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1.xml" ContentType="application/vnd.openxmlformats-officedocument.drawingml.chart+xml"/>
  <Override PartName="/ppt/tags/tag2.xml" ContentType="application/vnd.openxmlformats-officedocument.presentationml.tags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</p:sldMasterIdLst>
  <p:notesMasterIdLst>
    <p:notesMasterId r:id="rId28"/>
  </p:notesMasterIdLst>
  <p:sldIdLst>
    <p:sldId id="258" r:id="rId3"/>
    <p:sldId id="257" r:id="rId4"/>
    <p:sldId id="260" r:id="rId5"/>
    <p:sldId id="259" r:id="rId6"/>
    <p:sldId id="264" r:id="rId7"/>
    <p:sldId id="267" r:id="rId8"/>
    <p:sldId id="265" r:id="rId9"/>
    <p:sldId id="266" r:id="rId10"/>
    <p:sldId id="262" r:id="rId11"/>
    <p:sldId id="268" r:id="rId12"/>
    <p:sldId id="263" r:id="rId13"/>
    <p:sldId id="269" r:id="rId14"/>
    <p:sldId id="270" r:id="rId15"/>
    <p:sldId id="271" r:id="rId16"/>
    <p:sldId id="275" r:id="rId17"/>
    <p:sldId id="273" r:id="rId18"/>
    <p:sldId id="272" r:id="rId19"/>
    <p:sldId id="274" r:id="rId20"/>
    <p:sldId id="276" r:id="rId21"/>
    <p:sldId id="279" r:id="rId22"/>
    <p:sldId id="277" r:id="rId23"/>
    <p:sldId id="280" r:id="rId24"/>
    <p:sldId id="278" r:id="rId25"/>
    <p:sldId id="256" r:id="rId26"/>
    <p:sldId id="1774" r:id="rId27"/>
  </p:sldIdLst>
  <p:sldSz cx="12192000" cy="6858000"/>
  <p:notesSz cx="6858000" cy="9144000"/>
  <p:custDataLst>
    <p:tags r:id="rId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00000"/>
    <a:srgbClr val="A6A6A6"/>
    <a:srgbClr val="595959"/>
    <a:srgbClr val="BFBFBF"/>
    <a:srgbClr val="F8F8F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15" autoAdjust="0"/>
    <p:restoredTop sz="94333" autoAdjust="0"/>
  </p:normalViewPr>
  <p:slideViewPr>
    <p:cSldViewPr snapToGrid="0" showGuides="1">
      <p:cViewPr varScale="1">
        <p:scale>
          <a:sx n="73" d="100"/>
          <a:sy n="73" d="100"/>
        </p:scale>
        <p:origin x="540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presProps" Target="presProps.xml"/><Relationship Id="rId8" Type="http://schemas.openxmlformats.org/officeDocument/2006/relationships/slide" Target="slides/slide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image" Target="../media/image20.png"/><Relationship Id="rId4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/>
            </a:pPr>
            <a:r>
              <a:rPr lang="en-US" altLang="zh-CN" dirty="0"/>
              <a:t>Add title text</a:t>
            </a:r>
            <a:endParaRPr lang="zh-CN" altLang="en-US" dirty="0"/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series1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01</c:v>
                </c:pt>
                <c:pt idx="1">
                  <c:v>category 02</c:v>
                </c:pt>
                <c:pt idx="2">
                  <c:v>category 03</c:v>
                </c:pt>
                <c:pt idx="3">
                  <c:v>category 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5.2</c:v>
                </c:pt>
                <c:pt idx="1">
                  <c:v>4.5</c:v>
                </c:pt>
                <c:pt idx="2">
                  <c:v>3.5</c:v>
                </c:pt>
                <c:pt idx="3">
                  <c:v>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26-42C6-8B52-A12E840E5C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01</c:v>
                </c:pt>
                <c:pt idx="1">
                  <c:v>category 02</c:v>
                </c:pt>
                <c:pt idx="2">
                  <c:v>category 03</c:v>
                </c:pt>
                <c:pt idx="3">
                  <c:v>category 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3.8</c:v>
                </c:pt>
                <c:pt idx="1">
                  <c:v>2.2000000000000002</c:v>
                </c:pt>
                <c:pt idx="2">
                  <c:v>1.8</c:v>
                </c:pt>
                <c:pt idx="3">
                  <c:v>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526-42C6-8B52-A12E840E5C9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01</c:v>
                </c:pt>
                <c:pt idx="1">
                  <c:v>category 02</c:v>
                </c:pt>
                <c:pt idx="2">
                  <c:v>category 03</c:v>
                </c:pt>
                <c:pt idx="3">
                  <c:v>category 04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2</c:v>
                </c:pt>
                <c:pt idx="2">
                  <c:v>2.2999999999999998</c:v>
                </c:pt>
                <c:pt idx="3">
                  <c:v>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526-42C6-8B52-A12E840E5C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80637824"/>
        <c:axId val="880639360"/>
      </c:barChart>
      <c:catAx>
        <c:axId val="880637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880639360"/>
        <c:crosses val="autoZero"/>
        <c:auto val="1"/>
        <c:lblAlgn val="ctr"/>
        <c:lblOffset val="100"/>
        <c:noMultiLvlLbl val="0"/>
      </c:catAx>
      <c:valAx>
        <c:axId val="88063936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8806378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egendEntry>
        <c:idx val="0"/>
        <c:txPr>
          <a:bodyPr rot="0" vert="horz"/>
          <a:lstStyle/>
          <a:p>
            <a:pPr>
              <a:defRPr/>
            </a:pPr>
            <a:endParaRPr lang="en-US"/>
          </a:p>
        </c:txPr>
      </c:legendEntry>
      <c:legendEntry>
        <c:idx val="1"/>
        <c:txPr>
          <a:bodyPr rot="0" vert="horz"/>
          <a:lstStyle/>
          <a:p>
            <a:pPr>
              <a:defRPr/>
            </a:pPr>
            <a:endParaRPr lang="en-US"/>
          </a:p>
        </c:txPr>
      </c:legendEntry>
      <c:legendEntry>
        <c:idx val="2"/>
        <c:txPr>
          <a:bodyPr rot="0" vert="horz"/>
          <a:lstStyle/>
          <a:p>
            <a:pPr>
              <a:defRPr/>
            </a:pPr>
            <a:endParaRPr lang="en-US"/>
          </a:p>
        </c:txPr>
      </c:legendEntry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en-US"/>
    </a:p>
  </c:txPr>
  <c:externalData r:id="rId4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9392AEE-ACA4-4254-AEB7-83AA60B063AF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4A27D3D-AAFC-430F-8B5E-7663D5F15718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640963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29850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0668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947983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66932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830022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82506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198020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804065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820562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293446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59104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427429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58543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176145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647114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97453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92969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82596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72358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00229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88145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03713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518455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A27D3D-AAFC-430F-8B5E-7663D5F15718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025630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microsoft.com/office/2007/relationships/hdphoto" Target="../media/hdphoto1.wdp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hangye/" TargetMode="External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4033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7F705729-FC5A-4EA4-8A7B-63F7BAD839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BFF06829-997C-4690-954D-9600F582BD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3473EE13-A8C9-443A-8C93-22F45547FB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7744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9AABC15-73A0-4ECC-B54B-9BFCE0CC0A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2731C2F-F129-40E8-960D-8C2A3BE4DE0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A8E82E90-89F5-418A-97A6-3960BF5351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711A0127-7611-4664-AE92-B360A1B1B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5CF1B123-ABE8-4EC0-BD4B-9BAF06CDD8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E2A11033-6863-4BC2-8203-B4F1B1515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3654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D8B9109-F247-4A40-9510-027798C2C1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7DDDB475-C4DC-4E60-BF77-F524E0BFFC3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2BA6C2CA-227C-47C4-B37C-2A93F41A73A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23131E5-C543-4900-AE0D-6A1062A30C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DF3218E-2612-4A6B-BFE4-7E2E610F52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44BAF52-120E-4B94-80DA-BDEA838277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7952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4AE4BD-B201-4F02-BA8D-3235A64989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36C2133D-0812-4564-A9F1-AEDCCE4EF4B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D36B7E-1317-45F6-AA6C-20923826B1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4FFC5F5-023E-4356-84A6-AF36909CE6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29177D3-40EA-4207-BFC3-610BC21DCE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295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D42A889-3138-4195-8165-15BDB022B06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89EC1511-0821-45DF-BCC4-8940E4A7710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92A225C-17C5-464A-87F4-808445109A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F3E6E2C-00EB-454F-986A-55FE363650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C0AE470-CD02-4AAA-B874-F6D07A36A4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329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00242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2023/4/4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6653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2023/4/4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66384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94854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469DDF0A-7686-4310-BBC3-29940A41F5A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014" b="11705"/>
          <a:stretch/>
        </p:blipFill>
        <p:spPr>
          <a:xfrm>
            <a:off x="0" y="3916358"/>
            <a:ext cx="4491318" cy="2941642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405F9005-B343-4CCB-B532-3A470E995748}"/>
              </a:ext>
            </a:extLst>
          </p:cNvPr>
          <p:cNvGrpSpPr/>
          <p:nvPr userDrawn="1"/>
        </p:nvGrpSpPr>
        <p:grpSpPr>
          <a:xfrm>
            <a:off x="9494169" y="80682"/>
            <a:ext cx="2697831" cy="1129553"/>
            <a:chOff x="8498541" y="80682"/>
            <a:chExt cx="3693459" cy="1546412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5720954F-74A1-4BF2-B8B4-A32568E1C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6399" y="535131"/>
              <a:ext cx="969581" cy="962006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8C36D64D-DC77-416F-84D9-FDA421C4173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98541" y="1132405"/>
              <a:ext cx="2422424" cy="494688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500C0CFC-0727-435B-ABC7-3C354ECEAD6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487"/>
            <a:stretch/>
          </p:blipFill>
          <p:spPr>
            <a:xfrm>
              <a:off x="9556261" y="80682"/>
              <a:ext cx="2635739" cy="154641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39707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0EE88DE-2765-41F4-90D4-5F0E387D20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D3D8C4E-4E25-4CFF-B040-F5B68A1E263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29CB57B-64ED-4086-9EBD-8A0F70CF81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19F6E52-51EF-4770-9FE4-887DDEAD11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2F02490-5C5F-4855-8453-35CEB31D32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3090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391DB3C-9C0A-4A3C-86DD-97C8A2411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71517BC-BD20-483A-A6A9-97ABADB8440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39D3607-A94E-43D5-A073-A57CDC80AE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B3709B3-D520-4FDA-97BE-CAD10C81D7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F2F59DB-968A-4568-8CE5-F834FC9B04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0069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73FE430-1B8C-46DF-BED9-BD8E78909F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87C06662-44BC-4AE6-8661-F959F5B5C6F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1408CA8-8BA4-4ECE-BC21-0C17233B5CA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B2C1F062-B238-4243-816C-C1BE3CEAC5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09ABB2D7-0B5C-4940-8861-B84081022C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08058609-E097-4ED5-9D3F-AD52C714B4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7067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45EEBE5-A839-4D33-A041-A2C121CBE0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6697D4F-291B-421B-9898-271F4A0BF5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17122613-5FD2-4BFA-A477-4F350ABB1B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CD1086D-2D47-4C64-9F78-08D6C4CB13F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F365C3C5-009B-4BCF-BAE7-61CC28B3323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6D28BD31-D708-430C-AE8A-BD08619C88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B1E6B71-13AB-455B-94A3-85D93C67F2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B0CD187-6DB6-450D-86A8-09FFDA398D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5726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45EEBE5-A839-4D33-A041-A2C121CBE0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6697D4F-291B-421B-9898-271F4A0BF5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17122613-5FD2-4BFA-A477-4F350ABB1B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CD1086D-2D47-4C64-9F78-08D6C4CB13F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F365C3C5-009B-4BCF-BAE7-61CC28B3323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6D28BD31-D708-430C-AE8A-BD08619C88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B1E6B71-13AB-455B-94A3-85D93C67F2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B0CD187-6DB6-450D-86A8-09FFDA398D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3084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45EEBE5-A839-4D33-A041-A2C121CBE0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6697D4F-291B-421B-9898-271F4A0BF5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17122613-5FD2-4BFA-A477-4F350ABB1B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CD1086D-2D47-4C64-9F78-08D6C4CB13F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F365C3C5-009B-4BCF-BAE7-61CC28B3323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6D28BD31-D708-430C-AE8A-BD08619C88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B1E6B71-13AB-455B-94A3-85D93C67F2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B0CD187-6DB6-450D-86A8-09FFDA398D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0" name="TextBox 9"/>
          <p:cNvSpPr txBox="1"/>
          <p:nvPr userDrawn="1"/>
        </p:nvSpPr>
        <p:spPr>
          <a:xfrm>
            <a:off x="1907705" y="1349063"/>
            <a:ext cx="54006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行业</a:t>
            </a:r>
            <a:r>
              <a:rPr lang="en-US" altLang="zh-CN" sz="100" dirty="0"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en-US" altLang="zh-CN" sz="1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http://www.1ppt.com/hangye/</a:t>
            </a:r>
          </a:p>
        </p:txBody>
      </p:sp>
    </p:spTree>
    <p:extLst>
      <p:ext uri="{BB962C8B-B14F-4D97-AF65-F5344CB8AC3E}">
        <p14:creationId xmlns:p14="http://schemas.microsoft.com/office/powerpoint/2010/main" val="3255719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D4449FA-D47A-40F8-94DC-4679D0DEB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C8290B32-68F9-40D7-9664-6C04510D1C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6DF797AC-B9BF-4B11-99DE-DD6ACD16A1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0EBEC988-E49D-4C57-9CC3-5BFDA3D651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6796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74BEDC35-7008-4B3A-90D2-0EFB57C771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F7BCA2C-B5E0-4460-919E-8B59F36DB2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D055CE35-8A37-4192-BC4D-CCF477EA4C3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D063C1-1B32-4DFB-933B-4A06DBAE874E}" type="datetimeFigureOut">
              <a:rPr lang="zh-CN" altLang="en-US" smtClean="0"/>
              <a:pPr/>
              <a:t>2023/4/4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53FE575-3E48-4FC2-BF3E-B6511DA879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F0C102D-1F55-4208-B66A-C7C4E5FFA7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FACE1E9-EBDF-459D-9684-FFF4DEA7320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52594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50" r:id="rId3"/>
    <p:sldLayoutId id="2147483651" r:id="rId4"/>
    <p:sldLayoutId id="2147483652" r:id="rId5"/>
    <p:sldLayoutId id="2147483653" r:id="rId6"/>
    <p:sldLayoutId id="2147483661" r:id="rId7"/>
    <p:sldLayoutId id="2147483662" r:id="rId8"/>
    <p:sldLayoutId id="2147483654" r:id="rId9"/>
    <p:sldLayoutId id="2147483655" r:id="rId10"/>
    <p:sldLayoutId id="2147483656" r:id="rId11"/>
    <p:sldLayoutId id="2147483657" r:id="rId12"/>
    <p:sldLayoutId id="2147483658" r:id="rId13"/>
    <p:sldLayoutId id="2147483659" r:id="rId14"/>
    <p:sldLayoutId id="2147483667" r:id="rId15"/>
  </p:sldLayoutIdLst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22158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microsoft.com/office/2007/relationships/hdphoto" Target="../media/hdphoto1.wdp"/><Relationship Id="rId4" Type="http://schemas.openxmlformats.org/officeDocument/2006/relationships/image" Target="../media/image7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6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23.png"/><Relationship Id="rId4" Type="http://schemas.openxmlformats.org/officeDocument/2006/relationships/image" Target="../media/image6.png"/><Relationship Id="rId9" Type="http://schemas.openxmlformats.org/officeDocument/2006/relationships/image" Target="../media/image8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hyperlink" Target="https://twitter.com/Slideskings" TargetMode="External"/><Relationship Id="rId3" Type="http://schemas.openxmlformats.org/officeDocument/2006/relationships/hyperlink" Target="http://www.pixabay.com/" TargetMode="External"/><Relationship Id="rId7" Type="http://schemas.openxmlformats.org/officeDocument/2006/relationships/hyperlink" Target="https://www.facebook.com/groups/best.PowerPoint.templates" TargetMode="External"/><Relationship Id="rId2" Type="http://schemas.openxmlformats.org/officeDocument/2006/relationships/hyperlink" Target="http://www.freeppt7.com/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facebook.com/freeppt7/" TargetMode="External"/><Relationship Id="rId5" Type="http://schemas.openxmlformats.org/officeDocument/2006/relationships/hyperlink" Target="https://www.instagram.com/slidesfree/" TargetMode="External"/><Relationship Id="rId4" Type="http://schemas.openxmlformats.org/officeDocument/2006/relationships/hyperlink" Target="https://www.youtube.com/c/Slidesfree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jpeg"/><Relationship Id="rId4" Type="http://schemas.openxmlformats.org/officeDocument/2006/relationships/image" Target="../media/image1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29A601CE-9F94-46EE-B828-1A8F55159EF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220547"/>
            <a:ext cx="6096000" cy="2637453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2A3804B9-D427-4F51-8CE8-3C6320826C6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985"/>
          <a:stretch/>
        </p:blipFill>
        <p:spPr>
          <a:xfrm flipH="1">
            <a:off x="0" y="0"/>
            <a:ext cx="2759102" cy="1627094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id="{AED89BB8-E41A-412C-A7B3-66B9B8F17C9B}"/>
              </a:ext>
            </a:extLst>
          </p:cNvPr>
          <p:cNvSpPr txBox="1"/>
          <p:nvPr/>
        </p:nvSpPr>
        <p:spPr>
          <a:xfrm>
            <a:off x="2759102" y="3163531"/>
            <a:ext cx="7194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>
                <a:cs typeface="+mn-ea"/>
                <a:sym typeface="+mn-lt"/>
              </a:rPr>
              <a:t>Insert the Subtitle of Your Presentation</a:t>
            </a: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6E7B3E55-488C-454F-8B7A-C5BEBA7B232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07351" y="5159423"/>
            <a:ext cx="2133252" cy="146231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6BADA40A-AFFA-4F26-9956-90C81E14EF13}"/>
              </a:ext>
            </a:extLst>
          </p:cNvPr>
          <p:cNvGrpSpPr/>
          <p:nvPr/>
        </p:nvGrpSpPr>
        <p:grpSpPr>
          <a:xfrm>
            <a:off x="7153477" y="844413"/>
            <a:ext cx="6222222" cy="4019451"/>
            <a:chOff x="7153477" y="844413"/>
            <a:chExt cx="6222222" cy="4019451"/>
          </a:xfrm>
        </p:grpSpPr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8B29F123-4D7B-4DAD-992D-B5ACC504D49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153477" y="1079737"/>
              <a:ext cx="6222222" cy="3784127"/>
            </a:xfrm>
            <a:prstGeom prst="rect">
              <a:avLst/>
            </a:prstGeom>
          </p:spPr>
        </p:pic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DCF7A588-C44C-4C6D-B0B8-D66FC485F9E2}"/>
                </a:ext>
              </a:extLst>
            </p:cNvPr>
            <p:cNvGrpSpPr/>
            <p:nvPr/>
          </p:nvGrpSpPr>
          <p:grpSpPr>
            <a:xfrm>
              <a:off x="9202912" y="844413"/>
              <a:ext cx="2643513" cy="1227975"/>
              <a:chOff x="9202912" y="844413"/>
              <a:chExt cx="2643513" cy="1227975"/>
            </a:xfrm>
          </p:grpSpPr>
          <p:pic>
            <p:nvPicPr>
              <p:cNvPr id="19" name="图片 18">
                <a:extLst>
                  <a:ext uri="{FF2B5EF4-FFF2-40B4-BE49-F238E27FC236}">
                    <a16:creationId xmlns:a16="http://schemas.microsoft.com/office/drawing/2014/main" id="{EB4367A9-1E41-4F1B-9D2A-3575F392DD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264588" y="844413"/>
                <a:ext cx="969581" cy="962006"/>
              </a:xfrm>
              <a:prstGeom prst="rect">
                <a:avLst/>
              </a:prstGeom>
            </p:spPr>
          </p:pic>
          <p:pic>
            <p:nvPicPr>
              <p:cNvPr id="21" name="图片 20">
                <a:extLst>
                  <a:ext uri="{FF2B5EF4-FFF2-40B4-BE49-F238E27FC236}">
                    <a16:creationId xmlns:a16="http://schemas.microsoft.com/office/drawing/2014/main" id="{1C554E10-64C4-4E6D-A95E-9FCB30EC34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print"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202912" y="1286479"/>
                <a:ext cx="2643513" cy="785909"/>
              </a:xfrm>
              <a:prstGeom prst="rect">
                <a:avLst/>
              </a:prstGeom>
            </p:spPr>
          </p:pic>
        </p:grp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FCF3A398-9040-44C5-B978-1EB76A9B1015}"/>
              </a:ext>
            </a:extLst>
          </p:cNvPr>
          <p:cNvSpPr txBox="1"/>
          <p:nvPr/>
        </p:nvSpPr>
        <p:spPr>
          <a:xfrm>
            <a:off x="1751203" y="1890407"/>
            <a:ext cx="87157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cs typeface="+mn-ea"/>
                <a:sym typeface="+mn-lt"/>
              </a:rPr>
              <a:t>Free PPT Templates</a:t>
            </a:r>
            <a:endParaRPr lang="zh-CN" altLang="en-US" sz="7200" dirty="0"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F5910E3E-5C33-CBF0-6C38-C04DBBCB3652}"/>
              </a:ext>
            </a:extLst>
          </p:cNvPr>
          <p:cNvGrpSpPr/>
          <p:nvPr/>
        </p:nvGrpSpPr>
        <p:grpSpPr>
          <a:xfrm>
            <a:off x="4049486" y="4127725"/>
            <a:ext cx="3984437" cy="346765"/>
            <a:chOff x="4414802" y="4745227"/>
            <a:chExt cx="3617872" cy="309068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2BF2A2D9-3492-F7D7-FEB3-F785D0F7D8B6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22" name="Oval 15">
                <a:extLst>
                  <a:ext uri="{FF2B5EF4-FFF2-40B4-BE49-F238E27FC236}">
                    <a16:creationId xmlns:a16="http://schemas.microsoft.com/office/drawing/2014/main" id="{8290C354-96FD-F962-737C-5A0837661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3" name="Group 16">
                <a:extLst>
                  <a:ext uri="{FF2B5EF4-FFF2-40B4-BE49-F238E27FC236}">
                    <a16:creationId xmlns:a16="http://schemas.microsoft.com/office/drawing/2014/main" id="{FCEE247F-8B2D-5605-8FBD-4F46313992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id="{0914674C-FB6D-3C18-8C83-68E090EE7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5" name="Freeform 18">
                  <a:extLst>
                    <a:ext uri="{FF2B5EF4-FFF2-40B4-BE49-F238E27FC236}">
                      <a16:creationId xmlns:a16="http://schemas.microsoft.com/office/drawing/2014/main" id="{FD0B2515-BE1F-E552-E2F5-BA449CBF4A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0EB6AC93-5462-9A30-4C9F-5C575DD45660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5" name="Oval 10">
                <a:extLst>
                  <a:ext uri="{FF2B5EF4-FFF2-40B4-BE49-F238E27FC236}">
                    <a16:creationId xmlns:a16="http://schemas.microsoft.com/office/drawing/2014/main" id="{40A9BEDB-28E7-2F4A-4343-C54F8D7BA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E4A900F-BEDE-9028-ADF6-D9D8FCD0B608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8" name="Freeform 12">
                  <a:extLst>
                    <a:ext uri="{FF2B5EF4-FFF2-40B4-BE49-F238E27FC236}">
                      <a16:creationId xmlns:a16="http://schemas.microsoft.com/office/drawing/2014/main" id="{C33D4C85-0FC2-F335-FAC3-B8425984F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Freeform 13">
                  <a:extLst>
                    <a:ext uri="{FF2B5EF4-FFF2-40B4-BE49-F238E27FC236}">
                      <a16:creationId xmlns:a16="http://schemas.microsoft.com/office/drawing/2014/main" id="{8790E113-A38D-662D-1650-63645D53EE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0" name="Text Box 20">
              <a:extLst>
                <a:ext uri="{FF2B5EF4-FFF2-40B4-BE49-F238E27FC236}">
                  <a16:creationId xmlns:a16="http://schemas.microsoft.com/office/drawing/2014/main" id="{1DF11B49-786E-9733-F7E1-EF11D125497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087571" cy="274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Time : 20XX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B2B52713-CAF3-B5F1-AE3C-8B32736ED7E3}"/>
                </a:ext>
              </a:extLst>
            </p:cNvPr>
            <p:cNvSpPr/>
            <p:nvPr/>
          </p:nvSpPr>
          <p:spPr>
            <a:xfrm>
              <a:off x="4705028" y="4751931"/>
              <a:ext cx="1957278" cy="2743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6426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sp>
        <p:nvSpPr>
          <p:cNvPr id="344" name="文本框 343">
            <a:extLst>
              <a:ext uri="{FF2B5EF4-FFF2-40B4-BE49-F238E27FC236}">
                <a16:creationId xmlns:a16="http://schemas.microsoft.com/office/drawing/2014/main" id="{444A39FE-8292-4368-BFD0-0A2BEC068547}"/>
              </a:ext>
            </a:extLst>
          </p:cNvPr>
          <p:cNvSpPr txBox="1"/>
          <p:nvPr/>
        </p:nvSpPr>
        <p:spPr>
          <a:xfrm>
            <a:off x="4934368" y="2359132"/>
            <a:ext cx="2323265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zh-CN" sz="25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5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  <p:sp>
        <p:nvSpPr>
          <p:cNvPr id="345" name="文本框 344">
            <a:extLst>
              <a:ext uri="{FF2B5EF4-FFF2-40B4-BE49-F238E27FC236}">
                <a16:creationId xmlns:a16="http://schemas.microsoft.com/office/drawing/2014/main" id="{286B3865-CFB9-48A9-AD9B-A61559AA6CB6}"/>
              </a:ext>
            </a:extLst>
          </p:cNvPr>
          <p:cNvSpPr txBox="1"/>
          <p:nvPr/>
        </p:nvSpPr>
        <p:spPr>
          <a:xfrm>
            <a:off x="1151468" y="3009241"/>
            <a:ext cx="9889066" cy="417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pic>
        <p:nvPicPr>
          <p:cNvPr id="346" name="图片 345">
            <a:extLst>
              <a:ext uri="{FF2B5EF4-FFF2-40B4-BE49-F238E27FC236}">
                <a16:creationId xmlns:a16="http://schemas.microsoft.com/office/drawing/2014/main" id="{5C920E56-D64D-44C5-8D84-3FB179BBC8B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8588"/>
            <a:ext cx="12223376" cy="2689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3336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750" tmFilter="0,0; .5, 1; 1, 1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325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sp>
        <p:nvSpPr>
          <p:cNvPr id="344" name="文本框 343">
            <a:extLst>
              <a:ext uri="{FF2B5EF4-FFF2-40B4-BE49-F238E27FC236}">
                <a16:creationId xmlns:a16="http://schemas.microsoft.com/office/drawing/2014/main" id="{46C53798-5717-4DFC-A7CE-021A3BA01A56}"/>
              </a:ext>
            </a:extLst>
          </p:cNvPr>
          <p:cNvSpPr txBox="1"/>
          <p:nvPr/>
        </p:nvSpPr>
        <p:spPr>
          <a:xfrm>
            <a:off x="4985168" y="4154081"/>
            <a:ext cx="2323265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zh-CN" sz="25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5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  <p:sp>
        <p:nvSpPr>
          <p:cNvPr id="345" name="文本框 344">
            <a:extLst>
              <a:ext uri="{FF2B5EF4-FFF2-40B4-BE49-F238E27FC236}">
                <a16:creationId xmlns:a16="http://schemas.microsoft.com/office/drawing/2014/main" id="{7280BEC6-DDB1-47E9-B0DA-85276DBE4805}"/>
              </a:ext>
            </a:extLst>
          </p:cNvPr>
          <p:cNvSpPr txBox="1"/>
          <p:nvPr/>
        </p:nvSpPr>
        <p:spPr>
          <a:xfrm>
            <a:off x="1654629" y="4804190"/>
            <a:ext cx="8984343" cy="417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grpSp>
        <p:nvGrpSpPr>
          <p:cNvPr id="346" name="组合 345">
            <a:extLst>
              <a:ext uri="{FF2B5EF4-FFF2-40B4-BE49-F238E27FC236}">
                <a16:creationId xmlns:a16="http://schemas.microsoft.com/office/drawing/2014/main" id="{F43DC846-26F1-463F-B93F-9C647709F343}"/>
              </a:ext>
            </a:extLst>
          </p:cNvPr>
          <p:cNvGrpSpPr/>
          <p:nvPr/>
        </p:nvGrpSpPr>
        <p:grpSpPr>
          <a:xfrm rot="21093116">
            <a:off x="1635579" y="2069060"/>
            <a:ext cx="9479160" cy="2058083"/>
            <a:chOff x="3290887" y="2139950"/>
            <a:chExt cx="9479160" cy="2058083"/>
          </a:xfrm>
          <a:blipFill dpi="0" rotWithShape="1">
            <a:blip r:embed="rId3"/>
            <a:srcRect/>
            <a:stretch>
              <a:fillRect/>
            </a:stretch>
          </a:blipFill>
        </p:grpSpPr>
        <p:grpSp>
          <p:nvGrpSpPr>
            <p:cNvPr id="347" name="Group 4">
              <a:extLst>
                <a:ext uri="{FF2B5EF4-FFF2-40B4-BE49-F238E27FC236}">
                  <a16:creationId xmlns:a16="http://schemas.microsoft.com/office/drawing/2014/main" id="{8953EE6B-52D8-469A-8AC5-29E5893487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290887" y="2139950"/>
              <a:ext cx="5610225" cy="1560513"/>
              <a:chOff x="318" y="3196"/>
              <a:chExt cx="3534" cy="983"/>
            </a:xfrm>
            <a:grpFill/>
          </p:grpSpPr>
          <p:sp>
            <p:nvSpPr>
              <p:cNvPr id="359" name="Freeform 5">
                <a:extLst>
                  <a:ext uri="{FF2B5EF4-FFF2-40B4-BE49-F238E27FC236}">
                    <a16:creationId xmlns:a16="http://schemas.microsoft.com/office/drawing/2014/main" id="{9887F3DA-2DA0-429C-B77E-6E174D04A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3204"/>
                <a:ext cx="35" cy="16"/>
              </a:xfrm>
              <a:custGeom>
                <a:avLst/>
                <a:gdLst>
                  <a:gd name="T0" fmla="*/ 0 w 9"/>
                  <a:gd name="T1" fmla="*/ 2 h 4"/>
                  <a:gd name="T2" fmla="*/ 9 w 9"/>
                  <a:gd name="T3" fmla="*/ 1 h 4"/>
                  <a:gd name="T4" fmla="*/ 0 w 9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0" y="2"/>
                    </a:moveTo>
                    <a:cubicBezTo>
                      <a:pt x="0" y="0"/>
                      <a:pt x="6" y="2"/>
                      <a:pt x="9" y="1"/>
                    </a:cubicBezTo>
                    <a:cubicBezTo>
                      <a:pt x="8" y="4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" name="Freeform 6">
                <a:extLst>
                  <a:ext uri="{FF2B5EF4-FFF2-40B4-BE49-F238E27FC236}">
                    <a16:creationId xmlns:a16="http://schemas.microsoft.com/office/drawing/2014/main" id="{90722DFD-5AAC-4B05-98B5-4FBB956DC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200"/>
                <a:ext cx="48" cy="16"/>
              </a:xfrm>
              <a:custGeom>
                <a:avLst/>
                <a:gdLst>
                  <a:gd name="T0" fmla="*/ 0 w 12"/>
                  <a:gd name="T1" fmla="*/ 3 h 4"/>
                  <a:gd name="T2" fmla="*/ 11 w 12"/>
                  <a:gd name="T3" fmla="*/ 4 h 4"/>
                  <a:gd name="T4" fmla="*/ 0 w 1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0" y="3"/>
                    </a:moveTo>
                    <a:cubicBezTo>
                      <a:pt x="1" y="2"/>
                      <a:pt x="12" y="0"/>
                      <a:pt x="11" y="4"/>
                    </a:cubicBezTo>
                    <a:cubicBezTo>
                      <a:pt x="5" y="4"/>
                      <a:pt x="6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" name="Freeform 7">
                <a:extLst>
                  <a:ext uri="{FF2B5EF4-FFF2-40B4-BE49-F238E27FC236}">
                    <a16:creationId xmlns:a16="http://schemas.microsoft.com/office/drawing/2014/main" id="{825D4462-5328-408E-ABA5-4F698FECB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3200"/>
                <a:ext cx="83" cy="24"/>
              </a:xfrm>
              <a:custGeom>
                <a:avLst/>
                <a:gdLst>
                  <a:gd name="T0" fmla="*/ 0 w 21"/>
                  <a:gd name="T1" fmla="*/ 3 h 6"/>
                  <a:gd name="T2" fmla="*/ 21 w 21"/>
                  <a:gd name="T3" fmla="*/ 2 h 6"/>
                  <a:gd name="T4" fmla="*/ 0 w 21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6">
                    <a:moveTo>
                      <a:pt x="0" y="3"/>
                    </a:moveTo>
                    <a:cubicBezTo>
                      <a:pt x="5" y="0"/>
                      <a:pt x="14" y="3"/>
                      <a:pt x="21" y="2"/>
                    </a:cubicBezTo>
                    <a:cubicBezTo>
                      <a:pt x="20" y="6"/>
                      <a:pt x="5" y="5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" name="Freeform 8">
                <a:extLst>
                  <a:ext uri="{FF2B5EF4-FFF2-40B4-BE49-F238E27FC236}">
                    <a16:creationId xmlns:a16="http://schemas.microsoft.com/office/drawing/2014/main" id="{0A86B1FB-5E30-4527-9867-CA1A36F05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200"/>
                <a:ext cx="20" cy="28"/>
              </a:xfrm>
              <a:custGeom>
                <a:avLst/>
                <a:gdLst>
                  <a:gd name="T0" fmla="*/ 0 w 5"/>
                  <a:gd name="T1" fmla="*/ 3 h 7"/>
                  <a:gd name="T2" fmla="*/ 5 w 5"/>
                  <a:gd name="T3" fmla="*/ 3 h 7"/>
                  <a:gd name="T4" fmla="*/ 0 w 5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cubicBezTo>
                      <a:pt x="0" y="0"/>
                      <a:pt x="4" y="3"/>
                      <a:pt x="5" y="3"/>
                    </a:cubicBezTo>
                    <a:cubicBezTo>
                      <a:pt x="4" y="7"/>
                      <a:pt x="2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" name="Freeform 9">
                <a:extLst>
                  <a:ext uri="{FF2B5EF4-FFF2-40B4-BE49-F238E27FC236}">
                    <a16:creationId xmlns:a16="http://schemas.microsoft.com/office/drawing/2014/main" id="{CB5A08EA-DF67-4218-862F-24A13A508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3196"/>
                <a:ext cx="72" cy="32"/>
              </a:xfrm>
              <a:custGeom>
                <a:avLst/>
                <a:gdLst>
                  <a:gd name="T0" fmla="*/ 14 w 18"/>
                  <a:gd name="T1" fmla="*/ 4 h 8"/>
                  <a:gd name="T2" fmla="*/ 10 w 18"/>
                  <a:gd name="T3" fmla="*/ 5 h 8"/>
                  <a:gd name="T4" fmla="*/ 9 w 18"/>
                  <a:gd name="T5" fmla="*/ 8 h 8"/>
                  <a:gd name="T6" fmla="*/ 3 w 18"/>
                  <a:gd name="T7" fmla="*/ 8 h 8"/>
                  <a:gd name="T8" fmla="*/ 0 w 18"/>
                  <a:gd name="T9" fmla="*/ 5 h 8"/>
                  <a:gd name="T10" fmla="*/ 14 w 1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14" y="4"/>
                    </a:moveTo>
                    <a:cubicBezTo>
                      <a:pt x="18" y="8"/>
                      <a:pt x="11" y="5"/>
                      <a:pt x="10" y="5"/>
                    </a:cubicBezTo>
                    <a:cubicBezTo>
                      <a:pt x="9" y="5"/>
                      <a:pt x="10" y="8"/>
                      <a:pt x="9" y="8"/>
                    </a:cubicBezTo>
                    <a:cubicBezTo>
                      <a:pt x="7" y="8"/>
                      <a:pt x="5" y="5"/>
                      <a:pt x="3" y="8"/>
                    </a:cubicBezTo>
                    <a:cubicBezTo>
                      <a:pt x="4" y="5"/>
                      <a:pt x="2" y="5"/>
                      <a:pt x="0" y="5"/>
                    </a:cubicBezTo>
                    <a:cubicBezTo>
                      <a:pt x="0" y="0"/>
                      <a:pt x="12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" name="Freeform 10">
                <a:extLst>
                  <a:ext uri="{FF2B5EF4-FFF2-40B4-BE49-F238E27FC236}">
                    <a16:creationId xmlns:a16="http://schemas.microsoft.com/office/drawing/2014/main" id="{824C482D-AD06-4CC1-88CB-9AE671B67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3208"/>
                <a:ext cx="43" cy="24"/>
              </a:xfrm>
              <a:custGeom>
                <a:avLst/>
                <a:gdLst>
                  <a:gd name="T0" fmla="*/ 11 w 11"/>
                  <a:gd name="T1" fmla="*/ 2 h 6"/>
                  <a:gd name="T2" fmla="*/ 3 w 11"/>
                  <a:gd name="T3" fmla="*/ 3 h 6"/>
                  <a:gd name="T4" fmla="*/ 11 w 11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11" y="2"/>
                    </a:moveTo>
                    <a:cubicBezTo>
                      <a:pt x="8" y="6"/>
                      <a:pt x="4" y="2"/>
                      <a:pt x="3" y="3"/>
                    </a:cubicBezTo>
                    <a:cubicBezTo>
                      <a:pt x="0" y="0"/>
                      <a:pt x="10" y="2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" name="Freeform 11">
                <a:extLst>
                  <a:ext uri="{FF2B5EF4-FFF2-40B4-BE49-F238E27FC236}">
                    <a16:creationId xmlns:a16="http://schemas.microsoft.com/office/drawing/2014/main" id="{DCE77DB1-59CD-4111-A378-A7D28A0AE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216"/>
                <a:ext cx="28" cy="28"/>
              </a:xfrm>
              <a:custGeom>
                <a:avLst/>
                <a:gdLst>
                  <a:gd name="T0" fmla="*/ 1 w 7"/>
                  <a:gd name="T1" fmla="*/ 0 h 7"/>
                  <a:gd name="T2" fmla="*/ 6 w 7"/>
                  <a:gd name="T3" fmla="*/ 6 h 7"/>
                  <a:gd name="T4" fmla="*/ 1 w 7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3" y="2"/>
                      <a:pt x="7" y="2"/>
                      <a:pt x="6" y="6"/>
                    </a:cubicBezTo>
                    <a:cubicBezTo>
                      <a:pt x="2" y="7"/>
                      <a:pt x="0" y="4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" name="Freeform 12">
                <a:extLst>
                  <a:ext uri="{FF2B5EF4-FFF2-40B4-BE49-F238E27FC236}">
                    <a16:creationId xmlns:a16="http://schemas.microsoft.com/office/drawing/2014/main" id="{C0601615-DB08-46D9-88C3-4CA841C2E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3220"/>
                <a:ext cx="44" cy="20"/>
              </a:xfrm>
              <a:custGeom>
                <a:avLst/>
                <a:gdLst>
                  <a:gd name="T0" fmla="*/ 0 w 11"/>
                  <a:gd name="T1" fmla="*/ 2 h 5"/>
                  <a:gd name="T2" fmla="*/ 10 w 11"/>
                  <a:gd name="T3" fmla="*/ 5 h 5"/>
                  <a:gd name="T4" fmla="*/ 0 w 11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2" y="0"/>
                      <a:pt x="11" y="0"/>
                      <a:pt x="10" y="5"/>
                    </a:cubicBezTo>
                    <a:cubicBezTo>
                      <a:pt x="6" y="3"/>
                      <a:pt x="4" y="5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" name="Freeform 13">
                <a:extLst>
                  <a:ext uri="{FF2B5EF4-FFF2-40B4-BE49-F238E27FC236}">
                    <a16:creationId xmlns:a16="http://schemas.microsoft.com/office/drawing/2014/main" id="{E9AA4D55-1D1C-416F-B55E-BC49EF3F6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3232"/>
                <a:ext cx="27" cy="20"/>
              </a:xfrm>
              <a:custGeom>
                <a:avLst/>
                <a:gdLst>
                  <a:gd name="T0" fmla="*/ 7 w 7"/>
                  <a:gd name="T1" fmla="*/ 1 h 5"/>
                  <a:gd name="T2" fmla="*/ 7 w 7"/>
                  <a:gd name="T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5" y="5"/>
                      <a:pt x="0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" name="Freeform 14">
                <a:extLst>
                  <a:ext uri="{FF2B5EF4-FFF2-40B4-BE49-F238E27FC236}">
                    <a16:creationId xmlns:a16="http://schemas.microsoft.com/office/drawing/2014/main" id="{70DCE268-367C-4BB5-BF2D-8268671B9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3224"/>
                <a:ext cx="8" cy="28"/>
              </a:xfrm>
              <a:custGeom>
                <a:avLst/>
                <a:gdLst>
                  <a:gd name="T0" fmla="*/ 0 w 2"/>
                  <a:gd name="T1" fmla="*/ 4 h 7"/>
                  <a:gd name="T2" fmla="*/ 1 w 2"/>
                  <a:gd name="T3" fmla="*/ 6 h 7"/>
                  <a:gd name="T4" fmla="*/ 0 w 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4"/>
                    </a:moveTo>
                    <a:cubicBezTo>
                      <a:pt x="2" y="0"/>
                      <a:pt x="2" y="6"/>
                      <a:pt x="1" y="6"/>
                    </a:cubicBezTo>
                    <a:cubicBezTo>
                      <a:pt x="0" y="7"/>
                      <a:pt x="0" y="5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" name="Freeform 15">
                <a:extLst>
                  <a:ext uri="{FF2B5EF4-FFF2-40B4-BE49-F238E27FC236}">
                    <a16:creationId xmlns:a16="http://schemas.microsoft.com/office/drawing/2014/main" id="{98214562-0CA1-468D-93BE-E4436CB60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3224"/>
                <a:ext cx="24" cy="28"/>
              </a:xfrm>
              <a:custGeom>
                <a:avLst/>
                <a:gdLst>
                  <a:gd name="T0" fmla="*/ 0 w 6"/>
                  <a:gd name="T1" fmla="*/ 4 h 7"/>
                  <a:gd name="T2" fmla="*/ 0 w 6"/>
                  <a:gd name="T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6" y="0"/>
                      <a:pt x="5" y="7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" name="Freeform 16">
                <a:extLst>
                  <a:ext uri="{FF2B5EF4-FFF2-40B4-BE49-F238E27FC236}">
                    <a16:creationId xmlns:a16="http://schemas.microsoft.com/office/drawing/2014/main" id="{A8DCB400-5039-4698-BF2A-DD3DD2668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3232"/>
                <a:ext cx="32" cy="16"/>
              </a:xfrm>
              <a:custGeom>
                <a:avLst/>
                <a:gdLst>
                  <a:gd name="T0" fmla="*/ 0 w 8"/>
                  <a:gd name="T1" fmla="*/ 2 h 4"/>
                  <a:gd name="T2" fmla="*/ 8 w 8"/>
                  <a:gd name="T3" fmla="*/ 1 h 4"/>
                  <a:gd name="T4" fmla="*/ 0 w 8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cubicBezTo>
                      <a:pt x="0" y="0"/>
                      <a:pt x="6" y="2"/>
                      <a:pt x="8" y="1"/>
                    </a:cubicBezTo>
                    <a:cubicBezTo>
                      <a:pt x="7" y="4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" name="Freeform 17">
                <a:extLst>
                  <a:ext uri="{FF2B5EF4-FFF2-40B4-BE49-F238E27FC236}">
                    <a16:creationId xmlns:a16="http://schemas.microsoft.com/office/drawing/2014/main" id="{0F426915-1A03-4A16-BAF5-4B0E50CD4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228"/>
                <a:ext cx="28" cy="16"/>
              </a:xfrm>
              <a:custGeom>
                <a:avLst/>
                <a:gdLst>
                  <a:gd name="T0" fmla="*/ 7 w 7"/>
                  <a:gd name="T1" fmla="*/ 2 h 4"/>
                  <a:gd name="T2" fmla="*/ 1 w 7"/>
                  <a:gd name="T3" fmla="*/ 4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4"/>
                      <a:pt x="3" y="4"/>
                      <a:pt x="1" y="4"/>
                    </a:cubicBezTo>
                    <a:cubicBezTo>
                      <a:pt x="0" y="0"/>
                      <a:pt x="5" y="2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" name="Freeform 18">
                <a:extLst>
                  <a:ext uri="{FF2B5EF4-FFF2-40B4-BE49-F238E27FC236}">
                    <a16:creationId xmlns:a16="http://schemas.microsoft.com/office/drawing/2014/main" id="{00BF9425-568B-4824-8362-62D3B369B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3272"/>
                <a:ext cx="28" cy="20"/>
              </a:xfrm>
              <a:custGeom>
                <a:avLst/>
                <a:gdLst>
                  <a:gd name="T0" fmla="*/ 7 w 7"/>
                  <a:gd name="T1" fmla="*/ 1 h 5"/>
                  <a:gd name="T2" fmla="*/ 7 w 7"/>
                  <a:gd name="T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5" y="5"/>
                      <a:pt x="0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" name="Freeform 19">
                <a:extLst>
                  <a:ext uri="{FF2B5EF4-FFF2-40B4-BE49-F238E27FC236}">
                    <a16:creationId xmlns:a16="http://schemas.microsoft.com/office/drawing/2014/main" id="{2A7A8098-8B61-4023-A095-6F0AA2074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3264"/>
                <a:ext cx="16" cy="36"/>
              </a:xfrm>
              <a:custGeom>
                <a:avLst/>
                <a:gdLst>
                  <a:gd name="T0" fmla="*/ 0 w 4"/>
                  <a:gd name="T1" fmla="*/ 5 h 9"/>
                  <a:gd name="T2" fmla="*/ 0 w 4"/>
                  <a:gd name="T3" fmla="*/ 7 h 9"/>
                  <a:gd name="T4" fmla="*/ 0 w 4"/>
                  <a:gd name="T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0" y="5"/>
                    </a:moveTo>
                    <a:cubicBezTo>
                      <a:pt x="1" y="0"/>
                      <a:pt x="4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" name="Freeform 20">
                <a:extLst>
                  <a:ext uri="{FF2B5EF4-FFF2-40B4-BE49-F238E27FC236}">
                    <a16:creationId xmlns:a16="http://schemas.microsoft.com/office/drawing/2014/main" id="{8A530231-8282-4A7A-B498-6E83E48E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3328"/>
                <a:ext cx="51" cy="16"/>
              </a:xfrm>
              <a:custGeom>
                <a:avLst/>
                <a:gdLst>
                  <a:gd name="T0" fmla="*/ 13 w 13"/>
                  <a:gd name="T1" fmla="*/ 1 h 4"/>
                  <a:gd name="T2" fmla="*/ 0 w 13"/>
                  <a:gd name="T3" fmla="*/ 3 h 4"/>
                  <a:gd name="T4" fmla="*/ 13 w 1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4">
                    <a:moveTo>
                      <a:pt x="13" y="1"/>
                    </a:moveTo>
                    <a:cubicBezTo>
                      <a:pt x="11" y="4"/>
                      <a:pt x="4" y="2"/>
                      <a:pt x="0" y="3"/>
                    </a:cubicBezTo>
                    <a:cubicBezTo>
                      <a:pt x="4" y="0"/>
                      <a:pt x="9" y="0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" name="Freeform 21">
                <a:extLst>
                  <a:ext uri="{FF2B5EF4-FFF2-40B4-BE49-F238E27FC236}">
                    <a16:creationId xmlns:a16="http://schemas.microsoft.com/office/drawing/2014/main" id="{6C87B135-1F22-4F8C-A3C0-D14E79C1D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3324"/>
                <a:ext cx="40" cy="20"/>
              </a:xfrm>
              <a:custGeom>
                <a:avLst/>
                <a:gdLst>
                  <a:gd name="T0" fmla="*/ 10 w 10"/>
                  <a:gd name="T1" fmla="*/ 2 h 5"/>
                  <a:gd name="T2" fmla="*/ 0 w 10"/>
                  <a:gd name="T3" fmla="*/ 2 h 5"/>
                  <a:gd name="T4" fmla="*/ 10 w 10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6" y="4"/>
                      <a:pt x="2" y="5"/>
                      <a:pt x="0" y="2"/>
                    </a:cubicBezTo>
                    <a:cubicBezTo>
                      <a:pt x="1" y="3"/>
                      <a:pt x="7" y="0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" name="Freeform 22">
                <a:extLst>
                  <a:ext uri="{FF2B5EF4-FFF2-40B4-BE49-F238E27FC236}">
                    <a16:creationId xmlns:a16="http://schemas.microsoft.com/office/drawing/2014/main" id="{EDBBF61E-FD82-41E0-B4B5-85287786D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3324"/>
                <a:ext cx="24" cy="16"/>
              </a:xfrm>
              <a:custGeom>
                <a:avLst/>
                <a:gdLst>
                  <a:gd name="T0" fmla="*/ 1 w 6"/>
                  <a:gd name="T1" fmla="*/ 2 h 4"/>
                  <a:gd name="T2" fmla="*/ 4 w 6"/>
                  <a:gd name="T3" fmla="*/ 4 h 4"/>
                  <a:gd name="T4" fmla="*/ 2 w 6"/>
                  <a:gd name="T5" fmla="*/ 4 h 4"/>
                  <a:gd name="T6" fmla="*/ 1 w 6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2"/>
                    </a:moveTo>
                    <a:cubicBezTo>
                      <a:pt x="0" y="0"/>
                      <a:pt x="6" y="1"/>
                      <a:pt x="4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2" y="3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" name="Freeform 23">
                <a:extLst>
                  <a:ext uri="{FF2B5EF4-FFF2-40B4-BE49-F238E27FC236}">
                    <a16:creationId xmlns:a16="http://schemas.microsoft.com/office/drawing/2014/main" id="{79070C52-F605-4CF7-8A6F-528FF83CD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3332"/>
                <a:ext cx="68" cy="24"/>
              </a:xfrm>
              <a:custGeom>
                <a:avLst/>
                <a:gdLst>
                  <a:gd name="T0" fmla="*/ 17 w 17"/>
                  <a:gd name="T1" fmla="*/ 6 h 6"/>
                  <a:gd name="T2" fmla="*/ 4 w 17"/>
                  <a:gd name="T3" fmla="*/ 5 h 6"/>
                  <a:gd name="T4" fmla="*/ 9 w 17"/>
                  <a:gd name="T5" fmla="*/ 3 h 6"/>
                  <a:gd name="T6" fmla="*/ 17 w 1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6">
                    <a:moveTo>
                      <a:pt x="17" y="6"/>
                    </a:moveTo>
                    <a:cubicBezTo>
                      <a:pt x="14" y="4"/>
                      <a:pt x="8" y="5"/>
                      <a:pt x="4" y="5"/>
                    </a:cubicBezTo>
                    <a:cubicBezTo>
                      <a:pt x="0" y="3"/>
                      <a:pt x="10" y="5"/>
                      <a:pt x="9" y="3"/>
                    </a:cubicBezTo>
                    <a:cubicBezTo>
                      <a:pt x="11" y="6"/>
                      <a:pt x="16" y="0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" name="Freeform 24">
                <a:extLst>
                  <a:ext uri="{FF2B5EF4-FFF2-40B4-BE49-F238E27FC236}">
                    <a16:creationId xmlns:a16="http://schemas.microsoft.com/office/drawing/2014/main" id="{B32A3118-2B24-44AF-AB86-E3D332B83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3324"/>
                <a:ext cx="135" cy="45"/>
              </a:xfrm>
              <a:custGeom>
                <a:avLst/>
                <a:gdLst>
                  <a:gd name="T0" fmla="*/ 34 w 34"/>
                  <a:gd name="T1" fmla="*/ 9 h 11"/>
                  <a:gd name="T2" fmla="*/ 0 w 34"/>
                  <a:gd name="T3" fmla="*/ 7 h 11"/>
                  <a:gd name="T4" fmla="*/ 14 w 34"/>
                  <a:gd name="T5" fmla="*/ 5 h 11"/>
                  <a:gd name="T6" fmla="*/ 34 w 34"/>
                  <a:gd name="T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11">
                    <a:moveTo>
                      <a:pt x="34" y="9"/>
                    </a:moveTo>
                    <a:cubicBezTo>
                      <a:pt x="19" y="4"/>
                      <a:pt x="11" y="11"/>
                      <a:pt x="0" y="7"/>
                    </a:cubicBezTo>
                    <a:cubicBezTo>
                      <a:pt x="4" y="0"/>
                      <a:pt x="12" y="11"/>
                      <a:pt x="14" y="5"/>
                    </a:cubicBezTo>
                    <a:cubicBezTo>
                      <a:pt x="22" y="8"/>
                      <a:pt x="31" y="1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" name="Freeform 25">
                <a:extLst>
                  <a:ext uri="{FF2B5EF4-FFF2-40B4-BE49-F238E27FC236}">
                    <a16:creationId xmlns:a16="http://schemas.microsoft.com/office/drawing/2014/main" id="{1128BD49-6023-4534-8950-328E80E5E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3344"/>
                <a:ext cx="16" cy="16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4 h 4"/>
                  <a:gd name="T4" fmla="*/ 1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2"/>
                      <a:pt x="4" y="1"/>
                      <a:pt x="4" y="4"/>
                    </a:cubicBezTo>
                    <a:cubicBezTo>
                      <a:pt x="2" y="3"/>
                      <a:pt x="0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" name="Freeform 26">
                <a:extLst>
                  <a:ext uri="{FF2B5EF4-FFF2-40B4-BE49-F238E27FC236}">
                    <a16:creationId xmlns:a16="http://schemas.microsoft.com/office/drawing/2014/main" id="{7149ED1B-CB0E-4335-AD57-64A6D655D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3344"/>
                <a:ext cx="32" cy="12"/>
              </a:xfrm>
              <a:custGeom>
                <a:avLst/>
                <a:gdLst>
                  <a:gd name="T0" fmla="*/ 0 w 8"/>
                  <a:gd name="T1" fmla="*/ 2 h 3"/>
                  <a:gd name="T2" fmla="*/ 6 w 8"/>
                  <a:gd name="T3" fmla="*/ 3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0" y="0"/>
                      <a:pt x="8" y="0"/>
                      <a:pt x="6" y="3"/>
                    </a:cubicBezTo>
                    <a:cubicBezTo>
                      <a:pt x="3" y="2"/>
                      <a:pt x="4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" name="Freeform 27">
                <a:extLst>
                  <a:ext uri="{FF2B5EF4-FFF2-40B4-BE49-F238E27FC236}">
                    <a16:creationId xmlns:a16="http://schemas.microsoft.com/office/drawing/2014/main" id="{F5C57426-D4C6-48B5-8499-F41CE853F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3344"/>
                <a:ext cx="47" cy="25"/>
              </a:xfrm>
              <a:custGeom>
                <a:avLst/>
                <a:gdLst>
                  <a:gd name="T0" fmla="*/ 12 w 12"/>
                  <a:gd name="T1" fmla="*/ 1 h 6"/>
                  <a:gd name="T2" fmla="*/ 5 w 12"/>
                  <a:gd name="T3" fmla="*/ 3 h 6"/>
                  <a:gd name="T4" fmla="*/ 12 w 12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6">
                    <a:moveTo>
                      <a:pt x="12" y="1"/>
                    </a:moveTo>
                    <a:cubicBezTo>
                      <a:pt x="11" y="6"/>
                      <a:pt x="6" y="0"/>
                      <a:pt x="5" y="3"/>
                    </a:cubicBezTo>
                    <a:cubicBezTo>
                      <a:pt x="0" y="0"/>
                      <a:pt x="9" y="1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" name="Freeform 28">
                <a:extLst>
                  <a:ext uri="{FF2B5EF4-FFF2-40B4-BE49-F238E27FC236}">
                    <a16:creationId xmlns:a16="http://schemas.microsoft.com/office/drawing/2014/main" id="{5291E498-101F-4EE1-8BB2-B61922EEE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340"/>
                <a:ext cx="24" cy="29"/>
              </a:xfrm>
              <a:custGeom>
                <a:avLst/>
                <a:gdLst>
                  <a:gd name="T0" fmla="*/ 6 w 6"/>
                  <a:gd name="T1" fmla="*/ 3 h 7"/>
                  <a:gd name="T2" fmla="*/ 6 w 6"/>
                  <a:gd name="T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cubicBezTo>
                      <a:pt x="3" y="7"/>
                      <a:pt x="0" y="0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" name="Freeform 29">
                <a:extLst>
                  <a:ext uri="{FF2B5EF4-FFF2-40B4-BE49-F238E27FC236}">
                    <a16:creationId xmlns:a16="http://schemas.microsoft.com/office/drawing/2014/main" id="{53B9FB93-2C67-46A3-BC49-B5E82A199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3348"/>
                <a:ext cx="28" cy="12"/>
              </a:xfrm>
              <a:custGeom>
                <a:avLst/>
                <a:gdLst>
                  <a:gd name="T0" fmla="*/ 0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0" y="0"/>
                      <a:pt x="7" y="0"/>
                      <a:pt x="5" y="3"/>
                    </a:cubicBezTo>
                    <a:cubicBezTo>
                      <a:pt x="4" y="2"/>
                      <a:pt x="2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" name="Freeform 30">
                <a:extLst>
                  <a:ext uri="{FF2B5EF4-FFF2-40B4-BE49-F238E27FC236}">
                    <a16:creationId xmlns:a16="http://schemas.microsoft.com/office/drawing/2014/main" id="{7B73DA76-0281-4E23-AD25-7216CD230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3348"/>
                <a:ext cx="32" cy="21"/>
              </a:xfrm>
              <a:custGeom>
                <a:avLst/>
                <a:gdLst>
                  <a:gd name="T0" fmla="*/ 0 w 8"/>
                  <a:gd name="T1" fmla="*/ 2 h 5"/>
                  <a:gd name="T2" fmla="*/ 8 w 8"/>
                  <a:gd name="T3" fmla="*/ 5 h 5"/>
                  <a:gd name="T4" fmla="*/ 0 w 8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0"/>
                      <a:pt x="8" y="1"/>
                      <a:pt x="8" y="5"/>
                    </a:cubicBezTo>
                    <a:cubicBezTo>
                      <a:pt x="4" y="5"/>
                      <a:pt x="2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" name="Freeform 31">
                <a:extLst>
                  <a:ext uri="{FF2B5EF4-FFF2-40B4-BE49-F238E27FC236}">
                    <a16:creationId xmlns:a16="http://schemas.microsoft.com/office/drawing/2014/main" id="{E41C8CAF-0A31-4D8D-AB9B-1875BC1CA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3356"/>
                <a:ext cx="63" cy="21"/>
              </a:xfrm>
              <a:custGeom>
                <a:avLst/>
                <a:gdLst>
                  <a:gd name="T0" fmla="*/ 16 w 16"/>
                  <a:gd name="T1" fmla="*/ 0 h 5"/>
                  <a:gd name="T2" fmla="*/ 0 w 16"/>
                  <a:gd name="T3" fmla="*/ 3 h 5"/>
                  <a:gd name="T4" fmla="*/ 16 w 1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16" y="0"/>
                    </a:moveTo>
                    <a:cubicBezTo>
                      <a:pt x="15" y="5"/>
                      <a:pt x="3" y="4"/>
                      <a:pt x="0" y="3"/>
                    </a:cubicBezTo>
                    <a:cubicBezTo>
                      <a:pt x="5" y="0"/>
                      <a:pt x="10" y="2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" name="Freeform 32">
                <a:extLst>
                  <a:ext uri="{FF2B5EF4-FFF2-40B4-BE49-F238E27FC236}">
                    <a16:creationId xmlns:a16="http://schemas.microsoft.com/office/drawing/2014/main" id="{6C6138D5-C5EC-4586-B036-728EDCC7E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356"/>
                <a:ext cx="8" cy="1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3 h 4"/>
                  <a:gd name="T4" fmla="*/ 1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0"/>
                      <a:pt x="2" y="1"/>
                      <a:pt x="2" y="3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" name="Freeform 33">
                <a:extLst>
                  <a:ext uri="{FF2B5EF4-FFF2-40B4-BE49-F238E27FC236}">
                    <a16:creationId xmlns:a16="http://schemas.microsoft.com/office/drawing/2014/main" id="{FCE984AD-D094-4CB8-A54A-2EAE1BC62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3356"/>
                <a:ext cx="8" cy="1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0"/>
                      <a:pt x="2" y="2"/>
                      <a:pt x="2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" name="Freeform 34">
                <a:extLst>
                  <a:ext uri="{FF2B5EF4-FFF2-40B4-BE49-F238E27FC236}">
                    <a16:creationId xmlns:a16="http://schemas.microsoft.com/office/drawing/2014/main" id="{4E773CA9-E2B4-4212-8C38-55746353C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3352"/>
                <a:ext cx="43" cy="21"/>
              </a:xfrm>
              <a:custGeom>
                <a:avLst/>
                <a:gdLst>
                  <a:gd name="T0" fmla="*/ 0 w 11"/>
                  <a:gd name="T1" fmla="*/ 2 h 5"/>
                  <a:gd name="T2" fmla="*/ 10 w 11"/>
                  <a:gd name="T3" fmla="*/ 5 h 5"/>
                  <a:gd name="T4" fmla="*/ 0 w 11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2" y="0"/>
                      <a:pt x="11" y="0"/>
                      <a:pt x="10" y="5"/>
                    </a:cubicBezTo>
                    <a:cubicBezTo>
                      <a:pt x="6" y="3"/>
                      <a:pt x="3" y="4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" name="Freeform 35">
                <a:extLst>
                  <a:ext uri="{FF2B5EF4-FFF2-40B4-BE49-F238E27FC236}">
                    <a16:creationId xmlns:a16="http://schemas.microsoft.com/office/drawing/2014/main" id="{74A5241B-F419-4488-AACF-DCDBA9CF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348"/>
                <a:ext cx="32" cy="21"/>
              </a:xfrm>
              <a:custGeom>
                <a:avLst/>
                <a:gdLst>
                  <a:gd name="T0" fmla="*/ 4 w 8"/>
                  <a:gd name="T1" fmla="*/ 2 h 5"/>
                  <a:gd name="T2" fmla="*/ 0 w 8"/>
                  <a:gd name="T3" fmla="*/ 5 h 5"/>
                  <a:gd name="T4" fmla="*/ 4 w 8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4" y="2"/>
                    </a:moveTo>
                    <a:cubicBezTo>
                      <a:pt x="8" y="4"/>
                      <a:pt x="2" y="5"/>
                      <a:pt x="0" y="5"/>
                    </a:cubicBezTo>
                    <a:cubicBezTo>
                      <a:pt x="0" y="0"/>
                      <a:pt x="4" y="4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" name="Freeform 36">
                <a:extLst>
                  <a:ext uri="{FF2B5EF4-FFF2-40B4-BE49-F238E27FC236}">
                    <a16:creationId xmlns:a16="http://schemas.microsoft.com/office/drawing/2014/main" id="{6B57830C-E874-47E4-A7D8-AFE7B00B3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3356"/>
                <a:ext cx="140" cy="25"/>
              </a:xfrm>
              <a:custGeom>
                <a:avLst/>
                <a:gdLst>
                  <a:gd name="T0" fmla="*/ 35 w 35"/>
                  <a:gd name="T1" fmla="*/ 1 h 6"/>
                  <a:gd name="T2" fmla="*/ 0 w 35"/>
                  <a:gd name="T3" fmla="*/ 5 h 6"/>
                  <a:gd name="T4" fmla="*/ 11 w 35"/>
                  <a:gd name="T5" fmla="*/ 3 h 6"/>
                  <a:gd name="T6" fmla="*/ 35 w 35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">
                    <a:moveTo>
                      <a:pt x="35" y="1"/>
                    </a:moveTo>
                    <a:cubicBezTo>
                      <a:pt x="27" y="6"/>
                      <a:pt x="8" y="2"/>
                      <a:pt x="0" y="5"/>
                    </a:cubicBezTo>
                    <a:cubicBezTo>
                      <a:pt x="2" y="0"/>
                      <a:pt x="9" y="3"/>
                      <a:pt x="11" y="3"/>
                    </a:cubicBezTo>
                    <a:cubicBezTo>
                      <a:pt x="18" y="2"/>
                      <a:pt x="25" y="1"/>
                      <a:pt x="3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" name="Freeform 37">
                <a:extLst>
                  <a:ext uri="{FF2B5EF4-FFF2-40B4-BE49-F238E27FC236}">
                    <a16:creationId xmlns:a16="http://schemas.microsoft.com/office/drawing/2014/main" id="{49455AD4-94A1-43A2-A74B-08CBB90A6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3352"/>
                <a:ext cx="28" cy="29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4 h 7"/>
                  <a:gd name="T4" fmla="*/ 0 w 7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0"/>
                      <a:pt x="5" y="4"/>
                      <a:pt x="7" y="4"/>
                    </a:cubicBezTo>
                    <a:cubicBezTo>
                      <a:pt x="6" y="7"/>
                      <a:pt x="2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" name="Freeform 38">
                <a:extLst>
                  <a:ext uri="{FF2B5EF4-FFF2-40B4-BE49-F238E27FC236}">
                    <a16:creationId xmlns:a16="http://schemas.microsoft.com/office/drawing/2014/main" id="{7DAD5A47-E94F-4327-B734-1AE1F5DF8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3356"/>
                <a:ext cx="32" cy="21"/>
              </a:xfrm>
              <a:custGeom>
                <a:avLst/>
                <a:gdLst>
                  <a:gd name="T0" fmla="*/ 8 w 8"/>
                  <a:gd name="T1" fmla="*/ 1 h 5"/>
                  <a:gd name="T2" fmla="*/ 8 w 8"/>
                  <a:gd name="T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1"/>
                    </a:moveTo>
                    <a:cubicBezTo>
                      <a:pt x="5" y="5"/>
                      <a:pt x="0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" name="Freeform 39">
                <a:extLst>
                  <a:ext uri="{FF2B5EF4-FFF2-40B4-BE49-F238E27FC236}">
                    <a16:creationId xmlns:a16="http://schemas.microsoft.com/office/drawing/2014/main" id="{1985B6C3-C350-46A3-827E-2B0E5175F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356"/>
                <a:ext cx="40" cy="29"/>
              </a:xfrm>
              <a:custGeom>
                <a:avLst/>
                <a:gdLst>
                  <a:gd name="T0" fmla="*/ 0 w 10"/>
                  <a:gd name="T1" fmla="*/ 3 h 7"/>
                  <a:gd name="T2" fmla="*/ 10 w 10"/>
                  <a:gd name="T3" fmla="*/ 5 h 7"/>
                  <a:gd name="T4" fmla="*/ 0 w 10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2" y="2"/>
                      <a:pt x="9" y="0"/>
                      <a:pt x="10" y="5"/>
                    </a:cubicBezTo>
                    <a:cubicBezTo>
                      <a:pt x="8" y="3"/>
                      <a:pt x="2" y="7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" name="Freeform 40">
                <a:extLst>
                  <a:ext uri="{FF2B5EF4-FFF2-40B4-BE49-F238E27FC236}">
                    <a16:creationId xmlns:a16="http://schemas.microsoft.com/office/drawing/2014/main" id="{59593826-DF0E-4832-B169-DAAC9C4EA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3364"/>
                <a:ext cx="71" cy="37"/>
              </a:xfrm>
              <a:custGeom>
                <a:avLst/>
                <a:gdLst>
                  <a:gd name="T0" fmla="*/ 0 w 18"/>
                  <a:gd name="T1" fmla="*/ 1 h 9"/>
                  <a:gd name="T2" fmla="*/ 18 w 18"/>
                  <a:gd name="T3" fmla="*/ 3 h 9"/>
                  <a:gd name="T4" fmla="*/ 3 w 18"/>
                  <a:gd name="T5" fmla="*/ 4 h 9"/>
                  <a:gd name="T6" fmla="*/ 4 w 18"/>
                  <a:gd name="T7" fmla="*/ 5 h 9"/>
                  <a:gd name="T8" fmla="*/ 0 w 1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0" y="1"/>
                    </a:moveTo>
                    <a:cubicBezTo>
                      <a:pt x="6" y="1"/>
                      <a:pt x="13" y="0"/>
                      <a:pt x="18" y="3"/>
                    </a:cubicBezTo>
                    <a:cubicBezTo>
                      <a:pt x="15" y="4"/>
                      <a:pt x="8" y="2"/>
                      <a:pt x="3" y="4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2" y="9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" name="Freeform 41">
                <a:extLst>
                  <a:ext uri="{FF2B5EF4-FFF2-40B4-BE49-F238E27FC236}">
                    <a16:creationId xmlns:a16="http://schemas.microsoft.com/office/drawing/2014/main" id="{C4B52607-8B2E-4BF3-BCD8-4B982A255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3369"/>
                <a:ext cx="24" cy="12"/>
              </a:xfrm>
              <a:custGeom>
                <a:avLst/>
                <a:gdLst>
                  <a:gd name="T0" fmla="*/ 1 w 6"/>
                  <a:gd name="T1" fmla="*/ 2 h 3"/>
                  <a:gd name="T2" fmla="*/ 4 w 6"/>
                  <a:gd name="T3" fmla="*/ 3 h 3"/>
                  <a:gd name="T4" fmla="*/ 2 w 6"/>
                  <a:gd name="T5" fmla="*/ 3 h 3"/>
                  <a:gd name="T6" fmla="*/ 1 w 6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0" y="0"/>
                      <a:pt x="6" y="0"/>
                      <a:pt x="4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" name="Freeform 42">
                <a:extLst>
                  <a:ext uri="{FF2B5EF4-FFF2-40B4-BE49-F238E27FC236}">
                    <a16:creationId xmlns:a16="http://schemas.microsoft.com/office/drawing/2014/main" id="{F26F410E-F96E-4DFC-A736-59B9D32A8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3373"/>
                <a:ext cx="52" cy="28"/>
              </a:xfrm>
              <a:custGeom>
                <a:avLst/>
                <a:gdLst>
                  <a:gd name="T0" fmla="*/ 2 w 13"/>
                  <a:gd name="T1" fmla="*/ 0 h 7"/>
                  <a:gd name="T2" fmla="*/ 8 w 13"/>
                  <a:gd name="T3" fmla="*/ 0 h 7"/>
                  <a:gd name="T4" fmla="*/ 13 w 13"/>
                  <a:gd name="T5" fmla="*/ 4 h 7"/>
                  <a:gd name="T6" fmla="*/ 2 w 13"/>
                  <a:gd name="T7" fmla="*/ 4 h 7"/>
                  <a:gd name="T8" fmla="*/ 7 w 13"/>
                  <a:gd name="T9" fmla="*/ 3 h 7"/>
                  <a:gd name="T10" fmla="*/ 2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2" y="0"/>
                    </a:moveTo>
                    <a:cubicBezTo>
                      <a:pt x="4" y="0"/>
                      <a:pt x="6" y="0"/>
                      <a:pt x="8" y="0"/>
                    </a:cubicBezTo>
                    <a:cubicBezTo>
                      <a:pt x="9" y="2"/>
                      <a:pt x="8" y="4"/>
                      <a:pt x="13" y="4"/>
                    </a:cubicBezTo>
                    <a:cubicBezTo>
                      <a:pt x="8" y="7"/>
                      <a:pt x="6" y="7"/>
                      <a:pt x="2" y="4"/>
                    </a:cubicBezTo>
                    <a:cubicBezTo>
                      <a:pt x="3" y="3"/>
                      <a:pt x="5" y="3"/>
                      <a:pt x="7" y="3"/>
                    </a:cubicBezTo>
                    <a:cubicBezTo>
                      <a:pt x="7" y="0"/>
                      <a:pt x="0" y="4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" name="Freeform 43">
                <a:extLst>
                  <a:ext uri="{FF2B5EF4-FFF2-40B4-BE49-F238E27FC236}">
                    <a16:creationId xmlns:a16="http://schemas.microsoft.com/office/drawing/2014/main" id="{A1B21C53-975A-47AF-942D-EB920213E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373"/>
                <a:ext cx="20" cy="2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3 h 6"/>
                  <a:gd name="T4" fmla="*/ 0 w 5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0"/>
                      <a:pt x="4" y="3"/>
                      <a:pt x="5" y="3"/>
                    </a:cubicBezTo>
                    <a:cubicBezTo>
                      <a:pt x="4" y="6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" name="Freeform 44">
                <a:extLst>
                  <a:ext uri="{FF2B5EF4-FFF2-40B4-BE49-F238E27FC236}">
                    <a16:creationId xmlns:a16="http://schemas.microsoft.com/office/drawing/2014/main" id="{77FB0A5B-9F57-44CF-B237-B6829018D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3381"/>
                <a:ext cx="12" cy="16"/>
              </a:xfrm>
              <a:custGeom>
                <a:avLst/>
                <a:gdLst>
                  <a:gd name="T0" fmla="*/ 0 w 3"/>
                  <a:gd name="T1" fmla="*/ 1 h 4"/>
                  <a:gd name="T2" fmla="*/ 3 w 3"/>
                  <a:gd name="T3" fmla="*/ 0 h 4"/>
                  <a:gd name="T4" fmla="*/ 3 w 3"/>
                  <a:gd name="T5" fmla="*/ 4 h 4"/>
                  <a:gd name="T6" fmla="*/ 0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4"/>
                    </a:cubicBezTo>
                    <a:cubicBezTo>
                      <a:pt x="2" y="3"/>
                      <a:pt x="2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" name="Freeform 45">
                <a:extLst>
                  <a:ext uri="{FF2B5EF4-FFF2-40B4-BE49-F238E27FC236}">
                    <a16:creationId xmlns:a16="http://schemas.microsoft.com/office/drawing/2014/main" id="{2A4291FE-9728-47EB-A50A-E72D86B4D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3377"/>
                <a:ext cx="48" cy="24"/>
              </a:xfrm>
              <a:custGeom>
                <a:avLst/>
                <a:gdLst>
                  <a:gd name="T0" fmla="*/ 0 w 12"/>
                  <a:gd name="T1" fmla="*/ 2 h 6"/>
                  <a:gd name="T2" fmla="*/ 12 w 12"/>
                  <a:gd name="T3" fmla="*/ 1 h 6"/>
                  <a:gd name="T4" fmla="*/ 0 w 1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6">
                    <a:moveTo>
                      <a:pt x="0" y="2"/>
                    </a:moveTo>
                    <a:cubicBezTo>
                      <a:pt x="4" y="0"/>
                      <a:pt x="8" y="3"/>
                      <a:pt x="12" y="1"/>
                    </a:cubicBezTo>
                    <a:cubicBezTo>
                      <a:pt x="12" y="6"/>
                      <a:pt x="2" y="4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" name="Freeform 46">
                <a:extLst>
                  <a:ext uri="{FF2B5EF4-FFF2-40B4-BE49-F238E27FC236}">
                    <a16:creationId xmlns:a16="http://schemas.microsoft.com/office/drawing/2014/main" id="{3B6B354A-BE7D-4ABB-B902-0B42BC930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3381"/>
                <a:ext cx="48" cy="28"/>
              </a:xfrm>
              <a:custGeom>
                <a:avLst/>
                <a:gdLst>
                  <a:gd name="T0" fmla="*/ 0 w 12"/>
                  <a:gd name="T1" fmla="*/ 1 h 7"/>
                  <a:gd name="T2" fmla="*/ 2 w 12"/>
                  <a:gd name="T3" fmla="*/ 2 h 7"/>
                  <a:gd name="T4" fmla="*/ 0 w 12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1"/>
                    </a:moveTo>
                    <a:cubicBezTo>
                      <a:pt x="1" y="0"/>
                      <a:pt x="2" y="2"/>
                      <a:pt x="2" y="2"/>
                    </a:cubicBezTo>
                    <a:cubicBezTo>
                      <a:pt x="12" y="2"/>
                      <a:pt x="3" y="7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" name="Freeform 47">
                <a:extLst>
                  <a:ext uri="{FF2B5EF4-FFF2-40B4-BE49-F238E27FC236}">
                    <a16:creationId xmlns:a16="http://schemas.microsoft.com/office/drawing/2014/main" id="{D0BF6C7F-D3B8-498A-B67D-E0AC458FA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3385"/>
                <a:ext cx="16" cy="28"/>
              </a:xfrm>
              <a:custGeom>
                <a:avLst/>
                <a:gdLst>
                  <a:gd name="T0" fmla="*/ 1 w 4"/>
                  <a:gd name="T1" fmla="*/ 0 h 7"/>
                  <a:gd name="T2" fmla="*/ 4 w 4"/>
                  <a:gd name="T3" fmla="*/ 3 h 7"/>
                  <a:gd name="T4" fmla="*/ 1 w 4"/>
                  <a:gd name="T5" fmla="*/ 4 h 7"/>
                  <a:gd name="T6" fmla="*/ 0 w 4"/>
                  <a:gd name="T7" fmla="*/ 1 h 7"/>
                  <a:gd name="T8" fmla="*/ 1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4" y="7"/>
                      <a:pt x="0" y="0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" name="Freeform 48">
                <a:extLst>
                  <a:ext uri="{FF2B5EF4-FFF2-40B4-BE49-F238E27FC236}">
                    <a16:creationId xmlns:a16="http://schemas.microsoft.com/office/drawing/2014/main" id="{5C81E446-B84D-4B67-A398-B165BD7D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3385"/>
                <a:ext cx="51" cy="24"/>
              </a:xfrm>
              <a:custGeom>
                <a:avLst/>
                <a:gdLst>
                  <a:gd name="T0" fmla="*/ 0 w 13"/>
                  <a:gd name="T1" fmla="*/ 0 h 6"/>
                  <a:gd name="T2" fmla="*/ 13 w 13"/>
                  <a:gd name="T3" fmla="*/ 1 h 6"/>
                  <a:gd name="T4" fmla="*/ 9 w 13"/>
                  <a:gd name="T5" fmla="*/ 1 h 6"/>
                  <a:gd name="T6" fmla="*/ 0 w 1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5" y="0"/>
                      <a:pt x="10" y="0"/>
                      <a:pt x="13" y="1"/>
                    </a:cubicBezTo>
                    <a:cubicBezTo>
                      <a:pt x="13" y="6"/>
                      <a:pt x="8" y="1"/>
                      <a:pt x="9" y="1"/>
                    </a:cubicBezTo>
                    <a:cubicBezTo>
                      <a:pt x="7" y="1"/>
                      <a:pt x="0" y="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" name="Freeform 49">
                <a:extLst>
                  <a:ext uri="{FF2B5EF4-FFF2-40B4-BE49-F238E27FC236}">
                    <a16:creationId xmlns:a16="http://schemas.microsoft.com/office/drawing/2014/main" id="{6A1EE026-B044-4996-8A58-44BE18A65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3385"/>
                <a:ext cx="24" cy="16"/>
              </a:xfrm>
              <a:custGeom>
                <a:avLst/>
                <a:gdLst>
                  <a:gd name="T0" fmla="*/ 6 w 6"/>
                  <a:gd name="T1" fmla="*/ 1 h 4"/>
                  <a:gd name="T2" fmla="*/ 1 w 6"/>
                  <a:gd name="T3" fmla="*/ 4 h 4"/>
                  <a:gd name="T4" fmla="*/ 6 w 6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5" y="3"/>
                      <a:pt x="3" y="4"/>
                      <a:pt x="1" y="4"/>
                    </a:cubicBezTo>
                    <a:cubicBezTo>
                      <a:pt x="0" y="0"/>
                      <a:pt x="4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" name="Freeform 50">
                <a:extLst>
                  <a:ext uri="{FF2B5EF4-FFF2-40B4-BE49-F238E27FC236}">
                    <a16:creationId xmlns:a16="http://schemas.microsoft.com/office/drawing/2014/main" id="{78D1FE2C-DE78-4E62-B581-1C2DB3508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3385"/>
                <a:ext cx="24" cy="16"/>
              </a:xfrm>
              <a:custGeom>
                <a:avLst/>
                <a:gdLst>
                  <a:gd name="T0" fmla="*/ 0 w 6"/>
                  <a:gd name="T1" fmla="*/ 3 h 4"/>
                  <a:gd name="T2" fmla="*/ 4 w 6"/>
                  <a:gd name="T3" fmla="*/ 4 h 4"/>
                  <a:gd name="T4" fmla="*/ 1 w 6"/>
                  <a:gd name="T5" fmla="*/ 4 h 4"/>
                  <a:gd name="T6" fmla="*/ 0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0" y="0"/>
                      <a:pt x="6" y="1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" name="Freeform 51">
                <a:extLst>
                  <a:ext uri="{FF2B5EF4-FFF2-40B4-BE49-F238E27FC236}">
                    <a16:creationId xmlns:a16="http://schemas.microsoft.com/office/drawing/2014/main" id="{143B0896-71F8-492C-8519-E73783B06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3389"/>
                <a:ext cx="24" cy="24"/>
              </a:xfrm>
              <a:custGeom>
                <a:avLst/>
                <a:gdLst>
                  <a:gd name="T0" fmla="*/ 0 w 6"/>
                  <a:gd name="T1" fmla="*/ 0 h 6"/>
                  <a:gd name="T2" fmla="*/ 5 w 6"/>
                  <a:gd name="T3" fmla="*/ 4 h 6"/>
                  <a:gd name="T4" fmla="*/ 0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2"/>
                      <a:pt x="6" y="0"/>
                      <a:pt x="5" y="4"/>
                    </a:cubicBezTo>
                    <a:cubicBezTo>
                      <a:pt x="3" y="2"/>
                      <a:pt x="0" y="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" name="Freeform 52">
                <a:extLst>
                  <a:ext uri="{FF2B5EF4-FFF2-40B4-BE49-F238E27FC236}">
                    <a16:creationId xmlns:a16="http://schemas.microsoft.com/office/drawing/2014/main" id="{0533810E-E120-4629-8E79-76E723192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3389"/>
                <a:ext cx="36" cy="24"/>
              </a:xfrm>
              <a:custGeom>
                <a:avLst/>
                <a:gdLst>
                  <a:gd name="T0" fmla="*/ 9 w 9"/>
                  <a:gd name="T1" fmla="*/ 2 h 6"/>
                  <a:gd name="T2" fmla="*/ 0 w 9"/>
                  <a:gd name="T3" fmla="*/ 4 h 6"/>
                  <a:gd name="T4" fmla="*/ 9 w 9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2"/>
                    </a:moveTo>
                    <a:cubicBezTo>
                      <a:pt x="8" y="6"/>
                      <a:pt x="4" y="4"/>
                      <a:pt x="0" y="4"/>
                    </a:cubicBezTo>
                    <a:cubicBezTo>
                      <a:pt x="0" y="0"/>
                      <a:pt x="6" y="2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" name="Freeform 53">
                <a:extLst>
                  <a:ext uri="{FF2B5EF4-FFF2-40B4-BE49-F238E27FC236}">
                    <a16:creationId xmlns:a16="http://schemas.microsoft.com/office/drawing/2014/main" id="{3C1112B9-561E-4D3A-9636-C542A2DCB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3393"/>
                <a:ext cx="28" cy="16"/>
              </a:xfrm>
              <a:custGeom>
                <a:avLst/>
                <a:gdLst>
                  <a:gd name="T0" fmla="*/ 2 w 7"/>
                  <a:gd name="T1" fmla="*/ 1 h 4"/>
                  <a:gd name="T2" fmla="*/ 7 w 7"/>
                  <a:gd name="T3" fmla="*/ 2 h 4"/>
                  <a:gd name="T4" fmla="*/ 2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4" y="0"/>
                      <a:pt x="5" y="2"/>
                      <a:pt x="7" y="2"/>
                    </a:cubicBezTo>
                    <a:cubicBezTo>
                      <a:pt x="7" y="4"/>
                      <a:pt x="0" y="4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" name="Freeform 54">
                <a:extLst>
                  <a:ext uri="{FF2B5EF4-FFF2-40B4-BE49-F238E27FC236}">
                    <a16:creationId xmlns:a16="http://schemas.microsoft.com/office/drawing/2014/main" id="{8084BC6C-2EFA-41A0-B2DB-AA9BC3059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3397"/>
                <a:ext cx="16" cy="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" name="Freeform 55">
                <a:extLst>
                  <a:ext uri="{FF2B5EF4-FFF2-40B4-BE49-F238E27FC236}">
                    <a16:creationId xmlns:a16="http://schemas.microsoft.com/office/drawing/2014/main" id="{5EF27C8F-1BCA-42CB-ACC2-84B6C51D1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397"/>
                <a:ext cx="7" cy="8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" name="Freeform 56">
                <a:extLst>
                  <a:ext uri="{FF2B5EF4-FFF2-40B4-BE49-F238E27FC236}">
                    <a16:creationId xmlns:a16="http://schemas.microsoft.com/office/drawing/2014/main" id="{2BD0DBE1-B4C6-4F19-A11C-AF0BE3CF9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401"/>
                <a:ext cx="28" cy="12"/>
              </a:xfrm>
              <a:custGeom>
                <a:avLst/>
                <a:gdLst>
                  <a:gd name="T0" fmla="*/ 2 w 7"/>
                  <a:gd name="T1" fmla="*/ 0 h 3"/>
                  <a:gd name="T2" fmla="*/ 6 w 7"/>
                  <a:gd name="T3" fmla="*/ 1 h 3"/>
                  <a:gd name="T4" fmla="*/ 2 w 7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cubicBezTo>
                      <a:pt x="3" y="1"/>
                      <a:pt x="4" y="1"/>
                      <a:pt x="6" y="1"/>
                    </a:cubicBezTo>
                    <a:cubicBezTo>
                      <a:pt x="7" y="3"/>
                      <a:pt x="0" y="3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" name="Freeform 57">
                <a:extLst>
                  <a:ext uri="{FF2B5EF4-FFF2-40B4-BE49-F238E27FC236}">
                    <a16:creationId xmlns:a16="http://schemas.microsoft.com/office/drawing/2014/main" id="{18180E67-F756-4E6A-BFC7-87D0FA9C8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3401"/>
                <a:ext cx="12" cy="8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" name="Freeform 58">
                <a:extLst>
                  <a:ext uri="{FF2B5EF4-FFF2-40B4-BE49-F238E27FC236}">
                    <a16:creationId xmlns:a16="http://schemas.microsoft.com/office/drawing/2014/main" id="{675FB440-2663-4F34-8A3E-0AD4A4493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405"/>
                <a:ext cx="48" cy="20"/>
              </a:xfrm>
              <a:custGeom>
                <a:avLst/>
                <a:gdLst>
                  <a:gd name="T0" fmla="*/ 3 w 12"/>
                  <a:gd name="T1" fmla="*/ 0 h 5"/>
                  <a:gd name="T2" fmla="*/ 11 w 12"/>
                  <a:gd name="T3" fmla="*/ 1 h 5"/>
                  <a:gd name="T4" fmla="*/ 3 w 1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6" y="3"/>
                      <a:pt x="6" y="2"/>
                      <a:pt x="11" y="1"/>
                    </a:cubicBezTo>
                    <a:cubicBezTo>
                      <a:pt x="12" y="5"/>
                      <a:pt x="0" y="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" name="Freeform 59">
                <a:extLst>
                  <a:ext uri="{FF2B5EF4-FFF2-40B4-BE49-F238E27FC236}">
                    <a16:creationId xmlns:a16="http://schemas.microsoft.com/office/drawing/2014/main" id="{18CBDFC1-43EF-467E-9671-4D6C05731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3401"/>
                <a:ext cx="48" cy="32"/>
              </a:xfrm>
              <a:custGeom>
                <a:avLst/>
                <a:gdLst>
                  <a:gd name="T0" fmla="*/ 0 w 12"/>
                  <a:gd name="T1" fmla="*/ 2 h 8"/>
                  <a:gd name="T2" fmla="*/ 12 w 12"/>
                  <a:gd name="T3" fmla="*/ 3 h 8"/>
                  <a:gd name="T4" fmla="*/ 0 w 12"/>
                  <a:gd name="T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2"/>
                    </a:moveTo>
                    <a:cubicBezTo>
                      <a:pt x="3" y="4"/>
                      <a:pt x="8" y="0"/>
                      <a:pt x="12" y="3"/>
                    </a:cubicBezTo>
                    <a:cubicBezTo>
                      <a:pt x="9" y="4"/>
                      <a:pt x="0" y="8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" name="Freeform 60">
                <a:extLst>
                  <a:ext uri="{FF2B5EF4-FFF2-40B4-BE49-F238E27FC236}">
                    <a16:creationId xmlns:a16="http://schemas.microsoft.com/office/drawing/2014/main" id="{3D5AA860-A1C3-478D-AF2D-98461A07E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3405"/>
                <a:ext cx="51" cy="20"/>
              </a:xfrm>
              <a:custGeom>
                <a:avLst/>
                <a:gdLst>
                  <a:gd name="T0" fmla="*/ 0 w 13"/>
                  <a:gd name="T1" fmla="*/ 1 h 5"/>
                  <a:gd name="T2" fmla="*/ 13 w 13"/>
                  <a:gd name="T3" fmla="*/ 2 h 5"/>
                  <a:gd name="T4" fmla="*/ 0 w 13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0" y="1"/>
                    </a:moveTo>
                    <a:cubicBezTo>
                      <a:pt x="4" y="3"/>
                      <a:pt x="8" y="0"/>
                      <a:pt x="13" y="2"/>
                    </a:cubicBezTo>
                    <a:cubicBezTo>
                      <a:pt x="11" y="4"/>
                      <a:pt x="0" y="5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" name="Freeform 61">
                <a:extLst>
                  <a:ext uri="{FF2B5EF4-FFF2-40B4-BE49-F238E27FC236}">
                    <a16:creationId xmlns:a16="http://schemas.microsoft.com/office/drawing/2014/main" id="{DBF2AF5F-9029-4FBF-9A47-D1E2449AE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3409"/>
                <a:ext cx="12" cy="20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2" y="0"/>
                      <a:pt x="3" y="2"/>
                      <a:pt x="3" y="5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" name="Freeform 62">
                <a:extLst>
                  <a:ext uri="{FF2B5EF4-FFF2-40B4-BE49-F238E27FC236}">
                    <a16:creationId xmlns:a16="http://schemas.microsoft.com/office/drawing/2014/main" id="{8B963445-CB8B-424B-81B7-0C28100FA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3413"/>
                <a:ext cx="40" cy="24"/>
              </a:xfrm>
              <a:custGeom>
                <a:avLst/>
                <a:gdLst>
                  <a:gd name="T0" fmla="*/ 1 w 10"/>
                  <a:gd name="T1" fmla="*/ 0 h 6"/>
                  <a:gd name="T2" fmla="*/ 9 w 10"/>
                  <a:gd name="T3" fmla="*/ 0 h 6"/>
                  <a:gd name="T4" fmla="*/ 1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" y="0"/>
                    </a:moveTo>
                    <a:cubicBezTo>
                      <a:pt x="5" y="0"/>
                      <a:pt x="6" y="2"/>
                      <a:pt x="9" y="0"/>
                    </a:cubicBezTo>
                    <a:cubicBezTo>
                      <a:pt x="10" y="4"/>
                      <a:pt x="0" y="6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" name="Freeform 63">
                <a:extLst>
                  <a:ext uri="{FF2B5EF4-FFF2-40B4-BE49-F238E27FC236}">
                    <a16:creationId xmlns:a16="http://schemas.microsoft.com/office/drawing/2014/main" id="{21E07E31-3DAE-4975-97FE-6641DBBA7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3413"/>
                <a:ext cx="20" cy="16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4 h 4"/>
                  <a:gd name="T4" fmla="*/ 1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2" y="1"/>
                      <a:pt x="5" y="1"/>
                      <a:pt x="4" y="4"/>
                    </a:cubicBezTo>
                    <a:cubicBezTo>
                      <a:pt x="1" y="4"/>
                      <a:pt x="0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" name="Freeform 64">
                <a:extLst>
                  <a:ext uri="{FF2B5EF4-FFF2-40B4-BE49-F238E27FC236}">
                    <a16:creationId xmlns:a16="http://schemas.microsoft.com/office/drawing/2014/main" id="{91266B73-917A-4EDF-A5FE-AA4D5A66A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413"/>
                <a:ext cx="8" cy="1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" name="Freeform 65">
                <a:extLst>
                  <a:ext uri="{FF2B5EF4-FFF2-40B4-BE49-F238E27FC236}">
                    <a16:creationId xmlns:a16="http://schemas.microsoft.com/office/drawing/2014/main" id="{461C5A0B-7EBC-40CB-9505-71BC7606A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3413"/>
                <a:ext cx="48" cy="24"/>
              </a:xfrm>
              <a:custGeom>
                <a:avLst/>
                <a:gdLst>
                  <a:gd name="T0" fmla="*/ 10 w 12"/>
                  <a:gd name="T1" fmla="*/ 6 h 6"/>
                  <a:gd name="T2" fmla="*/ 3 w 12"/>
                  <a:gd name="T3" fmla="*/ 5 h 6"/>
                  <a:gd name="T4" fmla="*/ 10 w 1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6">
                    <a:moveTo>
                      <a:pt x="10" y="6"/>
                    </a:moveTo>
                    <a:cubicBezTo>
                      <a:pt x="8" y="5"/>
                      <a:pt x="6" y="5"/>
                      <a:pt x="3" y="5"/>
                    </a:cubicBezTo>
                    <a:cubicBezTo>
                      <a:pt x="0" y="4"/>
                      <a:pt x="12" y="0"/>
                      <a:pt x="1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" name="Freeform 66">
                <a:extLst>
                  <a:ext uri="{FF2B5EF4-FFF2-40B4-BE49-F238E27FC236}">
                    <a16:creationId xmlns:a16="http://schemas.microsoft.com/office/drawing/2014/main" id="{5A009063-6E5F-42BC-8884-3BA4BEB1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3425"/>
                <a:ext cx="24" cy="12"/>
              </a:xfrm>
              <a:custGeom>
                <a:avLst/>
                <a:gdLst>
                  <a:gd name="T0" fmla="*/ 1 w 6"/>
                  <a:gd name="T1" fmla="*/ 0 h 3"/>
                  <a:gd name="T2" fmla="*/ 6 w 6"/>
                  <a:gd name="T3" fmla="*/ 1 h 3"/>
                  <a:gd name="T4" fmla="*/ 1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6" y="3"/>
                      <a:pt x="0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" name="Freeform 67">
                <a:extLst>
                  <a:ext uri="{FF2B5EF4-FFF2-40B4-BE49-F238E27FC236}">
                    <a16:creationId xmlns:a16="http://schemas.microsoft.com/office/drawing/2014/main" id="{9AAF50F1-8F89-4622-9B17-43C84A474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3425"/>
                <a:ext cx="24" cy="16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0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5" y="1"/>
                      <a:pt x="6" y="2"/>
                    </a:cubicBezTo>
                    <a:cubicBezTo>
                      <a:pt x="5" y="4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" name="Freeform 68">
                <a:extLst>
                  <a:ext uri="{FF2B5EF4-FFF2-40B4-BE49-F238E27FC236}">
                    <a16:creationId xmlns:a16="http://schemas.microsoft.com/office/drawing/2014/main" id="{AF714D3B-CBCE-4DB1-AB71-538FB8241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3425"/>
                <a:ext cx="36" cy="20"/>
              </a:xfrm>
              <a:custGeom>
                <a:avLst/>
                <a:gdLst>
                  <a:gd name="T0" fmla="*/ 8 w 9"/>
                  <a:gd name="T1" fmla="*/ 1 h 5"/>
                  <a:gd name="T2" fmla="*/ 0 w 9"/>
                  <a:gd name="T3" fmla="*/ 3 h 5"/>
                  <a:gd name="T4" fmla="*/ 8 w 9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8" y="1"/>
                    </a:moveTo>
                    <a:cubicBezTo>
                      <a:pt x="9" y="5"/>
                      <a:pt x="3" y="2"/>
                      <a:pt x="0" y="3"/>
                    </a:cubicBezTo>
                    <a:cubicBezTo>
                      <a:pt x="0" y="0"/>
                      <a:pt x="5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" name="Freeform 69">
                <a:extLst>
                  <a:ext uri="{FF2B5EF4-FFF2-40B4-BE49-F238E27FC236}">
                    <a16:creationId xmlns:a16="http://schemas.microsoft.com/office/drawing/2014/main" id="{925AF8B7-9EE8-475D-9E46-9B796AB07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3421"/>
                <a:ext cx="28" cy="28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0" y="7"/>
                      <a:pt x="2" y="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" name="Freeform 70">
                <a:extLst>
                  <a:ext uri="{FF2B5EF4-FFF2-40B4-BE49-F238E27FC236}">
                    <a16:creationId xmlns:a16="http://schemas.microsoft.com/office/drawing/2014/main" id="{10F4D68F-D203-4094-A125-5C9F80B3F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3417"/>
                <a:ext cx="28" cy="28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5" y="0"/>
                      <a:pt x="7" y="7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" name="Freeform 71">
                <a:extLst>
                  <a:ext uri="{FF2B5EF4-FFF2-40B4-BE49-F238E27FC236}">
                    <a16:creationId xmlns:a16="http://schemas.microsoft.com/office/drawing/2014/main" id="{81AC223C-1350-4559-A77A-D127D8A50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3421"/>
                <a:ext cx="28" cy="24"/>
              </a:xfrm>
              <a:custGeom>
                <a:avLst/>
                <a:gdLst>
                  <a:gd name="T0" fmla="*/ 7 w 7"/>
                  <a:gd name="T1" fmla="*/ 3 h 6"/>
                  <a:gd name="T2" fmla="*/ 0 w 7"/>
                  <a:gd name="T3" fmla="*/ 4 h 6"/>
                  <a:gd name="T4" fmla="*/ 7 w 7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6" y="6"/>
                      <a:pt x="3" y="5"/>
                      <a:pt x="0" y="4"/>
                    </a:cubicBezTo>
                    <a:cubicBezTo>
                      <a:pt x="1" y="0"/>
                      <a:pt x="3" y="4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" name="Freeform 72">
                <a:extLst>
                  <a:ext uri="{FF2B5EF4-FFF2-40B4-BE49-F238E27FC236}">
                    <a16:creationId xmlns:a16="http://schemas.microsoft.com/office/drawing/2014/main" id="{747C0D3E-4E91-4CF7-BC0D-ABF4E27F9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3421"/>
                <a:ext cx="16" cy="32"/>
              </a:xfrm>
              <a:custGeom>
                <a:avLst/>
                <a:gdLst>
                  <a:gd name="T0" fmla="*/ 4 w 4"/>
                  <a:gd name="T1" fmla="*/ 4 h 8"/>
                  <a:gd name="T2" fmla="*/ 4 w 4"/>
                  <a:gd name="T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4" y="4"/>
                    </a:moveTo>
                    <a:cubicBezTo>
                      <a:pt x="1" y="8"/>
                      <a:pt x="0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" name="Freeform 73">
                <a:extLst>
                  <a:ext uri="{FF2B5EF4-FFF2-40B4-BE49-F238E27FC236}">
                    <a16:creationId xmlns:a16="http://schemas.microsoft.com/office/drawing/2014/main" id="{96F05722-7A14-45D6-8EC3-58305A3DA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3429"/>
                <a:ext cx="36" cy="28"/>
              </a:xfrm>
              <a:custGeom>
                <a:avLst/>
                <a:gdLst>
                  <a:gd name="T0" fmla="*/ 0 w 9"/>
                  <a:gd name="T1" fmla="*/ 3 h 7"/>
                  <a:gd name="T2" fmla="*/ 8 w 9"/>
                  <a:gd name="T3" fmla="*/ 7 h 7"/>
                  <a:gd name="T4" fmla="*/ 0 w 9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2" y="0"/>
                      <a:pt x="9" y="3"/>
                      <a:pt x="8" y="7"/>
                    </a:cubicBezTo>
                    <a:cubicBezTo>
                      <a:pt x="3" y="7"/>
                      <a:pt x="4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" name="Freeform 74">
                <a:extLst>
                  <a:ext uri="{FF2B5EF4-FFF2-40B4-BE49-F238E27FC236}">
                    <a16:creationId xmlns:a16="http://schemas.microsoft.com/office/drawing/2014/main" id="{3CB7FCD6-4A09-4260-B42E-F234CBB3C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437"/>
                <a:ext cx="24" cy="20"/>
              </a:xfrm>
              <a:custGeom>
                <a:avLst/>
                <a:gdLst>
                  <a:gd name="T0" fmla="*/ 1 w 6"/>
                  <a:gd name="T1" fmla="*/ 0 h 5"/>
                  <a:gd name="T2" fmla="*/ 6 w 6"/>
                  <a:gd name="T3" fmla="*/ 1 h 5"/>
                  <a:gd name="T4" fmla="*/ 1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3" y="0"/>
                      <a:pt x="4" y="1"/>
                      <a:pt x="6" y="1"/>
                    </a:cubicBezTo>
                    <a:cubicBezTo>
                      <a:pt x="5" y="5"/>
                      <a:pt x="0" y="4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" name="Freeform 75">
                <a:extLst>
                  <a:ext uri="{FF2B5EF4-FFF2-40B4-BE49-F238E27FC236}">
                    <a16:creationId xmlns:a16="http://schemas.microsoft.com/office/drawing/2014/main" id="{264AAECB-CC6D-4003-B281-C07EAACAD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3441"/>
                <a:ext cx="8" cy="8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" name="Freeform 76">
                <a:extLst>
                  <a:ext uri="{FF2B5EF4-FFF2-40B4-BE49-F238E27FC236}">
                    <a16:creationId xmlns:a16="http://schemas.microsoft.com/office/drawing/2014/main" id="{B49FAEBA-6795-4645-8075-248E6D9AB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441"/>
                <a:ext cx="8" cy="8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" name="Freeform 77">
                <a:extLst>
                  <a:ext uri="{FF2B5EF4-FFF2-40B4-BE49-F238E27FC236}">
                    <a16:creationId xmlns:a16="http://schemas.microsoft.com/office/drawing/2014/main" id="{47C36B66-9C41-44BC-BD4A-4AB4B7EB5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3429"/>
                <a:ext cx="20" cy="32"/>
              </a:xfrm>
              <a:custGeom>
                <a:avLst/>
                <a:gdLst>
                  <a:gd name="T0" fmla="*/ 0 w 5"/>
                  <a:gd name="T1" fmla="*/ 4 h 8"/>
                  <a:gd name="T2" fmla="*/ 0 w 5"/>
                  <a:gd name="T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4"/>
                    </a:moveTo>
                    <a:cubicBezTo>
                      <a:pt x="5" y="0"/>
                      <a:pt x="5" y="8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" name="Freeform 78">
                <a:extLst>
                  <a:ext uri="{FF2B5EF4-FFF2-40B4-BE49-F238E27FC236}">
                    <a16:creationId xmlns:a16="http://schemas.microsoft.com/office/drawing/2014/main" id="{9FD534A9-6F8E-48CD-9E3C-6D547AFCE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441"/>
                <a:ext cx="20" cy="12"/>
              </a:xfrm>
              <a:custGeom>
                <a:avLst/>
                <a:gdLst>
                  <a:gd name="T0" fmla="*/ 5 w 5"/>
                  <a:gd name="T1" fmla="*/ 1 h 3"/>
                  <a:gd name="T2" fmla="*/ 0 w 5"/>
                  <a:gd name="T3" fmla="*/ 2 h 3"/>
                  <a:gd name="T4" fmla="*/ 5 w 5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" name="Freeform 79">
                <a:extLst>
                  <a:ext uri="{FF2B5EF4-FFF2-40B4-BE49-F238E27FC236}">
                    <a16:creationId xmlns:a16="http://schemas.microsoft.com/office/drawing/2014/main" id="{7295F127-50B4-4456-88AD-7993F39D6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3441"/>
                <a:ext cx="12" cy="8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" name="Freeform 80">
                <a:extLst>
                  <a:ext uri="{FF2B5EF4-FFF2-40B4-BE49-F238E27FC236}">
                    <a16:creationId xmlns:a16="http://schemas.microsoft.com/office/drawing/2014/main" id="{13ADE072-28F0-45FF-B9D3-A9E7DD627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3437"/>
                <a:ext cx="28" cy="16"/>
              </a:xfrm>
              <a:custGeom>
                <a:avLst/>
                <a:gdLst>
                  <a:gd name="T0" fmla="*/ 1 w 7"/>
                  <a:gd name="T1" fmla="*/ 2 h 4"/>
                  <a:gd name="T2" fmla="*/ 6 w 7"/>
                  <a:gd name="T3" fmla="*/ 1 h 4"/>
                  <a:gd name="T4" fmla="*/ 1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1" y="2"/>
                    </a:moveTo>
                    <a:cubicBezTo>
                      <a:pt x="0" y="0"/>
                      <a:pt x="5" y="2"/>
                      <a:pt x="6" y="1"/>
                    </a:cubicBezTo>
                    <a:cubicBezTo>
                      <a:pt x="7" y="4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" name="Freeform 81">
                <a:extLst>
                  <a:ext uri="{FF2B5EF4-FFF2-40B4-BE49-F238E27FC236}">
                    <a16:creationId xmlns:a16="http://schemas.microsoft.com/office/drawing/2014/main" id="{28977FB4-011D-4EB5-ACBA-1E271BE81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" y="3445"/>
                <a:ext cx="39" cy="16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1 h 4"/>
                  <a:gd name="T4" fmla="*/ 2 w 10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1"/>
                      <a:pt x="6" y="2"/>
                      <a:pt x="10" y="1"/>
                    </a:cubicBezTo>
                    <a:cubicBezTo>
                      <a:pt x="9" y="3"/>
                      <a:pt x="0" y="4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" name="Freeform 82">
                <a:extLst>
                  <a:ext uri="{FF2B5EF4-FFF2-40B4-BE49-F238E27FC236}">
                    <a16:creationId xmlns:a16="http://schemas.microsoft.com/office/drawing/2014/main" id="{6C835752-D60D-4606-BDF7-101114D83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441"/>
                <a:ext cx="44" cy="20"/>
              </a:xfrm>
              <a:custGeom>
                <a:avLst/>
                <a:gdLst>
                  <a:gd name="T0" fmla="*/ 11 w 11"/>
                  <a:gd name="T1" fmla="*/ 1 h 5"/>
                  <a:gd name="T2" fmla="*/ 11 w 11"/>
                  <a:gd name="T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11" y="1"/>
                    </a:moveTo>
                    <a:cubicBezTo>
                      <a:pt x="5" y="5"/>
                      <a:pt x="0" y="0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" name="Freeform 83">
                <a:extLst>
                  <a:ext uri="{FF2B5EF4-FFF2-40B4-BE49-F238E27FC236}">
                    <a16:creationId xmlns:a16="http://schemas.microsoft.com/office/drawing/2014/main" id="{E71E1E8F-5B4C-4167-8CC7-9E27744A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441"/>
                <a:ext cx="20" cy="28"/>
              </a:xfrm>
              <a:custGeom>
                <a:avLst/>
                <a:gdLst>
                  <a:gd name="T0" fmla="*/ 5 w 5"/>
                  <a:gd name="T1" fmla="*/ 4 h 7"/>
                  <a:gd name="T2" fmla="*/ 5 w 5"/>
                  <a:gd name="T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4"/>
                    </a:moveTo>
                    <a:cubicBezTo>
                      <a:pt x="2" y="7"/>
                      <a:pt x="0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" name="Freeform 84">
                <a:extLst>
                  <a:ext uri="{FF2B5EF4-FFF2-40B4-BE49-F238E27FC236}">
                    <a16:creationId xmlns:a16="http://schemas.microsoft.com/office/drawing/2014/main" id="{527E32DE-E61E-4212-AC52-4A5572F8B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3453"/>
                <a:ext cx="28" cy="16"/>
              </a:xfrm>
              <a:custGeom>
                <a:avLst/>
                <a:gdLst>
                  <a:gd name="T0" fmla="*/ 0 w 7"/>
                  <a:gd name="T1" fmla="*/ 2 h 4"/>
                  <a:gd name="T2" fmla="*/ 7 w 7"/>
                  <a:gd name="T3" fmla="*/ 2 h 4"/>
                  <a:gd name="T4" fmla="*/ 0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1" y="0"/>
                      <a:pt x="5" y="1"/>
                      <a:pt x="7" y="2"/>
                    </a:cubicBezTo>
                    <a:cubicBezTo>
                      <a:pt x="6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" name="Freeform 85">
                <a:extLst>
                  <a:ext uri="{FF2B5EF4-FFF2-40B4-BE49-F238E27FC236}">
                    <a16:creationId xmlns:a16="http://schemas.microsoft.com/office/drawing/2014/main" id="{9898D2F4-CF64-45A7-BE18-F4C23C5A2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3453"/>
                <a:ext cx="107" cy="32"/>
              </a:xfrm>
              <a:custGeom>
                <a:avLst/>
                <a:gdLst>
                  <a:gd name="T0" fmla="*/ 27 w 27"/>
                  <a:gd name="T1" fmla="*/ 3 h 8"/>
                  <a:gd name="T2" fmla="*/ 27 w 27"/>
                  <a:gd name="T3" fmla="*/ 6 h 8"/>
                  <a:gd name="T4" fmla="*/ 0 w 27"/>
                  <a:gd name="T5" fmla="*/ 8 h 8"/>
                  <a:gd name="T6" fmla="*/ 13 w 27"/>
                  <a:gd name="T7" fmla="*/ 4 h 8"/>
                  <a:gd name="T8" fmla="*/ 27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7" y="3"/>
                    </a:moveTo>
                    <a:cubicBezTo>
                      <a:pt x="25" y="5"/>
                      <a:pt x="23" y="5"/>
                      <a:pt x="27" y="6"/>
                    </a:cubicBezTo>
                    <a:cubicBezTo>
                      <a:pt x="18" y="7"/>
                      <a:pt x="9" y="7"/>
                      <a:pt x="0" y="8"/>
                    </a:cubicBezTo>
                    <a:cubicBezTo>
                      <a:pt x="1" y="2"/>
                      <a:pt x="9" y="5"/>
                      <a:pt x="13" y="4"/>
                    </a:cubicBezTo>
                    <a:cubicBezTo>
                      <a:pt x="14" y="4"/>
                      <a:pt x="23" y="0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" name="Freeform 86">
                <a:extLst>
                  <a:ext uri="{FF2B5EF4-FFF2-40B4-BE49-F238E27FC236}">
                    <a16:creationId xmlns:a16="http://schemas.microsoft.com/office/drawing/2014/main" id="{443D8221-5B23-476D-B5DD-25995B56D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3469"/>
                <a:ext cx="44" cy="16"/>
              </a:xfrm>
              <a:custGeom>
                <a:avLst/>
                <a:gdLst>
                  <a:gd name="T0" fmla="*/ 11 w 11"/>
                  <a:gd name="T1" fmla="*/ 1 h 4"/>
                  <a:gd name="T2" fmla="*/ 0 w 11"/>
                  <a:gd name="T3" fmla="*/ 2 h 4"/>
                  <a:gd name="T4" fmla="*/ 11 w 11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1"/>
                    </a:moveTo>
                    <a:cubicBezTo>
                      <a:pt x="8" y="3"/>
                      <a:pt x="4" y="4"/>
                      <a:pt x="0" y="2"/>
                    </a:cubicBezTo>
                    <a:cubicBezTo>
                      <a:pt x="4" y="0"/>
                      <a:pt x="6" y="1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" name="Freeform 87">
                <a:extLst>
                  <a:ext uri="{FF2B5EF4-FFF2-40B4-BE49-F238E27FC236}">
                    <a16:creationId xmlns:a16="http://schemas.microsoft.com/office/drawing/2014/main" id="{C248BE63-4ECF-4BF9-B4F2-6887802B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3593"/>
                <a:ext cx="16" cy="24"/>
              </a:xfrm>
              <a:custGeom>
                <a:avLst/>
                <a:gdLst>
                  <a:gd name="T0" fmla="*/ 0 w 4"/>
                  <a:gd name="T1" fmla="*/ 3 h 6"/>
                  <a:gd name="T2" fmla="*/ 4 w 4"/>
                  <a:gd name="T3" fmla="*/ 3 h 6"/>
                  <a:gd name="T4" fmla="*/ 0 w 4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0" y="0"/>
                      <a:pt x="4" y="3"/>
                      <a:pt x="4" y="3"/>
                    </a:cubicBezTo>
                    <a:cubicBezTo>
                      <a:pt x="4" y="6"/>
                      <a:pt x="2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" name="Freeform 88">
                <a:extLst>
                  <a:ext uri="{FF2B5EF4-FFF2-40B4-BE49-F238E27FC236}">
                    <a16:creationId xmlns:a16="http://schemas.microsoft.com/office/drawing/2014/main" id="{B0497D0E-669F-43CC-A9BC-766F5C509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3601"/>
                <a:ext cx="16" cy="20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2 h 5"/>
                  <a:gd name="T4" fmla="*/ 2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3" y="2"/>
                      <a:pt x="4" y="2"/>
                    </a:cubicBezTo>
                    <a:cubicBezTo>
                      <a:pt x="4" y="5"/>
                      <a:pt x="0" y="2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" name="Freeform 89">
                <a:extLst>
                  <a:ext uri="{FF2B5EF4-FFF2-40B4-BE49-F238E27FC236}">
                    <a16:creationId xmlns:a16="http://schemas.microsoft.com/office/drawing/2014/main" id="{6DDE2F48-3F06-48C0-B615-9A13893E7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3593"/>
                <a:ext cx="52" cy="24"/>
              </a:xfrm>
              <a:custGeom>
                <a:avLst/>
                <a:gdLst>
                  <a:gd name="T0" fmla="*/ 13 w 13"/>
                  <a:gd name="T1" fmla="*/ 5 h 6"/>
                  <a:gd name="T2" fmla="*/ 0 w 13"/>
                  <a:gd name="T3" fmla="*/ 4 h 6"/>
                  <a:gd name="T4" fmla="*/ 13 w 13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6">
                    <a:moveTo>
                      <a:pt x="13" y="5"/>
                    </a:moveTo>
                    <a:cubicBezTo>
                      <a:pt x="9" y="6"/>
                      <a:pt x="3" y="4"/>
                      <a:pt x="0" y="4"/>
                    </a:cubicBezTo>
                    <a:cubicBezTo>
                      <a:pt x="2" y="0"/>
                      <a:pt x="10" y="2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" name="Freeform 90">
                <a:extLst>
                  <a:ext uri="{FF2B5EF4-FFF2-40B4-BE49-F238E27FC236}">
                    <a16:creationId xmlns:a16="http://schemas.microsoft.com/office/drawing/2014/main" id="{621754C0-976A-4A29-A766-2CA6E4738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3593"/>
                <a:ext cx="40" cy="24"/>
              </a:xfrm>
              <a:custGeom>
                <a:avLst/>
                <a:gdLst>
                  <a:gd name="T0" fmla="*/ 0 w 10"/>
                  <a:gd name="T1" fmla="*/ 3 h 6"/>
                  <a:gd name="T2" fmla="*/ 10 w 10"/>
                  <a:gd name="T3" fmla="*/ 4 h 6"/>
                  <a:gd name="T4" fmla="*/ 0 w 10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cubicBezTo>
                      <a:pt x="2" y="0"/>
                      <a:pt x="8" y="4"/>
                      <a:pt x="10" y="4"/>
                    </a:cubicBezTo>
                    <a:cubicBezTo>
                      <a:pt x="9" y="6"/>
                      <a:pt x="2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" name="Freeform 91">
                <a:extLst>
                  <a:ext uri="{FF2B5EF4-FFF2-40B4-BE49-F238E27FC236}">
                    <a16:creationId xmlns:a16="http://schemas.microsoft.com/office/drawing/2014/main" id="{145157DA-0BBF-4CBE-A7EC-B022DD2BB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3609"/>
                <a:ext cx="44" cy="24"/>
              </a:xfrm>
              <a:custGeom>
                <a:avLst/>
                <a:gdLst>
                  <a:gd name="T0" fmla="*/ 0 w 11"/>
                  <a:gd name="T1" fmla="*/ 2 h 6"/>
                  <a:gd name="T2" fmla="*/ 0 w 11"/>
                  <a:gd name="T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2"/>
                    </a:moveTo>
                    <a:cubicBezTo>
                      <a:pt x="7" y="0"/>
                      <a:pt x="11" y="6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" name="Freeform 92">
                <a:extLst>
                  <a:ext uri="{FF2B5EF4-FFF2-40B4-BE49-F238E27FC236}">
                    <a16:creationId xmlns:a16="http://schemas.microsoft.com/office/drawing/2014/main" id="{1D566B23-9A1D-4F76-B12B-D9F29D186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3609"/>
                <a:ext cx="32" cy="24"/>
              </a:xfrm>
              <a:custGeom>
                <a:avLst/>
                <a:gdLst>
                  <a:gd name="T0" fmla="*/ 0 w 8"/>
                  <a:gd name="T1" fmla="*/ 2 h 6"/>
                  <a:gd name="T2" fmla="*/ 7 w 8"/>
                  <a:gd name="T3" fmla="*/ 1 h 6"/>
                  <a:gd name="T4" fmla="*/ 0 w 8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cubicBezTo>
                      <a:pt x="2" y="0"/>
                      <a:pt x="4" y="4"/>
                      <a:pt x="7" y="1"/>
                    </a:cubicBezTo>
                    <a:cubicBezTo>
                      <a:pt x="8" y="6"/>
                      <a:pt x="1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" name="Freeform 93">
                <a:extLst>
                  <a:ext uri="{FF2B5EF4-FFF2-40B4-BE49-F238E27FC236}">
                    <a16:creationId xmlns:a16="http://schemas.microsoft.com/office/drawing/2014/main" id="{6523FC78-C1C7-402A-9BB0-A7F00D408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3617"/>
                <a:ext cx="24" cy="12"/>
              </a:xfrm>
              <a:custGeom>
                <a:avLst/>
                <a:gdLst>
                  <a:gd name="T0" fmla="*/ 0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0" y="0"/>
                      <a:pt x="6" y="0"/>
                      <a:pt x="4" y="3"/>
                    </a:cubicBezTo>
                    <a:cubicBezTo>
                      <a:pt x="4" y="2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" name="Freeform 94">
                <a:extLst>
                  <a:ext uri="{FF2B5EF4-FFF2-40B4-BE49-F238E27FC236}">
                    <a16:creationId xmlns:a16="http://schemas.microsoft.com/office/drawing/2014/main" id="{837FF0C9-C5B7-4E50-A91A-C4ED336B4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3633"/>
                <a:ext cx="59" cy="0"/>
              </a:xfrm>
              <a:custGeom>
                <a:avLst/>
                <a:gdLst>
                  <a:gd name="T0" fmla="*/ 9 w 15"/>
                  <a:gd name="T1" fmla="*/ 9 w 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5">
                    <a:moveTo>
                      <a:pt x="9" y="0"/>
                    </a:moveTo>
                    <a:cubicBezTo>
                      <a:pt x="15" y="0"/>
                      <a:pt x="0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" name="Freeform 95">
                <a:extLst>
                  <a:ext uri="{FF2B5EF4-FFF2-40B4-BE49-F238E27FC236}">
                    <a16:creationId xmlns:a16="http://schemas.microsoft.com/office/drawing/2014/main" id="{E14B9407-84EE-40D3-9C1B-6E219ADDD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3629"/>
                <a:ext cx="16" cy="20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2 h 5"/>
                  <a:gd name="T4" fmla="*/ 1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3" y="0"/>
                      <a:pt x="2" y="2"/>
                      <a:pt x="4" y="2"/>
                    </a:cubicBezTo>
                    <a:cubicBezTo>
                      <a:pt x="3" y="5"/>
                      <a:pt x="0" y="2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" name="Freeform 96">
                <a:extLst>
                  <a:ext uri="{FF2B5EF4-FFF2-40B4-BE49-F238E27FC236}">
                    <a16:creationId xmlns:a16="http://schemas.microsoft.com/office/drawing/2014/main" id="{292AF503-0134-4130-874C-6C7DE1DB8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621"/>
                <a:ext cx="32" cy="20"/>
              </a:xfrm>
              <a:custGeom>
                <a:avLst/>
                <a:gdLst>
                  <a:gd name="T0" fmla="*/ 8 w 8"/>
                  <a:gd name="T1" fmla="*/ 2 h 5"/>
                  <a:gd name="T2" fmla="*/ 8 w 8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5" y="5"/>
                      <a:pt x="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" name="Freeform 97">
                <a:extLst>
                  <a:ext uri="{FF2B5EF4-FFF2-40B4-BE49-F238E27FC236}">
                    <a16:creationId xmlns:a16="http://schemas.microsoft.com/office/drawing/2014/main" id="{143D8C8C-5A2D-4A05-9FF8-8205B89D2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3653"/>
                <a:ext cx="127" cy="33"/>
              </a:xfrm>
              <a:custGeom>
                <a:avLst/>
                <a:gdLst>
                  <a:gd name="T0" fmla="*/ 32 w 32"/>
                  <a:gd name="T1" fmla="*/ 1 h 8"/>
                  <a:gd name="T2" fmla="*/ 0 w 32"/>
                  <a:gd name="T3" fmla="*/ 4 h 8"/>
                  <a:gd name="T4" fmla="*/ 12 w 32"/>
                  <a:gd name="T5" fmla="*/ 2 h 8"/>
                  <a:gd name="T6" fmla="*/ 32 w 32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8">
                    <a:moveTo>
                      <a:pt x="32" y="1"/>
                    </a:moveTo>
                    <a:cubicBezTo>
                      <a:pt x="28" y="8"/>
                      <a:pt x="10" y="2"/>
                      <a:pt x="0" y="4"/>
                    </a:cubicBezTo>
                    <a:cubicBezTo>
                      <a:pt x="2" y="0"/>
                      <a:pt x="9" y="2"/>
                      <a:pt x="12" y="2"/>
                    </a:cubicBezTo>
                    <a:cubicBezTo>
                      <a:pt x="18" y="1"/>
                      <a:pt x="2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" name="Freeform 98">
                <a:extLst>
                  <a:ext uri="{FF2B5EF4-FFF2-40B4-BE49-F238E27FC236}">
                    <a16:creationId xmlns:a16="http://schemas.microsoft.com/office/drawing/2014/main" id="{F8625D39-64C7-4356-854E-3D519A509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3661"/>
                <a:ext cx="27" cy="12"/>
              </a:xfrm>
              <a:custGeom>
                <a:avLst/>
                <a:gdLst>
                  <a:gd name="T0" fmla="*/ 2 w 7"/>
                  <a:gd name="T1" fmla="*/ 0 h 3"/>
                  <a:gd name="T2" fmla="*/ 7 w 7"/>
                  <a:gd name="T3" fmla="*/ 1 h 3"/>
                  <a:gd name="T4" fmla="*/ 2 w 7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cubicBezTo>
                      <a:pt x="4" y="0"/>
                      <a:pt x="5" y="1"/>
                      <a:pt x="7" y="1"/>
                    </a:cubicBezTo>
                    <a:cubicBezTo>
                      <a:pt x="7" y="3"/>
                      <a:pt x="0" y="3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" name="Freeform 99">
                <a:extLst>
                  <a:ext uri="{FF2B5EF4-FFF2-40B4-BE49-F238E27FC236}">
                    <a16:creationId xmlns:a16="http://schemas.microsoft.com/office/drawing/2014/main" id="{9C317D70-5A3F-492C-AB9C-B207204C8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3661"/>
                <a:ext cx="8" cy="1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2" y="1"/>
                      <a:pt x="2" y="3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" name="Freeform 100">
                <a:extLst>
                  <a:ext uri="{FF2B5EF4-FFF2-40B4-BE49-F238E27FC236}">
                    <a16:creationId xmlns:a16="http://schemas.microsoft.com/office/drawing/2014/main" id="{2C1E5C90-CE83-4E1F-B31F-27336D89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3718"/>
                <a:ext cx="88" cy="28"/>
              </a:xfrm>
              <a:custGeom>
                <a:avLst/>
                <a:gdLst>
                  <a:gd name="T0" fmla="*/ 0 w 22"/>
                  <a:gd name="T1" fmla="*/ 1 h 7"/>
                  <a:gd name="T2" fmla="*/ 11 w 22"/>
                  <a:gd name="T3" fmla="*/ 1 h 7"/>
                  <a:gd name="T4" fmla="*/ 14 w 22"/>
                  <a:gd name="T5" fmla="*/ 4 h 7"/>
                  <a:gd name="T6" fmla="*/ 21 w 22"/>
                  <a:gd name="T7" fmla="*/ 7 h 7"/>
                  <a:gd name="T8" fmla="*/ 0 w 2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">
                    <a:moveTo>
                      <a:pt x="0" y="1"/>
                    </a:moveTo>
                    <a:cubicBezTo>
                      <a:pt x="2" y="0"/>
                      <a:pt x="7" y="0"/>
                      <a:pt x="11" y="1"/>
                    </a:cubicBezTo>
                    <a:cubicBezTo>
                      <a:pt x="8" y="0"/>
                      <a:pt x="14" y="4"/>
                      <a:pt x="14" y="4"/>
                    </a:cubicBezTo>
                    <a:cubicBezTo>
                      <a:pt x="17" y="5"/>
                      <a:pt x="22" y="2"/>
                      <a:pt x="21" y="7"/>
                    </a:cubicBezTo>
                    <a:cubicBezTo>
                      <a:pt x="13" y="6"/>
                      <a:pt x="5" y="5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" name="Freeform 101">
                <a:extLst>
                  <a:ext uri="{FF2B5EF4-FFF2-40B4-BE49-F238E27FC236}">
                    <a16:creationId xmlns:a16="http://schemas.microsoft.com/office/drawing/2014/main" id="{0818D94E-5EEE-4702-9BF5-C21A2C706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3710"/>
                <a:ext cx="19" cy="28"/>
              </a:xfrm>
              <a:custGeom>
                <a:avLst/>
                <a:gdLst>
                  <a:gd name="T0" fmla="*/ 5 w 5"/>
                  <a:gd name="T1" fmla="*/ 3 h 7"/>
                  <a:gd name="T2" fmla="*/ 5 w 5"/>
                  <a:gd name="T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1" y="7"/>
                      <a:pt x="0" y="0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" name="Freeform 102">
                <a:extLst>
                  <a:ext uri="{FF2B5EF4-FFF2-40B4-BE49-F238E27FC236}">
                    <a16:creationId xmlns:a16="http://schemas.microsoft.com/office/drawing/2014/main" id="{A925C7A0-A585-4A93-8F5B-E56B08C55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3734"/>
                <a:ext cx="72" cy="36"/>
              </a:xfrm>
              <a:custGeom>
                <a:avLst/>
                <a:gdLst>
                  <a:gd name="T0" fmla="*/ 18 w 18"/>
                  <a:gd name="T1" fmla="*/ 4 h 9"/>
                  <a:gd name="T2" fmla="*/ 0 w 18"/>
                  <a:gd name="T3" fmla="*/ 4 h 9"/>
                  <a:gd name="T4" fmla="*/ 18 w 18"/>
                  <a:gd name="T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9">
                    <a:moveTo>
                      <a:pt x="18" y="4"/>
                    </a:moveTo>
                    <a:cubicBezTo>
                      <a:pt x="14" y="9"/>
                      <a:pt x="5" y="4"/>
                      <a:pt x="0" y="4"/>
                    </a:cubicBezTo>
                    <a:cubicBezTo>
                      <a:pt x="3" y="0"/>
                      <a:pt x="13" y="5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" name="Freeform 103">
                <a:extLst>
                  <a:ext uri="{FF2B5EF4-FFF2-40B4-BE49-F238E27FC236}">
                    <a16:creationId xmlns:a16="http://schemas.microsoft.com/office/drawing/2014/main" id="{CAA6A4BE-FE96-4E73-AA86-722CA0737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3790"/>
                <a:ext cx="32" cy="16"/>
              </a:xfrm>
              <a:custGeom>
                <a:avLst/>
                <a:gdLst>
                  <a:gd name="T0" fmla="*/ 0 w 8"/>
                  <a:gd name="T1" fmla="*/ 3 h 4"/>
                  <a:gd name="T2" fmla="*/ 6 w 8"/>
                  <a:gd name="T3" fmla="*/ 4 h 4"/>
                  <a:gd name="T4" fmla="*/ 0 w 8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0" y="1"/>
                      <a:pt x="8" y="0"/>
                      <a:pt x="6" y="4"/>
                    </a:cubicBezTo>
                    <a:cubicBezTo>
                      <a:pt x="5" y="3"/>
                      <a:pt x="3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" name="Freeform 104">
                <a:extLst>
                  <a:ext uri="{FF2B5EF4-FFF2-40B4-BE49-F238E27FC236}">
                    <a16:creationId xmlns:a16="http://schemas.microsoft.com/office/drawing/2014/main" id="{7C90999B-9D17-4921-8BDD-A35F22478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822"/>
                <a:ext cx="24" cy="1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2 h 4"/>
                  <a:gd name="T4" fmla="*/ 0 w 6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0" y="0"/>
                      <a:pt x="4" y="2"/>
                      <a:pt x="6" y="2"/>
                    </a:cubicBezTo>
                    <a:cubicBezTo>
                      <a:pt x="6" y="4"/>
                      <a:pt x="2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" name="Freeform 105">
                <a:extLst>
                  <a:ext uri="{FF2B5EF4-FFF2-40B4-BE49-F238E27FC236}">
                    <a16:creationId xmlns:a16="http://schemas.microsoft.com/office/drawing/2014/main" id="{BBEF10BC-7779-4ACA-9566-844AA481D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3846"/>
                <a:ext cx="19" cy="12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0 h 3"/>
                  <a:gd name="T4" fmla="*/ 5 w 5"/>
                  <a:gd name="T5" fmla="*/ 3 h 3"/>
                  <a:gd name="T6" fmla="*/ 0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3" y="3"/>
                      <a:pt x="2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" name="Freeform 106">
                <a:extLst>
                  <a:ext uri="{FF2B5EF4-FFF2-40B4-BE49-F238E27FC236}">
                    <a16:creationId xmlns:a16="http://schemas.microsoft.com/office/drawing/2014/main" id="{193D1CB9-D471-4578-B256-52A48C8DE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3846"/>
                <a:ext cx="28" cy="20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4" y="5"/>
                      <a:pt x="0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" name="Freeform 107">
                <a:extLst>
                  <a:ext uri="{FF2B5EF4-FFF2-40B4-BE49-F238E27FC236}">
                    <a16:creationId xmlns:a16="http://schemas.microsoft.com/office/drawing/2014/main" id="{3F24DAAA-38C6-4889-8409-4CFF949F6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866"/>
                <a:ext cx="55" cy="24"/>
              </a:xfrm>
              <a:custGeom>
                <a:avLst/>
                <a:gdLst>
                  <a:gd name="T0" fmla="*/ 3 w 14"/>
                  <a:gd name="T1" fmla="*/ 1 h 6"/>
                  <a:gd name="T2" fmla="*/ 14 w 14"/>
                  <a:gd name="T3" fmla="*/ 6 h 6"/>
                  <a:gd name="T4" fmla="*/ 2 w 14"/>
                  <a:gd name="T5" fmla="*/ 5 h 6"/>
                  <a:gd name="T6" fmla="*/ 3 w 14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3" y="1"/>
                    </a:moveTo>
                    <a:cubicBezTo>
                      <a:pt x="5" y="0"/>
                      <a:pt x="14" y="1"/>
                      <a:pt x="14" y="6"/>
                    </a:cubicBezTo>
                    <a:cubicBezTo>
                      <a:pt x="8" y="6"/>
                      <a:pt x="7" y="3"/>
                      <a:pt x="2" y="5"/>
                    </a:cubicBezTo>
                    <a:cubicBezTo>
                      <a:pt x="0" y="2"/>
                      <a:pt x="7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" name="Freeform 108">
                <a:extLst>
                  <a:ext uri="{FF2B5EF4-FFF2-40B4-BE49-F238E27FC236}">
                    <a16:creationId xmlns:a16="http://schemas.microsoft.com/office/drawing/2014/main" id="{A78CDF1A-3A41-41CC-B06B-E86D44AC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3866"/>
                <a:ext cx="24" cy="20"/>
              </a:xfrm>
              <a:custGeom>
                <a:avLst/>
                <a:gdLst>
                  <a:gd name="T0" fmla="*/ 0 w 6"/>
                  <a:gd name="T1" fmla="*/ 2 h 5"/>
                  <a:gd name="T2" fmla="*/ 5 w 6"/>
                  <a:gd name="T3" fmla="*/ 5 h 5"/>
                  <a:gd name="T4" fmla="*/ 0 w 6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0"/>
                      <a:pt x="6" y="2"/>
                      <a:pt x="5" y="5"/>
                    </a:cubicBezTo>
                    <a:cubicBezTo>
                      <a:pt x="2" y="5"/>
                      <a:pt x="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" name="Freeform 109">
                <a:extLst>
                  <a:ext uri="{FF2B5EF4-FFF2-40B4-BE49-F238E27FC236}">
                    <a16:creationId xmlns:a16="http://schemas.microsoft.com/office/drawing/2014/main" id="{DCC76172-FF9E-4BD4-BC4D-83AFC2937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3874"/>
                <a:ext cx="32" cy="16"/>
              </a:xfrm>
              <a:custGeom>
                <a:avLst/>
                <a:gdLst>
                  <a:gd name="T0" fmla="*/ 0 w 8"/>
                  <a:gd name="T1" fmla="*/ 3 h 4"/>
                  <a:gd name="T2" fmla="*/ 6 w 8"/>
                  <a:gd name="T3" fmla="*/ 4 h 4"/>
                  <a:gd name="T4" fmla="*/ 0 w 8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0" y="1"/>
                      <a:pt x="8" y="0"/>
                      <a:pt x="6" y="4"/>
                    </a:cubicBezTo>
                    <a:cubicBezTo>
                      <a:pt x="5" y="3"/>
                      <a:pt x="3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" name="Freeform 110">
                <a:extLst>
                  <a:ext uri="{FF2B5EF4-FFF2-40B4-BE49-F238E27FC236}">
                    <a16:creationId xmlns:a16="http://schemas.microsoft.com/office/drawing/2014/main" id="{6B9954D1-C436-4AE2-9636-A05C4BC11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3882"/>
                <a:ext cx="28" cy="12"/>
              </a:xfrm>
              <a:custGeom>
                <a:avLst/>
                <a:gdLst>
                  <a:gd name="T0" fmla="*/ 2 w 7"/>
                  <a:gd name="T1" fmla="*/ 0 h 3"/>
                  <a:gd name="T2" fmla="*/ 6 w 7"/>
                  <a:gd name="T3" fmla="*/ 1 h 3"/>
                  <a:gd name="T4" fmla="*/ 2 w 7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cubicBezTo>
                      <a:pt x="3" y="0"/>
                      <a:pt x="4" y="1"/>
                      <a:pt x="6" y="1"/>
                    </a:cubicBezTo>
                    <a:cubicBezTo>
                      <a:pt x="7" y="3"/>
                      <a:pt x="0" y="3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" name="Freeform 111">
                <a:extLst>
                  <a:ext uri="{FF2B5EF4-FFF2-40B4-BE49-F238E27FC236}">
                    <a16:creationId xmlns:a16="http://schemas.microsoft.com/office/drawing/2014/main" id="{F3D511E5-5542-496E-A6D0-3A5ACE108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3902"/>
                <a:ext cx="31" cy="16"/>
              </a:xfrm>
              <a:custGeom>
                <a:avLst/>
                <a:gdLst>
                  <a:gd name="T0" fmla="*/ 0 w 8"/>
                  <a:gd name="T1" fmla="*/ 3 h 4"/>
                  <a:gd name="T2" fmla="*/ 8 w 8"/>
                  <a:gd name="T3" fmla="*/ 2 h 4"/>
                  <a:gd name="T4" fmla="*/ 0 w 8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0" y="0"/>
                      <a:pt x="5" y="2"/>
                      <a:pt x="8" y="2"/>
                    </a:cubicBezTo>
                    <a:cubicBezTo>
                      <a:pt x="7" y="4"/>
                      <a:pt x="2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" name="Freeform 112">
                <a:extLst>
                  <a:ext uri="{FF2B5EF4-FFF2-40B4-BE49-F238E27FC236}">
                    <a16:creationId xmlns:a16="http://schemas.microsoft.com/office/drawing/2014/main" id="{41AC9926-DD03-4308-84B9-2C0FF523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3910"/>
                <a:ext cx="20" cy="24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5 h 6"/>
                  <a:gd name="T4" fmla="*/ 2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4" y="1"/>
                      <a:pt x="4" y="3"/>
                      <a:pt x="5" y="5"/>
                    </a:cubicBezTo>
                    <a:cubicBezTo>
                      <a:pt x="0" y="6"/>
                      <a:pt x="2" y="2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" name="Freeform 113">
                <a:extLst>
                  <a:ext uri="{FF2B5EF4-FFF2-40B4-BE49-F238E27FC236}">
                    <a16:creationId xmlns:a16="http://schemas.microsoft.com/office/drawing/2014/main" id="{9B65DF5C-A5DA-42DE-8805-67E8AD8C4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3902"/>
                <a:ext cx="28" cy="20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4" y="5"/>
                      <a:pt x="0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" name="Freeform 114">
                <a:extLst>
                  <a:ext uri="{FF2B5EF4-FFF2-40B4-BE49-F238E27FC236}">
                    <a16:creationId xmlns:a16="http://schemas.microsoft.com/office/drawing/2014/main" id="{4FA9954C-9D6C-4F8C-9B3A-2FBBEEF69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3914"/>
                <a:ext cx="20" cy="24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2 h 6"/>
                  <a:gd name="T4" fmla="*/ 1 w 5"/>
                  <a:gd name="T5" fmla="*/ 3 h 6"/>
                  <a:gd name="T6" fmla="*/ 0 w 5"/>
                  <a:gd name="T7" fmla="*/ 2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6"/>
                      <a:pt x="1" y="0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" name="Freeform 115">
                <a:extLst>
                  <a:ext uri="{FF2B5EF4-FFF2-40B4-BE49-F238E27FC236}">
                    <a16:creationId xmlns:a16="http://schemas.microsoft.com/office/drawing/2014/main" id="{DA008E9A-D7E3-4FCB-87D5-847D6EBFB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3954"/>
                <a:ext cx="44" cy="20"/>
              </a:xfrm>
              <a:custGeom>
                <a:avLst/>
                <a:gdLst>
                  <a:gd name="T0" fmla="*/ 8 w 11"/>
                  <a:gd name="T1" fmla="*/ 1 h 5"/>
                  <a:gd name="T2" fmla="*/ 0 w 11"/>
                  <a:gd name="T3" fmla="*/ 3 h 5"/>
                  <a:gd name="T4" fmla="*/ 2 w 11"/>
                  <a:gd name="T5" fmla="*/ 0 h 5"/>
                  <a:gd name="T6" fmla="*/ 8 w 11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8" y="1"/>
                    </a:moveTo>
                    <a:cubicBezTo>
                      <a:pt x="11" y="5"/>
                      <a:pt x="0" y="3"/>
                      <a:pt x="0" y="3"/>
                    </a:cubicBezTo>
                    <a:cubicBezTo>
                      <a:pt x="0" y="1"/>
                      <a:pt x="2" y="2"/>
                      <a:pt x="2" y="0"/>
                    </a:cubicBezTo>
                    <a:cubicBezTo>
                      <a:pt x="5" y="2"/>
                      <a:pt x="7" y="3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" name="Freeform 116">
                <a:extLst>
                  <a:ext uri="{FF2B5EF4-FFF2-40B4-BE49-F238E27FC236}">
                    <a16:creationId xmlns:a16="http://schemas.microsoft.com/office/drawing/2014/main" id="{A0B18EB4-BCB3-40E5-B408-C7518C3A8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4002"/>
                <a:ext cx="16" cy="17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1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3" y="4"/>
                      <a:pt x="0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" name="Freeform 117">
                <a:extLst>
                  <a:ext uri="{FF2B5EF4-FFF2-40B4-BE49-F238E27FC236}">
                    <a16:creationId xmlns:a16="http://schemas.microsoft.com/office/drawing/2014/main" id="{0EA87474-A757-476B-8B53-65591C20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4002"/>
                <a:ext cx="23" cy="29"/>
              </a:xfrm>
              <a:custGeom>
                <a:avLst/>
                <a:gdLst>
                  <a:gd name="T0" fmla="*/ 6 w 6"/>
                  <a:gd name="T1" fmla="*/ 3 h 7"/>
                  <a:gd name="T2" fmla="*/ 6 w 6"/>
                  <a:gd name="T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cubicBezTo>
                      <a:pt x="3" y="7"/>
                      <a:pt x="0" y="0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" name="Freeform 118">
                <a:extLst>
                  <a:ext uri="{FF2B5EF4-FFF2-40B4-BE49-F238E27FC236}">
                    <a16:creationId xmlns:a16="http://schemas.microsoft.com/office/drawing/2014/main" id="{ED77EC79-D136-425C-95FF-10474B19D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4010"/>
                <a:ext cx="28" cy="29"/>
              </a:xfrm>
              <a:custGeom>
                <a:avLst/>
                <a:gdLst>
                  <a:gd name="T0" fmla="*/ 7 w 7"/>
                  <a:gd name="T1" fmla="*/ 4 h 7"/>
                  <a:gd name="T2" fmla="*/ 0 w 7"/>
                  <a:gd name="T3" fmla="*/ 2 h 7"/>
                  <a:gd name="T4" fmla="*/ 7 w 7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6" y="7"/>
                      <a:pt x="2" y="3"/>
                      <a:pt x="0" y="2"/>
                    </a:cubicBezTo>
                    <a:cubicBezTo>
                      <a:pt x="1" y="0"/>
                      <a:pt x="5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" name="Freeform 119">
                <a:extLst>
                  <a:ext uri="{FF2B5EF4-FFF2-40B4-BE49-F238E27FC236}">
                    <a16:creationId xmlns:a16="http://schemas.microsoft.com/office/drawing/2014/main" id="{BDEB8B5A-3514-4CBD-AD54-8A85C3FC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3200"/>
                <a:ext cx="147" cy="20"/>
              </a:xfrm>
              <a:custGeom>
                <a:avLst/>
                <a:gdLst>
                  <a:gd name="T0" fmla="*/ 0 w 37"/>
                  <a:gd name="T1" fmla="*/ 3 h 5"/>
                  <a:gd name="T2" fmla="*/ 22 w 37"/>
                  <a:gd name="T3" fmla="*/ 3 h 5"/>
                  <a:gd name="T4" fmla="*/ 37 w 37"/>
                  <a:gd name="T5" fmla="*/ 5 h 5"/>
                  <a:gd name="T6" fmla="*/ 0 w 3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5">
                    <a:moveTo>
                      <a:pt x="0" y="3"/>
                    </a:moveTo>
                    <a:cubicBezTo>
                      <a:pt x="5" y="0"/>
                      <a:pt x="14" y="3"/>
                      <a:pt x="22" y="3"/>
                    </a:cubicBezTo>
                    <a:cubicBezTo>
                      <a:pt x="27" y="3"/>
                      <a:pt x="36" y="0"/>
                      <a:pt x="37" y="5"/>
                    </a:cubicBezTo>
                    <a:cubicBezTo>
                      <a:pt x="30" y="5"/>
                      <a:pt x="12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" name="Freeform 120">
                <a:extLst>
                  <a:ext uri="{FF2B5EF4-FFF2-40B4-BE49-F238E27FC236}">
                    <a16:creationId xmlns:a16="http://schemas.microsoft.com/office/drawing/2014/main" id="{BFD42CAC-2393-4AC6-8A1B-854F35E2B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3208"/>
                <a:ext cx="175" cy="36"/>
              </a:xfrm>
              <a:custGeom>
                <a:avLst/>
                <a:gdLst>
                  <a:gd name="T0" fmla="*/ 22 w 44"/>
                  <a:gd name="T1" fmla="*/ 3 h 9"/>
                  <a:gd name="T2" fmla="*/ 1 w 44"/>
                  <a:gd name="T3" fmla="*/ 6 h 9"/>
                  <a:gd name="T4" fmla="*/ 0 w 44"/>
                  <a:gd name="T5" fmla="*/ 3 h 9"/>
                  <a:gd name="T6" fmla="*/ 29 w 44"/>
                  <a:gd name="T7" fmla="*/ 5 h 9"/>
                  <a:gd name="T8" fmla="*/ 30 w 44"/>
                  <a:gd name="T9" fmla="*/ 2 h 9"/>
                  <a:gd name="T10" fmla="*/ 44 w 44"/>
                  <a:gd name="T11" fmla="*/ 7 h 9"/>
                  <a:gd name="T12" fmla="*/ 36 w 44"/>
                  <a:gd name="T13" fmla="*/ 7 h 9"/>
                  <a:gd name="T14" fmla="*/ 34 w 44"/>
                  <a:gd name="T15" fmla="*/ 5 h 9"/>
                  <a:gd name="T16" fmla="*/ 22 w 44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9">
                    <a:moveTo>
                      <a:pt x="22" y="3"/>
                    </a:moveTo>
                    <a:cubicBezTo>
                      <a:pt x="15" y="8"/>
                      <a:pt x="12" y="2"/>
                      <a:pt x="1" y="6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6" y="1"/>
                      <a:pt x="24" y="2"/>
                      <a:pt x="29" y="5"/>
                    </a:cubicBezTo>
                    <a:cubicBezTo>
                      <a:pt x="30" y="5"/>
                      <a:pt x="30" y="3"/>
                      <a:pt x="30" y="2"/>
                    </a:cubicBezTo>
                    <a:cubicBezTo>
                      <a:pt x="34" y="5"/>
                      <a:pt x="43" y="0"/>
                      <a:pt x="44" y="7"/>
                    </a:cubicBezTo>
                    <a:cubicBezTo>
                      <a:pt x="41" y="4"/>
                      <a:pt x="40" y="5"/>
                      <a:pt x="36" y="7"/>
                    </a:cubicBezTo>
                    <a:cubicBezTo>
                      <a:pt x="38" y="5"/>
                      <a:pt x="37" y="4"/>
                      <a:pt x="34" y="5"/>
                    </a:cubicBezTo>
                    <a:cubicBezTo>
                      <a:pt x="33" y="9"/>
                      <a:pt x="26" y="6"/>
                      <a:pt x="2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" name="Freeform 121">
                <a:extLst>
                  <a:ext uri="{FF2B5EF4-FFF2-40B4-BE49-F238E27FC236}">
                    <a16:creationId xmlns:a16="http://schemas.microsoft.com/office/drawing/2014/main" id="{F9C9645C-A166-4DA2-A336-D342079A42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" y="3220"/>
                <a:ext cx="3534" cy="959"/>
              </a:xfrm>
              <a:custGeom>
                <a:avLst/>
                <a:gdLst>
                  <a:gd name="T0" fmla="*/ 773 w 889"/>
                  <a:gd name="T1" fmla="*/ 23 h 239"/>
                  <a:gd name="T2" fmla="*/ 788 w 889"/>
                  <a:gd name="T3" fmla="*/ 208 h 239"/>
                  <a:gd name="T4" fmla="*/ 645 w 889"/>
                  <a:gd name="T5" fmla="*/ 232 h 239"/>
                  <a:gd name="T6" fmla="*/ 455 w 889"/>
                  <a:gd name="T7" fmla="*/ 210 h 239"/>
                  <a:gd name="T8" fmla="*/ 434 w 889"/>
                  <a:gd name="T9" fmla="*/ 197 h 239"/>
                  <a:gd name="T10" fmla="*/ 357 w 889"/>
                  <a:gd name="T11" fmla="*/ 180 h 239"/>
                  <a:gd name="T12" fmla="*/ 299 w 889"/>
                  <a:gd name="T13" fmla="*/ 175 h 239"/>
                  <a:gd name="T14" fmla="*/ 304 w 889"/>
                  <a:gd name="T15" fmla="*/ 161 h 239"/>
                  <a:gd name="T16" fmla="*/ 377 w 889"/>
                  <a:gd name="T17" fmla="*/ 152 h 239"/>
                  <a:gd name="T18" fmla="*/ 319 w 889"/>
                  <a:gd name="T19" fmla="*/ 135 h 239"/>
                  <a:gd name="T20" fmla="*/ 289 w 889"/>
                  <a:gd name="T21" fmla="*/ 139 h 239"/>
                  <a:gd name="T22" fmla="*/ 319 w 889"/>
                  <a:gd name="T23" fmla="*/ 131 h 239"/>
                  <a:gd name="T24" fmla="*/ 275 w 889"/>
                  <a:gd name="T25" fmla="*/ 126 h 239"/>
                  <a:gd name="T26" fmla="*/ 207 w 889"/>
                  <a:gd name="T27" fmla="*/ 113 h 239"/>
                  <a:gd name="T28" fmla="*/ 168 w 889"/>
                  <a:gd name="T29" fmla="*/ 115 h 239"/>
                  <a:gd name="T30" fmla="*/ 425 w 889"/>
                  <a:gd name="T31" fmla="*/ 104 h 239"/>
                  <a:gd name="T32" fmla="*/ 196 w 889"/>
                  <a:gd name="T33" fmla="*/ 91 h 239"/>
                  <a:gd name="T34" fmla="*/ 121 w 889"/>
                  <a:gd name="T35" fmla="*/ 92 h 239"/>
                  <a:gd name="T36" fmla="*/ 27 w 889"/>
                  <a:gd name="T37" fmla="*/ 90 h 239"/>
                  <a:gd name="T38" fmla="*/ 56 w 889"/>
                  <a:gd name="T39" fmla="*/ 64 h 239"/>
                  <a:gd name="T40" fmla="*/ 120 w 889"/>
                  <a:gd name="T41" fmla="*/ 62 h 239"/>
                  <a:gd name="T42" fmla="*/ 149 w 889"/>
                  <a:gd name="T43" fmla="*/ 60 h 239"/>
                  <a:gd name="T44" fmla="*/ 178 w 889"/>
                  <a:gd name="T45" fmla="*/ 57 h 239"/>
                  <a:gd name="T46" fmla="*/ 215 w 889"/>
                  <a:gd name="T47" fmla="*/ 63 h 239"/>
                  <a:gd name="T48" fmla="*/ 262 w 889"/>
                  <a:gd name="T49" fmla="*/ 55 h 239"/>
                  <a:gd name="T50" fmla="*/ 352 w 889"/>
                  <a:gd name="T51" fmla="*/ 60 h 239"/>
                  <a:gd name="T52" fmla="*/ 447 w 889"/>
                  <a:gd name="T53" fmla="*/ 62 h 239"/>
                  <a:gd name="T54" fmla="*/ 497 w 889"/>
                  <a:gd name="T55" fmla="*/ 53 h 239"/>
                  <a:gd name="T56" fmla="*/ 603 w 889"/>
                  <a:gd name="T57" fmla="*/ 56 h 239"/>
                  <a:gd name="T58" fmla="*/ 695 w 889"/>
                  <a:gd name="T59" fmla="*/ 53 h 239"/>
                  <a:gd name="T60" fmla="*/ 709 w 889"/>
                  <a:gd name="T61" fmla="*/ 41 h 239"/>
                  <a:gd name="T62" fmla="*/ 711 w 889"/>
                  <a:gd name="T63" fmla="*/ 30 h 239"/>
                  <a:gd name="T64" fmla="*/ 667 w 889"/>
                  <a:gd name="T65" fmla="*/ 24 h 239"/>
                  <a:gd name="T66" fmla="*/ 637 w 889"/>
                  <a:gd name="T67" fmla="*/ 19 h 239"/>
                  <a:gd name="T68" fmla="*/ 618 w 889"/>
                  <a:gd name="T69" fmla="*/ 14 h 239"/>
                  <a:gd name="T70" fmla="*/ 586 w 889"/>
                  <a:gd name="T71" fmla="*/ 17 h 239"/>
                  <a:gd name="T72" fmla="*/ 541 w 889"/>
                  <a:gd name="T73" fmla="*/ 20 h 239"/>
                  <a:gd name="T74" fmla="*/ 449 w 889"/>
                  <a:gd name="T75" fmla="*/ 4 h 239"/>
                  <a:gd name="T76" fmla="*/ 455 w 889"/>
                  <a:gd name="T77" fmla="*/ 4 h 239"/>
                  <a:gd name="T78" fmla="*/ 432 w 889"/>
                  <a:gd name="T79" fmla="*/ 166 h 239"/>
                  <a:gd name="T80" fmla="*/ 229 w 889"/>
                  <a:gd name="T81" fmla="*/ 75 h 239"/>
                  <a:gd name="T82" fmla="*/ 321 w 889"/>
                  <a:gd name="T83" fmla="*/ 70 h 239"/>
                  <a:gd name="T84" fmla="*/ 388 w 889"/>
                  <a:gd name="T85" fmla="*/ 67 h 239"/>
                  <a:gd name="T86" fmla="*/ 231 w 889"/>
                  <a:gd name="T87" fmla="*/ 63 h 239"/>
                  <a:gd name="T88" fmla="*/ 587 w 889"/>
                  <a:gd name="T89" fmla="*/ 67 h 239"/>
                  <a:gd name="T90" fmla="*/ 502 w 889"/>
                  <a:gd name="T91" fmla="*/ 64 h 239"/>
                  <a:gd name="T92" fmla="*/ 77 w 889"/>
                  <a:gd name="T93" fmla="*/ 76 h 239"/>
                  <a:gd name="T94" fmla="*/ 120 w 889"/>
                  <a:gd name="T95" fmla="*/ 84 h 239"/>
                  <a:gd name="T96" fmla="*/ 139 w 889"/>
                  <a:gd name="T97" fmla="*/ 78 h 239"/>
                  <a:gd name="T98" fmla="*/ 403 w 889"/>
                  <a:gd name="T99" fmla="*/ 82 h 239"/>
                  <a:gd name="T100" fmla="*/ 461 w 889"/>
                  <a:gd name="T101" fmla="*/ 83 h 239"/>
                  <a:gd name="T102" fmla="*/ 178 w 889"/>
                  <a:gd name="T103" fmla="*/ 85 h 239"/>
                  <a:gd name="T104" fmla="*/ 249 w 889"/>
                  <a:gd name="T105" fmla="*/ 82 h 239"/>
                  <a:gd name="T106" fmla="*/ 496 w 889"/>
                  <a:gd name="T107" fmla="*/ 89 h 239"/>
                  <a:gd name="T108" fmla="*/ 504 w 889"/>
                  <a:gd name="T109" fmla="*/ 99 h 239"/>
                  <a:gd name="T110" fmla="*/ 391 w 889"/>
                  <a:gd name="T111" fmla="*/ 145 h 239"/>
                  <a:gd name="T112" fmla="*/ 390 w 889"/>
                  <a:gd name="T113" fmla="*/ 151 h 239"/>
                  <a:gd name="T114" fmla="*/ 418 w 889"/>
                  <a:gd name="T115" fmla="*/ 187 h 239"/>
                  <a:gd name="T116" fmla="*/ 441 w 889"/>
                  <a:gd name="T117" fmla="*/ 19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89" h="239">
                    <a:moveTo>
                      <a:pt x="455" y="4"/>
                    </a:moveTo>
                    <a:cubicBezTo>
                      <a:pt x="455" y="6"/>
                      <a:pt x="459" y="4"/>
                      <a:pt x="459" y="6"/>
                    </a:cubicBezTo>
                    <a:cubicBezTo>
                      <a:pt x="458" y="4"/>
                      <a:pt x="463" y="1"/>
                      <a:pt x="464" y="6"/>
                    </a:cubicBezTo>
                    <a:cubicBezTo>
                      <a:pt x="467" y="5"/>
                      <a:pt x="470" y="4"/>
                      <a:pt x="471" y="3"/>
                    </a:cubicBezTo>
                    <a:cubicBezTo>
                      <a:pt x="495" y="5"/>
                      <a:pt x="518" y="5"/>
                      <a:pt x="541" y="6"/>
                    </a:cubicBezTo>
                    <a:cubicBezTo>
                      <a:pt x="548" y="7"/>
                      <a:pt x="556" y="9"/>
                      <a:pt x="562" y="9"/>
                    </a:cubicBezTo>
                    <a:cubicBezTo>
                      <a:pt x="577" y="8"/>
                      <a:pt x="595" y="10"/>
                      <a:pt x="610" y="11"/>
                    </a:cubicBezTo>
                    <a:cubicBezTo>
                      <a:pt x="649" y="13"/>
                      <a:pt x="691" y="17"/>
                      <a:pt x="733" y="21"/>
                    </a:cubicBezTo>
                    <a:cubicBezTo>
                      <a:pt x="747" y="23"/>
                      <a:pt x="761" y="24"/>
                      <a:pt x="773" y="23"/>
                    </a:cubicBezTo>
                    <a:cubicBezTo>
                      <a:pt x="789" y="29"/>
                      <a:pt x="817" y="27"/>
                      <a:pt x="839" y="31"/>
                    </a:cubicBezTo>
                    <a:cubicBezTo>
                      <a:pt x="847" y="32"/>
                      <a:pt x="853" y="30"/>
                      <a:pt x="859" y="30"/>
                    </a:cubicBezTo>
                    <a:cubicBezTo>
                      <a:pt x="860" y="30"/>
                      <a:pt x="871" y="31"/>
                      <a:pt x="866" y="33"/>
                    </a:cubicBezTo>
                    <a:cubicBezTo>
                      <a:pt x="881" y="30"/>
                      <a:pt x="872" y="53"/>
                      <a:pt x="887" y="51"/>
                    </a:cubicBezTo>
                    <a:cubicBezTo>
                      <a:pt x="884" y="59"/>
                      <a:pt x="883" y="70"/>
                      <a:pt x="883" y="82"/>
                    </a:cubicBezTo>
                    <a:cubicBezTo>
                      <a:pt x="889" y="87"/>
                      <a:pt x="883" y="96"/>
                      <a:pt x="878" y="97"/>
                    </a:cubicBezTo>
                    <a:cubicBezTo>
                      <a:pt x="877" y="106"/>
                      <a:pt x="868" y="107"/>
                      <a:pt x="867" y="117"/>
                    </a:cubicBezTo>
                    <a:cubicBezTo>
                      <a:pt x="854" y="129"/>
                      <a:pt x="848" y="148"/>
                      <a:pt x="833" y="158"/>
                    </a:cubicBezTo>
                    <a:cubicBezTo>
                      <a:pt x="821" y="177"/>
                      <a:pt x="807" y="194"/>
                      <a:pt x="788" y="208"/>
                    </a:cubicBezTo>
                    <a:cubicBezTo>
                      <a:pt x="788" y="209"/>
                      <a:pt x="788" y="210"/>
                      <a:pt x="788" y="211"/>
                    </a:cubicBezTo>
                    <a:cubicBezTo>
                      <a:pt x="781" y="215"/>
                      <a:pt x="775" y="221"/>
                      <a:pt x="767" y="224"/>
                    </a:cubicBezTo>
                    <a:cubicBezTo>
                      <a:pt x="765" y="225"/>
                      <a:pt x="762" y="223"/>
                      <a:pt x="760" y="224"/>
                    </a:cubicBezTo>
                    <a:cubicBezTo>
                      <a:pt x="756" y="225"/>
                      <a:pt x="753" y="228"/>
                      <a:pt x="750" y="231"/>
                    </a:cubicBezTo>
                    <a:cubicBezTo>
                      <a:pt x="748" y="232"/>
                      <a:pt x="737" y="237"/>
                      <a:pt x="730" y="238"/>
                    </a:cubicBezTo>
                    <a:cubicBezTo>
                      <a:pt x="720" y="239"/>
                      <a:pt x="708" y="238"/>
                      <a:pt x="696" y="237"/>
                    </a:cubicBezTo>
                    <a:cubicBezTo>
                      <a:pt x="684" y="236"/>
                      <a:pt x="666" y="236"/>
                      <a:pt x="655" y="232"/>
                    </a:cubicBezTo>
                    <a:cubicBezTo>
                      <a:pt x="654" y="232"/>
                      <a:pt x="650" y="234"/>
                      <a:pt x="648" y="234"/>
                    </a:cubicBezTo>
                    <a:cubicBezTo>
                      <a:pt x="646" y="234"/>
                      <a:pt x="646" y="232"/>
                      <a:pt x="645" y="232"/>
                    </a:cubicBezTo>
                    <a:cubicBezTo>
                      <a:pt x="642" y="231"/>
                      <a:pt x="636" y="233"/>
                      <a:pt x="632" y="233"/>
                    </a:cubicBezTo>
                    <a:cubicBezTo>
                      <a:pt x="628" y="233"/>
                      <a:pt x="625" y="231"/>
                      <a:pt x="620" y="231"/>
                    </a:cubicBezTo>
                    <a:cubicBezTo>
                      <a:pt x="616" y="230"/>
                      <a:pt x="611" y="231"/>
                      <a:pt x="606" y="231"/>
                    </a:cubicBezTo>
                    <a:cubicBezTo>
                      <a:pt x="601" y="230"/>
                      <a:pt x="595" y="229"/>
                      <a:pt x="588" y="227"/>
                    </a:cubicBezTo>
                    <a:cubicBezTo>
                      <a:pt x="579" y="226"/>
                      <a:pt x="567" y="226"/>
                      <a:pt x="563" y="222"/>
                    </a:cubicBezTo>
                    <a:cubicBezTo>
                      <a:pt x="561" y="225"/>
                      <a:pt x="561" y="222"/>
                      <a:pt x="559" y="224"/>
                    </a:cubicBezTo>
                    <a:cubicBezTo>
                      <a:pt x="550" y="222"/>
                      <a:pt x="538" y="221"/>
                      <a:pt x="530" y="218"/>
                    </a:cubicBezTo>
                    <a:cubicBezTo>
                      <a:pt x="528" y="218"/>
                      <a:pt x="529" y="220"/>
                      <a:pt x="527" y="220"/>
                    </a:cubicBezTo>
                    <a:cubicBezTo>
                      <a:pt x="506" y="212"/>
                      <a:pt x="480" y="212"/>
                      <a:pt x="455" y="210"/>
                    </a:cubicBezTo>
                    <a:cubicBezTo>
                      <a:pt x="457" y="203"/>
                      <a:pt x="448" y="211"/>
                      <a:pt x="445" y="206"/>
                    </a:cubicBezTo>
                    <a:cubicBezTo>
                      <a:pt x="451" y="209"/>
                      <a:pt x="440" y="210"/>
                      <a:pt x="444" y="206"/>
                    </a:cubicBezTo>
                    <a:cubicBezTo>
                      <a:pt x="437" y="205"/>
                      <a:pt x="436" y="206"/>
                      <a:pt x="431" y="208"/>
                    </a:cubicBezTo>
                    <a:cubicBezTo>
                      <a:pt x="430" y="206"/>
                      <a:pt x="428" y="206"/>
                      <a:pt x="428" y="204"/>
                    </a:cubicBezTo>
                    <a:cubicBezTo>
                      <a:pt x="418" y="205"/>
                      <a:pt x="415" y="202"/>
                      <a:pt x="404" y="202"/>
                    </a:cubicBezTo>
                    <a:cubicBezTo>
                      <a:pt x="405" y="198"/>
                      <a:pt x="405" y="200"/>
                      <a:pt x="404" y="196"/>
                    </a:cubicBezTo>
                    <a:cubicBezTo>
                      <a:pt x="407" y="201"/>
                      <a:pt x="411" y="198"/>
                      <a:pt x="414" y="202"/>
                    </a:cubicBezTo>
                    <a:cubicBezTo>
                      <a:pt x="417" y="198"/>
                      <a:pt x="425" y="203"/>
                      <a:pt x="425" y="196"/>
                    </a:cubicBezTo>
                    <a:cubicBezTo>
                      <a:pt x="427" y="199"/>
                      <a:pt x="431" y="198"/>
                      <a:pt x="434" y="197"/>
                    </a:cubicBezTo>
                    <a:cubicBezTo>
                      <a:pt x="432" y="193"/>
                      <a:pt x="423" y="198"/>
                      <a:pt x="423" y="190"/>
                    </a:cubicBezTo>
                    <a:cubicBezTo>
                      <a:pt x="419" y="190"/>
                      <a:pt x="413" y="185"/>
                      <a:pt x="406" y="183"/>
                    </a:cubicBezTo>
                    <a:cubicBezTo>
                      <a:pt x="402" y="182"/>
                      <a:pt x="399" y="183"/>
                      <a:pt x="395" y="182"/>
                    </a:cubicBezTo>
                    <a:cubicBezTo>
                      <a:pt x="393" y="183"/>
                      <a:pt x="395" y="184"/>
                      <a:pt x="395" y="186"/>
                    </a:cubicBezTo>
                    <a:cubicBezTo>
                      <a:pt x="391" y="187"/>
                      <a:pt x="393" y="182"/>
                      <a:pt x="391" y="181"/>
                    </a:cubicBezTo>
                    <a:cubicBezTo>
                      <a:pt x="387" y="181"/>
                      <a:pt x="391" y="184"/>
                      <a:pt x="389" y="184"/>
                    </a:cubicBezTo>
                    <a:cubicBezTo>
                      <a:pt x="383" y="178"/>
                      <a:pt x="373" y="181"/>
                      <a:pt x="363" y="176"/>
                    </a:cubicBezTo>
                    <a:cubicBezTo>
                      <a:pt x="362" y="179"/>
                      <a:pt x="366" y="178"/>
                      <a:pt x="367" y="180"/>
                    </a:cubicBezTo>
                    <a:cubicBezTo>
                      <a:pt x="366" y="182"/>
                      <a:pt x="361" y="178"/>
                      <a:pt x="357" y="180"/>
                    </a:cubicBezTo>
                    <a:cubicBezTo>
                      <a:pt x="358" y="178"/>
                      <a:pt x="362" y="178"/>
                      <a:pt x="362" y="175"/>
                    </a:cubicBezTo>
                    <a:cubicBezTo>
                      <a:pt x="358" y="177"/>
                      <a:pt x="343" y="175"/>
                      <a:pt x="342" y="176"/>
                    </a:cubicBezTo>
                    <a:cubicBezTo>
                      <a:pt x="342" y="177"/>
                      <a:pt x="350" y="181"/>
                      <a:pt x="343" y="181"/>
                    </a:cubicBezTo>
                    <a:cubicBezTo>
                      <a:pt x="342" y="181"/>
                      <a:pt x="340" y="180"/>
                      <a:pt x="338" y="180"/>
                    </a:cubicBezTo>
                    <a:cubicBezTo>
                      <a:pt x="337" y="180"/>
                      <a:pt x="338" y="177"/>
                      <a:pt x="338" y="177"/>
                    </a:cubicBezTo>
                    <a:cubicBezTo>
                      <a:pt x="336" y="177"/>
                      <a:pt x="336" y="179"/>
                      <a:pt x="335" y="179"/>
                    </a:cubicBezTo>
                    <a:cubicBezTo>
                      <a:pt x="334" y="178"/>
                      <a:pt x="323" y="172"/>
                      <a:pt x="323" y="179"/>
                    </a:cubicBezTo>
                    <a:cubicBezTo>
                      <a:pt x="317" y="177"/>
                      <a:pt x="311" y="178"/>
                      <a:pt x="309" y="177"/>
                    </a:cubicBezTo>
                    <a:cubicBezTo>
                      <a:pt x="306" y="176"/>
                      <a:pt x="306" y="173"/>
                      <a:pt x="299" y="175"/>
                    </a:cubicBezTo>
                    <a:cubicBezTo>
                      <a:pt x="300" y="174"/>
                      <a:pt x="302" y="174"/>
                      <a:pt x="302" y="172"/>
                    </a:cubicBezTo>
                    <a:cubicBezTo>
                      <a:pt x="314" y="176"/>
                      <a:pt x="322" y="174"/>
                      <a:pt x="340" y="175"/>
                    </a:cubicBezTo>
                    <a:cubicBezTo>
                      <a:pt x="335" y="176"/>
                      <a:pt x="334" y="170"/>
                      <a:pt x="333" y="169"/>
                    </a:cubicBezTo>
                    <a:cubicBezTo>
                      <a:pt x="331" y="168"/>
                      <a:pt x="326" y="173"/>
                      <a:pt x="325" y="167"/>
                    </a:cubicBezTo>
                    <a:cubicBezTo>
                      <a:pt x="324" y="170"/>
                      <a:pt x="317" y="168"/>
                      <a:pt x="313" y="167"/>
                    </a:cubicBezTo>
                    <a:cubicBezTo>
                      <a:pt x="307" y="171"/>
                      <a:pt x="295" y="165"/>
                      <a:pt x="291" y="167"/>
                    </a:cubicBezTo>
                    <a:cubicBezTo>
                      <a:pt x="288" y="167"/>
                      <a:pt x="290" y="162"/>
                      <a:pt x="286" y="163"/>
                    </a:cubicBezTo>
                    <a:cubicBezTo>
                      <a:pt x="286" y="170"/>
                      <a:pt x="282" y="164"/>
                      <a:pt x="276" y="162"/>
                    </a:cubicBezTo>
                    <a:cubicBezTo>
                      <a:pt x="284" y="162"/>
                      <a:pt x="294" y="161"/>
                      <a:pt x="304" y="161"/>
                    </a:cubicBezTo>
                    <a:cubicBezTo>
                      <a:pt x="313" y="161"/>
                      <a:pt x="324" y="160"/>
                      <a:pt x="332" y="163"/>
                    </a:cubicBezTo>
                    <a:cubicBezTo>
                      <a:pt x="333" y="156"/>
                      <a:pt x="348" y="167"/>
                      <a:pt x="349" y="158"/>
                    </a:cubicBezTo>
                    <a:cubicBezTo>
                      <a:pt x="349" y="155"/>
                      <a:pt x="347" y="159"/>
                      <a:pt x="346" y="156"/>
                    </a:cubicBezTo>
                    <a:cubicBezTo>
                      <a:pt x="346" y="153"/>
                      <a:pt x="349" y="159"/>
                      <a:pt x="348" y="154"/>
                    </a:cubicBezTo>
                    <a:cubicBezTo>
                      <a:pt x="350" y="155"/>
                      <a:pt x="356" y="154"/>
                      <a:pt x="361" y="154"/>
                    </a:cubicBezTo>
                    <a:cubicBezTo>
                      <a:pt x="363" y="154"/>
                      <a:pt x="368" y="157"/>
                      <a:pt x="367" y="153"/>
                    </a:cubicBezTo>
                    <a:cubicBezTo>
                      <a:pt x="363" y="150"/>
                      <a:pt x="371" y="154"/>
                      <a:pt x="367" y="155"/>
                    </a:cubicBezTo>
                    <a:cubicBezTo>
                      <a:pt x="368" y="156"/>
                      <a:pt x="369" y="157"/>
                      <a:pt x="370" y="158"/>
                    </a:cubicBezTo>
                    <a:cubicBezTo>
                      <a:pt x="371" y="157"/>
                      <a:pt x="372" y="152"/>
                      <a:pt x="377" y="152"/>
                    </a:cubicBezTo>
                    <a:cubicBezTo>
                      <a:pt x="376" y="149"/>
                      <a:pt x="373" y="148"/>
                      <a:pt x="378" y="149"/>
                    </a:cubicBezTo>
                    <a:cubicBezTo>
                      <a:pt x="380" y="144"/>
                      <a:pt x="372" y="144"/>
                      <a:pt x="367" y="142"/>
                    </a:cubicBezTo>
                    <a:cubicBezTo>
                      <a:pt x="366" y="142"/>
                      <a:pt x="366" y="140"/>
                      <a:pt x="366" y="140"/>
                    </a:cubicBezTo>
                    <a:cubicBezTo>
                      <a:pt x="363" y="139"/>
                      <a:pt x="359" y="140"/>
                      <a:pt x="356" y="139"/>
                    </a:cubicBezTo>
                    <a:cubicBezTo>
                      <a:pt x="353" y="138"/>
                      <a:pt x="352" y="135"/>
                      <a:pt x="350" y="139"/>
                    </a:cubicBezTo>
                    <a:cubicBezTo>
                      <a:pt x="348" y="138"/>
                      <a:pt x="345" y="136"/>
                      <a:pt x="343" y="134"/>
                    </a:cubicBezTo>
                    <a:cubicBezTo>
                      <a:pt x="339" y="136"/>
                      <a:pt x="331" y="135"/>
                      <a:pt x="327" y="133"/>
                    </a:cubicBezTo>
                    <a:cubicBezTo>
                      <a:pt x="324" y="134"/>
                      <a:pt x="329" y="137"/>
                      <a:pt x="326" y="139"/>
                    </a:cubicBezTo>
                    <a:cubicBezTo>
                      <a:pt x="325" y="136"/>
                      <a:pt x="325" y="135"/>
                      <a:pt x="319" y="135"/>
                    </a:cubicBezTo>
                    <a:cubicBezTo>
                      <a:pt x="320" y="138"/>
                      <a:pt x="323" y="138"/>
                      <a:pt x="320" y="140"/>
                    </a:cubicBezTo>
                    <a:cubicBezTo>
                      <a:pt x="326" y="141"/>
                      <a:pt x="331" y="140"/>
                      <a:pt x="341" y="142"/>
                    </a:cubicBezTo>
                    <a:cubicBezTo>
                      <a:pt x="341" y="143"/>
                      <a:pt x="340" y="144"/>
                      <a:pt x="340" y="145"/>
                    </a:cubicBezTo>
                    <a:cubicBezTo>
                      <a:pt x="343" y="144"/>
                      <a:pt x="346" y="151"/>
                      <a:pt x="348" y="147"/>
                    </a:cubicBezTo>
                    <a:cubicBezTo>
                      <a:pt x="349" y="149"/>
                      <a:pt x="351" y="149"/>
                      <a:pt x="349" y="153"/>
                    </a:cubicBezTo>
                    <a:cubicBezTo>
                      <a:pt x="349" y="150"/>
                      <a:pt x="342" y="153"/>
                      <a:pt x="345" y="148"/>
                    </a:cubicBezTo>
                    <a:cubicBezTo>
                      <a:pt x="332" y="148"/>
                      <a:pt x="326" y="143"/>
                      <a:pt x="318" y="147"/>
                    </a:cubicBezTo>
                    <a:cubicBezTo>
                      <a:pt x="320" y="143"/>
                      <a:pt x="307" y="143"/>
                      <a:pt x="310" y="138"/>
                    </a:cubicBezTo>
                    <a:cubicBezTo>
                      <a:pt x="304" y="139"/>
                      <a:pt x="291" y="133"/>
                      <a:pt x="289" y="139"/>
                    </a:cubicBezTo>
                    <a:cubicBezTo>
                      <a:pt x="289" y="141"/>
                      <a:pt x="281" y="141"/>
                      <a:pt x="283" y="138"/>
                    </a:cubicBezTo>
                    <a:cubicBezTo>
                      <a:pt x="255" y="136"/>
                      <a:pt x="227" y="134"/>
                      <a:pt x="203" y="130"/>
                    </a:cubicBezTo>
                    <a:cubicBezTo>
                      <a:pt x="215" y="127"/>
                      <a:pt x="228" y="128"/>
                      <a:pt x="241" y="128"/>
                    </a:cubicBezTo>
                    <a:cubicBezTo>
                      <a:pt x="244" y="129"/>
                      <a:pt x="246" y="131"/>
                      <a:pt x="249" y="131"/>
                    </a:cubicBezTo>
                    <a:cubicBezTo>
                      <a:pt x="257" y="131"/>
                      <a:pt x="268" y="131"/>
                      <a:pt x="274" y="131"/>
                    </a:cubicBezTo>
                    <a:cubicBezTo>
                      <a:pt x="284" y="131"/>
                      <a:pt x="293" y="131"/>
                      <a:pt x="305" y="131"/>
                    </a:cubicBezTo>
                    <a:cubicBezTo>
                      <a:pt x="307" y="131"/>
                      <a:pt x="308" y="129"/>
                      <a:pt x="307" y="126"/>
                    </a:cubicBezTo>
                    <a:cubicBezTo>
                      <a:pt x="310" y="128"/>
                      <a:pt x="308" y="134"/>
                      <a:pt x="314" y="132"/>
                    </a:cubicBezTo>
                    <a:cubicBezTo>
                      <a:pt x="310" y="127"/>
                      <a:pt x="315" y="130"/>
                      <a:pt x="319" y="131"/>
                    </a:cubicBezTo>
                    <a:cubicBezTo>
                      <a:pt x="319" y="129"/>
                      <a:pt x="319" y="129"/>
                      <a:pt x="318" y="128"/>
                    </a:cubicBezTo>
                    <a:cubicBezTo>
                      <a:pt x="314" y="127"/>
                      <a:pt x="322" y="127"/>
                      <a:pt x="320" y="131"/>
                    </a:cubicBezTo>
                    <a:cubicBezTo>
                      <a:pt x="324" y="131"/>
                      <a:pt x="324" y="128"/>
                      <a:pt x="327" y="127"/>
                    </a:cubicBezTo>
                    <a:cubicBezTo>
                      <a:pt x="327" y="125"/>
                      <a:pt x="323" y="129"/>
                      <a:pt x="320" y="127"/>
                    </a:cubicBezTo>
                    <a:cubicBezTo>
                      <a:pt x="317" y="123"/>
                      <a:pt x="311" y="126"/>
                      <a:pt x="305" y="126"/>
                    </a:cubicBezTo>
                    <a:cubicBezTo>
                      <a:pt x="303" y="126"/>
                      <a:pt x="302" y="124"/>
                      <a:pt x="300" y="124"/>
                    </a:cubicBezTo>
                    <a:cubicBezTo>
                      <a:pt x="298" y="124"/>
                      <a:pt x="295" y="126"/>
                      <a:pt x="293" y="126"/>
                    </a:cubicBezTo>
                    <a:cubicBezTo>
                      <a:pt x="288" y="127"/>
                      <a:pt x="279" y="126"/>
                      <a:pt x="275" y="124"/>
                    </a:cubicBezTo>
                    <a:cubicBezTo>
                      <a:pt x="273" y="124"/>
                      <a:pt x="274" y="126"/>
                      <a:pt x="275" y="126"/>
                    </a:cubicBezTo>
                    <a:cubicBezTo>
                      <a:pt x="272" y="129"/>
                      <a:pt x="269" y="129"/>
                      <a:pt x="268" y="125"/>
                    </a:cubicBezTo>
                    <a:cubicBezTo>
                      <a:pt x="262" y="127"/>
                      <a:pt x="252" y="124"/>
                      <a:pt x="243" y="124"/>
                    </a:cubicBezTo>
                    <a:cubicBezTo>
                      <a:pt x="244" y="121"/>
                      <a:pt x="249" y="123"/>
                      <a:pt x="248" y="119"/>
                    </a:cubicBezTo>
                    <a:cubicBezTo>
                      <a:pt x="242" y="118"/>
                      <a:pt x="236" y="115"/>
                      <a:pt x="227" y="117"/>
                    </a:cubicBezTo>
                    <a:cubicBezTo>
                      <a:pt x="227" y="113"/>
                      <a:pt x="222" y="114"/>
                      <a:pt x="218" y="113"/>
                    </a:cubicBezTo>
                    <a:cubicBezTo>
                      <a:pt x="218" y="117"/>
                      <a:pt x="225" y="112"/>
                      <a:pt x="224" y="117"/>
                    </a:cubicBezTo>
                    <a:cubicBezTo>
                      <a:pt x="221" y="114"/>
                      <a:pt x="216" y="118"/>
                      <a:pt x="215" y="118"/>
                    </a:cubicBezTo>
                    <a:cubicBezTo>
                      <a:pt x="211" y="119"/>
                      <a:pt x="214" y="115"/>
                      <a:pt x="215" y="115"/>
                    </a:cubicBezTo>
                    <a:cubicBezTo>
                      <a:pt x="215" y="113"/>
                      <a:pt x="212" y="114"/>
                      <a:pt x="207" y="113"/>
                    </a:cubicBezTo>
                    <a:cubicBezTo>
                      <a:pt x="207" y="117"/>
                      <a:pt x="215" y="112"/>
                      <a:pt x="213" y="117"/>
                    </a:cubicBezTo>
                    <a:cubicBezTo>
                      <a:pt x="211" y="117"/>
                      <a:pt x="209" y="116"/>
                      <a:pt x="208" y="118"/>
                    </a:cubicBezTo>
                    <a:cubicBezTo>
                      <a:pt x="208" y="115"/>
                      <a:pt x="202" y="116"/>
                      <a:pt x="205" y="113"/>
                    </a:cubicBezTo>
                    <a:cubicBezTo>
                      <a:pt x="205" y="115"/>
                      <a:pt x="201" y="113"/>
                      <a:pt x="201" y="113"/>
                    </a:cubicBezTo>
                    <a:cubicBezTo>
                      <a:pt x="201" y="113"/>
                      <a:pt x="200" y="116"/>
                      <a:pt x="200" y="116"/>
                    </a:cubicBezTo>
                    <a:cubicBezTo>
                      <a:pt x="199" y="116"/>
                      <a:pt x="200" y="114"/>
                      <a:pt x="199" y="113"/>
                    </a:cubicBezTo>
                    <a:cubicBezTo>
                      <a:pt x="187" y="110"/>
                      <a:pt x="167" y="113"/>
                      <a:pt x="155" y="110"/>
                    </a:cubicBezTo>
                    <a:cubicBezTo>
                      <a:pt x="159" y="113"/>
                      <a:pt x="170" y="115"/>
                      <a:pt x="172" y="115"/>
                    </a:cubicBezTo>
                    <a:cubicBezTo>
                      <a:pt x="178" y="115"/>
                      <a:pt x="163" y="120"/>
                      <a:pt x="168" y="115"/>
                    </a:cubicBezTo>
                    <a:cubicBezTo>
                      <a:pt x="163" y="118"/>
                      <a:pt x="155" y="111"/>
                      <a:pt x="151" y="116"/>
                    </a:cubicBezTo>
                    <a:cubicBezTo>
                      <a:pt x="151" y="113"/>
                      <a:pt x="151" y="111"/>
                      <a:pt x="146" y="110"/>
                    </a:cubicBezTo>
                    <a:cubicBezTo>
                      <a:pt x="142" y="112"/>
                      <a:pt x="150" y="112"/>
                      <a:pt x="149" y="115"/>
                    </a:cubicBezTo>
                    <a:cubicBezTo>
                      <a:pt x="143" y="116"/>
                      <a:pt x="131" y="110"/>
                      <a:pt x="113" y="111"/>
                    </a:cubicBezTo>
                    <a:cubicBezTo>
                      <a:pt x="120" y="103"/>
                      <a:pt x="134" y="110"/>
                      <a:pt x="146" y="109"/>
                    </a:cubicBezTo>
                    <a:cubicBezTo>
                      <a:pt x="163" y="106"/>
                      <a:pt x="193" y="107"/>
                      <a:pt x="212" y="105"/>
                    </a:cubicBezTo>
                    <a:cubicBezTo>
                      <a:pt x="213" y="104"/>
                      <a:pt x="214" y="103"/>
                      <a:pt x="215" y="102"/>
                    </a:cubicBezTo>
                    <a:cubicBezTo>
                      <a:pt x="219" y="102"/>
                      <a:pt x="226" y="102"/>
                      <a:pt x="224" y="105"/>
                    </a:cubicBezTo>
                    <a:cubicBezTo>
                      <a:pt x="297" y="103"/>
                      <a:pt x="356" y="102"/>
                      <a:pt x="425" y="104"/>
                    </a:cubicBezTo>
                    <a:cubicBezTo>
                      <a:pt x="427" y="101"/>
                      <a:pt x="428" y="104"/>
                      <a:pt x="430" y="101"/>
                    </a:cubicBezTo>
                    <a:cubicBezTo>
                      <a:pt x="436" y="103"/>
                      <a:pt x="446" y="105"/>
                      <a:pt x="449" y="98"/>
                    </a:cubicBezTo>
                    <a:cubicBezTo>
                      <a:pt x="455" y="99"/>
                      <a:pt x="467" y="101"/>
                      <a:pt x="474" y="97"/>
                    </a:cubicBezTo>
                    <a:cubicBezTo>
                      <a:pt x="470" y="96"/>
                      <a:pt x="460" y="96"/>
                      <a:pt x="458" y="96"/>
                    </a:cubicBezTo>
                    <a:cubicBezTo>
                      <a:pt x="455" y="96"/>
                      <a:pt x="449" y="92"/>
                      <a:pt x="447" y="95"/>
                    </a:cubicBezTo>
                    <a:cubicBezTo>
                      <a:pt x="411" y="93"/>
                      <a:pt x="369" y="91"/>
                      <a:pt x="326" y="90"/>
                    </a:cubicBezTo>
                    <a:cubicBezTo>
                      <a:pt x="311" y="90"/>
                      <a:pt x="295" y="92"/>
                      <a:pt x="279" y="90"/>
                    </a:cubicBezTo>
                    <a:cubicBezTo>
                      <a:pt x="270" y="89"/>
                      <a:pt x="260" y="91"/>
                      <a:pt x="250" y="91"/>
                    </a:cubicBezTo>
                    <a:cubicBezTo>
                      <a:pt x="231" y="91"/>
                      <a:pt x="213" y="92"/>
                      <a:pt x="196" y="91"/>
                    </a:cubicBezTo>
                    <a:cubicBezTo>
                      <a:pt x="188" y="91"/>
                      <a:pt x="179" y="91"/>
                      <a:pt x="174" y="94"/>
                    </a:cubicBezTo>
                    <a:cubicBezTo>
                      <a:pt x="173" y="92"/>
                      <a:pt x="173" y="90"/>
                      <a:pt x="168" y="90"/>
                    </a:cubicBezTo>
                    <a:cubicBezTo>
                      <a:pt x="169" y="91"/>
                      <a:pt x="170" y="91"/>
                      <a:pt x="170" y="94"/>
                    </a:cubicBezTo>
                    <a:cubicBezTo>
                      <a:pt x="162" y="94"/>
                      <a:pt x="169" y="90"/>
                      <a:pt x="160" y="90"/>
                    </a:cubicBezTo>
                    <a:cubicBezTo>
                      <a:pt x="160" y="95"/>
                      <a:pt x="164" y="89"/>
                      <a:pt x="163" y="94"/>
                    </a:cubicBezTo>
                    <a:cubicBezTo>
                      <a:pt x="150" y="93"/>
                      <a:pt x="143" y="97"/>
                      <a:pt x="132" y="91"/>
                    </a:cubicBezTo>
                    <a:cubicBezTo>
                      <a:pt x="132" y="97"/>
                      <a:pt x="128" y="92"/>
                      <a:pt x="124" y="90"/>
                    </a:cubicBezTo>
                    <a:cubicBezTo>
                      <a:pt x="125" y="87"/>
                      <a:pt x="127" y="91"/>
                      <a:pt x="128" y="91"/>
                    </a:cubicBezTo>
                    <a:cubicBezTo>
                      <a:pt x="129" y="84"/>
                      <a:pt x="121" y="89"/>
                      <a:pt x="121" y="92"/>
                    </a:cubicBezTo>
                    <a:cubicBezTo>
                      <a:pt x="115" y="93"/>
                      <a:pt x="111" y="92"/>
                      <a:pt x="107" y="90"/>
                    </a:cubicBezTo>
                    <a:cubicBezTo>
                      <a:pt x="106" y="91"/>
                      <a:pt x="105" y="91"/>
                      <a:pt x="105" y="92"/>
                    </a:cubicBezTo>
                    <a:cubicBezTo>
                      <a:pt x="107" y="96"/>
                      <a:pt x="111" y="90"/>
                      <a:pt x="111" y="96"/>
                    </a:cubicBezTo>
                    <a:cubicBezTo>
                      <a:pt x="97" y="97"/>
                      <a:pt x="90" y="98"/>
                      <a:pt x="77" y="96"/>
                    </a:cubicBezTo>
                    <a:cubicBezTo>
                      <a:pt x="82" y="100"/>
                      <a:pt x="74" y="99"/>
                      <a:pt x="73" y="95"/>
                    </a:cubicBezTo>
                    <a:cubicBezTo>
                      <a:pt x="72" y="94"/>
                      <a:pt x="69" y="98"/>
                      <a:pt x="72" y="98"/>
                    </a:cubicBezTo>
                    <a:cubicBezTo>
                      <a:pt x="71" y="101"/>
                      <a:pt x="69" y="96"/>
                      <a:pt x="70" y="94"/>
                    </a:cubicBezTo>
                    <a:cubicBezTo>
                      <a:pt x="64" y="94"/>
                      <a:pt x="56" y="96"/>
                      <a:pt x="56" y="91"/>
                    </a:cubicBezTo>
                    <a:cubicBezTo>
                      <a:pt x="46" y="93"/>
                      <a:pt x="36" y="87"/>
                      <a:pt x="27" y="90"/>
                    </a:cubicBezTo>
                    <a:cubicBezTo>
                      <a:pt x="23" y="88"/>
                      <a:pt x="29" y="88"/>
                      <a:pt x="29" y="87"/>
                    </a:cubicBezTo>
                    <a:cubicBezTo>
                      <a:pt x="28" y="81"/>
                      <a:pt x="16" y="83"/>
                      <a:pt x="8" y="80"/>
                    </a:cubicBezTo>
                    <a:cubicBezTo>
                      <a:pt x="10" y="78"/>
                      <a:pt x="16" y="79"/>
                      <a:pt x="21" y="75"/>
                    </a:cubicBezTo>
                    <a:cubicBezTo>
                      <a:pt x="18" y="70"/>
                      <a:pt x="4" y="75"/>
                      <a:pt x="0" y="68"/>
                    </a:cubicBezTo>
                    <a:cubicBezTo>
                      <a:pt x="7" y="70"/>
                      <a:pt x="19" y="67"/>
                      <a:pt x="19" y="62"/>
                    </a:cubicBezTo>
                    <a:cubicBezTo>
                      <a:pt x="20" y="60"/>
                      <a:pt x="24" y="62"/>
                      <a:pt x="27" y="61"/>
                    </a:cubicBezTo>
                    <a:cubicBezTo>
                      <a:pt x="27" y="61"/>
                      <a:pt x="29" y="59"/>
                      <a:pt x="28" y="59"/>
                    </a:cubicBezTo>
                    <a:cubicBezTo>
                      <a:pt x="27" y="59"/>
                      <a:pt x="38" y="63"/>
                      <a:pt x="42" y="62"/>
                    </a:cubicBezTo>
                    <a:cubicBezTo>
                      <a:pt x="46" y="62"/>
                      <a:pt x="53" y="58"/>
                      <a:pt x="56" y="64"/>
                    </a:cubicBezTo>
                    <a:cubicBezTo>
                      <a:pt x="59" y="65"/>
                      <a:pt x="59" y="63"/>
                      <a:pt x="62" y="63"/>
                    </a:cubicBezTo>
                    <a:cubicBezTo>
                      <a:pt x="58" y="70"/>
                      <a:pt x="52" y="64"/>
                      <a:pt x="48" y="63"/>
                    </a:cubicBezTo>
                    <a:cubicBezTo>
                      <a:pt x="44" y="63"/>
                      <a:pt x="40" y="64"/>
                      <a:pt x="36" y="63"/>
                    </a:cubicBezTo>
                    <a:cubicBezTo>
                      <a:pt x="42" y="69"/>
                      <a:pt x="51" y="66"/>
                      <a:pt x="62" y="67"/>
                    </a:cubicBezTo>
                    <a:cubicBezTo>
                      <a:pt x="63" y="67"/>
                      <a:pt x="63" y="65"/>
                      <a:pt x="63" y="63"/>
                    </a:cubicBezTo>
                    <a:cubicBezTo>
                      <a:pt x="65" y="63"/>
                      <a:pt x="68" y="63"/>
                      <a:pt x="70" y="63"/>
                    </a:cubicBezTo>
                    <a:cubicBezTo>
                      <a:pt x="70" y="68"/>
                      <a:pt x="67" y="63"/>
                      <a:pt x="64" y="66"/>
                    </a:cubicBezTo>
                    <a:cubicBezTo>
                      <a:pt x="86" y="70"/>
                      <a:pt x="100" y="66"/>
                      <a:pt x="128" y="67"/>
                    </a:cubicBezTo>
                    <a:cubicBezTo>
                      <a:pt x="128" y="63"/>
                      <a:pt x="120" y="67"/>
                      <a:pt x="120" y="62"/>
                    </a:cubicBezTo>
                    <a:cubicBezTo>
                      <a:pt x="131" y="63"/>
                      <a:pt x="133" y="59"/>
                      <a:pt x="146" y="59"/>
                    </a:cubicBezTo>
                    <a:cubicBezTo>
                      <a:pt x="144" y="54"/>
                      <a:pt x="140" y="59"/>
                      <a:pt x="135" y="57"/>
                    </a:cubicBezTo>
                    <a:cubicBezTo>
                      <a:pt x="135" y="53"/>
                      <a:pt x="143" y="56"/>
                      <a:pt x="147" y="55"/>
                    </a:cubicBezTo>
                    <a:cubicBezTo>
                      <a:pt x="145" y="57"/>
                      <a:pt x="146" y="57"/>
                      <a:pt x="147" y="59"/>
                    </a:cubicBezTo>
                    <a:cubicBezTo>
                      <a:pt x="151" y="59"/>
                      <a:pt x="153" y="58"/>
                      <a:pt x="156" y="57"/>
                    </a:cubicBezTo>
                    <a:cubicBezTo>
                      <a:pt x="156" y="61"/>
                      <a:pt x="161" y="60"/>
                      <a:pt x="161" y="63"/>
                    </a:cubicBezTo>
                    <a:cubicBezTo>
                      <a:pt x="158" y="61"/>
                      <a:pt x="156" y="65"/>
                      <a:pt x="154" y="62"/>
                    </a:cubicBezTo>
                    <a:cubicBezTo>
                      <a:pt x="154" y="61"/>
                      <a:pt x="156" y="61"/>
                      <a:pt x="156" y="60"/>
                    </a:cubicBezTo>
                    <a:cubicBezTo>
                      <a:pt x="156" y="58"/>
                      <a:pt x="152" y="61"/>
                      <a:pt x="149" y="60"/>
                    </a:cubicBezTo>
                    <a:cubicBezTo>
                      <a:pt x="151" y="62"/>
                      <a:pt x="151" y="61"/>
                      <a:pt x="150" y="64"/>
                    </a:cubicBezTo>
                    <a:cubicBezTo>
                      <a:pt x="144" y="65"/>
                      <a:pt x="135" y="61"/>
                      <a:pt x="129" y="66"/>
                    </a:cubicBezTo>
                    <a:cubicBezTo>
                      <a:pt x="145" y="68"/>
                      <a:pt x="155" y="65"/>
                      <a:pt x="170" y="66"/>
                    </a:cubicBezTo>
                    <a:cubicBezTo>
                      <a:pt x="168" y="63"/>
                      <a:pt x="164" y="64"/>
                      <a:pt x="162" y="62"/>
                    </a:cubicBezTo>
                    <a:cubicBezTo>
                      <a:pt x="162" y="60"/>
                      <a:pt x="166" y="62"/>
                      <a:pt x="167" y="61"/>
                    </a:cubicBezTo>
                    <a:cubicBezTo>
                      <a:pt x="167" y="61"/>
                      <a:pt x="166" y="58"/>
                      <a:pt x="167" y="57"/>
                    </a:cubicBezTo>
                    <a:cubicBezTo>
                      <a:pt x="168" y="57"/>
                      <a:pt x="167" y="60"/>
                      <a:pt x="168" y="60"/>
                    </a:cubicBezTo>
                    <a:cubicBezTo>
                      <a:pt x="169" y="60"/>
                      <a:pt x="168" y="58"/>
                      <a:pt x="169" y="57"/>
                    </a:cubicBezTo>
                    <a:cubicBezTo>
                      <a:pt x="171" y="56"/>
                      <a:pt x="178" y="58"/>
                      <a:pt x="178" y="57"/>
                    </a:cubicBezTo>
                    <a:cubicBezTo>
                      <a:pt x="181" y="57"/>
                      <a:pt x="180" y="51"/>
                      <a:pt x="184" y="54"/>
                    </a:cubicBezTo>
                    <a:cubicBezTo>
                      <a:pt x="184" y="56"/>
                      <a:pt x="181" y="54"/>
                      <a:pt x="181" y="56"/>
                    </a:cubicBezTo>
                    <a:cubicBezTo>
                      <a:pt x="186" y="58"/>
                      <a:pt x="192" y="55"/>
                      <a:pt x="196" y="62"/>
                    </a:cubicBezTo>
                    <a:cubicBezTo>
                      <a:pt x="190" y="63"/>
                      <a:pt x="188" y="61"/>
                      <a:pt x="188" y="57"/>
                    </a:cubicBezTo>
                    <a:cubicBezTo>
                      <a:pt x="186" y="58"/>
                      <a:pt x="184" y="59"/>
                      <a:pt x="182" y="59"/>
                    </a:cubicBezTo>
                    <a:cubicBezTo>
                      <a:pt x="182" y="62"/>
                      <a:pt x="189" y="57"/>
                      <a:pt x="188" y="62"/>
                    </a:cubicBezTo>
                    <a:cubicBezTo>
                      <a:pt x="185" y="62"/>
                      <a:pt x="182" y="62"/>
                      <a:pt x="181" y="61"/>
                    </a:cubicBezTo>
                    <a:cubicBezTo>
                      <a:pt x="185" y="69"/>
                      <a:pt x="200" y="60"/>
                      <a:pt x="207" y="66"/>
                    </a:cubicBezTo>
                    <a:cubicBezTo>
                      <a:pt x="202" y="63"/>
                      <a:pt x="214" y="63"/>
                      <a:pt x="215" y="63"/>
                    </a:cubicBezTo>
                    <a:cubicBezTo>
                      <a:pt x="217" y="57"/>
                      <a:pt x="213" y="63"/>
                      <a:pt x="213" y="59"/>
                    </a:cubicBezTo>
                    <a:cubicBezTo>
                      <a:pt x="215" y="59"/>
                      <a:pt x="215" y="58"/>
                      <a:pt x="215" y="56"/>
                    </a:cubicBezTo>
                    <a:cubicBezTo>
                      <a:pt x="218" y="63"/>
                      <a:pt x="223" y="56"/>
                      <a:pt x="232" y="59"/>
                    </a:cubicBezTo>
                    <a:cubicBezTo>
                      <a:pt x="234" y="59"/>
                      <a:pt x="235" y="62"/>
                      <a:pt x="238" y="62"/>
                    </a:cubicBezTo>
                    <a:cubicBezTo>
                      <a:pt x="241" y="63"/>
                      <a:pt x="246" y="62"/>
                      <a:pt x="250" y="62"/>
                    </a:cubicBezTo>
                    <a:cubicBezTo>
                      <a:pt x="251" y="60"/>
                      <a:pt x="246" y="62"/>
                      <a:pt x="245" y="61"/>
                    </a:cubicBezTo>
                    <a:cubicBezTo>
                      <a:pt x="249" y="56"/>
                      <a:pt x="256" y="66"/>
                      <a:pt x="266" y="62"/>
                    </a:cubicBezTo>
                    <a:cubicBezTo>
                      <a:pt x="262" y="61"/>
                      <a:pt x="255" y="58"/>
                      <a:pt x="253" y="60"/>
                    </a:cubicBezTo>
                    <a:cubicBezTo>
                      <a:pt x="248" y="55"/>
                      <a:pt x="263" y="60"/>
                      <a:pt x="262" y="55"/>
                    </a:cubicBezTo>
                    <a:cubicBezTo>
                      <a:pt x="264" y="60"/>
                      <a:pt x="268" y="55"/>
                      <a:pt x="267" y="62"/>
                    </a:cubicBezTo>
                    <a:cubicBezTo>
                      <a:pt x="273" y="61"/>
                      <a:pt x="281" y="63"/>
                      <a:pt x="285" y="59"/>
                    </a:cubicBezTo>
                    <a:cubicBezTo>
                      <a:pt x="297" y="59"/>
                      <a:pt x="303" y="61"/>
                      <a:pt x="311" y="57"/>
                    </a:cubicBezTo>
                    <a:cubicBezTo>
                      <a:pt x="314" y="61"/>
                      <a:pt x="328" y="56"/>
                      <a:pt x="330" y="61"/>
                    </a:cubicBezTo>
                    <a:cubicBezTo>
                      <a:pt x="331" y="61"/>
                      <a:pt x="330" y="59"/>
                      <a:pt x="331" y="57"/>
                    </a:cubicBezTo>
                    <a:cubicBezTo>
                      <a:pt x="336" y="59"/>
                      <a:pt x="336" y="58"/>
                      <a:pt x="342" y="59"/>
                    </a:cubicBezTo>
                    <a:cubicBezTo>
                      <a:pt x="342" y="57"/>
                      <a:pt x="338" y="58"/>
                      <a:pt x="338" y="56"/>
                    </a:cubicBezTo>
                    <a:cubicBezTo>
                      <a:pt x="341" y="51"/>
                      <a:pt x="348" y="61"/>
                      <a:pt x="348" y="55"/>
                    </a:cubicBezTo>
                    <a:cubicBezTo>
                      <a:pt x="351" y="55"/>
                      <a:pt x="350" y="58"/>
                      <a:pt x="352" y="60"/>
                    </a:cubicBezTo>
                    <a:cubicBezTo>
                      <a:pt x="354" y="60"/>
                      <a:pt x="354" y="58"/>
                      <a:pt x="357" y="59"/>
                    </a:cubicBezTo>
                    <a:cubicBezTo>
                      <a:pt x="360" y="67"/>
                      <a:pt x="372" y="60"/>
                      <a:pt x="382" y="61"/>
                    </a:cubicBezTo>
                    <a:cubicBezTo>
                      <a:pt x="385" y="61"/>
                      <a:pt x="391" y="64"/>
                      <a:pt x="398" y="62"/>
                    </a:cubicBezTo>
                    <a:cubicBezTo>
                      <a:pt x="401" y="61"/>
                      <a:pt x="402" y="59"/>
                      <a:pt x="403" y="55"/>
                    </a:cubicBezTo>
                    <a:cubicBezTo>
                      <a:pt x="413" y="58"/>
                      <a:pt x="418" y="59"/>
                      <a:pt x="430" y="61"/>
                    </a:cubicBezTo>
                    <a:cubicBezTo>
                      <a:pt x="431" y="61"/>
                      <a:pt x="431" y="59"/>
                      <a:pt x="431" y="57"/>
                    </a:cubicBezTo>
                    <a:cubicBezTo>
                      <a:pt x="433" y="59"/>
                      <a:pt x="433" y="61"/>
                      <a:pt x="432" y="62"/>
                    </a:cubicBezTo>
                    <a:cubicBezTo>
                      <a:pt x="434" y="60"/>
                      <a:pt x="440" y="65"/>
                      <a:pt x="445" y="64"/>
                    </a:cubicBezTo>
                    <a:cubicBezTo>
                      <a:pt x="445" y="64"/>
                      <a:pt x="447" y="62"/>
                      <a:pt x="447" y="62"/>
                    </a:cubicBezTo>
                    <a:cubicBezTo>
                      <a:pt x="449" y="62"/>
                      <a:pt x="446" y="64"/>
                      <a:pt x="447" y="64"/>
                    </a:cubicBezTo>
                    <a:cubicBezTo>
                      <a:pt x="451" y="66"/>
                      <a:pt x="457" y="63"/>
                      <a:pt x="463" y="64"/>
                    </a:cubicBezTo>
                    <a:cubicBezTo>
                      <a:pt x="461" y="60"/>
                      <a:pt x="453" y="60"/>
                      <a:pt x="451" y="56"/>
                    </a:cubicBezTo>
                    <a:cubicBezTo>
                      <a:pt x="454" y="57"/>
                      <a:pt x="462" y="61"/>
                      <a:pt x="466" y="57"/>
                    </a:cubicBezTo>
                    <a:cubicBezTo>
                      <a:pt x="467" y="52"/>
                      <a:pt x="461" y="60"/>
                      <a:pt x="462" y="54"/>
                    </a:cubicBezTo>
                    <a:cubicBezTo>
                      <a:pt x="467" y="53"/>
                      <a:pt x="465" y="57"/>
                      <a:pt x="469" y="56"/>
                    </a:cubicBezTo>
                    <a:cubicBezTo>
                      <a:pt x="464" y="57"/>
                      <a:pt x="471" y="62"/>
                      <a:pt x="470" y="57"/>
                    </a:cubicBezTo>
                    <a:cubicBezTo>
                      <a:pt x="476" y="61"/>
                      <a:pt x="485" y="56"/>
                      <a:pt x="492" y="57"/>
                    </a:cubicBezTo>
                    <a:cubicBezTo>
                      <a:pt x="495" y="57"/>
                      <a:pt x="495" y="54"/>
                      <a:pt x="497" y="53"/>
                    </a:cubicBezTo>
                    <a:cubicBezTo>
                      <a:pt x="500" y="52"/>
                      <a:pt x="500" y="54"/>
                      <a:pt x="502" y="54"/>
                    </a:cubicBezTo>
                    <a:cubicBezTo>
                      <a:pt x="514" y="56"/>
                      <a:pt x="494" y="53"/>
                      <a:pt x="495" y="57"/>
                    </a:cubicBezTo>
                    <a:cubicBezTo>
                      <a:pt x="504" y="60"/>
                      <a:pt x="513" y="61"/>
                      <a:pt x="522" y="57"/>
                    </a:cubicBezTo>
                    <a:cubicBezTo>
                      <a:pt x="515" y="55"/>
                      <a:pt x="512" y="57"/>
                      <a:pt x="508" y="55"/>
                    </a:cubicBezTo>
                    <a:cubicBezTo>
                      <a:pt x="510" y="52"/>
                      <a:pt x="519" y="55"/>
                      <a:pt x="518" y="52"/>
                    </a:cubicBezTo>
                    <a:cubicBezTo>
                      <a:pt x="525" y="48"/>
                      <a:pt x="535" y="58"/>
                      <a:pt x="545" y="56"/>
                    </a:cubicBezTo>
                    <a:cubicBezTo>
                      <a:pt x="546" y="56"/>
                      <a:pt x="547" y="54"/>
                      <a:pt x="547" y="54"/>
                    </a:cubicBezTo>
                    <a:cubicBezTo>
                      <a:pt x="556" y="54"/>
                      <a:pt x="569" y="56"/>
                      <a:pt x="577" y="56"/>
                    </a:cubicBezTo>
                    <a:cubicBezTo>
                      <a:pt x="586" y="57"/>
                      <a:pt x="595" y="56"/>
                      <a:pt x="603" y="56"/>
                    </a:cubicBezTo>
                    <a:cubicBezTo>
                      <a:pt x="605" y="56"/>
                      <a:pt x="616" y="61"/>
                      <a:pt x="625" y="59"/>
                    </a:cubicBezTo>
                    <a:cubicBezTo>
                      <a:pt x="625" y="56"/>
                      <a:pt x="623" y="55"/>
                      <a:pt x="622" y="54"/>
                    </a:cubicBezTo>
                    <a:cubicBezTo>
                      <a:pt x="623" y="52"/>
                      <a:pt x="627" y="57"/>
                      <a:pt x="631" y="56"/>
                    </a:cubicBezTo>
                    <a:cubicBezTo>
                      <a:pt x="631" y="58"/>
                      <a:pt x="628" y="57"/>
                      <a:pt x="626" y="57"/>
                    </a:cubicBezTo>
                    <a:cubicBezTo>
                      <a:pt x="631" y="61"/>
                      <a:pt x="635" y="57"/>
                      <a:pt x="639" y="56"/>
                    </a:cubicBezTo>
                    <a:cubicBezTo>
                      <a:pt x="645" y="55"/>
                      <a:pt x="653" y="59"/>
                      <a:pt x="658" y="59"/>
                    </a:cubicBezTo>
                    <a:cubicBezTo>
                      <a:pt x="666" y="58"/>
                      <a:pt x="674" y="66"/>
                      <a:pt x="690" y="63"/>
                    </a:cubicBezTo>
                    <a:cubicBezTo>
                      <a:pt x="693" y="59"/>
                      <a:pt x="696" y="58"/>
                      <a:pt x="702" y="60"/>
                    </a:cubicBezTo>
                    <a:cubicBezTo>
                      <a:pt x="701" y="56"/>
                      <a:pt x="695" y="57"/>
                      <a:pt x="695" y="53"/>
                    </a:cubicBezTo>
                    <a:cubicBezTo>
                      <a:pt x="689" y="55"/>
                      <a:pt x="681" y="50"/>
                      <a:pt x="672" y="49"/>
                    </a:cubicBezTo>
                    <a:cubicBezTo>
                      <a:pt x="657" y="49"/>
                      <a:pt x="643" y="50"/>
                      <a:pt x="626" y="47"/>
                    </a:cubicBezTo>
                    <a:cubicBezTo>
                      <a:pt x="623" y="45"/>
                      <a:pt x="628" y="42"/>
                      <a:pt x="625" y="41"/>
                    </a:cubicBezTo>
                    <a:cubicBezTo>
                      <a:pt x="619" y="42"/>
                      <a:pt x="626" y="38"/>
                      <a:pt x="626" y="41"/>
                    </a:cubicBezTo>
                    <a:cubicBezTo>
                      <a:pt x="644" y="41"/>
                      <a:pt x="662" y="38"/>
                      <a:pt x="679" y="39"/>
                    </a:cubicBezTo>
                    <a:cubicBezTo>
                      <a:pt x="679" y="39"/>
                      <a:pt x="680" y="41"/>
                      <a:pt x="681" y="41"/>
                    </a:cubicBezTo>
                    <a:cubicBezTo>
                      <a:pt x="687" y="42"/>
                      <a:pt x="695" y="43"/>
                      <a:pt x="701" y="42"/>
                    </a:cubicBezTo>
                    <a:cubicBezTo>
                      <a:pt x="703" y="42"/>
                      <a:pt x="703" y="40"/>
                      <a:pt x="705" y="40"/>
                    </a:cubicBezTo>
                    <a:cubicBezTo>
                      <a:pt x="707" y="40"/>
                      <a:pt x="707" y="41"/>
                      <a:pt x="709" y="41"/>
                    </a:cubicBezTo>
                    <a:cubicBezTo>
                      <a:pt x="732" y="39"/>
                      <a:pt x="763" y="47"/>
                      <a:pt x="786" y="47"/>
                    </a:cubicBezTo>
                    <a:cubicBezTo>
                      <a:pt x="787" y="51"/>
                      <a:pt x="798" y="52"/>
                      <a:pt x="802" y="49"/>
                    </a:cubicBezTo>
                    <a:cubicBezTo>
                      <a:pt x="805" y="52"/>
                      <a:pt x="813" y="52"/>
                      <a:pt x="821" y="49"/>
                    </a:cubicBezTo>
                    <a:cubicBezTo>
                      <a:pt x="817" y="44"/>
                      <a:pt x="814" y="44"/>
                      <a:pt x="805" y="44"/>
                    </a:cubicBezTo>
                    <a:cubicBezTo>
                      <a:pt x="801" y="43"/>
                      <a:pt x="797" y="40"/>
                      <a:pt x="794" y="40"/>
                    </a:cubicBezTo>
                    <a:cubicBezTo>
                      <a:pt x="785" y="39"/>
                      <a:pt x="775" y="40"/>
                      <a:pt x="765" y="39"/>
                    </a:cubicBezTo>
                    <a:cubicBezTo>
                      <a:pt x="753" y="37"/>
                      <a:pt x="742" y="34"/>
                      <a:pt x="732" y="33"/>
                    </a:cubicBezTo>
                    <a:cubicBezTo>
                      <a:pt x="726" y="32"/>
                      <a:pt x="719" y="33"/>
                      <a:pt x="715" y="32"/>
                    </a:cubicBezTo>
                    <a:cubicBezTo>
                      <a:pt x="713" y="32"/>
                      <a:pt x="713" y="30"/>
                      <a:pt x="711" y="30"/>
                    </a:cubicBezTo>
                    <a:cubicBezTo>
                      <a:pt x="709" y="29"/>
                      <a:pt x="707" y="31"/>
                      <a:pt x="705" y="31"/>
                    </a:cubicBezTo>
                    <a:cubicBezTo>
                      <a:pt x="703" y="31"/>
                      <a:pt x="701" y="28"/>
                      <a:pt x="698" y="27"/>
                    </a:cubicBezTo>
                    <a:cubicBezTo>
                      <a:pt x="698" y="27"/>
                      <a:pt x="697" y="29"/>
                      <a:pt x="697" y="30"/>
                    </a:cubicBezTo>
                    <a:cubicBezTo>
                      <a:pt x="695" y="28"/>
                      <a:pt x="696" y="25"/>
                      <a:pt x="694" y="25"/>
                    </a:cubicBezTo>
                    <a:cubicBezTo>
                      <a:pt x="694" y="27"/>
                      <a:pt x="691" y="29"/>
                      <a:pt x="691" y="23"/>
                    </a:cubicBezTo>
                    <a:cubicBezTo>
                      <a:pt x="687" y="23"/>
                      <a:pt x="685" y="21"/>
                      <a:pt x="680" y="21"/>
                    </a:cubicBezTo>
                    <a:cubicBezTo>
                      <a:pt x="679" y="22"/>
                      <a:pt x="679" y="25"/>
                      <a:pt x="680" y="27"/>
                    </a:cubicBezTo>
                    <a:cubicBezTo>
                      <a:pt x="681" y="27"/>
                      <a:pt x="681" y="26"/>
                      <a:pt x="681" y="25"/>
                    </a:cubicBezTo>
                    <a:cubicBezTo>
                      <a:pt x="683" y="33"/>
                      <a:pt x="670" y="23"/>
                      <a:pt x="667" y="24"/>
                    </a:cubicBezTo>
                    <a:cubicBezTo>
                      <a:pt x="672" y="29"/>
                      <a:pt x="661" y="21"/>
                      <a:pt x="659" y="19"/>
                    </a:cubicBezTo>
                    <a:cubicBezTo>
                      <a:pt x="663" y="23"/>
                      <a:pt x="658" y="22"/>
                      <a:pt x="659" y="24"/>
                    </a:cubicBezTo>
                    <a:cubicBezTo>
                      <a:pt x="657" y="28"/>
                      <a:pt x="657" y="21"/>
                      <a:pt x="654" y="23"/>
                    </a:cubicBezTo>
                    <a:cubicBezTo>
                      <a:pt x="654" y="21"/>
                      <a:pt x="658" y="22"/>
                      <a:pt x="658" y="20"/>
                    </a:cubicBezTo>
                    <a:cubicBezTo>
                      <a:pt x="655" y="17"/>
                      <a:pt x="651" y="19"/>
                      <a:pt x="648" y="19"/>
                    </a:cubicBezTo>
                    <a:cubicBezTo>
                      <a:pt x="649" y="20"/>
                      <a:pt x="649" y="21"/>
                      <a:pt x="651" y="21"/>
                    </a:cubicBezTo>
                    <a:cubicBezTo>
                      <a:pt x="648" y="21"/>
                      <a:pt x="646" y="24"/>
                      <a:pt x="643" y="23"/>
                    </a:cubicBezTo>
                    <a:cubicBezTo>
                      <a:pt x="642" y="20"/>
                      <a:pt x="644" y="20"/>
                      <a:pt x="646" y="20"/>
                    </a:cubicBezTo>
                    <a:cubicBezTo>
                      <a:pt x="643" y="18"/>
                      <a:pt x="640" y="18"/>
                      <a:pt x="637" y="19"/>
                    </a:cubicBezTo>
                    <a:cubicBezTo>
                      <a:pt x="637" y="20"/>
                      <a:pt x="639" y="20"/>
                      <a:pt x="640" y="20"/>
                    </a:cubicBezTo>
                    <a:cubicBezTo>
                      <a:pt x="640" y="23"/>
                      <a:pt x="635" y="21"/>
                      <a:pt x="633" y="21"/>
                    </a:cubicBezTo>
                    <a:cubicBezTo>
                      <a:pt x="633" y="19"/>
                      <a:pt x="635" y="20"/>
                      <a:pt x="636" y="18"/>
                    </a:cubicBezTo>
                    <a:cubicBezTo>
                      <a:pt x="632" y="17"/>
                      <a:pt x="633" y="20"/>
                      <a:pt x="631" y="20"/>
                    </a:cubicBezTo>
                    <a:cubicBezTo>
                      <a:pt x="632" y="21"/>
                      <a:pt x="633" y="22"/>
                      <a:pt x="634" y="23"/>
                    </a:cubicBezTo>
                    <a:cubicBezTo>
                      <a:pt x="638" y="26"/>
                      <a:pt x="624" y="19"/>
                      <a:pt x="629" y="21"/>
                    </a:cubicBezTo>
                    <a:cubicBezTo>
                      <a:pt x="627" y="26"/>
                      <a:pt x="627" y="19"/>
                      <a:pt x="624" y="20"/>
                    </a:cubicBezTo>
                    <a:cubicBezTo>
                      <a:pt x="625" y="18"/>
                      <a:pt x="627" y="18"/>
                      <a:pt x="629" y="19"/>
                    </a:cubicBezTo>
                    <a:cubicBezTo>
                      <a:pt x="627" y="14"/>
                      <a:pt x="621" y="21"/>
                      <a:pt x="618" y="14"/>
                    </a:cubicBezTo>
                    <a:cubicBezTo>
                      <a:pt x="617" y="15"/>
                      <a:pt x="618" y="18"/>
                      <a:pt x="615" y="16"/>
                    </a:cubicBezTo>
                    <a:cubicBezTo>
                      <a:pt x="614" y="21"/>
                      <a:pt x="621" y="17"/>
                      <a:pt x="620" y="21"/>
                    </a:cubicBezTo>
                    <a:cubicBezTo>
                      <a:pt x="615" y="18"/>
                      <a:pt x="611" y="21"/>
                      <a:pt x="609" y="20"/>
                    </a:cubicBezTo>
                    <a:cubicBezTo>
                      <a:pt x="604" y="17"/>
                      <a:pt x="601" y="12"/>
                      <a:pt x="597" y="20"/>
                    </a:cubicBezTo>
                    <a:cubicBezTo>
                      <a:pt x="595" y="21"/>
                      <a:pt x="595" y="15"/>
                      <a:pt x="598" y="17"/>
                    </a:cubicBezTo>
                    <a:cubicBezTo>
                      <a:pt x="596" y="14"/>
                      <a:pt x="588" y="18"/>
                      <a:pt x="591" y="19"/>
                    </a:cubicBezTo>
                    <a:cubicBezTo>
                      <a:pt x="589" y="23"/>
                      <a:pt x="588" y="15"/>
                      <a:pt x="590" y="14"/>
                    </a:cubicBezTo>
                    <a:cubicBezTo>
                      <a:pt x="585" y="16"/>
                      <a:pt x="587" y="15"/>
                      <a:pt x="581" y="14"/>
                    </a:cubicBezTo>
                    <a:cubicBezTo>
                      <a:pt x="580" y="18"/>
                      <a:pt x="583" y="17"/>
                      <a:pt x="586" y="17"/>
                    </a:cubicBezTo>
                    <a:cubicBezTo>
                      <a:pt x="585" y="19"/>
                      <a:pt x="581" y="17"/>
                      <a:pt x="579" y="18"/>
                    </a:cubicBezTo>
                    <a:cubicBezTo>
                      <a:pt x="578" y="15"/>
                      <a:pt x="580" y="16"/>
                      <a:pt x="579" y="13"/>
                    </a:cubicBezTo>
                    <a:cubicBezTo>
                      <a:pt x="573" y="13"/>
                      <a:pt x="574" y="12"/>
                      <a:pt x="570" y="14"/>
                    </a:cubicBezTo>
                    <a:cubicBezTo>
                      <a:pt x="571" y="14"/>
                      <a:pt x="572" y="13"/>
                      <a:pt x="572" y="11"/>
                    </a:cubicBezTo>
                    <a:cubicBezTo>
                      <a:pt x="570" y="13"/>
                      <a:pt x="568" y="16"/>
                      <a:pt x="566" y="12"/>
                    </a:cubicBezTo>
                    <a:cubicBezTo>
                      <a:pt x="563" y="12"/>
                      <a:pt x="567" y="14"/>
                      <a:pt x="566" y="17"/>
                    </a:cubicBezTo>
                    <a:cubicBezTo>
                      <a:pt x="561" y="9"/>
                      <a:pt x="552" y="15"/>
                      <a:pt x="544" y="12"/>
                    </a:cubicBezTo>
                    <a:cubicBezTo>
                      <a:pt x="542" y="12"/>
                      <a:pt x="542" y="19"/>
                      <a:pt x="540" y="14"/>
                    </a:cubicBezTo>
                    <a:cubicBezTo>
                      <a:pt x="537" y="15"/>
                      <a:pt x="542" y="18"/>
                      <a:pt x="541" y="20"/>
                    </a:cubicBezTo>
                    <a:cubicBezTo>
                      <a:pt x="539" y="19"/>
                      <a:pt x="538" y="17"/>
                      <a:pt x="538" y="14"/>
                    </a:cubicBezTo>
                    <a:cubicBezTo>
                      <a:pt x="534" y="15"/>
                      <a:pt x="531" y="15"/>
                      <a:pt x="533" y="12"/>
                    </a:cubicBezTo>
                    <a:cubicBezTo>
                      <a:pt x="522" y="11"/>
                      <a:pt x="511" y="11"/>
                      <a:pt x="498" y="10"/>
                    </a:cubicBezTo>
                    <a:cubicBezTo>
                      <a:pt x="497" y="10"/>
                      <a:pt x="497" y="12"/>
                      <a:pt x="497" y="13"/>
                    </a:cubicBezTo>
                    <a:cubicBezTo>
                      <a:pt x="495" y="13"/>
                      <a:pt x="494" y="11"/>
                      <a:pt x="495" y="9"/>
                    </a:cubicBezTo>
                    <a:cubicBezTo>
                      <a:pt x="486" y="9"/>
                      <a:pt x="466" y="8"/>
                      <a:pt x="455" y="7"/>
                    </a:cubicBezTo>
                    <a:cubicBezTo>
                      <a:pt x="453" y="7"/>
                      <a:pt x="453" y="7"/>
                      <a:pt x="453" y="5"/>
                    </a:cubicBezTo>
                    <a:cubicBezTo>
                      <a:pt x="451" y="8"/>
                      <a:pt x="451" y="6"/>
                      <a:pt x="447" y="7"/>
                    </a:cubicBezTo>
                    <a:cubicBezTo>
                      <a:pt x="447" y="6"/>
                      <a:pt x="449" y="6"/>
                      <a:pt x="449" y="4"/>
                    </a:cubicBezTo>
                    <a:cubicBezTo>
                      <a:pt x="446" y="3"/>
                      <a:pt x="446" y="6"/>
                      <a:pt x="445" y="7"/>
                    </a:cubicBezTo>
                    <a:cubicBezTo>
                      <a:pt x="446" y="5"/>
                      <a:pt x="438" y="4"/>
                      <a:pt x="439" y="10"/>
                    </a:cubicBezTo>
                    <a:cubicBezTo>
                      <a:pt x="437" y="8"/>
                      <a:pt x="436" y="5"/>
                      <a:pt x="438" y="4"/>
                    </a:cubicBezTo>
                    <a:cubicBezTo>
                      <a:pt x="435" y="5"/>
                      <a:pt x="428" y="6"/>
                      <a:pt x="424" y="3"/>
                    </a:cubicBezTo>
                    <a:cubicBezTo>
                      <a:pt x="422" y="3"/>
                      <a:pt x="424" y="4"/>
                      <a:pt x="424" y="6"/>
                    </a:cubicBezTo>
                    <a:cubicBezTo>
                      <a:pt x="422" y="6"/>
                      <a:pt x="417" y="4"/>
                      <a:pt x="420" y="6"/>
                    </a:cubicBezTo>
                    <a:cubicBezTo>
                      <a:pt x="419" y="9"/>
                      <a:pt x="417" y="4"/>
                      <a:pt x="418" y="2"/>
                    </a:cubicBezTo>
                    <a:cubicBezTo>
                      <a:pt x="430" y="0"/>
                      <a:pt x="442" y="2"/>
                      <a:pt x="459" y="2"/>
                    </a:cubicBezTo>
                    <a:cubicBezTo>
                      <a:pt x="459" y="4"/>
                      <a:pt x="457" y="4"/>
                      <a:pt x="455" y="4"/>
                    </a:cubicBezTo>
                    <a:close/>
                    <a:moveTo>
                      <a:pt x="410" y="161"/>
                    </a:moveTo>
                    <a:cubicBezTo>
                      <a:pt x="400" y="160"/>
                      <a:pt x="390" y="156"/>
                      <a:pt x="381" y="156"/>
                    </a:cubicBezTo>
                    <a:cubicBezTo>
                      <a:pt x="381" y="156"/>
                      <a:pt x="382" y="157"/>
                      <a:pt x="382" y="158"/>
                    </a:cubicBezTo>
                    <a:cubicBezTo>
                      <a:pt x="378" y="155"/>
                      <a:pt x="375" y="159"/>
                      <a:pt x="373" y="155"/>
                    </a:cubicBezTo>
                    <a:cubicBezTo>
                      <a:pt x="372" y="160"/>
                      <a:pt x="358" y="159"/>
                      <a:pt x="357" y="155"/>
                    </a:cubicBezTo>
                    <a:cubicBezTo>
                      <a:pt x="358" y="158"/>
                      <a:pt x="356" y="158"/>
                      <a:pt x="355" y="159"/>
                    </a:cubicBezTo>
                    <a:cubicBezTo>
                      <a:pt x="362" y="162"/>
                      <a:pt x="372" y="157"/>
                      <a:pt x="377" y="163"/>
                    </a:cubicBezTo>
                    <a:cubicBezTo>
                      <a:pt x="379" y="159"/>
                      <a:pt x="387" y="163"/>
                      <a:pt x="396" y="161"/>
                    </a:cubicBezTo>
                    <a:cubicBezTo>
                      <a:pt x="408" y="167"/>
                      <a:pt x="420" y="163"/>
                      <a:pt x="432" y="166"/>
                    </a:cubicBezTo>
                    <a:cubicBezTo>
                      <a:pt x="427" y="159"/>
                      <a:pt x="418" y="162"/>
                      <a:pt x="410" y="161"/>
                    </a:cubicBezTo>
                    <a:close/>
                    <a:moveTo>
                      <a:pt x="540" y="12"/>
                    </a:moveTo>
                    <a:cubicBezTo>
                      <a:pt x="533" y="11"/>
                      <a:pt x="538" y="16"/>
                      <a:pt x="540" y="12"/>
                    </a:cubicBezTo>
                    <a:close/>
                    <a:moveTo>
                      <a:pt x="525" y="59"/>
                    </a:moveTo>
                    <a:cubicBezTo>
                      <a:pt x="530" y="61"/>
                      <a:pt x="544" y="64"/>
                      <a:pt x="544" y="60"/>
                    </a:cubicBezTo>
                    <a:cubicBezTo>
                      <a:pt x="539" y="56"/>
                      <a:pt x="530" y="56"/>
                      <a:pt x="525" y="59"/>
                    </a:cubicBezTo>
                    <a:close/>
                    <a:moveTo>
                      <a:pt x="213" y="70"/>
                    </a:moveTo>
                    <a:cubicBezTo>
                      <a:pt x="213" y="71"/>
                      <a:pt x="213" y="73"/>
                      <a:pt x="213" y="74"/>
                    </a:cubicBezTo>
                    <a:cubicBezTo>
                      <a:pt x="222" y="73"/>
                      <a:pt x="222" y="74"/>
                      <a:pt x="229" y="75"/>
                    </a:cubicBezTo>
                    <a:cubicBezTo>
                      <a:pt x="231" y="72"/>
                      <a:pt x="225" y="71"/>
                      <a:pt x="228" y="70"/>
                    </a:cubicBezTo>
                    <a:cubicBezTo>
                      <a:pt x="229" y="72"/>
                      <a:pt x="237" y="70"/>
                      <a:pt x="240" y="73"/>
                    </a:cubicBezTo>
                    <a:cubicBezTo>
                      <a:pt x="243" y="71"/>
                      <a:pt x="238" y="69"/>
                      <a:pt x="241" y="68"/>
                    </a:cubicBezTo>
                    <a:cubicBezTo>
                      <a:pt x="246" y="70"/>
                      <a:pt x="253" y="70"/>
                      <a:pt x="255" y="75"/>
                    </a:cubicBezTo>
                    <a:cubicBezTo>
                      <a:pt x="270" y="70"/>
                      <a:pt x="295" y="77"/>
                      <a:pt x="311" y="71"/>
                    </a:cubicBezTo>
                    <a:cubicBezTo>
                      <a:pt x="308" y="71"/>
                      <a:pt x="301" y="74"/>
                      <a:pt x="302" y="69"/>
                    </a:cubicBezTo>
                    <a:cubicBezTo>
                      <a:pt x="304" y="71"/>
                      <a:pt x="310" y="70"/>
                      <a:pt x="313" y="71"/>
                    </a:cubicBezTo>
                    <a:cubicBezTo>
                      <a:pt x="315" y="71"/>
                      <a:pt x="314" y="69"/>
                      <a:pt x="316" y="69"/>
                    </a:cubicBezTo>
                    <a:cubicBezTo>
                      <a:pt x="317" y="72"/>
                      <a:pt x="319" y="70"/>
                      <a:pt x="321" y="70"/>
                    </a:cubicBezTo>
                    <a:cubicBezTo>
                      <a:pt x="323" y="70"/>
                      <a:pt x="323" y="71"/>
                      <a:pt x="325" y="71"/>
                    </a:cubicBezTo>
                    <a:cubicBezTo>
                      <a:pt x="343" y="73"/>
                      <a:pt x="354" y="71"/>
                      <a:pt x="368" y="70"/>
                    </a:cubicBezTo>
                    <a:cubicBezTo>
                      <a:pt x="411" y="70"/>
                      <a:pt x="464" y="75"/>
                      <a:pt x="504" y="75"/>
                    </a:cubicBezTo>
                    <a:cubicBezTo>
                      <a:pt x="500" y="70"/>
                      <a:pt x="486" y="74"/>
                      <a:pt x="482" y="69"/>
                    </a:cubicBezTo>
                    <a:cubicBezTo>
                      <a:pt x="469" y="73"/>
                      <a:pt x="446" y="64"/>
                      <a:pt x="430" y="69"/>
                    </a:cubicBezTo>
                    <a:cubicBezTo>
                      <a:pt x="429" y="67"/>
                      <a:pt x="424" y="68"/>
                      <a:pt x="423" y="66"/>
                    </a:cubicBezTo>
                    <a:cubicBezTo>
                      <a:pt x="416" y="68"/>
                      <a:pt x="415" y="68"/>
                      <a:pt x="410" y="64"/>
                    </a:cubicBezTo>
                    <a:cubicBezTo>
                      <a:pt x="410" y="66"/>
                      <a:pt x="410" y="68"/>
                      <a:pt x="409" y="68"/>
                    </a:cubicBezTo>
                    <a:cubicBezTo>
                      <a:pt x="401" y="63"/>
                      <a:pt x="392" y="68"/>
                      <a:pt x="388" y="67"/>
                    </a:cubicBezTo>
                    <a:cubicBezTo>
                      <a:pt x="387" y="67"/>
                      <a:pt x="387" y="65"/>
                      <a:pt x="385" y="64"/>
                    </a:cubicBezTo>
                    <a:cubicBezTo>
                      <a:pt x="386" y="64"/>
                      <a:pt x="384" y="69"/>
                      <a:pt x="384" y="64"/>
                    </a:cubicBezTo>
                    <a:cubicBezTo>
                      <a:pt x="382" y="64"/>
                      <a:pt x="382" y="67"/>
                      <a:pt x="381" y="67"/>
                    </a:cubicBezTo>
                    <a:cubicBezTo>
                      <a:pt x="377" y="68"/>
                      <a:pt x="361" y="67"/>
                      <a:pt x="360" y="67"/>
                    </a:cubicBezTo>
                    <a:cubicBezTo>
                      <a:pt x="358" y="66"/>
                      <a:pt x="357" y="65"/>
                      <a:pt x="355" y="64"/>
                    </a:cubicBezTo>
                    <a:cubicBezTo>
                      <a:pt x="342" y="64"/>
                      <a:pt x="326" y="65"/>
                      <a:pt x="311" y="66"/>
                    </a:cubicBezTo>
                    <a:cubicBezTo>
                      <a:pt x="304" y="60"/>
                      <a:pt x="292" y="69"/>
                      <a:pt x="283" y="63"/>
                    </a:cubicBezTo>
                    <a:cubicBezTo>
                      <a:pt x="277" y="69"/>
                      <a:pt x="268" y="65"/>
                      <a:pt x="262" y="64"/>
                    </a:cubicBezTo>
                    <a:cubicBezTo>
                      <a:pt x="251" y="64"/>
                      <a:pt x="241" y="63"/>
                      <a:pt x="231" y="63"/>
                    </a:cubicBezTo>
                    <a:cubicBezTo>
                      <a:pt x="233" y="63"/>
                      <a:pt x="231" y="67"/>
                      <a:pt x="229" y="67"/>
                    </a:cubicBezTo>
                    <a:cubicBezTo>
                      <a:pt x="230" y="64"/>
                      <a:pt x="226" y="65"/>
                      <a:pt x="225" y="66"/>
                    </a:cubicBezTo>
                    <a:cubicBezTo>
                      <a:pt x="225" y="66"/>
                      <a:pt x="226" y="67"/>
                      <a:pt x="225" y="67"/>
                    </a:cubicBezTo>
                    <a:cubicBezTo>
                      <a:pt x="213" y="65"/>
                      <a:pt x="207" y="66"/>
                      <a:pt x="199" y="68"/>
                    </a:cubicBezTo>
                    <a:cubicBezTo>
                      <a:pt x="207" y="68"/>
                      <a:pt x="210" y="76"/>
                      <a:pt x="213" y="70"/>
                    </a:cubicBezTo>
                    <a:close/>
                    <a:moveTo>
                      <a:pt x="581" y="67"/>
                    </a:moveTo>
                    <a:cubicBezTo>
                      <a:pt x="579" y="67"/>
                      <a:pt x="578" y="68"/>
                      <a:pt x="579" y="70"/>
                    </a:cubicBezTo>
                    <a:cubicBezTo>
                      <a:pt x="582" y="72"/>
                      <a:pt x="584" y="70"/>
                      <a:pt x="587" y="71"/>
                    </a:cubicBezTo>
                    <a:cubicBezTo>
                      <a:pt x="587" y="70"/>
                      <a:pt x="587" y="68"/>
                      <a:pt x="587" y="67"/>
                    </a:cubicBezTo>
                    <a:cubicBezTo>
                      <a:pt x="585" y="67"/>
                      <a:pt x="582" y="67"/>
                      <a:pt x="582" y="66"/>
                    </a:cubicBezTo>
                    <a:cubicBezTo>
                      <a:pt x="586" y="62"/>
                      <a:pt x="588" y="66"/>
                      <a:pt x="590" y="68"/>
                    </a:cubicBezTo>
                    <a:cubicBezTo>
                      <a:pt x="590" y="60"/>
                      <a:pt x="576" y="64"/>
                      <a:pt x="570" y="63"/>
                    </a:cubicBezTo>
                    <a:cubicBezTo>
                      <a:pt x="574" y="65"/>
                      <a:pt x="579" y="64"/>
                      <a:pt x="581" y="67"/>
                    </a:cubicBezTo>
                    <a:close/>
                    <a:moveTo>
                      <a:pt x="516" y="68"/>
                    </a:moveTo>
                    <a:cubicBezTo>
                      <a:pt x="523" y="68"/>
                      <a:pt x="540" y="72"/>
                      <a:pt x="555" y="70"/>
                    </a:cubicBezTo>
                    <a:cubicBezTo>
                      <a:pt x="556" y="68"/>
                      <a:pt x="552" y="64"/>
                      <a:pt x="551" y="67"/>
                    </a:cubicBezTo>
                    <a:cubicBezTo>
                      <a:pt x="551" y="67"/>
                      <a:pt x="552" y="68"/>
                      <a:pt x="551" y="68"/>
                    </a:cubicBezTo>
                    <a:cubicBezTo>
                      <a:pt x="537" y="64"/>
                      <a:pt x="518" y="67"/>
                      <a:pt x="502" y="64"/>
                    </a:cubicBezTo>
                    <a:cubicBezTo>
                      <a:pt x="502" y="71"/>
                      <a:pt x="511" y="64"/>
                      <a:pt x="515" y="69"/>
                    </a:cubicBezTo>
                    <a:cubicBezTo>
                      <a:pt x="515" y="69"/>
                      <a:pt x="515" y="63"/>
                      <a:pt x="518" y="67"/>
                    </a:cubicBezTo>
                    <a:cubicBezTo>
                      <a:pt x="517" y="67"/>
                      <a:pt x="516" y="67"/>
                      <a:pt x="516" y="68"/>
                    </a:cubicBezTo>
                    <a:close/>
                    <a:moveTo>
                      <a:pt x="113" y="80"/>
                    </a:moveTo>
                    <a:cubicBezTo>
                      <a:pt x="116" y="76"/>
                      <a:pt x="112" y="77"/>
                      <a:pt x="112" y="74"/>
                    </a:cubicBezTo>
                    <a:cubicBezTo>
                      <a:pt x="91" y="74"/>
                      <a:pt x="79" y="73"/>
                      <a:pt x="68" y="76"/>
                    </a:cubicBezTo>
                    <a:cubicBezTo>
                      <a:pt x="70" y="76"/>
                      <a:pt x="71" y="77"/>
                      <a:pt x="71" y="78"/>
                    </a:cubicBezTo>
                    <a:cubicBezTo>
                      <a:pt x="70" y="79"/>
                      <a:pt x="69" y="78"/>
                      <a:pt x="69" y="80"/>
                    </a:cubicBezTo>
                    <a:cubicBezTo>
                      <a:pt x="73" y="80"/>
                      <a:pt x="74" y="77"/>
                      <a:pt x="77" y="76"/>
                    </a:cubicBezTo>
                    <a:cubicBezTo>
                      <a:pt x="77" y="78"/>
                      <a:pt x="75" y="78"/>
                      <a:pt x="75" y="80"/>
                    </a:cubicBezTo>
                    <a:cubicBezTo>
                      <a:pt x="80" y="80"/>
                      <a:pt x="91" y="81"/>
                      <a:pt x="98" y="77"/>
                    </a:cubicBezTo>
                    <a:cubicBezTo>
                      <a:pt x="99" y="80"/>
                      <a:pt x="101" y="82"/>
                      <a:pt x="105" y="82"/>
                    </a:cubicBezTo>
                    <a:cubicBezTo>
                      <a:pt x="105" y="79"/>
                      <a:pt x="117" y="82"/>
                      <a:pt x="114" y="78"/>
                    </a:cubicBezTo>
                    <a:cubicBezTo>
                      <a:pt x="114" y="79"/>
                      <a:pt x="114" y="80"/>
                      <a:pt x="113" y="80"/>
                    </a:cubicBezTo>
                    <a:close/>
                    <a:moveTo>
                      <a:pt x="124" y="83"/>
                    </a:moveTo>
                    <a:cubicBezTo>
                      <a:pt x="113" y="85"/>
                      <a:pt x="109" y="82"/>
                      <a:pt x="101" y="85"/>
                    </a:cubicBezTo>
                    <a:cubicBezTo>
                      <a:pt x="104" y="86"/>
                      <a:pt x="104" y="87"/>
                      <a:pt x="103" y="89"/>
                    </a:cubicBezTo>
                    <a:cubicBezTo>
                      <a:pt x="106" y="85"/>
                      <a:pt x="117" y="89"/>
                      <a:pt x="120" y="84"/>
                    </a:cubicBezTo>
                    <a:cubicBezTo>
                      <a:pt x="126" y="89"/>
                      <a:pt x="140" y="79"/>
                      <a:pt x="146" y="87"/>
                    </a:cubicBezTo>
                    <a:cubicBezTo>
                      <a:pt x="149" y="85"/>
                      <a:pt x="156" y="85"/>
                      <a:pt x="156" y="80"/>
                    </a:cubicBezTo>
                    <a:cubicBezTo>
                      <a:pt x="143" y="80"/>
                      <a:pt x="131" y="82"/>
                      <a:pt x="119" y="77"/>
                    </a:cubicBezTo>
                    <a:cubicBezTo>
                      <a:pt x="121" y="77"/>
                      <a:pt x="125" y="79"/>
                      <a:pt x="125" y="76"/>
                    </a:cubicBezTo>
                    <a:cubicBezTo>
                      <a:pt x="122" y="77"/>
                      <a:pt x="115" y="72"/>
                      <a:pt x="114" y="76"/>
                    </a:cubicBezTo>
                    <a:cubicBezTo>
                      <a:pt x="117" y="79"/>
                      <a:pt x="120" y="81"/>
                      <a:pt x="124" y="83"/>
                    </a:cubicBezTo>
                    <a:close/>
                    <a:moveTo>
                      <a:pt x="139" y="78"/>
                    </a:moveTo>
                    <a:cubicBezTo>
                      <a:pt x="141" y="78"/>
                      <a:pt x="145" y="80"/>
                      <a:pt x="146" y="77"/>
                    </a:cubicBezTo>
                    <a:cubicBezTo>
                      <a:pt x="142" y="78"/>
                      <a:pt x="140" y="74"/>
                      <a:pt x="139" y="78"/>
                    </a:cubicBezTo>
                    <a:close/>
                    <a:moveTo>
                      <a:pt x="149" y="78"/>
                    </a:moveTo>
                    <a:cubicBezTo>
                      <a:pt x="151" y="79"/>
                      <a:pt x="152" y="78"/>
                      <a:pt x="153" y="76"/>
                    </a:cubicBezTo>
                    <a:cubicBezTo>
                      <a:pt x="151" y="76"/>
                      <a:pt x="150" y="77"/>
                      <a:pt x="149" y="78"/>
                    </a:cubicBezTo>
                    <a:close/>
                    <a:moveTo>
                      <a:pt x="313" y="78"/>
                    </a:moveTo>
                    <a:cubicBezTo>
                      <a:pt x="312" y="80"/>
                      <a:pt x="295" y="78"/>
                      <a:pt x="286" y="81"/>
                    </a:cubicBezTo>
                    <a:cubicBezTo>
                      <a:pt x="302" y="84"/>
                      <a:pt x="328" y="87"/>
                      <a:pt x="338" y="82"/>
                    </a:cubicBezTo>
                    <a:cubicBezTo>
                      <a:pt x="328" y="80"/>
                      <a:pt x="323" y="75"/>
                      <a:pt x="313" y="78"/>
                    </a:cubicBezTo>
                    <a:close/>
                    <a:moveTo>
                      <a:pt x="426" y="78"/>
                    </a:moveTo>
                    <a:cubicBezTo>
                      <a:pt x="421" y="86"/>
                      <a:pt x="408" y="78"/>
                      <a:pt x="403" y="82"/>
                    </a:cubicBezTo>
                    <a:cubicBezTo>
                      <a:pt x="406" y="78"/>
                      <a:pt x="398" y="79"/>
                      <a:pt x="396" y="77"/>
                    </a:cubicBezTo>
                    <a:cubicBezTo>
                      <a:pt x="394" y="78"/>
                      <a:pt x="396" y="82"/>
                      <a:pt x="394" y="82"/>
                    </a:cubicBezTo>
                    <a:cubicBezTo>
                      <a:pt x="388" y="77"/>
                      <a:pt x="368" y="77"/>
                      <a:pt x="359" y="78"/>
                    </a:cubicBezTo>
                    <a:cubicBezTo>
                      <a:pt x="363" y="80"/>
                      <a:pt x="367" y="81"/>
                      <a:pt x="361" y="83"/>
                    </a:cubicBezTo>
                    <a:cubicBezTo>
                      <a:pt x="392" y="87"/>
                      <a:pt x="415" y="86"/>
                      <a:pt x="447" y="87"/>
                    </a:cubicBezTo>
                    <a:cubicBezTo>
                      <a:pt x="446" y="86"/>
                      <a:pt x="445" y="87"/>
                      <a:pt x="445" y="85"/>
                    </a:cubicBezTo>
                    <a:cubicBezTo>
                      <a:pt x="455" y="84"/>
                      <a:pt x="459" y="91"/>
                      <a:pt x="467" y="85"/>
                    </a:cubicBezTo>
                    <a:cubicBezTo>
                      <a:pt x="471" y="88"/>
                      <a:pt x="480" y="90"/>
                      <a:pt x="483" y="87"/>
                    </a:cubicBezTo>
                    <a:cubicBezTo>
                      <a:pt x="474" y="87"/>
                      <a:pt x="468" y="83"/>
                      <a:pt x="461" y="83"/>
                    </a:cubicBezTo>
                    <a:cubicBezTo>
                      <a:pt x="458" y="83"/>
                      <a:pt x="450" y="87"/>
                      <a:pt x="452" y="82"/>
                    </a:cubicBezTo>
                    <a:cubicBezTo>
                      <a:pt x="448" y="86"/>
                      <a:pt x="438" y="82"/>
                      <a:pt x="434" y="82"/>
                    </a:cubicBezTo>
                    <a:cubicBezTo>
                      <a:pt x="435" y="82"/>
                      <a:pt x="437" y="82"/>
                      <a:pt x="437" y="81"/>
                    </a:cubicBezTo>
                    <a:cubicBezTo>
                      <a:pt x="429" y="79"/>
                      <a:pt x="433" y="83"/>
                      <a:pt x="426" y="78"/>
                    </a:cubicBezTo>
                    <a:close/>
                    <a:moveTo>
                      <a:pt x="278" y="80"/>
                    </a:moveTo>
                    <a:cubicBezTo>
                      <a:pt x="274" y="81"/>
                      <a:pt x="273" y="79"/>
                      <a:pt x="269" y="81"/>
                    </a:cubicBezTo>
                    <a:cubicBezTo>
                      <a:pt x="272" y="79"/>
                      <a:pt x="267" y="77"/>
                      <a:pt x="267" y="80"/>
                    </a:cubicBezTo>
                    <a:cubicBezTo>
                      <a:pt x="270" y="82"/>
                      <a:pt x="277" y="85"/>
                      <a:pt x="278" y="80"/>
                    </a:cubicBezTo>
                    <a:close/>
                    <a:moveTo>
                      <a:pt x="178" y="85"/>
                    </a:moveTo>
                    <a:cubicBezTo>
                      <a:pt x="178" y="83"/>
                      <a:pt x="180" y="83"/>
                      <a:pt x="181" y="82"/>
                    </a:cubicBezTo>
                    <a:cubicBezTo>
                      <a:pt x="175" y="77"/>
                      <a:pt x="166" y="85"/>
                      <a:pt x="158" y="80"/>
                    </a:cubicBezTo>
                    <a:cubicBezTo>
                      <a:pt x="162" y="87"/>
                      <a:pt x="172" y="81"/>
                      <a:pt x="178" y="85"/>
                    </a:cubicBezTo>
                    <a:close/>
                    <a:moveTo>
                      <a:pt x="233" y="81"/>
                    </a:moveTo>
                    <a:cubicBezTo>
                      <a:pt x="232" y="79"/>
                      <a:pt x="229" y="79"/>
                      <a:pt x="226" y="80"/>
                    </a:cubicBezTo>
                    <a:cubicBezTo>
                      <a:pt x="225" y="85"/>
                      <a:pt x="231" y="83"/>
                      <a:pt x="233" y="81"/>
                    </a:cubicBezTo>
                    <a:close/>
                    <a:moveTo>
                      <a:pt x="249" y="82"/>
                    </a:moveTo>
                    <a:cubicBezTo>
                      <a:pt x="252" y="82"/>
                      <a:pt x="255" y="82"/>
                      <a:pt x="255" y="80"/>
                    </a:cubicBezTo>
                    <a:cubicBezTo>
                      <a:pt x="252" y="79"/>
                      <a:pt x="249" y="79"/>
                      <a:pt x="249" y="82"/>
                    </a:cubicBezTo>
                    <a:close/>
                    <a:moveTo>
                      <a:pt x="188" y="81"/>
                    </a:moveTo>
                    <a:cubicBezTo>
                      <a:pt x="188" y="86"/>
                      <a:pt x="195" y="82"/>
                      <a:pt x="199" y="82"/>
                    </a:cubicBezTo>
                    <a:cubicBezTo>
                      <a:pt x="199" y="82"/>
                      <a:pt x="201" y="84"/>
                      <a:pt x="203" y="84"/>
                    </a:cubicBezTo>
                    <a:cubicBezTo>
                      <a:pt x="207" y="85"/>
                      <a:pt x="211" y="84"/>
                      <a:pt x="212" y="82"/>
                    </a:cubicBezTo>
                    <a:cubicBezTo>
                      <a:pt x="203" y="80"/>
                      <a:pt x="195" y="83"/>
                      <a:pt x="188" y="81"/>
                    </a:cubicBezTo>
                    <a:close/>
                    <a:moveTo>
                      <a:pt x="99" y="85"/>
                    </a:moveTo>
                    <a:cubicBezTo>
                      <a:pt x="95" y="83"/>
                      <a:pt x="92" y="87"/>
                      <a:pt x="89" y="84"/>
                    </a:cubicBezTo>
                    <a:cubicBezTo>
                      <a:pt x="91" y="90"/>
                      <a:pt x="96" y="86"/>
                      <a:pt x="99" y="85"/>
                    </a:cubicBezTo>
                    <a:close/>
                    <a:moveTo>
                      <a:pt x="496" y="89"/>
                    </a:moveTo>
                    <a:cubicBezTo>
                      <a:pt x="498" y="88"/>
                      <a:pt x="504" y="90"/>
                      <a:pt x="504" y="88"/>
                    </a:cubicBezTo>
                    <a:cubicBezTo>
                      <a:pt x="501" y="88"/>
                      <a:pt x="497" y="84"/>
                      <a:pt x="496" y="89"/>
                    </a:cubicBezTo>
                    <a:close/>
                    <a:moveTo>
                      <a:pt x="91" y="90"/>
                    </a:moveTo>
                    <a:cubicBezTo>
                      <a:pt x="88" y="92"/>
                      <a:pt x="79" y="89"/>
                      <a:pt x="82" y="94"/>
                    </a:cubicBezTo>
                    <a:cubicBezTo>
                      <a:pt x="85" y="91"/>
                      <a:pt x="96" y="94"/>
                      <a:pt x="98" y="91"/>
                    </a:cubicBezTo>
                    <a:cubicBezTo>
                      <a:pt x="96" y="91"/>
                      <a:pt x="91" y="93"/>
                      <a:pt x="91" y="90"/>
                    </a:cubicBezTo>
                    <a:close/>
                    <a:moveTo>
                      <a:pt x="504" y="99"/>
                    </a:moveTo>
                    <a:cubicBezTo>
                      <a:pt x="496" y="98"/>
                      <a:pt x="488" y="96"/>
                      <a:pt x="481" y="98"/>
                    </a:cubicBezTo>
                    <a:cubicBezTo>
                      <a:pt x="492" y="100"/>
                      <a:pt x="496" y="103"/>
                      <a:pt x="504" y="99"/>
                    </a:cubicBezTo>
                    <a:close/>
                    <a:moveTo>
                      <a:pt x="225" y="110"/>
                    </a:moveTo>
                    <a:cubicBezTo>
                      <a:pt x="226" y="110"/>
                      <a:pt x="226" y="111"/>
                      <a:pt x="228" y="111"/>
                    </a:cubicBezTo>
                    <a:cubicBezTo>
                      <a:pt x="231" y="107"/>
                      <a:pt x="230" y="112"/>
                      <a:pt x="235" y="111"/>
                    </a:cubicBezTo>
                    <a:cubicBezTo>
                      <a:pt x="236" y="106"/>
                      <a:pt x="240" y="112"/>
                      <a:pt x="242" y="109"/>
                    </a:cubicBezTo>
                    <a:cubicBezTo>
                      <a:pt x="239" y="107"/>
                      <a:pt x="226" y="106"/>
                      <a:pt x="225" y="110"/>
                    </a:cubicBezTo>
                    <a:close/>
                    <a:moveTo>
                      <a:pt x="143" y="111"/>
                    </a:moveTo>
                    <a:cubicBezTo>
                      <a:pt x="136" y="110"/>
                      <a:pt x="141" y="115"/>
                      <a:pt x="143" y="111"/>
                    </a:cubicBezTo>
                    <a:close/>
                    <a:moveTo>
                      <a:pt x="398" y="146"/>
                    </a:moveTo>
                    <a:cubicBezTo>
                      <a:pt x="397" y="145"/>
                      <a:pt x="393" y="141"/>
                      <a:pt x="391" y="145"/>
                    </a:cubicBezTo>
                    <a:cubicBezTo>
                      <a:pt x="395" y="143"/>
                      <a:pt x="396" y="150"/>
                      <a:pt x="398" y="146"/>
                    </a:cubicBezTo>
                    <a:close/>
                    <a:moveTo>
                      <a:pt x="389" y="149"/>
                    </a:moveTo>
                    <a:cubicBezTo>
                      <a:pt x="384" y="148"/>
                      <a:pt x="384" y="148"/>
                      <a:pt x="380" y="147"/>
                    </a:cubicBezTo>
                    <a:cubicBezTo>
                      <a:pt x="380" y="153"/>
                      <a:pt x="386" y="152"/>
                      <a:pt x="389" y="149"/>
                    </a:cubicBezTo>
                    <a:close/>
                    <a:moveTo>
                      <a:pt x="390" y="151"/>
                    </a:moveTo>
                    <a:cubicBezTo>
                      <a:pt x="393" y="153"/>
                      <a:pt x="393" y="153"/>
                      <a:pt x="396" y="151"/>
                    </a:cubicBezTo>
                    <a:cubicBezTo>
                      <a:pt x="396" y="154"/>
                      <a:pt x="398" y="154"/>
                      <a:pt x="399" y="155"/>
                    </a:cubicBezTo>
                    <a:cubicBezTo>
                      <a:pt x="398" y="151"/>
                      <a:pt x="404" y="153"/>
                      <a:pt x="406" y="149"/>
                    </a:cubicBezTo>
                    <a:cubicBezTo>
                      <a:pt x="399" y="149"/>
                      <a:pt x="393" y="149"/>
                      <a:pt x="390" y="151"/>
                    </a:cubicBezTo>
                    <a:close/>
                    <a:moveTo>
                      <a:pt x="407" y="151"/>
                    </a:moveTo>
                    <a:cubicBezTo>
                      <a:pt x="407" y="155"/>
                      <a:pt x="413" y="157"/>
                      <a:pt x="416" y="154"/>
                    </a:cubicBezTo>
                    <a:cubicBezTo>
                      <a:pt x="411" y="152"/>
                      <a:pt x="419" y="154"/>
                      <a:pt x="418" y="152"/>
                    </a:cubicBezTo>
                    <a:cubicBezTo>
                      <a:pt x="417" y="152"/>
                      <a:pt x="417" y="150"/>
                      <a:pt x="417" y="148"/>
                    </a:cubicBezTo>
                    <a:cubicBezTo>
                      <a:pt x="415" y="148"/>
                      <a:pt x="414" y="148"/>
                      <a:pt x="412" y="148"/>
                    </a:cubicBezTo>
                    <a:cubicBezTo>
                      <a:pt x="413" y="152"/>
                      <a:pt x="410" y="150"/>
                      <a:pt x="407" y="151"/>
                    </a:cubicBezTo>
                    <a:close/>
                    <a:moveTo>
                      <a:pt x="382" y="153"/>
                    </a:moveTo>
                    <a:cubicBezTo>
                      <a:pt x="374" y="152"/>
                      <a:pt x="379" y="156"/>
                      <a:pt x="382" y="153"/>
                    </a:cubicBezTo>
                    <a:close/>
                    <a:moveTo>
                      <a:pt x="418" y="187"/>
                    </a:moveTo>
                    <a:cubicBezTo>
                      <a:pt x="425" y="190"/>
                      <a:pt x="435" y="193"/>
                      <a:pt x="441" y="192"/>
                    </a:cubicBezTo>
                    <a:cubicBezTo>
                      <a:pt x="441" y="190"/>
                      <a:pt x="438" y="188"/>
                      <a:pt x="437" y="187"/>
                    </a:cubicBezTo>
                    <a:cubicBezTo>
                      <a:pt x="431" y="190"/>
                      <a:pt x="424" y="181"/>
                      <a:pt x="418" y="187"/>
                    </a:cubicBezTo>
                    <a:close/>
                    <a:moveTo>
                      <a:pt x="445" y="190"/>
                    </a:moveTo>
                    <a:cubicBezTo>
                      <a:pt x="446" y="195"/>
                      <a:pt x="454" y="193"/>
                      <a:pt x="459" y="195"/>
                    </a:cubicBezTo>
                    <a:cubicBezTo>
                      <a:pt x="456" y="190"/>
                      <a:pt x="451" y="189"/>
                      <a:pt x="445" y="190"/>
                    </a:cubicBezTo>
                    <a:close/>
                    <a:moveTo>
                      <a:pt x="441" y="199"/>
                    </a:moveTo>
                    <a:cubicBezTo>
                      <a:pt x="443" y="196"/>
                      <a:pt x="436" y="196"/>
                      <a:pt x="437" y="198"/>
                    </a:cubicBezTo>
                    <a:cubicBezTo>
                      <a:pt x="439" y="198"/>
                      <a:pt x="440" y="199"/>
                      <a:pt x="441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" name="Freeform 122">
                <a:extLst>
                  <a:ext uri="{FF2B5EF4-FFF2-40B4-BE49-F238E27FC236}">
                    <a16:creationId xmlns:a16="http://schemas.microsoft.com/office/drawing/2014/main" id="{600ACA54-9042-460F-BB77-B054806A0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3722"/>
                <a:ext cx="27" cy="20"/>
              </a:xfrm>
              <a:custGeom>
                <a:avLst/>
                <a:gdLst>
                  <a:gd name="T0" fmla="*/ 6 w 7"/>
                  <a:gd name="T1" fmla="*/ 3 h 5"/>
                  <a:gd name="T2" fmla="*/ 1 w 7"/>
                  <a:gd name="T3" fmla="*/ 1 h 5"/>
                  <a:gd name="T4" fmla="*/ 6 w 7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7" y="5"/>
                      <a:pt x="0" y="4"/>
                      <a:pt x="1" y="1"/>
                    </a:cubicBezTo>
                    <a:cubicBezTo>
                      <a:pt x="5" y="0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" name="Freeform 123">
                <a:extLst>
                  <a:ext uri="{FF2B5EF4-FFF2-40B4-BE49-F238E27FC236}">
                    <a16:creationId xmlns:a16="http://schemas.microsoft.com/office/drawing/2014/main" id="{877A5147-84FA-42E3-8464-E484C64EF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3344"/>
                <a:ext cx="36" cy="20"/>
              </a:xfrm>
              <a:custGeom>
                <a:avLst/>
                <a:gdLst>
                  <a:gd name="T0" fmla="*/ 9 w 9"/>
                  <a:gd name="T1" fmla="*/ 1 h 5"/>
                  <a:gd name="T2" fmla="*/ 3 w 9"/>
                  <a:gd name="T3" fmla="*/ 3 h 5"/>
                  <a:gd name="T4" fmla="*/ 9 w 9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9" y="1"/>
                    </a:moveTo>
                    <a:cubicBezTo>
                      <a:pt x="8" y="5"/>
                      <a:pt x="5" y="1"/>
                      <a:pt x="3" y="3"/>
                    </a:cubicBezTo>
                    <a:cubicBezTo>
                      <a:pt x="0" y="2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" name="Freeform 124">
                <a:extLst>
                  <a:ext uri="{FF2B5EF4-FFF2-40B4-BE49-F238E27FC236}">
                    <a16:creationId xmlns:a16="http://schemas.microsoft.com/office/drawing/2014/main" id="{7F429675-66D6-4FE9-8654-33A1D8E0E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3348"/>
                <a:ext cx="19" cy="25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3 h 6"/>
                  <a:gd name="T4" fmla="*/ 0 w 5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2" y="5"/>
                      <a:pt x="5" y="3"/>
                    </a:cubicBezTo>
                    <a:cubicBezTo>
                      <a:pt x="5" y="6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" name="Freeform 125">
                <a:extLst>
                  <a:ext uri="{FF2B5EF4-FFF2-40B4-BE49-F238E27FC236}">
                    <a16:creationId xmlns:a16="http://schemas.microsoft.com/office/drawing/2014/main" id="{94E4D2CC-D436-4ECD-930E-C400DCE1D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356"/>
                <a:ext cx="64" cy="37"/>
              </a:xfrm>
              <a:custGeom>
                <a:avLst/>
                <a:gdLst>
                  <a:gd name="T0" fmla="*/ 6 w 16"/>
                  <a:gd name="T1" fmla="*/ 6 h 9"/>
                  <a:gd name="T2" fmla="*/ 0 w 16"/>
                  <a:gd name="T3" fmla="*/ 3 h 9"/>
                  <a:gd name="T4" fmla="*/ 16 w 16"/>
                  <a:gd name="T5" fmla="*/ 1 h 9"/>
                  <a:gd name="T6" fmla="*/ 16 w 16"/>
                  <a:gd name="T7" fmla="*/ 5 h 9"/>
                  <a:gd name="T8" fmla="*/ 6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6" y="6"/>
                    </a:moveTo>
                    <a:cubicBezTo>
                      <a:pt x="4" y="5"/>
                      <a:pt x="2" y="3"/>
                      <a:pt x="0" y="3"/>
                    </a:cubicBezTo>
                    <a:cubicBezTo>
                      <a:pt x="3" y="0"/>
                      <a:pt x="11" y="2"/>
                      <a:pt x="16" y="1"/>
                    </a:cubicBezTo>
                    <a:cubicBezTo>
                      <a:pt x="16" y="3"/>
                      <a:pt x="14" y="4"/>
                      <a:pt x="16" y="5"/>
                    </a:cubicBezTo>
                    <a:cubicBezTo>
                      <a:pt x="15" y="9"/>
                      <a:pt x="8" y="0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0" name="Freeform 126">
                <a:extLst>
                  <a:ext uri="{FF2B5EF4-FFF2-40B4-BE49-F238E27FC236}">
                    <a16:creationId xmlns:a16="http://schemas.microsoft.com/office/drawing/2014/main" id="{D4CF1E08-1407-403D-9490-98B345CB8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3360"/>
                <a:ext cx="56" cy="41"/>
              </a:xfrm>
              <a:custGeom>
                <a:avLst/>
                <a:gdLst>
                  <a:gd name="T0" fmla="*/ 0 w 14"/>
                  <a:gd name="T1" fmla="*/ 6 h 10"/>
                  <a:gd name="T2" fmla="*/ 14 w 14"/>
                  <a:gd name="T3" fmla="*/ 10 h 10"/>
                  <a:gd name="T4" fmla="*/ 0 w 14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0" y="6"/>
                    </a:moveTo>
                    <a:cubicBezTo>
                      <a:pt x="4" y="0"/>
                      <a:pt x="12" y="7"/>
                      <a:pt x="14" y="10"/>
                    </a:cubicBezTo>
                    <a:cubicBezTo>
                      <a:pt x="8" y="9"/>
                      <a:pt x="7" y="3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1" name="Freeform 127">
                <a:extLst>
                  <a:ext uri="{FF2B5EF4-FFF2-40B4-BE49-F238E27FC236}">
                    <a16:creationId xmlns:a16="http://schemas.microsoft.com/office/drawing/2014/main" id="{B332975D-160D-428B-951F-42A6F8F0F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409"/>
                <a:ext cx="52" cy="32"/>
              </a:xfrm>
              <a:custGeom>
                <a:avLst/>
                <a:gdLst>
                  <a:gd name="T0" fmla="*/ 12 w 13"/>
                  <a:gd name="T1" fmla="*/ 4 h 8"/>
                  <a:gd name="T2" fmla="*/ 12 w 13"/>
                  <a:gd name="T3" fmla="*/ 7 h 8"/>
                  <a:gd name="T4" fmla="*/ 0 w 13"/>
                  <a:gd name="T5" fmla="*/ 5 h 8"/>
                  <a:gd name="T6" fmla="*/ 12 w 13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12" y="4"/>
                    </a:moveTo>
                    <a:cubicBezTo>
                      <a:pt x="13" y="4"/>
                      <a:pt x="11" y="5"/>
                      <a:pt x="12" y="7"/>
                    </a:cubicBezTo>
                    <a:cubicBezTo>
                      <a:pt x="6" y="8"/>
                      <a:pt x="5" y="4"/>
                      <a:pt x="0" y="5"/>
                    </a:cubicBezTo>
                    <a:cubicBezTo>
                      <a:pt x="0" y="0"/>
                      <a:pt x="10" y="7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2" name="Freeform 128">
                <a:extLst>
                  <a:ext uri="{FF2B5EF4-FFF2-40B4-BE49-F238E27FC236}">
                    <a16:creationId xmlns:a16="http://schemas.microsoft.com/office/drawing/2014/main" id="{1890FA60-BF04-490F-BE3C-44A6D2198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3433"/>
                <a:ext cx="55" cy="24"/>
              </a:xfrm>
              <a:custGeom>
                <a:avLst/>
                <a:gdLst>
                  <a:gd name="T0" fmla="*/ 10 w 14"/>
                  <a:gd name="T1" fmla="*/ 2 h 6"/>
                  <a:gd name="T2" fmla="*/ 5 w 14"/>
                  <a:gd name="T3" fmla="*/ 4 h 6"/>
                  <a:gd name="T4" fmla="*/ 10 w 14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10" y="2"/>
                    </a:moveTo>
                    <a:cubicBezTo>
                      <a:pt x="14" y="6"/>
                      <a:pt x="4" y="3"/>
                      <a:pt x="5" y="4"/>
                    </a:cubicBezTo>
                    <a:cubicBezTo>
                      <a:pt x="0" y="0"/>
                      <a:pt x="11" y="5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3" name="Freeform 129">
                <a:extLst>
                  <a:ext uri="{FF2B5EF4-FFF2-40B4-BE49-F238E27FC236}">
                    <a16:creationId xmlns:a16="http://schemas.microsoft.com/office/drawing/2014/main" id="{A2B05DC1-92B6-4A36-9085-C0D4A1B04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3581"/>
                <a:ext cx="405" cy="56"/>
              </a:xfrm>
              <a:custGeom>
                <a:avLst/>
                <a:gdLst>
                  <a:gd name="T0" fmla="*/ 13 w 102"/>
                  <a:gd name="T1" fmla="*/ 9 h 14"/>
                  <a:gd name="T2" fmla="*/ 14 w 102"/>
                  <a:gd name="T3" fmla="*/ 7 h 14"/>
                  <a:gd name="T4" fmla="*/ 9 w 102"/>
                  <a:gd name="T5" fmla="*/ 7 h 14"/>
                  <a:gd name="T6" fmla="*/ 64 w 102"/>
                  <a:gd name="T7" fmla="*/ 2 h 14"/>
                  <a:gd name="T8" fmla="*/ 73 w 102"/>
                  <a:gd name="T9" fmla="*/ 6 h 14"/>
                  <a:gd name="T10" fmla="*/ 102 w 102"/>
                  <a:gd name="T11" fmla="*/ 9 h 14"/>
                  <a:gd name="T12" fmla="*/ 43 w 102"/>
                  <a:gd name="T13" fmla="*/ 11 h 14"/>
                  <a:gd name="T14" fmla="*/ 16 w 102"/>
                  <a:gd name="T15" fmla="*/ 9 h 14"/>
                  <a:gd name="T16" fmla="*/ 0 w 102"/>
                  <a:gd name="T17" fmla="*/ 9 h 14"/>
                  <a:gd name="T18" fmla="*/ 13 w 102"/>
                  <a:gd name="T1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14">
                    <a:moveTo>
                      <a:pt x="13" y="9"/>
                    </a:moveTo>
                    <a:cubicBezTo>
                      <a:pt x="13" y="8"/>
                      <a:pt x="14" y="8"/>
                      <a:pt x="14" y="7"/>
                    </a:cubicBezTo>
                    <a:cubicBezTo>
                      <a:pt x="12" y="7"/>
                      <a:pt x="10" y="7"/>
                      <a:pt x="9" y="7"/>
                    </a:cubicBezTo>
                    <a:cubicBezTo>
                      <a:pt x="23" y="6"/>
                      <a:pt x="47" y="0"/>
                      <a:pt x="64" y="2"/>
                    </a:cubicBezTo>
                    <a:cubicBezTo>
                      <a:pt x="67" y="3"/>
                      <a:pt x="70" y="6"/>
                      <a:pt x="73" y="6"/>
                    </a:cubicBezTo>
                    <a:cubicBezTo>
                      <a:pt x="82" y="7"/>
                      <a:pt x="94" y="1"/>
                      <a:pt x="102" y="9"/>
                    </a:cubicBezTo>
                    <a:cubicBezTo>
                      <a:pt x="83" y="9"/>
                      <a:pt x="59" y="9"/>
                      <a:pt x="43" y="11"/>
                    </a:cubicBezTo>
                    <a:cubicBezTo>
                      <a:pt x="33" y="11"/>
                      <a:pt x="24" y="9"/>
                      <a:pt x="16" y="9"/>
                    </a:cubicBezTo>
                    <a:cubicBezTo>
                      <a:pt x="10" y="10"/>
                      <a:pt x="5" y="14"/>
                      <a:pt x="0" y="9"/>
                    </a:cubicBezTo>
                    <a:cubicBezTo>
                      <a:pt x="4" y="8"/>
                      <a:pt x="9" y="8"/>
                      <a:pt x="1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4" name="Freeform 130">
                <a:extLst>
                  <a:ext uri="{FF2B5EF4-FFF2-40B4-BE49-F238E27FC236}">
                    <a16:creationId xmlns:a16="http://schemas.microsoft.com/office/drawing/2014/main" id="{7420CB46-324B-44DA-B967-391E9B14C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3601"/>
                <a:ext cx="103" cy="28"/>
              </a:xfrm>
              <a:custGeom>
                <a:avLst/>
                <a:gdLst>
                  <a:gd name="T0" fmla="*/ 25 w 26"/>
                  <a:gd name="T1" fmla="*/ 3 h 7"/>
                  <a:gd name="T2" fmla="*/ 22 w 26"/>
                  <a:gd name="T3" fmla="*/ 6 h 7"/>
                  <a:gd name="T4" fmla="*/ 0 w 26"/>
                  <a:gd name="T5" fmla="*/ 0 h 7"/>
                  <a:gd name="T6" fmla="*/ 26 w 26"/>
                  <a:gd name="T7" fmla="*/ 3 h 7"/>
                  <a:gd name="T8" fmla="*/ 25 w 2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7">
                    <a:moveTo>
                      <a:pt x="25" y="3"/>
                    </a:moveTo>
                    <a:cubicBezTo>
                      <a:pt x="23" y="3"/>
                      <a:pt x="22" y="4"/>
                      <a:pt x="22" y="6"/>
                    </a:cubicBezTo>
                    <a:cubicBezTo>
                      <a:pt x="16" y="1"/>
                      <a:pt x="4" y="7"/>
                      <a:pt x="0" y="0"/>
                    </a:cubicBezTo>
                    <a:cubicBezTo>
                      <a:pt x="8" y="0"/>
                      <a:pt x="20" y="0"/>
                      <a:pt x="26" y="3"/>
                    </a:cubicBezTo>
                    <a:cubicBezTo>
                      <a:pt x="26" y="5"/>
                      <a:pt x="25" y="4"/>
                      <a:pt x="2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5" name="Freeform 131">
                <a:extLst>
                  <a:ext uri="{FF2B5EF4-FFF2-40B4-BE49-F238E27FC236}">
                    <a16:creationId xmlns:a16="http://schemas.microsoft.com/office/drawing/2014/main" id="{C523AC23-83B0-4A69-89B5-73993725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597"/>
                <a:ext cx="71" cy="32"/>
              </a:xfrm>
              <a:custGeom>
                <a:avLst/>
                <a:gdLst>
                  <a:gd name="T0" fmla="*/ 16 w 18"/>
                  <a:gd name="T1" fmla="*/ 3 h 8"/>
                  <a:gd name="T2" fmla="*/ 17 w 18"/>
                  <a:gd name="T3" fmla="*/ 8 h 8"/>
                  <a:gd name="T4" fmla="*/ 0 w 18"/>
                  <a:gd name="T5" fmla="*/ 7 h 8"/>
                  <a:gd name="T6" fmla="*/ 0 w 18"/>
                  <a:gd name="T7" fmla="*/ 2 h 8"/>
                  <a:gd name="T8" fmla="*/ 16 w 1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6" y="3"/>
                    </a:moveTo>
                    <a:cubicBezTo>
                      <a:pt x="18" y="4"/>
                      <a:pt x="16" y="5"/>
                      <a:pt x="17" y="8"/>
                    </a:cubicBezTo>
                    <a:cubicBezTo>
                      <a:pt x="11" y="5"/>
                      <a:pt x="6" y="3"/>
                      <a:pt x="0" y="7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6" y="0"/>
                      <a:pt x="14" y="4"/>
                      <a:pt x="1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6" name="Freeform 132">
                <a:extLst>
                  <a:ext uri="{FF2B5EF4-FFF2-40B4-BE49-F238E27FC236}">
                    <a16:creationId xmlns:a16="http://schemas.microsoft.com/office/drawing/2014/main" id="{8D223F80-56A0-4BAB-9860-FF4C90C21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3609"/>
                <a:ext cx="28" cy="28"/>
              </a:xfrm>
              <a:custGeom>
                <a:avLst/>
                <a:gdLst>
                  <a:gd name="T0" fmla="*/ 4 w 7"/>
                  <a:gd name="T1" fmla="*/ 4 h 7"/>
                  <a:gd name="T2" fmla="*/ 7 w 7"/>
                  <a:gd name="T3" fmla="*/ 2 h 7"/>
                  <a:gd name="T4" fmla="*/ 4 w 7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4"/>
                    </a:moveTo>
                    <a:cubicBezTo>
                      <a:pt x="0" y="1"/>
                      <a:pt x="5" y="1"/>
                      <a:pt x="7" y="2"/>
                    </a:cubicBezTo>
                    <a:cubicBezTo>
                      <a:pt x="7" y="7"/>
                      <a:pt x="3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7" name="Freeform 133">
                <a:extLst>
                  <a:ext uri="{FF2B5EF4-FFF2-40B4-BE49-F238E27FC236}">
                    <a16:creationId xmlns:a16="http://schemas.microsoft.com/office/drawing/2014/main" id="{66F002D7-485B-4E3D-A9A3-5C93D5681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3621"/>
                <a:ext cx="40" cy="4"/>
              </a:xfrm>
              <a:custGeom>
                <a:avLst/>
                <a:gdLst>
                  <a:gd name="T0" fmla="*/ 6 w 10"/>
                  <a:gd name="T1" fmla="*/ 1 h 1"/>
                  <a:gd name="T2" fmla="*/ 6 w 10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6" y="1"/>
                    </a:moveTo>
                    <a:cubicBezTo>
                      <a:pt x="10" y="1"/>
                      <a:pt x="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8" name="Freeform 134">
                <a:extLst>
                  <a:ext uri="{FF2B5EF4-FFF2-40B4-BE49-F238E27FC236}">
                    <a16:creationId xmlns:a16="http://schemas.microsoft.com/office/drawing/2014/main" id="{C7B1FC97-B80C-4DD9-B06A-2A260FBBE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3613"/>
                <a:ext cx="55" cy="40"/>
              </a:xfrm>
              <a:custGeom>
                <a:avLst/>
                <a:gdLst>
                  <a:gd name="T0" fmla="*/ 0 w 14"/>
                  <a:gd name="T1" fmla="*/ 3 h 10"/>
                  <a:gd name="T2" fmla="*/ 8 w 14"/>
                  <a:gd name="T3" fmla="*/ 3 h 10"/>
                  <a:gd name="T4" fmla="*/ 13 w 14"/>
                  <a:gd name="T5" fmla="*/ 5 h 10"/>
                  <a:gd name="T6" fmla="*/ 0 w 14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0" y="3"/>
                    </a:moveTo>
                    <a:cubicBezTo>
                      <a:pt x="4" y="0"/>
                      <a:pt x="7" y="9"/>
                      <a:pt x="8" y="3"/>
                    </a:cubicBezTo>
                    <a:cubicBezTo>
                      <a:pt x="10" y="3"/>
                      <a:pt x="14" y="1"/>
                      <a:pt x="13" y="5"/>
                    </a:cubicBezTo>
                    <a:cubicBezTo>
                      <a:pt x="7" y="4"/>
                      <a:pt x="7" y="1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9" name="Freeform 135">
                <a:extLst>
                  <a:ext uri="{FF2B5EF4-FFF2-40B4-BE49-F238E27FC236}">
                    <a16:creationId xmlns:a16="http://schemas.microsoft.com/office/drawing/2014/main" id="{E9B7D392-0001-49CF-B499-10BC02BBF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3621"/>
                <a:ext cx="60" cy="20"/>
              </a:xfrm>
              <a:custGeom>
                <a:avLst/>
                <a:gdLst>
                  <a:gd name="T0" fmla="*/ 0 w 15"/>
                  <a:gd name="T1" fmla="*/ 3 h 5"/>
                  <a:gd name="T2" fmla="*/ 15 w 15"/>
                  <a:gd name="T3" fmla="*/ 4 h 5"/>
                  <a:gd name="T4" fmla="*/ 0 w 15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5">
                    <a:moveTo>
                      <a:pt x="0" y="3"/>
                    </a:moveTo>
                    <a:cubicBezTo>
                      <a:pt x="4" y="0"/>
                      <a:pt x="13" y="2"/>
                      <a:pt x="15" y="4"/>
                    </a:cubicBezTo>
                    <a:cubicBezTo>
                      <a:pt x="14" y="3"/>
                      <a:pt x="5" y="5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0" name="Freeform 136">
                <a:extLst>
                  <a:ext uri="{FF2B5EF4-FFF2-40B4-BE49-F238E27FC236}">
                    <a16:creationId xmlns:a16="http://schemas.microsoft.com/office/drawing/2014/main" id="{DCB17050-E74C-428F-8A4A-4BCADC0D0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3782"/>
                <a:ext cx="71" cy="28"/>
              </a:xfrm>
              <a:custGeom>
                <a:avLst/>
                <a:gdLst>
                  <a:gd name="T0" fmla="*/ 0 w 18"/>
                  <a:gd name="T1" fmla="*/ 0 h 7"/>
                  <a:gd name="T2" fmla="*/ 1 w 18"/>
                  <a:gd name="T3" fmla="*/ 2 h 7"/>
                  <a:gd name="T4" fmla="*/ 18 w 18"/>
                  <a:gd name="T5" fmla="*/ 5 h 7"/>
                  <a:gd name="T6" fmla="*/ 0 w 1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5" y="0"/>
                      <a:pt x="15" y="1"/>
                      <a:pt x="18" y="5"/>
                    </a:cubicBezTo>
                    <a:cubicBezTo>
                      <a:pt x="13" y="3"/>
                      <a:pt x="1" y="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1" name="Freeform 137">
                <a:extLst>
                  <a:ext uri="{FF2B5EF4-FFF2-40B4-BE49-F238E27FC236}">
                    <a16:creationId xmlns:a16="http://schemas.microsoft.com/office/drawing/2014/main" id="{9B9D11BA-5E5E-4490-82E2-C6D4FFE2E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3782"/>
                <a:ext cx="48" cy="28"/>
              </a:xfrm>
              <a:custGeom>
                <a:avLst/>
                <a:gdLst>
                  <a:gd name="T0" fmla="*/ 12 w 12"/>
                  <a:gd name="T1" fmla="*/ 4 h 7"/>
                  <a:gd name="T2" fmla="*/ 5 w 12"/>
                  <a:gd name="T3" fmla="*/ 6 h 7"/>
                  <a:gd name="T4" fmla="*/ 0 w 12"/>
                  <a:gd name="T5" fmla="*/ 4 h 7"/>
                  <a:gd name="T6" fmla="*/ 12 w 12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2" y="4"/>
                    </a:moveTo>
                    <a:cubicBezTo>
                      <a:pt x="10" y="7"/>
                      <a:pt x="6" y="2"/>
                      <a:pt x="5" y="6"/>
                    </a:cubicBezTo>
                    <a:cubicBezTo>
                      <a:pt x="3" y="3"/>
                      <a:pt x="3" y="5"/>
                      <a:pt x="0" y="4"/>
                    </a:cubicBezTo>
                    <a:cubicBezTo>
                      <a:pt x="4" y="0"/>
                      <a:pt x="7" y="3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2" name="Freeform 138">
                <a:extLst>
                  <a:ext uri="{FF2B5EF4-FFF2-40B4-BE49-F238E27FC236}">
                    <a16:creationId xmlns:a16="http://schemas.microsoft.com/office/drawing/2014/main" id="{BFB55C79-2ABE-42A3-99C9-E59EE6453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3830"/>
                <a:ext cx="55" cy="32"/>
              </a:xfrm>
              <a:custGeom>
                <a:avLst/>
                <a:gdLst>
                  <a:gd name="T0" fmla="*/ 14 w 14"/>
                  <a:gd name="T1" fmla="*/ 6 h 8"/>
                  <a:gd name="T2" fmla="*/ 1 w 14"/>
                  <a:gd name="T3" fmla="*/ 4 h 8"/>
                  <a:gd name="T4" fmla="*/ 0 w 14"/>
                  <a:gd name="T5" fmla="*/ 0 h 8"/>
                  <a:gd name="T6" fmla="*/ 2 w 14"/>
                  <a:gd name="T7" fmla="*/ 3 h 8"/>
                  <a:gd name="T8" fmla="*/ 13 w 14"/>
                  <a:gd name="T9" fmla="*/ 2 h 8"/>
                  <a:gd name="T10" fmla="*/ 14 w 14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14" y="6"/>
                    </a:moveTo>
                    <a:cubicBezTo>
                      <a:pt x="11" y="8"/>
                      <a:pt x="6" y="4"/>
                      <a:pt x="1" y="4"/>
                    </a:cubicBezTo>
                    <a:cubicBezTo>
                      <a:pt x="1" y="2"/>
                      <a:pt x="0" y="2"/>
                      <a:pt x="0" y="0"/>
                    </a:cubicBezTo>
                    <a:cubicBezTo>
                      <a:pt x="1" y="0"/>
                      <a:pt x="2" y="1"/>
                      <a:pt x="2" y="3"/>
                    </a:cubicBezTo>
                    <a:cubicBezTo>
                      <a:pt x="6" y="3"/>
                      <a:pt x="11" y="2"/>
                      <a:pt x="13" y="2"/>
                    </a:cubicBezTo>
                    <a:cubicBezTo>
                      <a:pt x="12" y="5"/>
                      <a:pt x="8" y="3"/>
                      <a:pt x="1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3" name="Freeform 139">
                <a:extLst>
                  <a:ext uri="{FF2B5EF4-FFF2-40B4-BE49-F238E27FC236}">
                    <a16:creationId xmlns:a16="http://schemas.microsoft.com/office/drawing/2014/main" id="{75C853E2-FFF6-4437-8DCC-320FE71A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842"/>
                <a:ext cx="40" cy="0"/>
              </a:xfrm>
              <a:custGeom>
                <a:avLst/>
                <a:gdLst>
                  <a:gd name="T0" fmla="*/ 7 w 10"/>
                  <a:gd name="T1" fmla="*/ 7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0">
                    <a:moveTo>
                      <a:pt x="7" y="0"/>
                    </a:moveTo>
                    <a:cubicBezTo>
                      <a:pt x="10" y="0"/>
                      <a:pt x="0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4" name="Freeform 140">
                <a:extLst>
                  <a:ext uri="{FF2B5EF4-FFF2-40B4-BE49-F238E27FC236}">
                    <a16:creationId xmlns:a16="http://schemas.microsoft.com/office/drawing/2014/main" id="{27CDFBC1-B65C-4B49-A598-6F989803A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3838"/>
                <a:ext cx="36" cy="24"/>
              </a:xfrm>
              <a:custGeom>
                <a:avLst/>
                <a:gdLst>
                  <a:gd name="T0" fmla="*/ 2 w 9"/>
                  <a:gd name="T1" fmla="*/ 4 h 6"/>
                  <a:gd name="T2" fmla="*/ 8 w 9"/>
                  <a:gd name="T3" fmla="*/ 5 h 6"/>
                  <a:gd name="T4" fmla="*/ 2 w 9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2" y="4"/>
                    </a:moveTo>
                    <a:cubicBezTo>
                      <a:pt x="0" y="3"/>
                      <a:pt x="9" y="0"/>
                      <a:pt x="8" y="5"/>
                    </a:cubicBezTo>
                    <a:cubicBezTo>
                      <a:pt x="6" y="2"/>
                      <a:pt x="5" y="6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5" name="Freeform 141">
                <a:extLst>
                  <a:ext uri="{FF2B5EF4-FFF2-40B4-BE49-F238E27FC236}">
                    <a16:creationId xmlns:a16="http://schemas.microsoft.com/office/drawing/2014/main" id="{E12FB962-8451-433E-A764-B09E74A74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3846"/>
                <a:ext cx="36" cy="20"/>
              </a:xfrm>
              <a:custGeom>
                <a:avLst/>
                <a:gdLst>
                  <a:gd name="T0" fmla="*/ 4 w 9"/>
                  <a:gd name="T1" fmla="*/ 3 h 5"/>
                  <a:gd name="T2" fmla="*/ 7 w 9"/>
                  <a:gd name="T3" fmla="*/ 3 h 5"/>
                  <a:gd name="T4" fmla="*/ 4 w 9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0" y="2"/>
                      <a:pt x="8" y="0"/>
                      <a:pt x="7" y="3"/>
                    </a:cubicBezTo>
                    <a:cubicBezTo>
                      <a:pt x="9" y="5"/>
                      <a:pt x="6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6" name="Freeform 142">
                <a:extLst>
                  <a:ext uri="{FF2B5EF4-FFF2-40B4-BE49-F238E27FC236}">
                    <a16:creationId xmlns:a16="http://schemas.microsoft.com/office/drawing/2014/main" id="{6258A40F-C73A-491F-967C-0C0FA68B7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3858"/>
                <a:ext cx="24" cy="40"/>
              </a:xfrm>
              <a:custGeom>
                <a:avLst/>
                <a:gdLst>
                  <a:gd name="T0" fmla="*/ 0 w 6"/>
                  <a:gd name="T1" fmla="*/ 3 h 10"/>
                  <a:gd name="T2" fmla="*/ 6 w 6"/>
                  <a:gd name="T3" fmla="*/ 2 h 10"/>
                  <a:gd name="T4" fmla="*/ 4 w 6"/>
                  <a:gd name="T5" fmla="*/ 3 h 10"/>
                  <a:gd name="T6" fmla="*/ 5 w 6"/>
                  <a:gd name="T7" fmla="*/ 7 h 10"/>
                  <a:gd name="T8" fmla="*/ 0 w 6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cubicBezTo>
                      <a:pt x="0" y="1"/>
                      <a:pt x="4" y="3"/>
                      <a:pt x="6" y="2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7"/>
                    </a:cubicBezTo>
                    <a:cubicBezTo>
                      <a:pt x="4" y="10"/>
                      <a:pt x="5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7" name="Freeform 143">
                <a:extLst>
                  <a:ext uri="{FF2B5EF4-FFF2-40B4-BE49-F238E27FC236}">
                    <a16:creationId xmlns:a16="http://schemas.microsoft.com/office/drawing/2014/main" id="{629161D7-C031-4886-887B-4C2E05C3D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3858"/>
                <a:ext cx="28" cy="32"/>
              </a:xfrm>
              <a:custGeom>
                <a:avLst/>
                <a:gdLst>
                  <a:gd name="T0" fmla="*/ 6 w 7"/>
                  <a:gd name="T1" fmla="*/ 8 h 8"/>
                  <a:gd name="T2" fmla="*/ 6 w 7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6" y="8"/>
                    </a:moveTo>
                    <a:cubicBezTo>
                      <a:pt x="0" y="6"/>
                      <a:pt x="7" y="0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8" name="Freeform 144">
                <a:extLst>
                  <a:ext uri="{FF2B5EF4-FFF2-40B4-BE49-F238E27FC236}">
                    <a16:creationId xmlns:a16="http://schemas.microsoft.com/office/drawing/2014/main" id="{FD4213F7-0950-4CC1-8C33-FE1826240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3986"/>
                <a:ext cx="32" cy="24"/>
              </a:xfrm>
              <a:custGeom>
                <a:avLst/>
                <a:gdLst>
                  <a:gd name="T0" fmla="*/ 4 w 8"/>
                  <a:gd name="T1" fmla="*/ 1 h 6"/>
                  <a:gd name="T2" fmla="*/ 8 w 8"/>
                  <a:gd name="T3" fmla="*/ 6 h 6"/>
                  <a:gd name="T4" fmla="*/ 2 w 8"/>
                  <a:gd name="T5" fmla="*/ 6 h 6"/>
                  <a:gd name="T6" fmla="*/ 5 w 8"/>
                  <a:gd name="T7" fmla="*/ 5 h 6"/>
                  <a:gd name="T8" fmla="*/ 4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1"/>
                    </a:moveTo>
                    <a:cubicBezTo>
                      <a:pt x="3" y="0"/>
                      <a:pt x="8" y="4"/>
                      <a:pt x="8" y="6"/>
                    </a:cubicBezTo>
                    <a:cubicBezTo>
                      <a:pt x="5" y="5"/>
                      <a:pt x="6" y="5"/>
                      <a:pt x="2" y="6"/>
                    </a:cubicBezTo>
                    <a:cubicBezTo>
                      <a:pt x="0" y="5"/>
                      <a:pt x="3" y="5"/>
                      <a:pt x="5" y="5"/>
                    </a:cubicBezTo>
                    <a:cubicBezTo>
                      <a:pt x="4" y="4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9" name="Freeform 145">
                <a:extLst>
                  <a:ext uri="{FF2B5EF4-FFF2-40B4-BE49-F238E27FC236}">
                    <a16:creationId xmlns:a16="http://schemas.microsoft.com/office/drawing/2014/main" id="{DD832043-0019-4D85-9FEB-2F0A8B34E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3348"/>
                <a:ext cx="36" cy="33"/>
              </a:xfrm>
              <a:custGeom>
                <a:avLst/>
                <a:gdLst>
                  <a:gd name="T0" fmla="*/ 0 w 9"/>
                  <a:gd name="T1" fmla="*/ 0 h 8"/>
                  <a:gd name="T2" fmla="*/ 6 w 9"/>
                  <a:gd name="T3" fmla="*/ 0 h 8"/>
                  <a:gd name="T4" fmla="*/ 8 w 9"/>
                  <a:gd name="T5" fmla="*/ 3 h 8"/>
                  <a:gd name="T6" fmla="*/ 0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9" y="2"/>
                      <a:pt x="4" y="4"/>
                      <a:pt x="8" y="3"/>
                    </a:cubicBezTo>
                    <a:cubicBezTo>
                      <a:pt x="7" y="8"/>
                      <a:pt x="0" y="4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0" name="Freeform 146">
                <a:extLst>
                  <a:ext uri="{FF2B5EF4-FFF2-40B4-BE49-F238E27FC236}">
                    <a16:creationId xmlns:a16="http://schemas.microsoft.com/office/drawing/2014/main" id="{5560332D-1532-47FE-91F9-DF6C9A4A7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3441"/>
                <a:ext cx="36" cy="24"/>
              </a:xfrm>
              <a:custGeom>
                <a:avLst/>
                <a:gdLst>
                  <a:gd name="T0" fmla="*/ 0 w 9"/>
                  <a:gd name="T1" fmla="*/ 0 h 6"/>
                  <a:gd name="T2" fmla="*/ 8 w 9"/>
                  <a:gd name="T3" fmla="*/ 1 h 6"/>
                  <a:gd name="T4" fmla="*/ 6 w 9"/>
                  <a:gd name="T5" fmla="*/ 6 h 6"/>
                  <a:gd name="T6" fmla="*/ 0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2"/>
                      <a:pt x="5" y="1"/>
                      <a:pt x="8" y="1"/>
                    </a:cubicBezTo>
                    <a:cubicBezTo>
                      <a:pt x="9" y="5"/>
                      <a:pt x="6" y="4"/>
                      <a:pt x="6" y="6"/>
                    </a:cubicBezTo>
                    <a:cubicBezTo>
                      <a:pt x="3" y="5"/>
                      <a:pt x="1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348" name="Group 159">
              <a:extLst>
                <a:ext uri="{FF2B5EF4-FFF2-40B4-BE49-F238E27FC236}">
                  <a16:creationId xmlns:a16="http://schemas.microsoft.com/office/drawing/2014/main" id="{B746045D-9BBD-41E4-B5A3-35AC320CAF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706550">
              <a:off x="7300971" y="2248846"/>
              <a:ext cx="5469076" cy="1949187"/>
              <a:chOff x="3369" y="2756"/>
              <a:chExt cx="4335" cy="1545"/>
            </a:xfrm>
            <a:grpFill/>
          </p:grpSpPr>
          <p:sp>
            <p:nvSpPr>
              <p:cNvPr id="349" name="Freeform 160">
                <a:extLst>
                  <a:ext uri="{FF2B5EF4-FFF2-40B4-BE49-F238E27FC236}">
                    <a16:creationId xmlns:a16="http://schemas.microsoft.com/office/drawing/2014/main" id="{CF29136D-4166-4C70-A167-CB6256A477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69" y="2794"/>
                <a:ext cx="4335" cy="1507"/>
              </a:xfrm>
              <a:custGeom>
                <a:avLst/>
                <a:gdLst>
                  <a:gd name="T0" fmla="*/ 79 w 578"/>
                  <a:gd name="T1" fmla="*/ 194 h 199"/>
                  <a:gd name="T2" fmla="*/ 62 w 578"/>
                  <a:gd name="T3" fmla="*/ 199 h 199"/>
                  <a:gd name="T4" fmla="*/ 33 w 578"/>
                  <a:gd name="T5" fmla="*/ 185 h 199"/>
                  <a:gd name="T6" fmla="*/ 13 w 578"/>
                  <a:gd name="T7" fmla="*/ 166 h 199"/>
                  <a:gd name="T8" fmla="*/ 18 w 578"/>
                  <a:gd name="T9" fmla="*/ 150 h 199"/>
                  <a:gd name="T10" fmla="*/ 28 w 578"/>
                  <a:gd name="T11" fmla="*/ 134 h 199"/>
                  <a:gd name="T12" fmla="*/ 24 w 578"/>
                  <a:gd name="T13" fmla="*/ 107 h 199"/>
                  <a:gd name="T14" fmla="*/ 15 w 578"/>
                  <a:gd name="T15" fmla="*/ 88 h 199"/>
                  <a:gd name="T16" fmla="*/ 48 w 578"/>
                  <a:gd name="T17" fmla="*/ 68 h 199"/>
                  <a:gd name="T18" fmla="*/ 75 w 578"/>
                  <a:gd name="T19" fmla="*/ 50 h 199"/>
                  <a:gd name="T20" fmla="*/ 95 w 578"/>
                  <a:gd name="T21" fmla="*/ 44 h 199"/>
                  <a:gd name="T22" fmla="*/ 184 w 578"/>
                  <a:gd name="T23" fmla="*/ 26 h 199"/>
                  <a:gd name="T24" fmla="*/ 247 w 578"/>
                  <a:gd name="T25" fmla="*/ 17 h 199"/>
                  <a:gd name="T26" fmla="*/ 287 w 578"/>
                  <a:gd name="T27" fmla="*/ 10 h 199"/>
                  <a:gd name="T28" fmla="*/ 311 w 578"/>
                  <a:gd name="T29" fmla="*/ 22 h 199"/>
                  <a:gd name="T30" fmla="*/ 329 w 578"/>
                  <a:gd name="T31" fmla="*/ 6 h 199"/>
                  <a:gd name="T32" fmla="*/ 379 w 578"/>
                  <a:gd name="T33" fmla="*/ 12 h 199"/>
                  <a:gd name="T34" fmla="*/ 460 w 578"/>
                  <a:gd name="T35" fmla="*/ 35 h 199"/>
                  <a:gd name="T36" fmla="*/ 479 w 578"/>
                  <a:gd name="T37" fmla="*/ 55 h 199"/>
                  <a:gd name="T38" fmla="*/ 497 w 578"/>
                  <a:gd name="T39" fmla="*/ 51 h 199"/>
                  <a:gd name="T40" fmla="*/ 520 w 578"/>
                  <a:gd name="T41" fmla="*/ 62 h 199"/>
                  <a:gd name="T42" fmla="*/ 542 w 578"/>
                  <a:gd name="T43" fmla="*/ 89 h 199"/>
                  <a:gd name="T44" fmla="*/ 571 w 578"/>
                  <a:gd name="T45" fmla="*/ 121 h 199"/>
                  <a:gd name="T46" fmla="*/ 566 w 578"/>
                  <a:gd name="T47" fmla="*/ 153 h 199"/>
                  <a:gd name="T48" fmla="*/ 536 w 578"/>
                  <a:gd name="T49" fmla="*/ 155 h 199"/>
                  <a:gd name="T50" fmla="*/ 487 w 578"/>
                  <a:gd name="T51" fmla="*/ 167 h 199"/>
                  <a:gd name="T52" fmla="*/ 455 w 578"/>
                  <a:gd name="T53" fmla="*/ 171 h 199"/>
                  <a:gd name="T54" fmla="*/ 442 w 578"/>
                  <a:gd name="T55" fmla="*/ 181 h 199"/>
                  <a:gd name="T56" fmla="*/ 384 w 578"/>
                  <a:gd name="T57" fmla="*/ 180 h 199"/>
                  <a:gd name="T58" fmla="*/ 389 w 578"/>
                  <a:gd name="T59" fmla="*/ 187 h 199"/>
                  <a:gd name="T60" fmla="*/ 342 w 578"/>
                  <a:gd name="T61" fmla="*/ 190 h 199"/>
                  <a:gd name="T62" fmla="*/ 322 w 578"/>
                  <a:gd name="T63" fmla="*/ 180 h 199"/>
                  <a:gd name="T64" fmla="*/ 300 w 578"/>
                  <a:gd name="T65" fmla="*/ 179 h 199"/>
                  <a:gd name="T66" fmla="*/ 255 w 578"/>
                  <a:gd name="T67" fmla="*/ 192 h 199"/>
                  <a:gd name="T68" fmla="*/ 192 w 578"/>
                  <a:gd name="T69" fmla="*/ 190 h 199"/>
                  <a:gd name="T70" fmla="*/ 167 w 578"/>
                  <a:gd name="T71" fmla="*/ 187 h 199"/>
                  <a:gd name="T72" fmla="*/ 128 w 578"/>
                  <a:gd name="T73" fmla="*/ 179 h 199"/>
                  <a:gd name="T74" fmla="*/ 102 w 578"/>
                  <a:gd name="T75" fmla="*/ 196 h 199"/>
                  <a:gd name="T76" fmla="*/ 54 w 578"/>
                  <a:gd name="T77" fmla="*/ 183 h 199"/>
                  <a:gd name="T78" fmla="*/ 38 w 578"/>
                  <a:gd name="T79" fmla="*/ 161 h 199"/>
                  <a:gd name="T80" fmla="*/ 104 w 578"/>
                  <a:gd name="T81" fmla="*/ 144 h 199"/>
                  <a:gd name="T82" fmla="*/ 97 w 578"/>
                  <a:gd name="T83" fmla="*/ 180 h 199"/>
                  <a:gd name="T84" fmla="*/ 99 w 578"/>
                  <a:gd name="T85" fmla="*/ 185 h 199"/>
                  <a:gd name="T86" fmla="*/ 85 w 578"/>
                  <a:gd name="T87" fmla="*/ 172 h 199"/>
                  <a:gd name="T88" fmla="*/ 122 w 578"/>
                  <a:gd name="T89" fmla="*/ 42 h 199"/>
                  <a:gd name="T90" fmla="*/ 133 w 578"/>
                  <a:gd name="T91" fmla="*/ 175 h 199"/>
                  <a:gd name="T92" fmla="*/ 129 w 578"/>
                  <a:gd name="T93" fmla="*/ 48 h 199"/>
                  <a:gd name="T94" fmla="*/ 49 w 578"/>
                  <a:gd name="T95" fmla="*/ 154 h 199"/>
                  <a:gd name="T96" fmla="*/ 509 w 578"/>
                  <a:gd name="T97" fmla="*/ 74 h 199"/>
                  <a:gd name="T98" fmla="*/ 460 w 578"/>
                  <a:gd name="T99" fmla="*/ 130 h 199"/>
                  <a:gd name="T100" fmla="*/ 107 w 578"/>
                  <a:gd name="T101" fmla="*/ 62 h 199"/>
                  <a:gd name="T102" fmla="*/ 83 w 578"/>
                  <a:gd name="T103" fmla="*/ 59 h 199"/>
                  <a:gd name="T104" fmla="*/ 61 w 578"/>
                  <a:gd name="T105" fmla="*/ 172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8" h="199">
                    <a:moveTo>
                      <a:pt x="104" y="191"/>
                    </a:moveTo>
                    <a:cubicBezTo>
                      <a:pt x="101" y="189"/>
                      <a:pt x="99" y="187"/>
                      <a:pt x="96" y="185"/>
                    </a:cubicBezTo>
                    <a:cubicBezTo>
                      <a:pt x="95" y="189"/>
                      <a:pt x="93" y="192"/>
                      <a:pt x="92" y="194"/>
                    </a:cubicBezTo>
                    <a:cubicBezTo>
                      <a:pt x="88" y="194"/>
                      <a:pt x="84" y="194"/>
                      <a:pt x="79" y="194"/>
                    </a:cubicBezTo>
                    <a:cubicBezTo>
                      <a:pt x="79" y="192"/>
                      <a:pt x="79" y="189"/>
                      <a:pt x="79" y="186"/>
                    </a:cubicBezTo>
                    <a:cubicBezTo>
                      <a:pt x="77" y="185"/>
                      <a:pt x="74" y="184"/>
                      <a:pt x="72" y="184"/>
                    </a:cubicBezTo>
                    <a:cubicBezTo>
                      <a:pt x="67" y="186"/>
                      <a:pt x="63" y="189"/>
                      <a:pt x="66" y="195"/>
                    </a:cubicBezTo>
                    <a:cubicBezTo>
                      <a:pt x="66" y="195"/>
                      <a:pt x="64" y="197"/>
                      <a:pt x="62" y="199"/>
                    </a:cubicBezTo>
                    <a:cubicBezTo>
                      <a:pt x="60" y="195"/>
                      <a:pt x="59" y="193"/>
                      <a:pt x="58" y="191"/>
                    </a:cubicBezTo>
                    <a:cubicBezTo>
                      <a:pt x="55" y="194"/>
                      <a:pt x="51" y="196"/>
                      <a:pt x="47" y="198"/>
                    </a:cubicBezTo>
                    <a:cubicBezTo>
                      <a:pt x="46" y="197"/>
                      <a:pt x="45" y="197"/>
                      <a:pt x="45" y="196"/>
                    </a:cubicBezTo>
                    <a:cubicBezTo>
                      <a:pt x="43" y="190"/>
                      <a:pt x="39" y="187"/>
                      <a:pt x="33" y="185"/>
                    </a:cubicBezTo>
                    <a:cubicBezTo>
                      <a:pt x="29" y="184"/>
                      <a:pt x="24" y="183"/>
                      <a:pt x="21" y="179"/>
                    </a:cubicBezTo>
                    <a:cubicBezTo>
                      <a:pt x="19" y="177"/>
                      <a:pt x="13" y="177"/>
                      <a:pt x="10" y="175"/>
                    </a:cubicBezTo>
                    <a:cubicBezTo>
                      <a:pt x="12" y="175"/>
                      <a:pt x="15" y="174"/>
                      <a:pt x="18" y="174"/>
                    </a:cubicBezTo>
                    <a:cubicBezTo>
                      <a:pt x="16" y="171"/>
                      <a:pt x="14" y="168"/>
                      <a:pt x="13" y="166"/>
                    </a:cubicBezTo>
                    <a:cubicBezTo>
                      <a:pt x="9" y="165"/>
                      <a:pt x="4" y="164"/>
                      <a:pt x="0" y="164"/>
                    </a:cubicBezTo>
                    <a:cubicBezTo>
                      <a:pt x="0" y="163"/>
                      <a:pt x="0" y="162"/>
                      <a:pt x="0" y="162"/>
                    </a:cubicBezTo>
                    <a:cubicBezTo>
                      <a:pt x="7" y="162"/>
                      <a:pt x="14" y="162"/>
                      <a:pt x="20" y="162"/>
                    </a:cubicBezTo>
                    <a:cubicBezTo>
                      <a:pt x="19" y="158"/>
                      <a:pt x="19" y="154"/>
                      <a:pt x="18" y="150"/>
                    </a:cubicBezTo>
                    <a:cubicBezTo>
                      <a:pt x="22" y="150"/>
                      <a:pt x="26" y="149"/>
                      <a:pt x="31" y="148"/>
                    </a:cubicBezTo>
                    <a:cubicBezTo>
                      <a:pt x="28" y="144"/>
                      <a:pt x="28" y="138"/>
                      <a:pt x="21" y="139"/>
                    </a:cubicBezTo>
                    <a:cubicBezTo>
                      <a:pt x="24" y="138"/>
                      <a:pt x="26" y="137"/>
                      <a:pt x="29" y="136"/>
                    </a:cubicBezTo>
                    <a:cubicBezTo>
                      <a:pt x="28" y="135"/>
                      <a:pt x="28" y="134"/>
                      <a:pt x="28" y="134"/>
                    </a:cubicBezTo>
                    <a:cubicBezTo>
                      <a:pt x="26" y="134"/>
                      <a:pt x="24" y="133"/>
                      <a:pt x="20" y="132"/>
                    </a:cubicBezTo>
                    <a:cubicBezTo>
                      <a:pt x="23" y="129"/>
                      <a:pt x="25" y="128"/>
                      <a:pt x="26" y="126"/>
                    </a:cubicBezTo>
                    <a:cubicBezTo>
                      <a:pt x="29" y="122"/>
                      <a:pt x="29" y="117"/>
                      <a:pt x="26" y="115"/>
                    </a:cubicBezTo>
                    <a:cubicBezTo>
                      <a:pt x="23" y="112"/>
                      <a:pt x="24" y="109"/>
                      <a:pt x="24" y="107"/>
                    </a:cubicBezTo>
                    <a:cubicBezTo>
                      <a:pt x="21" y="106"/>
                      <a:pt x="19" y="105"/>
                      <a:pt x="17" y="104"/>
                    </a:cubicBezTo>
                    <a:cubicBezTo>
                      <a:pt x="18" y="102"/>
                      <a:pt x="18" y="100"/>
                      <a:pt x="19" y="98"/>
                    </a:cubicBezTo>
                    <a:cubicBezTo>
                      <a:pt x="17" y="98"/>
                      <a:pt x="15" y="98"/>
                      <a:pt x="13" y="97"/>
                    </a:cubicBezTo>
                    <a:cubicBezTo>
                      <a:pt x="11" y="93"/>
                      <a:pt x="19" y="92"/>
                      <a:pt x="15" y="88"/>
                    </a:cubicBezTo>
                    <a:cubicBezTo>
                      <a:pt x="13" y="86"/>
                      <a:pt x="11" y="85"/>
                      <a:pt x="7" y="82"/>
                    </a:cubicBezTo>
                    <a:cubicBezTo>
                      <a:pt x="16" y="78"/>
                      <a:pt x="25" y="75"/>
                      <a:pt x="33" y="72"/>
                    </a:cubicBezTo>
                    <a:cubicBezTo>
                      <a:pt x="33" y="68"/>
                      <a:pt x="32" y="64"/>
                      <a:pt x="32" y="59"/>
                    </a:cubicBezTo>
                    <a:cubicBezTo>
                      <a:pt x="36" y="65"/>
                      <a:pt x="41" y="67"/>
                      <a:pt x="48" y="68"/>
                    </a:cubicBezTo>
                    <a:cubicBezTo>
                      <a:pt x="49" y="62"/>
                      <a:pt x="51" y="57"/>
                      <a:pt x="53" y="52"/>
                    </a:cubicBezTo>
                    <a:cubicBezTo>
                      <a:pt x="54" y="52"/>
                      <a:pt x="55" y="53"/>
                      <a:pt x="57" y="54"/>
                    </a:cubicBezTo>
                    <a:cubicBezTo>
                      <a:pt x="58" y="54"/>
                      <a:pt x="60" y="53"/>
                      <a:pt x="61" y="52"/>
                    </a:cubicBezTo>
                    <a:cubicBezTo>
                      <a:pt x="65" y="48"/>
                      <a:pt x="69" y="44"/>
                      <a:pt x="75" y="50"/>
                    </a:cubicBezTo>
                    <a:cubicBezTo>
                      <a:pt x="75" y="50"/>
                      <a:pt x="76" y="50"/>
                      <a:pt x="77" y="49"/>
                    </a:cubicBezTo>
                    <a:cubicBezTo>
                      <a:pt x="79" y="48"/>
                      <a:pt x="81" y="46"/>
                      <a:pt x="83" y="46"/>
                    </a:cubicBezTo>
                    <a:cubicBezTo>
                      <a:pt x="84" y="45"/>
                      <a:pt x="86" y="47"/>
                      <a:pt x="88" y="47"/>
                    </a:cubicBezTo>
                    <a:cubicBezTo>
                      <a:pt x="90" y="46"/>
                      <a:pt x="92" y="44"/>
                      <a:pt x="95" y="44"/>
                    </a:cubicBezTo>
                    <a:cubicBezTo>
                      <a:pt x="100" y="43"/>
                      <a:pt x="105" y="42"/>
                      <a:pt x="111" y="41"/>
                    </a:cubicBezTo>
                    <a:cubicBezTo>
                      <a:pt x="119" y="40"/>
                      <a:pt x="127" y="40"/>
                      <a:pt x="134" y="35"/>
                    </a:cubicBezTo>
                    <a:cubicBezTo>
                      <a:pt x="138" y="32"/>
                      <a:pt x="144" y="33"/>
                      <a:pt x="149" y="33"/>
                    </a:cubicBezTo>
                    <a:cubicBezTo>
                      <a:pt x="161" y="32"/>
                      <a:pt x="173" y="32"/>
                      <a:pt x="184" y="26"/>
                    </a:cubicBezTo>
                    <a:cubicBezTo>
                      <a:pt x="188" y="23"/>
                      <a:pt x="194" y="24"/>
                      <a:pt x="199" y="23"/>
                    </a:cubicBezTo>
                    <a:cubicBezTo>
                      <a:pt x="203" y="33"/>
                      <a:pt x="206" y="33"/>
                      <a:pt x="214" y="21"/>
                    </a:cubicBezTo>
                    <a:cubicBezTo>
                      <a:pt x="216" y="22"/>
                      <a:pt x="218" y="23"/>
                      <a:pt x="220" y="24"/>
                    </a:cubicBezTo>
                    <a:cubicBezTo>
                      <a:pt x="227" y="16"/>
                      <a:pt x="237" y="14"/>
                      <a:pt x="247" y="17"/>
                    </a:cubicBezTo>
                    <a:cubicBezTo>
                      <a:pt x="257" y="20"/>
                      <a:pt x="267" y="16"/>
                      <a:pt x="277" y="14"/>
                    </a:cubicBezTo>
                    <a:cubicBezTo>
                      <a:pt x="275" y="14"/>
                      <a:pt x="274" y="14"/>
                      <a:pt x="270" y="13"/>
                    </a:cubicBezTo>
                    <a:cubicBezTo>
                      <a:pt x="277" y="10"/>
                      <a:pt x="283" y="7"/>
                      <a:pt x="289" y="4"/>
                    </a:cubicBezTo>
                    <a:cubicBezTo>
                      <a:pt x="288" y="7"/>
                      <a:pt x="288" y="9"/>
                      <a:pt x="287" y="10"/>
                    </a:cubicBezTo>
                    <a:cubicBezTo>
                      <a:pt x="292" y="16"/>
                      <a:pt x="295" y="7"/>
                      <a:pt x="300" y="8"/>
                    </a:cubicBezTo>
                    <a:cubicBezTo>
                      <a:pt x="298" y="18"/>
                      <a:pt x="288" y="11"/>
                      <a:pt x="283" y="16"/>
                    </a:cubicBezTo>
                    <a:cubicBezTo>
                      <a:pt x="293" y="19"/>
                      <a:pt x="301" y="15"/>
                      <a:pt x="309" y="14"/>
                    </a:cubicBezTo>
                    <a:cubicBezTo>
                      <a:pt x="310" y="16"/>
                      <a:pt x="310" y="18"/>
                      <a:pt x="311" y="22"/>
                    </a:cubicBezTo>
                    <a:cubicBezTo>
                      <a:pt x="315" y="21"/>
                      <a:pt x="318" y="20"/>
                      <a:pt x="321" y="19"/>
                    </a:cubicBezTo>
                    <a:cubicBezTo>
                      <a:pt x="322" y="14"/>
                      <a:pt x="324" y="9"/>
                      <a:pt x="317" y="5"/>
                    </a:cubicBezTo>
                    <a:cubicBezTo>
                      <a:pt x="325" y="4"/>
                      <a:pt x="332" y="2"/>
                      <a:pt x="338" y="7"/>
                    </a:cubicBezTo>
                    <a:cubicBezTo>
                      <a:pt x="335" y="7"/>
                      <a:pt x="332" y="6"/>
                      <a:pt x="329" y="6"/>
                    </a:cubicBezTo>
                    <a:cubicBezTo>
                      <a:pt x="328" y="9"/>
                      <a:pt x="327" y="12"/>
                      <a:pt x="326" y="14"/>
                    </a:cubicBezTo>
                    <a:cubicBezTo>
                      <a:pt x="332" y="16"/>
                      <a:pt x="336" y="16"/>
                      <a:pt x="341" y="11"/>
                    </a:cubicBezTo>
                    <a:cubicBezTo>
                      <a:pt x="351" y="0"/>
                      <a:pt x="360" y="0"/>
                      <a:pt x="373" y="9"/>
                    </a:cubicBezTo>
                    <a:cubicBezTo>
                      <a:pt x="375" y="10"/>
                      <a:pt x="377" y="12"/>
                      <a:pt x="379" y="12"/>
                    </a:cubicBezTo>
                    <a:cubicBezTo>
                      <a:pt x="391" y="11"/>
                      <a:pt x="403" y="16"/>
                      <a:pt x="416" y="16"/>
                    </a:cubicBezTo>
                    <a:cubicBezTo>
                      <a:pt x="426" y="16"/>
                      <a:pt x="435" y="23"/>
                      <a:pt x="441" y="32"/>
                    </a:cubicBezTo>
                    <a:cubicBezTo>
                      <a:pt x="448" y="34"/>
                      <a:pt x="456" y="34"/>
                      <a:pt x="458" y="24"/>
                    </a:cubicBezTo>
                    <a:cubicBezTo>
                      <a:pt x="464" y="30"/>
                      <a:pt x="464" y="32"/>
                      <a:pt x="460" y="35"/>
                    </a:cubicBezTo>
                    <a:cubicBezTo>
                      <a:pt x="461" y="39"/>
                      <a:pt x="462" y="43"/>
                      <a:pt x="468" y="44"/>
                    </a:cubicBezTo>
                    <a:cubicBezTo>
                      <a:pt x="473" y="45"/>
                      <a:pt x="476" y="55"/>
                      <a:pt x="474" y="62"/>
                    </a:cubicBezTo>
                    <a:cubicBezTo>
                      <a:pt x="478" y="63"/>
                      <a:pt x="482" y="65"/>
                      <a:pt x="486" y="67"/>
                    </a:cubicBezTo>
                    <a:cubicBezTo>
                      <a:pt x="487" y="59"/>
                      <a:pt x="487" y="59"/>
                      <a:pt x="479" y="55"/>
                    </a:cubicBezTo>
                    <a:cubicBezTo>
                      <a:pt x="481" y="54"/>
                      <a:pt x="482" y="52"/>
                      <a:pt x="485" y="50"/>
                    </a:cubicBezTo>
                    <a:cubicBezTo>
                      <a:pt x="486" y="53"/>
                      <a:pt x="486" y="56"/>
                      <a:pt x="488" y="58"/>
                    </a:cubicBezTo>
                    <a:cubicBezTo>
                      <a:pt x="489" y="59"/>
                      <a:pt x="491" y="60"/>
                      <a:pt x="493" y="61"/>
                    </a:cubicBezTo>
                    <a:cubicBezTo>
                      <a:pt x="495" y="57"/>
                      <a:pt x="496" y="54"/>
                      <a:pt x="497" y="51"/>
                    </a:cubicBezTo>
                    <a:cubicBezTo>
                      <a:pt x="497" y="51"/>
                      <a:pt x="498" y="51"/>
                      <a:pt x="498" y="51"/>
                    </a:cubicBezTo>
                    <a:cubicBezTo>
                      <a:pt x="498" y="55"/>
                      <a:pt x="497" y="58"/>
                      <a:pt x="497" y="63"/>
                    </a:cubicBezTo>
                    <a:cubicBezTo>
                      <a:pt x="501" y="61"/>
                      <a:pt x="504" y="59"/>
                      <a:pt x="507" y="57"/>
                    </a:cubicBezTo>
                    <a:cubicBezTo>
                      <a:pt x="513" y="53"/>
                      <a:pt x="517" y="54"/>
                      <a:pt x="520" y="62"/>
                    </a:cubicBezTo>
                    <a:cubicBezTo>
                      <a:pt x="521" y="65"/>
                      <a:pt x="516" y="65"/>
                      <a:pt x="516" y="68"/>
                    </a:cubicBezTo>
                    <a:cubicBezTo>
                      <a:pt x="517" y="70"/>
                      <a:pt x="518" y="72"/>
                      <a:pt x="519" y="75"/>
                    </a:cubicBezTo>
                    <a:cubicBezTo>
                      <a:pt x="530" y="72"/>
                      <a:pt x="539" y="74"/>
                      <a:pt x="546" y="83"/>
                    </a:cubicBezTo>
                    <a:cubicBezTo>
                      <a:pt x="545" y="85"/>
                      <a:pt x="543" y="87"/>
                      <a:pt x="542" y="89"/>
                    </a:cubicBezTo>
                    <a:cubicBezTo>
                      <a:pt x="539" y="95"/>
                      <a:pt x="542" y="99"/>
                      <a:pt x="549" y="100"/>
                    </a:cubicBezTo>
                    <a:cubicBezTo>
                      <a:pt x="554" y="101"/>
                      <a:pt x="554" y="101"/>
                      <a:pt x="557" y="106"/>
                    </a:cubicBezTo>
                    <a:cubicBezTo>
                      <a:pt x="561" y="104"/>
                      <a:pt x="564" y="106"/>
                      <a:pt x="568" y="108"/>
                    </a:cubicBezTo>
                    <a:cubicBezTo>
                      <a:pt x="573" y="112"/>
                      <a:pt x="568" y="117"/>
                      <a:pt x="571" y="121"/>
                    </a:cubicBezTo>
                    <a:cubicBezTo>
                      <a:pt x="575" y="116"/>
                      <a:pt x="575" y="116"/>
                      <a:pt x="576" y="107"/>
                    </a:cubicBezTo>
                    <a:cubicBezTo>
                      <a:pt x="578" y="112"/>
                      <a:pt x="578" y="114"/>
                      <a:pt x="577" y="120"/>
                    </a:cubicBezTo>
                    <a:cubicBezTo>
                      <a:pt x="576" y="124"/>
                      <a:pt x="577" y="127"/>
                      <a:pt x="578" y="132"/>
                    </a:cubicBezTo>
                    <a:cubicBezTo>
                      <a:pt x="572" y="136"/>
                      <a:pt x="569" y="144"/>
                      <a:pt x="566" y="153"/>
                    </a:cubicBezTo>
                    <a:cubicBezTo>
                      <a:pt x="566" y="153"/>
                      <a:pt x="565" y="152"/>
                      <a:pt x="565" y="152"/>
                    </a:cubicBezTo>
                    <a:cubicBezTo>
                      <a:pt x="565" y="148"/>
                      <a:pt x="566" y="144"/>
                      <a:pt x="567" y="140"/>
                    </a:cubicBezTo>
                    <a:cubicBezTo>
                      <a:pt x="561" y="138"/>
                      <a:pt x="561" y="138"/>
                      <a:pt x="545" y="139"/>
                    </a:cubicBezTo>
                    <a:cubicBezTo>
                      <a:pt x="546" y="146"/>
                      <a:pt x="538" y="149"/>
                      <a:pt x="536" y="155"/>
                    </a:cubicBezTo>
                    <a:cubicBezTo>
                      <a:pt x="533" y="153"/>
                      <a:pt x="530" y="150"/>
                      <a:pt x="526" y="153"/>
                    </a:cubicBezTo>
                    <a:cubicBezTo>
                      <a:pt x="525" y="154"/>
                      <a:pt x="523" y="154"/>
                      <a:pt x="522" y="154"/>
                    </a:cubicBezTo>
                    <a:cubicBezTo>
                      <a:pt x="515" y="154"/>
                      <a:pt x="509" y="155"/>
                      <a:pt x="504" y="162"/>
                    </a:cubicBezTo>
                    <a:cubicBezTo>
                      <a:pt x="501" y="166"/>
                      <a:pt x="493" y="167"/>
                      <a:pt x="487" y="167"/>
                    </a:cubicBezTo>
                    <a:cubicBezTo>
                      <a:pt x="481" y="166"/>
                      <a:pt x="476" y="169"/>
                      <a:pt x="473" y="172"/>
                    </a:cubicBezTo>
                    <a:cubicBezTo>
                      <a:pt x="468" y="174"/>
                      <a:pt x="467" y="173"/>
                      <a:pt x="466" y="170"/>
                    </a:cubicBezTo>
                    <a:cubicBezTo>
                      <a:pt x="465" y="168"/>
                      <a:pt x="466" y="164"/>
                      <a:pt x="461" y="164"/>
                    </a:cubicBezTo>
                    <a:cubicBezTo>
                      <a:pt x="456" y="163"/>
                      <a:pt x="457" y="168"/>
                      <a:pt x="455" y="171"/>
                    </a:cubicBezTo>
                    <a:cubicBezTo>
                      <a:pt x="454" y="172"/>
                      <a:pt x="454" y="172"/>
                      <a:pt x="453" y="173"/>
                    </a:cubicBezTo>
                    <a:cubicBezTo>
                      <a:pt x="448" y="172"/>
                      <a:pt x="443" y="170"/>
                      <a:pt x="438" y="169"/>
                    </a:cubicBezTo>
                    <a:cubicBezTo>
                      <a:pt x="436" y="174"/>
                      <a:pt x="438" y="177"/>
                      <a:pt x="443" y="179"/>
                    </a:cubicBezTo>
                    <a:cubicBezTo>
                      <a:pt x="442" y="180"/>
                      <a:pt x="442" y="181"/>
                      <a:pt x="442" y="181"/>
                    </a:cubicBezTo>
                    <a:cubicBezTo>
                      <a:pt x="436" y="182"/>
                      <a:pt x="431" y="183"/>
                      <a:pt x="425" y="185"/>
                    </a:cubicBezTo>
                    <a:cubicBezTo>
                      <a:pt x="427" y="177"/>
                      <a:pt x="425" y="174"/>
                      <a:pt x="419" y="175"/>
                    </a:cubicBezTo>
                    <a:cubicBezTo>
                      <a:pt x="410" y="175"/>
                      <a:pt x="401" y="175"/>
                      <a:pt x="393" y="180"/>
                    </a:cubicBezTo>
                    <a:cubicBezTo>
                      <a:pt x="391" y="181"/>
                      <a:pt x="387" y="180"/>
                      <a:pt x="384" y="180"/>
                    </a:cubicBezTo>
                    <a:cubicBezTo>
                      <a:pt x="387" y="186"/>
                      <a:pt x="393" y="181"/>
                      <a:pt x="396" y="184"/>
                    </a:cubicBezTo>
                    <a:cubicBezTo>
                      <a:pt x="393" y="184"/>
                      <a:pt x="389" y="184"/>
                      <a:pt x="385" y="184"/>
                    </a:cubicBezTo>
                    <a:cubicBezTo>
                      <a:pt x="385" y="184"/>
                      <a:pt x="385" y="185"/>
                      <a:pt x="385" y="185"/>
                    </a:cubicBezTo>
                    <a:cubicBezTo>
                      <a:pt x="386" y="186"/>
                      <a:pt x="387" y="187"/>
                      <a:pt x="389" y="187"/>
                    </a:cubicBezTo>
                    <a:cubicBezTo>
                      <a:pt x="386" y="191"/>
                      <a:pt x="382" y="189"/>
                      <a:pt x="378" y="190"/>
                    </a:cubicBezTo>
                    <a:cubicBezTo>
                      <a:pt x="378" y="188"/>
                      <a:pt x="379" y="187"/>
                      <a:pt x="379" y="186"/>
                    </a:cubicBezTo>
                    <a:cubicBezTo>
                      <a:pt x="369" y="182"/>
                      <a:pt x="369" y="182"/>
                      <a:pt x="369" y="190"/>
                    </a:cubicBezTo>
                    <a:cubicBezTo>
                      <a:pt x="360" y="190"/>
                      <a:pt x="352" y="190"/>
                      <a:pt x="342" y="190"/>
                    </a:cubicBezTo>
                    <a:cubicBezTo>
                      <a:pt x="341" y="190"/>
                      <a:pt x="340" y="187"/>
                      <a:pt x="338" y="185"/>
                    </a:cubicBezTo>
                    <a:cubicBezTo>
                      <a:pt x="332" y="179"/>
                      <a:pt x="327" y="180"/>
                      <a:pt x="324" y="188"/>
                    </a:cubicBezTo>
                    <a:cubicBezTo>
                      <a:pt x="321" y="188"/>
                      <a:pt x="318" y="188"/>
                      <a:pt x="313" y="187"/>
                    </a:cubicBezTo>
                    <a:cubicBezTo>
                      <a:pt x="317" y="184"/>
                      <a:pt x="319" y="183"/>
                      <a:pt x="322" y="180"/>
                    </a:cubicBezTo>
                    <a:cubicBezTo>
                      <a:pt x="318" y="180"/>
                      <a:pt x="314" y="179"/>
                      <a:pt x="310" y="179"/>
                    </a:cubicBezTo>
                    <a:cubicBezTo>
                      <a:pt x="311" y="182"/>
                      <a:pt x="311" y="184"/>
                      <a:pt x="311" y="187"/>
                    </a:cubicBezTo>
                    <a:cubicBezTo>
                      <a:pt x="308" y="187"/>
                      <a:pt x="306" y="188"/>
                      <a:pt x="303" y="188"/>
                    </a:cubicBezTo>
                    <a:cubicBezTo>
                      <a:pt x="302" y="185"/>
                      <a:pt x="301" y="182"/>
                      <a:pt x="300" y="179"/>
                    </a:cubicBezTo>
                    <a:cubicBezTo>
                      <a:pt x="290" y="181"/>
                      <a:pt x="285" y="185"/>
                      <a:pt x="283" y="194"/>
                    </a:cubicBezTo>
                    <a:cubicBezTo>
                      <a:pt x="281" y="193"/>
                      <a:pt x="279" y="192"/>
                      <a:pt x="277" y="192"/>
                    </a:cubicBezTo>
                    <a:cubicBezTo>
                      <a:pt x="271" y="195"/>
                      <a:pt x="264" y="195"/>
                      <a:pt x="258" y="191"/>
                    </a:cubicBezTo>
                    <a:cubicBezTo>
                      <a:pt x="258" y="191"/>
                      <a:pt x="256" y="192"/>
                      <a:pt x="255" y="192"/>
                    </a:cubicBezTo>
                    <a:cubicBezTo>
                      <a:pt x="241" y="192"/>
                      <a:pt x="228" y="192"/>
                      <a:pt x="215" y="192"/>
                    </a:cubicBezTo>
                    <a:cubicBezTo>
                      <a:pt x="211" y="191"/>
                      <a:pt x="206" y="191"/>
                      <a:pt x="202" y="190"/>
                    </a:cubicBezTo>
                    <a:cubicBezTo>
                      <a:pt x="200" y="190"/>
                      <a:pt x="199" y="188"/>
                      <a:pt x="196" y="187"/>
                    </a:cubicBezTo>
                    <a:cubicBezTo>
                      <a:pt x="195" y="188"/>
                      <a:pt x="194" y="189"/>
                      <a:pt x="192" y="190"/>
                    </a:cubicBezTo>
                    <a:cubicBezTo>
                      <a:pt x="190" y="191"/>
                      <a:pt x="186" y="194"/>
                      <a:pt x="187" y="187"/>
                    </a:cubicBezTo>
                    <a:cubicBezTo>
                      <a:pt x="187" y="186"/>
                      <a:pt x="182" y="183"/>
                      <a:pt x="179" y="182"/>
                    </a:cubicBezTo>
                    <a:cubicBezTo>
                      <a:pt x="176" y="181"/>
                      <a:pt x="174" y="181"/>
                      <a:pt x="170" y="180"/>
                    </a:cubicBezTo>
                    <a:cubicBezTo>
                      <a:pt x="169" y="182"/>
                      <a:pt x="168" y="184"/>
                      <a:pt x="167" y="187"/>
                    </a:cubicBezTo>
                    <a:cubicBezTo>
                      <a:pt x="165" y="193"/>
                      <a:pt x="160" y="194"/>
                      <a:pt x="156" y="190"/>
                    </a:cubicBezTo>
                    <a:cubicBezTo>
                      <a:pt x="153" y="187"/>
                      <a:pt x="149" y="184"/>
                      <a:pt x="149" y="181"/>
                    </a:cubicBezTo>
                    <a:cubicBezTo>
                      <a:pt x="148" y="178"/>
                      <a:pt x="147" y="178"/>
                      <a:pt x="145" y="177"/>
                    </a:cubicBezTo>
                    <a:cubicBezTo>
                      <a:pt x="139" y="174"/>
                      <a:pt x="133" y="177"/>
                      <a:pt x="128" y="179"/>
                    </a:cubicBezTo>
                    <a:cubicBezTo>
                      <a:pt x="126" y="179"/>
                      <a:pt x="125" y="181"/>
                      <a:pt x="124" y="183"/>
                    </a:cubicBezTo>
                    <a:cubicBezTo>
                      <a:pt x="123" y="186"/>
                      <a:pt x="123" y="190"/>
                      <a:pt x="122" y="194"/>
                    </a:cubicBezTo>
                    <a:cubicBezTo>
                      <a:pt x="118" y="193"/>
                      <a:pt x="115" y="193"/>
                      <a:pt x="113" y="196"/>
                    </a:cubicBezTo>
                    <a:cubicBezTo>
                      <a:pt x="112" y="198"/>
                      <a:pt x="106" y="196"/>
                      <a:pt x="102" y="196"/>
                    </a:cubicBezTo>
                    <a:cubicBezTo>
                      <a:pt x="103" y="194"/>
                      <a:pt x="103" y="192"/>
                      <a:pt x="103" y="190"/>
                    </a:cubicBezTo>
                    <a:cubicBezTo>
                      <a:pt x="104" y="189"/>
                      <a:pt x="105" y="187"/>
                      <a:pt x="107" y="185"/>
                    </a:cubicBezTo>
                    <a:cubicBezTo>
                      <a:pt x="101" y="185"/>
                      <a:pt x="102" y="188"/>
                      <a:pt x="104" y="191"/>
                    </a:cubicBezTo>
                    <a:close/>
                    <a:moveTo>
                      <a:pt x="54" y="183"/>
                    </a:moveTo>
                    <a:cubicBezTo>
                      <a:pt x="53" y="178"/>
                      <a:pt x="52" y="173"/>
                      <a:pt x="51" y="169"/>
                    </a:cubicBezTo>
                    <a:cubicBezTo>
                      <a:pt x="50" y="164"/>
                      <a:pt x="47" y="164"/>
                      <a:pt x="43" y="167"/>
                    </a:cubicBezTo>
                    <a:cubicBezTo>
                      <a:pt x="43" y="167"/>
                      <a:pt x="42" y="167"/>
                      <a:pt x="42" y="166"/>
                    </a:cubicBezTo>
                    <a:cubicBezTo>
                      <a:pt x="40" y="165"/>
                      <a:pt x="39" y="163"/>
                      <a:pt x="38" y="161"/>
                    </a:cubicBezTo>
                    <a:cubicBezTo>
                      <a:pt x="36" y="166"/>
                      <a:pt x="36" y="170"/>
                      <a:pt x="36" y="174"/>
                    </a:cubicBezTo>
                    <a:cubicBezTo>
                      <a:pt x="36" y="177"/>
                      <a:pt x="37" y="180"/>
                      <a:pt x="37" y="183"/>
                    </a:cubicBezTo>
                    <a:cubicBezTo>
                      <a:pt x="42" y="183"/>
                      <a:pt x="47" y="183"/>
                      <a:pt x="54" y="183"/>
                    </a:cubicBezTo>
                    <a:close/>
                    <a:moveTo>
                      <a:pt x="104" y="144"/>
                    </a:moveTo>
                    <a:cubicBezTo>
                      <a:pt x="97" y="135"/>
                      <a:pt x="97" y="135"/>
                      <a:pt x="88" y="143"/>
                    </a:cubicBezTo>
                    <a:cubicBezTo>
                      <a:pt x="96" y="148"/>
                      <a:pt x="96" y="148"/>
                      <a:pt x="104" y="144"/>
                    </a:cubicBezTo>
                    <a:close/>
                    <a:moveTo>
                      <a:pt x="99" y="185"/>
                    </a:moveTo>
                    <a:cubicBezTo>
                      <a:pt x="98" y="182"/>
                      <a:pt x="97" y="180"/>
                      <a:pt x="97" y="180"/>
                    </a:cubicBezTo>
                    <a:cubicBezTo>
                      <a:pt x="91" y="179"/>
                      <a:pt x="85" y="179"/>
                      <a:pt x="78" y="178"/>
                    </a:cubicBezTo>
                    <a:cubicBezTo>
                      <a:pt x="77" y="178"/>
                      <a:pt x="76" y="180"/>
                      <a:pt x="75" y="181"/>
                    </a:cubicBezTo>
                    <a:cubicBezTo>
                      <a:pt x="79" y="182"/>
                      <a:pt x="82" y="182"/>
                      <a:pt x="85" y="182"/>
                    </a:cubicBezTo>
                    <a:cubicBezTo>
                      <a:pt x="89" y="183"/>
                      <a:pt x="93" y="184"/>
                      <a:pt x="99" y="185"/>
                    </a:cubicBezTo>
                    <a:close/>
                    <a:moveTo>
                      <a:pt x="85" y="172"/>
                    </a:moveTo>
                    <a:cubicBezTo>
                      <a:pt x="91" y="174"/>
                      <a:pt x="97" y="176"/>
                      <a:pt x="102" y="169"/>
                    </a:cubicBezTo>
                    <a:cubicBezTo>
                      <a:pt x="99" y="167"/>
                      <a:pt x="97" y="166"/>
                      <a:pt x="95" y="165"/>
                    </a:cubicBezTo>
                    <a:cubicBezTo>
                      <a:pt x="92" y="168"/>
                      <a:pt x="88" y="170"/>
                      <a:pt x="85" y="172"/>
                    </a:cubicBezTo>
                    <a:close/>
                    <a:moveTo>
                      <a:pt x="119" y="44"/>
                    </a:moveTo>
                    <a:cubicBezTo>
                      <a:pt x="119" y="45"/>
                      <a:pt x="119" y="46"/>
                      <a:pt x="120" y="47"/>
                    </a:cubicBezTo>
                    <a:cubicBezTo>
                      <a:pt x="125" y="45"/>
                      <a:pt x="132" y="48"/>
                      <a:pt x="138" y="45"/>
                    </a:cubicBezTo>
                    <a:cubicBezTo>
                      <a:pt x="133" y="36"/>
                      <a:pt x="127" y="44"/>
                      <a:pt x="122" y="42"/>
                    </a:cubicBezTo>
                    <a:cubicBezTo>
                      <a:pt x="121" y="42"/>
                      <a:pt x="120" y="44"/>
                      <a:pt x="119" y="44"/>
                    </a:cubicBezTo>
                    <a:close/>
                    <a:moveTo>
                      <a:pt x="141" y="173"/>
                    </a:moveTo>
                    <a:cubicBezTo>
                      <a:pt x="140" y="167"/>
                      <a:pt x="137" y="166"/>
                      <a:pt x="132" y="168"/>
                    </a:cubicBezTo>
                    <a:cubicBezTo>
                      <a:pt x="132" y="170"/>
                      <a:pt x="132" y="172"/>
                      <a:pt x="133" y="175"/>
                    </a:cubicBezTo>
                    <a:cubicBezTo>
                      <a:pt x="136" y="174"/>
                      <a:pt x="139" y="173"/>
                      <a:pt x="141" y="173"/>
                    </a:cubicBezTo>
                    <a:close/>
                    <a:moveTo>
                      <a:pt x="131" y="54"/>
                    </a:moveTo>
                    <a:cubicBezTo>
                      <a:pt x="134" y="52"/>
                      <a:pt x="137" y="53"/>
                      <a:pt x="139" y="48"/>
                    </a:cubicBezTo>
                    <a:cubicBezTo>
                      <a:pt x="135" y="48"/>
                      <a:pt x="132" y="48"/>
                      <a:pt x="129" y="48"/>
                    </a:cubicBezTo>
                    <a:cubicBezTo>
                      <a:pt x="130" y="50"/>
                      <a:pt x="130" y="52"/>
                      <a:pt x="131" y="54"/>
                    </a:cubicBezTo>
                    <a:close/>
                    <a:moveTo>
                      <a:pt x="42" y="152"/>
                    </a:moveTo>
                    <a:cubicBezTo>
                      <a:pt x="42" y="153"/>
                      <a:pt x="42" y="154"/>
                      <a:pt x="42" y="155"/>
                    </a:cubicBezTo>
                    <a:cubicBezTo>
                      <a:pt x="44" y="155"/>
                      <a:pt x="47" y="159"/>
                      <a:pt x="49" y="154"/>
                    </a:cubicBezTo>
                    <a:cubicBezTo>
                      <a:pt x="50" y="153"/>
                      <a:pt x="49" y="151"/>
                      <a:pt x="49" y="149"/>
                    </a:cubicBezTo>
                    <a:cubicBezTo>
                      <a:pt x="46" y="150"/>
                      <a:pt x="44" y="151"/>
                      <a:pt x="42" y="152"/>
                    </a:cubicBezTo>
                    <a:close/>
                    <a:moveTo>
                      <a:pt x="499" y="75"/>
                    </a:moveTo>
                    <a:cubicBezTo>
                      <a:pt x="502" y="75"/>
                      <a:pt x="504" y="74"/>
                      <a:pt x="509" y="74"/>
                    </a:cubicBezTo>
                    <a:cubicBezTo>
                      <a:pt x="505" y="71"/>
                      <a:pt x="503" y="70"/>
                      <a:pt x="501" y="68"/>
                    </a:cubicBezTo>
                    <a:cubicBezTo>
                      <a:pt x="500" y="71"/>
                      <a:pt x="500" y="73"/>
                      <a:pt x="499" y="75"/>
                    </a:cubicBezTo>
                    <a:close/>
                    <a:moveTo>
                      <a:pt x="460" y="131"/>
                    </a:moveTo>
                    <a:cubicBezTo>
                      <a:pt x="460" y="131"/>
                      <a:pt x="460" y="130"/>
                      <a:pt x="460" y="130"/>
                    </a:cubicBezTo>
                    <a:cubicBezTo>
                      <a:pt x="457" y="130"/>
                      <a:pt x="455" y="130"/>
                      <a:pt x="452" y="130"/>
                    </a:cubicBezTo>
                    <a:cubicBezTo>
                      <a:pt x="452" y="130"/>
                      <a:pt x="452" y="131"/>
                      <a:pt x="452" y="131"/>
                    </a:cubicBezTo>
                    <a:cubicBezTo>
                      <a:pt x="455" y="131"/>
                      <a:pt x="457" y="131"/>
                      <a:pt x="460" y="131"/>
                    </a:cubicBezTo>
                    <a:close/>
                    <a:moveTo>
                      <a:pt x="107" y="62"/>
                    </a:moveTo>
                    <a:cubicBezTo>
                      <a:pt x="107" y="56"/>
                      <a:pt x="107" y="56"/>
                      <a:pt x="101" y="58"/>
                    </a:cubicBezTo>
                    <a:cubicBezTo>
                      <a:pt x="103" y="60"/>
                      <a:pt x="105" y="61"/>
                      <a:pt x="107" y="62"/>
                    </a:cubicBezTo>
                    <a:close/>
                    <a:moveTo>
                      <a:pt x="92" y="57"/>
                    </a:moveTo>
                    <a:cubicBezTo>
                      <a:pt x="85" y="55"/>
                      <a:pt x="85" y="55"/>
                      <a:pt x="83" y="59"/>
                    </a:cubicBezTo>
                    <a:cubicBezTo>
                      <a:pt x="86" y="59"/>
                      <a:pt x="89" y="58"/>
                      <a:pt x="92" y="57"/>
                    </a:cubicBezTo>
                    <a:close/>
                    <a:moveTo>
                      <a:pt x="61" y="166"/>
                    </a:moveTo>
                    <a:cubicBezTo>
                      <a:pt x="60" y="168"/>
                      <a:pt x="59" y="169"/>
                      <a:pt x="58" y="170"/>
                    </a:cubicBezTo>
                    <a:cubicBezTo>
                      <a:pt x="59" y="171"/>
                      <a:pt x="60" y="171"/>
                      <a:pt x="61" y="172"/>
                    </a:cubicBezTo>
                    <a:cubicBezTo>
                      <a:pt x="62" y="172"/>
                      <a:pt x="63" y="170"/>
                      <a:pt x="63" y="170"/>
                    </a:cubicBezTo>
                    <a:cubicBezTo>
                      <a:pt x="63" y="169"/>
                      <a:pt x="62" y="168"/>
                      <a:pt x="61" y="1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" name="Freeform 161">
                <a:extLst>
                  <a:ext uri="{FF2B5EF4-FFF2-40B4-BE49-F238E27FC236}">
                    <a16:creationId xmlns:a16="http://schemas.microsoft.com/office/drawing/2014/main" id="{6E0EE336-44B6-4AAE-AB58-C5FA3488F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907"/>
                <a:ext cx="270" cy="69"/>
              </a:xfrm>
              <a:custGeom>
                <a:avLst/>
                <a:gdLst>
                  <a:gd name="T0" fmla="*/ 0 w 36"/>
                  <a:gd name="T1" fmla="*/ 9 h 9"/>
                  <a:gd name="T2" fmla="*/ 1 w 36"/>
                  <a:gd name="T3" fmla="*/ 5 h 9"/>
                  <a:gd name="T4" fmla="*/ 36 w 36"/>
                  <a:gd name="T5" fmla="*/ 1 h 9"/>
                  <a:gd name="T6" fmla="*/ 29 w 36"/>
                  <a:gd name="T7" fmla="*/ 7 h 9"/>
                  <a:gd name="T8" fmla="*/ 7 w 36"/>
                  <a:gd name="T9" fmla="*/ 9 h 9"/>
                  <a:gd name="T10" fmla="*/ 0 w 36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9">
                    <a:moveTo>
                      <a:pt x="0" y="9"/>
                    </a:moveTo>
                    <a:cubicBezTo>
                      <a:pt x="0" y="7"/>
                      <a:pt x="0" y="6"/>
                      <a:pt x="1" y="5"/>
                    </a:cubicBezTo>
                    <a:cubicBezTo>
                      <a:pt x="4" y="3"/>
                      <a:pt x="28" y="0"/>
                      <a:pt x="36" y="1"/>
                    </a:cubicBezTo>
                    <a:cubicBezTo>
                      <a:pt x="33" y="4"/>
                      <a:pt x="30" y="8"/>
                      <a:pt x="29" y="7"/>
                    </a:cubicBezTo>
                    <a:cubicBezTo>
                      <a:pt x="21" y="5"/>
                      <a:pt x="14" y="7"/>
                      <a:pt x="7" y="9"/>
                    </a:cubicBezTo>
                    <a:cubicBezTo>
                      <a:pt x="5" y="9"/>
                      <a:pt x="2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" name="Freeform 162">
                <a:extLst>
                  <a:ext uri="{FF2B5EF4-FFF2-40B4-BE49-F238E27FC236}">
                    <a16:creationId xmlns:a16="http://schemas.microsoft.com/office/drawing/2014/main" id="{2B1A8E2A-203D-43FB-BB65-6CD5C4ABF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862"/>
                <a:ext cx="165" cy="98"/>
              </a:xfrm>
              <a:custGeom>
                <a:avLst/>
                <a:gdLst>
                  <a:gd name="T0" fmla="*/ 22 w 22"/>
                  <a:gd name="T1" fmla="*/ 0 h 13"/>
                  <a:gd name="T2" fmla="*/ 17 w 22"/>
                  <a:gd name="T3" fmla="*/ 12 h 13"/>
                  <a:gd name="T4" fmla="*/ 6 w 22"/>
                  <a:gd name="T5" fmla="*/ 8 h 13"/>
                  <a:gd name="T6" fmla="*/ 8 w 22"/>
                  <a:gd name="T7" fmla="*/ 4 h 13"/>
                  <a:gd name="T8" fmla="*/ 0 w 22"/>
                  <a:gd name="T9" fmla="*/ 6 h 13"/>
                  <a:gd name="T10" fmla="*/ 0 w 22"/>
                  <a:gd name="T11" fmla="*/ 4 h 13"/>
                  <a:gd name="T12" fmla="*/ 22 w 2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22" y="0"/>
                    </a:moveTo>
                    <a:cubicBezTo>
                      <a:pt x="22" y="5"/>
                      <a:pt x="21" y="11"/>
                      <a:pt x="17" y="12"/>
                    </a:cubicBezTo>
                    <a:cubicBezTo>
                      <a:pt x="14" y="13"/>
                      <a:pt x="10" y="9"/>
                      <a:pt x="6" y="8"/>
                    </a:cubicBezTo>
                    <a:cubicBezTo>
                      <a:pt x="6" y="7"/>
                      <a:pt x="7" y="6"/>
                      <a:pt x="8" y="4"/>
                    </a:cubicBezTo>
                    <a:cubicBezTo>
                      <a:pt x="5" y="5"/>
                      <a:pt x="2" y="5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7" y="3"/>
                      <a:pt x="14" y="1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" name="Freeform 163">
                <a:extLst>
                  <a:ext uri="{FF2B5EF4-FFF2-40B4-BE49-F238E27FC236}">
                    <a16:creationId xmlns:a16="http://schemas.microsoft.com/office/drawing/2014/main" id="{40371C3C-94C3-42CA-B696-8C88E33EC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900"/>
                <a:ext cx="105" cy="53"/>
              </a:xfrm>
              <a:custGeom>
                <a:avLst/>
                <a:gdLst>
                  <a:gd name="T0" fmla="*/ 0 w 14"/>
                  <a:gd name="T1" fmla="*/ 0 h 7"/>
                  <a:gd name="T2" fmla="*/ 14 w 14"/>
                  <a:gd name="T3" fmla="*/ 0 h 7"/>
                  <a:gd name="T4" fmla="*/ 13 w 14"/>
                  <a:gd name="T5" fmla="*/ 5 h 7"/>
                  <a:gd name="T6" fmla="*/ 0 w 1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5" y="0"/>
                      <a:pt x="9" y="0"/>
                      <a:pt x="14" y="0"/>
                    </a:cubicBezTo>
                    <a:cubicBezTo>
                      <a:pt x="13" y="2"/>
                      <a:pt x="14" y="4"/>
                      <a:pt x="13" y="5"/>
                    </a:cubicBezTo>
                    <a:cubicBezTo>
                      <a:pt x="8" y="7"/>
                      <a:pt x="4" y="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" name="Freeform 164">
                <a:extLst>
                  <a:ext uri="{FF2B5EF4-FFF2-40B4-BE49-F238E27FC236}">
                    <a16:creationId xmlns:a16="http://schemas.microsoft.com/office/drawing/2014/main" id="{F7CEB208-676F-483A-A338-F30084970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877"/>
                <a:ext cx="105" cy="76"/>
              </a:xfrm>
              <a:custGeom>
                <a:avLst/>
                <a:gdLst>
                  <a:gd name="T0" fmla="*/ 0 w 14"/>
                  <a:gd name="T1" fmla="*/ 4 h 10"/>
                  <a:gd name="T2" fmla="*/ 14 w 14"/>
                  <a:gd name="T3" fmla="*/ 7 h 10"/>
                  <a:gd name="T4" fmla="*/ 0 w 14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0" y="4"/>
                    </a:moveTo>
                    <a:cubicBezTo>
                      <a:pt x="8" y="0"/>
                      <a:pt x="11" y="1"/>
                      <a:pt x="14" y="7"/>
                    </a:cubicBezTo>
                    <a:cubicBezTo>
                      <a:pt x="9" y="6"/>
                      <a:pt x="4" y="1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" name="Freeform 165">
                <a:extLst>
                  <a:ext uri="{FF2B5EF4-FFF2-40B4-BE49-F238E27FC236}">
                    <a16:creationId xmlns:a16="http://schemas.microsoft.com/office/drawing/2014/main" id="{57378CAD-35D3-4CF2-B9E9-CDD85DFF6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2809"/>
                <a:ext cx="90" cy="76"/>
              </a:xfrm>
              <a:custGeom>
                <a:avLst/>
                <a:gdLst>
                  <a:gd name="T0" fmla="*/ 3 w 12"/>
                  <a:gd name="T1" fmla="*/ 0 h 10"/>
                  <a:gd name="T2" fmla="*/ 12 w 12"/>
                  <a:gd name="T3" fmla="*/ 3 h 10"/>
                  <a:gd name="T4" fmla="*/ 6 w 12"/>
                  <a:gd name="T5" fmla="*/ 10 h 10"/>
                  <a:gd name="T6" fmla="*/ 3 w 12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7" y="1"/>
                      <a:pt x="9" y="2"/>
                      <a:pt x="12" y="3"/>
                    </a:cubicBezTo>
                    <a:cubicBezTo>
                      <a:pt x="10" y="5"/>
                      <a:pt x="8" y="8"/>
                      <a:pt x="6" y="10"/>
                    </a:cubicBezTo>
                    <a:cubicBezTo>
                      <a:pt x="0" y="8"/>
                      <a:pt x="2" y="4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" name="Freeform 166">
                <a:extLst>
                  <a:ext uri="{FF2B5EF4-FFF2-40B4-BE49-F238E27FC236}">
                    <a16:creationId xmlns:a16="http://schemas.microsoft.com/office/drawing/2014/main" id="{27B3BF56-CFCC-4934-8709-4071F42B6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4202"/>
                <a:ext cx="45" cy="61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0 h 8"/>
                  <a:gd name="T4" fmla="*/ 5 w 6"/>
                  <a:gd name="T5" fmla="*/ 2 h 8"/>
                  <a:gd name="T6" fmla="*/ 0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0" y="6"/>
                      <a:pt x="0" y="4"/>
                      <a:pt x="0" y="0"/>
                    </a:cubicBezTo>
                    <a:cubicBezTo>
                      <a:pt x="2" y="1"/>
                      <a:pt x="5" y="1"/>
                      <a:pt x="5" y="2"/>
                    </a:cubicBezTo>
                    <a:cubicBezTo>
                      <a:pt x="6" y="5"/>
                      <a:pt x="4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" name="Freeform 167">
                <a:extLst>
                  <a:ext uri="{FF2B5EF4-FFF2-40B4-BE49-F238E27FC236}">
                    <a16:creationId xmlns:a16="http://schemas.microsoft.com/office/drawing/2014/main" id="{91065D5E-FF6E-4430-983E-54587217A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3013"/>
                <a:ext cx="67" cy="46"/>
              </a:xfrm>
              <a:custGeom>
                <a:avLst/>
                <a:gdLst>
                  <a:gd name="T0" fmla="*/ 0 w 9"/>
                  <a:gd name="T1" fmla="*/ 2 h 6"/>
                  <a:gd name="T2" fmla="*/ 9 w 9"/>
                  <a:gd name="T3" fmla="*/ 0 h 6"/>
                  <a:gd name="T4" fmla="*/ 0 w 9"/>
                  <a:gd name="T5" fmla="*/ 4 h 6"/>
                  <a:gd name="T6" fmla="*/ 0 w 9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2"/>
                    </a:moveTo>
                    <a:cubicBezTo>
                      <a:pt x="3" y="1"/>
                      <a:pt x="5" y="0"/>
                      <a:pt x="9" y="0"/>
                    </a:cubicBezTo>
                    <a:cubicBezTo>
                      <a:pt x="8" y="6"/>
                      <a:pt x="4" y="5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" name="Freeform 168">
                <a:extLst>
                  <a:ext uri="{FF2B5EF4-FFF2-40B4-BE49-F238E27FC236}">
                    <a16:creationId xmlns:a16="http://schemas.microsoft.com/office/drawing/2014/main" id="{C19AC8CD-F322-4086-B3AC-336623471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7" y="2756"/>
                <a:ext cx="52" cy="23"/>
              </a:xfrm>
              <a:custGeom>
                <a:avLst/>
                <a:gdLst>
                  <a:gd name="T0" fmla="*/ 0 w 7"/>
                  <a:gd name="T1" fmla="*/ 2 h 3"/>
                  <a:gd name="T2" fmla="*/ 6 w 7"/>
                  <a:gd name="T3" fmla="*/ 0 h 3"/>
                  <a:gd name="T4" fmla="*/ 7 w 7"/>
                  <a:gd name="T5" fmla="*/ 2 h 3"/>
                  <a:gd name="T6" fmla="*/ 0 w 7"/>
                  <a:gd name="T7" fmla="*/ 3 h 3"/>
                  <a:gd name="T8" fmla="*/ 0 w 7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2" y="1"/>
                      <a:pt x="4" y="1"/>
                      <a:pt x="6" y="0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" name="Freeform 169">
                <a:extLst>
                  <a:ext uri="{FF2B5EF4-FFF2-40B4-BE49-F238E27FC236}">
                    <a16:creationId xmlns:a16="http://schemas.microsoft.com/office/drawing/2014/main" id="{A6F8065D-3D79-4FD7-BA32-227B77AFE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4" y="2945"/>
                <a:ext cx="45" cy="61"/>
              </a:xfrm>
              <a:custGeom>
                <a:avLst/>
                <a:gdLst>
                  <a:gd name="T0" fmla="*/ 6 w 6"/>
                  <a:gd name="T1" fmla="*/ 8 h 8"/>
                  <a:gd name="T2" fmla="*/ 3 w 6"/>
                  <a:gd name="T3" fmla="*/ 0 h 8"/>
                  <a:gd name="T4" fmla="*/ 6 w 6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2" y="6"/>
                      <a:pt x="0" y="5"/>
                      <a:pt x="3" y="0"/>
                    </a:cubicBezTo>
                    <a:cubicBezTo>
                      <a:pt x="5" y="3"/>
                      <a:pt x="5" y="5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8328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750" tmFilter="0,0; .5, 1; 1, 1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75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sp>
        <p:nvSpPr>
          <p:cNvPr id="344" name="文本框 343">
            <a:extLst>
              <a:ext uri="{FF2B5EF4-FFF2-40B4-BE49-F238E27FC236}">
                <a16:creationId xmlns:a16="http://schemas.microsoft.com/office/drawing/2014/main" id="{B783B2E8-FFED-4FFD-AF23-9DE2F1E18662}"/>
              </a:ext>
            </a:extLst>
          </p:cNvPr>
          <p:cNvSpPr txBox="1"/>
          <p:nvPr/>
        </p:nvSpPr>
        <p:spPr>
          <a:xfrm>
            <a:off x="520711" y="2333014"/>
            <a:ext cx="2323265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zh-CN" sz="25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5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  <p:sp>
        <p:nvSpPr>
          <p:cNvPr id="345" name="矩形 344">
            <a:extLst>
              <a:ext uri="{FF2B5EF4-FFF2-40B4-BE49-F238E27FC236}">
                <a16:creationId xmlns:a16="http://schemas.microsoft.com/office/drawing/2014/main" id="{36C1D140-42F1-47EE-863E-C7263794052C}"/>
              </a:ext>
            </a:extLst>
          </p:cNvPr>
          <p:cNvSpPr/>
          <p:nvPr/>
        </p:nvSpPr>
        <p:spPr>
          <a:xfrm>
            <a:off x="948809" y="2983382"/>
            <a:ext cx="4867144" cy="7774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6" name="矩形 345">
            <a:extLst>
              <a:ext uri="{FF2B5EF4-FFF2-40B4-BE49-F238E27FC236}">
                <a16:creationId xmlns:a16="http://schemas.microsoft.com/office/drawing/2014/main" id="{244BF9FB-7C04-4A9D-BE00-02987B81D1D1}"/>
              </a:ext>
            </a:extLst>
          </p:cNvPr>
          <p:cNvSpPr/>
          <p:nvPr/>
        </p:nvSpPr>
        <p:spPr>
          <a:xfrm>
            <a:off x="948809" y="4874665"/>
            <a:ext cx="9985891" cy="4173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7" name="Freeform 13">
            <a:extLst>
              <a:ext uri="{FF2B5EF4-FFF2-40B4-BE49-F238E27FC236}">
                <a16:creationId xmlns:a16="http://schemas.microsoft.com/office/drawing/2014/main" id="{B5A73513-B9ED-411F-A815-5944D9A459D2}"/>
              </a:ext>
            </a:extLst>
          </p:cNvPr>
          <p:cNvSpPr>
            <a:spLocks noEditPoints="1"/>
          </p:cNvSpPr>
          <p:nvPr/>
        </p:nvSpPr>
        <p:spPr bwMode="auto">
          <a:xfrm>
            <a:off x="6096000" y="2124458"/>
            <a:ext cx="4506593" cy="2570929"/>
          </a:xfrm>
          <a:custGeom>
            <a:avLst/>
            <a:gdLst>
              <a:gd name="T0" fmla="*/ 401 w 1210"/>
              <a:gd name="T1" fmla="*/ 7 h 689"/>
              <a:gd name="T2" fmla="*/ 664 w 1210"/>
              <a:gd name="T3" fmla="*/ 15 h 689"/>
              <a:gd name="T4" fmla="*/ 992 w 1210"/>
              <a:gd name="T5" fmla="*/ 387 h 689"/>
              <a:gd name="T6" fmla="*/ 1176 w 1210"/>
              <a:gd name="T7" fmla="*/ 163 h 689"/>
              <a:gd name="T8" fmla="*/ 1015 w 1210"/>
              <a:gd name="T9" fmla="*/ 162 h 689"/>
              <a:gd name="T10" fmla="*/ 1047 w 1210"/>
              <a:gd name="T11" fmla="*/ 131 h 689"/>
              <a:gd name="T12" fmla="*/ 1000 w 1210"/>
              <a:gd name="T13" fmla="*/ 114 h 689"/>
              <a:gd name="T14" fmla="*/ 853 w 1210"/>
              <a:gd name="T15" fmla="*/ 75 h 689"/>
              <a:gd name="T16" fmla="*/ 725 w 1210"/>
              <a:gd name="T17" fmla="*/ 62 h 689"/>
              <a:gd name="T18" fmla="*/ 682 w 1210"/>
              <a:gd name="T19" fmla="*/ 80 h 689"/>
              <a:gd name="T20" fmla="*/ 392 w 1210"/>
              <a:gd name="T21" fmla="*/ 70 h 689"/>
              <a:gd name="T22" fmla="*/ 290 w 1210"/>
              <a:gd name="T23" fmla="*/ 31 h 689"/>
              <a:gd name="T24" fmla="*/ 177 w 1210"/>
              <a:gd name="T25" fmla="*/ 99 h 689"/>
              <a:gd name="T26" fmla="*/ 69 w 1210"/>
              <a:gd name="T27" fmla="*/ 256 h 689"/>
              <a:gd name="T28" fmla="*/ 184 w 1210"/>
              <a:gd name="T29" fmla="*/ 388 h 689"/>
              <a:gd name="T30" fmla="*/ 359 w 1210"/>
              <a:gd name="T31" fmla="*/ 422 h 689"/>
              <a:gd name="T32" fmla="*/ 325 w 1210"/>
              <a:gd name="T33" fmla="*/ 461 h 689"/>
              <a:gd name="T34" fmla="*/ 225 w 1210"/>
              <a:gd name="T35" fmla="*/ 672 h 689"/>
              <a:gd name="T36" fmla="*/ 1108 w 1210"/>
              <a:gd name="T37" fmla="*/ 601 h 689"/>
              <a:gd name="T38" fmla="*/ 1041 w 1210"/>
              <a:gd name="T39" fmla="*/ 123 h 689"/>
              <a:gd name="T40" fmla="*/ 919 w 1210"/>
              <a:gd name="T41" fmla="*/ 123 h 689"/>
              <a:gd name="T42" fmla="*/ 708 w 1210"/>
              <a:gd name="T43" fmla="*/ 68 h 689"/>
              <a:gd name="T44" fmla="*/ 262 w 1210"/>
              <a:gd name="T45" fmla="*/ 284 h 689"/>
              <a:gd name="T46" fmla="*/ 155 w 1210"/>
              <a:gd name="T47" fmla="*/ 215 h 689"/>
              <a:gd name="T48" fmla="*/ 231 w 1210"/>
              <a:gd name="T49" fmla="*/ 205 h 689"/>
              <a:gd name="T50" fmla="*/ 132 w 1210"/>
              <a:gd name="T51" fmla="*/ 211 h 689"/>
              <a:gd name="T52" fmla="*/ 200 w 1210"/>
              <a:gd name="T53" fmla="*/ 154 h 689"/>
              <a:gd name="T54" fmla="*/ 127 w 1210"/>
              <a:gd name="T55" fmla="*/ 220 h 689"/>
              <a:gd name="T56" fmla="*/ 345 w 1210"/>
              <a:gd name="T57" fmla="*/ 334 h 689"/>
              <a:gd name="T58" fmla="*/ 173 w 1210"/>
              <a:gd name="T59" fmla="*/ 322 h 689"/>
              <a:gd name="T60" fmla="*/ 387 w 1210"/>
              <a:gd name="T61" fmla="*/ 354 h 689"/>
              <a:gd name="T62" fmla="*/ 348 w 1210"/>
              <a:gd name="T63" fmla="*/ 516 h 689"/>
              <a:gd name="T64" fmla="*/ 386 w 1210"/>
              <a:gd name="T65" fmla="*/ 527 h 689"/>
              <a:gd name="T66" fmla="*/ 437 w 1210"/>
              <a:gd name="T67" fmla="*/ 668 h 689"/>
              <a:gd name="T68" fmla="*/ 510 w 1210"/>
              <a:gd name="T69" fmla="*/ 74 h 689"/>
              <a:gd name="T70" fmla="*/ 1049 w 1210"/>
              <a:gd name="T71" fmla="*/ 341 h 689"/>
              <a:gd name="T72" fmla="*/ 1126 w 1210"/>
              <a:gd name="T73" fmla="*/ 325 h 689"/>
              <a:gd name="T74" fmla="*/ 1121 w 1210"/>
              <a:gd name="T75" fmla="*/ 153 h 689"/>
              <a:gd name="T76" fmla="*/ 1097 w 1210"/>
              <a:gd name="T77" fmla="*/ 204 h 689"/>
              <a:gd name="T78" fmla="*/ 1062 w 1210"/>
              <a:gd name="T79" fmla="*/ 179 h 689"/>
              <a:gd name="T80" fmla="*/ 1031 w 1210"/>
              <a:gd name="T81" fmla="*/ 218 h 689"/>
              <a:gd name="T82" fmla="*/ 1017 w 1210"/>
              <a:gd name="T83" fmla="*/ 257 h 689"/>
              <a:gd name="T84" fmla="*/ 884 w 1210"/>
              <a:gd name="T85" fmla="*/ 187 h 689"/>
              <a:gd name="T86" fmla="*/ 840 w 1210"/>
              <a:gd name="T87" fmla="*/ 102 h 689"/>
              <a:gd name="T88" fmla="*/ 737 w 1210"/>
              <a:gd name="T89" fmla="*/ 101 h 689"/>
              <a:gd name="T90" fmla="*/ 751 w 1210"/>
              <a:gd name="T91" fmla="*/ 136 h 689"/>
              <a:gd name="T92" fmla="*/ 828 w 1210"/>
              <a:gd name="T93" fmla="*/ 169 h 689"/>
              <a:gd name="T94" fmla="*/ 886 w 1210"/>
              <a:gd name="T95" fmla="*/ 212 h 689"/>
              <a:gd name="T96" fmla="*/ 1005 w 1210"/>
              <a:gd name="T97" fmla="*/ 183 h 689"/>
              <a:gd name="T98" fmla="*/ 1059 w 1210"/>
              <a:gd name="T99" fmla="*/ 253 h 689"/>
              <a:gd name="T100" fmla="*/ 1008 w 1210"/>
              <a:gd name="T101" fmla="*/ 313 h 689"/>
              <a:gd name="T102" fmla="*/ 229 w 1210"/>
              <a:gd name="T103" fmla="*/ 35 h 689"/>
              <a:gd name="T104" fmla="*/ 684 w 1210"/>
              <a:gd name="T105" fmla="*/ 46 h 689"/>
              <a:gd name="T106" fmla="*/ 936 w 1210"/>
              <a:gd name="T107" fmla="*/ 56 h 689"/>
              <a:gd name="T108" fmla="*/ 436 w 1210"/>
              <a:gd name="T109" fmla="*/ 58 h 689"/>
              <a:gd name="T110" fmla="*/ 969 w 1210"/>
              <a:gd name="T111" fmla="*/ 76 h 689"/>
              <a:gd name="T112" fmla="*/ 151 w 1210"/>
              <a:gd name="T113" fmla="*/ 136 h 689"/>
              <a:gd name="T114" fmla="*/ 185 w 1210"/>
              <a:gd name="T115" fmla="*/ 182 h 689"/>
              <a:gd name="T116" fmla="*/ 71 w 1210"/>
              <a:gd name="T117" fmla="*/ 220 h 689"/>
              <a:gd name="T118" fmla="*/ 999 w 1210"/>
              <a:gd name="T119" fmla="*/ 272 h 689"/>
              <a:gd name="T120" fmla="*/ 1011 w 1210"/>
              <a:gd name="T121" fmla="*/ 343 h 689"/>
              <a:gd name="T122" fmla="*/ 294 w 1210"/>
              <a:gd name="T123" fmla="*/ 374 h 689"/>
              <a:gd name="T124" fmla="*/ 367 w 1210"/>
              <a:gd name="T125" fmla="*/ 513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0" h="689">
                <a:moveTo>
                  <a:pt x="325" y="12"/>
                </a:moveTo>
                <a:cubicBezTo>
                  <a:pt x="330" y="12"/>
                  <a:pt x="334" y="13"/>
                  <a:pt x="337" y="12"/>
                </a:cubicBezTo>
                <a:cubicBezTo>
                  <a:pt x="342" y="12"/>
                  <a:pt x="342" y="11"/>
                  <a:pt x="345" y="9"/>
                </a:cubicBezTo>
                <a:cubicBezTo>
                  <a:pt x="344" y="6"/>
                  <a:pt x="345" y="8"/>
                  <a:pt x="342" y="8"/>
                </a:cubicBezTo>
                <a:cubicBezTo>
                  <a:pt x="342" y="6"/>
                  <a:pt x="342" y="5"/>
                  <a:pt x="343" y="3"/>
                </a:cubicBezTo>
                <a:cubicBezTo>
                  <a:pt x="342" y="3"/>
                  <a:pt x="342" y="3"/>
                  <a:pt x="342" y="3"/>
                </a:cubicBezTo>
                <a:cubicBezTo>
                  <a:pt x="340" y="3"/>
                  <a:pt x="340" y="3"/>
                  <a:pt x="338" y="4"/>
                </a:cubicBezTo>
                <a:cubicBezTo>
                  <a:pt x="335" y="3"/>
                  <a:pt x="337" y="5"/>
                  <a:pt x="336" y="2"/>
                </a:cubicBezTo>
                <a:cubicBezTo>
                  <a:pt x="329" y="2"/>
                  <a:pt x="327" y="5"/>
                  <a:pt x="322" y="7"/>
                </a:cubicBezTo>
                <a:cubicBezTo>
                  <a:pt x="323" y="10"/>
                  <a:pt x="324" y="9"/>
                  <a:pt x="325" y="12"/>
                </a:cubicBezTo>
                <a:close/>
                <a:moveTo>
                  <a:pt x="354" y="12"/>
                </a:moveTo>
                <a:cubicBezTo>
                  <a:pt x="355" y="13"/>
                  <a:pt x="358" y="11"/>
                  <a:pt x="360" y="11"/>
                </a:cubicBezTo>
                <a:cubicBezTo>
                  <a:pt x="361" y="11"/>
                  <a:pt x="363" y="13"/>
                  <a:pt x="364" y="13"/>
                </a:cubicBezTo>
                <a:cubicBezTo>
                  <a:pt x="365" y="12"/>
                  <a:pt x="365" y="11"/>
                  <a:pt x="366" y="10"/>
                </a:cubicBezTo>
                <a:cubicBezTo>
                  <a:pt x="365" y="6"/>
                  <a:pt x="365" y="7"/>
                  <a:pt x="364" y="3"/>
                </a:cubicBezTo>
                <a:cubicBezTo>
                  <a:pt x="363" y="2"/>
                  <a:pt x="362" y="2"/>
                  <a:pt x="361" y="2"/>
                </a:cubicBezTo>
                <a:cubicBezTo>
                  <a:pt x="359" y="4"/>
                  <a:pt x="354" y="2"/>
                  <a:pt x="349" y="6"/>
                </a:cubicBezTo>
                <a:cubicBezTo>
                  <a:pt x="350" y="10"/>
                  <a:pt x="351" y="10"/>
                  <a:pt x="354" y="12"/>
                </a:cubicBezTo>
                <a:close/>
                <a:moveTo>
                  <a:pt x="306" y="12"/>
                </a:moveTo>
                <a:cubicBezTo>
                  <a:pt x="310" y="12"/>
                  <a:pt x="311" y="12"/>
                  <a:pt x="311" y="8"/>
                </a:cubicBezTo>
                <a:cubicBezTo>
                  <a:pt x="313" y="9"/>
                  <a:pt x="314" y="11"/>
                  <a:pt x="315" y="12"/>
                </a:cubicBezTo>
                <a:cubicBezTo>
                  <a:pt x="322" y="11"/>
                  <a:pt x="318" y="9"/>
                  <a:pt x="323" y="5"/>
                </a:cubicBezTo>
                <a:cubicBezTo>
                  <a:pt x="319" y="0"/>
                  <a:pt x="313" y="5"/>
                  <a:pt x="307" y="3"/>
                </a:cubicBezTo>
                <a:cubicBezTo>
                  <a:pt x="299" y="2"/>
                  <a:pt x="290" y="5"/>
                  <a:pt x="281" y="3"/>
                </a:cubicBezTo>
                <a:cubicBezTo>
                  <a:pt x="280" y="4"/>
                  <a:pt x="279" y="4"/>
                  <a:pt x="278" y="7"/>
                </a:cubicBezTo>
                <a:cubicBezTo>
                  <a:pt x="274" y="7"/>
                  <a:pt x="274" y="7"/>
                  <a:pt x="274" y="7"/>
                </a:cubicBezTo>
                <a:cubicBezTo>
                  <a:pt x="275" y="7"/>
                  <a:pt x="275" y="7"/>
                  <a:pt x="277" y="6"/>
                </a:cubicBezTo>
                <a:cubicBezTo>
                  <a:pt x="277" y="4"/>
                  <a:pt x="277" y="4"/>
                  <a:pt x="277" y="4"/>
                </a:cubicBezTo>
                <a:cubicBezTo>
                  <a:pt x="275" y="5"/>
                  <a:pt x="274" y="6"/>
                  <a:pt x="272" y="6"/>
                </a:cubicBezTo>
                <a:cubicBezTo>
                  <a:pt x="273" y="7"/>
                  <a:pt x="273" y="8"/>
                  <a:pt x="273" y="8"/>
                </a:cubicBezTo>
                <a:cubicBezTo>
                  <a:pt x="282" y="8"/>
                  <a:pt x="301" y="6"/>
                  <a:pt x="306" y="12"/>
                </a:cubicBezTo>
                <a:close/>
                <a:moveTo>
                  <a:pt x="372" y="10"/>
                </a:moveTo>
                <a:cubicBezTo>
                  <a:pt x="373" y="12"/>
                  <a:pt x="385" y="10"/>
                  <a:pt x="386" y="10"/>
                </a:cubicBezTo>
                <a:cubicBezTo>
                  <a:pt x="389" y="10"/>
                  <a:pt x="390" y="10"/>
                  <a:pt x="392" y="9"/>
                </a:cubicBezTo>
                <a:cubicBezTo>
                  <a:pt x="392" y="4"/>
                  <a:pt x="392" y="4"/>
                  <a:pt x="392" y="4"/>
                </a:cubicBezTo>
                <a:cubicBezTo>
                  <a:pt x="386" y="5"/>
                  <a:pt x="379" y="3"/>
                  <a:pt x="370" y="3"/>
                </a:cubicBezTo>
                <a:cubicBezTo>
                  <a:pt x="369" y="4"/>
                  <a:pt x="369" y="5"/>
                  <a:pt x="368" y="6"/>
                </a:cubicBezTo>
                <a:cubicBezTo>
                  <a:pt x="369" y="9"/>
                  <a:pt x="369" y="9"/>
                  <a:pt x="372" y="10"/>
                </a:cubicBezTo>
                <a:close/>
                <a:moveTo>
                  <a:pt x="425" y="8"/>
                </a:moveTo>
                <a:cubicBezTo>
                  <a:pt x="427" y="8"/>
                  <a:pt x="427" y="8"/>
                  <a:pt x="427" y="8"/>
                </a:cubicBezTo>
                <a:cubicBezTo>
                  <a:pt x="427" y="5"/>
                  <a:pt x="427" y="5"/>
                  <a:pt x="427" y="5"/>
                </a:cubicBezTo>
                <a:cubicBezTo>
                  <a:pt x="416" y="5"/>
                  <a:pt x="414" y="4"/>
                  <a:pt x="404" y="5"/>
                </a:cubicBezTo>
                <a:cubicBezTo>
                  <a:pt x="405" y="8"/>
                  <a:pt x="406" y="8"/>
                  <a:pt x="407" y="10"/>
                </a:cubicBezTo>
                <a:cubicBezTo>
                  <a:pt x="412" y="10"/>
                  <a:pt x="420" y="11"/>
                  <a:pt x="425" y="8"/>
                </a:cubicBezTo>
                <a:close/>
                <a:moveTo>
                  <a:pt x="433" y="8"/>
                </a:moveTo>
                <a:cubicBezTo>
                  <a:pt x="438" y="11"/>
                  <a:pt x="457" y="9"/>
                  <a:pt x="461" y="8"/>
                </a:cubicBezTo>
                <a:cubicBezTo>
                  <a:pt x="466" y="8"/>
                  <a:pt x="469" y="10"/>
                  <a:pt x="472" y="7"/>
                </a:cubicBezTo>
                <a:cubicBezTo>
                  <a:pt x="473" y="7"/>
                  <a:pt x="473" y="7"/>
                  <a:pt x="473" y="7"/>
                </a:cubicBezTo>
                <a:cubicBezTo>
                  <a:pt x="473" y="5"/>
                  <a:pt x="473" y="5"/>
                  <a:pt x="473" y="5"/>
                </a:cubicBezTo>
                <a:cubicBezTo>
                  <a:pt x="464" y="5"/>
                  <a:pt x="447" y="4"/>
                  <a:pt x="445" y="5"/>
                </a:cubicBezTo>
                <a:cubicBezTo>
                  <a:pt x="438" y="5"/>
                  <a:pt x="437" y="4"/>
                  <a:pt x="435" y="3"/>
                </a:cubicBezTo>
                <a:cubicBezTo>
                  <a:pt x="434" y="5"/>
                  <a:pt x="433" y="5"/>
                  <a:pt x="431" y="6"/>
                </a:cubicBezTo>
                <a:cubicBezTo>
                  <a:pt x="433" y="9"/>
                  <a:pt x="431" y="7"/>
                  <a:pt x="433" y="8"/>
                </a:cubicBezTo>
                <a:close/>
                <a:moveTo>
                  <a:pt x="261" y="7"/>
                </a:moveTo>
                <a:cubicBezTo>
                  <a:pt x="262" y="8"/>
                  <a:pt x="261" y="8"/>
                  <a:pt x="263" y="8"/>
                </a:cubicBezTo>
                <a:cubicBezTo>
                  <a:pt x="264" y="7"/>
                  <a:pt x="264" y="7"/>
                  <a:pt x="264" y="4"/>
                </a:cubicBezTo>
                <a:cubicBezTo>
                  <a:pt x="262" y="5"/>
                  <a:pt x="261" y="5"/>
                  <a:pt x="259" y="5"/>
                </a:cubicBezTo>
                <a:cubicBezTo>
                  <a:pt x="260" y="8"/>
                  <a:pt x="259" y="6"/>
                  <a:pt x="261" y="7"/>
                </a:cubicBezTo>
                <a:close/>
                <a:moveTo>
                  <a:pt x="401" y="7"/>
                </a:moveTo>
                <a:cubicBezTo>
                  <a:pt x="403" y="7"/>
                  <a:pt x="403" y="7"/>
                  <a:pt x="403" y="7"/>
                </a:cubicBezTo>
                <a:cubicBezTo>
                  <a:pt x="403" y="4"/>
                  <a:pt x="403" y="4"/>
                  <a:pt x="403" y="4"/>
                </a:cubicBezTo>
                <a:cubicBezTo>
                  <a:pt x="400" y="5"/>
                  <a:pt x="396" y="5"/>
                  <a:pt x="393" y="5"/>
                </a:cubicBezTo>
                <a:cubicBezTo>
                  <a:pt x="393" y="8"/>
                  <a:pt x="393" y="8"/>
                  <a:pt x="393" y="8"/>
                </a:cubicBezTo>
                <a:cubicBezTo>
                  <a:pt x="397" y="9"/>
                  <a:pt x="398" y="10"/>
                  <a:pt x="401" y="7"/>
                </a:cubicBezTo>
                <a:close/>
                <a:moveTo>
                  <a:pt x="483" y="8"/>
                </a:moveTo>
                <a:cubicBezTo>
                  <a:pt x="484" y="7"/>
                  <a:pt x="484" y="7"/>
                  <a:pt x="484" y="6"/>
                </a:cubicBezTo>
                <a:cubicBezTo>
                  <a:pt x="484" y="5"/>
                  <a:pt x="484" y="5"/>
                  <a:pt x="484" y="5"/>
                </a:cubicBezTo>
                <a:cubicBezTo>
                  <a:pt x="480" y="5"/>
                  <a:pt x="480" y="6"/>
                  <a:pt x="476" y="5"/>
                </a:cubicBezTo>
                <a:cubicBezTo>
                  <a:pt x="476" y="8"/>
                  <a:pt x="476" y="8"/>
                  <a:pt x="476" y="8"/>
                </a:cubicBezTo>
                <a:cubicBezTo>
                  <a:pt x="476" y="9"/>
                  <a:pt x="477" y="9"/>
                  <a:pt x="477" y="9"/>
                </a:cubicBezTo>
                <a:cubicBezTo>
                  <a:pt x="480" y="9"/>
                  <a:pt x="482" y="9"/>
                  <a:pt x="483" y="8"/>
                </a:cubicBezTo>
                <a:close/>
                <a:moveTo>
                  <a:pt x="506" y="10"/>
                </a:moveTo>
                <a:cubicBezTo>
                  <a:pt x="506" y="7"/>
                  <a:pt x="506" y="7"/>
                  <a:pt x="506" y="7"/>
                </a:cubicBezTo>
                <a:cubicBezTo>
                  <a:pt x="500" y="7"/>
                  <a:pt x="499" y="6"/>
                  <a:pt x="493" y="6"/>
                </a:cubicBezTo>
                <a:cubicBezTo>
                  <a:pt x="494" y="8"/>
                  <a:pt x="493" y="7"/>
                  <a:pt x="494" y="8"/>
                </a:cubicBezTo>
                <a:cubicBezTo>
                  <a:pt x="497" y="11"/>
                  <a:pt x="501" y="10"/>
                  <a:pt x="506" y="10"/>
                </a:cubicBezTo>
                <a:close/>
                <a:moveTo>
                  <a:pt x="530" y="9"/>
                </a:moveTo>
                <a:cubicBezTo>
                  <a:pt x="531" y="9"/>
                  <a:pt x="531" y="9"/>
                  <a:pt x="531" y="9"/>
                </a:cubicBezTo>
                <a:cubicBezTo>
                  <a:pt x="531" y="7"/>
                  <a:pt x="531" y="7"/>
                  <a:pt x="531" y="7"/>
                </a:cubicBezTo>
                <a:cubicBezTo>
                  <a:pt x="525" y="6"/>
                  <a:pt x="520" y="6"/>
                  <a:pt x="513" y="6"/>
                </a:cubicBezTo>
                <a:cubicBezTo>
                  <a:pt x="513" y="8"/>
                  <a:pt x="513" y="7"/>
                  <a:pt x="514" y="8"/>
                </a:cubicBezTo>
                <a:cubicBezTo>
                  <a:pt x="517" y="11"/>
                  <a:pt x="527" y="11"/>
                  <a:pt x="530" y="9"/>
                </a:cubicBezTo>
                <a:close/>
                <a:moveTo>
                  <a:pt x="543" y="11"/>
                </a:moveTo>
                <a:cubicBezTo>
                  <a:pt x="543" y="8"/>
                  <a:pt x="543" y="8"/>
                  <a:pt x="543" y="8"/>
                </a:cubicBezTo>
                <a:cubicBezTo>
                  <a:pt x="543" y="8"/>
                  <a:pt x="542" y="8"/>
                  <a:pt x="542" y="7"/>
                </a:cubicBezTo>
                <a:cubicBezTo>
                  <a:pt x="533" y="7"/>
                  <a:pt x="533" y="7"/>
                  <a:pt x="533" y="7"/>
                </a:cubicBezTo>
                <a:cubicBezTo>
                  <a:pt x="533" y="9"/>
                  <a:pt x="533" y="8"/>
                  <a:pt x="534" y="9"/>
                </a:cubicBezTo>
                <a:cubicBezTo>
                  <a:pt x="536" y="11"/>
                  <a:pt x="539" y="11"/>
                  <a:pt x="543" y="11"/>
                </a:cubicBezTo>
                <a:close/>
                <a:moveTo>
                  <a:pt x="576" y="11"/>
                </a:moveTo>
                <a:cubicBezTo>
                  <a:pt x="577" y="11"/>
                  <a:pt x="577" y="11"/>
                  <a:pt x="577" y="11"/>
                </a:cubicBezTo>
                <a:cubicBezTo>
                  <a:pt x="577" y="9"/>
                  <a:pt x="577" y="9"/>
                  <a:pt x="577" y="9"/>
                </a:cubicBezTo>
                <a:cubicBezTo>
                  <a:pt x="573" y="10"/>
                  <a:pt x="572" y="9"/>
                  <a:pt x="568" y="9"/>
                </a:cubicBezTo>
                <a:cubicBezTo>
                  <a:pt x="568" y="10"/>
                  <a:pt x="568" y="11"/>
                  <a:pt x="569" y="12"/>
                </a:cubicBezTo>
                <a:cubicBezTo>
                  <a:pt x="572" y="12"/>
                  <a:pt x="575" y="12"/>
                  <a:pt x="576" y="11"/>
                </a:cubicBezTo>
                <a:close/>
                <a:moveTo>
                  <a:pt x="224" y="14"/>
                </a:moveTo>
                <a:cubicBezTo>
                  <a:pt x="226" y="14"/>
                  <a:pt x="226" y="14"/>
                  <a:pt x="226" y="14"/>
                </a:cubicBezTo>
                <a:cubicBezTo>
                  <a:pt x="225" y="12"/>
                  <a:pt x="225" y="12"/>
                  <a:pt x="224" y="10"/>
                </a:cubicBezTo>
                <a:cubicBezTo>
                  <a:pt x="220" y="10"/>
                  <a:pt x="220" y="10"/>
                  <a:pt x="220" y="10"/>
                </a:cubicBezTo>
                <a:cubicBezTo>
                  <a:pt x="220" y="14"/>
                  <a:pt x="220" y="14"/>
                  <a:pt x="220" y="14"/>
                </a:cubicBezTo>
                <a:cubicBezTo>
                  <a:pt x="223" y="14"/>
                  <a:pt x="223" y="15"/>
                  <a:pt x="224" y="14"/>
                </a:cubicBezTo>
                <a:close/>
                <a:moveTo>
                  <a:pt x="217" y="11"/>
                </a:moveTo>
                <a:cubicBezTo>
                  <a:pt x="212" y="11"/>
                  <a:pt x="208" y="11"/>
                  <a:pt x="205" y="12"/>
                </a:cubicBezTo>
                <a:cubicBezTo>
                  <a:pt x="205" y="14"/>
                  <a:pt x="205" y="14"/>
                  <a:pt x="205" y="14"/>
                </a:cubicBezTo>
                <a:cubicBezTo>
                  <a:pt x="217" y="14"/>
                  <a:pt x="217" y="14"/>
                  <a:pt x="217" y="14"/>
                </a:cubicBezTo>
                <a:lnTo>
                  <a:pt x="217" y="11"/>
                </a:lnTo>
                <a:close/>
                <a:moveTo>
                  <a:pt x="247" y="15"/>
                </a:moveTo>
                <a:cubicBezTo>
                  <a:pt x="247" y="13"/>
                  <a:pt x="247" y="13"/>
                  <a:pt x="247" y="13"/>
                </a:cubicBezTo>
                <a:cubicBezTo>
                  <a:pt x="242" y="11"/>
                  <a:pt x="243" y="13"/>
                  <a:pt x="241" y="13"/>
                </a:cubicBezTo>
                <a:cubicBezTo>
                  <a:pt x="240" y="12"/>
                  <a:pt x="240" y="11"/>
                  <a:pt x="237" y="11"/>
                </a:cubicBezTo>
                <a:cubicBezTo>
                  <a:pt x="236" y="13"/>
                  <a:pt x="236" y="12"/>
                  <a:pt x="236" y="13"/>
                </a:cubicBezTo>
                <a:cubicBezTo>
                  <a:pt x="236" y="15"/>
                  <a:pt x="236" y="15"/>
                  <a:pt x="236" y="15"/>
                </a:cubicBezTo>
                <a:cubicBezTo>
                  <a:pt x="239" y="15"/>
                  <a:pt x="242" y="15"/>
                  <a:pt x="245" y="16"/>
                </a:cubicBezTo>
                <a:cubicBezTo>
                  <a:pt x="246" y="15"/>
                  <a:pt x="245" y="15"/>
                  <a:pt x="247" y="15"/>
                </a:cubicBezTo>
                <a:close/>
                <a:moveTo>
                  <a:pt x="369" y="14"/>
                </a:moveTo>
                <a:cubicBezTo>
                  <a:pt x="372" y="14"/>
                  <a:pt x="372" y="14"/>
                  <a:pt x="372" y="14"/>
                </a:cubicBezTo>
                <a:cubicBezTo>
                  <a:pt x="372" y="11"/>
                  <a:pt x="372" y="11"/>
                  <a:pt x="372" y="11"/>
                </a:cubicBezTo>
                <a:cubicBezTo>
                  <a:pt x="369" y="11"/>
                  <a:pt x="369" y="11"/>
                  <a:pt x="369" y="11"/>
                </a:cubicBezTo>
                <a:lnTo>
                  <a:pt x="369" y="14"/>
                </a:lnTo>
                <a:close/>
                <a:moveTo>
                  <a:pt x="642" y="15"/>
                </a:moveTo>
                <a:cubicBezTo>
                  <a:pt x="640" y="12"/>
                  <a:pt x="637" y="13"/>
                  <a:pt x="635" y="12"/>
                </a:cubicBezTo>
                <a:cubicBezTo>
                  <a:pt x="633" y="13"/>
                  <a:pt x="634" y="12"/>
                  <a:pt x="633" y="15"/>
                </a:cubicBezTo>
                <a:cubicBezTo>
                  <a:pt x="636" y="15"/>
                  <a:pt x="639" y="15"/>
                  <a:pt x="641" y="16"/>
                </a:cubicBezTo>
                <a:cubicBezTo>
                  <a:pt x="641" y="15"/>
                  <a:pt x="641" y="15"/>
                  <a:pt x="642" y="15"/>
                </a:cubicBezTo>
                <a:close/>
                <a:moveTo>
                  <a:pt x="664" y="15"/>
                </a:moveTo>
                <a:cubicBezTo>
                  <a:pt x="663" y="14"/>
                  <a:pt x="658" y="14"/>
                  <a:pt x="654" y="14"/>
                </a:cubicBezTo>
                <a:cubicBezTo>
                  <a:pt x="654" y="17"/>
                  <a:pt x="654" y="17"/>
                  <a:pt x="654" y="17"/>
                </a:cubicBezTo>
                <a:cubicBezTo>
                  <a:pt x="665" y="17"/>
                  <a:pt x="665" y="17"/>
                  <a:pt x="665" y="17"/>
                </a:cubicBezTo>
                <a:cubicBezTo>
                  <a:pt x="665" y="15"/>
                  <a:pt x="665" y="16"/>
                  <a:pt x="664" y="15"/>
                </a:cubicBezTo>
                <a:close/>
                <a:moveTo>
                  <a:pt x="1209" y="574"/>
                </a:moveTo>
                <a:cubicBezTo>
                  <a:pt x="1206" y="573"/>
                  <a:pt x="1208" y="575"/>
                  <a:pt x="1205" y="576"/>
                </a:cubicBezTo>
                <a:cubicBezTo>
                  <a:pt x="1198" y="579"/>
                  <a:pt x="1189" y="577"/>
                  <a:pt x="1182" y="580"/>
                </a:cubicBezTo>
                <a:cubicBezTo>
                  <a:pt x="1177" y="582"/>
                  <a:pt x="1171" y="587"/>
                  <a:pt x="1166" y="588"/>
                </a:cubicBezTo>
                <a:cubicBezTo>
                  <a:pt x="1158" y="588"/>
                  <a:pt x="1158" y="588"/>
                  <a:pt x="1158" y="588"/>
                </a:cubicBezTo>
                <a:cubicBezTo>
                  <a:pt x="1145" y="592"/>
                  <a:pt x="1127" y="593"/>
                  <a:pt x="1114" y="596"/>
                </a:cubicBezTo>
                <a:cubicBezTo>
                  <a:pt x="1107" y="596"/>
                  <a:pt x="1100" y="595"/>
                  <a:pt x="1093" y="595"/>
                </a:cubicBezTo>
                <a:cubicBezTo>
                  <a:pt x="1080" y="598"/>
                  <a:pt x="1060" y="612"/>
                  <a:pt x="1051" y="595"/>
                </a:cubicBezTo>
                <a:cubicBezTo>
                  <a:pt x="1057" y="592"/>
                  <a:pt x="1072" y="586"/>
                  <a:pt x="1074" y="580"/>
                </a:cubicBezTo>
                <a:cubicBezTo>
                  <a:pt x="1078" y="571"/>
                  <a:pt x="1070" y="562"/>
                  <a:pt x="1077" y="554"/>
                </a:cubicBezTo>
                <a:cubicBezTo>
                  <a:pt x="1077" y="549"/>
                  <a:pt x="1077" y="549"/>
                  <a:pt x="1077" y="549"/>
                </a:cubicBezTo>
                <a:cubicBezTo>
                  <a:pt x="1074" y="549"/>
                  <a:pt x="1072" y="547"/>
                  <a:pt x="1070" y="547"/>
                </a:cubicBezTo>
                <a:cubicBezTo>
                  <a:pt x="1062" y="544"/>
                  <a:pt x="1050" y="548"/>
                  <a:pt x="1043" y="544"/>
                </a:cubicBezTo>
                <a:cubicBezTo>
                  <a:pt x="1042" y="542"/>
                  <a:pt x="1043" y="540"/>
                  <a:pt x="1044" y="537"/>
                </a:cubicBezTo>
                <a:cubicBezTo>
                  <a:pt x="1043" y="536"/>
                  <a:pt x="1046" y="534"/>
                  <a:pt x="1047" y="532"/>
                </a:cubicBezTo>
                <a:cubicBezTo>
                  <a:pt x="1050" y="533"/>
                  <a:pt x="1055" y="532"/>
                  <a:pt x="1057" y="533"/>
                </a:cubicBezTo>
                <a:cubicBezTo>
                  <a:pt x="1060" y="533"/>
                  <a:pt x="1060" y="533"/>
                  <a:pt x="1062" y="531"/>
                </a:cubicBezTo>
                <a:cubicBezTo>
                  <a:pt x="1062" y="531"/>
                  <a:pt x="1062" y="531"/>
                  <a:pt x="1063" y="531"/>
                </a:cubicBezTo>
                <a:cubicBezTo>
                  <a:pt x="1062" y="530"/>
                  <a:pt x="1061" y="529"/>
                  <a:pt x="1061" y="529"/>
                </a:cubicBezTo>
                <a:cubicBezTo>
                  <a:pt x="1059" y="529"/>
                  <a:pt x="1060" y="529"/>
                  <a:pt x="1060" y="530"/>
                </a:cubicBezTo>
                <a:cubicBezTo>
                  <a:pt x="1060" y="531"/>
                  <a:pt x="1060" y="531"/>
                  <a:pt x="1060" y="531"/>
                </a:cubicBezTo>
                <a:cubicBezTo>
                  <a:pt x="1058" y="529"/>
                  <a:pt x="1058" y="529"/>
                  <a:pt x="1057" y="527"/>
                </a:cubicBezTo>
                <a:cubicBezTo>
                  <a:pt x="1055" y="526"/>
                  <a:pt x="1056" y="527"/>
                  <a:pt x="1055" y="526"/>
                </a:cubicBezTo>
                <a:cubicBezTo>
                  <a:pt x="1057" y="525"/>
                  <a:pt x="1058" y="525"/>
                  <a:pt x="1060" y="525"/>
                </a:cubicBezTo>
                <a:cubicBezTo>
                  <a:pt x="1060" y="523"/>
                  <a:pt x="1060" y="523"/>
                  <a:pt x="1060" y="523"/>
                </a:cubicBezTo>
                <a:cubicBezTo>
                  <a:pt x="1055" y="523"/>
                  <a:pt x="1055" y="522"/>
                  <a:pt x="1055" y="525"/>
                </a:cubicBezTo>
                <a:cubicBezTo>
                  <a:pt x="1051" y="525"/>
                  <a:pt x="1051" y="525"/>
                  <a:pt x="1048" y="526"/>
                </a:cubicBezTo>
                <a:cubicBezTo>
                  <a:pt x="1048" y="525"/>
                  <a:pt x="1047" y="525"/>
                  <a:pt x="1047" y="524"/>
                </a:cubicBezTo>
                <a:cubicBezTo>
                  <a:pt x="1046" y="524"/>
                  <a:pt x="1046" y="523"/>
                  <a:pt x="1046" y="523"/>
                </a:cubicBezTo>
                <a:cubicBezTo>
                  <a:pt x="1047" y="523"/>
                  <a:pt x="1047" y="523"/>
                  <a:pt x="1047" y="523"/>
                </a:cubicBezTo>
                <a:cubicBezTo>
                  <a:pt x="1048" y="520"/>
                  <a:pt x="1051" y="520"/>
                  <a:pt x="1056" y="520"/>
                </a:cubicBezTo>
                <a:cubicBezTo>
                  <a:pt x="1055" y="516"/>
                  <a:pt x="1053" y="517"/>
                  <a:pt x="1057" y="514"/>
                </a:cubicBezTo>
                <a:cubicBezTo>
                  <a:pt x="1057" y="513"/>
                  <a:pt x="1057" y="513"/>
                  <a:pt x="1057" y="513"/>
                </a:cubicBezTo>
                <a:cubicBezTo>
                  <a:pt x="1052" y="514"/>
                  <a:pt x="1055" y="514"/>
                  <a:pt x="1053" y="515"/>
                </a:cubicBezTo>
                <a:cubicBezTo>
                  <a:pt x="1051" y="517"/>
                  <a:pt x="1045" y="516"/>
                  <a:pt x="1044" y="516"/>
                </a:cubicBezTo>
                <a:cubicBezTo>
                  <a:pt x="1043" y="516"/>
                  <a:pt x="1042" y="515"/>
                  <a:pt x="1042" y="514"/>
                </a:cubicBezTo>
                <a:cubicBezTo>
                  <a:pt x="1042" y="512"/>
                  <a:pt x="1047" y="506"/>
                  <a:pt x="1048" y="501"/>
                </a:cubicBezTo>
                <a:cubicBezTo>
                  <a:pt x="1052" y="501"/>
                  <a:pt x="1057" y="501"/>
                  <a:pt x="1059" y="496"/>
                </a:cubicBezTo>
                <a:cubicBezTo>
                  <a:pt x="1063" y="496"/>
                  <a:pt x="1063" y="497"/>
                  <a:pt x="1066" y="498"/>
                </a:cubicBezTo>
                <a:cubicBezTo>
                  <a:pt x="1067" y="503"/>
                  <a:pt x="1067" y="503"/>
                  <a:pt x="1064" y="506"/>
                </a:cubicBezTo>
                <a:cubicBezTo>
                  <a:pt x="1064" y="508"/>
                  <a:pt x="1064" y="508"/>
                  <a:pt x="1064" y="510"/>
                </a:cubicBezTo>
                <a:cubicBezTo>
                  <a:pt x="1066" y="510"/>
                  <a:pt x="1065" y="510"/>
                  <a:pt x="1066" y="511"/>
                </a:cubicBezTo>
                <a:cubicBezTo>
                  <a:pt x="1075" y="511"/>
                  <a:pt x="1075" y="507"/>
                  <a:pt x="1082" y="505"/>
                </a:cubicBezTo>
                <a:cubicBezTo>
                  <a:pt x="1081" y="501"/>
                  <a:pt x="1081" y="501"/>
                  <a:pt x="1082" y="497"/>
                </a:cubicBezTo>
                <a:cubicBezTo>
                  <a:pt x="1080" y="496"/>
                  <a:pt x="1080" y="497"/>
                  <a:pt x="1080" y="495"/>
                </a:cubicBezTo>
                <a:cubicBezTo>
                  <a:pt x="1076" y="494"/>
                  <a:pt x="1073" y="493"/>
                  <a:pt x="1070" y="495"/>
                </a:cubicBezTo>
                <a:cubicBezTo>
                  <a:pt x="1066" y="494"/>
                  <a:pt x="1065" y="494"/>
                  <a:pt x="1063" y="493"/>
                </a:cubicBezTo>
                <a:cubicBezTo>
                  <a:pt x="1068" y="482"/>
                  <a:pt x="1069" y="477"/>
                  <a:pt x="1067" y="465"/>
                </a:cubicBezTo>
                <a:cubicBezTo>
                  <a:pt x="1064" y="465"/>
                  <a:pt x="1062" y="465"/>
                  <a:pt x="1061" y="464"/>
                </a:cubicBezTo>
                <a:cubicBezTo>
                  <a:pt x="1057" y="463"/>
                  <a:pt x="1056" y="460"/>
                  <a:pt x="1053" y="459"/>
                </a:cubicBezTo>
                <a:cubicBezTo>
                  <a:pt x="1053" y="456"/>
                  <a:pt x="1053" y="456"/>
                  <a:pt x="1052" y="455"/>
                </a:cubicBezTo>
                <a:cubicBezTo>
                  <a:pt x="1053" y="449"/>
                  <a:pt x="1066" y="445"/>
                  <a:pt x="1074" y="445"/>
                </a:cubicBezTo>
                <a:cubicBezTo>
                  <a:pt x="1073" y="438"/>
                  <a:pt x="1069" y="440"/>
                  <a:pt x="1066" y="436"/>
                </a:cubicBezTo>
                <a:cubicBezTo>
                  <a:pt x="1065" y="433"/>
                  <a:pt x="1067" y="433"/>
                  <a:pt x="1065" y="431"/>
                </a:cubicBezTo>
                <a:cubicBezTo>
                  <a:pt x="1066" y="427"/>
                  <a:pt x="1069" y="425"/>
                  <a:pt x="1071" y="423"/>
                </a:cubicBezTo>
                <a:cubicBezTo>
                  <a:pt x="1070" y="417"/>
                  <a:pt x="1068" y="417"/>
                  <a:pt x="1067" y="412"/>
                </a:cubicBezTo>
                <a:cubicBezTo>
                  <a:pt x="1063" y="411"/>
                  <a:pt x="1061" y="409"/>
                  <a:pt x="1056" y="410"/>
                </a:cubicBezTo>
                <a:cubicBezTo>
                  <a:pt x="1053" y="411"/>
                  <a:pt x="1045" y="412"/>
                  <a:pt x="1040" y="411"/>
                </a:cubicBezTo>
                <a:cubicBezTo>
                  <a:pt x="1027" y="408"/>
                  <a:pt x="1010" y="405"/>
                  <a:pt x="996" y="405"/>
                </a:cubicBezTo>
                <a:cubicBezTo>
                  <a:pt x="996" y="401"/>
                  <a:pt x="998" y="397"/>
                  <a:pt x="996" y="394"/>
                </a:cubicBezTo>
                <a:cubicBezTo>
                  <a:pt x="996" y="386"/>
                  <a:pt x="998" y="390"/>
                  <a:pt x="1001" y="387"/>
                </a:cubicBezTo>
                <a:cubicBezTo>
                  <a:pt x="1002" y="387"/>
                  <a:pt x="1002" y="387"/>
                  <a:pt x="1002" y="387"/>
                </a:cubicBezTo>
                <a:cubicBezTo>
                  <a:pt x="1002" y="385"/>
                  <a:pt x="1002" y="385"/>
                  <a:pt x="1002" y="385"/>
                </a:cubicBezTo>
                <a:cubicBezTo>
                  <a:pt x="998" y="387"/>
                  <a:pt x="996" y="386"/>
                  <a:pt x="992" y="387"/>
                </a:cubicBezTo>
                <a:cubicBezTo>
                  <a:pt x="989" y="384"/>
                  <a:pt x="986" y="384"/>
                  <a:pt x="985" y="380"/>
                </a:cubicBezTo>
                <a:cubicBezTo>
                  <a:pt x="990" y="377"/>
                  <a:pt x="994" y="372"/>
                  <a:pt x="1000" y="371"/>
                </a:cubicBezTo>
                <a:cubicBezTo>
                  <a:pt x="999" y="367"/>
                  <a:pt x="1000" y="368"/>
                  <a:pt x="997" y="367"/>
                </a:cubicBezTo>
                <a:cubicBezTo>
                  <a:pt x="999" y="361"/>
                  <a:pt x="1005" y="359"/>
                  <a:pt x="1010" y="356"/>
                </a:cubicBezTo>
                <a:cubicBezTo>
                  <a:pt x="1010" y="354"/>
                  <a:pt x="1010" y="354"/>
                  <a:pt x="1010" y="354"/>
                </a:cubicBezTo>
                <a:cubicBezTo>
                  <a:pt x="1012" y="354"/>
                  <a:pt x="1012" y="354"/>
                  <a:pt x="1012" y="354"/>
                </a:cubicBezTo>
                <a:cubicBezTo>
                  <a:pt x="1013" y="356"/>
                  <a:pt x="1013" y="357"/>
                  <a:pt x="1013" y="358"/>
                </a:cubicBezTo>
                <a:cubicBezTo>
                  <a:pt x="1018" y="361"/>
                  <a:pt x="1022" y="357"/>
                  <a:pt x="1026" y="355"/>
                </a:cubicBezTo>
                <a:cubicBezTo>
                  <a:pt x="1028" y="355"/>
                  <a:pt x="1038" y="356"/>
                  <a:pt x="1041" y="355"/>
                </a:cubicBezTo>
                <a:cubicBezTo>
                  <a:pt x="1042" y="355"/>
                  <a:pt x="1043" y="352"/>
                  <a:pt x="1046" y="354"/>
                </a:cubicBezTo>
                <a:cubicBezTo>
                  <a:pt x="1050" y="356"/>
                  <a:pt x="1075" y="350"/>
                  <a:pt x="1084" y="347"/>
                </a:cubicBezTo>
                <a:cubicBezTo>
                  <a:pt x="1088" y="346"/>
                  <a:pt x="1092" y="347"/>
                  <a:pt x="1093" y="347"/>
                </a:cubicBezTo>
                <a:cubicBezTo>
                  <a:pt x="1100" y="345"/>
                  <a:pt x="1108" y="343"/>
                  <a:pt x="1114" y="340"/>
                </a:cubicBezTo>
                <a:cubicBezTo>
                  <a:pt x="1115" y="341"/>
                  <a:pt x="1119" y="341"/>
                  <a:pt x="1122" y="339"/>
                </a:cubicBezTo>
                <a:cubicBezTo>
                  <a:pt x="1123" y="339"/>
                  <a:pt x="1124" y="336"/>
                  <a:pt x="1125" y="336"/>
                </a:cubicBezTo>
                <a:cubicBezTo>
                  <a:pt x="1126" y="336"/>
                  <a:pt x="1127" y="336"/>
                  <a:pt x="1128" y="337"/>
                </a:cubicBezTo>
                <a:cubicBezTo>
                  <a:pt x="1130" y="336"/>
                  <a:pt x="1140" y="330"/>
                  <a:pt x="1142" y="329"/>
                </a:cubicBezTo>
                <a:cubicBezTo>
                  <a:pt x="1144" y="327"/>
                  <a:pt x="1146" y="325"/>
                  <a:pt x="1148" y="322"/>
                </a:cubicBezTo>
                <a:cubicBezTo>
                  <a:pt x="1152" y="321"/>
                  <a:pt x="1155" y="322"/>
                  <a:pt x="1158" y="320"/>
                </a:cubicBezTo>
                <a:cubicBezTo>
                  <a:pt x="1161" y="319"/>
                  <a:pt x="1160" y="319"/>
                  <a:pt x="1162" y="318"/>
                </a:cubicBezTo>
                <a:cubicBezTo>
                  <a:pt x="1162" y="316"/>
                  <a:pt x="1162" y="316"/>
                  <a:pt x="1162" y="316"/>
                </a:cubicBezTo>
                <a:cubicBezTo>
                  <a:pt x="1153" y="317"/>
                  <a:pt x="1153" y="317"/>
                  <a:pt x="1146" y="317"/>
                </a:cubicBezTo>
                <a:cubicBezTo>
                  <a:pt x="1146" y="316"/>
                  <a:pt x="1146" y="316"/>
                  <a:pt x="1147" y="316"/>
                </a:cubicBezTo>
                <a:cubicBezTo>
                  <a:pt x="1148" y="310"/>
                  <a:pt x="1154" y="309"/>
                  <a:pt x="1158" y="307"/>
                </a:cubicBezTo>
                <a:cubicBezTo>
                  <a:pt x="1158" y="305"/>
                  <a:pt x="1159" y="303"/>
                  <a:pt x="1159" y="302"/>
                </a:cubicBezTo>
                <a:cubicBezTo>
                  <a:pt x="1162" y="302"/>
                  <a:pt x="1162" y="302"/>
                  <a:pt x="1162" y="302"/>
                </a:cubicBezTo>
                <a:cubicBezTo>
                  <a:pt x="1164" y="299"/>
                  <a:pt x="1173" y="291"/>
                  <a:pt x="1175" y="290"/>
                </a:cubicBezTo>
                <a:cubicBezTo>
                  <a:pt x="1175" y="285"/>
                  <a:pt x="1177" y="283"/>
                  <a:pt x="1174" y="280"/>
                </a:cubicBezTo>
                <a:cubicBezTo>
                  <a:pt x="1176" y="278"/>
                  <a:pt x="1175" y="280"/>
                  <a:pt x="1176" y="279"/>
                </a:cubicBezTo>
                <a:cubicBezTo>
                  <a:pt x="1178" y="279"/>
                  <a:pt x="1178" y="279"/>
                  <a:pt x="1178" y="279"/>
                </a:cubicBezTo>
                <a:cubicBezTo>
                  <a:pt x="1179" y="277"/>
                  <a:pt x="1176" y="273"/>
                  <a:pt x="1177" y="271"/>
                </a:cubicBezTo>
                <a:cubicBezTo>
                  <a:pt x="1178" y="269"/>
                  <a:pt x="1180" y="269"/>
                  <a:pt x="1180" y="265"/>
                </a:cubicBezTo>
                <a:cubicBezTo>
                  <a:pt x="1182" y="264"/>
                  <a:pt x="1183" y="264"/>
                  <a:pt x="1184" y="264"/>
                </a:cubicBezTo>
                <a:cubicBezTo>
                  <a:pt x="1185" y="262"/>
                  <a:pt x="1185" y="260"/>
                  <a:pt x="1186" y="257"/>
                </a:cubicBezTo>
                <a:cubicBezTo>
                  <a:pt x="1184" y="256"/>
                  <a:pt x="1184" y="253"/>
                  <a:pt x="1183" y="252"/>
                </a:cubicBezTo>
                <a:cubicBezTo>
                  <a:pt x="1177" y="249"/>
                  <a:pt x="1174" y="253"/>
                  <a:pt x="1172" y="245"/>
                </a:cubicBezTo>
                <a:cubicBezTo>
                  <a:pt x="1161" y="246"/>
                  <a:pt x="1146" y="247"/>
                  <a:pt x="1136" y="251"/>
                </a:cubicBezTo>
                <a:cubicBezTo>
                  <a:pt x="1136" y="250"/>
                  <a:pt x="1135" y="248"/>
                  <a:pt x="1135" y="247"/>
                </a:cubicBezTo>
                <a:cubicBezTo>
                  <a:pt x="1132" y="246"/>
                  <a:pt x="1131" y="247"/>
                  <a:pt x="1129" y="245"/>
                </a:cubicBezTo>
                <a:cubicBezTo>
                  <a:pt x="1128" y="245"/>
                  <a:pt x="1128" y="245"/>
                  <a:pt x="1128" y="245"/>
                </a:cubicBezTo>
                <a:cubicBezTo>
                  <a:pt x="1131" y="240"/>
                  <a:pt x="1140" y="243"/>
                  <a:pt x="1145" y="239"/>
                </a:cubicBezTo>
                <a:cubicBezTo>
                  <a:pt x="1145" y="239"/>
                  <a:pt x="1146" y="238"/>
                  <a:pt x="1146" y="238"/>
                </a:cubicBezTo>
                <a:cubicBezTo>
                  <a:pt x="1144" y="238"/>
                  <a:pt x="1144" y="237"/>
                  <a:pt x="1141" y="237"/>
                </a:cubicBezTo>
                <a:cubicBezTo>
                  <a:pt x="1142" y="233"/>
                  <a:pt x="1145" y="232"/>
                  <a:pt x="1146" y="228"/>
                </a:cubicBezTo>
                <a:cubicBezTo>
                  <a:pt x="1155" y="226"/>
                  <a:pt x="1162" y="223"/>
                  <a:pt x="1170" y="221"/>
                </a:cubicBezTo>
                <a:cubicBezTo>
                  <a:pt x="1173" y="221"/>
                  <a:pt x="1174" y="223"/>
                  <a:pt x="1177" y="221"/>
                </a:cubicBezTo>
                <a:cubicBezTo>
                  <a:pt x="1181" y="219"/>
                  <a:pt x="1184" y="214"/>
                  <a:pt x="1187" y="211"/>
                </a:cubicBezTo>
                <a:cubicBezTo>
                  <a:pt x="1187" y="204"/>
                  <a:pt x="1184" y="204"/>
                  <a:pt x="1181" y="200"/>
                </a:cubicBezTo>
                <a:cubicBezTo>
                  <a:pt x="1180" y="199"/>
                  <a:pt x="1181" y="198"/>
                  <a:pt x="1182" y="196"/>
                </a:cubicBezTo>
                <a:cubicBezTo>
                  <a:pt x="1177" y="196"/>
                  <a:pt x="1166" y="196"/>
                  <a:pt x="1162" y="199"/>
                </a:cubicBezTo>
                <a:cubicBezTo>
                  <a:pt x="1157" y="199"/>
                  <a:pt x="1157" y="198"/>
                  <a:pt x="1154" y="197"/>
                </a:cubicBezTo>
                <a:cubicBezTo>
                  <a:pt x="1154" y="195"/>
                  <a:pt x="1154" y="195"/>
                  <a:pt x="1154" y="195"/>
                </a:cubicBezTo>
                <a:cubicBezTo>
                  <a:pt x="1157" y="193"/>
                  <a:pt x="1159" y="191"/>
                  <a:pt x="1163" y="191"/>
                </a:cubicBezTo>
                <a:cubicBezTo>
                  <a:pt x="1162" y="190"/>
                  <a:pt x="1162" y="190"/>
                  <a:pt x="1160" y="190"/>
                </a:cubicBezTo>
                <a:cubicBezTo>
                  <a:pt x="1162" y="189"/>
                  <a:pt x="1162" y="189"/>
                  <a:pt x="1164" y="190"/>
                </a:cubicBezTo>
                <a:cubicBezTo>
                  <a:pt x="1164" y="190"/>
                  <a:pt x="1164" y="189"/>
                  <a:pt x="1165" y="189"/>
                </a:cubicBezTo>
                <a:cubicBezTo>
                  <a:pt x="1162" y="185"/>
                  <a:pt x="1161" y="189"/>
                  <a:pt x="1158" y="185"/>
                </a:cubicBezTo>
                <a:cubicBezTo>
                  <a:pt x="1157" y="184"/>
                  <a:pt x="1158" y="185"/>
                  <a:pt x="1157" y="183"/>
                </a:cubicBezTo>
                <a:cubicBezTo>
                  <a:pt x="1162" y="179"/>
                  <a:pt x="1166" y="178"/>
                  <a:pt x="1173" y="177"/>
                </a:cubicBezTo>
                <a:cubicBezTo>
                  <a:pt x="1172" y="172"/>
                  <a:pt x="1169" y="168"/>
                  <a:pt x="1167" y="165"/>
                </a:cubicBezTo>
                <a:cubicBezTo>
                  <a:pt x="1167" y="163"/>
                  <a:pt x="1167" y="163"/>
                  <a:pt x="1167" y="163"/>
                </a:cubicBezTo>
                <a:cubicBezTo>
                  <a:pt x="1168" y="165"/>
                  <a:pt x="1170" y="167"/>
                  <a:pt x="1171" y="168"/>
                </a:cubicBezTo>
                <a:cubicBezTo>
                  <a:pt x="1175" y="167"/>
                  <a:pt x="1174" y="168"/>
                  <a:pt x="1175" y="165"/>
                </a:cubicBezTo>
                <a:cubicBezTo>
                  <a:pt x="1176" y="164"/>
                  <a:pt x="1176" y="165"/>
                  <a:pt x="1176" y="163"/>
                </a:cubicBezTo>
                <a:cubicBezTo>
                  <a:pt x="1175" y="162"/>
                  <a:pt x="1175" y="162"/>
                  <a:pt x="1174" y="160"/>
                </a:cubicBezTo>
                <a:cubicBezTo>
                  <a:pt x="1171" y="160"/>
                  <a:pt x="1169" y="160"/>
                  <a:pt x="1169" y="160"/>
                </a:cubicBezTo>
                <a:cubicBezTo>
                  <a:pt x="1167" y="158"/>
                  <a:pt x="1167" y="155"/>
                  <a:pt x="1166" y="153"/>
                </a:cubicBezTo>
                <a:cubicBezTo>
                  <a:pt x="1166" y="146"/>
                  <a:pt x="1164" y="148"/>
                  <a:pt x="1160" y="144"/>
                </a:cubicBezTo>
                <a:cubicBezTo>
                  <a:pt x="1159" y="144"/>
                  <a:pt x="1159" y="144"/>
                  <a:pt x="1159" y="144"/>
                </a:cubicBezTo>
                <a:cubicBezTo>
                  <a:pt x="1164" y="141"/>
                  <a:pt x="1172" y="140"/>
                  <a:pt x="1178" y="138"/>
                </a:cubicBezTo>
                <a:cubicBezTo>
                  <a:pt x="1178" y="136"/>
                  <a:pt x="1179" y="135"/>
                  <a:pt x="1179" y="133"/>
                </a:cubicBezTo>
                <a:cubicBezTo>
                  <a:pt x="1166" y="133"/>
                  <a:pt x="1158" y="136"/>
                  <a:pt x="1148" y="140"/>
                </a:cubicBezTo>
                <a:cubicBezTo>
                  <a:pt x="1144" y="141"/>
                  <a:pt x="1138" y="139"/>
                  <a:pt x="1137" y="140"/>
                </a:cubicBezTo>
                <a:cubicBezTo>
                  <a:pt x="1134" y="142"/>
                  <a:pt x="1137" y="144"/>
                  <a:pt x="1135" y="146"/>
                </a:cubicBezTo>
                <a:cubicBezTo>
                  <a:pt x="1133" y="147"/>
                  <a:pt x="1134" y="147"/>
                  <a:pt x="1132" y="147"/>
                </a:cubicBezTo>
                <a:cubicBezTo>
                  <a:pt x="1131" y="145"/>
                  <a:pt x="1132" y="143"/>
                  <a:pt x="1131" y="142"/>
                </a:cubicBezTo>
                <a:cubicBezTo>
                  <a:pt x="1129" y="140"/>
                  <a:pt x="1124" y="141"/>
                  <a:pt x="1120" y="141"/>
                </a:cubicBezTo>
                <a:cubicBezTo>
                  <a:pt x="1120" y="141"/>
                  <a:pt x="1120" y="141"/>
                  <a:pt x="1119" y="142"/>
                </a:cubicBezTo>
                <a:cubicBezTo>
                  <a:pt x="1120" y="144"/>
                  <a:pt x="1120" y="143"/>
                  <a:pt x="1120" y="144"/>
                </a:cubicBezTo>
                <a:cubicBezTo>
                  <a:pt x="1121" y="145"/>
                  <a:pt x="1121" y="145"/>
                  <a:pt x="1121" y="145"/>
                </a:cubicBezTo>
                <a:cubicBezTo>
                  <a:pt x="1121" y="144"/>
                  <a:pt x="1121" y="144"/>
                  <a:pt x="1121" y="144"/>
                </a:cubicBezTo>
                <a:cubicBezTo>
                  <a:pt x="1124" y="144"/>
                  <a:pt x="1126" y="144"/>
                  <a:pt x="1128" y="145"/>
                </a:cubicBezTo>
                <a:cubicBezTo>
                  <a:pt x="1127" y="145"/>
                  <a:pt x="1127" y="145"/>
                  <a:pt x="1127" y="145"/>
                </a:cubicBezTo>
                <a:cubicBezTo>
                  <a:pt x="1127" y="146"/>
                  <a:pt x="1128" y="147"/>
                  <a:pt x="1128" y="147"/>
                </a:cubicBezTo>
                <a:cubicBezTo>
                  <a:pt x="1127" y="147"/>
                  <a:pt x="1127" y="147"/>
                  <a:pt x="1127" y="147"/>
                </a:cubicBezTo>
                <a:cubicBezTo>
                  <a:pt x="1124" y="148"/>
                  <a:pt x="1124" y="147"/>
                  <a:pt x="1121" y="145"/>
                </a:cubicBezTo>
                <a:cubicBezTo>
                  <a:pt x="1119" y="148"/>
                  <a:pt x="1118" y="149"/>
                  <a:pt x="1115" y="150"/>
                </a:cubicBezTo>
                <a:cubicBezTo>
                  <a:pt x="1113" y="149"/>
                  <a:pt x="1112" y="148"/>
                  <a:pt x="1111" y="146"/>
                </a:cubicBezTo>
                <a:cubicBezTo>
                  <a:pt x="1110" y="146"/>
                  <a:pt x="1110" y="146"/>
                  <a:pt x="1110" y="146"/>
                </a:cubicBezTo>
                <a:cubicBezTo>
                  <a:pt x="1111" y="146"/>
                  <a:pt x="1112" y="145"/>
                  <a:pt x="1114" y="144"/>
                </a:cubicBezTo>
                <a:cubicBezTo>
                  <a:pt x="1113" y="142"/>
                  <a:pt x="1113" y="142"/>
                  <a:pt x="1113" y="141"/>
                </a:cubicBezTo>
                <a:cubicBezTo>
                  <a:pt x="1109" y="141"/>
                  <a:pt x="1105" y="141"/>
                  <a:pt x="1104" y="142"/>
                </a:cubicBezTo>
                <a:cubicBezTo>
                  <a:pt x="1102" y="142"/>
                  <a:pt x="1102" y="142"/>
                  <a:pt x="1102" y="142"/>
                </a:cubicBezTo>
                <a:cubicBezTo>
                  <a:pt x="1105" y="145"/>
                  <a:pt x="1105" y="145"/>
                  <a:pt x="1109" y="144"/>
                </a:cubicBezTo>
                <a:cubicBezTo>
                  <a:pt x="1109" y="146"/>
                  <a:pt x="1108" y="147"/>
                  <a:pt x="1108" y="148"/>
                </a:cubicBezTo>
                <a:cubicBezTo>
                  <a:pt x="1106" y="148"/>
                  <a:pt x="1105" y="149"/>
                  <a:pt x="1101" y="148"/>
                </a:cubicBezTo>
                <a:cubicBezTo>
                  <a:pt x="1095" y="146"/>
                  <a:pt x="1098" y="139"/>
                  <a:pt x="1088" y="143"/>
                </a:cubicBezTo>
                <a:cubicBezTo>
                  <a:pt x="1089" y="144"/>
                  <a:pt x="1090" y="144"/>
                  <a:pt x="1091" y="145"/>
                </a:cubicBezTo>
                <a:cubicBezTo>
                  <a:pt x="1089" y="146"/>
                  <a:pt x="1087" y="147"/>
                  <a:pt x="1084" y="148"/>
                </a:cubicBezTo>
                <a:cubicBezTo>
                  <a:pt x="1082" y="145"/>
                  <a:pt x="1082" y="145"/>
                  <a:pt x="1082" y="145"/>
                </a:cubicBezTo>
                <a:cubicBezTo>
                  <a:pt x="1081" y="144"/>
                  <a:pt x="1081" y="145"/>
                  <a:pt x="1082" y="143"/>
                </a:cubicBezTo>
                <a:cubicBezTo>
                  <a:pt x="1081" y="142"/>
                  <a:pt x="1081" y="142"/>
                  <a:pt x="1081" y="142"/>
                </a:cubicBezTo>
                <a:cubicBezTo>
                  <a:pt x="1078" y="142"/>
                  <a:pt x="1075" y="143"/>
                  <a:pt x="1074" y="143"/>
                </a:cubicBezTo>
                <a:cubicBezTo>
                  <a:pt x="1071" y="143"/>
                  <a:pt x="1071" y="143"/>
                  <a:pt x="1071" y="143"/>
                </a:cubicBezTo>
                <a:cubicBezTo>
                  <a:pt x="1072" y="145"/>
                  <a:pt x="1071" y="144"/>
                  <a:pt x="1073" y="145"/>
                </a:cubicBezTo>
                <a:cubicBezTo>
                  <a:pt x="1073" y="146"/>
                  <a:pt x="1072" y="146"/>
                  <a:pt x="1072" y="146"/>
                </a:cubicBezTo>
                <a:cubicBezTo>
                  <a:pt x="1072" y="147"/>
                  <a:pt x="1064" y="149"/>
                  <a:pt x="1063" y="149"/>
                </a:cubicBezTo>
                <a:cubicBezTo>
                  <a:pt x="1059" y="150"/>
                  <a:pt x="1057" y="147"/>
                  <a:pt x="1055" y="148"/>
                </a:cubicBezTo>
                <a:cubicBezTo>
                  <a:pt x="1049" y="148"/>
                  <a:pt x="1049" y="148"/>
                  <a:pt x="1049" y="148"/>
                </a:cubicBezTo>
                <a:cubicBezTo>
                  <a:pt x="1050" y="150"/>
                  <a:pt x="1051" y="151"/>
                  <a:pt x="1051" y="151"/>
                </a:cubicBezTo>
                <a:cubicBezTo>
                  <a:pt x="1052" y="154"/>
                  <a:pt x="1049" y="153"/>
                  <a:pt x="1050" y="156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43" y="158"/>
                  <a:pt x="1043" y="158"/>
                  <a:pt x="1043" y="158"/>
                </a:cubicBezTo>
                <a:cubicBezTo>
                  <a:pt x="1044" y="157"/>
                  <a:pt x="1045" y="156"/>
                  <a:pt x="1047" y="155"/>
                </a:cubicBezTo>
                <a:cubicBezTo>
                  <a:pt x="1047" y="154"/>
                  <a:pt x="1045" y="152"/>
                  <a:pt x="1045" y="148"/>
                </a:cubicBezTo>
                <a:cubicBezTo>
                  <a:pt x="1040" y="148"/>
                  <a:pt x="1037" y="147"/>
                  <a:pt x="1034" y="148"/>
                </a:cubicBezTo>
                <a:cubicBezTo>
                  <a:pt x="1033" y="148"/>
                  <a:pt x="1033" y="148"/>
                  <a:pt x="1033" y="148"/>
                </a:cubicBezTo>
                <a:cubicBezTo>
                  <a:pt x="1034" y="146"/>
                  <a:pt x="1035" y="145"/>
                  <a:pt x="1033" y="143"/>
                </a:cubicBezTo>
                <a:cubicBezTo>
                  <a:pt x="1033" y="141"/>
                  <a:pt x="1033" y="141"/>
                  <a:pt x="1033" y="141"/>
                </a:cubicBezTo>
                <a:cubicBezTo>
                  <a:pt x="1030" y="142"/>
                  <a:pt x="1030" y="143"/>
                  <a:pt x="1027" y="144"/>
                </a:cubicBezTo>
                <a:cubicBezTo>
                  <a:pt x="1027" y="145"/>
                  <a:pt x="1027" y="145"/>
                  <a:pt x="1028" y="145"/>
                </a:cubicBezTo>
                <a:cubicBezTo>
                  <a:pt x="1028" y="150"/>
                  <a:pt x="1028" y="150"/>
                  <a:pt x="1032" y="151"/>
                </a:cubicBezTo>
                <a:cubicBezTo>
                  <a:pt x="1031" y="155"/>
                  <a:pt x="1030" y="155"/>
                  <a:pt x="1029" y="159"/>
                </a:cubicBezTo>
                <a:cubicBezTo>
                  <a:pt x="1028" y="159"/>
                  <a:pt x="1028" y="159"/>
                  <a:pt x="1028" y="159"/>
                </a:cubicBezTo>
                <a:cubicBezTo>
                  <a:pt x="1027" y="158"/>
                  <a:pt x="1027" y="158"/>
                  <a:pt x="1027" y="158"/>
                </a:cubicBezTo>
                <a:cubicBezTo>
                  <a:pt x="1027" y="154"/>
                  <a:pt x="1027" y="154"/>
                  <a:pt x="1027" y="154"/>
                </a:cubicBezTo>
                <a:cubicBezTo>
                  <a:pt x="1023" y="154"/>
                  <a:pt x="1022" y="154"/>
                  <a:pt x="1021" y="155"/>
                </a:cubicBezTo>
                <a:cubicBezTo>
                  <a:pt x="1018" y="156"/>
                  <a:pt x="1014" y="160"/>
                  <a:pt x="1015" y="162"/>
                </a:cubicBezTo>
                <a:cubicBezTo>
                  <a:pt x="1015" y="163"/>
                  <a:pt x="1015" y="163"/>
                  <a:pt x="1015" y="163"/>
                </a:cubicBezTo>
                <a:cubicBezTo>
                  <a:pt x="1012" y="162"/>
                  <a:pt x="991" y="161"/>
                  <a:pt x="987" y="163"/>
                </a:cubicBezTo>
                <a:cubicBezTo>
                  <a:pt x="985" y="163"/>
                  <a:pt x="985" y="163"/>
                  <a:pt x="985" y="163"/>
                </a:cubicBezTo>
                <a:cubicBezTo>
                  <a:pt x="985" y="168"/>
                  <a:pt x="985" y="168"/>
                  <a:pt x="985" y="168"/>
                </a:cubicBezTo>
                <a:cubicBezTo>
                  <a:pt x="987" y="168"/>
                  <a:pt x="989" y="167"/>
                  <a:pt x="993" y="167"/>
                </a:cubicBezTo>
                <a:cubicBezTo>
                  <a:pt x="993" y="168"/>
                  <a:pt x="993" y="168"/>
                  <a:pt x="993" y="168"/>
                </a:cubicBezTo>
                <a:cubicBezTo>
                  <a:pt x="990" y="169"/>
                  <a:pt x="991" y="168"/>
                  <a:pt x="990" y="171"/>
                </a:cubicBezTo>
                <a:cubicBezTo>
                  <a:pt x="987" y="170"/>
                  <a:pt x="974" y="170"/>
                  <a:pt x="972" y="171"/>
                </a:cubicBezTo>
                <a:cubicBezTo>
                  <a:pt x="971" y="170"/>
                  <a:pt x="970" y="169"/>
                  <a:pt x="969" y="168"/>
                </a:cubicBezTo>
                <a:cubicBezTo>
                  <a:pt x="968" y="167"/>
                  <a:pt x="970" y="167"/>
                  <a:pt x="971" y="164"/>
                </a:cubicBezTo>
                <a:cubicBezTo>
                  <a:pt x="963" y="162"/>
                  <a:pt x="949" y="164"/>
                  <a:pt x="941" y="165"/>
                </a:cubicBezTo>
                <a:cubicBezTo>
                  <a:pt x="938" y="165"/>
                  <a:pt x="934" y="165"/>
                  <a:pt x="930" y="164"/>
                </a:cubicBezTo>
                <a:cubicBezTo>
                  <a:pt x="921" y="164"/>
                  <a:pt x="907" y="165"/>
                  <a:pt x="898" y="165"/>
                </a:cubicBezTo>
                <a:cubicBezTo>
                  <a:pt x="895" y="165"/>
                  <a:pt x="893" y="169"/>
                  <a:pt x="891" y="168"/>
                </a:cubicBezTo>
                <a:cubicBezTo>
                  <a:pt x="890" y="168"/>
                  <a:pt x="889" y="165"/>
                  <a:pt x="888" y="164"/>
                </a:cubicBezTo>
                <a:cubicBezTo>
                  <a:pt x="886" y="164"/>
                  <a:pt x="885" y="167"/>
                  <a:pt x="882" y="165"/>
                </a:cubicBezTo>
                <a:cubicBezTo>
                  <a:pt x="880" y="165"/>
                  <a:pt x="881" y="165"/>
                  <a:pt x="880" y="164"/>
                </a:cubicBezTo>
                <a:cubicBezTo>
                  <a:pt x="882" y="163"/>
                  <a:pt x="907" y="160"/>
                  <a:pt x="909" y="162"/>
                </a:cubicBezTo>
                <a:cubicBezTo>
                  <a:pt x="912" y="161"/>
                  <a:pt x="912" y="161"/>
                  <a:pt x="914" y="160"/>
                </a:cubicBezTo>
                <a:cubicBezTo>
                  <a:pt x="914" y="157"/>
                  <a:pt x="914" y="157"/>
                  <a:pt x="914" y="157"/>
                </a:cubicBezTo>
                <a:cubicBezTo>
                  <a:pt x="916" y="156"/>
                  <a:pt x="916" y="157"/>
                  <a:pt x="917" y="156"/>
                </a:cubicBezTo>
                <a:cubicBezTo>
                  <a:pt x="919" y="156"/>
                  <a:pt x="919" y="156"/>
                  <a:pt x="919" y="156"/>
                </a:cubicBezTo>
                <a:cubicBezTo>
                  <a:pt x="918" y="157"/>
                  <a:pt x="918" y="157"/>
                  <a:pt x="918" y="160"/>
                </a:cubicBezTo>
                <a:cubicBezTo>
                  <a:pt x="924" y="159"/>
                  <a:pt x="927" y="159"/>
                  <a:pt x="931" y="160"/>
                </a:cubicBezTo>
                <a:cubicBezTo>
                  <a:pt x="932" y="159"/>
                  <a:pt x="931" y="159"/>
                  <a:pt x="933" y="159"/>
                </a:cubicBezTo>
                <a:cubicBezTo>
                  <a:pt x="933" y="157"/>
                  <a:pt x="932" y="156"/>
                  <a:pt x="932" y="154"/>
                </a:cubicBezTo>
                <a:cubicBezTo>
                  <a:pt x="934" y="153"/>
                  <a:pt x="933" y="154"/>
                  <a:pt x="934" y="153"/>
                </a:cubicBezTo>
                <a:cubicBezTo>
                  <a:pt x="936" y="153"/>
                  <a:pt x="936" y="153"/>
                  <a:pt x="936" y="153"/>
                </a:cubicBezTo>
                <a:cubicBezTo>
                  <a:pt x="935" y="155"/>
                  <a:pt x="934" y="156"/>
                  <a:pt x="934" y="159"/>
                </a:cubicBezTo>
                <a:cubicBezTo>
                  <a:pt x="939" y="158"/>
                  <a:pt x="939" y="157"/>
                  <a:pt x="943" y="157"/>
                </a:cubicBezTo>
                <a:cubicBezTo>
                  <a:pt x="944" y="155"/>
                  <a:pt x="944" y="155"/>
                  <a:pt x="944" y="152"/>
                </a:cubicBezTo>
                <a:cubicBezTo>
                  <a:pt x="945" y="152"/>
                  <a:pt x="945" y="152"/>
                  <a:pt x="945" y="152"/>
                </a:cubicBezTo>
                <a:cubicBezTo>
                  <a:pt x="946" y="154"/>
                  <a:pt x="946" y="154"/>
                  <a:pt x="946" y="157"/>
                </a:cubicBezTo>
                <a:cubicBezTo>
                  <a:pt x="950" y="156"/>
                  <a:pt x="952" y="152"/>
                  <a:pt x="956" y="151"/>
                </a:cubicBezTo>
                <a:cubicBezTo>
                  <a:pt x="958" y="150"/>
                  <a:pt x="971" y="149"/>
                  <a:pt x="976" y="149"/>
                </a:cubicBezTo>
                <a:cubicBezTo>
                  <a:pt x="976" y="147"/>
                  <a:pt x="976" y="146"/>
                  <a:pt x="977" y="144"/>
                </a:cubicBezTo>
                <a:cubicBezTo>
                  <a:pt x="977" y="142"/>
                  <a:pt x="977" y="142"/>
                  <a:pt x="977" y="142"/>
                </a:cubicBezTo>
                <a:cubicBezTo>
                  <a:pt x="974" y="142"/>
                  <a:pt x="970" y="143"/>
                  <a:pt x="967" y="140"/>
                </a:cubicBezTo>
                <a:cubicBezTo>
                  <a:pt x="965" y="139"/>
                  <a:pt x="966" y="140"/>
                  <a:pt x="965" y="139"/>
                </a:cubicBezTo>
                <a:cubicBezTo>
                  <a:pt x="971" y="138"/>
                  <a:pt x="979" y="139"/>
                  <a:pt x="983" y="138"/>
                </a:cubicBezTo>
                <a:cubicBezTo>
                  <a:pt x="983" y="141"/>
                  <a:pt x="983" y="141"/>
                  <a:pt x="981" y="143"/>
                </a:cubicBezTo>
                <a:cubicBezTo>
                  <a:pt x="983" y="146"/>
                  <a:pt x="985" y="145"/>
                  <a:pt x="989" y="146"/>
                </a:cubicBezTo>
                <a:cubicBezTo>
                  <a:pt x="988" y="148"/>
                  <a:pt x="988" y="147"/>
                  <a:pt x="987" y="149"/>
                </a:cubicBezTo>
                <a:cubicBezTo>
                  <a:pt x="981" y="147"/>
                  <a:pt x="982" y="149"/>
                  <a:pt x="977" y="153"/>
                </a:cubicBezTo>
                <a:cubicBezTo>
                  <a:pt x="977" y="155"/>
                  <a:pt x="977" y="155"/>
                  <a:pt x="977" y="155"/>
                </a:cubicBezTo>
                <a:cubicBezTo>
                  <a:pt x="981" y="155"/>
                  <a:pt x="983" y="154"/>
                  <a:pt x="985" y="153"/>
                </a:cubicBezTo>
                <a:cubicBezTo>
                  <a:pt x="985" y="151"/>
                  <a:pt x="985" y="151"/>
                  <a:pt x="985" y="151"/>
                </a:cubicBezTo>
                <a:cubicBezTo>
                  <a:pt x="988" y="150"/>
                  <a:pt x="987" y="153"/>
                  <a:pt x="989" y="152"/>
                </a:cubicBezTo>
                <a:cubicBezTo>
                  <a:pt x="993" y="152"/>
                  <a:pt x="993" y="151"/>
                  <a:pt x="995" y="150"/>
                </a:cubicBezTo>
                <a:cubicBezTo>
                  <a:pt x="994" y="148"/>
                  <a:pt x="994" y="148"/>
                  <a:pt x="993" y="146"/>
                </a:cubicBezTo>
                <a:cubicBezTo>
                  <a:pt x="995" y="146"/>
                  <a:pt x="996" y="146"/>
                  <a:pt x="997" y="145"/>
                </a:cubicBezTo>
                <a:cubicBezTo>
                  <a:pt x="998" y="145"/>
                  <a:pt x="998" y="145"/>
                  <a:pt x="998" y="145"/>
                </a:cubicBezTo>
                <a:cubicBezTo>
                  <a:pt x="997" y="143"/>
                  <a:pt x="996" y="143"/>
                  <a:pt x="994" y="143"/>
                </a:cubicBezTo>
                <a:cubicBezTo>
                  <a:pt x="994" y="142"/>
                  <a:pt x="994" y="142"/>
                  <a:pt x="994" y="142"/>
                </a:cubicBezTo>
                <a:cubicBezTo>
                  <a:pt x="994" y="141"/>
                  <a:pt x="995" y="140"/>
                  <a:pt x="996" y="139"/>
                </a:cubicBezTo>
                <a:cubicBezTo>
                  <a:pt x="1005" y="133"/>
                  <a:pt x="1010" y="140"/>
                  <a:pt x="1017" y="141"/>
                </a:cubicBezTo>
                <a:cubicBezTo>
                  <a:pt x="1017" y="139"/>
                  <a:pt x="1017" y="139"/>
                  <a:pt x="1016" y="138"/>
                </a:cubicBezTo>
                <a:cubicBezTo>
                  <a:pt x="1016" y="136"/>
                  <a:pt x="1016" y="136"/>
                  <a:pt x="1016" y="136"/>
                </a:cubicBezTo>
                <a:cubicBezTo>
                  <a:pt x="1021" y="137"/>
                  <a:pt x="1032" y="138"/>
                  <a:pt x="1036" y="135"/>
                </a:cubicBezTo>
                <a:cubicBezTo>
                  <a:pt x="1037" y="136"/>
                  <a:pt x="1036" y="137"/>
                  <a:pt x="1036" y="140"/>
                </a:cubicBezTo>
                <a:cubicBezTo>
                  <a:pt x="1039" y="140"/>
                  <a:pt x="1040" y="141"/>
                  <a:pt x="1042" y="140"/>
                </a:cubicBezTo>
                <a:cubicBezTo>
                  <a:pt x="1044" y="140"/>
                  <a:pt x="1044" y="140"/>
                  <a:pt x="1044" y="140"/>
                </a:cubicBezTo>
                <a:cubicBezTo>
                  <a:pt x="1043" y="138"/>
                  <a:pt x="1043" y="138"/>
                  <a:pt x="1043" y="137"/>
                </a:cubicBezTo>
                <a:cubicBezTo>
                  <a:pt x="1044" y="134"/>
                  <a:pt x="1045" y="134"/>
                  <a:pt x="1047" y="131"/>
                </a:cubicBezTo>
                <a:cubicBezTo>
                  <a:pt x="1048" y="131"/>
                  <a:pt x="1048" y="131"/>
                  <a:pt x="1048" y="131"/>
                </a:cubicBezTo>
                <a:cubicBezTo>
                  <a:pt x="1048" y="136"/>
                  <a:pt x="1048" y="134"/>
                  <a:pt x="1047" y="139"/>
                </a:cubicBezTo>
                <a:cubicBezTo>
                  <a:pt x="1054" y="139"/>
                  <a:pt x="1050" y="140"/>
                  <a:pt x="1053" y="142"/>
                </a:cubicBezTo>
                <a:cubicBezTo>
                  <a:pt x="1057" y="139"/>
                  <a:pt x="1064" y="139"/>
                  <a:pt x="1067" y="137"/>
                </a:cubicBezTo>
                <a:cubicBezTo>
                  <a:pt x="1068" y="137"/>
                  <a:pt x="1068" y="137"/>
                  <a:pt x="1068" y="137"/>
                </a:cubicBezTo>
                <a:cubicBezTo>
                  <a:pt x="1066" y="132"/>
                  <a:pt x="1062" y="134"/>
                  <a:pt x="1058" y="135"/>
                </a:cubicBezTo>
                <a:cubicBezTo>
                  <a:pt x="1058" y="132"/>
                  <a:pt x="1059" y="132"/>
                  <a:pt x="1060" y="130"/>
                </a:cubicBezTo>
                <a:cubicBezTo>
                  <a:pt x="1066" y="130"/>
                  <a:pt x="1066" y="129"/>
                  <a:pt x="1072" y="129"/>
                </a:cubicBezTo>
                <a:cubicBezTo>
                  <a:pt x="1071" y="133"/>
                  <a:pt x="1070" y="133"/>
                  <a:pt x="1069" y="136"/>
                </a:cubicBezTo>
                <a:cubicBezTo>
                  <a:pt x="1071" y="137"/>
                  <a:pt x="1074" y="137"/>
                  <a:pt x="1075" y="137"/>
                </a:cubicBezTo>
                <a:cubicBezTo>
                  <a:pt x="1078" y="137"/>
                  <a:pt x="1080" y="137"/>
                  <a:pt x="1082" y="136"/>
                </a:cubicBezTo>
                <a:cubicBezTo>
                  <a:pt x="1082" y="132"/>
                  <a:pt x="1082" y="132"/>
                  <a:pt x="1082" y="132"/>
                </a:cubicBezTo>
                <a:cubicBezTo>
                  <a:pt x="1079" y="132"/>
                  <a:pt x="1077" y="132"/>
                  <a:pt x="1076" y="131"/>
                </a:cubicBezTo>
                <a:cubicBezTo>
                  <a:pt x="1074" y="131"/>
                  <a:pt x="1075" y="131"/>
                  <a:pt x="1074" y="130"/>
                </a:cubicBezTo>
                <a:cubicBezTo>
                  <a:pt x="1077" y="130"/>
                  <a:pt x="1078" y="129"/>
                  <a:pt x="1080" y="127"/>
                </a:cubicBezTo>
                <a:cubicBezTo>
                  <a:pt x="1080" y="126"/>
                  <a:pt x="1080" y="126"/>
                  <a:pt x="1079" y="125"/>
                </a:cubicBezTo>
                <a:cubicBezTo>
                  <a:pt x="1077" y="123"/>
                  <a:pt x="1077" y="125"/>
                  <a:pt x="1076" y="124"/>
                </a:cubicBezTo>
                <a:cubicBezTo>
                  <a:pt x="1075" y="123"/>
                  <a:pt x="1075" y="122"/>
                  <a:pt x="1075" y="120"/>
                </a:cubicBezTo>
                <a:cubicBezTo>
                  <a:pt x="1078" y="119"/>
                  <a:pt x="1078" y="120"/>
                  <a:pt x="1080" y="119"/>
                </a:cubicBezTo>
                <a:cubicBezTo>
                  <a:pt x="1083" y="118"/>
                  <a:pt x="1082" y="118"/>
                  <a:pt x="1082" y="114"/>
                </a:cubicBezTo>
                <a:cubicBezTo>
                  <a:pt x="1086" y="116"/>
                  <a:pt x="1088" y="118"/>
                  <a:pt x="1093" y="119"/>
                </a:cubicBezTo>
                <a:cubicBezTo>
                  <a:pt x="1093" y="120"/>
                  <a:pt x="1093" y="120"/>
                  <a:pt x="1093" y="120"/>
                </a:cubicBezTo>
                <a:cubicBezTo>
                  <a:pt x="1089" y="121"/>
                  <a:pt x="1087" y="122"/>
                  <a:pt x="1084" y="124"/>
                </a:cubicBezTo>
                <a:cubicBezTo>
                  <a:pt x="1085" y="128"/>
                  <a:pt x="1087" y="128"/>
                  <a:pt x="1085" y="131"/>
                </a:cubicBezTo>
                <a:cubicBezTo>
                  <a:pt x="1086" y="134"/>
                  <a:pt x="1086" y="136"/>
                  <a:pt x="1089" y="136"/>
                </a:cubicBezTo>
                <a:cubicBezTo>
                  <a:pt x="1090" y="136"/>
                  <a:pt x="1099" y="135"/>
                  <a:pt x="1101" y="133"/>
                </a:cubicBezTo>
                <a:cubicBezTo>
                  <a:pt x="1102" y="132"/>
                  <a:pt x="1102" y="131"/>
                  <a:pt x="1102" y="130"/>
                </a:cubicBezTo>
                <a:cubicBezTo>
                  <a:pt x="1107" y="131"/>
                  <a:pt x="1111" y="131"/>
                  <a:pt x="1116" y="131"/>
                </a:cubicBezTo>
                <a:cubicBezTo>
                  <a:pt x="1124" y="129"/>
                  <a:pt x="1135" y="128"/>
                  <a:pt x="1138" y="127"/>
                </a:cubicBezTo>
                <a:cubicBezTo>
                  <a:pt x="1143" y="127"/>
                  <a:pt x="1148" y="127"/>
                  <a:pt x="1151" y="126"/>
                </a:cubicBezTo>
                <a:cubicBezTo>
                  <a:pt x="1152" y="126"/>
                  <a:pt x="1152" y="126"/>
                  <a:pt x="1152" y="126"/>
                </a:cubicBezTo>
                <a:cubicBezTo>
                  <a:pt x="1151" y="125"/>
                  <a:pt x="1151" y="125"/>
                  <a:pt x="1149" y="125"/>
                </a:cubicBezTo>
                <a:cubicBezTo>
                  <a:pt x="1151" y="123"/>
                  <a:pt x="1151" y="124"/>
                  <a:pt x="1153" y="125"/>
                </a:cubicBezTo>
                <a:cubicBezTo>
                  <a:pt x="1154" y="123"/>
                  <a:pt x="1155" y="121"/>
                  <a:pt x="1155" y="120"/>
                </a:cubicBezTo>
                <a:cubicBezTo>
                  <a:pt x="1160" y="119"/>
                  <a:pt x="1169" y="117"/>
                  <a:pt x="1173" y="113"/>
                </a:cubicBezTo>
                <a:cubicBezTo>
                  <a:pt x="1174" y="113"/>
                  <a:pt x="1174" y="113"/>
                  <a:pt x="1174" y="113"/>
                </a:cubicBezTo>
                <a:cubicBezTo>
                  <a:pt x="1174" y="111"/>
                  <a:pt x="1174" y="111"/>
                  <a:pt x="1174" y="111"/>
                </a:cubicBezTo>
                <a:cubicBezTo>
                  <a:pt x="1169" y="111"/>
                  <a:pt x="1169" y="111"/>
                  <a:pt x="1164" y="111"/>
                </a:cubicBezTo>
                <a:cubicBezTo>
                  <a:pt x="1164" y="109"/>
                  <a:pt x="1164" y="109"/>
                  <a:pt x="1165" y="108"/>
                </a:cubicBezTo>
                <a:cubicBezTo>
                  <a:pt x="1165" y="106"/>
                  <a:pt x="1165" y="106"/>
                  <a:pt x="1165" y="106"/>
                </a:cubicBezTo>
                <a:cubicBezTo>
                  <a:pt x="1160" y="105"/>
                  <a:pt x="1159" y="108"/>
                  <a:pt x="1155" y="109"/>
                </a:cubicBezTo>
                <a:cubicBezTo>
                  <a:pt x="1152" y="109"/>
                  <a:pt x="1148" y="104"/>
                  <a:pt x="1146" y="106"/>
                </a:cubicBezTo>
                <a:cubicBezTo>
                  <a:pt x="1146" y="107"/>
                  <a:pt x="1145" y="108"/>
                  <a:pt x="1145" y="109"/>
                </a:cubicBezTo>
                <a:cubicBezTo>
                  <a:pt x="1143" y="110"/>
                  <a:pt x="1139" y="112"/>
                  <a:pt x="1137" y="112"/>
                </a:cubicBezTo>
                <a:cubicBezTo>
                  <a:pt x="1134" y="111"/>
                  <a:pt x="1128" y="110"/>
                  <a:pt x="1124" y="111"/>
                </a:cubicBezTo>
                <a:cubicBezTo>
                  <a:pt x="1123" y="112"/>
                  <a:pt x="1122" y="113"/>
                  <a:pt x="1121" y="113"/>
                </a:cubicBezTo>
                <a:cubicBezTo>
                  <a:pt x="1120" y="113"/>
                  <a:pt x="1116" y="110"/>
                  <a:pt x="1115" y="111"/>
                </a:cubicBezTo>
                <a:cubicBezTo>
                  <a:pt x="1115" y="113"/>
                  <a:pt x="1115" y="113"/>
                  <a:pt x="1115" y="113"/>
                </a:cubicBezTo>
                <a:cubicBezTo>
                  <a:pt x="1110" y="115"/>
                  <a:pt x="1109" y="110"/>
                  <a:pt x="1105" y="111"/>
                </a:cubicBezTo>
                <a:cubicBezTo>
                  <a:pt x="1104" y="112"/>
                  <a:pt x="1103" y="113"/>
                  <a:pt x="1102" y="114"/>
                </a:cubicBezTo>
                <a:cubicBezTo>
                  <a:pt x="1098" y="115"/>
                  <a:pt x="1097" y="110"/>
                  <a:pt x="1094" y="110"/>
                </a:cubicBezTo>
                <a:cubicBezTo>
                  <a:pt x="1091" y="110"/>
                  <a:pt x="1069" y="110"/>
                  <a:pt x="1066" y="111"/>
                </a:cubicBezTo>
                <a:cubicBezTo>
                  <a:pt x="1063" y="113"/>
                  <a:pt x="1064" y="112"/>
                  <a:pt x="1064" y="115"/>
                </a:cubicBezTo>
                <a:cubicBezTo>
                  <a:pt x="1062" y="115"/>
                  <a:pt x="1062" y="115"/>
                  <a:pt x="1062" y="115"/>
                </a:cubicBezTo>
                <a:cubicBezTo>
                  <a:pt x="1061" y="111"/>
                  <a:pt x="1060" y="110"/>
                  <a:pt x="1058" y="108"/>
                </a:cubicBezTo>
                <a:cubicBezTo>
                  <a:pt x="1055" y="107"/>
                  <a:pt x="1052" y="109"/>
                  <a:pt x="1047" y="109"/>
                </a:cubicBezTo>
                <a:cubicBezTo>
                  <a:pt x="1045" y="112"/>
                  <a:pt x="1046" y="113"/>
                  <a:pt x="1045" y="115"/>
                </a:cubicBezTo>
                <a:cubicBezTo>
                  <a:pt x="1045" y="116"/>
                  <a:pt x="1045" y="116"/>
                  <a:pt x="1045" y="116"/>
                </a:cubicBezTo>
                <a:cubicBezTo>
                  <a:pt x="1040" y="114"/>
                  <a:pt x="1041" y="111"/>
                  <a:pt x="1035" y="110"/>
                </a:cubicBezTo>
                <a:cubicBezTo>
                  <a:pt x="1035" y="109"/>
                  <a:pt x="1036" y="109"/>
                  <a:pt x="1036" y="108"/>
                </a:cubicBezTo>
                <a:cubicBezTo>
                  <a:pt x="1033" y="107"/>
                  <a:pt x="1029" y="108"/>
                  <a:pt x="1027" y="110"/>
                </a:cubicBezTo>
                <a:cubicBezTo>
                  <a:pt x="1024" y="109"/>
                  <a:pt x="1025" y="110"/>
                  <a:pt x="1024" y="108"/>
                </a:cubicBezTo>
                <a:cubicBezTo>
                  <a:pt x="1020" y="109"/>
                  <a:pt x="1011" y="113"/>
                  <a:pt x="1007" y="109"/>
                </a:cubicBezTo>
                <a:cubicBezTo>
                  <a:pt x="1003" y="110"/>
                  <a:pt x="1002" y="111"/>
                  <a:pt x="1000" y="114"/>
                </a:cubicBezTo>
                <a:cubicBezTo>
                  <a:pt x="997" y="114"/>
                  <a:pt x="998" y="112"/>
                  <a:pt x="995" y="112"/>
                </a:cubicBezTo>
                <a:cubicBezTo>
                  <a:pt x="994" y="113"/>
                  <a:pt x="994" y="114"/>
                  <a:pt x="993" y="115"/>
                </a:cubicBezTo>
                <a:cubicBezTo>
                  <a:pt x="989" y="115"/>
                  <a:pt x="986" y="115"/>
                  <a:pt x="982" y="114"/>
                </a:cubicBezTo>
                <a:cubicBezTo>
                  <a:pt x="977" y="116"/>
                  <a:pt x="977" y="116"/>
                  <a:pt x="977" y="116"/>
                </a:cubicBezTo>
                <a:cubicBezTo>
                  <a:pt x="976" y="115"/>
                  <a:pt x="975" y="115"/>
                  <a:pt x="974" y="114"/>
                </a:cubicBezTo>
                <a:cubicBezTo>
                  <a:pt x="967" y="116"/>
                  <a:pt x="958" y="121"/>
                  <a:pt x="950" y="116"/>
                </a:cubicBezTo>
                <a:cubicBezTo>
                  <a:pt x="949" y="116"/>
                  <a:pt x="949" y="116"/>
                  <a:pt x="949" y="116"/>
                </a:cubicBezTo>
                <a:cubicBezTo>
                  <a:pt x="949" y="115"/>
                  <a:pt x="949" y="115"/>
                  <a:pt x="949" y="115"/>
                </a:cubicBezTo>
                <a:cubicBezTo>
                  <a:pt x="958" y="115"/>
                  <a:pt x="967" y="114"/>
                  <a:pt x="976" y="113"/>
                </a:cubicBezTo>
                <a:cubicBezTo>
                  <a:pt x="976" y="110"/>
                  <a:pt x="976" y="110"/>
                  <a:pt x="976" y="110"/>
                </a:cubicBezTo>
                <a:cubicBezTo>
                  <a:pt x="968" y="110"/>
                  <a:pt x="951" y="111"/>
                  <a:pt x="949" y="109"/>
                </a:cubicBezTo>
                <a:cubicBezTo>
                  <a:pt x="947" y="111"/>
                  <a:pt x="948" y="109"/>
                  <a:pt x="947" y="112"/>
                </a:cubicBezTo>
                <a:cubicBezTo>
                  <a:pt x="946" y="112"/>
                  <a:pt x="946" y="112"/>
                  <a:pt x="945" y="111"/>
                </a:cubicBezTo>
                <a:cubicBezTo>
                  <a:pt x="944" y="110"/>
                  <a:pt x="945" y="111"/>
                  <a:pt x="944" y="109"/>
                </a:cubicBezTo>
                <a:cubicBezTo>
                  <a:pt x="948" y="108"/>
                  <a:pt x="952" y="109"/>
                  <a:pt x="955" y="108"/>
                </a:cubicBezTo>
                <a:cubicBezTo>
                  <a:pt x="957" y="108"/>
                  <a:pt x="957" y="108"/>
                  <a:pt x="957" y="108"/>
                </a:cubicBezTo>
                <a:cubicBezTo>
                  <a:pt x="957" y="104"/>
                  <a:pt x="957" y="104"/>
                  <a:pt x="957" y="104"/>
                </a:cubicBezTo>
                <a:cubicBezTo>
                  <a:pt x="952" y="104"/>
                  <a:pt x="941" y="105"/>
                  <a:pt x="939" y="107"/>
                </a:cubicBezTo>
                <a:cubicBezTo>
                  <a:pt x="938" y="106"/>
                  <a:pt x="937" y="106"/>
                  <a:pt x="936" y="106"/>
                </a:cubicBezTo>
                <a:cubicBezTo>
                  <a:pt x="935" y="105"/>
                  <a:pt x="935" y="104"/>
                  <a:pt x="935" y="104"/>
                </a:cubicBezTo>
                <a:cubicBezTo>
                  <a:pt x="946" y="99"/>
                  <a:pt x="962" y="100"/>
                  <a:pt x="975" y="99"/>
                </a:cubicBezTo>
                <a:cubicBezTo>
                  <a:pt x="975" y="96"/>
                  <a:pt x="975" y="96"/>
                  <a:pt x="975" y="96"/>
                </a:cubicBezTo>
                <a:cubicBezTo>
                  <a:pt x="970" y="96"/>
                  <a:pt x="967" y="93"/>
                  <a:pt x="964" y="94"/>
                </a:cubicBezTo>
                <a:cubicBezTo>
                  <a:pt x="962" y="93"/>
                  <a:pt x="963" y="95"/>
                  <a:pt x="962" y="91"/>
                </a:cubicBezTo>
                <a:cubicBezTo>
                  <a:pt x="960" y="92"/>
                  <a:pt x="960" y="92"/>
                  <a:pt x="959" y="92"/>
                </a:cubicBezTo>
                <a:cubicBezTo>
                  <a:pt x="957" y="92"/>
                  <a:pt x="955" y="92"/>
                  <a:pt x="954" y="91"/>
                </a:cubicBezTo>
                <a:cubicBezTo>
                  <a:pt x="953" y="90"/>
                  <a:pt x="953" y="91"/>
                  <a:pt x="954" y="89"/>
                </a:cubicBezTo>
                <a:cubicBezTo>
                  <a:pt x="953" y="88"/>
                  <a:pt x="953" y="88"/>
                  <a:pt x="953" y="88"/>
                </a:cubicBezTo>
                <a:cubicBezTo>
                  <a:pt x="946" y="88"/>
                  <a:pt x="948" y="90"/>
                  <a:pt x="945" y="93"/>
                </a:cubicBezTo>
                <a:cubicBezTo>
                  <a:pt x="945" y="91"/>
                  <a:pt x="944" y="91"/>
                  <a:pt x="945" y="89"/>
                </a:cubicBezTo>
                <a:cubicBezTo>
                  <a:pt x="944" y="83"/>
                  <a:pt x="939" y="88"/>
                  <a:pt x="934" y="86"/>
                </a:cubicBezTo>
                <a:cubicBezTo>
                  <a:pt x="929" y="85"/>
                  <a:pt x="929" y="84"/>
                  <a:pt x="927" y="81"/>
                </a:cubicBezTo>
                <a:cubicBezTo>
                  <a:pt x="925" y="81"/>
                  <a:pt x="925" y="81"/>
                  <a:pt x="925" y="81"/>
                </a:cubicBezTo>
                <a:cubicBezTo>
                  <a:pt x="925" y="80"/>
                  <a:pt x="925" y="80"/>
                  <a:pt x="925" y="80"/>
                </a:cubicBezTo>
                <a:cubicBezTo>
                  <a:pt x="932" y="81"/>
                  <a:pt x="954" y="82"/>
                  <a:pt x="956" y="80"/>
                </a:cubicBezTo>
                <a:cubicBezTo>
                  <a:pt x="957" y="80"/>
                  <a:pt x="957" y="80"/>
                  <a:pt x="957" y="80"/>
                </a:cubicBezTo>
                <a:cubicBezTo>
                  <a:pt x="955" y="75"/>
                  <a:pt x="950" y="75"/>
                  <a:pt x="948" y="71"/>
                </a:cubicBezTo>
                <a:cubicBezTo>
                  <a:pt x="942" y="71"/>
                  <a:pt x="938" y="69"/>
                  <a:pt x="933" y="70"/>
                </a:cubicBezTo>
                <a:cubicBezTo>
                  <a:pt x="933" y="72"/>
                  <a:pt x="933" y="72"/>
                  <a:pt x="933" y="72"/>
                </a:cubicBezTo>
                <a:cubicBezTo>
                  <a:pt x="931" y="72"/>
                  <a:pt x="931" y="72"/>
                  <a:pt x="931" y="72"/>
                </a:cubicBezTo>
                <a:cubicBezTo>
                  <a:pt x="929" y="71"/>
                  <a:pt x="920" y="69"/>
                  <a:pt x="918" y="70"/>
                </a:cubicBezTo>
                <a:cubicBezTo>
                  <a:pt x="918" y="70"/>
                  <a:pt x="916" y="73"/>
                  <a:pt x="916" y="74"/>
                </a:cubicBezTo>
                <a:cubicBezTo>
                  <a:pt x="915" y="74"/>
                  <a:pt x="910" y="73"/>
                  <a:pt x="907" y="74"/>
                </a:cubicBezTo>
                <a:cubicBezTo>
                  <a:pt x="907" y="77"/>
                  <a:pt x="906" y="76"/>
                  <a:pt x="909" y="77"/>
                </a:cubicBezTo>
                <a:cubicBezTo>
                  <a:pt x="908" y="80"/>
                  <a:pt x="908" y="80"/>
                  <a:pt x="908" y="80"/>
                </a:cubicBezTo>
                <a:cubicBezTo>
                  <a:pt x="906" y="80"/>
                  <a:pt x="905" y="81"/>
                  <a:pt x="904" y="81"/>
                </a:cubicBezTo>
                <a:cubicBezTo>
                  <a:pt x="902" y="79"/>
                  <a:pt x="903" y="80"/>
                  <a:pt x="900" y="79"/>
                </a:cubicBezTo>
                <a:cubicBezTo>
                  <a:pt x="900" y="78"/>
                  <a:pt x="900" y="77"/>
                  <a:pt x="901" y="75"/>
                </a:cubicBezTo>
                <a:cubicBezTo>
                  <a:pt x="898" y="75"/>
                  <a:pt x="896" y="78"/>
                  <a:pt x="891" y="76"/>
                </a:cubicBezTo>
                <a:cubicBezTo>
                  <a:pt x="889" y="76"/>
                  <a:pt x="886" y="74"/>
                  <a:pt x="883" y="74"/>
                </a:cubicBezTo>
                <a:cubicBezTo>
                  <a:pt x="882" y="73"/>
                  <a:pt x="882" y="72"/>
                  <a:pt x="882" y="71"/>
                </a:cubicBezTo>
                <a:cubicBezTo>
                  <a:pt x="881" y="71"/>
                  <a:pt x="881" y="71"/>
                  <a:pt x="881" y="71"/>
                </a:cubicBezTo>
                <a:cubicBezTo>
                  <a:pt x="882" y="70"/>
                  <a:pt x="882" y="69"/>
                  <a:pt x="883" y="69"/>
                </a:cubicBezTo>
                <a:cubicBezTo>
                  <a:pt x="881" y="66"/>
                  <a:pt x="883" y="68"/>
                  <a:pt x="880" y="67"/>
                </a:cubicBezTo>
                <a:cubicBezTo>
                  <a:pt x="880" y="70"/>
                  <a:pt x="880" y="70"/>
                  <a:pt x="880" y="70"/>
                </a:cubicBezTo>
                <a:cubicBezTo>
                  <a:pt x="878" y="69"/>
                  <a:pt x="874" y="70"/>
                  <a:pt x="871" y="71"/>
                </a:cubicBezTo>
                <a:cubicBezTo>
                  <a:pt x="871" y="70"/>
                  <a:pt x="871" y="70"/>
                  <a:pt x="871" y="70"/>
                </a:cubicBezTo>
                <a:cubicBezTo>
                  <a:pt x="870" y="70"/>
                  <a:pt x="870" y="70"/>
                  <a:pt x="870" y="70"/>
                </a:cubicBezTo>
                <a:cubicBezTo>
                  <a:pt x="870" y="69"/>
                  <a:pt x="871" y="68"/>
                  <a:pt x="871" y="68"/>
                </a:cubicBezTo>
                <a:cubicBezTo>
                  <a:pt x="871" y="66"/>
                  <a:pt x="871" y="66"/>
                  <a:pt x="871" y="66"/>
                </a:cubicBezTo>
                <a:cubicBezTo>
                  <a:pt x="870" y="66"/>
                  <a:pt x="870" y="66"/>
                  <a:pt x="870" y="66"/>
                </a:cubicBezTo>
                <a:cubicBezTo>
                  <a:pt x="868" y="68"/>
                  <a:pt x="868" y="67"/>
                  <a:pt x="868" y="70"/>
                </a:cubicBezTo>
                <a:cubicBezTo>
                  <a:pt x="865" y="69"/>
                  <a:pt x="862" y="68"/>
                  <a:pt x="859" y="67"/>
                </a:cubicBezTo>
                <a:cubicBezTo>
                  <a:pt x="855" y="67"/>
                  <a:pt x="854" y="71"/>
                  <a:pt x="853" y="75"/>
                </a:cubicBezTo>
                <a:cubicBezTo>
                  <a:pt x="851" y="75"/>
                  <a:pt x="851" y="75"/>
                  <a:pt x="850" y="74"/>
                </a:cubicBezTo>
                <a:cubicBezTo>
                  <a:pt x="849" y="73"/>
                  <a:pt x="849" y="74"/>
                  <a:pt x="849" y="72"/>
                </a:cubicBezTo>
                <a:cubicBezTo>
                  <a:pt x="846" y="71"/>
                  <a:pt x="842" y="71"/>
                  <a:pt x="839" y="71"/>
                </a:cubicBezTo>
                <a:cubicBezTo>
                  <a:pt x="838" y="69"/>
                  <a:pt x="836" y="68"/>
                  <a:pt x="835" y="66"/>
                </a:cubicBezTo>
                <a:cubicBezTo>
                  <a:pt x="834" y="66"/>
                  <a:pt x="834" y="66"/>
                  <a:pt x="834" y="66"/>
                </a:cubicBezTo>
                <a:cubicBezTo>
                  <a:pt x="834" y="65"/>
                  <a:pt x="834" y="65"/>
                  <a:pt x="834" y="65"/>
                </a:cubicBezTo>
                <a:cubicBezTo>
                  <a:pt x="843" y="65"/>
                  <a:pt x="856" y="65"/>
                  <a:pt x="858" y="64"/>
                </a:cubicBezTo>
                <a:cubicBezTo>
                  <a:pt x="860" y="64"/>
                  <a:pt x="860" y="64"/>
                  <a:pt x="860" y="64"/>
                </a:cubicBezTo>
                <a:cubicBezTo>
                  <a:pt x="860" y="61"/>
                  <a:pt x="860" y="61"/>
                  <a:pt x="860" y="61"/>
                </a:cubicBezTo>
                <a:cubicBezTo>
                  <a:pt x="856" y="61"/>
                  <a:pt x="859" y="61"/>
                  <a:pt x="856" y="62"/>
                </a:cubicBezTo>
                <a:cubicBezTo>
                  <a:pt x="856" y="62"/>
                  <a:pt x="856" y="61"/>
                  <a:pt x="855" y="60"/>
                </a:cubicBezTo>
                <a:cubicBezTo>
                  <a:pt x="854" y="60"/>
                  <a:pt x="854" y="60"/>
                  <a:pt x="854" y="60"/>
                </a:cubicBezTo>
                <a:cubicBezTo>
                  <a:pt x="856" y="59"/>
                  <a:pt x="856" y="59"/>
                  <a:pt x="858" y="58"/>
                </a:cubicBezTo>
                <a:cubicBezTo>
                  <a:pt x="865" y="55"/>
                  <a:pt x="869" y="62"/>
                  <a:pt x="878" y="60"/>
                </a:cubicBezTo>
                <a:cubicBezTo>
                  <a:pt x="902" y="57"/>
                  <a:pt x="915" y="62"/>
                  <a:pt x="935" y="62"/>
                </a:cubicBezTo>
                <a:cubicBezTo>
                  <a:pt x="934" y="57"/>
                  <a:pt x="931" y="58"/>
                  <a:pt x="935" y="56"/>
                </a:cubicBezTo>
                <a:cubicBezTo>
                  <a:pt x="935" y="54"/>
                  <a:pt x="935" y="54"/>
                  <a:pt x="935" y="54"/>
                </a:cubicBezTo>
                <a:cubicBezTo>
                  <a:pt x="933" y="54"/>
                  <a:pt x="933" y="54"/>
                  <a:pt x="932" y="55"/>
                </a:cubicBezTo>
                <a:cubicBezTo>
                  <a:pt x="929" y="54"/>
                  <a:pt x="930" y="54"/>
                  <a:pt x="928" y="53"/>
                </a:cubicBezTo>
                <a:cubicBezTo>
                  <a:pt x="928" y="52"/>
                  <a:pt x="928" y="52"/>
                  <a:pt x="927" y="52"/>
                </a:cubicBezTo>
                <a:cubicBezTo>
                  <a:pt x="929" y="50"/>
                  <a:pt x="928" y="51"/>
                  <a:pt x="929" y="49"/>
                </a:cubicBezTo>
                <a:cubicBezTo>
                  <a:pt x="932" y="50"/>
                  <a:pt x="931" y="50"/>
                  <a:pt x="934" y="51"/>
                </a:cubicBezTo>
                <a:cubicBezTo>
                  <a:pt x="934" y="50"/>
                  <a:pt x="934" y="50"/>
                  <a:pt x="934" y="50"/>
                </a:cubicBezTo>
                <a:cubicBezTo>
                  <a:pt x="935" y="50"/>
                  <a:pt x="935" y="50"/>
                  <a:pt x="935" y="50"/>
                </a:cubicBezTo>
                <a:cubicBezTo>
                  <a:pt x="934" y="47"/>
                  <a:pt x="933" y="47"/>
                  <a:pt x="932" y="45"/>
                </a:cubicBezTo>
                <a:cubicBezTo>
                  <a:pt x="930" y="45"/>
                  <a:pt x="930" y="45"/>
                  <a:pt x="929" y="46"/>
                </a:cubicBezTo>
                <a:cubicBezTo>
                  <a:pt x="927" y="46"/>
                  <a:pt x="927" y="46"/>
                  <a:pt x="927" y="46"/>
                </a:cubicBezTo>
                <a:cubicBezTo>
                  <a:pt x="928" y="45"/>
                  <a:pt x="929" y="45"/>
                  <a:pt x="929" y="44"/>
                </a:cubicBezTo>
                <a:cubicBezTo>
                  <a:pt x="925" y="38"/>
                  <a:pt x="917" y="43"/>
                  <a:pt x="910" y="41"/>
                </a:cubicBezTo>
                <a:cubicBezTo>
                  <a:pt x="902" y="39"/>
                  <a:pt x="880" y="44"/>
                  <a:pt x="871" y="38"/>
                </a:cubicBezTo>
                <a:cubicBezTo>
                  <a:pt x="868" y="39"/>
                  <a:pt x="867" y="39"/>
                  <a:pt x="866" y="39"/>
                </a:cubicBezTo>
                <a:cubicBezTo>
                  <a:pt x="867" y="42"/>
                  <a:pt x="867" y="42"/>
                  <a:pt x="869" y="43"/>
                </a:cubicBezTo>
                <a:cubicBezTo>
                  <a:pt x="870" y="44"/>
                  <a:pt x="873" y="43"/>
                  <a:pt x="876" y="42"/>
                </a:cubicBezTo>
                <a:cubicBezTo>
                  <a:pt x="875" y="44"/>
                  <a:pt x="874" y="45"/>
                  <a:pt x="872" y="46"/>
                </a:cubicBezTo>
                <a:cubicBezTo>
                  <a:pt x="871" y="47"/>
                  <a:pt x="871" y="46"/>
                  <a:pt x="869" y="45"/>
                </a:cubicBezTo>
                <a:cubicBezTo>
                  <a:pt x="868" y="46"/>
                  <a:pt x="867" y="47"/>
                  <a:pt x="866" y="48"/>
                </a:cubicBezTo>
                <a:cubicBezTo>
                  <a:pt x="865" y="48"/>
                  <a:pt x="865" y="49"/>
                  <a:pt x="865" y="49"/>
                </a:cubicBezTo>
                <a:cubicBezTo>
                  <a:pt x="860" y="46"/>
                  <a:pt x="860" y="45"/>
                  <a:pt x="854" y="47"/>
                </a:cubicBezTo>
                <a:cubicBezTo>
                  <a:pt x="854" y="46"/>
                  <a:pt x="854" y="46"/>
                  <a:pt x="854" y="46"/>
                </a:cubicBezTo>
                <a:cubicBezTo>
                  <a:pt x="853" y="46"/>
                  <a:pt x="853" y="46"/>
                  <a:pt x="853" y="46"/>
                </a:cubicBezTo>
                <a:cubicBezTo>
                  <a:pt x="854" y="45"/>
                  <a:pt x="854" y="45"/>
                  <a:pt x="856" y="45"/>
                </a:cubicBezTo>
                <a:cubicBezTo>
                  <a:pt x="856" y="41"/>
                  <a:pt x="854" y="40"/>
                  <a:pt x="850" y="39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50" y="43"/>
                  <a:pt x="850" y="43"/>
                  <a:pt x="853" y="44"/>
                </a:cubicBezTo>
                <a:cubicBezTo>
                  <a:pt x="851" y="46"/>
                  <a:pt x="851" y="47"/>
                  <a:pt x="849" y="48"/>
                </a:cubicBezTo>
                <a:cubicBezTo>
                  <a:pt x="846" y="50"/>
                  <a:pt x="841" y="44"/>
                  <a:pt x="837" y="46"/>
                </a:cubicBezTo>
                <a:cubicBezTo>
                  <a:pt x="835" y="48"/>
                  <a:pt x="814" y="54"/>
                  <a:pt x="807" y="49"/>
                </a:cubicBezTo>
                <a:cubicBezTo>
                  <a:pt x="805" y="50"/>
                  <a:pt x="805" y="50"/>
                  <a:pt x="804" y="53"/>
                </a:cubicBezTo>
                <a:cubicBezTo>
                  <a:pt x="798" y="50"/>
                  <a:pt x="788" y="52"/>
                  <a:pt x="782" y="53"/>
                </a:cubicBezTo>
                <a:cubicBezTo>
                  <a:pt x="782" y="56"/>
                  <a:pt x="782" y="56"/>
                  <a:pt x="782" y="56"/>
                </a:cubicBezTo>
                <a:cubicBezTo>
                  <a:pt x="781" y="57"/>
                  <a:pt x="781" y="57"/>
                  <a:pt x="781" y="57"/>
                </a:cubicBezTo>
                <a:cubicBezTo>
                  <a:pt x="774" y="57"/>
                  <a:pt x="774" y="55"/>
                  <a:pt x="770" y="54"/>
                </a:cubicBezTo>
                <a:cubicBezTo>
                  <a:pt x="767" y="53"/>
                  <a:pt x="764" y="56"/>
                  <a:pt x="762" y="56"/>
                </a:cubicBezTo>
                <a:cubicBezTo>
                  <a:pt x="760" y="57"/>
                  <a:pt x="757" y="55"/>
                  <a:pt x="756" y="56"/>
                </a:cubicBezTo>
                <a:cubicBezTo>
                  <a:pt x="756" y="56"/>
                  <a:pt x="754" y="58"/>
                  <a:pt x="754" y="58"/>
                </a:cubicBezTo>
                <a:cubicBezTo>
                  <a:pt x="751" y="60"/>
                  <a:pt x="746" y="56"/>
                  <a:pt x="745" y="56"/>
                </a:cubicBezTo>
                <a:cubicBezTo>
                  <a:pt x="740" y="56"/>
                  <a:pt x="740" y="58"/>
                  <a:pt x="738" y="61"/>
                </a:cubicBezTo>
                <a:cubicBezTo>
                  <a:pt x="735" y="61"/>
                  <a:pt x="734" y="61"/>
                  <a:pt x="732" y="60"/>
                </a:cubicBezTo>
                <a:cubicBezTo>
                  <a:pt x="731" y="60"/>
                  <a:pt x="731" y="60"/>
                  <a:pt x="731" y="60"/>
                </a:cubicBezTo>
                <a:cubicBezTo>
                  <a:pt x="732" y="58"/>
                  <a:pt x="733" y="58"/>
                  <a:pt x="735" y="56"/>
                </a:cubicBezTo>
                <a:cubicBezTo>
                  <a:pt x="735" y="55"/>
                  <a:pt x="735" y="55"/>
                  <a:pt x="735" y="55"/>
                </a:cubicBezTo>
                <a:cubicBezTo>
                  <a:pt x="732" y="55"/>
                  <a:pt x="731" y="55"/>
                  <a:pt x="728" y="55"/>
                </a:cubicBezTo>
                <a:cubicBezTo>
                  <a:pt x="727" y="55"/>
                  <a:pt x="728" y="59"/>
                  <a:pt x="728" y="59"/>
                </a:cubicBezTo>
                <a:cubicBezTo>
                  <a:pt x="727" y="61"/>
                  <a:pt x="726" y="59"/>
                  <a:pt x="725" y="62"/>
                </a:cubicBezTo>
                <a:cubicBezTo>
                  <a:pt x="721" y="62"/>
                  <a:pt x="722" y="61"/>
                  <a:pt x="719" y="59"/>
                </a:cubicBezTo>
                <a:cubicBezTo>
                  <a:pt x="719" y="57"/>
                  <a:pt x="720" y="56"/>
                  <a:pt x="720" y="54"/>
                </a:cubicBezTo>
                <a:cubicBezTo>
                  <a:pt x="718" y="54"/>
                  <a:pt x="717" y="54"/>
                  <a:pt x="715" y="55"/>
                </a:cubicBezTo>
                <a:cubicBezTo>
                  <a:pt x="713" y="55"/>
                  <a:pt x="713" y="55"/>
                  <a:pt x="713" y="55"/>
                </a:cubicBezTo>
                <a:cubicBezTo>
                  <a:pt x="714" y="58"/>
                  <a:pt x="714" y="57"/>
                  <a:pt x="715" y="58"/>
                </a:cubicBezTo>
                <a:cubicBezTo>
                  <a:pt x="711" y="60"/>
                  <a:pt x="696" y="62"/>
                  <a:pt x="691" y="59"/>
                </a:cubicBezTo>
                <a:cubicBezTo>
                  <a:pt x="690" y="61"/>
                  <a:pt x="689" y="64"/>
                  <a:pt x="688" y="65"/>
                </a:cubicBezTo>
                <a:cubicBezTo>
                  <a:pt x="686" y="66"/>
                  <a:pt x="685" y="65"/>
                  <a:pt x="683" y="66"/>
                </a:cubicBezTo>
                <a:cubicBezTo>
                  <a:pt x="679" y="60"/>
                  <a:pt x="652" y="60"/>
                  <a:pt x="649" y="60"/>
                </a:cubicBezTo>
                <a:cubicBezTo>
                  <a:pt x="650" y="62"/>
                  <a:pt x="650" y="65"/>
                  <a:pt x="651" y="66"/>
                </a:cubicBezTo>
                <a:cubicBezTo>
                  <a:pt x="654" y="67"/>
                  <a:pt x="662" y="65"/>
                  <a:pt x="664" y="66"/>
                </a:cubicBezTo>
                <a:cubicBezTo>
                  <a:pt x="665" y="67"/>
                  <a:pt x="665" y="68"/>
                  <a:pt x="666" y="70"/>
                </a:cubicBezTo>
                <a:cubicBezTo>
                  <a:pt x="669" y="71"/>
                  <a:pt x="674" y="69"/>
                  <a:pt x="677" y="69"/>
                </a:cubicBezTo>
                <a:cubicBezTo>
                  <a:pt x="683" y="69"/>
                  <a:pt x="688" y="70"/>
                  <a:pt x="696" y="73"/>
                </a:cubicBezTo>
                <a:cubicBezTo>
                  <a:pt x="705" y="75"/>
                  <a:pt x="728" y="69"/>
                  <a:pt x="733" y="68"/>
                </a:cubicBezTo>
                <a:cubicBezTo>
                  <a:pt x="737" y="67"/>
                  <a:pt x="744" y="69"/>
                  <a:pt x="747" y="67"/>
                </a:cubicBezTo>
                <a:cubicBezTo>
                  <a:pt x="748" y="66"/>
                  <a:pt x="748" y="66"/>
                  <a:pt x="748" y="64"/>
                </a:cubicBezTo>
                <a:cubicBezTo>
                  <a:pt x="753" y="65"/>
                  <a:pt x="752" y="67"/>
                  <a:pt x="755" y="68"/>
                </a:cubicBezTo>
                <a:cubicBezTo>
                  <a:pt x="764" y="68"/>
                  <a:pt x="772" y="67"/>
                  <a:pt x="781" y="67"/>
                </a:cubicBezTo>
                <a:cubicBezTo>
                  <a:pt x="782" y="66"/>
                  <a:pt x="783" y="65"/>
                  <a:pt x="783" y="64"/>
                </a:cubicBezTo>
                <a:cubicBezTo>
                  <a:pt x="790" y="62"/>
                  <a:pt x="798" y="67"/>
                  <a:pt x="804" y="63"/>
                </a:cubicBezTo>
                <a:cubicBezTo>
                  <a:pt x="805" y="62"/>
                  <a:pt x="805" y="62"/>
                  <a:pt x="805" y="60"/>
                </a:cubicBezTo>
                <a:cubicBezTo>
                  <a:pt x="808" y="60"/>
                  <a:pt x="808" y="60"/>
                  <a:pt x="808" y="60"/>
                </a:cubicBezTo>
                <a:cubicBezTo>
                  <a:pt x="808" y="57"/>
                  <a:pt x="808" y="57"/>
                  <a:pt x="808" y="57"/>
                </a:cubicBezTo>
                <a:cubicBezTo>
                  <a:pt x="809" y="59"/>
                  <a:pt x="809" y="61"/>
                  <a:pt x="809" y="64"/>
                </a:cubicBezTo>
                <a:cubicBezTo>
                  <a:pt x="809" y="64"/>
                  <a:pt x="810" y="65"/>
                  <a:pt x="810" y="65"/>
                </a:cubicBezTo>
                <a:cubicBezTo>
                  <a:pt x="819" y="65"/>
                  <a:pt x="822" y="65"/>
                  <a:pt x="832" y="65"/>
                </a:cubicBezTo>
                <a:cubicBezTo>
                  <a:pt x="832" y="68"/>
                  <a:pt x="832" y="68"/>
                  <a:pt x="832" y="68"/>
                </a:cubicBezTo>
                <a:cubicBezTo>
                  <a:pt x="828" y="69"/>
                  <a:pt x="825" y="69"/>
                  <a:pt x="822" y="71"/>
                </a:cubicBezTo>
                <a:cubicBezTo>
                  <a:pt x="822" y="71"/>
                  <a:pt x="822" y="72"/>
                  <a:pt x="821" y="73"/>
                </a:cubicBezTo>
                <a:cubicBezTo>
                  <a:pt x="819" y="73"/>
                  <a:pt x="818" y="70"/>
                  <a:pt x="817" y="71"/>
                </a:cubicBezTo>
                <a:cubicBezTo>
                  <a:pt x="815" y="71"/>
                  <a:pt x="811" y="73"/>
                  <a:pt x="810" y="74"/>
                </a:cubicBezTo>
                <a:cubicBezTo>
                  <a:pt x="807" y="74"/>
                  <a:pt x="800" y="71"/>
                  <a:pt x="798" y="72"/>
                </a:cubicBezTo>
                <a:cubicBezTo>
                  <a:pt x="797" y="72"/>
                  <a:pt x="796" y="72"/>
                  <a:pt x="795" y="73"/>
                </a:cubicBezTo>
                <a:cubicBezTo>
                  <a:pt x="795" y="78"/>
                  <a:pt x="796" y="76"/>
                  <a:pt x="796" y="81"/>
                </a:cubicBezTo>
                <a:cubicBezTo>
                  <a:pt x="800" y="81"/>
                  <a:pt x="810" y="82"/>
                  <a:pt x="811" y="81"/>
                </a:cubicBezTo>
                <a:cubicBezTo>
                  <a:pt x="815" y="82"/>
                  <a:pt x="817" y="86"/>
                  <a:pt x="817" y="89"/>
                </a:cubicBezTo>
                <a:cubicBezTo>
                  <a:pt x="817" y="91"/>
                  <a:pt x="817" y="91"/>
                  <a:pt x="817" y="91"/>
                </a:cubicBezTo>
                <a:cubicBezTo>
                  <a:pt x="811" y="90"/>
                  <a:pt x="809" y="86"/>
                  <a:pt x="806" y="87"/>
                </a:cubicBezTo>
                <a:cubicBezTo>
                  <a:pt x="802" y="87"/>
                  <a:pt x="801" y="87"/>
                  <a:pt x="800" y="91"/>
                </a:cubicBezTo>
                <a:cubicBezTo>
                  <a:pt x="796" y="90"/>
                  <a:pt x="797" y="88"/>
                  <a:pt x="791" y="88"/>
                </a:cubicBezTo>
                <a:cubicBezTo>
                  <a:pt x="790" y="87"/>
                  <a:pt x="790" y="85"/>
                  <a:pt x="789" y="84"/>
                </a:cubicBezTo>
                <a:cubicBezTo>
                  <a:pt x="788" y="83"/>
                  <a:pt x="789" y="84"/>
                  <a:pt x="787" y="83"/>
                </a:cubicBezTo>
                <a:cubicBezTo>
                  <a:pt x="786" y="86"/>
                  <a:pt x="785" y="86"/>
                  <a:pt x="783" y="89"/>
                </a:cubicBezTo>
                <a:cubicBezTo>
                  <a:pt x="781" y="89"/>
                  <a:pt x="781" y="89"/>
                  <a:pt x="781" y="89"/>
                </a:cubicBezTo>
                <a:cubicBezTo>
                  <a:pt x="781" y="88"/>
                  <a:pt x="781" y="88"/>
                  <a:pt x="781" y="88"/>
                </a:cubicBezTo>
                <a:cubicBezTo>
                  <a:pt x="782" y="87"/>
                  <a:pt x="783" y="87"/>
                  <a:pt x="784" y="87"/>
                </a:cubicBezTo>
                <a:cubicBezTo>
                  <a:pt x="784" y="85"/>
                  <a:pt x="784" y="85"/>
                  <a:pt x="784" y="85"/>
                </a:cubicBezTo>
                <a:cubicBezTo>
                  <a:pt x="777" y="85"/>
                  <a:pt x="771" y="85"/>
                  <a:pt x="767" y="84"/>
                </a:cubicBezTo>
                <a:cubicBezTo>
                  <a:pt x="763" y="84"/>
                  <a:pt x="763" y="85"/>
                  <a:pt x="761" y="87"/>
                </a:cubicBezTo>
                <a:cubicBezTo>
                  <a:pt x="761" y="88"/>
                  <a:pt x="761" y="88"/>
                  <a:pt x="761" y="88"/>
                </a:cubicBezTo>
                <a:cubicBezTo>
                  <a:pt x="760" y="87"/>
                  <a:pt x="759" y="85"/>
                  <a:pt x="759" y="84"/>
                </a:cubicBezTo>
                <a:cubicBezTo>
                  <a:pt x="758" y="83"/>
                  <a:pt x="759" y="84"/>
                  <a:pt x="757" y="83"/>
                </a:cubicBezTo>
                <a:cubicBezTo>
                  <a:pt x="756" y="84"/>
                  <a:pt x="756" y="87"/>
                  <a:pt x="755" y="88"/>
                </a:cubicBezTo>
                <a:cubicBezTo>
                  <a:pt x="753" y="89"/>
                  <a:pt x="750" y="89"/>
                  <a:pt x="749" y="90"/>
                </a:cubicBezTo>
                <a:cubicBezTo>
                  <a:pt x="742" y="89"/>
                  <a:pt x="742" y="87"/>
                  <a:pt x="736" y="85"/>
                </a:cubicBezTo>
                <a:cubicBezTo>
                  <a:pt x="736" y="83"/>
                  <a:pt x="737" y="81"/>
                  <a:pt x="737" y="79"/>
                </a:cubicBezTo>
                <a:cubicBezTo>
                  <a:pt x="734" y="79"/>
                  <a:pt x="731" y="80"/>
                  <a:pt x="729" y="80"/>
                </a:cubicBezTo>
                <a:cubicBezTo>
                  <a:pt x="728" y="82"/>
                  <a:pt x="728" y="82"/>
                  <a:pt x="728" y="84"/>
                </a:cubicBezTo>
                <a:cubicBezTo>
                  <a:pt x="724" y="83"/>
                  <a:pt x="724" y="85"/>
                  <a:pt x="719" y="86"/>
                </a:cubicBezTo>
                <a:cubicBezTo>
                  <a:pt x="719" y="85"/>
                  <a:pt x="718" y="82"/>
                  <a:pt x="717" y="81"/>
                </a:cubicBezTo>
                <a:cubicBezTo>
                  <a:pt x="715" y="80"/>
                  <a:pt x="713" y="82"/>
                  <a:pt x="711" y="83"/>
                </a:cubicBezTo>
                <a:cubicBezTo>
                  <a:pt x="706" y="79"/>
                  <a:pt x="698" y="74"/>
                  <a:pt x="690" y="76"/>
                </a:cubicBezTo>
                <a:cubicBezTo>
                  <a:pt x="687" y="77"/>
                  <a:pt x="687" y="81"/>
                  <a:pt x="682" y="80"/>
                </a:cubicBezTo>
                <a:cubicBezTo>
                  <a:pt x="680" y="80"/>
                  <a:pt x="678" y="78"/>
                  <a:pt x="677" y="77"/>
                </a:cubicBezTo>
                <a:cubicBezTo>
                  <a:pt x="674" y="82"/>
                  <a:pt x="673" y="77"/>
                  <a:pt x="669" y="78"/>
                </a:cubicBezTo>
                <a:cubicBezTo>
                  <a:pt x="668" y="78"/>
                  <a:pt x="668" y="81"/>
                  <a:pt x="665" y="80"/>
                </a:cubicBezTo>
                <a:cubicBezTo>
                  <a:pt x="663" y="79"/>
                  <a:pt x="661" y="76"/>
                  <a:pt x="659" y="74"/>
                </a:cubicBezTo>
                <a:cubicBezTo>
                  <a:pt x="657" y="77"/>
                  <a:pt x="656" y="79"/>
                  <a:pt x="657" y="82"/>
                </a:cubicBezTo>
                <a:cubicBezTo>
                  <a:pt x="653" y="82"/>
                  <a:pt x="651" y="82"/>
                  <a:pt x="648" y="80"/>
                </a:cubicBezTo>
                <a:cubicBezTo>
                  <a:pt x="646" y="80"/>
                  <a:pt x="646" y="80"/>
                  <a:pt x="646" y="80"/>
                </a:cubicBezTo>
                <a:cubicBezTo>
                  <a:pt x="649" y="78"/>
                  <a:pt x="651" y="79"/>
                  <a:pt x="653" y="79"/>
                </a:cubicBezTo>
                <a:cubicBezTo>
                  <a:pt x="653" y="77"/>
                  <a:pt x="652" y="74"/>
                  <a:pt x="652" y="72"/>
                </a:cubicBezTo>
                <a:cubicBezTo>
                  <a:pt x="640" y="71"/>
                  <a:pt x="627" y="71"/>
                  <a:pt x="618" y="69"/>
                </a:cubicBezTo>
                <a:cubicBezTo>
                  <a:pt x="616" y="68"/>
                  <a:pt x="615" y="70"/>
                  <a:pt x="614" y="70"/>
                </a:cubicBezTo>
                <a:cubicBezTo>
                  <a:pt x="608" y="70"/>
                  <a:pt x="603" y="70"/>
                  <a:pt x="598" y="67"/>
                </a:cubicBezTo>
                <a:cubicBezTo>
                  <a:pt x="595" y="68"/>
                  <a:pt x="596" y="69"/>
                  <a:pt x="593" y="70"/>
                </a:cubicBezTo>
                <a:cubicBezTo>
                  <a:pt x="593" y="70"/>
                  <a:pt x="571" y="67"/>
                  <a:pt x="571" y="67"/>
                </a:cubicBezTo>
                <a:cubicBezTo>
                  <a:pt x="568" y="67"/>
                  <a:pt x="569" y="68"/>
                  <a:pt x="567" y="69"/>
                </a:cubicBezTo>
                <a:cubicBezTo>
                  <a:pt x="568" y="71"/>
                  <a:pt x="566" y="69"/>
                  <a:pt x="569" y="71"/>
                </a:cubicBezTo>
                <a:cubicBezTo>
                  <a:pt x="568" y="71"/>
                  <a:pt x="561" y="72"/>
                  <a:pt x="557" y="73"/>
                </a:cubicBezTo>
                <a:cubicBezTo>
                  <a:pt x="557" y="75"/>
                  <a:pt x="557" y="74"/>
                  <a:pt x="556" y="75"/>
                </a:cubicBezTo>
                <a:cubicBezTo>
                  <a:pt x="556" y="76"/>
                  <a:pt x="556" y="76"/>
                  <a:pt x="556" y="76"/>
                </a:cubicBezTo>
                <a:cubicBezTo>
                  <a:pt x="554" y="75"/>
                  <a:pt x="554" y="74"/>
                  <a:pt x="552" y="73"/>
                </a:cubicBezTo>
                <a:cubicBezTo>
                  <a:pt x="549" y="71"/>
                  <a:pt x="546" y="73"/>
                  <a:pt x="543" y="73"/>
                </a:cubicBezTo>
                <a:cubicBezTo>
                  <a:pt x="541" y="72"/>
                  <a:pt x="535" y="68"/>
                  <a:pt x="533" y="69"/>
                </a:cubicBezTo>
                <a:cubicBezTo>
                  <a:pt x="532" y="70"/>
                  <a:pt x="531" y="71"/>
                  <a:pt x="530" y="72"/>
                </a:cubicBezTo>
                <a:cubicBezTo>
                  <a:pt x="529" y="72"/>
                  <a:pt x="529" y="72"/>
                  <a:pt x="529" y="72"/>
                </a:cubicBezTo>
                <a:cubicBezTo>
                  <a:pt x="529" y="71"/>
                  <a:pt x="530" y="70"/>
                  <a:pt x="530" y="70"/>
                </a:cubicBezTo>
                <a:cubicBezTo>
                  <a:pt x="525" y="70"/>
                  <a:pt x="524" y="72"/>
                  <a:pt x="519" y="71"/>
                </a:cubicBezTo>
                <a:cubicBezTo>
                  <a:pt x="519" y="73"/>
                  <a:pt x="518" y="75"/>
                  <a:pt x="517" y="76"/>
                </a:cubicBezTo>
                <a:cubicBezTo>
                  <a:pt x="515" y="76"/>
                  <a:pt x="515" y="76"/>
                  <a:pt x="515" y="76"/>
                </a:cubicBezTo>
                <a:cubicBezTo>
                  <a:pt x="516" y="74"/>
                  <a:pt x="517" y="74"/>
                  <a:pt x="518" y="72"/>
                </a:cubicBezTo>
                <a:cubicBezTo>
                  <a:pt x="517" y="71"/>
                  <a:pt x="517" y="71"/>
                  <a:pt x="517" y="71"/>
                </a:cubicBezTo>
                <a:cubicBezTo>
                  <a:pt x="510" y="71"/>
                  <a:pt x="507" y="72"/>
                  <a:pt x="504" y="75"/>
                </a:cubicBezTo>
                <a:cubicBezTo>
                  <a:pt x="503" y="75"/>
                  <a:pt x="503" y="75"/>
                  <a:pt x="502" y="74"/>
                </a:cubicBezTo>
                <a:cubicBezTo>
                  <a:pt x="502" y="74"/>
                  <a:pt x="504" y="68"/>
                  <a:pt x="503" y="67"/>
                </a:cubicBezTo>
                <a:cubicBezTo>
                  <a:pt x="502" y="64"/>
                  <a:pt x="501" y="65"/>
                  <a:pt x="497" y="65"/>
                </a:cubicBezTo>
                <a:cubicBezTo>
                  <a:pt x="497" y="64"/>
                  <a:pt x="497" y="63"/>
                  <a:pt x="498" y="62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0"/>
                  <a:pt x="487" y="60"/>
                  <a:pt x="487" y="60"/>
                </a:cubicBezTo>
                <a:cubicBezTo>
                  <a:pt x="485" y="60"/>
                  <a:pt x="485" y="60"/>
                  <a:pt x="485" y="60"/>
                </a:cubicBezTo>
                <a:cubicBezTo>
                  <a:pt x="483" y="61"/>
                  <a:pt x="482" y="64"/>
                  <a:pt x="478" y="62"/>
                </a:cubicBezTo>
                <a:cubicBezTo>
                  <a:pt x="475" y="62"/>
                  <a:pt x="475" y="62"/>
                  <a:pt x="475" y="62"/>
                </a:cubicBezTo>
                <a:cubicBezTo>
                  <a:pt x="477" y="66"/>
                  <a:pt x="480" y="67"/>
                  <a:pt x="483" y="69"/>
                </a:cubicBezTo>
                <a:cubicBezTo>
                  <a:pt x="485" y="70"/>
                  <a:pt x="489" y="67"/>
                  <a:pt x="491" y="65"/>
                </a:cubicBezTo>
                <a:cubicBezTo>
                  <a:pt x="495" y="65"/>
                  <a:pt x="495" y="66"/>
                  <a:pt x="497" y="70"/>
                </a:cubicBezTo>
                <a:cubicBezTo>
                  <a:pt x="500" y="70"/>
                  <a:pt x="500" y="70"/>
                  <a:pt x="500" y="70"/>
                </a:cubicBezTo>
                <a:cubicBezTo>
                  <a:pt x="500" y="72"/>
                  <a:pt x="500" y="72"/>
                  <a:pt x="501" y="73"/>
                </a:cubicBezTo>
                <a:cubicBezTo>
                  <a:pt x="497" y="79"/>
                  <a:pt x="479" y="77"/>
                  <a:pt x="470" y="76"/>
                </a:cubicBezTo>
                <a:cubicBezTo>
                  <a:pt x="470" y="74"/>
                  <a:pt x="470" y="75"/>
                  <a:pt x="469" y="74"/>
                </a:cubicBezTo>
                <a:cubicBezTo>
                  <a:pt x="466" y="72"/>
                  <a:pt x="462" y="78"/>
                  <a:pt x="456" y="74"/>
                </a:cubicBezTo>
                <a:cubicBezTo>
                  <a:pt x="455" y="74"/>
                  <a:pt x="455" y="74"/>
                  <a:pt x="455" y="74"/>
                </a:cubicBezTo>
                <a:cubicBezTo>
                  <a:pt x="455" y="75"/>
                  <a:pt x="455" y="75"/>
                  <a:pt x="455" y="75"/>
                </a:cubicBezTo>
                <a:cubicBezTo>
                  <a:pt x="454" y="74"/>
                  <a:pt x="453" y="74"/>
                  <a:pt x="452" y="73"/>
                </a:cubicBezTo>
                <a:cubicBezTo>
                  <a:pt x="446" y="73"/>
                  <a:pt x="444" y="74"/>
                  <a:pt x="439" y="74"/>
                </a:cubicBezTo>
                <a:cubicBezTo>
                  <a:pt x="439" y="76"/>
                  <a:pt x="439" y="76"/>
                  <a:pt x="439" y="76"/>
                </a:cubicBezTo>
                <a:cubicBezTo>
                  <a:pt x="447" y="77"/>
                  <a:pt x="455" y="79"/>
                  <a:pt x="466" y="79"/>
                </a:cubicBezTo>
                <a:cubicBezTo>
                  <a:pt x="460" y="83"/>
                  <a:pt x="455" y="81"/>
                  <a:pt x="450" y="80"/>
                </a:cubicBezTo>
                <a:cubicBezTo>
                  <a:pt x="450" y="82"/>
                  <a:pt x="450" y="82"/>
                  <a:pt x="450" y="82"/>
                </a:cubicBezTo>
                <a:cubicBezTo>
                  <a:pt x="446" y="83"/>
                  <a:pt x="433" y="80"/>
                  <a:pt x="425" y="81"/>
                </a:cubicBezTo>
                <a:cubicBezTo>
                  <a:pt x="412" y="83"/>
                  <a:pt x="378" y="82"/>
                  <a:pt x="366" y="79"/>
                </a:cubicBezTo>
                <a:cubicBezTo>
                  <a:pt x="360" y="78"/>
                  <a:pt x="349" y="81"/>
                  <a:pt x="343" y="77"/>
                </a:cubicBezTo>
                <a:cubicBezTo>
                  <a:pt x="343" y="76"/>
                  <a:pt x="343" y="77"/>
                  <a:pt x="343" y="75"/>
                </a:cubicBezTo>
                <a:cubicBezTo>
                  <a:pt x="353" y="71"/>
                  <a:pt x="383" y="75"/>
                  <a:pt x="396" y="74"/>
                </a:cubicBezTo>
                <a:cubicBezTo>
                  <a:pt x="396" y="72"/>
                  <a:pt x="396" y="72"/>
                  <a:pt x="396" y="72"/>
                </a:cubicBezTo>
                <a:cubicBezTo>
                  <a:pt x="394" y="72"/>
                  <a:pt x="395" y="72"/>
                  <a:pt x="394" y="72"/>
                </a:cubicBezTo>
                <a:cubicBezTo>
                  <a:pt x="393" y="71"/>
                  <a:pt x="392" y="70"/>
                  <a:pt x="392" y="70"/>
                </a:cubicBezTo>
                <a:cubicBezTo>
                  <a:pt x="392" y="68"/>
                  <a:pt x="393" y="68"/>
                  <a:pt x="392" y="64"/>
                </a:cubicBezTo>
                <a:cubicBezTo>
                  <a:pt x="392" y="63"/>
                  <a:pt x="393" y="63"/>
                  <a:pt x="394" y="62"/>
                </a:cubicBezTo>
                <a:cubicBezTo>
                  <a:pt x="395" y="62"/>
                  <a:pt x="397" y="63"/>
                  <a:pt x="399" y="63"/>
                </a:cubicBezTo>
                <a:cubicBezTo>
                  <a:pt x="399" y="60"/>
                  <a:pt x="399" y="60"/>
                  <a:pt x="399" y="60"/>
                </a:cubicBezTo>
                <a:cubicBezTo>
                  <a:pt x="396" y="60"/>
                  <a:pt x="394" y="59"/>
                  <a:pt x="391" y="58"/>
                </a:cubicBezTo>
                <a:cubicBezTo>
                  <a:pt x="390" y="59"/>
                  <a:pt x="390" y="60"/>
                  <a:pt x="389" y="61"/>
                </a:cubicBezTo>
                <a:cubicBezTo>
                  <a:pt x="383" y="61"/>
                  <a:pt x="383" y="61"/>
                  <a:pt x="383" y="61"/>
                </a:cubicBezTo>
                <a:cubicBezTo>
                  <a:pt x="381" y="62"/>
                  <a:pt x="380" y="64"/>
                  <a:pt x="377" y="65"/>
                </a:cubicBezTo>
                <a:cubicBezTo>
                  <a:pt x="378" y="67"/>
                  <a:pt x="380" y="67"/>
                  <a:pt x="382" y="68"/>
                </a:cubicBezTo>
                <a:cubicBezTo>
                  <a:pt x="382" y="68"/>
                  <a:pt x="382" y="69"/>
                  <a:pt x="381" y="70"/>
                </a:cubicBezTo>
                <a:cubicBezTo>
                  <a:pt x="376" y="70"/>
                  <a:pt x="367" y="71"/>
                  <a:pt x="364" y="69"/>
                </a:cubicBezTo>
                <a:cubicBezTo>
                  <a:pt x="364" y="68"/>
                  <a:pt x="364" y="68"/>
                  <a:pt x="363" y="66"/>
                </a:cubicBezTo>
                <a:cubicBezTo>
                  <a:pt x="358" y="65"/>
                  <a:pt x="356" y="63"/>
                  <a:pt x="352" y="62"/>
                </a:cubicBezTo>
                <a:cubicBezTo>
                  <a:pt x="352" y="60"/>
                  <a:pt x="352" y="59"/>
                  <a:pt x="351" y="58"/>
                </a:cubicBezTo>
                <a:cubicBezTo>
                  <a:pt x="352" y="56"/>
                  <a:pt x="353" y="57"/>
                  <a:pt x="354" y="55"/>
                </a:cubicBezTo>
                <a:cubicBezTo>
                  <a:pt x="354" y="55"/>
                  <a:pt x="358" y="55"/>
                  <a:pt x="356" y="56"/>
                </a:cubicBezTo>
                <a:cubicBezTo>
                  <a:pt x="355" y="56"/>
                  <a:pt x="355" y="56"/>
                  <a:pt x="355" y="56"/>
                </a:cubicBezTo>
                <a:cubicBezTo>
                  <a:pt x="360" y="57"/>
                  <a:pt x="358" y="57"/>
                  <a:pt x="360" y="58"/>
                </a:cubicBezTo>
                <a:cubicBezTo>
                  <a:pt x="360" y="59"/>
                  <a:pt x="378" y="57"/>
                  <a:pt x="385" y="57"/>
                </a:cubicBezTo>
                <a:cubicBezTo>
                  <a:pt x="385" y="55"/>
                  <a:pt x="385" y="55"/>
                  <a:pt x="385" y="55"/>
                </a:cubicBezTo>
                <a:cubicBezTo>
                  <a:pt x="385" y="54"/>
                  <a:pt x="384" y="54"/>
                  <a:pt x="384" y="54"/>
                </a:cubicBezTo>
                <a:cubicBezTo>
                  <a:pt x="373" y="54"/>
                  <a:pt x="366" y="54"/>
                  <a:pt x="359" y="56"/>
                </a:cubicBezTo>
                <a:cubicBezTo>
                  <a:pt x="352" y="51"/>
                  <a:pt x="325" y="49"/>
                  <a:pt x="316" y="49"/>
                </a:cubicBezTo>
                <a:cubicBezTo>
                  <a:pt x="317" y="45"/>
                  <a:pt x="318" y="44"/>
                  <a:pt x="321" y="42"/>
                </a:cubicBezTo>
                <a:cubicBezTo>
                  <a:pt x="322" y="41"/>
                  <a:pt x="325" y="43"/>
                  <a:pt x="326" y="44"/>
                </a:cubicBezTo>
                <a:cubicBezTo>
                  <a:pt x="327" y="43"/>
                  <a:pt x="329" y="41"/>
                  <a:pt x="329" y="42"/>
                </a:cubicBezTo>
                <a:cubicBezTo>
                  <a:pt x="331" y="42"/>
                  <a:pt x="331" y="42"/>
                  <a:pt x="331" y="42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6" y="45"/>
                  <a:pt x="338" y="44"/>
                  <a:pt x="341" y="42"/>
                </a:cubicBezTo>
                <a:cubicBezTo>
                  <a:pt x="344" y="43"/>
                  <a:pt x="343" y="43"/>
                  <a:pt x="345" y="45"/>
                </a:cubicBezTo>
                <a:cubicBezTo>
                  <a:pt x="346" y="45"/>
                  <a:pt x="346" y="46"/>
                  <a:pt x="346" y="46"/>
                </a:cubicBezTo>
                <a:cubicBezTo>
                  <a:pt x="348" y="42"/>
                  <a:pt x="357" y="48"/>
                  <a:pt x="360" y="48"/>
                </a:cubicBezTo>
                <a:cubicBezTo>
                  <a:pt x="361" y="48"/>
                  <a:pt x="364" y="45"/>
                  <a:pt x="366" y="44"/>
                </a:cubicBezTo>
                <a:cubicBezTo>
                  <a:pt x="369" y="43"/>
                  <a:pt x="370" y="48"/>
                  <a:pt x="373" y="46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7" y="44"/>
                  <a:pt x="377" y="44"/>
                  <a:pt x="377" y="44"/>
                </a:cubicBezTo>
                <a:cubicBezTo>
                  <a:pt x="373" y="44"/>
                  <a:pt x="374" y="44"/>
                  <a:pt x="371" y="44"/>
                </a:cubicBezTo>
                <a:cubicBezTo>
                  <a:pt x="372" y="43"/>
                  <a:pt x="371" y="43"/>
                  <a:pt x="372" y="42"/>
                </a:cubicBezTo>
                <a:cubicBezTo>
                  <a:pt x="370" y="39"/>
                  <a:pt x="365" y="40"/>
                  <a:pt x="359" y="38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7" y="35"/>
                  <a:pt x="354" y="38"/>
                  <a:pt x="353" y="38"/>
                </a:cubicBezTo>
                <a:cubicBezTo>
                  <a:pt x="344" y="32"/>
                  <a:pt x="331" y="32"/>
                  <a:pt x="320" y="33"/>
                </a:cubicBezTo>
                <a:cubicBezTo>
                  <a:pt x="320" y="29"/>
                  <a:pt x="320" y="29"/>
                  <a:pt x="324" y="28"/>
                </a:cubicBezTo>
                <a:cubicBezTo>
                  <a:pt x="325" y="27"/>
                  <a:pt x="325" y="28"/>
                  <a:pt x="326" y="29"/>
                </a:cubicBezTo>
                <a:cubicBezTo>
                  <a:pt x="330" y="28"/>
                  <a:pt x="330" y="27"/>
                  <a:pt x="333" y="25"/>
                </a:cubicBezTo>
                <a:cubicBezTo>
                  <a:pt x="330" y="19"/>
                  <a:pt x="321" y="24"/>
                  <a:pt x="319" y="25"/>
                </a:cubicBezTo>
                <a:cubicBezTo>
                  <a:pt x="318" y="23"/>
                  <a:pt x="319" y="23"/>
                  <a:pt x="316" y="22"/>
                </a:cubicBezTo>
                <a:cubicBezTo>
                  <a:pt x="317" y="21"/>
                  <a:pt x="317" y="21"/>
                  <a:pt x="317" y="19"/>
                </a:cubicBezTo>
                <a:cubicBezTo>
                  <a:pt x="313" y="20"/>
                  <a:pt x="313" y="21"/>
                  <a:pt x="309" y="22"/>
                </a:cubicBezTo>
                <a:cubicBezTo>
                  <a:pt x="307" y="23"/>
                  <a:pt x="297" y="20"/>
                  <a:pt x="294" y="20"/>
                </a:cubicBezTo>
                <a:cubicBezTo>
                  <a:pt x="292" y="19"/>
                  <a:pt x="286" y="22"/>
                  <a:pt x="279" y="21"/>
                </a:cubicBezTo>
                <a:cubicBezTo>
                  <a:pt x="279" y="23"/>
                  <a:pt x="279" y="23"/>
                  <a:pt x="279" y="23"/>
                </a:cubicBezTo>
                <a:cubicBezTo>
                  <a:pt x="283" y="24"/>
                  <a:pt x="306" y="26"/>
                  <a:pt x="307" y="25"/>
                </a:cubicBezTo>
                <a:cubicBezTo>
                  <a:pt x="310" y="27"/>
                  <a:pt x="309" y="25"/>
                  <a:pt x="309" y="28"/>
                </a:cubicBezTo>
                <a:cubicBezTo>
                  <a:pt x="313" y="28"/>
                  <a:pt x="313" y="27"/>
                  <a:pt x="315" y="25"/>
                </a:cubicBezTo>
                <a:cubicBezTo>
                  <a:pt x="318" y="27"/>
                  <a:pt x="315" y="27"/>
                  <a:pt x="318" y="29"/>
                </a:cubicBezTo>
                <a:cubicBezTo>
                  <a:pt x="318" y="31"/>
                  <a:pt x="318" y="31"/>
                  <a:pt x="318" y="31"/>
                </a:cubicBezTo>
                <a:cubicBezTo>
                  <a:pt x="316" y="31"/>
                  <a:pt x="315" y="30"/>
                  <a:pt x="313" y="30"/>
                </a:cubicBezTo>
                <a:cubicBezTo>
                  <a:pt x="313" y="32"/>
                  <a:pt x="313" y="32"/>
                  <a:pt x="313" y="32"/>
                </a:cubicBezTo>
                <a:cubicBezTo>
                  <a:pt x="311" y="32"/>
                  <a:pt x="311" y="32"/>
                  <a:pt x="311" y="32"/>
                </a:cubicBezTo>
                <a:cubicBezTo>
                  <a:pt x="310" y="31"/>
                  <a:pt x="312" y="29"/>
                  <a:pt x="308" y="29"/>
                </a:cubicBezTo>
                <a:cubicBezTo>
                  <a:pt x="306" y="29"/>
                  <a:pt x="299" y="32"/>
                  <a:pt x="296" y="31"/>
                </a:cubicBezTo>
                <a:cubicBezTo>
                  <a:pt x="296" y="31"/>
                  <a:pt x="292" y="29"/>
                  <a:pt x="291" y="29"/>
                </a:cubicBezTo>
                <a:cubicBezTo>
                  <a:pt x="291" y="30"/>
                  <a:pt x="290" y="30"/>
                  <a:pt x="290" y="31"/>
                </a:cubicBezTo>
                <a:cubicBezTo>
                  <a:pt x="285" y="32"/>
                  <a:pt x="278" y="28"/>
                  <a:pt x="274" y="29"/>
                </a:cubicBezTo>
                <a:cubicBezTo>
                  <a:pt x="271" y="30"/>
                  <a:pt x="270" y="32"/>
                  <a:pt x="264" y="32"/>
                </a:cubicBezTo>
                <a:cubicBezTo>
                  <a:pt x="264" y="32"/>
                  <a:pt x="263" y="33"/>
                  <a:pt x="263" y="33"/>
                </a:cubicBezTo>
                <a:cubicBezTo>
                  <a:pt x="263" y="34"/>
                  <a:pt x="264" y="35"/>
                  <a:pt x="264" y="36"/>
                </a:cubicBezTo>
                <a:cubicBezTo>
                  <a:pt x="267" y="36"/>
                  <a:pt x="269" y="37"/>
                  <a:pt x="272" y="37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80" y="40"/>
                  <a:pt x="280" y="40"/>
                  <a:pt x="280" y="40"/>
                </a:cubicBezTo>
                <a:cubicBezTo>
                  <a:pt x="280" y="41"/>
                  <a:pt x="280" y="41"/>
                  <a:pt x="280" y="41"/>
                </a:cubicBezTo>
                <a:cubicBezTo>
                  <a:pt x="278" y="43"/>
                  <a:pt x="279" y="41"/>
                  <a:pt x="278" y="43"/>
                </a:cubicBezTo>
                <a:cubicBezTo>
                  <a:pt x="274" y="43"/>
                  <a:pt x="265" y="40"/>
                  <a:pt x="261" y="40"/>
                </a:cubicBezTo>
                <a:cubicBezTo>
                  <a:pt x="254" y="41"/>
                  <a:pt x="239" y="43"/>
                  <a:pt x="235" y="42"/>
                </a:cubicBezTo>
                <a:cubicBezTo>
                  <a:pt x="229" y="41"/>
                  <a:pt x="223" y="45"/>
                  <a:pt x="219" y="42"/>
                </a:cubicBezTo>
                <a:cubicBezTo>
                  <a:pt x="216" y="42"/>
                  <a:pt x="215" y="43"/>
                  <a:pt x="213" y="43"/>
                </a:cubicBezTo>
                <a:cubicBezTo>
                  <a:pt x="215" y="46"/>
                  <a:pt x="221" y="46"/>
                  <a:pt x="224" y="45"/>
                </a:cubicBezTo>
                <a:cubicBezTo>
                  <a:pt x="223" y="47"/>
                  <a:pt x="225" y="46"/>
                  <a:pt x="222" y="47"/>
                </a:cubicBezTo>
                <a:cubicBezTo>
                  <a:pt x="222" y="49"/>
                  <a:pt x="222" y="49"/>
                  <a:pt x="222" y="49"/>
                </a:cubicBezTo>
                <a:cubicBezTo>
                  <a:pt x="231" y="49"/>
                  <a:pt x="239" y="50"/>
                  <a:pt x="248" y="50"/>
                </a:cubicBezTo>
                <a:cubicBezTo>
                  <a:pt x="248" y="51"/>
                  <a:pt x="248" y="51"/>
                  <a:pt x="248" y="51"/>
                </a:cubicBezTo>
                <a:cubicBezTo>
                  <a:pt x="244" y="51"/>
                  <a:pt x="242" y="52"/>
                  <a:pt x="237" y="52"/>
                </a:cubicBezTo>
                <a:cubicBezTo>
                  <a:pt x="237" y="55"/>
                  <a:pt x="237" y="55"/>
                  <a:pt x="237" y="55"/>
                </a:cubicBezTo>
                <a:cubicBezTo>
                  <a:pt x="234" y="55"/>
                  <a:pt x="232" y="55"/>
                  <a:pt x="231" y="56"/>
                </a:cubicBezTo>
                <a:cubicBezTo>
                  <a:pt x="229" y="57"/>
                  <a:pt x="230" y="56"/>
                  <a:pt x="230" y="57"/>
                </a:cubicBezTo>
                <a:cubicBezTo>
                  <a:pt x="227" y="59"/>
                  <a:pt x="226" y="59"/>
                  <a:pt x="223" y="59"/>
                </a:cubicBezTo>
                <a:cubicBezTo>
                  <a:pt x="223" y="57"/>
                  <a:pt x="223" y="59"/>
                  <a:pt x="223" y="56"/>
                </a:cubicBezTo>
                <a:cubicBezTo>
                  <a:pt x="222" y="55"/>
                  <a:pt x="222" y="55"/>
                  <a:pt x="221" y="55"/>
                </a:cubicBezTo>
                <a:cubicBezTo>
                  <a:pt x="216" y="55"/>
                  <a:pt x="216" y="55"/>
                  <a:pt x="216" y="55"/>
                </a:cubicBezTo>
                <a:cubicBezTo>
                  <a:pt x="217" y="57"/>
                  <a:pt x="217" y="57"/>
                  <a:pt x="219" y="57"/>
                </a:cubicBezTo>
                <a:cubicBezTo>
                  <a:pt x="219" y="58"/>
                  <a:pt x="218" y="59"/>
                  <a:pt x="217" y="59"/>
                </a:cubicBezTo>
                <a:cubicBezTo>
                  <a:pt x="217" y="62"/>
                  <a:pt x="217" y="61"/>
                  <a:pt x="219" y="62"/>
                </a:cubicBezTo>
                <a:cubicBezTo>
                  <a:pt x="222" y="64"/>
                  <a:pt x="236" y="64"/>
                  <a:pt x="243" y="64"/>
                </a:cubicBezTo>
                <a:cubicBezTo>
                  <a:pt x="243" y="65"/>
                  <a:pt x="243" y="65"/>
                  <a:pt x="243" y="65"/>
                </a:cubicBezTo>
                <a:cubicBezTo>
                  <a:pt x="238" y="66"/>
                  <a:pt x="238" y="66"/>
                  <a:pt x="234" y="65"/>
                </a:cubicBezTo>
                <a:cubicBezTo>
                  <a:pt x="233" y="66"/>
                  <a:pt x="233" y="67"/>
                  <a:pt x="233" y="69"/>
                </a:cubicBezTo>
                <a:cubicBezTo>
                  <a:pt x="232" y="68"/>
                  <a:pt x="231" y="66"/>
                  <a:pt x="230" y="65"/>
                </a:cubicBezTo>
                <a:cubicBezTo>
                  <a:pt x="225" y="66"/>
                  <a:pt x="223" y="70"/>
                  <a:pt x="219" y="66"/>
                </a:cubicBezTo>
                <a:cubicBezTo>
                  <a:pt x="216" y="67"/>
                  <a:pt x="214" y="68"/>
                  <a:pt x="214" y="71"/>
                </a:cubicBezTo>
                <a:cubicBezTo>
                  <a:pt x="211" y="69"/>
                  <a:pt x="213" y="70"/>
                  <a:pt x="210" y="70"/>
                </a:cubicBezTo>
                <a:cubicBezTo>
                  <a:pt x="212" y="68"/>
                  <a:pt x="211" y="68"/>
                  <a:pt x="214" y="68"/>
                </a:cubicBezTo>
                <a:cubicBezTo>
                  <a:pt x="214" y="67"/>
                  <a:pt x="214" y="67"/>
                  <a:pt x="214" y="67"/>
                </a:cubicBezTo>
                <a:cubicBezTo>
                  <a:pt x="213" y="67"/>
                  <a:pt x="213" y="67"/>
                  <a:pt x="213" y="67"/>
                </a:cubicBezTo>
                <a:cubicBezTo>
                  <a:pt x="211" y="66"/>
                  <a:pt x="193" y="66"/>
                  <a:pt x="188" y="66"/>
                </a:cubicBezTo>
                <a:cubicBezTo>
                  <a:pt x="189" y="69"/>
                  <a:pt x="190" y="68"/>
                  <a:pt x="191" y="71"/>
                </a:cubicBezTo>
                <a:cubicBezTo>
                  <a:pt x="195" y="70"/>
                  <a:pt x="198" y="70"/>
                  <a:pt x="202" y="70"/>
                </a:cubicBezTo>
                <a:cubicBezTo>
                  <a:pt x="202" y="72"/>
                  <a:pt x="202" y="72"/>
                  <a:pt x="202" y="72"/>
                </a:cubicBezTo>
                <a:cubicBezTo>
                  <a:pt x="203" y="72"/>
                  <a:pt x="203" y="72"/>
                  <a:pt x="203" y="72"/>
                </a:cubicBezTo>
                <a:cubicBezTo>
                  <a:pt x="204" y="71"/>
                  <a:pt x="206" y="69"/>
                  <a:pt x="209" y="70"/>
                </a:cubicBezTo>
                <a:cubicBezTo>
                  <a:pt x="211" y="70"/>
                  <a:pt x="215" y="74"/>
                  <a:pt x="218" y="74"/>
                </a:cubicBezTo>
                <a:cubicBezTo>
                  <a:pt x="222" y="75"/>
                  <a:pt x="229" y="70"/>
                  <a:pt x="235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6" y="76"/>
                  <a:pt x="237" y="75"/>
                  <a:pt x="234" y="76"/>
                </a:cubicBezTo>
                <a:cubicBezTo>
                  <a:pt x="232" y="77"/>
                  <a:pt x="217" y="78"/>
                  <a:pt x="216" y="75"/>
                </a:cubicBezTo>
                <a:cubicBezTo>
                  <a:pt x="214" y="76"/>
                  <a:pt x="213" y="76"/>
                  <a:pt x="212" y="76"/>
                </a:cubicBezTo>
                <a:cubicBezTo>
                  <a:pt x="212" y="78"/>
                  <a:pt x="212" y="78"/>
                  <a:pt x="213" y="79"/>
                </a:cubicBezTo>
                <a:cubicBezTo>
                  <a:pt x="210" y="83"/>
                  <a:pt x="199" y="80"/>
                  <a:pt x="192" y="81"/>
                </a:cubicBezTo>
                <a:cubicBezTo>
                  <a:pt x="194" y="84"/>
                  <a:pt x="196" y="82"/>
                  <a:pt x="197" y="87"/>
                </a:cubicBezTo>
                <a:cubicBezTo>
                  <a:pt x="199" y="86"/>
                  <a:pt x="204" y="85"/>
                  <a:pt x="206" y="84"/>
                </a:cubicBezTo>
                <a:cubicBezTo>
                  <a:pt x="210" y="85"/>
                  <a:pt x="214" y="87"/>
                  <a:pt x="216" y="90"/>
                </a:cubicBezTo>
                <a:cubicBezTo>
                  <a:pt x="219" y="89"/>
                  <a:pt x="218" y="89"/>
                  <a:pt x="219" y="88"/>
                </a:cubicBezTo>
                <a:cubicBezTo>
                  <a:pt x="221" y="91"/>
                  <a:pt x="221" y="92"/>
                  <a:pt x="223" y="93"/>
                </a:cubicBezTo>
                <a:cubicBezTo>
                  <a:pt x="223" y="94"/>
                  <a:pt x="223" y="94"/>
                  <a:pt x="223" y="94"/>
                </a:cubicBezTo>
                <a:cubicBezTo>
                  <a:pt x="219" y="93"/>
                  <a:pt x="220" y="93"/>
                  <a:pt x="215" y="93"/>
                </a:cubicBezTo>
                <a:cubicBezTo>
                  <a:pt x="214" y="94"/>
                  <a:pt x="214" y="94"/>
                  <a:pt x="214" y="94"/>
                </a:cubicBezTo>
                <a:cubicBezTo>
                  <a:pt x="214" y="98"/>
                  <a:pt x="214" y="98"/>
                  <a:pt x="214" y="98"/>
                </a:cubicBezTo>
                <a:cubicBezTo>
                  <a:pt x="201" y="98"/>
                  <a:pt x="183" y="96"/>
                  <a:pt x="177" y="99"/>
                </a:cubicBezTo>
                <a:cubicBezTo>
                  <a:pt x="173" y="99"/>
                  <a:pt x="173" y="99"/>
                  <a:pt x="173" y="99"/>
                </a:cubicBezTo>
                <a:cubicBezTo>
                  <a:pt x="173" y="101"/>
                  <a:pt x="174" y="103"/>
                  <a:pt x="174" y="105"/>
                </a:cubicBezTo>
                <a:cubicBezTo>
                  <a:pt x="173" y="105"/>
                  <a:pt x="171" y="107"/>
                  <a:pt x="170" y="108"/>
                </a:cubicBezTo>
                <a:cubicBezTo>
                  <a:pt x="165" y="110"/>
                  <a:pt x="164" y="104"/>
                  <a:pt x="162" y="109"/>
                </a:cubicBezTo>
                <a:cubicBezTo>
                  <a:pt x="158" y="109"/>
                  <a:pt x="159" y="110"/>
                  <a:pt x="159" y="107"/>
                </a:cubicBezTo>
                <a:cubicBezTo>
                  <a:pt x="156" y="106"/>
                  <a:pt x="156" y="106"/>
                  <a:pt x="152" y="107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7" y="110"/>
                  <a:pt x="180" y="112"/>
                  <a:pt x="183" y="113"/>
                </a:cubicBezTo>
                <a:cubicBezTo>
                  <a:pt x="184" y="113"/>
                  <a:pt x="184" y="113"/>
                  <a:pt x="184" y="113"/>
                </a:cubicBezTo>
                <a:cubicBezTo>
                  <a:pt x="183" y="116"/>
                  <a:pt x="183" y="116"/>
                  <a:pt x="184" y="118"/>
                </a:cubicBezTo>
                <a:cubicBezTo>
                  <a:pt x="182" y="118"/>
                  <a:pt x="180" y="117"/>
                  <a:pt x="178" y="117"/>
                </a:cubicBezTo>
                <a:cubicBezTo>
                  <a:pt x="178" y="115"/>
                  <a:pt x="178" y="115"/>
                  <a:pt x="178" y="115"/>
                </a:cubicBezTo>
                <a:cubicBezTo>
                  <a:pt x="174" y="114"/>
                  <a:pt x="168" y="120"/>
                  <a:pt x="167" y="121"/>
                </a:cubicBezTo>
                <a:cubicBezTo>
                  <a:pt x="167" y="121"/>
                  <a:pt x="154" y="117"/>
                  <a:pt x="152" y="117"/>
                </a:cubicBezTo>
                <a:cubicBezTo>
                  <a:pt x="137" y="120"/>
                  <a:pt x="127" y="120"/>
                  <a:pt x="115" y="120"/>
                </a:cubicBezTo>
                <a:cubicBezTo>
                  <a:pt x="115" y="122"/>
                  <a:pt x="116" y="124"/>
                  <a:pt x="115" y="126"/>
                </a:cubicBezTo>
                <a:cubicBezTo>
                  <a:pt x="114" y="130"/>
                  <a:pt x="111" y="129"/>
                  <a:pt x="112" y="135"/>
                </a:cubicBezTo>
                <a:cubicBezTo>
                  <a:pt x="108" y="136"/>
                  <a:pt x="102" y="138"/>
                  <a:pt x="99" y="140"/>
                </a:cubicBezTo>
                <a:cubicBezTo>
                  <a:pt x="99" y="141"/>
                  <a:pt x="99" y="141"/>
                  <a:pt x="98" y="143"/>
                </a:cubicBezTo>
                <a:cubicBezTo>
                  <a:pt x="96" y="143"/>
                  <a:pt x="96" y="143"/>
                  <a:pt x="96" y="143"/>
                </a:cubicBezTo>
                <a:cubicBezTo>
                  <a:pt x="95" y="144"/>
                  <a:pt x="95" y="144"/>
                  <a:pt x="95" y="146"/>
                </a:cubicBezTo>
                <a:cubicBezTo>
                  <a:pt x="93" y="147"/>
                  <a:pt x="91" y="147"/>
                  <a:pt x="90" y="147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5" y="151"/>
                  <a:pt x="96" y="152"/>
                  <a:pt x="100" y="151"/>
                </a:cubicBezTo>
                <a:cubicBezTo>
                  <a:pt x="102" y="153"/>
                  <a:pt x="101" y="152"/>
                  <a:pt x="103" y="153"/>
                </a:cubicBezTo>
                <a:cubicBezTo>
                  <a:pt x="102" y="155"/>
                  <a:pt x="103" y="154"/>
                  <a:pt x="99" y="155"/>
                </a:cubicBezTo>
                <a:cubicBezTo>
                  <a:pt x="100" y="158"/>
                  <a:pt x="98" y="162"/>
                  <a:pt x="97" y="163"/>
                </a:cubicBezTo>
                <a:cubicBezTo>
                  <a:pt x="95" y="167"/>
                  <a:pt x="90" y="168"/>
                  <a:pt x="85" y="169"/>
                </a:cubicBezTo>
                <a:cubicBezTo>
                  <a:pt x="86" y="172"/>
                  <a:pt x="86" y="174"/>
                  <a:pt x="88" y="176"/>
                </a:cubicBezTo>
                <a:cubicBezTo>
                  <a:pt x="87" y="178"/>
                  <a:pt x="87" y="179"/>
                  <a:pt x="85" y="180"/>
                </a:cubicBezTo>
                <a:cubicBezTo>
                  <a:pt x="83" y="182"/>
                  <a:pt x="77" y="183"/>
                  <a:pt x="73" y="183"/>
                </a:cubicBezTo>
                <a:cubicBezTo>
                  <a:pt x="73" y="185"/>
                  <a:pt x="73" y="185"/>
                  <a:pt x="73" y="185"/>
                </a:cubicBezTo>
                <a:cubicBezTo>
                  <a:pt x="76" y="186"/>
                  <a:pt x="75" y="185"/>
                  <a:pt x="79" y="185"/>
                </a:cubicBezTo>
                <a:cubicBezTo>
                  <a:pt x="77" y="187"/>
                  <a:pt x="74" y="187"/>
                  <a:pt x="72" y="189"/>
                </a:cubicBezTo>
                <a:cubicBezTo>
                  <a:pt x="68" y="192"/>
                  <a:pt x="70" y="194"/>
                  <a:pt x="64" y="196"/>
                </a:cubicBezTo>
                <a:cubicBezTo>
                  <a:pt x="65" y="199"/>
                  <a:pt x="67" y="202"/>
                  <a:pt x="71" y="203"/>
                </a:cubicBezTo>
                <a:cubicBezTo>
                  <a:pt x="69" y="205"/>
                  <a:pt x="67" y="205"/>
                  <a:pt x="64" y="206"/>
                </a:cubicBezTo>
                <a:cubicBezTo>
                  <a:pt x="64" y="208"/>
                  <a:pt x="64" y="207"/>
                  <a:pt x="63" y="208"/>
                </a:cubicBezTo>
                <a:cubicBezTo>
                  <a:pt x="65" y="209"/>
                  <a:pt x="66" y="209"/>
                  <a:pt x="68" y="209"/>
                </a:cubicBezTo>
                <a:cubicBezTo>
                  <a:pt x="67" y="211"/>
                  <a:pt x="67" y="211"/>
                  <a:pt x="65" y="212"/>
                </a:cubicBezTo>
                <a:cubicBezTo>
                  <a:pt x="67" y="215"/>
                  <a:pt x="67" y="213"/>
                  <a:pt x="70" y="213"/>
                </a:cubicBezTo>
                <a:cubicBezTo>
                  <a:pt x="70" y="214"/>
                  <a:pt x="70" y="214"/>
                  <a:pt x="70" y="214"/>
                </a:cubicBezTo>
                <a:cubicBezTo>
                  <a:pt x="67" y="214"/>
                  <a:pt x="67" y="214"/>
                  <a:pt x="67" y="214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9" y="217"/>
                  <a:pt x="70" y="217"/>
                  <a:pt x="71" y="216"/>
                </a:cubicBezTo>
                <a:cubicBezTo>
                  <a:pt x="74" y="216"/>
                  <a:pt x="74" y="216"/>
                  <a:pt x="74" y="216"/>
                </a:cubicBezTo>
                <a:cubicBezTo>
                  <a:pt x="73" y="219"/>
                  <a:pt x="73" y="218"/>
                  <a:pt x="72" y="219"/>
                </a:cubicBezTo>
                <a:cubicBezTo>
                  <a:pt x="73" y="223"/>
                  <a:pt x="73" y="222"/>
                  <a:pt x="75" y="225"/>
                </a:cubicBezTo>
                <a:cubicBezTo>
                  <a:pt x="78" y="224"/>
                  <a:pt x="78" y="224"/>
                  <a:pt x="79" y="222"/>
                </a:cubicBezTo>
                <a:cubicBezTo>
                  <a:pt x="80" y="223"/>
                  <a:pt x="80" y="222"/>
                  <a:pt x="80" y="224"/>
                </a:cubicBezTo>
                <a:cubicBezTo>
                  <a:pt x="81" y="224"/>
                  <a:pt x="81" y="224"/>
                  <a:pt x="81" y="224"/>
                </a:cubicBezTo>
                <a:cubicBezTo>
                  <a:pt x="81" y="226"/>
                  <a:pt x="81" y="225"/>
                  <a:pt x="80" y="226"/>
                </a:cubicBezTo>
                <a:cubicBezTo>
                  <a:pt x="79" y="227"/>
                  <a:pt x="80" y="226"/>
                  <a:pt x="78" y="227"/>
                </a:cubicBezTo>
                <a:cubicBezTo>
                  <a:pt x="78" y="230"/>
                  <a:pt x="78" y="230"/>
                  <a:pt x="78" y="230"/>
                </a:cubicBezTo>
                <a:cubicBezTo>
                  <a:pt x="80" y="231"/>
                  <a:pt x="80" y="231"/>
                  <a:pt x="83" y="232"/>
                </a:cubicBezTo>
                <a:cubicBezTo>
                  <a:pt x="84" y="233"/>
                  <a:pt x="83" y="232"/>
                  <a:pt x="84" y="233"/>
                </a:cubicBezTo>
                <a:cubicBezTo>
                  <a:pt x="84" y="236"/>
                  <a:pt x="84" y="236"/>
                  <a:pt x="83" y="237"/>
                </a:cubicBezTo>
                <a:cubicBezTo>
                  <a:pt x="78" y="237"/>
                  <a:pt x="79" y="237"/>
                  <a:pt x="75" y="236"/>
                </a:cubicBezTo>
                <a:cubicBezTo>
                  <a:pt x="74" y="237"/>
                  <a:pt x="74" y="237"/>
                  <a:pt x="74" y="237"/>
                </a:cubicBezTo>
                <a:cubicBezTo>
                  <a:pt x="76" y="240"/>
                  <a:pt x="79" y="239"/>
                  <a:pt x="80" y="240"/>
                </a:cubicBezTo>
                <a:cubicBezTo>
                  <a:pt x="81" y="240"/>
                  <a:pt x="82" y="241"/>
                  <a:pt x="82" y="241"/>
                </a:cubicBezTo>
                <a:cubicBezTo>
                  <a:pt x="82" y="243"/>
                  <a:pt x="82" y="245"/>
                  <a:pt x="81" y="246"/>
                </a:cubicBezTo>
                <a:cubicBezTo>
                  <a:pt x="80" y="250"/>
                  <a:pt x="74" y="253"/>
                  <a:pt x="69" y="253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5" y="256"/>
                  <a:pt x="65" y="256"/>
                  <a:pt x="63" y="254"/>
                </a:cubicBezTo>
                <a:cubicBezTo>
                  <a:pt x="60" y="255"/>
                  <a:pt x="61" y="255"/>
                  <a:pt x="59" y="256"/>
                </a:cubicBezTo>
                <a:cubicBezTo>
                  <a:pt x="60" y="259"/>
                  <a:pt x="63" y="260"/>
                  <a:pt x="67" y="260"/>
                </a:cubicBezTo>
                <a:cubicBezTo>
                  <a:pt x="65" y="263"/>
                  <a:pt x="60" y="263"/>
                  <a:pt x="59" y="267"/>
                </a:cubicBezTo>
                <a:cubicBezTo>
                  <a:pt x="57" y="271"/>
                  <a:pt x="62" y="272"/>
                  <a:pt x="54" y="275"/>
                </a:cubicBezTo>
                <a:cubicBezTo>
                  <a:pt x="55" y="277"/>
                  <a:pt x="54" y="276"/>
                  <a:pt x="55" y="277"/>
                </a:cubicBezTo>
                <a:cubicBezTo>
                  <a:pt x="55" y="278"/>
                  <a:pt x="55" y="278"/>
                  <a:pt x="55" y="278"/>
                </a:cubicBezTo>
                <a:cubicBezTo>
                  <a:pt x="57" y="277"/>
                  <a:pt x="55" y="278"/>
                  <a:pt x="56" y="276"/>
                </a:cubicBezTo>
                <a:cubicBezTo>
                  <a:pt x="57" y="277"/>
                  <a:pt x="58" y="278"/>
                  <a:pt x="59" y="279"/>
                </a:cubicBezTo>
                <a:cubicBezTo>
                  <a:pt x="59" y="280"/>
                  <a:pt x="59" y="280"/>
                  <a:pt x="60" y="283"/>
                </a:cubicBezTo>
                <a:cubicBezTo>
                  <a:pt x="56" y="287"/>
                  <a:pt x="56" y="289"/>
                  <a:pt x="49" y="288"/>
                </a:cubicBezTo>
                <a:cubicBezTo>
                  <a:pt x="49" y="289"/>
                  <a:pt x="49" y="289"/>
                  <a:pt x="48" y="289"/>
                </a:cubicBezTo>
                <a:cubicBezTo>
                  <a:pt x="50" y="292"/>
                  <a:pt x="55" y="293"/>
                  <a:pt x="57" y="292"/>
                </a:cubicBezTo>
                <a:cubicBezTo>
                  <a:pt x="59" y="293"/>
                  <a:pt x="60" y="297"/>
                  <a:pt x="61" y="297"/>
                </a:cubicBezTo>
                <a:cubicBezTo>
                  <a:pt x="59" y="300"/>
                  <a:pt x="54" y="301"/>
                  <a:pt x="51" y="303"/>
                </a:cubicBezTo>
                <a:cubicBezTo>
                  <a:pt x="51" y="304"/>
                  <a:pt x="51" y="304"/>
                  <a:pt x="51" y="304"/>
                </a:cubicBezTo>
                <a:cubicBezTo>
                  <a:pt x="51" y="306"/>
                  <a:pt x="50" y="302"/>
                  <a:pt x="50" y="302"/>
                </a:cubicBezTo>
                <a:cubicBezTo>
                  <a:pt x="47" y="302"/>
                  <a:pt x="44" y="303"/>
                  <a:pt x="42" y="303"/>
                </a:cubicBezTo>
                <a:cubicBezTo>
                  <a:pt x="42" y="305"/>
                  <a:pt x="42" y="305"/>
                  <a:pt x="42" y="305"/>
                </a:cubicBezTo>
                <a:cubicBezTo>
                  <a:pt x="45" y="305"/>
                  <a:pt x="50" y="305"/>
                  <a:pt x="52" y="306"/>
                </a:cubicBezTo>
                <a:cubicBezTo>
                  <a:pt x="55" y="305"/>
                  <a:pt x="53" y="306"/>
                  <a:pt x="53" y="303"/>
                </a:cubicBezTo>
                <a:cubicBezTo>
                  <a:pt x="59" y="307"/>
                  <a:pt x="64" y="307"/>
                  <a:pt x="66" y="312"/>
                </a:cubicBezTo>
                <a:cubicBezTo>
                  <a:pt x="67" y="312"/>
                  <a:pt x="67" y="312"/>
                  <a:pt x="67" y="312"/>
                </a:cubicBezTo>
                <a:cubicBezTo>
                  <a:pt x="66" y="313"/>
                  <a:pt x="59" y="316"/>
                  <a:pt x="57" y="317"/>
                </a:cubicBezTo>
                <a:cubicBezTo>
                  <a:pt x="57" y="320"/>
                  <a:pt x="57" y="320"/>
                  <a:pt x="57" y="320"/>
                </a:cubicBezTo>
                <a:cubicBezTo>
                  <a:pt x="62" y="319"/>
                  <a:pt x="61" y="319"/>
                  <a:pt x="65" y="320"/>
                </a:cubicBezTo>
                <a:cubicBezTo>
                  <a:pt x="65" y="330"/>
                  <a:pt x="59" y="325"/>
                  <a:pt x="53" y="329"/>
                </a:cubicBezTo>
                <a:cubicBezTo>
                  <a:pt x="52" y="330"/>
                  <a:pt x="52" y="330"/>
                  <a:pt x="52" y="332"/>
                </a:cubicBezTo>
                <a:cubicBezTo>
                  <a:pt x="56" y="332"/>
                  <a:pt x="59" y="331"/>
                  <a:pt x="61" y="330"/>
                </a:cubicBezTo>
                <a:cubicBezTo>
                  <a:pt x="63" y="330"/>
                  <a:pt x="63" y="330"/>
                  <a:pt x="63" y="330"/>
                </a:cubicBezTo>
                <a:cubicBezTo>
                  <a:pt x="63" y="331"/>
                  <a:pt x="63" y="332"/>
                  <a:pt x="62" y="333"/>
                </a:cubicBezTo>
                <a:cubicBezTo>
                  <a:pt x="57" y="334"/>
                  <a:pt x="58" y="333"/>
                  <a:pt x="53" y="336"/>
                </a:cubicBezTo>
                <a:cubicBezTo>
                  <a:pt x="53" y="338"/>
                  <a:pt x="53" y="337"/>
                  <a:pt x="54" y="338"/>
                </a:cubicBezTo>
                <a:cubicBezTo>
                  <a:pt x="53" y="343"/>
                  <a:pt x="52" y="343"/>
                  <a:pt x="48" y="342"/>
                </a:cubicBezTo>
                <a:cubicBezTo>
                  <a:pt x="48" y="344"/>
                  <a:pt x="47" y="344"/>
                  <a:pt x="47" y="347"/>
                </a:cubicBezTo>
                <a:cubicBezTo>
                  <a:pt x="49" y="347"/>
                  <a:pt x="49" y="347"/>
                  <a:pt x="50" y="346"/>
                </a:cubicBezTo>
                <a:cubicBezTo>
                  <a:pt x="52" y="349"/>
                  <a:pt x="51" y="351"/>
                  <a:pt x="51" y="354"/>
                </a:cubicBezTo>
                <a:cubicBezTo>
                  <a:pt x="53" y="353"/>
                  <a:pt x="52" y="353"/>
                  <a:pt x="54" y="352"/>
                </a:cubicBezTo>
                <a:cubicBezTo>
                  <a:pt x="58" y="362"/>
                  <a:pt x="67" y="358"/>
                  <a:pt x="67" y="368"/>
                </a:cubicBezTo>
                <a:cubicBezTo>
                  <a:pt x="63" y="369"/>
                  <a:pt x="59" y="370"/>
                  <a:pt x="57" y="373"/>
                </a:cubicBezTo>
                <a:cubicBezTo>
                  <a:pt x="55" y="373"/>
                  <a:pt x="55" y="373"/>
                  <a:pt x="55" y="373"/>
                </a:cubicBezTo>
                <a:cubicBezTo>
                  <a:pt x="54" y="370"/>
                  <a:pt x="53" y="371"/>
                  <a:pt x="52" y="370"/>
                </a:cubicBezTo>
                <a:cubicBezTo>
                  <a:pt x="49" y="371"/>
                  <a:pt x="49" y="371"/>
                  <a:pt x="47" y="373"/>
                </a:cubicBezTo>
                <a:cubicBezTo>
                  <a:pt x="47" y="374"/>
                  <a:pt x="47" y="374"/>
                  <a:pt x="47" y="374"/>
                </a:cubicBezTo>
                <a:cubicBezTo>
                  <a:pt x="50" y="373"/>
                  <a:pt x="48" y="375"/>
                  <a:pt x="49" y="373"/>
                </a:cubicBezTo>
                <a:cubicBezTo>
                  <a:pt x="50" y="374"/>
                  <a:pt x="50" y="375"/>
                  <a:pt x="51" y="378"/>
                </a:cubicBezTo>
                <a:cubicBezTo>
                  <a:pt x="52" y="378"/>
                  <a:pt x="53" y="377"/>
                  <a:pt x="54" y="376"/>
                </a:cubicBezTo>
                <a:cubicBezTo>
                  <a:pt x="56" y="378"/>
                  <a:pt x="58" y="383"/>
                  <a:pt x="59" y="386"/>
                </a:cubicBezTo>
                <a:cubicBezTo>
                  <a:pt x="58" y="387"/>
                  <a:pt x="59" y="386"/>
                  <a:pt x="58" y="387"/>
                </a:cubicBezTo>
                <a:cubicBezTo>
                  <a:pt x="58" y="390"/>
                  <a:pt x="58" y="390"/>
                  <a:pt x="58" y="390"/>
                </a:cubicBezTo>
                <a:cubicBezTo>
                  <a:pt x="58" y="389"/>
                  <a:pt x="59" y="388"/>
                  <a:pt x="60" y="388"/>
                </a:cubicBezTo>
                <a:cubicBezTo>
                  <a:pt x="62" y="396"/>
                  <a:pt x="65" y="395"/>
                  <a:pt x="72" y="398"/>
                </a:cubicBezTo>
                <a:cubicBezTo>
                  <a:pt x="73" y="399"/>
                  <a:pt x="74" y="401"/>
                  <a:pt x="76" y="402"/>
                </a:cubicBezTo>
                <a:cubicBezTo>
                  <a:pt x="85" y="407"/>
                  <a:pt x="101" y="403"/>
                  <a:pt x="113" y="399"/>
                </a:cubicBezTo>
                <a:cubicBezTo>
                  <a:pt x="118" y="397"/>
                  <a:pt x="129" y="402"/>
                  <a:pt x="135" y="399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41" y="397"/>
                  <a:pt x="146" y="398"/>
                  <a:pt x="151" y="398"/>
                </a:cubicBezTo>
                <a:cubicBezTo>
                  <a:pt x="155" y="398"/>
                  <a:pt x="174" y="399"/>
                  <a:pt x="180" y="395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79" y="393"/>
                  <a:pt x="181" y="394"/>
                  <a:pt x="177" y="394"/>
                </a:cubicBezTo>
                <a:cubicBezTo>
                  <a:pt x="178" y="393"/>
                  <a:pt x="178" y="393"/>
                  <a:pt x="178" y="392"/>
                </a:cubicBezTo>
                <a:cubicBezTo>
                  <a:pt x="178" y="390"/>
                  <a:pt x="178" y="390"/>
                  <a:pt x="178" y="390"/>
                </a:cubicBezTo>
                <a:cubicBezTo>
                  <a:pt x="184" y="390"/>
                  <a:pt x="184" y="390"/>
                  <a:pt x="184" y="390"/>
                </a:cubicBezTo>
                <a:cubicBezTo>
                  <a:pt x="184" y="388"/>
                  <a:pt x="184" y="388"/>
                  <a:pt x="184" y="388"/>
                </a:cubicBezTo>
                <a:cubicBezTo>
                  <a:pt x="180" y="388"/>
                  <a:pt x="180" y="388"/>
                  <a:pt x="180" y="388"/>
                </a:cubicBezTo>
                <a:cubicBezTo>
                  <a:pt x="181" y="385"/>
                  <a:pt x="180" y="386"/>
                  <a:pt x="183" y="387"/>
                </a:cubicBezTo>
                <a:cubicBezTo>
                  <a:pt x="182" y="385"/>
                  <a:pt x="182" y="386"/>
                  <a:pt x="182" y="385"/>
                </a:cubicBezTo>
                <a:cubicBezTo>
                  <a:pt x="183" y="383"/>
                  <a:pt x="192" y="379"/>
                  <a:pt x="195" y="380"/>
                </a:cubicBezTo>
                <a:cubicBezTo>
                  <a:pt x="196" y="380"/>
                  <a:pt x="198" y="383"/>
                  <a:pt x="202" y="382"/>
                </a:cubicBezTo>
                <a:cubicBezTo>
                  <a:pt x="203" y="382"/>
                  <a:pt x="207" y="380"/>
                  <a:pt x="208" y="380"/>
                </a:cubicBezTo>
                <a:cubicBezTo>
                  <a:pt x="210" y="381"/>
                  <a:pt x="211" y="382"/>
                  <a:pt x="215" y="381"/>
                </a:cubicBezTo>
                <a:cubicBezTo>
                  <a:pt x="215" y="381"/>
                  <a:pt x="215" y="380"/>
                  <a:pt x="216" y="380"/>
                </a:cubicBezTo>
                <a:cubicBezTo>
                  <a:pt x="216" y="381"/>
                  <a:pt x="215" y="383"/>
                  <a:pt x="217" y="382"/>
                </a:cubicBezTo>
                <a:cubicBezTo>
                  <a:pt x="222" y="380"/>
                  <a:pt x="232" y="379"/>
                  <a:pt x="235" y="378"/>
                </a:cubicBezTo>
                <a:cubicBezTo>
                  <a:pt x="239" y="378"/>
                  <a:pt x="237" y="381"/>
                  <a:pt x="241" y="378"/>
                </a:cubicBezTo>
                <a:cubicBezTo>
                  <a:pt x="249" y="378"/>
                  <a:pt x="249" y="378"/>
                  <a:pt x="249" y="378"/>
                </a:cubicBezTo>
                <a:cubicBezTo>
                  <a:pt x="249" y="377"/>
                  <a:pt x="249" y="377"/>
                  <a:pt x="250" y="376"/>
                </a:cubicBezTo>
                <a:cubicBezTo>
                  <a:pt x="250" y="373"/>
                  <a:pt x="250" y="373"/>
                  <a:pt x="250" y="373"/>
                </a:cubicBezTo>
                <a:cubicBezTo>
                  <a:pt x="248" y="374"/>
                  <a:pt x="248" y="374"/>
                  <a:pt x="247" y="375"/>
                </a:cubicBezTo>
                <a:cubicBezTo>
                  <a:pt x="241" y="375"/>
                  <a:pt x="241" y="375"/>
                  <a:pt x="241" y="375"/>
                </a:cubicBezTo>
                <a:cubicBezTo>
                  <a:pt x="243" y="374"/>
                  <a:pt x="243" y="375"/>
                  <a:pt x="243" y="372"/>
                </a:cubicBezTo>
                <a:cubicBezTo>
                  <a:pt x="240" y="372"/>
                  <a:pt x="240" y="372"/>
                  <a:pt x="240" y="372"/>
                </a:cubicBezTo>
                <a:cubicBezTo>
                  <a:pt x="240" y="374"/>
                  <a:pt x="240" y="373"/>
                  <a:pt x="240" y="375"/>
                </a:cubicBezTo>
                <a:cubicBezTo>
                  <a:pt x="238" y="374"/>
                  <a:pt x="239" y="375"/>
                  <a:pt x="237" y="373"/>
                </a:cubicBezTo>
                <a:cubicBezTo>
                  <a:pt x="232" y="375"/>
                  <a:pt x="233" y="376"/>
                  <a:pt x="223" y="376"/>
                </a:cubicBezTo>
                <a:cubicBezTo>
                  <a:pt x="223" y="375"/>
                  <a:pt x="223" y="375"/>
                  <a:pt x="222" y="374"/>
                </a:cubicBezTo>
                <a:cubicBezTo>
                  <a:pt x="225" y="372"/>
                  <a:pt x="233" y="370"/>
                  <a:pt x="234" y="369"/>
                </a:cubicBezTo>
                <a:cubicBezTo>
                  <a:pt x="236" y="370"/>
                  <a:pt x="235" y="368"/>
                  <a:pt x="236" y="372"/>
                </a:cubicBezTo>
                <a:cubicBezTo>
                  <a:pt x="242" y="370"/>
                  <a:pt x="248" y="368"/>
                  <a:pt x="255" y="369"/>
                </a:cubicBezTo>
                <a:cubicBezTo>
                  <a:pt x="255" y="365"/>
                  <a:pt x="255" y="365"/>
                  <a:pt x="255" y="365"/>
                </a:cubicBezTo>
                <a:cubicBezTo>
                  <a:pt x="256" y="365"/>
                  <a:pt x="256" y="365"/>
                  <a:pt x="257" y="364"/>
                </a:cubicBezTo>
                <a:cubicBezTo>
                  <a:pt x="260" y="365"/>
                  <a:pt x="258" y="364"/>
                  <a:pt x="259" y="367"/>
                </a:cubicBezTo>
                <a:cubicBezTo>
                  <a:pt x="264" y="367"/>
                  <a:pt x="268" y="368"/>
                  <a:pt x="272" y="369"/>
                </a:cubicBezTo>
                <a:cubicBezTo>
                  <a:pt x="279" y="370"/>
                  <a:pt x="285" y="367"/>
                  <a:pt x="295" y="367"/>
                </a:cubicBezTo>
                <a:cubicBezTo>
                  <a:pt x="295" y="362"/>
                  <a:pt x="295" y="362"/>
                  <a:pt x="295" y="362"/>
                </a:cubicBezTo>
                <a:cubicBezTo>
                  <a:pt x="291" y="362"/>
                  <a:pt x="291" y="362"/>
                  <a:pt x="291" y="362"/>
                </a:cubicBezTo>
                <a:cubicBezTo>
                  <a:pt x="300" y="356"/>
                  <a:pt x="305" y="363"/>
                  <a:pt x="316" y="359"/>
                </a:cubicBezTo>
                <a:cubicBezTo>
                  <a:pt x="331" y="355"/>
                  <a:pt x="354" y="360"/>
                  <a:pt x="369" y="357"/>
                </a:cubicBezTo>
                <a:cubicBezTo>
                  <a:pt x="369" y="358"/>
                  <a:pt x="370" y="358"/>
                  <a:pt x="370" y="358"/>
                </a:cubicBezTo>
                <a:cubicBezTo>
                  <a:pt x="368" y="363"/>
                  <a:pt x="366" y="368"/>
                  <a:pt x="364" y="373"/>
                </a:cubicBezTo>
                <a:cubicBezTo>
                  <a:pt x="361" y="373"/>
                  <a:pt x="361" y="373"/>
                  <a:pt x="361" y="373"/>
                </a:cubicBezTo>
                <a:cubicBezTo>
                  <a:pt x="362" y="372"/>
                  <a:pt x="363" y="371"/>
                  <a:pt x="363" y="371"/>
                </a:cubicBezTo>
                <a:cubicBezTo>
                  <a:pt x="362" y="370"/>
                  <a:pt x="361" y="370"/>
                  <a:pt x="360" y="370"/>
                </a:cubicBezTo>
                <a:cubicBezTo>
                  <a:pt x="359" y="372"/>
                  <a:pt x="360" y="372"/>
                  <a:pt x="358" y="373"/>
                </a:cubicBezTo>
                <a:cubicBezTo>
                  <a:pt x="358" y="376"/>
                  <a:pt x="358" y="376"/>
                  <a:pt x="358" y="376"/>
                </a:cubicBezTo>
                <a:cubicBezTo>
                  <a:pt x="360" y="377"/>
                  <a:pt x="362" y="377"/>
                  <a:pt x="364" y="377"/>
                </a:cubicBezTo>
                <a:cubicBezTo>
                  <a:pt x="363" y="378"/>
                  <a:pt x="364" y="378"/>
                  <a:pt x="362" y="378"/>
                </a:cubicBezTo>
                <a:cubicBezTo>
                  <a:pt x="363" y="382"/>
                  <a:pt x="363" y="383"/>
                  <a:pt x="366" y="384"/>
                </a:cubicBezTo>
                <a:cubicBezTo>
                  <a:pt x="366" y="385"/>
                  <a:pt x="366" y="387"/>
                  <a:pt x="365" y="389"/>
                </a:cubicBezTo>
                <a:cubicBezTo>
                  <a:pt x="368" y="389"/>
                  <a:pt x="368" y="389"/>
                  <a:pt x="368" y="389"/>
                </a:cubicBezTo>
                <a:cubicBezTo>
                  <a:pt x="365" y="391"/>
                  <a:pt x="362" y="390"/>
                  <a:pt x="360" y="394"/>
                </a:cubicBezTo>
                <a:cubicBezTo>
                  <a:pt x="357" y="393"/>
                  <a:pt x="357" y="393"/>
                  <a:pt x="355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47" y="392"/>
                  <a:pt x="347" y="393"/>
                  <a:pt x="347" y="394"/>
                </a:cubicBezTo>
                <a:cubicBezTo>
                  <a:pt x="357" y="394"/>
                  <a:pt x="368" y="398"/>
                  <a:pt x="373" y="395"/>
                </a:cubicBezTo>
                <a:cubicBezTo>
                  <a:pt x="375" y="398"/>
                  <a:pt x="375" y="398"/>
                  <a:pt x="378" y="398"/>
                </a:cubicBezTo>
                <a:cubicBezTo>
                  <a:pt x="378" y="402"/>
                  <a:pt x="378" y="402"/>
                  <a:pt x="378" y="402"/>
                </a:cubicBezTo>
                <a:cubicBezTo>
                  <a:pt x="371" y="402"/>
                  <a:pt x="374" y="405"/>
                  <a:pt x="370" y="408"/>
                </a:cubicBezTo>
                <a:cubicBezTo>
                  <a:pt x="368" y="408"/>
                  <a:pt x="358" y="409"/>
                  <a:pt x="356" y="409"/>
                </a:cubicBezTo>
                <a:cubicBezTo>
                  <a:pt x="356" y="411"/>
                  <a:pt x="356" y="410"/>
                  <a:pt x="357" y="411"/>
                </a:cubicBezTo>
                <a:cubicBezTo>
                  <a:pt x="359" y="413"/>
                  <a:pt x="357" y="412"/>
                  <a:pt x="360" y="411"/>
                </a:cubicBezTo>
                <a:cubicBezTo>
                  <a:pt x="360" y="413"/>
                  <a:pt x="360" y="413"/>
                  <a:pt x="360" y="413"/>
                </a:cubicBezTo>
                <a:cubicBezTo>
                  <a:pt x="362" y="415"/>
                  <a:pt x="362" y="413"/>
                  <a:pt x="363" y="412"/>
                </a:cubicBezTo>
                <a:cubicBezTo>
                  <a:pt x="364" y="414"/>
                  <a:pt x="363" y="414"/>
                  <a:pt x="364" y="416"/>
                </a:cubicBezTo>
                <a:cubicBezTo>
                  <a:pt x="364" y="417"/>
                  <a:pt x="364" y="418"/>
                  <a:pt x="363" y="419"/>
                </a:cubicBezTo>
                <a:cubicBezTo>
                  <a:pt x="358" y="419"/>
                  <a:pt x="359" y="419"/>
                  <a:pt x="355" y="418"/>
                </a:cubicBezTo>
                <a:cubicBezTo>
                  <a:pt x="355" y="421"/>
                  <a:pt x="355" y="421"/>
                  <a:pt x="355" y="421"/>
                </a:cubicBezTo>
                <a:cubicBezTo>
                  <a:pt x="356" y="421"/>
                  <a:pt x="356" y="421"/>
                  <a:pt x="359" y="422"/>
                </a:cubicBezTo>
                <a:cubicBezTo>
                  <a:pt x="359" y="423"/>
                  <a:pt x="359" y="423"/>
                  <a:pt x="359" y="423"/>
                </a:cubicBezTo>
                <a:cubicBezTo>
                  <a:pt x="353" y="424"/>
                  <a:pt x="351" y="425"/>
                  <a:pt x="345" y="426"/>
                </a:cubicBezTo>
                <a:cubicBezTo>
                  <a:pt x="345" y="427"/>
                  <a:pt x="345" y="426"/>
                  <a:pt x="344" y="427"/>
                </a:cubicBezTo>
                <a:cubicBezTo>
                  <a:pt x="347" y="429"/>
                  <a:pt x="352" y="430"/>
                  <a:pt x="357" y="430"/>
                </a:cubicBezTo>
                <a:cubicBezTo>
                  <a:pt x="357" y="431"/>
                  <a:pt x="357" y="431"/>
                  <a:pt x="357" y="431"/>
                </a:cubicBezTo>
                <a:cubicBezTo>
                  <a:pt x="353" y="432"/>
                  <a:pt x="346" y="436"/>
                  <a:pt x="343" y="436"/>
                </a:cubicBezTo>
                <a:cubicBezTo>
                  <a:pt x="344" y="438"/>
                  <a:pt x="344" y="438"/>
                  <a:pt x="344" y="439"/>
                </a:cubicBezTo>
                <a:cubicBezTo>
                  <a:pt x="348" y="442"/>
                  <a:pt x="355" y="441"/>
                  <a:pt x="361" y="440"/>
                </a:cubicBezTo>
                <a:cubicBezTo>
                  <a:pt x="361" y="443"/>
                  <a:pt x="361" y="443"/>
                  <a:pt x="361" y="445"/>
                </a:cubicBezTo>
                <a:cubicBezTo>
                  <a:pt x="359" y="446"/>
                  <a:pt x="360" y="446"/>
                  <a:pt x="357" y="445"/>
                </a:cubicBezTo>
                <a:cubicBezTo>
                  <a:pt x="356" y="446"/>
                  <a:pt x="356" y="446"/>
                  <a:pt x="356" y="446"/>
                </a:cubicBezTo>
                <a:cubicBezTo>
                  <a:pt x="356" y="448"/>
                  <a:pt x="356" y="447"/>
                  <a:pt x="357" y="448"/>
                </a:cubicBezTo>
                <a:cubicBezTo>
                  <a:pt x="360" y="450"/>
                  <a:pt x="362" y="449"/>
                  <a:pt x="364" y="450"/>
                </a:cubicBezTo>
                <a:cubicBezTo>
                  <a:pt x="366" y="451"/>
                  <a:pt x="365" y="450"/>
                  <a:pt x="366" y="451"/>
                </a:cubicBezTo>
                <a:cubicBezTo>
                  <a:pt x="363" y="453"/>
                  <a:pt x="359" y="454"/>
                  <a:pt x="356" y="457"/>
                </a:cubicBezTo>
                <a:cubicBezTo>
                  <a:pt x="354" y="458"/>
                  <a:pt x="354" y="458"/>
                  <a:pt x="353" y="460"/>
                </a:cubicBezTo>
                <a:cubicBezTo>
                  <a:pt x="353" y="461"/>
                  <a:pt x="353" y="461"/>
                  <a:pt x="353" y="461"/>
                </a:cubicBezTo>
                <a:cubicBezTo>
                  <a:pt x="357" y="461"/>
                  <a:pt x="361" y="462"/>
                  <a:pt x="362" y="460"/>
                </a:cubicBezTo>
                <a:cubicBezTo>
                  <a:pt x="365" y="461"/>
                  <a:pt x="363" y="459"/>
                  <a:pt x="364" y="461"/>
                </a:cubicBezTo>
                <a:cubicBezTo>
                  <a:pt x="365" y="461"/>
                  <a:pt x="365" y="461"/>
                  <a:pt x="365" y="461"/>
                </a:cubicBezTo>
                <a:cubicBezTo>
                  <a:pt x="364" y="464"/>
                  <a:pt x="364" y="464"/>
                  <a:pt x="363" y="466"/>
                </a:cubicBezTo>
                <a:cubicBezTo>
                  <a:pt x="359" y="467"/>
                  <a:pt x="343" y="470"/>
                  <a:pt x="341" y="468"/>
                </a:cubicBezTo>
                <a:cubicBezTo>
                  <a:pt x="338" y="468"/>
                  <a:pt x="337" y="468"/>
                  <a:pt x="336" y="467"/>
                </a:cubicBezTo>
                <a:cubicBezTo>
                  <a:pt x="335" y="466"/>
                  <a:pt x="336" y="466"/>
                  <a:pt x="335" y="465"/>
                </a:cubicBezTo>
                <a:cubicBezTo>
                  <a:pt x="335" y="464"/>
                  <a:pt x="335" y="464"/>
                  <a:pt x="335" y="464"/>
                </a:cubicBezTo>
                <a:cubicBezTo>
                  <a:pt x="341" y="463"/>
                  <a:pt x="348" y="463"/>
                  <a:pt x="352" y="460"/>
                </a:cubicBezTo>
                <a:cubicBezTo>
                  <a:pt x="353" y="460"/>
                  <a:pt x="353" y="460"/>
                  <a:pt x="353" y="460"/>
                </a:cubicBezTo>
                <a:cubicBezTo>
                  <a:pt x="350" y="454"/>
                  <a:pt x="343" y="460"/>
                  <a:pt x="338" y="457"/>
                </a:cubicBezTo>
                <a:cubicBezTo>
                  <a:pt x="336" y="457"/>
                  <a:pt x="336" y="457"/>
                  <a:pt x="336" y="457"/>
                </a:cubicBezTo>
                <a:cubicBezTo>
                  <a:pt x="336" y="454"/>
                  <a:pt x="336" y="454"/>
                  <a:pt x="338" y="452"/>
                </a:cubicBezTo>
                <a:cubicBezTo>
                  <a:pt x="341" y="447"/>
                  <a:pt x="349" y="452"/>
                  <a:pt x="354" y="448"/>
                </a:cubicBezTo>
                <a:cubicBezTo>
                  <a:pt x="355" y="448"/>
                  <a:pt x="355" y="448"/>
                  <a:pt x="355" y="448"/>
                </a:cubicBezTo>
                <a:cubicBezTo>
                  <a:pt x="355" y="446"/>
                  <a:pt x="355" y="446"/>
                  <a:pt x="355" y="446"/>
                </a:cubicBezTo>
                <a:cubicBezTo>
                  <a:pt x="350" y="446"/>
                  <a:pt x="349" y="447"/>
                  <a:pt x="344" y="446"/>
                </a:cubicBezTo>
                <a:cubicBezTo>
                  <a:pt x="346" y="449"/>
                  <a:pt x="344" y="447"/>
                  <a:pt x="347" y="448"/>
                </a:cubicBezTo>
                <a:cubicBezTo>
                  <a:pt x="347" y="449"/>
                  <a:pt x="347" y="449"/>
                  <a:pt x="347" y="449"/>
                </a:cubicBezTo>
                <a:cubicBezTo>
                  <a:pt x="344" y="449"/>
                  <a:pt x="341" y="447"/>
                  <a:pt x="340" y="444"/>
                </a:cubicBezTo>
                <a:cubicBezTo>
                  <a:pt x="337" y="446"/>
                  <a:pt x="335" y="448"/>
                  <a:pt x="331" y="449"/>
                </a:cubicBezTo>
                <a:cubicBezTo>
                  <a:pt x="326" y="450"/>
                  <a:pt x="323" y="447"/>
                  <a:pt x="320" y="449"/>
                </a:cubicBezTo>
                <a:cubicBezTo>
                  <a:pt x="315" y="449"/>
                  <a:pt x="316" y="449"/>
                  <a:pt x="316" y="452"/>
                </a:cubicBezTo>
                <a:cubicBezTo>
                  <a:pt x="316" y="452"/>
                  <a:pt x="315" y="453"/>
                  <a:pt x="315" y="453"/>
                </a:cubicBezTo>
                <a:cubicBezTo>
                  <a:pt x="311" y="452"/>
                  <a:pt x="313" y="451"/>
                  <a:pt x="311" y="450"/>
                </a:cubicBezTo>
                <a:cubicBezTo>
                  <a:pt x="309" y="449"/>
                  <a:pt x="308" y="452"/>
                  <a:pt x="307" y="452"/>
                </a:cubicBezTo>
                <a:cubicBezTo>
                  <a:pt x="299" y="454"/>
                  <a:pt x="295" y="451"/>
                  <a:pt x="290" y="452"/>
                </a:cubicBezTo>
                <a:cubicBezTo>
                  <a:pt x="283" y="454"/>
                  <a:pt x="285" y="457"/>
                  <a:pt x="277" y="455"/>
                </a:cubicBezTo>
                <a:cubicBezTo>
                  <a:pt x="277" y="455"/>
                  <a:pt x="277" y="455"/>
                  <a:pt x="276" y="456"/>
                </a:cubicBezTo>
                <a:cubicBezTo>
                  <a:pt x="276" y="460"/>
                  <a:pt x="276" y="460"/>
                  <a:pt x="276" y="460"/>
                </a:cubicBezTo>
                <a:cubicBezTo>
                  <a:pt x="282" y="460"/>
                  <a:pt x="279" y="461"/>
                  <a:pt x="285" y="462"/>
                </a:cubicBezTo>
                <a:cubicBezTo>
                  <a:pt x="285" y="463"/>
                  <a:pt x="285" y="463"/>
                  <a:pt x="285" y="463"/>
                </a:cubicBezTo>
                <a:cubicBezTo>
                  <a:pt x="284" y="464"/>
                  <a:pt x="283" y="464"/>
                  <a:pt x="282" y="464"/>
                </a:cubicBezTo>
                <a:cubicBezTo>
                  <a:pt x="282" y="465"/>
                  <a:pt x="282" y="465"/>
                  <a:pt x="282" y="465"/>
                </a:cubicBezTo>
                <a:cubicBezTo>
                  <a:pt x="281" y="467"/>
                  <a:pt x="281" y="463"/>
                  <a:pt x="281" y="463"/>
                </a:cubicBezTo>
                <a:cubicBezTo>
                  <a:pt x="277" y="464"/>
                  <a:pt x="278" y="464"/>
                  <a:pt x="276" y="466"/>
                </a:cubicBezTo>
                <a:cubicBezTo>
                  <a:pt x="276" y="468"/>
                  <a:pt x="276" y="468"/>
                  <a:pt x="276" y="468"/>
                </a:cubicBezTo>
                <a:cubicBezTo>
                  <a:pt x="286" y="468"/>
                  <a:pt x="294" y="465"/>
                  <a:pt x="300" y="463"/>
                </a:cubicBezTo>
                <a:cubicBezTo>
                  <a:pt x="305" y="464"/>
                  <a:pt x="317" y="463"/>
                  <a:pt x="320" y="461"/>
                </a:cubicBezTo>
                <a:cubicBezTo>
                  <a:pt x="321" y="461"/>
                  <a:pt x="321" y="461"/>
                  <a:pt x="321" y="461"/>
                </a:cubicBezTo>
                <a:cubicBezTo>
                  <a:pt x="321" y="460"/>
                  <a:pt x="321" y="460"/>
                  <a:pt x="321" y="460"/>
                </a:cubicBezTo>
                <a:cubicBezTo>
                  <a:pt x="320" y="460"/>
                  <a:pt x="319" y="461"/>
                  <a:pt x="318" y="461"/>
                </a:cubicBezTo>
                <a:cubicBezTo>
                  <a:pt x="316" y="460"/>
                  <a:pt x="317" y="460"/>
                  <a:pt x="314" y="460"/>
                </a:cubicBezTo>
                <a:cubicBezTo>
                  <a:pt x="315" y="458"/>
                  <a:pt x="314" y="459"/>
                  <a:pt x="315" y="458"/>
                </a:cubicBezTo>
                <a:cubicBezTo>
                  <a:pt x="316" y="456"/>
                  <a:pt x="317" y="456"/>
                  <a:pt x="319" y="455"/>
                </a:cubicBezTo>
                <a:cubicBezTo>
                  <a:pt x="321" y="458"/>
                  <a:pt x="322" y="457"/>
                  <a:pt x="322" y="461"/>
                </a:cubicBezTo>
                <a:cubicBezTo>
                  <a:pt x="324" y="460"/>
                  <a:pt x="323" y="460"/>
                  <a:pt x="325" y="461"/>
                </a:cubicBezTo>
                <a:cubicBezTo>
                  <a:pt x="326" y="462"/>
                  <a:pt x="326" y="462"/>
                  <a:pt x="328" y="463"/>
                </a:cubicBezTo>
                <a:cubicBezTo>
                  <a:pt x="328" y="464"/>
                  <a:pt x="328" y="464"/>
                  <a:pt x="328" y="464"/>
                </a:cubicBezTo>
                <a:cubicBezTo>
                  <a:pt x="326" y="466"/>
                  <a:pt x="323" y="469"/>
                  <a:pt x="322" y="472"/>
                </a:cubicBezTo>
                <a:cubicBezTo>
                  <a:pt x="314" y="471"/>
                  <a:pt x="300" y="466"/>
                  <a:pt x="293" y="468"/>
                </a:cubicBezTo>
                <a:cubicBezTo>
                  <a:pt x="293" y="468"/>
                  <a:pt x="290" y="471"/>
                  <a:pt x="290" y="471"/>
                </a:cubicBezTo>
                <a:cubicBezTo>
                  <a:pt x="278" y="475"/>
                  <a:pt x="267" y="478"/>
                  <a:pt x="260" y="477"/>
                </a:cubicBezTo>
                <a:cubicBezTo>
                  <a:pt x="260" y="482"/>
                  <a:pt x="258" y="484"/>
                  <a:pt x="258" y="487"/>
                </a:cubicBezTo>
                <a:cubicBezTo>
                  <a:pt x="252" y="489"/>
                  <a:pt x="254" y="491"/>
                  <a:pt x="248" y="489"/>
                </a:cubicBezTo>
                <a:cubicBezTo>
                  <a:pt x="247" y="490"/>
                  <a:pt x="248" y="489"/>
                  <a:pt x="246" y="490"/>
                </a:cubicBezTo>
                <a:cubicBezTo>
                  <a:pt x="247" y="494"/>
                  <a:pt x="249" y="495"/>
                  <a:pt x="253" y="494"/>
                </a:cubicBezTo>
                <a:cubicBezTo>
                  <a:pt x="252" y="496"/>
                  <a:pt x="252" y="497"/>
                  <a:pt x="252" y="499"/>
                </a:cubicBezTo>
                <a:cubicBezTo>
                  <a:pt x="249" y="499"/>
                  <a:pt x="248" y="500"/>
                  <a:pt x="247" y="500"/>
                </a:cubicBezTo>
                <a:cubicBezTo>
                  <a:pt x="247" y="502"/>
                  <a:pt x="247" y="503"/>
                  <a:pt x="248" y="504"/>
                </a:cubicBezTo>
                <a:cubicBezTo>
                  <a:pt x="248" y="507"/>
                  <a:pt x="248" y="507"/>
                  <a:pt x="246" y="509"/>
                </a:cubicBezTo>
                <a:cubicBezTo>
                  <a:pt x="244" y="510"/>
                  <a:pt x="244" y="509"/>
                  <a:pt x="240" y="509"/>
                </a:cubicBezTo>
                <a:cubicBezTo>
                  <a:pt x="240" y="509"/>
                  <a:pt x="240" y="509"/>
                  <a:pt x="239" y="510"/>
                </a:cubicBezTo>
                <a:cubicBezTo>
                  <a:pt x="241" y="513"/>
                  <a:pt x="245" y="514"/>
                  <a:pt x="248" y="514"/>
                </a:cubicBezTo>
                <a:cubicBezTo>
                  <a:pt x="247" y="515"/>
                  <a:pt x="246" y="515"/>
                  <a:pt x="244" y="515"/>
                </a:cubicBezTo>
                <a:cubicBezTo>
                  <a:pt x="244" y="518"/>
                  <a:pt x="244" y="518"/>
                  <a:pt x="244" y="518"/>
                </a:cubicBezTo>
                <a:cubicBezTo>
                  <a:pt x="249" y="520"/>
                  <a:pt x="253" y="521"/>
                  <a:pt x="257" y="525"/>
                </a:cubicBezTo>
                <a:cubicBezTo>
                  <a:pt x="258" y="525"/>
                  <a:pt x="258" y="525"/>
                  <a:pt x="258" y="525"/>
                </a:cubicBezTo>
                <a:cubicBezTo>
                  <a:pt x="256" y="530"/>
                  <a:pt x="252" y="528"/>
                  <a:pt x="247" y="527"/>
                </a:cubicBezTo>
                <a:cubicBezTo>
                  <a:pt x="248" y="530"/>
                  <a:pt x="249" y="529"/>
                  <a:pt x="250" y="532"/>
                </a:cubicBezTo>
                <a:cubicBezTo>
                  <a:pt x="249" y="533"/>
                  <a:pt x="249" y="533"/>
                  <a:pt x="249" y="534"/>
                </a:cubicBezTo>
                <a:cubicBezTo>
                  <a:pt x="243" y="536"/>
                  <a:pt x="242" y="536"/>
                  <a:pt x="237" y="533"/>
                </a:cubicBezTo>
                <a:cubicBezTo>
                  <a:pt x="237" y="534"/>
                  <a:pt x="236" y="535"/>
                  <a:pt x="236" y="535"/>
                </a:cubicBezTo>
                <a:cubicBezTo>
                  <a:pt x="236" y="537"/>
                  <a:pt x="236" y="536"/>
                  <a:pt x="237" y="537"/>
                </a:cubicBezTo>
                <a:cubicBezTo>
                  <a:pt x="238" y="538"/>
                  <a:pt x="237" y="538"/>
                  <a:pt x="239" y="537"/>
                </a:cubicBezTo>
                <a:cubicBezTo>
                  <a:pt x="240" y="541"/>
                  <a:pt x="240" y="543"/>
                  <a:pt x="242" y="547"/>
                </a:cubicBezTo>
                <a:cubicBezTo>
                  <a:pt x="239" y="547"/>
                  <a:pt x="240" y="547"/>
                  <a:pt x="238" y="549"/>
                </a:cubicBezTo>
                <a:cubicBezTo>
                  <a:pt x="236" y="549"/>
                  <a:pt x="235" y="548"/>
                  <a:pt x="235" y="548"/>
                </a:cubicBezTo>
                <a:cubicBezTo>
                  <a:pt x="231" y="550"/>
                  <a:pt x="229" y="554"/>
                  <a:pt x="225" y="556"/>
                </a:cubicBezTo>
                <a:cubicBezTo>
                  <a:pt x="227" y="559"/>
                  <a:pt x="234" y="565"/>
                  <a:pt x="237" y="566"/>
                </a:cubicBezTo>
                <a:cubicBezTo>
                  <a:pt x="237" y="568"/>
                  <a:pt x="237" y="567"/>
                  <a:pt x="237" y="568"/>
                </a:cubicBezTo>
                <a:cubicBezTo>
                  <a:pt x="235" y="571"/>
                  <a:pt x="234" y="571"/>
                  <a:pt x="233" y="574"/>
                </a:cubicBezTo>
                <a:cubicBezTo>
                  <a:pt x="224" y="574"/>
                  <a:pt x="220" y="571"/>
                  <a:pt x="214" y="571"/>
                </a:cubicBezTo>
                <a:cubicBezTo>
                  <a:pt x="214" y="572"/>
                  <a:pt x="213" y="572"/>
                  <a:pt x="213" y="572"/>
                </a:cubicBezTo>
                <a:cubicBezTo>
                  <a:pt x="214" y="575"/>
                  <a:pt x="218" y="576"/>
                  <a:pt x="219" y="578"/>
                </a:cubicBezTo>
                <a:cubicBezTo>
                  <a:pt x="220" y="580"/>
                  <a:pt x="218" y="583"/>
                  <a:pt x="219" y="585"/>
                </a:cubicBezTo>
                <a:cubicBezTo>
                  <a:pt x="224" y="584"/>
                  <a:pt x="235" y="577"/>
                  <a:pt x="242" y="583"/>
                </a:cubicBezTo>
                <a:cubicBezTo>
                  <a:pt x="244" y="583"/>
                  <a:pt x="244" y="583"/>
                  <a:pt x="244" y="583"/>
                </a:cubicBezTo>
                <a:cubicBezTo>
                  <a:pt x="243" y="586"/>
                  <a:pt x="243" y="587"/>
                  <a:pt x="245" y="589"/>
                </a:cubicBezTo>
                <a:cubicBezTo>
                  <a:pt x="243" y="598"/>
                  <a:pt x="236" y="592"/>
                  <a:pt x="234" y="601"/>
                </a:cubicBezTo>
                <a:cubicBezTo>
                  <a:pt x="231" y="599"/>
                  <a:pt x="229" y="598"/>
                  <a:pt x="226" y="598"/>
                </a:cubicBezTo>
                <a:cubicBezTo>
                  <a:pt x="226" y="601"/>
                  <a:pt x="226" y="601"/>
                  <a:pt x="226" y="601"/>
                </a:cubicBezTo>
                <a:cubicBezTo>
                  <a:pt x="228" y="602"/>
                  <a:pt x="230" y="603"/>
                  <a:pt x="232" y="603"/>
                </a:cubicBezTo>
                <a:cubicBezTo>
                  <a:pt x="234" y="605"/>
                  <a:pt x="234" y="604"/>
                  <a:pt x="237" y="602"/>
                </a:cubicBezTo>
                <a:cubicBezTo>
                  <a:pt x="240" y="607"/>
                  <a:pt x="244" y="612"/>
                  <a:pt x="248" y="615"/>
                </a:cubicBezTo>
                <a:cubicBezTo>
                  <a:pt x="248" y="617"/>
                  <a:pt x="248" y="617"/>
                  <a:pt x="248" y="617"/>
                </a:cubicBezTo>
                <a:cubicBezTo>
                  <a:pt x="247" y="618"/>
                  <a:pt x="248" y="617"/>
                  <a:pt x="247" y="619"/>
                </a:cubicBezTo>
                <a:cubicBezTo>
                  <a:pt x="244" y="618"/>
                  <a:pt x="241" y="618"/>
                  <a:pt x="238" y="618"/>
                </a:cubicBezTo>
                <a:cubicBezTo>
                  <a:pt x="240" y="627"/>
                  <a:pt x="249" y="634"/>
                  <a:pt x="257" y="636"/>
                </a:cubicBezTo>
                <a:cubicBezTo>
                  <a:pt x="256" y="638"/>
                  <a:pt x="255" y="640"/>
                  <a:pt x="254" y="642"/>
                </a:cubicBezTo>
                <a:cubicBezTo>
                  <a:pt x="251" y="643"/>
                  <a:pt x="248" y="643"/>
                  <a:pt x="247" y="643"/>
                </a:cubicBezTo>
                <a:cubicBezTo>
                  <a:pt x="243" y="644"/>
                  <a:pt x="242" y="647"/>
                  <a:pt x="241" y="651"/>
                </a:cubicBezTo>
                <a:cubicBezTo>
                  <a:pt x="237" y="651"/>
                  <a:pt x="237" y="651"/>
                  <a:pt x="237" y="651"/>
                </a:cubicBezTo>
                <a:cubicBezTo>
                  <a:pt x="238" y="653"/>
                  <a:pt x="238" y="654"/>
                  <a:pt x="238" y="655"/>
                </a:cubicBezTo>
                <a:cubicBezTo>
                  <a:pt x="233" y="658"/>
                  <a:pt x="233" y="659"/>
                  <a:pt x="231" y="665"/>
                </a:cubicBezTo>
                <a:cubicBezTo>
                  <a:pt x="229" y="666"/>
                  <a:pt x="229" y="665"/>
                  <a:pt x="226" y="666"/>
                </a:cubicBezTo>
                <a:cubicBezTo>
                  <a:pt x="226" y="667"/>
                  <a:pt x="226" y="667"/>
                  <a:pt x="225" y="668"/>
                </a:cubicBezTo>
                <a:cubicBezTo>
                  <a:pt x="227" y="670"/>
                  <a:pt x="227" y="671"/>
                  <a:pt x="231" y="672"/>
                </a:cubicBezTo>
                <a:cubicBezTo>
                  <a:pt x="231" y="672"/>
                  <a:pt x="230" y="672"/>
                  <a:pt x="230" y="672"/>
                </a:cubicBezTo>
                <a:cubicBezTo>
                  <a:pt x="230" y="674"/>
                  <a:pt x="230" y="674"/>
                  <a:pt x="230" y="674"/>
                </a:cubicBezTo>
                <a:cubicBezTo>
                  <a:pt x="227" y="673"/>
                  <a:pt x="228" y="673"/>
                  <a:pt x="225" y="672"/>
                </a:cubicBezTo>
                <a:cubicBezTo>
                  <a:pt x="225" y="675"/>
                  <a:pt x="225" y="676"/>
                  <a:pt x="226" y="677"/>
                </a:cubicBezTo>
                <a:cubicBezTo>
                  <a:pt x="236" y="683"/>
                  <a:pt x="254" y="684"/>
                  <a:pt x="269" y="687"/>
                </a:cubicBezTo>
                <a:cubicBezTo>
                  <a:pt x="271" y="686"/>
                  <a:pt x="272" y="686"/>
                  <a:pt x="274" y="686"/>
                </a:cubicBezTo>
                <a:cubicBezTo>
                  <a:pt x="289" y="689"/>
                  <a:pt x="313" y="688"/>
                  <a:pt x="331" y="686"/>
                </a:cubicBezTo>
                <a:cubicBezTo>
                  <a:pt x="333" y="686"/>
                  <a:pt x="338" y="687"/>
                  <a:pt x="340" y="688"/>
                </a:cubicBezTo>
                <a:cubicBezTo>
                  <a:pt x="343" y="688"/>
                  <a:pt x="359" y="686"/>
                  <a:pt x="360" y="686"/>
                </a:cubicBezTo>
                <a:cubicBezTo>
                  <a:pt x="364" y="685"/>
                  <a:pt x="372" y="685"/>
                  <a:pt x="374" y="686"/>
                </a:cubicBezTo>
                <a:cubicBezTo>
                  <a:pt x="374" y="686"/>
                  <a:pt x="374" y="686"/>
                  <a:pt x="375" y="687"/>
                </a:cubicBezTo>
                <a:cubicBezTo>
                  <a:pt x="376" y="686"/>
                  <a:pt x="377" y="685"/>
                  <a:pt x="378" y="684"/>
                </a:cubicBezTo>
                <a:cubicBezTo>
                  <a:pt x="381" y="683"/>
                  <a:pt x="384" y="685"/>
                  <a:pt x="386" y="685"/>
                </a:cubicBezTo>
                <a:cubicBezTo>
                  <a:pt x="398" y="683"/>
                  <a:pt x="416" y="683"/>
                  <a:pt x="425" y="681"/>
                </a:cubicBezTo>
                <a:cubicBezTo>
                  <a:pt x="440" y="681"/>
                  <a:pt x="440" y="681"/>
                  <a:pt x="440" y="681"/>
                </a:cubicBezTo>
                <a:cubicBezTo>
                  <a:pt x="462" y="676"/>
                  <a:pt x="479" y="681"/>
                  <a:pt x="496" y="672"/>
                </a:cubicBezTo>
                <a:cubicBezTo>
                  <a:pt x="497" y="671"/>
                  <a:pt x="498" y="673"/>
                  <a:pt x="499" y="674"/>
                </a:cubicBezTo>
                <a:cubicBezTo>
                  <a:pt x="500" y="674"/>
                  <a:pt x="502" y="674"/>
                  <a:pt x="503" y="673"/>
                </a:cubicBezTo>
                <a:cubicBezTo>
                  <a:pt x="504" y="672"/>
                  <a:pt x="504" y="672"/>
                  <a:pt x="504" y="672"/>
                </a:cubicBezTo>
                <a:cubicBezTo>
                  <a:pt x="504" y="671"/>
                  <a:pt x="502" y="670"/>
                  <a:pt x="501" y="670"/>
                </a:cubicBezTo>
                <a:cubicBezTo>
                  <a:pt x="501" y="670"/>
                  <a:pt x="501" y="670"/>
                  <a:pt x="501" y="670"/>
                </a:cubicBezTo>
                <a:cubicBezTo>
                  <a:pt x="502" y="667"/>
                  <a:pt x="504" y="666"/>
                  <a:pt x="507" y="665"/>
                </a:cubicBezTo>
                <a:cubicBezTo>
                  <a:pt x="508" y="667"/>
                  <a:pt x="509" y="667"/>
                  <a:pt x="508" y="669"/>
                </a:cubicBezTo>
                <a:cubicBezTo>
                  <a:pt x="510" y="673"/>
                  <a:pt x="531" y="674"/>
                  <a:pt x="534" y="672"/>
                </a:cubicBezTo>
                <a:cubicBezTo>
                  <a:pt x="537" y="671"/>
                  <a:pt x="536" y="672"/>
                  <a:pt x="536" y="670"/>
                </a:cubicBezTo>
                <a:cubicBezTo>
                  <a:pt x="542" y="672"/>
                  <a:pt x="545" y="668"/>
                  <a:pt x="554" y="670"/>
                </a:cubicBezTo>
                <a:cubicBezTo>
                  <a:pt x="559" y="671"/>
                  <a:pt x="563" y="669"/>
                  <a:pt x="571" y="668"/>
                </a:cubicBezTo>
                <a:cubicBezTo>
                  <a:pt x="577" y="666"/>
                  <a:pt x="585" y="670"/>
                  <a:pt x="590" y="669"/>
                </a:cubicBezTo>
                <a:cubicBezTo>
                  <a:pt x="591" y="669"/>
                  <a:pt x="593" y="669"/>
                  <a:pt x="594" y="668"/>
                </a:cubicBezTo>
                <a:cubicBezTo>
                  <a:pt x="594" y="666"/>
                  <a:pt x="594" y="666"/>
                  <a:pt x="594" y="666"/>
                </a:cubicBezTo>
                <a:cubicBezTo>
                  <a:pt x="599" y="664"/>
                  <a:pt x="606" y="668"/>
                  <a:pt x="609" y="667"/>
                </a:cubicBezTo>
                <a:cubicBezTo>
                  <a:pt x="611" y="666"/>
                  <a:pt x="612" y="665"/>
                  <a:pt x="614" y="665"/>
                </a:cubicBezTo>
                <a:cubicBezTo>
                  <a:pt x="618" y="665"/>
                  <a:pt x="623" y="666"/>
                  <a:pt x="627" y="666"/>
                </a:cubicBezTo>
                <a:cubicBezTo>
                  <a:pt x="637" y="665"/>
                  <a:pt x="649" y="664"/>
                  <a:pt x="656" y="662"/>
                </a:cubicBezTo>
                <a:cubicBezTo>
                  <a:pt x="658" y="661"/>
                  <a:pt x="659" y="665"/>
                  <a:pt x="660" y="664"/>
                </a:cubicBezTo>
                <a:cubicBezTo>
                  <a:pt x="678" y="658"/>
                  <a:pt x="702" y="670"/>
                  <a:pt x="710" y="654"/>
                </a:cubicBezTo>
                <a:cubicBezTo>
                  <a:pt x="712" y="654"/>
                  <a:pt x="712" y="654"/>
                  <a:pt x="712" y="654"/>
                </a:cubicBezTo>
                <a:cubicBezTo>
                  <a:pt x="713" y="656"/>
                  <a:pt x="714" y="657"/>
                  <a:pt x="714" y="660"/>
                </a:cubicBezTo>
                <a:cubicBezTo>
                  <a:pt x="718" y="660"/>
                  <a:pt x="727" y="662"/>
                  <a:pt x="730" y="661"/>
                </a:cubicBezTo>
                <a:cubicBezTo>
                  <a:pt x="730" y="661"/>
                  <a:pt x="731" y="658"/>
                  <a:pt x="731" y="658"/>
                </a:cubicBezTo>
                <a:cubicBezTo>
                  <a:pt x="734" y="657"/>
                  <a:pt x="737" y="660"/>
                  <a:pt x="739" y="659"/>
                </a:cubicBezTo>
                <a:cubicBezTo>
                  <a:pt x="745" y="658"/>
                  <a:pt x="754" y="652"/>
                  <a:pt x="760" y="655"/>
                </a:cubicBezTo>
                <a:cubicBezTo>
                  <a:pt x="762" y="657"/>
                  <a:pt x="761" y="655"/>
                  <a:pt x="762" y="658"/>
                </a:cubicBezTo>
                <a:cubicBezTo>
                  <a:pt x="762" y="658"/>
                  <a:pt x="763" y="657"/>
                  <a:pt x="764" y="656"/>
                </a:cubicBezTo>
                <a:cubicBezTo>
                  <a:pt x="768" y="662"/>
                  <a:pt x="771" y="653"/>
                  <a:pt x="778" y="655"/>
                </a:cubicBezTo>
                <a:cubicBezTo>
                  <a:pt x="779" y="656"/>
                  <a:pt x="779" y="658"/>
                  <a:pt x="780" y="658"/>
                </a:cubicBezTo>
                <a:cubicBezTo>
                  <a:pt x="782" y="660"/>
                  <a:pt x="799" y="658"/>
                  <a:pt x="800" y="656"/>
                </a:cubicBezTo>
                <a:cubicBezTo>
                  <a:pt x="802" y="655"/>
                  <a:pt x="801" y="655"/>
                  <a:pt x="801" y="654"/>
                </a:cubicBezTo>
                <a:cubicBezTo>
                  <a:pt x="803" y="652"/>
                  <a:pt x="803" y="652"/>
                  <a:pt x="805" y="651"/>
                </a:cubicBezTo>
                <a:cubicBezTo>
                  <a:pt x="806" y="650"/>
                  <a:pt x="805" y="650"/>
                  <a:pt x="807" y="650"/>
                </a:cubicBezTo>
                <a:cubicBezTo>
                  <a:pt x="808" y="652"/>
                  <a:pt x="809" y="653"/>
                  <a:pt x="809" y="656"/>
                </a:cubicBezTo>
                <a:cubicBezTo>
                  <a:pt x="821" y="659"/>
                  <a:pt x="837" y="655"/>
                  <a:pt x="849" y="654"/>
                </a:cubicBezTo>
                <a:cubicBezTo>
                  <a:pt x="854" y="653"/>
                  <a:pt x="866" y="655"/>
                  <a:pt x="871" y="654"/>
                </a:cubicBezTo>
                <a:cubicBezTo>
                  <a:pt x="876" y="653"/>
                  <a:pt x="892" y="650"/>
                  <a:pt x="898" y="650"/>
                </a:cubicBezTo>
                <a:cubicBezTo>
                  <a:pt x="900" y="650"/>
                  <a:pt x="902" y="652"/>
                  <a:pt x="905" y="652"/>
                </a:cubicBezTo>
                <a:cubicBezTo>
                  <a:pt x="907" y="651"/>
                  <a:pt x="915" y="648"/>
                  <a:pt x="920" y="647"/>
                </a:cubicBezTo>
                <a:cubicBezTo>
                  <a:pt x="923" y="646"/>
                  <a:pt x="926" y="649"/>
                  <a:pt x="930" y="647"/>
                </a:cubicBezTo>
                <a:cubicBezTo>
                  <a:pt x="944" y="640"/>
                  <a:pt x="959" y="638"/>
                  <a:pt x="971" y="638"/>
                </a:cubicBezTo>
                <a:cubicBezTo>
                  <a:pt x="974" y="639"/>
                  <a:pt x="978" y="636"/>
                  <a:pt x="979" y="636"/>
                </a:cubicBezTo>
                <a:cubicBezTo>
                  <a:pt x="983" y="635"/>
                  <a:pt x="986" y="638"/>
                  <a:pt x="991" y="637"/>
                </a:cubicBezTo>
                <a:cubicBezTo>
                  <a:pt x="998" y="635"/>
                  <a:pt x="1004" y="634"/>
                  <a:pt x="1011" y="634"/>
                </a:cubicBezTo>
                <a:cubicBezTo>
                  <a:pt x="1016" y="634"/>
                  <a:pt x="1022" y="628"/>
                  <a:pt x="1028" y="632"/>
                </a:cubicBezTo>
                <a:cubicBezTo>
                  <a:pt x="1030" y="631"/>
                  <a:pt x="1029" y="632"/>
                  <a:pt x="1029" y="630"/>
                </a:cubicBezTo>
                <a:cubicBezTo>
                  <a:pt x="1042" y="634"/>
                  <a:pt x="1059" y="619"/>
                  <a:pt x="1073" y="615"/>
                </a:cubicBezTo>
                <a:cubicBezTo>
                  <a:pt x="1073" y="611"/>
                  <a:pt x="1073" y="612"/>
                  <a:pt x="1071" y="610"/>
                </a:cubicBezTo>
                <a:cubicBezTo>
                  <a:pt x="1073" y="609"/>
                  <a:pt x="1074" y="608"/>
                  <a:pt x="1076" y="606"/>
                </a:cubicBezTo>
                <a:cubicBezTo>
                  <a:pt x="1089" y="607"/>
                  <a:pt x="1096" y="606"/>
                  <a:pt x="1108" y="601"/>
                </a:cubicBezTo>
                <a:cubicBezTo>
                  <a:pt x="1110" y="602"/>
                  <a:pt x="1108" y="603"/>
                  <a:pt x="1109" y="603"/>
                </a:cubicBezTo>
                <a:cubicBezTo>
                  <a:pt x="1112" y="602"/>
                  <a:pt x="1114" y="603"/>
                  <a:pt x="1117" y="602"/>
                </a:cubicBezTo>
                <a:cubicBezTo>
                  <a:pt x="1121" y="602"/>
                  <a:pt x="1126" y="599"/>
                  <a:pt x="1130" y="599"/>
                </a:cubicBezTo>
                <a:cubicBezTo>
                  <a:pt x="1132" y="598"/>
                  <a:pt x="1131" y="601"/>
                  <a:pt x="1133" y="601"/>
                </a:cubicBezTo>
                <a:cubicBezTo>
                  <a:pt x="1134" y="600"/>
                  <a:pt x="1137" y="597"/>
                  <a:pt x="1138" y="598"/>
                </a:cubicBezTo>
                <a:cubicBezTo>
                  <a:pt x="1138" y="600"/>
                  <a:pt x="1138" y="600"/>
                  <a:pt x="1138" y="600"/>
                </a:cubicBezTo>
                <a:cubicBezTo>
                  <a:pt x="1144" y="596"/>
                  <a:pt x="1145" y="600"/>
                  <a:pt x="1152" y="598"/>
                </a:cubicBezTo>
                <a:cubicBezTo>
                  <a:pt x="1157" y="596"/>
                  <a:pt x="1163" y="593"/>
                  <a:pt x="1168" y="593"/>
                </a:cubicBezTo>
                <a:cubicBezTo>
                  <a:pt x="1182" y="594"/>
                  <a:pt x="1205" y="589"/>
                  <a:pt x="1209" y="576"/>
                </a:cubicBezTo>
                <a:cubicBezTo>
                  <a:pt x="1210" y="575"/>
                  <a:pt x="1210" y="576"/>
                  <a:pt x="1210" y="574"/>
                </a:cubicBezTo>
                <a:lnTo>
                  <a:pt x="1209" y="574"/>
                </a:lnTo>
                <a:close/>
                <a:moveTo>
                  <a:pt x="1154" y="320"/>
                </a:moveTo>
                <a:cubicBezTo>
                  <a:pt x="1153" y="320"/>
                  <a:pt x="1153" y="320"/>
                  <a:pt x="1152" y="320"/>
                </a:cubicBezTo>
                <a:cubicBezTo>
                  <a:pt x="1154" y="320"/>
                  <a:pt x="1153" y="320"/>
                  <a:pt x="1154" y="320"/>
                </a:cubicBezTo>
                <a:close/>
                <a:moveTo>
                  <a:pt x="1098" y="127"/>
                </a:moveTo>
                <a:cubicBezTo>
                  <a:pt x="1102" y="127"/>
                  <a:pt x="1102" y="127"/>
                  <a:pt x="1102" y="127"/>
                </a:cubicBezTo>
                <a:cubicBezTo>
                  <a:pt x="1100" y="129"/>
                  <a:pt x="1099" y="129"/>
                  <a:pt x="1098" y="127"/>
                </a:cubicBezTo>
                <a:close/>
                <a:moveTo>
                  <a:pt x="1129" y="125"/>
                </a:moveTo>
                <a:cubicBezTo>
                  <a:pt x="1127" y="125"/>
                  <a:pt x="1127" y="125"/>
                  <a:pt x="1127" y="125"/>
                </a:cubicBezTo>
                <a:cubicBezTo>
                  <a:pt x="1127" y="126"/>
                  <a:pt x="1127" y="126"/>
                  <a:pt x="1127" y="126"/>
                </a:cubicBezTo>
                <a:cubicBezTo>
                  <a:pt x="1126" y="126"/>
                  <a:pt x="1126" y="126"/>
                  <a:pt x="1126" y="126"/>
                </a:cubicBezTo>
                <a:cubicBezTo>
                  <a:pt x="1126" y="126"/>
                  <a:pt x="1127" y="125"/>
                  <a:pt x="1127" y="124"/>
                </a:cubicBezTo>
                <a:cubicBezTo>
                  <a:pt x="1129" y="124"/>
                  <a:pt x="1129" y="124"/>
                  <a:pt x="1129" y="124"/>
                </a:cubicBezTo>
                <a:lnTo>
                  <a:pt x="1129" y="125"/>
                </a:lnTo>
                <a:close/>
                <a:moveTo>
                  <a:pt x="1121" y="116"/>
                </a:moveTo>
                <a:cubicBezTo>
                  <a:pt x="1125" y="116"/>
                  <a:pt x="1125" y="117"/>
                  <a:pt x="1125" y="114"/>
                </a:cubicBezTo>
                <a:cubicBezTo>
                  <a:pt x="1128" y="116"/>
                  <a:pt x="1144" y="116"/>
                  <a:pt x="1147" y="114"/>
                </a:cubicBezTo>
                <a:cubicBezTo>
                  <a:pt x="1149" y="114"/>
                  <a:pt x="1149" y="115"/>
                  <a:pt x="1151" y="115"/>
                </a:cubicBezTo>
                <a:cubicBezTo>
                  <a:pt x="1149" y="118"/>
                  <a:pt x="1149" y="118"/>
                  <a:pt x="1150" y="122"/>
                </a:cubicBezTo>
                <a:cubicBezTo>
                  <a:pt x="1148" y="122"/>
                  <a:pt x="1149" y="122"/>
                  <a:pt x="1148" y="123"/>
                </a:cubicBezTo>
                <a:cubicBezTo>
                  <a:pt x="1147" y="123"/>
                  <a:pt x="1147" y="123"/>
                  <a:pt x="1147" y="123"/>
                </a:cubicBezTo>
                <a:cubicBezTo>
                  <a:pt x="1147" y="121"/>
                  <a:pt x="1148" y="120"/>
                  <a:pt x="1148" y="117"/>
                </a:cubicBezTo>
                <a:cubicBezTo>
                  <a:pt x="1144" y="117"/>
                  <a:pt x="1127" y="118"/>
                  <a:pt x="1126" y="119"/>
                </a:cubicBezTo>
                <a:cubicBezTo>
                  <a:pt x="1123" y="120"/>
                  <a:pt x="1122" y="123"/>
                  <a:pt x="1121" y="125"/>
                </a:cubicBezTo>
                <a:cubicBezTo>
                  <a:pt x="1120" y="125"/>
                  <a:pt x="1120" y="125"/>
                  <a:pt x="1118" y="126"/>
                </a:cubicBezTo>
                <a:cubicBezTo>
                  <a:pt x="1119" y="123"/>
                  <a:pt x="1119" y="120"/>
                  <a:pt x="1119" y="118"/>
                </a:cubicBezTo>
                <a:cubicBezTo>
                  <a:pt x="1113" y="119"/>
                  <a:pt x="1111" y="119"/>
                  <a:pt x="1107" y="123"/>
                </a:cubicBezTo>
                <a:cubicBezTo>
                  <a:pt x="1105" y="121"/>
                  <a:pt x="1106" y="123"/>
                  <a:pt x="1106" y="120"/>
                </a:cubicBezTo>
                <a:cubicBezTo>
                  <a:pt x="1104" y="120"/>
                  <a:pt x="1104" y="120"/>
                  <a:pt x="1104" y="120"/>
                </a:cubicBezTo>
                <a:cubicBezTo>
                  <a:pt x="1104" y="121"/>
                  <a:pt x="1104" y="121"/>
                  <a:pt x="1103" y="124"/>
                </a:cubicBezTo>
                <a:cubicBezTo>
                  <a:pt x="1099" y="123"/>
                  <a:pt x="1100" y="121"/>
                  <a:pt x="1096" y="120"/>
                </a:cubicBezTo>
                <a:cubicBezTo>
                  <a:pt x="1103" y="114"/>
                  <a:pt x="1113" y="121"/>
                  <a:pt x="1121" y="116"/>
                </a:cubicBezTo>
                <a:close/>
                <a:moveTo>
                  <a:pt x="1061" y="120"/>
                </a:moveTo>
                <a:cubicBezTo>
                  <a:pt x="1066" y="119"/>
                  <a:pt x="1066" y="119"/>
                  <a:pt x="1072" y="119"/>
                </a:cubicBezTo>
                <a:cubicBezTo>
                  <a:pt x="1072" y="124"/>
                  <a:pt x="1072" y="124"/>
                  <a:pt x="1072" y="124"/>
                </a:cubicBezTo>
                <a:cubicBezTo>
                  <a:pt x="1071" y="124"/>
                  <a:pt x="1071" y="125"/>
                  <a:pt x="1070" y="126"/>
                </a:cubicBezTo>
                <a:cubicBezTo>
                  <a:pt x="1066" y="125"/>
                  <a:pt x="1064" y="123"/>
                  <a:pt x="1062" y="125"/>
                </a:cubicBezTo>
                <a:cubicBezTo>
                  <a:pt x="1061" y="125"/>
                  <a:pt x="1061" y="125"/>
                  <a:pt x="1061" y="125"/>
                </a:cubicBezTo>
                <a:lnTo>
                  <a:pt x="1061" y="120"/>
                </a:lnTo>
                <a:close/>
                <a:moveTo>
                  <a:pt x="1049" y="121"/>
                </a:moveTo>
                <a:cubicBezTo>
                  <a:pt x="1052" y="121"/>
                  <a:pt x="1052" y="121"/>
                  <a:pt x="1053" y="120"/>
                </a:cubicBezTo>
                <a:cubicBezTo>
                  <a:pt x="1055" y="120"/>
                  <a:pt x="1055" y="120"/>
                  <a:pt x="1055" y="120"/>
                </a:cubicBezTo>
                <a:cubicBezTo>
                  <a:pt x="1055" y="122"/>
                  <a:pt x="1055" y="122"/>
                  <a:pt x="1054" y="123"/>
                </a:cubicBezTo>
                <a:cubicBezTo>
                  <a:pt x="1053" y="123"/>
                  <a:pt x="1053" y="123"/>
                  <a:pt x="1051" y="122"/>
                </a:cubicBezTo>
                <a:cubicBezTo>
                  <a:pt x="1049" y="122"/>
                  <a:pt x="1049" y="122"/>
                  <a:pt x="1049" y="122"/>
                </a:cubicBezTo>
                <a:lnTo>
                  <a:pt x="1049" y="121"/>
                </a:lnTo>
                <a:close/>
                <a:moveTo>
                  <a:pt x="1041" y="123"/>
                </a:moveTo>
                <a:cubicBezTo>
                  <a:pt x="1041" y="121"/>
                  <a:pt x="1041" y="121"/>
                  <a:pt x="1041" y="121"/>
                </a:cubicBezTo>
                <a:cubicBezTo>
                  <a:pt x="1046" y="121"/>
                  <a:pt x="1046" y="121"/>
                  <a:pt x="1046" y="121"/>
                </a:cubicBezTo>
                <a:cubicBezTo>
                  <a:pt x="1046" y="124"/>
                  <a:pt x="1046" y="124"/>
                  <a:pt x="1046" y="124"/>
                </a:cubicBezTo>
                <a:cubicBezTo>
                  <a:pt x="1044" y="124"/>
                  <a:pt x="1045" y="124"/>
                  <a:pt x="1044" y="125"/>
                </a:cubicBezTo>
                <a:cubicBezTo>
                  <a:pt x="1042" y="124"/>
                  <a:pt x="1042" y="124"/>
                  <a:pt x="1041" y="124"/>
                </a:cubicBezTo>
                <a:cubicBezTo>
                  <a:pt x="1041" y="123"/>
                  <a:pt x="1040" y="123"/>
                  <a:pt x="1040" y="123"/>
                </a:cubicBezTo>
                <a:lnTo>
                  <a:pt x="1041" y="123"/>
                </a:lnTo>
                <a:close/>
                <a:moveTo>
                  <a:pt x="1032" y="122"/>
                </a:moveTo>
                <a:cubicBezTo>
                  <a:pt x="1033" y="122"/>
                  <a:pt x="1033" y="122"/>
                  <a:pt x="1033" y="122"/>
                </a:cubicBezTo>
                <a:cubicBezTo>
                  <a:pt x="1033" y="124"/>
                  <a:pt x="1033" y="124"/>
                  <a:pt x="1033" y="124"/>
                </a:cubicBezTo>
                <a:cubicBezTo>
                  <a:pt x="1031" y="124"/>
                  <a:pt x="1031" y="124"/>
                  <a:pt x="1031" y="124"/>
                </a:cubicBezTo>
                <a:cubicBezTo>
                  <a:pt x="1031" y="123"/>
                  <a:pt x="1031" y="122"/>
                  <a:pt x="1030" y="121"/>
                </a:cubicBezTo>
                <a:cubicBezTo>
                  <a:pt x="1032" y="121"/>
                  <a:pt x="1031" y="121"/>
                  <a:pt x="1032" y="122"/>
                </a:cubicBezTo>
                <a:close/>
                <a:moveTo>
                  <a:pt x="1011" y="121"/>
                </a:moveTo>
                <a:cubicBezTo>
                  <a:pt x="1014" y="121"/>
                  <a:pt x="1016" y="122"/>
                  <a:pt x="1017" y="121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7" y="125"/>
                  <a:pt x="1014" y="124"/>
                  <a:pt x="1014" y="127"/>
                </a:cubicBezTo>
                <a:cubicBezTo>
                  <a:pt x="1012" y="128"/>
                  <a:pt x="1012" y="128"/>
                  <a:pt x="1011" y="128"/>
                </a:cubicBezTo>
                <a:cubicBezTo>
                  <a:pt x="1011" y="127"/>
                  <a:pt x="1011" y="127"/>
                  <a:pt x="1011" y="127"/>
                </a:cubicBezTo>
                <a:cubicBezTo>
                  <a:pt x="1009" y="126"/>
                  <a:pt x="1012" y="125"/>
                  <a:pt x="1009" y="123"/>
                </a:cubicBezTo>
                <a:cubicBezTo>
                  <a:pt x="1009" y="122"/>
                  <a:pt x="1010" y="121"/>
                  <a:pt x="1011" y="121"/>
                </a:cubicBezTo>
                <a:close/>
                <a:moveTo>
                  <a:pt x="1007" y="122"/>
                </a:moveTo>
                <a:cubicBezTo>
                  <a:pt x="1007" y="123"/>
                  <a:pt x="1007" y="123"/>
                  <a:pt x="1007" y="123"/>
                </a:cubicBezTo>
                <a:cubicBezTo>
                  <a:pt x="1005" y="123"/>
                  <a:pt x="1005" y="123"/>
                  <a:pt x="1005" y="123"/>
                </a:cubicBezTo>
                <a:cubicBezTo>
                  <a:pt x="1003" y="124"/>
                  <a:pt x="1004" y="123"/>
                  <a:pt x="1002" y="122"/>
                </a:cubicBezTo>
                <a:lnTo>
                  <a:pt x="1007" y="122"/>
                </a:lnTo>
                <a:close/>
                <a:moveTo>
                  <a:pt x="992" y="122"/>
                </a:moveTo>
                <a:cubicBezTo>
                  <a:pt x="996" y="122"/>
                  <a:pt x="996" y="122"/>
                  <a:pt x="996" y="122"/>
                </a:cubicBezTo>
                <a:cubicBezTo>
                  <a:pt x="995" y="123"/>
                  <a:pt x="993" y="123"/>
                  <a:pt x="992" y="124"/>
                </a:cubicBezTo>
                <a:lnTo>
                  <a:pt x="992" y="122"/>
                </a:lnTo>
                <a:close/>
                <a:moveTo>
                  <a:pt x="981" y="122"/>
                </a:moveTo>
                <a:cubicBezTo>
                  <a:pt x="983" y="122"/>
                  <a:pt x="985" y="122"/>
                  <a:pt x="987" y="123"/>
                </a:cubicBezTo>
                <a:cubicBezTo>
                  <a:pt x="987" y="124"/>
                  <a:pt x="987" y="124"/>
                  <a:pt x="987" y="124"/>
                </a:cubicBezTo>
                <a:cubicBezTo>
                  <a:pt x="982" y="124"/>
                  <a:pt x="981" y="124"/>
                  <a:pt x="976" y="124"/>
                </a:cubicBezTo>
                <a:cubicBezTo>
                  <a:pt x="977" y="123"/>
                  <a:pt x="980" y="122"/>
                  <a:pt x="981" y="122"/>
                </a:cubicBezTo>
                <a:close/>
                <a:moveTo>
                  <a:pt x="955" y="120"/>
                </a:moveTo>
                <a:cubicBezTo>
                  <a:pt x="955" y="120"/>
                  <a:pt x="956" y="120"/>
                  <a:pt x="957" y="121"/>
                </a:cubicBezTo>
                <a:cubicBezTo>
                  <a:pt x="957" y="125"/>
                  <a:pt x="957" y="125"/>
                  <a:pt x="957" y="125"/>
                </a:cubicBezTo>
                <a:cubicBezTo>
                  <a:pt x="952" y="125"/>
                  <a:pt x="952" y="124"/>
                  <a:pt x="955" y="120"/>
                </a:cubicBezTo>
                <a:close/>
                <a:moveTo>
                  <a:pt x="950" y="119"/>
                </a:moveTo>
                <a:cubicBezTo>
                  <a:pt x="948" y="120"/>
                  <a:pt x="948" y="120"/>
                  <a:pt x="946" y="119"/>
                </a:cubicBezTo>
                <a:lnTo>
                  <a:pt x="950" y="119"/>
                </a:lnTo>
                <a:close/>
                <a:moveTo>
                  <a:pt x="945" y="114"/>
                </a:moveTo>
                <a:cubicBezTo>
                  <a:pt x="946" y="114"/>
                  <a:pt x="946" y="114"/>
                  <a:pt x="946" y="114"/>
                </a:cubicBezTo>
                <a:cubicBezTo>
                  <a:pt x="946" y="116"/>
                  <a:pt x="946" y="116"/>
                  <a:pt x="946" y="116"/>
                </a:cubicBezTo>
                <a:cubicBezTo>
                  <a:pt x="945" y="116"/>
                  <a:pt x="945" y="116"/>
                  <a:pt x="945" y="116"/>
                </a:cubicBezTo>
                <a:lnTo>
                  <a:pt x="945" y="114"/>
                </a:lnTo>
                <a:close/>
                <a:moveTo>
                  <a:pt x="948" y="126"/>
                </a:moveTo>
                <a:cubicBezTo>
                  <a:pt x="948" y="128"/>
                  <a:pt x="948" y="128"/>
                  <a:pt x="948" y="128"/>
                </a:cubicBezTo>
                <a:cubicBezTo>
                  <a:pt x="946" y="128"/>
                  <a:pt x="946" y="128"/>
                  <a:pt x="944" y="126"/>
                </a:cubicBezTo>
                <a:lnTo>
                  <a:pt x="948" y="126"/>
                </a:lnTo>
                <a:close/>
                <a:moveTo>
                  <a:pt x="941" y="152"/>
                </a:moveTo>
                <a:cubicBezTo>
                  <a:pt x="939" y="153"/>
                  <a:pt x="939" y="153"/>
                  <a:pt x="938" y="152"/>
                </a:cubicBezTo>
                <a:lnTo>
                  <a:pt x="941" y="152"/>
                </a:lnTo>
                <a:close/>
                <a:moveTo>
                  <a:pt x="900" y="122"/>
                </a:moveTo>
                <a:cubicBezTo>
                  <a:pt x="899" y="122"/>
                  <a:pt x="899" y="122"/>
                  <a:pt x="899" y="122"/>
                </a:cubicBezTo>
                <a:cubicBezTo>
                  <a:pt x="899" y="121"/>
                  <a:pt x="900" y="120"/>
                  <a:pt x="900" y="119"/>
                </a:cubicBezTo>
                <a:cubicBezTo>
                  <a:pt x="901" y="120"/>
                  <a:pt x="901" y="119"/>
                  <a:pt x="902" y="120"/>
                </a:cubicBezTo>
                <a:cubicBezTo>
                  <a:pt x="901" y="120"/>
                  <a:pt x="900" y="121"/>
                  <a:pt x="900" y="122"/>
                </a:cubicBezTo>
                <a:close/>
                <a:moveTo>
                  <a:pt x="905" y="119"/>
                </a:moveTo>
                <a:cubicBezTo>
                  <a:pt x="907" y="119"/>
                  <a:pt x="907" y="119"/>
                  <a:pt x="907" y="119"/>
                </a:cubicBezTo>
                <a:cubicBezTo>
                  <a:pt x="906" y="120"/>
                  <a:pt x="906" y="120"/>
                  <a:pt x="905" y="119"/>
                </a:cubicBezTo>
                <a:close/>
                <a:moveTo>
                  <a:pt x="912" y="114"/>
                </a:moveTo>
                <a:cubicBezTo>
                  <a:pt x="911" y="117"/>
                  <a:pt x="911" y="115"/>
                  <a:pt x="909" y="113"/>
                </a:cubicBezTo>
                <a:cubicBezTo>
                  <a:pt x="913" y="113"/>
                  <a:pt x="913" y="113"/>
                  <a:pt x="913" y="113"/>
                </a:cubicBezTo>
                <a:cubicBezTo>
                  <a:pt x="913" y="114"/>
                  <a:pt x="912" y="114"/>
                  <a:pt x="912" y="114"/>
                </a:cubicBezTo>
                <a:close/>
                <a:moveTo>
                  <a:pt x="919" y="123"/>
                </a:moveTo>
                <a:cubicBezTo>
                  <a:pt x="918" y="123"/>
                  <a:pt x="918" y="123"/>
                  <a:pt x="918" y="123"/>
                </a:cubicBezTo>
                <a:cubicBezTo>
                  <a:pt x="918" y="121"/>
                  <a:pt x="918" y="121"/>
                  <a:pt x="918" y="121"/>
                </a:cubicBezTo>
                <a:cubicBezTo>
                  <a:pt x="919" y="121"/>
                  <a:pt x="919" y="121"/>
                  <a:pt x="919" y="121"/>
                </a:cubicBezTo>
                <a:lnTo>
                  <a:pt x="919" y="123"/>
                </a:lnTo>
                <a:close/>
                <a:moveTo>
                  <a:pt x="928" y="157"/>
                </a:moveTo>
                <a:cubicBezTo>
                  <a:pt x="931" y="157"/>
                  <a:pt x="931" y="157"/>
                  <a:pt x="931" y="157"/>
                </a:cubicBezTo>
                <a:cubicBezTo>
                  <a:pt x="929" y="158"/>
                  <a:pt x="930" y="158"/>
                  <a:pt x="928" y="157"/>
                </a:cubicBezTo>
                <a:close/>
                <a:moveTo>
                  <a:pt x="928" y="104"/>
                </a:moveTo>
                <a:cubicBezTo>
                  <a:pt x="930" y="104"/>
                  <a:pt x="929" y="104"/>
                  <a:pt x="930" y="105"/>
                </a:cubicBezTo>
                <a:cubicBezTo>
                  <a:pt x="931" y="105"/>
                  <a:pt x="931" y="105"/>
                  <a:pt x="931" y="105"/>
                </a:cubicBezTo>
                <a:cubicBezTo>
                  <a:pt x="931" y="105"/>
                  <a:pt x="930" y="105"/>
                  <a:pt x="930" y="106"/>
                </a:cubicBezTo>
                <a:cubicBezTo>
                  <a:pt x="929" y="106"/>
                  <a:pt x="928" y="106"/>
                  <a:pt x="927" y="106"/>
                </a:cubicBezTo>
                <a:cubicBezTo>
                  <a:pt x="925" y="106"/>
                  <a:pt x="925" y="106"/>
                  <a:pt x="925" y="106"/>
                </a:cubicBezTo>
                <a:cubicBezTo>
                  <a:pt x="926" y="105"/>
                  <a:pt x="927" y="104"/>
                  <a:pt x="928" y="104"/>
                </a:cubicBezTo>
                <a:close/>
                <a:moveTo>
                  <a:pt x="925" y="155"/>
                </a:moveTo>
                <a:cubicBezTo>
                  <a:pt x="927" y="154"/>
                  <a:pt x="928" y="154"/>
                  <a:pt x="929" y="153"/>
                </a:cubicBezTo>
                <a:cubicBezTo>
                  <a:pt x="930" y="153"/>
                  <a:pt x="930" y="153"/>
                  <a:pt x="930" y="153"/>
                </a:cubicBezTo>
                <a:cubicBezTo>
                  <a:pt x="929" y="155"/>
                  <a:pt x="928" y="155"/>
                  <a:pt x="926" y="157"/>
                </a:cubicBezTo>
                <a:cubicBezTo>
                  <a:pt x="925" y="157"/>
                  <a:pt x="925" y="157"/>
                  <a:pt x="925" y="157"/>
                </a:cubicBezTo>
                <a:lnTo>
                  <a:pt x="925" y="155"/>
                </a:lnTo>
                <a:close/>
                <a:moveTo>
                  <a:pt x="922" y="125"/>
                </a:moveTo>
                <a:cubicBezTo>
                  <a:pt x="919" y="123"/>
                  <a:pt x="921" y="124"/>
                  <a:pt x="920" y="122"/>
                </a:cubicBezTo>
                <a:cubicBezTo>
                  <a:pt x="920" y="122"/>
                  <a:pt x="921" y="122"/>
                  <a:pt x="922" y="123"/>
                </a:cubicBezTo>
                <a:lnTo>
                  <a:pt x="922" y="125"/>
                </a:lnTo>
                <a:close/>
                <a:moveTo>
                  <a:pt x="920" y="113"/>
                </a:moveTo>
                <a:cubicBezTo>
                  <a:pt x="918" y="113"/>
                  <a:pt x="919" y="113"/>
                  <a:pt x="918" y="112"/>
                </a:cubicBezTo>
                <a:cubicBezTo>
                  <a:pt x="919" y="113"/>
                  <a:pt x="919" y="112"/>
                  <a:pt x="920" y="113"/>
                </a:cubicBezTo>
                <a:close/>
                <a:moveTo>
                  <a:pt x="910" y="105"/>
                </a:moveTo>
                <a:cubicBezTo>
                  <a:pt x="913" y="105"/>
                  <a:pt x="915" y="105"/>
                  <a:pt x="917" y="107"/>
                </a:cubicBezTo>
                <a:cubicBezTo>
                  <a:pt x="919" y="107"/>
                  <a:pt x="918" y="107"/>
                  <a:pt x="919" y="108"/>
                </a:cubicBezTo>
                <a:cubicBezTo>
                  <a:pt x="918" y="108"/>
                  <a:pt x="918" y="109"/>
                  <a:pt x="917" y="109"/>
                </a:cubicBezTo>
                <a:cubicBezTo>
                  <a:pt x="916" y="109"/>
                  <a:pt x="916" y="109"/>
                  <a:pt x="916" y="109"/>
                </a:cubicBezTo>
                <a:cubicBezTo>
                  <a:pt x="916" y="109"/>
                  <a:pt x="917" y="108"/>
                  <a:pt x="917" y="108"/>
                </a:cubicBezTo>
                <a:cubicBezTo>
                  <a:pt x="912" y="108"/>
                  <a:pt x="907" y="111"/>
                  <a:pt x="903" y="108"/>
                </a:cubicBezTo>
                <a:cubicBezTo>
                  <a:pt x="901" y="107"/>
                  <a:pt x="902" y="107"/>
                  <a:pt x="901" y="107"/>
                </a:cubicBezTo>
                <a:cubicBezTo>
                  <a:pt x="903" y="106"/>
                  <a:pt x="908" y="106"/>
                  <a:pt x="910" y="105"/>
                </a:cubicBezTo>
                <a:close/>
                <a:moveTo>
                  <a:pt x="897" y="114"/>
                </a:moveTo>
                <a:cubicBezTo>
                  <a:pt x="900" y="113"/>
                  <a:pt x="904" y="113"/>
                  <a:pt x="906" y="111"/>
                </a:cubicBezTo>
                <a:cubicBezTo>
                  <a:pt x="906" y="112"/>
                  <a:pt x="907" y="113"/>
                  <a:pt x="908" y="113"/>
                </a:cubicBezTo>
                <a:cubicBezTo>
                  <a:pt x="908" y="115"/>
                  <a:pt x="908" y="115"/>
                  <a:pt x="908" y="115"/>
                </a:cubicBezTo>
                <a:cubicBezTo>
                  <a:pt x="905" y="115"/>
                  <a:pt x="901" y="115"/>
                  <a:pt x="901" y="115"/>
                </a:cubicBezTo>
                <a:cubicBezTo>
                  <a:pt x="897" y="115"/>
                  <a:pt x="897" y="115"/>
                  <a:pt x="897" y="115"/>
                </a:cubicBezTo>
                <a:lnTo>
                  <a:pt x="897" y="114"/>
                </a:lnTo>
                <a:close/>
                <a:moveTo>
                  <a:pt x="894" y="125"/>
                </a:moveTo>
                <a:cubicBezTo>
                  <a:pt x="893" y="126"/>
                  <a:pt x="893" y="126"/>
                  <a:pt x="892" y="128"/>
                </a:cubicBezTo>
                <a:cubicBezTo>
                  <a:pt x="889" y="128"/>
                  <a:pt x="889" y="128"/>
                  <a:pt x="888" y="126"/>
                </a:cubicBezTo>
                <a:cubicBezTo>
                  <a:pt x="887" y="125"/>
                  <a:pt x="887" y="124"/>
                  <a:pt x="887" y="122"/>
                </a:cubicBezTo>
                <a:cubicBezTo>
                  <a:pt x="891" y="123"/>
                  <a:pt x="891" y="123"/>
                  <a:pt x="894" y="125"/>
                </a:cubicBezTo>
                <a:close/>
                <a:moveTo>
                  <a:pt x="916" y="53"/>
                </a:moveTo>
                <a:cubicBezTo>
                  <a:pt x="920" y="53"/>
                  <a:pt x="920" y="53"/>
                  <a:pt x="920" y="53"/>
                </a:cubicBezTo>
                <a:cubicBezTo>
                  <a:pt x="920" y="54"/>
                  <a:pt x="920" y="54"/>
                  <a:pt x="920" y="54"/>
                </a:cubicBezTo>
                <a:cubicBezTo>
                  <a:pt x="920" y="54"/>
                  <a:pt x="921" y="56"/>
                  <a:pt x="922" y="56"/>
                </a:cubicBezTo>
                <a:cubicBezTo>
                  <a:pt x="919" y="59"/>
                  <a:pt x="917" y="58"/>
                  <a:pt x="914" y="58"/>
                </a:cubicBezTo>
                <a:cubicBezTo>
                  <a:pt x="914" y="57"/>
                  <a:pt x="914" y="57"/>
                  <a:pt x="914" y="57"/>
                </a:cubicBezTo>
                <a:cubicBezTo>
                  <a:pt x="913" y="57"/>
                  <a:pt x="915" y="56"/>
                  <a:pt x="916" y="53"/>
                </a:cubicBezTo>
                <a:close/>
                <a:moveTo>
                  <a:pt x="899" y="45"/>
                </a:moveTo>
                <a:cubicBezTo>
                  <a:pt x="897" y="45"/>
                  <a:pt x="898" y="45"/>
                  <a:pt x="897" y="44"/>
                </a:cubicBezTo>
                <a:cubicBezTo>
                  <a:pt x="899" y="45"/>
                  <a:pt x="898" y="44"/>
                  <a:pt x="899" y="45"/>
                </a:cubicBezTo>
                <a:close/>
                <a:moveTo>
                  <a:pt x="883" y="44"/>
                </a:moveTo>
                <a:cubicBezTo>
                  <a:pt x="883" y="46"/>
                  <a:pt x="883" y="46"/>
                  <a:pt x="883" y="46"/>
                </a:cubicBezTo>
                <a:cubicBezTo>
                  <a:pt x="880" y="45"/>
                  <a:pt x="879" y="45"/>
                  <a:pt x="877" y="43"/>
                </a:cubicBezTo>
                <a:cubicBezTo>
                  <a:pt x="879" y="44"/>
                  <a:pt x="881" y="44"/>
                  <a:pt x="883" y="44"/>
                </a:cubicBezTo>
                <a:close/>
                <a:moveTo>
                  <a:pt x="710" y="70"/>
                </a:moveTo>
                <a:cubicBezTo>
                  <a:pt x="710" y="71"/>
                  <a:pt x="710" y="71"/>
                  <a:pt x="710" y="71"/>
                </a:cubicBezTo>
                <a:cubicBezTo>
                  <a:pt x="707" y="70"/>
                  <a:pt x="706" y="69"/>
                  <a:pt x="703" y="68"/>
                </a:cubicBezTo>
                <a:cubicBezTo>
                  <a:pt x="703" y="65"/>
                  <a:pt x="703" y="65"/>
                  <a:pt x="704" y="63"/>
                </a:cubicBezTo>
                <a:cubicBezTo>
                  <a:pt x="706" y="64"/>
                  <a:pt x="708" y="65"/>
                  <a:pt x="710" y="66"/>
                </a:cubicBezTo>
                <a:cubicBezTo>
                  <a:pt x="709" y="67"/>
                  <a:pt x="708" y="67"/>
                  <a:pt x="708" y="68"/>
                </a:cubicBezTo>
                <a:cubicBezTo>
                  <a:pt x="709" y="70"/>
                  <a:pt x="707" y="68"/>
                  <a:pt x="710" y="70"/>
                </a:cubicBezTo>
                <a:close/>
                <a:moveTo>
                  <a:pt x="219" y="61"/>
                </a:moveTo>
                <a:cubicBezTo>
                  <a:pt x="219" y="61"/>
                  <a:pt x="219" y="60"/>
                  <a:pt x="219" y="59"/>
                </a:cubicBezTo>
                <a:cubicBezTo>
                  <a:pt x="219" y="59"/>
                  <a:pt x="220" y="60"/>
                  <a:pt x="219" y="61"/>
                </a:cubicBezTo>
                <a:close/>
                <a:moveTo>
                  <a:pt x="215" y="71"/>
                </a:moveTo>
                <a:cubicBezTo>
                  <a:pt x="216" y="71"/>
                  <a:pt x="216" y="71"/>
                  <a:pt x="217" y="72"/>
                </a:cubicBezTo>
                <a:cubicBezTo>
                  <a:pt x="215" y="71"/>
                  <a:pt x="216" y="71"/>
                  <a:pt x="215" y="71"/>
                </a:cubicBezTo>
                <a:close/>
                <a:moveTo>
                  <a:pt x="196" y="81"/>
                </a:moveTo>
                <a:cubicBezTo>
                  <a:pt x="199" y="82"/>
                  <a:pt x="198" y="81"/>
                  <a:pt x="200" y="83"/>
                </a:cubicBezTo>
                <a:cubicBezTo>
                  <a:pt x="198" y="82"/>
                  <a:pt x="197" y="82"/>
                  <a:pt x="196" y="81"/>
                </a:cubicBezTo>
                <a:close/>
                <a:moveTo>
                  <a:pt x="78" y="201"/>
                </a:moveTo>
                <a:cubicBezTo>
                  <a:pt x="73" y="201"/>
                  <a:pt x="73" y="201"/>
                  <a:pt x="73" y="201"/>
                </a:cubicBezTo>
                <a:cubicBezTo>
                  <a:pt x="73" y="200"/>
                  <a:pt x="73" y="199"/>
                  <a:pt x="74" y="197"/>
                </a:cubicBezTo>
                <a:cubicBezTo>
                  <a:pt x="76" y="197"/>
                  <a:pt x="76" y="197"/>
                  <a:pt x="78" y="197"/>
                </a:cubicBezTo>
                <a:cubicBezTo>
                  <a:pt x="79" y="197"/>
                  <a:pt x="78" y="197"/>
                  <a:pt x="79" y="197"/>
                </a:cubicBezTo>
                <a:cubicBezTo>
                  <a:pt x="80" y="197"/>
                  <a:pt x="80" y="197"/>
                  <a:pt x="80" y="197"/>
                </a:cubicBezTo>
                <a:cubicBezTo>
                  <a:pt x="79" y="199"/>
                  <a:pt x="79" y="200"/>
                  <a:pt x="78" y="201"/>
                </a:cubicBezTo>
                <a:close/>
                <a:moveTo>
                  <a:pt x="334" y="58"/>
                </a:moveTo>
                <a:cubicBezTo>
                  <a:pt x="336" y="58"/>
                  <a:pt x="336" y="58"/>
                  <a:pt x="336" y="58"/>
                </a:cubicBezTo>
                <a:cubicBezTo>
                  <a:pt x="340" y="56"/>
                  <a:pt x="341" y="61"/>
                  <a:pt x="344" y="58"/>
                </a:cubicBezTo>
                <a:cubicBezTo>
                  <a:pt x="348" y="58"/>
                  <a:pt x="348" y="58"/>
                  <a:pt x="348" y="58"/>
                </a:cubicBezTo>
                <a:cubicBezTo>
                  <a:pt x="348" y="60"/>
                  <a:pt x="347" y="63"/>
                  <a:pt x="345" y="65"/>
                </a:cubicBezTo>
                <a:cubicBezTo>
                  <a:pt x="345" y="66"/>
                  <a:pt x="343" y="66"/>
                  <a:pt x="343" y="67"/>
                </a:cubicBezTo>
                <a:cubicBezTo>
                  <a:pt x="341" y="65"/>
                  <a:pt x="341" y="65"/>
                  <a:pt x="341" y="62"/>
                </a:cubicBezTo>
                <a:cubicBezTo>
                  <a:pt x="338" y="62"/>
                  <a:pt x="336" y="62"/>
                  <a:pt x="334" y="61"/>
                </a:cubicBezTo>
                <a:lnTo>
                  <a:pt x="334" y="58"/>
                </a:lnTo>
                <a:close/>
                <a:moveTo>
                  <a:pt x="320" y="56"/>
                </a:moveTo>
                <a:cubicBezTo>
                  <a:pt x="321" y="56"/>
                  <a:pt x="320" y="55"/>
                  <a:pt x="322" y="56"/>
                </a:cubicBezTo>
                <a:cubicBezTo>
                  <a:pt x="325" y="56"/>
                  <a:pt x="324" y="56"/>
                  <a:pt x="325" y="55"/>
                </a:cubicBezTo>
                <a:cubicBezTo>
                  <a:pt x="329" y="55"/>
                  <a:pt x="329" y="56"/>
                  <a:pt x="333" y="56"/>
                </a:cubicBezTo>
                <a:cubicBezTo>
                  <a:pt x="332" y="59"/>
                  <a:pt x="332" y="59"/>
                  <a:pt x="330" y="60"/>
                </a:cubicBezTo>
                <a:cubicBezTo>
                  <a:pt x="329" y="61"/>
                  <a:pt x="327" y="61"/>
                  <a:pt x="325" y="60"/>
                </a:cubicBezTo>
                <a:cubicBezTo>
                  <a:pt x="323" y="60"/>
                  <a:pt x="321" y="60"/>
                  <a:pt x="319" y="59"/>
                </a:cubicBezTo>
                <a:cubicBezTo>
                  <a:pt x="319" y="57"/>
                  <a:pt x="319" y="57"/>
                  <a:pt x="320" y="56"/>
                </a:cubicBezTo>
                <a:close/>
                <a:moveTo>
                  <a:pt x="325" y="74"/>
                </a:moveTo>
                <a:cubicBezTo>
                  <a:pt x="325" y="75"/>
                  <a:pt x="325" y="75"/>
                  <a:pt x="325" y="75"/>
                </a:cubicBezTo>
                <a:cubicBezTo>
                  <a:pt x="324" y="77"/>
                  <a:pt x="324" y="76"/>
                  <a:pt x="324" y="77"/>
                </a:cubicBezTo>
                <a:cubicBezTo>
                  <a:pt x="323" y="76"/>
                  <a:pt x="323" y="75"/>
                  <a:pt x="323" y="74"/>
                </a:cubicBezTo>
                <a:lnTo>
                  <a:pt x="325" y="74"/>
                </a:lnTo>
                <a:close/>
                <a:moveTo>
                  <a:pt x="302" y="54"/>
                </a:moveTo>
                <a:cubicBezTo>
                  <a:pt x="306" y="54"/>
                  <a:pt x="307" y="55"/>
                  <a:pt x="311" y="55"/>
                </a:cubicBezTo>
                <a:cubicBezTo>
                  <a:pt x="312" y="55"/>
                  <a:pt x="312" y="55"/>
                  <a:pt x="312" y="56"/>
                </a:cubicBezTo>
                <a:cubicBezTo>
                  <a:pt x="311" y="58"/>
                  <a:pt x="311" y="58"/>
                  <a:pt x="310" y="60"/>
                </a:cubicBezTo>
                <a:cubicBezTo>
                  <a:pt x="309" y="60"/>
                  <a:pt x="309" y="60"/>
                  <a:pt x="308" y="59"/>
                </a:cubicBezTo>
                <a:cubicBezTo>
                  <a:pt x="298" y="59"/>
                  <a:pt x="298" y="59"/>
                  <a:pt x="298" y="59"/>
                </a:cubicBezTo>
                <a:cubicBezTo>
                  <a:pt x="299" y="57"/>
                  <a:pt x="300" y="56"/>
                  <a:pt x="302" y="54"/>
                </a:cubicBezTo>
                <a:close/>
                <a:moveTo>
                  <a:pt x="307" y="275"/>
                </a:moveTo>
                <a:cubicBezTo>
                  <a:pt x="306" y="275"/>
                  <a:pt x="306" y="275"/>
                  <a:pt x="306" y="275"/>
                </a:cubicBezTo>
                <a:cubicBezTo>
                  <a:pt x="305" y="275"/>
                  <a:pt x="305" y="276"/>
                  <a:pt x="305" y="276"/>
                </a:cubicBezTo>
                <a:cubicBezTo>
                  <a:pt x="305" y="274"/>
                  <a:pt x="305" y="274"/>
                  <a:pt x="305" y="274"/>
                </a:cubicBezTo>
                <a:cubicBezTo>
                  <a:pt x="306" y="275"/>
                  <a:pt x="306" y="274"/>
                  <a:pt x="307" y="275"/>
                </a:cubicBezTo>
                <a:close/>
                <a:moveTo>
                  <a:pt x="289" y="53"/>
                </a:moveTo>
                <a:cubicBezTo>
                  <a:pt x="290" y="53"/>
                  <a:pt x="289" y="54"/>
                  <a:pt x="290" y="53"/>
                </a:cubicBezTo>
                <a:cubicBezTo>
                  <a:pt x="294" y="53"/>
                  <a:pt x="294" y="54"/>
                  <a:pt x="295" y="56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295" y="57"/>
                  <a:pt x="294" y="58"/>
                  <a:pt x="293" y="59"/>
                </a:cubicBezTo>
                <a:cubicBezTo>
                  <a:pt x="289" y="58"/>
                  <a:pt x="289" y="57"/>
                  <a:pt x="288" y="53"/>
                </a:cubicBezTo>
                <a:lnTo>
                  <a:pt x="289" y="53"/>
                </a:lnTo>
                <a:close/>
                <a:moveTo>
                  <a:pt x="262" y="284"/>
                </a:moveTo>
                <a:cubicBezTo>
                  <a:pt x="254" y="289"/>
                  <a:pt x="238" y="288"/>
                  <a:pt x="227" y="286"/>
                </a:cubicBezTo>
                <a:cubicBezTo>
                  <a:pt x="228" y="285"/>
                  <a:pt x="228" y="286"/>
                  <a:pt x="229" y="283"/>
                </a:cubicBezTo>
                <a:cubicBezTo>
                  <a:pt x="235" y="282"/>
                  <a:pt x="247" y="284"/>
                  <a:pt x="253" y="281"/>
                </a:cubicBezTo>
                <a:cubicBezTo>
                  <a:pt x="255" y="282"/>
                  <a:pt x="260" y="282"/>
                  <a:pt x="260" y="283"/>
                </a:cubicBezTo>
                <a:cubicBezTo>
                  <a:pt x="262" y="283"/>
                  <a:pt x="261" y="283"/>
                  <a:pt x="262" y="284"/>
                </a:cubicBezTo>
                <a:close/>
                <a:moveTo>
                  <a:pt x="243" y="44"/>
                </a:moveTo>
                <a:cubicBezTo>
                  <a:pt x="246" y="45"/>
                  <a:pt x="248" y="46"/>
                  <a:pt x="251" y="44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52" y="45"/>
                  <a:pt x="252" y="46"/>
                  <a:pt x="252" y="46"/>
                </a:cubicBezTo>
                <a:cubicBezTo>
                  <a:pt x="247" y="46"/>
                  <a:pt x="245" y="46"/>
                  <a:pt x="243" y="44"/>
                </a:cubicBezTo>
                <a:close/>
                <a:moveTo>
                  <a:pt x="221" y="192"/>
                </a:moveTo>
                <a:cubicBezTo>
                  <a:pt x="220" y="194"/>
                  <a:pt x="219" y="195"/>
                  <a:pt x="219" y="197"/>
                </a:cubicBezTo>
                <a:cubicBezTo>
                  <a:pt x="215" y="197"/>
                  <a:pt x="216" y="197"/>
                  <a:pt x="214" y="197"/>
                </a:cubicBezTo>
                <a:cubicBezTo>
                  <a:pt x="214" y="194"/>
                  <a:pt x="214" y="194"/>
                  <a:pt x="214" y="194"/>
                </a:cubicBezTo>
                <a:cubicBezTo>
                  <a:pt x="210" y="194"/>
                  <a:pt x="210" y="195"/>
                  <a:pt x="209" y="197"/>
                </a:cubicBezTo>
                <a:cubicBezTo>
                  <a:pt x="208" y="197"/>
                  <a:pt x="209" y="195"/>
                  <a:pt x="208" y="194"/>
                </a:cubicBezTo>
                <a:cubicBezTo>
                  <a:pt x="207" y="193"/>
                  <a:pt x="199" y="193"/>
                  <a:pt x="197" y="195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195" y="197"/>
                  <a:pt x="195" y="197"/>
                  <a:pt x="195" y="197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93" y="195"/>
                  <a:pt x="193" y="195"/>
                  <a:pt x="191" y="196"/>
                </a:cubicBezTo>
                <a:cubicBezTo>
                  <a:pt x="193" y="199"/>
                  <a:pt x="195" y="198"/>
                  <a:pt x="197" y="201"/>
                </a:cubicBezTo>
                <a:cubicBezTo>
                  <a:pt x="201" y="201"/>
                  <a:pt x="208" y="200"/>
                  <a:pt x="213" y="200"/>
                </a:cubicBezTo>
                <a:cubicBezTo>
                  <a:pt x="214" y="200"/>
                  <a:pt x="218" y="203"/>
                  <a:pt x="219" y="202"/>
                </a:cubicBezTo>
                <a:cubicBezTo>
                  <a:pt x="220" y="201"/>
                  <a:pt x="221" y="200"/>
                  <a:pt x="221" y="199"/>
                </a:cubicBezTo>
                <a:cubicBezTo>
                  <a:pt x="229" y="196"/>
                  <a:pt x="235" y="199"/>
                  <a:pt x="242" y="201"/>
                </a:cubicBezTo>
                <a:cubicBezTo>
                  <a:pt x="242" y="202"/>
                  <a:pt x="242" y="202"/>
                  <a:pt x="242" y="202"/>
                </a:cubicBezTo>
                <a:cubicBezTo>
                  <a:pt x="237" y="203"/>
                  <a:pt x="234" y="201"/>
                  <a:pt x="225" y="201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04"/>
                  <a:pt x="229" y="205"/>
                  <a:pt x="229" y="205"/>
                </a:cubicBezTo>
                <a:cubicBezTo>
                  <a:pt x="229" y="206"/>
                  <a:pt x="228" y="206"/>
                  <a:pt x="228" y="207"/>
                </a:cubicBezTo>
                <a:cubicBezTo>
                  <a:pt x="225" y="208"/>
                  <a:pt x="221" y="208"/>
                  <a:pt x="219" y="210"/>
                </a:cubicBezTo>
                <a:cubicBezTo>
                  <a:pt x="218" y="209"/>
                  <a:pt x="218" y="208"/>
                  <a:pt x="218" y="207"/>
                </a:cubicBezTo>
                <a:cubicBezTo>
                  <a:pt x="217" y="207"/>
                  <a:pt x="217" y="208"/>
                  <a:pt x="217" y="208"/>
                </a:cubicBezTo>
                <a:cubicBezTo>
                  <a:pt x="214" y="208"/>
                  <a:pt x="213" y="208"/>
                  <a:pt x="212" y="209"/>
                </a:cubicBezTo>
                <a:cubicBezTo>
                  <a:pt x="212" y="214"/>
                  <a:pt x="212" y="214"/>
                  <a:pt x="212" y="214"/>
                </a:cubicBezTo>
                <a:cubicBezTo>
                  <a:pt x="215" y="215"/>
                  <a:pt x="217" y="217"/>
                  <a:pt x="220" y="218"/>
                </a:cubicBezTo>
                <a:cubicBezTo>
                  <a:pt x="224" y="218"/>
                  <a:pt x="239" y="218"/>
                  <a:pt x="244" y="222"/>
                </a:cubicBezTo>
                <a:cubicBezTo>
                  <a:pt x="249" y="222"/>
                  <a:pt x="249" y="222"/>
                  <a:pt x="249" y="222"/>
                </a:cubicBezTo>
                <a:cubicBezTo>
                  <a:pt x="249" y="223"/>
                  <a:pt x="249" y="223"/>
                  <a:pt x="249" y="223"/>
                </a:cubicBezTo>
                <a:cubicBezTo>
                  <a:pt x="241" y="225"/>
                  <a:pt x="225" y="224"/>
                  <a:pt x="216" y="220"/>
                </a:cubicBezTo>
                <a:cubicBezTo>
                  <a:pt x="214" y="223"/>
                  <a:pt x="215" y="223"/>
                  <a:pt x="215" y="225"/>
                </a:cubicBezTo>
                <a:cubicBezTo>
                  <a:pt x="214" y="225"/>
                  <a:pt x="213" y="226"/>
                  <a:pt x="212" y="226"/>
                </a:cubicBezTo>
                <a:cubicBezTo>
                  <a:pt x="211" y="227"/>
                  <a:pt x="211" y="226"/>
                  <a:pt x="208" y="226"/>
                </a:cubicBezTo>
                <a:cubicBezTo>
                  <a:pt x="208" y="226"/>
                  <a:pt x="208" y="225"/>
                  <a:pt x="207" y="225"/>
                </a:cubicBezTo>
                <a:cubicBezTo>
                  <a:pt x="207" y="220"/>
                  <a:pt x="207" y="220"/>
                  <a:pt x="207" y="220"/>
                </a:cubicBezTo>
                <a:cubicBezTo>
                  <a:pt x="201" y="220"/>
                  <a:pt x="202" y="221"/>
                  <a:pt x="202" y="226"/>
                </a:cubicBezTo>
                <a:cubicBezTo>
                  <a:pt x="199" y="225"/>
                  <a:pt x="196" y="222"/>
                  <a:pt x="194" y="222"/>
                </a:cubicBezTo>
                <a:cubicBezTo>
                  <a:pt x="193" y="223"/>
                  <a:pt x="193" y="223"/>
                  <a:pt x="192" y="224"/>
                </a:cubicBezTo>
                <a:cubicBezTo>
                  <a:pt x="191" y="224"/>
                  <a:pt x="191" y="224"/>
                  <a:pt x="191" y="224"/>
                </a:cubicBezTo>
                <a:cubicBezTo>
                  <a:pt x="182" y="220"/>
                  <a:pt x="182" y="220"/>
                  <a:pt x="182" y="220"/>
                </a:cubicBezTo>
                <a:cubicBezTo>
                  <a:pt x="179" y="220"/>
                  <a:pt x="179" y="221"/>
                  <a:pt x="178" y="221"/>
                </a:cubicBezTo>
                <a:cubicBezTo>
                  <a:pt x="178" y="222"/>
                  <a:pt x="178" y="223"/>
                  <a:pt x="179" y="224"/>
                </a:cubicBezTo>
                <a:cubicBezTo>
                  <a:pt x="183" y="225"/>
                  <a:pt x="186" y="224"/>
                  <a:pt x="190" y="226"/>
                </a:cubicBezTo>
                <a:cubicBezTo>
                  <a:pt x="187" y="228"/>
                  <a:pt x="170" y="228"/>
                  <a:pt x="168" y="227"/>
                </a:cubicBezTo>
                <a:cubicBezTo>
                  <a:pt x="169" y="226"/>
                  <a:pt x="168" y="226"/>
                  <a:pt x="170" y="225"/>
                </a:cubicBezTo>
                <a:cubicBezTo>
                  <a:pt x="170" y="223"/>
                  <a:pt x="170" y="223"/>
                  <a:pt x="170" y="223"/>
                </a:cubicBezTo>
                <a:cubicBezTo>
                  <a:pt x="167" y="222"/>
                  <a:pt x="152" y="223"/>
                  <a:pt x="150" y="224"/>
                </a:cubicBezTo>
                <a:cubicBezTo>
                  <a:pt x="150" y="223"/>
                  <a:pt x="149" y="222"/>
                  <a:pt x="149" y="221"/>
                </a:cubicBezTo>
                <a:cubicBezTo>
                  <a:pt x="149" y="218"/>
                  <a:pt x="148" y="220"/>
                  <a:pt x="150" y="218"/>
                </a:cubicBezTo>
                <a:cubicBezTo>
                  <a:pt x="157" y="215"/>
                  <a:pt x="161" y="222"/>
                  <a:pt x="165" y="221"/>
                </a:cubicBezTo>
                <a:cubicBezTo>
                  <a:pt x="166" y="221"/>
                  <a:pt x="168" y="218"/>
                  <a:pt x="169" y="217"/>
                </a:cubicBezTo>
                <a:cubicBezTo>
                  <a:pt x="172" y="216"/>
                  <a:pt x="177" y="218"/>
                  <a:pt x="181" y="217"/>
                </a:cubicBezTo>
                <a:cubicBezTo>
                  <a:pt x="181" y="214"/>
                  <a:pt x="181" y="214"/>
                  <a:pt x="181" y="214"/>
                </a:cubicBezTo>
                <a:cubicBezTo>
                  <a:pt x="172" y="215"/>
                  <a:pt x="160" y="217"/>
                  <a:pt x="156" y="214"/>
                </a:cubicBezTo>
                <a:cubicBezTo>
                  <a:pt x="154" y="214"/>
                  <a:pt x="154" y="214"/>
                  <a:pt x="154" y="214"/>
                </a:cubicBezTo>
                <a:cubicBezTo>
                  <a:pt x="155" y="215"/>
                  <a:pt x="155" y="215"/>
                  <a:pt x="155" y="215"/>
                </a:cubicBezTo>
                <a:cubicBezTo>
                  <a:pt x="155" y="216"/>
                  <a:pt x="155" y="216"/>
                  <a:pt x="155" y="216"/>
                </a:cubicBezTo>
                <a:cubicBezTo>
                  <a:pt x="152" y="215"/>
                  <a:pt x="145" y="213"/>
                  <a:pt x="143" y="214"/>
                </a:cubicBezTo>
                <a:cubicBezTo>
                  <a:pt x="141" y="213"/>
                  <a:pt x="139" y="211"/>
                  <a:pt x="138" y="209"/>
                </a:cubicBezTo>
                <a:cubicBezTo>
                  <a:pt x="140" y="208"/>
                  <a:pt x="141" y="208"/>
                  <a:pt x="143" y="207"/>
                </a:cubicBezTo>
                <a:cubicBezTo>
                  <a:pt x="145" y="206"/>
                  <a:pt x="148" y="208"/>
                  <a:pt x="150" y="207"/>
                </a:cubicBezTo>
                <a:cubicBezTo>
                  <a:pt x="151" y="208"/>
                  <a:pt x="151" y="208"/>
                  <a:pt x="151" y="210"/>
                </a:cubicBezTo>
                <a:cubicBezTo>
                  <a:pt x="156" y="210"/>
                  <a:pt x="156" y="210"/>
                  <a:pt x="156" y="210"/>
                </a:cubicBezTo>
                <a:cubicBezTo>
                  <a:pt x="156" y="205"/>
                  <a:pt x="158" y="205"/>
                  <a:pt x="157" y="202"/>
                </a:cubicBezTo>
                <a:cubicBezTo>
                  <a:pt x="159" y="201"/>
                  <a:pt x="171" y="201"/>
                  <a:pt x="171" y="201"/>
                </a:cubicBezTo>
                <a:cubicBezTo>
                  <a:pt x="172" y="203"/>
                  <a:pt x="172" y="204"/>
                  <a:pt x="172" y="205"/>
                </a:cubicBezTo>
                <a:cubicBezTo>
                  <a:pt x="174" y="202"/>
                  <a:pt x="186" y="202"/>
                  <a:pt x="191" y="202"/>
                </a:cubicBezTo>
                <a:cubicBezTo>
                  <a:pt x="192" y="201"/>
                  <a:pt x="191" y="201"/>
                  <a:pt x="192" y="200"/>
                </a:cubicBezTo>
                <a:cubicBezTo>
                  <a:pt x="192" y="199"/>
                  <a:pt x="192" y="199"/>
                  <a:pt x="192" y="199"/>
                </a:cubicBezTo>
                <a:cubicBezTo>
                  <a:pt x="189" y="200"/>
                  <a:pt x="191" y="199"/>
                  <a:pt x="189" y="201"/>
                </a:cubicBezTo>
                <a:cubicBezTo>
                  <a:pt x="188" y="201"/>
                  <a:pt x="188" y="201"/>
                  <a:pt x="188" y="201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86" y="198"/>
                  <a:pt x="184" y="199"/>
                </a:cubicBezTo>
                <a:cubicBezTo>
                  <a:pt x="184" y="199"/>
                  <a:pt x="180" y="197"/>
                  <a:pt x="178" y="200"/>
                </a:cubicBezTo>
                <a:cubicBezTo>
                  <a:pt x="177" y="199"/>
                  <a:pt x="177" y="197"/>
                  <a:pt x="177" y="195"/>
                </a:cubicBezTo>
                <a:cubicBezTo>
                  <a:pt x="175" y="195"/>
                  <a:pt x="175" y="197"/>
                  <a:pt x="174" y="197"/>
                </a:cubicBezTo>
                <a:cubicBezTo>
                  <a:pt x="170" y="200"/>
                  <a:pt x="169" y="194"/>
                  <a:pt x="167" y="195"/>
                </a:cubicBezTo>
                <a:cubicBezTo>
                  <a:pt x="163" y="196"/>
                  <a:pt x="161" y="197"/>
                  <a:pt x="158" y="198"/>
                </a:cubicBezTo>
                <a:cubicBezTo>
                  <a:pt x="157" y="198"/>
                  <a:pt x="157" y="197"/>
                  <a:pt x="156" y="197"/>
                </a:cubicBezTo>
                <a:cubicBezTo>
                  <a:pt x="156" y="196"/>
                  <a:pt x="155" y="196"/>
                  <a:pt x="155" y="196"/>
                </a:cubicBezTo>
                <a:cubicBezTo>
                  <a:pt x="157" y="194"/>
                  <a:pt x="159" y="193"/>
                  <a:pt x="161" y="192"/>
                </a:cubicBezTo>
                <a:cubicBezTo>
                  <a:pt x="158" y="187"/>
                  <a:pt x="151" y="191"/>
                  <a:pt x="145" y="192"/>
                </a:cubicBezTo>
                <a:cubicBezTo>
                  <a:pt x="145" y="195"/>
                  <a:pt x="145" y="195"/>
                  <a:pt x="145" y="195"/>
                </a:cubicBezTo>
                <a:cubicBezTo>
                  <a:pt x="149" y="195"/>
                  <a:pt x="149" y="195"/>
                  <a:pt x="149" y="195"/>
                </a:cubicBezTo>
                <a:cubicBezTo>
                  <a:pt x="149" y="197"/>
                  <a:pt x="149" y="197"/>
                  <a:pt x="149" y="197"/>
                </a:cubicBezTo>
                <a:cubicBezTo>
                  <a:pt x="148" y="198"/>
                  <a:pt x="148" y="198"/>
                  <a:pt x="148" y="198"/>
                </a:cubicBezTo>
                <a:cubicBezTo>
                  <a:pt x="145" y="198"/>
                  <a:pt x="143" y="198"/>
                  <a:pt x="142" y="197"/>
                </a:cubicBezTo>
                <a:cubicBezTo>
                  <a:pt x="139" y="196"/>
                  <a:pt x="139" y="197"/>
                  <a:pt x="140" y="194"/>
                </a:cubicBezTo>
                <a:cubicBezTo>
                  <a:pt x="133" y="192"/>
                  <a:pt x="129" y="194"/>
                  <a:pt x="124" y="190"/>
                </a:cubicBezTo>
                <a:cubicBezTo>
                  <a:pt x="123" y="190"/>
                  <a:pt x="123" y="190"/>
                  <a:pt x="123" y="190"/>
                </a:cubicBezTo>
                <a:cubicBezTo>
                  <a:pt x="123" y="189"/>
                  <a:pt x="123" y="189"/>
                  <a:pt x="123" y="189"/>
                </a:cubicBezTo>
                <a:cubicBezTo>
                  <a:pt x="128" y="189"/>
                  <a:pt x="133" y="188"/>
                  <a:pt x="138" y="188"/>
                </a:cubicBezTo>
                <a:cubicBezTo>
                  <a:pt x="139" y="185"/>
                  <a:pt x="139" y="186"/>
                  <a:pt x="140" y="182"/>
                </a:cubicBezTo>
                <a:cubicBezTo>
                  <a:pt x="133" y="182"/>
                  <a:pt x="133" y="182"/>
                  <a:pt x="133" y="182"/>
                </a:cubicBezTo>
                <a:cubicBezTo>
                  <a:pt x="133" y="179"/>
                  <a:pt x="133" y="179"/>
                  <a:pt x="133" y="179"/>
                </a:cubicBezTo>
                <a:cubicBezTo>
                  <a:pt x="141" y="178"/>
                  <a:pt x="148" y="176"/>
                  <a:pt x="152" y="180"/>
                </a:cubicBezTo>
                <a:cubicBezTo>
                  <a:pt x="158" y="180"/>
                  <a:pt x="158" y="179"/>
                  <a:pt x="161" y="177"/>
                </a:cubicBezTo>
                <a:cubicBezTo>
                  <a:pt x="161" y="173"/>
                  <a:pt x="160" y="174"/>
                  <a:pt x="161" y="172"/>
                </a:cubicBezTo>
                <a:cubicBezTo>
                  <a:pt x="159" y="171"/>
                  <a:pt x="157" y="171"/>
                  <a:pt x="155" y="170"/>
                </a:cubicBezTo>
                <a:cubicBezTo>
                  <a:pt x="155" y="170"/>
                  <a:pt x="156" y="169"/>
                  <a:pt x="156" y="169"/>
                </a:cubicBezTo>
                <a:cubicBezTo>
                  <a:pt x="158" y="164"/>
                  <a:pt x="163" y="171"/>
                  <a:pt x="169" y="170"/>
                </a:cubicBezTo>
                <a:cubicBezTo>
                  <a:pt x="167" y="172"/>
                  <a:pt x="166" y="172"/>
                  <a:pt x="166" y="176"/>
                </a:cubicBezTo>
                <a:cubicBezTo>
                  <a:pt x="178" y="174"/>
                  <a:pt x="174" y="165"/>
                  <a:pt x="181" y="179"/>
                </a:cubicBezTo>
                <a:cubicBezTo>
                  <a:pt x="184" y="179"/>
                  <a:pt x="184" y="179"/>
                  <a:pt x="184" y="179"/>
                </a:cubicBezTo>
                <a:cubicBezTo>
                  <a:pt x="185" y="176"/>
                  <a:pt x="185" y="176"/>
                  <a:pt x="185" y="175"/>
                </a:cubicBezTo>
                <a:cubicBezTo>
                  <a:pt x="187" y="174"/>
                  <a:pt x="189" y="175"/>
                  <a:pt x="192" y="176"/>
                </a:cubicBezTo>
                <a:cubicBezTo>
                  <a:pt x="191" y="176"/>
                  <a:pt x="192" y="176"/>
                  <a:pt x="190" y="177"/>
                </a:cubicBezTo>
                <a:cubicBezTo>
                  <a:pt x="191" y="182"/>
                  <a:pt x="192" y="179"/>
                  <a:pt x="192" y="184"/>
                </a:cubicBezTo>
                <a:cubicBezTo>
                  <a:pt x="196" y="185"/>
                  <a:pt x="199" y="185"/>
                  <a:pt x="202" y="185"/>
                </a:cubicBezTo>
                <a:cubicBezTo>
                  <a:pt x="202" y="188"/>
                  <a:pt x="202" y="188"/>
                  <a:pt x="202" y="188"/>
                </a:cubicBezTo>
                <a:cubicBezTo>
                  <a:pt x="199" y="188"/>
                  <a:pt x="199" y="188"/>
                  <a:pt x="199" y="188"/>
                </a:cubicBezTo>
                <a:cubicBezTo>
                  <a:pt x="199" y="191"/>
                  <a:pt x="199" y="191"/>
                  <a:pt x="199" y="191"/>
                </a:cubicBezTo>
                <a:cubicBezTo>
                  <a:pt x="209" y="191"/>
                  <a:pt x="214" y="191"/>
                  <a:pt x="221" y="192"/>
                </a:cubicBezTo>
                <a:close/>
                <a:moveTo>
                  <a:pt x="239" y="215"/>
                </a:moveTo>
                <a:cubicBezTo>
                  <a:pt x="239" y="217"/>
                  <a:pt x="239" y="217"/>
                  <a:pt x="239" y="217"/>
                </a:cubicBezTo>
                <a:cubicBezTo>
                  <a:pt x="237" y="216"/>
                  <a:pt x="237" y="216"/>
                  <a:pt x="236" y="214"/>
                </a:cubicBezTo>
                <a:cubicBezTo>
                  <a:pt x="237" y="215"/>
                  <a:pt x="238" y="215"/>
                  <a:pt x="239" y="215"/>
                </a:cubicBezTo>
                <a:close/>
                <a:moveTo>
                  <a:pt x="231" y="205"/>
                </a:moveTo>
                <a:cubicBezTo>
                  <a:pt x="232" y="206"/>
                  <a:pt x="232" y="205"/>
                  <a:pt x="233" y="206"/>
                </a:cubicBezTo>
                <a:cubicBezTo>
                  <a:pt x="231" y="205"/>
                  <a:pt x="232" y="206"/>
                  <a:pt x="231" y="205"/>
                </a:cubicBezTo>
                <a:close/>
                <a:moveTo>
                  <a:pt x="233" y="218"/>
                </a:moveTo>
                <a:cubicBezTo>
                  <a:pt x="231" y="218"/>
                  <a:pt x="232" y="218"/>
                  <a:pt x="231" y="217"/>
                </a:cubicBezTo>
                <a:cubicBezTo>
                  <a:pt x="232" y="218"/>
                  <a:pt x="232" y="218"/>
                  <a:pt x="233" y="218"/>
                </a:cubicBezTo>
                <a:close/>
                <a:moveTo>
                  <a:pt x="227" y="210"/>
                </a:moveTo>
                <a:cubicBezTo>
                  <a:pt x="230" y="210"/>
                  <a:pt x="230" y="210"/>
                  <a:pt x="230" y="210"/>
                </a:cubicBezTo>
                <a:cubicBezTo>
                  <a:pt x="229" y="212"/>
                  <a:pt x="229" y="212"/>
                  <a:pt x="228" y="214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8" y="210"/>
                  <a:pt x="226" y="213"/>
                  <a:pt x="227" y="210"/>
                </a:cubicBezTo>
                <a:close/>
                <a:moveTo>
                  <a:pt x="223" y="210"/>
                </a:moveTo>
                <a:cubicBezTo>
                  <a:pt x="223" y="214"/>
                  <a:pt x="223" y="214"/>
                  <a:pt x="223" y="214"/>
                </a:cubicBezTo>
                <a:cubicBezTo>
                  <a:pt x="221" y="213"/>
                  <a:pt x="221" y="213"/>
                  <a:pt x="220" y="213"/>
                </a:cubicBezTo>
                <a:cubicBezTo>
                  <a:pt x="220" y="212"/>
                  <a:pt x="220" y="212"/>
                  <a:pt x="219" y="212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20" y="210"/>
                  <a:pt x="220" y="210"/>
                  <a:pt x="220" y="210"/>
                </a:cubicBezTo>
                <a:lnTo>
                  <a:pt x="223" y="210"/>
                </a:lnTo>
                <a:close/>
                <a:moveTo>
                  <a:pt x="204" y="275"/>
                </a:moveTo>
                <a:cubicBezTo>
                  <a:pt x="214" y="275"/>
                  <a:pt x="214" y="275"/>
                  <a:pt x="214" y="275"/>
                </a:cubicBezTo>
                <a:cubicBezTo>
                  <a:pt x="210" y="278"/>
                  <a:pt x="209" y="275"/>
                  <a:pt x="206" y="277"/>
                </a:cubicBezTo>
                <a:cubicBezTo>
                  <a:pt x="204" y="276"/>
                  <a:pt x="205" y="278"/>
                  <a:pt x="204" y="275"/>
                </a:cubicBezTo>
                <a:close/>
                <a:moveTo>
                  <a:pt x="189" y="253"/>
                </a:moveTo>
                <a:cubicBezTo>
                  <a:pt x="189" y="253"/>
                  <a:pt x="189" y="253"/>
                  <a:pt x="188" y="252"/>
                </a:cubicBezTo>
                <a:cubicBezTo>
                  <a:pt x="188" y="250"/>
                  <a:pt x="188" y="250"/>
                  <a:pt x="188" y="250"/>
                </a:cubicBezTo>
                <a:cubicBezTo>
                  <a:pt x="191" y="249"/>
                  <a:pt x="196" y="249"/>
                  <a:pt x="198" y="248"/>
                </a:cubicBezTo>
                <a:cubicBezTo>
                  <a:pt x="201" y="248"/>
                  <a:pt x="205" y="247"/>
                  <a:pt x="206" y="249"/>
                </a:cubicBezTo>
                <a:cubicBezTo>
                  <a:pt x="208" y="249"/>
                  <a:pt x="207" y="249"/>
                  <a:pt x="208" y="250"/>
                </a:cubicBezTo>
                <a:cubicBezTo>
                  <a:pt x="207" y="251"/>
                  <a:pt x="207" y="250"/>
                  <a:pt x="206" y="252"/>
                </a:cubicBezTo>
                <a:cubicBezTo>
                  <a:pt x="203" y="252"/>
                  <a:pt x="203" y="250"/>
                  <a:pt x="203" y="250"/>
                </a:cubicBezTo>
                <a:cubicBezTo>
                  <a:pt x="203" y="250"/>
                  <a:pt x="190" y="253"/>
                  <a:pt x="189" y="253"/>
                </a:cubicBezTo>
                <a:close/>
                <a:moveTo>
                  <a:pt x="187" y="251"/>
                </a:moveTo>
                <a:cubicBezTo>
                  <a:pt x="186" y="251"/>
                  <a:pt x="186" y="251"/>
                  <a:pt x="185" y="250"/>
                </a:cubicBezTo>
                <a:cubicBezTo>
                  <a:pt x="187" y="251"/>
                  <a:pt x="186" y="251"/>
                  <a:pt x="187" y="251"/>
                </a:cubicBezTo>
                <a:close/>
                <a:moveTo>
                  <a:pt x="179" y="249"/>
                </a:moveTo>
                <a:cubicBezTo>
                  <a:pt x="185" y="249"/>
                  <a:pt x="185" y="249"/>
                  <a:pt x="185" y="249"/>
                </a:cubicBezTo>
                <a:cubicBezTo>
                  <a:pt x="184" y="250"/>
                  <a:pt x="181" y="250"/>
                  <a:pt x="179" y="249"/>
                </a:cubicBezTo>
                <a:close/>
                <a:moveTo>
                  <a:pt x="174" y="239"/>
                </a:moveTo>
                <a:cubicBezTo>
                  <a:pt x="174" y="239"/>
                  <a:pt x="172" y="243"/>
                  <a:pt x="172" y="242"/>
                </a:cubicBezTo>
                <a:cubicBezTo>
                  <a:pt x="170" y="241"/>
                  <a:pt x="172" y="240"/>
                  <a:pt x="172" y="239"/>
                </a:cubicBezTo>
                <a:lnTo>
                  <a:pt x="174" y="239"/>
                </a:lnTo>
                <a:close/>
                <a:moveTo>
                  <a:pt x="162" y="230"/>
                </a:moveTo>
                <a:cubicBezTo>
                  <a:pt x="161" y="230"/>
                  <a:pt x="162" y="230"/>
                  <a:pt x="160" y="231"/>
                </a:cubicBezTo>
                <a:cubicBezTo>
                  <a:pt x="159" y="229"/>
                  <a:pt x="159" y="230"/>
                  <a:pt x="158" y="228"/>
                </a:cubicBezTo>
                <a:cubicBezTo>
                  <a:pt x="156" y="227"/>
                  <a:pt x="157" y="228"/>
                  <a:pt x="156" y="227"/>
                </a:cubicBezTo>
                <a:cubicBezTo>
                  <a:pt x="158" y="226"/>
                  <a:pt x="160" y="226"/>
                  <a:pt x="161" y="225"/>
                </a:cubicBezTo>
                <a:cubicBezTo>
                  <a:pt x="162" y="225"/>
                  <a:pt x="164" y="226"/>
                  <a:pt x="166" y="226"/>
                </a:cubicBezTo>
                <a:cubicBezTo>
                  <a:pt x="166" y="227"/>
                  <a:pt x="166" y="227"/>
                  <a:pt x="166" y="227"/>
                </a:cubicBezTo>
                <a:cubicBezTo>
                  <a:pt x="163" y="228"/>
                  <a:pt x="163" y="228"/>
                  <a:pt x="162" y="230"/>
                </a:cubicBezTo>
                <a:close/>
                <a:moveTo>
                  <a:pt x="163" y="241"/>
                </a:moveTo>
                <a:cubicBezTo>
                  <a:pt x="163" y="242"/>
                  <a:pt x="163" y="242"/>
                  <a:pt x="163" y="242"/>
                </a:cubicBezTo>
                <a:cubicBezTo>
                  <a:pt x="161" y="242"/>
                  <a:pt x="161" y="242"/>
                  <a:pt x="161" y="242"/>
                </a:cubicBezTo>
                <a:cubicBezTo>
                  <a:pt x="159" y="243"/>
                  <a:pt x="160" y="243"/>
                  <a:pt x="158" y="241"/>
                </a:cubicBezTo>
                <a:lnTo>
                  <a:pt x="163" y="241"/>
                </a:lnTo>
                <a:close/>
                <a:moveTo>
                  <a:pt x="155" y="229"/>
                </a:moveTo>
                <a:cubicBezTo>
                  <a:pt x="153" y="230"/>
                  <a:pt x="153" y="229"/>
                  <a:pt x="151" y="232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46" y="231"/>
                  <a:pt x="146" y="231"/>
                  <a:pt x="146" y="231"/>
                </a:cubicBezTo>
                <a:cubicBezTo>
                  <a:pt x="148" y="230"/>
                  <a:pt x="151" y="228"/>
                  <a:pt x="152" y="227"/>
                </a:cubicBezTo>
                <a:cubicBezTo>
                  <a:pt x="153" y="227"/>
                  <a:pt x="154" y="228"/>
                  <a:pt x="155" y="229"/>
                </a:cubicBezTo>
                <a:close/>
                <a:moveTo>
                  <a:pt x="132" y="211"/>
                </a:moveTo>
                <a:cubicBezTo>
                  <a:pt x="132" y="212"/>
                  <a:pt x="132" y="212"/>
                  <a:pt x="132" y="212"/>
                </a:cubicBezTo>
                <a:cubicBezTo>
                  <a:pt x="130" y="212"/>
                  <a:pt x="129" y="212"/>
                  <a:pt x="128" y="213"/>
                </a:cubicBezTo>
                <a:cubicBezTo>
                  <a:pt x="124" y="210"/>
                  <a:pt x="125" y="210"/>
                  <a:pt x="126" y="207"/>
                </a:cubicBezTo>
                <a:cubicBezTo>
                  <a:pt x="131" y="207"/>
                  <a:pt x="131" y="207"/>
                  <a:pt x="131" y="207"/>
                </a:cubicBezTo>
                <a:cubicBezTo>
                  <a:pt x="131" y="208"/>
                  <a:pt x="131" y="208"/>
                  <a:pt x="131" y="208"/>
                </a:cubicBezTo>
                <a:cubicBezTo>
                  <a:pt x="131" y="209"/>
                  <a:pt x="132" y="210"/>
                  <a:pt x="132" y="211"/>
                </a:cubicBezTo>
                <a:close/>
                <a:moveTo>
                  <a:pt x="148" y="168"/>
                </a:moveTo>
                <a:cubicBezTo>
                  <a:pt x="149" y="170"/>
                  <a:pt x="148" y="169"/>
                  <a:pt x="149" y="170"/>
                </a:cubicBezTo>
                <a:cubicBezTo>
                  <a:pt x="145" y="177"/>
                  <a:pt x="136" y="172"/>
                  <a:pt x="131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30" y="172"/>
                  <a:pt x="134" y="171"/>
                  <a:pt x="137" y="167"/>
                </a:cubicBezTo>
                <a:cubicBezTo>
                  <a:pt x="139" y="167"/>
                  <a:pt x="139" y="167"/>
                  <a:pt x="139" y="167"/>
                </a:cubicBezTo>
                <a:cubicBezTo>
                  <a:pt x="139" y="169"/>
                  <a:pt x="138" y="169"/>
                  <a:pt x="138" y="171"/>
                </a:cubicBezTo>
                <a:cubicBezTo>
                  <a:pt x="143" y="171"/>
                  <a:pt x="144" y="169"/>
                  <a:pt x="148" y="168"/>
                </a:cubicBezTo>
                <a:close/>
                <a:moveTo>
                  <a:pt x="197" y="179"/>
                </a:moveTo>
                <a:cubicBezTo>
                  <a:pt x="198" y="179"/>
                  <a:pt x="198" y="179"/>
                  <a:pt x="199" y="179"/>
                </a:cubicBezTo>
                <a:cubicBezTo>
                  <a:pt x="197" y="179"/>
                  <a:pt x="198" y="179"/>
                  <a:pt x="197" y="179"/>
                </a:cubicBezTo>
                <a:close/>
                <a:moveTo>
                  <a:pt x="203" y="189"/>
                </a:moveTo>
                <a:cubicBezTo>
                  <a:pt x="205" y="190"/>
                  <a:pt x="204" y="189"/>
                  <a:pt x="205" y="190"/>
                </a:cubicBezTo>
                <a:cubicBezTo>
                  <a:pt x="204" y="189"/>
                  <a:pt x="204" y="190"/>
                  <a:pt x="203" y="189"/>
                </a:cubicBezTo>
                <a:close/>
                <a:moveTo>
                  <a:pt x="214" y="174"/>
                </a:moveTo>
                <a:cubicBezTo>
                  <a:pt x="215" y="174"/>
                  <a:pt x="215" y="174"/>
                  <a:pt x="215" y="174"/>
                </a:cubicBezTo>
                <a:cubicBezTo>
                  <a:pt x="215" y="176"/>
                  <a:pt x="215" y="176"/>
                  <a:pt x="215" y="176"/>
                </a:cubicBezTo>
                <a:cubicBezTo>
                  <a:pt x="214" y="176"/>
                  <a:pt x="214" y="176"/>
                  <a:pt x="214" y="176"/>
                </a:cubicBezTo>
                <a:lnTo>
                  <a:pt x="214" y="174"/>
                </a:lnTo>
                <a:close/>
                <a:moveTo>
                  <a:pt x="146" y="136"/>
                </a:moveTo>
                <a:cubicBezTo>
                  <a:pt x="144" y="135"/>
                  <a:pt x="145" y="136"/>
                  <a:pt x="144" y="135"/>
                </a:cubicBezTo>
                <a:cubicBezTo>
                  <a:pt x="145" y="136"/>
                  <a:pt x="145" y="135"/>
                  <a:pt x="146" y="136"/>
                </a:cubicBezTo>
                <a:close/>
                <a:moveTo>
                  <a:pt x="124" y="153"/>
                </a:moveTo>
                <a:cubicBezTo>
                  <a:pt x="128" y="152"/>
                  <a:pt x="134" y="149"/>
                  <a:pt x="137" y="148"/>
                </a:cubicBezTo>
                <a:cubicBezTo>
                  <a:pt x="141" y="147"/>
                  <a:pt x="142" y="150"/>
                  <a:pt x="147" y="148"/>
                </a:cubicBezTo>
                <a:cubicBezTo>
                  <a:pt x="147" y="147"/>
                  <a:pt x="148" y="146"/>
                  <a:pt x="149" y="145"/>
                </a:cubicBezTo>
                <a:cubicBezTo>
                  <a:pt x="152" y="146"/>
                  <a:pt x="155" y="147"/>
                  <a:pt x="158" y="147"/>
                </a:cubicBezTo>
                <a:cubicBezTo>
                  <a:pt x="167" y="146"/>
                  <a:pt x="173" y="144"/>
                  <a:pt x="179" y="142"/>
                </a:cubicBezTo>
                <a:cubicBezTo>
                  <a:pt x="179" y="140"/>
                  <a:pt x="179" y="140"/>
                  <a:pt x="179" y="140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71" y="139"/>
                  <a:pt x="164" y="140"/>
                  <a:pt x="160" y="143"/>
                </a:cubicBezTo>
                <a:cubicBezTo>
                  <a:pt x="160" y="143"/>
                  <a:pt x="160" y="143"/>
                  <a:pt x="161" y="144"/>
                </a:cubicBezTo>
                <a:cubicBezTo>
                  <a:pt x="157" y="146"/>
                  <a:pt x="153" y="141"/>
                  <a:pt x="149" y="144"/>
                </a:cubicBezTo>
                <a:cubicBezTo>
                  <a:pt x="147" y="144"/>
                  <a:pt x="148" y="143"/>
                  <a:pt x="148" y="145"/>
                </a:cubicBezTo>
                <a:cubicBezTo>
                  <a:pt x="141" y="146"/>
                  <a:pt x="137" y="146"/>
                  <a:pt x="133" y="142"/>
                </a:cubicBezTo>
                <a:cubicBezTo>
                  <a:pt x="133" y="141"/>
                  <a:pt x="133" y="141"/>
                  <a:pt x="132" y="139"/>
                </a:cubicBezTo>
                <a:cubicBezTo>
                  <a:pt x="137" y="138"/>
                  <a:pt x="138" y="138"/>
                  <a:pt x="140" y="135"/>
                </a:cubicBezTo>
                <a:cubicBezTo>
                  <a:pt x="142" y="136"/>
                  <a:pt x="141" y="135"/>
                  <a:pt x="142" y="138"/>
                </a:cubicBezTo>
                <a:cubicBezTo>
                  <a:pt x="144" y="138"/>
                  <a:pt x="147" y="137"/>
                  <a:pt x="149" y="137"/>
                </a:cubicBezTo>
                <a:cubicBezTo>
                  <a:pt x="149" y="134"/>
                  <a:pt x="150" y="135"/>
                  <a:pt x="148" y="134"/>
                </a:cubicBezTo>
                <a:cubicBezTo>
                  <a:pt x="148" y="130"/>
                  <a:pt x="149" y="131"/>
                  <a:pt x="152" y="129"/>
                </a:cubicBezTo>
                <a:cubicBezTo>
                  <a:pt x="153" y="129"/>
                  <a:pt x="167" y="130"/>
                  <a:pt x="170" y="129"/>
                </a:cubicBezTo>
                <a:cubicBezTo>
                  <a:pt x="170" y="127"/>
                  <a:pt x="170" y="126"/>
                  <a:pt x="171" y="125"/>
                </a:cubicBezTo>
                <a:cubicBezTo>
                  <a:pt x="174" y="123"/>
                  <a:pt x="180" y="121"/>
                  <a:pt x="183" y="121"/>
                </a:cubicBezTo>
                <a:cubicBezTo>
                  <a:pt x="182" y="122"/>
                  <a:pt x="182" y="121"/>
                  <a:pt x="181" y="122"/>
                </a:cubicBezTo>
                <a:cubicBezTo>
                  <a:pt x="182" y="125"/>
                  <a:pt x="183" y="126"/>
                  <a:pt x="185" y="127"/>
                </a:cubicBezTo>
                <a:cubicBezTo>
                  <a:pt x="185" y="131"/>
                  <a:pt x="185" y="131"/>
                  <a:pt x="185" y="131"/>
                </a:cubicBezTo>
                <a:cubicBezTo>
                  <a:pt x="188" y="131"/>
                  <a:pt x="188" y="131"/>
                  <a:pt x="188" y="131"/>
                </a:cubicBezTo>
                <a:cubicBezTo>
                  <a:pt x="188" y="128"/>
                  <a:pt x="189" y="129"/>
                  <a:pt x="186" y="127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189" y="127"/>
                  <a:pt x="189" y="127"/>
                  <a:pt x="190" y="127"/>
                </a:cubicBezTo>
                <a:cubicBezTo>
                  <a:pt x="193" y="129"/>
                  <a:pt x="192" y="131"/>
                  <a:pt x="198" y="132"/>
                </a:cubicBezTo>
                <a:cubicBezTo>
                  <a:pt x="197" y="135"/>
                  <a:pt x="195" y="135"/>
                  <a:pt x="195" y="139"/>
                </a:cubicBezTo>
                <a:cubicBezTo>
                  <a:pt x="198" y="139"/>
                  <a:pt x="198" y="139"/>
                  <a:pt x="198" y="139"/>
                </a:cubicBezTo>
                <a:cubicBezTo>
                  <a:pt x="197" y="141"/>
                  <a:pt x="195" y="141"/>
                  <a:pt x="197" y="142"/>
                </a:cubicBezTo>
                <a:cubicBezTo>
                  <a:pt x="197" y="143"/>
                  <a:pt x="197" y="143"/>
                  <a:pt x="197" y="143"/>
                </a:cubicBezTo>
                <a:cubicBezTo>
                  <a:pt x="192" y="140"/>
                  <a:pt x="190" y="140"/>
                  <a:pt x="184" y="140"/>
                </a:cubicBezTo>
                <a:cubicBezTo>
                  <a:pt x="184" y="143"/>
                  <a:pt x="184" y="143"/>
                  <a:pt x="184" y="143"/>
                </a:cubicBezTo>
                <a:cubicBezTo>
                  <a:pt x="187" y="143"/>
                  <a:pt x="188" y="142"/>
                  <a:pt x="192" y="143"/>
                </a:cubicBezTo>
                <a:cubicBezTo>
                  <a:pt x="198" y="144"/>
                  <a:pt x="206" y="147"/>
                  <a:pt x="212" y="147"/>
                </a:cubicBezTo>
                <a:cubicBezTo>
                  <a:pt x="211" y="149"/>
                  <a:pt x="212" y="148"/>
                  <a:pt x="211" y="149"/>
                </a:cubicBezTo>
                <a:cubicBezTo>
                  <a:pt x="209" y="150"/>
                  <a:pt x="204" y="149"/>
                  <a:pt x="202" y="151"/>
                </a:cubicBezTo>
                <a:cubicBezTo>
                  <a:pt x="200" y="151"/>
                  <a:pt x="200" y="151"/>
                  <a:pt x="200" y="15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204" y="154"/>
                  <a:pt x="208" y="155"/>
                  <a:pt x="211" y="157"/>
                </a:cubicBezTo>
                <a:cubicBezTo>
                  <a:pt x="212" y="157"/>
                  <a:pt x="212" y="157"/>
                  <a:pt x="213" y="158"/>
                </a:cubicBezTo>
                <a:cubicBezTo>
                  <a:pt x="211" y="161"/>
                  <a:pt x="210" y="165"/>
                  <a:pt x="209" y="169"/>
                </a:cubicBezTo>
                <a:cubicBezTo>
                  <a:pt x="205" y="169"/>
                  <a:pt x="205" y="169"/>
                  <a:pt x="205" y="169"/>
                </a:cubicBezTo>
                <a:cubicBezTo>
                  <a:pt x="205" y="172"/>
                  <a:pt x="205" y="172"/>
                  <a:pt x="205" y="172"/>
                </a:cubicBezTo>
                <a:cubicBezTo>
                  <a:pt x="209" y="172"/>
                  <a:pt x="209" y="172"/>
                  <a:pt x="209" y="172"/>
                </a:cubicBezTo>
                <a:cubicBezTo>
                  <a:pt x="210" y="174"/>
                  <a:pt x="210" y="175"/>
                  <a:pt x="212" y="176"/>
                </a:cubicBezTo>
                <a:cubicBezTo>
                  <a:pt x="209" y="178"/>
                  <a:pt x="205" y="180"/>
                  <a:pt x="200" y="179"/>
                </a:cubicBezTo>
                <a:cubicBezTo>
                  <a:pt x="199" y="176"/>
                  <a:pt x="197" y="176"/>
                  <a:pt x="199" y="174"/>
                </a:cubicBezTo>
                <a:cubicBezTo>
                  <a:pt x="200" y="172"/>
                  <a:pt x="200" y="172"/>
                  <a:pt x="202" y="171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2" y="169"/>
                  <a:pt x="202" y="169"/>
                  <a:pt x="202" y="169"/>
                </a:cubicBezTo>
                <a:cubicBezTo>
                  <a:pt x="199" y="169"/>
                  <a:pt x="190" y="170"/>
                  <a:pt x="190" y="170"/>
                </a:cubicBezTo>
                <a:cubicBezTo>
                  <a:pt x="188" y="170"/>
                  <a:pt x="187" y="170"/>
                  <a:pt x="186" y="169"/>
                </a:cubicBezTo>
                <a:cubicBezTo>
                  <a:pt x="185" y="169"/>
                  <a:pt x="185" y="169"/>
                  <a:pt x="185" y="169"/>
                </a:cubicBezTo>
                <a:cubicBezTo>
                  <a:pt x="185" y="167"/>
                  <a:pt x="185" y="167"/>
                  <a:pt x="185" y="167"/>
                </a:cubicBezTo>
                <a:cubicBezTo>
                  <a:pt x="188" y="167"/>
                  <a:pt x="192" y="167"/>
                  <a:pt x="193" y="166"/>
                </a:cubicBezTo>
                <a:cubicBezTo>
                  <a:pt x="195" y="165"/>
                  <a:pt x="194" y="165"/>
                  <a:pt x="196" y="164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4" y="163"/>
                  <a:pt x="193" y="163"/>
                  <a:pt x="191" y="163"/>
                </a:cubicBezTo>
                <a:cubicBezTo>
                  <a:pt x="192" y="163"/>
                  <a:pt x="192" y="163"/>
                  <a:pt x="194" y="162"/>
                </a:cubicBezTo>
                <a:cubicBezTo>
                  <a:pt x="194" y="161"/>
                  <a:pt x="194" y="161"/>
                  <a:pt x="194" y="161"/>
                </a:cubicBezTo>
                <a:cubicBezTo>
                  <a:pt x="189" y="161"/>
                  <a:pt x="189" y="162"/>
                  <a:pt x="186" y="163"/>
                </a:cubicBezTo>
                <a:cubicBezTo>
                  <a:pt x="183" y="163"/>
                  <a:pt x="179" y="163"/>
                  <a:pt x="175" y="162"/>
                </a:cubicBezTo>
                <a:cubicBezTo>
                  <a:pt x="175" y="165"/>
                  <a:pt x="175" y="165"/>
                  <a:pt x="175" y="165"/>
                </a:cubicBezTo>
                <a:cubicBezTo>
                  <a:pt x="177" y="166"/>
                  <a:pt x="179" y="166"/>
                  <a:pt x="183" y="166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76" y="168"/>
                  <a:pt x="176" y="168"/>
                  <a:pt x="169" y="168"/>
                </a:cubicBezTo>
                <a:cubicBezTo>
                  <a:pt x="170" y="163"/>
                  <a:pt x="171" y="165"/>
                  <a:pt x="174" y="162"/>
                </a:cubicBezTo>
                <a:cubicBezTo>
                  <a:pt x="175" y="162"/>
                  <a:pt x="175" y="162"/>
                  <a:pt x="175" y="162"/>
                </a:cubicBezTo>
                <a:cubicBezTo>
                  <a:pt x="175" y="161"/>
                  <a:pt x="175" y="161"/>
                  <a:pt x="175" y="161"/>
                </a:cubicBezTo>
                <a:cubicBezTo>
                  <a:pt x="167" y="161"/>
                  <a:pt x="165" y="164"/>
                  <a:pt x="159" y="162"/>
                </a:cubicBezTo>
                <a:cubicBezTo>
                  <a:pt x="155" y="162"/>
                  <a:pt x="149" y="161"/>
                  <a:pt x="143" y="161"/>
                </a:cubicBezTo>
                <a:cubicBezTo>
                  <a:pt x="142" y="159"/>
                  <a:pt x="143" y="160"/>
                  <a:pt x="142" y="159"/>
                </a:cubicBezTo>
                <a:cubicBezTo>
                  <a:pt x="146" y="155"/>
                  <a:pt x="156" y="154"/>
                  <a:pt x="162" y="153"/>
                </a:cubicBezTo>
                <a:cubicBezTo>
                  <a:pt x="162" y="150"/>
                  <a:pt x="162" y="150"/>
                  <a:pt x="162" y="150"/>
                </a:cubicBezTo>
                <a:cubicBezTo>
                  <a:pt x="157" y="150"/>
                  <a:pt x="157" y="150"/>
                  <a:pt x="157" y="153"/>
                </a:cubicBezTo>
                <a:cubicBezTo>
                  <a:pt x="153" y="152"/>
                  <a:pt x="154" y="151"/>
                  <a:pt x="151" y="153"/>
                </a:cubicBezTo>
                <a:cubicBezTo>
                  <a:pt x="147" y="153"/>
                  <a:pt x="148" y="152"/>
                  <a:pt x="148" y="155"/>
                </a:cubicBezTo>
                <a:cubicBezTo>
                  <a:pt x="139" y="153"/>
                  <a:pt x="138" y="157"/>
                  <a:pt x="128" y="157"/>
                </a:cubicBezTo>
                <a:cubicBezTo>
                  <a:pt x="127" y="156"/>
                  <a:pt x="126" y="155"/>
                  <a:pt x="125" y="154"/>
                </a:cubicBezTo>
                <a:cubicBezTo>
                  <a:pt x="124" y="154"/>
                  <a:pt x="124" y="154"/>
                  <a:pt x="124" y="154"/>
                </a:cubicBezTo>
                <a:lnTo>
                  <a:pt x="124" y="153"/>
                </a:lnTo>
                <a:close/>
                <a:moveTo>
                  <a:pt x="150" y="144"/>
                </a:moveTo>
                <a:cubicBezTo>
                  <a:pt x="152" y="144"/>
                  <a:pt x="151" y="144"/>
                  <a:pt x="152" y="144"/>
                </a:cubicBezTo>
                <a:cubicBezTo>
                  <a:pt x="151" y="144"/>
                  <a:pt x="151" y="144"/>
                  <a:pt x="150" y="144"/>
                </a:cubicBezTo>
                <a:close/>
                <a:moveTo>
                  <a:pt x="124" y="180"/>
                </a:moveTo>
                <a:cubicBezTo>
                  <a:pt x="128" y="180"/>
                  <a:pt x="128" y="180"/>
                  <a:pt x="128" y="180"/>
                </a:cubicBezTo>
                <a:cubicBezTo>
                  <a:pt x="126" y="181"/>
                  <a:pt x="123" y="183"/>
                  <a:pt x="122" y="183"/>
                </a:cubicBezTo>
                <a:cubicBezTo>
                  <a:pt x="122" y="182"/>
                  <a:pt x="122" y="182"/>
                  <a:pt x="122" y="182"/>
                </a:cubicBezTo>
                <a:cubicBezTo>
                  <a:pt x="121" y="182"/>
                  <a:pt x="121" y="182"/>
                  <a:pt x="121" y="182"/>
                </a:cubicBezTo>
                <a:cubicBezTo>
                  <a:pt x="122" y="182"/>
                  <a:pt x="123" y="181"/>
                  <a:pt x="124" y="180"/>
                </a:cubicBezTo>
                <a:close/>
                <a:moveTo>
                  <a:pt x="129" y="229"/>
                </a:moveTo>
                <a:cubicBezTo>
                  <a:pt x="128" y="231"/>
                  <a:pt x="126" y="228"/>
                  <a:pt x="123" y="231"/>
                </a:cubicBezTo>
                <a:cubicBezTo>
                  <a:pt x="122" y="231"/>
                  <a:pt x="122" y="231"/>
                  <a:pt x="122" y="231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8"/>
                  <a:pt x="127" y="228"/>
                  <a:pt x="128" y="227"/>
                </a:cubicBezTo>
                <a:cubicBezTo>
                  <a:pt x="128" y="227"/>
                  <a:pt x="128" y="227"/>
                  <a:pt x="129" y="228"/>
                </a:cubicBezTo>
                <a:cubicBezTo>
                  <a:pt x="129" y="228"/>
                  <a:pt x="129" y="228"/>
                  <a:pt x="130" y="229"/>
                </a:cubicBezTo>
                <a:lnTo>
                  <a:pt x="129" y="229"/>
                </a:lnTo>
                <a:close/>
                <a:moveTo>
                  <a:pt x="131" y="221"/>
                </a:moveTo>
                <a:cubicBezTo>
                  <a:pt x="128" y="222"/>
                  <a:pt x="128" y="222"/>
                  <a:pt x="127" y="224"/>
                </a:cubicBezTo>
                <a:cubicBezTo>
                  <a:pt x="125" y="224"/>
                  <a:pt x="125" y="224"/>
                  <a:pt x="125" y="224"/>
                </a:cubicBezTo>
                <a:cubicBezTo>
                  <a:pt x="126" y="223"/>
                  <a:pt x="126" y="221"/>
                  <a:pt x="127" y="220"/>
                </a:cubicBezTo>
                <a:cubicBezTo>
                  <a:pt x="131" y="220"/>
                  <a:pt x="131" y="220"/>
                  <a:pt x="131" y="220"/>
                </a:cubicBezTo>
                <a:lnTo>
                  <a:pt x="131" y="221"/>
                </a:lnTo>
                <a:close/>
                <a:moveTo>
                  <a:pt x="141" y="231"/>
                </a:moveTo>
                <a:cubicBezTo>
                  <a:pt x="137" y="230"/>
                  <a:pt x="135" y="230"/>
                  <a:pt x="133" y="229"/>
                </a:cubicBezTo>
                <a:cubicBezTo>
                  <a:pt x="132" y="229"/>
                  <a:pt x="132" y="229"/>
                  <a:pt x="132" y="229"/>
                </a:cubicBezTo>
                <a:cubicBezTo>
                  <a:pt x="132" y="228"/>
                  <a:pt x="132" y="228"/>
                  <a:pt x="132" y="228"/>
                </a:cubicBezTo>
                <a:cubicBezTo>
                  <a:pt x="136" y="228"/>
                  <a:pt x="138" y="227"/>
                  <a:pt x="140" y="226"/>
                </a:cubicBezTo>
                <a:cubicBezTo>
                  <a:pt x="141" y="226"/>
                  <a:pt x="143" y="226"/>
                  <a:pt x="144" y="227"/>
                </a:cubicBezTo>
                <a:cubicBezTo>
                  <a:pt x="144" y="228"/>
                  <a:pt x="144" y="228"/>
                  <a:pt x="144" y="228"/>
                </a:cubicBezTo>
                <a:cubicBezTo>
                  <a:pt x="141" y="229"/>
                  <a:pt x="142" y="228"/>
                  <a:pt x="141" y="231"/>
                </a:cubicBezTo>
                <a:close/>
                <a:moveTo>
                  <a:pt x="164" y="393"/>
                </a:moveTo>
                <a:cubicBezTo>
                  <a:pt x="162" y="393"/>
                  <a:pt x="162" y="393"/>
                  <a:pt x="161" y="392"/>
                </a:cubicBezTo>
                <a:cubicBezTo>
                  <a:pt x="160" y="391"/>
                  <a:pt x="160" y="392"/>
                  <a:pt x="160" y="390"/>
                </a:cubicBezTo>
                <a:cubicBezTo>
                  <a:pt x="162" y="389"/>
                  <a:pt x="164" y="387"/>
                  <a:pt x="166" y="386"/>
                </a:cubicBezTo>
                <a:cubicBezTo>
                  <a:pt x="170" y="386"/>
                  <a:pt x="169" y="386"/>
                  <a:pt x="168" y="391"/>
                </a:cubicBezTo>
                <a:cubicBezTo>
                  <a:pt x="169" y="391"/>
                  <a:pt x="170" y="391"/>
                  <a:pt x="171" y="390"/>
                </a:cubicBezTo>
                <a:cubicBezTo>
                  <a:pt x="172" y="388"/>
                  <a:pt x="172" y="387"/>
                  <a:pt x="171" y="385"/>
                </a:cubicBezTo>
                <a:cubicBezTo>
                  <a:pt x="173" y="385"/>
                  <a:pt x="173" y="385"/>
                  <a:pt x="174" y="386"/>
                </a:cubicBezTo>
                <a:cubicBezTo>
                  <a:pt x="175" y="387"/>
                  <a:pt x="174" y="388"/>
                  <a:pt x="173" y="390"/>
                </a:cubicBezTo>
                <a:cubicBezTo>
                  <a:pt x="177" y="390"/>
                  <a:pt x="177" y="390"/>
                  <a:pt x="177" y="390"/>
                </a:cubicBezTo>
                <a:cubicBezTo>
                  <a:pt x="174" y="396"/>
                  <a:pt x="167" y="392"/>
                  <a:pt x="164" y="393"/>
                </a:cubicBezTo>
                <a:close/>
                <a:moveTo>
                  <a:pt x="175" y="390"/>
                </a:moveTo>
                <a:cubicBezTo>
                  <a:pt x="175" y="388"/>
                  <a:pt x="175" y="388"/>
                  <a:pt x="175" y="388"/>
                </a:cubicBezTo>
                <a:cubicBezTo>
                  <a:pt x="176" y="388"/>
                  <a:pt x="176" y="388"/>
                  <a:pt x="176" y="388"/>
                </a:cubicBezTo>
                <a:cubicBezTo>
                  <a:pt x="176" y="390"/>
                  <a:pt x="176" y="390"/>
                  <a:pt x="176" y="390"/>
                </a:cubicBezTo>
                <a:lnTo>
                  <a:pt x="175" y="390"/>
                </a:lnTo>
                <a:close/>
                <a:moveTo>
                  <a:pt x="189" y="374"/>
                </a:moveTo>
                <a:cubicBezTo>
                  <a:pt x="187" y="377"/>
                  <a:pt x="186" y="375"/>
                  <a:pt x="184" y="376"/>
                </a:cubicBezTo>
                <a:cubicBezTo>
                  <a:pt x="182" y="376"/>
                  <a:pt x="182" y="376"/>
                  <a:pt x="182" y="376"/>
                </a:cubicBezTo>
                <a:cubicBezTo>
                  <a:pt x="182" y="374"/>
                  <a:pt x="183" y="373"/>
                  <a:pt x="184" y="372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89" y="374"/>
                  <a:pt x="190" y="373"/>
                  <a:pt x="189" y="374"/>
                </a:cubicBezTo>
                <a:close/>
                <a:moveTo>
                  <a:pt x="210" y="375"/>
                </a:moveTo>
                <a:cubicBezTo>
                  <a:pt x="209" y="377"/>
                  <a:pt x="206" y="377"/>
                  <a:pt x="201" y="377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72"/>
                  <a:pt x="201" y="372"/>
                  <a:pt x="202" y="372"/>
                </a:cubicBezTo>
                <a:cubicBezTo>
                  <a:pt x="205" y="371"/>
                  <a:pt x="208" y="370"/>
                  <a:pt x="212" y="371"/>
                </a:cubicBezTo>
                <a:cubicBezTo>
                  <a:pt x="211" y="373"/>
                  <a:pt x="211" y="374"/>
                  <a:pt x="210" y="375"/>
                </a:cubicBezTo>
                <a:close/>
                <a:moveTo>
                  <a:pt x="266" y="361"/>
                </a:moveTo>
                <a:cubicBezTo>
                  <a:pt x="266" y="362"/>
                  <a:pt x="266" y="362"/>
                  <a:pt x="266" y="362"/>
                </a:cubicBezTo>
                <a:cubicBezTo>
                  <a:pt x="265" y="362"/>
                  <a:pt x="265" y="362"/>
                  <a:pt x="265" y="362"/>
                </a:cubicBezTo>
                <a:cubicBezTo>
                  <a:pt x="265" y="359"/>
                  <a:pt x="264" y="360"/>
                  <a:pt x="266" y="357"/>
                </a:cubicBezTo>
                <a:cubicBezTo>
                  <a:pt x="267" y="358"/>
                  <a:pt x="267" y="358"/>
                  <a:pt x="268" y="358"/>
                </a:cubicBezTo>
                <a:cubicBezTo>
                  <a:pt x="269" y="358"/>
                  <a:pt x="269" y="358"/>
                  <a:pt x="269" y="358"/>
                </a:cubicBezTo>
                <a:cubicBezTo>
                  <a:pt x="268" y="359"/>
                  <a:pt x="267" y="360"/>
                  <a:pt x="266" y="361"/>
                </a:cubicBezTo>
                <a:close/>
                <a:moveTo>
                  <a:pt x="357" y="342"/>
                </a:moveTo>
                <a:cubicBezTo>
                  <a:pt x="355" y="343"/>
                  <a:pt x="352" y="342"/>
                  <a:pt x="349" y="344"/>
                </a:cubicBezTo>
                <a:cubicBezTo>
                  <a:pt x="346" y="344"/>
                  <a:pt x="342" y="344"/>
                  <a:pt x="340" y="343"/>
                </a:cubicBezTo>
                <a:cubicBezTo>
                  <a:pt x="339" y="343"/>
                  <a:pt x="339" y="343"/>
                  <a:pt x="339" y="343"/>
                </a:cubicBezTo>
                <a:cubicBezTo>
                  <a:pt x="341" y="338"/>
                  <a:pt x="345" y="340"/>
                  <a:pt x="347" y="337"/>
                </a:cubicBezTo>
                <a:cubicBezTo>
                  <a:pt x="348" y="337"/>
                  <a:pt x="348" y="337"/>
                  <a:pt x="348" y="337"/>
                </a:cubicBezTo>
                <a:cubicBezTo>
                  <a:pt x="350" y="339"/>
                  <a:pt x="352" y="338"/>
                  <a:pt x="356" y="338"/>
                </a:cubicBezTo>
                <a:cubicBezTo>
                  <a:pt x="356" y="338"/>
                  <a:pt x="356" y="339"/>
                  <a:pt x="357" y="340"/>
                </a:cubicBezTo>
                <a:cubicBezTo>
                  <a:pt x="358" y="340"/>
                  <a:pt x="358" y="340"/>
                  <a:pt x="358" y="340"/>
                </a:cubicBezTo>
                <a:cubicBezTo>
                  <a:pt x="357" y="342"/>
                  <a:pt x="357" y="341"/>
                  <a:pt x="357" y="342"/>
                </a:cubicBezTo>
                <a:close/>
                <a:moveTo>
                  <a:pt x="362" y="342"/>
                </a:moveTo>
                <a:cubicBezTo>
                  <a:pt x="362" y="343"/>
                  <a:pt x="362" y="343"/>
                  <a:pt x="362" y="343"/>
                </a:cubicBezTo>
                <a:cubicBezTo>
                  <a:pt x="361" y="343"/>
                  <a:pt x="361" y="343"/>
                  <a:pt x="361" y="343"/>
                </a:cubicBezTo>
                <a:cubicBezTo>
                  <a:pt x="362" y="342"/>
                  <a:pt x="362" y="341"/>
                  <a:pt x="362" y="340"/>
                </a:cubicBezTo>
                <a:cubicBezTo>
                  <a:pt x="363" y="342"/>
                  <a:pt x="364" y="341"/>
                  <a:pt x="362" y="342"/>
                </a:cubicBezTo>
                <a:close/>
                <a:moveTo>
                  <a:pt x="365" y="326"/>
                </a:moveTo>
                <a:cubicBezTo>
                  <a:pt x="363" y="327"/>
                  <a:pt x="358" y="328"/>
                  <a:pt x="357" y="330"/>
                </a:cubicBezTo>
                <a:cubicBezTo>
                  <a:pt x="354" y="329"/>
                  <a:pt x="354" y="329"/>
                  <a:pt x="353" y="326"/>
                </a:cubicBezTo>
                <a:cubicBezTo>
                  <a:pt x="348" y="327"/>
                  <a:pt x="347" y="331"/>
                  <a:pt x="345" y="334"/>
                </a:cubicBezTo>
                <a:cubicBezTo>
                  <a:pt x="343" y="334"/>
                  <a:pt x="342" y="334"/>
                  <a:pt x="340" y="335"/>
                </a:cubicBezTo>
                <a:cubicBezTo>
                  <a:pt x="338" y="333"/>
                  <a:pt x="338" y="333"/>
                  <a:pt x="336" y="333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3" y="330"/>
                  <a:pt x="333" y="330"/>
                  <a:pt x="333" y="330"/>
                </a:cubicBezTo>
                <a:cubicBezTo>
                  <a:pt x="333" y="335"/>
                  <a:pt x="333" y="335"/>
                  <a:pt x="333" y="335"/>
                </a:cubicBezTo>
                <a:cubicBezTo>
                  <a:pt x="332" y="334"/>
                  <a:pt x="332" y="333"/>
                  <a:pt x="331" y="333"/>
                </a:cubicBezTo>
                <a:cubicBezTo>
                  <a:pt x="331" y="333"/>
                  <a:pt x="330" y="334"/>
                  <a:pt x="329" y="335"/>
                </a:cubicBezTo>
                <a:cubicBezTo>
                  <a:pt x="329" y="335"/>
                  <a:pt x="329" y="335"/>
                  <a:pt x="328" y="336"/>
                </a:cubicBezTo>
                <a:cubicBezTo>
                  <a:pt x="330" y="337"/>
                  <a:pt x="331" y="338"/>
                  <a:pt x="333" y="338"/>
                </a:cubicBezTo>
                <a:cubicBezTo>
                  <a:pt x="332" y="340"/>
                  <a:pt x="332" y="340"/>
                  <a:pt x="331" y="342"/>
                </a:cubicBezTo>
                <a:cubicBezTo>
                  <a:pt x="327" y="343"/>
                  <a:pt x="323" y="346"/>
                  <a:pt x="318" y="344"/>
                </a:cubicBezTo>
                <a:cubicBezTo>
                  <a:pt x="317" y="344"/>
                  <a:pt x="317" y="342"/>
                  <a:pt x="313" y="342"/>
                </a:cubicBezTo>
                <a:cubicBezTo>
                  <a:pt x="311" y="343"/>
                  <a:pt x="306" y="346"/>
                  <a:pt x="301" y="344"/>
                </a:cubicBezTo>
                <a:cubicBezTo>
                  <a:pt x="299" y="343"/>
                  <a:pt x="296" y="341"/>
                  <a:pt x="293" y="340"/>
                </a:cubicBezTo>
                <a:cubicBezTo>
                  <a:pt x="287" y="344"/>
                  <a:pt x="284" y="344"/>
                  <a:pt x="272" y="344"/>
                </a:cubicBezTo>
                <a:cubicBezTo>
                  <a:pt x="272" y="340"/>
                  <a:pt x="272" y="340"/>
                  <a:pt x="272" y="340"/>
                </a:cubicBezTo>
                <a:cubicBezTo>
                  <a:pt x="284" y="338"/>
                  <a:pt x="294" y="341"/>
                  <a:pt x="301" y="336"/>
                </a:cubicBezTo>
                <a:cubicBezTo>
                  <a:pt x="301" y="336"/>
                  <a:pt x="305" y="338"/>
                  <a:pt x="306" y="338"/>
                </a:cubicBezTo>
                <a:cubicBezTo>
                  <a:pt x="307" y="339"/>
                  <a:pt x="313" y="338"/>
                  <a:pt x="314" y="338"/>
                </a:cubicBezTo>
                <a:cubicBezTo>
                  <a:pt x="319" y="337"/>
                  <a:pt x="319" y="338"/>
                  <a:pt x="321" y="335"/>
                </a:cubicBezTo>
                <a:cubicBezTo>
                  <a:pt x="322" y="333"/>
                  <a:pt x="321" y="332"/>
                  <a:pt x="322" y="331"/>
                </a:cubicBezTo>
                <a:cubicBezTo>
                  <a:pt x="322" y="329"/>
                  <a:pt x="322" y="329"/>
                  <a:pt x="322" y="329"/>
                </a:cubicBezTo>
                <a:cubicBezTo>
                  <a:pt x="319" y="329"/>
                  <a:pt x="317" y="330"/>
                  <a:pt x="315" y="329"/>
                </a:cubicBezTo>
                <a:cubicBezTo>
                  <a:pt x="313" y="328"/>
                  <a:pt x="314" y="329"/>
                  <a:pt x="314" y="327"/>
                </a:cubicBezTo>
                <a:cubicBezTo>
                  <a:pt x="313" y="324"/>
                  <a:pt x="313" y="325"/>
                  <a:pt x="312" y="322"/>
                </a:cubicBezTo>
                <a:cubicBezTo>
                  <a:pt x="309" y="323"/>
                  <a:pt x="309" y="322"/>
                  <a:pt x="308" y="326"/>
                </a:cubicBezTo>
                <a:cubicBezTo>
                  <a:pt x="308" y="326"/>
                  <a:pt x="307" y="325"/>
                  <a:pt x="307" y="324"/>
                </a:cubicBezTo>
                <a:cubicBezTo>
                  <a:pt x="303" y="322"/>
                  <a:pt x="303" y="325"/>
                  <a:pt x="300" y="327"/>
                </a:cubicBezTo>
                <a:cubicBezTo>
                  <a:pt x="298" y="329"/>
                  <a:pt x="290" y="326"/>
                  <a:pt x="289" y="325"/>
                </a:cubicBezTo>
                <a:cubicBezTo>
                  <a:pt x="288" y="327"/>
                  <a:pt x="287" y="329"/>
                  <a:pt x="286" y="331"/>
                </a:cubicBezTo>
                <a:cubicBezTo>
                  <a:pt x="282" y="332"/>
                  <a:pt x="276" y="330"/>
                  <a:pt x="275" y="330"/>
                </a:cubicBezTo>
                <a:cubicBezTo>
                  <a:pt x="258" y="333"/>
                  <a:pt x="242" y="331"/>
                  <a:pt x="225" y="331"/>
                </a:cubicBezTo>
                <a:cubicBezTo>
                  <a:pt x="225" y="328"/>
                  <a:pt x="225" y="328"/>
                  <a:pt x="225" y="328"/>
                </a:cubicBezTo>
                <a:cubicBezTo>
                  <a:pt x="228" y="327"/>
                  <a:pt x="232" y="327"/>
                  <a:pt x="237" y="327"/>
                </a:cubicBezTo>
                <a:cubicBezTo>
                  <a:pt x="237" y="324"/>
                  <a:pt x="237" y="324"/>
                  <a:pt x="237" y="324"/>
                </a:cubicBezTo>
                <a:cubicBezTo>
                  <a:pt x="232" y="324"/>
                  <a:pt x="232" y="324"/>
                  <a:pt x="227" y="324"/>
                </a:cubicBezTo>
                <a:cubicBezTo>
                  <a:pt x="227" y="321"/>
                  <a:pt x="227" y="321"/>
                  <a:pt x="227" y="321"/>
                </a:cubicBezTo>
                <a:cubicBezTo>
                  <a:pt x="223" y="322"/>
                  <a:pt x="224" y="323"/>
                  <a:pt x="221" y="324"/>
                </a:cubicBezTo>
                <a:cubicBezTo>
                  <a:pt x="219" y="325"/>
                  <a:pt x="215" y="325"/>
                  <a:pt x="214" y="321"/>
                </a:cubicBezTo>
                <a:cubicBezTo>
                  <a:pt x="209" y="322"/>
                  <a:pt x="208" y="325"/>
                  <a:pt x="205" y="328"/>
                </a:cubicBezTo>
                <a:cubicBezTo>
                  <a:pt x="203" y="327"/>
                  <a:pt x="203" y="326"/>
                  <a:pt x="202" y="324"/>
                </a:cubicBezTo>
                <a:cubicBezTo>
                  <a:pt x="199" y="325"/>
                  <a:pt x="196" y="325"/>
                  <a:pt x="193" y="325"/>
                </a:cubicBezTo>
                <a:cubicBezTo>
                  <a:pt x="193" y="328"/>
                  <a:pt x="193" y="328"/>
                  <a:pt x="193" y="328"/>
                </a:cubicBezTo>
                <a:cubicBezTo>
                  <a:pt x="197" y="328"/>
                  <a:pt x="197" y="328"/>
                  <a:pt x="197" y="328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5" y="330"/>
                  <a:pt x="193" y="331"/>
                  <a:pt x="192" y="334"/>
                </a:cubicBezTo>
                <a:cubicBezTo>
                  <a:pt x="191" y="333"/>
                  <a:pt x="189" y="333"/>
                  <a:pt x="188" y="332"/>
                </a:cubicBezTo>
                <a:cubicBezTo>
                  <a:pt x="187" y="330"/>
                  <a:pt x="189" y="329"/>
                  <a:pt x="188" y="327"/>
                </a:cubicBezTo>
                <a:cubicBezTo>
                  <a:pt x="187" y="326"/>
                  <a:pt x="186" y="327"/>
                  <a:pt x="184" y="326"/>
                </a:cubicBezTo>
                <a:cubicBezTo>
                  <a:pt x="182" y="327"/>
                  <a:pt x="183" y="328"/>
                  <a:pt x="182" y="329"/>
                </a:cubicBezTo>
                <a:cubicBezTo>
                  <a:pt x="178" y="332"/>
                  <a:pt x="169" y="334"/>
                  <a:pt x="165" y="331"/>
                </a:cubicBezTo>
                <a:cubicBezTo>
                  <a:pt x="164" y="331"/>
                  <a:pt x="164" y="331"/>
                  <a:pt x="164" y="331"/>
                </a:cubicBezTo>
                <a:cubicBezTo>
                  <a:pt x="165" y="330"/>
                  <a:pt x="168" y="330"/>
                  <a:pt x="170" y="329"/>
                </a:cubicBezTo>
                <a:cubicBezTo>
                  <a:pt x="170" y="327"/>
                  <a:pt x="170" y="327"/>
                  <a:pt x="170" y="327"/>
                </a:cubicBezTo>
                <a:cubicBezTo>
                  <a:pt x="170" y="327"/>
                  <a:pt x="170" y="326"/>
                  <a:pt x="169" y="326"/>
                </a:cubicBezTo>
                <a:cubicBezTo>
                  <a:pt x="161" y="327"/>
                  <a:pt x="149" y="325"/>
                  <a:pt x="144" y="327"/>
                </a:cubicBezTo>
                <a:cubicBezTo>
                  <a:pt x="144" y="326"/>
                  <a:pt x="144" y="326"/>
                  <a:pt x="144" y="326"/>
                </a:cubicBezTo>
                <a:cubicBezTo>
                  <a:pt x="143" y="326"/>
                  <a:pt x="143" y="326"/>
                  <a:pt x="143" y="325"/>
                </a:cubicBezTo>
                <a:cubicBezTo>
                  <a:pt x="147" y="324"/>
                  <a:pt x="153" y="326"/>
                  <a:pt x="157" y="322"/>
                </a:cubicBezTo>
                <a:cubicBezTo>
                  <a:pt x="159" y="323"/>
                  <a:pt x="158" y="323"/>
                  <a:pt x="160" y="324"/>
                </a:cubicBezTo>
                <a:cubicBezTo>
                  <a:pt x="160" y="325"/>
                  <a:pt x="161" y="325"/>
                  <a:pt x="161" y="325"/>
                </a:cubicBezTo>
                <a:cubicBezTo>
                  <a:pt x="161" y="324"/>
                  <a:pt x="161" y="324"/>
                  <a:pt x="161" y="324"/>
                </a:cubicBezTo>
                <a:cubicBezTo>
                  <a:pt x="164" y="323"/>
                  <a:pt x="164" y="322"/>
                  <a:pt x="165" y="319"/>
                </a:cubicBezTo>
                <a:cubicBezTo>
                  <a:pt x="169" y="319"/>
                  <a:pt x="171" y="320"/>
                  <a:pt x="173" y="322"/>
                </a:cubicBezTo>
                <a:cubicBezTo>
                  <a:pt x="177" y="321"/>
                  <a:pt x="175" y="320"/>
                  <a:pt x="177" y="319"/>
                </a:cubicBezTo>
                <a:cubicBezTo>
                  <a:pt x="182" y="315"/>
                  <a:pt x="198" y="318"/>
                  <a:pt x="202" y="317"/>
                </a:cubicBezTo>
                <a:cubicBezTo>
                  <a:pt x="204" y="316"/>
                  <a:pt x="209" y="313"/>
                  <a:pt x="211" y="313"/>
                </a:cubicBezTo>
                <a:cubicBezTo>
                  <a:pt x="213" y="313"/>
                  <a:pt x="218" y="315"/>
                  <a:pt x="221" y="314"/>
                </a:cubicBezTo>
                <a:cubicBezTo>
                  <a:pt x="233" y="311"/>
                  <a:pt x="242" y="310"/>
                  <a:pt x="254" y="312"/>
                </a:cubicBezTo>
                <a:cubicBezTo>
                  <a:pt x="261" y="313"/>
                  <a:pt x="264" y="310"/>
                  <a:pt x="272" y="312"/>
                </a:cubicBezTo>
                <a:cubicBezTo>
                  <a:pt x="274" y="312"/>
                  <a:pt x="278" y="315"/>
                  <a:pt x="279" y="316"/>
                </a:cubicBezTo>
                <a:cubicBezTo>
                  <a:pt x="283" y="317"/>
                  <a:pt x="288" y="313"/>
                  <a:pt x="290" y="312"/>
                </a:cubicBezTo>
                <a:cubicBezTo>
                  <a:pt x="291" y="313"/>
                  <a:pt x="292" y="313"/>
                  <a:pt x="293" y="314"/>
                </a:cubicBezTo>
                <a:cubicBezTo>
                  <a:pt x="298" y="315"/>
                  <a:pt x="300" y="311"/>
                  <a:pt x="304" y="312"/>
                </a:cubicBezTo>
                <a:cubicBezTo>
                  <a:pt x="305" y="312"/>
                  <a:pt x="305" y="312"/>
                  <a:pt x="305" y="312"/>
                </a:cubicBezTo>
                <a:cubicBezTo>
                  <a:pt x="317" y="315"/>
                  <a:pt x="323" y="317"/>
                  <a:pt x="335" y="316"/>
                </a:cubicBezTo>
                <a:cubicBezTo>
                  <a:pt x="335" y="318"/>
                  <a:pt x="336" y="320"/>
                  <a:pt x="336" y="322"/>
                </a:cubicBezTo>
                <a:cubicBezTo>
                  <a:pt x="339" y="321"/>
                  <a:pt x="339" y="321"/>
                  <a:pt x="340" y="318"/>
                </a:cubicBezTo>
                <a:cubicBezTo>
                  <a:pt x="340" y="318"/>
                  <a:pt x="340" y="318"/>
                  <a:pt x="341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2" y="319"/>
                  <a:pt x="342" y="319"/>
                  <a:pt x="342" y="320"/>
                </a:cubicBezTo>
                <a:cubicBezTo>
                  <a:pt x="340" y="322"/>
                  <a:pt x="342" y="320"/>
                  <a:pt x="340" y="321"/>
                </a:cubicBezTo>
                <a:cubicBezTo>
                  <a:pt x="340" y="323"/>
                  <a:pt x="340" y="323"/>
                  <a:pt x="340" y="323"/>
                </a:cubicBezTo>
                <a:cubicBezTo>
                  <a:pt x="343" y="323"/>
                  <a:pt x="344" y="321"/>
                  <a:pt x="347" y="321"/>
                </a:cubicBezTo>
                <a:cubicBezTo>
                  <a:pt x="349" y="321"/>
                  <a:pt x="352" y="324"/>
                  <a:pt x="353" y="324"/>
                </a:cubicBezTo>
                <a:cubicBezTo>
                  <a:pt x="356" y="325"/>
                  <a:pt x="356" y="322"/>
                  <a:pt x="357" y="321"/>
                </a:cubicBezTo>
                <a:cubicBezTo>
                  <a:pt x="360" y="320"/>
                  <a:pt x="359" y="324"/>
                  <a:pt x="360" y="324"/>
                </a:cubicBezTo>
                <a:cubicBezTo>
                  <a:pt x="360" y="324"/>
                  <a:pt x="364" y="323"/>
                  <a:pt x="365" y="323"/>
                </a:cubicBezTo>
                <a:lnTo>
                  <a:pt x="365" y="326"/>
                </a:lnTo>
                <a:close/>
                <a:moveTo>
                  <a:pt x="224" y="323"/>
                </a:moveTo>
                <a:cubicBezTo>
                  <a:pt x="226" y="324"/>
                  <a:pt x="225" y="323"/>
                  <a:pt x="226" y="324"/>
                </a:cubicBezTo>
                <a:cubicBezTo>
                  <a:pt x="224" y="324"/>
                  <a:pt x="225" y="324"/>
                  <a:pt x="224" y="323"/>
                </a:cubicBezTo>
                <a:close/>
                <a:moveTo>
                  <a:pt x="219" y="582"/>
                </a:moveTo>
                <a:cubicBezTo>
                  <a:pt x="221" y="582"/>
                  <a:pt x="220" y="582"/>
                  <a:pt x="221" y="583"/>
                </a:cubicBezTo>
                <a:cubicBezTo>
                  <a:pt x="220" y="582"/>
                  <a:pt x="220" y="582"/>
                  <a:pt x="219" y="582"/>
                </a:cubicBezTo>
                <a:close/>
                <a:moveTo>
                  <a:pt x="237" y="676"/>
                </a:moveTo>
                <a:cubicBezTo>
                  <a:pt x="233" y="676"/>
                  <a:pt x="233" y="676"/>
                  <a:pt x="233" y="676"/>
                </a:cubicBezTo>
                <a:cubicBezTo>
                  <a:pt x="234" y="674"/>
                  <a:pt x="234" y="675"/>
                  <a:pt x="235" y="672"/>
                </a:cubicBezTo>
                <a:cubicBezTo>
                  <a:pt x="238" y="672"/>
                  <a:pt x="238" y="672"/>
                  <a:pt x="238" y="672"/>
                </a:cubicBezTo>
                <a:cubicBezTo>
                  <a:pt x="238" y="674"/>
                  <a:pt x="238" y="675"/>
                  <a:pt x="237" y="676"/>
                </a:cubicBezTo>
                <a:close/>
                <a:moveTo>
                  <a:pt x="285" y="527"/>
                </a:moveTo>
                <a:cubicBezTo>
                  <a:pt x="283" y="526"/>
                  <a:pt x="284" y="527"/>
                  <a:pt x="284" y="525"/>
                </a:cubicBezTo>
                <a:cubicBezTo>
                  <a:pt x="285" y="525"/>
                  <a:pt x="285" y="525"/>
                  <a:pt x="286" y="526"/>
                </a:cubicBezTo>
                <a:cubicBezTo>
                  <a:pt x="285" y="526"/>
                  <a:pt x="285" y="526"/>
                  <a:pt x="285" y="527"/>
                </a:cubicBezTo>
                <a:close/>
                <a:moveTo>
                  <a:pt x="400" y="477"/>
                </a:moveTo>
                <a:cubicBezTo>
                  <a:pt x="402" y="476"/>
                  <a:pt x="402" y="476"/>
                  <a:pt x="403" y="476"/>
                </a:cubicBezTo>
                <a:cubicBezTo>
                  <a:pt x="405" y="477"/>
                  <a:pt x="408" y="479"/>
                  <a:pt x="409" y="481"/>
                </a:cubicBezTo>
                <a:cubicBezTo>
                  <a:pt x="409" y="482"/>
                  <a:pt x="409" y="482"/>
                  <a:pt x="410" y="482"/>
                </a:cubicBezTo>
                <a:cubicBezTo>
                  <a:pt x="409" y="482"/>
                  <a:pt x="409" y="482"/>
                  <a:pt x="409" y="482"/>
                </a:cubicBezTo>
                <a:cubicBezTo>
                  <a:pt x="408" y="483"/>
                  <a:pt x="408" y="484"/>
                  <a:pt x="408" y="485"/>
                </a:cubicBezTo>
                <a:cubicBezTo>
                  <a:pt x="405" y="486"/>
                  <a:pt x="404" y="485"/>
                  <a:pt x="402" y="487"/>
                </a:cubicBezTo>
                <a:cubicBezTo>
                  <a:pt x="399" y="486"/>
                  <a:pt x="399" y="485"/>
                  <a:pt x="396" y="484"/>
                </a:cubicBezTo>
                <a:cubicBezTo>
                  <a:pt x="397" y="480"/>
                  <a:pt x="399" y="480"/>
                  <a:pt x="400" y="477"/>
                </a:cubicBezTo>
                <a:close/>
                <a:moveTo>
                  <a:pt x="411" y="500"/>
                </a:moveTo>
                <a:cubicBezTo>
                  <a:pt x="410" y="500"/>
                  <a:pt x="410" y="500"/>
                  <a:pt x="410" y="500"/>
                </a:cubicBezTo>
                <a:cubicBezTo>
                  <a:pt x="410" y="503"/>
                  <a:pt x="410" y="503"/>
                  <a:pt x="410" y="503"/>
                </a:cubicBezTo>
                <a:cubicBezTo>
                  <a:pt x="408" y="504"/>
                  <a:pt x="409" y="503"/>
                  <a:pt x="408" y="504"/>
                </a:cubicBezTo>
                <a:cubicBezTo>
                  <a:pt x="406" y="504"/>
                  <a:pt x="406" y="504"/>
                  <a:pt x="405" y="503"/>
                </a:cubicBezTo>
                <a:cubicBezTo>
                  <a:pt x="404" y="503"/>
                  <a:pt x="404" y="503"/>
                  <a:pt x="404" y="503"/>
                </a:cubicBezTo>
                <a:cubicBezTo>
                  <a:pt x="406" y="500"/>
                  <a:pt x="408" y="500"/>
                  <a:pt x="408" y="497"/>
                </a:cubicBezTo>
                <a:cubicBezTo>
                  <a:pt x="408" y="498"/>
                  <a:pt x="409" y="499"/>
                  <a:pt x="410" y="499"/>
                </a:cubicBezTo>
                <a:cubicBezTo>
                  <a:pt x="410" y="500"/>
                  <a:pt x="410" y="500"/>
                  <a:pt x="411" y="500"/>
                </a:cubicBezTo>
                <a:close/>
                <a:moveTo>
                  <a:pt x="387" y="354"/>
                </a:moveTo>
                <a:cubicBezTo>
                  <a:pt x="388" y="354"/>
                  <a:pt x="388" y="354"/>
                  <a:pt x="389" y="355"/>
                </a:cubicBezTo>
                <a:cubicBezTo>
                  <a:pt x="388" y="357"/>
                  <a:pt x="388" y="357"/>
                  <a:pt x="387" y="359"/>
                </a:cubicBezTo>
                <a:cubicBezTo>
                  <a:pt x="384" y="358"/>
                  <a:pt x="386" y="360"/>
                  <a:pt x="384" y="357"/>
                </a:cubicBezTo>
                <a:cubicBezTo>
                  <a:pt x="383" y="357"/>
                  <a:pt x="383" y="357"/>
                  <a:pt x="382" y="356"/>
                </a:cubicBezTo>
                <a:cubicBezTo>
                  <a:pt x="385" y="356"/>
                  <a:pt x="386" y="355"/>
                  <a:pt x="387" y="354"/>
                </a:cubicBezTo>
                <a:close/>
                <a:moveTo>
                  <a:pt x="382" y="459"/>
                </a:moveTo>
                <a:cubicBezTo>
                  <a:pt x="385" y="459"/>
                  <a:pt x="387" y="459"/>
                  <a:pt x="388" y="458"/>
                </a:cubicBezTo>
                <a:cubicBezTo>
                  <a:pt x="389" y="458"/>
                  <a:pt x="390" y="458"/>
                  <a:pt x="391" y="459"/>
                </a:cubicBezTo>
                <a:cubicBezTo>
                  <a:pt x="390" y="459"/>
                  <a:pt x="388" y="460"/>
                  <a:pt x="387" y="461"/>
                </a:cubicBezTo>
                <a:cubicBezTo>
                  <a:pt x="385" y="460"/>
                  <a:pt x="384" y="460"/>
                  <a:pt x="383" y="460"/>
                </a:cubicBezTo>
                <a:cubicBezTo>
                  <a:pt x="382" y="460"/>
                  <a:pt x="382" y="460"/>
                  <a:pt x="382" y="460"/>
                </a:cubicBezTo>
                <a:lnTo>
                  <a:pt x="382" y="459"/>
                </a:lnTo>
                <a:close/>
                <a:moveTo>
                  <a:pt x="378" y="460"/>
                </a:moveTo>
                <a:cubicBezTo>
                  <a:pt x="380" y="460"/>
                  <a:pt x="380" y="460"/>
                  <a:pt x="380" y="460"/>
                </a:cubicBezTo>
                <a:cubicBezTo>
                  <a:pt x="380" y="461"/>
                  <a:pt x="380" y="461"/>
                  <a:pt x="379" y="462"/>
                </a:cubicBezTo>
                <a:cubicBezTo>
                  <a:pt x="377" y="462"/>
                  <a:pt x="378" y="462"/>
                  <a:pt x="377" y="461"/>
                </a:cubicBezTo>
                <a:cubicBezTo>
                  <a:pt x="375" y="460"/>
                  <a:pt x="377" y="461"/>
                  <a:pt x="378" y="460"/>
                </a:cubicBezTo>
                <a:close/>
                <a:moveTo>
                  <a:pt x="381" y="468"/>
                </a:moveTo>
                <a:cubicBezTo>
                  <a:pt x="385" y="468"/>
                  <a:pt x="385" y="468"/>
                  <a:pt x="385" y="468"/>
                </a:cubicBezTo>
                <a:cubicBezTo>
                  <a:pt x="385" y="469"/>
                  <a:pt x="385" y="469"/>
                  <a:pt x="385" y="469"/>
                </a:cubicBezTo>
                <a:cubicBezTo>
                  <a:pt x="383" y="470"/>
                  <a:pt x="380" y="472"/>
                  <a:pt x="378" y="474"/>
                </a:cubicBezTo>
                <a:cubicBezTo>
                  <a:pt x="374" y="473"/>
                  <a:pt x="378" y="473"/>
                  <a:pt x="375" y="472"/>
                </a:cubicBezTo>
                <a:cubicBezTo>
                  <a:pt x="377" y="470"/>
                  <a:pt x="379" y="470"/>
                  <a:pt x="381" y="468"/>
                </a:cubicBezTo>
                <a:close/>
                <a:moveTo>
                  <a:pt x="368" y="478"/>
                </a:moveTo>
                <a:cubicBezTo>
                  <a:pt x="373" y="476"/>
                  <a:pt x="380" y="474"/>
                  <a:pt x="384" y="473"/>
                </a:cubicBezTo>
                <a:cubicBezTo>
                  <a:pt x="384" y="474"/>
                  <a:pt x="384" y="474"/>
                  <a:pt x="384" y="474"/>
                </a:cubicBezTo>
                <a:cubicBezTo>
                  <a:pt x="385" y="475"/>
                  <a:pt x="385" y="478"/>
                  <a:pt x="383" y="479"/>
                </a:cubicBezTo>
                <a:cubicBezTo>
                  <a:pt x="384" y="480"/>
                  <a:pt x="385" y="481"/>
                  <a:pt x="386" y="482"/>
                </a:cubicBezTo>
                <a:cubicBezTo>
                  <a:pt x="381" y="484"/>
                  <a:pt x="381" y="487"/>
                  <a:pt x="380" y="491"/>
                </a:cubicBezTo>
                <a:cubicBezTo>
                  <a:pt x="375" y="491"/>
                  <a:pt x="374" y="489"/>
                  <a:pt x="370" y="489"/>
                </a:cubicBezTo>
                <a:cubicBezTo>
                  <a:pt x="371" y="486"/>
                  <a:pt x="371" y="486"/>
                  <a:pt x="373" y="485"/>
                </a:cubicBezTo>
                <a:cubicBezTo>
                  <a:pt x="372" y="483"/>
                  <a:pt x="373" y="483"/>
                  <a:pt x="372" y="482"/>
                </a:cubicBezTo>
                <a:cubicBezTo>
                  <a:pt x="372" y="480"/>
                  <a:pt x="372" y="480"/>
                  <a:pt x="372" y="480"/>
                </a:cubicBezTo>
                <a:cubicBezTo>
                  <a:pt x="368" y="480"/>
                  <a:pt x="368" y="480"/>
                  <a:pt x="368" y="480"/>
                </a:cubicBezTo>
                <a:lnTo>
                  <a:pt x="368" y="478"/>
                </a:lnTo>
                <a:close/>
                <a:moveTo>
                  <a:pt x="365" y="445"/>
                </a:moveTo>
                <a:cubicBezTo>
                  <a:pt x="362" y="445"/>
                  <a:pt x="362" y="445"/>
                  <a:pt x="362" y="445"/>
                </a:cubicBezTo>
                <a:cubicBezTo>
                  <a:pt x="362" y="444"/>
                  <a:pt x="362" y="444"/>
                  <a:pt x="362" y="444"/>
                </a:cubicBezTo>
                <a:cubicBezTo>
                  <a:pt x="364" y="444"/>
                  <a:pt x="363" y="444"/>
                  <a:pt x="364" y="443"/>
                </a:cubicBezTo>
                <a:cubicBezTo>
                  <a:pt x="366" y="444"/>
                  <a:pt x="365" y="444"/>
                  <a:pt x="366" y="444"/>
                </a:cubicBezTo>
                <a:cubicBezTo>
                  <a:pt x="366" y="445"/>
                  <a:pt x="366" y="445"/>
                  <a:pt x="365" y="445"/>
                </a:cubicBezTo>
                <a:close/>
                <a:moveTo>
                  <a:pt x="360" y="478"/>
                </a:moveTo>
                <a:cubicBezTo>
                  <a:pt x="362" y="478"/>
                  <a:pt x="362" y="477"/>
                  <a:pt x="363" y="477"/>
                </a:cubicBezTo>
                <a:cubicBezTo>
                  <a:pt x="364" y="477"/>
                  <a:pt x="365" y="477"/>
                  <a:pt x="366" y="478"/>
                </a:cubicBezTo>
                <a:cubicBezTo>
                  <a:pt x="366" y="478"/>
                  <a:pt x="366" y="478"/>
                  <a:pt x="366" y="478"/>
                </a:cubicBezTo>
                <a:cubicBezTo>
                  <a:pt x="365" y="479"/>
                  <a:pt x="365" y="479"/>
                  <a:pt x="364" y="479"/>
                </a:cubicBezTo>
                <a:cubicBezTo>
                  <a:pt x="360" y="479"/>
                  <a:pt x="360" y="479"/>
                  <a:pt x="360" y="479"/>
                </a:cubicBezTo>
                <a:lnTo>
                  <a:pt x="360" y="478"/>
                </a:lnTo>
                <a:close/>
                <a:moveTo>
                  <a:pt x="338" y="490"/>
                </a:moveTo>
                <a:cubicBezTo>
                  <a:pt x="342" y="490"/>
                  <a:pt x="342" y="490"/>
                  <a:pt x="342" y="490"/>
                </a:cubicBezTo>
                <a:cubicBezTo>
                  <a:pt x="342" y="491"/>
                  <a:pt x="342" y="491"/>
                  <a:pt x="342" y="491"/>
                </a:cubicBezTo>
                <a:cubicBezTo>
                  <a:pt x="341" y="491"/>
                  <a:pt x="340" y="491"/>
                  <a:pt x="339" y="492"/>
                </a:cubicBezTo>
                <a:cubicBezTo>
                  <a:pt x="338" y="493"/>
                  <a:pt x="339" y="493"/>
                  <a:pt x="338" y="494"/>
                </a:cubicBezTo>
                <a:cubicBezTo>
                  <a:pt x="337" y="491"/>
                  <a:pt x="337" y="492"/>
                  <a:pt x="338" y="490"/>
                </a:cubicBezTo>
                <a:close/>
                <a:moveTo>
                  <a:pt x="325" y="505"/>
                </a:moveTo>
                <a:cubicBezTo>
                  <a:pt x="330" y="505"/>
                  <a:pt x="330" y="505"/>
                  <a:pt x="330" y="505"/>
                </a:cubicBezTo>
                <a:cubicBezTo>
                  <a:pt x="331" y="503"/>
                  <a:pt x="330" y="503"/>
                  <a:pt x="331" y="502"/>
                </a:cubicBezTo>
                <a:cubicBezTo>
                  <a:pt x="331" y="500"/>
                  <a:pt x="331" y="500"/>
                  <a:pt x="331" y="500"/>
                </a:cubicBezTo>
                <a:cubicBezTo>
                  <a:pt x="333" y="501"/>
                  <a:pt x="334" y="502"/>
                  <a:pt x="336" y="502"/>
                </a:cubicBezTo>
                <a:cubicBezTo>
                  <a:pt x="337" y="500"/>
                  <a:pt x="338" y="500"/>
                  <a:pt x="340" y="497"/>
                </a:cubicBezTo>
                <a:cubicBezTo>
                  <a:pt x="345" y="497"/>
                  <a:pt x="345" y="497"/>
                  <a:pt x="349" y="497"/>
                </a:cubicBezTo>
                <a:cubicBezTo>
                  <a:pt x="350" y="502"/>
                  <a:pt x="353" y="502"/>
                  <a:pt x="350" y="505"/>
                </a:cubicBezTo>
                <a:cubicBezTo>
                  <a:pt x="351" y="506"/>
                  <a:pt x="350" y="505"/>
                  <a:pt x="352" y="506"/>
                </a:cubicBezTo>
                <a:cubicBezTo>
                  <a:pt x="347" y="509"/>
                  <a:pt x="328" y="511"/>
                  <a:pt x="325" y="510"/>
                </a:cubicBezTo>
                <a:cubicBezTo>
                  <a:pt x="322" y="510"/>
                  <a:pt x="322" y="510"/>
                  <a:pt x="322" y="510"/>
                </a:cubicBezTo>
                <a:cubicBezTo>
                  <a:pt x="323" y="508"/>
                  <a:pt x="324" y="507"/>
                  <a:pt x="325" y="505"/>
                </a:cubicBezTo>
                <a:close/>
                <a:moveTo>
                  <a:pt x="355" y="512"/>
                </a:moveTo>
                <a:cubicBezTo>
                  <a:pt x="355" y="515"/>
                  <a:pt x="355" y="515"/>
                  <a:pt x="355" y="515"/>
                </a:cubicBezTo>
                <a:cubicBezTo>
                  <a:pt x="352" y="515"/>
                  <a:pt x="351" y="517"/>
                  <a:pt x="348" y="516"/>
                </a:cubicBezTo>
                <a:cubicBezTo>
                  <a:pt x="342" y="516"/>
                  <a:pt x="331" y="514"/>
                  <a:pt x="325" y="515"/>
                </a:cubicBezTo>
                <a:cubicBezTo>
                  <a:pt x="325" y="513"/>
                  <a:pt x="325" y="513"/>
                  <a:pt x="325" y="513"/>
                </a:cubicBezTo>
                <a:cubicBezTo>
                  <a:pt x="335" y="511"/>
                  <a:pt x="344" y="511"/>
                  <a:pt x="355" y="512"/>
                </a:cubicBezTo>
                <a:close/>
                <a:moveTo>
                  <a:pt x="293" y="507"/>
                </a:moveTo>
                <a:cubicBezTo>
                  <a:pt x="293" y="507"/>
                  <a:pt x="293" y="508"/>
                  <a:pt x="292" y="508"/>
                </a:cubicBezTo>
                <a:cubicBezTo>
                  <a:pt x="292" y="506"/>
                  <a:pt x="292" y="506"/>
                  <a:pt x="292" y="506"/>
                </a:cubicBezTo>
                <a:cubicBezTo>
                  <a:pt x="294" y="507"/>
                  <a:pt x="293" y="506"/>
                  <a:pt x="294" y="507"/>
                </a:cubicBezTo>
                <a:lnTo>
                  <a:pt x="293" y="507"/>
                </a:lnTo>
                <a:close/>
                <a:moveTo>
                  <a:pt x="297" y="675"/>
                </a:moveTo>
                <a:cubicBezTo>
                  <a:pt x="297" y="677"/>
                  <a:pt x="297" y="677"/>
                  <a:pt x="297" y="677"/>
                </a:cubicBezTo>
                <a:cubicBezTo>
                  <a:pt x="296" y="677"/>
                  <a:pt x="296" y="677"/>
                  <a:pt x="296" y="677"/>
                </a:cubicBezTo>
                <a:cubicBezTo>
                  <a:pt x="296" y="676"/>
                  <a:pt x="297" y="675"/>
                  <a:pt x="297" y="674"/>
                </a:cubicBezTo>
                <a:cubicBezTo>
                  <a:pt x="297" y="675"/>
                  <a:pt x="298" y="675"/>
                  <a:pt x="298" y="675"/>
                </a:cubicBezTo>
                <a:lnTo>
                  <a:pt x="297" y="675"/>
                </a:lnTo>
                <a:close/>
                <a:moveTo>
                  <a:pt x="306" y="525"/>
                </a:moveTo>
                <a:cubicBezTo>
                  <a:pt x="303" y="526"/>
                  <a:pt x="304" y="525"/>
                  <a:pt x="303" y="528"/>
                </a:cubicBezTo>
                <a:cubicBezTo>
                  <a:pt x="300" y="528"/>
                  <a:pt x="300" y="528"/>
                  <a:pt x="300" y="528"/>
                </a:cubicBezTo>
                <a:cubicBezTo>
                  <a:pt x="301" y="526"/>
                  <a:pt x="302" y="525"/>
                  <a:pt x="303" y="523"/>
                </a:cubicBezTo>
                <a:cubicBezTo>
                  <a:pt x="304" y="523"/>
                  <a:pt x="305" y="524"/>
                  <a:pt x="306" y="524"/>
                </a:cubicBezTo>
                <a:lnTo>
                  <a:pt x="306" y="525"/>
                </a:lnTo>
                <a:close/>
                <a:moveTo>
                  <a:pt x="320" y="520"/>
                </a:moveTo>
                <a:cubicBezTo>
                  <a:pt x="320" y="521"/>
                  <a:pt x="321" y="521"/>
                  <a:pt x="322" y="522"/>
                </a:cubicBezTo>
                <a:cubicBezTo>
                  <a:pt x="324" y="522"/>
                  <a:pt x="324" y="522"/>
                  <a:pt x="325" y="521"/>
                </a:cubicBezTo>
                <a:cubicBezTo>
                  <a:pt x="327" y="521"/>
                  <a:pt x="327" y="521"/>
                  <a:pt x="327" y="521"/>
                </a:cubicBezTo>
                <a:cubicBezTo>
                  <a:pt x="327" y="523"/>
                  <a:pt x="327" y="524"/>
                  <a:pt x="326" y="526"/>
                </a:cubicBezTo>
                <a:cubicBezTo>
                  <a:pt x="323" y="527"/>
                  <a:pt x="320" y="529"/>
                  <a:pt x="317" y="527"/>
                </a:cubicBezTo>
                <a:cubicBezTo>
                  <a:pt x="315" y="526"/>
                  <a:pt x="316" y="527"/>
                  <a:pt x="315" y="526"/>
                </a:cubicBezTo>
                <a:cubicBezTo>
                  <a:pt x="317" y="524"/>
                  <a:pt x="319" y="522"/>
                  <a:pt x="320" y="520"/>
                </a:cubicBezTo>
                <a:close/>
                <a:moveTo>
                  <a:pt x="362" y="675"/>
                </a:moveTo>
                <a:cubicBezTo>
                  <a:pt x="360" y="675"/>
                  <a:pt x="361" y="675"/>
                  <a:pt x="360" y="674"/>
                </a:cubicBezTo>
                <a:cubicBezTo>
                  <a:pt x="351" y="674"/>
                  <a:pt x="351" y="674"/>
                  <a:pt x="351" y="674"/>
                </a:cubicBezTo>
                <a:cubicBezTo>
                  <a:pt x="352" y="673"/>
                  <a:pt x="352" y="674"/>
                  <a:pt x="353" y="671"/>
                </a:cubicBezTo>
                <a:cubicBezTo>
                  <a:pt x="357" y="671"/>
                  <a:pt x="359" y="670"/>
                  <a:pt x="361" y="670"/>
                </a:cubicBezTo>
                <a:cubicBezTo>
                  <a:pt x="362" y="670"/>
                  <a:pt x="362" y="670"/>
                  <a:pt x="363" y="671"/>
                </a:cubicBezTo>
                <a:cubicBezTo>
                  <a:pt x="363" y="672"/>
                  <a:pt x="363" y="674"/>
                  <a:pt x="362" y="675"/>
                </a:cubicBezTo>
                <a:close/>
                <a:moveTo>
                  <a:pt x="370" y="673"/>
                </a:moveTo>
                <a:cubicBezTo>
                  <a:pt x="369" y="673"/>
                  <a:pt x="369" y="673"/>
                  <a:pt x="369" y="673"/>
                </a:cubicBezTo>
                <a:cubicBezTo>
                  <a:pt x="369" y="672"/>
                  <a:pt x="368" y="672"/>
                  <a:pt x="368" y="671"/>
                </a:cubicBezTo>
                <a:cubicBezTo>
                  <a:pt x="370" y="671"/>
                  <a:pt x="370" y="671"/>
                  <a:pt x="370" y="671"/>
                </a:cubicBezTo>
                <a:lnTo>
                  <a:pt x="370" y="673"/>
                </a:lnTo>
                <a:close/>
                <a:moveTo>
                  <a:pt x="376" y="535"/>
                </a:moveTo>
                <a:cubicBezTo>
                  <a:pt x="372" y="535"/>
                  <a:pt x="372" y="535"/>
                  <a:pt x="370" y="533"/>
                </a:cubicBezTo>
                <a:cubicBezTo>
                  <a:pt x="368" y="532"/>
                  <a:pt x="370" y="533"/>
                  <a:pt x="371" y="531"/>
                </a:cubicBezTo>
                <a:cubicBezTo>
                  <a:pt x="373" y="532"/>
                  <a:pt x="375" y="532"/>
                  <a:pt x="378" y="532"/>
                </a:cubicBezTo>
                <a:cubicBezTo>
                  <a:pt x="377" y="534"/>
                  <a:pt x="377" y="533"/>
                  <a:pt x="376" y="535"/>
                </a:cubicBezTo>
                <a:close/>
                <a:moveTo>
                  <a:pt x="383" y="678"/>
                </a:moveTo>
                <a:cubicBezTo>
                  <a:pt x="381" y="678"/>
                  <a:pt x="380" y="678"/>
                  <a:pt x="378" y="677"/>
                </a:cubicBezTo>
                <a:cubicBezTo>
                  <a:pt x="378" y="677"/>
                  <a:pt x="378" y="677"/>
                  <a:pt x="378" y="676"/>
                </a:cubicBezTo>
                <a:cubicBezTo>
                  <a:pt x="379" y="676"/>
                  <a:pt x="379" y="675"/>
                  <a:pt x="380" y="674"/>
                </a:cubicBezTo>
                <a:cubicBezTo>
                  <a:pt x="384" y="674"/>
                  <a:pt x="384" y="674"/>
                  <a:pt x="384" y="674"/>
                </a:cubicBezTo>
                <a:cubicBezTo>
                  <a:pt x="384" y="676"/>
                  <a:pt x="384" y="677"/>
                  <a:pt x="383" y="678"/>
                </a:cubicBezTo>
                <a:close/>
                <a:moveTo>
                  <a:pt x="404" y="671"/>
                </a:moveTo>
                <a:cubicBezTo>
                  <a:pt x="403" y="672"/>
                  <a:pt x="401" y="673"/>
                  <a:pt x="397" y="673"/>
                </a:cubicBezTo>
                <a:cubicBezTo>
                  <a:pt x="397" y="676"/>
                  <a:pt x="397" y="676"/>
                  <a:pt x="397" y="676"/>
                </a:cubicBezTo>
                <a:cubicBezTo>
                  <a:pt x="396" y="675"/>
                  <a:pt x="395" y="674"/>
                  <a:pt x="394" y="672"/>
                </a:cubicBezTo>
                <a:cubicBezTo>
                  <a:pt x="393" y="671"/>
                  <a:pt x="393" y="672"/>
                  <a:pt x="393" y="671"/>
                </a:cubicBezTo>
                <a:cubicBezTo>
                  <a:pt x="396" y="668"/>
                  <a:pt x="400" y="664"/>
                  <a:pt x="403" y="661"/>
                </a:cubicBezTo>
                <a:cubicBezTo>
                  <a:pt x="405" y="661"/>
                  <a:pt x="405" y="661"/>
                  <a:pt x="405" y="661"/>
                </a:cubicBezTo>
                <a:cubicBezTo>
                  <a:pt x="406" y="663"/>
                  <a:pt x="405" y="662"/>
                  <a:pt x="406" y="663"/>
                </a:cubicBezTo>
                <a:cubicBezTo>
                  <a:pt x="406" y="667"/>
                  <a:pt x="406" y="669"/>
                  <a:pt x="404" y="671"/>
                </a:cubicBezTo>
                <a:close/>
                <a:moveTo>
                  <a:pt x="416" y="522"/>
                </a:moveTo>
                <a:cubicBezTo>
                  <a:pt x="414" y="523"/>
                  <a:pt x="409" y="523"/>
                  <a:pt x="408" y="524"/>
                </a:cubicBezTo>
                <a:cubicBezTo>
                  <a:pt x="407" y="525"/>
                  <a:pt x="406" y="526"/>
                  <a:pt x="405" y="527"/>
                </a:cubicBezTo>
                <a:cubicBezTo>
                  <a:pt x="386" y="527"/>
                  <a:pt x="386" y="527"/>
                  <a:pt x="386" y="527"/>
                </a:cubicBezTo>
                <a:cubicBezTo>
                  <a:pt x="374" y="530"/>
                  <a:pt x="358" y="528"/>
                  <a:pt x="348" y="531"/>
                </a:cubicBezTo>
                <a:cubicBezTo>
                  <a:pt x="341" y="533"/>
                  <a:pt x="338" y="525"/>
                  <a:pt x="333" y="526"/>
                </a:cubicBezTo>
                <a:cubicBezTo>
                  <a:pt x="330" y="526"/>
                  <a:pt x="330" y="526"/>
                  <a:pt x="330" y="526"/>
                </a:cubicBezTo>
                <a:cubicBezTo>
                  <a:pt x="331" y="527"/>
                  <a:pt x="330" y="527"/>
                  <a:pt x="331" y="528"/>
                </a:cubicBezTo>
                <a:cubicBezTo>
                  <a:pt x="331" y="532"/>
                  <a:pt x="330" y="531"/>
                  <a:pt x="329" y="534"/>
                </a:cubicBezTo>
                <a:cubicBezTo>
                  <a:pt x="325" y="535"/>
                  <a:pt x="323" y="535"/>
                  <a:pt x="318" y="534"/>
                </a:cubicBezTo>
                <a:cubicBezTo>
                  <a:pt x="318" y="534"/>
                  <a:pt x="317" y="534"/>
                  <a:pt x="317" y="533"/>
                </a:cubicBezTo>
                <a:cubicBezTo>
                  <a:pt x="317" y="531"/>
                  <a:pt x="317" y="531"/>
                  <a:pt x="318" y="530"/>
                </a:cubicBezTo>
                <a:cubicBezTo>
                  <a:pt x="322" y="530"/>
                  <a:pt x="324" y="530"/>
                  <a:pt x="326" y="531"/>
                </a:cubicBezTo>
                <a:cubicBezTo>
                  <a:pt x="329" y="527"/>
                  <a:pt x="330" y="526"/>
                  <a:pt x="331" y="521"/>
                </a:cubicBezTo>
                <a:cubicBezTo>
                  <a:pt x="336" y="521"/>
                  <a:pt x="340" y="521"/>
                  <a:pt x="343" y="519"/>
                </a:cubicBezTo>
                <a:cubicBezTo>
                  <a:pt x="345" y="521"/>
                  <a:pt x="343" y="519"/>
                  <a:pt x="343" y="522"/>
                </a:cubicBezTo>
                <a:cubicBezTo>
                  <a:pt x="350" y="522"/>
                  <a:pt x="357" y="521"/>
                  <a:pt x="363" y="516"/>
                </a:cubicBezTo>
                <a:cubicBezTo>
                  <a:pt x="364" y="516"/>
                  <a:pt x="364" y="516"/>
                  <a:pt x="364" y="516"/>
                </a:cubicBezTo>
                <a:cubicBezTo>
                  <a:pt x="363" y="514"/>
                  <a:pt x="362" y="514"/>
                  <a:pt x="360" y="513"/>
                </a:cubicBezTo>
                <a:cubicBezTo>
                  <a:pt x="360" y="512"/>
                  <a:pt x="360" y="512"/>
                  <a:pt x="360" y="512"/>
                </a:cubicBezTo>
                <a:cubicBezTo>
                  <a:pt x="360" y="512"/>
                  <a:pt x="360" y="512"/>
                  <a:pt x="360" y="512"/>
                </a:cubicBezTo>
                <a:cubicBezTo>
                  <a:pt x="360" y="510"/>
                  <a:pt x="360" y="510"/>
                  <a:pt x="360" y="510"/>
                </a:cubicBezTo>
                <a:cubicBezTo>
                  <a:pt x="363" y="509"/>
                  <a:pt x="365" y="509"/>
                  <a:pt x="371" y="509"/>
                </a:cubicBezTo>
                <a:cubicBezTo>
                  <a:pt x="367" y="506"/>
                  <a:pt x="363" y="508"/>
                  <a:pt x="360" y="506"/>
                </a:cubicBezTo>
                <a:cubicBezTo>
                  <a:pt x="358" y="506"/>
                  <a:pt x="358" y="506"/>
                  <a:pt x="358" y="506"/>
                </a:cubicBezTo>
                <a:cubicBezTo>
                  <a:pt x="358" y="501"/>
                  <a:pt x="360" y="502"/>
                  <a:pt x="361" y="498"/>
                </a:cubicBezTo>
                <a:cubicBezTo>
                  <a:pt x="364" y="499"/>
                  <a:pt x="365" y="500"/>
                  <a:pt x="367" y="499"/>
                </a:cubicBezTo>
                <a:cubicBezTo>
                  <a:pt x="369" y="501"/>
                  <a:pt x="369" y="501"/>
                  <a:pt x="370" y="504"/>
                </a:cubicBezTo>
                <a:cubicBezTo>
                  <a:pt x="370" y="505"/>
                  <a:pt x="370" y="504"/>
                  <a:pt x="369" y="505"/>
                </a:cubicBezTo>
                <a:cubicBezTo>
                  <a:pt x="370" y="506"/>
                  <a:pt x="372" y="506"/>
                  <a:pt x="375" y="506"/>
                </a:cubicBezTo>
                <a:cubicBezTo>
                  <a:pt x="375" y="502"/>
                  <a:pt x="377" y="501"/>
                  <a:pt x="377" y="498"/>
                </a:cubicBezTo>
                <a:cubicBezTo>
                  <a:pt x="379" y="497"/>
                  <a:pt x="378" y="498"/>
                  <a:pt x="379" y="496"/>
                </a:cubicBezTo>
                <a:cubicBezTo>
                  <a:pt x="381" y="496"/>
                  <a:pt x="383" y="496"/>
                  <a:pt x="385" y="496"/>
                </a:cubicBezTo>
                <a:cubicBezTo>
                  <a:pt x="385" y="499"/>
                  <a:pt x="385" y="499"/>
                  <a:pt x="385" y="499"/>
                </a:cubicBezTo>
                <a:cubicBezTo>
                  <a:pt x="390" y="499"/>
                  <a:pt x="390" y="497"/>
                  <a:pt x="394" y="496"/>
                </a:cubicBezTo>
                <a:cubicBezTo>
                  <a:pt x="395" y="496"/>
                  <a:pt x="394" y="496"/>
                  <a:pt x="395" y="496"/>
                </a:cubicBezTo>
                <a:cubicBezTo>
                  <a:pt x="395" y="499"/>
                  <a:pt x="395" y="499"/>
                  <a:pt x="395" y="499"/>
                </a:cubicBezTo>
                <a:cubicBezTo>
                  <a:pt x="399" y="499"/>
                  <a:pt x="400" y="499"/>
                  <a:pt x="401" y="496"/>
                </a:cubicBezTo>
                <a:cubicBezTo>
                  <a:pt x="402" y="496"/>
                  <a:pt x="402" y="496"/>
                  <a:pt x="402" y="496"/>
                </a:cubicBezTo>
                <a:cubicBezTo>
                  <a:pt x="402" y="500"/>
                  <a:pt x="401" y="500"/>
                  <a:pt x="400" y="503"/>
                </a:cubicBezTo>
                <a:cubicBezTo>
                  <a:pt x="395" y="504"/>
                  <a:pt x="395" y="504"/>
                  <a:pt x="391" y="501"/>
                </a:cubicBezTo>
                <a:cubicBezTo>
                  <a:pt x="389" y="503"/>
                  <a:pt x="387" y="504"/>
                  <a:pt x="384" y="505"/>
                </a:cubicBezTo>
                <a:cubicBezTo>
                  <a:pt x="386" y="509"/>
                  <a:pt x="386" y="508"/>
                  <a:pt x="389" y="509"/>
                </a:cubicBezTo>
                <a:cubicBezTo>
                  <a:pt x="389" y="511"/>
                  <a:pt x="389" y="511"/>
                  <a:pt x="389" y="511"/>
                </a:cubicBezTo>
                <a:cubicBezTo>
                  <a:pt x="388" y="512"/>
                  <a:pt x="389" y="511"/>
                  <a:pt x="388" y="513"/>
                </a:cubicBezTo>
                <a:cubicBezTo>
                  <a:pt x="385" y="512"/>
                  <a:pt x="386" y="513"/>
                  <a:pt x="385" y="511"/>
                </a:cubicBezTo>
                <a:cubicBezTo>
                  <a:pt x="381" y="511"/>
                  <a:pt x="380" y="512"/>
                  <a:pt x="378" y="515"/>
                </a:cubicBezTo>
                <a:cubicBezTo>
                  <a:pt x="378" y="515"/>
                  <a:pt x="378" y="515"/>
                  <a:pt x="378" y="515"/>
                </a:cubicBezTo>
                <a:cubicBezTo>
                  <a:pt x="379" y="518"/>
                  <a:pt x="379" y="518"/>
                  <a:pt x="380" y="520"/>
                </a:cubicBezTo>
                <a:cubicBezTo>
                  <a:pt x="385" y="519"/>
                  <a:pt x="385" y="518"/>
                  <a:pt x="386" y="514"/>
                </a:cubicBezTo>
                <a:cubicBezTo>
                  <a:pt x="390" y="514"/>
                  <a:pt x="395" y="514"/>
                  <a:pt x="397" y="513"/>
                </a:cubicBezTo>
                <a:cubicBezTo>
                  <a:pt x="397" y="512"/>
                  <a:pt x="398" y="512"/>
                  <a:pt x="396" y="512"/>
                </a:cubicBezTo>
                <a:cubicBezTo>
                  <a:pt x="396" y="511"/>
                  <a:pt x="396" y="511"/>
                  <a:pt x="396" y="511"/>
                </a:cubicBezTo>
                <a:cubicBezTo>
                  <a:pt x="398" y="511"/>
                  <a:pt x="398" y="511"/>
                  <a:pt x="399" y="512"/>
                </a:cubicBezTo>
                <a:cubicBezTo>
                  <a:pt x="404" y="512"/>
                  <a:pt x="405" y="512"/>
                  <a:pt x="408" y="513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00" y="514"/>
                  <a:pt x="400" y="514"/>
                  <a:pt x="400" y="514"/>
                </a:cubicBezTo>
                <a:cubicBezTo>
                  <a:pt x="400" y="517"/>
                  <a:pt x="400" y="517"/>
                  <a:pt x="400" y="517"/>
                </a:cubicBezTo>
                <a:cubicBezTo>
                  <a:pt x="407" y="517"/>
                  <a:pt x="409" y="518"/>
                  <a:pt x="416" y="519"/>
                </a:cubicBezTo>
                <a:lnTo>
                  <a:pt x="416" y="522"/>
                </a:lnTo>
                <a:close/>
                <a:moveTo>
                  <a:pt x="422" y="525"/>
                </a:moveTo>
                <a:cubicBezTo>
                  <a:pt x="421" y="525"/>
                  <a:pt x="421" y="525"/>
                  <a:pt x="421" y="525"/>
                </a:cubicBezTo>
                <a:cubicBezTo>
                  <a:pt x="421" y="524"/>
                  <a:pt x="422" y="523"/>
                  <a:pt x="422" y="522"/>
                </a:cubicBezTo>
                <a:cubicBezTo>
                  <a:pt x="424" y="522"/>
                  <a:pt x="424" y="522"/>
                  <a:pt x="424" y="522"/>
                </a:cubicBezTo>
                <a:cubicBezTo>
                  <a:pt x="423" y="525"/>
                  <a:pt x="423" y="523"/>
                  <a:pt x="422" y="525"/>
                </a:cubicBezTo>
                <a:close/>
                <a:moveTo>
                  <a:pt x="440" y="669"/>
                </a:moveTo>
                <a:cubicBezTo>
                  <a:pt x="438" y="669"/>
                  <a:pt x="438" y="669"/>
                  <a:pt x="438" y="669"/>
                </a:cubicBezTo>
                <a:cubicBezTo>
                  <a:pt x="438" y="668"/>
                  <a:pt x="437" y="668"/>
                  <a:pt x="437" y="668"/>
                </a:cubicBezTo>
                <a:cubicBezTo>
                  <a:pt x="438" y="665"/>
                  <a:pt x="438" y="665"/>
                  <a:pt x="439" y="663"/>
                </a:cubicBezTo>
                <a:cubicBezTo>
                  <a:pt x="441" y="664"/>
                  <a:pt x="440" y="663"/>
                  <a:pt x="441" y="664"/>
                </a:cubicBezTo>
                <a:cubicBezTo>
                  <a:pt x="442" y="664"/>
                  <a:pt x="442" y="664"/>
                  <a:pt x="442" y="664"/>
                </a:cubicBezTo>
                <a:cubicBezTo>
                  <a:pt x="441" y="666"/>
                  <a:pt x="440" y="666"/>
                  <a:pt x="440" y="669"/>
                </a:cubicBezTo>
                <a:close/>
                <a:moveTo>
                  <a:pt x="447" y="668"/>
                </a:moveTo>
                <a:cubicBezTo>
                  <a:pt x="443" y="668"/>
                  <a:pt x="443" y="668"/>
                  <a:pt x="443" y="668"/>
                </a:cubicBezTo>
                <a:cubicBezTo>
                  <a:pt x="443" y="665"/>
                  <a:pt x="443" y="665"/>
                  <a:pt x="443" y="665"/>
                </a:cubicBezTo>
                <a:cubicBezTo>
                  <a:pt x="444" y="664"/>
                  <a:pt x="445" y="664"/>
                  <a:pt x="447" y="663"/>
                </a:cubicBezTo>
                <a:cubicBezTo>
                  <a:pt x="447" y="664"/>
                  <a:pt x="447" y="665"/>
                  <a:pt x="448" y="666"/>
                </a:cubicBezTo>
                <a:cubicBezTo>
                  <a:pt x="447" y="667"/>
                  <a:pt x="447" y="666"/>
                  <a:pt x="447" y="668"/>
                </a:cubicBezTo>
                <a:close/>
                <a:moveTo>
                  <a:pt x="472" y="79"/>
                </a:moveTo>
                <a:cubicBezTo>
                  <a:pt x="475" y="79"/>
                  <a:pt x="475" y="79"/>
                  <a:pt x="475" y="79"/>
                </a:cubicBezTo>
                <a:cubicBezTo>
                  <a:pt x="475" y="80"/>
                  <a:pt x="475" y="80"/>
                  <a:pt x="475" y="80"/>
                </a:cubicBezTo>
                <a:cubicBezTo>
                  <a:pt x="473" y="81"/>
                  <a:pt x="473" y="81"/>
                  <a:pt x="471" y="82"/>
                </a:cubicBezTo>
                <a:cubicBezTo>
                  <a:pt x="471" y="81"/>
                  <a:pt x="471" y="81"/>
                  <a:pt x="471" y="81"/>
                </a:cubicBezTo>
                <a:cubicBezTo>
                  <a:pt x="469" y="81"/>
                  <a:pt x="469" y="81"/>
                  <a:pt x="469" y="81"/>
                </a:cubicBezTo>
                <a:cubicBezTo>
                  <a:pt x="470" y="80"/>
                  <a:pt x="471" y="80"/>
                  <a:pt x="472" y="79"/>
                </a:cubicBezTo>
                <a:close/>
                <a:moveTo>
                  <a:pt x="472" y="663"/>
                </a:moveTo>
                <a:cubicBezTo>
                  <a:pt x="472" y="664"/>
                  <a:pt x="472" y="664"/>
                  <a:pt x="472" y="664"/>
                </a:cubicBezTo>
                <a:cubicBezTo>
                  <a:pt x="472" y="664"/>
                  <a:pt x="472" y="665"/>
                  <a:pt x="471" y="665"/>
                </a:cubicBezTo>
                <a:cubicBezTo>
                  <a:pt x="469" y="664"/>
                  <a:pt x="470" y="665"/>
                  <a:pt x="469" y="663"/>
                </a:cubicBezTo>
                <a:lnTo>
                  <a:pt x="472" y="663"/>
                </a:lnTo>
                <a:close/>
                <a:moveTo>
                  <a:pt x="480" y="670"/>
                </a:moveTo>
                <a:cubicBezTo>
                  <a:pt x="478" y="671"/>
                  <a:pt x="479" y="670"/>
                  <a:pt x="478" y="672"/>
                </a:cubicBezTo>
                <a:cubicBezTo>
                  <a:pt x="476" y="673"/>
                  <a:pt x="477" y="673"/>
                  <a:pt x="476" y="673"/>
                </a:cubicBezTo>
                <a:cubicBezTo>
                  <a:pt x="472" y="673"/>
                  <a:pt x="472" y="673"/>
                  <a:pt x="470" y="672"/>
                </a:cubicBezTo>
                <a:cubicBezTo>
                  <a:pt x="469" y="672"/>
                  <a:pt x="469" y="672"/>
                  <a:pt x="469" y="672"/>
                </a:cubicBezTo>
                <a:cubicBezTo>
                  <a:pt x="471" y="670"/>
                  <a:pt x="472" y="668"/>
                  <a:pt x="474" y="667"/>
                </a:cubicBezTo>
                <a:cubicBezTo>
                  <a:pt x="477" y="668"/>
                  <a:pt x="476" y="668"/>
                  <a:pt x="480" y="669"/>
                </a:cubicBezTo>
                <a:lnTo>
                  <a:pt x="480" y="670"/>
                </a:lnTo>
                <a:close/>
                <a:moveTo>
                  <a:pt x="483" y="662"/>
                </a:moveTo>
                <a:cubicBezTo>
                  <a:pt x="482" y="665"/>
                  <a:pt x="481" y="665"/>
                  <a:pt x="478" y="666"/>
                </a:cubicBezTo>
                <a:cubicBezTo>
                  <a:pt x="478" y="665"/>
                  <a:pt x="478" y="665"/>
                  <a:pt x="478" y="665"/>
                </a:cubicBezTo>
                <a:cubicBezTo>
                  <a:pt x="478" y="665"/>
                  <a:pt x="477" y="664"/>
                  <a:pt x="477" y="664"/>
                </a:cubicBezTo>
                <a:cubicBezTo>
                  <a:pt x="479" y="663"/>
                  <a:pt x="482" y="661"/>
                  <a:pt x="483" y="659"/>
                </a:cubicBezTo>
                <a:cubicBezTo>
                  <a:pt x="484" y="661"/>
                  <a:pt x="484" y="660"/>
                  <a:pt x="483" y="662"/>
                </a:cubicBezTo>
                <a:close/>
                <a:moveTo>
                  <a:pt x="489" y="664"/>
                </a:moveTo>
                <a:cubicBezTo>
                  <a:pt x="486" y="664"/>
                  <a:pt x="486" y="664"/>
                  <a:pt x="486" y="664"/>
                </a:cubicBezTo>
                <a:cubicBezTo>
                  <a:pt x="488" y="662"/>
                  <a:pt x="489" y="660"/>
                  <a:pt x="490" y="657"/>
                </a:cubicBezTo>
                <a:cubicBezTo>
                  <a:pt x="491" y="657"/>
                  <a:pt x="491" y="657"/>
                  <a:pt x="491" y="657"/>
                </a:cubicBezTo>
                <a:cubicBezTo>
                  <a:pt x="491" y="661"/>
                  <a:pt x="490" y="661"/>
                  <a:pt x="489" y="664"/>
                </a:cubicBezTo>
                <a:close/>
                <a:moveTo>
                  <a:pt x="493" y="670"/>
                </a:moveTo>
                <a:cubicBezTo>
                  <a:pt x="492" y="669"/>
                  <a:pt x="492" y="669"/>
                  <a:pt x="492" y="667"/>
                </a:cubicBezTo>
                <a:cubicBezTo>
                  <a:pt x="493" y="667"/>
                  <a:pt x="493" y="667"/>
                  <a:pt x="493" y="667"/>
                </a:cubicBezTo>
                <a:lnTo>
                  <a:pt x="493" y="670"/>
                </a:lnTo>
                <a:close/>
                <a:moveTo>
                  <a:pt x="498" y="68"/>
                </a:moveTo>
                <a:cubicBezTo>
                  <a:pt x="501" y="68"/>
                  <a:pt x="501" y="68"/>
                  <a:pt x="501" y="68"/>
                </a:cubicBezTo>
                <a:cubicBezTo>
                  <a:pt x="499" y="69"/>
                  <a:pt x="499" y="69"/>
                  <a:pt x="498" y="68"/>
                </a:cubicBezTo>
                <a:close/>
                <a:moveTo>
                  <a:pt x="508" y="516"/>
                </a:moveTo>
                <a:cubicBezTo>
                  <a:pt x="506" y="517"/>
                  <a:pt x="507" y="517"/>
                  <a:pt x="506" y="517"/>
                </a:cubicBezTo>
                <a:cubicBezTo>
                  <a:pt x="502" y="517"/>
                  <a:pt x="504" y="517"/>
                  <a:pt x="502" y="514"/>
                </a:cubicBezTo>
                <a:cubicBezTo>
                  <a:pt x="504" y="514"/>
                  <a:pt x="504" y="513"/>
                  <a:pt x="505" y="513"/>
                </a:cubicBezTo>
                <a:cubicBezTo>
                  <a:pt x="507" y="514"/>
                  <a:pt x="506" y="513"/>
                  <a:pt x="507" y="515"/>
                </a:cubicBezTo>
                <a:cubicBezTo>
                  <a:pt x="508" y="515"/>
                  <a:pt x="508" y="515"/>
                  <a:pt x="508" y="515"/>
                </a:cubicBezTo>
                <a:lnTo>
                  <a:pt x="508" y="516"/>
                </a:lnTo>
                <a:close/>
                <a:moveTo>
                  <a:pt x="511" y="516"/>
                </a:moveTo>
                <a:cubicBezTo>
                  <a:pt x="510" y="518"/>
                  <a:pt x="511" y="517"/>
                  <a:pt x="510" y="518"/>
                </a:cubicBezTo>
                <a:cubicBezTo>
                  <a:pt x="510" y="517"/>
                  <a:pt x="510" y="517"/>
                  <a:pt x="510" y="517"/>
                </a:cubicBezTo>
                <a:cubicBezTo>
                  <a:pt x="509" y="516"/>
                  <a:pt x="510" y="516"/>
                  <a:pt x="511" y="513"/>
                </a:cubicBezTo>
                <a:cubicBezTo>
                  <a:pt x="513" y="513"/>
                  <a:pt x="513" y="513"/>
                  <a:pt x="513" y="513"/>
                </a:cubicBezTo>
                <a:cubicBezTo>
                  <a:pt x="512" y="515"/>
                  <a:pt x="512" y="515"/>
                  <a:pt x="511" y="516"/>
                </a:cubicBezTo>
                <a:close/>
                <a:moveTo>
                  <a:pt x="513" y="74"/>
                </a:moveTo>
                <a:cubicBezTo>
                  <a:pt x="512" y="75"/>
                  <a:pt x="511" y="75"/>
                  <a:pt x="510" y="75"/>
                </a:cubicBezTo>
                <a:cubicBezTo>
                  <a:pt x="510" y="74"/>
                  <a:pt x="510" y="74"/>
                  <a:pt x="510" y="74"/>
                </a:cubicBezTo>
                <a:cubicBezTo>
                  <a:pt x="513" y="74"/>
                  <a:pt x="513" y="74"/>
                  <a:pt x="513" y="74"/>
                </a:cubicBezTo>
                <a:close/>
                <a:moveTo>
                  <a:pt x="524" y="74"/>
                </a:moveTo>
                <a:cubicBezTo>
                  <a:pt x="530" y="74"/>
                  <a:pt x="530" y="74"/>
                  <a:pt x="530" y="74"/>
                </a:cubicBezTo>
                <a:cubicBezTo>
                  <a:pt x="530" y="75"/>
                  <a:pt x="530" y="75"/>
                  <a:pt x="530" y="75"/>
                </a:cubicBezTo>
                <a:cubicBezTo>
                  <a:pt x="530" y="76"/>
                  <a:pt x="529" y="76"/>
                  <a:pt x="529" y="76"/>
                </a:cubicBezTo>
                <a:cubicBezTo>
                  <a:pt x="526" y="76"/>
                  <a:pt x="526" y="76"/>
                  <a:pt x="524" y="74"/>
                </a:cubicBezTo>
                <a:close/>
                <a:moveTo>
                  <a:pt x="543" y="665"/>
                </a:moveTo>
                <a:cubicBezTo>
                  <a:pt x="540" y="665"/>
                  <a:pt x="540" y="666"/>
                  <a:pt x="538" y="665"/>
                </a:cubicBezTo>
                <a:cubicBezTo>
                  <a:pt x="536" y="664"/>
                  <a:pt x="536" y="664"/>
                  <a:pt x="536" y="660"/>
                </a:cubicBezTo>
                <a:cubicBezTo>
                  <a:pt x="534" y="660"/>
                  <a:pt x="532" y="660"/>
                  <a:pt x="531" y="659"/>
                </a:cubicBezTo>
                <a:cubicBezTo>
                  <a:pt x="531" y="661"/>
                  <a:pt x="531" y="662"/>
                  <a:pt x="532" y="663"/>
                </a:cubicBezTo>
                <a:cubicBezTo>
                  <a:pt x="532" y="665"/>
                  <a:pt x="532" y="665"/>
                  <a:pt x="532" y="665"/>
                </a:cubicBezTo>
                <a:cubicBezTo>
                  <a:pt x="530" y="664"/>
                  <a:pt x="530" y="662"/>
                  <a:pt x="529" y="660"/>
                </a:cubicBezTo>
                <a:cubicBezTo>
                  <a:pt x="533" y="658"/>
                  <a:pt x="539" y="656"/>
                  <a:pt x="541" y="654"/>
                </a:cubicBezTo>
                <a:cubicBezTo>
                  <a:pt x="542" y="655"/>
                  <a:pt x="542" y="654"/>
                  <a:pt x="542" y="655"/>
                </a:cubicBezTo>
                <a:cubicBezTo>
                  <a:pt x="543" y="657"/>
                  <a:pt x="542" y="659"/>
                  <a:pt x="540" y="660"/>
                </a:cubicBezTo>
                <a:cubicBezTo>
                  <a:pt x="541" y="661"/>
                  <a:pt x="541" y="661"/>
                  <a:pt x="541" y="662"/>
                </a:cubicBezTo>
                <a:cubicBezTo>
                  <a:pt x="544" y="661"/>
                  <a:pt x="543" y="663"/>
                  <a:pt x="544" y="660"/>
                </a:cubicBezTo>
                <a:cubicBezTo>
                  <a:pt x="545" y="660"/>
                  <a:pt x="545" y="660"/>
                  <a:pt x="545" y="660"/>
                </a:cubicBezTo>
                <a:cubicBezTo>
                  <a:pt x="544" y="663"/>
                  <a:pt x="544" y="662"/>
                  <a:pt x="543" y="665"/>
                </a:cubicBezTo>
                <a:close/>
                <a:moveTo>
                  <a:pt x="556" y="514"/>
                </a:moveTo>
                <a:cubicBezTo>
                  <a:pt x="556" y="511"/>
                  <a:pt x="556" y="513"/>
                  <a:pt x="557" y="510"/>
                </a:cubicBezTo>
                <a:cubicBezTo>
                  <a:pt x="561" y="510"/>
                  <a:pt x="561" y="510"/>
                  <a:pt x="561" y="510"/>
                </a:cubicBezTo>
                <a:cubicBezTo>
                  <a:pt x="561" y="512"/>
                  <a:pt x="561" y="512"/>
                  <a:pt x="561" y="512"/>
                </a:cubicBezTo>
                <a:cubicBezTo>
                  <a:pt x="562" y="513"/>
                  <a:pt x="561" y="513"/>
                  <a:pt x="562" y="515"/>
                </a:cubicBezTo>
                <a:cubicBezTo>
                  <a:pt x="560" y="515"/>
                  <a:pt x="558" y="515"/>
                  <a:pt x="556" y="514"/>
                </a:cubicBezTo>
                <a:close/>
                <a:moveTo>
                  <a:pt x="625" y="90"/>
                </a:moveTo>
                <a:cubicBezTo>
                  <a:pt x="623" y="89"/>
                  <a:pt x="624" y="89"/>
                  <a:pt x="623" y="87"/>
                </a:cubicBezTo>
                <a:cubicBezTo>
                  <a:pt x="624" y="87"/>
                  <a:pt x="624" y="87"/>
                  <a:pt x="624" y="88"/>
                </a:cubicBezTo>
                <a:cubicBezTo>
                  <a:pt x="625" y="88"/>
                  <a:pt x="625" y="88"/>
                  <a:pt x="625" y="88"/>
                </a:cubicBezTo>
                <a:lnTo>
                  <a:pt x="625" y="90"/>
                </a:lnTo>
                <a:close/>
                <a:moveTo>
                  <a:pt x="629" y="88"/>
                </a:moveTo>
                <a:cubicBezTo>
                  <a:pt x="632" y="88"/>
                  <a:pt x="632" y="88"/>
                  <a:pt x="632" y="88"/>
                </a:cubicBezTo>
                <a:cubicBezTo>
                  <a:pt x="630" y="89"/>
                  <a:pt x="631" y="89"/>
                  <a:pt x="629" y="88"/>
                </a:cubicBezTo>
                <a:close/>
                <a:moveTo>
                  <a:pt x="1028" y="347"/>
                </a:moveTo>
                <a:cubicBezTo>
                  <a:pt x="1029" y="348"/>
                  <a:pt x="1029" y="347"/>
                  <a:pt x="1029" y="348"/>
                </a:cubicBezTo>
                <a:cubicBezTo>
                  <a:pt x="1028" y="347"/>
                  <a:pt x="1029" y="348"/>
                  <a:pt x="1028" y="347"/>
                </a:cubicBezTo>
                <a:close/>
                <a:moveTo>
                  <a:pt x="1038" y="344"/>
                </a:moveTo>
                <a:cubicBezTo>
                  <a:pt x="1038" y="346"/>
                  <a:pt x="1038" y="346"/>
                  <a:pt x="1038" y="346"/>
                </a:cubicBezTo>
                <a:cubicBezTo>
                  <a:pt x="1036" y="345"/>
                  <a:pt x="1034" y="344"/>
                  <a:pt x="1032" y="343"/>
                </a:cubicBezTo>
                <a:cubicBezTo>
                  <a:pt x="1032" y="343"/>
                  <a:pt x="1032" y="343"/>
                  <a:pt x="1031" y="342"/>
                </a:cubicBezTo>
                <a:cubicBezTo>
                  <a:pt x="1032" y="342"/>
                  <a:pt x="1032" y="342"/>
                  <a:pt x="1032" y="342"/>
                </a:cubicBezTo>
                <a:cubicBezTo>
                  <a:pt x="1034" y="340"/>
                  <a:pt x="1035" y="340"/>
                  <a:pt x="1037" y="338"/>
                </a:cubicBezTo>
                <a:cubicBezTo>
                  <a:pt x="1037" y="339"/>
                  <a:pt x="1038" y="339"/>
                  <a:pt x="1038" y="339"/>
                </a:cubicBezTo>
                <a:cubicBezTo>
                  <a:pt x="1039" y="340"/>
                  <a:pt x="1037" y="343"/>
                  <a:pt x="1038" y="344"/>
                </a:cubicBezTo>
                <a:close/>
                <a:moveTo>
                  <a:pt x="1029" y="334"/>
                </a:moveTo>
                <a:cubicBezTo>
                  <a:pt x="1032" y="332"/>
                  <a:pt x="1033" y="332"/>
                  <a:pt x="1034" y="330"/>
                </a:cubicBezTo>
                <a:cubicBezTo>
                  <a:pt x="1036" y="330"/>
                  <a:pt x="1036" y="331"/>
                  <a:pt x="1039" y="331"/>
                </a:cubicBezTo>
                <a:cubicBezTo>
                  <a:pt x="1039" y="332"/>
                  <a:pt x="1039" y="332"/>
                  <a:pt x="1039" y="332"/>
                </a:cubicBezTo>
                <a:cubicBezTo>
                  <a:pt x="1037" y="333"/>
                  <a:pt x="1036" y="335"/>
                  <a:pt x="1035" y="337"/>
                </a:cubicBezTo>
                <a:cubicBezTo>
                  <a:pt x="1031" y="336"/>
                  <a:pt x="1032" y="335"/>
                  <a:pt x="1029" y="334"/>
                </a:cubicBezTo>
                <a:close/>
                <a:moveTo>
                  <a:pt x="1042" y="348"/>
                </a:moveTo>
                <a:cubicBezTo>
                  <a:pt x="1041" y="348"/>
                  <a:pt x="1041" y="349"/>
                  <a:pt x="1041" y="349"/>
                </a:cubicBezTo>
                <a:cubicBezTo>
                  <a:pt x="1039" y="349"/>
                  <a:pt x="1039" y="349"/>
                  <a:pt x="1039" y="349"/>
                </a:cubicBezTo>
                <a:cubicBezTo>
                  <a:pt x="1039" y="347"/>
                  <a:pt x="1039" y="347"/>
                  <a:pt x="1039" y="347"/>
                </a:cubicBezTo>
                <a:cubicBezTo>
                  <a:pt x="1042" y="347"/>
                  <a:pt x="1042" y="347"/>
                  <a:pt x="1042" y="347"/>
                </a:cubicBezTo>
                <a:lnTo>
                  <a:pt x="1042" y="348"/>
                </a:lnTo>
                <a:close/>
                <a:moveTo>
                  <a:pt x="1049" y="341"/>
                </a:moveTo>
                <a:cubicBezTo>
                  <a:pt x="1048" y="344"/>
                  <a:pt x="1047" y="343"/>
                  <a:pt x="1046" y="346"/>
                </a:cubicBezTo>
                <a:cubicBezTo>
                  <a:pt x="1042" y="346"/>
                  <a:pt x="1043" y="347"/>
                  <a:pt x="1042" y="344"/>
                </a:cubicBezTo>
                <a:cubicBezTo>
                  <a:pt x="1041" y="343"/>
                  <a:pt x="1041" y="344"/>
                  <a:pt x="1041" y="342"/>
                </a:cubicBezTo>
                <a:cubicBezTo>
                  <a:pt x="1044" y="341"/>
                  <a:pt x="1045" y="341"/>
                  <a:pt x="1047" y="338"/>
                </a:cubicBezTo>
                <a:cubicBezTo>
                  <a:pt x="1049" y="338"/>
                  <a:pt x="1049" y="338"/>
                  <a:pt x="1049" y="338"/>
                </a:cubicBezTo>
                <a:cubicBezTo>
                  <a:pt x="1049" y="341"/>
                  <a:pt x="1050" y="340"/>
                  <a:pt x="1049" y="341"/>
                </a:cubicBezTo>
                <a:close/>
                <a:moveTo>
                  <a:pt x="1040" y="335"/>
                </a:moveTo>
                <a:cubicBezTo>
                  <a:pt x="1041" y="331"/>
                  <a:pt x="1041" y="332"/>
                  <a:pt x="1042" y="328"/>
                </a:cubicBezTo>
                <a:cubicBezTo>
                  <a:pt x="1045" y="328"/>
                  <a:pt x="1045" y="328"/>
                  <a:pt x="1045" y="328"/>
                </a:cubicBezTo>
                <a:cubicBezTo>
                  <a:pt x="1046" y="331"/>
                  <a:pt x="1045" y="330"/>
                  <a:pt x="1047" y="331"/>
                </a:cubicBezTo>
                <a:cubicBezTo>
                  <a:pt x="1047" y="334"/>
                  <a:pt x="1048" y="334"/>
                  <a:pt x="1045" y="335"/>
                </a:cubicBezTo>
                <a:cubicBezTo>
                  <a:pt x="1043" y="336"/>
                  <a:pt x="1043" y="335"/>
                  <a:pt x="1040" y="335"/>
                </a:cubicBezTo>
                <a:close/>
                <a:moveTo>
                  <a:pt x="1061" y="343"/>
                </a:moveTo>
                <a:cubicBezTo>
                  <a:pt x="1060" y="345"/>
                  <a:pt x="1059" y="346"/>
                  <a:pt x="1058" y="347"/>
                </a:cubicBezTo>
                <a:cubicBezTo>
                  <a:pt x="1057" y="346"/>
                  <a:pt x="1055" y="347"/>
                  <a:pt x="1054" y="347"/>
                </a:cubicBezTo>
                <a:cubicBezTo>
                  <a:pt x="1052" y="347"/>
                  <a:pt x="1052" y="347"/>
                  <a:pt x="1052" y="347"/>
                </a:cubicBezTo>
                <a:cubicBezTo>
                  <a:pt x="1056" y="341"/>
                  <a:pt x="1052" y="341"/>
                  <a:pt x="1053" y="339"/>
                </a:cubicBezTo>
                <a:cubicBezTo>
                  <a:pt x="1054" y="337"/>
                  <a:pt x="1060" y="336"/>
                  <a:pt x="1054" y="333"/>
                </a:cubicBezTo>
                <a:cubicBezTo>
                  <a:pt x="1055" y="328"/>
                  <a:pt x="1055" y="329"/>
                  <a:pt x="1058" y="327"/>
                </a:cubicBezTo>
                <a:cubicBezTo>
                  <a:pt x="1059" y="327"/>
                  <a:pt x="1060" y="328"/>
                  <a:pt x="1062" y="328"/>
                </a:cubicBezTo>
                <a:cubicBezTo>
                  <a:pt x="1060" y="333"/>
                  <a:pt x="1058" y="339"/>
                  <a:pt x="1061" y="343"/>
                </a:cubicBezTo>
                <a:close/>
                <a:moveTo>
                  <a:pt x="1083" y="338"/>
                </a:moveTo>
                <a:cubicBezTo>
                  <a:pt x="1079" y="339"/>
                  <a:pt x="1078" y="338"/>
                  <a:pt x="1076" y="342"/>
                </a:cubicBezTo>
                <a:cubicBezTo>
                  <a:pt x="1075" y="342"/>
                  <a:pt x="1075" y="342"/>
                  <a:pt x="1075" y="342"/>
                </a:cubicBezTo>
                <a:cubicBezTo>
                  <a:pt x="1076" y="340"/>
                  <a:pt x="1076" y="341"/>
                  <a:pt x="1077" y="338"/>
                </a:cubicBezTo>
                <a:cubicBezTo>
                  <a:pt x="1071" y="338"/>
                  <a:pt x="1071" y="338"/>
                  <a:pt x="1071" y="338"/>
                </a:cubicBezTo>
                <a:cubicBezTo>
                  <a:pt x="1071" y="336"/>
                  <a:pt x="1071" y="336"/>
                  <a:pt x="1071" y="336"/>
                </a:cubicBezTo>
                <a:cubicBezTo>
                  <a:pt x="1074" y="335"/>
                  <a:pt x="1079" y="335"/>
                  <a:pt x="1082" y="333"/>
                </a:cubicBezTo>
                <a:cubicBezTo>
                  <a:pt x="1083" y="333"/>
                  <a:pt x="1083" y="333"/>
                  <a:pt x="1083" y="333"/>
                </a:cubicBezTo>
                <a:cubicBezTo>
                  <a:pt x="1083" y="335"/>
                  <a:pt x="1083" y="336"/>
                  <a:pt x="1082" y="338"/>
                </a:cubicBezTo>
                <a:cubicBezTo>
                  <a:pt x="1083" y="338"/>
                  <a:pt x="1083" y="338"/>
                  <a:pt x="1083" y="338"/>
                </a:cubicBezTo>
                <a:close/>
                <a:moveTo>
                  <a:pt x="1067" y="332"/>
                </a:moveTo>
                <a:cubicBezTo>
                  <a:pt x="1067" y="331"/>
                  <a:pt x="1067" y="331"/>
                  <a:pt x="1067" y="331"/>
                </a:cubicBezTo>
                <a:cubicBezTo>
                  <a:pt x="1069" y="330"/>
                  <a:pt x="1068" y="331"/>
                  <a:pt x="1069" y="330"/>
                </a:cubicBezTo>
                <a:cubicBezTo>
                  <a:pt x="1071" y="330"/>
                  <a:pt x="1071" y="330"/>
                  <a:pt x="1071" y="330"/>
                </a:cubicBezTo>
                <a:cubicBezTo>
                  <a:pt x="1071" y="332"/>
                  <a:pt x="1071" y="332"/>
                  <a:pt x="1071" y="332"/>
                </a:cubicBezTo>
                <a:lnTo>
                  <a:pt x="1067" y="332"/>
                </a:lnTo>
                <a:close/>
                <a:moveTo>
                  <a:pt x="1075" y="312"/>
                </a:moveTo>
                <a:cubicBezTo>
                  <a:pt x="1076" y="309"/>
                  <a:pt x="1077" y="309"/>
                  <a:pt x="1081" y="309"/>
                </a:cubicBezTo>
                <a:cubicBezTo>
                  <a:pt x="1080" y="311"/>
                  <a:pt x="1080" y="312"/>
                  <a:pt x="1080" y="313"/>
                </a:cubicBezTo>
                <a:cubicBezTo>
                  <a:pt x="1079" y="314"/>
                  <a:pt x="1079" y="315"/>
                  <a:pt x="1079" y="316"/>
                </a:cubicBezTo>
                <a:cubicBezTo>
                  <a:pt x="1075" y="316"/>
                  <a:pt x="1075" y="316"/>
                  <a:pt x="1075" y="316"/>
                </a:cubicBezTo>
                <a:cubicBezTo>
                  <a:pt x="1075" y="313"/>
                  <a:pt x="1074" y="313"/>
                  <a:pt x="1075" y="312"/>
                </a:cubicBezTo>
                <a:close/>
                <a:moveTo>
                  <a:pt x="1084" y="330"/>
                </a:moveTo>
                <a:cubicBezTo>
                  <a:pt x="1082" y="330"/>
                  <a:pt x="1082" y="330"/>
                  <a:pt x="1082" y="330"/>
                </a:cubicBezTo>
                <a:cubicBezTo>
                  <a:pt x="1082" y="328"/>
                  <a:pt x="1082" y="328"/>
                  <a:pt x="1082" y="326"/>
                </a:cubicBezTo>
                <a:cubicBezTo>
                  <a:pt x="1085" y="327"/>
                  <a:pt x="1083" y="326"/>
                  <a:pt x="1084" y="328"/>
                </a:cubicBezTo>
                <a:cubicBezTo>
                  <a:pt x="1085" y="328"/>
                  <a:pt x="1085" y="329"/>
                  <a:pt x="1085" y="329"/>
                </a:cubicBezTo>
                <a:cubicBezTo>
                  <a:pt x="1085" y="329"/>
                  <a:pt x="1085" y="330"/>
                  <a:pt x="1084" y="330"/>
                </a:cubicBezTo>
                <a:close/>
                <a:moveTo>
                  <a:pt x="1084" y="313"/>
                </a:moveTo>
                <a:cubicBezTo>
                  <a:pt x="1084" y="310"/>
                  <a:pt x="1084" y="310"/>
                  <a:pt x="1084" y="310"/>
                </a:cubicBezTo>
                <a:cubicBezTo>
                  <a:pt x="1087" y="310"/>
                  <a:pt x="1088" y="310"/>
                  <a:pt x="1089" y="309"/>
                </a:cubicBezTo>
                <a:cubicBezTo>
                  <a:pt x="1089" y="310"/>
                  <a:pt x="1090" y="310"/>
                  <a:pt x="1090" y="311"/>
                </a:cubicBezTo>
                <a:cubicBezTo>
                  <a:pt x="1089" y="311"/>
                  <a:pt x="1089" y="311"/>
                  <a:pt x="1089" y="311"/>
                </a:cubicBezTo>
                <a:cubicBezTo>
                  <a:pt x="1088" y="313"/>
                  <a:pt x="1088" y="313"/>
                  <a:pt x="1084" y="313"/>
                </a:cubicBezTo>
                <a:close/>
                <a:moveTo>
                  <a:pt x="1092" y="335"/>
                </a:moveTo>
                <a:cubicBezTo>
                  <a:pt x="1090" y="335"/>
                  <a:pt x="1090" y="335"/>
                  <a:pt x="1090" y="335"/>
                </a:cubicBezTo>
                <a:cubicBezTo>
                  <a:pt x="1090" y="333"/>
                  <a:pt x="1090" y="333"/>
                  <a:pt x="1090" y="333"/>
                </a:cubicBezTo>
                <a:cubicBezTo>
                  <a:pt x="1092" y="333"/>
                  <a:pt x="1092" y="333"/>
                  <a:pt x="1092" y="333"/>
                </a:cubicBezTo>
                <a:lnTo>
                  <a:pt x="1092" y="335"/>
                </a:lnTo>
                <a:close/>
                <a:moveTo>
                  <a:pt x="1107" y="335"/>
                </a:moveTo>
                <a:cubicBezTo>
                  <a:pt x="1107" y="335"/>
                  <a:pt x="1106" y="335"/>
                  <a:pt x="1106" y="336"/>
                </a:cubicBezTo>
                <a:cubicBezTo>
                  <a:pt x="1105" y="333"/>
                  <a:pt x="1105" y="333"/>
                  <a:pt x="1101" y="333"/>
                </a:cubicBezTo>
                <a:cubicBezTo>
                  <a:pt x="1101" y="331"/>
                  <a:pt x="1101" y="332"/>
                  <a:pt x="1100" y="331"/>
                </a:cubicBezTo>
                <a:cubicBezTo>
                  <a:pt x="1100" y="330"/>
                  <a:pt x="1100" y="330"/>
                  <a:pt x="1100" y="330"/>
                </a:cubicBezTo>
                <a:cubicBezTo>
                  <a:pt x="1105" y="329"/>
                  <a:pt x="1108" y="329"/>
                  <a:pt x="1110" y="326"/>
                </a:cubicBezTo>
                <a:cubicBezTo>
                  <a:pt x="1112" y="326"/>
                  <a:pt x="1112" y="326"/>
                  <a:pt x="1112" y="326"/>
                </a:cubicBezTo>
                <a:cubicBezTo>
                  <a:pt x="1111" y="330"/>
                  <a:pt x="1110" y="333"/>
                  <a:pt x="1107" y="335"/>
                </a:cubicBezTo>
                <a:close/>
                <a:moveTo>
                  <a:pt x="1127" y="324"/>
                </a:moveTo>
                <a:cubicBezTo>
                  <a:pt x="1127" y="325"/>
                  <a:pt x="1126" y="325"/>
                  <a:pt x="1126" y="325"/>
                </a:cubicBezTo>
                <a:cubicBezTo>
                  <a:pt x="1124" y="324"/>
                  <a:pt x="1124" y="325"/>
                  <a:pt x="1123" y="323"/>
                </a:cubicBezTo>
                <a:cubicBezTo>
                  <a:pt x="1127" y="323"/>
                  <a:pt x="1127" y="323"/>
                  <a:pt x="1127" y="323"/>
                </a:cubicBezTo>
                <a:lnTo>
                  <a:pt x="1127" y="324"/>
                </a:lnTo>
                <a:close/>
                <a:moveTo>
                  <a:pt x="1133" y="322"/>
                </a:moveTo>
                <a:cubicBezTo>
                  <a:pt x="1132" y="323"/>
                  <a:pt x="1131" y="324"/>
                  <a:pt x="1130" y="325"/>
                </a:cubicBezTo>
                <a:cubicBezTo>
                  <a:pt x="1130" y="324"/>
                  <a:pt x="1130" y="324"/>
                  <a:pt x="1130" y="324"/>
                </a:cubicBezTo>
                <a:cubicBezTo>
                  <a:pt x="1129" y="323"/>
                  <a:pt x="1130" y="324"/>
                  <a:pt x="1130" y="321"/>
                </a:cubicBezTo>
                <a:cubicBezTo>
                  <a:pt x="1133" y="321"/>
                  <a:pt x="1133" y="321"/>
                  <a:pt x="1133" y="321"/>
                </a:cubicBezTo>
                <a:lnTo>
                  <a:pt x="1133" y="322"/>
                </a:lnTo>
                <a:close/>
                <a:moveTo>
                  <a:pt x="1144" y="320"/>
                </a:moveTo>
                <a:cubicBezTo>
                  <a:pt x="1143" y="321"/>
                  <a:pt x="1141" y="321"/>
                  <a:pt x="1140" y="321"/>
                </a:cubicBezTo>
                <a:cubicBezTo>
                  <a:pt x="1140" y="320"/>
                  <a:pt x="1140" y="320"/>
                  <a:pt x="1140" y="320"/>
                </a:cubicBezTo>
                <a:cubicBezTo>
                  <a:pt x="1144" y="320"/>
                  <a:pt x="1144" y="320"/>
                  <a:pt x="1144" y="320"/>
                </a:cubicBezTo>
                <a:close/>
                <a:moveTo>
                  <a:pt x="1129" y="293"/>
                </a:moveTo>
                <a:cubicBezTo>
                  <a:pt x="1129" y="293"/>
                  <a:pt x="1129" y="292"/>
                  <a:pt x="1130" y="292"/>
                </a:cubicBezTo>
                <a:cubicBezTo>
                  <a:pt x="1129" y="290"/>
                  <a:pt x="1129" y="288"/>
                  <a:pt x="1129" y="285"/>
                </a:cubicBezTo>
                <a:cubicBezTo>
                  <a:pt x="1134" y="285"/>
                  <a:pt x="1136" y="284"/>
                  <a:pt x="1142" y="284"/>
                </a:cubicBezTo>
                <a:cubicBezTo>
                  <a:pt x="1141" y="284"/>
                  <a:pt x="1142" y="284"/>
                  <a:pt x="1140" y="285"/>
                </a:cubicBezTo>
                <a:cubicBezTo>
                  <a:pt x="1141" y="289"/>
                  <a:pt x="1155" y="293"/>
                  <a:pt x="1158" y="295"/>
                </a:cubicBezTo>
                <a:cubicBezTo>
                  <a:pt x="1158" y="301"/>
                  <a:pt x="1158" y="301"/>
                  <a:pt x="1158" y="301"/>
                </a:cubicBezTo>
                <a:cubicBezTo>
                  <a:pt x="1156" y="299"/>
                  <a:pt x="1155" y="297"/>
                  <a:pt x="1152" y="296"/>
                </a:cubicBezTo>
                <a:cubicBezTo>
                  <a:pt x="1149" y="296"/>
                  <a:pt x="1142" y="300"/>
                  <a:pt x="1137" y="301"/>
                </a:cubicBezTo>
                <a:cubicBezTo>
                  <a:pt x="1137" y="304"/>
                  <a:pt x="1136" y="305"/>
                  <a:pt x="1135" y="308"/>
                </a:cubicBezTo>
                <a:cubicBezTo>
                  <a:pt x="1129" y="308"/>
                  <a:pt x="1120" y="310"/>
                  <a:pt x="1117" y="307"/>
                </a:cubicBezTo>
                <a:cubicBezTo>
                  <a:pt x="1115" y="309"/>
                  <a:pt x="1116" y="307"/>
                  <a:pt x="1117" y="310"/>
                </a:cubicBezTo>
                <a:cubicBezTo>
                  <a:pt x="1114" y="309"/>
                  <a:pt x="1115" y="310"/>
                  <a:pt x="1115" y="307"/>
                </a:cubicBezTo>
                <a:cubicBezTo>
                  <a:pt x="1109" y="307"/>
                  <a:pt x="1110" y="308"/>
                  <a:pt x="1110" y="304"/>
                </a:cubicBezTo>
                <a:cubicBezTo>
                  <a:pt x="1108" y="304"/>
                  <a:pt x="1109" y="304"/>
                  <a:pt x="1108" y="303"/>
                </a:cubicBezTo>
                <a:cubicBezTo>
                  <a:pt x="1106" y="304"/>
                  <a:pt x="1105" y="304"/>
                  <a:pt x="1103" y="304"/>
                </a:cubicBezTo>
                <a:cubicBezTo>
                  <a:pt x="1104" y="307"/>
                  <a:pt x="1104" y="307"/>
                  <a:pt x="1104" y="308"/>
                </a:cubicBezTo>
                <a:cubicBezTo>
                  <a:pt x="1104" y="309"/>
                  <a:pt x="1104" y="310"/>
                  <a:pt x="1103" y="311"/>
                </a:cubicBezTo>
                <a:cubicBezTo>
                  <a:pt x="1099" y="311"/>
                  <a:pt x="1096" y="311"/>
                  <a:pt x="1094" y="309"/>
                </a:cubicBezTo>
                <a:cubicBezTo>
                  <a:pt x="1093" y="309"/>
                  <a:pt x="1093" y="309"/>
                  <a:pt x="1093" y="309"/>
                </a:cubicBezTo>
                <a:cubicBezTo>
                  <a:pt x="1093" y="308"/>
                  <a:pt x="1093" y="308"/>
                  <a:pt x="1093" y="308"/>
                </a:cubicBezTo>
                <a:cubicBezTo>
                  <a:pt x="1096" y="308"/>
                  <a:pt x="1099" y="308"/>
                  <a:pt x="1102" y="307"/>
                </a:cubicBezTo>
                <a:cubicBezTo>
                  <a:pt x="1102" y="304"/>
                  <a:pt x="1102" y="304"/>
                  <a:pt x="1102" y="304"/>
                </a:cubicBezTo>
                <a:cubicBezTo>
                  <a:pt x="1099" y="303"/>
                  <a:pt x="1091" y="304"/>
                  <a:pt x="1088" y="306"/>
                </a:cubicBezTo>
                <a:cubicBezTo>
                  <a:pt x="1085" y="305"/>
                  <a:pt x="1085" y="305"/>
                  <a:pt x="1084" y="302"/>
                </a:cubicBezTo>
                <a:cubicBezTo>
                  <a:pt x="1079" y="300"/>
                  <a:pt x="1074" y="298"/>
                  <a:pt x="1070" y="301"/>
                </a:cubicBezTo>
                <a:cubicBezTo>
                  <a:pt x="1069" y="298"/>
                  <a:pt x="1071" y="300"/>
                  <a:pt x="1068" y="299"/>
                </a:cubicBezTo>
                <a:cubicBezTo>
                  <a:pt x="1068" y="297"/>
                  <a:pt x="1068" y="297"/>
                  <a:pt x="1068" y="297"/>
                </a:cubicBezTo>
                <a:cubicBezTo>
                  <a:pt x="1072" y="297"/>
                  <a:pt x="1074" y="299"/>
                  <a:pt x="1077" y="299"/>
                </a:cubicBezTo>
                <a:cubicBezTo>
                  <a:pt x="1080" y="298"/>
                  <a:pt x="1082" y="296"/>
                  <a:pt x="1085" y="295"/>
                </a:cubicBezTo>
                <a:cubicBezTo>
                  <a:pt x="1085" y="298"/>
                  <a:pt x="1085" y="298"/>
                  <a:pt x="1085" y="298"/>
                </a:cubicBezTo>
                <a:cubicBezTo>
                  <a:pt x="1086" y="298"/>
                  <a:pt x="1086" y="298"/>
                  <a:pt x="1086" y="299"/>
                </a:cubicBezTo>
                <a:cubicBezTo>
                  <a:pt x="1091" y="299"/>
                  <a:pt x="1097" y="300"/>
                  <a:pt x="1099" y="300"/>
                </a:cubicBezTo>
                <a:cubicBezTo>
                  <a:pt x="1103" y="299"/>
                  <a:pt x="1103" y="297"/>
                  <a:pt x="1105" y="295"/>
                </a:cubicBezTo>
                <a:cubicBezTo>
                  <a:pt x="1106" y="295"/>
                  <a:pt x="1106" y="296"/>
                  <a:pt x="1107" y="296"/>
                </a:cubicBezTo>
                <a:cubicBezTo>
                  <a:pt x="1113" y="293"/>
                  <a:pt x="1121" y="292"/>
                  <a:pt x="1129" y="293"/>
                </a:cubicBezTo>
                <a:close/>
                <a:moveTo>
                  <a:pt x="1118" y="290"/>
                </a:moveTo>
                <a:cubicBezTo>
                  <a:pt x="1119" y="289"/>
                  <a:pt x="1119" y="289"/>
                  <a:pt x="1119" y="286"/>
                </a:cubicBezTo>
                <a:cubicBezTo>
                  <a:pt x="1123" y="286"/>
                  <a:pt x="1123" y="286"/>
                  <a:pt x="1123" y="286"/>
                </a:cubicBezTo>
                <a:cubicBezTo>
                  <a:pt x="1123" y="287"/>
                  <a:pt x="1123" y="287"/>
                  <a:pt x="1122" y="287"/>
                </a:cubicBezTo>
                <a:cubicBezTo>
                  <a:pt x="1121" y="289"/>
                  <a:pt x="1121" y="289"/>
                  <a:pt x="1120" y="290"/>
                </a:cubicBezTo>
                <a:lnTo>
                  <a:pt x="1118" y="290"/>
                </a:lnTo>
                <a:close/>
                <a:moveTo>
                  <a:pt x="1124" y="168"/>
                </a:moveTo>
                <a:cubicBezTo>
                  <a:pt x="1125" y="168"/>
                  <a:pt x="1126" y="169"/>
                  <a:pt x="1127" y="169"/>
                </a:cubicBezTo>
                <a:cubicBezTo>
                  <a:pt x="1127" y="170"/>
                  <a:pt x="1127" y="170"/>
                  <a:pt x="1127" y="170"/>
                </a:cubicBezTo>
                <a:cubicBezTo>
                  <a:pt x="1125" y="171"/>
                  <a:pt x="1126" y="171"/>
                  <a:pt x="1125" y="173"/>
                </a:cubicBezTo>
                <a:cubicBezTo>
                  <a:pt x="1123" y="173"/>
                  <a:pt x="1123" y="173"/>
                  <a:pt x="1123" y="173"/>
                </a:cubicBezTo>
                <a:cubicBezTo>
                  <a:pt x="1123" y="170"/>
                  <a:pt x="1124" y="170"/>
                  <a:pt x="1124" y="168"/>
                </a:cubicBezTo>
                <a:close/>
                <a:moveTo>
                  <a:pt x="1091" y="149"/>
                </a:moveTo>
                <a:cubicBezTo>
                  <a:pt x="1092" y="150"/>
                  <a:pt x="1092" y="153"/>
                  <a:pt x="1093" y="154"/>
                </a:cubicBezTo>
                <a:cubicBezTo>
                  <a:pt x="1105" y="154"/>
                  <a:pt x="1112" y="154"/>
                  <a:pt x="1121" y="153"/>
                </a:cubicBezTo>
                <a:cubicBezTo>
                  <a:pt x="1117" y="157"/>
                  <a:pt x="1112" y="155"/>
                  <a:pt x="1107" y="159"/>
                </a:cubicBezTo>
                <a:cubicBezTo>
                  <a:pt x="1100" y="159"/>
                  <a:pt x="1100" y="159"/>
                  <a:pt x="1100" y="159"/>
                </a:cubicBezTo>
                <a:cubicBezTo>
                  <a:pt x="1101" y="157"/>
                  <a:pt x="1101" y="157"/>
                  <a:pt x="1101" y="155"/>
                </a:cubicBezTo>
                <a:cubicBezTo>
                  <a:pt x="1097" y="156"/>
                  <a:pt x="1099" y="158"/>
                  <a:pt x="1097" y="159"/>
                </a:cubicBezTo>
                <a:cubicBezTo>
                  <a:pt x="1093" y="160"/>
                  <a:pt x="1093" y="154"/>
                  <a:pt x="1091" y="160"/>
                </a:cubicBezTo>
                <a:cubicBezTo>
                  <a:pt x="1086" y="160"/>
                  <a:pt x="1085" y="159"/>
                  <a:pt x="1082" y="156"/>
                </a:cubicBezTo>
                <a:cubicBezTo>
                  <a:pt x="1081" y="156"/>
                  <a:pt x="1081" y="156"/>
                  <a:pt x="1081" y="156"/>
                </a:cubicBezTo>
                <a:cubicBezTo>
                  <a:pt x="1085" y="153"/>
                  <a:pt x="1086" y="155"/>
                  <a:pt x="1091" y="149"/>
                </a:cubicBezTo>
                <a:close/>
                <a:moveTo>
                  <a:pt x="1118" y="198"/>
                </a:moveTo>
                <a:cubicBezTo>
                  <a:pt x="1117" y="202"/>
                  <a:pt x="1116" y="204"/>
                  <a:pt x="1113" y="206"/>
                </a:cubicBezTo>
                <a:cubicBezTo>
                  <a:pt x="1113" y="207"/>
                  <a:pt x="1113" y="207"/>
                  <a:pt x="1113" y="207"/>
                </a:cubicBezTo>
                <a:cubicBezTo>
                  <a:pt x="1111" y="207"/>
                  <a:pt x="1111" y="207"/>
                  <a:pt x="1111" y="207"/>
                </a:cubicBezTo>
                <a:cubicBezTo>
                  <a:pt x="1110" y="202"/>
                  <a:pt x="1111" y="199"/>
                  <a:pt x="1112" y="195"/>
                </a:cubicBezTo>
                <a:cubicBezTo>
                  <a:pt x="1115" y="196"/>
                  <a:pt x="1115" y="198"/>
                  <a:pt x="1118" y="198"/>
                </a:cubicBezTo>
                <a:close/>
                <a:moveTo>
                  <a:pt x="1115" y="180"/>
                </a:moveTo>
                <a:cubicBezTo>
                  <a:pt x="1116" y="181"/>
                  <a:pt x="1116" y="181"/>
                  <a:pt x="1117" y="181"/>
                </a:cubicBezTo>
                <a:cubicBezTo>
                  <a:pt x="1115" y="181"/>
                  <a:pt x="1116" y="181"/>
                  <a:pt x="1115" y="180"/>
                </a:cubicBezTo>
                <a:close/>
                <a:moveTo>
                  <a:pt x="1117" y="176"/>
                </a:moveTo>
                <a:cubicBezTo>
                  <a:pt x="1115" y="176"/>
                  <a:pt x="1115" y="176"/>
                  <a:pt x="1115" y="176"/>
                </a:cubicBezTo>
                <a:cubicBezTo>
                  <a:pt x="1113" y="170"/>
                  <a:pt x="1112" y="167"/>
                  <a:pt x="1113" y="162"/>
                </a:cubicBezTo>
                <a:cubicBezTo>
                  <a:pt x="1115" y="165"/>
                  <a:pt x="1119" y="172"/>
                  <a:pt x="1119" y="173"/>
                </a:cubicBezTo>
                <a:cubicBezTo>
                  <a:pt x="1118" y="175"/>
                  <a:pt x="1118" y="174"/>
                  <a:pt x="1117" y="176"/>
                </a:cubicBezTo>
                <a:close/>
                <a:moveTo>
                  <a:pt x="1102" y="192"/>
                </a:moveTo>
                <a:cubicBezTo>
                  <a:pt x="1100" y="193"/>
                  <a:pt x="1095" y="191"/>
                  <a:pt x="1093" y="193"/>
                </a:cubicBezTo>
                <a:cubicBezTo>
                  <a:pt x="1090" y="193"/>
                  <a:pt x="1089" y="193"/>
                  <a:pt x="1088" y="192"/>
                </a:cubicBezTo>
                <a:cubicBezTo>
                  <a:pt x="1088" y="191"/>
                  <a:pt x="1088" y="191"/>
                  <a:pt x="1087" y="191"/>
                </a:cubicBezTo>
                <a:cubicBezTo>
                  <a:pt x="1089" y="190"/>
                  <a:pt x="1090" y="189"/>
                  <a:pt x="1092" y="188"/>
                </a:cubicBezTo>
                <a:cubicBezTo>
                  <a:pt x="1093" y="187"/>
                  <a:pt x="1093" y="188"/>
                  <a:pt x="1095" y="189"/>
                </a:cubicBezTo>
                <a:cubicBezTo>
                  <a:pt x="1098" y="188"/>
                  <a:pt x="1099" y="187"/>
                  <a:pt x="1101" y="185"/>
                </a:cubicBezTo>
                <a:cubicBezTo>
                  <a:pt x="1102" y="184"/>
                  <a:pt x="1108" y="187"/>
                  <a:pt x="1109" y="187"/>
                </a:cubicBezTo>
                <a:cubicBezTo>
                  <a:pt x="1110" y="188"/>
                  <a:pt x="1110" y="189"/>
                  <a:pt x="1109" y="190"/>
                </a:cubicBezTo>
                <a:cubicBezTo>
                  <a:pt x="1108" y="192"/>
                  <a:pt x="1109" y="191"/>
                  <a:pt x="1106" y="192"/>
                </a:cubicBezTo>
                <a:cubicBezTo>
                  <a:pt x="1106" y="189"/>
                  <a:pt x="1106" y="189"/>
                  <a:pt x="1106" y="189"/>
                </a:cubicBezTo>
                <a:cubicBezTo>
                  <a:pt x="1101" y="190"/>
                  <a:pt x="1104" y="191"/>
                  <a:pt x="1102" y="192"/>
                </a:cubicBezTo>
                <a:close/>
                <a:moveTo>
                  <a:pt x="1097" y="176"/>
                </a:moveTo>
                <a:cubicBezTo>
                  <a:pt x="1097" y="176"/>
                  <a:pt x="1097" y="176"/>
                  <a:pt x="1098" y="177"/>
                </a:cubicBezTo>
                <a:cubicBezTo>
                  <a:pt x="1096" y="179"/>
                  <a:pt x="1093" y="176"/>
                  <a:pt x="1092" y="181"/>
                </a:cubicBezTo>
                <a:cubicBezTo>
                  <a:pt x="1090" y="181"/>
                  <a:pt x="1090" y="181"/>
                  <a:pt x="1090" y="181"/>
                </a:cubicBezTo>
                <a:cubicBezTo>
                  <a:pt x="1090" y="179"/>
                  <a:pt x="1090" y="177"/>
                  <a:pt x="1091" y="176"/>
                </a:cubicBezTo>
                <a:cubicBezTo>
                  <a:pt x="1094" y="176"/>
                  <a:pt x="1094" y="176"/>
                  <a:pt x="1097" y="176"/>
                </a:cubicBezTo>
                <a:close/>
                <a:moveTo>
                  <a:pt x="1092" y="167"/>
                </a:moveTo>
                <a:cubicBezTo>
                  <a:pt x="1097" y="167"/>
                  <a:pt x="1097" y="167"/>
                  <a:pt x="1097" y="167"/>
                </a:cubicBezTo>
                <a:cubicBezTo>
                  <a:pt x="1097" y="169"/>
                  <a:pt x="1097" y="169"/>
                  <a:pt x="1097" y="169"/>
                </a:cubicBezTo>
                <a:cubicBezTo>
                  <a:pt x="1095" y="169"/>
                  <a:pt x="1093" y="168"/>
                  <a:pt x="1092" y="167"/>
                </a:cubicBezTo>
                <a:close/>
                <a:moveTo>
                  <a:pt x="1099" y="177"/>
                </a:moveTo>
                <a:cubicBezTo>
                  <a:pt x="1099" y="175"/>
                  <a:pt x="1099" y="175"/>
                  <a:pt x="1099" y="175"/>
                </a:cubicBezTo>
                <a:cubicBezTo>
                  <a:pt x="1102" y="175"/>
                  <a:pt x="1102" y="175"/>
                  <a:pt x="1102" y="175"/>
                </a:cubicBezTo>
                <a:cubicBezTo>
                  <a:pt x="1102" y="178"/>
                  <a:pt x="1102" y="178"/>
                  <a:pt x="1102" y="178"/>
                </a:cubicBezTo>
                <a:cubicBezTo>
                  <a:pt x="1100" y="177"/>
                  <a:pt x="1101" y="177"/>
                  <a:pt x="1099" y="177"/>
                </a:cubicBezTo>
                <a:close/>
                <a:moveTo>
                  <a:pt x="1107" y="168"/>
                </a:moveTo>
                <a:cubicBezTo>
                  <a:pt x="1107" y="170"/>
                  <a:pt x="1107" y="170"/>
                  <a:pt x="1107" y="170"/>
                </a:cubicBezTo>
                <a:cubicBezTo>
                  <a:pt x="1105" y="169"/>
                  <a:pt x="1106" y="170"/>
                  <a:pt x="1105" y="167"/>
                </a:cubicBezTo>
                <a:cubicBezTo>
                  <a:pt x="1108" y="167"/>
                  <a:pt x="1108" y="167"/>
                  <a:pt x="1108" y="167"/>
                </a:cubicBezTo>
                <a:cubicBezTo>
                  <a:pt x="1108" y="167"/>
                  <a:pt x="1107" y="168"/>
                  <a:pt x="1107" y="168"/>
                </a:cubicBezTo>
                <a:close/>
                <a:moveTo>
                  <a:pt x="1109" y="175"/>
                </a:moveTo>
                <a:cubicBezTo>
                  <a:pt x="1107" y="176"/>
                  <a:pt x="1108" y="176"/>
                  <a:pt x="1106" y="175"/>
                </a:cubicBezTo>
                <a:lnTo>
                  <a:pt x="1109" y="175"/>
                </a:lnTo>
                <a:close/>
                <a:moveTo>
                  <a:pt x="1087" y="176"/>
                </a:moveTo>
                <a:cubicBezTo>
                  <a:pt x="1088" y="177"/>
                  <a:pt x="1086" y="180"/>
                  <a:pt x="1086" y="182"/>
                </a:cubicBezTo>
                <a:cubicBezTo>
                  <a:pt x="1085" y="184"/>
                  <a:pt x="1085" y="184"/>
                  <a:pt x="1082" y="185"/>
                </a:cubicBezTo>
                <a:cubicBezTo>
                  <a:pt x="1080" y="183"/>
                  <a:pt x="1079" y="182"/>
                  <a:pt x="1078" y="178"/>
                </a:cubicBezTo>
                <a:cubicBezTo>
                  <a:pt x="1080" y="177"/>
                  <a:pt x="1085" y="177"/>
                  <a:pt x="1087" y="176"/>
                </a:cubicBezTo>
                <a:close/>
                <a:moveTo>
                  <a:pt x="1096" y="197"/>
                </a:moveTo>
                <a:cubicBezTo>
                  <a:pt x="1097" y="199"/>
                  <a:pt x="1097" y="201"/>
                  <a:pt x="1097" y="204"/>
                </a:cubicBezTo>
                <a:cubicBezTo>
                  <a:pt x="1098" y="205"/>
                  <a:pt x="1100" y="205"/>
                  <a:pt x="1102" y="205"/>
                </a:cubicBezTo>
                <a:cubicBezTo>
                  <a:pt x="1102" y="205"/>
                  <a:pt x="1102" y="206"/>
                  <a:pt x="1101" y="206"/>
                </a:cubicBezTo>
                <a:cubicBezTo>
                  <a:pt x="1100" y="208"/>
                  <a:pt x="1101" y="205"/>
                  <a:pt x="1099" y="207"/>
                </a:cubicBezTo>
                <a:cubicBezTo>
                  <a:pt x="1097" y="208"/>
                  <a:pt x="1095" y="212"/>
                  <a:pt x="1094" y="214"/>
                </a:cubicBezTo>
                <a:cubicBezTo>
                  <a:pt x="1092" y="214"/>
                  <a:pt x="1093" y="214"/>
                  <a:pt x="1092" y="214"/>
                </a:cubicBezTo>
                <a:cubicBezTo>
                  <a:pt x="1091" y="212"/>
                  <a:pt x="1092" y="212"/>
                  <a:pt x="1091" y="211"/>
                </a:cubicBezTo>
                <a:cubicBezTo>
                  <a:pt x="1091" y="209"/>
                  <a:pt x="1091" y="209"/>
                  <a:pt x="1091" y="209"/>
                </a:cubicBezTo>
                <a:cubicBezTo>
                  <a:pt x="1089" y="210"/>
                  <a:pt x="1087" y="213"/>
                  <a:pt x="1084" y="212"/>
                </a:cubicBezTo>
                <a:cubicBezTo>
                  <a:pt x="1080" y="212"/>
                  <a:pt x="1079" y="212"/>
                  <a:pt x="1078" y="210"/>
                </a:cubicBezTo>
                <a:cubicBezTo>
                  <a:pt x="1077" y="210"/>
                  <a:pt x="1077" y="210"/>
                  <a:pt x="1077" y="210"/>
                </a:cubicBezTo>
                <a:cubicBezTo>
                  <a:pt x="1078" y="208"/>
                  <a:pt x="1081" y="207"/>
                  <a:pt x="1082" y="206"/>
                </a:cubicBezTo>
                <a:cubicBezTo>
                  <a:pt x="1082" y="203"/>
                  <a:pt x="1082" y="203"/>
                  <a:pt x="1082" y="203"/>
                </a:cubicBezTo>
                <a:cubicBezTo>
                  <a:pt x="1077" y="204"/>
                  <a:pt x="1077" y="205"/>
                  <a:pt x="1073" y="203"/>
                </a:cubicBezTo>
                <a:cubicBezTo>
                  <a:pt x="1073" y="203"/>
                  <a:pt x="1071" y="206"/>
                  <a:pt x="1071" y="206"/>
                </a:cubicBezTo>
                <a:cubicBezTo>
                  <a:pt x="1069" y="207"/>
                  <a:pt x="1062" y="205"/>
                  <a:pt x="1057" y="207"/>
                </a:cubicBezTo>
                <a:cubicBezTo>
                  <a:pt x="1058" y="209"/>
                  <a:pt x="1060" y="210"/>
                  <a:pt x="1062" y="211"/>
                </a:cubicBezTo>
                <a:cubicBezTo>
                  <a:pt x="1061" y="211"/>
                  <a:pt x="1061" y="211"/>
                  <a:pt x="1061" y="212"/>
                </a:cubicBezTo>
                <a:cubicBezTo>
                  <a:pt x="1059" y="213"/>
                  <a:pt x="1058" y="212"/>
                  <a:pt x="1057" y="213"/>
                </a:cubicBezTo>
                <a:cubicBezTo>
                  <a:pt x="1054" y="214"/>
                  <a:pt x="1056" y="213"/>
                  <a:pt x="1056" y="215"/>
                </a:cubicBezTo>
                <a:cubicBezTo>
                  <a:pt x="1054" y="215"/>
                  <a:pt x="1054" y="215"/>
                  <a:pt x="1054" y="215"/>
                </a:cubicBezTo>
                <a:cubicBezTo>
                  <a:pt x="1053" y="212"/>
                  <a:pt x="1052" y="209"/>
                  <a:pt x="1049" y="207"/>
                </a:cubicBezTo>
                <a:cubicBezTo>
                  <a:pt x="1049" y="205"/>
                  <a:pt x="1049" y="205"/>
                  <a:pt x="1049" y="205"/>
                </a:cubicBezTo>
                <a:cubicBezTo>
                  <a:pt x="1054" y="203"/>
                  <a:pt x="1060" y="202"/>
                  <a:pt x="1063" y="198"/>
                </a:cubicBezTo>
                <a:cubicBezTo>
                  <a:pt x="1067" y="199"/>
                  <a:pt x="1069" y="200"/>
                  <a:pt x="1071" y="201"/>
                </a:cubicBezTo>
                <a:cubicBezTo>
                  <a:pt x="1074" y="202"/>
                  <a:pt x="1093" y="200"/>
                  <a:pt x="1096" y="197"/>
                </a:cubicBezTo>
                <a:close/>
                <a:moveTo>
                  <a:pt x="1066" y="208"/>
                </a:moveTo>
                <a:cubicBezTo>
                  <a:pt x="1069" y="208"/>
                  <a:pt x="1069" y="208"/>
                  <a:pt x="1069" y="208"/>
                </a:cubicBezTo>
                <a:cubicBezTo>
                  <a:pt x="1068" y="209"/>
                  <a:pt x="1068" y="209"/>
                  <a:pt x="1066" y="208"/>
                </a:cubicBezTo>
                <a:close/>
                <a:moveTo>
                  <a:pt x="1069" y="210"/>
                </a:moveTo>
                <a:cubicBezTo>
                  <a:pt x="1068" y="212"/>
                  <a:pt x="1068" y="211"/>
                  <a:pt x="1067" y="214"/>
                </a:cubicBezTo>
                <a:cubicBezTo>
                  <a:pt x="1064" y="214"/>
                  <a:pt x="1064" y="214"/>
                  <a:pt x="1064" y="214"/>
                </a:cubicBezTo>
                <a:cubicBezTo>
                  <a:pt x="1065" y="213"/>
                  <a:pt x="1065" y="213"/>
                  <a:pt x="1065" y="210"/>
                </a:cubicBezTo>
                <a:lnTo>
                  <a:pt x="1069" y="210"/>
                </a:lnTo>
                <a:close/>
                <a:moveTo>
                  <a:pt x="1048" y="214"/>
                </a:moveTo>
                <a:cubicBezTo>
                  <a:pt x="1051" y="215"/>
                  <a:pt x="1051" y="215"/>
                  <a:pt x="1052" y="216"/>
                </a:cubicBezTo>
                <a:cubicBezTo>
                  <a:pt x="1050" y="216"/>
                  <a:pt x="1051" y="216"/>
                  <a:pt x="1048" y="216"/>
                </a:cubicBezTo>
                <a:lnTo>
                  <a:pt x="1048" y="214"/>
                </a:lnTo>
                <a:close/>
                <a:moveTo>
                  <a:pt x="1047" y="194"/>
                </a:moveTo>
                <a:cubicBezTo>
                  <a:pt x="1047" y="196"/>
                  <a:pt x="1047" y="196"/>
                  <a:pt x="1047" y="196"/>
                </a:cubicBezTo>
                <a:cubicBezTo>
                  <a:pt x="1046" y="196"/>
                  <a:pt x="1046" y="196"/>
                  <a:pt x="1046" y="196"/>
                </a:cubicBezTo>
                <a:cubicBezTo>
                  <a:pt x="1046" y="193"/>
                  <a:pt x="1046" y="191"/>
                  <a:pt x="1047" y="189"/>
                </a:cubicBezTo>
                <a:cubicBezTo>
                  <a:pt x="1048" y="189"/>
                  <a:pt x="1048" y="189"/>
                  <a:pt x="1048" y="189"/>
                </a:cubicBezTo>
                <a:cubicBezTo>
                  <a:pt x="1048" y="191"/>
                  <a:pt x="1048" y="192"/>
                  <a:pt x="1047" y="194"/>
                </a:cubicBezTo>
                <a:close/>
                <a:moveTo>
                  <a:pt x="1053" y="196"/>
                </a:moveTo>
                <a:cubicBezTo>
                  <a:pt x="1053" y="192"/>
                  <a:pt x="1053" y="192"/>
                  <a:pt x="1053" y="192"/>
                </a:cubicBezTo>
                <a:cubicBezTo>
                  <a:pt x="1056" y="192"/>
                  <a:pt x="1056" y="192"/>
                  <a:pt x="1056" y="192"/>
                </a:cubicBezTo>
                <a:cubicBezTo>
                  <a:pt x="1056" y="194"/>
                  <a:pt x="1056" y="194"/>
                  <a:pt x="1055" y="195"/>
                </a:cubicBezTo>
                <a:cubicBezTo>
                  <a:pt x="1055" y="196"/>
                  <a:pt x="1055" y="196"/>
                  <a:pt x="1055" y="196"/>
                </a:cubicBezTo>
                <a:lnTo>
                  <a:pt x="1053" y="196"/>
                </a:lnTo>
                <a:close/>
                <a:moveTo>
                  <a:pt x="1073" y="156"/>
                </a:moveTo>
                <a:cubicBezTo>
                  <a:pt x="1073" y="156"/>
                  <a:pt x="1072" y="156"/>
                  <a:pt x="1072" y="157"/>
                </a:cubicBezTo>
                <a:cubicBezTo>
                  <a:pt x="1070" y="161"/>
                  <a:pt x="1066" y="159"/>
                  <a:pt x="1065" y="165"/>
                </a:cubicBezTo>
                <a:cubicBezTo>
                  <a:pt x="1064" y="165"/>
                  <a:pt x="1064" y="165"/>
                  <a:pt x="1064" y="165"/>
                </a:cubicBezTo>
                <a:cubicBezTo>
                  <a:pt x="1063" y="162"/>
                  <a:pt x="1062" y="160"/>
                  <a:pt x="1062" y="156"/>
                </a:cubicBezTo>
                <a:lnTo>
                  <a:pt x="1073" y="156"/>
                </a:lnTo>
                <a:close/>
                <a:moveTo>
                  <a:pt x="1058" y="161"/>
                </a:moveTo>
                <a:cubicBezTo>
                  <a:pt x="1059" y="162"/>
                  <a:pt x="1062" y="168"/>
                  <a:pt x="1062" y="169"/>
                </a:cubicBezTo>
                <a:cubicBezTo>
                  <a:pt x="1061" y="171"/>
                  <a:pt x="1061" y="170"/>
                  <a:pt x="1061" y="171"/>
                </a:cubicBezTo>
                <a:cubicBezTo>
                  <a:pt x="1059" y="172"/>
                  <a:pt x="1057" y="171"/>
                  <a:pt x="1055" y="170"/>
                </a:cubicBezTo>
                <a:cubicBezTo>
                  <a:pt x="1053" y="169"/>
                  <a:pt x="1054" y="170"/>
                  <a:pt x="1053" y="169"/>
                </a:cubicBezTo>
                <a:cubicBezTo>
                  <a:pt x="1057" y="167"/>
                  <a:pt x="1057" y="165"/>
                  <a:pt x="1058" y="161"/>
                </a:cubicBezTo>
                <a:close/>
                <a:moveTo>
                  <a:pt x="1051" y="176"/>
                </a:moveTo>
                <a:cubicBezTo>
                  <a:pt x="1052" y="175"/>
                  <a:pt x="1055" y="176"/>
                  <a:pt x="1057" y="175"/>
                </a:cubicBezTo>
                <a:cubicBezTo>
                  <a:pt x="1061" y="176"/>
                  <a:pt x="1059" y="177"/>
                  <a:pt x="1062" y="179"/>
                </a:cubicBezTo>
                <a:cubicBezTo>
                  <a:pt x="1062" y="179"/>
                  <a:pt x="1067" y="176"/>
                  <a:pt x="1069" y="177"/>
                </a:cubicBezTo>
                <a:cubicBezTo>
                  <a:pt x="1069" y="178"/>
                  <a:pt x="1069" y="178"/>
                  <a:pt x="1069" y="178"/>
                </a:cubicBezTo>
                <a:cubicBezTo>
                  <a:pt x="1071" y="178"/>
                  <a:pt x="1070" y="178"/>
                  <a:pt x="1071" y="179"/>
                </a:cubicBezTo>
                <a:cubicBezTo>
                  <a:pt x="1069" y="179"/>
                  <a:pt x="1067" y="180"/>
                  <a:pt x="1064" y="180"/>
                </a:cubicBezTo>
                <a:cubicBezTo>
                  <a:pt x="1065" y="183"/>
                  <a:pt x="1065" y="182"/>
                  <a:pt x="1066" y="184"/>
                </a:cubicBezTo>
                <a:cubicBezTo>
                  <a:pt x="1065" y="185"/>
                  <a:pt x="1065" y="184"/>
                  <a:pt x="1064" y="185"/>
                </a:cubicBezTo>
                <a:cubicBezTo>
                  <a:pt x="1061" y="181"/>
                  <a:pt x="1062" y="180"/>
                  <a:pt x="1057" y="182"/>
                </a:cubicBezTo>
                <a:cubicBezTo>
                  <a:pt x="1056" y="181"/>
                  <a:pt x="1056" y="179"/>
                  <a:pt x="1056" y="177"/>
                </a:cubicBezTo>
                <a:cubicBezTo>
                  <a:pt x="1053" y="177"/>
                  <a:pt x="1052" y="178"/>
                  <a:pt x="1050" y="179"/>
                </a:cubicBezTo>
                <a:cubicBezTo>
                  <a:pt x="1049" y="180"/>
                  <a:pt x="1050" y="180"/>
                  <a:pt x="1049" y="180"/>
                </a:cubicBezTo>
                <a:cubicBezTo>
                  <a:pt x="1049" y="181"/>
                  <a:pt x="1049" y="181"/>
                  <a:pt x="1049" y="181"/>
                </a:cubicBezTo>
                <a:cubicBezTo>
                  <a:pt x="1049" y="181"/>
                  <a:pt x="1049" y="181"/>
                  <a:pt x="1048" y="180"/>
                </a:cubicBezTo>
                <a:cubicBezTo>
                  <a:pt x="1048" y="180"/>
                  <a:pt x="1048" y="180"/>
                  <a:pt x="1047" y="179"/>
                </a:cubicBezTo>
                <a:cubicBezTo>
                  <a:pt x="1050" y="178"/>
                  <a:pt x="1050" y="177"/>
                  <a:pt x="1051" y="176"/>
                </a:cubicBezTo>
                <a:close/>
                <a:moveTo>
                  <a:pt x="1047" y="179"/>
                </a:moveTo>
                <a:cubicBezTo>
                  <a:pt x="1047" y="177"/>
                  <a:pt x="1047" y="177"/>
                  <a:pt x="1047" y="177"/>
                </a:cubicBezTo>
                <a:cubicBezTo>
                  <a:pt x="1047" y="177"/>
                  <a:pt x="1047" y="177"/>
                  <a:pt x="1047" y="177"/>
                </a:cubicBezTo>
                <a:cubicBezTo>
                  <a:pt x="1047" y="179"/>
                  <a:pt x="1047" y="179"/>
                  <a:pt x="1047" y="179"/>
                </a:cubicBezTo>
                <a:close/>
                <a:moveTo>
                  <a:pt x="1042" y="162"/>
                </a:moveTo>
                <a:cubicBezTo>
                  <a:pt x="1044" y="161"/>
                  <a:pt x="1044" y="161"/>
                  <a:pt x="1045" y="161"/>
                </a:cubicBezTo>
                <a:cubicBezTo>
                  <a:pt x="1047" y="161"/>
                  <a:pt x="1048" y="161"/>
                  <a:pt x="1049" y="162"/>
                </a:cubicBezTo>
                <a:cubicBezTo>
                  <a:pt x="1049" y="164"/>
                  <a:pt x="1049" y="164"/>
                  <a:pt x="1049" y="164"/>
                </a:cubicBezTo>
                <a:cubicBezTo>
                  <a:pt x="1047" y="165"/>
                  <a:pt x="1045" y="165"/>
                  <a:pt x="1042" y="165"/>
                </a:cubicBezTo>
                <a:lnTo>
                  <a:pt x="1042" y="162"/>
                </a:lnTo>
                <a:close/>
                <a:moveTo>
                  <a:pt x="1044" y="176"/>
                </a:moveTo>
                <a:cubicBezTo>
                  <a:pt x="1044" y="176"/>
                  <a:pt x="1045" y="176"/>
                  <a:pt x="1046" y="177"/>
                </a:cubicBezTo>
                <a:cubicBezTo>
                  <a:pt x="1045" y="177"/>
                  <a:pt x="1045" y="177"/>
                  <a:pt x="1045" y="178"/>
                </a:cubicBezTo>
                <a:cubicBezTo>
                  <a:pt x="1043" y="179"/>
                  <a:pt x="1043" y="178"/>
                  <a:pt x="1040" y="178"/>
                </a:cubicBezTo>
                <a:cubicBezTo>
                  <a:pt x="1041" y="177"/>
                  <a:pt x="1043" y="176"/>
                  <a:pt x="1044" y="176"/>
                </a:cubicBezTo>
                <a:close/>
                <a:moveTo>
                  <a:pt x="1043" y="213"/>
                </a:moveTo>
                <a:cubicBezTo>
                  <a:pt x="1042" y="212"/>
                  <a:pt x="1042" y="212"/>
                  <a:pt x="1042" y="210"/>
                </a:cubicBezTo>
                <a:cubicBezTo>
                  <a:pt x="1039" y="209"/>
                  <a:pt x="1036" y="208"/>
                  <a:pt x="1034" y="207"/>
                </a:cubicBezTo>
                <a:cubicBezTo>
                  <a:pt x="1033" y="206"/>
                  <a:pt x="1035" y="205"/>
                  <a:pt x="1035" y="203"/>
                </a:cubicBezTo>
                <a:cubicBezTo>
                  <a:pt x="1033" y="202"/>
                  <a:pt x="1032" y="202"/>
                  <a:pt x="1029" y="201"/>
                </a:cubicBezTo>
                <a:cubicBezTo>
                  <a:pt x="1029" y="200"/>
                  <a:pt x="1029" y="200"/>
                  <a:pt x="1029" y="200"/>
                </a:cubicBezTo>
                <a:cubicBezTo>
                  <a:pt x="1032" y="200"/>
                  <a:pt x="1038" y="201"/>
                  <a:pt x="1041" y="199"/>
                </a:cubicBezTo>
                <a:cubicBezTo>
                  <a:pt x="1044" y="199"/>
                  <a:pt x="1044" y="199"/>
                  <a:pt x="1044" y="199"/>
                </a:cubicBezTo>
                <a:cubicBezTo>
                  <a:pt x="1039" y="200"/>
                  <a:pt x="1046" y="207"/>
                  <a:pt x="1046" y="207"/>
                </a:cubicBezTo>
                <a:cubicBezTo>
                  <a:pt x="1044" y="210"/>
                  <a:pt x="1044" y="209"/>
                  <a:pt x="1043" y="213"/>
                </a:cubicBezTo>
                <a:close/>
                <a:moveTo>
                  <a:pt x="1046" y="245"/>
                </a:moveTo>
                <a:cubicBezTo>
                  <a:pt x="1044" y="244"/>
                  <a:pt x="1045" y="245"/>
                  <a:pt x="1044" y="244"/>
                </a:cubicBezTo>
                <a:cubicBezTo>
                  <a:pt x="1045" y="244"/>
                  <a:pt x="1045" y="244"/>
                  <a:pt x="1046" y="245"/>
                </a:cubicBezTo>
                <a:close/>
                <a:moveTo>
                  <a:pt x="1043" y="244"/>
                </a:moveTo>
                <a:cubicBezTo>
                  <a:pt x="1043" y="245"/>
                  <a:pt x="1043" y="245"/>
                  <a:pt x="1043" y="245"/>
                </a:cubicBezTo>
                <a:cubicBezTo>
                  <a:pt x="1041" y="244"/>
                  <a:pt x="1041" y="246"/>
                  <a:pt x="1041" y="244"/>
                </a:cubicBezTo>
                <a:lnTo>
                  <a:pt x="1043" y="244"/>
                </a:lnTo>
                <a:close/>
                <a:moveTo>
                  <a:pt x="1041" y="252"/>
                </a:moveTo>
                <a:cubicBezTo>
                  <a:pt x="1041" y="256"/>
                  <a:pt x="1041" y="256"/>
                  <a:pt x="1041" y="256"/>
                </a:cubicBezTo>
                <a:cubicBezTo>
                  <a:pt x="1040" y="256"/>
                  <a:pt x="1040" y="256"/>
                  <a:pt x="1040" y="256"/>
                </a:cubicBezTo>
                <a:cubicBezTo>
                  <a:pt x="1039" y="254"/>
                  <a:pt x="1040" y="255"/>
                  <a:pt x="1039" y="252"/>
                </a:cubicBezTo>
                <a:lnTo>
                  <a:pt x="1041" y="252"/>
                </a:lnTo>
                <a:close/>
                <a:moveTo>
                  <a:pt x="1035" y="215"/>
                </a:moveTo>
                <a:cubicBezTo>
                  <a:pt x="1037" y="216"/>
                  <a:pt x="1036" y="216"/>
                  <a:pt x="1037" y="216"/>
                </a:cubicBezTo>
                <a:cubicBezTo>
                  <a:pt x="1035" y="216"/>
                  <a:pt x="1036" y="216"/>
                  <a:pt x="1035" y="215"/>
                </a:cubicBezTo>
                <a:close/>
                <a:moveTo>
                  <a:pt x="1037" y="244"/>
                </a:moveTo>
                <a:cubicBezTo>
                  <a:pt x="1037" y="248"/>
                  <a:pt x="1037" y="248"/>
                  <a:pt x="1037" y="248"/>
                </a:cubicBezTo>
                <a:cubicBezTo>
                  <a:pt x="1036" y="248"/>
                  <a:pt x="1036" y="248"/>
                  <a:pt x="1036" y="248"/>
                </a:cubicBezTo>
                <a:cubicBezTo>
                  <a:pt x="1035" y="245"/>
                  <a:pt x="1037" y="247"/>
                  <a:pt x="1034" y="246"/>
                </a:cubicBezTo>
                <a:cubicBezTo>
                  <a:pt x="1035" y="245"/>
                  <a:pt x="1035" y="244"/>
                  <a:pt x="1035" y="243"/>
                </a:cubicBezTo>
                <a:cubicBezTo>
                  <a:pt x="1036" y="243"/>
                  <a:pt x="1036" y="244"/>
                  <a:pt x="1037" y="244"/>
                </a:cubicBezTo>
                <a:close/>
                <a:moveTo>
                  <a:pt x="1028" y="214"/>
                </a:moveTo>
                <a:cubicBezTo>
                  <a:pt x="1025" y="213"/>
                  <a:pt x="1027" y="214"/>
                  <a:pt x="1029" y="212"/>
                </a:cubicBezTo>
                <a:cubicBezTo>
                  <a:pt x="1030" y="213"/>
                  <a:pt x="1030" y="215"/>
                  <a:pt x="1031" y="216"/>
                </a:cubicBezTo>
                <a:cubicBezTo>
                  <a:pt x="1031" y="218"/>
                  <a:pt x="1031" y="218"/>
                  <a:pt x="1031" y="218"/>
                </a:cubicBezTo>
                <a:cubicBezTo>
                  <a:pt x="1029" y="218"/>
                  <a:pt x="1029" y="218"/>
                  <a:pt x="1029" y="218"/>
                </a:cubicBezTo>
                <a:cubicBezTo>
                  <a:pt x="1029" y="217"/>
                  <a:pt x="1028" y="216"/>
                  <a:pt x="1028" y="214"/>
                </a:cubicBezTo>
                <a:close/>
                <a:moveTo>
                  <a:pt x="1029" y="259"/>
                </a:moveTo>
                <a:cubicBezTo>
                  <a:pt x="1029" y="258"/>
                  <a:pt x="1029" y="257"/>
                  <a:pt x="1029" y="255"/>
                </a:cubicBezTo>
                <a:cubicBezTo>
                  <a:pt x="1029" y="256"/>
                  <a:pt x="1029" y="257"/>
                  <a:pt x="1029" y="259"/>
                </a:cubicBezTo>
                <a:close/>
                <a:moveTo>
                  <a:pt x="1022" y="245"/>
                </a:moveTo>
                <a:cubicBezTo>
                  <a:pt x="1027" y="245"/>
                  <a:pt x="1027" y="245"/>
                  <a:pt x="1027" y="245"/>
                </a:cubicBezTo>
                <a:cubicBezTo>
                  <a:pt x="1026" y="248"/>
                  <a:pt x="1026" y="249"/>
                  <a:pt x="1025" y="250"/>
                </a:cubicBezTo>
                <a:cubicBezTo>
                  <a:pt x="1024" y="251"/>
                  <a:pt x="1024" y="251"/>
                  <a:pt x="1022" y="251"/>
                </a:cubicBezTo>
                <a:cubicBezTo>
                  <a:pt x="1022" y="250"/>
                  <a:pt x="1022" y="250"/>
                  <a:pt x="1022" y="250"/>
                </a:cubicBezTo>
                <a:cubicBezTo>
                  <a:pt x="1021" y="250"/>
                  <a:pt x="1022" y="248"/>
                  <a:pt x="1022" y="245"/>
                </a:cubicBezTo>
                <a:close/>
                <a:moveTo>
                  <a:pt x="994" y="249"/>
                </a:moveTo>
                <a:cubicBezTo>
                  <a:pt x="994" y="245"/>
                  <a:pt x="994" y="245"/>
                  <a:pt x="995" y="243"/>
                </a:cubicBezTo>
                <a:cubicBezTo>
                  <a:pt x="995" y="241"/>
                  <a:pt x="995" y="241"/>
                  <a:pt x="995" y="241"/>
                </a:cubicBezTo>
                <a:cubicBezTo>
                  <a:pt x="997" y="243"/>
                  <a:pt x="997" y="244"/>
                  <a:pt x="997" y="247"/>
                </a:cubicBezTo>
                <a:cubicBezTo>
                  <a:pt x="1002" y="246"/>
                  <a:pt x="1002" y="245"/>
                  <a:pt x="1008" y="246"/>
                </a:cubicBezTo>
                <a:cubicBezTo>
                  <a:pt x="1008" y="246"/>
                  <a:pt x="1008" y="246"/>
                  <a:pt x="1009" y="247"/>
                </a:cubicBezTo>
                <a:cubicBezTo>
                  <a:pt x="1008" y="249"/>
                  <a:pt x="1008" y="248"/>
                  <a:pt x="1008" y="250"/>
                </a:cubicBezTo>
                <a:cubicBezTo>
                  <a:pt x="1008" y="251"/>
                  <a:pt x="1008" y="251"/>
                  <a:pt x="1008" y="251"/>
                </a:cubicBezTo>
                <a:cubicBezTo>
                  <a:pt x="999" y="251"/>
                  <a:pt x="1001" y="250"/>
                  <a:pt x="994" y="249"/>
                </a:cubicBezTo>
                <a:close/>
                <a:moveTo>
                  <a:pt x="994" y="251"/>
                </a:moveTo>
                <a:cubicBezTo>
                  <a:pt x="994" y="254"/>
                  <a:pt x="994" y="254"/>
                  <a:pt x="994" y="254"/>
                </a:cubicBezTo>
                <a:cubicBezTo>
                  <a:pt x="994" y="253"/>
                  <a:pt x="994" y="253"/>
                  <a:pt x="994" y="251"/>
                </a:cubicBezTo>
                <a:close/>
                <a:moveTo>
                  <a:pt x="994" y="226"/>
                </a:moveTo>
                <a:cubicBezTo>
                  <a:pt x="994" y="224"/>
                  <a:pt x="994" y="224"/>
                  <a:pt x="995" y="223"/>
                </a:cubicBezTo>
                <a:cubicBezTo>
                  <a:pt x="997" y="223"/>
                  <a:pt x="997" y="223"/>
                  <a:pt x="997" y="223"/>
                </a:cubicBezTo>
                <a:cubicBezTo>
                  <a:pt x="997" y="224"/>
                  <a:pt x="997" y="225"/>
                  <a:pt x="996" y="226"/>
                </a:cubicBezTo>
                <a:lnTo>
                  <a:pt x="994" y="226"/>
                </a:lnTo>
                <a:close/>
                <a:moveTo>
                  <a:pt x="1026" y="213"/>
                </a:moveTo>
                <a:cubicBezTo>
                  <a:pt x="1022" y="212"/>
                  <a:pt x="1023" y="213"/>
                  <a:pt x="1018" y="214"/>
                </a:cubicBezTo>
                <a:cubicBezTo>
                  <a:pt x="1018" y="211"/>
                  <a:pt x="1017" y="211"/>
                  <a:pt x="1016" y="209"/>
                </a:cubicBezTo>
                <a:cubicBezTo>
                  <a:pt x="1013" y="209"/>
                  <a:pt x="1013" y="209"/>
                  <a:pt x="1013" y="209"/>
                </a:cubicBezTo>
                <a:cubicBezTo>
                  <a:pt x="1013" y="213"/>
                  <a:pt x="1013" y="213"/>
                  <a:pt x="1013" y="213"/>
                </a:cubicBezTo>
                <a:cubicBezTo>
                  <a:pt x="1010" y="213"/>
                  <a:pt x="1009" y="213"/>
                  <a:pt x="1007" y="214"/>
                </a:cubicBezTo>
                <a:cubicBezTo>
                  <a:pt x="1007" y="213"/>
                  <a:pt x="1007" y="213"/>
                  <a:pt x="1007" y="213"/>
                </a:cubicBezTo>
                <a:cubicBezTo>
                  <a:pt x="1004" y="211"/>
                  <a:pt x="1015" y="207"/>
                  <a:pt x="1009" y="203"/>
                </a:cubicBezTo>
                <a:cubicBezTo>
                  <a:pt x="1013" y="201"/>
                  <a:pt x="1017" y="203"/>
                  <a:pt x="1020" y="199"/>
                </a:cubicBezTo>
                <a:cubicBezTo>
                  <a:pt x="1021" y="199"/>
                  <a:pt x="1021" y="199"/>
                  <a:pt x="1021" y="199"/>
                </a:cubicBezTo>
                <a:cubicBezTo>
                  <a:pt x="1020" y="202"/>
                  <a:pt x="1020" y="204"/>
                  <a:pt x="1018" y="206"/>
                </a:cubicBezTo>
                <a:cubicBezTo>
                  <a:pt x="1021" y="208"/>
                  <a:pt x="1023" y="208"/>
                  <a:pt x="1027" y="208"/>
                </a:cubicBezTo>
                <a:cubicBezTo>
                  <a:pt x="1026" y="211"/>
                  <a:pt x="1027" y="210"/>
                  <a:pt x="1024" y="211"/>
                </a:cubicBezTo>
                <a:cubicBezTo>
                  <a:pt x="1024" y="211"/>
                  <a:pt x="1025" y="212"/>
                  <a:pt x="1026" y="213"/>
                </a:cubicBezTo>
                <a:close/>
                <a:moveTo>
                  <a:pt x="1021" y="197"/>
                </a:moveTo>
                <a:cubicBezTo>
                  <a:pt x="1017" y="197"/>
                  <a:pt x="1017" y="197"/>
                  <a:pt x="1017" y="197"/>
                </a:cubicBezTo>
                <a:cubicBezTo>
                  <a:pt x="1017" y="198"/>
                  <a:pt x="1018" y="199"/>
                  <a:pt x="1018" y="200"/>
                </a:cubicBezTo>
                <a:cubicBezTo>
                  <a:pt x="1015" y="199"/>
                  <a:pt x="1012" y="200"/>
                  <a:pt x="1006" y="199"/>
                </a:cubicBezTo>
                <a:cubicBezTo>
                  <a:pt x="1006" y="197"/>
                  <a:pt x="1006" y="197"/>
                  <a:pt x="1006" y="197"/>
                </a:cubicBezTo>
                <a:cubicBezTo>
                  <a:pt x="1011" y="195"/>
                  <a:pt x="1015" y="195"/>
                  <a:pt x="1021" y="195"/>
                </a:cubicBezTo>
                <a:lnTo>
                  <a:pt x="1021" y="197"/>
                </a:lnTo>
                <a:close/>
                <a:moveTo>
                  <a:pt x="1008" y="192"/>
                </a:moveTo>
                <a:cubicBezTo>
                  <a:pt x="1006" y="193"/>
                  <a:pt x="1008" y="192"/>
                  <a:pt x="1005" y="192"/>
                </a:cubicBezTo>
                <a:cubicBezTo>
                  <a:pt x="1005" y="190"/>
                  <a:pt x="1005" y="190"/>
                  <a:pt x="1005" y="190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08" y="190"/>
                  <a:pt x="1008" y="191"/>
                  <a:pt x="1009" y="191"/>
                </a:cubicBezTo>
                <a:cubicBezTo>
                  <a:pt x="1008" y="191"/>
                  <a:pt x="1008" y="191"/>
                  <a:pt x="1008" y="192"/>
                </a:cubicBezTo>
                <a:close/>
                <a:moveTo>
                  <a:pt x="1006" y="204"/>
                </a:moveTo>
                <a:cubicBezTo>
                  <a:pt x="1005" y="204"/>
                  <a:pt x="1005" y="204"/>
                  <a:pt x="1005" y="204"/>
                </a:cubicBezTo>
                <a:cubicBezTo>
                  <a:pt x="1005" y="206"/>
                  <a:pt x="1005" y="206"/>
                  <a:pt x="1005" y="206"/>
                </a:cubicBezTo>
                <a:cubicBezTo>
                  <a:pt x="1004" y="206"/>
                  <a:pt x="1004" y="206"/>
                  <a:pt x="1004" y="206"/>
                </a:cubicBezTo>
                <a:cubicBezTo>
                  <a:pt x="1004" y="205"/>
                  <a:pt x="1005" y="204"/>
                  <a:pt x="1005" y="203"/>
                </a:cubicBezTo>
                <a:cubicBezTo>
                  <a:pt x="1005" y="203"/>
                  <a:pt x="1006" y="204"/>
                  <a:pt x="1006" y="204"/>
                </a:cubicBezTo>
                <a:close/>
                <a:moveTo>
                  <a:pt x="1009" y="255"/>
                </a:moveTo>
                <a:cubicBezTo>
                  <a:pt x="1011" y="256"/>
                  <a:pt x="1013" y="256"/>
                  <a:pt x="1017" y="256"/>
                </a:cubicBezTo>
                <a:cubicBezTo>
                  <a:pt x="1017" y="257"/>
                  <a:pt x="1017" y="257"/>
                  <a:pt x="1017" y="257"/>
                </a:cubicBezTo>
                <a:cubicBezTo>
                  <a:pt x="1015" y="258"/>
                  <a:pt x="1013" y="259"/>
                  <a:pt x="1011" y="261"/>
                </a:cubicBezTo>
                <a:cubicBezTo>
                  <a:pt x="1009" y="261"/>
                  <a:pt x="1007" y="260"/>
                  <a:pt x="1005" y="260"/>
                </a:cubicBezTo>
                <a:cubicBezTo>
                  <a:pt x="1006" y="257"/>
                  <a:pt x="1007" y="257"/>
                  <a:pt x="1009" y="255"/>
                </a:cubicBezTo>
                <a:close/>
                <a:moveTo>
                  <a:pt x="1016" y="220"/>
                </a:moveTo>
                <a:cubicBezTo>
                  <a:pt x="1013" y="220"/>
                  <a:pt x="1013" y="220"/>
                  <a:pt x="1013" y="220"/>
                </a:cubicBezTo>
                <a:cubicBezTo>
                  <a:pt x="1014" y="218"/>
                  <a:pt x="1014" y="216"/>
                  <a:pt x="1014" y="214"/>
                </a:cubicBezTo>
                <a:cubicBezTo>
                  <a:pt x="1017" y="216"/>
                  <a:pt x="1016" y="215"/>
                  <a:pt x="1017" y="217"/>
                </a:cubicBezTo>
                <a:cubicBezTo>
                  <a:pt x="1019" y="216"/>
                  <a:pt x="1019" y="217"/>
                  <a:pt x="1020" y="215"/>
                </a:cubicBezTo>
                <a:cubicBezTo>
                  <a:pt x="1022" y="215"/>
                  <a:pt x="1022" y="215"/>
                  <a:pt x="1022" y="215"/>
                </a:cubicBezTo>
                <a:cubicBezTo>
                  <a:pt x="1022" y="217"/>
                  <a:pt x="1022" y="217"/>
                  <a:pt x="1021" y="218"/>
                </a:cubicBezTo>
                <a:cubicBezTo>
                  <a:pt x="1018" y="220"/>
                  <a:pt x="1018" y="218"/>
                  <a:pt x="1016" y="220"/>
                </a:cubicBezTo>
                <a:close/>
                <a:moveTo>
                  <a:pt x="1034" y="194"/>
                </a:moveTo>
                <a:cubicBezTo>
                  <a:pt x="1036" y="194"/>
                  <a:pt x="1036" y="194"/>
                  <a:pt x="1036" y="194"/>
                </a:cubicBezTo>
                <a:cubicBezTo>
                  <a:pt x="1035" y="196"/>
                  <a:pt x="1035" y="196"/>
                  <a:pt x="1034" y="197"/>
                </a:cubicBezTo>
                <a:cubicBezTo>
                  <a:pt x="1033" y="197"/>
                  <a:pt x="1033" y="197"/>
                  <a:pt x="1033" y="197"/>
                </a:cubicBezTo>
                <a:cubicBezTo>
                  <a:pt x="1034" y="195"/>
                  <a:pt x="1034" y="195"/>
                  <a:pt x="1034" y="194"/>
                </a:cubicBezTo>
                <a:close/>
                <a:moveTo>
                  <a:pt x="1033" y="177"/>
                </a:moveTo>
                <a:cubicBezTo>
                  <a:pt x="1036" y="177"/>
                  <a:pt x="1036" y="177"/>
                  <a:pt x="1036" y="177"/>
                </a:cubicBezTo>
                <a:cubicBezTo>
                  <a:pt x="1034" y="177"/>
                  <a:pt x="1035" y="177"/>
                  <a:pt x="1033" y="177"/>
                </a:cubicBezTo>
                <a:close/>
                <a:moveTo>
                  <a:pt x="1036" y="150"/>
                </a:moveTo>
                <a:cubicBezTo>
                  <a:pt x="1038" y="150"/>
                  <a:pt x="1038" y="150"/>
                  <a:pt x="1038" y="150"/>
                </a:cubicBezTo>
                <a:cubicBezTo>
                  <a:pt x="1038" y="151"/>
                  <a:pt x="1038" y="151"/>
                  <a:pt x="1038" y="151"/>
                </a:cubicBezTo>
                <a:cubicBezTo>
                  <a:pt x="1036" y="152"/>
                  <a:pt x="1036" y="151"/>
                  <a:pt x="1035" y="153"/>
                </a:cubicBezTo>
                <a:cubicBezTo>
                  <a:pt x="1034" y="153"/>
                  <a:pt x="1034" y="153"/>
                  <a:pt x="1034" y="153"/>
                </a:cubicBezTo>
                <a:cubicBezTo>
                  <a:pt x="1035" y="151"/>
                  <a:pt x="1035" y="152"/>
                  <a:pt x="1036" y="150"/>
                </a:cubicBezTo>
                <a:close/>
                <a:moveTo>
                  <a:pt x="1036" y="162"/>
                </a:moveTo>
                <a:cubicBezTo>
                  <a:pt x="1035" y="165"/>
                  <a:pt x="1034" y="166"/>
                  <a:pt x="1033" y="169"/>
                </a:cubicBezTo>
                <a:cubicBezTo>
                  <a:pt x="1032" y="169"/>
                  <a:pt x="1031" y="170"/>
                  <a:pt x="1030" y="170"/>
                </a:cubicBezTo>
                <a:cubicBezTo>
                  <a:pt x="1029" y="169"/>
                  <a:pt x="1029" y="169"/>
                  <a:pt x="1027" y="168"/>
                </a:cubicBezTo>
                <a:cubicBezTo>
                  <a:pt x="1027" y="164"/>
                  <a:pt x="1032" y="162"/>
                  <a:pt x="1036" y="162"/>
                </a:cubicBezTo>
                <a:close/>
                <a:moveTo>
                  <a:pt x="896" y="177"/>
                </a:moveTo>
                <a:cubicBezTo>
                  <a:pt x="896" y="176"/>
                  <a:pt x="897" y="176"/>
                  <a:pt x="897" y="176"/>
                </a:cubicBezTo>
                <a:cubicBezTo>
                  <a:pt x="903" y="176"/>
                  <a:pt x="903" y="176"/>
                  <a:pt x="903" y="176"/>
                </a:cubicBezTo>
                <a:cubicBezTo>
                  <a:pt x="902" y="179"/>
                  <a:pt x="902" y="178"/>
                  <a:pt x="903" y="180"/>
                </a:cubicBezTo>
                <a:cubicBezTo>
                  <a:pt x="899" y="180"/>
                  <a:pt x="899" y="179"/>
                  <a:pt x="896" y="179"/>
                </a:cubicBezTo>
                <a:lnTo>
                  <a:pt x="896" y="177"/>
                </a:lnTo>
                <a:close/>
                <a:moveTo>
                  <a:pt x="900" y="183"/>
                </a:moveTo>
                <a:cubicBezTo>
                  <a:pt x="903" y="184"/>
                  <a:pt x="904" y="184"/>
                  <a:pt x="907" y="185"/>
                </a:cubicBezTo>
                <a:cubicBezTo>
                  <a:pt x="906" y="190"/>
                  <a:pt x="904" y="190"/>
                  <a:pt x="902" y="193"/>
                </a:cubicBezTo>
                <a:cubicBezTo>
                  <a:pt x="896" y="192"/>
                  <a:pt x="895" y="190"/>
                  <a:pt x="893" y="186"/>
                </a:cubicBezTo>
                <a:cubicBezTo>
                  <a:pt x="896" y="185"/>
                  <a:pt x="897" y="186"/>
                  <a:pt x="900" y="183"/>
                </a:cubicBezTo>
                <a:close/>
                <a:moveTo>
                  <a:pt x="890" y="190"/>
                </a:moveTo>
                <a:cubicBezTo>
                  <a:pt x="892" y="190"/>
                  <a:pt x="892" y="190"/>
                  <a:pt x="892" y="190"/>
                </a:cubicBezTo>
                <a:cubicBezTo>
                  <a:pt x="892" y="192"/>
                  <a:pt x="892" y="192"/>
                  <a:pt x="892" y="192"/>
                </a:cubicBezTo>
                <a:cubicBezTo>
                  <a:pt x="890" y="192"/>
                  <a:pt x="890" y="192"/>
                  <a:pt x="890" y="192"/>
                </a:cubicBezTo>
                <a:lnTo>
                  <a:pt x="890" y="190"/>
                </a:lnTo>
                <a:close/>
                <a:moveTo>
                  <a:pt x="888" y="211"/>
                </a:moveTo>
                <a:cubicBezTo>
                  <a:pt x="887" y="210"/>
                  <a:pt x="888" y="211"/>
                  <a:pt x="887" y="210"/>
                </a:cubicBezTo>
                <a:cubicBezTo>
                  <a:pt x="888" y="210"/>
                  <a:pt x="888" y="210"/>
                  <a:pt x="888" y="211"/>
                </a:cubicBezTo>
                <a:close/>
                <a:moveTo>
                  <a:pt x="883" y="171"/>
                </a:moveTo>
                <a:cubicBezTo>
                  <a:pt x="887" y="171"/>
                  <a:pt x="887" y="171"/>
                  <a:pt x="887" y="171"/>
                </a:cubicBezTo>
                <a:cubicBezTo>
                  <a:pt x="886" y="172"/>
                  <a:pt x="884" y="172"/>
                  <a:pt x="883" y="173"/>
                </a:cubicBezTo>
                <a:lnTo>
                  <a:pt x="883" y="171"/>
                </a:lnTo>
                <a:close/>
                <a:moveTo>
                  <a:pt x="883" y="177"/>
                </a:moveTo>
                <a:cubicBezTo>
                  <a:pt x="887" y="177"/>
                  <a:pt x="887" y="177"/>
                  <a:pt x="887" y="177"/>
                </a:cubicBezTo>
                <a:cubicBezTo>
                  <a:pt x="887" y="178"/>
                  <a:pt x="887" y="178"/>
                  <a:pt x="887" y="178"/>
                </a:cubicBezTo>
                <a:cubicBezTo>
                  <a:pt x="885" y="178"/>
                  <a:pt x="884" y="178"/>
                  <a:pt x="883" y="179"/>
                </a:cubicBezTo>
                <a:lnTo>
                  <a:pt x="883" y="177"/>
                </a:lnTo>
                <a:close/>
                <a:moveTo>
                  <a:pt x="884" y="187"/>
                </a:moveTo>
                <a:cubicBezTo>
                  <a:pt x="884" y="188"/>
                  <a:pt x="885" y="188"/>
                  <a:pt x="886" y="189"/>
                </a:cubicBezTo>
                <a:cubicBezTo>
                  <a:pt x="885" y="191"/>
                  <a:pt x="884" y="190"/>
                  <a:pt x="883" y="192"/>
                </a:cubicBezTo>
                <a:cubicBezTo>
                  <a:pt x="880" y="192"/>
                  <a:pt x="878" y="192"/>
                  <a:pt x="876" y="191"/>
                </a:cubicBezTo>
                <a:cubicBezTo>
                  <a:pt x="876" y="191"/>
                  <a:pt x="876" y="190"/>
                  <a:pt x="875" y="190"/>
                </a:cubicBezTo>
                <a:cubicBezTo>
                  <a:pt x="879" y="188"/>
                  <a:pt x="881" y="189"/>
                  <a:pt x="884" y="187"/>
                </a:cubicBezTo>
                <a:close/>
                <a:moveTo>
                  <a:pt x="870" y="133"/>
                </a:moveTo>
                <a:cubicBezTo>
                  <a:pt x="871" y="133"/>
                  <a:pt x="871" y="133"/>
                  <a:pt x="871" y="133"/>
                </a:cubicBezTo>
                <a:cubicBezTo>
                  <a:pt x="871" y="133"/>
                  <a:pt x="871" y="134"/>
                  <a:pt x="871" y="134"/>
                </a:cubicBezTo>
                <a:cubicBezTo>
                  <a:pt x="871" y="136"/>
                  <a:pt x="871" y="136"/>
                  <a:pt x="871" y="136"/>
                </a:cubicBezTo>
                <a:cubicBezTo>
                  <a:pt x="868" y="136"/>
                  <a:pt x="868" y="136"/>
                  <a:pt x="868" y="136"/>
                </a:cubicBezTo>
                <a:cubicBezTo>
                  <a:pt x="869" y="134"/>
                  <a:pt x="868" y="135"/>
                  <a:pt x="870" y="133"/>
                </a:cubicBezTo>
                <a:close/>
                <a:moveTo>
                  <a:pt x="867" y="92"/>
                </a:moveTo>
                <a:cubicBezTo>
                  <a:pt x="865" y="92"/>
                  <a:pt x="866" y="92"/>
                  <a:pt x="865" y="91"/>
                </a:cubicBezTo>
                <a:cubicBezTo>
                  <a:pt x="866" y="92"/>
                  <a:pt x="866" y="92"/>
                  <a:pt x="867" y="92"/>
                </a:cubicBezTo>
                <a:close/>
                <a:moveTo>
                  <a:pt x="863" y="193"/>
                </a:moveTo>
                <a:cubicBezTo>
                  <a:pt x="863" y="190"/>
                  <a:pt x="863" y="190"/>
                  <a:pt x="863" y="190"/>
                </a:cubicBezTo>
                <a:cubicBezTo>
                  <a:pt x="867" y="190"/>
                  <a:pt x="867" y="190"/>
                  <a:pt x="867" y="190"/>
                </a:cubicBezTo>
                <a:cubicBezTo>
                  <a:pt x="866" y="190"/>
                  <a:pt x="866" y="191"/>
                  <a:pt x="866" y="191"/>
                </a:cubicBezTo>
                <a:cubicBezTo>
                  <a:pt x="864" y="193"/>
                  <a:pt x="866" y="192"/>
                  <a:pt x="863" y="193"/>
                </a:cubicBezTo>
                <a:close/>
                <a:moveTo>
                  <a:pt x="865" y="197"/>
                </a:moveTo>
                <a:cubicBezTo>
                  <a:pt x="865" y="197"/>
                  <a:pt x="864" y="198"/>
                  <a:pt x="864" y="198"/>
                </a:cubicBezTo>
                <a:cubicBezTo>
                  <a:pt x="861" y="198"/>
                  <a:pt x="861" y="198"/>
                  <a:pt x="861" y="198"/>
                </a:cubicBezTo>
                <a:cubicBezTo>
                  <a:pt x="862" y="198"/>
                  <a:pt x="863" y="197"/>
                  <a:pt x="864" y="197"/>
                </a:cubicBezTo>
                <a:lnTo>
                  <a:pt x="865" y="197"/>
                </a:lnTo>
                <a:close/>
                <a:moveTo>
                  <a:pt x="865" y="172"/>
                </a:moveTo>
                <a:cubicBezTo>
                  <a:pt x="861" y="175"/>
                  <a:pt x="857" y="174"/>
                  <a:pt x="853" y="176"/>
                </a:cubicBezTo>
                <a:cubicBezTo>
                  <a:pt x="853" y="173"/>
                  <a:pt x="853" y="174"/>
                  <a:pt x="853" y="172"/>
                </a:cubicBezTo>
                <a:cubicBezTo>
                  <a:pt x="857" y="173"/>
                  <a:pt x="861" y="172"/>
                  <a:pt x="865" y="172"/>
                </a:cubicBezTo>
                <a:close/>
                <a:moveTo>
                  <a:pt x="857" y="196"/>
                </a:moveTo>
                <a:cubicBezTo>
                  <a:pt x="857" y="197"/>
                  <a:pt x="857" y="196"/>
                  <a:pt x="856" y="197"/>
                </a:cubicBezTo>
                <a:cubicBezTo>
                  <a:pt x="856" y="199"/>
                  <a:pt x="856" y="198"/>
                  <a:pt x="855" y="199"/>
                </a:cubicBezTo>
                <a:cubicBezTo>
                  <a:pt x="855" y="198"/>
                  <a:pt x="855" y="197"/>
                  <a:pt x="854" y="196"/>
                </a:cubicBezTo>
                <a:lnTo>
                  <a:pt x="857" y="196"/>
                </a:lnTo>
                <a:close/>
                <a:moveTo>
                  <a:pt x="852" y="135"/>
                </a:moveTo>
                <a:cubicBezTo>
                  <a:pt x="856" y="135"/>
                  <a:pt x="856" y="135"/>
                  <a:pt x="856" y="135"/>
                </a:cubicBezTo>
                <a:cubicBezTo>
                  <a:pt x="854" y="136"/>
                  <a:pt x="852" y="136"/>
                  <a:pt x="851" y="138"/>
                </a:cubicBezTo>
                <a:cubicBezTo>
                  <a:pt x="848" y="138"/>
                  <a:pt x="848" y="138"/>
                  <a:pt x="847" y="137"/>
                </a:cubicBezTo>
                <a:cubicBezTo>
                  <a:pt x="846" y="137"/>
                  <a:pt x="846" y="137"/>
                  <a:pt x="846" y="137"/>
                </a:cubicBezTo>
                <a:cubicBezTo>
                  <a:pt x="846" y="136"/>
                  <a:pt x="846" y="136"/>
                  <a:pt x="846" y="136"/>
                </a:cubicBezTo>
                <a:cubicBezTo>
                  <a:pt x="848" y="137"/>
                  <a:pt x="849" y="137"/>
                  <a:pt x="852" y="135"/>
                </a:cubicBezTo>
                <a:close/>
                <a:moveTo>
                  <a:pt x="843" y="180"/>
                </a:moveTo>
                <a:cubicBezTo>
                  <a:pt x="841" y="180"/>
                  <a:pt x="841" y="180"/>
                  <a:pt x="841" y="180"/>
                </a:cubicBezTo>
                <a:cubicBezTo>
                  <a:pt x="840" y="178"/>
                  <a:pt x="841" y="179"/>
                  <a:pt x="838" y="178"/>
                </a:cubicBezTo>
                <a:cubicBezTo>
                  <a:pt x="838" y="176"/>
                  <a:pt x="838" y="176"/>
                  <a:pt x="838" y="176"/>
                </a:cubicBezTo>
                <a:cubicBezTo>
                  <a:pt x="840" y="175"/>
                  <a:pt x="843" y="173"/>
                  <a:pt x="845" y="172"/>
                </a:cubicBezTo>
                <a:cubicBezTo>
                  <a:pt x="846" y="172"/>
                  <a:pt x="846" y="173"/>
                  <a:pt x="847" y="173"/>
                </a:cubicBezTo>
                <a:cubicBezTo>
                  <a:pt x="846" y="175"/>
                  <a:pt x="847" y="175"/>
                  <a:pt x="846" y="176"/>
                </a:cubicBezTo>
                <a:cubicBezTo>
                  <a:pt x="844" y="178"/>
                  <a:pt x="846" y="177"/>
                  <a:pt x="843" y="177"/>
                </a:cubicBezTo>
                <a:cubicBezTo>
                  <a:pt x="842" y="179"/>
                  <a:pt x="843" y="178"/>
                  <a:pt x="843" y="180"/>
                </a:cubicBezTo>
                <a:close/>
                <a:moveTo>
                  <a:pt x="840" y="139"/>
                </a:moveTo>
                <a:cubicBezTo>
                  <a:pt x="840" y="137"/>
                  <a:pt x="840" y="137"/>
                  <a:pt x="840" y="137"/>
                </a:cubicBezTo>
                <a:cubicBezTo>
                  <a:pt x="843" y="137"/>
                  <a:pt x="843" y="137"/>
                  <a:pt x="843" y="137"/>
                </a:cubicBezTo>
                <a:cubicBezTo>
                  <a:pt x="843" y="138"/>
                  <a:pt x="843" y="138"/>
                  <a:pt x="843" y="138"/>
                </a:cubicBezTo>
                <a:cubicBezTo>
                  <a:pt x="843" y="138"/>
                  <a:pt x="842" y="138"/>
                  <a:pt x="842" y="139"/>
                </a:cubicBezTo>
                <a:lnTo>
                  <a:pt x="840" y="139"/>
                </a:lnTo>
                <a:close/>
                <a:moveTo>
                  <a:pt x="848" y="107"/>
                </a:moveTo>
                <a:cubicBezTo>
                  <a:pt x="847" y="108"/>
                  <a:pt x="848" y="108"/>
                  <a:pt x="847" y="109"/>
                </a:cubicBezTo>
                <a:cubicBezTo>
                  <a:pt x="846" y="105"/>
                  <a:pt x="847" y="106"/>
                  <a:pt x="846" y="104"/>
                </a:cubicBezTo>
                <a:cubicBezTo>
                  <a:pt x="848" y="105"/>
                  <a:pt x="847" y="103"/>
                  <a:pt x="848" y="106"/>
                </a:cubicBezTo>
                <a:cubicBezTo>
                  <a:pt x="848" y="106"/>
                  <a:pt x="848" y="106"/>
                  <a:pt x="849" y="107"/>
                </a:cubicBezTo>
                <a:lnTo>
                  <a:pt x="848" y="107"/>
                </a:lnTo>
                <a:close/>
                <a:moveTo>
                  <a:pt x="840" y="88"/>
                </a:moveTo>
                <a:cubicBezTo>
                  <a:pt x="843" y="87"/>
                  <a:pt x="844" y="87"/>
                  <a:pt x="845" y="87"/>
                </a:cubicBezTo>
                <a:cubicBezTo>
                  <a:pt x="847" y="86"/>
                  <a:pt x="846" y="87"/>
                  <a:pt x="847" y="85"/>
                </a:cubicBezTo>
                <a:cubicBezTo>
                  <a:pt x="848" y="85"/>
                  <a:pt x="848" y="85"/>
                  <a:pt x="848" y="85"/>
                </a:cubicBezTo>
                <a:cubicBezTo>
                  <a:pt x="847" y="89"/>
                  <a:pt x="847" y="88"/>
                  <a:pt x="845" y="91"/>
                </a:cubicBezTo>
                <a:cubicBezTo>
                  <a:pt x="842" y="90"/>
                  <a:pt x="842" y="90"/>
                  <a:pt x="840" y="91"/>
                </a:cubicBezTo>
                <a:lnTo>
                  <a:pt x="840" y="88"/>
                </a:lnTo>
                <a:close/>
                <a:moveTo>
                  <a:pt x="840" y="102"/>
                </a:moveTo>
                <a:cubicBezTo>
                  <a:pt x="841" y="104"/>
                  <a:pt x="840" y="104"/>
                  <a:pt x="841" y="105"/>
                </a:cubicBezTo>
                <a:cubicBezTo>
                  <a:pt x="841" y="107"/>
                  <a:pt x="841" y="107"/>
                  <a:pt x="841" y="107"/>
                </a:cubicBezTo>
                <a:cubicBezTo>
                  <a:pt x="839" y="105"/>
                  <a:pt x="840" y="104"/>
                  <a:pt x="837" y="103"/>
                </a:cubicBezTo>
                <a:cubicBezTo>
                  <a:pt x="838" y="102"/>
                  <a:pt x="838" y="102"/>
                  <a:pt x="840" y="102"/>
                </a:cubicBezTo>
                <a:close/>
                <a:moveTo>
                  <a:pt x="829" y="81"/>
                </a:moveTo>
                <a:cubicBezTo>
                  <a:pt x="832" y="81"/>
                  <a:pt x="834" y="82"/>
                  <a:pt x="835" y="81"/>
                </a:cubicBezTo>
                <a:cubicBezTo>
                  <a:pt x="838" y="82"/>
                  <a:pt x="838" y="83"/>
                  <a:pt x="839" y="84"/>
                </a:cubicBezTo>
                <a:cubicBezTo>
                  <a:pt x="839" y="85"/>
                  <a:pt x="838" y="86"/>
                  <a:pt x="837" y="87"/>
                </a:cubicBezTo>
                <a:cubicBezTo>
                  <a:pt x="832" y="87"/>
                  <a:pt x="830" y="86"/>
                  <a:pt x="828" y="83"/>
                </a:cubicBezTo>
                <a:cubicBezTo>
                  <a:pt x="827" y="83"/>
                  <a:pt x="827" y="83"/>
                  <a:pt x="827" y="83"/>
                </a:cubicBezTo>
                <a:cubicBezTo>
                  <a:pt x="828" y="82"/>
                  <a:pt x="828" y="82"/>
                  <a:pt x="829" y="81"/>
                </a:cubicBezTo>
                <a:close/>
                <a:moveTo>
                  <a:pt x="837" y="136"/>
                </a:moveTo>
                <a:cubicBezTo>
                  <a:pt x="837" y="138"/>
                  <a:pt x="837" y="137"/>
                  <a:pt x="835" y="136"/>
                </a:cubicBezTo>
                <a:lnTo>
                  <a:pt x="837" y="136"/>
                </a:lnTo>
                <a:close/>
                <a:moveTo>
                  <a:pt x="835" y="105"/>
                </a:moveTo>
                <a:cubicBezTo>
                  <a:pt x="833" y="105"/>
                  <a:pt x="833" y="105"/>
                  <a:pt x="833" y="105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34" y="103"/>
                  <a:pt x="834" y="103"/>
                  <a:pt x="835" y="105"/>
                </a:cubicBezTo>
                <a:close/>
                <a:moveTo>
                  <a:pt x="832" y="136"/>
                </a:moveTo>
                <a:cubicBezTo>
                  <a:pt x="831" y="137"/>
                  <a:pt x="831" y="138"/>
                  <a:pt x="830" y="139"/>
                </a:cubicBezTo>
                <a:cubicBezTo>
                  <a:pt x="830" y="139"/>
                  <a:pt x="828" y="137"/>
                  <a:pt x="824" y="139"/>
                </a:cubicBezTo>
                <a:cubicBezTo>
                  <a:pt x="824" y="138"/>
                  <a:pt x="824" y="138"/>
                  <a:pt x="823" y="138"/>
                </a:cubicBezTo>
                <a:cubicBezTo>
                  <a:pt x="823" y="136"/>
                  <a:pt x="823" y="136"/>
                  <a:pt x="823" y="136"/>
                </a:cubicBezTo>
                <a:cubicBezTo>
                  <a:pt x="826" y="136"/>
                  <a:pt x="827" y="136"/>
                  <a:pt x="828" y="135"/>
                </a:cubicBezTo>
                <a:cubicBezTo>
                  <a:pt x="829" y="136"/>
                  <a:pt x="830" y="136"/>
                  <a:pt x="832" y="136"/>
                </a:cubicBezTo>
                <a:close/>
                <a:moveTo>
                  <a:pt x="821" y="84"/>
                </a:moveTo>
                <a:cubicBezTo>
                  <a:pt x="822" y="82"/>
                  <a:pt x="823" y="82"/>
                  <a:pt x="824" y="81"/>
                </a:cubicBezTo>
                <a:cubicBezTo>
                  <a:pt x="825" y="81"/>
                  <a:pt x="825" y="82"/>
                  <a:pt x="826" y="82"/>
                </a:cubicBezTo>
                <a:cubicBezTo>
                  <a:pt x="825" y="83"/>
                  <a:pt x="824" y="84"/>
                  <a:pt x="823" y="85"/>
                </a:cubicBezTo>
                <a:cubicBezTo>
                  <a:pt x="820" y="85"/>
                  <a:pt x="820" y="85"/>
                  <a:pt x="820" y="85"/>
                </a:cubicBezTo>
                <a:cubicBezTo>
                  <a:pt x="821" y="85"/>
                  <a:pt x="821" y="84"/>
                  <a:pt x="821" y="84"/>
                </a:cubicBezTo>
                <a:close/>
                <a:moveTo>
                  <a:pt x="788" y="102"/>
                </a:moveTo>
                <a:cubicBezTo>
                  <a:pt x="791" y="102"/>
                  <a:pt x="794" y="102"/>
                  <a:pt x="796" y="101"/>
                </a:cubicBezTo>
                <a:cubicBezTo>
                  <a:pt x="798" y="101"/>
                  <a:pt x="800" y="102"/>
                  <a:pt x="801" y="102"/>
                </a:cubicBezTo>
                <a:cubicBezTo>
                  <a:pt x="801" y="103"/>
                  <a:pt x="801" y="104"/>
                  <a:pt x="800" y="106"/>
                </a:cubicBezTo>
                <a:cubicBezTo>
                  <a:pt x="797" y="106"/>
                  <a:pt x="793" y="106"/>
                  <a:pt x="790" y="104"/>
                </a:cubicBezTo>
                <a:cubicBezTo>
                  <a:pt x="788" y="104"/>
                  <a:pt x="788" y="104"/>
                  <a:pt x="788" y="104"/>
                </a:cubicBezTo>
                <a:lnTo>
                  <a:pt x="788" y="102"/>
                </a:lnTo>
                <a:close/>
                <a:moveTo>
                  <a:pt x="772" y="88"/>
                </a:moveTo>
                <a:cubicBezTo>
                  <a:pt x="770" y="89"/>
                  <a:pt x="771" y="89"/>
                  <a:pt x="769" y="88"/>
                </a:cubicBezTo>
                <a:lnTo>
                  <a:pt x="772" y="88"/>
                </a:lnTo>
                <a:close/>
                <a:moveTo>
                  <a:pt x="766" y="102"/>
                </a:moveTo>
                <a:cubicBezTo>
                  <a:pt x="774" y="102"/>
                  <a:pt x="777" y="101"/>
                  <a:pt x="784" y="102"/>
                </a:cubicBezTo>
                <a:cubicBezTo>
                  <a:pt x="785" y="102"/>
                  <a:pt x="785" y="103"/>
                  <a:pt x="785" y="103"/>
                </a:cubicBezTo>
                <a:cubicBezTo>
                  <a:pt x="783" y="105"/>
                  <a:pt x="780" y="107"/>
                  <a:pt x="778" y="109"/>
                </a:cubicBezTo>
                <a:cubicBezTo>
                  <a:pt x="776" y="109"/>
                  <a:pt x="776" y="108"/>
                  <a:pt x="773" y="108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0" y="103"/>
                  <a:pt x="769" y="103"/>
                  <a:pt x="767" y="104"/>
                </a:cubicBezTo>
                <a:cubicBezTo>
                  <a:pt x="767" y="103"/>
                  <a:pt x="767" y="103"/>
                  <a:pt x="767" y="103"/>
                </a:cubicBezTo>
                <a:cubicBezTo>
                  <a:pt x="766" y="103"/>
                  <a:pt x="766" y="103"/>
                  <a:pt x="766" y="103"/>
                </a:cubicBezTo>
                <a:lnTo>
                  <a:pt x="766" y="102"/>
                </a:lnTo>
                <a:close/>
                <a:moveTo>
                  <a:pt x="765" y="106"/>
                </a:moveTo>
                <a:cubicBezTo>
                  <a:pt x="768" y="106"/>
                  <a:pt x="768" y="106"/>
                  <a:pt x="768" y="106"/>
                </a:cubicBezTo>
                <a:cubicBezTo>
                  <a:pt x="768" y="107"/>
                  <a:pt x="767" y="108"/>
                  <a:pt x="766" y="109"/>
                </a:cubicBezTo>
                <a:cubicBezTo>
                  <a:pt x="765" y="109"/>
                  <a:pt x="766" y="109"/>
                  <a:pt x="765" y="109"/>
                </a:cubicBezTo>
                <a:cubicBezTo>
                  <a:pt x="763" y="106"/>
                  <a:pt x="763" y="109"/>
                  <a:pt x="765" y="106"/>
                </a:cubicBezTo>
                <a:close/>
                <a:moveTo>
                  <a:pt x="760" y="126"/>
                </a:moveTo>
                <a:cubicBezTo>
                  <a:pt x="764" y="127"/>
                  <a:pt x="769" y="126"/>
                  <a:pt x="772" y="129"/>
                </a:cubicBezTo>
                <a:cubicBezTo>
                  <a:pt x="769" y="129"/>
                  <a:pt x="765" y="129"/>
                  <a:pt x="763" y="131"/>
                </a:cubicBezTo>
                <a:cubicBezTo>
                  <a:pt x="760" y="130"/>
                  <a:pt x="761" y="131"/>
                  <a:pt x="760" y="129"/>
                </a:cubicBezTo>
                <a:cubicBezTo>
                  <a:pt x="759" y="128"/>
                  <a:pt x="760" y="129"/>
                  <a:pt x="760" y="126"/>
                </a:cubicBezTo>
                <a:close/>
                <a:moveTo>
                  <a:pt x="707" y="92"/>
                </a:moveTo>
                <a:cubicBezTo>
                  <a:pt x="720" y="93"/>
                  <a:pt x="732" y="94"/>
                  <a:pt x="741" y="95"/>
                </a:cubicBezTo>
                <a:cubicBezTo>
                  <a:pt x="740" y="97"/>
                  <a:pt x="738" y="99"/>
                  <a:pt x="737" y="101"/>
                </a:cubicBezTo>
                <a:cubicBezTo>
                  <a:pt x="736" y="102"/>
                  <a:pt x="736" y="102"/>
                  <a:pt x="734" y="103"/>
                </a:cubicBezTo>
                <a:cubicBezTo>
                  <a:pt x="733" y="99"/>
                  <a:pt x="733" y="102"/>
                  <a:pt x="733" y="98"/>
                </a:cubicBezTo>
                <a:cubicBezTo>
                  <a:pt x="729" y="98"/>
                  <a:pt x="729" y="99"/>
                  <a:pt x="726" y="100"/>
                </a:cubicBezTo>
                <a:cubicBezTo>
                  <a:pt x="725" y="100"/>
                  <a:pt x="725" y="100"/>
                  <a:pt x="725" y="100"/>
                </a:cubicBezTo>
                <a:cubicBezTo>
                  <a:pt x="723" y="99"/>
                  <a:pt x="716" y="97"/>
                  <a:pt x="714" y="96"/>
                </a:cubicBezTo>
                <a:cubicBezTo>
                  <a:pt x="711" y="95"/>
                  <a:pt x="709" y="98"/>
                  <a:pt x="708" y="98"/>
                </a:cubicBezTo>
                <a:cubicBezTo>
                  <a:pt x="706" y="97"/>
                  <a:pt x="706" y="97"/>
                  <a:pt x="705" y="96"/>
                </a:cubicBezTo>
                <a:cubicBezTo>
                  <a:pt x="706" y="93"/>
                  <a:pt x="706" y="94"/>
                  <a:pt x="707" y="92"/>
                </a:cubicBezTo>
                <a:close/>
                <a:moveTo>
                  <a:pt x="710" y="194"/>
                </a:moveTo>
                <a:cubicBezTo>
                  <a:pt x="706" y="194"/>
                  <a:pt x="706" y="194"/>
                  <a:pt x="706" y="194"/>
                </a:cubicBezTo>
                <a:cubicBezTo>
                  <a:pt x="707" y="192"/>
                  <a:pt x="708" y="190"/>
                  <a:pt x="709" y="189"/>
                </a:cubicBezTo>
                <a:cubicBezTo>
                  <a:pt x="710" y="190"/>
                  <a:pt x="710" y="189"/>
                  <a:pt x="711" y="190"/>
                </a:cubicBezTo>
                <a:cubicBezTo>
                  <a:pt x="712" y="190"/>
                  <a:pt x="712" y="190"/>
                  <a:pt x="712" y="190"/>
                </a:cubicBezTo>
                <a:cubicBezTo>
                  <a:pt x="711" y="194"/>
                  <a:pt x="711" y="190"/>
                  <a:pt x="710" y="194"/>
                </a:cubicBezTo>
                <a:close/>
                <a:moveTo>
                  <a:pt x="709" y="161"/>
                </a:moveTo>
                <a:cubicBezTo>
                  <a:pt x="706" y="161"/>
                  <a:pt x="703" y="161"/>
                  <a:pt x="701" y="160"/>
                </a:cubicBezTo>
                <a:cubicBezTo>
                  <a:pt x="700" y="160"/>
                  <a:pt x="700" y="160"/>
                  <a:pt x="700" y="160"/>
                </a:cubicBezTo>
                <a:cubicBezTo>
                  <a:pt x="701" y="157"/>
                  <a:pt x="701" y="157"/>
                  <a:pt x="702" y="156"/>
                </a:cubicBezTo>
                <a:cubicBezTo>
                  <a:pt x="704" y="156"/>
                  <a:pt x="708" y="157"/>
                  <a:pt x="710" y="158"/>
                </a:cubicBezTo>
                <a:cubicBezTo>
                  <a:pt x="711" y="158"/>
                  <a:pt x="711" y="158"/>
                  <a:pt x="712" y="159"/>
                </a:cubicBezTo>
                <a:cubicBezTo>
                  <a:pt x="710" y="159"/>
                  <a:pt x="710" y="160"/>
                  <a:pt x="709" y="161"/>
                </a:cubicBezTo>
                <a:close/>
                <a:moveTo>
                  <a:pt x="712" y="192"/>
                </a:moveTo>
                <a:cubicBezTo>
                  <a:pt x="714" y="192"/>
                  <a:pt x="714" y="192"/>
                  <a:pt x="714" y="192"/>
                </a:cubicBezTo>
                <a:cubicBezTo>
                  <a:pt x="713" y="193"/>
                  <a:pt x="714" y="193"/>
                  <a:pt x="712" y="192"/>
                </a:cubicBezTo>
                <a:close/>
                <a:moveTo>
                  <a:pt x="695" y="136"/>
                </a:moveTo>
                <a:cubicBezTo>
                  <a:pt x="692" y="135"/>
                  <a:pt x="692" y="135"/>
                  <a:pt x="691" y="133"/>
                </a:cubicBezTo>
                <a:cubicBezTo>
                  <a:pt x="695" y="127"/>
                  <a:pt x="706" y="133"/>
                  <a:pt x="712" y="129"/>
                </a:cubicBezTo>
                <a:cubicBezTo>
                  <a:pt x="717" y="129"/>
                  <a:pt x="718" y="129"/>
                  <a:pt x="721" y="127"/>
                </a:cubicBezTo>
                <a:cubicBezTo>
                  <a:pt x="721" y="126"/>
                  <a:pt x="721" y="126"/>
                  <a:pt x="721" y="126"/>
                </a:cubicBezTo>
                <a:cubicBezTo>
                  <a:pt x="718" y="125"/>
                  <a:pt x="714" y="124"/>
                  <a:pt x="712" y="123"/>
                </a:cubicBezTo>
                <a:cubicBezTo>
                  <a:pt x="712" y="123"/>
                  <a:pt x="712" y="123"/>
                  <a:pt x="712" y="123"/>
                </a:cubicBezTo>
                <a:cubicBezTo>
                  <a:pt x="712" y="122"/>
                  <a:pt x="712" y="122"/>
                  <a:pt x="712" y="122"/>
                </a:cubicBezTo>
                <a:cubicBezTo>
                  <a:pt x="722" y="122"/>
                  <a:pt x="734" y="122"/>
                  <a:pt x="737" y="124"/>
                </a:cubicBezTo>
                <a:cubicBezTo>
                  <a:pt x="740" y="125"/>
                  <a:pt x="740" y="126"/>
                  <a:pt x="741" y="129"/>
                </a:cubicBezTo>
                <a:cubicBezTo>
                  <a:pt x="745" y="129"/>
                  <a:pt x="745" y="129"/>
                  <a:pt x="745" y="129"/>
                </a:cubicBezTo>
                <a:cubicBezTo>
                  <a:pt x="744" y="127"/>
                  <a:pt x="744" y="128"/>
                  <a:pt x="744" y="126"/>
                </a:cubicBezTo>
                <a:cubicBezTo>
                  <a:pt x="744" y="123"/>
                  <a:pt x="743" y="124"/>
                  <a:pt x="746" y="123"/>
                </a:cubicBezTo>
                <a:cubicBezTo>
                  <a:pt x="746" y="121"/>
                  <a:pt x="746" y="121"/>
                  <a:pt x="746" y="121"/>
                </a:cubicBezTo>
                <a:cubicBezTo>
                  <a:pt x="746" y="124"/>
                  <a:pt x="754" y="124"/>
                  <a:pt x="757" y="125"/>
                </a:cubicBezTo>
                <a:cubicBezTo>
                  <a:pt x="757" y="128"/>
                  <a:pt x="756" y="129"/>
                  <a:pt x="757" y="131"/>
                </a:cubicBezTo>
                <a:cubicBezTo>
                  <a:pt x="754" y="136"/>
                  <a:pt x="752" y="131"/>
                  <a:pt x="748" y="138"/>
                </a:cubicBezTo>
                <a:cubicBezTo>
                  <a:pt x="737" y="138"/>
                  <a:pt x="701" y="138"/>
                  <a:pt x="695" y="136"/>
                </a:cubicBezTo>
                <a:close/>
                <a:moveTo>
                  <a:pt x="712" y="126"/>
                </a:moveTo>
                <a:cubicBezTo>
                  <a:pt x="713" y="127"/>
                  <a:pt x="714" y="127"/>
                  <a:pt x="715" y="127"/>
                </a:cubicBezTo>
                <a:cubicBezTo>
                  <a:pt x="715" y="128"/>
                  <a:pt x="715" y="128"/>
                  <a:pt x="715" y="128"/>
                </a:cubicBezTo>
                <a:cubicBezTo>
                  <a:pt x="713" y="128"/>
                  <a:pt x="714" y="128"/>
                  <a:pt x="712" y="126"/>
                </a:cubicBezTo>
                <a:close/>
                <a:moveTo>
                  <a:pt x="747" y="150"/>
                </a:moveTo>
                <a:cubicBezTo>
                  <a:pt x="743" y="149"/>
                  <a:pt x="742" y="148"/>
                  <a:pt x="741" y="145"/>
                </a:cubicBezTo>
                <a:cubicBezTo>
                  <a:pt x="739" y="147"/>
                  <a:pt x="740" y="145"/>
                  <a:pt x="739" y="147"/>
                </a:cubicBezTo>
                <a:cubicBezTo>
                  <a:pt x="738" y="147"/>
                  <a:pt x="737" y="147"/>
                  <a:pt x="736" y="146"/>
                </a:cubicBezTo>
                <a:cubicBezTo>
                  <a:pt x="736" y="146"/>
                  <a:pt x="736" y="146"/>
                  <a:pt x="735" y="145"/>
                </a:cubicBezTo>
                <a:cubicBezTo>
                  <a:pt x="735" y="144"/>
                  <a:pt x="735" y="144"/>
                  <a:pt x="735" y="144"/>
                </a:cubicBezTo>
                <a:cubicBezTo>
                  <a:pt x="737" y="145"/>
                  <a:pt x="742" y="145"/>
                  <a:pt x="745" y="144"/>
                </a:cubicBezTo>
                <a:cubicBezTo>
                  <a:pt x="746" y="144"/>
                  <a:pt x="748" y="144"/>
                  <a:pt x="751" y="144"/>
                </a:cubicBezTo>
                <a:cubicBezTo>
                  <a:pt x="750" y="147"/>
                  <a:pt x="749" y="148"/>
                  <a:pt x="747" y="150"/>
                </a:cubicBezTo>
                <a:close/>
                <a:moveTo>
                  <a:pt x="782" y="148"/>
                </a:moveTo>
                <a:cubicBezTo>
                  <a:pt x="778" y="151"/>
                  <a:pt x="770" y="147"/>
                  <a:pt x="765" y="150"/>
                </a:cubicBezTo>
                <a:cubicBezTo>
                  <a:pt x="761" y="150"/>
                  <a:pt x="758" y="150"/>
                  <a:pt x="756" y="149"/>
                </a:cubicBezTo>
                <a:cubicBezTo>
                  <a:pt x="756" y="148"/>
                  <a:pt x="755" y="146"/>
                  <a:pt x="755" y="144"/>
                </a:cubicBezTo>
                <a:cubicBezTo>
                  <a:pt x="758" y="144"/>
                  <a:pt x="758" y="144"/>
                  <a:pt x="760" y="144"/>
                </a:cubicBezTo>
                <a:cubicBezTo>
                  <a:pt x="760" y="140"/>
                  <a:pt x="760" y="140"/>
                  <a:pt x="760" y="140"/>
                </a:cubicBezTo>
                <a:cubicBezTo>
                  <a:pt x="758" y="140"/>
                  <a:pt x="755" y="140"/>
                  <a:pt x="753" y="141"/>
                </a:cubicBezTo>
                <a:cubicBezTo>
                  <a:pt x="753" y="138"/>
                  <a:pt x="753" y="138"/>
                  <a:pt x="751" y="137"/>
                </a:cubicBezTo>
                <a:cubicBezTo>
                  <a:pt x="751" y="136"/>
                  <a:pt x="751" y="136"/>
                  <a:pt x="751" y="136"/>
                </a:cubicBezTo>
                <a:cubicBezTo>
                  <a:pt x="756" y="136"/>
                  <a:pt x="767" y="135"/>
                  <a:pt x="770" y="137"/>
                </a:cubicBezTo>
                <a:cubicBezTo>
                  <a:pt x="772" y="138"/>
                  <a:pt x="771" y="137"/>
                  <a:pt x="772" y="138"/>
                </a:cubicBezTo>
                <a:cubicBezTo>
                  <a:pt x="771" y="138"/>
                  <a:pt x="769" y="139"/>
                  <a:pt x="768" y="140"/>
                </a:cubicBezTo>
                <a:cubicBezTo>
                  <a:pt x="767" y="140"/>
                  <a:pt x="767" y="140"/>
                  <a:pt x="767" y="140"/>
                </a:cubicBezTo>
                <a:cubicBezTo>
                  <a:pt x="767" y="142"/>
                  <a:pt x="767" y="142"/>
                  <a:pt x="767" y="142"/>
                </a:cubicBezTo>
                <a:cubicBezTo>
                  <a:pt x="774" y="142"/>
                  <a:pt x="773" y="142"/>
                  <a:pt x="774" y="145"/>
                </a:cubicBezTo>
                <a:cubicBezTo>
                  <a:pt x="780" y="145"/>
                  <a:pt x="779" y="143"/>
                  <a:pt x="783" y="142"/>
                </a:cubicBezTo>
                <a:cubicBezTo>
                  <a:pt x="785" y="142"/>
                  <a:pt x="787" y="143"/>
                  <a:pt x="789" y="142"/>
                </a:cubicBezTo>
                <a:cubicBezTo>
                  <a:pt x="790" y="142"/>
                  <a:pt x="790" y="142"/>
                  <a:pt x="790" y="142"/>
                </a:cubicBezTo>
                <a:cubicBezTo>
                  <a:pt x="789" y="146"/>
                  <a:pt x="789" y="142"/>
                  <a:pt x="788" y="145"/>
                </a:cubicBezTo>
                <a:cubicBezTo>
                  <a:pt x="788" y="145"/>
                  <a:pt x="787" y="144"/>
                  <a:pt x="786" y="144"/>
                </a:cubicBezTo>
                <a:cubicBezTo>
                  <a:pt x="781" y="145"/>
                  <a:pt x="784" y="146"/>
                  <a:pt x="782" y="148"/>
                </a:cubicBezTo>
                <a:close/>
                <a:moveTo>
                  <a:pt x="802" y="200"/>
                </a:moveTo>
                <a:cubicBezTo>
                  <a:pt x="802" y="202"/>
                  <a:pt x="802" y="202"/>
                  <a:pt x="802" y="202"/>
                </a:cubicBezTo>
                <a:cubicBezTo>
                  <a:pt x="795" y="202"/>
                  <a:pt x="794" y="201"/>
                  <a:pt x="788" y="200"/>
                </a:cubicBezTo>
                <a:cubicBezTo>
                  <a:pt x="790" y="199"/>
                  <a:pt x="796" y="200"/>
                  <a:pt x="798" y="198"/>
                </a:cubicBezTo>
                <a:cubicBezTo>
                  <a:pt x="800" y="199"/>
                  <a:pt x="800" y="199"/>
                  <a:pt x="801" y="199"/>
                </a:cubicBezTo>
                <a:cubicBezTo>
                  <a:pt x="803" y="199"/>
                  <a:pt x="803" y="199"/>
                  <a:pt x="803" y="199"/>
                </a:cubicBezTo>
                <a:cubicBezTo>
                  <a:pt x="803" y="200"/>
                  <a:pt x="803" y="200"/>
                  <a:pt x="802" y="200"/>
                </a:cubicBezTo>
                <a:close/>
                <a:moveTo>
                  <a:pt x="806" y="139"/>
                </a:moveTo>
                <a:cubicBezTo>
                  <a:pt x="805" y="139"/>
                  <a:pt x="805" y="139"/>
                  <a:pt x="803" y="138"/>
                </a:cubicBezTo>
                <a:cubicBezTo>
                  <a:pt x="801" y="138"/>
                  <a:pt x="801" y="138"/>
                  <a:pt x="800" y="139"/>
                </a:cubicBezTo>
                <a:cubicBezTo>
                  <a:pt x="800" y="142"/>
                  <a:pt x="799" y="141"/>
                  <a:pt x="802" y="143"/>
                </a:cubicBezTo>
                <a:cubicBezTo>
                  <a:pt x="801" y="145"/>
                  <a:pt x="798" y="146"/>
                  <a:pt x="797" y="148"/>
                </a:cubicBezTo>
                <a:cubicBezTo>
                  <a:pt x="795" y="148"/>
                  <a:pt x="795" y="148"/>
                  <a:pt x="795" y="148"/>
                </a:cubicBezTo>
                <a:cubicBezTo>
                  <a:pt x="793" y="143"/>
                  <a:pt x="794" y="143"/>
                  <a:pt x="795" y="137"/>
                </a:cubicBezTo>
                <a:cubicBezTo>
                  <a:pt x="800" y="137"/>
                  <a:pt x="803" y="136"/>
                  <a:pt x="807" y="135"/>
                </a:cubicBezTo>
                <a:cubicBezTo>
                  <a:pt x="808" y="136"/>
                  <a:pt x="809" y="136"/>
                  <a:pt x="810" y="137"/>
                </a:cubicBezTo>
                <a:cubicBezTo>
                  <a:pt x="809" y="138"/>
                  <a:pt x="808" y="138"/>
                  <a:pt x="806" y="139"/>
                </a:cubicBezTo>
                <a:close/>
                <a:moveTo>
                  <a:pt x="819" y="202"/>
                </a:moveTo>
                <a:cubicBezTo>
                  <a:pt x="817" y="202"/>
                  <a:pt x="816" y="201"/>
                  <a:pt x="814" y="202"/>
                </a:cubicBezTo>
                <a:cubicBezTo>
                  <a:pt x="810" y="202"/>
                  <a:pt x="811" y="202"/>
                  <a:pt x="809" y="200"/>
                </a:cubicBezTo>
                <a:cubicBezTo>
                  <a:pt x="808" y="200"/>
                  <a:pt x="808" y="200"/>
                  <a:pt x="808" y="200"/>
                </a:cubicBezTo>
                <a:cubicBezTo>
                  <a:pt x="809" y="199"/>
                  <a:pt x="811" y="198"/>
                  <a:pt x="813" y="197"/>
                </a:cubicBezTo>
                <a:cubicBezTo>
                  <a:pt x="816" y="198"/>
                  <a:pt x="816" y="198"/>
                  <a:pt x="819" y="198"/>
                </a:cubicBezTo>
                <a:lnTo>
                  <a:pt x="819" y="202"/>
                </a:lnTo>
                <a:close/>
                <a:moveTo>
                  <a:pt x="812" y="136"/>
                </a:moveTo>
                <a:cubicBezTo>
                  <a:pt x="817" y="136"/>
                  <a:pt x="817" y="136"/>
                  <a:pt x="817" y="136"/>
                </a:cubicBezTo>
                <a:cubicBezTo>
                  <a:pt x="817" y="136"/>
                  <a:pt x="817" y="137"/>
                  <a:pt x="818" y="137"/>
                </a:cubicBezTo>
                <a:cubicBezTo>
                  <a:pt x="817" y="137"/>
                  <a:pt x="817" y="138"/>
                  <a:pt x="817" y="138"/>
                </a:cubicBezTo>
                <a:cubicBezTo>
                  <a:pt x="816" y="138"/>
                  <a:pt x="813" y="137"/>
                  <a:pt x="812" y="136"/>
                </a:cubicBezTo>
                <a:close/>
                <a:moveTo>
                  <a:pt x="818" y="181"/>
                </a:moveTo>
                <a:cubicBezTo>
                  <a:pt x="816" y="181"/>
                  <a:pt x="816" y="180"/>
                  <a:pt x="815" y="179"/>
                </a:cubicBezTo>
                <a:cubicBezTo>
                  <a:pt x="814" y="178"/>
                  <a:pt x="815" y="177"/>
                  <a:pt x="816" y="175"/>
                </a:cubicBezTo>
                <a:cubicBezTo>
                  <a:pt x="818" y="175"/>
                  <a:pt x="818" y="175"/>
                  <a:pt x="818" y="175"/>
                </a:cubicBezTo>
                <a:cubicBezTo>
                  <a:pt x="818" y="177"/>
                  <a:pt x="818" y="177"/>
                  <a:pt x="818" y="177"/>
                </a:cubicBezTo>
                <a:cubicBezTo>
                  <a:pt x="819" y="177"/>
                  <a:pt x="819" y="177"/>
                  <a:pt x="819" y="177"/>
                </a:cubicBezTo>
                <a:cubicBezTo>
                  <a:pt x="819" y="179"/>
                  <a:pt x="818" y="179"/>
                  <a:pt x="818" y="181"/>
                </a:cubicBezTo>
                <a:close/>
                <a:moveTo>
                  <a:pt x="818" y="113"/>
                </a:moveTo>
                <a:cubicBezTo>
                  <a:pt x="817" y="113"/>
                  <a:pt x="817" y="113"/>
                  <a:pt x="817" y="113"/>
                </a:cubicBezTo>
                <a:cubicBezTo>
                  <a:pt x="816" y="112"/>
                  <a:pt x="816" y="110"/>
                  <a:pt x="816" y="109"/>
                </a:cubicBezTo>
                <a:cubicBezTo>
                  <a:pt x="818" y="108"/>
                  <a:pt x="817" y="108"/>
                  <a:pt x="818" y="108"/>
                </a:cubicBezTo>
                <a:cubicBezTo>
                  <a:pt x="819" y="108"/>
                  <a:pt x="819" y="108"/>
                  <a:pt x="819" y="108"/>
                </a:cubicBezTo>
                <a:cubicBezTo>
                  <a:pt x="819" y="109"/>
                  <a:pt x="819" y="111"/>
                  <a:pt x="818" y="113"/>
                </a:cubicBezTo>
                <a:close/>
                <a:moveTo>
                  <a:pt x="806" y="105"/>
                </a:moveTo>
                <a:cubicBezTo>
                  <a:pt x="806" y="103"/>
                  <a:pt x="806" y="102"/>
                  <a:pt x="805" y="100"/>
                </a:cubicBezTo>
                <a:cubicBezTo>
                  <a:pt x="809" y="100"/>
                  <a:pt x="812" y="99"/>
                  <a:pt x="816" y="99"/>
                </a:cubicBezTo>
                <a:cubicBezTo>
                  <a:pt x="816" y="102"/>
                  <a:pt x="816" y="102"/>
                  <a:pt x="816" y="102"/>
                </a:cubicBezTo>
                <a:cubicBezTo>
                  <a:pt x="818" y="102"/>
                  <a:pt x="821" y="103"/>
                  <a:pt x="824" y="103"/>
                </a:cubicBezTo>
                <a:cubicBezTo>
                  <a:pt x="824" y="103"/>
                  <a:pt x="825" y="103"/>
                  <a:pt x="825" y="104"/>
                </a:cubicBezTo>
                <a:cubicBezTo>
                  <a:pt x="825" y="106"/>
                  <a:pt x="825" y="106"/>
                  <a:pt x="824" y="108"/>
                </a:cubicBezTo>
                <a:cubicBezTo>
                  <a:pt x="824" y="108"/>
                  <a:pt x="824" y="108"/>
                  <a:pt x="823" y="109"/>
                </a:cubicBezTo>
                <a:cubicBezTo>
                  <a:pt x="820" y="103"/>
                  <a:pt x="815" y="104"/>
                  <a:pt x="806" y="105"/>
                </a:cubicBezTo>
                <a:close/>
                <a:moveTo>
                  <a:pt x="828" y="169"/>
                </a:moveTo>
                <a:cubicBezTo>
                  <a:pt x="830" y="170"/>
                  <a:pt x="829" y="169"/>
                  <a:pt x="830" y="170"/>
                </a:cubicBezTo>
                <a:cubicBezTo>
                  <a:pt x="828" y="169"/>
                  <a:pt x="829" y="170"/>
                  <a:pt x="828" y="169"/>
                </a:cubicBezTo>
                <a:close/>
                <a:moveTo>
                  <a:pt x="829" y="149"/>
                </a:moveTo>
                <a:cubicBezTo>
                  <a:pt x="828" y="148"/>
                  <a:pt x="829" y="147"/>
                  <a:pt x="830" y="144"/>
                </a:cubicBezTo>
                <a:cubicBezTo>
                  <a:pt x="827" y="145"/>
                  <a:pt x="826" y="145"/>
                  <a:pt x="824" y="145"/>
                </a:cubicBezTo>
                <a:cubicBezTo>
                  <a:pt x="824" y="144"/>
                  <a:pt x="824" y="144"/>
                  <a:pt x="824" y="144"/>
                </a:cubicBezTo>
                <a:cubicBezTo>
                  <a:pt x="824" y="144"/>
                  <a:pt x="824" y="144"/>
                  <a:pt x="823" y="144"/>
                </a:cubicBezTo>
                <a:cubicBezTo>
                  <a:pt x="826" y="143"/>
                  <a:pt x="828" y="143"/>
                  <a:pt x="832" y="143"/>
                </a:cubicBezTo>
                <a:cubicBezTo>
                  <a:pt x="832" y="143"/>
                  <a:pt x="832" y="143"/>
                  <a:pt x="833" y="144"/>
                </a:cubicBezTo>
                <a:cubicBezTo>
                  <a:pt x="832" y="147"/>
                  <a:pt x="831" y="147"/>
                  <a:pt x="831" y="150"/>
                </a:cubicBezTo>
                <a:cubicBezTo>
                  <a:pt x="829" y="150"/>
                  <a:pt x="830" y="150"/>
                  <a:pt x="829" y="149"/>
                </a:cubicBezTo>
                <a:close/>
                <a:moveTo>
                  <a:pt x="835" y="198"/>
                </a:moveTo>
                <a:cubicBezTo>
                  <a:pt x="831" y="198"/>
                  <a:pt x="832" y="199"/>
                  <a:pt x="832" y="197"/>
                </a:cubicBezTo>
                <a:cubicBezTo>
                  <a:pt x="833" y="197"/>
                  <a:pt x="833" y="197"/>
                  <a:pt x="835" y="197"/>
                </a:cubicBezTo>
                <a:lnTo>
                  <a:pt x="835" y="198"/>
                </a:lnTo>
                <a:close/>
                <a:moveTo>
                  <a:pt x="835" y="193"/>
                </a:moveTo>
                <a:cubicBezTo>
                  <a:pt x="835" y="192"/>
                  <a:pt x="835" y="192"/>
                  <a:pt x="835" y="192"/>
                </a:cubicBezTo>
                <a:cubicBezTo>
                  <a:pt x="837" y="192"/>
                  <a:pt x="837" y="192"/>
                  <a:pt x="838" y="191"/>
                </a:cubicBezTo>
                <a:cubicBezTo>
                  <a:pt x="842" y="191"/>
                  <a:pt x="842" y="191"/>
                  <a:pt x="842" y="191"/>
                </a:cubicBezTo>
                <a:cubicBezTo>
                  <a:pt x="842" y="192"/>
                  <a:pt x="842" y="192"/>
                  <a:pt x="842" y="192"/>
                </a:cubicBezTo>
                <a:cubicBezTo>
                  <a:pt x="840" y="193"/>
                  <a:pt x="840" y="192"/>
                  <a:pt x="839" y="195"/>
                </a:cubicBezTo>
                <a:cubicBezTo>
                  <a:pt x="837" y="194"/>
                  <a:pt x="837" y="194"/>
                  <a:pt x="835" y="193"/>
                </a:cubicBezTo>
                <a:close/>
                <a:moveTo>
                  <a:pt x="841" y="212"/>
                </a:moveTo>
                <a:cubicBezTo>
                  <a:pt x="840" y="212"/>
                  <a:pt x="840" y="212"/>
                  <a:pt x="840" y="212"/>
                </a:cubicBezTo>
                <a:cubicBezTo>
                  <a:pt x="840" y="211"/>
                  <a:pt x="840" y="210"/>
                  <a:pt x="839" y="209"/>
                </a:cubicBezTo>
                <a:cubicBezTo>
                  <a:pt x="841" y="209"/>
                  <a:pt x="841" y="209"/>
                  <a:pt x="841" y="209"/>
                </a:cubicBezTo>
                <a:lnTo>
                  <a:pt x="841" y="212"/>
                </a:lnTo>
                <a:close/>
                <a:moveTo>
                  <a:pt x="846" y="207"/>
                </a:moveTo>
                <a:cubicBezTo>
                  <a:pt x="848" y="208"/>
                  <a:pt x="847" y="207"/>
                  <a:pt x="848" y="208"/>
                </a:cubicBezTo>
                <a:cubicBezTo>
                  <a:pt x="846" y="207"/>
                  <a:pt x="847" y="208"/>
                  <a:pt x="846" y="207"/>
                </a:cubicBezTo>
                <a:close/>
                <a:moveTo>
                  <a:pt x="848" y="199"/>
                </a:moveTo>
                <a:cubicBezTo>
                  <a:pt x="843" y="199"/>
                  <a:pt x="843" y="199"/>
                  <a:pt x="843" y="199"/>
                </a:cubicBezTo>
                <a:cubicBezTo>
                  <a:pt x="842" y="198"/>
                  <a:pt x="843" y="198"/>
                  <a:pt x="842" y="197"/>
                </a:cubicBezTo>
                <a:cubicBezTo>
                  <a:pt x="843" y="196"/>
                  <a:pt x="845" y="196"/>
                  <a:pt x="846" y="195"/>
                </a:cubicBezTo>
                <a:cubicBezTo>
                  <a:pt x="847" y="195"/>
                  <a:pt x="847" y="195"/>
                  <a:pt x="847" y="195"/>
                </a:cubicBezTo>
                <a:cubicBezTo>
                  <a:pt x="847" y="198"/>
                  <a:pt x="847" y="198"/>
                  <a:pt x="847" y="198"/>
                </a:cubicBezTo>
                <a:cubicBezTo>
                  <a:pt x="848" y="198"/>
                  <a:pt x="848" y="198"/>
                  <a:pt x="851" y="197"/>
                </a:cubicBezTo>
                <a:cubicBezTo>
                  <a:pt x="850" y="198"/>
                  <a:pt x="849" y="199"/>
                  <a:pt x="848" y="199"/>
                </a:cubicBezTo>
                <a:close/>
                <a:moveTo>
                  <a:pt x="870" y="256"/>
                </a:moveTo>
                <a:cubicBezTo>
                  <a:pt x="870" y="258"/>
                  <a:pt x="870" y="258"/>
                  <a:pt x="870" y="258"/>
                </a:cubicBezTo>
                <a:cubicBezTo>
                  <a:pt x="868" y="258"/>
                  <a:pt x="868" y="258"/>
                  <a:pt x="868" y="258"/>
                </a:cubicBezTo>
                <a:cubicBezTo>
                  <a:pt x="868" y="257"/>
                  <a:pt x="868" y="256"/>
                  <a:pt x="869" y="255"/>
                </a:cubicBezTo>
                <a:cubicBezTo>
                  <a:pt x="871" y="255"/>
                  <a:pt x="871" y="255"/>
                  <a:pt x="871" y="255"/>
                </a:cubicBezTo>
                <a:cubicBezTo>
                  <a:pt x="870" y="255"/>
                  <a:pt x="870" y="256"/>
                  <a:pt x="870" y="256"/>
                </a:cubicBezTo>
                <a:close/>
                <a:moveTo>
                  <a:pt x="915" y="212"/>
                </a:moveTo>
                <a:cubicBezTo>
                  <a:pt x="913" y="212"/>
                  <a:pt x="912" y="212"/>
                  <a:pt x="910" y="213"/>
                </a:cubicBezTo>
                <a:cubicBezTo>
                  <a:pt x="910" y="214"/>
                  <a:pt x="910" y="214"/>
                  <a:pt x="910" y="214"/>
                </a:cubicBezTo>
                <a:cubicBezTo>
                  <a:pt x="906" y="217"/>
                  <a:pt x="899" y="213"/>
                  <a:pt x="896" y="213"/>
                </a:cubicBezTo>
                <a:cubicBezTo>
                  <a:pt x="891" y="215"/>
                  <a:pt x="888" y="217"/>
                  <a:pt x="884" y="218"/>
                </a:cubicBezTo>
                <a:cubicBezTo>
                  <a:pt x="883" y="218"/>
                  <a:pt x="882" y="217"/>
                  <a:pt x="882" y="216"/>
                </a:cubicBezTo>
                <a:cubicBezTo>
                  <a:pt x="883" y="211"/>
                  <a:pt x="883" y="212"/>
                  <a:pt x="882" y="207"/>
                </a:cubicBezTo>
                <a:cubicBezTo>
                  <a:pt x="881" y="207"/>
                  <a:pt x="880" y="208"/>
                  <a:pt x="879" y="208"/>
                </a:cubicBezTo>
                <a:cubicBezTo>
                  <a:pt x="879" y="210"/>
                  <a:pt x="879" y="210"/>
                  <a:pt x="879" y="210"/>
                </a:cubicBezTo>
                <a:cubicBezTo>
                  <a:pt x="877" y="211"/>
                  <a:pt x="870" y="209"/>
                  <a:pt x="867" y="211"/>
                </a:cubicBezTo>
                <a:cubicBezTo>
                  <a:pt x="861" y="211"/>
                  <a:pt x="854" y="212"/>
                  <a:pt x="852" y="209"/>
                </a:cubicBezTo>
                <a:cubicBezTo>
                  <a:pt x="851" y="209"/>
                  <a:pt x="851" y="209"/>
                  <a:pt x="851" y="209"/>
                </a:cubicBezTo>
                <a:cubicBezTo>
                  <a:pt x="852" y="207"/>
                  <a:pt x="850" y="208"/>
                  <a:pt x="853" y="207"/>
                </a:cubicBezTo>
                <a:cubicBezTo>
                  <a:pt x="855" y="206"/>
                  <a:pt x="856" y="209"/>
                  <a:pt x="859" y="208"/>
                </a:cubicBezTo>
                <a:cubicBezTo>
                  <a:pt x="861" y="207"/>
                  <a:pt x="863" y="204"/>
                  <a:pt x="865" y="203"/>
                </a:cubicBezTo>
                <a:cubicBezTo>
                  <a:pt x="868" y="205"/>
                  <a:pt x="872" y="206"/>
                  <a:pt x="877" y="207"/>
                </a:cubicBezTo>
                <a:cubicBezTo>
                  <a:pt x="877" y="204"/>
                  <a:pt x="877" y="204"/>
                  <a:pt x="877" y="204"/>
                </a:cubicBezTo>
                <a:cubicBezTo>
                  <a:pt x="882" y="204"/>
                  <a:pt x="881" y="205"/>
                  <a:pt x="885" y="202"/>
                </a:cubicBezTo>
                <a:cubicBezTo>
                  <a:pt x="886" y="204"/>
                  <a:pt x="886" y="204"/>
                  <a:pt x="887" y="206"/>
                </a:cubicBezTo>
                <a:cubicBezTo>
                  <a:pt x="887" y="208"/>
                  <a:pt x="886" y="208"/>
                  <a:pt x="886" y="212"/>
                </a:cubicBezTo>
                <a:cubicBezTo>
                  <a:pt x="889" y="212"/>
                  <a:pt x="889" y="212"/>
                  <a:pt x="889" y="212"/>
                </a:cubicBezTo>
                <a:cubicBezTo>
                  <a:pt x="890" y="210"/>
                  <a:pt x="891" y="209"/>
                  <a:pt x="891" y="208"/>
                </a:cubicBezTo>
                <a:cubicBezTo>
                  <a:pt x="891" y="208"/>
                  <a:pt x="897" y="209"/>
                  <a:pt x="898" y="212"/>
                </a:cubicBezTo>
                <a:cubicBezTo>
                  <a:pt x="902" y="211"/>
                  <a:pt x="902" y="211"/>
                  <a:pt x="904" y="209"/>
                </a:cubicBezTo>
                <a:cubicBezTo>
                  <a:pt x="907" y="210"/>
                  <a:pt x="910" y="211"/>
                  <a:pt x="915" y="211"/>
                </a:cubicBezTo>
                <a:lnTo>
                  <a:pt x="915" y="212"/>
                </a:lnTo>
                <a:close/>
                <a:moveTo>
                  <a:pt x="959" y="223"/>
                </a:moveTo>
                <a:cubicBezTo>
                  <a:pt x="957" y="224"/>
                  <a:pt x="958" y="223"/>
                  <a:pt x="957" y="225"/>
                </a:cubicBezTo>
                <a:cubicBezTo>
                  <a:pt x="955" y="224"/>
                  <a:pt x="956" y="225"/>
                  <a:pt x="955" y="224"/>
                </a:cubicBezTo>
                <a:cubicBezTo>
                  <a:pt x="954" y="224"/>
                  <a:pt x="954" y="224"/>
                  <a:pt x="954" y="224"/>
                </a:cubicBezTo>
                <a:cubicBezTo>
                  <a:pt x="954" y="223"/>
                  <a:pt x="954" y="223"/>
                  <a:pt x="954" y="223"/>
                </a:cubicBezTo>
                <a:cubicBezTo>
                  <a:pt x="956" y="223"/>
                  <a:pt x="956" y="223"/>
                  <a:pt x="958" y="222"/>
                </a:cubicBezTo>
                <a:cubicBezTo>
                  <a:pt x="959" y="222"/>
                  <a:pt x="959" y="222"/>
                  <a:pt x="959" y="222"/>
                </a:cubicBezTo>
                <a:lnTo>
                  <a:pt x="959" y="223"/>
                </a:lnTo>
                <a:close/>
                <a:moveTo>
                  <a:pt x="955" y="214"/>
                </a:moveTo>
                <a:cubicBezTo>
                  <a:pt x="955" y="215"/>
                  <a:pt x="955" y="214"/>
                  <a:pt x="956" y="215"/>
                </a:cubicBezTo>
                <a:cubicBezTo>
                  <a:pt x="954" y="215"/>
                  <a:pt x="955" y="216"/>
                  <a:pt x="955" y="214"/>
                </a:cubicBezTo>
                <a:close/>
                <a:moveTo>
                  <a:pt x="965" y="191"/>
                </a:moveTo>
                <a:cubicBezTo>
                  <a:pt x="965" y="191"/>
                  <a:pt x="962" y="193"/>
                  <a:pt x="961" y="194"/>
                </a:cubicBezTo>
                <a:cubicBezTo>
                  <a:pt x="956" y="195"/>
                  <a:pt x="944" y="192"/>
                  <a:pt x="941" y="191"/>
                </a:cubicBezTo>
                <a:cubicBezTo>
                  <a:pt x="934" y="189"/>
                  <a:pt x="923" y="190"/>
                  <a:pt x="917" y="190"/>
                </a:cubicBezTo>
                <a:cubicBezTo>
                  <a:pt x="916" y="188"/>
                  <a:pt x="917" y="189"/>
                  <a:pt x="916" y="188"/>
                </a:cubicBezTo>
                <a:cubicBezTo>
                  <a:pt x="918" y="186"/>
                  <a:pt x="919" y="185"/>
                  <a:pt x="920" y="182"/>
                </a:cubicBezTo>
                <a:cubicBezTo>
                  <a:pt x="922" y="183"/>
                  <a:pt x="927" y="184"/>
                  <a:pt x="928" y="183"/>
                </a:cubicBezTo>
                <a:cubicBezTo>
                  <a:pt x="930" y="184"/>
                  <a:pt x="929" y="183"/>
                  <a:pt x="929" y="185"/>
                </a:cubicBezTo>
                <a:cubicBezTo>
                  <a:pt x="933" y="185"/>
                  <a:pt x="934" y="185"/>
                  <a:pt x="940" y="184"/>
                </a:cubicBezTo>
                <a:cubicBezTo>
                  <a:pt x="941" y="180"/>
                  <a:pt x="941" y="184"/>
                  <a:pt x="942" y="179"/>
                </a:cubicBezTo>
                <a:cubicBezTo>
                  <a:pt x="943" y="180"/>
                  <a:pt x="943" y="179"/>
                  <a:pt x="943" y="181"/>
                </a:cubicBezTo>
                <a:cubicBezTo>
                  <a:pt x="949" y="181"/>
                  <a:pt x="958" y="180"/>
                  <a:pt x="959" y="182"/>
                </a:cubicBezTo>
                <a:cubicBezTo>
                  <a:pt x="962" y="182"/>
                  <a:pt x="962" y="182"/>
                  <a:pt x="962" y="182"/>
                </a:cubicBezTo>
                <a:cubicBezTo>
                  <a:pt x="962" y="180"/>
                  <a:pt x="961" y="180"/>
                  <a:pt x="960" y="179"/>
                </a:cubicBezTo>
                <a:cubicBezTo>
                  <a:pt x="963" y="177"/>
                  <a:pt x="964" y="178"/>
                  <a:pt x="967" y="177"/>
                </a:cubicBezTo>
                <a:cubicBezTo>
                  <a:pt x="968" y="175"/>
                  <a:pt x="968" y="176"/>
                  <a:pt x="969" y="178"/>
                </a:cubicBezTo>
                <a:cubicBezTo>
                  <a:pt x="971" y="177"/>
                  <a:pt x="974" y="175"/>
                  <a:pt x="976" y="174"/>
                </a:cubicBezTo>
                <a:cubicBezTo>
                  <a:pt x="978" y="175"/>
                  <a:pt x="978" y="177"/>
                  <a:pt x="980" y="178"/>
                </a:cubicBezTo>
                <a:cubicBezTo>
                  <a:pt x="983" y="178"/>
                  <a:pt x="986" y="176"/>
                  <a:pt x="988" y="176"/>
                </a:cubicBezTo>
                <a:cubicBezTo>
                  <a:pt x="991" y="175"/>
                  <a:pt x="994" y="178"/>
                  <a:pt x="997" y="178"/>
                </a:cubicBezTo>
                <a:cubicBezTo>
                  <a:pt x="998" y="178"/>
                  <a:pt x="1005" y="175"/>
                  <a:pt x="1005" y="175"/>
                </a:cubicBezTo>
                <a:cubicBezTo>
                  <a:pt x="1005" y="177"/>
                  <a:pt x="1005" y="177"/>
                  <a:pt x="1005" y="177"/>
                </a:cubicBezTo>
                <a:cubicBezTo>
                  <a:pt x="1007" y="177"/>
                  <a:pt x="1007" y="177"/>
                  <a:pt x="1007" y="177"/>
                </a:cubicBezTo>
                <a:cubicBezTo>
                  <a:pt x="1008" y="175"/>
                  <a:pt x="1008" y="175"/>
                  <a:pt x="1011" y="174"/>
                </a:cubicBezTo>
                <a:cubicBezTo>
                  <a:pt x="1011" y="172"/>
                  <a:pt x="1011" y="172"/>
                  <a:pt x="1011" y="172"/>
                </a:cubicBezTo>
                <a:cubicBezTo>
                  <a:pt x="1010" y="171"/>
                  <a:pt x="1009" y="171"/>
                  <a:pt x="1009" y="170"/>
                </a:cubicBezTo>
                <a:cubicBezTo>
                  <a:pt x="1007" y="169"/>
                  <a:pt x="1006" y="170"/>
                  <a:pt x="1004" y="171"/>
                </a:cubicBezTo>
                <a:cubicBezTo>
                  <a:pt x="1003" y="170"/>
                  <a:pt x="1003" y="170"/>
                  <a:pt x="1002" y="169"/>
                </a:cubicBezTo>
                <a:cubicBezTo>
                  <a:pt x="1003" y="167"/>
                  <a:pt x="1012" y="166"/>
                  <a:pt x="1013" y="167"/>
                </a:cubicBezTo>
                <a:cubicBezTo>
                  <a:pt x="1016" y="167"/>
                  <a:pt x="1018" y="168"/>
                  <a:pt x="1020" y="168"/>
                </a:cubicBezTo>
                <a:cubicBezTo>
                  <a:pt x="1019" y="171"/>
                  <a:pt x="1017" y="171"/>
                  <a:pt x="1014" y="172"/>
                </a:cubicBezTo>
                <a:cubicBezTo>
                  <a:pt x="1014" y="174"/>
                  <a:pt x="1014" y="174"/>
                  <a:pt x="1014" y="174"/>
                </a:cubicBezTo>
                <a:cubicBezTo>
                  <a:pt x="1015" y="175"/>
                  <a:pt x="1016" y="176"/>
                  <a:pt x="1017" y="178"/>
                </a:cubicBezTo>
                <a:cubicBezTo>
                  <a:pt x="1021" y="177"/>
                  <a:pt x="1023" y="177"/>
                  <a:pt x="1025" y="175"/>
                </a:cubicBezTo>
                <a:cubicBezTo>
                  <a:pt x="1028" y="175"/>
                  <a:pt x="1028" y="175"/>
                  <a:pt x="1029" y="177"/>
                </a:cubicBezTo>
                <a:cubicBezTo>
                  <a:pt x="1031" y="178"/>
                  <a:pt x="1031" y="179"/>
                  <a:pt x="1031" y="181"/>
                </a:cubicBezTo>
                <a:cubicBezTo>
                  <a:pt x="1030" y="182"/>
                  <a:pt x="1030" y="184"/>
                  <a:pt x="1029" y="185"/>
                </a:cubicBezTo>
                <a:cubicBezTo>
                  <a:pt x="1024" y="189"/>
                  <a:pt x="1016" y="186"/>
                  <a:pt x="1013" y="188"/>
                </a:cubicBezTo>
                <a:cubicBezTo>
                  <a:pt x="1012" y="188"/>
                  <a:pt x="1012" y="188"/>
                  <a:pt x="1012" y="188"/>
                </a:cubicBezTo>
                <a:cubicBezTo>
                  <a:pt x="1012" y="184"/>
                  <a:pt x="1011" y="185"/>
                  <a:pt x="1013" y="183"/>
                </a:cubicBezTo>
                <a:cubicBezTo>
                  <a:pt x="1013" y="180"/>
                  <a:pt x="1013" y="180"/>
                  <a:pt x="1013" y="180"/>
                </a:cubicBezTo>
                <a:cubicBezTo>
                  <a:pt x="1011" y="181"/>
                  <a:pt x="1011" y="181"/>
                  <a:pt x="1010" y="182"/>
                </a:cubicBezTo>
                <a:cubicBezTo>
                  <a:pt x="1007" y="184"/>
                  <a:pt x="1008" y="183"/>
                  <a:pt x="1009" y="186"/>
                </a:cubicBezTo>
                <a:cubicBezTo>
                  <a:pt x="1007" y="186"/>
                  <a:pt x="1007" y="186"/>
                  <a:pt x="1006" y="185"/>
                </a:cubicBezTo>
                <a:cubicBezTo>
                  <a:pt x="1005" y="184"/>
                  <a:pt x="1006" y="184"/>
                  <a:pt x="1007" y="181"/>
                </a:cubicBezTo>
                <a:cubicBezTo>
                  <a:pt x="1005" y="182"/>
                  <a:pt x="1005" y="182"/>
                  <a:pt x="1005" y="182"/>
                </a:cubicBezTo>
                <a:cubicBezTo>
                  <a:pt x="1005" y="183"/>
                  <a:pt x="1005" y="183"/>
                  <a:pt x="1005" y="183"/>
                </a:cubicBezTo>
                <a:cubicBezTo>
                  <a:pt x="1004" y="183"/>
                  <a:pt x="1003" y="182"/>
                  <a:pt x="1002" y="181"/>
                </a:cubicBezTo>
                <a:cubicBezTo>
                  <a:pt x="1002" y="181"/>
                  <a:pt x="1001" y="181"/>
                  <a:pt x="1001" y="180"/>
                </a:cubicBezTo>
                <a:cubicBezTo>
                  <a:pt x="1000" y="181"/>
                  <a:pt x="1000" y="182"/>
                  <a:pt x="999" y="182"/>
                </a:cubicBezTo>
                <a:cubicBezTo>
                  <a:pt x="1001" y="184"/>
                  <a:pt x="1001" y="184"/>
                  <a:pt x="1004" y="184"/>
                </a:cubicBezTo>
                <a:cubicBezTo>
                  <a:pt x="997" y="189"/>
                  <a:pt x="985" y="183"/>
                  <a:pt x="980" y="184"/>
                </a:cubicBezTo>
                <a:cubicBezTo>
                  <a:pt x="976" y="185"/>
                  <a:pt x="972" y="191"/>
                  <a:pt x="971" y="192"/>
                </a:cubicBezTo>
                <a:cubicBezTo>
                  <a:pt x="969" y="191"/>
                  <a:pt x="967" y="191"/>
                  <a:pt x="965" y="191"/>
                </a:cubicBezTo>
                <a:close/>
                <a:moveTo>
                  <a:pt x="979" y="268"/>
                </a:moveTo>
                <a:cubicBezTo>
                  <a:pt x="977" y="267"/>
                  <a:pt x="977" y="267"/>
                  <a:pt x="976" y="265"/>
                </a:cubicBezTo>
                <a:cubicBezTo>
                  <a:pt x="979" y="266"/>
                  <a:pt x="978" y="266"/>
                  <a:pt x="979" y="267"/>
                </a:cubicBezTo>
                <a:lnTo>
                  <a:pt x="979" y="268"/>
                </a:lnTo>
                <a:close/>
                <a:moveTo>
                  <a:pt x="976" y="251"/>
                </a:moveTo>
                <a:cubicBezTo>
                  <a:pt x="976" y="250"/>
                  <a:pt x="976" y="250"/>
                  <a:pt x="976" y="250"/>
                </a:cubicBezTo>
                <a:cubicBezTo>
                  <a:pt x="976" y="250"/>
                  <a:pt x="976" y="250"/>
                  <a:pt x="976" y="250"/>
                </a:cubicBezTo>
                <a:cubicBezTo>
                  <a:pt x="976" y="251"/>
                  <a:pt x="976" y="251"/>
                  <a:pt x="976" y="251"/>
                </a:cubicBezTo>
                <a:close/>
                <a:moveTo>
                  <a:pt x="980" y="215"/>
                </a:moveTo>
                <a:cubicBezTo>
                  <a:pt x="980" y="218"/>
                  <a:pt x="980" y="218"/>
                  <a:pt x="979" y="219"/>
                </a:cubicBezTo>
                <a:cubicBezTo>
                  <a:pt x="978" y="220"/>
                  <a:pt x="978" y="219"/>
                  <a:pt x="976" y="219"/>
                </a:cubicBezTo>
                <a:cubicBezTo>
                  <a:pt x="976" y="218"/>
                  <a:pt x="976" y="218"/>
                  <a:pt x="976" y="217"/>
                </a:cubicBezTo>
                <a:cubicBezTo>
                  <a:pt x="975" y="215"/>
                  <a:pt x="972" y="215"/>
                  <a:pt x="968" y="215"/>
                </a:cubicBezTo>
                <a:cubicBezTo>
                  <a:pt x="968" y="214"/>
                  <a:pt x="967" y="214"/>
                  <a:pt x="967" y="213"/>
                </a:cubicBezTo>
                <a:cubicBezTo>
                  <a:pt x="970" y="211"/>
                  <a:pt x="975" y="210"/>
                  <a:pt x="977" y="208"/>
                </a:cubicBezTo>
                <a:cubicBezTo>
                  <a:pt x="979" y="206"/>
                  <a:pt x="980" y="204"/>
                  <a:pt x="980" y="200"/>
                </a:cubicBezTo>
                <a:cubicBezTo>
                  <a:pt x="984" y="200"/>
                  <a:pt x="995" y="199"/>
                  <a:pt x="998" y="197"/>
                </a:cubicBezTo>
                <a:cubicBezTo>
                  <a:pt x="1001" y="197"/>
                  <a:pt x="1001" y="197"/>
                  <a:pt x="1001" y="197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201"/>
                  <a:pt x="998" y="201"/>
                  <a:pt x="994" y="202"/>
                </a:cubicBezTo>
                <a:cubicBezTo>
                  <a:pt x="994" y="205"/>
                  <a:pt x="994" y="205"/>
                  <a:pt x="994" y="205"/>
                </a:cubicBezTo>
                <a:cubicBezTo>
                  <a:pt x="997" y="205"/>
                  <a:pt x="998" y="205"/>
                  <a:pt x="999" y="203"/>
                </a:cubicBezTo>
                <a:cubicBezTo>
                  <a:pt x="1000" y="203"/>
                  <a:pt x="1000" y="203"/>
                  <a:pt x="1000" y="203"/>
                </a:cubicBezTo>
                <a:cubicBezTo>
                  <a:pt x="1000" y="205"/>
                  <a:pt x="999" y="205"/>
                  <a:pt x="998" y="206"/>
                </a:cubicBezTo>
                <a:cubicBezTo>
                  <a:pt x="999" y="207"/>
                  <a:pt x="1000" y="210"/>
                  <a:pt x="999" y="212"/>
                </a:cubicBezTo>
                <a:cubicBezTo>
                  <a:pt x="997" y="215"/>
                  <a:pt x="992" y="214"/>
                  <a:pt x="996" y="220"/>
                </a:cubicBezTo>
                <a:cubicBezTo>
                  <a:pt x="993" y="221"/>
                  <a:pt x="991" y="222"/>
                  <a:pt x="989" y="224"/>
                </a:cubicBezTo>
                <a:cubicBezTo>
                  <a:pt x="988" y="224"/>
                  <a:pt x="988" y="224"/>
                  <a:pt x="988" y="224"/>
                </a:cubicBezTo>
                <a:cubicBezTo>
                  <a:pt x="989" y="222"/>
                  <a:pt x="990" y="220"/>
                  <a:pt x="991" y="218"/>
                </a:cubicBezTo>
                <a:cubicBezTo>
                  <a:pt x="990" y="218"/>
                  <a:pt x="990" y="218"/>
                  <a:pt x="990" y="217"/>
                </a:cubicBezTo>
                <a:cubicBezTo>
                  <a:pt x="987" y="219"/>
                  <a:pt x="989" y="217"/>
                  <a:pt x="988" y="220"/>
                </a:cubicBezTo>
                <a:cubicBezTo>
                  <a:pt x="985" y="218"/>
                  <a:pt x="985" y="216"/>
                  <a:pt x="980" y="215"/>
                </a:cubicBezTo>
                <a:close/>
                <a:moveTo>
                  <a:pt x="988" y="255"/>
                </a:moveTo>
                <a:cubicBezTo>
                  <a:pt x="988" y="255"/>
                  <a:pt x="987" y="254"/>
                  <a:pt x="987" y="252"/>
                </a:cubicBezTo>
                <a:cubicBezTo>
                  <a:pt x="989" y="253"/>
                  <a:pt x="990" y="254"/>
                  <a:pt x="988" y="255"/>
                </a:cubicBezTo>
                <a:close/>
                <a:moveTo>
                  <a:pt x="994" y="277"/>
                </a:moveTo>
                <a:cubicBezTo>
                  <a:pt x="992" y="277"/>
                  <a:pt x="992" y="277"/>
                  <a:pt x="992" y="277"/>
                </a:cubicBezTo>
                <a:cubicBezTo>
                  <a:pt x="993" y="274"/>
                  <a:pt x="996" y="271"/>
                  <a:pt x="997" y="268"/>
                </a:cubicBezTo>
                <a:cubicBezTo>
                  <a:pt x="994" y="268"/>
                  <a:pt x="988" y="268"/>
                  <a:pt x="986" y="269"/>
                </a:cubicBezTo>
                <a:cubicBezTo>
                  <a:pt x="986" y="268"/>
                  <a:pt x="985" y="267"/>
                  <a:pt x="985" y="267"/>
                </a:cubicBezTo>
                <a:cubicBezTo>
                  <a:pt x="987" y="264"/>
                  <a:pt x="990" y="261"/>
                  <a:pt x="992" y="259"/>
                </a:cubicBezTo>
                <a:cubicBezTo>
                  <a:pt x="994" y="259"/>
                  <a:pt x="994" y="259"/>
                  <a:pt x="995" y="258"/>
                </a:cubicBezTo>
                <a:cubicBezTo>
                  <a:pt x="997" y="258"/>
                  <a:pt x="997" y="258"/>
                  <a:pt x="997" y="258"/>
                </a:cubicBezTo>
                <a:cubicBezTo>
                  <a:pt x="996" y="260"/>
                  <a:pt x="995" y="261"/>
                  <a:pt x="994" y="263"/>
                </a:cubicBezTo>
                <a:cubicBezTo>
                  <a:pt x="994" y="265"/>
                  <a:pt x="994" y="265"/>
                  <a:pt x="994" y="267"/>
                </a:cubicBezTo>
                <a:cubicBezTo>
                  <a:pt x="998" y="266"/>
                  <a:pt x="997" y="266"/>
                  <a:pt x="998" y="263"/>
                </a:cubicBezTo>
                <a:cubicBezTo>
                  <a:pt x="1001" y="264"/>
                  <a:pt x="1004" y="261"/>
                  <a:pt x="1007" y="263"/>
                </a:cubicBezTo>
                <a:cubicBezTo>
                  <a:pt x="1007" y="264"/>
                  <a:pt x="1007" y="265"/>
                  <a:pt x="1008" y="266"/>
                </a:cubicBezTo>
                <a:cubicBezTo>
                  <a:pt x="1010" y="266"/>
                  <a:pt x="1009" y="264"/>
                  <a:pt x="1010" y="264"/>
                </a:cubicBezTo>
                <a:cubicBezTo>
                  <a:pt x="1014" y="266"/>
                  <a:pt x="1024" y="263"/>
                  <a:pt x="1029" y="261"/>
                </a:cubicBezTo>
                <a:cubicBezTo>
                  <a:pt x="1034" y="263"/>
                  <a:pt x="1034" y="263"/>
                  <a:pt x="1034" y="263"/>
                </a:cubicBezTo>
                <a:cubicBezTo>
                  <a:pt x="1036" y="262"/>
                  <a:pt x="1037" y="260"/>
                  <a:pt x="1039" y="259"/>
                </a:cubicBezTo>
                <a:cubicBezTo>
                  <a:pt x="1045" y="261"/>
                  <a:pt x="1048" y="260"/>
                  <a:pt x="1056" y="260"/>
                </a:cubicBezTo>
                <a:cubicBezTo>
                  <a:pt x="1057" y="258"/>
                  <a:pt x="1058" y="258"/>
                  <a:pt x="1059" y="255"/>
                </a:cubicBezTo>
                <a:cubicBezTo>
                  <a:pt x="1063" y="255"/>
                  <a:pt x="1063" y="255"/>
                  <a:pt x="1063" y="255"/>
                </a:cubicBezTo>
                <a:cubicBezTo>
                  <a:pt x="1063" y="252"/>
                  <a:pt x="1063" y="252"/>
                  <a:pt x="1063" y="252"/>
                </a:cubicBezTo>
                <a:cubicBezTo>
                  <a:pt x="1060" y="253"/>
                  <a:pt x="1060" y="253"/>
                  <a:pt x="1059" y="253"/>
                </a:cubicBezTo>
                <a:cubicBezTo>
                  <a:pt x="1058" y="252"/>
                  <a:pt x="1058" y="252"/>
                  <a:pt x="1057" y="250"/>
                </a:cubicBezTo>
                <a:cubicBezTo>
                  <a:pt x="1057" y="250"/>
                  <a:pt x="1056" y="250"/>
                  <a:pt x="1056" y="250"/>
                </a:cubicBezTo>
                <a:cubicBezTo>
                  <a:pt x="1057" y="249"/>
                  <a:pt x="1057" y="249"/>
                  <a:pt x="1058" y="249"/>
                </a:cubicBezTo>
                <a:cubicBezTo>
                  <a:pt x="1060" y="247"/>
                  <a:pt x="1071" y="248"/>
                  <a:pt x="1073" y="251"/>
                </a:cubicBezTo>
                <a:cubicBezTo>
                  <a:pt x="1078" y="251"/>
                  <a:pt x="1079" y="247"/>
                  <a:pt x="1081" y="244"/>
                </a:cubicBezTo>
                <a:cubicBezTo>
                  <a:pt x="1086" y="245"/>
                  <a:pt x="1089" y="245"/>
                  <a:pt x="1094" y="242"/>
                </a:cubicBezTo>
                <a:cubicBezTo>
                  <a:pt x="1094" y="243"/>
                  <a:pt x="1095" y="243"/>
                  <a:pt x="1096" y="244"/>
                </a:cubicBezTo>
                <a:cubicBezTo>
                  <a:pt x="1094" y="247"/>
                  <a:pt x="1092" y="250"/>
                  <a:pt x="1092" y="255"/>
                </a:cubicBezTo>
                <a:cubicBezTo>
                  <a:pt x="1096" y="255"/>
                  <a:pt x="1096" y="255"/>
                  <a:pt x="1096" y="255"/>
                </a:cubicBezTo>
                <a:cubicBezTo>
                  <a:pt x="1096" y="252"/>
                  <a:pt x="1096" y="250"/>
                  <a:pt x="1098" y="249"/>
                </a:cubicBezTo>
                <a:cubicBezTo>
                  <a:pt x="1098" y="247"/>
                  <a:pt x="1098" y="247"/>
                  <a:pt x="1098" y="247"/>
                </a:cubicBezTo>
                <a:cubicBezTo>
                  <a:pt x="1100" y="248"/>
                  <a:pt x="1101" y="250"/>
                  <a:pt x="1103" y="247"/>
                </a:cubicBezTo>
                <a:cubicBezTo>
                  <a:pt x="1106" y="248"/>
                  <a:pt x="1106" y="249"/>
                  <a:pt x="1106" y="251"/>
                </a:cubicBezTo>
                <a:cubicBezTo>
                  <a:pt x="1109" y="251"/>
                  <a:pt x="1110" y="249"/>
                  <a:pt x="1112" y="248"/>
                </a:cubicBezTo>
                <a:cubicBezTo>
                  <a:pt x="1112" y="248"/>
                  <a:pt x="1115" y="251"/>
                  <a:pt x="1120" y="248"/>
                </a:cubicBezTo>
                <a:cubicBezTo>
                  <a:pt x="1124" y="248"/>
                  <a:pt x="1124" y="248"/>
                  <a:pt x="1126" y="250"/>
                </a:cubicBezTo>
                <a:cubicBezTo>
                  <a:pt x="1127" y="251"/>
                  <a:pt x="1126" y="251"/>
                  <a:pt x="1127" y="252"/>
                </a:cubicBezTo>
                <a:cubicBezTo>
                  <a:pt x="1124" y="255"/>
                  <a:pt x="1121" y="253"/>
                  <a:pt x="1118" y="253"/>
                </a:cubicBezTo>
                <a:cubicBezTo>
                  <a:pt x="1116" y="254"/>
                  <a:pt x="1111" y="257"/>
                  <a:pt x="1109" y="258"/>
                </a:cubicBezTo>
                <a:cubicBezTo>
                  <a:pt x="1103" y="260"/>
                  <a:pt x="1097" y="258"/>
                  <a:pt x="1094" y="259"/>
                </a:cubicBezTo>
                <a:cubicBezTo>
                  <a:pt x="1090" y="260"/>
                  <a:pt x="1085" y="263"/>
                  <a:pt x="1081" y="264"/>
                </a:cubicBezTo>
                <a:cubicBezTo>
                  <a:pt x="1080" y="266"/>
                  <a:pt x="1080" y="266"/>
                  <a:pt x="1080" y="267"/>
                </a:cubicBezTo>
                <a:cubicBezTo>
                  <a:pt x="1080" y="268"/>
                  <a:pt x="1080" y="267"/>
                  <a:pt x="1081" y="268"/>
                </a:cubicBezTo>
                <a:cubicBezTo>
                  <a:pt x="1082" y="269"/>
                  <a:pt x="1084" y="269"/>
                  <a:pt x="1086" y="269"/>
                </a:cubicBezTo>
                <a:cubicBezTo>
                  <a:pt x="1085" y="270"/>
                  <a:pt x="1085" y="270"/>
                  <a:pt x="1083" y="270"/>
                </a:cubicBezTo>
                <a:cubicBezTo>
                  <a:pt x="1083" y="274"/>
                  <a:pt x="1083" y="274"/>
                  <a:pt x="1081" y="276"/>
                </a:cubicBezTo>
                <a:cubicBezTo>
                  <a:pt x="1081" y="282"/>
                  <a:pt x="1084" y="278"/>
                  <a:pt x="1087" y="282"/>
                </a:cubicBezTo>
                <a:cubicBezTo>
                  <a:pt x="1091" y="281"/>
                  <a:pt x="1090" y="280"/>
                  <a:pt x="1093" y="279"/>
                </a:cubicBezTo>
                <a:cubicBezTo>
                  <a:pt x="1093" y="279"/>
                  <a:pt x="1093" y="279"/>
                  <a:pt x="1094" y="280"/>
                </a:cubicBezTo>
                <a:cubicBezTo>
                  <a:pt x="1093" y="290"/>
                  <a:pt x="1087" y="285"/>
                  <a:pt x="1083" y="293"/>
                </a:cubicBezTo>
                <a:cubicBezTo>
                  <a:pt x="1082" y="293"/>
                  <a:pt x="1082" y="292"/>
                  <a:pt x="1080" y="292"/>
                </a:cubicBezTo>
                <a:cubicBezTo>
                  <a:pt x="1080" y="291"/>
                  <a:pt x="1081" y="290"/>
                  <a:pt x="1082" y="289"/>
                </a:cubicBezTo>
                <a:cubicBezTo>
                  <a:pt x="1081" y="287"/>
                  <a:pt x="1081" y="287"/>
                  <a:pt x="1081" y="286"/>
                </a:cubicBezTo>
                <a:cubicBezTo>
                  <a:pt x="1078" y="285"/>
                  <a:pt x="1075" y="286"/>
                  <a:pt x="1072" y="285"/>
                </a:cubicBezTo>
                <a:cubicBezTo>
                  <a:pt x="1067" y="284"/>
                  <a:pt x="1060" y="283"/>
                  <a:pt x="1054" y="282"/>
                </a:cubicBezTo>
                <a:cubicBezTo>
                  <a:pt x="1046" y="280"/>
                  <a:pt x="1038" y="285"/>
                  <a:pt x="1033" y="285"/>
                </a:cubicBezTo>
                <a:cubicBezTo>
                  <a:pt x="1033" y="284"/>
                  <a:pt x="1032" y="283"/>
                  <a:pt x="1031" y="283"/>
                </a:cubicBezTo>
                <a:cubicBezTo>
                  <a:pt x="1025" y="281"/>
                  <a:pt x="1022" y="286"/>
                  <a:pt x="1019" y="283"/>
                </a:cubicBezTo>
                <a:cubicBezTo>
                  <a:pt x="1017" y="283"/>
                  <a:pt x="1017" y="283"/>
                  <a:pt x="1015" y="284"/>
                </a:cubicBezTo>
                <a:cubicBezTo>
                  <a:pt x="1015" y="286"/>
                  <a:pt x="1015" y="288"/>
                  <a:pt x="1016" y="289"/>
                </a:cubicBezTo>
                <a:cubicBezTo>
                  <a:pt x="1018" y="291"/>
                  <a:pt x="1022" y="291"/>
                  <a:pt x="1027" y="293"/>
                </a:cubicBezTo>
                <a:cubicBezTo>
                  <a:pt x="1021" y="297"/>
                  <a:pt x="996" y="301"/>
                  <a:pt x="991" y="298"/>
                </a:cubicBezTo>
                <a:cubicBezTo>
                  <a:pt x="989" y="298"/>
                  <a:pt x="989" y="298"/>
                  <a:pt x="989" y="298"/>
                </a:cubicBezTo>
                <a:cubicBezTo>
                  <a:pt x="989" y="294"/>
                  <a:pt x="990" y="294"/>
                  <a:pt x="992" y="291"/>
                </a:cubicBezTo>
                <a:cubicBezTo>
                  <a:pt x="995" y="291"/>
                  <a:pt x="995" y="291"/>
                  <a:pt x="995" y="291"/>
                </a:cubicBezTo>
                <a:cubicBezTo>
                  <a:pt x="994" y="293"/>
                  <a:pt x="994" y="293"/>
                  <a:pt x="994" y="296"/>
                </a:cubicBezTo>
                <a:cubicBezTo>
                  <a:pt x="996" y="296"/>
                  <a:pt x="997" y="296"/>
                  <a:pt x="998" y="295"/>
                </a:cubicBezTo>
                <a:cubicBezTo>
                  <a:pt x="1000" y="295"/>
                  <a:pt x="1000" y="295"/>
                  <a:pt x="1000" y="295"/>
                </a:cubicBezTo>
                <a:cubicBezTo>
                  <a:pt x="999" y="293"/>
                  <a:pt x="1000" y="293"/>
                  <a:pt x="998" y="292"/>
                </a:cubicBezTo>
                <a:cubicBezTo>
                  <a:pt x="1001" y="290"/>
                  <a:pt x="1004" y="290"/>
                  <a:pt x="1007" y="288"/>
                </a:cubicBezTo>
                <a:cubicBezTo>
                  <a:pt x="1008" y="288"/>
                  <a:pt x="1008" y="288"/>
                  <a:pt x="1009" y="287"/>
                </a:cubicBezTo>
                <a:cubicBezTo>
                  <a:pt x="1008" y="287"/>
                  <a:pt x="1008" y="287"/>
                  <a:pt x="1008" y="286"/>
                </a:cubicBezTo>
                <a:cubicBezTo>
                  <a:pt x="1002" y="287"/>
                  <a:pt x="996" y="288"/>
                  <a:pt x="994" y="287"/>
                </a:cubicBezTo>
                <a:cubicBezTo>
                  <a:pt x="993" y="287"/>
                  <a:pt x="992" y="285"/>
                  <a:pt x="992" y="285"/>
                </a:cubicBezTo>
                <a:cubicBezTo>
                  <a:pt x="989" y="284"/>
                  <a:pt x="987" y="287"/>
                  <a:pt x="986" y="286"/>
                </a:cubicBezTo>
                <a:cubicBezTo>
                  <a:pt x="984" y="286"/>
                  <a:pt x="985" y="286"/>
                  <a:pt x="983" y="285"/>
                </a:cubicBezTo>
                <a:cubicBezTo>
                  <a:pt x="988" y="280"/>
                  <a:pt x="996" y="281"/>
                  <a:pt x="1004" y="281"/>
                </a:cubicBezTo>
                <a:cubicBezTo>
                  <a:pt x="1004" y="277"/>
                  <a:pt x="1004" y="277"/>
                  <a:pt x="1004" y="277"/>
                </a:cubicBezTo>
                <a:cubicBezTo>
                  <a:pt x="1001" y="277"/>
                  <a:pt x="996" y="279"/>
                  <a:pt x="994" y="277"/>
                </a:cubicBezTo>
                <a:close/>
                <a:moveTo>
                  <a:pt x="1008" y="313"/>
                </a:moveTo>
                <a:cubicBezTo>
                  <a:pt x="1008" y="315"/>
                  <a:pt x="1008" y="315"/>
                  <a:pt x="1008" y="315"/>
                </a:cubicBezTo>
                <a:cubicBezTo>
                  <a:pt x="1005" y="315"/>
                  <a:pt x="1005" y="315"/>
                  <a:pt x="1005" y="315"/>
                </a:cubicBezTo>
                <a:cubicBezTo>
                  <a:pt x="1005" y="314"/>
                  <a:pt x="1006" y="313"/>
                  <a:pt x="1006" y="312"/>
                </a:cubicBezTo>
                <a:cubicBezTo>
                  <a:pt x="1006" y="312"/>
                  <a:pt x="1007" y="313"/>
                  <a:pt x="1008" y="313"/>
                </a:cubicBezTo>
                <a:close/>
                <a:moveTo>
                  <a:pt x="1002" y="301"/>
                </a:moveTo>
                <a:cubicBezTo>
                  <a:pt x="1002" y="302"/>
                  <a:pt x="1002" y="302"/>
                  <a:pt x="1002" y="302"/>
                </a:cubicBezTo>
                <a:cubicBezTo>
                  <a:pt x="1002" y="302"/>
                  <a:pt x="1001" y="302"/>
                  <a:pt x="1001" y="302"/>
                </a:cubicBezTo>
                <a:cubicBezTo>
                  <a:pt x="999" y="302"/>
                  <a:pt x="999" y="302"/>
                  <a:pt x="999" y="302"/>
                </a:cubicBezTo>
                <a:cubicBezTo>
                  <a:pt x="999" y="301"/>
                  <a:pt x="999" y="301"/>
                  <a:pt x="999" y="301"/>
                </a:cubicBezTo>
                <a:lnTo>
                  <a:pt x="1002" y="301"/>
                </a:lnTo>
                <a:close/>
                <a:moveTo>
                  <a:pt x="984" y="335"/>
                </a:moveTo>
                <a:cubicBezTo>
                  <a:pt x="993" y="333"/>
                  <a:pt x="1005" y="332"/>
                  <a:pt x="1008" y="335"/>
                </a:cubicBezTo>
                <a:cubicBezTo>
                  <a:pt x="1011" y="334"/>
                  <a:pt x="1010" y="334"/>
                  <a:pt x="1011" y="332"/>
                </a:cubicBezTo>
                <a:cubicBezTo>
                  <a:pt x="1016" y="332"/>
                  <a:pt x="1015" y="333"/>
                  <a:pt x="1019" y="334"/>
                </a:cubicBezTo>
                <a:cubicBezTo>
                  <a:pt x="1017" y="336"/>
                  <a:pt x="1016" y="335"/>
                  <a:pt x="1014" y="338"/>
                </a:cubicBezTo>
                <a:cubicBezTo>
                  <a:pt x="1013" y="338"/>
                  <a:pt x="1013" y="338"/>
                  <a:pt x="1013" y="338"/>
                </a:cubicBezTo>
                <a:cubicBezTo>
                  <a:pt x="1016" y="342"/>
                  <a:pt x="1017" y="338"/>
                  <a:pt x="1016" y="343"/>
                </a:cubicBezTo>
                <a:cubicBezTo>
                  <a:pt x="1023" y="343"/>
                  <a:pt x="1024" y="342"/>
                  <a:pt x="1029" y="341"/>
                </a:cubicBezTo>
                <a:cubicBezTo>
                  <a:pt x="1029" y="344"/>
                  <a:pt x="1029" y="344"/>
                  <a:pt x="1029" y="344"/>
                </a:cubicBezTo>
                <a:cubicBezTo>
                  <a:pt x="1025" y="345"/>
                  <a:pt x="1025" y="345"/>
                  <a:pt x="1021" y="344"/>
                </a:cubicBezTo>
                <a:cubicBezTo>
                  <a:pt x="1021" y="348"/>
                  <a:pt x="1021" y="348"/>
                  <a:pt x="1021" y="348"/>
                </a:cubicBezTo>
                <a:cubicBezTo>
                  <a:pt x="1020" y="348"/>
                  <a:pt x="1020" y="348"/>
                  <a:pt x="1020" y="348"/>
                </a:cubicBezTo>
                <a:cubicBezTo>
                  <a:pt x="1018" y="350"/>
                  <a:pt x="1013" y="350"/>
                  <a:pt x="1011" y="351"/>
                </a:cubicBezTo>
                <a:cubicBezTo>
                  <a:pt x="1010" y="349"/>
                  <a:pt x="1010" y="349"/>
                  <a:pt x="1010" y="347"/>
                </a:cubicBezTo>
                <a:cubicBezTo>
                  <a:pt x="1006" y="347"/>
                  <a:pt x="1006" y="347"/>
                  <a:pt x="1005" y="349"/>
                </a:cubicBezTo>
                <a:cubicBezTo>
                  <a:pt x="1001" y="349"/>
                  <a:pt x="1000" y="349"/>
                  <a:pt x="998" y="347"/>
                </a:cubicBezTo>
                <a:cubicBezTo>
                  <a:pt x="997" y="346"/>
                  <a:pt x="999" y="345"/>
                  <a:pt x="999" y="342"/>
                </a:cubicBezTo>
                <a:cubicBezTo>
                  <a:pt x="994" y="342"/>
                  <a:pt x="989" y="340"/>
                  <a:pt x="984" y="338"/>
                </a:cubicBezTo>
                <a:lnTo>
                  <a:pt x="984" y="335"/>
                </a:lnTo>
                <a:close/>
                <a:moveTo>
                  <a:pt x="357" y="23"/>
                </a:moveTo>
                <a:cubicBezTo>
                  <a:pt x="355" y="24"/>
                  <a:pt x="353" y="24"/>
                  <a:pt x="351" y="24"/>
                </a:cubicBezTo>
                <a:cubicBezTo>
                  <a:pt x="351" y="25"/>
                  <a:pt x="350" y="25"/>
                  <a:pt x="350" y="25"/>
                </a:cubicBezTo>
                <a:cubicBezTo>
                  <a:pt x="350" y="27"/>
                  <a:pt x="350" y="27"/>
                  <a:pt x="351" y="28"/>
                </a:cubicBezTo>
                <a:cubicBezTo>
                  <a:pt x="352" y="29"/>
                  <a:pt x="352" y="29"/>
                  <a:pt x="354" y="29"/>
                </a:cubicBezTo>
                <a:cubicBezTo>
                  <a:pt x="354" y="26"/>
                  <a:pt x="354" y="26"/>
                  <a:pt x="354" y="26"/>
                </a:cubicBezTo>
                <a:cubicBezTo>
                  <a:pt x="356" y="27"/>
                  <a:pt x="356" y="29"/>
                  <a:pt x="358" y="30"/>
                </a:cubicBezTo>
                <a:cubicBezTo>
                  <a:pt x="360" y="32"/>
                  <a:pt x="360" y="30"/>
                  <a:pt x="362" y="31"/>
                </a:cubicBezTo>
                <a:cubicBezTo>
                  <a:pt x="364" y="31"/>
                  <a:pt x="364" y="31"/>
                  <a:pt x="365" y="30"/>
                </a:cubicBezTo>
                <a:cubicBezTo>
                  <a:pt x="366" y="29"/>
                  <a:pt x="366" y="30"/>
                  <a:pt x="366" y="28"/>
                </a:cubicBezTo>
                <a:cubicBezTo>
                  <a:pt x="362" y="27"/>
                  <a:pt x="359" y="26"/>
                  <a:pt x="357" y="23"/>
                </a:cubicBezTo>
                <a:close/>
                <a:moveTo>
                  <a:pt x="399" y="27"/>
                </a:moveTo>
                <a:cubicBezTo>
                  <a:pt x="395" y="27"/>
                  <a:pt x="395" y="27"/>
                  <a:pt x="395" y="27"/>
                </a:cubicBezTo>
                <a:cubicBezTo>
                  <a:pt x="395" y="31"/>
                  <a:pt x="395" y="31"/>
                  <a:pt x="395" y="31"/>
                </a:cubicBezTo>
                <a:cubicBezTo>
                  <a:pt x="399" y="31"/>
                  <a:pt x="399" y="31"/>
                  <a:pt x="399" y="31"/>
                </a:cubicBezTo>
                <a:lnTo>
                  <a:pt x="399" y="27"/>
                </a:lnTo>
                <a:close/>
                <a:moveTo>
                  <a:pt x="408" y="29"/>
                </a:moveTo>
                <a:cubicBezTo>
                  <a:pt x="406" y="28"/>
                  <a:pt x="406" y="28"/>
                  <a:pt x="403" y="28"/>
                </a:cubicBezTo>
                <a:cubicBezTo>
                  <a:pt x="403" y="30"/>
                  <a:pt x="404" y="30"/>
                  <a:pt x="404" y="32"/>
                </a:cubicBezTo>
                <a:cubicBezTo>
                  <a:pt x="405" y="32"/>
                  <a:pt x="405" y="33"/>
                  <a:pt x="406" y="33"/>
                </a:cubicBezTo>
                <a:cubicBezTo>
                  <a:pt x="407" y="32"/>
                  <a:pt x="407" y="30"/>
                  <a:pt x="408" y="29"/>
                </a:cubicBezTo>
                <a:close/>
                <a:moveTo>
                  <a:pt x="427" y="31"/>
                </a:moveTo>
                <a:cubicBezTo>
                  <a:pt x="427" y="28"/>
                  <a:pt x="427" y="28"/>
                  <a:pt x="427" y="28"/>
                </a:cubicBezTo>
                <a:cubicBezTo>
                  <a:pt x="423" y="28"/>
                  <a:pt x="423" y="28"/>
                  <a:pt x="423" y="28"/>
                </a:cubicBezTo>
                <a:cubicBezTo>
                  <a:pt x="424" y="30"/>
                  <a:pt x="423" y="29"/>
                  <a:pt x="424" y="30"/>
                </a:cubicBezTo>
                <a:cubicBezTo>
                  <a:pt x="425" y="31"/>
                  <a:pt x="425" y="31"/>
                  <a:pt x="427" y="31"/>
                </a:cubicBezTo>
                <a:close/>
                <a:moveTo>
                  <a:pt x="247" y="38"/>
                </a:moveTo>
                <a:cubicBezTo>
                  <a:pt x="248" y="38"/>
                  <a:pt x="253" y="37"/>
                  <a:pt x="255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3"/>
                  <a:pt x="256" y="36"/>
                  <a:pt x="255" y="34"/>
                </a:cubicBezTo>
                <a:cubicBezTo>
                  <a:pt x="249" y="33"/>
                  <a:pt x="253" y="33"/>
                  <a:pt x="250" y="32"/>
                </a:cubicBezTo>
                <a:cubicBezTo>
                  <a:pt x="249" y="34"/>
                  <a:pt x="248" y="33"/>
                  <a:pt x="247" y="36"/>
                </a:cubicBezTo>
                <a:cubicBezTo>
                  <a:pt x="246" y="37"/>
                  <a:pt x="246" y="36"/>
                  <a:pt x="247" y="38"/>
                </a:cubicBezTo>
                <a:close/>
                <a:moveTo>
                  <a:pt x="250" y="37"/>
                </a:moveTo>
                <a:cubicBezTo>
                  <a:pt x="248" y="36"/>
                  <a:pt x="249" y="36"/>
                  <a:pt x="248" y="36"/>
                </a:cubicBezTo>
                <a:cubicBezTo>
                  <a:pt x="250" y="36"/>
                  <a:pt x="249" y="36"/>
                  <a:pt x="250" y="37"/>
                </a:cubicBezTo>
                <a:close/>
                <a:moveTo>
                  <a:pt x="221" y="34"/>
                </a:moveTo>
                <a:cubicBezTo>
                  <a:pt x="221" y="36"/>
                  <a:pt x="221" y="36"/>
                  <a:pt x="221" y="36"/>
                </a:cubicBezTo>
                <a:cubicBezTo>
                  <a:pt x="224" y="36"/>
                  <a:pt x="227" y="36"/>
                  <a:pt x="229" y="35"/>
                </a:cubicBezTo>
                <a:cubicBezTo>
                  <a:pt x="231" y="35"/>
                  <a:pt x="231" y="35"/>
                  <a:pt x="231" y="35"/>
                </a:cubicBezTo>
                <a:cubicBezTo>
                  <a:pt x="231" y="33"/>
                  <a:pt x="231" y="33"/>
                  <a:pt x="231" y="33"/>
                </a:cubicBezTo>
                <a:cubicBezTo>
                  <a:pt x="223" y="33"/>
                  <a:pt x="223" y="33"/>
                  <a:pt x="223" y="33"/>
                </a:cubicBezTo>
                <a:cubicBezTo>
                  <a:pt x="222" y="34"/>
                  <a:pt x="223" y="33"/>
                  <a:pt x="221" y="34"/>
                </a:cubicBezTo>
                <a:close/>
                <a:moveTo>
                  <a:pt x="242" y="36"/>
                </a:moveTo>
                <a:cubicBezTo>
                  <a:pt x="242" y="33"/>
                  <a:pt x="242" y="33"/>
                  <a:pt x="242" y="33"/>
                </a:cubicBezTo>
                <a:cubicBezTo>
                  <a:pt x="240" y="33"/>
                  <a:pt x="240" y="33"/>
                  <a:pt x="240" y="33"/>
                </a:cubicBezTo>
                <a:cubicBezTo>
                  <a:pt x="240" y="33"/>
                  <a:pt x="240" y="33"/>
                  <a:pt x="239" y="34"/>
                </a:cubicBezTo>
                <a:cubicBezTo>
                  <a:pt x="241" y="36"/>
                  <a:pt x="239" y="35"/>
                  <a:pt x="242" y="36"/>
                </a:cubicBezTo>
                <a:close/>
                <a:moveTo>
                  <a:pt x="808" y="37"/>
                </a:moveTo>
                <a:cubicBezTo>
                  <a:pt x="810" y="36"/>
                  <a:pt x="810" y="36"/>
                  <a:pt x="811" y="36"/>
                </a:cubicBezTo>
                <a:cubicBezTo>
                  <a:pt x="812" y="36"/>
                  <a:pt x="812" y="36"/>
                  <a:pt x="812" y="36"/>
                </a:cubicBezTo>
                <a:cubicBezTo>
                  <a:pt x="812" y="34"/>
                  <a:pt x="812" y="34"/>
                  <a:pt x="812" y="34"/>
                </a:cubicBezTo>
                <a:cubicBezTo>
                  <a:pt x="810" y="33"/>
                  <a:pt x="807" y="33"/>
                  <a:pt x="805" y="33"/>
                </a:cubicBezTo>
                <a:cubicBezTo>
                  <a:pt x="806" y="34"/>
                  <a:pt x="806" y="35"/>
                  <a:pt x="806" y="36"/>
                </a:cubicBezTo>
                <a:cubicBezTo>
                  <a:pt x="808" y="36"/>
                  <a:pt x="807" y="36"/>
                  <a:pt x="808" y="37"/>
                </a:cubicBezTo>
                <a:close/>
                <a:moveTo>
                  <a:pt x="574" y="37"/>
                </a:moveTo>
                <a:cubicBezTo>
                  <a:pt x="576" y="37"/>
                  <a:pt x="576" y="37"/>
                  <a:pt x="577" y="38"/>
                </a:cubicBezTo>
                <a:cubicBezTo>
                  <a:pt x="580" y="36"/>
                  <a:pt x="578" y="38"/>
                  <a:pt x="579" y="35"/>
                </a:cubicBezTo>
                <a:cubicBezTo>
                  <a:pt x="577" y="34"/>
                  <a:pt x="577" y="34"/>
                  <a:pt x="576" y="34"/>
                </a:cubicBezTo>
                <a:cubicBezTo>
                  <a:pt x="574" y="35"/>
                  <a:pt x="575" y="34"/>
                  <a:pt x="574" y="37"/>
                </a:cubicBezTo>
                <a:close/>
                <a:moveTo>
                  <a:pt x="622" y="40"/>
                </a:moveTo>
                <a:cubicBezTo>
                  <a:pt x="623" y="40"/>
                  <a:pt x="623" y="40"/>
                  <a:pt x="623" y="40"/>
                </a:cubicBezTo>
                <a:cubicBezTo>
                  <a:pt x="622" y="38"/>
                  <a:pt x="622" y="38"/>
                  <a:pt x="619" y="37"/>
                </a:cubicBezTo>
                <a:cubicBezTo>
                  <a:pt x="618" y="38"/>
                  <a:pt x="618" y="39"/>
                  <a:pt x="617" y="40"/>
                </a:cubicBezTo>
                <a:cubicBezTo>
                  <a:pt x="617" y="41"/>
                  <a:pt x="618" y="41"/>
                  <a:pt x="618" y="41"/>
                </a:cubicBezTo>
                <a:cubicBezTo>
                  <a:pt x="620" y="41"/>
                  <a:pt x="621" y="41"/>
                  <a:pt x="622" y="40"/>
                </a:cubicBezTo>
                <a:close/>
                <a:moveTo>
                  <a:pt x="639" y="38"/>
                </a:moveTo>
                <a:cubicBezTo>
                  <a:pt x="636" y="38"/>
                  <a:pt x="636" y="38"/>
                  <a:pt x="636" y="38"/>
                </a:cubicBezTo>
                <a:cubicBezTo>
                  <a:pt x="636" y="39"/>
                  <a:pt x="635" y="39"/>
                  <a:pt x="635" y="39"/>
                </a:cubicBezTo>
                <a:cubicBezTo>
                  <a:pt x="636" y="41"/>
                  <a:pt x="635" y="40"/>
                  <a:pt x="636" y="41"/>
                </a:cubicBezTo>
                <a:cubicBezTo>
                  <a:pt x="637" y="42"/>
                  <a:pt x="637" y="42"/>
                  <a:pt x="639" y="42"/>
                </a:cubicBezTo>
                <a:lnTo>
                  <a:pt x="639" y="38"/>
                </a:lnTo>
                <a:close/>
                <a:moveTo>
                  <a:pt x="383" y="40"/>
                </a:moveTo>
                <a:cubicBezTo>
                  <a:pt x="378" y="40"/>
                  <a:pt x="378" y="40"/>
                  <a:pt x="378" y="40"/>
                </a:cubicBezTo>
                <a:cubicBezTo>
                  <a:pt x="379" y="46"/>
                  <a:pt x="381" y="45"/>
                  <a:pt x="384" y="48"/>
                </a:cubicBezTo>
                <a:cubicBezTo>
                  <a:pt x="387" y="47"/>
                  <a:pt x="386" y="48"/>
                  <a:pt x="387" y="46"/>
                </a:cubicBezTo>
                <a:cubicBezTo>
                  <a:pt x="388" y="46"/>
                  <a:pt x="388" y="46"/>
                  <a:pt x="388" y="46"/>
                </a:cubicBezTo>
                <a:cubicBezTo>
                  <a:pt x="387" y="43"/>
                  <a:pt x="385" y="43"/>
                  <a:pt x="383" y="40"/>
                </a:cubicBezTo>
                <a:close/>
                <a:moveTo>
                  <a:pt x="402" y="49"/>
                </a:moveTo>
                <a:cubicBezTo>
                  <a:pt x="404" y="48"/>
                  <a:pt x="404" y="48"/>
                  <a:pt x="406" y="47"/>
                </a:cubicBezTo>
                <a:cubicBezTo>
                  <a:pt x="406" y="45"/>
                  <a:pt x="407" y="43"/>
                  <a:pt x="407" y="40"/>
                </a:cubicBezTo>
                <a:cubicBezTo>
                  <a:pt x="403" y="41"/>
                  <a:pt x="401" y="42"/>
                  <a:pt x="395" y="42"/>
                </a:cubicBezTo>
                <a:cubicBezTo>
                  <a:pt x="395" y="45"/>
                  <a:pt x="395" y="45"/>
                  <a:pt x="395" y="45"/>
                </a:cubicBezTo>
                <a:cubicBezTo>
                  <a:pt x="400" y="45"/>
                  <a:pt x="401" y="45"/>
                  <a:pt x="402" y="49"/>
                </a:cubicBezTo>
                <a:close/>
                <a:moveTo>
                  <a:pt x="429" y="40"/>
                </a:moveTo>
                <a:cubicBezTo>
                  <a:pt x="425" y="41"/>
                  <a:pt x="425" y="42"/>
                  <a:pt x="423" y="44"/>
                </a:cubicBezTo>
                <a:cubicBezTo>
                  <a:pt x="423" y="48"/>
                  <a:pt x="424" y="49"/>
                  <a:pt x="426" y="52"/>
                </a:cubicBezTo>
                <a:cubicBezTo>
                  <a:pt x="429" y="51"/>
                  <a:pt x="428" y="51"/>
                  <a:pt x="431" y="49"/>
                </a:cubicBezTo>
                <a:cubicBezTo>
                  <a:pt x="429" y="48"/>
                  <a:pt x="430" y="48"/>
                  <a:pt x="428" y="48"/>
                </a:cubicBezTo>
                <a:cubicBezTo>
                  <a:pt x="427" y="44"/>
                  <a:pt x="427" y="44"/>
                  <a:pt x="429" y="42"/>
                </a:cubicBezTo>
                <a:lnTo>
                  <a:pt x="429" y="40"/>
                </a:lnTo>
                <a:close/>
                <a:moveTo>
                  <a:pt x="943" y="41"/>
                </a:moveTo>
                <a:cubicBezTo>
                  <a:pt x="941" y="41"/>
                  <a:pt x="941" y="41"/>
                  <a:pt x="941" y="41"/>
                </a:cubicBezTo>
                <a:cubicBezTo>
                  <a:pt x="941" y="45"/>
                  <a:pt x="941" y="45"/>
                  <a:pt x="941" y="45"/>
                </a:cubicBezTo>
                <a:cubicBezTo>
                  <a:pt x="943" y="45"/>
                  <a:pt x="943" y="45"/>
                  <a:pt x="943" y="45"/>
                </a:cubicBezTo>
                <a:lnTo>
                  <a:pt x="943" y="41"/>
                </a:lnTo>
                <a:close/>
                <a:moveTo>
                  <a:pt x="684" y="46"/>
                </a:moveTo>
                <a:cubicBezTo>
                  <a:pt x="684" y="46"/>
                  <a:pt x="685" y="45"/>
                  <a:pt x="685" y="45"/>
                </a:cubicBezTo>
                <a:cubicBezTo>
                  <a:pt x="684" y="45"/>
                  <a:pt x="684" y="45"/>
                  <a:pt x="684" y="45"/>
                </a:cubicBezTo>
                <a:cubicBezTo>
                  <a:pt x="684" y="43"/>
                  <a:pt x="684" y="43"/>
                  <a:pt x="684" y="43"/>
                </a:cubicBezTo>
                <a:cubicBezTo>
                  <a:pt x="679" y="43"/>
                  <a:pt x="679" y="43"/>
                  <a:pt x="679" y="43"/>
                </a:cubicBezTo>
                <a:cubicBezTo>
                  <a:pt x="680" y="45"/>
                  <a:pt x="680" y="45"/>
                  <a:pt x="681" y="47"/>
                </a:cubicBezTo>
                <a:cubicBezTo>
                  <a:pt x="683" y="47"/>
                  <a:pt x="683" y="47"/>
                  <a:pt x="684" y="46"/>
                </a:cubicBezTo>
                <a:close/>
                <a:moveTo>
                  <a:pt x="720" y="47"/>
                </a:moveTo>
                <a:cubicBezTo>
                  <a:pt x="721" y="47"/>
                  <a:pt x="721" y="47"/>
                  <a:pt x="721" y="47"/>
                </a:cubicBezTo>
                <a:cubicBezTo>
                  <a:pt x="719" y="43"/>
                  <a:pt x="697" y="43"/>
                  <a:pt x="694" y="45"/>
                </a:cubicBezTo>
                <a:cubicBezTo>
                  <a:pt x="691" y="44"/>
                  <a:pt x="692" y="46"/>
                  <a:pt x="692" y="43"/>
                </a:cubicBezTo>
                <a:cubicBezTo>
                  <a:pt x="687" y="43"/>
                  <a:pt x="687" y="43"/>
                  <a:pt x="687" y="43"/>
                </a:cubicBezTo>
                <a:cubicBezTo>
                  <a:pt x="686" y="46"/>
                  <a:pt x="687" y="45"/>
                  <a:pt x="687" y="47"/>
                </a:cubicBezTo>
                <a:cubicBezTo>
                  <a:pt x="694" y="49"/>
                  <a:pt x="715" y="52"/>
                  <a:pt x="720" y="47"/>
                </a:cubicBezTo>
                <a:close/>
                <a:moveTo>
                  <a:pt x="987" y="45"/>
                </a:moveTo>
                <a:cubicBezTo>
                  <a:pt x="986" y="43"/>
                  <a:pt x="987" y="44"/>
                  <a:pt x="985" y="43"/>
                </a:cubicBezTo>
                <a:cubicBezTo>
                  <a:pt x="984" y="44"/>
                  <a:pt x="983" y="45"/>
                  <a:pt x="982" y="45"/>
                </a:cubicBezTo>
                <a:cubicBezTo>
                  <a:pt x="982" y="47"/>
                  <a:pt x="982" y="47"/>
                  <a:pt x="982" y="47"/>
                </a:cubicBezTo>
                <a:cubicBezTo>
                  <a:pt x="984" y="46"/>
                  <a:pt x="985" y="46"/>
                  <a:pt x="986" y="45"/>
                </a:cubicBezTo>
                <a:lnTo>
                  <a:pt x="987" y="45"/>
                </a:lnTo>
                <a:close/>
                <a:moveTo>
                  <a:pt x="481" y="51"/>
                </a:moveTo>
                <a:cubicBezTo>
                  <a:pt x="484" y="51"/>
                  <a:pt x="484" y="51"/>
                  <a:pt x="484" y="51"/>
                </a:cubicBezTo>
                <a:cubicBezTo>
                  <a:pt x="484" y="54"/>
                  <a:pt x="484" y="54"/>
                  <a:pt x="484" y="54"/>
                </a:cubicBezTo>
                <a:cubicBezTo>
                  <a:pt x="487" y="54"/>
                  <a:pt x="487" y="54"/>
                  <a:pt x="487" y="54"/>
                </a:cubicBezTo>
                <a:cubicBezTo>
                  <a:pt x="488" y="52"/>
                  <a:pt x="487" y="53"/>
                  <a:pt x="488" y="52"/>
                </a:cubicBezTo>
                <a:cubicBezTo>
                  <a:pt x="488" y="49"/>
                  <a:pt x="488" y="49"/>
                  <a:pt x="488" y="49"/>
                </a:cubicBezTo>
                <a:cubicBezTo>
                  <a:pt x="487" y="48"/>
                  <a:pt x="487" y="49"/>
                  <a:pt x="486" y="48"/>
                </a:cubicBezTo>
                <a:cubicBezTo>
                  <a:pt x="484" y="48"/>
                  <a:pt x="482" y="48"/>
                  <a:pt x="481" y="49"/>
                </a:cubicBezTo>
                <a:lnTo>
                  <a:pt x="481" y="51"/>
                </a:lnTo>
                <a:close/>
                <a:moveTo>
                  <a:pt x="619" y="53"/>
                </a:moveTo>
                <a:cubicBezTo>
                  <a:pt x="621" y="53"/>
                  <a:pt x="622" y="53"/>
                  <a:pt x="624" y="52"/>
                </a:cubicBezTo>
                <a:cubicBezTo>
                  <a:pt x="624" y="52"/>
                  <a:pt x="624" y="52"/>
                  <a:pt x="624" y="52"/>
                </a:cubicBezTo>
                <a:cubicBezTo>
                  <a:pt x="624" y="50"/>
                  <a:pt x="624" y="50"/>
                  <a:pt x="624" y="50"/>
                </a:cubicBezTo>
                <a:cubicBezTo>
                  <a:pt x="621" y="49"/>
                  <a:pt x="621" y="48"/>
                  <a:pt x="617" y="48"/>
                </a:cubicBezTo>
                <a:cubicBezTo>
                  <a:pt x="616" y="51"/>
                  <a:pt x="617" y="50"/>
                  <a:pt x="619" y="53"/>
                </a:cubicBezTo>
                <a:close/>
                <a:moveTo>
                  <a:pt x="726" y="50"/>
                </a:moveTo>
                <a:cubicBezTo>
                  <a:pt x="725" y="50"/>
                  <a:pt x="725" y="50"/>
                  <a:pt x="725" y="50"/>
                </a:cubicBezTo>
                <a:cubicBezTo>
                  <a:pt x="724" y="49"/>
                  <a:pt x="724" y="49"/>
                  <a:pt x="722" y="49"/>
                </a:cubicBezTo>
                <a:cubicBezTo>
                  <a:pt x="722" y="53"/>
                  <a:pt x="722" y="53"/>
                  <a:pt x="722" y="53"/>
                </a:cubicBezTo>
                <a:cubicBezTo>
                  <a:pt x="726" y="53"/>
                  <a:pt x="726" y="53"/>
                  <a:pt x="726" y="53"/>
                </a:cubicBezTo>
                <a:lnTo>
                  <a:pt x="726" y="50"/>
                </a:lnTo>
                <a:close/>
                <a:moveTo>
                  <a:pt x="636" y="53"/>
                </a:moveTo>
                <a:cubicBezTo>
                  <a:pt x="636" y="51"/>
                  <a:pt x="636" y="51"/>
                  <a:pt x="636" y="51"/>
                </a:cubicBezTo>
                <a:cubicBezTo>
                  <a:pt x="632" y="50"/>
                  <a:pt x="632" y="50"/>
                  <a:pt x="628" y="51"/>
                </a:cubicBezTo>
                <a:cubicBezTo>
                  <a:pt x="628" y="54"/>
                  <a:pt x="628" y="54"/>
                  <a:pt x="628" y="54"/>
                </a:cubicBezTo>
                <a:cubicBezTo>
                  <a:pt x="631" y="54"/>
                  <a:pt x="633" y="54"/>
                  <a:pt x="634" y="53"/>
                </a:cubicBezTo>
                <a:lnTo>
                  <a:pt x="636" y="53"/>
                </a:lnTo>
                <a:close/>
                <a:moveTo>
                  <a:pt x="639" y="50"/>
                </a:moveTo>
                <a:cubicBezTo>
                  <a:pt x="639" y="54"/>
                  <a:pt x="639" y="54"/>
                  <a:pt x="639" y="54"/>
                </a:cubicBezTo>
                <a:cubicBezTo>
                  <a:pt x="653" y="54"/>
                  <a:pt x="667" y="59"/>
                  <a:pt x="685" y="58"/>
                </a:cubicBezTo>
                <a:cubicBezTo>
                  <a:pt x="685" y="56"/>
                  <a:pt x="685" y="56"/>
                  <a:pt x="685" y="56"/>
                </a:cubicBezTo>
                <a:cubicBezTo>
                  <a:pt x="683" y="55"/>
                  <a:pt x="669" y="53"/>
                  <a:pt x="668" y="54"/>
                </a:cubicBezTo>
                <a:cubicBezTo>
                  <a:pt x="668" y="56"/>
                  <a:pt x="668" y="56"/>
                  <a:pt x="668" y="56"/>
                </a:cubicBezTo>
                <a:cubicBezTo>
                  <a:pt x="668" y="56"/>
                  <a:pt x="663" y="56"/>
                  <a:pt x="663" y="56"/>
                </a:cubicBezTo>
                <a:cubicBezTo>
                  <a:pt x="662" y="54"/>
                  <a:pt x="661" y="53"/>
                  <a:pt x="659" y="52"/>
                </a:cubicBezTo>
                <a:cubicBezTo>
                  <a:pt x="656" y="51"/>
                  <a:pt x="648" y="54"/>
                  <a:pt x="644" y="53"/>
                </a:cubicBezTo>
                <a:cubicBezTo>
                  <a:pt x="644" y="51"/>
                  <a:pt x="644" y="51"/>
                  <a:pt x="644" y="51"/>
                </a:cubicBezTo>
                <a:cubicBezTo>
                  <a:pt x="642" y="50"/>
                  <a:pt x="641" y="50"/>
                  <a:pt x="639" y="50"/>
                </a:cubicBezTo>
                <a:close/>
                <a:moveTo>
                  <a:pt x="970" y="53"/>
                </a:moveTo>
                <a:cubicBezTo>
                  <a:pt x="968" y="52"/>
                  <a:pt x="968" y="52"/>
                  <a:pt x="966" y="52"/>
                </a:cubicBezTo>
                <a:cubicBezTo>
                  <a:pt x="966" y="53"/>
                  <a:pt x="965" y="54"/>
                  <a:pt x="965" y="55"/>
                </a:cubicBezTo>
                <a:cubicBezTo>
                  <a:pt x="967" y="54"/>
                  <a:pt x="968" y="54"/>
                  <a:pt x="969" y="54"/>
                </a:cubicBezTo>
                <a:cubicBezTo>
                  <a:pt x="969" y="53"/>
                  <a:pt x="970" y="53"/>
                  <a:pt x="970" y="53"/>
                </a:cubicBezTo>
                <a:close/>
                <a:moveTo>
                  <a:pt x="549" y="56"/>
                </a:moveTo>
                <a:cubicBezTo>
                  <a:pt x="550" y="55"/>
                  <a:pt x="549" y="55"/>
                  <a:pt x="550" y="53"/>
                </a:cubicBezTo>
                <a:cubicBezTo>
                  <a:pt x="545" y="53"/>
                  <a:pt x="545" y="53"/>
                  <a:pt x="545" y="53"/>
                </a:cubicBezTo>
                <a:cubicBezTo>
                  <a:pt x="545" y="54"/>
                  <a:pt x="546" y="55"/>
                  <a:pt x="546" y="56"/>
                </a:cubicBezTo>
                <a:cubicBezTo>
                  <a:pt x="548" y="56"/>
                  <a:pt x="548" y="56"/>
                  <a:pt x="549" y="56"/>
                </a:cubicBezTo>
                <a:close/>
                <a:moveTo>
                  <a:pt x="949" y="54"/>
                </a:moveTo>
                <a:cubicBezTo>
                  <a:pt x="943" y="54"/>
                  <a:pt x="941" y="53"/>
                  <a:pt x="936" y="54"/>
                </a:cubicBezTo>
                <a:cubicBezTo>
                  <a:pt x="936" y="56"/>
                  <a:pt x="936" y="56"/>
                  <a:pt x="936" y="56"/>
                </a:cubicBezTo>
                <a:cubicBezTo>
                  <a:pt x="939" y="56"/>
                  <a:pt x="944" y="57"/>
                  <a:pt x="949" y="56"/>
                </a:cubicBezTo>
                <a:lnTo>
                  <a:pt x="949" y="54"/>
                </a:lnTo>
                <a:close/>
                <a:moveTo>
                  <a:pt x="393" y="55"/>
                </a:moveTo>
                <a:cubicBezTo>
                  <a:pt x="390" y="55"/>
                  <a:pt x="390" y="55"/>
                  <a:pt x="390" y="55"/>
                </a:cubicBezTo>
                <a:cubicBezTo>
                  <a:pt x="390" y="56"/>
                  <a:pt x="390" y="56"/>
                  <a:pt x="391" y="56"/>
                </a:cubicBezTo>
                <a:cubicBezTo>
                  <a:pt x="391" y="57"/>
                  <a:pt x="391" y="57"/>
                  <a:pt x="391" y="57"/>
                </a:cubicBezTo>
                <a:cubicBezTo>
                  <a:pt x="393" y="56"/>
                  <a:pt x="392" y="58"/>
                  <a:pt x="393" y="55"/>
                </a:cubicBezTo>
                <a:close/>
                <a:moveTo>
                  <a:pt x="587" y="60"/>
                </a:moveTo>
                <a:cubicBezTo>
                  <a:pt x="587" y="58"/>
                  <a:pt x="586" y="56"/>
                  <a:pt x="586" y="55"/>
                </a:cubicBezTo>
                <a:cubicBezTo>
                  <a:pt x="583" y="55"/>
                  <a:pt x="583" y="55"/>
                  <a:pt x="583" y="55"/>
                </a:cubicBezTo>
                <a:cubicBezTo>
                  <a:pt x="583" y="58"/>
                  <a:pt x="583" y="57"/>
                  <a:pt x="584" y="60"/>
                </a:cubicBezTo>
                <a:lnTo>
                  <a:pt x="587" y="60"/>
                </a:lnTo>
                <a:close/>
                <a:moveTo>
                  <a:pt x="709" y="58"/>
                </a:moveTo>
                <a:cubicBezTo>
                  <a:pt x="711" y="58"/>
                  <a:pt x="711" y="58"/>
                  <a:pt x="711" y="58"/>
                </a:cubicBezTo>
                <a:cubicBezTo>
                  <a:pt x="711" y="57"/>
                  <a:pt x="711" y="57"/>
                  <a:pt x="712" y="55"/>
                </a:cubicBezTo>
                <a:cubicBezTo>
                  <a:pt x="709" y="55"/>
                  <a:pt x="709" y="55"/>
                  <a:pt x="709" y="55"/>
                </a:cubicBezTo>
                <a:lnTo>
                  <a:pt x="709" y="58"/>
                </a:lnTo>
                <a:close/>
                <a:moveTo>
                  <a:pt x="593" y="61"/>
                </a:moveTo>
                <a:cubicBezTo>
                  <a:pt x="597" y="61"/>
                  <a:pt x="597" y="60"/>
                  <a:pt x="599" y="58"/>
                </a:cubicBezTo>
                <a:cubicBezTo>
                  <a:pt x="599" y="56"/>
                  <a:pt x="599" y="56"/>
                  <a:pt x="599" y="56"/>
                </a:cubicBezTo>
                <a:cubicBezTo>
                  <a:pt x="598" y="56"/>
                  <a:pt x="598" y="56"/>
                  <a:pt x="598" y="56"/>
                </a:cubicBezTo>
                <a:cubicBezTo>
                  <a:pt x="597" y="56"/>
                  <a:pt x="594" y="56"/>
                  <a:pt x="590" y="56"/>
                </a:cubicBezTo>
                <a:cubicBezTo>
                  <a:pt x="591" y="62"/>
                  <a:pt x="591" y="58"/>
                  <a:pt x="593" y="61"/>
                </a:cubicBezTo>
                <a:close/>
                <a:moveTo>
                  <a:pt x="430" y="66"/>
                </a:moveTo>
                <a:cubicBezTo>
                  <a:pt x="429" y="63"/>
                  <a:pt x="429" y="60"/>
                  <a:pt x="429" y="56"/>
                </a:cubicBezTo>
                <a:cubicBezTo>
                  <a:pt x="427" y="56"/>
                  <a:pt x="427" y="56"/>
                  <a:pt x="427" y="56"/>
                </a:cubicBezTo>
                <a:cubicBezTo>
                  <a:pt x="422" y="63"/>
                  <a:pt x="414" y="55"/>
                  <a:pt x="407" y="57"/>
                </a:cubicBezTo>
                <a:cubicBezTo>
                  <a:pt x="405" y="58"/>
                  <a:pt x="403" y="60"/>
                  <a:pt x="400" y="60"/>
                </a:cubicBezTo>
                <a:cubicBezTo>
                  <a:pt x="401" y="62"/>
                  <a:pt x="403" y="62"/>
                  <a:pt x="405" y="63"/>
                </a:cubicBezTo>
                <a:cubicBezTo>
                  <a:pt x="404" y="65"/>
                  <a:pt x="405" y="65"/>
                  <a:pt x="403" y="66"/>
                </a:cubicBezTo>
                <a:cubicBezTo>
                  <a:pt x="403" y="68"/>
                  <a:pt x="403" y="68"/>
                  <a:pt x="403" y="68"/>
                </a:cubicBezTo>
                <a:cubicBezTo>
                  <a:pt x="408" y="67"/>
                  <a:pt x="408" y="66"/>
                  <a:pt x="412" y="64"/>
                </a:cubicBezTo>
                <a:cubicBezTo>
                  <a:pt x="413" y="63"/>
                  <a:pt x="419" y="67"/>
                  <a:pt x="421" y="69"/>
                </a:cubicBezTo>
                <a:cubicBezTo>
                  <a:pt x="424" y="68"/>
                  <a:pt x="427" y="67"/>
                  <a:pt x="430" y="66"/>
                </a:cubicBezTo>
                <a:close/>
                <a:moveTo>
                  <a:pt x="955" y="63"/>
                </a:moveTo>
                <a:cubicBezTo>
                  <a:pt x="955" y="60"/>
                  <a:pt x="955" y="60"/>
                  <a:pt x="955" y="60"/>
                </a:cubicBezTo>
                <a:cubicBezTo>
                  <a:pt x="958" y="60"/>
                  <a:pt x="958" y="60"/>
                  <a:pt x="958" y="60"/>
                </a:cubicBezTo>
                <a:cubicBezTo>
                  <a:pt x="957" y="61"/>
                  <a:pt x="957" y="62"/>
                  <a:pt x="957" y="63"/>
                </a:cubicBezTo>
                <a:cubicBezTo>
                  <a:pt x="964" y="63"/>
                  <a:pt x="982" y="63"/>
                  <a:pt x="988" y="58"/>
                </a:cubicBezTo>
                <a:cubicBezTo>
                  <a:pt x="988" y="58"/>
                  <a:pt x="988" y="58"/>
                  <a:pt x="989" y="57"/>
                </a:cubicBezTo>
                <a:cubicBezTo>
                  <a:pt x="988" y="57"/>
                  <a:pt x="988" y="57"/>
                  <a:pt x="988" y="56"/>
                </a:cubicBezTo>
                <a:cubicBezTo>
                  <a:pt x="985" y="57"/>
                  <a:pt x="986" y="56"/>
                  <a:pt x="986" y="58"/>
                </a:cubicBezTo>
                <a:cubicBezTo>
                  <a:pt x="980" y="58"/>
                  <a:pt x="974" y="59"/>
                  <a:pt x="968" y="61"/>
                </a:cubicBezTo>
                <a:cubicBezTo>
                  <a:pt x="967" y="62"/>
                  <a:pt x="961" y="60"/>
                  <a:pt x="959" y="59"/>
                </a:cubicBezTo>
                <a:cubicBezTo>
                  <a:pt x="957" y="59"/>
                  <a:pt x="954" y="60"/>
                  <a:pt x="953" y="60"/>
                </a:cubicBezTo>
                <a:cubicBezTo>
                  <a:pt x="951" y="61"/>
                  <a:pt x="950" y="59"/>
                  <a:pt x="949" y="58"/>
                </a:cubicBezTo>
                <a:cubicBezTo>
                  <a:pt x="948" y="58"/>
                  <a:pt x="947" y="60"/>
                  <a:pt x="944" y="60"/>
                </a:cubicBezTo>
                <a:cubicBezTo>
                  <a:pt x="941" y="61"/>
                  <a:pt x="943" y="60"/>
                  <a:pt x="941" y="58"/>
                </a:cubicBezTo>
                <a:cubicBezTo>
                  <a:pt x="938" y="59"/>
                  <a:pt x="939" y="59"/>
                  <a:pt x="937" y="60"/>
                </a:cubicBezTo>
                <a:cubicBezTo>
                  <a:pt x="936" y="62"/>
                  <a:pt x="937" y="61"/>
                  <a:pt x="936" y="62"/>
                </a:cubicBezTo>
                <a:cubicBezTo>
                  <a:pt x="939" y="65"/>
                  <a:pt x="949" y="63"/>
                  <a:pt x="955" y="63"/>
                </a:cubicBezTo>
                <a:close/>
                <a:moveTo>
                  <a:pt x="615" y="64"/>
                </a:moveTo>
                <a:cubicBezTo>
                  <a:pt x="619" y="64"/>
                  <a:pt x="621" y="63"/>
                  <a:pt x="624" y="61"/>
                </a:cubicBezTo>
                <a:cubicBezTo>
                  <a:pt x="624" y="60"/>
                  <a:pt x="624" y="61"/>
                  <a:pt x="624" y="59"/>
                </a:cubicBezTo>
                <a:cubicBezTo>
                  <a:pt x="621" y="58"/>
                  <a:pt x="619" y="58"/>
                  <a:pt x="615" y="57"/>
                </a:cubicBezTo>
                <a:cubicBezTo>
                  <a:pt x="614" y="59"/>
                  <a:pt x="614" y="60"/>
                  <a:pt x="615" y="62"/>
                </a:cubicBezTo>
                <a:lnTo>
                  <a:pt x="615" y="64"/>
                </a:lnTo>
                <a:close/>
                <a:moveTo>
                  <a:pt x="214" y="62"/>
                </a:moveTo>
                <a:cubicBezTo>
                  <a:pt x="214" y="58"/>
                  <a:pt x="214" y="58"/>
                  <a:pt x="214" y="58"/>
                </a:cubicBezTo>
                <a:cubicBezTo>
                  <a:pt x="211" y="58"/>
                  <a:pt x="211" y="58"/>
                  <a:pt x="211" y="58"/>
                </a:cubicBezTo>
                <a:cubicBezTo>
                  <a:pt x="211" y="60"/>
                  <a:pt x="211" y="60"/>
                  <a:pt x="210" y="61"/>
                </a:cubicBezTo>
                <a:cubicBezTo>
                  <a:pt x="210" y="63"/>
                  <a:pt x="210" y="63"/>
                  <a:pt x="210" y="63"/>
                </a:cubicBezTo>
                <a:cubicBezTo>
                  <a:pt x="212" y="63"/>
                  <a:pt x="212" y="63"/>
                  <a:pt x="214" y="62"/>
                </a:cubicBezTo>
                <a:close/>
                <a:moveTo>
                  <a:pt x="436" y="58"/>
                </a:moveTo>
                <a:cubicBezTo>
                  <a:pt x="435" y="61"/>
                  <a:pt x="436" y="61"/>
                  <a:pt x="436" y="63"/>
                </a:cubicBezTo>
                <a:cubicBezTo>
                  <a:pt x="439" y="63"/>
                  <a:pt x="444" y="63"/>
                  <a:pt x="446" y="62"/>
                </a:cubicBezTo>
                <a:cubicBezTo>
                  <a:pt x="446" y="61"/>
                  <a:pt x="446" y="62"/>
                  <a:pt x="447" y="60"/>
                </a:cubicBezTo>
                <a:cubicBezTo>
                  <a:pt x="446" y="60"/>
                  <a:pt x="446" y="60"/>
                  <a:pt x="446" y="60"/>
                </a:cubicBezTo>
                <a:cubicBezTo>
                  <a:pt x="443" y="59"/>
                  <a:pt x="444" y="59"/>
                  <a:pt x="443" y="62"/>
                </a:cubicBezTo>
                <a:cubicBezTo>
                  <a:pt x="439" y="62"/>
                  <a:pt x="440" y="63"/>
                  <a:pt x="440" y="59"/>
                </a:cubicBezTo>
                <a:cubicBezTo>
                  <a:pt x="439" y="59"/>
                  <a:pt x="437" y="59"/>
                  <a:pt x="436" y="58"/>
                </a:cubicBezTo>
                <a:close/>
                <a:moveTo>
                  <a:pt x="629" y="66"/>
                </a:moveTo>
                <a:cubicBezTo>
                  <a:pt x="632" y="66"/>
                  <a:pt x="633" y="68"/>
                  <a:pt x="634" y="68"/>
                </a:cubicBezTo>
                <a:cubicBezTo>
                  <a:pt x="636" y="68"/>
                  <a:pt x="639" y="66"/>
                  <a:pt x="641" y="67"/>
                </a:cubicBezTo>
                <a:cubicBezTo>
                  <a:pt x="644" y="67"/>
                  <a:pt x="646" y="67"/>
                  <a:pt x="648" y="66"/>
                </a:cubicBezTo>
                <a:cubicBezTo>
                  <a:pt x="648" y="64"/>
                  <a:pt x="648" y="64"/>
                  <a:pt x="647" y="63"/>
                </a:cubicBezTo>
                <a:cubicBezTo>
                  <a:pt x="646" y="62"/>
                  <a:pt x="630" y="59"/>
                  <a:pt x="627" y="58"/>
                </a:cubicBezTo>
                <a:cubicBezTo>
                  <a:pt x="627" y="59"/>
                  <a:pt x="627" y="59"/>
                  <a:pt x="626" y="59"/>
                </a:cubicBezTo>
                <a:cubicBezTo>
                  <a:pt x="626" y="63"/>
                  <a:pt x="626" y="63"/>
                  <a:pt x="626" y="63"/>
                </a:cubicBezTo>
                <a:cubicBezTo>
                  <a:pt x="629" y="63"/>
                  <a:pt x="629" y="63"/>
                  <a:pt x="629" y="63"/>
                </a:cubicBezTo>
                <a:lnTo>
                  <a:pt x="629" y="66"/>
                </a:lnTo>
                <a:close/>
                <a:moveTo>
                  <a:pt x="646" y="66"/>
                </a:moveTo>
                <a:cubicBezTo>
                  <a:pt x="645" y="65"/>
                  <a:pt x="645" y="66"/>
                  <a:pt x="644" y="65"/>
                </a:cubicBezTo>
                <a:cubicBezTo>
                  <a:pt x="646" y="66"/>
                  <a:pt x="645" y="65"/>
                  <a:pt x="646" y="66"/>
                </a:cubicBezTo>
                <a:close/>
                <a:moveTo>
                  <a:pt x="203" y="61"/>
                </a:moveTo>
                <a:cubicBezTo>
                  <a:pt x="203" y="59"/>
                  <a:pt x="203" y="59"/>
                  <a:pt x="203" y="59"/>
                </a:cubicBezTo>
                <a:cubicBezTo>
                  <a:pt x="200" y="59"/>
                  <a:pt x="200" y="59"/>
                  <a:pt x="200" y="59"/>
                </a:cubicBezTo>
                <a:cubicBezTo>
                  <a:pt x="199" y="60"/>
                  <a:pt x="199" y="61"/>
                  <a:pt x="199" y="62"/>
                </a:cubicBezTo>
                <a:cubicBezTo>
                  <a:pt x="201" y="62"/>
                  <a:pt x="201" y="62"/>
                  <a:pt x="202" y="61"/>
                </a:cubicBezTo>
                <a:lnTo>
                  <a:pt x="203" y="61"/>
                </a:lnTo>
                <a:close/>
                <a:moveTo>
                  <a:pt x="450" y="72"/>
                </a:moveTo>
                <a:cubicBezTo>
                  <a:pt x="456" y="71"/>
                  <a:pt x="459" y="69"/>
                  <a:pt x="463" y="69"/>
                </a:cubicBezTo>
                <a:cubicBezTo>
                  <a:pt x="466" y="68"/>
                  <a:pt x="466" y="71"/>
                  <a:pt x="468" y="70"/>
                </a:cubicBezTo>
                <a:cubicBezTo>
                  <a:pt x="471" y="70"/>
                  <a:pt x="472" y="69"/>
                  <a:pt x="473" y="69"/>
                </a:cubicBezTo>
                <a:cubicBezTo>
                  <a:pt x="474" y="67"/>
                  <a:pt x="473" y="68"/>
                  <a:pt x="474" y="67"/>
                </a:cubicBezTo>
                <a:cubicBezTo>
                  <a:pt x="464" y="55"/>
                  <a:pt x="465" y="62"/>
                  <a:pt x="454" y="66"/>
                </a:cubicBezTo>
                <a:cubicBezTo>
                  <a:pt x="452" y="67"/>
                  <a:pt x="452" y="65"/>
                  <a:pt x="450" y="66"/>
                </a:cubicBezTo>
                <a:cubicBezTo>
                  <a:pt x="449" y="66"/>
                  <a:pt x="449" y="66"/>
                  <a:pt x="449" y="66"/>
                </a:cubicBezTo>
                <a:cubicBezTo>
                  <a:pt x="450" y="64"/>
                  <a:pt x="450" y="64"/>
                  <a:pt x="450" y="62"/>
                </a:cubicBezTo>
                <a:cubicBezTo>
                  <a:pt x="445" y="63"/>
                  <a:pt x="446" y="64"/>
                  <a:pt x="440" y="64"/>
                </a:cubicBezTo>
                <a:cubicBezTo>
                  <a:pt x="440" y="67"/>
                  <a:pt x="440" y="67"/>
                  <a:pt x="440" y="67"/>
                </a:cubicBezTo>
                <a:cubicBezTo>
                  <a:pt x="447" y="67"/>
                  <a:pt x="447" y="67"/>
                  <a:pt x="447" y="67"/>
                </a:cubicBezTo>
                <a:cubicBezTo>
                  <a:pt x="448" y="69"/>
                  <a:pt x="449" y="69"/>
                  <a:pt x="450" y="72"/>
                </a:cubicBezTo>
                <a:close/>
                <a:moveTo>
                  <a:pt x="185" y="69"/>
                </a:moveTo>
                <a:cubicBezTo>
                  <a:pt x="185" y="66"/>
                  <a:pt x="185" y="66"/>
                  <a:pt x="185" y="66"/>
                </a:cubicBezTo>
                <a:cubicBezTo>
                  <a:pt x="184" y="66"/>
                  <a:pt x="182" y="67"/>
                  <a:pt x="180" y="67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2" y="70"/>
                  <a:pt x="182" y="70"/>
                  <a:pt x="184" y="69"/>
                </a:cubicBezTo>
                <a:lnTo>
                  <a:pt x="185" y="69"/>
                </a:lnTo>
                <a:close/>
                <a:moveTo>
                  <a:pt x="906" y="70"/>
                </a:moveTo>
                <a:cubicBezTo>
                  <a:pt x="907" y="69"/>
                  <a:pt x="907" y="69"/>
                  <a:pt x="907" y="69"/>
                </a:cubicBezTo>
                <a:cubicBezTo>
                  <a:pt x="906" y="68"/>
                  <a:pt x="905" y="68"/>
                  <a:pt x="903" y="68"/>
                </a:cubicBezTo>
                <a:cubicBezTo>
                  <a:pt x="903" y="71"/>
                  <a:pt x="903" y="71"/>
                  <a:pt x="903" y="71"/>
                </a:cubicBezTo>
                <a:cubicBezTo>
                  <a:pt x="905" y="70"/>
                  <a:pt x="905" y="70"/>
                  <a:pt x="906" y="70"/>
                </a:cubicBezTo>
                <a:close/>
                <a:moveTo>
                  <a:pt x="989" y="73"/>
                </a:moveTo>
                <a:cubicBezTo>
                  <a:pt x="994" y="73"/>
                  <a:pt x="994" y="73"/>
                  <a:pt x="998" y="73"/>
                </a:cubicBezTo>
                <a:cubicBezTo>
                  <a:pt x="998" y="70"/>
                  <a:pt x="998" y="70"/>
                  <a:pt x="998" y="70"/>
                </a:cubicBezTo>
                <a:cubicBezTo>
                  <a:pt x="995" y="70"/>
                  <a:pt x="991" y="70"/>
                  <a:pt x="991" y="71"/>
                </a:cubicBezTo>
                <a:cubicBezTo>
                  <a:pt x="989" y="71"/>
                  <a:pt x="989" y="71"/>
                  <a:pt x="989" y="71"/>
                </a:cubicBezTo>
                <a:lnTo>
                  <a:pt x="989" y="73"/>
                </a:lnTo>
                <a:close/>
                <a:moveTo>
                  <a:pt x="791" y="79"/>
                </a:moveTo>
                <a:cubicBezTo>
                  <a:pt x="792" y="78"/>
                  <a:pt x="790" y="76"/>
                  <a:pt x="789" y="74"/>
                </a:cubicBezTo>
                <a:cubicBezTo>
                  <a:pt x="786" y="73"/>
                  <a:pt x="785" y="71"/>
                  <a:pt x="783" y="73"/>
                </a:cubicBezTo>
                <a:cubicBezTo>
                  <a:pt x="781" y="73"/>
                  <a:pt x="781" y="73"/>
                  <a:pt x="781" y="73"/>
                </a:cubicBezTo>
                <a:cubicBezTo>
                  <a:pt x="782" y="75"/>
                  <a:pt x="782" y="75"/>
                  <a:pt x="783" y="79"/>
                </a:cubicBezTo>
                <a:cubicBezTo>
                  <a:pt x="786" y="79"/>
                  <a:pt x="789" y="81"/>
                  <a:pt x="791" y="79"/>
                </a:cubicBezTo>
                <a:close/>
                <a:moveTo>
                  <a:pt x="984" y="72"/>
                </a:moveTo>
                <a:cubicBezTo>
                  <a:pt x="980" y="72"/>
                  <a:pt x="970" y="76"/>
                  <a:pt x="969" y="76"/>
                </a:cubicBezTo>
                <a:cubicBezTo>
                  <a:pt x="968" y="77"/>
                  <a:pt x="968" y="77"/>
                  <a:pt x="967" y="77"/>
                </a:cubicBezTo>
                <a:cubicBezTo>
                  <a:pt x="968" y="80"/>
                  <a:pt x="967" y="78"/>
                  <a:pt x="970" y="79"/>
                </a:cubicBezTo>
                <a:cubicBezTo>
                  <a:pt x="972" y="80"/>
                  <a:pt x="977" y="77"/>
                  <a:pt x="983" y="77"/>
                </a:cubicBezTo>
                <a:cubicBezTo>
                  <a:pt x="983" y="75"/>
                  <a:pt x="984" y="74"/>
                  <a:pt x="984" y="72"/>
                </a:cubicBezTo>
                <a:close/>
                <a:moveTo>
                  <a:pt x="412" y="75"/>
                </a:moveTo>
                <a:cubicBezTo>
                  <a:pt x="412" y="76"/>
                  <a:pt x="412" y="76"/>
                  <a:pt x="413" y="76"/>
                </a:cubicBezTo>
                <a:cubicBezTo>
                  <a:pt x="415" y="76"/>
                  <a:pt x="415" y="76"/>
                  <a:pt x="415" y="76"/>
                </a:cubicBezTo>
                <a:cubicBezTo>
                  <a:pt x="416" y="75"/>
                  <a:pt x="416" y="74"/>
                  <a:pt x="416" y="74"/>
                </a:cubicBezTo>
                <a:cubicBezTo>
                  <a:pt x="415" y="73"/>
                  <a:pt x="414" y="73"/>
                  <a:pt x="412" y="73"/>
                </a:cubicBezTo>
                <a:lnTo>
                  <a:pt x="412" y="75"/>
                </a:lnTo>
                <a:close/>
                <a:moveTo>
                  <a:pt x="207" y="75"/>
                </a:moveTo>
                <a:cubicBezTo>
                  <a:pt x="202" y="75"/>
                  <a:pt x="202" y="75"/>
                  <a:pt x="202" y="75"/>
                </a:cubicBezTo>
                <a:cubicBezTo>
                  <a:pt x="202" y="77"/>
                  <a:pt x="202" y="77"/>
                  <a:pt x="202" y="77"/>
                </a:cubicBezTo>
                <a:cubicBezTo>
                  <a:pt x="207" y="77"/>
                  <a:pt x="207" y="77"/>
                  <a:pt x="207" y="77"/>
                </a:cubicBezTo>
                <a:lnTo>
                  <a:pt x="207" y="75"/>
                </a:lnTo>
                <a:close/>
                <a:moveTo>
                  <a:pt x="759" y="79"/>
                </a:moveTo>
                <a:cubicBezTo>
                  <a:pt x="760" y="78"/>
                  <a:pt x="759" y="79"/>
                  <a:pt x="760" y="77"/>
                </a:cubicBezTo>
                <a:cubicBezTo>
                  <a:pt x="758" y="77"/>
                  <a:pt x="758" y="77"/>
                  <a:pt x="756" y="76"/>
                </a:cubicBezTo>
                <a:cubicBezTo>
                  <a:pt x="755" y="77"/>
                  <a:pt x="756" y="77"/>
                  <a:pt x="754" y="77"/>
                </a:cubicBezTo>
                <a:cubicBezTo>
                  <a:pt x="755" y="80"/>
                  <a:pt x="754" y="79"/>
                  <a:pt x="757" y="80"/>
                </a:cubicBezTo>
                <a:cubicBezTo>
                  <a:pt x="757" y="81"/>
                  <a:pt x="757" y="81"/>
                  <a:pt x="757" y="81"/>
                </a:cubicBezTo>
                <a:cubicBezTo>
                  <a:pt x="759" y="80"/>
                  <a:pt x="758" y="82"/>
                  <a:pt x="759" y="79"/>
                </a:cubicBezTo>
                <a:close/>
                <a:moveTo>
                  <a:pt x="775" y="83"/>
                </a:moveTo>
                <a:cubicBezTo>
                  <a:pt x="776" y="81"/>
                  <a:pt x="776" y="80"/>
                  <a:pt x="779" y="79"/>
                </a:cubicBezTo>
                <a:cubicBezTo>
                  <a:pt x="779" y="76"/>
                  <a:pt x="779" y="76"/>
                  <a:pt x="779" y="76"/>
                </a:cubicBezTo>
                <a:cubicBezTo>
                  <a:pt x="776" y="77"/>
                  <a:pt x="770" y="77"/>
                  <a:pt x="770" y="77"/>
                </a:cubicBezTo>
                <a:cubicBezTo>
                  <a:pt x="769" y="78"/>
                  <a:pt x="768" y="78"/>
                  <a:pt x="767" y="78"/>
                </a:cubicBezTo>
                <a:cubicBezTo>
                  <a:pt x="767" y="80"/>
                  <a:pt x="767" y="80"/>
                  <a:pt x="767" y="80"/>
                </a:cubicBezTo>
                <a:cubicBezTo>
                  <a:pt x="768" y="80"/>
                  <a:pt x="768" y="80"/>
                  <a:pt x="768" y="80"/>
                </a:cubicBezTo>
                <a:cubicBezTo>
                  <a:pt x="770" y="82"/>
                  <a:pt x="771" y="82"/>
                  <a:pt x="775" y="83"/>
                </a:cubicBezTo>
                <a:close/>
                <a:moveTo>
                  <a:pt x="773" y="81"/>
                </a:moveTo>
                <a:cubicBezTo>
                  <a:pt x="772" y="80"/>
                  <a:pt x="772" y="80"/>
                  <a:pt x="771" y="78"/>
                </a:cubicBezTo>
                <a:cubicBezTo>
                  <a:pt x="772" y="79"/>
                  <a:pt x="772" y="80"/>
                  <a:pt x="773" y="81"/>
                </a:cubicBezTo>
                <a:close/>
                <a:moveTo>
                  <a:pt x="186" y="81"/>
                </a:moveTo>
                <a:cubicBezTo>
                  <a:pt x="186" y="81"/>
                  <a:pt x="186" y="80"/>
                  <a:pt x="185" y="80"/>
                </a:cubicBezTo>
                <a:cubicBezTo>
                  <a:pt x="181" y="81"/>
                  <a:pt x="181" y="80"/>
                  <a:pt x="176" y="80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86" y="83"/>
                  <a:pt x="186" y="83"/>
                  <a:pt x="186" y="83"/>
                </a:cubicBezTo>
                <a:lnTo>
                  <a:pt x="186" y="81"/>
                </a:lnTo>
                <a:close/>
                <a:moveTo>
                  <a:pt x="723" y="84"/>
                </a:moveTo>
                <a:cubicBezTo>
                  <a:pt x="724" y="83"/>
                  <a:pt x="723" y="84"/>
                  <a:pt x="725" y="83"/>
                </a:cubicBezTo>
                <a:cubicBezTo>
                  <a:pt x="725" y="81"/>
                  <a:pt x="725" y="81"/>
                  <a:pt x="725" y="81"/>
                </a:cubicBezTo>
                <a:cubicBezTo>
                  <a:pt x="724" y="81"/>
                  <a:pt x="724" y="80"/>
                  <a:pt x="724" y="80"/>
                </a:cubicBezTo>
                <a:cubicBezTo>
                  <a:pt x="720" y="80"/>
                  <a:pt x="720" y="80"/>
                  <a:pt x="720" y="80"/>
                </a:cubicBezTo>
                <a:cubicBezTo>
                  <a:pt x="720" y="83"/>
                  <a:pt x="719" y="81"/>
                  <a:pt x="721" y="83"/>
                </a:cubicBezTo>
                <a:cubicBezTo>
                  <a:pt x="722" y="84"/>
                  <a:pt x="721" y="83"/>
                  <a:pt x="723" y="84"/>
                </a:cubicBezTo>
                <a:close/>
                <a:moveTo>
                  <a:pt x="976" y="93"/>
                </a:moveTo>
                <a:cubicBezTo>
                  <a:pt x="976" y="91"/>
                  <a:pt x="976" y="91"/>
                  <a:pt x="976" y="91"/>
                </a:cubicBezTo>
                <a:cubicBezTo>
                  <a:pt x="972" y="91"/>
                  <a:pt x="972" y="91"/>
                  <a:pt x="972" y="91"/>
                </a:cubicBezTo>
                <a:cubicBezTo>
                  <a:pt x="972" y="93"/>
                  <a:pt x="972" y="93"/>
                  <a:pt x="972" y="93"/>
                </a:cubicBezTo>
                <a:lnTo>
                  <a:pt x="976" y="93"/>
                </a:lnTo>
                <a:close/>
                <a:moveTo>
                  <a:pt x="114" y="125"/>
                </a:moveTo>
                <a:cubicBezTo>
                  <a:pt x="114" y="122"/>
                  <a:pt x="114" y="122"/>
                  <a:pt x="114" y="122"/>
                </a:cubicBezTo>
                <a:cubicBezTo>
                  <a:pt x="111" y="122"/>
                  <a:pt x="111" y="123"/>
                  <a:pt x="109" y="124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11" y="125"/>
                  <a:pt x="111" y="125"/>
                  <a:pt x="112" y="125"/>
                </a:cubicBezTo>
                <a:lnTo>
                  <a:pt x="114" y="125"/>
                </a:lnTo>
                <a:close/>
                <a:moveTo>
                  <a:pt x="173" y="128"/>
                </a:moveTo>
                <a:cubicBezTo>
                  <a:pt x="176" y="128"/>
                  <a:pt x="176" y="128"/>
                  <a:pt x="176" y="128"/>
                </a:cubicBezTo>
                <a:cubicBezTo>
                  <a:pt x="176" y="126"/>
                  <a:pt x="176" y="126"/>
                  <a:pt x="176" y="126"/>
                </a:cubicBezTo>
                <a:cubicBezTo>
                  <a:pt x="173" y="126"/>
                  <a:pt x="173" y="126"/>
                  <a:pt x="173" y="126"/>
                </a:cubicBezTo>
                <a:lnTo>
                  <a:pt x="173" y="128"/>
                </a:lnTo>
                <a:close/>
                <a:moveTo>
                  <a:pt x="152" y="131"/>
                </a:moveTo>
                <a:cubicBezTo>
                  <a:pt x="152" y="133"/>
                  <a:pt x="152" y="134"/>
                  <a:pt x="151" y="136"/>
                </a:cubicBezTo>
                <a:cubicBezTo>
                  <a:pt x="153" y="136"/>
                  <a:pt x="153" y="136"/>
                  <a:pt x="154" y="137"/>
                </a:cubicBezTo>
                <a:cubicBezTo>
                  <a:pt x="156" y="137"/>
                  <a:pt x="156" y="137"/>
                  <a:pt x="157" y="136"/>
                </a:cubicBezTo>
                <a:cubicBezTo>
                  <a:pt x="158" y="135"/>
                  <a:pt x="157" y="136"/>
                  <a:pt x="158" y="134"/>
                </a:cubicBezTo>
                <a:cubicBezTo>
                  <a:pt x="157" y="133"/>
                  <a:pt x="157" y="132"/>
                  <a:pt x="156" y="131"/>
                </a:cubicBezTo>
                <a:lnTo>
                  <a:pt x="152" y="131"/>
                </a:lnTo>
                <a:close/>
                <a:moveTo>
                  <a:pt x="1023" y="145"/>
                </a:moveTo>
                <a:cubicBezTo>
                  <a:pt x="1023" y="145"/>
                  <a:pt x="1023" y="145"/>
                  <a:pt x="1024" y="144"/>
                </a:cubicBezTo>
                <a:cubicBezTo>
                  <a:pt x="1023" y="144"/>
                  <a:pt x="1022" y="144"/>
                  <a:pt x="1021" y="144"/>
                </a:cubicBezTo>
                <a:cubicBezTo>
                  <a:pt x="1021" y="144"/>
                  <a:pt x="1020" y="145"/>
                  <a:pt x="1020" y="146"/>
                </a:cubicBezTo>
                <a:cubicBezTo>
                  <a:pt x="1022" y="146"/>
                  <a:pt x="1022" y="146"/>
                  <a:pt x="1023" y="145"/>
                </a:cubicBezTo>
                <a:close/>
                <a:moveTo>
                  <a:pt x="1171" y="146"/>
                </a:moveTo>
                <a:cubicBezTo>
                  <a:pt x="1171" y="148"/>
                  <a:pt x="1171" y="148"/>
                  <a:pt x="1171" y="148"/>
                </a:cubicBezTo>
                <a:cubicBezTo>
                  <a:pt x="1172" y="149"/>
                  <a:pt x="1173" y="149"/>
                  <a:pt x="1174" y="149"/>
                </a:cubicBezTo>
                <a:cubicBezTo>
                  <a:pt x="1175" y="149"/>
                  <a:pt x="1176" y="148"/>
                  <a:pt x="1176" y="147"/>
                </a:cubicBezTo>
                <a:cubicBezTo>
                  <a:pt x="1175" y="144"/>
                  <a:pt x="1177" y="146"/>
                  <a:pt x="1174" y="144"/>
                </a:cubicBezTo>
                <a:cubicBezTo>
                  <a:pt x="1173" y="145"/>
                  <a:pt x="1173" y="146"/>
                  <a:pt x="1171" y="146"/>
                </a:cubicBezTo>
                <a:close/>
                <a:moveTo>
                  <a:pt x="1011" y="151"/>
                </a:moveTo>
                <a:cubicBezTo>
                  <a:pt x="1013" y="151"/>
                  <a:pt x="1013" y="151"/>
                  <a:pt x="1013" y="151"/>
                </a:cubicBezTo>
                <a:cubicBezTo>
                  <a:pt x="1013" y="148"/>
                  <a:pt x="1013" y="148"/>
                  <a:pt x="1013" y="148"/>
                </a:cubicBezTo>
                <a:cubicBezTo>
                  <a:pt x="1011" y="148"/>
                  <a:pt x="1008" y="147"/>
                  <a:pt x="1005" y="146"/>
                </a:cubicBezTo>
                <a:cubicBezTo>
                  <a:pt x="1004" y="147"/>
                  <a:pt x="1005" y="147"/>
                  <a:pt x="1003" y="147"/>
                </a:cubicBezTo>
                <a:cubicBezTo>
                  <a:pt x="1003" y="151"/>
                  <a:pt x="1003" y="151"/>
                  <a:pt x="1003" y="151"/>
                </a:cubicBezTo>
                <a:cubicBezTo>
                  <a:pt x="1005" y="151"/>
                  <a:pt x="1006" y="151"/>
                  <a:pt x="1008" y="152"/>
                </a:cubicBezTo>
                <a:cubicBezTo>
                  <a:pt x="1010" y="151"/>
                  <a:pt x="1008" y="152"/>
                  <a:pt x="1009" y="150"/>
                </a:cubicBezTo>
                <a:cubicBezTo>
                  <a:pt x="1011" y="151"/>
                  <a:pt x="1011" y="152"/>
                  <a:pt x="1011" y="151"/>
                </a:cubicBezTo>
                <a:close/>
                <a:moveTo>
                  <a:pt x="1005" y="149"/>
                </a:moveTo>
                <a:cubicBezTo>
                  <a:pt x="1005" y="149"/>
                  <a:pt x="1006" y="149"/>
                  <a:pt x="1006" y="148"/>
                </a:cubicBezTo>
                <a:cubicBezTo>
                  <a:pt x="1007" y="149"/>
                  <a:pt x="1006" y="148"/>
                  <a:pt x="1007" y="150"/>
                </a:cubicBezTo>
                <a:cubicBezTo>
                  <a:pt x="1007" y="150"/>
                  <a:pt x="1003" y="150"/>
                  <a:pt x="1005" y="149"/>
                </a:cubicBezTo>
                <a:close/>
                <a:moveTo>
                  <a:pt x="169" y="148"/>
                </a:moveTo>
                <a:cubicBezTo>
                  <a:pt x="168" y="149"/>
                  <a:pt x="166" y="149"/>
                  <a:pt x="165" y="149"/>
                </a:cubicBezTo>
                <a:cubicBezTo>
                  <a:pt x="164" y="150"/>
                  <a:pt x="164" y="150"/>
                  <a:pt x="164" y="150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6" y="152"/>
                  <a:pt x="167" y="151"/>
                  <a:pt x="169" y="151"/>
                </a:cubicBezTo>
                <a:lnTo>
                  <a:pt x="169" y="148"/>
                </a:lnTo>
                <a:close/>
                <a:moveTo>
                  <a:pt x="193" y="150"/>
                </a:moveTo>
                <a:cubicBezTo>
                  <a:pt x="191" y="150"/>
                  <a:pt x="190" y="151"/>
                  <a:pt x="188" y="151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90" y="153"/>
                  <a:pt x="191" y="153"/>
                  <a:pt x="193" y="153"/>
                </a:cubicBezTo>
                <a:lnTo>
                  <a:pt x="193" y="150"/>
                </a:lnTo>
                <a:close/>
                <a:moveTo>
                  <a:pt x="970" y="158"/>
                </a:moveTo>
                <a:cubicBezTo>
                  <a:pt x="969" y="155"/>
                  <a:pt x="969" y="156"/>
                  <a:pt x="968" y="153"/>
                </a:cubicBezTo>
                <a:cubicBezTo>
                  <a:pt x="965" y="153"/>
                  <a:pt x="962" y="153"/>
                  <a:pt x="960" y="154"/>
                </a:cubicBezTo>
                <a:cubicBezTo>
                  <a:pt x="962" y="156"/>
                  <a:pt x="967" y="157"/>
                  <a:pt x="970" y="158"/>
                </a:cubicBezTo>
                <a:close/>
                <a:moveTo>
                  <a:pt x="209" y="161"/>
                </a:moveTo>
                <a:cubicBezTo>
                  <a:pt x="209" y="159"/>
                  <a:pt x="209" y="159"/>
                  <a:pt x="209" y="159"/>
                </a:cubicBezTo>
                <a:cubicBezTo>
                  <a:pt x="205" y="159"/>
                  <a:pt x="201" y="159"/>
                  <a:pt x="199" y="162"/>
                </a:cubicBezTo>
                <a:cubicBezTo>
                  <a:pt x="198" y="163"/>
                  <a:pt x="198" y="162"/>
                  <a:pt x="198" y="164"/>
                </a:cubicBezTo>
                <a:cubicBezTo>
                  <a:pt x="202" y="164"/>
                  <a:pt x="206" y="163"/>
                  <a:pt x="208" y="161"/>
                </a:cubicBezTo>
                <a:lnTo>
                  <a:pt x="209" y="161"/>
                </a:lnTo>
                <a:close/>
                <a:moveTo>
                  <a:pt x="978" y="162"/>
                </a:moveTo>
                <a:cubicBezTo>
                  <a:pt x="978" y="164"/>
                  <a:pt x="978" y="164"/>
                  <a:pt x="977" y="166"/>
                </a:cubicBezTo>
                <a:cubicBezTo>
                  <a:pt x="980" y="166"/>
                  <a:pt x="980" y="166"/>
                  <a:pt x="981" y="165"/>
                </a:cubicBezTo>
                <a:cubicBezTo>
                  <a:pt x="982" y="165"/>
                  <a:pt x="982" y="165"/>
                  <a:pt x="982" y="164"/>
                </a:cubicBezTo>
                <a:cubicBezTo>
                  <a:pt x="981" y="164"/>
                  <a:pt x="981" y="164"/>
                  <a:pt x="981" y="164"/>
                </a:cubicBezTo>
                <a:cubicBezTo>
                  <a:pt x="981" y="164"/>
                  <a:pt x="981" y="163"/>
                  <a:pt x="980" y="162"/>
                </a:cubicBezTo>
                <a:lnTo>
                  <a:pt x="978" y="162"/>
                </a:lnTo>
                <a:close/>
                <a:moveTo>
                  <a:pt x="974" y="168"/>
                </a:moveTo>
                <a:cubicBezTo>
                  <a:pt x="976" y="168"/>
                  <a:pt x="976" y="168"/>
                  <a:pt x="976" y="168"/>
                </a:cubicBezTo>
                <a:cubicBezTo>
                  <a:pt x="976" y="165"/>
                  <a:pt x="976" y="165"/>
                  <a:pt x="976" y="165"/>
                </a:cubicBezTo>
                <a:cubicBezTo>
                  <a:pt x="974" y="165"/>
                  <a:pt x="974" y="165"/>
                  <a:pt x="974" y="165"/>
                </a:cubicBezTo>
                <a:lnTo>
                  <a:pt x="974" y="168"/>
                </a:lnTo>
                <a:close/>
                <a:moveTo>
                  <a:pt x="186" y="185"/>
                </a:moveTo>
                <a:cubicBezTo>
                  <a:pt x="184" y="184"/>
                  <a:pt x="185" y="185"/>
                  <a:pt x="185" y="182"/>
                </a:cubicBezTo>
                <a:cubicBezTo>
                  <a:pt x="183" y="182"/>
                  <a:pt x="181" y="183"/>
                  <a:pt x="180" y="183"/>
                </a:cubicBezTo>
                <a:cubicBezTo>
                  <a:pt x="179" y="181"/>
                  <a:pt x="181" y="180"/>
                  <a:pt x="177" y="179"/>
                </a:cubicBezTo>
                <a:cubicBezTo>
                  <a:pt x="176" y="178"/>
                  <a:pt x="177" y="178"/>
                  <a:pt x="175" y="178"/>
                </a:cubicBezTo>
                <a:cubicBezTo>
                  <a:pt x="174" y="180"/>
                  <a:pt x="173" y="182"/>
                  <a:pt x="173" y="185"/>
                </a:cubicBezTo>
                <a:cubicBezTo>
                  <a:pt x="170" y="185"/>
                  <a:pt x="170" y="186"/>
                  <a:pt x="169" y="185"/>
                </a:cubicBezTo>
                <a:cubicBezTo>
                  <a:pt x="168" y="184"/>
                  <a:pt x="170" y="181"/>
                  <a:pt x="170" y="177"/>
                </a:cubicBezTo>
                <a:cubicBezTo>
                  <a:pt x="165" y="177"/>
                  <a:pt x="165" y="180"/>
                  <a:pt x="163" y="182"/>
                </a:cubicBezTo>
                <a:cubicBezTo>
                  <a:pt x="164" y="190"/>
                  <a:pt x="163" y="184"/>
                  <a:pt x="162" y="192"/>
                </a:cubicBezTo>
                <a:cubicBezTo>
                  <a:pt x="166" y="192"/>
                  <a:pt x="175" y="192"/>
                  <a:pt x="176" y="192"/>
                </a:cubicBezTo>
                <a:cubicBezTo>
                  <a:pt x="177" y="191"/>
                  <a:pt x="178" y="189"/>
                  <a:pt x="179" y="188"/>
                </a:cubicBezTo>
                <a:cubicBezTo>
                  <a:pt x="184" y="189"/>
                  <a:pt x="190" y="189"/>
                  <a:pt x="195" y="190"/>
                </a:cubicBezTo>
                <a:cubicBezTo>
                  <a:pt x="194" y="187"/>
                  <a:pt x="194" y="187"/>
                  <a:pt x="193" y="185"/>
                </a:cubicBezTo>
                <a:cubicBezTo>
                  <a:pt x="190" y="185"/>
                  <a:pt x="188" y="186"/>
                  <a:pt x="186" y="185"/>
                </a:cubicBezTo>
                <a:close/>
                <a:moveTo>
                  <a:pt x="176" y="179"/>
                </a:moveTo>
                <a:cubicBezTo>
                  <a:pt x="178" y="180"/>
                  <a:pt x="177" y="180"/>
                  <a:pt x="178" y="180"/>
                </a:cubicBezTo>
                <a:cubicBezTo>
                  <a:pt x="176" y="180"/>
                  <a:pt x="177" y="180"/>
                  <a:pt x="176" y="179"/>
                </a:cubicBezTo>
                <a:close/>
                <a:moveTo>
                  <a:pt x="153" y="184"/>
                </a:moveTo>
                <a:cubicBezTo>
                  <a:pt x="153" y="184"/>
                  <a:pt x="153" y="183"/>
                  <a:pt x="151" y="182"/>
                </a:cubicBezTo>
                <a:cubicBezTo>
                  <a:pt x="150" y="183"/>
                  <a:pt x="150" y="184"/>
                  <a:pt x="149" y="184"/>
                </a:cubicBezTo>
                <a:cubicBezTo>
                  <a:pt x="149" y="185"/>
                  <a:pt x="149" y="186"/>
                  <a:pt x="149" y="187"/>
                </a:cubicBezTo>
                <a:cubicBezTo>
                  <a:pt x="153" y="187"/>
                  <a:pt x="155" y="185"/>
                  <a:pt x="157" y="187"/>
                </a:cubicBezTo>
                <a:cubicBezTo>
                  <a:pt x="160" y="187"/>
                  <a:pt x="160" y="186"/>
                  <a:pt x="162" y="185"/>
                </a:cubicBezTo>
                <a:cubicBezTo>
                  <a:pt x="159" y="181"/>
                  <a:pt x="156" y="185"/>
                  <a:pt x="153" y="184"/>
                </a:cubicBezTo>
                <a:close/>
                <a:moveTo>
                  <a:pt x="941" y="185"/>
                </a:moveTo>
                <a:cubicBezTo>
                  <a:pt x="943" y="185"/>
                  <a:pt x="943" y="185"/>
                  <a:pt x="944" y="184"/>
                </a:cubicBezTo>
                <a:cubicBezTo>
                  <a:pt x="945" y="184"/>
                  <a:pt x="945" y="184"/>
                  <a:pt x="945" y="184"/>
                </a:cubicBezTo>
                <a:cubicBezTo>
                  <a:pt x="945" y="182"/>
                  <a:pt x="945" y="182"/>
                  <a:pt x="945" y="182"/>
                </a:cubicBezTo>
                <a:cubicBezTo>
                  <a:pt x="941" y="182"/>
                  <a:pt x="941" y="182"/>
                  <a:pt x="941" y="182"/>
                </a:cubicBezTo>
                <a:lnTo>
                  <a:pt x="941" y="185"/>
                </a:lnTo>
                <a:close/>
                <a:moveTo>
                  <a:pt x="1036" y="205"/>
                </a:moveTo>
                <a:cubicBezTo>
                  <a:pt x="1038" y="205"/>
                  <a:pt x="1038" y="205"/>
                  <a:pt x="1039" y="204"/>
                </a:cubicBezTo>
                <a:cubicBezTo>
                  <a:pt x="1040" y="204"/>
                  <a:pt x="1040" y="204"/>
                  <a:pt x="1040" y="204"/>
                </a:cubicBezTo>
                <a:cubicBezTo>
                  <a:pt x="1040" y="202"/>
                  <a:pt x="1040" y="202"/>
                  <a:pt x="1040" y="202"/>
                </a:cubicBezTo>
                <a:cubicBezTo>
                  <a:pt x="1039" y="202"/>
                  <a:pt x="1038" y="202"/>
                  <a:pt x="1037" y="201"/>
                </a:cubicBezTo>
                <a:cubicBezTo>
                  <a:pt x="1037" y="203"/>
                  <a:pt x="1036" y="203"/>
                  <a:pt x="1036" y="205"/>
                </a:cubicBezTo>
                <a:close/>
                <a:moveTo>
                  <a:pt x="1087" y="205"/>
                </a:moveTo>
                <a:cubicBezTo>
                  <a:pt x="1089" y="205"/>
                  <a:pt x="1089" y="205"/>
                  <a:pt x="1089" y="205"/>
                </a:cubicBezTo>
                <a:cubicBezTo>
                  <a:pt x="1089" y="203"/>
                  <a:pt x="1089" y="203"/>
                  <a:pt x="1088" y="202"/>
                </a:cubicBezTo>
                <a:cubicBezTo>
                  <a:pt x="1087" y="201"/>
                  <a:pt x="1087" y="202"/>
                  <a:pt x="1085" y="201"/>
                </a:cubicBezTo>
                <a:cubicBezTo>
                  <a:pt x="1083" y="205"/>
                  <a:pt x="1084" y="205"/>
                  <a:pt x="1087" y="205"/>
                </a:cubicBezTo>
                <a:close/>
                <a:moveTo>
                  <a:pt x="994" y="205"/>
                </a:moveTo>
                <a:cubicBezTo>
                  <a:pt x="994" y="203"/>
                  <a:pt x="994" y="203"/>
                  <a:pt x="994" y="203"/>
                </a:cubicBezTo>
                <a:cubicBezTo>
                  <a:pt x="989" y="203"/>
                  <a:pt x="989" y="203"/>
                  <a:pt x="989" y="203"/>
                </a:cubicBezTo>
                <a:cubicBezTo>
                  <a:pt x="988" y="204"/>
                  <a:pt x="989" y="203"/>
                  <a:pt x="987" y="204"/>
                </a:cubicBezTo>
                <a:cubicBezTo>
                  <a:pt x="987" y="207"/>
                  <a:pt x="987" y="207"/>
                  <a:pt x="987" y="207"/>
                </a:cubicBezTo>
                <a:cubicBezTo>
                  <a:pt x="989" y="206"/>
                  <a:pt x="990" y="206"/>
                  <a:pt x="992" y="205"/>
                </a:cubicBezTo>
                <a:lnTo>
                  <a:pt x="994" y="205"/>
                </a:lnTo>
                <a:close/>
                <a:moveTo>
                  <a:pt x="183" y="216"/>
                </a:moveTo>
                <a:cubicBezTo>
                  <a:pt x="184" y="217"/>
                  <a:pt x="185" y="216"/>
                  <a:pt x="186" y="214"/>
                </a:cubicBezTo>
                <a:cubicBezTo>
                  <a:pt x="187" y="215"/>
                  <a:pt x="187" y="216"/>
                  <a:pt x="187" y="217"/>
                </a:cubicBezTo>
                <a:cubicBezTo>
                  <a:pt x="189" y="217"/>
                  <a:pt x="189" y="217"/>
                  <a:pt x="189" y="217"/>
                </a:cubicBezTo>
                <a:cubicBezTo>
                  <a:pt x="190" y="217"/>
                  <a:pt x="190" y="216"/>
                  <a:pt x="191" y="215"/>
                </a:cubicBezTo>
                <a:cubicBezTo>
                  <a:pt x="197" y="214"/>
                  <a:pt x="202" y="218"/>
                  <a:pt x="206" y="214"/>
                </a:cubicBezTo>
                <a:cubicBezTo>
                  <a:pt x="207" y="214"/>
                  <a:pt x="207" y="214"/>
                  <a:pt x="207" y="214"/>
                </a:cubicBezTo>
                <a:cubicBezTo>
                  <a:pt x="207" y="213"/>
                  <a:pt x="207" y="213"/>
                  <a:pt x="207" y="213"/>
                </a:cubicBezTo>
                <a:cubicBezTo>
                  <a:pt x="202" y="213"/>
                  <a:pt x="199" y="211"/>
                  <a:pt x="197" y="212"/>
                </a:cubicBezTo>
                <a:cubicBezTo>
                  <a:pt x="192" y="213"/>
                  <a:pt x="189" y="214"/>
                  <a:pt x="182" y="214"/>
                </a:cubicBezTo>
                <a:cubicBezTo>
                  <a:pt x="182" y="215"/>
                  <a:pt x="182" y="215"/>
                  <a:pt x="183" y="216"/>
                </a:cubicBezTo>
                <a:close/>
                <a:moveTo>
                  <a:pt x="71" y="220"/>
                </a:moveTo>
                <a:cubicBezTo>
                  <a:pt x="69" y="220"/>
                  <a:pt x="67" y="221"/>
                  <a:pt x="64" y="221"/>
                </a:cubicBezTo>
                <a:cubicBezTo>
                  <a:pt x="64" y="221"/>
                  <a:pt x="64" y="222"/>
                  <a:pt x="63" y="222"/>
                </a:cubicBezTo>
                <a:cubicBezTo>
                  <a:pt x="63" y="224"/>
                  <a:pt x="63" y="224"/>
                  <a:pt x="63" y="224"/>
                </a:cubicBezTo>
                <a:cubicBezTo>
                  <a:pt x="66" y="224"/>
                  <a:pt x="68" y="225"/>
                  <a:pt x="71" y="225"/>
                </a:cubicBezTo>
                <a:lnTo>
                  <a:pt x="71" y="220"/>
                </a:lnTo>
                <a:close/>
                <a:moveTo>
                  <a:pt x="67" y="229"/>
                </a:moveTo>
                <a:cubicBezTo>
                  <a:pt x="67" y="230"/>
                  <a:pt x="68" y="231"/>
                  <a:pt x="68" y="232"/>
                </a:cubicBezTo>
                <a:cubicBezTo>
                  <a:pt x="72" y="231"/>
                  <a:pt x="74" y="231"/>
                  <a:pt x="76" y="232"/>
                </a:cubicBezTo>
                <a:cubicBezTo>
                  <a:pt x="77" y="232"/>
                  <a:pt x="77" y="232"/>
                  <a:pt x="77" y="232"/>
                </a:cubicBezTo>
                <a:cubicBezTo>
                  <a:pt x="76" y="228"/>
                  <a:pt x="76" y="227"/>
                  <a:pt x="75" y="226"/>
                </a:cubicBezTo>
                <a:cubicBezTo>
                  <a:pt x="73" y="227"/>
                  <a:pt x="71" y="228"/>
                  <a:pt x="68" y="228"/>
                </a:cubicBezTo>
                <a:cubicBezTo>
                  <a:pt x="68" y="228"/>
                  <a:pt x="67" y="228"/>
                  <a:pt x="67" y="229"/>
                </a:cubicBezTo>
                <a:close/>
                <a:moveTo>
                  <a:pt x="71" y="229"/>
                </a:moveTo>
                <a:cubicBezTo>
                  <a:pt x="72" y="229"/>
                  <a:pt x="72" y="229"/>
                  <a:pt x="72" y="229"/>
                </a:cubicBezTo>
                <a:cubicBezTo>
                  <a:pt x="72" y="231"/>
                  <a:pt x="72" y="231"/>
                  <a:pt x="72" y="231"/>
                </a:cubicBezTo>
                <a:cubicBezTo>
                  <a:pt x="71" y="231"/>
                  <a:pt x="71" y="231"/>
                  <a:pt x="71" y="231"/>
                </a:cubicBezTo>
                <a:lnTo>
                  <a:pt x="71" y="229"/>
                </a:lnTo>
                <a:close/>
                <a:moveTo>
                  <a:pt x="1165" y="226"/>
                </a:moveTo>
                <a:cubicBezTo>
                  <a:pt x="1164" y="232"/>
                  <a:pt x="1162" y="233"/>
                  <a:pt x="1157" y="232"/>
                </a:cubicBezTo>
                <a:cubicBezTo>
                  <a:pt x="1157" y="234"/>
                  <a:pt x="1157" y="233"/>
                  <a:pt x="1156" y="234"/>
                </a:cubicBezTo>
                <a:cubicBezTo>
                  <a:pt x="1156" y="236"/>
                  <a:pt x="1156" y="236"/>
                  <a:pt x="1156" y="236"/>
                </a:cubicBezTo>
                <a:cubicBezTo>
                  <a:pt x="1162" y="236"/>
                  <a:pt x="1165" y="237"/>
                  <a:pt x="1166" y="236"/>
                </a:cubicBezTo>
                <a:cubicBezTo>
                  <a:pt x="1173" y="236"/>
                  <a:pt x="1175" y="234"/>
                  <a:pt x="1177" y="230"/>
                </a:cubicBezTo>
                <a:cubicBezTo>
                  <a:pt x="1178" y="228"/>
                  <a:pt x="1178" y="229"/>
                  <a:pt x="1176" y="227"/>
                </a:cubicBezTo>
                <a:cubicBezTo>
                  <a:pt x="1174" y="225"/>
                  <a:pt x="1169" y="226"/>
                  <a:pt x="1165" y="226"/>
                </a:cubicBezTo>
                <a:close/>
                <a:moveTo>
                  <a:pt x="1152" y="237"/>
                </a:moveTo>
                <a:cubicBezTo>
                  <a:pt x="1153" y="236"/>
                  <a:pt x="1153" y="236"/>
                  <a:pt x="1153" y="234"/>
                </a:cubicBezTo>
                <a:cubicBezTo>
                  <a:pt x="1150" y="235"/>
                  <a:pt x="1151" y="235"/>
                  <a:pt x="1150" y="236"/>
                </a:cubicBezTo>
                <a:cubicBezTo>
                  <a:pt x="1150" y="238"/>
                  <a:pt x="1150" y="238"/>
                  <a:pt x="1150" y="238"/>
                </a:cubicBezTo>
                <a:cubicBezTo>
                  <a:pt x="1152" y="238"/>
                  <a:pt x="1151" y="238"/>
                  <a:pt x="1152" y="237"/>
                </a:cubicBezTo>
                <a:close/>
                <a:moveTo>
                  <a:pt x="80" y="247"/>
                </a:moveTo>
                <a:cubicBezTo>
                  <a:pt x="80" y="244"/>
                  <a:pt x="80" y="244"/>
                  <a:pt x="80" y="244"/>
                </a:cubicBezTo>
                <a:cubicBezTo>
                  <a:pt x="76" y="244"/>
                  <a:pt x="76" y="244"/>
                  <a:pt x="74" y="246"/>
                </a:cubicBezTo>
                <a:cubicBezTo>
                  <a:pt x="74" y="246"/>
                  <a:pt x="74" y="247"/>
                  <a:pt x="75" y="248"/>
                </a:cubicBezTo>
                <a:cubicBezTo>
                  <a:pt x="77" y="247"/>
                  <a:pt x="77" y="247"/>
                  <a:pt x="79" y="247"/>
                </a:cubicBezTo>
                <a:lnTo>
                  <a:pt x="80" y="247"/>
                </a:lnTo>
                <a:close/>
                <a:moveTo>
                  <a:pt x="1091" y="254"/>
                </a:moveTo>
                <a:cubicBezTo>
                  <a:pt x="1091" y="252"/>
                  <a:pt x="1091" y="252"/>
                  <a:pt x="1092" y="250"/>
                </a:cubicBezTo>
                <a:cubicBezTo>
                  <a:pt x="1092" y="250"/>
                  <a:pt x="1092" y="250"/>
                  <a:pt x="1092" y="250"/>
                </a:cubicBezTo>
                <a:cubicBezTo>
                  <a:pt x="1088" y="250"/>
                  <a:pt x="1088" y="250"/>
                  <a:pt x="1086" y="251"/>
                </a:cubicBezTo>
                <a:cubicBezTo>
                  <a:pt x="1087" y="252"/>
                  <a:pt x="1087" y="253"/>
                  <a:pt x="1087" y="254"/>
                </a:cubicBezTo>
                <a:lnTo>
                  <a:pt x="1091" y="254"/>
                </a:lnTo>
                <a:close/>
                <a:moveTo>
                  <a:pt x="1102" y="253"/>
                </a:moveTo>
                <a:cubicBezTo>
                  <a:pt x="1103" y="253"/>
                  <a:pt x="1103" y="253"/>
                  <a:pt x="1104" y="252"/>
                </a:cubicBezTo>
                <a:cubicBezTo>
                  <a:pt x="1104" y="250"/>
                  <a:pt x="1104" y="250"/>
                  <a:pt x="1104" y="250"/>
                </a:cubicBezTo>
                <a:cubicBezTo>
                  <a:pt x="1102" y="250"/>
                  <a:pt x="1101" y="250"/>
                  <a:pt x="1099" y="250"/>
                </a:cubicBezTo>
                <a:cubicBezTo>
                  <a:pt x="1100" y="252"/>
                  <a:pt x="1100" y="251"/>
                  <a:pt x="1100" y="252"/>
                </a:cubicBezTo>
                <a:cubicBezTo>
                  <a:pt x="1101" y="253"/>
                  <a:pt x="1101" y="253"/>
                  <a:pt x="1102" y="253"/>
                </a:cubicBezTo>
                <a:close/>
                <a:moveTo>
                  <a:pt x="1067" y="256"/>
                </a:moveTo>
                <a:cubicBezTo>
                  <a:pt x="1068" y="255"/>
                  <a:pt x="1068" y="256"/>
                  <a:pt x="1069" y="255"/>
                </a:cubicBezTo>
                <a:cubicBezTo>
                  <a:pt x="1069" y="251"/>
                  <a:pt x="1069" y="251"/>
                  <a:pt x="1069" y="251"/>
                </a:cubicBezTo>
                <a:cubicBezTo>
                  <a:pt x="1066" y="252"/>
                  <a:pt x="1067" y="251"/>
                  <a:pt x="1065" y="253"/>
                </a:cubicBezTo>
                <a:cubicBezTo>
                  <a:pt x="1064" y="253"/>
                  <a:pt x="1064" y="253"/>
                  <a:pt x="1064" y="253"/>
                </a:cubicBezTo>
                <a:cubicBezTo>
                  <a:pt x="1065" y="255"/>
                  <a:pt x="1065" y="254"/>
                  <a:pt x="1065" y="255"/>
                </a:cubicBezTo>
                <a:cubicBezTo>
                  <a:pt x="1066" y="256"/>
                  <a:pt x="1066" y="256"/>
                  <a:pt x="1067" y="256"/>
                </a:cubicBezTo>
                <a:close/>
                <a:moveTo>
                  <a:pt x="1085" y="251"/>
                </a:moveTo>
                <a:cubicBezTo>
                  <a:pt x="1082" y="251"/>
                  <a:pt x="1082" y="251"/>
                  <a:pt x="1082" y="251"/>
                </a:cubicBezTo>
                <a:cubicBezTo>
                  <a:pt x="1082" y="255"/>
                  <a:pt x="1082" y="255"/>
                  <a:pt x="1082" y="255"/>
                </a:cubicBezTo>
                <a:cubicBezTo>
                  <a:pt x="1084" y="254"/>
                  <a:pt x="1084" y="254"/>
                  <a:pt x="1085" y="253"/>
                </a:cubicBezTo>
                <a:lnTo>
                  <a:pt x="1085" y="251"/>
                </a:lnTo>
                <a:close/>
                <a:moveTo>
                  <a:pt x="1022" y="269"/>
                </a:moveTo>
                <a:cubicBezTo>
                  <a:pt x="1022" y="267"/>
                  <a:pt x="1022" y="267"/>
                  <a:pt x="1022" y="267"/>
                </a:cubicBezTo>
                <a:cubicBezTo>
                  <a:pt x="1017" y="267"/>
                  <a:pt x="1017" y="267"/>
                  <a:pt x="1017" y="267"/>
                </a:cubicBezTo>
                <a:cubicBezTo>
                  <a:pt x="1017" y="268"/>
                  <a:pt x="1017" y="269"/>
                  <a:pt x="1016" y="270"/>
                </a:cubicBezTo>
                <a:cubicBezTo>
                  <a:pt x="1019" y="270"/>
                  <a:pt x="1020" y="270"/>
                  <a:pt x="1021" y="269"/>
                </a:cubicBezTo>
                <a:lnTo>
                  <a:pt x="1022" y="269"/>
                </a:lnTo>
                <a:close/>
                <a:moveTo>
                  <a:pt x="1004" y="269"/>
                </a:moveTo>
                <a:cubicBezTo>
                  <a:pt x="1001" y="270"/>
                  <a:pt x="1001" y="270"/>
                  <a:pt x="999" y="270"/>
                </a:cubicBezTo>
                <a:cubicBezTo>
                  <a:pt x="999" y="272"/>
                  <a:pt x="999" y="272"/>
                  <a:pt x="999" y="272"/>
                </a:cubicBezTo>
                <a:cubicBezTo>
                  <a:pt x="1004" y="272"/>
                  <a:pt x="1004" y="272"/>
                  <a:pt x="1004" y="272"/>
                </a:cubicBezTo>
                <a:lnTo>
                  <a:pt x="1004" y="269"/>
                </a:lnTo>
                <a:close/>
                <a:moveTo>
                  <a:pt x="1080" y="275"/>
                </a:moveTo>
                <a:cubicBezTo>
                  <a:pt x="1079" y="271"/>
                  <a:pt x="1079" y="270"/>
                  <a:pt x="1076" y="269"/>
                </a:cubicBezTo>
                <a:cubicBezTo>
                  <a:pt x="1075" y="271"/>
                  <a:pt x="1073" y="272"/>
                  <a:pt x="1071" y="273"/>
                </a:cubicBezTo>
                <a:cubicBezTo>
                  <a:pt x="1072" y="275"/>
                  <a:pt x="1072" y="277"/>
                  <a:pt x="1073" y="279"/>
                </a:cubicBezTo>
                <a:cubicBezTo>
                  <a:pt x="1077" y="278"/>
                  <a:pt x="1077" y="277"/>
                  <a:pt x="1080" y="275"/>
                </a:cubicBezTo>
                <a:close/>
                <a:moveTo>
                  <a:pt x="1024" y="279"/>
                </a:moveTo>
                <a:cubicBezTo>
                  <a:pt x="1024" y="276"/>
                  <a:pt x="1024" y="276"/>
                  <a:pt x="1024" y="276"/>
                </a:cubicBezTo>
                <a:cubicBezTo>
                  <a:pt x="1020" y="276"/>
                  <a:pt x="1014" y="277"/>
                  <a:pt x="1007" y="277"/>
                </a:cubicBezTo>
                <a:cubicBezTo>
                  <a:pt x="1007" y="280"/>
                  <a:pt x="1007" y="280"/>
                  <a:pt x="1007" y="280"/>
                </a:cubicBezTo>
                <a:cubicBezTo>
                  <a:pt x="1007" y="280"/>
                  <a:pt x="1007" y="280"/>
                  <a:pt x="1008" y="281"/>
                </a:cubicBezTo>
                <a:cubicBezTo>
                  <a:pt x="1014" y="280"/>
                  <a:pt x="1017" y="280"/>
                  <a:pt x="1024" y="279"/>
                </a:cubicBezTo>
                <a:close/>
                <a:moveTo>
                  <a:pt x="1144" y="289"/>
                </a:moveTo>
                <a:cubicBezTo>
                  <a:pt x="1138" y="289"/>
                  <a:pt x="1138" y="290"/>
                  <a:pt x="1133" y="290"/>
                </a:cubicBezTo>
                <a:cubicBezTo>
                  <a:pt x="1133" y="294"/>
                  <a:pt x="1133" y="294"/>
                  <a:pt x="1133" y="294"/>
                </a:cubicBezTo>
                <a:cubicBezTo>
                  <a:pt x="1136" y="293"/>
                  <a:pt x="1139" y="292"/>
                  <a:pt x="1144" y="292"/>
                </a:cubicBezTo>
                <a:lnTo>
                  <a:pt x="1144" y="289"/>
                </a:lnTo>
                <a:close/>
                <a:moveTo>
                  <a:pt x="20" y="302"/>
                </a:moveTo>
                <a:cubicBezTo>
                  <a:pt x="20" y="302"/>
                  <a:pt x="20" y="302"/>
                  <a:pt x="20" y="302"/>
                </a:cubicBezTo>
                <a:cubicBezTo>
                  <a:pt x="17" y="302"/>
                  <a:pt x="10" y="303"/>
                  <a:pt x="5" y="303"/>
                </a:cubicBezTo>
                <a:cubicBezTo>
                  <a:pt x="4" y="304"/>
                  <a:pt x="4" y="304"/>
                  <a:pt x="4" y="304"/>
                </a:cubicBezTo>
                <a:cubicBezTo>
                  <a:pt x="4" y="306"/>
                  <a:pt x="4" y="306"/>
                  <a:pt x="4" y="306"/>
                </a:cubicBezTo>
                <a:cubicBezTo>
                  <a:pt x="8" y="307"/>
                  <a:pt x="24" y="307"/>
                  <a:pt x="26" y="305"/>
                </a:cubicBezTo>
                <a:cubicBezTo>
                  <a:pt x="31" y="305"/>
                  <a:pt x="30" y="306"/>
                  <a:pt x="30" y="303"/>
                </a:cubicBezTo>
                <a:cubicBezTo>
                  <a:pt x="33" y="305"/>
                  <a:pt x="35" y="305"/>
                  <a:pt x="40" y="305"/>
                </a:cubicBezTo>
                <a:cubicBezTo>
                  <a:pt x="40" y="302"/>
                  <a:pt x="40" y="302"/>
                  <a:pt x="40" y="302"/>
                </a:cubicBezTo>
                <a:cubicBezTo>
                  <a:pt x="34" y="302"/>
                  <a:pt x="25" y="302"/>
                  <a:pt x="22" y="301"/>
                </a:cubicBezTo>
                <a:cubicBezTo>
                  <a:pt x="20" y="301"/>
                  <a:pt x="20" y="302"/>
                  <a:pt x="20" y="302"/>
                </a:cubicBezTo>
                <a:close/>
                <a:moveTo>
                  <a:pt x="0" y="302"/>
                </a:moveTo>
                <a:cubicBezTo>
                  <a:pt x="0" y="305"/>
                  <a:pt x="0" y="305"/>
                  <a:pt x="0" y="305"/>
                </a:cubicBezTo>
                <a:cubicBezTo>
                  <a:pt x="2" y="304"/>
                  <a:pt x="0" y="304"/>
                  <a:pt x="3" y="304"/>
                </a:cubicBezTo>
                <a:cubicBezTo>
                  <a:pt x="2" y="302"/>
                  <a:pt x="3" y="303"/>
                  <a:pt x="2" y="302"/>
                </a:cubicBezTo>
                <a:cubicBezTo>
                  <a:pt x="1" y="302"/>
                  <a:pt x="2" y="302"/>
                  <a:pt x="0" y="302"/>
                </a:cubicBezTo>
                <a:close/>
                <a:moveTo>
                  <a:pt x="290" y="321"/>
                </a:moveTo>
                <a:cubicBezTo>
                  <a:pt x="297" y="321"/>
                  <a:pt x="297" y="321"/>
                  <a:pt x="297" y="321"/>
                </a:cubicBezTo>
                <a:cubicBezTo>
                  <a:pt x="297" y="320"/>
                  <a:pt x="297" y="320"/>
                  <a:pt x="297" y="320"/>
                </a:cubicBezTo>
                <a:cubicBezTo>
                  <a:pt x="295" y="319"/>
                  <a:pt x="293" y="319"/>
                  <a:pt x="290" y="319"/>
                </a:cubicBezTo>
                <a:cubicBezTo>
                  <a:pt x="290" y="320"/>
                  <a:pt x="290" y="320"/>
                  <a:pt x="290" y="321"/>
                </a:cubicBezTo>
                <a:close/>
                <a:moveTo>
                  <a:pt x="309" y="321"/>
                </a:moveTo>
                <a:cubicBezTo>
                  <a:pt x="313" y="321"/>
                  <a:pt x="313" y="321"/>
                  <a:pt x="313" y="321"/>
                </a:cubicBezTo>
                <a:cubicBezTo>
                  <a:pt x="313" y="319"/>
                  <a:pt x="313" y="319"/>
                  <a:pt x="313" y="319"/>
                </a:cubicBezTo>
                <a:cubicBezTo>
                  <a:pt x="309" y="319"/>
                  <a:pt x="309" y="319"/>
                  <a:pt x="309" y="319"/>
                </a:cubicBezTo>
                <a:lnTo>
                  <a:pt x="309" y="321"/>
                </a:lnTo>
                <a:close/>
                <a:moveTo>
                  <a:pt x="197" y="320"/>
                </a:moveTo>
                <a:cubicBezTo>
                  <a:pt x="197" y="323"/>
                  <a:pt x="197" y="323"/>
                  <a:pt x="197" y="323"/>
                </a:cubicBezTo>
                <a:cubicBezTo>
                  <a:pt x="199" y="323"/>
                  <a:pt x="199" y="323"/>
                  <a:pt x="202" y="323"/>
                </a:cubicBezTo>
                <a:cubicBezTo>
                  <a:pt x="202" y="323"/>
                  <a:pt x="202" y="323"/>
                  <a:pt x="202" y="322"/>
                </a:cubicBezTo>
                <a:cubicBezTo>
                  <a:pt x="201" y="320"/>
                  <a:pt x="200" y="321"/>
                  <a:pt x="197" y="320"/>
                </a:cubicBezTo>
                <a:close/>
                <a:moveTo>
                  <a:pt x="316" y="322"/>
                </a:moveTo>
                <a:cubicBezTo>
                  <a:pt x="315" y="324"/>
                  <a:pt x="315" y="324"/>
                  <a:pt x="315" y="326"/>
                </a:cubicBezTo>
                <a:cubicBezTo>
                  <a:pt x="316" y="326"/>
                  <a:pt x="317" y="325"/>
                  <a:pt x="318" y="324"/>
                </a:cubicBezTo>
                <a:cubicBezTo>
                  <a:pt x="319" y="324"/>
                  <a:pt x="319" y="324"/>
                  <a:pt x="319" y="324"/>
                </a:cubicBezTo>
                <a:cubicBezTo>
                  <a:pt x="317" y="322"/>
                  <a:pt x="319" y="323"/>
                  <a:pt x="316" y="322"/>
                </a:cubicBezTo>
                <a:close/>
                <a:moveTo>
                  <a:pt x="325" y="334"/>
                </a:moveTo>
                <a:cubicBezTo>
                  <a:pt x="325" y="335"/>
                  <a:pt x="324" y="335"/>
                  <a:pt x="323" y="336"/>
                </a:cubicBezTo>
                <a:cubicBezTo>
                  <a:pt x="323" y="338"/>
                  <a:pt x="323" y="338"/>
                  <a:pt x="323" y="338"/>
                </a:cubicBezTo>
                <a:cubicBezTo>
                  <a:pt x="326" y="337"/>
                  <a:pt x="325" y="337"/>
                  <a:pt x="326" y="336"/>
                </a:cubicBezTo>
                <a:cubicBezTo>
                  <a:pt x="327" y="336"/>
                  <a:pt x="327" y="336"/>
                  <a:pt x="327" y="336"/>
                </a:cubicBezTo>
                <a:cubicBezTo>
                  <a:pt x="326" y="333"/>
                  <a:pt x="328" y="335"/>
                  <a:pt x="325" y="334"/>
                </a:cubicBezTo>
                <a:close/>
                <a:moveTo>
                  <a:pt x="1002" y="346"/>
                </a:moveTo>
                <a:cubicBezTo>
                  <a:pt x="1005" y="346"/>
                  <a:pt x="1005" y="345"/>
                  <a:pt x="1007" y="346"/>
                </a:cubicBezTo>
                <a:cubicBezTo>
                  <a:pt x="1009" y="346"/>
                  <a:pt x="1009" y="346"/>
                  <a:pt x="1011" y="345"/>
                </a:cubicBezTo>
                <a:cubicBezTo>
                  <a:pt x="1011" y="343"/>
                  <a:pt x="1011" y="344"/>
                  <a:pt x="1011" y="343"/>
                </a:cubicBezTo>
                <a:cubicBezTo>
                  <a:pt x="1011" y="337"/>
                  <a:pt x="1010" y="340"/>
                  <a:pt x="1008" y="337"/>
                </a:cubicBezTo>
                <a:cubicBezTo>
                  <a:pt x="1004" y="338"/>
                  <a:pt x="1007" y="338"/>
                  <a:pt x="1003" y="337"/>
                </a:cubicBezTo>
                <a:cubicBezTo>
                  <a:pt x="1002" y="337"/>
                  <a:pt x="1002" y="338"/>
                  <a:pt x="1001" y="338"/>
                </a:cubicBezTo>
                <a:cubicBezTo>
                  <a:pt x="1000" y="339"/>
                  <a:pt x="1000" y="341"/>
                  <a:pt x="999" y="342"/>
                </a:cubicBezTo>
                <a:cubicBezTo>
                  <a:pt x="1001" y="343"/>
                  <a:pt x="1001" y="344"/>
                  <a:pt x="1002" y="346"/>
                </a:cubicBezTo>
                <a:close/>
                <a:moveTo>
                  <a:pt x="316" y="363"/>
                </a:moveTo>
                <a:cubicBezTo>
                  <a:pt x="317" y="363"/>
                  <a:pt x="317" y="363"/>
                  <a:pt x="317" y="363"/>
                </a:cubicBezTo>
                <a:cubicBezTo>
                  <a:pt x="317" y="361"/>
                  <a:pt x="317" y="361"/>
                  <a:pt x="317" y="361"/>
                </a:cubicBezTo>
                <a:cubicBezTo>
                  <a:pt x="312" y="361"/>
                  <a:pt x="312" y="361"/>
                  <a:pt x="312" y="361"/>
                </a:cubicBezTo>
                <a:cubicBezTo>
                  <a:pt x="313" y="363"/>
                  <a:pt x="312" y="363"/>
                  <a:pt x="313" y="364"/>
                </a:cubicBezTo>
                <a:cubicBezTo>
                  <a:pt x="313" y="365"/>
                  <a:pt x="313" y="365"/>
                  <a:pt x="313" y="365"/>
                </a:cubicBezTo>
                <a:cubicBezTo>
                  <a:pt x="315" y="364"/>
                  <a:pt x="315" y="365"/>
                  <a:pt x="316" y="363"/>
                </a:cubicBezTo>
                <a:close/>
                <a:moveTo>
                  <a:pt x="328" y="365"/>
                </a:moveTo>
                <a:cubicBezTo>
                  <a:pt x="329" y="367"/>
                  <a:pt x="329" y="367"/>
                  <a:pt x="329" y="368"/>
                </a:cubicBezTo>
                <a:cubicBezTo>
                  <a:pt x="330" y="368"/>
                  <a:pt x="330" y="368"/>
                  <a:pt x="330" y="369"/>
                </a:cubicBezTo>
                <a:cubicBezTo>
                  <a:pt x="330" y="368"/>
                  <a:pt x="330" y="368"/>
                  <a:pt x="330" y="368"/>
                </a:cubicBezTo>
                <a:cubicBezTo>
                  <a:pt x="331" y="367"/>
                  <a:pt x="331" y="367"/>
                  <a:pt x="332" y="367"/>
                </a:cubicBezTo>
                <a:cubicBezTo>
                  <a:pt x="332" y="364"/>
                  <a:pt x="332" y="364"/>
                  <a:pt x="332" y="364"/>
                </a:cubicBezTo>
                <a:cubicBezTo>
                  <a:pt x="329" y="364"/>
                  <a:pt x="329" y="364"/>
                  <a:pt x="329" y="364"/>
                </a:cubicBezTo>
                <a:cubicBezTo>
                  <a:pt x="329" y="364"/>
                  <a:pt x="329" y="365"/>
                  <a:pt x="328" y="365"/>
                </a:cubicBezTo>
                <a:close/>
                <a:moveTo>
                  <a:pt x="354" y="364"/>
                </a:moveTo>
                <a:cubicBezTo>
                  <a:pt x="352" y="364"/>
                  <a:pt x="351" y="365"/>
                  <a:pt x="349" y="365"/>
                </a:cubicBezTo>
                <a:cubicBezTo>
                  <a:pt x="349" y="369"/>
                  <a:pt x="349" y="369"/>
                  <a:pt x="349" y="369"/>
                </a:cubicBezTo>
                <a:cubicBezTo>
                  <a:pt x="352" y="368"/>
                  <a:pt x="352" y="367"/>
                  <a:pt x="354" y="366"/>
                </a:cubicBezTo>
                <a:lnTo>
                  <a:pt x="354" y="364"/>
                </a:lnTo>
                <a:close/>
                <a:moveTo>
                  <a:pt x="325" y="374"/>
                </a:moveTo>
                <a:cubicBezTo>
                  <a:pt x="328" y="374"/>
                  <a:pt x="328" y="374"/>
                  <a:pt x="328" y="374"/>
                </a:cubicBezTo>
                <a:cubicBezTo>
                  <a:pt x="329" y="374"/>
                  <a:pt x="329" y="374"/>
                  <a:pt x="329" y="373"/>
                </a:cubicBezTo>
                <a:cubicBezTo>
                  <a:pt x="329" y="371"/>
                  <a:pt x="329" y="371"/>
                  <a:pt x="329" y="371"/>
                </a:cubicBezTo>
                <a:cubicBezTo>
                  <a:pt x="328" y="371"/>
                  <a:pt x="327" y="371"/>
                  <a:pt x="325" y="372"/>
                </a:cubicBezTo>
                <a:lnTo>
                  <a:pt x="325" y="374"/>
                </a:lnTo>
                <a:close/>
                <a:moveTo>
                  <a:pt x="272" y="374"/>
                </a:moveTo>
                <a:cubicBezTo>
                  <a:pt x="270" y="375"/>
                  <a:pt x="268" y="375"/>
                  <a:pt x="267" y="375"/>
                </a:cubicBezTo>
                <a:cubicBezTo>
                  <a:pt x="266" y="374"/>
                  <a:pt x="266" y="373"/>
                  <a:pt x="265" y="373"/>
                </a:cubicBezTo>
                <a:cubicBezTo>
                  <a:pt x="261" y="370"/>
                  <a:pt x="259" y="374"/>
                  <a:pt x="254" y="374"/>
                </a:cubicBezTo>
                <a:cubicBezTo>
                  <a:pt x="253" y="375"/>
                  <a:pt x="253" y="375"/>
                  <a:pt x="253" y="375"/>
                </a:cubicBezTo>
                <a:cubicBezTo>
                  <a:pt x="253" y="377"/>
                  <a:pt x="253" y="376"/>
                  <a:pt x="254" y="377"/>
                </a:cubicBezTo>
                <a:cubicBezTo>
                  <a:pt x="255" y="378"/>
                  <a:pt x="256" y="378"/>
                  <a:pt x="257" y="376"/>
                </a:cubicBezTo>
                <a:cubicBezTo>
                  <a:pt x="261" y="377"/>
                  <a:pt x="260" y="376"/>
                  <a:pt x="260" y="378"/>
                </a:cubicBezTo>
                <a:cubicBezTo>
                  <a:pt x="264" y="378"/>
                  <a:pt x="268" y="378"/>
                  <a:pt x="272" y="377"/>
                </a:cubicBezTo>
                <a:lnTo>
                  <a:pt x="272" y="374"/>
                </a:lnTo>
                <a:close/>
                <a:moveTo>
                  <a:pt x="344" y="376"/>
                </a:moveTo>
                <a:cubicBezTo>
                  <a:pt x="347" y="378"/>
                  <a:pt x="350" y="377"/>
                  <a:pt x="353" y="376"/>
                </a:cubicBezTo>
                <a:cubicBezTo>
                  <a:pt x="352" y="374"/>
                  <a:pt x="352" y="373"/>
                  <a:pt x="349" y="372"/>
                </a:cubicBezTo>
                <a:cubicBezTo>
                  <a:pt x="348" y="374"/>
                  <a:pt x="348" y="373"/>
                  <a:pt x="350" y="374"/>
                </a:cubicBezTo>
                <a:cubicBezTo>
                  <a:pt x="350" y="375"/>
                  <a:pt x="349" y="375"/>
                  <a:pt x="349" y="375"/>
                </a:cubicBezTo>
                <a:cubicBezTo>
                  <a:pt x="348" y="376"/>
                  <a:pt x="347" y="376"/>
                  <a:pt x="344" y="376"/>
                </a:cubicBezTo>
                <a:close/>
                <a:moveTo>
                  <a:pt x="300" y="373"/>
                </a:moveTo>
                <a:cubicBezTo>
                  <a:pt x="299" y="374"/>
                  <a:pt x="299" y="374"/>
                  <a:pt x="299" y="376"/>
                </a:cubicBezTo>
                <a:cubicBezTo>
                  <a:pt x="301" y="376"/>
                  <a:pt x="301" y="376"/>
                  <a:pt x="302" y="375"/>
                </a:cubicBezTo>
                <a:cubicBezTo>
                  <a:pt x="303" y="374"/>
                  <a:pt x="302" y="375"/>
                  <a:pt x="303" y="373"/>
                </a:cubicBezTo>
                <a:cubicBezTo>
                  <a:pt x="302" y="373"/>
                  <a:pt x="302" y="373"/>
                  <a:pt x="302" y="373"/>
                </a:cubicBezTo>
                <a:cubicBezTo>
                  <a:pt x="301" y="373"/>
                  <a:pt x="302" y="373"/>
                  <a:pt x="300" y="373"/>
                </a:cubicBezTo>
                <a:close/>
                <a:moveTo>
                  <a:pt x="283" y="373"/>
                </a:moveTo>
                <a:cubicBezTo>
                  <a:pt x="281" y="374"/>
                  <a:pt x="281" y="374"/>
                  <a:pt x="279" y="374"/>
                </a:cubicBezTo>
                <a:cubicBezTo>
                  <a:pt x="279" y="377"/>
                  <a:pt x="279" y="377"/>
                  <a:pt x="279" y="377"/>
                </a:cubicBezTo>
                <a:cubicBezTo>
                  <a:pt x="280" y="377"/>
                  <a:pt x="282" y="377"/>
                  <a:pt x="283" y="376"/>
                </a:cubicBezTo>
                <a:lnTo>
                  <a:pt x="283" y="373"/>
                </a:lnTo>
                <a:close/>
                <a:moveTo>
                  <a:pt x="343" y="376"/>
                </a:moveTo>
                <a:cubicBezTo>
                  <a:pt x="344" y="376"/>
                  <a:pt x="344" y="376"/>
                  <a:pt x="344" y="375"/>
                </a:cubicBezTo>
                <a:cubicBezTo>
                  <a:pt x="345" y="375"/>
                  <a:pt x="346" y="374"/>
                  <a:pt x="346" y="373"/>
                </a:cubicBezTo>
                <a:cubicBezTo>
                  <a:pt x="344" y="373"/>
                  <a:pt x="344" y="373"/>
                  <a:pt x="344" y="373"/>
                </a:cubicBezTo>
                <a:cubicBezTo>
                  <a:pt x="344" y="374"/>
                  <a:pt x="344" y="375"/>
                  <a:pt x="343" y="376"/>
                </a:cubicBezTo>
                <a:close/>
                <a:moveTo>
                  <a:pt x="294" y="374"/>
                </a:moveTo>
                <a:cubicBezTo>
                  <a:pt x="289" y="375"/>
                  <a:pt x="290" y="376"/>
                  <a:pt x="285" y="374"/>
                </a:cubicBezTo>
                <a:cubicBezTo>
                  <a:pt x="285" y="378"/>
                  <a:pt x="285" y="378"/>
                  <a:pt x="285" y="378"/>
                </a:cubicBezTo>
                <a:cubicBezTo>
                  <a:pt x="288" y="378"/>
                  <a:pt x="291" y="377"/>
                  <a:pt x="294" y="376"/>
                </a:cubicBezTo>
                <a:lnTo>
                  <a:pt x="294" y="374"/>
                </a:lnTo>
                <a:close/>
                <a:moveTo>
                  <a:pt x="997" y="384"/>
                </a:moveTo>
                <a:cubicBezTo>
                  <a:pt x="997" y="386"/>
                  <a:pt x="997" y="386"/>
                  <a:pt x="997" y="386"/>
                </a:cubicBezTo>
                <a:cubicBezTo>
                  <a:pt x="1001" y="385"/>
                  <a:pt x="1001" y="384"/>
                  <a:pt x="1001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998" y="382"/>
                  <a:pt x="998" y="383"/>
                  <a:pt x="997" y="384"/>
                </a:cubicBezTo>
                <a:close/>
                <a:moveTo>
                  <a:pt x="347" y="408"/>
                </a:moveTo>
                <a:cubicBezTo>
                  <a:pt x="347" y="411"/>
                  <a:pt x="347" y="411"/>
                  <a:pt x="347" y="411"/>
                </a:cubicBezTo>
                <a:cubicBezTo>
                  <a:pt x="352" y="411"/>
                  <a:pt x="352" y="411"/>
                  <a:pt x="352" y="411"/>
                </a:cubicBezTo>
                <a:cubicBezTo>
                  <a:pt x="352" y="408"/>
                  <a:pt x="352" y="408"/>
                  <a:pt x="352" y="408"/>
                </a:cubicBezTo>
                <a:lnTo>
                  <a:pt x="347" y="408"/>
                </a:lnTo>
                <a:close/>
                <a:moveTo>
                  <a:pt x="332" y="427"/>
                </a:moveTo>
                <a:cubicBezTo>
                  <a:pt x="335" y="427"/>
                  <a:pt x="335" y="427"/>
                  <a:pt x="335" y="427"/>
                </a:cubicBezTo>
                <a:cubicBezTo>
                  <a:pt x="334" y="425"/>
                  <a:pt x="335" y="425"/>
                  <a:pt x="332" y="424"/>
                </a:cubicBezTo>
                <a:cubicBezTo>
                  <a:pt x="332" y="426"/>
                  <a:pt x="332" y="425"/>
                  <a:pt x="332" y="427"/>
                </a:cubicBezTo>
                <a:close/>
                <a:moveTo>
                  <a:pt x="343" y="427"/>
                </a:moveTo>
                <a:cubicBezTo>
                  <a:pt x="343" y="425"/>
                  <a:pt x="343" y="425"/>
                  <a:pt x="343" y="425"/>
                </a:cubicBezTo>
                <a:cubicBezTo>
                  <a:pt x="339" y="425"/>
                  <a:pt x="339" y="425"/>
                  <a:pt x="337" y="426"/>
                </a:cubicBezTo>
                <a:cubicBezTo>
                  <a:pt x="338" y="428"/>
                  <a:pt x="339" y="428"/>
                  <a:pt x="342" y="428"/>
                </a:cubicBezTo>
                <a:cubicBezTo>
                  <a:pt x="343" y="428"/>
                  <a:pt x="342" y="428"/>
                  <a:pt x="343" y="427"/>
                </a:cubicBezTo>
                <a:close/>
                <a:moveTo>
                  <a:pt x="308" y="443"/>
                </a:moveTo>
                <a:cubicBezTo>
                  <a:pt x="314" y="445"/>
                  <a:pt x="328" y="441"/>
                  <a:pt x="336" y="441"/>
                </a:cubicBezTo>
                <a:cubicBezTo>
                  <a:pt x="337" y="442"/>
                  <a:pt x="336" y="443"/>
                  <a:pt x="339" y="443"/>
                </a:cubicBezTo>
                <a:cubicBezTo>
                  <a:pt x="340" y="441"/>
                  <a:pt x="340" y="441"/>
                  <a:pt x="343" y="440"/>
                </a:cubicBezTo>
                <a:cubicBezTo>
                  <a:pt x="343" y="438"/>
                  <a:pt x="343" y="438"/>
                  <a:pt x="343" y="438"/>
                </a:cubicBezTo>
                <a:cubicBezTo>
                  <a:pt x="342" y="437"/>
                  <a:pt x="342" y="438"/>
                  <a:pt x="342" y="436"/>
                </a:cubicBezTo>
                <a:cubicBezTo>
                  <a:pt x="341" y="436"/>
                  <a:pt x="341" y="437"/>
                  <a:pt x="341" y="437"/>
                </a:cubicBezTo>
                <a:cubicBezTo>
                  <a:pt x="338" y="438"/>
                  <a:pt x="340" y="437"/>
                  <a:pt x="339" y="440"/>
                </a:cubicBezTo>
                <a:cubicBezTo>
                  <a:pt x="332" y="435"/>
                  <a:pt x="318" y="438"/>
                  <a:pt x="307" y="440"/>
                </a:cubicBezTo>
                <a:cubicBezTo>
                  <a:pt x="308" y="442"/>
                  <a:pt x="308" y="442"/>
                  <a:pt x="308" y="443"/>
                </a:cubicBezTo>
                <a:close/>
                <a:moveTo>
                  <a:pt x="302" y="443"/>
                </a:moveTo>
                <a:cubicBezTo>
                  <a:pt x="307" y="443"/>
                  <a:pt x="307" y="443"/>
                  <a:pt x="307" y="443"/>
                </a:cubicBezTo>
                <a:cubicBezTo>
                  <a:pt x="307" y="442"/>
                  <a:pt x="307" y="442"/>
                  <a:pt x="307" y="440"/>
                </a:cubicBezTo>
                <a:cubicBezTo>
                  <a:pt x="305" y="440"/>
                  <a:pt x="305" y="440"/>
                  <a:pt x="305" y="440"/>
                </a:cubicBezTo>
                <a:cubicBezTo>
                  <a:pt x="303" y="441"/>
                  <a:pt x="304" y="441"/>
                  <a:pt x="302" y="442"/>
                </a:cubicBezTo>
                <a:lnTo>
                  <a:pt x="302" y="443"/>
                </a:lnTo>
                <a:close/>
                <a:moveTo>
                  <a:pt x="295" y="443"/>
                </a:moveTo>
                <a:cubicBezTo>
                  <a:pt x="295" y="444"/>
                  <a:pt x="295" y="444"/>
                  <a:pt x="295" y="444"/>
                </a:cubicBezTo>
                <a:cubicBezTo>
                  <a:pt x="300" y="444"/>
                  <a:pt x="300" y="444"/>
                  <a:pt x="300" y="444"/>
                </a:cubicBezTo>
                <a:cubicBezTo>
                  <a:pt x="300" y="442"/>
                  <a:pt x="300" y="443"/>
                  <a:pt x="299" y="442"/>
                </a:cubicBezTo>
                <a:cubicBezTo>
                  <a:pt x="299" y="441"/>
                  <a:pt x="299" y="441"/>
                  <a:pt x="299" y="441"/>
                </a:cubicBezTo>
                <a:cubicBezTo>
                  <a:pt x="297" y="441"/>
                  <a:pt x="297" y="442"/>
                  <a:pt x="295" y="443"/>
                </a:cubicBezTo>
                <a:close/>
                <a:moveTo>
                  <a:pt x="287" y="443"/>
                </a:moveTo>
                <a:cubicBezTo>
                  <a:pt x="287" y="444"/>
                  <a:pt x="287" y="445"/>
                  <a:pt x="288" y="446"/>
                </a:cubicBezTo>
                <a:cubicBezTo>
                  <a:pt x="290" y="446"/>
                  <a:pt x="290" y="446"/>
                  <a:pt x="291" y="445"/>
                </a:cubicBezTo>
                <a:cubicBezTo>
                  <a:pt x="291" y="443"/>
                  <a:pt x="291" y="444"/>
                  <a:pt x="290" y="443"/>
                </a:cubicBezTo>
                <a:cubicBezTo>
                  <a:pt x="289" y="442"/>
                  <a:pt x="290" y="442"/>
                  <a:pt x="288" y="442"/>
                </a:cubicBezTo>
                <a:cubicBezTo>
                  <a:pt x="287" y="443"/>
                  <a:pt x="287" y="443"/>
                  <a:pt x="287" y="443"/>
                </a:cubicBezTo>
                <a:close/>
                <a:moveTo>
                  <a:pt x="272" y="470"/>
                </a:moveTo>
                <a:cubicBezTo>
                  <a:pt x="272" y="467"/>
                  <a:pt x="272" y="467"/>
                  <a:pt x="272" y="467"/>
                </a:cubicBezTo>
                <a:cubicBezTo>
                  <a:pt x="269" y="468"/>
                  <a:pt x="266" y="468"/>
                  <a:pt x="263" y="469"/>
                </a:cubicBezTo>
                <a:cubicBezTo>
                  <a:pt x="263" y="471"/>
                  <a:pt x="263" y="471"/>
                  <a:pt x="263" y="471"/>
                </a:cubicBezTo>
                <a:cubicBezTo>
                  <a:pt x="266" y="471"/>
                  <a:pt x="269" y="470"/>
                  <a:pt x="272" y="470"/>
                </a:cubicBezTo>
                <a:close/>
                <a:moveTo>
                  <a:pt x="383" y="506"/>
                </a:moveTo>
                <a:cubicBezTo>
                  <a:pt x="382" y="504"/>
                  <a:pt x="384" y="505"/>
                  <a:pt x="381" y="504"/>
                </a:cubicBezTo>
                <a:cubicBezTo>
                  <a:pt x="380" y="506"/>
                  <a:pt x="379" y="507"/>
                  <a:pt x="375" y="507"/>
                </a:cubicBezTo>
                <a:cubicBezTo>
                  <a:pt x="375" y="509"/>
                  <a:pt x="375" y="509"/>
                  <a:pt x="375" y="509"/>
                </a:cubicBezTo>
                <a:cubicBezTo>
                  <a:pt x="377" y="508"/>
                  <a:pt x="379" y="509"/>
                  <a:pt x="381" y="508"/>
                </a:cubicBezTo>
                <a:cubicBezTo>
                  <a:pt x="384" y="507"/>
                  <a:pt x="381" y="507"/>
                  <a:pt x="383" y="506"/>
                </a:cubicBezTo>
                <a:close/>
                <a:moveTo>
                  <a:pt x="368" y="513"/>
                </a:moveTo>
                <a:cubicBezTo>
                  <a:pt x="368" y="513"/>
                  <a:pt x="367" y="513"/>
                  <a:pt x="367" y="513"/>
                </a:cubicBezTo>
                <a:cubicBezTo>
                  <a:pt x="368" y="515"/>
                  <a:pt x="367" y="514"/>
                  <a:pt x="368" y="515"/>
                </a:cubicBezTo>
                <a:cubicBezTo>
                  <a:pt x="370" y="517"/>
                  <a:pt x="373" y="517"/>
                  <a:pt x="375" y="518"/>
                </a:cubicBezTo>
                <a:cubicBezTo>
                  <a:pt x="377" y="518"/>
                  <a:pt x="377" y="518"/>
                  <a:pt x="377" y="518"/>
                </a:cubicBezTo>
                <a:cubicBezTo>
                  <a:pt x="377" y="516"/>
                  <a:pt x="377" y="514"/>
                  <a:pt x="378" y="512"/>
                </a:cubicBezTo>
                <a:cubicBezTo>
                  <a:pt x="372" y="513"/>
                  <a:pt x="374" y="512"/>
                  <a:pt x="368" y="513"/>
                </a:cubicBezTo>
                <a:close/>
                <a:moveTo>
                  <a:pt x="390" y="518"/>
                </a:moveTo>
                <a:cubicBezTo>
                  <a:pt x="391" y="519"/>
                  <a:pt x="394" y="518"/>
                  <a:pt x="397" y="518"/>
                </a:cubicBezTo>
                <a:cubicBezTo>
                  <a:pt x="397" y="514"/>
                  <a:pt x="397" y="514"/>
                  <a:pt x="397" y="514"/>
                </a:cubicBezTo>
                <a:cubicBezTo>
                  <a:pt x="395" y="515"/>
                  <a:pt x="392" y="515"/>
                  <a:pt x="389" y="515"/>
                </a:cubicBezTo>
                <a:cubicBezTo>
                  <a:pt x="389" y="517"/>
                  <a:pt x="389" y="517"/>
                  <a:pt x="390" y="518"/>
                </a:cubicBezTo>
                <a:close/>
                <a:moveTo>
                  <a:pt x="1073" y="522"/>
                </a:moveTo>
                <a:cubicBezTo>
                  <a:pt x="1073" y="519"/>
                  <a:pt x="1073" y="519"/>
                  <a:pt x="1073" y="519"/>
                </a:cubicBezTo>
                <a:cubicBezTo>
                  <a:pt x="1070" y="519"/>
                  <a:pt x="1070" y="519"/>
                  <a:pt x="1070" y="519"/>
                </a:cubicBezTo>
                <a:cubicBezTo>
                  <a:pt x="1070" y="522"/>
                  <a:pt x="1070" y="522"/>
                  <a:pt x="1070" y="522"/>
                </a:cubicBezTo>
                <a:lnTo>
                  <a:pt x="1073" y="522"/>
                </a:lnTo>
                <a:close/>
                <a:moveTo>
                  <a:pt x="211" y="595"/>
                </a:moveTo>
                <a:cubicBezTo>
                  <a:pt x="211" y="598"/>
                  <a:pt x="211" y="598"/>
                  <a:pt x="211" y="598"/>
                </a:cubicBezTo>
                <a:cubicBezTo>
                  <a:pt x="212" y="598"/>
                  <a:pt x="215" y="599"/>
                  <a:pt x="216" y="600"/>
                </a:cubicBezTo>
                <a:cubicBezTo>
                  <a:pt x="218" y="600"/>
                  <a:pt x="219" y="599"/>
                  <a:pt x="220" y="599"/>
                </a:cubicBezTo>
                <a:cubicBezTo>
                  <a:pt x="221" y="599"/>
                  <a:pt x="221" y="599"/>
                  <a:pt x="221" y="599"/>
                </a:cubicBezTo>
                <a:cubicBezTo>
                  <a:pt x="220" y="597"/>
                  <a:pt x="215" y="595"/>
                  <a:pt x="211" y="595"/>
                </a:cubicBezTo>
                <a:close/>
                <a:moveTo>
                  <a:pt x="237" y="620"/>
                </a:moveTo>
                <a:cubicBezTo>
                  <a:pt x="237" y="617"/>
                  <a:pt x="237" y="617"/>
                  <a:pt x="236" y="615"/>
                </a:cubicBezTo>
                <a:cubicBezTo>
                  <a:pt x="233" y="615"/>
                  <a:pt x="233" y="615"/>
                  <a:pt x="233" y="615"/>
                </a:cubicBezTo>
                <a:cubicBezTo>
                  <a:pt x="233" y="618"/>
                  <a:pt x="234" y="618"/>
                  <a:pt x="236" y="620"/>
                </a:cubicBezTo>
                <a:lnTo>
                  <a:pt x="237" y="620"/>
                </a:lnTo>
                <a:close/>
              </a:path>
            </a:pathLst>
          </a:custGeom>
          <a:blipFill>
            <a:blip r:embed="rId3" cstate="print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84108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5" grpId="0"/>
      <p:bldP spid="346" grpId="0"/>
      <p:bldP spid="34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grpSp>
        <p:nvGrpSpPr>
          <p:cNvPr id="344" name="组合 343">
            <a:extLst>
              <a:ext uri="{FF2B5EF4-FFF2-40B4-BE49-F238E27FC236}">
                <a16:creationId xmlns:a16="http://schemas.microsoft.com/office/drawing/2014/main" id="{0922F228-7C8B-4AEE-8201-B6A12AE0EB2E}"/>
              </a:ext>
            </a:extLst>
          </p:cNvPr>
          <p:cNvGrpSpPr/>
          <p:nvPr/>
        </p:nvGrpSpPr>
        <p:grpSpPr>
          <a:xfrm>
            <a:off x="984314" y="2316889"/>
            <a:ext cx="10227868" cy="2010562"/>
            <a:chOff x="984314" y="2316889"/>
            <a:chExt cx="10227868" cy="2010562"/>
          </a:xfrm>
        </p:grpSpPr>
        <p:grpSp>
          <p:nvGrpSpPr>
            <p:cNvPr id="345" name="Group 38">
              <a:extLst>
                <a:ext uri="{FF2B5EF4-FFF2-40B4-BE49-F238E27FC236}">
                  <a16:creationId xmlns:a16="http://schemas.microsoft.com/office/drawing/2014/main" id="{F1496497-8431-4753-976F-1CF81F27BA6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H="1">
              <a:off x="3985182" y="2316889"/>
              <a:ext cx="4216762" cy="2010562"/>
              <a:chOff x="5312" y="385"/>
              <a:chExt cx="1774" cy="864"/>
            </a:xfrm>
            <a:solidFill>
              <a:srgbClr val="000000"/>
            </a:solidFill>
          </p:grpSpPr>
          <p:sp>
            <p:nvSpPr>
              <p:cNvPr id="365" name="Freeform 39">
                <a:extLst>
                  <a:ext uri="{FF2B5EF4-FFF2-40B4-BE49-F238E27FC236}">
                    <a16:creationId xmlns:a16="http://schemas.microsoft.com/office/drawing/2014/main" id="{A2C6EB45-3614-4FB3-ACAF-9466CB883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11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" name="Freeform 40">
                <a:extLst>
                  <a:ext uri="{FF2B5EF4-FFF2-40B4-BE49-F238E27FC236}">
                    <a16:creationId xmlns:a16="http://schemas.microsoft.com/office/drawing/2014/main" id="{2DCDCACA-E8CE-4799-BB18-720DAE72B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385"/>
                <a:ext cx="1774" cy="864"/>
              </a:xfrm>
              <a:custGeom>
                <a:avLst/>
                <a:gdLst>
                  <a:gd name="T0" fmla="*/ 14 w 151"/>
                  <a:gd name="T1" fmla="*/ 4 h 72"/>
                  <a:gd name="T2" fmla="*/ 3 w 151"/>
                  <a:gd name="T3" fmla="*/ 18 h 72"/>
                  <a:gd name="T4" fmla="*/ 2 w 151"/>
                  <a:gd name="T5" fmla="*/ 32 h 72"/>
                  <a:gd name="T6" fmla="*/ 3 w 151"/>
                  <a:gd name="T7" fmla="*/ 43 h 72"/>
                  <a:gd name="T8" fmla="*/ 3 w 151"/>
                  <a:gd name="T9" fmla="*/ 50 h 72"/>
                  <a:gd name="T10" fmla="*/ 10 w 151"/>
                  <a:gd name="T11" fmla="*/ 58 h 72"/>
                  <a:gd name="T12" fmla="*/ 16 w 151"/>
                  <a:gd name="T13" fmla="*/ 71 h 72"/>
                  <a:gd name="T14" fmla="*/ 41 w 151"/>
                  <a:gd name="T15" fmla="*/ 71 h 72"/>
                  <a:gd name="T16" fmla="*/ 48 w 151"/>
                  <a:gd name="T17" fmla="*/ 71 h 72"/>
                  <a:gd name="T18" fmla="*/ 56 w 151"/>
                  <a:gd name="T19" fmla="*/ 68 h 72"/>
                  <a:gd name="T20" fmla="*/ 71 w 151"/>
                  <a:gd name="T21" fmla="*/ 69 h 72"/>
                  <a:gd name="T22" fmla="*/ 83 w 151"/>
                  <a:gd name="T23" fmla="*/ 70 h 72"/>
                  <a:gd name="T24" fmla="*/ 89 w 151"/>
                  <a:gd name="T25" fmla="*/ 65 h 72"/>
                  <a:gd name="T26" fmla="*/ 93 w 151"/>
                  <a:gd name="T27" fmla="*/ 63 h 72"/>
                  <a:gd name="T28" fmla="*/ 95 w 151"/>
                  <a:gd name="T29" fmla="*/ 63 h 72"/>
                  <a:gd name="T30" fmla="*/ 96 w 151"/>
                  <a:gd name="T31" fmla="*/ 62 h 72"/>
                  <a:gd name="T32" fmla="*/ 97 w 151"/>
                  <a:gd name="T33" fmla="*/ 60 h 72"/>
                  <a:gd name="T34" fmla="*/ 97 w 151"/>
                  <a:gd name="T35" fmla="*/ 56 h 72"/>
                  <a:gd name="T36" fmla="*/ 101 w 151"/>
                  <a:gd name="T37" fmla="*/ 58 h 72"/>
                  <a:gd name="T38" fmla="*/ 107 w 151"/>
                  <a:gd name="T39" fmla="*/ 59 h 72"/>
                  <a:gd name="T40" fmla="*/ 109 w 151"/>
                  <a:gd name="T41" fmla="*/ 65 h 72"/>
                  <a:gd name="T42" fmla="*/ 118 w 151"/>
                  <a:gd name="T43" fmla="*/ 66 h 72"/>
                  <a:gd name="T44" fmla="*/ 120 w 151"/>
                  <a:gd name="T45" fmla="*/ 66 h 72"/>
                  <a:gd name="T46" fmla="*/ 125 w 151"/>
                  <a:gd name="T47" fmla="*/ 67 h 72"/>
                  <a:gd name="T48" fmla="*/ 127 w 151"/>
                  <a:gd name="T49" fmla="*/ 56 h 72"/>
                  <a:gd name="T50" fmla="*/ 130 w 151"/>
                  <a:gd name="T51" fmla="*/ 58 h 72"/>
                  <a:gd name="T52" fmla="*/ 137 w 151"/>
                  <a:gd name="T53" fmla="*/ 65 h 72"/>
                  <a:gd name="T54" fmla="*/ 142 w 151"/>
                  <a:gd name="T55" fmla="*/ 64 h 72"/>
                  <a:gd name="T56" fmla="*/ 150 w 151"/>
                  <a:gd name="T57" fmla="*/ 54 h 72"/>
                  <a:gd name="T58" fmla="*/ 148 w 151"/>
                  <a:gd name="T59" fmla="*/ 34 h 72"/>
                  <a:gd name="T60" fmla="*/ 148 w 151"/>
                  <a:gd name="T61" fmla="*/ 30 h 72"/>
                  <a:gd name="T62" fmla="*/ 148 w 151"/>
                  <a:gd name="T63" fmla="*/ 14 h 72"/>
                  <a:gd name="T64" fmla="*/ 138 w 151"/>
                  <a:gd name="T65" fmla="*/ 6 h 72"/>
                  <a:gd name="T66" fmla="*/ 131 w 151"/>
                  <a:gd name="T67" fmla="*/ 9 h 72"/>
                  <a:gd name="T68" fmla="*/ 129 w 151"/>
                  <a:gd name="T69" fmla="*/ 9 h 72"/>
                  <a:gd name="T70" fmla="*/ 128 w 151"/>
                  <a:gd name="T71" fmla="*/ 8 h 72"/>
                  <a:gd name="T72" fmla="*/ 121 w 151"/>
                  <a:gd name="T73" fmla="*/ 2 h 72"/>
                  <a:gd name="T74" fmla="*/ 119 w 151"/>
                  <a:gd name="T75" fmla="*/ 12 h 72"/>
                  <a:gd name="T76" fmla="*/ 121 w 151"/>
                  <a:gd name="T77" fmla="*/ 16 h 72"/>
                  <a:gd name="T78" fmla="*/ 121 w 151"/>
                  <a:gd name="T79" fmla="*/ 18 h 72"/>
                  <a:gd name="T80" fmla="*/ 117 w 151"/>
                  <a:gd name="T81" fmla="*/ 17 h 72"/>
                  <a:gd name="T82" fmla="*/ 119 w 151"/>
                  <a:gd name="T83" fmla="*/ 10 h 72"/>
                  <a:gd name="T84" fmla="*/ 116 w 151"/>
                  <a:gd name="T85" fmla="*/ 12 h 72"/>
                  <a:gd name="T86" fmla="*/ 115 w 151"/>
                  <a:gd name="T87" fmla="*/ 26 h 72"/>
                  <a:gd name="T88" fmla="*/ 115 w 151"/>
                  <a:gd name="T89" fmla="*/ 15 h 72"/>
                  <a:gd name="T90" fmla="*/ 111 w 151"/>
                  <a:gd name="T91" fmla="*/ 5 h 72"/>
                  <a:gd name="T92" fmla="*/ 108 w 151"/>
                  <a:gd name="T93" fmla="*/ 6 h 72"/>
                  <a:gd name="T94" fmla="*/ 97 w 151"/>
                  <a:gd name="T95" fmla="*/ 6 h 72"/>
                  <a:gd name="T96" fmla="*/ 94 w 151"/>
                  <a:gd name="T97" fmla="*/ 13 h 72"/>
                  <a:gd name="T98" fmla="*/ 93 w 151"/>
                  <a:gd name="T99" fmla="*/ 15 h 72"/>
                  <a:gd name="T100" fmla="*/ 94 w 151"/>
                  <a:gd name="T101" fmla="*/ 9 h 72"/>
                  <a:gd name="T102" fmla="*/ 92 w 151"/>
                  <a:gd name="T103" fmla="*/ 9 h 72"/>
                  <a:gd name="T104" fmla="*/ 73 w 151"/>
                  <a:gd name="T105" fmla="*/ 8 h 72"/>
                  <a:gd name="T106" fmla="*/ 69 w 151"/>
                  <a:gd name="T107" fmla="*/ 12 h 72"/>
                  <a:gd name="T108" fmla="*/ 33 w 151"/>
                  <a:gd name="T109" fmla="*/ 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1" h="72">
                    <a:moveTo>
                      <a:pt x="33" y="2"/>
                    </a:moveTo>
                    <a:cubicBezTo>
                      <a:pt x="32" y="2"/>
                      <a:pt x="31" y="1"/>
                      <a:pt x="31" y="0"/>
                    </a:cubicBezTo>
                    <a:cubicBezTo>
                      <a:pt x="30" y="0"/>
                      <a:pt x="30" y="1"/>
                      <a:pt x="30" y="2"/>
                    </a:cubicBezTo>
                    <a:cubicBezTo>
                      <a:pt x="29" y="3"/>
                      <a:pt x="27" y="3"/>
                      <a:pt x="26" y="3"/>
                    </a:cubicBezTo>
                    <a:cubicBezTo>
                      <a:pt x="25" y="3"/>
                      <a:pt x="24" y="3"/>
                      <a:pt x="23" y="3"/>
                    </a:cubicBezTo>
                    <a:cubicBezTo>
                      <a:pt x="20" y="3"/>
                      <a:pt x="17" y="4"/>
                      <a:pt x="14" y="4"/>
                    </a:cubicBezTo>
                    <a:cubicBezTo>
                      <a:pt x="13" y="5"/>
                      <a:pt x="12" y="7"/>
                      <a:pt x="11" y="8"/>
                    </a:cubicBezTo>
                    <a:cubicBezTo>
                      <a:pt x="9" y="9"/>
                      <a:pt x="8" y="11"/>
                      <a:pt x="7" y="12"/>
                    </a:cubicBezTo>
                    <a:cubicBezTo>
                      <a:pt x="6" y="13"/>
                      <a:pt x="5" y="12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2" y="19"/>
                      <a:pt x="0" y="18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2"/>
                      <a:pt x="1" y="24"/>
                      <a:pt x="1" y="26"/>
                    </a:cubicBezTo>
                    <a:cubicBezTo>
                      <a:pt x="1" y="27"/>
                      <a:pt x="1" y="28"/>
                      <a:pt x="1" y="29"/>
                    </a:cubicBezTo>
                    <a:cubicBezTo>
                      <a:pt x="1" y="29"/>
                      <a:pt x="2" y="30"/>
                      <a:pt x="2" y="30"/>
                    </a:cubicBezTo>
                    <a:cubicBezTo>
                      <a:pt x="2" y="31"/>
                      <a:pt x="2" y="32"/>
                      <a:pt x="2" y="32"/>
                    </a:cubicBezTo>
                    <a:cubicBezTo>
                      <a:pt x="2" y="34"/>
                      <a:pt x="1" y="36"/>
                      <a:pt x="2" y="37"/>
                    </a:cubicBezTo>
                    <a:cubicBezTo>
                      <a:pt x="2" y="38"/>
                      <a:pt x="2" y="40"/>
                      <a:pt x="2" y="41"/>
                    </a:cubicBezTo>
                    <a:cubicBezTo>
                      <a:pt x="1" y="41"/>
                      <a:pt x="1" y="42"/>
                      <a:pt x="2" y="43"/>
                    </a:cubicBezTo>
                    <a:cubicBezTo>
                      <a:pt x="2" y="43"/>
                      <a:pt x="3" y="43"/>
                      <a:pt x="2" y="42"/>
                    </a:cubicBezTo>
                    <a:cubicBezTo>
                      <a:pt x="2" y="42"/>
                      <a:pt x="2" y="41"/>
                      <a:pt x="3" y="41"/>
                    </a:cubicBezTo>
                    <a:cubicBezTo>
                      <a:pt x="2" y="42"/>
                      <a:pt x="3" y="42"/>
                      <a:pt x="3" y="43"/>
                    </a:cubicBezTo>
                    <a:cubicBezTo>
                      <a:pt x="3" y="44"/>
                      <a:pt x="4" y="44"/>
                      <a:pt x="4" y="45"/>
                    </a:cubicBezTo>
                    <a:cubicBezTo>
                      <a:pt x="4" y="46"/>
                      <a:pt x="4" y="46"/>
                      <a:pt x="4" y="47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3" y="48"/>
                      <a:pt x="4" y="47"/>
                      <a:pt x="4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7"/>
                      <a:pt x="4" y="49"/>
                      <a:pt x="3" y="50"/>
                    </a:cubicBezTo>
                    <a:cubicBezTo>
                      <a:pt x="3" y="51"/>
                      <a:pt x="4" y="52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4" y="52"/>
                      <a:pt x="4" y="53"/>
                    </a:cubicBezTo>
                    <a:cubicBezTo>
                      <a:pt x="3" y="53"/>
                      <a:pt x="3" y="55"/>
                      <a:pt x="3" y="55"/>
                    </a:cubicBezTo>
                    <a:cubicBezTo>
                      <a:pt x="5" y="56"/>
                      <a:pt x="6" y="57"/>
                      <a:pt x="7" y="57"/>
                    </a:cubicBezTo>
                    <a:cubicBezTo>
                      <a:pt x="8" y="57"/>
                      <a:pt x="9" y="57"/>
                      <a:pt x="10" y="58"/>
                    </a:cubicBezTo>
                    <a:cubicBezTo>
                      <a:pt x="10" y="58"/>
                      <a:pt x="10" y="59"/>
                      <a:pt x="10" y="59"/>
                    </a:cubicBezTo>
                    <a:cubicBezTo>
                      <a:pt x="9" y="61"/>
                      <a:pt x="8" y="63"/>
                      <a:pt x="7" y="65"/>
                    </a:cubicBezTo>
                    <a:cubicBezTo>
                      <a:pt x="7" y="66"/>
                      <a:pt x="6" y="67"/>
                      <a:pt x="5" y="67"/>
                    </a:cubicBezTo>
                    <a:cubicBezTo>
                      <a:pt x="5" y="68"/>
                      <a:pt x="5" y="68"/>
                      <a:pt x="6" y="68"/>
                    </a:cubicBezTo>
                    <a:cubicBezTo>
                      <a:pt x="7" y="68"/>
                      <a:pt x="8" y="68"/>
                      <a:pt x="8" y="68"/>
                    </a:cubicBezTo>
                    <a:cubicBezTo>
                      <a:pt x="11" y="70"/>
                      <a:pt x="13" y="72"/>
                      <a:pt x="16" y="71"/>
                    </a:cubicBezTo>
                    <a:cubicBezTo>
                      <a:pt x="16" y="71"/>
                      <a:pt x="16" y="70"/>
                      <a:pt x="17" y="70"/>
                    </a:cubicBezTo>
                    <a:cubicBezTo>
                      <a:pt x="17" y="71"/>
                      <a:pt x="18" y="71"/>
                      <a:pt x="19" y="72"/>
                    </a:cubicBezTo>
                    <a:cubicBezTo>
                      <a:pt x="20" y="72"/>
                      <a:pt x="21" y="71"/>
                      <a:pt x="23" y="72"/>
                    </a:cubicBezTo>
                    <a:cubicBezTo>
                      <a:pt x="25" y="72"/>
                      <a:pt x="28" y="72"/>
                      <a:pt x="31" y="71"/>
                    </a:cubicBezTo>
                    <a:cubicBezTo>
                      <a:pt x="32" y="70"/>
                      <a:pt x="33" y="69"/>
                      <a:pt x="34" y="70"/>
                    </a:cubicBezTo>
                    <a:cubicBezTo>
                      <a:pt x="36" y="70"/>
                      <a:pt x="38" y="71"/>
                      <a:pt x="41" y="71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69"/>
                      <a:pt x="41" y="69"/>
                      <a:pt x="42" y="68"/>
                    </a:cubicBezTo>
                    <a:cubicBezTo>
                      <a:pt x="42" y="69"/>
                      <a:pt x="42" y="70"/>
                      <a:pt x="43" y="70"/>
                    </a:cubicBezTo>
                    <a:cubicBezTo>
                      <a:pt x="43" y="69"/>
                      <a:pt x="44" y="69"/>
                      <a:pt x="44" y="70"/>
                    </a:cubicBezTo>
                    <a:cubicBezTo>
                      <a:pt x="44" y="70"/>
                      <a:pt x="45" y="70"/>
                      <a:pt x="46" y="70"/>
                    </a:cubicBezTo>
                    <a:cubicBezTo>
                      <a:pt x="46" y="70"/>
                      <a:pt x="47" y="70"/>
                      <a:pt x="48" y="71"/>
                    </a:cubicBezTo>
                    <a:cubicBezTo>
                      <a:pt x="48" y="71"/>
                      <a:pt x="49" y="71"/>
                      <a:pt x="49" y="71"/>
                    </a:cubicBezTo>
                    <a:cubicBezTo>
                      <a:pt x="50" y="70"/>
                      <a:pt x="52" y="71"/>
                      <a:pt x="52" y="70"/>
                    </a:cubicBezTo>
                    <a:cubicBezTo>
                      <a:pt x="53" y="70"/>
                      <a:pt x="53" y="70"/>
                      <a:pt x="54" y="70"/>
                    </a:cubicBezTo>
                    <a:cubicBezTo>
                      <a:pt x="54" y="70"/>
                      <a:pt x="54" y="70"/>
                      <a:pt x="54" y="69"/>
                    </a:cubicBezTo>
                    <a:cubicBezTo>
                      <a:pt x="56" y="69"/>
                      <a:pt x="54" y="67"/>
                      <a:pt x="55" y="66"/>
                    </a:cubicBezTo>
                    <a:cubicBezTo>
                      <a:pt x="56" y="66"/>
                      <a:pt x="56" y="67"/>
                      <a:pt x="56" y="68"/>
                    </a:cubicBezTo>
                    <a:cubicBezTo>
                      <a:pt x="57" y="69"/>
                      <a:pt x="58" y="70"/>
                      <a:pt x="59" y="70"/>
                    </a:cubicBezTo>
                    <a:cubicBezTo>
                      <a:pt x="60" y="70"/>
                      <a:pt x="60" y="69"/>
                      <a:pt x="60" y="70"/>
                    </a:cubicBezTo>
                    <a:cubicBezTo>
                      <a:pt x="61" y="69"/>
                      <a:pt x="62" y="70"/>
                      <a:pt x="62" y="70"/>
                    </a:cubicBezTo>
                    <a:cubicBezTo>
                      <a:pt x="65" y="71"/>
                      <a:pt x="67" y="71"/>
                      <a:pt x="69" y="71"/>
                    </a:cubicBezTo>
                    <a:cubicBezTo>
                      <a:pt x="69" y="70"/>
                      <a:pt x="69" y="70"/>
                      <a:pt x="70" y="70"/>
                    </a:cubicBezTo>
                    <a:cubicBezTo>
                      <a:pt x="70" y="70"/>
                      <a:pt x="72" y="70"/>
                      <a:pt x="71" y="69"/>
                    </a:cubicBezTo>
                    <a:cubicBezTo>
                      <a:pt x="71" y="69"/>
                      <a:pt x="72" y="69"/>
                      <a:pt x="72" y="70"/>
                    </a:cubicBezTo>
                    <a:cubicBezTo>
                      <a:pt x="73" y="71"/>
                      <a:pt x="75" y="71"/>
                      <a:pt x="75" y="72"/>
                    </a:cubicBezTo>
                    <a:cubicBezTo>
                      <a:pt x="77" y="72"/>
                      <a:pt x="78" y="71"/>
                      <a:pt x="79" y="71"/>
                    </a:cubicBezTo>
                    <a:cubicBezTo>
                      <a:pt x="79" y="70"/>
                      <a:pt x="80" y="71"/>
                      <a:pt x="80" y="71"/>
                    </a:cubicBezTo>
                    <a:cubicBezTo>
                      <a:pt x="81" y="71"/>
                      <a:pt x="81" y="70"/>
                      <a:pt x="82" y="70"/>
                    </a:cubicBezTo>
                    <a:cubicBezTo>
                      <a:pt x="82" y="70"/>
                      <a:pt x="83" y="70"/>
                      <a:pt x="83" y="70"/>
                    </a:cubicBezTo>
                    <a:cubicBezTo>
                      <a:pt x="84" y="70"/>
                      <a:pt x="84" y="69"/>
                      <a:pt x="85" y="69"/>
                    </a:cubicBezTo>
                    <a:cubicBezTo>
                      <a:pt x="86" y="70"/>
                      <a:pt x="87" y="69"/>
                      <a:pt x="88" y="68"/>
                    </a:cubicBezTo>
                    <a:cubicBezTo>
                      <a:pt x="88" y="67"/>
                      <a:pt x="89" y="66"/>
                      <a:pt x="88" y="66"/>
                    </a:cubicBezTo>
                    <a:cubicBezTo>
                      <a:pt x="88" y="65"/>
                      <a:pt x="88" y="65"/>
                      <a:pt x="89" y="6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5"/>
                    </a:cubicBezTo>
                    <a:cubicBezTo>
                      <a:pt x="90" y="65"/>
                      <a:pt x="91" y="65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2" y="65"/>
                      <a:pt x="93" y="67"/>
                      <a:pt x="93" y="66"/>
                    </a:cubicBezTo>
                    <a:cubicBezTo>
                      <a:pt x="93" y="65"/>
                      <a:pt x="93" y="64"/>
                      <a:pt x="94" y="64"/>
                    </a:cubicBezTo>
                    <a:cubicBezTo>
                      <a:pt x="94" y="63"/>
                      <a:pt x="95" y="61"/>
                      <a:pt x="94" y="61"/>
                    </a:cubicBezTo>
                    <a:cubicBezTo>
                      <a:pt x="93" y="61"/>
                      <a:pt x="94" y="63"/>
                      <a:pt x="93" y="63"/>
                    </a:cubicBezTo>
                    <a:cubicBezTo>
                      <a:pt x="93" y="62"/>
                      <a:pt x="93" y="61"/>
                      <a:pt x="93" y="61"/>
                    </a:cubicBezTo>
                    <a:cubicBezTo>
                      <a:pt x="93" y="61"/>
                      <a:pt x="93" y="60"/>
                      <a:pt x="93" y="60"/>
                    </a:cubicBezTo>
                    <a:cubicBezTo>
                      <a:pt x="94" y="60"/>
                      <a:pt x="94" y="60"/>
                      <a:pt x="94" y="59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95" y="58"/>
                      <a:pt x="94" y="59"/>
                      <a:pt x="95" y="59"/>
                    </a:cubicBezTo>
                    <a:cubicBezTo>
                      <a:pt x="95" y="60"/>
                      <a:pt x="95" y="61"/>
                      <a:pt x="95" y="63"/>
                    </a:cubicBezTo>
                    <a:cubicBezTo>
                      <a:pt x="95" y="65"/>
                      <a:pt x="96" y="66"/>
                      <a:pt x="95" y="68"/>
                    </a:cubicBezTo>
                    <a:cubicBezTo>
                      <a:pt x="96" y="68"/>
                      <a:pt x="96" y="68"/>
                      <a:pt x="96" y="68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7" y="66"/>
                      <a:pt x="96" y="65"/>
                      <a:pt x="96" y="65"/>
                    </a:cubicBezTo>
                    <a:cubicBezTo>
                      <a:pt x="96" y="65"/>
                      <a:pt x="96" y="64"/>
                      <a:pt x="96" y="64"/>
                    </a:cubicBezTo>
                    <a:cubicBezTo>
                      <a:pt x="96" y="63"/>
                      <a:pt x="95" y="62"/>
                      <a:pt x="96" y="62"/>
                    </a:cubicBezTo>
                    <a:cubicBezTo>
                      <a:pt x="96" y="61"/>
                      <a:pt x="95" y="60"/>
                      <a:pt x="95" y="60"/>
                    </a:cubicBezTo>
                    <a:cubicBezTo>
                      <a:pt x="96" y="60"/>
                      <a:pt x="96" y="60"/>
                      <a:pt x="96" y="60"/>
                    </a:cubicBezTo>
                    <a:cubicBezTo>
                      <a:pt x="96" y="59"/>
                      <a:pt x="96" y="58"/>
                      <a:pt x="96" y="57"/>
                    </a:cubicBezTo>
                    <a:cubicBezTo>
                      <a:pt x="96" y="57"/>
                      <a:pt x="96" y="56"/>
                      <a:pt x="96" y="56"/>
                    </a:cubicBezTo>
                    <a:cubicBezTo>
                      <a:pt x="95" y="56"/>
                      <a:pt x="96" y="54"/>
                      <a:pt x="97" y="54"/>
                    </a:cubicBezTo>
                    <a:cubicBezTo>
                      <a:pt x="97" y="56"/>
                      <a:pt x="97" y="58"/>
                      <a:pt x="97" y="60"/>
                    </a:cubicBezTo>
                    <a:cubicBezTo>
                      <a:pt x="96" y="63"/>
                      <a:pt x="97" y="65"/>
                      <a:pt x="97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7" y="67"/>
                      <a:pt x="98" y="66"/>
                      <a:pt x="98" y="65"/>
                    </a:cubicBezTo>
                    <a:cubicBezTo>
                      <a:pt x="97" y="63"/>
                      <a:pt x="97" y="61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8"/>
                      <a:pt x="96" y="56"/>
                      <a:pt x="97" y="56"/>
                    </a:cubicBezTo>
                    <a:cubicBezTo>
                      <a:pt x="97" y="58"/>
                      <a:pt x="97" y="59"/>
                      <a:pt x="98" y="60"/>
                    </a:cubicBezTo>
                    <a:cubicBezTo>
                      <a:pt x="99" y="60"/>
                      <a:pt x="98" y="59"/>
                      <a:pt x="98" y="58"/>
                    </a:cubicBezTo>
                    <a:cubicBezTo>
                      <a:pt x="99" y="58"/>
                      <a:pt x="99" y="57"/>
                      <a:pt x="99" y="58"/>
                    </a:cubicBezTo>
                    <a:cubicBezTo>
                      <a:pt x="100" y="58"/>
                      <a:pt x="100" y="57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2" y="59"/>
                      <a:pt x="103" y="59"/>
                      <a:pt x="104" y="59"/>
                    </a:cubicBezTo>
                    <a:cubicBezTo>
                      <a:pt x="104" y="58"/>
                      <a:pt x="104" y="57"/>
                      <a:pt x="104" y="57"/>
                    </a:cubicBezTo>
                    <a:cubicBezTo>
                      <a:pt x="105" y="57"/>
                      <a:pt x="105" y="59"/>
                      <a:pt x="105" y="59"/>
                    </a:cubicBezTo>
                    <a:cubicBezTo>
                      <a:pt x="106" y="60"/>
                      <a:pt x="105" y="58"/>
                      <a:pt x="105" y="58"/>
                    </a:cubicBezTo>
                    <a:cubicBezTo>
                      <a:pt x="105" y="58"/>
                      <a:pt x="106" y="58"/>
                      <a:pt x="106" y="58"/>
                    </a:cubicBezTo>
                    <a:cubicBezTo>
                      <a:pt x="105" y="59"/>
                      <a:pt x="106" y="59"/>
                      <a:pt x="107" y="59"/>
                    </a:cubicBezTo>
                    <a:cubicBezTo>
                      <a:pt x="107" y="58"/>
                      <a:pt x="106" y="58"/>
                      <a:pt x="106" y="58"/>
                    </a:cubicBezTo>
                    <a:cubicBezTo>
                      <a:pt x="107" y="58"/>
                      <a:pt x="106" y="57"/>
                      <a:pt x="107" y="57"/>
                    </a:cubicBezTo>
                    <a:cubicBezTo>
                      <a:pt x="107" y="58"/>
                      <a:pt x="107" y="58"/>
                      <a:pt x="108" y="58"/>
                    </a:cubicBezTo>
                    <a:cubicBezTo>
                      <a:pt x="108" y="59"/>
                      <a:pt x="108" y="59"/>
                      <a:pt x="108" y="60"/>
                    </a:cubicBezTo>
                    <a:cubicBezTo>
                      <a:pt x="108" y="60"/>
                      <a:pt x="109" y="60"/>
                      <a:pt x="109" y="61"/>
                    </a:cubicBezTo>
                    <a:cubicBezTo>
                      <a:pt x="109" y="63"/>
                      <a:pt x="110" y="64"/>
                      <a:pt x="109" y="65"/>
                    </a:cubicBezTo>
                    <a:cubicBezTo>
                      <a:pt x="109" y="67"/>
                      <a:pt x="108" y="69"/>
                      <a:pt x="109" y="70"/>
                    </a:cubicBezTo>
                    <a:cubicBezTo>
                      <a:pt x="111" y="72"/>
                      <a:pt x="113" y="72"/>
                      <a:pt x="115" y="72"/>
                    </a:cubicBezTo>
                    <a:cubicBezTo>
                      <a:pt x="115" y="71"/>
                      <a:pt x="116" y="71"/>
                      <a:pt x="117" y="71"/>
                    </a:cubicBezTo>
                    <a:cubicBezTo>
                      <a:pt x="117" y="70"/>
                      <a:pt x="117" y="70"/>
                      <a:pt x="117" y="70"/>
                    </a:cubicBezTo>
                    <a:cubicBezTo>
                      <a:pt x="116" y="69"/>
                      <a:pt x="117" y="68"/>
                      <a:pt x="117" y="67"/>
                    </a:cubicBezTo>
                    <a:cubicBezTo>
                      <a:pt x="117" y="67"/>
                      <a:pt x="118" y="66"/>
                      <a:pt x="118" y="66"/>
                    </a:cubicBezTo>
                    <a:cubicBezTo>
                      <a:pt x="117" y="65"/>
                      <a:pt x="118" y="64"/>
                      <a:pt x="117" y="63"/>
                    </a:cubicBezTo>
                    <a:cubicBezTo>
                      <a:pt x="118" y="63"/>
                      <a:pt x="118" y="63"/>
                      <a:pt x="118" y="62"/>
                    </a:cubicBezTo>
                    <a:cubicBezTo>
                      <a:pt x="119" y="62"/>
                      <a:pt x="118" y="63"/>
                      <a:pt x="118" y="63"/>
                    </a:cubicBezTo>
                    <a:cubicBezTo>
                      <a:pt x="119" y="64"/>
                      <a:pt x="119" y="63"/>
                      <a:pt x="119" y="64"/>
                    </a:cubicBezTo>
                    <a:cubicBezTo>
                      <a:pt x="119" y="64"/>
                      <a:pt x="118" y="64"/>
                      <a:pt x="118" y="64"/>
                    </a:cubicBezTo>
                    <a:cubicBezTo>
                      <a:pt x="119" y="64"/>
                      <a:pt x="119" y="66"/>
                      <a:pt x="120" y="66"/>
                    </a:cubicBezTo>
                    <a:cubicBezTo>
                      <a:pt x="119" y="67"/>
                      <a:pt x="121" y="67"/>
                      <a:pt x="121" y="68"/>
                    </a:cubicBezTo>
                    <a:cubicBezTo>
                      <a:pt x="121" y="69"/>
                      <a:pt x="121" y="68"/>
                      <a:pt x="121" y="68"/>
                    </a:cubicBezTo>
                    <a:cubicBezTo>
                      <a:pt x="122" y="69"/>
                      <a:pt x="121" y="70"/>
                      <a:pt x="122" y="70"/>
                    </a:cubicBezTo>
                    <a:cubicBezTo>
                      <a:pt x="122" y="70"/>
                      <a:pt x="122" y="70"/>
                      <a:pt x="123" y="70"/>
                    </a:cubicBezTo>
                    <a:cubicBezTo>
                      <a:pt x="123" y="70"/>
                      <a:pt x="124" y="70"/>
                      <a:pt x="125" y="70"/>
                    </a:cubicBezTo>
                    <a:cubicBezTo>
                      <a:pt x="125" y="69"/>
                      <a:pt x="125" y="68"/>
                      <a:pt x="125" y="67"/>
                    </a:cubicBezTo>
                    <a:cubicBezTo>
                      <a:pt x="126" y="67"/>
                      <a:pt x="126" y="68"/>
                      <a:pt x="126" y="68"/>
                    </a:cubicBezTo>
                    <a:cubicBezTo>
                      <a:pt x="127" y="68"/>
                      <a:pt x="127" y="69"/>
                      <a:pt x="127" y="68"/>
                    </a:cubicBezTo>
                    <a:cubicBezTo>
                      <a:pt x="127" y="67"/>
                      <a:pt x="127" y="65"/>
                      <a:pt x="128" y="63"/>
                    </a:cubicBezTo>
                    <a:cubicBezTo>
                      <a:pt x="128" y="63"/>
                      <a:pt x="127" y="63"/>
                      <a:pt x="127" y="62"/>
                    </a:cubicBezTo>
                    <a:cubicBezTo>
                      <a:pt x="127" y="61"/>
                      <a:pt x="128" y="60"/>
                      <a:pt x="127" y="59"/>
                    </a:cubicBezTo>
                    <a:cubicBezTo>
                      <a:pt x="127" y="58"/>
                      <a:pt x="127" y="57"/>
                      <a:pt x="127" y="56"/>
                    </a:cubicBezTo>
                    <a:cubicBezTo>
                      <a:pt x="127" y="56"/>
                      <a:pt x="128" y="56"/>
                      <a:pt x="128" y="56"/>
                    </a:cubicBezTo>
                    <a:cubicBezTo>
                      <a:pt x="128" y="56"/>
                      <a:pt x="128" y="57"/>
                      <a:pt x="128" y="57"/>
                    </a:cubicBezTo>
                    <a:cubicBezTo>
                      <a:pt x="129" y="58"/>
                      <a:pt x="128" y="58"/>
                      <a:pt x="129" y="58"/>
                    </a:cubicBezTo>
                    <a:cubicBezTo>
                      <a:pt x="127" y="57"/>
                      <a:pt x="129" y="57"/>
                      <a:pt x="129" y="58"/>
                    </a:cubicBezTo>
                    <a:cubicBezTo>
                      <a:pt x="129" y="58"/>
                      <a:pt x="129" y="59"/>
                      <a:pt x="129" y="60"/>
                    </a:cubicBezTo>
                    <a:cubicBezTo>
                      <a:pt x="129" y="59"/>
                      <a:pt x="129" y="58"/>
                      <a:pt x="130" y="58"/>
                    </a:cubicBezTo>
                    <a:cubicBezTo>
                      <a:pt x="129" y="59"/>
                      <a:pt x="130" y="61"/>
                      <a:pt x="130" y="62"/>
                    </a:cubicBezTo>
                    <a:cubicBezTo>
                      <a:pt x="131" y="63"/>
                      <a:pt x="130" y="61"/>
                      <a:pt x="131" y="61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2" y="61"/>
                      <a:pt x="132" y="62"/>
                      <a:pt x="133" y="62"/>
                    </a:cubicBezTo>
                    <a:cubicBezTo>
                      <a:pt x="133" y="63"/>
                      <a:pt x="133" y="64"/>
                      <a:pt x="133" y="64"/>
                    </a:cubicBezTo>
                    <a:cubicBezTo>
                      <a:pt x="134" y="65"/>
                      <a:pt x="136" y="65"/>
                      <a:pt x="137" y="65"/>
                    </a:cubicBezTo>
                    <a:cubicBezTo>
                      <a:pt x="137" y="64"/>
                      <a:pt x="137" y="63"/>
                      <a:pt x="137" y="62"/>
                    </a:cubicBezTo>
                    <a:cubicBezTo>
                      <a:pt x="138" y="62"/>
                      <a:pt x="137" y="63"/>
                      <a:pt x="138" y="63"/>
                    </a:cubicBezTo>
                    <a:cubicBezTo>
                      <a:pt x="138" y="63"/>
                      <a:pt x="138" y="62"/>
                      <a:pt x="138" y="62"/>
                    </a:cubicBezTo>
                    <a:cubicBezTo>
                      <a:pt x="138" y="62"/>
                      <a:pt x="139" y="62"/>
                      <a:pt x="139" y="62"/>
                    </a:cubicBezTo>
                    <a:cubicBezTo>
                      <a:pt x="139" y="62"/>
                      <a:pt x="139" y="62"/>
                      <a:pt x="139" y="62"/>
                    </a:cubicBezTo>
                    <a:cubicBezTo>
                      <a:pt x="140" y="62"/>
                      <a:pt x="141" y="63"/>
                      <a:pt x="142" y="64"/>
                    </a:cubicBezTo>
                    <a:cubicBezTo>
                      <a:pt x="144" y="64"/>
                      <a:pt x="146" y="63"/>
                      <a:pt x="148" y="62"/>
                    </a:cubicBezTo>
                    <a:cubicBezTo>
                      <a:pt x="148" y="61"/>
                      <a:pt x="149" y="61"/>
                      <a:pt x="149" y="61"/>
                    </a:cubicBezTo>
                    <a:cubicBezTo>
                      <a:pt x="149" y="60"/>
                      <a:pt x="150" y="59"/>
                      <a:pt x="150" y="58"/>
                    </a:cubicBezTo>
                    <a:cubicBezTo>
                      <a:pt x="151" y="57"/>
                      <a:pt x="149" y="56"/>
                      <a:pt x="150" y="56"/>
                    </a:cubicBezTo>
                    <a:cubicBezTo>
                      <a:pt x="150" y="55"/>
                      <a:pt x="150" y="55"/>
                      <a:pt x="150" y="55"/>
                    </a:cubicBezTo>
                    <a:cubicBezTo>
                      <a:pt x="150" y="55"/>
                      <a:pt x="150" y="55"/>
                      <a:pt x="150" y="54"/>
                    </a:cubicBezTo>
                    <a:cubicBezTo>
                      <a:pt x="150" y="52"/>
                      <a:pt x="149" y="49"/>
                      <a:pt x="149" y="46"/>
                    </a:cubicBezTo>
                    <a:cubicBezTo>
                      <a:pt x="149" y="45"/>
                      <a:pt x="150" y="45"/>
                      <a:pt x="150" y="44"/>
                    </a:cubicBezTo>
                    <a:cubicBezTo>
                      <a:pt x="150" y="44"/>
                      <a:pt x="149" y="44"/>
                      <a:pt x="149" y="44"/>
                    </a:cubicBezTo>
                    <a:cubicBezTo>
                      <a:pt x="149" y="42"/>
                      <a:pt x="149" y="40"/>
                      <a:pt x="148" y="37"/>
                    </a:cubicBezTo>
                    <a:cubicBezTo>
                      <a:pt x="148" y="37"/>
                      <a:pt x="148" y="36"/>
                      <a:pt x="148" y="35"/>
                    </a:cubicBezTo>
                    <a:cubicBezTo>
                      <a:pt x="148" y="35"/>
                      <a:pt x="148" y="35"/>
                      <a:pt x="148" y="34"/>
                    </a:cubicBezTo>
                    <a:cubicBezTo>
                      <a:pt x="147" y="35"/>
                      <a:pt x="147" y="35"/>
                      <a:pt x="147" y="35"/>
                    </a:cubicBezTo>
                    <a:cubicBezTo>
                      <a:pt x="147" y="36"/>
                      <a:pt x="147" y="37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7"/>
                      <a:pt x="147" y="36"/>
                      <a:pt x="147" y="35"/>
                    </a:cubicBezTo>
                    <a:cubicBezTo>
                      <a:pt x="147" y="35"/>
                      <a:pt x="146" y="33"/>
                      <a:pt x="148" y="34"/>
                    </a:cubicBezTo>
                    <a:cubicBezTo>
                      <a:pt x="148" y="32"/>
                      <a:pt x="149" y="31"/>
                      <a:pt x="148" y="30"/>
                    </a:cubicBezTo>
                    <a:cubicBezTo>
                      <a:pt x="148" y="28"/>
                      <a:pt x="148" y="26"/>
                      <a:pt x="147" y="24"/>
                    </a:cubicBezTo>
                    <a:cubicBezTo>
                      <a:pt x="148" y="24"/>
                      <a:pt x="148" y="23"/>
                      <a:pt x="149" y="23"/>
                    </a:cubicBezTo>
                    <a:cubicBezTo>
                      <a:pt x="149" y="22"/>
                      <a:pt x="149" y="21"/>
                      <a:pt x="149" y="20"/>
                    </a:cubicBezTo>
                    <a:cubicBezTo>
                      <a:pt x="148" y="19"/>
                      <a:pt x="149" y="19"/>
                      <a:pt x="149" y="18"/>
                    </a:cubicBezTo>
                    <a:cubicBezTo>
                      <a:pt x="148" y="17"/>
                      <a:pt x="148" y="16"/>
                      <a:pt x="148" y="15"/>
                    </a:cubicBezTo>
                    <a:cubicBezTo>
                      <a:pt x="148" y="15"/>
                      <a:pt x="148" y="14"/>
                      <a:pt x="148" y="14"/>
                    </a:cubicBezTo>
                    <a:cubicBezTo>
                      <a:pt x="149" y="13"/>
                      <a:pt x="147" y="11"/>
                      <a:pt x="148" y="10"/>
                    </a:cubicBezTo>
                    <a:cubicBezTo>
                      <a:pt x="148" y="10"/>
                      <a:pt x="147" y="9"/>
                      <a:pt x="147" y="9"/>
                    </a:cubicBezTo>
                    <a:cubicBezTo>
                      <a:pt x="146" y="9"/>
                      <a:pt x="145" y="8"/>
                      <a:pt x="144" y="8"/>
                    </a:cubicBezTo>
                    <a:cubicBezTo>
                      <a:pt x="143" y="8"/>
                      <a:pt x="143" y="8"/>
                      <a:pt x="142" y="7"/>
                    </a:cubicBezTo>
                    <a:cubicBezTo>
                      <a:pt x="141" y="7"/>
                      <a:pt x="140" y="8"/>
                      <a:pt x="138" y="7"/>
                    </a:cubicBezTo>
                    <a:cubicBezTo>
                      <a:pt x="138" y="7"/>
                      <a:pt x="138" y="7"/>
                      <a:pt x="138" y="6"/>
                    </a:cubicBezTo>
                    <a:cubicBezTo>
                      <a:pt x="137" y="6"/>
                      <a:pt x="136" y="6"/>
                      <a:pt x="135" y="6"/>
                    </a:cubicBezTo>
                    <a:cubicBezTo>
                      <a:pt x="134" y="6"/>
                      <a:pt x="134" y="5"/>
                      <a:pt x="133" y="5"/>
                    </a:cubicBezTo>
                    <a:cubicBezTo>
                      <a:pt x="133" y="5"/>
                      <a:pt x="132" y="5"/>
                      <a:pt x="132" y="5"/>
                    </a:cubicBezTo>
                    <a:cubicBezTo>
                      <a:pt x="132" y="6"/>
                      <a:pt x="132" y="8"/>
                      <a:pt x="132" y="9"/>
                    </a:cubicBezTo>
                    <a:cubicBezTo>
                      <a:pt x="132" y="9"/>
                      <a:pt x="132" y="9"/>
                      <a:pt x="132" y="10"/>
                    </a:cubicBezTo>
                    <a:cubicBezTo>
                      <a:pt x="132" y="9"/>
                      <a:pt x="131" y="9"/>
                      <a:pt x="131" y="9"/>
                    </a:cubicBezTo>
                    <a:cubicBezTo>
                      <a:pt x="131" y="8"/>
                      <a:pt x="131" y="8"/>
                      <a:pt x="130" y="9"/>
                    </a:cubicBezTo>
                    <a:cubicBezTo>
                      <a:pt x="130" y="8"/>
                      <a:pt x="130" y="8"/>
                      <a:pt x="130" y="7"/>
                    </a:cubicBezTo>
                    <a:cubicBezTo>
                      <a:pt x="130" y="7"/>
                      <a:pt x="129" y="7"/>
                      <a:pt x="130" y="7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0" y="6"/>
                      <a:pt x="130" y="6"/>
                      <a:pt x="129" y="6"/>
                    </a:cubicBezTo>
                    <a:cubicBezTo>
                      <a:pt x="129" y="7"/>
                      <a:pt x="129" y="8"/>
                      <a:pt x="129" y="9"/>
                    </a:cubicBezTo>
                    <a:cubicBezTo>
                      <a:pt x="129" y="9"/>
                      <a:pt x="130" y="9"/>
                      <a:pt x="130" y="9"/>
                    </a:cubicBezTo>
                    <a:cubicBezTo>
                      <a:pt x="130" y="10"/>
                      <a:pt x="130" y="12"/>
                      <a:pt x="130" y="13"/>
                    </a:cubicBezTo>
                    <a:cubicBezTo>
                      <a:pt x="129" y="13"/>
                      <a:pt x="129" y="12"/>
                      <a:pt x="129" y="12"/>
                    </a:cubicBezTo>
                    <a:cubicBezTo>
                      <a:pt x="128" y="11"/>
                      <a:pt x="129" y="10"/>
                      <a:pt x="129" y="9"/>
                    </a:cubicBezTo>
                    <a:cubicBezTo>
                      <a:pt x="129" y="9"/>
                      <a:pt x="128" y="9"/>
                      <a:pt x="128" y="9"/>
                    </a:cubicBezTo>
                    <a:cubicBezTo>
                      <a:pt x="128" y="9"/>
                      <a:pt x="128" y="8"/>
                      <a:pt x="128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7"/>
                      <a:pt x="128" y="6"/>
                      <a:pt x="128" y="5"/>
                    </a:cubicBezTo>
                    <a:cubicBezTo>
                      <a:pt x="128" y="4"/>
                      <a:pt x="127" y="3"/>
                      <a:pt x="128" y="2"/>
                    </a:cubicBezTo>
                    <a:cubicBezTo>
                      <a:pt x="128" y="1"/>
                      <a:pt x="127" y="1"/>
                      <a:pt x="127" y="1"/>
                    </a:cubicBezTo>
                    <a:cubicBezTo>
                      <a:pt x="126" y="1"/>
                      <a:pt x="125" y="0"/>
                      <a:pt x="124" y="1"/>
                    </a:cubicBezTo>
                    <a:cubicBezTo>
                      <a:pt x="123" y="0"/>
                      <a:pt x="123" y="2"/>
                      <a:pt x="121" y="2"/>
                    </a:cubicBezTo>
                    <a:cubicBezTo>
                      <a:pt x="121" y="3"/>
                      <a:pt x="120" y="3"/>
                      <a:pt x="119" y="4"/>
                    </a:cubicBezTo>
                    <a:cubicBezTo>
                      <a:pt x="119" y="4"/>
                      <a:pt x="120" y="5"/>
                      <a:pt x="119" y="5"/>
                    </a:cubicBezTo>
                    <a:cubicBezTo>
                      <a:pt x="120" y="6"/>
                      <a:pt x="120" y="6"/>
                      <a:pt x="120" y="7"/>
                    </a:cubicBezTo>
                    <a:cubicBezTo>
                      <a:pt x="119" y="8"/>
                      <a:pt x="120" y="10"/>
                      <a:pt x="120" y="11"/>
                    </a:cubicBezTo>
                    <a:cubicBezTo>
                      <a:pt x="120" y="11"/>
                      <a:pt x="119" y="12"/>
                      <a:pt x="120" y="13"/>
                    </a:cubicBezTo>
                    <a:cubicBezTo>
                      <a:pt x="119" y="12"/>
                      <a:pt x="119" y="12"/>
                      <a:pt x="119" y="12"/>
                    </a:cubicBezTo>
                    <a:cubicBezTo>
                      <a:pt x="119" y="14"/>
                      <a:pt x="119" y="14"/>
                      <a:pt x="119" y="14"/>
                    </a:cubicBezTo>
                    <a:cubicBezTo>
                      <a:pt x="120" y="14"/>
                      <a:pt x="119" y="13"/>
                      <a:pt x="120" y="13"/>
                    </a:cubicBezTo>
                    <a:cubicBezTo>
                      <a:pt x="120" y="14"/>
                      <a:pt x="120" y="14"/>
                      <a:pt x="120" y="15"/>
                    </a:cubicBezTo>
                    <a:cubicBezTo>
                      <a:pt x="120" y="13"/>
                      <a:pt x="120" y="12"/>
                      <a:pt x="120" y="11"/>
                    </a:cubicBezTo>
                    <a:cubicBezTo>
                      <a:pt x="121" y="12"/>
                      <a:pt x="120" y="13"/>
                      <a:pt x="120" y="14"/>
                    </a:cubicBezTo>
                    <a:cubicBezTo>
                      <a:pt x="121" y="14"/>
                      <a:pt x="120" y="16"/>
                      <a:pt x="121" y="16"/>
                    </a:cubicBezTo>
                    <a:cubicBezTo>
                      <a:pt x="120" y="16"/>
                      <a:pt x="120" y="17"/>
                      <a:pt x="120" y="17"/>
                    </a:cubicBezTo>
                    <a:cubicBezTo>
                      <a:pt x="120" y="17"/>
                      <a:pt x="120" y="16"/>
                      <a:pt x="120" y="16"/>
                    </a:cubicBezTo>
                    <a:cubicBezTo>
                      <a:pt x="119" y="16"/>
                      <a:pt x="119" y="17"/>
                      <a:pt x="120" y="17"/>
                    </a:cubicBezTo>
                    <a:cubicBezTo>
                      <a:pt x="119" y="17"/>
                      <a:pt x="119" y="18"/>
                      <a:pt x="119" y="19"/>
                    </a:cubicBezTo>
                    <a:cubicBezTo>
                      <a:pt x="120" y="19"/>
                      <a:pt x="119" y="17"/>
                      <a:pt x="120" y="17"/>
                    </a:cubicBezTo>
                    <a:cubicBezTo>
                      <a:pt x="120" y="17"/>
                      <a:pt x="121" y="17"/>
                      <a:pt x="121" y="18"/>
                    </a:cubicBezTo>
                    <a:cubicBezTo>
                      <a:pt x="120" y="18"/>
                      <a:pt x="120" y="19"/>
                      <a:pt x="120" y="20"/>
                    </a:cubicBezTo>
                    <a:cubicBezTo>
                      <a:pt x="120" y="20"/>
                      <a:pt x="120" y="21"/>
                      <a:pt x="119" y="21"/>
                    </a:cubicBezTo>
                    <a:cubicBezTo>
                      <a:pt x="120" y="20"/>
                      <a:pt x="119" y="20"/>
                      <a:pt x="118" y="21"/>
                    </a:cubicBezTo>
                    <a:cubicBezTo>
                      <a:pt x="118" y="20"/>
                      <a:pt x="118" y="20"/>
                      <a:pt x="118" y="19"/>
                    </a:cubicBezTo>
                    <a:cubicBezTo>
                      <a:pt x="118" y="19"/>
                      <a:pt x="118" y="18"/>
                      <a:pt x="118" y="17"/>
                    </a:cubicBezTo>
                    <a:cubicBezTo>
                      <a:pt x="118" y="17"/>
                      <a:pt x="117" y="17"/>
                      <a:pt x="117" y="17"/>
                    </a:cubicBezTo>
                    <a:cubicBezTo>
                      <a:pt x="117" y="17"/>
                      <a:pt x="118" y="17"/>
                      <a:pt x="118" y="17"/>
                    </a:cubicBezTo>
                    <a:cubicBezTo>
                      <a:pt x="118" y="16"/>
                      <a:pt x="118" y="15"/>
                      <a:pt x="118" y="15"/>
                    </a:cubicBezTo>
                    <a:cubicBezTo>
                      <a:pt x="118" y="15"/>
                      <a:pt x="117" y="15"/>
                      <a:pt x="117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9" y="12"/>
                      <a:pt x="118" y="10"/>
                    </a:cubicBezTo>
                    <a:cubicBezTo>
                      <a:pt x="118" y="10"/>
                      <a:pt x="119" y="10"/>
                      <a:pt x="119" y="10"/>
                    </a:cubicBezTo>
                    <a:cubicBezTo>
                      <a:pt x="119" y="10"/>
                      <a:pt x="118" y="10"/>
                      <a:pt x="118" y="9"/>
                    </a:cubicBezTo>
                    <a:cubicBezTo>
                      <a:pt x="119" y="9"/>
                      <a:pt x="119" y="8"/>
                      <a:pt x="118" y="8"/>
                    </a:cubicBezTo>
                    <a:cubicBezTo>
                      <a:pt x="118" y="7"/>
                      <a:pt x="118" y="6"/>
                      <a:pt x="118" y="5"/>
                    </a:cubicBezTo>
                    <a:cubicBezTo>
                      <a:pt x="117" y="5"/>
                      <a:pt x="117" y="6"/>
                      <a:pt x="116" y="6"/>
                    </a:cubicBezTo>
                    <a:cubicBezTo>
                      <a:pt x="116" y="7"/>
                      <a:pt x="116" y="8"/>
                      <a:pt x="116" y="9"/>
                    </a:cubicBezTo>
                    <a:cubicBezTo>
                      <a:pt x="116" y="10"/>
                      <a:pt x="116" y="11"/>
                      <a:pt x="116" y="12"/>
                    </a:cubicBezTo>
                    <a:cubicBezTo>
                      <a:pt x="116" y="12"/>
                      <a:pt x="116" y="12"/>
                      <a:pt x="117" y="12"/>
                    </a:cubicBezTo>
                    <a:cubicBezTo>
                      <a:pt x="117" y="15"/>
                      <a:pt x="117" y="18"/>
                      <a:pt x="117" y="21"/>
                    </a:cubicBezTo>
                    <a:cubicBezTo>
                      <a:pt x="116" y="22"/>
                      <a:pt x="116" y="23"/>
                      <a:pt x="116" y="23"/>
                    </a:cubicBezTo>
                    <a:cubicBezTo>
                      <a:pt x="115" y="22"/>
                      <a:pt x="115" y="22"/>
                      <a:pt x="115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5" y="23"/>
                      <a:pt x="115" y="24"/>
                      <a:pt x="115" y="26"/>
                    </a:cubicBezTo>
                    <a:cubicBezTo>
                      <a:pt x="114" y="25"/>
                      <a:pt x="115" y="24"/>
                      <a:pt x="114" y="23"/>
                    </a:cubicBezTo>
                    <a:cubicBezTo>
                      <a:pt x="115" y="22"/>
                      <a:pt x="115" y="21"/>
                      <a:pt x="114" y="21"/>
                    </a:cubicBezTo>
                    <a:cubicBezTo>
                      <a:pt x="114" y="21"/>
                      <a:pt x="114" y="21"/>
                      <a:pt x="115" y="21"/>
                    </a:cubicBezTo>
                    <a:cubicBezTo>
                      <a:pt x="114" y="20"/>
                      <a:pt x="115" y="18"/>
                      <a:pt x="114" y="17"/>
                    </a:cubicBezTo>
                    <a:cubicBezTo>
                      <a:pt x="115" y="17"/>
                      <a:pt x="115" y="16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5" y="14"/>
                      <a:pt x="115" y="14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5" y="10"/>
                      <a:pt x="116" y="7"/>
                      <a:pt x="115" y="6"/>
                    </a:cubicBezTo>
                    <a:cubicBezTo>
                      <a:pt x="114" y="5"/>
                      <a:pt x="115" y="8"/>
                      <a:pt x="114" y="7"/>
                    </a:cubicBezTo>
                    <a:cubicBezTo>
                      <a:pt x="114" y="6"/>
                      <a:pt x="114" y="6"/>
                      <a:pt x="114" y="5"/>
                    </a:cubicBezTo>
                    <a:cubicBezTo>
                      <a:pt x="113" y="5"/>
                      <a:pt x="112" y="6"/>
                      <a:pt x="111" y="5"/>
                    </a:cubicBezTo>
                    <a:cubicBezTo>
                      <a:pt x="110" y="6"/>
                      <a:pt x="110" y="8"/>
                      <a:pt x="109" y="8"/>
                    </a:cubicBezTo>
                    <a:cubicBezTo>
                      <a:pt x="109" y="8"/>
                      <a:pt x="110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6"/>
                      <a:pt x="110" y="5"/>
                      <a:pt x="109" y="4"/>
                    </a:cubicBezTo>
                    <a:cubicBezTo>
                      <a:pt x="108" y="3"/>
                      <a:pt x="108" y="5"/>
                      <a:pt x="109" y="5"/>
                    </a:cubicBezTo>
                    <a:cubicBezTo>
                      <a:pt x="109" y="6"/>
                      <a:pt x="108" y="6"/>
                      <a:pt x="108" y="6"/>
                    </a:cubicBezTo>
                    <a:cubicBezTo>
                      <a:pt x="108" y="5"/>
                      <a:pt x="108" y="4"/>
                      <a:pt x="107" y="4"/>
                    </a:cubicBezTo>
                    <a:cubicBezTo>
                      <a:pt x="107" y="4"/>
                      <a:pt x="106" y="4"/>
                      <a:pt x="106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5"/>
                      <a:pt x="102" y="5"/>
                      <a:pt x="101" y="6"/>
                    </a:cubicBezTo>
                    <a:cubicBezTo>
                      <a:pt x="100" y="6"/>
                      <a:pt x="100" y="7"/>
                      <a:pt x="100" y="7"/>
                    </a:cubicBezTo>
                    <a:cubicBezTo>
                      <a:pt x="99" y="7"/>
                      <a:pt x="98" y="6"/>
                      <a:pt x="97" y="6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6" y="8"/>
                      <a:pt x="95" y="8"/>
                      <a:pt x="95" y="7"/>
                    </a:cubicBezTo>
                    <a:cubicBezTo>
                      <a:pt x="95" y="9"/>
                      <a:pt x="95" y="10"/>
                      <a:pt x="96" y="11"/>
                    </a:cubicBezTo>
                    <a:cubicBezTo>
                      <a:pt x="96" y="12"/>
                      <a:pt x="96" y="13"/>
                      <a:pt x="95" y="14"/>
                    </a:cubicBezTo>
                    <a:cubicBezTo>
                      <a:pt x="96" y="15"/>
                      <a:pt x="96" y="16"/>
                      <a:pt x="95" y="16"/>
                    </a:cubicBezTo>
                    <a:cubicBezTo>
                      <a:pt x="94" y="16"/>
                      <a:pt x="95" y="14"/>
                      <a:pt x="94" y="13"/>
                    </a:cubicBezTo>
                    <a:cubicBezTo>
                      <a:pt x="94" y="13"/>
                      <a:pt x="94" y="15"/>
                      <a:pt x="94" y="16"/>
                    </a:cubicBezTo>
                    <a:cubicBezTo>
                      <a:pt x="93" y="18"/>
                      <a:pt x="94" y="17"/>
                      <a:pt x="94" y="16"/>
                    </a:cubicBezTo>
                    <a:cubicBezTo>
                      <a:pt x="94" y="17"/>
                      <a:pt x="94" y="18"/>
                      <a:pt x="94" y="19"/>
                    </a:cubicBezTo>
                    <a:cubicBezTo>
                      <a:pt x="93" y="20"/>
                      <a:pt x="94" y="19"/>
                      <a:pt x="94" y="18"/>
                    </a:cubicBezTo>
                    <a:cubicBezTo>
                      <a:pt x="93" y="18"/>
                      <a:pt x="93" y="17"/>
                      <a:pt x="94" y="17"/>
                    </a:cubicBezTo>
                    <a:cubicBezTo>
                      <a:pt x="94" y="16"/>
                      <a:pt x="93" y="16"/>
                      <a:pt x="93" y="15"/>
                    </a:cubicBezTo>
                    <a:cubicBezTo>
                      <a:pt x="93" y="15"/>
                      <a:pt x="93" y="14"/>
                      <a:pt x="93" y="14"/>
                    </a:cubicBezTo>
                    <a:cubicBezTo>
                      <a:pt x="94" y="13"/>
                      <a:pt x="94" y="12"/>
                      <a:pt x="94" y="12"/>
                    </a:cubicBezTo>
                    <a:cubicBezTo>
                      <a:pt x="95" y="12"/>
                      <a:pt x="94" y="12"/>
                      <a:pt x="94" y="12"/>
                    </a:cubicBezTo>
                    <a:cubicBezTo>
                      <a:pt x="94" y="11"/>
                      <a:pt x="94" y="10"/>
                      <a:pt x="94" y="9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4" y="10"/>
                      <a:pt x="94" y="9"/>
                    </a:cubicBezTo>
                    <a:cubicBezTo>
                      <a:pt x="95" y="8"/>
                      <a:pt x="94" y="7"/>
                      <a:pt x="93" y="7"/>
                    </a:cubicBezTo>
                    <a:cubicBezTo>
                      <a:pt x="93" y="7"/>
                      <a:pt x="93" y="8"/>
                      <a:pt x="93" y="8"/>
                    </a:cubicBezTo>
                    <a:cubicBezTo>
                      <a:pt x="94" y="9"/>
                      <a:pt x="93" y="11"/>
                      <a:pt x="93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1"/>
                      <a:pt x="93" y="10"/>
                      <a:pt x="93" y="9"/>
                    </a:cubicBezTo>
                    <a:cubicBezTo>
                      <a:pt x="93" y="9"/>
                      <a:pt x="92" y="9"/>
                      <a:pt x="92" y="9"/>
                    </a:cubicBezTo>
                    <a:cubicBezTo>
                      <a:pt x="92" y="8"/>
                      <a:pt x="93" y="7"/>
                      <a:pt x="92" y="6"/>
                    </a:cubicBezTo>
                    <a:cubicBezTo>
                      <a:pt x="92" y="5"/>
                      <a:pt x="92" y="4"/>
                      <a:pt x="90" y="5"/>
                    </a:cubicBezTo>
                    <a:cubicBezTo>
                      <a:pt x="86" y="5"/>
                      <a:pt x="82" y="4"/>
                      <a:pt x="79" y="5"/>
                    </a:cubicBezTo>
                    <a:cubicBezTo>
                      <a:pt x="77" y="5"/>
                      <a:pt x="77" y="6"/>
                      <a:pt x="75" y="7"/>
                    </a:cubicBezTo>
                    <a:cubicBezTo>
                      <a:pt x="75" y="7"/>
                      <a:pt x="75" y="8"/>
                      <a:pt x="74" y="8"/>
                    </a:cubicBezTo>
                    <a:cubicBezTo>
                      <a:pt x="74" y="9"/>
                      <a:pt x="73" y="8"/>
                      <a:pt x="73" y="8"/>
                    </a:cubicBezTo>
                    <a:cubicBezTo>
                      <a:pt x="72" y="10"/>
                      <a:pt x="72" y="11"/>
                      <a:pt x="71" y="13"/>
                    </a:cubicBezTo>
                    <a:cubicBezTo>
                      <a:pt x="72" y="14"/>
                      <a:pt x="71" y="16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0" y="15"/>
                      <a:pt x="71" y="13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1" y="12"/>
                      <a:pt x="69" y="12"/>
                      <a:pt x="69" y="12"/>
                    </a:cubicBezTo>
                    <a:cubicBezTo>
                      <a:pt x="67" y="10"/>
                      <a:pt x="68" y="8"/>
                      <a:pt x="68" y="6"/>
                    </a:cubicBezTo>
                    <a:cubicBezTo>
                      <a:pt x="68" y="5"/>
                      <a:pt x="68" y="4"/>
                      <a:pt x="68" y="3"/>
                    </a:cubicBezTo>
                    <a:cubicBezTo>
                      <a:pt x="63" y="2"/>
                      <a:pt x="57" y="3"/>
                      <a:pt x="52" y="3"/>
                    </a:cubicBezTo>
                    <a:cubicBezTo>
                      <a:pt x="49" y="3"/>
                      <a:pt x="46" y="2"/>
                      <a:pt x="43" y="3"/>
                    </a:cubicBezTo>
                    <a:cubicBezTo>
                      <a:pt x="40" y="3"/>
                      <a:pt x="37" y="4"/>
                      <a:pt x="34" y="3"/>
                    </a:cubicBezTo>
                    <a:cubicBezTo>
                      <a:pt x="34" y="2"/>
                      <a:pt x="33" y="3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" name="Freeform 41">
                <a:extLst>
                  <a:ext uri="{FF2B5EF4-FFF2-40B4-BE49-F238E27FC236}">
                    <a16:creationId xmlns:a16="http://schemas.microsoft.com/office/drawing/2014/main" id="{A64E118E-066D-4F3A-A05F-C090B987F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1093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" name="Freeform 42">
                <a:extLst>
                  <a:ext uri="{FF2B5EF4-FFF2-40B4-BE49-F238E27FC236}">
                    <a16:creationId xmlns:a16="http://schemas.microsoft.com/office/drawing/2014/main" id="{661C0C16-D669-4F54-A45A-092927940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6" y="1165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" name="Freeform 43">
                <a:extLst>
                  <a:ext uri="{FF2B5EF4-FFF2-40B4-BE49-F238E27FC236}">
                    <a16:creationId xmlns:a16="http://schemas.microsoft.com/office/drawing/2014/main" id="{4527DAF1-A19D-4D86-9781-7BE8A79C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8" y="445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" name="Freeform 44">
                <a:extLst>
                  <a:ext uri="{FF2B5EF4-FFF2-40B4-BE49-F238E27FC236}">
                    <a16:creationId xmlns:a16="http://schemas.microsoft.com/office/drawing/2014/main" id="{CAE125B6-965C-47BC-8720-99636C711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" y="553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" name="Freeform 45">
                <a:extLst>
                  <a:ext uri="{FF2B5EF4-FFF2-40B4-BE49-F238E27FC236}">
                    <a16:creationId xmlns:a16="http://schemas.microsoft.com/office/drawing/2014/main" id="{D432DB30-8742-4FAA-9FFB-A8381506F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445"/>
                <a:ext cx="24" cy="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346" name="Group 38">
              <a:extLst>
                <a:ext uri="{FF2B5EF4-FFF2-40B4-BE49-F238E27FC236}">
                  <a16:creationId xmlns:a16="http://schemas.microsoft.com/office/drawing/2014/main" id="{93912042-9557-498E-9FA3-CB30EB0BC8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H="1">
              <a:off x="984314" y="2316889"/>
              <a:ext cx="3333573" cy="2010562"/>
              <a:chOff x="5312" y="385"/>
              <a:chExt cx="1774" cy="864"/>
            </a:xfrm>
            <a:blipFill dpi="0" rotWithShape="0">
              <a:blip r:embed="rId3"/>
              <a:srcRect/>
              <a:stretch>
                <a:fillRect/>
              </a:stretch>
            </a:blipFill>
          </p:grpSpPr>
          <p:sp>
            <p:nvSpPr>
              <p:cNvPr id="358" name="Freeform 39">
                <a:extLst>
                  <a:ext uri="{FF2B5EF4-FFF2-40B4-BE49-F238E27FC236}">
                    <a16:creationId xmlns:a16="http://schemas.microsoft.com/office/drawing/2014/main" id="{9B294BF5-3406-409D-AE0B-DAA1F03AB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11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" name="Freeform 40">
                <a:extLst>
                  <a:ext uri="{FF2B5EF4-FFF2-40B4-BE49-F238E27FC236}">
                    <a16:creationId xmlns:a16="http://schemas.microsoft.com/office/drawing/2014/main" id="{8374CFEB-AC7A-406A-94CA-0FAF065E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385"/>
                <a:ext cx="1774" cy="864"/>
              </a:xfrm>
              <a:custGeom>
                <a:avLst/>
                <a:gdLst>
                  <a:gd name="T0" fmla="*/ 14 w 151"/>
                  <a:gd name="T1" fmla="*/ 4 h 72"/>
                  <a:gd name="T2" fmla="*/ 3 w 151"/>
                  <a:gd name="T3" fmla="*/ 18 h 72"/>
                  <a:gd name="T4" fmla="*/ 2 w 151"/>
                  <a:gd name="T5" fmla="*/ 32 h 72"/>
                  <a:gd name="T6" fmla="*/ 3 w 151"/>
                  <a:gd name="T7" fmla="*/ 43 h 72"/>
                  <a:gd name="T8" fmla="*/ 3 w 151"/>
                  <a:gd name="T9" fmla="*/ 50 h 72"/>
                  <a:gd name="T10" fmla="*/ 10 w 151"/>
                  <a:gd name="T11" fmla="*/ 58 h 72"/>
                  <a:gd name="T12" fmla="*/ 16 w 151"/>
                  <a:gd name="T13" fmla="*/ 71 h 72"/>
                  <a:gd name="T14" fmla="*/ 41 w 151"/>
                  <a:gd name="T15" fmla="*/ 71 h 72"/>
                  <a:gd name="T16" fmla="*/ 48 w 151"/>
                  <a:gd name="T17" fmla="*/ 71 h 72"/>
                  <a:gd name="T18" fmla="*/ 56 w 151"/>
                  <a:gd name="T19" fmla="*/ 68 h 72"/>
                  <a:gd name="T20" fmla="*/ 71 w 151"/>
                  <a:gd name="T21" fmla="*/ 69 h 72"/>
                  <a:gd name="T22" fmla="*/ 83 w 151"/>
                  <a:gd name="T23" fmla="*/ 70 h 72"/>
                  <a:gd name="T24" fmla="*/ 89 w 151"/>
                  <a:gd name="T25" fmla="*/ 65 h 72"/>
                  <a:gd name="T26" fmla="*/ 93 w 151"/>
                  <a:gd name="T27" fmla="*/ 63 h 72"/>
                  <a:gd name="T28" fmla="*/ 95 w 151"/>
                  <a:gd name="T29" fmla="*/ 63 h 72"/>
                  <a:gd name="T30" fmla="*/ 96 w 151"/>
                  <a:gd name="T31" fmla="*/ 62 h 72"/>
                  <a:gd name="T32" fmla="*/ 97 w 151"/>
                  <a:gd name="T33" fmla="*/ 60 h 72"/>
                  <a:gd name="T34" fmla="*/ 97 w 151"/>
                  <a:gd name="T35" fmla="*/ 56 h 72"/>
                  <a:gd name="T36" fmla="*/ 101 w 151"/>
                  <a:gd name="T37" fmla="*/ 58 h 72"/>
                  <a:gd name="T38" fmla="*/ 107 w 151"/>
                  <a:gd name="T39" fmla="*/ 59 h 72"/>
                  <a:gd name="T40" fmla="*/ 109 w 151"/>
                  <a:gd name="T41" fmla="*/ 65 h 72"/>
                  <a:gd name="T42" fmla="*/ 118 w 151"/>
                  <a:gd name="T43" fmla="*/ 66 h 72"/>
                  <a:gd name="T44" fmla="*/ 120 w 151"/>
                  <a:gd name="T45" fmla="*/ 66 h 72"/>
                  <a:gd name="T46" fmla="*/ 125 w 151"/>
                  <a:gd name="T47" fmla="*/ 67 h 72"/>
                  <a:gd name="T48" fmla="*/ 127 w 151"/>
                  <a:gd name="T49" fmla="*/ 56 h 72"/>
                  <a:gd name="T50" fmla="*/ 130 w 151"/>
                  <a:gd name="T51" fmla="*/ 58 h 72"/>
                  <a:gd name="T52" fmla="*/ 137 w 151"/>
                  <a:gd name="T53" fmla="*/ 65 h 72"/>
                  <a:gd name="T54" fmla="*/ 142 w 151"/>
                  <a:gd name="T55" fmla="*/ 64 h 72"/>
                  <a:gd name="T56" fmla="*/ 150 w 151"/>
                  <a:gd name="T57" fmla="*/ 54 h 72"/>
                  <a:gd name="T58" fmla="*/ 148 w 151"/>
                  <a:gd name="T59" fmla="*/ 34 h 72"/>
                  <a:gd name="T60" fmla="*/ 148 w 151"/>
                  <a:gd name="T61" fmla="*/ 30 h 72"/>
                  <a:gd name="T62" fmla="*/ 148 w 151"/>
                  <a:gd name="T63" fmla="*/ 14 h 72"/>
                  <a:gd name="T64" fmla="*/ 138 w 151"/>
                  <a:gd name="T65" fmla="*/ 6 h 72"/>
                  <a:gd name="T66" fmla="*/ 131 w 151"/>
                  <a:gd name="T67" fmla="*/ 9 h 72"/>
                  <a:gd name="T68" fmla="*/ 129 w 151"/>
                  <a:gd name="T69" fmla="*/ 9 h 72"/>
                  <a:gd name="T70" fmla="*/ 128 w 151"/>
                  <a:gd name="T71" fmla="*/ 8 h 72"/>
                  <a:gd name="T72" fmla="*/ 121 w 151"/>
                  <a:gd name="T73" fmla="*/ 2 h 72"/>
                  <a:gd name="T74" fmla="*/ 119 w 151"/>
                  <a:gd name="T75" fmla="*/ 12 h 72"/>
                  <a:gd name="T76" fmla="*/ 121 w 151"/>
                  <a:gd name="T77" fmla="*/ 16 h 72"/>
                  <a:gd name="T78" fmla="*/ 121 w 151"/>
                  <a:gd name="T79" fmla="*/ 18 h 72"/>
                  <a:gd name="T80" fmla="*/ 117 w 151"/>
                  <a:gd name="T81" fmla="*/ 17 h 72"/>
                  <a:gd name="T82" fmla="*/ 119 w 151"/>
                  <a:gd name="T83" fmla="*/ 10 h 72"/>
                  <a:gd name="T84" fmla="*/ 116 w 151"/>
                  <a:gd name="T85" fmla="*/ 12 h 72"/>
                  <a:gd name="T86" fmla="*/ 115 w 151"/>
                  <a:gd name="T87" fmla="*/ 26 h 72"/>
                  <a:gd name="T88" fmla="*/ 115 w 151"/>
                  <a:gd name="T89" fmla="*/ 15 h 72"/>
                  <a:gd name="T90" fmla="*/ 111 w 151"/>
                  <a:gd name="T91" fmla="*/ 5 h 72"/>
                  <a:gd name="T92" fmla="*/ 108 w 151"/>
                  <a:gd name="T93" fmla="*/ 6 h 72"/>
                  <a:gd name="T94" fmla="*/ 97 w 151"/>
                  <a:gd name="T95" fmla="*/ 6 h 72"/>
                  <a:gd name="T96" fmla="*/ 94 w 151"/>
                  <a:gd name="T97" fmla="*/ 13 h 72"/>
                  <a:gd name="T98" fmla="*/ 93 w 151"/>
                  <a:gd name="T99" fmla="*/ 15 h 72"/>
                  <a:gd name="T100" fmla="*/ 94 w 151"/>
                  <a:gd name="T101" fmla="*/ 9 h 72"/>
                  <a:gd name="T102" fmla="*/ 92 w 151"/>
                  <a:gd name="T103" fmla="*/ 9 h 72"/>
                  <a:gd name="T104" fmla="*/ 73 w 151"/>
                  <a:gd name="T105" fmla="*/ 8 h 72"/>
                  <a:gd name="T106" fmla="*/ 69 w 151"/>
                  <a:gd name="T107" fmla="*/ 12 h 72"/>
                  <a:gd name="T108" fmla="*/ 33 w 151"/>
                  <a:gd name="T109" fmla="*/ 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1" h="72">
                    <a:moveTo>
                      <a:pt x="33" y="2"/>
                    </a:moveTo>
                    <a:cubicBezTo>
                      <a:pt x="32" y="2"/>
                      <a:pt x="31" y="1"/>
                      <a:pt x="31" y="0"/>
                    </a:cubicBezTo>
                    <a:cubicBezTo>
                      <a:pt x="30" y="0"/>
                      <a:pt x="30" y="1"/>
                      <a:pt x="30" y="2"/>
                    </a:cubicBezTo>
                    <a:cubicBezTo>
                      <a:pt x="29" y="3"/>
                      <a:pt x="27" y="3"/>
                      <a:pt x="26" y="3"/>
                    </a:cubicBezTo>
                    <a:cubicBezTo>
                      <a:pt x="25" y="3"/>
                      <a:pt x="24" y="3"/>
                      <a:pt x="23" y="3"/>
                    </a:cubicBezTo>
                    <a:cubicBezTo>
                      <a:pt x="20" y="3"/>
                      <a:pt x="17" y="4"/>
                      <a:pt x="14" y="4"/>
                    </a:cubicBezTo>
                    <a:cubicBezTo>
                      <a:pt x="13" y="5"/>
                      <a:pt x="12" y="7"/>
                      <a:pt x="11" y="8"/>
                    </a:cubicBezTo>
                    <a:cubicBezTo>
                      <a:pt x="9" y="9"/>
                      <a:pt x="8" y="11"/>
                      <a:pt x="7" y="12"/>
                    </a:cubicBezTo>
                    <a:cubicBezTo>
                      <a:pt x="6" y="13"/>
                      <a:pt x="5" y="12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2" y="19"/>
                      <a:pt x="0" y="18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2"/>
                      <a:pt x="1" y="24"/>
                      <a:pt x="1" y="26"/>
                    </a:cubicBezTo>
                    <a:cubicBezTo>
                      <a:pt x="1" y="27"/>
                      <a:pt x="1" y="28"/>
                      <a:pt x="1" y="29"/>
                    </a:cubicBezTo>
                    <a:cubicBezTo>
                      <a:pt x="1" y="29"/>
                      <a:pt x="2" y="30"/>
                      <a:pt x="2" y="30"/>
                    </a:cubicBezTo>
                    <a:cubicBezTo>
                      <a:pt x="2" y="31"/>
                      <a:pt x="2" y="32"/>
                      <a:pt x="2" y="32"/>
                    </a:cubicBezTo>
                    <a:cubicBezTo>
                      <a:pt x="2" y="34"/>
                      <a:pt x="1" y="36"/>
                      <a:pt x="2" y="37"/>
                    </a:cubicBezTo>
                    <a:cubicBezTo>
                      <a:pt x="2" y="38"/>
                      <a:pt x="2" y="40"/>
                      <a:pt x="2" y="41"/>
                    </a:cubicBezTo>
                    <a:cubicBezTo>
                      <a:pt x="1" y="41"/>
                      <a:pt x="1" y="42"/>
                      <a:pt x="2" y="43"/>
                    </a:cubicBezTo>
                    <a:cubicBezTo>
                      <a:pt x="2" y="43"/>
                      <a:pt x="3" y="43"/>
                      <a:pt x="2" y="42"/>
                    </a:cubicBezTo>
                    <a:cubicBezTo>
                      <a:pt x="2" y="42"/>
                      <a:pt x="2" y="41"/>
                      <a:pt x="3" y="41"/>
                    </a:cubicBezTo>
                    <a:cubicBezTo>
                      <a:pt x="2" y="42"/>
                      <a:pt x="3" y="42"/>
                      <a:pt x="3" y="43"/>
                    </a:cubicBezTo>
                    <a:cubicBezTo>
                      <a:pt x="3" y="44"/>
                      <a:pt x="4" y="44"/>
                      <a:pt x="4" y="45"/>
                    </a:cubicBezTo>
                    <a:cubicBezTo>
                      <a:pt x="4" y="46"/>
                      <a:pt x="4" y="46"/>
                      <a:pt x="4" y="47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3" y="48"/>
                      <a:pt x="4" y="47"/>
                      <a:pt x="4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7"/>
                      <a:pt x="4" y="49"/>
                      <a:pt x="3" y="50"/>
                    </a:cubicBezTo>
                    <a:cubicBezTo>
                      <a:pt x="3" y="51"/>
                      <a:pt x="4" y="52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4" y="52"/>
                      <a:pt x="4" y="53"/>
                    </a:cubicBezTo>
                    <a:cubicBezTo>
                      <a:pt x="3" y="53"/>
                      <a:pt x="3" y="55"/>
                      <a:pt x="3" y="55"/>
                    </a:cubicBezTo>
                    <a:cubicBezTo>
                      <a:pt x="5" y="56"/>
                      <a:pt x="6" y="57"/>
                      <a:pt x="7" y="57"/>
                    </a:cubicBezTo>
                    <a:cubicBezTo>
                      <a:pt x="8" y="57"/>
                      <a:pt x="9" y="57"/>
                      <a:pt x="10" y="58"/>
                    </a:cubicBezTo>
                    <a:cubicBezTo>
                      <a:pt x="10" y="58"/>
                      <a:pt x="10" y="59"/>
                      <a:pt x="10" y="59"/>
                    </a:cubicBezTo>
                    <a:cubicBezTo>
                      <a:pt x="9" y="61"/>
                      <a:pt x="8" y="63"/>
                      <a:pt x="7" y="65"/>
                    </a:cubicBezTo>
                    <a:cubicBezTo>
                      <a:pt x="7" y="66"/>
                      <a:pt x="6" y="67"/>
                      <a:pt x="5" y="67"/>
                    </a:cubicBezTo>
                    <a:cubicBezTo>
                      <a:pt x="5" y="68"/>
                      <a:pt x="5" y="68"/>
                      <a:pt x="6" y="68"/>
                    </a:cubicBezTo>
                    <a:cubicBezTo>
                      <a:pt x="7" y="68"/>
                      <a:pt x="8" y="68"/>
                      <a:pt x="8" y="68"/>
                    </a:cubicBezTo>
                    <a:cubicBezTo>
                      <a:pt x="11" y="70"/>
                      <a:pt x="13" y="72"/>
                      <a:pt x="16" y="71"/>
                    </a:cubicBezTo>
                    <a:cubicBezTo>
                      <a:pt x="16" y="71"/>
                      <a:pt x="16" y="70"/>
                      <a:pt x="17" y="70"/>
                    </a:cubicBezTo>
                    <a:cubicBezTo>
                      <a:pt x="17" y="71"/>
                      <a:pt x="18" y="71"/>
                      <a:pt x="19" y="72"/>
                    </a:cubicBezTo>
                    <a:cubicBezTo>
                      <a:pt x="20" y="72"/>
                      <a:pt x="21" y="71"/>
                      <a:pt x="23" y="72"/>
                    </a:cubicBezTo>
                    <a:cubicBezTo>
                      <a:pt x="25" y="72"/>
                      <a:pt x="28" y="72"/>
                      <a:pt x="31" y="71"/>
                    </a:cubicBezTo>
                    <a:cubicBezTo>
                      <a:pt x="32" y="70"/>
                      <a:pt x="33" y="69"/>
                      <a:pt x="34" y="70"/>
                    </a:cubicBezTo>
                    <a:cubicBezTo>
                      <a:pt x="36" y="70"/>
                      <a:pt x="38" y="71"/>
                      <a:pt x="41" y="71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69"/>
                      <a:pt x="41" y="69"/>
                      <a:pt x="42" y="68"/>
                    </a:cubicBezTo>
                    <a:cubicBezTo>
                      <a:pt x="42" y="69"/>
                      <a:pt x="42" y="70"/>
                      <a:pt x="43" y="70"/>
                    </a:cubicBezTo>
                    <a:cubicBezTo>
                      <a:pt x="43" y="69"/>
                      <a:pt x="44" y="69"/>
                      <a:pt x="44" y="70"/>
                    </a:cubicBezTo>
                    <a:cubicBezTo>
                      <a:pt x="44" y="70"/>
                      <a:pt x="45" y="70"/>
                      <a:pt x="46" y="70"/>
                    </a:cubicBezTo>
                    <a:cubicBezTo>
                      <a:pt x="46" y="70"/>
                      <a:pt x="47" y="70"/>
                      <a:pt x="48" y="71"/>
                    </a:cubicBezTo>
                    <a:cubicBezTo>
                      <a:pt x="48" y="71"/>
                      <a:pt x="49" y="71"/>
                      <a:pt x="49" y="71"/>
                    </a:cubicBezTo>
                    <a:cubicBezTo>
                      <a:pt x="50" y="70"/>
                      <a:pt x="52" y="71"/>
                      <a:pt x="52" y="70"/>
                    </a:cubicBezTo>
                    <a:cubicBezTo>
                      <a:pt x="53" y="70"/>
                      <a:pt x="53" y="70"/>
                      <a:pt x="54" y="70"/>
                    </a:cubicBezTo>
                    <a:cubicBezTo>
                      <a:pt x="54" y="70"/>
                      <a:pt x="54" y="70"/>
                      <a:pt x="54" y="69"/>
                    </a:cubicBezTo>
                    <a:cubicBezTo>
                      <a:pt x="56" y="69"/>
                      <a:pt x="54" y="67"/>
                      <a:pt x="55" y="66"/>
                    </a:cubicBezTo>
                    <a:cubicBezTo>
                      <a:pt x="56" y="66"/>
                      <a:pt x="56" y="67"/>
                      <a:pt x="56" y="68"/>
                    </a:cubicBezTo>
                    <a:cubicBezTo>
                      <a:pt x="57" y="69"/>
                      <a:pt x="58" y="70"/>
                      <a:pt x="59" y="70"/>
                    </a:cubicBezTo>
                    <a:cubicBezTo>
                      <a:pt x="60" y="70"/>
                      <a:pt x="60" y="69"/>
                      <a:pt x="60" y="70"/>
                    </a:cubicBezTo>
                    <a:cubicBezTo>
                      <a:pt x="61" y="69"/>
                      <a:pt x="62" y="70"/>
                      <a:pt x="62" y="70"/>
                    </a:cubicBezTo>
                    <a:cubicBezTo>
                      <a:pt x="65" y="71"/>
                      <a:pt x="67" y="71"/>
                      <a:pt x="69" y="71"/>
                    </a:cubicBezTo>
                    <a:cubicBezTo>
                      <a:pt x="69" y="70"/>
                      <a:pt x="69" y="70"/>
                      <a:pt x="70" y="70"/>
                    </a:cubicBezTo>
                    <a:cubicBezTo>
                      <a:pt x="70" y="70"/>
                      <a:pt x="72" y="70"/>
                      <a:pt x="71" y="69"/>
                    </a:cubicBezTo>
                    <a:cubicBezTo>
                      <a:pt x="71" y="69"/>
                      <a:pt x="72" y="69"/>
                      <a:pt x="72" y="70"/>
                    </a:cubicBezTo>
                    <a:cubicBezTo>
                      <a:pt x="73" y="71"/>
                      <a:pt x="75" y="71"/>
                      <a:pt x="75" y="72"/>
                    </a:cubicBezTo>
                    <a:cubicBezTo>
                      <a:pt x="77" y="72"/>
                      <a:pt x="78" y="71"/>
                      <a:pt x="79" y="71"/>
                    </a:cubicBezTo>
                    <a:cubicBezTo>
                      <a:pt x="79" y="70"/>
                      <a:pt x="80" y="71"/>
                      <a:pt x="80" y="71"/>
                    </a:cubicBezTo>
                    <a:cubicBezTo>
                      <a:pt x="81" y="71"/>
                      <a:pt x="81" y="70"/>
                      <a:pt x="82" y="70"/>
                    </a:cubicBezTo>
                    <a:cubicBezTo>
                      <a:pt x="82" y="70"/>
                      <a:pt x="83" y="70"/>
                      <a:pt x="83" y="70"/>
                    </a:cubicBezTo>
                    <a:cubicBezTo>
                      <a:pt x="84" y="70"/>
                      <a:pt x="84" y="69"/>
                      <a:pt x="85" y="69"/>
                    </a:cubicBezTo>
                    <a:cubicBezTo>
                      <a:pt x="86" y="70"/>
                      <a:pt x="87" y="69"/>
                      <a:pt x="88" y="68"/>
                    </a:cubicBezTo>
                    <a:cubicBezTo>
                      <a:pt x="88" y="67"/>
                      <a:pt x="89" y="66"/>
                      <a:pt x="88" y="66"/>
                    </a:cubicBezTo>
                    <a:cubicBezTo>
                      <a:pt x="88" y="65"/>
                      <a:pt x="88" y="65"/>
                      <a:pt x="89" y="6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5"/>
                    </a:cubicBezTo>
                    <a:cubicBezTo>
                      <a:pt x="90" y="65"/>
                      <a:pt x="91" y="65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2" y="65"/>
                      <a:pt x="93" y="67"/>
                      <a:pt x="93" y="66"/>
                    </a:cubicBezTo>
                    <a:cubicBezTo>
                      <a:pt x="93" y="65"/>
                      <a:pt x="93" y="64"/>
                      <a:pt x="94" y="64"/>
                    </a:cubicBezTo>
                    <a:cubicBezTo>
                      <a:pt x="94" y="63"/>
                      <a:pt x="95" y="61"/>
                      <a:pt x="94" y="61"/>
                    </a:cubicBezTo>
                    <a:cubicBezTo>
                      <a:pt x="93" y="61"/>
                      <a:pt x="94" y="63"/>
                      <a:pt x="93" y="63"/>
                    </a:cubicBezTo>
                    <a:cubicBezTo>
                      <a:pt x="93" y="62"/>
                      <a:pt x="93" y="61"/>
                      <a:pt x="93" y="61"/>
                    </a:cubicBezTo>
                    <a:cubicBezTo>
                      <a:pt x="93" y="61"/>
                      <a:pt x="93" y="60"/>
                      <a:pt x="93" y="60"/>
                    </a:cubicBezTo>
                    <a:cubicBezTo>
                      <a:pt x="94" y="60"/>
                      <a:pt x="94" y="60"/>
                      <a:pt x="94" y="59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95" y="58"/>
                      <a:pt x="94" y="59"/>
                      <a:pt x="95" y="59"/>
                    </a:cubicBezTo>
                    <a:cubicBezTo>
                      <a:pt x="95" y="60"/>
                      <a:pt x="95" y="61"/>
                      <a:pt x="95" y="63"/>
                    </a:cubicBezTo>
                    <a:cubicBezTo>
                      <a:pt x="95" y="65"/>
                      <a:pt x="96" y="66"/>
                      <a:pt x="95" y="68"/>
                    </a:cubicBezTo>
                    <a:cubicBezTo>
                      <a:pt x="96" y="68"/>
                      <a:pt x="96" y="68"/>
                      <a:pt x="96" y="68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7" y="66"/>
                      <a:pt x="96" y="65"/>
                      <a:pt x="96" y="65"/>
                    </a:cubicBezTo>
                    <a:cubicBezTo>
                      <a:pt x="96" y="65"/>
                      <a:pt x="96" y="64"/>
                      <a:pt x="96" y="64"/>
                    </a:cubicBezTo>
                    <a:cubicBezTo>
                      <a:pt x="96" y="63"/>
                      <a:pt x="95" y="62"/>
                      <a:pt x="96" y="62"/>
                    </a:cubicBezTo>
                    <a:cubicBezTo>
                      <a:pt x="96" y="61"/>
                      <a:pt x="95" y="60"/>
                      <a:pt x="95" y="60"/>
                    </a:cubicBezTo>
                    <a:cubicBezTo>
                      <a:pt x="96" y="60"/>
                      <a:pt x="96" y="60"/>
                      <a:pt x="96" y="60"/>
                    </a:cubicBezTo>
                    <a:cubicBezTo>
                      <a:pt x="96" y="59"/>
                      <a:pt x="96" y="58"/>
                      <a:pt x="96" y="57"/>
                    </a:cubicBezTo>
                    <a:cubicBezTo>
                      <a:pt x="96" y="57"/>
                      <a:pt x="96" y="56"/>
                      <a:pt x="96" y="56"/>
                    </a:cubicBezTo>
                    <a:cubicBezTo>
                      <a:pt x="95" y="56"/>
                      <a:pt x="96" y="54"/>
                      <a:pt x="97" y="54"/>
                    </a:cubicBezTo>
                    <a:cubicBezTo>
                      <a:pt x="97" y="56"/>
                      <a:pt x="97" y="58"/>
                      <a:pt x="97" y="60"/>
                    </a:cubicBezTo>
                    <a:cubicBezTo>
                      <a:pt x="96" y="63"/>
                      <a:pt x="97" y="65"/>
                      <a:pt x="97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7" y="67"/>
                      <a:pt x="98" y="66"/>
                      <a:pt x="98" y="65"/>
                    </a:cubicBezTo>
                    <a:cubicBezTo>
                      <a:pt x="97" y="63"/>
                      <a:pt x="97" y="61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8"/>
                      <a:pt x="96" y="56"/>
                      <a:pt x="97" y="56"/>
                    </a:cubicBezTo>
                    <a:cubicBezTo>
                      <a:pt x="97" y="58"/>
                      <a:pt x="97" y="59"/>
                      <a:pt x="98" y="60"/>
                    </a:cubicBezTo>
                    <a:cubicBezTo>
                      <a:pt x="99" y="60"/>
                      <a:pt x="98" y="59"/>
                      <a:pt x="98" y="58"/>
                    </a:cubicBezTo>
                    <a:cubicBezTo>
                      <a:pt x="99" y="58"/>
                      <a:pt x="99" y="57"/>
                      <a:pt x="99" y="58"/>
                    </a:cubicBezTo>
                    <a:cubicBezTo>
                      <a:pt x="100" y="58"/>
                      <a:pt x="100" y="57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2" y="59"/>
                      <a:pt x="103" y="59"/>
                      <a:pt x="104" y="59"/>
                    </a:cubicBezTo>
                    <a:cubicBezTo>
                      <a:pt x="104" y="58"/>
                      <a:pt x="104" y="57"/>
                      <a:pt x="104" y="57"/>
                    </a:cubicBezTo>
                    <a:cubicBezTo>
                      <a:pt x="105" y="57"/>
                      <a:pt x="105" y="59"/>
                      <a:pt x="105" y="59"/>
                    </a:cubicBezTo>
                    <a:cubicBezTo>
                      <a:pt x="106" y="60"/>
                      <a:pt x="105" y="58"/>
                      <a:pt x="105" y="58"/>
                    </a:cubicBezTo>
                    <a:cubicBezTo>
                      <a:pt x="105" y="58"/>
                      <a:pt x="106" y="58"/>
                      <a:pt x="106" y="58"/>
                    </a:cubicBezTo>
                    <a:cubicBezTo>
                      <a:pt x="105" y="59"/>
                      <a:pt x="106" y="59"/>
                      <a:pt x="107" y="59"/>
                    </a:cubicBezTo>
                    <a:cubicBezTo>
                      <a:pt x="107" y="58"/>
                      <a:pt x="106" y="58"/>
                      <a:pt x="106" y="58"/>
                    </a:cubicBezTo>
                    <a:cubicBezTo>
                      <a:pt x="107" y="58"/>
                      <a:pt x="106" y="57"/>
                      <a:pt x="107" y="57"/>
                    </a:cubicBezTo>
                    <a:cubicBezTo>
                      <a:pt x="107" y="58"/>
                      <a:pt x="107" y="58"/>
                      <a:pt x="108" y="58"/>
                    </a:cubicBezTo>
                    <a:cubicBezTo>
                      <a:pt x="108" y="59"/>
                      <a:pt x="108" y="59"/>
                      <a:pt x="108" y="60"/>
                    </a:cubicBezTo>
                    <a:cubicBezTo>
                      <a:pt x="108" y="60"/>
                      <a:pt x="109" y="60"/>
                      <a:pt x="109" y="61"/>
                    </a:cubicBezTo>
                    <a:cubicBezTo>
                      <a:pt x="109" y="63"/>
                      <a:pt x="110" y="64"/>
                      <a:pt x="109" y="65"/>
                    </a:cubicBezTo>
                    <a:cubicBezTo>
                      <a:pt x="109" y="67"/>
                      <a:pt x="108" y="69"/>
                      <a:pt x="109" y="70"/>
                    </a:cubicBezTo>
                    <a:cubicBezTo>
                      <a:pt x="111" y="72"/>
                      <a:pt x="113" y="72"/>
                      <a:pt x="115" y="72"/>
                    </a:cubicBezTo>
                    <a:cubicBezTo>
                      <a:pt x="115" y="71"/>
                      <a:pt x="116" y="71"/>
                      <a:pt x="117" y="71"/>
                    </a:cubicBezTo>
                    <a:cubicBezTo>
                      <a:pt x="117" y="70"/>
                      <a:pt x="117" y="70"/>
                      <a:pt x="117" y="70"/>
                    </a:cubicBezTo>
                    <a:cubicBezTo>
                      <a:pt x="116" y="69"/>
                      <a:pt x="117" y="68"/>
                      <a:pt x="117" y="67"/>
                    </a:cubicBezTo>
                    <a:cubicBezTo>
                      <a:pt x="117" y="67"/>
                      <a:pt x="118" y="66"/>
                      <a:pt x="118" y="66"/>
                    </a:cubicBezTo>
                    <a:cubicBezTo>
                      <a:pt x="117" y="65"/>
                      <a:pt x="118" y="64"/>
                      <a:pt x="117" y="63"/>
                    </a:cubicBezTo>
                    <a:cubicBezTo>
                      <a:pt x="118" y="63"/>
                      <a:pt x="118" y="63"/>
                      <a:pt x="118" y="62"/>
                    </a:cubicBezTo>
                    <a:cubicBezTo>
                      <a:pt x="119" y="62"/>
                      <a:pt x="118" y="63"/>
                      <a:pt x="118" y="63"/>
                    </a:cubicBezTo>
                    <a:cubicBezTo>
                      <a:pt x="119" y="64"/>
                      <a:pt x="119" y="63"/>
                      <a:pt x="119" y="64"/>
                    </a:cubicBezTo>
                    <a:cubicBezTo>
                      <a:pt x="119" y="64"/>
                      <a:pt x="118" y="64"/>
                      <a:pt x="118" y="64"/>
                    </a:cubicBezTo>
                    <a:cubicBezTo>
                      <a:pt x="119" y="64"/>
                      <a:pt x="119" y="66"/>
                      <a:pt x="120" y="66"/>
                    </a:cubicBezTo>
                    <a:cubicBezTo>
                      <a:pt x="119" y="67"/>
                      <a:pt x="121" y="67"/>
                      <a:pt x="121" y="68"/>
                    </a:cubicBezTo>
                    <a:cubicBezTo>
                      <a:pt x="121" y="69"/>
                      <a:pt x="121" y="68"/>
                      <a:pt x="121" y="68"/>
                    </a:cubicBezTo>
                    <a:cubicBezTo>
                      <a:pt x="122" y="69"/>
                      <a:pt x="121" y="70"/>
                      <a:pt x="122" y="70"/>
                    </a:cubicBezTo>
                    <a:cubicBezTo>
                      <a:pt x="122" y="70"/>
                      <a:pt x="122" y="70"/>
                      <a:pt x="123" y="70"/>
                    </a:cubicBezTo>
                    <a:cubicBezTo>
                      <a:pt x="123" y="70"/>
                      <a:pt x="124" y="70"/>
                      <a:pt x="125" y="70"/>
                    </a:cubicBezTo>
                    <a:cubicBezTo>
                      <a:pt x="125" y="69"/>
                      <a:pt x="125" y="68"/>
                      <a:pt x="125" y="67"/>
                    </a:cubicBezTo>
                    <a:cubicBezTo>
                      <a:pt x="126" y="67"/>
                      <a:pt x="126" y="68"/>
                      <a:pt x="126" y="68"/>
                    </a:cubicBezTo>
                    <a:cubicBezTo>
                      <a:pt x="127" y="68"/>
                      <a:pt x="127" y="69"/>
                      <a:pt x="127" y="68"/>
                    </a:cubicBezTo>
                    <a:cubicBezTo>
                      <a:pt x="127" y="67"/>
                      <a:pt x="127" y="65"/>
                      <a:pt x="128" y="63"/>
                    </a:cubicBezTo>
                    <a:cubicBezTo>
                      <a:pt x="128" y="63"/>
                      <a:pt x="127" y="63"/>
                      <a:pt x="127" y="62"/>
                    </a:cubicBezTo>
                    <a:cubicBezTo>
                      <a:pt x="127" y="61"/>
                      <a:pt x="128" y="60"/>
                      <a:pt x="127" y="59"/>
                    </a:cubicBezTo>
                    <a:cubicBezTo>
                      <a:pt x="127" y="58"/>
                      <a:pt x="127" y="57"/>
                      <a:pt x="127" y="56"/>
                    </a:cubicBezTo>
                    <a:cubicBezTo>
                      <a:pt x="127" y="56"/>
                      <a:pt x="128" y="56"/>
                      <a:pt x="128" y="56"/>
                    </a:cubicBezTo>
                    <a:cubicBezTo>
                      <a:pt x="128" y="56"/>
                      <a:pt x="128" y="57"/>
                      <a:pt x="128" y="57"/>
                    </a:cubicBezTo>
                    <a:cubicBezTo>
                      <a:pt x="129" y="58"/>
                      <a:pt x="128" y="58"/>
                      <a:pt x="129" y="58"/>
                    </a:cubicBezTo>
                    <a:cubicBezTo>
                      <a:pt x="127" y="57"/>
                      <a:pt x="129" y="57"/>
                      <a:pt x="129" y="58"/>
                    </a:cubicBezTo>
                    <a:cubicBezTo>
                      <a:pt x="129" y="58"/>
                      <a:pt x="129" y="59"/>
                      <a:pt x="129" y="60"/>
                    </a:cubicBezTo>
                    <a:cubicBezTo>
                      <a:pt x="129" y="59"/>
                      <a:pt x="129" y="58"/>
                      <a:pt x="130" y="58"/>
                    </a:cubicBezTo>
                    <a:cubicBezTo>
                      <a:pt x="129" y="59"/>
                      <a:pt x="130" y="61"/>
                      <a:pt x="130" y="62"/>
                    </a:cubicBezTo>
                    <a:cubicBezTo>
                      <a:pt x="131" y="63"/>
                      <a:pt x="130" y="61"/>
                      <a:pt x="131" y="61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2" y="61"/>
                      <a:pt x="132" y="62"/>
                      <a:pt x="133" y="62"/>
                    </a:cubicBezTo>
                    <a:cubicBezTo>
                      <a:pt x="133" y="63"/>
                      <a:pt x="133" y="64"/>
                      <a:pt x="133" y="64"/>
                    </a:cubicBezTo>
                    <a:cubicBezTo>
                      <a:pt x="134" y="65"/>
                      <a:pt x="136" y="65"/>
                      <a:pt x="137" y="65"/>
                    </a:cubicBezTo>
                    <a:cubicBezTo>
                      <a:pt x="137" y="64"/>
                      <a:pt x="137" y="63"/>
                      <a:pt x="137" y="62"/>
                    </a:cubicBezTo>
                    <a:cubicBezTo>
                      <a:pt x="138" y="62"/>
                      <a:pt x="137" y="63"/>
                      <a:pt x="138" y="63"/>
                    </a:cubicBezTo>
                    <a:cubicBezTo>
                      <a:pt x="138" y="63"/>
                      <a:pt x="138" y="62"/>
                      <a:pt x="138" y="62"/>
                    </a:cubicBezTo>
                    <a:cubicBezTo>
                      <a:pt x="138" y="62"/>
                      <a:pt x="139" y="62"/>
                      <a:pt x="139" y="62"/>
                    </a:cubicBezTo>
                    <a:cubicBezTo>
                      <a:pt x="139" y="62"/>
                      <a:pt x="139" y="62"/>
                      <a:pt x="139" y="62"/>
                    </a:cubicBezTo>
                    <a:cubicBezTo>
                      <a:pt x="140" y="62"/>
                      <a:pt x="141" y="63"/>
                      <a:pt x="142" y="64"/>
                    </a:cubicBezTo>
                    <a:cubicBezTo>
                      <a:pt x="144" y="64"/>
                      <a:pt x="146" y="63"/>
                      <a:pt x="148" y="62"/>
                    </a:cubicBezTo>
                    <a:cubicBezTo>
                      <a:pt x="148" y="61"/>
                      <a:pt x="149" y="61"/>
                      <a:pt x="149" y="61"/>
                    </a:cubicBezTo>
                    <a:cubicBezTo>
                      <a:pt x="149" y="60"/>
                      <a:pt x="150" y="59"/>
                      <a:pt x="150" y="58"/>
                    </a:cubicBezTo>
                    <a:cubicBezTo>
                      <a:pt x="151" y="57"/>
                      <a:pt x="149" y="56"/>
                      <a:pt x="150" y="56"/>
                    </a:cubicBezTo>
                    <a:cubicBezTo>
                      <a:pt x="150" y="55"/>
                      <a:pt x="150" y="55"/>
                      <a:pt x="150" y="55"/>
                    </a:cubicBezTo>
                    <a:cubicBezTo>
                      <a:pt x="150" y="55"/>
                      <a:pt x="150" y="55"/>
                      <a:pt x="150" y="54"/>
                    </a:cubicBezTo>
                    <a:cubicBezTo>
                      <a:pt x="150" y="52"/>
                      <a:pt x="149" y="49"/>
                      <a:pt x="149" y="46"/>
                    </a:cubicBezTo>
                    <a:cubicBezTo>
                      <a:pt x="149" y="45"/>
                      <a:pt x="150" y="45"/>
                      <a:pt x="150" y="44"/>
                    </a:cubicBezTo>
                    <a:cubicBezTo>
                      <a:pt x="150" y="44"/>
                      <a:pt x="149" y="44"/>
                      <a:pt x="149" y="44"/>
                    </a:cubicBezTo>
                    <a:cubicBezTo>
                      <a:pt x="149" y="42"/>
                      <a:pt x="149" y="40"/>
                      <a:pt x="148" y="37"/>
                    </a:cubicBezTo>
                    <a:cubicBezTo>
                      <a:pt x="148" y="37"/>
                      <a:pt x="148" y="36"/>
                      <a:pt x="148" y="35"/>
                    </a:cubicBezTo>
                    <a:cubicBezTo>
                      <a:pt x="148" y="35"/>
                      <a:pt x="148" y="35"/>
                      <a:pt x="148" y="34"/>
                    </a:cubicBezTo>
                    <a:cubicBezTo>
                      <a:pt x="147" y="35"/>
                      <a:pt x="147" y="35"/>
                      <a:pt x="147" y="35"/>
                    </a:cubicBezTo>
                    <a:cubicBezTo>
                      <a:pt x="147" y="36"/>
                      <a:pt x="147" y="37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7"/>
                      <a:pt x="147" y="36"/>
                      <a:pt x="147" y="35"/>
                    </a:cubicBezTo>
                    <a:cubicBezTo>
                      <a:pt x="147" y="35"/>
                      <a:pt x="146" y="33"/>
                      <a:pt x="148" y="34"/>
                    </a:cubicBezTo>
                    <a:cubicBezTo>
                      <a:pt x="148" y="32"/>
                      <a:pt x="149" y="31"/>
                      <a:pt x="148" y="30"/>
                    </a:cubicBezTo>
                    <a:cubicBezTo>
                      <a:pt x="148" y="28"/>
                      <a:pt x="148" y="26"/>
                      <a:pt x="147" y="24"/>
                    </a:cubicBezTo>
                    <a:cubicBezTo>
                      <a:pt x="148" y="24"/>
                      <a:pt x="148" y="23"/>
                      <a:pt x="149" y="23"/>
                    </a:cubicBezTo>
                    <a:cubicBezTo>
                      <a:pt x="149" y="22"/>
                      <a:pt x="149" y="21"/>
                      <a:pt x="149" y="20"/>
                    </a:cubicBezTo>
                    <a:cubicBezTo>
                      <a:pt x="148" y="19"/>
                      <a:pt x="149" y="19"/>
                      <a:pt x="149" y="18"/>
                    </a:cubicBezTo>
                    <a:cubicBezTo>
                      <a:pt x="148" y="17"/>
                      <a:pt x="148" y="16"/>
                      <a:pt x="148" y="15"/>
                    </a:cubicBezTo>
                    <a:cubicBezTo>
                      <a:pt x="148" y="15"/>
                      <a:pt x="148" y="14"/>
                      <a:pt x="148" y="14"/>
                    </a:cubicBezTo>
                    <a:cubicBezTo>
                      <a:pt x="149" y="13"/>
                      <a:pt x="147" y="11"/>
                      <a:pt x="148" y="10"/>
                    </a:cubicBezTo>
                    <a:cubicBezTo>
                      <a:pt x="148" y="10"/>
                      <a:pt x="147" y="9"/>
                      <a:pt x="147" y="9"/>
                    </a:cubicBezTo>
                    <a:cubicBezTo>
                      <a:pt x="146" y="9"/>
                      <a:pt x="145" y="8"/>
                      <a:pt x="144" y="8"/>
                    </a:cubicBezTo>
                    <a:cubicBezTo>
                      <a:pt x="143" y="8"/>
                      <a:pt x="143" y="8"/>
                      <a:pt x="142" y="7"/>
                    </a:cubicBezTo>
                    <a:cubicBezTo>
                      <a:pt x="141" y="7"/>
                      <a:pt x="140" y="8"/>
                      <a:pt x="138" y="7"/>
                    </a:cubicBezTo>
                    <a:cubicBezTo>
                      <a:pt x="138" y="7"/>
                      <a:pt x="138" y="7"/>
                      <a:pt x="138" y="6"/>
                    </a:cubicBezTo>
                    <a:cubicBezTo>
                      <a:pt x="137" y="6"/>
                      <a:pt x="136" y="6"/>
                      <a:pt x="135" y="6"/>
                    </a:cubicBezTo>
                    <a:cubicBezTo>
                      <a:pt x="134" y="6"/>
                      <a:pt x="134" y="5"/>
                      <a:pt x="133" y="5"/>
                    </a:cubicBezTo>
                    <a:cubicBezTo>
                      <a:pt x="133" y="5"/>
                      <a:pt x="132" y="5"/>
                      <a:pt x="132" y="5"/>
                    </a:cubicBezTo>
                    <a:cubicBezTo>
                      <a:pt x="132" y="6"/>
                      <a:pt x="132" y="8"/>
                      <a:pt x="132" y="9"/>
                    </a:cubicBezTo>
                    <a:cubicBezTo>
                      <a:pt x="132" y="9"/>
                      <a:pt x="132" y="9"/>
                      <a:pt x="132" y="10"/>
                    </a:cubicBezTo>
                    <a:cubicBezTo>
                      <a:pt x="132" y="9"/>
                      <a:pt x="131" y="9"/>
                      <a:pt x="131" y="9"/>
                    </a:cubicBezTo>
                    <a:cubicBezTo>
                      <a:pt x="131" y="8"/>
                      <a:pt x="131" y="8"/>
                      <a:pt x="130" y="9"/>
                    </a:cubicBezTo>
                    <a:cubicBezTo>
                      <a:pt x="130" y="8"/>
                      <a:pt x="130" y="8"/>
                      <a:pt x="130" y="7"/>
                    </a:cubicBezTo>
                    <a:cubicBezTo>
                      <a:pt x="130" y="7"/>
                      <a:pt x="129" y="7"/>
                      <a:pt x="130" y="7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0" y="6"/>
                      <a:pt x="130" y="6"/>
                      <a:pt x="129" y="6"/>
                    </a:cubicBezTo>
                    <a:cubicBezTo>
                      <a:pt x="129" y="7"/>
                      <a:pt x="129" y="8"/>
                      <a:pt x="129" y="9"/>
                    </a:cubicBezTo>
                    <a:cubicBezTo>
                      <a:pt x="129" y="9"/>
                      <a:pt x="130" y="9"/>
                      <a:pt x="130" y="9"/>
                    </a:cubicBezTo>
                    <a:cubicBezTo>
                      <a:pt x="130" y="10"/>
                      <a:pt x="130" y="12"/>
                      <a:pt x="130" y="13"/>
                    </a:cubicBezTo>
                    <a:cubicBezTo>
                      <a:pt x="129" y="13"/>
                      <a:pt x="129" y="12"/>
                      <a:pt x="129" y="12"/>
                    </a:cubicBezTo>
                    <a:cubicBezTo>
                      <a:pt x="128" y="11"/>
                      <a:pt x="129" y="10"/>
                      <a:pt x="129" y="9"/>
                    </a:cubicBezTo>
                    <a:cubicBezTo>
                      <a:pt x="129" y="9"/>
                      <a:pt x="128" y="9"/>
                      <a:pt x="128" y="9"/>
                    </a:cubicBezTo>
                    <a:cubicBezTo>
                      <a:pt x="128" y="9"/>
                      <a:pt x="128" y="8"/>
                      <a:pt x="128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7"/>
                      <a:pt x="128" y="6"/>
                      <a:pt x="128" y="5"/>
                    </a:cubicBezTo>
                    <a:cubicBezTo>
                      <a:pt x="128" y="4"/>
                      <a:pt x="127" y="3"/>
                      <a:pt x="128" y="2"/>
                    </a:cubicBezTo>
                    <a:cubicBezTo>
                      <a:pt x="128" y="1"/>
                      <a:pt x="127" y="1"/>
                      <a:pt x="127" y="1"/>
                    </a:cubicBezTo>
                    <a:cubicBezTo>
                      <a:pt x="126" y="1"/>
                      <a:pt x="125" y="0"/>
                      <a:pt x="124" y="1"/>
                    </a:cubicBezTo>
                    <a:cubicBezTo>
                      <a:pt x="123" y="0"/>
                      <a:pt x="123" y="2"/>
                      <a:pt x="121" y="2"/>
                    </a:cubicBezTo>
                    <a:cubicBezTo>
                      <a:pt x="121" y="3"/>
                      <a:pt x="120" y="3"/>
                      <a:pt x="119" y="4"/>
                    </a:cubicBezTo>
                    <a:cubicBezTo>
                      <a:pt x="119" y="4"/>
                      <a:pt x="120" y="5"/>
                      <a:pt x="119" y="5"/>
                    </a:cubicBezTo>
                    <a:cubicBezTo>
                      <a:pt x="120" y="6"/>
                      <a:pt x="120" y="6"/>
                      <a:pt x="120" y="7"/>
                    </a:cubicBezTo>
                    <a:cubicBezTo>
                      <a:pt x="119" y="8"/>
                      <a:pt x="120" y="10"/>
                      <a:pt x="120" y="11"/>
                    </a:cubicBezTo>
                    <a:cubicBezTo>
                      <a:pt x="120" y="11"/>
                      <a:pt x="119" y="12"/>
                      <a:pt x="120" y="13"/>
                    </a:cubicBezTo>
                    <a:cubicBezTo>
                      <a:pt x="119" y="12"/>
                      <a:pt x="119" y="12"/>
                      <a:pt x="119" y="12"/>
                    </a:cubicBezTo>
                    <a:cubicBezTo>
                      <a:pt x="119" y="14"/>
                      <a:pt x="119" y="14"/>
                      <a:pt x="119" y="14"/>
                    </a:cubicBezTo>
                    <a:cubicBezTo>
                      <a:pt x="120" y="14"/>
                      <a:pt x="119" y="13"/>
                      <a:pt x="120" y="13"/>
                    </a:cubicBezTo>
                    <a:cubicBezTo>
                      <a:pt x="120" y="14"/>
                      <a:pt x="120" y="14"/>
                      <a:pt x="120" y="15"/>
                    </a:cubicBezTo>
                    <a:cubicBezTo>
                      <a:pt x="120" y="13"/>
                      <a:pt x="120" y="12"/>
                      <a:pt x="120" y="11"/>
                    </a:cubicBezTo>
                    <a:cubicBezTo>
                      <a:pt x="121" y="12"/>
                      <a:pt x="120" y="13"/>
                      <a:pt x="120" y="14"/>
                    </a:cubicBezTo>
                    <a:cubicBezTo>
                      <a:pt x="121" y="14"/>
                      <a:pt x="120" y="16"/>
                      <a:pt x="121" y="16"/>
                    </a:cubicBezTo>
                    <a:cubicBezTo>
                      <a:pt x="120" y="16"/>
                      <a:pt x="120" y="17"/>
                      <a:pt x="120" y="17"/>
                    </a:cubicBezTo>
                    <a:cubicBezTo>
                      <a:pt x="120" y="17"/>
                      <a:pt x="120" y="16"/>
                      <a:pt x="120" y="16"/>
                    </a:cubicBezTo>
                    <a:cubicBezTo>
                      <a:pt x="119" y="16"/>
                      <a:pt x="119" y="17"/>
                      <a:pt x="120" y="17"/>
                    </a:cubicBezTo>
                    <a:cubicBezTo>
                      <a:pt x="119" y="17"/>
                      <a:pt x="119" y="18"/>
                      <a:pt x="119" y="19"/>
                    </a:cubicBezTo>
                    <a:cubicBezTo>
                      <a:pt x="120" y="19"/>
                      <a:pt x="119" y="17"/>
                      <a:pt x="120" y="17"/>
                    </a:cubicBezTo>
                    <a:cubicBezTo>
                      <a:pt x="120" y="17"/>
                      <a:pt x="121" y="17"/>
                      <a:pt x="121" y="18"/>
                    </a:cubicBezTo>
                    <a:cubicBezTo>
                      <a:pt x="120" y="18"/>
                      <a:pt x="120" y="19"/>
                      <a:pt x="120" y="20"/>
                    </a:cubicBezTo>
                    <a:cubicBezTo>
                      <a:pt x="120" y="20"/>
                      <a:pt x="120" y="21"/>
                      <a:pt x="119" y="21"/>
                    </a:cubicBezTo>
                    <a:cubicBezTo>
                      <a:pt x="120" y="20"/>
                      <a:pt x="119" y="20"/>
                      <a:pt x="118" y="21"/>
                    </a:cubicBezTo>
                    <a:cubicBezTo>
                      <a:pt x="118" y="20"/>
                      <a:pt x="118" y="20"/>
                      <a:pt x="118" y="19"/>
                    </a:cubicBezTo>
                    <a:cubicBezTo>
                      <a:pt x="118" y="19"/>
                      <a:pt x="118" y="18"/>
                      <a:pt x="118" y="17"/>
                    </a:cubicBezTo>
                    <a:cubicBezTo>
                      <a:pt x="118" y="17"/>
                      <a:pt x="117" y="17"/>
                      <a:pt x="117" y="17"/>
                    </a:cubicBezTo>
                    <a:cubicBezTo>
                      <a:pt x="117" y="17"/>
                      <a:pt x="118" y="17"/>
                      <a:pt x="118" y="17"/>
                    </a:cubicBezTo>
                    <a:cubicBezTo>
                      <a:pt x="118" y="16"/>
                      <a:pt x="118" y="15"/>
                      <a:pt x="118" y="15"/>
                    </a:cubicBezTo>
                    <a:cubicBezTo>
                      <a:pt x="118" y="15"/>
                      <a:pt x="117" y="15"/>
                      <a:pt x="117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9" y="12"/>
                      <a:pt x="118" y="10"/>
                    </a:cubicBezTo>
                    <a:cubicBezTo>
                      <a:pt x="118" y="10"/>
                      <a:pt x="119" y="10"/>
                      <a:pt x="119" y="10"/>
                    </a:cubicBezTo>
                    <a:cubicBezTo>
                      <a:pt x="119" y="10"/>
                      <a:pt x="118" y="10"/>
                      <a:pt x="118" y="9"/>
                    </a:cubicBezTo>
                    <a:cubicBezTo>
                      <a:pt x="119" y="9"/>
                      <a:pt x="119" y="8"/>
                      <a:pt x="118" y="8"/>
                    </a:cubicBezTo>
                    <a:cubicBezTo>
                      <a:pt x="118" y="7"/>
                      <a:pt x="118" y="6"/>
                      <a:pt x="118" y="5"/>
                    </a:cubicBezTo>
                    <a:cubicBezTo>
                      <a:pt x="117" y="5"/>
                      <a:pt x="117" y="6"/>
                      <a:pt x="116" y="6"/>
                    </a:cubicBezTo>
                    <a:cubicBezTo>
                      <a:pt x="116" y="7"/>
                      <a:pt x="116" y="8"/>
                      <a:pt x="116" y="9"/>
                    </a:cubicBezTo>
                    <a:cubicBezTo>
                      <a:pt x="116" y="10"/>
                      <a:pt x="116" y="11"/>
                      <a:pt x="116" y="12"/>
                    </a:cubicBezTo>
                    <a:cubicBezTo>
                      <a:pt x="116" y="12"/>
                      <a:pt x="116" y="12"/>
                      <a:pt x="117" y="12"/>
                    </a:cubicBezTo>
                    <a:cubicBezTo>
                      <a:pt x="117" y="15"/>
                      <a:pt x="117" y="18"/>
                      <a:pt x="117" y="21"/>
                    </a:cubicBezTo>
                    <a:cubicBezTo>
                      <a:pt x="116" y="22"/>
                      <a:pt x="116" y="23"/>
                      <a:pt x="116" y="23"/>
                    </a:cubicBezTo>
                    <a:cubicBezTo>
                      <a:pt x="115" y="22"/>
                      <a:pt x="115" y="22"/>
                      <a:pt x="115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5" y="23"/>
                      <a:pt x="115" y="24"/>
                      <a:pt x="115" y="26"/>
                    </a:cubicBezTo>
                    <a:cubicBezTo>
                      <a:pt x="114" y="25"/>
                      <a:pt x="115" y="24"/>
                      <a:pt x="114" y="23"/>
                    </a:cubicBezTo>
                    <a:cubicBezTo>
                      <a:pt x="115" y="22"/>
                      <a:pt x="115" y="21"/>
                      <a:pt x="114" y="21"/>
                    </a:cubicBezTo>
                    <a:cubicBezTo>
                      <a:pt x="114" y="21"/>
                      <a:pt x="114" y="21"/>
                      <a:pt x="115" y="21"/>
                    </a:cubicBezTo>
                    <a:cubicBezTo>
                      <a:pt x="114" y="20"/>
                      <a:pt x="115" y="18"/>
                      <a:pt x="114" y="17"/>
                    </a:cubicBezTo>
                    <a:cubicBezTo>
                      <a:pt x="115" y="17"/>
                      <a:pt x="115" y="16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5" y="14"/>
                      <a:pt x="115" y="14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5" y="10"/>
                      <a:pt x="116" y="7"/>
                      <a:pt x="115" y="6"/>
                    </a:cubicBezTo>
                    <a:cubicBezTo>
                      <a:pt x="114" y="5"/>
                      <a:pt x="115" y="8"/>
                      <a:pt x="114" y="7"/>
                    </a:cubicBezTo>
                    <a:cubicBezTo>
                      <a:pt x="114" y="6"/>
                      <a:pt x="114" y="6"/>
                      <a:pt x="114" y="5"/>
                    </a:cubicBezTo>
                    <a:cubicBezTo>
                      <a:pt x="113" y="5"/>
                      <a:pt x="112" y="6"/>
                      <a:pt x="111" y="5"/>
                    </a:cubicBezTo>
                    <a:cubicBezTo>
                      <a:pt x="110" y="6"/>
                      <a:pt x="110" y="8"/>
                      <a:pt x="109" y="8"/>
                    </a:cubicBezTo>
                    <a:cubicBezTo>
                      <a:pt x="109" y="8"/>
                      <a:pt x="110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6"/>
                      <a:pt x="110" y="5"/>
                      <a:pt x="109" y="4"/>
                    </a:cubicBezTo>
                    <a:cubicBezTo>
                      <a:pt x="108" y="3"/>
                      <a:pt x="108" y="5"/>
                      <a:pt x="109" y="5"/>
                    </a:cubicBezTo>
                    <a:cubicBezTo>
                      <a:pt x="109" y="6"/>
                      <a:pt x="108" y="6"/>
                      <a:pt x="108" y="6"/>
                    </a:cubicBezTo>
                    <a:cubicBezTo>
                      <a:pt x="108" y="5"/>
                      <a:pt x="108" y="4"/>
                      <a:pt x="107" y="4"/>
                    </a:cubicBezTo>
                    <a:cubicBezTo>
                      <a:pt x="107" y="4"/>
                      <a:pt x="106" y="4"/>
                      <a:pt x="106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5"/>
                      <a:pt x="102" y="5"/>
                      <a:pt x="101" y="6"/>
                    </a:cubicBezTo>
                    <a:cubicBezTo>
                      <a:pt x="100" y="6"/>
                      <a:pt x="100" y="7"/>
                      <a:pt x="100" y="7"/>
                    </a:cubicBezTo>
                    <a:cubicBezTo>
                      <a:pt x="99" y="7"/>
                      <a:pt x="98" y="6"/>
                      <a:pt x="97" y="6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6" y="8"/>
                      <a:pt x="95" y="8"/>
                      <a:pt x="95" y="7"/>
                    </a:cubicBezTo>
                    <a:cubicBezTo>
                      <a:pt x="95" y="9"/>
                      <a:pt x="95" y="10"/>
                      <a:pt x="96" y="11"/>
                    </a:cubicBezTo>
                    <a:cubicBezTo>
                      <a:pt x="96" y="12"/>
                      <a:pt x="96" y="13"/>
                      <a:pt x="95" y="14"/>
                    </a:cubicBezTo>
                    <a:cubicBezTo>
                      <a:pt x="96" y="15"/>
                      <a:pt x="96" y="16"/>
                      <a:pt x="95" y="16"/>
                    </a:cubicBezTo>
                    <a:cubicBezTo>
                      <a:pt x="94" y="16"/>
                      <a:pt x="95" y="14"/>
                      <a:pt x="94" y="13"/>
                    </a:cubicBezTo>
                    <a:cubicBezTo>
                      <a:pt x="94" y="13"/>
                      <a:pt x="94" y="15"/>
                      <a:pt x="94" y="16"/>
                    </a:cubicBezTo>
                    <a:cubicBezTo>
                      <a:pt x="93" y="18"/>
                      <a:pt x="94" y="17"/>
                      <a:pt x="94" y="16"/>
                    </a:cubicBezTo>
                    <a:cubicBezTo>
                      <a:pt x="94" y="17"/>
                      <a:pt x="94" y="18"/>
                      <a:pt x="94" y="19"/>
                    </a:cubicBezTo>
                    <a:cubicBezTo>
                      <a:pt x="93" y="20"/>
                      <a:pt x="94" y="19"/>
                      <a:pt x="94" y="18"/>
                    </a:cubicBezTo>
                    <a:cubicBezTo>
                      <a:pt x="93" y="18"/>
                      <a:pt x="93" y="17"/>
                      <a:pt x="94" y="17"/>
                    </a:cubicBezTo>
                    <a:cubicBezTo>
                      <a:pt x="94" y="16"/>
                      <a:pt x="93" y="16"/>
                      <a:pt x="93" y="15"/>
                    </a:cubicBezTo>
                    <a:cubicBezTo>
                      <a:pt x="93" y="15"/>
                      <a:pt x="93" y="14"/>
                      <a:pt x="93" y="14"/>
                    </a:cubicBezTo>
                    <a:cubicBezTo>
                      <a:pt x="94" y="13"/>
                      <a:pt x="94" y="12"/>
                      <a:pt x="94" y="12"/>
                    </a:cubicBezTo>
                    <a:cubicBezTo>
                      <a:pt x="95" y="12"/>
                      <a:pt x="94" y="12"/>
                      <a:pt x="94" y="12"/>
                    </a:cubicBezTo>
                    <a:cubicBezTo>
                      <a:pt x="94" y="11"/>
                      <a:pt x="94" y="10"/>
                      <a:pt x="94" y="9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4" y="10"/>
                      <a:pt x="94" y="9"/>
                    </a:cubicBezTo>
                    <a:cubicBezTo>
                      <a:pt x="95" y="8"/>
                      <a:pt x="94" y="7"/>
                      <a:pt x="93" y="7"/>
                    </a:cubicBezTo>
                    <a:cubicBezTo>
                      <a:pt x="93" y="7"/>
                      <a:pt x="93" y="8"/>
                      <a:pt x="93" y="8"/>
                    </a:cubicBezTo>
                    <a:cubicBezTo>
                      <a:pt x="94" y="9"/>
                      <a:pt x="93" y="11"/>
                      <a:pt x="93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1"/>
                      <a:pt x="93" y="10"/>
                      <a:pt x="93" y="9"/>
                    </a:cubicBezTo>
                    <a:cubicBezTo>
                      <a:pt x="93" y="9"/>
                      <a:pt x="92" y="9"/>
                      <a:pt x="92" y="9"/>
                    </a:cubicBezTo>
                    <a:cubicBezTo>
                      <a:pt x="92" y="8"/>
                      <a:pt x="93" y="7"/>
                      <a:pt x="92" y="6"/>
                    </a:cubicBezTo>
                    <a:cubicBezTo>
                      <a:pt x="92" y="5"/>
                      <a:pt x="92" y="4"/>
                      <a:pt x="90" y="5"/>
                    </a:cubicBezTo>
                    <a:cubicBezTo>
                      <a:pt x="86" y="5"/>
                      <a:pt x="82" y="4"/>
                      <a:pt x="79" y="5"/>
                    </a:cubicBezTo>
                    <a:cubicBezTo>
                      <a:pt x="77" y="5"/>
                      <a:pt x="77" y="6"/>
                      <a:pt x="75" y="7"/>
                    </a:cubicBezTo>
                    <a:cubicBezTo>
                      <a:pt x="75" y="7"/>
                      <a:pt x="75" y="8"/>
                      <a:pt x="74" y="8"/>
                    </a:cubicBezTo>
                    <a:cubicBezTo>
                      <a:pt x="74" y="9"/>
                      <a:pt x="73" y="8"/>
                      <a:pt x="73" y="8"/>
                    </a:cubicBezTo>
                    <a:cubicBezTo>
                      <a:pt x="72" y="10"/>
                      <a:pt x="72" y="11"/>
                      <a:pt x="71" y="13"/>
                    </a:cubicBezTo>
                    <a:cubicBezTo>
                      <a:pt x="72" y="14"/>
                      <a:pt x="71" y="16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0" y="15"/>
                      <a:pt x="71" y="13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1" y="12"/>
                      <a:pt x="69" y="12"/>
                      <a:pt x="69" y="12"/>
                    </a:cubicBezTo>
                    <a:cubicBezTo>
                      <a:pt x="67" y="10"/>
                      <a:pt x="68" y="8"/>
                      <a:pt x="68" y="6"/>
                    </a:cubicBezTo>
                    <a:cubicBezTo>
                      <a:pt x="68" y="5"/>
                      <a:pt x="68" y="4"/>
                      <a:pt x="68" y="3"/>
                    </a:cubicBezTo>
                    <a:cubicBezTo>
                      <a:pt x="63" y="2"/>
                      <a:pt x="57" y="3"/>
                      <a:pt x="52" y="3"/>
                    </a:cubicBezTo>
                    <a:cubicBezTo>
                      <a:pt x="49" y="3"/>
                      <a:pt x="46" y="2"/>
                      <a:pt x="43" y="3"/>
                    </a:cubicBezTo>
                    <a:cubicBezTo>
                      <a:pt x="40" y="3"/>
                      <a:pt x="37" y="4"/>
                      <a:pt x="34" y="3"/>
                    </a:cubicBezTo>
                    <a:cubicBezTo>
                      <a:pt x="34" y="2"/>
                      <a:pt x="33" y="3"/>
                      <a:pt x="33" y="2"/>
                    </a:cubicBezTo>
                    <a:close/>
                  </a:path>
                </a:pathLst>
              </a:custGeom>
              <a:blipFill>
                <a:blip r:embed="rId4" cstate="print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60" name="Freeform 41">
                <a:extLst>
                  <a:ext uri="{FF2B5EF4-FFF2-40B4-BE49-F238E27FC236}">
                    <a16:creationId xmlns:a16="http://schemas.microsoft.com/office/drawing/2014/main" id="{5319CCB1-FFF7-4CCC-852A-D34BC7DBD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1093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" name="Freeform 42">
                <a:extLst>
                  <a:ext uri="{FF2B5EF4-FFF2-40B4-BE49-F238E27FC236}">
                    <a16:creationId xmlns:a16="http://schemas.microsoft.com/office/drawing/2014/main" id="{0F390F20-66C4-4005-889B-1B38C9519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6" y="1165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" name="Freeform 43">
                <a:extLst>
                  <a:ext uri="{FF2B5EF4-FFF2-40B4-BE49-F238E27FC236}">
                    <a16:creationId xmlns:a16="http://schemas.microsoft.com/office/drawing/2014/main" id="{4983012E-3FF4-4A22-B493-9DC0C1462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8" y="445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" name="Freeform 44">
                <a:extLst>
                  <a:ext uri="{FF2B5EF4-FFF2-40B4-BE49-F238E27FC236}">
                    <a16:creationId xmlns:a16="http://schemas.microsoft.com/office/drawing/2014/main" id="{79A59830-D2DF-4772-9FB3-DF4D59D05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" y="553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" name="Freeform 45">
                <a:extLst>
                  <a:ext uri="{FF2B5EF4-FFF2-40B4-BE49-F238E27FC236}">
                    <a16:creationId xmlns:a16="http://schemas.microsoft.com/office/drawing/2014/main" id="{BD28E70C-6F89-47EB-966B-D3DC5CEB0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445"/>
                <a:ext cx="24" cy="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347" name="Group 38">
              <a:extLst>
                <a:ext uri="{FF2B5EF4-FFF2-40B4-BE49-F238E27FC236}">
                  <a16:creationId xmlns:a16="http://schemas.microsoft.com/office/drawing/2014/main" id="{E419FC75-5045-4E19-A218-AD5623C755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H="1">
              <a:off x="7878609" y="2316889"/>
              <a:ext cx="3333573" cy="2010562"/>
              <a:chOff x="5312" y="385"/>
              <a:chExt cx="1774" cy="864"/>
            </a:xfrm>
            <a:blipFill>
              <a:blip r:embed="rId5"/>
              <a:stretch>
                <a:fillRect/>
              </a:stretch>
            </a:blipFill>
          </p:grpSpPr>
          <p:sp>
            <p:nvSpPr>
              <p:cNvPr id="351" name="Freeform 39">
                <a:extLst>
                  <a:ext uri="{FF2B5EF4-FFF2-40B4-BE49-F238E27FC236}">
                    <a16:creationId xmlns:a16="http://schemas.microsoft.com/office/drawing/2014/main" id="{54724E9F-6006-4E96-AA09-505B852BF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11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" name="Freeform 40">
                <a:extLst>
                  <a:ext uri="{FF2B5EF4-FFF2-40B4-BE49-F238E27FC236}">
                    <a16:creationId xmlns:a16="http://schemas.microsoft.com/office/drawing/2014/main" id="{7AB0166E-AF10-4565-9458-18468DF87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385"/>
                <a:ext cx="1774" cy="864"/>
              </a:xfrm>
              <a:custGeom>
                <a:avLst/>
                <a:gdLst>
                  <a:gd name="T0" fmla="*/ 14 w 151"/>
                  <a:gd name="T1" fmla="*/ 4 h 72"/>
                  <a:gd name="T2" fmla="*/ 3 w 151"/>
                  <a:gd name="T3" fmla="*/ 18 h 72"/>
                  <a:gd name="T4" fmla="*/ 2 w 151"/>
                  <a:gd name="T5" fmla="*/ 32 h 72"/>
                  <a:gd name="T6" fmla="*/ 3 w 151"/>
                  <a:gd name="T7" fmla="*/ 43 h 72"/>
                  <a:gd name="T8" fmla="*/ 3 w 151"/>
                  <a:gd name="T9" fmla="*/ 50 h 72"/>
                  <a:gd name="T10" fmla="*/ 10 w 151"/>
                  <a:gd name="T11" fmla="*/ 58 h 72"/>
                  <a:gd name="T12" fmla="*/ 16 w 151"/>
                  <a:gd name="T13" fmla="*/ 71 h 72"/>
                  <a:gd name="T14" fmla="*/ 41 w 151"/>
                  <a:gd name="T15" fmla="*/ 71 h 72"/>
                  <a:gd name="T16" fmla="*/ 48 w 151"/>
                  <a:gd name="T17" fmla="*/ 71 h 72"/>
                  <a:gd name="T18" fmla="*/ 56 w 151"/>
                  <a:gd name="T19" fmla="*/ 68 h 72"/>
                  <a:gd name="T20" fmla="*/ 71 w 151"/>
                  <a:gd name="T21" fmla="*/ 69 h 72"/>
                  <a:gd name="T22" fmla="*/ 83 w 151"/>
                  <a:gd name="T23" fmla="*/ 70 h 72"/>
                  <a:gd name="T24" fmla="*/ 89 w 151"/>
                  <a:gd name="T25" fmla="*/ 65 h 72"/>
                  <a:gd name="T26" fmla="*/ 93 w 151"/>
                  <a:gd name="T27" fmla="*/ 63 h 72"/>
                  <a:gd name="T28" fmla="*/ 95 w 151"/>
                  <a:gd name="T29" fmla="*/ 63 h 72"/>
                  <a:gd name="T30" fmla="*/ 96 w 151"/>
                  <a:gd name="T31" fmla="*/ 62 h 72"/>
                  <a:gd name="T32" fmla="*/ 97 w 151"/>
                  <a:gd name="T33" fmla="*/ 60 h 72"/>
                  <a:gd name="T34" fmla="*/ 97 w 151"/>
                  <a:gd name="T35" fmla="*/ 56 h 72"/>
                  <a:gd name="T36" fmla="*/ 101 w 151"/>
                  <a:gd name="T37" fmla="*/ 58 h 72"/>
                  <a:gd name="T38" fmla="*/ 107 w 151"/>
                  <a:gd name="T39" fmla="*/ 59 h 72"/>
                  <a:gd name="T40" fmla="*/ 109 w 151"/>
                  <a:gd name="T41" fmla="*/ 65 h 72"/>
                  <a:gd name="T42" fmla="*/ 118 w 151"/>
                  <a:gd name="T43" fmla="*/ 66 h 72"/>
                  <a:gd name="T44" fmla="*/ 120 w 151"/>
                  <a:gd name="T45" fmla="*/ 66 h 72"/>
                  <a:gd name="T46" fmla="*/ 125 w 151"/>
                  <a:gd name="T47" fmla="*/ 67 h 72"/>
                  <a:gd name="T48" fmla="*/ 127 w 151"/>
                  <a:gd name="T49" fmla="*/ 56 h 72"/>
                  <a:gd name="T50" fmla="*/ 130 w 151"/>
                  <a:gd name="T51" fmla="*/ 58 h 72"/>
                  <a:gd name="T52" fmla="*/ 137 w 151"/>
                  <a:gd name="T53" fmla="*/ 65 h 72"/>
                  <a:gd name="T54" fmla="*/ 142 w 151"/>
                  <a:gd name="T55" fmla="*/ 64 h 72"/>
                  <a:gd name="T56" fmla="*/ 150 w 151"/>
                  <a:gd name="T57" fmla="*/ 54 h 72"/>
                  <a:gd name="T58" fmla="*/ 148 w 151"/>
                  <a:gd name="T59" fmla="*/ 34 h 72"/>
                  <a:gd name="T60" fmla="*/ 148 w 151"/>
                  <a:gd name="T61" fmla="*/ 30 h 72"/>
                  <a:gd name="T62" fmla="*/ 148 w 151"/>
                  <a:gd name="T63" fmla="*/ 14 h 72"/>
                  <a:gd name="T64" fmla="*/ 138 w 151"/>
                  <a:gd name="T65" fmla="*/ 6 h 72"/>
                  <a:gd name="T66" fmla="*/ 131 w 151"/>
                  <a:gd name="T67" fmla="*/ 9 h 72"/>
                  <a:gd name="T68" fmla="*/ 129 w 151"/>
                  <a:gd name="T69" fmla="*/ 9 h 72"/>
                  <a:gd name="T70" fmla="*/ 128 w 151"/>
                  <a:gd name="T71" fmla="*/ 8 h 72"/>
                  <a:gd name="T72" fmla="*/ 121 w 151"/>
                  <a:gd name="T73" fmla="*/ 2 h 72"/>
                  <a:gd name="T74" fmla="*/ 119 w 151"/>
                  <a:gd name="T75" fmla="*/ 12 h 72"/>
                  <a:gd name="T76" fmla="*/ 121 w 151"/>
                  <a:gd name="T77" fmla="*/ 16 h 72"/>
                  <a:gd name="T78" fmla="*/ 121 w 151"/>
                  <a:gd name="T79" fmla="*/ 18 h 72"/>
                  <a:gd name="T80" fmla="*/ 117 w 151"/>
                  <a:gd name="T81" fmla="*/ 17 h 72"/>
                  <a:gd name="T82" fmla="*/ 119 w 151"/>
                  <a:gd name="T83" fmla="*/ 10 h 72"/>
                  <a:gd name="T84" fmla="*/ 116 w 151"/>
                  <a:gd name="T85" fmla="*/ 12 h 72"/>
                  <a:gd name="T86" fmla="*/ 115 w 151"/>
                  <a:gd name="T87" fmla="*/ 26 h 72"/>
                  <a:gd name="T88" fmla="*/ 115 w 151"/>
                  <a:gd name="T89" fmla="*/ 15 h 72"/>
                  <a:gd name="T90" fmla="*/ 111 w 151"/>
                  <a:gd name="T91" fmla="*/ 5 h 72"/>
                  <a:gd name="T92" fmla="*/ 108 w 151"/>
                  <a:gd name="T93" fmla="*/ 6 h 72"/>
                  <a:gd name="T94" fmla="*/ 97 w 151"/>
                  <a:gd name="T95" fmla="*/ 6 h 72"/>
                  <a:gd name="T96" fmla="*/ 94 w 151"/>
                  <a:gd name="T97" fmla="*/ 13 h 72"/>
                  <a:gd name="T98" fmla="*/ 93 w 151"/>
                  <a:gd name="T99" fmla="*/ 15 h 72"/>
                  <a:gd name="T100" fmla="*/ 94 w 151"/>
                  <a:gd name="T101" fmla="*/ 9 h 72"/>
                  <a:gd name="T102" fmla="*/ 92 w 151"/>
                  <a:gd name="T103" fmla="*/ 9 h 72"/>
                  <a:gd name="T104" fmla="*/ 73 w 151"/>
                  <a:gd name="T105" fmla="*/ 8 h 72"/>
                  <a:gd name="T106" fmla="*/ 69 w 151"/>
                  <a:gd name="T107" fmla="*/ 12 h 72"/>
                  <a:gd name="T108" fmla="*/ 33 w 151"/>
                  <a:gd name="T109" fmla="*/ 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1" h="72">
                    <a:moveTo>
                      <a:pt x="33" y="2"/>
                    </a:moveTo>
                    <a:cubicBezTo>
                      <a:pt x="32" y="2"/>
                      <a:pt x="31" y="1"/>
                      <a:pt x="31" y="0"/>
                    </a:cubicBezTo>
                    <a:cubicBezTo>
                      <a:pt x="30" y="0"/>
                      <a:pt x="30" y="1"/>
                      <a:pt x="30" y="2"/>
                    </a:cubicBezTo>
                    <a:cubicBezTo>
                      <a:pt x="29" y="3"/>
                      <a:pt x="27" y="3"/>
                      <a:pt x="26" y="3"/>
                    </a:cubicBezTo>
                    <a:cubicBezTo>
                      <a:pt x="25" y="3"/>
                      <a:pt x="24" y="3"/>
                      <a:pt x="23" y="3"/>
                    </a:cubicBezTo>
                    <a:cubicBezTo>
                      <a:pt x="20" y="3"/>
                      <a:pt x="17" y="4"/>
                      <a:pt x="14" y="4"/>
                    </a:cubicBezTo>
                    <a:cubicBezTo>
                      <a:pt x="13" y="5"/>
                      <a:pt x="12" y="7"/>
                      <a:pt x="11" y="8"/>
                    </a:cubicBezTo>
                    <a:cubicBezTo>
                      <a:pt x="9" y="9"/>
                      <a:pt x="8" y="11"/>
                      <a:pt x="7" y="12"/>
                    </a:cubicBezTo>
                    <a:cubicBezTo>
                      <a:pt x="6" y="13"/>
                      <a:pt x="5" y="12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2" y="19"/>
                      <a:pt x="0" y="18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2"/>
                      <a:pt x="1" y="24"/>
                      <a:pt x="1" y="26"/>
                    </a:cubicBezTo>
                    <a:cubicBezTo>
                      <a:pt x="1" y="27"/>
                      <a:pt x="1" y="28"/>
                      <a:pt x="1" y="29"/>
                    </a:cubicBezTo>
                    <a:cubicBezTo>
                      <a:pt x="1" y="29"/>
                      <a:pt x="2" y="30"/>
                      <a:pt x="2" y="30"/>
                    </a:cubicBezTo>
                    <a:cubicBezTo>
                      <a:pt x="2" y="31"/>
                      <a:pt x="2" y="32"/>
                      <a:pt x="2" y="32"/>
                    </a:cubicBezTo>
                    <a:cubicBezTo>
                      <a:pt x="2" y="34"/>
                      <a:pt x="1" y="36"/>
                      <a:pt x="2" y="37"/>
                    </a:cubicBezTo>
                    <a:cubicBezTo>
                      <a:pt x="2" y="38"/>
                      <a:pt x="2" y="40"/>
                      <a:pt x="2" y="41"/>
                    </a:cubicBezTo>
                    <a:cubicBezTo>
                      <a:pt x="1" y="41"/>
                      <a:pt x="1" y="42"/>
                      <a:pt x="2" y="43"/>
                    </a:cubicBezTo>
                    <a:cubicBezTo>
                      <a:pt x="2" y="43"/>
                      <a:pt x="3" y="43"/>
                      <a:pt x="2" y="42"/>
                    </a:cubicBezTo>
                    <a:cubicBezTo>
                      <a:pt x="2" y="42"/>
                      <a:pt x="2" y="41"/>
                      <a:pt x="3" y="41"/>
                    </a:cubicBezTo>
                    <a:cubicBezTo>
                      <a:pt x="2" y="42"/>
                      <a:pt x="3" y="42"/>
                      <a:pt x="3" y="43"/>
                    </a:cubicBezTo>
                    <a:cubicBezTo>
                      <a:pt x="3" y="44"/>
                      <a:pt x="4" y="44"/>
                      <a:pt x="4" y="45"/>
                    </a:cubicBezTo>
                    <a:cubicBezTo>
                      <a:pt x="4" y="46"/>
                      <a:pt x="4" y="46"/>
                      <a:pt x="4" y="47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3" y="48"/>
                      <a:pt x="4" y="47"/>
                      <a:pt x="4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7"/>
                      <a:pt x="4" y="49"/>
                      <a:pt x="3" y="50"/>
                    </a:cubicBezTo>
                    <a:cubicBezTo>
                      <a:pt x="3" y="51"/>
                      <a:pt x="4" y="52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4" y="52"/>
                      <a:pt x="4" y="53"/>
                    </a:cubicBezTo>
                    <a:cubicBezTo>
                      <a:pt x="3" y="53"/>
                      <a:pt x="3" y="55"/>
                      <a:pt x="3" y="55"/>
                    </a:cubicBezTo>
                    <a:cubicBezTo>
                      <a:pt x="5" y="56"/>
                      <a:pt x="6" y="57"/>
                      <a:pt x="7" y="57"/>
                    </a:cubicBezTo>
                    <a:cubicBezTo>
                      <a:pt x="8" y="57"/>
                      <a:pt x="9" y="57"/>
                      <a:pt x="10" y="58"/>
                    </a:cubicBezTo>
                    <a:cubicBezTo>
                      <a:pt x="10" y="58"/>
                      <a:pt x="10" y="59"/>
                      <a:pt x="10" y="59"/>
                    </a:cubicBezTo>
                    <a:cubicBezTo>
                      <a:pt x="9" y="61"/>
                      <a:pt x="8" y="63"/>
                      <a:pt x="7" y="65"/>
                    </a:cubicBezTo>
                    <a:cubicBezTo>
                      <a:pt x="7" y="66"/>
                      <a:pt x="6" y="67"/>
                      <a:pt x="5" y="67"/>
                    </a:cubicBezTo>
                    <a:cubicBezTo>
                      <a:pt x="5" y="68"/>
                      <a:pt x="5" y="68"/>
                      <a:pt x="6" y="68"/>
                    </a:cubicBezTo>
                    <a:cubicBezTo>
                      <a:pt x="7" y="68"/>
                      <a:pt x="8" y="68"/>
                      <a:pt x="8" y="68"/>
                    </a:cubicBezTo>
                    <a:cubicBezTo>
                      <a:pt x="11" y="70"/>
                      <a:pt x="13" y="72"/>
                      <a:pt x="16" y="71"/>
                    </a:cubicBezTo>
                    <a:cubicBezTo>
                      <a:pt x="16" y="71"/>
                      <a:pt x="16" y="70"/>
                      <a:pt x="17" y="70"/>
                    </a:cubicBezTo>
                    <a:cubicBezTo>
                      <a:pt x="17" y="71"/>
                      <a:pt x="18" y="71"/>
                      <a:pt x="19" y="72"/>
                    </a:cubicBezTo>
                    <a:cubicBezTo>
                      <a:pt x="20" y="72"/>
                      <a:pt x="21" y="71"/>
                      <a:pt x="23" y="72"/>
                    </a:cubicBezTo>
                    <a:cubicBezTo>
                      <a:pt x="25" y="72"/>
                      <a:pt x="28" y="72"/>
                      <a:pt x="31" y="71"/>
                    </a:cubicBezTo>
                    <a:cubicBezTo>
                      <a:pt x="32" y="70"/>
                      <a:pt x="33" y="69"/>
                      <a:pt x="34" y="70"/>
                    </a:cubicBezTo>
                    <a:cubicBezTo>
                      <a:pt x="36" y="70"/>
                      <a:pt x="38" y="71"/>
                      <a:pt x="41" y="71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69"/>
                      <a:pt x="41" y="69"/>
                      <a:pt x="42" y="68"/>
                    </a:cubicBezTo>
                    <a:cubicBezTo>
                      <a:pt x="42" y="69"/>
                      <a:pt x="42" y="70"/>
                      <a:pt x="43" y="70"/>
                    </a:cubicBezTo>
                    <a:cubicBezTo>
                      <a:pt x="43" y="69"/>
                      <a:pt x="44" y="69"/>
                      <a:pt x="44" y="70"/>
                    </a:cubicBezTo>
                    <a:cubicBezTo>
                      <a:pt x="44" y="70"/>
                      <a:pt x="45" y="70"/>
                      <a:pt x="46" y="70"/>
                    </a:cubicBezTo>
                    <a:cubicBezTo>
                      <a:pt x="46" y="70"/>
                      <a:pt x="47" y="70"/>
                      <a:pt x="48" y="71"/>
                    </a:cubicBezTo>
                    <a:cubicBezTo>
                      <a:pt x="48" y="71"/>
                      <a:pt x="49" y="71"/>
                      <a:pt x="49" y="71"/>
                    </a:cubicBezTo>
                    <a:cubicBezTo>
                      <a:pt x="50" y="70"/>
                      <a:pt x="52" y="71"/>
                      <a:pt x="52" y="70"/>
                    </a:cubicBezTo>
                    <a:cubicBezTo>
                      <a:pt x="53" y="70"/>
                      <a:pt x="53" y="70"/>
                      <a:pt x="54" y="70"/>
                    </a:cubicBezTo>
                    <a:cubicBezTo>
                      <a:pt x="54" y="70"/>
                      <a:pt x="54" y="70"/>
                      <a:pt x="54" y="69"/>
                    </a:cubicBezTo>
                    <a:cubicBezTo>
                      <a:pt x="56" y="69"/>
                      <a:pt x="54" y="67"/>
                      <a:pt x="55" y="66"/>
                    </a:cubicBezTo>
                    <a:cubicBezTo>
                      <a:pt x="56" y="66"/>
                      <a:pt x="56" y="67"/>
                      <a:pt x="56" y="68"/>
                    </a:cubicBezTo>
                    <a:cubicBezTo>
                      <a:pt x="57" y="69"/>
                      <a:pt x="58" y="70"/>
                      <a:pt x="59" y="70"/>
                    </a:cubicBezTo>
                    <a:cubicBezTo>
                      <a:pt x="60" y="70"/>
                      <a:pt x="60" y="69"/>
                      <a:pt x="60" y="70"/>
                    </a:cubicBezTo>
                    <a:cubicBezTo>
                      <a:pt x="61" y="69"/>
                      <a:pt x="62" y="70"/>
                      <a:pt x="62" y="70"/>
                    </a:cubicBezTo>
                    <a:cubicBezTo>
                      <a:pt x="65" y="71"/>
                      <a:pt x="67" y="71"/>
                      <a:pt x="69" y="71"/>
                    </a:cubicBezTo>
                    <a:cubicBezTo>
                      <a:pt x="69" y="70"/>
                      <a:pt x="69" y="70"/>
                      <a:pt x="70" y="70"/>
                    </a:cubicBezTo>
                    <a:cubicBezTo>
                      <a:pt x="70" y="70"/>
                      <a:pt x="72" y="70"/>
                      <a:pt x="71" y="69"/>
                    </a:cubicBezTo>
                    <a:cubicBezTo>
                      <a:pt x="71" y="69"/>
                      <a:pt x="72" y="69"/>
                      <a:pt x="72" y="70"/>
                    </a:cubicBezTo>
                    <a:cubicBezTo>
                      <a:pt x="73" y="71"/>
                      <a:pt x="75" y="71"/>
                      <a:pt x="75" y="72"/>
                    </a:cubicBezTo>
                    <a:cubicBezTo>
                      <a:pt x="77" y="72"/>
                      <a:pt x="78" y="71"/>
                      <a:pt x="79" y="71"/>
                    </a:cubicBezTo>
                    <a:cubicBezTo>
                      <a:pt x="79" y="70"/>
                      <a:pt x="80" y="71"/>
                      <a:pt x="80" y="71"/>
                    </a:cubicBezTo>
                    <a:cubicBezTo>
                      <a:pt x="81" y="71"/>
                      <a:pt x="81" y="70"/>
                      <a:pt x="82" y="70"/>
                    </a:cubicBezTo>
                    <a:cubicBezTo>
                      <a:pt x="82" y="70"/>
                      <a:pt x="83" y="70"/>
                      <a:pt x="83" y="70"/>
                    </a:cubicBezTo>
                    <a:cubicBezTo>
                      <a:pt x="84" y="70"/>
                      <a:pt x="84" y="69"/>
                      <a:pt x="85" y="69"/>
                    </a:cubicBezTo>
                    <a:cubicBezTo>
                      <a:pt x="86" y="70"/>
                      <a:pt x="87" y="69"/>
                      <a:pt x="88" y="68"/>
                    </a:cubicBezTo>
                    <a:cubicBezTo>
                      <a:pt x="88" y="67"/>
                      <a:pt x="89" y="66"/>
                      <a:pt x="88" y="66"/>
                    </a:cubicBezTo>
                    <a:cubicBezTo>
                      <a:pt x="88" y="65"/>
                      <a:pt x="88" y="65"/>
                      <a:pt x="89" y="6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9" y="66"/>
                      <a:pt x="89" y="66"/>
                      <a:pt x="89" y="65"/>
                    </a:cubicBezTo>
                    <a:cubicBezTo>
                      <a:pt x="90" y="65"/>
                      <a:pt x="91" y="65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2" y="65"/>
                      <a:pt x="93" y="67"/>
                      <a:pt x="93" y="66"/>
                    </a:cubicBezTo>
                    <a:cubicBezTo>
                      <a:pt x="93" y="65"/>
                      <a:pt x="93" y="64"/>
                      <a:pt x="94" y="64"/>
                    </a:cubicBezTo>
                    <a:cubicBezTo>
                      <a:pt x="94" y="63"/>
                      <a:pt x="95" y="61"/>
                      <a:pt x="94" y="61"/>
                    </a:cubicBezTo>
                    <a:cubicBezTo>
                      <a:pt x="93" y="61"/>
                      <a:pt x="94" y="63"/>
                      <a:pt x="93" y="63"/>
                    </a:cubicBezTo>
                    <a:cubicBezTo>
                      <a:pt x="93" y="62"/>
                      <a:pt x="93" y="61"/>
                      <a:pt x="93" y="61"/>
                    </a:cubicBezTo>
                    <a:cubicBezTo>
                      <a:pt x="93" y="61"/>
                      <a:pt x="93" y="60"/>
                      <a:pt x="93" y="60"/>
                    </a:cubicBezTo>
                    <a:cubicBezTo>
                      <a:pt x="94" y="60"/>
                      <a:pt x="94" y="60"/>
                      <a:pt x="94" y="59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95" y="58"/>
                      <a:pt x="94" y="59"/>
                      <a:pt x="95" y="59"/>
                    </a:cubicBezTo>
                    <a:cubicBezTo>
                      <a:pt x="95" y="60"/>
                      <a:pt x="95" y="61"/>
                      <a:pt x="95" y="63"/>
                    </a:cubicBezTo>
                    <a:cubicBezTo>
                      <a:pt x="95" y="65"/>
                      <a:pt x="96" y="66"/>
                      <a:pt x="95" y="68"/>
                    </a:cubicBezTo>
                    <a:cubicBezTo>
                      <a:pt x="96" y="68"/>
                      <a:pt x="96" y="68"/>
                      <a:pt x="96" y="68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7" y="66"/>
                      <a:pt x="96" y="65"/>
                      <a:pt x="96" y="65"/>
                    </a:cubicBezTo>
                    <a:cubicBezTo>
                      <a:pt x="96" y="65"/>
                      <a:pt x="96" y="64"/>
                      <a:pt x="96" y="64"/>
                    </a:cubicBezTo>
                    <a:cubicBezTo>
                      <a:pt x="96" y="63"/>
                      <a:pt x="95" y="62"/>
                      <a:pt x="96" y="62"/>
                    </a:cubicBezTo>
                    <a:cubicBezTo>
                      <a:pt x="96" y="61"/>
                      <a:pt x="95" y="60"/>
                      <a:pt x="95" y="60"/>
                    </a:cubicBezTo>
                    <a:cubicBezTo>
                      <a:pt x="96" y="60"/>
                      <a:pt x="96" y="60"/>
                      <a:pt x="96" y="60"/>
                    </a:cubicBezTo>
                    <a:cubicBezTo>
                      <a:pt x="96" y="59"/>
                      <a:pt x="96" y="58"/>
                      <a:pt x="96" y="57"/>
                    </a:cubicBezTo>
                    <a:cubicBezTo>
                      <a:pt x="96" y="57"/>
                      <a:pt x="96" y="56"/>
                      <a:pt x="96" y="56"/>
                    </a:cubicBezTo>
                    <a:cubicBezTo>
                      <a:pt x="95" y="56"/>
                      <a:pt x="96" y="54"/>
                      <a:pt x="97" y="54"/>
                    </a:cubicBezTo>
                    <a:cubicBezTo>
                      <a:pt x="97" y="56"/>
                      <a:pt x="97" y="58"/>
                      <a:pt x="97" y="60"/>
                    </a:cubicBezTo>
                    <a:cubicBezTo>
                      <a:pt x="96" y="63"/>
                      <a:pt x="97" y="65"/>
                      <a:pt x="97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7" y="67"/>
                      <a:pt x="98" y="66"/>
                      <a:pt x="98" y="65"/>
                    </a:cubicBezTo>
                    <a:cubicBezTo>
                      <a:pt x="97" y="63"/>
                      <a:pt x="97" y="61"/>
                      <a:pt x="97" y="5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7" y="58"/>
                      <a:pt x="96" y="56"/>
                      <a:pt x="97" y="56"/>
                    </a:cubicBezTo>
                    <a:cubicBezTo>
                      <a:pt x="97" y="58"/>
                      <a:pt x="97" y="59"/>
                      <a:pt x="98" y="60"/>
                    </a:cubicBezTo>
                    <a:cubicBezTo>
                      <a:pt x="99" y="60"/>
                      <a:pt x="98" y="59"/>
                      <a:pt x="98" y="58"/>
                    </a:cubicBezTo>
                    <a:cubicBezTo>
                      <a:pt x="99" y="58"/>
                      <a:pt x="99" y="57"/>
                      <a:pt x="99" y="58"/>
                    </a:cubicBezTo>
                    <a:cubicBezTo>
                      <a:pt x="100" y="58"/>
                      <a:pt x="100" y="57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2" y="59"/>
                      <a:pt x="103" y="59"/>
                      <a:pt x="104" y="59"/>
                    </a:cubicBezTo>
                    <a:cubicBezTo>
                      <a:pt x="104" y="58"/>
                      <a:pt x="104" y="57"/>
                      <a:pt x="104" y="57"/>
                    </a:cubicBezTo>
                    <a:cubicBezTo>
                      <a:pt x="105" y="57"/>
                      <a:pt x="105" y="59"/>
                      <a:pt x="105" y="59"/>
                    </a:cubicBezTo>
                    <a:cubicBezTo>
                      <a:pt x="106" y="60"/>
                      <a:pt x="105" y="58"/>
                      <a:pt x="105" y="58"/>
                    </a:cubicBezTo>
                    <a:cubicBezTo>
                      <a:pt x="105" y="58"/>
                      <a:pt x="106" y="58"/>
                      <a:pt x="106" y="58"/>
                    </a:cubicBezTo>
                    <a:cubicBezTo>
                      <a:pt x="105" y="59"/>
                      <a:pt x="106" y="59"/>
                      <a:pt x="107" y="59"/>
                    </a:cubicBezTo>
                    <a:cubicBezTo>
                      <a:pt x="107" y="58"/>
                      <a:pt x="106" y="58"/>
                      <a:pt x="106" y="58"/>
                    </a:cubicBezTo>
                    <a:cubicBezTo>
                      <a:pt x="107" y="58"/>
                      <a:pt x="106" y="57"/>
                      <a:pt x="107" y="57"/>
                    </a:cubicBezTo>
                    <a:cubicBezTo>
                      <a:pt x="107" y="58"/>
                      <a:pt x="107" y="58"/>
                      <a:pt x="108" y="58"/>
                    </a:cubicBezTo>
                    <a:cubicBezTo>
                      <a:pt x="108" y="59"/>
                      <a:pt x="108" y="59"/>
                      <a:pt x="108" y="60"/>
                    </a:cubicBezTo>
                    <a:cubicBezTo>
                      <a:pt x="108" y="60"/>
                      <a:pt x="109" y="60"/>
                      <a:pt x="109" y="61"/>
                    </a:cubicBezTo>
                    <a:cubicBezTo>
                      <a:pt x="109" y="63"/>
                      <a:pt x="110" y="64"/>
                      <a:pt x="109" y="65"/>
                    </a:cubicBezTo>
                    <a:cubicBezTo>
                      <a:pt x="109" y="67"/>
                      <a:pt x="108" y="69"/>
                      <a:pt x="109" y="70"/>
                    </a:cubicBezTo>
                    <a:cubicBezTo>
                      <a:pt x="111" y="72"/>
                      <a:pt x="113" y="72"/>
                      <a:pt x="115" y="72"/>
                    </a:cubicBezTo>
                    <a:cubicBezTo>
                      <a:pt x="115" y="71"/>
                      <a:pt x="116" y="71"/>
                      <a:pt x="117" y="71"/>
                    </a:cubicBezTo>
                    <a:cubicBezTo>
                      <a:pt x="117" y="70"/>
                      <a:pt x="117" y="70"/>
                      <a:pt x="117" y="70"/>
                    </a:cubicBezTo>
                    <a:cubicBezTo>
                      <a:pt x="116" y="69"/>
                      <a:pt x="117" y="68"/>
                      <a:pt x="117" y="67"/>
                    </a:cubicBezTo>
                    <a:cubicBezTo>
                      <a:pt x="117" y="67"/>
                      <a:pt x="118" y="66"/>
                      <a:pt x="118" y="66"/>
                    </a:cubicBezTo>
                    <a:cubicBezTo>
                      <a:pt x="117" y="65"/>
                      <a:pt x="118" y="64"/>
                      <a:pt x="117" y="63"/>
                    </a:cubicBezTo>
                    <a:cubicBezTo>
                      <a:pt x="118" y="63"/>
                      <a:pt x="118" y="63"/>
                      <a:pt x="118" y="62"/>
                    </a:cubicBezTo>
                    <a:cubicBezTo>
                      <a:pt x="119" y="62"/>
                      <a:pt x="118" y="63"/>
                      <a:pt x="118" y="63"/>
                    </a:cubicBezTo>
                    <a:cubicBezTo>
                      <a:pt x="119" y="64"/>
                      <a:pt x="119" y="63"/>
                      <a:pt x="119" y="64"/>
                    </a:cubicBezTo>
                    <a:cubicBezTo>
                      <a:pt x="119" y="64"/>
                      <a:pt x="118" y="64"/>
                      <a:pt x="118" y="64"/>
                    </a:cubicBezTo>
                    <a:cubicBezTo>
                      <a:pt x="119" y="64"/>
                      <a:pt x="119" y="66"/>
                      <a:pt x="120" y="66"/>
                    </a:cubicBezTo>
                    <a:cubicBezTo>
                      <a:pt x="119" y="67"/>
                      <a:pt x="121" y="67"/>
                      <a:pt x="121" y="68"/>
                    </a:cubicBezTo>
                    <a:cubicBezTo>
                      <a:pt x="121" y="69"/>
                      <a:pt x="121" y="68"/>
                      <a:pt x="121" y="68"/>
                    </a:cubicBezTo>
                    <a:cubicBezTo>
                      <a:pt x="122" y="69"/>
                      <a:pt x="121" y="70"/>
                      <a:pt x="122" y="70"/>
                    </a:cubicBezTo>
                    <a:cubicBezTo>
                      <a:pt x="122" y="70"/>
                      <a:pt x="122" y="70"/>
                      <a:pt x="123" y="70"/>
                    </a:cubicBezTo>
                    <a:cubicBezTo>
                      <a:pt x="123" y="70"/>
                      <a:pt x="124" y="70"/>
                      <a:pt x="125" y="70"/>
                    </a:cubicBezTo>
                    <a:cubicBezTo>
                      <a:pt x="125" y="69"/>
                      <a:pt x="125" y="68"/>
                      <a:pt x="125" y="67"/>
                    </a:cubicBezTo>
                    <a:cubicBezTo>
                      <a:pt x="126" y="67"/>
                      <a:pt x="126" y="68"/>
                      <a:pt x="126" y="68"/>
                    </a:cubicBezTo>
                    <a:cubicBezTo>
                      <a:pt x="127" y="68"/>
                      <a:pt x="127" y="69"/>
                      <a:pt x="127" y="68"/>
                    </a:cubicBezTo>
                    <a:cubicBezTo>
                      <a:pt x="127" y="67"/>
                      <a:pt x="127" y="65"/>
                      <a:pt x="128" y="63"/>
                    </a:cubicBezTo>
                    <a:cubicBezTo>
                      <a:pt x="128" y="63"/>
                      <a:pt x="127" y="63"/>
                      <a:pt x="127" y="62"/>
                    </a:cubicBezTo>
                    <a:cubicBezTo>
                      <a:pt x="127" y="61"/>
                      <a:pt x="128" y="60"/>
                      <a:pt x="127" y="59"/>
                    </a:cubicBezTo>
                    <a:cubicBezTo>
                      <a:pt x="127" y="58"/>
                      <a:pt x="127" y="57"/>
                      <a:pt x="127" y="56"/>
                    </a:cubicBezTo>
                    <a:cubicBezTo>
                      <a:pt x="127" y="56"/>
                      <a:pt x="128" y="56"/>
                      <a:pt x="128" y="56"/>
                    </a:cubicBezTo>
                    <a:cubicBezTo>
                      <a:pt x="128" y="56"/>
                      <a:pt x="128" y="57"/>
                      <a:pt x="128" y="57"/>
                    </a:cubicBezTo>
                    <a:cubicBezTo>
                      <a:pt x="129" y="58"/>
                      <a:pt x="128" y="58"/>
                      <a:pt x="129" y="58"/>
                    </a:cubicBezTo>
                    <a:cubicBezTo>
                      <a:pt x="127" y="57"/>
                      <a:pt x="129" y="57"/>
                      <a:pt x="129" y="58"/>
                    </a:cubicBezTo>
                    <a:cubicBezTo>
                      <a:pt x="129" y="58"/>
                      <a:pt x="129" y="59"/>
                      <a:pt x="129" y="60"/>
                    </a:cubicBezTo>
                    <a:cubicBezTo>
                      <a:pt x="129" y="59"/>
                      <a:pt x="129" y="58"/>
                      <a:pt x="130" y="58"/>
                    </a:cubicBezTo>
                    <a:cubicBezTo>
                      <a:pt x="129" y="59"/>
                      <a:pt x="130" y="61"/>
                      <a:pt x="130" y="62"/>
                    </a:cubicBezTo>
                    <a:cubicBezTo>
                      <a:pt x="131" y="63"/>
                      <a:pt x="130" y="61"/>
                      <a:pt x="131" y="61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2" y="61"/>
                      <a:pt x="132" y="62"/>
                      <a:pt x="133" y="62"/>
                    </a:cubicBezTo>
                    <a:cubicBezTo>
                      <a:pt x="133" y="63"/>
                      <a:pt x="133" y="64"/>
                      <a:pt x="133" y="64"/>
                    </a:cubicBezTo>
                    <a:cubicBezTo>
                      <a:pt x="134" y="65"/>
                      <a:pt x="136" y="65"/>
                      <a:pt x="137" y="65"/>
                    </a:cubicBezTo>
                    <a:cubicBezTo>
                      <a:pt x="137" y="64"/>
                      <a:pt x="137" y="63"/>
                      <a:pt x="137" y="62"/>
                    </a:cubicBezTo>
                    <a:cubicBezTo>
                      <a:pt x="138" y="62"/>
                      <a:pt x="137" y="63"/>
                      <a:pt x="138" y="63"/>
                    </a:cubicBezTo>
                    <a:cubicBezTo>
                      <a:pt x="138" y="63"/>
                      <a:pt x="138" y="62"/>
                      <a:pt x="138" y="62"/>
                    </a:cubicBezTo>
                    <a:cubicBezTo>
                      <a:pt x="138" y="62"/>
                      <a:pt x="139" y="62"/>
                      <a:pt x="139" y="62"/>
                    </a:cubicBezTo>
                    <a:cubicBezTo>
                      <a:pt x="139" y="62"/>
                      <a:pt x="139" y="62"/>
                      <a:pt x="139" y="62"/>
                    </a:cubicBezTo>
                    <a:cubicBezTo>
                      <a:pt x="140" y="62"/>
                      <a:pt x="141" y="63"/>
                      <a:pt x="142" y="64"/>
                    </a:cubicBezTo>
                    <a:cubicBezTo>
                      <a:pt x="144" y="64"/>
                      <a:pt x="146" y="63"/>
                      <a:pt x="148" y="62"/>
                    </a:cubicBezTo>
                    <a:cubicBezTo>
                      <a:pt x="148" y="61"/>
                      <a:pt x="149" y="61"/>
                      <a:pt x="149" y="61"/>
                    </a:cubicBezTo>
                    <a:cubicBezTo>
                      <a:pt x="149" y="60"/>
                      <a:pt x="150" y="59"/>
                      <a:pt x="150" y="58"/>
                    </a:cubicBezTo>
                    <a:cubicBezTo>
                      <a:pt x="151" y="57"/>
                      <a:pt x="149" y="56"/>
                      <a:pt x="150" y="56"/>
                    </a:cubicBezTo>
                    <a:cubicBezTo>
                      <a:pt x="150" y="55"/>
                      <a:pt x="150" y="55"/>
                      <a:pt x="150" y="55"/>
                    </a:cubicBezTo>
                    <a:cubicBezTo>
                      <a:pt x="150" y="55"/>
                      <a:pt x="150" y="55"/>
                      <a:pt x="150" y="54"/>
                    </a:cubicBezTo>
                    <a:cubicBezTo>
                      <a:pt x="150" y="52"/>
                      <a:pt x="149" y="49"/>
                      <a:pt x="149" y="46"/>
                    </a:cubicBezTo>
                    <a:cubicBezTo>
                      <a:pt x="149" y="45"/>
                      <a:pt x="150" y="45"/>
                      <a:pt x="150" y="44"/>
                    </a:cubicBezTo>
                    <a:cubicBezTo>
                      <a:pt x="150" y="44"/>
                      <a:pt x="149" y="44"/>
                      <a:pt x="149" y="44"/>
                    </a:cubicBezTo>
                    <a:cubicBezTo>
                      <a:pt x="149" y="42"/>
                      <a:pt x="149" y="40"/>
                      <a:pt x="148" y="37"/>
                    </a:cubicBezTo>
                    <a:cubicBezTo>
                      <a:pt x="148" y="37"/>
                      <a:pt x="148" y="36"/>
                      <a:pt x="148" y="35"/>
                    </a:cubicBezTo>
                    <a:cubicBezTo>
                      <a:pt x="148" y="35"/>
                      <a:pt x="148" y="35"/>
                      <a:pt x="148" y="34"/>
                    </a:cubicBezTo>
                    <a:cubicBezTo>
                      <a:pt x="147" y="35"/>
                      <a:pt x="147" y="35"/>
                      <a:pt x="147" y="35"/>
                    </a:cubicBezTo>
                    <a:cubicBezTo>
                      <a:pt x="147" y="36"/>
                      <a:pt x="147" y="37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47" y="37"/>
                      <a:pt x="147" y="36"/>
                      <a:pt x="147" y="35"/>
                    </a:cubicBezTo>
                    <a:cubicBezTo>
                      <a:pt x="147" y="35"/>
                      <a:pt x="146" y="33"/>
                      <a:pt x="148" y="34"/>
                    </a:cubicBezTo>
                    <a:cubicBezTo>
                      <a:pt x="148" y="32"/>
                      <a:pt x="149" y="31"/>
                      <a:pt x="148" y="30"/>
                    </a:cubicBezTo>
                    <a:cubicBezTo>
                      <a:pt x="148" y="28"/>
                      <a:pt x="148" y="26"/>
                      <a:pt x="147" y="24"/>
                    </a:cubicBezTo>
                    <a:cubicBezTo>
                      <a:pt x="148" y="24"/>
                      <a:pt x="148" y="23"/>
                      <a:pt x="149" y="23"/>
                    </a:cubicBezTo>
                    <a:cubicBezTo>
                      <a:pt x="149" y="22"/>
                      <a:pt x="149" y="21"/>
                      <a:pt x="149" y="20"/>
                    </a:cubicBezTo>
                    <a:cubicBezTo>
                      <a:pt x="148" y="19"/>
                      <a:pt x="149" y="19"/>
                      <a:pt x="149" y="18"/>
                    </a:cubicBezTo>
                    <a:cubicBezTo>
                      <a:pt x="148" y="17"/>
                      <a:pt x="148" y="16"/>
                      <a:pt x="148" y="15"/>
                    </a:cubicBezTo>
                    <a:cubicBezTo>
                      <a:pt x="148" y="15"/>
                      <a:pt x="148" y="14"/>
                      <a:pt x="148" y="14"/>
                    </a:cubicBezTo>
                    <a:cubicBezTo>
                      <a:pt x="149" y="13"/>
                      <a:pt x="147" y="11"/>
                      <a:pt x="148" y="10"/>
                    </a:cubicBezTo>
                    <a:cubicBezTo>
                      <a:pt x="148" y="10"/>
                      <a:pt x="147" y="9"/>
                      <a:pt x="147" y="9"/>
                    </a:cubicBezTo>
                    <a:cubicBezTo>
                      <a:pt x="146" y="9"/>
                      <a:pt x="145" y="8"/>
                      <a:pt x="144" y="8"/>
                    </a:cubicBezTo>
                    <a:cubicBezTo>
                      <a:pt x="143" y="8"/>
                      <a:pt x="143" y="8"/>
                      <a:pt x="142" y="7"/>
                    </a:cubicBezTo>
                    <a:cubicBezTo>
                      <a:pt x="141" y="7"/>
                      <a:pt x="140" y="8"/>
                      <a:pt x="138" y="7"/>
                    </a:cubicBezTo>
                    <a:cubicBezTo>
                      <a:pt x="138" y="7"/>
                      <a:pt x="138" y="7"/>
                      <a:pt x="138" y="6"/>
                    </a:cubicBezTo>
                    <a:cubicBezTo>
                      <a:pt x="137" y="6"/>
                      <a:pt x="136" y="6"/>
                      <a:pt x="135" y="6"/>
                    </a:cubicBezTo>
                    <a:cubicBezTo>
                      <a:pt x="134" y="6"/>
                      <a:pt x="134" y="5"/>
                      <a:pt x="133" y="5"/>
                    </a:cubicBezTo>
                    <a:cubicBezTo>
                      <a:pt x="133" y="5"/>
                      <a:pt x="132" y="5"/>
                      <a:pt x="132" y="5"/>
                    </a:cubicBezTo>
                    <a:cubicBezTo>
                      <a:pt x="132" y="6"/>
                      <a:pt x="132" y="8"/>
                      <a:pt x="132" y="9"/>
                    </a:cubicBezTo>
                    <a:cubicBezTo>
                      <a:pt x="132" y="9"/>
                      <a:pt x="132" y="9"/>
                      <a:pt x="132" y="10"/>
                    </a:cubicBezTo>
                    <a:cubicBezTo>
                      <a:pt x="132" y="9"/>
                      <a:pt x="131" y="9"/>
                      <a:pt x="131" y="9"/>
                    </a:cubicBezTo>
                    <a:cubicBezTo>
                      <a:pt x="131" y="8"/>
                      <a:pt x="131" y="8"/>
                      <a:pt x="130" y="9"/>
                    </a:cubicBezTo>
                    <a:cubicBezTo>
                      <a:pt x="130" y="8"/>
                      <a:pt x="130" y="8"/>
                      <a:pt x="130" y="7"/>
                    </a:cubicBezTo>
                    <a:cubicBezTo>
                      <a:pt x="130" y="7"/>
                      <a:pt x="129" y="7"/>
                      <a:pt x="130" y="7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0" y="6"/>
                      <a:pt x="130" y="6"/>
                      <a:pt x="129" y="6"/>
                    </a:cubicBezTo>
                    <a:cubicBezTo>
                      <a:pt x="129" y="7"/>
                      <a:pt x="129" y="8"/>
                      <a:pt x="129" y="9"/>
                    </a:cubicBezTo>
                    <a:cubicBezTo>
                      <a:pt x="129" y="9"/>
                      <a:pt x="130" y="9"/>
                      <a:pt x="130" y="9"/>
                    </a:cubicBezTo>
                    <a:cubicBezTo>
                      <a:pt x="130" y="10"/>
                      <a:pt x="130" y="12"/>
                      <a:pt x="130" y="13"/>
                    </a:cubicBezTo>
                    <a:cubicBezTo>
                      <a:pt x="129" y="13"/>
                      <a:pt x="129" y="12"/>
                      <a:pt x="129" y="12"/>
                    </a:cubicBezTo>
                    <a:cubicBezTo>
                      <a:pt x="128" y="11"/>
                      <a:pt x="129" y="10"/>
                      <a:pt x="129" y="9"/>
                    </a:cubicBezTo>
                    <a:cubicBezTo>
                      <a:pt x="129" y="9"/>
                      <a:pt x="128" y="9"/>
                      <a:pt x="128" y="9"/>
                    </a:cubicBezTo>
                    <a:cubicBezTo>
                      <a:pt x="128" y="9"/>
                      <a:pt x="128" y="8"/>
                      <a:pt x="128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7"/>
                      <a:pt x="128" y="6"/>
                      <a:pt x="128" y="5"/>
                    </a:cubicBezTo>
                    <a:cubicBezTo>
                      <a:pt x="128" y="4"/>
                      <a:pt x="127" y="3"/>
                      <a:pt x="128" y="2"/>
                    </a:cubicBezTo>
                    <a:cubicBezTo>
                      <a:pt x="128" y="1"/>
                      <a:pt x="127" y="1"/>
                      <a:pt x="127" y="1"/>
                    </a:cubicBezTo>
                    <a:cubicBezTo>
                      <a:pt x="126" y="1"/>
                      <a:pt x="125" y="0"/>
                      <a:pt x="124" y="1"/>
                    </a:cubicBezTo>
                    <a:cubicBezTo>
                      <a:pt x="123" y="0"/>
                      <a:pt x="123" y="2"/>
                      <a:pt x="121" y="2"/>
                    </a:cubicBezTo>
                    <a:cubicBezTo>
                      <a:pt x="121" y="3"/>
                      <a:pt x="120" y="3"/>
                      <a:pt x="119" y="4"/>
                    </a:cubicBezTo>
                    <a:cubicBezTo>
                      <a:pt x="119" y="4"/>
                      <a:pt x="120" y="5"/>
                      <a:pt x="119" y="5"/>
                    </a:cubicBezTo>
                    <a:cubicBezTo>
                      <a:pt x="120" y="6"/>
                      <a:pt x="120" y="6"/>
                      <a:pt x="120" y="7"/>
                    </a:cubicBezTo>
                    <a:cubicBezTo>
                      <a:pt x="119" y="8"/>
                      <a:pt x="120" y="10"/>
                      <a:pt x="120" y="11"/>
                    </a:cubicBezTo>
                    <a:cubicBezTo>
                      <a:pt x="120" y="11"/>
                      <a:pt x="119" y="12"/>
                      <a:pt x="120" y="13"/>
                    </a:cubicBezTo>
                    <a:cubicBezTo>
                      <a:pt x="119" y="12"/>
                      <a:pt x="119" y="12"/>
                      <a:pt x="119" y="12"/>
                    </a:cubicBezTo>
                    <a:cubicBezTo>
                      <a:pt x="119" y="14"/>
                      <a:pt x="119" y="14"/>
                      <a:pt x="119" y="14"/>
                    </a:cubicBezTo>
                    <a:cubicBezTo>
                      <a:pt x="120" y="14"/>
                      <a:pt x="119" y="13"/>
                      <a:pt x="120" y="13"/>
                    </a:cubicBezTo>
                    <a:cubicBezTo>
                      <a:pt x="120" y="14"/>
                      <a:pt x="120" y="14"/>
                      <a:pt x="120" y="15"/>
                    </a:cubicBezTo>
                    <a:cubicBezTo>
                      <a:pt x="120" y="13"/>
                      <a:pt x="120" y="12"/>
                      <a:pt x="120" y="11"/>
                    </a:cubicBezTo>
                    <a:cubicBezTo>
                      <a:pt x="121" y="12"/>
                      <a:pt x="120" y="13"/>
                      <a:pt x="120" y="14"/>
                    </a:cubicBezTo>
                    <a:cubicBezTo>
                      <a:pt x="121" y="14"/>
                      <a:pt x="120" y="16"/>
                      <a:pt x="121" y="16"/>
                    </a:cubicBezTo>
                    <a:cubicBezTo>
                      <a:pt x="120" y="16"/>
                      <a:pt x="120" y="17"/>
                      <a:pt x="120" y="17"/>
                    </a:cubicBezTo>
                    <a:cubicBezTo>
                      <a:pt x="120" y="17"/>
                      <a:pt x="120" y="16"/>
                      <a:pt x="120" y="16"/>
                    </a:cubicBezTo>
                    <a:cubicBezTo>
                      <a:pt x="119" y="16"/>
                      <a:pt x="119" y="17"/>
                      <a:pt x="120" y="17"/>
                    </a:cubicBezTo>
                    <a:cubicBezTo>
                      <a:pt x="119" y="17"/>
                      <a:pt x="119" y="18"/>
                      <a:pt x="119" y="19"/>
                    </a:cubicBezTo>
                    <a:cubicBezTo>
                      <a:pt x="120" y="19"/>
                      <a:pt x="119" y="17"/>
                      <a:pt x="120" y="17"/>
                    </a:cubicBezTo>
                    <a:cubicBezTo>
                      <a:pt x="120" y="17"/>
                      <a:pt x="121" y="17"/>
                      <a:pt x="121" y="18"/>
                    </a:cubicBezTo>
                    <a:cubicBezTo>
                      <a:pt x="120" y="18"/>
                      <a:pt x="120" y="19"/>
                      <a:pt x="120" y="20"/>
                    </a:cubicBezTo>
                    <a:cubicBezTo>
                      <a:pt x="120" y="20"/>
                      <a:pt x="120" y="21"/>
                      <a:pt x="119" y="21"/>
                    </a:cubicBezTo>
                    <a:cubicBezTo>
                      <a:pt x="120" y="20"/>
                      <a:pt x="119" y="20"/>
                      <a:pt x="118" y="21"/>
                    </a:cubicBezTo>
                    <a:cubicBezTo>
                      <a:pt x="118" y="20"/>
                      <a:pt x="118" y="20"/>
                      <a:pt x="118" y="19"/>
                    </a:cubicBezTo>
                    <a:cubicBezTo>
                      <a:pt x="118" y="19"/>
                      <a:pt x="118" y="18"/>
                      <a:pt x="118" y="17"/>
                    </a:cubicBezTo>
                    <a:cubicBezTo>
                      <a:pt x="118" y="17"/>
                      <a:pt x="117" y="17"/>
                      <a:pt x="117" y="17"/>
                    </a:cubicBezTo>
                    <a:cubicBezTo>
                      <a:pt x="117" y="17"/>
                      <a:pt x="118" y="17"/>
                      <a:pt x="118" y="17"/>
                    </a:cubicBezTo>
                    <a:cubicBezTo>
                      <a:pt x="118" y="16"/>
                      <a:pt x="118" y="15"/>
                      <a:pt x="118" y="15"/>
                    </a:cubicBezTo>
                    <a:cubicBezTo>
                      <a:pt x="118" y="15"/>
                      <a:pt x="117" y="15"/>
                      <a:pt x="117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9" y="12"/>
                      <a:pt x="118" y="10"/>
                    </a:cubicBezTo>
                    <a:cubicBezTo>
                      <a:pt x="118" y="10"/>
                      <a:pt x="119" y="10"/>
                      <a:pt x="119" y="10"/>
                    </a:cubicBezTo>
                    <a:cubicBezTo>
                      <a:pt x="119" y="10"/>
                      <a:pt x="118" y="10"/>
                      <a:pt x="118" y="9"/>
                    </a:cubicBezTo>
                    <a:cubicBezTo>
                      <a:pt x="119" y="9"/>
                      <a:pt x="119" y="8"/>
                      <a:pt x="118" y="8"/>
                    </a:cubicBezTo>
                    <a:cubicBezTo>
                      <a:pt x="118" y="7"/>
                      <a:pt x="118" y="6"/>
                      <a:pt x="118" y="5"/>
                    </a:cubicBezTo>
                    <a:cubicBezTo>
                      <a:pt x="117" y="5"/>
                      <a:pt x="117" y="6"/>
                      <a:pt x="116" y="6"/>
                    </a:cubicBezTo>
                    <a:cubicBezTo>
                      <a:pt x="116" y="7"/>
                      <a:pt x="116" y="8"/>
                      <a:pt x="116" y="9"/>
                    </a:cubicBezTo>
                    <a:cubicBezTo>
                      <a:pt x="116" y="10"/>
                      <a:pt x="116" y="11"/>
                      <a:pt x="116" y="12"/>
                    </a:cubicBezTo>
                    <a:cubicBezTo>
                      <a:pt x="116" y="12"/>
                      <a:pt x="116" y="12"/>
                      <a:pt x="117" y="12"/>
                    </a:cubicBezTo>
                    <a:cubicBezTo>
                      <a:pt x="117" y="15"/>
                      <a:pt x="117" y="18"/>
                      <a:pt x="117" y="21"/>
                    </a:cubicBezTo>
                    <a:cubicBezTo>
                      <a:pt x="116" y="22"/>
                      <a:pt x="116" y="23"/>
                      <a:pt x="116" y="23"/>
                    </a:cubicBezTo>
                    <a:cubicBezTo>
                      <a:pt x="115" y="22"/>
                      <a:pt x="115" y="22"/>
                      <a:pt x="115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5" y="23"/>
                      <a:pt x="115" y="24"/>
                      <a:pt x="115" y="26"/>
                    </a:cubicBezTo>
                    <a:cubicBezTo>
                      <a:pt x="114" y="25"/>
                      <a:pt x="115" y="24"/>
                      <a:pt x="114" y="23"/>
                    </a:cubicBezTo>
                    <a:cubicBezTo>
                      <a:pt x="115" y="22"/>
                      <a:pt x="115" y="21"/>
                      <a:pt x="114" y="21"/>
                    </a:cubicBezTo>
                    <a:cubicBezTo>
                      <a:pt x="114" y="21"/>
                      <a:pt x="114" y="21"/>
                      <a:pt x="115" y="21"/>
                    </a:cubicBezTo>
                    <a:cubicBezTo>
                      <a:pt x="114" y="20"/>
                      <a:pt x="115" y="18"/>
                      <a:pt x="114" y="17"/>
                    </a:cubicBezTo>
                    <a:cubicBezTo>
                      <a:pt x="115" y="17"/>
                      <a:pt x="115" y="16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5" y="14"/>
                      <a:pt x="115" y="14"/>
                    </a:cubicBezTo>
                    <a:cubicBezTo>
                      <a:pt x="115" y="13"/>
                      <a:pt x="115" y="13"/>
                      <a:pt x="115" y="12"/>
                    </a:cubicBezTo>
                    <a:cubicBezTo>
                      <a:pt x="115" y="10"/>
                      <a:pt x="116" y="7"/>
                      <a:pt x="115" y="6"/>
                    </a:cubicBezTo>
                    <a:cubicBezTo>
                      <a:pt x="114" y="5"/>
                      <a:pt x="115" y="8"/>
                      <a:pt x="114" y="7"/>
                    </a:cubicBezTo>
                    <a:cubicBezTo>
                      <a:pt x="114" y="6"/>
                      <a:pt x="114" y="6"/>
                      <a:pt x="114" y="5"/>
                    </a:cubicBezTo>
                    <a:cubicBezTo>
                      <a:pt x="113" y="5"/>
                      <a:pt x="112" y="6"/>
                      <a:pt x="111" y="5"/>
                    </a:cubicBezTo>
                    <a:cubicBezTo>
                      <a:pt x="110" y="6"/>
                      <a:pt x="110" y="8"/>
                      <a:pt x="109" y="8"/>
                    </a:cubicBezTo>
                    <a:cubicBezTo>
                      <a:pt x="109" y="8"/>
                      <a:pt x="110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6"/>
                      <a:pt x="110" y="5"/>
                      <a:pt x="109" y="4"/>
                    </a:cubicBezTo>
                    <a:cubicBezTo>
                      <a:pt x="108" y="3"/>
                      <a:pt x="108" y="5"/>
                      <a:pt x="109" y="5"/>
                    </a:cubicBezTo>
                    <a:cubicBezTo>
                      <a:pt x="109" y="6"/>
                      <a:pt x="108" y="6"/>
                      <a:pt x="108" y="6"/>
                    </a:cubicBezTo>
                    <a:cubicBezTo>
                      <a:pt x="108" y="5"/>
                      <a:pt x="108" y="4"/>
                      <a:pt x="107" y="4"/>
                    </a:cubicBezTo>
                    <a:cubicBezTo>
                      <a:pt x="107" y="4"/>
                      <a:pt x="106" y="4"/>
                      <a:pt x="106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5"/>
                      <a:pt x="102" y="5"/>
                      <a:pt x="101" y="6"/>
                    </a:cubicBezTo>
                    <a:cubicBezTo>
                      <a:pt x="100" y="6"/>
                      <a:pt x="100" y="7"/>
                      <a:pt x="100" y="7"/>
                    </a:cubicBezTo>
                    <a:cubicBezTo>
                      <a:pt x="99" y="7"/>
                      <a:pt x="98" y="6"/>
                      <a:pt x="97" y="6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6" y="8"/>
                      <a:pt x="95" y="8"/>
                      <a:pt x="95" y="7"/>
                    </a:cubicBezTo>
                    <a:cubicBezTo>
                      <a:pt x="95" y="9"/>
                      <a:pt x="95" y="10"/>
                      <a:pt x="96" y="11"/>
                    </a:cubicBezTo>
                    <a:cubicBezTo>
                      <a:pt x="96" y="12"/>
                      <a:pt x="96" y="13"/>
                      <a:pt x="95" y="14"/>
                    </a:cubicBezTo>
                    <a:cubicBezTo>
                      <a:pt x="96" y="15"/>
                      <a:pt x="96" y="16"/>
                      <a:pt x="95" y="16"/>
                    </a:cubicBezTo>
                    <a:cubicBezTo>
                      <a:pt x="94" y="16"/>
                      <a:pt x="95" y="14"/>
                      <a:pt x="94" y="13"/>
                    </a:cubicBezTo>
                    <a:cubicBezTo>
                      <a:pt x="94" y="13"/>
                      <a:pt x="94" y="15"/>
                      <a:pt x="94" y="16"/>
                    </a:cubicBezTo>
                    <a:cubicBezTo>
                      <a:pt x="93" y="18"/>
                      <a:pt x="94" y="17"/>
                      <a:pt x="94" y="16"/>
                    </a:cubicBezTo>
                    <a:cubicBezTo>
                      <a:pt x="94" y="17"/>
                      <a:pt x="94" y="18"/>
                      <a:pt x="94" y="19"/>
                    </a:cubicBezTo>
                    <a:cubicBezTo>
                      <a:pt x="93" y="20"/>
                      <a:pt x="94" y="19"/>
                      <a:pt x="94" y="18"/>
                    </a:cubicBezTo>
                    <a:cubicBezTo>
                      <a:pt x="93" y="18"/>
                      <a:pt x="93" y="17"/>
                      <a:pt x="94" y="17"/>
                    </a:cubicBezTo>
                    <a:cubicBezTo>
                      <a:pt x="94" y="16"/>
                      <a:pt x="93" y="16"/>
                      <a:pt x="93" y="15"/>
                    </a:cubicBezTo>
                    <a:cubicBezTo>
                      <a:pt x="93" y="15"/>
                      <a:pt x="93" y="14"/>
                      <a:pt x="93" y="14"/>
                    </a:cubicBezTo>
                    <a:cubicBezTo>
                      <a:pt x="94" y="13"/>
                      <a:pt x="94" y="12"/>
                      <a:pt x="94" y="12"/>
                    </a:cubicBezTo>
                    <a:cubicBezTo>
                      <a:pt x="95" y="12"/>
                      <a:pt x="94" y="12"/>
                      <a:pt x="94" y="12"/>
                    </a:cubicBezTo>
                    <a:cubicBezTo>
                      <a:pt x="94" y="11"/>
                      <a:pt x="94" y="10"/>
                      <a:pt x="94" y="9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4" y="10"/>
                      <a:pt x="94" y="9"/>
                    </a:cubicBezTo>
                    <a:cubicBezTo>
                      <a:pt x="95" y="8"/>
                      <a:pt x="94" y="7"/>
                      <a:pt x="93" y="7"/>
                    </a:cubicBezTo>
                    <a:cubicBezTo>
                      <a:pt x="93" y="7"/>
                      <a:pt x="93" y="8"/>
                      <a:pt x="93" y="8"/>
                    </a:cubicBezTo>
                    <a:cubicBezTo>
                      <a:pt x="94" y="9"/>
                      <a:pt x="93" y="11"/>
                      <a:pt x="93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1"/>
                      <a:pt x="93" y="10"/>
                      <a:pt x="93" y="9"/>
                    </a:cubicBezTo>
                    <a:cubicBezTo>
                      <a:pt x="93" y="9"/>
                      <a:pt x="92" y="9"/>
                      <a:pt x="92" y="9"/>
                    </a:cubicBezTo>
                    <a:cubicBezTo>
                      <a:pt x="92" y="8"/>
                      <a:pt x="93" y="7"/>
                      <a:pt x="92" y="6"/>
                    </a:cubicBezTo>
                    <a:cubicBezTo>
                      <a:pt x="92" y="5"/>
                      <a:pt x="92" y="4"/>
                      <a:pt x="90" y="5"/>
                    </a:cubicBezTo>
                    <a:cubicBezTo>
                      <a:pt x="86" y="5"/>
                      <a:pt x="82" y="4"/>
                      <a:pt x="79" y="5"/>
                    </a:cubicBezTo>
                    <a:cubicBezTo>
                      <a:pt x="77" y="5"/>
                      <a:pt x="77" y="6"/>
                      <a:pt x="75" y="7"/>
                    </a:cubicBezTo>
                    <a:cubicBezTo>
                      <a:pt x="75" y="7"/>
                      <a:pt x="75" y="8"/>
                      <a:pt x="74" y="8"/>
                    </a:cubicBezTo>
                    <a:cubicBezTo>
                      <a:pt x="74" y="9"/>
                      <a:pt x="73" y="8"/>
                      <a:pt x="73" y="8"/>
                    </a:cubicBezTo>
                    <a:cubicBezTo>
                      <a:pt x="72" y="10"/>
                      <a:pt x="72" y="11"/>
                      <a:pt x="71" y="13"/>
                    </a:cubicBezTo>
                    <a:cubicBezTo>
                      <a:pt x="72" y="14"/>
                      <a:pt x="71" y="16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0" y="15"/>
                      <a:pt x="71" y="13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1" y="12"/>
                      <a:pt x="69" y="12"/>
                      <a:pt x="69" y="12"/>
                    </a:cubicBezTo>
                    <a:cubicBezTo>
                      <a:pt x="67" y="10"/>
                      <a:pt x="68" y="8"/>
                      <a:pt x="68" y="6"/>
                    </a:cubicBezTo>
                    <a:cubicBezTo>
                      <a:pt x="68" y="5"/>
                      <a:pt x="68" y="4"/>
                      <a:pt x="68" y="3"/>
                    </a:cubicBezTo>
                    <a:cubicBezTo>
                      <a:pt x="63" y="2"/>
                      <a:pt x="57" y="3"/>
                      <a:pt x="52" y="3"/>
                    </a:cubicBezTo>
                    <a:cubicBezTo>
                      <a:pt x="49" y="3"/>
                      <a:pt x="46" y="2"/>
                      <a:pt x="43" y="3"/>
                    </a:cubicBezTo>
                    <a:cubicBezTo>
                      <a:pt x="40" y="3"/>
                      <a:pt x="37" y="4"/>
                      <a:pt x="34" y="3"/>
                    </a:cubicBezTo>
                    <a:cubicBezTo>
                      <a:pt x="34" y="2"/>
                      <a:pt x="33" y="3"/>
                      <a:pt x="33" y="2"/>
                    </a:cubicBezTo>
                    <a:close/>
                  </a:path>
                </a:pathLst>
              </a:custGeom>
              <a:blipFill>
                <a:blip r:embed="rId6" cstate="print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53" name="Freeform 41">
                <a:extLst>
                  <a:ext uri="{FF2B5EF4-FFF2-40B4-BE49-F238E27FC236}">
                    <a16:creationId xmlns:a16="http://schemas.microsoft.com/office/drawing/2014/main" id="{48583446-B544-4DA6-942F-A91420D8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1093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" name="Freeform 42">
                <a:extLst>
                  <a:ext uri="{FF2B5EF4-FFF2-40B4-BE49-F238E27FC236}">
                    <a16:creationId xmlns:a16="http://schemas.microsoft.com/office/drawing/2014/main" id="{5F976498-4DAD-4FE8-949E-FDCACC135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6" y="1165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" name="Freeform 43">
                <a:extLst>
                  <a:ext uri="{FF2B5EF4-FFF2-40B4-BE49-F238E27FC236}">
                    <a16:creationId xmlns:a16="http://schemas.microsoft.com/office/drawing/2014/main" id="{13489C3B-0DE3-4194-8803-FD616C131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8" y="445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" name="Freeform 44">
                <a:extLst>
                  <a:ext uri="{FF2B5EF4-FFF2-40B4-BE49-F238E27FC236}">
                    <a16:creationId xmlns:a16="http://schemas.microsoft.com/office/drawing/2014/main" id="{2470D0E8-0E7A-4F80-87A1-3F34BA2A3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" y="553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" name="Freeform 45">
                <a:extLst>
                  <a:ext uri="{FF2B5EF4-FFF2-40B4-BE49-F238E27FC236}">
                    <a16:creationId xmlns:a16="http://schemas.microsoft.com/office/drawing/2014/main" id="{A7ACF6A9-6078-4C6E-A75F-A17A7527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445"/>
                <a:ext cx="24" cy="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348" name="组合 347">
              <a:extLst>
                <a:ext uri="{FF2B5EF4-FFF2-40B4-BE49-F238E27FC236}">
                  <a16:creationId xmlns:a16="http://schemas.microsoft.com/office/drawing/2014/main" id="{4738F55D-BF19-41F6-9C08-13E8BC866863}"/>
                </a:ext>
              </a:extLst>
            </p:cNvPr>
            <p:cNvGrpSpPr/>
            <p:nvPr/>
          </p:nvGrpSpPr>
          <p:grpSpPr>
            <a:xfrm>
              <a:off x="4512085" y="2570416"/>
              <a:ext cx="3168363" cy="1174650"/>
              <a:chOff x="1000225" y="4548486"/>
              <a:chExt cx="3168363" cy="1174650"/>
            </a:xfrm>
          </p:grpSpPr>
          <p:sp>
            <p:nvSpPr>
              <p:cNvPr id="349" name="文本框 348">
                <a:extLst>
                  <a:ext uri="{FF2B5EF4-FFF2-40B4-BE49-F238E27FC236}">
                    <a16:creationId xmlns:a16="http://schemas.microsoft.com/office/drawing/2014/main" id="{A0BCB65D-DE24-4A45-BB38-308760547778}"/>
                  </a:ext>
                </a:extLst>
              </p:cNvPr>
              <p:cNvSpPr txBox="1"/>
              <p:nvPr/>
            </p:nvSpPr>
            <p:spPr>
              <a:xfrm>
                <a:off x="1510073" y="4548486"/>
                <a:ext cx="2148666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2300" b="1" dirty="0">
                    <a:solidFill>
                      <a:schemeClr val="bg1"/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23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0" name="文本框 349">
                <a:extLst>
                  <a:ext uri="{FF2B5EF4-FFF2-40B4-BE49-F238E27FC236}">
                    <a16:creationId xmlns:a16="http://schemas.microsoft.com/office/drawing/2014/main" id="{64704448-70DE-46F0-AE2D-F74DDD284327}"/>
                  </a:ext>
                </a:extLst>
              </p:cNvPr>
              <p:cNvSpPr txBox="1"/>
              <p:nvPr/>
            </p:nvSpPr>
            <p:spPr>
              <a:xfrm>
                <a:off x="1000225" y="5021790"/>
                <a:ext cx="3168363" cy="7013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altLang="zh-CN" sz="1600" dirty="0">
                    <a:solidFill>
                      <a:schemeClr val="bg1"/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6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372" name="矩形 371">
            <a:extLst>
              <a:ext uri="{FF2B5EF4-FFF2-40B4-BE49-F238E27FC236}">
                <a16:creationId xmlns:a16="http://schemas.microsoft.com/office/drawing/2014/main" id="{8FEEF3DC-33E5-4A52-8604-85EA49F748C3}"/>
              </a:ext>
            </a:extLst>
          </p:cNvPr>
          <p:cNvSpPr/>
          <p:nvPr/>
        </p:nvSpPr>
        <p:spPr>
          <a:xfrm>
            <a:off x="1500128" y="4933657"/>
            <a:ext cx="9225931" cy="4173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15681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5A3B18-802D-4B4E-9C5C-354EA9E5CCA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3752"/>
            <a:ext cx="5741894" cy="2484248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F139338C-C0FD-4544-96E4-B531D153338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487"/>
          <a:stretch/>
        </p:blipFill>
        <p:spPr>
          <a:xfrm>
            <a:off x="9556261" y="80682"/>
            <a:ext cx="2635739" cy="1546412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B6DD15BD-BD9E-45B2-9F3C-92FF705C9EBC}"/>
              </a:ext>
            </a:extLst>
          </p:cNvPr>
          <p:cNvGrpSpPr/>
          <p:nvPr/>
        </p:nvGrpSpPr>
        <p:grpSpPr>
          <a:xfrm>
            <a:off x="6050430" y="1839495"/>
            <a:ext cx="2422424" cy="1349800"/>
            <a:chOff x="6050430" y="1839495"/>
            <a:chExt cx="2422424" cy="1349800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E85D0792-3310-411B-B847-2B4DB93C256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48877" y="1839495"/>
              <a:ext cx="1138244" cy="1129351"/>
            </a:xfrm>
            <a:prstGeom prst="rect">
              <a:avLst/>
            </a:prstGeom>
          </p:spPr>
        </p:pic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A8136751-23CB-465A-91A7-9B68EE7D2DC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50430" y="2694607"/>
              <a:ext cx="2422424" cy="494688"/>
            </a:xfrm>
            <a:prstGeom prst="rect">
              <a:avLst/>
            </a:prstGeom>
          </p:spPr>
        </p:pic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46A3DEC1-99B4-4674-BAD5-8C0544826349}"/>
                </a:ext>
              </a:extLst>
            </p:cNvPr>
            <p:cNvSpPr txBox="1"/>
            <p:nvPr/>
          </p:nvSpPr>
          <p:spPr>
            <a:xfrm>
              <a:off x="6651543" y="1971487"/>
              <a:ext cx="906018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8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4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23242ABB-11C8-4108-A53E-D43D834B7C8C}"/>
              </a:ext>
            </a:extLst>
          </p:cNvPr>
          <p:cNvSpPr txBox="1"/>
          <p:nvPr/>
        </p:nvSpPr>
        <p:spPr>
          <a:xfrm>
            <a:off x="5629703" y="1961499"/>
            <a:ext cx="830997" cy="422250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zh-CN" sz="4200" b="1" spc="300" dirty="0">
                <a:cs typeface="+mn-ea"/>
                <a:sym typeface="+mn-lt"/>
              </a:rPr>
              <a:t>Add title text</a:t>
            </a:r>
            <a:endParaRPr lang="zh-CN" altLang="en-US" sz="4200" spc="300" dirty="0">
              <a:cs typeface="+mn-ea"/>
              <a:sym typeface="+mn-lt"/>
            </a:endParaRPr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03079A5C-54AC-4EE9-8D01-5B5BCE3CE998}"/>
              </a:ext>
            </a:extLst>
          </p:cNvPr>
          <p:cNvCxnSpPr>
            <a:cxnSpLocks/>
          </p:cNvCxnSpPr>
          <p:nvPr/>
        </p:nvCxnSpPr>
        <p:spPr>
          <a:xfrm>
            <a:off x="5606797" y="2037975"/>
            <a:ext cx="0" cy="2301796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>
            <a:extLst>
              <a:ext uri="{FF2B5EF4-FFF2-40B4-BE49-F238E27FC236}">
                <a16:creationId xmlns:a16="http://schemas.microsoft.com/office/drawing/2014/main" id="{3CDC1E99-4F7B-4DEF-B364-EEC9EE1CB826}"/>
              </a:ext>
            </a:extLst>
          </p:cNvPr>
          <p:cNvSpPr txBox="1"/>
          <p:nvPr/>
        </p:nvSpPr>
        <p:spPr>
          <a:xfrm>
            <a:off x="4798512" y="1984934"/>
            <a:ext cx="677108" cy="268715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16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7996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325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5A39ECD6-2AF8-4209-B891-364149CFCF23}"/>
              </a:ext>
            </a:extLst>
          </p:cNvPr>
          <p:cNvGrpSpPr/>
          <p:nvPr/>
        </p:nvGrpSpPr>
        <p:grpSpPr>
          <a:xfrm>
            <a:off x="4465008" y="2287143"/>
            <a:ext cx="3261983" cy="2873752"/>
            <a:chOff x="4465008" y="2287143"/>
            <a:chExt cx="3261983" cy="2873752"/>
          </a:xfrm>
        </p:grpSpPr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802353FE-7CC7-41E0-B6C1-7B9B1590F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219" y="2287143"/>
              <a:ext cx="2863561" cy="2873752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" name="文本框 345">
              <a:extLst>
                <a:ext uri="{FF2B5EF4-FFF2-40B4-BE49-F238E27FC236}">
                  <a16:creationId xmlns:a16="http://schemas.microsoft.com/office/drawing/2014/main" id="{D3239DE7-A20F-4DDD-B730-737F6A03789E}"/>
                </a:ext>
              </a:extLst>
            </p:cNvPr>
            <p:cNvSpPr txBox="1"/>
            <p:nvPr/>
          </p:nvSpPr>
          <p:spPr>
            <a:xfrm>
              <a:off x="4465008" y="3400854"/>
              <a:ext cx="326198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36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3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49" name="组合 348">
            <a:extLst>
              <a:ext uri="{FF2B5EF4-FFF2-40B4-BE49-F238E27FC236}">
                <a16:creationId xmlns:a16="http://schemas.microsoft.com/office/drawing/2014/main" id="{D22CC91D-ABC7-407D-A8B7-86C2D5C2DAE0}"/>
              </a:ext>
            </a:extLst>
          </p:cNvPr>
          <p:cNvGrpSpPr/>
          <p:nvPr/>
        </p:nvGrpSpPr>
        <p:grpSpPr>
          <a:xfrm>
            <a:off x="1103086" y="2299527"/>
            <a:ext cx="3454817" cy="1366107"/>
            <a:chOff x="1233714" y="2299527"/>
            <a:chExt cx="3163128" cy="1366107"/>
          </a:xfrm>
        </p:grpSpPr>
        <p:sp>
          <p:nvSpPr>
            <p:cNvPr id="350" name="文本框 349">
              <a:extLst>
                <a:ext uri="{FF2B5EF4-FFF2-40B4-BE49-F238E27FC236}">
                  <a16:creationId xmlns:a16="http://schemas.microsoft.com/office/drawing/2014/main" id="{708F65C7-9BFD-4CA5-BEE8-2633179A006D}"/>
                </a:ext>
              </a:extLst>
            </p:cNvPr>
            <p:cNvSpPr txBox="1"/>
            <p:nvPr/>
          </p:nvSpPr>
          <p:spPr>
            <a:xfrm>
              <a:off x="1233714" y="2834637"/>
              <a:ext cx="283310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r"/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51" name="文本框 350">
              <a:extLst>
                <a:ext uri="{FF2B5EF4-FFF2-40B4-BE49-F238E27FC236}">
                  <a16:creationId xmlns:a16="http://schemas.microsoft.com/office/drawing/2014/main" id="{1C12DFCD-57E2-4CAB-930A-6B243503ADDC}"/>
                </a:ext>
              </a:extLst>
            </p:cNvPr>
            <p:cNvSpPr txBox="1"/>
            <p:nvPr/>
          </p:nvSpPr>
          <p:spPr>
            <a:xfrm>
              <a:off x="2269730" y="2299527"/>
              <a:ext cx="2127112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2" name="组合 351">
            <a:extLst>
              <a:ext uri="{FF2B5EF4-FFF2-40B4-BE49-F238E27FC236}">
                <a16:creationId xmlns:a16="http://schemas.microsoft.com/office/drawing/2014/main" id="{4F9386AE-9488-40C5-A2B5-E077AB0525CF}"/>
              </a:ext>
            </a:extLst>
          </p:cNvPr>
          <p:cNvGrpSpPr/>
          <p:nvPr/>
        </p:nvGrpSpPr>
        <p:grpSpPr>
          <a:xfrm>
            <a:off x="1103086" y="4315464"/>
            <a:ext cx="3454817" cy="1366107"/>
            <a:chOff x="1233714" y="4315464"/>
            <a:chExt cx="3163128" cy="1366107"/>
          </a:xfrm>
        </p:grpSpPr>
        <p:sp>
          <p:nvSpPr>
            <p:cNvPr id="353" name="文本框 352">
              <a:extLst>
                <a:ext uri="{FF2B5EF4-FFF2-40B4-BE49-F238E27FC236}">
                  <a16:creationId xmlns:a16="http://schemas.microsoft.com/office/drawing/2014/main" id="{22EE4614-DE93-4495-B2C6-16FBAD5A5A97}"/>
                </a:ext>
              </a:extLst>
            </p:cNvPr>
            <p:cNvSpPr txBox="1"/>
            <p:nvPr/>
          </p:nvSpPr>
          <p:spPr>
            <a:xfrm>
              <a:off x="1233714" y="4850574"/>
              <a:ext cx="283310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r"/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54" name="文本框 353">
              <a:extLst>
                <a:ext uri="{FF2B5EF4-FFF2-40B4-BE49-F238E27FC236}">
                  <a16:creationId xmlns:a16="http://schemas.microsoft.com/office/drawing/2014/main" id="{D8CD2D78-2BAB-48B5-B8DA-5B2557A55A22}"/>
                </a:ext>
              </a:extLst>
            </p:cNvPr>
            <p:cNvSpPr txBox="1"/>
            <p:nvPr/>
          </p:nvSpPr>
          <p:spPr>
            <a:xfrm>
              <a:off x="2269730" y="4315464"/>
              <a:ext cx="2127112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5" name="组合 354">
            <a:extLst>
              <a:ext uri="{FF2B5EF4-FFF2-40B4-BE49-F238E27FC236}">
                <a16:creationId xmlns:a16="http://schemas.microsoft.com/office/drawing/2014/main" id="{25C700DC-B08A-4E80-92B0-863023EF2863}"/>
              </a:ext>
            </a:extLst>
          </p:cNvPr>
          <p:cNvGrpSpPr/>
          <p:nvPr/>
        </p:nvGrpSpPr>
        <p:grpSpPr>
          <a:xfrm>
            <a:off x="7641181" y="4315464"/>
            <a:ext cx="3454818" cy="1366107"/>
            <a:chOff x="7802243" y="4315464"/>
            <a:chExt cx="3163129" cy="1366107"/>
          </a:xfrm>
        </p:grpSpPr>
        <p:sp>
          <p:nvSpPr>
            <p:cNvPr id="356" name="文本框 355">
              <a:extLst>
                <a:ext uri="{FF2B5EF4-FFF2-40B4-BE49-F238E27FC236}">
                  <a16:creationId xmlns:a16="http://schemas.microsoft.com/office/drawing/2014/main" id="{633B17DA-E210-44ED-9C8E-401CA966E47E}"/>
                </a:ext>
              </a:extLst>
            </p:cNvPr>
            <p:cNvSpPr txBox="1"/>
            <p:nvPr/>
          </p:nvSpPr>
          <p:spPr>
            <a:xfrm>
              <a:off x="8132266" y="4850574"/>
              <a:ext cx="283310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r"/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57" name="文本框 356">
              <a:extLst>
                <a:ext uri="{FF2B5EF4-FFF2-40B4-BE49-F238E27FC236}">
                  <a16:creationId xmlns:a16="http://schemas.microsoft.com/office/drawing/2014/main" id="{D7016E88-576B-49D9-8779-D55AFCB2937F}"/>
                </a:ext>
              </a:extLst>
            </p:cNvPr>
            <p:cNvSpPr txBox="1"/>
            <p:nvPr/>
          </p:nvSpPr>
          <p:spPr>
            <a:xfrm>
              <a:off x="7802243" y="4315464"/>
              <a:ext cx="2127112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8" name="组合 357">
            <a:extLst>
              <a:ext uri="{FF2B5EF4-FFF2-40B4-BE49-F238E27FC236}">
                <a16:creationId xmlns:a16="http://schemas.microsoft.com/office/drawing/2014/main" id="{316B13DF-6271-4E7B-ABB0-A10ABF112FDE}"/>
              </a:ext>
            </a:extLst>
          </p:cNvPr>
          <p:cNvGrpSpPr/>
          <p:nvPr/>
        </p:nvGrpSpPr>
        <p:grpSpPr>
          <a:xfrm>
            <a:off x="7641183" y="2241997"/>
            <a:ext cx="3454817" cy="1366107"/>
            <a:chOff x="7802244" y="2241997"/>
            <a:chExt cx="3163128" cy="1366107"/>
          </a:xfrm>
        </p:grpSpPr>
        <p:sp>
          <p:nvSpPr>
            <p:cNvPr id="359" name="文本框 358">
              <a:extLst>
                <a:ext uri="{FF2B5EF4-FFF2-40B4-BE49-F238E27FC236}">
                  <a16:creationId xmlns:a16="http://schemas.microsoft.com/office/drawing/2014/main" id="{B9224F0B-00CC-4CCA-88FE-666C7762AE4B}"/>
                </a:ext>
              </a:extLst>
            </p:cNvPr>
            <p:cNvSpPr txBox="1"/>
            <p:nvPr/>
          </p:nvSpPr>
          <p:spPr>
            <a:xfrm>
              <a:off x="8132266" y="2777107"/>
              <a:ext cx="283310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r"/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60" name="文本框 359">
              <a:extLst>
                <a:ext uri="{FF2B5EF4-FFF2-40B4-BE49-F238E27FC236}">
                  <a16:creationId xmlns:a16="http://schemas.microsoft.com/office/drawing/2014/main" id="{0D67F608-01F3-41A3-B092-2C9566408CDF}"/>
                </a:ext>
              </a:extLst>
            </p:cNvPr>
            <p:cNvSpPr txBox="1"/>
            <p:nvPr/>
          </p:nvSpPr>
          <p:spPr>
            <a:xfrm>
              <a:off x="7802244" y="2241997"/>
              <a:ext cx="2127112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7135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4" dur="7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75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750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6" dur="75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grpSp>
        <p:nvGrpSpPr>
          <p:cNvPr id="344" name="组合 343">
            <a:extLst>
              <a:ext uri="{FF2B5EF4-FFF2-40B4-BE49-F238E27FC236}">
                <a16:creationId xmlns:a16="http://schemas.microsoft.com/office/drawing/2014/main" id="{E352C007-B49E-4507-8700-4BD4407BCE0C}"/>
              </a:ext>
            </a:extLst>
          </p:cNvPr>
          <p:cNvGrpSpPr/>
          <p:nvPr/>
        </p:nvGrpSpPr>
        <p:grpSpPr>
          <a:xfrm>
            <a:off x="1118386" y="2276471"/>
            <a:ext cx="2341108" cy="3209078"/>
            <a:chOff x="687959" y="2142000"/>
            <a:chExt cx="2341108" cy="3209078"/>
          </a:xfrm>
        </p:grpSpPr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EDA16008-A75C-47A4-B857-A63318F0E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864" y="2142000"/>
              <a:ext cx="1975298" cy="1982328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" name="文本框 345">
              <a:extLst>
                <a:ext uri="{FF2B5EF4-FFF2-40B4-BE49-F238E27FC236}">
                  <a16:creationId xmlns:a16="http://schemas.microsoft.com/office/drawing/2014/main" id="{FBD6A923-9AA0-46DE-ADAD-15D70C44B2A5}"/>
                </a:ext>
              </a:extLst>
            </p:cNvPr>
            <p:cNvSpPr txBox="1"/>
            <p:nvPr/>
          </p:nvSpPr>
          <p:spPr>
            <a:xfrm>
              <a:off x="912357" y="2913977"/>
              <a:ext cx="18923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0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7" name="文本框 346">
              <a:extLst>
                <a:ext uri="{FF2B5EF4-FFF2-40B4-BE49-F238E27FC236}">
                  <a16:creationId xmlns:a16="http://schemas.microsoft.com/office/drawing/2014/main" id="{D0A27093-3843-4C5D-8D37-C0C678652738}"/>
                </a:ext>
              </a:extLst>
            </p:cNvPr>
            <p:cNvSpPr txBox="1"/>
            <p:nvPr/>
          </p:nvSpPr>
          <p:spPr>
            <a:xfrm>
              <a:off x="687959" y="4273860"/>
              <a:ext cx="234110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ctr"/>
              <a:endParaRPr lang="zh-CN" altLang="en-US" sz="1600" dirty="0">
                <a:cs typeface="+mn-ea"/>
                <a:sym typeface="+mn-lt"/>
              </a:endParaRPr>
            </a:p>
          </p:txBody>
        </p:sp>
      </p:grpSp>
      <p:grpSp>
        <p:nvGrpSpPr>
          <p:cNvPr id="348" name="组合 347">
            <a:extLst>
              <a:ext uri="{FF2B5EF4-FFF2-40B4-BE49-F238E27FC236}">
                <a16:creationId xmlns:a16="http://schemas.microsoft.com/office/drawing/2014/main" id="{C8CCED45-4C5D-461C-BDD0-D730AF2196DB}"/>
              </a:ext>
            </a:extLst>
          </p:cNvPr>
          <p:cNvGrpSpPr/>
          <p:nvPr/>
        </p:nvGrpSpPr>
        <p:grpSpPr>
          <a:xfrm>
            <a:off x="3662994" y="2276471"/>
            <a:ext cx="2341108" cy="3209078"/>
            <a:chOff x="687959" y="2142000"/>
            <a:chExt cx="2341108" cy="3209078"/>
          </a:xfrm>
        </p:grpSpPr>
        <p:sp>
          <p:nvSpPr>
            <p:cNvPr id="349" name="Freeform 5">
              <a:extLst>
                <a:ext uri="{FF2B5EF4-FFF2-40B4-BE49-F238E27FC236}">
                  <a16:creationId xmlns:a16="http://schemas.microsoft.com/office/drawing/2014/main" id="{171E21AD-B86E-472A-AB04-FB85B427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864" y="2142000"/>
              <a:ext cx="1975298" cy="1982328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" name="文本框 349">
              <a:extLst>
                <a:ext uri="{FF2B5EF4-FFF2-40B4-BE49-F238E27FC236}">
                  <a16:creationId xmlns:a16="http://schemas.microsoft.com/office/drawing/2014/main" id="{F87DDA89-9241-4968-AC64-D96CB9A86E03}"/>
                </a:ext>
              </a:extLst>
            </p:cNvPr>
            <p:cNvSpPr txBox="1"/>
            <p:nvPr/>
          </p:nvSpPr>
          <p:spPr>
            <a:xfrm>
              <a:off x="912357" y="2913977"/>
              <a:ext cx="18923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0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1" name="文本框 350">
              <a:extLst>
                <a:ext uri="{FF2B5EF4-FFF2-40B4-BE49-F238E27FC236}">
                  <a16:creationId xmlns:a16="http://schemas.microsoft.com/office/drawing/2014/main" id="{065EC263-45B0-43DA-AD86-E80030F94FB9}"/>
                </a:ext>
              </a:extLst>
            </p:cNvPr>
            <p:cNvSpPr txBox="1"/>
            <p:nvPr/>
          </p:nvSpPr>
          <p:spPr>
            <a:xfrm>
              <a:off x="687959" y="4273860"/>
              <a:ext cx="234110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ctr"/>
              <a:endParaRPr lang="zh-CN" altLang="en-US" sz="1600" dirty="0">
                <a:cs typeface="+mn-ea"/>
                <a:sym typeface="+mn-lt"/>
              </a:endParaRPr>
            </a:p>
          </p:txBody>
        </p:sp>
      </p:grpSp>
      <p:grpSp>
        <p:nvGrpSpPr>
          <p:cNvPr id="352" name="组合 351">
            <a:extLst>
              <a:ext uri="{FF2B5EF4-FFF2-40B4-BE49-F238E27FC236}">
                <a16:creationId xmlns:a16="http://schemas.microsoft.com/office/drawing/2014/main" id="{E5E7A50E-E276-4D34-85F1-EC0984F349BE}"/>
              </a:ext>
            </a:extLst>
          </p:cNvPr>
          <p:cNvGrpSpPr/>
          <p:nvPr/>
        </p:nvGrpSpPr>
        <p:grpSpPr>
          <a:xfrm>
            <a:off x="6207602" y="2276471"/>
            <a:ext cx="2341108" cy="3209078"/>
            <a:chOff x="687959" y="2142000"/>
            <a:chExt cx="2341108" cy="3209078"/>
          </a:xfrm>
        </p:grpSpPr>
        <p:sp>
          <p:nvSpPr>
            <p:cNvPr id="353" name="Freeform 5">
              <a:extLst>
                <a:ext uri="{FF2B5EF4-FFF2-40B4-BE49-F238E27FC236}">
                  <a16:creationId xmlns:a16="http://schemas.microsoft.com/office/drawing/2014/main" id="{756C1AAE-8714-4EC3-85F0-46ADBE94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864" y="2142000"/>
              <a:ext cx="1975298" cy="1982328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" name="文本框 353">
              <a:extLst>
                <a:ext uri="{FF2B5EF4-FFF2-40B4-BE49-F238E27FC236}">
                  <a16:creationId xmlns:a16="http://schemas.microsoft.com/office/drawing/2014/main" id="{F2EED39F-A18F-4A8E-8B3E-4EC6AD782EDB}"/>
                </a:ext>
              </a:extLst>
            </p:cNvPr>
            <p:cNvSpPr txBox="1"/>
            <p:nvPr/>
          </p:nvSpPr>
          <p:spPr>
            <a:xfrm>
              <a:off x="912357" y="2913977"/>
              <a:ext cx="18923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0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5" name="文本框 354">
              <a:extLst>
                <a:ext uri="{FF2B5EF4-FFF2-40B4-BE49-F238E27FC236}">
                  <a16:creationId xmlns:a16="http://schemas.microsoft.com/office/drawing/2014/main" id="{FA8CE045-8986-4868-A459-D0B673BB0148}"/>
                </a:ext>
              </a:extLst>
            </p:cNvPr>
            <p:cNvSpPr txBox="1"/>
            <p:nvPr/>
          </p:nvSpPr>
          <p:spPr>
            <a:xfrm>
              <a:off x="687959" y="4273860"/>
              <a:ext cx="234110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ctr"/>
              <a:endParaRPr lang="zh-CN" altLang="en-US" sz="1600" dirty="0">
                <a:cs typeface="+mn-ea"/>
                <a:sym typeface="+mn-lt"/>
              </a:endParaRPr>
            </a:p>
          </p:txBody>
        </p:sp>
      </p:grpSp>
      <p:grpSp>
        <p:nvGrpSpPr>
          <p:cNvPr id="356" name="组合 355">
            <a:extLst>
              <a:ext uri="{FF2B5EF4-FFF2-40B4-BE49-F238E27FC236}">
                <a16:creationId xmlns:a16="http://schemas.microsoft.com/office/drawing/2014/main" id="{DC374D27-78DC-43B1-AC0A-E16138356856}"/>
              </a:ext>
            </a:extLst>
          </p:cNvPr>
          <p:cNvGrpSpPr/>
          <p:nvPr/>
        </p:nvGrpSpPr>
        <p:grpSpPr>
          <a:xfrm>
            <a:off x="8752209" y="2276471"/>
            <a:ext cx="2341108" cy="3209078"/>
            <a:chOff x="687959" y="2142000"/>
            <a:chExt cx="2341108" cy="3209078"/>
          </a:xfrm>
        </p:grpSpPr>
        <p:sp>
          <p:nvSpPr>
            <p:cNvPr id="357" name="Freeform 5">
              <a:extLst>
                <a:ext uri="{FF2B5EF4-FFF2-40B4-BE49-F238E27FC236}">
                  <a16:creationId xmlns:a16="http://schemas.microsoft.com/office/drawing/2014/main" id="{80DF3DDB-23B5-429E-9643-44C87D7A1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864" y="2142000"/>
              <a:ext cx="1975298" cy="1982328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" name="文本框 357">
              <a:extLst>
                <a:ext uri="{FF2B5EF4-FFF2-40B4-BE49-F238E27FC236}">
                  <a16:creationId xmlns:a16="http://schemas.microsoft.com/office/drawing/2014/main" id="{24D871A7-CEF4-43CD-A619-A4B52C8AC341}"/>
                </a:ext>
              </a:extLst>
            </p:cNvPr>
            <p:cNvSpPr txBox="1"/>
            <p:nvPr/>
          </p:nvSpPr>
          <p:spPr>
            <a:xfrm>
              <a:off x="912357" y="2913977"/>
              <a:ext cx="18923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0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9" name="文本框 358">
              <a:extLst>
                <a:ext uri="{FF2B5EF4-FFF2-40B4-BE49-F238E27FC236}">
                  <a16:creationId xmlns:a16="http://schemas.microsoft.com/office/drawing/2014/main" id="{2CAC4CB1-12CD-4864-A5BC-007EC4BC5F52}"/>
                </a:ext>
              </a:extLst>
            </p:cNvPr>
            <p:cNvSpPr txBox="1"/>
            <p:nvPr/>
          </p:nvSpPr>
          <p:spPr>
            <a:xfrm>
              <a:off x="687959" y="4273860"/>
              <a:ext cx="234110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ctr"/>
              <a:endParaRPr lang="zh-CN" altLang="en-US" sz="16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0332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8" name="直接连接符 347">
            <a:extLst>
              <a:ext uri="{FF2B5EF4-FFF2-40B4-BE49-F238E27FC236}">
                <a16:creationId xmlns:a16="http://schemas.microsoft.com/office/drawing/2014/main" id="{AFB7F449-C6B4-4745-B0DB-586AD968405F}"/>
              </a:ext>
            </a:extLst>
          </p:cNvPr>
          <p:cNvCxnSpPr>
            <a:cxnSpLocks/>
            <a:stCxn id="344" idx="13"/>
            <a:endCxn id="345" idx="39"/>
          </p:cNvCxnSpPr>
          <p:nvPr/>
        </p:nvCxnSpPr>
        <p:spPr>
          <a:xfrm>
            <a:off x="2752100" y="3400621"/>
            <a:ext cx="798108" cy="292293"/>
          </a:xfrm>
          <a:prstGeom prst="line">
            <a:avLst/>
          </a:prstGeom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直接连接符 348">
            <a:extLst>
              <a:ext uri="{FF2B5EF4-FFF2-40B4-BE49-F238E27FC236}">
                <a16:creationId xmlns:a16="http://schemas.microsoft.com/office/drawing/2014/main" id="{CAFC0F53-4A8F-49C1-A489-8A6F8613EF9E}"/>
              </a:ext>
            </a:extLst>
          </p:cNvPr>
          <p:cNvCxnSpPr>
            <a:cxnSpLocks/>
            <a:stCxn id="345" idx="10"/>
            <a:endCxn id="346" idx="39"/>
          </p:cNvCxnSpPr>
          <p:nvPr/>
        </p:nvCxnSpPr>
        <p:spPr>
          <a:xfrm flipV="1">
            <a:off x="6141049" y="2868081"/>
            <a:ext cx="768857" cy="596757"/>
          </a:xfrm>
          <a:prstGeom prst="line">
            <a:avLst/>
          </a:prstGeom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18EA32BB-E304-43BD-963E-B1F1B8C94AE3}"/>
              </a:ext>
            </a:extLst>
          </p:cNvPr>
          <p:cNvGrpSpPr/>
          <p:nvPr/>
        </p:nvGrpSpPr>
        <p:grpSpPr>
          <a:xfrm>
            <a:off x="687959" y="2142000"/>
            <a:ext cx="2341108" cy="3209078"/>
            <a:chOff x="687959" y="2142000"/>
            <a:chExt cx="2341108" cy="3209078"/>
          </a:xfrm>
        </p:grpSpPr>
        <p:sp>
          <p:nvSpPr>
            <p:cNvPr id="344" name="Freeform 5">
              <a:extLst>
                <a:ext uri="{FF2B5EF4-FFF2-40B4-BE49-F238E27FC236}">
                  <a16:creationId xmlns:a16="http://schemas.microsoft.com/office/drawing/2014/main" id="{1F923482-8D8A-43E2-B055-AF66638C1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864" y="2142000"/>
              <a:ext cx="1975298" cy="1982328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57" name="文本框 356">
              <a:extLst>
                <a:ext uri="{FF2B5EF4-FFF2-40B4-BE49-F238E27FC236}">
                  <a16:creationId xmlns:a16="http://schemas.microsoft.com/office/drawing/2014/main" id="{2A4285FC-5B94-4435-BF51-24A6D4A02ED3}"/>
                </a:ext>
              </a:extLst>
            </p:cNvPr>
            <p:cNvSpPr txBox="1"/>
            <p:nvPr/>
          </p:nvSpPr>
          <p:spPr>
            <a:xfrm>
              <a:off x="994046" y="2913977"/>
              <a:ext cx="17289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1" name="文本框 360">
              <a:extLst>
                <a:ext uri="{FF2B5EF4-FFF2-40B4-BE49-F238E27FC236}">
                  <a16:creationId xmlns:a16="http://schemas.microsoft.com/office/drawing/2014/main" id="{167DD703-32E7-42C6-8D07-0B4A7BBC92C2}"/>
                </a:ext>
              </a:extLst>
            </p:cNvPr>
            <p:cNvSpPr txBox="1"/>
            <p:nvPr/>
          </p:nvSpPr>
          <p:spPr>
            <a:xfrm>
              <a:off x="687959" y="4273860"/>
              <a:ext cx="234110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ctr"/>
              <a:endParaRPr lang="zh-CN" altLang="en-US" sz="1600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ECFCA838-32E5-4E69-B65A-DF6958FBD379}"/>
              </a:ext>
            </a:extLst>
          </p:cNvPr>
          <p:cNvGrpSpPr/>
          <p:nvPr/>
        </p:nvGrpSpPr>
        <p:grpSpPr>
          <a:xfrm>
            <a:off x="3504755" y="2142000"/>
            <a:ext cx="2863561" cy="4064707"/>
            <a:chOff x="3504755" y="2142000"/>
            <a:chExt cx="2863561" cy="4064707"/>
          </a:xfrm>
        </p:grpSpPr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4A5A1708-489C-414E-9194-0F5AC58E6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755" y="2142000"/>
              <a:ext cx="2863561" cy="2873752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" name="文本框 357">
              <a:extLst>
                <a:ext uri="{FF2B5EF4-FFF2-40B4-BE49-F238E27FC236}">
                  <a16:creationId xmlns:a16="http://schemas.microsoft.com/office/drawing/2014/main" id="{BDE527BB-9397-4F66-845C-AFC2DB4EDE23}"/>
                </a:ext>
              </a:extLst>
            </p:cNvPr>
            <p:cNvSpPr txBox="1"/>
            <p:nvPr/>
          </p:nvSpPr>
          <p:spPr>
            <a:xfrm>
              <a:off x="3815747" y="3314334"/>
              <a:ext cx="22415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2" name="文本框 361">
              <a:extLst>
                <a:ext uri="{FF2B5EF4-FFF2-40B4-BE49-F238E27FC236}">
                  <a16:creationId xmlns:a16="http://schemas.microsoft.com/office/drawing/2014/main" id="{3DDF5C0D-18C7-41F0-91D9-F79A7B6EFFF7}"/>
                </a:ext>
              </a:extLst>
            </p:cNvPr>
            <p:cNvSpPr txBox="1"/>
            <p:nvPr/>
          </p:nvSpPr>
          <p:spPr>
            <a:xfrm>
              <a:off x="3765981" y="5129489"/>
              <a:ext cx="234110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ctr"/>
              <a:endParaRPr lang="zh-CN" altLang="en-US" sz="1600" dirty="0">
                <a:cs typeface="+mn-ea"/>
                <a:sym typeface="+mn-lt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1A163AC0-8C04-4B55-9E2B-522DFCD67397}"/>
              </a:ext>
            </a:extLst>
          </p:cNvPr>
          <p:cNvGrpSpPr/>
          <p:nvPr/>
        </p:nvGrpSpPr>
        <p:grpSpPr>
          <a:xfrm>
            <a:off x="6695647" y="1798253"/>
            <a:ext cx="2341108" cy="3192252"/>
            <a:chOff x="6695647" y="1798253"/>
            <a:chExt cx="2341108" cy="3192252"/>
          </a:xfrm>
        </p:grpSpPr>
        <p:sp>
          <p:nvSpPr>
            <p:cNvPr id="346" name="Freeform 5">
              <a:extLst>
                <a:ext uri="{FF2B5EF4-FFF2-40B4-BE49-F238E27FC236}">
                  <a16:creationId xmlns:a16="http://schemas.microsoft.com/office/drawing/2014/main" id="{09C1AE91-7A0D-44FE-8871-EB5DACADB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552" y="1798253"/>
              <a:ext cx="1975298" cy="1982328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" name="文本框 358">
              <a:extLst>
                <a:ext uri="{FF2B5EF4-FFF2-40B4-BE49-F238E27FC236}">
                  <a16:creationId xmlns:a16="http://schemas.microsoft.com/office/drawing/2014/main" id="{77BC312F-CF3B-4908-A740-9151D6B465A2}"/>
                </a:ext>
              </a:extLst>
            </p:cNvPr>
            <p:cNvSpPr txBox="1"/>
            <p:nvPr/>
          </p:nvSpPr>
          <p:spPr>
            <a:xfrm>
              <a:off x="7001734" y="2575766"/>
              <a:ext cx="17289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3" name="文本框 362">
              <a:extLst>
                <a:ext uri="{FF2B5EF4-FFF2-40B4-BE49-F238E27FC236}">
                  <a16:creationId xmlns:a16="http://schemas.microsoft.com/office/drawing/2014/main" id="{71389772-D955-4173-9006-62732BC33538}"/>
                </a:ext>
              </a:extLst>
            </p:cNvPr>
            <p:cNvSpPr txBox="1"/>
            <p:nvPr/>
          </p:nvSpPr>
          <p:spPr>
            <a:xfrm>
              <a:off x="6695647" y="3913287"/>
              <a:ext cx="234110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ctr"/>
              <a:endParaRPr lang="zh-CN" altLang="en-US" sz="1600" dirty="0">
                <a:cs typeface="+mn-ea"/>
                <a:sym typeface="+mn-lt"/>
              </a:endParaRPr>
            </a:p>
          </p:txBody>
        </p:sp>
      </p:grpSp>
      <p:cxnSp>
        <p:nvCxnSpPr>
          <p:cNvPr id="350" name="直接连接符 349">
            <a:extLst>
              <a:ext uri="{FF2B5EF4-FFF2-40B4-BE49-F238E27FC236}">
                <a16:creationId xmlns:a16="http://schemas.microsoft.com/office/drawing/2014/main" id="{27127587-E78C-4EA6-87DA-3F5C6815B282}"/>
              </a:ext>
            </a:extLst>
          </p:cNvPr>
          <p:cNvCxnSpPr>
            <a:cxnSpLocks/>
            <a:stCxn id="346" idx="12"/>
            <a:endCxn id="347" idx="43"/>
          </p:cNvCxnSpPr>
          <p:nvPr/>
        </p:nvCxnSpPr>
        <p:spPr>
          <a:xfrm>
            <a:off x="8728434" y="2836615"/>
            <a:ext cx="820457" cy="770107"/>
          </a:xfrm>
          <a:prstGeom prst="line">
            <a:avLst/>
          </a:prstGeom>
          <a:ln w="381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7B0DDD2B-F1DB-4777-92DC-CE1BA5F591E8}"/>
              </a:ext>
            </a:extLst>
          </p:cNvPr>
          <p:cNvGrpSpPr/>
          <p:nvPr/>
        </p:nvGrpSpPr>
        <p:grpSpPr>
          <a:xfrm>
            <a:off x="9202890" y="3073764"/>
            <a:ext cx="2341108" cy="2889492"/>
            <a:chOff x="9202890" y="3073764"/>
            <a:chExt cx="2341108" cy="2889492"/>
          </a:xfrm>
        </p:grpSpPr>
        <p:sp>
          <p:nvSpPr>
            <p:cNvPr id="347" name="Freeform 5">
              <a:extLst>
                <a:ext uri="{FF2B5EF4-FFF2-40B4-BE49-F238E27FC236}">
                  <a16:creationId xmlns:a16="http://schemas.microsoft.com/office/drawing/2014/main" id="{0CFD6FC6-85E3-438E-888A-E778F06CE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2989" y="3073764"/>
              <a:ext cx="1760910" cy="1767177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" name="文本框 359">
              <a:extLst>
                <a:ext uri="{FF2B5EF4-FFF2-40B4-BE49-F238E27FC236}">
                  <a16:creationId xmlns:a16="http://schemas.microsoft.com/office/drawing/2014/main" id="{93460AFE-BF70-449C-A67D-55E21CDC069E}"/>
                </a:ext>
              </a:extLst>
            </p:cNvPr>
            <p:cNvSpPr txBox="1"/>
            <p:nvPr/>
          </p:nvSpPr>
          <p:spPr>
            <a:xfrm>
              <a:off x="9596276" y="3780581"/>
              <a:ext cx="15543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4" name="文本框 363">
              <a:extLst>
                <a:ext uri="{FF2B5EF4-FFF2-40B4-BE49-F238E27FC236}">
                  <a16:creationId xmlns:a16="http://schemas.microsoft.com/office/drawing/2014/main" id="{031D9445-B20C-492C-86FE-8349724BB448}"/>
                </a:ext>
              </a:extLst>
            </p:cNvPr>
            <p:cNvSpPr txBox="1"/>
            <p:nvPr/>
          </p:nvSpPr>
          <p:spPr>
            <a:xfrm>
              <a:off x="9202890" y="4886038"/>
              <a:ext cx="234110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  <a:p>
              <a:pPr algn="ctr"/>
              <a:endParaRPr lang="zh-CN" altLang="en-US" sz="16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6373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75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AE4EF4C0-F1E2-412D-AE43-2D5CA270FB2B}"/>
              </a:ext>
            </a:extLst>
          </p:cNvPr>
          <p:cNvGrpSpPr/>
          <p:nvPr/>
        </p:nvGrpSpPr>
        <p:grpSpPr>
          <a:xfrm>
            <a:off x="1035424" y="2207992"/>
            <a:ext cx="1706812" cy="1712886"/>
            <a:chOff x="1035424" y="2411192"/>
            <a:chExt cx="1706812" cy="1712886"/>
          </a:xfrm>
        </p:grpSpPr>
        <p:sp>
          <p:nvSpPr>
            <p:cNvPr id="345" name="Freeform 5">
              <a:extLst>
                <a:ext uri="{FF2B5EF4-FFF2-40B4-BE49-F238E27FC236}">
                  <a16:creationId xmlns:a16="http://schemas.microsoft.com/office/drawing/2014/main" id="{F8092318-1247-4023-83EF-1C69C666C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424" y="2411192"/>
              <a:ext cx="1706812" cy="1712886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>
                <a:cs typeface="+mn-ea"/>
                <a:sym typeface="+mn-lt"/>
              </a:endParaRPr>
            </a:p>
          </p:txBody>
        </p:sp>
        <p:sp>
          <p:nvSpPr>
            <p:cNvPr id="346" name="文本框 345">
              <a:extLst>
                <a:ext uri="{FF2B5EF4-FFF2-40B4-BE49-F238E27FC236}">
                  <a16:creationId xmlns:a16="http://schemas.microsoft.com/office/drawing/2014/main" id="{08875439-46DB-41A4-8505-04423F33591E}"/>
                </a:ext>
              </a:extLst>
            </p:cNvPr>
            <p:cNvSpPr txBox="1"/>
            <p:nvPr/>
          </p:nvSpPr>
          <p:spPr>
            <a:xfrm>
              <a:off x="1111662" y="3029108"/>
              <a:ext cx="15543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48" name="矩形 347">
            <a:extLst>
              <a:ext uri="{FF2B5EF4-FFF2-40B4-BE49-F238E27FC236}">
                <a16:creationId xmlns:a16="http://schemas.microsoft.com/office/drawing/2014/main" id="{3238D63B-50FB-43D5-AF64-731B0EB972E8}"/>
              </a:ext>
            </a:extLst>
          </p:cNvPr>
          <p:cNvSpPr/>
          <p:nvPr/>
        </p:nvSpPr>
        <p:spPr>
          <a:xfrm>
            <a:off x="2963685" y="2557477"/>
            <a:ext cx="3132315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cs typeface="+mn-ea"/>
              <a:sym typeface="+mn-lt"/>
            </a:endParaRPr>
          </a:p>
        </p:txBody>
      </p:sp>
      <p:sp>
        <p:nvSpPr>
          <p:cNvPr id="350" name="矩形 349">
            <a:extLst>
              <a:ext uri="{FF2B5EF4-FFF2-40B4-BE49-F238E27FC236}">
                <a16:creationId xmlns:a16="http://schemas.microsoft.com/office/drawing/2014/main" id="{73A4D07B-F635-46C5-A549-F1EE1592C6F3}"/>
              </a:ext>
            </a:extLst>
          </p:cNvPr>
          <p:cNvSpPr/>
          <p:nvPr/>
        </p:nvSpPr>
        <p:spPr>
          <a:xfrm>
            <a:off x="6338897" y="2557477"/>
            <a:ext cx="3132315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cs typeface="+mn-ea"/>
              <a:sym typeface="+mn-lt"/>
            </a:endParaRPr>
          </a:p>
        </p:txBody>
      </p:sp>
      <p:grpSp>
        <p:nvGrpSpPr>
          <p:cNvPr id="363" name="组合 362">
            <a:extLst>
              <a:ext uri="{FF2B5EF4-FFF2-40B4-BE49-F238E27FC236}">
                <a16:creationId xmlns:a16="http://schemas.microsoft.com/office/drawing/2014/main" id="{9A18DF00-C97C-4953-BAE7-C08082C31063}"/>
              </a:ext>
            </a:extLst>
          </p:cNvPr>
          <p:cNvGrpSpPr/>
          <p:nvPr/>
        </p:nvGrpSpPr>
        <p:grpSpPr>
          <a:xfrm>
            <a:off x="9471212" y="2207992"/>
            <a:ext cx="1706812" cy="1712886"/>
            <a:chOff x="1035424" y="2411192"/>
            <a:chExt cx="1706812" cy="1712886"/>
          </a:xfrm>
        </p:grpSpPr>
        <p:sp>
          <p:nvSpPr>
            <p:cNvPr id="364" name="Freeform 5">
              <a:extLst>
                <a:ext uri="{FF2B5EF4-FFF2-40B4-BE49-F238E27FC236}">
                  <a16:creationId xmlns:a16="http://schemas.microsoft.com/office/drawing/2014/main" id="{DEC21CEF-6DD2-49F2-93D4-A5B0B709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424" y="2411192"/>
              <a:ext cx="1706812" cy="1712886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 dirty="0">
                <a:cs typeface="+mn-ea"/>
                <a:sym typeface="+mn-lt"/>
              </a:endParaRPr>
            </a:p>
          </p:txBody>
        </p:sp>
        <p:sp>
          <p:nvSpPr>
            <p:cNvPr id="365" name="文本框 364">
              <a:extLst>
                <a:ext uri="{FF2B5EF4-FFF2-40B4-BE49-F238E27FC236}">
                  <a16:creationId xmlns:a16="http://schemas.microsoft.com/office/drawing/2014/main" id="{B29145DE-F4F8-4474-8610-608CF32AA047}"/>
                </a:ext>
              </a:extLst>
            </p:cNvPr>
            <p:cNvSpPr txBox="1"/>
            <p:nvPr/>
          </p:nvSpPr>
          <p:spPr>
            <a:xfrm>
              <a:off x="1111662" y="3029108"/>
              <a:ext cx="15543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66" name="组合 365">
            <a:extLst>
              <a:ext uri="{FF2B5EF4-FFF2-40B4-BE49-F238E27FC236}">
                <a16:creationId xmlns:a16="http://schemas.microsoft.com/office/drawing/2014/main" id="{B046791B-1596-448A-A1C9-1A4ADCDFB206}"/>
              </a:ext>
            </a:extLst>
          </p:cNvPr>
          <p:cNvGrpSpPr/>
          <p:nvPr/>
        </p:nvGrpSpPr>
        <p:grpSpPr>
          <a:xfrm>
            <a:off x="1035424" y="4476360"/>
            <a:ext cx="1706812" cy="1712886"/>
            <a:chOff x="1035424" y="2411192"/>
            <a:chExt cx="1706812" cy="1712886"/>
          </a:xfrm>
        </p:grpSpPr>
        <p:sp>
          <p:nvSpPr>
            <p:cNvPr id="367" name="Freeform 5">
              <a:extLst>
                <a:ext uri="{FF2B5EF4-FFF2-40B4-BE49-F238E27FC236}">
                  <a16:creationId xmlns:a16="http://schemas.microsoft.com/office/drawing/2014/main" id="{186BBDDF-E76A-4EA1-828F-63E49E8F1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424" y="2411192"/>
              <a:ext cx="1706812" cy="1712886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>
                <a:cs typeface="+mn-ea"/>
                <a:sym typeface="+mn-lt"/>
              </a:endParaRPr>
            </a:p>
          </p:txBody>
        </p:sp>
        <p:sp>
          <p:nvSpPr>
            <p:cNvPr id="368" name="文本框 367">
              <a:extLst>
                <a:ext uri="{FF2B5EF4-FFF2-40B4-BE49-F238E27FC236}">
                  <a16:creationId xmlns:a16="http://schemas.microsoft.com/office/drawing/2014/main" id="{EE010595-E585-4DC6-A61A-C66A2EBC68A8}"/>
                </a:ext>
              </a:extLst>
            </p:cNvPr>
            <p:cNvSpPr txBox="1"/>
            <p:nvPr/>
          </p:nvSpPr>
          <p:spPr>
            <a:xfrm>
              <a:off x="1111662" y="3029108"/>
              <a:ext cx="15543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69" name="矩形 368">
            <a:extLst>
              <a:ext uri="{FF2B5EF4-FFF2-40B4-BE49-F238E27FC236}">
                <a16:creationId xmlns:a16="http://schemas.microsoft.com/office/drawing/2014/main" id="{2C699420-2786-4CB6-A668-CAE41F4AC9B3}"/>
              </a:ext>
            </a:extLst>
          </p:cNvPr>
          <p:cNvSpPr/>
          <p:nvPr/>
        </p:nvSpPr>
        <p:spPr>
          <a:xfrm>
            <a:off x="2963685" y="4825845"/>
            <a:ext cx="3132315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cs typeface="+mn-ea"/>
              <a:sym typeface="+mn-lt"/>
            </a:endParaRPr>
          </a:p>
        </p:txBody>
      </p:sp>
      <p:sp>
        <p:nvSpPr>
          <p:cNvPr id="370" name="矩形 369">
            <a:extLst>
              <a:ext uri="{FF2B5EF4-FFF2-40B4-BE49-F238E27FC236}">
                <a16:creationId xmlns:a16="http://schemas.microsoft.com/office/drawing/2014/main" id="{2490BF10-161E-4779-8B0A-FC5258F716E0}"/>
              </a:ext>
            </a:extLst>
          </p:cNvPr>
          <p:cNvSpPr/>
          <p:nvPr/>
        </p:nvSpPr>
        <p:spPr>
          <a:xfrm>
            <a:off x="6338897" y="4825845"/>
            <a:ext cx="3132315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cs typeface="+mn-ea"/>
              <a:sym typeface="+mn-lt"/>
            </a:endParaRPr>
          </a:p>
        </p:txBody>
      </p:sp>
      <p:grpSp>
        <p:nvGrpSpPr>
          <p:cNvPr id="371" name="组合 370">
            <a:extLst>
              <a:ext uri="{FF2B5EF4-FFF2-40B4-BE49-F238E27FC236}">
                <a16:creationId xmlns:a16="http://schemas.microsoft.com/office/drawing/2014/main" id="{007968AC-FD7E-4E69-9046-718EDA14DF3D}"/>
              </a:ext>
            </a:extLst>
          </p:cNvPr>
          <p:cNvGrpSpPr/>
          <p:nvPr/>
        </p:nvGrpSpPr>
        <p:grpSpPr>
          <a:xfrm>
            <a:off x="9471212" y="4476360"/>
            <a:ext cx="1706812" cy="1712886"/>
            <a:chOff x="1035424" y="2411192"/>
            <a:chExt cx="1706812" cy="1712886"/>
          </a:xfrm>
        </p:grpSpPr>
        <p:sp>
          <p:nvSpPr>
            <p:cNvPr id="372" name="Freeform 5">
              <a:extLst>
                <a:ext uri="{FF2B5EF4-FFF2-40B4-BE49-F238E27FC236}">
                  <a16:creationId xmlns:a16="http://schemas.microsoft.com/office/drawing/2014/main" id="{BD36E8EC-66BC-4746-8BFF-1F42A262B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424" y="2411192"/>
              <a:ext cx="1706812" cy="1712886"/>
            </a:xfrm>
            <a:custGeom>
              <a:avLst/>
              <a:gdLst>
                <a:gd name="T0" fmla="*/ 33 w 63"/>
                <a:gd name="T1" fmla="*/ 4 h 63"/>
                <a:gd name="T2" fmla="*/ 35 w 63"/>
                <a:gd name="T3" fmla="*/ 1 h 63"/>
                <a:gd name="T4" fmla="*/ 40 w 63"/>
                <a:gd name="T5" fmla="*/ 3 h 63"/>
                <a:gd name="T6" fmla="*/ 41 w 63"/>
                <a:gd name="T7" fmla="*/ 6 h 63"/>
                <a:gd name="T8" fmla="*/ 50 w 63"/>
                <a:gd name="T9" fmla="*/ 9 h 63"/>
                <a:gd name="T10" fmla="*/ 54 w 63"/>
                <a:gd name="T11" fmla="*/ 12 h 63"/>
                <a:gd name="T12" fmla="*/ 53 w 63"/>
                <a:gd name="T13" fmla="*/ 16 h 63"/>
                <a:gd name="T14" fmla="*/ 59 w 63"/>
                <a:gd name="T15" fmla="*/ 20 h 63"/>
                <a:gd name="T16" fmla="*/ 57 w 63"/>
                <a:gd name="T17" fmla="*/ 22 h 63"/>
                <a:gd name="T18" fmla="*/ 60 w 63"/>
                <a:gd name="T19" fmla="*/ 25 h 63"/>
                <a:gd name="T20" fmla="*/ 58 w 63"/>
                <a:gd name="T21" fmla="*/ 29 h 63"/>
                <a:gd name="T22" fmla="*/ 62 w 63"/>
                <a:gd name="T23" fmla="*/ 33 h 63"/>
                <a:gd name="T24" fmla="*/ 59 w 63"/>
                <a:gd name="T25" fmla="*/ 33 h 63"/>
                <a:gd name="T26" fmla="*/ 60 w 63"/>
                <a:gd name="T27" fmla="*/ 40 h 63"/>
                <a:gd name="T28" fmla="*/ 56 w 63"/>
                <a:gd name="T29" fmla="*/ 42 h 63"/>
                <a:gd name="T30" fmla="*/ 54 w 63"/>
                <a:gd name="T31" fmla="*/ 46 h 63"/>
                <a:gd name="T32" fmla="*/ 56 w 63"/>
                <a:gd name="T33" fmla="*/ 51 h 63"/>
                <a:gd name="T34" fmla="*/ 52 w 63"/>
                <a:gd name="T35" fmla="*/ 49 h 63"/>
                <a:gd name="T36" fmla="*/ 50 w 63"/>
                <a:gd name="T37" fmla="*/ 55 h 63"/>
                <a:gd name="T38" fmla="*/ 47 w 63"/>
                <a:gd name="T39" fmla="*/ 54 h 63"/>
                <a:gd name="T40" fmla="*/ 47 w 63"/>
                <a:gd name="T41" fmla="*/ 59 h 63"/>
                <a:gd name="T42" fmla="*/ 44 w 63"/>
                <a:gd name="T43" fmla="*/ 57 h 63"/>
                <a:gd name="T44" fmla="*/ 40 w 63"/>
                <a:gd name="T45" fmla="*/ 62 h 63"/>
                <a:gd name="T46" fmla="*/ 36 w 63"/>
                <a:gd name="T47" fmla="*/ 59 h 63"/>
                <a:gd name="T48" fmla="*/ 32 w 63"/>
                <a:gd name="T49" fmla="*/ 61 h 63"/>
                <a:gd name="T50" fmla="*/ 29 w 63"/>
                <a:gd name="T51" fmla="*/ 59 h 63"/>
                <a:gd name="T52" fmla="*/ 27 w 63"/>
                <a:gd name="T53" fmla="*/ 63 h 63"/>
                <a:gd name="T54" fmla="*/ 25 w 63"/>
                <a:gd name="T55" fmla="*/ 62 h 63"/>
                <a:gd name="T56" fmla="*/ 26 w 63"/>
                <a:gd name="T57" fmla="*/ 59 h 63"/>
                <a:gd name="T58" fmla="*/ 20 w 63"/>
                <a:gd name="T59" fmla="*/ 61 h 63"/>
                <a:gd name="T60" fmla="*/ 20 w 63"/>
                <a:gd name="T61" fmla="*/ 57 h 63"/>
                <a:gd name="T62" fmla="*/ 18 w 63"/>
                <a:gd name="T63" fmla="*/ 56 h 63"/>
                <a:gd name="T64" fmla="*/ 15 w 63"/>
                <a:gd name="T65" fmla="*/ 58 h 63"/>
                <a:gd name="T66" fmla="*/ 16 w 63"/>
                <a:gd name="T67" fmla="*/ 55 h 63"/>
                <a:gd name="T68" fmla="*/ 9 w 63"/>
                <a:gd name="T69" fmla="*/ 53 h 63"/>
                <a:gd name="T70" fmla="*/ 6 w 63"/>
                <a:gd name="T71" fmla="*/ 44 h 63"/>
                <a:gd name="T72" fmla="*/ 3 w 63"/>
                <a:gd name="T73" fmla="*/ 45 h 63"/>
                <a:gd name="T74" fmla="*/ 1 w 63"/>
                <a:gd name="T75" fmla="*/ 40 h 63"/>
                <a:gd name="T76" fmla="*/ 2 w 63"/>
                <a:gd name="T77" fmla="*/ 37 h 63"/>
                <a:gd name="T78" fmla="*/ 1 w 63"/>
                <a:gd name="T79" fmla="*/ 34 h 63"/>
                <a:gd name="T80" fmla="*/ 2 w 63"/>
                <a:gd name="T81" fmla="*/ 29 h 63"/>
                <a:gd name="T82" fmla="*/ 0 w 63"/>
                <a:gd name="T83" fmla="*/ 27 h 63"/>
                <a:gd name="T84" fmla="*/ 4 w 63"/>
                <a:gd name="T85" fmla="*/ 24 h 63"/>
                <a:gd name="T86" fmla="*/ 2 w 63"/>
                <a:gd name="T87" fmla="*/ 19 h 63"/>
                <a:gd name="T88" fmla="*/ 7 w 63"/>
                <a:gd name="T89" fmla="*/ 15 h 63"/>
                <a:gd name="T90" fmla="*/ 7 w 63"/>
                <a:gd name="T91" fmla="*/ 12 h 63"/>
                <a:gd name="T92" fmla="*/ 10 w 63"/>
                <a:gd name="T93" fmla="*/ 12 h 63"/>
                <a:gd name="T94" fmla="*/ 10 w 63"/>
                <a:gd name="T95" fmla="*/ 10 h 63"/>
                <a:gd name="T96" fmla="*/ 14 w 63"/>
                <a:gd name="T97" fmla="*/ 9 h 63"/>
                <a:gd name="T98" fmla="*/ 15 w 63"/>
                <a:gd name="T99" fmla="*/ 6 h 63"/>
                <a:gd name="T100" fmla="*/ 19 w 63"/>
                <a:gd name="T101" fmla="*/ 7 h 63"/>
                <a:gd name="T102" fmla="*/ 22 w 63"/>
                <a:gd name="T103" fmla="*/ 6 h 63"/>
                <a:gd name="T104" fmla="*/ 28 w 63"/>
                <a:gd name="T105" fmla="*/ 4 h 63"/>
                <a:gd name="T106" fmla="*/ 33 w 63"/>
                <a:gd name="T10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63">
                  <a:moveTo>
                    <a:pt x="33" y="4"/>
                  </a:moveTo>
                  <a:cubicBezTo>
                    <a:pt x="35" y="4"/>
                    <a:pt x="34" y="2"/>
                    <a:pt x="35" y="1"/>
                  </a:cubicBezTo>
                  <a:cubicBezTo>
                    <a:pt x="37" y="1"/>
                    <a:pt x="38" y="4"/>
                    <a:pt x="40" y="3"/>
                  </a:cubicBezTo>
                  <a:cubicBezTo>
                    <a:pt x="41" y="4"/>
                    <a:pt x="40" y="5"/>
                    <a:pt x="41" y="6"/>
                  </a:cubicBezTo>
                  <a:cubicBezTo>
                    <a:pt x="45" y="5"/>
                    <a:pt x="47" y="8"/>
                    <a:pt x="50" y="9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5" y="14"/>
                    <a:pt x="53" y="14"/>
                    <a:pt x="53" y="16"/>
                  </a:cubicBezTo>
                  <a:cubicBezTo>
                    <a:pt x="52" y="20"/>
                    <a:pt x="57" y="18"/>
                    <a:pt x="59" y="20"/>
                  </a:cubicBezTo>
                  <a:cubicBezTo>
                    <a:pt x="58" y="21"/>
                    <a:pt x="57" y="22"/>
                    <a:pt x="57" y="22"/>
                  </a:cubicBezTo>
                  <a:cubicBezTo>
                    <a:pt x="57" y="24"/>
                    <a:pt x="59" y="24"/>
                    <a:pt x="60" y="25"/>
                  </a:cubicBezTo>
                  <a:cubicBezTo>
                    <a:pt x="60" y="27"/>
                    <a:pt x="58" y="27"/>
                    <a:pt x="58" y="29"/>
                  </a:cubicBezTo>
                  <a:cubicBezTo>
                    <a:pt x="58" y="32"/>
                    <a:pt x="63" y="30"/>
                    <a:pt x="62" y="33"/>
                  </a:cubicBezTo>
                  <a:cubicBezTo>
                    <a:pt x="61" y="34"/>
                    <a:pt x="61" y="34"/>
                    <a:pt x="59" y="33"/>
                  </a:cubicBezTo>
                  <a:cubicBezTo>
                    <a:pt x="56" y="35"/>
                    <a:pt x="58" y="39"/>
                    <a:pt x="60" y="40"/>
                  </a:cubicBezTo>
                  <a:cubicBezTo>
                    <a:pt x="60" y="41"/>
                    <a:pt x="58" y="42"/>
                    <a:pt x="56" y="42"/>
                  </a:cubicBezTo>
                  <a:cubicBezTo>
                    <a:pt x="55" y="43"/>
                    <a:pt x="54" y="44"/>
                    <a:pt x="54" y="46"/>
                  </a:cubicBezTo>
                  <a:cubicBezTo>
                    <a:pt x="54" y="48"/>
                    <a:pt x="57" y="49"/>
                    <a:pt x="56" y="51"/>
                  </a:cubicBezTo>
                  <a:cubicBezTo>
                    <a:pt x="54" y="51"/>
                    <a:pt x="53" y="49"/>
                    <a:pt x="52" y="49"/>
                  </a:cubicBezTo>
                  <a:cubicBezTo>
                    <a:pt x="49" y="50"/>
                    <a:pt x="50" y="52"/>
                    <a:pt x="50" y="55"/>
                  </a:cubicBezTo>
                  <a:cubicBezTo>
                    <a:pt x="48" y="55"/>
                    <a:pt x="48" y="53"/>
                    <a:pt x="47" y="54"/>
                  </a:cubicBezTo>
                  <a:cubicBezTo>
                    <a:pt x="44" y="55"/>
                    <a:pt x="48" y="57"/>
                    <a:pt x="47" y="59"/>
                  </a:cubicBezTo>
                  <a:cubicBezTo>
                    <a:pt x="45" y="60"/>
                    <a:pt x="45" y="57"/>
                    <a:pt x="44" y="57"/>
                  </a:cubicBezTo>
                  <a:cubicBezTo>
                    <a:pt x="40" y="56"/>
                    <a:pt x="40" y="59"/>
                    <a:pt x="40" y="62"/>
                  </a:cubicBezTo>
                  <a:cubicBezTo>
                    <a:pt x="37" y="62"/>
                    <a:pt x="38" y="59"/>
                    <a:pt x="36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1" y="60"/>
                    <a:pt x="31" y="58"/>
                    <a:pt x="29" y="59"/>
                  </a:cubicBezTo>
                  <a:cubicBezTo>
                    <a:pt x="27" y="59"/>
                    <a:pt x="28" y="61"/>
                    <a:pt x="27" y="63"/>
                  </a:cubicBezTo>
                  <a:cubicBezTo>
                    <a:pt x="26" y="63"/>
                    <a:pt x="25" y="63"/>
                    <a:pt x="25" y="62"/>
                  </a:cubicBezTo>
                  <a:cubicBezTo>
                    <a:pt x="25" y="61"/>
                    <a:pt x="26" y="60"/>
                    <a:pt x="26" y="59"/>
                  </a:cubicBezTo>
                  <a:cubicBezTo>
                    <a:pt x="24" y="57"/>
                    <a:pt x="22" y="60"/>
                    <a:pt x="20" y="61"/>
                  </a:cubicBezTo>
                  <a:cubicBezTo>
                    <a:pt x="19" y="60"/>
                    <a:pt x="20" y="58"/>
                    <a:pt x="20" y="57"/>
                  </a:cubicBezTo>
                  <a:cubicBezTo>
                    <a:pt x="20" y="57"/>
                    <a:pt x="19" y="56"/>
                    <a:pt x="18" y="56"/>
                  </a:cubicBezTo>
                  <a:cubicBezTo>
                    <a:pt x="17" y="56"/>
                    <a:pt x="17" y="58"/>
                    <a:pt x="15" y="58"/>
                  </a:cubicBezTo>
                  <a:cubicBezTo>
                    <a:pt x="14" y="57"/>
                    <a:pt x="15" y="56"/>
                    <a:pt x="16" y="55"/>
                  </a:cubicBezTo>
                  <a:cubicBezTo>
                    <a:pt x="15" y="53"/>
                    <a:pt x="12" y="51"/>
                    <a:pt x="9" y="53"/>
                  </a:cubicBezTo>
                  <a:cubicBezTo>
                    <a:pt x="7" y="50"/>
                    <a:pt x="7" y="47"/>
                    <a:pt x="6" y="44"/>
                  </a:cubicBezTo>
                  <a:cubicBezTo>
                    <a:pt x="5" y="44"/>
                    <a:pt x="4" y="46"/>
                    <a:pt x="3" y="45"/>
                  </a:cubicBezTo>
                  <a:cubicBezTo>
                    <a:pt x="4" y="42"/>
                    <a:pt x="5" y="40"/>
                    <a:pt x="1" y="40"/>
                  </a:cubicBezTo>
                  <a:cubicBezTo>
                    <a:pt x="0" y="38"/>
                    <a:pt x="2" y="38"/>
                    <a:pt x="2" y="37"/>
                  </a:cubicBezTo>
                  <a:cubicBezTo>
                    <a:pt x="2" y="35"/>
                    <a:pt x="2" y="34"/>
                    <a:pt x="1" y="34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5" y="21"/>
                    <a:pt x="3" y="21"/>
                    <a:pt x="2" y="19"/>
                  </a:cubicBezTo>
                  <a:cubicBezTo>
                    <a:pt x="5" y="19"/>
                    <a:pt x="5" y="16"/>
                    <a:pt x="7" y="15"/>
                  </a:cubicBezTo>
                  <a:cubicBezTo>
                    <a:pt x="8" y="14"/>
                    <a:pt x="8" y="14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4" y="7"/>
                    <a:pt x="15" y="6"/>
                  </a:cubicBezTo>
                  <a:cubicBezTo>
                    <a:pt x="17" y="5"/>
                    <a:pt x="17" y="7"/>
                    <a:pt x="19" y="7"/>
                  </a:cubicBezTo>
                  <a:cubicBezTo>
                    <a:pt x="20" y="7"/>
                    <a:pt x="20" y="5"/>
                    <a:pt x="22" y="6"/>
                  </a:cubicBezTo>
                  <a:cubicBezTo>
                    <a:pt x="21" y="1"/>
                    <a:pt x="26" y="2"/>
                    <a:pt x="28" y="4"/>
                  </a:cubicBezTo>
                  <a:cubicBezTo>
                    <a:pt x="30" y="2"/>
                    <a:pt x="31" y="0"/>
                    <a:pt x="33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>
                <a:cs typeface="+mn-ea"/>
                <a:sym typeface="+mn-lt"/>
              </a:endParaRPr>
            </a:p>
          </p:txBody>
        </p:sp>
        <p:sp>
          <p:nvSpPr>
            <p:cNvPr id="373" name="文本框 372">
              <a:extLst>
                <a:ext uri="{FF2B5EF4-FFF2-40B4-BE49-F238E27FC236}">
                  <a16:creationId xmlns:a16="http://schemas.microsoft.com/office/drawing/2014/main" id="{C622DA41-8F64-48AB-A5CF-A03E40716725}"/>
                </a:ext>
              </a:extLst>
            </p:cNvPr>
            <p:cNvSpPr txBox="1"/>
            <p:nvPr/>
          </p:nvSpPr>
          <p:spPr>
            <a:xfrm>
              <a:off x="1111662" y="3029108"/>
              <a:ext cx="15543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5965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75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" grpId="0"/>
      <p:bldP spid="350" grpId="0"/>
      <p:bldP spid="369" grpId="0"/>
      <p:bldP spid="37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5A3B18-802D-4B4E-9C5C-354EA9E5CCA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3752"/>
            <a:ext cx="5741894" cy="2484248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F139338C-C0FD-4544-96E4-B531D153338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487"/>
          <a:stretch/>
        </p:blipFill>
        <p:spPr>
          <a:xfrm>
            <a:off x="9556261" y="80682"/>
            <a:ext cx="2635739" cy="1546412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B6DD15BD-BD9E-45B2-9F3C-92FF705C9EBC}"/>
              </a:ext>
            </a:extLst>
          </p:cNvPr>
          <p:cNvGrpSpPr/>
          <p:nvPr/>
        </p:nvGrpSpPr>
        <p:grpSpPr>
          <a:xfrm>
            <a:off x="6050430" y="1839495"/>
            <a:ext cx="2422424" cy="1349800"/>
            <a:chOff x="6050430" y="1839495"/>
            <a:chExt cx="2422424" cy="1349800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E85D0792-3310-411B-B847-2B4DB93C256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48877" y="1839495"/>
              <a:ext cx="1138244" cy="1129351"/>
            </a:xfrm>
            <a:prstGeom prst="rect">
              <a:avLst/>
            </a:prstGeom>
          </p:spPr>
        </p:pic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A8136751-23CB-465A-91A7-9B68EE7D2DC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50430" y="2694607"/>
              <a:ext cx="2422424" cy="494688"/>
            </a:xfrm>
            <a:prstGeom prst="rect">
              <a:avLst/>
            </a:prstGeom>
          </p:spPr>
        </p:pic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46A3DEC1-99B4-4674-BAD5-8C0544826349}"/>
                </a:ext>
              </a:extLst>
            </p:cNvPr>
            <p:cNvSpPr txBox="1"/>
            <p:nvPr/>
          </p:nvSpPr>
          <p:spPr>
            <a:xfrm>
              <a:off x="6651543" y="1971487"/>
              <a:ext cx="906018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800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4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23242ABB-11C8-4108-A53E-D43D834B7C8C}"/>
              </a:ext>
            </a:extLst>
          </p:cNvPr>
          <p:cNvSpPr txBox="1"/>
          <p:nvPr/>
        </p:nvSpPr>
        <p:spPr>
          <a:xfrm>
            <a:off x="5629703" y="1961499"/>
            <a:ext cx="830997" cy="422250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zh-CN" sz="4200" b="1" spc="300" dirty="0">
                <a:cs typeface="+mn-ea"/>
                <a:sym typeface="+mn-lt"/>
              </a:rPr>
              <a:t>Add title text</a:t>
            </a:r>
            <a:endParaRPr lang="zh-CN" altLang="en-US" sz="4200" spc="300" dirty="0">
              <a:cs typeface="+mn-ea"/>
              <a:sym typeface="+mn-lt"/>
            </a:endParaRPr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03079A5C-54AC-4EE9-8D01-5B5BCE3CE998}"/>
              </a:ext>
            </a:extLst>
          </p:cNvPr>
          <p:cNvCxnSpPr>
            <a:cxnSpLocks/>
          </p:cNvCxnSpPr>
          <p:nvPr/>
        </p:nvCxnSpPr>
        <p:spPr>
          <a:xfrm>
            <a:off x="5606797" y="2037975"/>
            <a:ext cx="0" cy="2301796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>
            <a:extLst>
              <a:ext uri="{FF2B5EF4-FFF2-40B4-BE49-F238E27FC236}">
                <a16:creationId xmlns:a16="http://schemas.microsoft.com/office/drawing/2014/main" id="{3CDC1E99-4F7B-4DEF-B364-EEC9EE1CB826}"/>
              </a:ext>
            </a:extLst>
          </p:cNvPr>
          <p:cNvSpPr txBox="1"/>
          <p:nvPr/>
        </p:nvSpPr>
        <p:spPr>
          <a:xfrm>
            <a:off x="4798512" y="1984934"/>
            <a:ext cx="677108" cy="268715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16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82285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325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5A3B18-802D-4B4E-9C5C-354EA9E5CCA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3752"/>
            <a:ext cx="5741894" cy="2484248"/>
          </a:xfrm>
          <a:prstGeom prst="rect">
            <a:avLst/>
          </a:prstGeom>
        </p:spPr>
      </p:pic>
      <p:grpSp>
        <p:nvGrpSpPr>
          <p:cNvPr id="1390" name="组合 1389">
            <a:extLst>
              <a:ext uri="{FF2B5EF4-FFF2-40B4-BE49-F238E27FC236}">
                <a16:creationId xmlns:a16="http://schemas.microsoft.com/office/drawing/2014/main" id="{2FA5826B-2718-4BF7-990A-B4EB2D44DF26}"/>
              </a:ext>
            </a:extLst>
          </p:cNvPr>
          <p:cNvGrpSpPr/>
          <p:nvPr/>
        </p:nvGrpSpPr>
        <p:grpSpPr>
          <a:xfrm>
            <a:off x="8498541" y="80682"/>
            <a:ext cx="3693459" cy="1546412"/>
            <a:chOff x="8498541" y="80682"/>
            <a:chExt cx="3693459" cy="1546412"/>
          </a:xfrm>
        </p:grpSpPr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08F83137-3ACE-4841-9707-132388B1E9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6399" y="535131"/>
              <a:ext cx="969581" cy="962006"/>
            </a:xfrm>
            <a:prstGeom prst="rect">
              <a:avLst/>
            </a:prstGeom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8120A373-1473-43AD-A87E-FF6DF944C4C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98541" y="1132405"/>
              <a:ext cx="2422424" cy="494688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F139338C-C0FD-4544-96E4-B531D153338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487"/>
            <a:stretch/>
          </p:blipFill>
          <p:spPr>
            <a:xfrm>
              <a:off x="9556261" y="80682"/>
              <a:ext cx="2635739" cy="1546412"/>
            </a:xfrm>
            <a:prstGeom prst="rect">
              <a:avLst/>
            </a:prstGeom>
          </p:spPr>
        </p:pic>
      </p:grpSp>
      <p:grpSp>
        <p:nvGrpSpPr>
          <p:cNvPr id="356" name="组合 355">
            <a:extLst>
              <a:ext uri="{FF2B5EF4-FFF2-40B4-BE49-F238E27FC236}">
                <a16:creationId xmlns:a16="http://schemas.microsoft.com/office/drawing/2014/main" id="{BD09C05C-EEA7-4547-8FD3-C8D8BA822357}"/>
              </a:ext>
            </a:extLst>
          </p:cNvPr>
          <p:cNvGrpSpPr/>
          <p:nvPr/>
        </p:nvGrpSpPr>
        <p:grpSpPr>
          <a:xfrm>
            <a:off x="4279090" y="2061503"/>
            <a:ext cx="855352" cy="3359749"/>
            <a:chOff x="3853521" y="1873245"/>
            <a:chExt cx="855352" cy="3359749"/>
          </a:xfrm>
        </p:grpSpPr>
        <p:grpSp>
          <p:nvGrpSpPr>
            <p:cNvPr id="353" name="组合 352">
              <a:extLst>
                <a:ext uri="{FF2B5EF4-FFF2-40B4-BE49-F238E27FC236}">
                  <a16:creationId xmlns:a16="http://schemas.microsoft.com/office/drawing/2014/main" id="{F6AE7724-B2E5-4F1B-AC36-507C3C09793A}"/>
                </a:ext>
              </a:extLst>
            </p:cNvPr>
            <p:cNvGrpSpPr/>
            <p:nvPr/>
          </p:nvGrpSpPr>
          <p:grpSpPr>
            <a:xfrm>
              <a:off x="3856741" y="1873245"/>
              <a:ext cx="758787" cy="768758"/>
              <a:chOff x="3856741" y="1873245"/>
              <a:chExt cx="758787" cy="768758"/>
            </a:xfrm>
          </p:grpSpPr>
          <p:grpSp>
            <p:nvGrpSpPr>
              <p:cNvPr id="350" name="组合 349">
                <a:extLst>
                  <a:ext uri="{FF2B5EF4-FFF2-40B4-BE49-F238E27FC236}">
                    <a16:creationId xmlns:a16="http://schemas.microsoft.com/office/drawing/2014/main" id="{247C7572-882F-469E-95FA-818000E52612}"/>
                  </a:ext>
                </a:extLst>
              </p:cNvPr>
              <p:cNvGrpSpPr/>
              <p:nvPr/>
            </p:nvGrpSpPr>
            <p:grpSpPr>
              <a:xfrm>
                <a:off x="3864675" y="1882588"/>
                <a:ext cx="750853" cy="759415"/>
                <a:chOff x="4241192" y="1950745"/>
                <a:chExt cx="949373" cy="960199"/>
              </a:xfrm>
            </p:grpSpPr>
            <p:grpSp>
              <p:nvGrpSpPr>
                <p:cNvPr id="12" name="Group 1499">
                  <a:extLst>
                    <a:ext uri="{FF2B5EF4-FFF2-40B4-BE49-F238E27FC236}">
                      <a16:creationId xmlns:a16="http://schemas.microsoft.com/office/drawing/2014/main" id="{7A4ECE8A-F48A-4467-A4E7-D1F9B9CC3A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41192" y="1950745"/>
                  <a:ext cx="949373" cy="960199"/>
                  <a:chOff x="3399" y="1715"/>
                  <a:chExt cx="877" cy="887"/>
                </a:xfrm>
              </p:grpSpPr>
              <p:sp>
                <p:nvSpPr>
                  <p:cNvPr id="13" name="Freeform 1500">
                    <a:extLst>
                      <a:ext uri="{FF2B5EF4-FFF2-40B4-BE49-F238E27FC236}">
                        <a16:creationId xmlns:a16="http://schemas.microsoft.com/office/drawing/2014/main" id="{786A65B1-E2AF-49E0-A7A3-02A8AB80D5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32" y="1715"/>
                    <a:ext cx="13" cy="11"/>
                  </a:xfrm>
                  <a:custGeom>
                    <a:avLst/>
                    <a:gdLst>
                      <a:gd name="T0" fmla="*/ 5 w 5"/>
                      <a:gd name="T1" fmla="*/ 2 h 4"/>
                      <a:gd name="T2" fmla="*/ 3 w 5"/>
                      <a:gd name="T3" fmla="*/ 3 h 4"/>
                      <a:gd name="T4" fmla="*/ 2 w 5"/>
                      <a:gd name="T5" fmla="*/ 4 h 4"/>
                      <a:gd name="T6" fmla="*/ 0 w 5"/>
                      <a:gd name="T7" fmla="*/ 3 h 4"/>
                      <a:gd name="T8" fmla="*/ 5 w 5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4">
                        <a:moveTo>
                          <a:pt x="5" y="2"/>
                        </a:moveTo>
                        <a:cubicBezTo>
                          <a:pt x="5" y="3"/>
                          <a:pt x="4" y="3"/>
                          <a:pt x="3" y="3"/>
                        </a:cubicBezTo>
                        <a:cubicBezTo>
                          <a:pt x="5" y="3"/>
                          <a:pt x="2" y="2"/>
                          <a:pt x="2" y="4"/>
                        </a:cubicBezTo>
                        <a:cubicBezTo>
                          <a:pt x="1" y="3"/>
                          <a:pt x="2" y="3"/>
                          <a:pt x="0" y="3"/>
                        </a:cubicBezTo>
                        <a:cubicBezTo>
                          <a:pt x="0" y="0"/>
                          <a:pt x="4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" name="Freeform 1501">
                    <a:extLst>
                      <a:ext uri="{FF2B5EF4-FFF2-40B4-BE49-F238E27FC236}">
                        <a16:creationId xmlns:a16="http://schemas.microsoft.com/office/drawing/2014/main" id="{86C25E91-E32D-4832-81A7-3853669DD7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56" y="1720"/>
                    <a:ext cx="13" cy="6"/>
                  </a:xfrm>
                  <a:custGeom>
                    <a:avLst/>
                    <a:gdLst>
                      <a:gd name="T0" fmla="*/ 2 w 5"/>
                      <a:gd name="T1" fmla="*/ 1 h 2"/>
                      <a:gd name="T2" fmla="*/ 5 w 5"/>
                      <a:gd name="T3" fmla="*/ 0 h 2"/>
                      <a:gd name="T4" fmla="*/ 4 w 5"/>
                      <a:gd name="T5" fmla="*/ 2 h 2"/>
                      <a:gd name="T6" fmla="*/ 0 w 5"/>
                      <a:gd name="T7" fmla="*/ 1 h 2"/>
                      <a:gd name="T8" fmla="*/ 2 w 5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">
                        <a:moveTo>
                          <a:pt x="2" y="1"/>
                        </a:moveTo>
                        <a:cubicBezTo>
                          <a:pt x="3" y="1"/>
                          <a:pt x="3" y="0"/>
                          <a:pt x="5" y="0"/>
                        </a:cubicBezTo>
                        <a:cubicBezTo>
                          <a:pt x="5" y="2"/>
                          <a:pt x="4" y="1"/>
                          <a:pt x="4" y="2"/>
                        </a:cubicBezTo>
                        <a:cubicBezTo>
                          <a:pt x="3" y="2"/>
                          <a:pt x="1" y="2"/>
                          <a:pt x="0" y="1"/>
                        </a:cubicBezTo>
                        <a:cubicBezTo>
                          <a:pt x="0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" name="Freeform 1502">
                    <a:extLst>
                      <a:ext uri="{FF2B5EF4-FFF2-40B4-BE49-F238E27FC236}">
                        <a16:creationId xmlns:a16="http://schemas.microsoft.com/office/drawing/2014/main" id="{B0C1FBA3-B0E3-4707-A1D0-3B70803D42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8" y="1718"/>
                    <a:ext cx="5" cy="11"/>
                  </a:xfrm>
                  <a:custGeom>
                    <a:avLst/>
                    <a:gdLst>
                      <a:gd name="T0" fmla="*/ 0 w 2"/>
                      <a:gd name="T1" fmla="*/ 2 h 4"/>
                      <a:gd name="T2" fmla="*/ 0 w 2"/>
                      <a:gd name="T3" fmla="*/ 3 h 4"/>
                      <a:gd name="T4" fmla="*/ 0 w 2"/>
                      <a:gd name="T5" fmla="*/ 2 h 4"/>
                      <a:gd name="T6" fmla="*/ 1 w 2"/>
                      <a:gd name="T7" fmla="*/ 2 h 4"/>
                      <a:gd name="T8" fmla="*/ 0 w 2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4">
                        <a:moveTo>
                          <a:pt x="0" y="2"/>
                        </a:moveTo>
                        <a:cubicBezTo>
                          <a:pt x="1" y="0"/>
                          <a:pt x="2" y="4"/>
                          <a:pt x="0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" name="Freeform 1503">
                    <a:extLst>
                      <a:ext uri="{FF2B5EF4-FFF2-40B4-BE49-F238E27FC236}">
                        <a16:creationId xmlns:a16="http://schemas.microsoft.com/office/drawing/2014/main" id="{D5FF1C30-58E7-448D-A9CC-97601DFB5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2" y="1729"/>
                    <a:ext cx="8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3 w 3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2" y="2"/>
                          <a:pt x="1" y="0"/>
                          <a:pt x="0" y="1"/>
                        </a:cubicBezTo>
                        <a:cubicBezTo>
                          <a:pt x="0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" name="Line 1504">
                    <a:extLst>
                      <a:ext uri="{FF2B5EF4-FFF2-40B4-BE49-F238E27FC236}">
                        <a16:creationId xmlns:a16="http://schemas.microsoft.com/office/drawing/2014/main" id="{7B06DB92-7501-44B5-83D0-291E5809440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5" y="229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8" name="Line 1505">
                    <a:extLst>
                      <a:ext uri="{FF2B5EF4-FFF2-40B4-BE49-F238E27FC236}">
                        <a16:creationId xmlns:a16="http://schemas.microsoft.com/office/drawing/2014/main" id="{20A38558-7F22-49CD-AF76-943F98AB202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5" y="229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9" name="Freeform 1506">
                    <a:extLst>
                      <a:ext uri="{FF2B5EF4-FFF2-40B4-BE49-F238E27FC236}">
                        <a16:creationId xmlns:a16="http://schemas.microsoft.com/office/drawing/2014/main" id="{5CA4D998-D062-4E2E-92E8-5B8579CD9C3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452" y="1731"/>
                    <a:ext cx="288" cy="224"/>
                  </a:xfrm>
                  <a:custGeom>
                    <a:avLst/>
                    <a:gdLst>
                      <a:gd name="T0" fmla="*/ 92 w 107"/>
                      <a:gd name="T1" fmla="*/ 8 h 83"/>
                      <a:gd name="T2" fmla="*/ 92 w 107"/>
                      <a:gd name="T3" fmla="*/ 10 h 83"/>
                      <a:gd name="T4" fmla="*/ 90 w 107"/>
                      <a:gd name="T5" fmla="*/ 10 h 83"/>
                      <a:gd name="T6" fmla="*/ 72 w 107"/>
                      <a:gd name="T7" fmla="*/ 20 h 83"/>
                      <a:gd name="T8" fmla="*/ 69 w 107"/>
                      <a:gd name="T9" fmla="*/ 21 h 83"/>
                      <a:gd name="T10" fmla="*/ 47 w 107"/>
                      <a:gd name="T11" fmla="*/ 36 h 83"/>
                      <a:gd name="T12" fmla="*/ 36 w 107"/>
                      <a:gd name="T13" fmla="*/ 43 h 83"/>
                      <a:gd name="T14" fmla="*/ 28 w 107"/>
                      <a:gd name="T15" fmla="*/ 52 h 83"/>
                      <a:gd name="T16" fmla="*/ 20 w 107"/>
                      <a:gd name="T17" fmla="*/ 64 h 83"/>
                      <a:gd name="T18" fmla="*/ 19 w 107"/>
                      <a:gd name="T19" fmla="*/ 62 h 83"/>
                      <a:gd name="T20" fmla="*/ 18 w 107"/>
                      <a:gd name="T21" fmla="*/ 67 h 83"/>
                      <a:gd name="T22" fmla="*/ 16 w 107"/>
                      <a:gd name="T23" fmla="*/ 68 h 83"/>
                      <a:gd name="T24" fmla="*/ 17 w 107"/>
                      <a:gd name="T25" fmla="*/ 68 h 83"/>
                      <a:gd name="T26" fmla="*/ 13 w 107"/>
                      <a:gd name="T27" fmla="*/ 77 h 83"/>
                      <a:gd name="T28" fmla="*/ 12 w 107"/>
                      <a:gd name="T29" fmla="*/ 76 h 83"/>
                      <a:gd name="T30" fmla="*/ 13 w 107"/>
                      <a:gd name="T31" fmla="*/ 77 h 83"/>
                      <a:gd name="T32" fmla="*/ 10 w 107"/>
                      <a:gd name="T33" fmla="*/ 79 h 83"/>
                      <a:gd name="T34" fmla="*/ 11 w 107"/>
                      <a:gd name="T35" fmla="*/ 78 h 83"/>
                      <a:gd name="T36" fmla="*/ 8 w 107"/>
                      <a:gd name="T37" fmla="*/ 79 h 83"/>
                      <a:gd name="T38" fmla="*/ 7 w 107"/>
                      <a:gd name="T39" fmla="*/ 80 h 83"/>
                      <a:gd name="T40" fmla="*/ 5 w 107"/>
                      <a:gd name="T41" fmla="*/ 83 h 83"/>
                      <a:gd name="T42" fmla="*/ 5 w 107"/>
                      <a:gd name="T43" fmla="*/ 81 h 83"/>
                      <a:gd name="T44" fmla="*/ 3 w 107"/>
                      <a:gd name="T45" fmla="*/ 83 h 83"/>
                      <a:gd name="T46" fmla="*/ 1 w 107"/>
                      <a:gd name="T47" fmla="*/ 82 h 83"/>
                      <a:gd name="T48" fmla="*/ 3 w 107"/>
                      <a:gd name="T49" fmla="*/ 79 h 83"/>
                      <a:gd name="T50" fmla="*/ 5 w 107"/>
                      <a:gd name="T51" fmla="*/ 70 h 83"/>
                      <a:gd name="T52" fmla="*/ 8 w 107"/>
                      <a:gd name="T53" fmla="*/ 68 h 83"/>
                      <a:gd name="T54" fmla="*/ 13 w 107"/>
                      <a:gd name="T55" fmla="*/ 61 h 83"/>
                      <a:gd name="T56" fmla="*/ 14 w 107"/>
                      <a:gd name="T57" fmla="*/ 62 h 83"/>
                      <a:gd name="T58" fmla="*/ 16 w 107"/>
                      <a:gd name="T59" fmla="*/ 57 h 83"/>
                      <a:gd name="T60" fmla="*/ 18 w 107"/>
                      <a:gd name="T61" fmla="*/ 55 h 83"/>
                      <a:gd name="T62" fmla="*/ 18 w 107"/>
                      <a:gd name="T63" fmla="*/ 54 h 83"/>
                      <a:gd name="T64" fmla="*/ 19 w 107"/>
                      <a:gd name="T65" fmla="*/ 54 h 83"/>
                      <a:gd name="T66" fmla="*/ 19 w 107"/>
                      <a:gd name="T67" fmla="*/ 53 h 83"/>
                      <a:gd name="T68" fmla="*/ 30 w 107"/>
                      <a:gd name="T69" fmla="*/ 41 h 83"/>
                      <a:gd name="T70" fmla="*/ 31 w 107"/>
                      <a:gd name="T71" fmla="*/ 38 h 83"/>
                      <a:gd name="T72" fmla="*/ 42 w 107"/>
                      <a:gd name="T73" fmla="*/ 30 h 83"/>
                      <a:gd name="T74" fmla="*/ 65 w 107"/>
                      <a:gd name="T75" fmla="*/ 15 h 83"/>
                      <a:gd name="T76" fmla="*/ 65 w 107"/>
                      <a:gd name="T77" fmla="*/ 16 h 83"/>
                      <a:gd name="T78" fmla="*/ 68 w 107"/>
                      <a:gd name="T79" fmla="*/ 16 h 83"/>
                      <a:gd name="T80" fmla="*/ 69 w 107"/>
                      <a:gd name="T81" fmla="*/ 13 h 83"/>
                      <a:gd name="T82" fmla="*/ 76 w 107"/>
                      <a:gd name="T83" fmla="*/ 9 h 83"/>
                      <a:gd name="T84" fmla="*/ 80 w 107"/>
                      <a:gd name="T85" fmla="*/ 9 h 83"/>
                      <a:gd name="T86" fmla="*/ 81 w 107"/>
                      <a:gd name="T87" fmla="*/ 7 h 83"/>
                      <a:gd name="T88" fmla="*/ 87 w 107"/>
                      <a:gd name="T89" fmla="*/ 6 h 83"/>
                      <a:gd name="T90" fmla="*/ 96 w 107"/>
                      <a:gd name="T91" fmla="*/ 2 h 83"/>
                      <a:gd name="T92" fmla="*/ 106 w 107"/>
                      <a:gd name="T93" fmla="*/ 0 h 83"/>
                      <a:gd name="T94" fmla="*/ 106 w 107"/>
                      <a:gd name="T95" fmla="*/ 2 h 83"/>
                      <a:gd name="T96" fmla="*/ 103 w 107"/>
                      <a:gd name="T97" fmla="*/ 3 h 83"/>
                      <a:gd name="T98" fmla="*/ 97 w 107"/>
                      <a:gd name="T99" fmla="*/ 5 h 83"/>
                      <a:gd name="T100" fmla="*/ 95 w 107"/>
                      <a:gd name="T101" fmla="*/ 7 h 83"/>
                      <a:gd name="T102" fmla="*/ 95 w 107"/>
                      <a:gd name="T103" fmla="*/ 8 h 83"/>
                      <a:gd name="T104" fmla="*/ 95 w 107"/>
                      <a:gd name="T105" fmla="*/ 8 h 83"/>
                      <a:gd name="T106" fmla="*/ 92 w 107"/>
                      <a:gd name="T107" fmla="*/ 8 h 83"/>
                      <a:gd name="T108" fmla="*/ 14 w 107"/>
                      <a:gd name="T109" fmla="*/ 74 h 83"/>
                      <a:gd name="T110" fmla="*/ 15 w 107"/>
                      <a:gd name="T111" fmla="*/ 73 h 83"/>
                      <a:gd name="T112" fmla="*/ 14 w 107"/>
                      <a:gd name="T113" fmla="*/ 73 h 83"/>
                      <a:gd name="T114" fmla="*/ 14 w 107"/>
                      <a:gd name="T115" fmla="*/ 74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7" h="83">
                        <a:moveTo>
                          <a:pt x="92" y="8"/>
                        </a:moveTo>
                        <a:cubicBezTo>
                          <a:pt x="92" y="8"/>
                          <a:pt x="92" y="9"/>
                          <a:pt x="92" y="10"/>
                        </a:cubicBezTo>
                        <a:cubicBezTo>
                          <a:pt x="92" y="9"/>
                          <a:pt x="91" y="10"/>
                          <a:pt x="90" y="10"/>
                        </a:cubicBezTo>
                        <a:cubicBezTo>
                          <a:pt x="85" y="15"/>
                          <a:pt x="78" y="17"/>
                          <a:pt x="72" y="20"/>
                        </a:cubicBezTo>
                        <a:cubicBezTo>
                          <a:pt x="71" y="20"/>
                          <a:pt x="70" y="20"/>
                          <a:pt x="69" y="21"/>
                        </a:cubicBezTo>
                        <a:cubicBezTo>
                          <a:pt x="62" y="26"/>
                          <a:pt x="56" y="33"/>
                          <a:pt x="47" y="36"/>
                        </a:cubicBezTo>
                        <a:cubicBezTo>
                          <a:pt x="41" y="33"/>
                          <a:pt x="40" y="41"/>
                          <a:pt x="36" y="43"/>
                        </a:cubicBezTo>
                        <a:cubicBezTo>
                          <a:pt x="34" y="48"/>
                          <a:pt x="32" y="52"/>
                          <a:pt x="28" y="52"/>
                        </a:cubicBezTo>
                        <a:cubicBezTo>
                          <a:pt x="25" y="57"/>
                          <a:pt x="23" y="59"/>
                          <a:pt x="20" y="64"/>
                        </a:cubicBezTo>
                        <a:cubicBezTo>
                          <a:pt x="19" y="64"/>
                          <a:pt x="20" y="62"/>
                          <a:pt x="19" y="62"/>
                        </a:cubicBezTo>
                        <a:cubicBezTo>
                          <a:pt x="18" y="64"/>
                          <a:pt x="17" y="66"/>
                          <a:pt x="18" y="67"/>
                        </a:cubicBezTo>
                        <a:cubicBezTo>
                          <a:pt x="17" y="67"/>
                          <a:pt x="17" y="68"/>
                          <a:pt x="16" y="68"/>
                        </a:cubicBezTo>
                        <a:cubicBezTo>
                          <a:pt x="16" y="68"/>
                          <a:pt x="17" y="68"/>
                          <a:pt x="17" y="68"/>
                        </a:cubicBezTo>
                        <a:cubicBezTo>
                          <a:pt x="13" y="70"/>
                          <a:pt x="18" y="74"/>
                          <a:pt x="13" y="77"/>
                        </a:cubicBezTo>
                        <a:cubicBezTo>
                          <a:pt x="14" y="75"/>
                          <a:pt x="13" y="77"/>
                          <a:pt x="12" y="76"/>
                        </a:cubicBezTo>
                        <a:cubicBezTo>
                          <a:pt x="12" y="77"/>
                          <a:pt x="12" y="77"/>
                          <a:pt x="13" y="77"/>
                        </a:cubicBezTo>
                        <a:cubicBezTo>
                          <a:pt x="13" y="78"/>
                          <a:pt x="12" y="79"/>
                          <a:pt x="10" y="79"/>
                        </a:cubicBezTo>
                        <a:cubicBezTo>
                          <a:pt x="10" y="79"/>
                          <a:pt x="10" y="78"/>
                          <a:pt x="11" y="78"/>
                        </a:cubicBezTo>
                        <a:cubicBezTo>
                          <a:pt x="10" y="77"/>
                          <a:pt x="9" y="80"/>
                          <a:pt x="8" y="79"/>
                        </a:cubicBezTo>
                        <a:cubicBezTo>
                          <a:pt x="8" y="80"/>
                          <a:pt x="8" y="79"/>
                          <a:pt x="7" y="80"/>
                        </a:cubicBezTo>
                        <a:cubicBezTo>
                          <a:pt x="8" y="82"/>
                          <a:pt x="7" y="83"/>
                          <a:pt x="5" y="83"/>
                        </a:cubicBezTo>
                        <a:cubicBezTo>
                          <a:pt x="5" y="82"/>
                          <a:pt x="5" y="82"/>
                          <a:pt x="5" y="81"/>
                        </a:cubicBezTo>
                        <a:cubicBezTo>
                          <a:pt x="4" y="81"/>
                          <a:pt x="4" y="82"/>
                          <a:pt x="3" y="83"/>
                        </a:cubicBezTo>
                        <a:cubicBezTo>
                          <a:pt x="2" y="82"/>
                          <a:pt x="1" y="82"/>
                          <a:pt x="1" y="82"/>
                        </a:cubicBezTo>
                        <a:cubicBezTo>
                          <a:pt x="0" y="80"/>
                          <a:pt x="1" y="80"/>
                          <a:pt x="3" y="79"/>
                        </a:cubicBezTo>
                        <a:cubicBezTo>
                          <a:pt x="2" y="76"/>
                          <a:pt x="5" y="74"/>
                          <a:pt x="5" y="70"/>
                        </a:cubicBezTo>
                        <a:cubicBezTo>
                          <a:pt x="7" y="70"/>
                          <a:pt x="6" y="68"/>
                          <a:pt x="8" y="68"/>
                        </a:cubicBezTo>
                        <a:cubicBezTo>
                          <a:pt x="8" y="64"/>
                          <a:pt x="11" y="63"/>
                          <a:pt x="13" y="61"/>
                        </a:cubicBezTo>
                        <a:cubicBezTo>
                          <a:pt x="14" y="60"/>
                          <a:pt x="13" y="62"/>
                          <a:pt x="14" y="62"/>
                        </a:cubicBezTo>
                        <a:cubicBezTo>
                          <a:pt x="15" y="60"/>
                          <a:pt x="17" y="58"/>
                          <a:pt x="16" y="57"/>
                        </a:cubicBezTo>
                        <a:cubicBezTo>
                          <a:pt x="17" y="56"/>
                          <a:pt x="18" y="56"/>
                          <a:pt x="18" y="55"/>
                        </a:cubicBezTo>
                        <a:cubicBezTo>
                          <a:pt x="18" y="55"/>
                          <a:pt x="17" y="55"/>
                          <a:pt x="18" y="54"/>
                        </a:cubicBezTo>
                        <a:cubicBezTo>
                          <a:pt x="18" y="54"/>
                          <a:pt x="19" y="54"/>
                          <a:pt x="19" y="54"/>
                        </a:cubicBezTo>
                        <a:cubicBezTo>
                          <a:pt x="19" y="54"/>
                          <a:pt x="19" y="53"/>
                          <a:pt x="19" y="53"/>
                        </a:cubicBezTo>
                        <a:cubicBezTo>
                          <a:pt x="23" y="50"/>
                          <a:pt x="25" y="43"/>
                          <a:pt x="30" y="41"/>
                        </a:cubicBezTo>
                        <a:cubicBezTo>
                          <a:pt x="30" y="40"/>
                          <a:pt x="31" y="40"/>
                          <a:pt x="31" y="38"/>
                        </a:cubicBezTo>
                        <a:cubicBezTo>
                          <a:pt x="34" y="37"/>
                          <a:pt x="38" y="30"/>
                          <a:pt x="42" y="30"/>
                        </a:cubicBezTo>
                        <a:cubicBezTo>
                          <a:pt x="47" y="24"/>
                          <a:pt x="56" y="18"/>
                          <a:pt x="65" y="15"/>
                        </a:cubicBezTo>
                        <a:cubicBezTo>
                          <a:pt x="65" y="15"/>
                          <a:pt x="64" y="15"/>
                          <a:pt x="65" y="16"/>
                        </a:cubicBezTo>
                        <a:cubicBezTo>
                          <a:pt x="66" y="16"/>
                          <a:pt x="66" y="15"/>
                          <a:pt x="68" y="16"/>
                        </a:cubicBezTo>
                        <a:cubicBezTo>
                          <a:pt x="69" y="15"/>
                          <a:pt x="69" y="14"/>
                          <a:pt x="69" y="13"/>
                        </a:cubicBezTo>
                        <a:cubicBezTo>
                          <a:pt x="72" y="13"/>
                          <a:pt x="74" y="10"/>
                          <a:pt x="76" y="9"/>
                        </a:cubicBezTo>
                        <a:cubicBezTo>
                          <a:pt x="78" y="9"/>
                          <a:pt x="80" y="7"/>
                          <a:pt x="80" y="9"/>
                        </a:cubicBezTo>
                        <a:cubicBezTo>
                          <a:pt x="81" y="9"/>
                          <a:pt x="81" y="8"/>
                          <a:pt x="81" y="7"/>
                        </a:cubicBezTo>
                        <a:cubicBezTo>
                          <a:pt x="83" y="6"/>
                          <a:pt x="85" y="4"/>
                          <a:pt x="87" y="6"/>
                        </a:cubicBezTo>
                        <a:cubicBezTo>
                          <a:pt x="89" y="2"/>
                          <a:pt x="95" y="6"/>
                          <a:pt x="96" y="2"/>
                        </a:cubicBezTo>
                        <a:cubicBezTo>
                          <a:pt x="99" y="2"/>
                          <a:pt x="103" y="0"/>
                          <a:pt x="106" y="0"/>
                        </a:cubicBezTo>
                        <a:cubicBezTo>
                          <a:pt x="106" y="1"/>
                          <a:pt x="106" y="3"/>
                          <a:pt x="106" y="2"/>
                        </a:cubicBezTo>
                        <a:cubicBezTo>
                          <a:pt x="107" y="3"/>
                          <a:pt x="104" y="4"/>
                          <a:pt x="103" y="3"/>
                        </a:cubicBezTo>
                        <a:cubicBezTo>
                          <a:pt x="103" y="5"/>
                          <a:pt x="99" y="6"/>
                          <a:pt x="97" y="5"/>
                        </a:cubicBezTo>
                        <a:cubicBezTo>
                          <a:pt x="96" y="6"/>
                          <a:pt x="96" y="7"/>
                          <a:pt x="95" y="7"/>
                        </a:cubicBezTo>
                        <a:cubicBezTo>
                          <a:pt x="95" y="8"/>
                          <a:pt x="95" y="8"/>
                          <a:pt x="95" y="8"/>
                        </a:cubicBezTo>
                        <a:cubicBezTo>
                          <a:pt x="95" y="9"/>
                          <a:pt x="94" y="8"/>
                          <a:pt x="95" y="8"/>
                        </a:cubicBezTo>
                        <a:cubicBezTo>
                          <a:pt x="94" y="6"/>
                          <a:pt x="93" y="8"/>
                          <a:pt x="92" y="8"/>
                        </a:cubicBezTo>
                        <a:close/>
                        <a:moveTo>
                          <a:pt x="14" y="74"/>
                        </a:moveTo>
                        <a:cubicBezTo>
                          <a:pt x="14" y="74"/>
                          <a:pt x="15" y="74"/>
                          <a:pt x="15" y="73"/>
                        </a:cubicBezTo>
                        <a:cubicBezTo>
                          <a:pt x="14" y="73"/>
                          <a:pt x="14" y="73"/>
                          <a:pt x="14" y="73"/>
                        </a:cubicBezTo>
                        <a:cubicBezTo>
                          <a:pt x="14" y="73"/>
                          <a:pt x="13" y="74"/>
                          <a:pt x="14" y="74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0" name="Freeform 1507">
                    <a:extLst>
                      <a:ext uri="{FF2B5EF4-FFF2-40B4-BE49-F238E27FC236}">
                        <a16:creationId xmlns:a16="http://schemas.microsoft.com/office/drawing/2014/main" id="{312EE97C-D5AE-445D-837E-275BD93494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1731"/>
                    <a:ext cx="8" cy="11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3 h 4"/>
                      <a:gd name="T4" fmla="*/ 0 w 3"/>
                      <a:gd name="T5" fmla="*/ 1 h 4"/>
                      <a:gd name="T6" fmla="*/ 2 w 3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3" y="0"/>
                          <a:pt x="2" y="4"/>
                          <a:pt x="0" y="3"/>
                        </a:cubicBezTo>
                        <a:cubicBezTo>
                          <a:pt x="2" y="2"/>
                          <a:pt x="0" y="2"/>
                          <a:pt x="0" y="1"/>
                        </a:cubicBezTo>
                        <a:cubicBezTo>
                          <a:pt x="1" y="0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1" name="Freeform 1508">
                    <a:extLst>
                      <a:ext uri="{FF2B5EF4-FFF2-40B4-BE49-F238E27FC236}">
                        <a16:creationId xmlns:a16="http://schemas.microsoft.com/office/drawing/2014/main" id="{2B001A36-652E-490B-B118-8EF8E1D405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7" y="2090"/>
                    <a:ext cx="21" cy="51"/>
                  </a:xfrm>
                  <a:custGeom>
                    <a:avLst/>
                    <a:gdLst>
                      <a:gd name="T0" fmla="*/ 1 w 8"/>
                      <a:gd name="T1" fmla="*/ 0 h 19"/>
                      <a:gd name="T2" fmla="*/ 3 w 8"/>
                      <a:gd name="T3" fmla="*/ 2 h 19"/>
                      <a:gd name="T4" fmla="*/ 7 w 8"/>
                      <a:gd name="T5" fmla="*/ 2 h 19"/>
                      <a:gd name="T6" fmla="*/ 6 w 8"/>
                      <a:gd name="T7" fmla="*/ 5 h 19"/>
                      <a:gd name="T8" fmla="*/ 7 w 8"/>
                      <a:gd name="T9" fmla="*/ 7 h 19"/>
                      <a:gd name="T10" fmla="*/ 5 w 8"/>
                      <a:gd name="T11" fmla="*/ 7 h 19"/>
                      <a:gd name="T12" fmla="*/ 5 w 8"/>
                      <a:gd name="T13" fmla="*/ 8 h 19"/>
                      <a:gd name="T14" fmla="*/ 7 w 8"/>
                      <a:gd name="T15" fmla="*/ 8 h 19"/>
                      <a:gd name="T16" fmla="*/ 3 w 8"/>
                      <a:gd name="T17" fmla="*/ 12 h 19"/>
                      <a:gd name="T18" fmla="*/ 3 w 8"/>
                      <a:gd name="T19" fmla="*/ 19 h 19"/>
                      <a:gd name="T20" fmla="*/ 3 w 8"/>
                      <a:gd name="T21" fmla="*/ 16 h 19"/>
                      <a:gd name="T22" fmla="*/ 4 w 8"/>
                      <a:gd name="T23" fmla="*/ 16 h 19"/>
                      <a:gd name="T24" fmla="*/ 1 w 8"/>
                      <a:gd name="T25" fmla="*/ 11 h 19"/>
                      <a:gd name="T26" fmla="*/ 1 w 8"/>
                      <a:gd name="T27" fmla="*/ 9 h 19"/>
                      <a:gd name="T28" fmla="*/ 3 w 8"/>
                      <a:gd name="T29" fmla="*/ 11 h 19"/>
                      <a:gd name="T30" fmla="*/ 4 w 8"/>
                      <a:gd name="T31" fmla="*/ 7 h 19"/>
                      <a:gd name="T32" fmla="*/ 1 w 8"/>
                      <a:gd name="T33" fmla="*/ 5 h 19"/>
                      <a:gd name="T34" fmla="*/ 1 w 8"/>
                      <a:gd name="T3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" h="19">
                        <a:moveTo>
                          <a:pt x="1" y="0"/>
                        </a:moveTo>
                        <a:cubicBezTo>
                          <a:pt x="2" y="1"/>
                          <a:pt x="3" y="0"/>
                          <a:pt x="3" y="2"/>
                        </a:cubicBezTo>
                        <a:cubicBezTo>
                          <a:pt x="5" y="2"/>
                          <a:pt x="6" y="2"/>
                          <a:pt x="7" y="2"/>
                        </a:cubicBezTo>
                        <a:cubicBezTo>
                          <a:pt x="6" y="4"/>
                          <a:pt x="8" y="3"/>
                          <a:pt x="6" y="5"/>
                        </a:cubicBezTo>
                        <a:cubicBezTo>
                          <a:pt x="5" y="6"/>
                          <a:pt x="7" y="6"/>
                          <a:pt x="7" y="7"/>
                        </a:cubicBezTo>
                        <a:cubicBezTo>
                          <a:pt x="6" y="7"/>
                          <a:pt x="5" y="6"/>
                          <a:pt x="5" y="7"/>
                        </a:cubicBezTo>
                        <a:cubicBezTo>
                          <a:pt x="5" y="8"/>
                          <a:pt x="7" y="8"/>
                          <a:pt x="5" y="8"/>
                        </a:cubicBezTo>
                        <a:cubicBezTo>
                          <a:pt x="6" y="9"/>
                          <a:pt x="6" y="8"/>
                          <a:pt x="7" y="8"/>
                        </a:cubicBezTo>
                        <a:cubicBezTo>
                          <a:pt x="5" y="10"/>
                          <a:pt x="6" y="12"/>
                          <a:pt x="3" y="12"/>
                        </a:cubicBezTo>
                        <a:cubicBezTo>
                          <a:pt x="5" y="14"/>
                          <a:pt x="5" y="16"/>
                          <a:pt x="3" y="19"/>
                        </a:cubicBezTo>
                        <a:cubicBezTo>
                          <a:pt x="3" y="18"/>
                          <a:pt x="2" y="18"/>
                          <a:pt x="3" y="16"/>
                        </a:cubicBezTo>
                        <a:cubicBezTo>
                          <a:pt x="3" y="16"/>
                          <a:pt x="3" y="16"/>
                          <a:pt x="4" y="16"/>
                        </a:cubicBezTo>
                        <a:cubicBezTo>
                          <a:pt x="2" y="15"/>
                          <a:pt x="4" y="11"/>
                          <a:pt x="1" y="11"/>
                        </a:cubicBezTo>
                        <a:cubicBezTo>
                          <a:pt x="1" y="10"/>
                          <a:pt x="0" y="9"/>
                          <a:pt x="1" y="9"/>
                        </a:cubicBezTo>
                        <a:cubicBezTo>
                          <a:pt x="1" y="10"/>
                          <a:pt x="3" y="9"/>
                          <a:pt x="3" y="11"/>
                        </a:cubicBezTo>
                        <a:cubicBezTo>
                          <a:pt x="4" y="9"/>
                          <a:pt x="2" y="8"/>
                          <a:pt x="4" y="7"/>
                        </a:cubicBezTo>
                        <a:cubicBezTo>
                          <a:pt x="3" y="6"/>
                          <a:pt x="2" y="5"/>
                          <a:pt x="1" y="5"/>
                        </a:cubicBezTo>
                        <a:cubicBezTo>
                          <a:pt x="0" y="3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2" name="Freeform 1509">
                    <a:extLst>
                      <a:ext uri="{FF2B5EF4-FFF2-40B4-BE49-F238E27FC236}">
                        <a16:creationId xmlns:a16="http://schemas.microsoft.com/office/drawing/2014/main" id="{85D07617-8170-44A5-AA78-E3ECEDFC5E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18" y="1726"/>
                    <a:ext cx="207" cy="113"/>
                  </a:xfrm>
                  <a:custGeom>
                    <a:avLst/>
                    <a:gdLst>
                      <a:gd name="T0" fmla="*/ 1 w 77"/>
                      <a:gd name="T1" fmla="*/ 0 h 42"/>
                      <a:gd name="T2" fmla="*/ 17 w 77"/>
                      <a:gd name="T3" fmla="*/ 5 h 42"/>
                      <a:gd name="T4" fmla="*/ 20 w 77"/>
                      <a:gd name="T5" fmla="*/ 5 h 42"/>
                      <a:gd name="T6" fmla="*/ 74 w 77"/>
                      <a:gd name="T7" fmla="*/ 37 h 42"/>
                      <a:gd name="T8" fmla="*/ 75 w 77"/>
                      <a:gd name="T9" fmla="*/ 40 h 42"/>
                      <a:gd name="T10" fmla="*/ 76 w 77"/>
                      <a:gd name="T11" fmla="*/ 42 h 42"/>
                      <a:gd name="T12" fmla="*/ 69 w 77"/>
                      <a:gd name="T13" fmla="*/ 36 h 42"/>
                      <a:gd name="T14" fmla="*/ 67 w 77"/>
                      <a:gd name="T15" fmla="*/ 36 h 42"/>
                      <a:gd name="T16" fmla="*/ 59 w 77"/>
                      <a:gd name="T17" fmla="*/ 30 h 42"/>
                      <a:gd name="T18" fmla="*/ 24 w 77"/>
                      <a:gd name="T19" fmla="*/ 14 h 42"/>
                      <a:gd name="T20" fmla="*/ 9 w 77"/>
                      <a:gd name="T21" fmla="*/ 7 h 42"/>
                      <a:gd name="T22" fmla="*/ 6 w 77"/>
                      <a:gd name="T23" fmla="*/ 4 h 42"/>
                      <a:gd name="T24" fmla="*/ 1 w 77"/>
                      <a:gd name="T25" fmla="*/ 2 h 42"/>
                      <a:gd name="T26" fmla="*/ 1 w 77"/>
                      <a:gd name="T2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77" h="42">
                        <a:moveTo>
                          <a:pt x="1" y="0"/>
                        </a:moveTo>
                        <a:cubicBezTo>
                          <a:pt x="6" y="3"/>
                          <a:pt x="12" y="2"/>
                          <a:pt x="17" y="5"/>
                        </a:cubicBezTo>
                        <a:cubicBezTo>
                          <a:pt x="18" y="5"/>
                          <a:pt x="18" y="5"/>
                          <a:pt x="20" y="5"/>
                        </a:cubicBezTo>
                        <a:cubicBezTo>
                          <a:pt x="41" y="12"/>
                          <a:pt x="60" y="22"/>
                          <a:pt x="74" y="37"/>
                        </a:cubicBezTo>
                        <a:cubicBezTo>
                          <a:pt x="74" y="39"/>
                          <a:pt x="75" y="39"/>
                          <a:pt x="75" y="40"/>
                        </a:cubicBezTo>
                        <a:cubicBezTo>
                          <a:pt x="76" y="40"/>
                          <a:pt x="77" y="41"/>
                          <a:pt x="76" y="42"/>
                        </a:cubicBezTo>
                        <a:cubicBezTo>
                          <a:pt x="73" y="41"/>
                          <a:pt x="70" y="39"/>
                          <a:pt x="69" y="36"/>
                        </a:cubicBezTo>
                        <a:cubicBezTo>
                          <a:pt x="68" y="35"/>
                          <a:pt x="68" y="37"/>
                          <a:pt x="67" y="36"/>
                        </a:cubicBezTo>
                        <a:cubicBezTo>
                          <a:pt x="64" y="34"/>
                          <a:pt x="62" y="33"/>
                          <a:pt x="59" y="30"/>
                        </a:cubicBezTo>
                        <a:cubicBezTo>
                          <a:pt x="47" y="25"/>
                          <a:pt x="37" y="18"/>
                          <a:pt x="24" y="14"/>
                        </a:cubicBezTo>
                        <a:cubicBezTo>
                          <a:pt x="21" y="9"/>
                          <a:pt x="15" y="9"/>
                          <a:pt x="9" y="7"/>
                        </a:cubicBezTo>
                        <a:cubicBezTo>
                          <a:pt x="9" y="5"/>
                          <a:pt x="6" y="6"/>
                          <a:pt x="6" y="4"/>
                        </a:cubicBezTo>
                        <a:cubicBezTo>
                          <a:pt x="4" y="4"/>
                          <a:pt x="2" y="3"/>
                          <a:pt x="1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3" name="Freeform 1510">
                    <a:extLst>
                      <a:ext uri="{FF2B5EF4-FFF2-40B4-BE49-F238E27FC236}">
                        <a16:creationId xmlns:a16="http://schemas.microsoft.com/office/drawing/2014/main" id="{1A43192A-F0E9-447B-BB00-2C6A58E109D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399" y="1896"/>
                    <a:ext cx="877" cy="706"/>
                  </a:xfrm>
                  <a:custGeom>
                    <a:avLst/>
                    <a:gdLst>
                      <a:gd name="T0" fmla="*/ 293 w 326"/>
                      <a:gd name="T1" fmla="*/ 5 h 262"/>
                      <a:gd name="T2" fmla="*/ 300 w 326"/>
                      <a:gd name="T3" fmla="*/ 15 h 262"/>
                      <a:gd name="T4" fmla="*/ 313 w 326"/>
                      <a:gd name="T5" fmla="*/ 41 h 262"/>
                      <a:gd name="T6" fmla="*/ 315 w 326"/>
                      <a:gd name="T7" fmla="*/ 51 h 262"/>
                      <a:gd name="T8" fmla="*/ 321 w 326"/>
                      <a:gd name="T9" fmla="*/ 74 h 262"/>
                      <a:gd name="T10" fmla="*/ 324 w 326"/>
                      <a:gd name="T11" fmla="*/ 95 h 262"/>
                      <a:gd name="T12" fmla="*/ 326 w 326"/>
                      <a:gd name="T13" fmla="*/ 104 h 262"/>
                      <a:gd name="T14" fmla="*/ 317 w 326"/>
                      <a:gd name="T15" fmla="*/ 140 h 262"/>
                      <a:gd name="T16" fmla="*/ 305 w 326"/>
                      <a:gd name="T17" fmla="*/ 172 h 262"/>
                      <a:gd name="T18" fmla="*/ 276 w 326"/>
                      <a:gd name="T19" fmla="*/ 207 h 262"/>
                      <a:gd name="T20" fmla="*/ 221 w 326"/>
                      <a:gd name="T21" fmla="*/ 243 h 262"/>
                      <a:gd name="T22" fmla="*/ 206 w 326"/>
                      <a:gd name="T23" fmla="*/ 249 h 262"/>
                      <a:gd name="T24" fmla="*/ 194 w 326"/>
                      <a:gd name="T25" fmla="*/ 256 h 262"/>
                      <a:gd name="T26" fmla="*/ 187 w 326"/>
                      <a:gd name="T27" fmla="*/ 258 h 262"/>
                      <a:gd name="T28" fmla="*/ 170 w 326"/>
                      <a:gd name="T29" fmla="*/ 254 h 262"/>
                      <a:gd name="T30" fmla="*/ 118 w 326"/>
                      <a:gd name="T31" fmla="*/ 247 h 262"/>
                      <a:gd name="T32" fmla="*/ 74 w 326"/>
                      <a:gd name="T33" fmla="*/ 226 h 262"/>
                      <a:gd name="T34" fmla="*/ 48 w 326"/>
                      <a:gd name="T35" fmla="*/ 206 h 262"/>
                      <a:gd name="T36" fmla="*/ 33 w 326"/>
                      <a:gd name="T37" fmla="*/ 189 h 262"/>
                      <a:gd name="T38" fmla="*/ 12 w 326"/>
                      <a:gd name="T39" fmla="*/ 155 h 262"/>
                      <a:gd name="T40" fmla="*/ 3 w 326"/>
                      <a:gd name="T41" fmla="*/ 104 h 262"/>
                      <a:gd name="T42" fmla="*/ 3 w 326"/>
                      <a:gd name="T43" fmla="*/ 94 h 262"/>
                      <a:gd name="T44" fmla="*/ 6 w 326"/>
                      <a:gd name="T45" fmla="*/ 95 h 262"/>
                      <a:gd name="T46" fmla="*/ 10 w 326"/>
                      <a:gd name="T47" fmla="*/ 111 h 262"/>
                      <a:gd name="T48" fmla="*/ 22 w 326"/>
                      <a:gd name="T49" fmla="*/ 148 h 262"/>
                      <a:gd name="T50" fmla="*/ 34 w 326"/>
                      <a:gd name="T51" fmla="*/ 169 h 262"/>
                      <a:gd name="T52" fmla="*/ 43 w 326"/>
                      <a:gd name="T53" fmla="*/ 187 h 262"/>
                      <a:gd name="T54" fmla="*/ 61 w 326"/>
                      <a:gd name="T55" fmla="*/ 206 h 262"/>
                      <a:gd name="T56" fmla="*/ 90 w 326"/>
                      <a:gd name="T57" fmla="*/ 226 h 262"/>
                      <a:gd name="T58" fmla="*/ 113 w 326"/>
                      <a:gd name="T59" fmla="*/ 237 h 262"/>
                      <a:gd name="T60" fmla="*/ 141 w 326"/>
                      <a:gd name="T61" fmla="*/ 243 h 262"/>
                      <a:gd name="T62" fmla="*/ 154 w 326"/>
                      <a:gd name="T63" fmla="*/ 244 h 262"/>
                      <a:gd name="T64" fmla="*/ 187 w 326"/>
                      <a:gd name="T65" fmla="*/ 241 h 262"/>
                      <a:gd name="T66" fmla="*/ 213 w 326"/>
                      <a:gd name="T67" fmla="*/ 233 h 262"/>
                      <a:gd name="T68" fmla="*/ 236 w 326"/>
                      <a:gd name="T69" fmla="*/ 224 h 262"/>
                      <a:gd name="T70" fmla="*/ 244 w 326"/>
                      <a:gd name="T71" fmla="*/ 220 h 262"/>
                      <a:gd name="T72" fmla="*/ 266 w 326"/>
                      <a:gd name="T73" fmla="*/ 204 h 262"/>
                      <a:gd name="T74" fmla="*/ 286 w 326"/>
                      <a:gd name="T75" fmla="*/ 179 h 262"/>
                      <a:gd name="T76" fmla="*/ 289 w 326"/>
                      <a:gd name="T77" fmla="*/ 174 h 262"/>
                      <a:gd name="T78" fmla="*/ 302 w 326"/>
                      <a:gd name="T79" fmla="*/ 150 h 262"/>
                      <a:gd name="T80" fmla="*/ 309 w 326"/>
                      <a:gd name="T81" fmla="*/ 125 h 262"/>
                      <a:gd name="T82" fmla="*/ 312 w 326"/>
                      <a:gd name="T83" fmla="*/ 120 h 262"/>
                      <a:gd name="T84" fmla="*/ 314 w 326"/>
                      <a:gd name="T85" fmla="*/ 95 h 262"/>
                      <a:gd name="T86" fmla="*/ 315 w 326"/>
                      <a:gd name="T87" fmla="*/ 93 h 262"/>
                      <a:gd name="T88" fmla="*/ 317 w 326"/>
                      <a:gd name="T89" fmla="*/ 91 h 262"/>
                      <a:gd name="T90" fmla="*/ 315 w 326"/>
                      <a:gd name="T91" fmla="*/ 86 h 262"/>
                      <a:gd name="T92" fmla="*/ 315 w 326"/>
                      <a:gd name="T93" fmla="*/ 77 h 262"/>
                      <a:gd name="T94" fmla="*/ 313 w 326"/>
                      <a:gd name="T95" fmla="*/ 71 h 262"/>
                      <a:gd name="T96" fmla="*/ 313 w 326"/>
                      <a:gd name="T97" fmla="*/ 69 h 262"/>
                      <a:gd name="T98" fmla="*/ 311 w 326"/>
                      <a:gd name="T99" fmla="*/ 66 h 262"/>
                      <a:gd name="T100" fmla="*/ 312 w 326"/>
                      <a:gd name="T101" fmla="*/ 58 h 262"/>
                      <a:gd name="T102" fmla="*/ 310 w 326"/>
                      <a:gd name="T103" fmla="*/ 50 h 262"/>
                      <a:gd name="T104" fmla="*/ 301 w 326"/>
                      <a:gd name="T105" fmla="*/ 30 h 262"/>
                      <a:gd name="T106" fmla="*/ 298 w 326"/>
                      <a:gd name="T107" fmla="*/ 20 h 262"/>
                      <a:gd name="T108" fmla="*/ 296 w 326"/>
                      <a:gd name="T109" fmla="*/ 16 h 262"/>
                      <a:gd name="T110" fmla="*/ 288 w 326"/>
                      <a:gd name="T111" fmla="*/ 0 h 262"/>
                      <a:gd name="T112" fmla="*/ 299 w 326"/>
                      <a:gd name="T113" fmla="*/ 19 h 262"/>
                      <a:gd name="T114" fmla="*/ 311 w 326"/>
                      <a:gd name="T115" fmla="*/ 61 h 262"/>
                      <a:gd name="T116" fmla="*/ 312 w 326"/>
                      <a:gd name="T117" fmla="*/ 60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326" h="262">
                        <a:moveTo>
                          <a:pt x="288" y="0"/>
                        </a:moveTo>
                        <a:cubicBezTo>
                          <a:pt x="290" y="2"/>
                          <a:pt x="293" y="2"/>
                          <a:pt x="293" y="5"/>
                        </a:cubicBezTo>
                        <a:cubicBezTo>
                          <a:pt x="296" y="8"/>
                          <a:pt x="297" y="10"/>
                          <a:pt x="298" y="14"/>
                        </a:cubicBezTo>
                        <a:cubicBezTo>
                          <a:pt x="299" y="14"/>
                          <a:pt x="300" y="14"/>
                          <a:pt x="300" y="15"/>
                        </a:cubicBezTo>
                        <a:cubicBezTo>
                          <a:pt x="300" y="21"/>
                          <a:pt x="306" y="24"/>
                          <a:pt x="307" y="29"/>
                        </a:cubicBezTo>
                        <a:cubicBezTo>
                          <a:pt x="307" y="32"/>
                          <a:pt x="309" y="39"/>
                          <a:pt x="313" y="41"/>
                        </a:cubicBezTo>
                        <a:cubicBezTo>
                          <a:pt x="313" y="42"/>
                          <a:pt x="313" y="43"/>
                          <a:pt x="313" y="44"/>
                        </a:cubicBezTo>
                        <a:cubicBezTo>
                          <a:pt x="313" y="46"/>
                          <a:pt x="315" y="49"/>
                          <a:pt x="315" y="51"/>
                        </a:cubicBezTo>
                        <a:cubicBezTo>
                          <a:pt x="318" y="54"/>
                          <a:pt x="316" y="60"/>
                          <a:pt x="317" y="65"/>
                        </a:cubicBezTo>
                        <a:cubicBezTo>
                          <a:pt x="318" y="68"/>
                          <a:pt x="321" y="71"/>
                          <a:pt x="321" y="74"/>
                        </a:cubicBezTo>
                        <a:cubicBezTo>
                          <a:pt x="322" y="76"/>
                          <a:pt x="321" y="79"/>
                          <a:pt x="321" y="81"/>
                        </a:cubicBezTo>
                        <a:cubicBezTo>
                          <a:pt x="322" y="86"/>
                          <a:pt x="324" y="90"/>
                          <a:pt x="324" y="95"/>
                        </a:cubicBezTo>
                        <a:cubicBezTo>
                          <a:pt x="324" y="98"/>
                          <a:pt x="322" y="100"/>
                          <a:pt x="322" y="104"/>
                        </a:cubicBezTo>
                        <a:cubicBezTo>
                          <a:pt x="323" y="105"/>
                          <a:pt x="325" y="103"/>
                          <a:pt x="326" y="104"/>
                        </a:cubicBezTo>
                        <a:cubicBezTo>
                          <a:pt x="325" y="106"/>
                          <a:pt x="324" y="107"/>
                          <a:pt x="322" y="107"/>
                        </a:cubicBezTo>
                        <a:cubicBezTo>
                          <a:pt x="323" y="119"/>
                          <a:pt x="318" y="129"/>
                          <a:pt x="317" y="140"/>
                        </a:cubicBezTo>
                        <a:cubicBezTo>
                          <a:pt x="316" y="148"/>
                          <a:pt x="310" y="155"/>
                          <a:pt x="308" y="163"/>
                        </a:cubicBezTo>
                        <a:cubicBezTo>
                          <a:pt x="307" y="166"/>
                          <a:pt x="307" y="169"/>
                          <a:pt x="305" y="172"/>
                        </a:cubicBezTo>
                        <a:cubicBezTo>
                          <a:pt x="302" y="176"/>
                          <a:pt x="299" y="180"/>
                          <a:pt x="296" y="182"/>
                        </a:cubicBezTo>
                        <a:cubicBezTo>
                          <a:pt x="291" y="192"/>
                          <a:pt x="285" y="200"/>
                          <a:pt x="276" y="207"/>
                        </a:cubicBezTo>
                        <a:cubicBezTo>
                          <a:pt x="276" y="207"/>
                          <a:pt x="276" y="208"/>
                          <a:pt x="276" y="208"/>
                        </a:cubicBezTo>
                        <a:cubicBezTo>
                          <a:pt x="261" y="223"/>
                          <a:pt x="241" y="234"/>
                          <a:pt x="221" y="243"/>
                        </a:cubicBezTo>
                        <a:cubicBezTo>
                          <a:pt x="220" y="244"/>
                          <a:pt x="219" y="246"/>
                          <a:pt x="218" y="247"/>
                        </a:cubicBezTo>
                        <a:cubicBezTo>
                          <a:pt x="215" y="246"/>
                          <a:pt x="211" y="248"/>
                          <a:pt x="206" y="249"/>
                        </a:cubicBezTo>
                        <a:cubicBezTo>
                          <a:pt x="202" y="251"/>
                          <a:pt x="198" y="252"/>
                          <a:pt x="194" y="252"/>
                        </a:cubicBezTo>
                        <a:cubicBezTo>
                          <a:pt x="196" y="254"/>
                          <a:pt x="193" y="255"/>
                          <a:pt x="194" y="256"/>
                        </a:cubicBezTo>
                        <a:cubicBezTo>
                          <a:pt x="191" y="254"/>
                          <a:pt x="190" y="258"/>
                          <a:pt x="191" y="259"/>
                        </a:cubicBezTo>
                        <a:cubicBezTo>
                          <a:pt x="189" y="259"/>
                          <a:pt x="188" y="259"/>
                          <a:pt x="187" y="258"/>
                        </a:cubicBezTo>
                        <a:cubicBezTo>
                          <a:pt x="183" y="262"/>
                          <a:pt x="179" y="258"/>
                          <a:pt x="178" y="253"/>
                        </a:cubicBezTo>
                        <a:cubicBezTo>
                          <a:pt x="175" y="252"/>
                          <a:pt x="173" y="253"/>
                          <a:pt x="170" y="254"/>
                        </a:cubicBezTo>
                        <a:cubicBezTo>
                          <a:pt x="163" y="254"/>
                          <a:pt x="156" y="253"/>
                          <a:pt x="150" y="254"/>
                        </a:cubicBezTo>
                        <a:cubicBezTo>
                          <a:pt x="139" y="252"/>
                          <a:pt x="128" y="250"/>
                          <a:pt x="118" y="247"/>
                        </a:cubicBezTo>
                        <a:cubicBezTo>
                          <a:pt x="115" y="247"/>
                          <a:pt x="112" y="245"/>
                          <a:pt x="108" y="245"/>
                        </a:cubicBezTo>
                        <a:cubicBezTo>
                          <a:pt x="97" y="238"/>
                          <a:pt x="83" y="234"/>
                          <a:pt x="74" y="226"/>
                        </a:cubicBezTo>
                        <a:cubicBezTo>
                          <a:pt x="72" y="225"/>
                          <a:pt x="70" y="224"/>
                          <a:pt x="69" y="222"/>
                        </a:cubicBezTo>
                        <a:cubicBezTo>
                          <a:pt x="60" y="218"/>
                          <a:pt x="56" y="211"/>
                          <a:pt x="48" y="206"/>
                        </a:cubicBezTo>
                        <a:cubicBezTo>
                          <a:pt x="44" y="201"/>
                          <a:pt x="39" y="197"/>
                          <a:pt x="35" y="191"/>
                        </a:cubicBezTo>
                        <a:cubicBezTo>
                          <a:pt x="34" y="191"/>
                          <a:pt x="34" y="190"/>
                          <a:pt x="33" y="189"/>
                        </a:cubicBezTo>
                        <a:cubicBezTo>
                          <a:pt x="30" y="185"/>
                          <a:pt x="27" y="181"/>
                          <a:pt x="24" y="178"/>
                        </a:cubicBezTo>
                        <a:cubicBezTo>
                          <a:pt x="20" y="170"/>
                          <a:pt x="15" y="163"/>
                          <a:pt x="12" y="155"/>
                        </a:cubicBezTo>
                        <a:cubicBezTo>
                          <a:pt x="10" y="146"/>
                          <a:pt x="6" y="138"/>
                          <a:pt x="4" y="127"/>
                        </a:cubicBezTo>
                        <a:cubicBezTo>
                          <a:pt x="0" y="120"/>
                          <a:pt x="3" y="112"/>
                          <a:pt x="3" y="104"/>
                        </a:cubicBezTo>
                        <a:cubicBezTo>
                          <a:pt x="3" y="103"/>
                          <a:pt x="2" y="103"/>
                          <a:pt x="1" y="103"/>
                        </a:cubicBezTo>
                        <a:cubicBezTo>
                          <a:pt x="2" y="100"/>
                          <a:pt x="0" y="96"/>
                          <a:pt x="3" y="94"/>
                        </a:cubicBezTo>
                        <a:cubicBezTo>
                          <a:pt x="1" y="93"/>
                          <a:pt x="2" y="90"/>
                          <a:pt x="2" y="88"/>
                        </a:cubicBezTo>
                        <a:cubicBezTo>
                          <a:pt x="3" y="91"/>
                          <a:pt x="6" y="92"/>
                          <a:pt x="6" y="95"/>
                        </a:cubicBezTo>
                        <a:cubicBezTo>
                          <a:pt x="7" y="98"/>
                          <a:pt x="6" y="102"/>
                          <a:pt x="8" y="104"/>
                        </a:cubicBezTo>
                        <a:cubicBezTo>
                          <a:pt x="8" y="107"/>
                          <a:pt x="9" y="110"/>
                          <a:pt x="10" y="111"/>
                        </a:cubicBezTo>
                        <a:cubicBezTo>
                          <a:pt x="11" y="119"/>
                          <a:pt x="13" y="124"/>
                          <a:pt x="14" y="129"/>
                        </a:cubicBezTo>
                        <a:cubicBezTo>
                          <a:pt x="17" y="135"/>
                          <a:pt x="18" y="142"/>
                          <a:pt x="22" y="148"/>
                        </a:cubicBezTo>
                        <a:cubicBezTo>
                          <a:pt x="26" y="153"/>
                          <a:pt x="32" y="158"/>
                          <a:pt x="34" y="164"/>
                        </a:cubicBezTo>
                        <a:cubicBezTo>
                          <a:pt x="34" y="166"/>
                          <a:pt x="34" y="167"/>
                          <a:pt x="34" y="169"/>
                        </a:cubicBezTo>
                        <a:cubicBezTo>
                          <a:pt x="35" y="170"/>
                          <a:pt x="36" y="171"/>
                          <a:pt x="37" y="173"/>
                        </a:cubicBezTo>
                        <a:cubicBezTo>
                          <a:pt x="40" y="177"/>
                          <a:pt x="41" y="182"/>
                          <a:pt x="43" y="187"/>
                        </a:cubicBezTo>
                        <a:cubicBezTo>
                          <a:pt x="45" y="192"/>
                          <a:pt x="50" y="195"/>
                          <a:pt x="54" y="199"/>
                        </a:cubicBezTo>
                        <a:cubicBezTo>
                          <a:pt x="56" y="202"/>
                          <a:pt x="57" y="205"/>
                          <a:pt x="61" y="206"/>
                        </a:cubicBezTo>
                        <a:cubicBezTo>
                          <a:pt x="65" y="211"/>
                          <a:pt x="71" y="215"/>
                          <a:pt x="77" y="218"/>
                        </a:cubicBezTo>
                        <a:cubicBezTo>
                          <a:pt x="81" y="221"/>
                          <a:pt x="84" y="225"/>
                          <a:pt x="90" y="226"/>
                        </a:cubicBezTo>
                        <a:cubicBezTo>
                          <a:pt x="90" y="227"/>
                          <a:pt x="90" y="227"/>
                          <a:pt x="90" y="228"/>
                        </a:cubicBezTo>
                        <a:cubicBezTo>
                          <a:pt x="98" y="231"/>
                          <a:pt x="106" y="234"/>
                          <a:pt x="113" y="237"/>
                        </a:cubicBezTo>
                        <a:cubicBezTo>
                          <a:pt x="119" y="239"/>
                          <a:pt x="126" y="240"/>
                          <a:pt x="133" y="241"/>
                        </a:cubicBezTo>
                        <a:cubicBezTo>
                          <a:pt x="136" y="242"/>
                          <a:pt x="138" y="243"/>
                          <a:pt x="141" y="243"/>
                        </a:cubicBezTo>
                        <a:cubicBezTo>
                          <a:pt x="143" y="243"/>
                          <a:pt x="143" y="242"/>
                          <a:pt x="145" y="243"/>
                        </a:cubicBezTo>
                        <a:cubicBezTo>
                          <a:pt x="148" y="243"/>
                          <a:pt x="151" y="244"/>
                          <a:pt x="154" y="244"/>
                        </a:cubicBezTo>
                        <a:cubicBezTo>
                          <a:pt x="157" y="244"/>
                          <a:pt x="159" y="244"/>
                          <a:pt x="162" y="244"/>
                        </a:cubicBezTo>
                        <a:cubicBezTo>
                          <a:pt x="170" y="244"/>
                          <a:pt x="179" y="242"/>
                          <a:pt x="187" y="241"/>
                        </a:cubicBezTo>
                        <a:cubicBezTo>
                          <a:pt x="191" y="241"/>
                          <a:pt x="195" y="240"/>
                          <a:pt x="199" y="239"/>
                        </a:cubicBezTo>
                        <a:cubicBezTo>
                          <a:pt x="204" y="238"/>
                          <a:pt x="210" y="237"/>
                          <a:pt x="213" y="233"/>
                        </a:cubicBezTo>
                        <a:cubicBezTo>
                          <a:pt x="214" y="234"/>
                          <a:pt x="218" y="234"/>
                          <a:pt x="218" y="231"/>
                        </a:cubicBezTo>
                        <a:cubicBezTo>
                          <a:pt x="225" y="231"/>
                          <a:pt x="231" y="228"/>
                          <a:pt x="236" y="224"/>
                        </a:cubicBezTo>
                        <a:cubicBezTo>
                          <a:pt x="237" y="223"/>
                          <a:pt x="238" y="222"/>
                          <a:pt x="240" y="221"/>
                        </a:cubicBezTo>
                        <a:cubicBezTo>
                          <a:pt x="241" y="220"/>
                          <a:pt x="243" y="221"/>
                          <a:pt x="244" y="220"/>
                        </a:cubicBezTo>
                        <a:cubicBezTo>
                          <a:pt x="246" y="219"/>
                          <a:pt x="248" y="216"/>
                          <a:pt x="250" y="214"/>
                        </a:cubicBezTo>
                        <a:cubicBezTo>
                          <a:pt x="256" y="212"/>
                          <a:pt x="260" y="205"/>
                          <a:pt x="266" y="204"/>
                        </a:cubicBezTo>
                        <a:cubicBezTo>
                          <a:pt x="267" y="200"/>
                          <a:pt x="269" y="197"/>
                          <a:pt x="273" y="196"/>
                        </a:cubicBezTo>
                        <a:cubicBezTo>
                          <a:pt x="276" y="189"/>
                          <a:pt x="282" y="185"/>
                          <a:pt x="286" y="179"/>
                        </a:cubicBezTo>
                        <a:cubicBezTo>
                          <a:pt x="286" y="178"/>
                          <a:pt x="287" y="177"/>
                          <a:pt x="287" y="176"/>
                        </a:cubicBezTo>
                        <a:cubicBezTo>
                          <a:pt x="288" y="176"/>
                          <a:pt x="288" y="174"/>
                          <a:pt x="289" y="174"/>
                        </a:cubicBezTo>
                        <a:cubicBezTo>
                          <a:pt x="292" y="167"/>
                          <a:pt x="296" y="163"/>
                          <a:pt x="299" y="157"/>
                        </a:cubicBezTo>
                        <a:cubicBezTo>
                          <a:pt x="299" y="154"/>
                          <a:pt x="301" y="152"/>
                          <a:pt x="302" y="150"/>
                        </a:cubicBezTo>
                        <a:cubicBezTo>
                          <a:pt x="303" y="147"/>
                          <a:pt x="303" y="143"/>
                          <a:pt x="304" y="141"/>
                        </a:cubicBezTo>
                        <a:cubicBezTo>
                          <a:pt x="305" y="135"/>
                          <a:pt x="308" y="132"/>
                          <a:pt x="309" y="125"/>
                        </a:cubicBezTo>
                        <a:cubicBezTo>
                          <a:pt x="309" y="125"/>
                          <a:pt x="309" y="124"/>
                          <a:pt x="310" y="125"/>
                        </a:cubicBezTo>
                        <a:cubicBezTo>
                          <a:pt x="309" y="122"/>
                          <a:pt x="309" y="120"/>
                          <a:pt x="312" y="120"/>
                        </a:cubicBezTo>
                        <a:cubicBezTo>
                          <a:pt x="311" y="117"/>
                          <a:pt x="312" y="116"/>
                          <a:pt x="311" y="113"/>
                        </a:cubicBezTo>
                        <a:cubicBezTo>
                          <a:pt x="314" y="108"/>
                          <a:pt x="313" y="102"/>
                          <a:pt x="314" y="95"/>
                        </a:cubicBezTo>
                        <a:cubicBezTo>
                          <a:pt x="314" y="94"/>
                          <a:pt x="313" y="96"/>
                          <a:pt x="313" y="95"/>
                        </a:cubicBezTo>
                        <a:cubicBezTo>
                          <a:pt x="313" y="94"/>
                          <a:pt x="316" y="95"/>
                          <a:pt x="315" y="93"/>
                        </a:cubicBezTo>
                        <a:cubicBezTo>
                          <a:pt x="316" y="92"/>
                          <a:pt x="314" y="94"/>
                          <a:pt x="315" y="92"/>
                        </a:cubicBezTo>
                        <a:cubicBezTo>
                          <a:pt x="315" y="91"/>
                          <a:pt x="316" y="92"/>
                          <a:pt x="317" y="91"/>
                        </a:cubicBezTo>
                        <a:cubicBezTo>
                          <a:pt x="315" y="90"/>
                          <a:pt x="314" y="89"/>
                          <a:pt x="314" y="86"/>
                        </a:cubicBezTo>
                        <a:cubicBezTo>
                          <a:pt x="314" y="87"/>
                          <a:pt x="316" y="87"/>
                          <a:pt x="315" y="86"/>
                        </a:cubicBezTo>
                        <a:cubicBezTo>
                          <a:pt x="315" y="85"/>
                          <a:pt x="315" y="87"/>
                          <a:pt x="314" y="86"/>
                        </a:cubicBezTo>
                        <a:cubicBezTo>
                          <a:pt x="315" y="82"/>
                          <a:pt x="314" y="80"/>
                          <a:pt x="315" y="77"/>
                        </a:cubicBezTo>
                        <a:cubicBezTo>
                          <a:pt x="314" y="76"/>
                          <a:pt x="312" y="78"/>
                          <a:pt x="312" y="77"/>
                        </a:cubicBezTo>
                        <a:cubicBezTo>
                          <a:pt x="314" y="75"/>
                          <a:pt x="312" y="73"/>
                          <a:pt x="313" y="71"/>
                        </a:cubicBezTo>
                        <a:cubicBezTo>
                          <a:pt x="312" y="70"/>
                          <a:pt x="313" y="69"/>
                          <a:pt x="312" y="68"/>
                        </a:cubicBezTo>
                        <a:cubicBezTo>
                          <a:pt x="312" y="67"/>
                          <a:pt x="313" y="68"/>
                          <a:pt x="313" y="69"/>
                        </a:cubicBezTo>
                        <a:cubicBezTo>
                          <a:pt x="314" y="69"/>
                          <a:pt x="312" y="67"/>
                          <a:pt x="314" y="67"/>
                        </a:cubicBezTo>
                        <a:cubicBezTo>
                          <a:pt x="313" y="67"/>
                          <a:pt x="312" y="66"/>
                          <a:pt x="311" y="66"/>
                        </a:cubicBezTo>
                        <a:cubicBezTo>
                          <a:pt x="312" y="63"/>
                          <a:pt x="310" y="63"/>
                          <a:pt x="310" y="60"/>
                        </a:cubicBezTo>
                        <a:cubicBezTo>
                          <a:pt x="311" y="60"/>
                          <a:pt x="312" y="59"/>
                          <a:pt x="312" y="58"/>
                        </a:cubicBezTo>
                        <a:cubicBezTo>
                          <a:pt x="311" y="57"/>
                          <a:pt x="311" y="56"/>
                          <a:pt x="310" y="57"/>
                        </a:cubicBezTo>
                        <a:cubicBezTo>
                          <a:pt x="309" y="54"/>
                          <a:pt x="308" y="52"/>
                          <a:pt x="310" y="50"/>
                        </a:cubicBezTo>
                        <a:cubicBezTo>
                          <a:pt x="308" y="48"/>
                          <a:pt x="306" y="47"/>
                          <a:pt x="307" y="43"/>
                        </a:cubicBezTo>
                        <a:cubicBezTo>
                          <a:pt x="304" y="40"/>
                          <a:pt x="304" y="34"/>
                          <a:pt x="301" y="30"/>
                        </a:cubicBezTo>
                        <a:cubicBezTo>
                          <a:pt x="302" y="29"/>
                          <a:pt x="301" y="29"/>
                          <a:pt x="301" y="27"/>
                        </a:cubicBezTo>
                        <a:cubicBezTo>
                          <a:pt x="299" y="26"/>
                          <a:pt x="298" y="22"/>
                          <a:pt x="298" y="20"/>
                        </a:cubicBezTo>
                        <a:cubicBezTo>
                          <a:pt x="297" y="21"/>
                          <a:pt x="297" y="18"/>
                          <a:pt x="296" y="19"/>
                        </a:cubicBezTo>
                        <a:cubicBezTo>
                          <a:pt x="296" y="18"/>
                          <a:pt x="295" y="17"/>
                          <a:pt x="296" y="16"/>
                        </a:cubicBezTo>
                        <a:cubicBezTo>
                          <a:pt x="294" y="16"/>
                          <a:pt x="294" y="13"/>
                          <a:pt x="293" y="12"/>
                        </a:cubicBezTo>
                        <a:cubicBezTo>
                          <a:pt x="292" y="7"/>
                          <a:pt x="289" y="5"/>
                          <a:pt x="288" y="0"/>
                        </a:cubicBezTo>
                        <a:close/>
                        <a:moveTo>
                          <a:pt x="299" y="22"/>
                        </a:moveTo>
                        <a:cubicBezTo>
                          <a:pt x="300" y="21"/>
                          <a:pt x="300" y="20"/>
                          <a:pt x="299" y="19"/>
                        </a:cubicBezTo>
                        <a:cubicBezTo>
                          <a:pt x="299" y="20"/>
                          <a:pt x="299" y="21"/>
                          <a:pt x="299" y="22"/>
                        </a:cubicBezTo>
                        <a:close/>
                        <a:moveTo>
                          <a:pt x="311" y="61"/>
                        </a:moveTo>
                        <a:cubicBezTo>
                          <a:pt x="311" y="62"/>
                          <a:pt x="312" y="62"/>
                          <a:pt x="312" y="62"/>
                        </a:cubicBezTo>
                        <a:cubicBezTo>
                          <a:pt x="312" y="61"/>
                          <a:pt x="313" y="61"/>
                          <a:pt x="312" y="60"/>
                        </a:cubicBezTo>
                        <a:cubicBezTo>
                          <a:pt x="312" y="61"/>
                          <a:pt x="311" y="61"/>
                          <a:pt x="311" y="61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24" name="Group 2180">
                  <a:extLst>
                    <a:ext uri="{FF2B5EF4-FFF2-40B4-BE49-F238E27FC236}">
                      <a16:creationId xmlns:a16="http://schemas.microsoft.com/office/drawing/2014/main" id="{04DE0825-5DD4-49DE-A772-E51442D8F8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43512" y="1971903"/>
                  <a:ext cx="899988" cy="875626"/>
                  <a:chOff x="621" y="2421"/>
                  <a:chExt cx="1875" cy="1722"/>
                </a:xfrm>
              </p:grpSpPr>
              <p:grpSp>
                <p:nvGrpSpPr>
                  <p:cNvPr id="25" name="Group 2381">
                    <a:extLst>
                      <a:ext uri="{FF2B5EF4-FFF2-40B4-BE49-F238E27FC236}">
                        <a16:creationId xmlns:a16="http://schemas.microsoft.com/office/drawing/2014/main" id="{CEF163FB-59E3-4666-A45F-30FF84B7BC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21" y="2421"/>
                    <a:ext cx="1875" cy="1722"/>
                    <a:chOff x="621" y="2421"/>
                    <a:chExt cx="1875" cy="1722"/>
                  </a:xfrm>
                </p:grpSpPr>
                <p:sp>
                  <p:nvSpPr>
                    <p:cNvPr id="150" name="Oval 2181">
                      <a:extLst>
                        <a:ext uri="{FF2B5EF4-FFF2-40B4-BE49-F238E27FC236}">
                          <a16:creationId xmlns:a16="http://schemas.microsoft.com/office/drawing/2014/main" id="{632E5F2A-F01B-4E63-A488-9BE91F3C283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15" y="3899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51" name="Freeform 2182">
                      <a:extLst>
                        <a:ext uri="{FF2B5EF4-FFF2-40B4-BE49-F238E27FC236}">
                          <a16:creationId xmlns:a16="http://schemas.microsoft.com/office/drawing/2014/main" id="{71A17311-7C65-4B09-AEC9-6BF9E7C03E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88" y="4106"/>
                      <a:ext cx="27" cy="13"/>
                    </a:xfrm>
                    <a:custGeom>
                      <a:avLst/>
                      <a:gdLst>
                        <a:gd name="T0" fmla="*/ 9 w 10"/>
                        <a:gd name="T1" fmla="*/ 2 h 5"/>
                        <a:gd name="T2" fmla="*/ 8 w 10"/>
                        <a:gd name="T3" fmla="*/ 1 h 5"/>
                        <a:gd name="T4" fmla="*/ 8 w 10"/>
                        <a:gd name="T5" fmla="*/ 0 h 5"/>
                        <a:gd name="T6" fmla="*/ 7 w 10"/>
                        <a:gd name="T7" fmla="*/ 0 h 5"/>
                        <a:gd name="T8" fmla="*/ 7 w 10"/>
                        <a:gd name="T9" fmla="*/ 0 h 5"/>
                        <a:gd name="T10" fmla="*/ 7 w 10"/>
                        <a:gd name="T11" fmla="*/ 1 h 5"/>
                        <a:gd name="T12" fmla="*/ 6 w 10"/>
                        <a:gd name="T13" fmla="*/ 1 h 5"/>
                        <a:gd name="T14" fmla="*/ 3 w 10"/>
                        <a:gd name="T15" fmla="*/ 1 h 5"/>
                        <a:gd name="T16" fmla="*/ 1 w 10"/>
                        <a:gd name="T17" fmla="*/ 1 h 5"/>
                        <a:gd name="T18" fmla="*/ 1 w 10"/>
                        <a:gd name="T19" fmla="*/ 2 h 5"/>
                        <a:gd name="T20" fmla="*/ 0 w 10"/>
                        <a:gd name="T21" fmla="*/ 3 h 5"/>
                        <a:gd name="T22" fmla="*/ 0 w 10"/>
                        <a:gd name="T23" fmla="*/ 4 h 5"/>
                        <a:gd name="T24" fmla="*/ 1 w 10"/>
                        <a:gd name="T25" fmla="*/ 4 h 5"/>
                        <a:gd name="T26" fmla="*/ 1 w 10"/>
                        <a:gd name="T27" fmla="*/ 4 h 5"/>
                        <a:gd name="T28" fmla="*/ 1 w 10"/>
                        <a:gd name="T29" fmla="*/ 3 h 5"/>
                        <a:gd name="T30" fmla="*/ 1 w 10"/>
                        <a:gd name="T31" fmla="*/ 2 h 5"/>
                        <a:gd name="T32" fmla="*/ 3 w 10"/>
                        <a:gd name="T33" fmla="*/ 3 h 5"/>
                        <a:gd name="T34" fmla="*/ 3 w 10"/>
                        <a:gd name="T35" fmla="*/ 4 h 5"/>
                        <a:gd name="T36" fmla="*/ 4 w 10"/>
                        <a:gd name="T37" fmla="*/ 4 h 5"/>
                        <a:gd name="T38" fmla="*/ 8 w 10"/>
                        <a:gd name="T39" fmla="*/ 4 h 5"/>
                        <a:gd name="T40" fmla="*/ 9 w 10"/>
                        <a:gd name="T41" fmla="*/ 3 h 5"/>
                        <a:gd name="T42" fmla="*/ 9 w 10"/>
                        <a:gd name="T43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0" h="5">
                          <a:moveTo>
                            <a:pt x="9" y="2"/>
                          </a:move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0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7" y="0"/>
                            <a:pt x="7" y="1"/>
                            <a:pt x="7" y="1"/>
                          </a:cubicBezTo>
                          <a:cubicBezTo>
                            <a:pt x="7" y="1"/>
                            <a:pt x="6" y="1"/>
                            <a:pt x="6" y="1"/>
                          </a:cubicBezTo>
                          <a:cubicBezTo>
                            <a:pt x="5" y="1"/>
                            <a:pt x="4" y="1"/>
                            <a:pt x="3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0" y="4"/>
                            <a:pt x="0" y="4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2" y="2"/>
                            <a:pt x="3" y="3"/>
                            <a:pt x="3" y="3"/>
                          </a:cubicBezTo>
                          <a:cubicBezTo>
                            <a:pt x="3" y="3"/>
                            <a:pt x="3" y="4"/>
                            <a:pt x="3" y="4"/>
                          </a:cubicBezTo>
                          <a:cubicBezTo>
                            <a:pt x="4" y="4"/>
                            <a:pt x="4" y="5"/>
                            <a:pt x="4" y="4"/>
                          </a:cubicBezTo>
                          <a:cubicBezTo>
                            <a:pt x="6" y="4"/>
                            <a:pt x="7" y="4"/>
                            <a:pt x="8" y="4"/>
                          </a:cubicBezTo>
                          <a:cubicBezTo>
                            <a:pt x="9" y="4"/>
                            <a:pt x="9" y="3"/>
                            <a:pt x="9" y="3"/>
                          </a:cubicBezTo>
                          <a:cubicBezTo>
                            <a:pt x="10" y="2"/>
                            <a:pt x="9" y="2"/>
                            <a:pt x="9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52" name="Freeform 2183">
                      <a:extLst>
                        <a:ext uri="{FF2B5EF4-FFF2-40B4-BE49-F238E27FC236}">
                          <a16:creationId xmlns:a16="http://schemas.microsoft.com/office/drawing/2014/main" id="{A1B11AA5-B526-4775-936C-84AFD0D0F4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28" y="2451"/>
                      <a:ext cx="30" cy="16"/>
                    </a:xfrm>
                    <a:custGeom>
                      <a:avLst/>
                      <a:gdLst>
                        <a:gd name="T0" fmla="*/ 0 w 11"/>
                        <a:gd name="T1" fmla="*/ 5 h 6"/>
                        <a:gd name="T2" fmla="*/ 2 w 11"/>
                        <a:gd name="T3" fmla="*/ 6 h 6"/>
                        <a:gd name="T4" fmla="*/ 3 w 11"/>
                        <a:gd name="T5" fmla="*/ 5 h 6"/>
                        <a:gd name="T6" fmla="*/ 8 w 11"/>
                        <a:gd name="T7" fmla="*/ 4 h 6"/>
                        <a:gd name="T8" fmla="*/ 8 w 11"/>
                        <a:gd name="T9" fmla="*/ 4 h 6"/>
                        <a:gd name="T10" fmla="*/ 10 w 11"/>
                        <a:gd name="T11" fmla="*/ 4 h 6"/>
                        <a:gd name="T12" fmla="*/ 11 w 11"/>
                        <a:gd name="T13" fmla="*/ 2 h 6"/>
                        <a:gd name="T14" fmla="*/ 10 w 11"/>
                        <a:gd name="T15" fmla="*/ 1 h 6"/>
                        <a:gd name="T16" fmla="*/ 9 w 11"/>
                        <a:gd name="T17" fmla="*/ 0 h 6"/>
                        <a:gd name="T18" fmla="*/ 9 w 11"/>
                        <a:gd name="T19" fmla="*/ 0 h 6"/>
                        <a:gd name="T20" fmla="*/ 8 w 11"/>
                        <a:gd name="T21" fmla="*/ 0 h 6"/>
                        <a:gd name="T22" fmla="*/ 8 w 11"/>
                        <a:gd name="T23" fmla="*/ 1 h 6"/>
                        <a:gd name="T24" fmla="*/ 8 w 11"/>
                        <a:gd name="T25" fmla="*/ 1 h 6"/>
                        <a:gd name="T26" fmla="*/ 8 w 11"/>
                        <a:gd name="T27" fmla="*/ 2 h 6"/>
                        <a:gd name="T28" fmla="*/ 10 w 11"/>
                        <a:gd name="T29" fmla="*/ 2 h 6"/>
                        <a:gd name="T30" fmla="*/ 10 w 11"/>
                        <a:gd name="T31" fmla="*/ 2 h 6"/>
                        <a:gd name="T32" fmla="*/ 10 w 11"/>
                        <a:gd name="T33" fmla="*/ 2 h 6"/>
                        <a:gd name="T34" fmla="*/ 10 w 11"/>
                        <a:gd name="T35" fmla="*/ 2 h 6"/>
                        <a:gd name="T36" fmla="*/ 10 w 11"/>
                        <a:gd name="T37" fmla="*/ 2 h 6"/>
                        <a:gd name="T38" fmla="*/ 8 w 11"/>
                        <a:gd name="T39" fmla="*/ 2 h 6"/>
                        <a:gd name="T40" fmla="*/ 8 w 11"/>
                        <a:gd name="T41" fmla="*/ 2 h 6"/>
                        <a:gd name="T42" fmla="*/ 8 w 11"/>
                        <a:gd name="T43" fmla="*/ 2 h 6"/>
                        <a:gd name="T44" fmla="*/ 8 w 11"/>
                        <a:gd name="T45" fmla="*/ 2 h 6"/>
                        <a:gd name="T46" fmla="*/ 8 w 11"/>
                        <a:gd name="T47" fmla="*/ 2 h 6"/>
                        <a:gd name="T48" fmla="*/ 6 w 11"/>
                        <a:gd name="T49" fmla="*/ 3 h 6"/>
                        <a:gd name="T50" fmla="*/ 6 w 11"/>
                        <a:gd name="T51" fmla="*/ 3 h 6"/>
                        <a:gd name="T52" fmla="*/ 5 w 11"/>
                        <a:gd name="T53" fmla="*/ 3 h 6"/>
                        <a:gd name="T54" fmla="*/ 4 w 11"/>
                        <a:gd name="T55" fmla="*/ 3 h 6"/>
                        <a:gd name="T56" fmla="*/ 2 w 11"/>
                        <a:gd name="T57" fmla="*/ 3 h 6"/>
                        <a:gd name="T58" fmla="*/ 2 w 11"/>
                        <a:gd name="T59" fmla="*/ 3 h 6"/>
                        <a:gd name="T60" fmla="*/ 1 w 11"/>
                        <a:gd name="T61" fmla="*/ 3 h 6"/>
                        <a:gd name="T62" fmla="*/ 0 w 11"/>
                        <a:gd name="T63" fmla="*/ 4 h 6"/>
                        <a:gd name="T64" fmla="*/ 0 w 11"/>
                        <a:gd name="T65" fmla="*/ 5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1" h="6">
                          <a:moveTo>
                            <a:pt x="0" y="5"/>
                          </a:move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5"/>
                            <a:pt x="3" y="5"/>
                            <a:pt x="3" y="5"/>
                          </a:cubicBezTo>
                          <a:cubicBezTo>
                            <a:pt x="5" y="5"/>
                            <a:pt x="7" y="5"/>
                            <a:pt x="8" y="4"/>
                          </a:cubicBezTo>
                          <a:cubicBezTo>
                            <a:pt x="8" y="4"/>
                            <a:pt x="8" y="4"/>
                            <a:pt x="8" y="4"/>
                          </a:cubicBezTo>
                          <a:cubicBezTo>
                            <a:pt x="9" y="4"/>
                            <a:pt x="9" y="4"/>
                            <a:pt x="10" y="4"/>
                          </a:cubicBezTo>
                          <a:cubicBezTo>
                            <a:pt x="11" y="3"/>
                            <a:pt x="11" y="3"/>
                            <a:pt x="11" y="2"/>
                          </a:cubicBezTo>
                          <a:cubicBezTo>
                            <a:pt x="11" y="2"/>
                            <a:pt x="11" y="1"/>
                            <a:pt x="10" y="1"/>
                          </a:cubicBezTo>
                          <a:cubicBezTo>
                            <a:pt x="10" y="0"/>
                            <a:pt x="10" y="0"/>
                            <a:pt x="9" y="0"/>
                          </a:cubicBezTo>
                          <a:cubicBezTo>
                            <a:pt x="9" y="0"/>
                            <a:pt x="9" y="0"/>
                            <a:pt x="9" y="0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7" y="1"/>
                            <a:pt x="7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2"/>
                            <a:pt x="8" y="2"/>
                          </a:cubicBezTo>
                          <a:cubicBezTo>
                            <a:pt x="9" y="2"/>
                            <a:pt x="9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9" y="2"/>
                            <a:pt x="9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7" y="2"/>
                            <a:pt x="6" y="3"/>
                          </a:cubicBezTo>
                          <a:cubicBezTo>
                            <a:pt x="6" y="3"/>
                            <a:pt x="6" y="3"/>
                            <a:pt x="6" y="3"/>
                          </a:cubicBezTo>
                          <a:cubicBezTo>
                            <a:pt x="6" y="3"/>
                            <a:pt x="5" y="3"/>
                            <a:pt x="5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3" y="2"/>
                            <a:pt x="3" y="2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1" y="3"/>
                            <a:pt x="1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0" y="4"/>
                            <a:pt x="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53" name="Freeform 2184">
                      <a:extLst>
                        <a:ext uri="{FF2B5EF4-FFF2-40B4-BE49-F238E27FC236}">
                          <a16:creationId xmlns:a16="http://schemas.microsoft.com/office/drawing/2014/main" id="{7ADB9A05-D097-486D-A19C-9A781B6616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6" y="2842"/>
                      <a:ext cx="16" cy="16"/>
                    </a:xfrm>
                    <a:custGeom>
                      <a:avLst/>
                      <a:gdLst>
                        <a:gd name="T0" fmla="*/ 1 w 6"/>
                        <a:gd name="T1" fmla="*/ 1 h 6"/>
                        <a:gd name="T2" fmla="*/ 1 w 6"/>
                        <a:gd name="T3" fmla="*/ 1 h 6"/>
                        <a:gd name="T4" fmla="*/ 1 w 6"/>
                        <a:gd name="T5" fmla="*/ 1 h 6"/>
                        <a:gd name="T6" fmla="*/ 1 w 6"/>
                        <a:gd name="T7" fmla="*/ 1 h 6"/>
                        <a:gd name="T8" fmla="*/ 1 w 6"/>
                        <a:gd name="T9" fmla="*/ 1 h 6"/>
                        <a:gd name="T10" fmla="*/ 1 w 6"/>
                        <a:gd name="T11" fmla="*/ 1 h 6"/>
                        <a:gd name="T12" fmla="*/ 2 w 6"/>
                        <a:gd name="T13" fmla="*/ 3 h 6"/>
                        <a:gd name="T14" fmla="*/ 3 w 6"/>
                        <a:gd name="T15" fmla="*/ 4 h 6"/>
                        <a:gd name="T16" fmla="*/ 4 w 6"/>
                        <a:gd name="T17" fmla="*/ 5 h 6"/>
                        <a:gd name="T18" fmla="*/ 4 w 6"/>
                        <a:gd name="T19" fmla="*/ 6 h 6"/>
                        <a:gd name="T20" fmla="*/ 4 w 6"/>
                        <a:gd name="T21" fmla="*/ 6 h 6"/>
                        <a:gd name="T22" fmla="*/ 6 w 6"/>
                        <a:gd name="T23" fmla="*/ 6 h 6"/>
                        <a:gd name="T24" fmla="*/ 6 w 6"/>
                        <a:gd name="T25" fmla="*/ 5 h 6"/>
                        <a:gd name="T26" fmla="*/ 6 w 6"/>
                        <a:gd name="T27" fmla="*/ 5 h 6"/>
                        <a:gd name="T28" fmla="*/ 4 w 6"/>
                        <a:gd name="T29" fmla="*/ 1 h 6"/>
                        <a:gd name="T30" fmla="*/ 2 w 6"/>
                        <a:gd name="T31" fmla="*/ 0 h 6"/>
                        <a:gd name="T32" fmla="*/ 1 w 6"/>
                        <a:gd name="T33" fmla="*/ 0 h 6"/>
                        <a:gd name="T34" fmla="*/ 1 w 6"/>
                        <a:gd name="T35" fmla="*/ 1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6" h="6">
                          <a:moveTo>
                            <a:pt x="1" y="1"/>
                          </a:moveTo>
                          <a:cubicBezTo>
                            <a:pt x="1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2" y="2"/>
                            <a:pt x="2" y="3"/>
                          </a:cubicBezTo>
                          <a:cubicBezTo>
                            <a:pt x="2" y="3"/>
                            <a:pt x="2" y="4"/>
                            <a:pt x="3" y="4"/>
                          </a:cubicBezTo>
                          <a:cubicBezTo>
                            <a:pt x="3" y="4"/>
                            <a:pt x="4" y="5"/>
                            <a:pt x="4" y="5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5" y="6"/>
                            <a:pt x="5" y="6"/>
                            <a:pt x="6" y="6"/>
                          </a:cubicBezTo>
                          <a:cubicBezTo>
                            <a:pt x="6" y="6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5" y="4"/>
                            <a:pt x="4" y="3"/>
                            <a:pt x="4" y="1"/>
                          </a:cubicBezTo>
                          <a:cubicBezTo>
                            <a:pt x="3" y="1"/>
                            <a:pt x="3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54" name="Freeform 2185">
                      <a:extLst>
                        <a:ext uri="{FF2B5EF4-FFF2-40B4-BE49-F238E27FC236}">
                          <a16:creationId xmlns:a16="http://schemas.microsoft.com/office/drawing/2014/main" id="{13082E9E-28C7-4D9A-8D78-B13C9D17B9FC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51" y="3872"/>
                      <a:ext cx="32" cy="25"/>
                    </a:xfrm>
                    <a:custGeom>
                      <a:avLst/>
                      <a:gdLst>
                        <a:gd name="T0" fmla="*/ 9 w 12"/>
                        <a:gd name="T1" fmla="*/ 7 h 9"/>
                        <a:gd name="T2" fmla="*/ 9 w 12"/>
                        <a:gd name="T3" fmla="*/ 7 h 9"/>
                        <a:gd name="T4" fmla="*/ 8 w 12"/>
                        <a:gd name="T5" fmla="*/ 6 h 9"/>
                        <a:gd name="T6" fmla="*/ 8 w 12"/>
                        <a:gd name="T7" fmla="*/ 6 h 9"/>
                        <a:gd name="T8" fmla="*/ 7 w 12"/>
                        <a:gd name="T9" fmla="*/ 5 h 9"/>
                        <a:gd name="T10" fmla="*/ 7 w 12"/>
                        <a:gd name="T11" fmla="*/ 5 h 9"/>
                        <a:gd name="T12" fmla="*/ 6 w 12"/>
                        <a:gd name="T13" fmla="*/ 5 h 9"/>
                        <a:gd name="T14" fmla="*/ 6 w 12"/>
                        <a:gd name="T15" fmla="*/ 5 h 9"/>
                        <a:gd name="T16" fmla="*/ 6 w 12"/>
                        <a:gd name="T17" fmla="*/ 4 h 9"/>
                        <a:gd name="T18" fmla="*/ 5 w 12"/>
                        <a:gd name="T19" fmla="*/ 4 h 9"/>
                        <a:gd name="T20" fmla="*/ 4 w 12"/>
                        <a:gd name="T21" fmla="*/ 3 h 9"/>
                        <a:gd name="T22" fmla="*/ 4 w 12"/>
                        <a:gd name="T23" fmla="*/ 2 h 9"/>
                        <a:gd name="T24" fmla="*/ 3 w 12"/>
                        <a:gd name="T25" fmla="*/ 2 h 9"/>
                        <a:gd name="T26" fmla="*/ 2 w 12"/>
                        <a:gd name="T27" fmla="*/ 1 h 9"/>
                        <a:gd name="T28" fmla="*/ 2 w 12"/>
                        <a:gd name="T29" fmla="*/ 1 h 9"/>
                        <a:gd name="T30" fmla="*/ 1 w 12"/>
                        <a:gd name="T31" fmla="*/ 1 h 9"/>
                        <a:gd name="T32" fmla="*/ 1 w 12"/>
                        <a:gd name="T33" fmla="*/ 1 h 9"/>
                        <a:gd name="T34" fmla="*/ 1 w 12"/>
                        <a:gd name="T35" fmla="*/ 0 h 9"/>
                        <a:gd name="T36" fmla="*/ 1 w 12"/>
                        <a:gd name="T37" fmla="*/ 0 h 9"/>
                        <a:gd name="T38" fmla="*/ 0 w 12"/>
                        <a:gd name="T39" fmla="*/ 1 h 9"/>
                        <a:gd name="T40" fmla="*/ 0 w 12"/>
                        <a:gd name="T41" fmla="*/ 1 h 9"/>
                        <a:gd name="T42" fmla="*/ 1 w 12"/>
                        <a:gd name="T43" fmla="*/ 2 h 9"/>
                        <a:gd name="T44" fmla="*/ 2 w 12"/>
                        <a:gd name="T45" fmla="*/ 2 h 9"/>
                        <a:gd name="T46" fmla="*/ 3 w 12"/>
                        <a:gd name="T47" fmla="*/ 4 h 9"/>
                        <a:gd name="T48" fmla="*/ 4 w 12"/>
                        <a:gd name="T49" fmla="*/ 4 h 9"/>
                        <a:gd name="T50" fmla="*/ 5 w 12"/>
                        <a:gd name="T51" fmla="*/ 6 h 9"/>
                        <a:gd name="T52" fmla="*/ 7 w 12"/>
                        <a:gd name="T53" fmla="*/ 8 h 9"/>
                        <a:gd name="T54" fmla="*/ 7 w 12"/>
                        <a:gd name="T55" fmla="*/ 8 h 9"/>
                        <a:gd name="T56" fmla="*/ 9 w 12"/>
                        <a:gd name="T57" fmla="*/ 9 h 9"/>
                        <a:gd name="T58" fmla="*/ 10 w 12"/>
                        <a:gd name="T59" fmla="*/ 9 h 9"/>
                        <a:gd name="T60" fmla="*/ 9 w 12"/>
                        <a:gd name="T61" fmla="*/ 7 h 9"/>
                        <a:gd name="T62" fmla="*/ 4 w 12"/>
                        <a:gd name="T63" fmla="*/ 3 h 9"/>
                        <a:gd name="T64" fmla="*/ 4 w 12"/>
                        <a:gd name="T65" fmla="*/ 3 h 9"/>
                        <a:gd name="T66" fmla="*/ 4 w 12"/>
                        <a:gd name="T67" fmla="*/ 3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12" h="9">
                          <a:moveTo>
                            <a:pt x="9" y="7"/>
                          </a:move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6"/>
                            <a:pt x="8" y="6"/>
                            <a:pt x="8" y="6"/>
                          </a:cubicBezTo>
                          <a:cubicBezTo>
                            <a:pt x="8" y="6"/>
                            <a:pt x="8" y="6"/>
                            <a:pt x="8" y="6"/>
                          </a:cubicBezTo>
                          <a:cubicBezTo>
                            <a:pt x="8" y="5"/>
                            <a:pt x="7" y="6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4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2" y="3"/>
                            <a:pt x="2" y="3"/>
                            <a:pt x="3" y="4"/>
                          </a:cubicBezTo>
                          <a:cubicBezTo>
                            <a:pt x="3" y="4"/>
                            <a:pt x="3" y="4"/>
                            <a:pt x="4" y="4"/>
                          </a:cubicBezTo>
                          <a:cubicBezTo>
                            <a:pt x="4" y="5"/>
                            <a:pt x="5" y="6"/>
                            <a:pt x="5" y="6"/>
                          </a:cubicBezTo>
                          <a:cubicBezTo>
                            <a:pt x="6" y="7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8" y="9"/>
                            <a:pt x="8" y="9"/>
                            <a:pt x="9" y="9"/>
                          </a:cubicBezTo>
                          <a:cubicBezTo>
                            <a:pt x="9" y="9"/>
                            <a:pt x="10" y="9"/>
                            <a:pt x="10" y="9"/>
                          </a:cubicBezTo>
                          <a:cubicBezTo>
                            <a:pt x="12" y="8"/>
                            <a:pt x="10" y="7"/>
                            <a:pt x="9" y="7"/>
                          </a:cubicBezTo>
                          <a:close/>
                          <a:moveTo>
                            <a:pt x="4" y="3"/>
                          </a:move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55" name="Freeform 2186">
                      <a:extLst>
                        <a:ext uri="{FF2B5EF4-FFF2-40B4-BE49-F238E27FC236}">
                          <a16:creationId xmlns:a16="http://schemas.microsoft.com/office/drawing/2014/main" id="{074B5D5F-E06B-4554-AEBB-DA1A9D1DCF8F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96" y="3390"/>
                      <a:ext cx="62" cy="77"/>
                    </a:xfrm>
                    <a:custGeom>
                      <a:avLst/>
                      <a:gdLst>
                        <a:gd name="T0" fmla="*/ 22 w 23"/>
                        <a:gd name="T1" fmla="*/ 27 h 29"/>
                        <a:gd name="T2" fmla="*/ 21 w 23"/>
                        <a:gd name="T3" fmla="*/ 24 h 29"/>
                        <a:gd name="T4" fmla="*/ 20 w 23"/>
                        <a:gd name="T5" fmla="*/ 24 h 29"/>
                        <a:gd name="T6" fmla="*/ 19 w 23"/>
                        <a:gd name="T7" fmla="*/ 23 h 29"/>
                        <a:gd name="T8" fmla="*/ 17 w 23"/>
                        <a:gd name="T9" fmla="*/ 19 h 29"/>
                        <a:gd name="T10" fmla="*/ 19 w 23"/>
                        <a:gd name="T11" fmla="*/ 19 h 29"/>
                        <a:gd name="T12" fmla="*/ 19 w 23"/>
                        <a:gd name="T13" fmla="*/ 19 h 29"/>
                        <a:gd name="T14" fmla="*/ 21 w 23"/>
                        <a:gd name="T15" fmla="*/ 20 h 29"/>
                        <a:gd name="T16" fmla="*/ 20 w 23"/>
                        <a:gd name="T17" fmla="*/ 19 h 29"/>
                        <a:gd name="T18" fmla="*/ 17 w 23"/>
                        <a:gd name="T19" fmla="*/ 13 h 29"/>
                        <a:gd name="T20" fmla="*/ 16 w 23"/>
                        <a:gd name="T21" fmla="*/ 12 h 29"/>
                        <a:gd name="T22" fmla="*/ 15 w 23"/>
                        <a:gd name="T23" fmla="*/ 8 h 29"/>
                        <a:gd name="T24" fmla="*/ 13 w 23"/>
                        <a:gd name="T25" fmla="*/ 5 h 29"/>
                        <a:gd name="T26" fmla="*/ 13 w 23"/>
                        <a:gd name="T27" fmla="*/ 4 h 29"/>
                        <a:gd name="T28" fmla="*/ 13 w 23"/>
                        <a:gd name="T29" fmla="*/ 2 h 29"/>
                        <a:gd name="T30" fmla="*/ 13 w 23"/>
                        <a:gd name="T31" fmla="*/ 2 h 29"/>
                        <a:gd name="T32" fmla="*/ 13 w 23"/>
                        <a:gd name="T33" fmla="*/ 2 h 29"/>
                        <a:gd name="T34" fmla="*/ 12 w 23"/>
                        <a:gd name="T35" fmla="*/ 0 h 29"/>
                        <a:gd name="T36" fmla="*/ 11 w 23"/>
                        <a:gd name="T37" fmla="*/ 2 h 29"/>
                        <a:gd name="T38" fmla="*/ 10 w 23"/>
                        <a:gd name="T39" fmla="*/ 5 h 29"/>
                        <a:gd name="T40" fmla="*/ 10 w 23"/>
                        <a:gd name="T41" fmla="*/ 13 h 29"/>
                        <a:gd name="T42" fmla="*/ 8 w 23"/>
                        <a:gd name="T43" fmla="*/ 12 h 29"/>
                        <a:gd name="T44" fmla="*/ 6 w 23"/>
                        <a:gd name="T45" fmla="*/ 11 h 29"/>
                        <a:gd name="T46" fmla="*/ 5 w 23"/>
                        <a:gd name="T47" fmla="*/ 7 h 29"/>
                        <a:gd name="T48" fmla="*/ 5 w 23"/>
                        <a:gd name="T49" fmla="*/ 7 h 29"/>
                        <a:gd name="T50" fmla="*/ 4 w 23"/>
                        <a:gd name="T51" fmla="*/ 5 h 29"/>
                        <a:gd name="T52" fmla="*/ 3 w 23"/>
                        <a:gd name="T53" fmla="*/ 4 h 29"/>
                        <a:gd name="T54" fmla="*/ 3 w 23"/>
                        <a:gd name="T55" fmla="*/ 2 h 29"/>
                        <a:gd name="T56" fmla="*/ 0 w 23"/>
                        <a:gd name="T57" fmla="*/ 2 h 29"/>
                        <a:gd name="T58" fmla="*/ 3 w 23"/>
                        <a:gd name="T59" fmla="*/ 6 h 29"/>
                        <a:gd name="T60" fmla="*/ 3 w 23"/>
                        <a:gd name="T61" fmla="*/ 9 h 29"/>
                        <a:gd name="T62" fmla="*/ 6 w 23"/>
                        <a:gd name="T63" fmla="*/ 13 h 29"/>
                        <a:gd name="T64" fmla="*/ 7 w 23"/>
                        <a:gd name="T65" fmla="*/ 15 h 29"/>
                        <a:gd name="T66" fmla="*/ 6 w 23"/>
                        <a:gd name="T67" fmla="*/ 17 h 29"/>
                        <a:gd name="T68" fmla="*/ 7 w 23"/>
                        <a:gd name="T69" fmla="*/ 20 h 29"/>
                        <a:gd name="T70" fmla="*/ 8 w 23"/>
                        <a:gd name="T71" fmla="*/ 23 h 29"/>
                        <a:gd name="T72" fmla="*/ 10 w 23"/>
                        <a:gd name="T73" fmla="*/ 25 h 29"/>
                        <a:gd name="T74" fmla="*/ 10 w 23"/>
                        <a:gd name="T75" fmla="*/ 25 h 29"/>
                        <a:gd name="T76" fmla="*/ 11 w 23"/>
                        <a:gd name="T77" fmla="*/ 27 h 29"/>
                        <a:gd name="T78" fmla="*/ 12 w 23"/>
                        <a:gd name="T79" fmla="*/ 27 h 29"/>
                        <a:gd name="T80" fmla="*/ 11 w 23"/>
                        <a:gd name="T81" fmla="*/ 24 h 29"/>
                        <a:gd name="T82" fmla="*/ 10 w 23"/>
                        <a:gd name="T83" fmla="*/ 22 h 29"/>
                        <a:gd name="T84" fmla="*/ 7 w 23"/>
                        <a:gd name="T85" fmla="*/ 19 h 29"/>
                        <a:gd name="T86" fmla="*/ 8 w 23"/>
                        <a:gd name="T87" fmla="*/ 16 h 29"/>
                        <a:gd name="T88" fmla="*/ 10 w 23"/>
                        <a:gd name="T89" fmla="*/ 15 h 29"/>
                        <a:gd name="T90" fmla="*/ 15 w 23"/>
                        <a:gd name="T91" fmla="*/ 18 h 29"/>
                        <a:gd name="T92" fmla="*/ 15 w 23"/>
                        <a:gd name="T93" fmla="*/ 22 h 29"/>
                        <a:gd name="T94" fmla="*/ 19 w 23"/>
                        <a:gd name="T95" fmla="*/ 24 h 29"/>
                        <a:gd name="T96" fmla="*/ 19 w 23"/>
                        <a:gd name="T97" fmla="*/ 28 h 29"/>
                        <a:gd name="T98" fmla="*/ 7 w 23"/>
                        <a:gd name="T99" fmla="*/ 15 h 29"/>
                        <a:gd name="T100" fmla="*/ 17 w 23"/>
                        <a:gd name="T101" fmla="*/ 21 h 29"/>
                        <a:gd name="T102" fmla="*/ 16 w 23"/>
                        <a:gd name="T103" fmla="*/ 17 h 29"/>
                        <a:gd name="T104" fmla="*/ 16 w 23"/>
                        <a:gd name="T105" fmla="*/ 17 h 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23" h="29">
                          <a:moveTo>
                            <a:pt x="21" y="29"/>
                          </a:moveTo>
                          <a:cubicBezTo>
                            <a:pt x="21" y="28"/>
                            <a:pt x="22" y="28"/>
                            <a:pt x="22" y="27"/>
                          </a:cubicBezTo>
                          <a:cubicBezTo>
                            <a:pt x="22" y="27"/>
                            <a:pt x="22" y="27"/>
                            <a:pt x="22" y="27"/>
                          </a:cubicBezTo>
                          <a:cubicBezTo>
                            <a:pt x="23" y="27"/>
                            <a:pt x="23" y="26"/>
                            <a:pt x="23" y="26"/>
                          </a:cubicBezTo>
                          <a:cubicBezTo>
                            <a:pt x="23" y="25"/>
                            <a:pt x="22" y="25"/>
                            <a:pt x="22" y="25"/>
                          </a:cubicBezTo>
                          <a:cubicBezTo>
                            <a:pt x="21" y="25"/>
                            <a:pt x="21" y="25"/>
                            <a:pt x="21" y="24"/>
                          </a:cubicBezTo>
                          <a:cubicBezTo>
                            <a:pt x="21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19" y="24"/>
                            <a:pt x="19" y="24"/>
                            <a:pt x="19" y="24"/>
                          </a:cubicBezTo>
                          <a:cubicBezTo>
                            <a:pt x="19" y="24"/>
                            <a:pt x="19" y="24"/>
                            <a:pt x="19" y="23"/>
                          </a:cubicBezTo>
                          <a:cubicBezTo>
                            <a:pt x="19" y="23"/>
                            <a:pt x="18" y="23"/>
                            <a:pt x="18" y="23"/>
                          </a:cubicBezTo>
                          <a:cubicBezTo>
                            <a:pt x="18" y="22"/>
                            <a:pt x="18" y="21"/>
                            <a:pt x="18" y="21"/>
                          </a:cubicBezTo>
                          <a:cubicBezTo>
                            <a:pt x="17" y="20"/>
                            <a:pt x="17" y="20"/>
                            <a:pt x="17" y="19"/>
                          </a:cubicBezTo>
                          <a:cubicBezTo>
                            <a:pt x="17" y="19"/>
                            <a:pt x="17" y="19"/>
                            <a:pt x="17" y="19"/>
                          </a:cubicBezTo>
                          <a:cubicBezTo>
                            <a:pt x="17" y="18"/>
                            <a:pt x="17" y="18"/>
                            <a:pt x="18" y="18"/>
                          </a:cubicBezTo>
                          <a:cubicBezTo>
                            <a:pt x="18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20"/>
                            <a:pt x="19" y="20"/>
                            <a:pt x="20" y="21"/>
                          </a:cubicBezTo>
                          <a:cubicBezTo>
                            <a:pt x="20" y="21"/>
                            <a:pt x="20" y="21"/>
                            <a:pt x="20" y="21"/>
                          </a:cubicBezTo>
                          <a:cubicBezTo>
                            <a:pt x="20" y="21"/>
                            <a:pt x="21" y="21"/>
                            <a:pt x="21" y="20"/>
                          </a:cubicBezTo>
                          <a:cubicBezTo>
                            <a:pt x="21" y="20"/>
                            <a:pt x="20" y="20"/>
                            <a:pt x="20" y="20"/>
                          </a:cubicBezTo>
                          <a:cubicBezTo>
                            <a:pt x="20" y="20"/>
                            <a:pt x="20" y="19"/>
                            <a:pt x="20" y="19"/>
                          </a:cubicBezTo>
                          <a:cubicBezTo>
                            <a:pt x="20" y="19"/>
                            <a:pt x="20" y="19"/>
                            <a:pt x="20" y="19"/>
                          </a:cubicBezTo>
                          <a:cubicBezTo>
                            <a:pt x="20" y="18"/>
                            <a:pt x="20" y="17"/>
                            <a:pt x="19" y="17"/>
                          </a:cubicBezTo>
                          <a:cubicBezTo>
                            <a:pt x="18" y="17"/>
                            <a:pt x="18" y="16"/>
                            <a:pt x="18" y="16"/>
                          </a:cubicBezTo>
                          <a:cubicBezTo>
                            <a:pt x="18" y="15"/>
                            <a:pt x="18" y="14"/>
                            <a:pt x="17" y="13"/>
                          </a:cubicBezTo>
                          <a:cubicBezTo>
                            <a:pt x="17" y="13"/>
                            <a:pt x="17" y="12"/>
                            <a:pt x="17" y="12"/>
                          </a:cubicBezTo>
                          <a:cubicBezTo>
                            <a:pt x="17" y="12"/>
                            <a:pt x="17" y="12"/>
                            <a:pt x="16" y="12"/>
                          </a:cubicBezTo>
                          <a:cubicBezTo>
                            <a:pt x="16" y="12"/>
                            <a:pt x="16" y="12"/>
                            <a:pt x="16" y="12"/>
                          </a:cubicBezTo>
                          <a:cubicBezTo>
                            <a:pt x="16" y="12"/>
                            <a:pt x="16" y="11"/>
                            <a:pt x="16" y="10"/>
                          </a:cubicBezTo>
                          <a:cubicBezTo>
                            <a:pt x="15" y="10"/>
                            <a:pt x="15" y="10"/>
                            <a:pt x="15" y="9"/>
                          </a:cubicBezTo>
                          <a:cubicBezTo>
                            <a:pt x="15" y="9"/>
                            <a:pt x="15" y="9"/>
                            <a:pt x="15" y="8"/>
                          </a:cubicBezTo>
                          <a:cubicBezTo>
                            <a:pt x="14" y="8"/>
                            <a:pt x="14" y="7"/>
                            <a:pt x="14" y="7"/>
                          </a:cubicBezTo>
                          <a:cubicBezTo>
                            <a:pt x="14" y="6"/>
                            <a:pt x="14" y="5"/>
                            <a:pt x="13" y="5"/>
                          </a:cubicBezTo>
                          <a:cubicBezTo>
                            <a:pt x="13" y="5"/>
                            <a:pt x="13" y="5"/>
                            <a:pt x="13" y="5"/>
                          </a:cubicBezTo>
                          <a:cubicBezTo>
                            <a:pt x="13" y="5"/>
                            <a:pt x="13" y="5"/>
                            <a:pt x="13" y="5"/>
                          </a:cubicBezTo>
                          <a:cubicBezTo>
                            <a:pt x="13" y="4"/>
                            <a:pt x="13" y="4"/>
                            <a:pt x="13" y="4"/>
                          </a:cubicBezTo>
                          <a:cubicBezTo>
                            <a:pt x="13" y="4"/>
                            <a:pt x="13" y="4"/>
                            <a:pt x="13" y="4"/>
                          </a:cubicBezTo>
                          <a:cubicBezTo>
                            <a:pt x="13" y="4"/>
                            <a:pt x="14" y="3"/>
                            <a:pt x="14" y="3"/>
                          </a:cubicBezTo>
                          <a:cubicBezTo>
                            <a:pt x="14" y="3"/>
                            <a:pt x="14" y="3"/>
                            <a:pt x="14" y="3"/>
                          </a:cubicBezTo>
                          <a:cubicBezTo>
                            <a:pt x="14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1"/>
                            <a:pt x="13" y="1"/>
                            <a:pt x="12" y="1"/>
                          </a:cubicBezTo>
                          <a:cubicBezTo>
                            <a:pt x="12" y="1"/>
                            <a:pt x="12" y="1"/>
                            <a:pt x="12" y="0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0"/>
                            <a:pt x="11" y="1"/>
                            <a:pt x="10" y="2"/>
                          </a:cubicBezTo>
                          <a:cubicBezTo>
                            <a:pt x="10" y="2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1" y="3"/>
                            <a:pt x="11" y="3"/>
                            <a:pt x="11" y="3"/>
                          </a:cubicBezTo>
                          <a:cubicBezTo>
                            <a:pt x="11" y="4"/>
                            <a:pt x="10" y="4"/>
                            <a:pt x="10" y="5"/>
                          </a:cubicBezTo>
                          <a:cubicBezTo>
                            <a:pt x="10" y="6"/>
                            <a:pt x="10" y="6"/>
                            <a:pt x="10" y="6"/>
                          </a:cubicBezTo>
                          <a:cubicBezTo>
                            <a:pt x="10" y="8"/>
                            <a:pt x="9" y="9"/>
                            <a:pt x="10" y="10"/>
                          </a:cubicBezTo>
                          <a:cubicBezTo>
                            <a:pt x="10" y="11"/>
                            <a:pt x="10" y="12"/>
                            <a:pt x="10" y="13"/>
                          </a:cubicBezTo>
                          <a:cubicBezTo>
                            <a:pt x="10" y="13"/>
                            <a:pt x="9" y="13"/>
                            <a:pt x="9" y="13"/>
                          </a:cubicBezTo>
                          <a:cubicBezTo>
                            <a:pt x="9" y="13"/>
                            <a:pt x="9" y="13"/>
                            <a:pt x="9" y="13"/>
                          </a:cubicBezTo>
                          <a:cubicBezTo>
                            <a:pt x="9" y="13"/>
                            <a:pt x="8" y="12"/>
                            <a:pt x="8" y="12"/>
                          </a:cubicBezTo>
                          <a:cubicBezTo>
                            <a:pt x="8" y="12"/>
                            <a:pt x="8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1"/>
                          </a:cubicBezTo>
                          <a:cubicBezTo>
                            <a:pt x="7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7" y="10"/>
                            <a:pt x="7" y="8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4"/>
                            <a:pt x="4" y="4"/>
                            <a:pt x="3" y="4"/>
                          </a:cubicBezTo>
                          <a:cubicBezTo>
                            <a:pt x="3" y="4"/>
                            <a:pt x="3" y="3"/>
                            <a:pt x="3" y="3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1" y="3"/>
                            <a:pt x="1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6"/>
                          </a:cubicBezTo>
                          <a:cubicBezTo>
                            <a:pt x="3" y="6"/>
                            <a:pt x="3" y="7"/>
                            <a:pt x="3" y="8"/>
                          </a:cubicBezTo>
                          <a:cubicBezTo>
                            <a:pt x="3" y="8"/>
                            <a:pt x="3" y="8"/>
                            <a:pt x="3" y="9"/>
                          </a:cubicBezTo>
                          <a:cubicBezTo>
                            <a:pt x="3" y="9"/>
                            <a:pt x="4" y="9"/>
                            <a:pt x="3" y="9"/>
                          </a:cubicBezTo>
                          <a:cubicBezTo>
                            <a:pt x="3" y="10"/>
                            <a:pt x="3" y="11"/>
                            <a:pt x="3" y="12"/>
                          </a:cubicBezTo>
                          <a:cubicBezTo>
                            <a:pt x="3" y="12"/>
                            <a:pt x="4" y="13"/>
                            <a:pt x="5" y="13"/>
                          </a:cubicBezTo>
                          <a:cubicBezTo>
                            <a:pt x="5" y="13"/>
                            <a:pt x="5" y="13"/>
                            <a:pt x="6" y="13"/>
                          </a:cubicBezTo>
                          <a:cubicBezTo>
                            <a:pt x="6" y="13"/>
                            <a:pt x="6" y="14"/>
                            <a:pt x="7" y="14"/>
                          </a:cubicBezTo>
                          <a:cubicBezTo>
                            <a:pt x="7" y="14"/>
                            <a:pt x="7" y="14"/>
                            <a:pt x="8" y="14"/>
                          </a:cubicBezTo>
                          <a:cubicBezTo>
                            <a:pt x="7" y="14"/>
                            <a:pt x="7" y="15"/>
                            <a:pt x="7" y="15"/>
                          </a:cubicBezTo>
                          <a:cubicBezTo>
                            <a:pt x="7" y="15"/>
                            <a:pt x="7" y="16"/>
                            <a:pt x="7" y="16"/>
                          </a:cubicBezTo>
                          <a:cubicBezTo>
                            <a:pt x="6" y="16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6" y="17"/>
                            <a:pt x="5" y="18"/>
                            <a:pt x="5" y="19"/>
                          </a:cubicBezTo>
                          <a:cubicBezTo>
                            <a:pt x="6" y="19"/>
                            <a:pt x="6" y="19"/>
                            <a:pt x="7" y="19"/>
                          </a:cubicBezTo>
                          <a:cubicBezTo>
                            <a:pt x="7" y="19"/>
                            <a:pt x="7" y="20"/>
                            <a:pt x="7" y="20"/>
                          </a:cubicBezTo>
                          <a:cubicBezTo>
                            <a:pt x="7" y="20"/>
                            <a:pt x="7" y="21"/>
                            <a:pt x="7" y="21"/>
                          </a:cubicBezTo>
                          <a:cubicBezTo>
                            <a:pt x="7" y="21"/>
                            <a:pt x="7" y="21"/>
                            <a:pt x="7" y="21"/>
                          </a:cubicBezTo>
                          <a:cubicBezTo>
                            <a:pt x="8" y="21"/>
                            <a:pt x="8" y="22"/>
                            <a:pt x="8" y="23"/>
                          </a:cubicBezTo>
                          <a:cubicBezTo>
                            <a:pt x="8" y="23"/>
                            <a:pt x="9" y="23"/>
                            <a:pt x="9" y="24"/>
                          </a:cubicBezTo>
                          <a:cubicBezTo>
                            <a:pt x="9" y="24"/>
                            <a:pt x="9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6"/>
                          </a:cubicBezTo>
                          <a:cubicBezTo>
                            <a:pt x="10" y="26"/>
                            <a:pt x="10" y="26"/>
                            <a:pt x="10" y="26"/>
                          </a:cubicBezTo>
                          <a:cubicBezTo>
                            <a:pt x="10" y="25"/>
                            <a:pt x="10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6"/>
                          </a:cubicBezTo>
                          <a:cubicBezTo>
                            <a:pt x="10" y="26"/>
                            <a:pt x="11" y="26"/>
                            <a:pt x="11" y="26"/>
                          </a:cubicBezTo>
                          <a:cubicBezTo>
                            <a:pt x="11" y="27"/>
                            <a:pt x="11" y="27"/>
                            <a:pt x="11" y="27"/>
                          </a:cubicBezTo>
                          <a:cubicBezTo>
                            <a:pt x="11" y="28"/>
                            <a:pt x="11" y="28"/>
                            <a:pt x="12" y="28"/>
                          </a:cubicBezTo>
                          <a:cubicBezTo>
                            <a:pt x="12" y="28"/>
                            <a:pt x="12" y="28"/>
                            <a:pt x="12" y="28"/>
                          </a:cubicBezTo>
                          <a:cubicBezTo>
                            <a:pt x="12" y="27"/>
                            <a:pt x="12" y="27"/>
                            <a:pt x="12" y="27"/>
                          </a:cubicBezTo>
                          <a:cubicBezTo>
                            <a:pt x="12" y="26"/>
                            <a:pt x="12" y="26"/>
                            <a:pt x="11" y="26"/>
                          </a:cubicBezTo>
                          <a:cubicBezTo>
                            <a:pt x="11" y="26"/>
                            <a:pt x="11" y="26"/>
                            <a:pt x="11" y="26"/>
                          </a:cubicBezTo>
                          <a:cubicBezTo>
                            <a:pt x="12" y="25"/>
                            <a:pt x="12" y="25"/>
                            <a:pt x="11" y="24"/>
                          </a:cubicBezTo>
                          <a:cubicBezTo>
                            <a:pt x="11" y="24"/>
                            <a:pt x="11" y="24"/>
                            <a:pt x="11" y="24"/>
                          </a:cubicBezTo>
                          <a:cubicBezTo>
                            <a:pt x="11" y="23"/>
                            <a:pt x="11" y="23"/>
                            <a:pt x="10" y="23"/>
                          </a:cubicBezTo>
                          <a:cubicBezTo>
                            <a:pt x="10" y="22"/>
                            <a:pt x="10" y="22"/>
                            <a:pt x="10" y="22"/>
                          </a:cubicBezTo>
                          <a:cubicBezTo>
                            <a:pt x="9" y="21"/>
                            <a:pt x="9" y="21"/>
                            <a:pt x="9" y="20"/>
                          </a:cubicBezTo>
                          <a:cubicBezTo>
                            <a:pt x="9" y="19"/>
                            <a:pt x="8" y="19"/>
                            <a:pt x="8" y="19"/>
                          </a:cubicBezTo>
                          <a:cubicBezTo>
                            <a:pt x="8" y="19"/>
                            <a:pt x="8" y="19"/>
                            <a:pt x="7" y="19"/>
                          </a:cubicBezTo>
                          <a:cubicBezTo>
                            <a:pt x="8" y="18"/>
                            <a:pt x="8" y="18"/>
                            <a:pt x="8" y="17"/>
                          </a:cubicBezTo>
                          <a:cubicBezTo>
                            <a:pt x="8" y="17"/>
                            <a:pt x="8" y="17"/>
                            <a:pt x="8" y="17"/>
                          </a:cubicBezTo>
                          <a:cubicBezTo>
                            <a:pt x="8" y="16"/>
                            <a:pt x="8" y="16"/>
                            <a:pt x="8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6"/>
                            <a:pt x="12" y="17"/>
                            <a:pt x="12" y="18"/>
                          </a:cubicBezTo>
                          <a:cubicBezTo>
                            <a:pt x="12" y="18"/>
                            <a:pt x="13" y="19"/>
                            <a:pt x="13" y="18"/>
                          </a:cubicBezTo>
                          <a:cubicBezTo>
                            <a:pt x="14" y="18"/>
                            <a:pt x="14" y="18"/>
                            <a:pt x="15" y="18"/>
                          </a:cubicBezTo>
                          <a:cubicBezTo>
                            <a:pt x="15" y="18"/>
                            <a:pt x="15" y="18"/>
                            <a:pt x="15" y="19"/>
                          </a:cubicBezTo>
                          <a:cubicBezTo>
                            <a:pt x="15" y="19"/>
                            <a:pt x="15" y="19"/>
                            <a:pt x="15" y="20"/>
                          </a:cubicBezTo>
                          <a:cubicBezTo>
                            <a:pt x="14" y="21"/>
                            <a:pt x="14" y="22"/>
                            <a:pt x="15" y="22"/>
                          </a:cubicBezTo>
                          <a:cubicBezTo>
                            <a:pt x="15" y="23"/>
                            <a:pt x="16" y="23"/>
                            <a:pt x="16" y="23"/>
                          </a:cubicBezTo>
                          <a:cubicBezTo>
                            <a:pt x="17" y="23"/>
                            <a:pt x="17" y="23"/>
                            <a:pt x="17" y="23"/>
                          </a:cubicBezTo>
                          <a:cubicBezTo>
                            <a:pt x="18" y="24"/>
                            <a:pt x="18" y="24"/>
                            <a:pt x="19" y="24"/>
                          </a:cubicBezTo>
                          <a:cubicBezTo>
                            <a:pt x="19" y="25"/>
                            <a:pt x="18" y="25"/>
                            <a:pt x="18" y="25"/>
                          </a:cubicBezTo>
                          <a:cubicBezTo>
                            <a:pt x="18" y="26"/>
                            <a:pt x="18" y="27"/>
                            <a:pt x="19" y="27"/>
                          </a:cubicBezTo>
                          <a:cubicBezTo>
                            <a:pt x="19" y="27"/>
                            <a:pt x="19" y="28"/>
                            <a:pt x="19" y="28"/>
                          </a:cubicBezTo>
                          <a:cubicBezTo>
                            <a:pt x="19" y="29"/>
                            <a:pt x="20" y="29"/>
                            <a:pt x="21" y="29"/>
                          </a:cubicBezTo>
                          <a:close/>
                          <a:moveTo>
                            <a:pt x="7" y="15"/>
                          </a:move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lose/>
                          <a:moveTo>
                            <a:pt x="17" y="21"/>
                          </a:moveTo>
                          <a:cubicBezTo>
                            <a:pt x="17" y="21"/>
                            <a:pt x="17" y="21"/>
                            <a:pt x="17" y="21"/>
                          </a:cubicBezTo>
                          <a:cubicBezTo>
                            <a:pt x="17" y="21"/>
                            <a:pt x="17" y="21"/>
                            <a:pt x="17" y="21"/>
                          </a:cubicBezTo>
                          <a:close/>
                          <a:moveTo>
                            <a:pt x="16" y="17"/>
                          </a:move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56" name="Freeform 2187">
                      <a:extLst>
                        <a:ext uri="{FF2B5EF4-FFF2-40B4-BE49-F238E27FC236}">
                          <a16:creationId xmlns:a16="http://schemas.microsoft.com/office/drawing/2014/main" id="{A2C7E638-D6BD-47FC-9470-A56E0DF73F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1" y="3323"/>
                      <a:ext cx="8" cy="21"/>
                    </a:xfrm>
                    <a:custGeom>
                      <a:avLst/>
                      <a:gdLst>
                        <a:gd name="T0" fmla="*/ 0 w 3"/>
                        <a:gd name="T1" fmla="*/ 5 h 8"/>
                        <a:gd name="T2" fmla="*/ 0 w 3"/>
                        <a:gd name="T3" fmla="*/ 7 h 8"/>
                        <a:gd name="T4" fmla="*/ 1 w 3"/>
                        <a:gd name="T5" fmla="*/ 8 h 8"/>
                        <a:gd name="T6" fmla="*/ 1 w 3"/>
                        <a:gd name="T7" fmla="*/ 8 h 8"/>
                        <a:gd name="T8" fmla="*/ 2 w 3"/>
                        <a:gd name="T9" fmla="*/ 8 h 8"/>
                        <a:gd name="T10" fmla="*/ 2 w 3"/>
                        <a:gd name="T11" fmla="*/ 7 h 8"/>
                        <a:gd name="T12" fmla="*/ 2 w 3"/>
                        <a:gd name="T13" fmla="*/ 7 h 8"/>
                        <a:gd name="T14" fmla="*/ 2 w 3"/>
                        <a:gd name="T15" fmla="*/ 2 h 8"/>
                        <a:gd name="T16" fmla="*/ 2 w 3"/>
                        <a:gd name="T17" fmla="*/ 1 h 8"/>
                        <a:gd name="T18" fmla="*/ 0 w 3"/>
                        <a:gd name="T19" fmla="*/ 1 h 8"/>
                        <a:gd name="T20" fmla="*/ 0 w 3"/>
                        <a:gd name="T21" fmla="*/ 1 h 8"/>
                        <a:gd name="T22" fmla="*/ 0 w 3"/>
                        <a:gd name="T23" fmla="*/ 3 h 8"/>
                        <a:gd name="T24" fmla="*/ 0 w 3"/>
                        <a:gd name="T25" fmla="*/ 5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8">
                          <a:moveTo>
                            <a:pt x="0" y="5"/>
                          </a:moveTo>
                          <a:cubicBezTo>
                            <a:pt x="0" y="6"/>
                            <a:pt x="0" y="6"/>
                            <a:pt x="0" y="7"/>
                          </a:cubicBezTo>
                          <a:cubicBezTo>
                            <a:pt x="0" y="7"/>
                            <a:pt x="1" y="7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2" y="8"/>
                            <a:pt x="2" y="7"/>
                            <a:pt x="2" y="7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5"/>
                            <a:pt x="3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0" y="4"/>
                            <a:pt x="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57" name="Freeform 2188">
                      <a:extLst>
                        <a:ext uri="{FF2B5EF4-FFF2-40B4-BE49-F238E27FC236}">
                          <a16:creationId xmlns:a16="http://schemas.microsoft.com/office/drawing/2014/main" id="{42A24F29-4308-4122-9EE9-A25C7FE01C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" y="3290"/>
                      <a:ext cx="11" cy="16"/>
                    </a:xfrm>
                    <a:custGeom>
                      <a:avLst/>
                      <a:gdLst>
                        <a:gd name="T0" fmla="*/ 3 w 4"/>
                        <a:gd name="T1" fmla="*/ 6 h 6"/>
                        <a:gd name="T2" fmla="*/ 3 w 4"/>
                        <a:gd name="T3" fmla="*/ 2 h 6"/>
                        <a:gd name="T4" fmla="*/ 2 w 4"/>
                        <a:gd name="T5" fmla="*/ 1 h 6"/>
                        <a:gd name="T6" fmla="*/ 2 w 4"/>
                        <a:gd name="T7" fmla="*/ 1 h 6"/>
                        <a:gd name="T8" fmla="*/ 1 w 4"/>
                        <a:gd name="T9" fmla="*/ 0 h 6"/>
                        <a:gd name="T10" fmla="*/ 1 w 4"/>
                        <a:gd name="T11" fmla="*/ 1 h 6"/>
                        <a:gd name="T12" fmla="*/ 1 w 4"/>
                        <a:gd name="T13" fmla="*/ 2 h 6"/>
                        <a:gd name="T14" fmla="*/ 1 w 4"/>
                        <a:gd name="T15" fmla="*/ 3 h 6"/>
                        <a:gd name="T16" fmla="*/ 1 w 4"/>
                        <a:gd name="T17" fmla="*/ 5 h 6"/>
                        <a:gd name="T18" fmla="*/ 1 w 4"/>
                        <a:gd name="T19" fmla="*/ 5 h 6"/>
                        <a:gd name="T20" fmla="*/ 1 w 4"/>
                        <a:gd name="T21" fmla="*/ 5 h 6"/>
                        <a:gd name="T22" fmla="*/ 1 w 4"/>
                        <a:gd name="T23" fmla="*/ 5 h 6"/>
                        <a:gd name="T24" fmla="*/ 2 w 4"/>
                        <a:gd name="T25" fmla="*/ 6 h 6"/>
                        <a:gd name="T26" fmla="*/ 2 w 4"/>
                        <a:gd name="T27" fmla="*/ 6 h 6"/>
                        <a:gd name="T28" fmla="*/ 3 w 4"/>
                        <a:gd name="T29" fmla="*/ 6 h 6"/>
                        <a:gd name="T30" fmla="*/ 3 w 4"/>
                        <a:gd name="T31" fmla="*/ 6 h 6"/>
                        <a:gd name="T32" fmla="*/ 3 w 4"/>
                        <a:gd name="T33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4" h="6">
                          <a:moveTo>
                            <a:pt x="3" y="6"/>
                          </a:moveTo>
                          <a:cubicBezTo>
                            <a:pt x="4" y="5"/>
                            <a:pt x="4" y="3"/>
                            <a:pt x="3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0" y="4"/>
                            <a:pt x="0" y="4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58" name="Freeform 2189">
                      <a:extLst>
                        <a:ext uri="{FF2B5EF4-FFF2-40B4-BE49-F238E27FC236}">
                          <a16:creationId xmlns:a16="http://schemas.microsoft.com/office/drawing/2014/main" id="{F5D4F1EB-2403-49C3-8970-4FAC51EC288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23" y="2470"/>
                      <a:ext cx="1762" cy="1652"/>
                    </a:xfrm>
                    <a:custGeom>
                      <a:avLst/>
                      <a:gdLst>
                        <a:gd name="T0" fmla="*/ 655 w 658"/>
                        <a:gd name="T1" fmla="*/ 307 h 616"/>
                        <a:gd name="T2" fmla="*/ 648 w 658"/>
                        <a:gd name="T3" fmla="*/ 254 h 616"/>
                        <a:gd name="T4" fmla="*/ 633 w 658"/>
                        <a:gd name="T5" fmla="*/ 215 h 616"/>
                        <a:gd name="T6" fmla="*/ 623 w 658"/>
                        <a:gd name="T7" fmla="*/ 184 h 616"/>
                        <a:gd name="T8" fmla="*/ 616 w 658"/>
                        <a:gd name="T9" fmla="*/ 185 h 616"/>
                        <a:gd name="T10" fmla="*/ 607 w 658"/>
                        <a:gd name="T11" fmla="*/ 164 h 616"/>
                        <a:gd name="T12" fmla="*/ 602 w 658"/>
                        <a:gd name="T13" fmla="*/ 147 h 616"/>
                        <a:gd name="T14" fmla="*/ 573 w 658"/>
                        <a:gd name="T15" fmla="*/ 123 h 616"/>
                        <a:gd name="T16" fmla="*/ 553 w 658"/>
                        <a:gd name="T17" fmla="*/ 105 h 616"/>
                        <a:gd name="T18" fmla="*/ 576 w 658"/>
                        <a:gd name="T19" fmla="*/ 116 h 616"/>
                        <a:gd name="T20" fmla="*/ 571 w 658"/>
                        <a:gd name="T21" fmla="*/ 105 h 616"/>
                        <a:gd name="T22" fmla="*/ 536 w 658"/>
                        <a:gd name="T23" fmla="*/ 83 h 616"/>
                        <a:gd name="T24" fmla="*/ 490 w 658"/>
                        <a:gd name="T25" fmla="*/ 61 h 616"/>
                        <a:gd name="T26" fmla="*/ 451 w 658"/>
                        <a:gd name="T27" fmla="*/ 40 h 616"/>
                        <a:gd name="T28" fmla="*/ 409 w 658"/>
                        <a:gd name="T29" fmla="*/ 26 h 616"/>
                        <a:gd name="T30" fmla="*/ 372 w 658"/>
                        <a:gd name="T31" fmla="*/ 10 h 616"/>
                        <a:gd name="T32" fmla="*/ 310 w 658"/>
                        <a:gd name="T33" fmla="*/ 1 h 616"/>
                        <a:gd name="T34" fmla="*/ 274 w 658"/>
                        <a:gd name="T35" fmla="*/ 2 h 616"/>
                        <a:gd name="T36" fmla="*/ 238 w 658"/>
                        <a:gd name="T37" fmla="*/ 8 h 616"/>
                        <a:gd name="T38" fmla="*/ 180 w 658"/>
                        <a:gd name="T39" fmla="*/ 24 h 616"/>
                        <a:gd name="T40" fmla="*/ 116 w 658"/>
                        <a:gd name="T41" fmla="*/ 62 h 616"/>
                        <a:gd name="T42" fmla="*/ 65 w 658"/>
                        <a:gd name="T43" fmla="*/ 107 h 616"/>
                        <a:gd name="T44" fmla="*/ 37 w 658"/>
                        <a:gd name="T45" fmla="*/ 139 h 616"/>
                        <a:gd name="T46" fmla="*/ 19 w 658"/>
                        <a:gd name="T47" fmla="*/ 162 h 616"/>
                        <a:gd name="T48" fmla="*/ 9 w 658"/>
                        <a:gd name="T49" fmla="*/ 185 h 616"/>
                        <a:gd name="T50" fmla="*/ 18 w 658"/>
                        <a:gd name="T51" fmla="*/ 178 h 616"/>
                        <a:gd name="T52" fmla="*/ 63 w 658"/>
                        <a:gd name="T53" fmla="*/ 122 h 616"/>
                        <a:gd name="T54" fmla="*/ 111 w 658"/>
                        <a:gd name="T55" fmla="*/ 78 h 616"/>
                        <a:gd name="T56" fmla="*/ 96 w 658"/>
                        <a:gd name="T57" fmla="*/ 108 h 616"/>
                        <a:gd name="T58" fmla="*/ 54 w 658"/>
                        <a:gd name="T59" fmla="*/ 156 h 616"/>
                        <a:gd name="T60" fmla="*/ 21 w 658"/>
                        <a:gd name="T61" fmla="*/ 215 h 616"/>
                        <a:gd name="T62" fmla="*/ 13 w 658"/>
                        <a:gd name="T63" fmla="*/ 219 h 616"/>
                        <a:gd name="T64" fmla="*/ 7 w 658"/>
                        <a:gd name="T65" fmla="*/ 262 h 616"/>
                        <a:gd name="T66" fmla="*/ 4 w 658"/>
                        <a:gd name="T67" fmla="*/ 307 h 616"/>
                        <a:gd name="T68" fmla="*/ 12 w 658"/>
                        <a:gd name="T69" fmla="*/ 366 h 616"/>
                        <a:gd name="T70" fmla="*/ 21 w 658"/>
                        <a:gd name="T71" fmla="*/ 390 h 616"/>
                        <a:gd name="T72" fmla="*/ 41 w 658"/>
                        <a:gd name="T73" fmla="*/ 431 h 616"/>
                        <a:gd name="T74" fmla="*/ 58 w 658"/>
                        <a:gd name="T75" fmla="*/ 465 h 616"/>
                        <a:gd name="T76" fmla="*/ 74 w 658"/>
                        <a:gd name="T77" fmla="*/ 479 h 616"/>
                        <a:gd name="T78" fmla="*/ 120 w 658"/>
                        <a:gd name="T79" fmla="*/ 544 h 616"/>
                        <a:gd name="T80" fmla="*/ 172 w 658"/>
                        <a:gd name="T81" fmla="*/ 577 h 616"/>
                        <a:gd name="T82" fmla="*/ 210 w 658"/>
                        <a:gd name="T83" fmla="*/ 584 h 616"/>
                        <a:gd name="T84" fmla="*/ 241 w 658"/>
                        <a:gd name="T85" fmla="*/ 600 h 616"/>
                        <a:gd name="T86" fmla="*/ 258 w 658"/>
                        <a:gd name="T87" fmla="*/ 601 h 616"/>
                        <a:gd name="T88" fmla="*/ 286 w 658"/>
                        <a:gd name="T89" fmla="*/ 608 h 616"/>
                        <a:gd name="T90" fmla="*/ 320 w 658"/>
                        <a:gd name="T91" fmla="*/ 605 h 616"/>
                        <a:gd name="T92" fmla="*/ 395 w 658"/>
                        <a:gd name="T93" fmla="*/ 606 h 616"/>
                        <a:gd name="T94" fmla="*/ 419 w 658"/>
                        <a:gd name="T95" fmla="*/ 602 h 616"/>
                        <a:gd name="T96" fmla="*/ 460 w 658"/>
                        <a:gd name="T97" fmla="*/ 593 h 616"/>
                        <a:gd name="T98" fmla="*/ 490 w 658"/>
                        <a:gd name="T99" fmla="*/ 581 h 616"/>
                        <a:gd name="T100" fmla="*/ 513 w 658"/>
                        <a:gd name="T101" fmla="*/ 568 h 616"/>
                        <a:gd name="T102" fmla="*/ 547 w 658"/>
                        <a:gd name="T103" fmla="*/ 544 h 616"/>
                        <a:gd name="T104" fmla="*/ 578 w 658"/>
                        <a:gd name="T105" fmla="*/ 515 h 616"/>
                        <a:gd name="T106" fmla="*/ 589 w 658"/>
                        <a:gd name="T107" fmla="*/ 502 h 616"/>
                        <a:gd name="T108" fmla="*/ 607 w 658"/>
                        <a:gd name="T109" fmla="*/ 478 h 616"/>
                        <a:gd name="T110" fmla="*/ 629 w 658"/>
                        <a:gd name="T111" fmla="*/ 448 h 616"/>
                        <a:gd name="T112" fmla="*/ 645 w 658"/>
                        <a:gd name="T113" fmla="*/ 399 h 616"/>
                        <a:gd name="T114" fmla="*/ 654 w 658"/>
                        <a:gd name="T115" fmla="*/ 351 h 616"/>
                        <a:gd name="T116" fmla="*/ 514 w 658"/>
                        <a:gd name="T117" fmla="*/ 560 h 616"/>
                        <a:gd name="T118" fmla="*/ 106 w 658"/>
                        <a:gd name="T119" fmla="*/ 101 h 616"/>
                        <a:gd name="T120" fmla="*/ 40 w 658"/>
                        <a:gd name="T121" fmla="*/ 184 h 616"/>
                        <a:gd name="T122" fmla="*/ 564 w 658"/>
                        <a:gd name="T123" fmla="*/ 108 h 616"/>
                        <a:gd name="T124" fmla="*/ 212 w 658"/>
                        <a:gd name="T125" fmla="*/ 589 h 6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658" h="616">
                          <a:moveTo>
                            <a:pt x="656" y="347"/>
                          </a:moveTo>
                          <a:cubicBezTo>
                            <a:pt x="656" y="345"/>
                            <a:pt x="656" y="344"/>
                            <a:pt x="655" y="342"/>
                          </a:cubicBezTo>
                          <a:cubicBezTo>
                            <a:pt x="655" y="341"/>
                            <a:pt x="655" y="341"/>
                            <a:pt x="654" y="342"/>
                          </a:cubicBezTo>
                          <a:cubicBezTo>
                            <a:pt x="653" y="342"/>
                            <a:pt x="653" y="341"/>
                            <a:pt x="653" y="341"/>
                          </a:cubicBezTo>
                          <a:cubicBezTo>
                            <a:pt x="653" y="340"/>
                            <a:pt x="653" y="340"/>
                            <a:pt x="653" y="340"/>
                          </a:cubicBezTo>
                          <a:cubicBezTo>
                            <a:pt x="653" y="340"/>
                            <a:pt x="653" y="340"/>
                            <a:pt x="653" y="340"/>
                          </a:cubicBezTo>
                          <a:cubicBezTo>
                            <a:pt x="654" y="340"/>
                            <a:pt x="654" y="339"/>
                            <a:pt x="654" y="339"/>
                          </a:cubicBezTo>
                          <a:cubicBezTo>
                            <a:pt x="654" y="339"/>
                            <a:pt x="654" y="339"/>
                            <a:pt x="654" y="339"/>
                          </a:cubicBezTo>
                          <a:cubicBezTo>
                            <a:pt x="654" y="339"/>
                            <a:pt x="655" y="339"/>
                            <a:pt x="655" y="338"/>
                          </a:cubicBezTo>
                          <a:cubicBezTo>
                            <a:pt x="655" y="338"/>
                            <a:pt x="655" y="337"/>
                            <a:pt x="655" y="337"/>
                          </a:cubicBezTo>
                          <a:cubicBezTo>
                            <a:pt x="655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5" y="335"/>
                            <a:pt x="655" y="335"/>
                            <a:pt x="655" y="335"/>
                          </a:cubicBezTo>
                          <a:cubicBezTo>
                            <a:pt x="655" y="335"/>
                            <a:pt x="655" y="335"/>
                            <a:pt x="654" y="335"/>
                          </a:cubicBezTo>
                          <a:cubicBezTo>
                            <a:pt x="654" y="335"/>
                            <a:pt x="654" y="334"/>
                            <a:pt x="654" y="334"/>
                          </a:cubicBezTo>
                          <a:cubicBezTo>
                            <a:pt x="655" y="334"/>
                            <a:pt x="655" y="333"/>
                            <a:pt x="655" y="333"/>
                          </a:cubicBezTo>
                          <a:cubicBezTo>
                            <a:pt x="656" y="332"/>
                            <a:pt x="656" y="332"/>
                            <a:pt x="655" y="331"/>
                          </a:cubicBezTo>
                          <a:cubicBezTo>
                            <a:pt x="655" y="331"/>
                            <a:pt x="654" y="331"/>
                            <a:pt x="654" y="331"/>
                          </a:cubicBezTo>
                          <a:cubicBezTo>
                            <a:pt x="654" y="331"/>
                            <a:pt x="654" y="331"/>
                            <a:pt x="654" y="331"/>
                          </a:cubicBezTo>
                          <a:cubicBezTo>
                            <a:pt x="654" y="330"/>
                            <a:pt x="653" y="329"/>
                            <a:pt x="653" y="329"/>
                          </a:cubicBezTo>
                          <a:cubicBezTo>
                            <a:pt x="653" y="329"/>
                            <a:pt x="653" y="329"/>
                            <a:pt x="653" y="329"/>
                          </a:cubicBezTo>
                          <a:cubicBezTo>
                            <a:pt x="653" y="329"/>
                            <a:pt x="653" y="328"/>
                            <a:pt x="653" y="328"/>
                          </a:cubicBezTo>
                          <a:cubicBezTo>
                            <a:pt x="653" y="329"/>
                            <a:pt x="653" y="329"/>
                            <a:pt x="653" y="329"/>
                          </a:cubicBezTo>
                          <a:cubicBezTo>
                            <a:pt x="654" y="328"/>
                            <a:pt x="654" y="327"/>
                            <a:pt x="655" y="327"/>
                          </a:cubicBezTo>
                          <a:cubicBezTo>
                            <a:pt x="655" y="326"/>
                            <a:pt x="655" y="326"/>
                            <a:pt x="654" y="326"/>
                          </a:cubicBezTo>
                          <a:cubicBezTo>
                            <a:pt x="654" y="325"/>
                            <a:pt x="654" y="325"/>
                            <a:pt x="655" y="324"/>
                          </a:cubicBezTo>
                          <a:cubicBezTo>
                            <a:pt x="655" y="324"/>
                            <a:pt x="655" y="324"/>
                            <a:pt x="655" y="324"/>
                          </a:cubicBezTo>
                          <a:cubicBezTo>
                            <a:pt x="656" y="324"/>
                            <a:pt x="656" y="323"/>
                            <a:pt x="656" y="323"/>
                          </a:cubicBezTo>
                          <a:cubicBezTo>
                            <a:pt x="656" y="323"/>
                            <a:pt x="656" y="322"/>
                            <a:pt x="656" y="322"/>
                          </a:cubicBezTo>
                          <a:cubicBezTo>
                            <a:pt x="656" y="322"/>
                            <a:pt x="657" y="322"/>
                            <a:pt x="657" y="322"/>
                          </a:cubicBezTo>
                          <a:cubicBezTo>
                            <a:pt x="657" y="321"/>
                            <a:pt x="658" y="320"/>
                            <a:pt x="657" y="319"/>
                          </a:cubicBezTo>
                          <a:cubicBezTo>
                            <a:pt x="657" y="319"/>
                            <a:pt x="656" y="319"/>
                            <a:pt x="656" y="319"/>
                          </a:cubicBezTo>
                          <a:cubicBezTo>
                            <a:pt x="656" y="320"/>
                            <a:pt x="656" y="320"/>
                            <a:pt x="656" y="319"/>
                          </a:cubicBezTo>
                          <a:cubicBezTo>
                            <a:pt x="656" y="319"/>
                            <a:pt x="655" y="319"/>
                            <a:pt x="655" y="319"/>
                          </a:cubicBezTo>
                          <a:cubicBezTo>
                            <a:pt x="655" y="318"/>
                            <a:pt x="655" y="318"/>
                            <a:pt x="655" y="318"/>
                          </a:cubicBezTo>
                          <a:cubicBezTo>
                            <a:pt x="655" y="317"/>
                            <a:pt x="655" y="317"/>
                            <a:pt x="655" y="317"/>
                          </a:cubicBezTo>
                          <a:cubicBezTo>
                            <a:pt x="655" y="317"/>
                            <a:pt x="655" y="317"/>
                            <a:pt x="655" y="317"/>
                          </a:cubicBezTo>
                          <a:cubicBezTo>
                            <a:pt x="655" y="315"/>
                            <a:pt x="654" y="314"/>
                            <a:pt x="654" y="313"/>
                          </a:cubicBezTo>
                          <a:cubicBezTo>
                            <a:pt x="654" y="312"/>
                            <a:pt x="654" y="312"/>
                            <a:pt x="655" y="312"/>
                          </a:cubicBezTo>
                          <a:cubicBezTo>
                            <a:pt x="655" y="312"/>
                            <a:pt x="655" y="313"/>
                            <a:pt x="656" y="313"/>
                          </a:cubicBezTo>
                          <a:cubicBezTo>
                            <a:pt x="656" y="313"/>
                            <a:pt x="656" y="314"/>
                            <a:pt x="657" y="314"/>
                          </a:cubicBezTo>
                          <a:cubicBezTo>
                            <a:pt x="657" y="314"/>
                            <a:pt x="657" y="313"/>
                            <a:pt x="657" y="313"/>
                          </a:cubicBezTo>
                          <a:cubicBezTo>
                            <a:pt x="657" y="313"/>
                            <a:pt x="657" y="313"/>
                            <a:pt x="657" y="312"/>
                          </a:cubicBezTo>
                          <a:cubicBezTo>
                            <a:pt x="656" y="312"/>
                            <a:pt x="656" y="311"/>
                            <a:pt x="656" y="311"/>
                          </a:cubicBezTo>
                          <a:cubicBezTo>
                            <a:pt x="656" y="310"/>
                            <a:pt x="656" y="310"/>
                            <a:pt x="655" y="310"/>
                          </a:cubicBezTo>
                          <a:cubicBezTo>
                            <a:pt x="655" y="309"/>
                            <a:pt x="655" y="309"/>
                            <a:pt x="655" y="309"/>
                          </a:cubicBezTo>
                          <a:cubicBezTo>
                            <a:pt x="655" y="308"/>
                            <a:pt x="655" y="308"/>
                            <a:pt x="655" y="307"/>
                          </a:cubicBezTo>
                          <a:cubicBezTo>
                            <a:pt x="655" y="307"/>
                            <a:pt x="654" y="307"/>
                            <a:pt x="655" y="307"/>
                          </a:cubicBezTo>
                          <a:cubicBezTo>
                            <a:pt x="655" y="306"/>
                            <a:pt x="655" y="306"/>
                            <a:pt x="655" y="305"/>
                          </a:cubicBezTo>
                          <a:cubicBezTo>
                            <a:pt x="654" y="305"/>
                            <a:pt x="654" y="305"/>
                            <a:pt x="654" y="305"/>
                          </a:cubicBezTo>
                          <a:cubicBezTo>
                            <a:pt x="654" y="305"/>
                            <a:pt x="654" y="305"/>
                            <a:pt x="654" y="305"/>
                          </a:cubicBezTo>
                          <a:cubicBezTo>
                            <a:pt x="654" y="305"/>
                            <a:pt x="655" y="305"/>
                            <a:pt x="655" y="305"/>
                          </a:cubicBezTo>
                          <a:cubicBezTo>
                            <a:pt x="655" y="305"/>
                            <a:pt x="655" y="305"/>
                            <a:pt x="655" y="304"/>
                          </a:cubicBezTo>
                          <a:cubicBezTo>
                            <a:pt x="654" y="304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3" y="302"/>
                          </a:cubicBezTo>
                          <a:cubicBezTo>
                            <a:pt x="653" y="302"/>
                            <a:pt x="653" y="302"/>
                            <a:pt x="653" y="302"/>
                          </a:cubicBezTo>
                          <a:cubicBezTo>
                            <a:pt x="653" y="302"/>
                            <a:pt x="653" y="302"/>
                            <a:pt x="653" y="302"/>
                          </a:cubicBezTo>
                          <a:cubicBezTo>
                            <a:pt x="653" y="301"/>
                            <a:pt x="653" y="301"/>
                            <a:pt x="653" y="301"/>
                          </a:cubicBezTo>
                          <a:cubicBezTo>
                            <a:pt x="653" y="300"/>
                            <a:pt x="653" y="300"/>
                            <a:pt x="652" y="300"/>
                          </a:cubicBezTo>
                          <a:cubicBezTo>
                            <a:pt x="652" y="299"/>
                            <a:pt x="652" y="299"/>
                            <a:pt x="652" y="298"/>
                          </a:cubicBezTo>
                          <a:cubicBezTo>
                            <a:pt x="652" y="298"/>
                            <a:pt x="652" y="298"/>
                            <a:pt x="652" y="297"/>
                          </a:cubicBezTo>
                          <a:cubicBezTo>
                            <a:pt x="653" y="295"/>
                            <a:pt x="653" y="293"/>
                            <a:pt x="652" y="292"/>
                          </a:cubicBezTo>
                          <a:cubicBezTo>
                            <a:pt x="652" y="290"/>
                            <a:pt x="652" y="289"/>
                            <a:pt x="652" y="288"/>
                          </a:cubicBezTo>
                          <a:cubicBezTo>
                            <a:pt x="652" y="286"/>
                            <a:pt x="652" y="284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3" y="281"/>
                            <a:pt x="653" y="281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1" y="280"/>
                            <a:pt x="651" y="279"/>
                          </a:cubicBezTo>
                          <a:cubicBezTo>
                            <a:pt x="651" y="279"/>
                            <a:pt x="651" y="279"/>
                            <a:pt x="651" y="279"/>
                          </a:cubicBezTo>
                          <a:cubicBezTo>
                            <a:pt x="650" y="278"/>
                            <a:pt x="649" y="277"/>
                            <a:pt x="649" y="276"/>
                          </a:cubicBezTo>
                          <a:cubicBezTo>
                            <a:pt x="649" y="275"/>
                            <a:pt x="650" y="275"/>
                            <a:pt x="650" y="274"/>
                          </a:cubicBezTo>
                          <a:cubicBezTo>
                            <a:pt x="650" y="274"/>
                            <a:pt x="650" y="274"/>
                            <a:pt x="650" y="274"/>
                          </a:cubicBezTo>
                          <a:cubicBezTo>
                            <a:pt x="651" y="274"/>
                            <a:pt x="651" y="274"/>
                            <a:pt x="651" y="274"/>
                          </a:cubicBezTo>
                          <a:cubicBezTo>
                            <a:pt x="652" y="273"/>
                            <a:pt x="652" y="273"/>
                            <a:pt x="651" y="272"/>
                          </a:cubicBezTo>
                          <a:cubicBezTo>
                            <a:pt x="651" y="272"/>
                            <a:pt x="651" y="272"/>
                            <a:pt x="650" y="272"/>
                          </a:cubicBezTo>
                          <a:cubicBezTo>
                            <a:pt x="650" y="272"/>
                            <a:pt x="650" y="273"/>
                            <a:pt x="650" y="273"/>
                          </a:cubicBezTo>
                          <a:cubicBezTo>
                            <a:pt x="649" y="273"/>
                            <a:pt x="649" y="273"/>
                            <a:pt x="649" y="273"/>
                          </a:cubicBezTo>
                          <a:cubicBezTo>
                            <a:pt x="648" y="272"/>
                            <a:pt x="648" y="272"/>
                            <a:pt x="648" y="271"/>
                          </a:cubicBezTo>
                          <a:cubicBezTo>
                            <a:pt x="648" y="270"/>
                            <a:pt x="648" y="269"/>
                            <a:pt x="647" y="268"/>
                          </a:cubicBezTo>
                          <a:cubicBezTo>
                            <a:pt x="647" y="267"/>
                            <a:pt x="647" y="266"/>
                            <a:pt x="647" y="265"/>
                          </a:cubicBezTo>
                          <a:cubicBezTo>
                            <a:pt x="647" y="263"/>
                            <a:pt x="647" y="262"/>
                            <a:pt x="647" y="260"/>
                          </a:cubicBezTo>
                          <a:cubicBezTo>
                            <a:pt x="647" y="259"/>
                            <a:pt x="647" y="258"/>
                            <a:pt x="646" y="258"/>
                          </a:cubicBezTo>
                          <a:cubicBezTo>
                            <a:pt x="646" y="257"/>
                            <a:pt x="646" y="257"/>
                            <a:pt x="646" y="257"/>
                          </a:cubicBezTo>
                          <a:cubicBezTo>
                            <a:pt x="647" y="257"/>
                            <a:pt x="647" y="257"/>
                            <a:pt x="647" y="256"/>
                          </a:cubicBezTo>
                          <a:cubicBezTo>
                            <a:pt x="647" y="256"/>
                            <a:pt x="647" y="256"/>
                            <a:pt x="647" y="255"/>
                          </a:cubicBezTo>
                          <a:cubicBezTo>
                            <a:pt x="647" y="255"/>
                            <a:pt x="647" y="255"/>
                            <a:pt x="647" y="255"/>
                          </a:cubicBezTo>
                          <a:cubicBezTo>
                            <a:pt x="647" y="254"/>
                            <a:pt x="648" y="254"/>
                            <a:pt x="648" y="254"/>
                          </a:cubicBezTo>
                          <a:cubicBezTo>
                            <a:pt x="648" y="254"/>
                            <a:pt x="648" y="254"/>
                            <a:pt x="648" y="254"/>
                          </a:cubicBezTo>
                          <a:cubicBezTo>
                            <a:pt x="648" y="253"/>
                            <a:pt x="647" y="251"/>
                            <a:pt x="647" y="251"/>
                          </a:cubicBezTo>
                          <a:cubicBezTo>
                            <a:pt x="647" y="250"/>
                            <a:pt x="647" y="250"/>
                            <a:pt x="646" y="250"/>
                          </a:cubicBezTo>
                          <a:cubicBezTo>
                            <a:pt x="647" y="250"/>
                            <a:pt x="647" y="250"/>
                            <a:pt x="647" y="250"/>
                          </a:cubicBezTo>
                          <a:cubicBezTo>
                            <a:pt x="647" y="248"/>
                            <a:pt x="647" y="246"/>
                            <a:pt x="647" y="244"/>
                          </a:cubicBezTo>
                          <a:cubicBezTo>
                            <a:pt x="647" y="243"/>
                            <a:pt x="647" y="243"/>
                            <a:pt x="646" y="243"/>
                          </a:cubicBezTo>
                          <a:cubicBezTo>
                            <a:pt x="646" y="242"/>
                            <a:pt x="646" y="242"/>
                            <a:pt x="645" y="241"/>
                          </a:cubicBezTo>
                          <a:cubicBezTo>
                            <a:pt x="645" y="241"/>
                            <a:pt x="645" y="241"/>
                            <a:pt x="645" y="241"/>
                          </a:cubicBezTo>
                          <a:cubicBezTo>
                            <a:pt x="645" y="240"/>
                            <a:pt x="645" y="240"/>
                            <a:pt x="645" y="240"/>
                          </a:cubicBezTo>
                          <a:cubicBezTo>
                            <a:pt x="644" y="240"/>
                            <a:pt x="644" y="240"/>
                            <a:pt x="644" y="240"/>
                          </a:cubicBezTo>
                          <a:cubicBezTo>
                            <a:pt x="643" y="240"/>
                            <a:pt x="643" y="240"/>
                            <a:pt x="642" y="239"/>
                          </a:cubicBezTo>
                          <a:cubicBezTo>
                            <a:pt x="642" y="239"/>
                            <a:pt x="642" y="239"/>
                            <a:pt x="642" y="239"/>
                          </a:cubicBezTo>
                          <a:cubicBezTo>
                            <a:pt x="642" y="238"/>
                            <a:pt x="642" y="238"/>
                            <a:pt x="641" y="237"/>
                          </a:cubicBezTo>
                          <a:cubicBezTo>
                            <a:pt x="641" y="237"/>
                            <a:pt x="641" y="236"/>
                            <a:pt x="642" y="236"/>
                          </a:cubicBezTo>
                          <a:cubicBezTo>
                            <a:pt x="642" y="235"/>
                            <a:pt x="642" y="235"/>
                            <a:pt x="642" y="234"/>
                          </a:cubicBezTo>
                          <a:cubicBezTo>
                            <a:pt x="642" y="234"/>
                            <a:pt x="641" y="234"/>
                            <a:pt x="641" y="234"/>
                          </a:cubicBezTo>
                          <a:cubicBezTo>
                            <a:pt x="641" y="234"/>
                            <a:pt x="641" y="233"/>
                            <a:pt x="641" y="232"/>
                          </a:cubicBezTo>
                          <a:cubicBezTo>
                            <a:pt x="641" y="232"/>
                            <a:pt x="641" y="231"/>
                            <a:pt x="641" y="231"/>
                          </a:cubicBezTo>
                          <a:cubicBezTo>
                            <a:pt x="641" y="231"/>
                            <a:pt x="641" y="230"/>
                            <a:pt x="641" y="230"/>
                          </a:cubicBezTo>
                          <a:cubicBezTo>
                            <a:pt x="641" y="230"/>
                            <a:pt x="641" y="230"/>
                            <a:pt x="641" y="230"/>
                          </a:cubicBezTo>
                          <a:cubicBezTo>
                            <a:pt x="640" y="230"/>
                            <a:pt x="640" y="230"/>
                            <a:pt x="640" y="230"/>
                          </a:cubicBezTo>
                          <a:cubicBezTo>
                            <a:pt x="640" y="230"/>
                            <a:pt x="640" y="230"/>
                            <a:pt x="640" y="230"/>
                          </a:cubicBezTo>
                          <a:cubicBezTo>
                            <a:pt x="640" y="230"/>
                            <a:pt x="641" y="230"/>
                            <a:pt x="641" y="230"/>
                          </a:cubicBezTo>
                          <a:cubicBezTo>
                            <a:pt x="640" y="230"/>
                            <a:pt x="640" y="230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8"/>
                            <a:pt x="641" y="228"/>
                            <a:pt x="640" y="227"/>
                          </a:cubicBezTo>
                          <a:cubicBezTo>
                            <a:pt x="640" y="227"/>
                            <a:pt x="640" y="227"/>
                            <a:pt x="640" y="227"/>
                          </a:cubicBezTo>
                          <a:cubicBezTo>
                            <a:pt x="640" y="226"/>
                            <a:pt x="640" y="226"/>
                            <a:pt x="639" y="227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5"/>
                            <a:pt x="638" y="225"/>
                          </a:cubicBezTo>
                          <a:cubicBezTo>
                            <a:pt x="638" y="225"/>
                            <a:pt x="638" y="225"/>
                            <a:pt x="638" y="225"/>
                          </a:cubicBezTo>
                          <a:cubicBezTo>
                            <a:pt x="638" y="225"/>
                            <a:pt x="638" y="224"/>
                            <a:pt x="638" y="224"/>
                          </a:cubicBezTo>
                          <a:cubicBezTo>
                            <a:pt x="638" y="224"/>
                            <a:pt x="638" y="224"/>
                            <a:pt x="638" y="223"/>
                          </a:cubicBezTo>
                          <a:cubicBezTo>
                            <a:pt x="638" y="223"/>
                            <a:pt x="638" y="222"/>
                            <a:pt x="638" y="222"/>
                          </a:cubicBezTo>
                          <a:cubicBezTo>
                            <a:pt x="638" y="222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0"/>
                            <a:pt x="637" y="219"/>
                            <a:pt x="636" y="218"/>
                          </a:cubicBezTo>
                          <a:cubicBezTo>
                            <a:pt x="635" y="218"/>
                            <a:pt x="635" y="218"/>
                            <a:pt x="634" y="218"/>
                          </a:cubicBezTo>
                          <a:cubicBezTo>
                            <a:pt x="634" y="218"/>
                            <a:pt x="634" y="218"/>
                            <a:pt x="634" y="217"/>
                          </a:cubicBezTo>
                          <a:cubicBezTo>
                            <a:pt x="633" y="217"/>
                            <a:pt x="633" y="216"/>
                            <a:pt x="633" y="216"/>
                          </a:cubicBezTo>
                          <a:cubicBezTo>
                            <a:pt x="633" y="216"/>
                            <a:pt x="633" y="215"/>
                            <a:pt x="633" y="215"/>
                          </a:cubicBezTo>
                          <a:cubicBezTo>
                            <a:pt x="633" y="214"/>
                            <a:pt x="633" y="214"/>
                            <a:pt x="633" y="213"/>
                          </a:cubicBezTo>
                          <a:cubicBezTo>
                            <a:pt x="633" y="213"/>
                            <a:pt x="633" y="213"/>
                            <a:pt x="633" y="213"/>
                          </a:cubicBezTo>
                          <a:cubicBezTo>
                            <a:pt x="633" y="212"/>
                            <a:pt x="632" y="211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2" y="209"/>
                            <a:pt x="632" y="209"/>
                            <a:pt x="631" y="208"/>
                          </a:cubicBezTo>
                          <a:cubicBezTo>
                            <a:pt x="631" y="208"/>
                            <a:pt x="631" y="208"/>
                            <a:pt x="631" y="208"/>
                          </a:cubicBezTo>
                          <a:cubicBezTo>
                            <a:pt x="631" y="207"/>
                            <a:pt x="631" y="206"/>
                            <a:pt x="631" y="206"/>
                          </a:cubicBezTo>
                          <a:cubicBezTo>
                            <a:pt x="631" y="205"/>
                            <a:pt x="630" y="204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2"/>
                            <a:pt x="629" y="201"/>
                            <a:pt x="630" y="201"/>
                          </a:cubicBezTo>
                          <a:cubicBezTo>
                            <a:pt x="630" y="201"/>
                            <a:pt x="630" y="201"/>
                            <a:pt x="631" y="201"/>
                          </a:cubicBezTo>
                          <a:cubicBezTo>
                            <a:pt x="631" y="202"/>
                            <a:pt x="631" y="202"/>
                            <a:pt x="632" y="202"/>
                          </a:cubicBezTo>
                          <a:cubicBezTo>
                            <a:pt x="632" y="202"/>
                            <a:pt x="633" y="202"/>
                            <a:pt x="633" y="202"/>
                          </a:cubicBezTo>
                          <a:cubicBezTo>
                            <a:pt x="634" y="202"/>
                            <a:pt x="634" y="202"/>
                            <a:pt x="634" y="201"/>
                          </a:cubicBezTo>
                          <a:cubicBezTo>
                            <a:pt x="634" y="201"/>
                            <a:pt x="634" y="201"/>
                            <a:pt x="634" y="201"/>
                          </a:cubicBezTo>
                          <a:cubicBezTo>
                            <a:pt x="634" y="201"/>
                            <a:pt x="634" y="201"/>
                            <a:pt x="633" y="201"/>
                          </a:cubicBezTo>
                          <a:cubicBezTo>
                            <a:pt x="633" y="201"/>
                            <a:pt x="633" y="201"/>
                            <a:pt x="633" y="201"/>
                          </a:cubicBezTo>
                          <a:cubicBezTo>
                            <a:pt x="633" y="200"/>
                            <a:pt x="633" y="200"/>
                            <a:pt x="633" y="200"/>
                          </a:cubicBezTo>
                          <a:cubicBezTo>
                            <a:pt x="633" y="200"/>
                            <a:pt x="633" y="200"/>
                            <a:pt x="633" y="200"/>
                          </a:cubicBezTo>
                          <a:cubicBezTo>
                            <a:pt x="633" y="199"/>
                            <a:pt x="633" y="198"/>
                            <a:pt x="632" y="198"/>
                          </a:cubicBezTo>
                          <a:cubicBezTo>
                            <a:pt x="632" y="198"/>
                            <a:pt x="632" y="198"/>
                            <a:pt x="632" y="198"/>
                          </a:cubicBezTo>
                          <a:cubicBezTo>
                            <a:pt x="632" y="197"/>
                            <a:pt x="632" y="197"/>
                            <a:pt x="631" y="196"/>
                          </a:cubicBezTo>
                          <a:cubicBezTo>
                            <a:pt x="631" y="196"/>
                            <a:pt x="632" y="195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2"/>
                            <a:pt x="630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8" y="190"/>
                            <a:pt x="628" y="189"/>
                            <a:pt x="628" y="189"/>
                          </a:cubicBezTo>
                          <a:cubicBezTo>
                            <a:pt x="628" y="188"/>
                            <a:pt x="627" y="188"/>
                            <a:pt x="626" y="188"/>
                          </a:cubicBezTo>
                          <a:cubicBezTo>
                            <a:pt x="626" y="188"/>
                            <a:pt x="626" y="188"/>
                            <a:pt x="626" y="188"/>
                          </a:cubicBezTo>
                          <a:cubicBezTo>
                            <a:pt x="626" y="188"/>
                            <a:pt x="626" y="188"/>
                            <a:pt x="626" y="187"/>
                          </a:cubicBezTo>
                          <a:cubicBezTo>
                            <a:pt x="626" y="187"/>
                            <a:pt x="626" y="187"/>
                            <a:pt x="626" y="187"/>
                          </a:cubicBezTo>
                          <a:cubicBezTo>
                            <a:pt x="627" y="187"/>
                            <a:pt x="627" y="187"/>
                            <a:pt x="627" y="186"/>
                          </a:cubicBezTo>
                          <a:cubicBezTo>
                            <a:pt x="627" y="185"/>
                            <a:pt x="627" y="185"/>
                            <a:pt x="626" y="184"/>
                          </a:cubicBezTo>
                          <a:cubicBezTo>
                            <a:pt x="626" y="183"/>
                            <a:pt x="626" y="183"/>
                            <a:pt x="626" y="183"/>
                          </a:cubicBezTo>
                          <a:cubicBezTo>
                            <a:pt x="625" y="183"/>
                            <a:pt x="624" y="183"/>
                            <a:pt x="623" y="184"/>
                          </a:cubicBezTo>
                          <a:cubicBezTo>
                            <a:pt x="622" y="185"/>
                            <a:pt x="622" y="185"/>
                            <a:pt x="623" y="186"/>
                          </a:cubicBezTo>
                          <a:cubicBezTo>
                            <a:pt x="623" y="186"/>
                            <a:pt x="623" y="186"/>
                            <a:pt x="624" y="187"/>
                          </a:cubicBezTo>
                          <a:cubicBezTo>
                            <a:pt x="624" y="188"/>
                            <a:pt x="625" y="188"/>
                            <a:pt x="626" y="188"/>
                          </a:cubicBezTo>
                          <a:cubicBezTo>
                            <a:pt x="626" y="188"/>
                            <a:pt x="626" y="189"/>
                            <a:pt x="626" y="189"/>
                          </a:cubicBezTo>
                          <a:cubicBezTo>
                            <a:pt x="626" y="189"/>
                            <a:pt x="626" y="189"/>
                            <a:pt x="626" y="189"/>
                          </a:cubicBezTo>
                          <a:cubicBezTo>
                            <a:pt x="626" y="190"/>
                            <a:pt x="626" y="191"/>
                            <a:pt x="626" y="192"/>
                          </a:cubicBezTo>
                          <a:cubicBezTo>
                            <a:pt x="626" y="192"/>
                            <a:pt x="626" y="192"/>
                            <a:pt x="626" y="192"/>
                          </a:cubicBezTo>
                          <a:cubicBezTo>
                            <a:pt x="626" y="192"/>
                            <a:pt x="626" y="192"/>
                            <a:pt x="626" y="192"/>
                          </a:cubicBezTo>
                          <a:cubicBezTo>
                            <a:pt x="626" y="192"/>
                            <a:pt x="625" y="193"/>
                            <a:pt x="625" y="193"/>
                          </a:cubicBezTo>
                          <a:cubicBezTo>
                            <a:pt x="626" y="193"/>
                            <a:pt x="626" y="193"/>
                            <a:pt x="626" y="193"/>
                          </a:cubicBezTo>
                          <a:cubicBezTo>
                            <a:pt x="626" y="194"/>
                            <a:pt x="626" y="194"/>
                            <a:pt x="627" y="195"/>
                          </a:cubicBezTo>
                          <a:cubicBezTo>
                            <a:pt x="627" y="195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8"/>
                            <a:pt x="629" y="199"/>
                            <a:pt x="629" y="199"/>
                          </a:cubicBezTo>
                          <a:cubicBezTo>
                            <a:pt x="629" y="200"/>
                            <a:pt x="630" y="200"/>
                            <a:pt x="629" y="200"/>
                          </a:cubicBezTo>
                          <a:cubicBezTo>
                            <a:pt x="629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7" y="199"/>
                            <a:pt x="627" y="199"/>
                          </a:cubicBezTo>
                          <a:cubicBezTo>
                            <a:pt x="627" y="198"/>
                            <a:pt x="626" y="199"/>
                            <a:pt x="626" y="199"/>
                          </a:cubicBezTo>
                          <a:cubicBezTo>
                            <a:pt x="625" y="199"/>
                            <a:pt x="625" y="199"/>
                            <a:pt x="625" y="199"/>
                          </a:cubicBezTo>
                          <a:cubicBezTo>
                            <a:pt x="625" y="199"/>
                            <a:pt x="624" y="199"/>
                            <a:pt x="624" y="199"/>
                          </a:cubicBezTo>
                          <a:cubicBezTo>
                            <a:pt x="624" y="199"/>
                            <a:pt x="624" y="199"/>
                            <a:pt x="624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7"/>
                            <a:pt x="623" y="197"/>
                            <a:pt x="623" y="197"/>
                          </a:cubicBezTo>
                          <a:cubicBezTo>
                            <a:pt x="623" y="196"/>
                            <a:pt x="623" y="196"/>
                            <a:pt x="623" y="196"/>
                          </a:cubicBezTo>
                          <a:cubicBezTo>
                            <a:pt x="622" y="195"/>
                            <a:pt x="621" y="194"/>
                            <a:pt x="620" y="194"/>
                          </a:cubicBezTo>
                          <a:cubicBezTo>
                            <a:pt x="619" y="193"/>
                            <a:pt x="619" y="193"/>
                            <a:pt x="619" y="193"/>
                          </a:cubicBezTo>
                          <a:cubicBezTo>
                            <a:pt x="619" y="192"/>
                            <a:pt x="619" y="192"/>
                            <a:pt x="619" y="192"/>
                          </a:cubicBezTo>
                          <a:cubicBezTo>
                            <a:pt x="619" y="192"/>
                            <a:pt x="619" y="192"/>
                            <a:pt x="619" y="192"/>
                          </a:cubicBezTo>
                          <a:cubicBezTo>
                            <a:pt x="619" y="191"/>
                            <a:pt x="619" y="191"/>
                            <a:pt x="619" y="190"/>
                          </a:cubicBezTo>
                          <a:cubicBezTo>
                            <a:pt x="619" y="190"/>
                            <a:pt x="618" y="190"/>
                            <a:pt x="618" y="189"/>
                          </a:cubicBezTo>
                          <a:cubicBezTo>
                            <a:pt x="618" y="189"/>
                            <a:pt x="618" y="189"/>
                            <a:pt x="618" y="189"/>
                          </a:cubicBezTo>
                          <a:cubicBezTo>
                            <a:pt x="618" y="189"/>
                            <a:pt x="618" y="188"/>
                            <a:pt x="617" y="188"/>
                          </a:cubicBezTo>
                          <a:cubicBezTo>
                            <a:pt x="617" y="188"/>
                            <a:pt x="617" y="188"/>
                            <a:pt x="617" y="188"/>
                          </a:cubicBezTo>
                          <a:cubicBezTo>
                            <a:pt x="617" y="188"/>
                            <a:pt x="617" y="188"/>
                            <a:pt x="617" y="187"/>
                          </a:cubicBezTo>
                          <a:cubicBezTo>
                            <a:pt x="617" y="186"/>
                            <a:pt x="617" y="186"/>
                            <a:pt x="616" y="186"/>
                          </a:cubicBezTo>
                          <a:cubicBezTo>
                            <a:pt x="616" y="186"/>
                            <a:pt x="616" y="186"/>
                            <a:pt x="616" y="186"/>
                          </a:cubicBezTo>
                          <a:cubicBezTo>
                            <a:pt x="616" y="186"/>
                            <a:pt x="616" y="185"/>
                            <a:pt x="616" y="185"/>
                          </a:cubicBezTo>
                          <a:cubicBezTo>
                            <a:pt x="616" y="185"/>
                            <a:pt x="616" y="185"/>
                            <a:pt x="616" y="185"/>
                          </a:cubicBezTo>
                          <a:cubicBezTo>
                            <a:pt x="617" y="184"/>
                            <a:pt x="617" y="183"/>
                            <a:pt x="618" y="183"/>
                          </a:cubicBezTo>
                          <a:cubicBezTo>
                            <a:pt x="619" y="183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20" y="182"/>
                            <a:pt x="620" y="182"/>
                            <a:pt x="620" y="182"/>
                          </a:cubicBezTo>
                          <a:cubicBezTo>
                            <a:pt x="620" y="182"/>
                            <a:pt x="620" y="183"/>
                            <a:pt x="621" y="183"/>
                          </a:cubicBezTo>
                          <a:cubicBezTo>
                            <a:pt x="621" y="183"/>
                            <a:pt x="622" y="183"/>
                            <a:pt x="622" y="183"/>
                          </a:cubicBezTo>
                          <a:cubicBezTo>
                            <a:pt x="623" y="182"/>
                            <a:pt x="623" y="181"/>
                            <a:pt x="622" y="180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8"/>
                            <a:pt x="621" y="178"/>
                            <a:pt x="621" y="178"/>
                          </a:cubicBezTo>
                          <a:cubicBezTo>
                            <a:pt x="620" y="177"/>
                            <a:pt x="619" y="177"/>
                            <a:pt x="618" y="176"/>
                          </a:cubicBezTo>
                          <a:cubicBezTo>
                            <a:pt x="618" y="176"/>
                            <a:pt x="618" y="176"/>
                            <a:pt x="618" y="176"/>
                          </a:cubicBezTo>
                          <a:cubicBezTo>
                            <a:pt x="618" y="175"/>
                            <a:pt x="618" y="175"/>
                            <a:pt x="617" y="175"/>
                          </a:cubicBezTo>
                          <a:cubicBezTo>
                            <a:pt x="616" y="175"/>
                            <a:pt x="616" y="175"/>
                            <a:pt x="616" y="175"/>
                          </a:cubicBezTo>
                          <a:cubicBezTo>
                            <a:pt x="617" y="174"/>
                            <a:pt x="617" y="174"/>
                            <a:pt x="617" y="174"/>
                          </a:cubicBezTo>
                          <a:cubicBezTo>
                            <a:pt x="616" y="174"/>
                            <a:pt x="616" y="174"/>
                            <a:pt x="616" y="174"/>
                          </a:cubicBezTo>
                          <a:cubicBezTo>
                            <a:pt x="616" y="174"/>
                            <a:pt x="616" y="174"/>
                            <a:pt x="616" y="174"/>
                          </a:cubicBezTo>
                          <a:cubicBezTo>
                            <a:pt x="616" y="174"/>
                            <a:pt x="616" y="173"/>
                            <a:pt x="616" y="173"/>
                          </a:cubicBezTo>
                          <a:cubicBezTo>
                            <a:pt x="616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2"/>
                            <a:pt x="614" y="172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2" y="170"/>
                          </a:cubicBezTo>
                          <a:cubicBezTo>
                            <a:pt x="612" y="169"/>
                            <a:pt x="611" y="168"/>
                            <a:pt x="610" y="168"/>
                          </a:cubicBezTo>
                          <a:cubicBezTo>
                            <a:pt x="609" y="167"/>
                            <a:pt x="609" y="167"/>
                            <a:pt x="609" y="168"/>
                          </a:cubicBezTo>
                          <a:cubicBezTo>
                            <a:pt x="609" y="168"/>
                            <a:pt x="609" y="168"/>
                            <a:pt x="609" y="168"/>
                          </a:cubicBezTo>
                          <a:cubicBezTo>
                            <a:pt x="609" y="168"/>
                            <a:pt x="609" y="168"/>
                            <a:pt x="609" y="168"/>
                          </a:cubicBezTo>
                          <a:cubicBezTo>
                            <a:pt x="609" y="167"/>
                            <a:pt x="609" y="167"/>
                            <a:pt x="608" y="167"/>
                          </a:cubicBezTo>
                          <a:cubicBezTo>
                            <a:pt x="608" y="167"/>
                            <a:pt x="608" y="167"/>
                            <a:pt x="608" y="167"/>
                          </a:cubicBezTo>
                          <a:cubicBezTo>
                            <a:pt x="608" y="166"/>
                            <a:pt x="608" y="166"/>
                            <a:pt x="608" y="165"/>
                          </a:cubicBezTo>
                          <a:cubicBezTo>
                            <a:pt x="608" y="165"/>
                            <a:pt x="608" y="165"/>
                            <a:pt x="607" y="165"/>
                          </a:cubicBezTo>
                          <a:cubicBezTo>
                            <a:pt x="607" y="165"/>
                            <a:pt x="607" y="165"/>
                            <a:pt x="607" y="165"/>
                          </a:cubicBezTo>
                          <a:cubicBezTo>
                            <a:pt x="607" y="165"/>
                            <a:pt x="607" y="165"/>
                            <a:pt x="607" y="165"/>
                          </a:cubicBezTo>
                          <a:cubicBezTo>
                            <a:pt x="607" y="165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3"/>
                          </a:cubicBezTo>
                          <a:cubicBezTo>
                            <a:pt x="605" y="163"/>
                            <a:pt x="604" y="162"/>
                            <a:pt x="604" y="160"/>
                          </a:cubicBezTo>
                          <a:cubicBezTo>
                            <a:pt x="604" y="160"/>
                            <a:pt x="603" y="159"/>
                            <a:pt x="602" y="159"/>
                          </a:cubicBezTo>
                          <a:cubicBezTo>
                            <a:pt x="602" y="159"/>
                            <a:pt x="602" y="159"/>
                            <a:pt x="602" y="159"/>
                          </a:cubicBezTo>
                          <a:cubicBezTo>
                            <a:pt x="603" y="159"/>
                            <a:pt x="603" y="158"/>
                            <a:pt x="602" y="158"/>
                          </a:cubicBezTo>
                          <a:cubicBezTo>
                            <a:pt x="602" y="158"/>
                            <a:pt x="602" y="158"/>
                            <a:pt x="602" y="158"/>
                          </a:cubicBezTo>
                          <a:cubicBezTo>
                            <a:pt x="602" y="157"/>
                            <a:pt x="602" y="157"/>
                            <a:pt x="602" y="156"/>
                          </a:cubicBezTo>
                          <a:cubicBezTo>
                            <a:pt x="602" y="155"/>
                            <a:pt x="602" y="155"/>
                            <a:pt x="601" y="155"/>
                          </a:cubicBezTo>
                          <a:cubicBezTo>
                            <a:pt x="601" y="155"/>
                            <a:pt x="601" y="155"/>
                            <a:pt x="601" y="155"/>
                          </a:cubicBezTo>
                          <a:cubicBezTo>
                            <a:pt x="601" y="154"/>
                            <a:pt x="602" y="154"/>
                            <a:pt x="602" y="153"/>
                          </a:cubicBezTo>
                          <a:cubicBezTo>
                            <a:pt x="602" y="153"/>
                            <a:pt x="602" y="152"/>
                            <a:pt x="601" y="152"/>
                          </a:cubicBezTo>
                          <a:cubicBezTo>
                            <a:pt x="601" y="152"/>
                            <a:pt x="601" y="152"/>
                            <a:pt x="601" y="152"/>
                          </a:cubicBezTo>
                          <a:cubicBezTo>
                            <a:pt x="601" y="152"/>
                            <a:pt x="601" y="152"/>
                            <a:pt x="601" y="152"/>
                          </a:cubicBezTo>
                          <a:cubicBezTo>
                            <a:pt x="600" y="151"/>
                            <a:pt x="599" y="151"/>
                            <a:pt x="598" y="150"/>
                          </a:cubicBezTo>
                          <a:cubicBezTo>
                            <a:pt x="598" y="150"/>
                            <a:pt x="598" y="150"/>
                            <a:pt x="598" y="150"/>
                          </a:cubicBezTo>
                          <a:cubicBezTo>
                            <a:pt x="598" y="150"/>
                            <a:pt x="598" y="149"/>
                            <a:pt x="599" y="149"/>
                          </a:cubicBezTo>
                          <a:cubicBezTo>
                            <a:pt x="599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1" y="148"/>
                            <a:pt x="601" y="148"/>
                            <a:pt x="601" y="148"/>
                          </a:cubicBezTo>
                          <a:cubicBezTo>
                            <a:pt x="601" y="148"/>
                            <a:pt x="601" y="148"/>
                            <a:pt x="601" y="148"/>
                          </a:cubicBezTo>
                          <a:cubicBezTo>
                            <a:pt x="601" y="149"/>
                            <a:pt x="600" y="149"/>
                            <a:pt x="600" y="149"/>
                          </a:cubicBezTo>
                          <a:cubicBezTo>
                            <a:pt x="601" y="150"/>
                            <a:pt x="602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4" y="152"/>
                            <a:pt x="605" y="151"/>
                            <a:pt x="605" y="151"/>
                          </a:cubicBezTo>
                          <a:cubicBezTo>
                            <a:pt x="606" y="152"/>
                            <a:pt x="606" y="152"/>
                            <a:pt x="606" y="152"/>
                          </a:cubicBezTo>
                          <a:cubicBezTo>
                            <a:pt x="607" y="152"/>
                            <a:pt x="607" y="151"/>
                            <a:pt x="607" y="151"/>
                          </a:cubicBezTo>
                          <a:cubicBezTo>
                            <a:pt x="607" y="151"/>
                            <a:pt x="607" y="150"/>
                            <a:pt x="606" y="150"/>
                          </a:cubicBezTo>
                          <a:cubicBezTo>
                            <a:pt x="606" y="150"/>
                            <a:pt x="606" y="150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4" y="149"/>
                            <a:pt x="604" y="149"/>
                            <a:pt x="604" y="149"/>
                          </a:cubicBezTo>
                          <a:cubicBezTo>
                            <a:pt x="604" y="149"/>
                            <a:pt x="604" y="149"/>
                            <a:pt x="604" y="149"/>
                          </a:cubicBezTo>
                          <a:cubicBezTo>
                            <a:pt x="604" y="148"/>
                            <a:pt x="604" y="148"/>
                            <a:pt x="603" y="148"/>
                          </a:cubicBezTo>
                          <a:cubicBezTo>
                            <a:pt x="603" y="148"/>
                            <a:pt x="603" y="147"/>
                            <a:pt x="603" y="147"/>
                          </a:cubicBezTo>
                          <a:cubicBezTo>
                            <a:pt x="603" y="147"/>
                            <a:pt x="602" y="147"/>
                            <a:pt x="602" y="147"/>
                          </a:cubicBezTo>
                          <a:cubicBezTo>
                            <a:pt x="602" y="147"/>
                            <a:pt x="602" y="147"/>
                            <a:pt x="602" y="147"/>
                          </a:cubicBezTo>
                          <a:cubicBezTo>
                            <a:pt x="602" y="147"/>
                            <a:pt x="602" y="147"/>
                            <a:pt x="602" y="147"/>
                          </a:cubicBezTo>
                          <a:cubicBezTo>
                            <a:pt x="601" y="147"/>
                            <a:pt x="601" y="147"/>
                            <a:pt x="600" y="147"/>
                          </a:cubicBezTo>
                          <a:cubicBezTo>
                            <a:pt x="600" y="147"/>
                            <a:pt x="600" y="147"/>
                            <a:pt x="600" y="147"/>
                          </a:cubicBezTo>
                          <a:cubicBezTo>
                            <a:pt x="600" y="147"/>
                            <a:pt x="599" y="147"/>
                            <a:pt x="599" y="147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5"/>
                          </a:cubicBezTo>
                          <a:cubicBezTo>
                            <a:pt x="598" y="145"/>
                            <a:pt x="597" y="145"/>
                            <a:pt x="597" y="144"/>
                          </a:cubicBezTo>
                          <a:cubicBezTo>
                            <a:pt x="597" y="144"/>
                            <a:pt x="596" y="144"/>
                            <a:pt x="595" y="144"/>
                          </a:cubicBezTo>
                          <a:cubicBezTo>
                            <a:pt x="595" y="144"/>
                            <a:pt x="594" y="144"/>
                            <a:pt x="593" y="144"/>
                          </a:cubicBezTo>
                          <a:cubicBezTo>
                            <a:pt x="593" y="144"/>
                            <a:pt x="593" y="144"/>
                            <a:pt x="593" y="144"/>
                          </a:cubicBezTo>
                          <a:cubicBezTo>
                            <a:pt x="594" y="142"/>
                            <a:pt x="593" y="141"/>
                            <a:pt x="593" y="140"/>
                          </a:cubicBezTo>
                          <a:cubicBezTo>
                            <a:pt x="593" y="140"/>
                            <a:pt x="592" y="140"/>
                            <a:pt x="592" y="140"/>
                          </a:cubicBezTo>
                          <a:cubicBezTo>
                            <a:pt x="592" y="140"/>
                            <a:pt x="592" y="140"/>
                            <a:pt x="592" y="140"/>
                          </a:cubicBezTo>
                          <a:cubicBezTo>
                            <a:pt x="592" y="140"/>
                            <a:pt x="592" y="140"/>
                            <a:pt x="592" y="140"/>
                          </a:cubicBezTo>
                          <a:cubicBezTo>
                            <a:pt x="592" y="139"/>
                            <a:pt x="592" y="139"/>
                            <a:pt x="592" y="139"/>
                          </a:cubicBezTo>
                          <a:cubicBezTo>
                            <a:pt x="591" y="138"/>
                            <a:pt x="591" y="138"/>
                            <a:pt x="590" y="138"/>
                          </a:cubicBezTo>
                          <a:cubicBezTo>
                            <a:pt x="590" y="138"/>
                            <a:pt x="590" y="138"/>
                            <a:pt x="589" y="138"/>
                          </a:cubicBezTo>
                          <a:cubicBezTo>
                            <a:pt x="589" y="138"/>
                            <a:pt x="589" y="138"/>
                            <a:pt x="589" y="138"/>
                          </a:cubicBezTo>
                          <a:cubicBezTo>
                            <a:pt x="589" y="138"/>
                            <a:pt x="589" y="138"/>
                            <a:pt x="589" y="137"/>
                          </a:cubicBezTo>
                          <a:cubicBezTo>
                            <a:pt x="589" y="137"/>
                            <a:pt x="588" y="137"/>
                            <a:pt x="588" y="137"/>
                          </a:cubicBezTo>
                          <a:cubicBezTo>
                            <a:pt x="588" y="137"/>
                            <a:pt x="588" y="137"/>
                            <a:pt x="588" y="137"/>
                          </a:cubicBezTo>
                          <a:cubicBezTo>
                            <a:pt x="588" y="137"/>
                            <a:pt x="587" y="136"/>
                            <a:pt x="586" y="136"/>
                          </a:cubicBezTo>
                          <a:cubicBezTo>
                            <a:pt x="586" y="136"/>
                            <a:pt x="585" y="136"/>
                            <a:pt x="585" y="136"/>
                          </a:cubicBezTo>
                          <a:cubicBezTo>
                            <a:pt x="585" y="136"/>
                            <a:pt x="585" y="136"/>
                            <a:pt x="585" y="136"/>
                          </a:cubicBezTo>
                          <a:cubicBezTo>
                            <a:pt x="585" y="135"/>
                            <a:pt x="584" y="135"/>
                            <a:pt x="584" y="135"/>
                          </a:cubicBezTo>
                          <a:cubicBezTo>
                            <a:pt x="584" y="135"/>
                            <a:pt x="583" y="135"/>
                            <a:pt x="583" y="135"/>
                          </a:cubicBezTo>
                          <a:cubicBezTo>
                            <a:pt x="583" y="135"/>
                            <a:pt x="583" y="135"/>
                            <a:pt x="583" y="135"/>
                          </a:cubicBezTo>
                          <a:cubicBezTo>
                            <a:pt x="583" y="135"/>
                            <a:pt x="583" y="135"/>
                            <a:pt x="583" y="135"/>
                          </a:cubicBezTo>
                          <a:cubicBezTo>
                            <a:pt x="583" y="133"/>
                            <a:pt x="583" y="132"/>
                            <a:pt x="582" y="131"/>
                          </a:cubicBezTo>
                          <a:cubicBezTo>
                            <a:pt x="581" y="131"/>
                            <a:pt x="581" y="131"/>
                            <a:pt x="581" y="131"/>
                          </a:cubicBezTo>
                          <a:cubicBezTo>
                            <a:pt x="581" y="131"/>
                            <a:pt x="581" y="131"/>
                            <a:pt x="581" y="131"/>
                          </a:cubicBezTo>
                          <a:cubicBezTo>
                            <a:pt x="582" y="131"/>
                            <a:pt x="582" y="131"/>
                            <a:pt x="582" y="131"/>
                          </a:cubicBezTo>
                          <a:cubicBezTo>
                            <a:pt x="581" y="130"/>
                            <a:pt x="581" y="130"/>
                            <a:pt x="581" y="130"/>
                          </a:cubicBezTo>
                          <a:cubicBezTo>
                            <a:pt x="580" y="129"/>
                            <a:pt x="579" y="129"/>
                            <a:pt x="579" y="129"/>
                          </a:cubicBezTo>
                          <a:cubicBezTo>
                            <a:pt x="579" y="129"/>
                            <a:pt x="579" y="129"/>
                            <a:pt x="579" y="129"/>
                          </a:cubicBezTo>
                          <a:cubicBezTo>
                            <a:pt x="579" y="129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7" y="128"/>
                          </a:cubicBezTo>
                          <a:cubicBezTo>
                            <a:pt x="577" y="128"/>
                            <a:pt x="577" y="128"/>
                            <a:pt x="577" y="128"/>
                          </a:cubicBezTo>
                          <a:cubicBezTo>
                            <a:pt x="577" y="128"/>
                            <a:pt x="577" y="128"/>
                            <a:pt x="577" y="128"/>
                          </a:cubicBezTo>
                          <a:cubicBezTo>
                            <a:pt x="577" y="127"/>
                            <a:pt x="577" y="127"/>
                            <a:pt x="576" y="127"/>
                          </a:cubicBezTo>
                          <a:cubicBezTo>
                            <a:pt x="576" y="127"/>
                            <a:pt x="576" y="127"/>
                            <a:pt x="576" y="127"/>
                          </a:cubicBezTo>
                          <a:cubicBezTo>
                            <a:pt x="577" y="126"/>
                            <a:pt x="577" y="126"/>
                            <a:pt x="576" y="126"/>
                          </a:cubicBezTo>
                          <a:cubicBezTo>
                            <a:pt x="576" y="126"/>
                            <a:pt x="576" y="126"/>
                            <a:pt x="576" y="126"/>
                          </a:cubicBezTo>
                          <a:cubicBezTo>
                            <a:pt x="575" y="124"/>
                            <a:pt x="575" y="124"/>
                            <a:pt x="574" y="123"/>
                          </a:cubicBezTo>
                          <a:cubicBezTo>
                            <a:pt x="574" y="123"/>
                            <a:pt x="574" y="123"/>
                            <a:pt x="574" y="123"/>
                          </a:cubicBezTo>
                          <a:cubicBezTo>
                            <a:pt x="574" y="123"/>
                            <a:pt x="573" y="123"/>
                            <a:pt x="573" y="123"/>
                          </a:cubicBezTo>
                          <a:cubicBezTo>
                            <a:pt x="573" y="123"/>
                            <a:pt x="573" y="123"/>
                            <a:pt x="573" y="123"/>
                          </a:cubicBezTo>
                          <a:cubicBezTo>
                            <a:pt x="573" y="121"/>
                            <a:pt x="573" y="121"/>
                            <a:pt x="572" y="121"/>
                          </a:cubicBezTo>
                          <a:cubicBezTo>
                            <a:pt x="572" y="121"/>
                            <a:pt x="571" y="121"/>
                            <a:pt x="571" y="121"/>
                          </a:cubicBezTo>
                          <a:cubicBezTo>
                            <a:pt x="571" y="121"/>
                            <a:pt x="571" y="121"/>
                            <a:pt x="571" y="121"/>
                          </a:cubicBezTo>
                          <a:cubicBezTo>
                            <a:pt x="571" y="121"/>
                            <a:pt x="570" y="120"/>
                            <a:pt x="570" y="120"/>
                          </a:cubicBezTo>
                          <a:cubicBezTo>
                            <a:pt x="570" y="119"/>
                            <a:pt x="569" y="119"/>
                            <a:pt x="569" y="119"/>
                          </a:cubicBezTo>
                          <a:cubicBezTo>
                            <a:pt x="569" y="119"/>
                            <a:pt x="569" y="119"/>
                            <a:pt x="569" y="119"/>
                          </a:cubicBezTo>
                          <a:cubicBezTo>
                            <a:pt x="569" y="118"/>
                            <a:pt x="569" y="118"/>
                            <a:pt x="568" y="117"/>
                          </a:cubicBezTo>
                          <a:cubicBezTo>
                            <a:pt x="567" y="117"/>
                            <a:pt x="566" y="116"/>
                            <a:pt x="565" y="116"/>
                          </a:cubicBezTo>
                          <a:cubicBezTo>
                            <a:pt x="565" y="116"/>
                            <a:pt x="565" y="116"/>
                            <a:pt x="565" y="116"/>
                          </a:cubicBezTo>
                          <a:cubicBezTo>
                            <a:pt x="564" y="116"/>
                            <a:pt x="564" y="116"/>
                            <a:pt x="564" y="116"/>
                          </a:cubicBezTo>
                          <a:cubicBezTo>
                            <a:pt x="564" y="116"/>
                            <a:pt x="564" y="116"/>
                            <a:pt x="564" y="116"/>
                          </a:cubicBezTo>
                          <a:cubicBezTo>
                            <a:pt x="564" y="115"/>
                            <a:pt x="563" y="114"/>
                            <a:pt x="562" y="114"/>
                          </a:cubicBezTo>
                          <a:cubicBezTo>
                            <a:pt x="562" y="114"/>
                            <a:pt x="561" y="114"/>
                            <a:pt x="561" y="114"/>
                          </a:cubicBezTo>
                          <a:cubicBezTo>
                            <a:pt x="561" y="114"/>
                            <a:pt x="561" y="114"/>
                            <a:pt x="561" y="114"/>
                          </a:cubicBezTo>
                          <a:cubicBezTo>
                            <a:pt x="561" y="114"/>
                            <a:pt x="561" y="114"/>
                            <a:pt x="561" y="114"/>
                          </a:cubicBezTo>
                          <a:cubicBezTo>
                            <a:pt x="560" y="113"/>
                            <a:pt x="559" y="113"/>
                            <a:pt x="559" y="112"/>
                          </a:cubicBezTo>
                          <a:cubicBezTo>
                            <a:pt x="558" y="112"/>
                            <a:pt x="558" y="112"/>
                            <a:pt x="557" y="111"/>
                          </a:cubicBezTo>
                          <a:cubicBezTo>
                            <a:pt x="557" y="111"/>
                            <a:pt x="557" y="111"/>
                            <a:pt x="556" y="111"/>
                          </a:cubicBezTo>
                          <a:cubicBezTo>
                            <a:pt x="556" y="111"/>
                            <a:pt x="556" y="111"/>
                            <a:pt x="556" y="111"/>
                          </a:cubicBezTo>
                          <a:cubicBezTo>
                            <a:pt x="556" y="110"/>
                            <a:pt x="555" y="110"/>
                            <a:pt x="555" y="110"/>
                          </a:cubicBezTo>
                          <a:cubicBezTo>
                            <a:pt x="555" y="110"/>
                            <a:pt x="555" y="110"/>
                            <a:pt x="555" y="110"/>
                          </a:cubicBezTo>
                          <a:cubicBezTo>
                            <a:pt x="555" y="109"/>
                            <a:pt x="555" y="109"/>
                            <a:pt x="553" y="109"/>
                          </a:cubicBezTo>
                          <a:cubicBezTo>
                            <a:pt x="553" y="109"/>
                            <a:pt x="553" y="109"/>
                            <a:pt x="553" y="109"/>
                          </a:cubicBezTo>
                          <a:cubicBezTo>
                            <a:pt x="553" y="108"/>
                            <a:pt x="553" y="108"/>
                            <a:pt x="553" y="108"/>
                          </a:cubicBezTo>
                          <a:cubicBezTo>
                            <a:pt x="552" y="107"/>
                            <a:pt x="551" y="107"/>
                            <a:pt x="550" y="106"/>
                          </a:cubicBezTo>
                          <a:cubicBezTo>
                            <a:pt x="550" y="106"/>
                            <a:pt x="549" y="106"/>
                            <a:pt x="549" y="106"/>
                          </a:cubicBezTo>
                          <a:cubicBezTo>
                            <a:pt x="548" y="106"/>
                            <a:pt x="548" y="106"/>
                            <a:pt x="548" y="106"/>
                          </a:cubicBezTo>
                          <a:cubicBezTo>
                            <a:pt x="548" y="105"/>
                            <a:pt x="548" y="104"/>
                            <a:pt x="547" y="104"/>
                          </a:cubicBezTo>
                          <a:cubicBezTo>
                            <a:pt x="547" y="104"/>
                            <a:pt x="547" y="104"/>
                            <a:pt x="547" y="104"/>
                          </a:cubicBezTo>
                          <a:cubicBezTo>
                            <a:pt x="547" y="104"/>
                            <a:pt x="547" y="103"/>
                            <a:pt x="547" y="103"/>
                          </a:cubicBezTo>
                          <a:cubicBezTo>
                            <a:pt x="546" y="102"/>
                            <a:pt x="546" y="102"/>
                            <a:pt x="546" y="102"/>
                          </a:cubicBezTo>
                          <a:cubicBezTo>
                            <a:pt x="547" y="101"/>
                            <a:pt x="547" y="101"/>
                            <a:pt x="547" y="100"/>
                          </a:cubicBezTo>
                          <a:cubicBezTo>
                            <a:pt x="547" y="100"/>
                            <a:pt x="547" y="100"/>
                            <a:pt x="548" y="100"/>
                          </a:cubicBezTo>
                          <a:cubicBezTo>
                            <a:pt x="549" y="100"/>
                            <a:pt x="550" y="99"/>
                            <a:pt x="551" y="99"/>
                          </a:cubicBezTo>
                          <a:cubicBezTo>
                            <a:pt x="551" y="99"/>
                            <a:pt x="551" y="99"/>
                            <a:pt x="551" y="100"/>
                          </a:cubicBezTo>
                          <a:cubicBezTo>
                            <a:pt x="551" y="100"/>
                            <a:pt x="551" y="100"/>
                            <a:pt x="551" y="100"/>
                          </a:cubicBezTo>
                          <a:cubicBezTo>
                            <a:pt x="551" y="100"/>
                            <a:pt x="551" y="101"/>
                            <a:pt x="550" y="101"/>
                          </a:cubicBezTo>
                          <a:cubicBezTo>
                            <a:pt x="550" y="102"/>
                            <a:pt x="550" y="102"/>
                            <a:pt x="551" y="103"/>
                          </a:cubicBezTo>
                          <a:cubicBezTo>
                            <a:pt x="551" y="103"/>
                            <a:pt x="551" y="103"/>
                            <a:pt x="551" y="103"/>
                          </a:cubicBezTo>
                          <a:cubicBezTo>
                            <a:pt x="551" y="104"/>
                            <a:pt x="551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5"/>
                            <a:pt x="552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6"/>
                            <a:pt x="553" y="106"/>
                            <a:pt x="554" y="106"/>
                          </a:cubicBezTo>
                          <a:cubicBezTo>
                            <a:pt x="554" y="106"/>
                            <a:pt x="555" y="106"/>
                            <a:pt x="555" y="106"/>
                          </a:cubicBezTo>
                          <a:cubicBezTo>
                            <a:pt x="556" y="106"/>
                            <a:pt x="556" y="106"/>
                            <a:pt x="557" y="107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7"/>
                            <a:pt x="557" y="107"/>
                            <a:pt x="557" y="107"/>
                          </a:cubicBezTo>
                          <a:cubicBezTo>
                            <a:pt x="557" y="107"/>
                            <a:pt x="557" y="108"/>
                            <a:pt x="558" y="108"/>
                          </a:cubicBezTo>
                          <a:cubicBezTo>
                            <a:pt x="558" y="108"/>
                            <a:pt x="559" y="108"/>
                            <a:pt x="559" y="108"/>
                          </a:cubicBezTo>
                          <a:cubicBezTo>
                            <a:pt x="559" y="108"/>
                            <a:pt x="559" y="109"/>
                            <a:pt x="560" y="109"/>
                          </a:cubicBezTo>
                          <a:cubicBezTo>
                            <a:pt x="560" y="108"/>
                            <a:pt x="560" y="108"/>
                            <a:pt x="560" y="108"/>
                          </a:cubicBezTo>
                          <a:cubicBezTo>
                            <a:pt x="560" y="108"/>
                            <a:pt x="560" y="108"/>
                            <a:pt x="560" y="108"/>
                          </a:cubicBezTo>
                          <a:cubicBezTo>
                            <a:pt x="560" y="108"/>
                            <a:pt x="561" y="108"/>
                            <a:pt x="561" y="108"/>
                          </a:cubicBezTo>
                          <a:cubicBezTo>
                            <a:pt x="561" y="107"/>
                            <a:pt x="562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9"/>
                            <a:pt x="563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5" y="109"/>
                          </a:cubicBezTo>
                          <a:cubicBezTo>
                            <a:pt x="565" y="109"/>
                            <a:pt x="565" y="109"/>
                            <a:pt x="565" y="109"/>
                          </a:cubicBezTo>
                          <a:cubicBezTo>
                            <a:pt x="566" y="110"/>
                            <a:pt x="566" y="110"/>
                            <a:pt x="566" y="110"/>
                          </a:cubicBezTo>
                          <a:cubicBezTo>
                            <a:pt x="566" y="110"/>
                            <a:pt x="566" y="110"/>
                            <a:pt x="566" y="110"/>
                          </a:cubicBezTo>
                          <a:cubicBezTo>
                            <a:pt x="566" y="111"/>
                            <a:pt x="567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2"/>
                            <a:pt x="568" y="113"/>
                            <a:pt x="569" y="114"/>
                          </a:cubicBezTo>
                          <a:cubicBezTo>
                            <a:pt x="569" y="113"/>
                            <a:pt x="569" y="113"/>
                            <a:pt x="569" y="113"/>
                          </a:cubicBezTo>
                          <a:cubicBezTo>
                            <a:pt x="569" y="113"/>
                            <a:pt x="569" y="113"/>
                            <a:pt x="569" y="113"/>
                          </a:cubicBezTo>
                          <a:cubicBezTo>
                            <a:pt x="569" y="113"/>
                            <a:pt x="570" y="114"/>
                            <a:pt x="570" y="114"/>
                          </a:cubicBezTo>
                          <a:cubicBezTo>
                            <a:pt x="570" y="114"/>
                            <a:pt x="570" y="114"/>
                            <a:pt x="570" y="114"/>
                          </a:cubicBezTo>
                          <a:cubicBezTo>
                            <a:pt x="570" y="114"/>
                            <a:pt x="569" y="113"/>
                            <a:pt x="569" y="113"/>
                          </a:cubicBezTo>
                          <a:cubicBezTo>
                            <a:pt x="569" y="114"/>
                            <a:pt x="569" y="114"/>
                            <a:pt x="569" y="114"/>
                          </a:cubicBezTo>
                          <a:cubicBezTo>
                            <a:pt x="569" y="114"/>
                            <a:pt x="569" y="114"/>
                            <a:pt x="570" y="114"/>
                          </a:cubicBezTo>
                          <a:cubicBezTo>
                            <a:pt x="570" y="115"/>
                            <a:pt x="570" y="115"/>
                            <a:pt x="571" y="115"/>
                          </a:cubicBezTo>
                          <a:cubicBezTo>
                            <a:pt x="572" y="115"/>
                            <a:pt x="573" y="115"/>
                            <a:pt x="574" y="115"/>
                          </a:cubicBezTo>
                          <a:cubicBezTo>
                            <a:pt x="574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4" y="115"/>
                            <a:pt x="574" y="115"/>
                            <a:pt x="574" y="115"/>
                          </a:cubicBezTo>
                          <a:cubicBezTo>
                            <a:pt x="575" y="115"/>
                            <a:pt x="575" y="115"/>
                            <a:pt x="575" y="116"/>
                          </a:cubicBezTo>
                          <a:cubicBezTo>
                            <a:pt x="575" y="116"/>
                            <a:pt x="575" y="116"/>
                            <a:pt x="575" y="116"/>
                          </a:cubicBezTo>
                          <a:cubicBezTo>
                            <a:pt x="575" y="116"/>
                            <a:pt x="576" y="116"/>
                            <a:pt x="576" y="116"/>
                          </a:cubicBezTo>
                          <a:cubicBezTo>
                            <a:pt x="576" y="116"/>
                            <a:pt x="576" y="116"/>
                            <a:pt x="576" y="116"/>
                          </a:cubicBezTo>
                          <a:cubicBezTo>
                            <a:pt x="576" y="116"/>
                            <a:pt x="576" y="117"/>
                            <a:pt x="577" y="117"/>
                          </a:cubicBezTo>
                          <a:cubicBezTo>
                            <a:pt x="577" y="117"/>
                            <a:pt x="578" y="117"/>
                            <a:pt x="578" y="117"/>
                          </a:cubicBezTo>
                          <a:cubicBezTo>
                            <a:pt x="579" y="117"/>
                            <a:pt x="580" y="117"/>
                            <a:pt x="580" y="118"/>
                          </a:cubicBezTo>
                          <a:cubicBezTo>
                            <a:pt x="580" y="118"/>
                            <a:pt x="581" y="118"/>
                            <a:pt x="581" y="118"/>
                          </a:cubicBezTo>
                          <a:cubicBezTo>
                            <a:pt x="581" y="118"/>
                            <a:pt x="581" y="118"/>
                            <a:pt x="581" y="118"/>
                          </a:cubicBezTo>
                          <a:cubicBezTo>
                            <a:pt x="581" y="119"/>
                            <a:pt x="582" y="119"/>
                            <a:pt x="582" y="119"/>
                          </a:cubicBezTo>
                          <a:cubicBezTo>
                            <a:pt x="582" y="119"/>
                            <a:pt x="582" y="119"/>
                            <a:pt x="582" y="119"/>
                          </a:cubicBezTo>
                          <a:cubicBezTo>
                            <a:pt x="582" y="120"/>
                            <a:pt x="583" y="120"/>
                            <a:pt x="584" y="120"/>
                          </a:cubicBezTo>
                          <a:cubicBezTo>
                            <a:pt x="584" y="121"/>
                            <a:pt x="584" y="121"/>
                            <a:pt x="584" y="121"/>
                          </a:cubicBezTo>
                          <a:cubicBezTo>
                            <a:pt x="584" y="121"/>
                            <a:pt x="584" y="122"/>
                            <a:pt x="584" y="122"/>
                          </a:cubicBezTo>
                          <a:cubicBezTo>
                            <a:pt x="585" y="122"/>
                            <a:pt x="586" y="123"/>
                            <a:pt x="587" y="123"/>
                          </a:cubicBezTo>
                          <a:cubicBezTo>
                            <a:pt x="586" y="123"/>
                            <a:pt x="586" y="123"/>
                            <a:pt x="586" y="123"/>
                          </a:cubicBezTo>
                          <a:cubicBezTo>
                            <a:pt x="587" y="123"/>
                            <a:pt x="587" y="124"/>
                            <a:pt x="587" y="124"/>
                          </a:cubicBezTo>
                          <a:cubicBezTo>
                            <a:pt x="588" y="124"/>
                            <a:pt x="588" y="124"/>
                            <a:pt x="588" y="123"/>
                          </a:cubicBezTo>
                          <a:cubicBezTo>
                            <a:pt x="588" y="123"/>
                            <a:pt x="588" y="122"/>
                            <a:pt x="588" y="122"/>
                          </a:cubicBezTo>
                          <a:cubicBezTo>
                            <a:pt x="588" y="121"/>
                            <a:pt x="587" y="121"/>
                            <a:pt x="586" y="121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19"/>
                          </a:cubicBezTo>
                          <a:cubicBezTo>
                            <a:pt x="586" y="119"/>
                            <a:pt x="586" y="119"/>
                            <a:pt x="586" y="119"/>
                          </a:cubicBezTo>
                          <a:cubicBezTo>
                            <a:pt x="586" y="119"/>
                            <a:pt x="585" y="118"/>
                            <a:pt x="585" y="118"/>
                          </a:cubicBezTo>
                          <a:cubicBezTo>
                            <a:pt x="585" y="117"/>
                            <a:pt x="584" y="117"/>
                            <a:pt x="583" y="117"/>
                          </a:cubicBezTo>
                          <a:cubicBezTo>
                            <a:pt x="583" y="117"/>
                            <a:pt x="583" y="117"/>
                            <a:pt x="583" y="117"/>
                          </a:cubicBezTo>
                          <a:cubicBezTo>
                            <a:pt x="582" y="117"/>
                            <a:pt x="582" y="117"/>
                            <a:pt x="582" y="117"/>
                          </a:cubicBezTo>
                          <a:cubicBezTo>
                            <a:pt x="582" y="116"/>
                            <a:pt x="581" y="116"/>
                            <a:pt x="581" y="115"/>
                          </a:cubicBezTo>
                          <a:cubicBezTo>
                            <a:pt x="580" y="115"/>
                            <a:pt x="580" y="115"/>
                            <a:pt x="579" y="115"/>
                          </a:cubicBezTo>
                          <a:cubicBezTo>
                            <a:pt x="579" y="115"/>
                            <a:pt x="579" y="114"/>
                            <a:pt x="579" y="114"/>
                          </a:cubicBezTo>
                          <a:cubicBezTo>
                            <a:pt x="579" y="114"/>
                            <a:pt x="579" y="114"/>
                            <a:pt x="579" y="114"/>
                          </a:cubicBezTo>
                          <a:cubicBezTo>
                            <a:pt x="579" y="113"/>
                            <a:pt x="579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1"/>
                            <a:pt x="578" y="110"/>
                            <a:pt x="577" y="110"/>
                          </a:cubicBezTo>
                          <a:cubicBezTo>
                            <a:pt x="577" y="110"/>
                            <a:pt x="577" y="109"/>
                            <a:pt x="577" y="109"/>
                          </a:cubicBezTo>
                          <a:cubicBezTo>
                            <a:pt x="576" y="109"/>
                            <a:pt x="576" y="109"/>
                            <a:pt x="575" y="108"/>
                          </a:cubicBezTo>
                          <a:cubicBezTo>
                            <a:pt x="575" y="109"/>
                            <a:pt x="575" y="109"/>
                            <a:pt x="575" y="109"/>
                          </a:cubicBezTo>
                          <a:cubicBezTo>
                            <a:pt x="575" y="109"/>
                            <a:pt x="575" y="109"/>
                            <a:pt x="575" y="109"/>
                          </a:cubicBezTo>
                          <a:cubicBezTo>
                            <a:pt x="575" y="108"/>
                            <a:pt x="575" y="108"/>
                            <a:pt x="575" y="108"/>
                          </a:cubicBezTo>
                          <a:cubicBezTo>
                            <a:pt x="575" y="108"/>
                            <a:pt x="575" y="108"/>
                            <a:pt x="574" y="108"/>
                          </a:cubicBezTo>
                          <a:cubicBezTo>
                            <a:pt x="574" y="108"/>
                            <a:pt x="574" y="108"/>
                            <a:pt x="574" y="108"/>
                          </a:cubicBezTo>
                          <a:cubicBezTo>
                            <a:pt x="574" y="108"/>
                            <a:pt x="574" y="108"/>
                            <a:pt x="574" y="107"/>
                          </a:cubicBezTo>
                          <a:cubicBezTo>
                            <a:pt x="574" y="107"/>
                            <a:pt x="574" y="107"/>
                            <a:pt x="574" y="106"/>
                          </a:cubicBezTo>
                          <a:cubicBezTo>
                            <a:pt x="573" y="106"/>
                            <a:pt x="573" y="106"/>
                            <a:pt x="572" y="106"/>
                          </a:cubicBezTo>
                          <a:cubicBezTo>
                            <a:pt x="572" y="106"/>
                            <a:pt x="572" y="106"/>
                            <a:pt x="572" y="106"/>
                          </a:cubicBezTo>
                          <a:cubicBezTo>
                            <a:pt x="572" y="106"/>
                            <a:pt x="572" y="106"/>
                            <a:pt x="572" y="106"/>
                          </a:cubicBezTo>
                          <a:cubicBezTo>
                            <a:pt x="572" y="106"/>
                            <a:pt x="572" y="105"/>
                            <a:pt x="572" y="105"/>
                          </a:cubicBezTo>
                          <a:cubicBezTo>
                            <a:pt x="572" y="105"/>
                            <a:pt x="572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2" y="105"/>
                            <a:pt x="572" y="105"/>
                            <a:pt x="572" y="105"/>
                          </a:cubicBezTo>
                          <a:cubicBezTo>
                            <a:pt x="571" y="105"/>
                            <a:pt x="571" y="105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3"/>
                            <a:pt x="571" y="103"/>
                          </a:cubicBezTo>
                          <a:cubicBezTo>
                            <a:pt x="571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2"/>
                          </a:cubicBezTo>
                          <a:cubicBezTo>
                            <a:pt x="570" y="102"/>
                            <a:pt x="570" y="102"/>
                            <a:pt x="570" y="102"/>
                          </a:cubicBezTo>
                          <a:cubicBezTo>
                            <a:pt x="569" y="102"/>
                            <a:pt x="569" y="102"/>
                            <a:pt x="568" y="102"/>
                          </a:cubicBezTo>
                          <a:cubicBezTo>
                            <a:pt x="568" y="102"/>
                            <a:pt x="568" y="102"/>
                            <a:pt x="568" y="102"/>
                          </a:cubicBezTo>
                          <a:cubicBezTo>
                            <a:pt x="568" y="101"/>
                            <a:pt x="568" y="101"/>
                            <a:pt x="568" y="100"/>
                          </a:cubicBezTo>
                          <a:cubicBezTo>
                            <a:pt x="567" y="100"/>
                            <a:pt x="567" y="100"/>
                            <a:pt x="567" y="99"/>
                          </a:cubicBezTo>
                          <a:cubicBezTo>
                            <a:pt x="566" y="98"/>
                            <a:pt x="566" y="98"/>
                            <a:pt x="565" y="97"/>
                          </a:cubicBezTo>
                          <a:cubicBezTo>
                            <a:pt x="564" y="97"/>
                            <a:pt x="564" y="97"/>
                            <a:pt x="564" y="97"/>
                          </a:cubicBezTo>
                          <a:cubicBezTo>
                            <a:pt x="564" y="96"/>
                            <a:pt x="564" y="96"/>
                            <a:pt x="563" y="96"/>
                          </a:cubicBezTo>
                          <a:cubicBezTo>
                            <a:pt x="563" y="96"/>
                            <a:pt x="563" y="96"/>
                            <a:pt x="563" y="96"/>
                          </a:cubicBezTo>
                          <a:cubicBezTo>
                            <a:pt x="563" y="96"/>
                            <a:pt x="563" y="96"/>
                            <a:pt x="563" y="96"/>
                          </a:cubicBezTo>
                          <a:cubicBezTo>
                            <a:pt x="562" y="96"/>
                            <a:pt x="561" y="96"/>
                            <a:pt x="560" y="96"/>
                          </a:cubicBezTo>
                          <a:cubicBezTo>
                            <a:pt x="560" y="96"/>
                            <a:pt x="560" y="96"/>
                            <a:pt x="560" y="96"/>
                          </a:cubicBezTo>
                          <a:cubicBezTo>
                            <a:pt x="560" y="95"/>
                            <a:pt x="560" y="95"/>
                            <a:pt x="559" y="95"/>
                          </a:cubicBezTo>
                          <a:cubicBezTo>
                            <a:pt x="559" y="95"/>
                            <a:pt x="559" y="95"/>
                            <a:pt x="559" y="95"/>
                          </a:cubicBezTo>
                          <a:cubicBezTo>
                            <a:pt x="559" y="95"/>
                            <a:pt x="559" y="95"/>
                            <a:pt x="559" y="95"/>
                          </a:cubicBezTo>
                          <a:cubicBezTo>
                            <a:pt x="559" y="94"/>
                            <a:pt x="559" y="94"/>
                            <a:pt x="558" y="94"/>
                          </a:cubicBezTo>
                          <a:cubicBezTo>
                            <a:pt x="558" y="94"/>
                            <a:pt x="559" y="94"/>
                            <a:pt x="559" y="94"/>
                          </a:cubicBezTo>
                          <a:cubicBezTo>
                            <a:pt x="559" y="94"/>
                            <a:pt x="558" y="94"/>
                            <a:pt x="558" y="94"/>
                          </a:cubicBezTo>
                          <a:cubicBezTo>
                            <a:pt x="556" y="93"/>
                            <a:pt x="554" y="92"/>
                            <a:pt x="552" y="90"/>
                          </a:cubicBezTo>
                          <a:cubicBezTo>
                            <a:pt x="551" y="90"/>
                            <a:pt x="551" y="90"/>
                            <a:pt x="551" y="90"/>
                          </a:cubicBezTo>
                          <a:cubicBezTo>
                            <a:pt x="551" y="90"/>
                            <a:pt x="551" y="90"/>
                            <a:pt x="551" y="90"/>
                          </a:cubicBezTo>
                          <a:cubicBezTo>
                            <a:pt x="550" y="90"/>
                            <a:pt x="550" y="90"/>
                            <a:pt x="549" y="90"/>
                          </a:cubicBezTo>
                          <a:cubicBezTo>
                            <a:pt x="549" y="90"/>
                            <a:pt x="549" y="90"/>
                            <a:pt x="549" y="90"/>
                          </a:cubicBezTo>
                          <a:cubicBezTo>
                            <a:pt x="549" y="89"/>
                            <a:pt x="549" y="89"/>
                            <a:pt x="548" y="88"/>
                          </a:cubicBezTo>
                          <a:cubicBezTo>
                            <a:pt x="548" y="88"/>
                            <a:pt x="548" y="88"/>
                            <a:pt x="548" y="88"/>
                          </a:cubicBezTo>
                          <a:cubicBezTo>
                            <a:pt x="548" y="88"/>
                            <a:pt x="548" y="88"/>
                            <a:pt x="548" y="88"/>
                          </a:cubicBezTo>
                          <a:cubicBezTo>
                            <a:pt x="547" y="88"/>
                            <a:pt x="547" y="88"/>
                            <a:pt x="547" y="88"/>
                          </a:cubicBezTo>
                          <a:cubicBezTo>
                            <a:pt x="548" y="87"/>
                            <a:pt x="547" y="87"/>
                            <a:pt x="547" y="86"/>
                          </a:cubicBezTo>
                          <a:cubicBezTo>
                            <a:pt x="545" y="86"/>
                            <a:pt x="543" y="86"/>
                            <a:pt x="541" y="86"/>
                          </a:cubicBezTo>
                          <a:cubicBezTo>
                            <a:pt x="541" y="86"/>
                            <a:pt x="541" y="86"/>
                            <a:pt x="541" y="86"/>
                          </a:cubicBezTo>
                          <a:cubicBezTo>
                            <a:pt x="541" y="86"/>
                            <a:pt x="541" y="86"/>
                            <a:pt x="541" y="85"/>
                          </a:cubicBezTo>
                          <a:cubicBezTo>
                            <a:pt x="540" y="85"/>
                            <a:pt x="539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4"/>
                            <a:pt x="537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2"/>
                            <a:pt x="535" y="82"/>
                            <a:pt x="535" y="82"/>
                          </a:cubicBezTo>
                          <a:cubicBezTo>
                            <a:pt x="534" y="82"/>
                            <a:pt x="533" y="82"/>
                            <a:pt x="532" y="82"/>
                          </a:cubicBezTo>
                          <a:cubicBezTo>
                            <a:pt x="531" y="82"/>
                            <a:pt x="531" y="82"/>
                            <a:pt x="531" y="82"/>
                          </a:cubicBezTo>
                          <a:cubicBezTo>
                            <a:pt x="531" y="82"/>
                            <a:pt x="531" y="81"/>
                            <a:pt x="531" y="81"/>
                          </a:cubicBezTo>
                          <a:cubicBezTo>
                            <a:pt x="531" y="81"/>
                            <a:pt x="531" y="81"/>
                            <a:pt x="531" y="81"/>
                          </a:cubicBezTo>
                          <a:cubicBezTo>
                            <a:pt x="531" y="81"/>
                            <a:pt x="531" y="80"/>
                            <a:pt x="530" y="80"/>
                          </a:cubicBezTo>
                          <a:cubicBezTo>
                            <a:pt x="530" y="79"/>
                            <a:pt x="529" y="79"/>
                            <a:pt x="529" y="78"/>
                          </a:cubicBezTo>
                          <a:cubicBezTo>
                            <a:pt x="528" y="78"/>
                            <a:pt x="528" y="78"/>
                            <a:pt x="528" y="78"/>
                          </a:cubicBezTo>
                          <a:cubicBezTo>
                            <a:pt x="525" y="77"/>
                            <a:pt x="523" y="77"/>
                            <a:pt x="521" y="76"/>
                          </a:cubicBezTo>
                          <a:cubicBezTo>
                            <a:pt x="521" y="76"/>
                            <a:pt x="521" y="76"/>
                            <a:pt x="521" y="76"/>
                          </a:cubicBezTo>
                          <a:cubicBezTo>
                            <a:pt x="521" y="76"/>
                            <a:pt x="521" y="76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19" y="75"/>
                            <a:pt x="518" y="75"/>
                            <a:pt x="517" y="75"/>
                          </a:cubicBezTo>
                          <a:cubicBezTo>
                            <a:pt x="517" y="74"/>
                            <a:pt x="517" y="74"/>
                            <a:pt x="517" y="74"/>
                          </a:cubicBezTo>
                          <a:cubicBezTo>
                            <a:pt x="516" y="74"/>
                            <a:pt x="516" y="74"/>
                            <a:pt x="515" y="74"/>
                          </a:cubicBezTo>
                          <a:cubicBezTo>
                            <a:pt x="515" y="74"/>
                            <a:pt x="515" y="74"/>
                            <a:pt x="515" y="74"/>
                          </a:cubicBezTo>
                          <a:cubicBezTo>
                            <a:pt x="515" y="74"/>
                            <a:pt x="515" y="74"/>
                            <a:pt x="515" y="74"/>
                          </a:cubicBezTo>
                          <a:cubicBezTo>
                            <a:pt x="515" y="73"/>
                            <a:pt x="514" y="73"/>
                            <a:pt x="513" y="73"/>
                          </a:cubicBezTo>
                          <a:cubicBezTo>
                            <a:pt x="513" y="72"/>
                            <a:pt x="512" y="72"/>
                            <a:pt x="512" y="73"/>
                          </a:cubicBezTo>
                          <a:cubicBezTo>
                            <a:pt x="512" y="73"/>
                            <a:pt x="512" y="73"/>
                            <a:pt x="512" y="73"/>
                          </a:cubicBezTo>
                          <a:cubicBezTo>
                            <a:pt x="512" y="73"/>
                            <a:pt x="512" y="72"/>
                            <a:pt x="512" y="72"/>
                          </a:cubicBezTo>
                          <a:cubicBezTo>
                            <a:pt x="512" y="72"/>
                            <a:pt x="512" y="72"/>
                            <a:pt x="512" y="72"/>
                          </a:cubicBezTo>
                          <a:cubicBezTo>
                            <a:pt x="512" y="71"/>
                            <a:pt x="511" y="71"/>
                            <a:pt x="510" y="71"/>
                          </a:cubicBezTo>
                          <a:cubicBezTo>
                            <a:pt x="509" y="70"/>
                            <a:pt x="508" y="70"/>
                            <a:pt x="507" y="70"/>
                          </a:cubicBezTo>
                          <a:cubicBezTo>
                            <a:pt x="506" y="70"/>
                            <a:pt x="506" y="70"/>
                            <a:pt x="505" y="70"/>
                          </a:cubicBezTo>
                          <a:cubicBezTo>
                            <a:pt x="504" y="70"/>
                            <a:pt x="503" y="70"/>
                            <a:pt x="502" y="70"/>
                          </a:cubicBezTo>
                          <a:cubicBezTo>
                            <a:pt x="502" y="70"/>
                            <a:pt x="502" y="70"/>
                            <a:pt x="502" y="70"/>
                          </a:cubicBezTo>
                          <a:cubicBezTo>
                            <a:pt x="502" y="69"/>
                            <a:pt x="503" y="68"/>
                            <a:pt x="502" y="67"/>
                          </a:cubicBezTo>
                          <a:cubicBezTo>
                            <a:pt x="502" y="66"/>
                            <a:pt x="501" y="66"/>
                            <a:pt x="500" y="66"/>
                          </a:cubicBezTo>
                          <a:cubicBezTo>
                            <a:pt x="500" y="65"/>
                            <a:pt x="499" y="65"/>
                            <a:pt x="499" y="65"/>
                          </a:cubicBezTo>
                          <a:cubicBezTo>
                            <a:pt x="498" y="64"/>
                            <a:pt x="497" y="64"/>
                            <a:pt x="496" y="65"/>
                          </a:cubicBezTo>
                          <a:cubicBezTo>
                            <a:pt x="495" y="65"/>
                            <a:pt x="495" y="65"/>
                            <a:pt x="494" y="65"/>
                          </a:cubicBezTo>
                          <a:cubicBezTo>
                            <a:pt x="494" y="65"/>
                            <a:pt x="494" y="65"/>
                            <a:pt x="494" y="65"/>
                          </a:cubicBezTo>
                          <a:cubicBezTo>
                            <a:pt x="494" y="65"/>
                            <a:pt x="495" y="64"/>
                            <a:pt x="495" y="64"/>
                          </a:cubicBezTo>
                          <a:cubicBezTo>
                            <a:pt x="495" y="63"/>
                            <a:pt x="495" y="62"/>
                            <a:pt x="494" y="62"/>
                          </a:cubicBezTo>
                          <a:cubicBezTo>
                            <a:pt x="494" y="62"/>
                            <a:pt x="494" y="62"/>
                            <a:pt x="494" y="62"/>
                          </a:cubicBezTo>
                          <a:cubicBezTo>
                            <a:pt x="493" y="62"/>
                            <a:pt x="493" y="62"/>
                            <a:pt x="493" y="61"/>
                          </a:cubicBezTo>
                          <a:cubicBezTo>
                            <a:pt x="493" y="61"/>
                            <a:pt x="492" y="61"/>
                            <a:pt x="492" y="61"/>
                          </a:cubicBezTo>
                          <a:cubicBezTo>
                            <a:pt x="492" y="61"/>
                            <a:pt x="492" y="61"/>
                            <a:pt x="492" y="61"/>
                          </a:cubicBezTo>
                          <a:cubicBezTo>
                            <a:pt x="492" y="61"/>
                            <a:pt x="491" y="61"/>
                            <a:pt x="491" y="61"/>
                          </a:cubicBezTo>
                          <a:cubicBezTo>
                            <a:pt x="490" y="62"/>
                            <a:pt x="490" y="62"/>
                            <a:pt x="490" y="63"/>
                          </a:cubicBezTo>
                          <a:cubicBezTo>
                            <a:pt x="490" y="62"/>
                            <a:pt x="490" y="62"/>
                            <a:pt x="490" y="62"/>
                          </a:cubicBezTo>
                          <a:cubicBezTo>
                            <a:pt x="490" y="62"/>
                            <a:pt x="490" y="62"/>
                            <a:pt x="490" y="62"/>
                          </a:cubicBezTo>
                          <a:cubicBezTo>
                            <a:pt x="489" y="62"/>
                            <a:pt x="489" y="62"/>
                            <a:pt x="489" y="62"/>
                          </a:cubicBezTo>
                          <a:cubicBezTo>
                            <a:pt x="490" y="62"/>
                            <a:pt x="490" y="62"/>
                            <a:pt x="490" y="61"/>
                          </a:cubicBezTo>
                          <a:cubicBezTo>
                            <a:pt x="490" y="61"/>
                            <a:pt x="490" y="61"/>
                            <a:pt x="490" y="61"/>
                          </a:cubicBezTo>
                          <a:cubicBezTo>
                            <a:pt x="490" y="61"/>
                            <a:pt x="491" y="61"/>
                            <a:pt x="491" y="61"/>
                          </a:cubicBezTo>
                          <a:cubicBezTo>
                            <a:pt x="491" y="61"/>
                            <a:pt x="491" y="60"/>
                            <a:pt x="492" y="60"/>
                          </a:cubicBezTo>
                          <a:cubicBezTo>
                            <a:pt x="492" y="60"/>
                            <a:pt x="492" y="60"/>
                            <a:pt x="492" y="60"/>
                          </a:cubicBezTo>
                          <a:cubicBezTo>
                            <a:pt x="492" y="60"/>
                            <a:pt x="492" y="59"/>
                            <a:pt x="492" y="59"/>
                          </a:cubicBezTo>
                          <a:cubicBezTo>
                            <a:pt x="492" y="59"/>
                            <a:pt x="491" y="59"/>
                            <a:pt x="491" y="59"/>
                          </a:cubicBezTo>
                          <a:cubicBezTo>
                            <a:pt x="490" y="59"/>
                            <a:pt x="490" y="59"/>
                            <a:pt x="490" y="59"/>
                          </a:cubicBezTo>
                          <a:cubicBezTo>
                            <a:pt x="490" y="59"/>
                            <a:pt x="490" y="59"/>
                            <a:pt x="490" y="59"/>
                          </a:cubicBezTo>
                          <a:cubicBezTo>
                            <a:pt x="489" y="59"/>
                            <a:pt x="489" y="60"/>
                            <a:pt x="488" y="60"/>
                          </a:cubicBezTo>
                          <a:cubicBezTo>
                            <a:pt x="488" y="61"/>
                            <a:pt x="487" y="61"/>
                            <a:pt x="487" y="61"/>
                          </a:cubicBezTo>
                          <a:cubicBezTo>
                            <a:pt x="487" y="61"/>
                            <a:pt x="486" y="60"/>
                            <a:pt x="486" y="60"/>
                          </a:cubicBezTo>
                          <a:cubicBezTo>
                            <a:pt x="486" y="60"/>
                            <a:pt x="487" y="60"/>
                            <a:pt x="487" y="59"/>
                          </a:cubicBezTo>
                          <a:cubicBezTo>
                            <a:pt x="487" y="59"/>
                            <a:pt x="487" y="59"/>
                            <a:pt x="487" y="59"/>
                          </a:cubicBezTo>
                          <a:cubicBezTo>
                            <a:pt x="486" y="58"/>
                            <a:pt x="486" y="58"/>
                            <a:pt x="485" y="59"/>
                          </a:cubicBezTo>
                          <a:cubicBezTo>
                            <a:pt x="485" y="59"/>
                            <a:pt x="485" y="59"/>
                            <a:pt x="485" y="59"/>
                          </a:cubicBezTo>
                          <a:cubicBezTo>
                            <a:pt x="484" y="59"/>
                            <a:pt x="484" y="58"/>
                            <a:pt x="484" y="57"/>
                          </a:cubicBezTo>
                          <a:cubicBezTo>
                            <a:pt x="483" y="57"/>
                            <a:pt x="483" y="57"/>
                            <a:pt x="483" y="57"/>
                          </a:cubicBezTo>
                          <a:cubicBezTo>
                            <a:pt x="482" y="57"/>
                            <a:pt x="482" y="57"/>
                            <a:pt x="482" y="57"/>
                          </a:cubicBezTo>
                          <a:cubicBezTo>
                            <a:pt x="482" y="57"/>
                            <a:pt x="482" y="57"/>
                            <a:pt x="482" y="57"/>
                          </a:cubicBezTo>
                          <a:cubicBezTo>
                            <a:pt x="482" y="55"/>
                            <a:pt x="482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4"/>
                            <a:pt x="480" y="54"/>
                            <a:pt x="480" y="53"/>
                          </a:cubicBezTo>
                          <a:cubicBezTo>
                            <a:pt x="479" y="52"/>
                            <a:pt x="479" y="52"/>
                            <a:pt x="478" y="52"/>
                          </a:cubicBezTo>
                          <a:cubicBezTo>
                            <a:pt x="478" y="52"/>
                            <a:pt x="478" y="52"/>
                            <a:pt x="477" y="52"/>
                          </a:cubicBezTo>
                          <a:cubicBezTo>
                            <a:pt x="476" y="53"/>
                            <a:pt x="476" y="51"/>
                            <a:pt x="475" y="51"/>
                          </a:cubicBezTo>
                          <a:cubicBezTo>
                            <a:pt x="475" y="51"/>
                            <a:pt x="474" y="51"/>
                            <a:pt x="474" y="51"/>
                          </a:cubicBezTo>
                          <a:cubicBezTo>
                            <a:pt x="474" y="51"/>
                            <a:pt x="474" y="51"/>
                            <a:pt x="474" y="51"/>
                          </a:cubicBezTo>
                          <a:cubicBezTo>
                            <a:pt x="474" y="50"/>
                            <a:pt x="473" y="50"/>
                            <a:pt x="472" y="50"/>
                          </a:cubicBezTo>
                          <a:cubicBezTo>
                            <a:pt x="472" y="49"/>
                            <a:pt x="471" y="49"/>
                            <a:pt x="470" y="49"/>
                          </a:cubicBezTo>
                          <a:cubicBezTo>
                            <a:pt x="470" y="49"/>
                            <a:pt x="470" y="49"/>
                            <a:pt x="470" y="49"/>
                          </a:cubicBezTo>
                          <a:cubicBezTo>
                            <a:pt x="469" y="49"/>
                            <a:pt x="469" y="49"/>
                            <a:pt x="468" y="48"/>
                          </a:cubicBezTo>
                          <a:cubicBezTo>
                            <a:pt x="468" y="48"/>
                            <a:pt x="467" y="48"/>
                            <a:pt x="467" y="48"/>
                          </a:cubicBezTo>
                          <a:cubicBezTo>
                            <a:pt x="467" y="47"/>
                            <a:pt x="467" y="47"/>
                            <a:pt x="467" y="47"/>
                          </a:cubicBezTo>
                          <a:cubicBezTo>
                            <a:pt x="467" y="46"/>
                            <a:pt x="467" y="46"/>
                            <a:pt x="466" y="46"/>
                          </a:cubicBezTo>
                          <a:cubicBezTo>
                            <a:pt x="465" y="45"/>
                            <a:pt x="465" y="45"/>
                            <a:pt x="464" y="45"/>
                          </a:cubicBezTo>
                          <a:cubicBezTo>
                            <a:pt x="463" y="44"/>
                            <a:pt x="462" y="43"/>
                            <a:pt x="460" y="43"/>
                          </a:cubicBezTo>
                          <a:cubicBezTo>
                            <a:pt x="460" y="43"/>
                            <a:pt x="460" y="43"/>
                            <a:pt x="459" y="43"/>
                          </a:cubicBezTo>
                          <a:cubicBezTo>
                            <a:pt x="459" y="43"/>
                            <a:pt x="459" y="43"/>
                            <a:pt x="459" y="43"/>
                          </a:cubicBezTo>
                          <a:cubicBezTo>
                            <a:pt x="459" y="43"/>
                            <a:pt x="459" y="43"/>
                            <a:pt x="459" y="43"/>
                          </a:cubicBezTo>
                          <a:cubicBezTo>
                            <a:pt x="459" y="42"/>
                            <a:pt x="459" y="42"/>
                            <a:pt x="458" y="42"/>
                          </a:cubicBezTo>
                          <a:cubicBezTo>
                            <a:pt x="457" y="42"/>
                            <a:pt x="457" y="42"/>
                            <a:pt x="456" y="42"/>
                          </a:cubicBezTo>
                          <a:cubicBezTo>
                            <a:pt x="456" y="42"/>
                            <a:pt x="456" y="42"/>
                            <a:pt x="456" y="42"/>
                          </a:cubicBezTo>
                          <a:cubicBezTo>
                            <a:pt x="456" y="41"/>
                            <a:pt x="456" y="41"/>
                            <a:pt x="455" y="41"/>
                          </a:cubicBezTo>
                          <a:cubicBezTo>
                            <a:pt x="455" y="41"/>
                            <a:pt x="454" y="41"/>
                            <a:pt x="453" y="41"/>
                          </a:cubicBezTo>
                          <a:cubicBezTo>
                            <a:pt x="454" y="41"/>
                            <a:pt x="454" y="41"/>
                            <a:pt x="454" y="41"/>
                          </a:cubicBezTo>
                          <a:cubicBezTo>
                            <a:pt x="453" y="41"/>
                            <a:pt x="453" y="41"/>
                            <a:pt x="453" y="41"/>
                          </a:cubicBezTo>
                          <a:cubicBezTo>
                            <a:pt x="453" y="41"/>
                            <a:pt x="453" y="40"/>
                            <a:pt x="453" y="40"/>
                          </a:cubicBezTo>
                          <a:cubicBezTo>
                            <a:pt x="452" y="40"/>
                            <a:pt x="452" y="40"/>
                            <a:pt x="451" y="40"/>
                          </a:cubicBezTo>
                          <a:cubicBezTo>
                            <a:pt x="451" y="40"/>
                            <a:pt x="451" y="40"/>
                            <a:pt x="451" y="40"/>
                          </a:cubicBezTo>
                          <a:cubicBezTo>
                            <a:pt x="451" y="40"/>
                            <a:pt x="451" y="39"/>
                            <a:pt x="451" y="39"/>
                          </a:cubicBezTo>
                          <a:cubicBezTo>
                            <a:pt x="451" y="39"/>
                            <a:pt x="450" y="38"/>
                            <a:pt x="450" y="38"/>
                          </a:cubicBezTo>
                          <a:cubicBezTo>
                            <a:pt x="450" y="38"/>
                            <a:pt x="449" y="38"/>
                            <a:pt x="449" y="38"/>
                          </a:cubicBezTo>
                          <a:cubicBezTo>
                            <a:pt x="449" y="38"/>
                            <a:pt x="449" y="38"/>
                            <a:pt x="449" y="38"/>
                          </a:cubicBezTo>
                          <a:cubicBezTo>
                            <a:pt x="449" y="37"/>
                            <a:pt x="448" y="37"/>
                            <a:pt x="448" y="37"/>
                          </a:cubicBezTo>
                          <a:cubicBezTo>
                            <a:pt x="448" y="37"/>
                            <a:pt x="448" y="37"/>
                            <a:pt x="448" y="37"/>
                          </a:cubicBezTo>
                          <a:cubicBezTo>
                            <a:pt x="447" y="37"/>
                            <a:pt x="446" y="37"/>
                            <a:pt x="445" y="37"/>
                          </a:cubicBezTo>
                          <a:cubicBezTo>
                            <a:pt x="445" y="37"/>
                            <a:pt x="445" y="37"/>
                            <a:pt x="445" y="37"/>
                          </a:cubicBezTo>
                          <a:cubicBezTo>
                            <a:pt x="445" y="37"/>
                            <a:pt x="445" y="36"/>
                            <a:pt x="445" y="36"/>
                          </a:cubicBezTo>
                          <a:cubicBezTo>
                            <a:pt x="445" y="36"/>
                            <a:pt x="444" y="36"/>
                            <a:pt x="444" y="36"/>
                          </a:cubicBezTo>
                          <a:cubicBezTo>
                            <a:pt x="444" y="36"/>
                            <a:pt x="444" y="36"/>
                            <a:pt x="444" y="36"/>
                          </a:cubicBezTo>
                          <a:cubicBezTo>
                            <a:pt x="443" y="36"/>
                            <a:pt x="443" y="36"/>
                            <a:pt x="443" y="36"/>
                          </a:cubicBezTo>
                          <a:cubicBezTo>
                            <a:pt x="443" y="35"/>
                            <a:pt x="443" y="35"/>
                            <a:pt x="442" y="35"/>
                          </a:cubicBezTo>
                          <a:cubicBezTo>
                            <a:pt x="442" y="35"/>
                            <a:pt x="442" y="35"/>
                            <a:pt x="442" y="35"/>
                          </a:cubicBezTo>
                          <a:cubicBezTo>
                            <a:pt x="442" y="35"/>
                            <a:pt x="441" y="35"/>
                            <a:pt x="441" y="35"/>
                          </a:cubicBezTo>
                          <a:cubicBezTo>
                            <a:pt x="441" y="35"/>
                            <a:pt x="440" y="35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3"/>
                          </a:cubicBezTo>
                          <a:cubicBezTo>
                            <a:pt x="438" y="33"/>
                            <a:pt x="436" y="33"/>
                            <a:pt x="434" y="32"/>
                          </a:cubicBezTo>
                          <a:cubicBezTo>
                            <a:pt x="433" y="31"/>
                            <a:pt x="432" y="31"/>
                            <a:pt x="430" y="31"/>
                          </a:cubicBezTo>
                          <a:cubicBezTo>
                            <a:pt x="430" y="31"/>
                            <a:pt x="430" y="31"/>
                            <a:pt x="430" y="31"/>
                          </a:cubicBezTo>
                          <a:cubicBezTo>
                            <a:pt x="430" y="31"/>
                            <a:pt x="430" y="31"/>
                            <a:pt x="430" y="31"/>
                          </a:cubicBezTo>
                          <a:cubicBezTo>
                            <a:pt x="430" y="31"/>
                            <a:pt x="429" y="31"/>
                            <a:pt x="429" y="31"/>
                          </a:cubicBezTo>
                          <a:cubicBezTo>
                            <a:pt x="429" y="30"/>
                            <a:pt x="429" y="30"/>
                            <a:pt x="428" y="30"/>
                          </a:cubicBezTo>
                          <a:cubicBezTo>
                            <a:pt x="428" y="30"/>
                            <a:pt x="428" y="30"/>
                            <a:pt x="428" y="30"/>
                          </a:cubicBezTo>
                          <a:cubicBezTo>
                            <a:pt x="428" y="30"/>
                            <a:pt x="428" y="30"/>
                            <a:pt x="428" y="30"/>
                          </a:cubicBezTo>
                          <a:cubicBezTo>
                            <a:pt x="427" y="30"/>
                            <a:pt x="426" y="30"/>
                            <a:pt x="426" y="30"/>
                          </a:cubicBezTo>
                          <a:cubicBezTo>
                            <a:pt x="425" y="30"/>
                            <a:pt x="425" y="30"/>
                            <a:pt x="425" y="30"/>
                          </a:cubicBezTo>
                          <a:cubicBezTo>
                            <a:pt x="425" y="29"/>
                            <a:pt x="425" y="29"/>
                            <a:pt x="424" y="29"/>
                          </a:cubicBezTo>
                          <a:cubicBezTo>
                            <a:pt x="423" y="29"/>
                            <a:pt x="423" y="29"/>
                            <a:pt x="423" y="30"/>
                          </a:cubicBezTo>
                          <a:cubicBezTo>
                            <a:pt x="423" y="30"/>
                            <a:pt x="423" y="30"/>
                            <a:pt x="423" y="30"/>
                          </a:cubicBezTo>
                          <a:cubicBezTo>
                            <a:pt x="423" y="30"/>
                            <a:pt x="423" y="30"/>
                            <a:pt x="423" y="30"/>
                          </a:cubicBezTo>
                          <a:cubicBezTo>
                            <a:pt x="422" y="30"/>
                            <a:pt x="422" y="30"/>
                            <a:pt x="422" y="30"/>
                          </a:cubicBezTo>
                          <a:cubicBezTo>
                            <a:pt x="422" y="30"/>
                            <a:pt x="422" y="30"/>
                            <a:pt x="422" y="30"/>
                          </a:cubicBezTo>
                          <a:cubicBezTo>
                            <a:pt x="421" y="29"/>
                            <a:pt x="421" y="29"/>
                            <a:pt x="420" y="29"/>
                          </a:cubicBezTo>
                          <a:cubicBezTo>
                            <a:pt x="420" y="29"/>
                            <a:pt x="420" y="29"/>
                            <a:pt x="420" y="29"/>
                          </a:cubicBezTo>
                          <a:cubicBezTo>
                            <a:pt x="420" y="28"/>
                            <a:pt x="419" y="28"/>
                            <a:pt x="419" y="28"/>
                          </a:cubicBezTo>
                          <a:cubicBezTo>
                            <a:pt x="418" y="26"/>
                            <a:pt x="417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5" y="26"/>
                            <a:pt x="413" y="26"/>
                            <a:pt x="412" y="26"/>
                          </a:cubicBezTo>
                          <a:cubicBezTo>
                            <a:pt x="412" y="26"/>
                            <a:pt x="411" y="26"/>
                            <a:pt x="411" y="26"/>
                          </a:cubicBezTo>
                          <a:cubicBezTo>
                            <a:pt x="411" y="26"/>
                            <a:pt x="411" y="26"/>
                            <a:pt x="411" y="26"/>
                          </a:cubicBezTo>
                          <a:cubicBezTo>
                            <a:pt x="410" y="26"/>
                            <a:pt x="410" y="26"/>
                            <a:pt x="409" y="26"/>
                          </a:cubicBezTo>
                          <a:cubicBezTo>
                            <a:pt x="409" y="26"/>
                            <a:pt x="409" y="26"/>
                            <a:pt x="409" y="26"/>
                          </a:cubicBezTo>
                          <a:cubicBezTo>
                            <a:pt x="409" y="25"/>
                            <a:pt x="409" y="25"/>
                            <a:pt x="408" y="24"/>
                          </a:cubicBezTo>
                          <a:cubicBezTo>
                            <a:pt x="408" y="24"/>
                            <a:pt x="407" y="24"/>
                            <a:pt x="407" y="24"/>
                          </a:cubicBezTo>
                          <a:cubicBezTo>
                            <a:pt x="407" y="24"/>
                            <a:pt x="406" y="24"/>
                            <a:pt x="406" y="24"/>
                          </a:cubicBezTo>
                          <a:cubicBezTo>
                            <a:pt x="406" y="24"/>
                            <a:pt x="406" y="24"/>
                            <a:pt x="406" y="24"/>
                          </a:cubicBezTo>
                          <a:cubicBezTo>
                            <a:pt x="406" y="24"/>
                            <a:pt x="405" y="24"/>
                            <a:pt x="405" y="24"/>
                          </a:cubicBezTo>
                          <a:cubicBezTo>
                            <a:pt x="404" y="23"/>
                            <a:pt x="404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2"/>
                            <a:pt x="403" y="22"/>
                          </a:cubicBezTo>
                          <a:cubicBezTo>
                            <a:pt x="403" y="21"/>
                            <a:pt x="402" y="21"/>
                            <a:pt x="401" y="21"/>
                          </a:cubicBezTo>
                          <a:cubicBezTo>
                            <a:pt x="401" y="21"/>
                            <a:pt x="400" y="21"/>
                            <a:pt x="400" y="21"/>
                          </a:cubicBezTo>
                          <a:cubicBezTo>
                            <a:pt x="400" y="21"/>
                            <a:pt x="399" y="21"/>
                            <a:pt x="399" y="22"/>
                          </a:cubicBezTo>
                          <a:cubicBezTo>
                            <a:pt x="399" y="22"/>
                            <a:pt x="398" y="22"/>
                            <a:pt x="398" y="21"/>
                          </a:cubicBezTo>
                          <a:cubicBezTo>
                            <a:pt x="398" y="20"/>
                            <a:pt x="397" y="20"/>
                            <a:pt x="397" y="20"/>
                          </a:cubicBezTo>
                          <a:cubicBezTo>
                            <a:pt x="396" y="20"/>
                            <a:pt x="396" y="19"/>
                            <a:pt x="396" y="19"/>
                          </a:cubicBezTo>
                          <a:cubicBezTo>
                            <a:pt x="395" y="19"/>
                            <a:pt x="395" y="19"/>
                            <a:pt x="395" y="19"/>
                          </a:cubicBezTo>
                          <a:cubicBezTo>
                            <a:pt x="395" y="19"/>
                            <a:pt x="395" y="19"/>
                            <a:pt x="394" y="19"/>
                          </a:cubicBezTo>
                          <a:cubicBezTo>
                            <a:pt x="394" y="19"/>
                            <a:pt x="393" y="19"/>
                            <a:pt x="392" y="19"/>
                          </a:cubicBezTo>
                          <a:cubicBezTo>
                            <a:pt x="393" y="19"/>
                            <a:pt x="393" y="19"/>
                            <a:pt x="393" y="19"/>
                          </a:cubicBezTo>
                          <a:cubicBezTo>
                            <a:pt x="393" y="19"/>
                            <a:pt x="393" y="19"/>
                            <a:pt x="392" y="19"/>
                          </a:cubicBezTo>
                          <a:cubicBezTo>
                            <a:pt x="392" y="19"/>
                            <a:pt x="392" y="19"/>
                            <a:pt x="392" y="19"/>
                          </a:cubicBezTo>
                          <a:cubicBezTo>
                            <a:pt x="392" y="19"/>
                            <a:pt x="392" y="18"/>
                            <a:pt x="392" y="18"/>
                          </a:cubicBezTo>
                          <a:cubicBezTo>
                            <a:pt x="391" y="18"/>
                            <a:pt x="389" y="18"/>
                            <a:pt x="388" y="17"/>
                          </a:cubicBezTo>
                          <a:cubicBezTo>
                            <a:pt x="388" y="17"/>
                            <a:pt x="388" y="17"/>
                            <a:pt x="388" y="17"/>
                          </a:cubicBezTo>
                          <a:cubicBezTo>
                            <a:pt x="386" y="16"/>
                            <a:pt x="385" y="16"/>
                            <a:pt x="383" y="17"/>
                          </a:cubicBezTo>
                          <a:cubicBezTo>
                            <a:pt x="383" y="17"/>
                            <a:pt x="383" y="17"/>
                            <a:pt x="383" y="17"/>
                          </a:cubicBezTo>
                          <a:cubicBezTo>
                            <a:pt x="382" y="17"/>
                            <a:pt x="382" y="17"/>
                            <a:pt x="382" y="17"/>
                          </a:cubicBezTo>
                          <a:cubicBezTo>
                            <a:pt x="382" y="17"/>
                            <a:pt x="382" y="17"/>
                            <a:pt x="382" y="17"/>
                          </a:cubicBezTo>
                          <a:cubicBezTo>
                            <a:pt x="382" y="16"/>
                            <a:pt x="381" y="16"/>
                            <a:pt x="381" y="16"/>
                          </a:cubicBezTo>
                          <a:cubicBezTo>
                            <a:pt x="380" y="17"/>
                            <a:pt x="379" y="17"/>
                            <a:pt x="378" y="18"/>
                          </a:cubicBezTo>
                          <a:cubicBezTo>
                            <a:pt x="377" y="18"/>
                            <a:pt x="377" y="17"/>
                            <a:pt x="377" y="17"/>
                          </a:cubicBezTo>
                          <a:cubicBezTo>
                            <a:pt x="377" y="17"/>
                            <a:pt x="377" y="16"/>
                            <a:pt x="377" y="16"/>
                          </a:cubicBezTo>
                          <a:cubicBezTo>
                            <a:pt x="377" y="16"/>
                            <a:pt x="377" y="16"/>
                            <a:pt x="376" y="16"/>
                          </a:cubicBezTo>
                          <a:cubicBezTo>
                            <a:pt x="377" y="15"/>
                            <a:pt x="377" y="14"/>
                            <a:pt x="376" y="13"/>
                          </a:cubicBezTo>
                          <a:cubicBezTo>
                            <a:pt x="376" y="13"/>
                            <a:pt x="376" y="13"/>
                            <a:pt x="376" y="12"/>
                          </a:cubicBezTo>
                          <a:cubicBezTo>
                            <a:pt x="377" y="12"/>
                            <a:pt x="377" y="12"/>
                            <a:pt x="377" y="12"/>
                          </a:cubicBezTo>
                          <a:cubicBezTo>
                            <a:pt x="377" y="11"/>
                            <a:pt x="377" y="11"/>
                            <a:pt x="378" y="11"/>
                          </a:cubicBezTo>
                          <a:cubicBezTo>
                            <a:pt x="378" y="11"/>
                            <a:pt x="377" y="11"/>
                            <a:pt x="377" y="11"/>
                          </a:cubicBezTo>
                          <a:cubicBezTo>
                            <a:pt x="377" y="11"/>
                            <a:pt x="377" y="11"/>
                            <a:pt x="377" y="11"/>
                          </a:cubicBezTo>
                          <a:cubicBezTo>
                            <a:pt x="377" y="10"/>
                            <a:pt x="377" y="10"/>
                            <a:pt x="377" y="10"/>
                          </a:cubicBezTo>
                          <a:cubicBezTo>
                            <a:pt x="377" y="10"/>
                            <a:pt x="376" y="10"/>
                            <a:pt x="376" y="9"/>
                          </a:cubicBezTo>
                          <a:cubicBezTo>
                            <a:pt x="375" y="9"/>
                            <a:pt x="375" y="9"/>
                            <a:pt x="374" y="9"/>
                          </a:cubicBezTo>
                          <a:cubicBezTo>
                            <a:pt x="374" y="9"/>
                            <a:pt x="374" y="9"/>
                            <a:pt x="374" y="9"/>
                          </a:cubicBezTo>
                          <a:cubicBezTo>
                            <a:pt x="374" y="8"/>
                            <a:pt x="374" y="8"/>
                            <a:pt x="373" y="8"/>
                          </a:cubicBezTo>
                          <a:cubicBezTo>
                            <a:pt x="372" y="8"/>
                            <a:pt x="372" y="8"/>
                            <a:pt x="372" y="9"/>
                          </a:cubicBezTo>
                          <a:cubicBezTo>
                            <a:pt x="372" y="9"/>
                            <a:pt x="372" y="9"/>
                            <a:pt x="371" y="9"/>
                          </a:cubicBezTo>
                          <a:cubicBezTo>
                            <a:pt x="371" y="9"/>
                            <a:pt x="372" y="9"/>
                            <a:pt x="372" y="9"/>
                          </a:cubicBezTo>
                          <a:cubicBezTo>
                            <a:pt x="372" y="10"/>
                            <a:pt x="372" y="10"/>
                            <a:pt x="372" y="10"/>
                          </a:cubicBezTo>
                          <a:cubicBezTo>
                            <a:pt x="372" y="10"/>
                            <a:pt x="372" y="10"/>
                            <a:pt x="372" y="10"/>
                          </a:cubicBezTo>
                          <a:cubicBezTo>
                            <a:pt x="372" y="10"/>
                            <a:pt x="371" y="10"/>
                            <a:pt x="371" y="11"/>
                          </a:cubicBezTo>
                          <a:cubicBezTo>
                            <a:pt x="371" y="11"/>
                            <a:pt x="371" y="11"/>
                            <a:pt x="371" y="11"/>
                          </a:cubicBezTo>
                          <a:cubicBezTo>
                            <a:pt x="370" y="11"/>
                            <a:pt x="370" y="11"/>
                            <a:pt x="370" y="11"/>
                          </a:cubicBezTo>
                          <a:cubicBezTo>
                            <a:pt x="370" y="10"/>
                            <a:pt x="370" y="10"/>
                            <a:pt x="369" y="10"/>
                          </a:cubicBezTo>
                          <a:cubicBezTo>
                            <a:pt x="368" y="10"/>
                            <a:pt x="366" y="10"/>
                            <a:pt x="364" y="10"/>
                          </a:cubicBezTo>
                          <a:cubicBezTo>
                            <a:pt x="364" y="10"/>
                            <a:pt x="364" y="10"/>
                            <a:pt x="364" y="9"/>
                          </a:cubicBezTo>
                          <a:cubicBezTo>
                            <a:pt x="364" y="9"/>
                            <a:pt x="364" y="8"/>
                            <a:pt x="364" y="8"/>
                          </a:cubicBezTo>
                          <a:cubicBezTo>
                            <a:pt x="363" y="8"/>
                            <a:pt x="363" y="8"/>
                            <a:pt x="362" y="7"/>
                          </a:cubicBezTo>
                          <a:cubicBezTo>
                            <a:pt x="362" y="6"/>
                            <a:pt x="361" y="7"/>
                            <a:pt x="360" y="7"/>
                          </a:cubicBezTo>
                          <a:cubicBezTo>
                            <a:pt x="360" y="6"/>
                            <a:pt x="360" y="6"/>
                            <a:pt x="359" y="6"/>
                          </a:cubicBezTo>
                          <a:cubicBezTo>
                            <a:pt x="358" y="6"/>
                            <a:pt x="357" y="6"/>
                            <a:pt x="356" y="6"/>
                          </a:cubicBezTo>
                          <a:cubicBezTo>
                            <a:pt x="355" y="6"/>
                            <a:pt x="355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3" y="6"/>
                            <a:pt x="353" y="5"/>
                          </a:cubicBezTo>
                          <a:cubicBezTo>
                            <a:pt x="353" y="5"/>
                            <a:pt x="352" y="4"/>
                            <a:pt x="351" y="5"/>
                          </a:cubicBezTo>
                          <a:cubicBezTo>
                            <a:pt x="350" y="5"/>
                            <a:pt x="350" y="5"/>
                            <a:pt x="349" y="5"/>
                          </a:cubicBezTo>
                          <a:cubicBezTo>
                            <a:pt x="349" y="5"/>
                            <a:pt x="349" y="5"/>
                            <a:pt x="349" y="5"/>
                          </a:cubicBezTo>
                          <a:cubicBezTo>
                            <a:pt x="348" y="4"/>
                            <a:pt x="347" y="4"/>
                            <a:pt x="347" y="4"/>
                          </a:cubicBezTo>
                          <a:cubicBezTo>
                            <a:pt x="346" y="4"/>
                            <a:pt x="345" y="3"/>
                            <a:pt x="345" y="3"/>
                          </a:cubicBezTo>
                          <a:cubicBezTo>
                            <a:pt x="344" y="3"/>
                            <a:pt x="344" y="3"/>
                            <a:pt x="343" y="4"/>
                          </a:cubicBezTo>
                          <a:cubicBezTo>
                            <a:pt x="343" y="4"/>
                            <a:pt x="343" y="4"/>
                            <a:pt x="343" y="4"/>
                          </a:cubicBezTo>
                          <a:cubicBezTo>
                            <a:pt x="343" y="4"/>
                            <a:pt x="343" y="4"/>
                            <a:pt x="343" y="4"/>
                          </a:cubicBezTo>
                          <a:cubicBezTo>
                            <a:pt x="343" y="3"/>
                            <a:pt x="343" y="3"/>
                            <a:pt x="343" y="3"/>
                          </a:cubicBezTo>
                          <a:cubicBezTo>
                            <a:pt x="343" y="3"/>
                            <a:pt x="342" y="3"/>
                            <a:pt x="342" y="3"/>
                          </a:cubicBezTo>
                          <a:cubicBezTo>
                            <a:pt x="340" y="2"/>
                            <a:pt x="339" y="2"/>
                            <a:pt x="338" y="2"/>
                          </a:cubicBezTo>
                          <a:cubicBezTo>
                            <a:pt x="336" y="2"/>
                            <a:pt x="335" y="2"/>
                            <a:pt x="334" y="2"/>
                          </a:cubicBezTo>
                          <a:cubicBezTo>
                            <a:pt x="334" y="2"/>
                            <a:pt x="333" y="2"/>
                            <a:pt x="333" y="3"/>
                          </a:cubicBezTo>
                          <a:cubicBezTo>
                            <a:pt x="333" y="3"/>
                            <a:pt x="333" y="3"/>
                            <a:pt x="333" y="3"/>
                          </a:cubicBezTo>
                          <a:cubicBezTo>
                            <a:pt x="333" y="3"/>
                            <a:pt x="333" y="3"/>
                            <a:pt x="333" y="2"/>
                          </a:cubicBezTo>
                          <a:cubicBezTo>
                            <a:pt x="333" y="2"/>
                            <a:pt x="333" y="2"/>
                            <a:pt x="333" y="2"/>
                          </a:cubicBezTo>
                          <a:cubicBezTo>
                            <a:pt x="332" y="1"/>
                            <a:pt x="330" y="1"/>
                            <a:pt x="329" y="2"/>
                          </a:cubicBezTo>
                          <a:cubicBezTo>
                            <a:pt x="328" y="2"/>
                            <a:pt x="327" y="3"/>
                            <a:pt x="326" y="3"/>
                          </a:cubicBezTo>
                          <a:cubicBezTo>
                            <a:pt x="326" y="2"/>
                            <a:pt x="326" y="2"/>
                            <a:pt x="326" y="2"/>
                          </a:cubicBezTo>
                          <a:cubicBezTo>
                            <a:pt x="325" y="2"/>
                            <a:pt x="325" y="2"/>
                            <a:pt x="324" y="2"/>
                          </a:cubicBezTo>
                          <a:cubicBezTo>
                            <a:pt x="324" y="2"/>
                            <a:pt x="324" y="2"/>
                            <a:pt x="324" y="2"/>
                          </a:cubicBezTo>
                          <a:cubicBezTo>
                            <a:pt x="324" y="1"/>
                            <a:pt x="324" y="1"/>
                            <a:pt x="323" y="1"/>
                          </a:cubicBezTo>
                          <a:cubicBezTo>
                            <a:pt x="322" y="1"/>
                            <a:pt x="320" y="1"/>
                            <a:pt x="319" y="1"/>
                          </a:cubicBezTo>
                          <a:cubicBezTo>
                            <a:pt x="319" y="1"/>
                            <a:pt x="319" y="1"/>
                            <a:pt x="319" y="1"/>
                          </a:cubicBezTo>
                          <a:cubicBezTo>
                            <a:pt x="318" y="1"/>
                            <a:pt x="318" y="0"/>
                            <a:pt x="318" y="0"/>
                          </a:cubicBezTo>
                          <a:cubicBezTo>
                            <a:pt x="315" y="0"/>
                            <a:pt x="313" y="0"/>
                            <a:pt x="311" y="0"/>
                          </a:cubicBezTo>
                          <a:cubicBezTo>
                            <a:pt x="311" y="0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0" y="1"/>
                            <a:pt x="310" y="1"/>
                            <a:pt x="310" y="1"/>
                          </a:cubicBezTo>
                          <a:cubicBezTo>
                            <a:pt x="309" y="1"/>
                            <a:pt x="308" y="1"/>
                            <a:pt x="307" y="1"/>
                          </a:cubicBezTo>
                          <a:cubicBezTo>
                            <a:pt x="307" y="1"/>
                            <a:pt x="307" y="2"/>
                            <a:pt x="307" y="2"/>
                          </a:cubicBezTo>
                          <a:cubicBezTo>
                            <a:pt x="306" y="2"/>
                            <a:pt x="306" y="2"/>
                            <a:pt x="306" y="2"/>
                          </a:cubicBezTo>
                          <a:cubicBezTo>
                            <a:pt x="306" y="2"/>
                            <a:pt x="306" y="2"/>
                            <a:pt x="306" y="2"/>
                          </a:cubicBezTo>
                          <a:cubicBezTo>
                            <a:pt x="306" y="1"/>
                            <a:pt x="306" y="1"/>
                            <a:pt x="306" y="1"/>
                          </a:cubicBezTo>
                          <a:cubicBezTo>
                            <a:pt x="305" y="1"/>
                            <a:pt x="305" y="1"/>
                            <a:pt x="304" y="1"/>
                          </a:cubicBezTo>
                          <a:cubicBezTo>
                            <a:pt x="304" y="1"/>
                            <a:pt x="303" y="1"/>
                            <a:pt x="303" y="2"/>
                          </a:cubicBezTo>
                          <a:cubicBezTo>
                            <a:pt x="303" y="2"/>
                            <a:pt x="303" y="2"/>
                            <a:pt x="302" y="2"/>
                          </a:cubicBezTo>
                          <a:cubicBezTo>
                            <a:pt x="302" y="1"/>
                            <a:pt x="302" y="1"/>
                            <a:pt x="301" y="1"/>
                          </a:cubicBezTo>
                          <a:cubicBezTo>
                            <a:pt x="299" y="1"/>
                            <a:pt x="296" y="1"/>
                            <a:pt x="294" y="1"/>
                          </a:cubicBezTo>
                          <a:cubicBezTo>
                            <a:pt x="294" y="1"/>
                            <a:pt x="294" y="1"/>
                            <a:pt x="293" y="1"/>
                          </a:cubicBezTo>
                          <a:cubicBezTo>
                            <a:pt x="293" y="1"/>
                            <a:pt x="293" y="2"/>
                            <a:pt x="293" y="2"/>
                          </a:cubicBezTo>
                          <a:cubicBezTo>
                            <a:pt x="293" y="3"/>
                            <a:pt x="294" y="3"/>
                            <a:pt x="294" y="3"/>
                          </a:cubicBezTo>
                          <a:cubicBezTo>
                            <a:pt x="295" y="3"/>
                            <a:pt x="295" y="3"/>
                            <a:pt x="295" y="3"/>
                          </a:cubicBezTo>
                          <a:cubicBezTo>
                            <a:pt x="295" y="3"/>
                            <a:pt x="295" y="3"/>
                            <a:pt x="295" y="3"/>
                          </a:cubicBezTo>
                          <a:cubicBezTo>
                            <a:pt x="295" y="3"/>
                            <a:pt x="295" y="4"/>
                            <a:pt x="295" y="4"/>
                          </a:cubicBezTo>
                          <a:cubicBezTo>
                            <a:pt x="294" y="4"/>
                            <a:pt x="294" y="4"/>
                            <a:pt x="294" y="5"/>
                          </a:cubicBezTo>
                          <a:cubicBezTo>
                            <a:pt x="294" y="5"/>
                            <a:pt x="294" y="5"/>
                            <a:pt x="293" y="5"/>
                          </a:cubicBezTo>
                          <a:cubicBezTo>
                            <a:pt x="292" y="4"/>
                            <a:pt x="292" y="4"/>
                            <a:pt x="291" y="5"/>
                          </a:cubicBezTo>
                          <a:cubicBezTo>
                            <a:pt x="291" y="5"/>
                            <a:pt x="291" y="5"/>
                            <a:pt x="291" y="5"/>
                          </a:cubicBezTo>
                          <a:cubicBezTo>
                            <a:pt x="290" y="4"/>
                            <a:pt x="290" y="4"/>
                            <a:pt x="290" y="4"/>
                          </a:cubicBezTo>
                          <a:cubicBezTo>
                            <a:pt x="290" y="4"/>
                            <a:pt x="290" y="4"/>
                            <a:pt x="289" y="4"/>
                          </a:cubicBezTo>
                          <a:cubicBezTo>
                            <a:pt x="289" y="4"/>
                            <a:pt x="289" y="4"/>
                            <a:pt x="289" y="4"/>
                          </a:cubicBezTo>
                          <a:cubicBezTo>
                            <a:pt x="289" y="4"/>
                            <a:pt x="289" y="4"/>
                            <a:pt x="288" y="4"/>
                          </a:cubicBezTo>
                          <a:cubicBezTo>
                            <a:pt x="288" y="4"/>
                            <a:pt x="288" y="4"/>
                            <a:pt x="288" y="4"/>
                          </a:cubicBezTo>
                          <a:cubicBezTo>
                            <a:pt x="287" y="4"/>
                            <a:pt x="286" y="4"/>
                            <a:pt x="285" y="4"/>
                          </a:cubicBezTo>
                          <a:cubicBezTo>
                            <a:pt x="285" y="4"/>
                            <a:pt x="285" y="4"/>
                            <a:pt x="284" y="3"/>
                          </a:cubicBezTo>
                          <a:cubicBezTo>
                            <a:pt x="285" y="3"/>
                            <a:pt x="285" y="3"/>
                            <a:pt x="285" y="3"/>
                          </a:cubicBezTo>
                          <a:cubicBezTo>
                            <a:pt x="286" y="3"/>
                            <a:pt x="286" y="3"/>
                            <a:pt x="286" y="2"/>
                          </a:cubicBezTo>
                          <a:cubicBezTo>
                            <a:pt x="285" y="1"/>
                            <a:pt x="285" y="1"/>
                            <a:pt x="283" y="2"/>
                          </a:cubicBezTo>
                          <a:cubicBezTo>
                            <a:pt x="283" y="2"/>
                            <a:pt x="283" y="2"/>
                            <a:pt x="283" y="3"/>
                          </a:cubicBezTo>
                          <a:cubicBezTo>
                            <a:pt x="283" y="4"/>
                            <a:pt x="283" y="4"/>
                            <a:pt x="283" y="5"/>
                          </a:cubicBezTo>
                          <a:cubicBezTo>
                            <a:pt x="283" y="5"/>
                            <a:pt x="283" y="5"/>
                            <a:pt x="283" y="5"/>
                          </a:cubicBezTo>
                          <a:cubicBezTo>
                            <a:pt x="283" y="5"/>
                            <a:pt x="282" y="5"/>
                            <a:pt x="282" y="5"/>
                          </a:cubicBezTo>
                          <a:cubicBezTo>
                            <a:pt x="282" y="5"/>
                            <a:pt x="282" y="5"/>
                            <a:pt x="282" y="5"/>
                          </a:cubicBezTo>
                          <a:cubicBezTo>
                            <a:pt x="282" y="4"/>
                            <a:pt x="282" y="4"/>
                            <a:pt x="282" y="4"/>
                          </a:cubicBezTo>
                          <a:cubicBezTo>
                            <a:pt x="282" y="4"/>
                            <a:pt x="282" y="5"/>
                            <a:pt x="282" y="5"/>
                          </a:cubicBezTo>
                          <a:cubicBezTo>
                            <a:pt x="282" y="5"/>
                            <a:pt x="282" y="5"/>
                            <a:pt x="282" y="5"/>
                          </a:cubicBezTo>
                          <a:cubicBezTo>
                            <a:pt x="281" y="5"/>
                            <a:pt x="280" y="5"/>
                            <a:pt x="279" y="5"/>
                          </a:cubicBezTo>
                          <a:cubicBezTo>
                            <a:pt x="278" y="5"/>
                            <a:pt x="278" y="5"/>
                            <a:pt x="278" y="5"/>
                          </a:cubicBezTo>
                          <a:cubicBezTo>
                            <a:pt x="278" y="5"/>
                            <a:pt x="278" y="5"/>
                            <a:pt x="278" y="5"/>
                          </a:cubicBezTo>
                          <a:cubicBezTo>
                            <a:pt x="278" y="4"/>
                            <a:pt x="278" y="4"/>
                            <a:pt x="278" y="3"/>
                          </a:cubicBezTo>
                          <a:cubicBezTo>
                            <a:pt x="278" y="2"/>
                            <a:pt x="278" y="1"/>
                            <a:pt x="276" y="1"/>
                          </a:cubicBezTo>
                          <a:cubicBezTo>
                            <a:pt x="276" y="1"/>
                            <a:pt x="275" y="1"/>
                            <a:pt x="275" y="1"/>
                          </a:cubicBezTo>
                          <a:cubicBezTo>
                            <a:pt x="275" y="1"/>
                            <a:pt x="275" y="1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4" y="2"/>
                          </a:cubicBezTo>
                          <a:cubicBezTo>
                            <a:pt x="274" y="2"/>
                            <a:pt x="274" y="2"/>
                            <a:pt x="274" y="2"/>
                          </a:cubicBezTo>
                          <a:cubicBezTo>
                            <a:pt x="274" y="3"/>
                            <a:pt x="274" y="4"/>
                            <a:pt x="274" y="4"/>
                          </a:cubicBezTo>
                          <a:cubicBezTo>
                            <a:pt x="274" y="5"/>
                            <a:pt x="273" y="5"/>
                            <a:pt x="272" y="5"/>
                          </a:cubicBezTo>
                          <a:cubicBezTo>
                            <a:pt x="272" y="5"/>
                            <a:pt x="272" y="6"/>
                            <a:pt x="272" y="6"/>
                          </a:cubicBezTo>
                          <a:cubicBezTo>
                            <a:pt x="272" y="6"/>
                            <a:pt x="272" y="6"/>
                            <a:pt x="272" y="6"/>
                          </a:cubicBezTo>
                          <a:cubicBezTo>
                            <a:pt x="272" y="6"/>
                            <a:pt x="272" y="6"/>
                            <a:pt x="272" y="6"/>
                          </a:cubicBezTo>
                          <a:cubicBezTo>
                            <a:pt x="271" y="6"/>
                            <a:pt x="270" y="6"/>
                            <a:pt x="269" y="6"/>
                          </a:cubicBezTo>
                          <a:cubicBezTo>
                            <a:pt x="268" y="6"/>
                            <a:pt x="268" y="6"/>
                            <a:pt x="267" y="5"/>
                          </a:cubicBezTo>
                          <a:cubicBezTo>
                            <a:pt x="267" y="4"/>
                            <a:pt x="267" y="4"/>
                            <a:pt x="266" y="4"/>
                          </a:cubicBezTo>
                          <a:cubicBezTo>
                            <a:pt x="266" y="4"/>
                            <a:pt x="266" y="3"/>
                            <a:pt x="265" y="3"/>
                          </a:cubicBezTo>
                          <a:cubicBezTo>
                            <a:pt x="265" y="3"/>
                            <a:pt x="265" y="3"/>
                            <a:pt x="265" y="3"/>
                          </a:cubicBezTo>
                          <a:cubicBezTo>
                            <a:pt x="264" y="3"/>
                            <a:pt x="264" y="4"/>
                            <a:pt x="264" y="4"/>
                          </a:cubicBezTo>
                          <a:cubicBezTo>
                            <a:pt x="264" y="5"/>
                            <a:pt x="265" y="5"/>
                            <a:pt x="265" y="5"/>
                          </a:cubicBezTo>
                          <a:cubicBezTo>
                            <a:pt x="265" y="6"/>
                            <a:pt x="264" y="7"/>
                            <a:pt x="265" y="8"/>
                          </a:cubicBezTo>
                          <a:cubicBezTo>
                            <a:pt x="264" y="8"/>
                            <a:pt x="264" y="8"/>
                            <a:pt x="264" y="8"/>
                          </a:cubicBezTo>
                          <a:cubicBezTo>
                            <a:pt x="264" y="8"/>
                            <a:pt x="264" y="8"/>
                            <a:pt x="264" y="8"/>
                          </a:cubicBezTo>
                          <a:cubicBezTo>
                            <a:pt x="264" y="8"/>
                            <a:pt x="263" y="8"/>
                            <a:pt x="262" y="8"/>
                          </a:cubicBezTo>
                          <a:cubicBezTo>
                            <a:pt x="262" y="8"/>
                            <a:pt x="262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7"/>
                            <a:pt x="261" y="7"/>
                            <a:pt x="260" y="7"/>
                          </a:cubicBezTo>
                          <a:cubicBezTo>
                            <a:pt x="260" y="7"/>
                            <a:pt x="259" y="7"/>
                            <a:pt x="258" y="7"/>
                          </a:cubicBezTo>
                          <a:cubicBezTo>
                            <a:pt x="257" y="7"/>
                            <a:pt x="257" y="7"/>
                            <a:pt x="257" y="6"/>
                          </a:cubicBezTo>
                          <a:cubicBezTo>
                            <a:pt x="257" y="6"/>
                            <a:pt x="257" y="6"/>
                            <a:pt x="257" y="6"/>
                          </a:cubicBezTo>
                          <a:cubicBezTo>
                            <a:pt x="258" y="5"/>
                            <a:pt x="258" y="5"/>
                            <a:pt x="257" y="5"/>
                          </a:cubicBezTo>
                          <a:cubicBezTo>
                            <a:pt x="257" y="5"/>
                            <a:pt x="256" y="5"/>
                            <a:pt x="256" y="5"/>
                          </a:cubicBezTo>
                          <a:cubicBezTo>
                            <a:pt x="256" y="5"/>
                            <a:pt x="256" y="5"/>
                            <a:pt x="255" y="5"/>
                          </a:cubicBezTo>
                          <a:cubicBezTo>
                            <a:pt x="255" y="5"/>
                            <a:pt x="255" y="6"/>
                            <a:pt x="255" y="6"/>
                          </a:cubicBezTo>
                          <a:cubicBezTo>
                            <a:pt x="255" y="6"/>
                            <a:pt x="255" y="6"/>
                            <a:pt x="255" y="6"/>
                          </a:cubicBezTo>
                          <a:cubicBezTo>
                            <a:pt x="255" y="7"/>
                            <a:pt x="255" y="7"/>
                            <a:pt x="254" y="7"/>
                          </a:cubicBezTo>
                          <a:cubicBezTo>
                            <a:pt x="253" y="7"/>
                            <a:pt x="253" y="7"/>
                            <a:pt x="252" y="7"/>
                          </a:cubicBezTo>
                          <a:cubicBezTo>
                            <a:pt x="252" y="8"/>
                            <a:pt x="252" y="8"/>
                            <a:pt x="252" y="8"/>
                          </a:cubicBezTo>
                          <a:cubicBezTo>
                            <a:pt x="252" y="8"/>
                            <a:pt x="252" y="8"/>
                            <a:pt x="252" y="8"/>
                          </a:cubicBezTo>
                          <a:cubicBezTo>
                            <a:pt x="252" y="8"/>
                            <a:pt x="252" y="8"/>
                            <a:pt x="252" y="7"/>
                          </a:cubicBezTo>
                          <a:cubicBezTo>
                            <a:pt x="252" y="7"/>
                            <a:pt x="252" y="7"/>
                            <a:pt x="252" y="7"/>
                          </a:cubicBezTo>
                          <a:cubicBezTo>
                            <a:pt x="252" y="6"/>
                            <a:pt x="252" y="5"/>
                            <a:pt x="251" y="5"/>
                          </a:cubicBezTo>
                          <a:cubicBezTo>
                            <a:pt x="251" y="5"/>
                            <a:pt x="250" y="5"/>
                            <a:pt x="250" y="5"/>
                          </a:cubicBezTo>
                          <a:cubicBezTo>
                            <a:pt x="250" y="5"/>
                            <a:pt x="249" y="5"/>
                            <a:pt x="249" y="5"/>
                          </a:cubicBezTo>
                          <a:cubicBezTo>
                            <a:pt x="249" y="5"/>
                            <a:pt x="249" y="5"/>
                            <a:pt x="249" y="5"/>
                          </a:cubicBezTo>
                          <a:cubicBezTo>
                            <a:pt x="249" y="6"/>
                            <a:pt x="249" y="5"/>
                            <a:pt x="248" y="5"/>
                          </a:cubicBezTo>
                          <a:cubicBezTo>
                            <a:pt x="248" y="5"/>
                            <a:pt x="248" y="5"/>
                            <a:pt x="248" y="5"/>
                          </a:cubicBezTo>
                          <a:cubicBezTo>
                            <a:pt x="248" y="6"/>
                            <a:pt x="247" y="6"/>
                            <a:pt x="247" y="6"/>
                          </a:cubicBezTo>
                          <a:cubicBezTo>
                            <a:pt x="247" y="6"/>
                            <a:pt x="247" y="5"/>
                            <a:pt x="248" y="5"/>
                          </a:cubicBezTo>
                          <a:cubicBezTo>
                            <a:pt x="247" y="5"/>
                            <a:pt x="246" y="5"/>
                            <a:pt x="246" y="5"/>
                          </a:cubicBezTo>
                          <a:cubicBezTo>
                            <a:pt x="245" y="5"/>
                            <a:pt x="245" y="6"/>
                            <a:pt x="245" y="6"/>
                          </a:cubicBezTo>
                          <a:cubicBezTo>
                            <a:pt x="244" y="6"/>
                            <a:pt x="243" y="6"/>
                            <a:pt x="243" y="7"/>
                          </a:cubicBezTo>
                          <a:cubicBezTo>
                            <a:pt x="241" y="7"/>
                            <a:pt x="240" y="7"/>
                            <a:pt x="239" y="7"/>
                          </a:cubicBezTo>
                          <a:cubicBezTo>
                            <a:pt x="238" y="7"/>
                            <a:pt x="238" y="7"/>
                            <a:pt x="238" y="8"/>
                          </a:cubicBezTo>
                          <a:cubicBezTo>
                            <a:pt x="238" y="8"/>
                            <a:pt x="238" y="8"/>
                            <a:pt x="238" y="9"/>
                          </a:cubicBezTo>
                          <a:cubicBezTo>
                            <a:pt x="238" y="9"/>
                            <a:pt x="238" y="9"/>
                            <a:pt x="238" y="10"/>
                          </a:cubicBezTo>
                          <a:cubicBezTo>
                            <a:pt x="238" y="10"/>
                            <a:pt x="238" y="10"/>
                            <a:pt x="238" y="10"/>
                          </a:cubicBezTo>
                          <a:cubicBezTo>
                            <a:pt x="238" y="9"/>
                            <a:pt x="238" y="9"/>
                            <a:pt x="237" y="9"/>
                          </a:cubicBezTo>
                          <a:cubicBezTo>
                            <a:pt x="236" y="9"/>
                            <a:pt x="235" y="9"/>
                            <a:pt x="234" y="10"/>
                          </a:cubicBezTo>
                          <a:cubicBezTo>
                            <a:pt x="234" y="11"/>
                            <a:pt x="233" y="11"/>
                            <a:pt x="232" y="11"/>
                          </a:cubicBezTo>
                          <a:cubicBezTo>
                            <a:pt x="231" y="11"/>
                            <a:pt x="231" y="11"/>
                            <a:pt x="231" y="11"/>
                          </a:cubicBezTo>
                          <a:cubicBezTo>
                            <a:pt x="231" y="9"/>
                            <a:pt x="230" y="9"/>
                            <a:pt x="229" y="9"/>
                          </a:cubicBezTo>
                          <a:cubicBezTo>
                            <a:pt x="229" y="9"/>
                            <a:pt x="229" y="10"/>
                            <a:pt x="229" y="10"/>
                          </a:cubicBezTo>
                          <a:cubicBezTo>
                            <a:pt x="228" y="10"/>
                            <a:pt x="228" y="10"/>
                            <a:pt x="228" y="10"/>
                          </a:cubicBezTo>
                          <a:cubicBezTo>
                            <a:pt x="228" y="9"/>
                            <a:pt x="228" y="9"/>
                            <a:pt x="227" y="9"/>
                          </a:cubicBezTo>
                          <a:cubicBezTo>
                            <a:pt x="226" y="9"/>
                            <a:pt x="225" y="9"/>
                            <a:pt x="224" y="10"/>
                          </a:cubicBezTo>
                          <a:cubicBezTo>
                            <a:pt x="223" y="10"/>
                            <a:pt x="223" y="10"/>
                            <a:pt x="223" y="10"/>
                          </a:cubicBezTo>
                          <a:cubicBezTo>
                            <a:pt x="222" y="10"/>
                            <a:pt x="221" y="10"/>
                            <a:pt x="221" y="11"/>
                          </a:cubicBezTo>
                          <a:cubicBezTo>
                            <a:pt x="221" y="11"/>
                            <a:pt x="221" y="11"/>
                            <a:pt x="221" y="11"/>
                          </a:cubicBezTo>
                          <a:cubicBezTo>
                            <a:pt x="220" y="11"/>
                            <a:pt x="218" y="11"/>
                            <a:pt x="217" y="11"/>
                          </a:cubicBezTo>
                          <a:cubicBezTo>
                            <a:pt x="217" y="11"/>
                            <a:pt x="217" y="11"/>
                            <a:pt x="217" y="11"/>
                          </a:cubicBezTo>
                          <a:cubicBezTo>
                            <a:pt x="217" y="11"/>
                            <a:pt x="217" y="11"/>
                            <a:pt x="217" y="12"/>
                          </a:cubicBezTo>
                          <a:cubicBezTo>
                            <a:pt x="216" y="12"/>
                            <a:pt x="216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4" y="12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3" y="13"/>
                            <a:pt x="213" y="13"/>
                            <a:pt x="213" y="14"/>
                          </a:cubicBezTo>
                          <a:cubicBezTo>
                            <a:pt x="212" y="14"/>
                            <a:pt x="212" y="14"/>
                            <a:pt x="211" y="14"/>
                          </a:cubicBezTo>
                          <a:cubicBezTo>
                            <a:pt x="211" y="14"/>
                            <a:pt x="211" y="14"/>
                            <a:pt x="211" y="14"/>
                          </a:cubicBezTo>
                          <a:cubicBezTo>
                            <a:pt x="211" y="14"/>
                            <a:pt x="211" y="14"/>
                            <a:pt x="211" y="14"/>
                          </a:cubicBezTo>
                          <a:cubicBezTo>
                            <a:pt x="211" y="14"/>
                            <a:pt x="210" y="14"/>
                            <a:pt x="209" y="14"/>
                          </a:cubicBezTo>
                          <a:cubicBezTo>
                            <a:pt x="209" y="14"/>
                            <a:pt x="209" y="14"/>
                            <a:pt x="208" y="14"/>
                          </a:cubicBezTo>
                          <a:cubicBezTo>
                            <a:pt x="208" y="15"/>
                            <a:pt x="208" y="15"/>
                            <a:pt x="207" y="15"/>
                          </a:cubicBezTo>
                          <a:cubicBezTo>
                            <a:pt x="207" y="16"/>
                            <a:pt x="206" y="16"/>
                            <a:pt x="205" y="16"/>
                          </a:cubicBezTo>
                          <a:cubicBezTo>
                            <a:pt x="204" y="17"/>
                            <a:pt x="203" y="16"/>
                            <a:pt x="202" y="17"/>
                          </a:cubicBezTo>
                          <a:cubicBezTo>
                            <a:pt x="201" y="17"/>
                            <a:pt x="201" y="17"/>
                            <a:pt x="200" y="17"/>
                          </a:cubicBezTo>
                          <a:cubicBezTo>
                            <a:pt x="200" y="17"/>
                            <a:pt x="199" y="16"/>
                            <a:pt x="199" y="17"/>
                          </a:cubicBezTo>
                          <a:cubicBezTo>
                            <a:pt x="198" y="17"/>
                            <a:pt x="197" y="17"/>
                            <a:pt x="196" y="17"/>
                          </a:cubicBezTo>
                          <a:cubicBezTo>
                            <a:pt x="195" y="17"/>
                            <a:pt x="195" y="18"/>
                            <a:pt x="195" y="18"/>
                          </a:cubicBezTo>
                          <a:cubicBezTo>
                            <a:pt x="195" y="18"/>
                            <a:pt x="195" y="18"/>
                            <a:pt x="195" y="18"/>
                          </a:cubicBezTo>
                          <a:cubicBezTo>
                            <a:pt x="195" y="18"/>
                            <a:pt x="194" y="18"/>
                            <a:pt x="194" y="19"/>
                          </a:cubicBezTo>
                          <a:cubicBezTo>
                            <a:pt x="194" y="19"/>
                            <a:pt x="194" y="19"/>
                            <a:pt x="194" y="19"/>
                          </a:cubicBezTo>
                          <a:cubicBezTo>
                            <a:pt x="191" y="19"/>
                            <a:pt x="190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8" y="21"/>
                          </a:cubicBezTo>
                          <a:cubicBezTo>
                            <a:pt x="187" y="22"/>
                            <a:pt x="186" y="21"/>
                            <a:pt x="186" y="22"/>
                          </a:cubicBezTo>
                          <a:cubicBezTo>
                            <a:pt x="186" y="22"/>
                            <a:pt x="186" y="22"/>
                            <a:pt x="186" y="22"/>
                          </a:cubicBezTo>
                          <a:cubicBezTo>
                            <a:pt x="185" y="23"/>
                            <a:pt x="183" y="22"/>
                            <a:pt x="182" y="23"/>
                          </a:cubicBezTo>
                          <a:cubicBezTo>
                            <a:pt x="182" y="23"/>
                            <a:pt x="182" y="23"/>
                            <a:pt x="182" y="23"/>
                          </a:cubicBezTo>
                          <a:cubicBezTo>
                            <a:pt x="182" y="23"/>
                            <a:pt x="181" y="23"/>
                            <a:pt x="180" y="24"/>
                          </a:cubicBezTo>
                          <a:cubicBezTo>
                            <a:pt x="180" y="24"/>
                            <a:pt x="180" y="24"/>
                            <a:pt x="180" y="24"/>
                          </a:cubicBezTo>
                          <a:cubicBezTo>
                            <a:pt x="179" y="24"/>
                            <a:pt x="179" y="24"/>
                            <a:pt x="178" y="24"/>
                          </a:cubicBezTo>
                          <a:cubicBezTo>
                            <a:pt x="178" y="25"/>
                            <a:pt x="177" y="26"/>
                            <a:pt x="176" y="26"/>
                          </a:cubicBezTo>
                          <a:cubicBezTo>
                            <a:pt x="176" y="26"/>
                            <a:pt x="175" y="26"/>
                            <a:pt x="175" y="26"/>
                          </a:cubicBezTo>
                          <a:cubicBezTo>
                            <a:pt x="175" y="26"/>
                            <a:pt x="175" y="26"/>
                            <a:pt x="175" y="26"/>
                          </a:cubicBezTo>
                          <a:cubicBezTo>
                            <a:pt x="175" y="26"/>
                            <a:pt x="174" y="26"/>
                            <a:pt x="174" y="26"/>
                          </a:cubicBezTo>
                          <a:cubicBezTo>
                            <a:pt x="174" y="26"/>
                            <a:pt x="174" y="26"/>
                            <a:pt x="173" y="26"/>
                          </a:cubicBezTo>
                          <a:cubicBezTo>
                            <a:pt x="173" y="26"/>
                            <a:pt x="172" y="27"/>
                            <a:pt x="171" y="27"/>
                          </a:cubicBezTo>
                          <a:cubicBezTo>
                            <a:pt x="171" y="27"/>
                            <a:pt x="171" y="27"/>
                            <a:pt x="171" y="28"/>
                          </a:cubicBezTo>
                          <a:cubicBezTo>
                            <a:pt x="171" y="28"/>
                            <a:pt x="170" y="28"/>
                            <a:pt x="170" y="28"/>
                          </a:cubicBezTo>
                          <a:cubicBezTo>
                            <a:pt x="170" y="28"/>
                            <a:pt x="169" y="28"/>
                            <a:pt x="169" y="28"/>
                          </a:cubicBezTo>
                          <a:cubicBezTo>
                            <a:pt x="169" y="29"/>
                            <a:pt x="168" y="29"/>
                            <a:pt x="167" y="29"/>
                          </a:cubicBezTo>
                          <a:cubicBezTo>
                            <a:pt x="167" y="29"/>
                            <a:pt x="167" y="29"/>
                            <a:pt x="167" y="29"/>
                          </a:cubicBezTo>
                          <a:cubicBezTo>
                            <a:pt x="162" y="31"/>
                            <a:pt x="159" y="33"/>
                            <a:pt x="155" y="36"/>
                          </a:cubicBezTo>
                          <a:cubicBezTo>
                            <a:pt x="155" y="36"/>
                            <a:pt x="155" y="36"/>
                            <a:pt x="155" y="36"/>
                          </a:cubicBezTo>
                          <a:cubicBezTo>
                            <a:pt x="154" y="36"/>
                            <a:pt x="152" y="36"/>
                            <a:pt x="152" y="37"/>
                          </a:cubicBezTo>
                          <a:cubicBezTo>
                            <a:pt x="152" y="37"/>
                            <a:pt x="152" y="37"/>
                            <a:pt x="152" y="37"/>
                          </a:cubicBezTo>
                          <a:cubicBezTo>
                            <a:pt x="151" y="37"/>
                            <a:pt x="151" y="37"/>
                            <a:pt x="151" y="37"/>
                          </a:cubicBezTo>
                          <a:cubicBezTo>
                            <a:pt x="151" y="37"/>
                            <a:pt x="151" y="37"/>
                            <a:pt x="151" y="37"/>
                          </a:cubicBezTo>
                          <a:cubicBezTo>
                            <a:pt x="151" y="38"/>
                            <a:pt x="150" y="38"/>
                            <a:pt x="150" y="38"/>
                          </a:cubicBezTo>
                          <a:cubicBezTo>
                            <a:pt x="150" y="38"/>
                            <a:pt x="149" y="38"/>
                            <a:pt x="149" y="38"/>
                          </a:cubicBezTo>
                          <a:cubicBezTo>
                            <a:pt x="149" y="38"/>
                            <a:pt x="149" y="38"/>
                            <a:pt x="149" y="38"/>
                          </a:cubicBezTo>
                          <a:cubicBezTo>
                            <a:pt x="149" y="38"/>
                            <a:pt x="149" y="38"/>
                            <a:pt x="149" y="38"/>
                          </a:cubicBezTo>
                          <a:cubicBezTo>
                            <a:pt x="148" y="38"/>
                            <a:pt x="148" y="39"/>
                            <a:pt x="148" y="39"/>
                          </a:cubicBezTo>
                          <a:cubicBezTo>
                            <a:pt x="148" y="39"/>
                            <a:pt x="148" y="39"/>
                            <a:pt x="148" y="39"/>
                          </a:cubicBezTo>
                          <a:cubicBezTo>
                            <a:pt x="148" y="39"/>
                            <a:pt x="148" y="39"/>
                            <a:pt x="148" y="40"/>
                          </a:cubicBezTo>
                          <a:cubicBezTo>
                            <a:pt x="148" y="40"/>
                            <a:pt x="148" y="40"/>
                            <a:pt x="148" y="40"/>
                          </a:cubicBezTo>
                          <a:cubicBezTo>
                            <a:pt x="147" y="40"/>
                            <a:pt x="147" y="40"/>
                            <a:pt x="147" y="41"/>
                          </a:cubicBezTo>
                          <a:cubicBezTo>
                            <a:pt x="144" y="42"/>
                            <a:pt x="142" y="44"/>
                            <a:pt x="139" y="45"/>
                          </a:cubicBezTo>
                          <a:cubicBezTo>
                            <a:pt x="139" y="45"/>
                            <a:pt x="139" y="45"/>
                            <a:pt x="139" y="45"/>
                          </a:cubicBezTo>
                          <a:cubicBezTo>
                            <a:pt x="138" y="46"/>
                            <a:pt x="137" y="45"/>
                            <a:pt x="137" y="46"/>
                          </a:cubicBezTo>
                          <a:cubicBezTo>
                            <a:pt x="137" y="46"/>
                            <a:pt x="137" y="46"/>
                            <a:pt x="137" y="46"/>
                          </a:cubicBezTo>
                          <a:cubicBezTo>
                            <a:pt x="136" y="47"/>
                            <a:pt x="135" y="47"/>
                            <a:pt x="134" y="48"/>
                          </a:cubicBezTo>
                          <a:cubicBezTo>
                            <a:pt x="134" y="48"/>
                            <a:pt x="134" y="48"/>
                            <a:pt x="134" y="48"/>
                          </a:cubicBezTo>
                          <a:cubicBezTo>
                            <a:pt x="133" y="49"/>
                            <a:pt x="133" y="48"/>
                            <a:pt x="133" y="49"/>
                          </a:cubicBezTo>
                          <a:cubicBezTo>
                            <a:pt x="133" y="49"/>
                            <a:pt x="133" y="49"/>
                            <a:pt x="133" y="49"/>
                          </a:cubicBezTo>
                          <a:cubicBezTo>
                            <a:pt x="132" y="49"/>
                            <a:pt x="132" y="49"/>
                            <a:pt x="132" y="50"/>
                          </a:cubicBezTo>
                          <a:cubicBezTo>
                            <a:pt x="132" y="50"/>
                            <a:pt x="132" y="50"/>
                            <a:pt x="132" y="50"/>
                          </a:cubicBezTo>
                          <a:cubicBezTo>
                            <a:pt x="131" y="50"/>
                            <a:pt x="131" y="50"/>
                            <a:pt x="130" y="51"/>
                          </a:cubicBezTo>
                          <a:cubicBezTo>
                            <a:pt x="130" y="51"/>
                            <a:pt x="130" y="51"/>
                            <a:pt x="130" y="51"/>
                          </a:cubicBezTo>
                          <a:cubicBezTo>
                            <a:pt x="130" y="51"/>
                            <a:pt x="130" y="51"/>
                            <a:pt x="130" y="51"/>
                          </a:cubicBezTo>
                          <a:cubicBezTo>
                            <a:pt x="130" y="51"/>
                            <a:pt x="129" y="52"/>
                            <a:pt x="129" y="52"/>
                          </a:cubicBezTo>
                          <a:cubicBezTo>
                            <a:pt x="129" y="52"/>
                            <a:pt x="129" y="52"/>
                            <a:pt x="129" y="52"/>
                          </a:cubicBezTo>
                          <a:cubicBezTo>
                            <a:pt x="129" y="52"/>
                            <a:pt x="129" y="52"/>
                            <a:pt x="129" y="52"/>
                          </a:cubicBezTo>
                          <a:cubicBezTo>
                            <a:pt x="129" y="52"/>
                            <a:pt x="128" y="52"/>
                            <a:pt x="128" y="52"/>
                          </a:cubicBezTo>
                          <a:cubicBezTo>
                            <a:pt x="128" y="52"/>
                            <a:pt x="128" y="52"/>
                            <a:pt x="127" y="52"/>
                          </a:cubicBezTo>
                          <a:cubicBezTo>
                            <a:pt x="124" y="55"/>
                            <a:pt x="121" y="59"/>
                            <a:pt x="117" y="60"/>
                          </a:cubicBezTo>
                          <a:cubicBezTo>
                            <a:pt x="117" y="60"/>
                            <a:pt x="116" y="61"/>
                            <a:pt x="116" y="61"/>
                          </a:cubicBezTo>
                          <a:cubicBezTo>
                            <a:pt x="116" y="62"/>
                            <a:pt x="116" y="62"/>
                            <a:pt x="116" y="62"/>
                          </a:cubicBezTo>
                          <a:cubicBezTo>
                            <a:pt x="115" y="63"/>
                            <a:pt x="114" y="63"/>
                            <a:pt x="114" y="64"/>
                          </a:cubicBezTo>
                          <a:cubicBezTo>
                            <a:pt x="114" y="65"/>
                            <a:pt x="113" y="66"/>
                            <a:pt x="112" y="67"/>
                          </a:cubicBezTo>
                          <a:cubicBezTo>
                            <a:pt x="111" y="67"/>
                            <a:pt x="111" y="68"/>
                            <a:pt x="110" y="68"/>
                          </a:cubicBezTo>
                          <a:cubicBezTo>
                            <a:pt x="110" y="68"/>
                            <a:pt x="110" y="68"/>
                            <a:pt x="110" y="68"/>
                          </a:cubicBezTo>
                          <a:cubicBezTo>
                            <a:pt x="110" y="68"/>
                            <a:pt x="110" y="68"/>
                            <a:pt x="110" y="68"/>
                          </a:cubicBezTo>
                          <a:cubicBezTo>
                            <a:pt x="108" y="70"/>
                            <a:pt x="106" y="70"/>
                            <a:pt x="105" y="71"/>
                          </a:cubicBezTo>
                          <a:cubicBezTo>
                            <a:pt x="105" y="71"/>
                            <a:pt x="105" y="71"/>
                            <a:pt x="105" y="71"/>
                          </a:cubicBezTo>
                          <a:cubicBezTo>
                            <a:pt x="103" y="72"/>
                            <a:pt x="104" y="74"/>
                            <a:pt x="102" y="75"/>
                          </a:cubicBezTo>
                          <a:cubicBezTo>
                            <a:pt x="102" y="75"/>
                            <a:pt x="102" y="75"/>
                            <a:pt x="102" y="75"/>
                          </a:cubicBezTo>
                          <a:cubicBezTo>
                            <a:pt x="101" y="76"/>
                            <a:pt x="100" y="77"/>
                            <a:pt x="99" y="78"/>
                          </a:cubicBezTo>
                          <a:cubicBezTo>
                            <a:pt x="99" y="78"/>
                            <a:pt x="99" y="78"/>
                            <a:pt x="99" y="78"/>
                          </a:cubicBezTo>
                          <a:cubicBezTo>
                            <a:pt x="99" y="79"/>
                            <a:pt x="98" y="79"/>
                            <a:pt x="98" y="80"/>
                          </a:cubicBezTo>
                          <a:cubicBezTo>
                            <a:pt x="98" y="80"/>
                            <a:pt x="98" y="80"/>
                            <a:pt x="98" y="80"/>
                          </a:cubicBezTo>
                          <a:cubicBezTo>
                            <a:pt x="96" y="80"/>
                            <a:pt x="95" y="80"/>
                            <a:pt x="94" y="82"/>
                          </a:cubicBezTo>
                          <a:cubicBezTo>
                            <a:pt x="94" y="82"/>
                            <a:pt x="94" y="82"/>
                            <a:pt x="94" y="82"/>
                          </a:cubicBezTo>
                          <a:cubicBezTo>
                            <a:pt x="93" y="82"/>
                            <a:pt x="92" y="82"/>
                            <a:pt x="92" y="83"/>
                          </a:cubicBezTo>
                          <a:cubicBezTo>
                            <a:pt x="92" y="83"/>
                            <a:pt x="92" y="83"/>
                            <a:pt x="92" y="83"/>
                          </a:cubicBezTo>
                          <a:cubicBezTo>
                            <a:pt x="92" y="83"/>
                            <a:pt x="92" y="83"/>
                            <a:pt x="92" y="83"/>
                          </a:cubicBezTo>
                          <a:cubicBezTo>
                            <a:pt x="90" y="85"/>
                            <a:pt x="88" y="88"/>
                            <a:pt x="85" y="88"/>
                          </a:cubicBezTo>
                          <a:cubicBezTo>
                            <a:pt x="85" y="89"/>
                            <a:pt x="85" y="89"/>
                            <a:pt x="85" y="89"/>
                          </a:cubicBezTo>
                          <a:cubicBezTo>
                            <a:pt x="85" y="89"/>
                            <a:pt x="85" y="89"/>
                            <a:pt x="85" y="89"/>
                          </a:cubicBezTo>
                          <a:cubicBezTo>
                            <a:pt x="84" y="89"/>
                            <a:pt x="84" y="90"/>
                            <a:pt x="84" y="90"/>
                          </a:cubicBezTo>
                          <a:cubicBezTo>
                            <a:pt x="84" y="90"/>
                            <a:pt x="84" y="90"/>
                            <a:pt x="84" y="90"/>
                          </a:cubicBezTo>
                          <a:cubicBezTo>
                            <a:pt x="84" y="91"/>
                            <a:pt x="83" y="91"/>
                            <a:pt x="83" y="91"/>
                          </a:cubicBezTo>
                          <a:cubicBezTo>
                            <a:pt x="82" y="92"/>
                            <a:pt x="82" y="92"/>
                            <a:pt x="81" y="93"/>
                          </a:cubicBezTo>
                          <a:cubicBezTo>
                            <a:pt x="81" y="94"/>
                            <a:pt x="80" y="94"/>
                            <a:pt x="80" y="94"/>
                          </a:cubicBezTo>
                          <a:cubicBezTo>
                            <a:pt x="79" y="94"/>
                            <a:pt x="79" y="94"/>
                            <a:pt x="78" y="95"/>
                          </a:cubicBezTo>
                          <a:cubicBezTo>
                            <a:pt x="78" y="95"/>
                            <a:pt x="78" y="95"/>
                            <a:pt x="78" y="95"/>
                          </a:cubicBezTo>
                          <a:cubicBezTo>
                            <a:pt x="77" y="95"/>
                            <a:pt x="77" y="95"/>
                            <a:pt x="77" y="95"/>
                          </a:cubicBezTo>
                          <a:cubicBezTo>
                            <a:pt x="77" y="95"/>
                            <a:pt x="77" y="95"/>
                            <a:pt x="77" y="95"/>
                          </a:cubicBezTo>
                          <a:cubicBezTo>
                            <a:pt x="76" y="95"/>
                            <a:pt x="76" y="95"/>
                            <a:pt x="75" y="96"/>
                          </a:cubicBezTo>
                          <a:cubicBezTo>
                            <a:pt x="75" y="96"/>
                            <a:pt x="75" y="97"/>
                            <a:pt x="75" y="97"/>
                          </a:cubicBezTo>
                          <a:cubicBezTo>
                            <a:pt x="75" y="97"/>
                            <a:pt x="75" y="97"/>
                            <a:pt x="75" y="97"/>
                          </a:cubicBezTo>
                          <a:cubicBezTo>
                            <a:pt x="74" y="98"/>
                            <a:pt x="74" y="98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2" y="100"/>
                            <a:pt x="72" y="100"/>
                            <a:pt x="72" y="100"/>
                          </a:cubicBezTo>
                          <a:cubicBezTo>
                            <a:pt x="72" y="100"/>
                            <a:pt x="72" y="100"/>
                            <a:pt x="72" y="100"/>
                          </a:cubicBezTo>
                          <a:cubicBezTo>
                            <a:pt x="72" y="100"/>
                            <a:pt x="71" y="101"/>
                            <a:pt x="71" y="101"/>
                          </a:cubicBezTo>
                          <a:cubicBezTo>
                            <a:pt x="71" y="101"/>
                            <a:pt x="71" y="101"/>
                            <a:pt x="71" y="101"/>
                          </a:cubicBezTo>
                          <a:cubicBezTo>
                            <a:pt x="70" y="101"/>
                            <a:pt x="70" y="102"/>
                            <a:pt x="69" y="103"/>
                          </a:cubicBezTo>
                          <a:cubicBezTo>
                            <a:pt x="69" y="103"/>
                            <a:pt x="69" y="103"/>
                            <a:pt x="69" y="103"/>
                          </a:cubicBezTo>
                          <a:cubicBezTo>
                            <a:pt x="68" y="103"/>
                            <a:pt x="67" y="104"/>
                            <a:pt x="67" y="105"/>
                          </a:cubicBezTo>
                          <a:cubicBezTo>
                            <a:pt x="67" y="105"/>
                            <a:pt x="67" y="105"/>
                            <a:pt x="67" y="105"/>
                          </a:cubicBezTo>
                          <a:cubicBezTo>
                            <a:pt x="67" y="105"/>
                            <a:pt x="67" y="105"/>
                            <a:pt x="66" y="106"/>
                          </a:cubicBezTo>
                          <a:cubicBezTo>
                            <a:pt x="67" y="106"/>
                            <a:pt x="67" y="106"/>
                            <a:pt x="67" y="106"/>
                          </a:cubicBezTo>
                          <a:cubicBezTo>
                            <a:pt x="66" y="106"/>
                            <a:pt x="66" y="106"/>
                            <a:pt x="65" y="106"/>
                          </a:cubicBezTo>
                          <a:cubicBezTo>
                            <a:pt x="65" y="107"/>
                            <a:pt x="65" y="107"/>
                            <a:pt x="65" y="107"/>
                          </a:cubicBezTo>
                          <a:cubicBezTo>
                            <a:pt x="65" y="107"/>
                            <a:pt x="65" y="107"/>
                            <a:pt x="65" y="107"/>
                          </a:cubicBezTo>
                          <a:cubicBezTo>
                            <a:pt x="64" y="108"/>
                            <a:pt x="63" y="108"/>
                            <a:pt x="63" y="109"/>
                          </a:cubicBezTo>
                          <a:cubicBezTo>
                            <a:pt x="62" y="110"/>
                            <a:pt x="62" y="110"/>
                            <a:pt x="63" y="111"/>
                          </a:cubicBezTo>
                          <a:cubicBezTo>
                            <a:pt x="63" y="111"/>
                            <a:pt x="64" y="112"/>
                            <a:pt x="64" y="112"/>
                          </a:cubicBezTo>
                          <a:cubicBezTo>
                            <a:pt x="64" y="112"/>
                            <a:pt x="64" y="112"/>
                            <a:pt x="64" y="112"/>
                          </a:cubicBezTo>
                          <a:cubicBezTo>
                            <a:pt x="63" y="112"/>
                            <a:pt x="63" y="112"/>
                            <a:pt x="63" y="112"/>
                          </a:cubicBezTo>
                          <a:cubicBezTo>
                            <a:pt x="62" y="112"/>
                            <a:pt x="62" y="112"/>
                            <a:pt x="61" y="112"/>
                          </a:cubicBezTo>
                          <a:cubicBezTo>
                            <a:pt x="61" y="111"/>
                            <a:pt x="60" y="111"/>
                            <a:pt x="60" y="112"/>
                          </a:cubicBezTo>
                          <a:cubicBezTo>
                            <a:pt x="59" y="112"/>
                            <a:pt x="59" y="113"/>
                            <a:pt x="58" y="113"/>
                          </a:cubicBezTo>
                          <a:cubicBezTo>
                            <a:pt x="58" y="113"/>
                            <a:pt x="58" y="113"/>
                            <a:pt x="58" y="113"/>
                          </a:cubicBezTo>
                          <a:cubicBezTo>
                            <a:pt x="58" y="114"/>
                            <a:pt x="58" y="114"/>
                            <a:pt x="58" y="114"/>
                          </a:cubicBezTo>
                          <a:cubicBezTo>
                            <a:pt x="58" y="114"/>
                            <a:pt x="58" y="113"/>
                            <a:pt x="58" y="113"/>
                          </a:cubicBezTo>
                          <a:cubicBezTo>
                            <a:pt x="57" y="114"/>
                            <a:pt x="57" y="114"/>
                            <a:pt x="57" y="115"/>
                          </a:cubicBezTo>
                          <a:cubicBezTo>
                            <a:pt x="57" y="115"/>
                            <a:pt x="56" y="115"/>
                            <a:pt x="56" y="115"/>
                          </a:cubicBezTo>
                          <a:cubicBezTo>
                            <a:pt x="56" y="115"/>
                            <a:pt x="56" y="116"/>
                            <a:pt x="56" y="116"/>
                          </a:cubicBezTo>
                          <a:cubicBezTo>
                            <a:pt x="56" y="116"/>
                            <a:pt x="56" y="117"/>
                            <a:pt x="56" y="117"/>
                          </a:cubicBezTo>
                          <a:cubicBezTo>
                            <a:pt x="56" y="117"/>
                            <a:pt x="56" y="117"/>
                            <a:pt x="56" y="117"/>
                          </a:cubicBezTo>
                          <a:cubicBezTo>
                            <a:pt x="55" y="117"/>
                            <a:pt x="54" y="118"/>
                            <a:pt x="54" y="119"/>
                          </a:cubicBezTo>
                          <a:cubicBezTo>
                            <a:pt x="54" y="119"/>
                            <a:pt x="54" y="119"/>
                            <a:pt x="54" y="119"/>
                          </a:cubicBezTo>
                          <a:cubicBezTo>
                            <a:pt x="53" y="119"/>
                            <a:pt x="53" y="119"/>
                            <a:pt x="53" y="120"/>
                          </a:cubicBezTo>
                          <a:cubicBezTo>
                            <a:pt x="53" y="120"/>
                            <a:pt x="53" y="120"/>
                            <a:pt x="53" y="120"/>
                          </a:cubicBezTo>
                          <a:cubicBezTo>
                            <a:pt x="53" y="120"/>
                            <a:pt x="52" y="120"/>
                            <a:pt x="52" y="121"/>
                          </a:cubicBezTo>
                          <a:cubicBezTo>
                            <a:pt x="52" y="121"/>
                            <a:pt x="52" y="121"/>
                            <a:pt x="52" y="121"/>
                          </a:cubicBezTo>
                          <a:cubicBezTo>
                            <a:pt x="51" y="121"/>
                            <a:pt x="51" y="121"/>
                            <a:pt x="50" y="123"/>
                          </a:cubicBezTo>
                          <a:cubicBezTo>
                            <a:pt x="50" y="123"/>
                            <a:pt x="50" y="123"/>
                            <a:pt x="50" y="123"/>
                          </a:cubicBezTo>
                          <a:cubicBezTo>
                            <a:pt x="50" y="123"/>
                            <a:pt x="50" y="123"/>
                            <a:pt x="50" y="123"/>
                          </a:cubicBezTo>
                          <a:cubicBezTo>
                            <a:pt x="49" y="123"/>
                            <a:pt x="49" y="124"/>
                            <a:pt x="49" y="124"/>
                          </a:cubicBezTo>
                          <a:cubicBezTo>
                            <a:pt x="49" y="124"/>
                            <a:pt x="49" y="124"/>
                            <a:pt x="49" y="124"/>
                          </a:cubicBezTo>
                          <a:cubicBezTo>
                            <a:pt x="48" y="124"/>
                            <a:pt x="48" y="124"/>
                            <a:pt x="48" y="124"/>
                          </a:cubicBezTo>
                          <a:cubicBezTo>
                            <a:pt x="46" y="125"/>
                            <a:pt x="45" y="127"/>
                            <a:pt x="44" y="128"/>
                          </a:cubicBezTo>
                          <a:cubicBezTo>
                            <a:pt x="44" y="128"/>
                            <a:pt x="44" y="128"/>
                            <a:pt x="44" y="128"/>
                          </a:cubicBezTo>
                          <a:cubicBezTo>
                            <a:pt x="44" y="128"/>
                            <a:pt x="44" y="128"/>
                            <a:pt x="44" y="128"/>
                          </a:cubicBezTo>
                          <a:cubicBezTo>
                            <a:pt x="44" y="128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2" y="129"/>
                            <a:pt x="42" y="129"/>
                            <a:pt x="42" y="130"/>
                          </a:cubicBezTo>
                          <a:cubicBezTo>
                            <a:pt x="42" y="131"/>
                            <a:pt x="42" y="131"/>
                            <a:pt x="42" y="131"/>
                          </a:cubicBezTo>
                          <a:cubicBezTo>
                            <a:pt x="42" y="131"/>
                            <a:pt x="42" y="131"/>
                            <a:pt x="42" y="131"/>
                          </a:cubicBezTo>
                          <a:cubicBezTo>
                            <a:pt x="41" y="132"/>
                            <a:pt x="41" y="132"/>
                            <a:pt x="41" y="132"/>
                          </a:cubicBezTo>
                          <a:cubicBezTo>
                            <a:pt x="42" y="133"/>
                            <a:pt x="42" y="133"/>
                            <a:pt x="43" y="133"/>
                          </a:cubicBezTo>
                          <a:cubicBezTo>
                            <a:pt x="43" y="133"/>
                            <a:pt x="43" y="133"/>
                            <a:pt x="43" y="133"/>
                          </a:cubicBezTo>
                          <a:cubicBezTo>
                            <a:pt x="43" y="134"/>
                            <a:pt x="42" y="134"/>
                            <a:pt x="42" y="134"/>
                          </a:cubicBezTo>
                          <a:cubicBezTo>
                            <a:pt x="42" y="134"/>
                            <a:pt x="42" y="134"/>
                            <a:pt x="41" y="134"/>
                          </a:cubicBezTo>
                          <a:cubicBezTo>
                            <a:pt x="41" y="134"/>
                            <a:pt x="40" y="134"/>
                            <a:pt x="40" y="135"/>
                          </a:cubicBezTo>
                          <a:cubicBezTo>
                            <a:pt x="40" y="135"/>
                            <a:pt x="40" y="135"/>
                            <a:pt x="40" y="135"/>
                          </a:cubicBezTo>
                          <a:cubicBezTo>
                            <a:pt x="39" y="136"/>
                            <a:pt x="39" y="136"/>
                            <a:pt x="39" y="136"/>
                          </a:cubicBezTo>
                          <a:cubicBezTo>
                            <a:pt x="38" y="137"/>
                            <a:pt x="37" y="138"/>
                            <a:pt x="37" y="139"/>
                          </a:cubicBezTo>
                          <a:cubicBezTo>
                            <a:pt x="37" y="139"/>
                            <a:pt x="37" y="139"/>
                            <a:pt x="37" y="139"/>
                          </a:cubicBezTo>
                          <a:cubicBezTo>
                            <a:pt x="36" y="139"/>
                            <a:pt x="36" y="139"/>
                            <a:pt x="36" y="140"/>
                          </a:cubicBezTo>
                          <a:cubicBezTo>
                            <a:pt x="36" y="140"/>
                            <a:pt x="36" y="140"/>
                            <a:pt x="36" y="140"/>
                          </a:cubicBezTo>
                          <a:cubicBezTo>
                            <a:pt x="35" y="140"/>
                            <a:pt x="35" y="140"/>
                            <a:pt x="34" y="141"/>
                          </a:cubicBezTo>
                          <a:cubicBezTo>
                            <a:pt x="34" y="141"/>
                            <a:pt x="34" y="141"/>
                            <a:pt x="34" y="141"/>
                          </a:cubicBezTo>
                          <a:cubicBezTo>
                            <a:pt x="34" y="141"/>
                            <a:pt x="34" y="141"/>
                            <a:pt x="34" y="141"/>
                          </a:cubicBezTo>
                          <a:cubicBezTo>
                            <a:pt x="33" y="142"/>
                            <a:pt x="33" y="142"/>
                            <a:pt x="33" y="143"/>
                          </a:cubicBezTo>
                          <a:cubicBezTo>
                            <a:pt x="33" y="143"/>
                            <a:pt x="33" y="144"/>
                            <a:pt x="33" y="144"/>
                          </a:cubicBezTo>
                          <a:cubicBezTo>
                            <a:pt x="33" y="145"/>
                            <a:pt x="33" y="145"/>
                            <a:pt x="33" y="145"/>
                          </a:cubicBezTo>
                          <a:cubicBezTo>
                            <a:pt x="32" y="145"/>
                            <a:pt x="32" y="145"/>
                            <a:pt x="32" y="145"/>
                          </a:cubicBezTo>
                          <a:cubicBezTo>
                            <a:pt x="32" y="145"/>
                            <a:pt x="32" y="145"/>
                            <a:pt x="32" y="145"/>
                          </a:cubicBezTo>
                          <a:cubicBezTo>
                            <a:pt x="31" y="145"/>
                            <a:pt x="31" y="145"/>
                            <a:pt x="31" y="146"/>
                          </a:cubicBezTo>
                          <a:cubicBezTo>
                            <a:pt x="31" y="147"/>
                            <a:pt x="30" y="148"/>
                            <a:pt x="29" y="149"/>
                          </a:cubicBezTo>
                          <a:cubicBezTo>
                            <a:pt x="29" y="149"/>
                            <a:pt x="29" y="149"/>
                            <a:pt x="29" y="149"/>
                          </a:cubicBezTo>
                          <a:cubicBezTo>
                            <a:pt x="29" y="149"/>
                            <a:pt x="29" y="149"/>
                            <a:pt x="29" y="149"/>
                          </a:cubicBezTo>
                          <a:cubicBezTo>
                            <a:pt x="27" y="150"/>
                            <a:pt x="26" y="151"/>
                            <a:pt x="25" y="154"/>
                          </a:cubicBezTo>
                          <a:cubicBezTo>
                            <a:pt x="25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5"/>
                            <a:pt x="23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3" y="155"/>
                          </a:cubicBezTo>
                          <a:cubicBezTo>
                            <a:pt x="23" y="155"/>
                            <a:pt x="23" y="155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2" y="156"/>
                            <a:pt x="22" y="156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8"/>
                          </a:cubicBezTo>
                          <a:cubicBezTo>
                            <a:pt x="24" y="158"/>
                            <a:pt x="24" y="158"/>
                            <a:pt x="24" y="159"/>
                          </a:cubicBezTo>
                          <a:cubicBezTo>
                            <a:pt x="24" y="160"/>
                            <a:pt x="24" y="160"/>
                            <a:pt x="23" y="161"/>
                          </a:cubicBezTo>
                          <a:cubicBezTo>
                            <a:pt x="23" y="161"/>
                            <a:pt x="24" y="161"/>
                            <a:pt x="24" y="161"/>
                          </a:cubicBezTo>
                          <a:cubicBezTo>
                            <a:pt x="24" y="161"/>
                            <a:pt x="24" y="161"/>
                            <a:pt x="24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2" y="161"/>
                            <a:pt x="21" y="161"/>
                            <a:pt x="21" y="161"/>
                          </a:cubicBezTo>
                          <a:cubicBezTo>
                            <a:pt x="20" y="161"/>
                            <a:pt x="20" y="161"/>
                            <a:pt x="19" y="161"/>
                          </a:cubicBezTo>
                          <a:cubicBezTo>
                            <a:pt x="19" y="161"/>
                            <a:pt x="19" y="161"/>
                            <a:pt x="19" y="161"/>
                          </a:cubicBezTo>
                          <a:cubicBezTo>
                            <a:pt x="19" y="160"/>
                            <a:pt x="19" y="160"/>
                            <a:pt x="19" y="161"/>
                          </a:cubicBezTo>
                          <a:cubicBezTo>
                            <a:pt x="19" y="161"/>
                            <a:pt x="19" y="161"/>
                            <a:pt x="19" y="161"/>
                          </a:cubicBezTo>
                          <a:cubicBezTo>
                            <a:pt x="18" y="161"/>
                            <a:pt x="18" y="161"/>
                            <a:pt x="19" y="162"/>
                          </a:cubicBezTo>
                          <a:cubicBezTo>
                            <a:pt x="19" y="162"/>
                            <a:pt x="19" y="162"/>
                            <a:pt x="19" y="162"/>
                          </a:cubicBezTo>
                          <a:cubicBezTo>
                            <a:pt x="19" y="162"/>
                            <a:pt x="19" y="162"/>
                            <a:pt x="19" y="162"/>
                          </a:cubicBezTo>
                          <a:cubicBezTo>
                            <a:pt x="19" y="162"/>
                            <a:pt x="20" y="162"/>
                            <a:pt x="20" y="162"/>
                          </a:cubicBezTo>
                          <a:cubicBezTo>
                            <a:pt x="20" y="163"/>
                            <a:pt x="20" y="163"/>
                            <a:pt x="19" y="164"/>
                          </a:cubicBezTo>
                          <a:cubicBezTo>
                            <a:pt x="19" y="163"/>
                            <a:pt x="19" y="163"/>
                            <a:pt x="19" y="163"/>
                          </a:cubicBezTo>
                          <a:cubicBezTo>
                            <a:pt x="18" y="163"/>
                            <a:pt x="18" y="163"/>
                            <a:pt x="18" y="163"/>
                          </a:cubicBezTo>
                          <a:cubicBezTo>
                            <a:pt x="18" y="164"/>
                            <a:pt x="17" y="164"/>
                            <a:pt x="17" y="164"/>
                          </a:cubicBezTo>
                          <a:cubicBezTo>
                            <a:pt x="16" y="164"/>
                            <a:pt x="16" y="165"/>
                            <a:pt x="17" y="166"/>
                          </a:cubicBezTo>
                          <a:cubicBezTo>
                            <a:pt x="17" y="166"/>
                            <a:pt x="17" y="166"/>
                            <a:pt x="17" y="166"/>
                          </a:cubicBezTo>
                          <a:cubicBezTo>
                            <a:pt x="17" y="166"/>
                            <a:pt x="17" y="167"/>
                            <a:pt x="17" y="167"/>
                          </a:cubicBezTo>
                          <a:cubicBezTo>
                            <a:pt x="18" y="167"/>
                            <a:pt x="18" y="167"/>
                            <a:pt x="18" y="167"/>
                          </a:cubicBezTo>
                          <a:cubicBezTo>
                            <a:pt x="19" y="168"/>
                            <a:pt x="18" y="168"/>
                            <a:pt x="18" y="169"/>
                          </a:cubicBezTo>
                          <a:cubicBezTo>
                            <a:pt x="17" y="169"/>
                            <a:pt x="17" y="169"/>
                            <a:pt x="16" y="170"/>
                          </a:cubicBezTo>
                          <a:cubicBezTo>
                            <a:pt x="16" y="170"/>
                            <a:pt x="16" y="170"/>
                            <a:pt x="16" y="171"/>
                          </a:cubicBezTo>
                          <a:cubicBezTo>
                            <a:pt x="15" y="171"/>
                            <a:pt x="15" y="171"/>
                            <a:pt x="14" y="172"/>
                          </a:cubicBezTo>
                          <a:cubicBezTo>
                            <a:pt x="14" y="172"/>
                            <a:pt x="14" y="172"/>
                            <a:pt x="14" y="173"/>
                          </a:cubicBezTo>
                          <a:cubicBezTo>
                            <a:pt x="14" y="173"/>
                            <a:pt x="14" y="173"/>
                            <a:pt x="14" y="174"/>
                          </a:cubicBezTo>
                          <a:cubicBezTo>
                            <a:pt x="14" y="174"/>
                            <a:pt x="15" y="174"/>
                            <a:pt x="15" y="173"/>
                          </a:cubicBezTo>
                          <a:cubicBezTo>
                            <a:pt x="15" y="173"/>
                            <a:pt x="16" y="173"/>
                            <a:pt x="16" y="173"/>
                          </a:cubicBezTo>
                          <a:cubicBezTo>
                            <a:pt x="17" y="173"/>
                            <a:pt x="17" y="173"/>
                            <a:pt x="18" y="173"/>
                          </a:cubicBezTo>
                          <a:cubicBezTo>
                            <a:pt x="18" y="174"/>
                            <a:pt x="17" y="174"/>
                            <a:pt x="17" y="174"/>
                          </a:cubicBezTo>
                          <a:cubicBezTo>
                            <a:pt x="18" y="175"/>
                            <a:pt x="17" y="175"/>
                            <a:pt x="17" y="176"/>
                          </a:cubicBezTo>
                          <a:cubicBezTo>
                            <a:pt x="17" y="176"/>
                            <a:pt x="17" y="176"/>
                            <a:pt x="17" y="176"/>
                          </a:cubicBezTo>
                          <a:cubicBezTo>
                            <a:pt x="17" y="176"/>
                            <a:pt x="17" y="177"/>
                            <a:pt x="16" y="177"/>
                          </a:cubicBezTo>
                          <a:cubicBezTo>
                            <a:pt x="16" y="177"/>
                            <a:pt x="16" y="177"/>
                            <a:pt x="16" y="177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6" y="178"/>
                          </a:cubicBezTo>
                          <a:cubicBezTo>
                            <a:pt x="16" y="178"/>
                            <a:pt x="16" y="178"/>
                            <a:pt x="16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4" y="178"/>
                            <a:pt x="14" y="179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3" y="180"/>
                            <a:pt x="13" y="181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2" y="182"/>
                            <a:pt x="12" y="182"/>
                            <a:pt x="11" y="182"/>
                          </a:cubicBezTo>
                          <a:cubicBezTo>
                            <a:pt x="11" y="183"/>
                            <a:pt x="11" y="183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0" y="184"/>
                            <a:pt x="9" y="184"/>
                            <a:pt x="9" y="185"/>
                          </a:cubicBezTo>
                          <a:cubicBezTo>
                            <a:pt x="9" y="185"/>
                            <a:pt x="10" y="185"/>
                            <a:pt x="10" y="185"/>
                          </a:cubicBezTo>
                          <a:cubicBezTo>
                            <a:pt x="10" y="185"/>
                            <a:pt x="10" y="185"/>
                            <a:pt x="10" y="185"/>
                          </a:cubicBezTo>
                          <a:cubicBezTo>
                            <a:pt x="9" y="185"/>
                            <a:pt x="9" y="185"/>
                            <a:pt x="9" y="185"/>
                          </a:cubicBezTo>
                          <a:cubicBezTo>
                            <a:pt x="9" y="185"/>
                            <a:pt x="9" y="186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8" y="187"/>
                            <a:pt x="8" y="187"/>
                            <a:pt x="8" y="187"/>
                          </a:cubicBezTo>
                          <a:cubicBezTo>
                            <a:pt x="8" y="188"/>
                            <a:pt x="7" y="188"/>
                            <a:pt x="7" y="189"/>
                          </a:cubicBezTo>
                          <a:cubicBezTo>
                            <a:pt x="7" y="189"/>
                            <a:pt x="7" y="190"/>
                            <a:pt x="7" y="190"/>
                          </a:cubicBezTo>
                          <a:cubicBezTo>
                            <a:pt x="7" y="190"/>
                            <a:pt x="7" y="190"/>
                            <a:pt x="7" y="191"/>
                          </a:cubicBezTo>
                          <a:cubicBezTo>
                            <a:pt x="7" y="191"/>
                            <a:pt x="6" y="191"/>
                            <a:pt x="6" y="191"/>
                          </a:cubicBezTo>
                          <a:cubicBezTo>
                            <a:pt x="6" y="191"/>
                            <a:pt x="6" y="191"/>
                            <a:pt x="7" y="191"/>
                          </a:cubicBezTo>
                          <a:cubicBezTo>
                            <a:pt x="7" y="192"/>
                            <a:pt x="7" y="192"/>
                            <a:pt x="7" y="192"/>
                          </a:cubicBezTo>
                          <a:cubicBezTo>
                            <a:pt x="6" y="192"/>
                            <a:pt x="6" y="193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5" y="194"/>
                            <a:pt x="5" y="194"/>
                            <a:pt x="5" y="195"/>
                          </a:cubicBezTo>
                          <a:cubicBezTo>
                            <a:pt x="4" y="196"/>
                            <a:pt x="4" y="197"/>
                            <a:pt x="4" y="198"/>
                          </a:cubicBezTo>
                          <a:cubicBezTo>
                            <a:pt x="3" y="198"/>
                            <a:pt x="3" y="198"/>
                            <a:pt x="3" y="199"/>
                          </a:cubicBezTo>
                          <a:cubicBezTo>
                            <a:pt x="3" y="199"/>
                            <a:pt x="3" y="199"/>
                            <a:pt x="3" y="199"/>
                          </a:cubicBezTo>
                          <a:cubicBezTo>
                            <a:pt x="2" y="199"/>
                            <a:pt x="1" y="199"/>
                            <a:pt x="1" y="200"/>
                          </a:cubicBezTo>
                          <a:cubicBezTo>
                            <a:pt x="1" y="200"/>
                            <a:pt x="1" y="200"/>
                            <a:pt x="1" y="200"/>
                          </a:cubicBezTo>
                          <a:cubicBezTo>
                            <a:pt x="1" y="200"/>
                            <a:pt x="0" y="200"/>
                            <a:pt x="1" y="201"/>
                          </a:cubicBezTo>
                          <a:cubicBezTo>
                            <a:pt x="1" y="201"/>
                            <a:pt x="1" y="201"/>
                            <a:pt x="1" y="201"/>
                          </a:cubicBezTo>
                          <a:cubicBezTo>
                            <a:pt x="2" y="201"/>
                            <a:pt x="2" y="201"/>
                            <a:pt x="3" y="201"/>
                          </a:cubicBezTo>
                          <a:cubicBezTo>
                            <a:pt x="3" y="201"/>
                            <a:pt x="3" y="201"/>
                            <a:pt x="3" y="201"/>
                          </a:cubicBezTo>
                          <a:cubicBezTo>
                            <a:pt x="3" y="200"/>
                            <a:pt x="3" y="200"/>
                            <a:pt x="3" y="200"/>
                          </a:cubicBezTo>
                          <a:cubicBezTo>
                            <a:pt x="4" y="201"/>
                            <a:pt x="4" y="201"/>
                            <a:pt x="4" y="201"/>
                          </a:cubicBezTo>
                          <a:cubicBezTo>
                            <a:pt x="4" y="201"/>
                            <a:pt x="4" y="200"/>
                            <a:pt x="5" y="200"/>
                          </a:cubicBezTo>
                          <a:cubicBezTo>
                            <a:pt x="5" y="199"/>
                            <a:pt x="5" y="199"/>
                            <a:pt x="5" y="199"/>
                          </a:cubicBezTo>
                          <a:cubicBezTo>
                            <a:pt x="5" y="199"/>
                            <a:pt x="5" y="199"/>
                            <a:pt x="5" y="198"/>
                          </a:cubicBezTo>
                          <a:cubicBezTo>
                            <a:pt x="6" y="198"/>
                            <a:pt x="6" y="198"/>
                            <a:pt x="6" y="198"/>
                          </a:cubicBezTo>
                          <a:cubicBezTo>
                            <a:pt x="6" y="198"/>
                            <a:pt x="6" y="198"/>
                            <a:pt x="6" y="198"/>
                          </a:cubicBezTo>
                          <a:cubicBezTo>
                            <a:pt x="7" y="197"/>
                            <a:pt x="8" y="196"/>
                            <a:pt x="9" y="196"/>
                          </a:cubicBezTo>
                          <a:cubicBezTo>
                            <a:pt x="9" y="195"/>
                            <a:pt x="9" y="195"/>
                            <a:pt x="9" y="194"/>
                          </a:cubicBezTo>
                          <a:cubicBezTo>
                            <a:pt x="9" y="194"/>
                            <a:pt x="9" y="193"/>
                            <a:pt x="9" y="193"/>
                          </a:cubicBezTo>
                          <a:cubicBezTo>
                            <a:pt x="9" y="193"/>
                            <a:pt x="9" y="193"/>
                            <a:pt x="9" y="193"/>
                          </a:cubicBezTo>
                          <a:cubicBezTo>
                            <a:pt x="9" y="192"/>
                            <a:pt x="9" y="192"/>
                            <a:pt x="9" y="192"/>
                          </a:cubicBezTo>
                          <a:cubicBezTo>
                            <a:pt x="9" y="192"/>
                            <a:pt x="9" y="192"/>
                            <a:pt x="9" y="191"/>
                          </a:cubicBezTo>
                          <a:cubicBezTo>
                            <a:pt x="9" y="191"/>
                            <a:pt x="9" y="191"/>
                            <a:pt x="9" y="191"/>
                          </a:cubicBezTo>
                          <a:cubicBezTo>
                            <a:pt x="9" y="190"/>
                            <a:pt x="9" y="190"/>
                            <a:pt x="10" y="189"/>
                          </a:cubicBezTo>
                          <a:cubicBezTo>
                            <a:pt x="11" y="188"/>
                            <a:pt x="12" y="187"/>
                            <a:pt x="14" y="187"/>
                          </a:cubicBezTo>
                          <a:cubicBezTo>
                            <a:pt x="14" y="187"/>
                            <a:pt x="14" y="187"/>
                            <a:pt x="14" y="186"/>
                          </a:cubicBezTo>
                          <a:cubicBezTo>
                            <a:pt x="14" y="186"/>
                            <a:pt x="14" y="186"/>
                            <a:pt x="14" y="185"/>
                          </a:cubicBezTo>
                          <a:cubicBezTo>
                            <a:pt x="14" y="184"/>
                            <a:pt x="15" y="183"/>
                            <a:pt x="15" y="183"/>
                          </a:cubicBezTo>
                          <a:cubicBezTo>
                            <a:pt x="16" y="182"/>
                            <a:pt x="16" y="182"/>
                            <a:pt x="16" y="182"/>
                          </a:cubicBezTo>
                          <a:cubicBezTo>
                            <a:pt x="16" y="181"/>
                            <a:pt x="17" y="180"/>
                            <a:pt x="17" y="179"/>
                          </a:cubicBezTo>
                          <a:cubicBezTo>
                            <a:pt x="18" y="179"/>
                            <a:pt x="18" y="179"/>
                            <a:pt x="18" y="179"/>
                          </a:cubicBezTo>
                          <a:cubicBezTo>
                            <a:pt x="18" y="178"/>
                            <a:pt x="18" y="178"/>
                            <a:pt x="18" y="178"/>
                          </a:cubicBezTo>
                          <a:cubicBezTo>
                            <a:pt x="18" y="178"/>
                            <a:pt x="18" y="178"/>
                            <a:pt x="18" y="178"/>
                          </a:cubicBezTo>
                          <a:cubicBezTo>
                            <a:pt x="18" y="176"/>
                            <a:pt x="19" y="175"/>
                            <a:pt x="20" y="173"/>
                          </a:cubicBezTo>
                          <a:cubicBezTo>
                            <a:pt x="20" y="173"/>
                            <a:pt x="20" y="173"/>
                            <a:pt x="20" y="173"/>
                          </a:cubicBezTo>
                          <a:cubicBezTo>
                            <a:pt x="20" y="173"/>
                            <a:pt x="20" y="172"/>
                            <a:pt x="20" y="172"/>
                          </a:cubicBezTo>
                          <a:cubicBezTo>
                            <a:pt x="20" y="172"/>
                            <a:pt x="20" y="172"/>
                            <a:pt x="21" y="172"/>
                          </a:cubicBezTo>
                          <a:cubicBezTo>
                            <a:pt x="21" y="171"/>
                            <a:pt x="21" y="171"/>
                            <a:pt x="21" y="170"/>
                          </a:cubicBezTo>
                          <a:cubicBezTo>
                            <a:pt x="21" y="170"/>
                            <a:pt x="21" y="170"/>
                            <a:pt x="22" y="170"/>
                          </a:cubicBezTo>
                          <a:cubicBezTo>
                            <a:pt x="22" y="169"/>
                            <a:pt x="23" y="168"/>
                            <a:pt x="24" y="168"/>
                          </a:cubicBezTo>
                          <a:cubicBezTo>
                            <a:pt x="25" y="168"/>
                            <a:pt x="25" y="168"/>
                            <a:pt x="25" y="168"/>
                          </a:cubicBezTo>
                          <a:cubicBezTo>
                            <a:pt x="25" y="169"/>
                            <a:pt x="25" y="169"/>
                            <a:pt x="25" y="170"/>
                          </a:cubicBezTo>
                          <a:cubicBezTo>
                            <a:pt x="24" y="170"/>
                            <a:pt x="25" y="170"/>
                            <a:pt x="25" y="170"/>
                          </a:cubicBezTo>
                          <a:cubicBezTo>
                            <a:pt x="26" y="170"/>
                            <a:pt x="26" y="170"/>
                            <a:pt x="27" y="170"/>
                          </a:cubicBezTo>
                          <a:cubicBezTo>
                            <a:pt x="27" y="170"/>
                            <a:pt x="28" y="170"/>
                            <a:pt x="28" y="170"/>
                          </a:cubicBezTo>
                          <a:cubicBezTo>
                            <a:pt x="28" y="169"/>
                            <a:pt x="29" y="169"/>
                            <a:pt x="29" y="169"/>
                          </a:cubicBezTo>
                          <a:cubicBezTo>
                            <a:pt x="29" y="168"/>
                            <a:pt x="28" y="168"/>
                            <a:pt x="28" y="168"/>
                          </a:cubicBezTo>
                          <a:cubicBezTo>
                            <a:pt x="28" y="168"/>
                            <a:pt x="28" y="168"/>
                            <a:pt x="28" y="167"/>
                          </a:cubicBezTo>
                          <a:cubicBezTo>
                            <a:pt x="27" y="167"/>
                            <a:pt x="27" y="167"/>
                            <a:pt x="27" y="167"/>
                          </a:cubicBezTo>
                          <a:cubicBezTo>
                            <a:pt x="28" y="167"/>
                            <a:pt x="28" y="167"/>
                            <a:pt x="28" y="167"/>
                          </a:cubicBezTo>
                          <a:cubicBezTo>
                            <a:pt x="28" y="167"/>
                            <a:pt x="28" y="168"/>
                            <a:pt x="28" y="168"/>
                          </a:cubicBezTo>
                          <a:cubicBezTo>
                            <a:pt x="28" y="167"/>
                            <a:pt x="29" y="166"/>
                            <a:pt x="28" y="166"/>
                          </a:cubicBezTo>
                          <a:cubicBezTo>
                            <a:pt x="28" y="165"/>
                            <a:pt x="28" y="164"/>
                            <a:pt x="28" y="164"/>
                          </a:cubicBezTo>
                          <a:cubicBezTo>
                            <a:pt x="29" y="164"/>
                            <a:pt x="29" y="164"/>
                            <a:pt x="29" y="163"/>
                          </a:cubicBezTo>
                          <a:cubicBezTo>
                            <a:pt x="29" y="163"/>
                            <a:pt x="29" y="163"/>
                            <a:pt x="30" y="162"/>
                          </a:cubicBezTo>
                          <a:cubicBezTo>
                            <a:pt x="31" y="158"/>
                            <a:pt x="33" y="155"/>
                            <a:pt x="35" y="152"/>
                          </a:cubicBezTo>
                          <a:cubicBezTo>
                            <a:pt x="35" y="151"/>
                            <a:pt x="35" y="151"/>
                            <a:pt x="36" y="151"/>
                          </a:cubicBezTo>
                          <a:cubicBezTo>
                            <a:pt x="36" y="150"/>
                            <a:pt x="37" y="149"/>
                            <a:pt x="38" y="147"/>
                          </a:cubicBezTo>
                          <a:cubicBezTo>
                            <a:pt x="38" y="146"/>
                            <a:pt x="40" y="145"/>
                            <a:pt x="40" y="144"/>
                          </a:cubicBezTo>
                          <a:cubicBezTo>
                            <a:pt x="41" y="144"/>
                            <a:pt x="41" y="144"/>
                            <a:pt x="41" y="144"/>
                          </a:cubicBezTo>
                          <a:cubicBezTo>
                            <a:pt x="42" y="141"/>
                            <a:pt x="44" y="139"/>
                            <a:pt x="46" y="137"/>
                          </a:cubicBezTo>
                          <a:cubicBezTo>
                            <a:pt x="47" y="136"/>
                            <a:pt x="49" y="135"/>
                            <a:pt x="49" y="134"/>
                          </a:cubicBezTo>
                          <a:cubicBezTo>
                            <a:pt x="49" y="133"/>
                            <a:pt x="50" y="133"/>
                            <a:pt x="50" y="133"/>
                          </a:cubicBezTo>
                          <a:cubicBezTo>
                            <a:pt x="51" y="132"/>
                            <a:pt x="51" y="132"/>
                            <a:pt x="52" y="131"/>
                          </a:cubicBezTo>
                          <a:cubicBezTo>
                            <a:pt x="53" y="131"/>
                            <a:pt x="53" y="131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2" y="133"/>
                            <a:pt x="52" y="134"/>
                            <a:pt x="51" y="134"/>
                          </a:cubicBezTo>
                          <a:cubicBezTo>
                            <a:pt x="51" y="135"/>
                            <a:pt x="51" y="135"/>
                            <a:pt x="51" y="136"/>
                          </a:cubicBezTo>
                          <a:cubicBezTo>
                            <a:pt x="51" y="136"/>
                            <a:pt x="52" y="136"/>
                            <a:pt x="52" y="135"/>
                          </a:cubicBezTo>
                          <a:cubicBezTo>
                            <a:pt x="52" y="135"/>
                            <a:pt x="52" y="135"/>
                            <a:pt x="52" y="135"/>
                          </a:cubicBezTo>
                          <a:cubicBezTo>
                            <a:pt x="52" y="135"/>
                            <a:pt x="52" y="135"/>
                            <a:pt x="52" y="135"/>
                          </a:cubicBezTo>
                          <a:cubicBezTo>
                            <a:pt x="53" y="135"/>
                            <a:pt x="53" y="134"/>
                            <a:pt x="53" y="133"/>
                          </a:cubicBezTo>
                          <a:cubicBezTo>
                            <a:pt x="53" y="133"/>
                            <a:pt x="54" y="133"/>
                            <a:pt x="54" y="133"/>
                          </a:cubicBezTo>
                          <a:cubicBezTo>
                            <a:pt x="55" y="132"/>
                            <a:pt x="55" y="131"/>
                            <a:pt x="55" y="130"/>
                          </a:cubicBezTo>
                          <a:cubicBezTo>
                            <a:pt x="56" y="129"/>
                            <a:pt x="57" y="129"/>
                            <a:pt x="58" y="128"/>
                          </a:cubicBezTo>
                          <a:cubicBezTo>
                            <a:pt x="58" y="126"/>
                            <a:pt x="60" y="126"/>
                            <a:pt x="60" y="125"/>
                          </a:cubicBezTo>
                          <a:cubicBezTo>
                            <a:pt x="60" y="125"/>
                            <a:pt x="60" y="125"/>
                            <a:pt x="60" y="125"/>
                          </a:cubicBezTo>
                          <a:cubicBezTo>
                            <a:pt x="60" y="125"/>
                            <a:pt x="61" y="124"/>
                            <a:pt x="60" y="124"/>
                          </a:cubicBezTo>
                          <a:cubicBezTo>
                            <a:pt x="60" y="123"/>
                            <a:pt x="60" y="123"/>
                            <a:pt x="61" y="123"/>
                          </a:cubicBezTo>
                          <a:cubicBezTo>
                            <a:pt x="62" y="123"/>
                            <a:pt x="63" y="122"/>
                            <a:pt x="63" y="122"/>
                          </a:cubicBezTo>
                          <a:cubicBezTo>
                            <a:pt x="65" y="120"/>
                            <a:pt x="67" y="118"/>
                            <a:pt x="68" y="116"/>
                          </a:cubicBezTo>
                          <a:cubicBezTo>
                            <a:pt x="69" y="115"/>
                            <a:pt x="70" y="114"/>
                            <a:pt x="71" y="114"/>
                          </a:cubicBezTo>
                          <a:cubicBezTo>
                            <a:pt x="71" y="113"/>
                            <a:pt x="72" y="113"/>
                            <a:pt x="72" y="113"/>
                          </a:cubicBezTo>
                          <a:cubicBezTo>
                            <a:pt x="72" y="111"/>
                            <a:pt x="74" y="110"/>
                            <a:pt x="75" y="109"/>
                          </a:cubicBezTo>
                          <a:cubicBezTo>
                            <a:pt x="75" y="109"/>
                            <a:pt x="75" y="109"/>
                            <a:pt x="75" y="109"/>
                          </a:cubicBezTo>
                          <a:cubicBezTo>
                            <a:pt x="76" y="108"/>
                            <a:pt x="77" y="108"/>
                            <a:pt x="77" y="107"/>
                          </a:cubicBezTo>
                          <a:cubicBezTo>
                            <a:pt x="78" y="107"/>
                            <a:pt x="79" y="106"/>
                            <a:pt x="79" y="105"/>
                          </a:cubicBezTo>
                          <a:cubicBezTo>
                            <a:pt x="80" y="105"/>
                            <a:pt x="80" y="104"/>
                            <a:pt x="80" y="104"/>
                          </a:cubicBezTo>
                          <a:cubicBezTo>
                            <a:pt x="80" y="104"/>
                            <a:pt x="80" y="103"/>
                            <a:pt x="80" y="103"/>
                          </a:cubicBezTo>
                          <a:cubicBezTo>
                            <a:pt x="80" y="103"/>
                            <a:pt x="80" y="104"/>
                            <a:pt x="80" y="104"/>
                          </a:cubicBezTo>
                          <a:cubicBezTo>
                            <a:pt x="80" y="103"/>
                            <a:pt x="81" y="103"/>
                            <a:pt x="81" y="103"/>
                          </a:cubicBezTo>
                          <a:cubicBezTo>
                            <a:pt x="81" y="103"/>
                            <a:pt x="82" y="103"/>
                            <a:pt x="82" y="102"/>
                          </a:cubicBezTo>
                          <a:cubicBezTo>
                            <a:pt x="82" y="102"/>
                            <a:pt x="82" y="102"/>
                            <a:pt x="83" y="102"/>
                          </a:cubicBezTo>
                          <a:cubicBezTo>
                            <a:pt x="83" y="101"/>
                            <a:pt x="83" y="101"/>
                            <a:pt x="83" y="101"/>
                          </a:cubicBezTo>
                          <a:cubicBezTo>
                            <a:pt x="83" y="101"/>
                            <a:pt x="83" y="100"/>
                            <a:pt x="83" y="100"/>
                          </a:cubicBezTo>
                          <a:cubicBezTo>
                            <a:pt x="82" y="100"/>
                            <a:pt x="82" y="100"/>
                            <a:pt x="82" y="99"/>
                          </a:cubicBezTo>
                          <a:cubicBezTo>
                            <a:pt x="82" y="99"/>
                            <a:pt x="83" y="98"/>
                            <a:pt x="83" y="97"/>
                          </a:cubicBezTo>
                          <a:cubicBezTo>
                            <a:pt x="84" y="96"/>
                            <a:pt x="85" y="96"/>
                            <a:pt x="86" y="96"/>
                          </a:cubicBezTo>
                          <a:cubicBezTo>
                            <a:pt x="87" y="94"/>
                            <a:pt x="89" y="94"/>
                            <a:pt x="89" y="92"/>
                          </a:cubicBezTo>
                          <a:cubicBezTo>
                            <a:pt x="89" y="92"/>
                            <a:pt x="89" y="91"/>
                            <a:pt x="90" y="91"/>
                          </a:cubicBezTo>
                          <a:cubicBezTo>
                            <a:pt x="90" y="91"/>
                            <a:pt x="90" y="91"/>
                            <a:pt x="91" y="91"/>
                          </a:cubicBezTo>
                          <a:cubicBezTo>
                            <a:pt x="92" y="92"/>
                            <a:pt x="92" y="92"/>
                            <a:pt x="93" y="90"/>
                          </a:cubicBezTo>
                          <a:cubicBezTo>
                            <a:pt x="93" y="90"/>
                            <a:pt x="94" y="90"/>
                            <a:pt x="94" y="89"/>
                          </a:cubicBezTo>
                          <a:cubicBezTo>
                            <a:pt x="95" y="89"/>
                            <a:pt x="96" y="88"/>
                            <a:pt x="97" y="87"/>
                          </a:cubicBezTo>
                          <a:cubicBezTo>
                            <a:pt x="97" y="86"/>
                            <a:pt x="98" y="86"/>
                            <a:pt x="98" y="85"/>
                          </a:cubicBezTo>
                          <a:cubicBezTo>
                            <a:pt x="100" y="84"/>
                            <a:pt x="102" y="82"/>
                            <a:pt x="103" y="81"/>
                          </a:cubicBezTo>
                          <a:cubicBezTo>
                            <a:pt x="104" y="81"/>
                            <a:pt x="104" y="80"/>
                            <a:pt x="105" y="80"/>
                          </a:cubicBezTo>
                          <a:cubicBezTo>
                            <a:pt x="105" y="79"/>
                            <a:pt x="106" y="78"/>
                            <a:pt x="107" y="77"/>
                          </a:cubicBezTo>
                          <a:cubicBezTo>
                            <a:pt x="108" y="77"/>
                            <a:pt x="109" y="75"/>
                            <a:pt x="110" y="75"/>
                          </a:cubicBezTo>
                          <a:cubicBezTo>
                            <a:pt x="110" y="74"/>
                            <a:pt x="110" y="74"/>
                            <a:pt x="111" y="74"/>
                          </a:cubicBezTo>
                          <a:cubicBezTo>
                            <a:pt x="111" y="74"/>
                            <a:pt x="112" y="74"/>
                            <a:pt x="112" y="73"/>
                          </a:cubicBezTo>
                          <a:cubicBezTo>
                            <a:pt x="113" y="72"/>
                            <a:pt x="114" y="72"/>
                            <a:pt x="115" y="71"/>
                          </a:cubicBezTo>
                          <a:cubicBezTo>
                            <a:pt x="116" y="71"/>
                            <a:pt x="117" y="70"/>
                            <a:pt x="118" y="69"/>
                          </a:cubicBezTo>
                          <a:cubicBezTo>
                            <a:pt x="118" y="69"/>
                            <a:pt x="118" y="69"/>
                            <a:pt x="118" y="69"/>
                          </a:cubicBezTo>
                          <a:cubicBezTo>
                            <a:pt x="120" y="69"/>
                            <a:pt x="122" y="67"/>
                            <a:pt x="124" y="66"/>
                          </a:cubicBezTo>
                          <a:cubicBezTo>
                            <a:pt x="124" y="65"/>
                            <a:pt x="124" y="65"/>
                            <a:pt x="125" y="65"/>
                          </a:cubicBezTo>
                          <a:cubicBezTo>
                            <a:pt x="125" y="65"/>
                            <a:pt x="125" y="65"/>
                            <a:pt x="125" y="66"/>
                          </a:cubicBezTo>
                          <a:cubicBezTo>
                            <a:pt x="125" y="66"/>
                            <a:pt x="124" y="66"/>
                            <a:pt x="124" y="67"/>
                          </a:cubicBezTo>
                          <a:cubicBezTo>
                            <a:pt x="123" y="68"/>
                            <a:pt x="122" y="70"/>
                            <a:pt x="120" y="71"/>
                          </a:cubicBezTo>
                          <a:cubicBezTo>
                            <a:pt x="120" y="71"/>
                            <a:pt x="120" y="71"/>
                            <a:pt x="119" y="71"/>
                          </a:cubicBezTo>
                          <a:cubicBezTo>
                            <a:pt x="119" y="71"/>
                            <a:pt x="119" y="71"/>
                            <a:pt x="119" y="72"/>
                          </a:cubicBezTo>
                          <a:cubicBezTo>
                            <a:pt x="118" y="72"/>
                            <a:pt x="118" y="72"/>
                            <a:pt x="118" y="73"/>
                          </a:cubicBezTo>
                          <a:cubicBezTo>
                            <a:pt x="118" y="74"/>
                            <a:pt x="116" y="75"/>
                            <a:pt x="115" y="76"/>
                          </a:cubicBezTo>
                          <a:cubicBezTo>
                            <a:pt x="115" y="76"/>
                            <a:pt x="115" y="76"/>
                            <a:pt x="115" y="77"/>
                          </a:cubicBezTo>
                          <a:cubicBezTo>
                            <a:pt x="115" y="77"/>
                            <a:pt x="115" y="77"/>
                            <a:pt x="115" y="77"/>
                          </a:cubicBezTo>
                          <a:cubicBezTo>
                            <a:pt x="115" y="77"/>
                            <a:pt x="114" y="77"/>
                            <a:pt x="114" y="78"/>
                          </a:cubicBezTo>
                          <a:cubicBezTo>
                            <a:pt x="113" y="77"/>
                            <a:pt x="113" y="77"/>
                            <a:pt x="113" y="77"/>
                          </a:cubicBezTo>
                          <a:cubicBezTo>
                            <a:pt x="112" y="78"/>
                            <a:pt x="112" y="78"/>
                            <a:pt x="112" y="78"/>
                          </a:cubicBezTo>
                          <a:cubicBezTo>
                            <a:pt x="112" y="78"/>
                            <a:pt x="111" y="78"/>
                            <a:pt x="111" y="78"/>
                          </a:cubicBezTo>
                          <a:cubicBezTo>
                            <a:pt x="111" y="78"/>
                            <a:pt x="111" y="78"/>
                            <a:pt x="111" y="79"/>
                          </a:cubicBezTo>
                          <a:cubicBezTo>
                            <a:pt x="111" y="79"/>
                            <a:pt x="111" y="79"/>
                            <a:pt x="111" y="79"/>
                          </a:cubicBezTo>
                          <a:cubicBezTo>
                            <a:pt x="112" y="79"/>
                            <a:pt x="112" y="79"/>
                            <a:pt x="112" y="79"/>
                          </a:cubicBezTo>
                          <a:cubicBezTo>
                            <a:pt x="112" y="79"/>
                            <a:pt x="112" y="79"/>
                            <a:pt x="112" y="79"/>
                          </a:cubicBezTo>
                          <a:cubicBezTo>
                            <a:pt x="111" y="80"/>
                            <a:pt x="109" y="79"/>
                            <a:pt x="108" y="80"/>
                          </a:cubicBezTo>
                          <a:cubicBezTo>
                            <a:pt x="108" y="80"/>
                            <a:pt x="108" y="81"/>
                            <a:pt x="108" y="81"/>
                          </a:cubicBezTo>
                          <a:cubicBezTo>
                            <a:pt x="108" y="81"/>
                            <a:pt x="107" y="81"/>
                            <a:pt x="107" y="82"/>
                          </a:cubicBezTo>
                          <a:cubicBezTo>
                            <a:pt x="107" y="82"/>
                            <a:pt x="107" y="82"/>
                            <a:pt x="107" y="82"/>
                          </a:cubicBezTo>
                          <a:cubicBezTo>
                            <a:pt x="107" y="82"/>
                            <a:pt x="107" y="83"/>
                            <a:pt x="107" y="83"/>
                          </a:cubicBezTo>
                          <a:cubicBezTo>
                            <a:pt x="105" y="84"/>
                            <a:pt x="104" y="85"/>
                            <a:pt x="103" y="87"/>
                          </a:cubicBezTo>
                          <a:cubicBezTo>
                            <a:pt x="103" y="88"/>
                            <a:pt x="102" y="89"/>
                            <a:pt x="101" y="89"/>
                          </a:cubicBezTo>
                          <a:cubicBezTo>
                            <a:pt x="101" y="89"/>
                            <a:pt x="100" y="90"/>
                            <a:pt x="100" y="90"/>
                          </a:cubicBezTo>
                          <a:cubicBezTo>
                            <a:pt x="100" y="90"/>
                            <a:pt x="100" y="90"/>
                            <a:pt x="100" y="91"/>
                          </a:cubicBezTo>
                          <a:cubicBezTo>
                            <a:pt x="99" y="91"/>
                            <a:pt x="99" y="93"/>
                            <a:pt x="98" y="93"/>
                          </a:cubicBezTo>
                          <a:cubicBezTo>
                            <a:pt x="98" y="93"/>
                            <a:pt x="98" y="94"/>
                            <a:pt x="98" y="94"/>
                          </a:cubicBezTo>
                          <a:cubicBezTo>
                            <a:pt x="98" y="94"/>
                            <a:pt x="98" y="94"/>
                            <a:pt x="98" y="94"/>
                          </a:cubicBezTo>
                          <a:cubicBezTo>
                            <a:pt x="97" y="95"/>
                            <a:pt x="96" y="96"/>
                            <a:pt x="95" y="97"/>
                          </a:cubicBezTo>
                          <a:cubicBezTo>
                            <a:pt x="94" y="98"/>
                            <a:pt x="94" y="98"/>
                            <a:pt x="93" y="99"/>
                          </a:cubicBezTo>
                          <a:cubicBezTo>
                            <a:pt x="93" y="99"/>
                            <a:pt x="93" y="99"/>
                            <a:pt x="94" y="99"/>
                          </a:cubicBezTo>
                          <a:cubicBezTo>
                            <a:pt x="94" y="100"/>
                            <a:pt x="94" y="100"/>
                            <a:pt x="95" y="100"/>
                          </a:cubicBezTo>
                          <a:cubicBezTo>
                            <a:pt x="96" y="100"/>
                            <a:pt x="96" y="99"/>
                            <a:pt x="96" y="98"/>
                          </a:cubicBezTo>
                          <a:cubicBezTo>
                            <a:pt x="96" y="98"/>
                            <a:pt x="96" y="98"/>
                            <a:pt x="96" y="97"/>
                          </a:cubicBezTo>
                          <a:cubicBezTo>
                            <a:pt x="97" y="97"/>
                            <a:pt x="98" y="96"/>
                            <a:pt x="99" y="95"/>
                          </a:cubicBezTo>
                          <a:cubicBezTo>
                            <a:pt x="100" y="95"/>
                            <a:pt x="101" y="95"/>
                            <a:pt x="102" y="94"/>
                          </a:cubicBezTo>
                          <a:cubicBezTo>
                            <a:pt x="102" y="94"/>
                            <a:pt x="102" y="94"/>
                            <a:pt x="102" y="94"/>
                          </a:cubicBezTo>
                          <a:cubicBezTo>
                            <a:pt x="102" y="95"/>
                            <a:pt x="103" y="95"/>
                            <a:pt x="103" y="95"/>
                          </a:cubicBezTo>
                          <a:cubicBezTo>
                            <a:pt x="103" y="95"/>
                            <a:pt x="103" y="95"/>
                            <a:pt x="102" y="95"/>
                          </a:cubicBezTo>
                          <a:cubicBezTo>
                            <a:pt x="102" y="95"/>
                            <a:pt x="102" y="96"/>
                            <a:pt x="102" y="96"/>
                          </a:cubicBezTo>
                          <a:cubicBezTo>
                            <a:pt x="102" y="96"/>
                            <a:pt x="102" y="96"/>
                            <a:pt x="102" y="97"/>
                          </a:cubicBezTo>
                          <a:cubicBezTo>
                            <a:pt x="103" y="97"/>
                            <a:pt x="103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8"/>
                            <a:pt x="104" y="98"/>
                            <a:pt x="104" y="99"/>
                          </a:cubicBezTo>
                          <a:cubicBezTo>
                            <a:pt x="104" y="100"/>
                            <a:pt x="104" y="101"/>
                            <a:pt x="104" y="101"/>
                          </a:cubicBezTo>
                          <a:cubicBezTo>
                            <a:pt x="103" y="102"/>
                            <a:pt x="103" y="102"/>
                            <a:pt x="102" y="102"/>
                          </a:cubicBezTo>
                          <a:cubicBezTo>
                            <a:pt x="101" y="102"/>
                            <a:pt x="101" y="103"/>
                            <a:pt x="102" y="104"/>
                          </a:cubicBezTo>
                          <a:cubicBezTo>
                            <a:pt x="102" y="105"/>
                            <a:pt x="103" y="104"/>
                            <a:pt x="104" y="104"/>
                          </a:cubicBezTo>
                          <a:cubicBezTo>
                            <a:pt x="104" y="105"/>
                            <a:pt x="104" y="105"/>
                            <a:pt x="104" y="105"/>
                          </a:cubicBezTo>
                          <a:cubicBezTo>
                            <a:pt x="103" y="105"/>
                            <a:pt x="102" y="105"/>
                            <a:pt x="101" y="106"/>
                          </a:cubicBezTo>
                          <a:cubicBezTo>
                            <a:pt x="101" y="105"/>
                            <a:pt x="101" y="104"/>
                            <a:pt x="100" y="104"/>
                          </a:cubicBezTo>
                          <a:cubicBezTo>
                            <a:pt x="100" y="104"/>
                            <a:pt x="99" y="105"/>
                            <a:pt x="99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7" y="104"/>
                            <a:pt x="97" y="104"/>
                            <a:pt x="97" y="105"/>
                          </a:cubicBezTo>
                          <a:cubicBezTo>
                            <a:pt x="97" y="105"/>
                            <a:pt x="97" y="105"/>
                            <a:pt x="97" y="105"/>
                          </a:cubicBezTo>
                          <a:cubicBezTo>
                            <a:pt x="97" y="106"/>
                            <a:pt x="96" y="106"/>
                            <a:pt x="95" y="107"/>
                          </a:cubicBezTo>
                          <a:cubicBezTo>
                            <a:pt x="95" y="107"/>
                            <a:pt x="95" y="107"/>
                            <a:pt x="95" y="108"/>
                          </a:cubicBezTo>
                          <a:cubicBezTo>
                            <a:pt x="94" y="108"/>
                            <a:pt x="94" y="108"/>
                            <a:pt x="95" y="108"/>
                          </a:cubicBezTo>
                          <a:cubicBezTo>
                            <a:pt x="95" y="109"/>
                            <a:pt x="95" y="109"/>
                            <a:pt x="96" y="108"/>
                          </a:cubicBezTo>
                          <a:cubicBezTo>
                            <a:pt x="96" y="108"/>
                            <a:pt x="96" y="108"/>
                            <a:pt x="96" y="108"/>
                          </a:cubicBezTo>
                          <a:cubicBezTo>
                            <a:pt x="96" y="108"/>
                            <a:pt x="97" y="107"/>
                            <a:pt x="97" y="107"/>
                          </a:cubicBezTo>
                          <a:cubicBezTo>
                            <a:pt x="98" y="107"/>
                            <a:pt x="99" y="107"/>
                            <a:pt x="99" y="106"/>
                          </a:cubicBezTo>
                          <a:cubicBezTo>
                            <a:pt x="100" y="106"/>
                            <a:pt x="100" y="106"/>
                            <a:pt x="101" y="107"/>
                          </a:cubicBezTo>
                          <a:cubicBezTo>
                            <a:pt x="101" y="107"/>
                            <a:pt x="101" y="107"/>
                            <a:pt x="101" y="107"/>
                          </a:cubicBezTo>
                          <a:cubicBezTo>
                            <a:pt x="101" y="108"/>
                            <a:pt x="101" y="108"/>
                            <a:pt x="102" y="107"/>
                          </a:cubicBezTo>
                          <a:cubicBezTo>
                            <a:pt x="103" y="107"/>
                            <a:pt x="103" y="107"/>
                            <a:pt x="103" y="107"/>
                          </a:cubicBezTo>
                          <a:cubicBezTo>
                            <a:pt x="102" y="109"/>
                            <a:pt x="100" y="110"/>
                            <a:pt x="99" y="112"/>
                          </a:cubicBezTo>
                          <a:cubicBezTo>
                            <a:pt x="99" y="112"/>
                            <a:pt x="99" y="112"/>
                            <a:pt x="99" y="112"/>
                          </a:cubicBezTo>
                          <a:cubicBezTo>
                            <a:pt x="98" y="112"/>
                            <a:pt x="98" y="112"/>
                            <a:pt x="98" y="113"/>
                          </a:cubicBezTo>
                          <a:cubicBezTo>
                            <a:pt x="98" y="113"/>
                            <a:pt x="98" y="114"/>
                            <a:pt x="97" y="114"/>
                          </a:cubicBezTo>
                          <a:cubicBezTo>
                            <a:pt x="96" y="115"/>
                            <a:pt x="94" y="117"/>
                            <a:pt x="93" y="118"/>
                          </a:cubicBezTo>
                          <a:cubicBezTo>
                            <a:pt x="92" y="118"/>
                            <a:pt x="92" y="119"/>
                            <a:pt x="91" y="119"/>
                          </a:cubicBezTo>
                          <a:cubicBezTo>
                            <a:pt x="90" y="120"/>
                            <a:pt x="90" y="121"/>
                            <a:pt x="89" y="121"/>
                          </a:cubicBezTo>
                          <a:cubicBezTo>
                            <a:pt x="89" y="122"/>
                            <a:pt x="88" y="122"/>
                            <a:pt x="87" y="123"/>
                          </a:cubicBezTo>
                          <a:cubicBezTo>
                            <a:pt x="87" y="124"/>
                            <a:pt x="87" y="124"/>
                            <a:pt x="87" y="124"/>
                          </a:cubicBezTo>
                          <a:cubicBezTo>
                            <a:pt x="85" y="126"/>
                            <a:pt x="84" y="127"/>
                            <a:pt x="82" y="128"/>
                          </a:cubicBezTo>
                          <a:cubicBezTo>
                            <a:pt x="82" y="128"/>
                            <a:pt x="82" y="128"/>
                            <a:pt x="82" y="129"/>
                          </a:cubicBezTo>
                          <a:cubicBezTo>
                            <a:pt x="82" y="129"/>
                            <a:pt x="82" y="130"/>
                            <a:pt x="82" y="130"/>
                          </a:cubicBezTo>
                          <a:cubicBezTo>
                            <a:pt x="81" y="130"/>
                            <a:pt x="81" y="130"/>
                            <a:pt x="80" y="131"/>
                          </a:cubicBezTo>
                          <a:cubicBezTo>
                            <a:pt x="80" y="131"/>
                            <a:pt x="79" y="132"/>
                            <a:pt x="79" y="132"/>
                          </a:cubicBezTo>
                          <a:cubicBezTo>
                            <a:pt x="79" y="133"/>
                            <a:pt x="78" y="133"/>
                            <a:pt x="78" y="133"/>
                          </a:cubicBezTo>
                          <a:cubicBezTo>
                            <a:pt x="77" y="133"/>
                            <a:pt x="77" y="134"/>
                            <a:pt x="76" y="134"/>
                          </a:cubicBezTo>
                          <a:cubicBezTo>
                            <a:pt x="76" y="134"/>
                            <a:pt x="75" y="134"/>
                            <a:pt x="75" y="134"/>
                          </a:cubicBezTo>
                          <a:cubicBezTo>
                            <a:pt x="75" y="133"/>
                            <a:pt x="75" y="133"/>
                            <a:pt x="74" y="133"/>
                          </a:cubicBezTo>
                          <a:cubicBezTo>
                            <a:pt x="74" y="133"/>
                            <a:pt x="73" y="134"/>
                            <a:pt x="72" y="134"/>
                          </a:cubicBezTo>
                          <a:cubicBezTo>
                            <a:pt x="71" y="133"/>
                            <a:pt x="71" y="134"/>
                            <a:pt x="71" y="135"/>
                          </a:cubicBezTo>
                          <a:cubicBezTo>
                            <a:pt x="70" y="135"/>
                            <a:pt x="70" y="135"/>
                            <a:pt x="69" y="135"/>
                          </a:cubicBezTo>
                          <a:cubicBezTo>
                            <a:pt x="69" y="135"/>
                            <a:pt x="68" y="136"/>
                            <a:pt x="69" y="136"/>
                          </a:cubicBezTo>
                          <a:cubicBezTo>
                            <a:pt x="69" y="137"/>
                            <a:pt x="69" y="137"/>
                            <a:pt x="69" y="137"/>
                          </a:cubicBezTo>
                          <a:cubicBezTo>
                            <a:pt x="70" y="136"/>
                            <a:pt x="71" y="136"/>
                            <a:pt x="72" y="135"/>
                          </a:cubicBezTo>
                          <a:cubicBezTo>
                            <a:pt x="72" y="135"/>
                            <a:pt x="72" y="135"/>
                            <a:pt x="72" y="135"/>
                          </a:cubicBezTo>
                          <a:cubicBezTo>
                            <a:pt x="72" y="135"/>
                            <a:pt x="73" y="135"/>
                            <a:pt x="73" y="136"/>
                          </a:cubicBezTo>
                          <a:cubicBezTo>
                            <a:pt x="74" y="136"/>
                            <a:pt x="73" y="136"/>
                            <a:pt x="73" y="137"/>
                          </a:cubicBezTo>
                          <a:cubicBezTo>
                            <a:pt x="73" y="137"/>
                            <a:pt x="72" y="137"/>
                            <a:pt x="72" y="138"/>
                          </a:cubicBezTo>
                          <a:cubicBezTo>
                            <a:pt x="71" y="138"/>
                            <a:pt x="71" y="139"/>
                            <a:pt x="70" y="139"/>
                          </a:cubicBezTo>
                          <a:cubicBezTo>
                            <a:pt x="70" y="140"/>
                            <a:pt x="69" y="141"/>
                            <a:pt x="68" y="140"/>
                          </a:cubicBezTo>
                          <a:cubicBezTo>
                            <a:pt x="68" y="140"/>
                            <a:pt x="68" y="140"/>
                            <a:pt x="68" y="140"/>
                          </a:cubicBezTo>
                          <a:cubicBezTo>
                            <a:pt x="68" y="141"/>
                            <a:pt x="67" y="141"/>
                            <a:pt x="67" y="142"/>
                          </a:cubicBezTo>
                          <a:cubicBezTo>
                            <a:pt x="67" y="142"/>
                            <a:pt x="66" y="143"/>
                            <a:pt x="66" y="143"/>
                          </a:cubicBezTo>
                          <a:cubicBezTo>
                            <a:pt x="65" y="144"/>
                            <a:pt x="65" y="144"/>
                            <a:pt x="64" y="145"/>
                          </a:cubicBezTo>
                          <a:cubicBezTo>
                            <a:pt x="63" y="145"/>
                            <a:pt x="62" y="146"/>
                            <a:pt x="61" y="146"/>
                          </a:cubicBezTo>
                          <a:cubicBezTo>
                            <a:pt x="61" y="145"/>
                            <a:pt x="60" y="146"/>
                            <a:pt x="60" y="146"/>
                          </a:cubicBezTo>
                          <a:cubicBezTo>
                            <a:pt x="60" y="146"/>
                            <a:pt x="59" y="147"/>
                            <a:pt x="59" y="147"/>
                          </a:cubicBezTo>
                          <a:cubicBezTo>
                            <a:pt x="58" y="147"/>
                            <a:pt x="57" y="148"/>
                            <a:pt x="56" y="149"/>
                          </a:cubicBezTo>
                          <a:cubicBezTo>
                            <a:pt x="56" y="150"/>
                            <a:pt x="56" y="151"/>
                            <a:pt x="55" y="152"/>
                          </a:cubicBezTo>
                          <a:cubicBezTo>
                            <a:pt x="54" y="152"/>
                            <a:pt x="54" y="153"/>
                            <a:pt x="53" y="154"/>
                          </a:cubicBezTo>
                          <a:cubicBezTo>
                            <a:pt x="53" y="154"/>
                            <a:pt x="53" y="154"/>
                            <a:pt x="53" y="155"/>
                          </a:cubicBezTo>
                          <a:cubicBezTo>
                            <a:pt x="52" y="155"/>
                            <a:pt x="53" y="156"/>
                            <a:pt x="54" y="156"/>
                          </a:cubicBezTo>
                          <a:cubicBezTo>
                            <a:pt x="54" y="156"/>
                            <a:pt x="54" y="156"/>
                            <a:pt x="54" y="156"/>
                          </a:cubicBezTo>
                          <a:cubicBezTo>
                            <a:pt x="54" y="156"/>
                            <a:pt x="54" y="156"/>
                            <a:pt x="54" y="156"/>
                          </a:cubicBezTo>
                          <a:cubicBezTo>
                            <a:pt x="54" y="157"/>
                            <a:pt x="54" y="158"/>
                            <a:pt x="54" y="159"/>
                          </a:cubicBezTo>
                          <a:cubicBezTo>
                            <a:pt x="54" y="159"/>
                            <a:pt x="54" y="159"/>
                            <a:pt x="54" y="159"/>
                          </a:cubicBezTo>
                          <a:cubicBezTo>
                            <a:pt x="54" y="159"/>
                            <a:pt x="53" y="160"/>
                            <a:pt x="53" y="161"/>
                          </a:cubicBezTo>
                          <a:cubicBezTo>
                            <a:pt x="52" y="161"/>
                            <a:pt x="52" y="161"/>
                            <a:pt x="52" y="162"/>
                          </a:cubicBezTo>
                          <a:cubicBezTo>
                            <a:pt x="51" y="163"/>
                            <a:pt x="50" y="163"/>
                            <a:pt x="48" y="163"/>
                          </a:cubicBezTo>
                          <a:cubicBezTo>
                            <a:pt x="48" y="163"/>
                            <a:pt x="47" y="163"/>
                            <a:pt x="47" y="163"/>
                          </a:cubicBezTo>
                          <a:cubicBezTo>
                            <a:pt x="46" y="163"/>
                            <a:pt x="46" y="164"/>
                            <a:pt x="46" y="164"/>
                          </a:cubicBezTo>
                          <a:cubicBezTo>
                            <a:pt x="45" y="164"/>
                            <a:pt x="45" y="165"/>
                            <a:pt x="45" y="166"/>
                          </a:cubicBezTo>
                          <a:cubicBezTo>
                            <a:pt x="45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7"/>
                            <a:pt x="46" y="167"/>
                          </a:cubicBezTo>
                          <a:cubicBezTo>
                            <a:pt x="46" y="167"/>
                            <a:pt x="46" y="167"/>
                            <a:pt x="46" y="167"/>
                          </a:cubicBezTo>
                          <a:cubicBezTo>
                            <a:pt x="46" y="167"/>
                            <a:pt x="45" y="167"/>
                            <a:pt x="45" y="167"/>
                          </a:cubicBezTo>
                          <a:cubicBezTo>
                            <a:pt x="45" y="168"/>
                            <a:pt x="45" y="168"/>
                            <a:pt x="45" y="168"/>
                          </a:cubicBezTo>
                          <a:cubicBezTo>
                            <a:pt x="45" y="169"/>
                            <a:pt x="46" y="169"/>
                            <a:pt x="46" y="169"/>
                          </a:cubicBezTo>
                          <a:cubicBezTo>
                            <a:pt x="47" y="169"/>
                            <a:pt x="47" y="169"/>
                            <a:pt x="47" y="169"/>
                          </a:cubicBezTo>
                          <a:cubicBezTo>
                            <a:pt x="48" y="169"/>
                            <a:pt x="48" y="170"/>
                            <a:pt x="48" y="171"/>
                          </a:cubicBezTo>
                          <a:cubicBezTo>
                            <a:pt x="48" y="171"/>
                            <a:pt x="47" y="172"/>
                            <a:pt x="47" y="172"/>
                          </a:cubicBezTo>
                          <a:cubicBezTo>
                            <a:pt x="46" y="172"/>
                            <a:pt x="46" y="173"/>
                            <a:pt x="45" y="173"/>
                          </a:cubicBezTo>
                          <a:cubicBezTo>
                            <a:pt x="44" y="173"/>
                            <a:pt x="44" y="173"/>
                            <a:pt x="43" y="173"/>
                          </a:cubicBezTo>
                          <a:cubicBezTo>
                            <a:pt x="43" y="174"/>
                            <a:pt x="43" y="174"/>
                            <a:pt x="42" y="174"/>
                          </a:cubicBezTo>
                          <a:cubicBezTo>
                            <a:pt x="42" y="175"/>
                            <a:pt x="42" y="175"/>
                            <a:pt x="41" y="175"/>
                          </a:cubicBezTo>
                          <a:cubicBezTo>
                            <a:pt x="40" y="175"/>
                            <a:pt x="40" y="176"/>
                            <a:pt x="40" y="176"/>
                          </a:cubicBezTo>
                          <a:cubicBezTo>
                            <a:pt x="39" y="177"/>
                            <a:pt x="40" y="177"/>
                            <a:pt x="40" y="177"/>
                          </a:cubicBezTo>
                          <a:cubicBezTo>
                            <a:pt x="40" y="178"/>
                            <a:pt x="40" y="178"/>
                            <a:pt x="40" y="178"/>
                          </a:cubicBezTo>
                          <a:cubicBezTo>
                            <a:pt x="40" y="178"/>
                            <a:pt x="40" y="179"/>
                            <a:pt x="39" y="180"/>
                          </a:cubicBezTo>
                          <a:cubicBezTo>
                            <a:pt x="39" y="179"/>
                            <a:pt x="39" y="179"/>
                            <a:pt x="39" y="179"/>
                          </a:cubicBezTo>
                          <a:cubicBezTo>
                            <a:pt x="37" y="180"/>
                            <a:pt x="36" y="181"/>
                            <a:pt x="36" y="183"/>
                          </a:cubicBezTo>
                          <a:cubicBezTo>
                            <a:pt x="36" y="184"/>
                            <a:pt x="35" y="184"/>
                            <a:pt x="35" y="185"/>
                          </a:cubicBezTo>
                          <a:cubicBezTo>
                            <a:pt x="35" y="185"/>
                            <a:pt x="35" y="186"/>
                            <a:pt x="35" y="186"/>
                          </a:cubicBezTo>
                          <a:cubicBezTo>
                            <a:pt x="34" y="187"/>
                            <a:pt x="33" y="188"/>
                            <a:pt x="33" y="189"/>
                          </a:cubicBezTo>
                          <a:cubicBezTo>
                            <a:pt x="33" y="189"/>
                            <a:pt x="33" y="190"/>
                            <a:pt x="33" y="190"/>
                          </a:cubicBezTo>
                          <a:cubicBezTo>
                            <a:pt x="34" y="191"/>
                            <a:pt x="34" y="190"/>
                            <a:pt x="34" y="190"/>
                          </a:cubicBezTo>
                          <a:cubicBezTo>
                            <a:pt x="34" y="190"/>
                            <a:pt x="35" y="190"/>
                            <a:pt x="35" y="190"/>
                          </a:cubicBezTo>
                          <a:cubicBezTo>
                            <a:pt x="35" y="190"/>
                            <a:pt x="35" y="191"/>
                            <a:pt x="36" y="192"/>
                          </a:cubicBezTo>
                          <a:cubicBezTo>
                            <a:pt x="35" y="193"/>
                            <a:pt x="34" y="193"/>
                            <a:pt x="34" y="194"/>
                          </a:cubicBezTo>
                          <a:cubicBezTo>
                            <a:pt x="34" y="194"/>
                            <a:pt x="34" y="194"/>
                            <a:pt x="34" y="194"/>
                          </a:cubicBezTo>
                          <a:cubicBezTo>
                            <a:pt x="33" y="195"/>
                            <a:pt x="33" y="195"/>
                            <a:pt x="33" y="195"/>
                          </a:cubicBezTo>
                          <a:cubicBezTo>
                            <a:pt x="32" y="197"/>
                            <a:pt x="31" y="199"/>
                            <a:pt x="30" y="201"/>
                          </a:cubicBezTo>
                          <a:cubicBezTo>
                            <a:pt x="28" y="205"/>
                            <a:pt x="27" y="209"/>
                            <a:pt x="24" y="211"/>
                          </a:cubicBezTo>
                          <a:cubicBezTo>
                            <a:pt x="24" y="212"/>
                            <a:pt x="24" y="212"/>
                            <a:pt x="24" y="212"/>
                          </a:cubicBezTo>
                          <a:cubicBezTo>
                            <a:pt x="23" y="212"/>
                            <a:pt x="23" y="213"/>
                            <a:pt x="23" y="213"/>
                          </a:cubicBezTo>
                          <a:cubicBezTo>
                            <a:pt x="23" y="213"/>
                            <a:pt x="23" y="213"/>
                            <a:pt x="23" y="213"/>
                          </a:cubicBezTo>
                          <a:cubicBezTo>
                            <a:pt x="23" y="214"/>
                            <a:pt x="22" y="214"/>
                            <a:pt x="22" y="214"/>
                          </a:cubicBezTo>
                          <a:cubicBezTo>
                            <a:pt x="22" y="215"/>
                            <a:pt x="22" y="215"/>
                            <a:pt x="22" y="215"/>
                          </a:cubicBezTo>
                          <a:cubicBezTo>
                            <a:pt x="22" y="215"/>
                            <a:pt x="21" y="215"/>
                            <a:pt x="21" y="215"/>
                          </a:cubicBezTo>
                          <a:cubicBezTo>
                            <a:pt x="21" y="215"/>
                            <a:pt x="21" y="215"/>
                            <a:pt x="20" y="215"/>
                          </a:cubicBezTo>
                          <a:cubicBezTo>
                            <a:pt x="20" y="213"/>
                            <a:pt x="20" y="213"/>
                            <a:pt x="18" y="214"/>
                          </a:cubicBezTo>
                          <a:cubicBezTo>
                            <a:pt x="18" y="214"/>
                            <a:pt x="18" y="215"/>
                            <a:pt x="18" y="215"/>
                          </a:cubicBezTo>
                          <a:cubicBezTo>
                            <a:pt x="18" y="214"/>
                            <a:pt x="17" y="214"/>
                            <a:pt x="17" y="214"/>
                          </a:cubicBezTo>
                          <a:cubicBezTo>
                            <a:pt x="18" y="213"/>
                            <a:pt x="18" y="212"/>
                            <a:pt x="17" y="211"/>
                          </a:cubicBezTo>
                          <a:cubicBezTo>
                            <a:pt x="17" y="211"/>
                            <a:pt x="17" y="211"/>
                            <a:pt x="17" y="210"/>
                          </a:cubicBezTo>
                          <a:cubicBezTo>
                            <a:pt x="18" y="210"/>
                            <a:pt x="18" y="210"/>
                            <a:pt x="18" y="210"/>
                          </a:cubicBezTo>
                          <a:cubicBezTo>
                            <a:pt x="19" y="209"/>
                            <a:pt x="19" y="208"/>
                            <a:pt x="20" y="207"/>
                          </a:cubicBezTo>
                          <a:cubicBezTo>
                            <a:pt x="20" y="207"/>
                            <a:pt x="20" y="206"/>
                            <a:pt x="20" y="206"/>
                          </a:cubicBezTo>
                          <a:cubicBezTo>
                            <a:pt x="21" y="205"/>
                            <a:pt x="21" y="205"/>
                            <a:pt x="20" y="204"/>
                          </a:cubicBezTo>
                          <a:cubicBezTo>
                            <a:pt x="20" y="203"/>
                            <a:pt x="20" y="203"/>
                            <a:pt x="20" y="203"/>
                          </a:cubicBezTo>
                          <a:cubicBezTo>
                            <a:pt x="21" y="202"/>
                            <a:pt x="21" y="201"/>
                            <a:pt x="21" y="201"/>
                          </a:cubicBezTo>
                          <a:cubicBezTo>
                            <a:pt x="21" y="200"/>
                            <a:pt x="22" y="200"/>
                            <a:pt x="22" y="199"/>
                          </a:cubicBezTo>
                          <a:cubicBezTo>
                            <a:pt x="22" y="199"/>
                            <a:pt x="22" y="199"/>
                            <a:pt x="22" y="198"/>
                          </a:cubicBezTo>
                          <a:cubicBezTo>
                            <a:pt x="22" y="198"/>
                            <a:pt x="22" y="198"/>
                            <a:pt x="22" y="198"/>
                          </a:cubicBezTo>
                          <a:cubicBezTo>
                            <a:pt x="20" y="199"/>
                            <a:pt x="20" y="199"/>
                            <a:pt x="20" y="201"/>
                          </a:cubicBezTo>
                          <a:cubicBezTo>
                            <a:pt x="20" y="201"/>
                            <a:pt x="19" y="201"/>
                            <a:pt x="19" y="201"/>
                          </a:cubicBezTo>
                          <a:cubicBezTo>
                            <a:pt x="19" y="201"/>
                            <a:pt x="19" y="201"/>
                            <a:pt x="19" y="201"/>
                          </a:cubicBezTo>
                          <a:cubicBezTo>
                            <a:pt x="19" y="202"/>
                            <a:pt x="19" y="203"/>
                            <a:pt x="19" y="203"/>
                          </a:cubicBezTo>
                          <a:cubicBezTo>
                            <a:pt x="19" y="203"/>
                            <a:pt x="19" y="203"/>
                            <a:pt x="19" y="203"/>
                          </a:cubicBezTo>
                          <a:cubicBezTo>
                            <a:pt x="19" y="204"/>
                            <a:pt x="19" y="204"/>
                            <a:pt x="19" y="204"/>
                          </a:cubicBezTo>
                          <a:cubicBezTo>
                            <a:pt x="18" y="204"/>
                            <a:pt x="18" y="204"/>
                            <a:pt x="18" y="204"/>
                          </a:cubicBezTo>
                          <a:cubicBezTo>
                            <a:pt x="18" y="205"/>
                            <a:pt x="18" y="205"/>
                            <a:pt x="17" y="206"/>
                          </a:cubicBezTo>
                          <a:cubicBezTo>
                            <a:pt x="17" y="206"/>
                            <a:pt x="17" y="207"/>
                            <a:pt x="17" y="207"/>
                          </a:cubicBezTo>
                          <a:cubicBezTo>
                            <a:pt x="17" y="207"/>
                            <a:pt x="17" y="207"/>
                            <a:pt x="17" y="208"/>
                          </a:cubicBezTo>
                          <a:cubicBezTo>
                            <a:pt x="17" y="208"/>
                            <a:pt x="17" y="208"/>
                            <a:pt x="16" y="208"/>
                          </a:cubicBezTo>
                          <a:cubicBezTo>
                            <a:pt x="16" y="206"/>
                            <a:pt x="16" y="206"/>
                            <a:pt x="15" y="206"/>
                          </a:cubicBezTo>
                          <a:cubicBezTo>
                            <a:pt x="15" y="206"/>
                            <a:pt x="15" y="207"/>
                            <a:pt x="15" y="207"/>
                          </a:cubicBezTo>
                          <a:cubicBezTo>
                            <a:pt x="15" y="208"/>
                            <a:pt x="15" y="208"/>
                            <a:pt x="16" y="208"/>
                          </a:cubicBezTo>
                          <a:cubicBezTo>
                            <a:pt x="16" y="208"/>
                            <a:pt x="16" y="208"/>
                            <a:pt x="16" y="208"/>
                          </a:cubicBezTo>
                          <a:cubicBezTo>
                            <a:pt x="16" y="208"/>
                            <a:pt x="16" y="208"/>
                            <a:pt x="16" y="208"/>
                          </a:cubicBezTo>
                          <a:cubicBezTo>
                            <a:pt x="15" y="209"/>
                            <a:pt x="16" y="210"/>
                            <a:pt x="16" y="210"/>
                          </a:cubicBezTo>
                          <a:cubicBezTo>
                            <a:pt x="16" y="211"/>
                            <a:pt x="16" y="211"/>
                            <a:pt x="16" y="211"/>
                          </a:cubicBezTo>
                          <a:cubicBezTo>
                            <a:pt x="16" y="212"/>
                            <a:pt x="15" y="213"/>
                            <a:pt x="15" y="213"/>
                          </a:cubicBezTo>
                          <a:cubicBezTo>
                            <a:pt x="15" y="214"/>
                            <a:pt x="16" y="214"/>
                            <a:pt x="16" y="215"/>
                          </a:cubicBezTo>
                          <a:cubicBezTo>
                            <a:pt x="16" y="215"/>
                            <a:pt x="15" y="215"/>
                            <a:pt x="15" y="215"/>
                          </a:cubicBezTo>
                          <a:cubicBezTo>
                            <a:pt x="15" y="215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4" y="216"/>
                          </a:cubicBezTo>
                          <a:cubicBezTo>
                            <a:pt x="14" y="216"/>
                            <a:pt x="14" y="216"/>
                            <a:pt x="14" y="217"/>
                          </a:cubicBezTo>
                          <a:cubicBezTo>
                            <a:pt x="14" y="217"/>
                            <a:pt x="14" y="217"/>
                            <a:pt x="14" y="217"/>
                          </a:cubicBezTo>
                          <a:cubicBezTo>
                            <a:pt x="14" y="217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3" y="218"/>
                            <a:pt x="13" y="219"/>
                            <a:pt x="13" y="219"/>
                          </a:cubicBezTo>
                          <a:cubicBezTo>
                            <a:pt x="13" y="219"/>
                            <a:pt x="13" y="219"/>
                            <a:pt x="13" y="219"/>
                          </a:cubicBezTo>
                          <a:cubicBezTo>
                            <a:pt x="13" y="219"/>
                            <a:pt x="12" y="219"/>
                            <a:pt x="12" y="220"/>
                          </a:cubicBezTo>
                          <a:cubicBezTo>
                            <a:pt x="13" y="221"/>
                            <a:pt x="13" y="221"/>
                            <a:pt x="12" y="222"/>
                          </a:cubicBezTo>
                          <a:cubicBezTo>
                            <a:pt x="12" y="222"/>
                            <a:pt x="12" y="222"/>
                            <a:pt x="12" y="222"/>
                          </a:cubicBezTo>
                          <a:cubicBezTo>
                            <a:pt x="12" y="222"/>
                            <a:pt x="12" y="223"/>
                            <a:pt x="12" y="223"/>
                          </a:cubicBezTo>
                          <a:cubicBezTo>
                            <a:pt x="12" y="223"/>
                            <a:pt x="12" y="223"/>
                            <a:pt x="13" y="223"/>
                          </a:cubicBezTo>
                          <a:cubicBezTo>
                            <a:pt x="14" y="223"/>
                            <a:pt x="14" y="223"/>
                            <a:pt x="15" y="223"/>
                          </a:cubicBezTo>
                          <a:cubicBezTo>
                            <a:pt x="16" y="223"/>
                            <a:pt x="16" y="223"/>
                            <a:pt x="17" y="223"/>
                          </a:cubicBezTo>
                          <a:cubicBezTo>
                            <a:pt x="17" y="223"/>
                            <a:pt x="17" y="223"/>
                            <a:pt x="17" y="223"/>
                          </a:cubicBezTo>
                          <a:cubicBezTo>
                            <a:pt x="17" y="223"/>
                            <a:pt x="17" y="223"/>
                            <a:pt x="17" y="223"/>
                          </a:cubicBezTo>
                          <a:cubicBezTo>
                            <a:pt x="18" y="223"/>
                            <a:pt x="18" y="223"/>
                            <a:pt x="18" y="222"/>
                          </a:cubicBezTo>
                          <a:cubicBezTo>
                            <a:pt x="18" y="222"/>
                            <a:pt x="18" y="222"/>
                            <a:pt x="19" y="222"/>
                          </a:cubicBezTo>
                          <a:cubicBezTo>
                            <a:pt x="19" y="222"/>
                            <a:pt x="19" y="223"/>
                            <a:pt x="19" y="223"/>
                          </a:cubicBezTo>
                          <a:cubicBezTo>
                            <a:pt x="20" y="224"/>
                            <a:pt x="19" y="225"/>
                            <a:pt x="20" y="226"/>
                          </a:cubicBezTo>
                          <a:cubicBezTo>
                            <a:pt x="20" y="226"/>
                            <a:pt x="20" y="226"/>
                            <a:pt x="20" y="226"/>
                          </a:cubicBezTo>
                          <a:cubicBezTo>
                            <a:pt x="20" y="227"/>
                            <a:pt x="19" y="228"/>
                            <a:pt x="18" y="229"/>
                          </a:cubicBezTo>
                          <a:cubicBezTo>
                            <a:pt x="18" y="229"/>
                            <a:pt x="18" y="229"/>
                            <a:pt x="18" y="229"/>
                          </a:cubicBezTo>
                          <a:cubicBezTo>
                            <a:pt x="16" y="231"/>
                            <a:pt x="15" y="234"/>
                            <a:pt x="14" y="237"/>
                          </a:cubicBezTo>
                          <a:cubicBezTo>
                            <a:pt x="13" y="240"/>
                            <a:pt x="12" y="244"/>
                            <a:pt x="10" y="247"/>
                          </a:cubicBezTo>
                          <a:cubicBezTo>
                            <a:pt x="10" y="247"/>
                            <a:pt x="10" y="247"/>
                            <a:pt x="10" y="247"/>
                          </a:cubicBezTo>
                          <a:cubicBezTo>
                            <a:pt x="10" y="246"/>
                            <a:pt x="9" y="246"/>
                            <a:pt x="9" y="245"/>
                          </a:cubicBezTo>
                          <a:cubicBezTo>
                            <a:pt x="9" y="245"/>
                            <a:pt x="9" y="245"/>
                            <a:pt x="9" y="245"/>
                          </a:cubicBezTo>
                          <a:cubicBezTo>
                            <a:pt x="8" y="245"/>
                            <a:pt x="6" y="244"/>
                            <a:pt x="5" y="246"/>
                          </a:cubicBezTo>
                          <a:cubicBezTo>
                            <a:pt x="5" y="246"/>
                            <a:pt x="5" y="246"/>
                            <a:pt x="5" y="247"/>
                          </a:cubicBezTo>
                          <a:cubicBezTo>
                            <a:pt x="5" y="247"/>
                            <a:pt x="5" y="248"/>
                            <a:pt x="5" y="248"/>
                          </a:cubicBezTo>
                          <a:cubicBezTo>
                            <a:pt x="5" y="249"/>
                            <a:pt x="5" y="250"/>
                            <a:pt x="5" y="251"/>
                          </a:cubicBezTo>
                          <a:cubicBezTo>
                            <a:pt x="4" y="251"/>
                            <a:pt x="4" y="251"/>
                            <a:pt x="3" y="251"/>
                          </a:cubicBezTo>
                          <a:cubicBezTo>
                            <a:pt x="3" y="251"/>
                            <a:pt x="3" y="251"/>
                            <a:pt x="3" y="252"/>
                          </a:cubicBezTo>
                          <a:cubicBezTo>
                            <a:pt x="3" y="252"/>
                            <a:pt x="3" y="252"/>
                            <a:pt x="2" y="252"/>
                          </a:cubicBezTo>
                          <a:cubicBezTo>
                            <a:pt x="3" y="253"/>
                            <a:pt x="2" y="254"/>
                            <a:pt x="3" y="255"/>
                          </a:cubicBezTo>
                          <a:cubicBezTo>
                            <a:pt x="3" y="256"/>
                            <a:pt x="3" y="257"/>
                            <a:pt x="2" y="257"/>
                          </a:cubicBezTo>
                          <a:cubicBezTo>
                            <a:pt x="2" y="257"/>
                            <a:pt x="2" y="258"/>
                            <a:pt x="2" y="258"/>
                          </a:cubicBezTo>
                          <a:cubicBezTo>
                            <a:pt x="2" y="258"/>
                            <a:pt x="2" y="258"/>
                            <a:pt x="2" y="258"/>
                          </a:cubicBezTo>
                          <a:cubicBezTo>
                            <a:pt x="2" y="259"/>
                            <a:pt x="2" y="259"/>
                            <a:pt x="2" y="260"/>
                          </a:cubicBezTo>
                          <a:cubicBezTo>
                            <a:pt x="2" y="260"/>
                            <a:pt x="2" y="260"/>
                            <a:pt x="2" y="260"/>
                          </a:cubicBezTo>
                          <a:cubicBezTo>
                            <a:pt x="2" y="260"/>
                            <a:pt x="2" y="260"/>
                            <a:pt x="2" y="260"/>
                          </a:cubicBezTo>
                          <a:cubicBezTo>
                            <a:pt x="1" y="260"/>
                            <a:pt x="1" y="260"/>
                            <a:pt x="1" y="261"/>
                          </a:cubicBezTo>
                          <a:cubicBezTo>
                            <a:pt x="1" y="261"/>
                            <a:pt x="1" y="261"/>
                            <a:pt x="1" y="261"/>
                          </a:cubicBezTo>
                          <a:cubicBezTo>
                            <a:pt x="1" y="262"/>
                            <a:pt x="1" y="262"/>
                            <a:pt x="1" y="263"/>
                          </a:cubicBezTo>
                          <a:cubicBezTo>
                            <a:pt x="1" y="263"/>
                            <a:pt x="1" y="263"/>
                            <a:pt x="1" y="263"/>
                          </a:cubicBezTo>
                          <a:cubicBezTo>
                            <a:pt x="2" y="264"/>
                            <a:pt x="3" y="263"/>
                            <a:pt x="3" y="262"/>
                          </a:cubicBezTo>
                          <a:cubicBezTo>
                            <a:pt x="3" y="262"/>
                            <a:pt x="3" y="262"/>
                            <a:pt x="3" y="262"/>
                          </a:cubicBezTo>
                          <a:cubicBezTo>
                            <a:pt x="3" y="262"/>
                            <a:pt x="3" y="262"/>
                            <a:pt x="3" y="262"/>
                          </a:cubicBezTo>
                          <a:cubicBezTo>
                            <a:pt x="3" y="261"/>
                            <a:pt x="3" y="260"/>
                            <a:pt x="3" y="260"/>
                          </a:cubicBezTo>
                          <a:cubicBezTo>
                            <a:pt x="4" y="259"/>
                            <a:pt x="5" y="259"/>
                            <a:pt x="6" y="258"/>
                          </a:cubicBezTo>
                          <a:cubicBezTo>
                            <a:pt x="7" y="258"/>
                            <a:pt x="7" y="258"/>
                            <a:pt x="7" y="257"/>
                          </a:cubicBezTo>
                          <a:cubicBezTo>
                            <a:pt x="7" y="257"/>
                            <a:pt x="8" y="257"/>
                            <a:pt x="8" y="257"/>
                          </a:cubicBezTo>
                          <a:cubicBezTo>
                            <a:pt x="8" y="257"/>
                            <a:pt x="8" y="258"/>
                            <a:pt x="8" y="258"/>
                          </a:cubicBezTo>
                          <a:cubicBezTo>
                            <a:pt x="8" y="260"/>
                            <a:pt x="7" y="261"/>
                            <a:pt x="7" y="263"/>
                          </a:cubicBezTo>
                          <a:cubicBezTo>
                            <a:pt x="7" y="262"/>
                            <a:pt x="7" y="262"/>
                            <a:pt x="7" y="262"/>
                          </a:cubicBezTo>
                          <a:cubicBezTo>
                            <a:pt x="7" y="261"/>
                            <a:pt x="7" y="261"/>
                            <a:pt x="7" y="260"/>
                          </a:cubicBezTo>
                          <a:cubicBezTo>
                            <a:pt x="6" y="261"/>
                            <a:pt x="6" y="261"/>
                            <a:pt x="6" y="261"/>
                          </a:cubicBezTo>
                          <a:cubicBezTo>
                            <a:pt x="6" y="261"/>
                            <a:pt x="5" y="262"/>
                            <a:pt x="5" y="262"/>
                          </a:cubicBezTo>
                          <a:cubicBezTo>
                            <a:pt x="5" y="262"/>
                            <a:pt x="5" y="262"/>
                            <a:pt x="5" y="262"/>
                          </a:cubicBezTo>
                          <a:cubicBezTo>
                            <a:pt x="5" y="263"/>
                            <a:pt x="5" y="263"/>
                            <a:pt x="5" y="263"/>
                          </a:cubicBezTo>
                          <a:cubicBezTo>
                            <a:pt x="5" y="263"/>
                            <a:pt x="5" y="264"/>
                            <a:pt x="5" y="264"/>
                          </a:cubicBezTo>
                          <a:cubicBezTo>
                            <a:pt x="5" y="264"/>
                            <a:pt x="5" y="264"/>
                            <a:pt x="5" y="264"/>
                          </a:cubicBezTo>
                          <a:cubicBezTo>
                            <a:pt x="5" y="264"/>
                            <a:pt x="5" y="264"/>
                            <a:pt x="5" y="265"/>
                          </a:cubicBezTo>
                          <a:cubicBezTo>
                            <a:pt x="5" y="265"/>
                            <a:pt x="5" y="265"/>
                            <a:pt x="5" y="265"/>
                          </a:cubicBezTo>
                          <a:cubicBezTo>
                            <a:pt x="4" y="266"/>
                            <a:pt x="4" y="267"/>
                            <a:pt x="4" y="267"/>
                          </a:cubicBezTo>
                          <a:cubicBezTo>
                            <a:pt x="4" y="268"/>
                            <a:pt x="3" y="268"/>
                            <a:pt x="3" y="268"/>
                          </a:cubicBezTo>
                          <a:cubicBezTo>
                            <a:pt x="3" y="269"/>
                            <a:pt x="3" y="269"/>
                            <a:pt x="3" y="270"/>
                          </a:cubicBezTo>
                          <a:cubicBezTo>
                            <a:pt x="3" y="270"/>
                            <a:pt x="2" y="270"/>
                            <a:pt x="2" y="270"/>
                          </a:cubicBezTo>
                          <a:cubicBezTo>
                            <a:pt x="2" y="271"/>
                            <a:pt x="2" y="271"/>
                            <a:pt x="2" y="272"/>
                          </a:cubicBezTo>
                          <a:cubicBezTo>
                            <a:pt x="3" y="272"/>
                            <a:pt x="3" y="271"/>
                            <a:pt x="4" y="271"/>
                          </a:cubicBezTo>
                          <a:cubicBezTo>
                            <a:pt x="4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4" y="272"/>
                            <a:pt x="3" y="273"/>
                            <a:pt x="3" y="274"/>
                          </a:cubicBezTo>
                          <a:cubicBezTo>
                            <a:pt x="3" y="274"/>
                            <a:pt x="4" y="274"/>
                            <a:pt x="4" y="274"/>
                          </a:cubicBezTo>
                          <a:cubicBezTo>
                            <a:pt x="4" y="274"/>
                            <a:pt x="4" y="275"/>
                            <a:pt x="3" y="275"/>
                          </a:cubicBezTo>
                          <a:cubicBezTo>
                            <a:pt x="3" y="276"/>
                            <a:pt x="3" y="276"/>
                            <a:pt x="3" y="277"/>
                          </a:cubicBezTo>
                          <a:cubicBezTo>
                            <a:pt x="4" y="277"/>
                            <a:pt x="4" y="277"/>
                            <a:pt x="4" y="278"/>
                          </a:cubicBezTo>
                          <a:cubicBezTo>
                            <a:pt x="4" y="278"/>
                            <a:pt x="4" y="278"/>
                            <a:pt x="4" y="278"/>
                          </a:cubicBezTo>
                          <a:cubicBezTo>
                            <a:pt x="4" y="278"/>
                            <a:pt x="4" y="279"/>
                            <a:pt x="4" y="279"/>
                          </a:cubicBezTo>
                          <a:cubicBezTo>
                            <a:pt x="4" y="280"/>
                            <a:pt x="4" y="280"/>
                            <a:pt x="4" y="280"/>
                          </a:cubicBezTo>
                          <a:cubicBezTo>
                            <a:pt x="4" y="280"/>
                            <a:pt x="4" y="280"/>
                            <a:pt x="4" y="280"/>
                          </a:cubicBezTo>
                          <a:cubicBezTo>
                            <a:pt x="4" y="281"/>
                            <a:pt x="4" y="282"/>
                            <a:pt x="3" y="282"/>
                          </a:cubicBezTo>
                          <a:cubicBezTo>
                            <a:pt x="3" y="283"/>
                            <a:pt x="3" y="284"/>
                            <a:pt x="2" y="284"/>
                          </a:cubicBezTo>
                          <a:cubicBezTo>
                            <a:pt x="2" y="285"/>
                            <a:pt x="2" y="285"/>
                            <a:pt x="2" y="286"/>
                          </a:cubicBezTo>
                          <a:cubicBezTo>
                            <a:pt x="2" y="288"/>
                            <a:pt x="3" y="290"/>
                            <a:pt x="2" y="292"/>
                          </a:cubicBezTo>
                          <a:cubicBezTo>
                            <a:pt x="2" y="292"/>
                            <a:pt x="2" y="293"/>
                            <a:pt x="2" y="293"/>
                          </a:cubicBezTo>
                          <a:cubicBezTo>
                            <a:pt x="2" y="293"/>
                            <a:pt x="2" y="293"/>
                            <a:pt x="2" y="293"/>
                          </a:cubicBezTo>
                          <a:cubicBezTo>
                            <a:pt x="2" y="294"/>
                            <a:pt x="2" y="295"/>
                            <a:pt x="2" y="296"/>
                          </a:cubicBezTo>
                          <a:cubicBezTo>
                            <a:pt x="2" y="296"/>
                            <a:pt x="2" y="297"/>
                            <a:pt x="2" y="297"/>
                          </a:cubicBezTo>
                          <a:cubicBezTo>
                            <a:pt x="2" y="297"/>
                            <a:pt x="2" y="297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9"/>
                            <a:pt x="2" y="300"/>
                            <a:pt x="2" y="300"/>
                          </a:cubicBezTo>
                          <a:cubicBezTo>
                            <a:pt x="2" y="301"/>
                            <a:pt x="2" y="301"/>
                            <a:pt x="2" y="301"/>
                          </a:cubicBezTo>
                          <a:cubicBezTo>
                            <a:pt x="2" y="301"/>
                            <a:pt x="2" y="301"/>
                            <a:pt x="2" y="301"/>
                          </a:cubicBezTo>
                          <a:cubicBezTo>
                            <a:pt x="2" y="302"/>
                            <a:pt x="2" y="302"/>
                            <a:pt x="2" y="303"/>
                          </a:cubicBezTo>
                          <a:cubicBezTo>
                            <a:pt x="3" y="304"/>
                            <a:pt x="2" y="304"/>
                            <a:pt x="2" y="305"/>
                          </a:cubicBezTo>
                          <a:cubicBezTo>
                            <a:pt x="3" y="305"/>
                            <a:pt x="3" y="306"/>
                            <a:pt x="3" y="306"/>
                          </a:cubicBezTo>
                          <a:cubicBezTo>
                            <a:pt x="3" y="306"/>
                            <a:pt x="3" y="306"/>
                            <a:pt x="3" y="306"/>
                          </a:cubicBezTo>
                          <a:cubicBezTo>
                            <a:pt x="3" y="306"/>
                            <a:pt x="3" y="306"/>
                            <a:pt x="3" y="307"/>
                          </a:cubicBezTo>
                          <a:cubicBezTo>
                            <a:pt x="3" y="307"/>
                            <a:pt x="4" y="307"/>
                            <a:pt x="4" y="307"/>
                          </a:cubicBezTo>
                          <a:cubicBezTo>
                            <a:pt x="4" y="307"/>
                            <a:pt x="4" y="308"/>
                            <a:pt x="4" y="308"/>
                          </a:cubicBezTo>
                          <a:cubicBezTo>
                            <a:pt x="4" y="308"/>
                            <a:pt x="3" y="308"/>
                            <a:pt x="3" y="308"/>
                          </a:cubicBezTo>
                          <a:cubicBezTo>
                            <a:pt x="3" y="309"/>
                            <a:pt x="3" y="310"/>
                            <a:pt x="3" y="312"/>
                          </a:cubicBezTo>
                          <a:cubicBezTo>
                            <a:pt x="4" y="312"/>
                            <a:pt x="4" y="312"/>
                            <a:pt x="4" y="312"/>
                          </a:cubicBezTo>
                          <a:cubicBezTo>
                            <a:pt x="4" y="312"/>
                            <a:pt x="4" y="312"/>
                            <a:pt x="4" y="312"/>
                          </a:cubicBezTo>
                          <a:cubicBezTo>
                            <a:pt x="4" y="312"/>
                            <a:pt x="5" y="313"/>
                            <a:pt x="5" y="313"/>
                          </a:cubicBezTo>
                          <a:cubicBezTo>
                            <a:pt x="5" y="313"/>
                            <a:pt x="5" y="313"/>
                            <a:pt x="5" y="313"/>
                          </a:cubicBezTo>
                          <a:cubicBezTo>
                            <a:pt x="5" y="313"/>
                            <a:pt x="5" y="313"/>
                            <a:pt x="5" y="313"/>
                          </a:cubicBezTo>
                          <a:cubicBezTo>
                            <a:pt x="5" y="314"/>
                            <a:pt x="5" y="314"/>
                            <a:pt x="5" y="314"/>
                          </a:cubicBezTo>
                          <a:cubicBezTo>
                            <a:pt x="5" y="315"/>
                            <a:pt x="5" y="315"/>
                            <a:pt x="5" y="315"/>
                          </a:cubicBezTo>
                          <a:cubicBezTo>
                            <a:pt x="5" y="315"/>
                            <a:pt x="5" y="315"/>
                            <a:pt x="5" y="315"/>
                          </a:cubicBezTo>
                          <a:cubicBezTo>
                            <a:pt x="5" y="315"/>
                            <a:pt x="5" y="316"/>
                            <a:pt x="5" y="316"/>
                          </a:cubicBezTo>
                          <a:cubicBezTo>
                            <a:pt x="5" y="316"/>
                            <a:pt x="5" y="316"/>
                            <a:pt x="5" y="316"/>
                          </a:cubicBezTo>
                          <a:cubicBezTo>
                            <a:pt x="5" y="317"/>
                            <a:pt x="5" y="317"/>
                            <a:pt x="5" y="318"/>
                          </a:cubicBezTo>
                          <a:cubicBezTo>
                            <a:pt x="5" y="318"/>
                            <a:pt x="6" y="319"/>
                            <a:pt x="6" y="319"/>
                          </a:cubicBezTo>
                          <a:cubicBezTo>
                            <a:pt x="6" y="319"/>
                            <a:pt x="6" y="319"/>
                            <a:pt x="7" y="319"/>
                          </a:cubicBezTo>
                          <a:cubicBezTo>
                            <a:pt x="6" y="320"/>
                            <a:pt x="6" y="320"/>
                            <a:pt x="6" y="321"/>
                          </a:cubicBezTo>
                          <a:cubicBezTo>
                            <a:pt x="6" y="321"/>
                            <a:pt x="6" y="321"/>
                            <a:pt x="6" y="321"/>
                          </a:cubicBezTo>
                          <a:cubicBezTo>
                            <a:pt x="6" y="321"/>
                            <a:pt x="7" y="321"/>
                            <a:pt x="7" y="321"/>
                          </a:cubicBezTo>
                          <a:cubicBezTo>
                            <a:pt x="7" y="321"/>
                            <a:pt x="7" y="320"/>
                            <a:pt x="7" y="320"/>
                          </a:cubicBezTo>
                          <a:cubicBezTo>
                            <a:pt x="8" y="320"/>
                            <a:pt x="8" y="319"/>
                            <a:pt x="8" y="318"/>
                          </a:cubicBezTo>
                          <a:cubicBezTo>
                            <a:pt x="8" y="318"/>
                            <a:pt x="8" y="317"/>
                            <a:pt x="9" y="317"/>
                          </a:cubicBezTo>
                          <a:cubicBezTo>
                            <a:pt x="8" y="317"/>
                            <a:pt x="8" y="317"/>
                            <a:pt x="8" y="317"/>
                          </a:cubicBezTo>
                          <a:cubicBezTo>
                            <a:pt x="8" y="320"/>
                            <a:pt x="9" y="323"/>
                            <a:pt x="9" y="326"/>
                          </a:cubicBezTo>
                          <a:cubicBezTo>
                            <a:pt x="9" y="326"/>
                            <a:pt x="9" y="326"/>
                            <a:pt x="9" y="326"/>
                          </a:cubicBezTo>
                          <a:cubicBezTo>
                            <a:pt x="10" y="329"/>
                            <a:pt x="9" y="331"/>
                            <a:pt x="9" y="333"/>
                          </a:cubicBezTo>
                          <a:cubicBezTo>
                            <a:pt x="10" y="334"/>
                            <a:pt x="10" y="336"/>
                            <a:pt x="10" y="337"/>
                          </a:cubicBezTo>
                          <a:cubicBezTo>
                            <a:pt x="10" y="337"/>
                            <a:pt x="10" y="337"/>
                            <a:pt x="9" y="337"/>
                          </a:cubicBezTo>
                          <a:cubicBezTo>
                            <a:pt x="9" y="337"/>
                            <a:pt x="9" y="337"/>
                            <a:pt x="9" y="337"/>
                          </a:cubicBezTo>
                          <a:cubicBezTo>
                            <a:pt x="9" y="337"/>
                            <a:pt x="9" y="337"/>
                            <a:pt x="9" y="337"/>
                          </a:cubicBezTo>
                          <a:cubicBezTo>
                            <a:pt x="9" y="337"/>
                            <a:pt x="9" y="338"/>
                            <a:pt x="9" y="338"/>
                          </a:cubicBezTo>
                          <a:cubicBezTo>
                            <a:pt x="10" y="338"/>
                            <a:pt x="10" y="338"/>
                            <a:pt x="10" y="337"/>
                          </a:cubicBezTo>
                          <a:cubicBezTo>
                            <a:pt x="10" y="337"/>
                            <a:pt x="10" y="337"/>
                            <a:pt x="10" y="337"/>
                          </a:cubicBezTo>
                          <a:cubicBezTo>
                            <a:pt x="11" y="343"/>
                            <a:pt x="11" y="349"/>
                            <a:pt x="14" y="355"/>
                          </a:cubicBezTo>
                          <a:cubicBezTo>
                            <a:pt x="14" y="355"/>
                            <a:pt x="14" y="355"/>
                            <a:pt x="14" y="355"/>
                          </a:cubicBezTo>
                          <a:cubicBezTo>
                            <a:pt x="14" y="356"/>
                            <a:pt x="14" y="357"/>
                            <a:pt x="14" y="358"/>
                          </a:cubicBezTo>
                          <a:cubicBezTo>
                            <a:pt x="14" y="358"/>
                            <a:pt x="14" y="358"/>
                            <a:pt x="14" y="358"/>
                          </a:cubicBezTo>
                          <a:cubicBezTo>
                            <a:pt x="14" y="358"/>
                            <a:pt x="14" y="359"/>
                            <a:pt x="14" y="359"/>
                          </a:cubicBezTo>
                          <a:cubicBezTo>
                            <a:pt x="14" y="359"/>
                            <a:pt x="14" y="360"/>
                            <a:pt x="14" y="360"/>
                          </a:cubicBezTo>
                          <a:cubicBezTo>
                            <a:pt x="14" y="361"/>
                            <a:pt x="14" y="363"/>
                            <a:pt x="16" y="363"/>
                          </a:cubicBezTo>
                          <a:cubicBezTo>
                            <a:pt x="16" y="363"/>
                            <a:pt x="16" y="363"/>
                            <a:pt x="17" y="363"/>
                          </a:cubicBezTo>
                          <a:cubicBezTo>
                            <a:pt x="17" y="363"/>
                            <a:pt x="17" y="363"/>
                            <a:pt x="17" y="363"/>
                          </a:cubicBezTo>
                          <a:cubicBezTo>
                            <a:pt x="15" y="364"/>
                            <a:pt x="15" y="365"/>
                            <a:pt x="15" y="366"/>
                          </a:cubicBezTo>
                          <a:cubicBezTo>
                            <a:pt x="15" y="366"/>
                            <a:pt x="14" y="366"/>
                            <a:pt x="14" y="366"/>
                          </a:cubicBezTo>
                          <a:cubicBezTo>
                            <a:pt x="14" y="365"/>
                            <a:pt x="13" y="365"/>
                            <a:pt x="13" y="365"/>
                          </a:cubicBezTo>
                          <a:cubicBezTo>
                            <a:pt x="13" y="365"/>
                            <a:pt x="13" y="365"/>
                            <a:pt x="13" y="365"/>
                          </a:cubicBezTo>
                          <a:cubicBezTo>
                            <a:pt x="13" y="364"/>
                            <a:pt x="12" y="364"/>
                            <a:pt x="12" y="365"/>
                          </a:cubicBezTo>
                          <a:cubicBezTo>
                            <a:pt x="11" y="365"/>
                            <a:pt x="12" y="365"/>
                            <a:pt x="12" y="365"/>
                          </a:cubicBezTo>
                          <a:cubicBezTo>
                            <a:pt x="12" y="365"/>
                            <a:pt x="12" y="366"/>
                            <a:pt x="12" y="366"/>
                          </a:cubicBezTo>
                          <a:cubicBezTo>
                            <a:pt x="12" y="366"/>
                            <a:pt x="12" y="366"/>
                            <a:pt x="12" y="366"/>
                          </a:cubicBezTo>
                          <a:cubicBezTo>
                            <a:pt x="12" y="366"/>
                            <a:pt x="12" y="366"/>
                            <a:pt x="12" y="366"/>
                          </a:cubicBezTo>
                          <a:cubicBezTo>
                            <a:pt x="13" y="366"/>
                            <a:pt x="13" y="366"/>
                            <a:pt x="13" y="366"/>
                          </a:cubicBezTo>
                          <a:cubicBezTo>
                            <a:pt x="13" y="366"/>
                            <a:pt x="13" y="366"/>
                            <a:pt x="13" y="366"/>
                          </a:cubicBezTo>
                          <a:cubicBezTo>
                            <a:pt x="13" y="366"/>
                            <a:pt x="13" y="367"/>
                            <a:pt x="14" y="367"/>
                          </a:cubicBezTo>
                          <a:cubicBezTo>
                            <a:pt x="13" y="367"/>
                            <a:pt x="14" y="367"/>
                            <a:pt x="14" y="367"/>
                          </a:cubicBezTo>
                          <a:cubicBezTo>
                            <a:pt x="14" y="367"/>
                            <a:pt x="15" y="367"/>
                            <a:pt x="15" y="367"/>
                          </a:cubicBezTo>
                          <a:cubicBezTo>
                            <a:pt x="15" y="368"/>
                            <a:pt x="15" y="368"/>
                            <a:pt x="15" y="368"/>
                          </a:cubicBezTo>
                          <a:cubicBezTo>
                            <a:pt x="16" y="370"/>
                            <a:pt x="16" y="371"/>
                            <a:pt x="17" y="372"/>
                          </a:cubicBezTo>
                          <a:cubicBezTo>
                            <a:pt x="17" y="372"/>
                            <a:pt x="17" y="373"/>
                            <a:pt x="17" y="373"/>
                          </a:cubicBezTo>
                          <a:cubicBezTo>
                            <a:pt x="17" y="373"/>
                            <a:pt x="17" y="374"/>
                            <a:pt x="17" y="375"/>
                          </a:cubicBezTo>
                          <a:cubicBezTo>
                            <a:pt x="16" y="375"/>
                            <a:pt x="16" y="375"/>
                            <a:pt x="16" y="375"/>
                          </a:cubicBezTo>
                          <a:cubicBezTo>
                            <a:pt x="17" y="375"/>
                            <a:pt x="17" y="375"/>
                            <a:pt x="17" y="375"/>
                          </a:cubicBezTo>
                          <a:cubicBezTo>
                            <a:pt x="17" y="376"/>
                            <a:pt x="18" y="376"/>
                            <a:pt x="18" y="377"/>
                          </a:cubicBezTo>
                          <a:cubicBezTo>
                            <a:pt x="17" y="378"/>
                            <a:pt x="18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80"/>
                            <a:pt x="19" y="381"/>
                            <a:pt x="19" y="381"/>
                          </a:cubicBezTo>
                          <a:cubicBezTo>
                            <a:pt x="19" y="382"/>
                            <a:pt x="19" y="383"/>
                            <a:pt x="19" y="383"/>
                          </a:cubicBezTo>
                          <a:cubicBezTo>
                            <a:pt x="19" y="383"/>
                            <a:pt x="18" y="383"/>
                            <a:pt x="18" y="383"/>
                          </a:cubicBezTo>
                          <a:cubicBezTo>
                            <a:pt x="18" y="383"/>
                            <a:pt x="18" y="383"/>
                            <a:pt x="18" y="383"/>
                          </a:cubicBezTo>
                          <a:cubicBezTo>
                            <a:pt x="18" y="383"/>
                            <a:pt x="18" y="382"/>
                            <a:pt x="18" y="381"/>
                          </a:cubicBezTo>
                          <a:cubicBezTo>
                            <a:pt x="18" y="381"/>
                            <a:pt x="17" y="381"/>
                            <a:pt x="16" y="381"/>
                          </a:cubicBezTo>
                          <a:cubicBezTo>
                            <a:pt x="16" y="381"/>
                            <a:pt x="16" y="381"/>
                            <a:pt x="16" y="382"/>
                          </a:cubicBezTo>
                          <a:cubicBezTo>
                            <a:pt x="16" y="382"/>
                            <a:pt x="16" y="383"/>
                            <a:pt x="16" y="383"/>
                          </a:cubicBezTo>
                          <a:cubicBezTo>
                            <a:pt x="16" y="384"/>
                            <a:pt x="17" y="384"/>
                            <a:pt x="16" y="384"/>
                          </a:cubicBezTo>
                          <a:cubicBezTo>
                            <a:pt x="16" y="384"/>
                            <a:pt x="16" y="384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5" y="386"/>
                            <a:pt x="15" y="386"/>
                            <a:pt x="16" y="386"/>
                          </a:cubicBezTo>
                          <a:cubicBezTo>
                            <a:pt x="16" y="386"/>
                            <a:pt x="16" y="386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7" y="385"/>
                            <a:pt x="17" y="385"/>
                            <a:pt x="17" y="385"/>
                          </a:cubicBezTo>
                          <a:cubicBezTo>
                            <a:pt x="17" y="385"/>
                            <a:pt x="18" y="385"/>
                            <a:pt x="18" y="385"/>
                          </a:cubicBezTo>
                          <a:cubicBezTo>
                            <a:pt x="19" y="385"/>
                            <a:pt x="19" y="385"/>
                            <a:pt x="20" y="384"/>
                          </a:cubicBezTo>
                          <a:cubicBezTo>
                            <a:pt x="20" y="384"/>
                            <a:pt x="20" y="384"/>
                            <a:pt x="20" y="384"/>
                          </a:cubicBezTo>
                          <a:cubicBezTo>
                            <a:pt x="21" y="384"/>
                            <a:pt x="21" y="385"/>
                            <a:pt x="21" y="385"/>
                          </a:cubicBezTo>
                          <a:cubicBezTo>
                            <a:pt x="21" y="386"/>
                            <a:pt x="21" y="386"/>
                            <a:pt x="20" y="386"/>
                          </a:cubicBezTo>
                          <a:cubicBezTo>
                            <a:pt x="20" y="386"/>
                            <a:pt x="20" y="386"/>
                            <a:pt x="19" y="386"/>
                          </a:cubicBezTo>
                          <a:cubicBezTo>
                            <a:pt x="19" y="386"/>
                            <a:pt x="20" y="387"/>
                            <a:pt x="20" y="387"/>
                          </a:cubicBezTo>
                          <a:cubicBezTo>
                            <a:pt x="20" y="387"/>
                            <a:pt x="21" y="387"/>
                            <a:pt x="21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8"/>
                          </a:cubicBezTo>
                          <a:cubicBezTo>
                            <a:pt x="22" y="389"/>
                            <a:pt x="22" y="390"/>
                            <a:pt x="21" y="390"/>
                          </a:cubicBezTo>
                          <a:cubicBezTo>
                            <a:pt x="20" y="390"/>
                            <a:pt x="20" y="390"/>
                            <a:pt x="20" y="390"/>
                          </a:cubicBezTo>
                          <a:cubicBezTo>
                            <a:pt x="19" y="391"/>
                            <a:pt x="19" y="392"/>
                            <a:pt x="19" y="394"/>
                          </a:cubicBezTo>
                          <a:cubicBezTo>
                            <a:pt x="20" y="394"/>
                            <a:pt x="20" y="395"/>
                            <a:pt x="21" y="395"/>
                          </a:cubicBezTo>
                          <a:cubicBezTo>
                            <a:pt x="21" y="395"/>
                            <a:pt x="21" y="395"/>
                            <a:pt x="21" y="395"/>
                          </a:cubicBezTo>
                          <a:cubicBezTo>
                            <a:pt x="21" y="395"/>
                            <a:pt x="21" y="395"/>
                            <a:pt x="21" y="395"/>
                          </a:cubicBezTo>
                          <a:cubicBezTo>
                            <a:pt x="21" y="396"/>
                            <a:pt x="22" y="397"/>
                            <a:pt x="23" y="397"/>
                          </a:cubicBezTo>
                          <a:cubicBezTo>
                            <a:pt x="23" y="397"/>
                            <a:pt x="23" y="397"/>
                            <a:pt x="24" y="397"/>
                          </a:cubicBezTo>
                          <a:cubicBezTo>
                            <a:pt x="24" y="397"/>
                            <a:pt x="24" y="397"/>
                            <a:pt x="24" y="397"/>
                          </a:cubicBezTo>
                          <a:cubicBezTo>
                            <a:pt x="24" y="398"/>
                            <a:pt x="24" y="398"/>
                            <a:pt x="23" y="398"/>
                          </a:cubicBezTo>
                          <a:cubicBezTo>
                            <a:pt x="23" y="398"/>
                            <a:pt x="23" y="399"/>
                            <a:pt x="23" y="399"/>
                          </a:cubicBezTo>
                          <a:cubicBezTo>
                            <a:pt x="23" y="401"/>
                            <a:pt x="23" y="402"/>
                            <a:pt x="24" y="403"/>
                          </a:cubicBezTo>
                          <a:cubicBezTo>
                            <a:pt x="24" y="404"/>
                            <a:pt x="24" y="405"/>
                            <a:pt x="25" y="405"/>
                          </a:cubicBezTo>
                          <a:cubicBezTo>
                            <a:pt x="25" y="405"/>
                            <a:pt x="25" y="405"/>
                            <a:pt x="25" y="405"/>
                          </a:cubicBezTo>
                          <a:cubicBezTo>
                            <a:pt x="25" y="405"/>
                            <a:pt x="25" y="405"/>
                            <a:pt x="25" y="405"/>
                          </a:cubicBezTo>
                          <a:cubicBezTo>
                            <a:pt x="25" y="405"/>
                            <a:pt x="25" y="406"/>
                            <a:pt x="25" y="406"/>
                          </a:cubicBezTo>
                          <a:cubicBezTo>
                            <a:pt x="26" y="406"/>
                            <a:pt x="26" y="407"/>
                            <a:pt x="27" y="407"/>
                          </a:cubicBezTo>
                          <a:cubicBezTo>
                            <a:pt x="27" y="407"/>
                            <a:pt x="27" y="406"/>
                            <a:pt x="27" y="406"/>
                          </a:cubicBezTo>
                          <a:cubicBezTo>
                            <a:pt x="27" y="406"/>
                            <a:pt x="27" y="406"/>
                            <a:pt x="27" y="406"/>
                          </a:cubicBezTo>
                          <a:cubicBezTo>
                            <a:pt x="27" y="407"/>
                            <a:pt x="27" y="407"/>
                            <a:pt x="27" y="407"/>
                          </a:cubicBezTo>
                          <a:cubicBezTo>
                            <a:pt x="27" y="407"/>
                            <a:pt x="27" y="407"/>
                            <a:pt x="27" y="407"/>
                          </a:cubicBezTo>
                          <a:cubicBezTo>
                            <a:pt x="27" y="407"/>
                            <a:pt x="27" y="407"/>
                            <a:pt x="28" y="407"/>
                          </a:cubicBezTo>
                          <a:cubicBezTo>
                            <a:pt x="28" y="407"/>
                            <a:pt x="28" y="407"/>
                            <a:pt x="28" y="407"/>
                          </a:cubicBezTo>
                          <a:cubicBezTo>
                            <a:pt x="28" y="407"/>
                            <a:pt x="28" y="408"/>
                            <a:pt x="28" y="408"/>
                          </a:cubicBezTo>
                          <a:cubicBezTo>
                            <a:pt x="28" y="408"/>
                            <a:pt x="28" y="408"/>
                            <a:pt x="28" y="408"/>
                          </a:cubicBezTo>
                          <a:cubicBezTo>
                            <a:pt x="28" y="409"/>
                            <a:pt x="29" y="409"/>
                            <a:pt x="28" y="410"/>
                          </a:cubicBezTo>
                          <a:cubicBezTo>
                            <a:pt x="29" y="410"/>
                            <a:pt x="29" y="410"/>
                            <a:pt x="29" y="410"/>
                          </a:cubicBezTo>
                          <a:cubicBezTo>
                            <a:pt x="29" y="410"/>
                            <a:pt x="29" y="410"/>
                            <a:pt x="29" y="410"/>
                          </a:cubicBezTo>
                          <a:cubicBezTo>
                            <a:pt x="29" y="410"/>
                            <a:pt x="29" y="411"/>
                            <a:pt x="29" y="411"/>
                          </a:cubicBezTo>
                          <a:cubicBezTo>
                            <a:pt x="29" y="411"/>
                            <a:pt x="29" y="412"/>
                            <a:pt x="29" y="412"/>
                          </a:cubicBezTo>
                          <a:cubicBezTo>
                            <a:pt x="29" y="412"/>
                            <a:pt x="29" y="412"/>
                            <a:pt x="28" y="412"/>
                          </a:cubicBezTo>
                          <a:cubicBezTo>
                            <a:pt x="28" y="413"/>
                            <a:pt x="28" y="414"/>
                            <a:pt x="29" y="414"/>
                          </a:cubicBezTo>
                          <a:cubicBezTo>
                            <a:pt x="29" y="414"/>
                            <a:pt x="29" y="415"/>
                            <a:pt x="29" y="415"/>
                          </a:cubicBezTo>
                          <a:cubicBezTo>
                            <a:pt x="29" y="415"/>
                            <a:pt x="30" y="416"/>
                            <a:pt x="30" y="416"/>
                          </a:cubicBezTo>
                          <a:cubicBezTo>
                            <a:pt x="30" y="415"/>
                            <a:pt x="30" y="415"/>
                            <a:pt x="30" y="415"/>
                          </a:cubicBezTo>
                          <a:cubicBezTo>
                            <a:pt x="30" y="416"/>
                            <a:pt x="31" y="417"/>
                            <a:pt x="32" y="417"/>
                          </a:cubicBezTo>
                          <a:cubicBezTo>
                            <a:pt x="33" y="418"/>
                            <a:pt x="33" y="418"/>
                            <a:pt x="32" y="419"/>
                          </a:cubicBezTo>
                          <a:cubicBezTo>
                            <a:pt x="32" y="419"/>
                            <a:pt x="32" y="420"/>
                            <a:pt x="32" y="421"/>
                          </a:cubicBezTo>
                          <a:cubicBezTo>
                            <a:pt x="33" y="421"/>
                            <a:pt x="34" y="420"/>
                            <a:pt x="34" y="420"/>
                          </a:cubicBezTo>
                          <a:cubicBezTo>
                            <a:pt x="34" y="420"/>
                            <a:pt x="34" y="420"/>
                            <a:pt x="34" y="420"/>
                          </a:cubicBezTo>
                          <a:cubicBezTo>
                            <a:pt x="34" y="420"/>
                            <a:pt x="34" y="420"/>
                            <a:pt x="34" y="420"/>
                          </a:cubicBezTo>
                          <a:cubicBezTo>
                            <a:pt x="34" y="421"/>
                            <a:pt x="33" y="421"/>
                            <a:pt x="34" y="422"/>
                          </a:cubicBezTo>
                          <a:cubicBezTo>
                            <a:pt x="34" y="422"/>
                            <a:pt x="35" y="422"/>
                            <a:pt x="35" y="423"/>
                          </a:cubicBezTo>
                          <a:cubicBezTo>
                            <a:pt x="35" y="423"/>
                            <a:pt x="35" y="424"/>
                            <a:pt x="36" y="425"/>
                          </a:cubicBezTo>
                          <a:cubicBezTo>
                            <a:pt x="37" y="425"/>
                            <a:pt x="38" y="425"/>
                            <a:pt x="38" y="425"/>
                          </a:cubicBezTo>
                          <a:cubicBezTo>
                            <a:pt x="39" y="424"/>
                            <a:pt x="39" y="425"/>
                            <a:pt x="39" y="425"/>
                          </a:cubicBezTo>
                          <a:cubicBezTo>
                            <a:pt x="39" y="426"/>
                            <a:pt x="39" y="427"/>
                            <a:pt x="39" y="428"/>
                          </a:cubicBezTo>
                          <a:cubicBezTo>
                            <a:pt x="39" y="428"/>
                            <a:pt x="40" y="430"/>
                            <a:pt x="40" y="431"/>
                          </a:cubicBezTo>
                          <a:cubicBezTo>
                            <a:pt x="40" y="431"/>
                            <a:pt x="41" y="431"/>
                            <a:pt x="41" y="431"/>
                          </a:cubicBezTo>
                          <a:cubicBezTo>
                            <a:pt x="41" y="431"/>
                            <a:pt x="41" y="431"/>
                            <a:pt x="41" y="431"/>
                          </a:cubicBezTo>
                          <a:cubicBezTo>
                            <a:pt x="41" y="431"/>
                            <a:pt x="41" y="432"/>
                            <a:pt x="41" y="432"/>
                          </a:cubicBezTo>
                          <a:cubicBezTo>
                            <a:pt x="41" y="432"/>
                            <a:pt x="42" y="433"/>
                            <a:pt x="42" y="433"/>
                          </a:cubicBezTo>
                          <a:cubicBezTo>
                            <a:pt x="42" y="434"/>
                            <a:pt x="42" y="434"/>
                            <a:pt x="41" y="435"/>
                          </a:cubicBezTo>
                          <a:cubicBezTo>
                            <a:pt x="41" y="435"/>
                            <a:pt x="41" y="435"/>
                            <a:pt x="41" y="436"/>
                          </a:cubicBezTo>
                          <a:cubicBezTo>
                            <a:pt x="41" y="436"/>
                            <a:pt x="41" y="437"/>
                            <a:pt x="41" y="437"/>
                          </a:cubicBezTo>
                          <a:cubicBezTo>
                            <a:pt x="41" y="437"/>
                            <a:pt x="42" y="436"/>
                            <a:pt x="42" y="436"/>
                          </a:cubicBezTo>
                          <a:cubicBezTo>
                            <a:pt x="43" y="436"/>
                            <a:pt x="43" y="436"/>
                            <a:pt x="43" y="437"/>
                          </a:cubicBezTo>
                          <a:cubicBezTo>
                            <a:pt x="43" y="437"/>
                            <a:pt x="43" y="438"/>
                            <a:pt x="44" y="438"/>
                          </a:cubicBezTo>
                          <a:cubicBezTo>
                            <a:pt x="44" y="440"/>
                            <a:pt x="44" y="441"/>
                            <a:pt x="44" y="443"/>
                          </a:cubicBezTo>
                          <a:cubicBezTo>
                            <a:pt x="45" y="443"/>
                            <a:pt x="44" y="444"/>
                            <a:pt x="44" y="444"/>
                          </a:cubicBezTo>
                          <a:cubicBezTo>
                            <a:pt x="43" y="444"/>
                            <a:pt x="42" y="444"/>
                            <a:pt x="42" y="444"/>
                          </a:cubicBezTo>
                          <a:cubicBezTo>
                            <a:pt x="42" y="444"/>
                            <a:pt x="41" y="444"/>
                            <a:pt x="41" y="444"/>
                          </a:cubicBezTo>
                          <a:cubicBezTo>
                            <a:pt x="41" y="444"/>
                            <a:pt x="41" y="444"/>
                            <a:pt x="40" y="444"/>
                          </a:cubicBezTo>
                          <a:cubicBezTo>
                            <a:pt x="40" y="444"/>
                            <a:pt x="40" y="444"/>
                            <a:pt x="39" y="444"/>
                          </a:cubicBezTo>
                          <a:cubicBezTo>
                            <a:pt x="39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7" y="445"/>
                            <a:pt x="37" y="445"/>
                            <a:pt x="38" y="446"/>
                          </a:cubicBezTo>
                          <a:cubicBezTo>
                            <a:pt x="38" y="446"/>
                            <a:pt x="38" y="446"/>
                            <a:pt x="38" y="446"/>
                          </a:cubicBezTo>
                          <a:cubicBezTo>
                            <a:pt x="39" y="446"/>
                            <a:pt x="41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3" y="446"/>
                            <a:pt x="43" y="447"/>
                            <a:pt x="43" y="447"/>
                          </a:cubicBezTo>
                          <a:cubicBezTo>
                            <a:pt x="43" y="448"/>
                            <a:pt x="44" y="449"/>
                            <a:pt x="44" y="449"/>
                          </a:cubicBezTo>
                          <a:cubicBezTo>
                            <a:pt x="45" y="449"/>
                            <a:pt x="45" y="449"/>
                            <a:pt x="45" y="449"/>
                          </a:cubicBezTo>
                          <a:cubicBezTo>
                            <a:pt x="45" y="449"/>
                            <a:pt x="45" y="449"/>
                            <a:pt x="45" y="449"/>
                          </a:cubicBezTo>
                          <a:cubicBezTo>
                            <a:pt x="45" y="450"/>
                            <a:pt x="46" y="450"/>
                            <a:pt x="46" y="450"/>
                          </a:cubicBezTo>
                          <a:cubicBezTo>
                            <a:pt x="46" y="450"/>
                            <a:pt x="46" y="450"/>
                            <a:pt x="46" y="450"/>
                          </a:cubicBezTo>
                          <a:cubicBezTo>
                            <a:pt x="46" y="450"/>
                            <a:pt x="47" y="451"/>
                            <a:pt x="47" y="451"/>
                          </a:cubicBezTo>
                          <a:cubicBezTo>
                            <a:pt x="48" y="450"/>
                            <a:pt x="49" y="450"/>
                            <a:pt x="49" y="449"/>
                          </a:cubicBezTo>
                          <a:cubicBezTo>
                            <a:pt x="50" y="449"/>
                            <a:pt x="50" y="449"/>
                            <a:pt x="51" y="449"/>
                          </a:cubicBezTo>
                          <a:cubicBezTo>
                            <a:pt x="52" y="449"/>
                            <a:pt x="52" y="451"/>
                            <a:pt x="53" y="451"/>
                          </a:cubicBezTo>
                          <a:cubicBezTo>
                            <a:pt x="53" y="451"/>
                            <a:pt x="53" y="451"/>
                            <a:pt x="53" y="451"/>
                          </a:cubicBezTo>
                          <a:cubicBezTo>
                            <a:pt x="53" y="451"/>
                            <a:pt x="54" y="452"/>
                            <a:pt x="54" y="452"/>
                          </a:cubicBezTo>
                          <a:cubicBezTo>
                            <a:pt x="53" y="453"/>
                            <a:pt x="53" y="454"/>
                            <a:pt x="52" y="453"/>
                          </a:cubicBezTo>
                          <a:cubicBezTo>
                            <a:pt x="52" y="453"/>
                            <a:pt x="52" y="453"/>
                            <a:pt x="52" y="454"/>
                          </a:cubicBezTo>
                          <a:cubicBezTo>
                            <a:pt x="52" y="455"/>
                            <a:pt x="52" y="455"/>
                            <a:pt x="53" y="456"/>
                          </a:cubicBezTo>
                          <a:cubicBezTo>
                            <a:pt x="53" y="456"/>
                            <a:pt x="54" y="456"/>
                            <a:pt x="54" y="456"/>
                          </a:cubicBezTo>
                          <a:cubicBezTo>
                            <a:pt x="54" y="456"/>
                            <a:pt x="53" y="456"/>
                            <a:pt x="53" y="456"/>
                          </a:cubicBezTo>
                          <a:cubicBezTo>
                            <a:pt x="53" y="457"/>
                            <a:pt x="53" y="458"/>
                            <a:pt x="53" y="459"/>
                          </a:cubicBezTo>
                          <a:cubicBezTo>
                            <a:pt x="52" y="459"/>
                            <a:pt x="53" y="460"/>
                            <a:pt x="53" y="460"/>
                          </a:cubicBezTo>
                          <a:cubicBezTo>
                            <a:pt x="54" y="461"/>
                            <a:pt x="55" y="461"/>
                            <a:pt x="56" y="461"/>
                          </a:cubicBezTo>
                          <a:cubicBezTo>
                            <a:pt x="56" y="461"/>
                            <a:pt x="56" y="461"/>
                            <a:pt x="56" y="461"/>
                          </a:cubicBezTo>
                          <a:cubicBezTo>
                            <a:pt x="56" y="463"/>
                            <a:pt x="56" y="463"/>
                            <a:pt x="57" y="463"/>
                          </a:cubicBezTo>
                          <a:cubicBezTo>
                            <a:pt x="57" y="463"/>
                            <a:pt x="58" y="463"/>
                            <a:pt x="58" y="463"/>
                          </a:cubicBezTo>
                          <a:cubicBezTo>
                            <a:pt x="58" y="463"/>
                            <a:pt x="58" y="463"/>
                            <a:pt x="58" y="463"/>
                          </a:cubicBezTo>
                          <a:cubicBezTo>
                            <a:pt x="58" y="463"/>
                            <a:pt x="58" y="464"/>
                            <a:pt x="58" y="465"/>
                          </a:cubicBezTo>
                          <a:cubicBezTo>
                            <a:pt x="58" y="465"/>
                            <a:pt x="59" y="465"/>
                            <a:pt x="59" y="465"/>
                          </a:cubicBezTo>
                          <a:cubicBezTo>
                            <a:pt x="59" y="465"/>
                            <a:pt x="59" y="465"/>
                            <a:pt x="59" y="465"/>
                          </a:cubicBezTo>
                          <a:cubicBezTo>
                            <a:pt x="59" y="465"/>
                            <a:pt x="59" y="465"/>
                            <a:pt x="59" y="465"/>
                          </a:cubicBezTo>
                          <a:cubicBezTo>
                            <a:pt x="59" y="466"/>
                            <a:pt x="59" y="466"/>
                            <a:pt x="59" y="466"/>
                          </a:cubicBezTo>
                          <a:cubicBezTo>
                            <a:pt x="60" y="467"/>
                            <a:pt x="60" y="467"/>
                            <a:pt x="60" y="467"/>
                          </a:cubicBezTo>
                          <a:cubicBezTo>
                            <a:pt x="61" y="466"/>
                            <a:pt x="61" y="467"/>
                            <a:pt x="62" y="467"/>
                          </a:cubicBezTo>
                          <a:cubicBezTo>
                            <a:pt x="62" y="468"/>
                            <a:pt x="62" y="468"/>
                            <a:pt x="62" y="468"/>
                          </a:cubicBezTo>
                          <a:cubicBezTo>
                            <a:pt x="62" y="469"/>
                            <a:pt x="62" y="469"/>
                            <a:pt x="61" y="469"/>
                          </a:cubicBezTo>
                          <a:cubicBezTo>
                            <a:pt x="61" y="469"/>
                            <a:pt x="61" y="469"/>
                            <a:pt x="61" y="469"/>
                          </a:cubicBezTo>
                          <a:cubicBezTo>
                            <a:pt x="60" y="470"/>
                            <a:pt x="60" y="470"/>
                            <a:pt x="61" y="471"/>
                          </a:cubicBezTo>
                          <a:cubicBezTo>
                            <a:pt x="61" y="471"/>
                            <a:pt x="61" y="471"/>
                            <a:pt x="61" y="471"/>
                          </a:cubicBezTo>
                          <a:cubicBezTo>
                            <a:pt x="61" y="471"/>
                            <a:pt x="61" y="472"/>
                            <a:pt x="62" y="472"/>
                          </a:cubicBezTo>
                          <a:cubicBezTo>
                            <a:pt x="62" y="472"/>
                            <a:pt x="62" y="472"/>
                            <a:pt x="62" y="472"/>
                          </a:cubicBezTo>
                          <a:cubicBezTo>
                            <a:pt x="62" y="472"/>
                            <a:pt x="62" y="472"/>
                            <a:pt x="62" y="472"/>
                          </a:cubicBezTo>
                          <a:cubicBezTo>
                            <a:pt x="63" y="472"/>
                            <a:pt x="63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3"/>
                            <a:pt x="64" y="473"/>
                          </a:cubicBezTo>
                          <a:cubicBezTo>
                            <a:pt x="64" y="474"/>
                            <a:pt x="64" y="474"/>
                            <a:pt x="64" y="474"/>
                          </a:cubicBezTo>
                          <a:cubicBezTo>
                            <a:pt x="64" y="474"/>
                            <a:pt x="64" y="474"/>
                            <a:pt x="64" y="475"/>
                          </a:cubicBezTo>
                          <a:cubicBezTo>
                            <a:pt x="63" y="475"/>
                            <a:pt x="63" y="475"/>
                            <a:pt x="64" y="476"/>
                          </a:cubicBezTo>
                          <a:cubicBezTo>
                            <a:pt x="64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6" y="475"/>
                            <a:pt x="66" y="475"/>
                          </a:cubicBezTo>
                          <a:cubicBezTo>
                            <a:pt x="66" y="474"/>
                            <a:pt x="66" y="474"/>
                            <a:pt x="67" y="474"/>
                          </a:cubicBezTo>
                          <a:cubicBezTo>
                            <a:pt x="68" y="474"/>
                            <a:pt x="68" y="474"/>
                            <a:pt x="68" y="474"/>
                          </a:cubicBezTo>
                          <a:cubicBezTo>
                            <a:pt x="68" y="475"/>
                            <a:pt x="68" y="475"/>
                            <a:pt x="68" y="476"/>
                          </a:cubicBezTo>
                          <a:cubicBezTo>
                            <a:pt x="68" y="476"/>
                            <a:pt x="68" y="476"/>
                            <a:pt x="69" y="477"/>
                          </a:cubicBezTo>
                          <a:cubicBezTo>
                            <a:pt x="69" y="477"/>
                            <a:pt x="69" y="477"/>
                            <a:pt x="69" y="477"/>
                          </a:cubicBezTo>
                          <a:cubicBezTo>
                            <a:pt x="69" y="477"/>
                            <a:pt x="69" y="478"/>
                            <a:pt x="69" y="478"/>
                          </a:cubicBezTo>
                          <a:cubicBezTo>
                            <a:pt x="69" y="479"/>
                            <a:pt x="69" y="479"/>
                            <a:pt x="71" y="480"/>
                          </a:cubicBezTo>
                          <a:cubicBezTo>
                            <a:pt x="71" y="480"/>
                            <a:pt x="71" y="480"/>
                            <a:pt x="71" y="480"/>
                          </a:cubicBezTo>
                          <a:cubicBezTo>
                            <a:pt x="71" y="480"/>
                            <a:pt x="71" y="480"/>
                            <a:pt x="71" y="480"/>
                          </a:cubicBezTo>
                          <a:cubicBezTo>
                            <a:pt x="71" y="481"/>
                            <a:pt x="71" y="481"/>
                            <a:pt x="70" y="481"/>
                          </a:cubicBezTo>
                          <a:cubicBezTo>
                            <a:pt x="70" y="481"/>
                            <a:pt x="69" y="481"/>
                            <a:pt x="69" y="481"/>
                          </a:cubicBezTo>
                          <a:cubicBezTo>
                            <a:pt x="69" y="482"/>
                            <a:pt x="69" y="482"/>
                            <a:pt x="69" y="482"/>
                          </a:cubicBezTo>
                          <a:cubicBezTo>
                            <a:pt x="69" y="482"/>
                            <a:pt x="69" y="482"/>
                            <a:pt x="69" y="482"/>
                          </a:cubicBezTo>
                          <a:cubicBezTo>
                            <a:pt x="69" y="482"/>
                            <a:pt x="70" y="482"/>
                            <a:pt x="70" y="482"/>
                          </a:cubicBezTo>
                          <a:cubicBezTo>
                            <a:pt x="70" y="483"/>
                            <a:pt x="70" y="483"/>
                            <a:pt x="70" y="483"/>
                          </a:cubicBezTo>
                          <a:cubicBezTo>
                            <a:pt x="70" y="484"/>
                            <a:pt x="70" y="484"/>
                            <a:pt x="71" y="485"/>
                          </a:cubicBezTo>
                          <a:cubicBezTo>
                            <a:pt x="71" y="484"/>
                            <a:pt x="71" y="484"/>
                            <a:pt x="71" y="484"/>
                          </a:cubicBezTo>
                          <a:cubicBezTo>
                            <a:pt x="72" y="484"/>
                            <a:pt x="72" y="484"/>
                            <a:pt x="72" y="483"/>
                          </a:cubicBezTo>
                          <a:cubicBezTo>
                            <a:pt x="72" y="483"/>
                            <a:pt x="71" y="483"/>
                            <a:pt x="71" y="482"/>
                          </a:cubicBezTo>
                          <a:cubicBezTo>
                            <a:pt x="72" y="482"/>
                            <a:pt x="72" y="481"/>
                            <a:pt x="72" y="481"/>
                          </a:cubicBezTo>
                          <a:cubicBezTo>
                            <a:pt x="72" y="481"/>
                            <a:pt x="73" y="481"/>
                            <a:pt x="73" y="480"/>
                          </a:cubicBezTo>
                          <a:cubicBezTo>
                            <a:pt x="73" y="480"/>
                            <a:pt x="74" y="480"/>
                            <a:pt x="74" y="479"/>
                          </a:cubicBezTo>
                          <a:cubicBezTo>
                            <a:pt x="74" y="479"/>
                            <a:pt x="74" y="479"/>
                            <a:pt x="74" y="479"/>
                          </a:cubicBezTo>
                          <a:cubicBezTo>
                            <a:pt x="74" y="480"/>
                            <a:pt x="74" y="480"/>
                            <a:pt x="74" y="480"/>
                          </a:cubicBezTo>
                          <a:cubicBezTo>
                            <a:pt x="74" y="480"/>
                            <a:pt x="74" y="481"/>
                            <a:pt x="74" y="481"/>
                          </a:cubicBezTo>
                          <a:cubicBezTo>
                            <a:pt x="74" y="482"/>
                            <a:pt x="74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3"/>
                            <a:pt x="75" y="483"/>
                            <a:pt x="75" y="484"/>
                          </a:cubicBezTo>
                          <a:cubicBezTo>
                            <a:pt x="75" y="484"/>
                            <a:pt x="75" y="484"/>
                            <a:pt x="75" y="484"/>
                          </a:cubicBezTo>
                          <a:cubicBezTo>
                            <a:pt x="77" y="485"/>
                            <a:pt x="78" y="487"/>
                            <a:pt x="78" y="489"/>
                          </a:cubicBezTo>
                          <a:cubicBezTo>
                            <a:pt x="78" y="489"/>
                            <a:pt x="78" y="489"/>
                            <a:pt x="78" y="489"/>
                          </a:cubicBezTo>
                          <a:cubicBezTo>
                            <a:pt x="80" y="490"/>
                            <a:pt x="82" y="492"/>
                            <a:pt x="83" y="494"/>
                          </a:cubicBezTo>
                          <a:cubicBezTo>
                            <a:pt x="83" y="494"/>
                            <a:pt x="83" y="494"/>
                            <a:pt x="83" y="494"/>
                          </a:cubicBezTo>
                          <a:cubicBezTo>
                            <a:pt x="84" y="494"/>
                            <a:pt x="84" y="495"/>
                            <a:pt x="83" y="495"/>
                          </a:cubicBezTo>
                          <a:cubicBezTo>
                            <a:pt x="83" y="495"/>
                            <a:pt x="83" y="495"/>
                            <a:pt x="83" y="495"/>
                          </a:cubicBezTo>
                          <a:cubicBezTo>
                            <a:pt x="83" y="496"/>
                            <a:pt x="81" y="495"/>
                            <a:pt x="81" y="496"/>
                          </a:cubicBezTo>
                          <a:cubicBezTo>
                            <a:pt x="81" y="497"/>
                            <a:pt x="81" y="498"/>
                            <a:pt x="82" y="498"/>
                          </a:cubicBezTo>
                          <a:cubicBezTo>
                            <a:pt x="83" y="499"/>
                            <a:pt x="84" y="499"/>
                            <a:pt x="85" y="499"/>
                          </a:cubicBezTo>
                          <a:cubicBezTo>
                            <a:pt x="83" y="500"/>
                            <a:pt x="84" y="500"/>
                            <a:pt x="85" y="501"/>
                          </a:cubicBezTo>
                          <a:cubicBezTo>
                            <a:pt x="86" y="502"/>
                            <a:pt x="86" y="503"/>
                            <a:pt x="87" y="503"/>
                          </a:cubicBezTo>
                          <a:cubicBezTo>
                            <a:pt x="87" y="503"/>
                            <a:pt x="87" y="503"/>
                            <a:pt x="87" y="503"/>
                          </a:cubicBezTo>
                          <a:cubicBezTo>
                            <a:pt x="87" y="504"/>
                            <a:pt x="88" y="505"/>
                            <a:pt x="88" y="506"/>
                          </a:cubicBezTo>
                          <a:cubicBezTo>
                            <a:pt x="88" y="507"/>
                            <a:pt x="89" y="507"/>
                            <a:pt x="89" y="507"/>
                          </a:cubicBezTo>
                          <a:cubicBezTo>
                            <a:pt x="91" y="508"/>
                            <a:pt x="91" y="510"/>
                            <a:pt x="93" y="511"/>
                          </a:cubicBezTo>
                          <a:cubicBezTo>
                            <a:pt x="93" y="511"/>
                            <a:pt x="93" y="511"/>
                            <a:pt x="93" y="511"/>
                          </a:cubicBezTo>
                          <a:cubicBezTo>
                            <a:pt x="95" y="513"/>
                            <a:pt x="93" y="515"/>
                            <a:pt x="93" y="517"/>
                          </a:cubicBezTo>
                          <a:cubicBezTo>
                            <a:pt x="93" y="517"/>
                            <a:pt x="93" y="517"/>
                            <a:pt x="93" y="517"/>
                          </a:cubicBezTo>
                          <a:cubicBezTo>
                            <a:pt x="93" y="517"/>
                            <a:pt x="93" y="517"/>
                            <a:pt x="93" y="517"/>
                          </a:cubicBezTo>
                          <a:cubicBezTo>
                            <a:pt x="93" y="517"/>
                            <a:pt x="94" y="517"/>
                            <a:pt x="95" y="517"/>
                          </a:cubicBezTo>
                          <a:cubicBezTo>
                            <a:pt x="95" y="518"/>
                            <a:pt x="95" y="518"/>
                            <a:pt x="95" y="518"/>
                          </a:cubicBezTo>
                          <a:cubicBezTo>
                            <a:pt x="97" y="519"/>
                            <a:pt x="99" y="522"/>
                            <a:pt x="100" y="525"/>
                          </a:cubicBezTo>
                          <a:cubicBezTo>
                            <a:pt x="103" y="526"/>
                            <a:pt x="104" y="529"/>
                            <a:pt x="106" y="530"/>
                          </a:cubicBezTo>
                          <a:cubicBezTo>
                            <a:pt x="106" y="530"/>
                            <a:pt x="106" y="530"/>
                            <a:pt x="106" y="530"/>
                          </a:cubicBezTo>
                          <a:cubicBezTo>
                            <a:pt x="107" y="531"/>
                            <a:pt x="108" y="532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4"/>
                            <a:pt x="110" y="533"/>
                            <a:pt x="110" y="534"/>
                          </a:cubicBezTo>
                          <a:cubicBezTo>
                            <a:pt x="110" y="534"/>
                            <a:pt x="110" y="534"/>
                            <a:pt x="110" y="534"/>
                          </a:cubicBezTo>
                          <a:cubicBezTo>
                            <a:pt x="110" y="534"/>
                            <a:pt x="110" y="534"/>
                            <a:pt x="111" y="534"/>
                          </a:cubicBezTo>
                          <a:cubicBezTo>
                            <a:pt x="111" y="534"/>
                            <a:pt x="111" y="534"/>
                            <a:pt x="111" y="534"/>
                          </a:cubicBezTo>
                          <a:cubicBezTo>
                            <a:pt x="111" y="535"/>
                            <a:pt x="112" y="535"/>
                            <a:pt x="112" y="536"/>
                          </a:cubicBezTo>
                          <a:cubicBezTo>
                            <a:pt x="112" y="537"/>
                            <a:pt x="113" y="537"/>
                            <a:pt x="114" y="537"/>
                          </a:cubicBezTo>
                          <a:cubicBezTo>
                            <a:pt x="114" y="537"/>
                            <a:pt x="114" y="537"/>
                            <a:pt x="114" y="537"/>
                          </a:cubicBezTo>
                          <a:cubicBezTo>
                            <a:pt x="114" y="538"/>
                            <a:pt x="115" y="538"/>
                            <a:pt x="115" y="538"/>
                          </a:cubicBezTo>
                          <a:cubicBezTo>
                            <a:pt x="115" y="538"/>
                            <a:pt x="115" y="538"/>
                            <a:pt x="115" y="538"/>
                          </a:cubicBezTo>
                          <a:cubicBezTo>
                            <a:pt x="115" y="538"/>
                            <a:pt x="115" y="539"/>
                            <a:pt x="115" y="539"/>
                          </a:cubicBezTo>
                          <a:cubicBezTo>
                            <a:pt x="116" y="540"/>
                            <a:pt x="117" y="541"/>
                            <a:pt x="118" y="542"/>
                          </a:cubicBezTo>
                          <a:cubicBezTo>
                            <a:pt x="119" y="542"/>
                            <a:pt x="120" y="543"/>
                            <a:pt x="120" y="544"/>
                          </a:cubicBezTo>
                          <a:cubicBezTo>
                            <a:pt x="121" y="545"/>
                            <a:pt x="121" y="545"/>
                            <a:pt x="122" y="545"/>
                          </a:cubicBezTo>
                          <a:cubicBezTo>
                            <a:pt x="122" y="545"/>
                            <a:pt x="122" y="544"/>
                            <a:pt x="123" y="544"/>
                          </a:cubicBezTo>
                          <a:cubicBezTo>
                            <a:pt x="123" y="544"/>
                            <a:pt x="123" y="544"/>
                            <a:pt x="123" y="544"/>
                          </a:cubicBezTo>
                          <a:cubicBezTo>
                            <a:pt x="123" y="545"/>
                            <a:pt x="124" y="546"/>
                            <a:pt x="125" y="546"/>
                          </a:cubicBezTo>
                          <a:cubicBezTo>
                            <a:pt x="125" y="546"/>
                            <a:pt x="125" y="546"/>
                            <a:pt x="125" y="546"/>
                          </a:cubicBezTo>
                          <a:cubicBezTo>
                            <a:pt x="125" y="547"/>
                            <a:pt x="126" y="548"/>
                            <a:pt x="126" y="549"/>
                          </a:cubicBezTo>
                          <a:cubicBezTo>
                            <a:pt x="126" y="549"/>
                            <a:pt x="127" y="550"/>
                            <a:pt x="127" y="550"/>
                          </a:cubicBezTo>
                          <a:cubicBezTo>
                            <a:pt x="128" y="549"/>
                            <a:pt x="129" y="550"/>
                            <a:pt x="130" y="550"/>
                          </a:cubicBezTo>
                          <a:cubicBezTo>
                            <a:pt x="130" y="550"/>
                            <a:pt x="130" y="550"/>
                            <a:pt x="130" y="550"/>
                          </a:cubicBezTo>
                          <a:cubicBezTo>
                            <a:pt x="130" y="551"/>
                            <a:pt x="130" y="551"/>
                            <a:pt x="131" y="551"/>
                          </a:cubicBezTo>
                          <a:cubicBezTo>
                            <a:pt x="131" y="551"/>
                            <a:pt x="131" y="551"/>
                            <a:pt x="131" y="551"/>
                          </a:cubicBezTo>
                          <a:cubicBezTo>
                            <a:pt x="132" y="553"/>
                            <a:pt x="134" y="555"/>
                            <a:pt x="136" y="555"/>
                          </a:cubicBezTo>
                          <a:cubicBezTo>
                            <a:pt x="136" y="556"/>
                            <a:pt x="137" y="555"/>
                            <a:pt x="137" y="555"/>
                          </a:cubicBezTo>
                          <a:cubicBezTo>
                            <a:pt x="137" y="556"/>
                            <a:pt x="137" y="556"/>
                            <a:pt x="137" y="556"/>
                          </a:cubicBezTo>
                          <a:cubicBezTo>
                            <a:pt x="137" y="556"/>
                            <a:pt x="138" y="556"/>
                            <a:pt x="138" y="556"/>
                          </a:cubicBezTo>
                          <a:cubicBezTo>
                            <a:pt x="138" y="556"/>
                            <a:pt x="138" y="556"/>
                            <a:pt x="138" y="556"/>
                          </a:cubicBezTo>
                          <a:cubicBezTo>
                            <a:pt x="138" y="557"/>
                            <a:pt x="138" y="557"/>
                            <a:pt x="139" y="558"/>
                          </a:cubicBezTo>
                          <a:cubicBezTo>
                            <a:pt x="139" y="558"/>
                            <a:pt x="140" y="559"/>
                            <a:pt x="141" y="559"/>
                          </a:cubicBezTo>
                          <a:cubicBezTo>
                            <a:pt x="141" y="559"/>
                            <a:pt x="141" y="559"/>
                            <a:pt x="142" y="559"/>
                          </a:cubicBezTo>
                          <a:cubicBezTo>
                            <a:pt x="142" y="559"/>
                            <a:pt x="143" y="559"/>
                            <a:pt x="143" y="560"/>
                          </a:cubicBezTo>
                          <a:cubicBezTo>
                            <a:pt x="144" y="561"/>
                            <a:pt x="144" y="561"/>
                            <a:pt x="145" y="561"/>
                          </a:cubicBezTo>
                          <a:cubicBezTo>
                            <a:pt x="147" y="561"/>
                            <a:pt x="148" y="561"/>
                            <a:pt x="149" y="562"/>
                          </a:cubicBezTo>
                          <a:cubicBezTo>
                            <a:pt x="149" y="562"/>
                            <a:pt x="149" y="562"/>
                            <a:pt x="149" y="562"/>
                          </a:cubicBezTo>
                          <a:cubicBezTo>
                            <a:pt x="149" y="562"/>
                            <a:pt x="149" y="563"/>
                            <a:pt x="149" y="563"/>
                          </a:cubicBezTo>
                          <a:cubicBezTo>
                            <a:pt x="150" y="563"/>
                            <a:pt x="151" y="564"/>
                            <a:pt x="151" y="564"/>
                          </a:cubicBezTo>
                          <a:cubicBezTo>
                            <a:pt x="152" y="565"/>
                            <a:pt x="153" y="565"/>
                            <a:pt x="153" y="565"/>
                          </a:cubicBezTo>
                          <a:cubicBezTo>
                            <a:pt x="155" y="565"/>
                            <a:pt x="156" y="565"/>
                            <a:pt x="158" y="566"/>
                          </a:cubicBezTo>
                          <a:cubicBezTo>
                            <a:pt x="158" y="566"/>
                            <a:pt x="158" y="566"/>
                            <a:pt x="158" y="566"/>
                          </a:cubicBezTo>
                          <a:cubicBezTo>
                            <a:pt x="158" y="566"/>
                            <a:pt x="158" y="567"/>
                            <a:pt x="158" y="567"/>
                          </a:cubicBezTo>
                          <a:cubicBezTo>
                            <a:pt x="158" y="568"/>
                            <a:pt x="158" y="568"/>
                            <a:pt x="159" y="568"/>
                          </a:cubicBezTo>
                          <a:cubicBezTo>
                            <a:pt x="159" y="568"/>
                            <a:pt x="159" y="568"/>
                            <a:pt x="159" y="568"/>
                          </a:cubicBezTo>
                          <a:cubicBezTo>
                            <a:pt x="159" y="569"/>
                            <a:pt x="159" y="569"/>
                            <a:pt x="160" y="569"/>
                          </a:cubicBezTo>
                          <a:cubicBezTo>
                            <a:pt x="160" y="570"/>
                            <a:pt x="160" y="570"/>
                            <a:pt x="160" y="570"/>
                          </a:cubicBezTo>
                          <a:cubicBezTo>
                            <a:pt x="160" y="570"/>
                            <a:pt x="161" y="570"/>
                            <a:pt x="161" y="570"/>
                          </a:cubicBezTo>
                          <a:cubicBezTo>
                            <a:pt x="161" y="570"/>
                            <a:pt x="161" y="570"/>
                            <a:pt x="161" y="570"/>
                          </a:cubicBezTo>
                          <a:cubicBezTo>
                            <a:pt x="161" y="571"/>
                            <a:pt x="162" y="571"/>
                            <a:pt x="162" y="571"/>
                          </a:cubicBezTo>
                          <a:cubicBezTo>
                            <a:pt x="163" y="572"/>
                            <a:pt x="162" y="572"/>
                            <a:pt x="162" y="573"/>
                          </a:cubicBezTo>
                          <a:cubicBezTo>
                            <a:pt x="162" y="573"/>
                            <a:pt x="162" y="573"/>
                            <a:pt x="163" y="573"/>
                          </a:cubicBezTo>
                          <a:cubicBezTo>
                            <a:pt x="163" y="574"/>
                            <a:pt x="163" y="574"/>
                            <a:pt x="164" y="574"/>
                          </a:cubicBezTo>
                          <a:cubicBezTo>
                            <a:pt x="164" y="574"/>
                            <a:pt x="165" y="575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6" y="575"/>
                            <a:pt x="167" y="575"/>
                            <a:pt x="168" y="575"/>
                          </a:cubicBezTo>
                          <a:cubicBezTo>
                            <a:pt x="168" y="575"/>
                            <a:pt x="168" y="575"/>
                            <a:pt x="168" y="575"/>
                          </a:cubicBezTo>
                          <a:cubicBezTo>
                            <a:pt x="168" y="575"/>
                            <a:pt x="168" y="575"/>
                            <a:pt x="168" y="575"/>
                          </a:cubicBezTo>
                          <a:cubicBezTo>
                            <a:pt x="168" y="576"/>
                            <a:pt x="168" y="576"/>
                            <a:pt x="168" y="576"/>
                          </a:cubicBezTo>
                          <a:cubicBezTo>
                            <a:pt x="169" y="576"/>
                            <a:pt x="170" y="576"/>
                            <a:pt x="171" y="577"/>
                          </a:cubicBezTo>
                          <a:cubicBezTo>
                            <a:pt x="171" y="577"/>
                            <a:pt x="172" y="577"/>
                            <a:pt x="172" y="577"/>
                          </a:cubicBezTo>
                          <a:cubicBezTo>
                            <a:pt x="173" y="576"/>
                            <a:pt x="173" y="576"/>
                            <a:pt x="174" y="576"/>
                          </a:cubicBezTo>
                          <a:cubicBezTo>
                            <a:pt x="174" y="576"/>
                            <a:pt x="174" y="576"/>
                            <a:pt x="174" y="576"/>
                          </a:cubicBezTo>
                          <a:cubicBezTo>
                            <a:pt x="174" y="577"/>
                            <a:pt x="175" y="577"/>
                            <a:pt x="176" y="577"/>
                          </a:cubicBezTo>
                          <a:cubicBezTo>
                            <a:pt x="177" y="576"/>
                            <a:pt x="177" y="576"/>
                            <a:pt x="178" y="576"/>
                          </a:cubicBezTo>
                          <a:cubicBezTo>
                            <a:pt x="178" y="576"/>
                            <a:pt x="178" y="576"/>
                            <a:pt x="178" y="576"/>
                          </a:cubicBezTo>
                          <a:cubicBezTo>
                            <a:pt x="178" y="577"/>
                            <a:pt x="179" y="578"/>
                            <a:pt x="180" y="578"/>
                          </a:cubicBezTo>
                          <a:cubicBezTo>
                            <a:pt x="180" y="578"/>
                            <a:pt x="181" y="578"/>
                            <a:pt x="181" y="579"/>
                          </a:cubicBezTo>
                          <a:cubicBezTo>
                            <a:pt x="181" y="579"/>
                            <a:pt x="181" y="580"/>
                            <a:pt x="181" y="581"/>
                          </a:cubicBezTo>
                          <a:cubicBezTo>
                            <a:pt x="181" y="581"/>
                            <a:pt x="181" y="581"/>
                            <a:pt x="182" y="581"/>
                          </a:cubicBezTo>
                          <a:cubicBezTo>
                            <a:pt x="182" y="581"/>
                            <a:pt x="182" y="581"/>
                            <a:pt x="182" y="581"/>
                          </a:cubicBezTo>
                          <a:cubicBezTo>
                            <a:pt x="182" y="579"/>
                            <a:pt x="183" y="578"/>
                            <a:pt x="185" y="579"/>
                          </a:cubicBezTo>
                          <a:cubicBezTo>
                            <a:pt x="185" y="579"/>
                            <a:pt x="186" y="578"/>
                            <a:pt x="186" y="578"/>
                          </a:cubicBezTo>
                          <a:cubicBezTo>
                            <a:pt x="186" y="578"/>
                            <a:pt x="187" y="578"/>
                            <a:pt x="187" y="577"/>
                          </a:cubicBezTo>
                          <a:cubicBezTo>
                            <a:pt x="187" y="577"/>
                            <a:pt x="187" y="577"/>
                            <a:pt x="187" y="577"/>
                          </a:cubicBezTo>
                          <a:cubicBezTo>
                            <a:pt x="188" y="578"/>
                            <a:pt x="189" y="579"/>
                            <a:pt x="189" y="580"/>
                          </a:cubicBezTo>
                          <a:cubicBezTo>
                            <a:pt x="189" y="580"/>
                            <a:pt x="190" y="580"/>
                            <a:pt x="190" y="580"/>
                          </a:cubicBezTo>
                          <a:cubicBezTo>
                            <a:pt x="191" y="579"/>
                            <a:pt x="192" y="580"/>
                            <a:pt x="192" y="581"/>
                          </a:cubicBezTo>
                          <a:cubicBezTo>
                            <a:pt x="193" y="582"/>
                            <a:pt x="194" y="582"/>
                            <a:pt x="196" y="582"/>
                          </a:cubicBezTo>
                          <a:cubicBezTo>
                            <a:pt x="196" y="582"/>
                            <a:pt x="196" y="583"/>
                            <a:pt x="196" y="583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5"/>
                            <a:pt x="196" y="585"/>
                            <a:pt x="196" y="585"/>
                          </a:cubicBezTo>
                          <a:cubicBezTo>
                            <a:pt x="196" y="585"/>
                            <a:pt x="196" y="586"/>
                            <a:pt x="196" y="586"/>
                          </a:cubicBezTo>
                          <a:cubicBezTo>
                            <a:pt x="196" y="587"/>
                            <a:pt x="197" y="587"/>
                            <a:pt x="197" y="587"/>
                          </a:cubicBezTo>
                          <a:cubicBezTo>
                            <a:pt x="197" y="587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9" y="588"/>
                            <a:pt x="199" y="587"/>
                            <a:pt x="199" y="587"/>
                          </a:cubicBezTo>
                          <a:cubicBezTo>
                            <a:pt x="199" y="587"/>
                            <a:pt x="200" y="586"/>
                            <a:pt x="201" y="586"/>
                          </a:cubicBezTo>
                          <a:cubicBezTo>
                            <a:pt x="201" y="586"/>
                            <a:pt x="201" y="586"/>
                            <a:pt x="201" y="586"/>
                          </a:cubicBezTo>
                          <a:cubicBezTo>
                            <a:pt x="202" y="586"/>
                            <a:pt x="202" y="586"/>
                            <a:pt x="201" y="585"/>
                          </a:cubicBezTo>
                          <a:cubicBezTo>
                            <a:pt x="201" y="585"/>
                            <a:pt x="201" y="585"/>
                            <a:pt x="201" y="585"/>
                          </a:cubicBezTo>
                          <a:cubicBezTo>
                            <a:pt x="200" y="585"/>
                            <a:pt x="200" y="585"/>
                            <a:pt x="200" y="584"/>
                          </a:cubicBezTo>
                          <a:cubicBezTo>
                            <a:pt x="200" y="584"/>
                            <a:pt x="201" y="584"/>
                            <a:pt x="201" y="584"/>
                          </a:cubicBezTo>
                          <a:cubicBezTo>
                            <a:pt x="202" y="584"/>
                            <a:pt x="203" y="584"/>
                            <a:pt x="204" y="584"/>
                          </a:cubicBezTo>
                          <a:cubicBezTo>
                            <a:pt x="204" y="584"/>
                            <a:pt x="205" y="584"/>
                            <a:pt x="205" y="585"/>
                          </a:cubicBezTo>
                          <a:cubicBezTo>
                            <a:pt x="205" y="585"/>
                            <a:pt x="205" y="585"/>
                            <a:pt x="205" y="586"/>
                          </a:cubicBezTo>
                          <a:cubicBezTo>
                            <a:pt x="205" y="586"/>
                            <a:pt x="205" y="586"/>
                            <a:pt x="206" y="586"/>
                          </a:cubicBezTo>
                          <a:cubicBezTo>
                            <a:pt x="206" y="586"/>
                            <a:pt x="207" y="585"/>
                            <a:pt x="207" y="586"/>
                          </a:cubicBezTo>
                          <a:cubicBezTo>
                            <a:pt x="207" y="586"/>
                            <a:pt x="207" y="586"/>
                            <a:pt x="208" y="586"/>
                          </a:cubicBezTo>
                          <a:cubicBezTo>
                            <a:pt x="208" y="586"/>
                            <a:pt x="209" y="586"/>
                            <a:pt x="209" y="586"/>
                          </a:cubicBezTo>
                          <a:cubicBezTo>
                            <a:pt x="209" y="586"/>
                            <a:pt x="209" y="585"/>
                            <a:pt x="208" y="585"/>
                          </a:cubicBezTo>
                          <a:cubicBezTo>
                            <a:pt x="208" y="585"/>
                            <a:pt x="208" y="585"/>
                            <a:pt x="208" y="585"/>
                          </a:cubicBezTo>
                          <a:cubicBezTo>
                            <a:pt x="209" y="584"/>
                            <a:pt x="210" y="584"/>
                            <a:pt x="210" y="584"/>
                          </a:cubicBezTo>
                          <a:cubicBezTo>
                            <a:pt x="210" y="584"/>
                            <a:pt x="210" y="584"/>
                            <a:pt x="210" y="584"/>
                          </a:cubicBezTo>
                          <a:cubicBezTo>
                            <a:pt x="211" y="585"/>
                            <a:pt x="211" y="585"/>
                            <a:pt x="211" y="585"/>
                          </a:cubicBezTo>
                          <a:cubicBezTo>
                            <a:pt x="212" y="586"/>
                            <a:pt x="212" y="586"/>
                            <a:pt x="213" y="587"/>
                          </a:cubicBezTo>
                          <a:cubicBezTo>
                            <a:pt x="212" y="587"/>
                            <a:pt x="212" y="587"/>
                            <a:pt x="212" y="587"/>
                          </a:cubicBezTo>
                          <a:cubicBezTo>
                            <a:pt x="211" y="588"/>
                            <a:pt x="211" y="588"/>
                            <a:pt x="212" y="589"/>
                          </a:cubicBezTo>
                          <a:cubicBezTo>
                            <a:pt x="212" y="590"/>
                            <a:pt x="212" y="590"/>
                            <a:pt x="213" y="590"/>
                          </a:cubicBezTo>
                          <a:cubicBezTo>
                            <a:pt x="213" y="591"/>
                            <a:pt x="214" y="590"/>
                            <a:pt x="214" y="590"/>
                          </a:cubicBezTo>
                          <a:cubicBezTo>
                            <a:pt x="214" y="589"/>
                            <a:pt x="214" y="589"/>
                            <a:pt x="214" y="588"/>
                          </a:cubicBezTo>
                          <a:cubicBezTo>
                            <a:pt x="214" y="588"/>
                            <a:pt x="214" y="588"/>
                            <a:pt x="215" y="587"/>
                          </a:cubicBezTo>
                          <a:cubicBezTo>
                            <a:pt x="215" y="587"/>
                            <a:pt x="215" y="587"/>
                            <a:pt x="215" y="587"/>
                          </a:cubicBezTo>
                          <a:cubicBezTo>
                            <a:pt x="217" y="587"/>
                            <a:pt x="218" y="587"/>
                            <a:pt x="219" y="588"/>
                          </a:cubicBezTo>
                          <a:cubicBezTo>
                            <a:pt x="220" y="588"/>
                            <a:pt x="221" y="588"/>
                            <a:pt x="222" y="588"/>
                          </a:cubicBezTo>
                          <a:cubicBezTo>
                            <a:pt x="222" y="588"/>
                            <a:pt x="222" y="588"/>
                            <a:pt x="222" y="588"/>
                          </a:cubicBezTo>
                          <a:cubicBezTo>
                            <a:pt x="222" y="589"/>
                            <a:pt x="223" y="589"/>
                            <a:pt x="224" y="589"/>
                          </a:cubicBezTo>
                          <a:cubicBezTo>
                            <a:pt x="224" y="589"/>
                            <a:pt x="224" y="589"/>
                            <a:pt x="224" y="589"/>
                          </a:cubicBezTo>
                          <a:cubicBezTo>
                            <a:pt x="224" y="590"/>
                            <a:pt x="223" y="590"/>
                            <a:pt x="223" y="591"/>
                          </a:cubicBezTo>
                          <a:cubicBezTo>
                            <a:pt x="223" y="591"/>
                            <a:pt x="223" y="592"/>
                            <a:pt x="223" y="592"/>
                          </a:cubicBezTo>
                          <a:cubicBezTo>
                            <a:pt x="224" y="592"/>
                            <a:pt x="225" y="593"/>
                            <a:pt x="226" y="593"/>
                          </a:cubicBezTo>
                          <a:cubicBezTo>
                            <a:pt x="226" y="593"/>
                            <a:pt x="227" y="593"/>
                            <a:pt x="227" y="593"/>
                          </a:cubicBezTo>
                          <a:cubicBezTo>
                            <a:pt x="228" y="592"/>
                            <a:pt x="229" y="592"/>
                            <a:pt x="229" y="591"/>
                          </a:cubicBezTo>
                          <a:cubicBezTo>
                            <a:pt x="229" y="591"/>
                            <a:pt x="229" y="591"/>
                            <a:pt x="229" y="591"/>
                          </a:cubicBezTo>
                          <a:cubicBezTo>
                            <a:pt x="230" y="592"/>
                            <a:pt x="231" y="593"/>
                            <a:pt x="231" y="594"/>
                          </a:cubicBezTo>
                          <a:cubicBezTo>
                            <a:pt x="232" y="595"/>
                            <a:pt x="232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4" y="596"/>
                          </a:cubicBezTo>
                          <a:cubicBezTo>
                            <a:pt x="234" y="595"/>
                            <a:pt x="234" y="595"/>
                            <a:pt x="234" y="595"/>
                          </a:cubicBezTo>
                          <a:cubicBezTo>
                            <a:pt x="234" y="595"/>
                            <a:pt x="234" y="596"/>
                            <a:pt x="234" y="596"/>
                          </a:cubicBezTo>
                          <a:cubicBezTo>
                            <a:pt x="234" y="596"/>
                            <a:pt x="234" y="596"/>
                            <a:pt x="234" y="596"/>
                          </a:cubicBezTo>
                          <a:cubicBezTo>
                            <a:pt x="234" y="596"/>
                            <a:pt x="234" y="597"/>
                            <a:pt x="234" y="597"/>
                          </a:cubicBezTo>
                          <a:cubicBezTo>
                            <a:pt x="234" y="597"/>
                            <a:pt x="234" y="596"/>
                            <a:pt x="234" y="596"/>
                          </a:cubicBezTo>
                          <a:cubicBezTo>
                            <a:pt x="235" y="596"/>
                            <a:pt x="235" y="596"/>
                            <a:pt x="235" y="597"/>
                          </a:cubicBezTo>
                          <a:cubicBezTo>
                            <a:pt x="235" y="597"/>
                            <a:pt x="236" y="597"/>
                            <a:pt x="236" y="597"/>
                          </a:cubicBezTo>
                          <a:cubicBezTo>
                            <a:pt x="237" y="597"/>
                            <a:pt x="237" y="597"/>
                            <a:pt x="237" y="597"/>
                          </a:cubicBezTo>
                          <a:cubicBezTo>
                            <a:pt x="237" y="597"/>
                            <a:pt x="237" y="597"/>
                            <a:pt x="237" y="597"/>
                          </a:cubicBezTo>
                          <a:cubicBezTo>
                            <a:pt x="236" y="597"/>
                            <a:pt x="236" y="597"/>
                            <a:pt x="236" y="598"/>
                          </a:cubicBezTo>
                          <a:cubicBezTo>
                            <a:pt x="237" y="598"/>
                            <a:pt x="237" y="598"/>
                            <a:pt x="238" y="598"/>
                          </a:cubicBezTo>
                          <a:cubicBezTo>
                            <a:pt x="238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9"/>
                            <a:pt x="240" y="600"/>
                            <a:pt x="240" y="600"/>
                          </a:cubicBezTo>
                          <a:cubicBezTo>
                            <a:pt x="240" y="601"/>
                            <a:pt x="240" y="601"/>
                            <a:pt x="241" y="601"/>
                          </a:cubicBezTo>
                          <a:cubicBezTo>
                            <a:pt x="241" y="602"/>
                            <a:pt x="241" y="602"/>
                            <a:pt x="241" y="602"/>
                          </a:cubicBezTo>
                          <a:cubicBezTo>
                            <a:pt x="241" y="602"/>
                            <a:pt x="241" y="602"/>
                            <a:pt x="242" y="602"/>
                          </a:cubicBezTo>
                          <a:cubicBezTo>
                            <a:pt x="242" y="602"/>
                            <a:pt x="242" y="602"/>
                            <a:pt x="242" y="602"/>
                          </a:cubicBezTo>
                          <a:cubicBezTo>
                            <a:pt x="242" y="602"/>
                            <a:pt x="241" y="601"/>
                            <a:pt x="241" y="601"/>
                          </a:cubicBezTo>
                          <a:cubicBezTo>
                            <a:pt x="242" y="601"/>
                            <a:pt x="242" y="601"/>
                            <a:pt x="241" y="601"/>
                          </a:cubicBezTo>
                          <a:cubicBezTo>
                            <a:pt x="241" y="600"/>
                            <a:pt x="241" y="600"/>
                            <a:pt x="241" y="600"/>
                          </a:cubicBezTo>
                          <a:cubicBezTo>
                            <a:pt x="242" y="600"/>
                            <a:pt x="243" y="600"/>
                            <a:pt x="243" y="600"/>
                          </a:cubicBezTo>
                          <a:cubicBezTo>
                            <a:pt x="244" y="600"/>
                            <a:pt x="244" y="600"/>
                            <a:pt x="245" y="600"/>
                          </a:cubicBezTo>
                          <a:cubicBezTo>
                            <a:pt x="245" y="600"/>
                            <a:pt x="245" y="601"/>
                            <a:pt x="246" y="601"/>
                          </a:cubicBezTo>
                          <a:cubicBezTo>
                            <a:pt x="246" y="601"/>
                            <a:pt x="246" y="601"/>
                            <a:pt x="246" y="601"/>
                          </a:cubicBezTo>
                          <a:cubicBezTo>
                            <a:pt x="246" y="602"/>
                            <a:pt x="246" y="602"/>
                            <a:pt x="247" y="602"/>
                          </a:cubicBezTo>
                          <a:cubicBezTo>
                            <a:pt x="247" y="602"/>
                            <a:pt x="247" y="602"/>
                            <a:pt x="247" y="602"/>
                          </a:cubicBezTo>
                          <a:cubicBezTo>
                            <a:pt x="248" y="602"/>
                            <a:pt x="248" y="602"/>
                            <a:pt x="248" y="602"/>
                          </a:cubicBezTo>
                          <a:cubicBezTo>
                            <a:pt x="248" y="602"/>
                            <a:pt x="248" y="601"/>
                            <a:pt x="248" y="601"/>
                          </a:cubicBezTo>
                          <a:cubicBezTo>
                            <a:pt x="248" y="601"/>
                            <a:pt x="248" y="600"/>
                            <a:pt x="248" y="600"/>
                          </a:cubicBezTo>
                          <a:cubicBezTo>
                            <a:pt x="249" y="600"/>
                            <a:pt x="249" y="600"/>
                            <a:pt x="250" y="601"/>
                          </a:cubicBezTo>
                          <a:cubicBezTo>
                            <a:pt x="250" y="600"/>
                            <a:pt x="250" y="600"/>
                            <a:pt x="250" y="599"/>
                          </a:cubicBezTo>
                          <a:cubicBezTo>
                            <a:pt x="250" y="598"/>
                            <a:pt x="250" y="598"/>
                            <a:pt x="249" y="598"/>
                          </a:cubicBezTo>
                          <a:cubicBezTo>
                            <a:pt x="249" y="598"/>
                            <a:pt x="249" y="598"/>
                            <a:pt x="248" y="598"/>
                          </a:cubicBezTo>
                          <a:cubicBezTo>
                            <a:pt x="248" y="598"/>
                            <a:pt x="248" y="598"/>
                            <a:pt x="248" y="598"/>
                          </a:cubicBezTo>
                          <a:cubicBezTo>
                            <a:pt x="247" y="599"/>
                            <a:pt x="247" y="599"/>
                            <a:pt x="247" y="599"/>
                          </a:cubicBezTo>
                          <a:cubicBezTo>
                            <a:pt x="246" y="599"/>
                            <a:pt x="246" y="599"/>
                            <a:pt x="245" y="599"/>
                          </a:cubicBezTo>
                          <a:cubicBezTo>
                            <a:pt x="244" y="599"/>
                            <a:pt x="244" y="599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7"/>
                            <a:pt x="242" y="597"/>
                            <a:pt x="242" y="597"/>
                          </a:cubicBezTo>
                          <a:cubicBezTo>
                            <a:pt x="242" y="597"/>
                            <a:pt x="242" y="597"/>
                            <a:pt x="242" y="597"/>
                          </a:cubicBezTo>
                          <a:cubicBezTo>
                            <a:pt x="242" y="597"/>
                            <a:pt x="242" y="596"/>
                            <a:pt x="242" y="596"/>
                          </a:cubicBezTo>
                          <a:cubicBezTo>
                            <a:pt x="242" y="596"/>
                            <a:pt x="242" y="596"/>
                            <a:pt x="243" y="596"/>
                          </a:cubicBezTo>
                          <a:cubicBezTo>
                            <a:pt x="243" y="596"/>
                            <a:pt x="244" y="596"/>
                            <a:pt x="244" y="596"/>
                          </a:cubicBezTo>
                          <a:cubicBezTo>
                            <a:pt x="244" y="596"/>
                            <a:pt x="244" y="596"/>
                            <a:pt x="244" y="596"/>
                          </a:cubicBezTo>
                          <a:cubicBezTo>
                            <a:pt x="244" y="597"/>
                            <a:pt x="244" y="597"/>
                            <a:pt x="244" y="597"/>
                          </a:cubicBezTo>
                          <a:cubicBezTo>
                            <a:pt x="245" y="598"/>
                            <a:pt x="245" y="598"/>
                            <a:pt x="245" y="597"/>
                          </a:cubicBezTo>
                          <a:cubicBezTo>
                            <a:pt x="245" y="597"/>
                            <a:pt x="245" y="597"/>
                            <a:pt x="245" y="596"/>
                          </a:cubicBezTo>
                          <a:cubicBezTo>
                            <a:pt x="245" y="596"/>
                            <a:pt x="245" y="596"/>
                            <a:pt x="245" y="596"/>
                          </a:cubicBezTo>
                          <a:cubicBezTo>
                            <a:pt x="245" y="596"/>
                            <a:pt x="245" y="596"/>
                            <a:pt x="245" y="596"/>
                          </a:cubicBezTo>
                          <a:cubicBezTo>
                            <a:pt x="245" y="596"/>
                            <a:pt x="246" y="596"/>
                            <a:pt x="246" y="596"/>
                          </a:cubicBezTo>
                          <a:cubicBezTo>
                            <a:pt x="247" y="597"/>
                            <a:pt x="247" y="597"/>
                            <a:pt x="248" y="596"/>
                          </a:cubicBezTo>
                          <a:cubicBezTo>
                            <a:pt x="249" y="596"/>
                            <a:pt x="249" y="596"/>
                            <a:pt x="249" y="596"/>
                          </a:cubicBezTo>
                          <a:cubicBezTo>
                            <a:pt x="250" y="596"/>
                            <a:pt x="250" y="596"/>
                            <a:pt x="250" y="596"/>
                          </a:cubicBezTo>
                          <a:cubicBezTo>
                            <a:pt x="250" y="596"/>
                            <a:pt x="250" y="596"/>
                            <a:pt x="250" y="596"/>
                          </a:cubicBezTo>
                          <a:cubicBezTo>
                            <a:pt x="251" y="597"/>
                            <a:pt x="252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8"/>
                            <a:pt x="253" y="598"/>
                            <a:pt x="254" y="598"/>
                          </a:cubicBezTo>
                          <a:cubicBezTo>
                            <a:pt x="255" y="598"/>
                            <a:pt x="255" y="599"/>
                            <a:pt x="256" y="599"/>
                          </a:cubicBezTo>
                          <a:cubicBezTo>
                            <a:pt x="256" y="599"/>
                            <a:pt x="256" y="600"/>
                            <a:pt x="256" y="600"/>
                          </a:cubicBezTo>
                          <a:cubicBezTo>
                            <a:pt x="257" y="600"/>
                            <a:pt x="257" y="600"/>
                            <a:pt x="258" y="600"/>
                          </a:cubicBezTo>
                          <a:cubicBezTo>
                            <a:pt x="258" y="600"/>
                            <a:pt x="258" y="600"/>
                            <a:pt x="258" y="601"/>
                          </a:cubicBezTo>
                          <a:cubicBezTo>
                            <a:pt x="259" y="601"/>
                            <a:pt x="258" y="601"/>
                            <a:pt x="258" y="601"/>
                          </a:cubicBezTo>
                          <a:cubicBezTo>
                            <a:pt x="258" y="601"/>
                            <a:pt x="257" y="602"/>
                            <a:pt x="257" y="602"/>
                          </a:cubicBezTo>
                          <a:cubicBezTo>
                            <a:pt x="257" y="602"/>
                            <a:pt x="256" y="601"/>
                            <a:pt x="256" y="601"/>
                          </a:cubicBezTo>
                          <a:cubicBezTo>
                            <a:pt x="255" y="600"/>
                            <a:pt x="255" y="600"/>
                            <a:pt x="254" y="601"/>
                          </a:cubicBezTo>
                          <a:cubicBezTo>
                            <a:pt x="254" y="601"/>
                            <a:pt x="254" y="601"/>
                            <a:pt x="253" y="601"/>
                          </a:cubicBezTo>
                          <a:cubicBezTo>
                            <a:pt x="253" y="602"/>
                            <a:pt x="253" y="602"/>
                            <a:pt x="254" y="603"/>
                          </a:cubicBezTo>
                          <a:cubicBezTo>
                            <a:pt x="254" y="603"/>
                            <a:pt x="254" y="603"/>
                            <a:pt x="254" y="603"/>
                          </a:cubicBezTo>
                          <a:cubicBezTo>
                            <a:pt x="255" y="604"/>
                            <a:pt x="255" y="604"/>
                            <a:pt x="255" y="603"/>
                          </a:cubicBezTo>
                          <a:cubicBezTo>
                            <a:pt x="255" y="603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7" y="603"/>
                            <a:pt x="256" y="604"/>
                          </a:cubicBezTo>
                          <a:cubicBezTo>
                            <a:pt x="256" y="604"/>
                            <a:pt x="256" y="605"/>
                            <a:pt x="256" y="606"/>
                          </a:cubicBezTo>
                          <a:cubicBezTo>
                            <a:pt x="256" y="606"/>
                            <a:pt x="257" y="606"/>
                            <a:pt x="257" y="606"/>
                          </a:cubicBezTo>
                          <a:cubicBezTo>
                            <a:pt x="257" y="606"/>
                            <a:pt x="257" y="605"/>
                            <a:pt x="258" y="605"/>
                          </a:cubicBezTo>
                          <a:cubicBezTo>
                            <a:pt x="258" y="605"/>
                            <a:pt x="258" y="605"/>
                            <a:pt x="258" y="605"/>
                          </a:cubicBezTo>
                          <a:cubicBezTo>
                            <a:pt x="258" y="605"/>
                            <a:pt x="258" y="605"/>
                            <a:pt x="258" y="605"/>
                          </a:cubicBezTo>
                          <a:cubicBezTo>
                            <a:pt x="258" y="605"/>
                            <a:pt x="259" y="605"/>
                            <a:pt x="259" y="606"/>
                          </a:cubicBezTo>
                          <a:cubicBezTo>
                            <a:pt x="259" y="605"/>
                            <a:pt x="259" y="605"/>
                            <a:pt x="259" y="605"/>
                          </a:cubicBezTo>
                          <a:cubicBezTo>
                            <a:pt x="259" y="605"/>
                            <a:pt x="259" y="605"/>
                            <a:pt x="259" y="605"/>
                          </a:cubicBezTo>
                          <a:cubicBezTo>
                            <a:pt x="259" y="606"/>
                            <a:pt x="259" y="606"/>
                            <a:pt x="259" y="606"/>
                          </a:cubicBezTo>
                          <a:cubicBezTo>
                            <a:pt x="259" y="606"/>
                            <a:pt x="259" y="606"/>
                            <a:pt x="260" y="606"/>
                          </a:cubicBezTo>
                          <a:cubicBezTo>
                            <a:pt x="260" y="606"/>
                            <a:pt x="260" y="606"/>
                            <a:pt x="260" y="606"/>
                          </a:cubicBezTo>
                          <a:cubicBezTo>
                            <a:pt x="260" y="606"/>
                            <a:pt x="260" y="607"/>
                            <a:pt x="260" y="607"/>
                          </a:cubicBezTo>
                          <a:cubicBezTo>
                            <a:pt x="260" y="607"/>
                            <a:pt x="260" y="607"/>
                            <a:pt x="260" y="607"/>
                          </a:cubicBezTo>
                          <a:cubicBezTo>
                            <a:pt x="261" y="608"/>
                            <a:pt x="261" y="608"/>
                            <a:pt x="262" y="608"/>
                          </a:cubicBezTo>
                          <a:cubicBezTo>
                            <a:pt x="263" y="608"/>
                            <a:pt x="263" y="608"/>
                            <a:pt x="263" y="608"/>
                          </a:cubicBezTo>
                          <a:cubicBezTo>
                            <a:pt x="263" y="609"/>
                            <a:pt x="264" y="609"/>
                            <a:pt x="264" y="609"/>
                          </a:cubicBezTo>
                          <a:cubicBezTo>
                            <a:pt x="266" y="609"/>
                            <a:pt x="267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10"/>
                            <a:pt x="269" y="610"/>
                            <a:pt x="270" y="610"/>
                          </a:cubicBezTo>
                          <a:cubicBezTo>
                            <a:pt x="271" y="610"/>
                            <a:pt x="272" y="610"/>
                            <a:pt x="272" y="610"/>
                          </a:cubicBezTo>
                          <a:cubicBezTo>
                            <a:pt x="273" y="611"/>
                            <a:pt x="273" y="611"/>
                            <a:pt x="273" y="611"/>
                          </a:cubicBezTo>
                          <a:cubicBezTo>
                            <a:pt x="274" y="611"/>
                            <a:pt x="276" y="611"/>
                            <a:pt x="277" y="611"/>
                          </a:cubicBezTo>
                          <a:cubicBezTo>
                            <a:pt x="277" y="611"/>
                            <a:pt x="278" y="610"/>
                            <a:pt x="278" y="610"/>
                          </a:cubicBezTo>
                          <a:cubicBezTo>
                            <a:pt x="278" y="609"/>
                            <a:pt x="278" y="608"/>
                            <a:pt x="279" y="608"/>
                          </a:cubicBezTo>
                          <a:cubicBezTo>
                            <a:pt x="280" y="610"/>
                            <a:pt x="282" y="611"/>
                            <a:pt x="284" y="610"/>
                          </a:cubicBezTo>
                          <a:cubicBezTo>
                            <a:pt x="284" y="610"/>
                            <a:pt x="284" y="610"/>
                            <a:pt x="284" y="610"/>
                          </a:cubicBezTo>
                          <a:cubicBezTo>
                            <a:pt x="284" y="610"/>
                            <a:pt x="284" y="611"/>
                            <a:pt x="285" y="611"/>
                          </a:cubicBezTo>
                          <a:cubicBezTo>
                            <a:pt x="285" y="611"/>
                            <a:pt x="286" y="611"/>
                            <a:pt x="287" y="611"/>
                          </a:cubicBezTo>
                          <a:cubicBezTo>
                            <a:pt x="288" y="611"/>
                            <a:pt x="288" y="610"/>
                            <a:pt x="288" y="610"/>
                          </a:cubicBezTo>
                          <a:cubicBezTo>
                            <a:pt x="287" y="609"/>
                            <a:pt x="287" y="608"/>
                            <a:pt x="286" y="608"/>
                          </a:cubicBezTo>
                          <a:cubicBezTo>
                            <a:pt x="285" y="608"/>
                            <a:pt x="285" y="608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3" y="609"/>
                          </a:cubicBezTo>
                          <a:cubicBezTo>
                            <a:pt x="283" y="609"/>
                            <a:pt x="283" y="609"/>
                            <a:pt x="282" y="608"/>
                          </a:cubicBezTo>
                          <a:cubicBezTo>
                            <a:pt x="282" y="608"/>
                            <a:pt x="281" y="608"/>
                            <a:pt x="281" y="608"/>
                          </a:cubicBezTo>
                          <a:cubicBezTo>
                            <a:pt x="280" y="608"/>
                            <a:pt x="280" y="608"/>
                            <a:pt x="279" y="608"/>
                          </a:cubicBezTo>
                          <a:cubicBezTo>
                            <a:pt x="279" y="607"/>
                            <a:pt x="278" y="607"/>
                            <a:pt x="278" y="607"/>
                          </a:cubicBezTo>
                          <a:cubicBezTo>
                            <a:pt x="278" y="607"/>
                            <a:pt x="277" y="606"/>
                            <a:pt x="277" y="606"/>
                          </a:cubicBezTo>
                          <a:cubicBezTo>
                            <a:pt x="277" y="606"/>
                            <a:pt x="276" y="605"/>
                            <a:pt x="276" y="606"/>
                          </a:cubicBezTo>
                          <a:cubicBezTo>
                            <a:pt x="276" y="606"/>
                            <a:pt x="275" y="606"/>
                            <a:pt x="275" y="606"/>
                          </a:cubicBezTo>
                          <a:cubicBezTo>
                            <a:pt x="274" y="607"/>
                            <a:pt x="274" y="607"/>
                            <a:pt x="273" y="607"/>
                          </a:cubicBezTo>
                          <a:cubicBezTo>
                            <a:pt x="272" y="608"/>
                            <a:pt x="272" y="608"/>
                            <a:pt x="272" y="608"/>
                          </a:cubicBezTo>
                          <a:cubicBezTo>
                            <a:pt x="271" y="608"/>
                            <a:pt x="271" y="608"/>
                            <a:pt x="271" y="607"/>
                          </a:cubicBezTo>
                          <a:cubicBezTo>
                            <a:pt x="271" y="607"/>
                            <a:pt x="271" y="607"/>
                            <a:pt x="270" y="607"/>
                          </a:cubicBezTo>
                          <a:cubicBezTo>
                            <a:pt x="270" y="607"/>
                            <a:pt x="270" y="607"/>
                            <a:pt x="270" y="607"/>
                          </a:cubicBezTo>
                          <a:cubicBezTo>
                            <a:pt x="270" y="607"/>
                            <a:pt x="270" y="607"/>
                            <a:pt x="270" y="607"/>
                          </a:cubicBezTo>
                          <a:cubicBezTo>
                            <a:pt x="270" y="607"/>
                            <a:pt x="270" y="606"/>
                            <a:pt x="270" y="606"/>
                          </a:cubicBezTo>
                          <a:cubicBezTo>
                            <a:pt x="270" y="606"/>
                            <a:pt x="269" y="605"/>
                            <a:pt x="269" y="606"/>
                          </a:cubicBezTo>
                          <a:cubicBezTo>
                            <a:pt x="268" y="606"/>
                            <a:pt x="268" y="606"/>
                            <a:pt x="267" y="606"/>
                          </a:cubicBezTo>
                          <a:cubicBezTo>
                            <a:pt x="266" y="606"/>
                            <a:pt x="265" y="605"/>
                            <a:pt x="264" y="605"/>
                          </a:cubicBezTo>
                          <a:cubicBezTo>
                            <a:pt x="264" y="605"/>
                            <a:pt x="263" y="605"/>
                            <a:pt x="263" y="605"/>
                          </a:cubicBezTo>
                          <a:cubicBezTo>
                            <a:pt x="263" y="604"/>
                            <a:pt x="263" y="603"/>
                            <a:pt x="262" y="603"/>
                          </a:cubicBezTo>
                          <a:cubicBezTo>
                            <a:pt x="262" y="602"/>
                            <a:pt x="262" y="601"/>
                            <a:pt x="262" y="600"/>
                          </a:cubicBezTo>
                          <a:cubicBezTo>
                            <a:pt x="262" y="600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8"/>
                            <a:pt x="263" y="598"/>
                          </a:cubicBezTo>
                          <a:cubicBezTo>
                            <a:pt x="264" y="599"/>
                            <a:pt x="265" y="599"/>
                            <a:pt x="265" y="598"/>
                          </a:cubicBezTo>
                          <a:cubicBezTo>
                            <a:pt x="266" y="598"/>
                            <a:pt x="267" y="598"/>
                            <a:pt x="267" y="598"/>
                          </a:cubicBezTo>
                          <a:cubicBezTo>
                            <a:pt x="270" y="598"/>
                            <a:pt x="273" y="599"/>
                            <a:pt x="276" y="600"/>
                          </a:cubicBezTo>
                          <a:cubicBezTo>
                            <a:pt x="277" y="600"/>
                            <a:pt x="278" y="601"/>
                            <a:pt x="280" y="601"/>
                          </a:cubicBezTo>
                          <a:cubicBezTo>
                            <a:pt x="280" y="601"/>
                            <a:pt x="281" y="601"/>
                            <a:pt x="281" y="601"/>
                          </a:cubicBezTo>
                          <a:cubicBezTo>
                            <a:pt x="282" y="601"/>
                            <a:pt x="283" y="602"/>
                            <a:pt x="283" y="601"/>
                          </a:cubicBezTo>
                          <a:cubicBezTo>
                            <a:pt x="285" y="601"/>
                            <a:pt x="287" y="601"/>
                            <a:pt x="289" y="602"/>
                          </a:cubicBezTo>
                          <a:cubicBezTo>
                            <a:pt x="289" y="602"/>
                            <a:pt x="290" y="602"/>
                            <a:pt x="291" y="602"/>
                          </a:cubicBezTo>
                          <a:cubicBezTo>
                            <a:pt x="292" y="601"/>
                            <a:pt x="293" y="602"/>
                            <a:pt x="294" y="602"/>
                          </a:cubicBezTo>
                          <a:cubicBezTo>
                            <a:pt x="295" y="603"/>
                            <a:pt x="296" y="603"/>
                            <a:pt x="298" y="603"/>
                          </a:cubicBezTo>
                          <a:cubicBezTo>
                            <a:pt x="300" y="602"/>
                            <a:pt x="302" y="603"/>
                            <a:pt x="304" y="603"/>
                          </a:cubicBezTo>
                          <a:cubicBezTo>
                            <a:pt x="304" y="603"/>
                            <a:pt x="305" y="603"/>
                            <a:pt x="306" y="603"/>
                          </a:cubicBezTo>
                          <a:cubicBezTo>
                            <a:pt x="307" y="604"/>
                            <a:pt x="308" y="604"/>
                            <a:pt x="309" y="604"/>
                          </a:cubicBezTo>
                          <a:cubicBezTo>
                            <a:pt x="311" y="604"/>
                            <a:pt x="312" y="604"/>
                            <a:pt x="314" y="604"/>
                          </a:cubicBezTo>
                          <a:cubicBezTo>
                            <a:pt x="315" y="605"/>
                            <a:pt x="316" y="605"/>
                            <a:pt x="318" y="605"/>
                          </a:cubicBezTo>
                          <a:cubicBezTo>
                            <a:pt x="318" y="605"/>
                            <a:pt x="318" y="606"/>
                            <a:pt x="317" y="606"/>
                          </a:cubicBezTo>
                          <a:cubicBezTo>
                            <a:pt x="317" y="606"/>
                            <a:pt x="318" y="607"/>
                            <a:pt x="318" y="607"/>
                          </a:cubicBezTo>
                          <a:cubicBezTo>
                            <a:pt x="318" y="607"/>
                            <a:pt x="318" y="607"/>
                            <a:pt x="318" y="607"/>
                          </a:cubicBezTo>
                          <a:cubicBezTo>
                            <a:pt x="319" y="607"/>
                            <a:pt x="320" y="606"/>
                            <a:pt x="320" y="605"/>
                          </a:cubicBezTo>
                          <a:cubicBezTo>
                            <a:pt x="321" y="605"/>
                            <a:pt x="322" y="605"/>
                            <a:pt x="323" y="605"/>
                          </a:cubicBezTo>
                          <a:cubicBezTo>
                            <a:pt x="324" y="605"/>
                            <a:pt x="325" y="605"/>
                            <a:pt x="326" y="605"/>
                          </a:cubicBezTo>
                          <a:cubicBezTo>
                            <a:pt x="327" y="605"/>
                            <a:pt x="328" y="605"/>
                            <a:pt x="330" y="606"/>
                          </a:cubicBezTo>
                          <a:cubicBezTo>
                            <a:pt x="330" y="607"/>
                            <a:pt x="331" y="607"/>
                            <a:pt x="332" y="606"/>
                          </a:cubicBezTo>
                          <a:cubicBezTo>
                            <a:pt x="333" y="606"/>
                            <a:pt x="333" y="606"/>
                            <a:pt x="334" y="606"/>
                          </a:cubicBezTo>
                          <a:cubicBezTo>
                            <a:pt x="335" y="606"/>
                            <a:pt x="336" y="607"/>
                            <a:pt x="337" y="607"/>
                          </a:cubicBezTo>
                          <a:cubicBezTo>
                            <a:pt x="337" y="609"/>
                            <a:pt x="337" y="610"/>
                            <a:pt x="336" y="612"/>
                          </a:cubicBezTo>
                          <a:cubicBezTo>
                            <a:pt x="335" y="613"/>
                            <a:pt x="336" y="614"/>
                            <a:pt x="337" y="615"/>
                          </a:cubicBezTo>
                          <a:cubicBezTo>
                            <a:pt x="337" y="615"/>
                            <a:pt x="338" y="616"/>
                            <a:pt x="338" y="616"/>
                          </a:cubicBezTo>
                          <a:cubicBezTo>
                            <a:pt x="339" y="616"/>
                            <a:pt x="339" y="616"/>
                            <a:pt x="339" y="616"/>
                          </a:cubicBezTo>
                          <a:cubicBezTo>
                            <a:pt x="340" y="616"/>
                            <a:pt x="341" y="616"/>
                            <a:pt x="341" y="615"/>
                          </a:cubicBezTo>
                          <a:cubicBezTo>
                            <a:pt x="341" y="615"/>
                            <a:pt x="342" y="614"/>
                            <a:pt x="342" y="614"/>
                          </a:cubicBezTo>
                          <a:cubicBezTo>
                            <a:pt x="343" y="614"/>
                            <a:pt x="344" y="614"/>
                            <a:pt x="344" y="614"/>
                          </a:cubicBezTo>
                          <a:cubicBezTo>
                            <a:pt x="345" y="614"/>
                            <a:pt x="346" y="614"/>
                            <a:pt x="347" y="615"/>
                          </a:cubicBezTo>
                          <a:cubicBezTo>
                            <a:pt x="347" y="615"/>
                            <a:pt x="347" y="615"/>
                            <a:pt x="347" y="616"/>
                          </a:cubicBezTo>
                          <a:cubicBezTo>
                            <a:pt x="348" y="616"/>
                            <a:pt x="348" y="616"/>
                            <a:pt x="348" y="616"/>
                          </a:cubicBezTo>
                          <a:cubicBezTo>
                            <a:pt x="350" y="614"/>
                            <a:pt x="351" y="614"/>
                            <a:pt x="353" y="615"/>
                          </a:cubicBezTo>
                          <a:cubicBezTo>
                            <a:pt x="354" y="616"/>
                            <a:pt x="355" y="616"/>
                            <a:pt x="357" y="616"/>
                          </a:cubicBezTo>
                          <a:cubicBezTo>
                            <a:pt x="359" y="615"/>
                            <a:pt x="361" y="615"/>
                            <a:pt x="363" y="615"/>
                          </a:cubicBezTo>
                          <a:cubicBezTo>
                            <a:pt x="365" y="615"/>
                            <a:pt x="367" y="614"/>
                            <a:pt x="369" y="615"/>
                          </a:cubicBezTo>
                          <a:cubicBezTo>
                            <a:pt x="370" y="615"/>
                            <a:pt x="371" y="615"/>
                            <a:pt x="371" y="614"/>
                          </a:cubicBezTo>
                          <a:cubicBezTo>
                            <a:pt x="372" y="614"/>
                            <a:pt x="373" y="614"/>
                            <a:pt x="374" y="613"/>
                          </a:cubicBezTo>
                          <a:cubicBezTo>
                            <a:pt x="374" y="613"/>
                            <a:pt x="374" y="613"/>
                            <a:pt x="374" y="613"/>
                          </a:cubicBezTo>
                          <a:cubicBezTo>
                            <a:pt x="375" y="613"/>
                            <a:pt x="375" y="613"/>
                            <a:pt x="376" y="612"/>
                          </a:cubicBezTo>
                          <a:cubicBezTo>
                            <a:pt x="376" y="612"/>
                            <a:pt x="376" y="612"/>
                            <a:pt x="376" y="611"/>
                          </a:cubicBezTo>
                          <a:cubicBezTo>
                            <a:pt x="375" y="611"/>
                            <a:pt x="375" y="611"/>
                            <a:pt x="374" y="611"/>
                          </a:cubicBezTo>
                          <a:cubicBezTo>
                            <a:pt x="374" y="610"/>
                            <a:pt x="374" y="610"/>
                            <a:pt x="374" y="610"/>
                          </a:cubicBezTo>
                          <a:cubicBezTo>
                            <a:pt x="373" y="610"/>
                            <a:pt x="373" y="610"/>
                            <a:pt x="372" y="610"/>
                          </a:cubicBezTo>
                          <a:cubicBezTo>
                            <a:pt x="372" y="610"/>
                            <a:pt x="372" y="610"/>
                            <a:pt x="372" y="610"/>
                          </a:cubicBezTo>
                          <a:cubicBezTo>
                            <a:pt x="372" y="610"/>
                            <a:pt x="372" y="610"/>
                            <a:pt x="372" y="610"/>
                          </a:cubicBezTo>
                          <a:cubicBezTo>
                            <a:pt x="372" y="609"/>
                            <a:pt x="373" y="609"/>
                            <a:pt x="373" y="609"/>
                          </a:cubicBezTo>
                          <a:cubicBezTo>
                            <a:pt x="373" y="609"/>
                            <a:pt x="374" y="609"/>
                            <a:pt x="374" y="609"/>
                          </a:cubicBezTo>
                          <a:cubicBezTo>
                            <a:pt x="374" y="609"/>
                            <a:pt x="375" y="609"/>
                            <a:pt x="375" y="609"/>
                          </a:cubicBezTo>
                          <a:cubicBezTo>
                            <a:pt x="375" y="609"/>
                            <a:pt x="376" y="608"/>
                            <a:pt x="376" y="608"/>
                          </a:cubicBezTo>
                          <a:cubicBezTo>
                            <a:pt x="377" y="608"/>
                            <a:pt x="377" y="608"/>
                            <a:pt x="377" y="608"/>
                          </a:cubicBezTo>
                          <a:cubicBezTo>
                            <a:pt x="377" y="608"/>
                            <a:pt x="377" y="608"/>
                            <a:pt x="377" y="608"/>
                          </a:cubicBezTo>
                          <a:cubicBezTo>
                            <a:pt x="378" y="608"/>
                            <a:pt x="379" y="608"/>
                            <a:pt x="380" y="607"/>
                          </a:cubicBezTo>
                          <a:cubicBezTo>
                            <a:pt x="380" y="607"/>
                            <a:pt x="380" y="607"/>
                            <a:pt x="380" y="607"/>
                          </a:cubicBezTo>
                          <a:cubicBezTo>
                            <a:pt x="380" y="607"/>
                            <a:pt x="380" y="607"/>
                            <a:pt x="380" y="607"/>
                          </a:cubicBezTo>
                          <a:cubicBezTo>
                            <a:pt x="380" y="607"/>
                            <a:pt x="380" y="606"/>
                            <a:pt x="380" y="606"/>
                          </a:cubicBezTo>
                          <a:cubicBezTo>
                            <a:pt x="381" y="606"/>
                            <a:pt x="381" y="606"/>
                            <a:pt x="381" y="605"/>
                          </a:cubicBezTo>
                          <a:cubicBezTo>
                            <a:pt x="382" y="606"/>
                            <a:pt x="383" y="605"/>
                            <a:pt x="383" y="605"/>
                          </a:cubicBezTo>
                          <a:cubicBezTo>
                            <a:pt x="384" y="605"/>
                            <a:pt x="384" y="605"/>
                            <a:pt x="384" y="605"/>
                          </a:cubicBezTo>
                          <a:cubicBezTo>
                            <a:pt x="385" y="604"/>
                            <a:pt x="386" y="605"/>
                            <a:pt x="387" y="605"/>
                          </a:cubicBezTo>
                          <a:cubicBezTo>
                            <a:pt x="388" y="606"/>
                            <a:pt x="388" y="607"/>
                            <a:pt x="387" y="607"/>
                          </a:cubicBezTo>
                          <a:cubicBezTo>
                            <a:pt x="387" y="608"/>
                            <a:pt x="387" y="608"/>
                            <a:pt x="388" y="608"/>
                          </a:cubicBezTo>
                          <a:cubicBezTo>
                            <a:pt x="388" y="608"/>
                            <a:pt x="389" y="608"/>
                            <a:pt x="389" y="608"/>
                          </a:cubicBezTo>
                          <a:cubicBezTo>
                            <a:pt x="391" y="608"/>
                            <a:pt x="392" y="608"/>
                            <a:pt x="394" y="607"/>
                          </a:cubicBezTo>
                          <a:cubicBezTo>
                            <a:pt x="394" y="607"/>
                            <a:pt x="395" y="607"/>
                            <a:pt x="395" y="606"/>
                          </a:cubicBezTo>
                          <a:cubicBezTo>
                            <a:pt x="396" y="606"/>
                            <a:pt x="396" y="607"/>
                            <a:pt x="397" y="606"/>
                          </a:cubicBezTo>
                          <a:cubicBezTo>
                            <a:pt x="397" y="606"/>
                            <a:pt x="397" y="606"/>
                            <a:pt x="397" y="606"/>
                          </a:cubicBezTo>
                          <a:cubicBezTo>
                            <a:pt x="398" y="606"/>
                            <a:pt x="398" y="607"/>
                            <a:pt x="398" y="607"/>
                          </a:cubicBezTo>
                          <a:cubicBezTo>
                            <a:pt x="398" y="607"/>
                            <a:pt x="398" y="608"/>
                            <a:pt x="398" y="608"/>
                          </a:cubicBezTo>
                          <a:cubicBezTo>
                            <a:pt x="398" y="609"/>
                            <a:pt x="399" y="609"/>
                            <a:pt x="399" y="609"/>
                          </a:cubicBezTo>
                          <a:cubicBezTo>
                            <a:pt x="399" y="609"/>
                            <a:pt x="399" y="608"/>
                            <a:pt x="399" y="608"/>
                          </a:cubicBezTo>
                          <a:cubicBezTo>
                            <a:pt x="399" y="608"/>
                            <a:pt x="399" y="607"/>
                            <a:pt x="399" y="607"/>
                          </a:cubicBezTo>
                          <a:cubicBezTo>
                            <a:pt x="399" y="606"/>
                            <a:pt x="399" y="606"/>
                            <a:pt x="399" y="605"/>
                          </a:cubicBezTo>
                          <a:cubicBezTo>
                            <a:pt x="399" y="605"/>
                            <a:pt x="399" y="604"/>
                            <a:pt x="399" y="604"/>
                          </a:cubicBezTo>
                          <a:cubicBezTo>
                            <a:pt x="400" y="604"/>
                            <a:pt x="400" y="604"/>
                            <a:pt x="401" y="604"/>
                          </a:cubicBezTo>
                          <a:cubicBezTo>
                            <a:pt x="402" y="605"/>
                            <a:pt x="402" y="605"/>
                            <a:pt x="403" y="606"/>
                          </a:cubicBezTo>
                          <a:cubicBezTo>
                            <a:pt x="403" y="606"/>
                            <a:pt x="403" y="606"/>
                            <a:pt x="404" y="605"/>
                          </a:cubicBezTo>
                          <a:cubicBezTo>
                            <a:pt x="404" y="605"/>
                            <a:pt x="405" y="605"/>
                            <a:pt x="405" y="605"/>
                          </a:cubicBezTo>
                          <a:cubicBezTo>
                            <a:pt x="407" y="605"/>
                            <a:pt x="407" y="605"/>
                            <a:pt x="408" y="606"/>
                          </a:cubicBezTo>
                          <a:cubicBezTo>
                            <a:pt x="408" y="606"/>
                            <a:pt x="408" y="607"/>
                            <a:pt x="408" y="607"/>
                          </a:cubicBezTo>
                          <a:cubicBezTo>
                            <a:pt x="408" y="607"/>
                            <a:pt x="408" y="608"/>
                            <a:pt x="408" y="608"/>
                          </a:cubicBezTo>
                          <a:cubicBezTo>
                            <a:pt x="409" y="609"/>
                            <a:pt x="409" y="609"/>
                            <a:pt x="409" y="609"/>
                          </a:cubicBezTo>
                          <a:cubicBezTo>
                            <a:pt x="410" y="609"/>
                            <a:pt x="410" y="608"/>
                            <a:pt x="410" y="608"/>
                          </a:cubicBezTo>
                          <a:cubicBezTo>
                            <a:pt x="410" y="608"/>
                            <a:pt x="410" y="608"/>
                            <a:pt x="410" y="607"/>
                          </a:cubicBezTo>
                          <a:cubicBezTo>
                            <a:pt x="410" y="607"/>
                            <a:pt x="410" y="607"/>
                            <a:pt x="410" y="607"/>
                          </a:cubicBezTo>
                          <a:cubicBezTo>
                            <a:pt x="410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2" y="607"/>
                            <a:pt x="413" y="607"/>
                            <a:pt x="413" y="606"/>
                          </a:cubicBezTo>
                          <a:cubicBezTo>
                            <a:pt x="413" y="606"/>
                            <a:pt x="413" y="606"/>
                            <a:pt x="413" y="606"/>
                          </a:cubicBezTo>
                          <a:cubicBezTo>
                            <a:pt x="413" y="606"/>
                            <a:pt x="413" y="606"/>
                            <a:pt x="413" y="605"/>
                          </a:cubicBezTo>
                          <a:cubicBezTo>
                            <a:pt x="413" y="605"/>
                            <a:pt x="413" y="605"/>
                            <a:pt x="413" y="605"/>
                          </a:cubicBezTo>
                          <a:cubicBezTo>
                            <a:pt x="413" y="605"/>
                            <a:pt x="412" y="605"/>
                            <a:pt x="412" y="605"/>
                          </a:cubicBezTo>
                          <a:cubicBezTo>
                            <a:pt x="412" y="604"/>
                            <a:pt x="412" y="604"/>
                            <a:pt x="412" y="604"/>
                          </a:cubicBezTo>
                          <a:cubicBezTo>
                            <a:pt x="412" y="604"/>
                            <a:pt x="413" y="604"/>
                            <a:pt x="413" y="604"/>
                          </a:cubicBezTo>
                          <a:cubicBezTo>
                            <a:pt x="413" y="603"/>
                            <a:pt x="413" y="603"/>
                            <a:pt x="412" y="603"/>
                          </a:cubicBezTo>
                          <a:cubicBezTo>
                            <a:pt x="412" y="603"/>
                            <a:pt x="411" y="603"/>
                            <a:pt x="411" y="603"/>
                          </a:cubicBezTo>
                          <a:cubicBezTo>
                            <a:pt x="411" y="602"/>
                            <a:pt x="411" y="602"/>
                            <a:pt x="411" y="602"/>
                          </a:cubicBezTo>
                          <a:cubicBezTo>
                            <a:pt x="411" y="601"/>
                            <a:pt x="411" y="601"/>
                            <a:pt x="411" y="600"/>
                          </a:cubicBezTo>
                          <a:cubicBezTo>
                            <a:pt x="411" y="600"/>
                            <a:pt x="411" y="599"/>
                            <a:pt x="411" y="599"/>
                          </a:cubicBezTo>
                          <a:cubicBezTo>
                            <a:pt x="411" y="599"/>
                            <a:pt x="411" y="599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2" y="598"/>
                            <a:pt x="412" y="598"/>
                            <a:pt x="413" y="598"/>
                          </a:cubicBezTo>
                          <a:cubicBezTo>
                            <a:pt x="414" y="599"/>
                            <a:pt x="415" y="598"/>
                            <a:pt x="416" y="599"/>
                          </a:cubicBezTo>
                          <a:cubicBezTo>
                            <a:pt x="416" y="599"/>
                            <a:pt x="416" y="600"/>
                            <a:pt x="416" y="600"/>
                          </a:cubicBezTo>
                          <a:cubicBezTo>
                            <a:pt x="416" y="600"/>
                            <a:pt x="416" y="600"/>
                            <a:pt x="416" y="601"/>
                          </a:cubicBezTo>
                          <a:cubicBezTo>
                            <a:pt x="416" y="601"/>
                            <a:pt x="416" y="601"/>
                            <a:pt x="416" y="601"/>
                          </a:cubicBezTo>
                          <a:cubicBezTo>
                            <a:pt x="415" y="601"/>
                            <a:pt x="415" y="601"/>
                            <a:pt x="415" y="601"/>
                          </a:cubicBezTo>
                          <a:cubicBezTo>
                            <a:pt x="415" y="602"/>
                            <a:pt x="415" y="602"/>
                            <a:pt x="415" y="602"/>
                          </a:cubicBezTo>
                          <a:cubicBezTo>
                            <a:pt x="415" y="603"/>
                            <a:pt x="416" y="603"/>
                            <a:pt x="416" y="602"/>
                          </a:cubicBezTo>
                          <a:cubicBezTo>
                            <a:pt x="417" y="602"/>
                            <a:pt x="418" y="602"/>
                            <a:pt x="419" y="602"/>
                          </a:cubicBezTo>
                          <a:cubicBezTo>
                            <a:pt x="419" y="602"/>
                            <a:pt x="419" y="602"/>
                            <a:pt x="419" y="602"/>
                          </a:cubicBezTo>
                          <a:cubicBezTo>
                            <a:pt x="420" y="603"/>
                            <a:pt x="420" y="603"/>
                            <a:pt x="421" y="602"/>
                          </a:cubicBezTo>
                          <a:cubicBezTo>
                            <a:pt x="421" y="602"/>
                            <a:pt x="422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3"/>
                            <a:pt x="423" y="603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5" y="601"/>
                            <a:pt x="426" y="601"/>
                            <a:pt x="427" y="601"/>
                          </a:cubicBezTo>
                          <a:cubicBezTo>
                            <a:pt x="427" y="601"/>
                            <a:pt x="428" y="601"/>
                            <a:pt x="428" y="601"/>
                          </a:cubicBezTo>
                          <a:cubicBezTo>
                            <a:pt x="429" y="601"/>
                            <a:pt x="429" y="601"/>
                            <a:pt x="429" y="601"/>
                          </a:cubicBezTo>
                          <a:cubicBezTo>
                            <a:pt x="430" y="601"/>
                            <a:pt x="430" y="601"/>
                            <a:pt x="430" y="601"/>
                          </a:cubicBezTo>
                          <a:cubicBezTo>
                            <a:pt x="431" y="600"/>
                            <a:pt x="431" y="600"/>
                            <a:pt x="431" y="599"/>
                          </a:cubicBezTo>
                          <a:cubicBezTo>
                            <a:pt x="431" y="598"/>
                            <a:pt x="431" y="598"/>
                            <a:pt x="430" y="598"/>
                          </a:cubicBezTo>
                          <a:cubicBezTo>
                            <a:pt x="430" y="597"/>
                            <a:pt x="430" y="597"/>
                            <a:pt x="430" y="597"/>
                          </a:cubicBezTo>
                          <a:cubicBezTo>
                            <a:pt x="429" y="597"/>
                            <a:pt x="429" y="596"/>
                            <a:pt x="429" y="596"/>
                          </a:cubicBezTo>
                          <a:cubicBezTo>
                            <a:pt x="430" y="596"/>
                            <a:pt x="430" y="596"/>
                            <a:pt x="431" y="596"/>
                          </a:cubicBezTo>
                          <a:cubicBezTo>
                            <a:pt x="432" y="595"/>
                            <a:pt x="432" y="596"/>
                            <a:pt x="433" y="597"/>
                          </a:cubicBezTo>
                          <a:cubicBezTo>
                            <a:pt x="433" y="598"/>
                            <a:pt x="433" y="598"/>
                            <a:pt x="433" y="599"/>
                          </a:cubicBezTo>
                          <a:cubicBezTo>
                            <a:pt x="434" y="599"/>
                            <a:pt x="434" y="599"/>
                            <a:pt x="434" y="600"/>
                          </a:cubicBezTo>
                          <a:cubicBezTo>
                            <a:pt x="435" y="600"/>
                            <a:pt x="436" y="600"/>
                            <a:pt x="437" y="599"/>
                          </a:cubicBezTo>
                          <a:cubicBezTo>
                            <a:pt x="438" y="600"/>
                            <a:pt x="439" y="599"/>
                            <a:pt x="440" y="599"/>
                          </a:cubicBezTo>
                          <a:cubicBezTo>
                            <a:pt x="441" y="599"/>
                            <a:pt x="442" y="599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3" y="598"/>
                            <a:pt x="444" y="598"/>
                            <a:pt x="445" y="598"/>
                          </a:cubicBezTo>
                          <a:cubicBezTo>
                            <a:pt x="447" y="598"/>
                            <a:pt x="448" y="597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50" y="596"/>
                            <a:pt x="451" y="596"/>
                            <a:pt x="451" y="596"/>
                          </a:cubicBezTo>
                          <a:cubicBezTo>
                            <a:pt x="452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4" y="596"/>
                            <a:pt x="454" y="596"/>
                            <a:pt x="455" y="596"/>
                          </a:cubicBezTo>
                          <a:cubicBezTo>
                            <a:pt x="456" y="596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7" y="595"/>
                            <a:pt x="458" y="595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9" y="594"/>
                            <a:pt x="460" y="594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1" y="593"/>
                            <a:pt x="462" y="593"/>
                            <a:pt x="462" y="593"/>
                          </a:cubicBezTo>
                          <a:cubicBezTo>
                            <a:pt x="463" y="593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4" y="592"/>
                            <a:pt x="465" y="592"/>
                            <a:pt x="466" y="592"/>
                          </a:cubicBezTo>
                          <a:cubicBezTo>
                            <a:pt x="466" y="592"/>
                            <a:pt x="467" y="592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8" y="591"/>
                            <a:pt x="468" y="591"/>
                            <a:pt x="469" y="591"/>
                          </a:cubicBezTo>
                          <a:cubicBezTo>
                            <a:pt x="470" y="591"/>
                            <a:pt x="470" y="592"/>
                            <a:pt x="471" y="592"/>
                          </a:cubicBezTo>
                          <a:cubicBezTo>
                            <a:pt x="471" y="592"/>
                            <a:pt x="472" y="592"/>
                            <a:pt x="472" y="591"/>
                          </a:cubicBezTo>
                          <a:cubicBezTo>
                            <a:pt x="472" y="591"/>
                            <a:pt x="472" y="591"/>
                            <a:pt x="472" y="591"/>
                          </a:cubicBezTo>
                          <a:cubicBezTo>
                            <a:pt x="472" y="590"/>
                            <a:pt x="471" y="590"/>
                            <a:pt x="471" y="590"/>
                          </a:cubicBezTo>
                          <a:cubicBezTo>
                            <a:pt x="470" y="590"/>
                            <a:pt x="470" y="590"/>
                            <a:pt x="470" y="589"/>
                          </a:cubicBezTo>
                          <a:cubicBezTo>
                            <a:pt x="470" y="589"/>
                            <a:pt x="470" y="589"/>
                            <a:pt x="471" y="589"/>
                          </a:cubicBezTo>
                          <a:cubicBezTo>
                            <a:pt x="470" y="589"/>
                            <a:pt x="470" y="588"/>
                            <a:pt x="470" y="588"/>
                          </a:cubicBezTo>
                          <a:cubicBezTo>
                            <a:pt x="470" y="588"/>
                            <a:pt x="470" y="588"/>
                            <a:pt x="470" y="588"/>
                          </a:cubicBezTo>
                          <a:cubicBezTo>
                            <a:pt x="471" y="589"/>
                            <a:pt x="471" y="589"/>
                            <a:pt x="471" y="589"/>
                          </a:cubicBezTo>
                          <a:cubicBezTo>
                            <a:pt x="471" y="589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3" y="588"/>
                            <a:pt x="474" y="587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7" y="586"/>
                            <a:pt x="479" y="585"/>
                            <a:pt x="481" y="586"/>
                          </a:cubicBezTo>
                          <a:cubicBezTo>
                            <a:pt x="481" y="586"/>
                            <a:pt x="481" y="586"/>
                            <a:pt x="482" y="585"/>
                          </a:cubicBezTo>
                          <a:cubicBezTo>
                            <a:pt x="482" y="585"/>
                            <a:pt x="482" y="585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4" y="583"/>
                            <a:pt x="484" y="583"/>
                            <a:pt x="485" y="583"/>
                          </a:cubicBezTo>
                          <a:cubicBezTo>
                            <a:pt x="486" y="584"/>
                            <a:pt x="486" y="584"/>
                            <a:pt x="487" y="583"/>
                          </a:cubicBezTo>
                          <a:cubicBezTo>
                            <a:pt x="488" y="583"/>
                            <a:pt x="488" y="582"/>
                            <a:pt x="489" y="582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1" y="581"/>
                            <a:pt x="492" y="580"/>
                            <a:pt x="492" y="579"/>
                          </a:cubicBezTo>
                          <a:cubicBezTo>
                            <a:pt x="492" y="579"/>
                            <a:pt x="491" y="579"/>
                            <a:pt x="491" y="579"/>
                          </a:cubicBezTo>
                          <a:cubicBezTo>
                            <a:pt x="491" y="579"/>
                            <a:pt x="491" y="579"/>
                            <a:pt x="491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4" y="579"/>
                            <a:pt x="495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80"/>
                            <a:pt x="497" y="580"/>
                            <a:pt x="497" y="580"/>
                          </a:cubicBezTo>
                          <a:cubicBezTo>
                            <a:pt x="497" y="580"/>
                            <a:pt x="498" y="580"/>
                            <a:pt x="498" y="580"/>
                          </a:cubicBezTo>
                          <a:cubicBezTo>
                            <a:pt x="499" y="579"/>
                            <a:pt x="500" y="579"/>
                            <a:pt x="501" y="578"/>
                          </a:cubicBezTo>
                          <a:cubicBezTo>
                            <a:pt x="501" y="578"/>
                            <a:pt x="501" y="578"/>
                            <a:pt x="501" y="577"/>
                          </a:cubicBezTo>
                          <a:cubicBezTo>
                            <a:pt x="500" y="577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1" y="576"/>
                            <a:pt x="501" y="575"/>
                            <a:pt x="501" y="575"/>
                          </a:cubicBezTo>
                          <a:cubicBezTo>
                            <a:pt x="501" y="575"/>
                            <a:pt x="501" y="574"/>
                            <a:pt x="501" y="574"/>
                          </a:cubicBezTo>
                          <a:cubicBezTo>
                            <a:pt x="501" y="574"/>
                            <a:pt x="501" y="574"/>
                            <a:pt x="501" y="574"/>
                          </a:cubicBezTo>
                          <a:cubicBezTo>
                            <a:pt x="501" y="575"/>
                            <a:pt x="501" y="575"/>
                            <a:pt x="501" y="575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4" y="574"/>
                            <a:pt x="504" y="573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6" y="572"/>
                            <a:pt x="506" y="572"/>
                            <a:pt x="507" y="572"/>
                          </a:cubicBezTo>
                          <a:cubicBezTo>
                            <a:pt x="508" y="572"/>
                            <a:pt x="508" y="572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9" y="571"/>
                            <a:pt x="510" y="571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1" y="570"/>
                            <a:pt x="511" y="570"/>
                          </a:cubicBezTo>
                          <a:cubicBezTo>
                            <a:pt x="511" y="569"/>
                            <a:pt x="512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9"/>
                            <a:pt x="514" y="569"/>
                            <a:pt x="514" y="569"/>
                          </a:cubicBezTo>
                          <a:cubicBezTo>
                            <a:pt x="514" y="568"/>
                            <a:pt x="514" y="568"/>
                            <a:pt x="515" y="568"/>
                          </a:cubicBezTo>
                          <a:cubicBezTo>
                            <a:pt x="515" y="567"/>
                            <a:pt x="515" y="567"/>
                            <a:pt x="515" y="567"/>
                          </a:cubicBezTo>
                          <a:cubicBezTo>
                            <a:pt x="515" y="567"/>
                            <a:pt x="515" y="567"/>
                            <a:pt x="515" y="567"/>
                          </a:cubicBezTo>
                          <a:cubicBezTo>
                            <a:pt x="515" y="567"/>
                            <a:pt x="515" y="567"/>
                            <a:pt x="515" y="568"/>
                          </a:cubicBezTo>
                          <a:cubicBezTo>
                            <a:pt x="515" y="567"/>
                            <a:pt x="516" y="567"/>
                            <a:pt x="516" y="566"/>
                          </a:cubicBezTo>
                          <a:cubicBezTo>
                            <a:pt x="516" y="565"/>
                            <a:pt x="517" y="565"/>
                            <a:pt x="518" y="565"/>
                          </a:cubicBezTo>
                          <a:cubicBezTo>
                            <a:pt x="518" y="565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20" y="564"/>
                            <a:pt x="521" y="564"/>
                            <a:pt x="522" y="563"/>
                          </a:cubicBezTo>
                          <a:cubicBezTo>
                            <a:pt x="523" y="563"/>
                            <a:pt x="523" y="563"/>
                            <a:pt x="523" y="563"/>
                          </a:cubicBezTo>
                          <a:cubicBezTo>
                            <a:pt x="523" y="563"/>
                            <a:pt x="523" y="563"/>
                            <a:pt x="523" y="563"/>
                          </a:cubicBezTo>
                          <a:cubicBezTo>
                            <a:pt x="524" y="563"/>
                            <a:pt x="524" y="562"/>
                            <a:pt x="523" y="562"/>
                          </a:cubicBezTo>
                          <a:cubicBezTo>
                            <a:pt x="523" y="562"/>
                            <a:pt x="523" y="562"/>
                            <a:pt x="522" y="561"/>
                          </a:cubicBezTo>
                          <a:cubicBezTo>
                            <a:pt x="523" y="561"/>
                            <a:pt x="523" y="561"/>
                            <a:pt x="523" y="561"/>
                          </a:cubicBezTo>
                          <a:cubicBezTo>
                            <a:pt x="524" y="561"/>
                            <a:pt x="524" y="561"/>
                            <a:pt x="525" y="560"/>
                          </a:cubicBezTo>
                          <a:cubicBezTo>
                            <a:pt x="525" y="560"/>
                            <a:pt x="526" y="561"/>
                            <a:pt x="527" y="560"/>
                          </a:cubicBezTo>
                          <a:cubicBezTo>
                            <a:pt x="527" y="560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8" y="559"/>
                            <a:pt x="529" y="559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30" y="557"/>
                          </a:cubicBezTo>
                          <a:cubicBezTo>
                            <a:pt x="530" y="557"/>
                            <a:pt x="530" y="556"/>
                            <a:pt x="530" y="556"/>
                          </a:cubicBezTo>
                          <a:cubicBezTo>
                            <a:pt x="531" y="555"/>
                            <a:pt x="531" y="555"/>
                            <a:pt x="530" y="555"/>
                          </a:cubicBezTo>
                          <a:cubicBezTo>
                            <a:pt x="529" y="554"/>
                            <a:pt x="529" y="554"/>
                            <a:pt x="528" y="553"/>
                          </a:cubicBezTo>
                          <a:cubicBezTo>
                            <a:pt x="528" y="553"/>
                            <a:pt x="528" y="553"/>
                            <a:pt x="528" y="554"/>
                          </a:cubicBezTo>
                          <a:cubicBezTo>
                            <a:pt x="528" y="554"/>
                            <a:pt x="528" y="554"/>
                            <a:pt x="528" y="553"/>
                          </a:cubicBezTo>
                          <a:cubicBezTo>
                            <a:pt x="528" y="553"/>
                            <a:pt x="528" y="553"/>
                            <a:pt x="528" y="553"/>
                          </a:cubicBezTo>
                          <a:cubicBezTo>
                            <a:pt x="528" y="552"/>
                            <a:pt x="528" y="552"/>
                            <a:pt x="527" y="551"/>
                          </a:cubicBezTo>
                          <a:cubicBezTo>
                            <a:pt x="527" y="551"/>
                            <a:pt x="527" y="551"/>
                            <a:pt x="527" y="551"/>
                          </a:cubicBezTo>
                          <a:cubicBezTo>
                            <a:pt x="528" y="550"/>
                            <a:pt x="529" y="549"/>
                            <a:pt x="530" y="549"/>
                          </a:cubicBezTo>
                          <a:cubicBezTo>
                            <a:pt x="531" y="549"/>
                            <a:pt x="532" y="548"/>
                            <a:pt x="534" y="548"/>
                          </a:cubicBezTo>
                          <a:cubicBezTo>
                            <a:pt x="534" y="548"/>
                            <a:pt x="534" y="548"/>
                            <a:pt x="534" y="548"/>
                          </a:cubicBezTo>
                          <a:cubicBezTo>
                            <a:pt x="534" y="548"/>
                            <a:pt x="534" y="548"/>
                            <a:pt x="534" y="548"/>
                          </a:cubicBezTo>
                          <a:cubicBezTo>
                            <a:pt x="535" y="548"/>
                            <a:pt x="536" y="548"/>
                            <a:pt x="537" y="548"/>
                          </a:cubicBezTo>
                          <a:cubicBezTo>
                            <a:pt x="537" y="548"/>
                            <a:pt x="537" y="548"/>
                            <a:pt x="537" y="548"/>
                          </a:cubicBezTo>
                          <a:cubicBezTo>
                            <a:pt x="538" y="548"/>
                            <a:pt x="538" y="549"/>
                            <a:pt x="539" y="548"/>
                          </a:cubicBezTo>
                          <a:cubicBezTo>
                            <a:pt x="539" y="548"/>
                            <a:pt x="539" y="547"/>
                            <a:pt x="539" y="547"/>
                          </a:cubicBezTo>
                          <a:cubicBezTo>
                            <a:pt x="540" y="547"/>
                            <a:pt x="541" y="547"/>
                            <a:pt x="541" y="547"/>
                          </a:cubicBezTo>
                          <a:cubicBezTo>
                            <a:pt x="542" y="547"/>
                            <a:pt x="542" y="547"/>
                            <a:pt x="542" y="546"/>
                          </a:cubicBezTo>
                          <a:cubicBezTo>
                            <a:pt x="542" y="546"/>
                            <a:pt x="542" y="546"/>
                            <a:pt x="542" y="546"/>
                          </a:cubicBezTo>
                          <a:cubicBezTo>
                            <a:pt x="544" y="546"/>
                            <a:pt x="545" y="546"/>
                            <a:pt x="546" y="545"/>
                          </a:cubicBezTo>
                          <a:cubicBezTo>
                            <a:pt x="547" y="545"/>
                            <a:pt x="547" y="544"/>
                            <a:pt x="547" y="544"/>
                          </a:cubicBezTo>
                          <a:cubicBezTo>
                            <a:pt x="547" y="544"/>
                            <a:pt x="547" y="544"/>
                            <a:pt x="547" y="544"/>
                          </a:cubicBezTo>
                          <a:cubicBezTo>
                            <a:pt x="548" y="544"/>
                            <a:pt x="549" y="544"/>
                            <a:pt x="550" y="543"/>
                          </a:cubicBezTo>
                          <a:cubicBezTo>
                            <a:pt x="551" y="543"/>
                            <a:pt x="551" y="542"/>
                            <a:pt x="551" y="542"/>
                          </a:cubicBezTo>
                          <a:cubicBezTo>
                            <a:pt x="552" y="541"/>
                            <a:pt x="552" y="541"/>
                            <a:pt x="553" y="541"/>
                          </a:cubicBezTo>
                          <a:cubicBezTo>
                            <a:pt x="554" y="540"/>
                            <a:pt x="554" y="540"/>
                            <a:pt x="555" y="539"/>
                          </a:cubicBezTo>
                          <a:cubicBezTo>
                            <a:pt x="555" y="539"/>
                            <a:pt x="555" y="539"/>
                            <a:pt x="555" y="539"/>
                          </a:cubicBezTo>
                          <a:cubicBezTo>
                            <a:pt x="555" y="539"/>
                            <a:pt x="556" y="539"/>
                            <a:pt x="556" y="539"/>
                          </a:cubicBezTo>
                          <a:cubicBezTo>
                            <a:pt x="556" y="539"/>
                            <a:pt x="557" y="538"/>
                            <a:pt x="557" y="538"/>
                          </a:cubicBezTo>
                          <a:cubicBezTo>
                            <a:pt x="557" y="538"/>
                            <a:pt x="557" y="538"/>
                            <a:pt x="557" y="538"/>
                          </a:cubicBezTo>
                          <a:cubicBezTo>
                            <a:pt x="558" y="538"/>
                            <a:pt x="558" y="538"/>
                            <a:pt x="558" y="537"/>
                          </a:cubicBezTo>
                          <a:cubicBezTo>
                            <a:pt x="558" y="537"/>
                            <a:pt x="558" y="537"/>
                            <a:pt x="558" y="537"/>
                          </a:cubicBezTo>
                          <a:cubicBezTo>
                            <a:pt x="559" y="537"/>
                            <a:pt x="559" y="537"/>
                            <a:pt x="560" y="536"/>
                          </a:cubicBezTo>
                          <a:cubicBezTo>
                            <a:pt x="560" y="536"/>
                            <a:pt x="560" y="536"/>
                            <a:pt x="560" y="536"/>
                          </a:cubicBezTo>
                          <a:cubicBezTo>
                            <a:pt x="560" y="536"/>
                            <a:pt x="561" y="536"/>
                            <a:pt x="561" y="535"/>
                          </a:cubicBezTo>
                          <a:cubicBezTo>
                            <a:pt x="561" y="535"/>
                            <a:pt x="561" y="535"/>
                            <a:pt x="561" y="535"/>
                          </a:cubicBezTo>
                          <a:cubicBezTo>
                            <a:pt x="562" y="535"/>
                            <a:pt x="562" y="535"/>
                            <a:pt x="562" y="534"/>
                          </a:cubicBezTo>
                          <a:cubicBezTo>
                            <a:pt x="563" y="534"/>
                            <a:pt x="563" y="534"/>
                            <a:pt x="563" y="534"/>
                          </a:cubicBezTo>
                          <a:cubicBezTo>
                            <a:pt x="563" y="535"/>
                            <a:pt x="564" y="534"/>
                            <a:pt x="565" y="534"/>
                          </a:cubicBezTo>
                          <a:cubicBezTo>
                            <a:pt x="566" y="533"/>
                            <a:pt x="567" y="532"/>
                            <a:pt x="569" y="532"/>
                          </a:cubicBezTo>
                          <a:cubicBezTo>
                            <a:pt x="569" y="532"/>
                            <a:pt x="569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1" y="531"/>
                            <a:pt x="572" y="530"/>
                            <a:pt x="573" y="530"/>
                          </a:cubicBezTo>
                          <a:cubicBezTo>
                            <a:pt x="573" y="529"/>
                            <a:pt x="573" y="529"/>
                            <a:pt x="573" y="529"/>
                          </a:cubicBezTo>
                          <a:cubicBezTo>
                            <a:pt x="573" y="529"/>
                            <a:pt x="573" y="529"/>
                            <a:pt x="573" y="529"/>
                          </a:cubicBezTo>
                          <a:cubicBezTo>
                            <a:pt x="574" y="529"/>
                            <a:pt x="574" y="529"/>
                            <a:pt x="574" y="529"/>
                          </a:cubicBezTo>
                          <a:cubicBezTo>
                            <a:pt x="575" y="529"/>
                            <a:pt x="575" y="529"/>
                            <a:pt x="575" y="529"/>
                          </a:cubicBezTo>
                          <a:cubicBezTo>
                            <a:pt x="576" y="528"/>
                            <a:pt x="576" y="527"/>
                            <a:pt x="575" y="526"/>
                          </a:cubicBezTo>
                          <a:cubicBezTo>
                            <a:pt x="575" y="526"/>
                            <a:pt x="574" y="526"/>
                            <a:pt x="574" y="525"/>
                          </a:cubicBezTo>
                          <a:cubicBezTo>
                            <a:pt x="574" y="525"/>
                            <a:pt x="574" y="525"/>
                            <a:pt x="574" y="525"/>
                          </a:cubicBezTo>
                          <a:cubicBezTo>
                            <a:pt x="574" y="525"/>
                            <a:pt x="575" y="525"/>
                            <a:pt x="576" y="524"/>
                          </a:cubicBezTo>
                          <a:cubicBezTo>
                            <a:pt x="576" y="524"/>
                            <a:pt x="576" y="524"/>
                            <a:pt x="576" y="524"/>
                          </a:cubicBezTo>
                          <a:cubicBezTo>
                            <a:pt x="576" y="524"/>
                            <a:pt x="576" y="524"/>
                            <a:pt x="576" y="524"/>
                          </a:cubicBezTo>
                          <a:cubicBezTo>
                            <a:pt x="577" y="524"/>
                            <a:pt x="578" y="523"/>
                            <a:pt x="578" y="522"/>
                          </a:cubicBezTo>
                          <a:cubicBezTo>
                            <a:pt x="579" y="522"/>
                            <a:pt x="579" y="522"/>
                            <a:pt x="579" y="522"/>
                          </a:cubicBezTo>
                          <a:cubicBezTo>
                            <a:pt x="579" y="522"/>
                            <a:pt x="580" y="521"/>
                            <a:pt x="580" y="521"/>
                          </a:cubicBezTo>
                          <a:cubicBezTo>
                            <a:pt x="580" y="521"/>
                            <a:pt x="580" y="521"/>
                            <a:pt x="579" y="520"/>
                          </a:cubicBezTo>
                          <a:cubicBezTo>
                            <a:pt x="579" y="520"/>
                            <a:pt x="580" y="520"/>
                            <a:pt x="580" y="519"/>
                          </a:cubicBezTo>
                          <a:cubicBezTo>
                            <a:pt x="580" y="519"/>
                            <a:pt x="579" y="518"/>
                            <a:pt x="579" y="517"/>
                          </a:cubicBezTo>
                          <a:cubicBezTo>
                            <a:pt x="579" y="517"/>
                            <a:pt x="579" y="517"/>
                            <a:pt x="578" y="517"/>
                          </a:cubicBezTo>
                          <a:cubicBezTo>
                            <a:pt x="578" y="517"/>
                            <a:pt x="578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6"/>
                            <a:pt x="577" y="516"/>
                            <a:pt x="577" y="515"/>
                          </a:cubicBezTo>
                          <a:cubicBezTo>
                            <a:pt x="577" y="515"/>
                            <a:pt x="578" y="515"/>
                            <a:pt x="578" y="515"/>
                          </a:cubicBezTo>
                          <a:cubicBezTo>
                            <a:pt x="578" y="515"/>
                            <a:pt x="578" y="515"/>
                            <a:pt x="578" y="515"/>
                          </a:cubicBezTo>
                          <a:cubicBezTo>
                            <a:pt x="579" y="515"/>
                            <a:pt x="580" y="515"/>
                            <a:pt x="580" y="514"/>
                          </a:cubicBezTo>
                          <a:cubicBezTo>
                            <a:pt x="581" y="514"/>
                            <a:pt x="581" y="513"/>
                            <a:pt x="582" y="512"/>
                          </a:cubicBezTo>
                          <a:cubicBezTo>
                            <a:pt x="582" y="512"/>
                            <a:pt x="582" y="511"/>
                            <a:pt x="582" y="511"/>
                          </a:cubicBezTo>
                          <a:cubicBezTo>
                            <a:pt x="581" y="510"/>
                            <a:pt x="581" y="510"/>
                            <a:pt x="580" y="511"/>
                          </a:cubicBezTo>
                          <a:cubicBezTo>
                            <a:pt x="580" y="511"/>
                            <a:pt x="579" y="511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8" y="512"/>
                            <a:pt x="577" y="512"/>
                            <a:pt x="577" y="513"/>
                          </a:cubicBezTo>
                          <a:cubicBezTo>
                            <a:pt x="577" y="513"/>
                            <a:pt x="577" y="513"/>
                            <a:pt x="577" y="513"/>
                          </a:cubicBezTo>
                          <a:cubicBezTo>
                            <a:pt x="577" y="513"/>
                            <a:pt x="576" y="513"/>
                            <a:pt x="576" y="513"/>
                          </a:cubicBezTo>
                          <a:cubicBezTo>
                            <a:pt x="575" y="513"/>
                            <a:pt x="575" y="513"/>
                            <a:pt x="574" y="513"/>
                          </a:cubicBezTo>
                          <a:cubicBezTo>
                            <a:pt x="574" y="513"/>
                            <a:pt x="573" y="513"/>
                            <a:pt x="573" y="514"/>
                          </a:cubicBezTo>
                          <a:cubicBezTo>
                            <a:pt x="573" y="514"/>
                            <a:pt x="573" y="514"/>
                            <a:pt x="573" y="514"/>
                          </a:cubicBezTo>
                          <a:cubicBezTo>
                            <a:pt x="572" y="514"/>
                            <a:pt x="572" y="514"/>
                            <a:pt x="572" y="515"/>
                          </a:cubicBezTo>
                          <a:cubicBezTo>
                            <a:pt x="572" y="515"/>
                            <a:pt x="572" y="515"/>
                            <a:pt x="572" y="515"/>
                          </a:cubicBezTo>
                          <a:cubicBezTo>
                            <a:pt x="570" y="515"/>
                            <a:pt x="570" y="515"/>
                            <a:pt x="570" y="516"/>
                          </a:cubicBezTo>
                          <a:cubicBezTo>
                            <a:pt x="570" y="516"/>
                            <a:pt x="570" y="516"/>
                            <a:pt x="570" y="516"/>
                          </a:cubicBezTo>
                          <a:cubicBezTo>
                            <a:pt x="569" y="516"/>
                            <a:pt x="569" y="516"/>
                            <a:pt x="569" y="515"/>
                          </a:cubicBezTo>
                          <a:cubicBezTo>
                            <a:pt x="569" y="515"/>
                            <a:pt x="569" y="515"/>
                            <a:pt x="569" y="515"/>
                          </a:cubicBezTo>
                          <a:cubicBezTo>
                            <a:pt x="569" y="515"/>
                            <a:pt x="569" y="514"/>
                            <a:pt x="569" y="514"/>
                          </a:cubicBezTo>
                          <a:cubicBezTo>
                            <a:pt x="570" y="514"/>
                            <a:pt x="570" y="514"/>
                            <a:pt x="570" y="514"/>
                          </a:cubicBezTo>
                          <a:cubicBezTo>
                            <a:pt x="570" y="514"/>
                            <a:pt x="571" y="514"/>
                            <a:pt x="571" y="514"/>
                          </a:cubicBezTo>
                          <a:cubicBezTo>
                            <a:pt x="571" y="513"/>
                            <a:pt x="572" y="512"/>
                            <a:pt x="572" y="511"/>
                          </a:cubicBezTo>
                          <a:cubicBezTo>
                            <a:pt x="572" y="511"/>
                            <a:pt x="572" y="511"/>
                            <a:pt x="572" y="511"/>
                          </a:cubicBezTo>
                          <a:cubicBezTo>
                            <a:pt x="573" y="511"/>
                            <a:pt x="574" y="511"/>
                            <a:pt x="575" y="511"/>
                          </a:cubicBezTo>
                          <a:cubicBezTo>
                            <a:pt x="576" y="511"/>
                            <a:pt x="576" y="511"/>
                            <a:pt x="576" y="510"/>
                          </a:cubicBezTo>
                          <a:cubicBezTo>
                            <a:pt x="577" y="510"/>
                            <a:pt x="577" y="509"/>
                            <a:pt x="577" y="509"/>
                          </a:cubicBezTo>
                          <a:cubicBezTo>
                            <a:pt x="578" y="509"/>
                            <a:pt x="578" y="508"/>
                            <a:pt x="578" y="508"/>
                          </a:cubicBezTo>
                          <a:cubicBezTo>
                            <a:pt x="578" y="508"/>
                            <a:pt x="578" y="508"/>
                            <a:pt x="578" y="508"/>
                          </a:cubicBezTo>
                          <a:cubicBezTo>
                            <a:pt x="579" y="508"/>
                            <a:pt x="580" y="508"/>
                            <a:pt x="581" y="508"/>
                          </a:cubicBezTo>
                          <a:cubicBezTo>
                            <a:pt x="581" y="508"/>
                            <a:pt x="581" y="508"/>
                            <a:pt x="581" y="508"/>
                          </a:cubicBezTo>
                          <a:cubicBezTo>
                            <a:pt x="581" y="508"/>
                            <a:pt x="581" y="508"/>
                            <a:pt x="582" y="508"/>
                          </a:cubicBezTo>
                          <a:cubicBezTo>
                            <a:pt x="582" y="508"/>
                            <a:pt x="583" y="508"/>
                            <a:pt x="584" y="508"/>
                          </a:cubicBezTo>
                          <a:cubicBezTo>
                            <a:pt x="584" y="508"/>
                            <a:pt x="584" y="508"/>
                            <a:pt x="585" y="508"/>
                          </a:cubicBezTo>
                          <a:cubicBezTo>
                            <a:pt x="586" y="508"/>
                            <a:pt x="586" y="508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7" y="507"/>
                            <a:pt x="588" y="507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9" y="506"/>
                            <a:pt x="589" y="505"/>
                            <a:pt x="590" y="505"/>
                          </a:cubicBezTo>
                          <a:cubicBezTo>
                            <a:pt x="590" y="505"/>
                            <a:pt x="590" y="505"/>
                            <a:pt x="590" y="504"/>
                          </a:cubicBezTo>
                          <a:cubicBezTo>
                            <a:pt x="590" y="504"/>
                            <a:pt x="589" y="504"/>
                            <a:pt x="589" y="504"/>
                          </a:cubicBezTo>
                          <a:cubicBezTo>
                            <a:pt x="588" y="504"/>
                            <a:pt x="588" y="504"/>
                            <a:pt x="588" y="503"/>
                          </a:cubicBezTo>
                          <a:cubicBezTo>
                            <a:pt x="588" y="503"/>
                            <a:pt x="589" y="503"/>
                            <a:pt x="589" y="502"/>
                          </a:cubicBezTo>
                          <a:cubicBezTo>
                            <a:pt x="589" y="502"/>
                            <a:pt x="589" y="501"/>
                            <a:pt x="589" y="501"/>
                          </a:cubicBezTo>
                          <a:cubicBezTo>
                            <a:pt x="589" y="501"/>
                            <a:pt x="589" y="501"/>
                            <a:pt x="589" y="501"/>
                          </a:cubicBezTo>
                          <a:cubicBezTo>
                            <a:pt x="590" y="501"/>
                            <a:pt x="590" y="501"/>
                            <a:pt x="591" y="500"/>
                          </a:cubicBezTo>
                          <a:cubicBezTo>
                            <a:pt x="591" y="500"/>
                            <a:pt x="591" y="500"/>
                            <a:pt x="591" y="499"/>
                          </a:cubicBezTo>
                          <a:cubicBezTo>
                            <a:pt x="592" y="499"/>
                            <a:pt x="592" y="499"/>
                            <a:pt x="593" y="499"/>
                          </a:cubicBezTo>
                          <a:cubicBezTo>
                            <a:pt x="593" y="498"/>
                            <a:pt x="593" y="498"/>
                            <a:pt x="593" y="498"/>
                          </a:cubicBezTo>
                          <a:cubicBezTo>
                            <a:pt x="594" y="499"/>
                            <a:pt x="595" y="498"/>
                            <a:pt x="596" y="498"/>
                          </a:cubicBezTo>
                          <a:cubicBezTo>
                            <a:pt x="596" y="498"/>
                            <a:pt x="596" y="497"/>
                            <a:pt x="596" y="497"/>
                          </a:cubicBezTo>
                          <a:cubicBezTo>
                            <a:pt x="596" y="497"/>
                            <a:pt x="596" y="496"/>
                            <a:pt x="596" y="496"/>
                          </a:cubicBezTo>
                          <a:cubicBezTo>
                            <a:pt x="596" y="496"/>
                            <a:pt x="596" y="496"/>
                            <a:pt x="596" y="496"/>
                          </a:cubicBezTo>
                          <a:cubicBezTo>
                            <a:pt x="597" y="496"/>
                            <a:pt x="597" y="495"/>
                            <a:pt x="597" y="495"/>
                          </a:cubicBezTo>
                          <a:cubicBezTo>
                            <a:pt x="597" y="495"/>
                            <a:pt x="597" y="495"/>
                            <a:pt x="597" y="495"/>
                          </a:cubicBezTo>
                          <a:cubicBezTo>
                            <a:pt x="598" y="495"/>
                            <a:pt x="598" y="495"/>
                            <a:pt x="599" y="494"/>
                          </a:cubicBezTo>
                          <a:cubicBezTo>
                            <a:pt x="600" y="494"/>
                            <a:pt x="600" y="494"/>
                            <a:pt x="600" y="493"/>
                          </a:cubicBezTo>
                          <a:cubicBezTo>
                            <a:pt x="600" y="493"/>
                            <a:pt x="600" y="493"/>
                            <a:pt x="600" y="493"/>
                          </a:cubicBezTo>
                          <a:cubicBezTo>
                            <a:pt x="600" y="493"/>
                            <a:pt x="600" y="493"/>
                            <a:pt x="600" y="493"/>
                          </a:cubicBezTo>
                          <a:cubicBezTo>
                            <a:pt x="601" y="493"/>
                            <a:pt x="602" y="493"/>
                            <a:pt x="602" y="492"/>
                          </a:cubicBezTo>
                          <a:cubicBezTo>
                            <a:pt x="602" y="492"/>
                            <a:pt x="603" y="491"/>
                            <a:pt x="603" y="491"/>
                          </a:cubicBezTo>
                          <a:cubicBezTo>
                            <a:pt x="603" y="491"/>
                            <a:pt x="603" y="490"/>
                            <a:pt x="603" y="490"/>
                          </a:cubicBezTo>
                          <a:cubicBezTo>
                            <a:pt x="602" y="490"/>
                            <a:pt x="602" y="490"/>
                            <a:pt x="602" y="489"/>
                          </a:cubicBezTo>
                          <a:cubicBezTo>
                            <a:pt x="601" y="489"/>
                            <a:pt x="601" y="489"/>
                            <a:pt x="602" y="488"/>
                          </a:cubicBezTo>
                          <a:cubicBezTo>
                            <a:pt x="602" y="488"/>
                            <a:pt x="602" y="488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6"/>
                            <a:pt x="601" y="486"/>
                          </a:cubicBezTo>
                          <a:cubicBezTo>
                            <a:pt x="601" y="486"/>
                            <a:pt x="602" y="486"/>
                            <a:pt x="602" y="486"/>
                          </a:cubicBezTo>
                          <a:cubicBezTo>
                            <a:pt x="602" y="487"/>
                            <a:pt x="602" y="487"/>
                            <a:pt x="603" y="486"/>
                          </a:cubicBezTo>
                          <a:cubicBezTo>
                            <a:pt x="604" y="486"/>
                            <a:pt x="604" y="486"/>
                            <a:pt x="605" y="486"/>
                          </a:cubicBezTo>
                          <a:cubicBezTo>
                            <a:pt x="605" y="486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4"/>
                            <a:pt x="605" y="484"/>
                          </a:cubicBezTo>
                          <a:cubicBezTo>
                            <a:pt x="606" y="484"/>
                            <a:pt x="606" y="484"/>
                            <a:pt x="606" y="484"/>
                          </a:cubicBezTo>
                          <a:cubicBezTo>
                            <a:pt x="606" y="484"/>
                            <a:pt x="606" y="484"/>
                            <a:pt x="607" y="484"/>
                          </a:cubicBezTo>
                          <a:cubicBezTo>
                            <a:pt x="607" y="484"/>
                            <a:pt x="607" y="484"/>
                            <a:pt x="607" y="485"/>
                          </a:cubicBezTo>
                          <a:cubicBezTo>
                            <a:pt x="608" y="485"/>
                            <a:pt x="608" y="486"/>
                            <a:pt x="609" y="486"/>
                          </a:cubicBezTo>
                          <a:cubicBezTo>
                            <a:pt x="609" y="486"/>
                            <a:pt x="609" y="486"/>
                            <a:pt x="610" y="486"/>
                          </a:cubicBezTo>
                          <a:cubicBezTo>
                            <a:pt x="610" y="485"/>
                            <a:pt x="610" y="485"/>
                            <a:pt x="610" y="485"/>
                          </a:cubicBezTo>
                          <a:cubicBezTo>
                            <a:pt x="610" y="484"/>
                            <a:pt x="610" y="483"/>
                            <a:pt x="609" y="483"/>
                          </a:cubicBezTo>
                          <a:cubicBezTo>
                            <a:pt x="609" y="483"/>
                            <a:pt x="609" y="483"/>
                            <a:pt x="609" y="483"/>
                          </a:cubicBezTo>
                          <a:cubicBezTo>
                            <a:pt x="608" y="483"/>
                            <a:pt x="608" y="483"/>
                            <a:pt x="608" y="483"/>
                          </a:cubicBezTo>
                          <a:cubicBezTo>
                            <a:pt x="608" y="483"/>
                            <a:pt x="608" y="484"/>
                            <a:pt x="608" y="484"/>
                          </a:cubicBezTo>
                          <a:cubicBezTo>
                            <a:pt x="608" y="484"/>
                            <a:pt x="608" y="484"/>
                            <a:pt x="608" y="484"/>
                          </a:cubicBezTo>
                          <a:cubicBezTo>
                            <a:pt x="607" y="484"/>
                            <a:pt x="607" y="484"/>
                            <a:pt x="607" y="484"/>
                          </a:cubicBezTo>
                          <a:cubicBezTo>
                            <a:pt x="607" y="484"/>
                            <a:pt x="607" y="483"/>
                            <a:pt x="607" y="483"/>
                          </a:cubicBezTo>
                          <a:cubicBezTo>
                            <a:pt x="607" y="483"/>
                            <a:pt x="607" y="483"/>
                            <a:pt x="607" y="482"/>
                          </a:cubicBezTo>
                          <a:cubicBezTo>
                            <a:pt x="607" y="482"/>
                            <a:pt x="607" y="482"/>
                            <a:pt x="607" y="482"/>
                          </a:cubicBezTo>
                          <a:cubicBezTo>
                            <a:pt x="607" y="482"/>
                            <a:pt x="607" y="481"/>
                            <a:pt x="607" y="481"/>
                          </a:cubicBezTo>
                          <a:cubicBezTo>
                            <a:pt x="606" y="480"/>
                            <a:pt x="606" y="479"/>
                            <a:pt x="607" y="479"/>
                          </a:cubicBezTo>
                          <a:cubicBezTo>
                            <a:pt x="607" y="479"/>
                            <a:pt x="607" y="478"/>
                            <a:pt x="607" y="478"/>
                          </a:cubicBezTo>
                          <a:cubicBezTo>
                            <a:pt x="608" y="478"/>
                            <a:pt x="609" y="478"/>
                            <a:pt x="609" y="477"/>
                          </a:cubicBezTo>
                          <a:cubicBezTo>
                            <a:pt x="609" y="477"/>
                            <a:pt x="610" y="477"/>
                            <a:pt x="611" y="478"/>
                          </a:cubicBezTo>
                          <a:cubicBezTo>
                            <a:pt x="611" y="477"/>
                            <a:pt x="611" y="477"/>
                            <a:pt x="611" y="477"/>
                          </a:cubicBezTo>
                          <a:cubicBezTo>
                            <a:pt x="611" y="477"/>
                            <a:pt x="611" y="477"/>
                            <a:pt x="611" y="477"/>
                          </a:cubicBezTo>
                          <a:cubicBezTo>
                            <a:pt x="611" y="477"/>
                            <a:pt x="611" y="477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0" y="479"/>
                            <a:pt x="610" y="479"/>
                            <a:pt x="611" y="479"/>
                          </a:cubicBezTo>
                          <a:cubicBezTo>
                            <a:pt x="611" y="480"/>
                            <a:pt x="612" y="480"/>
                            <a:pt x="612" y="479"/>
                          </a:cubicBezTo>
                          <a:cubicBezTo>
                            <a:pt x="612" y="479"/>
                            <a:pt x="613" y="479"/>
                            <a:pt x="613" y="478"/>
                          </a:cubicBezTo>
                          <a:cubicBezTo>
                            <a:pt x="614" y="479"/>
                            <a:pt x="614" y="479"/>
                            <a:pt x="615" y="478"/>
                          </a:cubicBezTo>
                          <a:cubicBezTo>
                            <a:pt x="615" y="478"/>
                            <a:pt x="616" y="478"/>
                            <a:pt x="616" y="477"/>
                          </a:cubicBezTo>
                          <a:cubicBezTo>
                            <a:pt x="616" y="477"/>
                            <a:pt x="616" y="477"/>
                            <a:pt x="616" y="477"/>
                          </a:cubicBezTo>
                          <a:cubicBezTo>
                            <a:pt x="617" y="477"/>
                            <a:pt x="617" y="477"/>
                            <a:pt x="617" y="476"/>
                          </a:cubicBezTo>
                          <a:cubicBezTo>
                            <a:pt x="617" y="475"/>
                            <a:pt x="617" y="475"/>
                            <a:pt x="617" y="475"/>
                          </a:cubicBezTo>
                          <a:cubicBezTo>
                            <a:pt x="618" y="474"/>
                            <a:pt x="618" y="474"/>
                            <a:pt x="617" y="473"/>
                          </a:cubicBezTo>
                          <a:cubicBezTo>
                            <a:pt x="617" y="473"/>
                            <a:pt x="617" y="473"/>
                            <a:pt x="617" y="473"/>
                          </a:cubicBezTo>
                          <a:cubicBezTo>
                            <a:pt x="617" y="472"/>
                            <a:pt x="617" y="472"/>
                            <a:pt x="617" y="472"/>
                          </a:cubicBezTo>
                          <a:cubicBezTo>
                            <a:pt x="617" y="472"/>
                            <a:pt x="618" y="471"/>
                            <a:pt x="618" y="472"/>
                          </a:cubicBezTo>
                          <a:cubicBezTo>
                            <a:pt x="618" y="472"/>
                            <a:pt x="619" y="472"/>
                            <a:pt x="619" y="472"/>
                          </a:cubicBezTo>
                          <a:cubicBezTo>
                            <a:pt x="619" y="472"/>
                            <a:pt x="620" y="471"/>
                            <a:pt x="620" y="470"/>
                          </a:cubicBezTo>
                          <a:cubicBezTo>
                            <a:pt x="620" y="470"/>
                            <a:pt x="620" y="470"/>
                            <a:pt x="620" y="470"/>
                          </a:cubicBezTo>
                          <a:cubicBezTo>
                            <a:pt x="620" y="470"/>
                            <a:pt x="621" y="470"/>
                            <a:pt x="621" y="470"/>
                          </a:cubicBezTo>
                          <a:cubicBezTo>
                            <a:pt x="621" y="470"/>
                            <a:pt x="622" y="470"/>
                            <a:pt x="622" y="469"/>
                          </a:cubicBezTo>
                          <a:cubicBezTo>
                            <a:pt x="621" y="469"/>
                            <a:pt x="621" y="468"/>
                            <a:pt x="621" y="468"/>
                          </a:cubicBezTo>
                          <a:cubicBezTo>
                            <a:pt x="621" y="468"/>
                            <a:pt x="621" y="468"/>
                            <a:pt x="621" y="467"/>
                          </a:cubicBezTo>
                          <a:cubicBezTo>
                            <a:pt x="621" y="467"/>
                            <a:pt x="621" y="467"/>
                            <a:pt x="622" y="467"/>
                          </a:cubicBezTo>
                          <a:cubicBezTo>
                            <a:pt x="622" y="467"/>
                            <a:pt x="622" y="466"/>
                            <a:pt x="622" y="466"/>
                          </a:cubicBezTo>
                          <a:cubicBezTo>
                            <a:pt x="621" y="465"/>
                            <a:pt x="621" y="465"/>
                            <a:pt x="621" y="464"/>
                          </a:cubicBezTo>
                          <a:cubicBezTo>
                            <a:pt x="621" y="464"/>
                            <a:pt x="621" y="464"/>
                            <a:pt x="621" y="464"/>
                          </a:cubicBezTo>
                          <a:cubicBezTo>
                            <a:pt x="622" y="463"/>
                            <a:pt x="623" y="462"/>
                            <a:pt x="623" y="461"/>
                          </a:cubicBezTo>
                          <a:cubicBezTo>
                            <a:pt x="623" y="460"/>
                            <a:pt x="623" y="460"/>
                            <a:pt x="624" y="460"/>
                          </a:cubicBezTo>
                          <a:cubicBezTo>
                            <a:pt x="624" y="460"/>
                            <a:pt x="624" y="460"/>
                            <a:pt x="624" y="460"/>
                          </a:cubicBezTo>
                          <a:cubicBezTo>
                            <a:pt x="625" y="460"/>
                            <a:pt x="625" y="460"/>
                            <a:pt x="625" y="461"/>
                          </a:cubicBezTo>
                          <a:cubicBezTo>
                            <a:pt x="626" y="461"/>
                            <a:pt x="626" y="461"/>
                            <a:pt x="626" y="461"/>
                          </a:cubicBezTo>
                          <a:cubicBezTo>
                            <a:pt x="627" y="460"/>
                            <a:pt x="627" y="460"/>
                            <a:pt x="627" y="459"/>
                          </a:cubicBezTo>
                          <a:cubicBezTo>
                            <a:pt x="627" y="459"/>
                            <a:pt x="626" y="459"/>
                            <a:pt x="626" y="459"/>
                          </a:cubicBezTo>
                          <a:cubicBezTo>
                            <a:pt x="626" y="458"/>
                            <a:pt x="625" y="458"/>
                            <a:pt x="625" y="458"/>
                          </a:cubicBezTo>
                          <a:cubicBezTo>
                            <a:pt x="625" y="458"/>
                            <a:pt x="625" y="458"/>
                            <a:pt x="625" y="458"/>
                          </a:cubicBezTo>
                          <a:cubicBezTo>
                            <a:pt x="625" y="458"/>
                            <a:pt x="626" y="457"/>
                            <a:pt x="626" y="457"/>
                          </a:cubicBezTo>
                          <a:cubicBezTo>
                            <a:pt x="626" y="457"/>
                            <a:pt x="626" y="457"/>
                            <a:pt x="626" y="457"/>
                          </a:cubicBezTo>
                          <a:cubicBezTo>
                            <a:pt x="627" y="457"/>
                            <a:pt x="627" y="458"/>
                            <a:pt x="627" y="457"/>
                          </a:cubicBezTo>
                          <a:cubicBezTo>
                            <a:pt x="627" y="457"/>
                            <a:pt x="628" y="457"/>
                            <a:pt x="628" y="456"/>
                          </a:cubicBezTo>
                          <a:cubicBezTo>
                            <a:pt x="629" y="457"/>
                            <a:pt x="629" y="457"/>
                            <a:pt x="629" y="456"/>
                          </a:cubicBezTo>
                          <a:cubicBezTo>
                            <a:pt x="629" y="456"/>
                            <a:pt x="629" y="455"/>
                            <a:pt x="629" y="455"/>
                          </a:cubicBezTo>
                          <a:cubicBezTo>
                            <a:pt x="630" y="455"/>
                            <a:pt x="630" y="454"/>
                            <a:pt x="630" y="454"/>
                          </a:cubicBezTo>
                          <a:cubicBezTo>
                            <a:pt x="630" y="453"/>
                            <a:pt x="630" y="453"/>
                            <a:pt x="629" y="453"/>
                          </a:cubicBezTo>
                          <a:cubicBezTo>
                            <a:pt x="628" y="452"/>
                            <a:pt x="628" y="451"/>
                            <a:pt x="629" y="449"/>
                          </a:cubicBezTo>
                          <a:cubicBezTo>
                            <a:pt x="629" y="449"/>
                            <a:pt x="629" y="448"/>
                            <a:pt x="629" y="448"/>
                          </a:cubicBezTo>
                          <a:cubicBezTo>
                            <a:pt x="629" y="448"/>
                            <a:pt x="629" y="448"/>
                            <a:pt x="629" y="448"/>
                          </a:cubicBezTo>
                          <a:cubicBezTo>
                            <a:pt x="630" y="448"/>
                            <a:pt x="630" y="447"/>
                            <a:pt x="630" y="446"/>
                          </a:cubicBezTo>
                          <a:cubicBezTo>
                            <a:pt x="630" y="446"/>
                            <a:pt x="630" y="446"/>
                            <a:pt x="630" y="446"/>
                          </a:cubicBezTo>
                          <a:cubicBezTo>
                            <a:pt x="630" y="446"/>
                            <a:pt x="630" y="446"/>
                            <a:pt x="630" y="445"/>
                          </a:cubicBezTo>
                          <a:cubicBezTo>
                            <a:pt x="631" y="443"/>
                            <a:pt x="631" y="441"/>
                            <a:pt x="631" y="440"/>
                          </a:cubicBezTo>
                          <a:cubicBezTo>
                            <a:pt x="630" y="439"/>
                            <a:pt x="630" y="439"/>
                            <a:pt x="630" y="439"/>
                          </a:cubicBezTo>
                          <a:cubicBezTo>
                            <a:pt x="629" y="440"/>
                            <a:pt x="628" y="440"/>
                            <a:pt x="627" y="440"/>
                          </a:cubicBezTo>
                          <a:cubicBezTo>
                            <a:pt x="627" y="440"/>
                            <a:pt x="627" y="440"/>
                            <a:pt x="627" y="440"/>
                          </a:cubicBezTo>
                          <a:cubicBezTo>
                            <a:pt x="627" y="439"/>
                            <a:pt x="627" y="439"/>
                            <a:pt x="627" y="439"/>
                          </a:cubicBezTo>
                          <a:cubicBezTo>
                            <a:pt x="627" y="439"/>
                            <a:pt x="627" y="439"/>
                            <a:pt x="627" y="439"/>
                          </a:cubicBezTo>
                          <a:cubicBezTo>
                            <a:pt x="628" y="438"/>
                            <a:pt x="628" y="438"/>
                            <a:pt x="629" y="437"/>
                          </a:cubicBezTo>
                          <a:cubicBezTo>
                            <a:pt x="629" y="437"/>
                            <a:pt x="629" y="437"/>
                            <a:pt x="629" y="437"/>
                          </a:cubicBezTo>
                          <a:cubicBezTo>
                            <a:pt x="629" y="437"/>
                            <a:pt x="629" y="437"/>
                            <a:pt x="629" y="437"/>
                          </a:cubicBezTo>
                          <a:cubicBezTo>
                            <a:pt x="630" y="438"/>
                            <a:pt x="630" y="437"/>
                            <a:pt x="631" y="437"/>
                          </a:cubicBezTo>
                          <a:cubicBezTo>
                            <a:pt x="631" y="437"/>
                            <a:pt x="631" y="437"/>
                            <a:pt x="631" y="437"/>
                          </a:cubicBezTo>
                          <a:cubicBezTo>
                            <a:pt x="632" y="436"/>
                            <a:pt x="632" y="435"/>
                            <a:pt x="633" y="434"/>
                          </a:cubicBezTo>
                          <a:cubicBezTo>
                            <a:pt x="633" y="434"/>
                            <a:pt x="633" y="434"/>
                            <a:pt x="633" y="433"/>
                          </a:cubicBezTo>
                          <a:cubicBezTo>
                            <a:pt x="633" y="433"/>
                            <a:pt x="633" y="433"/>
                            <a:pt x="633" y="433"/>
                          </a:cubicBezTo>
                          <a:cubicBezTo>
                            <a:pt x="633" y="433"/>
                            <a:pt x="633" y="433"/>
                            <a:pt x="633" y="433"/>
                          </a:cubicBezTo>
                          <a:cubicBezTo>
                            <a:pt x="634" y="431"/>
                            <a:pt x="634" y="430"/>
                            <a:pt x="635" y="428"/>
                          </a:cubicBezTo>
                          <a:cubicBezTo>
                            <a:pt x="635" y="428"/>
                            <a:pt x="635" y="428"/>
                            <a:pt x="635" y="428"/>
                          </a:cubicBezTo>
                          <a:cubicBezTo>
                            <a:pt x="635" y="428"/>
                            <a:pt x="635" y="428"/>
                            <a:pt x="635" y="428"/>
                          </a:cubicBezTo>
                          <a:cubicBezTo>
                            <a:pt x="636" y="428"/>
                            <a:pt x="636" y="429"/>
                            <a:pt x="637" y="428"/>
                          </a:cubicBezTo>
                          <a:cubicBezTo>
                            <a:pt x="638" y="427"/>
                            <a:pt x="638" y="426"/>
                            <a:pt x="637" y="426"/>
                          </a:cubicBezTo>
                          <a:cubicBezTo>
                            <a:pt x="636" y="426"/>
                            <a:pt x="636" y="426"/>
                            <a:pt x="636" y="426"/>
                          </a:cubicBezTo>
                          <a:cubicBezTo>
                            <a:pt x="636" y="426"/>
                            <a:pt x="636" y="426"/>
                            <a:pt x="636" y="425"/>
                          </a:cubicBezTo>
                          <a:cubicBezTo>
                            <a:pt x="636" y="425"/>
                            <a:pt x="636" y="425"/>
                            <a:pt x="636" y="425"/>
                          </a:cubicBezTo>
                          <a:cubicBezTo>
                            <a:pt x="637" y="425"/>
                            <a:pt x="637" y="425"/>
                            <a:pt x="637" y="425"/>
                          </a:cubicBezTo>
                          <a:cubicBezTo>
                            <a:pt x="638" y="424"/>
                            <a:pt x="638" y="424"/>
                            <a:pt x="637" y="423"/>
                          </a:cubicBezTo>
                          <a:cubicBezTo>
                            <a:pt x="637" y="423"/>
                            <a:pt x="637" y="423"/>
                            <a:pt x="637" y="423"/>
                          </a:cubicBezTo>
                          <a:cubicBezTo>
                            <a:pt x="637" y="423"/>
                            <a:pt x="637" y="423"/>
                            <a:pt x="637" y="423"/>
                          </a:cubicBezTo>
                          <a:cubicBezTo>
                            <a:pt x="638" y="423"/>
                            <a:pt x="638" y="423"/>
                            <a:pt x="638" y="423"/>
                          </a:cubicBezTo>
                          <a:cubicBezTo>
                            <a:pt x="638" y="423"/>
                            <a:pt x="638" y="423"/>
                            <a:pt x="639" y="422"/>
                          </a:cubicBezTo>
                          <a:cubicBezTo>
                            <a:pt x="639" y="422"/>
                            <a:pt x="639" y="421"/>
                            <a:pt x="638" y="420"/>
                          </a:cubicBezTo>
                          <a:cubicBezTo>
                            <a:pt x="638" y="420"/>
                            <a:pt x="638" y="420"/>
                            <a:pt x="638" y="420"/>
                          </a:cubicBezTo>
                          <a:cubicBezTo>
                            <a:pt x="638" y="419"/>
                            <a:pt x="639" y="419"/>
                            <a:pt x="639" y="418"/>
                          </a:cubicBezTo>
                          <a:cubicBezTo>
                            <a:pt x="639" y="418"/>
                            <a:pt x="639" y="417"/>
                            <a:pt x="640" y="417"/>
                          </a:cubicBezTo>
                          <a:cubicBezTo>
                            <a:pt x="641" y="417"/>
                            <a:pt x="641" y="416"/>
                            <a:pt x="641" y="415"/>
                          </a:cubicBezTo>
                          <a:cubicBezTo>
                            <a:pt x="641" y="414"/>
                            <a:pt x="641" y="414"/>
                            <a:pt x="641" y="413"/>
                          </a:cubicBezTo>
                          <a:cubicBezTo>
                            <a:pt x="641" y="413"/>
                            <a:pt x="641" y="413"/>
                            <a:pt x="641" y="413"/>
                          </a:cubicBezTo>
                          <a:cubicBezTo>
                            <a:pt x="642" y="413"/>
                            <a:pt x="642" y="412"/>
                            <a:pt x="642" y="412"/>
                          </a:cubicBezTo>
                          <a:cubicBezTo>
                            <a:pt x="642" y="411"/>
                            <a:pt x="642" y="410"/>
                            <a:pt x="642" y="409"/>
                          </a:cubicBezTo>
                          <a:cubicBezTo>
                            <a:pt x="642" y="409"/>
                            <a:pt x="642" y="409"/>
                            <a:pt x="642" y="409"/>
                          </a:cubicBezTo>
                          <a:cubicBezTo>
                            <a:pt x="643" y="408"/>
                            <a:pt x="643" y="408"/>
                            <a:pt x="642" y="407"/>
                          </a:cubicBezTo>
                          <a:cubicBezTo>
                            <a:pt x="642" y="407"/>
                            <a:pt x="642" y="407"/>
                            <a:pt x="642" y="407"/>
                          </a:cubicBezTo>
                          <a:cubicBezTo>
                            <a:pt x="642" y="407"/>
                            <a:pt x="642" y="406"/>
                            <a:pt x="642" y="406"/>
                          </a:cubicBezTo>
                          <a:cubicBezTo>
                            <a:pt x="642" y="404"/>
                            <a:pt x="642" y="402"/>
                            <a:pt x="644" y="401"/>
                          </a:cubicBezTo>
                          <a:cubicBezTo>
                            <a:pt x="644" y="401"/>
                            <a:pt x="644" y="400"/>
                            <a:pt x="644" y="399"/>
                          </a:cubicBezTo>
                          <a:cubicBezTo>
                            <a:pt x="644" y="399"/>
                            <a:pt x="644" y="399"/>
                            <a:pt x="644" y="399"/>
                          </a:cubicBezTo>
                          <a:cubicBezTo>
                            <a:pt x="644" y="399"/>
                            <a:pt x="645" y="399"/>
                            <a:pt x="645" y="399"/>
                          </a:cubicBezTo>
                          <a:cubicBezTo>
                            <a:pt x="645" y="398"/>
                            <a:pt x="645" y="398"/>
                            <a:pt x="645" y="397"/>
                          </a:cubicBezTo>
                          <a:cubicBezTo>
                            <a:pt x="644" y="396"/>
                            <a:pt x="644" y="396"/>
                            <a:pt x="645" y="395"/>
                          </a:cubicBezTo>
                          <a:cubicBezTo>
                            <a:pt x="645" y="394"/>
                            <a:pt x="645" y="394"/>
                            <a:pt x="645" y="393"/>
                          </a:cubicBezTo>
                          <a:cubicBezTo>
                            <a:pt x="645" y="393"/>
                            <a:pt x="645" y="392"/>
                            <a:pt x="645" y="392"/>
                          </a:cubicBezTo>
                          <a:cubicBezTo>
                            <a:pt x="645" y="392"/>
                            <a:pt x="645" y="392"/>
                            <a:pt x="645" y="392"/>
                          </a:cubicBezTo>
                          <a:cubicBezTo>
                            <a:pt x="645" y="392"/>
                            <a:pt x="645" y="391"/>
                            <a:pt x="645" y="391"/>
                          </a:cubicBezTo>
                          <a:cubicBezTo>
                            <a:pt x="646" y="391"/>
                            <a:pt x="646" y="391"/>
                            <a:pt x="646" y="391"/>
                          </a:cubicBezTo>
                          <a:cubicBezTo>
                            <a:pt x="646" y="390"/>
                            <a:pt x="646" y="390"/>
                            <a:pt x="645" y="390"/>
                          </a:cubicBezTo>
                          <a:cubicBezTo>
                            <a:pt x="645" y="390"/>
                            <a:pt x="645" y="389"/>
                            <a:pt x="645" y="389"/>
                          </a:cubicBezTo>
                          <a:cubicBezTo>
                            <a:pt x="646" y="388"/>
                            <a:pt x="645" y="388"/>
                            <a:pt x="645" y="387"/>
                          </a:cubicBezTo>
                          <a:cubicBezTo>
                            <a:pt x="645" y="387"/>
                            <a:pt x="645" y="387"/>
                            <a:pt x="645" y="387"/>
                          </a:cubicBezTo>
                          <a:cubicBezTo>
                            <a:pt x="646" y="387"/>
                            <a:pt x="647" y="387"/>
                            <a:pt x="647" y="387"/>
                          </a:cubicBezTo>
                          <a:cubicBezTo>
                            <a:pt x="648" y="387"/>
                            <a:pt x="648" y="386"/>
                            <a:pt x="648" y="386"/>
                          </a:cubicBezTo>
                          <a:cubicBezTo>
                            <a:pt x="649" y="385"/>
                            <a:pt x="649" y="385"/>
                            <a:pt x="649" y="384"/>
                          </a:cubicBezTo>
                          <a:cubicBezTo>
                            <a:pt x="649" y="384"/>
                            <a:pt x="650" y="383"/>
                            <a:pt x="650" y="383"/>
                          </a:cubicBezTo>
                          <a:cubicBezTo>
                            <a:pt x="650" y="382"/>
                            <a:pt x="650" y="381"/>
                            <a:pt x="650" y="381"/>
                          </a:cubicBezTo>
                          <a:cubicBezTo>
                            <a:pt x="650" y="380"/>
                            <a:pt x="649" y="380"/>
                            <a:pt x="649" y="380"/>
                          </a:cubicBezTo>
                          <a:cubicBezTo>
                            <a:pt x="648" y="379"/>
                            <a:pt x="647" y="378"/>
                            <a:pt x="648" y="377"/>
                          </a:cubicBezTo>
                          <a:cubicBezTo>
                            <a:pt x="648" y="377"/>
                            <a:pt x="648" y="377"/>
                            <a:pt x="648" y="377"/>
                          </a:cubicBezTo>
                          <a:cubicBezTo>
                            <a:pt x="649" y="377"/>
                            <a:pt x="649" y="376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4"/>
                            <a:pt x="650" y="374"/>
                          </a:cubicBezTo>
                          <a:cubicBezTo>
                            <a:pt x="651" y="373"/>
                            <a:pt x="651" y="373"/>
                            <a:pt x="650" y="373"/>
                          </a:cubicBezTo>
                          <a:cubicBezTo>
                            <a:pt x="649" y="372"/>
                            <a:pt x="649" y="372"/>
                            <a:pt x="650" y="372"/>
                          </a:cubicBezTo>
                          <a:cubicBezTo>
                            <a:pt x="651" y="371"/>
                            <a:pt x="651" y="370"/>
                            <a:pt x="652" y="369"/>
                          </a:cubicBezTo>
                          <a:cubicBezTo>
                            <a:pt x="652" y="369"/>
                            <a:pt x="651" y="368"/>
                            <a:pt x="651" y="368"/>
                          </a:cubicBezTo>
                          <a:cubicBezTo>
                            <a:pt x="651" y="368"/>
                            <a:pt x="651" y="368"/>
                            <a:pt x="650" y="368"/>
                          </a:cubicBezTo>
                          <a:cubicBezTo>
                            <a:pt x="650" y="368"/>
                            <a:pt x="650" y="368"/>
                            <a:pt x="650" y="368"/>
                          </a:cubicBezTo>
                          <a:cubicBezTo>
                            <a:pt x="650" y="367"/>
                            <a:pt x="651" y="367"/>
                            <a:pt x="651" y="366"/>
                          </a:cubicBezTo>
                          <a:cubicBezTo>
                            <a:pt x="652" y="366"/>
                            <a:pt x="652" y="366"/>
                            <a:pt x="653" y="366"/>
                          </a:cubicBezTo>
                          <a:cubicBezTo>
                            <a:pt x="653" y="366"/>
                            <a:pt x="653" y="365"/>
                            <a:pt x="653" y="365"/>
                          </a:cubicBezTo>
                          <a:cubicBezTo>
                            <a:pt x="653" y="365"/>
                            <a:pt x="653" y="364"/>
                            <a:pt x="653" y="364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4" y="362"/>
                            <a:pt x="654" y="362"/>
                            <a:pt x="653" y="362"/>
                          </a:cubicBezTo>
                          <a:cubicBezTo>
                            <a:pt x="653" y="361"/>
                            <a:pt x="653" y="361"/>
                            <a:pt x="653" y="360"/>
                          </a:cubicBezTo>
                          <a:cubicBezTo>
                            <a:pt x="653" y="359"/>
                            <a:pt x="653" y="359"/>
                            <a:pt x="653" y="358"/>
                          </a:cubicBezTo>
                          <a:cubicBezTo>
                            <a:pt x="653" y="358"/>
                            <a:pt x="653" y="358"/>
                            <a:pt x="653" y="358"/>
                          </a:cubicBezTo>
                          <a:cubicBezTo>
                            <a:pt x="654" y="358"/>
                            <a:pt x="654" y="357"/>
                            <a:pt x="654" y="357"/>
                          </a:cubicBezTo>
                          <a:cubicBezTo>
                            <a:pt x="655" y="356"/>
                            <a:pt x="654" y="355"/>
                            <a:pt x="653" y="355"/>
                          </a:cubicBezTo>
                          <a:cubicBezTo>
                            <a:pt x="653" y="355"/>
                            <a:pt x="652" y="355"/>
                            <a:pt x="652" y="355"/>
                          </a:cubicBezTo>
                          <a:cubicBezTo>
                            <a:pt x="652" y="355"/>
                            <a:pt x="652" y="355"/>
                            <a:pt x="652" y="355"/>
                          </a:cubicBezTo>
                          <a:cubicBezTo>
                            <a:pt x="652" y="355"/>
                            <a:pt x="652" y="354"/>
                            <a:pt x="652" y="354"/>
                          </a:cubicBezTo>
                          <a:cubicBezTo>
                            <a:pt x="652" y="353"/>
                            <a:pt x="653" y="352"/>
                            <a:pt x="654" y="352"/>
                          </a:cubicBezTo>
                          <a:cubicBezTo>
                            <a:pt x="655" y="352"/>
                            <a:pt x="655" y="351"/>
                            <a:pt x="654" y="351"/>
                          </a:cubicBezTo>
                          <a:cubicBezTo>
                            <a:pt x="654" y="351"/>
                            <a:pt x="654" y="350"/>
                            <a:pt x="655" y="350"/>
                          </a:cubicBezTo>
                          <a:cubicBezTo>
                            <a:pt x="656" y="350"/>
                            <a:pt x="655" y="349"/>
                            <a:pt x="655" y="348"/>
                          </a:cubicBezTo>
                          <a:cubicBezTo>
                            <a:pt x="656" y="348"/>
                            <a:pt x="656" y="348"/>
                            <a:pt x="656" y="347"/>
                          </a:cubicBezTo>
                          <a:close/>
                          <a:moveTo>
                            <a:pt x="624" y="186"/>
                          </a:move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lose/>
                          <a:moveTo>
                            <a:pt x="628" y="191"/>
                          </a:moveTo>
                          <a:cubicBezTo>
                            <a:pt x="628" y="191"/>
                            <a:pt x="628" y="191"/>
                            <a:pt x="628" y="191"/>
                          </a:cubicBezTo>
                          <a:cubicBezTo>
                            <a:pt x="628" y="191"/>
                            <a:pt x="628" y="191"/>
                            <a:pt x="628" y="191"/>
                          </a:cubicBezTo>
                          <a:close/>
                          <a:moveTo>
                            <a:pt x="24" y="162"/>
                          </a:moveTo>
                          <a:cubicBezTo>
                            <a:pt x="24" y="162"/>
                            <a:pt x="24" y="162"/>
                            <a:pt x="24" y="162"/>
                          </a:cubicBezTo>
                          <a:cubicBezTo>
                            <a:pt x="24" y="162"/>
                            <a:pt x="24" y="162"/>
                            <a:pt x="24" y="162"/>
                          </a:cubicBezTo>
                          <a:close/>
                          <a:moveTo>
                            <a:pt x="23" y="155"/>
                          </a:move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5"/>
                          </a:cubicBezTo>
                          <a:close/>
                          <a:moveTo>
                            <a:pt x="6" y="272"/>
                          </a:moveTo>
                          <a:cubicBezTo>
                            <a:pt x="6" y="273"/>
                            <a:pt x="5" y="274"/>
                            <a:pt x="5" y="274"/>
                          </a:cubicBezTo>
                          <a:cubicBezTo>
                            <a:pt x="5" y="274"/>
                            <a:pt x="5" y="274"/>
                            <a:pt x="5" y="274"/>
                          </a:cubicBezTo>
                          <a:cubicBezTo>
                            <a:pt x="5" y="273"/>
                            <a:pt x="5" y="273"/>
                            <a:pt x="5" y="272"/>
                          </a:cubicBezTo>
                          <a:cubicBezTo>
                            <a:pt x="5" y="272"/>
                            <a:pt x="6" y="272"/>
                            <a:pt x="6" y="272"/>
                          </a:cubicBezTo>
                          <a:close/>
                          <a:moveTo>
                            <a:pt x="248" y="599"/>
                          </a:move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lose/>
                          <a:moveTo>
                            <a:pt x="284" y="609"/>
                          </a:moveTo>
                          <a:cubicBezTo>
                            <a:pt x="284" y="609"/>
                            <a:pt x="284" y="609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4" y="609"/>
                          </a:cubicBezTo>
                          <a:close/>
                          <a:moveTo>
                            <a:pt x="565" y="100"/>
                          </a:move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lose/>
                          <a:moveTo>
                            <a:pt x="570" y="107"/>
                          </a:move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lose/>
                          <a:moveTo>
                            <a:pt x="562" y="104"/>
                          </a:moveTo>
                          <a:cubicBezTo>
                            <a:pt x="562" y="104"/>
                            <a:pt x="562" y="104"/>
                            <a:pt x="562" y="104"/>
                          </a:cubicBezTo>
                          <a:cubicBezTo>
                            <a:pt x="562" y="104"/>
                            <a:pt x="562" y="104"/>
                            <a:pt x="562" y="104"/>
                          </a:cubicBezTo>
                          <a:cubicBezTo>
                            <a:pt x="562" y="104"/>
                            <a:pt x="562" y="104"/>
                            <a:pt x="562" y="104"/>
                          </a:cubicBezTo>
                          <a:close/>
                          <a:moveTo>
                            <a:pt x="514" y="560"/>
                          </a:moveTo>
                          <a:cubicBezTo>
                            <a:pt x="514" y="560"/>
                            <a:pt x="514" y="560"/>
                            <a:pt x="514" y="560"/>
                          </a:cubicBezTo>
                          <a:cubicBezTo>
                            <a:pt x="514" y="560"/>
                            <a:pt x="514" y="560"/>
                            <a:pt x="514" y="560"/>
                          </a:cubicBezTo>
                          <a:close/>
                          <a:moveTo>
                            <a:pt x="59" y="159"/>
                          </a:moveTo>
                          <a:cubicBezTo>
                            <a:pt x="60" y="159"/>
                            <a:pt x="60" y="159"/>
                            <a:pt x="60" y="159"/>
                          </a:cubicBezTo>
                          <a:cubicBezTo>
                            <a:pt x="60" y="159"/>
                            <a:pt x="60" y="159"/>
                            <a:pt x="60" y="159"/>
                          </a:cubicBezTo>
                          <a:cubicBezTo>
                            <a:pt x="59" y="159"/>
                            <a:pt x="59" y="159"/>
                            <a:pt x="59" y="159"/>
                          </a:cubicBezTo>
                          <a:close/>
                          <a:moveTo>
                            <a:pt x="515" y="559"/>
                          </a:move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lose/>
                          <a:moveTo>
                            <a:pt x="354" y="11"/>
                          </a:move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lose/>
                          <a:moveTo>
                            <a:pt x="81" y="136"/>
                          </a:moveTo>
                          <a:cubicBezTo>
                            <a:pt x="81" y="136"/>
                            <a:pt x="81" y="136"/>
                            <a:pt x="82" y="136"/>
                          </a:cubicBezTo>
                          <a:cubicBezTo>
                            <a:pt x="82" y="136"/>
                            <a:pt x="82" y="136"/>
                            <a:pt x="82" y="136"/>
                          </a:cubicBezTo>
                          <a:cubicBezTo>
                            <a:pt x="81" y="136"/>
                            <a:pt x="81" y="136"/>
                            <a:pt x="81" y="136"/>
                          </a:cubicBezTo>
                          <a:cubicBezTo>
                            <a:pt x="81" y="136"/>
                            <a:pt x="81" y="136"/>
                            <a:pt x="81" y="136"/>
                          </a:cubicBezTo>
                          <a:close/>
                          <a:moveTo>
                            <a:pt x="78" y="143"/>
                          </a:moveTo>
                          <a:cubicBezTo>
                            <a:pt x="78" y="143"/>
                            <a:pt x="78" y="143"/>
                            <a:pt x="77" y="143"/>
                          </a:cubicBezTo>
                          <a:cubicBezTo>
                            <a:pt x="77" y="143"/>
                            <a:pt x="77" y="143"/>
                            <a:pt x="77" y="143"/>
                          </a:cubicBezTo>
                          <a:cubicBezTo>
                            <a:pt x="78" y="143"/>
                            <a:pt x="78" y="143"/>
                            <a:pt x="78" y="143"/>
                          </a:cubicBezTo>
                          <a:close/>
                          <a:moveTo>
                            <a:pt x="58" y="163"/>
                          </a:moveTo>
                          <a:cubicBezTo>
                            <a:pt x="58" y="163"/>
                            <a:pt x="58" y="163"/>
                            <a:pt x="58" y="163"/>
                          </a:cubicBezTo>
                          <a:cubicBezTo>
                            <a:pt x="58" y="163"/>
                            <a:pt x="58" y="163"/>
                            <a:pt x="58" y="163"/>
                          </a:cubicBezTo>
                          <a:cubicBezTo>
                            <a:pt x="58" y="163"/>
                            <a:pt x="58" y="163"/>
                            <a:pt x="58" y="163"/>
                          </a:cubicBezTo>
                          <a:close/>
                          <a:moveTo>
                            <a:pt x="75" y="149"/>
                          </a:moveTo>
                          <a:cubicBezTo>
                            <a:pt x="75" y="149"/>
                            <a:pt x="75" y="149"/>
                            <a:pt x="75" y="149"/>
                          </a:cubicBezTo>
                          <a:cubicBezTo>
                            <a:pt x="75" y="149"/>
                            <a:pt x="75" y="149"/>
                            <a:pt x="75" y="149"/>
                          </a:cubicBezTo>
                          <a:cubicBezTo>
                            <a:pt x="75" y="149"/>
                            <a:pt x="75" y="149"/>
                            <a:pt x="75" y="149"/>
                          </a:cubicBezTo>
                          <a:close/>
                          <a:moveTo>
                            <a:pt x="74" y="148"/>
                          </a:moveTo>
                          <a:cubicBezTo>
                            <a:pt x="74" y="148"/>
                            <a:pt x="74" y="148"/>
                            <a:pt x="74" y="148"/>
                          </a:cubicBezTo>
                          <a:cubicBezTo>
                            <a:pt x="74" y="148"/>
                            <a:pt x="74" y="148"/>
                            <a:pt x="74" y="148"/>
                          </a:cubicBezTo>
                          <a:cubicBezTo>
                            <a:pt x="74" y="148"/>
                            <a:pt x="74" y="148"/>
                            <a:pt x="74" y="148"/>
                          </a:cubicBezTo>
                          <a:close/>
                          <a:moveTo>
                            <a:pt x="489" y="569"/>
                          </a:move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70"/>
                            <a:pt x="490" y="570"/>
                            <a:pt x="490" y="570"/>
                          </a:cubicBezTo>
                          <a:cubicBezTo>
                            <a:pt x="490" y="570"/>
                            <a:pt x="489" y="570"/>
                            <a:pt x="489" y="570"/>
                          </a:cubicBezTo>
                          <a:lnTo>
                            <a:pt x="489" y="569"/>
                          </a:lnTo>
                          <a:close/>
                          <a:moveTo>
                            <a:pt x="515" y="558"/>
                          </a:moveTo>
                          <a:cubicBezTo>
                            <a:pt x="515" y="558"/>
                            <a:pt x="515" y="558"/>
                            <a:pt x="515" y="558"/>
                          </a:cubicBezTo>
                          <a:cubicBezTo>
                            <a:pt x="515" y="558"/>
                            <a:pt x="515" y="558"/>
                            <a:pt x="515" y="558"/>
                          </a:cubicBezTo>
                          <a:cubicBezTo>
                            <a:pt x="515" y="558"/>
                            <a:pt x="515" y="558"/>
                            <a:pt x="515" y="558"/>
                          </a:cubicBezTo>
                          <a:close/>
                          <a:moveTo>
                            <a:pt x="106" y="101"/>
                          </a:moveTo>
                          <a:cubicBezTo>
                            <a:pt x="106" y="101"/>
                            <a:pt x="106" y="101"/>
                            <a:pt x="106" y="101"/>
                          </a:cubicBezTo>
                          <a:cubicBezTo>
                            <a:pt x="106" y="101"/>
                            <a:pt x="106" y="101"/>
                            <a:pt x="106" y="101"/>
                          </a:cubicBezTo>
                          <a:cubicBezTo>
                            <a:pt x="106" y="101"/>
                            <a:pt x="106" y="101"/>
                            <a:pt x="106" y="101"/>
                          </a:cubicBezTo>
                          <a:close/>
                          <a:moveTo>
                            <a:pt x="127" y="64"/>
                          </a:move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lose/>
                          <a:moveTo>
                            <a:pt x="81" y="132"/>
                          </a:moveTo>
                          <a:cubicBezTo>
                            <a:pt x="81" y="132"/>
                            <a:pt x="81" y="132"/>
                            <a:pt x="81" y="132"/>
                          </a:cubicBezTo>
                          <a:cubicBezTo>
                            <a:pt x="81" y="132"/>
                            <a:pt x="81" y="132"/>
                            <a:pt x="81" y="132"/>
                          </a:cubicBezTo>
                          <a:cubicBezTo>
                            <a:pt x="81" y="132"/>
                            <a:pt x="81" y="132"/>
                            <a:pt x="81" y="132"/>
                          </a:cubicBezTo>
                          <a:close/>
                          <a:moveTo>
                            <a:pt x="80" y="134"/>
                          </a:move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79" y="134"/>
                          </a:cubicBezTo>
                          <a:cubicBezTo>
                            <a:pt x="79" y="134"/>
                            <a:pt x="79" y="134"/>
                            <a:pt x="79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lose/>
                          <a:moveTo>
                            <a:pt x="39" y="189"/>
                          </a:moveTo>
                          <a:cubicBezTo>
                            <a:pt x="39" y="189"/>
                            <a:pt x="39" y="189"/>
                            <a:pt x="39" y="189"/>
                          </a:cubicBezTo>
                          <a:cubicBezTo>
                            <a:pt x="39" y="189"/>
                            <a:pt x="39" y="189"/>
                            <a:pt x="39" y="189"/>
                          </a:cubicBezTo>
                          <a:cubicBezTo>
                            <a:pt x="39" y="189"/>
                            <a:pt x="39" y="189"/>
                            <a:pt x="39" y="189"/>
                          </a:cubicBezTo>
                          <a:close/>
                          <a:moveTo>
                            <a:pt x="369" y="608"/>
                          </a:move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lose/>
                          <a:moveTo>
                            <a:pt x="408" y="599"/>
                          </a:moveTo>
                          <a:cubicBezTo>
                            <a:pt x="408" y="599"/>
                            <a:pt x="408" y="599"/>
                            <a:pt x="408" y="599"/>
                          </a:cubicBezTo>
                          <a:cubicBezTo>
                            <a:pt x="408" y="599"/>
                            <a:pt x="408" y="599"/>
                            <a:pt x="408" y="599"/>
                          </a:cubicBezTo>
                          <a:cubicBezTo>
                            <a:pt x="408" y="599"/>
                            <a:pt x="408" y="599"/>
                            <a:pt x="408" y="599"/>
                          </a:cubicBezTo>
                          <a:close/>
                          <a:moveTo>
                            <a:pt x="480" y="580"/>
                          </a:moveTo>
                          <a:cubicBezTo>
                            <a:pt x="480" y="580"/>
                            <a:pt x="480" y="580"/>
                            <a:pt x="480" y="580"/>
                          </a:cubicBezTo>
                          <a:cubicBezTo>
                            <a:pt x="480" y="580"/>
                            <a:pt x="480" y="580"/>
                            <a:pt x="479" y="580"/>
                          </a:cubicBezTo>
                          <a:cubicBezTo>
                            <a:pt x="480" y="580"/>
                            <a:pt x="480" y="580"/>
                            <a:pt x="480" y="580"/>
                          </a:cubicBezTo>
                          <a:close/>
                          <a:moveTo>
                            <a:pt x="512" y="566"/>
                          </a:moveTo>
                          <a:cubicBezTo>
                            <a:pt x="512" y="566"/>
                            <a:pt x="512" y="566"/>
                            <a:pt x="512" y="566"/>
                          </a:cubicBezTo>
                          <a:cubicBezTo>
                            <a:pt x="512" y="566"/>
                            <a:pt x="512" y="566"/>
                            <a:pt x="512" y="566"/>
                          </a:cubicBezTo>
                          <a:cubicBezTo>
                            <a:pt x="512" y="566"/>
                            <a:pt x="512" y="566"/>
                            <a:pt x="512" y="566"/>
                          </a:cubicBezTo>
                          <a:close/>
                          <a:moveTo>
                            <a:pt x="223" y="11"/>
                          </a:move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lose/>
                          <a:moveTo>
                            <a:pt x="40" y="184"/>
                          </a:move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lose/>
                          <a:moveTo>
                            <a:pt x="36" y="188"/>
                          </a:moveTo>
                          <a:cubicBezTo>
                            <a:pt x="36" y="188"/>
                            <a:pt x="36" y="188"/>
                            <a:pt x="36" y="188"/>
                          </a:cubicBezTo>
                          <a:cubicBezTo>
                            <a:pt x="36" y="188"/>
                            <a:pt x="36" y="188"/>
                            <a:pt x="36" y="188"/>
                          </a:cubicBezTo>
                          <a:cubicBezTo>
                            <a:pt x="36" y="188"/>
                            <a:pt x="36" y="188"/>
                            <a:pt x="36" y="188"/>
                          </a:cubicBezTo>
                          <a:close/>
                          <a:moveTo>
                            <a:pt x="54" y="459"/>
                          </a:moveTo>
                          <a:cubicBezTo>
                            <a:pt x="54" y="459"/>
                            <a:pt x="54" y="459"/>
                            <a:pt x="54" y="459"/>
                          </a:cubicBezTo>
                          <a:cubicBezTo>
                            <a:pt x="54" y="459"/>
                            <a:pt x="54" y="459"/>
                            <a:pt x="54" y="459"/>
                          </a:cubicBezTo>
                          <a:close/>
                          <a:moveTo>
                            <a:pt x="460" y="588"/>
                          </a:moveTo>
                          <a:cubicBezTo>
                            <a:pt x="460" y="588"/>
                            <a:pt x="460" y="588"/>
                            <a:pt x="460" y="588"/>
                          </a:cubicBezTo>
                          <a:cubicBezTo>
                            <a:pt x="460" y="588"/>
                            <a:pt x="460" y="588"/>
                            <a:pt x="460" y="588"/>
                          </a:cubicBezTo>
                          <a:close/>
                          <a:moveTo>
                            <a:pt x="461" y="587"/>
                          </a:moveTo>
                          <a:cubicBezTo>
                            <a:pt x="461" y="587"/>
                            <a:pt x="461" y="587"/>
                            <a:pt x="461" y="587"/>
                          </a:cubicBezTo>
                          <a:cubicBezTo>
                            <a:pt x="461" y="587"/>
                            <a:pt x="461" y="587"/>
                            <a:pt x="461" y="587"/>
                          </a:cubicBezTo>
                          <a:cubicBezTo>
                            <a:pt x="461" y="587"/>
                            <a:pt x="461" y="587"/>
                            <a:pt x="461" y="587"/>
                          </a:cubicBezTo>
                          <a:close/>
                          <a:moveTo>
                            <a:pt x="637" y="233"/>
                          </a:move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lose/>
                          <a:moveTo>
                            <a:pt x="637" y="232"/>
                          </a:move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lose/>
                          <a:moveTo>
                            <a:pt x="651" y="309"/>
                          </a:moveTo>
                          <a:cubicBezTo>
                            <a:pt x="651" y="309"/>
                            <a:pt x="651" y="309"/>
                            <a:pt x="651" y="310"/>
                          </a:cubicBezTo>
                          <a:cubicBezTo>
                            <a:pt x="651" y="310"/>
                            <a:pt x="651" y="310"/>
                            <a:pt x="651" y="310"/>
                          </a:cubicBezTo>
                          <a:cubicBezTo>
                            <a:pt x="651" y="310"/>
                            <a:pt x="651" y="310"/>
                            <a:pt x="651" y="309"/>
                          </a:cubicBezTo>
                          <a:close/>
                          <a:moveTo>
                            <a:pt x="640" y="233"/>
                          </a:moveTo>
                          <a:cubicBezTo>
                            <a:pt x="640" y="233"/>
                            <a:pt x="640" y="233"/>
                            <a:pt x="641" y="233"/>
                          </a:cubicBezTo>
                          <a:cubicBezTo>
                            <a:pt x="641" y="233"/>
                            <a:pt x="641" y="233"/>
                            <a:pt x="641" y="233"/>
                          </a:cubicBezTo>
                          <a:cubicBezTo>
                            <a:pt x="641" y="233"/>
                            <a:pt x="641" y="233"/>
                            <a:pt x="641" y="233"/>
                          </a:cubicBezTo>
                          <a:cubicBezTo>
                            <a:pt x="640" y="233"/>
                            <a:pt x="640" y="233"/>
                            <a:pt x="640" y="233"/>
                          </a:cubicBezTo>
                          <a:close/>
                          <a:moveTo>
                            <a:pt x="616" y="185"/>
                          </a:moveTo>
                          <a:cubicBezTo>
                            <a:pt x="616" y="185"/>
                            <a:pt x="616" y="185"/>
                            <a:pt x="616" y="184"/>
                          </a:cubicBezTo>
                          <a:cubicBezTo>
                            <a:pt x="616" y="185"/>
                            <a:pt x="616" y="185"/>
                            <a:pt x="616" y="185"/>
                          </a:cubicBezTo>
                          <a:close/>
                          <a:moveTo>
                            <a:pt x="631" y="209"/>
                          </a:move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lose/>
                          <a:moveTo>
                            <a:pt x="557" y="106"/>
                          </a:move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lose/>
                          <a:moveTo>
                            <a:pt x="564" y="109"/>
                          </a:moveTo>
                          <a:cubicBezTo>
                            <a:pt x="564" y="109"/>
                            <a:pt x="564" y="109"/>
                            <a:pt x="564" y="108"/>
                          </a:cubicBezTo>
                          <a:cubicBezTo>
                            <a:pt x="564" y="108"/>
                            <a:pt x="564" y="108"/>
                            <a:pt x="564" y="108"/>
                          </a:cubicBezTo>
                          <a:cubicBezTo>
                            <a:pt x="564" y="108"/>
                            <a:pt x="564" y="108"/>
                            <a:pt x="564" y="108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lose/>
                          <a:moveTo>
                            <a:pt x="577" y="110"/>
                          </a:move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lose/>
                          <a:moveTo>
                            <a:pt x="571" y="105"/>
                          </a:move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lose/>
                          <a:moveTo>
                            <a:pt x="494" y="62"/>
                          </a:moveTo>
                          <a:cubicBezTo>
                            <a:pt x="494" y="62"/>
                            <a:pt x="493" y="62"/>
                            <a:pt x="493" y="62"/>
                          </a:cubicBezTo>
                          <a:cubicBezTo>
                            <a:pt x="493" y="62"/>
                            <a:pt x="494" y="62"/>
                            <a:pt x="494" y="62"/>
                          </a:cubicBezTo>
                          <a:cubicBezTo>
                            <a:pt x="494" y="62"/>
                            <a:pt x="494" y="62"/>
                            <a:pt x="494" y="62"/>
                          </a:cubicBezTo>
                          <a:close/>
                          <a:moveTo>
                            <a:pt x="251" y="6"/>
                          </a:moveTo>
                          <a:cubicBezTo>
                            <a:pt x="251" y="6"/>
                            <a:pt x="251" y="6"/>
                            <a:pt x="251" y="6"/>
                          </a:cubicBezTo>
                          <a:cubicBezTo>
                            <a:pt x="251" y="6"/>
                            <a:pt x="251" y="6"/>
                            <a:pt x="251" y="6"/>
                          </a:cubicBezTo>
                          <a:cubicBezTo>
                            <a:pt x="251" y="6"/>
                            <a:pt x="251" y="6"/>
                            <a:pt x="251" y="6"/>
                          </a:cubicBezTo>
                          <a:close/>
                          <a:moveTo>
                            <a:pt x="214" y="13"/>
                          </a:moveTo>
                          <a:cubicBezTo>
                            <a:pt x="214" y="14"/>
                            <a:pt x="214" y="14"/>
                            <a:pt x="214" y="14"/>
                          </a:cubicBezTo>
                          <a:cubicBezTo>
                            <a:pt x="214" y="14"/>
                            <a:pt x="214" y="14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lose/>
                          <a:moveTo>
                            <a:pt x="127" y="64"/>
                          </a:move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lose/>
                          <a:moveTo>
                            <a:pt x="36" y="189"/>
                          </a:moveTo>
                          <a:cubicBezTo>
                            <a:pt x="36" y="189"/>
                            <a:pt x="36" y="189"/>
                            <a:pt x="36" y="189"/>
                          </a:cubicBezTo>
                          <a:cubicBezTo>
                            <a:pt x="36" y="189"/>
                            <a:pt x="36" y="189"/>
                            <a:pt x="36" y="189"/>
                          </a:cubicBezTo>
                          <a:close/>
                          <a:moveTo>
                            <a:pt x="15" y="222"/>
                          </a:moveTo>
                          <a:cubicBezTo>
                            <a:pt x="15" y="222"/>
                            <a:pt x="15" y="222"/>
                            <a:pt x="15" y="222"/>
                          </a:cubicBezTo>
                          <a:cubicBezTo>
                            <a:pt x="15" y="221"/>
                            <a:pt x="15" y="221"/>
                            <a:pt x="15" y="222"/>
                          </a:cubicBezTo>
                          <a:cubicBezTo>
                            <a:pt x="15" y="221"/>
                            <a:pt x="15" y="221"/>
                            <a:pt x="15" y="221"/>
                          </a:cubicBezTo>
                          <a:cubicBezTo>
                            <a:pt x="15" y="221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19"/>
                            <a:pt x="15" y="219"/>
                          </a:cubicBezTo>
                          <a:cubicBezTo>
                            <a:pt x="15" y="220"/>
                            <a:pt x="15" y="220"/>
                            <a:pt x="16" y="221"/>
                          </a:cubicBezTo>
                          <a:cubicBezTo>
                            <a:pt x="16" y="221"/>
                            <a:pt x="16" y="221"/>
                            <a:pt x="17" y="221"/>
                          </a:cubicBezTo>
                          <a:cubicBezTo>
                            <a:pt x="16" y="221"/>
                            <a:pt x="16" y="222"/>
                            <a:pt x="16" y="222"/>
                          </a:cubicBezTo>
                          <a:cubicBezTo>
                            <a:pt x="16" y="221"/>
                            <a:pt x="16" y="221"/>
                            <a:pt x="15" y="222"/>
                          </a:cubicBezTo>
                          <a:close/>
                          <a:moveTo>
                            <a:pt x="212" y="589"/>
                          </a:moveTo>
                          <a:cubicBezTo>
                            <a:pt x="212" y="589"/>
                            <a:pt x="212" y="589"/>
                            <a:pt x="212" y="589"/>
                          </a:cubicBezTo>
                          <a:cubicBezTo>
                            <a:pt x="212" y="589"/>
                            <a:pt x="212" y="589"/>
                            <a:pt x="212" y="589"/>
                          </a:cubicBezTo>
                          <a:cubicBezTo>
                            <a:pt x="212" y="589"/>
                            <a:pt x="212" y="589"/>
                            <a:pt x="212" y="589"/>
                          </a:cubicBezTo>
                          <a:close/>
                          <a:moveTo>
                            <a:pt x="243" y="598"/>
                          </a:move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lose/>
                          <a:moveTo>
                            <a:pt x="482" y="584"/>
                          </a:moveTo>
                          <a:cubicBezTo>
                            <a:pt x="482" y="584"/>
                            <a:pt x="482" y="584"/>
                            <a:pt x="483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lose/>
                          <a:moveTo>
                            <a:pt x="489" y="581"/>
                          </a:move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lose/>
                          <a:moveTo>
                            <a:pt x="497" y="579"/>
                          </a:move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lose/>
                          <a:moveTo>
                            <a:pt x="577" y="516"/>
                          </a:moveTo>
                          <a:cubicBezTo>
                            <a:pt x="577" y="516"/>
                            <a:pt x="577" y="516"/>
                            <a:pt x="577" y="516"/>
                          </a:cubicBezTo>
                          <a:cubicBezTo>
                            <a:pt x="577" y="516"/>
                            <a:pt x="577" y="516"/>
                            <a:pt x="577" y="516"/>
                          </a:cubicBezTo>
                          <a:cubicBezTo>
                            <a:pt x="577" y="516"/>
                            <a:pt x="577" y="516"/>
                            <a:pt x="577" y="516"/>
                          </a:cubicBezTo>
                          <a:close/>
                          <a:moveTo>
                            <a:pt x="605" y="485"/>
                          </a:moveTo>
                          <a:cubicBezTo>
                            <a:pt x="605" y="485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5"/>
                            <a:pt x="605" y="485"/>
                          </a:cubicBezTo>
                          <a:close/>
                          <a:moveTo>
                            <a:pt x="611" y="478"/>
                          </a:move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59" name="Freeform 2190">
                      <a:extLst>
                        <a:ext uri="{FF2B5EF4-FFF2-40B4-BE49-F238E27FC236}">
                          <a16:creationId xmlns:a16="http://schemas.microsoft.com/office/drawing/2014/main" id="{E672694F-6009-465B-9A4E-B501896862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5" y="2695"/>
                      <a:ext cx="16" cy="11"/>
                    </a:xfrm>
                    <a:custGeom>
                      <a:avLst/>
                      <a:gdLst>
                        <a:gd name="T0" fmla="*/ 4 w 6"/>
                        <a:gd name="T1" fmla="*/ 3 h 4"/>
                        <a:gd name="T2" fmla="*/ 5 w 6"/>
                        <a:gd name="T3" fmla="*/ 2 h 4"/>
                        <a:gd name="T4" fmla="*/ 6 w 6"/>
                        <a:gd name="T5" fmla="*/ 1 h 4"/>
                        <a:gd name="T6" fmla="*/ 6 w 6"/>
                        <a:gd name="T7" fmla="*/ 0 h 4"/>
                        <a:gd name="T8" fmla="*/ 5 w 6"/>
                        <a:gd name="T9" fmla="*/ 0 h 4"/>
                        <a:gd name="T10" fmla="*/ 4 w 6"/>
                        <a:gd name="T11" fmla="*/ 1 h 4"/>
                        <a:gd name="T12" fmla="*/ 3 w 6"/>
                        <a:gd name="T13" fmla="*/ 2 h 4"/>
                        <a:gd name="T14" fmla="*/ 3 w 6"/>
                        <a:gd name="T15" fmla="*/ 2 h 4"/>
                        <a:gd name="T16" fmla="*/ 1 w 6"/>
                        <a:gd name="T17" fmla="*/ 1 h 4"/>
                        <a:gd name="T18" fmla="*/ 1 w 6"/>
                        <a:gd name="T19" fmla="*/ 1 h 4"/>
                        <a:gd name="T20" fmla="*/ 0 w 6"/>
                        <a:gd name="T21" fmla="*/ 2 h 4"/>
                        <a:gd name="T22" fmla="*/ 1 w 6"/>
                        <a:gd name="T23" fmla="*/ 3 h 4"/>
                        <a:gd name="T24" fmla="*/ 4 w 6"/>
                        <a:gd name="T25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4" y="3"/>
                          </a:moveTo>
                          <a:cubicBezTo>
                            <a:pt x="4" y="3"/>
                            <a:pt x="5" y="3"/>
                            <a:pt x="5" y="2"/>
                          </a:cubicBezTo>
                          <a:cubicBezTo>
                            <a:pt x="5" y="2"/>
                            <a:pt x="5" y="1"/>
                            <a:pt x="6" y="1"/>
                          </a:cubicBez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5" y="0"/>
                            <a:pt x="5" y="0"/>
                          </a:cubicBezTo>
                          <a:cubicBezTo>
                            <a:pt x="5" y="0"/>
                            <a:pt x="4" y="1"/>
                            <a:pt x="4" y="1"/>
                          </a:cubicBezTo>
                          <a:cubicBezTo>
                            <a:pt x="4" y="1"/>
                            <a:pt x="3" y="1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1" y="3"/>
                          </a:cubicBezTo>
                          <a:cubicBezTo>
                            <a:pt x="2" y="3"/>
                            <a:pt x="3" y="4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0" name="Freeform 2191">
                      <a:extLst>
                        <a:ext uri="{FF2B5EF4-FFF2-40B4-BE49-F238E27FC236}">
                          <a16:creationId xmlns:a16="http://schemas.microsoft.com/office/drawing/2014/main" id="{A75DB5C2-CAE3-45FE-A731-922D83FEB5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3" y="4108"/>
                      <a:ext cx="11" cy="9"/>
                    </a:xfrm>
                    <a:custGeom>
                      <a:avLst/>
                      <a:gdLst>
                        <a:gd name="T0" fmla="*/ 1 w 4"/>
                        <a:gd name="T1" fmla="*/ 1 h 3"/>
                        <a:gd name="T2" fmla="*/ 0 w 4"/>
                        <a:gd name="T3" fmla="*/ 2 h 3"/>
                        <a:gd name="T4" fmla="*/ 1 w 4"/>
                        <a:gd name="T5" fmla="*/ 2 h 3"/>
                        <a:gd name="T6" fmla="*/ 2 w 4"/>
                        <a:gd name="T7" fmla="*/ 2 h 3"/>
                        <a:gd name="T8" fmla="*/ 4 w 4"/>
                        <a:gd name="T9" fmla="*/ 1 h 3"/>
                        <a:gd name="T10" fmla="*/ 4 w 4"/>
                        <a:gd name="T11" fmla="*/ 1 h 3"/>
                        <a:gd name="T12" fmla="*/ 1 w 4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3" y="3"/>
                            <a:pt x="3" y="2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0"/>
                            <a:pt x="2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1" name="Freeform 2192">
                      <a:extLst>
                        <a:ext uri="{FF2B5EF4-FFF2-40B4-BE49-F238E27FC236}">
                          <a16:creationId xmlns:a16="http://schemas.microsoft.com/office/drawing/2014/main" id="{2D90E551-581C-455A-9B47-3DEBDDA25F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9" y="3129"/>
                      <a:ext cx="6" cy="14"/>
                    </a:xfrm>
                    <a:custGeom>
                      <a:avLst/>
                      <a:gdLst>
                        <a:gd name="T0" fmla="*/ 1 w 2"/>
                        <a:gd name="T1" fmla="*/ 0 h 5"/>
                        <a:gd name="T2" fmla="*/ 0 w 2"/>
                        <a:gd name="T3" fmla="*/ 0 h 5"/>
                        <a:gd name="T4" fmla="*/ 0 w 2"/>
                        <a:gd name="T5" fmla="*/ 2 h 5"/>
                        <a:gd name="T6" fmla="*/ 0 w 2"/>
                        <a:gd name="T7" fmla="*/ 4 h 5"/>
                        <a:gd name="T8" fmla="*/ 2 w 2"/>
                        <a:gd name="T9" fmla="*/ 4 h 5"/>
                        <a:gd name="T10" fmla="*/ 2 w 2"/>
                        <a:gd name="T11" fmla="*/ 2 h 5"/>
                        <a:gd name="T12" fmla="*/ 2 w 2"/>
                        <a:gd name="T13" fmla="*/ 1 h 5"/>
                        <a:gd name="T14" fmla="*/ 1 w 2"/>
                        <a:gd name="T15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5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0" y="4"/>
                          </a:cubicBezTo>
                          <a:cubicBezTo>
                            <a:pt x="1" y="5"/>
                            <a:pt x="1" y="5"/>
                            <a:pt x="2" y="4"/>
                          </a:cubicBezTo>
                          <a:cubicBezTo>
                            <a:pt x="2" y="3"/>
                            <a:pt x="2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2" name="Freeform 2193">
                      <a:extLst>
                        <a:ext uri="{FF2B5EF4-FFF2-40B4-BE49-F238E27FC236}">
                          <a16:creationId xmlns:a16="http://schemas.microsoft.com/office/drawing/2014/main" id="{129781C6-CD22-47E0-8047-E6668D7630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77" y="3569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1 h 4"/>
                        <a:gd name="T2" fmla="*/ 1 w 3"/>
                        <a:gd name="T3" fmla="*/ 0 h 4"/>
                        <a:gd name="T4" fmla="*/ 1 w 3"/>
                        <a:gd name="T5" fmla="*/ 1 h 4"/>
                        <a:gd name="T6" fmla="*/ 1 w 3"/>
                        <a:gd name="T7" fmla="*/ 2 h 4"/>
                        <a:gd name="T8" fmla="*/ 0 w 3"/>
                        <a:gd name="T9" fmla="*/ 4 h 4"/>
                        <a:gd name="T10" fmla="*/ 2 w 3"/>
                        <a:gd name="T11" fmla="*/ 4 h 4"/>
                        <a:gd name="T12" fmla="*/ 2 w 3"/>
                        <a:gd name="T13" fmla="*/ 4 h 4"/>
                        <a:gd name="T14" fmla="*/ 2 w 3"/>
                        <a:gd name="T15" fmla="*/ 1 h 4"/>
                        <a:gd name="T16" fmla="*/ 2 w 3"/>
                        <a:gd name="T17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1"/>
                          </a:move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0" y="3"/>
                            <a:pt x="0" y="3"/>
                            <a:pt x="0" y="4"/>
                          </a:cubicBez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3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3" name="Freeform 2194">
                      <a:extLst>
                        <a:ext uri="{FF2B5EF4-FFF2-40B4-BE49-F238E27FC236}">
                          <a16:creationId xmlns:a16="http://schemas.microsoft.com/office/drawing/2014/main" id="{FE5CDAB3-EC91-4AEC-8063-FE00F47CCB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31" y="2448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3 h 3"/>
                        <a:gd name="T2" fmla="*/ 2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2 h 3"/>
                        <a:gd name="T8" fmla="*/ 2 w 2"/>
                        <a:gd name="T9" fmla="*/ 2 h 3"/>
                        <a:gd name="T10" fmla="*/ 2 w 2"/>
                        <a:gd name="T11" fmla="*/ 1 h 3"/>
                        <a:gd name="T12" fmla="*/ 0 w 2"/>
                        <a:gd name="T13" fmla="*/ 1 h 3"/>
                        <a:gd name="T14" fmla="*/ 0 w 2"/>
                        <a:gd name="T15" fmla="*/ 2 h 3"/>
                        <a:gd name="T16" fmla="*/ 0 w 2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3"/>
                          </a:move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4" name="Freeform 2195">
                      <a:extLst>
                        <a:ext uri="{FF2B5EF4-FFF2-40B4-BE49-F238E27FC236}">
                          <a16:creationId xmlns:a16="http://schemas.microsoft.com/office/drawing/2014/main" id="{1CC5DF25-1B67-4C9F-83FF-19B3A0070D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69" y="4106"/>
                      <a:ext cx="16" cy="11"/>
                    </a:xfrm>
                    <a:custGeom>
                      <a:avLst/>
                      <a:gdLst>
                        <a:gd name="T0" fmla="*/ 5 w 6"/>
                        <a:gd name="T1" fmla="*/ 2 h 4"/>
                        <a:gd name="T2" fmla="*/ 4 w 6"/>
                        <a:gd name="T3" fmla="*/ 1 h 4"/>
                        <a:gd name="T4" fmla="*/ 3 w 6"/>
                        <a:gd name="T5" fmla="*/ 0 h 4"/>
                        <a:gd name="T6" fmla="*/ 1 w 6"/>
                        <a:gd name="T7" fmla="*/ 0 h 4"/>
                        <a:gd name="T8" fmla="*/ 0 w 6"/>
                        <a:gd name="T9" fmla="*/ 1 h 4"/>
                        <a:gd name="T10" fmla="*/ 1 w 6"/>
                        <a:gd name="T11" fmla="*/ 1 h 4"/>
                        <a:gd name="T12" fmla="*/ 3 w 6"/>
                        <a:gd name="T13" fmla="*/ 1 h 4"/>
                        <a:gd name="T14" fmla="*/ 3 w 6"/>
                        <a:gd name="T15" fmla="*/ 2 h 4"/>
                        <a:gd name="T16" fmla="*/ 4 w 6"/>
                        <a:gd name="T17" fmla="*/ 3 h 4"/>
                        <a:gd name="T18" fmla="*/ 6 w 6"/>
                        <a:gd name="T19" fmla="*/ 4 h 4"/>
                        <a:gd name="T20" fmla="*/ 6 w 6"/>
                        <a:gd name="T21" fmla="*/ 3 h 4"/>
                        <a:gd name="T22" fmla="*/ 5 w 6"/>
                        <a:gd name="T23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5" y="2"/>
                          </a:move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ubicBezTo>
                            <a:pt x="3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2" y="1"/>
                            <a:pt x="2" y="1"/>
                            <a:pt x="3" y="1"/>
                          </a:cubicBezTo>
                          <a:cubicBezTo>
                            <a:pt x="3" y="1"/>
                            <a:pt x="3" y="2"/>
                            <a:pt x="3" y="2"/>
                          </a:cubicBezTo>
                          <a:cubicBezTo>
                            <a:pt x="3" y="2"/>
                            <a:pt x="4" y="3"/>
                            <a:pt x="4" y="3"/>
                          </a:cubicBezTo>
                          <a:cubicBezTo>
                            <a:pt x="4" y="4"/>
                            <a:pt x="5" y="4"/>
                            <a:pt x="6" y="4"/>
                          </a:cubicBezTo>
                          <a:cubicBezTo>
                            <a:pt x="6" y="4"/>
                            <a:pt x="6" y="4"/>
                            <a:pt x="6" y="3"/>
                          </a:cubicBezTo>
                          <a:cubicBezTo>
                            <a:pt x="6" y="3"/>
                            <a:pt x="5" y="2"/>
                            <a:pt x="5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5" name="Freeform 2196">
                      <a:extLst>
                        <a:ext uri="{FF2B5EF4-FFF2-40B4-BE49-F238E27FC236}">
                          <a16:creationId xmlns:a16="http://schemas.microsoft.com/office/drawing/2014/main" id="{3A0582ED-A77D-4E8F-9B43-3175E45A2C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05" y="4103"/>
                      <a:ext cx="19" cy="11"/>
                    </a:xfrm>
                    <a:custGeom>
                      <a:avLst/>
                      <a:gdLst>
                        <a:gd name="T0" fmla="*/ 7 w 7"/>
                        <a:gd name="T1" fmla="*/ 2 h 4"/>
                        <a:gd name="T2" fmla="*/ 5 w 7"/>
                        <a:gd name="T3" fmla="*/ 1 h 4"/>
                        <a:gd name="T4" fmla="*/ 4 w 7"/>
                        <a:gd name="T5" fmla="*/ 1 h 4"/>
                        <a:gd name="T6" fmla="*/ 2 w 7"/>
                        <a:gd name="T7" fmla="*/ 1 h 4"/>
                        <a:gd name="T8" fmla="*/ 2 w 7"/>
                        <a:gd name="T9" fmla="*/ 1 h 4"/>
                        <a:gd name="T10" fmla="*/ 1 w 7"/>
                        <a:gd name="T11" fmla="*/ 1 h 4"/>
                        <a:gd name="T12" fmla="*/ 0 w 7"/>
                        <a:gd name="T13" fmla="*/ 2 h 4"/>
                        <a:gd name="T14" fmla="*/ 1 w 7"/>
                        <a:gd name="T15" fmla="*/ 3 h 4"/>
                        <a:gd name="T16" fmla="*/ 3 w 7"/>
                        <a:gd name="T17" fmla="*/ 2 h 4"/>
                        <a:gd name="T18" fmla="*/ 3 w 7"/>
                        <a:gd name="T19" fmla="*/ 2 h 4"/>
                        <a:gd name="T20" fmla="*/ 3 w 7"/>
                        <a:gd name="T21" fmla="*/ 2 h 4"/>
                        <a:gd name="T22" fmla="*/ 3 w 7"/>
                        <a:gd name="T23" fmla="*/ 2 h 4"/>
                        <a:gd name="T24" fmla="*/ 3 w 7"/>
                        <a:gd name="T25" fmla="*/ 2 h 4"/>
                        <a:gd name="T26" fmla="*/ 3 w 7"/>
                        <a:gd name="T27" fmla="*/ 2 h 4"/>
                        <a:gd name="T28" fmla="*/ 5 w 7"/>
                        <a:gd name="T29" fmla="*/ 3 h 4"/>
                        <a:gd name="T30" fmla="*/ 7 w 7"/>
                        <a:gd name="T31" fmla="*/ 3 h 4"/>
                        <a:gd name="T32" fmla="*/ 7 w 7"/>
                        <a:gd name="T33" fmla="*/ 3 h 4"/>
                        <a:gd name="T34" fmla="*/ 7 w 7"/>
                        <a:gd name="T35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7" h="4">
                          <a:moveTo>
                            <a:pt x="7" y="2"/>
                          </a:moveTo>
                          <a:cubicBezTo>
                            <a:pt x="6" y="2"/>
                            <a:pt x="5" y="2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3" y="0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1"/>
                          </a:cubicBezTo>
                          <a:cubicBezTo>
                            <a:pt x="1" y="1"/>
                            <a:pt x="0" y="1"/>
                            <a:pt x="0" y="2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ubicBezTo>
                            <a:pt x="2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4" y="3"/>
                            <a:pt x="4" y="3"/>
                            <a:pt x="5" y="3"/>
                          </a:cubicBezTo>
                          <a:cubicBezTo>
                            <a:pt x="6" y="4"/>
                            <a:pt x="6" y="4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2"/>
                            <a:pt x="7" y="2"/>
                            <a:pt x="7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6" name="Freeform 2197">
                      <a:extLst>
                        <a:ext uri="{FF2B5EF4-FFF2-40B4-BE49-F238E27FC236}">
                          <a16:creationId xmlns:a16="http://schemas.microsoft.com/office/drawing/2014/main" id="{6E16CD2F-399C-44C4-B3CC-FFF8EB5354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65"/>
                      <a:ext cx="10" cy="18"/>
                    </a:xfrm>
                    <a:custGeom>
                      <a:avLst/>
                      <a:gdLst>
                        <a:gd name="T0" fmla="*/ 3 w 4"/>
                        <a:gd name="T1" fmla="*/ 3 h 7"/>
                        <a:gd name="T2" fmla="*/ 3 w 4"/>
                        <a:gd name="T3" fmla="*/ 2 h 7"/>
                        <a:gd name="T4" fmla="*/ 3 w 4"/>
                        <a:gd name="T5" fmla="*/ 1 h 7"/>
                        <a:gd name="T6" fmla="*/ 2 w 4"/>
                        <a:gd name="T7" fmla="*/ 1 h 7"/>
                        <a:gd name="T8" fmla="*/ 1 w 4"/>
                        <a:gd name="T9" fmla="*/ 1 h 7"/>
                        <a:gd name="T10" fmla="*/ 1 w 4"/>
                        <a:gd name="T11" fmla="*/ 2 h 7"/>
                        <a:gd name="T12" fmla="*/ 1 w 4"/>
                        <a:gd name="T13" fmla="*/ 3 h 7"/>
                        <a:gd name="T14" fmla="*/ 1 w 4"/>
                        <a:gd name="T15" fmla="*/ 3 h 7"/>
                        <a:gd name="T16" fmla="*/ 2 w 4"/>
                        <a:gd name="T17" fmla="*/ 3 h 7"/>
                        <a:gd name="T18" fmla="*/ 2 w 4"/>
                        <a:gd name="T19" fmla="*/ 4 h 7"/>
                        <a:gd name="T20" fmla="*/ 3 w 4"/>
                        <a:gd name="T21" fmla="*/ 5 h 7"/>
                        <a:gd name="T22" fmla="*/ 3 w 4"/>
                        <a:gd name="T23" fmla="*/ 7 h 7"/>
                        <a:gd name="T24" fmla="*/ 4 w 4"/>
                        <a:gd name="T25" fmla="*/ 7 h 7"/>
                        <a:gd name="T26" fmla="*/ 4 w 4"/>
                        <a:gd name="T27" fmla="*/ 5 h 7"/>
                        <a:gd name="T28" fmla="*/ 3 w 4"/>
                        <a:gd name="T29" fmla="*/ 4 h 7"/>
                        <a:gd name="T30" fmla="*/ 3 w 4"/>
                        <a:gd name="T31" fmla="*/ 3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4" h="7">
                          <a:moveTo>
                            <a:pt x="3" y="3"/>
                          </a:moveTo>
                          <a:cubicBezTo>
                            <a:pt x="3" y="3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2" y="3"/>
                            <a:pt x="2" y="3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5"/>
                            <a:pt x="2" y="5"/>
                            <a:pt x="3" y="5"/>
                          </a:cubicBezTo>
                          <a:cubicBezTo>
                            <a:pt x="3" y="6"/>
                            <a:pt x="3" y="6"/>
                            <a:pt x="3" y="7"/>
                          </a:cubicBezTo>
                          <a:cubicBezTo>
                            <a:pt x="3" y="7"/>
                            <a:pt x="3" y="7"/>
                            <a:pt x="4" y="7"/>
                          </a:cubicBezTo>
                          <a:cubicBezTo>
                            <a:pt x="4" y="6"/>
                            <a:pt x="4" y="6"/>
                            <a:pt x="4" y="5"/>
                          </a:cubicBezTo>
                          <a:cubicBezTo>
                            <a:pt x="4" y="5"/>
                            <a:pt x="4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7" name="Freeform 2198">
                      <a:extLst>
                        <a:ext uri="{FF2B5EF4-FFF2-40B4-BE49-F238E27FC236}">
                          <a16:creationId xmlns:a16="http://schemas.microsoft.com/office/drawing/2014/main" id="{93F8317D-DF8C-49FB-9C24-E7E1E6754CCA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494" y="2451"/>
                      <a:ext cx="83" cy="13"/>
                    </a:xfrm>
                    <a:custGeom>
                      <a:avLst/>
                      <a:gdLst>
                        <a:gd name="T0" fmla="*/ 2 w 31"/>
                        <a:gd name="T1" fmla="*/ 2 h 5"/>
                        <a:gd name="T2" fmla="*/ 5 w 31"/>
                        <a:gd name="T3" fmla="*/ 2 h 5"/>
                        <a:gd name="T4" fmla="*/ 6 w 31"/>
                        <a:gd name="T5" fmla="*/ 3 h 5"/>
                        <a:gd name="T6" fmla="*/ 7 w 31"/>
                        <a:gd name="T7" fmla="*/ 3 h 5"/>
                        <a:gd name="T8" fmla="*/ 10 w 31"/>
                        <a:gd name="T9" fmla="*/ 3 h 5"/>
                        <a:gd name="T10" fmla="*/ 10 w 31"/>
                        <a:gd name="T11" fmla="*/ 3 h 5"/>
                        <a:gd name="T12" fmla="*/ 10 w 31"/>
                        <a:gd name="T13" fmla="*/ 3 h 5"/>
                        <a:gd name="T14" fmla="*/ 17 w 31"/>
                        <a:gd name="T15" fmla="*/ 3 h 5"/>
                        <a:gd name="T16" fmla="*/ 18 w 31"/>
                        <a:gd name="T17" fmla="*/ 4 h 5"/>
                        <a:gd name="T18" fmla="*/ 19 w 31"/>
                        <a:gd name="T19" fmla="*/ 4 h 5"/>
                        <a:gd name="T20" fmla="*/ 21 w 31"/>
                        <a:gd name="T21" fmla="*/ 4 h 5"/>
                        <a:gd name="T22" fmla="*/ 22 w 31"/>
                        <a:gd name="T23" fmla="*/ 3 h 5"/>
                        <a:gd name="T24" fmla="*/ 22 w 31"/>
                        <a:gd name="T25" fmla="*/ 4 h 5"/>
                        <a:gd name="T26" fmla="*/ 23 w 31"/>
                        <a:gd name="T27" fmla="*/ 4 h 5"/>
                        <a:gd name="T28" fmla="*/ 25 w 31"/>
                        <a:gd name="T29" fmla="*/ 4 h 5"/>
                        <a:gd name="T30" fmla="*/ 26 w 31"/>
                        <a:gd name="T31" fmla="*/ 4 h 5"/>
                        <a:gd name="T32" fmla="*/ 26 w 31"/>
                        <a:gd name="T33" fmla="*/ 4 h 5"/>
                        <a:gd name="T34" fmla="*/ 26 w 31"/>
                        <a:gd name="T35" fmla="*/ 4 h 5"/>
                        <a:gd name="T36" fmla="*/ 27 w 31"/>
                        <a:gd name="T37" fmla="*/ 4 h 5"/>
                        <a:gd name="T38" fmla="*/ 28 w 31"/>
                        <a:gd name="T39" fmla="*/ 4 h 5"/>
                        <a:gd name="T40" fmla="*/ 31 w 31"/>
                        <a:gd name="T41" fmla="*/ 4 h 5"/>
                        <a:gd name="T42" fmla="*/ 31 w 31"/>
                        <a:gd name="T43" fmla="*/ 4 h 5"/>
                        <a:gd name="T44" fmla="*/ 31 w 31"/>
                        <a:gd name="T45" fmla="*/ 3 h 5"/>
                        <a:gd name="T46" fmla="*/ 30 w 31"/>
                        <a:gd name="T47" fmla="*/ 2 h 5"/>
                        <a:gd name="T48" fmla="*/ 28 w 31"/>
                        <a:gd name="T49" fmla="*/ 2 h 5"/>
                        <a:gd name="T50" fmla="*/ 26 w 31"/>
                        <a:gd name="T51" fmla="*/ 2 h 5"/>
                        <a:gd name="T52" fmla="*/ 25 w 31"/>
                        <a:gd name="T53" fmla="*/ 2 h 5"/>
                        <a:gd name="T54" fmla="*/ 25 w 31"/>
                        <a:gd name="T55" fmla="*/ 3 h 5"/>
                        <a:gd name="T56" fmla="*/ 24 w 31"/>
                        <a:gd name="T57" fmla="*/ 2 h 5"/>
                        <a:gd name="T58" fmla="*/ 23 w 31"/>
                        <a:gd name="T59" fmla="*/ 2 h 5"/>
                        <a:gd name="T60" fmla="*/ 22 w 31"/>
                        <a:gd name="T61" fmla="*/ 3 h 5"/>
                        <a:gd name="T62" fmla="*/ 20 w 31"/>
                        <a:gd name="T63" fmla="*/ 2 h 5"/>
                        <a:gd name="T64" fmla="*/ 19 w 31"/>
                        <a:gd name="T65" fmla="*/ 2 h 5"/>
                        <a:gd name="T66" fmla="*/ 19 w 31"/>
                        <a:gd name="T67" fmla="*/ 1 h 5"/>
                        <a:gd name="T68" fmla="*/ 13 w 31"/>
                        <a:gd name="T69" fmla="*/ 1 h 5"/>
                        <a:gd name="T70" fmla="*/ 13 w 31"/>
                        <a:gd name="T71" fmla="*/ 2 h 5"/>
                        <a:gd name="T72" fmla="*/ 11 w 31"/>
                        <a:gd name="T73" fmla="*/ 2 h 5"/>
                        <a:gd name="T74" fmla="*/ 10 w 31"/>
                        <a:gd name="T75" fmla="*/ 2 h 5"/>
                        <a:gd name="T76" fmla="*/ 9 w 31"/>
                        <a:gd name="T77" fmla="*/ 1 h 5"/>
                        <a:gd name="T78" fmla="*/ 7 w 31"/>
                        <a:gd name="T79" fmla="*/ 1 h 5"/>
                        <a:gd name="T80" fmla="*/ 6 w 31"/>
                        <a:gd name="T81" fmla="*/ 1 h 5"/>
                        <a:gd name="T82" fmla="*/ 5 w 31"/>
                        <a:gd name="T83" fmla="*/ 0 h 5"/>
                        <a:gd name="T84" fmla="*/ 3 w 31"/>
                        <a:gd name="T85" fmla="*/ 0 h 5"/>
                        <a:gd name="T86" fmla="*/ 3 w 31"/>
                        <a:gd name="T87" fmla="*/ 0 h 5"/>
                        <a:gd name="T88" fmla="*/ 3 w 31"/>
                        <a:gd name="T89" fmla="*/ 0 h 5"/>
                        <a:gd name="T90" fmla="*/ 3 w 31"/>
                        <a:gd name="T91" fmla="*/ 0 h 5"/>
                        <a:gd name="T92" fmla="*/ 1 w 31"/>
                        <a:gd name="T93" fmla="*/ 0 h 5"/>
                        <a:gd name="T94" fmla="*/ 1 w 31"/>
                        <a:gd name="T95" fmla="*/ 0 h 5"/>
                        <a:gd name="T96" fmla="*/ 1 w 31"/>
                        <a:gd name="T97" fmla="*/ 2 h 5"/>
                        <a:gd name="T98" fmla="*/ 2 w 31"/>
                        <a:gd name="T99" fmla="*/ 2 h 5"/>
                        <a:gd name="T100" fmla="*/ 17 w 31"/>
                        <a:gd name="T101" fmla="*/ 3 h 5"/>
                        <a:gd name="T102" fmla="*/ 17 w 31"/>
                        <a:gd name="T103" fmla="*/ 3 h 5"/>
                        <a:gd name="T104" fmla="*/ 17 w 31"/>
                        <a:gd name="T105" fmla="*/ 3 h 5"/>
                        <a:gd name="T106" fmla="*/ 17 w 31"/>
                        <a:gd name="T107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31" h="5">
                          <a:moveTo>
                            <a:pt x="2" y="2"/>
                          </a:moveTo>
                          <a:cubicBezTo>
                            <a:pt x="3" y="2"/>
                            <a:pt x="4" y="2"/>
                            <a:pt x="5" y="2"/>
                          </a:cubicBezTo>
                          <a:cubicBezTo>
                            <a:pt x="5" y="3"/>
                            <a:pt x="6" y="3"/>
                            <a:pt x="6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9" y="4"/>
                            <a:pt x="9" y="4"/>
                            <a:pt x="10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12" y="3"/>
                            <a:pt x="14" y="3"/>
                            <a:pt x="17" y="3"/>
                          </a:cubicBezTo>
                          <a:cubicBezTo>
                            <a:pt x="17" y="3"/>
                            <a:pt x="17" y="4"/>
                            <a:pt x="18" y="4"/>
                          </a:cubicBezTo>
                          <a:cubicBezTo>
                            <a:pt x="18" y="4"/>
                            <a:pt x="19" y="4"/>
                            <a:pt x="19" y="4"/>
                          </a:cubicBezTo>
                          <a:cubicBezTo>
                            <a:pt x="20" y="4"/>
                            <a:pt x="20" y="4"/>
                            <a:pt x="21" y="4"/>
                          </a:cubicBezTo>
                          <a:cubicBezTo>
                            <a:pt x="21" y="4"/>
                            <a:pt x="21" y="3"/>
                            <a:pt x="22" y="3"/>
                          </a:cubicBezTo>
                          <a:cubicBezTo>
                            <a:pt x="22" y="4"/>
                            <a:pt x="22" y="4"/>
                            <a:pt x="22" y="4"/>
                          </a:cubicBezTo>
                          <a:cubicBezTo>
                            <a:pt x="23" y="4"/>
                            <a:pt x="23" y="4"/>
                            <a:pt x="23" y="4"/>
                          </a:cubicBezTo>
                          <a:cubicBezTo>
                            <a:pt x="23" y="4"/>
                            <a:pt x="24" y="4"/>
                            <a:pt x="25" y="4"/>
                          </a:cubicBezTo>
                          <a:cubicBezTo>
                            <a:pt x="25" y="4"/>
                            <a:pt x="25" y="4"/>
                            <a:pt x="26" y="4"/>
                          </a:cubicBezTo>
                          <a:cubicBezTo>
                            <a:pt x="26" y="4"/>
                            <a:pt x="26" y="4"/>
                            <a:pt x="26" y="4"/>
                          </a:cubicBezTo>
                          <a:cubicBezTo>
                            <a:pt x="26" y="4"/>
                            <a:pt x="26" y="4"/>
                            <a:pt x="26" y="4"/>
                          </a:cubicBezTo>
                          <a:cubicBezTo>
                            <a:pt x="27" y="4"/>
                            <a:pt x="27" y="4"/>
                            <a:pt x="27" y="4"/>
                          </a:cubicBezTo>
                          <a:cubicBezTo>
                            <a:pt x="27" y="4"/>
                            <a:pt x="27" y="4"/>
                            <a:pt x="28" y="4"/>
                          </a:cubicBezTo>
                          <a:cubicBezTo>
                            <a:pt x="29" y="5"/>
                            <a:pt x="30" y="5"/>
                            <a:pt x="31" y="4"/>
                          </a:cubicBezTo>
                          <a:cubicBezTo>
                            <a:pt x="31" y="4"/>
                            <a:pt x="31" y="4"/>
                            <a:pt x="31" y="4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31" y="3"/>
                            <a:pt x="31" y="2"/>
                            <a:pt x="30" y="2"/>
                          </a:cubicBezTo>
                          <a:cubicBezTo>
                            <a:pt x="30" y="2"/>
                            <a:pt x="29" y="2"/>
                            <a:pt x="28" y="2"/>
                          </a:cubicBezTo>
                          <a:cubicBezTo>
                            <a:pt x="28" y="3"/>
                            <a:pt x="27" y="3"/>
                            <a:pt x="26" y="2"/>
                          </a:cubicBezTo>
                          <a:cubicBezTo>
                            <a:pt x="26" y="2"/>
                            <a:pt x="26" y="2"/>
                            <a:pt x="25" y="2"/>
                          </a:cubicBezTo>
                          <a:cubicBezTo>
                            <a:pt x="25" y="3"/>
                            <a:pt x="25" y="3"/>
                            <a:pt x="25" y="3"/>
                          </a:cubicBezTo>
                          <a:cubicBezTo>
                            <a:pt x="25" y="3"/>
                            <a:pt x="25" y="2"/>
                            <a:pt x="24" y="2"/>
                          </a:cubicBezTo>
                          <a:cubicBezTo>
                            <a:pt x="24" y="2"/>
                            <a:pt x="23" y="2"/>
                            <a:pt x="23" y="2"/>
                          </a:cubicBezTo>
                          <a:cubicBezTo>
                            <a:pt x="22" y="2"/>
                            <a:pt x="22" y="2"/>
                            <a:pt x="22" y="3"/>
                          </a:cubicBezTo>
                          <a:cubicBezTo>
                            <a:pt x="21" y="2"/>
                            <a:pt x="20" y="2"/>
                            <a:pt x="20" y="2"/>
                          </a:cubicBezTo>
                          <a:cubicBezTo>
                            <a:pt x="20" y="2"/>
                            <a:pt x="20" y="2"/>
                            <a:pt x="19" y="2"/>
                          </a:cubicBezTo>
                          <a:cubicBezTo>
                            <a:pt x="19" y="1"/>
                            <a:pt x="19" y="1"/>
                            <a:pt x="19" y="1"/>
                          </a:cubicBezTo>
                          <a:cubicBezTo>
                            <a:pt x="17" y="1"/>
                            <a:pt x="15" y="1"/>
                            <a:pt x="13" y="1"/>
                          </a:cubicBezTo>
                          <a:cubicBezTo>
                            <a:pt x="13" y="1"/>
                            <a:pt x="13" y="2"/>
                            <a:pt x="13" y="2"/>
                          </a:cubicBezTo>
                          <a:cubicBezTo>
                            <a:pt x="12" y="2"/>
                            <a:pt x="11" y="2"/>
                            <a:pt x="11" y="2"/>
                          </a:cubicBezTo>
                          <a:cubicBezTo>
                            <a:pt x="11" y="2"/>
                            <a:pt x="10" y="2"/>
                            <a:pt x="10" y="2"/>
                          </a:cubicBezTo>
                          <a:cubicBezTo>
                            <a:pt x="10" y="1"/>
                            <a:pt x="10" y="1"/>
                            <a:pt x="9" y="1"/>
                          </a:cubicBezTo>
                          <a:cubicBezTo>
                            <a:pt x="8" y="1"/>
                            <a:pt x="7" y="1"/>
                            <a:pt x="7" y="1"/>
                          </a:cubicBezTo>
                          <a:cubicBezTo>
                            <a:pt x="6" y="1"/>
                            <a:pt x="6" y="1"/>
                            <a:pt x="6" y="1"/>
                          </a:cubicBezTo>
                          <a:cubicBezTo>
                            <a:pt x="6" y="1"/>
                            <a:pt x="5" y="0"/>
                            <a:pt x="5" y="0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lose/>
                          <a:moveTo>
                            <a:pt x="17" y="3"/>
                          </a:moveTo>
                          <a:cubicBezTo>
                            <a:pt x="17" y="3"/>
                            <a:pt x="17" y="3"/>
                            <a:pt x="17" y="3"/>
                          </a:cubicBezTo>
                          <a:cubicBezTo>
                            <a:pt x="17" y="3"/>
                            <a:pt x="17" y="3"/>
                            <a:pt x="17" y="3"/>
                          </a:cubicBezTo>
                          <a:cubicBezTo>
                            <a:pt x="17" y="3"/>
                            <a:pt x="17" y="3"/>
                            <a:pt x="17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8" name="Freeform 2199">
                      <a:extLst>
                        <a:ext uri="{FF2B5EF4-FFF2-40B4-BE49-F238E27FC236}">
                          <a16:creationId xmlns:a16="http://schemas.microsoft.com/office/drawing/2014/main" id="{68900AA9-4B76-45E4-884A-E683FA5722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805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1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69" name="Freeform 2200">
                      <a:extLst>
                        <a:ext uri="{FF2B5EF4-FFF2-40B4-BE49-F238E27FC236}">
                          <a16:creationId xmlns:a16="http://schemas.microsoft.com/office/drawing/2014/main" id="{7EF83293-0D17-4DDD-A3BD-88E220E6169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81" y="3867"/>
                      <a:ext cx="43" cy="48"/>
                    </a:xfrm>
                    <a:custGeom>
                      <a:avLst/>
                      <a:gdLst>
                        <a:gd name="T0" fmla="*/ 14 w 16"/>
                        <a:gd name="T1" fmla="*/ 14 h 18"/>
                        <a:gd name="T2" fmla="*/ 14 w 16"/>
                        <a:gd name="T3" fmla="*/ 14 h 18"/>
                        <a:gd name="T4" fmla="*/ 13 w 16"/>
                        <a:gd name="T5" fmla="*/ 12 h 18"/>
                        <a:gd name="T6" fmla="*/ 12 w 16"/>
                        <a:gd name="T7" fmla="*/ 11 h 18"/>
                        <a:gd name="T8" fmla="*/ 11 w 16"/>
                        <a:gd name="T9" fmla="*/ 9 h 18"/>
                        <a:gd name="T10" fmla="*/ 10 w 16"/>
                        <a:gd name="T11" fmla="*/ 9 h 18"/>
                        <a:gd name="T12" fmla="*/ 9 w 16"/>
                        <a:gd name="T13" fmla="*/ 8 h 18"/>
                        <a:gd name="T14" fmla="*/ 9 w 16"/>
                        <a:gd name="T15" fmla="*/ 7 h 18"/>
                        <a:gd name="T16" fmla="*/ 8 w 16"/>
                        <a:gd name="T17" fmla="*/ 7 h 18"/>
                        <a:gd name="T18" fmla="*/ 7 w 16"/>
                        <a:gd name="T19" fmla="*/ 6 h 18"/>
                        <a:gd name="T20" fmla="*/ 7 w 16"/>
                        <a:gd name="T21" fmla="*/ 6 h 18"/>
                        <a:gd name="T22" fmla="*/ 6 w 16"/>
                        <a:gd name="T23" fmla="*/ 5 h 18"/>
                        <a:gd name="T24" fmla="*/ 4 w 16"/>
                        <a:gd name="T25" fmla="*/ 3 h 18"/>
                        <a:gd name="T26" fmla="*/ 4 w 16"/>
                        <a:gd name="T27" fmla="*/ 2 h 18"/>
                        <a:gd name="T28" fmla="*/ 3 w 16"/>
                        <a:gd name="T29" fmla="*/ 1 h 18"/>
                        <a:gd name="T30" fmla="*/ 1 w 16"/>
                        <a:gd name="T31" fmla="*/ 0 h 18"/>
                        <a:gd name="T32" fmla="*/ 1 w 16"/>
                        <a:gd name="T33" fmla="*/ 2 h 18"/>
                        <a:gd name="T34" fmla="*/ 2 w 16"/>
                        <a:gd name="T35" fmla="*/ 2 h 18"/>
                        <a:gd name="T36" fmla="*/ 2 w 16"/>
                        <a:gd name="T37" fmla="*/ 3 h 18"/>
                        <a:gd name="T38" fmla="*/ 3 w 16"/>
                        <a:gd name="T39" fmla="*/ 4 h 18"/>
                        <a:gd name="T40" fmla="*/ 3 w 16"/>
                        <a:gd name="T41" fmla="*/ 4 h 18"/>
                        <a:gd name="T42" fmla="*/ 3 w 16"/>
                        <a:gd name="T43" fmla="*/ 5 h 18"/>
                        <a:gd name="T44" fmla="*/ 5 w 16"/>
                        <a:gd name="T45" fmla="*/ 6 h 18"/>
                        <a:gd name="T46" fmla="*/ 5 w 16"/>
                        <a:gd name="T47" fmla="*/ 6 h 18"/>
                        <a:gd name="T48" fmla="*/ 6 w 16"/>
                        <a:gd name="T49" fmla="*/ 7 h 18"/>
                        <a:gd name="T50" fmla="*/ 6 w 16"/>
                        <a:gd name="T51" fmla="*/ 7 h 18"/>
                        <a:gd name="T52" fmla="*/ 7 w 16"/>
                        <a:gd name="T53" fmla="*/ 8 h 18"/>
                        <a:gd name="T54" fmla="*/ 8 w 16"/>
                        <a:gd name="T55" fmla="*/ 10 h 18"/>
                        <a:gd name="T56" fmla="*/ 10 w 16"/>
                        <a:gd name="T57" fmla="*/ 12 h 18"/>
                        <a:gd name="T58" fmla="*/ 13 w 16"/>
                        <a:gd name="T59" fmla="*/ 15 h 18"/>
                        <a:gd name="T60" fmla="*/ 15 w 16"/>
                        <a:gd name="T61" fmla="*/ 17 h 18"/>
                        <a:gd name="T62" fmla="*/ 16 w 16"/>
                        <a:gd name="T63" fmla="*/ 18 h 18"/>
                        <a:gd name="T64" fmla="*/ 16 w 16"/>
                        <a:gd name="T65" fmla="*/ 17 h 18"/>
                        <a:gd name="T66" fmla="*/ 2 w 16"/>
                        <a:gd name="T67" fmla="*/ 2 h 18"/>
                        <a:gd name="T68" fmla="*/ 2 w 16"/>
                        <a:gd name="T69" fmla="*/ 2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6" h="18">
                          <a:moveTo>
                            <a:pt x="14" y="14"/>
                          </a:move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3"/>
                            <a:pt x="13" y="13"/>
                          </a:cubicBezTo>
                          <a:cubicBezTo>
                            <a:pt x="13" y="12"/>
                            <a:pt x="13" y="12"/>
                            <a:pt x="13" y="12"/>
                          </a:cubicBezTo>
                          <a:cubicBezTo>
                            <a:pt x="13" y="12"/>
                            <a:pt x="13" y="12"/>
                            <a:pt x="13" y="12"/>
                          </a:cubicBezTo>
                          <a:cubicBezTo>
                            <a:pt x="13" y="11"/>
                            <a:pt x="12" y="11"/>
                            <a:pt x="12" y="11"/>
                          </a:cubicBezTo>
                          <a:cubicBezTo>
                            <a:pt x="11" y="10"/>
                            <a:pt x="11" y="10"/>
                            <a:pt x="11" y="10"/>
                          </a:cubicBezTo>
                          <a:cubicBezTo>
                            <a:pt x="11" y="10"/>
                            <a:pt x="11" y="10"/>
                            <a:pt x="11" y="9"/>
                          </a:cubicBezTo>
                          <a:cubicBezTo>
                            <a:pt x="11" y="9"/>
                            <a:pt x="11" y="9"/>
                            <a:pt x="10" y="9"/>
                          </a:cubicBezTo>
                          <a:cubicBezTo>
                            <a:pt x="10" y="9"/>
                            <a:pt x="10" y="9"/>
                            <a:pt x="10" y="9"/>
                          </a:cubicBezTo>
                          <a:cubicBezTo>
                            <a:pt x="10" y="9"/>
                            <a:pt x="10" y="9"/>
                            <a:pt x="9" y="9"/>
                          </a:cubicBezTo>
                          <a:cubicBezTo>
                            <a:pt x="9" y="8"/>
                            <a:pt x="9" y="8"/>
                            <a:pt x="9" y="8"/>
                          </a:cubicBezTo>
                          <a:cubicBezTo>
                            <a:pt x="9" y="8"/>
                            <a:pt x="9" y="8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6" y="6"/>
                            <a:pt x="6" y="6"/>
                            <a:pt x="6" y="5"/>
                          </a:cubicBezTo>
                          <a:cubicBezTo>
                            <a:pt x="6" y="5"/>
                            <a:pt x="5" y="4"/>
                            <a:pt x="5" y="4"/>
                          </a:cubicBezTo>
                          <a:cubicBezTo>
                            <a:pt x="5" y="4"/>
                            <a:pt x="5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2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3"/>
                            <a:pt x="3" y="3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5"/>
                            <a:pt x="3" y="5"/>
                          </a:cubicBezTo>
                          <a:cubicBezTo>
                            <a:pt x="3" y="5"/>
                            <a:pt x="4" y="5"/>
                            <a:pt x="4" y="6"/>
                          </a:cubicBezTo>
                          <a:cubicBezTo>
                            <a:pt x="4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8"/>
                            <a:pt x="6" y="8"/>
                            <a:pt x="7" y="8"/>
                          </a:cubicBezTo>
                          <a:cubicBezTo>
                            <a:pt x="7" y="9"/>
                            <a:pt x="7" y="9"/>
                            <a:pt x="8" y="9"/>
                          </a:cubicBezTo>
                          <a:cubicBezTo>
                            <a:pt x="8" y="9"/>
                            <a:pt x="8" y="9"/>
                            <a:pt x="8" y="10"/>
                          </a:cubicBezTo>
                          <a:cubicBezTo>
                            <a:pt x="8" y="10"/>
                            <a:pt x="8" y="10"/>
                            <a:pt x="9" y="11"/>
                          </a:cubicBezTo>
                          <a:cubicBezTo>
                            <a:pt x="9" y="11"/>
                            <a:pt x="9" y="12"/>
                            <a:pt x="10" y="12"/>
                          </a:cubicBezTo>
                          <a:cubicBezTo>
                            <a:pt x="10" y="13"/>
                            <a:pt x="11" y="13"/>
                            <a:pt x="11" y="14"/>
                          </a:cubicBezTo>
                          <a:cubicBezTo>
                            <a:pt x="12" y="14"/>
                            <a:pt x="12" y="15"/>
                            <a:pt x="13" y="15"/>
                          </a:cubicBezTo>
                          <a:cubicBezTo>
                            <a:pt x="13" y="15"/>
                            <a:pt x="13" y="15"/>
                            <a:pt x="14" y="16"/>
                          </a:cubicBezTo>
                          <a:cubicBezTo>
                            <a:pt x="14" y="16"/>
                            <a:pt x="15" y="16"/>
                            <a:pt x="15" y="17"/>
                          </a:cubicBezTo>
                          <a:cubicBezTo>
                            <a:pt x="15" y="17"/>
                            <a:pt x="15" y="17"/>
                            <a:pt x="15" y="18"/>
                          </a:cubicBezTo>
                          <a:cubicBezTo>
                            <a:pt x="15" y="18"/>
                            <a:pt x="15" y="18"/>
                            <a:pt x="16" y="18"/>
                          </a:cubicBezTo>
                          <a:cubicBezTo>
                            <a:pt x="16" y="18"/>
                            <a:pt x="16" y="18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6"/>
                            <a:pt x="16" y="15"/>
                            <a:pt x="14" y="14"/>
                          </a:cubicBezTo>
                          <a:close/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0" name="Freeform 2201">
                      <a:extLst>
                        <a:ext uri="{FF2B5EF4-FFF2-40B4-BE49-F238E27FC236}">
                          <a16:creationId xmlns:a16="http://schemas.microsoft.com/office/drawing/2014/main" id="{25E4911F-E111-4712-BDDA-27670DF266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" y="3274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2 h 3"/>
                        <a:gd name="T2" fmla="*/ 2 w 2"/>
                        <a:gd name="T3" fmla="*/ 1 h 3"/>
                        <a:gd name="T4" fmla="*/ 1 w 2"/>
                        <a:gd name="T5" fmla="*/ 1 h 3"/>
                        <a:gd name="T6" fmla="*/ 1 w 2"/>
                        <a:gd name="T7" fmla="*/ 2 h 3"/>
                        <a:gd name="T8" fmla="*/ 0 w 2"/>
                        <a:gd name="T9" fmla="*/ 2 h 3"/>
                        <a:gd name="T10" fmla="*/ 0 w 2"/>
                        <a:gd name="T11" fmla="*/ 3 h 3"/>
                        <a:gd name="T12" fmla="*/ 1 w 2"/>
                        <a:gd name="T13" fmla="*/ 3 h 3"/>
                        <a:gd name="T14" fmla="*/ 2 w 2"/>
                        <a:gd name="T15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2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1" name="Freeform 2202">
                      <a:extLst>
                        <a:ext uri="{FF2B5EF4-FFF2-40B4-BE49-F238E27FC236}">
                          <a16:creationId xmlns:a16="http://schemas.microsoft.com/office/drawing/2014/main" id="{9167F660-97E8-4A8C-8988-0CADDD884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51" y="2625"/>
                      <a:ext cx="8" cy="8"/>
                    </a:xfrm>
                    <a:custGeom>
                      <a:avLst/>
                      <a:gdLst>
                        <a:gd name="T0" fmla="*/ 2 w 3"/>
                        <a:gd name="T1" fmla="*/ 3 h 3"/>
                        <a:gd name="T2" fmla="*/ 2 w 3"/>
                        <a:gd name="T3" fmla="*/ 2 h 3"/>
                        <a:gd name="T4" fmla="*/ 2 w 3"/>
                        <a:gd name="T5" fmla="*/ 0 h 3"/>
                        <a:gd name="T6" fmla="*/ 1 w 3"/>
                        <a:gd name="T7" fmla="*/ 1 h 3"/>
                        <a:gd name="T8" fmla="*/ 1 w 3"/>
                        <a:gd name="T9" fmla="*/ 2 h 3"/>
                        <a:gd name="T10" fmla="*/ 2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2" y="3"/>
                          </a:moveTo>
                          <a:cubicBezTo>
                            <a:pt x="2" y="3"/>
                            <a:pt x="2" y="2"/>
                            <a:pt x="2" y="2"/>
                          </a:cubicBezTo>
                          <a:cubicBezTo>
                            <a:pt x="3" y="1"/>
                            <a:pt x="3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2" name="Freeform 2203">
                      <a:extLst>
                        <a:ext uri="{FF2B5EF4-FFF2-40B4-BE49-F238E27FC236}">
                          <a16:creationId xmlns:a16="http://schemas.microsoft.com/office/drawing/2014/main" id="{F6714DC7-562A-40CB-AE45-89B09503A3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3" y="2652"/>
                      <a:ext cx="6" cy="13"/>
                    </a:xfrm>
                    <a:custGeom>
                      <a:avLst/>
                      <a:gdLst>
                        <a:gd name="T0" fmla="*/ 0 w 2"/>
                        <a:gd name="T1" fmla="*/ 4 h 5"/>
                        <a:gd name="T2" fmla="*/ 1 w 2"/>
                        <a:gd name="T3" fmla="*/ 4 h 5"/>
                        <a:gd name="T4" fmla="*/ 2 w 2"/>
                        <a:gd name="T5" fmla="*/ 3 h 5"/>
                        <a:gd name="T6" fmla="*/ 2 w 2"/>
                        <a:gd name="T7" fmla="*/ 4 h 5"/>
                        <a:gd name="T8" fmla="*/ 2 w 2"/>
                        <a:gd name="T9" fmla="*/ 3 h 5"/>
                        <a:gd name="T10" fmla="*/ 2 w 2"/>
                        <a:gd name="T11" fmla="*/ 1 h 5"/>
                        <a:gd name="T12" fmla="*/ 1 w 2"/>
                        <a:gd name="T13" fmla="*/ 1 h 5"/>
                        <a:gd name="T14" fmla="*/ 1 w 2"/>
                        <a:gd name="T15" fmla="*/ 1 h 5"/>
                        <a:gd name="T16" fmla="*/ 0 w 2"/>
                        <a:gd name="T17" fmla="*/ 4 h 5"/>
                        <a:gd name="T18" fmla="*/ 0 w 2"/>
                        <a:gd name="T19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" h="5">
                          <a:moveTo>
                            <a:pt x="0" y="4"/>
                          </a:moveTo>
                          <a:cubicBezTo>
                            <a:pt x="0" y="5"/>
                            <a:pt x="0" y="5"/>
                            <a:pt x="1" y="4"/>
                          </a:cubicBezTo>
                          <a:cubicBezTo>
                            <a:pt x="1" y="4"/>
                            <a:pt x="1" y="4"/>
                            <a:pt x="2" y="3"/>
                          </a:cubicBezTo>
                          <a:cubicBezTo>
                            <a:pt x="2" y="3"/>
                            <a:pt x="2" y="4"/>
                            <a:pt x="2" y="4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3"/>
                            <a:pt x="0" y="4"/>
                          </a:cubicBezTo>
                          <a:cubicBezTo>
                            <a:pt x="0" y="4"/>
                            <a:pt x="0" y="4"/>
                            <a:pt x="0" y="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3" name="Freeform 2204">
                      <a:extLst>
                        <a:ext uri="{FF2B5EF4-FFF2-40B4-BE49-F238E27FC236}">
                          <a16:creationId xmlns:a16="http://schemas.microsoft.com/office/drawing/2014/main" id="{C61269BE-FBB2-4D86-9D92-682DEDD478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26" y="2461"/>
                      <a:ext cx="5" cy="9"/>
                    </a:xfrm>
                    <a:custGeom>
                      <a:avLst/>
                      <a:gdLst>
                        <a:gd name="T0" fmla="*/ 1 w 2"/>
                        <a:gd name="T1" fmla="*/ 2 h 3"/>
                        <a:gd name="T2" fmla="*/ 1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1 h 3"/>
                        <a:gd name="T8" fmla="*/ 1 w 2"/>
                        <a:gd name="T9" fmla="*/ 1 h 3"/>
                        <a:gd name="T10" fmla="*/ 0 w 2"/>
                        <a:gd name="T11" fmla="*/ 1 h 3"/>
                        <a:gd name="T12" fmla="*/ 1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4" name="Freeform 2205">
                      <a:extLst>
                        <a:ext uri="{FF2B5EF4-FFF2-40B4-BE49-F238E27FC236}">
                          <a16:creationId xmlns:a16="http://schemas.microsoft.com/office/drawing/2014/main" id="{B2D43FA5-A407-44F1-A403-1ED5B88BDC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" y="3009"/>
                      <a:ext cx="8" cy="5"/>
                    </a:xfrm>
                    <a:custGeom>
                      <a:avLst/>
                      <a:gdLst>
                        <a:gd name="T0" fmla="*/ 2 w 3"/>
                        <a:gd name="T1" fmla="*/ 1 h 2"/>
                        <a:gd name="T2" fmla="*/ 2 w 3"/>
                        <a:gd name="T3" fmla="*/ 0 h 2"/>
                        <a:gd name="T4" fmla="*/ 1 w 3"/>
                        <a:gd name="T5" fmla="*/ 0 h 2"/>
                        <a:gd name="T6" fmla="*/ 1 w 3"/>
                        <a:gd name="T7" fmla="*/ 0 h 2"/>
                        <a:gd name="T8" fmla="*/ 0 w 3"/>
                        <a:gd name="T9" fmla="*/ 0 h 2"/>
                        <a:gd name="T10" fmla="*/ 1 w 3"/>
                        <a:gd name="T11" fmla="*/ 1 h 2"/>
                        <a:gd name="T12" fmla="*/ 1 w 3"/>
                        <a:gd name="T13" fmla="*/ 2 h 2"/>
                        <a:gd name="T14" fmla="*/ 2 w 3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2" y="1"/>
                          </a:moveTo>
                          <a:cubicBezTo>
                            <a:pt x="3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5" name="Freeform 2206">
                      <a:extLst>
                        <a:ext uri="{FF2B5EF4-FFF2-40B4-BE49-F238E27FC236}">
                          <a16:creationId xmlns:a16="http://schemas.microsoft.com/office/drawing/2014/main" id="{A142B60B-F127-4A3F-AC8E-26DB0FFCE2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71" y="3977"/>
                      <a:ext cx="11" cy="8"/>
                    </a:xfrm>
                    <a:custGeom>
                      <a:avLst/>
                      <a:gdLst>
                        <a:gd name="T0" fmla="*/ 3 w 4"/>
                        <a:gd name="T1" fmla="*/ 1 h 3"/>
                        <a:gd name="T2" fmla="*/ 2 w 4"/>
                        <a:gd name="T3" fmla="*/ 1 h 3"/>
                        <a:gd name="T4" fmla="*/ 0 w 4"/>
                        <a:gd name="T5" fmla="*/ 1 h 3"/>
                        <a:gd name="T6" fmla="*/ 2 w 4"/>
                        <a:gd name="T7" fmla="*/ 2 h 3"/>
                        <a:gd name="T8" fmla="*/ 3 w 4"/>
                        <a:gd name="T9" fmla="*/ 2 h 3"/>
                        <a:gd name="T10" fmla="*/ 3 w 4"/>
                        <a:gd name="T11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1"/>
                          </a:move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ubicBezTo>
                            <a:pt x="1" y="1"/>
                            <a:pt x="2" y="1"/>
                            <a:pt x="2" y="2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4" y="1"/>
                            <a:pt x="4" y="1"/>
                            <a:pt x="3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6" name="Freeform 2207">
                      <a:extLst>
                        <a:ext uri="{FF2B5EF4-FFF2-40B4-BE49-F238E27FC236}">
                          <a16:creationId xmlns:a16="http://schemas.microsoft.com/office/drawing/2014/main" id="{FA06A75F-227B-42A8-B0C3-4C31CF2368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1" y="3956"/>
                      <a:ext cx="5" cy="8"/>
                    </a:xfrm>
                    <a:custGeom>
                      <a:avLst/>
                      <a:gdLst>
                        <a:gd name="T0" fmla="*/ 1 w 2"/>
                        <a:gd name="T1" fmla="*/ 2 h 3"/>
                        <a:gd name="T2" fmla="*/ 2 w 2"/>
                        <a:gd name="T3" fmla="*/ 1 h 3"/>
                        <a:gd name="T4" fmla="*/ 2 w 2"/>
                        <a:gd name="T5" fmla="*/ 0 h 3"/>
                        <a:gd name="T6" fmla="*/ 1 w 2"/>
                        <a:gd name="T7" fmla="*/ 0 h 3"/>
                        <a:gd name="T8" fmla="*/ 1 w 2"/>
                        <a:gd name="T9" fmla="*/ 2 h 3"/>
                        <a:gd name="T10" fmla="*/ 1 w 2"/>
                        <a:gd name="T11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2"/>
                          </a:moveTo>
                          <a:cubicBezTo>
                            <a:pt x="1" y="3"/>
                            <a:pt x="2" y="2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7" name="Freeform 2208">
                      <a:extLst>
                        <a:ext uri="{FF2B5EF4-FFF2-40B4-BE49-F238E27FC236}">
                          <a16:creationId xmlns:a16="http://schemas.microsoft.com/office/drawing/2014/main" id="{DDEDC472-C24F-4FEE-B11C-B061D9380B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2799"/>
                      <a:ext cx="14" cy="9"/>
                    </a:xfrm>
                    <a:custGeom>
                      <a:avLst/>
                      <a:gdLst>
                        <a:gd name="T0" fmla="*/ 0 w 5"/>
                        <a:gd name="T1" fmla="*/ 3 h 3"/>
                        <a:gd name="T2" fmla="*/ 3 w 5"/>
                        <a:gd name="T3" fmla="*/ 2 h 3"/>
                        <a:gd name="T4" fmla="*/ 5 w 5"/>
                        <a:gd name="T5" fmla="*/ 1 h 3"/>
                        <a:gd name="T6" fmla="*/ 5 w 5"/>
                        <a:gd name="T7" fmla="*/ 0 h 3"/>
                        <a:gd name="T8" fmla="*/ 4 w 5"/>
                        <a:gd name="T9" fmla="*/ 0 h 3"/>
                        <a:gd name="T10" fmla="*/ 2 w 5"/>
                        <a:gd name="T11" fmla="*/ 2 h 3"/>
                        <a:gd name="T12" fmla="*/ 0 w 5"/>
                        <a:gd name="T13" fmla="*/ 2 h 3"/>
                        <a:gd name="T14" fmla="*/ 0 w 5"/>
                        <a:gd name="T15" fmla="*/ 3 h 3"/>
                        <a:gd name="T16" fmla="*/ 0 w 5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0" y="3"/>
                          </a:moveTo>
                          <a:cubicBezTo>
                            <a:pt x="1" y="3"/>
                            <a:pt x="2" y="3"/>
                            <a:pt x="3" y="2"/>
                          </a:cubicBezTo>
                          <a:cubicBezTo>
                            <a:pt x="3" y="2"/>
                            <a:pt x="4" y="2"/>
                            <a:pt x="5" y="1"/>
                          </a:cubicBezTo>
                          <a:cubicBezTo>
                            <a:pt x="5" y="1"/>
                            <a:pt x="5" y="1"/>
                            <a:pt x="5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3" y="1"/>
                            <a:pt x="2" y="1"/>
                            <a:pt x="2" y="2"/>
                          </a:cubicBezTo>
                          <a:cubicBezTo>
                            <a:pt x="1" y="2"/>
                            <a:pt x="1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8" name="Freeform 2209">
                      <a:extLst>
                        <a:ext uri="{FF2B5EF4-FFF2-40B4-BE49-F238E27FC236}">
                          <a16:creationId xmlns:a16="http://schemas.microsoft.com/office/drawing/2014/main" id="{95F08B12-754D-40C7-A60D-BEB71816AC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6" y="3033"/>
                      <a:ext cx="11" cy="13"/>
                    </a:xfrm>
                    <a:custGeom>
                      <a:avLst/>
                      <a:gdLst>
                        <a:gd name="T0" fmla="*/ 1 w 4"/>
                        <a:gd name="T1" fmla="*/ 3 h 5"/>
                        <a:gd name="T2" fmla="*/ 2 w 4"/>
                        <a:gd name="T3" fmla="*/ 5 h 5"/>
                        <a:gd name="T4" fmla="*/ 2 w 4"/>
                        <a:gd name="T5" fmla="*/ 5 h 5"/>
                        <a:gd name="T6" fmla="*/ 2 w 4"/>
                        <a:gd name="T7" fmla="*/ 5 h 5"/>
                        <a:gd name="T8" fmla="*/ 2 w 4"/>
                        <a:gd name="T9" fmla="*/ 5 h 5"/>
                        <a:gd name="T10" fmla="*/ 3 w 4"/>
                        <a:gd name="T11" fmla="*/ 5 h 5"/>
                        <a:gd name="T12" fmla="*/ 4 w 4"/>
                        <a:gd name="T13" fmla="*/ 4 h 5"/>
                        <a:gd name="T14" fmla="*/ 3 w 4"/>
                        <a:gd name="T15" fmla="*/ 2 h 5"/>
                        <a:gd name="T16" fmla="*/ 3 w 4"/>
                        <a:gd name="T17" fmla="*/ 2 h 5"/>
                        <a:gd name="T18" fmla="*/ 3 w 4"/>
                        <a:gd name="T19" fmla="*/ 2 h 5"/>
                        <a:gd name="T20" fmla="*/ 2 w 4"/>
                        <a:gd name="T21" fmla="*/ 1 h 5"/>
                        <a:gd name="T22" fmla="*/ 1 w 4"/>
                        <a:gd name="T23" fmla="*/ 1 h 5"/>
                        <a:gd name="T24" fmla="*/ 1 w 4"/>
                        <a:gd name="T25" fmla="*/ 1 h 5"/>
                        <a:gd name="T26" fmla="*/ 1 w 4"/>
                        <a:gd name="T27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1" y="3"/>
                          </a:moveTo>
                          <a:cubicBezTo>
                            <a:pt x="1" y="4"/>
                            <a:pt x="2" y="4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4" y="5"/>
                            <a:pt x="4" y="5"/>
                            <a:pt x="4" y="4"/>
                          </a:cubicBezTo>
                          <a:cubicBezTo>
                            <a:pt x="4" y="3"/>
                            <a:pt x="4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79" name="Freeform 2210">
                      <a:extLst>
                        <a:ext uri="{FF2B5EF4-FFF2-40B4-BE49-F238E27FC236}">
                          <a16:creationId xmlns:a16="http://schemas.microsoft.com/office/drawing/2014/main" id="{64F7279D-61CF-4AE2-BC96-65438DF1D8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3779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0 h 2"/>
                        <a:gd name="T4" fmla="*/ 0 w 2"/>
                        <a:gd name="T5" fmla="*/ 1 h 2"/>
                        <a:gd name="T6" fmla="*/ 0 w 2"/>
                        <a:gd name="T7" fmla="*/ 1 h 2"/>
                        <a:gd name="T8" fmla="*/ 0 w 2"/>
                        <a:gd name="T9" fmla="*/ 1 h 2"/>
                        <a:gd name="T10" fmla="*/ 0 w 2"/>
                        <a:gd name="T11" fmla="*/ 1 h 2"/>
                        <a:gd name="T12" fmla="*/ 1 w 2"/>
                        <a:gd name="T13" fmla="*/ 2 h 2"/>
                        <a:gd name="T14" fmla="*/ 2 w 2"/>
                        <a:gd name="T15" fmla="*/ 1 h 2"/>
                        <a:gd name="T16" fmla="*/ 1 w 2"/>
                        <a:gd name="T1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0" name="Freeform 2211">
                      <a:extLst>
                        <a:ext uri="{FF2B5EF4-FFF2-40B4-BE49-F238E27FC236}">
                          <a16:creationId xmlns:a16="http://schemas.microsoft.com/office/drawing/2014/main" id="{1E407C52-8EC0-4380-B7E7-EDED21C13D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677"/>
                      <a:ext cx="11" cy="21"/>
                    </a:xfrm>
                    <a:custGeom>
                      <a:avLst/>
                      <a:gdLst>
                        <a:gd name="T0" fmla="*/ 4 w 4"/>
                        <a:gd name="T1" fmla="*/ 7 h 8"/>
                        <a:gd name="T2" fmla="*/ 4 w 4"/>
                        <a:gd name="T3" fmla="*/ 6 h 8"/>
                        <a:gd name="T4" fmla="*/ 4 w 4"/>
                        <a:gd name="T5" fmla="*/ 5 h 8"/>
                        <a:gd name="T6" fmla="*/ 3 w 4"/>
                        <a:gd name="T7" fmla="*/ 5 h 8"/>
                        <a:gd name="T8" fmla="*/ 3 w 4"/>
                        <a:gd name="T9" fmla="*/ 4 h 8"/>
                        <a:gd name="T10" fmla="*/ 2 w 4"/>
                        <a:gd name="T11" fmla="*/ 4 h 8"/>
                        <a:gd name="T12" fmla="*/ 2 w 4"/>
                        <a:gd name="T13" fmla="*/ 4 h 8"/>
                        <a:gd name="T14" fmla="*/ 2 w 4"/>
                        <a:gd name="T15" fmla="*/ 2 h 8"/>
                        <a:gd name="T16" fmla="*/ 1 w 4"/>
                        <a:gd name="T17" fmla="*/ 1 h 8"/>
                        <a:gd name="T18" fmla="*/ 1 w 4"/>
                        <a:gd name="T19" fmla="*/ 1 h 8"/>
                        <a:gd name="T20" fmla="*/ 1 w 4"/>
                        <a:gd name="T21" fmla="*/ 1 h 8"/>
                        <a:gd name="T22" fmla="*/ 1 w 4"/>
                        <a:gd name="T23" fmla="*/ 1 h 8"/>
                        <a:gd name="T24" fmla="*/ 0 w 4"/>
                        <a:gd name="T25" fmla="*/ 1 h 8"/>
                        <a:gd name="T26" fmla="*/ 0 w 4"/>
                        <a:gd name="T27" fmla="*/ 2 h 8"/>
                        <a:gd name="T28" fmla="*/ 1 w 4"/>
                        <a:gd name="T29" fmla="*/ 3 h 8"/>
                        <a:gd name="T30" fmla="*/ 1 w 4"/>
                        <a:gd name="T31" fmla="*/ 4 h 8"/>
                        <a:gd name="T32" fmla="*/ 1 w 4"/>
                        <a:gd name="T33" fmla="*/ 4 h 8"/>
                        <a:gd name="T34" fmla="*/ 1 w 4"/>
                        <a:gd name="T35" fmla="*/ 6 h 8"/>
                        <a:gd name="T36" fmla="*/ 2 w 4"/>
                        <a:gd name="T37" fmla="*/ 6 h 8"/>
                        <a:gd name="T38" fmla="*/ 2 w 4"/>
                        <a:gd name="T39" fmla="*/ 6 h 8"/>
                        <a:gd name="T40" fmla="*/ 3 w 4"/>
                        <a:gd name="T41" fmla="*/ 7 h 8"/>
                        <a:gd name="T42" fmla="*/ 4 w 4"/>
                        <a:gd name="T43" fmla="*/ 7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" h="8">
                          <a:moveTo>
                            <a:pt x="4" y="7"/>
                          </a:moveTo>
                          <a:cubicBezTo>
                            <a:pt x="4" y="7"/>
                            <a:pt x="4" y="7"/>
                            <a:pt x="4" y="6"/>
                          </a:cubicBezTo>
                          <a:cubicBezTo>
                            <a:pt x="4" y="6"/>
                            <a:pt x="4" y="5"/>
                            <a:pt x="4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4"/>
                            <a:pt x="3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3"/>
                            <a:pt x="2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0" y="5"/>
                            <a:pt x="0" y="5"/>
                            <a:pt x="1" y="6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3" y="7"/>
                          </a:cubicBezTo>
                          <a:cubicBezTo>
                            <a:pt x="4" y="8"/>
                            <a:pt x="4" y="8"/>
                            <a:pt x="4" y="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1" name="Freeform 2212">
                      <a:extLst>
                        <a:ext uri="{FF2B5EF4-FFF2-40B4-BE49-F238E27FC236}">
                          <a16:creationId xmlns:a16="http://schemas.microsoft.com/office/drawing/2014/main" id="{1943E20A-5CBF-4871-AE17-D78D124C17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5" y="3280"/>
                      <a:ext cx="8" cy="13"/>
                    </a:xfrm>
                    <a:custGeom>
                      <a:avLst/>
                      <a:gdLst>
                        <a:gd name="T0" fmla="*/ 1 w 3"/>
                        <a:gd name="T1" fmla="*/ 0 h 5"/>
                        <a:gd name="T2" fmla="*/ 1 w 3"/>
                        <a:gd name="T3" fmla="*/ 0 h 5"/>
                        <a:gd name="T4" fmla="*/ 1 w 3"/>
                        <a:gd name="T5" fmla="*/ 0 h 5"/>
                        <a:gd name="T6" fmla="*/ 0 w 3"/>
                        <a:gd name="T7" fmla="*/ 3 h 5"/>
                        <a:gd name="T8" fmla="*/ 1 w 3"/>
                        <a:gd name="T9" fmla="*/ 5 h 5"/>
                        <a:gd name="T10" fmla="*/ 1 w 3"/>
                        <a:gd name="T11" fmla="*/ 5 h 5"/>
                        <a:gd name="T12" fmla="*/ 2 w 3"/>
                        <a:gd name="T13" fmla="*/ 4 h 5"/>
                        <a:gd name="T14" fmla="*/ 2 w 3"/>
                        <a:gd name="T15" fmla="*/ 3 h 5"/>
                        <a:gd name="T16" fmla="*/ 2 w 3"/>
                        <a:gd name="T17" fmla="*/ 3 h 5"/>
                        <a:gd name="T18" fmla="*/ 3 w 3"/>
                        <a:gd name="T19" fmla="*/ 2 h 5"/>
                        <a:gd name="T20" fmla="*/ 3 w 3"/>
                        <a:gd name="T21" fmla="*/ 1 h 5"/>
                        <a:gd name="T22" fmla="*/ 1 w 3"/>
                        <a:gd name="T23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2"/>
                            <a:pt x="0" y="3"/>
                          </a:cubicBezTo>
                          <a:cubicBezTo>
                            <a:pt x="0" y="3"/>
                            <a:pt x="1" y="4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2"/>
                            <a:pt x="3" y="2"/>
                          </a:cubicBezTo>
                          <a:cubicBezTo>
                            <a:pt x="2" y="1"/>
                            <a:pt x="2" y="1"/>
                            <a:pt x="3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2" name="Freeform 2213">
                      <a:extLst>
                        <a:ext uri="{FF2B5EF4-FFF2-40B4-BE49-F238E27FC236}">
                          <a16:creationId xmlns:a16="http://schemas.microsoft.com/office/drawing/2014/main" id="{5B51C4F1-ED6D-4AF0-B788-89558F6196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" y="3805"/>
                      <a:ext cx="5" cy="6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1 w 2"/>
                        <a:gd name="T3" fmla="*/ 0 h 2"/>
                        <a:gd name="T4" fmla="*/ 0 w 2"/>
                        <a:gd name="T5" fmla="*/ 1 h 2"/>
                        <a:gd name="T6" fmla="*/ 1 w 2"/>
                        <a:gd name="T7" fmla="*/ 1 h 2"/>
                        <a:gd name="T8" fmla="*/ 2 w 2"/>
                        <a:gd name="T9" fmla="*/ 2 h 2"/>
                        <a:gd name="T10" fmla="*/ 2 w 2"/>
                        <a:gd name="T11" fmla="*/ 2 h 2"/>
                        <a:gd name="T12" fmla="*/ 2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3" name="Freeform 2214">
                      <a:extLst>
                        <a:ext uri="{FF2B5EF4-FFF2-40B4-BE49-F238E27FC236}">
                          <a16:creationId xmlns:a16="http://schemas.microsoft.com/office/drawing/2014/main" id="{F4AFA256-B038-494B-820C-9322976E5C8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460" y="2451"/>
                      <a:ext cx="32" cy="10"/>
                    </a:xfrm>
                    <a:custGeom>
                      <a:avLst/>
                      <a:gdLst>
                        <a:gd name="T0" fmla="*/ 1 w 12"/>
                        <a:gd name="T1" fmla="*/ 3 h 4"/>
                        <a:gd name="T2" fmla="*/ 3 w 12"/>
                        <a:gd name="T3" fmla="*/ 3 h 4"/>
                        <a:gd name="T4" fmla="*/ 5 w 12"/>
                        <a:gd name="T5" fmla="*/ 3 h 4"/>
                        <a:gd name="T6" fmla="*/ 8 w 12"/>
                        <a:gd name="T7" fmla="*/ 3 h 4"/>
                        <a:gd name="T8" fmla="*/ 9 w 12"/>
                        <a:gd name="T9" fmla="*/ 4 h 4"/>
                        <a:gd name="T10" fmla="*/ 11 w 12"/>
                        <a:gd name="T11" fmla="*/ 3 h 4"/>
                        <a:gd name="T12" fmla="*/ 11 w 12"/>
                        <a:gd name="T13" fmla="*/ 2 h 4"/>
                        <a:gd name="T14" fmla="*/ 12 w 12"/>
                        <a:gd name="T15" fmla="*/ 1 h 4"/>
                        <a:gd name="T16" fmla="*/ 11 w 12"/>
                        <a:gd name="T17" fmla="*/ 0 h 4"/>
                        <a:gd name="T18" fmla="*/ 9 w 12"/>
                        <a:gd name="T19" fmla="*/ 0 h 4"/>
                        <a:gd name="T20" fmla="*/ 9 w 12"/>
                        <a:gd name="T21" fmla="*/ 1 h 4"/>
                        <a:gd name="T22" fmla="*/ 8 w 12"/>
                        <a:gd name="T23" fmla="*/ 1 h 4"/>
                        <a:gd name="T24" fmla="*/ 6 w 12"/>
                        <a:gd name="T25" fmla="*/ 1 h 4"/>
                        <a:gd name="T26" fmla="*/ 5 w 12"/>
                        <a:gd name="T27" fmla="*/ 2 h 4"/>
                        <a:gd name="T28" fmla="*/ 5 w 12"/>
                        <a:gd name="T29" fmla="*/ 2 h 4"/>
                        <a:gd name="T30" fmla="*/ 4 w 12"/>
                        <a:gd name="T31" fmla="*/ 1 h 4"/>
                        <a:gd name="T32" fmla="*/ 4 w 12"/>
                        <a:gd name="T33" fmla="*/ 1 h 4"/>
                        <a:gd name="T34" fmla="*/ 4 w 12"/>
                        <a:gd name="T35" fmla="*/ 1 h 4"/>
                        <a:gd name="T36" fmla="*/ 3 w 12"/>
                        <a:gd name="T37" fmla="*/ 1 h 4"/>
                        <a:gd name="T38" fmla="*/ 1 w 12"/>
                        <a:gd name="T39" fmla="*/ 1 h 4"/>
                        <a:gd name="T40" fmla="*/ 0 w 12"/>
                        <a:gd name="T41" fmla="*/ 1 h 4"/>
                        <a:gd name="T42" fmla="*/ 0 w 12"/>
                        <a:gd name="T43" fmla="*/ 2 h 4"/>
                        <a:gd name="T44" fmla="*/ 0 w 12"/>
                        <a:gd name="T45" fmla="*/ 2 h 4"/>
                        <a:gd name="T46" fmla="*/ 1 w 12"/>
                        <a:gd name="T47" fmla="*/ 3 h 4"/>
                        <a:gd name="T48" fmla="*/ 10 w 12"/>
                        <a:gd name="T49" fmla="*/ 1 h 4"/>
                        <a:gd name="T50" fmla="*/ 10 w 12"/>
                        <a:gd name="T51" fmla="*/ 1 h 4"/>
                        <a:gd name="T52" fmla="*/ 10 w 12"/>
                        <a:gd name="T53" fmla="*/ 1 h 4"/>
                        <a:gd name="T54" fmla="*/ 10 w 12"/>
                        <a:gd name="T55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12" h="4">
                          <a:moveTo>
                            <a:pt x="1" y="3"/>
                          </a:moveTo>
                          <a:cubicBezTo>
                            <a:pt x="1" y="3"/>
                            <a:pt x="2" y="3"/>
                            <a:pt x="3" y="3"/>
                          </a:cubicBezTo>
                          <a:cubicBezTo>
                            <a:pt x="4" y="3"/>
                            <a:pt x="4" y="3"/>
                            <a:pt x="5" y="3"/>
                          </a:cubicBezTo>
                          <a:cubicBezTo>
                            <a:pt x="6" y="3"/>
                            <a:pt x="7" y="3"/>
                            <a:pt x="8" y="3"/>
                          </a:cubicBezTo>
                          <a:cubicBezTo>
                            <a:pt x="8" y="4"/>
                            <a:pt x="9" y="4"/>
                            <a:pt x="9" y="4"/>
                          </a:cubicBezTo>
                          <a:cubicBezTo>
                            <a:pt x="10" y="4"/>
                            <a:pt x="10" y="4"/>
                            <a:pt x="11" y="3"/>
                          </a:cubicBezTo>
                          <a:cubicBezTo>
                            <a:pt x="11" y="3"/>
                            <a:pt x="11" y="3"/>
                            <a:pt x="11" y="2"/>
                          </a:cubicBezTo>
                          <a:cubicBezTo>
                            <a:pt x="12" y="2"/>
                            <a:pt x="12" y="2"/>
                            <a:pt x="12" y="1"/>
                          </a:cubicBezTo>
                          <a:cubicBezTo>
                            <a:pt x="12" y="1"/>
                            <a:pt x="12" y="0"/>
                            <a:pt x="11" y="0"/>
                          </a:cubicBezTo>
                          <a:cubicBezTo>
                            <a:pt x="11" y="0"/>
                            <a:pt x="10" y="0"/>
                            <a:pt x="9" y="0"/>
                          </a:cubicBezTo>
                          <a:cubicBezTo>
                            <a:pt x="9" y="0"/>
                            <a:pt x="9" y="1"/>
                            <a:pt x="9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7" y="1"/>
                            <a:pt x="7" y="1"/>
                            <a:pt x="6" y="1"/>
                          </a:cubicBezTo>
                          <a:cubicBezTo>
                            <a:pt x="6" y="2"/>
                            <a:pt x="5" y="2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  <a:moveTo>
                            <a:pt x="10" y="1"/>
                          </a:move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4" name="Freeform 2215">
                      <a:extLst>
                        <a:ext uri="{FF2B5EF4-FFF2-40B4-BE49-F238E27FC236}">
                          <a16:creationId xmlns:a16="http://schemas.microsoft.com/office/drawing/2014/main" id="{E61280D4-4A62-44B9-851F-608F8407B8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8" y="3913"/>
                      <a:ext cx="8" cy="10"/>
                    </a:xfrm>
                    <a:custGeom>
                      <a:avLst/>
                      <a:gdLst>
                        <a:gd name="T0" fmla="*/ 0 w 3"/>
                        <a:gd name="T1" fmla="*/ 0 h 4"/>
                        <a:gd name="T2" fmla="*/ 0 w 3"/>
                        <a:gd name="T3" fmla="*/ 1 h 4"/>
                        <a:gd name="T4" fmla="*/ 0 w 3"/>
                        <a:gd name="T5" fmla="*/ 3 h 4"/>
                        <a:gd name="T6" fmla="*/ 1 w 3"/>
                        <a:gd name="T7" fmla="*/ 4 h 4"/>
                        <a:gd name="T8" fmla="*/ 1 w 3"/>
                        <a:gd name="T9" fmla="*/ 3 h 4"/>
                        <a:gd name="T10" fmla="*/ 1 w 3"/>
                        <a:gd name="T11" fmla="*/ 3 h 4"/>
                        <a:gd name="T12" fmla="*/ 1 w 3"/>
                        <a:gd name="T13" fmla="*/ 4 h 4"/>
                        <a:gd name="T14" fmla="*/ 2 w 3"/>
                        <a:gd name="T15" fmla="*/ 4 h 4"/>
                        <a:gd name="T16" fmla="*/ 2 w 3"/>
                        <a:gd name="T17" fmla="*/ 1 h 4"/>
                        <a:gd name="T18" fmla="*/ 0 w 3"/>
                        <a:gd name="T19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1" y="3"/>
                            <a:pt x="1" y="3"/>
                            <a:pt x="1" y="4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5" name="Freeform 2216">
                      <a:extLst>
                        <a:ext uri="{FF2B5EF4-FFF2-40B4-BE49-F238E27FC236}">
                          <a16:creationId xmlns:a16="http://schemas.microsoft.com/office/drawing/2014/main" id="{69869282-D86D-4CFA-908C-B99548457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99" y="3915"/>
                      <a:ext cx="13" cy="8"/>
                    </a:xfrm>
                    <a:custGeom>
                      <a:avLst/>
                      <a:gdLst>
                        <a:gd name="T0" fmla="*/ 3 w 5"/>
                        <a:gd name="T1" fmla="*/ 0 h 3"/>
                        <a:gd name="T2" fmla="*/ 2 w 5"/>
                        <a:gd name="T3" fmla="*/ 1 h 3"/>
                        <a:gd name="T4" fmla="*/ 1 w 5"/>
                        <a:gd name="T5" fmla="*/ 1 h 3"/>
                        <a:gd name="T6" fmla="*/ 0 w 5"/>
                        <a:gd name="T7" fmla="*/ 2 h 3"/>
                        <a:gd name="T8" fmla="*/ 1 w 5"/>
                        <a:gd name="T9" fmla="*/ 3 h 3"/>
                        <a:gd name="T10" fmla="*/ 1 w 5"/>
                        <a:gd name="T11" fmla="*/ 3 h 3"/>
                        <a:gd name="T12" fmla="*/ 3 w 5"/>
                        <a:gd name="T13" fmla="*/ 3 h 3"/>
                        <a:gd name="T14" fmla="*/ 3 w 5"/>
                        <a:gd name="T15" fmla="*/ 2 h 3"/>
                        <a:gd name="T16" fmla="*/ 4 w 5"/>
                        <a:gd name="T17" fmla="*/ 2 h 3"/>
                        <a:gd name="T18" fmla="*/ 5 w 5"/>
                        <a:gd name="T19" fmla="*/ 1 h 3"/>
                        <a:gd name="T20" fmla="*/ 4 w 5"/>
                        <a:gd name="T21" fmla="*/ 1 h 3"/>
                        <a:gd name="T22" fmla="*/ 3 w 5"/>
                        <a:gd name="T23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3" y="0"/>
                          </a:move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3"/>
                            <a:pt x="3" y="3"/>
                          </a:cubicBezTo>
                          <a:cubicBezTo>
                            <a:pt x="3" y="3"/>
                            <a:pt x="3" y="2"/>
                            <a:pt x="3" y="2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5" y="1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6" name="Freeform 2217">
                      <a:extLst>
                        <a:ext uri="{FF2B5EF4-FFF2-40B4-BE49-F238E27FC236}">
                          <a16:creationId xmlns:a16="http://schemas.microsoft.com/office/drawing/2014/main" id="{FB7A7DF2-7029-4C70-A241-68847141FF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78" y="3907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1 h 3"/>
                        <a:gd name="T2" fmla="*/ 1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1 h 3"/>
                        <a:gd name="T8" fmla="*/ 0 w 2"/>
                        <a:gd name="T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7" name="Freeform 2218">
                      <a:extLst>
                        <a:ext uri="{FF2B5EF4-FFF2-40B4-BE49-F238E27FC236}">
                          <a16:creationId xmlns:a16="http://schemas.microsoft.com/office/drawing/2014/main" id="{BB83C3BD-A6BB-40B7-B842-9844578F87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6" y="2655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1 h 2"/>
                        <a:gd name="T6" fmla="*/ 0 w 2"/>
                        <a:gd name="T7" fmla="*/ 1 h 2"/>
                        <a:gd name="T8" fmla="*/ 0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8" name="Freeform 2219">
                      <a:extLst>
                        <a:ext uri="{FF2B5EF4-FFF2-40B4-BE49-F238E27FC236}">
                          <a16:creationId xmlns:a16="http://schemas.microsoft.com/office/drawing/2014/main" id="{D2D47C2D-F451-4031-A4AB-1650E4742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" y="3768"/>
                      <a:ext cx="5" cy="5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2 h 2"/>
                        <a:gd name="T8" fmla="*/ 2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89" name="Freeform 2220">
                      <a:extLst>
                        <a:ext uri="{FF2B5EF4-FFF2-40B4-BE49-F238E27FC236}">
                          <a16:creationId xmlns:a16="http://schemas.microsoft.com/office/drawing/2014/main" id="{623D10C7-8B95-4619-A9D1-C75CBB0E7E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3762"/>
                      <a:ext cx="3" cy="8"/>
                    </a:xfrm>
                    <a:custGeom>
                      <a:avLst/>
                      <a:gdLst>
                        <a:gd name="T0" fmla="*/ 0 w 1"/>
                        <a:gd name="T1" fmla="*/ 1 h 3"/>
                        <a:gd name="T2" fmla="*/ 0 w 1"/>
                        <a:gd name="T3" fmla="*/ 2 h 3"/>
                        <a:gd name="T4" fmla="*/ 1 w 1"/>
                        <a:gd name="T5" fmla="*/ 2 h 3"/>
                        <a:gd name="T6" fmla="*/ 1 w 1"/>
                        <a:gd name="T7" fmla="*/ 2 h 3"/>
                        <a:gd name="T8" fmla="*/ 1 w 1"/>
                        <a:gd name="T9" fmla="*/ 2 h 3"/>
                        <a:gd name="T10" fmla="*/ 1 w 1"/>
                        <a:gd name="T11" fmla="*/ 1 h 3"/>
                        <a:gd name="T12" fmla="*/ 0 w 1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3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0" name="Freeform 2221">
                      <a:extLst>
                        <a:ext uri="{FF2B5EF4-FFF2-40B4-BE49-F238E27FC236}">
                          <a16:creationId xmlns:a16="http://schemas.microsoft.com/office/drawing/2014/main" id="{3A3C7182-BAE7-4B6A-836E-CCD314DB3D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3" y="3687"/>
                      <a:ext cx="11" cy="14"/>
                    </a:xfrm>
                    <a:custGeom>
                      <a:avLst/>
                      <a:gdLst>
                        <a:gd name="T0" fmla="*/ 2 w 4"/>
                        <a:gd name="T1" fmla="*/ 5 h 5"/>
                        <a:gd name="T2" fmla="*/ 2 w 4"/>
                        <a:gd name="T3" fmla="*/ 4 h 5"/>
                        <a:gd name="T4" fmla="*/ 3 w 4"/>
                        <a:gd name="T5" fmla="*/ 4 h 5"/>
                        <a:gd name="T6" fmla="*/ 3 w 4"/>
                        <a:gd name="T7" fmla="*/ 2 h 5"/>
                        <a:gd name="T8" fmla="*/ 3 w 4"/>
                        <a:gd name="T9" fmla="*/ 2 h 5"/>
                        <a:gd name="T10" fmla="*/ 2 w 4"/>
                        <a:gd name="T11" fmla="*/ 0 h 5"/>
                        <a:gd name="T12" fmla="*/ 1 w 4"/>
                        <a:gd name="T13" fmla="*/ 2 h 5"/>
                        <a:gd name="T14" fmla="*/ 1 w 4"/>
                        <a:gd name="T15" fmla="*/ 2 h 5"/>
                        <a:gd name="T16" fmla="*/ 1 w 4"/>
                        <a:gd name="T17" fmla="*/ 2 h 5"/>
                        <a:gd name="T18" fmla="*/ 1 w 4"/>
                        <a:gd name="T19" fmla="*/ 3 h 5"/>
                        <a:gd name="T20" fmla="*/ 1 w 4"/>
                        <a:gd name="T21" fmla="*/ 4 h 5"/>
                        <a:gd name="T22" fmla="*/ 1 w 4"/>
                        <a:gd name="T23" fmla="*/ 5 h 5"/>
                        <a:gd name="T24" fmla="*/ 2 w 4"/>
                        <a:gd name="T2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2" y="5"/>
                          </a:moveTo>
                          <a:cubicBezTo>
                            <a:pt x="2" y="5"/>
                            <a:pt x="2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4" y="4"/>
                            <a:pt x="4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0" y="3"/>
                            <a:pt x="0" y="3"/>
                            <a:pt x="1" y="4"/>
                          </a:cubicBezTo>
                          <a:cubicBezTo>
                            <a:pt x="1" y="4"/>
                            <a:pt x="1" y="5"/>
                            <a:pt x="1" y="5"/>
                          </a:cubicBezTo>
                          <a:cubicBezTo>
                            <a:pt x="1" y="5"/>
                            <a:pt x="2" y="5"/>
                            <a:pt x="2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1" name="Freeform 2222">
                      <a:extLst>
                        <a:ext uri="{FF2B5EF4-FFF2-40B4-BE49-F238E27FC236}">
                          <a16:creationId xmlns:a16="http://schemas.microsoft.com/office/drawing/2014/main" id="{489B0FC7-B6D1-4E16-9CF1-42B3473CF9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" y="3661"/>
                      <a:ext cx="6" cy="2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0 w 2"/>
                        <a:gd name="T5" fmla="*/ 0 h 1"/>
                        <a:gd name="T6" fmla="*/ 2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2" name="Freeform 2223">
                      <a:extLst>
                        <a:ext uri="{FF2B5EF4-FFF2-40B4-BE49-F238E27FC236}">
                          <a16:creationId xmlns:a16="http://schemas.microsoft.com/office/drawing/2014/main" id="{EC13349E-3371-4B4C-95E3-044F9613C5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4" y="2786"/>
                      <a:ext cx="5" cy="5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2 w 2"/>
                        <a:gd name="T3" fmla="*/ 0 h 2"/>
                        <a:gd name="T4" fmla="*/ 1 w 2"/>
                        <a:gd name="T5" fmla="*/ 1 h 2"/>
                        <a:gd name="T6" fmla="*/ 1 w 2"/>
                        <a:gd name="T7" fmla="*/ 1 h 2"/>
                        <a:gd name="T8" fmla="*/ 2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2"/>
                            <a:pt x="2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3" name="Freeform 2224">
                      <a:extLst>
                        <a:ext uri="{FF2B5EF4-FFF2-40B4-BE49-F238E27FC236}">
                          <a16:creationId xmlns:a16="http://schemas.microsoft.com/office/drawing/2014/main" id="{D55E20CD-59F0-4E8C-AED4-0DDBB5B2D3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" y="2802"/>
                      <a:ext cx="6" cy="11"/>
                    </a:xfrm>
                    <a:custGeom>
                      <a:avLst/>
                      <a:gdLst>
                        <a:gd name="T0" fmla="*/ 2 w 2"/>
                        <a:gd name="T1" fmla="*/ 3 h 4"/>
                        <a:gd name="T2" fmla="*/ 1 w 2"/>
                        <a:gd name="T3" fmla="*/ 2 h 4"/>
                        <a:gd name="T4" fmla="*/ 2 w 2"/>
                        <a:gd name="T5" fmla="*/ 1 h 4"/>
                        <a:gd name="T6" fmla="*/ 1 w 2"/>
                        <a:gd name="T7" fmla="*/ 0 h 4"/>
                        <a:gd name="T8" fmla="*/ 1 w 2"/>
                        <a:gd name="T9" fmla="*/ 0 h 4"/>
                        <a:gd name="T10" fmla="*/ 1 w 2"/>
                        <a:gd name="T11" fmla="*/ 2 h 4"/>
                        <a:gd name="T12" fmla="*/ 0 w 2"/>
                        <a:gd name="T13" fmla="*/ 3 h 4"/>
                        <a:gd name="T14" fmla="*/ 2 w 2"/>
                        <a:gd name="T15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2" y="3"/>
                          </a:moveTo>
                          <a:cubicBezTo>
                            <a:pt x="2" y="3"/>
                            <a:pt x="2" y="2"/>
                            <a:pt x="1" y="2"/>
                          </a:cubicBezTo>
                          <a:cubicBezTo>
                            <a:pt x="1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4"/>
                            <a:pt x="1" y="4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4" name="Freeform 2225">
                      <a:extLst>
                        <a:ext uri="{FF2B5EF4-FFF2-40B4-BE49-F238E27FC236}">
                          <a16:creationId xmlns:a16="http://schemas.microsoft.com/office/drawing/2014/main" id="{33DD199C-8CA8-4831-90B1-12D519B954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9" y="2968"/>
                      <a:ext cx="8" cy="8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1 w 3"/>
                        <a:gd name="T3" fmla="*/ 3 h 3"/>
                        <a:gd name="T4" fmla="*/ 2 w 3"/>
                        <a:gd name="T5" fmla="*/ 3 h 3"/>
                        <a:gd name="T6" fmla="*/ 2 w 3"/>
                        <a:gd name="T7" fmla="*/ 1 h 3"/>
                        <a:gd name="T8" fmla="*/ 1 w 3"/>
                        <a:gd name="T9" fmla="*/ 1 h 3"/>
                        <a:gd name="T10" fmla="*/ 0 w 3"/>
                        <a:gd name="T11" fmla="*/ 2 h 3"/>
                        <a:gd name="T12" fmla="*/ 1 w 3"/>
                        <a:gd name="T13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5" name="Freeform 2226">
                      <a:extLst>
                        <a:ext uri="{FF2B5EF4-FFF2-40B4-BE49-F238E27FC236}">
                          <a16:creationId xmlns:a16="http://schemas.microsoft.com/office/drawing/2014/main" id="{D823368B-16DE-4FAE-A8FD-858FFA8F3C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9" y="3508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2 h 2"/>
                        <a:gd name="T4" fmla="*/ 1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1 h 2"/>
                        <a:gd name="T10" fmla="*/ 1 w 1"/>
                        <a:gd name="T11" fmla="*/ 1 h 2"/>
                        <a:gd name="T12" fmla="*/ 0 w 1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6" name="Freeform 2227">
                      <a:extLst>
                        <a:ext uri="{FF2B5EF4-FFF2-40B4-BE49-F238E27FC236}">
                          <a16:creationId xmlns:a16="http://schemas.microsoft.com/office/drawing/2014/main" id="{BB70E572-97E6-4B45-B975-6363C3A5AD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78" y="2923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1 w 2"/>
                        <a:gd name="T5" fmla="*/ 1 h 2"/>
                        <a:gd name="T6" fmla="*/ 2 w 2"/>
                        <a:gd name="T7" fmla="*/ 2 h 2"/>
                        <a:gd name="T8" fmla="*/ 2 w 2"/>
                        <a:gd name="T9" fmla="*/ 0 h 2"/>
                        <a:gd name="T10" fmla="*/ 1 w 2"/>
                        <a:gd name="T11" fmla="*/ 0 h 2"/>
                        <a:gd name="T12" fmla="*/ 0 w 2"/>
                        <a:gd name="T13" fmla="*/ 1 h 2"/>
                        <a:gd name="T14" fmla="*/ 1 w 2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7" name="Freeform 2228">
                      <a:extLst>
                        <a:ext uri="{FF2B5EF4-FFF2-40B4-BE49-F238E27FC236}">
                          <a16:creationId xmlns:a16="http://schemas.microsoft.com/office/drawing/2014/main" id="{5876E552-12DE-4CFB-BE7C-E789D1E4E3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41" y="2451"/>
                      <a:ext cx="10" cy="5"/>
                    </a:xfrm>
                    <a:custGeom>
                      <a:avLst/>
                      <a:gdLst>
                        <a:gd name="T0" fmla="*/ 0 w 4"/>
                        <a:gd name="T1" fmla="*/ 2 h 2"/>
                        <a:gd name="T2" fmla="*/ 2 w 4"/>
                        <a:gd name="T3" fmla="*/ 2 h 2"/>
                        <a:gd name="T4" fmla="*/ 2 w 4"/>
                        <a:gd name="T5" fmla="*/ 2 h 2"/>
                        <a:gd name="T6" fmla="*/ 2 w 4"/>
                        <a:gd name="T7" fmla="*/ 2 h 2"/>
                        <a:gd name="T8" fmla="*/ 4 w 4"/>
                        <a:gd name="T9" fmla="*/ 2 h 2"/>
                        <a:gd name="T10" fmla="*/ 4 w 4"/>
                        <a:gd name="T11" fmla="*/ 1 h 2"/>
                        <a:gd name="T12" fmla="*/ 3 w 4"/>
                        <a:gd name="T13" fmla="*/ 1 h 2"/>
                        <a:gd name="T14" fmla="*/ 1 w 4"/>
                        <a:gd name="T15" fmla="*/ 1 h 2"/>
                        <a:gd name="T16" fmla="*/ 0 w 4"/>
                        <a:gd name="T17" fmla="*/ 1 h 2"/>
                        <a:gd name="T18" fmla="*/ 0 w 4"/>
                        <a:gd name="T19" fmla="*/ 2 h 2"/>
                        <a:gd name="T20" fmla="*/ 0 w 4"/>
                        <a:gd name="T21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0" y="2"/>
                          </a:move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8" name="Freeform 2229">
                      <a:extLst>
                        <a:ext uri="{FF2B5EF4-FFF2-40B4-BE49-F238E27FC236}">
                          <a16:creationId xmlns:a16="http://schemas.microsoft.com/office/drawing/2014/main" id="{BF50A62B-A3FD-4C0F-9C25-276080FF25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70" y="2475"/>
                      <a:ext cx="6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0 w 2"/>
                        <a:gd name="T5" fmla="*/ 1 h 1"/>
                        <a:gd name="T6" fmla="*/ 0 w 2"/>
                        <a:gd name="T7" fmla="*/ 1 h 1"/>
                        <a:gd name="T8" fmla="*/ 1 w 2"/>
                        <a:gd name="T9" fmla="*/ 1 h 1"/>
                        <a:gd name="T10" fmla="*/ 1 w 2"/>
                        <a:gd name="T11" fmla="*/ 0 h 1"/>
                        <a:gd name="T12" fmla="*/ 0 w 2"/>
                        <a:gd name="T1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99" name="Freeform 2230">
                      <a:extLst>
                        <a:ext uri="{FF2B5EF4-FFF2-40B4-BE49-F238E27FC236}">
                          <a16:creationId xmlns:a16="http://schemas.microsoft.com/office/drawing/2014/main" id="{1C9FF0CE-ABDA-4E14-A203-5AA7925BA0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80" y="4074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1 h 2"/>
                        <a:gd name="T4" fmla="*/ 1 w 2"/>
                        <a:gd name="T5" fmla="*/ 2 h 2"/>
                        <a:gd name="T6" fmla="*/ 1 w 2"/>
                        <a:gd name="T7" fmla="*/ 2 h 2"/>
                        <a:gd name="T8" fmla="*/ 1 w 2"/>
                        <a:gd name="T9" fmla="*/ 1 h 2"/>
                        <a:gd name="T10" fmla="*/ 1 w 2"/>
                        <a:gd name="T11" fmla="*/ 1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0" name="Freeform 2231">
                      <a:extLst>
                        <a:ext uri="{FF2B5EF4-FFF2-40B4-BE49-F238E27FC236}">
                          <a16:creationId xmlns:a16="http://schemas.microsoft.com/office/drawing/2014/main" id="{B6A75152-F4EC-4112-89DB-955E32C1C6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19" y="3985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0 w 1"/>
                        <a:gd name="T3" fmla="*/ 2 h 2"/>
                        <a:gd name="T4" fmla="*/ 1 w 1"/>
                        <a:gd name="T5" fmla="*/ 2 h 2"/>
                        <a:gd name="T6" fmla="*/ 1 w 1"/>
                        <a:gd name="T7" fmla="*/ 1 h 2"/>
                        <a:gd name="T8" fmla="*/ 0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1" name="Freeform 2232">
                      <a:extLst>
                        <a:ext uri="{FF2B5EF4-FFF2-40B4-BE49-F238E27FC236}">
                          <a16:creationId xmlns:a16="http://schemas.microsoft.com/office/drawing/2014/main" id="{7FC85CEE-8897-463C-9D18-73340699DB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58" y="2671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2" name="Freeform 2233">
                      <a:extLst>
                        <a:ext uri="{FF2B5EF4-FFF2-40B4-BE49-F238E27FC236}">
                          <a16:creationId xmlns:a16="http://schemas.microsoft.com/office/drawing/2014/main" id="{8F4463CE-DE4B-4AB5-A6C3-7461738A76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94" y="3709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3" name="Freeform 2234">
                      <a:extLst>
                        <a:ext uri="{FF2B5EF4-FFF2-40B4-BE49-F238E27FC236}">
                          <a16:creationId xmlns:a16="http://schemas.microsoft.com/office/drawing/2014/main" id="{2DB22490-94CD-4BC0-AB4D-593B9198E9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1" y="3711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4" name="Freeform 2235">
                      <a:extLst>
                        <a:ext uri="{FF2B5EF4-FFF2-40B4-BE49-F238E27FC236}">
                          <a16:creationId xmlns:a16="http://schemas.microsoft.com/office/drawing/2014/main" id="{5699E1C2-3D3E-4B23-841E-AB62AA242C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" y="3711"/>
                      <a:ext cx="11" cy="14"/>
                    </a:xfrm>
                    <a:custGeom>
                      <a:avLst/>
                      <a:gdLst>
                        <a:gd name="T0" fmla="*/ 3 w 4"/>
                        <a:gd name="T1" fmla="*/ 3 h 5"/>
                        <a:gd name="T2" fmla="*/ 2 w 4"/>
                        <a:gd name="T3" fmla="*/ 3 h 5"/>
                        <a:gd name="T4" fmla="*/ 1 w 4"/>
                        <a:gd name="T5" fmla="*/ 0 h 5"/>
                        <a:gd name="T6" fmla="*/ 0 w 4"/>
                        <a:gd name="T7" fmla="*/ 0 h 5"/>
                        <a:gd name="T8" fmla="*/ 0 w 4"/>
                        <a:gd name="T9" fmla="*/ 0 h 5"/>
                        <a:gd name="T10" fmla="*/ 0 w 4"/>
                        <a:gd name="T11" fmla="*/ 0 h 5"/>
                        <a:gd name="T12" fmla="*/ 0 w 4"/>
                        <a:gd name="T13" fmla="*/ 0 h 5"/>
                        <a:gd name="T14" fmla="*/ 0 w 4"/>
                        <a:gd name="T15" fmla="*/ 0 h 5"/>
                        <a:gd name="T16" fmla="*/ 0 w 4"/>
                        <a:gd name="T17" fmla="*/ 1 h 5"/>
                        <a:gd name="T18" fmla="*/ 2 w 4"/>
                        <a:gd name="T19" fmla="*/ 4 h 5"/>
                        <a:gd name="T20" fmla="*/ 2 w 4"/>
                        <a:gd name="T21" fmla="*/ 4 h 5"/>
                        <a:gd name="T22" fmla="*/ 3 w 4"/>
                        <a:gd name="T23" fmla="*/ 4 h 5"/>
                        <a:gd name="T24" fmla="*/ 3 w 4"/>
                        <a:gd name="T25" fmla="*/ 4 h 5"/>
                        <a:gd name="T26" fmla="*/ 3 w 4"/>
                        <a:gd name="T27" fmla="*/ 4 h 5"/>
                        <a:gd name="T28" fmla="*/ 3 w 4"/>
                        <a:gd name="T29" fmla="*/ 4 h 5"/>
                        <a:gd name="T30" fmla="*/ 3 w 4"/>
                        <a:gd name="T31" fmla="*/ 5 h 5"/>
                        <a:gd name="T32" fmla="*/ 4 w 4"/>
                        <a:gd name="T33" fmla="*/ 5 h 5"/>
                        <a:gd name="T34" fmla="*/ 3 w 4"/>
                        <a:gd name="T35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3" y="3"/>
                          </a:moveTo>
                          <a:cubicBezTo>
                            <a:pt x="3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3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4"/>
                            <a:pt x="4" y="3"/>
                            <a:pt x="3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5" name="Freeform 2236">
                      <a:extLst>
                        <a:ext uri="{FF2B5EF4-FFF2-40B4-BE49-F238E27FC236}">
                          <a16:creationId xmlns:a16="http://schemas.microsoft.com/office/drawing/2014/main" id="{BE3EAEFE-B0ED-4486-A7F2-DD3AC7E268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" y="3730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1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1" y="1"/>
                            <a:pt x="1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6" name="Freeform 2237">
                      <a:extLst>
                        <a:ext uri="{FF2B5EF4-FFF2-40B4-BE49-F238E27FC236}">
                          <a16:creationId xmlns:a16="http://schemas.microsoft.com/office/drawing/2014/main" id="{DAC4099C-5F9A-4826-8015-8BB687B530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6" y="3770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7" name="Freeform 2238">
                      <a:extLst>
                        <a:ext uri="{FF2B5EF4-FFF2-40B4-BE49-F238E27FC236}">
                          <a16:creationId xmlns:a16="http://schemas.microsoft.com/office/drawing/2014/main" id="{AB1DC9CE-240A-4C52-B929-BE7D424838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3779"/>
                      <a:ext cx="5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8" name="Freeform 2239">
                      <a:extLst>
                        <a:ext uri="{FF2B5EF4-FFF2-40B4-BE49-F238E27FC236}">
                          <a16:creationId xmlns:a16="http://schemas.microsoft.com/office/drawing/2014/main" id="{DBE28A28-E298-40CE-90A1-E503ED14DD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9" y="3779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1 w 2"/>
                        <a:gd name="T3" fmla="*/ 2 h 2"/>
                        <a:gd name="T4" fmla="*/ 2 w 2"/>
                        <a:gd name="T5" fmla="*/ 1 h 2"/>
                        <a:gd name="T6" fmla="*/ 2 w 2"/>
                        <a:gd name="T7" fmla="*/ 0 h 2"/>
                        <a:gd name="T8" fmla="*/ 1 w 2"/>
                        <a:gd name="T9" fmla="*/ 0 h 2"/>
                        <a:gd name="T10" fmla="*/ 0 w 2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09" name="Freeform 2240">
                      <a:extLst>
                        <a:ext uri="{FF2B5EF4-FFF2-40B4-BE49-F238E27FC236}">
                          <a16:creationId xmlns:a16="http://schemas.microsoft.com/office/drawing/2014/main" id="{13A8E279-019A-49AF-8D79-0462569633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6" y="2655"/>
                      <a:ext cx="10" cy="8"/>
                    </a:xfrm>
                    <a:custGeom>
                      <a:avLst/>
                      <a:gdLst>
                        <a:gd name="T0" fmla="*/ 3 w 4"/>
                        <a:gd name="T1" fmla="*/ 0 h 3"/>
                        <a:gd name="T2" fmla="*/ 3 w 4"/>
                        <a:gd name="T3" fmla="*/ 0 h 3"/>
                        <a:gd name="T4" fmla="*/ 2 w 4"/>
                        <a:gd name="T5" fmla="*/ 0 h 3"/>
                        <a:gd name="T6" fmla="*/ 1 w 4"/>
                        <a:gd name="T7" fmla="*/ 0 h 3"/>
                        <a:gd name="T8" fmla="*/ 1 w 4"/>
                        <a:gd name="T9" fmla="*/ 1 h 3"/>
                        <a:gd name="T10" fmla="*/ 1 w 4"/>
                        <a:gd name="T11" fmla="*/ 1 h 3"/>
                        <a:gd name="T12" fmla="*/ 1 w 4"/>
                        <a:gd name="T13" fmla="*/ 2 h 3"/>
                        <a:gd name="T14" fmla="*/ 0 w 4"/>
                        <a:gd name="T15" fmla="*/ 2 h 3"/>
                        <a:gd name="T16" fmla="*/ 0 w 4"/>
                        <a:gd name="T17" fmla="*/ 3 h 3"/>
                        <a:gd name="T18" fmla="*/ 0 w 4"/>
                        <a:gd name="T19" fmla="*/ 3 h 3"/>
                        <a:gd name="T20" fmla="*/ 1 w 4"/>
                        <a:gd name="T21" fmla="*/ 3 h 3"/>
                        <a:gd name="T22" fmla="*/ 1 w 4"/>
                        <a:gd name="T23" fmla="*/ 2 h 3"/>
                        <a:gd name="T24" fmla="*/ 1 w 4"/>
                        <a:gd name="T25" fmla="*/ 2 h 3"/>
                        <a:gd name="T26" fmla="*/ 2 w 4"/>
                        <a:gd name="T27" fmla="*/ 2 h 3"/>
                        <a:gd name="T28" fmla="*/ 2 w 4"/>
                        <a:gd name="T29" fmla="*/ 1 h 3"/>
                        <a:gd name="T30" fmla="*/ 2 w 4"/>
                        <a:gd name="T31" fmla="*/ 1 h 3"/>
                        <a:gd name="T32" fmla="*/ 4 w 4"/>
                        <a:gd name="T33" fmla="*/ 1 h 3"/>
                        <a:gd name="T34" fmla="*/ 4 w 4"/>
                        <a:gd name="T35" fmla="*/ 1 h 3"/>
                        <a:gd name="T36" fmla="*/ 3 w 4"/>
                        <a:gd name="T37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3" y="1"/>
                            <a:pt x="3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0"/>
                            <a:pt x="4" y="0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0" name="Freeform 2241">
                      <a:extLst>
                        <a:ext uri="{FF2B5EF4-FFF2-40B4-BE49-F238E27FC236}">
                          <a16:creationId xmlns:a16="http://schemas.microsoft.com/office/drawing/2014/main" id="{63E675DC-ED2E-49F5-B504-FB040302F7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" y="3797"/>
                      <a:ext cx="8" cy="11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2 w 3"/>
                        <a:gd name="T3" fmla="*/ 0 h 4"/>
                        <a:gd name="T4" fmla="*/ 1 w 3"/>
                        <a:gd name="T5" fmla="*/ 1 h 4"/>
                        <a:gd name="T6" fmla="*/ 1 w 3"/>
                        <a:gd name="T7" fmla="*/ 2 h 4"/>
                        <a:gd name="T8" fmla="*/ 1 w 3"/>
                        <a:gd name="T9" fmla="*/ 3 h 4"/>
                        <a:gd name="T10" fmla="*/ 2 w 3"/>
                        <a:gd name="T11" fmla="*/ 4 h 4"/>
                        <a:gd name="T12" fmla="*/ 2 w 3"/>
                        <a:gd name="T13" fmla="*/ 4 h 4"/>
                        <a:gd name="T14" fmla="*/ 2 w 3"/>
                        <a:gd name="T15" fmla="*/ 4 h 4"/>
                        <a:gd name="T16" fmla="*/ 3 w 3"/>
                        <a:gd name="T17" fmla="*/ 2 h 4"/>
                        <a:gd name="T18" fmla="*/ 3 w 3"/>
                        <a:gd name="T19" fmla="*/ 2 h 4"/>
                        <a:gd name="T20" fmla="*/ 2 w 3"/>
                        <a:gd name="T21" fmla="*/ 2 h 4"/>
                        <a:gd name="T22" fmla="*/ 3 w 3"/>
                        <a:gd name="T23" fmla="*/ 2 h 4"/>
                        <a:gd name="T24" fmla="*/ 3 w 3"/>
                        <a:gd name="T25" fmla="*/ 2 h 4"/>
                        <a:gd name="T26" fmla="*/ 3 w 3"/>
                        <a:gd name="T27" fmla="*/ 2 h 4"/>
                        <a:gd name="T28" fmla="*/ 3 w 3"/>
                        <a:gd name="T29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2" y="2"/>
                            <a:pt x="2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1" name="Freeform 2242">
                      <a:extLst>
                        <a:ext uri="{FF2B5EF4-FFF2-40B4-BE49-F238E27FC236}">
                          <a16:creationId xmlns:a16="http://schemas.microsoft.com/office/drawing/2014/main" id="{F4DA1C94-D5DB-4E0A-A1E8-51F12314B6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8" y="3838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1 w 2"/>
                        <a:gd name="T7" fmla="*/ 2 h 2"/>
                        <a:gd name="T8" fmla="*/ 2 w 2"/>
                        <a:gd name="T9" fmla="*/ 1 h 2"/>
                        <a:gd name="T10" fmla="*/ 2 w 2"/>
                        <a:gd name="T11" fmla="*/ 0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2" name="Freeform 2243">
                      <a:extLst>
                        <a:ext uri="{FF2B5EF4-FFF2-40B4-BE49-F238E27FC236}">
                          <a16:creationId xmlns:a16="http://schemas.microsoft.com/office/drawing/2014/main" id="{B985DD4F-8DC8-4CC0-B42E-23F6AB1CD2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" y="3851"/>
                      <a:ext cx="6" cy="3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1 w 2"/>
                        <a:gd name="T3" fmla="*/ 1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3" name="Freeform 2244">
                      <a:extLst>
                        <a:ext uri="{FF2B5EF4-FFF2-40B4-BE49-F238E27FC236}">
                          <a16:creationId xmlns:a16="http://schemas.microsoft.com/office/drawing/2014/main" id="{296F950C-A5AD-4F32-B347-75CA773FFF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9" y="385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4" name="Freeform 2245">
                      <a:extLst>
                        <a:ext uri="{FF2B5EF4-FFF2-40B4-BE49-F238E27FC236}">
                          <a16:creationId xmlns:a16="http://schemas.microsoft.com/office/drawing/2014/main" id="{A855EF67-B28C-4DC3-AD42-BD0BE513DF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609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5" name="Freeform 2246">
                      <a:extLst>
                        <a:ext uri="{FF2B5EF4-FFF2-40B4-BE49-F238E27FC236}">
                          <a16:creationId xmlns:a16="http://schemas.microsoft.com/office/drawing/2014/main" id="{B9BAF6A7-9F66-498F-A6A9-224D833005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5" y="3923"/>
                      <a:ext cx="10" cy="8"/>
                    </a:xfrm>
                    <a:custGeom>
                      <a:avLst/>
                      <a:gdLst>
                        <a:gd name="T0" fmla="*/ 3 w 4"/>
                        <a:gd name="T1" fmla="*/ 2 h 3"/>
                        <a:gd name="T2" fmla="*/ 2 w 4"/>
                        <a:gd name="T3" fmla="*/ 1 h 3"/>
                        <a:gd name="T4" fmla="*/ 2 w 4"/>
                        <a:gd name="T5" fmla="*/ 0 h 3"/>
                        <a:gd name="T6" fmla="*/ 1 w 4"/>
                        <a:gd name="T7" fmla="*/ 1 h 3"/>
                        <a:gd name="T8" fmla="*/ 1 w 4"/>
                        <a:gd name="T9" fmla="*/ 1 h 3"/>
                        <a:gd name="T10" fmla="*/ 0 w 4"/>
                        <a:gd name="T11" fmla="*/ 1 h 3"/>
                        <a:gd name="T12" fmla="*/ 0 w 4"/>
                        <a:gd name="T13" fmla="*/ 2 h 3"/>
                        <a:gd name="T14" fmla="*/ 1 w 4"/>
                        <a:gd name="T15" fmla="*/ 2 h 3"/>
                        <a:gd name="T16" fmla="*/ 1 w 4"/>
                        <a:gd name="T17" fmla="*/ 2 h 3"/>
                        <a:gd name="T18" fmla="*/ 2 w 4"/>
                        <a:gd name="T19" fmla="*/ 3 h 3"/>
                        <a:gd name="T20" fmla="*/ 3 w 4"/>
                        <a:gd name="T21" fmla="*/ 3 h 3"/>
                        <a:gd name="T22" fmla="*/ 3 w 4"/>
                        <a:gd name="T2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2"/>
                          </a:move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4" y="2"/>
                            <a:pt x="3" y="2"/>
                            <a:pt x="3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6" name="Freeform 2247">
                      <a:extLst>
                        <a:ext uri="{FF2B5EF4-FFF2-40B4-BE49-F238E27FC236}">
                          <a16:creationId xmlns:a16="http://schemas.microsoft.com/office/drawing/2014/main" id="{46A5685E-4829-4681-9106-129541B3CD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23" y="3945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7" name="Freeform 2248">
                      <a:extLst>
                        <a:ext uri="{FF2B5EF4-FFF2-40B4-BE49-F238E27FC236}">
                          <a16:creationId xmlns:a16="http://schemas.microsoft.com/office/drawing/2014/main" id="{47FC2D98-2BB7-4593-A32F-2A669AE2E8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7" y="395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0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8" name="Freeform 2249">
                      <a:extLst>
                        <a:ext uri="{FF2B5EF4-FFF2-40B4-BE49-F238E27FC236}">
                          <a16:creationId xmlns:a16="http://schemas.microsoft.com/office/drawing/2014/main" id="{F97F50BE-4053-48AE-972A-3B1010F369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5" y="395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19" name="Freeform 2250">
                      <a:extLst>
                        <a:ext uri="{FF2B5EF4-FFF2-40B4-BE49-F238E27FC236}">
                          <a16:creationId xmlns:a16="http://schemas.microsoft.com/office/drawing/2014/main" id="{9AD54428-9A31-4E6E-849F-92AE945BC6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4" y="3969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0" name="Freeform 2251">
                      <a:extLst>
                        <a:ext uri="{FF2B5EF4-FFF2-40B4-BE49-F238E27FC236}">
                          <a16:creationId xmlns:a16="http://schemas.microsoft.com/office/drawing/2014/main" id="{83C04CD2-AB84-41B6-BD96-4AB7732D57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7" y="3414"/>
                      <a:ext cx="6" cy="5"/>
                    </a:xfrm>
                    <a:custGeom>
                      <a:avLst/>
                      <a:gdLst>
                        <a:gd name="T0" fmla="*/ 0 w 2"/>
                        <a:gd name="T1" fmla="*/ 2 h 2"/>
                        <a:gd name="T2" fmla="*/ 1 w 2"/>
                        <a:gd name="T3" fmla="*/ 2 h 2"/>
                        <a:gd name="T4" fmla="*/ 2 w 2"/>
                        <a:gd name="T5" fmla="*/ 0 h 2"/>
                        <a:gd name="T6" fmla="*/ 0 w 2"/>
                        <a:gd name="T7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0"/>
                          </a:cubicBezTo>
                          <a:cubicBezTo>
                            <a:pt x="1" y="1"/>
                            <a:pt x="1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1" name="Oval 2252">
                      <a:extLst>
                        <a:ext uri="{FF2B5EF4-FFF2-40B4-BE49-F238E27FC236}">
                          <a16:creationId xmlns:a16="http://schemas.microsoft.com/office/drawing/2014/main" id="{56B18403-FC28-45BE-803A-257D8DF653C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53" y="3414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2" name="Freeform 2253">
                      <a:extLst>
                        <a:ext uri="{FF2B5EF4-FFF2-40B4-BE49-F238E27FC236}">
                          <a16:creationId xmlns:a16="http://schemas.microsoft.com/office/drawing/2014/main" id="{0135267C-E388-48BC-82C1-1465E2043B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85" y="3966"/>
                      <a:ext cx="16" cy="11"/>
                    </a:xfrm>
                    <a:custGeom>
                      <a:avLst/>
                      <a:gdLst>
                        <a:gd name="T0" fmla="*/ 4 w 6"/>
                        <a:gd name="T1" fmla="*/ 3 h 4"/>
                        <a:gd name="T2" fmla="*/ 4 w 6"/>
                        <a:gd name="T3" fmla="*/ 1 h 4"/>
                        <a:gd name="T4" fmla="*/ 2 w 6"/>
                        <a:gd name="T5" fmla="*/ 1 h 4"/>
                        <a:gd name="T6" fmla="*/ 1 w 6"/>
                        <a:gd name="T7" fmla="*/ 0 h 4"/>
                        <a:gd name="T8" fmla="*/ 1 w 6"/>
                        <a:gd name="T9" fmla="*/ 2 h 4"/>
                        <a:gd name="T10" fmla="*/ 1 w 6"/>
                        <a:gd name="T11" fmla="*/ 2 h 4"/>
                        <a:gd name="T12" fmla="*/ 1 w 6"/>
                        <a:gd name="T13" fmla="*/ 1 h 4"/>
                        <a:gd name="T14" fmla="*/ 0 w 6"/>
                        <a:gd name="T15" fmla="*/ 2 h 4"/>
                        <a:gd name="T16" fmla="*/ 0 w 6"/>
                        <a:gd name="T17" fmla="*/ 3 h 4"/>
                        <a:gd name="T18" fmla="*/ 2 w 6"/>
                        <a:gd name="T19" fmla="*/ 2 h 4"/>
                        <a:gd name="T20" fmla="*/ 2 w 6"/>
                        <a:gd name="T21" fmla="*/ 2 h 4"/>
                        <a:gd name="T22" fmla="*/ 2 w 6"/>
                        <a:gd name="T23" fmla="*/ 2 h 4"/>
                        <a:gd name="T24" fmla="*/ 2 w 6"/>
                        <a:gd name="T25" fmla="*/ 2 h 4"/>
                        <a:gd name="T26" fmla="*/ 4 w 6"/>
                        <a:gd name="T27" fmla="*/ 3 h 4"/>
                        <a:gd name="T28" fmla="*/ 5 w 6"/>
                        <a:gd name="T29" fmla="*/ 4 h 4"/>
                        <a:gd name="T30" fmla="*/ 5 w 6"/>
                        <a:gd name="T31" fmla="*/ 4 h 4"/>
                        <a:gd name="T32" fmla="*/ 6 w 6"/>
                        <a:gd name="T33" fmla="*/ 4 h 4"/>
                        <a:gd name="T34" fmla="*/ 5 w 6"/>
                        <a:gd name="T35" fmla="*/ 3 h 4"/>
                        <a:gd name="T36" fmla="*/ 4 w 6"/>
                        <a:gd name="T37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4" y="3"/>
                          </a:moveTo>
                          <a:cubicBezTo>
                            <a:pt x="4" y="2"/>
                            <a:pt x="5" y="1"/>
                            <a:pt x="4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3"/>
                            <a:pt x="4" y="3"/>
                            <a:pt x="4" y="3"/>
                          </a:cubicBezTo>
                          <a:cubicBezTo>
                            <a:pt x="5" y="3"/>
                            <a:pt x="5" y="4"/>
                            <a:pt x="5" y="4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4"/>
                            <a:pt x="6" y="4"/>
                            <a:pt x="6" y="4"/>
                          </a:cubicBezTo>
                          <a:cubicBezTo>
                            <a:pt x="6" y="4"/>
                            <a:pt x="6" y="4"/>
                            <a:pt x="5" y="3"/>
                          </a:cubicBezTo>
                          <a:cubicBezTo>
                            <a:pt x="5" y="3"/>
                            <a:pt x="5" y="3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3" name="Freeform 2254">
                      <a:extLst>
                        <a:ext uri="{FF2B5EF4-FFF2-40B4-BE49-F238E27FC236}">
                          <a16:creationId xmlns:a16="http://schemas.microsoft.com/office/drawing/2014/main" id="{9BC958C8-F015-4972-B34C-34354B2CDF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2" y="2858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4" name="Freeform 2255">
                      <a:extLst>
                        <a:ext uri="{FF2B5EF4-FFF2-40B4-BE49-F238E27FC236}">
                          <a16:creationId xmlns:a16="http://schemas.microsoft.com/office/drawing/2014/main" id="{012AE5ED-8607-4CA3-A5C1-B52D0745D1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8" y="3266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5" name="Freeform 2256">
                      <a:extLst>
                        <a:ext uri="{FF2B5EF4-FFF2-40B4-BE49-F238E27FC236}">
                          <a16:creationId xmlns:a16="http://schemas.microsoft.com/office/drawing/2014/main" id="{60F965F5-E77C-47B0-A56A-F90685E7CF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2" y="2563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6" name="Freeform 2257">
                      <a:extLst>
                        <a:ext uri="{FF2B5EF4-FFF2-40B4-BE49-F238E27FC236}">
                          <a16:creationId xmlns:a16="http://schemas.microsoft.com/office/drawing/2014/main" id="{1AD8BDBF-C435-4949-92DF-2764722013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34" y="4066"/>
                      <a:ext cx="2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7" name="Freeform 2258">
                      <a:extLst>
                        <a:ext uri="{FF2B5EF4-FFF2-40B4-BE49-F238E27FC236}">
                          <a16:creationId xmlns:a16="http://schemas.microsoft.com/office/drawing/2014/main" id="{F67BEBAE-7EBD-4A8C-B581-18540BCEB3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4" y="2711"/>
                      <a:ext cx="8" cy="11"/>
                    </a:xfrm>
                    <a:custGeom>
                      <a:avLst/>
                      <a:gdLst>
                        <a:gd name="T0" fmla="*/ 0 w 3"/>
                        <a:gd name="T1" fmla="*/ 4 h 4"/>
                        <a:gd name="T2" fmla="*/ 1 w 3"/>
                        <a:gd name="T3" fmla="*/ 3 h 4"/>
                        <a:gd name="T4" fmla="*/ 1 w 3"/>
                        <a:gd name="T5" fmla="*/ 2 h 4"/>
                        <a:gd name="T6" fmla="*/ 2 w 3"/>
                        <a:gd name="T7" fmla="*/ 2 h 4"/>
                        <a:gd name="T8" fmla="*/ 2 w 3"/>
                        <a:gd name="T9" fmla="*/ 1 h 4"/>
                        <a:gd name="T10" fmla="*/ 2 w 3"/>
                        <a:gd name="T11" fmla="*/ 1 h 4"/>
                        <a:gd name="T12" fmla="*/ 1 w 3"/>
                        <a:gd name="T13" fmla="*/ 1 h 4"/>
                        <a:gd name="T14" fmla="*/ 1 w 3"/>
                        <a:gd name="T15" fmla="*/ 1 h 4"/>
                        <a:gd name="T16" fmla="*/ 1 w 3"/>
                        <a:gd name="T17" fmla="*/ 2 h 4"/>
                        <a:gd name="T18" fmla="*/ 1 w 3"/>
                        <a:gd name="T19" fmla="*/ 2 h 4"/>
                        <a:gd name="T20" fmla="*/ 0 w 3"/>
                        <a:gd name="T21" fmla="*/ 3 h 4"/>
                        <a:gd name="T22" fmla="*/ 0 w 3"/>
                        <a:gd name="T23" fmla="*/ 3 h 4"/>
                        <a:gd name="T24" fmla="*/ 0 w 3"/>
                        <a:gd name="T25" fmla="*/ 4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0" y="4"/>
                          </a:moveTo>
                          <a:cubicBezTo>
                            <a:pt x="1" y="4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8" name="Freeform 2259">
                      <a:extLst>
                        <a:ext uri="{FF2B5EF4-FFF2-40B4-BE49-F238E27FC236}">
                          <a16:creationId xmlns:a16="http://schemas.microsoft.com/office/drawing/2014/main" id="{5D15F60E-91EC-4853-9C7B-6434FF5147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17" y="4100"/>
                      <a:ext cx="2" cy="6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0 w 1"/>
                        <a:gd name="T3" fmla="*/ 1 h 2"/>
                        <a:gd name="T4" fmla="*/ 1 w 1"/>
                        <a:gd name="T5" fmla="*/ 1 h 2"/>
                        <a:gd name="T6" fmla="*/ 1 w 1"/>
                        <a:gd name="T7" fmla="*/ 0 h 2"/>
                        <a:gd name="T8" fmla="*/ 0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29" name="Freeform 2260">
                      <a:extLst>
                        <a:ext uri="{FF2B5EF4-FFF2-40B4-BE49-F238E27FC236}">
                          <a16:creationId xmlns:a16="http://schemas.microsoft.com/office/drawing/2014/main" id="{36043993-75D0-4246-9330-7800A8A97D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18" y="4106"/>
                      <a:ext cx="6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1 w 2"/>
                        <a:gd name="T3" fmla="*/ 1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0" name="Freeform 2261">
                      <a:extLst>
                        <a:ext uri="{FF2B5EF4-FFF2-40B4-BE49-F238E27FC236}">
                          <a16:creationId xmlns:a16="http://schemas.microsoft.com/office/drawing/2014/main" id="{1BB4862F-730F-4AA4-87B1-BAA19227A3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3" y="4108"/>
                      <a:ext cx="5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0 h 1"/>
                        <a:gd name="T6" fmla="*/ 2 w 2"/>
                        <a:gd name="T7" fmla="*/ 1 h 1"/>
                        <a:gd name="T8" fmla="*/ 2 w 2"/>
                        <a:gd name="T9" fmla="*/ 0 h 1"/>
                        <a:gd name="T10" fmla="*/ 0 w 2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1" name="Freeform 2262">
                      <a:extLst>
                        <a:ext uri="{FF2B5EF4-FFF2-40B4-BE49-F238E27FC236}">
                          <a16:creationId xmlns:a16="http://schemas.microsoft.com/office/drawing/2014/main" id="{B5A3CECC-DCA1-4D08-8530-EEF9192EDD9A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78" y="3084"/>
                      <a:ext cx="40" cy="249"/>
                    </a:xfrm>
                    <a:custGeom>
                      <a:avLst/>
                      <a:gdLst>
                        <a:gd name="T0" fmla="*/ 4 w 15"/>
                        <a:gd name="T1" fmla="*/ 69 h 93"/>
                        <a:gd name="T2" fmla="*/ 4 w 15"/>
                        <a:gd name="T3" fmla="*/ 66 h 93"/>
                        <a:gd name="T4" fmla="*/ 4 w 15"/>
                        <a:gd name="T5" fmla="*/ 62 h 93"/>
                        <a:gd name="T6" fmla="*/ 4 w 15"/>
                        <a:gd name="T7" fmla="*/ 61 h 93"/>
                        <a:gd name="T8" fmla="*/ 5 w 15"/>
                        <a:gd name="T9" fmla="*/ 62 h 93"/>
                        <a:gd name="T10" fmla="*/ 6 w 15"/>
                        <a:gd name="T11" fmla="*/ 68 h 93"/>
                        <a:gd name="T12" fmla="*/ 7 w 15"/>
                        <a:gd name="T13" fmla="*/ 70 h 93"/>
                        <a:gd name="T14" fmla="*/ 8 w 15"/>
                        <a:gd name="T15" fmla="*/ 74 h 93"/>
                        <a:gd name="T16" fmla="*/ 8 w 15"/>
                        <a:gd name="T17" fmla="*/ 81 h 93"/>
                        <a:gd name="T18" fmla="*/ 8 w 15"/>
                        <a:gd name="T19" fmla="*/ 85 h 93"/>
                        <a:gd name="T20" fmla="*/ 8 w 15"/>
                        <a:gd name="T21" fmla="*/ 87 h 93"/>
                        <a:gd name="T22" fmla="*/ 9 w 15"/>
                        <a:gd name="T23" fmla="*/ 93 h 93"/>
                        <a:gd name="T24" fmla="*/ 11 w 15"/>
                        <a:gd name="T25" fmla="*/ 93 h 93"/>
                        <a:gd name="T26" fmla="*/ 10 w 15"/>
                        <a:gd name="T27" fmla="*/ 90 h 93"/>
                        <a:gd name="T28" fmla="*/ 11 w 15"/>
                        <a:gd name="T29" fmla="*/ 87 h 93"/>
                        <a:gd name="T30" fmla="*/ 10 w 15"/>
                        <a:gd name="T31" fmla="*/ 85 h 93"/>
                        <a:gd name="T32" fmla="*/ 10 w 15"/>
                        <a:gd name="T33" fmla="*/ 81 h 93"/>
                        <a:gd name="T34" fmla="*/ 10 w 15"/>
                        <a:gd name="T35" fmla="*/ 78 h 93"/>
                        <a:gd name="T36" fmla="*/ 13 w 15"/>
                        <a:gd name="T37" fmla="*/ 77 h 93"/>
                        <a:gd name="T38" fmla="*/ 11 w 15"/>
                        <a:gd name="T39" fmla="*/ 76 h 93"/>
                        <a:gd name="T40" fmla="*/ 10 w 15"/>
                        <a:gd name="T41" fmla="*/ 74 h 93"/>
                        <a:gd name="T42" fmla="*/ 10 w 15"/>
                        <a:gd name="T43" fmla="*/ 69 h 93"/>
                        <a:gd name="T44" fmla="*/ 10 w 15"/>
                        <a:gd name="T45" fmla="*/ 68 h 93"/>
                        <a:gd name="T46" fmla="*/ 10 w 15"/>
                        <a:gd name="T47" fmla="*/ 67 h 93"/>
                        <a:gd name="T48" fmla="*/ 9 w 15"/>
                        <a:gd name="T49" fmla="*/ 57 h 93"/>
                        <a:gd name="T50" fmla="*/ 11 w 15"/>
                        <a:gd name="T51" fmla="*/ 51 h 93"/>
                        <a:gd name="T52" fmla="*/ 10 w 15"/>
                        <a:gd name="T53" fmla="*/ 44 h 93"/>
                        <a:gd name="T54" fmla="*/ 12 w 15"/>
                        <a:gd name="T55" fmla="*/ 38 h 93"/>
                        <a:gd name="T56" fmla="*/ 12 w 15"/>
                        <a:gd name="T57" fmla="*/ 32 h 93"/>
                        <a:gd name="T58" fmla="*/ 12 w 15"/>
                        <a:gd name="T59" fmla="*/ 24 h 93"/>
                        <a:gd name="T60" fmla="*/ 12 w 15"/>
                        <a:gd name="T61" fmla="*/ 17 h 93"/>
                        <a:gd name="T62" fmla="*/ 13 w 15"/>
                        <a:gd name="T63" fmla="*/ 16 h 93"/>
                        <a:gd name="T64" fmla="*/ 14 w 15"/>
                        <a:gd name="T65" fmla="*/ 7 h 93"/>
                        <a:gd name="T66" fmla="*/ 15 w 15"/>
                        <a:gd name="T67" fmla="*/ 3 h 93"/>
                        <a:gd name="T68" fmla="*/ 15 w 15"/>
                        <a:gd name="T69" fmla="*/ 2 h 93"/>
                        <a:gd name="T70" fmla="*/ 12 w 15"/>
                        <a:gd name="T71" fmla="*/ 1 h 93"/>
                        <a:gd name="T72" fmla="*/ 10 w 15"/>
                        <a:gd name="T73" fmla="*/ 5 h 93"/>
                        <a:gd name="T74" fmla="*/ 9 w 15"/>
                        <a:gd name="T75" fmla="*/ 9 h 93"/>
                        <a:gd name="T76" fmla="*/ 7 w 15"/>
                        <a:gd name="T77" fmla="*/ 12 h 93"/>
                        <a:gd name="T78" fmla="*/ 7 w 15"/>
                        <a:gd name="T79" fmla="*/ 12 h 93"/>
                        <a:gd name="T80" fmla="*/ 7 w 15"/>
                        <a:gd name="T81" fmla="*/ 14 h 93"/>
                        <a:gd name="T82" fmla="*/ 9 w 15"/>
                        <a:gd name="T83" fmla="*/ 16 h 93"/>
                        <a:gd name="T84" fmla="*/ 9 w 15"/>
                        <a:gd name="T85" fmla="*/ 17 h 93"/>
                        <a:gd name="T86" fmla="*/ 7 w 15"/>
                        <a:gd name="T87" fmla="*/ 17 h 93"/>
                        <a:gd name="T88" fmla="*/ 5 w 15"/>
                        <a:gd name="T89" fmla="*/ 25 h 93"/>
                        <a:gd name="T90" fmla="*/ 5 w 15"/>
                        <a:gd name="T91" fmla="*/ 26 h 93"/>
                        <a:gd name="T92" fmla="*/ 4 w 15"/>
                        <a:gd name="T93" fmla="*/ 30 h 93"/>
                        <a:gd name="T94" fmla="*/ 4 w 15"/>
                        <a:gd name="T95" fmla="*/ 31 h 93"/>
                        <a:gd name="T96" fmla="*/ 3 w 15"/>
                        <a:gd name="T97" fmla="*/ 35 h 93"/>
                        <a:gd name="T98" fmla="*/ 2 w 15"/>
                        <a:gd name="T99" fmla="*/ 41 h 93"/>
                        <a:gd name="T100" fmla="*/ 2 w 15"/>
                        <a:gd name="T101" fmla="*/ 52 h 93"/>
                        <a:gd name="T102" fmla="*/ 2 w 15"/>
                        <a:gd name="T103" fmla="*/ 52 h 93"/>
                        <a:gd name="T104" fmla="*/ 2 w 15"/>
                        <a:gd name="T105" fmla="*/ 54 h 93"/>
                        <a:gd name="T106" fmla="*/ 1 w 15"/>
                        <a:gd name="T107" fmla="*/ 58 h 93"/>
                        <a:gd name="T108" fmla="*/ 1 w 15"/>
                        <a:gd name="T109" fmla="*/ 67 h 93"/>
                        <a:gd name="T110" fmla="*/ 2 w 15"/>
                        <a:gd name="T111" fmla="*/ 69 h 93"/>
                        <a:gd name="T112" fmla="*/ 5 w 15"/>
                        <a:gd name="T113" fmla="*/ 27 h 93"/>
                        <a:gd name="T114" fmla="*/ 5 w 15"/>
                        <a:gd name="T115" fmla="*/ 27 h 93"/>
                        <a:gd name="T116" fmla="*/ 4 w 15"/>
                        <a:gd name="T117" fmla="*/ 58 h 93"/>
                        <a:gd name="T118" fmla="*/ 9 w 15"/>
                        <a:gd name="T119" fmla="*/ 86 h 93"/>
                        <a:gd name="T120" fmla="*/ 9 w 15"/>
                        <a:gd name="T121" fmla="*/ 86 h 93"/>
                        <a:gd name="T122" fmla="*/ 2 w 15"/>
                        <a:gd name="T123" fmla="*/ 68 h 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5" h="93">
                          <a:moveTo>
                            <a:pt x="3" y="71"/>
                          </a:moveTo>
                          <a:cubicBezTo>
                            <a:pt x="3" y="71"/>
                            <a:pt x="3" y="70"/>
                            <a:pt x="3" y="70"/>
                          </a:cubicBezTo>
                          <a:cubicBezTo>
                            <a:pt x="4" y="70"/>
                            <a:pt x="4" y="70"/>
                            <a:pt x="4" y="69"/>
                          </a:cubicBezTo>
                          <a:cubicBezTo>
                            <a:pt x="5" y="69"/>
                            <a:pt x="5" y="68"/>
                            <a:pt x="4" y="68"/>
                          </a:cubicBezTo>
                          <a:cubicBezTo>
                            <a:pt x="4" y="68"/>
                            <a:pt x="4" y="68"/>
                            <a:pt x="4" y="67"/>
                          </a:cubicBezTo>
                          <a:cubicBezTo>
                            <a:pt x="4" y="67"/>
                            <a:pt x="4" y="67"/>
                            <a:pt x="4" y="66"/>
                          </a:cubicBezTo>
                          <a:cubicBezTo>
                            <a:pt x="4" y="66"/>
                            <a:pt x="4" y="66"/>
                            <a:pt x="4" y="66"/>
                          </a:cubicBezTo>
                          <a:cubicBezTo>
                            <a:pt x="4" y="65"/>
                            <a:pt x="4" y="64"/>
                            <a:pt x="4" y="63"/>
                          </a:cubicBezTo>
                          <a:cubicBezTo>
                            <a:pt x="4" y="62"/>
                            <a:pt x="4" y="62"/>
                            <a:pt x="4" y="62"/>
                          </a:cubicBezTo>
                          <a:cubicBezTo>
                            <a:pt x="4" y="62"/>
                            <a:pt x="4" y="62"/>
                            <a:pt x="4" y="62"/>
                          </a:cubicBezTo>
                          <a:cubicBezTo>
                            <a:pt x="4" y="62"/>
                            <a:pt x="5" y="62"/>
                            <a:pt x="5" y="62"/>
                          </a:cubicBezTo>
                          <a:cubicBezTo>
                            <a:pt x="5" y="61"/>
                            <a:pt x="4" y="61"/>
                            <a:pt x="4" y="61"/>
                          </a:cubicBezTo>
                          <a:cubicBezTo>
                            <a:pt x="4" y="61"/>
                            <a:pt x="4" y="60"/>
                            <a:pt x="4" y="60"/>
                          </a:cubicBezTo>
                          <a:cubicBezTo>
                            <a:pt x="4" y="60"/>
                            <a:pt x="4" y="60"/>
                            <a:pt x="5" y="60"/>
                          </a:cubicBezTo>
                          <a:cubicBezTo>
                            <a:pt x="5" y="60"/>
                            <a:pt x="5" y="61"/>
                            <a:pt x="5" y="62"/>
                          </a:cubicBezTo>
                          <a:cubicBezTo>
                            <a:pt x="5" y="62"/>
                            <a:pt x="5" y="63"/>
                            <a:pt x="5" y="63"/>
                          </a:cubicBezTo>
                          <a:cubicBezTo>
                            <a:pt x="5" y="64"/>
                            <a:pt x="6" y="64"/>
                            <a:pt x="6" y="64"/>
                          </a:cubicBezTo>
                          <a:cubicBezTo>
                            <a:pt x="6" y="66"/>
                            <a:pt x="6" y="67"/>
                            <a:pt x="6" y="68"/>
                          </a:cubicBezTo>
                          <a:cubicBezTo>
                            <a:pt x="6" y="69"/>
                            <a:pt x="6" y="69"/>
                            <a:pt x="7" y="69"/>
                          </a:cubicBezTo>
                          <a:cubicBezTo>
                            <a:pt x="7" y="69"/>
                            <a:pt x="7" y="70"/>
                            <a:pt x="7" y="70"/>
                          </a:cubicBezTo>
                          <a:cubicBezTo>
                            <a:pt x="7" y="70"/>
                            <a:pt x="7" y="70"/>
                            <a:pt x="7" y="70"/>
                          </a:cubicBezTo>
                          <a:cubicBezTo>
                            <a:pt x="7" y="70"/>
                            <a:pt x="7" y="70"/>
                            <a:pt x="7" y="70"/>
                          </a:cubicBezTo>
                          <a:cubicBezTo>
                            <a:pt x="7" y="71"/>
                            <a:pt x="7" y="72"/>
                            <a:pt x="7" y="72"/>
                          </a:cubicBezTo>
                          <a:cubicBezTo>
                            <a:pt x="7" y="73"/>
                            <a:pt x="7" y="73"/>
                            <a:pt x="8" y="74"/>
                          </a:cubicBezTo>
                          <a:cubicBezTo>
                            <a:pt x="7" y="74"/>
                            <a:pt x="7" y="74"/>
                            <a:pt x="7" y="74"/>
                          </a:cubicBezTo>
                          <a:cubicBezTo>
                            <a:pt x="7" y="75"/>
                            <a:pt x="7" y="76"/>
                            <a:pt x="7" y="77"/>
                          </a:cubicBezTo>
                          <a:cubicBezTo>
                            <a:pt x="7" y="78"/>
                            <a:pt x="7" y="80"/>
                            <a:pt x="8" y="81"/>
                          </a:cubicBezTo>
                          <a:cubicBezTo>
                            <a:pt x="8" y="81"/>
                            <a:pt x="8" y="82"/>
                            <a:pt x="8" y="82"/>
                          </a:cubicBezTo>
                          <a:cubicBezTo>
                            <a:pt x="8" y="82"/>
                            <a:pt x="8" y="82"/>
                            <a:pt x="8" y="82"/>
                          </a:cubicBezTo>
                          <a:cubicBezTo>
                            <a:pt x="8" y="83"/>
                            <a:pt x="8" y="84"/>
                            <a:pt x="8" y="85"/>
                          </a:cubicBezTo>
                          <a:cubicBezTo>
                            <a:pt x="8" y="85"/>
                            <a:pt x="8" y="86"/>
                            <a:pt x="8" y="86"/>
                          </a:cubicBezTo>
                          <a:cubicBezTo>
                            <a:pt x="8" y="86"/>
                            <a:pt x="8" y="87"/>
                            <a:pt x="8" y="87"/>
                          </a:cubicBezTo>
                          <a:cubicBezTo>
                            <a:pt x="8" y="87"/>
                            <a:pt x="8" y="87"/>
                            <a:pt x="8" y="87"/>
                          </a:cubicBezTo>
                          <a:cubicBezTo>
                            <a:pt x="8" y="89"/>
                            <a:pt x="8" y="90"/>
                            <a:pt x="8" y="92"/>
                          </a:cubicBezTo>
                          <a:cubicBezTo>
                            <a:pt x="8" y="92"/>
                            <a:pt x="8" y="92"/>
                            <a:pt x="8" y="92"/>
                          </a:cubicBezTo>
                          <a:cubicBezTo>
                            <a:pt x="8" y="93"/>
                            <a:pt x="9" y="93"/>
                            <a:pt x="9" y="93"/>
                          </a:cubicBezTo>
                          <a:cubicBezTo>
                            <a:pt x="9" y="92"/>
                            <a:pt x="9" y="92"/>
                            <a:pt x="9" y="92"/>
                          </a:cubicBezTo>
                          <a:cubicBezTo>
                            <a:pt x="9" y="93"/>
                            <a:pt x="10" y="93"/>
                            <a:pt x="10" y="93"/>
                          </a:cubicBezTo>
                          <a:cubicBezTo>
                            <a:pt x="10" y="93"/>
                            <a:pt x="11" y="93"/>
                            <a:pt x="11" y="93"/>
                          </a:cubicBezTo>
                          <a:cubicBezTo>
                            <a:pt x="11" y="93"/>
                            <a:pt x="11" y="92"/>
                            <a:pt x="11" y="92"/>
                          </a:cubicBezTo>
                          <a:cubicBezTo>
                            <a:pt x="10" y="91"/>
                            <a:pt x="10" y="90"/>
                            <a:pt x="10" y="90"/>
                          </a:cubicBezTo>
                          <a:cubicBezTo>
                            <a:pt x="10" y="90"/>
                            <a:pt x="10" y="90"/>
                            <a:pt x="10" y="90"/>
                          </a:cubicBezTo>
                          <a:cubicBezTo>
                            <a:pt x="10" y="90"/>
                            <a:pt x="11" y="90"/>
                            <a:pt x="11" y="89"/>
                          </a:cubicBezTo>
                          <a:cubicBezTo>
                            <a:pt x="11" y="89"/>
                            <a:pt x="11" y="89"/>
                            <a:pt x="11" y="89"/>
                          </a:cubicBezTo>
                          <a:cubicBezTo>
                            <a:pt x="11" y="88"/>
                            <a:pt x="11" y="88"/>
                            <a:pt x="11" y="87"/>
                          </a:cubicBezTo>
                          <a:cubicBezTo>
                            <a:pt x="11" y="87"/>
                            <a:pt x="11" y="87"/>
                            <a:pt x="11" y="87"/>
                          </a:cubicBezTo>
                          <a:cubicBezTo>
                            <a:pt x="11" y="87"/>
                            <a:pt x="11" y="86"/>
                            <a:pt x="11" y="86"/>
                          </a:cubicBezTo>
                          <a:cubicBezTo>
                            <a:pt x="11" y="85"/>
                            <a:pt x="11" y="85"/>
                            <a:pt x="10" y="85"/>
                          </a:cubicBezTo>
                          <a:cubicBezTo>
                            <a:pt x="10" y="85"/>
                            <a:pt x="10" y="85"/>
                            <a:pt x="10" y="85"/>
                          </a:cubicBezTo>
                          <a:cubicBezTo>
                            <a:pt x="10" y="84"/>
                            <a:pt x="10" y="82"/>
                            <a:pt x="10" y="81"/>
                          </a:cubicBezTo>
                          <a:cubicBezTo>
                            <a:pt x="10" y="81"/>
                            <a:pt x="10" y="81"/>
                            <a:pt x="10" y="81"/>
                          </a:cubicBezTo>
                          <a:cubicBezTo>
                            <a:pt x="10" y="81"/>
                            <a:pt x="10" y="81"/>
                            <a:pt x="10" y="81"/>
                          </a:cubicBezTo>
                          <a:cubicBezTo>
                            <a:pt x="10" y="80"/>
                            <a:pt x="10" y="79"/>
                            <a:pt x="10" y="79"/>
                          </a:cubicBezTo>
                          <a:cubicBezTo>
                            <a:pt x="10" y="79"/>
                            <a:pt x="10" y="78"/>
                            <a:pt x="10" y="78"/>
                          </a:cubicBezTo>
                          <a:cubicBezTo>
                            <a:pt x="11" y="78"/>
                            <a:pt x="11" y="78"/>
                            <a:pt x="12" y="78"/>
                          </a:cubicBezTo>
                          <a:cubicBezTo>
                            <a:pt x="12" y="78"/>
                            <a:pt x="12" y="77"/>
                            <a:pt x="12" y="77"/>
                          </a:cubicBezTo>
                          <a:cubicBezTo>
                            <a:pt x="13" y="77"/>
                            <a:pt x="13" y="77"/>
                            <a:pt x="13" y="77"/>
                          </a:cubicBezTo>
                          <a:cubicBezTo>
                            <a:pt x="13" y="77"/>
                            <a:pt x="12" y="76"/>
                            <a:pt x="12" y="76"/>
                          </a:cubicBezTo>
                          <a:cubicBezTo>
                            <a:pt x="12" y="76"/>
                            <a:pt x="11" y="76"/>
                            <a:pt x="11" y="76"/>
                          </a:cubicBezTo>
                          <a:cubicBezTo>
                            <a:pt x="11" y="76"/>
                            <a:pt x="11" y="76"/>
                            <a:pt x="11" y="76"/>
                          </a:cubicBezTo>
                          <a:cubicBezTo>
                            <a:pt x="10" y="75"/>
                            <a:pt x="10" y="75"/>
                            <a:pt x="10" y="74"/>
                          </a:cubicBezTo>
                          <a:cubicBezTo>
                            <a:pt x="10" y="74"/>
                            <a:pt x="10" y="74"/>
                            <a:pt x="10" y="74"/>
                          </a:cubicBezTo>
                          <a:cubicBezTo>
                            <a:pt x="10" y="74"/>
                            <a:pt x="10" y="74"/>
                            <a:pt x="10" y="74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10" y="72"/>
                            <a:pt x="11" y="71"/>
                            <a:pt x="11" y="71"/>
                          </a:cubicBezTo>
                          <a:cubicBezTo>
                            <a:pt x="10" y="70"/>
                            <a:pt x="10" y="69"/>
                            <a:pt x="10" y="69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7"/>
                            <a:pt x="10" y="67"/>
                          </a:cubicBezTo>
                          <a:cubicBezTo>
                            <a:pt x="10" y="67"/>
                            <a:pt x="10" y="67"/>
                            <a:pt x="10" y="67"/>
                          </a:cubicBezTo>
                          <a:cubicBezTo>
                            <a:pt x="10" y="67"/>
                            <a:pt x="10" y="67"/>
                            <a:pt x="10" y="67"/>
                          </a:cubicBezTo>
                          <a:cubicBezTo>
                            <a:pt x="10" y="65"/>
                            <a:pt x="9" y="63"/>
                            <a:pt x="9" y="61"/>
                          </a:cubicBezTo>
                          <a:cubicBezTo>
                            <a:pt x="9" y="61"/>
                            <a:pt x="9" y="61"/>
                            <a:pt x="9" y="61"/>
                          </a:cubicBezTo>
                          <a:cubicBezTo>
                            <a:pt x="9" y="60"/>
                            <a:pt x="9" y="58"/>
                            <a:pt x="9" y="57"/>
                          </a:cubicBezTo>
                          <a:cubicBezTo>
                            <a:pt x="9" y="57"/>
                            <a:pt x="9" y="57"/>
                            <a:pt x="8" y="57"/>
                          </a:cubicBezTo>
                          <a:cubicBezTo>
                            <a:pt x="8" y="56"/>
                            <a:pt x="8" y="56"/>
                            <a:pt x="8" y="55"/>
                          </a:cubicBezTo>
                          <a:cubicBezTo>
                            <a:pt x="9" y="54"/>
                            <a:pt x="10" y="52"/>
                            <a:pt x="11" y="51"/>
                          </a:cubicBezTo>
                          <a:cubicBezTo>
                            <a:pt x="11" y="50"/>
                            <a:pt x="11" y="48"/>
                            <a:pt x="10" y="47"/>
                          </a:cubicBezTo>
                          <a:cubicBezTo>
                            <a:pt x="10" y="47"/>
                            <a:pt x="10" y="47"/>
                            <a:pt x="10" y="47"/>
                          </a:cubicBezTo>
                          <a:cubicBezTo>
                            <a:pt x="11" y="46"/>
                            <a:pt x="10" y="45"/>
                            <a:pt x="10" y="44"/>
                          </a:cubicBezTo>
                          <a:cubicBezTo>
                            <a:pt x="10" y="43"/>
                            <a:pt x="10" y="43"/>
                            <a:pt x="11" y="43"/>
                          </a:cubicBezTo>
                          <a:cubicBezTo>
                            <a:pt x="11" y="42"/>
                            <a:pt x="11" y="42"/>
                            <a:pt x="11" y="42"/>
                          </a:cubicBezTo>
                          <a:cubicBezTo>
                            <a:pt x="10" y="40"/>
                            <a:pt x="11" y="39"/>
                            <a:pt x="12" y="38"/>
                          </a:cubicBezTo>
                          <a:cubicBezTo>
                            <a:pt x="11" y="38"/>
                            <a:pt x="11" y="38"/>
                            <a:pt x="12" y="38"/>
                          </a:cubicBezTo>
                          <a:cubicBezTo>
                            <a:pt x="11" y="37"/>
                            <a:pt x="11" y="37"/>
                            <a:pt x="11" y="36"/>
                          </a:cubicBezTo>
                          <a:cubicBezTo>
                            <a:pt x="12" y="34"/>
                            <a:pt x="12" y="33"/>
                            <a:pt x="12" y="32"/>
                          </a:cubicBezTo>
                          <a:cubicBezTo>
                            <a:pt x="12" y="30"/>
                            <a:pt x="12" y="28"/>
                            <a:pt x="12" y="26"/>
                          </a:cubicBezTo>
                          <a:cubicBezTo>
                            <a:pt x="12" y="26"/>
                            <a:pt x="12" y="26"/>
                            <a:pt x="12" y="26"/>
                          </a:cubicBezTo>
                          <a:cubicBezTo>
                            <a:pt x="12" y="25"/>
                            <a:pt x="12" y="24"/>
                            <a:pt x="12" y="24"/>
                          </a:cubicBezTo>
                          <a:cubicBezTo>
                            <a:pt x="13" y="23"/>
                            <a:pt x="12" y="23"/>
                            <a:pt x="12" y="22"/>
                          </a:cubicBezTo>
                          <a:cubicBezTo>
                            <a:pt x="12" y="22"/>
                            <a:pt x="12" y="21"/>
                            <a:pt x="12" y="21"/>
                          </a:cubicBezTo>
                          <a:cubicBezTo>
                            <a:pt x="12" y="19"/>
                            <a:pt x="12" y="18"/>
                            <a:pt x="12" y="17"/>
                          </a:cubicBezTo>
                          <a:cubicBezTo>
                            <a:pt x="12" y="17"/>
                            <a:pt x="12" y="17"/>
                            <a:pt x="12" y="17"/>
                          </a:cubicBezTo>
                          <a:cubicBezTo>
                            <a:pt x="13" y="17"/>
                            <a:pt x="13" y="17"/>
                            <a:pt x="13" y="16"/>
                          </a:cubicBezTo>
                          <a:cubicBezTo>
                            <a:pt x="13" y="16"/>
                            <a:pt x="13" y="16"/>
                            <a:pt x="13" y="16"/>
                          </a:cubicBezTo>
                          <a:cubicBezTo>
                            <a:pt x="14" y="15"/>
                            <a:pt x="13" y="13"/>
                            <a:pt x="14" y="12"/>
                          </a:cubicBezTo>
                          <a:cubicBezTo>
                            <a:pt x="14" y="12"/>
                            <a:pt x="14" y="12"/>
                            <a:pt x="14" y="12"/>
                          </a:cubicBezTo>
                          <a:cubicBezTo>
                            <a:pt x="15" y="11"/>
                            <a:pt x="14" y="9"/>
                            <a:pt x="14" y="7"/>
                          </a:cubicBezTo>
                          <a:cubicBezTo>
                            <a:pt x="14" y="7"/>
                            <a:pt x="14" y="7"/>
                            <a:pt x="14" y="7"/>
                          </a:cubicBezTo>
                          <a:cubicBezTo>
                            <a:pt x="15" y="6"/>
                            <a:pt x="15" y="5"/>
                            <a:pt x="15" y="5"/>
                          </a:cubicBezTo>
                          <a:cubicBezTo>
                            <a:pt x="15" y="4"/>
                            <a:pt x="15" y="4"/>
                            <a:pt x="15" y="3"/>
                          </a:cubicBezTo>
                          <a:cubicBezTo>
                            <a:pt x="15" y="3"/>
                            <a:pt x="15" y="3"/>
                            <a:pt x="15" y="3"/>
                          </a:cubicBezTo>
                          <a:cubicBezTo>
                            <a:pt x="15" y="3"/>
                            <a:pt x="14" y="2"/>
                            <a:pt x="14" y="2"/>
                          </a:cubicBezTo>
                          <a:cubicBezTo>
                            <a:pt x="14" y="2"/>
                            <a:pt x="15" y="2"/>
                            <a:pt x="15" y="2"/>
                          </a:cubicBezTo>
                          <a:cubicBezTo>
                            <a:pt x="15" y="2"/>
                            <a:pt x="15" y="1"/>
                            <a:pt x="15" y="1"/>
                          </a:cubicBezTo>
                          <a:cubicBezTo>
                            <a:pt x="14" y="0"/>
                            <a:pt x="14" y="0"/>
                            <a:pt x="14" y="1"/>
                          </a:cubicBezTo>
                          <a:cubicBezTo>
                            <a:pt x="13" y="1"/>
                            <a:pt x="13" y="1"/>
                            <a:pt x="12" y="1"/>
                          </a:cubicBezTo>
                          <a:cubicBezTo>
                            <a:pt x="11" y="1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3"/>
                          </a:cubicBezTo>
                          <a:cubicBezTo>
                            <a:pt x="10" y="3"/>
                            <a:pt x="10" y="4"/>
                            <a:pt x="10" y="5"/>
                          </a:cubicBezTo>
                          <a:cubicBezTo>
                            <a:pt x="9" y="5"/>
                            <a:pt x="9" y="5"/>
                            <a:pt x="10" y="6"/>
                          </a:cubicBezTo>
                          <a:cubicBezTo>
                            <a:pt x="11" y="7"/>
                            <a:pt x="11" y="7"/>
                            <a:pt x="11" y="8"/>
                          </a:cubicBezTo>
                          <a:cubicBezTo>
                            <a:pt x="10" y="8"/>
                            <a:pt x="10" y="9"/>
                            <a:pt x="9" y="9"/>
                          </a:cubicBezTo>
                          <a:cubicBezTo>
                            <a:pt x="9" y="8"/>
                            <a:pt x="9" y="8"/>
                            <a:pt x="8" y="9"/>
                          </a:cubicBezTo>
                          <a:cubicBezTo>
                            <a:pt x="8" y="9"/>
                            <a:pt x="8" y="9"/>
                            <a:pt x="8" y="10"/>
                          </a:cubicBezTo>
                          <a:cubicBezTo>
                            <a:pt x="7" y="10"/>
                            <a:pt x="7" y="11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6" y="12"/>
                            <a:pt x="6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7" y="14"/>
                            <a:pt x="7" y="14"/>
                          </a:cubicBezTo>
                          <a:cubicBezTo>
                            <a:pt x="8" y="15"/>
                            <a:pt x="8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7"/>
                            <a:pt x="9" y="17"/>
                            <a:pt x="9" y="17"/>
                          </a:cubicBezTo>
                          <a:cubicBezTo>
                            <a:pt x="9" y="17"/>
                            <a:pt x="9" y="17"/>
                            <a:pt x="9" y="17"/>
                          </a:cubicBezTo>
                          <a:cubicBezTo>
                            <a:pt x="9" y="17"/>
                            <a:pt x="9" y="17"/>
                            <a:pt x="9" y="16"/>
                          </a:cubicBezTo>
                          <a:cubicBezTo>
                            <a:pt x="8" y="17"/>
                            <a:pt x="8" y="17"/>
                            <a:pt x="7" y="17"/>
                          </a:cubicBezTo>
                          <a:cubicBezTo>
                            <a:pt x="6" y="17"/>
                            <a:pt x="5" y="17"/>
                            <a:pt x="5" y="18"/>
                          </a:cubicBezTo>
                          <a:cubicBezTo>
                            <a:pt x="4" y="20"/>
                            <a:pt x="4" y="22"/>
                            <a:pt x="4" y="25"/>
                          </a:cubicBezTo>
                          <a:cubicBezTo>
                            <a:pt x="4" y="25"/>
                            <a:pt x="4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6"/>
                          </a:cubicBezTo>
                          <a:cubicBezTo>
                            <a:pt x="4" y="26"/>
                            <a:pt x="4" y="26"/>
                            <a:pt x="4" y="27"/>
                          </a:cubicBezTo>
                          <a:cubicBezTo>
                            <a:pt x="4" y="28"/>
                            <a:pt x="5" y="28"/>
                            <a:pt x="5" y="29"/>
                          </a:cubicBezTo>
                          <a:cubicBezTo>
                            <a:pt x="4" y="29"/>
                            <a:pt x="4" y="30"/>
                            <a:pt x="4" y="30"/>
                          </a:cubicBezTo>
                          <a:cubicBezTo>
                            <a:pt x="4" y="30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2"/>
                            <a:pt x="5" y="33"/>
                            <a:pt x="4" y="33"/>
                          </a:cubicBezTo>
                          <a:cubicBezTo>
                            <a:pt x="3" y="33"/>
                            <a:pt x="3" y="34"/>
                            <a:pt x="3" y="35"/>
                          </a:cubicBezTo>
                          <a:cubicBezTo>
                            <a:pt x="3" y="36"/>
                            <a:pt x="2" y="36"/>
                            <a:pt x="2" y="37"/>
                          </a:cubicBezTo>
                          <a:cubicBezTo>
                            <a:pt x="2" y="38"/>
                            <a:pt x="2" y="39"/>
                            <a:pt x="2" y="40"/>
                          </a:cubicBezTo>
                          <a:cubicBezTo>
                            <a:pt x="2" y="40"/>
                            <a:pt x="3" y="41"/>
                            <a:pt x="2" y="41"/>
                          </a:cubicBezTo>
                          <a:cubicBezTo>
                            <a:pt x="2" y="42"/>
                            <a:pt x="2" y="43"/>
                            <a:pt x="2" y="44"/>
                          </a:cubicBezTo>
                          <a:cubicBezTo>
                            <a:pt x="2" y="45"/>
                            <a:pt x="2" y="47"/>
                            <a:pt x="1" y="48"/>
                          </a:cubicBezTo>
                          <a:cubicBezTo>
                            <a:pt x="1" y="49"/>
                            <a:pt x="1" y="51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1" y="53"/>
                            <a:pt x="1" y="54"/>
                            <a:pt x="2" y="55"/>
                          </a:cubicBezTo>
                          <a:cubicBezTo>
                            <a:pt x="2" y="55"/>
                            <a:pt x="2" y="54"/>
                            <a:pt x="2" y="54"/>
                          </a:cubicBezTo>
                          <a:cubicBezTo>
                            <a:pt x="2" y="54"/>
                            <a:pt x="2" y="54"/>
                            <a:pt x="2" y="54"/>
                          </a:cubicBezTo>
                          <a:cubicBezTo>
                            <a:pt x="2" y="55"/>
                            <a:pt x="2" y="55"/>
                            <a:pt x="2" y="55"/>
                          </a:cubicBezTo>
                          <a:cubicBezTo>
                            <a:pt x="2" y="55"/>
                            <a:pt x="2" y="56"/>
                            <a:pt x="2" y="57"/>
                          </a:cubicBezTo>
                          <a:cubicBezTo>
                            <a:pt x="1" y="57"/>
                            <a:pt x="1" y="57"/>
                            <a:pt x="1" y="58"/>
                          </a:cubicBezTo>
                          <a:cubicBezTo>
                            <a:pt x="1" y="59"/>
                            <a:pt x="1" y="59"/>
                            <a:pt x="1" y="60"/>
                          </a:cubicBezTo>
                          <a:cubicBezTo>
                            <a:pt x="0" y="61"/>
                            <a:pt x="0" y="61"/>
                            <a:pt x="1" y="62"/>
                          </a:cubicBezTo>
                          <a:cubicBezTo>
                            <a:pt x="1" y="64"/>
                            <a:pt x="1" y="65"/>
                            <a:pt x="1" y="67"/>
                          </a:cubicBezTo>
                          <a:cubicBezTo>
                            <a:pt x="1" y="67"/>
                            <a:pt x="1" y="68"/>
                            <a:pt x="2" y="68"/>
                          </a:cubicBez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9"/>
                            <a:pt x="2" y="69"/>
                          </a:cubicBezTo>
                          <a:cubicBezTo>
                            <a:pt x="1" y="70"/>
                            <a:pt x="1" y="70"/>
                            <a:pt x="1" y="70"/>
                          </a:cubicBezTo>
                          <a:cubicBezTo>
                            <a:pt x="2" y="71"/>
                            <a:pt x="2" y="71"/>
                            <a:pt x="3" y="71"/>
                          </a:cubicBezTo>
                          <a:close/>
                          <a:moveTo>
                            <a:pt x="5" y="27"/>
                          </a:moveTo>
                          <a:cubicBezTo>
                            <a:pt x="5" y="27"/>
                            <a:pt x="5" y="27"/>
                            <a:pt x="5" y="27"/>
                          </a:cubicBezTo>
                          <a:cubicBezTo>
                            <a:pt x="5" y="27"/>
                            <a:pt x="5" y="27"/>
                            <a:pt x="5" y="27"/>
                          </a:cubicBezTo>
                          <a:cubicBezTo>
                            <a:pt x="5" y="27"/>
                            <a:pt x="5" y="27"/>
                            <a:pt x="5" y="27"/>
                          </a:cubicBezTo>
                          <a:close/>
                          <a:moveTo>
                            <a:pt x="4" y="59"/>
                          </a:moveTo>
                          <a:cubicBezTo>
                            <a:pt x="4" y="59"/>
                            <a:pt x="4" y="58"/>
                            <a:pt x="4" y="58"/>
                          </a:cubicBezTo>
                          <a:cubicBezTo>
                            <a:pt x="4" y="58"/>
                            <a:pt x="4" y="58"/>
                            <a:pt x="4" y="58"/>
                          </a:cubicBezTo>
                          <a:cubicBezTo>
                            <a:pt x="4" y="58"/>
                            <a:pt x="4" y="59"/>
                            <a:pt x="4" y="59"/>
                          </a:cubicBezTo>
                          <a:cubicBezTo>
                            <a:pt x="4" y="59"/>
                            <a:pt x="4" y="59"/>
                            <a:pt x="4" y="59"/>
                          </a:cubicBezTo>
                          <a:close/>
                          <a:moveTo>
                            <a:pt x="9" y="86"/>
                          </a:moveTo>
                          <a:cubicBezTo>
                            <a:pt x="9" y="86"/>
                            <a:pt x="9" y="86"/>
                            <a:pt x="9" y="86"/>
                          </a:cubicBezTo>
                          <a:cubicBezTo>
                            <a:pt x="9" y="86"/>
                            <a:pt x="9" y="86"/>
                            <a:pt x="9" y="86"/>
                          </a:cubicBezTo>
                          <a:cubicBezTo>
                            <a:pt x="9" y="86"/>
                            <a:pt x="9" y="86"/>
                            <a:pt x="9" y="86"/>
                          </a:cubicBezTo>
                          <a:close/>
                          <a:moveTo>
                            <a:pt x="3" y="68"/>
                          </a:move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8"/>
                            <a:pt x="3" y="6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2" name="Freeform 2263">
                      <a:extLst>
                        <a:ext uri="{FF2B5EF4-FFF2-40B4-BE49-F238E27FC236}">
                          <a16:creationId xmlns:a16="http://schemas.microsoft.com/office/drawing/2014/main" id="{C8ED4401-2212-4E37-B1ED-11F8FD0FDC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7" y="3376"/>
                      <a:ext cx="2" cy="6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1 h 2"/>
                        <a:gd name="T4" fmla="*/ 1 w 1"/>
                        <a:gd name="T5" fmla="*/ 2 h 2"/>
                        <a:gd name="T6" fmla="*/ 1 w 1"/>
                        <a:gd name="T7" fmla="*/ 2 h 2"/>
                        <a:gd name="T8" fmla="*/ 0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3" name="Freeform 2264">
                      <a:extLst>
                        <a:ext uri="{FF2B5EF4-FFF2-40B4-BE49-F238E27FC236}">
                          <a16:creationId xmlns:a16="http://schemas.microsoft.com/office/drawing/2014/main" id="{934E4BAE-B0E2-4A8E-86DE-229AFB4BF2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66" y="4138"/>
                      <a:ext cx="2" cy="5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1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4" name="Freeform 2265">
                      <a:extLst>
                        <a:ext uri="{FF2B5EF4-FFF2-40B4-BE49-F238E27FC236}">
                          <a16:creationId xmlns:a16="http://schemas.microsoft.com/office/drawing/2014/main" id="{D1266FF6-11C1-4717-B5D1-DC52114C98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376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5" name="Freeform 2266">
                      <a:extLst>
                        <a:ext uri="{FF2B5EF4-FFF2-40B4-BE49-F238E27FC236}">
                          <a16:creationId xmlns:a16="http://schemas.microsoft.com/office/drawing/2014/main" id="{97F65FDB-02E4-45E0-A4C8-45AC8544E0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8" y="3532"/>
                      <a:ext cx="2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6" name="Freeform 2267">
                      <a:extLst>
                        <a:ext uri="{FF2B5EF4-FFF2-40B4-BE49-F238E27FC236}">
                          <a16:creationId xmlns:a16="http://schemas.microsoft.com/office/drawing/2014/main" id="{A013932E-D834-4350-8085-0BC24E6162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0" y="2467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7" name="Freeform 2268">
                      <a:extLst>
                        <a:ext uri="{FF2B5EF4-FFF2-40B4-BE49-F238E27FC236}">
                          <a16:creationId xmlns:a16="http://schemas.microsoft.com/office/drawing/2014/main" id="{019D9D7F-6B0A-4AAE-A86E-24541BDAF7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69" y="2453"/>
                      <a:ext cx="30" cy="8"/>
                    </a:xfrm>
                    <a:custGeom>
                      <a:avLst/>
                      <a:gdLst>
                        <a:gd name="T0" fmla="*/ 1 w 11"/>
                        <a:gd name="T1" fmla="*/ 3 h 3"/>
                        <a:gd name="T2" fmla="*/ 2 w 11"/>
                        <a:gd name="T3" fmla="*/ 3 h 3"/>
                        <a:gd name="T4" fmla="*/ 4 w 11"/>
                        <a:gd name="T5" fmla="*/ 3 h 3"/>
                        <a:gd name="T6" fmla="*/ 6 w 11"/>
                        <a:gd name="T7" fmla="*/ 2 h 3"/>
                        <a:gd name="T8" fmla="*/ 7 w 11"/>
                        <a:gd name="T9" fmla="*/ 2 h 3"/>
                        <a:gd name="T10" fmla="*/ 9 w 11"/>
                        <a:gd name="T11" fmla="*/ 2 h 3"/>
                        <a:gd name="T12" fmla="*/ 10 w 11"/>
                        <a:gd name="T13" fmla="*/ 2 h 3"/>
                        <a:gd name="T14" fmla="*/ 10 w 11"/>
                        <a:gd name="T15" fmla="*/ 1 h 3"/>
                        <a:gd name="T16" fmla="*/ 9 w 11"/>
                        <a:gd name="T17" fmla="*/ 1 h 3"/>
                        <a:gd name="T18" fmla="*/ 8 w 11"/>
                        <a:gd name="T19" fmla="*/ 1 h 3"/>
                        <a:gd name="T20" fmla="*/ 8 w 11"/>
                        <a:gd name="T21" fmla="*/ 1 h 3"/>
                        <a:gd name="T22" fmla="*/ 7 w 11"/>
                        <a:gd name="T23" fmla="*/ 1 h 3"/>
                        <a:gd name="T24" fmla="*/ 7 w 11"/>
                        <a:gd name="T25" fmla="*/ 1 h 3"/>
                        <a:gd name="T26" fmla="*/ 3 w 11"/>
                        <a:gd name="T27" fmla="*/ 1 h 3"/>
                        <a:gd name="T28" fmla="*/ 2 w 11"/>
                        <a:gd name="T29" fmla="*/ 1 h 3"/>
                        <a:gd name="T30" fmla="*/ 1 w 11"/>
                        <a:gd name="T31" fmla="*/ 1 h 3"/>
                        <a:gd name="T32" fmla="*/ 1 w 11"/>
                        <a:gd name="T33" fmla="*/ 2 h 3"/>
                        <a:gd name="T34" fmla="*/ 1 w 11"/>
                        <a:gd name="T35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11" h="3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3"/>
                          </a:cubicBezTo>
                          <a:cubicBezTo>
                            <a:pt x="5" y="3"/>
                            <a:pt x="6" y="3"/>
                            <a:pt x="6" y="2"/>
                          </a:cubicBezTo>
                          <a:cubicBezTo>
                            <a:pt x="6" y="2"/>
                            <a:pt x="7" y="2"/>
                            <a:pt x="7" y="2"/>
                          </a:cubicBezTo>
                          <a:cubicBezTo>
                            <a:pt x="8" y="3"/>
                            <a:pt x="8" y="3"/>
                            <a:pt x="9" y="2"/>
                          </a:cubicBezTo>
                          <a:cubicBezTo>
                            <a:pt x="9" y="2"/>
                            <a:pt x="9" y="2"/>
                            <a:pt x="10" y="2"/>
                          </a:cubicBezTo>
                          <a:cubicBezTo>
                            <a:pt x="11" y="2"/>
                            <a:pt x="11" y="1"/>
                            <a:pt x="10" y="1"/>
                          </a:cubicBezTo>
                          <a:cubicBezTo>
                            <a:pt x="9" y="0"/>
                            <a:pt x="9" y="0"/>
                            <a:pt x="9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6" y="1"/>
                            <a:pt x="4" y="1"/>
                            <a:pt x="3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8" name="Freeform 2269">
                      <a:extLst>
                        <a:ext uri="{FF2B5EF4-FFF2-40B4-BE49-F238E27FC236}">
                          <a16:creationId xmlns:a16="http://schemas.microsoft.com/office/drawing/2014/main" id="{125185BE-F10A-4AA6-88F3-BA97B76FA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93" y="2453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39" name="Freeform 2270">
                      <a:extLst>
                        <a:ext uri="{FF2B5EF4-FFF2-40B4-BE49-F238E27FC236}">
                          <a16:creationId xmlns:a16="http://schemas.microsoft.com/office/drawing/2014/main" id="{01B0E2C5-C07A-4118-9CBA-058259C98501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374" y="2451"/>
                      <a:ext cx="16" cy="8"/>
                    </a:xfrm>
                    <a:custGeom>
                      <a:avLst/>
                      <a:gdLst>
                        <a:gd name="T0" fmla="*/ 1 w 6"/>
                        <a:gd name="T1" fmla="*/ 2 h 3"/>
                        <a:gd name="T2" fmla="*/ 1 w 6"/>
                        <a:gd name="T3" fmla="*/ 2 h 3"/>
                        <a:gd name="T4" fmla="*/ 2 w 6"/>
                        <a:gd name="T5" fmla="*/ 2 h 3"/>
                        <a:gd name="T6" fmla="*/ 2 w 6"/>
                        <a:gd name="T7" fmla="*/ 2 h 3"/>
                        <a:gd name="T8" fmla="*/ 6 w 6"/>
                        <a:gd name="T9" fmla="*/ 2 h 3"/>
                        <a:gd name="T10" fmla="*/ 6 w 6"/>
                        <a:gd name="T11" fmla="*/ 2 h 3"/>
                        <a:gd name="T12" fmla="*/ 6 w 6"/>
                        <a:gd name="T13" fmla="*/ 2 h 3"/>
                        <a:gd name="T14" fmla="*/ 6 w 6"/>
                        <a:gd name="T15" fmla="*/ 1 h 3"/>
                        <a:gd name="T16" fmla="*/ 5 w 6"/>
                        <a:gd name="T17" fmla="*/ 1 h 3"/>
                        <a:gd name="T18" fmla="*/ 4 w 6"/>
                        <a:gd name="T19" fmla="*/ 0 h 3"/>
                        <a:gd name="T20" fmla="*/ 3 w 6"/>
                        <a:gd name="T21" fmla="*/ 0 h 3"/>
                        <a:gd name="T22" fmla="*/ 1 w 6"/>
                        <a:gd name="T23" fmla="*/ 0 h 3"/>
                        <a:gd name="T24" fmla="*/ 1 w 6"/>
                        <a:gd name="T25" fmla="*/ 0 h 3"/>
                        <a:gd name="T26" fmla="*/ 0 w 6"/>
                        <a:gd name="T27" fmla="*/ 1 h 3"/>
                        <a:gd name="T28" fmla="*/ 1 w 6"/>
                        <a:gd name="T29" fmla="*/ 2 h 3"/>
                        <a:gd name="T30" fmla="*/ 5 w 6"/>
                        <a:gd name="T31" fmla="*/ 1 h 3"/>
                        <a:gd name="T32" fmla="*/ 5 w 6"/>
                        <a:gd name="T33" fmla="*/ 1 h 3"/>
                        <a:gd name="T34" fmla="*/ 4 w 6"/>
                        <a:gd name="T35" fmla="*/ 0 h 3"/>
                        <a:gd name="T36" fmla="*/ 4 w 6"/>
                        <a:gd name="T37" fmla="*/ 0 h 3"/>
                        <a:gd name="T38" fmla="*/ 5 w 6"/>
                        <a:gd name="T3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3"/>
                            <a:pt x="4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1"/>
                            <a:pt x="6" y="1"/>
                          </a:cubicBez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5" y="1"/>
                            <a:pt x="4" y="0"/>
                            <a:pt x="4" y="0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lose/>
                          <a:moveTo>
                            <a:pt x="5" y="1"/>
                          </a:move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4" y="1"/>
                            <a:pt x="4" y="1"/>
                            <a:pt x="4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4" y="1"/>
                            <a:pt x="4" y="1"/>
                            <a:pt x="5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0" name="Freeform 2271">
                      <a:extLst>
                        <a:ext uri="{FF2B5EF4-FFF2-40B4-BE49-F238E27FC236}">
                          <a16:creationId xmlns:a16="http://schemas.microsoft.com/office/drawing/2014/main" id="{727F4B86-8065-4C91-97C0-EF1363B28A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48" y="2440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1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  <a:gd name="T12" fmla="*/ 0 w 1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1" name="Freeform 2272">
                      <a:extLst>
                        <a:ext uri="{FF2B5EF4-FFF2-40B4-BE49-F238E27FC236}">
                          <a16:creationId xmlns:a16="http://schemas.microsoft.com/office/drawing/2014/main" id="{D8AC1164-B314-41ED-A053-7A48F47D2B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7" y="3046"/>
                      <a:ext cx="10" cy="75"/>
                    </a:xfrm>
                    <a:custGeom>
                      <a:avLst/>
                      <a:gdLst>
                        <a:gd name="T0" fmla="*/ 1 w 4"/>
                        <a:gd name="T1" fmla="*/ 20 h 28"/>
                        <a:gd name="T2" fmla="*/ 2 w 4"/>
                        <a:gd name="T3" fmla="*/ 21 h 28"/>
                        <a:gd name="T4" fmla="*/ 2 w 4"/>
                        <a:gd name="T5" fmla="*/ 21 h 28"/>
                        <a:gd name="T6" fmla="*/ 2 w 4"/>
                        <a:gd name="T7" fmla="*/ 22 h 28"/>
                        <a:gd name="T8" fmla="*/ 2 w 4"/>
                        <a:gd name="T9" fmla="*/ 23 h 28"/>
                        <a:gd name="T10" fmla="*/ 2 w 4"/>
                        <a:gd name="T11" fmla="*/ 26 h 28"/>
                        <a:gd name="T12" fmla="*/ 3 w 4"/>
                        <a:gd name="T13" fmla="*/ 28 h 28"/>
                        <a:gd name="T14" fmla="*/ 4 w 4"/>
                        <a:gd name="T15" fmla="*/ 27 h 28"/>
                        <a:gd name="T16" fmla="*/ 3 w 4"/>
                        <a:gd name="T17" fmla="*/ 24 h 28"/>
                        <a:gd name="T18" fmla="*/ 3 w 4"/>
                        <a:gd name="T19" fmla="*/ 22 h 28"/>
                        <a:gd name="T20" fmla="*/ 3 w 4"/>
                        <a:gd name="T21" fmla="*/ 21 h 28"/>
                        <a:gd name="T22" fmla="*/ 3 w 4"/>
                        <a:gd name="T23" fmla="*/ 18 h 28"/>
                        <a:gd name="T24" fmla="*/ 3 w 4"/>
                        <a:gd name="T25" fmla="*/ 17 h 28"/>
                        <a:gd name="T26" fmla="*/ 3 w 4"/>
                        <a:gd name="T27" fmla="*/ 15 h 28"/>
                        <a:gd name="T28" fmla="*/ 3 w 4"/>
                        <a:gd name="T29" fmla="*/ 5 h 28"/>
                        <a:gd name="T30" fmla="*/ 3 w 4"/>
                        <a:gd name="T31" fmla="*/ 5 h 28"/>
                        <a:gd name="T32" fmla="*/ 3 w 4"/>
                        <a:gd name="T33" fmla="*/ 5 h 28"/>
                        <a:gd name="T34" fmla="*/ 3 w 4"/>
                        <a:gd name="T35" fmla="*/ 5 h 28"/>
                        <a:gd name="T36" fmla="*/ 4 w 4"/>
                        <a:gd name="T37" fmla="*/ 1 h 28"/>
                        <a:gd name="T38" fmla="*/ 3 w 4"/>
                        <a:gd name="T39" fmla="*/ 0 h 28"/>
                        <a:gd name="T40" fmla="*/ 1 w 4"/>
                        <a:gd name="T41" fmla="*/ 1 h 28"/>
                        <a:gd name="T42" fmla="*/ 0 w 4"/>
                        <a:gd name="T43" fmla="*/ 2 h 28"/>
                        <a:gd name="T44" fmla="*/ 0 w 4"/>
                        <a:gd name="T45" fmla="*/ 7 h 28"/>
                        <a:gd name="T46" fmla="*/ 0 w 4"/>
                        <a:gd name="T47" fmla="*/ 8 h 28"/>
                        <a:gd name="T48" fmla="*/ 0 w 4"/>
                        <a:gd name="T49" fmla="*/ 11 h 28"/>
                        <a:gd name="T50" fmla="*/ 1 w 4"/>
                        <a:gd name="T51" fmla="*/ 12 h 28"/>
                        <a:gd name="T52" fmla="*/ 1 w 4"/>
                        <a:gd name="T53" fmla="*/ 12 h 28"/>
                        <a:gd name="T54" fmla="*/ 1 w 4"/>
                        <a:gd name="T55" fmla="*/ 14 h 28"/>
                        <a:gd name="T56" fmla="*/ 1 w 4"/>
                        <a:gd name="T57" fmla="*/ 15 h 28"/>
                        <a:gd name="T58" fmla="*/ 1 w 4"/>
                        <a:gd name="T59" fmla="*/ 15 h 28"/>
                        <a:gd name="T60" fmla="*/ 1 w 4"/>
                        <a:gd name="T61" fmla="*/ 17 h 28"/>
                        <a:gd name="T62" fmla="*/ 1 w 4"/>
                        <a:gd name="T63" fmla="*/ 18 h 28"/>
                        <a:gd name="T64" fmla="*/ 1 w 4"/>
                        <a:gd name="T65" fmla="*/ 2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4" h="28">
                          <a:moveTo>
                            <a:pt x="1" y="20"/>
                          </a:moveTo>
                          <a:cubicBezTo>
                            <a:pt x="1" y="20"/>
                            <a:pt x="1" y="21"/>
                            <a:pt x="2" y="21"/>
                          </a:cubicBezTo>
                          <a:cubicBezTo>
                            <a:pt x="2" y="21"/>
                            <a:pt x="2" y="21"/>
                            <a:pt x="2" y="21"/>
                          </a:cubicBezTo>
                          <a:cubicBezTo>
                            <a:pt x="2" y="21"/>
                            <a:pt x="2" y="22"/>
                            <a:pt x="2" y="22"/>
                          </a:cubicBezTo>
                          <a:cubicBezTo>
                            <a:pt x="2" y="22"/>
                            <a:pt x="2" y="23"/>
                            <a:pt x="2" y="23"/>
                          </a:cubicBezTo>
                          <a:cubicBezTo>
                            <a:pt x="2" y="24"/>
                            <a:pt x="2" y="25"/>
                            <a:pt x="2" y="26"/>
                          </a:cubicBezTo>
                          <a:cubicBezTo>
                            <a:pt x="2" y="27"/>
                            <a:pt x="2" y="27"/>
                            <a:pt x="3" y="28"/>
                          </a:cubicBezTo>
                          <a:cubicBezTo>
                            <a:pt x="3" y="28"/>
                            <a:pt x="4" y="27"/>
                            <a:pt x="4" y="27"/>
                          </a:cubicBezTo>
                          <a:cubicBezTo>
                            <a:pt x="4" y="26"/>
                            <a:pt x="4" y="25"/>
                            <a:pt x="3" y="24"/>
                          </a:cubicBezTo>
                          <a:cubicBezTo>
                            <a:pt x="3" y="24"/>
                            <a:pt x="3" y="23"/>
                            <a:pt x="3" y="22"/>
                          </a:cubicBezTo>
                          <a:cubicBezTo>
                            <a:pt x="3" y="22"/>
                            <a:pt x="3" y="22"/>
                            <a:pt x="3" y="21"/>
                          </a:cubicBezTo>
                          <a:cubicBezTo>
                            <a:pt x="3" y="20"/>
                            <a:pt x="3" y="19"/>
                            <a:pt x="3" y="18"/>
                          </a:cubicBezTo>
                          <a:cubicBezTo>
                            <a:pt x="3" y="18"/>
                            <a:pt x="3" y="18"/>
                            <a:pt x="3" y="17"/>
                          </a:cubicBezTo>
                          <a:cubicBezTo>
                            <a:pt x="2" y="17"/>
                            <a:pt x="2" y="16"/>
                            <a:pt x="3" y="15"/>
                          </a:cubicBezTo>
                          <a:cubicBezTo>
                            <a:pt x="3" y="12"/>
                            <a:pt x="3" y="9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4" y="4"/>
                            <a:pt x="4" y="3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0" y="2"/>
                            <a:pt x="0" y="2"/>
                          </a:cubicBezTo>
                          <a:cubicBezTo>
                            <a:pt x="0" y="4"/>
                            <a:pt x="0" y="5"/>
                            <a:pt x="0" y="7"/>
                          </a:cubicBezTo>
                          <a:cubicBezTo>
                            <a:pt x="0" y="7"/>
                            <a:pt x="0" y="8"/>
                            <a:pt x="0" y="8"/>
                          </a:cubicBezTo>
                          <a:cubicBezTo>
                            <a:pt x="0" y="9"/>
                            <a:pt x="0" y="10"/>
                            <a:pt x="0" y="11"/>
                          </a:cubicBezTo>
                          <a:cubicBezTo>
                            <a:pt x="0" y="11"/>
                            <a:pt x="1" y="11"/>
                            <a:pt x="1" y="12"/>
                          </a:cubicBezTo>
                          <a:cubicBezTo>
                            <a:pt x="1" y="12"/>
                            <a:pt x="1" y="12"/>
                            <a:pt x="1" y="12"/>
                          </a:cubicBezTo>
                          <a:cubicBezTo>
                            <a:pt x="0" y="13"/>
                            <a:pt x="0" y="13"/>
                            <a:pt x="1" y="14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0" y="16"/>
                            <a:pt x="0" y="16"/>
                            <a:pt x="1" y="17"/>
                          </a:cubicBezTo>
                          <a:cubicBezTo>
                            <a:pt x="1" y="17"/>
                            <a:pt x="1" y="17"/>
                            <a:pt x="1" y="18"/>
                          </a:cubicBezTo>
                          <a:cubicBezTo>
                            <a:pt x="1" y="18"/>
                            <a:pt x="1" y="19"/>
                            <a:pt x="1" y="2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2" name="Freeform 2273">
                      <a:extLst>
                        <a:ext uri="{FF2B5EF4-FFF2-40B4-BE49-F238E27FC236}">
                          <a16:creationId xmlns:a16="http://schemas.microsoft.com/office/drawing/2014/main" id="{FF98DC34-AD92-42AC-BD52-0A9B443C5A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3" y="3086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3" name="Freeform 2274">
                      <a:extLst>
                        <a:ext uri="{FF2B5EF4-FFF2-40B4-BE49-F238E27FC236}">
                          <a16:creationId xmlns:a16="http://schemas.microsoft.com/office/drawing/2014/main" id="{BA0A7A77-9DA7-484E-A208-282570554D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1" y="3368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0 h 3"/>
                        <a:gd name="T2" fmla="*/ 1 w 2"/>
                        <a:gd name="T3" fmla="*/ 0 h 3"/>
                        <a:gd name="T4" fmla="*/ 0 w 2"/>
                        <a:gd name="T5" fmla="*/ 1 h 3"/>
                        <a:gd name="T6" fmla="*/ 0 w 2"/>
                        <a:gd name="T7" fmla="*/ 1 h 3"/>
                        <a:gd name="T8" fmla="*/ 0 w 2"/>
                        <a:gd name="T9" fmla="*/ 1 h 3"/>
                        <a:gd name="T10" fmla="*/ 0 w 2"/>
                        <a:gd name="T11" fmla="*/ 2 h 3"/>
                        <a:gd name="T12" fmla="*/ 0 w 2"/>
                        <a:gd name="T13" fmla="*/ 2 h 3"/>
                        <a:gd name="T14" fmla="*/ 1 w 2"/>
                        <a:gd name="T15" fmla="*/ 3 h 3"/>
                        <a:gd name="T16" fmla="*/ 2 w 2"/>
                        <a:gd name="T17" fmla="*/ 3 h 3"/>
                        <a:gd name="T18" fmla="*/ 2 w 2"/>
                        <a:gd name="T19" fmla="*/ 1 h 3"/>
                        <a:gd name="T20" fmla="*/ 2 w 2"/>
                        <a:gd name="T2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0"/>
                          </a:move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4" name="Freeform 2275">
                      <a:extLst>
                        <a:ext uri="{FF2B5EF4-FFF2-40B4-BE49-F238E27FC236}">
                          <a16:creationId xmlns:a16="http://schemas.microsoft.com/office/drawing/2014/main" id="{D5044F45-F3D3-4A84-B3D3-11139AEA21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59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5" name="Freeform 2276">
                      <a:extLst>
                        <a:ext uri="{FF2B5EF4-FFF2-40B4-BE49-F238E27FC236}">
                          <a16:creationId xmlns:a16="http://schemas.microsoft.com/office/drawing/2014/main" id="{F7677281-EF35-49A4-A75A-DBB1B960AE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45" y="3068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2 h 3"/>
                        <a:gd name="T2" fmla="*/ 2 w 2"/>
                        <a:gd name="T3" fmla="*/ 3 h 3"/>
                        <a:gd name="T4" fmla="*/ 2 w 2"/>
                        <a:gd name="T5" fmla="*/ 2 h 3"/>
                        <a:gd name="T6" fmla="*/ 1 w 2"/>
                        <a:gd name="T7" fmla="*/ 1 h 3"/>
                        <a:gd name="T8" fmla="*/ 0 w 2"/>
                        <a:gd name="T9" fmla="*/ 0 h 3"/>
                        <a:gd name="T10" fmla="*/ 0 w 2"/>
                        <a:gd name="T11" fmla="*/ 1 h 3"/>
                        <a:gd name="T12" fmla="*/ 0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2"/>
                          </a:move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6" name="Freeform 2277">
                      <a:extLst>
                        <a:ext uri="{FF2B5EF4-FFF2-40B4-BE49-F238E27FC236}">
                          <a16:creationId xmlns:a16="http://schemas.microsoft.com/office/drawing/2014/main" id="{900DF7B6-4AC1-43F9-BE3F-2425A4BCF3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199"/>
                      <a:ext cx="3" cy="6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1 h 2"/>
                        <a:gd name="T10" fmla="*/ 0 w 1"/>
                        <a:gd name="T1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7" name="Freeform 2278">
                      <a:extLst>
                        <a:ext uri="{FF2B5EF4-FFF2-40B4-BE49-F238E27FC236}">
                          <a16:creationId xmlns:a16="http://schemas.microsoft.com/office/drawing/2014/main" id="{F2FF1B13-F6DE-4873-9280-9C36CB5465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6" y="362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1 h 1"/>
                        <a:gd name="T4" fmla="*/ 1 w 2"/>
                        <a:gd name="T5" fmla="*/ 0 h 1"/>
                        <a:gd name="T6" fmla="*/ 0 w 2"/>
                        <a:gd name="T7" fmla="*/ 1 h 1"/>
                        <a:gd name="T8" fmla="*/ 1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8" name="Freeform 2279">
                      <a:extLst>
                        <a:ext uri="{FF2B5EF4-FFF2-40B4-BE49-F238E27FC236}">
                          <a16:creationId xmlns:a16="http://schemas.microsoft.com/office/drawing/2014/main" id="{A7ACB210-E342-4B6F-A71A-972838AE9E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" y="3698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3 h 4"/>
                        <a:gd name="T2" fmla="*/ 2 w 3"/>
                        <a:gd name="T3" fmla="*/ 2 h 4"/>
                        <a:gd name="T4" fmla="*/ 2 w 3"/>
                        <a:gd name="T5" fmla="*/ 2 h 4"/>
                        <a:gd name="T6" fmla="*/ 2 w 3"/>
                        <a:gd name="T7" fmla="*/ 1 h 4"/>
                        <a:gd name="T8" fmla="*/ 1 w 3"/>
                        <a:gd name="T9" fmla="*/ 1 h 4"/>
                        <a:gd name="T10" fmla="*/ 1 w 3"/>
                        <a:gd name="T11" fmla="*/ 0 h 4"/>
                        <a:gd name="T12" fmla="*/ 0 w 3"/>
                        <a:gd name="T13" fmla="*/ 1 h 4"/>
                        <a:gd name="T14" fmla="*/ 1 w 3"/>
                        <a:gd name="T15" fmla="*/ 2 h 4"/>
                        <a:gd name="T16" fmla="*/ 2 w 3"/>
                        <a:gd name="T17" fmla="*/ 3 h 4"/>
                        <a:gd name="T18" fmla="*/ 3 w 3"/>
                        <a:gd name="T19" fmla="*/ 4 h 4"/>
                        <a:gd name="T20" fmla="*/ 2 w 3"/>
                        <a:gd name="T21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3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4"/>
                            <a:pt x="2" y="4"/>
                            <a:pt x="3" y="4"/>
                          </a:cubicBezTo>
                          <a:cubicBezTo>
                            <a:pt x="3" y="3"/>
                            <a:pt x="3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49" name="Freeform 2280">
                      <a:extLst>
                        <a:ext uri="{FF2B5EF4-FFF2-40B4-BE49-F238E27FC236}">
                          <a16:creationId xmlns:a16="http://schemas.microsoft.com/office/drawing/2014/main" id="{BAF74EC9-FEB1-4FB4-8BE8-F6927A3E17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" y="3706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2 h 2"/>
                        <a:gd name="T8" fmla="*/ 2 w 2"/>
                        <a:gd name="T9" fmla="*/ 2 h 2"/>
                        <a:gd name="T10" fmla="*/ 2 w 2"/>
                        <a:gd name="T11" fmla="*/ 0 h 2"/>
                        <a:gd name="T12" fmla="*/ 1 w 2"/>
                        <a:gd name="T13" fmla="*/ 1 h 2"/>
                        <a:gd name="T14" fmla="*/ 0 w 2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0" name="Freeform 2281">
                      <a:extLst>
                        <a:ext uri="{FF2B5EF4-FFF2-40B4-BE49-F238E27FC236}">
                          <a16:creationId xmlns:a16="http://schemas.microsoft.com/office/drawing/2014/main" id="{BE947760-D40B-485A-8931-9E73C116BF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6" y="3720"/>
                      <a:ext cx="5" cy="2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1 w 2"/>
                        <a:gd name="T5" fmla="*/ 0 h 1"/>
                        <a:gd name="T6" fmla="*/ 0 w 2"/>
                        <a:gd name="T7" fmla="*/ 0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1" name="Freeform 2282">
                      <a:extLst>
                        <a:ext uri="{FF2B5EF4-FFF2-40B4-BE49-F238E27FC236}">
                          <a16:creationId xmlns:a16="http://schemas.microsoft.com/office/drawing/2014/main" id="{79DF7E83-9BB7-441B-9956-D073BE8A46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0" y="3744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2 h 2"/>
                        <a:gd name="T6" fmla="*/ 0 w 1"/>
                        <a:gd name="T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2" name="Freeform 2283">
                      <a:extLst>
                        <a:ext uri="{FF2B5EF4-FFF2-40B4-BE49-F238E27FC236}">
                          <a16:creationId xmlns:a16="http://schemas.microsoft.com/office/drawing/2014/main" id="{C7A67A9E-CF36-4230-AE57-0222D67A71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6" y="3754"/>
                      <a:ext cx="5" cy="6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2 w 2"/>
                        <a:gd name="T5" fmla="*/ 1 h 2"/>
                        <a:gd name="T6" fmla="*/ 1 w 2"/>
                        <a:gd name="T7" fmla="*/ 1 h 2"/>
                        <a:gd name="T8" fmla="*/ 0 w 2"/>
                        <a:gd name="T9" fmla="*/ 1 h 2"/>
                        <a:gd name="T10" fmla="*/ 1 w 2"/>
                        <a:gd name="T11" fmla="*/ 2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3" name="Freeform 2284">
                      <a:extLst>
                        <a:ext uri="{FF2B5EF4-FFF2-40B4-BE49-F238E27FC236}">
                          <a16:creationId xmlns:a16="http://schemas.microsoft.com/office/drawing/2014/main" id="{1569DD49-CEEE-4C3E-9A3A-E31FD5C31F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6" y="3762"/>
                      <a:ext cx="8" cy="6"/>
                    </a:xfrm>
                    <a:custGeom>
                      <a:avLst/>
                      <a:gdLst>
                        <a:gd name="T0" fmla="*/ 1 w 3"/>
                        <a:gd name="T1" fmla="*/ 0 h 2"/>
                        <a:gd name="T2" fmla="*/ 1 w 3"/>
                        <a:gd name="T3" fmla="*/ 1 h 2"/>
                        <a:gd name="T4" fmla="*/ 1 w 3"/>
                        <a:gd name="T5" fmla="*/ 1 h 2"/>
                        <a:gd name="T6" fmla="*/ 3 w 3"/>
                        <a:gd name="T7" fmla="*/ 1 h 2"/>
                        <a:gd name="T8" fmla="*/ 2 w 3"/>
                        <a:gd name="T9" fmla="*/ 0 h 2"/>
                        <a:gd name="T10" fmla="*/ 1 w 3"/>
                        <a:gd name="T1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1" y="0"/>
                          </a:move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2"/>
                            <a:pt x="2" y="2"/>
                            <a:pt x="3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4" name="Freeform 2285">
                      <a:extLst>
                        <a:ext uri="{FF2B5EF4-FFF2-40B4-BE49-F238E27FC236}">
                          <a16:creationId xmlns:a16="http://schemas.microsoft.com/office/drawing/2014/main" id="{D425AB30-581B-4EFC-957C-FF129C7B5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7" y="3762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5" name="Freeform 2286">
                      <a:extLst>
                        <a:ext uri="{FF2B5EF4-FFF2-40B4-BE49-F238E27FC236}">
                          <a16:creationId xmlns:a16="http://schemas.microsoft.com/office/drawing/2014/main" id="{A495D87B-9415-45B8-951E-D1BF329DFD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9" y="3770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1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2 h 2"/>
                        <a:gd name="T12" fmla="*/ 1 w 1"/>
                        <a:gd name="T13" fmla="*/ 1 h 2"/>
                        <a:gd name="T14" fmla="*/ 1 w 1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6" name="Freeform 2287">
                      <a:extLst>
                        <a:ext uri="{FF2B5EF4-FFF2-40B4-BE49-F238E27FC236}">
                          <a16:creationId xmlns:a16="http://schemas.microsoft.com/office/drawing/2014/main" id="{F2FCC986-CBE0-4B6E-8713-AA12023D1C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" y="3784"/>
                      <a:ext cx="2" cy="0"/>
                    </a:xfrm>
                    <a:custGeom>
                      <a:avLst/>
                      <a:gdLst>
                        <a:gd name="T0" fmla="*/ 0 w 1"/>
                        <a:gd name="T1" fmla="*/ 0 w 1"/>
                        <a:gd name="T2" fmla="*/ 1 w 1"/>
                        <a:gd name="T3" fmla="*/ 1 w 1"/>
                        <a:gd name="T4" fmla="*/ 1 w 1"/>
                        <a:gd name="T5" fmla="*/ 0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  <a:cxn ang="0">
                          <a:pos x="T4" y="0"/>
                        </a:cxn>
                        <a:cxn ang="0">
                          <a:pos x="T5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7" name="Freeform 2288">
                      <a:extLst>
                        <a:ext uri="{FF2B5EF4-FFF2-40B4-BE49-F238E27FC236}">
                          <a16:creationId xmlns:a16="http://schemas.microsoft.com/office/drawing/2014/main" id="{3010B7B7-E292-4366-A927-29F5B86819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" y="3843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2 h 4"/>
                        <a:gd name="T2" fmla="*/ 2 w 3"/>
                        <a:gd name="T3" fmla="*/ 1 h 4"/>
                        <a:gd name="T4" fmla="*/ 2 w 3"/>
                        <a:gd name="T5" fmla="*/ 1 h 4"/>
                        <a:gd name="T6" fmla="*/ 1 w 3"/>
                        <a:gd name="T7" fmla="*/ 1 h 4"/>
                        <a:gd name="T8" fmla="*/ 1 w 3"/>
                        <a:gd name="T9" fmla="*/ 1 h 4"/>
                        <a:gd name="T10" fmla="*/ 1 w 3"/>
                        <a:gd name="T11" fmla="*/ 0 h 4"/>
                        <a:gd name="T12" fmla="*/ 1 w 3"/>
                        <a:gd name="T13" fmla="*/ 0 h 4"/>
                        <a:gd name="T14" fmla="*/ 0 w 3"/>
                        <a:gd name="T15" fmla="*/ 1 h 4"/>
                        <a:gd name="T16" fmla="*/ 1 w 3"/>
                        <a:gd name="T17" fmla="*/ 2 h 4"/>
                        <a:gd name="T18" fmla="*/ 1 w 3"/>
                        <a:gd name="T19" fmla="*/ 3 h 4"/>
                        <a:gd name="T20" fmla="*/ 3 w 3"/>
                        <a:gd name="T21" fmla="*/ 3 h 4"/>
                        <a:gd name="T22" fmla="*/ 2 w 3"/>
                        <a:gd name="T23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1" y="3"/>
                          </a:cubicBezTo>
                          <a:cubicBezTo>
                            <a:pt x="2" y="3"/>
                            <a:pt x="2" y="4"/>
                            <a:pt x="3" y="3"/>
                          </a:cubicBezTo>
                          <a:cubicBezTo>
                            <a:pt x="3" y="3"/>
                            <a:pt x="3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8" name="Freeform 2289">
                      <a:extLst>
                        <a:ext uri="{FF2B5EF4-FFF2-40B4-BE49-F238E27FC236}">
                          <a16:creationId xmlns:a16="http://schemas.microsoft.com/office/drawing/2014/main" id="{B4930573-8C4A-4C14-ABE8-DE814F6896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0" y="389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2 h 2"/>
                        <a:gd name="T6" fmla="*/ 1 w 1"/>
                        <a:gd name="T7" fmla="*/ 2 h 2"/>
                        <a:gd name="T8" fmla="*/ 1 w 1"/>
                        <a:gd name="T9" fmla="*/ 1 h 2"/>
                        <a:gd name="T10" fmla="*/ 1 w 1"/>
                        <a:gd name="T11" fmla="*/ 0 h 2"/>
                        <a:gd name="T12" fmla="*/ 1 w 1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59" name="Freeform 2290">
                      <a:extLst>
                        <a:ext uri="{FF2B5EF4-FFF2-40B4-BE49-F238E27FC236}">
                          <a16:creationId xmlns:a16="http://schemas.microsoft.com/office/drawing/2014/main" id="{4B7D9B94-A78B-41BA-913C-7EF111010D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0" y="3910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1 w 2"/>
                        <a:gd name="T3" fmla="*/ 0 h 2"/>
                        <a:gd name="T4" fmla="*/ 0 w 2"/>
                        <a:gd name="T5" fmla="*/ 1 h 2"/>
                        <a:gd name="T6" fmla="*/ 1 w 2"/>
                        <a:gd name="T7" fmla="*/ 2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2" y="1"/>
                            <a:pt x="2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0" name="Freeform 2291">
                      <a:extLst>
                        <a:ext uri="{FF2B5EF4-FFF2-40B4-BE49-F238E27FC236}">
                          <a16:creationId xmlns:a16="http://schemas.microsoft.com/office/drawing/2014/main" id="{9BCCB01F-110B-4F16-BFBE-6157FFD544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9" y="3939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1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1" name="Freeform 2292">
                      <a:extLst>
                        <a:ext uri="{FF2B5EF4-FFF2-40B4-BE49-F238E27FC236}">
                          <a16:creationId xmlns:a16="http://schemas.microsoft.com/office/drawing/2014/main" id="{39783BC5-D2F3-4998-AD5B-68FFD141D2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7" y="3945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2" name="Freeform 2293">
                      <a:extLst>
                        <a:ext uri="{FF2B5EF4-FFF2-40B4-BE49-F238E27FC236}">
                          <a16:creationId xmlns:a16="http://schemas.microsoft.com/office/drawing/2014/main" id="{B04C72EA-354C-463F-8E48-3ADC98A295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64" y="3942"/>
                      <a:ext cx="14" cy="8"/>
                    </a:xfrm>
                    <a:custGeom>
                      <a:avLst/>
                      <a:gdLst>
                        <a:gd name="T0" fmla="*/ 4 w 5"/>
                        <a:gd name="T1" fmla="*/ 2 h 3"/>
                        <a:gd name="T2" fmla="*/ 4 w 5"/>
                        <a:gd name="T3" fmla="*/ 2 h 3"/>
                        <a:gd name="T4" fmla="*/ 3 w 5"/>
                        <a:gd name="T5" fmla="*/ 1 h 3"/>
                        <a:gd name="T6" fmla="*/ 2 w 5"/>
                        <a:gd name="T7" fmla="*/ 0 h 3"/>
                        <a:gd name="T8" fmla="*/ 2 w 5"/>
                        <a:gd name="T9" fmla="*/ 0 h 3"/>
                        <a:gd name="T10" fmla="*/ 2 w 5"/>
                        <a:gd name="T11" fmla="*/ 0 h 3"/>
                        <a:gd name="T12" fmla="*/ 1 w 5"/>
                        <a:gd name="T13" fmla="*/ 0 h 3"/>
                        <a:gd name="T14" fmla="*/ 1 w 5"/>
                        <a:gd name="T15" fmla="*/ 2 h 3"/>
                        <a:gd name="T16" fmla="*/ 2 w 5"/>
                        <a:gd name="T17" fmla="*/ 2 h 3"/>
                        <a:gd name="T18" fmla="*/ 2 w 5"/>
                        <a:gd name="T19" fmla="*/ 2 h 3"/>
                        <a:gd name="T20" fmla="*/ 4 w 5"/>
                        <a:gd name="T21" fmla="*/ 2 h 3"/>
                        <a:gd name="T22" fmla="*/ 4 w 5"/>
                        <a:gd name="T23" fmla="*/ 3 h 3"/>
                        <a:gd name="T24" fmla="*/ 4 w 5"/>
                        <a:gd name="T25" fmla="*/ 3 h 3"/>
                        <a:gd name="T26" fmla="*/ 5 w 5"/>
                        <a:gd name="T27" fmla="*/ 3 h 3"/>
                        <a:gd name="T28" fmla="*/ 4 w 5"/>
                        <a:gd name="T2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4" y="2"/>
                          </a:move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4" y="1"/>
                            <a:pt x="3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3"/>
                            <a:pt x="3" y="2"/>
                            <a:pt x="4" y="2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3" name="Freeform 2294">
                      <a:extLst>
                        <a:ext uri="{FF2B5EF4-FFF2-40B4-BE49-F238E27FC236}">
                          <a16:creationId xmlns:a16="http://schemas.microsoft.com/office/drawing/2014/main" id="{56920DF3-36D0-49E4-A63F-73AD753E39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8" y="3966"/>
                      <a:ext cx="11" cy="6"/>
                    </a:xfrm>
                    <a:custGeom>
                      <a:avLst/>
                      <a:gdLst>
                        <a:gd name="T0" fmla="*/ 3 w 4"/>
                        <a:gd name="T1" fmla="*/ 1 h 2"/>
                        <a:gd name="T2" fmla="*/ 1 w 4"/>
                        <a:gd name="T3" fmla="*/ 0 h 2"/>
                        <a:gd name="T4" fmla="*/ 1 w 4"/>
                        <a:gd name="T5" fmla="*/ 2 h 2"/>
                        <a:gd name="T6" fmla="*/ 2 w 4"/>
                        <a:gd name="T7" fmla="*/ 2 h 2"/>
                        <a:gd name="T8" fmla="*/ 3 w 4"/>
                        <a:gd name="T9" fmla="*/ 2 h 2"/>
                        <a:gd name="T10" fmla="*/ 3 w 4"/>
                        <a:gd name="T11" fmla="*/ 2 h 2"/>
                        <a:gd name="T12" fmla="*/ 3 w 4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3" y="1"/>
                          </a:moveTo>
                          <a:cubicBezTo>
                            <a:pt x="3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4" y="1"/>
                            <a:pt x="4" y="1"/>
                            <a:pt x="3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4" name="Freeform 2295">
                      <a:extLst>
                        <a:ext uri="{FF2B5EF4-FFF2-40B4-BE49-F238E27FC236}">
                          <a16:creationId xmlns:a16="http://schemas.microsoft.com/office/drawing/2014/main" id="{EBB87375-B981-4B0B-B37F-1082FE6C14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60" y="2470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5" name="Freeform 2296">
                      <a:extLst>
                        <a:ext uri="{FF2B5EF4-FFF2-40B4-BE49-F238E27FC236}">
                          <a16:creationId xmlns:a16="http://schemas.microsoft.com/office/drawing/2014/main" id="{B1D57A56-57DD-43FE-9411-24074888F4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47" y="4074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0 w 1"/>
                        <a:gd name="T9" fmla="*/ 0 h 1"/>
                        <a:gd name="T10" fmla="*/ 0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6" name="Freeform 2297">
                      <a:extLst>
                        <a:ext uri="{FF2B5EF4-FFF2-40B4-BE49-F238E27FC236}">
                          <a16:creationId xmlns:a16="http://schemas.microsoft.com/office/drawing/2014/main" id="{A87420D7-8EEA-4123-82FA-0DC0D821DA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95" y="4082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0 h 2"/>
                        <a:gd name="T4" fmla="*/ 0 w 2"/>
                        <a:gd name="T5" fmla="*/ 1 h 2"/>
                        <a:gd name="T6" fmla="*/ 2 w 2"/>
                        <a:gd name="T7" fmla="*/ 2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1" y="2"/>
                            <a:pt x="2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7" name="Freeform 2298">
                      <a:extLst>
                        <a:ext uri="{FF2B5EF4-FFF2-40B4-BE49-F238E27FC236}">
                          <a16:creationId xmlns:a16="http://schemas.microsoft.com/office/drawing/2014/main" id="{F374076B-4A64-401F-AEBD-3BFB28D578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08" y="4092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8" name="Freeform 2299">
                      <a:extLst>
                        <a:ext uri="{FF2B5EF4-FFF2-40B4-BE49-F238E27FC236}">
                          <a16:creationId xmlns:a16="http://schemas.microsoft.com/office/drawing/2014/main" id="{C64101EF-B79A-4E73-B0E9-5D4FE8A724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20" y="4127"/>
                      <a:ext cx="0" cy="3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1 h 1"/>
                        <a:gd name="T3" fmla="*/ 0 h 1"/>
                        <a:gd name="T4" fmla="*/ 0 h 1"/>
                        <a:gd name="T5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  <a:cxn ang="0">
                          <a:pos x="0" y="T5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69" name="Freeform 2300">
                      <a:extLst>
                        <a:ext uri="{FF2B5EF4-FFF2-40B4-BE49-F238E27FC236}">
                          <a16:creationId xmlns:a16="http://schemas.microsoft.com/office/drawing/2014/main" id="{1125BE00-DB6B-466A-94F5-7E4FBE7FE5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04" y="4127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0 w 2"/>
                        <a:gd name="T3" fmla="*/ 1 h 1"/>
                        <a:gd name="T4" fmla="*/ 1 w 2"/>
                        <a:gd name="T5" fmla="*/ 1 h 1"/>
                        <a:gd name="T6" fmla="*/ 2 w 2"/>
                        <a:gd name="T7" fmla="*/ 1 h 1"/>
                        <a:gd name="T8" fmla="*/ 2 w 2"/>
                        <a:gd name="T9" fmla="*/ 0 h 1"/>
                        <a:gd name="T10" fmla="*/ 1 w 2"/>
                        <a:gd name="T11" fmla="*/ 0 h 1"/>
                        <a:gd name="T12" fmla="*/ 1 w 2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1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0" name="Freeform 2301">
                      <a:extLst>
                        <a:ext uri="{FF2B5EF4-FFF2-40B4-BE49-F238E27FC236}">
                          <a16:creationId xmlns:a16="http://schemas.microsoft.com/office/drawing/2014/main" id="{1D5F3128-C05C-42E5-8942-E75CEF2795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99" y="413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1 w 2"/>
                        <a:gd name="T5" fmla="*/ 1 h 1"/>
                        <a:gd name="T6" fmla="*/ 1 w 2"/>
                        <a:gd name="T7" fmla="*/ 1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1" name="Freeform 2302">
                      <a:extLst>
                        <a:ext uri="{FF2B5EF4-FFF2-40B4-BE49-F238E27FC236}">
                          <a16:creationId xmlns:a16="http://schemas.microsoft.com/office/drawing/2014/main" id="{23A7B261-BEFC-421F-B154-9228F15582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09" y="2491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2 w 2"/>
                        <a:gd name="T3" fmla="*/ 1 h 1"/>
                        <a:gd name="T4" fmla="*/ 1 w 2"/>
                        <a:gd name="T5" fmla="*/ 0 h 1"/>
                        <a:gd name="T6" fmla="*/ 1 w 2"/>
                        <a:gd name="T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2" name="Freeform 2303">
                      <a:extLst>
                        <a:ext uri="{FF2B5EF4-FFF2-40B4-BE49-F238E27FC236}">
                          <a16:creationId xmlns:a16="http://schemas.microsoft.com/office/drawing/2014/main" id="{6FDBE777-5FF7-4978-9323-13BDF4E73DA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78" y="2507"/>
                      <a:ext cx="121" cy="46"/>
                    </a:xfrm>
                    <a:custGeom>
                      <a:avLst/>
                      <a:gdLst>
                        <a:gd name="T0" fmla="*/ 6 w 45"/>
                        <a:gd name="T1" fmla="*/ 2 h 17"/>
                        <a:gd name="T2" fmla="*/ 3 w 45"/>
                        <a:gd name="T3" fmla="*/ 1 h 17"/>
                        <a:gd name="T4" fmla="*/ 3 w 45"/>
                        <a:gd name="T5" fmla="*/ 1 h 17"/>
                        <a:gd name="T6" fmla="*/ 1 w 45"/>
                        <a:gd name="T7" fmla="*/ 2 h 17"/>
                        <a:gd name="T8" fmla="*/ 1 w 45"/>
                        <a:gd name="T9" fmla="*/ 2 h 17"/>
                        <a:gd name="T10" fmla="*/ 4 w 45"/>
                        <a:gd name="T11" fmla="*/ 3 h 17"/>
                        <a:gd name="T12" fmla="*/ 7 w 45"/>
                        <a:gd name="T13" fmla="*/ 4 h 17"/>
                        <a:gd name="T14" fmla="*/ 8 w 45"/>
                        <a:gd name="T15" fmla="*/ 5 h 17"/>
                        <a:gd name="T16" fmla="*/ 12 w 45"/>
                        <a:gd name="T17" fmla="*/ 5 h 17"/>
                        <a:gd name="T18" fmla="*/ 14 w 45"/>
                        <a:gd name="T19" fmla="*/ 6 h 17"/>
                        <a:gd name="T20" fmla="*/ 16 w 45"/>
                        <a:gd name="T21" fmla="*/ 7 h 17"/>
                        <a:gd name="T22" fmla="*/ 16 w 45"/>
                        <a:gd name="T23" fmla="*/ 7 h 17"/>
                        <a:gd name="T24" fmla="*/ 19 w 45"/>
                        <a:gd name="T25" fmla="*/ 8 h 17"/>
                        <a:gd name="T26" fmla="*/ 23 w 45"/>
                        <a:gd name="T27" fmla="*/ 9 h 17"/>
                        <a:gd name="T28" fmla="*/ 25 w 45"/>
                        <a:gd name="T29" fmla="*/ 10 h 17"/>
                        <a:gd name="T30" fmla="*/ 25 w 45"/>
                        <a:gd name="T31" fmla="*/ 10 h 17"/>
                        <a:gd name="T32" fmla="*/ 26 w 45"/>
                        <a:gd name="T33" fmla="*/ 10 h 17"/>
                        <a:gd name="T34" fmla="*/ 29 w 45"/>
                        <a:gd name="T35" fmla="*/ 11 h 17"/>
                        <a:gd name="T36" fmla="*/ 31 w 45"/>
                        <a:gd name="T37" fmla="*/ 12 h 17"/>
                        <a:gd name="T38" fmla="*/ 33 w 45"/>
                        <a:gd name="T39" fmla="*/ 13 h 17"/>
                        <a:gd name="T40" fmla="*/ 36 w 45"/>
                        <a:gd name="T41" fmla="*/ 14 h 17"/>
                        <a:gd name="T42" fmla="*/ 39 w 45"/>
                        <a:gd name="T43" fmla="*/ 15 h 17"/>
                        <a:gd name="T44" fmla="*/ 41 w 45"/>
                        <a:gd name="T45" fmla="*/ 15 h 17"/>
                        <a:gd name="T46" fmla="*/ 43 w 45"/>
                        <a:gd name="T47" fmla="*/ 15 h 17"/>
                        <a:gd name="T48" fmla="*/ 45 w 45"/>
                        <a:gd name="T49" fmla="*/ 17 h 17"/>
                        <a:gd name="T50" fmla="*/ 44 w 45"/>
                        <a:gd name="T51" fmla="*/ 14 h 17"/>
                        <a:gd name="T52" fmla="*/ 41 w 45"/>
                        <a:gd name="T53" fmla="*/ 13 h 17"/>
                        <a:gd name="T54" fmla="*/ 36 w 45"/>
                        <a:gd name="T55" fmla="*/ 10 h 17"/>
                        <a:gd name="T56" fmla="*/ 33 w 45"/>
                        <a:gd name="T57" fmla="*/ 10 h 17"/>
                        <a:gd name="T58" fmla="*/ 32 w 45"/>
                        <a:gd name="T59" fmla="*/ 10 h 17"/>
                        <a:gd name="T60" fmla="*/ 29 w 45"/>
                        <a:gd name="T61" fmla="*/ 9 h 17"/>
                        <a:gd name="T62" fmla="*/ 26 w 45"/>
                        <a:gd name="T63" fmla="*/ 7 h 17"/>
                        <a:gd name="T64" fmla="*/ 24 w 45"/>
                        <a:gd name="T65" fmla="*/ 8 h 17"/>
                        <a:gd name="T66" fmla="*/ 22 w 45"/>
                        <a:gd name="T67" fmla="*/ 7 h 17"/>
                        <a:gd name="T68" fmla="*/ 22 w 45"/>
                        <a:gd name="T69" fmla="*/ 6 h 17"/>
                        <a:gd name="T70" fmla="*/ 16 w 45"/>
                        <a:gd name="T71" fmla="*/ 5 h 17"/>
                        <a:gd name="T72" fmla="*/ 15 w 45"/>
                        <a:gd name="T73" fmla="*/ 4 h 17"/>
                        <a:gd name="T74" fmla="*/ 9 w 45"/>
                        <a:gd name="T75" fmla="*/ 3 h 17"/>
                        <a:gd name="T76" fmla="*/ 17 w 45"/>
                        <a:gd name="T77" fmla="*/ 7 h 17"/>
                        <a:gd name="T78" fmla="*/ 17 w 45"/>
                        <a:gd name="T79" fmla="*/ 7 h 17"/>
                        <a:gd name="T80" fmla="*/ 17 w 45"/>
                        <a:gd name="T81" fmla="*/ 7 h 17"/>
                        <a:gd name="T82" fmla="*/ 31 w 45"/>
                        <a:gd name="T83" fmla="*/ 12 h 17"/>
                        <a:gd name="T84" fmla="*/ 8 w 45"/>
                        <a:gd name="T85" fmla="*/ 3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45" h="17">
                          <a:moveTo>
                            <a:pt x="7" y="2"/>
                          </a:moveTo>
                          <a:cubicBezTo>
                            <a:pt x="7" y="2"/>
                            <a:pt x="7" y="2"/>
                            <a:pt x="7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1"/>
                            <a:pt x="5" y="1"/>
                          </a:cubicBezTo>
                          <a:cubicBezTo>
                            <a:pt x="5" y="1"/>
                            <a:pt x="4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2" y="3"/>
                            <a:pt x="2" y="3"/>
                            <a:pt x="3" y="3"/>
                          </a:cubicBezTo>
                          <a:cubicBezTo>
                            <a:pt x="3" y="3"/>
                            <a:pt x="4" y="3"/>
                            <a:pt x="4" y="3"/>
                          </a:cubicBezTo>
                          <a:cubicBezTo>
                            <a:pt x="4" y="3"/>
                            <a:pt x="5" y="3"/>
                            <a:pt x="5" y="3"/>
                          </a:cubicBezTo>
                          <a:cubicBezTo>
                            <a:pt x="5" y="4"/>
                            <a:pt x="6" y="4"/>
                            <a:pt x="6" y="4"/>
                          </a:cubicBezTo>
                          <a:cubicBezTo>
                            <a:pt x="7" y="4"/>
                            <a:pt x="7" y="4"/>
                            <a:pt x="7" y="4"/>
                          </a:cubicBezTo>
                          <a:cubicBezTo>
                            <a:pt x="7" y="4"/>
                            <a:pt x="7" y="5"/>
                            <a:pt x="8" y="5"/>
                          </a:cubicBezTo>
                          <a:cubicBezTo>
                            <a:pt x="8" y="5"/>
                            <a:pt x="8" y="5"/>
                            <a:pt x="8" y="5"/>
                          </a:cubicBezTo>
                          <a:cubicBezTo>
                            <a:pt x="8" y="5"/>
                            <a:pt x="8" y="5"/>
                            <a:pt x="8" y="5"/>
                          </a:cubicBezTo>
                          <a:cubicBezTo>
                            <a:pt x="9" y="5"/>
                            <a:pt x="9" y="5"/>
                            <a:pt x="9" y="5"/>
                          </a:cubicBezTo>
                          <a:cubicBezTo>
                            <a:pt x="10" y="5"/>
                            <a:pt x="10" y="5"/>
                            <a:pt x="11" y="5"/>
                          </a:cubicBezTo>
                          <a:cubicBezTo>
                            <a:pt x="11" y="5"/>
                            <a:pt x="11" y="5"/>
                            <a:pt x="12" y="5"/>
                          </a:cubicBezTo>
                          <a:cubicBezTo>
                            <a:pt x="12" y="6"/>
                            <a:pt x="12" y="6"/>
                            <a:pt x="13" y="6"/>
                          </a:cubicBezTo>
                          <a:cubicBezTo>
                            <a:pt x="13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7"/>
                            <a:pt x="15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7" y="7"/>
                          </a:cubicBezTo>
                          <a:cubicBezTo>
                            <a:pt x="17" y="8"/>
                            <a:pt x="17" y="8"/>
                            <a:pt x="18" y="7"/>
                          </a:cubicBezTo>
                          <a:cubicBezTo>
                            <a:pt x="18" y="7"/>
                            <a:pt x="19" y="7"/>
                            <a:pt x="19" y="8"/>
                          </a:cubicBezTo>
                          <a:cubicBezTo>
                            <a:pt x="19" y="8"/>
                            <a:pt x="20" y="8"/>
                            <a:pt x="21" y="8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4" y="10"/>
                            <a:pt x="24" y="9"/>
                            <a:pt x="25" y="10"/>
                          </a:cubicBezTo>
                          <a:cubicBezTo>
                            <a:pt x="25" y="10"/>
                            <a:pt x="25" y="9"/>
                            <a:pt x="25" y="9"/>
                          </a:cubicBezTo>
                          <a:cubicBezTo>
                            <a:pt x="25" y="9"/>
                            <a:pt x="25" y="9"/>
                            <a:pt x="25" y="9"/>
                          </a:cubicBezTo>
                          <a:cubicBezTo>
                            <a:pt x="25" y="10"/>
                            <a:pt x="25" y="10"/>
                            <a:pt x="25" y="10"/>
                          </a:cubicBezTo>
                          <a:cubicBezTo>
                            <a:pt x="25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1"/>
                            <a:pt x="27" y="11"/>
                            <a:pt x="27" y="11"/>
                          </a:cubicBezTo>
                          <a:cubicBezTo>
                            <a:pt x="28" y="12"/>
                            <a:pt x="28" y="12"/>
                            <a:pt x="29" y="11"/>
                          </a:cubicBezTo>
                          <a:cubicBezTo>
                            <a:pt x="29" y="12"/>
                            <a:pt x="29" y="12"/>
                            <a:pt x="29" y="12"/>
                          </a:cubicBezTo>
                          <a:cubicBezTo>
                            <a:pt x="30" y="12"/>
                            <a:pt x="30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3"/>
                            <a:pt x="31" y="13"/>
                            <a:pt x="32" y="13"/>
                          </a:cubicBezTo>
                          <a:cubicBezTo>
                            <a:pt x="32" y="13"/>
                            <a:pt x="32" y="13"/>
                            <a:pt x="32" y="13"/>
                          </a:cubicBezTo>
                          <a:cubicBezTo>
                            <a:pt x="32" y="14"/>
                            <a:pt x="32" y="14"/>
                            <a:pt x="33" y="13"/>
                          </a:cubicBezTo>
                          <a:cubicBezTo>
                            <a:pt x="33" y="13"/>
                            <a:pt x="34" y="13"/>
                            <a:pt x="34" y="13"/>
                          </a:cubicBezTo>
                          <a:cubicBezTo>
                            <a:pt x="35" y="14"/>
                            <a:pt x="35" y="14"/>
                            <a:pt x="36" y="14"/>
                          </a:cubicBezTo>
                          <a:cubicBezTo>
                            <a:pt x="36" y="14"/>
                            <a:pt x="36" y="14"/>
                            <a:pt x="36" y="14"/>
                          </a:cubicBezTo>
                          <a:cubicBezTo>
                            <a:pt x="37" y="15"/>
                            <a:pt x="38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40" y="16"/>
                            <a:pt x="40" y="16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2" y="15"/>
                            <a:pt x="42" y="15"/>
                            <a:pt x="43" y="15"/>
                          </a:cubicBezTo>
                          <a:cubicBezTo>
                            <a:pt x="43" y="15"/>
                            <a:pt x="43" y="16"/>
                            <a:pt x="43" y="16"/>
                          </a:cubicBezTo>
                          <a:cubicBezTo>
                            <a:pt x="43" y="16"/>
                            <a:pt x="43" y="16"/>
                            <a:pt x="43" y="17"/>
                          </a:cubicBezTo>
                          <a:cubicBezTo>
                            <a:pt x="44" y="17"/>
                            <a:pt x="44" y="17"/>
                            <a:pt x="45" y="17"/>
                          </a:cubicBezTo>
                          <a:cubicBezTo>
                            <a:pt x="45" y="17"/>
                            <a:pt x="45" y="16"/>
                            <a:pt x="44" y="16"/>
                          </a:cubicBezTo>
                          <a:cubicBezTo>
                            <a:pt x="44" y="15"/>
                            <a:pt x="44" y="15"/>
                            <a:pt x="44" y="14"/>
                          </a:cubicBezTo>
                          <a:cubicBezTo>
                            <a:pt x="44" y="14"/>
                            <a:pt x="44" y="14"/>
                            <a:pt x="44" y="14"/>
                          </a:cubicBezTo>
                          <a:cubicBezTo>
                            <a:pt x="43" y="13"/>
                            <a:pt x="42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2"/>
                            <a:pt x="39" y="11"/>
                            <a:pt x="38" y="11"/>
                          </a:cubicBezTo>
                          <a:cubicBezTo>
                            <a:pt x="38" y="11"/>
                            <a:pt x="37" y="10"/>
                            <a:pt x="36" y="10"/>
                          </a:cubicBezTo>
                          <a:cubicBezTo>
                            <a:pt x="36" y="10"/>
                            <a:pt x="36" y="10"/>
                            <a:pt x="35" y="11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4" y="10"/>
                            <a:pt x="34" y="10"/>
                            <a:pt x="33" y="10"/>
                          </a:cubicBezTo>
                          <a:cubicBezTo>
                            <a:pt x="33" y="10"/>
                            <a:pt x="33" y="10"/>
                            <a:pt x="33" y="10"/>
                          </a:cubicBezTo>
                          <a:cubicBezTo>
                            <a:pt x="33" y="10"/>
                            <a:pt x="33" y="10"/>
                            <a:pt x="32" y="10"/>
                          </a:cubicBezTo>
                          <a:cubicBezTo>
                            <a:pt x="32" y="10"/>
                            <a:pt x="32" y="10"/>
                            <a:pt x="32" y="10"/>
                          </a:cubicBezTo>
                          <a:cubicBezTo>
                            <a:pt x="32" y="9"/>
                            <a:pt x="32" y="9"/>
                            <a:pt x="32" y="9"/>
                          </a:cubicBezTo>
                          <a:cubicBezTo>
                            <a:pt x="31" y="8"/>
                            <a:pt x="30" y="8"/>
                            <a:pt x="29" y="9"/>
                          </a:cubicBezTo>
                          <a:cubicBezTo>
                            <a:pt x="29" y="9"/>
                            <a:pt x="29" y="9"/>
                            <a:pt x="29" y="9"/>
                          </a:cubicBezTo>
                          <a:cubicBezTo>
                            <a:pt x="29" y="9"/>
                            <a:pt x="29" y="9"/>
                            <a:pt x="29" y="9"/>
                          </a:cubicBezTo>
                          <a:cubicBezTo>
                            <a:pt x="28" y="8"/>
                            <a:pt x="28" y="8"/>
                            <a:pt x="27" y="8"/>
                          </a:cubicBezTo>
                          <a:cubicBezTo>
                            <a:pt x="27" y="8"/>
                            <a:pt x="27" y="7"/>
                            <a:pt x="26" y="7"/>
                          </a:cubicBezTo>
                          <a:cubicBezTo>
                            <a:pt x="26" y="7"/>
                            <a:pt x="25" y="7"/>
                            <a:pt x="24" y="7"/>
                          </a:cubicBezTo>
                          <a:cubicBezTo>
                            <a:pt x="24" y="7"/>
                            <a:pt x="24" y="8"/>
                            <a:pt x="24" y="8"/>
                          </a:cubicBezTo>
                          <a:cubicBezTo>
                            <a:pt x="24" y="8"/>
                            <a:pt x="24" y="8"/>
                            <a:pt x="24" y="8"/>
                          </a:cubicBezTo>
                          <a:cubicBezTo>
                            <a:pt x="24" y="7"/>
                            <a:pt x="24" y="7"/>
                            <a:pt x="24" y="7"/>
                          </a:cubicBezTo>
                          <a:cubicBezTo>
                            <a:pt x="24" y="7"/>
                            <a:pt x="23" y="7"/>
                            <a:pt x="23" y="7"/>
                          </a:cubicBezTo>
                          <a:cubicBezTo>
                            <a:pt x="23" y="7"/>
                            <a:pt x="22" y="7"/>
                            <a:pt x="22" y="7"/>
                          </a:cubicBezTo>
                          <a:cubicBezTo>
                            <a:pt x="22" y="7"/>
                            <a:pt x="22" y="6"/>
                            <a:pt x="22" y="6"/>
                          </a:cubicBezTo>
                          <a:cubicBezTo>
                            <a:pt x="22" y="6"/>
                            <a:pt x="22" y="6"/>
                            <a:pt x="22" y="6"/>
                          </a:cubicBezTo>
                          <a:cubicBezTo>
                            <a:pt x="22" y="6"/>
                            <a:pt x="22" y="6"/>
                            <a:pt x="22" y="6"/>
                          </a:cubicBezTo>
                          <a:cubicBezTo>
                            <a:pt x="21" y="6"/>
                            <a:pt x="21" y="6"/>
                            <a:pt x="20" y="6"/>
                          </a:cubicBezTo>
                          <a:cubicBezTo>
                            <a:pt x="20" y="6"/>
                            <a:pt x="20" y="6"/>
                            <a:pt x="20" y="6"/>
                          </a:cubicBezTo>
                          <a:cubicBezTo>
                            <a:pt x="19" y="5"/>
                            <a:pt x="17" y="4"/>
                            <a:pt x="16" y="5"/>
                          </a:cubicBezTo>
                          <a:cubicBezTo>
                            <a:pt x="16" y="4"/>
                            <a:pt x="16" y="4"/>
                            <a:pt x="15" y="4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4" y="4"/>
                            <a:pt x="14" y="4"/>
                            <a:pt x="13" y="4"/>
                          </a:cubicBezTo>
                          <a:cubicBezTo>
                            <a:pt x="13" y="3"/>
                            <a:pt x="12" y="3"/>
                            <a:pt x="11" y="3"/>
                          </a:cubicBezTo>
                          <a:cubicBezTo>
                            <a:pt x="10" y="3"/>
                            <a:pt x="10" y="3"/>
                            <a:pt x="9" y="3"/>
                          </a:cubicBezTo>
                          <a:cubicBezTo>
                            <a:pt x="9" y="3"/>
                            <a:pt x="9" y="3"/>
                            <a:pt x="8" y="3"/>
                          </a:cubicBezTo>
                          <a:cubicBezTo>
                            <a:pt x="8" y="2"/>
                            <a:pt x="7" y="2"/>
                            <a:pt x="7" y="2"/>
                          </a:cubicBezTo>
                          <a:close/>
                          <a:moveTo>
                            <a:pt x="17" y="7"/>
                          </a:move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lose/>
                          <a:moveTo>
                            <a:pt x="31" y="12"/>
                          </a:move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lose/>
                          <a:moveTo>
                            <a:pt x="8" y="3"/>
                          </a:moveTo>
                          <a:cubicBezTo>
                            <a:pt x="8" y="3"/>
                            <a:pt x="8" y="3"/>
                            <a:pt x="8" y="3"/>
                          </a:cubicBezTo>
                          <a:cubicBezTo>
                            <a:pt x="8" y="3"/>
                            <a:pt x="8" y="3"/>
                            <a:pt x="8" y="3"/>
                          </a:cubicBezTo>
                          <a:cubicBezTo>
                            <a:pt x="8" y="3"/>
                            <a:pt x="8" y="3"/>
                            <a:pt x="8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3" name="Freeform 2304">
                      <a:extLst>
                        <a:ext uri="{FF2B5EF4-FFF2-40B4-BE49-F238E27FC236}">
                          <a16:creationId xmlns:a16="http://schemas.microsoft.com/office/drawing/2014/main" id="{4B6429FC-1540-4628-8FAB-B903F683BE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56" y="2515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4" name="Freeform 2305">
                      <a:extLst>
                        <a:ext uri="{FF2B5EF4-FFF2-40B4-BE49-F238E27FC236}">
                          <a16:creationId xmlns:a16="http://schemas.microsoft.com/office/drawing/2014/main" id="{49877C79-43FD-4252-BBAA-DC4356D91D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2" y="2628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0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5" name="Freeform 2306">
                      <a:extLst>
                        <a:ext uri="{FF2B5EF4-FFF2-40B4-BE49-F238E27FC236}">
                          <a16:creationId xmlns:a16="http://schemas.microsoft.com/office/drawing/2014/main" id="{A24081F3-CF42-432A-9269-16773A6C3B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88" y="268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6" name="Freeform 2307">
                      <a:extLst>
                        <a:ext uri="{FF2B5EF4-FFF2-40B4-BE49-F238E27FC236}">
                          <a16:creationId xmlns:a16="http://schemas.microsoft.com/office/drawing/2014/main" id="{6F75383A-FE1C-443B-BE23-9EF4238501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24" y="2714"/>
                      <a:ext cx="9" cy="5"/>
                    </a:xfrm>
                    <a:custGeom>
                      <a:avLst/>
                      <a:gdLst>
                        <a:gd name="T0" fmla="*/ 0 w 3"/>
                        <a:gd name="T1" fmla="*/ 1 h 2"/>
                        <a:gd name="T2" fmla="*/ 0 w 3"/>
                        <a:gd name="T3" fmla="*/ 1 h 2"/>
                        <a:gd name="T4" fmla="*/ 0 w 3"/>
                        <a:gd name="T5" fmla="*/ 2 h 2"/>
                        <a:gd name="T6" fmla="*/ 0 w 3"/>
                        <a:gd name="T7" fmla="*/ 2 h 2"/>
                        <a:gd name="T8" fmla="*/ 1 w 3"/>
                        <a:gd name="T9" fmla="*/ 2 h 2"/>
                        <a:gd name="T10" fmla="*/ 1 w 3"/>
                        <a:gd name="T11" fmla="*/ 2 h 2"/>
                        <a:gd name="T12" fmla="*/ 2 w 3"/>
                        <a:gd name="T13" fmla="*/ 1 h 2"/>
                        <a:gd name="T14" fmla="*/ 2 w 3"/>
                        <a:gd name="T15" fmla="*/ 1 h 2"/>
                        <a:gd name="T16" fmla="*/ 0 w 3"/>
                        <a:gd name="T17" fmla="*/ 1 h 2"/>
                        <a:gd name="T18" fmla="*/ 0 w 3"/>
                        <a:gd name="T19" fmla="*/ 1 h 2"/>
                        <a:gd name="T20" fmla="*/ 0 w 3"/>
                        <a:gd name="T21" fmla="*/ 1 h 2"/>
                        <a:gd name="T22" fmla="*/ 0 w 3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3" y="2"/>
                            <a:pt x="3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7" name="Freeform 2308">
                      <a:extLst>
                        <a:ext uri="{FF2B5EF4-FFF2-40B4-BE49-F238E27FC236}">
                          <a16:creationId xmlns:a16="http://schemas.microsoft.com/office/drawing/2014/main" id="{B6FC6D45-66B0-4F75-90B2-D6BA29C7B64F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2324" y="2818"/>
                      <a:ext cx="6" cy="8"/>
                    </a:xfrm>
                    <a:custGeom>
                      <a:avLst/>
                      <a:gdLst>
                        <a:gd name="T0" fmla="*/ 2 w 2"/>
                        <a:gd name="T1" fmla="*/ 1 h 3"/>
                        <a:gd name="T2" fmla="*/ 2 w 2"/>
                        <a:gd name="T3" fmla="*/ 1 h 3"/>
                        <a:gd name="T4" fmla="*/ 1 w 2"/>
                        <a:gd name="T5" fmla="*/ 1 h 3"/>
                        <a:gd name="T6" fmla="*/ 1 w 2"/>
                        <a:gd name="T7" fmla="*/ 0 h 3"/>
                        <a:gd name="T8" fmla="*/ 0 w 2"/>
                        <a:gd name="T9" fmla="*/ 0 h 3"/>
                        <a:gd name="T10" fmla="*/ 0 w 2"/>
                        <a:gd name="T11" fmla="*/ 1 h 3"/>
                        <a:gd name="T12" fmla="*/ 0 w 2"/>
                        <a:gd name="T13" fmla="*/ 1 h 3"/>
                        <a:gd name="T14" fmla="*/ 0 w 2"/>
                        <a:gd name="T15" fmla="*/ 1 h 3"/>
                        <a:gd name="T16" fmla="*/ 0 w 2"/>
                        <a:gd name="T17" fmla="*/ 2 h 3"/>
                        <a:gd name="T18" fmla="*/ 2 w 2"/>
                        <a:gd name="T19" fmla="*/ 1 h 3"/>
                        <a:gd name="T20" fmla="*/ 0 w 2"/>
                        <a:gd name="T21" fmla="*/ 1 h 3"/>
                        <a:gd name="T22" fmla="*/ 0 w 2"/>
                        <a:gd name="T23" fmla="*/ 1 h 3"/>
                        <a:gd name="T24" fmla="*/ 0 w 2"/>
                        <a:gd name="T25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2" y="1"/>
                          </a:cubicBezTo>
                          <a:close/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8" name="Freeform 2309">
                      <a:extLst>
                        <a:ext uri="{FF2B5EF4-FFF2-40B4-BE49-F238E27FC236}">
                          <a16:creationId xmlns:a16="http://schemas.microsoft.com/office/drawing/2014/main" id="{A88542A7-1819-439F-9EC7-5F3EC161DE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57" y="2864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1 w 1"/>
                        <a:gd name="T3" fmla="*/ 2 h 2"/>
                        <a:gd name="T4" fmla="*/ 1 w 1"/>
                        <a:gd name="T5" fmla="*/ 1 h 2"/>
                        <a:gd name="T6" fmla="*/ 0 w 1"/>
                        <a:gd name="T7" fmla="*/ 0 h 2"/>
                        <a:gd name="T8" fmla="*/ 0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79" name="Freeform 2310">
                      <a:extLst>
                        <a:ext uri="{FF2B5EF4-FFF2-40B4-BE49-F238E27FC236}">
                          <a16:creationId xmlns:a16="http://schemas.microsoft.com/office/drawing/2014/main" id="{732E3CE8-47C0-4946-86F9-D78E9F3303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48" y="2931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0" name="Freeform 2311">
                      <a:extLst>
                        <a:ext uri="{FF2B5EF4-FFF2-40B4-BE49-F238E27FC236}">
                          <a16:creationId xmlns:a16="http://schemas.microsoft.com/office/drawing/2014/main" id="{22A53611-D851-4B9D-9C66-BE0A62323D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7" y="2982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2 h 3"/>
                        <a:gd name="T2" fmla="*/ 1 w 2"/>
                        <a:gd name="T3" fmla="*/ 3 h 3"/>
                        <a:gd name="T4" fmla="*/ 1 w 2"/>
                        <a:gd name="T5" fmla="*/ 3 h 3"/>
                        <a:gd name="T6" fmla="*/ 1 w 2"/>
                        <a:gd name="T7" fmla="*/ 3 h 3"/>
                        <a:gd name="T8" fmla="*/ 1 w 2"/>
                        <a:gd name="T9" fmla="*/ 1 h 3"/>
                        <a:gd name="T10" fmla="*/ 0 w 2"/>
                        <a:gd name="T11" fmla="*/ 1 h 3"/>
                        <a:gd name="T12" fmla="*/ 0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2"/>
                          </a:moveTo>
                          <a:cubicBezTo>
                            <a:pt x="0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2"/>
                            <a:pt x="2" y="2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1" name="Freeform 2312">
                      <a:extLst>
                        <a:ext uri="{FF2B5EF4-FFF2-40B4-BE49-F238E27FC236}">
                          <a16:creationId xmlns:a16="http://schemas.microsoft.com/office/drawing/2014/main" id="{C50A5311-F75D-43BF-9678-B774510729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6" y="3027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1 w 2"/>
                        <a:gd name="T5" fmla="*/ 0 h 2"/>
                        <a:gd name="T6" fmla="*/ 1 w 2"/>
                        <a:gd name="T7" fmla="*/ 1 h 2"/>
                        <a:gd name="T8" fmla="*/ 1 w 2"/>
                        <a:gd name="T9" fmla="*/ 1 h 2"/>
                        <a:gd name="T10" fmla="*/ 1 w 2"/>
                        <a:gd name="T11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2" name="Freeform 2313">
                      <a:extLst>
                        <a:ext uri="{FF2B5EF4-FFF2-40B4-BE49-F238E27FC236}">
                          <a16:creationId xmlns:a16="http://schemas.microsoft.com/office/drawing/2014/main" id="{9C7622C3-D12B-47F2-8A2F-B16706C2F3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90" y="3068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0 w 2"/>
                        <a:gd name="T5" fmla="*/ 1 h 2"/>
                        <a:gd name="T6" fmla="*/ 0 w 2"/>
                        <a:gd name="T7" fmla="*/ 2 h 2"/>
                        <a:gd name="T8" fmla="*/ 1 w 2"/>
                        <a:gd name="T9" fmla="*/ 2 h 2"/>
                        <a:gd name="T10" fmla="*/ 1 w 2"/>
                        <a:gd name="T11" fmla="*/ 2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3" name="Freeform 2314">
                      <a:extLst>
                        <a:ext uri="{FF2B5EF4-FFF2-40B4-BE49-F238E27FC236}">
                          <a16:creationId xmlns:a16="http://schemas.microsoft.com/office/drawing/2014/main" id="{6D5B8151-ECDA-4FAF-B2E0-B06E9E39DB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3" y="3127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1 w 2"/>
                        <a:gd name="T3" fmla="*/ 1 h 2"/>
                        <a:gd name="T4" fmla="*/ 0 w 2"/>
                        <a:gd name="T5" fmla="*/ 2 h 2"/>
                        <a:gd name="T6" fmla="*/ 2 w 2"/>
                        <a:gd name="T7" fmla="*/ 1 h 2"/>
                        <a:gd name="T8" fmla="*/ 2 w 2"/>
                        <a:gd name="T9" fmla="*/ 1 h 2"/>
                        <a:gd name="T10" fmla="*/ 2 w 2"/>
                        <a:gd name="T11" fmla="*/ 0 h 2"/>
                        <a:gd name="T12" fmla="*/ 1 w 2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4" name="Freeform 2315">
                      <a:extLst>
                        <a:ext uri="{FF2B5EF4-FFF2-40B4-BE49-F238E27FC236}">
                          <a16:creationId xmlns:a16="http://schemas.microsoft.com/office/drawing/2014/main" id="{270E0D7F-F0FF-4CDA-8A70-C9CFC85ED3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77" y="3129"/>
                      <a:ext cx="3" cy="6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1 w 1"/>
                        <a:gd name="T5" fmla="*/ 1 h 2"/>
                        <a:gd name="T6" fmla="*/ 0 w 1"/>
                        <a:gd name="T7" fmla="*/ 0 h 2"/>
                        <a:gd name="T8" fmla="*/ 0 w 1"/>
                        <a:gd name="T9" fmla="*/ 1 h 2"/>
                        <a:gd name="T10" fmla="*/ 0 w 1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5" name="Freeform 2316">
                      <a:extLst>
                        <a:ext uri="{FF2B5EF4-FFF2-40B4-BE49-F238E27FC236}">
                          <a16:creationId xmlns:a16="http://schemas.microsoft.com/office/drawing/2014/main" id="{539B655C-54B4-41FD-8B56-8D76C2D11D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0" y="3140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1 h 2"/>
                        <a:gd name="T4" fmla="*/ 0 w 2"/>
                        <a:gd name="T5" fmla="*/ 1 h 2"/>
                        <a:gd name="T6" fmla="*/ 1 w 2"/>
                        <a:gd name="T7" fmla="*/ 1 h 2"/>
                        <a:gd name="T8" fmla="*/ 1 w 2"/>
                        <a:gd name="T9" fmla="*/ 1 h 2"/>
                        <a:gd name="T10" fmla="*/ 2 w 2"/>
                        <a:gd name="T11" fmla="*/ 1 h 2"/>
                        <a:gd name="T12" fmla="*/ 2 w 2"/>
                        <a:gd name="T13" fmla="*/ 0 h 2"/>
                        <a:gd name="T14" fmla="*/ 1 w 2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6" name="Freeform 2317">
                      <a:extLst>
                        <a:ext uri="{FF2B5EF4-FFF2-40B4-BE49-F238E27FC236}">
                          <a16:creationId xmlns:a16="http://schemas.microsoft.com/office/drawing/2014/main" id="{10B122CD-1BE9-41F3-8A45-A13EE42641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8" y="3194"/>
                      <a:ext cx="2" cy="2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7" name="Freeform 2318">
                      <a:extLst>
                        <a:ext uri="{FF2B5EF4-FFF2-40B4-BE49-F238E27FC236}">
                          <a16:creationId xmlns:a16="http://schemas.microsoft.com/office/drawing/2014/main" id="{09D1269E-77DB-4B80-B9E1-FD844025A6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2" y="3368"/>
                      <a:ext cx="6" cy="11"/>
                    </a:xfrm>
                    <a:custGeom>
                      <a:avLst/>
                      <a:gdLst>
                        <a:gd name="T0" fmla="*/ 2 w 2"/>
                        <a:gd name="T1" fmla="*/ 3 h 4"/>
                        <a:gd name="T2" fmla="*/ 1 w 2"/>
                        <a:gd name="T3" fmla="*/ 3 h 4"/>
                        <a:gd name="T4" fmla="*/ 1 w 2"/>
                        <a:gd name="T5" fmla="*/ 2 h 4"/>
                        <a:gd name="T6" fmla="*/ 1 w 2"/>
                        <a:gd name="T7" fmla="*/ 2 h 4"/>
                        <a:gd name="T8" fmla="*/ 1 w 2"/>
                        <a:gd name="T9" fmla="*/ 0 h 4"/>
                        <a:gd name="T10" fmla="*/ 1 w 2"/>
                        <a:gd name="T11" fmla="*/ 0 h 4"/>
                        <a:gd name="T12" fmla="*/ 0 w 2"/>
                        <a:gd name="T13" fmla="*/ 1 h 4"/>
                        <a:gd name="T14" fmla="*/ 0 w 2"/>
                        <a:gd name="T15" fmla="*/ 1 h 4"/>
                        <a:gd name="T16" fmla="*/ 1 w 2"/>
                        <a:gd name="T17" fmla="*/ 2 h 4"/>
                        <a:gd name="T18" fmla="*/ 1 w 2"/>
                        <a:gd name="T19" fmla="*/ 2 h 4"/>
                        <a:gd name="T20" fmla="*/ 1 w 2"/>
                        <a:gd name="T21" fmla="*/ 3 h 4"/>
                        <a:gd name="T22" fmla="*/ 1 w 2"/>
                        <a:gd name="T23" fmla="*/ 3 h 4"/>
                        <a:gd name="T24" fmla="*/ 1 w 2"/>
                        <a:gd name="T25" fmla="*/ 3 h 4"/>
                        <a:gd name="T26" fmla="*/ 1 w 2"/>
                        <a:gd name="T27" fmla="*/ 3 h 4"/>
                        <a:gd name="T28" fmla="*/ 1 w 2"/>
                        <a:gd name="T29" fmla="*/ 4 h 4"/>
                        <a:gd name="T30" fmla="*/ 2 w 2"/>
                        <a:gd name="T31" fmla="*/ 4 h 4"/>
                        <a:gd name="T32" fmla="*/ 2 w 2"/>
                        <a:gd name="T33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2" y="3"/>
                          </a:moveTo>
                          <a:cubicBezTo>
                            <a:pt x="2" y="3"/>
                            <a:pt x="2" y="3"/>
                            <a:pt x="1" y="3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8" name="Freeform 2319">
                      <a:extLst>
                        <a:ext uri="{FF2B5EF4-FFF2-40B4-BE49-F238E27FC236}">
                          <a16:creationId xmlns:a16="http://schemas.microsoft.com/office/drawing/2014/main" id="{955BA844-7554-4E29-BF72-FED5168EC5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2" y="3382"/>
                      <a:ext cx="0" cy="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89" name="Freeform 2320">
                      <a:extLst>
                        <a:ext uri="{FF2B5EF4-FFF2-40B4-BE49-F238E27FC236}">
                          <a16:creationId xmlns:a16="http://schemas.microsoft.com/office/drawing/2014/main" id="{A2720764-DD26-46DE-A7CB-E21ECC3C55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1" y="3478"/>
                      <a:ext cx="8" cy="8"/>
                    </a:xfrm>
                    <a:custGeom>
                      <a:avLst/>
                      <a:gdLst>
                        <a:gd name="T0" fmla="*/ 2 w 3"/>
                        <a:gd name="T1" fmla="*/ 3 h 3"/>
                        <a:gd name="T2" fmla="*/ 2 w 3"/>
                        <a:gd name="T3" fmla="*/ 2 h 3"/>
                        <a:gd name="T4" fmla="*/ 2 w 3"/>
                        <a:gd name="T5" fmla="*/ 2 h 3"/>
                        <a:gd name="T6" fmla="*/ 1 w 3"/>
                        <a:gd name="T7" fmla="*/ 0 h 3"/>
                        <a:gd name="T8" fmla="*/ 1 w 3"/>
                        <a:gd name="T9" fmla="*/ 0 h 3"/>
                        <a:gd name="T10" fmla="*/ 1 w 3"/>
                        <a:gd name="T11" fmla="*/ 2 h 3"/>
                        <a:gd name="T12" fmla="*/ 1 w 3"/>
                        <a:gd name="T13" fmla="*/ 2 h 3"/>
                        <a:gd name="T14" fmla="*/ 2 w 3"/>
                        <a:gd name="T15" fmla="*/ 3 h 3"/>
                        <a:gd name="T16" fmla="*/ 2 w 3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2" y="3"/>
                          </a:move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0" name="Freeform 2321">
                      <a:extLst>
                        <a:ext uri="{FF2B5EF4-FFF2-40B4-BE49-F238E27FC236}">
                          <a16:creationId xmlns:a16="http://schemas.microsoft.com/office/drawing/2014/main" id="{4928339C-C6D8-4567-A746-52F38DE173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8" y="3556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1" name="Freeform 2322">
                      <a:extLst>
                        <a:ext uri="{FF2B5EF4-FFF2-40B4-BE49-F238E27FC236}">
                          <a16:creationId xmlns:a16="http://schemas.microsoft.com/office/drawing/2014/main" id="{BAFCE407-2C9B-4BDA-8E3D-10311FD3D3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" y="3596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0 w 1"/>
                        <a:gd name="T3" fmla="*/ 0 h 1"/>
                        <a:gd name="T4" fmla="*/ 0 w 1"/>
                        <a:gd name="T5" fmla="*/ 0 h 1"/>
                        <a:gd name="T6" fmla="*/ 1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2" name="Freeform 2323">
                      <a:extLst>
                        <a:ext uri="{FF2B5EF4-FFF2-40B4-BE49-F238E27FC236}">
                          <a16:creationId xmlns:a16="http://schemas.microsoft.com/office/drawing/2014/main" id="{37E1D15D-78F0-40A8-99B6-429299AD5A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" y="3677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1 h 2"/>
                        <a:gd name="T4" fmla="*/ 1 w 2"/>
                        <a:gd name="T5" fmla="*/ 1 h 2"/>
                        <a:gd name="T6" fmla="*/ 1 w 2"/>
                        <a:gd name="T7" fmla="*/ 1 h 2"/>
                        <a:gd name="T8" fmla="*/ 0 w 2"/>
                        <a:gd name="T9" fmla="*/ 1 h 2"/>
                        <a:gd name="T10" fmla="*/ 0 w 2"/>
                        <a:gd name="T11" fmla="*/ 2 h 2"/>
                        <a:gd name="T12" fmla="*/ 1 w 2"/>
                        <a:gd name="T13" fmla="*/ 2 h 2"/>
                        <a:gd name="T14" fmla="*/ 1 w 2"/>
                        <a:gd name="T15" fmla="*/ 2 h 2"/>
                        <a:gd name="T16" fmla="*/ 2 w 2"/>
                        <a:gd name="T17" fmla="*/ 1 h 2"/>
                        <a:gd name="T18" fmla="*/ 1 w 2"/>
                        <a:gd name="T1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3" name="Freeform 2324">
                      <a:extLst>
                        <a:ext uri="{FF2B5EF4-FFF2-40B4-BE49-F238E27FC236}">
                          <a16:creationId xmlns:a16="http://schemas.microsoft.com/office/drawing/2014/main" id="{FD48496E-B8B6-4912-B01B-A6626DBC77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3" y="3685"/>
                      <a:ext cx="3" cy="0"/>
                    </a:xfrm>
                    <a:custGeom>
                      <a:avLst/>
                      <a:gdLst>
                        <a:gd name="T0" fmla="*/ 1 w 1"/>
                        <a:gd name="T1" fmla="*/ 0 w 1"/>
                        <a:gd name="T2" fmla="*/ 0 w 1"/>
                        <a:gd name="T3" fmla="*/ 0 w 1"/>
                        <a:gd name="T4" fmla="*/ 0 w 1"/>
                        <a:gd name="T5" fmla="*/ 1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  <a:cxn ang="0">
                          <a:pos x="T4" y="0"/>
                        </a:cxn>
                        <a:cxn ang="0">
                          <a:pos x="T5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4" name="Freeform 2325">
                      <a:extLst>
                        <a:ext uri="{FF2B5EF4-FFF2-40B4-BE49-F238E27FC236}">
                          <a16:creationId xmlns:a16="http://schemas.microsoft.com/office/drawing/2014/main" id="{CB0F5EE2-D3F5-4244-8A47-C53D13CFF7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73" y="2421"/>
                      <a:ext cx="24" cy="16"/>
                    </a:xfrm>
                    <a:custGeom>
                      <a:avLst/>
                      <a:gdLst>
                        <a:gd name="T0" fmla="*/ 2 w 9"/>
                        <a:gd name="T1" fmla="*/ 6 h 6"/>
                        <a:gd name="T2" fmla="*/ 3 w 9"/>
                        <a:gd name="T3" fmla="*/ 5 h 6"/>
                        <a:gd name="T4" fmla="*/ 4 w 9"/>
                        <a:gd name="T5" fmla="*/ 4 h 6"/>
                        <a:gd name="T6" fmla="*/ 5 w 9"/>
                        <a:gd name="T7" fmla="*/ 3 h 6"/>
                        <a:gd name="T8" fmla="*/ 4 w 9"/>
                        <a:gd name="T9" fmla="*/ 3 h 6"/>
                        <a:gd name="T10" fmla="*/ 5 w 9"/>
                        <a:gd name="T11" fmla="*/ 3 h 6"/>
                        <a:gd name="T12" fmla="*/ 5 w 9"/>
                        <a:gd name="T13" fmla="*/ 3 h 6"/>
                        <a:gd name="T14" fmla="*/ 6 w 9"/>
                        <a:gd name="T15" fmla="*/ 2 h 6"/>
                        <a:gd name="T16" fmla="*/ 8 w 9"/>
                        <a:gd name="T17" fmla="*/ 2 h 6"/>
                        <a:gd name="T18" fmla="*/ 9 w 9"/>
                        <a:gd name="T19" fmla="*/ 2 h 6"/>
                        <a:gd name="T20" fmla="*/ 9 w 9"/>
                        <a:gd name="T21" fmla="*/ 1 h 6"/>
                        <a:gd name="T22" fmla="*/ 7 w 9"/>
                        <a:gd name="T23" fmla="*/ 1 h 6"/>
                        <a:gd name="T24" fmla="*/ 6 w 9"/>
                        <a:gd name="T25" fmla="*/ 1 h 6"/>
                        <a:gd name="T26" fmla="*/ 5 w 9"/>
                        <a:gd name="T27" fmla="*/ 2 h 6"/>
                        <a:gd name="T28" fmla="*/ 3 w 9"/>
                        <a:gd name="T29" fmla="*/ 3 h 6"/>
                        <a:gd name="T30" fmla="*/ 3 w 9"/>
                        <a:gd name="T31" fmla="*/ 3 h 6"/>
                        <a:gd name="T32" fmla="*/ 1 w 9"/>
                        <a:gd name="T33" fmla="*/ 4 h 6"/>
                        <a:gd name="T34" fmla="*/ 0 w 9"/>
                        <a:gd name="T35" fmla="*/ 5 h 6"/>
                        <a:gd name="T36" fmla="*/ 0 w 9"/>
                        <a:gd name="T37" fmla="*/ 6 h 6"/>
                        <a:gd name="T38" fmla="*/ 2 w 9"/>
                        <a:gd name="T39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" h="6">
                          <a:moveTo>
                            <a:pt x="2" y="6"/>
                          </a:moveTo>
                          <a:cubicBezTo>
                            <a:pt x="2" y="5"/>
                            <a:pt x="2" y="5"/>
                            <a:pt x="3" y="5"/>
                          </a:cubicBezTo>
                          <a:cubicBezTo>
                            <a:pt x="3" y="5"/>
                            <a:pt x="4" y="5"/>
                            <a:pt x="4" y="4"/>
                          </a:cubicBezTo>
                          <a:cubicBezTo>
                            <a:pt x="4" y="4"/>
                            <a:pt x="5" y="4"/>
                            <a:pt x="5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6" y="3"/>
                            <a:pt x="6" y="2"/>
                            <a:pt x="6" y="2"/>
                          </a:cubicBezTo>
                          <a:cubicBezTo>
                            <a:pt x="7" y="2"/>
                            <a:pt x="7" y="2"/>
                            <a:pt x="8" y="2"/>
                          </a:cubicBezTo>
                          <a:cubicBezTo>
                            <a:pt x="8" y="2"/>
                            <a:pt x="9" y="2"/>
                            <a:pt x="9" y="2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8" y="0"/>
                            <a:pt x="8" y="0"/>
                            <a:pt x="7" y="1"/>
                          </a:cubicBezTo>
                          <a:cubicBezTo>
                            <a:pt x="7" y="1"/>
                            <a:pt x="7" y="1"/>
                            <a:pt x="6" y="1"/>
                          </a:cubicBezTo>
                          <a:cubicBezTo>
                            <a:pt x="6" y="2"/>
                            <a:pt x="5" y="2"/>
                            <a:pt x="5" y="2"/>
                          </a:cubicBezTo>
                          <a:cubicBezTo>
                            <a:pt x="5" y="2"/>
                            <a:pt x="4" y="2"/>
                            <a:pt x="3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2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5"/>
                            <a:pt x="0" y="5"/>
                          </a:cubicBezTo>
                          <a:cubicBezTo>
                            <a:pt x="0" y="5"/>
                            <a:pt x="0" y="5"/>
                            <a:pt x="0" y="6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5" name="Freeform 2326">
                      <a:extLst>
                        <a:ext uri="{FF2B5EF4-FFF2-40B4-BE49-F238E27FC236}">
                          <a16:creationId xmlns:a16="http://schemas.microsoft.com/office/drawing/2014/main" id="{B77D8F52-941E-4503-B802-20095CBE13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5" y="2437"/>
                      <a:ext cx="35" cy="24"/>
                    </a:xfrm>
                    <a:custGeom>
                      <a:avLst/>
                      <a:gdLst>
                        <a:gd name="T0" fmla="*/ 0 w 13"/>
                        <a:gd name="T1" fmla="*/ 8 h 9"/>
                        <a:gd name="T2" fmla="*/ 1 w 13"/>
                        <a:gd name="T3" fmla="*/ 8 h 9"/>
                        <a:gd name="T4" fmla="*/ 1 w 13"/>
                        <a:gd name="T5" fmla="*/ 8 h 9"/>
                        <a:gd name="T6" fmla="*/ 1 w 13"/>
                        <a:gd name="T7" fmla="*/ 8 h 9"/>
                        <a:gd name="T8" fmla="*/ 1 w 13"/>
                        <a:gd name="T9" fmla="*/ 8 h 9"/>
                        <a:gd name="T10" fmla="*/ 3 w 13"/>
                        <a:gd name="T11" fmla="*/ 8 h 9"/>
                        <a:gd name="T12" fmla="*/ 5 w 13"/>
                        <a:gd name="T13" fmla="*/ 7 h 9"/>
                        <a:gd name="T14" fmla="*/ 4 w 13"/>
                        <a:gd name="T15" fmla="*/ 7 h 9"/>
                        <a:gd name="T16" fmla="*/ 5 w 13"/>
                        <a:gd name="T17" fmla="*/ 7 h 9"/>
                        <a:gd name="T18" fmla="*/ 5 w 13"/>
                        <a:gd name="T19" fmla="*/ 7 h 9"/>
                        <a:gd name="T20" fmla="*/ 5 w 13"/>
                        <a:gd name="T21" fmla="*/ 7 h 9"/>
                        <a:gd name="T22" fmla="*/ 7 w 13"/>
                        <a:gd name="T23" fmla="*/ 5 h 9"/>
                        <a:gd name="T24" fmla="*/ 7 w 13"/>
                        <a:gd name="T25" fmla="*/ 5 h 9"/>
                        <a:gd name="T26" fmla="*/ 7 w 13"/>
                        <a:gd name="T27" fmla="*/ 5 h 9"/>
                        <a:gd name="T28" fmla="*/ 7 w 13"/>
                        <a:gd name="T29" fmla="*/ 5 h 9"/>
                        <a:gd name="T30" fmla="*/ 7 w 13"/>
                        <a:gd name="T31" fmla="*/ 5 h 9"/>
                        <a:gd name="T32" fmla="*/ 9 w 13"/>
                        <a:gd name="T33" fmla="*/ 4 h 9"/>
                        <a:gd name="T34" fmla="*/ 9 w 13"/>
                        <a:gd name="T35" fmla="*/ 4 h 9"/>
                        <a:gd name="T36" fmla="*/ 9 w 13"/>
                        <a:gd name="T37" fmla="*/ 4 h 9"/>
                        <a:gd name="T38" fmla="*/ 9 w 13"/>
                        <a:gd name="T39" fmla="*/ 4 h 9"/>
                        <a:gd name="T40" fmla="*/ 10 w 13"/>
                        <a:gd name="T41" fmla="*/ 3 h 9"/>
                        <a:gd name="T42" fmla="*/ 13 w 13"/>
                        <a:gd name="T43" fmla="*/ 1 h 9"/>
                        <a:gd name="T44" fmla="*/ 13 w 13"/>
                        <a:gd name="T45" fmla="*/ 0 h 9"/>
                        <a:gd name="T46" fmla="*/ 12 w 13"/>
                        <a:gd name="T47" fmla="*/ 0 h 9"/>
                        <a:gd name="T48" fmla="*/ 9 w 13"/>
                        <a:gd name="T49" fmla="*/ 1 h 9"/>
                        <a:gd name="T50" fmla="*/ 8 w 13"/>
                        <a:gd name="T51" fmla="*/ 2 h 9"/>
                        <a:gd name="T52" fmla="*/ 7 w 13"/>
                        <a:gd name="T53" fmla="*/ 2 h 9"/>
                        <a:gd name="T54" fmla="*/ 7 w 13"/>
                        <a:gd name="T55" fmla="*/ 3 h 9"/>
                        <a:gd name="T56" fmla="*/ 7 w 13"/>
                        <a:gd name="T57" fmla="*/ 3 h 9"/>
                        <a:gd name="T58" fmla="*/ 7 w 13"/>
                        <a:gd name="T59" fmla="*/ 2 h 9"/>
                        <a:gd name="T60" fmla="*/ 4 w 13"/>
                        <a:gd name="T61" fmla="*/ 4 h 9"/>
                        <a:gd name="T62" fmla="*/ 3 w 13"/>
                        <a:gd name="T63" fmla="*/ 5 h 9"/>
                        <a:gd name="T64" fmla="*/ 2 w 13"/>
                        <a:gd name="T65" fmla="*/ 6 h 9"/>
                        <a:gd name="T66" fmla="*/ 2 w 13"/>
                        <a:gd name="T67" fmla="*/ 7 h 9"/>
                        <a:gd name="T68" fmla="*/ 2 w 13"/>
                        <a:gd name="T69" fmla="*/ 7 h 9"/>
                        <a:gd name="T70" fmla="*/ 2 w 13"/>
                        <a:gd name="T71" fmla="*/ 6 h 9"/>
                        <a:gd name="T72" fmla="*/ 1 w 13"/>
                        <a:gd name="T73" fmla="*/ 7 h 9"/>
                        <a:gd name="T74" fmla="*/ 0 w 13"/>
                        <a:gd name="T75" fmla="*/ 7 h 9"/>
                        <a:gd name="T76" fmla="*/ 0 w 13"/>
                        <a:gd name="T77" fmla="*/ 7 h 9"/>
                        <a:gd name="T78" fmla="*/ 0 w 13"/>
                        <a:gd name="T79" fmla="*/ 7 h 9"/>
                        <a:gd name="T80" fmla="*/ 0 w 13"/>
                        <a:gd name="T81" fmla="*/ 7 h 9"/>
                        <a:gd name="T82" fmla="*/ 0 w 13"/>
                        <a:gd name="T83" fmla="*/ 7 h 9"/>
                        <a:gd name="T84" fmla="*/ 0 w 13"/>
                        <a:gd name="T85" fmla="*/ 8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3" h="9">
                          <a:moveTo>
                            <a:pt x="0" y="8"/>
                          </a:move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9"/>
                            <a:pt x="2" y="9"/>
                            <a:pt x="3" y="8"/>
                          </a:cubicBezTo>
                          <a:cubicBezTo>
                            <a:pt x="4" y="8"/>
                            <a:pt x="4" y="8"/>
                            <a:pt x="5" y="7"/>
                          </a:cubicBezTo>
                          <a:cubicBezTo>
                            <a:pt x="5" y="7"/>
                            <a:pt x="5" y="7"/>
                            <a:pt x="4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6" y="6"/>
                            <a:pt x="6" y="6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8" y="5"/>
                            <a:pt x="9" y="5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3"/>
                            <a:pt x="10" y="3"/>
                          </a:cubicBezTo>
                          <a:cubicBezTo>
                            <a:pt x="11" y="3"/>
                            <a:pt x="12" y="2"/>
                            <a:pt x="13" y="1"/>
                          </a:cubicBezTo>
                          <a:cubicBezTo>
                            <a:pt x="13" y="1"/>
                            <a:pt x="13" y="1"/>
                            <a:pt x="13" y="0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1"/>
                            <a:pt x="10" y="1"/>
                            <a:pt x="9" y="1"/>
                          </a:cubicBezTo>
                          <a:cubicBezTo>
                            <a:pt x="9" y="1"/>
                            <a:pt x="8" y="1"/>
                            <a:pt x="8" y="2"/>
                          </a:cubicBezTo>
                          <a:cubicBezTo>
                            <a:pt x="8" y="2"/>
                            <a:pt x="7" y="2"/>
                            <a:pt x="7" y="2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2"/>
                          </a:cubicBezTo>
                          <a:cubicBezTo>
                            <a:pt x="6" y="2"/>
                            <a:pt x="4" y="3"/>
                            <a:pt x="4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2" y="5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1" y="7"/>
                            <a:pt x="1" y="7"/>
                          </a:cubicBezTo>
                          <a:cubicBezTo>
                            <a:pt x="1" y="7"/>
                            <a:pt x="1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6" name="Freeform 2327">
                      <a:extLst>
                        <a:ext uri="{FF2B5EF4-FFF2-40B4-BE49-F238E27FC236}">
                          <a16:creationId xmlns:a16="http://schemas.microsoft.com/office/drawing/2014/main" id="{05DA8563-8C4D-4821-9E2B-F39BCBB19A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80" y="2459"/>
                      <a:ext cx="13" cy="5"/>
                    </a:xfrm>
                    <a:custGeom>
                      <a:avLst/>
                      <a:gdLst>
                        <a:gd name="T0" fmla="*/ 1 w 5"/>
                        <a:gd name="T1" fmla="*/ 1 h 2"/>
                        <a:gd name="T2" fmla="*/ 1 w 5"/>
                        <a:gd name="T3" fmla="*/ 1 h 2"/>
                        <a:gd name="T4" fmla="*/ 1 w 5"/>
                        <a:gd name="T5" fmla="*/ 2 h 2"/>
                        <a:gd name="T6" fmla="*/ 3 w 5"/>
                        <a:gd name="T7" fmla="*/ 2 h 2"/>
                        <a:gd name="T8" fmla="*/ 4 w 5"/>
                        <a:gd name="T9" fmla="*/ 1 h 2"/>
                        <a:gd name="T10" fmla="*/ 4 w 5"/>
                        <a:gd name="T11" fmla="*/ 1 h 2"/>
                        <a:gd name="T12" fmla="*/ 5 w 5"/>
                        <a:gd name="T13" fmla="*/ 1 h 2"/>
                        <a:gd name="T14" fmla="*/ 4 w 5"/>
                        <a:gd name="T15" fmla="*/ 1 h 2"/>
                        <a:gd name="T16" fmla="*/ 3 w 5"/>
                        <a:gd name="T17" fmla="*/ 0 h 2"/>
                        <a:gd name="T18" fmla="*/ 1 w 5"/>
                        <a:gd name="T19" fmla="*/ 0 h 2"/>
                        <a:gd name="T20" fmla="*/ 0 w 5"/>
                        <a:gd name="T21" fmla="*/ 1 h 2"/>
                        <a:gd name="T22" fmla="*/ 1 w 5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5" y="1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7" name="Freeform 2328">
                      <a:extLst>
                        <a:ext uri="{FF2B5EF4-FFF2-40B4-BE49-F238E27FC236}">
                          <a16:creationId xmlns:a16="http://schemas.microsoft.com/office/drawing/2014/main" id="{17AD1930-95CA-4257-9255-460747D836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04" y="246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0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8" name="Freeform 2329">
                      <a:extLst>
                        <a:ext uri="{FF2B5EF4-FFF2-40B4-BE49-F238E27FC236}">
                          <a16:creationId xmlns:a16="http://schemas.microsoft.com/office/drawing/2014/main" id="{9E981208-9DBB-4F0C-86FA-C7AD336662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02" y="2461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299" name="Freeform 2330">
                      <a:extLst>
                        <a:ext uri="{FF2B5EF4-FFF2-40B4-BE49-F238E27FC236}">
                          <a16:creationId xmlns:a16="http://schemas.microsoft.com/office/drawing/2014/main" id="{E8989518-D3F4-4D35-920D-AB2D64AD66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51" y="2461"/>
                      <a:ext cx="2" cy="9"/>
                    </a:xfrm>
                    <a:custGeom>
                      <a:avLst/>
                      <a:gdLst>
                        <a:gd name="T0" fmla="*/ 1 w 1"/>
                        <a:gd name="T1" fmla="*/ 2 h 3"/>
                        <a:gd name="T2" fmla="*/ 1 w 1"/>
                        <a:gd name="T3" fmla="*/ 1 h 3"/>
                        <a:gd name="T4" fmla="*/ 0 w 1"/>
                        <a:gd name="T5" fmla="*/ 1 h 3"/>
                        <a:gd name="T6" fmla="*/ 0 w 1"/>
                        <a:gd name="T7" fmla="*/ 2 h 3"/>
                        <a:gd name="T8" fmla="*/ 1 w 1"/>
                        <a:gd name="T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0" name="Freeform 2331">
                      <a:extLst>
                        <a:ext uri="{FF2B5EF4-FFF2-40B4-BE49-F238E27FC236}">
                          <a16:creationId xmlns:a16="http://schemas.microsoft.com/office/drawing/2014/main" id="{6BA349FC-A6EE-49A7-A97A-B0F07FDE65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14" y="2480"/>
                      <a:ext cx="11" cy="3"/>
                    </a:xfrm>
                    <a:custGeom>
                      <a:avLst/>
                      <a:gdLst>
                        <a:gd name="T0" fmla="*/ 1 w 4"/>
                        <a:gd name="T1" fmla="*/ 1 h 1"/>
                        <a:gd name="T2" fmla="*/ 2 w 4"/>
                        <a:gd name="T3" fmla="*/ 1 h 1"/>
                        <a:gd name="T4" fmla="*/ 3 w 4"/>
                        <a:gd name="T5" fmla="*/ 1 h 1"/>
                        <a:gd name="T6" fmla="*/ 4 w 4"/>
                        <a:gd name="T7" fmla="*/ 1 h 1"/>
                        <a:gd name="T8" fmla="*/ 3 w 4"/>
                        <a:gd name="T9" fmla="*/ 0 h 1"/>
                        <a:gd name="T10" fmla="*/ 1 w 4"/>
                        <a:gd name="T11" fmla="*/ 0 h 1"/>
                        <a:gd name="T12" fmla="*/ 1 w 4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1" name="Freeform 2332">
                      <a:extLst>
                        <a:ext uri="{FF2B5EF4-FFF2-40B4-BE49-F238E27FC236}">
                          <a16:creationId xmlns:a16="http://schemas.microsoft.com/office/drawing/2014/main" id="{D16C234B-0B56-4182-9277-7EEFC16677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42" y="2491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0 h 1"/>
                        <a:gd name="T4" fmla="*/ 1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1"/>
                            <a:pt x="2" y="1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2" name="Freeform 2333">
                      <a:extLst>
                        <a:ext uri="{FF2B5EF4-FFF2-40B4-BE49-F238E27FC236}">
                          <a16:creationId xmlns:a16="http://schemas.microsoft.com/office/drawing/2014/main" id="{162C84A6-4B47-4A7C-8B6E-C36F1B445E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6" y="2810"/>
                      <a:ext cx="3" cy="8"/>
                    </a:xfrm>
                    <a:custGeom>
                      <a:avLst/>
                      <a:gdLst>
                        <a:gd name="T0" fmla="*/ 1 w 1"/>
                        <a:gd name="T1" fmla="*/ 2 h 3"/>
                        <a:gd name="T2" fmla="*/ 1 w 1"/>
                        <a:gd name="T3" fmla="*/ 1 h 3"/>
                        <a:gd name="T4" fmla="*/ 0 w 1"/>
                        <a:gd name="T5" fmla="*/ 1 h 3"/>
                        <a:gd name="T6" fmla="*/ 0 w 1"/>
                        <a:gd name="T7" fmla="*/ 2 h 3"/>
                        <a:gd name="T8" fmla="*/ 1 w 1"/>
                        <a:gd name="T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2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3" name="Freeform 2334">
                      <a:extLst>
                        <a:ext uri="{FF2B5EF4-FFF2-40B4-BE49-F238E27FC236}">
                          <a16:creationId xmlns:a16="http://schemas.microsoft.com/office/drawing/2014/main" id="{15A20F02-1465-4913-92C9-E3872CC3AF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5" y="3172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0 h 3"/>
                        <a:gd name="T2" fmla="*/ 1 w 2"/>
                        <a:gd name="T3" fmla="*/ 1 h 3"/>
                        <a:gd name="T4" fmla="*/ 0 w 2"/>
                        <a:gd name="T5" fmla="*/ 2 h 3"/>
                        <a:gd name="T6" fmla="*/ 0 w 2"/>
                        <a:gd name="T7" fmla="*/ 2 h 3"/>
                        <a:gd name="T8" fmla="*/ 2 w 2"/>
                        <a:gd name="T9" fmla="*/ 3 h 3"/>
                        <a:gd name="T10" fmla="*/ 2 w 2"/>
                        <a:gd name="T11" fmla="*/ 3 h 3"/>
                        <a:gd name="T12" fmla="*/ 2 w 2"/>
                        <a:gd name="T13" fmla="*/ 2 h 3"/>
                        <a:gd name="T14" fmla="*/ 2 w 2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4" name="Freeform 2335">
                      <a:extLst>
                        <a:ext uri="{FF2B5EF4-FFF2-40B4-BE49-F238E27FC236}">
                          <a16:creationId xmlns:a16="http://schemas.microsoft.com/office/drawing/2014/main" id="{52A277AE-A704-4B3C-8D58-05E4ED22E1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" y="307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5" name="Freeform 2336">
                      <a:extLst>
                        <a:ext uri="{FF2B5EF4-FFF2-40B4-BE49-F238E27FC236}">
                          <a16:creationId xmlns:a16="http://schemas.microsoft.com/office/drawing/2014/main" id="{6C0CC87D-D91A-461D-B148-6E1867817B29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4" y="3033"/>
                      <a:ext cx="24" cy="51"/>
                    </a:xfrm>
                    <a:custGeom>
                      <a:avLst/>
                      <a:gdLst>
                        <a:gd name="T0" fmla="*/ 1 w 9"/>
                        <a:gd name="T1" fmla="*/ 19 h 19"/>
                        <a:gd name="T2" fmla="*/ 2 w 9"/>
                        <a:gd name="T3" fmla="*/ 18 h 19"/>
                        <a:gd name="T4" fmla="*/ 6 w 9"/>
                        <a:gd name="T5" fmla="*/ 18 h 19"/>
                        <a:gd name="T6" fmla="*/ 6 w 9"/>
                        <a:gd name="T7" fmla="*/ 17 h 19"/>
                        <a:gd name="T8" fmla="*/ 7 w 9"/>
                        <a:gd name="T9" fmla="*/ 16 h 19"/>
                        <a:gd name="T10" fmla="*/ 6 w 9"/>
                        <a:gd name="T11" fmla="*/ 15 h 19"/>
                        <a:gd name="T12" fmla="*/ 5 w 9"/>
                        <a:gd name="T13" fmla="*/ 15 h 19"/>
                        <a:gd name="T14" fmla="*/ 5 w 9"/>
                        <a:gd name="T15" fmla="*/ 13 h 19"/>
                        <a:gd name="T16" fmla="*/ 4 w 9"/>
                        <a:gd name="T17" fmla="*/ 13 h 19"/>
                        <a:gd name="T18" fmla="*/ 5 w 9"/>
                        <a:gd name="T19" fmla="*/ 11 h 19"/>
                        <a:gd name="T20" fmla="*/ 6 w 9"/>
                        <a:gd name="T21" fmla="*/ 9 h 19"/>
                        <a:gd name="T22" fmla="*/ 6 w 9"/>
                        <a:gd name="T23" fmla="*/ 9 h 19"/>
                        <a:gd name="T24" fmla="*/ 7 w 9"/>
                        <a:gd name="T25" fmla="*/ 7 h 19"/>
                        <a:gd name="T26" fmla="*/ 7 w 9"/>
                        <a:gd name="T27" fmla="*/ 7 h 19"/>
                        <a:gd name="T28" fmla="*/ 8 w 9"/>
                        <a:gd name="T29" fmla="*/ 7 h 19"/>
                        <a:gd name="T30" fmla="*/ 9 w 9"/>
                        <a:gd name="T31" fmla="*/ 5 h 19"/>
                        <a:gd name="T32" fmla="*/ 9 w 9"/>
                        <a:gd name="T33" fmla="*/ 4 h 19"/>
                        <a:gd name="T34" fmla="*/ 9 w 9"/>
                        <a:gd name="T35" fmla="*/ 3 h 19"/>
                        <a:gd name="T36" fmla="*/ 9 w 9"/>
                        <a:gd name="T37" fmla="*/ 1 h 19"/>
                        <a:gd name="T38" fmla="*/ 8 w 9"/>
                        <a:gd name="T39" fmla="*/ 0 h 19"/>
                        <a:gd name="T40" fmla="*/ 5 w 9"/>
                        <a:gd name="T41" fmla="*/ 5 h 19"/>
                        <a:gd name="T42" fmla="*/ 4 w 9"/>
                        <a:gd name="T43" fmla="*/ 8 h 19"/>
                        <a:gd name="T44" fmla="*/ 5 w 9"/>
                        <a:gd name="T45" fmla="*/ 8 h 19"/>
                        <a:gd name="T46" fmla="*/ 4 w 9"/>
                        <a:gd name="T47" fmla="*/ 9 h 19"/>
                        <a:gd name="T48" fmla="*/ 4 w 9"/>
                        <a:gd name="T49" fmla="*/ 9 h 19"/>
                        <a:gd name="T50" fmla="*/ 3 w 9"/>
                        <a:gd name="T51" fmla="*/ 10 h 19"/>
                        <a:gd name="T52" fmla="*/ 3 w 9"/>
                        <a:gd name="T53" fmla="*/ 10 h 19"/>
                        <a:gd name="T54" fmla="*/ 2 w 9"/>
                        <a:gd name="T55" fmla="*/ 12 h 19"/>
                        <a:gd name="T56" fmla="*/ 2 w 9"/>
                        <a:gd name="T57" fmla="*/ 12 h 19"/>
                        <a:gd name="T58" fmla="*/ 1 w 9"/>
                        <a:gd name="T59" fmla="*/ 12 h 19"/>
                        <a:gd name="T60" fmla="*/ 2 w 9"/>
                        <a:gd name="T61" fmla="*/ 15 h 19"/>
                        <a:gd name="T62" fmla="*/ 2 w 9"/>
                        <a:gd name="T63" fmla="*/ 16 h 19"/>
                        <a:gd name="T64" fmla="*/ 2 w 9"/>
                        <a:gd name="T65" fmla="*/ 17 h 19"/>
                        <a:gd name="T66" fmla="*/ 1 w 9"/>
                        <a:gd name="T67" fmla="*/ 17 h 19"/>
                        <a:gd name="T68" fmla="*/ 5 w 9"/>
                        <a:gd name="T69" fmla="*/ 8 h 19"/>
                        <a:gd name="T70" fmla="*/ 5 w 9"/>
                        <a:gd name="T71" fmla="*/ 8 h 19"/>
                        <a:gd name="T72" fmla="*/ 5 w 9"/>
                        <a:gd name="T73" fmla="*/ 8 h 19"/>
                        <a:gd name="T74" fmla="*/ 5 w 9"/>
                        <a:gd name="T75" fmla="*/ 8 h 19"/>
                        <a:gd name="T76" fmla="*/ 5 w 9"/>
                        <a:gd name="T77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9" h="19">
                          <a:moveTo>
                            <a:pt x="1" y="19"/>
                          </a:moveTo>
                          <a:cubicBezTo>
                            <a:pt x="1" y="19"/>
                            <a:pt x="1" y="19"/>
                            <a:pt x="1" y="19"/>
                          </a:cubicBezTo>
                          <a:cubicBezTo>
                            <a:pt x="1" y="19"/>
                            <a:pt x="1" y="19"/>
                            <a:pt x="2" y="19"/>
                          </a:cubicBezTo>
                          <a:cubicBezTo>
                            <a:pt x="2" y="19"/>
                            <a:pt x="2" y="19"/>
                            <a:pt x="2" y="18"/>
                          </a:cubicBezTo>
                          <a:cubicBezTo>
                            <a:pt x="2" y="18"/>
                            <a:pt x="3" y="18"/>
                            <a:pt x="3" y="18"/>
                          </a:cubicBezTo>
                          <a:cubicBezTo>
                            <a:pt x="4" y="19"/>
                            <a:pt x="5" y="19"/>
                            <a:pt x="6" y="18"/>
                          </a:cubicBezTo>
                          <a:cubicBezTo>
                            <a:pt x="6" y="18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7" y="17"/>
                          </a:cubicBezTo>
                          <a:cubicBezTo>
                            <a:pt x="6" y="16"/>
                            <a:pt x="6" y="16"/>
                            <a:pt x="7" y="16"/>
                          </a:cubicBezTo>
                          <a:cubicBezTo>
                            <a:pt x="6" y="16"/>
                            <a:pt x="6" y="15"/>
                            <a:pt x="6" y="15"/>
                          </a:cubicBezTo>
                          <a:cubicBezTo>
                            <a:pt x="6" y="15"/>
                            <a:pt x="6" y="15"/>
                            <a:pt x="6" y="15"/>
                          </a:cubicBezTo>
                          <a:cubicBezTo>
                            <a:pt x="6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4"/>
                            <a:pt x="5" y="13"/>
                          </a:cubicBezTo>
                          <a:cubicBezTo>
                            <a:pt x="5" y="13"/>
                            <a:pt x="5" y="13"/>
                            <a:pt x="5" y="13"/>
                          </a:cubicBezTo>
                          <a:cubicBezTo>
                            <a:pt x="5" y="13"/>
                            <a:pt x="5" y="13"/>
                            <a:pt x="4" y="13"/>
                          </a:cubicBezTo>
                          <a:cubicBezTo>
                            <a:pt x="4" y="12"/>
                            <a:pt x="4" y="12"/>
                            <a:pt x="4" y="12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5" y="11"/>
                            <a:pt x="5" y="10"/>
                            <a:pt x="6" y="10"/>
                          </a:cubicBezTo>
                          <a:cubicBezTo>
                            <a:pt x="6" y="10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7" y="9"/>
                            <a:pt x="7" y="9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8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6"/>
                            <a:pt x="8" y="6"/>
                            <a:pt x="8" y="6"/>
                          </a:cubicBezTo>
                          <a:cubicBezTo>
                            <a:pt x="9" y="6"/>
                            <a:pt x="9" y="5"/>
                            <a:pt x="9" y="5"/>
                          </a:cubicBezTo>
                          <a:cubicBezTo>
                            <a:pt x="9" y="5"/>
                            <a:pt x="8" y="5"/>
                            <a:pt x="8" y="5"/>
                          </a:cubicBezTo>
                          <a:cubicBezTo>
                            <a:pt x="8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3"/>
                            <a:pt x="9" y="3"/>
                          </a:cubicBezTo>
                          <a:cubicBezTo>
                            <a:pt x="9" y="3"/>
                            <a:pt x="9" y="3"/>
                            <a:pt x="9" y="3"/>
                          </a:cubicBezTo>
                          <a:cubicBezTo>
                            <a:pt x="9" y="2"/>
                            <a:pt x="9" y="2"/>
                            <a:pt x="9" y="2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9" y="0"/>
                            <a:pt x="9" y="0"/>
                            <a:pt x="8" y="0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6" y="1"/>
                            <a:pt x="5" y="3"/>
                            <a:pt x="5" y="4"/>
                          </a:cubicBezTo>
                          <a:cubicBezTo>
                            <a:pt x="4" y="5"/>
                            <a:pt x="5" y="5"/>
                            <a:pt x="5" y="5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4" y="7"/>
                            <a:pt x="5" y="7"/>
                            <a:pt x="4" y="8"/>
                          </a:cubicBezTo>
                          <a:cubicBezTo>
                            <a:pt x="4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4" y="8"/>
                            <a:pt x="4" y="8"/>
                            <a:pt x="4" y="8"/>
                          </a:cubicBezTo>
                          <a:cubicBezTo>
                            <a:pt x="4" y="8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3" y="9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2" y="11"/>
                            <a:pt x="2" y="11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1" y="12"/>
                            <a:pt x="1" y="12"/>
                          </a:cubicBezTo>
                          <a:cubicBezTo>
                            <a:pt x="1" y="13"/>
                            <a:pt x="1" y="14"/>
                            <a:pt x="2" y="15"/>
                          </a:cubicBezTo>
                          <a:cubicBezTo>
                            <a:pt x="2" y="15"/>
                            <a:pt x="2" y="15"/>
                            <a:pt x="2" y="15"/>
                          </a:cubicBezTo>
                          <a:cubicBezTo>
                            <a:pt x="2" y="15"/>
                            <a:pt x="2" y="16"/>
                            <a:pt x="2" y="16"/>
                          </a:cubicBezTo>
                          <a:cubicBezTo>
                            <a:pt x="2" y="16"/>
                            <a:pt x="2" y="16"/>
                            <a:pt x="2" y="16"/>
                          </a:cubicBezTo>
                          <a:cubicBezTo>
                            <a:pt x="2" y="16"/>
                            <a:pt x="2" y="16"/>
                            <a:pt x="2" y="17"/>
                          </a:cubicBezTo>
                          <a:cubicBezTo>
                            <a:pt x="2" y="17"/>
                            <a:pt x="2" y="17"/>
                            <a:pt x="2" y="17"/>
                          </a:cubicBezTo>
                          <a:cubicBezTo>
                            <a:pt x="1" y="17"/>
                            <a:pt x="1" y="17"/>
                            <a:pt x="1" y="17"/>
                          </a:cubicBezTo>
                          <a:cubicBezTo>
                            <a:pt x="1" y="17"/>
                            <a:pt x="1" y="17"/>
                            <a:pt x="1" y="17"/>
                          </a:cubicBezTo>
                          <a:cubicBezTo>
                            <a:pt x="0" y="18"/>
                            <a:pt x="0" y="18"/>
                            <a:pt x="1" y="19"/>
                          </a:cubicBezTo>
                          <a:close/>
                          <a:moveTo>
                            <a:pt x="5" y="8"/>
                          </a:move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6" name="Oval 2337">
                      <a:extLst>
                        <a:ext uri="{FF2B5EF4-FFF2-40B4-BE49-F238E27FC236}">
                          <a16:creationId xmlns:a16="http://schemas.microsoft.com/office/drawing/2014/main" id="{3AC567C4-05FD-456A-840E-5FEE9156E5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3095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7" name="Freeform 2338">
                      <a:extLst>
                        <a:ext uri="{FF2B5EF4-FFF2-40B4-BE49-F238E27FC236}">
                          <a16:creationId xmlns:a16="http://schemas.microsoft.com/office/drawing/2014/main" id="{8845CB0F-D0EF-4C93-8C48-E267E94FC3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6" y="3019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1 h 4"/>
                        <a:gd name="T2" fmla="*/ 2 w 3"/>
                        <a:gd name="T3" fmla="*/ 1 h 4"/>
                        <a:gd name="T4" fmla="*/ 1 w 3"/>
                        <a:gd name="T5" fmla="*/ 1 h 4"/>
                        <a:gd name="T6" fmla="*/ 1 w 3"/>
                        <a:gd name="T7" fmla="*/ 3 h 4"/>
                        <a:gd name="T8" fmla="*/ 0 w 3"/>
                        <a:gd name="T9" fmla="*/ 3 h 4"/>
                        <a:gd name="T10" fmla="*/ 0 w 3"/>
                        <a:gd name="T11" fmla="*/ 4 h 4"/>
                        <a:gd name="T12" fmla="*/ 2 w 3"/>
                        <a:gd name="T13" fmla="*/ 4 h 4"/>
                        <a:gd name="T14" fmla="*/ 3 w 3"/>
                        <a:gd name="T15" fmla="*/ 3 h 4"/>
                        <a:gd name="T16" fmla="*/ 3 w 3"/>
                        <a:gd name="T17" fmla="*/ 3 h 4"/>
                        <a:gd name="T18" fmla="*/ 3 w 3"/>
                        <a:gd name="T19" fmla="*/ 1 h 4"/>
                        <a:gd name="T20" fmla="*/ 3 w 3"/>
                        <a:gd name="T21" fmla="*/ 1 h 4"/>
                        <a:gd name="T22" fmla="*/ 3 w 3"/>
                        <a:gd name="T23" fmla="*/ 1 h 4"/>
                        <a:gd name="T24" fmla="*/ 2 w 3"/>
                        <a:gd name="T25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3" y="4"/>
                            <a:pt x="3" y="3"/>
                            <a:pt x="3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0"/>
                            <a:pt x="3" y="0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8" name="Freeform 2339">
                      <a:extLst>
                        <a:ext uri="{FF2B5EF4-FFF2-40B4-BE49-F238E27FC236}">
                          <a16:creationId xmlns:a16="http://schemas.microsoft.com/office/drawing/2014/main" id="{217C9083-726F-49D2-9264-0C9C15CF9C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56" y="323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09" name="Freeform 2340">
                      <a:extLst>
                        <a:ext uri="{FF2B5EF4-FFF2-40B4-BE49-F238E27FC236}">
                          <a16:creationId xmlns:a16="http://schemas.microsoft.com/office/drawing/2014/main" id="{425CCBF7-FB63-4986-9797-08F653CEA2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8" y="334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0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0" name="Freeform 2341">
                      <a:extLst>
                        <a:ext uri="{FF2B5EF4-FFF2-40B4-BE49-F238E27FC236}">
                          <a16:creationId xmlns:a16="http://schemas.microsoft.com/office/drawing/2014/main" id="{B35A98B2-3561-453F-9BF8-53B2F41587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4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1" name="Freeform 2342">
                      <a:extLst>
                        <a:ext uri="{FF2B5EF4-FFF2-40B4-BE49-F238E27FC236}">
                          <a16:creationId xmlns:a16="http://schemas.microsoft.com/office/drawing/2014/main" id="{05E80DB7-80D8-432D-8A8F-82D1D5B258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39"/>
                      <a:ext cx="19" cy="26"/>
                    </a:xfrm>
                    <a:custGeom>
                      <a:avLst/>
                      <a:gdLst>
                        <a:gd name="T0" fmla="*/ 1 w 7"/>
                        <a:gd name="T1" fmla="*/ 10 h 10"/>
                        <a:gd name="T2" fmla="*/ 3 w 7"/>
                        <a:gd name="T3" fmla="*/ 10 h 10"/>
                        <a:gd name="T4" fmla="*/ 5 w 7"/>
                        <a:gd name="T5" fmla="*/ 9 h 10"/>
                        <a:gd name="T6" fmla="*/ 5 w 7"/>
                        <a:gd name="T7" fmla="*/ 9 h 10"/>
                        <a:gd name="T8" fmla="*/ 5 w 7"/>
                        <a:gd name="T9" fmla="*/ 8 h 10"/>
                        <a:gd name="T10" fmla="*/ 6 w 7"/>
                        <a:gd name="T11" fmla="*/ 8 h 10"/>
                        <a:gd name="T12" fmla="*/ 6 w 7"/>
                        <a:gd name="T13" fmla="*/ 7 h 10"/>
                        <a:gd name="T14" fmla="*/ 7 w 7"/>
                        <a:gd name="T15" fmla="*/ 7 h 10"/>
                        <a:gd name="T16" fmla="*/ 7 w 7"/>
                        <a:gd name="T17" fmla="*/ 7 h 10"/>
                        <a:gd name="T18" fmla="*/ 6 w 7"/>
                        <a:gd name="T19" fmla="*/ 7 h 10"/>
                        <a:gd name="T20" fmla="*/ 6 w 7"/>
                        <a:gd name="T21" fmla="*/ 6 h 10"/>
                        <a:gd name="T22" fmla="*/ 6 w 7"/>
                        <a:gd name="T23" fmla="*/ 4 h 10"/>
                        <a:gd name="T24" fmla="*/ 5 w 7"/>
                        <a:gd name="T25" fmla="*/ 2 h 10"/>
                        <a:gd name="T26" fmla="*/ 5 w 7"/>
                        <a:gd name="T27" fmla="*/ 2 h 10"/>
                        <a:gd name="T28" fmla="*/ 5 w 7"/>
                        <a:gd name="T29" fmla="*/ 2 h 10"/>
                        <a:gd name="T30" fmla="*/ 5 w 7"/>
                        <a:gd name="T31" fmla="*/ 0 h 10"/>
                        <a:gd name="T32" fmla="*/ 4 w 7"/>
                        <a:gd name="T33" fmla="*/ 1 h 10"/>
                        <a:gd name="T34" fmla="*/ 4 w 7"/>
                        <a:gd name="T35" fmla="*/ 2 h 10"/>
                        <a:gd name="T36" fmla="*/ 4 w 7"/>
                        <a:gd name="T37" fmla="*/ 2 h 10"/>
                        <a:gd name="T38" fmla="*/ 3 w 7"/>
                        <a:gd name="T39" fmla="*/ 3 h 10"/>
                        <a:gd name="T40" fmla="*/ 3 w 7"/>
                        <a:gd name="T41" fmla="*/ 4 h 10"/>
                        <a:gd name="T42" fmla="*/ 3 w 7"/>
                        <a:gd name="T43" fmla="*/ 5 h 10"/>
                        <a:gd name="T44" fmla="*/ 3 w 7"/>
                        <a:gd name="T45" fmla="*/ 6 h 10"/>
                        <a:gd name="T46" fmla="*/ 2 w 7"/>
                        <a:gd name="T47" fmla="*/ 8 h 10"/>
                        <a:gd name="T48" fmla="*/ 2 w 7"/>
                        <a:gd name="T49" fmla="*/ 8 h 10"/>
                        <a:gd name="T50" fmla="*/ 0 w 7"/>
                        <a:gd name="T51" fmla="*/ 9 h 10"/>
                        <a:gd name="T52" fmla="*/ 1 w 7"/>
                        <a:gd name="T53" fmla="*/ 10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7" h="10">
                          <a:moveTo>
                            <a:pt x="1" y="10"/>
                          </a:moveTo>
                          <a:cubicBezTo>
                            <a:pt x="1" y="10"/>
                            <a:pt x="2" y="10"/>
                            <a:pt x="3" y="10"/>
                          </a:cubicBezTo>
                          <a:cubicBezTo>
                            <a:pt x="3" y="10"/>
                            <a:pt x="4" y="10"/>
                            <a:pt x="5" y="9"/>
                          </a:cubicBezTo>
                          <a:cubicBezTo>
                            <a:pt x="5" y="9"/>
                            <a:pt x="5" y="9"/>
                            <a:pt x="5" y="9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6" y="8"/>
                            <a:pt x="6" y="8"/>
                            <a:pt x="6" y="8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6" y="7"/>
                            <a:pt x="6" y="7"/>
                          </a:cubicBezTo>
                          <a:cubicBezTo>
                            <a:pt x="6" y="6"/>
                            <a:pt x="6" y="6"/>
                            <a:pt x="6" y="6"/>
                          </a:cubicBezTo>
                          <a:cubicBezTo>
                            <a:pt x="6" y="5"/>
                            <a:pt x="6" y="5"/>
                            <a:pt x="6" y="4"/>
                          </a:cubicBezTo>
                          <a:cubicBezTo>
                            <a:pt x="6" y="4"/>
                            <a:pt x="6" y="3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1"/>
                            <a:pt x="5" y="1"/>
                            <a:pt x="5" y="0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3" y="2"/>
                            <a:pt x="3" y="3"/>
                          </a:cubicBezTo>
                          <a:cubicBezTo>
                            <a:pt x="3" y="3"/>
                            <a:pt x="3" y="3"/>
                            <a:pt x="3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3" y="5"/>
                            <a:pt x="3" y="6"/>
                            <a:pt x="3" y="6"/>
                          </a:cubicBezTo>
                          <a:cubicBezTo>
                            <a:pt x="3" y="7"/>
                            <a:pt x="2" y="7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1" y="8"/>
                            <a:pt x="1" y="8"/>
                            <a:pt x="0" y="9"/>
                          </a:cubicBezTo>
                          <a:cubicBezTo>
                            <a:pt x="0" y="9"/>
                            <a:pt x="0" y="10"/>
                            <a:pt x="1" y="1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2" name="Freeform 2343">
                      <a:extLst>
                        <a:ext uri="{FF2B5EF4-FFF2-40B4-BE49-F238E27FC236}">
                          <a16:creationId xmlns:a16="http://schemas.microsoft.com/office/drawing/2014/main" id="{A0540959-F0AF-4F38-9790-D14EEA0CEB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82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3" name="Freeform 2344">
                      <a:extLst>
                        <a:ext uri="{FF2B5EF4-FFF2-40B4-BE49-F238E27FC236}">
                          <a16:creationId xmlns:a16="http://schemas.microsoft.com/office/drawing/2014/main" id="{95E7B92C-EF9D-4B24-BB52-294665998F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14"/>
                      <a:ext cx="2" cy="0"/>
                    </a:xfrm>
                    <a:custGeom>
                      <a:avLst/>
                      <a:gdLst>
                        <a:gd name="T0" fmla="*/ 0 w 1"/>
                        <a:gd name="T1" fmla="*/ 0 w 1"/>
                        <a:gd name="T2" fmla="*/ 1 w 1"/>
                        <a:gd name="T3" fmla="*/ 0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4" name="Freeform 2345">
                      <a:extLst>
                        <a:ext uri="{FF2B5EF4-FFF2-40B4-BE49-F238E27FC236}">
                          <a16:creationId xmlns:a16="http://schemas.microsoft.com/office/drawing/2014/main" id="{6B361173-5F4D-4066-A749-5785E806EA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" y="3441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5" name="Freeform 2346">
                      <a:extLst>
                        <a:ext uri="{FF2B5EF4-FFF2-40B4-BE49-F238E27FC236}">
                          <a16:creationId xmlns:a16="http://schemas.microsoft.com/office/drawing/2014/main" id="{5C05F815-E2B6-4456-AB22-CB93128BB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81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6" name="Freeform 2347">
                      <a:extLst>
                        <a:ext uri="{FF2B5EF4-FFF2-40B4-BE49-F238E27FC236}">
                          <a16:creationId xmlns:a16="http://schemas.microsoft.com/office/drawing/2014/main" id="{EB8C1776-262C-43D1-A56A-3E0ADE75D7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" y="3489"/>
                      <a:ext cx="8" cy="3"/>
                    </a:xfrm>
                    <a:custGeom>
                      <a:avLst/>
                      <a:gdLst>
                        <a:gd name="T0" fmla="*/ 2 w 3"/>
                        <a:gd name="T1" fmla="*/ 0 h 1"/>
                        <a:gd name="T2" fmla="*/ 1 w 3"/>
                        <a:gd name="T3" fmla="*/ 0 h 1"/>
                        <a:gd name="T4" fmla="*/ 1 w 3"/>
                        <a:gd name="T5" fmla="*/ 1 h 1"/>
                        <a:gd name="T6" fmla="*/ 2 w 3"/>
                        <a:gd name="T7" fmla="*/ 1 h 1"/>
                        <a:gd name="T8" fmla="*/ 2 w 3"/>
                        <a:gd name="T9" fmla="*/ 1 h 1"/>
                        <a:gd name="T10" fmla="*/ 2 w 3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1">
                          <a:moveTo>
                            <a:pt x="2" y="0"/>
                          </a:move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3" y="1"/>
                            <a:pt x="3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7" name="Freeform 2348">
                      <a:extLst>
                        <a:ext uri="{FF2B5EF4-FFF2-40B4-BE49-F238E27FC236}">
                          <a16:creationId xmlns:a16="http://schemas.microsoft.com/office/drawing/2014/main" id="{64FC0EA9-BBED-480B-8EE1-DDB1198055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7" y="3524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1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8" name="Freeform 2349">
                      <a:extLst>
                        <a:ext uri="{FF2B5EF4-FFF2-40B4-BE49-F238E27FC236}">
                          <a16:creationId xmlns:a16="http://schemas.microsoft.com/office/drawing/2014/main" id="{E76B03DB-6279-4B5B-9D1F-C8EBA6EFD3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3" y="3572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19" name="Freeform 2350">
                      <a:extLst>
                        <a:ext uri="{FF2B5EF4-FFF2-40B4-BE49-F238E27FC236}">
                          <a16:creationId xmlns:a16="http://schemas.microsoft.com/office/drawing/2014/main" id="{7041A84B-60F9-4D2A-8F66-2F40E4F5F0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6" y="2684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2 h 2"/>
                        <a:gd name="T2" fmla="*/ 1 w 1"/>
                        <a:gd name="T3" fmla="*/ 2 h 2"/>
                        <a:gd name="T4" fmla="*/ 1 w 1"/>
                        <a:gd name="T5" fmla="*/ 0 h 2"/>
                        <a:gd name="T6" fmla="*/ 0 w 1"/>
                        <a:gd name="T7" fmla="*/ 0 h 2"/>
                        <a:gd name="T8" fmla="*/ 0 w 1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0" name="Freeform 2351">
                      <a:extLst>
                        <a:ext uri="{FF2B5EF4-FFF2-40B4-BE49-F238E27FC236}">
                          <a16:creationId xmlns:a16="http://schemas.microsoft.com/office/drawing/2014/main" id="{2E076C1C-E1D7-4E13-AA4D-DB216AB6A2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67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1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1" name="Freeform 2352">
                      <a:extLst>
                        <a:ext uri="{FF2B5EF4-FFF2-40B4-BE49-F238E27FC236}">
                          <a16:creationId xmlns:a16="http://schemas.microsoft.com/office/drawing/2014/main" id="{99894999-E4E3-4F52-99E9-4E3056A145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703"/>
                      <a:ext cx="5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2 w 2"/>
                        <a:gd name="T7" fmla="*/ 0 h 1"/>
                        <a:gd name="T8" fmla="*/ 0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2" name="Freeform 2353">
                      <a:extLst>
                        <a:ext uri="{FF2B5EF4-FFF2-40B4-BE49-F238E27FC236}">
                          <a16:creationId xmlns:a16="http://schemas.microsoft.com/office/drawing/2014/main" id="{0A004053-842E-45A2-A11E-8478DF53E0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" y="3738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2 h 2"/>
                        <a:gd name="T4" fmla="*/ 1 w 1"/>
                        <a:gd name="T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3" name="Oval 2354">
                      <a:extLst>
                        <a:ext uri="{FF2B5EF4-FFF2-40B4-BE49-F238E27FC236}">
                          <a16:creationId xmlns:a16="http://schemas.microsoft.com/office/drawing/2014/main" id="{94A2356A-B4DF-41BD-9578-F5998B32749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9" y="3741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4" name="Freeform 2355">
                      <a:extLst>
                        <a:ext uri="{FF2B5EF4-FFF2-40B4-BE49-F238E27FC236}">
                          <a16:creationId xmlns:a16="http://schemas.microsoft.com/office/drawing/2014/main" id="{190A2CDE-077A-4324-AFCA-E8462AB836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" y="374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0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5" name="Freeform 2356">
                      <a:extLst>
                        <a:ext uri="{FF2B5EF4-FFF2-40B4-BE49-F238E27FC236}">
                          <a16:creationId xmlns:a16="http://schemas.microsoft.com/office/drawing/2014/main" id="{7F358DA9-F0CF-448A-A101-BD251E3205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1" y="3781"/>
                      <a:ext cx="5" cy="6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2 h 2"/>
                        <a:gd name="T4" fmla="*/ 1 w 2"/>
                        <a:gd name="T5" fmla="*/ 1 h 2"/>
                        <a:gd name="T6" fmla="*/ 2 w 2"/>
                        <a:gd name="T7" fmla="*/ 0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6" name="Freeform 2357">
                      <a:extLst>
                        <a:ext uri="{FF2B5EF4-FFF2-40B4-BE49-F238E27FC236}">
                          <a16:creationId xmlns:a16="http://schemas.microsoft.com/office/drawing/2014/main" id="{F1E2381C-1D72-4DBE-BBA4-A251DDECBF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7" y="3789"/>
                      <a:ext cx="10" cy="6"/>
                    </a:xfrm>
                    <a:custGeom>
                      <a:avLst/>
                      <a:gdLst>
                        <a:gd name="T0" fmla="*/ 0 w 4"/>
                        <a:gd name="T1" fmla="*/ 0 h 2"/>
                        <a:gd name="T2" fmla="*/ 2 w 4"/>
                        <a:gd name="T3" fmla="*/ 0 h 2"/>
                        <a:gd name="T4" fmla="*/ 2 w 4"/>
                        <a:gd name="T5" fmla="*/ 0 h 2"/>
                        <a:gd name="T6" fmla="*/ 2 w 4"/>
                        <a:gd name="T7" fmla="*/ 0 h 2"/>
                        <a:gd name="T8" fmla="*/ 2 w 4"/>
                        <a:gd name="T9" fmla="*/ 2 h 2"/>
                        <a:gd name="T10" fmla="*/ 2 w 4"/>
                        <a:gd name="T11" fmla="*/ 2 h 2"/>
                        <a:gd name="T12" fmla="*/ 2 w 4"/>
                        <a:gd name="T13" fmla="*/ 2 h 2"/>
                        <a:gd name="T14" fmla="*/ 2 w 4"/>
                        <a:gd name="T15" fmla="*/ 2 h 2"/>
                        <a:gd name="T16" fmla="*/ 2 w 4"/>
                        <a:gd name="T17" fmla="*/ 2 h 2"/>
                        <a:gd name="T18" fmla="*/ 4 w 4"/>
                        <a:gd name="T19" fmla="*/ 2 h 2"/>
                        <a:gd name="T20" fmla="*/ 2 w 4"/>
                        <a:gd name="T21" fmla="*/ 2 h 2"/>
                        <a:gd name="T22" fmla="*/ 3 w 4"/>
                        <a:gd name="T23" fmla="*/ 1 h 2"/>
                        <a:gd name="T24" fmla="*/ 3 w 4"/>
                        <a:gd name="T25" fmla="*/ 1 h 2"/>
                        <a:gd name="T26" fmla="*/ 2 w 4"/>
                        <a:gd name="T27" fmla="*/ 0 h 2"/>
                        <a:gd name="T28" fmla="*/ 2 w 4"/>
                        <a:gd name="T29" fmla="*/ 0 h 2"/>
                        <a:gd name="T30" fmla="*/ 2 w 4"/>
                        <a:gd name="T31" fmla="*/ 0 h 2"/>
                        <a:gd name="T32" fmla="*/ 2 w 4"/>
                        <a:gd name="T33" fmla="*/ 0 h 2"/>
                        <a:gd name="T34" fmla="*/ 2 w 4"/>
                        <a:gd name="T35" fmla="*/ 0 h 2"/>
                        <a:gd name="T36" fmla="*/ 0 w 4"/>
                        <a:gd name="T37" fmla="*/ 0 h 2"/>
                        <a:gd name="T38" fmla="*/ 0 w 4"/>
                        <a:gd name="T3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0" y="0"/>
                          </a:moveTo>
                          <a:cubicBezTo>
                            <a:pt x="1" y="0"/>
                            <a:pt x="1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2" y="1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4" y="2"/>
                          </a:cubicBez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7" name="Freeform 2358">
                      <a:extLst>
                        <a:ext uri="{FF2B5EF4-FFF2-40B4-BE49-F238E27FC236}">
                          <a16:creationId xmlns:a16="http://schemas.microsoft.com/office/drawing/2014/main" id="{2AD5C1E3-E948-4CB9-B81E-6E806D0F8C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0" y="3797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8" name="Freeform 2359">
                      <a:extLst>
                        <a:ext uri="{FF2B5EF4-FFF2-40B4-BE49-F238E27FC236}">
                          <a16:creationId xmlns:a16="http://schemas.microsoft.com/office/drawing/2014/main" id="{208D39C7-50A9-405C-8433-1C56160EE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81" y="2641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0 h 2"/>
                        <a:gd name="T4" fmla="*/ 0 w 1"/>
                        <a:gd name="T5" fmla="*/ 0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29" name="Oval 2360">
                      <a:extLst>
                        <a:ext uri="{FF2B5EF4-FFF2-40B4-BE49-F238E27FC236}">
                          <a16:creationId xmlns:a16="http://schemas.microsoft.com/office/drawing/2014/main" id="{D8D3727A-193F-4EA3-8A31-385626552A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05" y="3835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0" name="Freeform 2361">
                      <a:extLst>
                        <a:ext uri="{FF2B5EF4-FFF2-40B4-BE49-F238E27FC236}">
                          <a16:creationId xmlns:a16="http://schemas.microsoft.com/office/drawing/2014/main" id="{6A861B2B-8286-417E-883C-27C34D4D2B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851"/>
                      <a:ext cx="6" cy="8"/>
                    </a:xfrm>
                    <a:custGeom>
                      <a:avLst/>
                      <a:gdLst>
                        <a:gd name="T0" fmla="*/ 1 w 2"/>
                        <a:gd name="T1" fmla="*/ 0 h 3"/>
                        <a:gd name="T2" fmla="*/ 0 w 2"/>
                        <a:gd name="T3" fmla="*/ 2 h 3"/>
                        <a:gd name="T4" fmla="*/ 1 w 2"/>
                        <a:gd name="T5" fmla="*/ 2 h 3"/>
                        <a:gd name="T6" fmla="*/ 1 w 2"/>
                        <a:gd name="T7" fmla="*/ 1 h 3"/>
                        <a:gd name="T8" fmla="*/ 1 w 2"/>
                        <a:gd name="T9" fmla="*/ 0 h 3"/>
                        <a:gd name="T10" fmla="*/ 2 w 2"/>
                        <a:gd name="T11" fmla="*/ 0 h 3"/>
                        <a:gd name="T12" fmla="*/ 1 w 2"/>
                        <a:gd name="T13" fmla="*/ 0 h 3"/>
                        <a:gd name="T14" fmla="*/ 1 w 2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1" name="Freeform 2362">
                      <a:extLst>
                        <a:ext uri="{FF2B5EF4-FFF2-40B4-BE49-F238E27FC236}">
                          <a16:creationId xmlns:a16="http://schemas.microsoft.com/office/drawing/2014/main" id="{CEFD403B-CB93-48F5-BD24-0AC5709B03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40" y="3859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1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2" name="Freeform 2363">
                      <a:extLst>
                        <a:ext uri="{FF2B5EF4-FFF2-40B4-BE49-F238E27FC236}">
                          <a16:creationId xmlns:a16="http://schemas.microsoft.com/office/drawing/2014/main" id="{F1D402B2-3E34-4DDB-90BF-6699C4F976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7" y="2596"/>
                      <a:ext cx="46" cy="26"/>
                    </a:xfrm>
                    <a:custGeom>
                      <a:avLst/>
                      <a:gdLst>
                        <a:gd name="T0" fmla="*/ 2 w 17"/>
                        <a:gd name="T1" fmla="*/ 10 h 10"/>
                        <a:gd name="T2" fmla="*/ 2 w 17"/>
                        <a:gd name="T3" fmla="*/ 10 h 10"/>
                        <a:gd name="T4" fmla="*/ 2 w 17"/>
                        <a:gd name="T5" fmla="*/ 10 h 10"/>
                        <a:gd name="T6" fmla="*/ 2 w 17"/>
                        <a:gd name="T7" fmla="*/ 10 h 10"/>
                        <a:gd name="T8" fmla="*/ 3 w 17"/>
                        <a:gd name="T9" fmla="*/ 10 h 10"/>
                        <a:gd name="T10" fmla="*/ 4 w 17"/>
                        <a:gd name="T11" fmla="*/ 10 h 10"/>
                        <a:gd name="T12" fmla="*/ 5 w 17"/>
                        <a:gd name="T13" fmla="*/ 9 h 10"/>
                        <a:gd name="T14" fmla="*/ 5 w 17"/>
                        <a:gd name="T15" fmla="*/ 10 h 10"/>
                        <a:gd name="T16" fmla="*/ 6 w 17"/>
                        <a:gd name="T17" fmla="*/ 9 h 10"/>
                        <a:gd name="T18" fmla="*/ 6 w 17"/>
                        <a:gd name="T19" fmla="*/ 9 h 10"/>
                        <a:gd name="T20" fmla="*/ 6 w 17"/>
                        <a:gd name="T21" fmla="*/ 9 h 10"/>
                        <a:gd name="T22" fmla="*/ 6 w 17"/>
                        <a:gd name="T23" fmla="*/ 9 h 10"/>
                        <a:gd name="T24" fmla="*/ 7 w 17"/>
                        <a:gd name="T25" fmla="*/ 8 h 10"/>
                        <a:gd name="T26" fmla="*/ 7 w 17"/>
                        <a:gd name="T27" fmla="*/ 8 h 10"/>
                        <a:gd name="T28" fmla="*/ 7 w 17"/>
                        <a:gd name="T29" fmla="*/ 8 h 10"/>
                        <a:gd name="T30" fmla="*/ 7 w 17"/>
                        <a:gd name="T31" fmla="*/ 8 h 10"/>
                        <a:gd name="T32" fmla="*/ 8 w 17"/>
                        <a:gd name="T33" fmla="*/ 7 h 10"/>
                        <a:gd name="T34" fmla="*/ 8 w 17"/>
                        <a:gd name="T35" fmla="*/ 7 h 10"/>
                        <a:gd name="T36" fmla="*/ 8 w 17"/>
                        <a:gd name="T37" fmla="*/ 7 h 10"/>
                        <a:gd name="T38" fmla="*/ 8 w 17"/>
                        <a:gd name="T39" fmla="*/ 7 h 10"/>
                        <a:gd name="T40" fmla="*/ 9 w 17"/>
                        <a:gd name="T41" fmla="*/ 7 h 10"/>
                        <a:gd name="T42" fmla="*/ 9 w 17"/>
                        <a:gd name="T43" fmla="*/ 7 h 10"/>
                        <a:gd name="T44" fmla="*/ 9 w 17"/>
                        <a:gd name="T45" fmla="*/ 7 h 10"/>
                        <a:gd name="T46" fmla="*/ 10 w 17"/>
                        <a:gd name="T47" fmla="*/ 6 h 10"/>
                        <a:gd name="T48" fmla="*/ 10 w 17"/>
                        <a:gd name="T49" fmla="*/ 6 h 10"/>
                        <a:gd name="T50" fmla="*/ 11 w 17"/>
                        <a:gd name="T51" fmla="*/ 6 h 10"/>
                        <a:gd name="T52" fmla="*/ 11 w 17"/>
                        <a:gd name="T53" fmla="*/ 5 h 10"/>
                        <a:gd name="T54" fmla="*/ 12 w 17"/>
                        <a:gd name="T55" fmla="*/ 5 h 10"/>
                        <a:gd name="T56" fmla="*/ 12 w 17"/>
                        <a:gd name="T57" fmla="*/ 5 h 10"/>
                        <a:gd name="T58" fmla="*/ 12 w 17"/>
                        <a:gd name="T59" fmla="*/ 5 h 10"/>
                        <a:gd name="T60" fmla="*/ 14 w 17"/>
                        <a:gd name="T61" fmla="*/ 6 h 10"/>
                        <a:gd name="T62" fmla="*/ 14 w 17"/>
                        <a:gd name="T63" fmla="*/ 6 h 10"/>
                        <a:gd name="T64" fmla="*/ 16 w 17"/>
                        <a:gd name="T65" fmla="*/ 3 h 10"/>
                        <a:gd name="T66" fmla="*/ 16 w 17"/>
                        <a:gd name="T67" fmla="*/ 1 h 10"/>
                        <a:gd name="T68" fmla="*/ 15 w 17"/>
                        <a:gd name="T69" fmla="*/ 0 h 10"/>
                        <a:gd name="T70" fmla="*/ 15 w 17"/>
                        <a:gd name="T71" fmla="*/ 1 h 10"/>
                        <a:gd name="T72" fmla="*/ 14 w 17"/>
                        <a:gd name="T73" fmla="*/ 1 h 10"/>
                        <a:gd name="T74" fmla="*/ 14 w 17"/>
                        <a:gd name="T75" fmla="*/ 1 h 10"/>
                        <a:gd name="T76" fmla="*/ 14 w 17"/>
                        <a:gd name="T77" fmla="*/ 1 h 10"/>
                        <a:gd name="T78" fmla="*/ 13 w 17"/>
                        <a:gd name="T79" fmla="*/ 2 h 10"/>
                        <a:gd name="T80" fmla="*/ 11 w 17"/>
                        <a:gd name="T81" fmla="*/ 3 h 10"/>
                        <a:gd name="T82" fmla="*/ 10 w 17"/>
                        <a:gd name="T83" fmla="*/ 3 h 10"/>
                        <a:gd name="T84" fmla="*/ 9 w 17"/>
                        <a:gd name="T85" fmla="*/ 4 h 10"/>
                        <a:gd name="T86" fmla="*/ 9 w 17"/>
                        <a:gd name="T87" fmla="*/ 4 h 10"/>
                        <a:gd name="T88" fmla="*/ 9 w 17"/>
                        <a:gd name="T89" fmla="*/ 4 h 10"/>
                        <a:gd name="T90" fmla="*/ 9 w 17"/>
                        <a:gd name="T91" fmla="*/ 4 h 10"/>
                        <a:gd name="T92" fmla="*/ 7 w 17"/>
                        <a:gd name="T93" fmla="*/ 6 h 10"/>
                        <a:gd name="T94" fmla="*/ 7 w 17"/>
                        <a:gd name="T95" fmla="*/ 6 h 10"/>
                        <a:gd name="T96" fmla="*/ 6 w 17"/>
                        <a:gd name="T97" fmla="*/ 7 h 10"/>
                        <a:gd name="T98" fmla="*/ 6 w 17"/>
                        <a:gd name="T99" fmla="*/ 7 h 10"/>
                        <a:gd name="T100" fmla="*/ 4 w 17"/>
                        <a:gd name="T101" fmla="*/ 7 h 10"/>
                        <a:gd name="T102" fmla="*/ 2 w 17"/>
                        <a:gd name="T103" fmla="*/ 8 h 10"/>
                        <a:gd name="T104" fmla="*/ 0 w 17"/>
                        <a:gd name="T105" fmla="*/ 9 h 10"/>
                        <a:gd name="T106" fmla="*/ 0 w 17"/>
                        <a:gd name="T107" fmla="*/ 9 h 10"/>
                        <a:gd name="T108" fmla="*/ 2 w 17"/>
                        <a:gd name="T109" fmla="*/ 10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17" h="10">
                          <a:moveTo>
                            <a:pt x="2" y="10"/>
                          </a:move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4" y="10"/>
                            <a:pt x="4" y="10"/>
                            <a:pt x="4" y="10"/>
                          </a:cubicBezTo>
                          <a:cubicBezTo>
                            <a:pt x="5" y="10"/>
                            <a:pt x="5" y="10"/>
                            <a:pt x="5" y="9"/>
                          </a:cubicBezTo>
                          <a:cubicBezTo>
                            <a:pt x="5" y="10"/>
                            <a:pt x="5" y="10"/>
                            <a:pt x="5" y="10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8"/>
                            <a:pt x="7" y="9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8" y="8"/>
                            <a:pt x="8" y="8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10" y="7"/>
                            <a:pt x="10" y="6"/>
                            <a:pt x="10" y="6"/>
                          </a:cubicBezTo>
                          <a:cubicBezTo>
                            <a:pt x="10" y="6"/>
                            <a:pt x="10" y="6"/>
                            <a:pt x="10" y="6"/>
                          </a:cubicBezTo>
                          <a:cubicBezTo>
                            <a:pt x="10" y="6"/>
                            <a:pt x="10" y="6"/>
                            <a:pt x="11" y="6"/>
                          </a:cubicBezTo>
                          <a:cubicBezTo>
                            <a:pt x="11" y="6"/>
                            <a:pt x="11" y="6"/>
                            <a:pt x="11" y="5"/>
                          </a:cubicBezTo>
                          <a:cubicBezTo>
                            <a:pt x="11" y="5"/>
                            <a:pt x="11" y="5"/>
                            <a:pt x="12" y="5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6"/>
                            <a:pt x="13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4"/>
                            <a:pt x="15" y="3"/>
                            <a:pt x="16" y="3"/>
                          </a:cubicBezTo>
                          <a:cubicBezTo>
                            <a:pt x="16" y="2"/>
                            <a:pt x="17" y="2"/>
                            <a:pt x="16" y="1"/>
                          </a:cubicBezTo>
                          <a:cubicBezTo>
                            <a:pt x="16" y="0"/>
                            <a:pt x="16" y="0"/>
                            <a:pt x="15" y="0"/>
                          </a:cubicBezTo>
                          <a:cubicBezTo>
                            <a:pt x="15" y="1"/>
                            <a:pt x="15" y="1"/>
                            <a:pt x="15" y="1"/>
                          </a:cubicBezTo>
                          <a:cubicBezTo>
                            <a:pt x="15" y="1"/>
                            <a:pt x="14" y="1"/>
                            <a:pt x="14" y="1"/>
                          </a:cubicBezTo>
                          <a:cubicBezTo>
                            <a:pt x="14" y="1"/>
                            <a:pt x="14" y="1"/>
                            <a:pt x="14" y="1"/>
                          </a:cubicBezTo>
                          <a:cubicBezTo>
                            <a:pt x="14" y="1"/>
                            <a:pt x="14" y="1"/>
                            <a:pt x="14" y="1"/>
                          </a:cubicBezTo>
                          <a:cubicBezTo>
                            <a:pt x="14" y="2"/>
                            <a:pt x="14" y="2"/>
                            <a:pt x="13" y="2"/>
                          </a:cubicBezTo>
                          <a:cubicBezTo>
                            <a:pt x="12" y="3"/>
                            <a:pt x="11" y="3"/>
                            <a:pt x="11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9" y="3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8" y="4"/>
                            <a:pt x="7" y="5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6" y="6"/>
                            <a:pt x="6" y="6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5" y="7"/>
                            <a:pt x="4" y="7"/>
                            <a:pt x="4" y="7"/>
                          </a:cubicBezTo>
                          <a:cubicBezTo>
                            <a:pt x="3" y="7"/>
                            <a:pt x="2" y="7"/>
                            <a:pt x="2" y="8"/>
                          </a:cubicBezTo>
                          <a:cubicBezTo>
                            <a:pt x="1" y="8"/>
                            <a:pt x="1" y="8"/>
                            <a:pt x="0" y="9"/>
                          </a:cubicBezTo>
                          <a:cubicBezTo>
                            <a:pt x="1" y="9"/>
                            <a:pt x="1" y="9"/>
                            <a:pt x="0" y="9"/>
                          </a:cubicBezTo>
                          <a:cubicBezTo>
                            <a:pt x="1" y="10"/>
                            <a:pt x="1" y="10"/>
                            <a:pt x="2" y="1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3" name="Freeform 2364">
                      <a:extLst>
                        <a:ext uri="{FF2B5EF4-FFF2-40B4-BE49-F238E27FC236}">
                          <a16:creationId xmlns:a16="http://schemas.microsoft.com/office/drawing/2014/main" id="{715EB628-4490-4582-8866-652627CAA1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6" y="3902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1 w 1"/>
                        <a:gd name="T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4" name="Freeform 2365">
                      <a:extLst>
                        <a:ext uri="{FF2B5EF4-FFF2-40B4-BE49-F238E27FC236}">
                          <a16:creationId xmlns:a16="http://schemas.microsoft.com/office/drawing/2014/main" id="{A3DB1FC8-9CFF-4034-8600-29B2B36C64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2" y="391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0 h 1"/>
                        <a:gd name="T4" fmla="*/ 1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0" y="0"/>
                            <a:pt x="0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5" name="Freeform 2366">
                      <a:extLst>
                        <a:ext uri="{FF2B5EF4-FFF2-40B4-BE49-F238E27FC236}">
                          <a16:creationId xmlns:a16="http://schemas.microsoft.com/office/drawing/2014/main" id="{CCA0158C-76F4-4D53-84D9-652875C319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5" y="260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6" name="Freeform 2367">
                      <a:extLst>
                        <a:ext uri="{FF2B5EF4-FFF2-40B4-BE49-F238E27FC236}">
                          <a16:creationId xmlns:a16="http://schemas.microsoft.com/office/drawing/2014/main" id="{7A642F4A-8A3C-4490-B478-8D3434AE45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2" y="3921"/>
                      <a:ext cx="0" cy="2"/>
                    </a:xfrm>
                    <a:custGeom>
                      <a:avLst/>
                      <a:gdLst>
                        <a:gd name="T0" fmla="*/ 1 h 1"/>
                        <a:gd name="T1" fmla="*/ 1 h 1"/>
                        <a:gd name="T2" fmla="*/ 0 h 1"/>
                        <a:gd name="T3" fmla="*/ 0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7" name="Freeform 2368">
                      <a:extLst>
                        <a:ext uri="{FF2B5EF4-FFF2-40B4-BE49-F238E27FC236}">
                          <a16:creationId xmlns:a16="http://schemas.microsoft.com/office/drawing/2014/main" id="{0726A4DD-B1DE-4D9D-B613-BACAB1AEF26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64" y="2464"/>
                      <a:ext cx="284" cy="132"/>
                    </a:xfrm>
                    <a:custGeom>
                      <a:avLst/>
                      <a:gdLst>
                        <a:gd name="T0" fmla="*/ 2 w 106"/>
                        <a:gd name="T1" fmla="*/ 49 h 49"/>
                        <a:gd name="T2" fmla="*/ 7 w 106"/>
                        <a:gd name="T3" fmla="*/ 47 h 49"/>
                        <a:gd name="T4" fmla="*/ 8 w 106"/>
                        <a:gd name="T5" fmla="*/ 45 h 49"/>
                        <a:gd name="T6" fmla="*/ 12 w 106"/>
                        <a:gd name="T7" fmla="*/ 44 h 49"/>
                        <a:gd name="T8" fmla="*/ 14 w 106"/>
                        <a:gd name="T9" fmla="*/ 43 h 49"/>
                        <a:gd name="T10" fmla="*/ 16 w 106"/>
                        <a:gd name="T11" fmla="*/ 42 h 49"/>
                        <a:gd name="T12" fmla="*/ 19 w 106"/>
                        <a:gd name="T13" fmla="*/ 41 h 49"/>
                        <a:gd name="T14" fmla="*/ 23 w 106"/>
                        <a:gd name="T15" fmla="*/ 39 h 49"/>
                        <a:gd name="T16" fmla="*/ 26 w 106"/>
                        <a:gd name="T17" fmla="*/ 36 h 49"/>
                        <a:gd name="T18" fmla="*/ 29 w 106"/>
                        <a:gd name="T19" fmla="*/ 33 h 49"/>
                        <a:gd name="T20" fmla="*/ 30 w 106"/>
                        <a:gd name="T21" fmla="*/ 31 h 49"/>
                        <a:gd name="T22" fmla="*/ 30 w 106"/>
                        <a:gd name="T23" fmla="*/ 30 h 49"/>
                        <a:gd name="T24" fmla="*/ 33 w 106"/>
                        <a:gd name="T25" fmla="*/ 27 h 49"/>
                        <a:gd name="T26" fmla="*/ 39 w 106"/>
                        <a:gd name="T27" fmla="*/ 29 h 49"/>
                        <a:gd name="T28" fmla="*/ 45 w 106"/>
                        <a:gd name="T29" fmla="*/ 26 h 49"/>
                        <a:gd name="T30" fmla="*/ 48 w 106"/>
                        <a:gd name="T31" fmla="*/ 25 h 49"/>
                        <a:gd name="T32" fmla="*/ 55 w 106"/>
                        <a:gd name="T33" fmla="*/ 22 h 49"/>
                        <a:gd name="T34" fmla="*/ 58 w 106"/>
                        <a:gd name="T35" fmla="*/ 20 h 49"/>
                        <a:gd name="T36" fmla="*/ 65 w 106"/>
                        <a:gd name="T37" fmla="*/ 15 h 49"/>
                        <a:gd name="T38" fmla="*/ 70 w 106"/>
                        <a:gd name="T39" fmla="*/ 12 h 49"/>
                        <a:gd name="T40" fmla="*/ 75 w 106"/>
                        <a:gd name="T41" fmla="*/ 11 h 49"/>
                        <a:gd name="T42" fmla="*/ 77 w 106"/>
                        <a:gd name="T43" fmla="*/ 10 h 49"/>
                        <a:gd name="T44" fmla="*/ 82 w 106"/>
                        <a:gd name="T45" fmla="*/ 9 h 49"/>
                        <a:gd name="T46" fmla="*/ 83 w 106"/>
                        <a:gd name="T47" fmla="*/ 8 h 49"/>
                        <a:gd name="T48" fmla="*/ 87 w 106"/>
                        <a:gd name="T49" fmla="*/ 7 h 49"/>
                        <a:gd name="T50" fmla="*/ 91 w 106"/>
                        <a:gd name="T51" fmla="*/ 6 h 49"/>
                        <a:gd name="T52" fmla="*/ 96 w 106"/>
                        <a:gd name="T53" fmla="*/ 4 h 49"/>
                        <a:gd name="T54" fmla="*/ 99 w 106"/>
                        <a:gd name="T55" fmla="*/ 4 h 49"/>
                        <a:gd name="T56" fmla="*/ 101 w 106"/>
                        <a:gd name="T57" fmla="*/ 3 h 49"/>
                        <a:gd name="T58" fmla="*/ 104 w 106"/>
                        <a:gd name="T59" fmla="*/ 2 h 49"/>
                        <a:gd name="T60" fmla="*/ 102 w 106"/>
                        <a:gd name="T61" fmla="*/ 1 h 49"/>
                        <a:gd name="T62" fmla="*/ 96 w 106"/>
                        <a:gd name="T63" fmla="*/ 2 h 49"/>
                        <a:gd name="T64" fmla="*/ 90 w 106"/>
                        <a:gd name="T65" fmla="*/ 4 h 49"/>
                        <a:gd name="T66" fmla="*/ 85 w 106"/>
                        <a:gd name="T67" fmla="*/ 5 h 49"/>
                        <a:gd name="T68" fmla="*/ 72 w 106"/>
                        <a:gd name="T69" fmla="*/ 7 h 49"/>
                        <a:gd name="T70" fmla="*/ 68 w 106"/>
                        <a:gd name="T71" fmla="*/ 9 h 49"/>
                        <a:gd name="T72" fmla="*/ 66 w 106"/>
                        <a:gd name="T73" fmla="*/ 10 h 49"/>
                        <a:gd name="T74" fmla="*/ 61 w 106"/>
                        <a:gd name="T75" fmla="*/ 13 h 49"/>
                        <a:gd name="T76" fmla="*/ 58 w 106"/>
                        <a:gd name="T77" fmla="*/ 14 h 49"/>
                        <a:gd name="T78" fmla="*/ 49 w 106"/>
                        <a:gd name="T79" fmla="*/ 17 h 49"/>
                        <a:gd name="T80" fmla="*/ 45 w 106"/>
                        <a:gd name="T81" fmla="*/ 19 h 49"/>
                        <a:gd name="T82" fmla="*/ 41 w 106"/>
                        <a:gd name="T83" fmla="*/ 19 h 49"/>
                        <a:gd name="T84" fmla="*/ 36 w 106"/>
                        <a:gd name="T85" fmla="*/ 23 h 49"/>
                        <a:gd name="T86" fmla="*/ 32 w 106"/>
                        <a:gd name="T87" fmla="*/ 25 h 49"/>
                        <a:gd name="T88" fmla="*/ 30 w 106"/>
                        <a:gd name="T89" fmla="*/ 26 h 49"/>
                        <a:gd name="T90" fmla="*/ 23 w 106"/>
                        <a:gd name="T91" fmla="*/ 33 h 49"/>
                        <a:gd name="T92" fmla="*/ 21 w 106"/>
                        <a:gd name="T93" fmla="*/ 33 h 49"/>
                        <a:gd name="T94" fmla="*/ 20 w 106"/>
                        <a:gd name="T95" fmla="*/ 34 h 49"/>
                        <a:gd name="T96" fmla="*/ 23 w 106"/>
                        <a:gd name="T97" fmla="*/ 35 h 49"/>
                        <a:gd name="T98" fmla="*/ 22 w 106"/>
                        <a:gd name="T99" fmla="*/ 37 h 49"/>
                        <a:gd name="T100" fmla="*/ 16 w 106"/>
                        <a:gd name="T101" fmla="*/ 38 h 49"/>
                        <a:gd name="T102" fmla="*/ 13 w 106"/>
                        <a:gd name="T103" fmla="*/ 40 h 49"/>
                        <a:gd name="T104" fmla="*/ 12 w 106"/>
                        <a:gd name="T105" fmla="*/ 40 h 49"/>
                        <a:gd name="T106" fmla="*/ 8 w 106"/>
                        <a:gd name="T107" fmla="*/ 43 h 49"/>
                        <a:gd name="T108" fmla="*/ 7 w 106"/>
                        <a:gd name="T109" fmla="*/ 44 h 49"/>
                        <a:gd name="T110" fmla="*/ 3 w 106"/>
                        <a:gd name="T111" fmla="*/ 45 h 49"/>
                        <a:gd name="T112" fmla="*/ 2 w 106"/>
                        <a:gd name="T113" fmla="*/ 46 h 49"/>
                        <a:gd name="T114" fmla="*/ 0 w 106"/>
                        <a:gd name="T115" fmla="*/ 49 h 49"/>
                        <a:gd name="T116" fmla="*/ 56 w 106"/>
                        <a:gd name="T117" fmla="*/ 16 h 49"/>
                        <a:gd name="T118" fmla="*/ 48 w 106"/>
                        <a:gd name="T119" fmla="*/ 18 h 49"/>
                        <a:gd name="T120" fmla="*/ 41 w 106"/>
                        <a:gd name="T121" fmla="*/ 20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06" h="49">
                          <a:moveTo>
                            <a:pt x="1" y="49"/>
                          </a:moveTo>
                          <a:cubicBezTo>
                            <a:pt x="1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3" y="49"/>
                            <a:pt x="3" y="49"/>
                            <a:pt x="3" y="49"/>
                          </a:cubicBezTo>
                          <a:cubicBezTo>
                            <a:pt x="3" y="49"/>
                            <a:pt x="4" y="49"/>
                            <a:pt x="4" y="49"/>
                          </a:cubicBezTo>
                          <a:cubicBezTo>
                            <a:pt x="4" y="48"/>
                            <a:pt x="5" y="48"/>
                            <a:pt x="6" y="48"/>
                          </a:cubicBezTo>
                          <a:cubicBezTo>
                            <a:pt x="6" y="48"/>
                            <a:pt x="6" y="48"/>
                            <a:pt x="6" y="48"/>
                          </a:cubicBezTo>
                          <a:cubicBezTo>
                            <a:pt x="7" y="48"/>
                            <a:pt x="7" y="47"/>
                            <a:pt x="7" y="47"/>
                          </a:cubicBezTo>
                          <a:cubicBezTo>
                            <a:pt x="7" y="47"/>
                            <a:pt x="7" y="47"/>
                            <a:pt x="7" y="47"/>
                          </a:cubicBezTo>
                          <a:cubicBezTo>
                            <a:pt x="7" y="47"/>
                            <a:pt x="7" y="47"/>
                            <a:pt x="7" y="47"/>
                          </a:cubicBezTo>
                          <a:cubicBezTo>
                            <a:pt x="7" y="46"/>
                            <a:pt x="7" y="46"/>
                            <a:pt x="7" y="46"/>
                          </a:cubicBezTo>
                          <a:cubicBezTo>
                            <a:pt x="7" y="46"/>
                            <a:pt x="7" y="45"/>
                            <a:pt x="7" y="45"/>
                          </a:cubicBezTo>
                          <a:cubicBezTo>
                            <a:pt x="8" y="45"/>
                            <a:pt x="8" y="45"/>
                            <a:pt x="8" y="45"/>
                          </a:cubicBezTo>
                          <a:cubicBezTo>
                            <a:pt x="8" y="45"/>
                            <a:pt x="8" y="45"/>
                            <a:pt x="9" y="45"/>
                          </a:cubicBezTo>
                          <a:cubicBezTo>
                            <a:pt x="9" y="45"/>
                            <a:pt x="9" y="45"/>
                            <a:pt x="9" y="45"/>
                          </a:cubicBezTo>
                          <a:cubicBezTo>
                            <a:pt x="9" y="45"/>
                            <a:pt x="10" y="44"/>
                            <a:pt x="10" y="44"/>
                          </a:cubicBezTo>
                          <a:cubicBezTo>
                            <a:pt x="10" y="44"/>
                            <a:pt x="10" y="44"/>
                            <a:pt x="10" y="44"/>
                          </a:cubicBezTo>
                          <a:cubicBezTo>
                            <a:pt x="11" y="44"/>
                            <a:pt x="11" y="44"/>
                            <a:pt x="12" y="44"/>
                          </a:cubicBezTo>
                          <a:cubicBezTo>
                            <a:pt x="12" y="44"/>
                            <a:pt x="12" y="44"/>
                            <a:pt x="12" y="44"/>
                          </a:cubicBezTo>
                          <a:cubicBezTo>
                            <a:pt x="12" y="44"/>
                            <a:pt x="12" y="44"/>
                            <a:pt x="12" y="44"/>
                          </a:cubicBezTo>
                          <a:cubicBezTo>
                            <a:pt x="13" y="44"/>
                            <a:pt x="13" y="44"/>
                            <a:pt x="14" y="44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5" y="43"/>
                            <a:pt x="15" y="43"/>
                            <a:pt x="16" y="43"/>
                          </a:cubicBezTo>
                          <a:cubicBezTo>
                            <a:pt x="16" y="43"/>
                            <a:pt x="16" y="43"/>
                            <a:pt x="16" y="43"/>
                          </a:cubicBezTo>
                          <a:cubicBezTo>
                            <a:pt x="16" y="43"/>
                            <a:pt x="16" y="43"/>
                            <a:pt x="16" y="42"/>
                          </a:cubicBezTo>
                          <a:cubicBezTo>
                            <a:pt x="16" y="42"/>
                            <a:pt x="16" y="42"/>
                            <a:pt x="16" y="42"/>
                          </a:cubicBezTo>
                          <a:cubicBezTo>
                            <a:pt x="17" y="42"/>
                            <a:pt x="17" y="42"/>
                            <a:pt x="18" y="42"/>
                          </a:cubicBezTo>
                          <a:cubicBezTo>
                            <a:pt x="18" y="42"/>
                            <a:pt x="18" y="42"/>
                            <a:pt x="18" y="42"/>
                          </a:cubicBezTo>
                          <a:cubicBezTo>
                            <a:pt x="18" y="42"/>
                            <a:pt x="18" y="42"/>
                            <a:pt x="18" y="42"/>
                          </a:cubicBezTo>
                          <a:cubicBezTo>
                            <a:pt x="19" y="42"/>
                            <a:pt x="19" y="41"/>
                            <a:pt x="19" y="41"/>
                          </a:cubicBezTo>
                          <a:cubicBezTo>
                            <a:pt x="19" y="41"/>
                            <a:pt x="19" y="41"/>
                            <a:pt x="19" y="41"/>
                          </a:cubicBezTo>
                          <a:cubicBezTo>
                            <a:pt x="20" y="41"/>
                            <a:pt x="20" y="41"/>
                            <a:pt x="20" y="41"/>
                          </a:cubicBezTo>
                          <a:cubicBezTo>
                            <a:pt x="21" y="41"/>
                            <a:pt x="21" y="41"/>
                            <a:pt x="21" y="40"/>
                          </a:cubicBezTo>
                          <a:cubicBezTo>
                            <a:pt x="22" y="40"/>
                            <a:pt x="22" y="40"/>
                            <a:pt x="22" y="40"/>
                          </a:cubicBezTo>
                          <a:cubicBezTo>
                            <a:pt x="22" y="40"/>
                            <a:pt x="22" y="40"/>
                            <a:pt x="22" y="40"/>
                          </a:cubicBezTo>
                          <a:cubicBezTo>
                            <a:pt x="22" y="39"/>
                            <a:pt x="23" y="39"/>
                            <a:pt x="23" y="39"/>
                          </a:cubicBezTo>
                          <a:cubicBezTo>
                            <a:pt x="24" y="39"/>
                            <a:pt x="24" y="39"/>
                            <a:pt x="24" y="39"/>
                          </a:cubicBezTo>
                          <a:cubicBezTo>
                            <a:pt x="24" y="39"/>
                            <a:pt x="24" y="39"/>
                            <a:pt x="24" y="39"/>
                          </a:cubicBezTo>
                          <a:cubicBezTo>
                            <a:pt x="24" y="39"/>
                            <a:pt x="25" y="38"/>
                            <a:pt x="25" y="38"/>
                          </a:cubicBezTo>
                          <a:cubicBezTo>
                            <a:pt x="25" y="37"/>
                            <a:pt x="26" y="37"/>
                            <a:pt x="26" y="37"/>
                          </a:cubicBezTo>
                          <a:cubicBezTo>
                            <a:pt x="27" y="37"/>
                            <a:pt x="27" y="36"/>
                            <a:pt x="26" y="36"/>
                          </a:cubicBezTo>
                          <a:cubicBezTo>
                            <a:pt x="26" y="36"/>
                            <a:pt x="26" y="36"/>
                            <a:pt x="26" y="36"/>
                          </a:cubicBezTo>
                          <a:cubicBezTo>
                            <a:pt x="27" y="35"/>
                            <a:pt x="27" y="35"/>
                            <a:pt x="27" y="34"/>
                          </a:cubicBezTo>
                          <a:cubicBezTo>
                            <a:pt x="28" y="34"/>
                            <a:pt x="28" y="34"/>
                            <a:pt x="28" y="34"/>
                          </a:cubicBezTo>
                          <a:cubicBezTo>
                            <a:pt x="28" y="34"/>
                            <a:pt x="28" y="33"/>
                            <a:pt x="28" y="33"/>
                          </a:cubicBezTo>
                          <a:cubicBezTo>
                            <a:pt x="28" y="33"/>
                            <a:pt x="28" y="33"/>
                            <a:pt x="29" y="33"/>
                          </a:cubicBezTo>
                          <a:cubicBezTo>
                            <a:pt x="29" y="33"/>
                            <a:pt x="29" y="33"/>
                            <a:pt x="30" y="33"/>
                          </a:cubicBezTo>
                          <a:cubicBezTo>
                            <a:pt x="30" y="33"/>
                            <a:pt x="30" y="33"/>
                            <a:pt x="30" y="33"/>
                          </a:cubicBezTo>
                          <a:cubicBezTo>
                            <a:pt x="30" y="32"/>
                            <a:pt x="30" y="32"/>
                            <a:pt x="31" y="32"/>
                          </a:cubicBezTo>
                          <a:cubicBezTo>
                            <a:pt x="31" y="32"/>
                            <a:pt x="31" y="32"/>
                            <a:pt x="31" y="31"/>
                          </a:cubicBezTo>
                          <a:cubicBezTo>
                            <a:pt x="31" y="31"/>
                            <a:pt x="30" y="31"/>
                            <a:pt x="30" y="31"/>
                          </a:cubicBezTo>
                          <a:cubicBezTo>
                            <a:pt x="30" y="31"/>
                            <a:pt x="30" y="31"/>
                            <a:pt x="30" y="31"/>
                          </a:cubicBezTo>
                          <a:cubicBezTo>
                            <a:pt x="30" y="31"/>
                            <a:pt x="29" y="31"/>
                            <a:pt x="29" y="31"/>
                          </a:cubicBezTo>
                          <a:cubicBezTo>
                            <a:pt x="29" y="31"/>
                            <a:pt x="29" y="31"/>
                            <a:pt x="29" y="30"/>
                          </a:cubicBezTo>
                          <a:cubicBezTo>
                            <a:pt x="29" y="30"/>
                            <a:pt x="29" y="30"/>
                            <a:pt x="30" y="30"/>
                          </a:cubicBezTo>
                          <a:cubicBezTo>
                            <a:pt x="30" y="30"/>
                            <a:pt x="30" y="30"/>
                            <a:pt x="30" y="30"/>
                          </a:cubicBezTo>
                          <a:cubicBezTo>
                            <a:pt x="30" y="29"/>
                            <a:pt x="30" y="29"/>
                            <a:pt x="31" y="28"/>
                          </a:cubicBezTo>
                          <a:cubicBezTo>
                            <a:pt x="31" y="28"/>
                            <a:pt x="31" y="28"/>
                            <a:pt x="31" y="28"/>
                          </a:cubicBezTo>
                          <a:cubicBezTo>
                            <a:pt x="31" y="28"/>
                            <a:pt x="31" y="28"/>
                            <a:pt x="31" y="28"/>
                          </a:cubicBezTo>
                          <a:cubicBezTo>
                            <a:pt x="31" y="28"/>
                            <a:pt x="31" y="28"/>
                            <a:pt x="32" y="27"/>
                          </a:cubicBezTo>
                          <a:cubicBezTo>
                            <a:pt x="32" y="27"/>
                            <a:pt x="32" y="27"/>
                            <a:pt x="33" y="27"/>
                          </a:cubicBezTo>
                          <a:cubicBezTo>
                            <a:pt x="33" y="27"/>
                            <a:pt x="33" y="27"/>
                            <a:pt x="33" y="27"/>
                          </a:cubicBezTo>
                          <a:cubicBezTo>
                            <a:pt x="33" y="26"/>
                            <a:pt x="34" y="27"/>
                            <a:pt x="35" y="26"/>
                          </a:cubicBezTo>
                          <a:cubicBezTo>
                            <a:pt x="35" y="26"/>
                            <a:pt x="35" y="27"/>
                            <a:pt x="35" y="27"/>
                          </a:cubicBezTo>
                          <a:cubicBezTo>
                            <a:pt x="36" y="27"/>
                            <a:pt x="37" y="27"/>
                            <a:pt x="37" y="28"/>
                          </a:cubicBezTo>
                          <a:cubicBezTo>
                            <a:pt x="38" y="28"/>
                            <a:pt x="38" y="29"/>
                            <a:pt x="39" y="29"/>
                          </a:cubicBezTo>
                          <a:cubicBezTo>
                            <a:pt x="39" y="29"/>
                            <a:pt x="39" y="28"/>
                            <a:pt x="40" y="28"/>
                          </a:cubicBezTo>
                          <a:cubicBezTo>
                            <a:pt x="41" y="28"/>
                            <a:pt x="42" y="28"/>
                            <a:pt x="43" y="28"/>
                          </a:cubicBezTo>
                          <a:cubicBezTo>
                            <a:pt x="43" y="28"/>
                            <a:pt x="44" y="27"/>
                            <a:pt x="44" y="26"/>
                          </a:cubicBezTo>
                          <a:cubicBezTo>
                            <a:pt x="44" y="26"/>
                            <a:pt x="45" y="26"/>
                            <a:pt x="45" y="26"/>
                          </a:cubicBezTo>
                          <a:cubicBezTo>
                            <a:pt x="45" y="26"/>
                            <a:pt x="45" y="26"/>
                            <a:pt x="45" y="26"/>
                          </a:cubicBezTo>
                          <a:cubicBezTo>
                            <a:pt x="46" y="26"/>
                            <a:pt x="46" y="26"/>
                            <a:pt x="46" y="26"/>
                          </a:cubicBezTo>
                          <a:cubicBezTo>
                            <a:pt x="46" y="26"/>
                            <a:pt x="46" y="26"/>
                            <a:pt x="46" y="26"/>
                          </a:cubicBezTo>
                          <a:cubicBezTo>
                            <a:pt x="46" y="26"/>
                            <a:pt x="47" y="26"/>
                            <a:pt x="47" y="25"/>
                          </a:cubicBezTo>
                          <a:cubicBezTo>
                            <a:pt x="48" y="25"/>
                            <a:pt x="48" y="25"/>
                            <a:pt x="48" y="25"/>
                          </a:cubicBezTo>
                          <a:cubicBezTo>
                            <a:pt x="48" y="25"/>
                            <a:pt x="48" y="25"/>
                            <a:pt x="48" y="25"/>
                          </a:cubicBezTo>
                          <a:cubicBezTo>
                            <a:pt x="48" y="25"/>
                            <a:pt x="48" y="25"/>
                            <a:pt x="49" y="25"/>
                          </a:cubicBezTo>
                          <a:cubicBezTo>
                            <a:pt x="49" y="24"/>
                            <a:pt x="49" y="24"/>
                            <a:pt x="50" y="24"/>
                          </a:cubicBezTo>
                          <a:cubicBezTo>
                            <a:pt x="50" y="24"/>
                            <a:pt x="50" y="24"/>
                            <a:pt x="51" y="24"/>
                          </a:cubicBezTo>
                          <a:cubicBezTo>
                            <a:pt x="52" y="25"/>
                            <a:pt x="52" y="25"/>
                            <a:pt x="53" y="24"/>
                          </a:cubicBezTo>
                          <a:cubicBezTo>
                            <a:pt x="54" y="24"/>
                            <a:pt x="54" y="23"/>
                            <a:pt x="55" y="22"/>
                          </a:cubicBezTo>
                          <a:cubicBezTo>
                            <a:pt x="55" y="22"/>
                            <a:pt x="55" y="22"/>
                            <a:pt x="55" y="21"/>
                          </a:cubicBezTo>
                          <a:cubicBezTo>
                            <a:pt x="55" y="21"/>
                            <a:pt x="55" y="21"/>
                            <a:pt x="56" y="21"/>
                          </a:cubicBezTo>
                          <a:cubicBezTo>
                            <a:pt x="56" y="21"/>
                            <a:pt x="56" y="20"/>
                            <a:pt x="56" y="20"/>
                          </a:cubicBezTo>
                          <a:cubicBezTo>
                            <a:pt x="56" y="20"/>
                            <a:pt x="56" y="20"/>
                            <a:pt x="57" y="20"/>
                          </a:cubicBezTo>
                          <a:cubicBezTo>
                            <a:pt x="57" y="20"/>
                            <a:pt x="57" y="20"/>
                            <a:pt x="58" y="20"/>
                          </a:cubicBezTo>
                          <a:cubicBezTo>
                            <a:pt x="58" y="19"/>
                            <a:pt x="58" y="19"/>
                            <a:pt x="59" y="19"/>
                          </a:cubicBezTo>
                          <a:cubicBezTo>
                            <a:pt x="59" y="18"/>
                            <a:pt x="60" y="18"/>
                            <a:pt x="61" y="18"/>
                          </a:cubicBezTo>
                          <a:cubicBezTo>
                            <a:pt x="61" y="17"/>
                            <a:pt x="61" y="17"/>
                            <a:pt x="62" y="17"/>
                          </a:cubicBezTo>
                          <a:cubicBezTo>
                            <a:pt x="63" y="16"/>
                            <a:pt x="63" y="16"/>
                            <a:pt x="64" y="16"/>
                          </a:cubicBezTo>
                          <a:cubicBezTo>
                            <a:pt x="64" y="15"/>
                            <a:pt x="65" y="15"/>
                            <a:pt x="65" y="15"/>
                          </a:cubicBezTo>
                          <a:cubicBezTo>
                            <a:pt x="66" y="14"/>
                            <a:pt x="66" y="14"/>
                            <a:pt x="67" y="14"/>
                          </a:cubicBezTo>
                          <a:cubicBezTo>
                            <a:pt x="67" y="14"/>
                            <a:pt x="67" y="14"/>
                            <a:pt x="67" y="14"/>
                          </a:cubicBezTo>
                          <a:cubicBezTo>
                            <a:pt x="67" y="14"/>
                            <a:pt x="67" y="14"/>
                            <a:pt x="68" y="14"/>
                          </a:cubicBezTo>
                          <a:cubicBezTo>
                            <a:pt x="68" y="14"/>
                            <a:pt x="68" y="14"/>
                            <a:pt x="68" y="14"/>
                          </a:cubicBezTo>
                          <a:cubicBezTo>
                            <a:pt x="69" y="13"/>
                            <a:pt x="70" y="13"/>
                            <a:pt x="70" y="12"/>
                          </a:cubicBezTo>
                          <a:cubicBezTo>
                            <a:pt x="70" y="12"/>
                            <a:pt x="70" y="12"/>
                            <a:pt x="70" y="12"/>
                          </a:cubicBezTo>
                          <a:cubicBezTo>
                            <a:pt x="71" y="12"/>
                            <a:pt x="72" y="12"/>
                            <a:pt x="73" y="11"/>
                          </a:cubicBezTo>
                          <a:cubicBezTo>
                            <a:pt x="73" y="11"/>
                            <a:pt x="73" y="11"/>
                            <a:pt x="73" y="11"/>
                          </a:cubicBezTo>
                          <a:cubicBezTo>
                            <a:pt x="73" y="11"/>
                            <a:pt x="73" y="11"/>
                            <a:pt x="73" y="11"/>
                          </a:cubicBezTo>
                          <a:cubicBezTo>
                            <a:pt x="74" y="11"/>
                            <a:pt x="74" y="11"/>
                            <a:pt x="75" y="11"/>
                          </a:cubicBezTo>
                          <a:cubicBezTo>
                            <a:pt x="75" y="11"/>
                            <a:pt x="75" y="11"/>
                            <a:pt x="75" y="11"/>
                          </a:cubicBezTo>
                          <a:cubicBezTo>
                            <a:pt x="75" y="11"/>
                            <a:pt x="75" y="10"/>
                            <a:pt x="76" y="10"/>
                          </a:cubicBezTo>
                          <a:cubicBezTo>
                            <a:pt x="76" y="10"/>
                            <a:pt x="76" y="10"/>
                            <a:pt x="76" y="10"/>
                          </a:cubicBezTo>
                          <a:cubicBezTo>
                            <a:pt x="76" y="10"/>
                            <a:pt x="76" y="10"/>
                            <a:pt x="76" y="10"/>
                          </a:cubicBezTo>
                          <a:cubicBezTo>
                            <a:pt x="77" y="10"/>
                            <a:pt x="77" y="10"/>
                            <a:pt x="77" y="10"/>
                          </a:cubicBezTo>
                          <a:cubicBezTo>
                            <a:pt x="77" y="10"/>
                            <a:pt x="77" y="10"/>
                            <a:pt x="77" y="10"/>
                          </a:cubicBezTo>
                          <a:cubicBezTo>
                            <a:pt x="77" y="9"/>
                            <a:pt x="78" y="9"/>
                            <a:pt x="79" y="9"/>
                          </a:cubicBezTo>
                          <a:cubicBezTo>
                            <a:pt x="79" y="9"/>
                            <a:pt x="79" y="9"/>
                            <a:pt x="79" y="9"/>
                          </a:cubicBezTo>
                          <a:cubicBezTo>
                            <a:pt x="79" y="9"/>
                            <a:pt x="79" y="9"/>
                            <a:pt x="79" y="9"/>
                          </a:cubicBezTo>
                          <a:cubicBezTo>
                            <a:pt x="80" y="9"/>
                            <a:pt x="81" y="9"/>
                            <a:pt x="82" y="9"/>
                          </a:cubicBezTo>
                          <a:cubicBezTo>
                            <a:pt x="82" y="8"/>
                            <a:pt x="82" y="8"/>
                            <a:pt x="82" y="8"/>
                          </a:cubicBezTo>
                          <a:cubicBezTo>
                            <a:pt x="82" y="8"/>
                            <a:pt x="82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4" y="8"/>
                            <a:pt x="84" y="8"/>
                          </a:cubicBezTo>
                          <a:cubicBezTo>
                            <a:pt x="84" y="8"/>
                            <a:pt x="84" y="8"/>
                            <a:pt x="84" y="8"/>
                          </a:cubicBezTo>
                          <a:cubicBezTo>
                            <a:pt x="84" y="7"/>
                            <a:pt x="85" y="8"/>
                            <a:pt x="86" y="7"/>
                          </a:cubicBezTo>
                          <a:cubicBezTo>
                            <a:pt x="86" y="7"/>
                            <a:pt x="86" y="7"/>
                            <a:pt x="86" y="7"/>
                          </a:cubicBezTo>
                          <a:cubicBezTo>
                            <a:pt x="87" y="7"/>
                            <a:pt x="87" y="7"/>
                            <a:pt x="87" y="7"/>
                          </a:cubicBezTo>
                          <a:cubicBezTo>
                            <a:pt x="87" y="7"/>
                            <a:pt x="87" y="7"/>
                            <a:pt x="87" y="7"/>
                          </a:cubicBezTo>
                          <a:cubicBezTo>
                            <a:pt x="87" y="7"/>
                            <a:pt x="87" y="6"/>
                            <a:pt x="87" y="6"/>
                          </a:cubicBezTo>
                          <a:cubicBezTo>
                            <a:pt x="88" y="6"/>
                            <a:pt x="88" y="6"/>
                            <a:pt x="88" y="6"/>
                          </a:cubicBezTo>
                          <a:cubicBezTo>
                            <a:pt x="89" y="6"/>
                            <a:pt x="90" y="7"/>
                            <a:pt x="91" y="6"/>
                          </a:cubicBezTo>
                          <a:cubicBezTo>
                            <a:pt x="91" y="6"/>
                            <a:pt x="91" y="6"/>
                            <a:pt x="91" y="6"/>
                          </a:cubicBezTo>
                          <a:cubicBezTo>
                            <a:pt x="91" y="5"/>
                            <a:pt x="92" y="6"/>
                            <a:pt x="92" y="5"/>
                          </a:cubicBezTo>
                          <a:cubicBezTo>
                            <a:pt x="93" y="5"/>
                            <a:pt x="93" y="5"/>
                            <a:pt x="93" y="5"/>
                          </a:cubicBezTo>
                          <a:cubicBezTo>
                            <a:pt x="93" y="5"/>
                            <a:pt x="93" y="5"/>
                            <a:pt x="94" y="5"/>
                          </a:cubicBezTo>
                          <a:cubicBezTo>
                            <a:pt x="94" y="5"/>
                            <a:pt x="95" y="5"/>
                            <a:pt x="95" y="5"/>
                          </a:cubicBezTo>
                          <a:cubicBezTo>
                            <a:pt x="95" y="4"/>
                            <a:pt x="96" y="4"/>
                            <a:pt x="96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8" y="4"/>
                            <a:pt x="98" y="4"/>
                            <a:pt x="99" y="4"/>
                          </a:cubicBezTo>
                          <a:cubicBezTo>
                            <a:pt x="99" y="4"/>
                            <a:pt x="99" y="4"/>
                            <a:pt x="99" y="4"/>
                          </a:cubicBezTo>
                          <a:cubicBezTo>
                            <a:pt x="99" y="4"/>
                            <a:pt x="99" y="4"/>
                            <a:pt x="99" y="4"/>
                          </a:cubicBezTo>
                          <a:cubicBezTo>
                            <a:pt x="99" y="4"/>
                            <a:pt x="100" y="3"/>
                            <a:pt x="100" y="3"/>
                          </a:cubicBezTo>
                          <a:cubicBezTo>
                            <a:pt x="100" y="3"/>
                            <a:pt x="100" y="3"/>
                            <a:pt x="101" y="3"/>
                          </a:cubicBezTo>
                          <a:cubicBezTo>
                            <a:pt x="101" y="3"/>
                            <a:pt x="101" y="3"/>
                            <a:pt x="101" y="3"/>
                          </a:cubicBezTo>
                          <a:cubicBezTo>
                            <a:pt x="101" y="3"/>
                            <a:pt x="101" y="3"/>
                            <a:pt x="101" y="3"/>
                          </a:cubicBezTo>
                          <a:cubicBezTo>
                            <a:pt x="102" y="3"/>
                            <a:pt x="102" y="3"/>
                            <a:pt x="102" y="2"/>
                          </a:cubicBezTo>
                          <a:cubicBezTo>
                            <a:pt x="102" y="3"/>
                            <a:pt x="102" y="3"/>
                            <a:pt x="102" y="3"/>
                          </a:cubicBezTo>
                          <a:cubicBezTo>
                            <a:pt x="103" y="2"/>
                            <a:pt x="103" y="2"/>
                            <a:pt x="103" y="2"/>
                          </a:cubicBezTo>
                          <a:cubicBezTo>
                            <a:pt x="103" y="2"/>
                            <a:pt x="103" y="2"/>
                            <a:pt x="104" y="2"/>
                          </a:cubicBezTo>
                          <a:cubicBezTo>
                            <a:pt x="104" y="2"/>
                            <a:pt x="105" y="2"/>
                            <a:pt x="106" y="2"/>
                          </a:cubicBezTo>
                          <a:cubicBezTo>
                            <a:pt x="106" y="2"/>
                            <a:pt x="106" y="2"/>
                            <a:pt x="106" y="2"/>
                          </a:cubicBezTo>
                          <a:cubicBezTo>
                            <a:pt x="106" y="1"/>
                            <a:pt x="106" y="0"/>
                            <a:pt x="106" y="0"/>
                          </a:cubicBezTo>
                          <a:cubicBezTo>
                            <a:pt x="105" y="0"/>
                            <a:pt x="105" y="0"/>
                            <a:pt x="104" y="0"/>
                          </a:cubicBezTo>
                          <a:cubicBezTo>
                            <a:pt x="104" y="0"/>
                            <a:pt x="103" y="0"/>
                            <a:pt x="102" y="1"/>
                          </a:cubicBezTo>
                          <a:cubicBezTo>
                            <a:pt x="102" y="1"/>
                            <a:pt x="102" y="1"/>
                            <a:pt x="102" y="1"/>
                          </a:cubicBezTo>
                          <a:cubicBezTo>
                            <a:pt x="101" y="1"/>
                            <a:pt x="100" y="1"/>
                            <a:pt x="100" y="2"/>
                          </a:cubicBezTo>
                          <a:cubicBezTo>
                            <a:pt x="100" y="2"/>
                            <a:pt x="100" y="2"/>
                            <a:pt x="100" y="2"/>
                          </a:cubicBezTo>
                          <a:cubicBezTo>
                            <a:pt x="99" y="2"/>
                            <a:pt x="98" y="2"/>
                            <a:pt x="97" y="2"/>
                          </a:cubicBezTo>
                          <a:cubicBezTo>
                            <a:pt x="96" y="2"/>
                            <a:pt x="96" y="2"/>
                            <a:pt x="96" y="2"/>
                          </a:cubicBezTo>
                          <a:cubicBezTo>
                            <a:pt x="95" y="2"/>
                            <a:pt x="95" y="2"/>
                            <a:pt x="94" y="2"/>
                          </a:cubicBezTo>
                          <a:cubicBezTo>
                            <a:pt x="94" y="2"/>
                            <a:pt x="93" y="3"/>
                            <a:pt x="93" y="3"/>
                          </a:cubicBezTo>
                          <a:cubicBezTo>
                            <a:pt x="93" y="3"/>
                            <a:pt x="93" y="3"/>
                            <a:pt x="93" y="3"/>
                          </a:cubicBezTo>
                          <a:cubicBezTo>
                            <a:pt x="92" y="3"/>
                            <a:pt x="92" y="3"/>
                            <a:pt x="91" y="3"/>
                          </a:cubicBezTo>
                          <a:cubicBezTo>
                            <a:pt x="91" y="3"/>
                            <a:pt x="90" y="3"/>
                            <a:pt x="90" y="4"/>
                          </a:cubicBezTo>
                          <a:cubicBezTo>
                            <a:pt x="90" y="4"/>
                            <a:pt x="90" y="4"/>
                            <a:pt x="90" y="4"/>
                          </a:cubicBezTo>
                          <a:cubicBezTo>
                            <a:pt x="89" y="4"/>
                            <a:pt x="89" y="3"/>
                            <a:pt x="88" y="4"/>
                          </a:cubicBezTo>
                          <a:cubicBezTo>
                            <a:pt x="88" y="5"/>
                            <a:pt x="88" y="5"/>
                            <a:pt x="88" y="5"/>
                          </a:cubicBezTo>
                          <a:cubicBezTo>
                            <a:pt x="87" y="4"/>
                            <a:pt x="86" y="4"/>
                            <a:pt x="86" y="5"/>
                          </a:cubicBezTo>
                          <a:cubicBezTo>
                            <a:pt x="86" y="5"/>
                            <a:pt x="86" y="5"/>
                            <a:pt x="85" y="5"/>
                          </a:cubicBezTo>
                          <a:cubicBezTo>
                            <a:pt x="85" y="5"/>
                            <a:pt x="84" y="5"/>
                            <a:pt x="84" y="5"/>
                          </a:cubicBezTo>
                          <a:cubicBezTo>
                            <a:pt x="82" y="5"/>
                            <a:pt x="80" y="5"/>
                            <a:pt x="79" y="6"/>
                          </a:cubicBezTo>
                          <a:cubicBezTo>
                            <a:pt x="78" y="7"/>
                            <a:pt x="77" y="7"/>
                            <a:pt x="77" y="7"/>
                          </a:cubicBezTo>
                          <a:cubicBezTo>
                            <a:pt x="77" y="7"/>
                            <a:pt x="76" y="7"/>
                            <a:pt x="76" y="7"/>
                          </a:cubicBezTo>
                          <a:cubicBezTo>
                            <a:pt x="75" y="7"/>
                            <a:pt x="74" y="7"/>
                            <a:pt x="72" y="7"/>
                          </a:cubicBezTo>
                          <a:cubicBezTo>
                            <a:pt x="72" y="7"/>
                            <a:pt x="72" y="8"/>
                            <a:pt x="72" y="8"/>
                          </a:cubicBezTo>
                          <a:cubicBezTo>
                            <a:pt x="72" y="8"/>
                            <a:pt x="72" y="8"/>
                            <a:pt x="71" y="8"/>
                          </a:cubicBezTo>
                          <a:cubicBezTo>
                            <a:pt x="71" y="8"/>
                            <a:pt x="70" y="8"/>
                            <a:pt x="70" y="9"/>
                          </a:cubicBezTo>
                          <a:cubicBezTo>
                            <a:pt x="69" y="9"/>
                            <a:pt x="69" y="9"/>
                            <a:pt x="68" y="9"/>
                          </a:cubicBezTo>
                          <a:cubicBezTo>
                            <a:pt x="68" y="9"/>
                            <a:pt x="68" y="9"/>
                            <a:pt x="68" y="9"/>
                          </a:cubicBezTo>
                          <a:cubicBezTo>
                            <a:pt x="68" y="9"/>
                            <a:pt x="67" y="9"/>
                            <a:pt x="67" y="9"/>
                          </a:cubicBezTo>
                          <a:cubicBezTo>
                            <a:pt x="66" y="9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4" y="11"/>
                            <a:pt x="63" y="11"/>
                            <a:pt x="62" y="12"/>
                          </a:cubicBezTo>
                          <a:cubicBezTo>
                            <a:pt x="62" y="12"/>
                            <a:pt x="62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0" y="13"/>
                            <a:pt x="60" y="13"/>
                          </a:cubicBezTo>
                          <a:cubicBezTo>
                            <a:pt x="59" y="13"/>
                            <a:pt x="58" y="13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6" y="14"/>
                            <a:pt x="55" y="15"/>
                            <a:pt x="53" y="15"/>
                          </a:cubicBezTo>
                          <a:cubicBezTo>
                            <a:pt x="53" y="15"/>
                            <a:pt x="53" y="16"/>
                            <a:pt x="53" y="16"/>
                          </a:cubicBezTo>
                          <a:cubicBezTo>
                            <a:pt x="53" y="16"/>
                            <a:pt x="53" y="16"/>
                            <a:pt x="53" y="16"/>
                          </a:cubicBezTo>
                          <a:cubicBezTo>
                            <a:pt x="52" y="16"/>
                            <a:pt x="52" y="16"/>
                            <a:pt x="51" y="16"/>
                          </a:cubicBezTo>
                          <a:cubicBezTo>
                            <a:pt x="50" y="16"/>
                            <a:pt x="49" y="16"/>
                            <a:pt x="49" y="17"/>
                          </a:cubicBezTo>
                          <a:cubicBezTo>
                            <a:pt x="49" y="17"/>
                            <a:pt x="49" y="17"/>
                            <a:pt x="49" y="17"/>
                          </a:cubicBezTo>
                          <a:cubicBezTo>
                            <a:pt x="48" y="17"/>
                            <a:pt x="47" y="18"/>
                            <a:pt x="47" y="19"/>
                          </a:cubicBezTo>
                          <a:cubicBezTo>
                            <a:pt x="46" y="19"/>
                            <a:pt x="46" y="19"/>
                            <a:pt x="46" y="19"/>
                          </a:cubicBezTo>
                          <a:cubicBezTo>
                            <a:pt x="46" y="19"/>
                            <a:pt x="46" y="19"/>
                            <a:pt x="46" y="19"/>
                          </a:cubicBezTo>
                          <a:cubicBezTo>
                            <a:pt x="46" y="19"/>
                            <a:pt x="45" y="19"/>
                            <a:pt x="45" y="19"/>
                          </a:cubicBezTo>
                          <a:cubicBezTo>
                            <a:pt x="45" y="19"/>
                            <a:pt x="45" y="19"/>
                            <a:pt x="45" y="19"/>
                          </a:cubicBezTo>
                          <a:cubicBezTo>
                            <a:pt x="44" y="19"/>
                            <a:pt x="44" y="19"/>
                            <a:pt x="43" y="19"/>
                          </a:cubicBezTo>
                          <a:cubicBezTo>
                            <a:pt x="43" y="19"/>
                            <a:pt x="43" y="19"/>
                            <a:pt x="43" y="19"/>
                          </a:cubicBezTo>
                          <a:cubicBezTo>
                            <a:pt x="42" y="19"/>
                            <a:pt x="42" y="19"/>
                            <a:pt x="42" y="19"/>
                          </a:cubicBezTo>
                          <a:cubicBezTo>
                            <a:pt x="41" y="19"/>
                            <a:pt x="41" y="19"/>
                            <a:pt x="41" y="19"/>
                          </a:cubicBezTo>
                          <a:cubicBezTo>
                            <a:pt x="40" y="20"/>
                            <a:pt x="40" y="21"/>
                            <a:pt x="39" y="21"/>
                          </a:cubicBezTo>
                          <a:cubicBezTo>
                            <a:pt x="38" y="22"/>
                            <a:pt x="37" y="21"/>
                            <a:pt x="37" y="22"/>
                          </a:cubicBezTo>
                          <a:cubicBezTo>
                            <a:pt x="37" y="22"/>
                            <a:pt x="36" y="22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5" y="23"/>
                            <a:pt x="34" y="22"/>
                            <a:pt x="34" y="23"/>
                          </a:cubicBezTo>
                          <a:cubicBezTo>
                            <a:pt x="34" y="24"/>
                            <a:pt x="34" y="24"/>
                            <a:pt x="33" y="24"/>
                          </a:cubicBezTo>
                          <a:cubicBezTo>
                            <a:pt x="33" y="24"/>
                            <a:pt x="33" y="24"/>
                            <a:pt x="33" y="24"/>
                          </a:cubicBezTo>
                          <a:cubicBezTo>
                            <a:pt x="32" y="24"/>
                            <a:pt x="32" y="24"/>
                            <a:pt x="32" y="25"/>
                          </a:cubicBezTo>
                          <a:cubicBezTo>
                            <a:pt x="32" y="25"/>
                            <a:pt x="32" y="25"/>
                            <a:pt x="32" y="25"/>
                          </a:cubicBezTo>
                          <a:cubicBezTo>
                            <a:pt x="31" y="25"/>
                            <a:pt x="31" y="25"/>
                            <a:pt x="30" y="25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28" y="26"/>
                            <a:pt x="28" y="27"/>
                            <a:pt x="27" y="28"/>
                          </a:cubicBezTo>
                          <a:cubicBezTo>
                            <a:pt x="27" y="29"/>
                            <a:pt x="26" y="29"/>
                            <a:pt x="26" y="29"/>
                          </a:cubicBezTo>
                          <a:cubicBezTo>
                            <a:pt x="25" y="30"/>
                            <a:pt x="25" y="30"/>
                            <a:pt x="26" y="30"/>
                          </a:cubicBezTo>
                          <a:cubicBezTo>
                            <a:pt x="26" y="31"/>
                            <a:pt x="25" y="31"/>
                            <a:pt x="25" y="31"/>
                          </a:cubicBezTo>
                          <a:cubicBezTo>
                            <a:pt x="24" y="31"/>
                            <a:pt x="23" y="32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2" y="33"/>
                            <a:pt x="22" y="33"/>
                            <a:pt x="22" y="33"/>
                          </a:cubicBezTo>
                          <a:cubicBezTo>
                            <a:pt x="22" y="33"/>
                            <a:pt x="21" y="33"/>
                            <a:pt x="21" y="33"/>
                          </a:cubicBezTo>
                          <a:cubicBezTo>
                            <a:pt x="21" y="32"/>
                            <a:pt x="21" y="32"/>
                            <a:pt x="21" y="33"/>
                          </a:cubicBezTo>
                          <a:cubicBezTo>
                            <a:pt x="21" y="33"/>
                            <a:pt x="21" y="33"/>
                            <a:pt x="21" y="33"/>
                          </a:cubicBezTo>
                          <a:cubicBezTo>
                            <a:pt x="20" y="33"/>
                            <a:pt x="20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1" y="34"/>
                            <a:pt x="21" y="34"/>
                            <a:pt x="21" y="34"/>
                          </a:cubicBezTo>
                          <a:cubicBezTo>
                            <a:pt x="21" y="34"/>
                            <a:pt x="21" y="35"/>
                            <a:pt x="22" y="35"/>
                          </a:cubicBezTo>
                          <a:cubicBezTo>
                            <a:pt x="22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6"/>
                            <a:pt x="23" y="37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2" y="38"/>
                            <a:pt x="22" y="38"/>
                            <a:pt x="21" y="38"/>
                          </a:cubicBezTo>
                          <a:cubicBezTo>
                            <a:pt x="21" y="38"/>
                            <a:pt x="21" y="38"/>
                            <a:pt x="21" y="38"/>
                          </a:cubicBezTo>
                          <a:cubicBezTo>
                            <a:pt x="21" y="38"/>
                            <a:pt x="20" y="38"/>
                            <a:pt x="20" y="38"/>
                          </a:cubicBezTo>
                          <a:cubicBezTo>
                            <a:pt x="20" y="38"/>
                            <a:pt x="19" y="38"/>
                            <a:pt x="19" y="38"/>
                          </a:cubicBezTo>
                          <a:cubicBezTo>
                            <a:pt x="18" y="38"/>
                            <a:pt x="17" y="38"/>
                            <a:pt x="16" y="38"/>
                          </a:cubicBezTo>
                          <a:cubicBezTo>
                            <a:pt x="16" y="38"/>
                            <a:pt x="15" y="38"/>
                            <a:pt x="15" y="38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4" y="38"/>
                            <a:pt x="14" y="38"/>
                            <a:pt x="14" y="39"/>
                          </a:cubicBezTo>
                          <a:cubicBezTo>
                            <a:pt x="13" y="39"/>
                            <a:pt x="13" y="39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2" y="40"/>
                            <a:pt x="12" y="40"/>
                            <a:pt x="11" y="40"/>
                          </a:cubicBezTo>
                          <a:cubicBezTo>
                            <a:pt x="12" y="40"/>
                            <a:pt x="12" y="40"/>
                            <a:pt x="12" y="40"/>
                          </a:cubicBezTo>
                          <a:cubicBezTo>
                            <a:pt x="12" y="40"/>
                            <a:pt x="12" y="40"/>
                            <a:pt x="12" y="40"/>
                          </a:cubicBezTo>
                          <a:cubicBezTo>
                            <a:pt x="12" y="40"/>
                            <a:pt x="12" y="40"/>
                            <a:pt x="11" y="40"/>
                          </a:cubicBezTo>
                          <a:cubicBezTo>
                            <a:pt x="11" y="40"/>
                            <a:pt x="10" y="40"/>
                            <a:pt x="10" y="41"/>
                          </a:cubicBezTo>
                          <a:cubicBezTo>
                            <a:pt x="9" y="41"/>
                            <a:pt x="9" y="42"/>
                            <a:pt x="9" y="42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7" y="43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6" y="44"/>
                            <a:pt x="6" y="44"/>
                          </a:cubicBezTo>
                          <a:cubicBezTo>
                            <a:pt x="5" y="44"/>
                            <a:pt x="5" y="44"/>
                            <a:pt x="4" y="44"/>
                          </a:cubicBezTo>
                          <a:cubicBezTo>
                            <a:pt x="4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7"/>
                          </a:cubicBezTo>
                          <a:cubicBezTo>
                            <a:pt x="1" y="47"/>
                            <a:pt x="0" y="47"/>
                            <a:pt x="0" y="48"/>
                          </a:cubicBezTo>
                          <a:cubicBezTo>
                            <a:pt x="0" y="48"/>
                            <a:pt x="0" y="48"/>
                            <a:pt x="0" y="49"/>
                          </a:cubicBezTo>
                          <a:cubicBezTo>
                            <a:pt x="0" y="49"/>
                            <a:pt x="0" y="49"/>
                            <a:pt x="1" y="49"/>
                          </a:cubicBezTo>
                          <a:close/>
                          <a:moveTo>
                            <a:pt x="56" y="16"/>
                          </a:moveTo>
                          <a:cubicBezTo>
                            <a:pt x="56" y="16"/>
                            <a:pt x="56" y="16"/>
                            <a:pt x="55" y="16"/>
                          </a:cubicBezTo>
                          <a:cubicBezTo>
                            <a:pt x="55" y="16"/>
                            <a:pt x="55" y="16"/>
                            <a:pt x="55" y="16"/>
                          </a:cubicBezTo>
                          <a:cubicBezTo>
                            <a:pt x="56" y="16"/>
                            <a:pt x="56" y="16"/>
                            <a:pt x="56" y="16"/>
                          </a:cubicBezTo>
                          <a:close/>
                          <a:moveTo>
                            <a:pt x="48" y="18"/>
                          </a:move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lose/>
                          <a:moveTo>
                            <a:pt x="41" y="20"/>
                          </a:move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0"/>
                          </a:cubicBezTo>
                          <a:close/>
                          <a:moveTo>
                            <a:pt x="19" y="40"/>
                          </a:moveTo>
                          <a:cubicBezTo>
                            <a:pt x="19" y="40"/>
                            <a:pt x="19" y="40"/>
                            <a:pt x="19" y="40"/>
                          </a:cubicBezTo>
                          <a:cubicBezTo>
                            <a:pt x="19" y="40"/>
                            <a:pt x="19" y="40"/>
                            <a:pt x="19" y="40"/>
                          </a:cubicBezTo>
                          <a:cubicBezTo>
                            <a:pt x="19" y="40"/>
                            <a:pt x="19" y="40"/>
                            <a:pt x="19" y="4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8" name="Freeform 2369">
                      <a:extLst>
                        <a:ext uri="{FF2B5EF4-FFF2-40B4-BE49-F238E27FC236}">
                          <a16:creationId xmlns:a16="http://schemas.microsoft.com/office/drawing/2014/main" id="{12B718D9-221D-4A6A-A8EE-C327CE7CA2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7" y="2585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2 w 2"/>
                        <a:gd name="T9" fmla="*/ 0 h 2"/>
                        <a:gd name="T10" fmla="*/ 1 w 2"/>
                        <a:gd name="T11" fmla="*/ 0 h 2"/>
                        <a:gd name="T12" fmla="*/ 0 w 2"/>
                        <a:gd name="T13" fmla="*/ 0 h 2"/>
                        <a:gd name="T14" fmla="*/ 0 w 2"/>
                        <a:gd name="T15" fmla="*/ 0 h 2"/>
                        <a:gd name="T16" fmla="*/ 0 w 2"/>
                        <a:gd name="T17" fmla="*/ 0 h 2"/>
                        <a:gd name="T18" fmla="*/ 0 w 2"/>
                        <a:gd name="T19" fmla="*/ 0 h 2"/>
                        <a:gd name="T20" fmla="*/ 0 w 2"/>
                        <a:gd name="T21" fmla="*/ 0 h 2"/>
                        <a:gd name="T22" fmla="*/ 0 w 2"/>
                        <a:gd name="T23" fmla="*/ 1 h 2"/>
                        <a:gd name="T24" fmla="*/ 1 w 2"/>
                        <a:gd name="T25" fmla="*/ 1 h 2"/>
                        <a:gd name="T26" fmla="*/ 1 w 2"/>
                        <a:gd name="T27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39" name="Freeform 2370">
                      <a:extLst>
                        <a:ext uri="{FF2B5EF4-FFF2-40B4-BE49-F238E27FC236}">
                          <a16:creationId xmlns:a16="http://schemas.microsoft.com/office/drawing/2014/main" id="{E3326083-B563-439D-80CC-3FD4E7E6D4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9" y="3958"/>
                      <a:ext cx="18" cy="16"/>
                    </a:xfrm>
                    <a:custGeom>
                      <a:avLst/>
                      <a:gdLst>
                        <a:gd name="T0" fmla="*/ 6 w 7"/>
                        <a:gd name="T1" fmla="*/ 3 h 6"/>
                        <a:gd name="T2" fmla="*/ 6 w 7"/>
                        <a:gd name="T3" fmla="*/ 3 h 6"/>
                        <a:gd name="T4" fmla="*/ 5 w 7"/>
                        <a:gd name="T5" fmla="*/ 3 h 6"/>
                        <a:gd name="T6" fmla="*/ 1 w 7"/>
                        <a:gd name="T7" fmla="*/ 1 h 6"/>
                        <a:gd name="T8" fmla="*/ 1 w 7"/>
                        <a:gd name="T9" fmla="*/ 1 h 6"/>
                        <a:gd name="T10" fmla="*/ 0 w 7"/>
                        <a:gd name="T11" fmla="*/ 2 h 6"/>
                        <a:gd name="T12" fmla="*/ 1 w 7"/>
                        <a:gd name="T13" fmla="*/ 2 h 6"/>
                        <a:gd name="T14" fmla="*/ 1 w 7"/>
                        <a:gd name="T15" fmla="*/ 3 h 6"/>
                        <a:gd name="T16" fmla="*/ 1 w 7"/>
                        <a:gd name="T17" fmla="*/ 4 h 6"/>
                        <a:gd name="T18" fmla="*/ 3 w 7"/>
                        <a:gd name="T19" fmla="*/ 5 h 6"/>
                        <a:gd name="T20" fmla="*/ 3 w 7"/>
                        <a:gd name="T21" fmla="*/ 5 h 6"/>
                        <a:gd name="T22" fmla="*/ 4 w 7"/>
                        <a:gd name="T23" fmla="*/ 5 h 6"/>
                        <a:gd name="T24" fmla="*/ 5 w 7"/>
                        <a:gd name="T25" fmla="*/ 5 h 6"/>
                        <a:gd name="T26" fmla="*/ 5 w 7"/>
                        <a:gd name="T27" fmla="*/ 5 h 6"/>
                        <a:gd name="T28" fmla="*/ 5 w 7"/>
                        <a:gd name="T29" fmla="*/ 5 h 6"/>
                        <a:gd name="T30" fmla="*/ 6 w 7"/>
                        <a:gd name="T31" fmla="*/ 5 h 6"/>
                        <a:gd name="T32" fmla="*/ 6 w 7"/>
                        <a:gd name="T33" fmla="*/ 5 h 6"/>
                        <a:gd name="T34" fmla="*/ 6 w 7"/>
                        <a:gd name="T35" fmla="*/ 5 h 6"/>
                        <a:gd name="T36" fmla="*/ 6 w 7"/>
                        <a:gd name="T37" fmla="*/ 5 h 6"/>
                        <a:gd name="T38" fmla="*/ 6 w 7"/>
                        <a:gd name="T39" fmla="*/ 5 h 6"/>
                        <a:gd name="T40" fmla="*/ 6 w 7"/>
                        <a:gd name="T41" fmla="*/ 3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7" h="6">
                          <a:moveTo>
                            <a:pt x="6" y="3"/>
                          </a:moveTo>
                          <a:cubicBezTo>
                            <a:pt x="6" y="3"/>
                            <a:pt x="6" y="3"/>
                            <a:pt x="6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4" y="1"/>
                            <a:pt x="3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4"/>
                            <a:pt x="1" y="4"/>
                          </a:cubicBezTo>
                          <a:cubicBezTo>
                            <a:pt x="2" y="4"/>
                            <a:pt x="2" y="4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6"/>
                            <a:pt x="3" y="6"/>
                            <a:pt x="4" y="5"/>
                          </a:cubicBezTo>
                          <a:cubicBezTo>
                            <a:pt x="4" y="5"/>
                            <a:pt x="5" y="5"/>
                            <a:pt x="5" y="5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5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7" y="4"/>
                            <a:pt x="7" y="4"/>
                            <a:pt x="6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0" name="Freeform 2371">
                      <a:extLst>
                        <a:ext uri="{FF2B5EF4-FFF2-40B4-BE49-F238E27FC236}">
                          <a16:creationId xmlns:a16="http://schemas.microsoft.com/office/drawing/2014/main" id="{1634632F-565C-416D-9C32-D8093309F5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73" y="4020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0 w 2"/>
                        <a:gd name="T3" fmla="*/ 1 h 2"/>
                        <a:gd name="T4" fmla="*/ 2 w 2"/>
                        <a:gd name="T5" fmla="*/ 1 h 2"/>
                        <a:gd name="T6" fmla="*/ 2 w 2"/>
                        <a:gd name="T7" fmla="*/ 1 h 2"/>
                        <a:gd name="T8" fmla="*/ 0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1" name="Freeform 2372">
                      <a:extLst>
                        <a:ext uri="{FF2B5EF4-FFF2-40B4-BE49-F238E27FC236}">
                          <a16:creationId xmlns:a16="http://schemas.microsoft.com/office/drawing/2014/main" id="{9435831C-42F2-4A1F-A32E-9D8D61A46C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21" y="4031"/>
                      <a:ext cx="0" cy="2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0 h 1"/>
                        <a:gd name="T3" fmla="*/ 0 h 1"/>
                        <a:gd name="T4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2" name="Freeform 2373">
                      <a:extLst>
                        <a:ext uri="{FF2B5EF4-FFF2-40B4-BE49-F238E27FC236}">
                          <a16:creationId xmlns:a16="http://schemas.microsoft.com/office/drawing/2014/main" id="{94AE8568-A7B2-4585-BAB3-B6AC6BC601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563"/>
                      <a:ext cx="16" cy="14"/>
                    </a:xfrm>
                    <a:custGeom>
                      <a:avLst/>
                      <a:gdLst>
                        <a:gd name="T0" fmla="*/ 2 w 6"/>
                        <a:gd name="T1" fmla="*/ 2 h 5"/>
                        <a:gd name="T2" fmla="*/ 2 w 6"/>
                        <a:gd name="T3" fmla="*/ 2 h 5"/>
                        <a:gd name="T4" fmla="*/ 3 w 6"/>
                        <a:gd name="T5" fmla="*/ 2 h 5"/>
                        <a:gd name="T6" fmla="*/ 4 w 6"/>
                        <a:gd name="T7" fmla="*/ 4 h 5"/>
                        <a:gd name="T8" fmla="*/ 4 w 6"/>
                        <a:gd name="T9" fmla="*/ 4 h 5"/>
                        <a:gd name="T10" fmla="*/ 5 w 6"/>
                        <a:gd name="T11" fmla="*/ 5 h 5"/>
                        <a:gd name="T12" fmla="*/ 6 w 6"/>
                        <a:gd name="T13" fmla="*/ 5 h 5"/>
                        <a:gd name="T14" fmla="*/ 6 w 6"/>
                        <a:gd name="T15" fmla="*/ 5 h 5"/>
                        <a:gd name="T16" fmla="*/ 6 w 6"/>
                        <a:gd name="T17" fmla="*/ 4 h 5"/>
                        <a:gd name="T18" fmla="*/ 6 w 6"/>
                        <a:gd name="T19" fmla="*/ 4 h 5"/>
                        <a:gd name="T20" fmla="*/ 4 w 6"/>
                        <a:gd name="T21" fmla="*/ 2 h 5"/>
                        <a:gd name="T22" fmla="*/ 4 w 6"/>
                        <a:gd name="T23" fmla="*/ 1 h 5"/>
                        <a:gd name="T24" fmla="*/ 4 w 6"/>
                        <a:gd name="T25" fmla="*/ 1 h 5"/>
                        <a:gd name="T26" fmla="*/ 3 w 6"/>
                        <a:gd name="T27" fmla="*/ 0 h 5"/>
                        <a:gd name="T28" fmla="*/ 2 w 6"/>
                        <a:gd name="T29" fmla="*/ 0 h 5"/>
                        <a:gd name="T30" fmla="*/ 1 w 6"/>
                        <a:gd name="T31" fmla="*/ 1 h 5"/>
                        <a:gd name="T32" fmla="*/ 1 w 6"/>
                        <a:gd name="T33" fmla="*/ 2 h 5"/>
                        <a:gd name="T34" fmla="*/ 2 w 6"/>
                        <a:gd name="T35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3" y="3"/>
                            <a:pt x="3" y="4"/>
                            <a:pt x="4" y="4"/>
                          </a:cubicBezTo>
                          <a:cubicBezTo>
                            <a:pt x="4" y="4"/>
                            <a:pt x="4" y="4"/>
                            <a:pt x="4" y="4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3" name="Oval 2374">
                      <a:extLst>
                        <a:ext uri="{FF2B5EF4-FFF2-40B4-BE49-F238E27FC236}">
                          <a16:creationId xmlns:a16="http://schemas.microsoft.com/office/drawing/2014/main" id="{C8102062-4B96-44E9-9915-3A775B2D1E8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80" y="4076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4" name="Freeform 2375">
                      <a:extLst>
                        <a:ext uri="{FF2B5EF4-FFF2-40B4-BE49-F238E27FC236}">
                          <a16:creationId xmlns:a16="http://schemas.microsoft.com/office/drawing/2014/main" id="{C77669C3-6C44-4604-9CDA-893A5F8B01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4" y="2985"/>
                      <a:ext cx="0" cy="2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0 h 1"/>
                        <a:gd name="T3" fmla="*/ 0 h 1"/>
                        <a:gd name="T4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5" name="Freeform 2376">
                      <a:extLst>
                        <a:ext uri="{FF2B5EF4-FFF2-40B4-BE49-F238E27FC236}">
                          <a16:creationId xmlns:a16="http://schemas.microsoft.com/office/drawing/2014/main" id="{919C41F6-3C84-485C-806A-0DE85CC3FC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62" y="408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2 h 2"/>
                        <a:gd name="T2" fmla="*/ 0 w 1"/>
                        <a:gd name="T3" fmla="*/ 0 h 2"/>
                        <a:gd name="T4" fmla="*/ 1 w 1"/>
                        <a:gd name="T5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2"/>
                          </a:move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6" name="Freeform 2377">
                      <a:extLst>
                        <a:ext uri="{FF2B5EF4-FFF2-40B4-BE49-F238E27FC236}">
                          <a16:creationId xmlns:a16="http://schemas.microsoft.com/office/drawing/2014/main" id="{7E625D39-ABFF-47F2-AF6B-D8C99C688B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057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7" name="Oval 2378">
                      <a:extLst>
                        <a:ext uri="{FF2B5EF4-FFF2-40B4-BE49-F238E27FC236}">
                          <a16:creationId xmlns:a16="http://schemas.microsoft.com/office/drawing/2014/main" id="{9B1E3384-CA69-4986-B8D6-E8BBA62BF28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02" y="4103"/>
                      <a:ext cx="3" cy="3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8" name="Freeform 2379">
                      <a:extLst>
                        <a:ext uri="{FF2B5EF4-FFF2-40B4-BE49-F238E27FC236}">
                          <a16:creationId xmlns:a16="http://schemas.microsoft.com/office/drawing/2014/main" id="{1592D38C-D10E-421D-AD60-00F73837A6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9" y="4103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1 h 1"/>
                        <a:gd name="T2" fmla="*/ 2 w 2"/>
                        <a:gd name="T3" fmla="*/ 1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0 w 2"/>
                        <a:gd name="T9" fmla="*/ 1 h 1"/>
                        <a:gd name="T10" fmla="*/ 1 w 2"/>
                        <a:gd name="T11" fmla="*/ 1 h 1"/>
                        <a:gd name="T12" fmla="*/ 2 w 2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349" name="Freeform 2380">
                      <a:extLst>
                        <a:ext uri="{FF2B5EF4-FFF2-40B4-BE49-F238E27FC236}">
                          <a16:creationId xmlns:a16="http://schemas.microsoft.com/office/drawing/2014/main" id="{D817B491-FD12-487D-8279-01E1749C8C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1" y="4106"/>
                      <a:ext cx="6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1 h 1"/>
                        <a:gd name="T6" fmla="*/ 0 w 2"/>
                        <a:gd name="T7" fmla="*/ 1 h 1"/>
                        <a:gd name="T8" fmla="*/ 1 w 2"/>
                        <a:gd name="T9" fmla="*/ 0 h 1"/>
                        <a:gd name="T10" fmla="*/ 2 w 2"/>
                        <a:gd name="T11" fmla="*/ 0 h 1"/>
                        <a:gd name="T12" fmla="*/ 1 w 2"/>
                        <a:gd name="T1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</p:grpSp>
              <p:sp>
                <p:nvSpPr>
                  <p:cNvPr id="26" name="Freeform 2382">
                    <a:extLst>
                      <a:ext uri="{FF2B5EF4-FFF2-40B4-BE49-F238E27FC236}">
                        <a16:creationId xmlns:a16="http://schemas.microsoft.com/office/drawing/2014/main" id="{49466877-D75A-484A-8897-ED549C2763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2502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0 w 2"/>
                      <a:gd name="T5" fmla="*/ 2 h 2"/>
                      <a:gd name="T6" fmla="*/ 1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7" name="Oval 2383">
                    <a:extLst>
                      <a:ext uri="{FF2B5EF4-FFF2-40B4-BE49-F238E27FC236}">
                        <a16:creationId xmlns:a16="http://schemas.microsoft.com/office/drawing/2014/main" id="{063F888D-CC57-4458-A564-DA0559E9FE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85" y="4108"/>
                    <a:ext cx="3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8" name="Freeform 2384">
                    <a:extLst>
                      <a:ext uri="{FF2B5EF4-FFF2-40B4-BE49-F238E27FC236}">
                        <a16:creationId xmlns:a16="http://schemas.microsoft.com/office/drawing/2014/main" id="{72479B03-B356-487A-A6DE-CA2228BCA6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0" y="410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29" name="Freeform 2385">
                    <a:extLst>
                      <a:ext uri="{FF2B5EF4-FFF2-40B4-BE49-F238E27FC236}">
                        <a16:creationId xmlns:a16="http://schemas.microsoft.com/office/drawing/2014/main" id="{E6BDC6D4-FA29-4ECF-84E5-CAC6D54DEC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3" y="4108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0" name="Freeform 2386">
                    <a:extLst>
                      <a:ext uri="{FF2B5EF4-FFF2-40B4-BE49-F238E27FC236}">
                        <a16:creationId xmlns:a16="http://schemas.microsoft.com/office/drawing/2014/main" id="{CD92E372-404D-4D45-AD25-21A7F95414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3" y="4111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1" name="Freeform 2387">
                    <a:extLst>
                      <a:ext uri="{FF2B5EF4-FFF2-40B4-BE49-F238E27FC236}">
                        <a16:creationId xmlns:a16="http://schemas.microsoft.com/office/drawing/2014/main" id="{57532A1E-F151-41BA-89E4-2D155C30AC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8" y="4127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2" name="Freeform 2388">
                    <a:extLst>
                      <a:ext uri="{FF2B5EF4-FFF2-40B4-BE49-F238E27FC236}">
                        <a16:creationId xmlns:a16="http://schemas.microsoft.com/office/drawing/2014/main" id="{BCCC8578-5EAB-474E-8FC6-6E16CD2D95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347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3" name="Freeform 2389">
                    <a:extLst>
                      <a:ext uri="{FF2B5EF4-FFF2-40B4-BE49-F238E27FC236}">
                        <a16:creationId xmlns:a16="http://schemas.microsoft.com/office/drawing/2014/main" id="{EB4989A2-39C8-4AB7-9AE0-62DBF8727A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0 w 2"/>
                      <a:gd name="T3" fmla="*/ 3 h 3"/>
                      <a:gd name="T4" fmla="*/ 0 w 2"/>
                      <a:gd name="T5" fmla="*/ 3 h 3"/>
                      <a:gd name="T6" fmla="*/ 0 w 2"/>
                      <a:gd name="T7" fmla="*/ 3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1 h 3"/>
                      <a:gd name="T14" fmla="*/ 1 w 2"/>
                      <a:gd name="T15" fmla="*/ 1 h 3"/>
                      <a:gd name="T16" fmla="*/ 1 w 2"/>
                      <a:gd name="T17" fmla="*/ 1 h 3"/>
                      <a:gd name="T18" fmla="*/ 1 w 2"/>
                      <a:gd name="T19" fmla="*/ 1 h 3"/>
                      <a:gd name="T20" fmla="*/ 1 w 2"/>
                      <a:gd name="T21" fmla="*/ 1 h 3"/>
                      <a:gd name="T22" fmla="*/ 1 w 2"/>
                      <a:gd name="T23" fmla="*/ 0 h 3"/>
                      <a:gd name="T24" fmla="*/ 0 w 2"/>
                      <a:gd name="T25" fmla="*/ 0 h 3"/>
                      <a:gd name="T26" fmla="*/ 0 w 2"/>
                      <a:gd name="T27" fmla="*/ 0 h 3"/>
                      <a:gd name="T28" fmla="*/ 0 w 2"/>
                      <a:gd name="T29" fmla="*/ 1 h 3"/>
                      <a:gd name="T30" fmla="*/ 0 w 2"/>
                      <a:gd name="T31" fmla="*/ 1 h 3"/>
                      <a:gd name="T32" fmla="*/ 0 w 2"/>
                      <a:gd name="T33" fmla="*/ 2 h 3"/>
                      <a:gd name="T34" fmla="*/ 0 w 2"/>
                      <a:gd name="T3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4" name="Freeform 2390">
                    <a:extLst>
                      <a:ext uri="{FF2B5EF4-FFF2-40B4-BE49-F238E27FC236}">
                        <a16:creationId xmlns:a16="http://schemas.microsoft.com/office/drawing/2014/main" id="{99071807-B9A0-4939-95ED-236095F088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036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5" name="Freeform 2391">
                    <a:extLst>
                      <a:ext uri="{FF2B5EF4-FFF2-40B4-BE49-F238E27FC236}">
                        <a16:creationId xmlns:a16="http://schemas.microsoft.com/office/drawing/2014/main" id="{F33895D0-2010-4538-84C7-B0C6A90100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9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6" name="Freeform 2392">
                    <a:extLst>
                      <a:ext uri="{FF2B5EF4-FFF2-40B4-BE49-F238E27FC236}">
                        <a16:creationId xmlns:a16="http://schemas.microsoft.com/office/drawing/2014/main" id="{F93D1267-392E-4728-8EEB-619D9A5239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27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" name="Freeform 2393">
                    <a:extLst>
                      <a:ext uri="{FF2B5EF4-FFF2-40B4-BE49-F238E27FC236}">
                        <a16:creationId xmlns:a16="http://schemas.microsoft.com/office/drawing/2014/main" id="{131F493B-0A7C-4148-8ED0-9045D2383A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0" y="2893"/>
                    <a:ext cx="5" cy="8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2 w 2"/>
                      <a:gd name="T3" fmla="*/ 2 h 3"/>
                      <a:gd name="T4" fmla="*/ 2 w 2"/>
                      <a:gd name="T5" fmla="*/ 1 h 3"/>
                      <a:gd name="T6" fmla="*/ 2 w 2"/>
                      <a:gd name="T7" fmla="*/ 1 h 3"/>
                      <a:gd name="T8" fmla="*/ 2 w 2"/>
                      <a:gd name="T9" fmla="*/ 0 h 3"/>
                      <a:gd name="T10" fmla="*/ 1 w 2"/>
                      <a:gd name="T11" fmla="*/ 1 h 3"/>
                      <a:gd name="T12" fmla="*/ 1 w 2"/>
                      <a:gd name="T13" fmla="*/ 2 h 3"/>
                      <a:gd name="T14" fmla="*/ 2 w 2"/>
                      <a:gd name="T1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" name="Freeform 2394">
                    <a:extLst>
                      <a:ext uri="{FF2B5EF4-FFF2-40B4-BE49-F238E27FC236}">
                        <a16:creationId xmlns:a16="http://schemas.microsoft.com/office/drawing/2014/main" id="{5A91EBF9-DBBF-4BC0-AC02-47A0791AD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8" y="2976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1 h 2"/>
                      <a:gd name="T14" fmla="*/ 1 w 2"/>
                      <a:gd name="T15" fmla="*/ 0 h 2"/>
                      <a:gd name="T16" fmla="*/ 1 w 2"/>
                      <a:gd name="T17" fmla="*/ 0 h 2"/>
                      <a:gd name="T18" fmla="*/ 0 w 2"/>
                      <a:gd name="T19" fmla="*/ 0 h 2"/>
                      <a:gd name="T20" fmla="*/ 1 w 2"/>
                      <a:gd name="T2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" name="Freeform 2395">
                    <a:extLst>
                      <a:ext uri="{FF2B5EF4-FFF2-40B4-BE49-F238E27FC236}">
                        <a16:creationId xmlns:a16="http://schemas.microsoft.com/office/drawing/2014/main" id="{A14F2304-7087-4343-9DCB-E4DC2B33FA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5" y="2724"/>
                    <a:ext cx="6" cy="6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" name="Freeform 2396">
                    <a:extLst>
                      <a:ext uri="{FF2B5EF4-FFF2-40B4-BE49-F238E27FC236}">
                        <a16:creationId xmlns:a16="http://schemas.microsoft.com/office/drawing/2014/main" id="{AF51BBF6-FCD8-4C8F-90F1-A46D7F3562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" y="3473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" name="Freeform 2397">
                    <a:extLst>
                      <a:ext uri="{FF2B5EF4-FFF2-40B4-BE49-F238E27FC236}">
                        <a16:creationId xmlns:a16="http://schemas.microsoft.com/office/drawing/2014/main" id="{A8AAFB2E-1F07-4CA6-B7F2-99A656BCC5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" y="2939"/>
                    <a:ext cx="11" cy="11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2 w 4"/>
                      <a:gd name="T3" fmla="*/ 4 h 4"/>
                      <a:gd name="T4" fmla="*/ 2 w 4"/>
                      <a:gd name="T5" fmla="*/ 3 h 4"/>
                      <a:gd name="T6" fmla="*/ 2 w 4"/>
                      <a:gd name="T7" fmla="*/ 2 h 4"/>
                      <a:gd name="T8" fmla="*/ 3 w 4"/>
                      <a:gd name="T9" fmla="*/ 2 h 4"/>
                      <a:gd name="T10" fmla="*/ 4 w 4"/>
                      <a:gd name="T11" fmla="*/ 1 h 4"/>
                      <a:gd name="T12" fmla="*/ 3 w 4"/>
                      <a:gd name="T13" fmla="*/ 1 h 4"/>
                      <a:gd name="T14" fmla="*/ 2 w 4"/>
                      <a:gd name="T15" fmla="*/ 2 h 4"/>
                      <a:gd name="T16" fmla="*/ 2 w 4"/>
                      <a:gd name="T17" fmla="*/ 2 h 4"/>
                      <a:gd name="T18" fmla="*/ 1 w 4"/>
                      <a:gd name="T19" fmla="*/ 3 h 4"/>
                      <a:gd name="T20" fmla="*/ 1 w 4"/>
                      <a:gd name="T2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" name="Freeform 2398">
                    <a:extLst>
                      <a:ext uri="{FF2B5EF4-FFF2-40B4-BE49-F238E27FC236}">
                        <a16:creationId xmlns:a16="http://schemas.microsoft.com/office/drawing/2014/main" id="{F30CF929-343B-4886-A622-B84FB4C37B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497"/>
                    <a:ext cx="6" cy="5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0 h 2"/>
                      <a:gd name="T10" fmla="*/ 0 w 2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" name="Freeform 2399">
                    <a:extLst>
                      <a:ext uri="{FF2B5EF4-FFF2-40B4-BE49-F238E27FC236}">
                        <a16:creationId xmlns:a16="http://schemas.microsoft.com/office/drawing/2014/main" id="{4CD3E51C-6651-4E02-A630-2E8BBE4227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599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" name="Freeform 2400">
                    <a:extLst>
                      <a:ext uri="{FF2B5EF4-FFF2-40B4-BE49-F238E27FC236}">
                        <a16:creationId xmlns:a16="http://schemas.microsoft.com/office/drawing/2014/main" id="{9ABD743D-F038-4B46-A4B5-36012646BC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04"/>
                    <a:ext cx="3" cy="8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1 h 3"/>
                      <a:gd name="T4" fmla="*/ 0 w 1"/>
                      <a:gd name="T5" fmla="*/ 1 h 3"/>
                      <a:gd name="T6" fmla="*/ 0 w 1"/>
                      <a:gd name="T7" fmla="*/ 1 h 3"/>
                      <a:gd name="T8" fmla="*/ 0 w 1"/>
                      <a:gd name="T9" fmla="*/ 1 h 3"/>
                      <a:gd name="T10" fmla="*/ 0 w 1"/>
                      <a:gd name="T11" fmla="*/ 2 h 3"/>
                      <a:gd name="T12" fmla="*/ 1 w 1"/>
                      <a:gd name="T13" fmla="*/ 2 h 3"/>
                      <a:gd name="T14" fmla="*/ 1 w 1"/>
                      <a:gd name="T15" fmla="*/ 1 h 3"/>
                      <a:gd name="T16" fmla="*/ 1 w 1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" name="Freeform 2401">
                    <a:extLst>
                      <a:ext uri="{FF2B5EF4-FFF2-40B4-BE49-F238E27FC236}">
                        <a16:creationId xmlns:a16="http://schemas.microsoft.com/office/drawing/2014/main" id="{B1B3FC2F-FD82-483E-964B-4A4460C111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62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1 w 1"/>
                      <a:gd name="T13" fmla="*/ 1 h 1"/>
                      <a:gd name="T14" fmla="*/ 1 w 1"/>
                      <a:gd name="T15" fmla="*/ 1 h 1"/>
                      <a:gd name="T16" fmla="*/ 0 w 1"/>
                      <a:gd name="T17" fmla="*/ 0 h 1"/>
                      <a:gd name="T18" fmla="*/ 0 w 1"/>
                      <a:gd name="T1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" name="Freeform 2402">
                    <a:extLst>
                      <a:ext uri="{FF2B5EF4-FFF2-40B4-BE49-F238E27FC236}">
                        <a16:creationId xmlns:a16="http://schemas.microsoft.com/office/drawing/2014/main" id="{D0B45BF1-BFB6-476E-BD40-4B6E038C3C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50"/>
                    <a:ext cx="5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2 h 2"/>
                      <a:gd name="T14" fmla="*/ 2 w 2"/>
                      <a:gd name="T1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" name="Freeform 2403">
                    <a:extLst>
                      <a:ext uri="{FF2B5EF4-FFF2-40B4-BE49-F238E27FC236}">
                        <a16:creationId xmlns:a16="http://schemas.microsoft.com/office/drawing/2014/main" id="{DC1EC9F9-9A0F-4D9C-B950-21E62C4967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3701"/>
                    <a:ext cx="3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" name="Freeform 2404">
                    <a:extLst>
                      <a:ext uri="{FF2B5EF4-FFF2-40B4-BE49-F238E27FC236}">
                        <a16:creationId xmlns:a16="http://schemas.microsoft.com/office/drawing/2014/main" id="{71550E66-0F90-4F86-AE45-6D10FE1B04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" y="3154"/>
                    <a:ext cx="8" cy="13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0 h 5"/>
                      <a:gd name="T4" fmla="*/ 1 w 3"/>
                      <a:gd name="T5" fmla="*/ 1 h 5"/>
                      <a:gd name="T6" fmla="*/ 1 w 3"/>
                      <a:gd name="T7" fmla="*/ 1 h 5"/>
                      <a:gd name="T8" fmla="*/ 1 w 3"/>
                      <a:gd name="T9" fmla="*/ 1 h 5"/>
                      <a:gd name="T10" fmla="*/ 1 w 3"/>
                      <a:gd name="T11" fmla="*/ 1 h 5"/>
                      <a:gd name="T12" fmla="*/ 1 w 3"/>
                      <a:gd name="T13" fmla="*/ 1 h 5"/>
                      <a:gd name="T14" fmla="*/ 1 w 3"/>
                      <a:gd name="T15" fmla="*/ 2 h 5"/>
                      <a:gd name="T16" fmla="*/ 1 w 3"/>
                      <a:gd name="T17" fmla="*/ 2 h 5"/>
                      <a:gd name="T18" fmla="*/ 0 w 3"/>
                      <a:gd name="T19" fmla="*/ 3 h 5"/>
                      <a:gd name="T20" fmla="*/ 1 w 3"/>
                      <a:gd name="T21" fmla="*/ 5 h 5"/>
                      <a:gd name="T22" fmla="*/ 1 w 3"/>
                      <a:gd name="T23" fmla="*/ 5 h 5"/>
                      <a:gd name="T24" fmla="*/ 2 w 3"/>
                      <a:gd name="T25" fmla="*/ 4 h 5"/>
                      <a:gd name="T26" fmla="*/ 2 w 3"/>
                      <a:gd name="T27" fmla="*/ 3 h 5"/>
                      <a:gd name="T28" fmla="*/ 2 w 3"/>
                      <a:gd name="T29" fmla="*/ 2 h 5"/>
                      <a:gd name="T30" fmla="*/ 2 w 3"/>
                      <a:gd name="T31" fmla="*/ 1 h 5"/>
                      <a:gd name="T32" fmla="*/ 2 w 3"/>
                      <a:gd name="T33" fmla="*/ 1 h 5"/>
                      <a:gd name="T34" fmla="*/ 2 w 3"/>
                      <a:gd name="T35" fmla="*/ 1 h 5"/>
                      <a:gd name="T36" fmla="*/ 2 w 3"/>
                      <a:gd name="T37" fmla="*/ 1 h 5"/>
                      <a:gd name="T38" fmla="*/ 2 w 3"/>
                      <a:gd name="T3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9" name="Freeform 2405">
                    <a:extLst>
                      <a:ext uri="{FF2B5EF4-FFF2-40B4-BE49-F238E27FC236}">
                        <a16:creationId xmlns:a16="http://schemas.microsoft.com/office/drawing/2014/main" id="{F9A561A2-8256-4797-B306-FCF458A965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2668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1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0" name="Freeform 2406">
                    <a:extLst>
                      <a:ext uri="{FF2B5EF4-FFF2-40B4-BE49-F238E27FC236}">
                        <a16:creationId xmlns:a16="http://schemas.microsoft.com/office/drawing/2014/main" id="{1BC0458B-BA60-43BB-BC3D-59C8EBFF55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6" y="3733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" name="Freeform 2407">
                    <a:extLst>
                      <a:ext uri="{FF2B5EF4-FFF2-40B4-BE49-F238E27FC236}">
                        <a16:creationId xmlns:a16="http://schemas.microsoft.com/office/drawing/2014/main" id="{32B5A098-F63C-4228-82A3-1C596B289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3" y="3736"/>
                    <a:ext cx="6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0 w 2"/>
                      <a:gd name="T7" fmla="*/ 0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2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" name="Freeform 2408">
                    <a:extLst>
                      <a:ext uri="{FF2B5EF4-FFF2-40B4-BE49-F238E27FC236}">
                        <a16:creationId xmlns:a16="http://schemas.microsoft.com/office/drawing/2014/main" id="{ABE4CB04-8BBF-4940-8C04-1A9E6BE54C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9" y="2657"/>
                    <a:ext cx="16" cy="14"/>
                  </a:xfrm>
                  <a:custGeom>
                    <a:avLst/>
                    <a:gdLst>
                      <a:gd name="T0" fmla="*/ 0 w 6"/>
                      <a:gd name="T1" fmla="*/ 2 h 5"/>
                      <a:gd name="T2" fmla="*/ 0 w 6"/>
                      <a:gd name="T3" fmla="*/ 2 h 5"/>
                      <a:gd name="T4" fmla="*/ 0 w 6"/>
                      <a:gd name="T5" fmla="*/ 2 h 5"/>
                      <a:gd name="T6" fmla="*/ 0 w 6"/>
                      <a:gd name="T7" fmla="*/ 2 h 5"/>
                      <a:gd name="T8" fmla="*/ 1 w 6"/>
                      <a:gd name="T9" fmla="*/ 3 h 5"/>
                      <a:gd name="T10" fmla="*/ 3 w 6"/>
                      <a:gd name="T11" fmla="*/ 4 h 5"/>
                      <a:gd name="T12" fmla="*/ 3 w 6"/>
                      <a:gd name="T13" fmla="*/ 4 h 5"/>
                      <a:gd name="T14" fmla="*/ 3 w 6"/>
                      <a:gd name="T15" fmla="*/ 4 h 5"/>
                      <a:gd name="T16" fmla="*/ 3 w 6"/>
                      <a:gd name="T17" fmla="*/ 4 h 5"/>
                      <a:gd name="T18" fmla="*/ 5 w 6"/>
                      <a:gd name="T19" fmla="*/ 4 h 5"/>
                      <a:gd name="T20" fmla="*/ 6 w 6"/>
                      <a:gd name="T21" fmla="*/ 3 h 5"/>
                      <a:gd name="T22" fmla="*/ 5 w 6"/>
                      <a:gd name="T23" fmla="*/ 2 h 5"/>
                      <a:gd name="T24" fmla="*/ 4 w 6"/>
                      <a:gd name="T25" fmla="*/ 1 h 5"/>
                      <a:gd name="T26" fmla="*/ 2 w 6"/>
                      <a:gd name="T27" fmla="*/ 1 h 5"/>
                      <a:gd name="T28" fmla="*/ 2 w 6"/>
                      <a:gd name="T29" fmla="*/ 1 h 5"/>
                      <a:gd name="T30" fmla="*/ 2 w 6"/>
                      <a:gd name="T31" fmla="*/ 1 h 5"/>
                      <a:gd name="T32" fmla="*/ 2 w 6"/>
                      <a:gd name="T33" fmla="*/ 1 h 5"/>
                      <a:gd name="T34" fmla="*/ 0 w 6"/>
                      <a:gd name="T35" fmla="*/ 1 h 5"/>
                      <a:gd name="T36" fmla="*/ 0 w 6"/>
                      <a:gd name="T37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5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4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5"/>
                          <a:pt x="4" y="5"/>
                          <a:pt x="5" y="4"/>
                        </a:cubicBezTo>
                        <a:cubicBezTo>
                          <a:pt x="5" y="4"/>
                          <a:pt x="6" y="4"/>
                          <a:pt x="6" y="3"/>
                        </a:cubicBezTo>
                        <a:cubicBezTo>
                          <a:pt x="6" y="3"/>
                          <a:pt x="6" y="2"/>
                          <a:pt x="5" y="2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4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3" name="Freeform 2409">
                    <a:extLst>
                      <a:ext uri="{FF2B5EF4-FFF2-40B4-BE49-F238E27FC236}">
                        <a16:creationId xmlns:a16="http://schemas.microsoft.com/office/drawing/2014/main" id="{EF5FC9D8-17E0-48D2-925B-079081902F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2" y="2652"/>
                    <a:ext cx="11" cy="8"/>
                  </a:xfrm>
                  <a:custGeom>
                    <a:avLst/>
                    <a:gdLst>
                      <a:gd name="T0" fmla="*/ 1 w 4"/>
                      <a:gd name="T1" fmla="*/ 3 h 3"/>
                      <a:gd name="T2" fmla="*/ 2 w 4"/>
                      <a:gd name="T3" fmla="*/ 3 h 3"/>
                      <a:gd name="T4" fmla="*/ 3 w 4"/>
                      <a:gd name="T5" fmla="*/ 2 h 3"/>
                      <a:gd name="T6" fmla="*/ 4 w 4"/>
                      <a:gd name="T7" fmla="*/ 1 h 3"/>
                      <a:gd name="T8" fmla="*/ 4 w 4"/>
                      <a:gd name="T9" fmla="*/ 1 h 3"/>
                      <a:gd name="T10" fmla="*/ 3 w 4"/>
                      <a:gd name="T11" fmla="*/ 1 h 3"/>
                      <a:gd name="T12" fmla="*/ 3 w 4"/>
                      <a:gd name="T13" fmla="*/ 1 h 3"/>
                      <a:gd name="T14" fmla="*/ 2 w 4"/>
                      <a:gd name="T15" fmla="*/ 1 h 3"/>
                      <a:gd name="T16" fmla="*/ 0 w 4"/>
                      <a:gd name="T17" fmla="*/ 1 h 3"/>
                      <a:gd name="T18" fmla="*/ 0 w 4"/>
                      <a:gd name="T19" fmla="*/ 1 h 3"/>
                      <a:gd name="T20" fmla="*/ 0 w 4"/>
                      <a:gd name="T21" fmla="*/ 2 h 3"/>
                      <a:gd name="T22" fmla="*/ 0 w 4"/>
                      <a:gd name="T23" fmla="*/ 2 h 3"/>
                      <a:gd name="T24" fmla="*/ 1 w 4"/>
                      <a:gd name="T2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4" name="Freeform 2410">
                    <a:extLst>
                      <a:ext uri="{FF2B5EF4-FFF2-40B4-BE49-F238E27FC236}">
                        <a16:creationId xmlns:a16="http://schemas.microsoft.com/office/drawing/2014/main" id="{55A39D50-86D7-4AC8-A203-FB23110AF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2647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2 h 2"/>
                      <a:gd name="T12" fmla="*/ 1 w 1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5" name="Freeform 2411">
                    <a:extLst>
                      <a:ext uri="{FF2B5EF4-FFF2-40B4-BE49-F238E27FC236}">
                        <a16:creationId xmlns:a16="http://schemas.microsoft.com/office/drawing/2014/main" id="{EB1A5BF0-CF6E-41E0-B706-FF139118B2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284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0 h 2"/>
                      <a:gd name="T12" fmla="*/ 1 w 2"/>
                      <a:gd name="T13" fmla="*/ 0 h 2"/>
                      <a:gd name="T14" fmla="*/ 1 w 2"/>
                      <a:gd name="T15" fmla="*/ 0 h 2"/>
                      <a:gd name="T16" fmla="*/ 0 w 2"/>
                      <a:gd name="T17" fmla="*/ 1 h 2"/>
                      <a:gd name="T18" fmla="*/ 1 w 2"/>
                      <a:gd name="T19" fmla="*/ 1 h 2"/>
                      <a:gd name="T20" fmla="*/ 1 w 2"/>
                      <a:gd name="T2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6" name="Freeform 2412">
                    <a:extLst>
                      <a:ext uri="{FF2B5EF4-FFF2-40B4-BE49-F238E27FC236}">
                        <a16:creationId xmlns:a16="http://schemas.microsoft.com/office/drawing/2014/main" id="{E1F65520-0584-45E9-B052-5A18753E36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789"/>
                    <a:ext cx="22" cy="19"/>
                  </a:xfrm>
                  <a:custGeom>
                    <a:avLst/>
                    <a:gdLst>
                      <a:gd name="T0" fmla="*/ 8 w 8"/>
                      <a:gd name="T1" fmla="*/ 5 h 7"/>
                      <a:gd name="T2" fmla="*/ 8 w 8"/>
                      <a:gd name="T3" fmla="*/ 5 h 7"/>
                      <a:gd name="T4" fmla="*/ 8 w 8"/>
                      <a:gd name="T5" fmla="*/ 5 h 7"/>
                      <a:gd name="T6" fmla="*/ 7 w 8"/>
                      <a:gd name="T7" fmla="*/ 3 h 7"/>
                      <a:gd name="T8" fmla="*/ 6 w 8"/>
                      <a:gd name="T9" fmla="*/ 3 h 7"/>
                      <a:gd name="T10" fmla="*/ 5 w 8"/>
                      <a:gd name="T11" fmla="*/ 2 h 7"/>
                      <a:gd name="T12" fmla="*/ 4 w 8"/>
                      <a:gd name="T13" fmla="*/ 1 h 7"/>
                      <a:gd name="T14" fmla="*/ 2 w 8"/>
                      <a:gd name="T15" fmla="*/ 0 h 7"/>
                      <a:gd name="T16" fmla="*/ 2 w 8"/>
                      <a:gd name="T17" fmla="*/ 0 h 7"/>
                      <a:gd name="T18" fmla="*/ 1 w 8"/>
                      <a:gd name="T19" fmla="*/ 0 h 7"/>
                      <a:gd name="T20" fmla="*/ 1 w 8"/>
                      <a:gd name="T21" fmla="*/ 0 h 7"/>
                      <a:gd name="T22" fmla="*/ 1 w 8"/>
                      <a:gd name="T23" fmla="*/ 0 h 7"/>
                      <a:gd name="T24" fmla="*/ 1 w 8"/>
                      <a:gd name="T25" fmla="*/ 0 h 7"/>
                      <a:gd name="T26" fmla="*/ 1 w 8"/>
                      <a:gd name="T27" fmla="*/ 0 h 7"/>
                      <a:gd name="T28" fmla="*/ 1 w 8"/>
                      <a:gd name="T29" fmla="*/ 1 h 7"/>
                      <a:gd name="T30" fmla="*/ 2 w 8"/>
                      <a:gd name="T31" fmla="*/ 1 h 7"/>
                      <a:gd name="T32" fmla="*/ 2 w 8"/>
                      <a:gd name="T33" fmla="*/ 1 h 7"/>
                      <a:gd name="T34" fmla="*/ 2 w 8"/>
                      <a:gd name="T35" fmla="*/ 2 h 7"/>
                      <a:gd name="T36" fmla="*/ 2 w 8"/>
                      <a:gd name="T37" fmla="*/ 4 h 7"/>
                      <a:gd name="T38" fmla="*/ 3 w 8"/>
                      <a:gd name="T39" fmla="*/ 4 h 7"/>
                      <a:gd name="T40" fmla="*/ 3 w 8"/>
                      <a:gd name="T41" fmla="*/ 4 h 7"/>
                      <a:gd name="T42" fmla="*/ 2 w 8"/>
                      <a:gd name="T43" fmla="*/ 4 h 7"/>
                      <a:gd name="T44" fmla="*/ 2 w 8"/>
                      <a:gd name="T45" fmla="*/ 6 h 7"/>
                      <a:gd name="T46" fmla="*/ 3 w 8"/>
                      <a:gd name="T47" fmla="*/ 7 h 7"/>
                      <a:gd name="T48" fmla="*/ 5 w 8"/>
                      <a:gd name="T49" fmla="*/ 6 h 7"/>
                      <a:gd name="T50" fmla="*/ 6 w 8"/>
                      <a:gd name="T51" fmla="*/ 4 h 7"/>
                      <a:gd name="T52" fmla="*/ 6 w 8"/>
                      <a:gd name="T53" fmla="*/ 5 h 7"/>
                      <a:gd name="T54" fmla="*/ 6 w 8"/>
                      <a:gd name="T55" fmla="*/ 5 h 7"/>
                      <a:gd name="T56" fmla="*/ 8 w 8"/>
                      <a:gd name="T57" fmla="*/ 5 h 7"/>
                      <a:gd name="T58" fmla="*/ 8 w 8"/>
                      <a:gd name="T59" fmla="*/ 5 h 7"/>
                      <a:gd name="T60" fmla="*/ 8 w 8"/>
                      <a:gd name="T61" fmla="*/ 5 h 7"/>
                      <a:gd name="T62" fmla="*/ 8 w 8"/>
                      <a:gd name="T63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" h="7">
                        <a:moveTo>
                          <a:pt x="8" y="5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3"/>
                          <a:pt x="8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5" y="2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6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4" y="6"/>
                          <a:pt x="4" y="6"/>
                          <a:pt x="5" y="6"/>
                        </a:cubicBezTo>
                        <a:cubicBezTo>
                          <a:pt x="5" y="6"/>
                          <a:pt x="5" y="5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7" name="Freeform 2413">
                    <a:extLst>
                      <a:ext uri="{FF2B5EF4-FFF2-40B4-BE49-F238E27FC236}">
                        <a16:creationId xmlns:a16="http://schemas.microsoft.com/office/drawing/2014/main" id="{77E2653D-6CE8-4909-B3E8-084DD16B89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33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8" name="Freeform 2414">
                    <a:extLst>
                      <a:ext uri="{FF2B5EF4-FFF2-40B4-BE49-F238E27FC236}">
                        <a16:creationId xmlns:a16="http://schemas.microsoft.com/office/drawing/2014/main" id="{84478627-B94E-4BA0-A9A6-BB6431520B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7" y="383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9" name="Freeform 2415">
                    <a:extLst>
                      <a:ext uri="{FF2B5EF4-FFF2-40B4-BE49-F238E27FC236}">
                        <a16:creationId xmlns:a16="http://schemas.microsoft.com/office/drawing/2014/main" id="{30592E2E-4A47-4EF4-8E3F-803EB33B3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835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0 w 2"/>
                      <a:gd name="T11" fmla="*/ 0 h 1"/>
                      <a:gd name="T12" fmla="*/ 1 w 2"/>
                      <a:gd name="T13" fmla="*/ 0 h 1"/>
                      <a:gd name="T14" fmla="*/ 1 w 2"/>
                      <a:gd name="T1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0" name="Freeform 2416">
                    <a:extLst>
                      <a:ext uri="{FF2B5EF4-FFF2-40B4-BE49-F238E27FC236}">
                        <a16:creationId xmlns:a16="http://schemas.microsoft.com/office/drawing/2014/main" id="{7463A0EC-9230-4A34-8949-AADFA34E8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6" y="2630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1" name="Freeform 2417">
                    <a:extLst>
                      <a:ext uri="{FF2B5EF4-FFF2-40B4-BE49-F238E27FC236}">
                        <a16:creationId xmlns:a16="http://schemas.microsoft.com/office/drawing/2014/main" id="{514ED763-73BB-46F7-8273-7B1B4C7C8E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3848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2" name="Freeform 2418">
                    <a:extLst>
                      <a:ext uri="{FF2B5EF4-FFF2-40B4-BE49-F238E27FC236}">
                        <a16:creationId xmlns:a16="http://schemas.microsoft.com/office/drawing/2014/main" id="{5D86F4ED-8BC8-44DC-84E9-84EE2B5239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88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3" name="Freeform 2419">
                    <a:extLst>
                      <a:ext uri="{FF2B5EF4-FFF2-40B4-BE49-F238E27FC236}">
                        <a16:creationId xmlns:a16="http://schemas.microsoft.com/office/drawing/2014/main" id="{77298545-88E5-46EB-B1BD-5DC56B1C1C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5" y="2612"/>
                    <a:ext cx="21" cy="13"/>
                  </a:xfrm>
                  <a:custGeom>
                    <a:avLst/>
                    <a:gdLst>
                      <a:gd name="T0" fmla="*/ 1 w 8"/>
                      <a:gd name="T1" fmla="*/ 1 h 5"/>
                      <a:gd name="T2" fmla="*/ 2 w 8"/>
                      <a:gd name="T3" fmla="*/ 2 h 5"/>
                      <a:gd name="T4" fmla="*/ 2 w 8"/>
                      <a:gd name="T5" fmla="*/ 3 h 5"/>
                      <a:gd name="T6" fmla="*/ 4 w 8"/>
                      <a:gd name="T7" fmla="*/ 3 h 5"/>
                      <a:gd name="T8" fmla="*/ 4 w 8"/>
                      <a:gd name="T9" fmla="*/ 4 h 5"/>
                      <a:gd name="T10" fmla="*/ 5 w 8"/>
                      <a:gd name="T11" fmla="*/ 4 h 5"/>
                      <a:gd name="T12" fmla="*/ 6 w 8"/>
                      <a:gd name="T13" fmla="*/ 5 h 5"/>
                      <a:gd name="T14" fmla="*/ 6 w 8"/>
                      <a:gd name="T15" fmla="*/ 5 h 5"/>
                      <a:gd name="T16" fmla="*/ 7 w 8"/>
                      <a:gd name="T17" fmla="*/ 5 h 5"/>
                      <a:gd name="T18" fmla="*/ 8 w 8"/>
                      <a:gd name="T19" fmla="*/ 3 h 5"/>
                      <a:gd name="T20" fmla="*/ 8 w 8"/>
                      <a:gd name="T21" fmla="*/ 3 h 5"/>
                      <a:gd name="T22" fmla="*/ 6 w 8"/>
                      <a:gd name="T23" fmla="*/ 2 h 5"/>
                      <a:gd name="T24" fmla="*/ 5 w 8"/>
                      <a:gd name="T25" fmla="*/ 3 h 5"/>
                      <a:gd name="T26" fmla="*/ 5 w 8"/>
                      <a:gd name="T27" fmla="*/ 2 h 5"/>
                      <a:gd name="T28" fmla="*/ 4 w 8"/>
                      <a:gd name="T29" fmla="*/ 1 h 5"/>
                      <a:gd name="T30" fmla="*/ 3 w 8"/>
                      <a:gd name="T31" fmla="*/ 1 h 5"/>
                      <a:gd name="T32" fmla="*/ 3 w 8"/>
                      <a:gd name="T33" fmla="*/ 0 h 5"/>
                      <a:gd name="T34" fmla="*/ 2 w 8"/>
                      <a:gd name="T35" fmla="*/ 0 h 5"/>
                      <a:gd name="T36" fmla="*/ 1 w 8"/>
                      <a:gd name="T37" fmla="*/ 1 h 5"/>
                      <a:gd name="T38" fmla="*/ 1 w 8"/>
                      <a:gd name="T3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" h="5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4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4"/>
                          <a:pt x="8" y="4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2"/>
                          <a:pt x="7" y="2"/>
                          <a:pt x="6" y="2"/>
                        </a:cubicBezTo>
                        <a:cubicBezTo>
                          <a:pt x="6" y="2"/>
                          <a:pt x="6" y="3"/>
                          <a:pt x="5" y="3"/>
                        </a:cubicBezTo>
                        <a:cubicBezTo>
                          <a:pt x="5" y="3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4" y="1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4" name="Freeform 2420">
                    <a:extLst>
                      <a:ext uri="{FF2B5EF4-FFF2-40B4-BE49-F238E27FC236}">
                        <a16:creationId xmlns:a16="http://schemas.microsoft.com/office/drawing/2014/main" id="{E3A39350-D2FE-4AAA-8CB0-39EAEC3B7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2" y="39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5" name="Freeform 2421">
                    <a:extLst>
                      <a:ext uri="{FF2B5EF4-FFF2-40B4-BE49-F238E27FC236}">
                        <a16:creationId xmlns:a16="http://schemas.microsoft.com/office/drawing/2014/main" id="{61F60CC5-7EDB-4BDD-9279-FCB5A196E2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3923"/>
                    <a:ext cx="14" cy="11"/>
                  </a:xfrm>
                  <a:custGeom>
                    <a:avLst/>
                    <a:gdLst>
                      <a:gd name="T0" fmla="*/ 4 w 5"/>
                      <a:gd name="T1" fmla="*/ 2 h 4"/>
                      <a:gd name="T2" fmla="*/ 4 w 5"/>
                      <a:gd name="T3" fmla="*/ 2 h 4"/>
                      <a:gd name="T4" fmla="*/ 1 w 5"/>
                      <a:gd name="T5" fmla="*/ 0 h 4"/>
                      <a:gd name="T6" fmla="*/ 0 w 5"/>
                      <a:gd name="T7" fmla="*/ 0 h 4"/>
                      <a:gd name="T8" fmla="*/ 0 w 5"/>
                      <a:gd name="T9" fmla="*/ 1 h 4"/>
                      <a:gd name="T10" fmla="*/ 0 w 5"/>
                      <a:gd name="T11" fmla="*/ 1 h 4"/>
                      <a:gd name="T12" fmla="*/ 0 w 5"/>
                      <a:gd name="T13" fmla="*/ 2 h 4"/>
                      <a:gd name="T14" fmla="*/ 2 w 5"/>
                      <a:gd name="T15" fmla="*/ 3 h 4"/>
                      <a:gd name="T16" fmla="*/ 4 w 5"/>
                      <a:gd name="T17" fmla="*/ 4 h 4"/>
                      <a:gd name="T18" fmla="*/ 5 w 5"/>
                      <a:gd name="T19" fmla="*/ 3 h 4"/>
                      <a:gd name="T20" fmla="*/ 4 w 5"/>
                      <a:gd name="T21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" h="4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3" y="4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6" name="Freeform 2422">
                    <a:extLst>
                      <a:ext uri="{FF2B5EF4-FFF2-40B4-BE49-F238E27FC236}">
                        <a16:creationId xmlns:a16="http://schemas.microsoft.com/office/drawing/2014/main" id="{CDAB6FCF-DB93-4250-A80D-4394564C4F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6" y="394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7" name="Freeform 2423">
                    <a:extLst>
                      <a:ext uri="{FF2B5EF4-FFF2-40B4-BE49-F238E27FC236}">
                        <a16:creationId xmlns:a16="http://schemas.microsoft.com/office/drawing/2014/main" id="{105E6368-343C-4E75-9718-98C0F5E166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1" y="3017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0 h 2"/>
                      <a:gd name="T6" fmla="*/ 0 w 2"/>
                      <a:gd name="T7" fmla="*/ 0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8" name="Freeform 2424">
                    <a:extLst>
                      <a:ext uri="{FF2B5EF4-FFF2-40B4-BE49-F238E27FC236}">
                        <a16:creationId xmlns:a16="http://schemas.microsoft.com/office/drawing/2014/main" id="{A60A2F1D-D561-47FA-9249-8765939B0B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6" y="2577"/>
                    <a:ext cx="5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2 w 2"/>
                      <a:gd name="T7" fmla="*/ 0 h 2"/>
                      <a:gd name="T8" fmla="*/ 2 w 2"/>
                      <a:gd name="T9" fmla="*/ 0 h 2"/>
                      <a:gd name="T10" fmla="*/ 2 w 2"/>
                      <a:gd name="T11" fmla="*/ 0 h 2"/>
                      <a:gd name="T12" fmla="*/ 2 w 2"/>
                      <a:gd name="T13" fmla="*/ 0 h 2"/>
                      <a:gd name="T14" fmla="*/ 2 w 2"/>
                      <a:gd name="T15" fmla="*/ 0 h 2"/>
                      <a:gd name="T16" fmla="*/ 2 w 2"/>
                      <a:gd name="T17" fmla="*/ 0 h 2"/>
                      <a:gd name="T18" fmla="*/ 1 w 2"/>
                      <a:gd name="T19" fmla="*/ 0 h 2"/>
                      <a:gd name="T20" fmla="*/ 1 w 2"/>
                      <a:gd name="T21" fmla="*/ 0 h 2"/>
                      <a:gd name="T22" fmla="*/ 1 w 2"/>
                      <a:gd name="T23" fmla="*/ 0 h 2"/>
                      <a:gd name="T24" fmla="*/ 1 w 2"/>
                      <a:gd name="T25" fmla="*/ 0 h 2"/>
                      <a:gd name="T26" fmla="*/ 0 w 2"/>
                      <a:gd name="T27" fmla="*/ 0 h 2"/>
                      <a:gd name="T28" fmla="*/ 1 w 2"/>
                      <a:gd name="T29" fmla="*/ 1 h 2"/>
                      <a:gd name="T30" fmla="*/ 2 w 2"/>
                      <a:gd name="T3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" name="Freeform 2425">
                    <a:extLst>
                      <a:ext uri="{FF2B5EF4-FFF2-40B4-BE49-F238E27FC236}">
                        <a16:creationId xmlns:a16="http://schemas.microsoft.com/office/drawing/2014/main" id="{731231A0-BB78-42D1-AAA0-5034364EB5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3982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0" name="Oval 2426">
                    <a:extLst>
                      <a:ext uri="{FF2B5EF4-FFF2-40B4-BE49-F238E27FC236}">
                        <a16:creationId xmlns:a16="http://schemas.microsoft.com/office/drawing/2014/main" id="{D115F272-EE1F-4D74-B694-EB120DD3DF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11" y="398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" name="Freeform 2427">
                    <a:extLst>
                      <a:ext uri="{FF2B5EF4-FFF2-40B4-BE49-F238E27FC236}">
                        <a16:creationId xmlns:a16="http://schemas.microsoft.com/office/drawing/2014/main" id="{9FB91D13-7328-48B1-9B97-9DDE2C7742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3985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1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" name="Freeform 2428">
                    <a:extLst>
                      <a:ext uri="{FF2B5EF4-FFF2-40B4-BE49-F238E27FC236}">
                        <a16:creationId xmlns:a16="http://schemas.microsoft.com/office/drawing/2014/main" id="{5BAAB94F-298B-4CE6-8654-792415D7C6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3" y="3996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" name="Freeform 2429">
                    <a:extLst>
                      <a:ext uri="{FF2B5EF4-FFF2-40B4-BE49-F238E27FC236}">
                        <a16:creationId xmlns:a16="http://schemas.microsoft.com/office/drawing/2014/main" id="{B59DAD98-FE04-430F-A832-587240DDAB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5" y="256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" name="Freeform 2430">
                    <a:extLst>
                      <a:ext uri="{FF2B5EF4-FFF2-40B4-BE49-F238E27FC236}">
                        <a16:creationId xmlns:a16="http://schemas.microsoft.com/office/drawing/2014/main" id="{696063A3-6790-4683-BCF3-5CA9B6AF4B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4" y="4052"/>
                    <a:ext cx="11" cy="8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3 w 4"/>
                      <a:gd name="T3" fmla="*/ 1 h 3"/>
                      <a:gd name="T4" fmla="*/ 2 w 4"/>
                      <a:gd name="T5" fmla="*/ 1 h 3"/>
                      <a:gd name="T6" fmla="*/ 0 w 4"/>
                      <a:gd name="T7" fmla="*/ 0 h 3"/>
                      <a:gd name="T8" fmla="*/ 0 w 4"/>
                      <a:gd name="T9" fmla="*/ 0 h 3"/>
                      <a:gd name="T10" fmla="*/ 0 w 4"/>
                      <a:gd name="T11" fmla="*/ 1 h 3"/>
                      <a:gd name="T12" fmla="*/ 2 w 4"/>
                      <a:gd name="T13" fmla="*/ 2 h 3"/>
                      <a:gd name="T14" fmla="*/ 2 w 4"/>
                      <a:gd name="T15" fmla="*/ 2 h 3"/>
                      <a:gd name="T16" fmla="*/ 3 w 4"/>
                      <a:gd name="T17" fmla="*/ 2 h 3"/>
                      <a:gd name="T18" fmla="*/ 3 w 4"/>
                      <a:gd name="T19" fmla="*/ 2 h 3"/>
                      <a:gd name="T20" fmla="*/ 3 w 4"/>
                      <a:gd name="T21" fmla="*/ 3 h 3"/>
                      <a:gd name="T22" fmla="*/ 4 w 4"/>
                      <a:gd name="T23" fmla="*/ 2 h 3"/>
                      <a:gd name="T24" fmla="*/ 4 w 4"/>
                      <a:gd name="T25" fmla="*/ 2 h 3"/>
                      <a:gd name="T26" fmla="*/ 4 w 4"/>
                      <a:gd name="T27" fmla="*/ 2 h 3"/>
                      <a:gd name="T28" fmla="*/ 4 w 4"/>
                      <a:gd name="T2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" name="Freeform 2431">
                    <a:extLst>
                      <a:ext uri="{FF2B5EF4-FFF2-40B4-BE49-F238E27FC236}">
                        <a16:creationId xmlns:a16="http://schemas.microsoft.com/office/drawing/2014/main" id="{BE3ECDC5-081C-442C-921F-AE8411015B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0" y="2555"/>
                    <a:ext cx="11" cy="8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0 w 4"/>
                      <a:gd name="T3" fmla="*/ 1 h 3"/>
                      <a:gd name="T4" fmla="*/ 0 w 4"/>
                      <a:gd name="T5" fmla="*/ 1 h 3"/>
                      <a:gd name="T6" fmla="*/ 0 w 4"/>
                      <a:gd name="T7" fmla="*/ 1 h 3"/>
                      <a:gd name="T8" fmla="*/ 0 w 4"/>
                      <a:gd name="T9" fmla="*/ 1 h 3"/>
                      <a:gd name="T10" fmla="*/ 0 w 4"/>
                      <a:gd name="T11" fmla="*/ 1 h 3"/>
                      <a:gd name="T12" fmla="*/ 2 w 4"/>
                      <a:gd name="T13" fmla="*/ 2 h 3"/>
                      <a:gd name="T14" fmla="*/ 2 w 4"/>
                      <a:gd name="T15" fmla="*/ 2 h 3"/>
                      <a:gd name="T16" fmla="*/ 2 w 4"/>
                      <a:gd name="T17" fmla="*/ 2 h 3"/>
                      <a:gd name="T18" fmla="*/ 2 w 4"/>
                      <a:gd name="T19" fmla="*/ 2 h 3"/>
                      <a:gd name="T20" fmla="*/ 4 w 4"/>
                      <a:gd name="T21" fmla="*/ 2 h 3"/>
                      <a:gd name="T22" fmla="*/ 4 w 4"/>
                      <a:gd name="T23" fmla="*/ 1 h 3"/>
                      <a:gd name="T24" fmla="*/ 4 w 4"/>
                      <a:gd name="T25" fmla="*/ 1 h 3"/>
                      <a:gd name="T26" fmla="*/ 4 w 4"/>
                      <a:gd name="T27" fmla="*/ 1 h 3"/>
                      <a:gd name="T28" fmla="*/ 4 w 4"/>
                      <a:gd name="T29" fmla="*/ 1 h 3"/>
                      <a:gd name="T30" fmla="*/ 3 w 4"/>
                      <a:gd name="T31" fmla="*/ 0 h 3"/>
                      <a:gd name="T32" fmla="*/ 0 w 4"/>
                      <a:gd name="T33" fmla="*/ 0 h 3"/>
                      <a:gd name="T34" fmla="*/ 0 w 4"/>
                      <a:gd name="T35" fmla="*/ 1 h 3"/>
                      <a:gd name="T36" fmla="*/ 0 w 4"/>
                      <a:gd name="T37" fmla="*/ 1 h 3"/>
                      <a:gd name="T38" fmla="*/ 0 w 4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3" y="3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" name="Freeform 2432">
                    <a:extLst>
                      <a:ext uri="{FF2B5EF4-FFF2-40B4-BE49-F238E27FC236}">
                        <a16:creationId xmlns:a16="http://schemas.microsoft.com/office/drawing/2014/main" id="{8AE34F8E-9C7A-445A-9D89-5C99CA51816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899" y="2545"/>
                    <a:ext cx="13" cy="10"/>
                  </a:xfrm>
                  <a:custGeom>
                    <a:avLst/>
                    <a:gdLst>
                      <a:gd name="T0" fmla="*/ 0 w 5"/>
                      <a:gd name="T1" fmla="*/ 1 h 4"/>
                      <a:gd name="T2" fmla="*/ 0 w 5"/>
                      <a:gd name="T3" fmla="*/ 1 h 4"/>
                      <a:gd name="T4" fmla="*/ 1 w 5"/>
                      <a:gd name="T5" fmla="*/ 2 h 4"/>
                      <a:gd name="T6" fmla="*/ 1 w 5"/>
                      <a:gd name="T7" fmla="*/ 3 h 4"/>
                      <a:gd name="T8" fmla="*/ 1 w 5"/>
                      <a:gd name="T9" fmla="*/ 3 h 4"/>
                      <a:gd name="T10" fmla="*/ 1 w 5"/>
                      <a:gd name="T11" fmla="*/ 4 h 4"/>
                      <a:gd name="T12" fmla="*/ 3 w 5"/>
                      <a:gd name="T13" fmla="*/ 4 h 4"/>
                      <a:gd name="T14" fmla="*/ 3 w 5"/>
                      <a:gd name="T15" fmla="*/ 4 h 4"/>
                      <a:gd name="T16" fmla="*/ 4 w 5"/>
                      <a:gd name="T17" fmla="*/ 3 h 4"/>
                      <a:gd name="T18" fmla="*/ 5 w 5"/>
                      <a:gd name="T19" fmla="*/ 2 h 4"/>
                      <a:gd name="T20" fmla="*/ 4 w 5"/>
                      <a:gd name="T21" fmla="*/ 2 h 4"/>
                      <a:gd name="T22" fmla="*/ 4 w 5"/>
                      <a:gd name="T23" fmla="*/ 2 h 4"/>
                      <a:gd name="T24" fmla="*/ 4 w 5"/>
                      <a:gd name="T25" fmla="*/ 2 h 4"/>
                      <a:gd name="T26" fmla="*/ 4 w 5"/>
                      <a:gd name="T27" fmla="*/ 1 h 4"/>
                      <a:gd name="T28" fmla="*/ 3 w 5"/>
                      <a:gd name="T29" fmla="*/ 1 h 4"/>
                      <a:gd name="T30" fmla="*/ 2 w 5"/>
                      <a:gd name="T31" fmla="*/ 0 h 4"/>
                      <a:gd name="T32" fmla="*/ 1 w 5"/>
                      <a:gd name="T33" fmla="*/ 1 h 4"/>
                      <a:gd name="T34" fmla="*/ 0 w 5"/>
                      <a:gd name="T35" fmla="*/ 0 h 4"/>
                      <a:gd name="T36" fmla="*/ 0 w 5"/>
                      <a:gd name="T37" fmla="*/ 1 h 4"/>
                      <a:gd name="T38" fmla="*/ 4 w 5"/>
                      <a:gd name="T39" fmla="*/ 2 h 4"/>
                      <a:gd name="T40" fmla="*/ 4 w 5"/>
                      <a:gd name="T41" fmla="*/ 2 h 4"/>
                      <a:gd name="T42" fmla="*/ 4 w 5"/>
                      <a:gd name="T43" fmla="*/ 2 h 4"/>
                      <a:gd name="T44" fmla="*/ 4 w 5"/>
                      <a:gd name="T45" fmla="*/ 2 h 4"/>
                      <a:gd name="T46" fmla="*/ 4 w 5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" h="4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3"/>
                        </a:cubicBezTo>
                        <a:cubicBezTo>
                          <a:pt x="5" y="3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" name="Freeform 2433">
                    <a:extLst>
                      <a:ext uri="{FF2B5EF4-FFF2-40B4-BE49-F238E27FC236}">
                        <a16:creationId xmlns:a16="http://schemas.microsoft.com/office/drawing/2014/main" id="{E27F59EF-34B5-417A-A305-08EB698E2D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54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" name="Rectangle 2434">
                    <a:extLst>
                      <a:ext uri="{FF2B5EF4-FFF2-40B4-BE49-F238E27FC236}">
                        <a16:creationId xmlns:a16="http://schemas.microsoft.com/office/drawing/2014/main" id="{B64A1210-3145-40BC-9C32-7E4579E3F4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10" y="4090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" name="Freeform 2435">
                    <a:extLst>
                      <a:ext uri="{FF2B5EF4-FFF2-40B4-BE49-F238E27FC236}">
                        <a16:creationId xmlns:a16="http://schemas.microsoft.com/office/drawing/2014/main" id="{D21E91DB-83F5-4384-ADF6-2DCDE18BBF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0" y="3054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0 w 1"/>
                      <a:gd name="T9" fmla="*/ 1 h 2"/>
                      <a:gd name="T10" fmla="*/ 0 w 1"/>
                      <a:gd name="T11" fmla="*/ 1 h 2"/>
                      <a:gd name="T12" fmla="*/ 0 w 1"/>
                      <a:gd name="T13" fmla="*/ 2 h 2"/>
                      <a:gd name="T14" fmla="*/ 1 w 1"/>
                      <a:gd name="T15" fmla="*/ 1 h 2"/>
                      <a:gd name="T16" fmla="*/ 0 w 1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" name="Rectangle 2436">
                    <a:extLst>
                      <a:ext uri="{FF2B5EF4-FFF2-40B4-BE49-F238E27FC236}">
                        <a16:creationId xmlns:a16="http://schemas.microsoft.com/office/drawing/2014/main" id="{9A64BC2C-0F7E-49C0-BC54-83A8C332B2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92" y="4095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" name="Freeform 2437">
                    <a:extLst>
                      <a:ext uri="{FF2B5EF4-FFF2-40B4-BE49-F238E27FC236}">
                        <a16:creationId xmlns:a16="http://schemas.microsoft.com/office/drawing/2014/main" id="{1A706AEC-5E9A-4B2A-AFFF-A33655ED63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1" y="4098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0 h 1"/>
                      <a:gd name="T14" fmla="*/ 1 w 1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" name="Oval 2438">
                    <a:extLst>
                      <a:ext uri="{FF2B5EF4-FFF2-40B4-BE49-F238E27FC236}">
                        <a16:creationId xmlns:a16="http://schemas.microsoft.com/office/drawing/2014/main" id="{2107FF61-ACEB-4635-B361-288EACA0FA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13" y="4100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3" name="Oval 2439">
                    <a:extLst>
                      <a:ext uri="{FF2B5EF4-FFF2-40B4-BE49-F238E27FC236}">
                        <a16:creationId xmlns:a16="http://schemas.microsoft.com/office/drawing/2014/main" id="{CF7786FB-CE0D-47A6-9927-B9FDCB22B6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09" y="4100"/>
                    <a:ext cx="1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4" name="Freeform 2440">
                    <a:extLst>
                      <a:ext uri="{FF2B5EF4-FFF2-40B4-BE49-F238E27FC236}">
                        <a16:creationId xmlns:a16="http://schemas.microsoft.com/office/drawing/2014/main" id="{4DA27528-2229-4856-BDD0-75B4025CBB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8" y="4103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2 w 2"/>
                      <a:gd name="T11" fmla="*/ 1 h 1"/>
                      <a:gd name="T12" fmla="*/ 2 w 2"/>
                      <a:gd name="T13" fmla="*/ 1 h 1"/>
                      <a:gd name="T14" fmla="*/ 2 w 2"/>
                      <a:gd name="T15" fmla="*/ 1 h 1"/>
                      <a:gd name="T16" fmla="*/ 2 w 2"/>
                      <a:gd name="T17" fmla="*/ 0 h 1"/>
                      <a:gd name="T18" fmla="*/ 1 w 2"/>
                      <a:gd name="T1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5" name="Rectangle 2441">
                    <a:extLst>
                      <a:ext uri="{FF2B5EF4-FFF2-40B4-BE49-F238E27FC236}">
                        <a16:creationId xmlns:a16="http://schemas.microsoft.com/office/drawing/2014/main" id="{1CD55896-01B8-4239-80BA-D3D54E0398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81" y="4108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6" name="Rectangle 2442">
                    <a:extLst>
                      <a:ext uri="{FF2B5EF4-FFF2-40B4-BE49-F238E27FC236}">
                        <a16:creationId xmlns:a16="http://schemas.microsoft.com/office/drawing/2014/main" id="{D54C3A89-7009-4FE4-9D9C-EAA7E493BF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2" y="4114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7" name="Freeform 2443">
                    <a:extLst>
                      <a:ext uri="{FF2B5EF4-FFF2-40B4-BE49-F238E27FC236}">
                        <a16:creationId xmlns:a16="http://schemas.microsoft.com/office/drawing/2014/main" id="{E0E8B511-CCC4-4F01-80A6-D90E377491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1" y="2794"/>
                    <a:ext cx="24" cy="22"/>
                  </a:xfrm>
                  <a:custGeom>
                    <a:avLst/>
                    <a:gdLst>
                      <a:gd name="T0" fmla="*/ 8 w 9"/>
                      <a:gd name="T1" fmla="*/ 1 h 8"/>
                      <a:gd name="T2" fmla="*/ 7 w 9"/>
                      <a:gd name="T3" fmla="*/ 0 h 8"/>
                      <a:gd name="T4" fmla="*/ 6 w 9"/>
                      <a:gd name="T5" fmla="*/ 0 h 8"/>
                      <a:gd name="T6" fmla="*/ 4 w 9"/>
                      <a:gd name="T7" fmla="*/ 1 h 8"/>
                      <a:gd name="T8" fmla="*/ 3 w 9"/>
                      <a:gd name="T9" fmla="*/ 3 h 8"/>
                      <a:gd name="T10" fmla="*/ 1 w 9"/>
                      <a:gd name="T11" fmla="*/ 5 h 8"/>
                      <a:gd name="T12" fmla="*/ 0 w 9"/>
                      <a:gd name="T13" fmla="*/ 6 h 8"/>
                      <a:gd name="T14" fmla="*/ 1 w 9"/>
                      <a:gd name="T15" fmla="*/ 7 h 8"/>
                      <a:gd name="T16" fmla="*/ 2 w 9"/>
                      <a:gd name="T17" fmla="*/ 7 h 8"/>
                      <a:gd name="T18" fmla="*/ 3 w 9"/>
                      <a:gd name="T19" fmla="*/ 5 h 8"/>
                      <a:gd name="T20" fmla="*/ 5 w 9"/>
                      <a:gd name="T21" fmla="*/ 3 h 8"/>
                      <a:gd name="T22" fmla="*/ 8 w 9"/>
                      <a:gd name="T23" fmla="*/ 2 h 8"/>
                      <a:gd name="T24" fmla="*/ 8 w 9"/>
                      <a:gd name="T2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9" h="8">
                        <a:moveTo>
                          <a:pt x="8" y="1"/>
                        </a:moveTo>
                        <a:cubicBezTo>
                          <a:pt x="8" y="1"/>
                          <a:pt x="8" y="0"/>
                          <a:pt x="7" y="0"/>
                        </a:cubicBezTo>
                        <a:cubicBezTo>
                          <a:pt x="7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3" y="2"/>
                          <a:pt x="4" y="3"/>
                          <a:pt x="3" y="3"/>
                        </a:cubicBezTo>
                        <a:cubicBezTo>
                          <a:pt x="3" y="4"/>
                          <a:pt x="2" y="4"/>
                          <a:pt x="1" y="5"/>
                        </a:cubicBezTo>
                        <a:cubicBezTo>
                          <a:pt x="1" y="5"/>
                          <a:pt x="1" y="6"/>
                          <a:pt x="0" y="6"/>
                        </a:cubicBezTo>
                        <a:cubicBezTo>
                          <a:pt x="0" y="6"/>
                          <a:pt x="0" y="7"/>
                          <a:pt x="1" y="7"/>
                        </a:cubicBezTo>
                        <a:cubicBezTo>
                          <a:pt x="1" y="8"/>
                          <a:pt x="1" y="8"/>
                          <a:pt x="2" y="7"/>
                        </a:cubicBezTo>
                        <a:cubicBezTo>
                          <a:pt x="2" y="6"/>
                          <a:pt x="3" y="6"/>
                          <a:pt x="3" y="5"/>
                        </a:cubicBezTo>
                        <a:cubicBezTo>
                          <a:pt x="4" y="5"/>
                          <a:pt x="5" y="4"/>
                          <a:pt x="5" y="3"/>
                        </a:cubicBezTo>
                        <a:cubicBezTo>
                          <a:pt x="6" y="3"/>
                          <a:pt x="7" y="2"/>
                          <a:pt x="8" y="2"/>
                        </a:cubicBezTo>
                        <a:cubicBezTo>
                          <a:pt x="9" y="1"/>
                          <a:pt x="9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8" name="Freeform 2444">
                    <a:extLst>
                      <a:ext uri="{FF2B5EF4-FFF2-40B4-BE49-F238E27FC236}">
                        <a16:creationId xmlns:a16="http://schemas.microsoft.com/office/drawing/2014/main" id="{28D12BB4-648F-445D-84FF-7A90F67D1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1" y="2813"/>
                    <a:ext cx="14" cy="13"/>
                  </a:xfrm>
                  <a:custGeom>
                    <a:avLst/>
                    <a:gdLst>
                      <a:gd name="T0" fmla="*/ 5 w 5"/>
                      <a:gd name="T1" fmla="*/ 0 h 5"/>
                      <a:gd name="T2" fmla="*/ 4 w 5"/>
                      <a:gd name="T3" fmla="*/ 0 h 5"/>
                      <a:gd name="T4" fmla="*/ 4 w 5"/>
                      <a:gd name="T5" fmla="*/ 1 h 5"/>
                      <a:gd name="T6" fmla="*/ 2 w 5"/>
                      <a:gd name="T7" fmla="*/ 3 h 5"/>
                      <a:gd name="T8" fmla="*/ 2 w 5"/>
                      <a:gd name="T9" fmla="*/ 3 h 5"/>
                      <a:gd name="T10" fmla="*/ 0 w 5"/>
                      <a:gd name="T11" fmla="*/ 4 h 5"/>
                      <a:gd name="T12" fmla="*/ 5 w 5"/>
                      <a:gd name="T13" fmla="*/ 1 h 5"/>
                      <a:gd name="T14" fmla="*/ 5 w 5"/>
                      <a:gd name="T15" fmla="*/ 1 h 5"/>
                      <a:gd name="T16" fmla="*/ 5 w 5"/>
                      <a:gd name="T1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5">
                        <a:moveTo>
                          <a:pt x="5" y="0"/>
                        </a:moveTo>
                        <a:cubicBezTo>
                          <a:pt x="5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1"/>
                        </a:cubicBezTo>
                        <a:cubicBezTo>
                          <a:pt x="3" y="1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4"/>
                          <a:pt x="0" y="4"/>
                        </a:cubicBezTo>
                        <a:cubicBezTo>
                          <a:pt x="4" y="5"/>
                          <a:pt x="4" y="4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1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9" name="Freeform 2445">
                    <a:extLst>
                      <a:ext uri="{FF2B5EF4-FFF2-40B4-BE49-F238E27FC236}">
                        <a16:creationId xmlns:a16="http://schemas.microsoft.com/office/drawing/2014/main" id="{10875839-03ED-4AA3-9C86-06FBEF7A9FC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97" y="2738"/>
                    <a:ext cx="72" cy="72"/>
                  </a:xfrm>
                  <a:custGeom>
                    <a:avLst/>
                    <a:gdLst>
                      <a:gd name="T0" fmla="*/ 4 w 27"/>
                      <a:gd name="T1" fmla="*/ 21 h 27"/>
                      <a:gd name="T2" fmla="*/ 1 w 27"/>
                      <a:gd name="T3" fmla="*/ 23 h 27"/>
                      <a:gd name="T4" fmla="*/ 1 w 27"/>
                      <a:gd name="T5" fmla="*/ 24 h 27"/>
                      <a:gd name="T6" fmla="*/ 2 w 27"/>
                      <a:gd name="T7" fmla="*/ 25 h 27"/>
                      <a:gd name="T8" fmla="*/ 3 w 27"/>
                      <a:gd name="T9" fmla="*/ 26 h 27"/>
                      <a:gd name="T10" fmla="*/ 3 w 27"/>
                      <a:gd name="T11" fmla="*/ 25 h 27"/>
                      <a:gd name="T12" fmla="*/ 3 w 27"/>
                      <a:gd name="T13" fmla="*/ 24 h 27"/>
                      <a:gd name="T14" fmla="*/ 6 w 27"/>
                      <a:gd name="T15" fmla="*/ 22 h 27"/>
                      <a:gd name="T16" fmla="*/ 10 w 27"/>
                      <a:gd name="T17" fmla="*/ 20 h 27"/>
                      <a:gd name="T18" fmla="*/ 13 w 27"/>
                      <a:gd name="T19" fmla="*/ 18 h 27"/>
                      <a:gd name="T20" fmla="*/ 14 w 27"/>
                      <a:gd name="T21" fmla="*/ 16 h 27"/>
                      <a:gd name="T22" fmla="*/ 15 w 27"/>
                      <a:gd name="T23" fmla="*/ 16 h 27"/>
                      <a:gd name="T24" fmla="*/ 16 w 27"/>
                      <a:gd name="T25" fmla="*/ 16 h 27"/>
                      <a:gd name="T26" fmla="*/ 19 w 27"/>
                      <a:gd name="T27" fmla="*/ 16 h 27"/>
                      <a:gd name="T28" fmla="*/ 22 w 27"/>
                      <a:gd name="T29" fmla="*/ 14 h 27"/>
                      <a:gd name="T30" fmla="*/ 25 w 27"/>
                      <a:gd name="T31" fmla="*/ 13 h 27"/>
                      <a:gd name="T32" fmla="*/ 24 w 27"/>
                      <a:gd name="T33" fmla="*/ 11 h 27"/>
                      <a:gd name="T34" fmla="*/ 22 w 27"/>
                      <a:gd name="T35" fmla="*/ 11 h 27"/>
                      <a:gd name="T36" fmla="*/ 21 w 27"/>
                      <a:gd name="T37" fmla="*/ 12 h 27"/>
                      <a:gd name="T38" fmla="*/ 19 w 27"/>
                      <a:gd name="T39" fmla="*/ 13 h 27"/>
                      <a:gd name="T40" fmla="*/ 18 w 27"/>
                      <a:gd name="T41" fmla="*/ 11 h 27"/>
                      <a:gd name="T42" fmla="*/ 19 w 27"/>
                      <a:gd name="T43" fmla="*/ 10 h 27"/>
                      <a:gd name="T44" fmla="*/ 20 w 27"/>
                      <a:gd name="T45" fmla="*/ 10 h 27"/>
                      <a:gd name="T46" fmla="*/ 21 w 27"/>
                      <a:gd name="T47" fmla="*/ 9 h 27"/>
                      <a:gd name="T48" fmla="*/ 23 w 27"/>
                      <a:gd name="T49" fmla="*/ 8 h 27"/>
                      <a:gd name="T50" fmla="*/ 22 w 27"/>
                      <a:gd name="T51" fmla="*/ 7 h 27"/>
                      <a:gd name="T52" fmla="*/ 21 w 27"/>
                      <a:gd name="T53" fmla="*/ 7 h 27"/>
                      <a:gd name="T54" fmla="*/ 24 w 27"/>
                      <a:gd name="T55" fmla="*/ 4 h 27"/>
                      <a:gd name="T56" fmla="*/ 25 w 27"/>
                      <a:gd name="T57" fmla="*/ 4 h 27"/>
                      <a:gd name="T58" fmla="*/ 27 w 27"/>
                      <a:gd name="T59" fmla="*/ 2 h 27"/>
                      <a:gd name="T60" fmla="*/ 27 w 27"/>
                      <a:gd name="T61" fmla="*/ 1 h 27"/>
                      <a:gd name="T62" fmla="*/ 27 w 27"/>
                      <a:gd name="T63" fmla="*/ 1 h 27"/>
                      <a:gd name="T64" fmla="*/ 25 w 27"/>
                      <a:gd name="T65" fmla="*/ 2 h 27"/>
                      <a:gd name="T66" fmla="*/ 23 w 27"/>
                      <a:gd name="T67" fmla="*/ 3 h 27"/>
                      <a:gd name="T68" fmla="*/ 20 w 27"/>
                      <a:gd name="T69" fmla="*/ 5 h 27"/>
                      <a:gd name="T70" fmla="*/ 19 w 27"/>
                      <a:gd name="T71" fmla="*/ 7 h 27"/>
                      <a:gd name="T72" fmla="*/ 16 w 27"/>
                      <a:gd name="T73" fmla="*/ 9 h 27"/>
                      <a:gd name="T74" fmla="*/ 16 w 27"/>
                      <a:gd name="T75" fmla="*/ 10 h 27"/>
                      <a:gd name="T76" fmla="*/ 15 w 27"/>
                      <a:gd name="T77" fmla="*/ 10 h 27"/>
                      <a:gd name="T78" fmla="*/ 15 w 27"/>
                      <a:gd name="T79" fmla="*/ 11 h 27"/>
                      <a:gd name="T80" fmla="*/ 13 w 27"/>
                      <a:gd name="T81" fmla="*/ 12 h 27"/>
                      <a:gd name="T82" fmla="*/ 12 w 27"/>
                      <a:gd name="T83" fmla="*/ 13 h 27"/>
                      <a:gd name="T84" fmla="*/ 11 w 27"/>
                      <a:gd name="T85" fmla="*/ 14 h 27"/>
                      <a:gd name="T86" fmla="*/ 10 w 27"/>
                      <a:gd name="T87" fmla="*/ 15 h 27"/>
                      <a:gd name="T88" fmla="*/ 9 w 27"/>
                      <a:gd name="T89" fmla="*/ 15 h 27"/>
                      <a:gd name="T90" fmla="*/ 8 w 27"/>
                      <a:gd name="T91" fmla="*/ 17 h 27"/>
                      <a:gd name="T92" fmla="*/ 8 w 27"/>
                      <a:gd name="T93" fmla="*/ 17 h 27"/>
                      <a:gd name="T94" fmla="*/ 6 w 27"/>
                      <a:gd name="T95" fmla="*/ 19 h 27"/>
                      <a:gd name="T96" fmla="*/ 5 w 27"/>
                      <a:gd name="T97" fmla="*/ 20 h 27"/>
                      <a:gd name="T98" fmla="*/ 8 w 27"/>
                      <a:gd name="T99" fmla="*/ 19 h 27"/>
                      <a:gd name="T100" fmla="*/ 8 w 27"/>
                      <a:gd name="T101" fmla="*/ 18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7" h="27">
                        <a:moveTo>
                          <a:pt x="5" y="20"/>
                        </a:moveTo>
                        <a:cubicBezTo>
                          <a:pt x="5" y="20"/>
                          <a:pt x="4" y="21"/>
                          <a:pt x="4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2" y="22"/>
                          <a:pt x="2" y="23"/>
                          <a:pt x="1" y="23"/>
                        </a:cubicBezTo>
                        <a:cubicBezTo>
                          <a:pt x="1" y="23"/>
                          <a:pt x="1" y="24"/>
                          <a:pt x="1" y="24"/>
                        </a:cubicBezTo>
                        <a:cubicBezTo>
                          <a:pt x="0" y="24"/>
                          <a:pt x="0" y="24"/>
                          <a:pt x="1" y="24"/>
                        </a:cubicBezTo>
                        <a:cubicBezTo>
                          <a:pt x="1" y="25"/>
                          <a:pt x="2" y="25"/>
                          <a:pt x="2" y="25"/>
                        </a:cubicBezTo>
                        <a:cubicBezTo>
                          <a:pt x="2" y="25"/>
                          <a:pt x="2" y="25"/>
                          <a:pt x="2" y="25"/>
                        </a:cubicBezTo>
                        <a:cubicBezTo>
                          <a:pt x="1" y="26"/>
                          <a:pt x="1" y="26"/>
                          <a:pt x="1" y="27"/>
                        </a:cubicBezTo>
                        <a:cubicBezTo>
                          <a:pt x="2" y="27"/>
                          <a:pt x="3" y="27"/>
                          <a:pt x="3" y="26"/>
                        </a:cubicBezTo>
                        <a:cubicBezTo>
                          <a:pt x="3" y="26"/>
                          <a:pt x="3" y="26"/>
                          <a:pt x="3" y="25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5"/>
                          <a:pt x="3" y="24"/>
                          <a:pt x="3" y="24"/>
                        </a:cubicBezTo>
                        <a:cubicBezTo>
                          <a:pt x="4" y="24"/>
                          <a:pt x="4" y="24"/>
                          <a:pt x="4" y="23"/>
                        </a:cubicBezTo>
                        <a:cubicBezTo>
                          <a:pt x="5" y="23"/>
                          <a:pt x="6" y="23"/>
                          <a:pt x="6" y="22"/>
                        </a:cubicBezTo>
                        <a:cubicBezTo>
                          <a:pt x="6" y="21"/>
                          <a:pt x="6" y="21"/>
                          <a:pt x="7" y="21"/>
                        </a:cubicBezTo>
                        <a:cubicBezTo>
                          <a:pt x="8" y="21"/>
                          <a:pt x="9" y="21"/>
                          <a:pt x="10" y="20"/>
                        </a:cubicBezTo>
                        <a:cubicBezTo>
                          <a:pt x="11" y="19"/>
                          <a:pt x="12" y="19"/>
                          <a:pt x="12" y="18"/>
                        </a:cubicBezTo>
                        <a:cubicBezTo>
                          <a:pt x="12" y="18"/>
                          <a:pt x="13" y="18"/>
                          <a:pt x="13" y="18"/>
                        </a:cubicBezTo>
                        <a:cubicBezTo>
                          <a:pt x="14" y="18"/>
                          <a:pt x="14" y="17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7" y="16"/>
                          <a:pt x="18" y="16"/>
                        </a:cubicBezTo>
                        <a:cubicBezTo>
                          <a:pt x="18" y="16"/>
                          <a:pt x="19" y="16"/>
                          <a:pt x="19" y="16"/>
                        </a:cubicBezTo>
                        <a:cubicBezTo>
                          <a:pt x="19" y="15"/>
                          <a:pt x="20" y="15"/>
                          <a:pt x="21" y="15"/>
                        </a:cubicBezTo>
                        <a:cubicBezTo>
                          <a:pt x="22" y="15"/>
                          <a:pt x="22" y="14"/>
                          <a:pt x="22" y="14"/>
                        </a:cubicBezTo>
                        <a:cubicBezTo>
                          <a:pt x="22" y="13"/>
                          <a:pt x="23" y="13"/>
                          <a:pt x="23" y="13"/>
                        </a:cubicBezTo>
                        <a:cubicBezTo>
                          <a:pt x="24" y="13"/>
                          <a:pt x="24" y="13"/>
                          <a:pt x="25" y="13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6" y="11"/>
                          <a:pt x="25" y="11"/>
                          <a:pt x="24" y="11"/>
                        </a:cubicBezTo>
                        <a:cubicBezTo>
                          <a:pt x="24" y="11"/>
                          <a:pt x="24" y="11"/>
                          <a:pt x="23" y="11"/>
                        </a:cubicBezTo>
                        <a:cubicBezTo>
                          <a:pt x="23" y="11"/>
                          <a:pt x="23" y="11"/>
                          <a:pt x="22" y="11"/>
                        </a:cubicBezTo>
                        <a:cubicBezTo>
                          <a:pt x="22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1"/>
                          <a:pt x="20" y="11"/>
                          <a:pt x="20" y="12"/>
                        </a:cubicBezTo>
                        <a:cubicBezTo>
                          <a:pt x="19" y="12"/>
                          <a:pt x="19" y="12"/>
                          <a:pt x="19" y="13"/>
                        </a:cubicBezTo>
                        <a:cubicBezTo>
                          <a:pt x="19" y="13"/>
                          <a:pt x="18" y="13"/>
                          <a:pt x="18" y="13"/>
                        </a:cubicBezTo>
                        <a:cubicBezTo>
                          <a:pt x="18" y="13"/>
                          <a:pt x="18" y="12"/>
                          <a:pt x="18" y="11"/>
                        </a:cubicBez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9" y="11"/>
                          <a:pt x="19" y="10"/>
                          <a:pt x="19" y="10"/>
                        </a:cubicBezTo>
                        <a:cubicBezTo>
                          <a:pt x="19" y="10"/>
                          <a:pt x="19" y="10"/>
                          <a:pt x="19" y="10"/>
                        </a:cubicBezTo>
                        <a:cubicBezTo>
                          <a:pt x="19" y="10"/>
                          <a:pt x="20" y="10"/>
                          <a:pt x="20" y="10"/>
                        </a:cubicBezTo>
                        <a:cubicBezTo>
                          <a:pt x="21" y="10"/>
                          <a:pt x="21" y="9"/>
                          <a:pt x="21" y="9"/>
                        </a:cubicBezTo>
                        <a:cubicBezTo>
                          <a:pt x="21" y="9"/>
                          <a:pt x="21" y="9"/>
                          <a:pt x="21" y="9"/>
                        </a:cubicBezTo>
                        <a:cubicBezTo>
                          <a:pt x="21" y="9"/>
                          <a:pt x="22" y="9"/>
                          <a:pt x="22" y="9"/>
                        </a:cubicBezTo>
                        <a:cubicBezTo>
                          <a:pt x="22" y="8"/>
                          <a:pt x="22" y="8"/>
                          <a:pt x="23" y="8"/>
                        </a:cubicBezTo>
                        <a:cubicBezTo>
                          <a:pt x="23" y="8"/>
                          <a:pt x="23" y="8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8"/>
                          <a:pt x="22" y="8"/>
                        </a:cubicBezTo>
                        <a:cubicBezTo>
                          <a:pt x="21" y="8"/>
                          <a:pt x="21" y="7"/>
                          <a:pt x="21" y="7"/>
                        </a:cubicBezTo>
                        <a:cubicBezTo>
                          <a:pt x="22" y="6"/>
                          <a:pt x="22" y="6"/>
                          <a:pt x="22" y="5"/>
                        </a:cubicBezTo>
                        <a:cubicBezTo>
                          <a:pt x="23" y="5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3"/>
                          <a:pt x="26" y="3"/>
                        </a:cubicBezTo>
                        <a:cubicBezTo>
                          <a:pt x="27" y="3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0"/>
                          <a:pt x="26" y="0"/>
                          <a:pt x="25" y="1"/>
                        </a:cubicBezTo>
                        <a:cubicBezTo>
                          <a:pt x="25" y="1"/>
                          <a:pt x="25" y="2"/>
                          <a:pt x="25" y="2"/>
                        </a:cubicBezTo>
                        <a:cubicBezTo>
                          <a:pt x="24" y="2"/>
                          <a:pt x="23" y="2"/>
                          <a:pt x="23" y="3"/>
                        </a:cubicBezTo>
                        <a:cubicBezTo>
                          <a:pt x="23" y="3"/>
                          <a:pt x="23" y="3"/>
                          <a:pt x="23" y="3"/>
                        </a:cubicBezTo>
                        <a:cubicBezTo>
                          <a:pt x="23" y="3"/>
                          <a:pt x="23" y="3"/>
                          <a:pt x="22" y="4"/>
                        </a:cubicBezTo>
                        <a:cubicBezTo>
                          <a:pt x="21" y="4"/>
                          <a:pt x="21" y="5"/>
                          <a:pt x="20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7"/>
                          <a:pt x="18" y="7"/>
                          <a:pt x="18" y="7"/>
                        </a:cubicBezTo>
                        <a:cubicBezTo>
                          <a:pt x="17" y="7"/>
                          <a:pt x="16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5" y="10"/>
                          <a:pt x="15" y="10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3" y="11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2" y="13"/>
                        </a:cubicBezTo>
                        <a:cubicBezTo>
                          <a:pt x="12" y="13"/>
                          <a:pt x="12" y="13"/>
                          <a:pt x="12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1" y="14"/>
                          <a:pt x="11" y="15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6"/>
                          <a:pt x="9" y="16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7" y="18"/>
                          <a:pt x="6" y="18"/>
                          <a:pt x="6" y="19"/>
                        </a:cubicBezTo>
                        <a:cubicBezTo>
                          <a:pt x="6" y="19"/>
                          <a:pt x="6" y="19"/>
                          <a:pt x="6" y="19"/>
                        </a:cubicBezTo>
                        <a:cubicBezTo>
                          <a:pt x="5" y="19"/>
                          <a:pt x="5" y="20"/>
                          <a:pt x="5" y="20"/>
                        </a:cubicBezTo>
                        <a:close/>
                        <a:moveTo>
                          <a:pt x="8" y="18"/>
                        </a:move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8" y="19"/>
                          <a:pt x="8" y="18"/>
                          <a:pt x="8" y="1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0" name="Oval 2446">
                    <a:extLst>
                      <a:ext uri="{FF2B5EF4-FFF2-40B4-BE49-F238E27FC236}">
                        <a16:creationId xmlns:a16="http://schemas.microsoft.com/office/drawing/2014/main" id="{B5BD54E2-18B9-4435-A778-072866B751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2893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1" name="Freeform 2447">
                    <a:extLst>
                      <a:ext uri="{FF2B5EF4-FFF2-40B4-BE49-F238E27FC236}">
                        <a16:creationId xmlns:a16="http://schemas.microsoft.com/office/drawing/2014/main" id="{16462134-662C-4398-8106-E87F107902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861"/>
                    <a:ext cx="38" cy="32"/>
                  </a:xfrm>
                  <a:custGeom>
                    <a:avLst/>
                    <a:gdLst>
                      <a:gd name="T0" fmla="*/ 4 w 14"/>
                      <a:gd name="T1" fmla="*/ 11 h 12"/>
                      <a:gd name="T2" fmla="*/ 5 w 14"/>
                      <a:gd name="T3" fmla="*/ 9 h 12"/>
                      <a:gd name="T4" fmla="*/ 7 w 14"/>
                      <a:gd name="T5" fmla="*/ 7 h 12"/>
                      <a:gd name="T6" fmla="*/ 8 w 14"/>
                      <a:gd name="T7" fmla="*/ 6 h 12"/>
                      <a:gd name="T8" fmla="*/ 9 w 14"/>
                      <a:gd name="T9" fmla="*/ 5 h 12"/>
                      <a:gd name="T10" fmla="*/ 10 w 14"/>
                      <a:gd name="T11" fmla="*/ 4 h 12"/>
                      <a:gd name="T12" fmla="*/ 14 w 14"/>
                      <a:gd name="T13" fmla="*/ 2 h 12"/>
                      <a:gd name="T14" fmla="*/ 14 w 14"/>
                      <a:gd name="T15" fmla="*/ 0 h 12"/>
                      <a:gd name="T16" fmla="*/ 12 w 14"/>
                      <a:gd name="T17" fmla="*/ 0 h 12"/>
                      <a:gd name="T18" fmla="*/ 9 w 14"/>
                      <a:gd name="T19" fmla="*/ 3 h 12"/>
                      <a:gd name="T20" fmla="*/ 8 w 14"/>
                      <a:gd name="T21" fmla="*/ 4 h 12"/>
                      <a:gd name="T22" fmla="*/ 7 w 14"/>
                      <a:gd name="T23" fmla="*/ 3 h 12"/>
                      <a:gd name="T24" fmla="*/ 7 w 14"/>
                      <a:gd name="T25" fmla="*/ 3 h 12"/>
                      <a:gd name="T26" fmla="*/ 7 w 14"/>
                      <a:gd name="T27" fmla="*/ 2 h 12"/>
                      <a:gd name="T28" fmla="*/ 5 w 14"/>
                      <a:gd name="T29" fmla="*/ 2 h 12"/>
                      <a:gd name="T30" fmla="*/ 5 w 14"/>
                      <a:gd name="T31" fmla="*/ 5 h 12"/>
                      <a:gd name="T32" fmla="*/ 4 w 14"/>
                      <a:gd name="T33" fmla="*/ 6 h 12"/>
                      <a:gd name="T34" fmla="*/ 3 w 14"/>
                      <a:gd name="T35" fmla="*/ 7 h 12"/>
                      <a:gd name="T36" fmla="*/ 3 w 14"/>
                      <a:gd name="T37" fmla="*/ 8 h 12"/>
                      <a:gd name="T38" fmla="*/ 1 w 14"/>
                      <a:gd name="T39" fmla="*/ 9 h 12"/>
                      <a:gd name="T40" fmla="*/ 1 w 14"/>
                      <a:gd name="T41" fmla="*/ 11 h 12"/>
                      <a:gd name="T42" fmla="*/ 2 w 14"/>
                      <a:gd name="T43" fmla="*/ 12 h 12"/>
                      <a:gd name="T44" fmla="*/ 3 w 14"/>
                      <a:gd name="T45" fmla="*/ 12 h 12"/>
                      <a:gd name="T46" fmla="*/ 4 w 14"/>
                      <a:gd name="T47" fmla="*/ 1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4" h="12">
                        <a:moveTo>
                          <a:pt x="4" y="11"/>
                        </a:moveTo>
                        <a:cubicBezTo>
                          <a:pt x="5" y="11"/>
                          <a:pt x="4" y="9"/>
                          <a:pt x="5" y="9"/>
                        </a:cubicBezTo>
                        <a:cubicBezTo>
                          <a:pt x="6" y="8"/>
                          <a:pt x="6" y="7"/>
                          <a:pt x="7" y="7"/>
                        </a:cubicBezTo>
                        <a:cubicBezTo>
                          <a:pt x="8" y="7"/>
                          <a:pt x="9" y="7"/>
                          <a:pt x="8" y="6"/>
                        </a:cubicBezTo>
                        <a:cubicBezTo>
                          <a:pt x="8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0" y="4"/>
                        </a:cubicBezTo>
                        <a:cubicBezTo>
                          <a:pt x="11" y="3"/>
                          <a:pt x="13" y="3"/>
                          <a:pt x="14" y="2"/>
                        </a:cubicBezTo>
                        <a:cubicBezTo>
                          <a:pt x="14" y="2"/>
                          <a:pt x="14" y="0"/>
                          <a:pt x="14" y="0"/>
                        </a:cubicBezTo>
                        <a:cubicBezTo>
                          <a:pt x="13" y="0"/>
                          <a:pt x="12" y="0"/>
                          <a:pt x="12" y="0"/>
                        </a:cubicBezTo>
                        <a:cubicBezTo>
                          <a:pt x="11" y="1"/>
                          <a:pt x="9" y="2"/>
                          <a:pt x="9" y="3"/>
                        </a:cubicBezTo>
                        <a:cubicBezTo>
                          <a:pt x="8" y="3"/>
                          <a:pt x="8" y="4"/>
                          <a:pt x="8" y="4"/>
                        </a:cubicBezTo>
                        <a:cubicBezTo>
                          <a:pt x="8" y="4"/>
                          <a:pt x="8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5"/>
                          <a:pt x="4" y="5"/>
                          <a:pt x="4" y="6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4" y="7"/>
                          <a:pt x="3" y="8"/>
                          <a:pt x="3" y="8"/>
                        </a:cubicBezTo>
                        <a:cubicBezTo>
                          <a:pt x="3" y="8"/>
                          <a:pt x="2" y="8"/>
                          <a:pt x="1" y="9"/>
                        </a:cubicBezTo>
                        <a:cubicBezTo>
                          <a:pt x="0" y="10"/>
                          <a:pt x="0" y="10"/>
                          <a:pt x="1" y="11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3" y="12"/>
                          <a:pt x="4" y="12"/>
                          <a:pt x="4" y="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2" name="Freeform 2448">
                    <a:extLst>
                      <a:ext uri="{FF2B5EF4-FFF2-40B4-BE49-F238E27FC236}">
                        <a16:creationId xmlns:a16="http://schemas.microsoft.com/office/drawing/2014/main" id="{EA929367-8985-4ED8-8DC4-888397615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2856"/>
                    <a:ext cx="8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0 h 2"/>
                      <a:gd name="T4" fmla="*/ 2 w 3"/>
                      <a:gd name="T5" fmla="*/ 0 h 2"/>
                      <a:gd name="T6" fmla="*/ 1 w 3"/>
                      <a:gd name="T7" fmla="*/ 0 h 2"/>
                      <a:gd name="T8" fmla="*/ 0 w 3"/>
                      <a:gd name="T9" fmla="*/ 1 h 2"/>
                      <a:gd name="T10" fmla="*/ 1 w 3"/>
                      <a:gd name="T11" fmla="*/ 2 h 2"/>
                      <a:gd name="T12" fmla="*/ 3 w 3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3" name="Freeform 2449">
                    <a:extLst>
                      <a:ext uri="{FF2B5EF4-FFF2-40B4-BE49-F238E27FC236}">
                        <a16:creationId xmlns:a16="http://schemas.microsoft.com/office/drawing/2014/main" id="{D006DE69-9C85-4430-85E3-5450E992DC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2783"/>
                    <a:ext cx="14" cy="16"/>
                  </a:xfrm>
                  <a:custGeom>
                    <a:avLst/>
                    <a:gdLst>
                      <a:gd name="T0" fmla="*/ 4 w 5"/>
                      <a:gd name="T1" fmla="*/ 1 h 6"/>
                      <a:gd name="T2" fmla="*/ 3 w 5"/>
                      <a:gd name="T3" fmla="*/ 3 h 6"/>
                      <a:gd name="T4" fmla="*/ 2 w 5"/>
                      <a:gd name="T5" fmla="*/ 3 h 6"/>
                      <a:gd name="T6" fmla="*/ 1 w 5"/>
                      <a:gd name="T7" fmla="*/ 4 h 6"/>
                      <a:gd name="T8" fmla="*/ 0 w 5"/>
                      <a:gd name="T9" fmla="*/ 6 h 6"/>
                      <a:gd name="T10" fmla="*/ 1 w 5"/>
                      <a:gd name="T11" fmla="*/ 6 h 6"/>
                      <a:gd name="T12" fmla="*/ 2 w 5"/>
                      <a:gd name="T13" fmla="*/ 4 h 6"/>
                      <a:gd name="T14" fmla="*/ 4 w 5"/>
                      <a:gd name="T15" fmla="*/ 3 h 6"/>
                      <a:gd name="T16" fmla="*/ 5 w 5"/>
                      <a:gd name="T17" fmla="*/ 2 h 6"/>
                      <a:gd name="T18" fmla="*/ 5 w 5"/>
                      <a:gd name="T19" fmla="*/ 1 h 6"/>
                      <a:gd name="T20" fmla="*/ 5 w 5"/>
                      <a:gd name="T21" fmla="*/ 1 h 6"/>
                      <a:gd name="T22" fmla="*/ 4 w 5"/>
                      <a:gd name="T23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6">
                        <a:moveTo>
                          <a:pt x="4" y="1"/>
                        </a:move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0" y="6"/>
                          <a:pt x="0" y="6"/>
                          <a:pt x="1" y="6"/>
                        </a:cubicBezTo>
                        <a:cubicBezTo>
                          <a:pt x="2" y="6"/>
                          <a:pt x="2" y="5"/>
                          <a:pt x="2" y="4"/>
                        </a:cubicBezTo>
                        <a:cubicBezTo>
                          <a:pt x="3" y="4"/>
                          <a:pt x="4" y="4"/>
                          <a:pt x="4" y="3"/>
                        </a:cubicBezTo>
                        <a:cubicBezTo>
                          <a:pt x="4" y="3"/>
                          <a:pt x="5" y="2"/>
                          <a:pt x="5" y="2"/>
                        </a:cubicBezTo>
                        <a:cubicBezTo>
                          <a:pt x="5" y="2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4" name="Freeform 2450">
                    <a:extLst>
                      <a:ext uri="{FF2B5EF4-FFF2-40B4-BE49-F238E27FC236}">
                        <a16:creationId xmlns:a16="http://schemas.microsoft.com/office/drawing/2014/main" id="{20D38BC4-77F3-45C7-BF64-85A3A2B0F5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9" y="2893"/>
                    <a:ext cx="59" cy="102"/>
                  </a:xfrm>
                  <a:custGeom>
                    <a:avLst/>
                    <a:gdLst>
                      <a:gd name="T0" fmla="*/ 0 w 22"/>
                      <a:gd name="T1" fmla="*/ 34 h 38"/>
                      <a:gd name="T2" fmla="*/ 2 w 22"/>
                      <a:gd name="T3" fmla="*/ 35 h 38"/>
                      <a:gd name="T4" fmla="*/ 2 w 22"/>
                      <a:gd name="T5" fmla="*/ 37 h 38"/>
                      <a:gd name="T6" fmla="*/ 0 w 22"/>
                      <a:gd name="T7" fmla="*/ 38 h 38"/>
                      <a:gd name="T8" fmla="*/ 1 w 22"/>
                      <a:gd name="T9" fmla="*/ 38 h 38"/>
                      <a:gd name="T10" fmla="*/ 3 w 22"/>
                      <a:gd name="T11" fmla="*/ 36 h 38"/>
                      <a:gd name="T12" fmla="*/ 4 w 22"/>
                      <a:gd name="T13" fmla="*/ 35 h 38"/>
                      <a:gd name="T14" fmla="*/ 7 w 22"/>
                      <a:gd name="T15" fmla="*/ 31 h 38"/>
                      <a:gd name="T16" fmla="*/ 6 w 22"/>
                      <a:gd name="T17" fmla="*/ 29 h 38"/>
                      <a:gd name="T18" fmla="*/ 9 w 22"/>
                      <a:gd name="T19" fmla="*/ 26 h 38"/>
                      <a:gd name="T20" fmla="*/ 9 w 22"/>
                      <a:gd name="T21" fmla="*/ 24 h 38"/>
                      <a:gd name="T22" fmla="*/ 12 w 22"/>
                      <a:gd name="T23" fmla="*/ 21 h 38"/>
                      <a:gd name="T24" fmla="*/ 15 w 22"/>
                      <a:gd name="T25" fmla="*/ 18 h 38"/>
                      <a:gd name="T26" fmla="*/ 15 w 22"/>
                      <a:gd name="T27" fmla="*/ 20 h 38"/>
                      <a:gd name="T28" fmla="*/ 14 w 22"/>
                      <a:gd name="T29" fmla="*/ 21 h 38"/>
                      <a:gd name="T30" fmla="*/ 15 w 22"/>
                      <a:gd name="T31" fmla="*/ 21 h 38"/>
                      <a:gd name="T32" fmla="*/ 15 w 22"/>
                      <a:gd name="T33" fmla="*/ 16 h 38"/>
                      <a:gd name="T34" fmla="*/ 17 w 22"/>
                      <a:gd name="T35" fmla="*/ 12 h 38"/>
                      <a:gd name="T36" fmla="*/ 19 w 22"/>
                      <a:gd name="T37" fmla="*/ 7 h 38"/>
                      <a:gd name="T38" fmla="*/ 22 w 22"/>
                      <a:gd name="T39" fmla="*/ 3 h 38"/>
                      <a:gd name="T40" fmla="*/ 21 w 22"/>
                      <a:gd name="T41" fmla="*/ 0 h 38"/>
                      <a:gd name="T42" fmla="*/ 19 w 22"/>
                      <a:gd name="T43" fmla="*/ 1 h 38"/>
                      <a:gd name="T44" fmla="*/ 16 w 22"/>
                      <a:gd name="T45" fmla="*/ 5 h 38"/>
                      <a:gd name="T46" fmla="*/ 13 w 22"/>
                      <a:gd name="T47" fmla="*/ 9 h 38"/>
                      <a:gd name="T48" fmla="*/ 11 w 22"/>
                      <a:gd name="T49" fmla="*/ 12 h 38"/>
                      <a:gd name="T50" fmla="*/ 11 w 22"/>
                      <a:gd name="T51" fmla="*/ 15 h 38"/>
                      <a:gd name="T52" fmla="*/ 10 w 22"/>
                      <a:gd name="T53" fmla="*/ 17 h 38"/>
                      <a:gd name="T54" fmla="*/ 9 w 22"/>
                      <a:gd name="T55" fmla="*/ 20 h 38"/>
                      <a:gd name="T56" fmla="*/ 5 w 22"/>
                      <a:gd name="T57" fmla="*/ 21 h 38"/>
                      <a:gd name="T58" fmla="*/ 5 w 22"/>
                      <a:gd name="T59" fmla="*/ 22 h 38"/>
                      <a:gd name="T60" fmla="*/ 5 w 22"/>
                      <a:gd name="T61" fmla="*/ 24 h 38"/>
                      <a:gd name="T62" fmla="*/ 5 w 22"/>
                      <a:gd name="T63" fmla="*/ 27 h 38"/>
                      <a:gd name="T64" fmla="*/ 4 w 22"/>
                      <a:gd name="T65" fmla="*/ 29 h 38"/>
                      <a:gd name="T66" fmla="*/ 4 w 22"/>
                      <a:gd name="T67" fmla="*/ 30 h 38"/>
                      <a:gd name="T68" fmla="*/ 0 w 22"/>
                      <a:gd name="T69" fmla="*/ 34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2" h="38">
                        <a:moveTo>
                          <a:pt x="0" y="34"/>
                        </a:move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5"/>
                          <a:pt x="0" y="35"/>
                          <a:pt x="1" y="35"/>
                        </a:cubicBezTo>
                        <a:cubicBezTo>
                          <a:pt x="1" y="35"/>
                          <a:pt x="1" y="35"/>
                          <a:pt x="2" y="35"/>
                        </a:cubicBezTo>
                        <a:cubicBezTo>
                          <a:pt x="2" y="35"/>
                          <a:pt x="2" y="35"/>
                          <a:pt x="2" y="35"/>
                        </a:cubicBezTo>
                        <a:cubicBezTo>
                          <a:pt x="2" y="36"/>
                          <a:pt x="2" y="36"/>
                          <a:pt x="2" y="37"/>
                        </a:cubicBezTo>
                        <a:cubicBezTo>
                          <a:pt x="2" y="37"/>
                          <a:pt x="1" y="37"/>
                          <a:pt x="1" y="37"/>
                        </a:cubicBezTo>
                        <a:cubicBezTo>
                          <a:pt x="1" y="37"/>
                          <a:pt x="0" y="37"/>
                          <a:pt x="0" y="38"/>
                        </a:cubicBezTo>
                        <a:cubicBezTo>
                          <a:pt x="0" y="38"/>
                          <a:pt x="0" y="38"/>
                          <a:pt x="1" y="38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2" y="37"/>
                          <a:pt x="3" y="37"/>
                          <a:pt x="3" y="36"/>
                        </a:cubicBezTo>
                        <a:cubicBezTo>
                          <a:pt x="3" y="36"/>
                          <a:pt x="3" y="36"/>
                          <a:pt x="3" y="36"/>
                        </a:cubicBezTo>
                        <a:cubicBezTo>
                          <a:pt x="4" y="36"/>
                          <a:pt x="4" y="36"/>
                          <a:pt x="4" y="35"/>
                        </a:cubicBezTo>
                        <a:cubicBezTo>
                          <a:pt x="4" y="34"/>
                          <a:pt x="5" y="33"/>
                          <a:pt x="6" y="32"/>
                        </a:cubicBezTo>
                        <a:cubicBezTo>
                          <a:pt x="7" y="32"/>
                          <a:pt x="7" y="32"/>
                          <a:pt x="7" y="31"/>
                        </a:cubicBezTo>
                        <a:cubicBezTo>
                          <a:pt x="7" y="31"/>
                          <a:pt x="7" y="30"/>
                          <a:pt x="7" y="30"/>
                        </a:cubicBezTo>
                        <a:cubicBezTo>
                          <a:pt x="6" y="30"/>
                          <a:pt x="6" y="29"/>
                          <a:pt x="6" y="29"/>
                        </a:cubicBezTo>
                        <a:cubicBezTo>
                          <a:pt x="7" y="29"/>
                          <a:pt x="8" y="28"/>
                          <a:pt x="9" y="27"/>
                        </a:cubicBezTo>
                        <a:cubicBezTo>
                          <a:pt x="9" y="27"/>
                          <a:pt x="9" y="27"/>
                          <a:pt x="9" y="26"/>
                        </a:cubicBezTo>
                        <a:cubicBezTo>
                          <a:pt x="9" y="26"/>
                          <a:pt x="9" y="26"/>
                          <a:pt x="9" y="25"/>
                        </a:cubicBezTo>
                        <a:cubicBezTo>
                          <a:pt x="8" y="25"/>
                          <a:pt x="8" y="24"/>
                          <a:pt x="9" y="24"/>
                        </a:cubicBezTo>
                        <a:cubicBezTo>
                          <a:pt x="9" y="24"/>
                          <a:pt x="10" y="23"/>
                          <a:pt x="11" y="22"/>
                        </a:cubicBezTo>
                        <a:cubicBezTo>
                          <a:pt x="11" y="22"/>
                          <a:pt x="12" y="22"/>
                          <a:pt x="12" y="21"/>
                        </a:cubicBezTo>
                        <a:cubicBezTo>
                          <a:pt x="12" y="20"/>
                          <a:pt x="13" y="19"/>
                          <a:pt x="14" y="18"/>
                        </a:cubicBezTo>
                        <a:cubicBezTo>
                          <a:pt x="15" y="18"/>
                          <a:pt x="15" y="18"/>
                          <a:pt x="15" y="18"/>
                        </a:cubicBezTo>
                        <a:cubicBezTo>
                          <a:pt x="16" y="18"/>
                          <a:pt x="16" y="18"/>
                          <a:pt x="15" y="19"/>
                        </a:cubicBezTo>
                        <a:cubicBezTo>
                          <a:pt x="15" y="19"/>
                          <a:pt x="15" y="20"/>
                          <a:pt x="15" y="20"/>
                        </a:cubicBezTo>
                        <a:cubicBezTo>
                          <a:pt x="15" y="20"/>
                          <a:pt x="15" y="20"/>
                          <a:pt x="14" y="20"/>
                        </a:cubicBezTo>
                        <a:cubicBezTo>
                          <a:pt x="14" y="20"/>
                          <a:pt x="14" y="20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7" y="19"/>
                          <a:pt x="17" y="19"/>
                          <a:pt x="16" y="17"/>
                        </a:cubicBezTo>
                        <a:cubicBezTo>
                          <a:pt x="16" y="17"/>
                          <a:pt x="15" y="16"/>
                          <a:pt x="15" y="16"/>
                        </a:cubicBezTo>
                        <a:cubicBezTo>
                          <a:pt x="15" y="16"/>
                          <a:pt x="15" y="15"/>
                          <a:pt x="15" y="15"/>
                        </a:cubicBezTo>
                        <a:cubicBezTo>
                          <a:pt x="16" y="14"/>
                          <a:pt x="17" y="13"/>
                          <a:pt x="17" y="12"/>
                        </a:cubicBezTo>
                        <a:cubicBezTo>
                          <a:pt x="18" y="11"/>
                          <a:pt x="18" y="11"/>
                          <a:pt x="18" y="10"/>
                        </a:cubicBezTo>
                        <a:cubicBezTo>
                          <a:pt x="18" y="9"/>
                          <a:pt x="18" y="8"/>
                          <a:pt x="19" y="7"/>
                        </a:cubicBezTo>
                        <a:cubicBezTo>
                          <a:pt x="20" y="6"/>
                          <a:pt x="20" y="4"/>
                          <a:pt x="22" y="4"/>
                        </a:cubicBezTo>
                        <a:cubicBezTo>
                          <a:pt x="22" y="4"/>
                          <a:pt x="22" y="3"/>
                          <a:pt x="22" y="3"/>
                        </a:cubicBezTo>
                        <a:cubicBezTo>
                          <a:pt x="22" y="2"/>
                          <a:pt x="22" y="2"/>
                          <a:pt x="21" y="2"/>
                        </a:cubicBezTo>
                        <a:cubicBezTo>
                          <a:pt x="21" y="1"/>
                          <a:pt x="21" y="1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1"/>
                          <a:pt x="20" y="1"/>
                          <a:pt x="19" y="1"/>
                        </a:cubicBezTo>
                        <a:cubicBezTo>
                          <a:pt x="19" y="2"/>
                          <a:pt x="18" y="2"/>
                          <a:pt x="17" y="3"/>
                        </a:cubicBezTo>
                        <a:cubicBezTo>
                          <a:pt x="16" y="3"/>
                          <a:pt x="17" y="5"/>
                          <a:pt x="16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3" y="7"/>
                          <a:pt x="13" y="8"/>
                          <a:pt x="13" y="9"/>
                        </a:cubicBezTo>
                        <a:cubicBezTo>
                          <a:pt x="12" y="9"/>
                          <a:pt x="12" y="10"/>
                          <a:pt x="12" y="11"/>
                        </a:cubicBezTo>
                        <a:cubicBezTo>
                          <a:pt x="12" y="11"/>
                          <a:pt x="11" y="12"/>
                          <a:pt x="11" y="12"/>
                        </a:cubicBezTo>
                        <a:cubicBezTo>
                          <a:pt x="11" y="13"/>
                          <a:pt x="11" y="13"/>
                          <a:pt x="12" y="14"/>
                        </a:cubicBezTo>
                        <a:cubicBezTo>
                          <a:pt x="11" y="14"/>
                          <a:pt x="11" y="14"/>
                          <a:pt x="11" y="15"/>
                        </a:cubicBezTo>
                        <a:cubicBezTo>
                          <a:pt x="11" y="15"/>
                          <a:pt x="11" y="16"/>
                          <a:pt x="11" y="16"/>
                        </a:cubicBezTo>
                        <a:cubicBezTo>
                          <a:pt x="11" y="17"/>
                          <a:pt x="11" y="17"/>
                          <a:pt x="10" y="17"/>
                        </a:cubicBezTo>
                        <a:cubicBezTo>
                          <a:pt x="10" y="18"/>
                          <a:pt x="10" y="19"/>
                          <a:pt x="9" y="19"/>
                        </a:cubicBezTo>
                        <a:cubicBezTo>
                          <a:pt x="9" y="20"/>
                          <a:pt x="9" y="20"/>
                          <a:pt x="9" y="20"/>
                        </a:cubicBezTo>
                        <a:cubicBezTo>
                          <a:pt x="8" y="20"/>
                          <a:pt x="7" y="20"/>
                          <a:pt x="6" y="21"/>
                        </a:cubicBezTo>
                        <a:cubicBezTo>
                          <a:pt x="6" y="21"/>
                          <a:pt x="6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2"/>
                          <a:pt x="5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4" y="23"/>
                          <a:pt x="4" y="24"/>
                          <a:pt x="5" y="24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6" y="26"/>
                          <a:pt x="5" y="26"/>
                          <a:pt x="5" y="27"/>
                        </a:cubicBezTo>
                        <a:cubicBezTo>
                          <a:pt x="4" y="27"/>
                          <a:pt x="4" y="28"/>
                          <a:pt x="4" y="29"/>
                        </a:cubicBezTo>
                        <a:cubicBezTo>
                          <a:pt x="4" y="29"/>
                          <a:pt x="4" y="29"/>
                          <a:pt x="4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0"/>
                          <a:pt x="4" y="30"/>
                        </a:cubicBezTo>
                        <a:cubicBezTo>
                          <a:pt x="4" y="32"/>
                          <a:pt x="3" y="32"/>
                          <a:pt x="3" y="33"/>
                        </a:cubicBezTo>
                        <a:cubicBezTo>
                          <a:pt x="2" y="33"/>
                          <a:pt x="1" y="33"/>
                          <a:pt x="0" y="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5" name="Freeform 2451">
                    <a:extLst>
                      <a:ext uri="{FF2B5EF4-FFF2-40B4-BE49-F238E27FC236}">
                        <a16:creationId xmlns:a16="http://schemas.microsoft.com/office/drawing/2014/main" id="{A5535855-C3F1-489E-947E-D54F537496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9" y="2826"/>
                    <a:ext cx="11" cy="8"/>
                  </a:xfrm>
                  <a:custGeom>
                    <a:avLst/>
                    <a:gdLst>
                      <a:gd name="T0" fmla="*/ 2 w 4"/>
                      <a:gd name="T1" fmla="*/ 0 h 3"/>
                      <a:gd name="T2" fmla="*/ 1 w 4"/>
                      <a:gd name="T3" fmla="*/ 1 h 3"/>
                      <a:gd name="T4" fmla="*/ 1 w 4"/>
                      <a:gd name="T5" fmla="*/ 1 h 3"/>
                      <a:gd name="T6" fmla="*/ 0 w 4"/>
                      <a:gd name="T7" fmla="*/ 2 h 3"/>
                      <a:gd name="T8" fmla="*/ 0 w 4"/>
                      <a:gd name="T9" fmla="*/ 3 h 3"/>
                      <a:gd name="T10" fmla="*/ 3 w 4"/>
                      <a:gd name="T11" fmla="*/ 2 h 3"/>
                      <a:gd name="T12" fmla="*/ 4 w 4"/>
                      <a:gd name="T13" fmla="*/ 1 h 3"/>
                      <a:gd name="T14" fmla="*/ 3 w 4"/>
                      <a:gd name="T15" fmla="*/ 0 h 3"/>
                      <a:gd name="T16" fmla="*/ 2 w 4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3">
                        <a:moveTo>
                          <a:pt x="2" y="0"/>
                        </a:move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6" name="Freeform 2452">
                    <a:extLst>
                      <a:ext uri="{FF2B5EF4-FFF2-40B4-BE49-F238E27FC236}">
                        <a16:creationId xmlns:a16="http://schemas.microsoft.com/office/drawing/2014/main" id="{81785B99-6A0F-4569-AD14-AC4C50D880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2893"/>
                    <a:ext cx="5" cy="6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2 w 2"/>
                      <a:gd name="T17" fmla="*/ 0 h 2"/>
                      <a:gd name="T18" fmla="*/ 2 w 2"/>
                      <a:gd name="T1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7" name="Freeform 2453">
                    <a:extLst>
                      <a:ext uri="{FF2B5EF4-FFF2-40B4-BE49-F238E27FC236}">
                        <a16:creationId xmlns:a16="http://schemas.microsoft.com/office/drawing/2014/main" id="{9D4B5F87-954E-4A72-BE3D-B607819F4C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3" y="2848"/>
                    <a:ext cx="5" cy="2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1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1 w 2"/>
                      <a:gd name="T9" fmla="*/ 0 h 1"/>
                      <a:gd name="T10" fmla="*/ 0 w 2"/>
                      <a:gd name="T11" fmla="*/ 0 h 1"/>
                      <a:gd name="T12" fmla="*/ 0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8" name="Freeform 2454">
                    <a:extLst>
                      <a:ext uri="{FF2B5EF4-FFF2-40B4-BE49-F238E27FC236}">
                        <a16:creationId xmlns:a16="http://schemas.microsoft.com/office/drawing/2014/main" id="{60357762-96AB-4DCE-BFB4-7D844AB55D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794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0 h 2"/>
                      <a:gd name="T4" fmla="*/ 0 w 1"/>
                      <a:gd name="T5" fmla="*/ 1 h 2"/>
                      <a:gd name="T6" fmla="*/ 0 w 1"/>
                      <a:gd name="T7" fmla="*/ 2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99" name="Freeform 2455">
                    <a:extLst>
                      <a:ext uri="{FF2B5EF4-FFF2-40B4-BE49-F238E27FC236}">
                        <a16:creationId xmlns:a16="http://schemas.microsoft.com/office/drawing/2014/main" id="{1DE36364-57A8-4561-AE62-A88DD067D3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8" y="2824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0" name="Oval 2456">
                    <a:extLst>
                      <a:ext uri="{FF2B5EF4-FFF2-40B4-BE49-F238E27FC236}">
                        <a16:creationId xmlns:a16="http://schemas.microsoft.com/office/drawing/2014/main" id="{C6B7AD6E-6F3B-4F1B-9838-1C68BDF09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1" y="282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1" name="Freeform 2457">
                    <a:extLst>
                      <a:ext uri="{FF2B5EF4-FFF2-40B4-BE49-F238E27FC236}">
                        <a16:creationId xmlns:a16="http://schemas.microsoft.com/office/drawing/2014/main" id="{5C5CAD15-636E-4B41-B186-DCFA7AC2F8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2896"/>
                    <a:ext cx="6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1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2" name="Freeform 2458">
                    <a:extLst>
                      <a:ext uri="{FF2B5EF4-FFF2-40B4-BE49-F238E27FC236}">
                        <a16:creationId xmlns:a16="http://schemas.microsoft.com/office/drawing/2014/main" id="{88C9C148-D0CC-4CF3-BC9F-C24F062B85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003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3" name="Freeform 2459">
                    <a:extLst>
                      <a:ext uri="{FF2B5EF4-FFF2-40B4-BE49-F238E27FC236}">
                        <a16:creationId xmlns:a16="http://schemas.microsoft.com/office/drawing/2014/main" id="{47B8CEFF-17E2-4E18-A66F-8AE36BF7A3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6" y="273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4" name="Freeform 2460">
                    <a:extLst>
                      <a:ext uri="{FF2B5EF4-FFF2-40B4-BE49-F238E27FC236}">
                        <a16:creationId xmlns:a16="http://schemas.microsoft.com/office/drawing/2014/main" id="{76867C40-23B8-4EC7-BEEA-A811F8356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54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5" name="Freeform 2461">
                    <a:extLst>
                      <a:ext uri="{FF2B5EF4-FFF2-40B4-BE49-F238E27FC236}">
                        <a16:creationId xmlns:a16="http://schemas.microsoft.com/office/drawing/2014/main" id="{61877B09-59F4-40CC-B04F-93A81A3BF6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2762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" name="Freeform 2462">
                    <a:extLst>
                      <a:ext uri="{FF2B5EF4-FFF2-40B4-BE49-F238E27FC236}">
                        <a16:creationId xmlns:a16="http://schemas.microsoft.com/office/drawing/2014/main" id="{81500C5E-8C46-4424-95F1-D2DA89BD23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3" y="2821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1 w 1"/>
                      <a:gd name="T5" fmla="*/ 0 h 2"/>
                      <a:gd name="T6" fmla="*/ 1 w 1"/>
                      <a:gd name="T7" fmla="*/ 1 h 2"/>
                      <a:gd name="T8" fmla="*/ 0 w 1"/>
                      <a:gd name="T9" fmla="*/ 2 h 2"/>
                      <a:gd name="T10" fmla="*/ 0 w 1"/>
                      <a:gd name="T11" fmla="*/ 2 h 2"/>
                      <a:gd name="T12" fmla="*/ 1 w 1"/>
                      <a:gd name="T13" fmla="*/ 2 h 2"/>
                      <a:gd name="T14" fmla="*/ 1 w 1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" name="Oval 2463">
                    <a:extLst>
                      <a:ext uri="{FF2B5EF4-FFF2-40B4-BE49-F238E27FC236}">
                        <a16:creationId xmlns:a16="http://schemas.microsoft.com/office/drawing/2014/main" id="{8587FB82-F4F8-4D31-968F-576270A2C9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283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" name="Freeform 2464">
                    <a:extLst>
                      <a:ext uri="{FF2B5EF4-FFF2-40B4-BE49-F238E27FC236}">
                        <a16:creationId xmlns:a16="http://schemas.microsoft.com/office/drawing/2014/main" id="{B1165402-8867-46B4-9800-B7F9ABEDF6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2834"/>
                    <a:ext cx="8" cy="8"/>
                  </a:xfrm>
                  <a:custGeom>
                    <a:avLst/>
                    <a:gdLst>
                      <a:gd name="T0" fmla="*/ 1 w 3"/>
                      <a:gd name="T1" fmla="*/ 1 h 3"/>
                      <a:gd name="T2" fmla="*/ 1 w 3"/>
                      <a:gd name="T3" fmla="*/ 1 h 3"/>
                      <a:gd name="T4" fmla="*/ 0 w 3"/>
                      <a:gd name="T5" fmla="*/ 2 h 3"/>
                      <a:gd name="T6" fmla="*/ 0 w 3"/>
                      <a:gd name="T7" fmla="*/ 3 h 3"/>
                      <a:gd name="T8" fmla="*/ 1 w 3"/>
                      <a:gd name="T9" fmla="*/ 3 h 3"/>
                      <a:gd name="T10" fmla="*/ 2 w 3"/>
                      <a:gd name="T11" fmla="*/ 2 h 3"/>
                      <a:gd name="T12" fmla="*/ 2 w 3"/>
                      <a:gd name="T13" fmla="*/ 1 h 3"/>
                      <a:gd name="T14" fmla="*/ 3 w 3"/>
                      <a:gd name="T15" fmla="*/ 0 h 3"/>
                      <a:gd name="T16" fmla="*/ 1 w 3"/>
                      <a:gd name="T1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" name="Freeform 2465">
                    <a:extLst>
                      <a:ext uri="{FF2B5EF4-FFF2-40B4-BE49-F238E27FC236}">
                        <a16:creationId xmlns:a16="http://schemas.microsoft.com/office/drawing/2014/main" id="{35E8560E-33FC-489F-8B11-71905CB78D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77"/>
                    <a:ext cx="6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1 w 2"/>
                      <a:gd name="T5" fmla="*/ 0 h 1"/>
                      <a:gd name="T6" fmla="*/ 1 w 2"/>
                      <a:gd name="T7" fmla="*/ 0 h 1"/>
                      <a:gd name="T8" fmla="*/ 1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" name="Freeform 2466">
                    <a:extLst>
                      <a:ext uri="{FF2B5EF4-FFF2-40B4-BE49-F238E27FC236}">
                        <a16:creationId xmlns:a16="http://schemas.microsoft.com/office/drawing/2014/main" id="{8B507A10-E05D-417B-B7CA-903FE04947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926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" name="Freeform 2467">
                    <a:extLst>
                      <a:ext uri="{FF2B5EF4-FFF2-40B4-BE49-F238E27FC236}">
                        <a16:creationId xmlns:a16="http://schemas.microsoft.com/office/drawing/2014/main" id="{BF07C98F-8023-4E92-AD86-CB0B4775F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9" y="284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" name="Freeform 2468">
                    <a:extLst>
                      <a:ext uri="{FF2B5EF4-FFF2-40B4-BE49-F238E27FC236}">
                        <a16:creationId xmlns:a16="http://schemas.microsoft.com/office/drawing/2014/main" id="{00F0584C-DE60-4BAE-9D1A-79EE3C98FD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8" y="2917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" name="Freeform 2469">
                    <a:extLst>
                      <a:ext uri="{FF2B5EF4-FFF2-40B4-BE49-F238E27FC236}">
                        <a16:creationId xmlns:a16="http://schemas.microsoft.com/office/drawing/2014/main" id="{7975D51E-A5D6-4C70-A942-A5B3CF5A51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6" y="29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" name="Freeform 2470">
                    <a:extLst>
                      <a:ext uri="{FF2B5EF4-FFF2-40B4-BE49-F238E27FC236}">
                        <a16:creationId xmlns:a16="http://schemas.microsoft.com/office/drawing/2014/main" id="{58B68D52-57E8-4C52-BA20-2BFB03FF74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2912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" name="Freeform 2471">
                    <a:extLst>
                      <a:ext uri="{FF2B5EF4-FFF2-40B4-BE49-F238E27FC236}">
                        <a16:creationId xmlns:a16="http://schemas.microsoft.com/office/drawing/2014/main" id="{03D8D54E-F202-46C6-AB25-CAD99E987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281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" name="Oval 2472">
                    <a:extLst>
                      <a:ext uri="{FF2B5EF4-FFF2-40B4-BE49-F238E27FC236}">
                        <a16:creationId xmlns:a16="http://schemas.microsoft.com/office/drawing/2014/main" id="{32A9D4EC-D609-4F6D-8F03-1622FBC1A1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2837"/>
                    <a:ext cx="2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7" name="Freeform 2473">
                    <a:extLst>
                      <a:ext uri="{FF2B5EF4-FFF2-40B4-BE49-F238E27FC236}">
                        <a16:creationId xmlns:a16="http://schemas.microsoft.com/office/drawing/2014/main" id="{C966EC9C-4C5A-4752-8700-9C2D5CF6DA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808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8" name="Freeform 2474">
                    <a:extLst>
                      <a:ext uri="{FF2B5EF4-FFF2-40B4-BE49-F238E27FC236}">
                        <a16:creationId xmlns:a16="http://schemas.microsoft.com/office/drawing/2014/main" id="{7D603AFE-4D7D-49C1-B257-93A1B90026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2883"/>
                    <a:ext cx="5" cy="10"/>
                  </a:xfrm>
                  <a:custGeom>
                    <a:avLst/>
                    <a:gdLst>
                      <a:gd name="T0" fmla="*/ 1 w 2"/>
                      <a:gd name="T1" fmla="*/ 3 h 4"/>
                      <a:gd name="T2" fmla="*/ 2 w 2"/>
                      <a:gd name="T3" fmla="*/ 1 h 4"/>
                      <a:gd name="T4" fmla="*/ 2 w 2"/>
                      <a:gd name="T5" fmla="*/ 1 h 4"/>
                      <a:gd name="T6" fmla="*/ 1 w 2"/>
                      <a:gd name="T7" fmla="*/ 1 h 4"/>
                      <a:gd name="T8" fmla="*/ 0 w 2"/>
                      <a:gd name="T9" fmla="*/ 3 h 4"/>
                      <a:gd name="T10" fmla="*/ 0 w 2"/>
                      <a:gd name="T11" fmla="*/ 4 h 4"/>
                      <a:gd name="T12" fmla="*/ 1 w 2"/>
                      <a:gd name="T1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4">
                        <a:moveTo>
                          <a:pt x="1" y="3"/>
                        </a:moveTo>
                        <a:cubicBezTo>
                          <a:pt x="2" y="3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9" name="Oval 2475">
                    <a:extLst>
                      <a:ext uri="{FF2B5EF4-FFF2-40B4-BE49-F238E27FC236}">
                        <a16:creationId xmlns:a16="http://schemas.microsoft.com/office/drawing/2014/main" id="{AD293542-85FF-4A46-A2B1-2F9F50E988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283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0" name="Freeform 2476">
                    <a:extLst>
                      <a:ext uri="{FF2B5EF4-FFF2-40B4-BE49-F238E27FC236}">
                        <a16:creationId xmlns:a16="http://schemas.microsoft.com/office/drawing/2014/main" id="{D66E79D8-4DA1-430C-89AB-9F1CC50ABF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869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1" name="Freeform 2477">
                    <a:extLst>
                      <a:ext uri="{FF2B5EF4-FFF2-40B4-BE49-F238E27FC236}">
                        <a16:creationId xmlns:a16="http://schemas.microsoft.com/office/drawing/2014/main" id="{1DC2EB56-36D8-4BFF-B082-3C497552D8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3" y="3019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2" name="Freeform 2478">
                    <a:extLst>
                      <a:ext uri="{FF2B5EF4-FFF2-40B4-BE49-F238E27FC236}">
                        <a16:creationId xmlns:a16="http://schemas.microsoft.com/office/drawing/2014/main" id="{35219702-65DB-4EBC-9DA1-44D6F5CE43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8" y="273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3" name="Freeform 2479">
                    <a:extLst>
                      <a:ext uri="{FF2B5EF4-FFF2-40B4-BE49-F238E27FC236}">
                        <a16:creationId xmlns:a16="http://schemas.microsoft.com/office/drawing/2014/main" id="{EE77253E-90F7-4E0D-825D-C4188868F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75"/>
                    <a:ext cx="0" cy="3"/>
                  </a:xfrm>
                  <a:custGeom>
                    <a:avLst/>
                    <a:gdLst>
                      <a:gd name="T0" fmla="*/ 3 h 3"/>
                      <a:gd name="T1" fmla="*/ 3 h 3"/>
                      <a:gd name="T2" fmla="*/ 0 h 3"/>
                      <a:gd name="T3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4" name="Freeform 2480">
                    <a:extLst>
                      <a:ext uri="{FF2B5EF4-FFF2-40B4-BE49-F238E27FC236}">
                        <a16:creationId xmlns:a16="http://schemas.microsoft.com/office/drawing/2014/main" id="{D4D02C8B-CAA9-4F9E-86A1-415E3620DF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65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5" name="Freeform 2481">
                    <a:extLst>
                      <a:ext uri="{FF2B5EF4-FFF2-40B4-BE49-F238E27FC236}">
                        <a16:creationId xmlns:a16="http://schemas.microsoft.com/office/drawing/2014/main" id="{712FDE8A-33CC-4744-918A-2FF33E8133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1" y="2762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6" name="Oval 2482">
                    <a:extLst>
                      <a:ext uri="{FF2B5EF4-FFF2-40B4-BE49-F238E27FC236}">
                        <a16:creationId xmlns:a16="http://schemas.microsoft.com/office/drawing/2014/main" id="{7F46ACAD-60F0-4720-A49D-28EEF15807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2990"/>
                    <a:ext cx="2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7" name="Freeform 2483">
                    <a:extLst>
                      <a:ext uri="{FF2B5EF4-FFF2-40B4-BE49-F238E27FC236}">
                        <a16:creationId xmlns:a16="http://schemas.microsoft.com/office/drawing/2014/main" id="{5830EE87-FD6C-4843-9D45-E311FCD26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274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8" name="Freeform 2484">
                    <a:extLst>
                      <a:ext uri="{FF2B5EF4-FFF2-40B4-BE49-F238E27FC236}">
                        <a16:creationId xmlns:a16="http://schemas.microsoft.com/office/drawing/2014/main" id="{D743B711-77CF-4F2D-BBDD-AA6ABE681C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2864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29" name="Freeform 2485">
                    <a:extLst>
                      <a:ext uri="{FF2B5EF4-FFF2-40B4-BE49-F238E27FC236}">
                        <a16:creationId xmlns:a16="http://schemas.microsoft.com/office/drawing/2014/main" id="{EDA78F65-2FC2-4DCD-AEA7-A0308BEEE2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0" y="2861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  <a:gd name="T3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0" name="Oval 2486">
                    <a:extLst>
                      <a:ext uri="{FF2B5EF4-FFF2-40B4-BE49-F238E27FC236}">
                        <a16:creationId xmlns:a16="http://schemas.microsoft.com/office/drawing/2014/main" id="{03D43E6E-A358-47FB-8F2A-3B913C5AE2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2810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1" name="Freeform 2487">
                    <a:extLst>
                      <a:ext uri="{FF2B5EF4-FFF2-40B4-BE49-F238E27FC236}">
                        <a16:creationId xmlns:a16="http://schemas.microsoft.com/office/drawing/2014/main" id="{CF0AEFC2-9B21-4A33-ACAF-031D270A57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28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2" name="Freeform 2488">
                    <a:extLst>
                      <a:ext uri="{FF2B5EF4-FFF2-40B4-BE49-F238E27FC236}">
                        <a16:creationId xmlns:a16="http://schemas.microsoft.com/office/drawing/2014/main" id="{C2259DF0-9B97-4A74-9BD9-CE4FA1EE30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086"/>
                    <a:ext cx="16" cy="35"/>
                  </a:xfrm>
                  <a:custGeom>
                    <a:avLst/>
                    <a:gdLst>
                      <a:gd name="T0" fmla="*/ 1 w 6"/>
                      <a:gd name="T1" fmla="*/ 8 h 13"/>
                      <a:gd name="T2" fmla="*/ 0 w 6"/>
                      <a:gd name="T3" fmla="*/ 9 h 13"/>
                      <a:gd name="T4" fmla="*/ 0 w 6"/>
                      <a:gd name="T5" fmla="*/ 10 h 13"/>
                      <a:gd name="T6" fmla="*/ 0 w 6"/>
                      <a:gd name="T7" fmla="*/ 11 h 13"/>
                      <a:gd name="T8" fmla="*/ 1 w 6"/>
                      <a:gd name="T9" fmla="*/ 12 h 13"/>
                      <a:gd name="T10" fmla="*/ 3 w 6"/>
                      <a:gd name="T11" fmla="*/ 11 h 13"/>
                      <a:gd name="T12" fmla="*/ 4 w 6"/>
                      <a:gd name="T13" fmla="*/ 10 h 13"/>
                      <a:gd name="T14" fmla="*/ 4 w 6"/>
                      <a:gd name="T15" fmla="*/ 8 h 13"/>
                      <a:gd name="T16" fmla="*/ 5 w 6"/>
                      <a:gd name="T17" fmla="*/ 7 h 13"/>
                      <a:gd name="T18" fmla="*/ 5 w 6"/>
                      <a:gd name="T19" fmla="*/ 6 h 13"/>
                      <a:gd name="T20" fmla="*/ 4 w 6"/>
                      <a:gd name="T21" fmla="*/ 4 h 13"/>
                      <a:gd name="T22" fmla="*/ 4 w 6"/>
                      <a:gd name="T23" fmla="*/ 4 h 13"/>
                      <a:gd name="T24" fmla="*/ 5 w 6"/>
                      <a:gd name="T25" fmla="*/ 3 h 13"/>
                      <a:gd name="T26" fmla="*/ 5 w 6"/>
                      <a:gd name="T27" fmla="*/ 3 h 13"/>
                      <a:gd name="T28" fmla="*/ 5 w 6"/>
                      <a:gd name="T29" fmla="*/ 2 h 13"/>
                      <a:gd name="T30" fmla="*/ 5 w 6"/>
                      <a:gd name="T31" fmla="*/ 2 h 13"/>
                      <a:gd name="T32" fmla="*/ 6 w 6"/>
                      <a:gd name="T33" fmla="*/ 1 h 13"/>
                      <a:gd name="T34" fmla="*/ 6 w 6"/>
                      <a:gd name="T35" fmla="*/ 1 h 13"/>
                      <a:gd name="T36" fmla="*/ 5 w 6"/>
                      <a:gd name="T37" fmla="*/ 1 h 13"/>
                      <a:gd name="T38" fmla="*/ 5 w 6"/>
                      <a:gd name="T39" fmla="*/ 1 h 13"/>
                      <a:gd name="T40" fmla="*/ 5 w 6"/>
                      <a:gd name="T41" fmla="*/ 0 h 13"/>
                      <a:gd name="T42" fmla="*/ 4 w 6"/>
                      <a:gd name="T43" fmla="*/ 1 h 13"/>
                      <a:gd name="T44" fmla="*/ 4 w 6"/>
                      <a:gd name="T45" fmla="*/ 1 h 13"/>
                      <a:gd name="T46" fmla="*/ 4 w 6"/>
                      <a:gd name="T47" fmla="*/ 1 h 13"/>
                      <a:gd name="T48" fmla="*/ 3 w 6"/>
                      <a:gd name="T49" fmla="*/ 1 h 13"/>
                      <a:gd name="T50" fmla="*/ 3 w 6"/>
                      <a:gd name="T51" fmla="*/ 1 h 13"/>
                      <a:gd name="T52" fmla="*/ 3 w 6"/>
                      <a:gd name="T53" fmla="*/ 2 h 13"/>
                      <a:gd name="T54" fmla="*/ 2 w 6"/>
                      <a:gd name="T55" fmla="*/ 2 h 13"/>
                      <a:gd name="T56" fmla="*/ 2 w 6"/>
                      <a:gd name="T57" fmla="*/ 3 h 13"/>
                      <a:gd name="T58" fmla="*/ 2 w 6"/>
                      <a:gd name="T59" fmla="*/ 3 h 13"/>
                      <a:gd name="T60" fmla="*/ 2 w 6"/>
                      <a:gd name="T61" fmla="*/ 6 h 13"/>
                      <a:gd name="T62" fmla="*/ 2 w 6"/>
                      <a:gd name="T63" fmla="*/ 8 h 13"/>
                      <a:gd name="T64" fmla="*/ 1 w 6"/>
                      <a:gd name="T65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" h="13">
                        <a:moveTo>
                          <a:pt x="1" y="8"/>
                        </a:move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0" y="10"/>
                          <a:pt x="0" y="11"/>
                          <a:pt x="0" y="11"/>
                        </a:cubicBezTo>
                        <a:cubicBezTo>
                          <a:pt x="0" y="12"/>
                          <a:pt x="0" y="12"/>
                          <a:pt x="1" y="12"/>
                        </a:cubicBezTo>
                        <a:cubicBezTo>
                          <a:pt x="2" y="13"/>
                          <a:pt x="2" y="13"/>
                          <a:pt x="3" y="11"/>
                        </a:cubicBezTo>
                        <a:cubicBezTo>
                          <a:pt x="4" y="11"/>
                          <a:pt x="4" y="11"/>
                          <a:pt x="4" y="10"/>
                        </a:cubicBezTo>
                        <a:cubicBezTo>
                          <a:pt x="4" y="9"/>
                          <a:pt x="4" y="9"/>
                          <a:pt x="4" y="8"/>
                        </a:cubicBezTo>
                        <a:cubicBezTo>
                          <a:pt x="4" y="8"/>
                          <a:pt x="4" y="7"/>
                          <a:pt x="5" y="7"/>
                        </a:cubicBezTo>
                        <a:cubicBezTo>
                          <a:pt x="5" y="7"/>
                          <a:pt x="5" y="6"/>
                          <a:pt x="5" y="6"/>
                        </a:cubicBezTo>
                        <a:cubicBezTo>
                          <a:pt x="5" y="5"/>
                          <a:pt x="5" y="5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5"/>
                          <a:pt x="2" y="6"/>
                        </a:cubicBezTo>
                        <a:cubicBezTo>
                          <a:pt x="2" y="7"/>
                          <a:pt x="2" y="7"/>
                          <a:pt x="2" y="8"/>
                        </a:cubicBezTo>
                        <a:cubicBezTo>
                          <a:pt x="2" y="8"/>
                          <a:pt x="1" y="8"/>
                          <a:pt x="1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3" name="Freeform 2489">
                    <a:extLst>
                      <a:ext uri="{FF2B5EF4-FFF2-40B4-BE49-F238E27FC236}">
                        <a16:creationId xmlns:a16="http://schemas.microsoft.com/office/drawing/2014/main" id="{AEF9C8D5-2193-45CC-ABDF-4FD9D5181E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119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4" name="Freeform 2490">
                    <a:extLst>
                      <a:ext uri="{FF2B5EF4-FFF2-40B4-BE49-F238E27FC236}">
                        <a16:creationId xmlns:a16="http://schemas.microsoft.com/office/drawing/2014/main" id="{F94778F1-10FA-4B55-B8CB-3F17EB3EF8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1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5" name="Freeform 2491">
                    <a:extLst>
                      <a:ext uri="{FF2B5EF4-FFF2-40B4-BE49-F238E27FC236}">
                        <a16:creationId xmlns:a16="http://schemas.microsoft.com/office/drawing/2014/main" id="{AF0CC54A-0C6D-4941-AB02-3EDF048A8E9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36" y="3781"/>
                    <a:ext cx="139" cy="129"/>
                  </a:xfrm>
                  <a:custGeom>
                    <a:avLst/>
                    <a:gdLst>
                      <a:gd name="T0" fmla="*/ 52 w 52"/>
                      <a:gd name="T1" fmla="*/ 46 h 48"/>
                      <a:gd name="T2" fmla="*/ 47 w 52"/>
                      <a:gd name="T3" fmla="*/ 43 h 48"/>
                      <a:gd name="T4" fmla="*/ 42 w 52"/>
                      <a:gd name="T5" fmla="*/ 37 h 48"/>
                      <a:gd name="T6" fmla="*/ 40 w 52"/>
                      <a:gd name="T7" fmla="*/ 35 h 48"/>
                      <a:gd name="T8" fmla="*/ 37 w 52"/>
                      <a:gd name="T9" fmla="*/ 33 h 48"/>
                      <a:gd name="T10" fmla="*/ 34 w 52"/>
                      <a:gd name="T11" fmla="*/ 30 h 48"/>
                      <a:gd name="T12" fmla="*/ 30 w 52"/>
                      <a:gd name="T13" fmla="*/ 27 h 48"/>
                      <a:gd name="T14" fmla="*/ 29 w 52"/>
                      <a:gd name="T15" fmla="*/ 24 h 48"/>
                      <a:gd name="T16" fmla="*/ 28 w 52"/>
                      <a:gd name="T17" fmla="*/ 24 h 48"/>
                      <a:gd name="T18" fmla="*/ 26 w 52"/>
                      <a:gd name="T19" fmla="*/ 22 h 48"/>
                      <a:gd name="T20" fmla="*/ 24 w 52"/>
                      <a:gd name="T21" fmla="*/ 21 h 48"/>
                      <a:gd name="T22" fmla="*/ 21 w 52"/>
                      <a:gd name="T23" fmla="*/ 20 h 48"/>
                      <a:gd name="T24" fmla="*/ 20 w 52"/>
                      <a:gd name="T25" fmla="*/ 19 h 48"/>
                      <a:gd name="T26" fmla="*/ 20 w 52"/>
                      <a:gd name="T27" fmla="*/ 18 h 48"/>
                      <a:gd name="T28" fmla="*/ 19 w 52"/>
                      <a:gd name="T29" fmla="*/ 17 h 48"/>
                      <a:gd name="T30" fmla="*/ 18 w 52"/>
                      <a:gd name="T31" fmla="*/ 16 h 48"/>
                      <a:gd name="T32" fmla="*/ 15 w 52"/>
                      <a:gd name="T33" fmla="*/ 13 h 48"/>
                      <a:gd name="T34" fmla="*/ 15 w 52"/>
                      <a:gd name="T35" fmla="*/ 13 h 48"/>
                      <a:gd name="T36" fmla="*/ 13 w 52"/>
                      <a:gd name="T37" fmla="*/ 12 h 48"/>
                      <a:gd name="T38" fmla="*/ 11 w 52"/>
                      <a:gd name="T39" fmla="*/ 10 h 48"/>
                      <a:gd name="T40" fmla="*/ 10 w 52"/>
                      <a:gd name="T41" fmla="*/ 9 h 48"/>
                      <a:gd name="T42" fmla="*/ 10 w 52"/>
                      <a:gd name="T43" fmla="*/ 9 h 48"/>
                      <a:gd name="T44" fmla="*/ 8 w 52"/>
                      <a:gd name="T45" fmla="*/ 4 h 48"/>
                      <a:gd name="T46" fmla="*/ 9 w 52"/>
                      <a:gd name="T47" fmla="*/ 2 h 48"/>
                      <a:gd name="T48" fmla="*/ 7 w 52"/>
                      <a:gd name="T49" fmla="*/ 1 h 48"/>
                      <a:gd name="T50" fmla="*/ 5 w 52"/>
                      <a:gd name="T51" fmla="*/ 3 h 48"/>
                      <a:gd name="T52" fmla="*/ 4 w 52"/>
                      <a:gd name="T53" fmla="*/ 3 h 48"/>
                      <a:gd name="T54" fmla="*/ 1 w 52"/>
                      <a:gd name="T55" fmla="*/ 5 h 48"/>
                      <a:gd name="T56" fmla="*/ 5 w 52"/>
                      <a:gd name="T57" fmla="*/ 8 h 48"/>
                      <a:gd name="T58" fmla="*/ 5 w 52"/>
                      <a:gd name="T59" fmla="*/ 9 h 48"/>
                      <a:gd name="T60" fmla="*/ 7 w 52"/>
                      <a:gd name="T61" fmla="*/ 10 h 48"/>
                      <a:gd name="T62" fmla="*/ 8 w 52"/>
                      <a:gd name="T63" fmla="*/ 13 h 48"/>
                      <a:gd name="T64" fmla="*/ 7 w 52"/>
                      <a:gd name="T65" fmla="*/ 14 h 48"/>
                      <a:gd name="T66" fmla="*/ 7 w 52"/>
                      <a:gd name="T67" fmla="*/ 13 h 48"/>
                      <a:gd name="T68" fmla="*/ 5 w 52"/>
                      <a:gd name="T69" fmla="*/ 12 h 48"/>
                      <a:gd name="T70" fmla="*/ 5 w 52"/>
                      <a:gd name="T71" fmla="*/ 12 h 48"/>
                      <a:gd name="T72" fmla="*/ 4 w 52"/>
                      <a:gd name="T73" fmla="*/ 10 h 48"/>
                      <a:gd name="T74" fmla="*/ 0 w 52"/>
                      <a:gd name="T75" fmla="*/ 10 h 48"/>
                      <a:gd name="T76" fmla="*/ 2 w 52"/>
                      <a:gd name="T77" fmla="*/ 11 h 48"/>
                      <a:gd name="T78" fmla="*/ 4 w 52"/>
                      <a:gd name="T79" fmla="*/ 14 h 48"/>
                      <a:gd name="T80" fmla="*/ 6 w 52"/>
                      <a:gd name="T81" fmla="*/ 17 h 48"/>
                      <a:gd name="T82" fmla="*/ 7 w 52"/>
                      <a:gd name="T83" fmla="*/ 18 h 48"/>
                      <a:gd name="T84" fmla="*/ 10 w 52"/>
                      <a:gd name="T85" fmla="*/ 20 h 48"/>
                      <a:gd name="T86" fmla="*/ 10 w 52"/>
                      <a:gd name="T87" fmla="*/ 20 h 48"/>
                      <a:gd name="T88" fmla="*/ 12 w 52"/>
                      <a:gd name="T89" fmla="*/ 21 h 48"/>
                      <a:gd name="T90" fmla="*/ 13 w 52"/>
                      <a:gd name="T91" fmla="*/ 22 h 48"/>
                      <a:gd name="T92" fmla="*/ 14 w 52"/>
                      <a:gd name="T93" fmla="*/ 23 h 48"/>
                      <a:gd name="T94" fmla="*/ 14 w 52"/>
                      <a:gd name="T95" fmla="*/ 23 h 48"/>
                      <a:gd name="T96" fmla="*/ 16 w 52"/>
                      <a:gd name="T97" fmla="*/ 25 h 48"/>
                      <a:gd name="T98" fmla="*/ 17 w 52"/>
                      <a:gd name="T99" fmla="*/ 26 h 48"/>
                      <a:gd name="T100" fmla="*/ 19 w 52"/>
                      <a:gd name="T101" fmla="*/ 28 h 48"/>
                      <a:gd name="T102" fmla="*/ 20 w 52"/>
                      <a:gd name="T103" fmla="*/ 29 h 48"/>
                      <a:gd name="T104" fmla="*/ 21 w 52"/>
                      <a:gd name="T105" fmla="*/ 30 h 48"/>
                      <a:gd name="T106" fmla="*/ 22 w 52"/>
                      <a:gd name="T107" fmla="*/ 31 h 48"/>
                      <a:gd name="T108" fmla="*/ 26 w 52"/>
                      <a:gd name="T109" fmla="*/ 35 h 48"/>
                      <a:gd name="T110" fmla="*/ 32 w 52"/>
                      <a:gd name="T111" fmla="*/ 37 h 48"/>
                      <a:gd name="T112" fmla="*/ 35 w 52"/>
                      <a:gd name="T113" fmla="*/ 34 h 48"/>
                      <a:gd name="T114" fmla="*/ 37 w 52"/>
                      <a:gd name="T115" fmla="*/ 35 h 48"/>
                      <a:gd name="T116" fmla="*/ 39 w 52"/>
                      <a:gd name="T117" fmla="*/ 38 h 48"/>
                      <a:gd name="T118" fmla="*/ 41 w 52"/>
                      <a:gd name="T119" fmla="*/ 43 h 48"/>
                      <a:gd name="T120" fmla="*/ 45 w 52"/>
                      <a:gd name="T121" fmla="*/ 47 h 48"/>
                      <a:gd name="T122" fmla="*/ 3 w 52"/>
                      <a:gd name="T123" fmla="*/ 13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2" h="48">
                        <a:moveTo>
                          <a:pt x="45" y="47"/>
                        </a:moveTo>
                        <a:cubicBezTo>
                          <a:pt x="47" y="48"/>
                          <a:pt x="49" y="48"/>
                          <a:pt x="51" y="48"/>
                        </a:cubicBezTo>
                        <a:cubicBezTo>
                          <a:pt x="51" y="47"/>
                          <a:pt x="51" y="47"/>
                          <a:pt x="52" y="46"/>
                        </a:cubicBezTo>
                        <a:cubicBezTo>
                          <a:pt x="52" y="46"/>
                          <a:pt x="52" y="46"/>
                          <a:pt x="52" y="46"/>
                        </a:cubicBezTo>
                        <a:cubicBezTo>
                          <a:pt x="51" y="45"/>
                          <a:pt x="50" y="45"/>
                          <a:pt x="50" y="45"/>
                        </a:cubicBezTo>
                        <a:cubicBezTo>
                          <a:pt x="49" y="44"/>
                          <a:pt x="48" y="44"/>
                          <a:pt x="47" y="43"/>
                        </a:cubicBezTo>
                        <a:cubicBezTo>
                          <a:pt x="44" y="41"/>
                          <a:pt x="44" y="42"/>
                          <a:pt x="44" y="38"/>
                        </a:cubicBezTo>
                        <a:cubicBezTo>
                          <a:pt x="44" y="38"/>
                          <a:pt x="44" y="38"/>
                          <a:pt x="43" y="38"/>
                        </a:cubicBezTo>
                        <a:cubicBezTo>
                          <a:pt x="43" y="37"/>
                          <a:pt x="43" y="37"/>
                          <a:pt x="42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0" y="37"/>
                          <a:pt x="40" y="37"/>
                          <a:pt x="40" y="37"/>
                        </a:cubicBezTo>
                        <a:cubicBezTo>
                          <a:pt x="40" y="36"/>
                          <a:pt x="40" y="36"/>
                          <a:pt x="40" y="35"/>
                        </a:cubicBezTo>
                        <a:cubicBezTo>
                          <a:pt x="40" y="34"/>
                          <a:pt x="39" y="34"/>
                          <a:pt x="38" y="34"/>
                        </a:cubicBezTo>
                        <a:cubicBezTo>
                          <a:pt x="38" y="34"/>
                          <a:pt x="38" y="34"/>
                          <a:pt x="38" y="34"/>
                        </a:cubicBezTo>
                        <a:cubicBezTo>
                          <a:pt x="37" y="34"/>
                          <a:pt x="37" y="34"/>
                          <a:pt x="37" y="33"/>
                        </a:cubicBezTo>
                        <a:cubicBezTo>
                          <a:pt x="37" y="33"/>
                          <a:pt x="37" y="33"/>
                          <a:pt x="37" y="33"/>
                        </a:cubicBezTo>
                        <a:cubicBezTo>
                          <a:pt x="36" y="33"/>
                          <a:pt x="36" y="32"/>
                          <a:pt x="36" y="32"/>
                        </a:cubicBezTo>
                        <a:cubicBezTo>
                          <a:pt x="35" y="31"/>
                          <a:pt x="34" y="31"/>
                          <a:pt x="34" y="30"/>
                        </a:cubicBezTo>
                        <a:cubicBezTo>
                          <a:pt x="34" y="28"/>
                          <a:pt x="33" y="28"/>
                          <a:pt x="32" y="28"/>
                        </a:cubicBezTo>
                        <a:cubicBezTo>
                          <a:pt x="32" y="28"/>
                          <a:pt x="31" y="27"/>
                          <a:pt x="31" y="27"/>
                        </a:cubicBezTo>
                        <a:cubicBezTo>
                          <a:pt x="31" y="27"/>
                          <a:pt x="31" y="27"/>
                          <a:pt x="30" y="27"/>
                        </a:cubicBezTo>
                        <a:cubicBezTo>
                          <a:pt x="30" y="27"/>
                          <a:pt x="29" y="27"/>
                          <a:pt x="29" y="27"/>
                        </a:cubicBezTo>
                        <a:cubicBezTo>
                          <a:pt x="28" y="27"/>
                          <a:pt x="29" y="26"/>
                          <a:pt x="29" y="26"/>
                        </a:cubicBezTo>
                        <a:cubicBezTo>
                          <a:pt x="29" y="25"/>
                          <a:pt x="29" y="25"/>
                          <a:pt x="29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7" y="23"/>
                          <a:pt x="27" y="23"/>
                          <a:pt x="26" y="22"/>
                        </a:cubicBezTo>
                        <a:cubicBezTo>
                          <a:pt x="26" y="22"/>
                          <a:pt x="26" y="22"/>
                          <a:pt x="26" y="22"/>
                        </a:cubicBezTo>
                        <a:cubicBezTo>
                          <a:pt x="26" y="22"/>
                          <a:pt x="26" y="22"/>
                          <a:pt x="25" y="22"/>
                        </a:cubicBezTo>
                        <a:cubicBezTo>
                          <a:pt x="25" y="22"/>
                          <a:pt x="25" y="22"/>
                          <a:pt x="25" y="22"/>
                        </a:cubicBezTo>
                        <a:cubicBezTo>
                          <a:pt x="25" y="22"/>
                          <a:pt x="24" y="22"/>
                          <a:pt x="24" y="21"/>
                        </a:cubicBezTo>
                        <a:cubicBezTo>
                          <a:pt x="23" y="20"/>
                          <a:pt x="22" y="20"/>
                          <a:pt x="22" y="19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2" y="19"/>
                          <a:pt x="22" y="19"/>
                          <a:pt x="22" y="19"/>
                        </a:cubicBezTo>
                        <a:cubicBezTo>
                          <a:pt x="21" y="19"/>
                          <a:pt x="21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8"/>
                          <a:pt x="20" y="18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6"/>
                          <a:pt x="18" y="16"/>
                          <a:pt x="18" y="16"/>
                        </a:cubicBezTo>
                        <a:cubicBezTo>
                          <a:pt x="18" y="16"/>
                          <a:pt x="18" y="15"/>
                          <a:pt x="17" y="15"/>
                        </a:cubicBezTo>
                        <a:cubicBezTo>
                          <a:pt x="16" y="15"/>
                          <a:pt x="15" y="15"/>
                          <a:pt x="15" y="14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5" y="12"/>
                          <a:pt x="14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1"/>
                          <a:pt x="12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8"/>
                          <a:pt x="10" y="8"/>
                          <a:pt x="10" y="7"/>
                        </a:cubicBezTo>
                        <a:cubicBezTo>
                          <a:pt x="9" y="7"/>
                          <a:pt x="9" y="7"/>
                          <a:pt x="10" y="6"/>
                        </a:cubicBezTo>
                        <a:cubicBezTo>
                          <a:pt x="9" y="5"/>
                          <a:pt x="9" y="5"/>
                          <a:pt x="8" y="4"/>
                        </a:cubicBezTo>
                        <a:cubicBezTo>
                          <a:pt x="8" y="4"/>
                          <a:pt x="8" y="4"/>
                          <a:pt x="8" y="3"/>
                        </a:cubicBezTo>
                        <a:cubicBezTo>
                          <a:pt x="8" y="3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6" y="1"/>
                          <a:pt x="6" y="2"/>
                          <a:pt x="6" y="2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5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3" y="7"/>
                          <a:pt x="4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10"/>
                          <a:pt x="6" y="10"/>
                          <a:pt x="7" y="10"/>
                        </a:cubicBezTo>
                        <a:cubicBezTo>
                          <a:pt x="7" y="10"/>
                          <a:pt x="8" y="10"/>
                          <a:pt x="8" y="10"/>
                        </a:cubicBezTo>
                        <a:cubicBezTo>
                          <a:pt x="8" y="10"/>
                          <a:pt x="8" y="11"/>
                          <a:pt x="8" y="11"/>
                        </a:cubicBezTo>
                        <a:cubicBezTo>
                          <a:pt x="8" y="11"/>
                          <a:pt x="8" y="12"/>
                          <a:pt x="8" y="13"/>
                        </a:cubicBezTo>
                        <a:cubicBezTo>
                          <a:pt x="8" y="13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7" y="14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1"/>
                          <a:pt x="5" y="11"/>
                          <a:pt x="4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4" y="11"/>
                          <a:pt x="4" y="10"/>
                          <a:pt x="4" y="10"/>
                        </a:cubicBezTo>
                        <a:cubicBezTo>
                          <a:pt x="3" y="10"/>
                          <a:pt x="2" y="10"/>
                          <a:pt x="1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1" y="11"/>
                        </a:cubicBezTo>
                        <a:cubicBezTo>
                          <a:pt x="1" y="11"/>
                          <a:pt x="2" y="11"/>
                          <a:pt x="2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2" y="13"/>
                          <a:pt x="2" y="13"/>
                          <a:pt x="3" y="14"/>
                        </a:cubicBezTo>
                        <a:cubicBezTo>
                          <a:pt x="3" y="14"/>
                          <a:pt x="4" y="14"/>
                          <a:pt x="4" y="15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4" y="15"/>
                        </a:cubicBezTo>
                        <a:cubicBezTo>
                          <a:pt x="5" y="15"/>
                          <a:pt x="5" y="16"/>
                          <a:pt x="6" y="17"/>
                        </a:cubicBezTo>
                        <a:cubicBezTo>
                          <a:pt x="6" y="18"/>
                          <a:pt x="6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9"/>
                          <a:pt x="8" y="19"/>
                          <a:pt x="9" y="19"/>
                        </a:cubicBezTo>
                        <a:cubicBezTo>
                          <a:pt x="9" y="19"/>
                          <a:pt x="10" y="19"/>
                          <a:pt x="10" y="20"/>
                        </a:cubicBezTo>
                        <a:cubicBezTo>
                          <a:pt x="10" y="19"/>
                          <a:pt x="10" y="19"/>
                          <a:pt x="10" y="19"/>
                        </a:cubicBezTo>
                        <a:cubicBezTo>
                          <a:pt x="10" y="19"/>
                          <a:pt x="10" y="19"/>
                          <a:pt x="10" y="19"/>
                        </a:cubicBezTo>
                        <a:cubicBezTo>
                          <a:pt x="10" y="20"/>
                          <a:pt x="10" y="20"/>
                          <a:pt x="10" y="20"/>
                        </a:cubicBezTo>
                        <a:cubicBezTo>
                          <a:pt x="10" y="20"/>
                          <a:pt x="11" y="21"/>
                          <a:pt x="12" y="22"/>
                        </a:cubicBezTo>
                        <a:cubicBezTo>
                          <a:pt x="12" y="22"/>
                          <a:pt x="12" y="22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3" y="23"/>
                          <a:pt x="14" y="23"/>
                          <a:pt x="14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3"/>
                          <a:pt x="14" y="23"/>
                          <a:pt x="14" y="23"/>
                        </a:cubicBezTo>
                        <a:cubicBezTo>
                          <a:pt x="15" y="24"/>
                          <a:pt x="15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7"/>
                          <a:pt x="18" y="27"/>
                          <a:pt x="19" y="28"/>
                        </a:cubicBezTo>
                        <a:cubicBezTo>
                          <a:pt x="19" y="28"/>
                          <a:pt x="20" y="28"/>
                          <a:pt x="20" y="29"/>
                        </a:cubicBezTo>
                        <a:cubicBezTo>
                          <a:pt x="20" y="29"/>
                          <a:pt x="20" y="29"/>
                          <a:pt x="20" y="28"/>
                        </a:cubicBezTo>
                        <a:cubicBezTo>
                          <a:pt x="20" y="28"/>
                          <a:pt x="20" y="29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20" y="29"/>
                          <a:pt x="20" y="30"/>
                          <a:pt x="21" y="30"/>
                        </a:cubicBezTo>
                        <a:cubicBezTo>
                          <a:pt x="21" y="30"/>
                          <a:pt x="21" y="30"/>
                          <a:pt x="21" y="30"/>
                        </a:cubicBezTo>
                        <a:cubicBezTo>
                          <a:pt x="21" y="30"/>
                          <a:pt x="21" y="30"/>
                          <a:pt x="21" y="30"/>
                        </a:cubicBezTo>
                        <a:cubicBezTo>
                          <a:pt x="21" y="30"/>
                          <a:pt x="22" y="30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2"/>
                          <a:pt x="23" y="32"/>
                          <a:pt x="24" y="33"/>
                        </a:cubicBezTo>
                        <a:cubicBezTo>
                          <a:pt x="24" y="33"/>
                          <a:pt x="24" y="33"/>
                          <a:pt x="24" y="33"/>
                        </a:cubicBezTo>
                        <a:cubicBezTo>
                          <a:pt x="25" y="34"/>
                          <a:pt x="25" y="34"/>
                          <a:pt x="26" y="35"/>
                        </a:cubicBezTo>
                        <a:cubicBezTo>
                          <a:pt x="27" y="35"/>
                          <a:pt x="28" y="35"/>
                          <a:pt x="28" y="36"/>
                        </a:cubicBezTo>
                        <a:cubicBezTo>
                          <a:pt x="28" y="36"/>
                          <a:pt x="28" y="37"/>
                          <a:pt x="29" y="37"/>
                        </a:cubicBezTo>
                        <a:cubicBezTo>
                          <a:pt x="30" y="38"/>
                          <a:pt x="31" y="37"/>
                          <a:pt x="32" y="37"/>
                        </a:cubicBezTo>
                        <a:cubicBezTo>
                          <a:pt x="32" y="36"/>
                          <a:pt x="32" y="36"/>
                          <a:pt x="32" y="35"/>
                        </a:cubicBezTo>
                        <a:cubicBezTo>
                          <a:pt x="32" y="35"/>
                          <a:pt x="32" y="34"/>
                          <a:pt x="33" y="34"/>
                        </a:cubicBezTo>
                        <a:cubicBezTo>
                          <a:pt x="34" y="34"/>
                          <a:pt x="34" y="34"/>
                          <a:pt x="35" y="34"/>
                        </a:cubicBezTo>
                        <a:cubicBezTo>
                          <a:pt x="35" y="34"/>
                          <a:pt x="36" y="34"/>
                          <a:pt x="36" y="35"/>
                        </a:cubicBezTo>
                        <a:cubicBezTo>
                          <a:pt x="36" y="35"/>
                          <a:pt x="36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6"/>
                          <a:pt x="37" y="37"/>
                          <a:pt x="38" y="38"/>
                        </a:cubicBezTo>
                        <a:cubicBezTo>
                          <a:pt x="38" y="38"/>
                          <a:pt x="39" y="38"/>
                          <a:pt x="39" y="38"/>
                        </a:cubicBezTo>
                        <a:cubicBezTo>
                          <a:pt x="39" y="38"/>
                          <a:pt x="39" y="38"/>
                          <a:pt x="39" y="38"/>
                        </a:cubicBezTo>
                        <a:cubicBezTo>
                          <a:pt x="39" y="39"/>
                          <a:pt x="38" y="39"/>
                          <a:pt x="38" y="40"/>
                        </a:cubicBezTo>
                        <a:cubicBezTo>
                          <a:pt x="39" y="40"/>
                          <a:pt x="39" y="41"/>
                          <a:pt x="39" y="41"/>
                        </a:cubicBezTo>
                        <a:cubicBezTo>
                          <a:pt x="39" y="42"/>
                          <a:pt x="40" y="42"/>
                          <a:pt x="41" y="43"/>
                        </a:cubicBezTo>
                        <a:cubicBezTo>
                          <a:pt x="42" y="43"/>
                          <a:pt x="43" y="44"/>
                          <a:pt x="43" y="44"/>
                        </a:cubicBezTo>
                        <a:cubicBezTo>
                          <a:pt x="43" y="45"/>
                          <a:pt x="44" y="46"/>
                          <a:pt x="44" y="47"/>
                        </a:cubicBezTo>
                        <a:cubicBezTo>
                          <a:pt x="45" y="47"/>
                          <a:pt x="45" y="47"/>
                          <a:pt x="45" y="47"/>
                        </a:cubicBezTo>
                        <a:close/>
                        <a:moveTo>
                          <a:pt x="3" y="13"/>
                        </a:move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6" name="Freeform 2492">
                    <a:extLst>
                      <a:ext uri="{FF2B5EF4-FFF2-40B4-BE49-F238E27FC236}">
                        <a16:creationId xmlns:a16="http://schemas.microsoft.com/office/drawing/2014/main" id="{B82D65A7-0BA0-46D5-A9C4-FAEEE4DDFA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5" y="40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7" name="Freeform 2493">
                    <a:extLst>
                      <a:ext uri="{FF2B5EF4-FFF2-40B4-BE49-F238E27FC236}">
                        <a16:creationId xmlns:a16="http://schemas.microsoft.com/office/drawing/2014/main" id="{2B77E646-08E1-4073-96D6-F191282C03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268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" name="Freeform 2494">
                    <a:extLst>
                      <a:ext uri="{FF2B5EF4-FFF2-40B4-BE49-F238E27FC236}">
                        <a16:creationId xmlns:a16="http://schemas.microsoft.com/office/drawing/2014/main" id="{BA71C4B1-3C86-4531-9E7E-94E88BC2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3" y="29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9" name="Freeform 2495">
                    <a:extLst>
                      <a:ext uri="{FF2B5EF4-FFF2-40B4-BE49-F238E27FC236}">
                        <a16:creationId xmlns:a16="http://schemas.microsoft.com/office/drawing/2014/main" id="{59D8EC96-5A43-40D7-A4FE-75FB6A36AA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2931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1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0" name="Freeform 2496">
                    <a:extLst>
                      <a:ext uri="{FF2B5EF4-FFF2-40B4-BE49-F238E27FC236}">
                        <a16:creationId xmlns:a16="http://schemas.microsoft.com/office/drawing/2014/main" id="{0A4EA04F-A3B4-4D7A-A1BB-CD4AC98AC0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84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1 w 2"/>
                      <a:gd name="T3" fmla="*/ 1 h 2"/>
                      <a:gd name="T4" fmla="*/ 1 w 2"/>
                      <a:gd name="T5" fmla="*/ 1 h 2"/>
                      <a:gd name="T6" fmla="*/ 1 w 2"/>
                      <a:gd name="T7" fmla="*/ 0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1" name="Freeform 2497">
                    <a:extLst>
                      <a:ext uri="{FF2B5EF4-FFF2-40B4-BE49-F238E27FC236}">
                        <a16:creationId xmlns:a16="http://schemas.microsoft.com/office/drawing/2014/main" id="{3F96578E-6262-4C29-81C3-A8628CFF37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3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2" name="Freeform 2498">
                    <a:extLst>
                      <a:ext uri="{FF2B5EF4-FFF2-40B4-BE49-F238E27FC236}">
                        <a16:creationId xmlns:a16="http://schemas.microsoft.com/office/drawing/2014/main" id="{6552BB2E-55DA-48D8-9652-C8FF2B213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3867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3" name="Freeform 2499">
                    <a:extLst>
                      <a:ext uri="{FF2B5EF4-FFF2-40B4-BE49-F238E27FC236}">
                        <a16:creationId xmlns:a16="http://schemas.microsoft.com/office/drawing/2014/main" id="{4FB6FC47-725A-4076-9764-A205258B46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38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4" name="Freeform 2500">
                    <a:extLst>
                      <a:ext uri="{FF2B5EF4-FFF2-40B4-BE49-F238E27FC236}">
                        <a16:creationId xmlns:a16="http://schemas.microsoft.com/office/drawing/2014/main" id="{DF445040-1794-4497-B2FB-B711484DD7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4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5" name="Freeform 2501">
                    <a:extLst>
                      <a:ext uri="{FF2B5EF4-FFF2-40B4-BE49-F238E27FC236}">
                        <a16:creationId xmlns:a16="http://schemas.microsoft.com/office/drawing/2014/main" id="{04DAFCA6-C81B-420B-B676-53DE98AAFD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6" name="Freeform 2502">
                    <a:extLst>
                      <a:ext uri="{FF2B5EF4-FFF2-40B4-BE49-F238E27FC236}">
                        <a16:creationId xmlns:a16="http://schemas.microsoft.com/office/drawing/2014/main" id="{7572758F-C469-4384-BA12-E28798D5C1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073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  <a:gd name="T12" fmla="*/ 1 w 1"/>
                      <a:gd name="T13" fmla="*/ 0 h 2"/>
                      <a:gd name="T14" fmla="*/ 1 w 1"/>
                      <a:gd name="T15" fmla="*/ 0 h 2"/>
                      <a:gd name="T16" fmla="*/ 1 w 1"/>
                      <a:gd name="T17" fmla="*/ 1 h 2"/>
                      <a:gd name="T18" fmla="*/ 1 w 1"/>
                      <a:gd name="T19" fmla="*/ 1 h 2"/>
                      <a:gd name="T20" fmla="*/ 0 w 1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7" name="Freeform 2503">
                    <a:extLst>
                      <a:ext uri="{FF2B5EF4-FFF2-40B4-BE49-F238E27FC236}">
                        <a16:creationId xmlns:a16="http://schemas.microsoft.com/office/drawing/2014/main" id="{ABBB4573-BE0B-4051-9545-A678B86F31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352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8" name="Freeform 2504">
                    <a:extLst>
                      <a:ext uri="{FF2B5EF4-FFF2-40B4-BE49-F238E27FC236}">
                        <a16:creationId xmlns:a16="http://schemas.microsoft.com/office/drawing/2014/main" id="{5498C1CB-6547-4F83-A9E3-9AE0742284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0" y="30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49" name="Freeform 2505">
                    <a:extLst>
                      <a:ext uri="{FF2B5EF4-FFF2-40B4-BE49-F238E27FC236}">
                        <a16:creationId xmlns:a16="http://schemas.microsoft.com/office/drawing/2014/main" id="{C773A107-B4B8-4CE1-8757-028512C2D0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1" y="3931"/>
                    <a:ext cx="5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2 w 2"/>
                      <a:gd name="T5" fmla="*/ 0 h 3"/>
                      <a:gd name="T6" fmla="*/ 2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1 w 2"/>
                      <a:gd name="T13" fmla="*/ 3 h 3"/>
                      <a:gd name="T14" fmla="*/ 2 w 2"/>
                      <a:gd name="T15" fmla="*/ 2 h 3"/>
                      <a:gd name="T16" fmla="*/ 2 w 2"/>
                      <a:gd name="T17" fmla="*/ 2 h 3"/>
                      <a:gd name="T18" fmla="*/ 2 w 2"/>
                      <a:gd name="T1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351" name="文本框 350">
                <a:extLst>
                  <a:ext uri="{FF2B5EF4-FFF2-40B4-BE49-F238E27FC236}">
                    <a16:creationId xmlns:a16="http://schemas.microsoft.com/office/drawing/2014/main" id="{B76071E6-F514-49E9-AE57-4B241C2BA868}"/>
                  </a:ext>
                </a:extLst>
              </p:cNvPr>
              <p:cNvSpPr txBox="1"/>
              <p:nvPr/>
            </p:nvSpPr>
            <p:spPr>
              <a:xfrm>
                <a:off x="3856741" y="1873245"/>
                <a:ext cx="755335" cy="677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3800" dirty="0">
                    <a:solidFill>
                      <a:schemeClr val="bg1"/>
                    </a:solidFill>
                    <a:cs typeface="+mn-ea"/>
                    <a:sym typeface="+mn-lt"/>
                  </a:rPr>
                  <a:t>01</a:t>
                </a:r>
                <a:endParaRPr lang="zh-CN" altLang="en-US" sz="3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54" name="文本框 353">
              <a:extLst>
                <a:ext uri="{FF2B5EF4-FFF2-40B4-BE49-F238E27FC236}">
                  <a16:creationId xmlns:a16="http://schemas.microsoft.com/office/drawing/2014/main" id="{9695CB49-049B-4AAA-ABE3-81751066DF7F}"/>
                </a:ext>
              </a:extLst>
            </p:cNvPr>
            <p:cNvSpPr txBox="1"/>
            <p:nvPr/>
          </p:nvSpPr>
          <p:spPr>
            <a:xfrm>
              <a:off x="3853521" y="2745775"/>
              <a:ext cx="615553" cy="2487219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en-US" altLang="zh-CN" sz="2800" b="1" dirty="0">
                  <a:cs typeface="+mn-ea"/>
                  <a:sym typeface="+mn-lt"/>
                </a:rPr>
                <a:t>Add title text</a:t>
              </a:r>
              <a:endParaRPr lang="zh-CN" altLang="en-US" sz="2800" dirty="0">
                <a:cs typeface="+mn-ea"/>
                <a:sym typeface="+mn-lt"/>
              </a:endParaRPr>
            </a:p>
          </p:txBody>
        </p:sp>
        <p:sp>
          <p:nvSpPr>
            <p:cNvPr id="355" name="文本框 354">
              <a:extLst>
                <a:ext uri="{FF2B5EF4-FFF2-40B4-BE49-F238E27FC236}">
                  <a16:creationId xmlns:a16="http://schemas.microsoft.com/office/drawing/2014/main" id="{18BC2CE3-374D-4497-A654-4BCF7BDBDAFB}"/>
                </a:ext>
              </a:extLst>
            </p:cNvPr>
            <p:cNvSpPr txBox="1"/>
            <p:nvPr/>
          </p:nvSpPr>
          <p:spPr>
            <a:xfrm>
              <a:off x="4277986" y="2761183"/>
              <a:ext cx="430887" cy="96654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en-US" altLang="zh-CN" sz="1600" b="1" dirty="0">
                  <a:cs typeface="+mn-ea"/>
                  <a:sym typeface="+mn-lt"/>
                </a:rPr>
                <a:t>Part one</a:t>
              </a:r>
              <a:endParaRPr lang="zh-CN" altLang="en-US" sz="1600" b="1" dirty="0">
                <a:cs typeface="+mn-ea"/>
                <a:sym typeface="+mn-lt"/>
              </a:endParaRPr>
            </a:p>
          </p:txBody>
        </p:sp>
      </p:grpSp>
      <p:grpSp>
        <p:nvGrpSpPr>
          <p:cNvPr id="357" name="组合 356">
            <a:extLst>
              <a:ext uri="{FF2B5EF4-FFF2-40B4-BE49-F238E27FC236}">
                <a16:creationId xmlns:a16="http://schemas.microsoft.com/office/drawing/2014/main" id="{064F5A18-7A4B-4761-881A-D032D5F0B792}"/>
              </a:ext>
            </a:extLst>
          </p:cNvPr>
          <p:cNvGrpSpPr/>
          <p:nvPr/>
        </p:nvGrpSpPr>
        <p:grpSpPr>
          <a:xfrm>
            <a:off x="5666409" y="2061503"/>
            <a:ext cx="855352" cy="3359749"/>
            <a:chOff x="3853521" y="1873245"/>
            <a:chExt cx="855352" cy="3359749"/>
          </a:xfrm>
        </p:grpSpPr>
        <p:grpSp>
          <p:nvGrpSpPr>
            <p:cNvPr id="358" name="组合 357">
              <a:extLst>
                <a:ext uri="{FF2B5EF4-FFF2-40B4-BE49-F238E27FC236}">
                  <a16:creationId xmlns:a16="http://schemas.microsoft.com/office/drawing/2014/main" id="{3F539429-4E64-4B30-84D3-0D37D0808E2F}"/>
                </a:ext>
              </a:extLst>
            </p:cNvPr>
            <p:cNvGrpSpPr/>
            <p:nvPr/>
          </p:nvGrpSpPr>
          <p:grpSpPr>
            <a:xfrm>
              <a:off x="3856741" y="1873245"/>
              <a:ext cx="758787" cy="768758"/>
              <a:chOff x="3856741" y="1873245"/>
              <a:chExt cx="758787" cy="768758"/>
            </a:xfrm>
          </p:grpSpPr>
          <p:grpSp>
            <p:nvGrpSpPr>
              <p:cNvPr id="361" name="组合 360">
                <a:extLst>
                  <a:ext uri="{FF2B5EF4-FFF2-40B4-BE49-F238E27FC236}">
                    <a16:creationId xmlns:a16="http://schemas.microsoft.com/office/drawing/2014/main" id="{47E44078-F3C1-4647-BCBD-A1B4639FECBE}"/>
                  </a:ext>
                </a:extLst>
              </p:cNvPr>
              <p:cNvGrpSpPr/>
              <p:nvPr/>
            </p:nvGrpSpPr>
            <p:grpSpPr>
              <a:xfrm>
                <a:off x="3864675" y="1882588"/>
                <a:ext cx="750853" cy="759415"/>
                <a:chOff x="4241192" y="1950745"/>
                <a:chExt cx="949373" cy="960199"/>
              </a:xfrm>
            </p:grpSpPr>
            <p:grpSp>
              <p:nvGrpSpPr>
                <p:cNvPr id="363" name="Group 1499">
                  <a:extLst>
                    <a:ext uri="{FF2B5EF4-FFF2-40B4-BE49-F238E27FC236}">
                      <a16:creationId xmlns:a16="http://schemas.microsoft.com/office/drawing/2014/main" id="{9321D5A9-DE28-4C0E-8DF8-01A138D3C5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41192" y="1950745"/>
                  <a:ext cx="949373" cy="960199"/>
                  <a:chOff x="3399" y="1715"/>
                  <a:chExt cx="877" cy="887"/>
                </a:xfrm>
              </p:grpSpPr>
              <p:sp>
                <p:nvSpPr>
                  <p:cNvPr id="690" name="Freeform 1500">
                    <a:extLst>
                      <a:ext uri="{FF2B5EF4-FFF2-40B4-BE49-F238E27FC236}">
                        <a16:creationId xmlns:a16="http://schemas.microsoft.com/office/drawing/2014/main" id="{E0D489B2-6682-4540-B92D-F472A004F1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32" y="1715"/>
                    <a:ext cx="13" cy="11"/>
                  </a:xfrm>
                  <a:custGeom>
                    <a:avLst/>
                    <a:gdLst>
                      <a:gd name="T0" fmla="*/ 5 w 5"/>
                      <a:gd name="T1" fmla="*/ 2 h 4"/>
                      <a:gd name="T2" fmla="*/ 3 w 5"/>
                      <a:gd name="T3" fmla="*/ 3 h 4"/>
                      <a:gd name="T4" fmla="*/ 2 w 5"/>
                      <a:gd name="T5" fmla="*/ 4 h 4"/>
                      <a:gd name="T6" fmla="*/ 0 w 5"/>
                      <a:gd name="T7" fmla="*/ 3 h 4"/>
                      <a:gd name="T8" fmla="*/ 5 w 5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4">
                        <a:moveTo>
                          <a:pt x="5" y="2"/>
                        </a:moveTo>
                        <a:cubicBezTo>
                          <a:pt x="5" y="3"/>
                          <a:pt x="4" y="3"/>
                          <a:pt x="3" y="3"/>
                        </a:cubicBezTo>
                        <a:cubicBezTo>
                          <a:pt x="5" y="3"/>
                          <a:pt x="2" y="2"/>
                          <a:pt x="2" y="4"/>
                        </a:cubicBezTo>
                        <a:cubicBezTo>
                          <a:pt x="1" y="3"/>
                          <a:pt x="2" y="3"/>
                          <a:pt x="0" y="3"/>
                        </a:cubicBezTo>
                        <a:cubicBezTo>
                          <a:pt x="0" y="0"/>
                          <a:pt x="4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1" name="Freeform 1501">
                    <a:extLst>
                      <a:ext uri="{FF2B5EF4-FFF2-40B4-BE49-F238E27FC236}">
                        <a16:creationId xmlns:a16="http://schemas.microsoft.com/office/drawing/2014/main" id="{6D3407CB-5F6B-4857-86B7-3E64BEE07D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56" y="1720"/>
                    <a:ext cx="13" cy="6"/>
                  </a:xfrm>
                  <a:custGeom>
                    <a:avLst/>
                    <a:gdLst>
                      <a:gd name="T0" fmla="*/ 2 w 5"/>
                      <a:gd name="T1" fmla="*/ 1 h 2"/>
                      <a:gd name="T2" fmla="*/ 5 w 5"/>
                      <a:gd name="T3" fmla="*/ 0 h 2"/>
                      <a:gd name="T4" fmla="*/ 4 w 5"/>
                      <a:gd name="T5" fmla="*/ 2 h 2"/>
                      <a:gd name="T6" fmla="*/ 0 w 5"/>
                      <a:gd name="T7" fmla="*/ 1 h 2"/>
                      <a:gd name="T8" fmla="*/ 2 w 5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">
                        <a:moveTo>
                          <a:pt x="2" y="1"/>
                        </a:moveTo>
                        <a:cubicBezTo>
                          <a:pt x="3" y="1"/>
                          <a:pt x="3" y="0"/>
                          <a:pt x="5" y="0"/>
                        </a:cubicBezTo>
                        <a:cubicBezTo>
                          <a:pt x="5" y="2"/>
                          <a:pt x="4" y="1"/>
                          <a:pt x="4" y="2"/>
                        </a:cubicBezTo>
                        <a:cubicBezTo>
                          <a:pt x="3" y="2"/>
                          <a:pt x="1" y="2"/>
                          <a:pt x="0" y="1"/>
                        </a:cubicBezTo>
                        <a:cubicBezTo>
                          <a:pt x="0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2" name="Freeform 1502">
                    <a:extLst>
                      <a:ext uri="{FF2B5EF4-FFF2-40B4-BE49-F238E27FC236}">
                        <a16:creationId xmlns:a16="http://schemas.microsoft.com/office/drawing/2014/main" id="{5784A3DA-B3A5-4429-BF40-D2E0532074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8" y="1718"/>
                    <a:ext cx="5" cy="11"/>
                  </a:xfrm>
                  <a:custGeom>
                    <a:avLst/>
                    <a:gdLst>
                      <a:gd name="T0" fmla="*/ 0 w 2"/>
                      <a:gd name="T1" fmla="*/ 2 h 4"/>
                      <a:gd name="T2" fmla="*/ 0 w 2"/>
                      <a:gd name="T3" fmla="*/ 3 h 4"/>
                      <a:gd name="T4" fmla="*/ 0 w 2"/>
                      <a:gd name="T5" fmla="*/ 2 h 4"/>
                      <a:gd name="T6" fmla="*/ 1 w 2"/>
                      <a:gd name="T7" fmla="*/ 2 h 4"/>
                      <a:gd name="T8" fmla="*/ 0 w 2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4">
                        <a:moveTo>
                          <a:pt x="0" y="2"/>
                        </a:moveTo>
                        <a:cubicBezTo>
                          <a:pt x="1" y="0"/>
                          <a:pt x="2" y="4"/>
                          <a:pt x="0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3" name="Freeform 1503">
                    <a:extLst>
                      <a:ext uri="{FF2B5EF4-FFF2-40B4-BE49-F238E27FC236}">
                        <a16:creationId xmlns:a16="http://schemas.microsoft.com/office/drawing/2014/main" id="{1707DF52-6441-4918-BFF1-D771ADE61B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2" y="1729"/>
                    <a:ext cx="8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3 w 3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2" y="2"/>
                          <a:pt x="1" y="0"/>
                          <a:pt x="0" y="1"/>
                        </a:cubicBezTo>
                        <a:cubicBezTo>
                          <a:pt x="0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4" name="Line 1504">
                    <a:extLst>
                      <a:ext uri="{FF2B5EF4-FFF2-40B4-BE49-F238E27FC236}">
                        <a16:creationId xmlns:a16="http://schemas.microsoft.com/office/drawing/2014/main" id="{0D7563F8-9243-4BEB-968B-55B50E94701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5" y="229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5" name="Line 1505">
                    <a:extLst>
                      <a:ext uri="{FF2B5EF4-FFF2-40B4-BE49-F238E27FC236}">
                        <a16:creationId xmlns:a16="http://schemas.microsoft.com/office/drawing/2014/main" id="{0B5D6B48-ADFC-48B7-97E9-27300D5F0D6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5" y="229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6" name="Freeform 1506">
                    <a:extLst>
                      <a:ext uri="{FF2B5EF4-FFF2-40B4-BE49-F238E27FC236}">
                        <a16:creationId xmlns:a16="http://schemas.microsoft.com/office/drawing/2014/main" id="{88D14029-45EC-40A1-949D-184777174C7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452" y="1731"/>
                    <a:ext cx="288" cy="224"/>
                  </a:xfrm>
                  <a:custGeom>
                    <a:avLst/>
                    <a:gdLst>
                      <a:gd name="T0" fmla="*/ 92 w 107"/>
                      <a:gd name="T1" fmla="*/ 8 h 83"/>
                      <a:gd name="T2" fmla="*/ 92 w 107"/>
                      <a:gd name="T3" fmla="*/ 10 h 83"/>
                      <a:gd name="T4" fmla="*/ 90 w 107"/>
                      <a:gd name="T5" fmla="*/ 10 h 83"/>
                      <a:gd name="T6" fmla="*/ 72 w 107"/>
                      <a:gd name="T7" fmla="*/ 20 h 83"/>
                      <a:gd name="T8" fmla="*/ 69 w 107"/>
                      <a:gd name="T9" fmla="*/ 21 h 83"/>
                      <a:gd name="T10" fmla="*/ 47 w 107"/>
                      <a:gd name="T11" fmla="*/ 36 h 83"/>
                      <a:gd name="T12" fmla="*/ 36 w 107"/>
                      <a:gd name="T13" fmla="*/ 43 h 83"/>
                      <a:gd name="T14" fmla="*/ 28 w 107"/>
                      <a:gd name="T15" fmla="*/ 52 h 83"/>
                      <a:gd name="T16" fmla="*/ 20 w 107"/>
                      <a:gd name="T17" fmla="*/ 64 h 83"/>
                      <a:gd name="T18" fmla="*/ 19 w 107"/>
                      <a:gd name="T19" fmla="*/ 62 h 83"/>
                      <a:gd name="T20" fmla="*/ 18 w 107"/>
                      <a:gd name="T21" fmla="*/ 67 h 83"/>
                      <a:gd name="T22" fmla="*/ 16 w 107"/>
                      <a:gd name="T23" fmla="*/ 68 h 83"/>
                      <a:gd name="T24" fmla="*/ 17 w 107"/>
                      <a:gd name="T25" fmla="*/ 68 h 83"/>
                      <a:gd name="T26" fmla="*/ 13 w 107"/>
                      <a:gd name="T27" fmla="*/ 77 h 83"/>
                      <a:gd name="T28" fmla="*/ 12 w 107"/>
                      <a:gd name="T29" fmla="*/ 76 h 83"/>
                      <a:gd name="T30" fmla="*/ 13 w 107"/>
                      <a:gd name="T31" fmla="*/ 77 h 83"/>
                      <a:gd name="T32" fmla="*/ 10 w 107"/>
                      <a:gd name="T33" fmla="*/ 79 h 83"/>
                      <a:gd name="T34" fmla="*/ 11 w 107"/>
                      <a:gd name="T35" fmla="*/ 78 h 83"/>
                      <a:gd name="T36" fmla="*/ 8 w 107"/>
                      <a:gd name="T37" fmla="*/ 79 h 83"/>
                      <a:gd name="T38" fmla="*/ 7 w 107"/>
                      <a:gd name="T39" fmla="*/ 80 h 83"/>
                      <a:gd name="T40" fmla="*/ 5 w 107"/>
                      <a:gd name="T41" fmla="*/ 83 h 83"/>
                      <a:gd name="T42" fmla="*/ 5 w 107"/>
                      <a:gd name="T43" fmla="*/ 81 h 83"/>
                      <a:gd name="T44" fmla="*/ 3 w 107"/>
                      <a:gd name="T45" fmla="*/ 83 h 83"/>
                      <a:gd name="T46" fmla="*/ 1 w 107"/>
                      <a:gd name="T47" fmla="*/ 82 h 83"/>
                      <a:gd name="T48" fmla="*/ 3 w 107"/>
                      <a:gd name="T49" fmla="*/ 79 h 83"/>
                      <a:gd name="T50" fmla="*/ 5 w 107"/>
                      <a:gd name="T51" fmla="*/ 70 h 83"/>
                      <a:gd name="T52" fmla="*/ 8 w 107"/>
                      <a:gd name="T53" fmla="*/ 68 h 83"/>
                      <a:gd name="T54" fmla="*/ 13 w 107"/>
                      <a:gd name="T55" fmla="*/ 61 h 83"/>
                      <a:gd name="T56" fmla="*/ 14 w 107"/>
                      <a:gd name="T57" fmla="*/ 62 h 83"/>
                      <a:gd name="T58" fmla="*/ 16 w 107"/>
                      <a:gd name="T59" fmla="*/ 57 h 83"/>
                      <a:gd name="T60" fmla="*/ 18 w 107"/>
                      <a:gd name="T61" fmla="*/ 55 h 83"/>
                      <a:gd name="T62" fmla="*/ 18 w 107"/>
                      <a:gd name="T63" fmla="*/ 54 h 83"/>
                      <a:gd name="T64" fmla="*/ 19 w 107"/>
                      <a:gd name="T65" fmla="*/ 54 h 83"/>
                      <a:gd name="T66" fmla="*/ 19 w 107"/>
                      <a:gd name="T67" fmla="*/ 53 h 83"/>
                      <a:gd name="T68" fmla="*/ 30 w 107"/>
                      <a:gd name="T69" fmla="*/ 41 h 83"/>
                      <a:gd name="T70" fmla="*/ 31 w 107"/>
                      <a:gd name="T71" fmla="*/ 38 h 83"/>
                      <a:gd name="T72" fmla="*/ 42 w 107"/>
                      <a:gd name="T73" fmla="*/ 30 h 83"/>
                      <a:gd name="T74" fmla="*/ 65 w 107"/>
                      <a:gd name="T75" fmla="*/ 15 h 83"/>
                      <a:gd name="T76" fmla="*/ 65 w 107"/>
                      <a:gd name="T77" fmla="*/ 16 h 83"/>
                      <a:gd name="T78" fmla="*/ 68 w 107"/>
                      <a:gd name="T79" fmla="*/ 16 h 83"/>
                      <a:gd name="T80" fmla="*/ 69 w 107"/>
                      <a:gd name="T81" fmla="*/ 13 h 83"/>
                      <a:gd name="T82" fmla="*/ 76 w 107"/>
                      <a:gd name="T83" fmla="*/ 9 h 83"/>
                      <a:gd name="T84" fmla="*/ 80 w 107"/>
                      <a:gd name="T85" fmla="*/ 9 h 83"/>
                      <a:gd name="T86" fmla="*/ 81 w 107"/>
                      <a:gd name="T87" fmla="*/ 7 h 83"/>
                      <a:gd name="T88" fmla="*/ 87 w 107"/>
                      <a:gd name="T89" fmla="*/ 6 h 83"/>
                      <a:gd name="T90" fmla="*/ 96 w 107"/>
                      <a:gd name="T91" fmla="*/ 2 h 83"/>
                      <a:gd name="T92" fmla="*/ 106 w 107"/>
                      <a:gd name="T93" fmla="*/ 0 h 83"/>
                      <a:gd name="T94" fmla="*/ 106 w 107"/>
                      <a:gd name="T95" fmla="*/ 2 h 83"/>
                      <a:gd name="T96" fmla="*/ 103 w 107"/>
                      <a:gd name="T97" fmla="*/ 3 h 83"/>
                      <a:gd name="T98" fmla="*/ 97 w 107"/>
                      <a:gd name="T99" fmla="*/ 5 h 83"/>
                      <a:gd name="T100" fmla="*/ 95 w 107"/>
                      <a:gd name="T101" fmla="*/ 7 h 83"/>
                      <a:gd name="T102" fmla="*/ 95 w 107"/>
                      <a:gd name="T103" fmla="*/ 8 h 83"/>
                      <a:gd name="T104" fmla="*/ 95 w 107"/>
                      <a:gd name="T105" fmla="*/ 8 h 83"/>
                      <a:gd name="T106" fmla="*/ 92 w 107"/>
                      <a:gd name="T107" fmla="*/ 8 h 83"/>
                      <a:gd name="T108" fmla="*/ 14 w 107"/>
                      <a:gd name="T109" fmla="*/ 74 h 83"/>
                      <a:gd name="T110" fmla="*/ 15 w 107"/>
                      <a:gd name="T111" fmla="*/ 73 h 83"/>
                      <a:gd name="T112" fmla="*/ 14 w 107"/>
                      <a:gd name="T113" fmla="*/ 73 h 83"/>
                      <a:gd name="T114" fmla="*/ 14 w 107"/>
                      <a:gd name="T115" fmla="*/ 74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7" h="83">
                        <a:moveTo>
                          <a:pt x="92" y="8"/>
                        </a:moveTo>
                        <a:cubicBezTo>
                          <a:pt x="92" y="8"/>
                          <a:pt x="92" y="9"/>
                          <a:pt x="92" y="10"/>
                        </a:cubicBezTo>
                        <a:cubicBezTo>
                          <a:pt x="92" y="9"/>
                          <a:pt x="91" y="10"/>
                          <a:pt x="90" y="10"/>
                        </a:cubicBezTo>
                        <a:cubicBezTo>
                          <a:pt x="85" y="15"/>
                          <a:pt x="78" y="17"/>
                          <a:pt x="72" y="20"/>
                        </a:cubicBezTo>
                        <a:cubicBezTo>
                          <a:pt x="71" y="20"/>
                          <a:pt x="70" y="20"/>
                          <a:pt x="69" y="21"/>
                        </a:cubicBezTo>
                        <a:cubicBezTo>
                          <a:pt x="62" y="26"/>
                          <a:pt x="56" y="33"/>
                          <a:pt x="47" y="36"/>
                        </a:cubicBezTo>
                        <a:cubicBezTo>
                          <a:pt x="41" y="33"/>
                          <a:pt x="40" y="41"/>
                          <a:pt x="36" y="43"/>
                        </a:cubicBezTo>
                        <a:cubicBezTo>
                          <a:pt x="34" y="48"/>
                          <a:pt x="32" y="52"/>
                          <a:pt x="28" y="52"/>
                        </a:cubicBezTo>
                        <a:cubicBezTo>
                          <a:pt x="25" y="57"/>
                          <a:pt x="23" y="59"/>
                          <a:pt x="20" y="64"/>
                        </a:cubicBezTo>
                        <a:cubicBezTo>
                          <a:pt x="19" y="64"/>
                          <a:pt x="20" y="62"/>
                          <a:pt x="19" y="62"/>
                        </a:cubicBezTo>
                        <a:cubicBezTo>
                          <a:pt x="18" y="64"/>
                          <a:pt x="17" y="66"/>
                          <a:pt x="18" y="67"/>
                        </a:cubicBezTo>
                        <a:cubicBezTo>
                          <a:pt x="17" y="67"/>
                          <a:pt x="17" y="68"/>
                          <a:pt x="16" y="68"/>
                        </a:cubicBezTo>
                        <a:cubicBezTo>
                          <a:pt x="16" y="68"/>
                          <a:pt x="17" y="68"/>
                          <a:pt x="17" y="68"/>
                        </a:cubicBezTo>
                        <a:cubicBezTo>
                          <a:pt x="13" y="70"/>
                          <a:pt x="18" y="74"/>
                          <a:pt x="13" y="77"/>
                        </a:cubicBezTo>
                        <a:cubicBezTo>
                          <a:pt x="14" y="75"/>
                          <a:pt x="13" y="77"/>
                          <a:pt x="12" y="76"/>
                        </a:cubicBezTo>
                        <a:cubicBezTo>
                          <a:pt x="12" y="77"/>
                          <a:pt x="12" y="77"/>
                          <a:pt x="13" y="77"/>
                        </a:cubicBezTo>
                        <a:cubicBezTo>
                          <a:pt x="13" y="78"/>
                          <a:pt x="12" y="79"/>
                          <a:pt x="10" y="79"/>
                        </a:cubicBezTo>
                        <a:cubicBezTo>
                          <a:pt x="10" y="79"/>
                          <a:pt x="10" y="78"/>
                          <a:pt x="11" y="78"/>
                        </a:cubicBezTo>
                        <a:cubicBezTo>
                          <a:pt x="10" y="77"/>
                          <a:pt x="9" y="80"/>
                          <a:pt x="8" y="79"/>
                        </a:cubicBezTo>
                        <a:cubicBezTo>
                          <a:pt x="8" y="80"/>
                          <a:pt x="8" y="79"/>
                          <a:pt x="7" y="80"/>
                        </a:cubicBezTo>
                        <a:cubicBezTo>
                          <a:pt x="8" y="82"/>
                          <a:pt x="7" y="83"/>
                          <a:pt x="5" y="83"/>
                        </a:cubicBezTo>
                        <a:cubicBezTo>
                          <a:pt x="5" y="82"/>
                          <a:pt x="5" y="82"/>
                          <a:pt x="5" y="81"/>
                        </a:cubicBezTo>
                        <a:cubicBezTo>
                          <a:pt x="4" y="81"/>
                          <a:pt x="4" y="82"/>
                          <a:pt x="3" y="83"/>
                        </a:cubicBezTo>
                        <a:cubicBezTo>
                          <a:pt x="2" y="82"/>
                          <a:pt x="1" y="82"/>
                          <a:pt x="1" y="82"/>
                        </a:cubicBezTo>
                        <a:cubicBezTo>
                          <a:pt x="0" y="80"/>
                          <a:pt x="1" y="80"/>
                          <a:pt x="3" y="79"/>
                        </a:cubicBezTo>
                        <a:cubicBezTo>
                          <a:pt x="2" y="76"/>
                          <a:pt x="5" y="74"/>
                          <a:pt x="5" y="70"/>
                        </a:cubicBezTo>
                        <a:cubicBezTo>
                          <a:pt x="7" y="70"/>
                          <a:pt x="6" y="68"/>
                          <a:pt x="8" y="68"/>
                        </a:cubicBezTo>
                        <a:cubicBezTo>
                          <a:pt x="8" y="64"/>
                          <a:pt x="11" y="63"/>
                          <a:pt x="13" y="61"/>
                        </a:cubicBezTo>
                        <a:cubicBezTo>
                          <a:pt x="14" y="60"/>
                          <a:pt x="13" y="62"/>
                          <a:pt x="14" y="62"/>
                        </a:cubicBezTo>
                        <a:cubicBezTo>
                          <a:pt x="15" y="60"/>
                          <a:pt x="17" y="58"/>
                          <a:pt x="16" y="57"/>
                        </a:cubicBezTo>
                        <a:cubicBezTo>
                          <a:pt x="17" y="56"/>
                          <a:pt x="18" y="56"/>
                          <a:pt x="18" y="55"/>
                        </a:cubicBezTo>
                        <a:cubicBezTo>
                          <a:pt x="18" y="55"/>
                          <a:pt x="17" y="55"/>
                          <a:pt x="18" y="54"/>
                        </a:cubicBezTo>
                        <a:cubicBezTo>
                          <a:pt x="18" y="54"/>
                          <a:pt x="19" y="54"/>
                          <a:pt x="19" y="54"/>
                        </a:cubicBezTo>
                        <a:cubicBezTo>
                          <a:pt x="19" y="54"/>
                          <a:pt x="19" y="53"/>
                          <a:pt x="19" y="53"/>
                        </a:cubicBezTo>
                        <a:cubicBezTo>
                          <a:pt x="23" y="50"/>
                          <a:pt x="25" y="43"/>
                          <a:pt x="30" y="41"/>
                        </a:cubicBezTo>
                        <a:cubicBezTo>
                          <a:pt x="30" y="40"/>
                          <a:pt x="31" y="40"/>
                          <a:pt x="31" y="38"/>
                        </a:cubicBezTo>
                        <a:cubicBezTo>
                          <a:pt x="34" y="37"/>
                          <a:pt x="38" y="30"/>
                          <a:pt x="42" y="30"/>
                        </a:cubicBezTo>
                        <a:cubicBezTo>
                          <a:pt x="47" y="24"/>
                          <a:pt x="56" y="18"/>
                          <a:pt x="65" y="15"/>
                        </a:cubicBezTo>
                        <a:cubicBezTo>
                          <a:pt x="65" y="15"/>
                          <a:pt x="64" y="15"/>
                          <a:pt x="65" y="16"/>
                        </a:cubicBezTo>
                        <a:cubicBezTo>
                          <a:pt x="66" y="16"/>
                          <a:pt x="66" y="15"/>
                          <a:pt x="68" y="16"/>
                        </a:cubicBezTo>
                        <a:cubicBezTo>
                          <a:pt x="69" y="15"/>
                          <a:pt x="69" y="14"/>
                          <a:pt x="69" y="13"/>
                        </a:cubicBezTo>
                        <a:cubicBezTo>
                          <a:pt x="72" y="13"/>
                          <a:pt x="74" y="10"/>
                          <a:pt x="76" y="9"/>
                        </a:cubicBezTo>
                        <a:cubicBezTo>
                          <a:pt x="78" y="9"/>
                          <a:pt x="80" y="7"/>
                          <a:pt x="80" y="9"/>
                        </a:cubicBezTo>
                        <a:cubicBezTo>
                          <a:pt x="81" y="9"/>
                          <a:pt x="81" y="8"/>
                          <a:pt x="81" y="7"/>
                        </a:cubicBezTo>
                        <a:cubicBezTo>
                          <a:pt x="83" y="6"/>
                          <a:pt x="85" y="4"/>
                          <a:pt x="87" y="6"/>
                        </a:cubicBezTo>
                        <a:cubicBezTo>
                          <a:pt x="89" y="2"/>
                          <a:pt x="95" y="6"/>
                          <a:pt x="96" y="2"/>
                        </a:cubicBezTo>
                        <a:cubicBezTo>
                          <a:pt x="99" y="2"/>
                          <a:pt x="103" y="0"/>
                          <a:pt x="106" y="0"/>
                        </a:cubicBezTo>
                        <a:cubicBezTo>
                          <a:pt x="106" y="1"/>
                          <a:pt x="106" y="3"/>
                          <a:pt x="106" y="2"/>
                        </a:cubicBezTo>
                        <a:cubicBezTo>
                          <a:pt x="107" y="3"/>
                          <a:pt x="104" y="4"/>
                          <a:pt x="103" y="3"/>
                        </a:cubicBezTo>
                        <a:cubicBezTo>
                          <a:pt x="103" y="5"/>
                          <a:pt x="99" y="6"/>
                          <a:pt x="97" y="5"/>
                        </a:cubicBezTo>
                        <a:cubicBezTo>
                          <a:pt x="96" y="6"/>
                          <a:pt x="96" y="7"/>
                          <a:pt x="95" y="7"/>
                        </a:cubicBezTo>
                        <a:cubicBezTo>
                          <a:pt x="95" y="8"/>
                          <a:pt x="95" y="8"/>
                          <a:pt x="95" y="8"/>
                        </a:cubicBezTo>
                        <a:cubicBezTo>
                          <a:pt x="95" y="9"/>
                          <a:pt x="94" y="8"/>
                          <a:pt x="95" y="8"/>
                        </a:cubicBezTo>
                        <a:cubicBezTo>
                          <a:pt x="94" y="6"/>
                          <a:pt x="93" y="8"/>
                          <a:pt x="92" y="8"/>
                        </a:cubicBezTo>
                        <a:close/>
                        <a:moveTo>
                          <a:pt x="14" y="74"/>
                        </a:moveTo>
                        <a:cubicBezTo>
                          <a:pt x="14" y="74"/>
                          <a:pt x="15" y="74"/>
                          <a:pt x="15" y="73"/>
                        </a:cubicBezTo>
                        <a:cubicBezTo>
                          <a:pt x="14" y="73"/>
                          <a:pt x="14" y="73"/>
                          <a:pt x="14" y="73"/>
                        </a:cubicBezTo>
                        <a:cubicBezTo>
                          <a:pt x="14" y="73"/>
                          <a:pt x="13" y="74"/>
                          <a:pt x="14" y="74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7" name="Freeform 1507">
                    <a:extLst>
                      <a:ext uri="{FF2B5EF4-FFF2-40B4-BE49-F238E27FC236}">
                        <a16:creationId xmlns:a16="http://schemas.microsoft.com/office/drawing/2014/main" id="{3D27DF4C-DCB7-4CF5-9B23-75345FB993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1731"/>
                    <a:ext cx="8" cy="11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3 h 4"/>
                      <a:gd name="T4" fmla="*/ 0 w 3"/>
                      <a:gd name="T5" fmla="*/ 1 h 4"/>
                      <a:gd name="T6" fmla="*/ 2 w 3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3" y="0"/>
                          <a:pt x="2" y="4"/>
                          <a:pt x="0" y="3"/>
                        </a:cubicBezTo>
                        <a:cubicBezTo>
                          <a:pt x="2" y="2"/>
                          <a:pt x="0" y="2"/>
                          <a:pt x="0" y="1"/>
                        </a:cubicBezTo>
                        <a:cubicBezTo>
                          <a:pt x="1" y="0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8" name="Freeform 1508">
                    <a:extLst>
                      <a:ext uri="{FF2B5EF4-FFF2-40B4-BE49-F238E27FC236}">
                        <a16:creationId xmlns:a16="http://schemas.microsoft.com/office/drawing/2014/main" id="{CE89D693-12A5-4DD2-B0B7-320C2C66F3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7" y="2090"/>
                    <a:ext cx="21" cy="51"/>
                  </a:xfrm>
                  <a:custGeom>
                    <a:avLst/>
                    <a:gdLst>
                      <a:gd name="T0" fmla="*/ 1 w 8"/>
                      <a:gd name="T1" fmla="*/ 0 h 19"/>
                      <a:gd name="T2" fmla="*/ 3 w 8"/>
                      <a:gd name="T3" fmla="*/ 2 h 19"/>
                      <a:gd name="T4" fmla="*/ 7 w 8"/>
                      <a:gd name="T5" fmla="*/ 2 h 19"/>
                      <a:gd name="T6" fmla="*/ 6 w 8"/>
                      <a:gd name="T7" fmla="*/ 5 h 19"/>
                      <a:gd name="T8" fmla="*/ 7 w 8"/>
                      <a:gd name="T9" fmla="*/ 7 h 19"/>
                      <a:gd name="T10" fmla="*/ 5 w 8"/>
                      <a:gd name="T11" fmla="*/ 7 h 19"/>
                      <a:gd name="T12" fmla="*/ 5 w 8"/>
                      <a:gd name="T13" fmla="*/ 8 h 19"/>
                      <a:gd name="T14" fmla="*/ 7 w 8"/>
                      <a:gd name="T15" fmla="*/ 8 h 19"/>
                      <a:gd name="T16" fmla="*/ 3 w 8"/>
                      <a:gd name="T17" fmla="*/ 12 h 19"/>
                      <a:gd name="T18" fmla="*/ 3 w 8"/>
                      <a:gd name="T19" fmla="*/ 19 h 19"/>
                      <a:gd name="T20" fmla="*/ 3 w 8"/>
                      <a:gd name="T21" fmla="*/ 16 h 19"/>
                      <a:gd name="T22" fmla="*/ 4 w 8"/>
                      <a:gd name="T23" fmla="*/ 16 h 19"/>
                      <a:gd name="T24" fmla="*/ 1 w 8"/>
                      <a:gd name="T25" fmla="*/ 11 h 19"/>
                      <a:gd name="T26" fmla="*/ 1 w 8"/>
                      <a:gd name="T27" fmla="*/ 9 h 19"/>
                      <a:gd name="T28" fmla="*/ 3 w 8"/>
                      <a:gd name="T29" fmla="*/ 11 h 19"/>
                      <a:gd name="T30" fmla="*/ 4 w 8"/>
                      <a:gd name="T31" fmla="*/ 7 h 19"/>
                      <a:gd name="T32" fmla="*/ 1 w 8"/>
                      <a:gd name="T33" fmla="*/ 5 h 19"/>
                      <a:gd name="T34" fmla="*/ 1 w 8"/>
                      <a:gd name="T3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" h="19">
                        <a:moveTo>
                          <a:pt x="1" y="0"/>
                        </a:moveTo>
                        <a:cubicBezTo>
                          <a:pt x="2" y="1"/>
                          <a:pt x="3" y="0"/>
                          <a:pt x="3" y="2"/>
                        </a:cubicBezTo>
                        <a:cubicBezTo>
                          <a:pt x="5" y="2"/>
                          <a:pt x="6" y="2"/>
                          <a:pt x="7" y="2"/>
                        </a:cubicBezTo>
                        <a:cubicBezTo>
                          <a:pt x="6" y="4"/>
                          <a:pt x="8" y="3"/>
                          <a:pt x="6" y="5"/>
                        </a:cubicBezTo>
                        <a:cubicBezTo>
                          <a:pt x="5" y="6"/>
                          <a:pt x="7" y="6"/>
                          <a:pt x="7" y="7"/>
                        </a:cubicBezTo>
                        <a:cubicBezTo>
                          <a:pt x="6" y="7"/>
                          <a:pt x="5" y="6"/>
                          <a:pt x="5" y="7"/>
                        </a:cubicBezTo>
                        <a:cubicBezTo>
                          <a:pt x="5" y="8"/>
                          <a:pt x="7" y="8"/>
                          <a:pt x="5" y="8"/>
                        </a:cubicBezTo>
                        <a:cubicBezTo>
                          <a:pt x="6" y="9"/>
                          <a:pt x="6" y="8"/>
                          <a:pt x="7" y="8"/>
                        </a:cubicBezTo>
                        <a:cubicBezTo>
                          <a:pt x="5" y="10"/>
                          <a:pt x="6" y="12"/>
                          <a:pt x="3" y="12"/>
                        </a:cubicBezTo>
                        <a:cubicBezTo>
                          <a:pt x="5" y="14"/>
                          <a:pt x="5" y="16"/>
                          <a:pt x="3" y="19"/>
                        </a:cubicBezTo>
                        <a:cubicBezTo>
                          <a:pt x="3" y="18"/>
                          <a:pt x="2" y="18"/>
                          <a:pt x="3" y="16"/>
                        </a:cubicBezTo>
                        <a:cubicBezTo>
                          <a:pt x="3" y="16"/>
                          <a:pt x="3" y="16"/>
                          <a:pt x="4" y="16"/>
                        </a:cubicBezTo>
                        <a:cubicBezTo>
                          <a:pt x="2" y="15"/>
                          <a:pt x="4" y="11"/>
                          <a:pt x="1" y="11"/>
                        </a:cubicBezTo>
                        <a:cubicBezTo>
                          <a:pt x="1" y="10"/>
                          <a:pt x="0" y="9"/>
                          <a:pt x="1" y="9"/>
                        </a:cubicBezTo>
                        <a:cubicBezTo>
                          <a:pt x="1" y="10"/>
                          <a:pt x="3" y="9"/>
                          <a:pt x="3" y="11"/>
                        </a:cubicBezTo>
                        <a:cubicBezTo>
                          <a:pt x="4" y="9"/>
                          <a:pt x="2" y="8"/>
                          <a:pt x="4" y="7"/>
                        </a:cubicBezTo>
                        <a:cubicBezTo>
                          <a:pt x="3" y="6"/>
                          <a:pt x="2" y="5"/>
                          <a:pt x="1" y="5"/>
                        </a:cubicBezTo>
                        <a:cubicBezTo>
                          <a:pt x="0" y="3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699" name="Freeform 1509">
                    <a:extLst>
                      <a:ext uri="{FF2B5EF4-FFF2-40B4-BE49-F238E27FC236}">
                        <a16:creationId xmlns:a16="http://schemas.microsoft.com/office/drawing/2014/main" id="{EE2073B6-383B-4182-8FC4-81734029EF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18" y="1726"/>
                    <a:ext cx="207" cy="113"/>
                  </a:xfrm>
                  <a:custGeom>
                    <a:avLst/>
                    <a:gdLst>
                      <a:gd name="T0" fmla="*/ 1 w 77"/>
                      <a:gd name="T1" fmla="*/ 0 h 42"/>
                      <a:gd name="T2" fmla="*/ 17 w 77"/>
                      <a:gd name="T3" fmla="*/ 5 h 42"/>
                      <a:gd name="T4" fmla="*/ 20 w 77"/>
                      <a:gd name="T5" fmla="*/ 5 h 42"/>
                      <a:gd name="T6" fmla="*/ 74 w 77"/>
                      <a:gd name="T7" fmla="*/ 37 h 42"/>
                      <a:gd name="T8" fmla="*/ 75 w 77"/>
                      <a:gd name="T9" fmla="*/ 40 h 42"/>
                      <a:gd name="T10" fmla="*/ 76 w 77"/>
                      <a:gd name="T11" fmla="*/ 42 h 42"/>
                      <a:gd name="T12" fmla="*/ 69 w 77"/>
                      <a:gd name="T13" fmla="*/ 36 h 42"/>
                      <a:gd name="T14" fmla="*/ 67 w 77"/>
                      <a:gd name="T15" fmla="*/ 36 h 42"/>
                      <a:gd name="T16" fmla="*/ 59 w 77"/>
                      <a:gd name="T17" fmla="*/ 30 h 42"/>
                      <a:gd name="T18" fmla="*/ 24 w 77"/>
                      <a:gd name="T19" fmla="*/ 14 h 42"/>
                      <a:gd name="T20" fmla="*/ 9 w 77"/>
                      <a:gd name="T21" fmla="*/ 7 h 42"/>
                      <a:gd name="T22" fmla="*/ 6 w 77"/>
                      <a:gd name="T23" fmla="*/ 4 h 42"/>
                      <a:gd name="T24" fmla="*/ 1 w 77"/>
                      <a:gd name="T25" fmla="*/ 2 h 42"/>
                      <a:gd name="T26" fmla="*/ 1 w 77"/>
                      <a:gd name="T2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77" h="42">
                        <a:moveTo>
                          <a:pt x="1" y="0"/>
                        </a:moveTo>
                        <a:cubicBezTo>
                          <a:pt x="6" y="3"/>
                          <a:pt x="12" y="2"/>
                          <a:pt x="17" y="5"/>
                        </a:cubicBezTo>
                        <a:cubicBezTo>
                          <a:pt x="18" y="5"/>
                          <a:pt x="18" y="5"/>
                          <a:pt x="20" y="5"/>
                        </a:cubicBezTo>
                        <a:cubicBezTo>
                          <a:pt x="41" y="12"/>
                          <a:pt x="60" y="22"/>
                          <a:pt x="74" y="37"/>
                        </a:cubicBezTo>
                        <a:cubicBezTo>
                          <a:pt x="74" y="39"/>
                          <a:pt x="75" y="39"/>
                          <a:pt x="75" y="40"/>
                        </a:cubicBezTo>
                        <a:cubicBezTo>
                          <a:pt x="76" y="40"/>
                          <a:pt x="77" y="41"/>
                          <a:pt x="76" y="42"/>
                        </a:cubicBezTo>
                        <a:cubicBezTo>
                          <a:pt x="73" y="41"/>
                          <a:pt x="70" y="39"/>
                          <a:pt x="69" y="36"/>
                        </a:cubicBezTo>
                        <a:cubicBezTo>
                          <a:pt x="68" y="35"/>
                          <a:pt x="68" y="37"/>
                          <a:pt x="67" y="36"/>
                        </a:cubicBezTo>
                        <a:cubicBezTo>
                          <a:pt x="64" y="34"/>
                          <a:pt x="62" y="33"/>
                          <a:pt x="59" y="30"/>
                        </a:cubicBezTo>
                        <a:cubicBezTo>
                          <a:pt x="47" y="25"/>
                          <a:pt x="37" y="18"/>
                          <a:pt x="24" y="14"/>
                        </a:cubicBezTo>
                        <a:cubicBezTo>
                          <a:pt x="21" y="9"/>
                          <a:pt x="15" y="9"/>
                          <a:pt x="9" y="7"/>
                        </a:cubicBezTo>
                        <a:cubicBezTo>
                          <a:pt x="9" y="5"/>
                          <a:pt x="6" y="6"/>
                          <a:pt x="6" y="4"/>
                        </a:cubicBezTo>
                        <a:cubicBezTo>
                          <a:pt x="4" y="4"/>
                          <a:pt x="2" y="3"/>
                          <a:pt x="1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00" name="Freeform 1510">
                    <a:extLst>
                      <a:ext uri="{FF2B5EF4-FFF2-40B4-BE49-F238E27FC236}">
                        <a16:creationId xmlns:a16="http://schemas.microsoft.com/office/drawing/2014/main" id="{2B734BC5-EFBB-45FB-AF38-AA7AFBC69A0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399" y="1896"/>
                    <a:ext cx="877" cy="706"/>
                  </a:xfrm>
                  <a:custGeom>
                    <a:avLst/>
                    <a:gdLst>
                      <a:gd name="T0" fmla="*/ 293 w 326"/>
                      <a:gd name="T1" fmla="*/ 5 h 262"/>
                      <a:gd name="T2" fmla="*/ 300 w 326"/>
                      <a:gd name="T3" fmla="*/ 15 h 262"/>
                      <a:gd name="T4" fmla="*/ 313 w 326"/>
                      <a:gd name="T5" fmla="*/ 41 h 262"/>
                      <a:gd name="T6" fmla="*/ 315 w 326"/>
                      <a:gd name="T7" fmla="*/ 51 h 262"/>
                      <a:gd name="T8" fmla="*/ 321 w 326"/>
                      <a:gd name="T9" fmla="*/ 74 h 262"/>
                      <a:gd name="T10" fmla="*/ 324 w 326"/>
                      <a:gd name="T11" fmla="*/ 95 h 262"/>
                      <a:gd name="T12" fmla="*/ 326 w 326"/>
                      <a:gd name="T13" fmla="*/ 104 h 262"/>
                      <a:gd name="T14" fmla="*/ 317 w 326"/>
                      <a:gd name="T15" fmla="*/ 140 h 262"/>
                      <a:gd name="T16" fmla="*/ 305 w 326"/>
                      <a:gd name="T17" fmla="*/ 172 h 262"/>
                      <a:gd name="T18" fmla="*/ 276 w 326"/>
                      <a:gd name="T19" fmla="*/ 207 h 262"/>
                      <a:gd name="T20" fmla="*/ 221 w 326"/>
                      <a:gd name="T21" fmla="*/ 243 h 262"/>
                      <a:gd name="T22" fmla="*/ 206 w 326"/>
                      <a:gd name="T23" fmla="*/ 249 h 262"/>
                      <a:gd name="T24" fmla="*/ 194 w 326"/>
                      <a:gd name="T25" fmla="*/ 256 h 262"/>
                      <a:gd name="T26" fmla="*/ 187 w 326"/>
                      <a:gd name="T27" fmla="*/ 258 h 262"/>
                      <a:gd name="T28" fmla="*/ 170 w 326"/>
                      <a:gd name="T29" fmla="*/ 254 h 262"/>
                      <a:gd name="T30" fmla="*/ 118 w 326"/>
                      <a:gd name="T31" fmla="*/ 247 h 262"/>
                      <a:gd name="T32" fmla="*/ 74 w 326"/>
                      <a:gd name="T33" fmla="*/ 226 h 262"/>
                      <a:gd name="T34" fmla="*/ 48 w 326"/>
                      <a:gd name="T35" fmla="*/ 206 h 262"/>
                      <a:gd name="T36" fmla="*/ 33 w 326"/>
                      <a:gd name="T37" fmla="*/ 189 h 262"/>
                      <a:gd name="T38" fmla="*/ 12 w 326"/>
                      <a:gd name="T39" fmla="*/ 155 h 262"/>
                      <a:gd name="T40" fmla="*/ 3 w 326"/>
                      <a:gd name="T41" fmla="*/ 104 h 262"/>
                      <a:gd name="T42" fmla="*/ 3 w 326"/>
                      <a:gd name="T43" fmla="*/ 94 h 262"/>
                      <a:gd name="T44" fmla="*/ 6 w 326"/>
                      <a:gd name="T45" fmla="*/ 95 h 262"/>
                      <a:gd name="T46" fmla="*/ 10 w 326"/>
                      <a:gd name="T47" fmla="*/ 111 h 262"/>
                      <a:gd name="T48" fmla="*/ 22 w 326"/>
                      <a:gd name="T49" fmla="*/ 148 h 262"/>
                      <a:gd name="T50" fmla="*/ 34 w 326"/>
                      <a:gd name="T51" fmla="*/ 169 h 262"/>
                      <a:gd name="T52" fmla="*/ 43 w 326"/>
                      <a:gd name="T53" fmla="*/ 187 h 262"/>
                      <a:gd name="T54" fmla="*/ 61 w 326"/>
                      <a:gd name="T55" fmla="*/ 206 h 262"/>
                      <a:gd name="T56" fmla="*/ 90 w 326"/>
                      <a:gd name="T57" fmla="*/ 226 h 262"/>
                      <a:gd name="T58" fmla="*/ 113 w 326"/>
                      <a:gd name="T59" fmla="*/ 237 h 262"/>
                      <a:gd name="T60" fmla="*/ 141 w 326"/>
                      <a:gd name="T61" fmla="*/ 243 h 262"/>
                      <a:gd name="T62" fmla="*/ 154 w 326"/>
                      <a:gd name="T63" fmla="*/ 244 h 262"/>
                      <a:gd name="T64" fmla="*/ 187 w 326"/>
                      <a:gd name="T65" fmla="*/ 241 h 262"/>
                      <a:gd name="T66" fmla="*/ 213 w 326"/>
                      <a:gd name="T67" fmla="*/ 233 h 262"/>
                      <a:gd name="T68" fmla="*/ 236 w 326"/>
                      <a:gd name="T69" fmla="*/ 224 h 262"/>
                      <a:gd name="T70" fmla="*/ 244 w 326"/>
                      <a:gd name="T71" fmla="*/ 220 h 262"/>
                      <a:gd name="T72" fmla="*/ 266 w 326"/>
                      <a:gd name="T73" fmla="*/ 204 h 262"/>
                      <a:gd name="T74" fmla="*/ 286 w 326"/>
                      <a:gd name="T75" fmla="*/ 179 h 262"/>
                      <a:gd name="T76" fmla="*/ 289 w 326"/>
                      <a:gd name="T77" fmla="*/ 174 h 262"/>
                      <a:gd name="T78" fmla="*/ 302 w 326"/>
                      <a:gd name="T79" fmla="*/ 150 h 262"/>
                      <a:gd name="T80" fmla="*/ 309 w 326"/>
                      <a:gd name="T81" fmla="*/ 125 h 262"/>
                      <a:gd name="T82" fmla="*/ 312 w 326"/>
                      <a:gd name="T83" fmla="*/ 120 h 262"/>
                      <a:gd name="T84" fmla="*/ 314 w 326"/>
                      <a:gd name="T85" fmla="*/ 95 h 262"/>
                      <a:gd name="T86" fmla="*/ 315 w 326"/>
                      <a:gd name="T87" fmla="*/ 93 h 262"/>
                      <a:gd name="T88" fmla="*/ 317 w 326"/>
                      <a:gd name="T89" fmla="*/ 91 h 262"/>
                      <a:gd name="T90" fmla="*/ 315 w 326"/>
                      <a:gd name="T91" fmla="*/ 86 h 262"/>
                      <a:gd name="T92" fmla="*/ 315 w 326"/>
                      <a:gd name="T93" fmla="*/ 77 h 262"/>
                      <a:gd name="T94" fmla="*/ 313 w 326"/>
                      <a:gd name="T95" fmla="*/ 71 h 262"/>
                      <a:gd name="T96" fmla="*/ 313 w 326"/>
                      <a:gd name="T97" fmla="*/ 69 h 262"/>
                      <a:gd name="T98" fmla="*/ 311 w 326"/>
                      <a:gd name="T99" fmla="*/ 66 h 262"/>
                      <a:gd name="T100" fmla="*/ 312 w 326"/>
                      <a:gd name="T101" fmla="*/ 58 h 262"/>
                      <a:gd name="T102" fmla="*/ 310 w 326"/>
                      <a:gd name="T103" fmla="*/ 50 h 262"/>
                      <a:gd name="T104" fmla="*/ 301 w 326"/>
                      <a:gd name="T105" fmla="*/ 30 h 262"/>
                      <a:gd name="T106" fmla="*/ 298 w 326"/>
                      <a:gd name="T107" fmla="*/ 20 h 262"/>
                      <a:gd name="T108" fmla="*/ 296 w 326"/>
                      <a:gd name="T109" fmla="*/ 16 h 262"/>
                      <a:gd name="T110" fmla="*/ 288 w 326"/>
                      <a:gd name="T111" fmla="*/ 0 h 262"/>
                      <a:gd name="T112" fmla="*/ 299 w 326"/>
                      <a:gd name="T113" fmla="*/ 19 h 262"/>
                      <a:gd name="T114" fmla="*/ 311 w 326"/>
                      <a:gd name="T115" fmla="*/ 61 h 262"/>
                      <a:gd name="T116" fmla="*/ 312 w 326"/>
                      <a:gd name="T117" fmla="*/ 60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326" h="262">
                        <a:moveTo>
                          <a:pt x="288" y="0"/>
                        </a:moveTo>
                        <a:cubicBezTo>
                          <a:pt x="290" y="2"/>
                          <a:pt x="293" y="2"/>
                          <a:pt x="293" y="5"/>
                        </a:cubicBezTo>
                        <a:cubicBezTo>
                          <a:pt x="296" y="8"/>
                          <a:pt x="297" y="10"/>
                          <a:pt x="298" y="14"/>
                        </a:cubicBezTo>
                        <a:cubicBezTo>
                          <a:pt x="299" y="14"/>
                          <a:pt x="300" y="14"/>
                          <a:pt x="300" y="15"/>
                        </a:cubicBezTo>
                        <a:cubicBezTo>
                          <a:pt x="300" y="21"/>
                          <a:pt x="306" y="24"/>
                          <a:pt x="307" y="29"/>
                        </a:cubicBezTo>
                        <a:cubicBezTo>
                          <a:pt x="307" y="32"/>
                          <a:pt x="309" y="39"/>
                          <a:pt x="313" y="41"/>
                        </a:cubicBezTo>
                        <a:cubicBezTo>
                          <a:pt x="313" y="42"/>
                          <a:pt x="313" y="43"/>
                          <a:pt x="313" y="44"/>
                        </a:cubicBezTo>
                        <a:cubicBezTo>
                          <a:pt x="313" y="46"/>
                          <a:pt x="315" y="49"/>
                          <a:pt x="315" y="51"/>
                        </a:cubicBezTo>
                        <a:cubicBezTo>
                          <a:pt x="318" y="54"/>
                          <a:pt x="316" y="60"/>
                          <a:pt x="317" y="65"/>
                        </a:cubicBezTo>
                        <a:cubicBezTo>
                          <a:pt x="318" y="68"/>
                          <a:pt x="321" y="71"/>
                          <a:pt x="321" y="74"/>
                        </a:cubicBezTo>
                        <a:cubicBezTo>
                          <a:pt x="322" y="76"/>
                          <a:pt x="321" y="79"/>
                          <a:pt x="321" y="81"/>
                        </a:cubicBezTo>
                        <a:cubicBezTo>
                          <a:pt x="322" y="86"/>
                          <a:pt x="324" y="90"/>
                          <a:pt x="324" y="95"/>
                        </a:cubicBezTo>
                        <a:cubicBezTo>
                          <a:pt x="324" y="98"/>
                          <a:pt x="322" y="100"/>
                          <a:pt x="322" y="104"/>
                        </a:cubicBezTo>
                        <a:cubicBezTo>
                          <a:pt x="323" y="105"/>
                          <a:pt x="325" y="103"/>
                          <a:pt x="326" y="104"/>
                        </a:cubicBezTo>
                        <a:cubicBezTo>
                          <a:pt x="325" y="106"/>
                          <a:pt x="324" y="107"/>
                          <a:pt x="322" y="107"/>
                        </a:cubicBezTo>
                        <a:cubicBezTo>
                          <a:pt x="323" y="119"/>
                          <a:pt x="318" y="129"/>
                          <a:pt x="317" y="140"/>
                        </a:cubicBezTo>
                        <a:cubicBezTo>
                          <a:pt x="316" y="148"/>
                          <a:pt x="310" y="155"/>
                          <a:pt x="308" y="163"/>
                        </a:cubicBezTo>
                        <a:cubicBezTo>
                          <a:pt x="307" y="166"/>
                          <a:pt x="307" y="169"/>
                          <a:pt x="305" y="172"/>
                        </a:cubicBezTo>
                        <a:cubicBezTo>
                          <a:pt x="302" y="176"/>
                          <a:pt x="299" y="180"/>
                          <a:pt x="296" y="182"/>
                        </a:cubicBezTo>
                        <a:cubicBezTo>
                          <a:pt x="291" y="192"/>
                          <a:pt x="285" y="200"/>
                          <a:pt x="276" y="207"/>
                        </a:cubicBezTo>
                        <a:cubicBezTo>
                          <a:pt x="276" y="207"/>
                          <a:pt x="276" y="208"/>
                          <a:pt x="276" y="208"/>
                        </a:cubicBezTo>
                        <a:cubicBezTo>
                          <a:pt x="261" y="223"/>
                          <a:pt x="241" y="234"/>
                          <a:pt x="221" y="243"/>
                        </a:cubicBezTo>
                        <a:cubicBezTo>
                          <a:pt x="220" y="244"/>
                          <a:pt x="219" y="246"/>
                          <a:pt x="218" y="247"/>
                        </a:cubicBezTo>
                        <a:cubicBezTo>
                          <a:pt x="215" y="246"/>
                          <a:pt x="211" y="248"/>
                          <a:pt x="206" y="249"/>
                        </a:cubicBezTo>
                        <a:cubicBezTo>
                          <a:pt x="202" y="251"/>
                          <a:pt x="198" y="252"/>
                          <a:pt x="194" y="252"/>
                        </a:cubicBezTo>
                        <a:cubicBezTo>
                          <a:pt x="196" y="254"/>
                          <a:pt x="193" y="255"/>
                          <a:pt x="194" y="256"/>
                        </a:cubicBezTo>
                        <a:cubicBezTo>
                          <a:pt x="191" y="254"/>
                          <a:pt x="190" y="258"/>
                          <a:pt x="191" y="259"/>
                        </a:cubicBezTo>
                        <a:cubicBezTo>
                          <a:pt x="189" y="259"/>
                          <a:pt x="188" y="259"/>
                          <a:pt x="187" y="258"/>
                        </a:cubicBezTo>
                        <a:cubicBezTo>
                          <a:pt x="183" y="262"/>
                          <a:pt x="179" y="258"/>
                          <a:pt x="178" y="253"/>
                        </a:cubicBezTo>
                        <a:cubicBezTo>
                          <a:pt x="175" y="252"/>
                          <a:pt x="173" y="253"/>
                          <a:pt x="170" y="254"/>
                        </a:cubicBezTo>
                        <a:cubicBezTo>
                          <a:pt x="163" y="254"/>
                          <a:pt x="156" y="253"/>
                          <a:pt x="150" y="254"/>
                        </a:cubicBezTo>
                        <a:cubicBezTo>
                          <a:pt x="139" y="252"/>
                          <a:pt x="128" y="250"/>
                          <a:pt x="118" y="247"/>
                        </a:cubicBezTo>
                        <a:cubicBezTo>
                          <a:pt x="115" y="247"/>
                          <a:pt x="112" y="245"/>
                          <a:pt x="108" y="245"/>
                        </a:cubicBezTo>
                        <a:cubicBezTo>
                          <a:pt x="97" y="238"/>
                          <a:pt x="83" y="234"/>
                          <a:pt x="74" y="226"/>
                        </a:cubicBezTo>
                        <a:cubicBezTo>
                          <a:pt x="72" y="225"/>
                          <a:pt x="70" y="224"/>
                          <a:pt x="69" y="222"/>
                        </a:cubicBezTo>
                        <a:cubicBezTo>
                          <a:pt x="60" y="218"/>
                          <a:pt x="56" y="211"/>
                          <a:pt x="48" y="206"/>
                        </a:cubicBezTo>
                        <a:cubicBezTo>
                          <a:pt x="44" y="201"/>
                          <a:pt x="39" y="197"/>
                          <a:pt x="35" y="191"/>
                        </a:cubicBezTo>
                        <a:cubicBezTo>
                          <a:pt x="34" y="191"/>
                          <a:pt x="34" y="190"/>
                          <a:pt x="33" y="189"/>
                        </a:cubicBezTo>
                        <a:cubicBezTo>
                          <a:pt x="30" y="185"/>
                          <a:pt x="27" y="181"/>
                          <a:pt x="24" y="178"/>
                        </a:cubicBezTo>
                        <a:cubicBezTo>
                          <a:pt x="20" y="170"/>
                          <a:pt x="15" y="163"/>
                          <a:pt x="12" y="155"/>
                        </a:cubicBezTo>
                        <a:cubicBezTo>
                          <a:pt x="10" y="146"/>
                          <a:pt x="6" y="138"/>
                          <a:pt x="4" y="127"/>
                        </a:cubicBezTo>
                        <a:cubicBezTo>
                          <a:pt x="0" y="120"/>
                          <a:pt x="3" y="112"/>
                          <a:pt x="3" y="104"/>
                        </a:cubicBezTo>
                        <a:cubicBezTo>
                          <a:pt x="3" y="103"/>
                          <a:pt x="2" y="103"/>
                          <a:pt x="1" y="103"/>
                        </a:cubicBezTo>
                        <a:cubicBezTo>
                          <a:pt x="2" y="100"/>
                          <a:pt x="0" y="96"/>
                          <a:pt x="3" y="94"/>
                        </a:cubicBezTo>
                        <a:cubicBezTo>
                          <a:pt x="1" y="93"/>
                          <a:pt x="2" y="90"/>
                          <a:pt x="2" y="88"/>
                        </a:cubicBezTo>
                        <a:cubicBezTo>
                          <a:pt x="3" y="91"/>
                          <a:pt x="6" y="92"/>
                          <a:pt x="6" y="95"/>
                        </a:cubicBezTo>
                        <a:cubicBezTo>
                          <a:pt x="7" y="98"/>
                          <a:pt x="6" y="102"/>
                          <a:pt x="8" y="104"/>
                        </a:cubicBezTo>
                        <a:cubicBezTo>
                          <a:pt x="8" y="107"/>
                          <a:pt x="9" y="110"/>
                          <a:pt x="10" y="111"/>
                        </a:cubicBezTo>
                        <a:cubicBezTo>
                          <a:pt x="11" y="119"/>
                          <a:pt x="13" y="124"/>
                          <a:pt x="14" y="129"/>
                        </a:cubicBezTo>
                        <a:cubicBezTo>
                          <a:pt x="17" y="135"/>
                          <a:pt x="18" y="142"/>
                          <a:pt x="22" y="148"/>
                        </a:cubicBezTo>
                        <a:cubicBezTo>
                          <a:pt x="26" y="153"/>
                          <a:pt x="32" y="158"/>
                          <a:pt x="34" y="164"/>
                        </a:cubicBezTo>
                        <a:cubicBezTo>
                          <a:pt x="34" y="166"/>
                          <a:pt x="34" y="167"/>
                          <a:pt x="34" y="169"/>
                        </a:cubicBezTo>
                        <a:cubicBezTo>
                          <a:pt x="35" y="170"/>
                          <a:pt x="36" y="171"/>
                          <a:pt x="37" y="173"/>
                        </a:cubicBezTo>
                        <a:cubicBezTo>
                          <a:pt x="40" y="177"/>
                          <a:pt x="41" y="182"/>
                          <a:pt x="43" y="187"/>
                        </a:cubicBezTo>
                        <a:cubicBezTo>
                          <a:pt x="45" y="192"/>
                          <a:pt x="50" y="195"/>
                          <a:pt x="54" y="199"/>
                        </a:cubicBezTo>
                        <a:cubicBezTo>
                          <a:pt x="56" y="202"/>
                          <a:pt x="57" y="205"/>
                          <a:pt x="61" y="206"/>
                        </a:cubicBezTo>
                        <a:cubicBezTo>
                          <a:pt x="65" y="211"/>
                          <a:pt x="71" y="215"/>
                          <a:pt x="77" y="218"/>
                        </a:cubicBezTo>
                        <a:cubicBezTo>
                          <a:pt x="81" y="221"/>
                          <a:pt x="84" y="225"/>
                          <a:pt x="90" y="226"/>
                        </a:cubicBezTo>
                        <a:cubicBezTo>
                          <a:pt x="90" y="227"/>
                          <a:pt x="90" y="227"/>
                          <a:pt x="90" y="228"/>
                        </a:cubicBezTo>
                        <a:cubicBezTo>
                          <a:pt x="98" y="231"/>
                          <a:pt x="106" y="234"/>
                          <a:pt x="113" y="237"/>
                        </a:cubicBezTo>
                        <a:cubicBezTo>
                          <a:pt x="119" y="239"/>
                          <a:pt x="126" y="240"/>
                          <a:pt x="133" y="241"/>
                        </a:cubicBezTo>
                        <a:cubicBezTo>
                          <a:pt x="136" y="242"/>
                          <a:pt x="138" y="243"/>
                          <a:pt x="141" y="243"/>
                        </a:cubicBezTo>
                        <a:cubicBezTo>
                          <a:pt x="143" y="243"/>
                          <a:pt x="143" y="242"/>
                          <a:pt x="145" y="243"/>
                        </a:cubicBezTo>
                        <a:cubicBezTo>
                          <a:pt x="148" y="243"/>
                          <a:pt x="151" y="244"/>
                          <a:pt x="154" y="244"/>
                        </a:cubicBezTo>
                        <a:cubicBezTo>
                          <a:pt x="157" y="244"/>
                          <a:pt x="159" y="244"/>
                          <a:pt x="162" y="244"/>
                        </a:cubicBezTo>
                        <a:cubicBezTo>
                          <a:pt x="170" y="244"/>
                          <a:pt x="179" y="242"/>
                          <a:pt x="187" y="241"/>
                        </a:cubicBezTo>
                        <a:cubicBezTo>
                          <a:pt x="191" y="241"/>
                          <a:pt x="195" y="240"/>
                          <a:pt x="199" y="239"/>
                        </a:cubicBezTo>
                        <a:cubicBezTo>
                          <a:pt x="204" y="238"/>
                          <a:pt x="210" y="237"/>
                          <a:pt x="213" y="233"/>
                        </a:cubicBezTo>
                        <a:cubicBezTo>
                          <a:pt x="214" y="234"/>
                          <a:pt x="218" y="234"/>
                          <a:pt x="218" y="231"/>
                        </a:cubicBezTo>
                        <a:cubicBezTo>
                          <a:pt x="225" y="231"/>
                          <a:pt x="231" y="228"/>
                          <a:pt x="236" y="224"/>
                        </a:cubicBezTo>
                        <a:cubicBezTo>
                          <a:pt x="237" y="223"/>
                          <a:pt x="238" y="222"/>
                          <a:pt x="240" y="221"/>
                        </a:cubicBezTo>
                        <a:cubicBezTo>
                          <a:pt x="241" y="220"/>
                          <a:pt x="243" y="221"/>
                          <a:pt x="244" y="220"/>
                        </a:cubicBezTo>
                        <a:cubicBezTo>
                          <a:pt x="246" y="219"/>
                          <a:pt x="248" y="216"/>
                          <a:pt x="250" y="214"/>
                        </a:cubicBezTo>
                        <a:cubicBezTo>
                          <a:pt x="256" y="212"/>
                          <a:pt x="260" y="205"/>
                          <a:pt x="266" y="204"/>
                        </a:cubicBezTo>
                        <a:cubicBezTo>
                          <a:pt x="267" y="200"/>
                          <a:pt x="269" y="197"/>
                          <a:pt x="273" y="196"/>
                        </a:cubicBezTo>
                        <a:cubicBezTo>
                          <a:pt x="276" y="189"/>
                          <a:pt x="282" y="185"/>
                          <a:pt x="286" y="179"/>
                        </a:cubicBezTo>
                        <a:cubicBezTo>
                          <a:pt x="286" y="178"/>
                          <a:pt x="287" y="177"/>
                          <a:pt x="287" y="176"/>
                        </a:cubicBezTo>
                        <a:cubicBezTo>
                          <a:pt x="288" y="176"/>
                          <a:pt x="288" y="174"/>
                          <a:pt x="289" y="174"/>
                        </a:cubicBezTo>
                        <a:cubicBezTo>
                          <a:pt x="292" y="167"/>
                          <a:pt x="296" y="163"/>
                          <a:pt x="299" y="157"/>
                        </a:cubicBezTo>
                        <a:cubicBezTo>
                          <a:pt x="299" y="154"/>
                          <a:pt x="301" y="152"/>
                          <a:pt x="302" y="150"/>
                        </a:cubicBezTo>
                        <a:cubicBezTo>
                          <a:pt x="303" y="147"/>
                          <a:pt x="303" y="143"/>
                          <a:pt x="304" y="141"/>
                        </a:cubicBezTo>
                        <a:cubicBezTo>
                          <a:pt x="305" y="135"/>
                          <a:pt x="308" y="132"/>
                          <a:pt x="309" y="125"/>
                        </a:cubicBezTo>
                        <a:cubicBezTo>
                          <a:pt x="309" y="125"/>
                          <a:pt x="309" y="124"/>
                          <a:pt x="310" y="125"/>
                        </a:cubicBezTo>
                        <a:cubicBezTo>
                          <a:pt x="309" y="122"/>
                          <a:pt x="309" y="120"/>
                          <a:pt x="312" y="120"/>
                        </a:cubicBezTo>
                        <a:cubicBezTo>
                          <a:pt x="311" y="117"/>
                          <a:pt x="312" y="116"/>
                          <a:pt x="311" y="113"/>
                        </a:cubicBezTo>
                        <a:cubicBezTo>
                          <a:pt x="314" y="108"/>
                          <a:pt x="313" y="102"/>
                          <a:pt x="314" y="95"/>
                        </a:cubicBezTo>
                        <a:cubicBezTo>
                          <a:pt x="314" y="94"/>
                          <a:pt x="313" y="96"/>
                          <a:pt x="313" y="95"/>
                        </a:cubicBezTo>
                        <a:cubicBezTo>
                          <a:pt x="313" y="94"/>
                          <a:pt x="316" y="95"/>
                          <a:pt x="315" y="93"/>
                        </a:cubicBezTo>
                        <a:cubicBezTo>
                          <a:pt x="316" y="92"/>
                          <a:pt x="314" y="94"/>
                          <a:pt x="315" y="92"/>
                        </a:cubicBezTo>
                        <a:cubicBezTo>
                          <a:pt x="315" y="91"/>
                          <a:pt x="316" y="92"/>
                          <a:pt x="317" y="91"/>
                        </a:cubicBezTo>
                        <a:cubicBezTo>
                          <a:pt x="315" y="90"/>
                          <a:pt x="314" y="89"/>
                          <a:pt x="314" y="86"/>
                        </a:cubicBezTo>
                        <a:cubicBezTo>
                          <a:pt x="314" y="87"/>
                          <a:pt x="316" y="87"/>
                          <a:pt x="315" y="86"/>
                        </a:cubicBezTo>
                        <a:cubicBezTo>
                          <a:pt x="315" y="85"/>
                          <a:pt x="315" y="87"/>
                          <a:pt x="314" y="86"/>
                        </a:cubicBezTo>
                        <a:cubicBezTo>
                          <a:pt x="315" y="82"/>
                          <a:pt x="314" y="80"/>
                          <a:pt x="315" y="77"/>
                        </a:cubicBezTo>
                        <a:cubicBezTo>
                          <a:pt x="314" y="76"/>
                          <a:pt x="312" y="78"/>
                          <a:pt x="312" y="77"/>
                        </a:cubicBezTo>
                        <a:cubicBezTo>
                          <a:pt x="314" y="75"/>
                          <a:pt x="312" y="73"/>
                          <a:pt x="313" y="71"/>
                        </a:cubicBezTo>
                        <a:cubicBezTo>
                          <a:pt x="312" y="70"/>
                          <a:pt x="313" y="69"/>
                          <a:pt x="312" y="68"/>
                        </a:cubicBezTo>
                        <a:cubicBezTo>
                          <a:pt x="312" y="67"/>
                          <a:pt x="313" y="68"/>
                          <a:pt x="313" y="69"/>
                        </a:cubicBezTo>
                        <a:cubicBezTo>
                          <a:pt x="314" y="69"/>
                          <a:pt x="312" y="67"/>
                          <a:pt x="314" y="67"/>
                        </a:cubicBezTo>
                        <a:cubicBezTo>
                          <a:pt x="313" y="67"/>
                          <a:pt x="312" y="66"/>
                          <a:pt x="311" y="66"/>
                        </a:cubicBezTo>
                        <a:cubicBezTo>
                          <a:pt x="312" y="63"/>
                          <a:pt x="310" y="63"/>
                          <a:pt x="310" y="60"/>
                        </a:cubicBezTo>
                        <a:cubicBezTo>
                          <a:pt x="311" y="60"/>
                          <a:pt x="312" y="59"/>
                          <a:pt x="312" y="58"/>
                        </a:cubicBezTo>
                        <a:cubicBezTo>
                          <a:pt x="311" y="57"/>
                          <a:pt x="311" y="56"/>
                          <a:pt x="310" y="57"/>
                        </a:cubicBezTo>
                        <a:cubicBezTo>
                          <a:pt x="309" y="54"/>
                          <a:pt x="308" y="52"/>
                          <a:pt x="310" y="50"/>
                        </a:cubicBezTo>
                        <a:cubicBezTo>
                          <a:pt x="308" y="48"/>
                          <a:pt x="306" y="47"/>
                          <a:pt x="307" y="43"/>
                        </a:cubicBezTo>
                        <a:cubicBezTo>
                          <a:pt x="304" y="40"/>
                          <a:pt x="304" y="34"/>
                          <a:pt x="301" y="30"/>
                        </a:cubicBezTo>
                        <a:cubicBezTo>
                          <a:pt x="302" y="29"/>
                          <a:pt x="301" y="29"/>
                          <a:pt x="301" y="27"/>
                        </a:cubicBezTo>
                        <a:cubicBezTo>
                          <a:pt x="299" y="26"/>
                          <a:pt x="298" y="22"/>
                          <a:pt x="298" y="20"/>
                        </a:cubicBezTo>
                        <a:cubicBezTo>
                          <a:pt x="297" y="21"/>
                          <a:pt x="297" y="18"/>
                          <a:pt x="296" y="19"/>
                        </a:cubicBezTo>
                        <a:cubicBezTo>
                          <a:pt x="296" y="18"/>
                          <a:pt x="295" y="17"/>
                          <a:pt x="296" y="16"/>
                        </a:cubicBezTo>
                        <a:cubicBezTo>
                          <a:pt x="294" y="16"/>
                          <a:pt x="294" y="13"/>
                          <a:pt x="293" y="12"/>
                        </a:cubicBezTo>
                        <a:cubicBezTo>
                          <a:pt x="292" y="7"/>
                          <a:pt x="289" y="5"/>
                          <a:pt x="288" y="0"/>
                        </a:cubicBezTo>
                        <a:close/>
                        <a:moveTo>
                          <a:pt x="299" y="22"/>
                        </a:moveTo>
                        <a:cubicBezTo>
                          <a:pt x="300" y="21"/>
                          <a:pt x="300" y="20"/>
                          <a:pt x="299" y="19"/>
                        </a:cubicBezTo>
                        <a:cubicBezTo>
                          <a:pt x="299" y="20"/>
                          <a:pt x="299" y="21"/>
                          <a:pt x="299" y="22"/>
                        </a:cubicBezTo>
                        <a:close/>
                        <a:moveTo>
                          <a:pt x="311" y="61"/>
                        </a:moveTo>
                        <a:cubicBezTo>
                          <a:pt x="311" y="62"/>
                          <a:pt x="312" y="62"/>
                          <a:pt x="312" y="62"/>
                        </a:cubicBezTo>
                        <a:cubicBezTo>
                          <a:pt x="312" y="61"/>
                          <a:pt x="313" y="61"/>
                          <a:pt x="312" y="60"/>
                        </a:cubicBezTo>
                        <a:cubicBezTo>
                          <a:pt x="312" y="61"/>
                          <a:pt x="311" y="61"/>
                          <a:pt x="311" y="61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364" name="Group 2180">
                  <a:extLst>
                    <a:ext uri="{FF2B5EF4-FFF2-40B4-BE49-F238E27FC236}">
                      <a16:creationId xmlns:a16="http://schemas.microsoft.com/office/drawing/2014/main" id="{45E12C44-AC07-49E8-BD02-6107EDF06A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43512" y="1971903"/>
                  <a:ext cx="899988" cy="875626"/>
                  <a:chOff x="621" y="2421"/>
                  <a:chExt cx="1875" cy="1722"/>
                </a:xfrm>
              </p:grpSpPr>
              <p:grpSp>
                <p:nvGrpSpPr>
                  <p:cNvPr id="365" name="Group 2381">
                    <a:extLst>
                      <a:ext uri="{FF2B5EF4-FFF2-40B4-BE49-F238E27FC236}">
                        <a16:creationId xmlns:a16="http://schemas.microsoft.com/office/drawing/2014/main" id="{5814619E-41FD-4031-A974-6F5333BE34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21" y="2421"/>
                    <a:ext cx="1875" cy="1722"/>
                    <a:chOff x="621" y="2421"/>
                    <a:chExt cx="1875" cy="1722"/>
                  </a:xfrm>
                </p:grpSpPr>
                <p:sp>
                  <p:nvSpPr>
                    <p:cNvPr id="490" name="Oval 2181">
                      <a:extLst>
                        <a:ext uri="{FF2B5EF4-FFF2-40B4-BE49-F238E27FC236}">
                          <a16:creationId xmlns:a16="http://schemas.microsoft.com/office/drawing/2014/main" id="{833DB9D6-7DB7-4B5F-85C6-F7F520229D2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15" y="3899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491" name="Freeform 2182">
                      <a:extLst>
                        <a:ext uri="{FF2B5EF4-FFF2-40B4-BE49-F238E27FC236}">
                          <a16:creationId xmlns:a16="http://schemas.microsoft.com/office/drawing/2014/main" id="{0897C966-F33E-4F10-8BE7-DDDC8ABDB0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88" y="4106"/>
                      <a:ext cx="27" cy="13"/>
                    </a:xfrm>
                    <a:custGeom>
                      <a:avLst/>
                      <a:gdLst>
                        <a:gd name="T0" fmla="*/ 9 w 10"/>
                        <a:gd name="T1" fmla="*/ 2 h 5"/>
                        <a:gd name="T2" fmla="*/ 8 w 10"/>
                        <a:gd name="T3" fmla="*/ 1 h 5"/>
                        <a:gd name="T4" fmla="*/ 8 w 10"/>
                        <a:gd name="T5" fmla="*/ 0 h 5"/>
                        <a:gd name="T6" fmla="*/ 7 w 10"/>
                        <a:gd name="T7" fmla="*/ 0 h 5"/>
                        <a:gd name="T8" fmla="*/ 7 w 10"/>
                        <a:gd name="T9" fmla="*/ 0 h 5"/>
                        <a:gd name="T10" fmla="*/ 7 w 10"/>
                        <a:gd name="T11" fmla="*/ 1 h 5"/>
                        <a:gd name="T12" fmla="*/ 6 w 10"/>
                        <a:gd name="T13" fmla="*/ 1 h 5"/>
                        <a:gd name="T14" fmla="*/ 3 w 10"/>
                        <a:gd name="T15" fmla="*/ 1 h 5"/>
                        <a:gd name="T16" fmla="*/ 1 w 10"/>
                        <a:gd name="T17" fmla="*/ 1 h 5"/>
                        <a:gd name="T18" fmla="*/ 1 w 10"/>
                        <a:gd name="T19" fmla="*/ 2 h 5"/>
                        <a:gd name="T20" fmla="*/ 0 w 10"/>
                        <a:gd name="T21" fmla="*/ 3 h 5"/>
                        <a:gd name="T22" fmla="*/ 0 w 10"/>
                        <a:gd name="T23" fmla="*/ 4 h 5"/>
                        <a:gd name="T24" fmla="*/ 1 w 10"/>
                        <a:gd name="T25" fmla="*/ 4 h 5"/>
                        <a:gd name="T26" fmla="*/ 1 w 10"/>
                        <a:gd name="T27" fmla="*/ 4 h 5"/>
                        <a:gd name="T28" fmla="*/ 1 w 10"/>
                        <a:gd name="T29" fmla="*/ 3 h 5"/>
                        <a:gd name="T30" fmla="*/ 1 w 10"/>
                        <a:gd name="T31" fmla="*/ 2 h 5"/>
                        <a:gd name="T32" fmla="*/ 3 w 10"/>
                        <a:gd name="T33" fmla="*/ 3 h 5"/>
                        <a:gd name="T34" fmla="*/ 3 w 10"/>
                        <a:gd name="T35" fmla="*/ 4 h 5"/>
                        <a:gd name="T36" fmla="*/ 4 w 10"/>
                        <a:gd name="T37" fmla="*/ 4 h 5"/>
                        <a:gd name="T38" fmla="*/ 8 w 10"/>
                        <a:gd name="T39" fmla="*/ 4 h 5"/>
                        <a:gd name="T40" fmla="*/ 9 w 10"/>
                        <a:gd name="T41" fmla="*/ 3 h 5"/>
                        <a:gd name="T42" fmla="*/ 9 w 10"/>
                        <a:gd name="T43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0" h="5">
                          <a:moveTo>
                            <a:pt x="9" y="2"/>
                          </a:move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0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7" y="0"/>
                            <a:pt x="7" y="1"/>
                            <a:pt x="7" y="1"/>
                          </a:cubicBezTo>
                          <a:cubicBezTo>
                            <a:pt x="7" y="1"/>
                            <a:pt x="6" y="1"/>
                            <a:pt x="6" y="1"/>
                          </a:cubicBezTo>
                          <a:cubicBezTo>
                            <a:pt x="5" y="1"/>
                            <a:pt x="4" y="1"/>
                            <a:pt x="3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0" y="4"/>
                            <a:pt x="0" y="4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2" y="2"/>
                            <a:pt x="3" y="3"/>
                            <a:pt x="3" y="3"/>
                          </a:cubicBezTo>
                          <a:cubicBezTo>
                            <a:pt x="3" y="3"/>
                            <a:pt x="3" y="4"/>
                            <a:pt x="3" y="4"/>
                          </a:cubicBezTo>
                          <a:cubicBezTo>
                            <a:pt x="4" y="4"/>
                            <a:pt x="4" y="5"/>
                            <a:pt x="4" y="4"/>
                          </a:cubicBezTo>
                          <a:cubicBezTo>
                            <a:pt x="6" y="4"/>
                            <a:pt x="7" y="4"/>
                            <a:pt x="8" y="4"/>
                          </a:cubicBezTo>
                          <a:cubicBezTo>
                            <a:pt x="9" y="4"/>
                            <a:pt x="9" y="3"/>
                            <a:pt x="9" y="3"/>
                          </a:cubicBezTo>
                          <a:cubicBezTo>
                            <a:pt x="10" y="2"/>
                            <a:pt x="9" y="2"/>
                            <a:pt x="9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492" name="Freeform 2183">
                      <a:extLst>
                        <a:ext uri="{FF2B5EF4-FFF2-40B4-BE49-F238E27FC236}">
                          <a16:creationId xmlns:a16="http://schemas.microsoft.com/office/drawing/2014/main" id="{C68D948B-FDE8-4E40-B92C-6C76E0DB10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28" y="2451"/>
                      <a:ext cx="30" cy="16"/>
                    </a:xfrm>
                    <a:custGeom>
                      <a:avLst/>
                      <a:gdLst>
                        <a:gd name="T0" fmla="*/ 0 w 11"/>
                        <a:gd name="T1" fmla="*/ 5 h 6"/>
                        <a:gd name="T2" fmla="*/ 2 w 11"/>
                        <a:gd name="T3" fmla="*/ 6 h 6"/>
                        <a:gd name="T4" fmla="*/ 3 w 11"/>
                        <a:gd name="T5" fmla="*/ 5 h 6"/>
                        <a:gd name="T6" fmla="*/ 8 w 11"/>
                        <a:gd name="T7" fmla="*/ 4 h 6"/>
                        <a:gd name="T8" fmla="*/ 8 w 11"/>
                        <a:gd name="T9" fmla="*/ 4 h 6"/>
                        <a:gd name="T10" fmla="*/ 10 w 11"/>
                        <a:gd name="T11" fmla="*/ 4 h 6"/>
                        <a:gd name="T12" fmla="*/ 11 w 11"/>
                        <a:gd name="T13" fmla="*/ 2 h 6"/>
                        <a:gd name="T14" fmla="*/ 10 w 11"/>
                        <a:gd name="T15" fmla="*/ 1 h 6"/>
                        <a:gd name="T16" fmla="*/ 9 w 11"/>
                        <a:gd name="T17" fmla="*/ 0 h 6"/>
                        <a:gd name="T18" fmla="*/ 9 w 11"/>
                        <a:gd name="T19" fmla="*/ 0 h 6"/>
                        <a:gd name="T20" fmla="*/ 8 w 11"/>
                        <a:gd name="T21" fmla="*/ 0 h 6"/>
                        <a:gd name="T22" fmla="*/ 8 w 11"/>
                        <a:gd name="T23" fmla="*/ 1 h 6"/>
                        <a:gd name="T24" fmla="*/ 8 w 11"/>
                        <a:gd name="T25" fmla="*/ 1 h 6"/>
                        <a:gd name="T26" fmla="*/ 8 w 11"/>
                        <a:gd name="T27" fmla="*/ 2 h 6"/>
                        <a:gd name="T28" fmla="*/ 10 w 11"/>
                        <a:gd name="T29" fmla="*/ 2 h 6"/>
                        <a:gd name="T30" fmla="*/ 10 w 11"/>
                        <a:gd name="T31" fmla="*/ 2 h 6"/>
                        <a:gd name="T32" fmla="*/ 10 w 11"/>
                        <a:gd name="T33" fmla="*/ 2 h 6"/>
                        <a:gd name="T34" fmla="*/ 10 w 11"/>
                        <a:gd name="T35" fmla="*/ 2 h 6"/>
                        <a:gd name="T36" fmla="*/ 10 w 11"/>
                        <a:gd name="T37" fmla="*/ 2 h 6"/>
                        <a:gd name="T38" fmla="*/ 8 w 11"/>
                        <a:gd name="T39" fmla="*/ 2 h 6"/>
                        <a:gd name="T40" fmla="*/ 8 w 11"/>
                        <a:gd name="T41" fmla="*/ 2 h 6"/>
                        <a:gd name="T42" fmla="*/ 8 w 11"/>
                        <a:gd name="T43" fmla="*/ 2 h 6"/>
                        <a:gd name="T44" fmla="*/ 8 w 11"/>
                        <a:gd name="T45" fmla="*/ 2 h 6"/>
                        <a:gd name="T46" fmla="*/ 8 w 11"/>
                        <a:gd name="T47" fmla="*/ 2 h 6"/>
                        <a:gd name="T48" fmla="*/ 6 w 11"/>
                        <a:gd name="T49" fmla="*/ 3 h 6"/>
                        <a:gd name="T50" fmla="*/ 6 w 11"/>
                        <a:gd name="T51" fmla="*/ 3 h 6"/>
                        <a:gd name="T52" fmla="*/ 5 w 11"/>
                        <a:gd name="T53" fmla="*/ 3 h 6"/>
                        <a:gd name="T54" fmla="*/ 4 w 11"/>
                        <a:gd name="T55" fmla="*/ 3 h 6"/>
                        <a:gd name="T56" fmla="*/ 2 w 11"/>
                        <a:gd name="T57" fmla="*/ 3 h 6"/>
                        <a:gd name="T58" fmla="*/ 2 w 11"/>
                        <a:gd name="T59" fmla="*/ 3 h 6"/>
                        <a:gd name="T60" fmla="*/ 1 w 11"/>
                        <a:gd name="T61" fmla="*/ 3 h 6"/>
                        <a:gd name="T62" fmla="*/ 0 w 11"/>
                        <a:gd name="T63" fmla="*/ 4 h 6"/>
                        <a:gd name="T64" fmla="*/ 0 w 11"/>
                        <a:gd name="T65" fmla="*/ 5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1" h="6">
                          <a:moveTo>
                            <a:pt x="0" y="5"/>
                          </a:move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5"/>
                            <a:pt x="3" y="5"/>
                            <a:pt x="3" y="5"/>
                          </a:cubicBezTo>
                          <a:cubicBezTo>
                            <a:pt x="5" y="5"/>
                            <a:pt x="7" y="5"/>
                            <a:pt x="8" y="4"/>
                          </a:cubicBezTo>
                          <a:cubicBezTo>
                            <a:pt x="8" y="4"/>
                            <a:pt x="8" y="4"/>
                            <a:pt x="8" y="4"/>
                          </a:cubicBezTo>
                          <a:cubicBezTo>
                            <a:pt x="9" y="4"/>
                            <a:pt x="9" y="4"/>
                            <a:pt x="10" y="4"/>
                          </a:cubicBezTo>
                          <a:cubicBezTo>
                            <a:pt x="11" y="3"/>
                            <a:pt x="11" y="3"/>
                            <a:pt x="11" y="2"/>
                          </a:cubicBezTo>
                          <a:cubicBezTo>
                            <a:pt x="11" y="2"/>
                            <a:pt x="11" y="1"/>
                            <a:pt x="10" y="1"/>
                          </a:cubicBezTo>
                          <a:cubicBezTo>
                            <a:pt x="10" y="0"/>
                            <a:pt x="10" y="0"/>
                            <a:pt x="9" y="0"/>
                          </a:cubicBezTo>
                          <a:cubicBezTo>
                            <a:pt x="9" y="0"/>
                            <a:pt x="9" y="0"/>
                            <a:pt x="9" y="0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7" y="1"/>
                            <a:pt x="7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2"/>
                            <a:pt x="8" y="2"/>
                          </a:cubicBezTo>
                          <a:cubicBezTo>
                            <a:pt x="9" y="2"/>
                            <a:pt x="9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9" y="2"/>
                            <a:pt x="9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7" y="2"/>
                            <a:pt x="6" y="3"/>
                          </a:cubicBezTo>
                          <a:cubicBezTo>
                            <a:pt x="6" y="3"/>
                            <a:pt x="6" y="3"/>
                            <a:pt x="6" y="3"/>
                          </a:cubicBezTo>
                          <a:cubicBezTo>
                            <a:pt x="6" y="3"/>
                            <a:pt x="5" y="3"/>
                            <a:pt x="5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3" y="2"/>
                            <a:pt x="3" y="2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1" y="3"/>
                            <a:pt x="1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0" y="4"/>
                            <a:pt x="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493" name="Freeform 2184">
                      <a:extLst>
                        <a:ext uri="{FF2B5EF4-FFF2-40B4-BE49-F238E27FC236}">
                          <a16:creationId xmlns:a16="http://schemas.microsoft.com/office/drawing/2014/main" id="{5492A87B-23A2-4379-B769-A42DB7671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6" y="2842"/>
                      <a:ext cx="16" cy="16"/>
                    </a:xfrm>
                    <a:custGeom>
                      <a:avLst/>
                      <a:gdLst>
                        <a:gd name="T0" fmla="*/ 1 w 6"/>
                        <a:gd name="T1" fmla="*/ 1 h 6"/>
                        <a:gd name="T2" fmla="*/ 1 w 6"/>
                        <a:gd name="T3" fmla="*/ 1 h 6"/>
                        <a:gd name="T4" fmla="*/ 1 w 6"/>
                        <a:gd name="T5" fmla="*/ 1 h 6"/>
                        <a:gd name="T6" fmla="*/ 1 w 6"/>
                        <a:gd name="T7" fmla="*/ 1 h 6"/>
                        <a:gd name="T8" fmla="*/ 1 w 6"/>
                        <a:gd name="T9" fmla="*/ 1 h 6"/>
                        <a:gd name="T10" fmla="*/ 1 w 6"/>
                        <a:gd name="T11" fmla="*/ 1 h 6"/>
                        <a:gd name="T12" fmla="*/ 2 w 6"/>
                        <a:gd name="T13" fmla="*/ 3 h 6"/>
                        <a:gd name="T14" fmla="*/ 3 w 6"/>
                        <a:gd name="T15" fmla="*/ 4 h 6"/>
                        <a:gd name="T16" fmla="*/ 4 w 6"/>
                        <a:gd name="T17" fmla="*/ 5 h 6"/>
                        <a:gd name="T18" fmla="*/ 4 w 6"/>
                        <a:gd name="T19" fmla="*/ 6 h 6"/>
                        <a:gd name="T20" fmla="*/ 4 w 6"/>
                        <a:gd name="T21" fmla="*/ 6 h 6"/>
                        <a:gd name="T22" fmla="*/ 6 w 6"/>
                        <a:gd name="T23" fmla="*/ 6 h 6"/>
                        <a:gd name="T24" fmla="*/ 6 w 6"/>
                        <a:gd name="T25" fmla="*/ 5 h 6"/>
                        <a:gd name="T26" fmla="*/ 6 w 6"/>
                        <a:gd name="T27" fmla="*/ 5 h 6"/>
                        <a:gd name="T28" fmla="*/ 4 w 6"/>
                        <a:gd name="T29" fmla="*/ 1 h 6"/>
                        <a:gd name="T30" fmla="*/ 2 w 6"/>
                        <a:gd name="T31" fmla="*/ 0 h 6"/>
                        <a:gd name="T32" fmla="*/ 1 w 6"/>
                        <a:gd name="T33" fmla="*/ 0 h 6"/>
                        <a:gd name="T34" fmla="*/ 1 w 6"/>
                        <a:gd name="T35" fmla="*/ 1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6" h="6">
                          <a:moveTo>
                            <a:pt x="1" y="1"/>
                          </a:moveTo>
                          <a:cubicBezTo>
                            <a:pt x="1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2" y="2"/>
                            <a:pt x="2" y="3"/>
                          </a:cubicBezTo>
                          <a:cubicBezTo>
                            <a:pt x="2" y="3"/>
                            <a:pt x="2" y="4"/>
                            <a:pt x="3" y="4"/>
                          </a:cubicBezTo>
                          <a:cubicBezTo>
                            <a:pt x="3" y="4"/>
                            <a:pt x="4" y="5"/>
                            <a:pt x="4" y="5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5" y="6"/>
                            <a:pt x="5" y="6"/>
                            <a:pt x="6" y="6"/>
                          </a:cubicBezTo>
                          <a:cubicBezTo>
                            <a:pt x="6" y="6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5" y="4"/>
                            <a:pt x="4" y="3"/>
                            <a:pt x="4" y="1"/>
                          </a:cubicBezTo>
                          <a:cubicBezTo>
                            <a:pt x="3" y="1"/>
                            <a:pt x="3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494" name="Freeform 2185">
                      <a:extLst>
                        <a:ext uri="{FF2B5EF4-FFF2-40B4-BE49-F238E27FC236}">
                          <a16:creationId xmlns:a16="http://schemas.microsoft.com/office/drawing/2014/main" id="{8E96E9CF-6F1B-4EBB-97DD-2678D6268D89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51" y="3872"/>
                      <a:ext cx="32" cy="25"/>
                    </a:xfrm>
                    <a:custGeom>
                      <a:avLst/>
                      <a:gdLst>
                        <a:gd name="T0" fmla="*/ 9 w 12"/>
                        <a:gd name="T1" fmla="*/ 7 h 9"/>
                        <a:gd name="T2" fmla="*/ 9 w 12"/>
                        <a:gd name="T3" fmla="*/ 7 h 9"/>
                        <a:gd name="T4" fmla="*/ 8 w 12"/>
                        <a:gd name="T5" fmla="*/ 6 h 9"/>
                        <a:gd name="T6" fmla="*/ 8 w 12"/>
                        <a:gd name="T7" fmla="*/ 6 h 9"/>
                        <a:gd name="T8" fmla="*/ 7 w 12"/>
                        <a:gd name="T9" fmla="*/ 5 h 9"/>
                        <a:gd name="T10" fmla="*/ 7 w 12"/>
                        <a:gd name="T11" fmla="*/ 5 h 9"/>
                        <a:gd name="T12" fmla="*/ 6 w 12"/>
                        <a:gd name="T13" fmla="*/ 5 h 9"/>
                        <a:gd name="T14" fmla="*/ 6 w 12"/>
                        <a:gd name="T15" fmla="*/ 5 h 9"/>
                        <a:gd name="T16" fmla="*/ 6 w 12"/>
                        <a:gd name="T17" fmla="*/ 4 h 9"/>
                        <a:gd name="T18" fmla="*/ 5 w 12"/>
                        <a:gd name="T19" fmla="*/ 4 h 9"/>
                        <a:gd name="T20" fmla="*/ 4 w 12"/>
                        <a:gd name="T21" fmla="*/ 3 h 9"/>
                        <a:gd name="T22" fmla="*/ 4 w 12"/>
                        <a:gd name="T23" fmla="*/ 2 h 9"/>
                        <a:gd name="T24" fmla="*/ 3 w 12"/>
                        <a:gd name="T25" fmla="*/ 2 h 9"/>
                        <a:gd name="T26" fmla="*/ 2 w 12"/>
                        <a:gd name="T27" fmla="*/ 1 h 9"/>
                        <a:gd name="T28" fmla="*/ 2 w 12"/>
                        <a:gd name="T29" fmla="*/ 1 h 9"/>
                        <a:gd name="T30" fmla="*/ 1 w 12"/>
                        <a:gd name="T31" fmla="*/ 1 h 9"/>
                        <a:gd name="T32" fmla="*/ 1 w 12"/>
                        <a:gd name="T33" fmla="*/ 1 h 9"/>
                        <a:gd name="T34" fmla="*/ 1 w 12"/>
                        <a:gd name="T35" fmla="*/ 0 h 9"/>
                        <a:gd name="T36" fmla="*/ 1 w 12"/>
                        <a:gd name="T37" fmla="*/ 0 h 9"/>
                        <a:gd name="T38" fmla="*/ 0 w 12"/>
                        <a:gd name="T39" fmla="*/ 1 h 9"/>
                        <a:gd name="T40" fmla="*/ 0 w 12"/>
                        <a:gd name="T41" fmla="*/ 1 h 9"/>
                        <a:gd name="T42" fmla="*/ 1 w 12"/>
                        <a:gd name="T43" fmla="*/ 2 h 9"/>
                        <a:gd name="T44" fmla="*/ 2 w 12"/>
                        <a:gd name="T45" fmla="*/ 2 h 9"/>
                        <a:gd name="T46" fmla="*/ 3 w 12"/>
                        <a:gd name="T47" fmla="*/ 4 h 9"/>
                        <a:gd name="T48" fmla="*/ 4 w 12"/>
                        <a:gd name="T49" fmla="*/ 4 h 9"/>
                        <a:gd name="T50" fmla="*/ 5 w 12"/>
                        <a:gd name="T51" fmla="*/ 6 h 9"/>
                        <a:gd name="T52" fmla="*/ 7 w 12"/>
                        <a:gd name="T53" fmla="*/ 8 h 9"/>
                        <a:gd name="T54" fmla="*/ 7 w 12"/>
                        <a:gd name="T55" fmla="*/ 8 h 9"/>
                        <a:gd name="T56" fmla="*/ 9 w 12"/>
                        <a:gd name="T57" fmla="*/ 9 h 9"/>
                        <a:gd name="T58" fmla="*/ 10 w 12"/>
                        <a:gd name="T59" fmla="*/ 9 h 9"/>
                        <a:gd name="T60" fmla="*/ 9 w 12"/>
                        <a:gd name="T61" fmla="*/ 7 h 9"/>
                        <a:gd name="T62" fmla="*/ 4 w 12"/>
                        <a:gd name="T63" fmla="*/ 3 h 9"/>
                        <a:gd name="T64" fmla="*/ 4 w 12"/>
                        <a:gd name="T65" fmla="*/ 3 h 9"/>
                        <a:gd name="T66" fmla="*/ 4 w 12"/>
                        <a:gd name="T67" fmla="*/ 3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12" h="9">
                          <a:moveTo>
                            <a:pt x="9" y="7"/>
                          </a:move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6"/>
                            <a:pt x="8" y="6"/>
                            <a:pt x="8" y="6"/>
                          </a:cubicBezTo>
                          <a:cubicBezTo>
                            <a:pt x="8" y="6"/>
                            <a:pt x="8" y="6"/>
                            <a:pt x="8" y="6"/>
                          </a:cubicBezTo>
                          <a:cubicBezTo>
                            <a:pt x="8" y="5"/>
                            <a:pt x="7" y="6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4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2" y="3"/>
                            <a:pt x="2" y="3"/>
                            <a:pt x="3" y="4"/>
                          </a:cubicBezTo>
                          <a:cubicBezTo>
                            <a:pt x="3" y="4"/>
                            <a:pt x="3" y="4"/>
                            <a:pt x="4" y="4"/>
                          </a:cubicBezTo>
                          <a:cubicBezTo>
                            <a:pt x="4" y="5"/>
                            <a:pt x="5" y="6"/>
                            <a:pt x="5" y="6"/>
                          </a:cubicBezTo>
                          <a:cubicBezTo>
                            <a:pt x="6" y="7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8" y="9"/>
                            <a:pt x="8" y="9"/>
                            <a:pt x="9" y="9"/>
                          </a:cubicBezTo>
                          <a:cubicBezTo>
                            <a:pt x="9" y="9"/>
                            <a:pt x="10" y="9"/>
                            <a:pt x="10" y="9"/>
                          </a:cubicBezTo>
                          <a:cubicBezTo>
                            <a:pt x="12" y="8"/>
                            <a:pt x="10" y="7"/>
                            <a:pt x="9" y="7"/>
                          </a:cubicBezTo>
                          <a:close/>
                          <a:moveTo>
                            <a:pt x="4" y="3"/>
                          </a:move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495" name="Freeform 2186">
                      <a:extLst>
                        <a:ext uri="{FF2B5EF4-FFF2-40B4-BE49-F238E27FC236}">
                          <a16:creationId xmlns:a16="http://schemas.microsoft.com/office/drawing/2014/main" id="{4355F8E7-B9CD-4A46-8E1E-5D89C66F9A2F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96" y="3390"/>
                      <a:ext cx="62" cy="77"/>
                    </a:xfrm>
                    <a:custGeom>
                      <a:avLst/>
                      <a:gdLst>
                        <a:gd name="T0" fmla="*/ 22 w 23"/>
                        <a:gd name="T1" fmla="*/ 27 h 29"/>
                        <a:gd name="T2" fmla="*/ 21 w 23"/>
                        <a:gd name="T3" fmla="*/ 24 h 29"/>
                        <a:gd name="T4" fmla="*/ 20 w 23"/>
                        <a:gd name="T5" fmla="*/ 24 h 29"/>
                        <a:gd name="T6" fmla="*/ 19 w 23"/>
                        <a:gd name="T7" fmla="*/ 23 h 29"/>
                        <a:gd name="T8" fmla="*/ 17 w 23"/>
                        <a:gd name="T9" fmla="*/ 19 h 29"/>
                        <a:gd name="T10" fmla="*/ 19 w 23"/>
                        <a:gd name="T11" fmla="*/ 19 h 29"/>
                        <a:gd name="T12" fmla="*/ 19 w 23"/>
                        <a:gd name="T13" fmla="*/ 19 h 29"/>
                        <a:gd name="T14" fmla="*/ 21 w 23"/>
                        <a:gd name="T15" fmla="*/ 20 h 29"/>
                        <a:gd name="T16" fmla="*/ 20 w 23"/>
                        <a:gd name="T17" fmla="*/ 19 h 29"/>
                        <a:gd name="T18" fmla="*/ 17 w 23"/>
                        <a:gd name="T19" fmla="*/ 13 h 29"/>
                        <a:gd name="T20" fmla="*/ 16 w 23"/>
                        <a:gd name="T21" fmla="*/ 12 h 29"/>
                        <a:gd name="T22" fmla="*/ 15 w 23"/>
                        <a:gd name="T23" fmla="*/ 8 h 29"/>
                        <a:gd name="T24" fmla="*/ 13 w 23"/>
                        <a:gd name="T25" fmla="*/ 5 h 29"/>
                        <a:gd name="T26" fmla="*/ 13 w 23"/>
                        <a:gd name="T27" fmla="*/ 4 h 29"/>
                        <a:gd name="T28" fmla="*/ 13 w 23"/>
                        <a:gd name="T29" fmla="*/ 2 h 29"/>
                        <a:gd name="T30" fmla="*/ 13 w 23"/>
                        <a:gd name="T31" fmla="*/ 2 h 29"/>
                        <a:gd name="T32" fmla="*/ 13 w 23"/>
                        <a:gd name="T33" fmla="*/ 2 h 29"/>
                        <a:gd name="T34" fmla="*/ 12 w 23"/>
                        <a:gd name="T35" fmla="*/ 0 h 29"/>
                        <a:gd name="T36" fmla="*/ 11 w 23"/>
                        <a:gd name="T37" fmla="*/ 2 h 29"/>
                        <a:gd name="T38" fmla="*/ 10 w 23"/>
                        <a:gd name="T39" fmla="*/ 5 h 29"/>
                        <a:gd name="T40" fmla="*/ 10 w 23"/>
                        <a:gd name="T41" fmla="*/ 13 h 29"/>
                        <a:gd name="T42" fmla="*/ 8 w 23"/>
                        <a:gd name="T43" fmla="*/ 12 h 29"/>
                        <a:gd name="T44" fmla="*/ 6 w 23"/>
                        <a:gd name="T45" fmla="*/ 11 h 29"/>
                        <a:gd name="T46" fmla="*/ 5 w 23"/>
                        <a:gd name="T47" fmla="*/ 7 h 29"/>
                        <a:gd name="T48" fmla="*/ 5 w 23"/>
                        <a:gd name="T49" fmla="*/ 7 h 29"/>
                        <a:gd name="T50" fmla="*/ 4 w 23"/>
                        <a:gd name="T51" fmla="*/ 5 h 29"/>
                        <a:gd name="T52" fmla="*/ 3 w 23"/>
                        <a:gd name="T53" fmla="*/ 4 h 29"/>
                        <a:gd name="T54" fmla="*/ 3 w 23"/>
                        <a:gd name="T55" fmla="*/ 2 h 29"/>
                        <a:gd name="T56" fmla="*/ 0 w 23"/>
                        <a:gd name="T57" fmla="*/ 2 h 29"/>
                        <a:gd name="T58" fmla="*/ 3 w 23"/>
                        <a:gd name="T59" fmla="*/ 6 h 29"/>
                        <a:gd name="T60" fmla="*/ 3 w 23"/>
                        <a:gd name="T61" fmla="*/ 9 h 29"/>
                        <a:gd name="T62" fmla="*/ 6 w 23"/>
                        <a:gd name="T63" fmla="*/ 13 h 29"/>
                        <a:gd name="T64" fmla="*/ 7 w 23"/>
                        <a:gd name="T65" fmla="*/ 15 h 29"/>
                        <a:gd name="T66" fmla="*/ 6 w 23"/>
                        <a:gd name="T67" fmla="*/ 17 h 29"/>
                        <a:gd name="T68" fmla="*/ 7 w 23"/>
                        <a:gd name="T69" fmla="*/ 20 h 29"/>
                        <a:gd name="T70" fmla="*/ 8 w 23"/>
                        <a:gd name="T71" fmla="*/ 23 h 29"/>
                        <a:gd name="T72" fmla="*/ 10 w 23"/>
                        <a:gd name="T73" fmla="*/ 25 h 29"/>
                        <a:gd name="T74" fmla="*/ 10 w 23"/>
                        <a:gd name="T75" fmla="*/ 25 h 29"/>
                        <a:gd name="T76" fmla="*/ 11 w 23"/>
                        <a:gd name="T77" fmla="*/ 27 h 29"/>
                        <a:gd name="T78" fmla="*/ 12 w 23"/>
                        <a:gd name="T79" fmla="*/ 27 h 29"/>
                        <a:gd name="T80" fmla="*/ 11 w 23"/>
                        <a:gd name="T81" fmla="*/ 24 h 29"/>
                        <a:gd name="T82" fmla="*/ 10 w 23"/>
                        <a:gd name="T83" fmla="*/ 22 h 29"/>
                        <a:gd name="T84" fmla="*/ 7 w 23"/>
                        <a:gd name="T85" fmla="*/ 19 h 29"/>
                        <a:gd name="T86" fmla="*/ 8 w 23"/>
                        <a:gd name="T87" fmla="*/ 16 h 29"/>
                        <a:gd name="T88" fmla="*/ 10 w 23"/>
                        <a:gd name="T89" fmla="*/ 15 h 29"/>
                        <a:gd name="T90" fmla="*/ 15 w 23"/>
                        <a:gd name="T91" fmla="*/ 18 h 29"/>
                        <a:gd name="T92" fmla="*/ 15 w 23"/>
                        <a:gd name="T93" fmla="*/ 22 h 29"/>
                        <a:gd name="T94" fmla="*/ 19 w 23"/>
                        <a:gd name="T95" fmla="*/ 24 h 29"/>
                        <a:gd name="T96" fmla="*/ 19 w 23"/>
                        <a:gd name="T97" fmla="*/ 28 h 29"/>
                        <a:gd name="T98" fmla="*/ 7 w 23"/>
                        <a:gd name="T99" fmla="*/ 15 h 29"/>
                        <a:gd name="T100" fmla="*/ 17 w 23"/>
                        <a:gd name="T101" fmla="*/ 21 h 29"/>
                        <a:gd name="T102" fmla="*/ 16 w 23"/>
                        <a:gd name="T103" fmla="*/ 17 h 29"/>
                        <a:gd name="T104" fmla="*/ 16 w 23"/>
                        <a:gd name="T105" fmla="*/ 17 h 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23" h="29">
                          <a:moveTo>
                            <a:pt x="21" y="29"/>
                          </a:moveTo>
                          <a:cubicBezTo>
                            <a:pt x="21" y="28"/>
                            <a:pt x="22" y="28"/>
                            <a:pt x="22" y="27"/>
                          </a:cubicBezTo>
                          <a:cubicBezTo>
                            <a:pt x="22" y="27"/>
                            <a:pt x="22" y="27"/>
                            <a:pt x="22" y="27"/>
                          </a:cubicBezTo>
                          <a:cubicBezTo>
                            <a:pt x="23" y="27"/>
                            <a:pt x="23" y="26"/>
                            <a:pt x="23" y="26"/>
                          </a:cubicBezTo>
                          <a:cubicBezTo>
                            <a:pt x="23" y="25"/>
                            <a:pt x="22" y="25"/>
                            <a:pt x="22" y="25"/>
                          </a:cubicBezTo>
                          <a:cubicBezTo>
                            <a:pt x="21" y="25"/>
                            <a:pt x="21" y="25"/>
                            <a:pt x="21" y="24"/>
                          </a:cubicBezTo>
                          <a:cubicBezTo>
                            <a:pt x="21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19" y="24"/>
                            <a:pt x="19" y="24"/>
                            <a:pt x="19" y="24"/>
                          </a:cubicBezTo>
                          <a:cubicBezTo>
                            <a:pt x="19" y="24"/>
                            <a:pt x="19" y="24"/>
                            <a:pt x="19" y="23"/>
                          </a:cubicBezTo>
                          <a:cubicBezTo>
                            <a:pt x="19" y="23"/>
                            <a:pt x="18" y="23"/>
                            <a:pt x="18" y="23"/>
                          </a:cubicBezTo>
                          <a:cubicBezTo>
                            <a:pt x="18" y="22"/>
                            <a:pt x="18" y="21"/>
                            <a:pt x="18" y="21"/>
                          </a:cubicBezTo>
                          <a:cubicBezTo>
                            <a:pt x="17" y="20"/>
                            <a:pt x="17" y="20"/>
                            <a:pt x="17" y="19"/>
                          </a:cubicBezTo>
                          <a:cubicBezTo>
                            <a:pt x="17" y="19"/>
                            <a:pt x="17" y="19"/>
                            <a:pt x="17" y="19"/>
                          </a:cubicBezTo>
                          <a:cubicBezTo>
                            <a:pt x="17" y="18"/>
                            <a:pt x="17" y="18"/>
                            <a:pt x="18" y="18"/>
                          </a:cubicBezTo>
                          <a:cubicBezTo>
                            <a:pt x="18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20"/>
                            <a:pt x="19" y="20"/>
                            <a:pt x="20" y="21"/>
                          </a:cubicBezTo>
                          <a:cubicBezTo>
                            <a:pt x="20" y="21"/>
                            <a:pt x="20" y="21"/>
                            <a:pt x="20" y="21"/>
                          </a:cubicBezTo>
                          <a:cubicBezTo>
                            <a:pt x="20" y="21"/>
                            <a:pt x="21" y="21"/>
                            <a:pt x="21" y="20"/>
                          </a:cubicBezTo>
                          <a:cubicBezTo>
                            <a:pt x="21" y="20"/>
                            <a:pt x="20" y="20"/>
                            <a:pt x="20" y="20"/>
                          </a:cubicBezTo>
                          <a:cubicBezTo>
                            <a:pt x="20" y="20"/>
                            <a:pt x="20" y="19"/>
                            <a:pt x="20" y="19"/>
                          </a:cubicBezTo>
                          <a:cubicBezTo>
                            <a:pt x="20" y="19"/>
                            <a:pt x="20" y="19"/>
                            <a:pt x="20" y="19"/>
                          </a:cubicBezTo>
                          <a:cubicBezTo>
                            <a:pt x="20" y="18"/>
                            <a:pt x="20" y="17"/>
                            <a:pt x="19" y="17"/>
                          </a:cubicBezTo>
                          <a:cubicBezTo>
                            <a:pt x="18" y="17"/>
                            <a:pt x="18" y="16"/>
                            <a:pt x="18" y="16"/>
                          </a:cubicBezTo>
                          <a:cubicBezTo>
                            <a:pt x="18" y="15"/>
                            <a:pt x="18" y="14"/>
                            <a:pt x="17" y="13"/>
                          </a:cubicBezTo>
                          <a:cubicBezTo>
                            <a:pt x="17" y="13"/>
                            <a:pt x="17" y="12"/>
                            <a:pt x="17" y="12"/>
                          </a:cubicBezTo>
                          <a:cubicBezTo>
                            <a:pt x="17" y="12"/>
                            <a:pt x="17" y="12"/>
                            <a:pt x="16" y="12"/>
                          </a:cubicBezTo>
                          <a:cubicBezTo>
                            <a:pt x="16" y="12"/>
                            <a:pt x="16" y="12"/>
                            <a:pt x="16" y="12"/>
                          </a:cubicBezTo>
                          <a:cubicBezTo>
                            <a:pt x="16" y="12"/>
                            <a:pt x="16" y="11"/>
                            <a:pt x="16" y="10"/>
                          </a:cubicBezTo>
                          <a:cubicBezTo>
                            <a:pt x="15" y="10"/>
                            <a:pt x="15" y="10"/>
                            <a:pt x="15" y="9"/>
                          </a:cubicBezTo>
                          <a:cubicBezTo>
                            <a:pt x="15" y="9"/>
                            <a:pt x="15" y="9"/>
                            <a:pt x="15" y="8"/>
                          </a:cubicBezTo>
                          <a:cubicBezTo>
                            <a:pt x="14" y="8"/>
                            <a:pt x="14" y="7"/>
                            <a:pt x="14" y="7"/>
                          </a:cubicBezTo>
                          <a:cubicBezTo>
                            <a:pt x="14" y="6"/>
                            <a:pt x="14" y="5"/>
                            <a:pt x="13" y="5"/>
                          </a:cubicBezTo>
                          <a:cubicBezTo>
                            <a:pt x="13" y="5"/>
                            <a:pt x="13" y="5"/>
                            <a:pt x="13" y="5"/>
                          </a:cubicBezTo>
                          <a:cubicBezTo>
                            <a:pt x="13" y="5"/>
                            <a:pt x="13" y="5"/>
                            <a:pt x="13" y="5"/>
                          </a:cubicBezTo>
                          <a:cubicBezTo>
                            <a:pt x="13" y="4"/>
                            <a:pt x="13" y="4"/>
                            <a:pt x="13" y="4"/>
                          </a:cubicBezTo>
                          <a:cubicBezTo>
                            <a:pt x="13" y="4"/>
                            <a:pt x="13" y="4"/>
                            <a:pt x="13" y="4"/>
                          </a:cubicBezTo>
                          <a:cubicBezTo>
                            <a:pt x="13" y="4"/>
                            <a:pt x="14" y="3"/>
                            <a:pt x="14" y="3"/>
                          </a:cubicBezTo>
                          <a:cubicBezTo>
                            <a:pt x="14" y="3"/>
                            <a:pt x="14" y="3"/>
                            <a:pt x="14" y="3"/>
                          </a:cubicBezTo>
                          <a:cubicBezTo>
                            <a:pt x="14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1"/>
                            <a:pt x="13" y="1"/>
                            <a:pt x="12" y="1"/>
                          </a:cubicBezTo>
                          <a:cubicBezTo>
                            <a:pt x="12" y="1"/>
                            <a:pt x="12" y="1"/>
                            <a:pt x="12" y="0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0"/>
                            <a:pt x="11" y="1"/>
                            <a:pt x="10" y="2"/>
                          </a:cubicBezTo>
                          <a:cubicBezTo>
                            <a:pt x="10" y="2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1" y="3"/>
                            <a:pt x="11" y="3"/>
                            <a:pt x="11" y="3"/>
                          </a:cubicBezTo>
                          <a:cubicBezTo>
                            <a:pt x="11" y="4"/>
                            <a:pt x="10" y="4"/>
                            <a:pt x="10" y="5"/>
                          </a:cubicBezTo>
                          <a:cubicBezTo>
                            <a:pt x="10" y="6"/>
                            <a:pt x="10" y="6"/>
                            <a:pt x="10" y="6"/>
                          </a:cubicBezTo>
                          <a:cubicBezTo>
                            <a:pt x="10" y="8"/>
                            <a:pt x="9" y="9"/>
                            <a:pt x="10" y="10"/>
                          </a:cubicBezTo>
                          <a:cubicBezTo>
                            <a:pt x="10" y="11"/>
                            <a:pt x="10" y="12"/>
                            <a:pt x="10" y="13"/>
                          </a:cubicBezTo>
                          <a:cubicBezTo>
                            <a:pt x="10" y="13"/>
                            <a:pt x="9" y="13"/>
                            <a:pt x="9" y="13"/>
                          </a:cubicBezTo>
                          <a:cubicBezTo>
                            <a:pt x="9" y="13"/>
                            <a:pt x="9" y="13"/>
                            <a:pt x="9" y="13"/>
                          </a:cubicBezTo>
                          <a:cubicBezTo>
                            <a:pt x="9" y="13"/>
                            <a:pt x="8" y="12"/>
                            <a:pt x="8" y="12"/>
                          </a:cubicBezTo>
                          <a:cubicBezTo>
                            <a:pt x="8" y="12"/>
                            <a:pt x="8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1"/>
                          </a:cubicBezTo>
                          <a:cubicBezTo>
                            <a:pt x="7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7" y="10"/>
                            <a:pt x="7" y="8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4"/>
                            <a:pt x="4" y="4"/>
                            <a:pt x="3" y="4"/>
                          </a:cubicBezTo>
                          <a:cubicBezTo>
                            <a:pt x="3" y="4"/>
                            <a:pt x="3" y="3"/>
                            <a:pt x="3" y="3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1" y="3"/>
                            <a:pt x="1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6"/>
                          </a:cubicBezTo>
                          <a:cubicBezTo>
                            <a:pt x="3" y="6"/>
                            <a:pt x="3" y="7"/>
                            <a:pt x="3" y="8"/>
                          </a:cubicBezTo>
                          <a:cubicBezTo>
                            <a:pt x="3" y="8"/>
                            <a:pt x="3" y="8"/>
                            <a:pt x="3" y="9"/>
                          </a:cubicBezTo>
                          <a:cubicBezTo>
                            <a:pt x="3" y="9"/>
                            <a:pt x="4" y="9"/>
                            <a:pt x="3" y="9"/>
                          </a:cubicBezTo>
                          <a:cubicBezTo>
                            <a:pt x="3" y="10"/>
                            <a:pt x="3" y="11"/>
                            <a:pt x="3" y="12"/>
                          </a:cubicBezTo>
                          <a:cubicBezTo>
                            <a:pt x="3" y="12"/>
                            <a:pt x="4" y="13"/>
                            <a:pt x="5" y="13"/>
                          </a:cubicBezTo>
                          <a:cubicBezTo>
                            <a:pt x="5" y="13"/>
                            <a:pt x="5" y="13"/>
                            <a:pt x="6" y="13"/>
                          </a:cubicBezTo>
                          <a:cubicBezTo>
                            <a:pt x="6" y="13"/>
                            <a:pt x="6" y="14"/>
                            <a:pt x="7" y="14"/>
                          </a:cubicBezTo>
                          <a:cubicBezTo>
                            <a:pt x="7" y="14"/>
                            <a:pt x="7" y="14"/>
                            <a:pt x="8" y="14"/>
                          </a:cubicBezTo>
                          <a:cubicBezTo>
                            <a:pt x="7" y="14"/>
                            <a:pt x="7" y="15"/>
                            <a:pt x="7" y="15"/>
                          </a:cubicBezTo>
                          <a:cubicBezTo>
                            <a:pt x="7" y="15"/>
                            <a:pt x="7" y="16"/>
                            <a:pt x="7" y="16"/>
                          </a:cubicBezTo>
                          <a:cubicBezTo>
                            <a:pt x="6" y="16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6" y="17"/>
                            <a:pt x="5" y="18"/>
                            <a:pt x="5" y="19"/>
                          </a:cubicBezTo>
                          <a:cubicBezTo>
                            <a:pt x="6" y="19"/>
                            <a:pt x="6" y="19"/>
                            <a:pt x="7" y="19"/>
                          </a:cubicBezTo>
                          <a:cubicBezTo>
                            <a:pt x="7" y="19"/>
                            <a:pt x="7" y="20"/>
                            <a:pt x="7" y="20"/>
                          </a:cubicBezTo>
                          <a:cubicBezTo>
                            <a:pt x="7" y="20"/>
                            <a:pt x="7" y="21"/>
                            <a:pt x="7" y="21"/>
                          </a:cubicBezTo>
                          <a:cubicBezTo>
                            <a:pt x="7" y="21"/>
                            <a:pt x="7" y="21"/>
                            <a:pt x="7" y="21"/>
                          </a:cubicBezTo>
                          <a:cubicBezTo>
                            <a:pt x="8" y="21"/>
                            <a:pt x="8" y="22"/>
                            <a:pt x="8" y="23"/>
                          </a:cubicBezTo>
                          <a:cubicBezTo>
                            <a:pt x="8" y="23"/>
                            <a:pt x="9" y="23"/>
                            <a:pt x="9" y="24"/>
                          </a:cubicBezTo>
                          <a:cubicBezTo>
                            <a:pt x="9" y="24"/>
                            <a:pt x="9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6"/>
                          </a:cubicBezTo>
                          <a:cubicBezTo>
                            <a:pt x="10" y="26"/>
                            <a:pt x="10" y="26"/>
                            <a:pt x="10" y="26"/>
                          </a:cubicBezTo>
                          <a:cubicBezTo>
                            <a:pt x="10" y="25"/>
                            <a:pt x="10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6"/>
                          </a:cubicBezTo>
                          <a:cubicBezTo>
                            <a:pt x="10" y="26"/>
                            <a:pt x="11" y="26"/>
                            <a:pt x="11" y="26"/>
                          </a:cubicBezTo>
                          <a:cubicBezTo>
                            <a:pt x="11" y="27"/>
                            <a:pt x="11" y="27"/>
                            <a:pt x="11" y="27"/>
                          </a:cubicBezTo>
                          <a:cubicBezTo>
                            <a:pt x="11" y="28"/>
                            <a:pt x="11" y="28"/>
                            <a:pt x="12" y="28"/>
                          </a:cubicBezTo>
                          <a:cubicBezTo>
                            <a:pt x="12" y="28"/>
                            <a:pt x="12" y="28"/>
                            <a:pt x="12" y="28"/>
                          </a:cubicBezTo>
                          <a:cubicBezTo>
                            <a:pt x="12" y="27"/>
                            <a:pt x="12" y="27"/>
                            <a:pt x="12" y="27"/>
                          </a:cubicBezTo>
                          <a:cubicBezTo>
                            <a:pt x="12" y="26"/>
                            <a:pt x="12" y="26"/>
                            <a:pt x="11" y="26"/>
                          </a:cubicBezTo>
                          <a:cubicBezTo>
                            <a:pt x="11" y="26"/>
                            <a:pt x="11" y="26"/>
                            <a:pt x="11" y="26"/>
                          </a:cubicBezTo>
                          <a:cubicBezTo>
                            <a:pt x="12" y="25"/>
                            <a:pt x="12" y="25"/>
                            <a:pt x="11" y="24"/>
                          </a:cubicBezTo>
                          <a:cubicBezTo>
                            <a:pt x="11" y="24"/>
                            <a:pt x="11" y="24"/>
                            <a:pt x="11" y="24"/>
                          </a:cubicBezTo>
                          <a:cubicBezTo>
                            <a:pt x="11" y="23"/>
                            <a:pt x="11" y="23"/>
                            <a:pt x="10" y="23"/>
                          </a:cubicBezTo>
                          <a:cubicBezTo>
                            <a:pt x="10" y="22"/>
                            <a:pt x="10" y="22"/>
                            <a:pt x="10" y="22"/>
                          </a:cubicBezTo>
                          <a:cubicBezTo>
                            <a:pt x="9" y="21"/>
                            <a:pt x="9" y="21"/>
                            <a:pt x="9" y="20"/>
                          </a:cubicBezTo>
                          <a:cubicBezTo>
                            <a:pt x="9" y="19"/>
                            <a:pt x="8" y="19"/>
                            <a:pt x="8" y="19"/>
                          </a:cubicBezTo>
                          <a:cubicBezTo>
                            <a:pt x="8" y="19"/>
                            <a:pt x="8" y="19"/>
                            <a:pt x="7" y="19"/>
                          </a:cubicBezTo>
                          <a:cubicBezTo>
                            <a:pt x="8" y="18"/>
                            <a:pt x="8" y="18"/>
                            <a:pt x="8" y="17"/>
                          </a:cubicBezTo>
                          <a:cubicBezTo>
                            <a:pt x="8" y="17"/>
                            <a:pt x="8" y="17"/>
                            <a:pt x="8" y="17"/>
                          </a:cubicBezTo>
                          <a:cubicBezTo>
                            <a:pt x="8" y="16"/>
                            <a:pt x="8" y="16"/>
                            <a:pt x="8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6"/>
                            <a:pt x="12" y="17"/>
                            <a:pt x="12" y="18"/>
                          </a:cubicBezTo>
                          <a:cubicBezTo>
                            <a:pt x="12" y="18"/>
                            <a:pt x="13" y="19"/>
                            <a:pt x="13" y="18"/>
                          </a:cubicBezTo>
                          <a:cubicBezTo>
                            <a:pt x="14" y="18"/>
                            <a:pt x="14" y="18"/>
                            <a:pt x="15" y="18"/>
                          </a:cubicBezTo>
                          <a:cubicBezTo>
                            <a:pt x="15" y="18"/>
                            <a:pt x="15" y="18"/>
                            <a:pt x="15" y="19"/>
                          </a:cubicBezTo>
                          <a:cubicBezTo>
                            <a:pt x="15" y="19"/>
                            <a:pt x="15" y="19"/>
                            <a:pt x="15" y="20"/>
                          </a:cubicBezTo>
                          <a:cubicBezTo>
                            <a:pt x="14" y="21"/>
                            <a:pt x="14" y="22"/>
                            <a:pt x="15" y="22"/>
                          </a:cubicBezTo>
                          <a:cubicBezTo>
                            <a:pt x="15" y="23"/>
                            <a:pt x="16" y="23"/>
                            <a:pt x="16" y="23"/>
                          </a:cubicBezTo>
                          <a:cubicBezTo>
                            <a:pt x="17" y="23"/>
                            <a:pt x="17" y="23"/>
                            <a:pt x="17" y="23"/>
                          </a:cubicBezTo>
                          <a:cubicBezTo>
                            <a:pt x="18" y="24"/>
                            <a:pt x="18" y="24"/>
                            <a:pt x="19" y="24"/>
                          </a:cubicBezTo>
                          <a:cubicBezTo>
                            <a:pt x="19" y="25"/>
                            <a:pt x="18" y="25"/>
                            <a:pt x="18" y="25"/>
                          </a:cubicBezTo>
                          <a:cubicBezTo>
                            <a:pt x="18" y="26"/>
                            <a:pt x="18" y="27"/>
                            <a:pt x="19" y="27"/>
                          </a:cubicBezTo>
                          <a:cubicBezTo>
                            <a:pt x="19" y="27"/>
                            <a:pt x="19" y="28"/>
                            <a:pt x="19" y="28"/>
                          </a:cubicBezTo>
                          <a:cubicBezTo>
                            <a:pt x="19" y="29"/>
                            <a:pt x="20" y="29"/>
                            <a:pt x="21" y="29"/>
                          </a:cubicBezTo>
                          <a:close/>
                          <a:moveTo>
                            <a:pt x="7" y="15"/>
                          </a:move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lose/>
                          <a:moveTo>
                            <a:pt x="17" y="21"/>
                          </a:moveTo>
                          <a:cubicBezTo>
                            <a:pt x="17" y="21"/>
                            <a:pt x="17" y="21"/>
                            <a:pt x="17" y="21"/>
                          </a:cubicBezTo>
                          <a:cubicBezTo>
                            <a:pt x="17" y="21"/>
                            <a:pt x="17" y="21"/>
                            <a:pt x="17" y="21"/>
                          </a:cubicBezTo>
                          <a:close/>
                          <a:moveTo>
                            <a:pt x="16" y="17"/>
                          </a:move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496" name="Freeform 2187">
                      <a:extLst>
                        <a:ext uri="{FF2B5EF4-FFF2-40B4-BE49-F238E27FC236}">
                          <a16:creationId xmlns:a16="http://schemas.microsoft.com/office/drawing/2014/main" id="{260950B8-717C-47D2-BF75-53721351F4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1" y="3323"/>
                      <a:ext cx="8" cy="21"/>
                    </a:xfrm>
                    <a:custGeom>
                      <a:avLst/>
                      <a:gdLst>
                        <a:gd name="T0" fmla="*/ 0 w 3"/>
                        <a:gd name="T1" fmla="*/ 5 h 8"/>
                        <a:gd name="T2" fmla="*/ 0 w 3"/>
                        <a:gd name="T3" fmla="*/ 7 h 8"/>
                        <a:gd name="T4" fmla="*/ 1 w 3"/>
                        <a:gd name="T5" fmla="*/ 8 h 8"/>
                        <a:gd name="T6" fmla="*/ 1 w 3"/>
                        <a:gd name="T7" fmla="*/ 8 h 8"/>
                        <a:gd name="T8" fmla="*/ 2 w 3"/>
                        <a:gd name="T9" fmla="*/ 8 h 8"/>
                        <a:gd name="T10" fmla="*/ 2 w 3"/>
                        <a:gd name="T11" fmla="*/ 7 h 8"/>
                        <a:gd name="T12" fmla="*/ 2 w 3"/>
                        <a:gd name="T13" fmla="*/ 7 h 8"/>
                        <a:gd name="T14" fmla="*/ 2 w 3"/>
                        <a:gd name="T15" fmla="*/ 2 h 8"/>
                        <a:gd name="T16" fmla="*/ 2 w 3"/>
                        <a:gd name="T17" fmla="*/ 1 h 8"/>
                        <a:gd name="T18" fmla="*/ 0 w 3"/>
                        <a:gd name="T19" fmla="*/ 1 h 8"/>
                        <a:gd name="T20" fmla="*/ 0 w 3"/>
                        <a:gd name="T21" fmla="*/ 1 h 8"/>
                        <a:gd name="T22" fmla="*/ 0 w 3"/>
                        <a:gd name="T23" fmla="*/ 3 h 8"/>
                        <a:gd name="T24" fmla="*/ 0 w 3"/>
                        <a:gd name="T25" fmla="*/ 5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8">
                          <a:moveTo>
                            <a:pt x="0" y="5"/>
                          </a:moveTo>
                          <a:cubicBezTo>
                            <a:pt x="0" y="6"/>
                            <a:pt x="0" y="6"/>
                            <a:pt x="0" y="7"/>
                          </a:cubicBezTo>
                          <a:cubicBezTo>
                            <a:pt x="0" y="7"/>
                            <a:pt x="1" y="7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2" y="8"/>
                            <a:pt x="2" y="7"/>
                            <a:pt x="2" y="7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5"/>
                            <a:pt x="3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0" y="4"/>
                            <a:pt x="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497" name="Freeform 2188">
                      <a:extLst>
                        <a:ext uri="{FF2B5EF4-FFF2-40B4-BE49-F238E27FC236}">
                          <a16:creationId xmlns:a16="http://schemas.microsoft.com/office/drawing/2014/main" id="{3837A5AC-E904-486A-87E1-045A28EEBA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" y="3290"/>
                      <a:ext cx="11" cy="16"/>
                    </a:xfrm>
                    <a:custGeom>
                      <a:avLst/>
                      <a:gdLst>
                        <a:gd name="T0" fmla="*/ 3 w 4"/>
                        <a:gd name="T1" fmla="*/ 6 h 6"/>
                        <a:gd name="T2" fmla="*/ 3 w 4"/>
                        <a:gd name="T3" fmla="*/ 2 h 6"/>
                        <a:gd name="T4" fmla="*/ 2 w 4"/>
                        <a:gd name="T5" fmla="*/ 1 h 6"/>
                        <a:gd name="T6" fmla="*/ 2 w 4"/>
                        <a:gd name="T7" fmla="*/ 1 h 6"/>
                        <a:gd name="T8" fmla="*/ 1 w 4"/>
                        <a:gd name="T9" fmla="*/ 0 h 6"/>
                        <a:gd name="T10" fmla="*/ 1 w 4"/>
                        <a:gd name="T11" fmla="*/ 1 h 6"/>
                        <a:gd name="T12" fmla="*/ 1 w 4"/>
                        <a:gd name="T13" fmla="*/ 2 h 6"/>
                        <a:gd name="T14" fmla="*/ 1 w 4"/>
                        <a:gd name="T15" fmla="*/ 3 h 6"/>
                        <a:gd name="T16" fmla="*/ 1 w 4"/>
                        <a:gd name="T17" fmla="*/ 5 h 6"/>
                        <a:gd name="T18" fmla="*/ 1 w 4"/>
                        <a:gd name="T19" fmla="*/ 5 h 6"/>
                        <a:gd name="T20" fmla="*/ 1 w 4"/>
                        <a:gd name="T21" fmla="*/ 5 h 6"/>
                        <a:gd name="T22" fmla="*/ 1 w 4"/>
                        <a:gd name="T23" fmla="*/ 5 h 6"/>
                        <a:gd name="T24" fmla="*/ 2 w 4"/>
                        <a:gd name="T25" fmla="*/ 6 h 6"/>
                        <a:gd name="T26" fmla="*/ 2 w 4"/>
                        <a:gd name="T27" fmla="*/ 6 h 6"/>
                        <a:gd name="T28" fmla="*/ 3 w 4"/>
                        <a:gd name="T29" fmla="*/ 6 h 6"/>
                        <a:gd name="T30" fmla="*/ 3 w 4"/>
                        <a:gd name="T31" fmla="*/ 6 h 6"/>
                        <a:gd name="T32" fmla="*/ 3 w 4"/>
                        <a:gd name="T33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4" h="6">
                          <a:moveTo>
                            <a:pt x="3" y="6"/>
                          </a:moveTo>
                          <a:cubicBezTo>
                            <a:pt x="4" y="5"/>
                            <a:pt x="4" y="3"/>
                            <a:pt x="3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0" y="4"/>
                            <a:pt x="0" y="4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498" name="Freeform 2189">
                      <a:extLst>
                        <a:ext uri="{FF2B5EF4-FFF2-40B4-BE49-F238E27FC236}">
                          <a16:creationId xmlns:a16="http://schemas.microsoft.com/office/drawing/2014/main" id="{6F4149F3-E58D-4E08-BC4C-E8E4DCCB80E0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23" y="2470"/>
                      <a:ext cx="1762" cy="1652"/>
                    </a:xfrm>
                    <a:custGeom>
                      <a:avLst/>
                      <a:gdLst>
                        <a:gd name="T0" fmla="*/ 655 w 658"/>
                        <a:gd name="T1" fmla="*/ 307 h 616"/>
                        <a:gd name="T2" fmla="*/ 648 w 658"/>
                        <a:gd name="T3" fmla="*/ 254 h 616"/>
                        <a:gd name="T4" fmla="*/ 633 w 658"/>
                        <a:gd name="T5" fmla="*/ 215 h 616"/>
                        <a:gd name="T6" fmla="*/ 623 w 658"/>
                        <a:gd name="T7" fmla="*/ 184 h 616"/>
                        <a:gd name="T8" fmla="*/ 616 w 658"/>
                        <a:gd name="T9" fmla="*/ 185 h 616"/>
                        <a:gd name="T10" fmla="*/ 607 w 658"/>
                        <a:gd name="T11" fmla="*/ 164 h 616"/>
                        <a:gd name="T12" fmla="*/ 602 w 658"/>
                        <a:gd name="T13" fmla="*/ 147 h 616"/>
                        <a:gd name="T14" fmla="*/ 573 w 658"/>
                        <a:gd name="T15" fmla="*/ 123 h 616"/>
                        <a:gd name="T16" fmla="*/ 553 w 658"/>
                        <a:gd name="T17" fmla="*/ 105 h 616"/>
                        <a:gd name="T18" fmla="*/ 576 w 658"/>
                        <a:gd name="T19" fmla="*/ 116 h 616"/>
                        <a:gd name="T20" fmla="*/ 571 w 658"/>
                        <a:gd name="T21" fmla="*/ 105 h 616"/>
                        <a:gd name="T22" fmla="*/ 536 w 658"/>
                        <a:gd name="T23" fmla="*/ 83 h 616"/>
                        <a:gd name="T24" fmla="*/ 490 w 658"/>
                        <a:gd name="T25" fmla="*/ 61 h 616"/>
                        <a:gd name="T26" fmla="*/ 451 w 658"/>
                        <a:gd name="T27" fmla="*/ 40 h 616"/>
                        <a:gd name="T28" fmla="*/ 409 w 658"/>
                        <a:gd name="T29" fmla="*/ 26 h 616"/>
                        <a:gd name="T30" fmla="*/ 372 w 658"/>
                        <a:gd name="T31" fmla="*/ 10 h 616"/>
                        <a:gd name="T32" fmla="*/ 310 w 658"/>
                        <a:gd name="T33" fmla="*/ 1 h 616"/>
                        <a:gd name="T34" fmla="*/ 274 w 658"/>
                        <a:gd name="T35" fmla="*/ 2 h 616"/>
                        <a:gd name="T36" fmla="*/ 238 w 658"/>
                        <a:gd name="T37" fmla="*/ 8 h 616"/>
                        <a:gd name="T38" fmla="*/ 180 w 658"/>
                        <a:gd name="T39" fmla="*/ 24 h 616"/>
                        <a:gd name="T40" fmla="*/ 116 w 658"/>
                        <a:gd name="T41" fmla="*/ 62 h 616"/>
                        <a:gd name="T42" fmla="*/ 65 w 658"/>
                        <a:gd name="T43" fmla="*/ 107 h 616"/>
                        <a:gd name="T44" fmla="*/ 37 w 658"/>
                        <a:gd name="T45" fmla="*/ 139 h 616"/>
                        <a:gd name="T46" fmla="*/ 19 w 658"/>
                        <a:gd name="T47" fmla="*/ 162 h 616"/>
                        <a:gd name="T48" fmla="*/ 9 w 658"/>
                        <a:gd name="T49" fmla="*/ 185 h 616"/>
                        <a:gd name="T50" fmla="*/ 18 w 658"/>
                        <a:gd name="T51" fmla="*/ 178 h 616"/>
                        <a:gd name="T52" fmla="*/ 63 w 658"/>
                        <a:gd name="T53" fmla="*/ 122 h 616"/>
                        <a:gd name="T54" fmla="*/ 111 w 658"/>
                        <a:gd name="T55" fmla="*/ 78 h 616"/>
                        <a:gd name="T56" fmla="*/ 96 w 658"/>
                        <a:gd name="T57" fmla="*/ 108 h 616"/>
                        <a:gd name="T58" fmla="*/ 54 w 658"/>
                        <a:gd name="T59" fmla="*/ 156 h 616"/>
                        <a:gd name="T60" fmla="*/ 21 w 658"/>
                        <a:gd name="T61" fmla="*/ 215 h 616"/>
                        <a:gd name="T62" fmla="*/ 13 w 658"/>
                        <a:gd name="T63" fmla="*/ 219 h 616"/>
                        <a:gd name="T64" fmla="*/ 7 w 658"/>
                        <a:gd name="T65" fmla="*/ 262 h 616"/>
                        <a:gd name="T66" fmla="*/ 4 w 658"/>
                        <a:gd name="T67" fmla="*/ 307 h 616"/>
                        <a:gd name="T68" fmla="*/ 12 w 658"/>
                        <a:gd name="T69" fmla="*/ 366 h 616"/>
                        <a:gd name="T70" fmla="*/ 21 w 658"/>
                        <a:gd name="T71" fmla="*/ 390 h 616"/>
                        <a:gd name="T72" fmla="*/ 41 w 658"/>
                        <a:gd name="T73" fmla="*/ 431 h 616"/>
                        <a:gd name="T74" fmla="*/ 58 w 658"/>
                        <a:gd name="T75" fmla="*/ 465 h 616"/>
                        <a:gd name="T76" fmla="*/ 74 w 658"/>
                        <a:gd name="T77" fmla="*/ 479 h 616"/>
                        <a:gd name="T78" fmla="*/ 120 w 658"/>
                        <a:gd name="T79" fmla="*/ 544 h 616"/>
                        <a:gd name="T80" fmla="*/ 172 w 658"/>
                        <a:gd name="T81" fmla="*/ 577 h 616"/>
                        <a:gd name="T82" fmla="*/ 210 w 658"/>
                        <a:gd name="T83" fmla="*/ 584 h 616"/>
                        <a:gd name="T84" fmla="*/ 241 w 658"/>
                        <a:gd name="T85" fmla="*/ 600 h 616"/>
                        <a:gd name="T86" fmla="*/ 258 w 658"/>
                        <a:gd name="T87" fmla="*/ 601 h 616"/>
                        <a:gd name="T88" fmla="*/ 286 w 658"/>
                        <a:gd name="T89" fmla="*/ 608 h 616"/>
                        <a:gd name="T90" fmla="*/ 320 w 658"/>
                        <a:gd name="T91" fmla="*/ 605 h 616"/>
                        <a:gd name="T92" fmla="*/ 395 w 658"/>
                        <a:gd name="T93" fmla="*/ 606 h 616"/>
                        <a:gd name="T94" fmla="*/ 419 w 658"/>
                        <a:gd name="T95" fmla="*/ 602 h 616"/>
                        <a:gd name="T96" fmla="*/ 460 w 658"/>
                        <a:gd name="T97" fmla="*/ 593 h 616"/>
                        <a:gd name="T98" fmla="*/ 490 w 658"/>
                        <a:gd name="T99" fmla="*/ 581 h 616"/>
                        <a:gd name="T100" fmla="*/ 513 w 658"/>
                        <a:gd name="T101" fmla="*/ 568 h 616"/>
                        <a:gd name="T102" fmla="*/ 547 w 658"/>
                        <a:gd name="T103" fmla="*/ 544 h 616"/>
                        <a:gd name="T104" fmla="*/ 578 w 658"/>
                        <a:gd name="T105" fmla="*/ 515 h 616"/>
                        <a:gd name="T106" fmla="*/ 589 w 658"/>
                        <a:gd name="T107" fmla="*/ 502 h 616"/>
                        <a:gd name="T108" fmla="*/ 607 w 658"/>
                        <a:gd name="T109" fmla="*/ 478 h 616"/>
                        <a:gd name="T110" fmla="*/ 629 w 658"/>
                        <a:gd name="T111" fmla="*/ 448 h 616"/>
                        <a:gd name="T112" fmla="*/ 645 w 658"/>
                        <a:gd name="T113" fmla="*/ 399 h 616"/>
                        <a:gd name="T114" fmla="*/ 654 w 658"/>
                        <a:gd name="T115" fmla="*/ 351 h 616"/>
                        <a:gd name="T116" fmla="*/ 514 w 658"/>
                        <a:gd name="T117" fmla="*/ 560 h 616"/>
                        <a:gd name="T118" fmla="*/ 106 w 658"/>
                        <a:gd name="T119" fmla="*/ 101 h 616"/>
                        <a:gd name="T120" fmla="*/ 40 w 658"/>
                        <a:gd name="T121" fmla="*/ 184 h 616"/>
                        <a:gd name="T122" fmla="*/ 564 w 658"/>
                        <a:gd name="T123" fmla="*/ 108 h 616"/>
                        <a:gd name="T124" fmla="*/ 212 w 658"/>
                        <a:gd name="T125" fmla="*/ 589 h 6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658" h="616">
                          <a:moveTo>
                            <a:pt x="656" y="347"/>
                          </a:moveTo>
                          <a:cubicBezTo>
                            <a:pt x="656" y="345"/>
                            <a:pt x="656" y="344"/>
                            <a:pt x="655" y="342"/>
                          </a:cubicBezTo>
                          <a:cubicBezTo>
                            <a:pt x="655" y="341"/>
                            <a:pt x="655" y="341"/>
                            <a:pt x="654" y="342"/>
                          </a:cubicBezTo>
                          <a:cubicBezTo>
                            <a:pt x="653" y="342"/>
                            <a:pt x="653" y="341"/>
                            <a:pt x="653" y="341"/>
                          </a:cubicBezTo>
                          <a:cubicBezTo>
                            <a:pt x="653" y="340"/>
                            <a:pt x="653" y="340"/>
                            <a:pt x="653" y="340"/>
                          </a:cubicBezTo>
                          <a:cubicBezTo>
                            <a:pt x="653" y="340"/>
                            <a:pt x="653" y="340"/>
                            <a:pt x="653" y="340"/>
                          </a:cubicBezTo>
                          <a:cubicBezTo>
                            <a:pt x="654" y="340"/>
                            <a:pt x="654" y="339"/>
                            <a:pt x="654" y="339"/>
                          </a:cubicBezTo>
                          <a:cubicBezTo>
                            <a:pt x="654" y="339"/>
                            <a:pt x="654" y="339"/>
                            <a:pt x="654" y="339"/>
                          </a:cubicBezTo>
                          <a:cubicBezTo>
                            <a:pt x="654" y="339"/>
                            <a:pt x="655" y="339"/>
                            <a:pt x="655" y="338"/>
                          </a:cubicBezTo>
                          <a:cubicBezTo>
                            <a:pt x="655" y="338"/>
                            <a:pt x="655" y="337"/>
                            <a:pt x="655" y="337"/>
                          </a:cubicBezTo>
                          <a:cubicBezTo>
                            <a:pt x="655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5" y="335"/>
                            <a:pt x="655" y="335"/>
                            <a:pt x="655" y="335"/>
                          </a:cubicBezTo>
                          <a:cubicBezTo>
                            <a:pt x="655" y="335"/>
                            <a:pt x="655" y="335"/>
                            <a:pt x="654" y="335"/>
                          </a:cubicBezTo>
                          <a:cubicBezTo>
                            <a:pt x="654" y="335"/>
                            <a:pt x="654" y="334"/>
                            <a:pt x="654" y="334"/>
                          </a:cubicBezTo>
                          <a:cubicBezTo>
                            <a:pt x="655" y="334"/>
                            <a:pt x="655" y="333"/>
                            <a:pt x="655" y="333"/>
                          </a:cubicBezTo>
                          <a:cubicBezTo>
                            <a:pt x="656" y="332"/>
                            <a:pt x="656" y="332"/>
                            <a:pt x="655" y="331"/>
                          </a:cubicBezTo>
                          <a:cubicBezTo>
                            <a:pt x="655" y="331"/>
                            <a:pt x="654" y="331"/>
                            <a:pt x="654" y="331"/>
                          </a:cubicBezTo>
                          <a:cubicBezTo>
                            <a:pt x="654" y="331"/>
                            <a:pt x="654" y="331"/>
                            <a:pt x="654" y="331"/>
                          </a:cubicBezTo>
                          <a:cubicBezTo>
                            <a:pt x="654" y="330"/>
                            <a:pt x="653" y="329"/>
                            <a:pt x="653" y="329"/>
                          </a:cubicBezTo>
                          <a:cubicBezTo>
                            <a:pt x="653" y="329"/>
                            <a:pt x="653" y="329"/>
                            <a:pt x="653" y="329"/>
                          </a:cubicBezTo>
                          <a:cubicBezTo>
                            <a:pt x="653" y="329"/>
                            <a:pt x="653" y="328"/>
                            <a:pt x="653" y="328"/>
                          </a:cubicBezTo>
                          <a:cubicBezTo>
                            <a:pt x="653" y="329"/>
                            <a:pt x="653" y="329"/>
                            <a:pt x="653" y="329"/>
                          </a:cubicBezTo>
                          <a:cubicBezTo>
                            <a:pt x="654" y="328"/>
                            <a:pt x="654" y="327"/>
                            <a:pt x="655" y="327"/>
                          </a:cubicBezTo>
                          <a:cubicBezTo>
                            <a:pt x="655" y="326"/>
                            <a:pt x="655" y="326"/>
                            <a:pt x="654" y="326"/>
                          </a:cubicBezTo>
                          <a:cubicBezTo>
                            <a:pt x="654" y="325"/>
                            <a:pt x="654" y="325"/>
                            <a:pt x="655" y="324"/>
                          </a:cubicBezTo>
                          <a:cubicBezTo>
                            <a:pt x="655" y="324"/>
                            <a:pt x="655" y="324"/>
                            <a:pt x="655" y="324"/>
                          </a:cubicBezTo>
                          <a:cubicBezTo>
                            <a:pt x="656" y="324"/>
                            <a:pt x="656" y="323"/>
                            <a:pt x="656" y="323"/>
                          </a:cubicBezTo>
                          <a:cubicBezTo>
                            <a:pt x="656" y="323"/>
                            <a:pt x="656" y="322"/>
                            <a:pt x="656" y="322"/>
                          </a:cubicBezTo>
                          <a:cubicBezTo>
                            <a:pt x="656" y="322"/>
                            <a:pt x="657" y="322"/>
                            <a:pt x="657" y="322"/>
                          </a:cubicBezTo>
                          <a:cubicBezTo>
                            <a:pt x="657" y="321"/>
                            <a:pt x="658" y="320"/>
                            <a:pt x="657" y="319"/>
                          </a:cubicBezTo>
                          <a:cubicBezTo>
                            <a:pt x="657" y="319"/>
                            <a:pt x="656" y="319"/>
                            <a:pt x="656" y="319"/>
                          </a:cubicBezTo>
                          <a:cubicBezTo>
                            <a:pt x="656" y="320"/>
                            <a:pt x="656" y="320"/>
                            <a:pt x="656" y="319"/>
                          </a:cubicBezTo>
                          <a:cubicBezTo>
                            <a:pt x="656" y="319"/>
                            <a:pt x="655" y="319"/>
                            <a:pt x="655" y="319"/>
                          </a:cubicBezTo>
                          <a:cubicBezTo>
                            <a:pt x="655" y="318"/>
                            <a:pt x="655" y="318"/>
                            <a:pt x="655" y="318"/>
                          </a:cubicBezTo>
                          <a:cubicBezTo>
                            <a:pt x="655" y="317"/>
                            <a:pt x="655" y="317"/>
                            <a:pt x="655" y="317"/>
                          </a:cubicBezTo>
                          <a:cubicBezTo>
                            <a:pt x="655" y="317"/>
                            <a:pt x="655" y="317"/>
                            <a:pt x="655" y="317"/>
                          </a:cubicBezTo>
                          <a:cubicBezTo>
                            <a:pt x="655" y="315"/>
                            <a:pt x="654" y="314"/>
                            <a:pt x="654" y="313"/>
                          </a:cubicBezTo>
                          <a:cubicBezTo>
                            <a:pt x="654" y="312"/>
                            <a:pt x="654" y="312"/>
                            <a:pt x="655" y="312"/>
                          </a:cubicBezTo>
                          <a:cubicBezTo>
                            <a:pt x="655" y="312"/>
                            <a:pt x="655" y="313"/>
                            <a:pt x="656" y="313"/>
                          </a:cubicBezTo>
                          <a:cubicBezTo>
                            <a:pt x="656" y="313"/>
                            <a:pt x="656" y="314"/>
                            <a:pt x="657" y="314"/>
                          </a:cubicBezTo>
                          <a:cubicBezTo>
                            <a:pt x="657" y="314"/>
                            <a:pt x="657" y="313"/>
                            <a:pt x="657" y="313"/>
                          </a:cubicBezTo>
                          <a:cubicBezTo>
                            <a:pt x="657" y="313"/>
                            <a:pt x="657" y="313"/>
                            <a:pt x="657" y="312"/>
                          </a:cubicBezTo>
                          <a:cubicBezTo>
                            <a:pt x="656" y="312"/>
                            <a:pt x="656" y="311"/>
                            <a:pt x="656" y="311"/>
                          </a:cubicBezTo>
                          <a:cubicBezTo>
                            <a:pt x="656" y="310"/>
                            <a:pt x="656" y="310"/>
                            <a:pt x="655" y="310"/>
                          </a:cubicBezTo>
                          <a:cubicBezTo>
                            <a:pt x="655" y="309"/>
                            <a:pt x="655" y="309"/>
                            <a:pt x="655" y="309"/>
                          </a:cubicBezTo>
                          <a:cubicBezTo>
                            <a:pt x="655" y="308"/>
                            <a:pt x="655" y="308"/>
                            <a:pt x="655" y="307"/>
                          </a:cubicBezTo>
                          <a:cubicBezTo>
                            <a:pt x="655" y="307"/>
                            <a:pt x="654" y="307"/>
                            <a:pt x="655" y="307"/>
                          </a:cubicBezTo>
                          <a:cubicBezTo>
                            <a:pt x="655" y="306"/>
                            <a:pt x="655" y="306"/>
                            <a:pt x="655" y="305"/>
                          </a:cubicBezTo>
                          <a:cubicBezTo>
                            <a:pt x="654" y="305"/>
                            <a:pt x="654" y="305"/>
                            <a:pt x="654" y="305"/>
                          </a:cubicBezTo>
                          <a:cubicBezTo>
                            <a:pt x="654" y="305"/>
                            <a:pt x="654" y="305"/>
                            <a:pt x="654" y="305"/>
                          </a:cubicBezTo>
                          <a:cubicBezTo>
                            <a:pt x="654" y="305"/>
                            <a:pt x="655" y="305"/>
                            <a:pt x="655" y="305"/>
                          </a:cubicBezTo>
                          <a:cubicBezTo>
                            <a:pt x="655" y="305"/>
                            <a:pt x="655" y="305"/>
                            <a:pt x="655" y="304"/>
                          </a:cubicBezTo>
                          <a:cubicBezTo>
                            <a:pt x="654" y="304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3" y="302"/>
                          </a:cubicBezTo>
                          <a:cubicBezTo>
                            <a:pt x="653" y="302"/>
                            <a:pt x="653" y="302"/>
                            <a:pt x="653" y="302"/>
                          </a:cubicBezTo>
                          <a:cubicBezTo>
                            <a:pt x="653" y="302"/>
                            <a:pt x="653" y="302"/>
                            <a:pt x="653" y="302"/>
                          </a:cubicBezTo>
                          <a:cubicBezTo>
                            <a:pt x="653" y="301"/>
                            <a:pt x="653" y="301"/>
                            <a:pt x="653" y="301"/>
                          </a:cubicBezTo>
                          <a:cubicBezTo>
                            <a:pt x="653" y="300"/>
                            <a:pt x="653" y="300"/>
                            <a:pt x="652" y="300"/>
                          </a:cubicBezTo>
                          <a:cubicBezTo>
                            <a:pt x="652" y="299"/>
                            <a:pt x="652" y="299"/>
                            <a:pt x="652" y="298"/>
                          </a:cubicBezTo>
                          <a:cubicBezTo>
                            <a:pt x="652" y="298"/>
                            <a:pt x="652" y="298"/>
                            <a:pt x="652" y="297"/>
                          </a:cubicBezTo>
                          <a:cubicBezTo>
                            <a:pt x="653" y="295"/>
                            <a:pt x="653" y="293"/>
                            <a:pt x="652" y="292"/>
                          </a:cubicBezTo>
                          <a:cubicBezTo>
                            <a:pt x="652" y="290"/>
                            <a:pt x="652" y="289"/>
                            <a:pt x="652" y="288"/>
                          </a:cubicBezTo>
                          <a:cubicBezTo>
                            <a:pt x="652" y="286"/>
                            <a:pt x="652" y="284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3" y="281"/>
                            <a:pt x="653" y="281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1" y="280"/>
                            <a:pt x="651" y="279"/>
                          </a:cubicBezTo>
                          <a:cubicBezTo>
                            <a:pt x="651" y="279"/>
                            <a:pt x="651" y="279"/>
                            <a:pt x="651" y="279"/>
                          </a:cubicBezTo>
                          <a:cubicBezTo>
                            <a:pt x="650" y="278"/>
                            <a:pt x="649" y="277"/>
                            <a:pt x="649" y="276"/>
                          </a:cubicBezTo>
                          <a:cubicBezTo>
                            <a:pt x="649" y="275"/>
                            <a:pt x="650" y="275"/>
                            <a:pt x="650" y="274"/>
                          </a:cubicBezTo>
                          <a:cubicBezTo>
                            <a:pt x="650" y="274"/>
                            <a:pt x="650" y="274"/>
                            <a:pt x="650" y="274"/>
                          </a:cubicBezTo>
                          <a:cubicBezTo>
                            <a:pt x="651" y="274"/>
                            <a:pt x="651" y="274"/>
                            <a:pt x="651" y="274"/>
                          </a:cubicBezTo>
                          <a:cubicBezTo>
                            <a:pt x="652" y="273"/>
                            <a:pt x="652" y="273"/>
                            <a:pt x="651" y="272"/>
                          </a:cubicBezTo>
                          <a:cubicBezTo>
                            <a:pt x="651" y="272"/>
                            <a:pt x="651" y="272"/>
                            <a:pt x="650" y="272"/>
                          </a:cubicBezTo>
                          <a:cubicBezTo>
                            <a:pt x="650" y="272"/>
                            <a:pt x="650" y="273"/>
                            <a:pt x="650" y="273"/>
                          </a:cubicBezTo>
                          <a:cubicBezTo>
                            <a:pt x="649" y="273"/>
                            <a:pt x="649" y="273"/>
                            <a:pt x="649" y="273"/>
                          </a:cubicBezTo>
                          <a:cubicBezTo>
                            <a:pt x="648" y="272"/>
                            <a:pt x="648" y="272"/>
                            <a:pt x="648" y="271"/>
                          </a:cubicBezTo>
                          <a:cubicBezTo>
                            <a:pt x="648" y="270"/>
                            <a:pt x="648" y="269"/>
                            <a:pt x="647" y="268"/>
                          </a:cubicBezTo>
                          <a:cubicBezTo>
                            <a:pt x="647" y="267"/>
                            <a:pt x="647" y="266"/>
                            <a:pt x="647" y="265"/>
                          </a:cubicBezTo>
                          <a:cubicBezTo>
                            <a:pt x="647" y="263"/>
                            <a:pt x="647" y="262"/>
                            <a:pt x="647" y="260"/>
                          </a:cubicBezTo>
                          <a:cubicBezTo>
                            <a:pt x="647" y="259"/>
                            <a:pt x="647" y="258"/>
                            <a:pt x="646" y="258"/>
                          </a:cubicBezTo>
                          <a:cubicBezTo>
                            <a:pt x="646" y="257"/>
                            <a:pt x="646" y="257"/>
                            <a:pt x="646" y="257"/>
                          </a:cubicBezTo>
                          <a:cubicBezTo>
                            <a:pt x="647" y="257"/>
                            <a:pt x="647" y="257"/>
                            <a:pt x="647" y="256"/>
                          </a:cubicBezTo>
                          <a:cubicBezTo>
                            <a:pt x="647" y="256"/>
                            <a:pt x="647" y="256"/>
                            <a:pt x="647" y="255"/>
                          </a:cubicBezTo>
                          <a:cubicBezTo>
                            <a:pt x="647" y="255"/>
                            <a:pt x="647" y="255"/>
                            <a:pt x="647" y="255"/>
                          </a:cubicBezTo>
                          <a:cubicBezTo>
                            <a:pt x="647" y="254"/>
                            <a:pt x="648" y="254"/>
                            <a:pt x="648" y="254"/>
                          </a:cubicBezTo>
                          <a:cubicBezTo>
                            <a:pt x="648" y="254"/>
                            <a:pt x="648" y="254"/>
                            <a:pt x="648" y="254"/>
                          </a:cubicBezTo>
                          <a:cubicBezTo>
                            <a:pt x="648" y="253"/>
                            <a:pt x="647" y="251"/>
                            <a:pt x="647" y="251"/>
                          </a:cubicBezTo>
                          <a:cubicBezTo>
                            <a:pt x="647" y="250"/>
                            <a:pt x="647" y="250"/>
                            <a:pt x="646" y="250"/>
                          </a:cubicBezTo>
                          <a:cubicBezTo>
                            <a:pt x="647" y="250"/>
                            <a:pt x="647" y="250"/>
                            <a:pt x="647" y="250"/>
                          </a:cubicBezTo>
                          <a:cubicBezTo>
                            <a:pt x="647" y="248"/>
                            <a:pt x="647" y="246"/>
                            <a:pt x="647" y="244"/>
                          </a:cubicBezTo>
                          <a:cubicBezTo>
                            <a:pt x="647" y="243"/>
                            <a:pt x="647" y="243"/>
                            <a:pt x="646" y="243"/>
                          </a:cubicBezTo>
                          <a:cubicBezTo>
                            <a:pt x="646" y="242"/>
                            <a:pt x="646" y="242"/>
                            <a:pt x="645" y="241"/>
                          </a:cubicBezTo>
                          <a:cubicBezTo>
                            <a:pt x="645" y="241"/>
                            <a:pt x="645" y="241"/>
                            <a:pt x="645" y="241"/>
                          </a:cubicBezTo>
                          <a:cubicBezTo>
                            <a:pt x="645" y="240"/>
                            <a:pt x="645" y="240"/>
                            <a:pt x="645" y="240"/>
                          </a:cubicBezTo>
                          <a:cubicBezTo>
                            <a:pt x="644" y="240"/>
                            <a:pt x="644" y="240"/>
                            <a:pt x="644" y="240"/>
                          </a:cubicBezTo>
                          <a:cubicBezTo>
                            <a:pt x="643" y="240"/>
                            <a:pt x="643" y="240"/>
                            <a:pt x="642" y="239"/>
                          </a:cubicBezTo>
                          <a:cubicBezTo>
                            <a:pt x="642" y="239"/>
                            <a:pt x="642" y="239"/>
                            <a:pt x="642" y="239"/>
                          </a:cubicBezTo>
                          <a:cubicBezTo>
                            <a:pt x="642" y="238"/>
                            <a:pt x="642" y="238"/>
                            <a:pt x="641" y="237"/>
                          </a:cubicBezTo>
                          <a:cubicBezTo>
                            <a:pt x="641" y="237"/>
                            <a:pt x="641" y="236"/>
                            <a:pt x="642" y="236"/>
                          </a:cubicBezTo>
                          <a:cubicBezTo>
                            <a:pt x="642" y="235"/>
                            <a:pt x="642" y="235"/>
                            <a:pt x="642" y="234"/>
                          </a:cubicBezTo>
                          <a:cubicBezTo>
                            <a:pt x="642" y="234"/>
                            <a:pt x="641" y="234"/>
                            <a:pt x="641" y="234"/>
                          </a:cubicBezTo>
                          <a:cubicBezTo>
                            <a:pt x="641" y="234"/>
                            <a:pt x="641" y="233"/>
                            <a:pt x="641" y="232"/>
                          </a:cubicBezTo>
                          <a:cubicBezTo>
                            <a:pt x="641" y="232"/>
                            <a:pt x="641" y="231"/>
                            <a:pt x="641" y="231"/>
                          </a:cubicBezTo>
                          <a:cubicBezTo>
                            <a:pt x="641" y="231"/>
                            <a:pt x="641" y="230"/>
                            <a:pt x="641" y="230"/>
                          </a:cubicBezTo>
                          <a:cubicBezTo>
                            <a:pt x="641" y="230"/>
                            <a:pt x="641" y="230"/>
                            <a:pt x="641" y="230"/>
                          </a:cubicBezTo>
                          <a:cubicBezTo>
                            <a:pt x="640" y="230"/>
                            <a:pt x="640" y="230"/>
                            <a:pt x="640" y="230"/>
                          </a:cubicBezTo>
                          <a:cubicBezTo>
                            <a:pt x="640" y="230"/>
                            <a:pt x="640" y="230"/>
                            <a:pt x="640" y="230"/>
                          </a:cubicBezTo>
                          <a:cubicBezTo>
                            <a:pt x="640" y="230"/>
                            <a:pt x="641" y="230"/>
                            <a:pt x="641" y="230"/>
                          </a:cubicBezTo>
                          <a:cubicBezTo>
                            <a:pt x="640" y="230"/>
                            <a:pt x="640" y="230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8"/>
                            <a:pt x="641" y="228"/>
                            <a:pt x="640" y="227"/>
                          </a:cubicBezTo>
                          <a:cubicBezTo>
                            <a:pt x="640" y="227"/>
                            <a:pt x="640" y="227"/>
                            <a:pt x="640" y="227"/>
                          </a:cubicBezTo>
                          <a:cubicBezTo>
                            <a:pt x="640" y="226"/>
                            <a:pt x="640" y="226"/>
                            <a:pt x="639" y="227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5"/>
                            <a:pt x="638" y="225"/>
                          </a:cubicBezTo>
                          <a:cubicBezTo>
                            <a:pt x="638" y="225"/>
                            <a:pt x="638" y="225"/>
                            <a:pt x="638" y="225"/>
                          </a:cubicBezTo>
                          <a:cubicBezTo>
                            <a:pt x="638" y="225"/>
                            <a:pt x="638" y="224"/>
                            <a:pt x="638" y="224"/>
                          </a:cubicBezTo>
                          <a:cubicBezTo>
                            <a:pt x="638" y="224"/>
                            <a:pt x="638" y="224"/>
                            <a:pt x="638" y="223"/>
                          </a:cubicBezTo>
                          <a:cubicBezTo>
                            <a:pt x="638" y="223"/>
                            <a:pt x="638" y="222"/>
                            <a:pt x="638" y="222"/>
                          </a:cubicBezTo>
                          <a:cubicBezTo>
                            <a:pt x="638" y="222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0"/>
                            <a:pt x="637" y="219"/>
                            <a:pt x="636" y="218"/>
                          </a:cubicBezTo>
                          <a:cubicBezTo>
                            <a:pt x="635" y="218"/>
                            <a:pt x="635" y="218"/>
                            <a:pt x="634" y="218"/>
                          </a:cubicBezTo>
                          <a:cubicBezTo>
                            <a:pt x="634" y="218"/>
                            <a:pt x="634" y="218"/>
                            <a:pt x="634" y="217"/>
                          </a:cubicBezTo>
                          <a:cubicBezTo>
                            <a:pt x="633" y="217"/>
                            <a:pt x="633" y="216"/>
                            <a:pt x="633" y="216"/>
                          </a:cubicBezTo>
                          <a:cubicBezTo>
                            <a:pt x="633" y="216"/>
                            <a:pt x="633" y="215"/>
                            <a:pt x="633" y="215"/>
                          </a:cubicBezTo>
                          <a:cubicBezTo>
                            <a:pt x="633" y="214"/>
                            <a:pt x="633" y="214"/>
                            <a:pt x="633" y="213"/>
                          </a:cubicBezTo>
                          <a:cubicBezTo>
                            <a:pt x="633" y="213"/>
                            <a:pt x="633" y="213"/>
                            <a:pt x="633" y="213"/>
                          </a:cubicBezTo>
                          <a:cubicBezTo>
                            <a:pt x="633" y="212"/>
                            <a:pt x="632" y="211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2" y="209"/>
                            <a:pt x="632" y="209"/>
                            <a:pt x="631" y="208"/>
                          </a:cubicBezTo>
                          <a:cubicBezTo>
                            <a:pt x="631" y="208"/>
                            <a:pt x="631" y="208"/>
                            <a:pt x="631" y="208"/>
                          </a:cubicBezTo>
                          <a:cubicBezTo>
                            <a:pt x="631" y="207"/>
                            <a:pt x="631" y="206"/>
                            <a:pt x="631" y="206"/>
                          </a:cubicBezTo>
                          <a:cubicBezTo>
                            <a:pt x="631" y="205"/>
                            <a:pt x="630" y="204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2"/>
                            <a:pt x="629" y="201"/>
                            <a:pt x="630" y="201"/>
                          </a:cubicBezTo>
                          <a:cubicBezTo>
                            <a:pt x="630" y="201"/>
                            <a:pt x="630" y="201"/>
                            <a:pt x="631" y="201"/>
                          </a:cubicBezTo>
                          <a:cubicBezTo>
                            <a:pt x="631" y="202"/>
                            <a:pt x="631" y="202"/>
                            <a:pt x="632" y="202"/>
                          </a:cubicBezTo>
                          <a:cubicBezTo>
                            <a:pt x="632" y="202"/>
                            <a:pt x="633" y="202"/>
                            <a:pt x="633" y="202"/>
                          </a:cubicBezTo>
                          <a:cubicBezTo>
                            <a:pt x="634" y="202"/>
                            <a:pt x="634" y="202"/>
                            <a:pt x="634" y="201"/>
                          </a:cubicBezTo>
                          <a:cubicBezTo>
                            <a:pt x="634" y="201"/>
                            <a:pt x="634" y="201"/>
                            <a:pt x="634" y="201"/>
                          </a:cubicBezTo>
                          <a:cubicBezTo>
                            <a:pt x="634" y="201"/>
                            <a:pt x="634" y="201"/>
                            <a:pt x="633" y="201"/>
                          </a:cubicBezTo>
                          <a:cubicBezTo>
                            <a:pt x="633" y="201"/>
                            <a:pt x="633" y="201"/>
                            <a:pt x="633" y="201"/>
                          </a:cubicBezTo>
                          <a:cubicBezTo>
                            <a:pt x="633" y="200"/>
                            <a:pt x="633" y="200"/>
                            <a:pt x="633" y="200"/>
                          </a:cubicBezTo>
                          <a:cubicBezTo>
                            <a:pt x="633" y="200"/>
                            <a:pt x="633" y="200"/>
                            <a:pt x="633" y="200"/>
                          </a:cubicBezTo>
                          <a:cubicBezTo>
                            <a:pt x="633" y="199"/>
                            <a:pt x="633" y="198"/>
                            <a:pt x="632" y="198"/>
                          </a:cubicBezTo>
                          <a:cubicBezTo>
                            <a:pt x="632" y="198"/>
                            <a:pt x="632" y="198"/>
                            <a:pt x="632" y="198"/>
                          </a:cubicBezTo>
                          <a:cubicBezTo>
                            <a:pt x="632" y="197"/>
                            <a:pt x="632" y="197"/>
                            <a:pt x="631" y="196"/>
                          </a:cubicBezTo>
                          <a:cubicBezTo>
                            <a:pt x="631" y="196"/>
                            <a:pt x="632" y="195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2"/>
                            <a:pt x="630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8" y="190"/>
                            <a:pt x="628" y="189"/>
                            <a:pt x="628" y="189"/>
                          </a:cubicBezTo>
                          <a:cubicBezTo>
                            <a:pt x="628" y="188"/>
                            <a:pt x="627" y="188"/>
                            <a:pt x="626" y="188"/>
                          </a:cubicBezTo>
                          <a:cubicBezTo>
                            <a:pt x="626" y="188"/>
                            <a:pt x="626" y="188"/>
                            <a:pt x="626" y="188"/>
                          </a:cubicBezTo>
                          <a:cubicBezTo>
                            <a:pt x="626" y="188"/>
                            <a:pt x="626" y="188"/>
                            <a:pt x="626" y="187"/>
                          </a:cubicBezTo>
                          <a:cubicBezTo>
                            <a:pt x="626" y="187"/>
                            <a:pt x="626" y="187"/>
                            <a:pt x="626" y="187"/>
                          </a:cubicBezTo>
                          <a:cubicBezTo>
                            <a:pt x="627" y="187"/>
                            <a:pt x="627" y="187"/>
                            <a:pt x="627" y="186"/>
                          </a:cubicBezTo>
                          <a:cubicBezTo>
                            <a:pt x="627" y="185"/>
                            <a:pt x="627" y="185"/>
                            <a:pt x="626" y="184"/>
                          </a:cubicBezTo>
                          <a:cubicBezTo>
                            <a:pt x="626" y="183"/>
                            <a:pt x="626" y="183"/>
                            <a:pt x="626" y="183"/>
                          </a:cubicBezTo>
                          <a:cubicBezTo>
                            <a:pt x="625" y="183"/>
                            <a:pt x="624" y="183"/>
                            <a:pt x="623" y="184"/>
                          </a:cubicBezTo>
                          <a:cubicBezTo>
                            <a:pt x="622" y="185"/>
                            <a:pt x="622" y="185"/>
                            <a:pt x="623" y="186"/>
                          </a:cubicBezTo>
                          <a:cubicBezTo>
                            <a:pt x="623" y="186"/>
                            <a:pt x="623" y="186"/>
                            <a:pt x="624" y="187"/>
                          </a:cubicBezTo>
                          <a:cubicBezTo>
                            <a:pt x="624" y="188"/>
                            <a:pt x="625" y="188"/>
                            <a:pt x="626" y="188"/>
                          </a:cubicBezTo>
                          <a:cubicBezTo>
                            <a:pt x="626" y="188"/>
                            <a:pt x="626" y="189"/>
                            <a:pt x="626" y="189"/>
                          </a:cubicBezTo>
                          <a:cubicBezTo>
                            <a:pt x="626" y="189"/>
                            <a:pt x="626" y="189"/>
                            <a:pt x="626" y="189"/>
                          </a:cubicBezTo>
                          <a:cubicBezTo>
                            <a:pt x="626" y="190"/>
                            <a:pt x="626" y="191"/>
                            <a:pt x="626" y="192"/>
                          </a:cubicBezTo>
                          <a:cubicBezTo>
                            <a:pt x="626" y="192"/>
                            <a:pt x="626" y="192"/>
                            <a:pt x="626" y="192"/>
                          </a:cubicBezTo>
                          <a:cubicBezTo>
                            <a:pt x="626" y="192"/>
                            <a:pt x="626" y="192"/>
                            <a:pt x="626" y="192"/>
                          </a:cubicBezTo>
                          <a:cubicBezTo>
                            <a:pt x="626" y="192"/>
                            <a:pt x="625" y="193"/>
                            <a:pt x="625" y="193"/>
                          </a:cubicBezTo>
                          <a:cubicBezTo>
                            <a:pt x="626" y="193"/>
                            <a:pt x="626" y="193"/>
                            <a:pt x="626" y="193"/>
                          </a:cubicBezTo>
                          <a:cubicBezTo>
                            <a:pt x="626" y="194"/>
                            <a:pt x="626" y="194"/>
                            <a:pt x="627" y="195"/>
                          </a:cubicBezTo>
                          <a:cubicBezTo>
                            <a:pt x="627" y="195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8"/>
                            <a:pt x="629" y="199"/>
                            <a:pt x="629" y="199"/>
                          </a:cubicBezTo>
                          <a:cubicBezTo>
                            <a:pt x="629" y="200"/>
                            <a:pt x="630" y="200"/>
                            <a:pt x="629" y="200"/>
                          </a:cubicBezTo>
                          <a:cubicBezTo>
                            <a:pt x="629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7" y="199"/>
                            <a:pt x="627" y="199"/>
                          </a:cubicBezTo>
                          <a:cubicBezTo>
                            <a:pt x="627" y="198"/>
                            <a:pt x="626" y="199"/>
                            <a:pt x="626" y="199"/>
                          </a:cubicBezTo>
                          <a:cubicBezTo>
                            <a:pt x="625" y="199"/>
                            <a:pt x="625" y="199"/>
                            <a:pt x="625" y="199"/>
                          </a:cubicBezTo>
                          <a:cubicBezTo>
                            <a:pt x="625" y="199"/>
                            <a:pt x="624" y="199"/>
                            <a:pt x="624" y="199"/>
                          </a:cubicBezTo>
                          <a:cubicBezTo>
                            <a:pt x="624" y="199"/>
                            <a:pt x="624" y="199"/>
                            <a:pt x="624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7"/>
                            <a:pt x="623" y="197"/>
                            <a:pt x="623" y="197"/>
                          </a:cubicBezTo>
                          <a:cubicBezTo>
                            <a:pt x="623" y="196"/>
                            <a:pt x="623" y="196"/>
                            <a:pt x="623" y="196"/>
                          </a:cubicBezTo>
                          <a:cubicBezTo>
                            <a:pt x="622" y="195"/>
                            <a:pt x="621" y="194"/>
                            <a:pt x="620" y="194"/>
                          </a:cubicBezTo>
                          <a:cubicBezTo>
                            <a:pt x="619" y="193"/>
                            <a:pt x="619" y="193"/>
                            <a:pt x="619" y="193"/>
                          </a:cubicBezTo>
                          <a:cubicBezTo>
                            <a:pt x="619" y="192"/>
                            <a:pt x="619" y="192"/>
                            <a:pt x="619" y="192"/>
                          </a:cubicBezTo>
                          <a:cubicBezTo>
                            <a:pt x="619" y="192"/>
                            <a:pt x="619" y="192"/>
                            <a:pt x="619" y="192"/>
                          </a:cubicBezTo>
                          <a:cubicBezTo>
                            <a:pt x="619" y="191"/>
                            <a:pt x="619" y="191"/>
                            <a:pt x="619" y="190"/>
                          </a:cubicBezTo>
                          <a:cubicBezTo>
                            <a:pt x="619" y="190"/>
                            <a:pt x="618" y="190"/>
                            <a:pt x="618" y="189"/>
                          </a:cubicBezTo>
                          <a:cubicBezTo>
                            <a:pt x="618" y="189"/>
                            <a:pt x="618" y="189"/>
                            <a:pt x="618" y="189"/>
                          </a:cubicBezTo>
                          <a:cubicBezTo>
                            <a:pt x="618" y="189"/>
                            <a:pt x="618" y="188"/>
                            <a:pt x="617" y="188"/>
                          </a:cubicBezTo>
                          <a:cubicBezTo>
                            <a:pt x="617" y="188"/>
                            <a:pt x="617" y="188"/>
                            <a:pt x="617" y="188"/>
                          </a:cubicBezTo>
                          <a:cubicBezTo>
                            <a:pt x="617" y="188"/>
                            <a:pt x="617" y="188"/>
                            <a:pt x="617" y="187"/>
                          </a:cubicBezTo>
                          <a:cubicBezTo>
                            <a:pt x="617" y="186"/>
                            <a:pt x="617" y="186"/>
                            <a:pt x="616" y="186"/>
                          </a:cubicBezTo>
                          <a:cubicBezTo>
                            <a:pt x="616" y="186"/>
                            <a:pt x="616" y="186"/>
                            <a:pt x="616" y="186"/>
                          </a:cubicBezTo>
                          <a:cubicBezTo>
                            <a:pt x="616" y="186"/>
                            <a:pt x="616" y="185"/>
                            <a:pt x="616" y="185"/>
                          </a:cubicBezTo>
                          <a:cubicBezTo>
                            <a:pt x="616" y="185"/>
                            <a:pt x="616" y="185"/>
                            <a:pt x="616" y="185"/>
                          </a:cubicBezTo>
                          <a:cubicBezTo>
                            <a:pt x="617" y="184"/>
                            <a:pt x="617" y="183"/>
                            <a:pt x="618" y="183"/>
                          </a:cubicBezTo>
                          <a:cubicBezTo>
                            <a:pt x="619" y="183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20" y="182"/>
                            <a:pt x="620" y="182"/>
                            <a:pt x="620" y="182"/>
                          </a:cubicBezTo>
                          <a:cubicBezTo>
                            <a:pt x="620" y="182"/>
                            <a:pt x="620" y="183"/>
                            <a:pt x="621" y="183"/>
                          </a:cubicBezTo>
                          <a:cubicBezTo>
                            <a:pt x="621" y="183"/>
                            <a:pt x="622" y="183"/>
                            <a:pt x="622" y="183"/>
                          </a:cubicBezTo>
                          <a:cubicBezTo>
                            <a:pt x="623" y="182"/>
                            <a:pt x="623" y="181"/>
                            <a:pt x="622" y="180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8"/>
                            <a:pt x="621" y="178"/>
                            <a:pt x="621" y="178"/>
                          </a:cubicBezTo>
                          <a:cubicBezTo>
                            <a:pt x="620" y="177"/>
                            <a:pt x="619" y="177"/>
                            <a:pt x="618" y="176"/>
                          </a:cubicBezTo>
                          <a:cubicBezTo>
                            <a:pt x="618" y="176"/>
                            <a:pt x="618" y="176"/>
                            <a:pt x="618" y="176"/>
                          </a:cubicBezTo>
                          <a:cubicBezTo>
                            <a:pt x="618" y="175"/>
                            <a:pt x="618" y="175"/>
                            <a:pt x="617" y="175"/>
                          </a:cubicBezTo>
                          <a:cubicBezTo>
                            <a:pt x="616" y="175"/>
                            <a:pt x="616" y="175"/>
                            <a:pt x="616" y="175"/>
                          </a:cubicBezTo>
                          <a:cubicBezTo>
                            <a:pt x="617" y="174"/>
                            <a:pt x="617" y="174"/>
                            <a:pt x="617" y="174"/>
                          </a:cubicBezTo>
                          <a:cubicBezTo>
                            <a:pt x="616" y="174"/>
                            <a:pt x="616" y="174"/>
                            <a:pt x="616" y="174"/>
                          </a:cubicBezTo>
                          <a:cubicBezTo>
                            <a:pt x="616" y="174"/>
                            <a:pt x="616" y="174"/>
                            <a:pt x="616" y="174"/>
                          </a:cubicBezTo>
                          <a:cubicBezTo>
                            <a:pt x="616" y="174"/>
                            <a:pt x="616" y="173"/>
                            <a:pt x="616" y="173"/>
                          </a:cubicBezTo>
                          <a:cubicBezTo>
                            <a:pt x="616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2"/>
                            <a:pt x="614" y="172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2" y="170"/>
                          </a:cubicBezTo>
                          <a:cubicBezTo>
                            <a:pt x="612" y="169"/>
                            <a:pt x="611" y="168"/>
                            <a:pt x="610" y="168"/>
                          </a:cubicBezTo>
                          <a:cubicBezTo>
                            <a:pt x="609" y="167"/>
                            <a:pt x="609" y="167"/>
                            <a:pt x="609" y="168"/>
                          </a:cubicBezTo>
                          <a:cubicBezTo>
                            <a:pt x="609" y="168"/>
                            <a:pt x="609" y="168"/>
                            <a:pt x="609" y="168"/>
                          </a:cubicBezTo>
                          <a:cubicBezTo>
                            <a:pt x="609" y="168"/>
                            <a:pt x="609" y="168"/>
                            <a:pt x="609" y="168"/>
                          </a:cubicBezTo>
                          <a:cubicBezTo>
                            <a:pt x="609" y="167"/>
                            <a:pt x="609" y="167"/>
                            <a:pt x="608" y="167"/>
                          </a:cubicBezTo>
                          <a:cubicBezTo>
                            <a:pt x="608" y="167"/>
                            <a:pt x="608" y="167"/>
                            <a:pt x="608" y="167"/>
                          </a:cubicBezTo>
                          <a:cubicBezTo>
                            <a:pt x="608" y="166"/>
                            <a:pt x="608" y="166"/>
                            <a:pt x="608" y="165"/>
                          </a:cubicBezTo>
                          <a:cubicBezTo>
                            <a:pt x="608" y="165"/>
                            <a:pt x="608" y="165"/>
                            <a:pt x="607" y="165"/>
                          </a:cubicBezTo>
                          <a:cubicBezTo>
                            <a:pt x="607" y="165"/>
                            <a:pt x="607" y="165"/>
                            <a:pt x="607" y="165"/>
                          </a:cubicBezTo>
                          <a:cubicBezTo>
                            <a:pt x="607" y="165"/>
                            <a:pt x="607" y="165"/>
                            <a:pt x="607" y="165"/>
                          </a:cubicBezTo>
                          <a:cubicBezTo>
                            <a:pt x="607" y="165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3"/>
                          </a:cubicBezTo>
                          <a:cubicBezTo>
                            <a:pt x="605" y="163"/>
                            <a:pt x="604" y="162"/>
                            <a:pt x="604" y="160"/>
                          </a:cubicBezTo>
                          <a:cubicBezTo>
                            <a:pt x="604" y="160"/>
                            <a:pt x="603" y="159"/>
                            <a:pt x="602" y="159"/>
                          </a:cubicBezTo>
                          <a:cubicBezTo>
                            <a:pt x="602" y="159"/>
                            <a:pt x="602" y="159"/>
                            <a:pt x="602" y="159"/>
                          </a:cubicBezTo>
                          <a:cubicBezTo>
                            <a:pt x="603" y="159"/>
                            <a:pt x="603" y="158"/>
                            <a:pt x="602" y="158"/>
                          </a:cubicBezTo>
                          <a:cubicBezTo>
                            <a:pt x="602" y="158"/>
                            <a:pt x="602" y="158"/>
                            <a:pt x="602" y="158"/>
                          </a:cubicBezTo>
                          <a:cubicBezTo>
                            <a:pt x="602" y="157"/>
                            <a:pt x="602" y="157"/>
                            <a:pt x="602" y="156"/>
                          </a:cubicBezTo>
                          <a:cubicBezTo>
                            <a:pt x="602" y="155"/>
                            <a:pt x="602" y="155"/>
                            <a:pt x="601" y="155"/>
                          </a:cubicBezTo>
                          <a:cubicBezTo>
                            <a:pt x="601" y="155"/>
                            <a:pt x="601" y="155"/>
                            <a:pt x="601" y="155"/>
                          </a:cubicBezTo>
                          <a:cubicBezTo>
                            <a:pt x="601" y="154"/>
                            <a:pt x="602" y="154"/>
                            <a:pt x="602" y="153"/>
                          </a:cubicBezTo>
                          <a:cubicBezTo>
                            <a:pt x="602" y="153"/>
                            <a:pt x="602" y="152"/>
                            <a:pt x="601" y="152"/>
                          </a:cubicBezTo>
                          <a:cubicBezTo>
                            <a:pt x="601" y="152"/>
                            <a:pt x="601" y="152"/>
                            <a:pt x="601" y="152"/>
                          </a:cubicBezTo>
                          <a:cubicBezTo>
                            <a:pt x="601" y="152"/>
                            <a:pt x="601" y="152"/>
                            <a:pt x="601" y="152"/>
                          </a:cubicBezTo>
                          <a:cubicBezTo>
                            <a:pt x="600" y="151"/>
                            <a:pt x="599" y="151"/>
                            <a:pt x="598" y="150"/>
                          </a:cubicBezTo>
                          <a:cubicBezTo>
                            <a:pt x="598" y="150"/>
                            <a:pt x="598" y="150"/>
                            <a:pt x="598" y="150"/>
                          </a:cubicBezTo>
                          <a:cubicBezTo>
                            <a:pt x="598" y="150"/>
                            <a:pt x="598" y="149"/>
                            <a:pt x="599" y="149"/>
                          </a:cubicBezTo>
                          <a:cubicBezTo>
                            <a:pt x="599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1" y="148"/>
                            <a:pt x="601" y="148"/>
                            <a:pt x="601" y="148"/>
                          </a:cubicBezTo>
                          <a:cubicBezTo>
                            <a:pt x="601" y="148"/>
                            <a:pt x="601" y="148"/>
                            <a:pt x="601" y="148"/>
                          </a:cubicBezTo>
                          <a:cubicBezTo>
                            <a:pt x="601" y="149"/>
                            <a:pt x="600" y="149"/>
                            <a:pt x="600" y="149"/>
                          </a:cubicBezTo>
                          <a:cubicBezTo>
                            <a:pt x="601" y="150"/>
                            <a:pt x="602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4" y="152"/>
                            <a:pt x="605" y="151"/>
                            <a:pt x="605" y="151"/>
                          </a:cubicBezTo>
                          <a:cubicBezTo>
                            <a:pt x="606" y="152"/>
                            <a:pt x="606" y="152"/>
                            <a:pt x="606" y="152"/>
                          </a:cubicBezTo>
                          <a:cubicBezTo>
                            <a:pt x="607" y="152"/>
                            <a:pt x="607" y="151"/>
                            <a:pt x="607" y="151"/>
                          </a:cubicBezTo>
                          <a:cubicBezTo>
                            <a:pt x="607" y="151"/>
                            <a:pt x="607" y="150"/>
                            <a:pt x="606" y="150"/>
                          </a:cubicBezTo>
                          <a:cubicBezTo>
                            <a:pt x="606" y="150"/>
                            <a:pt x="606" y="150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4" y="149"/>
                            <a:pt x="604" y="149"/>
                            <a:pt x="604" y="149"/>
                          </a:cubicBezTo>
                          <a:cubicBezTo>
                            <a:pt x="604" y="149"/>
                            <a:pt x="604" y="149"/>
                            <a:pt x="604" y="149"/>
                          </a:cubicBezTo>
                          <a:cubicBezTo>
                            <a:pt x="604" y="148"/>
                            <a:pt x="604" y="148"/>
                            <a:pt x="603" y="148"/>
                          </a:cubicBezTo>
                          <a:cubicBezTo>
                            <a:pt x="603" y="148"/>
                            <a:pt x="603" y="147"/>
                            <a:pt x="603" y="147"/>
                          </a:cubicBezTo>
                          <a:cubicBezTo>
                            <a:pt x="603" y="147"/>
                            <a:pt x="602" y="147"/>
                            <a:pt x="602" y="147"/>
                          </a:cubicBezTo>
                          <a:cubicBezTo>
                            <a:pt x="602" y="147"/>
                            <a:pt x="602" y="147"/>
                            <a:pt x="602" y="147"/>
                          </a:cubicBezTo>
                          <a:cubicBezTo>
                            <a:pt x="602" y="147"/>
                            <a:pt x="602" y="147"/>
                            <a:pt x="602" y="147"/>
                          </a:cubicBezTo>
                          <a:cubicBezTo>
                            <a:pt x="601" y="147"/>
                            <a:pt x="601" y="147"/>
                            <a:pt x="600" y="147"/>
                          </a:cubicBezTo>
                          <a:cubicBezTo>
                            <a:pt x="600" y="147"/>
                            <a:pt x="600" y="147"/>
                            <a:pt x="600" y="147"/>
                          </a:cubicBezTo>
                          <a:cubicBezTo>
                            <a:pt x="600" y="147"/>
                            <a:pt x="599" y="147"/>
                            <a:pt x="599" y="147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5"/>
                          </a:cubicBezTo>
                          <a:cubicBezTo>
                            <a:pt x="598" y="145"/>
                            <a:pt x="597" y="145"/>
                            <a:pt x="597" y="144"/>
                          </a:cubicBezTo>
                          <a:cubicBezTo>
                            <a:pt x="597" y="144"/>
                            <a:pt x="596" y="144"/>
                            <a:pt x="595" y="144"/>
                          </a:cubicBezTo>
                          <a:cubicBezTo>
                            <a:pt x="595" y="144"/>
                            <a:pt x="594" y="144"/>
                            <a:pt x="593" y="144"/>
                          </a:cubicBezTo>
                          <a:cubicBezTo>
                            <a:pt x="593" y="144"/>
                            <a:pt x="593" y="144"/>
                            <a:pt x="593" y="144"/>
                          </a:cubicBezTo>
                          <a:cubicBezTo>
                            <a:pt x="594" y="142"/>
                            <a:pt x="593" y="141"/>
                            <a:pt x="593" y="140"/>
                          </a:cubicBezTo>
                          <a:cubicBezTo>
                            <a:pt x="593" y="140"/>
                            <a:pt x="592" y="140"/>
                            <a:pt x="592" y="140"/>
                          </a:cubicBezTo>
                          <a:cubicBezTo>
                            <a:pt x="592" y="140"/>
                            <a:pt x="592" y="140"/>
                            <a:pt x="592" y="140"/>
                          </a:cubicBezTo>
                          <a:cubicBezTo>
                            <a:pt x="592" y="140"/>
                            <a:pt x="592" y="140"/>
                            <a:pt x="592" y="140"/>
                          </a:cubicBezTo>
                          <a:cubicBezTo>
                            <a:pt x="592" y="139"/>
                            <a:pt x="592" y="139"/>
                            <a:pt x="592" y="139"/>
                          </a:cubicBezTo>
                          <a:cubicBezTo>
                            <a:pt x="591" y="138"/>
                            <a:pt x="591" y="138"/>
                            <a:pt x="590" y="138"/>
                          </a:cubicBezTo>
                          <a:cubicBezTo>
                            <a:pt x="590" y="138"/>
                            <a:pt x="590" y="138"/>
                            <a:pt x="589" y="138"/>
                          </a:cubicBezTo>
                          <a:cubicBezTo>
                            <a:pt x="589" y="138"/>
                            <a:pt x="589" y="138"/>
                            <a:pt x="589" y="138"/>
                          </a:cubicBezTo>
                          <a:cubicBezTo>
                            <a:pt x="589" y="138"/>
                            <a:pt x="589" y="138"/>
                            <a:pt x="589" y="137"/>
                          </a:cubicBezTo>
                          <a:cubicBezTo>
                            <a:pt x="589" y="137"/>
                            <a:pt x="588" y="137"/>
                            <a:pt x="588" y="137"/>
                          </a:cubicBezTo>
                          <a:cubicBezTo>
                            <a:pt x="588" y="137"/>
                            <a:pt x="588" y="137"/>
                            <a:pt x="588" y="137"/>
                          </a:cubicBezTo>
                          <a:cubicBezTo>
                            <a:pt x="588" y="137"/>
                            <a:pt x="587" y="136"/>
                            <a:pt x="586" y="136"/>
                          </a:cubicBezTo>
                          <a:cubicBezTo>
                            <a:pt x="586" y="136"/>
                            <a:pt x="585" y="136"/>
                            <a:pt x="585" y="136"/>
                          </a:cubicBezTo>
                          <a:cubicBezTo>
                            <a:pt x="585" y="136"/>
                            <a:pt x="585" y="136"/>
                            <a:pt x="585" y="136"/>
                          </a:cubicBezTo>
                          <a:cubicBezTo>
                            <a:pt x="585" y="135"/>
                            <a:pt x="584" y="135"/>
                            <a:pt x="584" y="135"/>
                          </a:cubicBezTo>
                          <a:cubicBezTo>
                            <a:pt x="584" y="135"/>
                            <a:pt x="583" y="135"/>
                            <a:pt x="583" y="135"/>
                          </a:cubicBezTo>
                          <a:cubicBezTo>
                            <a:pt x="583" y="135"/>
                            <a:pt x="583" y="135"/>
                            <a:pt x="583" y="135"/>
                          </a:cubicBezTo>
                          <a:cubicBezTo>
                            <a:pt x="583" y="135"/>
                            <a:pt x="583" y="135"/>
                            <a:pt x="583" y="135"/>
                          </a:cubicBezTo>
                          <a:cubicBezTo>
                            <a:pt x="583" y="133"/>
                            <a:pt x="583" y="132"/>
                            <a:pt x="582" y="131"/>
                          </a:cubicBezTo>
                          <a:cubicBezTo>
                            <a:pt x="581" y="131"/>
                            <a:pt x="581" y="131"/>
                            <a:pt x="581" y="131"/>
                          </a:cubicBezTo>
                          <a:cubicBezTo>
                            <a:pt x="581" y="131"/>
                            <a:pt x="581" y="131"/>
                            <a:pt x="581" y="131"/>
                          </a:cubicBezTo>
                          <a:cubicBezTo>
                            <a:pt x="582" y="131"/>
                            <a:pt x="582" y="131"/>
                            <a:pt x="582" y="131"/>
                          </a:cubicBezTo>
                          <a:cubicBezTo>
                            <a:pt x="581" y="130"/>
                            <a:pt x="581" y="130"/>
                            <a:pt x="581" y="130"/>
                          </a:cubicBezTo>
                          <a:cubicBezTo>
                            <a:pt x="580" y="129"/>
                            <a:pt x="579" y="129"/>
                            <a:pt x="579" y="129"/>
                          </a:cubicBezTo>
                          <a:cubicBezTo>
                            <a:pt x="579" y="129"/>
                            <a:pt x="579" y="129"/>
                            <a:pt x="579" y="129"/>
                          </a:cubicBezTo>
                          <a:cubicBezTo>
                            <a:pt x="579" y="129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7" y="128"/>
                          </a:cubicBezTo>
                          <a:cubicBezTo>
                            <a:pt x="577" y="128"/>
                            <a:pt x="577" y="128"/>
                            <a:pt x="577" y="128"/>
                          </a:cubicBezTo>
                          <a:cubicBezTo>
                            <a:pt x="577" y="128"/>
                            <a:pt x="577" y="128"/>
                            <a:pt x="577" y="128"/>
                          </a:cubicBezTo>
                          <a:cubicBezTo>
                            <a:pt x="577" y="127"/>
                            <a:pt x="577" y="127"/>
                            <a:pt x="576" y="127"/>
                          </a:cubicBezTo>
                          <a:cubicBezTo>
                            <a:pt x="576" y="127"/>
                            <a:pt x="576" y="127"/>
                            <a:pt x="576" y="127"/>
                          </a:cubicBezTo>
                          <a:cubicBezTo>
                            <a:pt x="577" y="126"/>
                            <a:pt x="577" y="126"/>
                            <a:pt x="576" y="126"/>
                          </a:cubicBezTo>
                          <a:cubicBezTo>
                            <a:pt x="576" y="126"/>
                            <a:pt x="576" y="126"/>
                            <a:pt x="576" y="126"/>
                          </a:cubicBezTo>
                          <a:cubicBezTo>
                            <a:pt x="575" y="124"/>
                            <a:pt x="575" y="124"/>
                            <a:pt x="574" y="123"/>
                          </a:cubicBezTo>
                          <a:cubicBezTo>
                            <a:pt x="574" y="123"/>
                            <a:pt x="574" y="123"/>
                            <a:pt x="574" y="123"/>
                          </a:cubicBezTo>
                          <a:cubicBezTo>
                            <a:pt x="574" y="123"/>
                            <a:pt x="573" y="123"/>
                            <a:pt x="573" y="123"/>
                          </a:cubicBezTo>
                          <a:cubicBezTo>
                            <a:pt x="573" y="123"/>
                            <a:pt x="573" y="123"/>
                            <a:pt x="573" y="123"/>
                          </a:cubicBezTo>
                          <a:cubicBezTo>
                            <a:pt x="573" y="121"/>
                            <a:pt x="573" y="121"/>
                            <a:pt x="572" y="121"/>
                          </a:cubicBezTo>
                          <a:cubicBezTo>
                            <a:pt x="572" y="121"/>
                            <a:pt x="571" y="121"/>
                            <a:pt x="571" y="121"/>
                          </a:cubicBezTo>
                          <a:cubicBezTo>
                            <a:pt x="571" y="121"/>
                            <a:pt x="571" y="121"/>
                            <a:pt x="571" y="121"/>
                          </a:cubicBezTo>
                          <a:cubicBezTo>
                            <a:pt x="571" y="121"/>
                            <a:pt x="570" y="120"/>
                            <a:pt x="570" y="120"/>
                          </a:cubicBezTo>
                          <a:cubicBezTo>
                            <a:pt x="570" y="119"/>
                            <a:pt x="569" y="119"/>
                            <a:pt x="569" y="119"/>
                          </a:cubicBezTo>
                          <a:cubicBezTo>
                            <a:pt x="569" y="119"/>
                            <a:pt x="569" y="119"/>
                            <a:pt x="569" y="119"/>
                          </a:cubicBezTo>
                          <a:cubicBezTo>
                            <a:pt x="569" y="118"/>
                            <a:pt x="569" y="118"/>
                            <a:pt x="568" y="117"/>
                          </a:cubicBezTo>
                          <a:cubicBezTo>
                            <a:pt x="567" y="117"/>
                            <a:pt x="566" y="116"/>
                            <a:pt x="565" y="116"/>
                          </a:cubicBezTo>
                          <a:cubicBezTo>
                            <a:pt x="565" y="116"/>
                            <a:pt x="565" y="116"/>
                            <a:pt x="565" y="116"/>
                          </a:cubicBezTo>
                          <a:cubicBezTo>
                            <a:pt x="564" y="116"/>
                            <a:pt x="564" y="116"/>
                            <a:pt x="564" y="116"/>
                          </a:cubicBezTo>
                          <a:cubicBezTo>
                            <a:pt x="564" y="116"/>
                            <a:pt x="564" y="116"/>
                            <a:pt x="564" y="116"/>
                          </a:cubicBezTo>
                          <a:cubicBezTo>
                            <a:pt x="564" y="115"/>
                            <a:pt x="563" y="114"/>
                            <a:pt x="562" y="114"/>
                          </a:cubicBezTo>
                          <a:cubicBezTo>
                            <a:pt x="562" y="114"/>
                            <a:pt x="561" y="114"/>
                            <a:pt x="561" y="114"/>
                          </a:cubicBezTo>
                          <a:cubicBezTo>
                            <a:pt x="561" y="114"/>
                            <a:pt x="561" y="114"/>
                            <a:pt x="561" y="114"/>
                          </a:cubicBezTo>
                          <a:cubicBezTo>
                            <a:pt x="561" y="114"/>
                            <a:pt x="561" y="114"/>
                            <a:pt x="561" y="114"/>
                          </a:cubicBezTo>
                          <a:cubicBezTo>
                            <a:pt x="560" y="113"/>
                            <a:pt x="559" y="113"/>
                            <a:pt x="559" y="112"/>
                          </a:cubicBezTo>
                          <a:cubicBezTo>
                            <a:pt x="558" y="112"/>
                            <a:pt x="558" y="112"/>
                            <a:pt x="557" y="111"/>
                          </a:cubicBezTo>
                          <a:cubicBezTo>
                            <a:pt x="557" y="111"/>
                            <a:pt x="557" y="111"/>
                            <a:pt x="556" y="111"/>
                          </a:cubicBezTo>
                          <a:cubicBezTo>
                            <a:pt x="556" y="111"/>
                            <a:pt x="556" y="111"/>
                            <a:pt x="556" y="111"/>
                          </a:cubicBezTo>
                          <a:cubicBezTo>
                            <a:pt x="556" y="110"/>
                            <a:pt x="555" y="110"/>
                            <a:pt x="555" y="110"/>
                          </a:cubicBezTo>
                          <a:cubicBezTo>
                            <a:pt x="555" y="110"/>
                            <a:pt x="555" y="110"/>
                            <a:pt x="555" y="110"/>
                          </a:cubicBezTo>
                          <a:cubicBezTo>
                            <a:pt x="555" y="109"/>
                            <a:pt x="555" y="109"/>
                            <a:pt x="553" y="109"/>
                          </a:cubicBezTo>
                          <a:cubicBezTo>
                            <a:pt x="553" y="109"/>
                            <a:pt x="553" y="109"/>
                            <a:pt x="553" y="109"/>
                          </a:cubicBezTo>
                          <a:cubicBezTo>
                            <a:pt x="553" y="108"/>
                            <a:pt x="553" y="108"/>
                            <a:pt x="553" y="108"/>
                          </a:cubicBezTo>
                          <a:cubicBezTo>
                            <a:pt x="552" y="107"/>
                            <a:pt x="551" y="107"/>
                            <a:pt x="550" y="106"/>
                          </a:cubicBezTo>
                          <a:cubicBezTo>
                            <a:pt x="550" y="106"/>
                            <a:pt x="549" y="106"/>
                            <a:pt x="549" y="106"/>
                          </a:cubicBezTo>
                          <a:cubicBezTo>
                            <a:pt x="548" y="106"/>
                            <a:pt x="548" y="106"/>
                            <a:pt x="548" y="106"/>
                          </a:cubicBezTo>
                          <a:cubicBezTo>
                            <a:pt x="548" y="105"/>
                            <a:pt x="548" y="104"/>
                            <a:pt x="547" y="104"/>
                          </a:cubicBezTo>
                          <a:cubicBezTo>
                            <a:pt x="547" y="104"/>
                            <a:pt x="547" y="104"/>
                            <a:pt x="547" y="104"/>
                          </a:cubicBezTo>
                          <a:cubicBezTo>
                            <a:pt x="547" y="104"/>
                            <a:pt x="547" y="103"/>
                            <a:pt x="547" y="103"/>
                          </a:cubicBezTo>
                          <a:cubicBezTo>
                            <a:pt x="546" y="102"/>
                            <a:pt x="546" y="102"/>
                            <a:pt x="546" y="102"/>
                          </a:cubicBezTo>
                          <a:cubicBezTo>
                            <a:pt x="547" y="101"/>
                            <a:pt x="547" y="101"/>
                            <a:pt x="547" y="100"/>
                          </a:cubicBezTo>
                          <a:cubicBezTo>
                            <a:pt x="547" y="100"/>
                            <a:pt x="547" y="100"/>
                            <a:pt x="548" y="100"/>
                          </a:cubicBezTo>
                          <a:cubicBezTo>
                            <a:pt x="549" y="100"/>
                            <a:pt x="550" y="99"/>
                            <a:pt x="551" y="99"/>
                          </a:cubicBezTo>
                          <a:cubicBezTo>
                            <a:pt x="551" y="99"/>
                            <a:pt x="551" y="99"/>
                            <a:pt x="551" y="100"/>
                          </a:cubicBezTo>
                          <a:cubicBezTo>
                            <a:pt x="551" y="100"/>
                            <a:pt x="551" y="100"/>
                            <a:pt x="551" y="100"/>
                          </a:cubicBezTo>
                          <a:cubicBezTo>
                            <a:pt x="551" y="100"/>
                            <a:pt x="551" y="101"/>
                            <a:pt x="550" y="101"/>
                          </a:cubicBezTo>
                          <a:cubicBezTo>
                            <a:pt x="550" y="102"/>
                            <a:pt x="550" y="102"/>
                            <a:pt x="551" y="103"/>
                          </a:cubicBezTo>
                          <a:cubicBezTo>
                            <a:pt x="551" y="103"/>
                            <a:pt x="551" y="103"/>
                            <a:pt x="551" y="103"/>
                          </a:cubicBezTo>
                          <a:cubicBezTo>
                            <a:pt x="551" y="104"/>
                            <a:pt x="551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5"/>
                            <a:pt x="552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6"/>
                            <a:pt x="553" y="106"/>
                            <a:pt x="554" y="106"/>
                          </a:cubicBezTo>
                          <a:cubicBezTo>
                            <a:pt x="554" y="106"/>
                            <a:pt x="555" y="106"/>
                            <a:pt x="555" y="106"/>
                          </a:cubicBezTo>
                          <a:cubicBezTo>
                            <a:pt x="556" y="106"/>
                            <a:pt x="556" y="106"/>
                            <a:pt x="557" y="107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7"/>
                            <a:pt x="557" y="107"/>
                            <a:pt x="557" y="107"/>
                          </a:cubicBezTo>
                          <a:cubicBezTo>
                            <a:pt x="557" y="107"/>
                            <a:pt x="557" y="108"/>
                            <a:pt x="558" y="108"/>
                          </a:cubicBezTo>
                          <a:cubicBezTo>
                            <a:pt x="558" y="108"/>
                            <a:pt x="559" y="108"/>
                            <a:pt x="559" y="108"/>
                          </a:cubicBezTo>
                          <a:cubicBezTo>
                            <a:pt x="559" y="108"/>
                            <a:pt x="559" y="109"/>
                            <a:pt x="560" y="109"/>
                          </a:cubicBezTo>
                          <a:cubicBezTo>
                            <a:pt x="560" y="108"/>
                            <a:pt x="560" y="108"/>
                            <a:pt x="560" y="108"/>
                          </a:cubicBezTo>
                          <a:cubicBezTo>
                            <a:pt x="560" y="108"/>
                            <a:pt x="560" y="108"/>
                            <a:pt x="560" y="108"/>
                          </a:cubicBezTo>
                          <a:cubicBezTo>
                            <a:pt x="560" y="108"/>
                            <a:pt x="561" y="108"/>
                            <a:pt x="561" y="108"/>
                          </a:cubicBezTo>
                          <a:cubicBezTo>
                            <a:pt x="561" y="107"/>
                            <a:pt x="562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9"/>
                            <a:pt x="563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5" y="109"/>
                          </a:cubicBezTo>
                          <a:cubicBezTo>
                            <a:pt x="565" y="109"/>
                            <a:pt x="565" y="109"/>
                            <a:pt x="565" y="109"/>
                          </a:cubicBezTo>
                          <a:cubicBezTo>
                            <a:pt x="566" y="110"/>
                            <a:pt x="566" y="110"/>
                            <a:pt x="566" y="110"/>
                          </a:cubicBezTo>
                          <a:cubicBezTo>
                            <a:pt x="566" y="110"/>
                            <a:pt x="566" y="110"/>
                            <a:pt x="566" y="110"/>
                          </a:cubicBezTo>
                          <a:cubicBezTo>
                            <a:pt x="566" y="111"/>
                            <a:pt x="567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2"/>
                            <a:pt x="568" y="113"/>
                            <a:pt x="569" y="114"/>
                          </a:cubicBezTo>
                          <a:cubicBezTo>
                            <a:pt x="569" y="113"/>
                            <a:pt x="569" y="113"/>
                            <a:pt x="569" y="113"/>
                          </a:cubicBezTo>
                          <a:cubicBezTo>
                            <a:pt x="569" y="113"/>
                            <a:pt x="569" y="113"/>
                            <a:pt x="569" y="113"/>
                          </a:cubicBezTo>
                          <a:cubicBezTo>
                            <a:pt x="569" y="113"/>
                            <a:pt x="570" y="114"/>
                            <a:pt x="570" y="114"/>
                          </a:cubicBezTo>
                          <a:cubicBezTo>
                            <a:pt x="570" y="114"/>
                            <a:pt x="570" y="114"/>
                            <a:pt x="570" y="114"/>
                          </a:cubicBezTo>
                          <a:cubicBezTo>
                            <a:pt x="570" y="114"/>
                            <a:pt x="569" y="113"/>
                            <a:pt x="569" y="113"/>
                          </a:cubicBezTo>
                          <a:cubicBezTo>
                            <a:pt x="569" y="114"/>
                            <a:pt x="569" y="114"/>
                            <a:pt x="569" y="114"/>
                          </a:cubicBezTo>
                          <a:cubicBezTo>
                            <a:pt x="569" y="114"/>
                            <a:pt x="569" y="114"/>
                            <a:pt x="570" y="114"/>
                          </a:cubicBezTo>
                          <a:cubicBezTo>
                            <a:pt x="570" y="115"/>
                            <a:pt x="570" y="115"/>
                            <a:pt x="571" y="115"/>
                          </a:cubicBezTo>
                          <a:cubicBezTo>
                            <a:pt x="572" y="115"/>
                            <a:pt x="573" y="115"/>
                            <a:pt x="574" y="115"/>
                          </a:cubicBezTo>
                          <a:cubicBezTo>
                            <a:pt x="574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4" y="115"/>
                            <a:pt x="574" y="115"/>
                            <a:pt x="574" y="115"/>
                          </a:cubicBezTo>
                          <a:cubicBezTo>
                            <a:pt x="575" y="115"/>
                            <a:pt x="575" y="115"/>
                            <a:pt x="575" y="116"/>
                          </a:cubicBezTo>
                          <a:cubicBezTo>
                            <a:pt x="575" y="116"/>
                            <a:pt x="575" y="116"/>
                            <a:pt x="575" y="116"/>
                          </a:cubicBezTo>
                          <a:cubicBezTo>
                            <a:pt x="575" y="116"/>
                            <a:pt x="576" y="116"/>
                            <a:pt x="576" y="116"/>
                          </a:cubicBezTo>
                          <a:cubicBezTo>
                            <a:pt x="576" y="116"/>
                            <a:pt x="576" y="116"/>
                            <a:pt x="576" y="116"/>
                          </a:cubicBezTo>
                          <a:cubicBezTo>
                            <a:pt x="576" y="116"/>
                            <a:pt x="576" y="117"/>
                            <a:pt x="577" y="117"/>
                          </a:cubicBezTo>
                          <a:cubicBezTo>
                            <a:pt x="577" y="117"/>
                            <a:pt x="578" y="117"/>
                            <a:pt x="578" y="117"/>
                          </a:cubicBezTo>
                          <a:cubicBezTo>
                            <a:pt x="579" y="117"/>
                            <a:pt x="580" y="117"/>
                            <a:pt x="580" y="118"/>
                          </a:cubicBezTo>
                          <a:cubicBezTo>
                            <a:pt x="580" y="118"/>
                            <a:pt x="581" y="118"/>
                            <a:pt x="581" y="118"/>
                          </a:cubicBezTo>
                          <a:cubicBezTo>
                            <a:pt x="581" y="118"/>
                            <a:pt x="581" y="118"/>
                            <a:pt x="581" y="118"/>
                          </a:cubicBezTo>
                          <a:cubicBezTo>
                            <a:pt x="581" y="119"/>
                            <a:pt x="582" y="119"/>
                            <a:pt x="582" y="119"/>
                          </a:cubicBezTo>
                          <a:cubicBezTo>
                            <a:pt x="582" y="119"/>
                            <a:pt x="582" y="119"/>
                            <a:pt x="582" y="119"/>
                          </a:cubicBezTo>
                          <a:cubicBezTo>
                            <a:pt x="582" y="120"/>
                            <a:pt x="583" y="120"/>
                            <a:pt x="584" y="120"/>
                          </a:cubicBezTo>
                          <a:cubicBezTo>
                            <a:pt x="584" y="121"/>
                            <a:pt x="584" y="121"/>
                            <a:pt x="584" y="121"/>
                          </a:cubicBezTo>
                          <a:cubicBezTo>
                            <a:pt x="584" y="121"/>
                            <a:pt x="584" y="122"/>
                            <a:pt x="584" y="122"/>
                          </a:cubicBezTo>
                          <a:cubicBezTo>
                            <a:pt x="585" y="122"/>
                            <a:pt x="586" y="123"/>
                            <a:pt x="587" y="123"/>
                          </a:cubicBezTo>
                          <a:cubicBezTo>
                            <a:pt x="586" y="123"/>
                            <a:pt x="586" y="123"/>
                            <a:pt x="586" y="123"/>
                          </a:cubicBezTo>
                          <a:cubicBezTo>
                            <a:pt x="587" y="123"/>
                            <a:pt x="587" y="124"/>
                            <a:pt x="587" y="124"/>
                          </a:cubicBezTo>
                          <a:cubicBezTo>
                            <a:pt x="588" y="124"/>
                            <a:pt x="588" y="124"/>
                            <a:pt x="588" y="123"/>
                          </a:cubicBezTo>
                          <a:cubicBezTo>
                            <a:pt x="588" y="123"/>
                            <a:pt x="588" y="122"/>
                            <a:pt x="588" y="122"/>
                          </a:cubicBezTo>
                          <a:cubicBezTo>
                            <a:pt x="588" y="121"/>
                            <a:pt x="587" y="121"/>
                            <a:pt x="586" y="121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19"/>
                          </a:cubicBezTo>
                          <a:cubicBezTo>
                            <a:pt x="586" y="119"/>
                            <a:pt x="586" y="119"/>
                            <a:pt x="586" y="119"/>
                          </a:cubicBezTo>
                          <a:cubicBezTo>
                            <a:pt x="586" y="119"/>
                            <a:pt x="585" y="118"/>
                            <a:pt x="585" y="118"/>
                          </a:cubicBezTo>
                          <a:cubicBezTo>
                            <a:pt x="585" y="117"/>
                            <a:pt x="584" y="117"/>
                            <a:pt x="583" y="117"/>
                          </a:cubicBezTo>
                          <a:cubicBezTo>
                            <a:pt x="583" y="117"/>
                            <a:pt x="583" y="117"/>
                            <a:pt x="583" y="117"/>
                          </a:cubicBezTo>
                          <a:cubicBezTo>
                            <a:pt x="582" y="117"/>
                            <a:pt x="582" y="117"/>
                            <a:pt x="582" y="117"/>
                          </a:cubicBezTo>
                          <a:cubicBezTo>
                            <a:pt x="582" y="116"/>
                            <a:pt x="581" y="116"/>
                            <a:pt x="581" y="115"/>
                          </a:cubicBezTo>
                          <a:cubicBezTo>
                            <a:pt x="580" y="115"/>
                            <a:pt x="580" y="115"/>
                            <a:pt x="579" y="115"/>
                          </a:cubicBezTo>
                          <a:cubicBezTo>
                            <a:pt x="579" y="115"/>
                            <a:pt x="579" y="114"/>
                            <a:pt x="579" y="114"/>
                          </a:cubicBezTo>
                          <a:cubicBezTo>
                            <a:pt x="579" y="114"/>
                            <a:pt x="579" y="114"/>
                            <a:pt x="579" y="114"/>
                          </a:cubicBezTo>
                          <a:cubicBezTo>
                            <a:pt x="579" y="113"/>
                            <a:pt x="579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1"/>
                            <a:pt x="578" y="110"/>
                            <a:pt x="577" y="110"/>
                          </a:cubicBezTo>
                          <a:cubicBezTo>
                            <a:pt x="577" y="110"/>
                            <a:pt x="577" y="109"/>
                            <a:pt x="577" y="109"/>
                          </a:cubicBezTo>
                          <a:cubicBezTo>
                            <a:pt x="576" y="109"/>
                            <a:pt x="576" y="109"/>
                            <a:pt x="575" y="108"/>
                          </a:cubicBezTo>
                          <a:cubicBezTo>
                            <a:pt x="575" y="109"/>
                            <a:pt x="575" y="109"/>
                            <a:pt x="575" y="109"/>
                          </a:cubicBezTo>
                          <a:cubicBezTo>
                            <a:pt x="575" y="109"/>
                            <a:pt x="575" y="109"/>
                            <a:pt x="575" y="109"/>
                          </a:cubicBezTo>
                          <a:cubicBezTo>
                            <a:pt x="575" y="108"/>
                            <a:pt x="575" y="108"/>
                            <a:pt x="575" y="108"/>
                          </a:cubicBezTo>
                          <a:cubicBezTo>
                            <a:pt x="575" y="108"/>
                            <a:pt x="575" y="108"/>
                            <a:pt x="574" y="108"/>
                          </a:cubicBezTo>
                          <a:cubicBezTo>
                            <a:pt x="574" y="108"/>
                            <a:pt x="574" y="108"/>
                            <a:pt x="574" y="108"/>
                          </a:cubicBezTo>
                          <a:cubicBezTo>
                            <a:pt x="574" y="108"/>
                            <a:pt x="574" y="108"/>
                            <a:pt x="574" y="107"/>
                          </a:cubicBezTo>
                          <a:cubicBezTo>
                            <a:pt x="574" y="107"/>
                            <a:pt x="574" y="107"/>
                            <a:pt x="574" y="106"/>
                          </a:cubicBezTo>
                          <a:cubicBezTo>
                            <a:pt x="573" y="106"/>
                            <a:pt x="573" y="106"/>
                            <a:pt x="572" y="106"/>
                          </a:cubicBezTo>
                          <a:cubicBezTo>
                            <a:pt x="572" y="106"/>
                            <a:pt x="572" y="106"/>
                            <a:pt x="572" y="106"/>
                          </a:cubicBezTo>
                          <a:cubicBezTo>
                            <a:pt x="572" y="106"/>
                            <a:pt x="572" y="106"/>
                            <a:pt x="572" y="106"/>
                          </a:cubicBezTo>
                          <a:cubicBezTo>
                            <a:pt x="572" y="106"/>
                            <a:pt x="572" y="105"/>
                            <a:pt x="572" y="105"/>
                          </a:cubicBezTo>
                          <a:cubicBezTo>
                            <a:pt x="572" y="105"/>
                            <a:pt x="572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2" y="105"/>
                            <a:pt x="572" y="105"/>
                            <a:pt x="572" y="105"/>
                          </a:cubicBezTo>
                          <a:cubicBezTo>
                            <a:pt x="571" y="105"/>
                            <a:pt x="571" y="105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3"/>
                            <a:pt x="571" y="103"/>
                          </a:cubicBezTo>
                          <a:cubicBezTo>
                            <a:pt x="571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2"/>
                          </a:cubicBezTo>
                          <a:cubicBezTo>
                            <a:pt x="570" y="102"/>
                            <a:pt x="570" y="102"/>
                            <a:pt x="570" y="102"/>
                          </a:cubicBezTo>
                          <a:cubicBezTo>
                            <a:pt x="569" y="102"/>
                            <a:pt x="569" y="102"/>
                            <a:pt x="568" y="102"/>
                          </a:cubicBezTo>
                          <a:cubicBezTo>
                            <a:pt x="568" y="102"/>
                            <a:pt x="568" y="102"/>
                            <a:pt x="568" y="102"/>
                          </a:cubicBezTo>
                          <a:cubicBezTo>
                            <a:pt x="568" y="101"/>
                            <a:pt x="568" y="101"/>
                            <a:pt x="568" y="100"/>
                          </a:cubicBezTo>
                          <a:cubicBezTo>
                            <a:pt x="567" y="100"/>
                            <a:pt x="567" y="100"/>
                            <a:pt x="567" y="99"/>
                          </a:cubicBezTo>
                          <a:cubicBezTo>
                            <a:pt x="566" y="98"/>
                            <a:pt x="566" y="98"/>
                            <a:pt x="565" y="97"/>
                          </a:cubicBezTo>
                          <a:cubicBezTo>
                            <a:pt x="564" y="97"/>
                            <a:pt x="564" y="97"/>
                            <a:pt x="564" y="97"/>
                          </a:cubicBezTo>
                          <a:cubicBezTo>
                            <a:pt x="564" y="96"/>
                            <a:pt x="564" y="96"/>
                            <a:pt x="563" y="96"/>
                          </a:cubicBezTo>
                          <a:cubicBezTo>
                            <a:pt x="563" y="96"/>
                            <a:pt x="563" y="96"/>
                            <a:pt x="563" y="96"/>
                          </a:cubicBezTo>
                          <a:cubicBezTo>
                            <a:pt x="563" y="96"/>
                            <a:pt x="563" y="96"/>
                            <a:pt x="563" y="96"/>
                          </a:cubicBezTo>
                          <a:cubicBezTo>
                            <a:pt x="562" y="96"/>
                            <a:pt x="561" y="96"/>
                            <a:pt x="560" y="96"/>
                          </a:cubicBezTo>
                          <a:cubicBezTo>
                            <a:pt x="560" y="96"/>
                            <a:pt x="560" y="96"/>
                            <a:pt x="560" y="96"/>
                          </a:cubicBezTo>
                          <a:cubicBezTo>
                            <a:pt x="560" y="95"/>
                            <a:pt x="560" y="95"/>
                            <a:pt x="559" y="95"/>
                          </a:cubicBezTo>
                          <a:cubicBezTo>
                            <a:pt x="559" y="95"/>
                            <a:pt x="559" y="95"/>
                            <a:pt x="559" y="95"/>
                          </a:cubicBezTo>
                          <a:cubicBezTo>
                            <a:pt x="559" y="95"/>
                            <a:pt x="559" y="95"/>
                            <a:pt x="559" y="95"/>
                          </a:cubicBezTo>
                          <a:cubicBezTo>
                            <a:pt x="559" y="94"/>
                            <a:pt x="559" y="94"/>
                            <a:pt x="558" y="94"/>
                          </a:cubicBezTo>
                          <a:cubicBezTo>
                            <a:pt x="558" y="94"/>
                            <a:pt x="559" y="94"/>
                            <a:pt x="559" y="94"/>
                          </a:cubicBezTo>
                          <a:cubicBezTo>
                            <a:pt x="559" y="94"/>
                            <a:pt x="558" y="94"/>
                            <a:pt x="558" y="94"/>
                          </a:cubicBezTo>
                          <a:cubicBezTo>
                            <a:pt x="556" y="93"/>
                            <a:pt x="554" y="92"/>
                            <a:pt x="552" y="90"/>
                          </a:cubicBezTo>
                          <a:cubicBezTo>
                            <a:pt x="551" y="90"/>
                            <a:pt x="551" y="90"/>
                            <a:pt x="551" y="90"/>
                          </a:cubicBezTo>
                          <a:cubicBezTo>
                            <a:pt x="551" y="90"/>
                            <a:pt x="551" y="90"/>
                            <a:pt x="551" y="90"/>
                          </a:cubicBezTo>
                          <a:cubicBezTo>
                            <a:pt x="550" y="90"/>
                            <a:pt x="550" y="90"/>
                            <a:pt x="549" y="90"/>
                          </a:cubicBezTo>
                          <a:cubicBezTo>
                            <a:pt x="549" y="90"/>
                            <a:pt x="549" y="90"/>
                            <a:pt x="549" y="90"/>
                          </a:cubicBezTo>
                          <a:cubicBezTo>
                            <a:pt x="549" y="89"/>
                            <a:pt x="549" y="89"/>
                            <a:pt x="548" y="88"/>
                          </a:cubicBezTo>
                          <a:cubicBezTo>
                            <a:pt x="548" y="88"/>
                            <a:pt x="548" y="88"/>
                            <a:pt x="548" y="88"/>
                          </a:cubicBezTo>
                          <a:cubicBezTo>
                            <a:pt x="548" y="88"/>
                            <a:pt x="548" y="88"/>
                            <a:pt x="548" y="88"/>
                          </a:cubicBezTo>
                          <a:cubicBezTo>
                            <a:pt x="547" y="88"/>
                            <a:pt x="547" y="88"/>
                            <a:pt x="547" y="88"/>
                          </a:cubicBezTo>
                          <a:cubicBezTo>
                            <a:pt x="548" y="87"/>
                            <a:pt x="547" y="87"/>
                            <a:pt x="547" y="86"/>
                          </a:cubicBezTo>
                          <a:cubicBezTo>
                            <a:pt x="545" y="86"/>
                            <a:pt x="543" y="86"/>
                            <a:pt x="541" y="86"/>
                          </a:cubicBezTo>
                          <a:cubicBezTo>
                            <a:pt x="541" y="86"/>
                            <a:pt x="541" y="86"/>
                            <a:pt x="541" y="86"/>
                          </a:cubicBezTo>
                          <a:cubicBezTo>
                            <a:pt x="541" y="86"/>
                            <a:pt x="541" y="86"/>
                            <a:pt x="541" y="85"/>
                          </a:cubicBezTo>
                          <a:cubicBezTo>
                            <a:pt x="540" y="85"/>
                            <a:pt x="539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4"/>
                            <a:pt x="537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2"/>
                            <a:pt x="535" y="82"/>
                            <a:pt x="535" y="82"/>
                          </a:cubicBezTo>
                          <a:cubicBezTo>
                            <a:pt x="534" y="82"/>
                            <a:pt x="533" y="82"/>
                            <a:pt x="532" y="82"/>
                          </a:cubicBezTo>
                          <a:cubicBezTo>
                            <a:pt x="531" y="82"/>
                            <a:pt x="531" y="82"/>
                            <a:pt x="531" y="82"/>
                          </a:cubicBezTo>
                          <a:cubicBezTo>
                            <a:pt x="531" y="82"/>
                            <a:pt x="531" y="81"/>
                            <a:pt x="531" y="81"/>
                          </a:cubicBezTo>
                          <a:cubicBezTo>
                            <a:pt x="531" y="81"/>
                            <a:pt x="531" y="81"/>
                            <a:pt x="531" y="81"/>
                          </a:cubicBezTo>
                          <a:cubicBezTo>
                            <a:pt x="531" y="81"/>
                            <a:pt x="531" y="80"/>
                            <a:pt x="530" y="80"/>
                          </a:cubicBezTo>
                          <a:cubicBezTo>
                            <a:pt x="530" y="79"/>
                            <a:pt x="529" y="79"/>
                            <a:pt x="529" y="78"/>
                          </a:cubicBezTo>
                          <a:cubicBezTo>
                            <a:pt x="528" y="78"/>
                            <a:pt x="528" y="78"/>
                            <a:pt x="528" y="78"/>
                          </a:cubicBezTo>
                          <a:cubicBezTo>
                            <a:pt x="525" y="77"/>
                            <a:pt x="523" y="77"/>
                            <a:pt x="521" y="76"/>
                          </a:cubicBezTo>
                          <a:cubicBezTo>
                            <a:pt x="521" y="76"/>
                            <a:pt x="521" y="76"/>
                            <a:pt x="521" y="76"/>
                          </a:cubicBezTo>
                          <a:cubicBezTo>
                            <a:pt x="521" y="76"/>
                            <a:pt x="521" y="76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19" y="75"/>
                            <a:pt x="518" y="75"/>
                            <a:pt x="517" y="75"/>
                          </a:cubicBezTo>
                          <a:cubicBezTo>
                            <a:pt x="517" y="74"/>
                            <a:pt x="517" y="74"/>
                            <a:pt x="517" y="74"/>
                          </a:cubicBezTo>
                          <a:cubicBezTo>
                            <a:pt x="516" y="74"/>
                            <a:pt x="516" y="74"/>
                            <a:pt x="515" y="74"/>
                          </a:cubicBezTo>
                          <a:cubicBezTo>
                            <a:pt x="515" y="74"/>
                            <a:pt x="515" y="74"/>
                            <a:pt x="515" y="74"/>
                          </a:cubicBezTo>
                          <a:cubicBezTo>
                            <a:pt x="515" y="74"/>
                            <a:pt x="515" y="74"/>
                            <a:pt x="515" y="74"/>
                          </a:cubicBezTo>
                          <a:cubicBezTo>
                            <a:pt x="515" y="73"/>
                            <a:pt x="514" y="73"/>
                            <a:pt x="513" y="73"/>
                          </a:cubicBezTo>
                          <a:cubicBezTo>
                            <a:pt x="513" y="72"/>
                            <a:pt x="512" y="72"/>
                            <a:pt x="512" y="73"/>
                          </a:cubicBezTo>
                          <a:cubicBezTo>
                            <a:pt x="512" y="73"/>
                            <a:pt x="512" y="73"/>
                            <a:pt x="512" y="73"/>
                          </a:cubicBezTo>
                          <a:cubicBezTo>
                            <a:pt x="512" y="73"/>
                            <a:pt x="512" y="72"/>
                            <a:pt x="512" y="72"/>
                          </a:cubicBezTo>
                          <a:cubicBezTo>
                            <a:pt x="512" y="72"/>
                            <a:pt x="512" y="72"/>
                            <a:pt x="512" y="72"/>
                          </a:cubicBezTo>
                          <a:cubicBezTo>
                            <a:pt x="512" y="71"/>
                            <a:pt x="511" y="71"/>
                            <a:pt x="510" y="71"/>
                          </a:cubicBezTo>
                          <a:cubicBezTo>
                            <a:pt x="509" y="70"/>
                            <a:pt x="508" y="70"/>
                            <a:pt x="507" y="70"/>
                          </a:cubicBezTo>
                          <a:cubicBezTo>
                            <a:pt x="506" y="70"/>
                            <a:pt x="506" y="70"/>
                            <a:pt x="505" y="70"/>
                          </a:cubicBezTo>
                          <a:cubicBezTo>
                            <a:pt x="504" y="70"/>
                            <a:pt x="503" y="70"/>
                            <a:pt x="502" y="70"/>
                          </a:cubicBezTo>
                          <a:cubicBezTo>
                            <a:pt x="502" y="70"/>
                            <a:pt x="502" y="70"/>
                            <a:pt x="502" y="70"/>
                          </a:cubicBezTo>
                          <a:cubicBezTo>
                            <a:pt x="502" y="69"/>
                            <a:pt x="503" y="68"/>
                            <a:pt x="502" y="67"/>
                          </a:cubicBezTo>
                          <a:cubicBezTo>
                            <a:pt x="502" y="66"/>
                            <a:pt x="501" y="66"/>
                            <a:pt x="500" y="66"/>
                          </a:cubicBezTo>
                          <a:cubicBezTo>
                            <a:pt x="500" y="65"/>
                            <a:pt x="499" y="65"/>
                            <a:pt x="499" y="65"/>
                          </a:cubicBezTo>
                          <a:cubicBezTo>
                            <a:pt x="498" y="64"/>
                            <a:pt x="497" y="64"/>
                            <a:pt x="496" y="65"/>
                          </a:cubicBezTo>
                          <a:cubicBezTo>
                            <a:pt x="495" y="65"/>
                            <a:pt x="495" y="65"/>
                            <a:pt x="494" y="65"/>
                          </a:cubicBezTo>
                          <a:cubicBezTo>
                            <a:pt x="494" y="65"/>
                            <a:pt x="494" y="65"/>
                            <a:pt x="494" y="65"/>
                          </a:cubicBezTo>
                          <a:cubicBezTo>
                            <a:pt x="494" y="65"/>
                            <a:pt x="495" y="64"/>
                            <a:pt x="495" y="64"/>
                          </a:cubicBezTo>
                          <a:cubicBezTo>
                            <a:pt x="495" y="63"/>
                            <a:pt x="495" y="62"/>
                            <a:pt x="494" y="62"/>
                          </a:cubicBezTo>
                          <a:cubicBezTo>
                            <a:pt x="494" y="62"/>
                            <a:pt x="494" y="62"/>
                            <a:pt x="494" y="62"/>
                          </a:cubicBezTo>
                          <a:cubicBezTo>
                            <a:pt x="493" y="62"/>
                            <a:pt x="493" y="62"/>
                            <a:pt x="493" y="61"/>
                          </a:cubicBezTo>
                          <a:cubicBezTo>
                            <a:pt x="493" y="61"/>
                            <a:pt x="492" y="61"/>
                            <a:pt x="492" y="61"/>
                          </a:cubicBezTo>
                          <a:cubicBezTo>
                            <a:pt x="492" y="61"/>
                            <a:pt x="492" y="61"/>
                            <a:pt x="492" y="61"/>
                          </a:cubicBezTo>
                          <a:cubicBezTo>
                            <a:pt x="492" y="61"/>
                            <a:pt x="491" y="61"/>
                            <a:pt x="491" y="61"/>
                          </a:cubicBezTo>
                          <a:cubicBezTo>
                            <a:pt x="490" y="62"/>
                            <a:pt x="490" y="62"/>
                            <a:pt x="490" y="63"/>
                          </a:cubicBezTo>
                          <a:cubicBezTo>
                            <a:pt x="490" y="62"/>
                            <a:pt x="490" y="62"/>
                            <a:pt x="490" y="62"/>
                          </a:cubicBezTo>
                          <a:cubicBezTo>
                            <a:pt x="490" y="62"/>
                            <a:pt x="490" y="62"/>
                            <a:pt x="490" y="62"/>
                          </a:cubicBezTo>
                          <a:cubicBezTo>
                            <a:pt x="489" y="62"/>
                            <a:pt x="489" y="62"/>
                            <a:pt x="489" y="62"/>
                          </a:cubicBezTo>
                          <a:cubicBezTo>
                            <a:pt x="490" y="62"/>
                            <a:pt x="490" y="62"/>
                            <a:pt x="490" y="61"/>
                          </a:cubicBezTo>
                          <a:cubicBezTo>
                            <a:pt x="490" y="61"/>
                            <a:pt x="490" y="61"/>
                            <a:pt x="490" y="61"/>
                          </a:cubicBezTo>
                          <a:cubicBezTo>
                            <a:pt x="490" y="61"/>
                            <a:pt x="491" y="61"/>
                            <a:pt x="491" y="61"/>
                          </a:cubicBezTo>
                          <a:cubicBezTo>
                            <a:pt x="491" y="61"/>
                            <a:pt x="491" y="60"/>
                            <a:pt x="492" y="60"/>
                          </a:cubicBezTo>
                          <a:cubicBezTo>
                            <a:pt x="492" y="60"/>
                            <a:pt x="492" y="60"/>
                            <a:pt x="492" y="60"/>
                          </a:cubicBezTo>
                          <a:cubicBezTo>
                            <a:pt x="492" y="60"/>
                            <a:pt x="492" y="59"/>
                            <a:pt x="492" y="59"/>
                          </a:cubicBezTo>
                          <a:cubicBezTo>
                            <a:pt x="492" y="59"/>
                            <a:pt x="491" y="59"/>
                            <a:pt x="491" y="59"/>
                          </a:cubicBezTo>
                          <a:cubicBezTo>
                            <a:pt x="490" y="59"/>
                            <a:pt x="490" y="59"/>
                            <a:pt x="490" y="59"/>
                          </a:cubicBezTo>
                          <a:cubicBezTo>
                            <a:pt x="490" y="59"/>
                            <a:pt x="490" y="59"/>
                            <a:pt x="490" y="59"/>
                          </a:cubicBezTo>
                          <a:cubicBezTo>
                            <a:pt x="489" y="59"/>
                            <a:pt x="489" y="60"/>
                            <a:pt x="488" y="60"/>
                          </a:cubicBezTo>
                          <a:cubicBezTo>
                            <a:pt x="488" y="61"/>
                            <a:pt x="487" y="61"/>
                            <a:pt x="487" y="61"/>
                          </a:cubicBezTo>
                          <a:cubicBezTo>
                            <a:pt x="487" y="61"/>
                            <a:pt x="486" y="60"/>
                            <a:pt x="486" y="60"/>
                          </a:cubicBezTo>
                          <a:cubicBezTo>
                            <a:pt x="486" y="60"/>
                            <a:pt x="487" y="60"/>
                            <a:pt x="487" y="59"/>
                          </a:cubicBezTo>
                          <a:cubicBezTo>
                            <a:pt x="487" y="59"/>
                            <a:pt x="487" y="59"/>
                            <a:pt x="487" y="59"/>
                          </a:cubicBezTo>
                          <a:cubicBezTo>
                            <a:pt x="486" y="58"/>
                            <a:pt x="486" y="58"/>
                            <a:pt x="485" y="59"/>
                          </a:cubicBezTo>
                          <a:cubicBezTo>
                            <a:pt x="485" y="59"/>
                            <a:pt x="485" y="59"/>
                            <a:pt x="485" y="59"/>
                          </a:cubicBezTo>
                          <a:cubicBezTo>
                            <a:pt x="484" y="59"/>
                            <a:pt x="484" y="58"/>
                            <a:pt x="484" y="57"/>
                          </a:cubicBezTo>
                          <a:cubicBezTo>
                            <a:pt x="483" y="57"/>
                            <a:pt x="483" y="57"/>
                            <a:pt x="483" y="57"/>
                          </a:cubicBezTo>
                          <a:cubicBezTo>
                            <a:pt x="482" y="57"/>
                            <a:pt x="482" y="57"/>
                            <a:pt x="482" y="57"/>
                          </a:cubicBezTo>
                          <a:cubicBezTo>
                            <a:pt x="482" y="57"/>
                            <a:pt x="482" y="57"/>
                            <a:pt x="482" y="57"/>
                          </a:cubicBezTo>
                          <a:cubicBezTo>
                            <a:pt x="482" y="55"/>
                            <a:pt x="482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4"/>
                            <a:pt x="480" y="54"/>
                            <a:pt x="480" y="53"/>
                          </a:cubicBezTo>
                          <a:cubicBezTo>
                            <a:pt x="479" y="52"/>
                            <a:pt x="479" y="52"/>
                            <a:pt x="478" y="52"/>
                          </a:cubicBezTo>
                          <a:cubicBezTo>
                            <a:pt x="478" y="52"/>
                            <a:pt x="478" y="52"/>
                            <a:pt x="477" y="52"/>
                          </a:cubicBezTo>
                          <a:cubicBezTo>
                            <a:pt x="476" y="53"/>
                            <a:pt x="476" y="51"/>
                            <a:pt x="475" y="51"/>
                          </a:cubicBezTo>
                          <a:cubicBezTo>
                            <a:pt x="475" y="51"/>
                            <a:pt x="474" y="51"/>
                            <a:pt x="474" y="51"/>
                          </a:cubicBezTo>
                          <a:cubicBezTo>
                            <a:pt x="474" y="51"/>
                            <a:pt x="474" y="51"/>
                            <a:pt x="474" y="51"/>
                          </a:cubicBezTo>
                          <a:cubicBezTo>
                            <a:pt x="474" y="50"/>
                            <a:pt x="473" y="50"/>
                            <a:pt x="472" y="50"/>
                          </a:cubicBezTo>
                          <a:cubicBezTo>
                            <a:pt x="472" y="49"/>
                            <a:pt x="471" y="49"/>
                            <a:pt x="470" y="49"/>
                          </a:cubicBezTo>
                          <a:cubicBezTo>
                            <a:pt x="470" y="49"/>
                            <a:pt x="470" y="49"/>
                            <a:pt x="470" y="49"/>
                          </a:cubicBezTo>
                          <a:cubicBezTo>
                            <a:pt x="469" y="49"/>
                            <a:pt x="469" y="49"/>
                            <a:pt x="468" y="48"/>
                          </a:cubicBezTo>
                          <a:cubicBezTo>
                            <a:pt x="468" y="48"/>
                            <a:pt x="467" y="48"/>
                            <a:pt x="467" y="48"/>
                          </a:cubicBezTo>
                          <a:cubicBezTo>
                            <a:pt x="467" y="47"/>
                            <a:pt x="467" y="47"/>
                            <a:pt x="467" y="47"/>
                          </a:cubicBezTo>
                          <a:cubicBezTo>
                            <a:pt x="467" y="46"/>
                            <a:pt x="467" y="46"/>
                            <a:pt x="466" y="46"/>
                          </a:cubicBezTo>
                          <a:cubicBezTo>
                            <a:pt x="465" y="45"/>
                            <a:pt x="465" y="45"/>
                            <a:pt x="464" y="45"/>
                          </a:cubicBezTo>
                          <a:cubicBezTo>
                            <a:pt x="463" y="44"/>
                            <a:pt x="462" y="43"/>
                            <a:pt x="460" y="43"/>
                          </a:cubicBezTo>
                          <a:cubicBezTo>
                            <a:pt x="460" y="43"/>
                            <a:pt x="460" y="43"/>
                            <a:pt x="459" y="43"/>
                          </a:cubicBezTo>
                          <a:cubicBezTo>
                            <a:pt x="459" y="43"/>
                            <a:pt x="459" y="43"/>
                            <a:pt x="459" y="43"/>
                          </a:cubicBezTo>
                          <a:cubicBezTo>
                            <a:pt x="459" y="43"/>
                            <a:pt x="459" y="43"/>
                            <a:pt x="459" y="43"/>
                          </a:cubicBezTo>
                          <a:cubicBezTo>
                            <a:pt x="459" y="42"/>
                            <a:pt x="459" y="42"/>
                            <a:pt x="458" y="42"/>
                          </a:cubicBezTo>
                          <a:cubicBezTo>
                            <a:pt x="457" y="42"/>
                            <a:pt x="457" y="42"/>
                            <a:pt x="456" y="42"/>
                          </a:cubicBezTo>
                          <a:cubicBezTo>
                            <a:pt x="456" y="42"/>
                            <a:pt x="456" y="42"/>
                            <a:pt x="456" y="42"/>
                          </a:cubicBezTo>
                          <a:cubicBezTo>
                            <a:pt x="456" y="41"/>
                            <a:pt x="456" y="41"/>
                            <a:pt x="455" y="41"/>
                          </a:cubicBezTo>
                          <a:cubicBezTo>
                            <a:pt x="455" y="41"/>
                            <a:pt x="454" y="41"/>
                            <a:pt x="453" y="41"/>
                          </a:cubicBezTo>
                          <a:cubicBezTo>
                            <a:pt x="454" y="41"/>
                            <a:pt x="454" y="41"/>
                            <a:pt x="454" y="41"/>
                          </a:cubicBezTo>
                          <a:cubicBezTo>
                            <a:pt x="453" y="41"/>
                            <a:pt x="453" y="41"/>
                            <a:pt x="453" y="41"/>
                          </a:cubicBezTo>
                          <a:cubicBezTo>
                            <a:pt x="453" y="41"/>
                            <a:pt x="453" y="40"/>
                            <a:pt x="453" y="40"/>
                          </a:cubicBezTo>
                          <a:cubicBezTo>
                            <a:pt x="452" y="40"/>
                            <a:pt x="452" y="40"/>
                            <a:pt x="451" y="40"/>
                          </a:cubicBezTo>
                          <a:cubicBezTo>
                            <a:pt x="451" y="40"/>
                            <a:pt x="451" y="40"/>
                            <a:pt x="451" y="40"/>
                          </a:cubicBezTo>
                          <a:cubicBezTo>
                            <a:pt x="451" y="40"/>
                            <a:pt x="451" y="39"/>
                            <a:pt x="451" y="39"/>
                          </a:cubicBezTo>
                          <a:cubicBezTo>
                            <a:pt x="451" y="39"/>
                            <a:pt x="450" y="38"/>
                            <a:pt x="450" y="38"/>
                          </a:cubicBezTo>
                          <a:cubicBezTo>
                            <a:pt x="450" y="38"/>
                            <a:pt x="449" y="38"/>
                            <a:pt x="449" y="38"/>
                          </a:cubicBezTo>
                          <a:cubicBezTo>
                            <a:pt x="449" y="38"/>
                            <a:pt x="449" y="38"/>
                            <a:pt x="449" y="38"/>
                          </a:cubicBezTo>
                          <a:cubicBezTo>
                            <a:pt x="449" y="37"/>
                            <a:pt x="448" y="37"/>
                            <a:pt x="448" y="37"/>
                          </a:cubicBezTo>
                          <a:cubicBezTo>
                            <a:pt x="448" y="37"/>
                            <a:pt x="448" y="37"/>
                            <a:pt x="448" y="37"/>
                          </a:cubicBezTo>
                          <a:cubicBezTo>
                            <a:pt x="447" y="37"/>
                            <a:pt x="446" y="37"/>
                            <a:pt x="445" y="37"/>
                          </a:cubicBezTo>
                          <a:cubicBezTo>
                            <a:pt x="445" y="37"/>
                            <a:pt x="445" y="37"/>
                            <a:pt x="445" y="37"/>
                          </a:cubicBezTo>
                          <a:cubicBezTo>
                            <a:pt x="445" y="37"/>
                            <a:pt x="445" y="36"/>
                            <a:pt x="445" y="36"/>
                          </a:cubicBezTo>
                          <a:cubicBezTo>
                            <a:pt x="445" y="36"/>
                            <a:pt x="444" y="36"/>
                            <a:pt x="444" y="36"/>
                          </a:cubicBezTo>
                          <a:cubicBezTo>
                            <a:pt x="444" y="36"/>
                            <a:pt x="444" y="36"/>
                            <a:pt x="444" y="36"/>
                          </a:cubicBezTo>
                          <a:cubicBezTo>
                            <a:pt x="443" y="36"/>
                            <a:pt x="443" y="36"/>
                            <a:pt x="443" y="36"/>
                          </a:cubicBezTo>
                          <a:cubicBezTo>
                            <a:pt x="443" y="35"/>
                            <a:pt x="443" y="35"/>
                            <a:pt x="442" y="35"/>
                          </a:cubicBezTo>
                          <a:cubicBezTo>
                            <a:pt x="442" y="35"/>
                            <a:pt x="442" y="35"/>
                            <a:pt x="442" y="35"/>
                          </a:cubicBezTo>
                          <a:cubicBezTo>
                            <a:pt x="442" y="35"/>
                            <a:pt x="441" y="35"/>
                            <a:pt x="441" y="35"/>
                          </a:cubicBezTo>
                          <a:cubicBezTo>
                            <a:pt x="441" y="35"/>
                            <a:pt x="440" y="35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3"/>
                          </a:cubicBezTo>
                          <a:cubicBezTo>
                            <a:pt x="438" y="33"/>
                            <a:pt x="436" y="33"/>
                            <a:pt x="434" y="32"/>
                          </a:cubicBezTo>
                          <a:cubicBezTo>
                            <a:pt x="433" y="31"/>
                            <a:pt x="432" y="31"/>
                            <a:pt x="430" y="31"/>
                          </a:cubicBezTo>
                          <a:cubicBezTo>
                            <a:pt x="430" y="31"/>
                            <a:pt x="430" y="31"/>
                            <a:pt x="430" y="31"/>
                          </a:cubicBezTo>
                          <a:cubicBezTo>
                            <a:pt x="430" y="31"/>
                            <a:pt x="430" y="31"/>
                            <a:pt x="430" y="31"/>
                          </a:cubicBezTo>
                          <a:cubicBezTo>
                            <a:pt x="430" y="31"/>
                            <a:pt x="429" y="31"/>
                            <a:pt x="429" y="31"/>
                          </a:cubicBezTo>
                          <a:cubicBezTo>
                            <a:pt x="429" y="30"/>
                            <a:pt x="429" y="30"/>
                            <a:pt x="428" y="30"/>
                          </a:cubicBezTo>
                          <a:cubicBezTo>
                            <a:pt x="428" y="30"/>
                            <a:pt x="428" y="30"/>
                            <a:pt x="428" y="30"/>
                          </a:cubicBezTo>
                          <a:cubicBezTo>
                            <a:pt x="428" y="30"/>
                            <a:pt x="428" y="30"/>
                            <a:pt x="428" y="30"/>
                          </a:cubicBezTo>
                          <a:cubicBezTo>
                            <a:pt x="427" y="30"/>
                            <a:pt x="426" y="30"/>
                            <a:pt x="426" y="30"/>
                          </a:cubicBezTo>
                          <a:cubicBezTo>
                            <a:pt x="425" y="30"/>
                            <a:pt x="425" y="30"/>
                            <a:pt x="425" y="30"/>
                          </a:cubicBezTo>
                          <a:cubicBezTo>
                            <a:pt x="425" y="29"/>
                            <a:pt x="425" y="29"/>
                            <a:pt x="424" y="29"/>
                          </a:cubicBezTo>
                          <a:cubicBezTo>
                            <a:pt x="423" y="29"/>
                            <a:pt x="423" y="29"/>
                            <a:pt x="423" y="30"/>
                          </a:cubicBezTo>
                          <a:cubicBezTo>
                            <a:pt x="423" y="30"/>
                            <a:pt x="423" y="30"/>
                            <a:pt x="423" y="30"/>
                          </a:cubicBezTo>
                          <a:cubicBezTo>
                            <a:pt x="423" y="30"/>
                            <a:pt x="423" y="30"/>
                            <a:pt x="423" y="30"/>
                          </a:cubicBezTo>
                          <a:cubicBezTo>
                            <a:pt x="422" y="30"/>
                            <a:pt x="422" y="30"/>
                            <a:pt x="422" y="30"/>
                          </a:cubicBezTo>
                          <a:cubicBezTo>
                            <a:pt x="422" y="30"/>
                            <a:pt x="422" y="30"/>
                            <a:pt x="422" y="30"/>
                          </a:cubicBezTo>
                          <a:cubicBezTo>
                            <a:pt x="421" y="29"/>
                            <a:pt x="421" y="29"/>
                            <a:pt x="420" y="29"/>
                          </a:cubicBezTo>
                          <a:cubicBezTo>
                            <a:pt x="420" y="29"/>
                            <a:pt x="420" y="29"/>
                            <a:pt x="420" y="29"/>
                          </a:cubicBezTo>
                          <a:cubicBezTo>
                            <a:pt x="420" y="28"/>
                            <a:pt x="419" y="28"/>
                            <a:pt x="419" y="28"/>
                          </a:cubicBezTo>
                          <a:cubicBezTo>
                            <a:pt x="418" y="26"/>
                            <a:pt x="417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5" y="26"/>
                            <a:pt x="413" y="26"/>
                            <a:pt x="412" y="26"/>
                          </a:cubicBezTo>
                          <a:cubicBezTo>
                            <a:pt x="412" y="26"/>
                            <a:pt x="411" y="26"/>
                            <a:pt x="411" y="26"/>
                          </a:cubicBezTo>
                          <a:cubicBezTo>
                            <a:pt x="411" y="26"/>
                            <a:pt x="411" y="26"/>
                            <a:pt x="411" y="26"/>
                          </a:cubicBezTo>
                          <a:cubicBezTo>
                            <a:pt x="410" y="26"/>
                            <a:pt x="410" y="26"/>
                            <a:pt x="409" y="26"/>
                          </a:cubicBezTo>
                          <a:cubicBezTo>
                            <a:pt x="409" y="26"/>
                            <a:pt x="409" y="26"/>
                            <a:pt x="409" y="26"/>
                          </a:cubicBezTo>
                          <a:cubicBezTo>
                            <a:pt x="409" y="25"/>
                            <a:pt x="409" y="25"/>
                            <a:pt x="408" y="24"/>
                          </a:cubicBezTo>
                          <a:cubicBezTo>
                            <a:pt x="408" y="24"/>
                            <a:pt x="407" y="24"/>
                            <a:pt x="407" y="24"/>
                          </a:cubicBezTo>
                          <a:cubicBezTo>
                            <a:pt x="407" y="24"/>
                            <a:pt x="406" y="24"/>
                            <a:pt x="406" y="24"/>
                          </a:cubicBezTo>
                          <a:cubicBezTo>
                            <a:pt x="406" y="24"/>
                            <a:pt x="406" y="24"/>
                            <a:pt x="406" y="24"/>
                          </a:cubicBezTo>
                          <a:cubicBezTo>
                            <a:pt x="406" y="24"/>
                            <a:pt x="405" y="24"/>
                            <a:pt x="405" y="24"/>
                          </a:cubicBezTo>
                          <a:cubicBezTo>
                            <a:pt x="404" y="23"/>
                            <a:pt x="404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2"/>
                            <a:pt x="403" y="22"/>
                          </a:cubicBezTo>
                          <a:cubicBezTo>
                            <a:pt x="403" y="21"/>
                            <a:pt x="402" y="21"/>
                            <a:pt x="401" y="21"/>
                          </a:cubicBezTo>
                          <a:cubicBezTo>
                            <a:pt x="401" y="21"/>
                            <a:pt x="400" y="21"/>
                            <a:pt x="400" y="21"/>
                          </a:cubicBezTo>
                          <a:cubicBezTo>
                            <a:pt x="400" y="21"/>
                            <a:pt x="399" y="21"/>
                            <a:pt x="399" y="22"/>
                          </a:cubicBezTo>
                          <a:cubicBezTo>
                            <a:pt x="399" y="22"/>
                            <a:pt x="398" y="22"/>
                            <a:pt x="398" y="21"/>
                          </a:cubicBezTo>
                          <a:cubicBezTo>
                            <a:pt x="398" y="20"/>
                            <a:pt x="397" y="20"/>
                            <a:pt x="397" y="20"/>
                          </a:cubicBezTo>
                          <a:cubicBezTo>
                            <a:pt x="396" y="20"/>
                            <a:pt x="396" y="19"/>
                            <a:pt x="396" y="19"/>
                          </a:cubicBezTo>
                          <a:cubicBezTo>
                            <a:pt x="395" y="19"/>
                            <a:pt x="395" y="19"/>
                            <a:pt x="395" y="19"/>
                          </a:cubicBezTo>
                          <a:cubicBezTo>
                            <a:pt x="395" y="19"/>
                            <a:pt x="395" y="19"/>
                            <a:pt x="394" y="19"/>
                          </a:cubicBezTo>
                          <a:cubicBezTo>
                            <a:pt x="394" y="19"/>
                            <a:pt x="393" y="19"/>
                            <a:pt x="392" y="19"/>
                          </a:cubicBezTo>
                          <a:cubicBezTo>
                            <a:pt x="393" y="19"/>
                            <a:pt x="393" y="19"/>
                            <a:pt x="393" y="19"/>
                          </a:cubicBezTo>
                          <a:cubicBezTo>
                            <a:pt x="393" y="19"/>
                            <a:pt x="393" y="19"/>
                            <a:pt x="392" y="19"/>
                          </a:cubicBezTo>
                          <a:cubicBezTo>
                            <a:pt x="392" y="19"/>
                            <a:pt x="392" y="19"/>
                            <a:pt x="392" y="19"/>
                          </a:cubicBezTo>
                          <a:cubicBezTo>
                            <a:pt x="392" y="19"/>
                            <a:pt x="392" y="18"/>
                            <a:pt x="392" y="18"/>
                          </a:cubicBezTo>
                          <a:cubicBezTo>
                            <a:pt x="391" y="18"/>
                            <a:pt x="389" y="18"/>
                            <a:pt x="388" y="17"/>
                          </a:cubicBezTo>
                          <a:cubicBezTo>
                            <a:pt x="388" y="17"/>
                            <a:pt x="388" y="17"/>
                            <a:pt x="388" y="17"/>
                          </a:cubicBezTo>
                          <a:cubicBezTo>
                            <a:pt x="386" y="16"/>
                            <a:pt x="385" y="16"/>
                            <a:pt x="383" y="17"/>
                          </a:cubicBezTo>
                          <a:cubicBezTo>
                            <a:pt x="383" y="17"/>
                            <a:pt x="383" y="17"/>
                            <a:pt x="383" y="17"/>
                          </a:cubicBezTo>
                          <a:cubicBezTo>
                            <a:pt x="382" y="17"/>
                            <a:pt x="382" y="17"/>
                            <a:pt x="382" y="17"/>
                          </a:cubicBezTo>
                          <a:cubicBezTo>
                            <a:pt x="382" y="17"/>
                            <a:pt x="382" y="17"/>
                            <a:pt x="382" y="17"/>
                          </a:cubicBezTo>
                          <a:cubicBezTo>
                            <a:pt x="382" y="16"/>
                            <a:pt x="381" y="16"/>
                            <a:pt x="381" y="16"/>
                          </a:cubicBezTo>
                          <a:cubicBezTo>
                            <a:pt x="380" y="17"/>
                            <a:pt x="379" y="17"/>
                            <a:pt x="378" y="18"/>
                          </a:cubicBezTo>
                          <a:cubicBezTo>
                            <a:pt x="377" y="18"/>
                            <a:pt x="377" y="17"/>
                            <a:pt x="377" y="17"/>
                          </a:cubicBezTo>
                          <a:cubicBezTo>
                            <a:pt x="377" y="17"/>
                            <a:pt x="377" y="16"/>
                            <a:pt x="377" y="16"/>
                          </a:cubicBezTo>
                          <a:cubicBezTo>
                            <a:pt x="377" y="16"/>
                            <a:pt x="377" y="16"/>
                            <a:pt x="376" y="16"/>
                          </a:cubicBezTo>
                          <a:cubicBezTo>
                            <a:pt x="377" y="15"/>
                            <a:pt x="377" y="14"/>
                            <a:pt x="376" y="13"/>
                          </a:cubicBezTo>
                          <a:cubicBezTo>
                            <a:pt x="376" y="13"/>
                            <a:pt x="376" y="13"/>
                            <a:pt x="376" y="12"/>
                          </a:cubicBezTo>
                          <a:cubicBezTo>
                            <a:pt x="377" y="12"/>
                            <a:pt x="377" y="12"/>
                            <a:pt x="377" y="12"/>
                          </a:cubicBezTo>
                          <a:cubicBezTo>
                            <a:pt x="377" y="11"/>
                            <a:pt x="377" y="11"/>
                            <a:pt x="378" y="11"/>
                          </a:cubicBezTo>
                          <a:cubicBezTo>
                            <a:pt x="378" y="11"/>
                            <a:pt x="377" y="11"/>
                            <a:pt x="377" y="11"/>
                          </a:cubicBezTo>
                          <a:cubicBezTo>
                            <a:pt x="377" y="11"/>
                            <a:pt x="377" y="11"/>
                            <a:pt x="377" y="11"/>
                          </a:cubicBezTo>
                          <a:cubicBezTo>
                            <a:pt x="377" y="10"/>
                            <a:pt x="377" y="10"/>
                            <a:pt x="377" y="10"/>
                          </a:cubicBezTo>
                          <a:cubicBezTo>
                            <a:pt x="377" y="10"/>
                            <a:pt x="376" y="10"/>
                            <a:pt x="376" y="9"/>
                          </a:cubicBezTo>
                          <a:cubicBezTo>
                            <a:pt x="375" y="9"/>
                            <a:pt x="375" y="9"/>
                            <a:pt x="374" y="9"/>
                          </a:cubicBezTo>
                          <a:cubicBezTo>
                            <a:pt x="374" y="9"/>
                            <a:pt x="374" y="9"/>
                            <a:pt x="374" y="9"/>
                          </a:cubicBezTo>
                          <a:cubicBezTo>
                            <a:pt x="374" y="8"/>
                            <a:pt x="374" y="8"/>
                            <a:pt x="373" y="8"/>
                          </a:cubicBezTo>
                          <a:cubicBezTo>
                            <a:pt x="372" y="8"/>
                            <a:pt x="372" y="8"/>
                            <a:pt x="372" y="9"/>
                          </a:cubicBezTo>
                          <a:cubicBezTo>
                            <a:pt x="372" y="9"/>
                            <a:pt x="372" y="9"/>
                            <a:pt x="371" y="9"/>
                          </a:cubicBezTo>
                          <a:cubicBezTo>
                            <a:pt x="371" y="9"/>
                            <a:pt x="372" y="9"/>
                            <a:pt x="372" y="9"/>
                          </a:cubicBezTo>
                          <a:cubicBezTo>
                            <a:pt x="372" y="10"/>
                            <a:pt x="372" y="10"/>
                            <a:pt x="372" y="10"/>
                          </a:cubicBezTo>
                          <a:cubicBezTo>
                            <a:pt x="372" y="10"/>
                            <a:pt x="372" y="10"/>
                            <a:pt x="372" y="10"/>
                          </a:cubicBezTo>
                          <a:cubicBezTo>
                            <a:pt x="372" y="10"/>
                            <a:pt x="371" y="10"/>
                            <a:pt x="371" y="11"/>
                          </a:cubicBezTo>
                          <a:cubicBezTo>
                            <a:pt x="371" y="11"/>
                            <a:pt x="371" y="11"/>
                            <a:pt x="371" y="11"/>
                          </a:cubicBezTo>
                          <a:cubicBezTo>
                            <a:pt x="370" y="11"/>
                            <a:pt x="370" y="11"/>
                            <a:pt x="370" y="11"/>
                          </a:cubicBezTo>
                          <a:cubicBezTo>
                            <a:pt x="370" y="10"/>
                            <a:pt x="370" y="10"/>
                            <a:pt x="369" y="10"/>
                          </a:cubicBezTo>
                          <a:cubicBezTo>
                            <a:pt x="368" y="10"/>
                            <a:pt x="366" y="10"/>
                            <a:pt x="364" y="10"/>
                          </a:cubicBezTo>
                          <a:cubicBezTo>
                            <a:pt x="364" y="10"/>
                            <a:pt x="364" y="10"/>
                            <a:pt x="364" y="9"/>
                          </a:cubicBezTo>
                          <a:cubicBezTo>
                            <a:pt x="364" y="9"/>
                            <a:pt x="364" y="8"/>
                            <a:pt x="364" y="8"/>
                          </a:cubicBezTo>
                          <a:cubicBezTo>
                            <a:pt x="363" y="8"/>
                            <a:pt x="363" y="8"/>
                            <a:pt x="362" y="7"/>
                          </a:cubicBezTo>
                          <a:cubicBezTo>
                            <a:pt x="362" y="6"/>
                            <a:pt x="361" y="7"/>
                            <a:pt x="360" y="7"/>
                          </a:cubicBezTo>
                          <a:cubicBezTo>
                            <a:pt x="360" y="6"/>
                            <a:pt x="360" y="6"/>
                            <a:pt x="359" y="6"/>
                          </a:cubicBezTo>
                          <a:cubicBezTo>
                            <a:pt x="358" y="6"/>
                            <a:pt x="357" y="6"/>
                            <a:pt x="356" y="6"/>
                          </a:cubicBezTo>
                          <a:cubicBezTo>
                            <a:pt x="355" y="6"/>
                            <a:pt x="355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3" y="6"/>
                            <a:pt x="353" y="5"/>
                          </a:cubicBezTo>
                          <a:cubicBezTo>
                            <a:pt x="353" y="5"/>
                            <a:pt x="352" y="4"/>
                            <a:pt x="351" y="5"/>
                          </a:cubicBezTo>
                          <a:cubicBezTo>
                            <a:pt x="350" y="5"/>
                            <a:pt x="350" y="5"/>
                            <a:pt x="349" y="5"/>
                          </a:cubicBezTo>
                          <a:cubicBezTo>
                            <a:pt x="349" y="5"/>
                            <a:pt x="349" y="5"/>
                            <a:pt x="349" y="5"/>
                          </a:cubicBezTo>
                          <a:cubicBezTo>
                            <a:pt x="348" y="4"/>
                            <a:pt x="347" y="4"/>
                            <a:pt x="347" y="4"/>
                          </a:cubicBezTo>
                          <a:cubicBezTo>
                            <a:pt x="346" y="4"/>
                            <a:pt x="345" y="3"/>
                            <a:pt x="345" y="3"/>
                          </a:cubicBezTo>
                          <a:cubicBezTo>
                            <a:pt x="344" y="3"/>
                            <a:pt x="344" y="3"/>
                            <a:pt x="343" y="4"/>
                          </a:cubicBezTo>
                          <a:cubicBezTo>
                            <a:pt x="343" y="4"/>
                            <a:pt x="343" y="4"/>
                            <a:pt x="343" y="4"/>
                          </a:cubicBezTo>
                          <a:cubicBezTo>
                            <a:pt x="343" y="4"/>
                            <a:pt x="343" y="4"/>
                            <a:pt x="343" y="4"/>
                          </a:cubicBezTo>
                          <a:cubicBezTo>
                            <a:pt x="343" y="3"/>
                            <a:pt x="343" y="3"/>
                            <a:pt x="343" y="3"/>
                          </a:cubicBezTo>
                          <a:cubicBezTo>
                            <a:pt x="343" y="3"/>
                            <a:pt x="342" y="3"/>
                            <a:pt x="342" y="3"/>
                          </a:cubicBezTo>
                          <a:cubicBezTo>
                            <a:pt x="340" y="2"/>
                            <a:pt x="339" y="2"/>
                            <a:pt x="338" y="2"/>
                          </a:cubicBezTo>
                          <a:cubicBezTo>
                            <a:pt x="336" y="2"/>
                            <a:pt x="335" y="2"/>
                            <a:pt x="334" y="2"/>
                          </a:cubicBezTo>
                          <a:cubicBezTo>
                            <a:pt x="334" y="2"/>
                            <a:pt x="333" y="2"/>
                            <a:pt x="333" y="3"/>
                          </a:cubicBezTo>
                          <a:cubicBezTo>
                            <a:pt x="333" y="3"/>
                            <a:pt x="333" y="3"/>
                            <a:pt x="333" y="3"/>
                          </a:cubicBezTo>
                          <a:cubicBezTo>
                            <a:pt x="333" y="3"/>
                            <a:pt x="333" y="3"/>
                            <a:pt x="333" y="2"/>
                          </a:cubicBezTo>
                          <a:cubicBezTo>
                            <a:pt x="333" y="2"/>
                            <a:pt x="333" y="2"/>
                            <a:pt x="333" y="2"/>
                          </a:cubicBezTo>
                          <a:cubicBezTo>
                            <a:pt x="332" y="1"/>
                            <a:pt x="330" y="1"/>
                            <a:pt x="329" y="2"/>
                          </a:cubicBezTo>
                          <a:cubicBezTo>
                            <a:pt x="328" y="2"/>
                            <a:pt x="327" y="3"/>
                            <a:pt x="326" y="3"/>
                          </a:cubicBezTo>
                          <a:cubicBezTo>
                            <a:pt x="326" y="2"/>
                            <a:pt x="326" y="2"/>
                            <a:pt x="326" y="2"/>
                          </a:cubicBezTo>
                          <a:cubicBezTo>
                            <a:pt x="325" y="2"/>
                            <a:pt x="325" y="2"/>
                            <a:pt x="324" y="2"/>
                          </a:cubicBezTo>
                          <a:cubicBezTo>
                            <a:pt x="324" y="2"/>
                            <a:pt x="324" y="2"/>
                            <a:pt x="324" y="2"/>
                          </a:cubicBezTo>
                          <a:cubicBezTo>
                            <a:pt x="324" y="1"/>
                            <a:pt x="324" y="1"/>
                            <a:pt x="323" y="1"/>
                          </a:cubicBezTo>
                          <a:cubicBezTo>
                            <a:pt x="322" y="1"/>
                            <a:pt x="320" y="1"/>
                            <a:pt x="319" y="1"/>
                          </a:cubicBezTo>
                          <a:cubicBezTo>
                            <a:pt x="319" y="1"/>
                            <a:pt x="319" y="1"/>
                            <a:pt x="319" y="1"/>
                          </a:cubicBezTo>
                          <a:cubicBezTo>
                            <a:pt x="318" y="1"/>
                            <a:pt x="318" y="0"/>
                            <a:pt x="318" y="0"/>
                          </a:cubicBezTo>
                          <a:cubicBezTo>
                            <a:pt x="315" y="0"/>
                            <a:pt x="313" y="0"/>
                            <a:pt x="311" y="0"/>
                          </a:cubicBezTo>
                          <a:cubicBezTo>
                            <a:pt x="311" y="0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0" y="1"/>
                            <a:pt x="310" y="1"/>
                            <a:pt x="310" y="1"/>
                          </a:cubicBezTo>
                          <a:cubicBezTo>
                            <a:pt x="309" y="1"/>
                            <a:pt x="308" y="1"/>
                            <a:pt x="307" y="1"/>
                          </a:cubicBezTo>
                          <a:cubicBezTo>
                            <a:pt x="307" y="1"/>
                            <a:pt x="307" y="2"/>
                            <a:pt x="307" y="2"/>
                          </a:cubicBezTo>
                          <a:cubicBezTo>
                            <a:pt x="306" y="2"/>
                            <a:pt x="306" y="2"/>
                            <a:pt x="306" y="2"/>
                          </a:cubicBezTo>
                          <a:cubicBezTo>
                            <a:pt x="306" y="2"/>
                            <a:pt x="306" y="2"/>
                            <a:pt x="306" y="2"/>
                          </a:cubicBezTo>
                          <a:cubicBezTo>
                            <a:pt x="306" y="1"/>
                            <a:pt x="306" y="1"/>
                            <a:pt x="306" y="1"/>
                          </a:cubicBezTo>
                          <a:cubicBezTo>
                            <a:pt x="305" y="1"/>
                            <a:pt x="305" y="1"/>
                            <a:pt x="304" y="1"/>
                          </a:cubicBezTo>
                          <a:cubicBezTo>
                            <a:pt x="304" y="1"/>
                            <a:pt x="303" y="1"/>
                            <a:pt x="303" y="2"/>
                          </a:cubicBezTo>
                          <a:cubicBezTo>
                            <a:pt x="303" y="2"/>
                            <a:pt x="303" y="2"/>
                            <a:pt x="302" y="2"/>
                          </a:cubicBezTo>
                          <a:cubicBezTo>
                            <a:pt x="302" y="1"/>
                            <a:pt x="302" y="1"/>
                            <a:pt x="301" y="1"/>
                          </a:cubicBezTo>
                          <a:cubicBezTo>
                            <a:pt x="299" y="1"/>
                            <a:pt x="296" y="1"/>
                            <a:pt x="294" y="1"/>
                          </a:cubicBezTo>
                          <a:cubicBezTo>
                            <a:pt x="294" y="1"/>
                            <a:pt x="294" y="1"/>
                            <a:pt x="293" y="1"/>
                          </a:cubicBezTo>
                          <a:cubicBezTo>
                            <a:pt x="293" y="1"/>
                            <a:pt x="293" y="2"/>
                            <a:pt x="293" y="2"/>
                          </a:cubicBezTo>
                          <a:cubicBezTo>
                            <a:pt x="293" y="3"/>
                            <a:pt x="294" y="3"/>
                            <a:pt x="294" y="3"/>
                          </a:cubicBezTo>
                          <a:cubicBezTo>
                            <a:pt x="295" y="3"/>
                            <a:pt x="295" y="3"/>
                            <a:pt x="295" y="3"/>
                          </a:cubicBezTo>
                          <a:cubicBezTo>
                            <a:pt x="295" y="3"/>
                            <a:pt x="295" y="3"/>
                            <a:pt x="295" y="3"/>
                          </a:cubicBezTo>
                          <a:cubicBezTo>
                            <a:pt x="295" y="3"/>
                            <a:pt x="295" y="4"/>
                            <a:pt x="295" y="4"/>
                          </a:cubicBezTo>
                          <a:cubicBezTo>
                            <a:pt x="294" y="4"/>
                            <a:pt x="294" y="4"/>
                            <a:pt x="294" y="5"/>
                          </a:cubicBezTo>
                          <a:cubicBezTo>
                            <a:pt x="294" y="5"/>
                            <a:pt x="294" y="5"/>
                            <a:pt x="293" y="5"/>
                          </a:cubicBezTo>
                          <a:cubicBezTo>
                            <a:pt x="292" y="4"/>
                            <a:pt x="292" y="4"/>
                            <a:pt x="291" y="5"/>
                          </a:cubicBezTo>
                          <a:cubicBezTo>
                            <a:pt x="291" y="5"/>
                            <a:pt x="291" y="5"/>
                            <a:pt x="291" y="5"/>
                          </a:cubicBezTo>
                          <a:cubicBezTo>
                            <a:pt x="290" y="4"/>
                            <a:pt x="290" y="4"/>
                            <a:pt x="290" y="4"/>
                          </a:cubicBezTo>
                          <a:cubicBezTo>
                            <a:pt x="290" y="4"/>
                            <a:pt x="290" y="4"/>
                            <a:pt x="289" y="4"/>
                          </a:cubicBezTo>
                          <a:cubicBezTo>
                            <a:pt x="289" y="4"/>
                            <a:pt x="289" y="4"/>
                            <a:pt x="289" y="4"/>
                          </a:cubicBezTo>
                          <a:cubicBezTo>
                            <a:pt x="289" y="4"/>
                            <a:pt x="289" y="4"/>
                            <a:pt x="288" y="4"/>
                          </a:cubicBezTo>
                          <a:cubicBezTo>
                            <a:pt x="288" y="4"/>
                            <a:pt x="288" y="4"/>
                            <a:pt x="288" y="4"/>
                          </a:cubicBezTo>
                          <a:cubicBezTo>
                            <a:pt x="287" y="4"/>
                            <a:pt x="286" y="4"/>
                            <a:pt x="285" y="4"/>
                          </a:cubicBezTo>
                          <a:cubicBezTo>
                            <a:pt x="285" y="4"/>
                            <a:pt x="285" y="4"/>
                            <a:pt x="284" y="3"/>
                          </a:cubicBezTo>
                          <a:cubicBezTo>
                            <a:pt x="285" y="3"/>
                            <a:pt x="285" y="3"/>
                            <a:pt x="285" y="3"/>
                          </a:cubicBezTo>
                          <a:cubicBezTo>
                            <a:pt x="286" y="3"/>
                            <a:pt x="286" y="3"/>
                            <a:pt x="286" y="2"/>
                          </a:cubicBezTo>
                          <a:cubicBezTo>
                            <a:pt x="285" y="1"/>
                            <a:pt x="285" y="1"/>
                            <a:pt x="283" y="2"/>
                          </a:cubicBezTo>
                          <a:cubicBezTo>
                            <a:pt x="283" y="2"/>
                            <a:pt x="283" y="2"/>
                            <a:pt x="283" y="3"/>
                          </a:cubicBezTo>
                          <a:cubicBezTo>
                            <a:pt x="283" y="4"/>
                            <a:pt x="283" y="4"/>
                            <a:pt x="283" y="5"/>
                          </a:cubicBezTo>
                          <a:cubicBezTo>
                            <a:pt x="283" y="5"/>
                            <a:pt x="283" y="5"/>
                            <a:pt x="283" y="5"/>
                          </a:cubicBezTo>
                          <a:cubicBezTo>
                            <a:pt x="283" y="5"/>
                            <a:pt x="282" y="5"/>
                            <a:pt x="282" y="5"/>
                          </a:cubicBezTo>
                          <a:cubicBezTo>
                            <a:pt x="282" y="5"/>
                            <a:pt x="282" y="5"/>
                            <a:pt x="282" y="5"/>
                          </a:cubicBezTo>
                          <a:cubicBezTo>
                            <a:pt x="282" y="4"/>
                            <a:pt x="282" y="4"/>
                            <a:pt x="282" y="4"/>
                          </a:cubicBezTo>
                          <a:cubicBezTo>
                            <a:pt x="282" y="4"/>
                            <a:pt x="282" y="5"/>
                            <a:pt x="282" y="5"/>
                          </a:cubicBezTo>
                          <a:cubicBezTo>
                            <a:pt x="282" y="5"/>
                            <a:pt x="282" y="5"/>
                            <a:pt x="282" y="5"/>
                          </a:cubicBezTo>
                          <a:cubicBezTo>
                            <a:pt x="281" y="5"/>
                            <a:pt x="280" y="5"/>
                            <a:pt x="279" y="5"/>
                          </a:cubicBezTo>
                          <a:cubicBezTo>
                            <a:pt x="278" y="5"/>
                            <a:pt x="278" y="5"/>
                            <a:pt x="278" y="5"/>
                          </a:cubicBezTo>
                          <a:cubicBezTo>
                            <a:pt x="278" y="5"/>
                            <a:pt x="278" y="5"/>
                            <a:pt x="278" y="5"/>
                          </a:cubicBezTo>
                          <a:cubicBezTo>
                            <a:pt x="278" y="4"/>
                            <a:pt x="278" y="4"/>
                            <a:pt x="278" y="3"/>
                          </a:cubicBezTo>
                          <a:cubicBezTo>
                            <a:pt x="278" y="2"/>
                            <a:pt x="278" y="1"/>
                            <a:pt x="276" y="1"/>
                          </a:cubicBezTo>
                          <a:cubicBezTo>
                            <a:pt x="276" y="1"/>
                            <a:pt x="275" y="1"/>
                            <a:pt x="275" y="1"/>
                          </a:cubicBezTo>
                          <a:cubicBezTo>
                            <a:pt x="275" y="1"/>
                            <a:pt x="275" y="1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4" y="2"/>
                          </a:cubicBezTo>
                          <a:cubicBezTo>
                            <a:pt x="274" y="2"/>
                            <a:pt x="274" y="2"/>
                            <a:pt x="274" y="2"/>
                          </a:cubicBezTo>
                          <a:cubicBezTo>
                            <a:pt x="274" y="3"/>
                            <a:pt x="274" y="4"/>
                            <a:pt x="274" y="4"/>
                          </a:cubicBezTo>
                          <a:cubicBezTo>
                            <a:pt x="274" y="5"/>
                            <a:pt x="273" y="5"/>
                            <a:pt x="272" y="5"/>
                          </a:cubicBezTo>
                          <a:cubicBezTo>
                            <a:pt x="272" y="5"/>
                            <a:pt x="272" y="6"/>
                            <a:pt x="272" y="6"/>
                          </a:cubicBezTo>
                          <a:cubicBezTo>
                            <a:pt x="272" y="6"/>
                            <a:pt x="272" y="6"/>
                            <a:pt x="272" y="6"/>
                          </a:cubicBezTo>
                          <a:cubicBezTo>
                            <a:pt x="272" y="6"/>
                            <a:pt x="272" y="6"/>
                            <a:pt x="272" y="6"/>
                          </a:cubicBezTo>
                          <a:cubicBezTo>
                            <a:pt x="271" y="6"/>
                            <a:pt x="270" y="6"/>
                            <a:pt x="269" y="6"/>
                          </a:cubicBezTo>
                          <a:cubicBezTo>
                            <a:pt x="268" y="6"/>
                            <a:pt x="268" y="6"/>
                            <a:pt x="267" y="5"/>
                          </a:cubicBezTo>
                          <a:cubicBezTo>
                            <a:pt x="267" y="4"/>
                            <a:pt x="267" y="4"/>
                            <a:pt x="266" y="4"/>
                          </a:cubicBezTo>
                          <a:cubicBezTo>
                            <a:pt x="266" y="4"/>
                            <a:pt x="266" y="3"/>
                            <a:pt x="265" y="3"/>
                          </a:cubicBezTo>
                          <a:cubicBezTo>
                            <a:pt x="265" y="3"/>
                            <a:pt x="265" y="3"/>
                            <a:pt x="265" y="3"/>
                          </a:cubicBezTo>
                          <a:cubicBezTo>
                            <a:pt x="264" y="3"/>
                            <a:pt x="264" y="4"/>
                            <a:pt x="264" y="4"/>
                          </a:cubicBezTo>
                          <a:cubicBezTo>
                            <a:pt x="264" y="5"/>
                            <a:pt x="265" y="5"/>
                            <a:pt x="265" y="5"/>
                          </a:cubicBezTo>
                          <a:cubicBezTo>
                            <a:pt x="265" y="6"/>
                            <a:pt x="264" y="7"/>
                            <a:pt x="265" y="8"/>
                          </a:cubicBezTo>
                          <a:cubicBezTo>
                            <a:pt x="264" y="8"/>
                            <a:pt x="264" y="8"/>
                            <a:pt x="264" y="8"/>
                          </a:cubicBezTo>
                          <a:cubicBezTo>
                            <a:pt x="264" y="8"/>
                            <a:pt x="264" y="8"/>
                            <a:pt x="264" y="8"/>
                          </a:cubicBezTo>
                          <a:cubicBezTo>
                            <a:pt x="264" y="8"/>
                            <a:pt x="263" y="8"/>
                            <a:pt x="262" y="8"/>
                          </a:cubicBezTo>
                          <a:cubicBezTo>
                            <a:pt x="262" y="8"/>
                            <a:pt x="262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7"/>
                            <a:pt x="261" y="7"/>
                            <a:pt x="260" y="7"/>
                          </a:cubicBezTo>
                          <a:cubicBezTo>
                            <a:pt x="260" y="7"/>
                            <a:pt x="259" y="7"/>
                            <a:pt x="258" y="7"/>
                          </a:cubicBezTo>
                          <a:cubicBezTo>
                            <a:pt x="257" y="7"/>
                            <a:pt x="257" y="7"/>
                            <a:pt x="257" y="6"/>
                          </a:cubicBezTo>
                          <a:cubicBezTo>
                            <a:pt x="257" y="6"/>
                            <a:pt x="257" y="6"/>
                            <a:pt x="257" y="6"/>
                          </a:cubicBezTo>
                          <a:cubicBezTo>
                            <a:pt x="258" y="5"/>
                            <a:pt x="258" y="5"/>
                            <a:pt x="257" y="5"/>
                          </a:cubicBezTo>
                          <a:cubicBezTo>
                            <a:pt x="257" y="5"/>
                            <a:pt x="256" y="5"/>
                            <a:pt x="256" y="5"/>
                          </a:cubicBezTo>
                          <a:cubicBezTo>
                            <a:pt x="256" y="5"/>
                            <a:pt x="256" y="5"/>
                            <a:pt x="255" y="5"/>
                          </a:cubicBezTo>
                          <a:cubicBezTo>
                            <a:pt x="255" y="5"/>
                            <a:pt x="255" y="6"/>
                            <a:pt x="255" y="6"/>
                          </a:cubicBezTo>
                          <a:cubicBezTo>
                            <a:pt x="255" y="6"/>
                            <a:pt x="255" y="6"/>
                            <a:pt x="255" y="6"/>
                          </a:cubicBezTo>
                          <a:cubicBezTo>
                            <a:pt x="255" y="7"/>
                            <a:pt x="255" y="7"/>
                            <a:pt x="254" y="7"/>
                          </a:cubicBezTo>
                          <a:cubicBezTo>
                            <a:pt x="253" y="7"/>
                            <a:pt x="253" y="7"/>
                            <a:pt x="252" y="7"/>
                          </a:cubicBezTo>
                          <a:cubicBezTo>
                            <a:pt x="252" y="8"/>
                            <a:pt x="252" y="8"/>
                            <a:pt x="252" y="8"/>
                          </a:cubicBezTo>
                          <a:cubicBezTo>
                            <a:pt x="252" y="8"/>
                            <a:pt x="252" y="8"/>
                            <a:pt x="252" y="8"/>
                          </a:cubicBezTo>
                          <a:cubicBezTo>
                            <a:pt x="252" y="8"/>
                            <a:pt x="252" y="8"/>
                            <a:pt x="252" y="7"/>
                          </a:cubicBezTo>
                          <a:cubicBezTo>
                            <a:pt x="252" y="7"/>
                            <a:pt x="252" y="7"/>
                            <a:pt x="252" y="7"/>
                          </a:cubicBezTo>
                          <a:cubicBezTo>
                            <a:pt x="252" y="6"/>
                            <a:pt x="252" y="5"/>
                            <a:pt x="251" y="5"/>
                          </a:cubicBezTo>
                          <a:cubicBezTo>
                            <a:pt x="251" y="5"/>
                            <a:pt x="250" y="5"/>
                            <a:pt x="250" y="5"/>
                          </a:cubicBezTo>
                          <a:cubicBezTo>
                            <a:pt x="250" y="5"/>
                            <a:pt x="249" y="5"/>
                            <a:pt x="249" y="5"/>
                          </a:cubicBezTo>
                          <a:cubicBezTo>
                            <a:pt x="249" y="5"/>
                            <a:pt x="249" y="5"/>
                            <a:pt x="249" y="5"/>
                          </a:cubicBezTo>
                          <a:cubicBezTo>
                            <a:pt x="249" y="6"/>
                            <a:pt x="249" y="5"/>
                            <a:pt x="248" y="5"/>
                          </a:cubicBezTo>
                          <a:cubicBezTo>
                            <a:pt x="248" y="5"/>
                            <a:pt x="248" y="5"/>
                            <a:pt x="248" y="5"/>
                          </a:cubicBezTo>
                          <a:cubicBezTo>
                            <a:pt x="248" y="6"/>
                            <a:pt x="247" y="6"/>
                            <a:pt x="247" y="6"/>
                          </a:cubicBezTo>
                          <a:cubicBezTo>
                            <a:pt x="247" y="6"/>
                            <a:pt x="247" y="5"/>
                            <a:pt x="248" y="5"/>
                          </a:cubicBezTo>
                          <a:cubicBezTo>
                            <a:pt x="247" y="5"/>
                            <a:pt x="246" y="5"/>
                            <a:pt x="246" y="5"/>
                          </a:cubicBezTo>
                          <a:cubicBezTo>
                            <a:pt x="245" y="5"/>
                            <a:pt x="245" y="6"/>
                            <a:pt x="245" y="6"/>
                          </a:cubicBezTo>
                          <a:cubicBezTo>
                            <a:pt x="244" y="6"/>
                            <a:pt x="243" y="6"/>
                            <a:pt x="243" y="7"/>
                          </a:cubicBezTo>
                          <a:cubicBezTo>
                            <a:pt x="241" y="7"/>
                            <a:pt x="240" y="7"/>
                            <a:pt x="239" y="7"/>
                          </a:cubicBezTo>
                          <a:cubicBezTo>
                            <a:pt x="238" y="7"/>
                            <a:pt x="238" y="7"/>
                            <a:pt x="238" y="8"/>
                          </a:cubicBezTo>
                          <a:cubicBezTo>
                            <a:pt x="238" y="8"/>
                            <a:pt x="238" y="8"/>
                            <a:pt x="238" y="9"/>
                          </a:cubicBezTo>
                          <a:cubicBezTo>
                            <a:pt x="238" y="9"/>
                            <a:pt x="238" y="9"/>
                            <a:pt x="238" y="10"/>
                          </a:cubicBezTo>
                          <a:cubicBezTo>
                            <a:pt x="238" y="10"/>
                            <a:pt x="238" y="10"/>
                            <a:pt x="238" y="10"/>
                          </a:cubicBezTo>
                          <a:cubicBezTo>
                            <a:pt x="238" y="9"/>
                            <a:pt x="238" y="9"/>
                            <a:pt x="237" y="9"/>
                          </a:cubicBezTo>
                          <a:cubicBezTo>
                            <a:pt x="236" y="9"/>
                            <a:pt x="235" y="9"/>
                            <a:pt x="234" y="10"/>
                          </a:cubicBezTo>
                          <a:cubicBezTo>
                            <a:pt x="234" y="11"/>
                            <a:pt x="233" y="11"/>
                            <a:pt x="232" y="11"/>
                          </a:cubicBezTo>
                          <a:cubicBezTo>
                            <a:pt x="231" y="11"/>
                            <a:pt x="231" y="11"/>
                            <a:pt x="231" y="11"/>
                          </a:cubicBezTo>
                          <a:cubicBezTo>
                            <a:pt x="231" y="9"/>
                            <a:pt x="230" y="9"/>
                            <a:pt x="229" y="9"/>
                          </a:cubicBezTo>
                          <a:cubicBezTo>
                            <a:pt x="229" y="9"/>
                            <a:pt x="229" y="10"/>
                            <a:pt x="229" y="10"/>
                          </a:cubicBezTo>
                          <a:cubicBezTo>
                            <a:pt x="228" y="10"/>
                            <a:pt x="228" y="10"/>
                            <a:pt x="228" y="10"/>
                          </a:cubicBezTo>
                          <a:cubicBezTo>
                            <a:pt x="228" y="9"/>
                            <a:pt x="228" y="9"/>
                            <a:pt x="227" y="9"/>
                          </a:cubicBezTo>
                          <a:cubicBezTo>
                            <a:pt x="226" y="9"/>
                            <a:pt x="225" y="9"/>
                            <a:pt x="224" y="10"/>
                          </a:cubicBezTo>
                          <a:cubicBezTo>
                            <a:pt x="223" y="10"/>
                            <a:pt x="223" y="10"/>
                            <a:pt x="223" y="10"/>
                          </a:cubicBezTo>
                          <a:cubicBezTo>
                            <a:pt x="222" y="10"/>
                            <a:pt x="221" y="10"/>
                            <a:pt x="221" y="11"/>
                          </a:cubicBezTo>
                          <a:cubicBezTo>
                            <a:pt x="221" y="11"/>
                            <a:pt x="221" y="11"/>
                            <a:pt x="221" y="11"/>
                          </a:cubicBezTo>
                          <a:cubicBezTo>
                            <a:pt x="220" y="11"/>
                            <a:pt x="218" y="11"/>
                            <a:pt x="217" y="11"/>
                          </a:cubicBezTo>
                          <a:cubicBezTo>
                            <a:pt x="217" y="11"/>
                            <a:pt x="217" y="11"/>
                            <a:pt x="217" y="11"/>
                          </a:cubicBezTo>
                          <a:cubicBezTo>
                            <a:pt x="217" y="11"/>
                            <a:pt x="217" y="11"/>
                            <a:pt x="217" y="12"/>
                          </a:cubicBezTo>
                          <a:cubicBezTo>
                            <a:pt x="216" y="12"/>
                            <a:pt x="216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4" y="12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3" y="13"/>
                            <a:pt x="213" y="13"/>
                            <a:pt x="213" y="14"/>
                          </a:cubicBezTo>
                          <a:cubicBezTo>
                            <a:pt x="212" y="14"/>
                            <a:pt x="212" y="14"/>
                            <a:pt x="211" y="14"/>
                          </a:cubicBezTo>
                          <a:cubicBezTo>
                            <a:pt x="211" y="14"/>
                            <a:pt x="211" y="14"/>
                            <a:pt x="211" y="14"/>
                          </a:cubicBezTo>
                          <a:cubicBezTo>
                            <a:pt x="211" y="14"/>
                            <a:pt x="211" y="14"/>
                            <a:pt x="211" y="14"/>
                          </a:cubicBezTo>
                          <a:cubicBezTo>
                            <a:pt x="211" y="14"/>
                            <a:pt x="210" y="14"/>
                            <a:pt x="209" y="14"/>
                          </a:cubicBezTo>
                          <a:cubicBezTo>
                            <a:pt x="209" y="14"/>
                            <a:pt x="209" y="14"/>
                            <a:pt x="208" y="14"/>
                          </a:cubicBezTo>
                          <a:cubicBezTo>
                            <a:pt x="208" y="15"/>
                            <a:pt x="208" y="15"/>
                            <a:pt x="207" y="15"/>
                          </a:cubicBezTo>
                          <a:cubicBezTo>
                            <a:pt x="207" y="16"/>
                            <a:pt x="206" y="16"/>
                            <a:pt x="205" y="16"/>
                          </a:cubicBezTo>
                          <a:cubicBezTo>
                            <a:pt x="204" y="17"/>
                            <a:pt x="203" y="16"/>
                            <a:pt x="202" y="17"/>
                          </a:cubicBezTo>
                          <a:cubicBezTo>
                            <a:pt x="201" y="17"/>
                            <a:pt x="201" y="17"/>
                            <a:pt x="200" y="17"/>
                          </a:cubicBezTo>
                          <a:cubicBezTo>
                            <a:pt x="200" y="17"/>
                            <a:pt x="199" y="16"/>
                            <a:pt x="199" y="17"/>
                          </a:cubicBezTo>
                          <a:cubicBezTo>
                            <a:pt x="198" y="17"/>
                            <a:pt x="197" y="17"/>
                            <a:pt x="196" y="17"/>
                          </a:cubicBezTo>
                          <a:cubicBezTo>
                            <a:pt x="195" y="17"/>
                            <a:pt x="195" y="18"/>
                            <a:pt x="195" y="18"/>
                          </a:cubicBezTo>
                          <a:cubicBezTo>
                            <a:pt x="195" y="18"/>
                            <a:pt x="195" y="18"/>
                            <a:pt x="195" y="18"/>
                          </a:cubicBezTo>
                          <a:cubicBezTo>
                            <a:pt x="195" y="18"/>
                            <a:pt x="194" y="18"/>
                            <a:pt x="194" y="19"/>
                          </a:cubicBezTo>
                          <a:cubicBezTo>
                            <a:pt x="194" y="19"/>
                            <a:pt x="194" y="19"/>
                            <a:pt x="194" y="19"/>
                          </a:cubicBezTo>
                          <a:cubicBezTo>
                            <a:pt x="191" y="19"/>
                            <a:pt x="190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8" y="21"/>
                          </a:cubicBezTo>
                          <a:cubicBezTo>
                            <a:pt x="187" y="22"/>
                            <a:pt x="186" y="21"/>
                            <a:pt x="186" y="22"/>
                          </a:cubicBezTo>
                          <a:cubicBezTo>
                            <a:pt x="186" y="22"/>
                            <a:pt x="186" y="22"/>
                            <a:pt x="186" y="22"/>
                          </a:cubicBezTo>
                          <a:cubicBezTo>
                            <a:pt x="185" y="23"/>
                            <a:pt x="183" y="22"/>
                            <a:pt x="182" y="23"/>
                          </a:cubicBezTo>
                          <a:cubicBezTo>
                            <a:pt x="182" y="23"/>
                            <a:pt x="182" y="23"/>
                            <a:pt x="182" y="23"/>
                          </a:cubicBezTo>
                          <a:cubicBezTo>
                            <a:pt x="182" y="23"/>
                            <a:pt x="181" y="23"/>
                            <a:pt x="180" y="24"/>
                          </a:cubicBezTo>
                          <a:cubicBezTo>
                            <a:pt x="180" y="24"/>
                            <a:pt x="180" y="24"/>
                            <a:pt x="180" y="24"/>
                          </a:cubicBezTo>
                          <a:cubicBezTo>
                            <a:pt x="179" y="24"/>
                            <a:pt x="179" y="24"/>
                            <a:pt x="178" y="24"/>
                          </a:cubicBezTo>
                          <a:cubicBezTo>
                            <a:pt x="178" y="25"/>
                            <a:pt x="177" y="26"/>
                            <a:pt x="176" y="26"/>
                          </a:cubicBezTo>
                          <a:cubicBezTo>
                            <a:pt x="176" y="26"/>
                            <a:pt x="175" y="26"/>
                            <a:pt x="175" y="26"/>
                          </a:cubicBezTo>
                          <a:cubicBezTo>
                            <a:pt x="175" y="26"/>
                            <a:pt x="175" y="26"/>
                            <a:pt x="175" y="26"/>
                          </a:cubicBezTo>
                          <a:cubicBezTo>
                            <a:pt x="175" y="26"/>
                            <a:pt x="174" y="26"/>
                            <a:pt x="174" y="26"/>
                          </a:cubicBezTo>
                          <a:cubicBezTo>
                            <a:pt x="174" y="26"/>
                            <a:pt x="174" y="26"/>
                            <a:pt x="173" y="26"/>
                          </a:cubicBezTo>
                          <a:cubicBezTo>
                            <a:pt x="173" y="26"/>
                            <a:pt x="172" y="27"/>
                            <a:pt x="171" y="27"/>
                          </a:cubicBezTo>
                          <a:cubicBezTo>
                            <a:pt x="171" y="27"/>
                            <a:pt x="171" y="27"/>
                            <a:pt x="171" y="28"/>
                          </a:cubicBezTo>
                          <a:cubicBezTo>
                            <a:pt x="171" y="28"/>
                            <a:pt x="170" y="28"/>
                            <a:pt x="170" y="28"/>
                          </a:cubicBezTo>
                          <a:cubicBezTo>
                            <a:pt x="170" y="28"/>
                            <a:pt x="169" y="28"/>
                            <a:pt x="169" y="28"/>
                          </a:cubicBezTo>
                          <a:cubicBezTo>
                            <a:pt x="169" y="29"/>
                            <a:pt x="168" y="29"/>
                            <a:pt x="167" y="29"/>
                          </a:cubicBezTo>
                          <a:cubicBezTo>
                            <a:pt x="167" y="29"/>
                            <a:pt x="167" y="29"/>
                            <a:pt x="167" y="29"/>
                          </a:cubicBezTo>
                          <a:cubicBezTo>
                            <a:pt x="162" y="31"/>
                            <a:pt x="159" y="33"/>
                            <a:pt x="155" y="36"/>
                          </a:cubicBezTo>
                          <a:cubicBezTo>
                            <a:pt x="155" y="36"/>
                            <a:pt x="155" y="36"/>
                            <a:pt x="155" y="36"/>
                          </a:cubicBezTo>
                          <a:cubicBezTo>
                            <a:pt x="154" y="36"/>
                            <a:pt x="152" y="36"/>
                            <a:pt x="152" y="37"/>
                          </a:cubicBezTo>
                          <a:cubicBezTo>
                            <a:pt x="152" y="37"/>
                            <a:pt x="152" y="37"/>
                            <a:pt x="152" y="37"/>
                          </a:cubicBezTo>
                          <a:cubicBezTo>
                            <a:pt x="151" y="37"/>
                            <a:pt x="151" y="37"/>
                            <a:pt x="151" y="37"/>
                          </a:cubicBezTo>
                          <a:cubicBezTo>
                            <a:pt x="151" y="37"/>
                            <a:pt x="151" y="37"/>
                            <a:pt x="151" y="37"/>
                          </a:cubicBezTo>
                          <a:cubicBezTo>
                            <a:pt x="151" y="38"/>
                            <a:pt x="150" y="38"/>
                            <a:pt x="150" y="38"/>
                          </a:cubicBezTo>
                          <a:cubicBezTo>
                            <a:pt x="150" y="38"/>
                            <a:pt x="149" y="38"/>
                            <a:pt x="149" y="38"/>
                          </a:cubicBezTo>
                          <a:cubicBezTo>
                            <a:pt x="149" y="38"/>
                            <a:pt x="149" y="38"/>
                            <a:pt x="149" y="38"/>
                          </a:cubicBezTo>
                          <a:cubicBezTo>
                            <a:pt x="149" y="38"/>
                            <a:pt x="149" y="38"/>
                            <a:pt x="149" y="38"/>
                          </a:cubicBezTo>
                          <a:cubicBezTo>
                            <a:pt x="148" y="38"/>
                            <a:pt x="148" y="39"/>
                            <a:pt x="148" y="39"/>
                          </a:cubicBezTo>
                          <a:cubicBezTo>
                            <a:pt x="148" y="39"/>
                            <a:pt x="148" y="39"/>
                            <a:pt x="148" y="39"/>
                          </a:cubicBezTo>
                          <a:cubicBezTo>
                            <a:pt x="148" y="39"/>
                            <a:pt x="148" y="39"/>
                            <a:pt x="148" y="40"/>
                          </a:cubicBezTo>
                          <a:cubicBezTo>
                            <a:pt x="148" y="40"/>
                            <a:pt x="148" y="40"/>
                            <a:pt x="148" y="40"/>
                          </a:cubicBezTo>
                          <a:cubicBezTo>
                            <a:pt x="147" y="40"/>
                            <a:pt x="147" y="40"/>
                            <a:pt x="147" y="41"/>
                          </a:cubicBezTo>
                          <a:cubicBezTo>
                            <a:pt x="144" y="42"/>
                            <a:pt x="142" y="44"/>
                            <a:pt x="139" y="45"/>
                          </a:cubicBezTo>
                          <a:cubicBezTo>
                            <a:pt x="139" y="45"/>
                            <a:pt x="139" y="45"/>
                            <a:pt x="139" y="45"/>
                          </a:cubicBezTo>
                          <a:cubicBezTo>
                            <a:pt x="138" y="46"/>
                            <a:pt x="137" y="45"/>
                            <a:pt x="137" y="46"/>
                          </a:cubicBezTo>
                          <a:cubicBezTo>
                            <a:pt x="137" y="46"/>
                            <a:pt x="137" y="46"/>
                            <a:pt x="137" y="46"/>
                          </a:cubicBezTo>
                          <a:cubicBezTo>
                            <a:pt x="136" y="47"/>
                            <a:pt x="135" y="47"/>
                            <a:pt x="134" y="48"/>
                          </a:cubicBezTo>
                          <a:cubicBezTo>
                            <a:pt x="134" y="48"/>
                            <a:pt x="134" y="48"/>
                            <a:pt x="134" y="48"/>
                          </a:cubicBezTo>
                          <a:cubicBezTo>
                            <a:pt x="133" y="49"/>
                            <a:pt x="133" y="48"/>
                            <a:pt x="133" y="49"/>
                          </a:cubicBezTo>
                          <a:cubicBezTo>
                            <a:pt x="133" y="49"/>
                            <a:pt x="133" y="49"/>
                            <a:pt x="133" y="49"/>
                          </a:cubicBezTo>
                          <a:cubicBezTo>
                            <a:pt x="132" y="49"/>
                            <a:pt x="132" y="49"/>
                            <a:pt x="132" y="50"/>
                          </a:cubicBezTo>
                          <a:cubicBezTo>
                            <a:pt x="132" y="50"/>
                            <a:pt x="132" y="50"/>
                            <a:pt x="132" y="50"/>
                          </a:cubicBezTo>
                          <a:cubicBezTo>
                            <a:pt x="131" y="50"/>
                            <a:pt x="131" y="50"/>
                            <a:pt x="130" y="51"/>
                          </a:cubicBezTo>
                          <a:cubicBezTo>
                            <a:pt x="130" y="51"/>
                            <a:pt x="130" y="51"/>
                            <a:pt x="130" y="51"/>
                          </a:cubicBezTo>
                          <a:cubicBezTo>
                            <a:pt x="130" y="51"/>
                            <a:pt x="130" y="51"/>
                            <a:pt x="130" y="51"/>
                          </a:cubicBezTo>
                          <a:cubicBezTo>
                            <a:pt x="130" y="51"/>
                            <a:pt x="129" y="52"/>
                            <a:pt x="129" y="52"/>
                          </a:cubicBezTo>
                          <a:cubicBezTo>
                            <a:pt x="129" y="52"/>
                            <a:pt x="129" y="52"/>
                            <a:pt x="129" y="52"/>
                          </a:cubicBezTo>
                          <a:cubicBezTo>
                            <a:pt x="129" y="52"/>
                            <a:pt x="129" y="52"/>
                            <a:pt x="129" y="52"/>
                          </a:cubicBezTo>
                          <a:cubicBezTo>
                            <a:pt x="129" y="52"/>
                            <a:pt x="128" y="52"/>
                            <a:pt x="128" y="52"/>
                          </a:cubicBezTo>
                          <a:cubicBezTo>
                            <a:pt x="128" y="52"/>
                            <a:pt x="128" y="52"/>
                            <a:pt x="127" y="52"/>
                          </a:cubicBezTo>
                          <a:cubicBezTo>
                            <a:pt x="124" y="55"/>
                            <a:pt x="121" y="59"/>
                            <a:pt x="117" y="60"/>
                          </a:cubicBezTo>
                          <a:cubicBezTo>
                            <a:pt x="117" y="60"/>
                            <a:pt x="116" y="61"/>
                            <a:pt x="116" y="61"/>
                          </a:cubicBezTo>
                          <a:cubicBezTo>
                            <a:pt x="116" y="62"/>
                            <a:pt x="116" y="62"/>
                            <a:pt x="116" y="62"/>
                          </a:cubicBezTo>
                          <a:cubicBezTo>
                            <a:pt x="115" y="63"/>
                            <a:pt x="114" y="63"/>
                            <a:pt x="114" y="64"/>
                          </a:cubicBezTo>
                          <a:cubicBezTo>
                            <a:pt x="114" y="65"/>
                            <a:pt x="113" y="66"/>
                            <a:pt x="112" y="67"/>
                          </a:cubicBezTo>
                          <a:cubicBezTo>
                            <a:pt x="111" y="67"/>
                            <a:pt x="111" y="68"/>
                            <a:pt x="110" y="68"/>
                          </a:cubicBezTo>
                          <a:cubicBezTo>
                            <a:pt x="110" y="68"/>
                            <a:pt x="110" y="68"/>
                            <a:pt x="110" y="68"/>
                          </a:cubicBezTo>
                          <a:cubicBezTo>
                            <a:pt x="110" y="68"/>
                            <a:pt x="110" y="68"/>
                            <a:pt x="110" y="68"/>
                          </a:cubicBezTo>
                          <a:cubicBezTo>
                            <a:pt x="108" y="70"/>
                            <a:pt x="106" y="70"/>
                            <a:pt x="105" y="71"/>
                          </a:cubicBezTo>
                          <a:cubicBezTo>
                            <a:pt x="105" y="71"/>
                            <a:pt x="105" y="71"/>
                            <a:pt x="105" y="71"/>
                          </a:cubicBezTo>
                          <a:cubicBezTo>
                            <a:pt x="103" y="72"/>
                            <a:pt x="104" y="74"/>
                            <a:pt x="102" y="75"/>
                          </a:cubicBezTo>
                          <a:cubicBezTo>
                            <a:pt x="102" y="75"/>
                            <a:pt x="102" y="75"/>
                            <a:pt x="102" y="75"/>
                          </a:cubicBezTo>
                          <a:cubicBezTo>
                            <a:pt x="101" y="76"/>
                            <a:pt x="100" y="77"/>
                            <a:pt x="99" y="78"/>
                          </a:cubicBezTo>
                          <a:cubicBezTo>
                            <a:pt x="99" y="78"/>
                            <a:pt x="99" y="78"/>
                            <a:pt x="99" y="78"/>
                          </a:cubicBezTo>
                          <a:cubicBezTo>
                            <a:pt x="99" y="79"/>
                            <a:pt x="98" y="79"/>
                            <a:pt x="98" y="80"/>
                          </a:cubicBezTo>
                          <a:cubicBezTo>
                            <a:pt x="98" y="80"/>
                            <a:pt x="98" y="80"/>
                            <a:pt x="98" y="80"/>
                          </a:cubicBezTo>
                          <a:cubicBezTo>
                            <a:pt x="96" y="80"/>
                            <a:pt x="95" y="80"/>
                            <a:pt x="94" y="82"/>
                          </a:cubicBezTo>
                          <a:cubicBezTo>
                            <a:pt x="94" y="82"/>
                            <a:pt x="94" y="82"/>
                            <a:pt x="94" y="82"/>
                          </a:cubicBezTo>
                          <a:cubicBezTo>
                            <a:pt x="93" y="82"/>
                            <a:pt x="92" y="82"/>
                            <a:pt x="92" y="83"/>
                          </a:cubicBezTo>
                          <a:cubicBezTo>
                            <a:pt x="92" y="83"/>
                            <a:pt x="92" y="83"/>
                            <a:pt x="92" y="83"/>
                          </a:cubicBezTo>
                          <a:cubicBezTo>
                            <a:pt x="92" y="83"/>
                            <a:pt x="92" y="83"/>
                            <a:pt x="92" y="83"/>
                          </a:cubicBezTo>
                          <a:cubicBezTo>
                            <a:pt x="90" y="85"/>
                            <a:pt x="88" y="88"/>
                            <a:pt x="85" y="88"/>
                          </a:cubicBezTo>
                          <a:cubicBezTo>
                            <a:pt x="85" y="89"/>
                            <a:pt x="85" y="89"/>
                            <a:pt x="85" y="89"/>
                          </a:cubicBezTo>
                          <a:cubicBezTo>
                            <a:pt x="85" y="89"/>
                            <a:pt x="85" y="89"/>
                            <a:pt x="85" y="89"/>
                          </a:cubicBezTo>
                          <a:cubicBezTo>
                            <a:pt x="84" y="89"/>
                            <a:pt x="84" y="90"/>
                            <a:pt x="84" y="90"/>
                          </a:cubicBezTo>
                          <a:cubicBezTo>
                            <a:pt x="84" y="90"/>
                            <a:pt x="84" y="90"/>
                            <a:pt x="84" y="90"/>
                          </a:cubicBezTo>
                          <a:cubicBezTo>
                            <a:pt x="84" y="91"/>
                            <a:pt x="83" y="91"/>
                            <a:pt x="83" y="91"/>
                          </a:cubicBezTo>
                          <a:cubicBezTo>
                            <a:pt x="82" y="92"/>
                            <a:pt x="82" y="92"/>
                            <a:pt x="81" y="93"/>
                          </a:cubicBezTo>
                          <a:cubicBezTo>
                            <a:pt x="81" y="94"/>
                            <a:pt x="80" y="94"/>
                            <a:pt x="80" y="94"/>
                          </a:cubicBezTo>
                          <a:cubicBezTo>
                            <a:pt x="79" y="94"/>
                            <a:pt x="79" y="94"/>
                            <a:pt x="78" y="95"/>
                          </a:cubicBezTo>
                          <a:cubicBezTo>
                            <a:pt x="78" y="95"/>
                            <a:pt x="78" y="95"/>
                            <a:pt x="78" y="95"/>
                          </a:cubicBezTo>
                          <a:cubicBezTo>
                            <a:pt x="77" y="95"/>
                            <a:pt x="77" y="95"/>
                            <a:pt x="77" y="95"/>
                          </a:cubicBezTo>
                          <a:cubicBezTo>
                            <a:pt x="77" y="95"/>
                            <a:pt x="77" y="95"/>
                            <a:pt x="77" y="95"/>
                          </a:cubicBezTo>
                          <a:cubicBezTo>
                            <a:pt x="76" y="95"/>
                            <a:pt x="76" y="95"/>
                            <a:pt x="75" y="96"/>
                          </a:cubicBezTo>
                          <a:cubicBezTo>
                            <a:pt x="75" y="96"/>
                            <a:pt x="75" y="97"/>
                            <a:pt x="75" y="97"/>
                          </a:cubicBezTo>
                          <a:cubicBezTo>
                            <a:pt x="75" y="97"/>
                            <a:pt x="75" y="97"/>
                            <a:pt x="75" y="97"/>
                          </a:cubicBezTo>
                          <a:cubicBezTo>
                            <a:pt x="74" y="98"/>
                            <a:pt x="74" y="98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2" y="100"/>
                            <a:pt x="72" y="100"/>
                            <a:pt x="72" y="100"/>
                          </a:cubicBezTo>
                          <a:cubicBezTo>
                            <a:pt x="72" y="100"/>
                            <a:pt x="72" y="100"/>
                            <a:pt x="72" y="100"/>
                          </a:cubicBezTo>
                          <a:cubicBezTo>
                            <a:pt x="72" y="100"/>
                            <a:pt x="71" y="101"/>
                            <a:pt x="71" y="101"/>
                          </a:cubicBezTo>
                          <a:cubicBezTo>
                            <a:pt x="71" y="101"/>
                            <a:pt x="71" y="101"/>
                            <a:pt x="71" y="101"/>
                          </a:cubicBezTo>
                          <a:cubicBezTo>
                            <a:pt x="70" y="101"/>
                            <a:pt x="70" y="102"/>
                            <a:pt x="69" y="103"/>
                          </a:cubicBezTo>
                          <a:cubicBezTo>
                            <a:pt x="69" y="103"/>
                            <a:pt x="69" y="103"/>
                            <a:pt x="69" y="103"/>
                          </a:cubicBezTo>
                          <a:cubicBezTo>
                            <a:pt x="68" y="103"/>
                            <a:pt x="67" y="104"/>
                            <a:pt x="67" y="105"/>
                          </a:cubicBezTo>
                          <a:cubicBezTo>
                            <a:pt x="67" y="105"/>
                            <a:pt x="67" y="105"/>
                            <a:pt x="67" y="105"/>
                          </a:cubicBezTo>
                          <a:cubicBezTo>
                            <a:pt x="67" y="105"/>
                            <a:pt x="67" y="105"/>
                            <a:pt x="66" y="106"/>
                          </a:cubicBezTo>
                          <a:cubicBezTo>
                            <a:pt x="67" y="106"/>
                            <a:pt x="67" y="106"/>
                            <a:pt x="67" y="106"/>
                          </a:cubicBezTo>
                          <a:cubicBezTo>
                            <a:pt x="66" y="106"/>
                            <a:pt x="66" y="106"/>
                            <a:pt x="65" y="106"/>
                          </a:cubicBezTo>
                          <a:cubicBezTo>
                            <a:pt x="65" y="107"/>
                            <a:pt x="65" y="107"/>
                            <a:pt x="65" y="107"/>
                          </a:cubicBezTo>
                          <a:cubicBezTo>
                            <a:pt x="65" y="107"/>
                            <a:pt x="65" y="107"/>
                            <a:pt x="65" y="107"/>
                          </a:cubicBezTo>
                          <a:cubicBezTo>
                            <a:pt x="64" y="108"/>
                            <a:pt x="63" y="108"/>
                            <a:pt x="63" y="109"/>
                          </a:cubicBezTo>
                          <a:cubicBezTo>
                            <a:pt x="62" y="110"/>
                            <a:pt x="62" y="110"/>
                            <a:pt x="63" y="111"/>
                          </a:cubicBezTo>
                          <a:cubicBezTo>
                            <a:pt x="63" y="111"/>
                            <a:pt x="64" y="112"/>
                            <a:pt x="64" y="112"/>
                          </a:cubicBezTo>
                          <a:cubicBezTo>
                            <a:pt x="64" y="112"/>
                            <a:pt x="64" y="112"/>
                            <a:pt x="64" y="112"/>
                          </a:cubicBezTo>
                          <a:cubicBezTo>
                            <a:pt x="63" y="112"/>
                            <a:pt x="63" y="112"/>
                            <a:pt x="63" y="112"/>
                          </a:cubicBezTo>
                          <a:cubicBezTo>
                            <a:pt x="62" y="112"/>
                            <a:pt x="62" y="112"/>
                            <a:pt x="61" y="112"/>
                          </a:cubicBezTo>
                          <a:cubicBezTo>
                            <a:pt x="61" y="111"/>
                            <a:pt x="60" y="111"/>
                            <a:pt x="60" y="112"/>
                          </a:cubicBezTo>
                          <a:cubicBezTo>
                            <a:pt x="59" y="112"/>
                            <a:pt x="59" y="113"/>
                            <a:pt x="58" y="113"/>
                          </a:cubicBezTo>
                          <a:cubicBezTo>
                            <a:pt x="58" y="113"/>
                            <a:pt x="58" y="113"/>
                            <a:pt x="58" y="113"/>
                          </a:cubicBezTo>
                          <a:cubicBezTo>
                            <a:pt x="58" y="114"/>
                            <a:pt x="58" y="114"/>
                            <a:pt x="58" y="114"/>
                          </a:cubicBezTo>
                          <a:cubicBezTo>
                            <a:pt x="58" y="114"/>
                            <a:pt x="58" y="113"/>
                            <a:pt x="58" y="113"/>
                          </a:cubicBezTo>
                          <a:cubicBezTo>
                            <a:pt x="57" y="114"/>
                            <a:pt x="57" y="114"/>
                            <a:pt x="57" y="115"/>
                          </a:cubicBezTo>
                          <a:cubicBezTo>
                            <a:pt x="57" y="115"/>
                            <a:pt x="56" y="115"/>
                            <a:pt x="56" y="115"/>
                          </a:cubicBezTo>
                          <a:cubicBezTo>
                            <a:pt x="56" y="115"/>
                            <a:pt x="56" y="116"/>
                            <a:pt x="56" y="116"/>
                          </a:cubicBezTo>
                          <a:cubicBezTo>
                            <a:pt x="56" y="116"/>
                            <a:pt x="56" y="117"/>
                            <a:pt x="56" y="117"/>
                          </a:cubicBezTo>
                          <a:cubicBezTo>
                            <a:pt x="56" y="117"/>
                            <a:pt x="56" y="117"/>
                            <a:pt x="56" y="117"/>
                          </a:cubicBezTo>
                          <a:cubicBezTo>
                            <a:pt x="55" y="117"/>
                            <a:pt x="54" y="118"/>
                            <a:pt x="54" y="119"/>
                          </a:cubicBezTo>
                          <a:cubicBezTo>
                            <a:pt x="54" y="119"/>
                            <a:pt x="54" y="119"/>
                            <a:pt x="54" y="119"/>
                          </a:cubicBezTo>
                          <a:cubicBezTo>
                            <a:pt x="53" y="119"/>
                            <a:pt x="53" y="119"/>
                            <a:pt x="53" y="120"/>
                          </a:cubicBezTo>
                          <a:cubicBezTo>
                            <a:pt x="53" y="120"/>
                            <a:pt x="53" y="120"/>
                            <a:pt x="53" y="120"/>
                          </a:cubicBezTo>
                          <a:cubicBezTo>
                            <a:pt x="53" y="120"/>
                            <a:pt x="52" y="120"/>
                            <a:pt x="52" y="121"/>
                          </a:cubicBezTo>
                          <a:cubicBezTo>
                            <a:pt x="52" y="121"/>
                            <a:pt x="52" y="121"/>
                            <a:pt x="52" y="121"/>
                          </a:cubicBezTo>
                          <a:cubicBezTo>
                            <a:pt x="51" y="121"/>
                            <a:pt x="51" y="121"/>
                            <a:pt x="50" y="123"/>
                          </a:cubicBezTo>
                          <a:cubicBezTo>
                            <a:pt x="50" y="123"/>
                            <a:pt x="50" y="123"/>
                            <a:pt x="50" y="123"/>
                          </a:cubicBezTo>
                          <a:cubicBezTo>
                            <a:pt x="50" y="123"/>
                            <a:pt x="50" y="123"/>
                            <a:pt x="50" y="123"/>
                          </a:cubicBezTo>
                          <a:cubicBezTo>
                            <a:pt x="49" y="123"/>
                            <a:pt x="49" y="124"/>
                            <a:pt x="49" y="124"/>
                          </a:cubicBezTo>
                          <a:cubicBezTo>
                            <a:pt x="49" y="124"/>
                            <a:pt x="49" y="124"/>
                            <a:pt x="49" y="124"/>
                          </a:cubicBezTo>
                          <a:cubicBezTo>
                            <a:pt x="48" y="124"/>
                            <a:pt x="48" y="124"/>
                            <a:pt x="48" y="124"/>
                          </a:cubicBezTo>
                          <a:cubicBezTo>
                            <a:pt x="46" y="125"/>
                            <a:pt x="45" y="127"/>
                            <a:pt x="44" y="128"/>
                          </a:cubicBezTo>
                          <a:cubicBezTo>
                            <a:pt x="44" y="128"/>
                            <a:pt x="44" y="128"/>
                            <a:pt x="44" y="128"/>
                          </a:cubicBezTo>
                          <a:cubicBezTo>
                            <a:pt x="44" y="128"/>
                            <a:pt x="44" y="128"/>
                            <a:pt x="44" y="128"/>
                          </a:cubicBezTo>
                          <a:cubicBezTo>
                            <a:pt x="44" y="128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2" y="129"/>
                            <a:pt x="42" y="129"/>
                            <a:pt x="42" y="130"/>
                          </a:cubicBezTo>
                          <a:cubicBezTo>
                            <a:pt x="42" y="131"/>
                            <a:pt x="42" y="131"/>
                            <a:pt x="42" y="131"/>
                          </a:cubicBezTo>
                          <a:cubicBezTo>
                            <a:pt x="42" y="131"/>
                            <a:pt x="42" y="131"/>
                            <a:pt x="42" y="131"/>
                          </a:cubicBezTo>
                          <a:cubicBezTo>
                            <a:pt x="41" y="132"/>
                            <a:pt x="41" y="132"/>
                            <a:pt x="41" y="132"/>
                          </a:cubicBezTo>
                          <a:cubicBezTo>
                            <a:pt x="42" y="133"/>
                            <a:pt x="42" y="133"/>
                            <a:pt x="43" y="133"/>
                          </a:cubicBezTo>
                          <a:cubicBezTo>
                            <a:pt x="43" y="133"/>
                            <a:pt x="43" y="133"/>
                            <a:pt x="43" y="133"/>
                          </a:cubicBezTo>
                          <a:cubicBezTo>
                            <a:pt x="43" y="134"/>
                            <a:pt x="42" y="134"/>
                            <a:pt x="42" y="134"/>
                          </a:cubicBezTo>
                          <a:cubicBezTo>
                            <a:pt x="42" y="134"/>
                            <a:pt x="42" y="134"/>
                            <a:pt x="41" y="134"/>
                          </a:cubicBezTo>
                          <a:cubicBezTo>
                            <a:pt x="41" y="134"/>
                            <a:pt x="40" y="134"/>
                            <a:pt x="40" y="135"/>
                          </a:cubicBezTo>
                          <a:cubicBezTo>
                            <a:pt x="40" y="135"/>
                            <a:pt x="40" y="135"/>
                            <a:pt x="40" y="135"/>
                          </a:cubicBezTo>
                          <a:cubicBezTo>
                            <a:pt x="39" y="136"/>
                            <a:pt x="39" y="136"/>
                            <a:pt x="39" y="136"/>
                          </a:cubicBezTo>
                          <a:cubicBezTo>
                            <a:pt x="38" y="137"/>
                            <a:pt x="37" y="138"/>
                            <a:pt x="37" y="139"/>
                          </a:cubicBezTo>
                          <a:cubicBezTo>
                            <a:pt x="37" y="139"/>
                            <a:pt x="37" y="139"/>
                            <a:pt x="37" y="139"/>
                          </a:cubicBezTo>
                          <a:cubicBezTo>
                            <a:pt x="36" y="139"/>
                            <a:pt x="36" y="139"/>
                            <a:pt x="36" y="140"/>
                          </a:cubicBezTo>
                          <a:cubicBezTo>
                            <a:pt x="36" y="140"/>
                            <a:pt x="36" y="140"/>
                            <a:pt x="36" y="140"/>
                          </a:cubicBezTo>
                          <a:cubicBezTo>
                            <a:pt x="35" y="140"/>
                            <a:pt x="35" y="140"/>
                            <a:pt x="34" y="141"/>
                          </a:cubicBezTo>
                          <a:cubicBezTo>
                            <a:pt x="34" y="141"/>
                            <a:pt x="34" y="141"/>
                            <a:pt x="34" y="141"/>
                          </a:cubicBezTo>
                          <a:cubicBezTo>
                            <a:pt x="34" y="141"/>
                            <a:pt x="34" y="141"/>
                            <a:pt x="34" y="141"/>
                          </a:cubicBezTo>
                          <a:cubicBezTo>
                            <a:pt x="33" y="142"/>
                            <a:pt x="33" y="142"/>
                            <a:pt x="33" y="143"/>
                          </a:cubicBezTo>
                          <a:cubicBezTo>
                            <a:pt x="33" y="143"/>
                            <a:pt x="33" y="144"/>
                            <a:pt x="33" y="144"/>
                          </a:cubicBezTo>
                          <a:cubicBezTo>
                            <a:pt x="33" y="145"/>
                            <a:pt x="33" y="145"/>
                            <a:pt x="33" y="145"/>
                          </a:cubicBezTo>
                          <a:cubicBezTo>
                            <a:pt x="32" y="145"/>
                            <a:pt x="32" y="145"/>
                            <a:pt x="32" y="145"/>
                          </a:cubicBezTo>
                          <a:cubicBezTo>
                            <a:pt x="32" y="145"/>
                            <a:pt x="32" y="145"/>
                            <a:pt x="32" y="145"/>
                          </a:cubicBezTo>
                          <a:cubicBezTo>
                            <a:pt x="31" y="145"/>
                            <a:pt x="31" y="145"/>
                            <a:pt x="31" y="146"/>
                          </a:cubicBezTo>
                          <a:cubicBezTo>
                            <a:pt x="31" y="147"/>
                            <a:pt x="30" y="148"/>
                            <a:pt x="29" y="149"/>
                          </a:cubicBezTo>
                          <a:cubicBezTo>
                            <a:pt x="29" y="149"/>
                            <a:pt x="29" y="149"/>
                            <a:pt x="29" y="149"/>
                          </a:cubicBezTo>
                          <a:cubicBezTo>
                            <a:pt x="29" y="149"/>
                            <a:pt x="29" y="149"/>
                            <a:pt x="29" y="149"/>
                          </a:cubicBezTo>
                          <a:cubicBezTo>
                            <a:pt x="27" y="150"/>
                            <a:pt x="26" y="151"/>
                            <a:pt x="25" y="154"/>
                          </a:cubicBezTo>
                          <a:cubicBezTo>
                            <a:pt x="25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5"/>
                            <a:pt x="23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3" y="155"/>
                          </a:cubicBezTo>
                          <a:cubicBezTo>
                            <a:pt x="23" y="155"/>
                            <a:pt x="23" y="155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2" y="156"/>
                            <a:pt x="22" y="156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8"/>
                          </a:cubicBezTo>
                          <a:cubicBezTo>
                            <a:pt x="24" y="158"/>
                            <a:pt x="24" y="158"/>
                            <a:pt x="24" y="159"/>
                          </a:cubicBezTo>
                          <a:cubicBezTo>
                            <a:pt x="24" y="160"/>
                            <a:pt x="24" y="160"/>
                            <a:pt x="23" y="161"/>
                          </a:cubicBezTo>
                          <a:cubicBezTo>
                            <a:pt x="23" y="161"/>
                            <a:pt x="24" y="161"/>
                            <a:pt x="24" y="161"/>
                          </a:cubicBezTo>
                          <a:cubicBezTo>
                            <a:pt x="24" y="161"/>
                            <a:pt x="24" y="161"/>
                            <a:pt x="24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2" y="161"/>
                            <a:pt x="21" y="161"/>
                            <a:pt x="21" y="161"/>
                          </a:cubicBezTo>
                          <a:cubicBezTo>
                            <a:pt x="20" y="161"/>
                            <a:pt x="20" y="161"/>
                            <a:pt x="19" y="161"/>
                          </a:cubicBezTo>
                          <a:cubicBezTo>
                            <a:pt x="19" y="161"/>
                            <a:pt x="19" y="161"/>
                            <a:pt x="19" y="161"/>
                          </a:cubicBezTo>
                          <a:cubicBezTo>
                            <a:pt x="19" y="160"/>
                            <a:pt x="19" y="160"/>
                            <a:pt x="19" y="161"/>
                          </a:cubicBezTo>
                          <a:cubicBezTo>
                            <a:pt x="19" y="161"/>
                            <a:pt x="19" y="161"/>
                            <a:pt x="19" y="161"/>
                          </a:cubicBezTo>
                          <a:cubicBezTo>
                            <a:pt x="18" y="161"/>
                            <a:pt x="18" y="161"/>
                            <a:pt x="19" y="162"/>
                          </a:cubicBezTo>
                          <a:cubicBezTo>
                            <a:pt x="19" y="162"/>
                            <a:pt x="19" y="162"/>
                            <a:pt x="19" y="162"/>
                          </a:cubicBezTo>
                          <a:cubicBezTo>
                            <a:pt x="19" y="162"/>
                            <a:pt x="19" y="162"/>
                            <a:pt x="19" y="162"/>
                          </a:cubicBezTo>
                          <a:cubicBezTo>
                            <a:pt x="19" y="162"/>
                            <a:pt x="20" y="162"/>
                            <a:pt x="20" y="162"/>
                          </a:cubicBezTo>
                          <a:cubicBezTo>
                            <a:pt x="20" y="163"/>
                            <a:pt x="20" y="163"/>
                            <a:pt x="19" y="164"/>
                          </a:cubicBezTo>
                          <a:cubicBezTo>
                            <a:pt x="19" y="163"/>
                            <a:pt x="19" y="163"/>
                            <a:pt x="19" y="163"/>
                          </a:cubicBezTo>
                          <a:cubicBezTo>
                            <a:pt x="18" y="163"/>
                            <a:pt x="18" y="163"/>
                            <a:pt x="18" y="163"/>
                          </a:cubicBezTo>
                          <a:cubicBezTo>
                            <a:pt x="18" y="164"/>
                            <a:pt x="17" y="164"/>
                            <a:pt x="17" y="164"/>
                          </a:cubicBezTo>
                          <a:cubicBezTo>
                            <a:pt x="16" y="164"/>
                            <a:pt x="16" y="165"/>
                            <a:pt x="17" y="166"/>
                          </a:cubicBezTo>
                          <a:cubicBezTo>
                            <a:pt x="17" y="166"/>
                            <a:pt x="17" y="166"/>
                            <a:pt x="17" y="166"/>
                          </a:cubicBezTo>
                          <a:cubicBezTo>
                            <a:pt x="17" y="166"/>
                            <a:pt x="17" y="167"/>
                            <a:pt x="17" y="167"/>
                          </a:cubicBezTo>
                          <a:cubicBezTo>
                            <a:pt x="18" y="167"/>
                            <a:pt x="18" y="167"/>
                            <a:pt x="18" y="167"/>
                          </a:cubicBezTo>
                          <a:cubicBezTo>
                            <a:pt x="19" y="168"/>
                            <a:pt x="18" y="168"/>
                            <a:pt x="18" y="169"/>
                          </a:cubicBezTo>
                          <a:cubicBezTo>
                            <a:pt x="17" y="169"/>
                            <a:pt x="17" y="169"/>
                            <a:pt x="16" y="170"/>
                          </a:cubicBezTo>
                          <a:cubicBezTo>
                            <a:pt x="16" y="170"/>
                            <a:pt x="16" y="170"/>
                            <a:pt x="16" y="171"/>
                          </a:cubicBezTo>
                          <a:cubicBezTo>
                            <a:pt x="15" y="171"/>
                            <a:pt x="15" y="171"/>
                            <a:pt x="14" y="172"/>
                          </a:cubicBezTo>
                          <a:cubicBezTo>
                            <a:pt x="14" y="172"/>
                            <a:pt x="14" y="172"/>
                            <a:pt x="14" y="173"/>
                          </a:cubicBezTo>
                          <a:cubicBezTo>
                            <a:pt x="14" y="173"/>
                            <a:pt x="14" y="173"/>
                            <a:pt x="14" y="174"/>
                          </a:cubicBezTo>
                          <a:cubicBezTo>
                            <a:pt x="14" y="174"/>
                            <a:pt x="15" y="174"/>
                            <a:pt x="15" y="173"/>
                          </a:cubicBezTo>
                          <a:cubicBezTo>
                            <a:pt x="15" y="173"/>
                            <a:pt x="16" y="173"/>
                            <a:pt x="16" y="173"/>
                          </a:cubicBezTo>
                          <a:cubicBezTo>
                            <a:pt x="17" y="173"/>
                            <a:pt x="17" y="173"/>
                            <a:pt x="18" y="173"/>
                          </a:cubicBezTo>
                          <a:cubicBezTo>
                            <a:pt x="18" y="174"/>
                            <a:pt x="17" y="174"/>
                            <a:pt x="17" y="174"/>
                          </a:cubicBezTo>
                          <a:cubicBezTo>
                            <a:pt x="18" y="175"/>
                            <a:pt x="17" y="175"/>
                            <a:pt x="17" y="176"/>
                          </a:cubicBezTo>
                          <a:cubicBezTo>
                            <a:pt x="17" y="176"/>
                            <a:pt x="17" y="176"/>
                            <a:pt x="17" y="176"/>
                          </a:cubicBezTo>
                          <a:cubicBezTo>
                            <a:pt x="17" y="176"/>
                            <a:pt x="17" y="177"/>
                            <a:pt x="16" y="177"/>
                          </a:cubicBezTo>
                          <a:cubicBezTo>
                            <a:pt x="16" y="177"/>
                            <a:pt x="16" y="177"/>
                            <a:pt x="16" y="177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6" y="178"/>
                          </a:cubicBezTo>
                          <a:cubicBezTo>
                            <a:pt x="16" y="178"/>
                            <a:pt x="16" y="178"/>
                            <a:pt x="16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4" y="178"/>
                            <a:pt x="14" y="179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3" y="180"/>
                            <a:pt x="13" y="181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2" y="182"/>
                            <a:pt x="12" y="182"/>
                            <a:pt x="11" y="182"/>
                          </a:cubicBezTo>
                          <a:cubicBezTo>
                            <a:pt x="11" y="183"/>
                            <a:pt x="11" y="183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0" y="184"/>
                            <a:pt x="9" y="184"/>
                            <a:pt x="9" y="185"/>
                          </a:cubicBezTo>
                          <a:cubicBezTo>
                            <a:pt x="9" y="185"/>
                            <a:pt x="10" y="185"/>
                            <a:pt x="10" y="185"/>
                          </a:cubicBezTo>
                          <a:cubicBezTo>
                            <a:pt x="10" y="185"/>
                            <a:pt x="10" y="185"/>
                            <a:pt x="10" y="185"/>
                          </a:cubicBezTo>
                          <a:cubicBezTo>
                            <a:pt x="9" y="185"/>
                            <a:pt x="9" y="185"/>
                            <a:pt x="9" y="185"/>
                          </a:cubicBezTo>
                          <a:cubicBezTo>
                            <a:pt x="9" y="185"/>
                            <a:pt x="9" y="186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8" y="187"/>
                            <a:pt x="8" y="187"/>
                            <a:pt x="8" y="187"/>
                          </a:cubicBezTo>
                          <a:cubicBezTo>
                            <a:pt x="8" y="188"/>
                            <a:pt x="7" y="188"/>
                            <a:pt x="7" y="189"/>
                          </a:cubicBezTo>
                          <a:cubicBezTo>
                            <a:pt x="7" y="189"/>
                            <a:pt x="7" y="190"/>
                            <a:pt x="7" y="190"/>
                          </a:cubicBezTo>
                          <a:cubicBezTo>
                            <a:pt x="7" y="190"/>
                            <a:pt x="7" y="190"/>
                            <a:pt x="7" y="191"/>
                          </a:cubicBezTo>
                          <a:cubicBezTo>
                            <a:pt x="7" y="191"/>
                            <a:pt x="6" y="191"/>
                            <a:pt x="6" y="191"/>
                          </a:cubicBezTo>
                          <a:cubicBezTo>
                            <a:pt x="6" y="191"/>
                            <a:pt x="6" y="191"/>
                            <a:pt x="7" y="191"/>
                          </a:cubicBezTo>
                          <a:cubicBezTo>
                            <a:pt x="7" y="192"/>
                            <a:pt x="7" y="192"/>
                            <a:pt x="7" y="192"/>
                          </a:cubicBezTo>
                          <a:cubicBezTo>
                            <a:pt x="6" y="192"/>
                            <a:pt x="6" y="193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5" y="194"/>
                            <a:pt x="5" y="194"/>
                            <a:pt x="5" y="195"/>
                          </a:cubicBezTo>
                          <a:cubicBezTo>
                            <a:pt x="4" y="196"/>
                            <a:pt x="4" y="197"/>
                            <a:pt x="4" y="198"/>
                          </a:cubicBezTo>
                          <a:cubicBezTo>
                            <a:pt x="3" y="198"/>
                            <a:pt x="3" y="198"/>
                            <a:pt x="3" y="199"/>
                          </a:cubicBezTo>
                          <a:cubicBezTo>
                            <a:pt x="3" y="199"/>
                            <a:pt x="3" y="199"/>
                            <a:pt x="3" y="199"/>
                          </a:cubicBezTo>
                          <a:cubicBezTo>
                            <a:pt x="2" y="199"/>
                            <a:pt x="1" y="199"/>
                            <a:pt x="1" y="200"/>
                          </a:cubicBezTo>
                          <a:cubicBezTo>
                            <a:pt x="1" y="200"/>
                            <a:pt x="1" y="200"/>
                            <a:pt x="1" y="200"/>
                          </a:cubicBezTo>
                          <a:cubicBezTo>
                            <a:pt x="1" y="200"/>
                            <a:pt x="0" y="200"/>
                            <a:pt x="1" y="201"/>
                          </a:cubicBezTo>
                          <a:cubicBezTo>
                            <a:pt x="1" y="201"/>
                            <a:pt x="1" y="201"/>
                            <a:pt x="1" y="201"/>
                          </a:cubicBezTo>
                          <a:cubicBezTo>
                            <a:pt x="2" y="201"/>
                            <a:pt x="2" y="201"/>
                            <a:pt x="3" y="201"/>
                          </a:cubicBezTo>
                          <a:cubicBezTo>
                            <a:pt x="3" y="201"/>
                            <a:pt x="3" y="201"/>
                            <a:pt x="3" y="201"/>
                          </a:cubicBezTo>
                          <a:cubicBezTo>
                            <a:pt x="3" y="200"/>
                            <a:pt x="3" y="200"/>
                            <a:pt x="3" y="200"/>
                          </a:cubicBezTo>
                          <a:cubicBezTo>
                            <a:pt x="4" y="201"/>
                            <a:pt x="4" y="201"/>
                            <a:pt x="4" y="201"/>
                          </a:cubicBezTo>
                          <a:cubicBezTo>
                            <a:pt x="4" y="201"/>
                            <a:pt x="4" y="200"/>
                            <a:pt x="5" y="200"/>
                          </a:cubicBezTo>
                          <a:cubicBezTo>
                            <a:pt x="5" y="199"/>
                            <a:pt x="5" y="199"/>
                            <a:pt x="5" y="199"/>
                          </a:cubicBezTo>
                          <a:cubicBezTo>
                            <a:pt x="5" y="199"/>
                            <a:pt x="5" y="199"/>
                            <a:pt x="5" y="198"/>
                          </a:cubicBezTo>
                          <a:cubicBezTo>
                            <a:pt x="6" y="198"/>
                            <a:pt x="6" y="198"/>
                            <a:pt x="6" y="198"/>
                          </a:cubicBezTo>
                          <a:cubicBezTo>
                            <a:pt x="6" y="198"/>
                            <a:pt x="6" y="198"/>
                            <a:pt x="6" y="198"/>
                          </a:cubicBezTo>
                          <a:cubicBezTo>
                            <a:pt x="7" y="197"/>
                            <a:pt x="8" y="196"/>
                            <a:pt x="9" y="196"/>
                          </a:cubicBezTo>
                          <a:cubicBezTo>
                            <a:pt x="9" y="195"/>
                            <a:pt x="9" y="195"/>
                            <a:pt x="9" y="194"/>
                          </a:cubicBezTo>
                          <a:cubicBezTo>
                            <a:pt x="9" y="194"/>
                            <a:pt x="9" y="193"/>
                            <a:pt x="9" y="193"/>
                          </a:cubicBezTo>
                          <a:cubicBezTo>
                            <a:pt x="9" y="193"/>
                            <a:pt x="9" y="193"/>
                            <a:pt x="9" y="193"/>
                          </a:cubicBezTo>
                          <a:cubicBezTo>
                            <a:pt x="9" y="192"/>
                            <a:pt x="9" y="192"/>
                            <a:pt x="9" y="192"/>
                          </a:cubicBezTo>
                          <a:cubicBezTo>
                            <a:pt x="9" y="192"/>
                            <a:pt x="9" y="192"/>
                            <a:pt x="9" y="191"/>
                          </a:cubicBezTo>
                          <a:cubicBezTo>
                            <a:pt x="9" y="191"/>
                            <a:pt x="9" y="191"/>
                            <a:pt x="9" y="191"/>
                          </a:cubicBezTo>
                          <a:cubicBezTo>
                            <a:pt x="9" y="190"/>
                            <a:pt x="9" y="190"/>
                            <a:pt x="10" y="189"/>
                          </a:cubicBezTo>
                          <a:cubicBezTo>
                            <a:pt x="11" y="188"/>
                            <a:pt x="12" y="187"/>
                            <a:pt x="14" y="187"/>
                          </a:cubicBezTo>
                          <a:cubicBezTo>
                            <a:pt x="14" y="187"/>
                            <a:pt x="14" y="187"/>
                            <a:pt x="14" y="186"/>
                          </a:cubicBezTo>
                          <a:cubicBezTo>
                            <a:pt x="14" y="186"/>
                            <a:pt x="14" y="186"/>
                            <a:pt x="14" y="185"/>
                          </a:cubicBezTo>
                          <a:cubicBezTo>
                            <a:pt x="14" y="184"/>
                            <a:pt x="15" y="183"/>
                            <a:pt x="15" y="183"/>
                          </a:cubicBezTo>
                          <a:cubicBezTo>
                            <a:pt x="16" y="182"/>
                            <a:pt x="16" y="182"/>
                            <a:pt x="16" y="182"/>
                          </a:cubicBezTo>
                          <a:cubicBezTo>
                            <a:pt x="16" y="181"/>
                            <a:pt x="17" y="180"/>
                            <a:pt x="17" y="179"/>
                          </a:cubicBezTo>
                          <a:cubicBezTo>
                            <a:pt x="18" y="179"/>
                            <a:pt x="18" y="179"/>
                            <a:pt x="18" y="179"/>
                          </a:cubicBezTo>
                          <a:cubicBezTo>
                            <a:pt x="18" y="178"/>
                            <a:pt x="18" y="178"/>
                            <a:pt x="18" y="178"/>
                          </a:cubicBezTo>
                          <a:cubicBezTo>
                            <a:pt x="18" y="178"/>
                            <a:pt x="18" y="178"/>
                            <a:pt x="18" y="178"/>
                          </a:cubicBezTo>
                          <a:cubicBezTo>
                            <a:pt x="18" y="176"/>
                            <a:pt x="19" y="175"/>
                            <a:pt x="20" y="173"/>
                          </a:cubicBezTo>
                          <a:cubicBezTo>
                            <a:pt x="20" y="173"/>
                            <a:pt x="20" y="173"/>
                            <a:pt x="20" y="173"/>
                          </a:cubicBezTo>
                          <a:cubicBezTo>
                            <a:pt x="20" y="173"/>
                            <a:pt x="20" y="172"/>
                            <a:pt x="20" y="172"/>
                          </a:cubicBezTo>
                          <a:cubicBezTo>
                            <a:pt x="20" y="172"/>
                            <a:pt x="20" y="172"/>
                            <a:pt x="21" y="172"/>
                          </a:cubicBezTo>
                          <a:cubicBezTo>
                            <a:pt x="21" y="171"/>
                            <a:pt x="21" y="171"/>
                            <a:pt x="21" y="170"/>
                          </a:cubicBezTo>
                          <a:cubicBezTo>
                            <a:pt x="21" y="170"/>
                            <a:pt x="21" y="170"/>
                            <a:pt x="22" y="170"/>
                          </a:cubicBezTo>
                          <a:cubicBezTo>
                            <a:pt x="22" y="169"/>
                            <a:pt x="23" y="168"/>
                            <a:pt x="24" y="168"/>
                          </a:cubicBezTo>
                          <a:cubicBezTo>
                            <a:pt x="25" y="168"/>
                            <a:pt x="25" y="168"/>
                            <a:pt x="25" y="168"/>
                          </a:cubicBezTo>
                          <a:cubicBezTo>
                            <a:pt x="25" y="169"/>
                            <a:pt x="25" y="169"/>
                            <a:pt x="25" y="170"/>
                          </a:cubicBezTo>
                          <a:cubicBezTo>
                            <a:pt x="24" y="170"/>
                            <a:pt x="25" y="170"/>
                            <a:pt x="25" y="170"/>
                          </a:cubicBezTo>
                          <a:cubicBezTo>
                            <a:pt x="26" y="170"/>
                            <a:pt x="26" y="170"/>
                            <a:pt x="27" y="170"/>
                          </a:cubicBezTo>
                          <a:cubicBezTo>
                            <a:pt x="27" y="170"/>
                            <a:pt x="28" y="170"/>
                            <a:pt x="28" y="170"/>
                          </a:cubicBezTo>
                          <a:cubicBezTo>
                            <a:pt x="28" y="169"/>
                            <a:pt x="29" y="169"/>
                            <a:pt x="29" y="169"/>
                          </a:cubicBezTo>
                          <a:cubicBezTo>
                            <a:pt x="29" y="168"/>
                            <a:pt x="28" y="168"/>
                            <a:pt x="28" y="168"/>
                          </a:cubicBezTo>
                          <a:cubicBezTo>
                            <a:pt x="28" y="168"/>
                            <a:pt x="28" y="168"/>
                            <a:pt x="28" y="167"/>
                          </a:cubicBezTo>
                          <a:cubicBezTo>
                            <a:pt x="27" y="167"/>
                            <a:pt x="27" y="167"/>
                            <a:pt x="27" y="167"/>
                          </a:cubicBezTo>
                          <a:cubicBezTo>
                            <a:pt x="28" y="167"/>
                            <a:pt x="28" y="167"/>
                            <a:pt x="28" y="167"/>
                          </a:cubicBezTo>
                          <a:cubicBezTo>
                            <a:pt x="28" y="167"/>
                            <a:pt x="28" y="168"/>
                            <a:pt x="28" y="168"/>
                          </a:cubicBezTo>
                          <a:cubicBezTo>
                            <a:pt x="28" y="167"/>
                            <a:pt x="29" y="166"/>
                            <a:pt x="28" y="166"/>
                          </a:cubicBezTo>
                          <a:cubicBezTo>
                            <a:pt x="28" y="165"/>
                            <a:pt x="28" y="164"/>
                            <a:pt x="28" y="164"/>
                          </a:cubicBezTo>
                          <a:cubicBezTo>
                            <a:pt x="29" y="164"/>
                            <a:pt x="29" y="164"/>
                            <a:pt x="29" y="163"/>
                          </a:cubicBezTo>
                          <a:cubicBezTo>
                            <a:pt x="29" y="163"/>
                            <a:pt x="29" y="163"/>
                            <a:pt x="30" y="162"/>
                          </a:cubicBezTo>
                          <a:cubicBezTo>
                            <a:pt x="31" y="158"/>
                            <a:pt x="33" y="155"/>
                            <a:pt x="35" y="152"/>
                          </a:cubicBezTo>
                          <a:cubicBezTo>
                            <a:pt x="35" y="151"/>
                            <a:pt x="35" y="151"/>
                            <a:pt x="36" y="151"/>
                          </a:cubicBezTo>
                          <a:cubicBezTo>
                            <a:pt x="36" y="150"/>
                            <a:pt x="37" y="149"/>
                            <a:pt x="38" y="147"/>
                          </a:cubicBezTo>
                          <a:cubicBezTo>
                            <a:pt x="38" y="146"/>
                            <a:pt x="40" y="145"/>
                            <a:pt x="40" y="144"/>
                          </a:cubicBezTo>
                          <a:cubicBezTo>
                            <a:pt x="41" y="144"/>
                            <a:pt x="41" y="144"/>
                            <a:pt x="41" y="144"/>
                          </a:cubicBezTo>
                          <a:cubicBezTo>
                            <a:pt x="42" y="141"/>
                            <a:pt x="44" y="139"/>
                            <a:pt x="46" y="137"/>
                          </a:cubicBezTo>
                          <a:cubicBezTo>
                            <a:pt x="47" y="136"/>
                            <a:pt x="49" y="135"/>
                            <a:pt x="49" y="134"/>
                          </a:cubicBezTo>
                          <a:cubicBezTo>
                            <a:pt x="49" y="133"/>
                            <a:pt x="50" y="133"/>
                            <a:pt x="50" y="133"/>
                          </a:cubicBezTo>
                          <a:cubicBezTo>
                            <a:pt x="51" y="132"/>
                            <a:pt x="51" y="132"/>
                            <a:pt x="52" y="131"/>
                          </a:cubicBezTo>
                          <a:cubicBezTo>
                            <a:pt x="53" y="131"/>
                            <a:pt x="53" y="131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2" y="133"/>
                            <a:pt x="52" y="134"/>
                            <a:pt x="51" y="134"/>
                          </a:cubicBezTo>
                          <a:cubicBezTo>
                            <a:pt x="51" y="135"/>
                            <a:pt x="51" y="135"/>
                            <a:pt x="51" y="136"/>
                          </a:cubicBezTo>
                          <a:cubicBezTo>
                            <a:pt x="51" y="136"/>
                            <a:pt x="52" y="136"/>
                            <a:pt x="52" y="135"/>
                          </a:cubicBezTo>
                          <a:cubicBezTo>
                            <a:pt x="52" y="135"/>
                            <a:pt x="52" y="135"/>
                            <a:pt x="52" y="135"/>
                          </a:cubicBezTo>
                          <a:cubicBezTo>
                            <a:pt x="52" y="135"/>
                            <a:pt x="52" y="135"/>
                            <a:pt x="52" y="135"/>
                          </a:cubicBezTo>
                          <a:cubicBezTo>
                            <a:pt x="53" y="135"/>
                            <a:pt x="53" y="134"/>
                            <a:pt x="53" y="133"/>
                          </a:cubicBezTo>
                          <a:cubicBezTo>
                            <a:pt x="53" y="133"/>
                            <a:pt x="54" y="133"/>
                            <a:pt x="54" y="133"/>
                          </a:cubicBezTo>
                          <a:cubicBezTo>
                            <a:pt x="55" y="132"/>
                            <a:pt x="55" y="131"/>
                            <a:pt x="55" y="130"/>
                          </a:cubicBezTo>
                          <a:cubicBezTo>
                            <a:pt x="56" y="129"/>
                            <a:pt x="57" y="129"/>
                            <a:pt x="58" y="128"/>
                          </a:cubicBezTo>
                          <a:cubicBezTo>
                            <a:pt x="58" y="126"/>
                            <a:pt x="60" y="126"/>
                            <a:pt x="60" y="125"/>
                          </a:cubicBezTo>
                          <a:cubicBezTo>
                            <a:pt x="60" y="125"/>
                            <a:pt x="60" y="125"/>
                            <a:pt x="60" y="125"/>
                          </a:cubicBezTo>
                          <a:cubicBezTo>
                            <a:pt x="60" y="125"/>
                            <a:pt x="61" y="124"/>
                            <a:pt x="60" y="124"/>
                          </a:cubicBezTo>
                          <a:cubicBezTo>
                            <a:pt x="60" y="123"/>
                            <a:pt x="60" y="123"/>
                            <a:pt x="61" y="123"/>
                          </a:cubicBezTo>
                          <a:cubicBezTo>
                            <a:pt x="62" y="123"/>
                            <a:pt x="63" y="122"/>
                            <a:pt x="63" y="122"/>
                          </a:cubicBezTo>
                          <a:cubicBezTo>
                            <a:pt x="65" y="120"/>
                            <a:pt x="67" y="118"/>
                            <a:pt x="68" y="116"/>
                          </a:cubicBezTo>
                          <a:cubicBezTo>
                            <a:pt x="69" y="115"/>
                            <a:pt x="70" y="114"/>
                            <a:pt x="71" y="114"/>
                          </a:cubicBezTo>
                          <a:cubicBezTo>
                            <a:pt x="71" y="113"/>
                            <a:pt x="72" y="113"/>
                            <a:pt x="72" y="113"/>
                          </a:cubicBezTo>
                          <a:cubicBezTo>
                            <a:pt x="72" y="111"/>
                            <a:pt x="74" y="110"/>
                            <a:pt x="75" y="109"/>
                          </a:cubicBezTo>
                          <a:cubicBezTo>
                            <a:pt x="75" y="109"/>
                            <a:pt x="75" y="109"/>
                            <a:pt x="75" y="109"/>
                          </a:cubicBezTo>
                          <a:cubicBezTo>
                            <a:pt x="76" y="108"/>
                            <a:pt x="77" y="108"/>
                            <a:pt x="77" y="107"/>
                          </a:cubicBezTo>
                          <a:cubicBezTo>
                            <a:pt x="78" y="107"/>
                            <a:pt x="79" y="106"/>
                            <a:pt x="79" y="105"/>
                          </a:cubicBezTo>
                          <a:cubicBezTo>
                            <a:pt x="80" y="105"/>
                            <a:pt x="80" y="104"/>
                            <a:pt x="80" y="104"/>
                          </a:cubicBezTo>
                          <a:cubicBezTo>
                            <a:pt x="80" y="104"/>
                            <a:pt x="80" y="103"/>
                            <a:pt x="80" y="103"/>
                          </a:cubicBezTo>
                          <a:cubicBezTo>
                            <a:pt x="80" y="103"/>
                            <a:pt x="80" y="104"/>
                            <a:pt x="80" y="104"/>
                          </a:cubicBezTo>
                          <a:cubicBezTo>
                            <a:pt x="80" y="103"/>
                            <a:pt x="81" y="103"/>
                            <a:pt x="81" y="103"/>
                          </a:cubicBezTo>
                          <a:cubicBezTo>
                            <a:pt x="81" y="103"/>
                            <a:pt x="82" y="103"/>
                            <a:pt x="82" y="102"/>
                          </a:cubicBezTo>
                          <a:cubicBezTo>
                            <a:pt x="82" y="102"/>
                            <a:pt x="82" y="102"/>
                            <a:pt x="83" y="102"/>
                          </a:cubicBezTo>
                          <a:cubicBezTo>
                            <a:pt x="83" y="101"/>
                            <a:pt x="83" y="101"/>
                            <a:pt x="83" y="101"/>
                          </a:cubicBezTo>
                          <a:cubicBezTo>
                            <a:pt x="83" y="101"/>
                            <a:pt x="83" y="100"/>
                            <a:pt x="83" y="100"/>
                          </a:cubicBezTo>
                          <a:cubicBezTo>
                            <a:pt x="82" y="100"/>
                            <a:pt x="82" y="100"/>
                            <a:pt x="82" y="99"/>
                          </a:cubicBezTo>
                          <a:cubicBezTo>
                            <a:pt x="82" y="99"/>
                            <a:pt x="83" y="98"/>
                            <a:pt x="83" y="97"/>
                          </a:cubicBezTo>
                          <a:cubicBezTo>
                            <a:pt x="84" y="96"/>
                            <a:pt x="85" y="96"/>
                            <a:pt x="86" y="96"/>
                          </a:cubicBezTo>
                          <a:cubicBezTo>
                            <a:pt x="87" y="94"/>
                            <a:pt x="89" y="94"/>
                            <a:pt x="89" y="92"/>
                          </a:cubicBezTo>
                          <a:cubicBezTo>
                            <a:pt x="89" y="92"/>
                            <a:pt x="89" y="91"/>
                            <a:pt x="90" y="91"/>
                          </a:cubicBezTo>
                          <a:cubicBezTo>
                            <a:pt x="90" y="91"/>
                            <a:pt x="90" y="91"/>
                            <a:pt x="91" y="91"/>
                          </a:cubicBezTo>
                          <a:cubicBezTo>
                            <a:pt x="92" y="92"/>
                            <a:pt x="92" y="92"/>
                            <a:pt x="93" y="90"/>
                          </a:cubicBezTo>
                          <a:cubicBezTo>
                            <a:pt x="93" y="90"/>
                            <a:pt x="94" y="90"/>
                            <a:pt x="94" y="89"/>
                          </a:cubicBezTo>
                          <a:cubicBezTo>
                            <a:pt x="95" y="89"/>
                            <a:pt x="96" y="88"/>
                            <a:pt x="97" y="87"/>
                          </a:cubicBezTo>
                          <a:cubicBezTo>
                            <a:pt x="97" y="86"/>
                            <a:pt x="98" y="86"/>
                            <a:pt x="98" y="85"/>
                          </a:cubicBezTo>
                          <a:cubicBezTo>
                            <a:pt x="100" y="84"/>
                            <a:pt x="102" y="82"/>
                            <a:pt x="103" y="81"/>
                          </a:cubicBezTo>
                          <a:cubicBezTo>
                            <a:pt x="104" y="81"/>
                            <a:pt x="104" y="80"/>
                            <a:pt x="105" y="80"/>
                          </a:cubicBezTo>
                          <a:cubicBezTo>
                            <a:pt x="105" y="79"/>
                            <a:pt x="106" y="78"/>
                            <a:pt x="107" y="77"/>
                          </a:cubicBezTo>
                          <a:cubicBezTo>
                            <a:pt x="108" y="77"/>
                            <a:pt x="109" y="75"/>
                            <a:pt x="110" y="75"/>
                          </a:cubicBezTo>
                          <a:cubicBezTo>
                            <a:pt x="110" y="74"/>
                            <a:pt x="110" y="74"/>
                            <a:pt x="111" y="74"/>
                          </a:cubicBezTo>
                          <a:cubicBezTo>
                            <a:pt x="111" y="74"/>
                            <a:pt x="112" y="74"/>
                            <a:pt x="112" y="73"/>
                          </a:cubicBezTo>
                          <a:cubicBezTo>
                            <a:pt x="113" y="72"/>
                            <a:pt x="114" y="72"/>
                            <a:pt x="115" y="71"/>
                          </a:cubicBezTo>
                          <a:cubicBezTo>
                            <a:pt x="116" y="71"/>
                            <a:pt x="117" y="70"/>
                            <a:pt x="118" y="69"/>
                          </a:cubicBezTo>
                          <a:cubicBezTo>
                            <a:pt x="118" y="69"/>
                            <a:pt x="118" y="69"/>
                            <a:pt x="118" y="69"/>
                          </a:cubicBezTo>
                          <a:cubicBezTo>
                            <a:pt x="120" y="69"/>
                            <a:pt x="122" y="67"/>
                            <a:pt x="124" y="66"/>
                          </a:cubicBezTo>
                          <a:cubicBezTo>
                            <a:pt x="124" y="65"/>
                            <a:pt x="124" y="65"/>
                            <a:pt x="125" y="65"/>
                          </a:cubicBezTo>
                          <a:cubicBezTo>
                            <a:pt x="125" y="65"/>
                            <a:pt x="125" y="65"/>
                            <a:pt x="125" y="66"/>
                          </a:cubicBezTo>
                          <a:cubicBezTo>
                            <a:pt x="125" y="66"/>
                            <a:pt x="124" y="66"/>
                            <a:pt x="124" y="67"/>
                          </a:cubicBezTo>
                          <a:cubicBezTo>
                            <a:pt x="123" y="68"/>
                            <a:pt x="122" y="70"/>
                            <a:pt x="120" y="71"/>
                          </a:cubicBezTo>
                          <a:cubicBezTo>
                            <a:pt x="120" y="71"/>
                            <a:pt x="120" y="71"/>
                            <a:pt x="119" y="71"/>
                          </a:cubicBezTo>
                          <a:cubicBezTo>
                            <a:pt x="119" y="71"/>
                            <a:pt x="119" y="71"/>
                            <a:pt x="119" y="72"/>
                          </a:cubicBezTo>
                          <a:cubicBezTo>
                            <a:pt x="118" y="72"/>
                            <a:pt x="118" y="72"/>
                            <a:pt x="118" y="73"/>
                          </a:cubicBezTo>
                          <a:cubicBezTo>
                            <a:pt x="118" y="74"/>
                            <a:pt x="116" y="75"/>
                            <a:pt x="115" y="76"/>
                          </a:cubicBezTo>
                          <a:cubicBezTo>
                            <a:pt x="115" y="76"/>
                            <a:pt x="115" y="76"/>
                            <a:pt x="115" y="77"/>
                          </a:cubicBezTo>
                          <a:cubicBezTo>
                            <a:pt x="115" y="77"/>
                            <a:pt x="115" y="77"/>
                            <a:pt x="115" y="77"/>
                          </a:cubicBezTo>
                          <a:cubicBezTo>
                            <a:pt x="115" y="77"/>
                            <a:pt x="114" y="77"/>
                            <a:pt x="114" y="78"/>
                          </a:cubicBezTo>
                          <a:cubicBezTo>
                            <a:pt x="113" y="77"/>
                            <a:pt x="113" y="77"/>
                            <a:pt x="113" y="77"/>
                          </a:cubicBezTo>
                          <a:cubicBezTo>
                            <a:pt x="112" y="78"/>
                            <a:pt x="112" y="78"/>
                            <a:pt x="112" y="78"/>
                          </a:cubicBezTo>
                          <a:cubicBezTo>
                            <a:pt x="112" y="78"/>
                            <a:pt x="111" y="78"/>
                            <a:pt x="111" y="78"/>
                          </a:cubicBezTo>
                          <a:cubicBezTo>
                            <a:pt x="111" y="78"/>
                            <a:pt x="111" y="78"/>
                            <a:pt x="111" y="79"/>
                          </a:cubicBezTo>
                          <a:cubicBezTo>
                            <a:pt x="111" y="79"/>
                            <a:pt x="111" y="79"/>
                            <a:pt x="111" y="79"/>
                          </a:cubicBezTo>
                          <a:cubicBezTo>
                            <a:pt x="112" y="79"/>
                            <a:pt x="112" y="79"/>
                            <a:pt x="112" y="79"/>
                          </a:cubicBezTo>
                          <a:cubicBezTo>
                            <a:pt x="112" y="79"/>
                            <a:pt x="112" y="79"/>
                            <a:pt x="112" y="79"/>
                          </a:cubicBezTo>
                          <a:cubicBezTo>
                            <a:pt x="111" y="80"/>
                            <a:pt x="109" y="79"/>
                            <a:pt x="108" y="80"/>
                          </a:cubicBezTo>
                          <a:cubicBezTo>
                            <a:pt x="108" y="80"/>
                            <a:pt x="108" y="81"/>
                            <a:pt x="108" y="81"/>
                          </a:cubicBezTo>
                          <a:cubicBezTo>
                            <a:pt x="108" y="81"/>
                            <a:pt x="107" y="81"/>
                            <a:pt x="107" y="82"/>
                          </a:cubicBezTo>
                          <a:cubicBezTo>
                            <a:pt x="107" y="82"/>
                            <a:pt x="107" y="82"/>
                            <a:pt x="107" y="82"/>
                          </a:cubicBezTo>
                          <a:cubicBezTo>
                            <a:pt x="107" y="82"/>
                            <a:pt x="107" y="83"/>
                            <a:pt x="107" y="83"/>
                          </a:cubicBezTo>
                          <a:cubicBezTo>
                            <a:pt x="105" y="84"/>
                            <a:pt x="104" y="85"/>
                            <a:pt x="103" y="87"/>
                          </a:cubicBezTo>
                          <a:cubicBezTo>
                            <a:pt x="103" y="88"/>
                            <a:pt x="102" y="89"/>
                            <a:pt x="101" y="89"/>
                          </a:cubicBezTo>
                          <a:cubicBezTo>
                            <a:pt x="101" y="89"/>
                            <a:pt x="100" y="90"/>
                            <a:pt x="100" y="90"/>
                          </a:cubicBezTo>
                          <a:cubicBezTo>
                            <a:pt x="100" y="90"/>
                            <a:pt x="100" y="90"/>
                            <a:pt x="100" y="91"/>
                          </a:cubicBezTo>
                          <a:cubicBezTo>
                            <a:pt x="99" y="91"/>
                            <a:pt x="99" y="93"/>
                            <a:pt x="98" y="93"/>
                          </a:cubicBezTo>
                          <a:cubicBezTo>
                            <a:pt x="98" y="93"/>
                            <a:pt x="98" y="94"/>
                            <a:pt x="98" y="94"/>
                          </a:cubicBezTo>
                          <a:cubicBezTo>
                            <a:pt x="98" y="94"/>
                            <a:pt x="98" y="94"/>
                            <a:pt x="98" y="94"/>
                          </a:cubicBezTo>
                          <a:cubicBezTo>
                            <a:pt x="97" y="95"/>
                            <a:pt x="96" y="96"/>
                            <a:pt x="95" y="97"/>
                          </a:cubicBezTo>
                          <a:cubicBezTo>
                            <a:pt x="94" y="98"/>
                            <a:pt x="94" y="98"/>
                            <a:pt x="93" y="99"/>
                          </a:cubicBezTo>
                          <a:cubicBezTo>
                            <a:pt x="93" y="99"/>
                            <a:pt x="93" y="99"/>
                            <a:pt x="94" y="99"/>
                          </a:cubicBezTo>
                          <a:cubicBezTo>
                            <a:pt x="94" y="100"/>
                            <a:pt x="94" y="100"/>
                            <a:pt x="95" y="100"/>
                          </a:cubicBezTo>
                          <a:cubicBezTo>
                            <a:pt x="96" y="100"/>
                            <a:pt x="96" y="99"/>
                            <a:pt x="96" y="98"/>
                          </a:cubicBezTo>
                          <a:cubicBezTo>
                            <a:pt x="96" y="98"/>
                            <a:pt x="96" y="98"/>
                            <a:pt x="96" y="97"/>
                          </a:cubicBezTo>
                          <a:cubicBezTo>
                            <a:pt x="97" y="97"/>
                            <a:pt x="98" y="96"/>
                            <a:pt x="99" y="95"/>
                          </a:cubicBezTo>
                          <a:cubicBezTo>
                            <a:pt x="100" y="95"/>
                            <a:pt x="101" y="95"/>
                            <a:pt x="102" y="94"/>
                          </a:cubicBezTo>
                          <a:cubicBezTo>
                            <a:pt x="102" y="94"/>
                            <a:pt x="102" y="94"/>
                            <a:pt x="102" y="94"/>
                          </a:cubicBezTo>
                          <a:cubicBezTo>
                            <a:pt x="102" y="95"/>
                            <a:pt x="103" y="95"/>
                            <a:pt x="103" y="95"/>
                          </a:cubicBezTo>
                          <a:cubicBezTo>
                            <a:pt x="103" y="95"/>
                            <a:pt x="103" y="95"/>
                            <a:pt x="102" y="95"/>
                          </a:cubicBezTo>
                          <a:cubicBezTo>
                            <a:pt x="102" y="95"/>
                            <a:pt x="102" y="96"/>
                            <a:pt x="102" y="96"/>
                          </a:cubicBezTo>
                          <a:cubicBezTo>
                            <a:pt x="102" y="96"/>
                            <a:pt x="102" y="96"/>
                            <a:pt x="102" y="97"/>
                          </a:cubicBezTo>
                          <a:cubicBezTo>
                            <a:pt x="103" y="97"/>
                            <a:pt x="103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8"/>
                            <a:pt x="104" y="98"/>
                            <a:pt x="104" y="99"/>
                          </a:cubicBezTo>
                          <a:cubicBezTo>
                            <a:pt x="104" y="100"/>
                            <a:pt x="104" y="101"/>
                            <a:pt x="104" y="101"/>
                          </a:cubicBezTo>
                          <a:cubicBezTo>
                            <a:pt x="103" y="102"/>
                            <a:pt x="103" y="102"/>
                            <a:pt x="102" y="102"/>
                          </a:cubicBezTo>
                          <a:cubicBezTo>
                            <a:pt x="101" y="102"/>
                            <a:pt x="101" y="103"/>
                            <a:pt x="102" y="104"/>
                          </a:cubicBezTo>
                          <a:cubicBezTo>
                            <a:pt x="102" y="105"/>
                            <a:pt x="103" y="104"/>
                            <a:pt x="104" y="104"/>
                          </a:cubicBezTo>
                          <a:cubicBezTo>
                            <a:pt x="104" y="105"/>
                            <a:pt x="104" y="105"/>
                            <a:pt x="104" y="105"/>
                          </a:cubicBezTo>
                          <a:cubicBezTo>
                            <a:pt x="103" y="105"/>
                            <a:pt x="102" y="105"/>
                            <a:pt x="101" y="106"/>
                          </a:cubicBezTo>
                          <a:cubicBezTo>
                            <a:pt x="101" y="105"/>
                            <a:pt x="101" y="104"/>
                            <a:pt x="100" y="104"/>
                          </a:cubicBezTo>
                          <a:cubicBezTo>
                            <a:pt x="100" y="104"/>
                            <a:pt x="99" y="105"/>
                            <a:pt x="99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7" y="104"/>
                            <a:pt x="97" y="104"/>
                            <a:pt x="97" y="105"/>
                          </a:cubicBezTo>
                          <a:cubicBezTo>
                            <a:pt x="97" y="105"/>
                            <a:pt x="97" y="105"/>
                            <a:pt x="97" y="105"/>
                          </a:cubicBezTo>
                          <a:cubicBezTo>
                            <a:pt x="97" y="106"/>
                            <a:pt x="96" y="106"/>
                            <a:pt x="95" y="107"/>
                          </a:cubicBezTo>
                          <a:cubicBezTo>
                            <a:pt x="95" y="107"/>
                            <a:pt x="95" y="107"/>
                            <a:pt x="95" y="108"/>
                          </a:cubicBezTo>
                          <a:cubicBezTo>
                            <a:pt x="94" y="108"/>
                            <a:pt x="94" y="108"/>
                            <a:pt x="95" y="108"/>
                          </a:cubicBezTo>
                          <a:cubicBezTo>
                            <a:pt x="95" y="109"/>
                            <a:pt x="95" y="109"/>
                            <a:pt x="96" y="108"/>
                          </a:cubicBezTo>
                          <a:cubicBezTo>
                            <a:pt x="96" y="108"/>
                            <a:pt x="96" y="108"/>
                            <a:pt x="96" y="108"/>
                          </a:cubicBezTo>
                          <a:cubicBezTo>
                            <a:pt x="96" y="108"/>
                            <a:pt x="97" y="107"/>
                            <a:pt x="97" y="107"/>
                          </a:cubicBezTo>
                          <a:cubicBezTo>
                            <a:pt x="98" y="107"/>
                            <a:pt x="99" y="107"/>
                            <a:pt x="99" y="106"/>
                          </a:cubicBezTo>
                          <a:cubicBezTo>
                            <a:pt x="100" y="106"/>
                            <a:pt x="100" y="106"/>
                            <a:pt x="101" y="107"/>
                          </a:cubicBezTo>
                          <a:cubicBezTo>
                            <a:pt x="101" y="107"/>
                            <a:pt x="101" y="107"/>
                            <a:pt x="101" y="107"/>
                          </a:cubicBezTo>
                          <a:cubicBezTo>
                            <a:pt x="101" y="108"/>
                            <a:pt x="101" y="108"/>
                            <a:pt x="102" y="107"/>
                          </a:cubicBezTo>
                          <a:cubicBezTo>
                            <a:pt x="103" y="107"/>
                            <a:pt x="103" y="107"/>
                            <a:pt x="103" y="107"/>
                          </a:cubicBezTo>
                          <a:cubicBezTo>
                            <a:pt x="102" y="109"/>
                            <a:pt x="100" y="110"/>
                            <a:pt x="99" y="112"/>
                          </a:cubicBezTo>
                          <a:cubicBezTo>
                            <a:pt x="99" y="112"/>
                            <a:pt x="99" y="112"/>
                            <a:pt x="99" y="112"/>
                          </a:cubicBezTo>
                          <a:cubicBezTo>
                            <a:pt x="98" y="112"/>
                            <a:pt x="98" y="112"/>
                            <a:pt x="98" y="113"/>
                          </a:cubicBezTo>
                          <a:cubicBezTo>
                            <a:pt x="98" y="113"/>
                            <a:pt x="98" y="114"/>
                            <a:pt x="97" y="114"/>
                          </a:cubicBezTo>
                          <a:cubicBezTo>
                            <a:pt x="96" y="115"/>
                            <a:pt x="94" y="117"/>
                            <a:pt x="93" y="118"/>
                          </a:cubicBezTo>
                          <a:cubicBezTo>
                            <a:pt x="92" y="118"/>
                            <a:pt x="92" y="119"/>
                            <a:pt x="91" y="119"/>
                          </a:cubicBezTo>
                          <a:cubicBezTo>
                            <a:pt x="90" y="120"/>
                            <a:pt x="90" y="121"/>
                            <a:pt x="89" y="121"/>
                          </a:cubicBezTo>
                          <a:cubicBezTo>
                            <a:pt x="89" y="122"/>
                            <a:pt x="88" y="122"/>
                            <a:pt x="87" y="123"/>
                          </a:cubicBezTo>
                          <a:cubicBezTo>
                            <a:pt x="87" y="124"/>
                            <a:pt x="87" y="124"/>
                            <a:pt x="87" y="124"/>
                          </a:cubicBezTo>
                          <a:cubicBezTo>
                            <a:pt x="85" y="126"/>
                            <a:pt x="84" y="127"/>
                            <a:pt x="82" y="128"/>
                          </a:cubicBezTo>
                          <a:cubicBezTo>
                            <a:pt x="82" y="128"/>
                            <a:pt x="82" y="128"/>
                            <a:pt x="82" y="129"/>
                          </a:cubicBezTo>
                          <a:cubicBezTo>
                            <a:pt x="82" y="129"/>
                            <a:pt x="82" y="130"/>
                            <a:pt x="82" y="130"/>
                          </a:cubicBezTo>
                          <a:cubicBezTo>
                            <a:pt x="81" y="130"/>
                            <a:pt x="81" y="130"/>
                            <a:pt x="80" y="131"/>
                          </a:cubicBezTo>
                          <a:cubicBezTo>
                            <a:pt x="80" y="131"/>
                            <a:pt x="79" y="132"/>
                            <a:pt x="79" y="132"/>
                          </a:cubicBezTo>
                          <a:cubicBezTo>
                            <a:pt x="79" y="133"/>
                            <a:pt x="78" y="133"/>
                            <a:pt x="78" y="133"/>
                          </a:cubicBezTo>
                          <a:cubicBezTo>
                            <a:pt x="77" y="133"/>
                            <a:pt x="77" y="134"/>
                            <a:pt x="76" y="134"/>
                          </a:cubicBezTo>
                          <a:cubicBezTo>
                            <a:pt x="76" y="134"/>
                            <a:pt x="75" y="134"/>
                            <a:pt x="75" y="134"/>
                          </a:cubicBezTo>
                          <a:cubicBezTo>
                            <a:pt x="75" y="133"/>
                            <a:pt x="75" y="133"/>
                            <a:pt x="74" y="133"/>
                          </a:cubicBezTo>
                          <a:cubicBezTo>
                            <a:pt x="74" y="133"/>
                            <a:pt x="73" y="134"/>
                            <a:pt x="72" y="134"/>
                          </a:cubicBezTo>
                          <a:cubicBezTo>
                            <a:pt x="71" y="133"/>
                            <a:pt x="71" y="134"/>
                            <a:pt x="71" y="135"/>
                          </a:cubicBezTo>
                          <a:cubicBezTo>
                            <a:pt x="70" y="135"/>
                            <a:pt x="70" y="135"/>
                            <a:pt x="69" y="135"/>
                          </a:cubicBezTo>
                          <a:cubicBezTo>
                            <a:pt x="69" y="135"/>
                            <a:pt x="68" y="136"/>
                            <a:pt x="69" y="136"/>
                          </a:cubicBezTo>
                          <a:cubicBezTo>
                            <a:pt x="69" y="137"/>
                            <a:pt x="69" y="137"/>
                            <a:pt x="69" y="137"/>
                          </a:cubicBezTo>
                          <a:cubicBezTo>
                            <a:pt x="70" y="136"/>
                            <a:pt x="71" y="136"/>
                            <a:pt x="72" y="135"/>
                          </a:cubicBezTo>
                          <a:cubicBezTo>
                            <a:pt x="72" y="135"/>
                            <a:pt x="72" y="135"/>
                            <a:pt x="72" y="135"/>
                          </a:cubicBezTo>
                          <a:cubicBezTo>
                            <a:pt x="72" y="135"/>
                            <a:pt x="73" y="135"/>
                            <a:pt x="73" y="136"/>
                          </a:cubicBezTo>
                          <a:cubicBezTo>
                            <a:pt x="74" y="136"/>
                            <a:pt x="73" y="136"/>
                            <a:pt x="73" y="137"/>
                          </a:cubicBezTo>
                          <a:cubicBezTo>
                            <a:pt x="73" y="137"/>
                            <a:pt x="72" y="137"/>
                            <a:pt x="72" y="138"/>
                          </a:cubicBezTo>
                          <a:cubicBezTo>
                            <a:pt x="71" y="138"/>
                            <a:pt x="71" y="139"/>
                            <a:pt x="70" y="139"/>
                          </a:cubicBezTo>
                          <a:cubicBezTo>
                            <a:pt x="70" y="140"/>
                            <a:pt x="69" y="141"/>
                            <a:pt x="68" y="140"/>
                          </a:cubicBezTo>
                          <a:cubicBezTo>
                            <a:pt x="68" y="140"/>
                            <a:pt x="68" y="140"/>
                            <a:pt x="68" y="140"/>
                          </a:cubicBezTo>
                          <a:cubicBezTo>
                            <a:pt x="68" y="141"/>
                            <a:pt x="67" y="141"/>
                            <a:pt x="67" y="142"/>
                          </a:cubicBezTo>
                          <a:cubicBezTo>
                            <a:pt x="67" y="142"/>
                            <a:pt x="66" y="143"/>
                            <a:pt x="66" y="143"/>
                          </a:cubicBezTo>
                          <a:cubicBezTo>
                            <a:pt x="65" y="144"/>
                            <a:pt x="65" y="144"/>
                            <a:pt x="64" y="145"/>
                          </a:cubicBezTo>
                          <a:cubicBezTo>
                            <a:pt x="63" y="145"/>
                            <a:pt x="62" y="146"/>
                            <a:pt x="61" y="146"/>
                          </a:cubicBezTo>
                          <a:cubicBezTo>
                            <a:pt x="61" y="145"/>
                            <a:pt x="60" y="146"/>
                            <a:pt x="60" y="146"/>
                          </a:cubicBezTo>
                          <a:cubicBezTo>
                            <a:pt x="60" y="146"/>
                            <a:pt x="59" y="147"/>
                            <a:pt x="59" y="147"/>
                          </a:cubicBezTo>
                          <a:cubicBezTo>
                            <a:pt x="58" y="147"/>
                            <a:pt x="57" y="148"/>
                            <a:pt x="56" y="149"/>
                          </a:cubicBezTo>
                          <a:cubicBezTo>
                            <a:pt x="56" y="150"/>
                            <a:pt x="56" y="151"/>
                            <a:pt x="55" y="152"/>
                          </a:cubicBezTo>
                          <a:cubicBezTo>
                            <a:pt x="54" y="152"/>
                            <a:pt x="54" y="153"/>
                            <a:pt x="53" y="154"/>
                          </a:cubicBezTo>
                          <a:cubicBezTo>
                            <a:pt x="53" y="154"/>
                            <a:pt x="53" y="154"/>
                            <a:pt x="53" y="155"/>
                          </a:cubicBezTo>
                          <a:cubicBezTo>
                            <a:pt x="52" y="155"/>
                            <a:pt x="53" y="156"/>
                            <a:pt x="54" y="156"/>
                          </a:cubicBezTo>
                          <a:cubicBezTo>
                            <a:pt x="54" y="156"/>
                            <a:pt x="54" y="156"/>
                            <a:pt x="54" y="156"/>
                          </a:cubicBezTo>
                          <a:cubicBezTo>
                            <a:pt x="54" y="156"/>
                            <a:pt x="54" y="156"/>
                            <a:pt x="54" y="156"/>
                          </a:cubicBezTo>
                          <a:cubicBezTo>
                            <a:pt x="54" y="157"/>
                            <a:pt x="54" y="158"/>
                            <a:pt x="54" y="159"/>
                          </a:cubicBezTo>
                          <a:cubicBezTo>
                            <a:pt x="54" y="159"/>
                            <a:pt x="54" y="159"/>
                            <a:pt x="54" y="159"/>
                          </a:cubicBezTo>
                          <a:cubicBezTo>
                            <a:pt x="54" y="159"/>
                            <a:pt x="53" y="160"/>
                            <a:pt x="53" y="161"/>
                          </a:cubicBezTo>
                          <a:cubicBezTo>
                            <a:pt x="52" y="161"/>
                            <a:pt x="52" y="161"/>
                            <a:pt x="52" y="162"/>
                          </a:cubicBezTo>
                          <a:cubicBezTo>
                            <a:pt x="51" y="163"/>
                            <a:pt x="50" y="163"/>
                            <a:pt x="48" y="163"/>
                          </a:cubicBezTo>
                          <a:cubicBezTo>
                            <a:pt x="48" y="163"/>
                            <a:pt x="47" y="163"/>
                            <a:pt x="47" y="163"/>
                          </a:cubicBezTo>
                          <a:cubicBezTo>
                            <a:pt x="46" y="163"/>
                            <a:pt x="46" y="164"/>
                            <a:pt x="46" y="164"/>
                          </a:cubicBezTo>
                          <a:cubicBezTo>
                            <a:pt x="45" y="164"/>
                            <a:pt x="45" y="165"/>
                            <a:pt x="45" y="166"/>
                          </a:cubicBezTo>
                          <a:cubicBezTo>
                            <a:pt x="45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7"/>
                            <a:pt x="46" y="167"/>
                          </a:cubicBezTo>
                          <a:cubicBezTo>
                            <a:pt x="46" y="167"/>
                            <a:pt x="46" y="167"/>
                            <a:pt x="46" y="167"/>
                          </a:cubicBezTo>
                          <a:cubicBezTo>
                            <a:pt x="46" y="167"/>
                            <a:pt x="45" y="167"/>
                            <a:pt x="45" y="167"/>
                          </a:cubicBezTo>
                          <a:cubicBezTo>
                            <a:pt x="45" y="168"/>
                            <a:pt x="45" y="168"/>
                            <a:pt x="45" y="168"/>
                          </a:cubicBezTo>
                          <a:cubicBezTo>
                            <a:pt x="45" y="169"/>
                            <a:pt x="46" y="169"/>
                            <a:pt x="46" y="169"/>
                          </a:cubicBezTo>
                          <a:cubicBezTo>
                            <a:pt x="47" y="169"/>
                            <a:pt x="47" y="169"/>
                            <a:pt x="47" y="169"/>
                          </a:cubicBezTo>
                          <a:cubicBezTo>
                            <a:pt x="48" y="169"/>
                            <a:pt x="48" y="170"/>
                            <a:pt x="48" y="171"/>
                          </a:cubicBezTo>
                          <a:cubicBezTo>
                            <a:pt x="48" y="171"/>
                            <a:pt x="47" y="172"/>
                            <a:pt x="47" y="172"/>
                          </a:cubicBezTo>
                          <a:cubicBezTo>
                            <a:pt x="46" y="172"/>
                            <a:pt x="46" y="173"/>
                            <a:pt x="45" y="173"/>
                          </a:cubicBezTo>
                          <a:cubicBezTo>
                            <a:pt x="44" y="173"/>
                            <a:pt x="44" y="173"/>
                            <a:pt x="43" y="173"/>
                          </a:cubicBezTo>
                          <a:cubicBezTo>
                            <a:pt x="43" y="174"/>
                            <a:pt x="43" y="174"/>
                            <a:pt x="42" y="174"/>
                          </a:cubicBezTo>
                          <a:cubicBezTo>
                            <a:pt x="42" y="175"/>
                            <a:pt x="42" y="175"/>
                            <a:pt x="41" y="175"/>
                          </a:cubicBezTo>
                          <a:cubicBezTo>
                            <a:pt x="40" y="175"/>
                            <a:pt x="40" y="176"/>
                            <a:pt x="40" y="176"/>
                          </a:cubicBezTo>
                          <a:cubicBezTo>
                            <a:pt x="39" y="177"/>
                            <a:pt x="40" y="177"/>
                            <a:pt x="40" y="177"/>
                          </a:cubicBezTo>
                          <a:cubicBezTo>
                            <a:pt x="40" y="178"/>
                            <a:pt x="40" y="178"/>
                            <a:pt x="40" y="178"/>
                          </a:cubicBezTo>
                          <a:cubicBezTo>
                            <a:pt x="40" y="178"/>
                            <a:pt x="40" y="179"/>
                            <a:pt x="39" y="180"/>
                          </a:cubicBezTo>
                          <a:cubicBezTo>
                            <a:pt x="39" y="179"/>
                            <a:pt x="39" y="179"/>
                            <a:pt x="39" y="179"/>
                          </a:cubicBezTo>
                          <a:cubicBezTo>
                            <a:pt x="37" y="180"/>
                            <a:pt x="36" y="181"/>
                            <a:pt x="36" y="183"/>
                          </a:cubicBezTo>
                          <a:cubicBezTo>
                            <a:pt x="36" y="184"/>
                            <a:pt x="35" y="184"/>
                            <a:pt x="35" y="185"/>
                          </a:cubicBezTo>
                          <a:cubicBezTo>
                            <a:pt x="35" y="185"/>
                            <a:pt x="35" y="186"/>
                            <a:pt x="35" y="186"/>
                          </a:cubicBezTo>
                          <a:cubicBezTo>
                            <a:pt x="34" y="187"/>
                            <a:pt x="33" y="188"/>
                            <a:pt x="33" y="189"/>
                          </a:cubicBezTo>
                          <a:cubicBezTo>
                            <a:pt x="33" y="189"/>
                            <a:pt x="33" y="190"/>
                            <a:pt x="33" y="190"/>
                          </a:cubicBezTo>
                          <a:cubicBezTo>
                            <a:pt x="34" y="191"/>
                            <a:pt x="34" y="190"/>
                            <a:pt x="34" y="190"/>
                          </a:cubicBezTo>
                          <a:cubicBezTo>
                            <a:pt x="34" y="190"/>
                            <a:pt x="35" y="190"/>
                            <a:pt x="35" y="190"/>
                          </a:cubicBezTo>
                          <a:cubicBezTo>
                            <a:pt x="35" y="190"/>
                            <a:pt x="35" y="191"/>
                            <a:pt x="36" y="192"/>
                          </a:cubicBezTo>
                          <a:cubicBezTo>
                            <a:pt x="35" y="193"/>
                            <a:pt x="34" y="193"/>
                            <a:pt x="34" y="194"/>
                          </a:cubicBezTo>
                          <a:cubicBezTo>
                            <a:pt x="34" y="194"/>
                            <a:pt x="34" y="194"/>
                            <a:pt x="34" y="194"/>
                          </a:cubicBezTo>
                          <a:cubicBezTo>
                            <a:pt x="33" y="195"/>
                            <a:pt x="33" y="195"/>
                            <a:pt x="33" y="195"/>
                          </a:cubicBezTo>
                          <a:cubicBezTo>
                            <a:pt x="32" y="197"/>
                            <a:pt x="31" y="199"/>
                            <a:pt x="30" y="201"/>
                          </a:cubicBezTo>
                          <a:cubicBezTo>
                            <a:pt x="28" y="205"/>
                            <a:pt x="27" y="209"/>
                            <a:pt x="24" y="211"/>
                          </a:cubicBezTo>
                          <a:cubicBezTo>
                            <a:pt x="24" y="212"/>
                            <a:pt x="24" y="212"/>
                            <a:pt x="24" y="212"/>
                          </a:cubicBezTo>
                          <a:cubicBezTo>
                            <a:pt x="23" y="212"/>
                            <a:pt x="23" y="213"/>
                            <a:pt x="23" y="213"/>
                          </a:cubicBezTo>
                          <a:cubicBezTo>
                            <a:pt x="23" y="213"/>
                            <a:pt x="23" y="213"/>
                            <a:pt x="23" y="213"/>
                          </a:cubicBezTo>
                          <a:cubicBezTo>
                            <a:pt x="23" y="214"/>
                            <a:pt x="22" y="214"/>
                            <a:pt x="22" y="214"/>
                          </a:cubicBezTo>
                          <a:cubicBezTo>
                            <a:pt x="22" y="215"/>
                            <a:pt x="22" y="215"/>
                            <a:pt x="22" y="215"/>
                          </a:cubicBezTo>
                          <a:cubicBezTo>
                            <a:pt x="22" y="215"/>
                            <a:pt x="21" y="215"/>
                            <a:pt x="21" y="215"/>
                          </a:cubicBezTo>
                          <a:cubicBezTo>
                            <a:pt x="21" y="215"/>
                            <a:pt x="21" y="215"/>
                            <a:pt x="20" y="215"/>
                          </a:cubicBezTo>
                          <a:cubicBezTo>
                            <a:pt x="20" y="213"/>
                            <a:pt x="20" y="213"/>
                            <a:pt x="18" y="214"/>
                          </a:cubicBezTo>
                          <a:cubicBezTo>
                            <a:pt x="18" y="214"/>
                            <a:pt x="18" y="215"/>
                            <a:pt x="18" y="215"/>
                          </a:cubicBezTo>
                          <a:cubicBezTo>
                            <a:pt x="18" y="214"/>
                            <a:pt x="17" y="214"/>
                            <a:pt x="17" y="214"/>
                          </a:cubicBezTo>
                          <a:cubicBezTo>
                            <a:pt x="18" y="213"/>
                            <a:pt x="18" y="212"/>
                            <a:pt x="17" y="211"/>
                          </a:cubicBezTo>
                          <a:cubicBezTo>
                            <a:pt x="17" y="211"/>
                            <a:pt x="17" y="211"/>
                            <a:pt x="17" y="210"/>
                          </a:cubicBezTo>
                          <a:cubicBezTo>
                            <a:pt x="18" y="210"/>
                            <a:pt x="18" y="210"/>
                            <a:pt x="18" y="210"/>
                          </a:cubicBezTo>
                          <a:cubicBezTo>
                            <a:pt x="19" y="209"/>
                            <a:pt x="19" y="208"/>
                            <a:pt x="20" y="207"/>
                          </a:cubicBezTo>
                          <a:cubicBezTo>
                            <a:pt x="20" y="207"/>
                            <a:pt x="20" y="206"/>
                            <a:pt x="20" y="206"/>
                          </a:cubicBezTo>
                          <a:cubicBezTo>
                            <a:pt x="21" y="205"/>
                            <a:pt x="21" y="205"/>
                            <a:pt x="20" y="204"/>
                          </a:cubicBezTo>
                          <a:cubicBezTo>
                            <a:pt x="20" y="203"/>
                            <a:pt x="20" y="203"/>
                            <a:pt x="20" y="203"/>
                          </a:cubicBezTo>
                          <a:cubicBezTo>
                            <a:pt x="21" y="202"/>
                            <a:pt x="21" y="201"/>
                            <a:pt x="21" y="201"/>
                          </a:cubicBezTo>
                          <a:cubicBezTo>
                            <a:pt x="21" y="200"/>
                            <a:pt x="22" y="200"/>
                            <a:pt x="22" y="199"/>
                          </a:cubicBezTo>
                          <a:cubicBezTo>
                            <a:pt x="22" y="199"/>
                            <a:pt x="22" y="199"/>
                            <a:pt x="22" y="198"/>
                          </a:cubicBezTo>
                          <a:cubicBezTo>
                            <a:pt x="22" y="198"/>
                            <a:pt x="22" y="198"/>
                            <a:pt x="22" y="198"/>
                          </a:cubicBezTo>
                          <a:cubicBezTo>
                            <a:pt x="20" y="199"/>
                            <a:pt x="20" y="199"/>
                            <a:pt x="20" y="201"/>
                          </a:cubicBezTo>
                          <a:cubicBezTo>
                            <a:pt x="20" y="201"/>
                            <a:pt x="19" y="201"/>
                            <a:pt x="19" y="201"/>
                          </a:cubicBezTo>
                          <a:cubicBezTo>
                            <a:pt x="19" y="201"/>
                            <a:pt x="19" y="201"/>
                            <a:pt x="19" y="201"/>
                          </a:cubicBezTo>
                          <a:cubicBezTo>
                            <a:pt x="19" y="202"/>
                            <a:pt x="19" y="203"/>
                            <a:pt x="19" y="203"/>
                          </a:cubicBezTo>
                          <a:cubicBezTo>
                            <a:pt x="19" y="203"/>
                            <a:pt x="19" y="203"/>
                            <a:pt x="19" y="203"/>
                          </a:cubicBezTo>
                          <a:cubicBezTo>
                            <a:pt x="19" y="204"/>
                            <a:pt x="19" y="204"/>
                            <a:pt x="19" y="204"/>
                          </a:cubicBezTo>
                          <a:cubicBezTo>
                            <a:pt x="18" y="204"/>
                            <a:pt x="18" y="204"/>
                            <a:pt x="18" y="204"/>
                          </a:cubicBezTo>
                          <a:cubicBezTo>
                            <a:pt x="18" y="205"/>
                            <a:pt x="18" y="205"/>
                            <a:pt x="17" y="206"/>
                          </a:cubicBezTo>
                          <a:cubicBezTo>
                            <a:pt x="17" y="206"/>
                            <a:pt x="17" y="207"/>
                            <a:pt x="17" y="207"/>
                          </a:cubicBezTo>
                          <a:cubicBezTo>
                            <a:pt x="17" y="207"/>
                            <a:pt x="17" y="207"/>
                            <a:pt x="17" y="208"/>
                          </a:cubicBezTo>
                          <a:cubicBezTo>
                            <a:pt x="17" y="208"/>
                            <a:pt x="17" y="208"/>
                            <a:pt x="16" y="208"/>
                          </a:cubicBezTo>
                          <a:cubicBezTo>
                            <a:pt x="16" y="206"/>
                            <a:pt x="16" y="206"/>
                            <a:pt x="15" y="206"/>
                          </a:cubicBezTo>
                          <a:cubicBezTo>
                            <a:pt x="15" y="206"/>
                            <a:pt x="15" y="207"/>
                            <a:pt x="15" y="207"/>
                          </a:cubicBezTo>
                          <a:cubicBezTo>
                            <a:pt x="15" y="208"/>
                            <a:pt x="15" y="208"/>
                            <a:pt x="16" y="208"/>
                          </a:cubicBezTo>
                          <a:cubicBezTo>
                            <a:pt x="16" y="208"/>
                            <a:pt x="16" y="208"/>
                            <a:pt x="16" y="208"/>
                          </a:cubicBezTo>
                          <a:cubicBezTo>
                            <a:pt x="16" y="208"/>
                            <a:pt x="16" y="208"/>
                            <a:pt x="16" y="208"/>
                          </a:cubicBezTo>
                          <a:cubicBezTo>
                            <a:pt x="15" y="209"/>
                            <a:pt x="16" y="210"/>
                            <a:pt x="16" y="210"/>
                          </a:cubicBezTo>
                          <a:cubicBezTo>
                            <a:pt x="16" y="211"/>
                            <a:pt x="16" y="211"/>
                            <a:pt x="16" y="211"/>
                          </a:cubicBezTo>
                          <a:cubicBezTo>
                            <a:pt x="16" y="212"/>
                            <a:pt x="15" y="213"/>
                            <a:pt x="15" y="213"/>
                          </a:cubicBezTo>
                          <a:cubicBezTo>
                            <a:pt x="15" y="214"/>
                            <a:pt x="16" y="214"/>
                            <a:pt x="16" y="215"/>
                          </a:cubicBezTo>
                          <a:cubicBezTo>
                            <a:pt x="16" y="215"/>
                            <a:pt x="15" y="215"/>
                            <a:pt x="15" y="215"/>
                          </a:cubicBezTo>
                          <a:cubicBezTo>
                            <a:pt x="15" y="215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4" y="216"/>
                          </a:cubicBezTo>
                          <a:cubicBezTo>
                            <a:pt x="14" y="216"/>
                            <a:pt x="14" y="216"/>
                            <a:pt x="14" y="217"/>
                          </a:cubicBezTo>
                          <a:cubicBezTo>
                            <a:pt x="14" y="217"/>
                            <a:pt x="14" y="217"/>
                            <a:pt x="14" y="217"/>
                          </a:cubicBezTo>
                          <a:cubicBezTo>
                            <a:pt x="14" y="217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3" y="218"/>
                            <a:pt x="13" y="219"/>
                            <a:pt x="13" y="219"/>
                          </a:cubicBezTo>
                          <a:cubicBezTo>
                            <a:pt x="13" y="219"/>
                            <a:pt x="13" y="219"/>
                            <a:pt x="13" y="219"/>
                          </a:cubicBezTo>
                          <a:cubicBezTo>
                            <a:pt x="13" y="219"/>
                            <a:pt x="12" y="219"/>
                            <a:pt x="12" y="220"/>
                          </a:cubicBezTo>
                          <a:cubicBezTo>
                            <a:pt x="13" y="221"/>
                            <a:pt x="13" y="221"/>
                            <a:pt x="12" y="222"/>
                          </a:cubicBezTo>
                          <a:cubicBezTo>
                            <a:pt x="12" y="222"/>
                            <a:pt x="12" y="222"/>
                            <a:pt x="12" y="222"/>
                          </a:cubicBezTo>
                          <a:cubicBezTo>
                            <a:pt x="12" y="222"/>
                            <a:pt x="12" y="223"/>
                            <a:pt x="12" y="223"/>
                          </a:cubicBezTo>
                          <a:cubicBezTo>
                            <a:pt x="12" y="223"/>
                            <a:pt x="12" y="223"/>
                            <a:pt x="13" y="223"/>
                          </a:cubicBezTo>
                          <a:cubicBezTo>
                            <a:pt x="14" y="223"/>
                            <a:pt x="14" y="223"/>
                            <a:pt x="15" y="223"/>
                          </a:cubicBezTo>
                          <a:cubicBezTo>
                            <a:pt x="16" y="223"/>
                            <a:pt x="16" y="223"/>
                            <a:pt x="17" y="223"/>
                          </a:cubicBezTo>
                          <a:cubicBezTo>
                            <a:pt x="17" y="223"/>
                            <a:pt x="17" y="223"/>
                            <a:pt x="17" y="223"/>
                          </a:cubicBezTo>
                          <a:cubicBezTo>
                            <a:pt x="17" y="223"/>
                            <a:pt x="17" y="223"/>
                            <a:pt x="17" y="223"/>
                          </a:cubicBezTo>
                          <a:cubicBezTo>
                            <a:pt x="18" y="223"/>
                            <a:pt x="18" y="223"/>
                            <a:pt x="18" y="222"/>
                          </a:cubicBezTo>
                          <a:cubicBezTo>
                            <a:pt x="18" y="222"/>
                            <a:pt x="18" y="222"/>
                            <a:pt x="19" y="222"/>
                          </a:cubicBezTo>
                          <a:cubicBezTo>
                            <a:pt x="19" y="222"/>
                            <a:pt x="19" y="223"/>
                            <a:pt x="19" y="223"/>
                          </a:cubicBezTo>
                          <a:cubicBezTo>
                            <a:pt x="20" y="224"/>
                            <a:pt x="19" y="225"/>
                            <a:pt x="20" y="226"/>
                          </a:cubicBezTo>
                          <a:cubicBezTo>
                            <a:pt x="20" y="226"/>
                            <a:pt x="20" y="226"/>
                            <a:pt x="20" y="226"/>
                          </a:cubicBezTo>
                          <a:cubicBezTo>
                            <a:pt x="20" y="227"/>
                            <a:pt x="19" y="228"/>
                            <a:pt x="18" y="229"/>
                          </a:cubicBezTo>
                          <a:cubicBezTo>
                            <a:pt x="18" y="229"/>
                            <a:pt x="18" y="229"/>
                            <a:pt x="18" y="229"/>
                          </a:cubicBezTo>
                          <a:cubicBezTo>
                            <a:pt x="16" y="231"/>
                            <a:pt x="15" y="234"/>
                            <a:pt x="14" y="237"/>
                          </a:cubicBezTo>
                          <a:cubicBezTo>
                            <a:pt x="13" y="240"/>
                            <a:pt x="12" y="244"/>
                            <a:pt x="10" y="247"/>
                          </a:cubicBezTo>
                          <a:cubicBezTo>
                            <a:pt x="10" y="247"/>
                            <a:pt x="10" y="247"/>
                            <a:pt x="10" y="247"/>
                          </a:cubicBezTo>
                          <a:cubicBezTo>
                            <a:pt x="10" y="246"/>
                            <a:pt x="9" y="246"/>
                            <a:pt x="9" y="245"/>
                          </a:cubicBezTo>
                          <a:cubicBezTo>
                            <a:pt x="9" y="245"/>
                            <a:pt x="9" y="245"/>
                            <a:pt x="9" y="245"/>
                          </a:cubicBezTo>
                          <a:cubicBezTo>
                            <a:pt x="8" y="245"/>
                            <a:pt x="6" y="244"/>
                            <a:pt x="5" y="246"/>
                          </a:cubicBezTo>
                          <a:cubicBezTo>
                            <a:pt x="5" y="246"/>
                            <a:pt x="5" y="246"/>
                            <a:pt x="5" y="247"/>
                          </a:cubicBezTo>
                          <a:cubicBezTo>
                            <a:pt x="5" y="247"/>
                            <a:pt x="5" y="248"/>
                            <a:pt x="5" y="248"/>
                          </a:cubicBezTo>
                          <a:cubicBezTo>
                            <a:pt x="5" y="249"/>
                            <a:pt x="5" y="250"/>
                            <a:pt x="5" y="251"/>
                          </a:cubicBezTo>
                          <a:cubicBezTo>
                            <a:pt x="4" y="251"/>
                            <a:pt x="4" y="251"/>
                            <a:pt x="3" y="251"/>
                          </a:cubicBezTo>
                          <a:cubicBezTo>
                            <a:pt x="3" y="251"/>
                            <a:pt x="3" y="251"/>
                            <a:pt x="3" y="252"/>
                          </a:cubicBezTo>
                          <a:cubicBezTo>
                            <a:pt x="3" y="252"/>
                            <a:pt x="3" y="252"/>
                            <a:pt x="2" y="252"/>
                          </a:cubicBezTo>
                          <a:cubicBezTo>
                            <a:pt x="3" y="253"/>
                            <a:pt x="2" y="254"/>
                            <a:pt x="3" y="255"/>
                          </a:cubicBezTo>
                          <a:cubicBezTo>
                            <a:pt x="3" y="256"/>
                            <a:pt x="3" y="257"/>
                            <a:pt x="2" y="257"/>
                          </a:cubicBezTo>
                          <a:cubicBezTo>
                            <a:pt x="2" y="257"/>
                            <a:pt x="2" y="258"/>
                            <a:pt x="2" y="258"/>
                          </a:cubicBezTo>
                          <a:cubicBezTo>
                            <a:pt x="2" y="258"/>
                            <a:pt x="2" y="258"/>
                            <a:pt x="2" y="258"/>
                          </a:cubicBezTo>
                          <a:cubicBezTo>
                            <a:pt x="2" y="259"/>
                            <a:pt x="2" y="259"/>
                            <a:pt x="2" y="260"/>
                          </a:cubicBezTo>
                          <a:cubicBezTo>
                            <a:pt x="2" y="260"/>
                            <a:pt x="2" y="260"/>
                            <a:pt x="2" y="260"/>
                          </a:cubicBezTo>
                          <a:cubicBezTo>
                            <a:pt x="2" y="260"/>
                            <a:pt x="2" y="260"/>
                            <a:pt x="2" y="260"/>
                          </a:cubicBezTo>
                          <a:cubicBezTo>
                            <a:pt x="1" y="260"/>
                            <a:pt x="1" y="260"/>
                            <a:pt x="1" y="261"/>
                          </a:cubicBezTo>
                          <a:cubicBezTo>
                            <a:pt x="1" y="261"/>
                            <a:pt x="1" y="261"/>
                            <a:pt x="1" y="261"/>
                          </a:cubicBezTo>
                          <a:cubicBezTo>
                            <a:pt x="1" y="262"/>
                            <a:pt x="1" y="262"/>
                            <a:pt x="1" y="263"/>
                          </a:cubicBezTo>
                          <a:cubicBezTo>
                            <a:pt x="1" y="263"/>
                            <a:pt x="1" y="263"/>
                            <a:pt x="1" y="263"/>
                          </a:cubicBezTo>
                          <a:cubicBezTo>
                            <a:pt x="2" y="264"/>
                            <a:pt x="3" y="263"/>
                            <a:pt x="3" y="262"/>
                          </a:cubicBezTo>
                          <a:cubicBezTo>
                            <a:pt x="3" y="262"/>
                            <a:pt x="3" y="262"/>
                            <a:pt x="3" y="262"/>
                          </a:cubicBezTo>
                          <a:cubicBezTo>
                            <a:pt x="3" y="262"/>
                            <a:pt x="3" y="262"/>
                            <a:pt x="3" y="262"/>
                          </a:cubicBezTo>
                          <a:cubicBezTo>
                            <a:pt x="3" y="261"/>
                            <a:pt x="3" y="260"/>
                            <a:pt x="3" y="260"/>
                          </a:cubicBezTo>
                          <a:cubicBezTo>
                            <a:pt x="4" y="259"/>
                            <a:pt x="5" y="259"/>
                            <a:pt x="6" y="258"/>
                          </a:cubicBezTo>
                          <a:cubicBezTo>
                            <a:pt x="7" y="258"/>
                            <a:pt x="7" y="258"/>
                            <a:pt x="7" y="257"/>
                          </a:cubicBezTo>
                          <a:cubicBezTo>
                            <a:pt x="7" y="257"/>
                            <a:pt x="8" y="257"/>
                            <a:pt x="8" y="257"/>
                          </a:cubicBezTo>
                          <a:cubicBezTo>
                            <a:pt x="8" y="257"/>
                            <a:pt x="8" y="258"/>
                            <a:pt x="8" y="258"/>
                          </a:cubicBezTo>
                          <a:cubicBezTo>
                            <a:pt x="8" y="260"/>
                            <a:pt x="7" y="261"/>
                            <a:pt x="7" y="263"/>
                          </a:cubicBezTo>
                          <a:cubicBezTo>
                            <a:pt x="7" y="262"/>
                            <a:pt x="7" y="262"/>
                            <a:pt x="7" y="262"/>
                          </a:cubicBezTo>
                          <a:cubicBezTo>
                            <a:pt x="7" y="261"/>
                            <a:pt x="7" y="261"/>
                            <a:pt x="7" y="260"/>
                          </a:cubicBezTo>
                          <a:cubicBezTo>
                            <a:pt x="6" y="261"/>
                            <a:pt x="6" y="261"/>
                            <a:pt x="6" y="261"/>
                          </a:cubicBezTo>
                          <a:cubicBezTo>
                            <a:pt x="6" y="261"/>
                            <a:pt x="5" y="262"/>
                            <a:pt x="5" y="262"/>
                          </a:cubicBezTo>
                          <a:cubicBezTo>
                            <a:pt x="5" y="262"/>
                            <a:pt x="5" y="262"/>
                            <a:pt x="5" y="262"/>
                          </a:cubicBezTo>
                          <a:cubicBezTo>
                            <a:pt x="5" y="263"/>
                            <a:pt x="5" y="263"/>
                            <a:pt x="5" y="263"/>
                          </a:cubicBezTo>
                          <a:cubicBezTo>
                            <a:pt x="5" y="263"/>
                            <a:pt x="5" y="264"/>
                            <a:pt x="5" y="264"/>
                          </a:cubicBezTo>
                          <a:cubicBezTo>
                            <a:pt x="5" y="264"/>
                            <a:pt x="5" y="264"/>
                            <a:pt x="5" y="264"/>
                          </a:cubicBezTo>
                          <a:cubicBezTo>
                            <a:pt x="5" y="264"/>
                            <a:pt x="5" y="264"/>
                            <a:pt x="5" y="265"/>
                          </a:cubicBezTo>
                          <a:cubicBezTo>
                            <a:pt x="5" y="265"/>
                            <a:pt x="5" y="265"/>
                            <a:pt x="5" y="265"/>
                          </a:cubicBezTo>
                          <a:cubicBezTo>
                            <a:pt x="4" y="266"/>
                            <a:pt x="4" y="267"/>
                            <a:pt x="4" y="267"/>
                          </a:cubicBezTo>
                          <a:cubicBezTo>
                            <a:pt x="4" y="268"/>
                            <a:pt x="3" y="268"/>
                            <a:pt x="3" y="268"/>
                          </a:cubicBezTo>
                          <a:cubicBezTo>
                            <a:pt x="3" y="269"/>
                            <a:pt x="3" y="269"/>
                            <a:pt x="3" y="270"/>
                          </a:cubicBezTo>
                          <a:cubicBezTo>
                            <a:pt x="3" y="270"/>
                            <a:pt x="2" y="270"/>
                            <a:pt x="2" y="270"/>
                          </a:cubicBezTo>
                          <a:cubicBezTo>
                            <a:pt x="2" y="271"/>
                            <a:pt x="2" y="271"/>
                            <a:pt x="2" y="272"/>
                          </a:cubicBezTo>
                          <a:cubicBezTo>
                            <a:pt x="3" y="272"/>
                            <a:pt x="3" y="271"/>
                            <a:pt x="4" y="271"/>
                          </a:cubicBezTo>
                          <a:cubicBezTo>
                            <a:pt x="4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4" y="272"/>
                            <a:pt x="3" y="273"/>
                            <a:pt x="3" y="274"/>
                          </a:cubicBezTo>
                          <a:cubicBezTo>
                            <a:pt x="3" y="274"/>
                            <a:pt x="4" y="274"/>
                            <a:pt x="4" y="274"/>
                          </a:cubicBezTo>
                          <a:cubicBezTo>
                            <a:pt x="4" y="274"/>
                            <a:pt x="4" y="275"/>
                            <a:pt x="3" y="275"/>
                          </a:cubicBezTo>
                          <a:cubicBezTo>
                            <a:pt x="3" y="276"/>
                            <a:pt x="3" y="276"/>
                            <a:pt x="3" y="277"/>
                          </a:cubicBezTo>
                          <a:cubicBezTo>
                            <a:pt x="4" y="277"/>
                            <a:pt x="4" y="277"/>
                            <a:pt x="4" y="278"/>
                          </a:cubicBezTo>
                          <a:cubicBezTo>
                            <a:pt x="4" y="278"/>
                            <a:pt x="4" y="278"/>
                            <a:pt x="4" y="278"/>
                          </a:cubicBezTo>
                          <a:cubicBezTo>
                            <a:pt x="4" y="278"/>
                            <a:pt x="4" y="279"/>
                            <a:pt x="4" y="279"/>
                          </a:cubicBezTo>
                          <a:cubicBezTo>
                            <a:pt x="4" y="280"/>
                            <a:pt x="4" y="280"/>
                            <a:pt x="4" y="280"/>
                          </a:cubicBezTo>
                          <a:cubicBezTo>
                            <a:pt x="4" y="280"/>
                            <a:pt x="4" y="280"/>
                            <a:pt x="4" y="280"/>
                          </a:cubicBezTo>
                          <a:cubicBezTo>
                            <a:pt x="4" y="281"/>
                            <a:pt x="4" y="282"/>
                            <a:pt x="3" y="282"/>
                          </a:cubicBezTo>
                          <a:cubicBezTo>
                            <a:pt x="3" y="283"/>
                            <a:pt x="3" y="284"/>
                            <a:pt x="2" y="284"/>
                          </a:cubicBezTo>
                          <a:cubicBezTo>
                            <a:pt x="2" y="285"/>
                            <a:pt x="2" y="285"/>
                            <a:pt x="2" y="286"/>
                          </a:cubicBezTo>
                          <a:cubicBezTo>
                            <a:pt x="2" y="288"/>
                            <a:pt x="3" y="290"/>
                            <a:pt x="2" y="292"/>
                          </a:cubicBezTo>
                          <a:cubicBezTo>
                            <a:pt x="2" y="292"/>
                            <a:pt x="2" y="293"/>
                            <a:pt x="2" y="293"/>
                          </a:cubicBezTo>
                          <a:cubicBezTo>
                            <a:pt x="2" y="293"/>
                            <a:pt x="2" y="293"/>
                            <a:pt x="2" y="293"/>
                          </a:cubicBezTo>
                          <a:cubicBezTo>
                            <a:pt x="2" y="294"/>
                            <a:pt x="2" y="295"/>
                            <a:pt x="2" y="296"/>
                          </a:cubicBezTo>
                          <a:cubicBezTo>
                            <a:pt x="2" y="296"/>
                            <a:pt x="2" y="297"/>
                            <a:pt x="2" y="297"/>
                          </a:cubicBezTo>
                          <a:cubicBezTo>
                            <a:pt x="2" y="297"/>
                            <a:pt x="2" y="297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9"/>
                            <a:pt x="2" y="300"/>
                            <a:pt x="2" y="300"/>
                          </a:cubicBezTo>
                          <a:cubicBezTo>
                            <a:pt x="2" y="301"/>
                            <a:pt x="2" y="301"/>
                            <a:pt x="2" y="301"/>
                          </a:cubicBezTo>
                          <a:cubicBezTo>
                            <a:pt x="2" y="301"/>
                            <a:pt x="2" y="301"/>
                            <a:pt x="2" y="301"/>
                          </a:cubicBezTo>
                          <a:cubicBezTo>
                            <a:pt x="2" y="302"/>
                            <a:pt x="2" y="302"/>
                            <a:pt x="2" y="303"/>
                          </a:cubicBezTo>
                          <a:cubicBezTo>
                            <a:pt x="3" y="304"/>
                            <a:pt x="2" y="304"/>
                            <a:pt x="2" y="305"/>
                          </a:cubicBezTo>
                          <a:cubicBezTo>
                            <a:pt x="3" y="305"/>
                            <a:pt x="3" y="306"/>
                            <a:pt x="3" y="306"/>
                          </a:cubicBezTo>
                          <a:cubicBezTo>
                            <a:pt x="3" y="306"/>
                            <a:pt x="3" y="306"/>
                            <a:pt x="3" y="306"/>
                          </a:cubicBezTo>
                          <a:cubicBezTo>
                            <a:pt x="3" y="306"/>
                            <a:pt x="3" y="306"/>
                            <a:pt x="3" y="307"/>
                          </a:cubicBezTo>
                          <a:cubicBezTo>
                            <a:pt x="3" y="307"/>
                            <a:pt x="4" y="307"/>
                            <a:pt x="4" y="307"/>
                          </a:cubicBezTo>
                          <a:cubicBezTo>
                            <a:pt x="4" y="307"/>
                            <a:pt x="4" y="308"/>
                            <a:pt x="4" y="308"/>
                          </a:cubicBezTo>
                          <a:cubicBezTo>
                            <a:pt x="4" y="308"/>
                            <a:pt x="3" y="308"/>
                            <a:pt x="3" y="308"/>
                          </a:cubicBezTo>
                          <a:cubicBezTo>
                            <a:pt x="3" y="309"/>
                            <a:pt x="3" y="310"/>
                            <a:pt x="3" y="312"/>
                          </a:cubicBezTo>
                          <a:cubicBezTo>
                            <a:pt x="4" y="312"/>
                            <a:pt x="4" y="312"/>
                            <a:pt x="4" y="312"/>
                          </a:cubicBezTo>
                          <a:cubicBezTo>
                            <a:pt x="4" y="312"/>
                            <a:pt x="4" y="312"/>
                            <a:pt x="4" y="312"/>
                          </a:cubicBezTo>
                          <a:cubicBezTo>
                            <a:pt x="4" y="312"/>
                            <a:pt x="5" y="313"/>
                            <a:pt x="5" y="313"/>
                          </a:cubicBezTo>
                          <a:cubicBezTo>
                            <a:pt x="5" y="313"/>
                            <a:pt x="5" y="313"/>
                            <a:pt x="5" y="313"/>
                          </a:cubicBezTo>
                          <a:cubicBezTo>
                            <a:pt x="5" y="313"/>
                            <a:pt x="5" y="313"/>
                            <a:pt x="5" y="313"/>
                          </a:cubicBezTo>
                          <a:cubicBezTo>
                            <a:pt x="5" y="314"/>
                            <a:pt x="5" y="314"/>
                            <a:pt x="5" y="314"/>
                          </a:cubicBezTo>
                          <a:cubicBezTo>
                            <a:pt x="5" y="315"/>
                            <a:pt x="5" y="315"/>
                            <a:pt x="5" y="315"/>
                          </a:cubicBezTo>
                          <a:cubicBezTo>
                            <a:pt x="5" y="315"/>
                            <a:pt x="5" y="315"/>
                            <a:pt x="5" y="315"/>
                          </a:cubicBezTo>
                          <a:cubicBezTo>
                            <a:pt x="5" y="315"/>
                            <a:pt x="5" y="316"/>
                            <a:pt x="5" y="316"/>
                          </a:cubicBezTo>
                          <a:cubicBezTo>
                            <a:pt x="5" y="316"/>
                            <a:pt x="5" y="316"/>
                            <a:pt x="5" y="316"/>
                          </a:cubicBezTo>
                          <a:cubicBezTo>
                            <a:pt x="5" y="317"/>
                            <a:pt x="5" y="317"/>
                            <a:pt x="5" y="318"/>
                          </a:cubicBezTo>
                          <a:cubicBezTo>
                            <a:pt x="5" y="318"/>
                            <a:pt x="6" y="319"/>
                            <a:pt x="6" y="319"/>
                          </a:cubicBezTo>
                          <a:cubicBezTo>
                            <a:pt x="6" y="319"/>
                            <a:pt x="6" y="319"/>
                            <a:pt x="7" y="319"/>
                          </a:cubicBezTo>
                          <a:cubicBezTo>
                            <a:pt x="6" y="320"/>
                            <a:pt x="6" y="320"/>
                            <a:pt x="6" y="321"/>
                          </a:cubicBezTo>
                          <a:cubicBezTo>
                            <a:pt x="6" y="321"/>
                            <a:pt x="6" y="321"/>
                            <a:pt x="6" y="321"/>
                          </a:cubicBezTo>
                          <a:cubicBezTo>
                            <a:pt x="6" y="321"/>
                            <a:pt x="7" y="321"/>
                            <a:pt x="7" y="321"/>
                          </a:cubicBezTo>
                          <a:cubicBezTo>
                            <a:pt x="7" y="321"/>
                            <a:pt x="7" y="320"/>
                            <a:pt x="7" y="320"/>
                          </a:cubicBezTo>
                          <a:cubicBezTo>
                            <a:pt x="8" y="320"/>
                            <a:pt x="8" y="319"/>
                            <a:pt x="8" y="318"/>
                          </a:cubicBezTo>
                          <a:cubicBezTo>
                            <a:pt x="8" y="318"/>
                            <a:pt x="8" y="317"/>
                            <a:pt x="9" y="317"/>
                          </a:cubicBezTo>
                          <a:cubicBezTo>
                            <a:pt x="8" y="317"/>
                            <a:pt x="8" y="317"/>
                            <a:pt x="8" y="317"/>
                          </a:cubicBezTo>
                          <a:cubicBezTo>
                            <a:pt x="8" y="320"/>
                            <a:pt x="9" y="323"/>
                            <a:pt x="9" y="326"/>
                          </a:cubicBezTo>
                          <a:cubicBezTo>
                            <a:pt x="9" y="326"/>
                            <a:pt x="9" y="326"/>
                            <a:pt x="9" y="326"/>
                          </a:cubicBezTo>
                          <a:cubicBezTo>
                            <a:pt x="10" y="329"/>
                            <a:pt x="9" y="331"/>
                            <a:pt x="9" y="333"/>
                          </a:cubicBezTo>
                          <a:cubicBezTo>
                            <a:pt x="10" y="334"/>
                            <a:pt x="10" y="336"/>
                            <a:pt x="10" y="337"/>
                          </a:cubicBezTo>
                          <a:cubicBezTo>
                            <a:pt x="10" y="337"/>
                            <a:pt x="10" y="337"/>
                            <a:pt x="9" y="337"/>
                          </a:cubicBezTo>
                          <a:cubicBezTo>
                            <a:pt x="9" y="337"/>
                            <a:pt x="9" y="337"/>
                            <a:pt x="9" y="337"/>
                          </a:cubicBezTo>
                          <a:cubicBezTo>
                            <a:pt x="9" y="337"/>
                            <a:pt x="9" y="337"/>
                            <a:pt x="9" y="337"/>
                          </a:cubicBezTo>
                          <a:cubicBezTo>
                            <a:pt x="9" y="337"/>
                            <a:pt x="9" y="338"/>
                            <a:pt x="9" y="338"/>
                          </a:cubicBezTo>
                          <a:cubicBezTo>
                            <a:pt x="10" y="338"/>
                            <a:pt x="10" y="338"/>
                            <a:pt x="10" y="337"/>
                          </a:cubicBezTo>
                          <a:cubicBezTo>
                            <a:pt x="10" y="337"/>
                            <a:pt x="10" y="337"/>
                            <a:pt x="10" y="337"/>
                          </a:cubicBezTo>
                          <a:cubicBezTo>
                            <a:pt x="11" y="343"/>
                            <a:pt x="11" y="349"/>
                            <a:pt x="14" y="355"/>
                          </a:cubicBezTo>
                          <a:cubicBezTo>
                            <a:pt x="14" y="355"/>
                            <a:pt x="14" y="355"/>
                            <a:pt x="14" y="355"/>
                          </a:cubicBezTo>
                          <a:cubicBezTo>
                            <a:pt x="14" y="356"/>
                            <a:pt x="14" y="357"/>
                            <a:pt x="14" y="358"/>
                          </a:cubicBezTo>
                          <a:cubicBezTo>
                            <a:pt x="14" y="358"/>
                            <a:pt x="14" y="358"/>
                            <a:pt x="14" y="358"/>
                          </a:cubicBezTo>
                          <a:cubicBezTo>
                            <a:pt x="14" y="358"/>
                            <a:pt x="14" y="359"/>
                            <a:pt x="14" y="359"/>
                          </a:cubicBezTo>
                          <a:cubicBezTo>
                            <a:pt x="14" y="359"/>
                            <a:pt x="14" y="360"/>
                            <a:pt x="14" y="360"/>
                          </a:cubicBezTo>
                          <a:cubicBezTo>
                            <a:pt x="14" y="361"/>
                            <a:pt x="14" y="363"/>
                            <a:pt x="16" y="363"/>
                          </a:cubicBezTo>
                          <a:cubicBezTo>
                            <a:pt x="16" y="363"/>
                            <a:pt x="16" y="363"/>
                            <a:pt x="17" y="363"/>
                          </a:cubicBezTo>
                          <a:cubicBezTo>
                            <a:pt x="17" y="363"/>
                            <a:pt x="17" y="363"/>
                            <a:pt x="17" y="363"/>
                          </a:cubicBezTo>
                          <a:cubicBezTo>
                            <a:pt x="15" y="364"/>
                            <a:pt x="15" y="365"/>
                            <a:pt x="15" y="366"/>
                          </a:cubicBezTo>
                          <a:cubicBezTo>
                            <a:pt x="15" y="366"/>
                            <a:pt x="14" y="366"/>
                            <a:pt x="14" y="366"/>
                          </a:cubicBezTo>
                          <a:cubicBezTo>
                            <a:pt x="14" y="365"/>
                            <a:pt x="13" y="365"/>
                            <a:pt x="13" y="365"/>
                          </a:cubicBezTo>
                          <a:cubicBezTo>
                            <a:pt x="13" y="365"/>
                            <a:pt x="13" y="365"/>
                            <a:pt x="13" y="365"/>
                          </a:cubicBezTo>
                          <a:cubicBezTo>
                            <a:pt x="13" y="364"/>
                            <a:pt x="12" y="364"/>
                            <a:pt x="12" y="365"/>
                          </a:cubicBezTo>
                          <a:cubicBezTo>
                            <a:pt x="11" y="365"/>
                            <a:pt x="12" y="365"/>
                            <a:pt x="12" y="365"/>
                          </a:cubicBezTo>
                          <a:cubicBezTo>
                            <a:pt x="12" y="365"/>
                            <a:pt x="12" y="366"/>
                            <a:pt x="12" y="366"/>
                          </a:cubicBezTo>
                          <a:cubicBezTo>
                            <a:pt x="12" y="366"/>
                            <a:pt x="12" y="366"/>
                            <a:pt x="12" y="366"/>
                          </a:cubicBezTo>
                          <a:cubicBezTo>
                            <a:pt x="12" y="366"/>
                            <a:pt x="12" y="366"/>
                            <a:pt x="12" y="366"/>
                          </a:cubicBezTo>
                          <a:cubicBezTo>
                            <a:pt x="13" y="366"/>
                            <a:pt x="13" y="366"/>
                            <a:pt x="13" y="366"/>
                          </a:cubicBezTo>
                          <a:cubicBezTo>
                            <a:pt x="13" y="366"/>
                            <a:pt x="13" y="366"/>
                            <a:pt x="13" y="366"/>
                          </a:cubicBezTo>
                          <a:cubicBezTo>
                            <a:pt x="13" y="366"/>
                            <a:pt x="13" y="367"/>
                            <a:pt x="14" y="367"/>
                          </a:cubicBezTo>
                          <a:cubicBezTo>
                            <a:pt x="13" y="367"/>
                            <a:pt x="14" y="367"/>
                            <a:pt x="14" y="367"/>
                          </a:cubicBezTo>
                          <a:cubicBezTo>
                            <a:pt x="14" y="367"/>
                            <a:pt x="15" y="367"/>
                            <a:pt x="15" y="367"/>
                          </a:cubicBezTo>
                          <a:cubicBezTo>
                            <a:pt x="15" y="368"/>
                            <a:pt x="15" y="368"/>
                            <a:pt x="15" y="368"/>
                          </a:cubicBezTo>
                          <a:cubicBezTo>
                            <a:pt x="16" y="370"/>
                            <a:pt x="16" y="371"/>
                            <a:pt x="17" y="372"/>
                          </a:cubicBezTo>
                          <a:cubicBezTo>
                            <a:pt x="17" y="372"/>
                            <a:pt x="17" y="373"/>
                            <a:pt x="17" y="373"/>
                          </a:cubicBezTo>
                          <a:cubicBezTo>
                            <a:pt x="17" y="373"/>
                            <a:pt x="17" y="374"/>
                            <a:pt x="17" y="375"/>
                          </a:cubicBezTo>
                          <a:cubicBezTo>
                            <a:pt x="16" y="375"/>
                            <a:pt x="16" y="375"/>
                            <a:pt x="16" y="375"/>
                          </a:cubicBezTo>
                          <a:cubicBezTo>
                            <a:pt x="17" y="375"/>
                            <a:pt x="17" y="375"/>
                            <a:pt x="17" y="375"/>
                          </a:cubicBezTo>
                          <a:cubicBezTo>
                            <a:pt x="17" y="376"/>
                            <a:pt x="18" y="376"/>
                            <a:pt x="18" y="377"/>
                          </a:cubicBezTo>
                          <a:cubicBezTo>
                            <a:pt x="17" y="378"/>
                            <a:pt x="18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80"/>
                            <a:pt x="19" y="381"/>
                            <a:pt x="19" y="381"/>
                          </a:cubicBezTo>
                          <a:cubicBezTo>
                            <a:pt x="19" y="382"/>
                            <a:pt x="19" y="383"/>
                            <a:pt x="19" y="383"/>
                          </a:cubicBezTo>
                          <a:cubicBezTo>
                            <a:pt x="19" y="383"/>
                            <a:pt x="18" y="383"/>
                            <a:pt x="18" y="383"/>
                          </a:cubicBezTo>
                          <a:cubicBezTo>
                            <a:pt x="18" y="383"/>
                            <a:pt x="18" y="383"/>
                            <a:pt x="18" y="383"/>
                          </a:cubicBezTo>
                          <a:cubicBezTo>
                            <a:pt x="18" y="383"/>
                            <a:pt x="18" y="382"/>
                            <a:pt x="18" y="381"/>
                          </a:cubicBezTo>
                          <a:cubicBezTo>
                            <a:pt x="18" y="381"/>
                            <a:pt x="17" y="381"/>
                            <a:pt x="16" y="381"/>
                          </a:cubicBezTo>
                          <a:cubicBezTo>
                            <a:pt x="16" y="381"/>
                            <a:pt x="16" y="381"/>
                            <a:pt x="16" y="382"/>
                          </a:cubicBezTo>
                          <a:cubicBezTo>
                            <a:pt x="16" y="382"/>
                            <a:pt x="16" y="383"/>
                            <a:pt x="16" y="383"/>
                          </a:cubicBezTo>
                          <a:cubicBezTo>
                            <a:pt x="16" y="384"/>
                            <a:pt x="17" y="384"/>
                            <a:pt x="16" y="384"/>
                          </a:cubicBezTo>
                          <a:cubicBezTo>
                            <a:pt x="16" y="384"/>
                            <a:pt x="16" y="384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5" y="386"/>
                            <a:pt x="15" y="386"/>
                            <a:pt x="16" y="386"/>
                          </a:cubicBezTo>
                          <a:cubicBezTo>
                            <a:pt x="16" y="386"/>
                            <a:pt x="16" y="386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7" y="385"/>
                            <a:pt x="17" y="385"/>
                            <a:pt x="17" y="385"/>
                          </a:cubicBezTo>
                          <a:cubicBezTo>
                            <a:pt x="17" y="385"/>
                            <a:pt x="18" y="385"/>
                            <a:pt x="18" y="385"/>
                          </a:cubicBezTo>
                          <a:cubicBezTo>
                            <a:pt x="19" y="385"/>
                            <a:pt x="19" y="385"/>
                            <a:pt x="20" y="384"/>
                          </a:cubicBezTo>
                          <a:cubicBezTo>
                            <a:pt x="20" y="384"/>
                            <a:pt x="20" y="384"/>
                            <a:pt x="20" y="384"/>
                          </a:cubicBezTo>
                          <a:cubicBezTo>
                            <a:pt x="21" y="384"/>
                            <a:pt x="21" y="385"/>
                            <a:pt x="21" y="385"/>
                          </a:cubicBezTo>
                          <a:cubicBezTo>
                            <a:pt x="21" y="386"/>
                            <a:pt x="21" y="386"/>
                            <a:pt x="20" y="386"/>
                          </a:cubicBezTo>
                          <a:cubicBezTo>
                            <a:pt x="20" y="386"/>
                            <a:pt x="20" y="386"/>
                            <a:pt x="19" y="386"/>
                          </a:cubicBezTo>
                          <a:cubicBezTo>
                            <a:pt x="19" y="386"/>
                            <a:pt x="20" y="387"/>
                            <a:pt x="20" y="387"/>
                          </a:cubicBezTo>
                          <a:cubicBezTo>
                            <a:pt x="20" y="387"/>
                            <a:pt x="21" y="387"/>
                            <a:pt x="21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8"/>
                          </a:cubicBezTo>
                          <a:cubicBezTo>
                            <a:pt x="22" y="389"/>
                            <a:pt x="22" y="390"/>
                            <a:pt x="21" y="390"/>
                          </a:cubicBezTo>
                          <a:cubicBezTo>
                            <a:pt x="20" y="390"/>
                            <a:pt x="20" y="390"/>
                            <a:pt x="20" y="390"/>
                          </a:cubicBezTo>
                          <a:cubicBezTo>
                            <a:pt x="19" y="391"/>
                            <a:pt x="19" y="392"/>
                            <a:pt x="19" y="394"/>
                          </a:cubicBezTo>
                          <a:cubicBezTo>
                            <a:pt x="20" y="394"/>
                            <a:pt x="20" y="395"/>
                            <a:pt x="21" y="395"/>
                          </a:cubicBezTo>
                          <a:cubicBezTo>
                            <a:pt x="21" y="395"/>
                            <a:pt x="21" y="395"/>
                            <a:pt x="21" y="395"/>
                          </a:cubicBezTo>
                          <a:cubicBezTo>
                            <a:pt x="21" y="395"/>
                            <a:pt x="21" y="395"/>
                            <a:pt x="21" y="395"/>
                          </a:cubicBezTo>
                          <a:cubicBezTo>
                            <a:pt x="21" y="396"/>
                            <a:pt x="22" y="397"/>
                            <a:pt x="23" y="397"/>
                          </a:cubicBezTo>
                          <a:cubicBezTo>
                            <a:pt x="23" y="397"/>
                            <a:pt x="23" y="397"/>
                            <a:pt x="24" y="397"/>
                          </a:cubicBezTo>
                          <a:cubicBezTo>
                            <a:pt x="24" y="397"/>
                            <a:pt x="24" y="397"/>
                            <a:pt x="24" y="397"/>
                          </a:cubicBezTo>
                          <a:cubicBezTo>
                            <a:pt x="24" y="398"/>
                            <a:pt x="24" y="398"/>
                            <a:pt x="23" y="398"/>
                          </a:cubicBezTo>
                          <a:cubicBezTo>
                            <a:pt x="23" y="398"/>
                            <a:pt x="23" y="399"/>
                            <a:pt x="23" y="399"/>
                          </a:cubicBezTo>
                          <a:cubicBezTo>
                            <a:pt x="23" y="401"/>
                            <a:pt x="23" y="402"/>
                            <a:pt x="24" y="403"/>
                          </a:cubicBezTo>
                          <a:cubicBezTo>
                            <a:pt x="24" y="404"/>
                            <a:pt x="24" y="405"/>
                            <a:pt x="25" y="405"/>
                          </a:cubicBezTo>
                          <a:cubicBezTo>
                            <a:pt x="25" y="405"/>
                            <a:pt x="25" y="405"/>
                            <a:pt x="25" y="405"/>
                          </a:cubicBezTo>
                          <a:cubicBezTo>
                            <a:pt x="25" y="405"/>
                            <a:pt x="25" y="405"/>
                            <a:pt x="25" y="405"/>
                          </a:cubicBezTo>
                          <a:cubicBezTo>
                            <a:pt x="25" y="405"/>
                            <a:pt x="25" y="406"/>
                            <a:pt x="25" y="406"/>
                          </a:cubicBezTo>
                          <a:cubicBezTo>
                            <a:pt x="26" y="406"/>
                            <a:pt x="26" y="407"/>
                            <a:pt x="27" y="407"/>
                          </a:cubicBezTo>
                          <a:cubicBezTo>
                            <a:pt x="27" y="407"/>
                            <a:pt x="27" y="406"/>
                            <a:pt x="27" y="406"/>
                          </a:cubicBezTo>
                          <a:cubicBezTo>
                            <a:pt x="27" y="406"/>
                            <a:pt x="27" y="406"/>
                            <a:pt x="27" y="406"/>
                          </a:cubicBezTo>
                          <a:cubicBezTo>
                            <a:pt x="27" y="407"/>
                            <a:pt x="27" y="407"/>
                            <a:pt x="27" y="407"/>
                          </a:cubicBezTo>
                          <a:cubicBezTo>
                            <a:pt x="27" y="407"/>
                            <a:pt x="27" y="407"/>
                            <a:pt x="27" y="407"/>
                          </a:cubicBezTo>
                          <a:cubicBezTo>
                            <a:pt x="27" y="407"/>
                            <a:pt x="27" y="407"/>
                            <a:pt x="28" y="407"/>
                          </a:cubicBezTo>
                          <a:cubicBezTo>
                            <a:pt x="28" y="407"/>
                            <a:pt x="28" y="407"/>
                            <a:pt x="28" y="407"/>
                          </a:cubicBezTo>
                          <a:cubicBezTo>
                            <a:pt x="28" y="407"/>
                            <a:pt x="28" y="408"/>
                            <a:pt x="28" y="408"/>
                          </a:cubicBezTo>
                          <a:cubicBezTo>
                            <a:pt x="28" y="408"/>
                            <a:pt x="28" y="408"/>
                            <a:pt x="28" y="408"/>
                          </a:cubicBezTo>
                          <a:cubicBezTo>
                            <a:pt x="28" y="409"/>
                            <a:pt x="29" y="409"/>
                            <a:pt x="28" y="410"/>
                          </a:cubicBezTo>
                          <a:cubicBezTo>
                            <a:pt x="29" y="410"/>
                            <a:pt x="29" y="410"/>
                            <a:pt x="29" y="410"/>
                          </a:cubicBezTo>
                          <a:cubicBezTo>
                            <a:pt x="29" y="410"/>
                            <a:pt x="29" y="410"/>
                            <a:pt x="29" y="410"/>
                          </a:cubicBezTo>
                          <a:cubicBezTo>
                            <a:pt x="29" y="410"/>
                            <a:pt x="29" y="411"/>
                            <a:pt x="29" y="411"/>
                          </a:cubicBezTo>
                          <a:cubicBezTo>
                            <a:pt x="29" y="411"/>
                            <a:pt x="29" y="412"/>
                            <a:pt x="29" y="412"/>
                          </a:cubicBezTo>
                          <a:cubicBezTo>
                            <a:pt x="29" y="412"/>
                            <a:pt x="29" y="412"/>
                            <a:pt x="28" y="412"/>
                          </a:cubicBezTo>
                          <a:cubicBezTo>
                            <a:pt x="28" y="413"/>
                            <a:pt x="28" y="414"/>
                            <a:pt x="29" y="414"/>
                          </a:cubicBezTo>
                          <a:cubicBezTo>
                            <a:pt x="29" y="414"/>
                            <a:pt x="29" y="415"/>
                            <a:pt x="29" y="415"/>
                          </a:cubicBezTo>
                          <a:cubicBezTo>
                            <a:pt x="29" y="415"/>
                            <a:pt x="30" y="416"/>
                            <a:pt x="30" y="416"/>
                          </a:cubicBezTo>
                          <a:cubicBezTo>
                            <a:pt x="30" y="415"/>
                            <a:pt x="30" y="415"/>
                            <a:pt x="30" y="415"/>
                          </a:cubicBezTo>
                          <a:cubicBezTo>
                            <a:pt x="30" y="416"/>
                            <a:pt x="31" y="417"/>
                            <a:pt x="32" y="417"/>
                          </a:cubicBezTo>
                          <a:cubicBezTo>
                            <a:pt x="33" y="418"/>
                            <a:pt x="33" y="418"/>
                            <a:pt x="32" y="419"/>
                          </a:cubicBezTo>
                          <a:cubicBezTo>
                            <a:pt x="32" y="419"/>
                            <a:pt x="32" y="420"/>
                            <a:pt x="32" y="421"/>
                          </a:cubicBezTo>
                          <a:cubicBezTo>
                            <a:pt x="33" y="421"/>
                            <a:pt x="34" y="420"/>
                            <a:pt x="34" y="420"/>
                          </a:cubicBezTo>
                          <a:cubicBezTo>
                            <a:pt x="34" y="420"/>
                            <a:pt x="34" y="420"/>
                            <a:pt x="34" y="420"/>
                          </a:cubicBezTo>
                          <a:cubicBezTo>
                            <a:pt x="34" y="420"/>
                            <a:pt x="34" y="420"/>
                            <a:pt x="34" y="420"/>
                          </a:cubicBezTo>
                          <a:cubicBezTo>
                            <a:pt x="34" y="421"/>
                            <a:pt x="33" y="421"/>
                            <a:pt x="34" y="422"/>
                          </a:cubicBezTo>
                          <a:cubicBezTo>
                            <a:pt x="34" y="422"/>
                            <a:pt x="35" y="422"/>
                            <a:pt x="35" y="423"/>
                          </a:cubicBezTo>
                          <a:cubicBezTo>
                            <a:pt x="35" y="423"/>
                            <a:pt x="35" y="424"/>
                            <a:pt x="36" y="425"/>
                          </a:cubicBezTo>
                          <a:cubicBezTo>
                            <a:pt x="37" y="425"/>
                            <a:pt x="38" y="425"/>
                            <a:pt x="38" y="425"/>
                          </a:cubicBezTo>
                          <a:cubicBezTo>
                            <a:pt x="39" y="424"/>
                            <a:pt x="39" y="425"/>
                            <a:pt x="39" y="425"/>
                          </a:cubicBezTo>
                          <a:cubicBezTo>
                            <a:pt x="39" y="426"/>
                            <a:pt x="39" y="427"/>
                            <a:pt x="39" y="428"/>
                          </a:cubicBezTo>
                          <a:cubicBezTo>
                            <a:pt x="39" y="428"/>
                            <a:pt x="40" y="430"/>
                            <a:pt x="40" y="431"/>
                          </a:cubicBezTo>
                          <a:cubicBezTo>
                            <a:pt x="40" y="431"/>
                            <a:pt x="41" y="431"/>
                            <a:pt x="41" y="431"/>
                          </a:cubicBezTo>
                          <a:cubicBezTo>
                            <a:pt x="41" y="431"/>
                            <a:pt x="41" y="431"/>
                            <a:pt x="41" y="431"/>
                          </a:cubicBezTo>
                          <a:cubicBezTo>
                            <a:pt x="41" y="431"/>
                            <a:pt x="41" y="432"/>
                            <a:pt x="41" y="432"/>
                          </a:cubicBezTo>
                          <a:cubicBezTo>
                            <a:pt x="41" y="432"/>
                            <a:pt x="42" y="433"/>
                            <a:pt x="42" y="433"/>
                          </a:cubicBezTo>
                          <a:cubicBezTo>
                            <a:pt x="42" y="434"/>
                            <a:pt x="42" y="434"/>
                            <a:pt x="41" y="435"/>
                          </a:cubicBezTo>
                          <a:cubicBezTo>
                            <a:pt x="41" y="435"/>
                            <a:pt x="41" y="435"/>
                            <a:pt x="41" y="436"/>
                          </a:cubicBezTo>
                          <a:cubicBezTo>
                            <a:pt x="41" y="436"/>
                            <a:pt x="41" y="437"/>
                            <a:pt x="41" y="437"/>
                          </a:cubicBezTo>
                          <a:cubicBezTo>
                            <a:pt x="41" y="437"/>
                            <a:pt x="42" y="436"/>
                            <a:pt x="42" y="436"/>
                          </a:cubicBezTo>
                          <a:cubicBezTo>
                            <a:pt x="43" y="436"/>
                            <a:pt x="43" y="436"/>
                            <a:pt x="43" y="437"/>
                          </a:cubicBezTo>
                          <a:cubicBezTo>
                            <a:pt x="43" y="437"/>
                            <a:pt x="43" y="438"/>
                            <a:pt x="44" y="438"/>
                          </a:cubicBezTo>
                          <a:cubicBezTo>
                            <a:pt x="44" y="440"/>
                            <a:pt x="44" y="441"/>
                            <a:pt x="44" y="443"/>
                          </a:cubicBezTo>
                          <a:cubicBezTo>
                            <a:pt x="45" y="443"/>
                            <a:pt x="44" y="444"/>
                            <a:pt x="44" y="444"/>
                          </a:cubicBezTo>
                          <a:cubicBezTo>
                            <a:pt x="43" y="444"/>
                            <a:pt x="42" y="444"/>
                            <a:pt x="42" y="444"/>
                          </a:cubicBezTo>
                          <a:cubicBezTo>
                            <a:pt x="42" y="444"/>
                            <a:pt x="41" y="444"/>
                            <a:pt x="41" y="444"/>
                          </a:cubicBezTo>
                          <a:cubicBezTo>
                            <a:pt x="41" y="444"/>
                            <a:pt x="41" y="444"/>
                            <a:pt x="40" y="444"/>
                          </a:cubicBezTo>
                          <a:cubicBezTo>
                            <a:pt x="40" y="444"/>
                            <a:pt x="40" y="444"/>
                            <a:pt x="39" y="444"/>
                          </a:cubicBezTo>
                          <a:cubicBezTo>
                            <a:pt x="39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7" y="445"/>
                            <a:pt x="37" y="445"/>
                            <a:pt x="38" y="446"/>
                          </a:cubicBezTo>
                          <a:cubicBezTo>
                            <a:pt x="38" y="446"/>
                            <a:pt x="38" y="446"/>
                            <a:pt x="38" y="446"/>
                          </a:cubicBezTo>
                          <a:cubicBezTo>
                            <a:pt x="39" y="446"/>
                            <a:pt x="41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3" y="446"/>
                            <a:pt x="43" y="447"/>
                            <a:pt x="43" y="447"/>
                          </a:cubicBezTo>
                          <a:cubicBezTo>
                            <a:pt x="43" y="448"/>
                            <a:pt x="44" y="449"/>
                            <a:pt x="44" y="449"/>
                          </a:cubicBezTo>
                          <a:cubicBezTo>
                            <a:pt x="45" y="449"/>
                            <a:pt x="45" y="449"/>
                            <a:pt x="45" y="449"/>
                          </a:cubicBezTo>
                          <a:cubicBezTo>
                            <a:pt x="45" y="449"/>
                            <a:pt x="45" y="449"/>
                            <a:pt x="45" y="449"/>
                          </a:cubicBezTo>
                          <a:cubicBezTo>
                            <a:pt x="45" y="450"/>
                            <a:pt x="46" y="450"/>
                            <a:pt x="46" y="450"/>
                          </a:cubicBezTo>
                          <a:cubicBezTo>
                            <a:pt x="46" y="450"/>
                            <a:pt x="46" y="450"/>
                            <a:pt x="46" y="450"/>
                          </a:cubicBezTo>
                          <a:cubicBezTo>
                            <a:pt x="46" y="450"/>
                            <a:pt x="47" y="451"/>
                            <a:pt x="47" y="451"/>
                          </a:cubicBezTo>
                          <a:cubicBezTo>
                            <a:pt x="48" y="450"/>
                            <a:pt x="49" y="450"/>
                            <a:pt x="49" y="449"/>
                          </a:cubicBezTo>
                          <a:cubicBezTo>
                            <a:pt x="50" y="449"/>
                            <a:pt x="50" y="449"/>
                            <a:pt x="51" y="449"/>
                          </a:cubicBezTo>
                          <a:cubicBezTo>
                            <a:pt x="52" y="449"/>
                            <a:pt x="52" y="451"/>
                            <a:pt x="53" y="451"/>
                          </a:cubicBezTo>
                          <a:cubicBezTo>
                            <a:pt x="53" y="451"/>
                            <a:pt x="53" y="451"/>
                            <a:pt x="53" y="451"/>
                          </a:cubicBezTo>
                          <a:cubicBezTo>
                            <a:pt x="53" y="451"/>
                            <a:pt x="54" y="452"/>
                            <a:pt x="54" y="452"/>
                          </a:cubicBezTo>
                          <a:cubicBezTo>
                            <a:pt x="53" y="453"/>
                            <a:pt x="53" y="454"/>
                            <a:pt x="52" y="453"/>
                          </a:cubicBezTo>
                          <a:cubicBezTo>
                            <a:pt x="52" y="453"/>
                            <a:pt x="52" y="453"/>
                            <a:pt x="52" y="454"/>
                          </a:cubicBezTo>
                          <a:cubicBezTo>
                            <a:pt x="52" y="455"/>
                            <a:pt x="52" y="455"/>
                            <a:pt x="53" y="456"/>
                          </a:cubicBezTo>
                          <a:cubicBezTo>
                            <a:pt x="53" y="456"/>
                            <a:pt x="54" y="456"/>
                            <a:pt x="54" y="456"/>
                          </a:cubicBezTo>
                          <a:cubicBezTo>
                            <a:pt x="54" y="456"/>
                            <a:pt x="53" y="456"/>
                            <a:pt x="53" y="456"/>
                          </a:cubicBezTo>
                          <a:cubicBezTo>
                            <a:pt x="53" y="457"/>
                            <a:pt x="53" y="458"/>
                            <a:pt x="53" y="459"/>
                          </a:cubicBezTo>
                          <a:cubicBezTo>
                            <a:pt x="52" y="459"/>
                            <a:pt x="53" y="460"/>
                            <a:pt x="53" y="460"/>
                          </a:cubicBezTo>
                          <a:cubicBezTo>
                            <a:pt x="54" y="461"/>
                            <a:pt x="55" y="461"/>
                            <a:pt x="56" y="461"/>
                          </a:cubicBezTo>
                          <a:cubicBezTo>
                            <a:pt x="56" y="461"/>
                            <a:pt x="56" y="461"/>
                            <a:pt x="56" y="461"/>
                          </a:cubicBezTo>
                          <a:cubicBezTo>
                            <a:pt x="56" y="463"/>
                            <a:pt x="56" y="463"/>
                            <a:pt x="57" y="463"/>
                          </a:cubicBezTo>
                          <a:cubicBezTo>
                            <a:pt x="57" y="463"/>
                            <a:pt x="58" y="463"/>
                            <a:pt x="58" y="463"/>
                          </a:cubicBezTo>
                          <a:cubicBezTo>
                            <a:pt x="58" y="463"/>
                            <a:pt x="58" y="463"/>
                            <a:pt x="58" y="463"/>
                          </a:cubicBezTo>
                          <a:cubicBezTo>
                            <a:pt x="58" y="463"/>
                            <a:pt x="58" y="464"/>
                            <a:pt x="58" y="465"/>
                          </a:cubicBezTo>
                          <a:cubicBezTo>
                            <a:pt x="58" y="465"/>
                            <a:pt x="59" y="465"/>
                            <a:pt x="59" y="465"/>
                          </a:cubicBezTo>
                          <a:cubicBezTo>
                            <a:pt x="59" y="465"/>
                            <a:pt x="59" y="465"/>
                            <a:pt x="59" y="465"/>
                          </a:cubicBezTo>
                          <a:cubicBezTo>
                            <a:pt x="59" y="465"/>
                            <a:pt x="59" y="465"/>
                            <a:pt x="59" y="465"/>
                          </a:cubicBezTo>
                          <a:cubicBezTo>
                            <a:pt x="59" y="466"/>
                            <a:pt x="59" y="466"/>
                            <a:pt x="59" y="466"/>
                          </a:cubicBezTo>
                          <a:cubicBezTo>
                            <a:pt x="60" y="467"/>
                            <a:pt x="60" y="467"/>
                            <a:pt x="60" y="467"/>
                          </a:cubicBezTo>
                          <a:cubicBezTo>
                            <a:pt x="61" y="466"/>
                            <a:pt x="61" y="467"/>
                            <a:pt x="62" y="467"/>
                          </a:cubicBezTo>
                          <a:cubicBezTo>
                            <a:pt x="62" y="468"/>
                            <a:pt x="62" y="468"/>
                            <a:pt x="62" y="468"/>
                          </a:cubicBezTo>
                          <a:cubicBezTo>
                            <a:pt x="62" y="469"/>
                            <a:pt x="62" y="469"/>
                            <a:pt x="61" y="469"/>
                          </a:cubicBezTo>
                          <a:cubicBezTo>
                            <a:pt x="61" y="469"/>
                            <a:pt x="61" y="469"/>
                            <a:pt x="61" y="469"/>
                          </a:cubicBezTo>
                          <a:cubicBezTo>
                            <a:pt x="60" y="470"/>
                            <a:pt x="60" y="470"/>
                            <a:pt x="61" y="471"/>
                          </a:cubicBezTo>
                          <a:cubicBezTo>
                            <a:pt x="61" y="471"/>
                            <a:pt x="61" y="471"/>
                            <a:pt x="61" y="471"/>
                          </a:cubicBezTo>
                          <a:cubicBezTo>
                            <a:pt x="61" y="471"/>
                            <a:pt x="61" y="472"/>
                            <a:pt x="62" y="472"/>
                          </a:cubicBezTo>
                          <a:cubicBezTo>
                            <a:pt x="62" y="472"/>
                            <a:pt x="62" y="472"/>
                            <a:pt x="62" y="472"/>
                          </a:cubicBezTo>
                          <a:cubicBezTo>
                            <a:pt x="62" y="472"/>
                            <a:pt x="62" y="472"/>
                            <a:pt x="62" y="472"/>
                          </a:cubicBezTo>
                          <a:cubicBezTo>
                            <a:pt x="63" y="472"/>
                            <a:pt x="63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3"/>
                            <a:pt x="64" y="473"/>
                          </a:cubicBezTo>
                          <a:cubicBezTo>
                            <a:pt x="64" y="474"/>
                            <a:pt x="64" y="474"/>
                            <a:pt x="64" y="474"/>
                          </a:cubicBezTo>
                          <a:cubicBezTo>
                            <a:pt x="64" y="474"/>
                            <a:pt x="64" y="474"/>
                            <a:pt x="64" y="475"/>
                          </a:cubicBezTo>
                          <a:cubicBezTo>
                            <a:pt x="63" y="475"/>
                            <a:pt x="63" y="475"/>
                            <a:pt x="64" y="476"/>
                          </a:cubicBezTo>
                          <a:cubicBezTo>
                            <a:pt x="64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6" y="475"/>
                            <a:pt x="66" y="475"/>
                          </a:cubicBezTo>
                          <a:cubicBezTo>
                            <a:pt x="66" y="474"/>
                            <a:pt x="66" y="474"/>
                            <a:pt x="67" y="474"/>
                          </a:cubicBezTo>
                          <a:cubicBezTo>
                            <a:pt x="68" y="474"/>
                            <a:pt x="68" y="474"/>
                            <a:pt x="68" y="474"/>
                          </a:cubicBezTo>
                          <a:cubicBezTo>
                            <a:pt x="68" y="475"/>
                            <a:pt x="68" y="475"/>
                            <a:pt x="68" y="476"/>
                          </a:cubicBezTo>
                          <a:cubicBezTo>
                            <a:pt x="68" y="476"/>
                            <a:pt x="68" y="476"/>
                            <a:pt x="69" y="477"/>
                          </a:cubicBezTo>
                          <a:cubicBezTo>
                            <a:pt x="69" y="477"/>
                            <a:pt x="69" y="477"/>
                            <a:pt x="69" y="477"/>
                          </a:cubicBezTo>
                          <a:cubicBezTo>
                            <a:pt x="69" y="477"/>
                            <a:pt x="69" y="478"/>
                            <a:pt x="69" y="478"/>
                          </a:cubicBezTo>
                          <a:cubicBezTo>
                            <a:pt x="69" y="479"/>
                            <a:pt x="69" y="479"/>
                            <a:pt x="71" y="480"/>
                          </a:cubicBezTo>
                          <a:cubicBezTo>
                            <a:pt x="71" y="480"/>
                            <a:pt x="71" y="480"/>
                            <a:pt x="71" y="480"/>
                          </a:cubicBezTo>
                          <a:cubicBezTo>
                            <a:pt x="71" y="480"/>
                            <a:pt x="71" y="480"/>
                            <a:pt x="71" y="480"/>
                          </a:cubicBezTo>
                          <a:cubicBezTo>
                            <a:pt x="71" y="481"/>
                            <a:pt x="71" y="481"/>
                            <a:pt x="70" y="481"/>
                          </a:cubicBezTo>
                          <a:cubicBezTo>
                            <a:pt x="70" y="481"/>
                            <a:pt x="69" y="481"/>
                            <a:pt x="69" y="481"/>
                          </a:cubicBezTo>
                          <a:cubicBezTo>
                            <a:pt x="69" y="482"/>
                            <a:pt x="69" y="482"/>
                            <a:pt x="69" y="482"/>
                          </a:cubicBezTo>
                          <a:cubicBezTo>
                            <a:pt x="69" y="482"/>
                            <a:pt x="69" y="482"/>
                            <a:pt x="69" y="482"/>
                          </a:cubicBezTo>
                          <a:cubicBezTo>
                            <a:pt x="69" y="482"/>
                            <a:pt x="70" y="482"/>
                            <a:pt x="70" y="482"/>
                          </a:cubicBezTo>
                          <a:cubicBezTo>
                            <a:pt x="70" y="483"/>
                            <a:pt x="70" y="483"/>
                            <a:pt x="70" y="483"/>
                          </a:cubicBezTo>
                          <a:cubicBezTo>
                            <a:pt x="70" y="484"/>
                            <a:pt x="70" y="484"/>
                            <a:pt x="71" y="485"/>
                          </a:cubicBezTo>
                          <a:cubicBezTo>
                            <a:pt x="71" y="484"/>
                            <a:pt x="71" y="484"/>
                            <a:pt x="71" y="484"/>
                          </a:cubicBezTo>
                          <a:cubicBezTo>
                            <a:pt x="72" y="484"/>
                            <a:pt x="72" y="484"/>
                            <a:pt x="72" y="483"/>
                          </a:cubicBezTo>
                          <a:cubicBezTo>
                            <a:pt x="72" y="483"/>
                            <a:pt x="71" y="483"/>
                            <a:pt x="71" y="482"/>
                          </a:cubicBezTo>
                          <a:cubicBezTo>
                            <a:pt x="72" y="482"/>
                            <a:pt x="72" y="481"/>
                            <a:pt x="72" y="481"/>
                          </a:cubicBezTo>
                          <a:cubicBezTo>
                            <a:pt x="72" y="481"/>
                            <a:pt x="73" y="481"/>
                            <a:pt x="73" y="480"/>
                          </a:cubicBezTo>
                          <a:cubicBezTo>
                            <a:pt x="73" y="480"/>
                            <a:pt x="74" y="480"/>
                            <a:pt x="74" y="479"/>
                          </a:cubicBezTo>
                          <a:cubicBezTo>
                            <a:pt x="74" y="479"/>
                            <a:pt x="74" y="479"/>
                            <a:pt x="74" y="479"/>
                          </a:cubicBezTo>
                          <a:cubicBezTo>
                            <a:pt x="74" y="480"/>
                            <a:pt x="74" y="480"/>
                            <a:pt x="74" y="480"/>
                          </a:cubicBezTo>
                          <a:cubicBezTo>
                            <a:pt x="74" y="480"/>
                            <a:pt x="74" y="481"/>
                            <a:pt x="74" y="481"/>
                          </a:cubicBezTo>
                          <a:cubicBezTo>
                            <a:pt x="74" y="482"/>
                            <a:pt x="74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3"/>
                            <a:pt x="75" y="483"/>
                            <a:pt x="75" y="484"/>
                          </a:cubicBezTo>
                          <a:cubicBezTo>
                            <a:pt x="75" y="484"/>
                            <a:pt x="75" y="484"/>
                            <a:pt x="75" y="484"/>
                          </a:cubicBezTo>
                          <a:cubicBezTo>
                            <a:pt x="77" y="485"/>
                            <a:pt x="78" y="487"/>
                            <a:pt x="78" y="489"/>
                          </a:cubicBezTo>
                          <a:cubicBezTo>
                            <a:pt x="78" y="489"/>
                            <a:pt x="78" y="489"/>
                            <a:pt x="78" y="489"/>
                          </a:cubicBezTo>
                          <a:cubicBezTo>
                            <a:pt x="80" y="490"/>
                            <a:pt x="82" y="492"/>
                            <a:pt x="83" y="494"/>
                          </a:cubicBezTo>
                          <a:cubicBezTo>
                            <a:pt x="83" y="494"/>
                            <a:pt x="83" y="494"/>
                            <a:pt x="83" y="494"/>
                          </a:cubicBezTo>
                          <a:cubicBezTo>
                            <a:pt x="84" y="494"/>
                            <a:pt x="84" y="495"/>
                            <a:pt x="83" y="495"/>
                          </a:cubicBezTo>
                          <a:cubicBezTo>
                            <a:pt x="83" y="495"/>
                            <a:pt x="83" y="495"/>
                            <a:pt x="83" y="495"/>
                          </a:cubicBezTo>
                          <a:cubicBezTo>
                            <a:pt x="83" y="496"/>
                            <a:pt x="81" y="495"/>
                            <a:pt x="81" y="496"/>
                          </a:cubicBezTo>
                          <a:cubicBezTo>
                            <a:pt x="81" y="497"/>
                            <a:pt x="81" y="498"/>
                            <a:pt x="82" y="498"/>
                          </a:cubicBezTo>
                          <a:cubicBezTo>
                            <a:pt x="83" y="499"/>
                            <a:pt x="84" y="499"/>
                            <a:pt x="85" y="499"/>
                          </a:cubicBezTo>
                          <a:cubicBezTo>
                            <a:pt x="83" y="500"/>
                            <a:pt x="84" y="500"/>
                            <a:pt x="85" y="501"/>
                          </a:cubicBezTo>
                          <a:cubicBezTo>
                            <a:pt x="86" y="502"/>
                            <a:pt x="86" y="503"/>
                            <a:pt x="87" y="503"/>
                          </a:cubicBezTo>
                          <a:cubicBezTo>
                            <a:pt x="87" y="503"/>
                            <a:pt x="87" y="503"/>
                            <a:pt x="87" y="503"/>
                          </a:cubicBezTo>
                          <a:cubicBezTo>
                            <a:pt x="87" y="504"/>
                            <a:pt x="88" y="505"/>
                            <a:pt x="88" y="506"/>
                          </a:cubicBezTo>
                          <a:cubicBezTo>
                            <a:pt x="88" y="507"/>
                            <a:pt x="89" y="507"/>
                            <a:pt x="89" y="507"/>
                          </a:cubicBezTo>
                          <a:cubicBezTo>
                            <a:pt x="91" y="508"/>
                            <a:pt x="91" y="510"/>
                            <a:pt x="93" y="511"/>
                          </a:cubicBezTo>
                          <a:cubicBezTo>
                            <a:pt x="93" y="511"/>
                            <a:pt x="93" y="511"/>
                            <a:pt x="93" y="511"/>
                          </a:cubicBezTo>
                          <a:cubicBezTo>
                            <a:pt x="95" y="513"/>
                            <a:pt x="93" y="515"/>
                            <a:pt x="93" y="517"/>
                          </a:cubicBezTo>
                          <a:cubicBezTo>
                            <a:pt x="93" y="517"/>
                            <a:pt x="93" y="517"/>
                            <a:pt x="93" y="517"/>
                          </a:cubicBezTo>
                          <a:cubicBezTo>
                            <a:pt x="93" y="517"/>
                            <a:pt x="93" y="517"/>
                            <a:pt x="93" y="517"/>
                          </a:cubicBezTo>
                          <a:cubicBezTo>
                            <a:pt x="93" y="517"/>
                            <a:pt x="94" y="517"/>
                            <a:pt x="95" y="517"/>
                          </a:cubicBezTo>
                          <a:cubicBezTo>
                            <a:pt x="95" y="518"/>
                            <a:pt x="95" y="518"/>
                            <a:pt x="95" y="518"/>
                          </a:cubicBezTo>
                          <a:cubicBezTo>
                            <a:pt x="97" y="519"/>
                            <a:pt x="99" y="522"/>
                            <a:pt x="100" y="525"/>
                          </a:cubicBezTo>
                          <a:cubicBezTo>
                            <a:pt x="103" y="526"/>
                            <a:pt x="104" y="529"/>
                            <a:pt x="106" y="530"/>
                          </a:cubicBezTo>
                          <a:cubicBezTo>
                            <a:pt x="106" y="530"/>
                            <a:pt x="106" y="530"/>
                            <a:pt x="106" y="530"/>
                          </a:cubicBezTo>
                          <a:cubicBezTo>
                            <a:pt x="107" y="531"/>
                            <a:pt x="108" y="532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4"/>
                            <a:pt x="110" y="533"/>
                            <a:pt x="110" y="534"/>
                          </a:cubicBezTo>
                          <a:cubicBezTo>
                            <a:pt x="110" y="534"/>
                            <a:pt x="110" y="534"/>
                            <a:pt x="110" y="534"/>
                          </a:cubicBezTo>
                          <a:cubicBezTo>
                            <a:pt x="110" y="534"/>
                            <a:pt x="110" y="534"/>
                            <a:pt x="111" y="534"/>
                          </a:cubicBezTo>
                          <a:cubicBezTo>
                            <a:pt x="111" y="534"/>
                            <a:pt x="111" y="534"/>
                            <a:pt x="111" y="534"/>
                          </a:cubicBezTo>
                          <a:cubicBezTo>
                            <a:pt x="111" y="535"/>
                            <a:pt x="112" y="535"/>
                            <a:pt x="112" y="536"/>
                          </a:cubicBezTo>
                          <a:cubicBezTo>
                            <a:pt x="112" y="537"/>
                            <a:pt x="113" y="537"/>
                            <a:pt x="114" y="537"/>
                          </a:cubicBezTo>
                          <a:cubicBezTo>
                            <a:pt x="114" y="537"/>
                            <a:pt x="114" y="537"/>
                            <a:pt x="114" y="537"/>
                          </a:cubicBezTo>
                          <a:cubicBezTo>
                            <a:pt x="114" y="538"/>
                            <a:pt x="115" y="538"/>
                            <a:pt x="115" y="538"/>
                          </a:cubicBezTo>
                          <a:cubicBezTo>
                            <a:pt x="115" y="538"/>
                            <a:pt x="115" y="538"/>
                            <a:pt x="115" y="538"/>
                          </a:cubicBezTo>
                          <a:cubicBezTo>
                            <a:pt x="115" y="538"/>
                            <a:pt x="115" y="539"/>
                            <a:pt x="115" y="539"/>
                          </a:cubicBezTo>
                          <a:cubicBezTo>
                            <a:pt x="116" y="540"/>
                            <a:pt x="117" y="541"/>
                            <a:pt x="118" y="542"/>
                          </a:cubicBezTo>
                          <a:cubicBezTo>
                            <a:pt x="119" y="542"/>
                            <a:pt x="120" y="543"/>
                            <a:pt x="120" y="544"/>
                          </a:cubicBezTo>
                          <a:cubicBezTo>
                            <a:pt x="121" y="545"/>
                            <a:pt x="121" y="545"/>
                            <a:pt x="122" y="545"/>
                          </a:cubicBezTo>
                          <a:cubicBezTo>
                            <a:pt x="122" y="545"/>
                            <a:pt x="122" y="544"/>
                            <a:pt x="123" y="544"/>
                          </a:cubicBezTo>
                          <a:cubicBezTo>
                            <a:pt x="123" y="544"/>
                            <a:pt x="123" y="544"/>
                            <a:pt x="123" y="544"/>
                          </a:cubicBezTo>
                          <a:cubicBezTo>
                            <a:pt x="123" y="545"/>
                            <a:pt x="124" y="546"/>
                            <a:pt x="125" y="546"/>
                          </a:cubicBezTo>
                          <a:cubicBezTo>
                            <a:pt x="125" y="546"/>
                            <a:pt x="125" y="546"/>
                            <a:pt x="125" y="546"/>
                          </a:cubicBezTo>
                          <a:cubicBezTo>
                            <a:pt x="125" y="547"/>
                            <a:pt x="126" y="548"/>
                            <a:pt x="126" y="549"/>
                          </a:cubicBezTo>
                          <a:cubicBezTo>
                            <a:pt x="126" y="549"/>
                            <a:pt x="127" y="550"/>
                            <a:pt x="127" y="550"/>
                          </a:cubicBezTo>
                          <a:cubicBezTo>
                            <a:pt x="128" y="549"/>
                            <a:pt x="129" y="550"/>
                            <a:pt x="130" y="550"/>
                          </a:cubicBezTo>
                          <a:cubicBezTo>
                            <a:pt x="130" y="550"/>
                            <a:pt x="130" y="550"/>
                            <a:pt x="130" y="550"/>
                          </a:cubicBezTo>
                          <a:cubicBezTo>
                            <a:pt x="130" y="551"/>
                            <a:pt x="130" y="551"/>
                            <a:pt x="131" y="551"/>
                          </a:cubicBezTo>
                          <a:cubicBezTo>
                            <a:pt x="131" y="551"/>
                            <a:pt x="131" y="551"/>
                            <a:pt x="131" y="551"/>
                          </a:cubicBezTo>
                          <a:cubicBezTo>
                            <a:pt x="132" y="553"/>
                            <a:pt x="134" y="555"/>
                            <a:pt x="136" y="555"/>
                          </a:cubicBezTo>
                          <a:cubicBezTo>
                            <a:pt x="136" y="556"/>
                            <a:pt x="137" y="555"/>
                            <a:pt x="137" y="555"/>
                          </a:cubicBezTo>
                          <a:cubicBezTo>
                            <a:pt x="137" y="556"/>
                            <a:pt x="137" y="556"/>
                            <a:pt x="137" y="556"/>
                          </a:cubicBezTo>
                          <a:cubicBezTo>
                            <a:pt x="137" y="556"/>
                            <a:pt x="138" y="556"/>
                            <a:pt x="138" y="556"/>
                          </a:cubicBezTo>
                          <a:cubicBezTo>
                            <a:pt x="138" y="556"/>
                            <a:pt x="138" y="556"/>
                            <a:pt x="138" y="556"/>
                          </a:cubicBezTo>
                          <a:cubicBezTo>
                            <a:pt x="138" y="557"/>
                            <a:pt x="138" y="557"/>
                            <a:pt x="139" y="558"/>
                          </a:cubicBezTo>
                          <a:cubicBezTo>
                            <a:pt x="139" y="558"/>
                            <a:pt x="140" y="559"/>
                            <a:pt x="141" y="559"/>
                          </a:cubicBezTo>
                          <a:cubicBezTo>
                            <a:pt x="141" y="559"/>
                            <a:pt x="141" y="559"/>
                            <a:pt x="142" y="559"/>
                          </a:cubicBezTo>
                          <a:cubicBezTo>
                            <a:pt x="142" y="559"/>
                            <a:pt x="143" y="559"/>
                            <a:pt x="143" y="560"/>
                          </a:cubicBezTo>
                          <a:cubicBezTo>
                            <a:pt x="144" y="561"/>
                            <a:pt x="144" y="561"/>
                            <a:pt x="145" y="561"/>
                          </a:cubicBezTo>
                          <a:cubicBezTo>
                            <a:pt x="147" y="561"/>
                            <a:pt x="148" y="561"/>
                            <a:pt x="149" y="562"/>
                          </a:cubicBezTo>
                          <a:cubicBezTo>
                            <a:pt x="149" y="562"/>
                            <a:pt x="149" y="562"/>
                            <a:pt x="149" y="562"/>
                          </a:cubicBezTo>
                          <a:cubicBezTo>
                            <a:pt x="149" y="562"/>
                            <a:pt x="149" y="563"/>
                            <a:pt x="149" y="563"/>
                          </a:cubicBezTo>
                          <a:cubicBezTo>
                            <a:pt x="150" y="563"/>
                            <a:pt x="151" y="564"/>
                            <a:pt x="151" y="564"/>
                          </a:cubicBezTo>
                          <a:cubicBezTo>
                            <a:pt x="152" y="565"/>
                            <a:pt x="153" y="565"/>
                            <a:pt x="153" y="565"/>
                          </a:cubicBezTo>
                          <a:cubicBezTo>
                            <a:pt x="155" y="565"/>
                            <a:pt x="156" y="565"/>
                            <a:pt x="158" y="566"/>
                          </a:cubicBezTo>
                          <a:cubicBezTo>
                            <a:pt x="158" y="566"/>
                            <a:pt x="158" y="566"/>
                            <a:pt x="158" y="566"/>
                          </a:cubicBezTo>
                          <a:cubicBezTo>
                            <a:pt x="158" y="566"/>
                            <a:pt x="158" y="567"/>
                            <a:pt x="158" y="567"/>
                          </a:cubicBezTo>
                          <a:cubicBezTo>
                            <a:pt x="158" y="568"/>
                            <a:pt x="158" y="568"/>
                            <a:pt x="159" y="568"/>
                          </a:cubicBezTo>
                          <a:cubicBezTo>
                            <a:pt x="159" y="568"/>
                            <a:pt x="159" y="568"/>
                            <a:pt x="159" y="568"/>
                          </a:cubicBezTo>
                          <a:cubicBezTo>
                            <a:pt x="159" y="569"/>
                            <a:pt x="159" y="569"/>
                            <a:pt x="160" y="569"/>
                          </a:cubicBezTo>
                          <a:cubicBezTo>
                            <a:pt x="160" y="570"/>
                            <a:pt x="160" y="570"/>
                            <a:pt x="160" y="570"/>
                          </a:cubicBezTo>
                          <a:cubicBezTo>
                            <a:pt x="160" y="570"/>
                            <a:pt x="161" y="570"/>
                            <a:pt x="161" y="570"/>
                          </a:cubicBezTo>
                          <a:cubicBezTo>
                            <a:pt x="161" y="570"/>
                            <a:pt x="161" y="570"/>
                            <a:pt x="161" y="570"/>
                          </a:cubicBezTo>
                          <a:cubicBezTo>
                            <a:pt x="161" y="571"/>
                            <a:pt x="162" y="571"/>
                            <a:pt x="162" y="571"/>
                          </a:cubicBezTo>
                          <a:cubicBezTo>
                            <a:pt x="163" y="572"/>
                            <a:pt x="162" y="572"/>
                            <a:pt x="162" y="573"/>
                          </a:cubicBezTo>
                          <a:cubicBezTo>
                            <a:pt x="162" y="573"/>
                            <a:pt x="162" y="573"/>
                            <a:pt x="163" y="573"/>
                          </a:cubicBezTo>
                          <a:cubicBezTo>
                            <a:pt x="163" y="574"/>
                            <a:pt x="163" y="574"/>
                            <a:pt x="164" y="574"/>
                          </a:cubicBezTo>
                          <a:cubicBezTo>
                            <a:pt x="164" y="574"/>
                            <a:pt x="165" y="575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6" y="575"/>
                            <a:pt x="167" y="575"/>
                            <a:pt x="168" y="575"/>
                          </a:cubicBezTo>
                          <a:cubicBezTo>
                            <a:pt x="168" y="575"/>
                            <a:pt x="168" y="575"/>
                            <a:pt x="168" y="575"/>
                          </a:cubicBezTo>
                          <a:cubicBezTo>
                            <a:pt x="168" y="575"/>
                            <a:pt x="168" y="575"/>
                            <a:pt x="168" y="575"/>
                          </a:cubicBezTo>
                          <a:cubicBezTo>
                            <a:pt x="168" y="576"/>
                            <a:pt x="168" y="576"/>
                            <a:pt x="168" y="576"/>
                          </a:cubicBezTo>
                          <a:cubicBezTo>
                            <a:pt x="169" y="576"/>
                            <a:pt x="170" y="576"/>
                            <a:pt x="171" y="577"/>
                          </a:cubicBezTo>
                          <a:cubicBezTo>
                            <a:pt x="171" y="577"/>
                            <a:pt x="172" y="577"/>
                            <a:pt x="172" y="577"/>
                          </a:cubicBezTo>
                          <a:cubicBezTo>
                            <a:pt x="173" y="576"/>
                            <a:pt x="173" y="576"/>
                            <a:pt x="174" y="576"/>
                          </a:cubicBezTo>
                          <a:cubicBezTo>
                            <a:pt x="174" y="576"/>
                            <a:pt x="174" y="576"/>
                            <a:pt x="174" y="576"/>
                          </a:cubicBezTo>
                          <a:cubicBezTo>
                            <a:pt x="174" y="577"/>
                            <a:pt x="175" y="577"/>
                            <a:pt x="176" y="577"/>
                          </a:cubicBezTo>
                          <a:cubicBezTo>
                            <a:pt x="177" y="576"/>
                            <a:pt x="177" y="576"/>
                            <a:pt x="178" y="576"/>
                          </a:cubicBezTo>
                          <a:cubicBezTo>
                            <a:pt x="178" y="576"/>
                            <a:pt x="178" y="576"/>
                            <a:pt x="178" y="576"/>
                          </a:cubicBezTo>
                          <a:cubicBezTo>
                            <a:pt x="178" y="577"/>
                            <a:pt x="179" y="578"/>
                            <a:pt x="180" y="578"/>
                          </a:cubicBezTo>
                          <a:cubicBezTo>
                            <a:pt x="180" y="578"/>
                            <a:pt x="181" y="578"/>
                            <a:pt x="181" y="579"/>
                          </a:cubicBezTo>
                          <a:cubicBezTo>
                            <a:pt x="181" y="579"/>
                            <a:pt x="181" y="580"/>
                            <a:pt x="181" y="581"/>
                          </a:cubicBezTo>
                          <a:cubicBezTo>
                            <a:pt x="181" y="581"/>
                            <a:pt x="181" y="581"/>
                            <a:pt x="182" y="581"/>
                          </a:cubicBezTo>
                          <a:cubicBezTo>
                            <a:pt x="182" y="581"/>
                            <a:pt x="182" y="581"/>
                            <a:pt x="182" y="581"/>
                          </a:cubicBezTo>
                          <a:cubicBezTo>
                            <a:pt x="182" y="579"/>
                            <a:pt x="183" y="578"/>
                            <a:pt x="185" y="579"/>
                          </a:cubicBezTo>
                          <a:cubicBezTo>
                            <a:pt x="185" y="579"/>
                            <a:pt x="186" y="578"/>
                            <a:pt x="186" y="578"/>
                          </a:cubicBezTo>
                          <a:cubicBezTo>
                            <a:pt x="186" y="578"/>
                            <a:pt x="187" y="578"/>
                            <a:pt x="187" y="577"/>
                          </a:cubicBezTo>
                          <a:cubicBezTo>
                            <a:pt x="187" y="577"/>
                            <a:pt x="187" y="577"/>
                            <a:pt x="187" y="577"/>
                          </a:cubicBezTo>
                          <a:cubicBezTo>
                            <a:pt x="188" y="578"/>
                            <a:pt x="189" y="579"/>
                            <a:pt x="189" y="580"/>
                          </a:cubicBezTo>
                          <a:cubicBezTo>
                            <a:pt x="189" y="580"/>
                            <a:pt x="190" y="580"/>
                            <a:pt x="190" y="580"/>
                          </a:cubicBezTo>
                          <a:cubicBezTo>
                            <a:pt x="191" y="579"/>
                            <a:pt x="192" y="580"/>
                            <a:pt x="192" y="581"/>
                          </a:cubicBezTo>
                          <a:cubicBezTo>
                            <a:pt x="193" y="582"/>
                            <a:pt x="194" y="582"/>
                            <a:pt x="196" y="582"/>
                          </a:cubicBezTo>
                          <a:cubicBezTo>
                            <a:pt x="196" y="582"/>
                            <a:pt x="196" y="583"/>
                            <a:pt x="196" y="583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5"/>
                            <a:pt x="196" y="585"/>
                            <a:pt x="196" y="585"/>
                          </a:cubicBezTo>
                          <a:cubicBezTo>
                            <a:pt x="196" y="585"/>
                            <a:pt x="196" y="586"/>
                            <a:pt x="196" y="586"/>
                          </a:cubicBezTo>
                          <a:cubicBezTo>
                            <a:pt x="196" y="587"/>
                            <a:pt x="197" y="587"/>
                            <a:pt x="197" y="587"/>
                          </a:cubicBezTo>
                          <a:cubicBezTo>
                            <a:pt x="197" y="587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9" y="588"/>
                            <a:pt x="199" y="587"/>
                            <a:pt x="199" y="587"/>
                          </a:cubicBezTo>
                          <a:cubicBezTo>
                            <a:pt x="199" y="587"/>
                            <a:pt x="200" y="586"/>
                            <a:pt x="201" y="586"/>
                          </a:cubicBezTo>
                          <a:cubicBezTo>
                            <a:pt x="201" y="586"/>
                            <a:pt x="201" y="586"/>
                            <a:pt x="201" y="586"/>
                          </a:cubicBezTo>
                          <a:cubicBezTo>
                            <a:pt x="202" y="586"/>
                            <a:pt x="202" y="586"/>
                            <a:pt x="201" y="585"/>
                          </a:cubicBezTo>
                          <a:cubicBezTo>
                            <a:pt x="201" y="585"/>
                            <a:pt x="201" y="585"/>
                            <a:pt x="201" y="585"/>
                          </a:cubicBezTo>
                          <a:cubicBezTo>
                            <a:pt x="200" y="585"/>
                            <a:pt x="200" y="585"/>
                            <a:pt x="200" y="584"/>
                          </a:cubicBezTo>
                          <a:cubicBezTo>
                            <a:pt x="200" y="584"/>
                            <a:pt x="201" y="584"/>
                            <a:pt x="201" y="584"/>
                          </a:cubicBezTo>
                          <a:cubicBezTo>
                            <a:pt x="202" y="584"/>
                            <a:pt x="203" y="584"/>
                            <a:pt x="204" y="584"/>
                          </a:cubicBezTo>
                          <a:cubicBezTo>
                            <a:pt x="204" y="584"/>
                            <a:pt x="205" y="584"/>
                            <a:pt x="205" y="585"/>
                          </a:cubicBezTo>
                          <a:cubicBezTo>
                            <a:pt x="205" y="585"/>
                            <a:pt x="205" y="585"/>
                            <a:pt x="205" y="586"/>
                          </a:cubicBezTo>
                          <a:cubicBezTo>
                            <a:pt x="205" y="586"/>
                            <a:pt x="205" y="586"/>
                            <a:pt x="206" y="586"/>
                          </a:cubicBezTo>
                          <a:cubicBezTo>
                            <a:pt x="206" y="586"/>
                            <a:pt x="207" y="585"/>
                            <a:pt x="207" y="586"/>
                          </a:cubicBezTo>
                          <a:cubicBezTo>
                            <a:pt x="207" y="586"/>
                            <a:pt x="207" y="586"/>
                            <a:pt x="208" y="586"/>
                          </a:cubicBezTo>
                          <a:cubicBezTo>
                            <a:pt x="208" y="586"/>
                            <a:pt x="209" y="586"/>
                            <a:pt x="209" y="586"/>
                          </a:cubicBezTo>
                          <a:cubicBezTo>
                            <a:pt x="209" y="586"/>
                            <a:pt x="209" y="585"/>
                            <a:pt x="208" y="585"/>
                          </a:cubicBezTo>
                          <a:cubicBezTo>
                            <a:pt x="208" y="585"/>
                            <a:pt x="208" y="585"/>
                            <a:pt x="208" y="585"/>
                          </a:cubicBezTo>
                          <a:cubicBezTo>
                            <a:pt x="209" y="584"/>
                            <a:pt x="210" y="584"/>
                            <a:pt x="210" y="584"/>
                          </a:cubicBezTo>
                          <a:cubicBezTo>
                            <a:pt x="210" y="584"/>
                            <a:pt x="210" y="584"/>
                            <a:pt x="210" y="584"/>
                          </a:cubicBezTo>
                          <a:cubicBezTo>
                            <a:pt x="211" y="585"/>
                            <a:pt x="211" y="585"/>
                            <a:pt x="211" y="585"/>
                          </a:cubicBezTo>
                          <a:cubicBezTo>
                            <a:pt x="212" y="586"/>
                            <a:pt x="212" y="586"/>
                            <a:pt x="213" y="587"/>
                          </a:cubicBezTo>
                          <a:cubicBezTo>
                            <a:pt x="212" y="587"/>
                            <a:pt x="212" y="587"/>
                            <a:pt x="212" y="587"/>
                          </a:cubicBezTo>
                          <a:cubicBezTo>
                            <a:pt x="211" y="588"/>
                            <a:pt x="211" y="588"/>
                            <a:pt x="212" y="589"/>
                          </a:cubicBezTo>
                          <a:cubicBezTo>
                            <a:pt x="212" y="590"/>
                            <a:pt x="212" y="590"/>
                            <a:pt x="213" y="590"/>
                          </a:cubicBezTo>
                          <a:cubicBezTo>
                            <a:pt x="213" y="591"/>
                            <a:pt x="214" y="590"/>
                            <a:pt x="214" y="590"/>
                          </a:cubicBezTo>
                          <a:cubicBezTo>
                            <a:pt x="214" y="589"/>
                            <a:pt x="214" y="589"/>
                            <a:pt x="214" y="588"/>
                          </a:cubicBezTo>
                          <a:cubicBezTo>
                            <a:pt x="214" y="588"/>
                            <a:pt x="214" y="588"/>
                            <a:pt x="215" y="587"/>
                          </a:cubicBezTo>
                          <a:cubicBezTo>
                            <a:pt x="215" y="587"/>
                            <a:pt x="215" y="587"/>
                            <a:pt x="215" y="587"/>
                          </a:cubicBezTo>
                          <a:cubicBezTo>
                            <a:pt x="217" y="587"/>
                            <a:pt x="218" y="587"/>
                            <a:pt x="219" y="588"/>
                          </a:cubicBezTo>
                          <a:cubicBezTo>
                            <a:pt x="220" y="588"/>
                            <a:pt x="221" y="588"/>
                            <a:pt x="222" y="588"/>
                          </a:cubicBezTo>
                          <a:cubicBezTo>
                            <a:pt x="222" y="588"/>
                            <a:pt x="222" y="588"/>
                            <a:pt x="222" y="588"/>
                          </a:cubicBezTo>
                          <a:cubicBezTo>
                            <a:pt x="222" y="589"/>
                            <a:pt x="223" y="589"/>
                            <a:pt x="224" y="589"/>
                          </a:cubicBezTo>
                          <a:cubicBezTo>
                            <a:pt x="224" y="589"/>
                            <a:pt x="224" y="589"/>
                            <a:pt x="224" y="589"/>
                          </a:cubicBezTo>
                          <a:cubicBezTo>
                            <a:pt x="224" y="590"/>
                            <a:pt x="223" y="590"/>
                            <a:pt x="223" y="591"/>
                          </a:cubicBezTo>
                          <a:cubicBezTo>
                            <a:pt x="223" y="591"/>
                            <a:pt x="223" y="592"/>
                            <a:pt x="223" y="592"/>
                          </a:cubicBezTo>
                          <a:cubicBezTo>
                            <a:pt x="224" y="592"/>
                            <a:pt x="225" y="593"/>
                            <a:pt x="226" y="593"/>
                          </a:cubicBezTo>
                          <a:cubicBezTo>
                            <a:pt x="226" y="593"/>
                            <a:pt x="227" y="593"/>
                            <a:pt x="227" y="593"/>
                          </a:cubicBezTo>
                          <a:cubicBezTo>
                            <a:pt x="228" y="592"/>
                            <a:pt x="229" y="592"/>
                            <a:pt x="229" y="591"/>
                          </a:cubicBezTo>
                          <a:cubicBezTo>
                            <a:pt x="229" y="591"/>
                            <a:pt x="229" y="591"/>
                            <a:pt x="229" y="591"/>
                          </a:cubicBezTo>
                          <a:cubicBezTo>
                            <a:pt x="230" y="592"/>
                            <a:pt x="231" y="593"/>
                            <a:pt x="231" y="594"/>
                          </a:cubicBezTo>
                          <a:cubicBezTo>
                            <a:pt x="232" y="595"/>
                            <a:pt x="232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4" y="596"/>
                          </a:cubicBezTo>
                          <a:cubicBezTo>
                            <a:pt x="234" y="595"/>
                            <a:pt x="234" y="595"/>
                            <a:pt x="234" y="595"/>
                          </a:cubicBezTo>
                          <a:cubicBezTo>
                            <a:pt x="234" y="595"/>
                            <a:pt x="234" y="596"/>
                            <a:pt x="234" y="596"/>
                          </a:cubicBezTo>
                          <a:cubicBezTo>
                            <a:pt x="234" y="596"/>
                            <a:pt x="234" y="596"/>
                            <a:pt x="234" y="596"/>
                          </a:cubicBezTo>
                          <a:cubicBezTo>
                            <a:pt x="234" y="596"/>
                            <a:pt x="234" y="597"/>
                            <a:pt x="234" y="597"/>
                          </a:cubicBezTo>
                          <a:cubicBezTo>
                            <a:pt x="234" y="597"/>
                            <a:pt x="234" y="596"/>
                            <a:pt x="234" y="596"/>
                          </a:cubicBezTo>
                          <a:cubicBezTo>
                            <a:pt x="235" y="596"/>
                            <a:pt x="235" y="596"/>
                            <a:pt x="235" y="597"/>
                          </a:cubicBezTo>
                          <a:cubicBezTo>
                            <a:pt x="235" y="597"/>
                            <a:pt x="236" y="597"/>
                            <a:pt x="236" y="597"/>
                          </a:cubicBezTo>
                          <a:cubicBezTo>
                            <a:pt x="237" y="597"/>
                            <a:pt x="237" y="597"/>
                            <a:pt x="237" y="597"/>
                          </a:cubicBezTo>
                          <a:cubicBezTo>
                            <a:pt x="237" y="597"/>
                            <a:pt x="237" y="597"/>
                            <a:pt x="237" y="597"/>
                          </a:cubicBezTo>
                          <a:cubicBezTo>
                            <a:pt x="236" y="597"/>
                            <a:pt x="236" y="597"/>
                            <a:pt x="236" y="598"/>
                          </a:cubicBezTo>
                          <a:cubicBezTo>
                            <a:pt x="237" y="598"/>
                            <a:pt x="237" y="598"/>
                            <a:pt x="238" y="598"/>
                          </a:cubicBezTo>
                          <a:cubicBezTo>
                            <a:pt x="238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9"/>
                            <a:pt x="240" y="600"/>
                            <a:pt x="240" y="600"/>
                          </a:cubicBezTo>
                          <a:cubicBezTo>
                            <a:pt x="240" y="601"/>
                            <a:pt x="240" y="601"/>
                            <a:pt x="241" y="601"/>
                          </a:cubicBezTo>
                          <a:cubicBezTo>
                            <a:pt x="241" y="602"/>
                            <a:pt x="241" y="602"/>
                            <a:pt x="241" y="602"/>
                          </a:cubicBezTo>
                          <a:cubicBezTo>
                            <a:pt x="241" y="602"/>
                            <a:pt x="241" y="602"/>
                            <a:pt x="242" y="602"/>
                          </a:cubicBezTo>
                          <a:cubicBezTo>
                            <a:pt x="242" y="602"/>
                            <a:pt x="242" y="602"/>
                            <a:pt x="242" y="602"/>
                          </a:cubicBezTo>
                          <a:cubicBezTo>
                            <a:pt x="242" y="602"/>
                            <a:pt x="241" y="601"/>
                            <a:pt x="241" y="601"/>
                          </a:cubicBezTo>
                          <a:cubicBezTo>
                            <a:pt x="242" y="601"/>
                            <a:pt x="242" y="601"/>
                            <a:pt x="241" y="601"/>
                          </a:cubicBezTo>
                          <a:cubicBezTo>
                            <a:pt x="241" y="600"/>
                            <a:pt x="241" y="600"/>
                            <a:pt x="241" y="600"/>
                          </a:cubicBezTo>
                          <a:cubicBezTo>
                            <a:pt x="242" y="600"/>
                            <a:pt x="243" y="600"/>
                            <a:pt x="243" y="600"/>
                          </a:cubicBezTo>
                          <a:cubicBezTo>
                            <a:pt x="244" y="600"/>
                            <a:pt x="244" y="600"/>
                            <a:pt x="245" y="600"/>
                          </a:cubicBezTo>
                          <a:cubicBezTo>
                            <a:pt x="245" y="600"/>
                            <a:pt x="245" y="601"/>
                            <a:pt x="246" y="601"/>
                          </a:cubicBezTo>
                          <a:cubicBezTo>
                            <a:pt x="246" y="601"/>
                            <a:pt x="246" y="601"/>
                            <a:pt x="246" y="601"/>
                          </a:cubicBezTo>
                          <a:cubicBezTo>
                            <a:pt x="246" y="602"/>
                            <a:pt x="246" y="602"/>
                            <a:pt x="247" y="602"/>
                          </a:cubicBezTo>
                          <a:cubicBezTo>
                            <a:pt x="247" y="602"/>
                            <a:pt x="247" y="602"/>
                            <a:pt x="247" y="602"/>
                          </a:cubicBezTo>
                          <a:cubicBezTo>
                            <a:pt x="248" y="602"/>
                            <a:pt x="248" y="602"/>
                            <a:pt x="248" y="602"/>
                          </a:cubicBezTo>
                          <a:cubicBezTo>
                            <a:pt x="248" y="602"/>
                            <a:pt x="248" y="601"/>
                            <a:pt x="248" y="601"/>
                          </a:cubicBezTo>
                          <a:cubicBezTo>
                            <a:pt x="248" y="601"/>
                            <a:pt x="248" y="600"/>
                            <a:pt x="248" y="600"/>
                          </a:cubicBezTo>
                          <a:cubicBezTo>
                            <a:pt x="249" y="600"/>
                            <a:pt x="249" y="600"/>
                            <a:pt x="250" y="601"/>
                          </a:cubicBezTo>
                          <a:cubicBezTo>
                            <a:pt x="250" y="600"/>
                            <a:pt x="250" y="600"/>
                            <a:pt x="250" y="599"/>
                          </a:cubicBezTo>
                          <a:cubicBezTo>
                            <a:pt x="250" y="598"/>
                            <a:pt x="250" y="598"/>
                            <a:pt x="249" y="598"/>
                          </a:cubicBezTo>
                          <a:cubicBezTo>
                            <a:pt x="249" y="598"/>
                            <a:pt x="249" y="598"/>
                            <a:pt x="248" y="598"/>
                          </a:cubicBezTo>
                          <a:cubicBezTo>
                            <a:pt x="248" y="598"/>
                            <a:pt x="248" y="598"/>
                            <a:pt x="248" y="598"/>
                          </a:cubicBezTo>
                          <a:cubicBezTo>
                            <a:pt x="247" y="599"/>
                            <a:pt x="247" y="599"/>
                            <a:pt x="247" y="599"/>
                          </a:cubicBezTo>
                          <a:cubicBezTo>
                            <a:pt x="246" y="599"/>
                            <a:pt x="246" y="599"/>
                            <a:pt x="245" y="599"/>
                          </a:cubicBezTo>
                          <a:cubicBezTo>
                            <a:pt x="244" y="599"/>
                            <a:pt x="244" y="599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7"/>
                            <a:pt x="242" y="597"/>
                            <a:pt x="242" y="597"/>
                          </a:cubicBezTo>
                          <a:cubicBezTo>
                            <a:pt x="242" y="597"/>
                            <a:pt x="242" y="597"/>
                            <a:pt x="242" y="597"/>
                          </a:cubicBezTo>
                          <a:cubicBezTo>
                            <a:pt x="242" y="597"/>
                            <a:pt x="242" y="596"/>
                            <a:pt x="242" y="596"/>
                          </a:cubicBezTo>
                          <a:cubicBezTo>
                            <a:pt x="242" y="596"/>
                            <a:pt x="242" y="596"/>
                            <a:pt x="243" y="596"/>
                          </a:cubicBezTo>
                          <a:cubicBezTo>
                            <a:pt x="243" y="596"/>
                            <a:pt x="244" y="596"/>
                            <a:pt x="244" y="596"/>
                          </a:cubicBezTo>
                          <a:cubicBezTo>
                            <a:pt x="244" y="596"/>
                            <a:pt x="244" y="596"/>
                            <a:pt x="244" y="596"/>
                          </a:cubicBezTo>
                          <a:cubicBezTo>
                            <a:pt x="244" y="597"/>
                            <a:pt x="244" y="597"/>
                            <a:pt x="244" y="597"/>
                          </a:cubicBezTo>
                          <a:cubicBezTo>
                            <a:pt x="245" y="598"/>
                            <a:pt x="245" y="598"/>
                            <a:pt x="245" y="597"/>
                          </a:cubicBezTo>
                          <a:cubicBezTo>
                            <a:pt x="245" y="597"/>
                            <a:pt x="245" y="597"/>
                            <a:pt x="245" y="596"/>
                          </a:cubicBezTo>
                          <a:cubicBezTo>
                            <a:pt x="245" y="596"/>
                            <a:pt x="245" y="596"/>
                            <a:pt x="245" y="596"/>
                          </a:cubicBezTo>
                          <a:cubicBezTo>
                            <a:pt x="245" y="596"/>
                            <a:pt x="245" y="596"/>
                            <a:pt x="245" y="596"/>
                          </a:cubicBezTo>
                          <a:cubicBezTo>
                            <a:pt x="245" y="596"/>
                            <a:pt x="246" y="596"/>
                            <a:pt x="246" y="596"/>
                          </a:cubicBezTo>
                          <a:cubicBezTo>
                            <a:pt x="247" y="597"/>
                            <a:pt x="247" y="597"/>
                            <a:pt x="248" y="596"/>
                          </a:cubicBezTo>
                          <a:cubicBezTo>
                            <a:pt x="249" y="596"/>
                            <a:pt x="249" y="596"/>
                            <a:pt x="249" y="596"/>
                          </a:cubicBezTo>
                          <a:cubicBezTo>
                            <a:pt x="250" y="596"/>
                            <a:pt x="250" y="596"/>
                            <a:pt x="250" y="596"/>
                          </a:cubicBezTo>
                          <a:cubicBezTo>
                            <a:pt x="250" y="596"/>
                            <a:pt x="250" y="596"/>
                            <a:pt x="250" y="596"/>
                          </a:cubicBezTo>
                          <a:cubicBezTo>
                            <a:pt x="251" y="597"/>
                            <a:pt x="252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8"/>
                            <a:pt x="253" y="598"/>
                            <a:pt x="254" y="598"/>
                          </a:cubicBezTo>
                          <a:cubicBezTo>
                            <a:pt x="255" y="598"/>
                            <a:pt x="255" y="599"/>
                            <a:pt x="256" y="599"/>
                          </a:cubicBezTo>
                          <a:cubicBezTo>
                            <a:pt x="256" y="599"/>
                            <a:pt x="256" y="600"/>
                            <a:pt x="256" y="600"/>
                          </a:cubicBezTo>
                          <a:cubicBezTo>
                            <a:pt x="257" y="600"/>
                            <a:pt x="257" y="600"/>
                            <a:pt x="258" y="600"/>
                          </a:cubicBezTo>
                          <a:cubicBezTo>
                            <a:pt x="258" y="600"/>
                            <a:pt x="258" y="600"/>
                            <a:pt x="258" y="601"/>
                          </a:cubicBezTo>
                          <a:cubicBezTo>
                            <a:pt x="259" y="601"/>
                            <a:pt x="258" y="601"/>
                            <a:pt x="258" y="601"/>
                          </a:cubicBezTo>
                          <a:cubicBezTo>
                            <a:pt x="258" y="601"/>
                            <a:pt x="257" y="602"/>
                            <a:pt x="257" y="602"/>
                          </a:cubicBezTo>
                          <a:cubicBezTo>
                            <a:pt x="257" y="602"/>
                            <a:pt x="256" y="601"/>
                            <a:pt x="256" y="601"/>
                          </a:cubicBezTo>
                          <a:cubicBezTo>
                            <a:pt x="255" y="600"/>
                            <a:pt x="255" y="600"/>
                            <a:pt x="254" y="601"/>
                          </a:cubicBezTo>
                          <a:cubicBezTo>
                            <a:pt x="254" y="601"/>
                            <a:pt x="254" y="601"/>
                            <a:pt x="253" y="601"/>
                          </a:cubicBezTo>
                          <a:cubicBezTo>
                            <a:pt x="253" y="602"/>
                            <a:pt x="253" y="602"/>
                            <a:pt x="254" y="603"/>
                          </a:cubicBezTo>
                          <a:cubicBezTo>
                            <a:pt x="254" y="603"/>
                            <a:pt x="254" y="603"/>
                            <a:pt x="254" y="603"/>
                          </a:cubicBezTo>
                          <a:cubicBezTo>
                            <a:pt x="255" y="604"/>
                            <a:pt x="255" y="604"/>
                            <a:pt x="255" y="603"/>
                          </a:cubicBezTo>
                          <a:cubicBezTo>
                            <a:pt x="255" y="603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7" y="603"/>
                            <a:pt x="256" y="604"/>
                          </a:cubicBezTo>
                          <a:cubicBezTo>
                            <a:pt x="256" y="604"/>
                            <a:pt x="256" y="605"/>
                            <a:pt x="256" y="606"/>
                          </a:cubicBezTo>
                          <a:cubicBezTo>
                            <a:pt x="256" y="606"/>
                            <a:pt x="257" y="606"/>
                            <a:pt x="257" y="606"/>
                          </a:cubicBezTo>
                          <a:cubicBezTo>
                            <a:pt x="257" y="606"/>
                            <a:pt x="257" y="605"/>
                            <a:pt x="258" y="605"/>
                          </a:cubicBezTo>
                          <a:cubicBezTo>
                            <a:pt x="258" y="605"/>
                            <a:pt x="258" y="605"/>
                            <a:pt x="258" y="605"/>
                          </a:cubicBezTo>
                          <a:cubicBezTo>
                            <a:pt x="258" y="605"/>
                            <a:pt x="258" y="605"/>
                            <a:pt x="258" y="605"/>
                          </a:cubicBezTo>
                          <a:cubicBezTo>
                            <a:pt x="258" y="605"/>
                            <a:pt x="259" y="605"/>
                            <a:pt x="259" y="606"/>
                          </a:cubicBezTo>
                          <a:cubicBezTo>
                            <a:pt x="259" y="605"/>
                            <a:pt x="259" y="605"/>
                            <a:pt x="259" y="605"/>
                          </a:cubicBezTo>
                          <a:cubicBezTo>
                            <a:pt x="259" y="605"/>
                            <a:pt x="259" y="605"/>
                            <a:pt x="259" y="605"/>
                          </a:cubicBezTo>
                          <a:cubicBezTo>
                            <a:pt x="259" y="606"/>
                            <a:pt x="259" y="606"/>
                            <a:pt x="259" y="606"/>
                          </a:cubicBezTo>
                          <a:cubicBezTo>
                            <a:pt x="259" y="606"/>
                            <a:pt x="259" y="606"/>
                            <a:pt x="260" y="606"/>
                          </a:cubicBezTo>
                          <a:cubicBezTo>
                            <a:pt x="260" y="606"/>
                            <a:pt x="260" y="606"/>
                            <a:pt x="260" y="606"/>
                          </a:cubicBezTo>
                          <a:cubicBezTo>
                            <a:pt x="260" y="606"/>
                            <a:pt x="260" y="607"/>
                            <a:pt x="260" y="607"/>
                          </a:cubicBezTo>
                          <a:cubicBezTo>
                            <a:pt x="260" y="607"/>
                            <a:pt x="260" y="607"/>
                            <a:pt x="260" y="607"/>
                          </a:cubicBezTo>
                          <a:cubicBezTo>
                            <a:pt x="261" y="608"/>
                            <a:pt x="261" y="608"/>
                            <a:pt x="262" y="608"/>
                          </a:cubicBezTo>
                          <a:cubicBezTo>
                            <a:pt x="263" y="608"/>
                            <a:pt x="263" y="608"/>
                            <a:pt x="263" y="608"/>
                          </a:cubicBezTo>
                          <a:cubicBezTo>
                            <a:pt x="263" y="609"/>
                            <a:pt x="264" y="609"/>
                            <a:pt x="264" y="609"/>
                          </a:cubicBezTo>
                          <a:cubicBezTo>
                            <a:pt x="266" y="609"/>
                            <a:pt x="267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10"/>
                            <a:pt x="269" y="610"/>
                            <a:pt x="270" y="610"/>
                          </a:cubicBezTo>
                          <a:cubicBezTo>
                            <a:pt x="271" y="610"/>
                            <a:pt x="272" y="610"/>
                            <a:pt x="272" y="610"/>
                          </a:cubicBezTo>
                          <a:cubicBezTo>
                            <a:pt x="273" y="611"/>
                            <a:pt x="273" y="611"/>
                            <a:pt x="273" y="611"/>
                          </a:cubicBezTo>
                          <a:cubicBezTo>
                            <a:pt x="274" y="611"/>
                            <a:pt x="276" y="611"/>
                            <a:pt x="277" y="611"/>
                          </a:cubicBezTo>
                          <a:cubicBezTo>
                            <a:pt x="277" y="611"/>
                            <a:pt x="278" y="610"/>
                            <a:pt x="278" y="610"/>
                          </a:cubicBezTo>
                          <a:cubicBezTo>
                            <a:pt x="278" y="609"/>
                            <a:pt x="278" y="608"/>
                            <a:pt x="279" y="608"/>
                          </a:cubicBezTo>
                          <a:cubicBezTo>
                            <a:pt x="280" y="610"/>
                            <a:pt x="282" y="611"/>
                            <a:pt x="284" y="610"/>
                          </a:cubicBezTo>
                          <a:cubicBezTo>
                            <a:pt x="284" y="610"/>
                            <a:pt x="284" y="610"/>
                            <a:pt x="284" y="610"/>
                          </a:cubicBezTo>
                          <a:cubicBezTo>
                            <a:pt x="284" y="610"/>
                            <a:pt x="284" y="611"/>
                            <a:pt x="285" y="611"/>
                          </a:cubicBezTo>
                          <a:cubicBezTo>
                            <a:pt x="285" y="611"/>
                            <a:pt x="286" y="611"/>
                            <a:pt x="287" y="611"/>
                          </a:cubicBezTo>
                          <a:cubicBezTo>
                            <a:pt x="288" y="611"/>
                            <a:pt x="288" y="610"/>
                            <a:pt x="288" y="610"/>
                          </a:cubicBezTo>
                          <a:cubicBezTo>
                            <a:pt x="287" y="609"/>
                            <a:pt x="287" y="608"/>
                            <a:pt x="286" y="608"/>
                          </a:cubicBezTo>
                          <a:cubicBezTo>
                            <a:pt x="285" y="608"/>
                            <a:pt x="285" y="608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3" y="609"/>
                          </a:cubicBezTo>
                          <a:cubicBezTo>
                            <a:pt x="283" y="609"/>
                            <a:pt x="283" y="609"/>
                            <a:pt x="282" y="608"/>
                          </a:cubicBezTo>
                          <a:cubicBezTo>
                            <a:pt x="282" y="608"/>
                            <a:pt x="281" y="608"/>
                            <a:pt x="281" y="608"/>
                          </a:cubicBezTo>
                          <a:cubicBezTo>
                            <a:pt x="280" y="608"/>
                            <a:pt x="280" y="608"/>
                            <a:pt x="279" y="608"/>
                          </a:cubicBezTo>
                          <a:cubicBezTo>
                            <a:pt x="279" y="607"/>
                            <a:pt x="278" y="607"/>
                            <a:pt x="278" y="607"/>
                          </a:cubicBezTo>
                          <a:cubicBezTo>
                            <a:pt x="278" y="607"/>
                            <a:pt x="277" y="606"/>
                            <a:pt x="277" y="606"/>
                          </a:cubicBezTo>
                          <a:cubicBezTo>
                            <a:pt x="277" y="606"/>
                            <a:pt x="276" y="605"/>
                            <a:pt x="276" y="606"/>
                          </a:cubicBezTo>
                          <a:cubicBezTo>
                            <a:pt x="276" y="606"/>
                            <a:pt x="275" y="606"/>
                            <a:pt x="275" y="606"/>
                          </a:cubicBezTo>
                          <a:cubicBezTo>
                            <a:pt x="274" y="607"/>
                            <a:pt x="274" y="607"/>
                            <a:pt x="273" y="607"/>
                          </a:cubicBezTo>
                          <a:cubicBezTo>
                            <a:pt x="272" y="608"/>
                            <a:pt x="272" y="608"/>
                            <a:pt x="272" y="608"/>
                          </a:cubicBezTo>
                          <a:cubicBezTo>
                            <a:pt x="271" y="608"/>
                            <a:pt x="271" y="608"/>
                            <a:pt x="271" y="607"/>
                          </a:cubicBezTo>
                          <a:cubicBezTo>
                            <a:pt x="271" y="607"/>
                            <a:pt x="271" y="607"/>
                            <a:pt x="270" y="607"/>
                          </a:cubicBezTo>
                          <a:cubicBezTo>
                            <a:pt x="270" y="607"/>
                            <a:pt x="270" y="607"/>
                            <a:pt x="270" y="607"/>
                          </a:cubicBezTo>
                          <a:cubicBezTo>
                            <a:pt x="270" y="607"/>
                            <a:pt x="270" y="607"/>
                            <a:pt x="270" y="607"/>
                          </a:cubicBezTo>
                          <a:cubicBezTo>
                            <a:pt x="270" y="607"/>
                            <a:pt x="270" y="606"/>
                            <a:pt x="270" y="606"/>
                          </a:cubicBezTo>
                          <a:cubicBezTo>
                            <a:pt x="270" y="606"/>
                            <a:pt x="269" y="605"/>
                            <a:pt x="269" y="606"/>
                          </a:cubicBezTo>
                          <a:cubicBezTo>
                            <a:pt x="268" y="606"/>
                            <a:pt x="268" y="606"/>
                            <a:pt x="267" y="606"/>
                          </a:cubicBezTo>
                          <a:cubicBezTo>
                            <a:pt x="266" y="606"/>
                            <a:pt x="265" y="605"/>
                            <a:pt x="264" y="605"/>
                          </a:cubicBezTo>
                          <a:cubicBezTo>
                            <a:pt x="264" y="605"/>
                            <a:pt x="263" y="605"/>
                            <a:pt x="263" y="605"/>
                          </a:cubicBezTo>
                          <a:cubicBezTo>
                            <a:pt x="263" y="604"/>
                            <a:pt x="263" y="603"/>
                            <a:pt x="262" y="603"/>
                          </a:cubicBezTo>
                          <a:cubicBezTo>
                            <a:pt x="262" y="602"/>
                            <a:pt x="262" y="601"/>
                            <a:pt x="262" y="600"/>
                          </a:cubicBezTo>
                          <a:cubicBezTo>
                            <a:pt x="262" y="600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8"/>
                            <a:pt x="263" y="598"/>
                          </a:cubicBezTo>
                          <a:cubicBezTo>
                            <a:pt x="264" y="599"/>
                            <a:pt x="265" y="599"/>
                            <a:pt x="265" y="598"/>
                          </a:cubicBezTo>
                          <a:cubicBezTo>
                            <a:pt x="266" y="598"/>
                            <a:pt x="267" y="598"/>
                            <a:pt x="267" y="598"/>
                          </a:cubicBezTo>
                          <a:cubicBezTo>
                            <a:pt x="270" y="598"/>
                            <a:pt x="273" y="599"/>
                            <a:pt x="276" y="600"/>
                          </a:cubicBezTo>
                          <a:cubicBezTo>
                            <a:pt x="277" y="600"/>
                            <a:pt x="278" y="601"/>
                            <a:pt x="280" y="601"/>
                          </a:cubicBezTo>
                          <a:cubicBezTo>
                            <a:pt x="280" y="601"/>
                            <a:pt x="281" y="601"/>
                            <a:pt x="281" y="601"/>
                          </a:cubicBezTo>
                          <a:cubicBezTo>
                            <a:pt x="282" y="601"/>
                            <a:pt x="283" y="602"/>
                            <a:pt x="283" y="601"/>
                          </a:cubicBezTo>
                          <a:cubicBezTo>
                            <a:pt x="285" y="601"/>
                            <a:pt x="287" y="601"/>
                            <a:pt x="289" y="602"/>
                          </a:cubicBezTo>
                          <a:cubicBezTo>
                            <a:pt x="289" y="602"/>
                            <a:pt x="290" y="602"/>
                            <a:pt x="291" y="602"/>
                          </a:cubicBezTo>
                          <a:cubicBezTo>
                            <a:pt x="292" y="601"/>
                            <a:pt x="293" y="602"/>
                            <a:pt x="294" y="602"/>
                          </a:cubicBezTo>
                          <a:cubicBezTo>
                            <a:pt x="295" y="603"/>
                            <a:pt x="296" y="603"/>
                            <a:pt x="298" y="603"/>
                          </a:cubicBezTo>
                          <a:cubicBezTo>
                            <a:pt x="300" y="602"/>
                            <a:pt x="302" y="603"/>
                            <a:pt x="304" y="603"/>
                          </a:cubicBezTo>
                          <a:cubicBezTo>
                            <a:pt x="304" y="603"/>
                            <a:pt x="305" y="603"/>
                            <a:pt x="306" y="603"/>
                          </a:cubicBezTo>
                          <a:cubicBezTo>
                            <a:pt x="307" y="604"/>
                            <a:pt x="308" y="604"/>
                            <a:pt x="309" y="604"/>
                          </a:cubicBezTo>
                          <a:cubicBezTo>
                            <a:pt x="311" y="604"/>
                            <a:pt x="312" y="604"/>
                            <a:pt x="314" y="604"/>
                          </a:cubicBezTo>
                          <a:cubicBezTo>
                            <a:pt x="315" y="605"/>
                            <a:pt x="316" y="605"/>
                            <a:pt x="318" y="605"/>
                          </a:cubicBezTo>
                          <a:cubicBezTo>
                            <a:pt x="318" y="605"/>
                            <a:pt x="318" y="606"/>
                            <a:pt x="317" y="606"/>
                          </a:cubicBezTo>
                          <a:cubicBezTo>
                            <a:pt x="317" y="606"/>
                            <a:pt x="318" y="607"/>
                            <a:pt x="318" y="607"/>
                          </a:cubicBezTo>
                          <a:cubicBezTo>
                            <a:pt x="318" y="607"/>
                            <a:pt x="318" y="607"/>
                            <a:pt x="318" y="607"/>
                          </a:cubicBezTo>
                          <a:cubicBezTo>
                            <a:pt x="319" y="607"/>
                            <a:pt x="320" y="606"/>
                            <a:pt x="320" y="605"/>
                          </a:cubicBezTo>
                          <a:cubicBezTo>
                            <a:pt x="321" y="605"/>
                            <a:pt x="322" y="605"/>
                            <a:pt x="323" y="605"/>
                          </a:cubicBezTo>
                          <a:cubicBezTo>
                            <a:pt x="324" y="605"/>
                            <a:pt x="325" y="605"/>
                            <a:pt x="326" y="605"/>
                          </a:cubicBezTo>
                          <a:cubicBezTo>
                            <a:pt x="327" y="605"/>
                            <a:pt x="328" y="605"/>
                            <a:pt x="330" y="606"/>
                          </a:cubicBezTo>
                          <a:cubicBezTo>
                            <a:pt x="330" y="607"/>
                            <a:pt x="331" y="607"/>
                            <a:pt x="332" y="606"/>
                          </a:cubicBezTo>
                          <a:cubicBezTo>
                            <a:pt x="333" y="606"/>
                            <a:pt x="333" y="606"/>
                            <a:pt x="334" y="606"/>
                          </a:cubicBezTo>
                          <a:cubicBezTo>
                            <a:pt x="335" y="606"/>
                            <a:pt x="336" y="607"/>
                            <a:pt x="337" y="607"/>
                          </a:cubicBezTo>
                          <a:cubicBezTo>
                            <a:pt x="337" y="609"/>
                            <a:pt x="337" y="610"/>
                            <a:pt x="336" y="612"/>
                          </a:cubicBezTo>
                          <a:cubicBezTo>
                            <a:pt x="335" y="613"/>
                            <a:pt x="336" y="614"/>
                            <a:pt x="337" y="615"/>
                          </a:cubicBezTo>
                          <a:cubicBezTo>
                            <a:pt x="337" y="615"/>
                            <a:pt x="338" y="616"/>
                            <a:pt x="338" y="616"/>
                          </a:cubicBezTo>
                          <a:cubicBezTo>
                            <a:pt x="339" y="616"/>
                            <a:pt x="339" y="616"/>
                            <a:pt x="339" y="616"/>
                          </a:cubicBezTo>
                          <a:cubicBezTo>
                            <a:pt x="340" y="616"/>
                            <a:pt x="341" y="616"/>
                            <a:pt x="341" y="615"/>
                          </a:cubicBezTo>
                          <a:cubicBezTo>
                            <a:pt x="341" y="615"/>
                            <a:pt x="342" y="614"/>
                            <a:pt x="342" y="614"/>
                          </a:cubicBezTo>
                          <a:cubicBezTo>
                            <a:pt x="343" y="614"/>
                            <a:pt x="344" y="614"/>
                            <a:pt x="344" y="614"/>
                          </a:cubicBezTo>
                          <a:cubicBezTo>
                            <a:pt x="345" y="614"/>
                            <a:pt x="346" y="614"/>
                            <a:pt x="347" y="615"/>
                          </a:cubicBezTo>
                          <a:cubicBezTo>
                            <a:pt x="347" y="615"/>
                            <a:pt x="347" y="615"/>
                            <a:pt x="347" y="616"/>
                          </a:cubicBezTo>
                          <a:cubicBezTo>
                            <a:pt x="348" y="616"/>
                            <a:pt x="348" y="616"/>
                            <a:pt x="348" y="616"/>
                          </a:cubicBezTo>
                          <a:cubicBezTo>
                            <a:pt x="350" y="614"/>
                            <a:pt x="351" y="614"/>
                            <a:pt x="353" y="615"/>
                          </a:cubicBezTo>
                          <a:cubicBezTo>
                            <a:pt x="354" y="616"/>
                            <a:pt x="355" y="616"/>
                            <a:pt x="357" y="616"/>
                          </a:cubicBezTo>
                          <a:cubicBezTo>
                            <a:pt x="359" y="615"/>
                            <a:pt x="361" y="615"/>
                            <a:pt x="363" y="615"/>
                          </a:cubicBezTo>
                          <a:cubicBezTo>
                            <a:pt x="365" y="615"/>
                            <a:pt x="367" y="614"/>
                            <a:pt x="369" y="615"/>
                          </a:cubicBezTo>
                          <a:cubicBezTo>
                            <a:pt x="370" y="615"/>
                            <a:pt x="371" y="615"/>
                            <a:pt x="371" y="614"/>
                          </a:cubicBezTo>
                          <a:cubicBezTo>
                            <a:pt x="372" y="614"/>
                            <a:pt x="373" y="614"/>
                            <a:pt x="374" y="613"/>
                          </a:cubicBezTo>
                          <a:cubicBezTo>
                            <a:pt x="374" y="613"/>
                            <a:pt x="374" y="613"/>
                            <a:pt x="374" y="613"/>
                          </a:cubicBezTo>
                          <a:cubicBezTo>
                            <a:pt x="375" y="613"/>
                            <a:pt x="375" y="613"/>
                            <a:pt x="376" y="612"/>
                          </a:cubicBezTo>
                          <a:cubicBezTo>
                            <a:pt x="376" y="612"/>
                            <a:pt x="376" y="612"/>
                            <a:pt x="376" y="611"/>
                          </a:cubicBezTo>
                          <a:cubicBezTo>
                            <a:pt x="375" y="611"/>
                            <a:pt x="375" y="611"/>
                            <a:pt x="374" y="611"/>
                          </a:cubicBezTo>
                          <a:cubicBezTo>
                            <a:pt x="374" y="610"/>
                            <a:pt x="374" y="610"/>
                            <a:pt x="374" y="610"/>
                          </a:cubicBezTo>
                          <a:cubicBezTo>
                            <a:pt x="373" y="610"/>
                            <a:pt x="373" y="610"/>
                            <a:pt x="372" y="610"/>
                          </a:cubicBezTo>
                          <a:cubicBezTo>
                            <a:pt x="372" y="610"/>
                            <a:pt x="372" y="610"/>
                            <a:pt x="372" y="610"/>
                          </a:cubicBezTo>
                          <a:cubicBezTo>
                            <a:pt x="372" y="610"/>
                            <a:pt x="372" y="610"/>
                            <a:pt x="372" y="610"/>
                          </a:cubicBezTo>
                          <a:cubicBezTo>
                            <a:pt x="372" y="609"/>
                            <a:pt x="373" y="609"/>
                            <a:pt x="373" y="609"/>
                          </a:cubicBezTo>
                          <a:cubicBezTo>
                            <a:pt x="373" y="609"/>
                            <a:pt x="374" y="609"/>
                            <a:pt x="374" y="609"/>
                          </a:cubicBezTo>
                          <a:cubicBezTo>
                            <a:pt x="374" y="609"/>
                            <a:pt x="375" y="609"/>
                            <a:pt x="375" y="609"/>
                          </a:cubicBezTo>
                          <a:cubicBezTo>
                            <a:pt x="375" y="609"/>
                            <a:pt x="376" y="608"/>
                            <a:pt x="376" y="608"/>
                          </a:cubicBezTo>
                          <a:cubicBezTo>
                            <a:pt x="377" y="608"/>
                            <a:pt x="377" y="608"/>
                            <a:pt x="377" y="608"/>
                          </a:cubicBezTo>
                          <a:cubicBezTo>
                            <a:pt x="377" y="608"/>
                            <a:pt x="377" y="608"/>
                            <a:pt x="377" y="608"/>
                          </a:cubicBezTo>
                          <a:cubicBezTo>
                            <a:pt x="378" y="608"/>
                            <a:pt x="379" y="608"/>
                            <a:pt x="380" y="607"/>
                          </a:cubicBezTo>
                          <a:cubicBezTo>
                            <a:pt x="380" y="607"/>
                            <a:pt x="380" y="607"/>
                            <a:pt x="380" y="607"/>
                          </a:cubicBezTo>
                          <a:cubicBezTo>
                            <a:pt x="380" y="607"/>
                            <a:pt x="380" y="607"/>
                            <a:pt x="380" y="607"/>
                          </a:cubicBezTo>
                          <a:cubicBezTo>
                            <a:pt x="380" y="607"/>
                            <a:pt x="380" y="606"/>
                            <a:pt x="380" y="606"/>
                          </a:cubicBezTo>
                          <a:cubicBezTo>
                            <a:pt x="381" y="606"/>
                            <a:pt x="381" y="606"/>
                            <a:pt x="381" y="605"/>
                          </a:cubicBezTo>
                          <a:cubicBezTo>
                            <a:pt x="382" y="606"/>
                            <a:pt x="383" y="605"/>
                            <a:pt x="383" y="605"/>
                          </a:cubicBezTo>
                          <a:cubicBezTo>
                            <a:pt x="384" y="605"/>
                            <a:pt x="384" y="605"/>
                            <a:pt x="384" y="605"/>
                          </a:cubicBezTo>
                          <a:cubicBezTo>
                            <a:pt x="385" y="604"/>
                            <a:pt x="386" y="605"/>
                            <a:pt x="387" y="605"/>
                          </a:cubicBezTo>
                          <a:cubicBezTo>
                            <a:pt x="388" y="606"/>
                            <a:pt x="388" y="607"/>
                            <a:pt x="387" y="607"/>
                          </a:cubicBezTo>
                          <a:cubicBezTo>
                            <a:pt x="387" y="608"/>
                            <a:pt x="387" y="608"/>
                            <a:pt x="388" y="608"/>
                          </a:cubicBezTo>
                          <a:cubicBezTo>
                            <a:pt x="388" y="608"/>
                            <a:pt x="389" y="608"/>
                            <a:pt x="389" y="608"/>
                          </a:cubicBezTo>
                          <a:cubicBezTo>
                            <a:pt x="391" y="608"/>
                            <a:pt x="392" y="608"/>
                            <a:pt x="394" y="607"/>
                          </a:cubicBezTo>
                          <a:cubicBezTo>
                            <a:pt x="394" y="607"/>
                            <a:pt x="395" y="607"/>
                            <a:pt x="395" y="606"/>
                          </a:cubicBezTo>
                          <a:cubicBezTo>
                            <a:pt x="396" y="606"/>
                            <a:pt x="396" y="607"/>
                            <a:pt x="397" y="606"/>
                          </a:cubicBezTo>
                          <a:cubicBezTo>
                            <a:pt x="397" y="606"/>
                            <a:pt x="397" y="606"/>
                            <a:pt x="397" y="606"/>
                          </a:cubicBezTo>
                          <a:cubicBezTo>
                            <a:pt x="398" y="606"/>
                            <a:pt x="398" y="607"/>
                            <a:pt x="398" y="607"/>
                          </a:cubicBezTo>
                          <a:cubicBezTo>
                            <a:pt x="398" y="607"/>
                            <a:pt x="398" y="608"/>
                            <a:pt x="398" y="608"/>
                          </a:cubicBezTo>
                          <a:cubicBezTo>
                            <a:pt x="398" y="609"/>
                            <a:pt x="399" y="609"/>
                            <a:pt x="399" y="609"/>
                          </a:cubicBezTo>
                          <a:cubicBezTo>
                            <a:pt x="399" y="609"/>
                            <a:pt x="399" y="608"/>
                            <a:pt x="399" y="608"/>
                          </a:cubicBezTo>
                          <a:cubicBezTo>
                            <a:pt x="399" y="608"/>
                            <a:pt x="399" y="607"/>
                            <a:pt x="399" y="607"/>
                          </a:cubicBezTo>
                          <a:cubicBezTo>
                            <a:pt x="399" y="606"/>
                            <a:pt x="399" y="606"/>
                            <a:pt x="399" y="605"/>
                          </a:cubicBezTo>
                          <a:cubicBezTo>
                            <a:pt x="399" y="605"/>
                            <a:pt x="399" y="604"/>
                            <a:pt x="399" y="604"/>
                          </a:cubicBezTo>
                          <a:cubicBezTo>
                            <a:pt x="400" y="604"/>
                            <a:pt x="400" y="604"/>
                            <a:pt x="401" y="604"/>
                          </a:cubicBezTo>
                          <a:cubicBezTo>
                            <a:pt x="402" y="605"/>
                            <a:pt x="402" y="605"/>
                            <a:pt x="403" y="606"/>
                          </a:cubicBezTo>
                          <a:cubicBezTo>
                            <a:pt x="403" y="606"/>
                            <a:pt x="403" y="606"/>
                            <a:pt x="404" y="605"/>
                          </a:cubicBezTo>
                          <a:cubicBezTo>
                            <a:pt x="404" y="605"/>
                            <a:pt x="405" y="605"/>
                            <a:pt x="405" y="605"/>
                          </a:cubicBezTo>
                          <a:cubicBezTo>
                            <a:pt x="407" y="605"/>
                            <a:pt x="407" y="605"/>
                            <a:pt x="408" y="606"/>
                          </a:cubicBezTo>
                          <a:cubicBezTo>
                            <a:pt x="408" y="606"/>
                            <a:pt x="408" y="607"/>
                            <a:pt x="408" y="607"/>
                          </a:cubicBezTo>
                          <a:cubicBezTo>
                            <a:pt x="408" y="607"/>
                            <a:pt x="408" y="608"/>
                            <a:pt x="408" y="608"/>
                          </a:cubicBezTo>
                          <a:cubicBezTo>
                            <a:pt x="409" y="609"/>
                            <a:pt x="409" y="609"/>
                            <a:pt x="409" y="609"/>
                          </a:cubicBezTo>
                          <a:cubicBezTo>
                            <a:pt x="410" y="609"/>
                            <a:pt x="410" y="608"/>
                            <a:pt x="410" y="608"/>
                          </a:cubicBezTo>
                          <a:cubicBezTo>
                            <a:pt x="410" y="608"/>
                            <a:pt x="410" y="608"/>
                            <a:pt x="410" y="607"/>
                          </a:cubicBezTo>
                          <a:cubicBezTo>
                            <a:pt x="410" y="607"/>
                            <a:pt x="410" y="607"/>
                            <a:pt x="410" y="607"/>
                          </a:cubicBezTo>
                          <a:cubicBezTo>
                            <a:pt x="410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2" y="607"/>
                            <a:pt x="413" y="607"/>
                            <a:pt x="413" y="606"/>
                          </a:cubicBezTo>
                          <a:cubicBezTo>
                            <a:pt x="413" y="606"/>
                            <a:pt x="413" y="606"/>
                            <a:pt x="413" y="606"/>
                          </a:cubicBezTo>
                          <a:cubicBezTo>
                            <a:pt x="413" y="606"/>
                            <a:pt x="413" y="606"/>
                            <a:pt x="413" y="605"/>
                          </a:cubicBezTo>
                          <a:cubicBezTo>
                            <a:pt x="413" y="605"/>
                            <a:pt x="413" y="605"/>
                            <a:pt x="413" y="605"/>
                          </a:cubicBezTo>
                          <a:cubicBezTo>
                            <a:pt x="413" y="605"/>
                            <a:pt x="412" y="605"/>
                            <a:pt x="412" y="605"/>
                          </a:cubicBezTo>
                          <a:cubicBezTo>
                            <a:pt x="412" y="604"/>
                            <a:pt x="412" y="604"/>
                            <a:pt x="412" y="604"/>
                          </a:cubicBezTo>
                          <a:cubicBezTo>
                            <a:pt x="412" y="604"/>
                            <a:pt x="413" y="604"/>
                            <a:pt x="413" y="604"/>
                          </a:cubicBezTo>
                          <a:cubicBezTo>
                            <a:pt x="413" y="603"/>
                            <a:pt x="413" y="603"/>
                            <a:pt x="412" y="603"/>
                          </a:cubicBezTo>
                          <a:cubicBezTo>
                            <a:pt x="412" y="603"/>
                            <a:pt x="411" y="603"/>
                            <a:pt x="411" y="603"/>
                          </a:cubicBezTo>
                          <a:cubicBezTo>
                            <a:pt x="411" y="602"/>
                            <a:pt x="411" y="602"/>
                            <a:pt x="411" y="602"/>
                          </a:cubicBezTo>
                          <a:cubicBezTo>
                            <a:pt x="411" y="601"/>
                            <a:pt x="411" y="601"/>
                            <a:pt x="411" y="600"/>
                          </a:cubicBezTo>
                          <a:cubicBezTo>
                            <a:pt x="411" y="600"/>
                            <a:pt x="411" y="599"/>
                            <a:pt x="411" y="599"/>
                          </a:cubicBezTo>
                          <a:cubicBezTo>
                            <a:pt x="411" y="599"/>
                            <a:pt x="411" y="599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2" y="598"/>
                            <a:pt x="412" y="598"/>
                            <a:pt x="413" y="598"/>
                          </a:cubicBezTo>
                          <a:cubicBezTo>
                            <a:pt x="414" y="599"/>
                            <a:pt x="415" y="598"/>
                            <a:pt x="416" y="599"/>
                          </a:cubicBezTo>
                          <a:cubicBezTo>
                            <a:pt x="416" y="599"/>
                            <a:pt x="416" y="600"/>
                            <a:pt x="416" y="600"/>
                          </a:cubicBezTo>
                          <a:cubicBezTo>
                            <a:pt x="416" y="600"/>
                            <a:pt x="416" y="600"/>
                            <a:pt x="416" y="601"/>
                          </a:cubicBezTo>
                          <a:cubicBezTo>
                            <a:pt x="416" y="601"/>
                            <a:pt x="416" y="601"/>
                            <a:pt x="416" y="601"/>
                          </a:cubicBezTo>
                          <a:cubicBezTo>
                            <a:pt x="415" y="601"/>
                            <a:pt x="415" y="601"/>
                            <a:pt x="415" y="601"/>
                          </a:cubicBezTo>
                          <a:cubicBezTo>
                            <a:pt x="415" y="602"/>
                            <a:pt x="415" y="602"/>
                            <a:pt x="415" y="602"/>
                          </a:cubicBezTo>
                          <a:cubicBezTo>
                            <a:pt x="415" y="603"/>
                            <a:pt x="416" y="603"/>
                            <a:pt x="416" y="602"/>
                          </a:cubicBezTo>
                          <a:cubicBezTo>
                            <a:pt x="417" y="602"/>
                            <a:pt x="418" y="602"/>
                            <a:pt x="419" y="602"/>
                          </a:cubicBezTo>
                          <a:cubicBezTo>
                            <a:pt x="419" y="602"/>
                            <a:pt x="419" y="602"/>
                            <a:pt x="419" y="602"/>
                          </a:cubicBezTo>
                          <a:cubicBezTo>
                            <a:pt x="420" y="603"/>
                            <a:pt x="420" y="603"/>
                            <a:pt x="421" y="602"/>
                          </a:cubicBezTo>
                          <a:cubicBezTo>
                            <a:pt x="421" y="602"/>
                            <a:pt x="422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3"/>
                            <a:pt x="423" y="603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5" y="601"/>
                            <a:pt x="426" y="601"/>
                            <a:pt x="427" y="601"/>
                          </a:cubicBezTo>
                          <a:cubicBezTo>
                            <a:pt x="427" y="601"/>
                            <a:pt x="428" y="601"/>
                            <a:pt x="428" y="601"/>
                          </a:cubicBezTo>
                          <a:cubicBezTo>
                            <a:pt x="429" y="601"/>
                            <a:pt x="429" y="601"/>
                            <a:pt x="429" y="601"/>
                          </a:cubicBezTo>
                          <a:cubicBezTo>
                            <a:pt x="430" y="601"/>
                            <a:pt x="430" y="601"/>
                            <a:pt x="430" y="601"/>
                          </a:cubicBezTo>
                          <a:cubicBezTo>
                            <a:pt x="431" y="600"/>
                            <a:pt x="431" y="600"/>
                            <a:pt x="431" y="599"/>
                          </a:cubicBezTo>
                          <a:cubicBezTo>
                            <a:pt x="431" y="598"/>
                            <a:pt x="431" y="598"/>
                            <a:pt x="430" y="598"/>
                          </a:cubicBezTo>
                          <a:cubicBezTo>
                            <a:pt x="430" y="597"/>
                            <a:pt x="430" y="597"/>
                            <a:pt x="430" y="597"/>
                          </a:cubicBezTo>
                          <a:cubicBezTo>
                            <a:pt x="429" y="597"/>
                            <a:pt x="429" y="596"/>
                            <a:pt x="429" y="596"/>
                          </a:cubicBezTo>
                          <a:cubicBezTo>
                            <a:pt x="430" y="596"/>
                            <a:pt x="430" y="596"/>
                            <a:pt x="431" y="596"/>
                          </a:cubicBezTo>
                          <a:cubicBezTo>
                            <a:pt x="432" y="595"/>
                            <a:pt x="432" y="596"/>
                            <a:pt x="433" y="597"/>
                          </a:cubicBezTo>
                          <a:cubicBezTo>
                            <a:pt x="433" y="598"/>
                            <a:pt x="433" y="598"/>
                            <a:pt x="433" y="599"/>
                          </a:cubicBezTo>
                          <a:cubicBezTo>
                            <a:pt x="434" y="599"/>
                            <a:pt x="434" y="599"/>
                            <a:pt x="434" y="600"/>
                          </a:cubicBezTo>
                          <a:cubicBezTo>
                            <a:pt x="435" y="600"/>
                            <a:pt x="436" y="600"/>
                            <a:pt x="437" y="599"/>
                          </a:cubicBezTo>
                          <a:cubicBezTo>
                            <a:pt x="438" y="600"/>
                            <a:pt x="439" y="599"/>
                            <a:pt x="440" y="599"/>
                          </a:cubicBezTo>
                          <a:cubicBezTo>
                            <a:pt x="441" y="599"/>
                            <a:pt x="442" y="599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3" y="598"/>
                            <a:pt x="444" y="598"/>
                            <a:pt x="445" y="598"/>
                          </a:cubicBezTo>
                          <a:cubicBezTo>
                            <a:pt x="447" y="598"/>
                            <a:pt x="448" y="597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50" y="596"/>
                            <a:pt x="451" y="596"/>
                            <a:pt x="451" y="596"/>
                          </a:cubicBezTo>
                          <a:cubicBezTo>
                            <a:pt x="452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4" y="596"/>
                            <a:pt x="454" y="596"/>
                            <a:pt x="455" y="596"/>
                          </a:cubicBezTo>
                          <a:cubicBezTo>
                            <a:pt x="456" y="596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7" y="595"/>
                            <a:pt x="458" y="595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9" y="594"/>
                            <a:pt x="460" y="594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1" y="593"/>
                            <a:pt x="462" y="593"/>
                            <a:pt x="462" y="593"/>
                          </a:cubicBezTo>
                          <a:cubicBezTo>
                            <a:pt x="463" y="593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4" y="592"/>
                            <a:pt x="465" y="592"/>
                            <a:pt x="466" y="592"/>
                          </a:cubicBezTo>
                          <a:cubicBezTo>
                            <a:pt x="466" y="592"/>
                            <a:pt x="467" y="592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8" y="591"/>
                            <a:pt x="468" y="591"/>
                            <a:pt x="469" y="591"/>
                          </a:cubicBezTo>
                          <a:cubicBezTo>
                            <a:pt x="470" y="591"/>
                            <a:pt x="470" y="592"/>
                            <a:pt x="471" y="592"/>
                          </a:cubicBezTo>
                          <a:cubicBezTo>
                            <a:pt x="471" y="592"/>
                            <a:pt x="472" y="592"/>
                            <a:pt x="472" y="591"/>
                          </a:cubicBezTo>
                          <a:cubicBezTo>
                            <a:pt x="472" y="591"/>
                            <a:pt x="472" y="591"/>
                            <a:pt x="472" y="591"/>
                          </a:cubicBezTo>
                          <a:cubicBezTo>
                            <a:pt x="472" y="590"/>
                            <a:pt x="471" y="590"/>
                            <a:pt x="471" y="590"/>
                          </a:cubicBezTo>
                          <a:cubicBezTo>
                            <a:pt x="470" y="590"/>
                            <a:pt x="470" y="590"/>
                            <a:pt x="470" y="589"/>
                          </a:cubicBezTo>
                          <a:cubicBezTo>
                            <a:pt x="470" y="589"/>
                            <a:pt x="470" y="589"/>
                            <a:pt x="471" y="589"/>
                          </a:cubicBezTo>
                          <a:cubicBezTo>
                            <a:pt x="470" y="589"/>
                            <a:pt x="470" y="588"/>
                            <a:pt x="470" y="588"/>
                          </a:cubicBezTo>
                          <a:cubicBezTo>
                            <a:pt x="470" y="588"/>
                            <a:pt x="470" y="588"/>
                            <a:pt x="470" y="588"/>
                          </a:cubicBezTo>
                          <a:cubicBezTo>
                            <a:pt x="471" y="589"/>
                            <a:pt x="471" y="589"/>
                            <a:pt x="471" y="589"/>
                          </a:cubicBezTo>
                          <a:cubicBezTo>
                            <a:pt x="471" y="589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3" y="588"/>
                            <a:pt x="474" y="587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7" y="586"/>
                            <a:pt x="479" y="585"/>
                            <a:pt x="481" y="586"/>
                          </a:cubicBezTo>
                          <a:cubicBezTo>
                            <a:pt x="481" y="586"/>
                            <a:pt x="481" y="586"/>
                            <a:pt x="482" y="585"/>
                          </a:cubicBezTo>
                          <a:cubicBezTo>
                            <a:pt x="482" y="585"/>
                            <a:pt x="482" y="585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4" y="583"/>
                            <a:pt x="484" y="583"/>
                            <a:pt x="485" y="583"/>
                          </a:cubicBezTo>
                          <a:cubicBezTo>
                            <a:pt x="486" y="584"/>
                            <a:pt x="486" y="584"/>
                            <a:pt x="487" y="583"/>
                          </a:cubicBezTo>
                          <a:cubicBezTo>
                            <a:pt x="488" y="583"/>
                            <a:pt x="488" y="582"/>
                            <a:pt x="489" y="582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1" y="581"/>
                            <a:pt x="492" y="580"/>
                            <a:pt x="492" y="579"/>
                          </a:cubicBezTo>
                          <a:cubicBezTo>
                            <a:pt x="492" y="579"/>
                            <a:pt x="491" y="579"/>
                            <a:pt x="491" y="579"/>
                          </a:cubicBezTo>
                          <a:cubicBezTo>
                            <a:pt x="491" y="579"/>
                            <a:pt x="491" y="579"/>
                            <a:pt x="491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4" y="579"/>
                            <a:pt x="495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80"/>
                            <a:pt x="497" y="580"/>
                            <a:pt x="497" y="580"/>
                          </a:cubicBezTo>
                          <a:cubicBezTo>
                            <a:pt x="497" y="580"/>
                            <a:pt x="498" y="580"/>
                            <a:pt x="498" y="580"/>
                          </a:cubicBezTo>
                          <a:cubicBezTo>
                            <a:pt x="499" y="579"/>
                            <a:pt x="500" y="579"/>
                            <a:pt x="501" y="578"/>
                          </a:cubicBezTo>
                          <a:cubicBezTo>
                            <a:pt x="501" y="578"/>
                            <a:pt x="501" y="578"/>
                            <a:pt x="501" y="577"/>
                          </a:cubicBezTo>
                          <a:cubicBezTo>
                            <a:pt x="500" y="577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1" y="576"/>
                            <a:pt x="501" y="575"/>
                            <a:pt x="501" y="575"/>
                          </a:cubicBezTo>
                          <a:cubicBezTo>
                            <a:pt x="501" y="575"/>
                            <a:pt x="501" y="574"/>
                            <a:pt x="501" y="574"/>
                          </a:cubicBezTo>
                          <a:cubicBezTo>
                            <a:pt x="501" y="574"/>
                            <a:pt x="501" y="574"/>
                            <a:pt x="501" y="574"/>
                          </a:cubicBezTo>
                          <a:cubicBezTo>
                            <a:pt x="501" y="575"/>
                            <a:pt x="501" y="575"/>
                            <a:pt x="501" y="575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4" y="574"/>
                            <a:pt x="504" y="573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6" y="572"/>
                            <a:pt x="506" y="572"/>
                            <a:pt x="507" y="572"/>
                          </a:cubicBezTo>
                          <a:cubicBezTo>
                            <a:pt x="508" y="572"/>
                            <a:pt x="508" y="572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9" y="571"/>
                            <a:pt x="510" y="571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1" y="570"/>
                            <a:pt x="511" y="570"/>
                          </a:cubicBezTo>
                          <a:cubicBezTo>
                            <a:pt x="511" y="569"/>
                            <a:pt x="512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9"/>
                            <a:pt x="514" y="569"/>
                            <a:pt x="514" y="569"/>
                          </a:cubicBezTo>
                          <a:cubicBezTo>
                            <a:pt x="514" y="568"/>
                            <a:pt x="514" y="568"/>
                            <a:pt x="515" y="568"/>
                          </a:cubicBezTo>
                          <a:cubicBezTo>
                            <a:pt x="515" y="567"/>
                            <a:pt x="515" y="567"/>
                            <a:pt x="515" y="567"/>
                          </a:cubicBezTo>
                          <a:cubicBezTo>
                            <a:pt x="515" y="567"/>
                            <a:pt x="515" y="567"/>
                            <a:pt x="515" y="567"/>
                          </a:cubicBezTo>
                          <a:cubicBezTo>
                            <a:pt x="515" y="567"/>
                            <a:pt x="515" y="567"/>
                            <a:pt x="515" y="568"/>
                          </a:cubicBezTo>
                          <a:cubicBezTo>
                            <a:pt x="515" y="567"/>
                            <a:pt x="516" y="567"/>
                            <a:pt x="516" y="566"/>
                          </a:cubicBezTo>
                          <a:cubicBezTo>
                            <a:pt x="516" y="565"/>
                            <a:pt x="517" y="565"/>
                            <a:pt x="518" y="565"/>
                          </a:cubicBezTo>
                          <a:cubicBezTo>
                            <a:pt x="518" y="565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20" y="564"/>
                            <a:pt x="521" y="564"/>
                            <a:pt x="522" y="563"/>
                          </a:cubicBezTo>
                          <a:cubicBezTo>
                            <a:pt x="523" y="563"/>
                            <a:pt x="523" y="563"/>
                            <a:pt x="523" y="563"/>
                          </a:cubicBezTo>
                          <a:cubicBezTo>
                            <a:pt x="523" y="563"/>
                            <a:pt x="523" y="563"/>
                            <a:pt x="523" y="563"/>
                          </a:cubicBezTo>
                          <a:cubicBezTo>
                            <a:pt x="524" y="563"/>
                            <a:pt x="524" y="562"/>
                            <a:pt x="523" y="562"/>
                          </a:cubicBezTo>
                          <a:cubicBezTo>
                            <a:pt x="523" y="562"/>
                            <a:pt x="523" y="562"/>
                            <a:pt x="522" y="561"/>
                          </a:cubicBezTo>
                          <a:cubicBezTo>
                            <a:pt x="523" y="561"/>
                            <a:pt x="523" y="561"/>
                            <a:pt x="523" y="561"/>
                          </a:cubicBezTo>
                          <a:cubicBezTo>
                            <a:pt x="524" y="561"/>
                            <a:pt x="524" y="561"/>
                            <a:pt x="525" y="560"/>
                          </a:cubicBezTo>
                          <a:cubicBezTo>
                            <a:pt x="525" y="560"/>
                            <a:pt x="526" y="561"/>
                            <a:pt x="527" y="560"/>
                          </a:cubicBezTo>
                          <a:cubicBezTo>
                            <a:pt x="527" y="560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8" y="559"/>
                            <a:pt x="529" y="559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30" y="557"/>
                          </a:cubicBezTo>
                          <a:cubicBezTo>
                            <a:pt x="530" y="557"/>
                            <a:pt x="530" y="556"/>
                            <a:pt x="530" y="556"/>
                          </a:cubicBezTo>
                          <a:cubicBezTo>
                            <a:pt x="531" y="555"/>
                            <a:pt x="531" y="555"/>
                            <a:pt x="530" y="555"/>
                          </a:cubicBezTo>
                          <a:cubicBezTo>
                            <a:pt x="529" y="554"/>
                            <a:pt x="529" y="554"/>
                            <a:pt x="528" y="553"/>
                          </a:cubicBezTo>
                          <a:cubicBezTo>
                            <a:pt x="528" y="553"/>
                            <a:pt x="528" y="553"/>
                            <a:pt x="528" y="554"/>
                          </a:cubicBezTo>
                          <a:cubicBezTo>
                            <a:pt x="528" y="554"/>
                            <a:pt x="528" y="554"/>
                            <a:pt x="528" y="553"/>
                          </a:cubicBezTo>
                          <a:cubicBezTo>
                            <a:pt x="528" y="553"/>
                            <a:pt x="528" y="553"/>
                            <a:pt x="528" y="553"/>
                          </a:cubicBezTo>
                          <a:cubicBezTo>
                            <a:pt x="528" y="552"/>
                            <a:pt x="528" y="552"/>
                            <a:pt x="527" y="551"/>
                          </a:cubicBezTo>
                          <a:cubicBezTo>
                            <a:pt x="527" y="551"/>
                            <a:pt x="527" y="551"/>
                            <a:pt x="527" y="551"/>
                          </a:cubicBezTo>
                          <a:cubicBezTo>
                            <a:pt x="528" y="550"/>
                            <a:pt x="529" y="549"/>
                            <a:pt x="530" y="549"/>
                          </a:cubicBezTo>
                          <a:cubicBezTo>
                            <a:pt x="531" y="549"/>
                            <a:pt x="532" y="548"/>
                            <a:pt x="534" y="548"/>
                          </a:cubicBezTo>
                          <a:cubicBezTo>
                            <a:pt x="534" y="548"/>
                            <a:pt x="534" y="548"/>
                            <a:pt x="534" y="548"/>
                          </a:cubicBezTo>
                          <a:cubicBezTo>
                            <a:pt x="534" y="548"/>
                            <a:pt x="534" y="548"/>
                            <a:pt x="534" y="548"/>
                          </a:cubicBezTo>
                          <a:cubicBezTo>
                            <a:pt x="535" y="548"/>
                            <a:pt x="536" y="548"/>
                            <a:pt x="537" y="548"/>
                          </a:cubicBezTo>
                          <a:cubicBezTo>
                            <a:pt x="537" y="548"/>
                            <a:pt x="537" y="548"/>
                            <a:pt x="537" y="548"/>
                          </a:cubicBezTo>
                          <a:cubicBezTo>
                            <a:pt x="538" y="548"/>
                            <a:pt x="538" y="549"/>
                            <a:pt x="539" y="548"/>
                          </a:cubicBezTo>
                          <a:cubicBezTo>
                            <a:pt x="539" y="548"/>
                            <a:pt x="539" y="547"/>
                            <a:pt x="539" y="547"/>
                          </a:cubicBezTo>
                          <a:cubicBezTo>
                            <a:pt x="540" y="547"/>
                            <a:pt x="541" y="547"/>
                            <a:pt x="541" y="547"/>
                          </a:cubicBezTo>
                          <a:cubicBezTo>
                            <a:pt x="542" y="547"/>
                            <a:pt x="542" y="547"/>
                            <a:pt x="542" y="546"/>
                          </a:cubicBezTo>
                          <a:cubicBezTo>
                            <a:pt x="542" y="546"/>
                            <a:pt x="542" y="546"/>
                            <a:pt x="542" y="546"/>
                          </a:cubicBezTo>
                          <a:cubicBezTo>
                            <a:pt x="544" y="546"/>
                            <a:pt x="545" y="546"/>
                            <a:pt x="546" y="545"/>
                          </a:cubicBezTo>
                          <a:cubicBezTo>
                            <a:pt x="547" y="545"/>
                            <a:pt x="547" y="544"/>
                            <a:pt x="547" y="544"/>
                          </a:cubicBezTo>
                          <a:cubicBezTo>
                            <a:pt x="547" y="544"/>
                            <a:pt x="547" y="544"/>
                            <a:pt x="547" y="544"/>
                          </a:cubicBezTo>
                          <a:cubicBezTo>
                            <a:pt x="548" y="544"/>
                            <a:pt x="549" y="544"/>
                            <a:pt x="550" y="543"/>
                          </a:cubicBezTo>
                          <a:cubicBezTo>
                            <a:pt x="551" y="543"/>
                            <a:pt x="551" y="542"/>
                            <a:pt x="551" y="542"/>
                          </a:cubicBezTo>
                          <a:cubicBezTo>
                            <a:pt x="552" y="541"/>
                            <a:pt x="552" y="541"/>
                            <a:pt x="553" y="541"/>
                          </a:cubicBezTo>
                          <a:cubicBezTo>
                            <a:pt x="554" y="540"/>
                            <a:pt x="554" y="540"/>
                            <a:pt x="555" y="539"/>
                          </a:cubicBezTo>
                          <a:cubicBezTo>
                            <a:pt x="555" y="539"/>
                            <a:pt x="555" y="539"/>
                            <a:pt x="555" y="539"/>
                          </a:cubicBezTo>
                          <a:cubicBezTo>
                            <a:pt x="555" y="539"/>
                            <a:pt x="556" y="539"/>
                            <a:pt x="556" y="539"/>
                          </a:cubicBezTo>
                          <a:cubicBezTo>
                            <a:pt x="556" y="539"/>
                            <a:pt x="557" y="538"/>
                            <a:pt x="557" y="538"/>
                          </a:cubicBezTo>
                          <a:cubicBezTo>
                            <a:pt x="557" y="538"/>
                            <a:pt x="557" y="538"/>
                            <a:pt x="557" y="538"/>
                          </a:cubicBezTo>
                          <a:cubicBezTo>
                            <a:pt x="558" y="538"/>
                            <a:pt x="558" y="538"/>
                            <a:pt x="558" y="537"/>
                          </a:cubicBezTo>
                          <a:cubicBezTo>
                            <a:pt x="558" y="537"/>
                            <a:pt x="558" y="537"/>
                            <a:pt x="558" y="537"/>
                          </a:cubicBezTo>
                          <a:cubicBezTo>
                            <a:pt x="559" y="537"/>
                            <a:pt x="559" y="537"/>
                            <a:pt x="560" y="536"/>
                          </a:cubicBezTo>
                          <a:cubicBezTo>
                            <a:pt x="560" y="536"/>
                            <a:pt x="560" y="536"/>
                            <a:pt x="560" y="536"/>
                          </a:cubicBezTo>
                          <a:cubicBezTo>
                            <a:pt x="560" y="536"/>
                            <a:pt x="561" y="536"/>
                            <a:pt x="561" y="535"/>
                          </a:cubicBezTo>
                          <a:cubicBezTo>
                            <a:pt x="561" y="535"/>
                            <a:pt x="561" y="535"/>
                            <a:pt x="561" y="535"/>
                          </a:cubicBezTo>
                          <a:cubicBezTo>
                            <a:pt x="562" y="535"/>
                            <a:pt x="562" y="535"/>
                            <a:pt x="562" y="534"/>
                          </a:cubicBezTo>
                          <a:cubicBezTo>
                            <a:pt x="563" y="534"/>
                            <a:pt x="563" y="534"/>
                            <a:pt x="563" y="534"/>
                          </a:cubicBezTo>
                          <a:cubicBezTo>
                            <a:pt x="563" y="535"/>
                            <a:pt x="564" y="534"/>
                            <a:pt x="565" y="534"/>
                          </a:cubicBezTo>
                          <a:cubicBezTo>
                            <a:pt x="566" y="533"/>
                            <a:pt x="567" y="532"/>
                            <a:pt x="569" y="532"/>
                          </a:cubicBezTo>
                          <a:cubicBezTo>
                            <a:pt x="569" y="532"/>
                            <a:pt x="569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1" y="531"/>
                            <a:pt x="572" y="530"/>
                            <a:pt x="573" y="530"/>
                          </a:cubicBezTo>
                          <a:cubicBezTo>
                            <a:pt x="573" y="529"/>
                            <a:pt x="573" y="529"/>
                            <a:pt x="573" y="529"/>
                          </a:cubicBezTo>
                          <a:cubicBezTo>
                            <a:pt x="573" y="529"/>
                            <a:pt x="573" y="529"/>
                            <a:pt x="573" y="529"/>
                          </a:cubicBezTo>
                          <a:cubicBezTo>
                            <a:pt x="574" y="529"/>
                            <a:pt x="574" y="529"/>
                            <a:pt x="574" y="529"/>
                          </a:cubicBezTo>
                          <a:cubicBezTo>
                            <a:pt x="575" y="529"/>
                            <a:pt x="575" y="529"/>
                            <a:pt x="575" y="529"/>
                          </a:cubicBezTo>
                          <a:cubicBezTo>
                            <a:pt x="576" y="528"/>
                            <a:pt x="576" y="527"/>
                            <a:pt x="575" y="526"/>
                          </a:cubicBezTo>
                          <a:cubicBezTo>
                            <a:pt x="575" y="526"/>
                            <a:pt x="574" y="526"/>
                            <a:pt x="574" y="525"/>
                          </a:cubicBezTo>
                          <a:cubicBezTo>
                            <a:pt x="574" y="525"/>
                            <a:pt x="574" y="525"/>
                            <a:pt x="574" y="525"/>
                          </a:cubicBezTo>
                          <a:cubicBezTo>
                            <a:pt x="574" y="525"/>
                            <a:pt x="575" y="525"/>
                            <a:pt x="576" y="524"/>
                          </a:cubicBezTo>
                          <a:cubicBezTo>
                            <a:pt x="576" y="524"/>
                            <a:pt x="576" y="524"/>
                            <a:pt x="576" y="524"/>
                          </a:cubicBezTo>
                          <a:cubicBezTo>
                            <a:pt x="576" y="524"/>
                            <a:pt x="576" y="524"/>
                            <a:pt x="576" y="524"/>
                          </a:cubicBezTo>
                          <a:cubicBezTo>
                            <a:pt x="577" y="524"/>
                            <a:pt x="578" y="523"/>
                            <a:pt x="578" y="522"/>
                          </a:cubicBezTo>
                          <a:cubicBezTo>
                            <a:pt x="579" y="522"/>
                            <a:pt x="579" y="522"/>
                            <a:pt x="579" y="522"/>
                          </a:cubicBezTo>
                          <a:cubicBezTo>
                            <a:pt x="579" y="522"/>
                            <a:pt x="580" y="521"/>
                            <a:pt x="580" y="521"/>
                          </a:cubicBezTo>
                          <a:cubicBezTo>
                            <a:pt x="580" y="521"/>
                            <a:pt x="580" y="521"/>
                            <a:pt x="579" y="520"/>
                          </a:cubicBezTo>
                          <a:cubicBezTo>
                            <a:pt x="579" y="520"/>
                            <a:pt x="580" y="520"/>
                            <a:pt x="580" y="519"/>
                          </a:cubicBezTo>
                          <a:cubicBezTo>
                            <a:pt x="580" y="519"/>
                            <a:pt x="579" y="518"/>
                            <a:pt x="579" y="517"/>
                          </a:cubicBezTo>
                          <a:cubicBezTo>
                            <a:pt x="579" y="517"/>
                            <a:pt x="579" y="517"/>
                            <a:pt x="578" y="517"/>
                          </a:cubicBezTo>
                          <a:cubicBezTo>
                            <a:pt x="578" y="517"/>
                            <a:pt x="578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6"/>
                            <a:pt x="577" y="516"/>
                            <a:pt x="577" y="515"/>
                          </a:cubicBezTo>
                          <a:cubicBezTo>
                            <a:pt x="577" y="515"/>
                            <a:pt x="578" y="515"/>
                            <a:pt x="578" y="515"/>
                          </a:cubicBezTo>
                          <a:cubicBezTo>
                            <a:pt x="578" y="515"/>
                            <a:pt x="578" y="515"/>
                            <a:pt x="578" y="515"/>
                          </a:cubicBezTo>
                          <a:cubicBezTo>
                            <a:pt x="579" y="515"/>
                            <a:pt x="580" y="515"/>
                            <a:pt x="580" y="514"/>
                          </a:cubicBezTo>
                          <a:cubicBezTo>
                            <a:pt x="581" y="514"/>
                            <a:pt x="581" y="513"/>
                            <a:pt x="582" y="512"/>
                          </a:cubicBezTo>
                          <a:cubicBezTo>
                            <a:pt x="582" y="512"/>
                            <a:pt x="582" y="511"/>
                            <a:pt x="582" y="511"/>
                          </a:cubicBezTo>
                          <a:cubicBezTo>
                            <a:pt x="581" y="510"/>
                            <a:pt x="581" y="510"/>
                            <a:pt x="580" y="511"/>
                          </a:cubicBezTo>
                          <a:cubicBezTo>
                            <a:pt x="580" y="511"/>
                            <a:pt x="579" y="511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8" y="512"/>
                            <a:pt x="577" y="512"/>
                            <a:pt x="577" y="513"/>
                          </a:cubicBezTo>
                          <a:cubicBezTo>
                            <a:pt x="577" y="513"/>
                            <a:pt x="577" y="513"/>
                            <a:pt x="577" y="513"/>
                          </a:cubicBezTo>
                          <a:cubicBezTo>
                            <a:pt x="577" y="513"/>
                            <a:pt x="576" y="513"/>
                            <a:pt x="576" y="513"/>
                          </a:cubicBezTo>
                          <a:cubicBezTo>
                            <a:pt x="575" y="513"/>
                            <a:pt x="575" y="513"/>
                            <a:pt x="574" y="513"/>
                          </a:cubicBezTo>
                          <a:cubicBezTo>
                            <a:pt x="574" y="513"/>
                            <a:pt x="573" y="513"/>
                            <a:pt x="573" y="514"/>
                          </a:cubicBezTo>
                          <a:cubicBezTo>
                            <a:pt x="573" y="514"/>
                            <a:pt x="573" y="514"/>
                            <a:pt x="573" y="514"/>
                          </a:cubicBezTo>
                          <a:cubicBezTo>
                            <a:pt x="572" y="514"/>
                            <a:pt x="572" y="514"/>
                            <a:pt x="572" y="515"/>
                          </a:cubicBezTo>
                          <a:cubicBezTo>
                            <a:pt x="572" y="515"/>
                            <a:pt x="572" y="515"/>
                            <a:pt x="572" y="515"/>
                          </a:cubicBezTo>
                          <a:cubicBezTo>
                            <a:pt x="570" y="515"/>
                            <a:pt x="570" y="515"/>
                            <a:pt x="570" y="516"/>
                          </a:cubicBezTo>
                          <a:cubicBezTo>
                            <a:pt x="570" y="516"/>
                            <a:pt x="570" y="516"/>
                            <a:pt x="570" y="516"/>
                          </a:cubicBezTo>
                          <a:cubicBezTo>
                            <a:pt x="569" y="516"/>
                            <a:pt x="569" y="516"/>
                            <a:pt x="569" y="515"/>
                          </a:cubicBezTo>
                          <a:cubicBezTo>
                            <a:pt x="569" y="515"/>
                            <a:pt x="569" y="515"/>
                            <a:pt x="569" y="515"/>
                          </a:cubicBezTo>
                          <a:cubicBezTo>
                            <a:pt x="569" y="515"/>
                            <a:pt x="569" y="514"/>
                            <a:pt x="569" y="514"/>
                          </a:cubicBezTo>
                          <a:cubicBezTo>
                            <a:pt x="570" y="514"/>
                            <a:pt x="570" y="514"/>
                            <a:pt x="570" y="514"/>
                          </a:cubicBezTo>
                          <a:cubicBezTo>
                            <a:pt x="570" y="514"/>
                            <a:pt x="571" y="514"/>
                            <a:pt x="571" y="514"/>
                          </a:cubicBezTo>
                          <a:cubicBezTo>
                            <a:pt x="571" y="513"/>
                            <a:pt x="572" y="512"/>
                            <a:pt x="572" y="511"/>
                          </a:cubicBezTo>
                          <a:cubicBezTo>
                            <a:pt x="572" y="511"/>
                            <a:pt x="572" y="511"/>
                            <a:pt x="572" y="511"/>
                          </a:cubicBezTo>
                          <a:cubicBezTo>
                            <a:pt x="573" y="511"/>
                            <a:pt x="574" y="511"/>
                            <a:pt x="575" y="511"/>
                          </a:cubicBezTo>
                          <a:cubicBezTo>
                            <a:pt x="576" y="511"/>
                            <a:pt x="576" y="511"/>
                            <a:pt x="576" y="510"/>
                          </a:cubicBezTo>
                          <a:cubicBezTo>
                            <a:pt x="577" y="510"/>
                            <a:pt x="577" y="509"/>
                            <a:pt x="577" y="509"/>
                          </a:cubicBezTo>
                          <a:cubicBezTo>
                            <a:pt x="578" y="509"/>
                            <a:pt x="578" y="508"/>
                            <a:pt x="578" y="508"/>
                          </a:cubicBezTo>
                          <a:cubicBezTo>
                            <a:pt x="578" y="508"/>
                            <a:pt x="578" y="508"/>
                            <a:pt x="578" y="508"/>
                          </a:cubicBezTo>
                          <a:cubicBezTo>
                            <a:pt x="579" y="508"/>
                            <a:pt x="580" y="508"/>
                            <a:pt x="581" y="508"/>
                          </a:cubicBezTo>
                          <a:cubicBezTo>
                            <a:pt x="581" y="508"/>
                            <a:pt x="581" y="508"/>
                            <a:pt x="581" y="508"/>
                          </a:cubicBezTo>
                          <a:cubicBezTo>
                            <a:pt x="581" y="508"/>
                            <a:pt x="581" y="508"/>
                            <a:pt x="582" y="508"/>
                          </a:cubicBezTo>
                          <a:cubicBezTo>
                            <a:pt x="582" y="508"/>
                            <a:pt x="583" y="508"/>
                            <a:pt x="584" y="508"/>
                          </a:cubicBezTo>
                          <a:cubicBezTo>
                            <a:pt x="584" y="508"/>
                            <a:pt x="584" y="508"/>
                            <a:pt x="585" y="508"/>
                          </a:cubicBezTo>
                          <a:cubicBezTo>
                            <a:pt x="586" y="508"/>
                            <a:pt x="586" y="508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7" y="507"/>
                            <a:pt x="588" y="507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9" y="506"/>
                            <a:pt x="589" y="505"/>
                            <a:pt x="590" y="505"/>
                          </a:cubicBezTo>
                          <a:cubicBezTo>
                            <a:pt x="590" y="505"/>
                            <a:pt x="590" y="505"/>
                            <a:pt x="590" y="504"/>
                          </a:cubicBezTo>
                          <a:cubicBezTo>
                            <a:pt x="590" y="504"/>
                            <a:pt x="589" y="504"/>
                            <a:pt x="589" y="504"/>
                          </a:cubicBezTo>
                          <a:cubicBezTo>
                            <a:pt x="588" y="504"/>
                            <a:pt x="588" y="504"/>
                            <a:pt x="588" y="503"/>
                          </a:cubicBezTo>
                          <a:cubicBezTo>
                            <a:pt x="588" y="503"/>
                            <a:pt x="589" y="503"/>
                            <a:pt x="589" y="502"/>
                          </a:cubicBezTo>
                          <a:cubicBezTo>
                            <a:pt x="589" y="502"/>
                            <a:pt x="589" y="501"/>
                            <a:pt x="589" y="501"/>
                          </a:cubicBezTo>
                          <a:cubicBezTo>
                            <a:pt x="589" y="501"/>
                            <a:pt x="589" y="501"/>
                            <a:pt x="589" y="501"/>
                          </a:cubicBezTo>
                          <a:cubicBezTo>
                            <a:pt x="590" y="501"/>
                            <a:pt x="590" y="501"/>
                            <a:pt x="591" y="500"/>
                          </a:cubicBezTo>
                          <a:cubicBezTo>
                            <a:pt x="591" y="500"/>
                            <a:pt x="591" y="500"/>
                            <a:pt x="591" y="499"/>
                          </a:cubicBezTo>
                          <a:cubicBezTo>
                            <a:pt x="592" y="499"/>
                            <a:pt x="592" y="499"/>
                            <a:pt x="593" y="499"/>
                          </a:cubicBezTo>
                          <a:cubicBezTo>
                            <a:pt x="593" y="498"/>
                            <a:pt x="593" y="498"/>
                            <a:pt x="593" y="498"/>
                          </a:cubicBezTo>
                          <a:cubicBezTo>
                            <a:pt x="594" y="499"/>
                            <a:pt x="595" y="498"/>
                            <a:pt x="596" y="498"/>
                          </a:cubicBezTo>
                          <a:cubicBezTo>
                            <a:pt x="596" y="498"/>
                            <a:pt x="596" y="497"/>
                            <a:pt x="596" y="497"/>
                          </a:cubicBezTo>
                          <a:cubicBezTo>
                            <a:pt x="596" y="497"/>
                            <a:pt x="596" y="496"/>
                            <a:pt x="596" y="496"/>
                          </a:cubicBezTo>
                          <a:cubicBezTo>
                            <a:pt x="596" y="496"/>
                            <a:pt x="596" y="496"/>
                            <a:pt x="596" y="496"/>
                          </a:cubicBezTo>
                          <a:cubicBezTo>
                            <a:pt x="597" y="496"/>
                            <a:pt x="597" y="495"/>
                            <a:pt x="597" y="495"/>
                          </a:cubicBezTo>
                          <a:cubicBezTo>
                            <a:pt x="597" y="495"/>
                            <a:pt x="597" y="495"/>
                            <a:pt x="597" y="495"/>
                          </a:cubicBezTo>
                          <a:cubicBezTo>
                            <a:pt x="598" y="495"/>
                            <a:pt x="598" y="495"/>
                            <a:pt x="599" y="494"/>
                          </a:cubicBezTo>
                          <a:cubicBezTo>
                            <a:pt x="600" y="494"/>
                            <a:pt x="600" y="494"/>
                            <a:pt x="600" y="493"/>
                          </a:cubicBezTo>
                          <a:cubicBezTo>
                            <a:pt x="600" y="493"/>
                            <a:pt x="600" y="493"/>
                            <a:pt x="600" y="493"/>
                          </a:cubicBezTo>
                          <a:cubicBezTo>
                            <a:pt x="600" y="493"/>
                            <a:pt x="600" y="493"/>
                            <a:pt x="600" y="493"/>
                          </a:cubicBezTo>
                          <a:cubicBezTo>
                            <a:pt x="601" y="493"/>
                            <a:pt x="602" y="493"/>
                            <a:pt x="602" y="492"/>
                          </a:cubicBezTo>
                          <a:cubicBezTo>
                            <a:pt x="602" y="492"/>
                            <a:pt x="603" y="491"/>
                            <a:pt x="603" y="491"/>
                          </a:cubicBezTo>
                          <a:cubicBezTo>
                            <a:pt x="603" y="491"/>
                            <a:pt x="603" y="490"/>
                            <a:pt x="603" y="490"/>
                          </a:cubicBezTo>
                          <a:cubicBezTo>
                            <a:pt x="602" y="490"/>
                            <a:pt x="602" y="490"/>
                            <a:pt x="602" y="489"/>
                          </a:cubicBezTo>
                          <a:cubicBezTo>
                            <a:pt x="601" y="489"/>
                            <a:pt x="601" y="489"/>
                            <a:pt x="602" y="488"/>
                          </a:cubicBezTo>
                          <a:cubicBezTo>
                            <a:pt x="602" y="488"/>
                            <a:pt x="602" y="488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6"/>
                            <a:pt x="601" y="486"/>
                          </a:cubicBezTo>
                          <a:cubicBezTo>
                            <a:pt x="601" y="486"/>
                            <a:pt x="602" y="486"/>
                            <a:pt x="602" y="486"/>
                          </a:cubicBezTo>
                          <a:cubicBezTo>
                            <a:pt x="602" y="487"/>
                            <a:pt x="602" y="487"/>
                            <a:pt x="603" y="486"/>
                          </a:cubicBezTo>
                          <a:cubicBezTo>
                            <a:pt x="604" y="486"/>
                            <a:pt x="604" y="486"/>
                            <a:pt x="605" y="486"/>
                          </a:cubicBezTo>
                          <a:cubicBezTo>
                            <a:pt x="605" y="486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4"/>
                            <a:pt x="605" y="484"/>
                          </a:cubicBezTo>
                          <a:cubicBezTo>
                            <a:pt x="606" y="484"/>
                            <a:pt x="606" y="484"/>
                            <a:pt x="606" y="484"/>
                          </a:cubicBezTo>
                          <a:cubicBezTo>
                            <a:pt x="606" y="484"/>
                            <a:pt x="606" y="484"/>
                            <a:pt x="607" y="484"/>
                          </a:cubicBezTo>
                          <a:cubicBezTo>
                            <a:pt x="607" y="484"/>
                            <a:pt x="607" y="484"/>
                            <a:pt x="607" y="485"/>
                          </a:cubicBezTo>
                          <a:cubicBezTo>
                            <a:pt x="608" y="485"/>
                            <a:pt x="608" y="486"/>
                            <a:pt x="609" y="486"/>
                          </a:cubicBezTo>
                          <a:cubicBezTo>
                            <a:pt x="609" y="486"/>
                            <a:pt x="609" y="486"/>
                            <a:pt x="610" y="486"/>
                          </a:cubicBezTo>
                          <a:cubicBezTo>
                            <a:pt x="610" y="485"/>
                            <a:pt x="610" y="485"/>
                            <a:pt x="610" y="485"/>
                          </a:cubicBezTo>
                          <a:cubicBezTo>
                            <a:pt x="610" y="484"/>
                            <a:pt x="610" y="483"/>
                            <a:pt x="609" y="483"/>
                          </a:cubicBezTo>
                          <a:cubicBezTo>
                            <a:pt x="609" y="483"/>
                            <a:pt x="609" y="483"/>
                            <a:pt x="609" y="483"/>
                          </a:cubicBezTo>
                          <a:cubicBezTo>
                            <a:pt x="608" y="483"/>
                            <a:pt x="608" y="483"/>
                            <a:pt x="608" y="483"/>
                          </a:cubicBezTo>
                          <a:cubicBezTo>
                            <a:pt x="608" y="483"/>
                            <a:pt x="608" y="484"/>
                            <a:pt x="608" y="484"/>
                          </a:cubicBezTo>
                          <a:cubicBezTo>
                            <a:pt x="608" y="484"/>
                            <a:pt x="608" y="484"/>
                            <a:pt x="608" y="484"/>
                          </a:cubicBezTo>
                          <a:cubicBezTo>
                            <a:pt x="607" y="484"/>
                            <a:pt x="607" y="484"/>
                            <a:pt x="607" y="484"/>
                          </a:cubicBezTo>
                          <a:cubicBezTo>
                            <a:pt x="607" y="484"/>
                            <a:pt x="607" y="483"/>
                            <a:pt x="607" y="483"/>
                          </a:cubicBezTo>
                          <a:cubicBezTo>
                            <a:pt x="607" y="483"/>
                            <a:pt x="607" y="483"/>
                            <a:pt x="607" y="482"/>
                          </a:cubicBezTo>
                          <a:cubicBezTo>
                            <a:pt x="607" y="482"/>
                            <a:pt x="607" y="482"/>
                            <a:pt x="607" y="482"/>
                          </a:cubicBezTo>
                          <a:cubicBezTo>
                            <a:pt x="607" y="482"/>
                            <a:pt x="607" y="481"/>
                            <a:pt x="607" y="481"/>
                          </a:cubicBezTo>
                          <a:cubicBezTo>
                            <a:pt x="606" y="480"/>
                            <a:pt x="606" y="479"/>
                            <a:pt x="607" y="479"/>
                          </a:cubicBezTo>
                          <a:cubicBezTo>
                            <a:pt x="607" y="479"/>
                            <a:pt x="607" y="478"/>
                            <a:pt x="607" y="478"/>
                          </a:cubicBezTo>
                          <a:cubicBezTo>
                            <a:pt x="608" y="478"/>
                            <a:pt x="609" y="478"/>
                            <a:pt x="609" y="477"/>
                          </a:cubicBezTo>
                          <a:cubicBezTo>
                            <a:pt x="609" y="477"/>
                            <a:pt x="610" y="477"/>
                            <a:pt x="611" y="478"/>
                          </a:cubicBezTo>
                          <a:cubicBezTo>
                            <a:pt x="611" y="477"/>
                            <a:pt x="611" y="477"/>
                            <a:pt x="611" y="477"/>
                          </a:cubicBezTo>
                          <a:cubicBezTo>
                            <a:pt x="611" y="477"/>
                            <a:pt x="611" y="477"/>
                            <a:pt x="611" y="477"/>
                          </a:cubicBezTo>
                          <a:cubicBezTo>
                            <a:pt x="611" y="477"/>
                            <a:pt x="611" y="477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0" y="479"/>
                            <a:pt x="610" y="479"/>
                            <a:pt x="611" y="479"/>
                          </a:cubicBezTo>
                          <a:cubicBezTo>
                            <a:pt x="611" y="480"/>
                            <a:pt x="612" y="480"/>
                            <a:pt x="612" y="479"/>
                          </a:cubicBezTo>
                          <a:cubicBezTo>
                            <a:pt x="612" y="479"/>
                            <a:pt x="613" y="479"/>
                            <a:pt x="613" y="478"/>
                          </a:cubicBezTo>
                          <a:cubicBezTo>
                            <a:pt x="614" y="479"/>
                            <a:pt x="614" y="479"/>
                            <a:pt x="615" y="478"/>
                          </a:cubicBezTo>
                          <a:cubicBezTo>
                            <a:pt x="615" y="478"/>
                            <a:pt x="616" y="478"/>
                            <a:pt x="616" y="477"/>
                          </a:cubicBezTo>
                          <a:cubicBezTo>
                            <a:pt x="616" y="477"/>
                            <a:pt x="616" y="477"/>
                            <a:pt x="616" y="477"/>
                          </a:cubicBezTo>
                          <a:cubicBezTo>
                            <a:pt x="617" y="477"/>
                            <a:pt x="617" y="477"/>
                            <a:pt x="617" y="476"/>
                          </a:cubicBezTo>
                          <a:cubicBezTo>
                            <a:pt x="617" y="475"/>
                            <a:pt x="617" y="475"/>
                            <a:pt x="617" y="475"/>
                          </a:cubicBezTo>
                          <a:cubicBezTo>
                            <a:pt x="618" y="474"/>
                            <a:pt x="618" y="474"/>
                            <a:pt x="617" y="473"/>
                          </a:cubicBezTo>
                          <a:cubicBezTo>
                            <a:pt x="617" y="473"/>
                            <a:pt x="617" y="473"/>
                            <a:pt x="617" y="473"/>
                          </a:cubicBezTo>
                          <a:cubicBezTo>
                            <a:pt x="617" y="472"/>
                            <a:pt x="617" y="472"/>
                            <a:pt x="617" y="472"/>
                          </a:cubicBezTo>
                          <a:cubicBezTo>
                            <a:pt x="617" y="472"/>
                            <a:pt x="618" y="471"/>
                            <a:pt x="618" y="472"/>
                          </a:cubicBezTo>
                          <a:cubicBezTo>
                            <a:pt x="618" y="472"/>
                            <a:pt x="619" y="472"/>
                            <a:pt x="619" y="472"/>
                          </a:cubicBezTo>
                          <a:cubicBezTo>
                            <a:pt x="619" y="472"/>
                            <a:pt x="620" y="471"/>
                            <a:pt x="620" y="470"/>
                          </a:cubicBezTo>
                          <a:cubicBezTo>
                            <a:pt x="620" y="470"/>
                            <a:pt x="620" y="470"/>
                            <a:pt x="620" y="470"/>
                          </a:cubicBezTo>
                          <a:cubicBezTo>
                            <a:pt x="620" y="470"/>
                            <a:pt x="621" y="470"/>
                            <a:pt x="621" y="470"/>
                          </a:cubicBezTo>
                          <a:cubicBezTo>
                            <a:pt x="621" y="470"/>
                            <a:pt x="622" y="470"/>
                            <a:pt x="622" y="469"/>
                          </a:cubicBezTo>
                          <a:cubicBezTo>
                            <a:pt x="621" y="469"/>
                            <a:pt x="621" y="468"/>
                            <a:pt x="621" y="468"/>
                          </a:cubicBezTo>
                          <a:cubicBezTo>
                            <a:pt x="621" y="468"/>
                            <a:pt x="621" y="468"/>
                            <a:pt x="621" y="467"/>
                          </a:cubicBezTo>
                          <a:cubicBezTo>
                            <a:pt x="621" y="467"/>
                            <a:pt x="621" y="467"/>
                            <a:pt x="622" y="467"/>
                          </a:cubicBezTo>
                          <a:cubicBezTo>
                            <a:pt x="622" y="467"/>
                            <a:pt x="622" y="466"/>
                            <a:pt x="622" y="466"/>
                          </a:cubicBezTo>
                          <a:cubicBezTo>
                            <a:pt x="621" y="465"/>
                            <a:pt x="621" y="465"/>
                            <a:pt x="621" y="464"/>
                          </a:cubicBezTo>
                          <a:cubicBezTo>
                            <a:pt x="621" y="464"/>
                            <a:pt x="621" y="464"/>
                            <a:pt x="621" y="464"/>
                          </a:cubicBezTo>
                          <a:cubicBezTo>
                            <a:pt x="622" y="463"/>
                            <a:pt x="623" y="462"/>
                            <a:pt x="623" y="461"/>
                          </a:cubicBezTo>
                          <a:cubicBezTo>
                            <a:pt x="623" y="460"/>
                            <a:pt x="623" y="460"/>
                            <a:pt x="624" y="460"/>
                          </a:cubicBezTo>
                          <a:cubicBezTo>
                            <a:pt x="624" y="460"/>
                            <a:pt x="624" y="460"/>
                            <a:pt x="624" y="460"/>
                          </a:cubicBezTo>
                          <a:cubicBezTo>
                            <a:pt x="625" y="460"/>
                            <a:pt x="625" y="460"/>
                            <a:pt x="625" y="461"/>
                          </a:cubicBezTo>
                          <a:cubicBezTo>
                            <a:pt x="626" y="461"/>
                            <a:pt x="626" y="461"/>
                            <a:pt x="626" y="461"/>
                          </a:cubicBezTo>
                          <a:cubicBezTo>
                            <a:pt x="627" y="460"/>
                            <a:pt x="627" y="460"/>
                            <a:pt x="627" y="459"/>
                          </a:cubicBezTo>
                          <a:cubicBezTo>
                            <a:pt x="627" y="459"/>
                            <a:pt x="626" y="459"/>
                            <a:pt x="626" y="459"/>
                          </a:cubicBezTo>
                          <a:cubicBezTo>
                            <a:pt x="626" y="458"/>
                            <a:pt x="625" y="458"/>
                            <a:pt x="625" y="458"/>
                          </a:cubicBezTo>
                          <a:cubicBezTo>
                            <a:pt x="625" y="458"/>
                            <a:pt x="625" y="458"/>
                            <a:pt x="625" y="458"/>
                          </a:cubicBezTo>
                          <a:cubicBezTo>
                            <a:pt x="625" y="458"/>
                            <a:pt x="626" y="457"/>
                            <a:pt x="626" y="457"/>
                          </a:cubicBezTo>
                          <a:cubicBezTo>
                            <a:pt x="626" y="457"/>
                            <a:pt x="626" y="457"/>
                            <a:pt x="626" y="457"/>
                          </a:cubicBezTo>
                          <a:cubicBezTo>
                            <a:pt x="627" y="457"/>
                            <a:pt x="627" y="458"/>
                            <a:pt x="627" y="457"/>
                          </a:cubicBezTo>
                          <a:cubicBezTo>
                            <a:pt x="627" y="457"/>
                            <a:pt x="628" y="457"/>
                            <a:pt x="628" y="456"/>
                          </a:cubicBezTo>
                          <a:cubicBezTo>
                            <a:pt x="629" y="457"/>
                            <a:pt x="629" y="457"/>
                            <a:pt x="629" y="456"/>
                          </a:cubicBezTo>
                          <a:cubicBezTo>
                            <a:pt x="629" y="456"/>
                            <a:pt x="629" y="455"/>
                            <a:pt x="629" y="455"/>
                          </a:cubicBezTo>
                          <a:cubicBezTo>
                            <a:pt x="630" y="455"/>
                            <a:pt x="630" y="454"/>
                            <a:pt x="630" y="454"/>
                          </a:cubicBezTo>
                          <a:cubicBezTo>
                            <a:pt x="630" y="453"/>
                            <a:pt x="630" y="453"/>
                            <a:pt x="629" y="453"/>
                          </a:cubicBezTo>
                          <a:cubicBezTo>
                            <a:pt x="628" y="452"/>
                            <a:pt x="628" y="451"/>
                            <a:pt x="629" y="449"/>
                          </a:cubicBezTo>
                          <a:cubicBezTo>
                            <a:pt x="629" y="449"/>
                            <a:pt x="629" y="448"/>
                            <a:pt x="629" y="448"/>
                          </a:cubicBezTo>
                          <a:cubicBezTo>
                            <a:pt x="629" y="448"/>
                            <a:pt x="629" y="448"/>
                            <a:pt x="629" y="448"/>
                          </a:cubicBezTo>
                          <a:cubicBezTo>
                            <a:pt x="630" y="448"/>
                            <a:pt x="630" y="447"/>
                            <a:pt x="630" y="446"/>
                          </a:cubicBezTo>
                          <a:cubicBezTo>
                            <a:pt x="630" y="446"/>
                            <a:pt x="630" y="446"/>
                            <a:pt x="630" y="446"/>
                          </a:cubicBezTo>
                          <a:cubicBezTo>
                            <a:pt x="630" y="446"/>
                            <a:pt x="630" y="446"/>
                            <a:pt x="630" y="445"/>
                          </a:cubicBezTo>
                          <a:cubicBezTo>
                            <a:pt x="631" y="443"/>
                            <a:pt x="631" y="441"/>
                            <a:pt x="631" y="440"/>
                          </a:cubicBezTo>
                          <a:cubicBezTo>
                            <a:pt x="630" y="439"/>
                            <a:pt x="630" y="439"/>
                            <a:pt x="630" y="439"/>
                          </a:cubicBezTo>
                          <a:cubicBezTo>
                            <a:pt x="629" y="440"/>
                            <a:pt x="628" y="440"/>
                            <a:pt x="627" y="440"/>
                          </a:cubicBezTo>
                          <a:cubicBezTo>
                            <a:pt x="627" y="440"/>
                            <a:pt x="627" y="440"/>
                            <a:pt x="627" y="440"/>
                          </a:cubicBezTo>
                          <a:cubicBezTo>
                            <a:pt x="627" y="439"/>
                            <a:pt x="627" y="439"/>
                            <a:pt x="627" y="439"/>
                          </a:cubicBezTo>
                          <a:cubicBezTo>
                            <a:pt x="627" y="439"/>
                            <a:pt x="627" y="439"/>
                            <a:pt x="627" y="439"/>
                          </a:cubicBezTo>
                          <a:cubicBezTo>
                            <a:pt x="628" y="438"/>
                            <a:pt x="628" y="438"/>
                            <a:pt x="629" y="437"/>
                          </a:cubicBezTo>
                          <a:cubicBezTo>
                            <a:pt x="629" y="437"/>
                            <a:pt x="629" y="437"/>
                            <a:pt x="629" y="437"/>
                          </a:cubicBezTo>
                          <a:cubicBezTo>
                            <a:pt x="629" y="437"/>
                            <a:pt x="629" y="437"/>
                            <a:pt x="629" y="437"/>
                          </a:cubicBezTo>
                          <a:cubicBezTo>
                            <a:pt x="630" y="438"/>
                            <a:pt x="630" y="437"/>
                            <a:pt x="631" y="437"/>
                          </a:cubicBezTo>
                          <a:cubicBezTo>
                            <a:pt x="631" y="437"/>
                            <a:pt x="631" y="437"/>
                            <a:pt x="631" y="437"/>
                          </a:cubicBezTo>
                          <a:cubicBezTo>
                            <a:pt x="632" y="436"/>
                            <a:pt x="632" y="435"/>
                            <a:pt x="633" y="434"/>
                          </a:cubicBezTo>
                          <a:cubicBezTo>
                            <a:pt x="633" y="434"/>
                            <a:pt x="633" y="434"/>
                            <a:pt x="633" y="433"/>
                          </a:cubicBezTo>
                          <a:cubicBezTo>
                            <a:pt x="633" y="433"/>
                            <a:pt x="633" y="433"/>
                            <a:pt x="633" y="433"/>
                          </a:cubicBezTo>
                          <a:cubicBezTo>
                            <a:pt x="633" y="433"/>
                            <a:pt x="633" y="433"/>
                            <a:pt x="633" y="433"/>
                          </a:cubicBezTo>
                          <a:cubicBezTo>
                            <a:pt x="634" y="431"/>
                            <a:pt x="634" y="430"/>
                            <a:pt x="635" y="428"/>
                          </a:cubicBezTo>
                          <a:cubicBezTo>
                            <a:pt x="635" y="428"/>
                            <a:pt x="635" y="428"/>
                            <a:pt x="635" y="428"/>
                          </a:cubicBezTo>
                          <a:cubicBezTo>
                            <a:pt x="635" y="428"/>
                            <a:pt x="635" y="428"/>
                            <a:pt x="635" y="428"/>
                          </a:cubicBezTo>
                          <a:cubicBezTo>
                            <a:pt x="636" y="428"/>
                            <a:pt x="636" y="429"/>
                            <a:pt x="637" y="428"/>
                          </a:cubicBezTo>
                          <a:cubicBezTo>
                            <a:pt x="638" y="427"/>
                            <a:pt x="638" y="426"/>
                            <a:pt x="637" y="426"/>
                          </a:cubicBezTo>
                          <a:cubicBezTo>
                            <a:pt x="636" y="426"/>
                            <a:pt x="636" y="426"/>
                            <a:pt x="636" y="426"/>
                          </a:cubicBezTo>
                          <a:cubicBezTo>
                            <a:pt x="636" y="426"/>
                            <a:pt x="636" y="426"/>
                            <a:pt x="636" y="425"/>
                          </a:cubicBezTo>
                          <a:cubicBezTo>
                            <a:pt x="636" y="425"/>
                            <a:pt x="636" y="425"/>
                            <a:pt x="636" y="425"/>
                          </a:cubicBezTo>
                          <a:cubicBezTo>
                            <a:pt x="637" y="425"/>
                            <a:pt x="637" y="425"/>
                            <a:pt x="637" y="425"/>
                          </a:cubicBezTo>
                          <a:cubicBezTo>
                            <a:pt x="638" y="424"/>
                            <a:pt x="638" y="424"/>
                            <a:pt x="637" y="423"/>
                          </a:cubicBezTo>
                          <a:cubicBezTo>
                            <a:pt x="637" y="423"/>
                            <a:pt x="637" y="423"/>
                            <a:pt x="637" y="423"/>
                          </a:cubicBezTo>
                          <a:cubicBezTo>
                            <a:pt x="637" y="423"/>
                            <a:pt x="637" y="423"/>
                            <a:pt x="637" y="423"/>
                          </a:cubicBezTo>
                          <a:cubicBezTo>
                            <a:pt x="638" y="423"/>
                            <a:pt x="638" y="423"/>
                            <a:pt x="638" y="423"/>
                          </a:cubicBezTo>
                          <a:cubicBezTo>
                            <a:pt x="638" y="423"/>
                            <a:pt x="638" y="423"/>
                            <a:pt x="639" y="422"/>
                          </a:cubicBezTo>
                          <a:cubicBezTo>
                            <a:pt x="639" y="422"/>
                            <a:pt x="639" y="421"/>
                            <a:pt x="638" y="420"/>
                          </a:cubicBezTo>
                          <a:cubicBezTo>
                            <a:pt x="638" y="420"/>
                            <a:pt x="638" y="420"/>
                            <a:pt x="638" y="420"/>
                          </a:cubicBezTo>
                          <a:cubicBezTo>
                            <a:pt x="638" y="419"/>
                            <a:pt x="639" y="419"/>
                            <a:pt x="639" y="418"/>
                          </a:cubicBezTo>
                          <a:cubicBezTo>
                            <a:pt x="639" y="418"/>
                            <a:pt x="639" y="417"/>
                            <a:pt x="640" y="417"/>
                          </a:cubicBezTo>
                          <a:cubicBezTo>
                            <a:pt x="641" y="417"/>
                            <a:pt x="641" y="416"/>
                            <a:pt x="641" y="415"/>
                          </a:cubicBezTo>
                          <a:cubicBezTo>
                            <a:pt x="641" y="414"/>
                            <a:pt x="641" y="414"/>
                            <a:pt x="641" y="413"/>
                          </a:cubicBezTo>
                          <a:cubicBezTo>
                            <a:pt x="641" y="413"/>
                            <a:pt x="641" y="413"/>
                            <a:pt x="641" y="413"/>
                          </a:cubicBezTo>
                          <a:cubicBezTo>
                            <a:pt x="642" y="413"/>
                            <a:pt x="642" y="412"/>
                            <a:pt x="642" y="412"/>
                          </a:cubicBezTo>
                          <a:cubicBezTo>
                            <a:pt x="642" y="411"/>
                            <a:pt x="642" y="410"/>
                            <a:pt x="642" y="409"/>
                          </a:cubicBezTo>
                          <a:cubicBezTo>
                            <a:pt x="642" y="409"/>
                            <a:pt x="642" y="409"/>
                            <a:pt x="642" y="409"/>
                          </a:cubicBezTo>
                          <a:cubicBezTo>
                            <a:pt x="643" y="408"/>
                            <a:pt x="643" y="408"/>
                            <a:pt x="642" y="407"/>
                          </a:cubicBezTo>
                          <a:cubicBezTo>
                            <a:pt x="642" y="407"/>
                            <a:pt x="642" y="407"/>
                            <a:pt x="642" y="407"/>
                          </a:cubicBezTo>
                          <a:cubicBezTo>
                            <a:pt x="642" y="407"/>
                            <a:pt x="642" y="406"/>
                            <a:pt x="642" y="406"/>
                          </a:cubicBezTo>
                          <a:cubicBezTo>
                            <a:pt x="642" y="404"/>
                            <a:pt x="642" y="402"/>
                            <a:pt x="644" y="401"/>
                          </a:cubicBezTo>
                          <a:cubicBezTo>
                            <a:pt x="644" y="401"/>
                            <a:pt x="644" y="400"/>
                            <a:pt x="644" y="399"/>
                          </a:cubicBezTo>
                          <a:cubicBezTo>
                            <a:pt x="644" y="399"/>
                            <a:pt x="644" y="399"/>
                            <a:pt x="644" y="399"/>
                          </a:cubicBezTo>
                          <a:cubicBezTo>
                            <a:pt x="644" y="399"/>
                            <a:pt x="645" y="399"/>
                            <a:pt x="645" y="399"/>
                          </a:cubicBezTo>
                          <a:cubicBezTo>
                            <a:pt x="645" y="398"/>
                            <a:pt x="645" y="398"/>
                            <a:pt x="645" y="397"/>
                          </a:cubicBezTo>
                          <a:cubicBezTo>
                            <a:pt x="644" y="396"/>
                            <a:pt x="644" y="396"/>
                            <a:pt x="645" y="395"/>
                          </a:cubicBezTo>
                          <a:cubicBezTo>
                            <a:pt x="645" y="394"/>
                            <a:pt x="645" y="394"/>
                            <a:pt x="645" y="393"/>
                          </a:cubicBezTo>
                          <a:cubicBezTo>
                            <a:pt x="645" y="393"/>
                            <a:pt x="645" y="392"/>
                            <a:pt x="645" y="392"/>
                          </a:cubicBezTo>
                          <a:cubicBezTo>
                            <a:pt x="645" y="392"/>
                            <a:pt x="645" y="392"/>
                            <a:pt x="645" y="392"/>
                          </a:cubicBezTo>
                          <a:cubicBezTo>
                            <a:pt x="645" y="392"/>
                            <a:pt x="645" y="391"/>
                            <a:pt x="645" y="391"/>
                          </a:cubicBezTo>
                          <a:cubicBezTo>
                            <a:pt x="646" y="391"/>
                            <a:pt x="646" y="391"/>
                            <a:pt x="646" y="391"/>
                          </a:cubicBezTo>
                          <a:cubicBezTo>
                            <a:pt x="646" y="390"/>
                            <a:pt x="646" y="390"/>
                            <a:pt x="645" y="390"/>
                          </a:cubicBezTo>
                          <a:cubicBezTo>
                            <a:pt x="645" y="390"/>
                            <a:pt x="645" y="389"/>
                            <a:pt x="645" y="389"/>
                          </a:cubicBezTo>
                          <a:cubicBezTo>
                            <a:pt x="646" y="388"/>
                            <a:pt x="645" y="388"/>
                            <a:pt x="645" y="387"/>
                          </a:cubicBezTo>
                          <a:cubicBezTo>
                            <a:pt x="645" y="387"/>
                            <a:pt x="645" y="387"/>
                            <a:pt x="645" y="387"/>
                          </a:cubicBezTo>
                          <a:cubicBezTo>
                            <a:pt x="646" y="387"/>
                            <a:pt x="647" y="387"/>
                            <a:pt x="647" y="387"/>
                          </a:cubicBezTo>
                          <a:cubicBezTo>
                            <a:pt x="648" y="387"/>
                            <a:pt x="648" y="386"/>
                            <a:pt x="648" y="386"/>
                          </a:cubicBezTo>
                          <a:cubicBezTo>
                            <a:pt x="649" y="385"/>
                            <a:pt x="649" y="385"/>
                            <a:pt x="649" y="384"/>
                          </a:cubicBezTo>
                          <a:cubicBezTo>
                            <a:pt x="649" y="384"/>
                            <a:pt x="650" y="383"/>
                            <a:pt x="650" y="383"/>
                          </a:cubicBezTo>
                          <a:cubicBezTo>
                            <a:pt x="650" y="382"/>
                            <a:pt x="650" y="381"/>
                            <a:pt x="650" y="381"/>
                          </a:cubicBezTo>
                          <a:cubicBezTo>
                            <a:pt x="650" y="380"/>
                            <a:pt x="649" y="380"/>
                            <a:pt x="649" y="380"/>
                          </a:cubicBezTo>
                          <a:cubicBezTo>
                            <a:pt x="648" y="379"/>
                            <a:pt x="647" y="378"/>
                            <a:pt x="648" y="377"/>
                          </a:cubicBezTo>
                          <a:cubicBezTo>
                            <a:pt x="648" y="377"/>
                            <a:pt x="648" y="377"/>
                            <a:pt x="648" y="377"/>
                          </a:cubicBezTo>
                          <a:cubicBezTo>
                            <a:pt x="649" y="377"/>
                            <a:pt x="649" y="376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4"/>
                            <a:pt x="650" y="374"/>
                          </a:cubicBezTo>
                          <a:cubicBezTo>
                            <a:pt x="651" y="373"/>
                            <a:pt x="651" y="373"/>
                            <a:pt x="650" y="373"/>
                          </a:cubicBezTo>
                          <a:cubicBezTo>
                            <a:pt x="649" y="372"/>
                            <a:pt x="649" y="372"/>
                            <a:pt x="650" y="372"/>
                          </a:cubicBezTo>
                          <a:cubicBezTo>
                            <a:pt x="651" y="371"/>
                            <a:pt x="651" y="370"/>
                            <a:pt x="652" y="369"/>
                          </a:cubicBezTo>
                          <a:cubicBezTo>
                            <a:pt x="652" y="369"/>
                            <a:pt x="651" y="368"/>
                            <a:pt x="651" y="368"/>
                          </a:cubicBezTo>
                          <a:cubicBezTo>
                            <a:pt x="651" y="368"/>
                            <a:pt x="651" y="368"/>
                            <a:pt x="650" y="368"/>
                          </a:cubicBezTo>
                          <a:cubicBezTo>
                            <a:pt x="650" y="368"/>
                            <a:pt x="650" y="368"/>
                            <a:pt x="650" y="368"/>
                          </a:cubicBezTo>
                          <a:cubicBezTo>
                            <a:pt x="650" y="367"/>
                            <a:pt x="651" y="367"/>
                            <a:pt x="651" y="366"/>
                          </a:cubicBezTo>
                          <a:cubicBezTo>
                            <a:pt x="652" y="366"/>
                            <a:pt x="652" y="366"/>
                            <a:pt x="653" y="366"/>
                          </a:cubicBezTo>
                          <a:cubicBezTo>
                            <a:pt x="653" y="366"/>
                            <a:pt x="653" y="365"/>
                            <a:pt x="653" y="365"/>
                          </a:cubicBezTo>
                          <a:cubicBezTo>
                            <a:pt x="653" y="365"/>
                            <a:pt x="653" y="364"/>
                            <a:pt x="653" y="364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4" y="362"/>
                            <a:pt x="654" y="362"/>
                            <a:pt x="653" y="362"/>
                          </a:cubicBezTo>
                          <a:cubicBezTo>
                            <a:pt x="653" y="361"/>
                            <a:pt x="653" y="361"/>
                            <a:pt x="653" y="360"/>
                          </a:cubicBezTo>
                          <a:cubicBezTo>
                            <a:pt x="653" y="359"/>
                            <a:pt x="653" y="359"/>
                            <a:pt x="653" y="358"/>
                          </a:cubicBezTo>
                          <a:cubicBezTo>
                            <a:pt x="653" y="358"/>
                            <a:pt x="653" y="358"/>
                            <a:pt x="653" y="358"/>
                          </a:cubicBezTo>
                          <a:cubicBezTo>
                            <a:pt x="654" y="358"/>
                            <a:pt x="654" y="357"/>
                            <a:pt x="654" y="357"/>
                          </a:cubicBezTo>
                          <a:cubicBezTo>
                            <a:pt x="655" y="356"/>
                            <a:pt x="654" y="355"/>
                            <a:pt x="653" y="355"/>
                          </a:cubicBezTo>
                          <a:cubicBezTo>
                            <a:pt x="653" y="355"/>
                            <a:pt x="652" y="355"/>
                            <a:pt x="652" y="355"/>
                          </a:cubicBezTo>
                          <a:cubicBezTo>
                            <a:pt x="652" y="355"/>
                            <a:pt x="652" y="355"/>
                            <a:pt x="652" y="355"/>
                          </a:cubicBezTo>
                          <a:cubicBezTo>
                            <a:pt x="652" y="355"/>
                            <a:pt x="652" y="354"/>
                            <a:pt x="652" y="354"/>
                          </a:cubicBezTo>
                          <a:cubicBezTo>
                            <a:pt x="652" y="353"/>
                            <a:pt x="653" y="352"/>
                            <a:pt x="654" y="352"/>
                          </a:cubicBezTo>
                          <a:cubicBezTo>
                            <a:pt x="655" y="352"/>
                            <a:pt x="655" y="351"/>
                            <a:pt x="654" y="351"/>
                          </a:cubicBezTo>
                          <a:cubicBezTo>
                            <a:pt x="654" y="351"/>
                            <a:pt x="654" y="350"/>
                            <a:pt x="655" y="350"/>
                          </a:cubicBezTo>
                          <a:cubicBezTo>
                            <a:pt x="656" y="350"/>
                            <a:pt x="655" y="349"/>
                            <a:pt x="655" y="348"/>
                          </a:cubicBezTo>
                          <a:cubicBezTo>
                            <a:pt x="656" y="348"/>
                            <a:pt x="656" y="348"/>
                            <a:pt x="656" y="347"/>
                          </a:cubicBezTo>
                          <a:close/>
                          <a:moveTo>
                            <a:pt x="624" y="186"/>
                          </a:move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lose/>
                          <a:moveTo>
                            <a:pt x="628" y="191"/>
                          </a:moveTo>
                          <a:cubicBezTo>
                            <a:pt x="628" y="191"/>
                            <a:pt x="628" y="191"/>
                            <a:pt x="628" y="191"/>
                          </a:cubicBezTo>
                          <a:cubicBezTo>
                            <a:pt x="628" y="191"/>
                            <a:pt x="628" y="191"/>
                            <a:pt x="628" y="191"/>
                          </a:cubicBezTo>
                          <a:close/>
                          <a:moveTo>
                            <a:pt x="24" y="162"/>
                          </a:moveTo>
                          <a:cubicBezTo>
                            <a:pt x="24" y="162"/>
                            <a:pt x="24" y="162"/>
                            <a:pt x="24" y="162"/>
                          </a:cubicBezTo>
                          <a:cubicBezTo>
                            <a:pt x="24" y="162"/>
                            <a:pt x="24" y="162"/>
                            <a:pt x="24" y="162"/>
                          </a:cubicBezTo>
                          <a:close/>
                          <a:moveTo>
                            <a:pt x="23" y="155"/>
                          </a:move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5"/>
                          </a:cubicBezTo>
                          <a:close/>
                          <a:moveTo>
                            <a:pt x="6" y="272"/>
                          </a:moveTo>
                          <a:cubicBezTo>
                            <a:pt x="6" y="273"/>
                            <a:pt x="5" y="274"/>
                            <a:pt x="5" y="274"/>
                          </a:cubicBezTo>
                          <a:cubicBezTo>
                            <a:pt x="5" y="274"/>
                            <a:pt x="5" y="274"/>
                            <a:pt x="5" y="274"/>
                          </a:cubicBezTo>
                          <a:cubicBezTo>
                            <a:pt x="5" y="273"/>
                            <a:pt x="5" y="273"/>
                            <a:pt x="5" y="272"/>
                          </a:cubicBezTo>
                          <a:cubicBezTo>
                            <a:pt x="5" y="272"/>
                            <a:pt x="6" y="272"/>
                            <a:pt x="6" y="272"/>
                          </a:cubicBezTo>
                          <a:close/>
                          <a:moveTo>
                            <a:pt x="248" y="599"/>
                          </a:move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lose/>
                          <a:moveTo>
                            <a:pt x="284" y="609"/>
                          </a:moveTo>
                          <a:cubicBezTo>
                            <a:pt x="284" y="609"/>
                            <a:pt x="284" y="609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4" y="609"/>
                          </a:cubicBezTo>
                          <a:close/>
                          <a:moveTo>
                            <a:pt x="565" y="100"/>
                          </a:move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lose/>
                          <a:moveTo>
                            <a:pt x="570" y="107"/>
                          </a:move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lose/>
                          <a:moveTo>
                            <a:pt x="562" y="104"/>
                          </a:moveTo>
                          <a:cubicBezTo>
                            <a:pt x="562" y="104"/>
                            <a:pt x="562" y="104"/>
                            <a:pt x="562" y="104"/>
                          </a:cubicBezTo>
                          <a:cubicBezTo>
                            <a:pt x="562" y="104"/>
                            <a:pt x="562" y="104"/>
                            <a:pt x="562" y="104"/>
                          </a:cubicBezTo>
                          <a:cubicBezTo>
                            <a:pt x="562" y="104"/>
                            <a:pt x="562" y="104"/>
                            <a:pt x="562" y="104"/>
                          </a:cubicBezTo>
                          <a:close/>
                          <a:moveTo>
                            <a:pt x="514" y="560"/>
                          </a:moveTo>
                          <a:cubicBezTo>
                            <a:pt x="514" y="560"/>
                            <a:pt x="514" y="560"/>
                            <a:pt x="514" y="560"/>
                          </a:cubicBezTo>
                          <a:cubicBezTo>
                            <a:pt x="514" y="560"/>
                            <a:pt x="514" y="560"/>
                            <a:pt x="514" y="560"/>
                          </a:cubicBezTo>
                          <a:close/>
                          <a:moveTo>
                            <a:pt x="59" y="159"/>
                          </a:moveTo>
                          <a:cubicBezTo>
                            <a:pt x="60" y="159"/>
                            <a:pt x="60" y="159"/>
                            <a:pt x="60" y="159"/>
                          </a:cubicBezTo>
                          <a:cubicBezTo>
                            <a:pt x="60" y="159"/>
                            <a:pt x="60" y="159"/>
                            <a:pt x="60" y="159"/>
                          </a:cubicBezTo>
                          <a:cubicBezTo>
                            <a:pt x="59" y="159"/>
                            <a:pt x="59" y="159"/>
                            <a:pt x="59" y="159"/>
                          </a:cubicBezTo>
                          <a:close/>
                          <a:moveTo>
                            <a:pt x="515" y="559"/>
                          </a:move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lose/>
                          <a:moveTo>
                            <a:pt x="354" y="11"/>
                          </a:move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lose/>
                          <a:moveTo>
                            <a:pt x="81" y="136"/>
                          </a:moveTo>
                          <a:cubicBezTo>
                            <a:pt x="81" y="136"/>
                            <a:pt x="81" y="136"/>
                            <a:pt x="82" y="136"/>
                          </a:cubicBezTo>
                          <a:cubicBezTo>
                            <a:pt x="82" y="136"/>
                            <a:pt x="82" y="136"/>
                            <a:pt x="82" y="136"/>
                          </a:cubicBezTo>
                          <a:cubicBezTo>
                            <a:pt x="81" y="136"/>
                            <a:pt x="81" y="136"/>
                            <a:pt x="81" y="136"/>
                          </a:cubicBezTo>
                          <a:cubicBezTo>
                            <a:pt x="81" y="136"/>
                            <a:pt x="81" y="136"/>
                            <a:pt x="81" y="136"/>
                          </a:cubicBezTo>
                          <a:close/>
                          <a:moveTo>
                            <a:pt x="78" y="143"/>
                          </a:moveTo>
                          <a:cubicBezTo>
                            <a:pt x="78" y="143"/>
                            <a:pt x="78" y="143"/>
                            <a:pt x="77" y="143"/>
                          </a:cubicBezTo>
                          <a:cubicBezTo>
                            <a:pt x="77" y="143"/>
                            <a:pt x="77" y="143"/>
                            <a:pt x="77" y="143"/>
                          </a:cubicBezTo>
                          <a:cubicBezTo>
                            <a:pt x="78" y="143"/>
                            <a:pt x="78" y="143"/>
                            <a:pt x="78" y="143"/>
                          </a:cubicBezTo>
                          <a:close/>
                          <a:moveTo>
                            <a:pt x="58" y="163"/>
                          </a:moveTo>
                          <a:cubicBezTo>
                            <a:pt x="58" y="163"/>
                            <a:pt x="58" y="163"/>
                            <a:pt x="58" y="163"/>
                          </a:cubicBezTo>
                          <a:cubicBezTo>
                            <a:pt x="58" y="163"/>
                            <a:pt x="58" y="163"/>
                            <a:pt x="58" y="163"/>
                          </a:cubicBezTo>
                          <a:cubicBezTo>
                            <a:pt x="58" y="163"/>
                            <a:pt x="58" y="163"/>
                            <a:pt x="58" y="163"/>
                          </a:cubicBezTo>
                          <a:close/>
                          <a:moveTo>
                            <a:pt x="75" y="149"/>
                          </a:moveTo>
                          <a:cubicBezTo>
                            <a:pt x="75" y="149"/>
                            <a:pt x="75" y="149"/>
                            <a:pt x="75" y="149"/>
                          </a:cubicBezTo>
                          <a:cubicBezTo>
                            <a:pt x="75" y="149"/>
                            <a:pt x="75" y="149"/>
                            <a:pt x="75" y="149"/>
                          </a:cubicBezTo>
                          <a:cubicBezTo>
                            <a:pt x="75" y="149"/>
                            <a:pt x="75" y="149"/>
                            <a:pt x="75" y="149"/>
                          </a:cubicBezTo>
                          <a:close/>
                          <a:moveTo>
                            <a:pt x="74" y="148"/>
                          </a:moveTo>
                          <a:cubicBezTo>
                            <a:pt x="74" y="148"/>
                            <a:pt x="74" y="148"/>
                            <a:pt x="74" y="148"/>
                          </a:cubicBezTo>
                          <a:cubicBezTo>
                            <a:pt x="74" y="148"/>
                            <a:pt x="74" y="148"/>
                            <a:pt x="74" y="148"/>
                          </a:cubicBezTo>
                          <a:cubicBezTo>
                            <a:pt x="74" y="148"/>
                            <a:pt x="74" y="148"/>
                            <a:pt x="74" y="148"/>
                          </a:cubicBezTo>
                          <a:close/>
                          <a:moveTo>
                            <a:pt x="489" y="569"/>
                          </a:move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70"/>
                            <a:pt x="490" y="570"/>
                            <a:pt x="490" y="570"/>
                          </a:cubicBezTo>
                          <a:cubicBezTo>
                            <a:pt x="490" y="570"/>
                            <a:pt x="489" y="570"/>
                            <a:pt x="489" y="570"/>
                          </a:cubicBezTo>
                          <a:lnTo>
                            <a:pt x="489" y="569"/>
                          </a:lnTo>
                          <a:close/>
                          <a:moveTo>
                            <a:pt x="515" y="558"/>
                          </a:moveTo>
                          <a:cubicBezTo>
                            <a:pt x="515" y="558"/>
                            <a:pt x="515" y="558"/>
                            <a:pt x="515" y="558"/>
                          </a:cubicBezTo>
                          <a:cubicBezTo>
                            <a:pt x="515" y="558"/>
                            <a:pt x="515" y="558"/>
                            <a:pt x="515" y="558"/>
                          </a:cubicBezTo>
                          <a:cubicBezTo>
                            <a:pt x="515" y="558"/>
                            <a:pt x="515" y="558"/>
                            <a:pt x="515" y="558"/>
                          </a:cubicBezTo>
                          <a:close/>
                          <a:moveTo>
                            <a:pt x="106" y="101"/>
                          </a:moveTo>
                          <a:cubicBezTo>
                            <a:pt x="106" y="101"/>
                            <a:pt x="106" y="101"/>
                            <a:pt x="106" y="101"/>
                          </a:cubicBezTo>
                          <a:cubicBezTo>
                            <a:pt x="106" y="101"/>
                            <a:pt x="106" y="101"/>
                            <a:pt x="106" y="101"/>
                          </a:cubicBezTo>
                          <a:cubicBezTo>
                            <a:pt x="106" y="101"/>
                            <a:pt x="106" y="101"/>
                            <a:pt x="106" y="101"/>
                          </a:cubicBezTo>
                          <a:close/>
                          <a:moveTo>
                            <a:pt x="127" y="64"/>
                          </a:move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lose/>
                          <a:moveTo>
                            <a:pt x="81" y="132"/>
                          </a:moveTo>
                          <a:cubicBezTo>
                            <a:pt x="81" y="132"/>
                            <a:pt x="81" y="132"/>
                            <a:pt x="81" y="132"/>
                          </a:cubicBezTo>
                          <a:cubicBezTo>
                            <a:pt x="81" y="132"/>
                            <a:pt x="81" y="132"/>
                            <a:pt x="81" y="132"/>
                          </a:cubicBezTo>
                          <a:cubicBezTo>
                            <a:pt x="81" y="132"/>
                            <a:pt x="81" y="132"/>
                            <a:pt x="81" y="132"/>
                          </a:cubicBezTo>
                          <a:close/>
                          <a:moveTo>
                            <a:pt x="80" y="134"/>
                          </a:move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79" y="134"/>
                          </a:cubicBezTo>
                          <a:cubicBezTo>
                            <a:pt x="79" y="134"/>
                            <a:pt x="79" y="134"/>
                            <a:pt x="79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lose/>
                          <a:moveTo>
                            <a:pt x="39" y="189"/>
                          </a:moveTo>
                          <a:cubicBezTo>
                            <a:pt x="39" y="189"/>
                            <a:pt x="39" y="189"/>
                            <a:pt x="39" y="189"/>
                          </a:cubicBezTo>
                          <a:cubicBezTo>
                            <a:pt x="39" y="189"/>
                            <a:pt x="39" y="189"/>
                            <a:pt x="39" y="189"/>
                          </a:cubicBezTo>
                          <a:cubicBezTo>
                            <a:pt x="39" y="189"/>
                            <a:pt x="39" y="189"/>
                            <a:pt x="39" y="189"/>
                          </a:cubicBezTo>
                          <a:close/>
                          <a:moveTo>
                            <a:pt x="369" y="608"/>
                          </a:move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lose/>
                          <a:moveTo>
                            <a:pt x="408" y="599"/>
                          </a:moveTo>
                          <a:cubicBezTo>
                            <a:pt x="408" y="599"/>
                            <a:pt x="408" y="599"/>
                            <a:pt x="408" y="599"/>
                          </a:cubicBezTo>
                          <a:cubicBezTo>
                            <a:pt x="408" y="599"/>
                            <a:pt x="408" y="599"/>
                            <a:pt x="408" y="599"/>
                          </a:cubicBezTo>
                          <a:cubicBezTo>
                            <a:pt x="408" y="599"/>
                            <a:pt x="408" y="599"/>
                            <a:pt x="408" y="599"/>
                          </a:cubicBezTo>
                          <a:close/>
                          <a:moveTo>
                            <a:pt x="480" y="580"/>
                          </a:moveTo>
                          <a:cubicBezTo>
                            <a:pt x="480" y="580"/>
                            <a:pt x="480" y="580"/>
                            <a:pt x="480" y="580"/>
                          </a:cubicBezTo>
                          <a:cubicBezTo>
                            <a:pt x="480" y="580"/>
                            <a:pt x="480" y="580"/>
                            <a:pt x="479" y="580"/>
                          </a:cubicBezTo>
                          <a:cubicBezTo>
                            <a:pt x="480" y="580"/>
                            <a:pt x="480" y="580"/>
                            <a:pt x="480" y="580"/>
                          </a:cubicBezTo>
                          <a:close/>
                          <a:moveTo>
                            <a:pt x="512" y="566"/>
                          </a:moveTo>
                          <a:cubicBezTo>
                            <a:pt x="512" y="566"/>
                            <a:pt x="512" y="566"/>
                            <a:pt x="512" y="566"/>
                          </a:cubicBezTo>
                          <a:cubicBezTo>
                            <a:pt x="512" y="566"/>
                            <a:pt x="512" y="566"/>
                            <a:pt x="512" y="566"/>
                          </a:cubicBezTo>
                          <a:cubicBezTo>
                            <a:pt x="512" y="566"/>
                            <a:pt x="512" y="566"/>
                            <a:pt x="512" y="566"/>
                          </a:cubicBezTo>
                          <a:close/>
                          <a:moveTo>
                            <a:pt x="223" y="11"/>
                          </a:move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lose/>
                          <a:moveTo>
                            <a:pt x="40" y="184"/>
                          </a:move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lose/>
                          <a:moveTo>
                            <a:pt x="36" y="188"/>
                          </a:moveTo>
                          <a:cubicBezTo>
                            <a:pt x="36" y="188"/>
                            <a:pt x="36" y="188"/>
                            <a:pt x="36" y="188"/>
                          </a:cubicBezTo>
                          <a:cubicBezTo>
                            <a:pt x="36" y="188"/>
                            <a:pt x="36" y="188"/>
                            <a:pt x="36" y="188"/>
                          </a:cubicBezTo>
                          <a:cubicBezTo>
                            <a:pt x="36" y="188"/>
                            <a:pt x="36" y="188"/>
                            <a:pt x="36" y="188"/>
                          </a:cubicBezTo>
                          <a:close/>
                          <a:moveTo>
                            <a:pt x="54" y="459"/>
                          </a:moveTo>
                          <a:cubicBezTo>
                            <a:pt x="54" y="459"/>
                            <a:pt x="54" y="459"/>
                            <a:pt x="54" y="459"/>
                          </a:cubicBezTo>
                          <a:cubicBezTo>
                            <a:pt x="54" y="459"/>
                            <a:pt x="54" y="459"/>
                            <a:pt x="54" y="459"/>
                          </a:cubicBezTo>
                          <a:close/>
                          <a:moveTo>
                            <a:pt x="460" y="588"/>
                          </a:moveTo>
                          <a:cubicBezTo>
                            <a:pt x="460" y="588"/>
                            <a:pt x="460" y="588"/>
                            <a:pt x="460" y="588"/>
                          </a:cubicBezTo>
                          <a:cubicBezTo>
                            <a:pt x="460" y="588"/>
                            <a:pt x="460" y="588"/>
                            <a:pt x="460" y="588"/>
                          </a:cubicBezTo>
                          <a:close/>
                          <a:moveTo>
                            <a:pt x="461" y="587"/>
                          </a:moveTo>
                          <a:cubicBezTo>
                            <a:pt x="461" y="587"/>
                            <a:pt x="461" y="587"/>
                            <a:pt x="461" y="587"/>
                          </a:cubicBezTo>
                          <a:cubicBezTo>
                            <a:pt x="461" y="587"/>
                            <a:pt x="461" y="587"/>
                            <a:pt x="461" y="587"/>
                          </a:cubicBezTo>
                          <a:cubicBezTo>
                            <a:pt x="461" y="587"/>
                            <a:pt x="461" y="587"/>
                            <a:pt x="461" y="587"/>
                          </a:cubicBezTo>
                          <a:close/>
                          <a:moveTo>
                            <a:pt x="637" y="233"/>
                          </a:move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lose/>
                          <a:moveTo>
                            <a:pt x="637" y="232"/>
                          </a:move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lose/>
                          <a:moveTo>
                            <a:pt x="651" y="309"/>
                          </a:moveTo>
                          <a:cubicBezTo>
                            <a:pt x="651" y="309"/>
                            <a:pt x="651" y="309"/>
                            <a:pt x="651" y="310"/>
                          </a:cubicBezTo>
                          <a:cubicBezTo>
                            <a:pt x="651" y="310"/>
                            <a:pt x="651" y="310"/>
                            <a:pt x="651" y="310"/>
                          </a:cubicBezTo>
                          <a:cubicBezTo>
                            <a:pt x="651" y="310"/>
                            <a:pt x="651" y="310"/>
                            <a:pt x="651" y="309"/>
                          </a:cubicBezTo>
                          <a:close/>
                          <a:moveTo>
                            <a:pt x="640" y="233"/>
                          </a:moveTo>
                          <a:cubicBezTo>
                            <a:pt x="640" y="233"/>
                            <a:pt x="640" y="233"/>
                            <a:pt x="641" y="233"/>
                          </a:cubicBezTo>
                          <a:cubicBezTo>
                            <a:pt x="641" y="233"/>
                            <a:pt x="641" y="233"/>
                            <a:pt x="641" y="233"/>
                          </a:cubicBezTo>
                          <a:cubicBezTo>
                            <a:pt x="641" y="233"/>
                            <a:pt x="641" y="233"/>
                            <a:pt x="641" y="233"/>
                          </a:cubicBezTo>
                          <a:cubicBezTo>
                            <a:pt x="640" y="233"/>
                            <a:pt x="640" y="233"/>
                            <a:pt x="640" y="233"/>
                          </a:cubicBezTo>
                          <a:close/>
                          <a:moveTo>
                            <a:pt x="616" y="185"/>
                          </a:moveTo>
                          <a:cubicBezTo>
                            <a:pt x="616" y="185"/>
                            <a:pt x="616" y="185"/>
                            <a:pt x="616" y="184"/>
                          </a:cubicBezTo>
                          <a:cubicBezTo>
                            <a:pt x="616" y="185"/>
                            <a:pt x="616" y="185"/>
                            <a:pt x="616" y="185"/>
                          </a:cubicBezTo>
                          <a:close/>
                          <a:moveTo>
                            <a:pt x="631" y="209"/>
                          </a:move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lose/>
                          <a:moveTo>
                            <a:pt x="557" y="106"/>
                          </a:move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lose/>
                          <a:moveTo>
                            <a:pt x="564" y="109"/>
                          </a:moveTo>
                          <a:cubicBezTo>
                            <a:pt x="564" y="109"/>
                            <a:pt x="564" y="109"/>
                            <a:pt x="564" y="108"/>
                          </a:cubicBezTo>
                          <a:cubicBezTo>
                            <a:pt x="564" y="108"/>
                            <a:pt x="564" y="108"/>
                            <a:pt x="564" y="108"/>
                          </a:cubicBezTo>
                          <a:cubicBezTo>
                            <a:pt x="564" y="108"/>
                            <a:pt x="564" y="108"/>
                            <a:pt x="564" y="108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lose/>
                          <a:moveTo>
                            <a:pt x="577" y="110"/>
                          </a:move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lose/>
                          <a:moveTo>
                            <a:pt x="571" y="105"/>
                          </a:move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lose/>
                          <a:moveTo>
                            <a:pt x="494" y="62"/>
                          </a:moveTo>
                          <a:cubicBezTo>
                            <a:pt x="494" y="62"/>
                            <a:pt x="493" y="62"/>
                            <a:pt x="493" y="62"/>
                          </a:cubicBezTo>
                          <a:cubicBezTo>
                            <a:pt x="493" y="62"/>
                            <a:pt x="494" y="62"/>
                            <a:pt x="494" y="62"/>
                          </a:cubicBezTo>
                          <a:cubicBezTo>
                            <a:pt x="494" y="62"/>
                            <a:pt x="494" y="62"/>
                            <a:pt x="494" y="62"/>
                          </a:cubicBezTo>
                          <a:close/>
                          <a:moveTo>
                            <a:pt x="251" y="6"/>
                          </a:moveTo>
                          <a:cubicBezTo>
                            <a:pt x="251" y="6"/>
                            <a:pt x="251" y="6"/>
                            <a:pt x="251" y="6"/>
                          </a:cubicBezTo>
                          <a:cubicBezTo>
                            <a:pt x="251" y="6"/>
                            <a:pt x="251" y="6"/>
                            <a:pt x="251" y="6"/>
                          </a:cubicBezTo>
                          <a:cubicBezTo>
                            <a:pt x="251" y="6"/>
                            <a:pt x="251" y="6"/>
                            <a:pt x="251" y="6"/>
                          </a:cubicBezTo>
                          <a:close/>
                          <a:moveTo>
                            <a:pt x="214" y="13"/>
                          </a:moveTo>
                          <a:cubicBezTo>
                            <a:pt x="214" y="14"/>
                            <a:pt x="214" y="14"/>
                            <a:pt x="214" y="14"/>
                          </a:cubicBezTo>
                          <a:cubicBezTo>
                            <a:pt x="214" y="14"/>
                            <a:pt x="214" y="14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lose/>
                          <a:moveTo>
                            <a:pt x="127" y="64"/>
                          </a:move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lose/>
                          <a:moveTo>
                            <a:pt x="36" y="189"/>
                          </a:moveTo>
                          <a:cubicBezTo>
                            <a:pt x="36" y="189"/>
                            <a:pt x="36" y="189"/>
                            <a:pt x="36" y="189"/>
                          </a:cubicBezTo>
                          <a:cubicBezTo>
                            <a:pt x="36" y="189"/>
                            <a:pt x="36" y="189"/>
                            <a:pt x="36" y="189"/>
                          </a:cubicBezTo>
                          <a:close/>
                          <a:moveTo>
                            <a:pt x="15" y="222"/>
                          </a:moveTo>
                          <a:cubicBezTo>
                            <a:pt x="15" y="222"/>
                            <a:pt x="15" y="222"/>
                            <a:pt x="15" y="222"/>
                          </a:cubicBezTo>
                          <a:cubicBezTo>
                            <a:pt x="15" y="221"/>
                            <a:pt x="15" y="221"/>
                            <a:pt x="15" y="222"/>
                          </a:cubicBezTo>
                          <a:cubicBezTo>
                            <a:pt x="15" y="221"/>
                            <a:pt x="15" y="221"/>
                            <a:pt x="15" y="221"/>
                          </a:cubicBezTo>
                          <a:cubicBezTo>
                            <a:pt x="15" y="221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19"/>
                            <a:pt x="15" y="219"/>
                          </a:cubicBezTo>
                          <a:cubicBezTo>
                            <a:pt x="15" y="220"/>
                            <a:pt x="15" y="220"/>
                            <a:pt x="16" y="221"/>
                          </a:cubicBezTo>
                          <a:cubicBezTo>
                            <a:pt x="16" y="221"/>
                            <a:pt x="16" y="221"/>
                            <a:pt x="17" y="221"/>
                          </a:cubicBezTo>
                          <a:cubicBezTo>
                            <a:pt x="16" y="221"/>
                            <a:pt x="16" y="222"/>
                            <a:pt x="16" y="222"/>
                          </a:cubicBezTo>
                          <a:cubicBezTo>
                            <a:pt x="16" y="221"/>
                            <a:pt x="16" y="221"/>
                            <a:pt x="15" y="222"/>
                          </a:cubicBezTo>
                          <a:close/>
                          <a:moveTo>
                            <a:pt x="212" y="589"/>
                          </a:moveTo>
                          <a:cubicBezTo>
                            <a:pt x="212" y="589"/>
                            <a:pt x="212" y="589"/>
                            <a:pt x="212" y="589"/>
                          </a:cubicBezTo>
                          <a:cubicBezTo>
                            <a:pt x="212" y="589"/>
                            <a:pt x="212" y="589"/>
                            <a:pt x="212" y="589"/>
                          </a:cubicBezTo>
                          <a:cubicBezTo>
                            <a:pt x="212" y="589"/>
                            <a:pt x="212" y="589"/>
                            <a:pt x="212" y="589"/>
                          </a:cubicBezTo>
                          <a:close/>
                          <a:moveTo>
                            <a:pt x="243" y="598"/>
                          </a:move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lose/>
                          <a:moveTo>
                            <a:pt x="482" y="584"/>
                          </a:moveTo>
                          <a:cubicBezTo>
                            <a:pt x="482" y="584"/>
                            <a:pt x="482" y="584"/>
                            <a:pt x="483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lose/>
                          <a:moveTo>
                            <a:pt x="489" y="581"/>
                          </a:move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lose/>
                          <a:moveTo>
                            <a:pt x="497" y="579"/>
                          </a:move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lose/>
                          <a:moveTo>
                            <a:pt x="577" y="516"/>
                          </a:moveTo>
                          <a:cubicBezTo>
                            <a:pt x="577" y="516"/>
                            <a:pt x="577" y="516"/>
                            <a:pt x="577" y="516"/>
                          </a:cubicBezTo>
                          <a:cubicBezTo>
                            <a:pt x="577" y="516"/>
                            <a:pt x="577" y="516"/>
                            <a:pt x="577" y="516"/>
                          </a:cubicBezTo>
                          <a:cubicBezTo>
                            <a:pt x="577" y="516"/>
                            <a:pt x="577" y="516"/>
                            <a:pt x="577" y="516"/>
                          </a:cubicBezTo>
                          <a:close/>
                          <a:moveTo>
                            <a:pt x="605" y="485"/>
                          </a:moveTo>
                          <a:cubicBezTo>
                            <a:pt x="605" y="485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5"/>
                            <a:pt x="605" y="485"/>
                          </a:cubicBezTo>
                          <a:close/>
                          <a:moveTo>
                            <a:pt x="611" y="478"/>
                          </a:move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499" name="Freeform 2190">
                      <a:extLst>
                        <a:ext uri="{FF2B5EF4-FFF2-40B4-BE49-F238E27FC236}">
                          <a16:creationId xmlns:a16="http://schemas.microsoft.com/office/drawing/2014/main" id="{46FD3A48-5EEC-4397-9FFC-9F40224956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5" y="2695"/>
                      <a:ext cx="16" cy="11"/>
                    </a:xfrm>
                    <a:custGeom>
                      <a:avLst/>
                      <a:gdLst>
                        <a:gd name="T0" fmla="*/ 4 w 6"/>
                        <a:gd name="T1" fmla="*/ 3 h 4"/>
                        <a:gd name="T2" fmla="*/ 5 w 6"/>
                        <a:gd name="T3" fmla="*/ 2 h 4"/>
                        <a:gd name="T4" fmla="*/ 6 w 6"/>
                        <a:gd name="T5" fmla="*/ 1 h 4"/>
                        <a:gd name="T6" fmla="*/ 6 w 6"/>
                        <a:gd name="T7" fmla="*/ 0 h 4"/>
                        <a:gd name="T8" fmla="*/ 5 w 6"/>
                        <a:gd name="T9" fmla="*/ 0 h 4"/>
                        <a:gd name="T10" fmla="*/ 4 w 6"/>
                        <a:gd name="T11" fmla="*/ 1 h 4"/>
                        <a:gd name="T12" fmla="*/ 3 w 6"/>
                        <a:gd name="T13" fmla="*/ 2 h 4"/>
                        <a:gd name="T14" fmla="*/ 3 w 6"/>
                        <a:gd name="T15" fmla="*/ 2 h 4"/>
                        <a:gd name="T16" fmla="*/ 1 w 6"/>
                        <a:gd name="T17" fmla="*/ 1 h 4"/>
                        <a:gd name="T18" fmla="*/ 1 w 6"/>
                        <a:gd name="T19" fmla="*/ 1 h 4"/>
                        <a:gd name="T20" fmla="*/ 0 w 6"/>
                        <a:gd name="T21" fmla="*/ 2 h 4"/>
                        <a:gd name="T22" fmla="*/ 1 w 6"/>
                        <a:gd name="T23" fmla="*/ 3 h 4"/>
                        <a:gd name="T24" fmla="*/ 4 w 6"/>
                        <a:gd name="T25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4" y="3"/>
                          </a:moveTo>
                          <a:cubicBezTo>
                            <a:pt x="4" y="3"/>
                            <a:pt x="5" y="3"/>
                            <a:pt x="5" y="2"/>
                          </a:cubicBezTo>
                          <a:cubicBezTo>
                            <a:pt x="5" y="2"/>
                            <a:pt x="5" y="1"/>
                            <a:pt x="6" y="1"/>
                          </a:cubicBez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5" y="0"/>
                            <a:pt x="5" y="0"/>
                          </a:cubicBezTo>
                          <a:cubicBezTo>
                            <a:pt x="5" y="0"/>
                            <a:pt x="4" y="1"/>
                            <a:pt x="4" y="1"/>
                          </a:cubicBezTo>
                          <a:cubicBezTo>
                            <a:pt x="4" y="1"/>
                            <a:pt x="3" y="1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1" y="3"/>
                          </a:cubicBezTo>
                          <a:cubicBezTo>
                            <a:pt x="2" y="3"/>
                            <a:pt x="3" y="4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0" name="Freeform 2191">
                      <a:extLst>
                        <a:ext uri="{FF2B5EF4-FFF2-40B4-BE49-F238E27FC236}">
                          <a16:creationId xmlns:a16="http://schemas.microsoft.com/office/drawing/2014/main" id="{6DFFF4BF-9DF5-464B-854F-8FF8C00301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3" y="4108"/>
                      <a:ext cx="11" cy="9"/>
                    </a:xfrm>
                    <a:custGeom>
                      <a:avLst/>
                      <a:gdLst>
                        <a:gd name="T0" fmla="*/ 1 w 4"/>
                        <a:gd name="T1" fmla="*/ 1 h 3"/>
                        <a:gd name="T2" fmla="*/ 0 w 4"/>
                        <a:gd name="T3" fmla="*/ 2 h 3"/>
                        <a:gd name="T4" fmla="*/ 1 w 4"/>
                        <a:gd name="T5" fmla="*/ 2 h 3"/>
                        <a:gd name="T6" fmla="*/ 2 w 4"/>
                        <a:gd name="T7" fmla="*/ 2 h 3"/>
                        <a:gd name="T8" fmla="*/ 4 w 4"/>
                        <a:gd name="T9" fmla="*/ 1 h 3"/>
                        <a:gd name="T10" fmla="*/ 4 w 4"/>
                        <a:gd name="T11" fmla="*/ 1 h 3"/>
                        <a:gd name="T12" fmla="*/ 1 w 4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3" y="3"/>
                            <a:pt x="3" y="2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0"/>
                            <a:pt x="2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1" name="Freeform 2192">
                      <a:extLst>
                        <a:ext uri="{FF2B5EF4-FFF2-40B4-BE49-F238E27FC236}">
                          <a16:creationId xmlns:a16="http://schemas.microsoft.com/office/drawing/2014/main" id="{6703E813-76B5-465A-A963-09B645FF1DF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9" y="3129"/>
                      <a:ext cx="6" cy="14"/>
                    </a:xfrm>
                    <a:custGeom>
                      <a:avLst/>
                      <a:gdLst>
                        <a:gd name="T0" fmla="*/ 1 w 2"/>
                        <a:gd name="T1" fmla="*/ 0 h 5"/>
                        <a:gd name="T2" fmla="*/ 0 w 2"/>
                        <a:gd name="T3" fmla="*/ 0 h 5"/>
                        <a:gd name="T4" fmla="*/ 0 w 2"/>
                        <a:gd name="T5" fmla="*/ 2 h 5"/>
                        <a:gd name="T6" fmla="*/ 0 w 2"/>
                        <a:gd name="T7" fmla="*/ 4 h 5"/>
                        <a:gd name="T8" fmla="*/ 2 w 2"/>
                        <a:gd name="T9" fmla="*/ 4 h 5"/>
                        <a:gd name="T10" fmla="*/ 2 w 2"/>
                        <a:gd name="T11" fmla="*/ 2 h 5"/>
                        <a:gd name="T12" fmla="*/ 2 w 2"/>
                        <a:gd name="T13" fmla="*/ 1 h 5"/>
                        <a:gd name="T14" fmla="*/ 1 w 2"/>
                        <a:gd name="T15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5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0" y="4"/>
                          </a:cubicBezTo>
                          <a:cubicBezTo>
                            <a:pt x="1" y="5"/>
                            <a:pt x="1" y="5"/>
                            <a:pt x="2" y="4"/>
                          </a:cubicBezTo>
                          <a:cubicBezTo>
                            <a:pt x="2" y="3"/>
                            <a:pt x="2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2" name="Freeform 2193">
                      <a:extLst>
                        <a:ext uri="{FF2B5EF4-FFF2-40B4-BE49-F238E27FC236}">
                          <a16:creationId xmlns:a16="http://schemas.microsoft.com/office/drawing/2014/main" id="{DB6CBF4F-2420-4B31-B7D4-E0924E311C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77" y="3569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1 h 4"/>
                        <a:gd name="T2" fmla="*/ 1 w 3"/>
                        <a:gd name="T3" fmla="*/ 0 h 4"/>
                        <a:gd name="T4" fmla="*/ 1 w 3"/>
                        <a:gd name="T5" fmla="*/ 1 h 4"/>
                        <a:gd name="T6" fmla="*/ 1 w 3"/>
                        <a:gd name="T7" fmla="*/ 2 h 4"/>
                        <a:gd name="T8" fmla="*/ 0 w 3"/>
                        <a:gd name="T9" fmla="*/ 4 h 4"/>
                        <a:gd name="T10" fmla="*/ 2 w 3"/>
                        <a:gd name="T11" fmla="*/ 4 h 4"/>
                        <a:gd name="T12" fmla="*/ 2 w 3"/>
                        <a:gd name="T13" fmla="*/ 4 h 4"/>
                        <a:gd name="T14" fmla="*/ 2 w 3"/>
                        <a:gd name="T15" fmla="*/ 1 h 4"/>
                        <a:gd name="T16" fmla="*/ 2 w 3"/>
                        <a:gd name="T17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1"/>
                          </a:move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0" y="3"/>
                            <a:pt x="0" y="3"/>
                            <a:pt x="0" y="4"/>
                          </a:cubicBez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3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3" name="Freeform 2194">
                      <a:extLst>
                        <a:ext uri="{FF2B5EF4-FFF2-40B4-BE49-F238E27FC236}">
                          <a16:creationId xmlns:a16="http://schemas.microsoft.com/office/drawing/2014/main" id="{0FB138A3-18FE-4D46-9FE3-BFE841D2B1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31" y="2448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3 h 3"/>
                        <a:gd name="T2" fmla="*/ 2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2 h 3"/>
                        <a:gd name="T8" fmla="*/ 2 w 2"/>
                        <a:gd name="T9" fmla="*/ 2 h 3"/>
                        <a:gd name="T10" fmla="*/ 2 w 2"/>
                        <a:gd name="T11" fmla="*/ 1 h 3"/>
                        <a:gd name="T12" fmla="*/ 0 w 2"/>
                        <a:gd name="T13" fmla="*/ 1 h 3"/>
                        <a:gd name="T14" fmla="*/ 0 w 2"/>
                        <a:gd name="T15" fmla="*/ 2 h 3"/>
                        <a:gd name="T16" fmla="*/ 0 w 2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3"/>
                          </a:move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4" name="Freeform 2195">
                      <a:extLst>
                        <a:ext uri="{FF2B5EF4-FFF2-40B4-BE49-F238E27FC236}">
                          <a16:creationId xmlns:a16="http://schemas.microsoft.com/office/drawing/2014/main" id="{E71E9529-03CF-4415-BB18-7065144DB0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69" y="4106"/>
                      <a:ext cx="16" cy="11"/>
                    </a:xfrm>
                    <a:custGeom>
                      <a:avLst/>
                      <a:gdLst>
                        <a:gd name="T0" fmla="*/ 5 w 6"/>
                        <a:gd name="T1" fmla="*/ 2 h 4"/>
                        <a:gd name="T2" fmla="*/ 4 w 6"/>
                        <a:gd name="T3" fmla="*/ 1 h 4"/>
                        <a:gd name="T4" fmla="*/ 3 w 6"/>
                        <a:gd name="T5" fmla="*/ 0 h 4"/>
                        <a:gd name="T6" fmla="*/ 1 w 6"/>
                        <a:gd name="T7" fmla="*/ 0 h 4"/>
                        <a:gd name="T8" fmla="*/ 0 w 6"/>
                        <a:gd name="T9" fmla="*/ 1 h 4"/>
                        <a:gd name="T10" fmla="*/ 1 w 6"/>
                        <a:gd name="T11" fmla="*/ 1 h 4"/>
                        <a:gd name="T12" fmla="*/ 3 w 6"/>
                        <a:gd name="T13" fmla="*/ 1 h 4"/>
                        <a:gd name="T14" fmla="*/ 3 w 6"/>
                        <a:gd name="T15" fmla="*/ 2 h 4"/>
                        <a:gd name="T16" fmla="*/ 4 w 6"/>
                        <a:gd name="T17" fmla="*/ 3 h 4"/>
                        <a:gd name="T18" fmla="*/ 6 w 6"/>
                        <a:gd name="T19" fmla="*/ 4 h 4"/>
                        <a:gd name="T20" fmla="*/ 6 w 6"/>
                        <a:gd name="T21" fmla="*/ 3 h 4"/>
                        <a:gd name="T22" fmla="*/ 5 w 6"/>
                        <a:gd name="T23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5" y="2"/>
                          </a:move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ubicBezTo>
                            <a:pt x="3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2" y="1"/>
                            <a:pt x="2" y="1"/>
                            <a:pt x="3" y="1"/>
                          </a:cubicBezTo>
                          <a:cubicBezTo>
                            <a:pt x="3" y="1"/>
                            <a:pt x="3" y="2"/>
                            <a:pt x="3" y="2"/>
                          </a:cubicBezTo>
                          <a:cubicBezTo>
                            <a:pt x="3" y="2"/>
                            <a:pt x="4" y="3"/>
                            <a:pt x="4" y="3"/>
                          </a:cubicBezTo>
                          <a:cubicBezTo>
                            <a:pt x="4" y="4"/>
                            <a:pt x="5" y="4"/>
                            <a:pt x="6" y="4"/>
                          </a:cubicBezTo>
                          <a:cubicBezTo>
                            <a:pt x="6" y="4"/>
                            <a:pt x="6" y="4"/>
                            <a:pt x="6" y="3"/>
                          </a:cubicBezTo>
                          <a:cubicBezTo>
                            <a:pt x="6" y="3"/>
                            <a:pt x="5" y="2"/>
                            <a:pt x="5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5" name="Freeform 2196">
                      <a:extLst>
                        <a:ext uri="{FF2B5EF4-FFF2-40B4-BE49-F238E27FC236}">
                          <a16:creationId xmlns:a16="http://schemas.microsoft.com/office/drawing/2014/main" id="{E997FCBD-6B57-4274-8093-197CFB76F0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05" y="4103"/>
                      <a:ext cx="19" cy="11"/>
                    </a:xfrm>
                    <a:custGeom>
                      <a:avLst/>
                      <a:gdLst>
                        <a:gd name="T0" fmla="*/ 7 w 7"/>
                        <a:gd name="T1" fmla="*/ 2 h 4"/>
                        <a:gd name="T2" fmla="*/ 5 w 7"/>
                        <a:gd name="T3" fmla="*/ 1 h 4"/>
                        <a:gd name="T4" fmla="*/ 4 w 7"/>
                        <a:gd name="T5" fmla="*/ 1 h 4"/>
                        <a:gd name="T6" fmla="*/ 2 w 7"/>
                        <a:gd name="T7" fmla="*/ 1 h 4"/>
                        <a:gd name="T8" fmla="*/ 2 w 7"/>
                        <a:gd name="T9" fmla="*/ 1 h 4"/>
                        <a:gd name="T10" fmla="*/ 1 w 7"/>
                        <a:gd name="T11" fmla="*/ 1 h 4"/>
                        <a:gd name="T12" fmla="*/ 0 w 7"/>
                        <a:gd name="T13" fmla="*/ 2 h 4"/>
                        <a:gd name="T14" fmla="*/ 1 w 7"/>
                        <a:gd name="T15" fmla="*/ 3 h 4"/>
                        <a:gd name="T16" fmla="*/ 3 w 7"/>
                        <a:gd name="T17" fmla="*/ 2 h 4"/>
                        <a:gd name="T18" fmla="*/ 3 w 7"/>
                        <a:gd name="T19" fmla="*/ 2 h 4"/>
                        <a:gd name="T20" fmla="*/ 3 w 7"/>
                        <a:gd name="T21" fmla="*/ 2 h 4"/>
                        <a:gd name="T22" fmla="*/ 3 w 7"/>
                        <a:gd name="T23" fmla="*/ 2 h 4"/>
                        <a:gd name="T24" fmla="*/ 3 w 7"/>
                        <a:gd name="T25" fmla="*/ 2 h 4"/>
                        <a:gd name="T26" fmla="*/ 3 w 7"/>
                        <a:gd name="T27" fmla="*/ 2 h 4"/>
                        <a:gd name="T28" fmla="*/ 5 w 7"/>
                        <a:gd name="T29" fmla="*/ 3 h 4"/>
                        <a:gd name="T30" fmla="*/ 7 w 7"/>
                        <a:gd name="T31" fmla="*/ 3 h 4"/>
                        <a:gd name="T32" fmla="*/ 7 w 7"/>
                        <a:gd name="T33" fmla="*/ 3 h 4"/>
                        <a:gd name="T34" fmla="*/ 7 w 7"/>
                        <a:gd name="T35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7" h="4">
                          <a:moveTo>
                            <a:pt x="7" y="2"/>
                          </a:moveTo>
                          <a:cubicBezTo>
                            <a:pt x="6" y="2"/>
                            <a:pt x="5" y="2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3" y="0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1"/>
                          </a:cubicBezTo>
                          <a:cubicBezTo>
                            <a:pt x="1" y="1"/>
                            <a:pt x="0" y="1"/>
                            <a:pt x="0" y="2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ubicBezTo>
                            <a:pt x="2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4" y="3"/>
                            <a:pt x="4" y="3"/>
                            <a:pt x="5" y="3"/>
                          </a:cubicBezTo>
                          <a:cubicBezTo>
                            <a:pt x="6" y="4"/>
                            <a:pt x="6" y="4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2"/>
                            <a:pt x="7" y="2"/>
                            <a:pt x="7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6" name="Freeform 2197">
                      <a:extLst>
                        <a:ext uri="{FF2B5EF4-FFF2-40B4-BE49-F238E27FC236}">
                          <a16:creationId xmlns:a16="http://schemas.microsoft.com/office/drawing/2014/main" id="{62F00E7B-369C-49F0-8972-97C213FCC2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65"/>
                      <a:ext cx="10" cy="18"/>
                    </a:xfrm>
                    <a:custGeom>
                      <a:avLst/>
                      <a:gdLst>
                        <a:gd name="T0" fmla="*/ 3 w 4"/>
                        <a:gd name="T1" fmla="*/ 3 h 7"/>
                        <a:gd name="T2" fmla="*/ 3 w 4"/>
                        <a:gd name="T3" fmla="*/ 2 h 7"/>
                        <a:gd name="T4" fmla="*/ 3 w 4"/>
                        <a:gd name="T5" fmla="*/ 1 h 7"/>
                        <a:gd name="T6" fmla="*/ 2 w 4"/>
                        <a:gd name="T7" fmla="*/ 1 h 7"/>
                        <a:gd name="T8" fmla="*/ 1 w 4"/>
                        <a:gd name="T9" fmla="*/ 1 h 7"/>
                        <a:gd name="T10" fmla="*/ 1 w 4"/>
                        <a:gd name="T11" fmla="*/ 2 h 7"/>
                        <a:gd name="T12" fmla="*/ 1 w 4"/>
                        <a:gd name="T13" fmla="*/ 3 h 7"/>
                        <a:gd name="T14" fmla="*/ 1 w 4"/>
                        <a:gd name="T15" fmla="*/ 3 h 7"/>
                        <a:gd name="T16" fmla="*/ 2 w 4"/>
                        <a:gd name="T17" fmla="*/ 3 h 7"/>
                        <a:gd name="T18" fmla="*/ 2 w 4"/>
                        <a:gd name="T19" fmla="*/ 4 h 7"/>
                        <a:gd name="T20" fmla="*/ 3 w 4"/>
                        <a:gd name="T21" fmla="*/ 5 h 7"/>
                        <a:gd name="T22" fmla="*/ 3 w 4"/>
                        <a:gd name="T23" fmla="*/ 7 h 7"/>
                        <a:gd name="T24" fmla="*/ 4 w 4"/>
                        <a:gd name="T25" fmla="*/ 7 h 7"/>
                        <a:gd name="T26" fmla="*/ 4 w 4"/>
                        <a:gd name="T27" fmla="*/ 5 h 7"/>
                        <a:gd name="T28" fmla="*/ 3 w 4"/>
                        <a:gd name="T29" fmla="*/ 4 h 7"/>
                        <a:gd name="T30" fmla="*/ 3 w 4"/>
                        <a:gd name="T31" fmla="*/ 3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4" h="7">
                          <a:moveTo>
                            <a:pt x="3" y="3"/>
                          </a:moveTo>
                          <a:cubicBezTo>
                            <a:pt x="3" y="3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2" y="3"/>
                            <a:pt x="2" y="3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5"/>
                            <a:pt x="2" y="5"/>
                            <a:pt x="3" y="5"/>
                          </a:cubicBezTo>
                          <a:cubicBezTo>
                            <a:pt x="3" y="6"/>
                            <a:pt x="3" y="6"/>
                            <a:pt x="3" y="7"/>
                          </a:cubicBezTo>
                          <a:cubicBezTo>
                            <a:pt x="3" y="7"/>
                            <a:pt x="3" y="7"/>
                            <a:pt x="4" y="7"/>
                          </a:cubicBezTo>
                          <a:cubicBezTo>
                            <a:pt x="4" y="6"/>
                            <a:pt x="4" y="6"/>
                            <a:pt x="4" y="5"/>
                          </a:cubicBezTo>
                          <a:cubicBezTo>
                            <a:pt x="4" y="5"/>
                            <a:pt x="4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7" name="Freeform 2198">
                      <a:extLst>
                        <a:ext uri="{FF2B5EF4-FFF2-40B4-BE49-F238E27FC236}">
                          <a16:creationId xmlns:a16="http://schemas.microsoft.com/office/drawing/2014/main" id="{3574C0E8-C695-408D-987D-1A71C93E630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494" y="2451"/>
                      <a:ext cx="83" cy="13"/>
                    </a:xfrm>
                    <a:custGeom>
                      <a:avLst/>
                      <a:gdLst>
                        <a:gd name="T0" fmla="*/ 2 w 31"/>
                        <a:gd name="T1" fmla="*/ 2 h 5"/>
                        <a:gd name="T2" fmla="*/ 5 w 31"/>
                        <a:gd name="T3" fmla="*/ 2 h 5"/>
                        <a:gd name="T4" fmla="*/ 6 w 31"/>
                        <a:gd name="T5" fmla="*/ 3 h 5"/>
                        <a:gd name="T6" fmla="*/ 7 w 31"/>
                        <a:gd name="T7" fmla="*/ 3 h 5"/>
                        <a:gd name="T8" fmla="*/ 10 w 31"/>
                        <a:gd name="T9" fmla="*/ 3 h 5"/>
                        <a:gd name="T10" fmla="*/ 10 w 31"/>
                        <a:gd name="T11" fmla="*/ 3 h 5"/>
                        <a:gd name="T12" fmla="*/ 10 w 31"/>
                        <a:gd name="T13" fmla="*/ 3 h 5"/>
                        <a:gd name="T14" fmla="*/ 17 w 31"/>
                        <a:gd name="T15" fmla="*/ 3 h 5"/>
                        <a:gd name="T16" fmla="*/ 18 w 31"/>
                        <a:gd name="T17" fmla="*/ 4 h 5"/>
                        <a:gd name="T18" fmla="*/ 19 w 31"/>
                        <a:gd name="T19" fmla="*/ 4 h 5"/>
                        <a:gd name="T20" fmla="*/ 21 w 31"/>
                        <a:gd name="T21" fmla="*/ 4 h 5"/>
                        <a:gd name="T22" fmla="*/ 22 w 31"/>
                        <a:gd name="T23" fmla="*/ 3 h 5"/>
                        <a:gd name="T24" fmla="*/ 22 w 31"/>
                        <a:gd name="T25" fmla="*/ 4 h 5"/>
                        <a:gd name="T26" fmla="*/ 23 w 31"/>
                        <a:gd name="T27" fmla="*/ 4 h 5"/>
                        <a:gd name="T28" fmla="*/ 25 w 31"/>
                        <a:gd name="T29" fmla="*/ 4 h 5"/>
                        <a:gd name="T30" fmla="*/ 26 w 31"/>
                        <a:gd name="T31" fmla="*/ 4 h 5"/>
                        <a:gd name="T32" fmla="*/ 26 w 31"/>
                        <a:gd name="T33" fmla="*/ 4 h 5"/>
                        <a:gd name="T34" fmla="*/ 26 w 31"/>
                        <a:gd name="T35" fmla="*/ 4 h 5"/>
                        <a:gd name="T36" fmla="*/ 27 w 31"/>
                        <a:gd name="T37" fmla="*/ 4 h 5"/>
                        <a:gd name="T38" fmla="*/ 28 w 31"/>
                        <a:gd name="T39" fmla="*/ 4 h 5"/>
                        <a:gd name="T40" fmla="*/ 31 w 31"/>
                        <a:gd name="T41" fmla="*/ 4 h 5"/>
                        <a:gd name="T42" fmla="*/ 31 w 31"/>
                        <a:gd name="T43" fmla="*/ 4 h 5"/>
                        <a:gd name="T44" fmla="*/ 31 w 31"/>
                        <a:gd name="T45" fmla="*/ 3 h 5"/>
                        <a:gd name="T46" fmla="*/ 30 w 31"/>
                        <a:gd name="T47" fmla="*/ 2 h 5"/>
                        <a:gd name="T48" fmla="*/ 28 w 31"/>
                        <a:gd name="T49" fmla="*/ 2 h 5"/>
                        <a:gd name="T50" fmla="*/ 26 w 31"/>
                        <a:gd name="T51" fmla="*/ 2 h 5"/>
                        <a:gd name="T52" fmla="*/ 25 w 31"/>
                        <a:gd name="T53" fmla="*/ 2 h 5"/>
                        <a:gd name="T54" fmla="*/ 25 w 31"/>
                        <a:gd name="T55" fmla="*/ 3 h 5"/>
                        <a:gd name="T56" fmla="*/ 24 w 31"/>
                        <a:gd name="T57" fmla="*/ 2 h 5"/>
                        <a:gd name="T58" fmla="*/ 23 w 31"/>
                        <a:gd name="T59" fmla="*/ 2 h 5"/>
                        <a:gd name="T60" fmla="*/ 22 w 31"/>
                        <a:gd name="T61" fmla="*/ 3 h 5"/>
                        <a:gd name="T62" fmla="*/ 20 w 31"/>
                        <a:gd name="T63" fmla="*/ 2 h 5"/>
                        <a:gd name="T64" fmla="*/ 19 w 31"/>
                        <a:gd name="T65" fmla="*/ 2 h 5"/>
                        <a:gd name="T66" fmla="*/ 19 w 31"/>
                        <a:gd name="T67" fmla="*/ 1 h 5"/>
                        <a:gd name="T68" fmla="*/ 13 w 31"/>
                        <a:gd name="T69" fmla="*/ 1 h 5"/>
                        <a:gd name="T70" fmla="*/ 13 w 31"/>
                        <a:gd name="T71" fmla="*/ 2 h 5"/>
                        <a:gd name="T72" fmla="*/ 11 w 31"/>
                        <a:gd name="T73" fmla="*/ 2 h 5"/>
                        <a:gd name="T74" fmla="*/ 10 w 31"/>
                        <a:gd name="T75" fmla="*/ 2 h 5"/>
                        <a:gd name="T76" fmla="*/ 9 w 31"/>
                        <a:gd name="T77" fmla="*/ 1 h 5"/>
                        <a:gd name="T78" fmla="*/ 7 w 31"/>
                        <a:gd name="T79" fmla="*/ 1 h 5"/>
                        <a:gd name="T80" fmla="*/ 6 w 31"/>
                        <a:gd name="T81" fmla="*/ 1 h 5"/>
                        <a:gd name="T82" fmla="*/ 5 w 31"/>
                        <a:gd name="T83" fmla="*/ 0 h 5"/>
                        <a:gd name="T84" fmla="*/ 3 w 31"/>
                        <a:gd name="T85" fmla="*/ 0 h 5"/>
                        <a:gd name="T86" fmla="*/ 3 w 31"/>
                        <a:gd name="T87" fmla="*/ 0 h 5"/>
                        <a:gd name="T88" fmla="*/ 3 w 31"/>
                        <a:gd name="T89" fmla="*/ 0 h 5"/>
                        <a:gd name="T90" fmla="*/ 3 w 31"/>
                        <a:gd name="T91" fmla="*/ 0 h 5"/>
                        <a:gd name="T92" fmla="*/ 1 w 31"/>
                        <a:gd name="T93" fmla="*/ 0 h 5"/>
                        <a:gd name="T94" fmla="*/ 1 w 31"/>
                        <a:gd name="T95" fmla="*/ 0 h 5"/>
                        <a:gd name="T96" fmla="*/ 1 w 31"/>
                        <a:gd name="T97" fmla="*/ 2 h 5"/>
                        <a:gd name="T98" fmla="*/ 2 w 31"/>
                        <a:gd name="T99" fmla="*/ 2 h 5"/>
                        <a:gd name="T100" fmla="*/ 17 w 31"/>
                        <a:gd name="T101" fmla="*/ 3 h 5"/>
                        <a:gd name="T102" fmla="*/ 17 w 31"/>
                        <a:gd name="T103" fmla="*/ 3 h 5"/>
                        <a:gd name="T104" fmla="*/ 17 w 31"/>
                        <a:gd name="T105" fmla="*/ 3 h 5"/>
                        <a:gd name="T106" fmla="*/ 17 w 31"/>
                        <a:gd name="T107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31" h="5">
                          <a:moveTo>
                            <a:pt x="2" y="2"/>
                          </a:moveTo>
                          <a:cubicBezTo>
                            <a:pt x="3" y="2"/>
                            <a:pt x="4" y="2"/>
                            <a:pt x="5" y="2"/>
                          </a:cubicBezTo>
                          <a:cubicBezTo>
                            <a:pt x="5" y="3"/>
                            <a:pt x="6" y="3"/>
                            <a:pt x="6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9" y="4"/>
                            <a:pt x="9" y="4"/>
                            <a:pt x="10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12" y="3"/>
                            <a:pt x="14" y="3"/>
                            <a:pt x="17" y="3"/>
                          </a:cubicBezTo>
                          <a:cubicBezTo>
                            <a:pt x="17" y="3"/>
                            <a:pt x="17" y="4"/>
                            <a:pt x="18" y="4"/>
                          </a:cubicBezTo>
                          <a:cubicBezTo>
                            <a:pt x="18" y="4"/>
                            <a:pt x="19" y="4"/>
                            <a:pt x="19" y="4"/>
                          </a:cubicBezTo>
                          <a:cubicBezTo>
                            <a:pt x="20" y="4"/>
                            <a:pt x="20" y="4"/>
                            <a:pt x="21" y="4"/>
                          </a:cubicBezTo>
                          <a:cubicBezTo>
                            <a:pt x="21" y="4"/>
                            <a:pt x="21" y="3"/>
                            <a:pt x="22" y="3"/>
                          </a:cubicBezTo>
                          <a:cubicBezTo>
                            <a:pt x="22" y="4"/>
                            <a:pt x="22" y="4"/>
                            <a:pt x="22" y="4"/>
                          </a:cubicBezTo>
                          <a:cubicBezTo>
                            <a:pt x="23" y="4"/>
                            <a:pt x="23" y="4"/>
                            <a:pt x="23" y="4"/>
                          </a:cubicBezTo>
                          <a:cubicBezTo>
                            <a:pt x="23" y="4"/>
                            <a:pt x="24" y="4"/>
                            <a:pt x="25" y="4"/>
                          </a:cubicBezTo>
                          <a:cubicBezTo>
                            <a:pt x="25" y="4"/>
                            <a:pt x="25" y="4"/>
                            <a:pt x="26" y="4"/>
                          </a:cubicBezTo>
                          <a:cubicBezTo>
                            <a:pt x="26" y="4"/>
                            <a:pt x="26" y="4"/>
                            <a:pt x="26" y="4"/>
                          </a:cubicBezTo>
                          <a:cubicBezTo>
                            <a:pt x="26" y="4"/>
                            <a:pt x="26" y="4"/>
                            <a:pt x="26" y="4"/>
                          </a:cubicBezTo>
                          <a:cubicBezTo>
                            <a:pt x="27" y="4"/>
                            <a:pt x="27" y="4"/>
                            <a:pt x="27" y="4"/>
                          </a:cubicBezTo>
                          <a:cubicBezTo>
                            <a:pt x="27" y="4"/>
                            <a:pt x="27" y="4"/>
                            <a:pt x="28" y="4"/>
                          </a:cubicBezTo>
                          <a:cubicBezTo>
                            <a:pt x="29" y="5"/>
                            <a:pt x="30" y="5"/>
                            <a:pt x="31" y="4"/>
                          </a:cubicBezTo>
                          <a:cubicBezTo>
                            <a:pt x="31" y="4"/>
                            <a:pt x="31" y="4"/>
                            <a:pt x="31" y="4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31" y="3"/>
                            <a:pt x="31" y="2"/>
                            <a:pt x="30" y="2"/>
                          </a:cubicBezTo>
                          <a:cubicBezTo>
                            <a:pt x="30" y="2"/>
                            <a:pt x="29" y="2"/>
                            <a:pt x="28" y="2"/>
                          </a:cubicBezTo>
                          <a:cubicBezTo>
                            <a:pt x="28" y="3"/>
                            <a:pt x="27" y="3"/>
                            <a:pt x="26" y="2"/>
                          </a:cubicBezTo>
                          <a:cubicBezTo>
                            <a:pt x="26" y="2"/>
                            <a:pt x="26" y="2"/>
                            <a:pt x="25" y="2"/>
                          </a:cubicBezTo>
                          <a:cubicBezTo>
                            <a:pt x="25" y="3"/>
                            <a:pt x="25" y="3"/>
                            <a:pt x="25" y="3"/>
                          </a:cubicBezTo>
                          <a:cubicBezTo>
                            <a:pt x="25" y="3"/>
                            <a:pt x="25" y="2"/>
                            <a:pt x="24" y="2"/>
                          </a:cubicBezTo>
                          <a:cubicBezTo>
                            <a:pt x="24" y="2"/>
                            <a:pt x="23" y="2"/>
                            <a:pt x="23" y="2"/>
                          </a:cubicBezTo>
                          <a:cubicBezTo>
                            <a:pt x="22" y="2"/>
                            <a:pt x="22" y="2"/>
                            <a:pt x="22" y="3"/>
                          </a:cubicBezTo>
                          <a:cubicBezTo>
                            <a:pt x="21" y="2"/>
                            <a:pt x="20" y="2"/>
                            <a:pt x="20" y="2"/>
                          </a:cubicBezTo>
                          <a:cubicBezTo>
                            <a:pt x="20" y="2"/>
                            <a:pt x="20" y="2"/>
                            <a:pt x="19" y="2"/>
                          </a:cubicBezTo>
                          <a:cubicBezTo>
                            <a:pt x="19" y="1"/>
                            <a:pt x="19" y="1"/>
                            <a:pt x="19" y="1"/>
                          </a:cubicBezTo>
                          <a:cubicBezTo>
                            <a:pt x="17" y="1"/>
                            <a:pt x="15" y="1"/>
                            <a:pt x="13" y="1"/>
                          </a:cubicBezTo>
                          <a:cubicBezTo>
                            <a:pt x="13" y="1"/>
                            <a:pt x="13" y="2"/>
                            <a:pt x="13" y="2"/>
                          </a:cubicBezTo>
                          <a:cubicBezTo>
                            <a:pt x="12" y="2"/>
                            <a:pt x="11" y="2"/>
                            <a:pt x="11" y="2"/>
                          </a:cubicBezTo>
                          <a:cubicBezTo>
                            <a:pt x="11" y="2"/>
                            <a:pt x="10" y="2"/>
                            <a:pt x="10" y="2"/>
                          </a:cubicBezTo>
                          <a:cubicBezTo>
                            <a:pt x="10" y="1"/>
                            <a:pt x="10" y="1"/>
                            <a:pt x="9" y="1"/>
                          </a:cubicBezTo>
                          <a:cubicBezTo>
                            <a:pt x="8" y="1"/>
                            <a:pt x="7" y="1"/>
                            <a:pt x="7" y="1"/>
                          </a:cubicBezTo>
                          <a:cubicBezTo>
                            <a:pt x="6" y="1"/>
                            <a:pt x="6" y="1"/>
                            <a:pt x="6" y="1"/>
                          </a:cubicBezTo>
                          <a:cubicBezTo>
                            <a:pt x="6" y="1"/>
                            <a:pt x="5" y="0"/>
                            <a:pt x="5" y="0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lose/>
                          <a:moveTo>
                            <a:pt x="17" y="3"/>
                          </a:moveTo>
                          <a:cubicBezTo>
                            <a:pt x="17" y="3"/>
                            <a:pt x="17" y="3"/>
                            <a:pt x="17" y="3"/>
                          </a:cubicBezTo>
                          <a:cubicBezTo>
                            <a:pt x="17" y="3"/>
                            <a:pt x="17" y="3"/>
                            <a:pt x="17" y="3"/>
                          </a:cubicBezTo>
                          <a:cubicBezTo>
                            <a:pt x="17" y="3"/>
                            <a:pt x="17" y="3"/>
                            <a:pt x="17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8" name="Freeform 2199">
                      <a:extLst>
                        <a:ext uri="{FF2B5EF4-FFF2-40B4-BE49-F238E27FC236}">
                          <a16:creationId xmlns:a16="http://schemas.microsoft.com/office/drawing/2014/main" id="{A7AC4A82-C6D8-495D-8689-1ED3B41A0F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805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1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09" name="Freeform 2200">
                      <a:extLst>
                        <a:ext uri="{FF2B5EF4-FFF2-40B4-BE49-F238E27FC236}">
                          <a16:creationId xmlns:a16="http://schemas.microsoft.com/office/drawing/2014/main" id="{F74A2CB3-C796-4012-A323-EDCA27C588FA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81" y="3867"/>
                      <a:ext cx="43" cy="48"/>
                    </a:xfrm>
                    <a:custGeom>
                      <a:avLst/>
                      <a:gdLst>
                        <a:gd name="T0" fmla="*/ 14 w 16"/>
                        <a:gd name="T1" fmla="*/ 14 h 18"/>
                        <a:gd name="T2" fmla="*/ 14 w 16"/>
                        <a:gd name="T3" fmla="*/ 14 h 18"/>
                        <a:gd name="T4" fmla="*/ 13 w 16"/>
                        <a:gd name="T5" fmla="*/ 12 h 18"/>
                        <a:gd name="T6" fmla="*/ 12 w 16"/>
                        <a:gd name="T7" fmla="*/ 11 h 18"/>
                        <a:gd name="T8" fmla="*/ 11 w 16"/>
                        <a:gd name="T9" fmla="*/ 9 h 18"/>
                        <a:gd name="T10" fmla="*/ 10 w 16"/>
                        <a:gd name="T11" fmla="*/ 9 h 18"/>
                        <a:gd name="T12" fmla="*/ 9 w 16"/>
                        <a:gd name="T13" fmla="*/ 8 h 18"/>
                        <a:gd name="T14" fmla="*/ 9 w 16"/>
                        <a:gd name="T15" fmla="*/ 7 h 18"/>
                        <a:gd name="T16" fmla="*/ 8 w 16"/>
                        <a:gd name="T17" fmla="*/ 7 h 18"/>
                        <a:gd name="T18" fmla="*/ 7 w 16"/>
                        <a:gd name="T19" fmla="*/ 6 h 18"/>
                        <a:gd name="T20" fmla="*/ 7 w 16"/>
                        <a:gd name="T21" fmla="*/ 6 h 18"/>
                        <a:gd name="T22" fmla="*/ 6 w 16"/>
                        <a:gd name="T23" fmla="*/ 5 h 18"/>
                        <a:gd name="T24" fmla="*/ 4 w 16"/>
                        <a:gd name="T25" fmla="*/ 3 h 18"/>
                        <a:gd name="T26" fmla="*/ 4 w 16"/>
                        <a:gd name="T27" fmla="*/ 2 h 18"/>
                        <a:gd name="T28" fmla="*/ 3 w 16"/>
                        <a:gd name="T29" fmla="*/ 1 h 18"/>
                        <a:gd name="T30" fmla="*/ 1 w 16"/>
                        <a:gd name="T31" fmla="*/ 0 h 18"/>
                        <a:gd name="T32" fmla="*/ 1 w 16"/>
                        <a:gd name="T33" fmla="*/ 2 h 18"/>
                        <a:gd name="T34" fmla="*/ 2 w 16"/>
                        <a:gd name="T35" fmla="*/ 2 h 18"/>
                        <a:gd name="T36" fmla="*/ 2 w 16"/>
                        <a:gd name="T37" fmla="*/ 3 h 18"/>
                        <a:gd name="T38" fmla="*/ 3 w 16"/>
                        <a:gd name="T39" fmla="*/ 4 h 18"/>
                        <a:gd name="T40" fmla="*/ 3 w 16"/>
                        <a:gd name="T41" fmla="*/ 4 h 18"/>
                        <a:gd name="T42" fmla="*/ 3 w 16"/>
                        <a:gd name="T43" fmla="*/ 5 h 18"/>
                        <a:gd name="T44" fmla="*/ 5 w 16"/>
                        <a:gd name="T45" fmla="*/ 6 h 18"/>
                        <a:gd name="T46" fmla="*/ 5 w 16"/>
                        <a:gd name="T47" fmla="*/ 6 h 18"/>
                        <a:gd name="T48" fmla="*/ 6 w 16"/>
                        <a:gd name="T49" fmla="*/ 7 h 18"/>
                        <a:gd name="T50" fmla="*/ 6 w 16"/>
                        <a:gd name="T51" fmla="*/ 7 h 18"/>
                        <a:gd name="T52" fmla="*/ 7 w 16"/>
                        <a:gd name="T53" fmla="*/ 8 h 18"/>
                        <a:gd name="T54" fmla="*/ 8 w 16"/>
                        <a:gd name="T55" fmla="*/ 10 h 18"/>
                        <a:gd name="T56" fmla="*/ 10 w 16"/>
                        <a:gd name="T57" fmla="*/ 12 h 18"/>
                        <a:gd name="T58" fmla="*/ 13 w 16"/>
                        <a:gd name="T59" fmla="*/ 15 h 18"/>
                        <a:gd name="T60" fmla="*/ 15 w 16"/>
                        <a:gd name="T61" fmla="*/ 17 h 18"/>
                        <a:gd name="T62" fmla="*/ 16 w 16"/>
                        <a:gd name="T63" fmla="*/ 18 h 18"/>
                        <a:gd name="T64" fmla="*/ 16 w 16"/>
                        <a:gd name="T65" fmla="*/ 17 h 18"/>
                        <a:gd name="T66" fmla="*/ 2 w 16"/>
                        <a:gd name="T67" fmla="*/ 2 h 18"/>
                        <a:gd name="T68" fmla="*/ 2 w 16"/>
                        <a:gd name="T69" fmla="*/ 2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6" h="18">
                          <a:moveTo>
                            <a:pt x="14" y="14"/>
                          </a:move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3"/>
                            <a:pt x="13" y="13"/>
                          </a:cubicBezTo>
                          <a:cubicBezTo>
                            <a:pt x="13" y="12"/>
                            <a:pt x="13" y="12"/>
                            <a:pt x="13" y="12"/>
                          </a:cubicBezTo>
                          <a:cubicBezTo>
                            <a:pt x="13" y="12"/>
                            <a:pt x="13" y="12"/>
                            <a:pt x="13" y="12"/>
                          </a:cubicBezTo>
                          <a:cubicBezTo>
                            <a:pt x="13" y="11"/>
                            <a:pt x="12" y="11"/>
                            <a:pt x="12" y="11"/>
                          </a:cubicBezTo>
                          <a:cubicBezTo>
                            <a:pt x="11" y="10"/>
                            <a:pt x="11" y="10"/>
                            <a:pt x="11" y="10"/>
                          </a:cubicBezTo>
                          <a:cubicBezTo>
                            <a:pt x="11" y="10"/>
                            <a:pt x="11" y="10"/>
                            <a:pt x="11" y="9"/>
                          </a:cubicBezTo>
                          <a:cubicBezTo>
                            <a:pt x="11" y="9"/>
                            <a:pt x="11" y="9"/>
                            <a:pt x="10" y="9"/>
                          </a:cubicBezTo>
                          <a:cubicBezTo>
                            <a:pt x="10" y="9"/>
                            <a:pt x="10" y="9"/>
                            <a:pt x="10" y="9"/>
                          </a:cubicBezTo>
                          <a:cubicBezTo>
                            <a:pt x="10" y="9"/>
                            <a:pt x="10" y="9"/>
                            <a:pt x="9" y="9"/>
                          </a:cubicBezTo>
                          <a:cubicBezTo>
                            <a:pt x="9" y="8"/>
                            <a:pt x="9" y="8"/>
                            <a:pt x="9" y="8"/>
                          </a:cubicBezTo>
                          <a:cubicBezTo>
                            <a:pt x="9" y="8"/>
                            <a:pt x="9" y="8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6" y="6"/>
                            <a:pt x="6" y="6"/>
                            <a:pt x="6" y="5"/>
                          </a:cubicBezTo>
                          <a:cubicBezTo>
                            <a:pt x="6" y="5"/>
                            <a:pt x="5" y="4"/>
                            <a:pt x="5" y="4"/>
                          </a:cubicBezTo>
                          <a:cubicBezTo>
                            <a:pt x="5" y="4"/>
                            <a:pt x="5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2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3"/>
                            <a:pt x="3" y="3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5"/>
                            <a:pt x="3" y="5"/>
                          </a:cubicBezTo>
                          <a:cubicBezTo>
                            <a:pt x="3" y="5"/>
                            <a:pt x="4" y="5"/>
                            <a:pt x="4" y="6"/>
                          </a:cubicBezTo>
                          <a:cubicBezTo>
                            <a:pt x="4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8"/>
                            <a:pt x="6" y="8"/>
                            <a:pt x="7" y="8"/>
                          </a:cubicBezTo>
                          <a:cubicBezTo>
                            <a:pt x="7" y="9"/>
                            <a:pt x="7" y="9"/>
                            <a:pt x="8" y="9"/>
                          </a:cubicBezTo>
                          <a:cubicBezTo>
                            <a:pt x="8" y="9"/>
                            <a:pt x="8" y="9"/>
                            <a:pt x="8" y="10"/>
                          </a:cubicBezTo>
                          <a:cubicBezTo>
                            <a:pt x="8" y="10"/>
                            <a:pt x="8" y="10"/>
                            <a:pt x="9" y="11"/>
                          </a:cubicBezTo>
                          <a:cubicBezTo>
                            <a:pt x="9" y="11"/>
                            <a:pt x="9" y="12"/>
                            <a:pt x="10" y="12"/>
                          </a:cubicBezTo>
                          <a:cubicBezTo>
                            <a:pt x="10" y="13"/>
                            <a:pt x="11" y="13"/>
                            <a:pt x="11" y="14"/>
                          </a:cubicBezTo>
                          <a:cubicBezTo>
                            <a:pt x="12" y="14"/>
                            <a:pt x="12" y="15"/>
                            <a:pt x="13" y="15"/>
                          </a:cubicBezTo>
                          <a:cubicBezTo>
                            <a:pt x="13" y="15"/>
                            <a:pt x="13" y="15"/>
                            <a:pt x="14" y="16"/>
                          </a:cubicBezTo>
                          <a:cubicBezTo>
                            <a:pt x="14" y="16"/>
                            <a:pt x="15" y="16"/>
                            <a:pt x="15" y="17"/>
                          </a:cubicBezTo>
                          <a:cubicBezTo>
                            <a:pt x="15" y="17"/>
                            <a:pt x="15" y="17"/>
                            <a:pt x="15" y="18"/>
                          </a:cubicBezTo>
                          <a:cubicBezTo>
                            <a:pt x="15" y="18"/>
                            <a:pt x="15" y="18"/>
                            <a:pt x="16" y="18"/>
                          </a:cubicBezTo>
                          <a:cubicBezTo>
                            <a:pt x="16" y="18"/>
                            <a:pt x="16" y="18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6"/>
                            <a:pt x="16" y="15"/>
                            <a:pt x="14" y="14"/>
                          </a:cubicBezTo>
                          <a:close/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0" name="Freeform 2201">
                      <a:extLst>
                        <a:ext uri="{FF2B5EF4-FFF2-40B4-BE49-F238E27FC236}">
                          <a16:creationId xmlns:a16="http://schemas.microsoft.com/office/drawing/2014/main" id="{27D2EB1B-FE18-4C05-9FD5-ED5EE93C34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" y="3274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2 h 3"/>
                        <a:gd name="T2" fmla="*/ 2 w 2"/>
                        <a:gd name="T3" fmla="*/ 1 h 3"/>
                        <a:gd name="T4" fmla="*/ 1 w 2"/>
                        <a:gd name="T5" fmla="*/ 1 h 3"/>
                        <a:gd name="T6" fmla="*/ 1 w 2"/>
                        <a:gd name="T7" fmla="*/ 2 h 3"/>
                        <a:gd name="T8" fmla="*/ 0 w 2"/>
                        <a:gd name="T9" fmla="*/ 2 h 3"/>
                        <a:gd name="T10" fmla="*/ 0 w 2"/>
                        <a:gd name="T11" fmla="*/ 3 h 3"/>
                        <a:gd name="T12" fmla="*/ 1 w 2"/>
                        <a:gd name="T13" fmla="*/ 3 h 3"/>
                        <a:gd name="T14" fmla="*/ 2 w 2"/>
                        <a:gd name="T15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2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1" name="Freeform 2202">
                      <a:extLst>
                        <a:ext uri="{FF2B5EF4-FFF2-40B4-BE49-F238E27FC236}">
                          <a16:creationId xmlns:a16="http://schemas.microsoft.com/office/drawing/2014/main" id="{B0414803-7E2D-44D5-9873-02487C4F18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51" y="2625"/>
                      <a:ext cx="8" cy="8"/>
                    </a:xfrm>
                    <a:custGeom>
                      <a:avLst/>
                      <a:gdLst>
                        <a:gd name="T0" fmla="*/ 2 w 3"/>
                        <a:gd name="T1" fmla="*/ 3 h 3"/>
                        <a:gd name="T2" fmla="*/ 2 w 3"/>
                        <a:gd name="T3" fmla="*/ 2 h 3"/>
                        <a:gd name="T4" fmla="*/ 2 w 3"/>
                        <a:gd name="T5" fmla="*/ 0 h 3"/>
                        <a:gd name="T6" fmla="*/ 1 w 3"/>
                        <a:gd name="T7" fmla="*/ 1 h 3"/>
                        <a:gd name="T8" fmla="*/ 1 w 3"/>
                        <a:gd name="T9" fmla="*/ 2 h 3"/>
                        <a:gd name="T10" fmla="*/ 2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2" y="3"/>
                          </a:moveTo>
                          <a:cubicBezTo>
                            <a:pt x="2" y="3"/>
                            <a:pt x="2" y="2"/>
                            <a:pt x="2" y="2"/>
                          </a:cubicBezTo>
                          <a:cubicBezTo>
                            <a:pt x="3" y="1"/>
                            <a:pt x="3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2" name="Freeform 2203">
                      <a:extLst>
                        <a:ext uri="{FF2B5EF4-FFF2-40B4-BE49-F238E27FC236}">
                          <a16:creationId xmlns:a16="http://schemas.microsoft.com/office/drawing/2014/main" id="{CE767C9D-A15C-416D-827C-E9E5EB2479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3" y="2652"/>
                      <a:ext cx="6" cy="13"/>
                    </a:xfrm>
                    <a:custGeom>
                      <a:avLst/>
                      <a:gdLst>
                        <a:gd name="T0" fmla="*/ 0 w 2"/>
                        <a:gd name="T1" fmla="*/ 4 h 5"/>
                        <a:gd name="T2" fmla="*/ 1 w 2"/>
                        <a:gd name="T3" fmla="*/ 4 h 5"/>
                        <a:gd name="T4" fmla="*/ 2 w 2"/>
                        <a:gd name="T5" fmla="*/ 3 h 5"/>
                        <a:gd name="T6" fmla="*/ 2 w 2"/>
                        <a:gd name="T7" fmla="*/ 4 h 5"/>
                        <a:gd name="T8" fmla="*/ 2 w 2"/>
                        <a:gd name="T9" fmla="*/ 3 h 5"/>
                        <a:gd name="T10" fmla="*/ 2 w 2"/>
                        <a:gd name="T11" fmla="*/ 1 h 5"/>
                        <a:gd name="T12" fmla="*/ 1 w 2"/>
                        <a:gd name="T13" fmla="*/ 1 h 5"/>
                        <a:gd name="T14" fmla="*/ 1 w 2"/>
                        <a:gd name="T15" fmla="*/ 1 h 5"/>
                        <a:gd name="T16" fmla="*/ 0 w 2"/>
                        <a:gd name="T17" fmla="*/ 4 h 5"/>
                        <a:gd name="T18" fmla="*/ 0 w 2"/>
                        <a:gd name="T19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" h="5">
                          <a:moveTo>
                            <a:pt x="0" y="4"/>
                          </a:moveTo>
                          <a:cubicBezTo>
                            <a:pt x="0" y="5"/>
                            <a:pt x="0" y="5"/>
                            <a:pt x="1" y="4"/>
                          </a:cubicBezTo>
                          <a:cubicBezTo>
                            <a:pt x="1" y="4"/>
                            <a:pt x="1" y="4"/>
                            <a:pt x="2" y="3"/>
                          </a:cubicBezTo>
                          <a:cubicBezTo>
                            <a:pt x="2" y="3"/>
                            <a:pt x="2" y="4"/>
                            <a:pt x="2" y="4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3"/>
                            <a:pt x="0" y="4"/>
                          </a:cubicBezTo>
                          <a:cubicBezTo>
                            <a:pt x="0" y="4"/>
                            <a:pt x="0" y="4"/>
                            <a:pt x="0" y="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3" name="Freeform 2204">
                      <a:extLst>
                        <a:ext uri="{FF2B5EF4-FFF2-40B4-BE49-F238E27FC236}">
                          <a16:creationId xmlns:a16="http://schemas.microsoft.com/office/drawing/2014/main" id="{308F2B48-E2CC-4CBA-A3B8-6B4635E01D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26" y="2461"/>
                      <a:ext cx="5" cy="9"/>
                    </a:xfrm>
                    <a:custGeom>
                      <a:avLst/>
                      <a:gdLst>
                        <a:gd name="T0" fmla="*/ 1 w 2"/>
                        <a:gd name="T1" fmla="*/ 2 h 3"/>
                        <a:gd name="T2" fmla="*/ 1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1 h 3"/>
                        <a:gd name="T8" fmla="*/ 1 w 2"/>
                        <a:gd name="T9" fmla="*/ 1 h 3"/>
                        <a:gd name="T10" fmla="*/ 0 w 2"/>
                        <a:gd name="T11" fmla="*/ 1 h 3"/>
                        <a:gd name="T12" fmla="*/ 1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4" name="Freeform 2205">
                      <a:extLst>
                        <a:ext uri="{FF2B5EF4-FFF2-40B4-BE49-F238E27FC236}">
                          <a16:creationId xmlns:a16="http://schemas.microsoft.com/office/drawing/2014/main" id="{6CD9F143-449C-4D0E-B065-E81FD1149B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" y="3009"/>
                      <a:ext cx="8" cy="5"/>
                    </a:xfrm>
                    <a:custGeom>
                      <a:avLst/>
                      <a:gdLst>
                        <a:gd name="T0" fmla="*/ 2 w 3"/>
                        <a:gd name="T1" fmla="*/ 1 h 2"/>
                        <a:gd name="T2" fmla="*/ 2 w 3"/>
                        <a:gd name="T3" fmla="*/ 0 h 2"/>
                        <a:gd name="T4" fmla="*/ 1 w 3"/>
                        <a:gd name="T5" fmla="*/ 0 h 2"/>
                        <a:gd name="T6" fmla="*/ 1 w 3"/>
                        <a:gd name="T7" fmla="*/ 0 h 2"/>
                        <a:gd name="T8" fmla="*/ 0 w 3"/>
                        <a:gd name="T9" fmla="*/ 0 h 2"/>
                        <a:gd name="T10" fmla="*/ 1 w 3"/>
                        <a:gd name="T11" fmla="*/ 1 h 2"/>
                        <a:gd name="T12" fmla="*/ 1 w 3"/>
                        <a:gd name="T13" fmla="*/ 2 h 2"/>
                        <a:gd name="T14" fmla="*/ 2 w 3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2" y="1"/>
                          </a:moveTo>
                          <a:cubicBezTo>
                            <a:pt x="3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5" name="Freeform 2206">
                      <a:extLst>
                        <a:ext uri="{FF2B5EF4-FFF2-40B4-BE49-F238E27FC236}">
                          <a16:creationId xmlns:a16="http://schemas.microsoft.com/office/drawing/2014/main" id="{E72E2DD3-3939-4FE5-A9B6-9D6DF51335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71" y="3977"/>
                      <a:ext cx="11" cy="8"/>
                    </a:xfrm>
                    <a:custGeom>
                      <a:avLst/>
                      <a:gdLst>
                        <a:gd name="T0" fmla="*/ 3 w 4"/>
                        <a:gd name="T1" fmla="*/ 1 h 3"/>
                        <a:gd name="T2" fmla="*/ 2 w 4"/>
                        <a:gd name="T3" fmla="*/ 1 h 3"/>
                        <a:gd name="T4" fmla="*/ 0 w 4"/>
                        <a:gd name="T5" fmla="*/ 1 h 3"/>
                        <a:gd name="T6" fmla="*/ 2 w 4"/>
                        <a:gd name="T7" fmla="*/ 2 h 3"/>
                        <a:gd name="T8" fmla="*/ 3 w 4"/>
                        <a:gd name="T9" fmla="*/ 2 h 3"/>
                        <a:gd name="T10" fmla="*/ 3 w 4"/>
                        <a:gd name="T11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1"/>
                          </a:move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ubicBezTo>
                            <a:pt x="1" y="1"/>
                            <a:pt x="2" y="1"/>
                            <a:pt x="2" y="2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4" y="1"/>
                            <a:pt x="4" y="1"/>
                            <a:pt x="3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6" name="Freeform 2207">
                      <a:extLst>
                        <a:ext uri="{FF2B5EF4-FFF2-40B4-BE49-F238E27FC236}">
                          <a16:creationId xmlns:a16="http://schemas.microsoft.com/office/drawing/2014/main" id="{D7B1C766-E772-4DC9-89AC-D114C9F1EC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1" y="3956"/>
                      <a:ext cx="5" cy="8"/>
                    </a:xfrm>
                    <a:custGeom>
                      <a:avLst/>
                      <a:gdLst>
                        <a:gd name="T0" fmla="*/ 1 w 2"/>
                        <a:gd name="T1" fmla="*/ 2 h 3"/>
                        <a:gd name="T2" fmla="*/ 2 w 2"/>
                        <a:gd name="T3" fmla="*/ 1 h 3"/>
                        <a:gd name="T4" fmla="*/ 2 w 2"/>
                        <a:gd name="T5" fmla="*/ 0 h 3"/>
                        <a:gd name="T6" fmla="*/ 1 w 2"/>
                        <a:gd name="T7" fmla="*/ 0 h 3"/>
                        <a:gd name="T8" fmla="*/ 1 w 2"/>
                        <a:gd name="T9" fmla="*/ 2 h 3"/>
                        <a:gd name="T10" fmla="*/ 1 w 2"/>
                        <a:gd name="T11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2"/>
                          </a:moveTo>
                          <a:cubicBezTo>
                            <a:pt x="1" y="3"/>
                            <a:pt x="2" y="2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7" name="Freeform 2208">
                      <a:extLst>
                        <a:ext uri="{FF2B5EF4-FFF2-40B4-BE49-F238E27FC236}">
                          <a16:creationId xmlns:a16="http://schemas.microsoft.com/office/drawing/2014/main" id="{6A7B5B1F-F82A-4826-9A46-2EF9EA058F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2799"/>
                      <a:ext cx="14" cy="9"/>
                    </a:xfrm>
                    <a:custGeom>
                      <a:avLst/>
                      <a:gdLst>
                        <a:gd name="T0" fmla="*/ 0 w 5"/>
                        <a:gd name="T1" fmla="*/ 3 h 3"/>
                        <a:gd name="T2" fmla="*/ 3 w 5"/>
                        <a:gd name="T3" fmla="*/ 2 h 3"/>
                        <a:gd name="T4" fmla="*/ 5 w 5"/>
                        <a:gd name="T5" fmla="*/ 1 h 3"/>
                        <a:gd name="T6" fmla="*/ 5 w 5"/>
                        <a:gd name="T7" fmla="*/ 0 h 3"/>
                        <a:gd name="T8" fmla="*/ 4 w 5"/>
                        <a:gd name="T9" fmla="*/ 0 h 3"/>
                        <a:gd name="T10" fmla="*/ 2 w 5"/>
                        <a:gd name="T11" fmla="*/ 2 h 3"/>
                        <a:gd name="T12" fmla="*/ 0 w 5"/>
                        <a:gd name="T13" fmla="*/ 2 h 3"/>
                        <a:gd name="T14" fmla="*/ 0 w 5"/>
                        <a:gd name="T15" fmla="*/ 3 h 3"/>
                        <a:gd name="T16" fmla="*/ 0 w 5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0" y="3"/>
                          </a:moveTo>
                          <a:cubicBezTo>
                            <a:pt x="1" y="3"/>
                            <a:pt x="2" y="3"/>
                            <a:pt x="3" y="2"/>
                          </a:cubicBezTo>
                          <a:cubicBezTo>
                            <a:pt x="3" y="2"/>
                            <a:pt x="4" y="2"/>
                            <a:pt x="5" y="1"/>
                          </a:cubicBezTo>
                          <a:cubicBezTo>
                            <a:pt x="5" y="1"/>
                            <a:pt x="5" y="1"/>
                            <a:pt x="5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3" y="1"/>
                            <a:pt x="2" y="1"/>
                            <a:pt x="2" y="2"/>
                          </a:cubicBezTo>
                          <a:cubicBezTo>
                            <a:pt x="1" y="2"/>
                            <a:pt x="1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8" name="Freeform 2209">
                      <a:extLst>
                        <a:ext uri="{FF2B5EF4-FFF2-40B4-BE49-F238E27FC236}">
                          <a16:creationId xmlns:a16="http://schemas.microsoft.com/office/drawing/2014/main" id="{1A3D0194-BCDA-4113-AE53-ECD44B095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6" y="3033"/>
                      <a:ext cx="11" cy="13"/>
                    </a:xfrm>
                    <a:custGeom>
                      <a:avLst/>
                      <a:gdLst>
                        <a:gd name="T0" fmla="*/ 1 w 4"/>
                        <a:gd name="T1" fmla="*/ 3 h 5"/>
                        <a:gd name="T2" fmla="*/ 2 w 4"/>
                        <a:gd name="T3" fmla="*/ 5 h 5"/>
                        <a:gd name="T4" fmla="*/ 2 w 4"/>
                        <a:gd name="T5" fmla="*/ 5 h 5"/>
                        <a:gd name="T6" fmla="*/ 2 w 4"/>
                        <a:gd name="T7" fmla="*/ 5 h 5"/>
                        <a:gd name="T8" fmla="*/ 2 w 4"/>
                        <a:gd name="T9" fmla="*/ 5 h 5"/>
                        <a:gd name="T10" fmla="*/ 3 w 4"/>
                        <a:gd name="T11" fmla="*/ 5 h 5"/>
                        <a:gd name="T12" fmla="*/ 4 w 4"/>
                        <a:gd name="T13" fmla="*/ 4 h 5"/>
                        <a:gd name="T14" fmla="*/ 3 w 4"/>
                        <a:gd name="T15" fmla="*/ 2 h 5"/>
                        <a:gd name="T16" fmla="*/ 3 w 4"/>
                        <a:gd name="T17" fmla="*/ 2 h 5"/>
                        <a:gd name="T18" fmla="*/ 3 w 4"/>
                        <a:gd name="T19" fmla="*/ 2 h 5"/>
                        <a:gd name="T20" fmla="*/ 2 w 4"/>
                        <a:gd name="T21" fmla="*/ 1 h 5"/>
                        <a:gd name="T22" fmla="*/ 1 w 4"/>
                        <a:gd name="T23" fmla="*/ 1 h 5"/>
                        <a:gd name="T24" fmla="*/ 1 w 4"/>
                        <a:gd name="T25" fmla="*/ 1 h 5"/>
                        <a:gd name="T26" fmla="*/ 1 w 4"/>
                        <a:gd name="T27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1" y="3"/>
                          </a:moveTo>
                          <a:cubicBezTo>
                            <a:pt x="1" y="4"/>
                            <a:pt x="2" y="4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4" y="5"/>
                            <a:pt x="4" y="5"/>
                            <a:pt x="4" y="4"/>
                          </a:cubicBezTo>
                          <a:cubicBezTo>
                            <a:pt x="4" y="3"/>
                            <a:pt x="4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19" name="Freeform 2210">
                      <a:extLst>
                        <a:ext uri="{FF2B5EF4-FFF2-40B4-BE49-F238E27FC236}">
                          <a16:creationId xmlns:a16="http://schemas.microsoft.com/office/drawing/2014/main" id="{EEEB7E79-6337-45BE-93D7-5B6045525E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3779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0 h 2"/>
                        <a:gd name="T4" fmla="*/ 0 w 2"/>
                        <a:gd name="T5" fmla="*/ 1 h 2"/>
                        <a:gd name="T6" fmla="*/ 0 w 2"/>
                        <a:gd name="T7" fmla="*/ 1 h 2"/>
                        <a:gd name="T8" fmla="*/ 0 w 2"/>
                        <a:gd name="T9" fmla="*/ 1 h 2"/>
                        <a:gd name="T10" fmla="*/ 0 w 2"/>
                        <a:gd name="T11" fmla="*/ 1 h 2"/>
                        <a:gd name="T12" fmla="*/ 1 w 2"/>
                        <a:gd name="T13" fmla="*/ 2 h 2"/>
                        <a:gd name="T14" fmla="*/ 2 w 2"/>
                        <a:gd name="T15" fmla="*/ 1 h 2"/>
                        <a:gd name="T16" fmla="*/ 1 w 2"/>
                        <a:gd name="T1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0" name="Freeform 2211">
                      <a:extLst>
                        <a:ext uri="{FF2B5EF4-FFF2-40B4-BE49-F238E27FC236}">
                          <a16:creationId xmlns:a16="http://schemas.microsoft.com/office/drawing/2014/main" id="{7920CAA9-08C4-407D-8187-FF769DB0F8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677"/>
                      <a:ext cx="11" cy="21"/>
                    </a:xfrm>
                    <a:custGeom>
                      <a:avLst/>
                      <a:gdLst>
                        <a:gd name="T0" fmla="*/ 4 w 4"/>
                        <a:gd name="T1" fmla="*/ 7 h 8"/>
                        <a:gd name="T2" fmla="*/ 4 w 4"/>
                        <a:gd name="T3" fmla="*/ 6 h 8"/>
                        <a:gd name="T4" fmla="*/ 4 w 4"/>
                        <a:gd name="T5" fmla="*/ 5 h 8"/>
                        <a:gd name="T6" fmla="*/ 3 w 4"/>
                        <a:gd name="T7" fmla="*/ 5 h 8"/>
                        <a:gd name="T8" fmla="*/ 3 w 4"/>
                        <a:gd name="T9" fmla="*/ 4 h 8"/>
                        <a:gd name="T10" fmla="*/ 2 w 4"/>
                        <a:gd name="T11" fmla="*/ 4 h 8"/>
                        <a:gd name="T12" fmla="*/ 2 w 4"/>
                        <a:gd name="T13" fmla="*/ 4 h 8"/>
                        <a:gd name="T14" fmla="*/ 2 w 4"/>
                        <a:gd name="T15" fmla="*/ 2 h 8"/>
                        <a:gd name="T16" fmla="*/ 1 w 4"/>
                        <a:gd name="T17" fmla="*/ 1 h 8"/>
                        <a:gd name="T18" fmla="*/ 1 w 4"/>
                        <a:gd name="T19" fmla="*/ 1 h 8"/>
                        <a:gd name="T20" fmla="*/ 1 w 4"/>
                        <a:gd name="T21" fmla="*/ 1 h 8"/>
                        <a:gd name="T22" fmla="*/ 1 w 4"/>
                        <a:gd name="T23" fmla="*/ 1 h 8"/>
                        <a:gd name="T24" fmla="*/ 0 w 4"/>
                        <a:gd name="T25" fmla="*/ 1 h 8"/>
                        <a:gd name="T26" fmla="*/ 0 w 4"/>
                        <a:gd name="T27" fmla="*/ 2 h 8"/>
                        <a:gd name="T28" fmla="*/ 1 w 4"/>
                        <a:gd name="T29" fmla="*/ 3 h 8"/>
                        <a:gd name="T30" fmla="*/ 1 w 4"/>
                        <a:gd name="T31" fmla="*/ 4 h 8"/>
                        <a:gd name="T32" fmla="*/ 1 w 4"/>
                        <a:gd name="T33" fmla="*/ 4 h 8"/>
                        <a:gd name="T34" fmla="*/ 1 w 4"/>
                        <a:gd name="T35" fmla="*/ 6 h 8"/>
                        <a:gd name="T36" fmla="*/ 2 w 4"/>
                        <a:gd name="T37" fmla="*/ 6 h 8"/>
                        <a:gd name="T38" fmla="*/ 2 w 4"/>
                        <a:gd name="T39" fmla="*/ 6 h 8"/>
                        <a:gd name="T40" fmla="*/ 3 w 4"/>
                        <a:gd name="T41" fmla="*/ 7 h 8"/>
                        <a:gd name="T42" fmla="*/ 4 w 4"/>
                        <a:gd name="T43" fmla="*/ 7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" h="8">
                          <a:moveTo>
                            <a:pt x="4" y="7"/>
                          </a:moveTo>
                          <a:cubicBezTo>
                            <a:pt x="4" y="7"/>
                            <a:pt x="4" y="7"/>
                            <a:pt x="4" y="6"/>
                          </a:cubicBezTo>
                          <a:cubicBezTo>
                            <a:pt x="4" y="6"/>
                            <a:pt x="4" y="5"/>
                            <a:pt x="4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4"/>
                            <a:pt x="3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3"/>
                            <a:pt x="2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0" y="5"/>
                            <a:pt x="0" y="5"/>
                            <a:pt x="1" y="6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3" y="7"/>
                          </a:cubicBezTo>
                          <a:cubicBezTo>
                            <a:pt x="4" y="8"/>
                            <a:pt x="4" y="8"/>
                            <a:pt x="4" y="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1" name="Freeform 2212">
                      <a:extLst>
                        <a:ext uri="{FF2B5EF4-FFF2-40B4-BE49-F238E27FC236}">
                          <a16:creationId xmlns:a16="http://schemas.microsoft.com/office/drawing/2014/main" id="{CEB7C619-ADD6-417F-8599-336DD40507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5" y="3280"/>
                      <a:ext cx="8" cy="13"/>
                    </a:xfrm>
                    <a:custGeom>
                      <a:avLst/>
                      <a:gdLst>
                        <a:gd name="T0" fmla="*/ 1 w 3"/>
                        <a:gd name="T1" fmla="*/ 0 h 5"/>
                        <a:gd name="T2" fmla="*/ 1 w 3"/>
                        <a:gd name="T3" fmla="*/ 0 h 5"/>
                        <a:gd name="T4" fmla="*/ 1 w 3"/>
                        <a:gd name="T5" fmla="*/ 0 h 5"/>
                        <a:gd name="T6" fmla="*/ 0 w 3"/>
                        <a:gd name="T7" fmla="*/ 3 h 5"/>
                        <a:gd name="T8" fmla="*/ 1 w 3"/>
                        <a:gd name="T9" fmla="*/ 5 h 5"/>
                        <a:gd name="T10" fmla="*/ 1 w 3"/>
                        <a:gd name="T11" fmla="*/ 5 h 5"/>
                        <a:gd name="T12" fmla="*/ 2 w 3"/>
                        <a:gd name="T13" fmla="*/ 4 h 5"/>
                        <a:gd name="T14" fmla="*/ 2 w 3"/>
                        <a:gd name="T15" fmla="*/ 3 h 5"/>
                        <a:gd name="T16" fmla="*/ 2 w 3"/>
                        <a:gd name="T17" fmla="*/ 3 h 5"/>
                        <a:gd name="T18" fmla="*/ 3 w 3"/>
                        <a:gd name="T19" fmla="*/ 2 h 5"/>
                        <a:gd name="T20" fmla="*/ 3 w 3"/>
                        <a:gd name="T21" fmla="*/ 1 h 5"/>
                        <a:gd name="T22" fmla="*/ 1 w 3"/>
                        <a:gd name="T23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2"/>
                            <a:pt x="0" y="3"/>
                          </a:cubicBezTo>
                          <a:cubicBezTo>
                            <a:pt x="0" y="3"/>
                            <a:pt x="1" y="4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2"/>
                            <a:pt x="3" y="2"/>
                          </a:cubicBezTo>
                          <a:cubicBezTo>
                            <a:pt x="2" y="1"/>
                            <a:pt x="2" y="1"/>
                            <a:pt x="3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2" name="Freeform 2213">
                      <a:extLst>
                        <a:ext uri="{FF2B5EF4-FFF2-40B4-BE49-F238E27FC236}">
                          <a16:creationId xmlns:a16="http://schemas.microsoft.com/office/drawing/2014/main" id="{4315E451-F19B-4C0E-92D7-E03322398D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" y="3805"/>
                      <a:ext cx="5" cy="6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1 w 2"/>
                        <a:gd name="T3" fmla="*/ 0 h 2"/>
                        <a:gd name="T4" fmla="*/ 0 w 2"/>
                        <a:gd name="T5" fmla="*/ 1 h 2"/>
                        <a:gd name="T6" fmla="*/ 1 w 2"/>
                        <a:gd name="T7" fmla="*/ 1 h 2"/>
                        <a:gd name="T8" fmla="*/ 2 w 2"/>
                        <a:gd name="T9" fmla="*/ 2 h 2"/>
                        <a:gd name="T10" fmla="*/ 2 w 2"/>
                        <a:gd name="T11" fmla="*/ 2 h 2"/>
                        <a:gd name="T12" fmla="*/ 2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3" name="Freeform 2214">
                      <a:extLst>
                        <a:ext uri="{FF2B5EF4-FFF2-40B4-BE49-F238E27FC236}">
                          <a16:creationId xmlns:a16="http://schemas.microsoft.com/office/drawing/2014/main" id="{3D9CD4D9-9DD3-405A-B67B-216F664ADD7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460" y="2451"/>
                      <a:ext cx="32" cy="10"/>
                    </a:xfrm>
                    <a:custGeom>
                      <a:avLst/>
                      <a:gdLst>
                        <a:gd name="T0" fmla="*/ 1 w 12"/>
                        <a:gd name="T1" fmla="*/ 3 h 4"/>
                        <a:gd name="T2" fmla="*/ 3 w 12"/>
                        <a:gd name="T3" fmla="*/ 3 h 4"/>
                        <a:gd name="T4" fmla="*/ 5 w 12"/>
                        <a:gd name="T5" fmla="*/ 3 h 4"/>
                        <a:gd name="T6" fmla="*/ 8 w 12"/>
                        <a:gd name="T7" fmla="*/ 3 h 4"/>
                        <a:gd name="T8" fmla="*/ 9 w 12"/>
                        <a:gd name="T9" fmla="*/ 4 h 4"/>
                        <a:gd name="T10" fmla="*/ 11 w 12"/>
                        <a:gd name="T11" fmla="*/ 3 h 4"/>
                        <a:gd name="T12" fmla="*/ 11 w 12"/>
                        <a:gd name="T13" fmla="*/ 2 h 4"/>
                        <a:gd name="T14" fmla="*/ 12 w 12"/>
                        <a:gd name="T15" fmla="*/ 1 h 4"/>
                        <a:gd name="T16" fmla="*/ 11 w 12"/>
                        <a:gd name="T17" fmla="*/ 0 h 4"/>
                        <a:gd name="T18" fmla="*/ 9 w 12"/>
                        <a:gd name="T19" fmla="*/ 0 h 4"/>
                        <a:gd name="T20" fmla="*/ 9 w 12"/>
                        <a:gd name="T21" fmla="*/ 1 h 4"/>
                        <a:gd name="T22" fmla="*/ 8 w 12"/>
                        <a:gd name="T23" fmla="*/ 1 h 4"/>
                        <a:gd name="T24" fmla="*/ 6 w 12"/>
                        <a:gd name="T25" fmla="*/ 1 h 4"/>
                        <a:gd name="T26" fmla="*/ 5 w 12"/>
                        <a:gd name="T27" fmla="*/ 2 h 4"/>
                        <a:gd name="T28" fmla="*/ 5 w 12"/>
                        <a:gd name="T29" fmla="*/ 2 h 4"/>
                        <a:gd name="T30" fmla="*/ 4 w 12"/>
                        <a:gd name="T31" fmla="*/ 1 h 4"/>
                        <a:gd name="T32" fmla="*/ 4 w 12"/>
                        <a:gd name="T33" fmla="*/ 1 h 4"/>
                        <a:gd name="T34" fmla="*/ 4 w 12"/>
                        <a:gd name="T35" fmla="*/ 1 h 4"/>
                        <a:gd name="T36" fmla="*/ 3 w 12"/>
                        <a:gd name="T37" fmla="*/ 1 h 4"/>
                        <a:gd name="T38" fmla="*/ 1 w 12"/>
                        <a:gd name="T39" fmla="*/ 1 h 4"/>
                        <a:gd name="T40" fmla="*/ 0 w 12"/>
                        <a:gd name="T41" fmla="*/ 1 h 4"/>
                        <a:gd name="T42" fmla="*/ 0 w 12"/>
                        <a:gd name="T43" fmla="*/ 2 h 4"/>
                        <a:gd name="T44" fmla="*/ 0 w 12"/>
                        <a:gd name="T45" fmla="*/ 2 h 4"/>
                        <a:gd name="T46" fmla="*/ 1 w 12"/>
                        <a:gd name="T47" fmla="*/ 3 h 4"/>
                        <a:gd name="T48" fmla="*/ 10 w 12"/>
                        <a:gd name="T49" fmla="*/ 1 h 4"/>
                        <a:gd name="T50" fmla="*/ 10 w 12"/>
                        <a:gd name="T51" fmla="*/ 1 h 4"/>
                        <a:gd name="T52" fmla="*/ 10 w 12"/>
                        <a:gd name="T53" fmla="*/ 1 h 4"/>
                        <a:gd name="T54" fmla="*/ 10 w 12"/>
                        <a:gd name="T55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12" h="4">
                          <a:moveTo>
                            <a:pt x="1" y="3"/>
                          </a:moveTo>
                          <a:cubicBezTo>
                            <a:pt x="1" y="3"/>
                            <a:pt x="2" y="3"/>
                            <a:pt x="3" y="3"/>
                          </a:cubicBezTo>
                          <a:cubicBezTo>
                            <a:pt x="4" y="3"/>
                            <a:pt x="4" y="3"/>
                            <a:pt x="5" y="3"/>
                          </a:cubicBezTo>
                          <a:cubicBezTo>
                            <a:pt x="6" y="3"/>
                            <a:pt x="7" y="3"/>
                            <a:pt x="8" y="3"/>
                          </a:cubicBezTo>
                          <a:cubicBezTo>
                            <a:pt x="8" y="4"/>
                            <a:pt x="9" y="4"/>
                            <a:pt x="9" y="4"/>
                          </a:cubicBezTo>
                          <a:cubicBezTo>
                            <a:pt x="10" y="4"/>
                            <a:pt x="10" y="4"/>
                            <a:pt x="11" y="3"/>
                          </a:cubicBezTo>
                          <a:cubicBezTo>
                            <a:pt x="11" y="3"/>
                            <a:pt x="11" y="3"/>
                            <a:pt x="11" y="2"/>
                          </a:cubicBezTo>
                          <a:cubicBezTo>
                            <a:pt x="12" y="2"/>
                            <a:pt x="12" y="2"/>
                            <a:pt x="12" y="1"/>
                          </a:cubicBezTo>
                          <a:cubicBezTo>
                            <a:pt x="12" y="1"/>
                            <a:pt x="12" y="0"/>
                            <a:pt x="11" y="0"/>
                          </a:cubicBezTo>
                          <a:cubicBezTo>
                            <a:pt x="11" y="0"/>
                            <a:pt x="10" y="0"/>
                            <a:pt x="9" y="0"/>
                          </a:cubicBezTo>
                          <a:cubicBezTo>
                            <a:pt x="9" y="0"/>
                            <a:pt x="9" y="1"/>
                            <a:pt x="9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7" y="1"/>
                            <a:pt x="7" y="1"/>
                            <a:pt x="6" y="1"/>
                          </a:cubicBezTo>
                          <a:cubicBezTo>
                            <a:pt x="6" y="2"/>
                            <a:pt x="5" y="2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  <a:moveTo>
                            <a:pt x="10" y="1"/>
                          </a:move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4" name="Freeform 2215">
                      <a:extLst>
                        <a:ext uri="{FF2B5EF4-FFF2-40B4-BE49-F238E27FC236}">
                          <a16:creationId xmlns:a16="http://schemas.microsoft.com/office/drawing/2014/main" id="{C290A82F-370C-4B58-B841-1DBC912427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8" y="3913"/>
                      <a:ext cx="8" cy="10"/>
                    </a:xfrm>
                    <a:custGeom>
                      <a:avLst/>
                      <a:gdLst>
                        <a:gd name="T0" fmla="*/ 0 w 3"/>
                        <a:gd name="T1" fmla="*/ 0 h 4"/>
                        <a:gd name="T2" fmla="*/ 0 w 3"/>
                        <a:gd name="T3" fmla="*/ 1 h 4"/>
                        <a:gd name="T4" fmla="*/ 0 w 3"/>
                        <a:gd name="T5" fmla="*/ 3 h 4"/>
                        <a:gd name="T6" fmla="*/ 1 w 3"/>
                        <a:gd name="T7" fmla="*/ 4 h 4"/>
                        <a:gd name="T8" fmla="*/ 1 w 3"/>
                        <a:gd name="T9" fmla="*/ 3 h 4"/>
                        <a:gd name="T10" fmla="*/ 1 w 3"/>
                        <a:gd name="T11" fmla="*/ 3 h 4"/>
                        <a:gd name="T12" fmla="*/ 1 w 3"/>
                        <a:gd name="T13" fmla="*/ 4 h 4"/>
                        <a:gd name="T14" fmla="*/ 2 w 3"/>
                        <a:gd name="T15" fmla="*/ 4 h 4"/>
                        <a:gd name="T16" fmla="*/ 2 w 3"/>
                        <a:gd name="T17" fmla="*/ 1 h 4"/>
                        <a:gd name="T18" fmla="*/ 0 w 3"/>
                        <a:gd name="T19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1" y="3"/>
                            <a:pt x="1" y="3"/>
                            <a:pt x="1" y="4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5" name="Freeform 2216">
                      <a:extLst>
                        <a:ext uri="{FF2B5EF4-FFF2-40B4-BE49-F238E27FC236}">
                          <a16:creationId xmlns:a16="http://schemas.microsoft.com/office/drawing/2014/main" id="{70D257ED-B1FD-4E56-A973-CC5ECDF2DA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99" y="3915"/>
                      <a:ext cx="13" cy="8"/>
                    </a:xfrm>
                    <a:custGeom>
                      <a:avLst/>
                      <a:gdLst>
                        <a:gd name="T0" fmla="*/ 3 w 5"/>
                        <a:gd name="T1" fmla="*/ 0 h 3"/>
                        <a:gd name="T2" fmla="*/ 2 w 5"/>
                        <a:gd name="T3" fmla="*/ 1 h 3"/>
                        <a:gd name="T4" fmla="*/ 1 w 5"/>
                        <a:gd name="T5" fmla="*/ 1 h 3"/>
                        <a:gd name="T6" fmla="*/ 0 w 5"/>
                        <a:gd name="T7" fmla="*/ 2 h 3"/>
                        <a:gd name="T8" fmla="*/ 1 w 5"/>
                        <a:gd name="T9" fmla="*/ 3 h 3"/>
                        <a:gd name="T10" fmla="*/ 1 w 5"/>
                        <a:gd name="T11" fmla="*/ 3 h 3"/>
                        <a:gd name="T12" fmla="*/ 3 w 5"/>
                        <a:gd name="T13" fmla="*/ 3 h 3"/>
                        <a:gd name="T14" fmla="*/ 3 w 5"/>
                        <a:gd name="T15" fmla="*/ 2 h 3"/>
                        <a:gd name="T16" fmla="*/ 4 w 5"/>
                        <a:gd name="T17" fmla="*/ 2 h 3"/>
                        <a:gd name="T18" fmla="*/ 5 w 5"/>
                        <a:gd name="T19" fmla="*/ 1 h 3"/>
                        <a:gd name="T20" fmla="*/ 4 w 5"/>
                        <a:gd name="T21" fmla="*/ 1 h 3"/>
                        <a:gd name="T22" fmla="*/ 3 w 5"/>
                        <a:gd name="T23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3" y="0"/>
                          </a:move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3"/>
                            <a:pt x="3" y="3"/>
                          </a:cubicBezTo>
                          <a:cubicBezTo>
                            <a:pt x="3" y="3"/>
                            <a:pt x="3" y="2"/>
                            <a:pt x="3" y="2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5" y="1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6" name="Freeform 2217">
                      <a:extLst>
                        <a:ext uri="{FF2B5EF4-FFF2-40B4-BE49-F238E27FC236}">
                          <a16:creationId xmlns:a16="http://schemas.microsoft.com/office/drawing/2014/main" id="{684D3120-417C-41D0-B2E0-F1ABD06D87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78" y="3907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1 h 3"/>
                        <a:gd name="T2" fmla="*/ 1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1 h 3"/>
                        <a:gd name="T8" fmla="*/ 0 w 2"/>
                        <a:gd name="T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7" name="Freeform 2218">
                      <a:extLst>
                        <a:ext uri="{FF2B5EF4-FFF2-40B4-BE49-F238E27FC236}">
                          <a16:creationId xmlns:a16="http://schemas.microsoft.com/office/drawing/2014/main" id="{2874A4E1-3DE6-47EB-98C5-45E0BEE884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6" y="2655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1 h 2"/>
                        <a:gd name="T6" fmla="*/ 0 w 2"/>
                        <a:gd name="T7" fmla="*/ 1 h 2"/>
                        <a:gd name="T8" fmla="*/ 0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8" name="Freeform 2219">
                      <a:extLst>
                        <a:ext uri="{FF2B5EF4-FFF2-40B4-BE49-F238E27FC236}">
                          <a16:creationId xmlns:a16="http://schemas.microsoft.com/office/drawing/2014/main" id="{453E293B-70BE-4095-AA94-7D216B8637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" y="3768"/>
                      <a:ext cx="5" cy="5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2 h 2"/>
                        <a:gd name="T8" fmla="*/ 2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29" name="Freeform 2220">
                      <a:extLst>
                        <a:ext uri="{FF2B5EF4-FFF2-40B4-BE49-F238E27FC236}">
                          <a16:creationId xmlns:a16="http://schemas.microsoft.com/office/drawing/2014/main" id="{17FA112B-970F-45E0-A140-BDF9864561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3762"/>
                      <a:ext cx="3" cy="8"/>
                    </a:xfrm>
                    <a:custGeom>
                      <a:avLst/>
                      <a:gdLst>
                        <a:gd name="T0" fmla="*/ 0 w 1"/>
                        <a:gd name="T1" fmla="*/ 1 h 3"/>
                        <a:gd name="T2" fmla="*/ 0 w 1"/>
                        <a:gd name="T3" fmla="*/ 2 h 3"/>
                        <a:gd name="T4" fmla="*/ 1 w 1"/>
                        <a:gd name="T5" fmla="*/ 2 h 3"/>
                        <a:gd name="T6" fmla="*/ 1 w 1"/>
                        <a:gd name="T7" fmla="*/ 2 h 3"/>
                        <a:gd name="T8" fmla="*/ 1 w 1"/>
                        <a:gd name="T9" fmla="*/ 2 h 3"/>
                        <a:gd name="T10" fmla="*/ 1 w 1"/>
                        <a:gd name="T11" fmla="*/ 1 h 3"/>
                        <a:gd name="T12" fmla="*/ 0 w 1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3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0" name="Freeform 2221">
                      <a:extLst>
                        <a:ext uri="{FF2B5EF4-FFF2-40B4-BE49-F238E27FC236}">
                          <a16:creationId xmlns:a16="http://schemas.microsoft.com/office/drawing/2014/main" id="{EE07AF6E-B66F-4E8D-9815-8B128946EE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3" y="3687"/>
                      <a:ext cx="11" cy="14"/>
                    </a:xfrm>
                    <a:custGeom>
                      <a:avLst/>
                      <a:gdLst>
                        <a:gd name="T0" fmla="*/ 2 w 4"/>
                        <a:gd name="T1" fmla="*/ 5 h 5"/>
                        <a:gd name="T2" fmla="*/ 2 w 4"/>
                        <a:gd name="T3" fmla="*/ 4 h 5"/>
                        <a:gd name="T4" fmla="*/ 3 w 4"/>
                        <a:gd name="T5" fmla="*/ 4 h 5"/>
                        <a:gd name="T6" fmla="*/ 3 w 4"/>
                        <a:gd name="T7" fmla="*/ 2 h 5"/>
                        <a:gd name="T8" fmla="*/ 3 w 4"/>
                        <a:gd name="T9" fmla="*/ 2 h 5"/>
                        <a:gd name="T10" fmla="*/ 2 w 4"/>
                        <a:gd name="T11" fmla="*/ 0 h 5"/>
                        <a:gd name="T12" fmla="*/ 1 w 4"/>
                        <a:gd name="T13" fmla="*/ 2 h 5"/>
                        <a:gd name="T14" fmla="*/ 1 w 4"/>
                        <a:gd name="T15" fmla="*/ 2 h 5"/>
                        <a:gd name="T16" fmla="*/ 1 w 4"/>
                        <a:gd name="T17" fmla="*/ 2 h 5"/>
                        <a:gd name="T18" fmla="*/ 1 w 4"/>
                        <a:gd name="T19" fmla="*/ 3 h 5"/>
                        <a:gd name="T20" fmla="*/ 1 w 4"/>
                        <a:gd name="T21" fmla="*/ 4 h 5"/>
                        <a:gd name="T22" fmla="*/ 1 w 4"/>
                        <a:gd name="T23" fmla="*/ 5 h 5"/>
                        <a:gd name="T24" fmla="*/ 2 w 4"/>
                        <a:gd name="T2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2" y="5"/>
                          </a:moveTo>
                          <a:cubicBezTo>
                            <a:pt x="2" y="5"/>
                            <a:pt x="2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4" y="4"/>
                            <a:pt x="4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0" y="3"/>
                            <a:pt x="0" y="3"/>
                            <a:pt x="1" y="4"/>
                          </a:cubicBezTo>
                          <a:cubicBezTo>
                            <a:pt x="1" y="4"/>
                            <a:pt x="1" y="5"/>
                            <a:pt x="1" y="5"/>
                          </a:cubicBezTo>
                          <a:cubicBezTo>
                            <a:pt x="1" y="5"/>
                            <a:pt x="2" y="5"/>
                            <a:pt x="2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1" name="Freeform 2222">
                      <a:extLst>
                        <a:ext uri="{FF2B5EF4-FFF2-40B4-BE49-F238E27FC236}">
                          <a16:creationId xmlns:a16="http://schemas.microsoft.com/office/drawing/2014/main" id="{DBE20C1A-669C-4D4F-A9BD-A773910594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" y="3661"/>
                      <a:ext cx="6" cy="2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0 w 2"/>
                        <a:gd name="T5" fmla="*/ 0 h 1"/>
                        <a:gd name="T6" fmla="*/ 2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2" name="Freeform 2223">
                      <a:extLst>
                        <a:ext uri="{FF2B5EF4-FFF2-40B4-BE49-F238E27FC236}">
                          <a16:creationId xmlns:a16="http://schemas.microsoft.com/office/drawing/2014/main" id="{6C8DA7C8-F202-4E45-B379-F54D99406C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4" y="2786"/>
                      <a:ext cx="5" cy="5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2 w 2"/>
                        <a:gd name="T3" fmla="*/ 0 h 2"/>
                        <a:gd name="T4" fmla="*/ 1 w 2"/>
                        <a:gd name="T5" fmla="*/ 1 h 2"/>
                        <a:gd name="T6" fmla="*/ 1 w 2"/>
                        <a:gd name="T7" fmla="*/ 1 h 2"/>
                        <a:gd name="T8" fmla="*/ 2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2"/>
                            <a:pt x="2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3" name="Freeform 2224">
                      <a:extLst>
                        <a:ext uri="{FF2B5EF4-FFF2-40B4-BE49-F238E27FC236}">
                          <a16:creationId xmlns:a16="http://schemas.microsoft.com/office/drawing/2014/main" id="{F180F5A4-8358-4D48-8AFC-8EA9F07AE3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" y="2802"/>
                      <a:ext cx="6" cy="11"/>
                    </a:xfrm>
                    <a:custGeom>
                      <a:avLst/>
                      <a:gdLst>
                        <a:gd name="T0" fmla="*/ 2 w 2"/>
                        <a:gd name="T1" fmla="*/ 3 h 4"/>
                        <a:gd name="T2" fmla="*/ 1 w 2"/>
                        <a:gd name="T3" fmla="*/ 2 h 4"/>
                        <a:gd name="T4" fmla="*/ 2 w 2"/>
                        <a:gd name="T5" fmla="*/ 1 h 4"/>
                        <a:gd name="T6" fmla="*/ 1 w 2"/>
                        <a:gd name="T7" fmla="*/ 0 h 4"/>
                        <a:gd name="T8" fmla="*/ 1 w 2"/>
                        <a:gd name="T9" fmla="*/ 0 h 4"/>
                        <a:gd name="T10" fmla="*/ 1 w 2"/>
                        <a:gd name="T11" fmla="*/ 2 h 4"/>
                        <a:gd name="T12" fmla="*/ 0 w 2"/>
                        <a:gd name="T13" fmla="*/ 3 h 4"/>
                        <a:gd name="T14" fmla="*/ 2 w 2"/>
                        <a:gd name="T15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2" y="3"/>
                          </a:moveTo>
                          <a:cubicBezTo>
                            <a:pt x="2" y="3"/>
                            <a:pt x="2" y="2"/>
                            <a:pt x="1" y="2"/>
                          </a:cubicBezTo>
                          <a:cubicBezTo>
                            <a:pt x="1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4"/>
                            <a:pt x="1" y="4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4" name="Freeform 2225">
                      <a:extLst>
                        <a:ext uri="{FF2B5EF4-FFF2-40B4-BE49-F238E27FC236}">
                          <a16:creationId xmlns:a16="http://schemas.microsoft.com/office/drawing/2014/main" id="{FEABBF93-956B-4BF1-A53D-6D0E99CAA3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9" y="2968"/>
                      <a:ext cx="8" cy="8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1 w 3"/>
                        <a:gd name="T3" fmla="*/ 3 h 3"/>
                        <a:gd name="T4" fmla="*/ 2 w 3"/>
                        <a:gd name="T5" fmla="*/ 3 h 3"/>
                        <a:gd name="T6" fmla="*/ 2 w 3"/>
                        <a:gd name="T7" fmla="*/ 1 h 3"/>
                        <a:gd name="T8" fmla="*/ 1 w 3"/>
                        <a:gd name="T9" fmla="*/ 1 h 3"/>
                        <a:gd name="T10" fmla="*/ 0 w 3"/>
                        <a:gd name="T11" fmla="*/ 2 h 3"/>
                        <a:gd name="T12" fmla="*/ 1 w 3"/>
                        <a:gd name="T13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5" name="Freeform 2226">
                      <a:extLst>
                        <a:ext uri="{FF2B5EF4-FFF2-40B4-BE49-F238E27FC236}">
                          <a16:creationId xmlns:a16="http://schemas.microsoft.com/office/drawing/2014/main" id="{319BDAC7-25E0-417B-9CED-9DD5661490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9" y="3508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2 h 2"/>
                        <a:gd name="T4" fmla="*/ 1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1 h 2"/>
                        <a:gd name="T10" fmla="*/ 1 w 1"/>
                        <a:gd name="T11" fmla="*/ 1 h 2"/>
                        <a:gd name="T12" fmla="*/ 0 w 1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6" name="Freeform 2227">
                      <a:extLst>
                        <a:ext uri="{FF2B5EF4-FFF2-40B4-BE49-F238E27FC236}">
                          <a16:creationId xmlns:a16="http://schemas.microsoft.com/office/drawing/2014/main" id="{B78A5BC7-D571-45A0-8D55-A95F89070E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78" y="2923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1 w 2"/>
                        <a:gd name="T5" fmla="*/ 1 h 2"/>
                        <a:gd name="T6" fmla="*/ 2 w 2"/>
                        <a:gd name="T7" fmla="*/ 2 h 2"/>
                        <a:gd name="T8" fmla="*/ 2 w 2"/>
                        <a:gd name="T9" fmla="*/ 0 h 2"/>
                        <a:gd name="T10" fmla="*/ 1 w 2"/>
                        <a:gd name="T11" fmla="*/ 0 h 2"/>
                        <a:gd name="T12" fmla="*/ 0 w 2"/>
                        <a:gd name="T13" fmla="*/ 1 h 2"/>
                        <a:gd name="T14" fmla="*/ 1 w 2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7" name="Freeform 2228">
                      <a:extLst>
                        <a:ext uri="{FF2B5EF4-FFF2-40B4-BE49-F238E27FC236}">
                          <a16:creationId xmlns:a16="http://schemas.microsoft.com/office/drawing/2014/main" id="{E9CC313E-0D1A-43F7-944D-B403845095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41" y="2451"/>
                      <a:ext cx="10" cy="5"/>
                    </a:xfrm>
                    <a:custGeom>
                      <a:avLst/>
                      <a:gdLst>
                        <a:gd name="T0" fmla="*/ 0 w 4"/>
                        <a:gd name="T1" fmla="*/ 2 h 2"/>
                        <a:gd name="T2" fmla="*/ 2 w 4"/>
                        <a:gd name="T3" fmla="*/ 2 h 2"/>
                        <a:gd name="T4" fmla="*/ 2 w 4"/>
                        <a:gd name="T5" fmla="*/ 2 h 2"/>
                        <a:gd name="T6" fmla="*/ 2 w 4"/>
                        <a:gd name="T7" fmla="*/ 2 h 2"/>
                        <a:gd name="T8" fmla="*/ 4 w 4"/>
                        <a:gd name="T9" fmla="*/ 2 h 2"/>
                        <a:gd name="T10" fmla="*/ 4 w 4"/>
                        <a:gd name="T11" fmla="*/ 1 h 2"/>
                        <a:gd name="T12" fmla="*/ 3 w 4"/>
                        <a:gd name="T13" fmla="*/ 1 h 2"/>
                        <a:gd name="T14" fmla="*/ 1 w 4"/>
                        <a:gd name="T15" fmla="*/ 1 h 2"/>
                        <a:gd name="T16" fmla="*/ 0 w 4"/>
                        <a:gd name="T17" fmla="*/ 1 h 2"/>
                        <a:gd name="T18" fmla="*/ 0 w 4"/>
                        <a:gd name="T19" fmla="*/ 2 h 2"/>
                        <a:gd name="T20" fmla="*/ 0 w 4"/>
                        <a:gd name="T21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0" y="2"/>
                          </a:move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8" name="Freeform 2229">
                      <a:extLst>
                        <a:ext uri="{FF2B5EF4-FFF2-40B4-BE49-F238E27FC236}">
                          <a16:creationId xmlns:a16="http://schemas.microsoft.com/office/drawing/2014/main" id="{00818707-C5F1-4B42-8F01-1278159D31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70" y="2475"/>
                      <a:ext cx="6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0 w 2"/>
                        <a:gd name="T5" fmla="*/ 1 h 1"/>
                        <a:gd name="T6" fmla="*/ 0 w 2"/>
                        <a:gd name="T7" fmla="*/ 1 h 1"/>
                        <a:gd name="T8" fmla="*/ 1 w 2"/>
                        <a:gd name="T9" fmla="*/ 1 h 1"/>
                        <a:gd name="T10" fmla="*/ 1 w 2"/>
                        <a:gd name="T11" fmla="*/ 0 h 1"/>
                        <a:gd name="T12" fmla="*/ 0 w 2"/>
                        <a:gd name="T1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39" name="Freeform 2230">
                      <a:extLst>
                        <a:ext uri="{FF2B5EF4-FFF2-40B4-BE49-F238E27FC236}">
                          <a16:creationId xmlns:a16="http://schemas.microsoft.com/office/drawing/2014/main" id="{FED694A9-C7C8-4071-9761-D0FB367AD2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80" y="4074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1 h 2"/>
                        <a:gd name="T4" fmla="*/ 1 w 2"/>
                        <a:gd name="T5" fmla="*/ 2 h 2"/>
                        <a:gd name="T6" fmla="*/ 1 w 2"/>
                        <a:gd name="T7" fmla="*/ 2 h 2"/>
                        <a:gd name="T8" fmla="*/ 1 w 2"/>
                        <a:gd name="T9" fmla="*/ 1 h 2"/>
                        <a:gd name="T10" fmla="*/ 1 w 2"/>
                        <a:gd name="T11" fmla="*/ 1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0" name="Freeform 2231">
                      <a:extLst>
                        <a:ext uri="{FF2B5EF4-FFF2-40B4-BE49-F238E27FC236}">
                          <a16:creationId xmlns:a16="http://schemas.microsoft.com/office/drawing/2014/main" id="{08A2EE95-AD6A-4DA9-8B95-7A31CE59C7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19" y="3985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0 w 1"/>
                        <a:gd name="T3" fmla="*/ 2 h 2"/>
                        <a:gd name="T4" fmla="*/ 1 w 1"/>
                        <a:gd name="T5" fmla="*/ 2 h 2"/>
                        <a:gd name="T6" fmla="*/ 1 w 1"/>
                        <a:gd name="T7" fmla="*/ 1 h 2"/>
                        <a:gd name="T8" fmla="*/ 0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1" name="Freeform 2232">
                      <a:extLst>
                        <a:ext uri="{FF2B5EF4-FFF2-40B4-BE49-F238E27FC236}">
                          <a16:creationId xmlns:a16="http://schemas.microsoft.com/office/drawing/2014/main" id="{91138A81-1B6F-404D-9FF2-649235C46D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58" y="2671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2" name="Freeform 2233">
                      <a:extLst>
                        <a:ext uri="{FF2B5EF4-FFF2-40B4-BE49-F238E27FC236}">
                          <a16:creationId xmlns:a16="http://schemas.microsoft.com/office/drawing/2014/main" id="{DF73B67D-B946-4DB6-BC8E-40C3A9AF8B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94" y="3709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3" name="Freeform 2234">
                      <a:extLst>
                        <a:ext uri="{FF2B5EF4-FFF2-40B4-BE49-F238E27FC236}">
                          <a16:creationId xmlns:a16="http://schemas.microsoft.com/office/drawing/2014/main" id="{64FB9E87-FF73-418D-A86A-29DD73D8CE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1" y="3711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4" name="Freeform 2235">
                      <a:extLst>
                        <a:ext uri="{FF2B5EF4-FFF2-40B4-BE49-F238E27FC236}">
                          <a16:creationId xmlns:a16="http://schemas.microsoft.com/office/drawing/2014/main" id="{98CFDB0B-85CB-44A5-934E-94C5555780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" y="3711"/>
                      <a:ext cx="11" cy="14"/>
                    </a:xfrm>
                    <a:custGeom>
                      <a:avLst/>
                      <a:gdLst>
                        <a:gd name="T0" fmla="*/ 3 w 4"/>
                        <a:gd name="T1" fmla="*/ 3 h 5"/>
                        <a:gd name="T2" fmla="*/ 2 w 4"/>
                        <a:gd name="T3" fmla="*/ 3 h 5"/>
                        <a:gd name="T4" fmla="*/ 1 w 4"/>
                        <a:gd name="T5" fmla="*/ 0 h 5"/>
                        <a:gd name="T6" fmla="*/ 0 w 4"/>
                        <a:gd name="T7" fmla="*/ 0 h 5"/>
                        <a:gd name="T8" fmla="*/ 0 w 4"/>
                        <a:gd name="T9" fmla="*/ 0 h 5"/>
                        <a:gd name="T10" fmla="*/ 0 w 4"/>
                        <a:gd name="T11" fmla="*/ 0 h 5"/>
                        <a:gd name="T12" fmla="*/ 0 w 4"/>
                        <a:gd name="T13" fmla="*/ 0 h 5"/>
                        <a:gd name="T14" fmla="*/ 0 w 4"/>
                        <a:gd name="T15" fmla="*/ 0 h 5"/>
                        <a:gd name="T16" fmla="*/ 0 w 4"/>
                        <a:gd name="T17" fmla="*/ 1 h 5"/>
                        <a:gd name="T18" fmla="*/ 2 w 4"/>
                        <a:gd name="T19" fmla="*/ 4 h 5"/>
                        <a:gd name="T20" fmla="*/ 2 w 4"/>
                        <a:gd name="T21" fmla="*/ 4 h 5"/>
                        <a:gd name="T22" fmla="*/ 3 w 4"/>
                        <a:gd name="T23" fmla="*/ 4 h 5"/>
                        <a:gd name="T24" fmla="*/ 3 w 4"/>
                        <a:gd name="T25" fmla="*/ 4 h 5"/>
                        <a:gd name="T26" fmla="*/ 3 w 4"/>
                        <a:gd name="T27" fmla="*/ 4 h 5"/>
                        <a:gd name="T28" fmla="*/ 3 w 4"/>
                        <a:gd name="T29" fmla="*/ 4 h 5"/>
                        <a:gd name="T30" fmla="*/ 3 w 4"/>
                        <a:gd name="T31" fmla="*/ 5 h 5"/>
                        <a:gd name="T32" fmla="*/ 4 w 4"/>
                        <a:gd name="T33" fmla="*/ 5 h 5"/>
                        <a:gd name="T34" fmla="*/ 3 w 4"/>
                        <a:gd name="T35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3" y="3"/>
                          </a:moveTo>
                          <a:cubicBezTo>
                            <a:pt x="3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3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4"/>
                            <a:pt x="4" y="3"/>
                            <a:pt x="3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5" name="Freeform 2236">
                      <a:extLst>
                        <a:ext uri="{FF2B5EF4-FFF2-40B4-BE49-F238E27FC236}">
                          <a16:creationId xmlns:a16="http://schemas.microsoft.com/office/drawing/2014/main" id="{A3D0F4C7-BBB7-469B-B0A7-9826069133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" y="3730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1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1" y="1"/>
                            <a:pt x="1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6" name="Freeform 2237">
                      <a:extLst>
                        <a:ext uri="{FF2B5EF4-FFF2-40B4-BE49-F238E27FC236}">
                          <a16:creationId xmlns:a16="http://schemas.microsoft.com/office/drawing/2014/main" id="{157083EA-2686-49A0-B082-6AEAADF09B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6" y="3770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7" name="Freeform 2238">
                      <a:extLst>
                        <a:ext uri="{FF2B5EF4-FFF2-40B4-BE49-F238E27FC236}">
                          <a16:creationId xmlns:a16="http://schemas.microsoft.com/office/drawing/2014/main" id="{3B266DFF-3EF0-43FB-84E3-943381A756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3779"/>
                      <a:ext cx="5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8" name="Freeform 2239">
                      <a:extLst>
                        <a:ext uri="{FF2B5EF4-FFF2-40B4-BE49-F238E27FC236}">
                          <a16:creationId xmlns:a16="http://schemas.microsoft.com/office/drawing/2014/main" id="{32008722-3BC3-4F2F-A6FC-D77DC00031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9" y="3779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1 w 2"/>
                        <a:gd name="T3" fmla="*/ 2 h 2"/>
                        <a:gd name="T4" fmla="*/ 2 w 2"/>
                        <a:gd name="T5" fmla="*/ 1 h 2"/>
                        <a:gd name="T6" fmla="*/ 2 w 2"/>
                        <a:gd name="T7" fmla="*/ 0 h 2"/>
                        <a:gd name="T8" fmla="*/ 1 w 2"/>
                        <a:gd name="T9" fmla="*/ 0 h 2"/>
                        <a:gd name="T10" fmla="*/ 0 w 2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49" name="Freeform 2240">
                      <a:extLst>
                        <a:ext uri="{FF2B5EF4-FFF2-40B4-BE49-F238E27FC236}">
                          <a16:creationId xmlns:a16="http://schemas.microsoft.com/office/drawing/2014/main" id="{A29C7326-7A80-49E1-BE94-8C4B02FB20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6" y="2655"/>
                      <a:ext cx="10" cy="8"/>
                    </a:xfrm>
                    <a:custGeom>
                      <a:avLst/>
                      <a:gdLst>
                        <a:gd name="T0" fmla="*/ 3 w 4"/>
                        <a:gd name="T1" fmla="*/ 0 h 3"/>
                        <a:gd name="T2" fmla="*/ 3 w 4"/>
                        <a:gd name="T3" fmla="*/ 0 h 3"/>
                        <a:gd name="T4" fmla="*/ 2 w 4"/>
                        <a:gd name="T5" fmla="*/ 0 h 3"/>
                        <a:gd name="T6" fmla="*/ 1 w 4"/>
                        <a:gd name="T7" fmla="*/ 0 h 3"/>
                        <a:gd name="T8" fmla="*/ 1 w 4"/>
                        <a:gd name="T9" fmla="*/ 1 h 3"/>
                        <a:gd name="T10" fmla="*/ 1 w 4"/>
                        <a:gd name="T11" fmla="*/ 1 h 3"/>
                        <a:gd name="T12" fmla="*/ 1 w 4"/>
                        <a:gd name="T13" fmla="*/ 2 h 3"/>
                        <a:gd name="T14" fmla="*/ 0 w 4"/>
                        <a:gd name="T15" fmla="*/ 2 h 3"/>
                        <a:gd name="T16" fmla="*/ 0 w 4"/>
                        <a:gd name="T17" fmla="*/ 3 h 3"/>
                        <a:gd name="T18" fmla="*/ 0 w 4"/>
                        <a:gd name="T19" fmla="*/ 3 h 3"/>
                        <a:gd name="T20" fmla="*/ 1 w 4"/>
                        <a:gd name="T21" fmla="*/ 3 h 3"/>
                        <a:gd name="T22" fmla="*/ 1 w 4"/>
                        <a:gd name="T23" fmla="*/ 2 h 3"/>
                        <a:gd name="T24" fmla="*/ 1 w 4"/>
                        <a:gd name="T25" fmla="*/ 2 h 3"/>
                        <a:gd name="T26" fmla="*/ 2 w 4"/>
                        <a:gd name="T27" fmla="*/ 2 h 3"/>
                        <a:gd name="T28" fmla="*/ 2 w 4"/>
                        <a:gd name="T29" fmla="*/ 1 h 3"/>
                        <a:gd name="T30" fmla="*/ 2 w 4"/>
                        <a:gd name="T31" fmla="*/ 1 h 3"/>
                        <a:gd name="T32" fmla="*/ 4 w 4"/>
                        <a:gd name="T33" fmla="*/ 1 h 3"/>
                        <a:gd name="T34" fmla="*/ 4 w 4"/>
                        <a:gd name="T35" fmla="*/ 1 h 3"/>
                        <a:gd name="T36" fmla="*/ 3 w 4"/>
                        <a:gd name="T37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3" y="1"/>
                            <a:pt x="3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0"/>
                            <a:pt x="4" y="0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0" name="Freeform 2241">
                      <a:extLst>
                        <a:ext uri="{FF2B5EF4-FFF2-40B4-BE49-F238E27FC236}">
                          <a16:creationId xmlns:a16="http://schemas.microsoft.com/office/drawing/2014/main" id="{5498E844-B16B-4648-AC8B-E5BDB8C685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" y="3797"/>
                      <a:ext cx="8" cy="11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2 w 3"/>
                        <a:gd name="T3" fmla="*/ 0 h 4"/>
                        <a:gd name="T4" fmla="*/ 1 w 3"/>
                        <a:gd name="T5" fmla="*/ 1 h 4"/>
                        <a:gd name="T6" fmla="*/ 1 w 3"/>
                        <a:gd name="T7" fmla="*/ 2 h 4"/>
                        <a:gd name="T8" fmla="*/ 1 w 3"/>
                        <a:gd name="T9" fmla="*/ 3 h 4"/>
                        <a:gd name="T10" fmla="*/ 2 w 3"/>
                        <a:gd name="T11" fmla="*/ 4 h 4"/>
                        <a:gd name="T12" fmla="*/ 2 w 3"/>
                        <a:gd name="T13" fmla="*/ 4 h 4"/>
                        <a:gd name="T14" fmla="*/ 2 w 3"/>
                        <a:gd name="T15" fmla="*/ 4 h 4"/>
                        <a:gd name="T16" fmla="*/ 3 w 3"/>
                        <a:gd name="T17" fmla="*/ 2 h 4"/>
                        <a:gd name="T18" fmla="*/ 3 w 3"/>
                        <a:gd name="T19" fmla="*/ 2 h 4"/>
                        <a:gd name="T20" fmla="*/ 2 w 3"/>
                        <a:gd name="T21" fmla="*/ 2 h 4"/>
                        <a:gd name="T22" fmla="*/ 3 w 3"/>
                        <a:gd name="T23" fmla="*/ 2 h 4"/>
                        <a:gd name="T24" fmla="*/ 3 w 3"/>
                        <a:gd name="T25" fmla="*/ 2 h 4"/>
                        <a:gd name="T26" fmla="*/ 3 w 3"/>
                        <a:gd name="T27" fmla="*/ 2 h 4"/>
                        <a:gd name="T28" fmla="*/ 3 w 3"/>
                        <a:gd name="T29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2" y="2"/>
                            <a:pt x="2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1" name="Freeform 2242">
                      <a:extLst>
                        <a:ext uri="{FF2B5EF4-FFF2-40B4-BE49-F238E27FC236}">
                          <a16:creationId xmlns:a16="http://schemas.microsoft.com/office/drawing/2014/main" id="{82803A1A-6F69-4C9F-B8AE-6B9AD26138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8" y="3838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1 w 2"/>
                        <a:gd name="T7" fmla="*/ 2 h 2"/>
                        <a:gd name="T8" fmla="*/ 2 w 2"/>
                        <a:gd name="T9" fmla="*/ 1 h 2"/>
                        <a:gd name="T10" fmla="*/ 2 w 2"/>
                        <a:gd name="T11" fmla="*/ 0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2" name="Freeform 2243">
                      <a:extLst>
                        <a:ext uri="{FF2B5EF4-FFF2-40B4-BE49-F238E27FC236}">
                          <a16:creationId xmlns:a16="http://schemas.microsoft.com/office/drawing/2014/main" id="{96C1CD3F-43D2-4AAC-8D22-FDFAFD9139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" y="3851"/>
                      <a:ext cx="6" cy="3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1 w 2"/>
                        <a:gd name="T3" fmla="*/ 1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3" name="Freeform 2244">
                      <a:extLst>
                        <a:ext uri="{FF2B5EF4-FFF2-40B4-BE49-F238E27FC236}">
                          <a16:creationId xmlns:a16="http://schemas.microsoft.com/office/drawing/2014/main" id="{650788B5-1E90-4649-B626-3A2B932AF3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9" y="385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4" name="Freeform 2245">
                      <a:extLst>
                        <a:ext uri="{FF2B5EF4-FFF2-40B4-BE49-F238E27FC236}">
                          <a16:creationId xmlns:a16="http://schemas.microsoft.com/office/drawing/2014/main" id="{3BD885D1-F0B4-4A66-86B4-9A7BE8D140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609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5" name="Freeform 2246">
                      <a:extLst>
                        <a:ext uri="{FF2B5EF4-FFF2-40B4-BE49-F238E27FC236}">
                          <a16:creationId xmlns:a16="http://schemas.microsoft.com/office/drawing/2014/main" id="{DF238E22-8A49-45F0-9BA7-A099221F57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5" y="3923"/>
                      <a:ext cx="10" cy="8"/>
                    </a:xfrm>
                    <a:custGeom>
                      <a:avLst/>
                      <a:gdLst>
                        <a:gd name="T0" fmla="*/ 3 w 4"/>
                        <a:gd name="T1" fmla="*/ 2 h 3"/>
                        <a:gd name="T2" fmla="*/ 2 w 4"/>
                        <a:gd name="T3" fmla="*/ 1 h 3"/>
                        <a:gd name="T4" fmla="*/ 2 w 4"/>
                        <a:gd name="T5" fmla="*/ 0 h 3"/>
                        <a:gd name="T6" fmla="*/ 1 w 4"/>
                        <a:gd name="T7" fmla="*/ 1 h 3"/>
                        <a:gd name="T8" fmla="*/ 1 w 4"/>
                        <a:gd name="T9" fmla="*/ 1 h 3"/>
                        <a:gd name="T10" fmla="*/ 0 w 4"/>
                        <a:gd name="T11" fmla="*/ 1 h 3"/>
                        <a:gd name="T12" fmla="*/ 0 w 4"/>
                        <a:gd name="T13" fmla="*/ 2 h 3"/>
                        <a:gd name="T14" fmla="*/ 1 w 4"/>
                        <a:gd name="T15" fmla="*/ 2 h 3"/>
                        <a:gd name="T16" fmla="*/ 1 w 4"/>
                        <a:gd name="T17" fmla="*/ 2 h 3"/>
                        <a:gd name="T18" fmla="*/ 2 w 4"/>
                        <a:gd name="T19" fmla="*/ 3 h 3"/>
                        <a:gd name="T20" fmla="*/ 3 w 4"/>
                        <a:gd name="T21" fmla="*/ 3 h 3"/>
                        <a:gd name="T22" fmla="*/ 3 w 4"/>
                        <a:gd name="T2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2"/>
                          </a:move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4" y="2"/>
                            <a:pt x="3" y="2"/>
                            <a:pt x="3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6" name="Freeform 2247">
                      <a:extLst>
                        <a:ext uri="{FF2B5EF4-FFF2-40B4-BE49-F238E27FC236}">
                          <a16:creationId xmlns:a16="http://schemas.microsoft.com/office/drawing/2014/main" id="{8B22611F-A6A4-482E-A28F-677E1ECB3E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23" y="3945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7" name="Freeform 2248">
                      <a:extLst>
                        <a:ext uri="{FF2B5EF4-FFF2-40B4-BE49-F238E27FC236}">
                          <a16:creationId xmlns:a16="http://schemas.microsoft.com/office/drawing/2014/main" id="{88432DA0-0593-49F4-AEEF-01C97FAE46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7" y="395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0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8" name="Freeform 2249">
                      <a:extLst>
                        <a:ext uri="{FF2B5EF4-FFF2-40B4-BE49-F238E27FC236}">
                          <a16:creationId xmlns:a16="http://schemas.microsoft.com/office/drawing/2014/main" id="{41A45B9C-7703-40BB-A1EE-B24A4745F2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5" y="395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59" name="Freeform 2250">
                      <a:extLst>
                        <a:ext uri="{FF2B5EF4-FFF2-40B4-BE49-F238E27FC236}">
                          <a16:creationId xmlns:a16="http://schemas.microsoft.com/office/drawing/2014/main" id="{85E6CD30-7CE1-4AD7-882D-ED908A217E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4" y="3969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0" name="Freeform 2251">
                      <a:extLst>
                        <a:ext uri="{FF2B5EF4-FFF2-40B4-BE49-F238E27FC236}">
                          <a16:creationId xmlns:a16="http://schemas.microsoft.com/office/drawing/2014/main" id="{3F37F852-DA80-446F-B564-D3B5A2EDA2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7" y="3414"/>
                      <a:ext cx="6" cy="5"/>
                    </a:xfrm>
                    <a:custGeom>
                      <a:avLst/>
                      <a:gdLst>
                        <a:gd name="T0" fmla="*/ 0 w 2"/>
                        <a:gd name="T1" fmla="*/ 2 h 2"/>
                        <a:gd name="T2" fmla="*/ 1 w 2"/>
                        <a:gd name="T3" fmla="*/ 2 h 2"/>
                        <a:gd name="T4" fmla="*/ 2 w 2"/>
                        <a:gd name="T5" fmla="*/ 0 h 2"/>
                        <a:gd name="T6" fmla="*/ 0 w 2"/>
                        <a:gd name="T7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0"/>
                          </a:cubicBezTo>
                          <a:cubicBezTo>
                            <a:pt x="1" y="1"/>
                            <a:pt x="1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1" name="Oval 2252">
                      <a:extLst>
                        <a:ext uri="{FF2B5EF4-FFF2-40B4-BE49-F238E27FC236}">
                          <a16:creationId xmlns:a16="http://schemas.microsoft.com/office/drawing/2014/main" id="{ED5045C1-00A4-42E2-996C-5EFACE41E3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53" y="3414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2" name="Freeform 2253">
                      <a:extLst>
                        <a:ext uri="{FF2B5EF4-FFF2-40B4-BE49-F238E27FC236}">
                          <a16:creationId xmlns:a16="http://schemas.microsoft.com/office/drawing/2014/main" id="{EFE43B3D-1C60-47E5-8774-04A3A524F4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85" y="3966"/>
                      <a:ext cx="16" cy="11"/>
                    </a:xfrm>
                    <a:custGeom>
                      <a:avLst/>
                      <a:gdLst>
                        <a:gd name="T0" fmla="*/ 4 w 6"/>
                        <a:gd name="T1" fmla="*/ 3 h 4"/>
                        <a:gd name="T2" fmla="*/ 4 w 6"/>
                        <a:gd name="T3" fmla="*/ 1 h 4"/>
                        <a:gd name="T4" fmla="*/ 2 w 6"/>
                        <a:gd name="T5" fmla="*/ 1 h 4"/>
                        <a:gd name="T6" fmla="*/ 1 w 6"/>
                        <a:gd name="T7" fmla="*/ 0 h 4"/>
                        <a:gd name="T8" fmla="*/ 1 w 6"/>
                        <a:gd name="T9" fmla="*/ 2 h 4"/>
                        <a:gd name="T10" fmla="*/ 1 w 6"/>
                        <a:gd name="T11" fmla="*/ 2 h 4"/>
                        <a:gd name="T12" fmla="*/ 1 w 6"/>
                        <a:gd name="T13" fmla="*/ 1 h 4"/>
                        <a:gd name="T14" fmla="*/ 0 w 6"/>
                        <a:gd name="T15" fmla="*/ 2 h 4"/>
                        <a:gd name="T16" fmla="*/ 0 w 6"/>
                        <a:gd name="T17" fmla="*/ 3 h 4"/>
                        <a:gd name="T18" fmla="*/ 2 w 6"/>
                        <a:gd name="T19" fmla="*/ 2 h 4"/>
                        <a:gd name="T20" fmla="*/ 2 w 6"/>
                        <a:gd name="T21" fmla="*/ 2 h 4"/>
                        <a:gd name="T22" fmla="*/ 2 w 6"/>
                        <a:gd name="T23" fmla="*/ 2 h 4"/>
                        <a:gd name="T24" fmla="*/ 2 w 6"/>
                        <a:gd name="T25" fmla="*/ 2 h 4"/>
                        <a:gd name="T26" fmla="*/ 4 w 6"/>
                        <a:gd name="T27" fmla="*/ 3 h 4"/>
                        <a:gd name="T28" fmla="*/ 5 w 6"/>
                        <a:gd name="T29" fmla="*/ 4 h 4"/>
                        <a:gd name="T30" fmla="*/ 5 w 6"/>
                        <a:gd name="T31" fmla="*/ 4 h 4"/>
                        <a:gd name="T32" fmla="*/ 6 w 6"/>
                        <a:gd name="T33" fmla="*/ 4 h 4"/>
                        <a:gd name="T34" fmla="*/ 5 w 6"/>
                        <a:gd name="T35" fmla="*/ 3 h 4"/>
                        <a:gd name="T36" fmla="*/ 4 w 6"/>
                        <a:gd name="T37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4" y="3"/>
                          </a:moveTo>
                          <a:cubicBezTo>
                            <a:pt x="4" y="2"/>
                            <a:pt x="5" y="1"/>
                            <a:pt x="4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3"/>
                            <a:pt x="4" y="3"/>
                            <a:pt x="4" y="3"/>
                          </a:cubicBezTo>
                          <a:cubicBezTo>
                            <a:pt x="5" y="3"/>
                            <a:pt x="5" y="4"/>
                            <a:pt x="5" y="4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4"/>
                            <a:pt x="6" y="4"/>
                            <a:pt x="6" y="4"/>
                          </a:cubicBezTo>
                          <a:cubicBezTo>
                            <a:pt x="6" y="4"/>
                            <a:pt x="6" y="4"/>
                            <a:pt x="5" y="3"/>
                          </a:cubicBezTo>
                          <a:cubicBezTo>
                            <a:pt x="5" y="3"/>
                            <a:pt x="5" y="3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3" name="Freeform 2254">
                      <a:extLst>
                        <a:ext uri="{FF2B5EF4-FFF2-40B4-BE49-F238E27FC236}">
                          <a16:creationId xmlns:a16="http://schemas.microsoft.com/office/drawing/2014/main" id="{D1A7EAA3-9F7D-4ABC-8685-A4D4E14631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2" y="2858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4" name="Freeform 2255">
                      <a:extLst>
                        <a:ext uri="{FF2B5EF4-FFF2-40B4-BE49-F238E27FC236}">
                          <a16:creationId xmlns:a16="http://schemas.microsoft.com/office/drawing/2014/main" id="{8764D329-E9B2-4F7C-880D-40D9A50291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8" y="3266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5" name="Freeform 2256">
                      <a:extLst>
                        <a:ext uri="{FF2B5EF4-FFF2-40B4-BE49-F238E27FC236}">
                          <a16:creationId xmlns:a16="http://schemas.microsoft.com/office/drawing/2014/main" id="{C3E6A59A-05E3-4064-AB4A-24827F0B62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2" y="2563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6" name="Freeform 2257">
                      <a:extLst>
                        <a:ext uri="{FF2B5EF4-FFF2-40B4-BE49-F238E27FC236}">
                          <a16:creationId xmlns:a16="http://schemas.microsoft.com/office/drawing/2014/main" id="{9932BE86-796A-4DC5-8C47-2B207113FF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34" y="4066"/>
                      <a:ext cx="2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7" name="Freeform 2258">
                      <a:extLst>
                        <a:ext uri="{FF2B5EF4-FFF2-40B4-BE49-F238E27FC236}">
                          <a16:creationId xmlns:a16="http://schemas.microsoft.com/office/drawing/2014/main" id="{F7827A86-32FF-41E5-BEA3-7BF37FC28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4" y="2711"/>
                      <a:ext cx="8" cy="11"/>
                    </a:xfrm>
                    <a:custGeom>
                      <a:avLst/>
                      <a:gdLst>
                        <a:gd name="T0" fmla="*/ 0 w 3"/>
                        <a:gd name="T1" fmla="*/ 4 h 4"/>
                        <a:gd name="T2" fmla="*/ 1 w 3"/>
                        <a:gd name="T3" fmla="*/ 3 h 4"/>
                        <a:gd name="T4" fmla="*/ 1 w 3"/>
                        <a:gd name="T5" fmla="*/ 2 h 4"/>
                        <a:gd name="T6" fmla="*/ 2 w 3"/>
                        <a:gd name="T7" fmla="*/ 2 h 4"/>
                        <a:gd name="T8" fmla="*/ 2 w 3"/>
                        <a:gd name="T9" fmla="*/ 1 h 4"/>
                        <a:gd name="T10" fmla="*/ 2 w 3"/>
                        <a:gd name="T11" fmla="*/ 1 h 4"/>
                        <a:gd name="T12" fmla="*/ 1 w 3"/>
                        <a:gd name="T13" fmla="*/ 1 h 4"/>
                        <a:gd name="T14" fmla="*/ 1 w 3"/>
                        <a:gd name="T15" fmla="*/ 1 h 4"/>
                        <a:gd name="T16" fmla="*/ 1 w 3"/>
                        <a:gd name="T17" fmla="*/ 2 h 4"/>
                        <a:gd name="T18" fmla="*/ 1 w 3"/>
                        <a:gd name="T19" fmla="*/ 2 h 4"/>
                        <a:gd name="T20" fmla="*/ 0 w 3"/>
                        <a:gd name="T21" fmla="*/ 3 h 4"/>
                        <a:gd name="T22" fmla="*/ 0 w 3"/>
                        <a:gd name="T23" fmla="*/ 3 h 4"/>
                        <a:gd name="T24" fmla="*/ 0 w 3"/>
                        <a:gd name="T25" fmla="*/ 4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0" y="4"/>
                          </a:moveTo>
                          <a:cubicBezTo>
                            <a:pt x="1" y="4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8" name="Freeform 2259">
                      <a:extLst>
                        <a:ext uri="{FF2B5EF4-FFF2-40B4-BE49-F238E27FC236}">
                          <a16:creationId xmlns:a16="http://schemas.microsoft.com/office/drawing/2014/main" id="{6CD92394-23E2-4A2D-8E8A-8C144AB339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17" y="4100"/>
                      <a:ext cx="2" cy="6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0 w 1"/>
                        <a:gd name="T3" fmla="*/ 1 h 2"/>
                        <a:gd name="T4" fmla="*/ 1 w 1"/>
                        <a:gd name="T5" fmla="*/ 1 h 2"/>
                        <a:gd name="T6" fmla="*/ 1 w 1"/>
                        <a:gd name="T7" fmla="*/ 0 h 2"/>
                        <a:gd name="T8" fmla="*/ 0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69" name="Freeform 2260">
                      <a:extLst>
                        <a:ext uri="{FF2B5EF4-FFF2-40B4-BE49-F238E27FC236}">
                          <a16:creationId xmlns:a16="http://schemas.microsoft.com/office/drawing/2014/main" id="{04D14AAF-7956-40E4-9237-57E8CE03F8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18" y="4106"/>
                      <a:ext cx="6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1 w 2"/>
                        <a:gd name="T3" fmla="*/ 1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0" name="Freeform 2261">
                      <a:extLst>
                        <a:ext uri="{FF2B5EF4-FFF2-40B4-BE49-F238E27FC236}">
                          <a16:creationId xmlns:a16="http://schemas.microsoft.com/office/drawing/2014/main" id="{A51DA350-873D-4B5D-B7D4-B03C16DAC4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3" y="4108"/>
                      <a:ext cx="5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0 h 1"/>
                        <a:gd name="T6" fmla="*/ 2 w 2"/>
                        <a:gd name="T7" fmla="*/ 1 h 1"/>
                        <a:gd name="T8" fmla="*/ 2 w 2"/>
                        <a:gd name="T9" fmla="*/ 0 h 1"/>
                        <a:gd name="T10" fmla="*/ 0 w 2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1" name="Freeform 2262">
                      <a:extLst>
                        <a:ext uri="{FF2B5EF4-FFF2-40B4-BE49-F238E27FC236}">
                          <a16:creationId xmlns:a16="http://schemas.microsoft.com/office/drawing/2014/main" id="{EA712AFF-9FD8-4E92-BCD8-BE50EA71081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78" y="3084"/>
                      <a:ext cx="40" cy="249"/>
                    </a:xfrm>
                    <a:custGeom>
                      <a:avLst/>
                      <a:gdLst>
                        <a:gd name="T0" fmla="*/ 4 w 15"/>
                        <a:gd name="T1" fmla="*/ 69 h 93"/>
                        <a:gd name="T2" fmla="*/ 4 w 15"/>
                        <a:gd name="T3" fmla="*/ 66 h 93"/>
                        <a:gd name="T4" fmla="*/ 4 w 15"/>
                        <a:gd name="T5" fmla="*/ 62 h 93"/>
                        <a:gd name="T6" fmla="*/ 4 w 15"/>
                        <a:gd name="T7" fmla="*/ 61 h 93"/>
                        <a:gd name="T8" fmla="*/ 5 w 15"/>
                        <a:gd name="T9" fmla="*/ 62 h 93"/>
                        <a:gd name="T10" fmla="*/ 6 w 15"/>
                        <a:gd name="T11" fmla="*/ 68 h 93"/>
                        <a:gd name="T12" fmla="*/ 7 w 15"/>
                        <a:gd name="T13" fmla="*/ 70 h 93"/>
                        <a:gd name="T14" fmla="*/ 8 w 15"/>
                        <a:gd name="T15" fmla="*/ 74 h 93"/>
                        <a:gd name="T16" fmla="*/ 8 w 15"/>
                        <a:gd name="T17" fmla="*/ 81 h 93"/>
                        <a:gd name="T18" fmla="*/ 8 w 15"/>
                        <a:gd name="T19" fmla="*/ 85 h 93"/>
                        <a:gd name="T20" fmla="*/ 8 w 15"/>
                        <a:gd name="T21" fmla="*/ 87 h 93"/>
                        <a:gd name="T22" fmla="*/ 9 w 15"/>
                        <a:gd name="T23" fmla="*/ 93 h 93"/>
                        <a:gd name="T24" fmla="*/ 11 w 15"/>
                        <a:gd name="T25" fmla="*/ 93 h 93"/>
                        <a:gd name="T26" fmla="*/ 10 w 15"/>
                        <a:gd name="T27" fmla="*/ 90 h 93"/>
                        <a:gd name="T28" fmla="*/ 11 w 15"/>
                        <a:gd name="T29" fmla="*/ 87 h 93"/>
                        <a:gd name="T30" fmla="*/ 10 w 15"/>
                        <a:gd name="T31" fmla="*/ 85 h 93"/>
                        <a:gd name="T32" fmla="*/ 10 w 15"/>
                        <a:gd name="T33" fmla="*/ 81 h 93"/>
                        <a:gd name="T34" fmla="*/ 10 w 15"/>
                        <a:gd name="T35" fmla="*/ 78 h 93"/>
                        <a:gd name="T36" fmla="*/ 13 w 15"/>
                        <a:gd name="T37" fmla="*/ 77 h 93"/>
                        <a:gd name="T38" fmla="*/ 11 w 15"/>
                        <a:gd name="T39" fmla="*/ 76 h 93"/>
                        <a:gd name="T40" fmla="*/ 10 w 15"/>
                        <a:gd name="T41" fmla="*/ 74 h 93"/>
                        <a:gd name="T42" fmla="*/ 10 w 15"/>
                        <a:gd name="T43" fmla="*/ 69 h 93"/>
                        <a:gd name="T44" fmla="*/ 10 w 15"/>
                        <a:gd name="T45" fmla="*/ 68 h 93"/>
                        <a:gd name="T46" fmla="*/ 10 w 15"/>
                        <a:gd name="T47" fmla="*/ 67 h 93"/>
                        <a:gd name="T48" fmla="*/ 9 w 15"/>
                        <a:gd name="T49" fmla="*/ 57 h 93"/>
                        <a:gd name="T50" fmla="*/ 11 w 15"/>
                        <a:gd name="T51" fmla="*/ 51 h 93"/>
                        <a:gd name="T52" fmla="*/ 10 w 15"/>
                        <a:gd name="T53" fmla="*/ 44 h 93"/>
                        <a:gd name="T54" fmla="*/ 12 w 15"/>
                        <a:gd name="T55" fmla="*/ 38 h 93"/>
                        <a:gd name="T56" fmla="*/ 12 w 15"/>
                        <a:gd name="T57" fmla="*/ 32 h 93"/>
                        <a:gd name="T58" fmla="*/ 12 w 15"/>
                        <a:gd name="T59" fmla="*/ 24 h 93"/>
                        <a:gd name="T60" fmla="*/ 12 w 15"/>
                        <a:gd name="T61" fmla="*/ 17 h 93"/>
                        <a:gd name="T62" fmla="*/ 13 w 15"/>
                        <a:gd name="T63" fmla="*/ 16 h 93"/>
                        <a:gd name="T64" fmla="*/ 14 w 15"/>
                        <a:gd name="T65" fmla="*/ 7 h 93"/>
                        <a:gd name="T66" fmla="*/ 15 w 15"/>
                        <a:gd name="T67" fmla="*/ 3 h 93"/>
                        <a:gd name="T68" fmla="*/ 15 w 15"/>
                        <a:gd name="T69" fmla="*/ 2 h 93"/>
                        <a:gd name="T70" fmla="*/ 12 w 15"/>
                        <a:gd name="T71" fmla="*/ 1 h 93"/>
                        <a:gd name="T72" fmla="*/ 10 w 15"/>
                        <a:gd name="T73" fmla="*/ 5 h 93"/>
                        <a:gd name="T74" fmla="*/ 9 w 15"/>
                        <a:gd name="T75" fmla="*/ 9 h 93"/>
                        <a:gd name="T76" fmla="*/ 7 w 15"/>
                        <a:gd name="T77" fmla="*/ 12 h 93"/>
                        <a:gd name="T78" fmla="*/ 7 w 15"/>
                        <a:gd name="T79" fmla="*/ 12 h 93"/>
                        <a:gd name="T80" fmla="*/ 7 w 15"/>
                        <a:gd name="T81" fmla="*/ 14 h 93"/>
                        <a:gd name="T82" fmla="*/ 9 w 15"/>
                        <a:gd name="T83" fmla="*/ 16 h 93"/>
                        <a:gd name="T84" fmla="*/ 9 w 15"/>
                        <a:gd name="T85" fmla="*/ 17 h 93"/>
                        <a:gd name="T86" fmla="*/ 7 w 15"/>
                        <a:gd name="T87" fmla="*/ 17 h 93"/>
                        <a:gd name="T88" fmla="*/ 5 w 15"/>
                        <a:gd name="T89" fmla="*/ 25 h 93"/>
                        <a:gd name="T90" fmla="*/ 5 w 15"/>
                        <a:gd name="T91" fmla="*/ 26 h 93"/>
                        <a:gd name="T92" fmla="*/ 4 w 15"/>
                        <a:gd name="T93" fmla="*/ 30 h 93"/>
                        <a:gd name="T94" fmla="*/ 4 w 15"/>
                        <a:gd name="T95" fmla="*/ 31 h 93"/>
                        <a:gd name="T96" fmla="*/ 3 w 15"/>
                        <a:gd name="T97" fmla="*/ 35 h 93"/>
                        <a:gd name="T98" fmla="*/ 2 w 15"/>
                        <a:gd name="T99" fmla="*/ 41 h 93"/>
                        <a:gd name="T100" fmla="*/ 2 w 15"/>
                        <a:gd name="T101" fmla="*/ 52 h 93"/>
                        <a:gd name="T102" fmla="*/ 2 w 15"/>
                        <a:gd name="T103" fmla="*/ 52 h 93"/>
                        <a:gd name="T104" fmla="*/ 2 w 15"/>
                        <a:gd name="T105" fmla="*/ 54 h 93"/>
                        <a:gd name="T106" fmla="*/ 1 w 15"/>
                        <a:gd name="T107" fmla="*/ 58 h 93"/>
                        <a:gd name="T108" fmla="*/ 1 w 15"/>
                        <a:gd name="T109" fmla="*/ 67 h 93"/>
                        <a:gd name="T110" fmla="*/ 2 w 15"/>
                        <a:gd name="T111" fmla="*/ 69 h 93"/>
                        <a:gd name="T112" fmla="*/ 5 w 15"/>
                        <a:gd name="T113" fmla="*/ 27 h 93"/>
                        <a:gd name="T114" fmla="*/ 5 w 15"/>
                        <a:gd name="T115" fmla="*/ 27 h 93"/>
                        <a:gd name="T116" fmla="*/ 4 w 15"/>
                        <a:gd name="T117" fmla="*/ 58 h 93"/>
                        <a:gd name="T118" fmla="*/ 9 w 15"/>
                        <a:gd name="T119" fmla="*/ 86 h 93"/>
                        <a:gd name="T120" fmla="*/ 9 w 15"/>
                        <a:gd name="T121" fmla="*/ 86 h 93"/>
                        <a:gd name="T122" fmla="*/ 2 w 15"/>
                        <a:gd name="T123" fmla="*/ 68 h 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5" h="93">
                          <a:moveTo>
                            <a:pt x="3" y="71"/>
                          </a:moveTo>
                          <a:cubicBezTo>
                            <a:pt x="3" y="71"/>
                            <a:pt x="3" y="70"/>
                            <a:pt x="3" y="70"/>
                          </a:cubicBezTo>
                          <a:cubicBezTo>
                            <a:pt x="4" y="70"/>
                            <a:pt x="4" y="70"/>
                            <a:pt x="4" y="69"/>
                          </a:cubicBezTo>
                          <a:cubicBezTo>
                            <a:pt x="5" y="69"/>
                            <a:pt x="5" y="68"/>
                            <a:pt x="4" y="68"/>
                          </a:cubicBezTo>
                          <a:cubicBezTo>
                            <a:pt x="4" y="68"/>
                            <a:pt x="4" y="68"/>
                            <a:pt x="4" y="67"/>
                          </a:cubicBezTo>
                          <a:cubicBezTo>
                            <a:pt x="4" y="67"/>
                            <a:pt x="4" y="67"/>
                            <a:pt x="4" y="66"/>
                          </a:cubicBezTo>
                          <a:cubicBezTo>
                            <a:pt x="4" y="66"/>
                            <a:pt x="4" y="66"/>
                            <a:pt x="4" y="66"/>
                          </a:cubicBezTo>
                          <a:cubicBezTo>
                            <a:pt x="4" y="65"/>
                            <a:pt x="4" y="64"/>
                            <a:pt x="4" y="63"/>
                          </a:cubicBezTo>
                          <a:cubicBezTo>
                            <a:pt x="4" y="62"/>
                            <a:pt x="4" y="62"/>
                            <a:pt x="4" y="62"/>
                          </a:cubicBezTo>
                          <a:cubicBezTo>
                            <a:pt x="4" y="62"/>
                            <a:pt x="4" y="62"/>
                            <a:pt x="4" y="62"/>
                          </a:cubicBezTo>
                          <a:cubicBezTo>
                            <a:pt x="4" y="62"/>
                            <a:pt x="5" y="62"/>
                            <a:pt x="5" y="62"/>
                          </a:cubicBezTo>
                          <a:cubicBezTo>
                            <a:pt x="5" y="61"/>
                            <a:pt x="4" y="61"/>
                            <a:pt x="4" y="61"/>
                          </a:cubicBezTo>
                          <a:cubicBezTo>
                            <a:pt x="4" y="61"/>
                            <a:pt x="4" y="60"/>
                            <a:pt x="4" y="60"/>
                          </a:cubicBezTo>
                          <a:cubicBezTo>
                            <a:pt x="4" y="60"/>
                            <a:pt x="4" y="60"/>
                            <a:pt x="5" y="60"/>
                          </a:cubicBezTo>
                          <a:cubicBezTo>
                            <a:pt x="5" y="60"/>
                            <a:pt x="5" y="61"/>
                            <a:pt x="5" y="62"/>
                          </a:cubicBezTo>
                          <a:cubicBezTo>
                            <a:pt x="5" y="62"/>
                            <a:pt x="5" y="63"/>
                            <a:pt x="5" y="63"/>
                          </a:cubicBezTo>
                          <a:cubicBezTo>
                            <a:pt x="5" y="64"/>
                            <a:pt x="6" y="64"/>
                            <a:pt x="6" y="64"/>
                          </a:cubicBezTo>
                          <a:cubicBezTo>
                            <a:pt x="6" y="66"/>
                            <a:pt x="6" y="67"/>
                            <a:pt x="6" y="68"/>
                          </a:cubicBezTo>
                          <a:cubicBezTo>
                            <a:pt x="6" y="69"/>
                            <a:pt x="6" y="69"/>
                            <a:pt x="7" y="69"/>
                          </a:cubicBezTo>
                          <a:cubicBezTo>
                            <a:pt x="7" y="69"/>
                            <a:pt x="7" y="70"/>
                            <a:pt x="7" y="70"/>
                          </a:cubicBezTo>
                          <a:cubicBezTo>
                            <a:pt x="7" y="70"/>
                            <a:pt x="7" y="70"/>
                            <a:pt x="7" y="70"/>
                          </a:cubicBezTo>
                          <a:cubicBezTo>
                            <a:pt x="7" y="70"/>
                            <a:pt x="7" y="70"/>
                            <a:pt x="7" y="70"/>
                          </a:cubicBezTo>
                          <a:cubicBezTo>
                            <a:pt x="7" y="71"/>
                            <a:pt x="7" y="72"/>
                            <a:pt x="7" y="72"/>
                          </a:cubicBezTo>
                          <a:cubicBezTo>
                            <a:pt x="7" y="73"/>
                            <a:pt x="7" y="73"/>
                            <a:pt x="8" y="74"/>
                          </a:cubicBezTo>
                          <a:cubicBezTo>
                            <a:pt x="7" y="74"/>
                            <a:pt x="7" y="74"/>
                            <a:pt x="7" y="74"/>
                          </a:cubicBezTo>
                          <a:cubicBezTo>
                            <a:pt x="7" y="75"/>
                            <a:pt x="7" y="76"/>
                            <a:pt x="7" y="77"/>
                          </a:cubicBezTo>
                          <a:cubicBezTo>
                            <a:pt x="7" y="78"/>
                            <a:pt x="7" y="80"/>
                            <a:pt x="8" y="81"/>
                          </a:cubicBezTo>
                          <a:cubicBezTo>
                            <a:pt x="8" y="81"/>
                            <a:pt x="8" y="82"/>
                            <a:pt x="8" y="82"/>
                          </a:cubicBezTo>
                          <a:cubicBezTo>
                            <a:pt x="8" y="82"/>
                            <a:pt x="8" y="82"/>
                            <a:pt x="8" y="82"/>
                          </a:cubicBezTo>
                          <a:cubicBezTo>
                            <a:pt x="8" y="83"/>
                            <a:pt x="8" y="84"/>
                            <a:pt x="8" y="85"/>
                          </a:cubicBezTo>
                          <a:cubicBezTo>
                            <a:pt x="8" y="85"/>
                            <a:pt x="8" y="86"/>
                            <a:pt x="8" y="86"/>
                          </a:cubicBezTo>
                          <a:cubicBezTo>
                            <a:pt x="8" y="86"/>
                            <a:pt x="8" y="87"/>
                            <a:pt x="8" y="87"/>
                          </a:cubicBezTo>
                          <a:cubicBezTo>
                            <a:pt x="8" y="87"/>
                            <a:pt x="8" y="87"/>
                            <a:pt x="8" y="87"/>
                          </a:cubicBezTo>
                          <a:cubicBezTo>
                            <a:pt x="8" y="89"/>
                            <a:pt x="8" y="90"/>
                            <a:pt x="8" y="92"/>
                          </a:cubicBezTo>
                          <a:cubicBezTo>
                            <a:pt x="8" y="92"/>
                            <a:pt x="8" y="92"/>
                            <a:pt x="8" y="92"/>
                          </a:cubicBezTo>
                          <a:cubicBezTo>
                            <a:pt x="8" y="93"/>
                            <a:pt x="9" y="93"/>
                            <a:pt x="9" y="93"/>
                          </a:cubicBezTo>
                          <a:cubicBezTo>
                            <a:pt x="9" y="92"/>
                            <a:pt x="9" y="92"/>
                            <a:pt x="9" y="92"/>
                          </a:cubicBezTo>
                          <a:cubicBezTo>
                            <a:pt x="9" y="93"/>
                            <a:pt x="10" y="93"/>
                            <a:pt x="10" y="93"/>
                          </a:cubicBezTo>
                          <a:cubicBezTo>
                            <a:pt x="10" y="93"/>
                            <a:pt x="11" y="93"/>
                            <a:pt x="11" y="93"/>
                          </a:cubicBezTo>
                          <a:cubicBezTo>
                            <a:pt x="11" y="93"/>
                            <a:pt x="11" y="92"/>
                            <a:pt x="11" y="92"/>
                          </a:cubicBezTo>
                          <a:cubicBezTo>
                            <a:pt x="10" y="91"/>
                            <a:pt x="10" y="90"/>
                            <a:pt x="10" y="90"/>
                          </a:cubicBezTo>
                          <a:cubicBezTo>
                            <a:pt x="10" y="90"/>
                            <a:pt x="10" y="90"/>
                            <a:pt x="10" y="90"/>
                          </a:cubicBezTo>
                          <a:cubicBezTo>
                            <a:pt x="10" y="90"/>
                            <a:pt x="11" y="90"/>
                            <a:pt x="11" y="89"/>
                          </a:cubicBezTo>
                          <a:cubicBezTo>
                            <a:pt x="11" y="89"/>
                            <a:pt x="11" y="89"/>
                            <a:pt x="11" y="89"/>
                          </a:cubicBezTo>
                          <a:cubicBezTo>
                            <a:pt x="11" y="88"/>
                            <a:pt x="11" y="88"/>
                            <a:pt x="11" y="87"/>
                          </a:cubicBezTo>
                          <a:cubicBezTo>
                            <a:pt x="11" y="87"/>
                            <a:pt x="11" y="87"/>
                            <a:pt x="11" y="87"/>
                          </a:cubicBezTo>
                          <a:cubicBezTo>
                            <a:pt x="11" y="87"/>
                            <a:pt x="11" y="86"/>
                            <a:pt x="11" y="86"/>
                          </a:cubicBezTo>
                          <a:cubicBezTo>
                            <a:pt x="11" y="85"/>
                            <a:pt x="11" y="85"/>
                            <a:pt x="10" y="85"/>
                          </a:cubicBezTo>
                          <a:cubicBezTo>
                            <a:pt x="10" y="85"/>
                            <a:pt x="10" y="85"/>
                            <a:pt x="10" y="85"/>
                          </a:cubicBezTo>
                          <a:cubicBezTo>
                            <a:pt x="10" y="84"/>
                            <a:pt x="10" y="82"/>
                            <a:pt x="10" y="81"/>
                          </a:cubicBezTo>
                          <a:cubicBezTo>
                            <a:pt x="10" y="81"/>
                            <a:pt x="10" y="81"/>
                            <a:pt x="10" y="81"/>
                          </a:cubicBezTo>
                          <a:cubicBezTo>
                            <a:pt x="10" y="81"/>
                            <a:pt x="10" y="81"/>
                            <a:pt x="10" y="81"/>
                          </a:cubicBezTo>
                          <a:cubicBezTo>
                            <a:pt x="10" y="80"/>
                            <a:pt x="10" y="79"/>
                            <a:pt x="10" y="79"/>
                          </a:cubicBezTo>
                          <a:cubicBezTo>
                            <a:pt x="10" y="79"/>
                            <a:pt x="10" y="78"/>
                            <a:pt x="10" y="78"/>
                          </a:cubicBezTo>
                          <a:cubicBezTo>
                            <a:pt x="11" y="78"/>
                            <a:pt x="11" y="78"/>
                            <a:pt x="12" y="78"/>
                          </a:cubicBezTo>
                          <a:cubicBezTo>
                            <a:pt x="12" y="78"/>
                            <a:pt x="12" y="77"/>
                            <a:pt x="12" y="77"/>
                          </a:cubicBezTo>
                          <a:cubicBezTo>
                            <a:pt x="13" y="77"/>
                            <a:pt x="13" y="77"/>
                            <a:pt x="13" y="77"/>
                          </a:cubicBezTo>
                          <a:cubicBezTo>
                            <a:pt x="13" y="77"/>
                            <a:pt x="12" y="76"/>
                            <a:pt x="12" y="76"/>
                          </a:cubicBezTo>
                          <a:cubicBezTo>
                            <a:pt x="12" y="76"/>
                            <a:pt x="11" y="76"/>
                            <a:pt x="11" y="76"/>
                          </a:cubicBezTo>
                          <a:cubicBezTo>
                            <a:pt x="11" y="76"/>
                            <a:pt x="11" y="76"/>
                            <a:pt x="11" y="76"/>
                          </a:cubicBezTo>
                          <a:cubicBezTo>
                            <a:pt x="10" y="75"/>
                            <a:pt x="10" y="75"/>
                            <a:pt x="10" y="74"/>
                          </a:cubicBezTo>
                          <a:cubicBezTo>
                            <a:pt x="10" y="74"/>
                            <a:pt x="10" y="74"/>
                            <a:pt x="10" y="74"/>
                          </a:cubicBezTo>
                          <a:cubicBezTo>
                            <a:pt x="10" y="74"/>
                            <a:pt x="10" y="74"/>
                            <a:pt x="10" y="74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10" y="72"/>
                            <a:pt x="11" y="71"/>
                            <a:pt x="11" y="71"/>
                          </a:cubicBezTo>
                          <a:cubicBezTo>
                            <a:pt x="10" y="70"/>
                            <a:pt x="10" y="69"/>
                            <a:pt x="10" y="69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7"/>
                            <a:pt x="10" y="67"/>
                          </a:cubicBezTo>
                          <a:cubicBezTo>
                            <a:pt x="10" y="67"/>
                            <a:pt x="10" y="67"/>
                            <a:pt x="10" y="67"/>
                          </a:cubicBezTo>
                          <a:cubicBezTo>
                            <a:pt x="10" y="67"/>
                            <a:pt x="10" y="67"/>
                            <a:pt x="10" y="67"/>
                          </a:cubicBezTo>
                          <a:cubicBezTo>
                            <a:pt x="10" y="65"/>
                            <a:pt x="9" y="63"/>
                            <a:pt x="9" y="61"/>
                          </a:cubicBezTo>
                          <a:cubicBezTo>
                            <a:pt x="9" y="61"/>
                            <a:pt x="9" y="61"/>
                            <a:pt x="9" y="61"/>
                          </a:cubicBezTo>
                          <a:cubicBezTo>
                            <a:pt x="9" y="60"/>
                            <a:pt x="9" y="58"/>
                            <a:pt x="9" y="57"/>
                          </a:cubicBezTo>
                          <a:cubicBezTo>
                            <a:pt x="9" y="57"/>
                            <a:pt x="9" y="57"/>
                            <a:pt x="8" y="57"/>
                          </a:cubicBezTo>
                          <a:cubicBezTo>
                            <a:pt x="8" y="56"/>
                            <a:pt x="8" y="56"/>
                            <a:pt x="8" y="55"/>
                          </a:cubicBezTo>
                          <a:cubicBezTo>
                            <a:pt x="9" y="54"/>
                            <a:pt x="10" y="52"/>
                            <a:pt x="11" y="51"/>
                          </a:cubicBezTo>
                          <a:cubicBezTo>
                            <a:pt x="11" y="50"/>
                            <a:pt x="11" y="48"/>
                            <a:pt x="10" y="47"/>
                          </a:cubicBezTo>
                          <a:cubicBezTo>
                            <a:pt x="10" y="47"/>
                            <a:pt x="10" y="47"/>
                            <a:pt x="10" y="47"/>
                          </a:cubicBezTo>
                          <a:cubicBezTo>
                            <a:pt x="11" y="46"/>
                            <a:pt x="10" y="45"/>
                            <a:pt x="10" y="44"/>
                          </a:cubicBezTo>
                          <a:cubicBezTo>
                            <a:pt x="10" y="43"/>
                            <a:pt x="10" y="43"/>
                            <a:pt x="11" y="43"/>
                          </a:cubicBezTo>
                          <a:cubicBezTo>
                            <a:pt x="11" y="42"/>
                            <a:pt x="11" y="42"/>
                            <a:pt x="11" y="42"/>
                          </a:cubicBezTo>
                          <a:cubicBezTo>
                            <a:pt x="10" y="40"/>
                            <a:pt x="11" y="39"/>
                            <a:pt x="12" y="38"/>
                          </a:cubicBezTo>
                          <a:cubicBezTo>
                            <a:pt x="11" y="38"/>
                            <a:pt x="11" y="38"/>
                            <a:pt x="12" y="38"/>
                          </a:cubicBezTo>
                          <a:cubicBezTo>
                            <a:pt x="11" y="37"/>
                            <a:pt x="11" y="37"/>
                            <a:pt x="11" y="36"/>
                          </a:cubicBezTo>
                          <a:cubicBezTo>
                            <a:pt x="12" y="34"/>
                            <a:pt x="12" y="33"/>
                            <a:pt x="12" y="32"/>
                          </a:cubicBezTo>
                          <a:cubicBezTo>
                            <a:pt x="12" y="30"/>
                            <a:pt x="12" y="28"/>
                            <a:pt x="12" y="26"/>
                          </a:cubicBezTo>
                          <a:cubicBezTo>
                            <a:pt x="12" y="26"/>
                            <a:pt x="12" y="26"/>
                            <a:pt x="12" y="26"/>
                          </a:cubicBezTo>
                          <a:cubicBezTo>
                            <a:pt x="12" y="25"/>
                            <a:pt x="12" y="24"/>
                            <a:pt x="12" y="24"/>
                          </a:cubicBezTo>
                          <a:cubicBezTo>
                            <a:pt x="13" y="23"/>
                            <a:pt x="12" y="23"/>
                            <a:pt x="12" y="22"/>
                          </a:cubicBezTo>
                          <a:cubicBezTo>
                            <a:pt x="12" y="22"/>
                            <a:pt x="12" y="21"/>
                            <a:pt x="12" y="21"/>
                          </a:cubicBezTo>
                          <a:cubicBezTo>
                            <a:pt x="12" y="19"/>
                            <a:pt x="12" y="18"/>
                            <a:pt x="12" y="17"/>
                          </a:cubicBezTo>
                          <a:cubicBezTo>
                            <a:pt x="12" y="17"/>
                            <a:pt x="12" y="17"/>
                            <a:pt x="12" y="17"/>
                          </a:cubicBezTo>
                          <a:cubicBezTo>
                            <a:pt x="13" y="17"/>
                            <a:pt x="13" y="17"/>
                            <a:pt x="13" y="16"/>
                          </a:cubicBezTo>
                          <a:cubicBezTo>
                            <a:pt x="13" y="16"/>
                            <a:pt x="13" y="16"/>
                            <a:pt x="13" y="16"/>
                          </a:cubicBezTo>
                          <a:cubicBezTo>
                            <a:pt x="14" y="15"/>
                            <a:pt x="13" y="13"/>
                            <a:pt x="14" y="12"/>
                          </a:cubicBezTo>
                          <a:cubicBezTo>
                            <a:pt x="14" y="12"/>
                            <a:pt x="14" y="12"/>
                            <a:pt x="14" y="12"/>
                          </a:cubicBezTo>
                          <a:cubicBezTo>
                            <a:pt x="15" y="11"/>
                            <a:pt x="14" y="9"/>
                            <a:pt x="14" y="7"/>
                          </a:cubicBezTo>
                          <a:cubicBezTo>
                            <a:pt x="14" y="7"/>
                            <a:pt x="14" y="7"/>
                            <a:pt x="14" y="7"/>
                          </a:cubicBezTo>
                          <a:cubicBezTo>
                            <a:pt x="15" y="6"/>
                            <a:pt x="15" y="5"/>
                            <a:pt x="15" y="5"/>
                          </a:cubicBezTo>
                          <a:cubicBezTo>
                            <a:pt x="15" y="4"/>
                            <a:pt x="15" y="4"/>
                            <a:pt x="15" y="3"/>
                          </a:cubicBezTo>
                          <a:cubicBezTo>
                            <a:pt x="15" y="3"/>
                            <a:pt x="15" y="3"/>
                            <a:pt x="15" y="3"/>
                          </a:cubicBezTo>
                          <a:cubicBezTo>
                            <a:pt x="15" y="3"/>
                            <a:pt x="14" y="2"/>
                            <a:pt x="14" y="2"/>
                          </a:cubicBezTo>
                          <a:cubicBezTo>
                            <a:pt x="14" y="2"/>
                            <a:pt x="15" y="2"/>
                            <a:pt x="15" y="2"/>
                          </a:cubicBezTo>
                          <a:cubicBezTo>
                            <a:pt x="15" y="2"/>
                            <a:pt x="15" y="1"/>
                            <a:pt x="15" y="1"/>
                          </a:cubicBezTo>
                          <a:cubicBezTo>
                            <a:pt x="14" y="0"/>
                            <a:pt x="14" y="0"/>
                            <a:pt x="14" y="1"/>
                          </a:cubicBezTo>
                          <a:cubicBezTo>
                            <a:pt x="13" y="1"/>
                            <a:pt x="13" y="1"/>
                            <a:pt x="12" y="1"/>
                          </a:cubicBezTo>
                          <a:cubicBezTo>
                            <a:pt x="11" y="1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3"/>
                          </a:cubicBezTo>
                          <a:cubicBezTo>
                            <a:pt x="10" y="3"/>
                            <a:pt x="10" y="4"/>
                            <a:pt x="10" y="5"/>
                          </a:cubicBezTo>
                          <a:cubicBezTo>
                            <a:pt x="9" y="5"/>
                            <a:pt x="9" y="5"/>
                            <a:pt x="10" y="6"/>
                          </a:cubicBezTo>
                          <a:cubicBezTo>
                            <a:pt x="11" y="7"/>
                            <a:pt x="11" y="7"/>
                            <a:pt x="11" y="8"/>
                          </a:cubicBezTo>
                          <a:cubicBezTo>
                            <a:pt x="10" y="8"/>
                            <a:pt x="10" y="9"/>
                            <a:pt x="9" y="9"/>
                          </a:cubicBezTo>
                          <a:cubicBezTo>
                            <a:pt x="9" y="8"/>
                            <a:pt x="9" y="8"/>
                            <a:pt x="8" y="9"/>
                          </a:cubicBezTo>
                          <a:cubicBezTo>
                            <a:pt x="8" y="9"/>
                            <a:pt x="8" y="9"/>
                            <a:pt x="8" y="10"/>
                          </a:cubicBezTo>
                          <a:cubicBezTo>
                            <a:pt x="7" y="10"/>
                            <a:pt x="7" y="11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6" y="12"/>
                            <a:pt x="6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7" y="14"/>
                            <a:pt x="7" y="14"/>
                          </a:cubicBezTo>
                          <a:cubicBezTo>
                            <a:pt x="8" y="15"/>
                            <a:pt x="8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7"/>
                            <a:pt x="9" y="17"/>
                            <a:pt x="9" y="17"/>
                          </a:cubicBezTo>
                          <a:cubicBezTo>
                            <a:pt x="9" y="17"/>
                            <a:pt x="9" y="17"/>
                            <a:pt x="9" y="17"/>
                          </a:cubicBezTo>
                          <a:cubicBezTo>
                            <a:pt x="9" y="17"/>
                            <a:pt x="9" y="17"/>
                            <a:pt x="9" y="16"/>
                          </a:cubicBezTo>
                          <a:cubicBezTo>
                            <a:pt x="8" y="17"/>
                            <a:pt x="8" y="17"/>
                            <a:pt x="7" y="17"/>
                          </a:cubicBezTo>
                          <a:cubicBezTo>
                            <a:pt x="6" y="17"/>
                            <a:pt x="5" y="17"/>
                            <a:pt x="5" y="18"/>
                          </a:cubicBezTo>
                          <a:cubicBezTo>
                            <a:pt x="4" y="20"/>
                            <a:pt x="4" y="22"/>
                            <a:pt x="4" y="25"/>
                          </a:cubicBezTo>
                          <a:cubicBezTo>
                            <a:pt x="4" y="25"/>
                            <a:pt x="4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6"/>
                          </a:cubicBezTo>
                          <a:cubicBezTo>
                            <a:pt x="4" y="26"/>
                            <a:pt x="4" y="26"/>
                            <a:pt x="4" y="27"/>
                          </a:cubicBezTo>
                          <a:cubicBezTo>
                            <a:pt x="4" y="28"/>
                            <a:pt x="5" y="28"/>
                            <a:pt x="5" y="29"/>
                          </a:cubicBezTo>
                          <a:cubicBezTo>
                            <a:pt x="4" y="29"/>
                            <a:pt x="4" y="30"/>
                            <a:pt x="4" y="30"/>
                          </a:cubicBezTo>
                          <a:cubicBezTo>
                            <a:pt x="4" y="30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2"/>
                            <a:pt x="5" y="33"/>
                            <a:pt x="4" y="33"/>
                          </a:cubicBezTo>
                          <a:cubicBezTo>
                            <a:pt x="3" y="33"/>
                            <a:pt x="3" y="34"/>
                            <a:pt x="3" y="35"/>
                          </a:cubicBezTo>
                          <a:cubicBezTo>
                            <a:pt x="3" y="36"/>
                            <a:pt x="2" y="36"/>
                            <a:pt x="2" y="37"/>
                          </a:cubicBezTo>
                          <a:cubicBezTo>
                            <a:pt x="2" y="38"/>
                            <a:pt x="2" y="39"/>
                            <a:pt x="2" y="40"/>
                          </a:cubicBezTo>
                          <a:cubicBezTo>
                            <a:pt x="2" y="40"/>
                            <a:pt x="3" y="41"/>
                            <a:pt x="2" y="41"/>
                          </a:cubicBezTo>
                          <a:cubicBezTo>
                            <a:pt x="2" y="42"/>
                            <a:pt x="2" y="43"/>
                            <a:pt x="2" y="44"/>
                          </a:cubicBezTo>
                          <a:cubicBezTo>
                            <a:pt x="2" y="45"/>
                            <a:pt x="2" y="47"/>
                            <a:pt x="1" y="48"/>
                          </a:cubicBezTo>
                          <a:cubicBezTo>
                            <a:pt x="1" y="49"/>
                            <a:pt x="1" y="51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1" y="53"/>
                            <a:pt x="1" y="54"/>
                            <a:pt x="2" y="55"/>
                          </a:cubicBezTo>
                          <a:cubicBezTo>
                            <a:pt x="2" y="55"/>
                            <a:pt x="2" y="54"/>
                            <a:pt x="2" y="54"/>
                          </a:cubicBezTo>
                          <a:cubicBezTo>
                            <a:pt x="2" y="54"/>
                            <a:pt x="2" y="54"/>
                            <a:pt x="2" y="54"/>
                          </a:cubicBezTo>
                          <a:cubicBezTo>
                            <a:pt x="2" y="55"/>
                            <a:pt x="2" y="55"/>
                            <a:pt x="2" y="55"/>
                          </a:cubicBezTo>
                          <a:cubicBezTo>
                            <a:pt x="2" y="55"/>
                            <a:pt x="2" y="56"/>
                            <a:pt x="2" y="57"/>
                          </a:cubicBezTo>
                          <a:cubicBezTo>
                            <a:pt x="1" y="57"/>
                            <a:pt x="1" y="57"/>
                            <a:pt x="1" y="58"/>
                          </a:cubicBezTo>
                          <a:cubicBezTo>
                            <a:pt x="1" y="59"/>
                            <a:pt x="1" y="59"/>
                            <a:pt x="1" y="60"/>
                          </a:cubicBezTo>
                          <a:cubicBezTo>
                            <a:pt x="0" y="61"/>
                            <a:pt x="0" y="61"/>
                            <a:pt x="1" y="62"/>
                          </a:cubicBezTo>
                          <a:cubicBezTo>
                            <a:pt x="1" y="64"/>
                            <a:pt x="1" y="65"/>
                            <a:pt x="1" y="67"/>
                          </a:cubicBezTo>
                          <a:cubicBezTo>
                            <a:pt x="1" y="67"/>
                            <a:pt x="1" y="68"/>
                            <a:pt x="2" y="68"/>
                          </a:cubicBez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9"/>
                            <a:pt x="2" y="69"/>
                          </a:cubicBezTo>
                          <a:cubicBezTo>
                            <a:pt x="1" y="70"/>
                            <a:pt x="1" y="70"/>
                            <a:pt x="1" y="70"/>
                          </a:cubicBezTo>
                          <a:cubicBezTo>
                            <a:pt x="2" y="71"/>
                            <a:pt x="2" y="71"/>
                            <a:pt x="3" y="71"/>
                          </a:cubicBezTo>
                          <a:close/>
                          <a:moveTo>
                            <a:pt x="5" y="27"/>
                          </a:moveTo>
                          <a:cubicBezTo>
                            <a:pt x="5" y="27"/>
                            <a:pt x="5" y="27"/>
                            <a:pt x="5" y="27"/>
                          </a:cubicBezTo>
                          <a:cubicBezTo>
                            <a:pt x="5" y="27"/>
                            <a:pt x="5" y="27"/>
                            <a:pt x="5" y="27"/>
                          </a:cubicBezTo>
                          <a:cubicBezTo>
                            <a:pt x="5" y="27"/>
                            <a:pt x="5" y="27"/>
                            <a:pt x="5" y="27"/>
                          </a:cubicBezTo>
                          <a:close/>
                          <a:moveTo>
                            <a:pt x="4" y="59"/>
                          </a:moveTo>
                          <a:cubicBezTo>
                            <a:pt x="4" y="59"/>
                            <a:pt x="4" y="58"/>
                            <a:pt x="4" y="58"/>
                          </a:cubicBezTo>
                          <a:cubicBezTo>
                            <a:pt x="4" y="58"/>
                            <a:pt x="4" y="58"/>
                            <a:pt x="4" y="58"/>
                          </a:cubicBezTo>
                          <a:cubicBezTo>
                            <a:pt x="4" y="58"/>
                            <a:pt x="4" y="59"/>
                            <a:pt x="4" y="59"/>
                          </a:cubicBezTo>
                          <a:cubicBezTo>
                            <a:pt x="4" y="59"/>
                            <a:pt x="4" y="59"/>
                            <a:pt x="4" y="59"/>
                          </a:cubicBezTo>
                          <a:close/>
                          <a:moveTo>
                            <a:pt x="9" y="86"/>
                          </a:moveTo>
                          <a:cubicBezTo>
                            <a:pt x="9" y="86"/>
                            <a:pt x="9" y="86"/>
                            <a:pt x="9" y="86"/>
                          </a:cubicBezTo>
                          <a:cubicBezTo>
                            <a:pt x="9" y="86"/>
                            <a:pt x="9" y="86"/>
                            <a:pt x="9" y="86"/>
                          </a:cubicBezTo>
                          <a:cubicBezTo>
                            <a:pt x="9" y="86"/>
                            <a:pt x="9" y="86"/>
                            <a:pt x="9" y="86"/>
                          </a:cubicBezTo>
                          <a:close/>
                          <a:moveTo>
                            <a:pt x="3" y="68"/>
                          </a:move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8"/>
                            <a:pt x="3" y="6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2" name="Freeform 2263">
                      <a:extLst>
                        <a:ext uri="{FF2B5EF4-FFF2-40B4-BE49-F238E27FC236}">
                          <a16:creationId xmlns:a16="http://schemas.microsoft.com/office/drawing/2014/main" id="{8A5A123A-C1DA-4723-95C5-09117BA976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7" y="3376"/>
                      <a:ext cx="2" cy="6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1 h 2"/>
                        <a:gd name="T4" fmla="*/ 1 w 1"/>
                        <a:gd name="T5" fmla="*/ 2 h 2"/>
                        <a:gd name="T6" fmla="*/ 1 w 1"/>
                        <a:gd name="T7" fmla="*/ 2 h 2"/>
                        <a:gd name="T8" fmla="*/ 0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3" name="Freeform 2264">
                      <a:extLst>
                        <a:ext uri="{FF2B5EF4-FFF2-40B4-BE49-F238E27FC236}">
                          <a16:creationId xmlns:a16="http://schemas.microsoft.com/office/drawing/2014/main" id="{5EE68092-B384-4CB9-AF76-8BBC2E3B3B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66" y="4138"/>
                      <a:ext cx="2" cy="5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1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4" name="Freeform 2265">
                      <a:extLst>
                        <a:ext uri="{FF2B5EF4-FFF2-40B4-BE49-F238E27FC236}">
                          <a16:creationId xmlns:a16="http://schemas.microsoft.com/office/drawing/2014/main" id="{C2E80698-8736-47F3-AFD5-4BFACD004C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376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5" name="Freeform 2266">
                      <a:extLst>
                        <a:ext uri="{FF2B5EF4-FFF2-40B4-BE49-F238E27FC236}">
                          <a16:creationId xmlns:a16="http://schemas.microsoft.com/office/drawing/2014/main" id="{F2DC6435-3E92-4196-A7E3-49C5ACC532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8" y="3532"/>
                      <a:ext cx="2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6" name="Freeform 2267">
                      <a:extLst>
                        <a:ext uri="{FF2B5EF4-FFF2-40B4-BE49-F238E27FC236}">
                          <a16:creationId xmlns:a16="http://schemas.microsoft.com/office/drawing/2014/main" id="{61B3D4B1-B3F1-4E43-A309-3B338B32ED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0" y="2467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7" name="Freeform 2268">
                      <a:extLst>
                        <a:ext uri="{FF2B5EF4-FFF2-40B4-BE49-F238E27FC236}">
                          <a16:creationId xmlns:a16="http://schemas.microsoft.com/office/drawing/2014/main" id="{396C4F28-308B-48F4-8160-00FB932178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69" y="2453"/>
                      <a:ext cx="30" cy="8"/>
                    </a:xfrm>
                    <a:custGeom>
                      <a:avLst/>
                      <a:gdLst>
                        <a:gd name="T0" fmla="*/ 1 w 11"/>
                        <a:gd name="T1" fmla="*/ 3 h 3"/>
                        <a:gd name="T2" fmla="*/ 2 w 11"/>
                        <a:gd name="T3" fmla="*/ 3 h 3"/>
                        <a:gd name="T4" fmla="*/ 4 w 11"/>
                        <a:gd name="T5" fmla="*/ 3 h 3"/>
                        <a:gd name="T6" fmla="*/ 6 w 11"/>
                        <a:gd name="T7" fmla="*/ 2 h 3"/>
                        <a:gd name="T8" fmla="*/ 7 w 11"/>
                        <a:gd name="T9" fmla="*/ 2 h 3"/>
                        <a:gd name="T10" fmla="*/ 9 w 11"/>
                        <a:gd name="T11" fmla="*/ 2 h 3"/>
                        <a:gd name="T12" fmla="*/ 10 w 11"/>
                        <a:gd name="T13" fmla="*/ 2 h 3"/>
                        <a:gd name="T14" fmla="*/ 10 w 11"/>
                        <a:gd name="T15" fmla="*/ 1 h 3"/>
                        <a:gd name="T16" fmla="*/ 9 w 11"/>
                        <a:gd name="T17" fmla="*/ 1 h 3"/>
                        <a:gd name="T18" fmla="*/ 8 w 11"/>
                        <a:gd name="T19" fmla="*/ 1 h 3"/>
                        <a:gd name="T20" fmla="*/ 8 w 11"/>
                        <a:gd name="T21" fmla="*/ 1 h 3"/>
                        <a:gd name="T22" fmla="*/ 7 w 11"/>
                        <a:gd name="T23" fmla="*/ 1 h 3"/>
                        <a:gd name="T24" fmla="*/ 7 w 11"/>
                        <a:gd name="T25" fmla="*/ 1 h 3"/>
                        <a:gd name="T26" fmla="*/ 3 w 11"/>
                        <a:gd name="T27" fmla="*/ 1 h 3"/>
                        <a:gd name="T28" fmla="*/ 2 w 11"/>
                        <a:gd name="T29" fmla="*/ 1 h 3"/>
                        <a:gd name="T30" fmla="*/ 1 w 11"/>
                        <a:gd name="T31" fmla="*/ 1 h 3"/>
                        <a:gd name="T32" fmla="*/ 1 w 11"/>
                        <a:gd name="T33" fmla="*/ 2 h 3"/>
                        <a:gd name="T34" fmla="*/ 1 w 11"/>
                        <a:gd name="T35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11" h="3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3"/>
                          </a:cubicBezTo>
                          <a:cubicBezTo>
                            <a:pt x="5" y="3"/>
                            <a:pt x="6" y="3"/>
                            <a:pt x="6" y="2"/>
                          </a:cubicBezTo>
                          <a:cubicBezTo>
                            <a:pt x="6" y="2"/>
                            <a:pt x="7" y="2"/>
                            <a:pt x="7" y="2"/>
                          </a:cubicBezTo>
                          <a:cubicBezTo>
                            <a:pt x="8" y="3"/>
                            <a:pt x="8" y="3"/>
                            <a:pt x="9" y="2"/>
                          </a:cubicBezTo>
                          <a:cubicBezTo>
                            <a:pt x="9" y="2"/>
                            <a:pt x="9" y="2"/>
                            <a:pt x="10" y="2"/>
                          </a:cubicBezTo>
                          <a:cubicBezTo>
                            <a:pt x="11" y="2"/>
                            <a:pt x="11" y="1"/>
                            <a:pt x="10" y="1"/>
                          </a:cubicBezTo>
                          <a:cubicBezTo>
                            <a:pt x="9" y="0"/>
                            <a:pt x="9" y="0"/>
                            <a:pt x="9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6" y="1"/>
                            <a:pt x="4" y="1"/>
                            <a:pt x="3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8" name="Freeform 2269">
                      <a:extLst>
                        <a:ext uri="{FF2B5EF4-FFF2-40B4-BE49-F238E27FC236}">
                          <a16:creationId xmlns:a16="http://schemas.microsoft.com/office/drawing/2014/main" id="{71C31CF8-67E5-49AE-B6EC-F93E4EBE2C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93" y="2453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79" name="Freeform 2270">
                      <a:extLst>
                        <a:ext uri="{FF2B5EF4-FFF2-40B4-BE49-F238E27FC236}">
                          <a16:creationId xmlns:a16="http://schemas.microsoft.com/office/drawing/2014/main" id="{A9421BF6-CD56-472B-9B99-1587393DAF6F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374" y="2451"/>
                      <a:ext cx="16" cy="8"/>
                    </a:xfrm>
                    <a:custGeom>
                      <a:avLst/>
                      <a:gdLst>
                        <a:gd name="T0" fmla="*/ 1 w 6"/>
                        <a:gd name="T1" fmla="*/ 2 h 3"/>
                        <a:gd name="T2" fmla="*/ 1 w 6"/>
                        <a:gd name="T3" fmla="*/ 2 h 3"/>
                        <a:gd name="T4" fmla="*/ 2 w 6"/>
                        <a:gd name="T5" fmla="*/ 2 h 3"/>
                        <a:gd name="T6" fmla="*/ 2 w 6"/>
                        <a:gd name="T7" fmla="*/ 2 h 3"/>
                        <a:gd name="T8" fmla="*/ 6 w 6"/>
                        <a:gd name="T9" fmla="*/ 2 h 3"/>
                        <a:gd name="T10" fmla="*/ 6 w 6"/>
                        <a:gd name="T11" fmla="*/ 2 h 3"/>
                        <a:gd name="T12" fmla="*/ 6 w 6"/>
                        <a:gd name="T13" fmla="*/ 2 h 3"/>
                        <a:gd name="T14" fmla="*/ 6 w 6"/>
                        <a:gd name="T15" fmla="*/ 1 h 3"/>
                        <a:gd name="T16" fmla="*/ 5 w 6"/>
                        <a:gd name="T17" fmla="*/ 1 h 3"/>
                        <a:gd name="T18" fmla="*/ 4 w 6"/>
                        <a:gd name="T19" fmla="*/ 0 h 3"/>
                        <a:gd name="T20" fmla="*/ 3 w 6"/>
                        <a:gd name="T21" fmla="*/ 0 h 3"/>
                        <a:gd name="T22" fmla="*/ 1 w 6"/>
                        <a:gd name="T23" fmla="*/ 0 h 3"/>
                        <a:gd name="T24" fmla="*/ 1 w 6"/>
                        <a:gd name="T25" fmla="*/ 0 h 3"/>
                        <a:gd name="T26" fmla="*/ 0 w 6"/>
                        <a:gd name="T27" fmla="*/ 1 h 3"/>
                        <a:gd name="T28" fmla="*/ 1 w 6"/>
                        <a:gd name="T29" fmla="*/ 2 h 3"/>
                        <a:gd name="T30" fmla="*/ 5 w 6"/>
                        <a:gd name="T31" fmla="*/ 1 h 3"/>
                        <a:gd name="T32" fmla="*/ 5 w 6"/>
                        <a:gd name="T33" fmla="*/ 1 h 3"/>
                        <a:gd name="T34" fmla="*/ 4 w 6"/>
                        <a:gd name="T35" fmla="*/ 0 h 3"/>
                        <a:gd name="T36" fmla="*/ 4 w 6"/>
                        <a:gd name="T37" fmla="*/ 0 h 3"/>
                        <a:gd name="T38" fmla="*/ 5 w 6"/>
                        <a:gd name="T3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3"/>
                            <a:pt x="4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1"/>
                            <a:pt x="6" y="1"/>
                          </a:cubicBez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5" y="1"/>
                            <a:pt x="4" y="0"/>
                            <a:pt x="4" y="0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lose/>
                          <a:moveTo>
                            <a:pt x="5" y="1"/>
                          </a:move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4" y="1"/>
                            <a:pt x="4" y="1"/>
                            <a:pt x="4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4" y="1"/>
                            <a:pt x="4" y="1"/>
                            <a:pt x="5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0" name="Freeform 2271">
                      <a:extLst>
                        <a:ext uri="{FF2B5EF4-FFF2-40B4-BE49-F238E27FC236}">
                          <a16:creationId xmlns:a16="http://schemas.microsoft.com/office/drawing/2014/main" id="{119EF5B3-6D92-419B-AFDD-E69C4E5BE4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48" y="2440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1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  <a:gd name="T12" fmla="*/ 0 w 1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1" name="Freeform 2272">
                      <a:extLst>
                        <a:ext uri="{FF2B5EF4-FFF2-40B4-BE49-F238E27FC236}">
                          <a16:creationId xmlns:a16="http://schemas.microsoft.com/office/drawing/2014/main" id="{4F6A8E47-9B50-4968-8084-58824BC7B9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7" y="3046"/>
                      <a:ext cx="10" cy="75"/>
                    </a:xfrm>
                    <a:custGeom>
                      <a:avLst/>
                      <a:gdLst>
                        <a:gd name="T0" fmla="*/ 1 w 4"/>
                        <a:gd name="T1" fmla="*/ 20 h 28"/>
                        <a:gd name="T2" fmla="*/ 2 w 4"/>
                        <a:gd name="T3" fmla="*/ 21 h 28"/>
                        <a:gd name="T4" fmla="*/ 2 w 4"/>
                        <a:gd name="T5" fmla="*/ 21 h 28"/>
                        <a:gd name="T6" fmla="*/ 2 w 4"/>
                        <a:gd name="T7" fmla="*/ 22 h 28"/>
                        <a:gd name="T8" fmla="*/ 2 w 4"/>
                        <a:gd name="T9" fmla="*/ 23 h 28"/>
                        <a:gd name="T10" fmla="*/ 2 w 4"/>
                        <a:gd name="T11" fmla="*/ 26 h 28"/>
                        <a:gd name="T12" fmla="*/ 3 w 4"/>
                        <a:gd name="T13" fmla="*/ 28 h 28"/>
                        <a:gd name="T14" fmla="*/ 4 w 4"/>
                        <a:gd name="T15" fmla="*/ 27 h 28"/>
                        <a:gd name="T16" fmla="*/ 3 w 4"/>
                        <a:gd name="T17" fmla="*/ 24 h 28"/>
                        <a:gd name="T18" fmla="*/ 3 w 4"/>
                        <a:gd name="T19" fmla="*/ 22 h 28"/>
                        <a:gd name="T20" fmla="*/ 3 w 4"/>
                        <a:gd name="T21" fmla="*/ 21 h 28"/>
                        <a:gd name="T22" fmla="*/ 3 w 4"/>
                        <a:gd name="T23" fmla="*/ 18 h 28"/>
                        <a:gd name="T24" fmla="*/ 3 w 4"/>
                        <a:gd name="T25" fmla="*/ 17 h 28"/>
                        <a:gd name="T26" fmla="*/ 3 w 4"/>
                        <a:gd name="T27" fmla="*/ 15 h 28"/>
                        <a:gd name="T28" fmla="*/ 3 w 4"/>
                        <a:gd name="T29" fmla="*/ 5 h 28"/>
                        <a:gd name="T30" fmla="*/ 3 w 4"/>
                        <a:gd name="T31" fmla="*/ 5 h 28"/>
                        <a:gd name="T32" fmla="*/ 3 w 4"/>
                        <a:gd name="T33" fmla="*/ 5 h 28"/>
                        <a:gd name="T34" fmla="*/ 3 w 4"/>
                        <a:gd name="T35" fmla="*/ 5 h 28"/>
                        <a:gd name="T36" fmla="*/ 4 w 4"/>
                        <a:gd name="T37" fmla="*/ 1 h 28"/>
                        <a:gd name="T38" fmla="*/ 3 w 4"/>
                        <a:gd name="T39" fmla="*/ 0 h 28"/>
                        <a:gd name="T40" fmla="*/ 1 w 4"/>
                        <a:gd name="T41" fmla="*/ 1 h 28"/>
                        <a:gd name="T42" fmla="*/ 0 w 4"/>
                        <a:gd name="T43" fmla="*/ 2 h 28"/>
                        <a:gd name="T44" fmla="*/ 0 w 4"/>
                        <a:gd name="T45" fmla="*/ 7 h 28"/>
                        <a:gd name="T46" fmla="*/ 0 w 4"/>
                        <a:gd name="T47" fmla="*/ 8 h 28"/>
                        <a:gd name="T48" fmla="*/ 0 w 4"/>
                        <a:gd name="T49" fmla="*/ 11 h 28"/>
                        <a:gd name="T50" fmla="*/ 1 w 4"/>
                        <a:gd name="T51" fmla="*/ 12 h 28"/>
                        <a:gd name="T52" fmla="*/ 1 w 4"/>
                        <a:gd name="T53" fmla="*/ 12 h 28"/>
                        <a:gd name="T54" fmla="*/ 1 w 4"/>
                        <a:gd name="T55" fmla="*/ 14 h 28"/>
                        <a:gd name="T56" fmla="*/ 1 w 4"/>
                        <a:gd name="T57" fmla="*/ 15 h 28"/>
                        <a:gd name="T58" fmla="*/ 1 w 4"/>
                        <a:gd name="T59" fmla="*/ 15 h 28"/>
                        <a:gd name="T60" fmla="*/ 1 w 4"/>
                        <a:gd name="T61" fmla="*/ 17 h 28"/>
                        <a:gd name="T62" fmla="*/ 1 w 4"/>
                        <a:gd name="T63" fmla="*/ 18 h 28"/>
                        <a:gd name="T64" fmla="*/ 1 w 4"/>
                        <a:gd name="T65" fmla="*/ 2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4" h="28">
                          <a:moveTo>
                            <a:pt x="1" y="20"/>
                          </a:moveTo>
                          <a:cubicBezTo>
                            <a:pt x="1" y="20"/>
                            <a:pt x="1" y="21"/>
                            <a:pt x="2" y="21"/>
                          </a:cubicBezTo>
                          <a:cubicBezTo>
                            <a:pt x="2" y="21"/>
                            <a:pt x="2" y="21"/>
                            <a:pt x="2" y="21"/>
                          </a:cubicBezTo>
                          <a:cubicBezTo>
                            <a:pt x="2" y="21"/>
                            <a:pt x="2" y="22"/>
                            <a:pt x="2" y="22"/>
                          </a:cubicBezTo>
                          <a:cubicBezTo>
                            <a:pt x="2" y="22"/>
                            <a:pt x="2" y="23"/>
                            <a:pt x="2" y="23"/>
                          </a:cubicBezTo>
                          <a:cubicBezTo>
                            <a:pt x="2" y="24"/>
                            <a:pt x="2" y="25"/>
                            <a:pt x="2" y="26"/>
                          </a:cubicBezTo>
                          <a:cubicBezTo>
                            <a:pt x="2" y="27"/>
                            <a:pt x="2" y="27"/>
                            <a:pt x="3" y="28"/>
                          </a:cubicBezTo>
                          <a:cubicBezTo>
                            <a:pt x="3" y="28"/>
                            <a:pt x="4" y="27"/>
                            <a:pt x="4" y="27"/>
                          </a:cubicBezTo>
                          <a:cubicBezTo>
                            <a:pt x="4" y="26"/>
                            <a:pt x="4" y="25"/>
                            <a:pt x="3" y="24"/>
                          </a:cubicBezTo>
                          <a:cubicBezTo>
                            <a:pt x="3" y="24"/>
                            <a:pt x="3" y="23"/>
                            <a:pt x="3" y="22"/>
                          </a:cubicBezTo>
                          <a:cubicBezTo>
                            <a:pt x="3" y="22"/>
                            <a:pt x="3" y="22"/>
                            <a:pt x="3" y="21"/>
                          </a:cubicBezTo>
                          <a:cubicBezTo>
                            <a:pt x="3" y="20"/>
                            <a:pt x="3" y="19"/>
                            <a:pt x="3" y="18"/>
                          </a:cubicBezTo>
                          <a:cubicBezTo>
                            <a:pt x="3" y="18"/>
                            <a:pt x="3" y="18"/>
                            <a:pt x="3" y="17"/>
                          </a:cubicBezTo>
                          <a:cubicBezTo>
                            <a:pt x="2" y="17"/>
                            <a:pt x="2" y="16"/>
                            <a:pt x="3" y="15"/>
                          </a:cubicBezTo>
                          <a:cubicBezTo>
                            <a:pt x="3" y="12"/>
                            <a:pt x="3" y="9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4" y="4"/>
                            <a:pt x="4" y="3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0" y="2"/>
                            <a:pt x="0" y="2"/>
                          </a:cubicBezTo>
                          <a:cubicBezTo>
                            <a:pt x="0" y="4"/>
                            <a:pt x="0" y="5"/>
                            <a:pt x="0" y="7"/>
                          </a:cubicBezTo>
                          <a:cubicBezTo>
                            <a:pt x="0" y="7"/>
                            <a:pt x="0" y="8"/>
                            <a:pt x="0" y="8"/>
                          </a:cubicBezTo>
                          <a:cubicBezTo>
                            <a:pt x="0" y="9"/>
                            <a:pt x="0" y="10"/>
                            <a:pt x="0" y="11"/>
                          </a:cubicBezTo>
                          <a:cubicBezTo>
                            <a:pt x="0" y="11"/>
                            <a:pt x="1" y="11"/>
                            <a:pt x="1" y="12"/>
                          </a:cubicBezTo>
                          <a:cubicBezTo>
                            <a:pt x="1" y="12"/>
                            <a:pt x="1" y="12"/>
                            <a:pt x="1" y="12"/>
                          </a:cubicBezTo>
                          <a:cubicBezTo>
                            <a:pt x="0" y="13"/>
                            <a:pt x="0" y="13"/>
                            <a:pt x="1" y="14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0" y="16"/>
                            <a:pt x="0" y="16"/>
                            <a:pt x="1" y="17"/>
                          </a:cubicBezTo>
                          <a:cubicBezTo>
                            <a:pt x="1" y="17"/>
                            <a:pt x="1" y="17"/>
                            <a:pt x="1" y="18"/>
                          </a:cubicBezTo>
                          <a:cubicBezTo>
                            <a:pt x="1" y="18"/>
                            <a:pt x="1" y="19"/>
                            <a:pt x="1" y="2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2" name="Freeform 2273">
                      <a:extLst>
                        <a:ext uri="{FF2B5EF4-FFF2-40B4-BE49-F238E27FC236}">
                          <a16:creationId xmlns:a16="http://schemas.microsoft.com/office/drawing/2014/main" id="{8DA35361-4644-4F60-951A-0DD8645622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3" y="3086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3" name="Freeform 2274">
                      <a:extLst>
                        <a:ext uri="{FF2B5EF4-FFF2-40B4-BE49-F238E27FC236}">
                          <a16:creationId xmlns:a16="http://schemas.microsoft.com/office/drawing/2014/main" id="{0C70DAE7-F254-48E9-8A23-D90A0C8984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1" y="3368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0 h 3"/>
                        <a:gd name="T2" fmla="*/ 1 w 2"/>
                        <a:gd name="T3" fmla="*/ 0 h 3"/>
                        <a:gd name="T4" fmla="*/ 0 w 2"/>
                        <a:gd name="T5" fmla="*/ 1 h 3"/>
                        <a:gd name="T6" fmla="*/ 0 w 2"/>
                        <a:gd name="T7" fmla="*/ 1 h 3"/>
                        <a:gd name="T8" fmla="*/ 0 w 2"/>
                        <a:gd name="T9" fmla="*/ 1 h 3"/>
                        <a:gd name="T10" fmla="*/ 0 w 2"/>
                        <a:gd name="T11" fmla="*/ 2 h 3"/>
                        <a:gd name="T12" fmla="*/ 0 w 2"/>
                        <a:gd name="T13" fmla="*/ 2 h 3"/>
                        <a:gd name="T14" fmla="*/ 1 w 2"/>
                        <a:gd name="T15" fmla="*/ 3 h 3"/>
                        <a:gd name="T16" fmla="*/ 2 w 2"/>
                        <a:gd name="T17" fmla="*/ 3 h 3"/>
                        <a:gd name="T18" fmla="*/ 2 w 2"/>
                        <a:gd name="T19" fmla="*/ 1 h 3"/>
                        <a:gd name="T20" fmla="*/ 2 w 2"/>
                        <a:gd name="T2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0"/>
                          </a:move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4" name="Freeform 2275">
                      <a:extLst>
                        <a:ext uri="{FF2B5EF4-FFF2-40B4-BE49-F238E27FC236}">
                          <a16:creationId xmlns:a16="http://schemas.microsoft.com/office/drawing/2014/main" id="{5EDAFFF2-6A56-45A0-96DF-A1676692AE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59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5" name="Freeform 2276">
                      <a:extLst>
                        <a:ext uri="{FF2B5EF4-FFF2-40B4-BE49-F238E27FC236}">
                          <a16:creationId xmlns:a16="http://schemas.microsoft.com/office/drawing/2014/main" id="{E4612CF5-2617-4003-B3BF-9A5FACE6BA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45" y="3068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2 h 3"/>
                        <a:gd name="T2" fmla="*/ 2 w 2"/>
                        <a:gd name="T3" fmla="*/ 3 h 3"/>
                        <a:gd name="T4" fmla="*/ 2 w 2"/>
                        <a:gd name="T5" fmla="*/ 2 h 3"/>
                        <a:gd name="T6" fmla="*/ 1 w 2"/>
                        <a:gd name="T7" fmla="*/ 1 h 3"/>
                        <a:gd name="T8" fmla="*/ 0 w 2"/>
                        <a:gd name="T9" fmla="*/ 0 h 3"/>
                        <a:gd name="T10" fmla="*/ 0 w 2"/>
                        <a:gd name="T11" fmla="*/ 1 h 3"/>
                        <a:gd name="T12" fmla="*/ 0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2"/>
                          </a:move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6" name="Freeform 2277">
                      <a:extLst>
                        <a:ext uri="{FF2B5EF4-FFF2-40B4-BE49-F238E27FC236}">
                          <a16:creationId xmlns:a16="http://schemas.microsoft.com/office/drawing/2014/main" id="{A8F3A5C0-D7FE-4C0C-AB02-A167CE307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199"/>
                      <a:ext cx="3" cy="6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1 h 2"/>
                        <a:gd name="T10" fmla="*/ 0 w 1"/>
                        <a:gd name="T1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7" name="Freeform 2278">
                      <a:extLst>
                        <a:ext uri="{FF2B5EF4-FFF2-40B4-BE49-F238E27FC236}">
                          <a16:creationId xmlns:a16="http://schemas.microsoft.com/office/drawing/2014/main" id="{B8FD89EE-DD68-4F46-9066-3B757F8A5F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6" y="362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1 h 1"/>
                        <a:gd name="T4" fmla="*/ 1 w 2"/>
                        <a:gd name="T5" fmla="*/ 0 h 1"/>
                        <a:gd name="T6" fmla="*/ 0 w 2"/>
                        <a:gd name="T7" fmla="*/ 1 h 1"/>
                        <a:gd name="T8" fmla="*/ 1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8" name="Freeform 2279">
                      <a:extLst>
                        <a:ext uri="{FF2B5EF4-FFF2-40B4-BE49-F238E27FC236}">
                          <a16:creationId xmlns:a16="http://schemas.microsoft.com/office/drawing/2014/main" id="{AA20FED5-AB29-4001-8E8C-5A0B00DF0E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" y="3698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3 h 4"/>
                        <a:gd name="T2" fmla="*/ 2 w 3"/>
                        <a:gd name="T3" fmla="*/ 2 h 4"/>
                        <a:gd name="T4" fmla="*/ 2 w 3"/>
                        <a:gd name="T5" fmla="*/ 2 h 4"/>
                        <a:gd name="T6" fmla="*/ 2 w 3"/>
                        <a:gd name="T7" fmla="*/ 1 h 4"/>
                        <a:gd name="T8" fmla="*/ 1 w 3"/>
                        <a:gd name="T9" fmla="*/ 1 h 4"/>
                        <a:gd name="T10" fmla="*/ 1 w 3"/>
                        <a:gd name="T11" fmla="*/ 0 h 4"/>
                        <a:gd name="T12" fmla="*/ 0 w 3"/>
                        <a:gd name="T13" fmla="*/ 1 h 4"/>
                        <a:gd name="T14" fmla="*/ 1 w 3"/>
                        <a:gd name="T15" fmla="*/ 2 h 4"/>
                        <a:gd name="T16" fmla="*/ 2 w 3"/>
                        <a:gd name="T17" fmla="*/ 3 h 4"/>
                        <a:gd name="T18" fmla="*/ 3 w 3"/>
                        <a:gd name="T19" fmla="*/ 4 h 4"/>
                        <a:gd name="T20" fmla="*/ 2 w 3"/>
                        <a:gd name="T21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3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4"/>
                            <a:pt x="2" y="4"/>
                            <a:pt x="3" y="4"/>
                          </a:cubicBezTo>
                          <a:cubicBezTo>
                            <a:pt x="3" y="3"/>
                            <a:pt x="3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89" name="Freeform 2280">
                      <a:extLst>
                        <a:ext uri="{FF2B5EF4-FFF2-40B4-BE49-F238E27FC236}">
                          <a16:creationId xmlns:a16="http://schemas.microsoft.com/office/drawing/2014/main" id="{C99C0FCB-EB6B-4B25-AAC1-2592A0BEF1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" y="3706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2 h 2"/>
                        <a:gd name="T8" fmla="*/ 2 w 2"/>
                        <a:gd name="T9" fmla="*/ 2 h 2"/>
                        <a:gd name="T10" fmla="*/ 2 w 2"/>
                        <a:gd name="T11" fmla="*/ 0 h 2"/>
                        <a:gd name="T12" fmla="*/ 1 w 2"/>
                        <a:gd name="T13" fmla="*/ 1 h 2"/>
                        <a:gd name="T14" fmla="*/ 0 w 2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0" name="Freeform 2281">
                      <a:extLst>
                        <a:ext uri="{FF2B5EF4-FFF2-40B4-BE49-F238E27FC236}">
                          <a16:creationId xmlns:a16="http://schemas.microsoft.com/office/drawing/2014/main" id="{1A095210-31BF-4ABA-9C79-B22EF1E772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6" y="3720"/>
                      <a:ext cx="5" cy="2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1 w 2"/>
                        <a:gd name="T5" fmla="*/ 0 h 1"/>
                        <a:gd name="T6" fmla="*/ 0 w 2"/>
                        <a:gd name="T7" fmla="*/ 0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1" name="Freeform 2282">
                      <a:extLst>
                        <a:ext uri="{FF2B5EF4-FFF2-40B4-BE49-F238E27FC236}">
                          <a16:creationId xmlns:a16="http://schemas.microsoft.com/office/drawing/2014/main" id="{F4465DD0-AB79-45A0-82B7-3E9C299203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0" y="3744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2 h 2"/>
                        <a:gd name="T6" fmla="*/ 0 w 1"/>
                        <a:gd name="T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2" name="Freeform 2283">
                      <a:extLst>
                        <a:ext uri="{FF2B5EF4-FFF2-40B4-BE49-F238E27FC236}">
                          <a16:creationId xmlns:a16="http://schemas.microsoft.com/office/drawing/2014/main" id="{C3DB7003-57DB-4D61-8B5B-91DEA10A36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6" y="3754"/>
                      <a:ext cx="5" cy="6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2 w 2"/>
                        <a:gd name="T5" fmla="*/ 1 h 2"/>
                        <a:gd name="T6" fmla="*/ 1 w 2"/>
                        <a:gd name="T7" fmla="*/ 1 h 2"/>
                        <a:gd name="T8" fmla="*/ 0 w 2"/>
                        <a:gd name="T9" fmla="*/ 1 h 2"/>
                        <a:gd name="T10" fmla="*/ 1 w 2"/>
                        <a:gd name="T11" fmla="*/ 2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3" name="Freeform 2284">
                      <a:extLst>
                        <a:ext uri="{FF2B5EF4-FFF2-40B4-BE49-F238E27FC236}">
                          <a16:creationId xmlns:a16="http://schemas.microsoft.com/office/drawing/2014/main" id="{E33DA5B6-3EAB-4416-8430-3D144D6B62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6" y="3762"/>
                      <a:ext cx="8" cy="6"/>
                    </a:xfrm>
                    <a:custGeom>
                      <a:avLst/>
                      <a:gdLst>
                        <a:gd name="T0" fmla="*/ 1 w 3"/>
                        <a:gd name="T1" fmla="*/ 0 h 2"/>
                        <a:gd name="T2" fmla="*/ 1 w 3"/>
                        <a:gd name="T3" fmla="*/ 1 h 2"/>
                        <a:gd name="T4" fmla="*/ 1 w 3"/>
                        <a:gd name="T5" fmla="*/ 1 h 2"/>
                        <a:gd name="T6" fmla="*/ 3 w 3"/>
                        <a:gd name="T7" fmla="*/ 1 h 2"/>
                        <a:gd name="T8" fmla="*/ 2 w 3"/>
                        <a:gd name="T9" fmla="*/ 0 h 2"/>
                        <a:gd name="T10" fmla="*/ 1 w 3"/>
                        <a:gd name="T1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1" y="0"/>
                          </a:move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2"/>
                            <a:pt x="2" y="2"/>
                            <a:pt x="3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4" name="Freeform 2285">
                      <a:extLst>
                        <a:ext uri="{FF2B5EF4-FFF2-40B4-BE49-F238E27FC236}">
                          <a16:creationId xmlns:a16="http://schemas.microsoft.com/office/drawing/2014/main" id="{4D35F8D9-6214-49E6-B9E2-86DBE06F33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7" y="3762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5" name="Freeform 2286">
                      <a:extLst>
                        <a:ext uri="{FF2B5EF4-FFF2-40B4-BE49-F238E27FC236}">
                          <a16:creationId xmlns:a16="http://schemas.microsoft.com/office/drawing/2014/main" id="{890801D2-3354-45AB-9383-2989D50190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9" y="3770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1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2 h 2"/>
                        <a:gd name="T12" fmla="*/ 1 w 1"/>
                        <a:gd name="T13" fmla="*/ 1 h 2"/>
                        <a:gd name="T14" fmla="*/ 1 w 1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6" name="Freeform 2287">
                      <a:extLst>
                        <a:ext uri="{FF2B5EF4-FFF2-40B4-BE49-F238E27FC236}">
                          <a16:creationId xmlns:a16="http://schemas.microsoft.com/office/drawing/2014/main" id="{B14B5465-7577-489C-A10F-168C940C4F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" y="3784"/>
                      <a:ext cx="2" cy="0"/>
                    </a:xfrm>
                    <a:custGeom>
                      <a:avLst/>
                      <a:gdLst>
                        <a:gd name="T0" fmla="*/ 0 w 1"/>
                        <a:gd name="T1" fmla="*/ 0 w 1"/>
                        <a:gd name="T2" fmla="*/ 1 w 1"/>
                        <a:gd name="T3" fmla="*/ 1 w 1"/>
                        <a:gd name="T4" fmla="*/ 1 w 1"/>
                        <a:gd name="T5" fmla="*/ 0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  <a:cxn ang="0">
                          <a:pos x="T4" y="0"/>
                        </a:cxn>
                        <a:cxn ang="0">
                          <a:pos x="T5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7" name="Freeform 2288">
                      <a:extLst>
                        <a:ext uri="{FF2B5EF4-FFF2-40B4-BE49-F238E27FC236}">
                          <a16:creationId xmlns:a16="http://schemas.microsoft.com/office/drawing/2014/main" id="{9500ADFF-0DF7-4A6C-BD2E-750AC7C0F9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" y="3843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2 h 4"/>
                        <a:gd name="T2" fmla="*/ 2 w 3"/>
                        <a:gd name="T3" fmla="*/ 1 h 4"/>
                        <a:gd name="T4" fmla="*/ 2 w 3"/>
                        <a:gd name="T5" fmla="*/ 1 h 4"/>
                        <a:gd name="T6" fmla="*/ 1 w 3"/>
                        <a:gd name="T7" fmla="*/ 1 h 4"/>
                        <a:gd name="T8" fmla="*/ 1 w 3"/>
                        <a:gd name="T9" fmla="*/ 1 h 4"/>
                        <a:gd name="T10" fmla="*/ 1 w 3"/>
                        <a:gd name="T11" fmla="*/ 0 h 4"/>
                        <a:gd name="T12" fmla="*/ 1 w 3"/>
                        <a:gd name="T13" fmla="*/ 0 h 4"/>
                        <a:gd name="T14" fmla="*/ 0 w 3"/>
                        <a:gd name="T15" fmla="*/ 1 h 4"/>
                        <a:gd name="T16" fmla="*/ 1 w 3"/>
                        <a:gd name="T17" fmla="*/ 2 h 4"/>
                        <a:gd name="T18" fmla="*/ 1 w 3"/>
                        <a:gd name="T19" fmla="*/ 3 h 4"/>
                        <a:gd name="T20" fmla="*/ 3 w 3"/>
                        <a:gd name="T21" fmla="*/ 3 h 4"/>
                        <a:gd name="T22" fmla="*/ 2 w 3"/>
                        <a:gd name="T23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1" y="3"/>
                          </a:cubicBezTo>
                          <a:cubicBezTo>
                            <a:pt x="2" y="3"/>
                            <a:pt x="2" y="4"/>
                            <a:pt x="3" y="3"/>
                          </a:cubicBezTo>
                          <a:cubicBezTo>
                            <a:pt x="3" y="3"/>
                            <a:pt x="3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8" name="Freeform 2289">
                      <a:extLst>
                        <a:ext uri="{FF2B5EF4-FFF2-40B4-BE49-F238E27FC236}">
                          <a16:creationId xmlns:a16="http://schemas.microsoft.com/office/drawing/2014/main" id="{D18D6A13-8E2B-484B-B9F2-0048EA4D7F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0" y="389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2 h 2"/>
                        <a:gd name="T6" fmla="*/ 1 w 1"/>
                        <a:gd name="T7" fmla="*/ 2 h 2"/>
                        <a:gd name="T8" fmla="*/ 1 w 1"/>
                        <a:gd name="T9" fmla="*/ 1 h 2"/>
                        <a:gd name="T10" fmla="*/ 1 w 1"/>
                        <a:gd name="T11" fmla="*/ 0 h 2"/>
                        <a:gd name="T12" fmla="*/ 1 w 1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599" name="Freeform 2290">
                      <a:extLst>
                        <a:ext uri="{FF2B5EF4-FFF2-40B4-BE49-F238E27FC236}">
                          <a16:creationId xmlns:a16="http://schemas.microsoft.com/office/drawing/2014/main" id="{A3664C62-4FE3-4A77-8C4C-CC1A6BA5D5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0" y="3910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1 w 2"/>
                        <a:gd name="T3" fmla="*/ 0 h 2"/>
                        <a:gd name="T4" fmla="*/ 0 w 2"/>
                        <a:gd name="T5" fmla="*/ 1 h 2"/>
                        <a:gd name="T6" fmla="*/ 1 w 2"/>
                        <a:gd name="T7" fmla="*/ 2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2" y="1"/>
                            <a:pt x="2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0" name="Freeform 2291">
                      <a:extLst>
                        <a:ext uri="{FF2B5EF4-FFF2-40B4-BE49-F238E27FC236}">
                          <a16:creationId xmlns:a16="http://schemas.microsoft.com/office/drawing/2014/main" id="{94FE28E7-D2D7-4D2E-9339-4D8E53CD3D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9" y="3939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1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1" name="Freeform 2292">
                      <a:extLst>
                        <a:ext uri="{FF2B5EF4-FFF2-40B4-BE49-F238E27FC236}">
                          <a16:creationId xmlns:a16="http://schemas.microsoft.com/office/drawing/2014/main" id="{253F4D69-B406-4F5A-B7F2-FC226722C9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7" y="3945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2" name="Freeform 2293">
                      <a:extLst>
                        <a:ext uri="{FF2B5EF4-FFF2-40B4-BE49-F238E27FC236}">
                          <a16:creationId xmlns:a16="http://schemas.microsoft.com/office/drawing/2014/main" id="{42230849-B00F-45CF-A461-F28D5642FA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64" y="3942"/>
                      <a:ext cx="14" cy="8"/>
                    </a:xfrm>
                    <a:custGeom>
                      <a:avLst/>
                      <a:gdLst>
                        <a:gd name="T0" fmla="*/ 4 w 5"/>
                        <a:gd name="T1" fmla="*/ 2 h 3"/>
                        <a:gd name="T2" fmla="*/ 4 w 5"/>
                        <a:gd name="T3" fmla="*/ 2 h 3"/>
                        <a:gd name="T4" fmla="*/ 3 w 5"/>
                        <a:gd name="T5" fmla="*/ 1 h 3"/>
                        <a:gd name="T6" fmla="*/ 2 w 5"/>
                        <a:gd name="T7" fmla="*/ 0 h 3"/>
                        <a:gd name="T8" fmla="*/ 2 w 5"/>
                        <a:gd name="T9" fmla="*/ 0 h 3"/>
                        <a:gd name="T10" fmla="*/ 2 w 5"/>
                        <a:gd name="T11" fmla="*/ 0 h 3"/>
                        <a:gd name="T12" fmla="*/ 1 w 5"/>
                        <a:gd name="T13" fmla="*/ 0 h 3"/>
                        <a:gd name="T14" fmla="*/ 1 w 5"/>
                        <a:gd name="T15" fmla="*/ 2 h 3"/>
                        <a:gd name="T16" fmla="*/ 2 w 5"/>
                        <a:gd name="T17" fmla="*/ 2 h 3"/>
                        <a:gd name="T18" fmla="*/ 2 w 5"/>
                        <a:gd name="T19" fmla="*/ 2 h 3"/>
                        <a:gd name="T20" fmla="*/ 4 w 5"/>
                        <a:gd name="T21" fmla="*/ 2 h 3"/>
                        <a:gd name="T22" fmla="*/ 4 w 5"/>
                        <a:gd name="T23" fmla="*/ 3 h 3"/>
                        <a:gd name="T24" fmla="*/ 4 w 5"/>
                        <a:gd name="T25" fmla="*/ 3 h 3"/>
                        <a:gd name="T26" fmla="*/ 5 w 5"/>
                        <a:gd name="T27" fmla="*/ 3 h 3"/>
                        <a:gd name="T28" fmla="*/ 4 w 5"/>
                        <a:gd name="T2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4" y="2"/>
                          </a:move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4" y="1"/>
                            <a:pt x="3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3"/>
                            <a:pt x="3" y="2"/>
                            <a:pt x="4" y="2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3" name="Freeform 2294">
                      <a:extLst>
                        <a:ext uri="{FF2B5EF4-FFF2-40B4-BE49-F238E27FC236}">
                          <a16:creationId xmlns:a16="http://schemas.microsoft.com/office/drawing/2014/main" id="{01505FF7-3AAD-45CC-913C-164A71EAB6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8" y="3966"/>
                      <a:ext cx="11" cy="6"/>
                    </a:xfrm>
                    <a:custGeom>
                      <a:avLst/>
                      <a:gdLst>
                        <a:gd name="T0" fmla="*/ 3 w 4"/>
                        <a:gd name="T1" fmla="*/ 1 h 2"/>
                        <a:gd name="T2" fmla="*/ 1 w 4"/>
                        <a:gd name="T3" fmla="*/ 0 h 2"/>
                        <a:gd name="T4" fmla="*/ 1 w 4"/>
                        <a:gd name="T5" fmla="*/ 2 h 2"/>
                        <a:gd name="T6" fmla="*/ 2 w 4"/>
                        <a:gd name="T7" fmla="*/ 2 h 2"/>
                        <a:gd name="T8" fmla="*/ 3 w 4"/>
                        <a:gd name="T9" fmla="*/ 2 h 2"/>
                        <a:gd name="T10" fmla="*/ 3 w 4"/>
                        <a:gd name="T11" fmla="*/ 2 h 2"/>
                        <a:gd name="T12" fmla="*/ 3 w 4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3" y="1"/>
                          </a:moveTo>
                          <a:cubicBezTo>
                            <a:pt x="3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4" y="1"/>
                            <a:pt x="4" y="1"/>
                            <a:pt x="3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4" name="Freeform 2295">
                      <a:extLst>
                        <a:ext uri="{FF2B5EF4-FFF2-40B4-BE49-F238E27FC236}">
                          <a16:creationId xmlns:a16="http://schemas.microsoft.com/office/drawing/2014/main" id="{C486C8BC-E049-495F-9B9E-C5C8D01D22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60" y="2470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5" name="Freeform 2296">
                      <a:extLst>
                        <a:ext uri="{FF2B5EF4-FFF2-40B4-BE49-F238E27FC236}">
                          <a16:creationId xmlns:a16="http://schemas.microsoft.com/office/drawing/2014/main" id="{E225D521-88E5-4074-A204-9783F18815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47" y="4074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0 w 1"/>
                        <a:gd name="T9" fmla="*/ 0 h 1"/>
                        <a:gd name="T10" fmla="*/ 0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6" name="Freeform 2297">
                      <a:extLst>
                        <a:ext uri="{FF2B5EF4-FFF2-40B4-BE49-F238E27FC236}">
                          <a16:creationId xmlns:a16="http://schemas.microsoft.com/office/drawing/2014/main" id="{19609C1C-AE4D-45DF-B1F4-324B7494A3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95" y="4082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0 h 2"/>
                        <a:gd name="T4" fmla="*/ 0 w 2"/>
                        <a:gd name="T5" fmla="*/ 1 h 2"/>
                        <a:gd name="T6" fmla="*/ 2 w 2"/>
                        <a:gd name="T7" fmla="*/ 2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1" y="2"/>
                            <a:pt x="2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7" name="Freeform 2298">
                      <a:extLst>
                        <a:ext uri="{FF2B5EF4-FFF2-40B4-BE49-F238E27FC236}">
                          <a16:creationId xmlns:a16="http://schemas.microsoft.com/office/drawing/2014/main" id="{8B2ADD60-0409-4DB6-AF7D-AB55F663FA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08" y="4092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8" name="Freeform 2299">
                      <a:extLst>
                        <a:ext uri="{FF2B5EF4-FFF2-40B4-BE49-F238E27FC236}">
                          <a16:creationId xmlns:a16="http://schemas.microsoft.com/office/drawing/2014/main" id="{E129D371-1BF8-44B5-A06F-51926D1661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20" y="4127"/>
                      <a:ext cx="0" cy="3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1 h 1"/>
                        <a:gd name="T3" fmla="*/ 0 h 1"/>
                        <a:gd name="T4" fmla="*/ 0 h 1"/>
                        <a:gd name="T5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  <a:cxn ang="0">
                          <a:pos x="0" y="T5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09" name="Freeform 2300">
                      <a:extLst>
                        <a:ext uri="{FF2B5EF4-FFF2-40B4-BE49-F238E27FC236}">
                          <a16:creationId xmlns:a16="http://schemas.microsoft.com/office/drawing/2014/main" id="{9D087CE4-6841-491B-9B5E-61092E77EF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04" y="4127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0 w 2"/>
                        <a:gd name="T3" fmla="*/ 1 h 1"/>
                        <a:gd name="T4" fmla="*/ 1 w 2"/>
                        <a:gd name="T5" fmla="*/ 1 h 1"/>
                        <a:gd name="T6" fmla="*/ 2 w 2"/>
                        <a:gd name="T7" fmla="*/ 1 h 1"/>
                        <a:gd name="T8" fmla="*/ 2 w 2"/>
                        <a:gd name="T9" fmla="*/ 0 h 1"/>
                        <a:gd name="T10" fmla="*/ 1 w 2"/>
                        <a:gd name="T11" fmla="*/ 0 h 1"/>
                        <a:gd name="T12" fmla="*/ 1 w 2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1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0" name="Freeform 2301">
                      <a:extLst>
                        <a:ext uri="{FF2B5EF4-FFF2-40B4-BE49-F238E27FC236}">
                          <a16:creationId xmlns:a16="http://schemas.microsoft.com/office/drawing/2014/main" id="{29F944D6-7E71-420B-BD35-4B335A67DA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99" y="413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1 w 2"/>
                        <a:gd name="T5" fmla="*/ 1 h 1"/>
                        <a:gd name="T6" fmla="*/ 1 w 2"/>
                        <a:gd name="T7" fmla="*/ 1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1" name="Freeform 2302">
                      <a:extLst>
                        <a:ext uri="{FF2B5EF4-FFF2-40B4-BE49-F238E27FC236}">
                          <a16:creationId xmlns:a16="http://schemas.microsoft.com/office/drawing/2014/main" id="{92A56AFD-9BE9-4712-92A6-2D9C0CE88A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09" y="2491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2 w 2"/>
                        <a:gd name="T3" fmla="*/ 1 h 1"/>
                        <a:gd name="T4" fmla="*/ 1 w 2"/>
                        <a:gd name="T5" fmla="*/ 0 h 1"/>
                        <a:gd name="T6" fmla="*/ 1 w 2"/>
                        <a:gd name="T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2" name="Freeform 2303">
                      <a:extLst>
                        <a:ext uri="{FF2B5EF4-FFF2-40B4-BE49-F238E27FC236}">
                          <a16:creationId xmlns:a16="http://schemas.microsoft.com/office/drawing/2014/main" id="{AC41F3AE-97E4-4C59-B114-8508F50008D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78" y="2507"/>
                      <a:ext cx="121" cy="46"/>
                    </a:xfrm>
                    <a:custGeom>
                      <a:avLst/>
                      <a:gdLst>
                        <a:gd name="T0" fmla="*/ 6 w 45"/>
                        <a:gd name="T1" fmla="*/ 2 h 17"/>
                        <a:gd name="T2" fmla="*/ 3 w 45"/>
                        <a:gd name="T3" fmla="*/ 1 h 17"/>
                        <a:gd name="T4" fmla="*/ 3 w 45"/>
                        <a:gd name="T5" fmla="*/ 1 h 17"/>
                        <a:gd name="T6" fmla="*/ 1 w 45"/>
                        <a:gd name="T7" fmla="*/ 2 h 17"/>
                        <a:gd name="T8" fmla="*/ 1 w 45"/>
                        <a:gd name="T9" fmla="*/ 2 h 17"/>
                        <a:gd name="T10" fmla="*/ 4 w 45"/>
                        <a:gd name="T11" fmla="*/ 3 h 17"/>
                        <a:gd name="T12" fmla="*/ 7 w 45"/>
                        <a:gd name="T13" fmla="*/ 4 h 17"/>
                        <a:gd name="T14" fmla="*/ 8 w 45"/>
                        <a:gd name="T15" fmla="*/ 5 h 17"/>
                        <a:gd name="T16" fmla="*/ 12 w 45"/>
                        <a:gd name="T17" fmla="*/ 5 h 17"/>
                        <a:gd name="T18" fmla="*/ 14 w 45"/>
                        <a:gd name="T19" fmla="*/ 6 h 17"/>
                        <a:gd name="T20" fmla="*/ 16 w 45"/>
                        <a:gd name="T21" fmla="*/ 7 h 17"/>
                        <a:gd name="T22" fmla="*/ 16 w 45"/>
                        <a:gd name="T23" fmla="*/ 7 h 17"/>
                        <a:gd name="T24" fmla="*/ 19 w 45"/>
                        <a:gd name="T25" fmla="*/ 8 h 17"/>
                        <a:gd name="T26" fmla="*/ 23 w 45"/>
                        <a:gd name="T27" fmla="*/ 9 h 17"/>
                        <a:gd name="T28" fmla="*/ 25 w 45"/>
                        <a:gd name="T29" fmla="*/ 10 h 17"/>
                        <a:gd name="T30" fmla="*/ 25 w 45"/>
                        <a:gd name="T31" fmla="*/ 10 h 17"/>
                        <a:gd name="T32" fmla="*/ 26 w 45"/>
                        <a:gd name="T33" fmla="*/ 10 h 17"/>
                        <a:gd name="T34" fmla="*/ 29 w 45"/>
                        <a:gd name="T35" fmla="*/ 11 h 17"/>
                        <a:gd name="T36" fmla="*/ 31 w 45"/>
                        <a:gd name="T37" fmla="*/ 12 h 17"/>
                        <a:gd name="T38" fmla="*/ 33 w 45"/>
                        <a:gd name="T39" fmla="*/ 13 h 17"/>
                        <a:gd name="T40" fmla="*/ 36 w 45"/>
                        <a:gd name="T41" fmla="*/ 14 h 17"/>
                        <a:gd name="T42" fmla="*/ 39 w 45"/>
                        <a:gd name="T43" fmla="*/ 15 h 17"/>
                        <a:gd name="T44" fmla="*/ 41 w 45"/>
                        <a:gd name="T45" fmla="*/ 15 h 17"/>
                        <a:gd name="T46" fmla="*/ 43 w 45"/>
                        <a:gd name="T47" fmla="*/ 15 h 17"/>
                        <a:gd name="T48" fmla="*/ 45 w 45"/>
                        <a:gd name="T49" fmla="*/ 17 h 17"/>
                        <a:gd name="T50" fmla="*/ 44 w 45"/>
                        <a:gd name="T51" fmla="*/ 14 h 17"/>
                        <a:gd name="T52" fmla="*/ 41 w 45"/>
                        <a:gd name="T53" fmla="*/ 13 h 17"/>
                        <a:gd name="T54" fmla="*/ 36 w 45"/>
                        <a:gd name="T55" fmla="*/ 10 h 17"/>
                        <a:gd name="T56" fmla="*/ 33 w 45"/>
                        <a:gd name="T57" fmla="*/ 10 h 17"/>
                        <a:gd name="T58" fmla="*/ 32 w 45"/>
                        <a:gd name="T59" fmla="*/ 10 h 17"/>
                        <a:gd name="T60" fmla="*/ 29 w 45"/>
                        <a:gd name="T61" fmla="*/ 9 h 17"/>
                        <a:gd name="T62" fmla="*/ 26 w 45"/>
                        <a:gd name="T63" fmla="*/ 7 h 17"/>
                        <a:gd name="T64" fmla="*/ 24 w 45"/>
                        <a:gd name="T65" fmla="*/ 8 h 17"/>
                        <a:gd name="T66" fmla="*/ 22 w 45"/>
                        <a:gd name="T67" fmla="*/ 7 h 17"/>
                        <a:gd name="T68" fmla="*/ 22 w 45"/>
                        <a:gd name="T69" fmla="*/ 6 h 17"/>
                        <a:gd name="T70" fmla="*/ 16 w 45"/>
                        <a:gd name="T71" fmla="*/ 5 h 17"/>
                        <a:gd name="T72" fmla="*/ 15 w 45"/>
                        <a:gd name="T73" fmla="*/ 4 h 17"/>
                        <a:gd name="T74" fmla="*/ 9 w 45"/>
                        <a:gd name="T75" fmla="*/ 3 h 17"/>
                        <a:gd name="T76" fmla="*/ 17 w 45"/>
                        <a:gd name="T77" fmla="*/ 7 h 17"/>
                        <a:gd name="T78" fmla="*/ 17 w 45"/>
                        <a:gd name="T79" fmla="*/ 7 h 17"/>
                        <a:gd name="T80" fmla="*/ 17 w 45"/>
                        <a:gd name="T81" fmla="*/ 7 h 17"/>
                        <a:gd name="T82" fmla="*/ 31 w 45"/>
                        <a:gd name="T83" fmla="*/ 12 h 17"/>
                        <a:gd name="T84" fmla="*/ 8 w 45"/>
                        <a:gd name="T85" fmla="*/ 3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45" h="17">
                          <a:moveTo>
                            <a:pt x="7" y="2"/>
                          </a:moveTo>
                          <a:cubicBezTo>
                            <a:pt x="7" y="2"/>
                            <a:pt x="7" y="2"/>
                            <a:pt x="7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1"/>
                            <a:pt x="5" y="1"/>
                          </a:cubicBezTo>
                          <a:cubicBezTo>
                            <a:pt x="5" y="1"/>
                            <a:pt x="4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2" y="3"/>
                            <a:pt x="2" y="3"/>
                            <a:pt x="3" y="3"/>
                          </a:cubicBezTo>
                          <a:cubicBezTo>
                            <a:pt x="3" y="3"/>
                            <a:pt x="4" y="3"/>
                            <a:pt x="4" y="3"/>
                          </a:cubicBezTo>
                          <a:cubicBezTo>
                            <a:pt x="4" y="3"/>
                            <a:pt x="5" y="3"/>
                            <a:pt x="5" y="3"/>
                          </a:cubicBezTo>
                          <a:cubicBezTo>
                            <a:pt x="5" y="4"/>
                            <a:pt x="6" y="4"/>
                            <a:pt x="6" y="4"/>
                          </a:cubicBezTo>
                          <a:cubicBezTo>
                            <a:pt x="7" y="4"/>
                            <a:pt x="7" y="4"/>
                            <a:pt x="7" y="4"/>
                          </a:cubicBezTo>
                          <a:cubicBezTo>
                            <a:pt x="7" y="4"/>
                            <a:pt x="7" y="5"/>
                            <a:pt x="8" y="5"/>
                          </a:cubicBezTo>
                          <a:cubicBezTo>
                            <a:pt x="8" y="5"/>
                            <a:pt x="8" y="5"/>
                            <a:pt x="8" y="5"/>
                          </a:cubicBezTo>
                          <a:cubicBezTo>
                            <a:pt x="8" y="5"/>
                            <a:pt x="8" y="5"/>
                            <a:pt x="8" y="5"/>
                          </a:cubicBezTo>
                          <a:cubicBezTo>
                            <a:pt x="9" y="5"/>
                            <a:pt x="9" y="5"/>
                            <a:pt x="9" y="5"/>
                          </a:cubicBezTo>
                          <a:cubicBezTo>
                            <a:pt x="10" y="5"/>
                            <a:pt x="10" y="5"/>
                            <a:pt x="11" y="5"/>
                          </a:cubicBezTo>
                          <a:cubicBezTo>
                            <a:pt x="11" y="5"/>
                            <a:pt x="11" y="5"/>
                            <a:pt x="12" y="5"/>
                          </a:cubicBezTo>
                          <a:cubicBezTo>
                            <a:pt x="12" y="6"/>
                            <a:pt x="12" y="6"/>
                            <a:pt x="13" y="6"/>
                          </a:cubicBezTo>
                          <a:cubicBezTo>
                            <a:pt x="13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7"/>
                            <a:pt x="15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7" y="7"/>
                          </a:cubicBezTo>
                          <a:cubicBezTo>
                            <a:pt x="17" y="8"/>
                            <a:pt x="17" y="8"/>
                            <a:pt x="18" y="7"/>
                          </a:cubicBezTo>
                          <a:cubicBezTo>
                            <a:pt x="18" y="7"/>
                            <a:pt x="19" y="7"/>
                            <a:pt x="19" y="8"/>
                          </a:cubicBezTo>
                          <a:cubicBezTo>
                            <a:pt x="19" y="8"/>
                            <a:pt x="20" y="8"/>
                            <a:pt x="21" y="8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4" y="10"/>
                            <a:pt x="24" y="9"/>
                            <a:pt x="25" y="10"/>
                          </a:cubicBezTo>
                          <a:cubicBezTo>
                            <a:pt x="25" y="10"/>
                            <a:pt x="25" y="9"/>
                            <a:pt x="25" y="9"/>
                          </a:cubicBezTo>
                          <a:cubicBezTo>
                            <a:pt x="25" y="9"/>
                            <a:pt x="25" y="9"/>
                            <a:pt x="25" y="9"/>
                          </a:cubicBezTo>
                          <a:cubicBezTo>
                            <a:pt x="25" y="10"/>
                            <a:pt x="25" y="10"/>
                            <a:pt x="25" y="10"/>
                          </a:cubicBezTo>
                          <a:cubicBezTo>
                            <a:pt x="25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1"/>
                            <a:pt x="27" y="11"/>
                            <a:pt x="27" y="11"/>
                          </a:cubicBezTo>
                          <a:cubicBezTo>
                            <a:pt x="28" y="12"/>
                            <a:pt x="28" y="12"/>
                            <a:pt x="29" y="11"/>
                          </a:cubicBezTo>
                          <a:cubicBezTo>
                            <a:pt x="29" y="12"/>
                            <a:pt x="29" y="12"/>
                            <a:pt x="29" y="12"/>
                          </a:cubicBezTo>
                          <a:cubicBezTo>
                            <a:pt x="30" y="12"/>
                            <a:pt x="30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3"/>
                            <a:pt x="31" y="13"/>
                            <a:pt x="32" y="13"/>
                          </a:cubicBezTo>
                          <a:cubicBezTo>
                            <a:pt x="32" y="13"/>
                            <a:pt x="32" y="13"/>
                            <a:pt x="32" y="13"/>
                          </a:cubicBezTo>
                          <a:cubicBezTo>
                            <a:pt x="32" y="14"/>
                            <a:pt x="32" y="14"/>
                            <a:pt x="33" y="13"/>
                          </a:cubicBezTo>
                          <a:cubicBezTo>
                            <a:pt x="33" y="13"/>
                            <a:pt x="34" y="13"/>
                            <a:pt x="34" y="13"/>
                          </a:cubicBezTo>
                          <a:cubicBezTo>
                            <a:pt x="35" y="14"/>
                            <a:pt x="35" y="14"/>
                            <a:pt x="36" y="14"/>
                          </a:cubicBezTo>
                          <a:cubicBezTo>
                            <a:pt x="36" y="14"/>
                            <a:pt x="36" y="14"/>
                            <a:pt x="36" y="14"/>
                          </a:cubicBezTo>
                          <a:cubicBezTo>
                            <a:pt x="37" y="15"/>
                            <a:pt x="38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40" y="16"/>
                            <a:pt x="40" y="16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2" y="15"/>
                            <a:pt x="42" y="15"/>
                            <a:pt x="43" y="15"/>
                          </a:cubicBezTo>
                          <a:cubicBezTo>
                            <a:pt x="43" y="15"/>
                            <a:pt x="43" y="16"/>
                            <a:pt x="43" y="16"/>
                          </a:cubicBezTo>
                          <a:cubicBezTo>
                            <a:pt x="43" y="16"/>
                            <a:pt x="43" y="16"/>
                            <a:pt x="43" y="17"/>
                          </a:cubicBezTo>
                          <a:cubicBezTo>
                            <a:pt x="44" y="17"/>
                            <a:pt x="44" y="17"/>
                            <a:pt x="45" y="17"/>
                          </a:cubicBezTo>
                          <a:cubicBezTo>
                            <a:pt x="45" y="17"/>
                            <a:pt x="45" y="16"/>
                            <a:pt x="44" y="16"/>
                          </a:cubicBezTo>
                          <a:cubicBezTo>
                            <a:pt x="44" y="15"/>
                            <a:pt x="44" y="15"/>
                            <a:pt x="44" y="14"/>
                          </a:cubicBezTo>
                          <a:cubicBezTo>
                            <a:pt x="44" y="14"/>
                            <a:pt x="44" y="14"/>
                            <a:pt x="44" y="14"/>
                          </a:cubicBezTo>
                          <a:cubicBezTo>
                            <a:pt x="43" y="13"/>
                            <a:pt x="42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2"/>
                            <a:pt x="39" y="11"/>
                            <a:pt x="38" y="11"/>
                          </a:cubicBezTo>
                          <a:cubicBezTo>
                            <a:pt x="38" y="11"/>
                            <a:pt x="37" y="10"/>
                            <a:pt x="36" y="10"/>
                          </a:cubicBezTo>
                          <a:cubicBezTo>
                            <a:pt x="36" y="10"/>
                            <a:pt x="36" y="10"/>
                            <a:pt x="35" y="11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4" y="10"/>
                            <a:pt x="34" y="10"/>
                            <a:pt x="33" y="10"/>
                          </a:cubicBezTo>
                          <a:cubicBezTo>
                            <a:pt x="33" y="10"/>
                            <a:pt x="33" y="10"/>
                            <a:pt x="33" y="10"/>
                          </a:cubicBezTo>
                          <a:cubicBezTo>
                            <a:pt x="33" y="10"/>
                            <a:pt x="33" y="10"/>
                            <a:pt x="32" y="10"/>
                          </a:cubicBezTo>
                          <a:cubicBezTo>
                            <a:pt x="32" y="10"/>
                            <a:pt x="32" y="10"/>
                            <a:pt x="32" y="10"/>
                          </a:cubicBezTo>
                          <a:cubicBezTo>
                            <a:pt x="32" y="9"/>
                            <a:pt x="32" y="9"/>
                            <a:pt x="32" y="9"/>
                          </a:cubicBezTo>
                          <a:cubicBezTo>
                            <a:pt x="31" y="8"/>
                            <a:pt x="30" y="8"/>
                            <a:pt x="29" y="9"/>
                          </a:cubicBezTo>
                          <a:cubicBezTo>
                            <a:pt x="29" y="9"/>
                            <a:pt x="29" y="9"/>
                            <a:pt x="29" y="9"/>
                          </a:cubicBezTo>
                          <a:cubicBezTo>
                            <a:pt x="29" y="9"/>
                            <a:pt x="29" y="9"/>
                            <a:pt x="29" y="9"/>
                          </a:cubicBezTo>
                          <a:cubicBezTo>
                            <a:pt x="28" y="8"/>
                            <a:pt x="28" y="8"/>
                            <a:pt x="27" y="8"/>
                          </a:cubicBezTo>
                          <a:cubicBezTo>
                            <a:pt x="27" y="8"/>
                            <a:pt x="27" y="7"/>
                            <a:pt x="26" y="7"/>
                          </a:cubicBezTo>
                          <a:cubicBezTo>
                            <a:pt x="26" y="7"/>
                            <a:pt x="25" y="7"/>
                            <a:pt x="24" y="7"/>
                          </a:cubicBezTo>
                          <a:cubicBezTo>
                            <a:pt x="24" y="7"/>
                            <a:pt x="24" y="8"/>
                            <a:pt x="24" y="8"/>
                          </a:cubicBezTo>
                          <a:cubicBezTo>
                            <a:pt x="24" y="8"/>
                            <a:pt x="24" y="8"/>
                            <a:pt x="24" y="8"/>
                          </a:cubicBezTo>
                          <a:cubicBezTo>
                            <a:pt x="24" y="7"/>
                            <a:pt x="24" y="7"/>
                            <a:pt x="24" y="7"/>
                          </a:cubicBezTo>
                          <a:cubicBezTo>
                            <a:pt x="24" y="7"/>
                            <a:pt x="23" y="7"/>
                            <a:pt x="23" y="7"/>
                          </a:cubicBezTo>
                          <a:cubicBezTo>
                            <a:pt x="23" y="7"/>
                            <a:pt x="22" y="7"/>
                            <a:pt x="22" y="7"/>
                          </a:cubicBezTo>
                          <a:cubicBezTo>
                            <a:pt x="22" y="7"/>
                            <a:pt x="22" y="6"/>
                            <a:pt x="22" y="6"/>
                          </a:cubicBezTo>
                          <a:cubicBezTo>
                            <a:pt x="22" y="6"/>
                            <a:pt x="22" y="6"/>
                            <a:pt x="22" y="6"/>
                          </a:cubicBezTo>
                          <a:cubicBezTo>
                            <a:pt x="22" y="6"/>
                            <a:pt x="22" y="6"/>
                            <a:pt x="22" y="6"/>
                          </a:cubicBezTo>
                          <a:cubicBezTo>
                            <a:pt x="21" y="6"/>
                            <a:pt x="21" y="6"/>
                            <a:pt x="20" y="6"/>
                          </a:cubicBezTo>
                          <a:cubicBezTo>
                            <a:pt x="20" y="6"/>
                            <a:pt x="20" y="6"/>
                            <a:pt x="20" y="6"/>
                          </a:cubicBezTo>
                          <a:cubicBezTo>
                            <a:pt x="19" y="5"/>
                            <a:pt x="17" y="4"/>
                            <a:pt x="16" y="5"/>
                          </a:cubicBezTo>
                          <a:cubicBezTo>
                            <a:pt x="16" y="4"/>
                            <a:pt x="16" y="4"/>
                            <a:pt x="15" y="4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4" y="4"/>
                            <a:pt x="14" y="4"/>
                            <a:pt x="13" y="4"/>
                          </a:cubicBezTo>
                          <a:cubicBezTo>
                            <a:pt x="13" y="3"/>
                            <a:pt x="12" y="3"/>
                            <a:pt x="11" y="3"/>
                          </a:cubicBezTo>
                          <a:cubicBezTo>
                            <a:pt x="10" y="3"/>
                            <a:pt x="10" y="3"/>
                            <a:pt x="9" y="3"/>
                          </a:cubicBezTo>
                          <a:cubicBezTo>
                            <a:pt x="9" y="3"/>
                            <a:pt x="9" y="3"/>
                            <a:pt x="8" y="3"/>
                          </a:cubicBezTo>
                          <a:cubicBezTo>
                            <a:pt x="8" y="2"/>
                            <a:pt x="7" y="2"/>
                            <a:pt x="7" y="2"/>
                          </a:cubicBezTo>
                          <a:close/>
                          <a:moveTo>
                            <a:pt x="17" y="7"/>
                          </a:move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lose/>
                          <a:moveTo>
                            <a:pt x="31" y="12"/>
                          </a:move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lose/>
                          <a:moveTo>
                            <a:pt x="8" y="3"/>
                          </a:moveTo>
                          <a:cubicBezTo>
                            <a:pt x="8" y="3"/>
                            <a:pt x="8" y="3"/>
                            <a:pt x="8" y="3"/>
                          </a:cubicBezTo>
                          <a:cubicBezTo>
                            <a:pt x="8" y="3"/>
                            <a:pt x="8" y="3"/>
                            <a:pt x="8" y="3"/>
                          </a:cubicBezTo>
                          <a:cubicBezTo>
                            <a:pt x="8" y="3"/>
                            <a:pt x="8" y="3"/>
                            <a:pt x="8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3" name="Freeform 2304">
                      <a:extLst>
                        <a:ext uri="{FF2B5EF4-FFF2-40B4-BE49-F238E27FC236}">
                          <a16:creationId xmlns:a16="http://schemas.microsoft.com/office/drawing/2014/main" id="{C0004DB6-1151-4F0B-A164-6B5719738B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56" y="2515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4" name="Freeform 2305">
                      <a:extLst>
                        <a:ext uri="{FF2B5EF4-FFF2-40B4-BE49-F238E27FC236}">
                          <a16:creationId xmlns:a16="http://schemas.microsoft.com/office/drawing/2014/main" id="{B9ACC8CC-B6BA-442E-9F0B-D3AB8027BE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2" y="2628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0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5" name="Freeform 2306">
                      <a:extLst>
                        <a:ext uri="{FF2B5EF4-FFF2-40B4-BE49-F238E27FC236}">
                          <a16:creationId xmlns:a16="http://schemas.microsoft.com/office/drawing/2014/main" id="{FE74F1A8-ACBD-44DA-B604-F4B2D042E7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88" y="268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6" name="Freeform 2307">
                      <a:extLst>
                        <a:ext uri="{FF2B5EF4-FFF2-40B4-BE49-F238E27FC236}">
                          <a16:creationId xmlns:a16="http://schemas.microsoft.com/office/drawing/2014/main" id="{D8E20872-15CE-4BFA-AA2B-DD49CBEE6E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24" y="2714"/>
                      <a:ext cx="9" cy="5"/>
                    </a:xfrm>
                    <a:custGeom>
                      <a:avLst/>
                      <a:gdLst>
                        <a:gd name="T0" fmla="*/ 0 w 3"/>
                        <a:gd name="T1" fmla="*/ 1 h 2"/>
                        <a:gd name="T2" fmla="*/ 0 w 3"/>
                        <a:gd name="T3" fmla="*/ 1 h 2"/>
                        <a:gd name="T4" fmla="*/ 0 w 3"/>
                        <a:gd name="T5" fmla="*/ 2 h 2"/>
                        <a:gd name="T6" fmla="*/ 0 w 3"/>
                        <a:gd name="T7" fmla="*/ 2 h 2"/>
                        <a:gd name="T8" fmla="*/ 1 w 3"/>
                        <a:gd name="T9" fmla="*/ 2 h 2"/>
                        <a:gd name="T10" fmla="*/ 1 w 3"/>
                        <a:gd name="T11" fmla="*/ 2 h 2"/>
                        <a:gd name="T12" fmla="*/ 2 w 3"/>
                        <a:gd name="T13" fmla="*/ 1 h 2"/>
                        <a:gd name="T14" fmla="*/ 2 w 3"/>
                        <a:gd name="T15" fmla="*/ 1 h 2"/>
                        <a:gd name="T16" fmla="*/ 0 w 3"/>
                        <a:gd name="T17" fmla="*/ 1 h 2"/>
                        <a:gd name="T18" fmla="*/ 0 w 3"/>
                        <a:gd name="T19" fmla="*/ 1 h 2"/>
                        <a:gd name="T20" fmla="*/ 0 w 3"/>
                        <a:gd name="T21" fmla="*/ 1 h 2"/>
                        <a:gd name="T22" fmla="*/ 0 w 3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3" y="2"/>
                            <a:pt x="3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7" name="Freeform 2308">
                      <a:extLst>
                        <a:ext uri="{FF2B5EF4-FFF2-40B4-BE49-F238E27FC236}">
                          <a16:creationId xmlns:a16="http://schemas.microsoft.com/office/drawing/2014/main" id="{5F75811E-A79A-4718-912A-15985864B56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2324" y="2818"/>
                      <a:ext cx="6" cy="8"/>
                    </a:xfrm>
                    <a:custGeom>
                      <a:avLst/>
                      <a:gdLst>
                        <a:gd name="T0" fmla="*/ 2 w 2"/>
                        <a:gd name="T1" fmla="*/ 1 h 3"/>
                        <a:gd name="T2" fmla="*/ 2 w 2"/>
                        <a:gd name="T3" fmla="*/ 1 h 3"/>
                        <a:gd name="T4" fmla="*/ 1 w 2"/>
                        <a:gd name="T5" fmla="*/ 1 h 3"/>
                        <a:gd name="T6" fmla="*/ 1 w 2"/>
                        <a:gd name="T7" fmla="*/ 0 h 3"/>
                        <a:gd name="T8" fmla="*/ 0 w 2"/>
                        <a:gd name="T9" fmla="*/ 0 h 3"/>
                        <a:gd name="T10" fmla="*/ 0 w 2"/>
                        <a:gd name="T11" fmla="*/ 1 h 3"/>
                        <a:gd name="T12" fmla="*/ 0 w 2"/>
                        <a:gd name="T13" fmla="*/ 1 h 3"/>
                        <a:gd name="T14" fmla="*/ 0 w 2"/>
                        <a:gd name="T15" fmla="*/ 1 h 3"/>
                        <a:gd name="T16" fmla="*/ 0 w 2"/>
                        <a:gd name="T17" fmla="*/ 2 h 3"/>
                        <a:gd name="T18" fmla="*/ 2 w 2"/>
                        <a:gd name="T19" fmla="*/ 1 h 3"/>
                        <a:gd name="T20" fmla="*/ 0 w 2"/>
                        <a:gd name="T21" fmla="*/ 1 h 3"/>
                        <a:gd name="T22" fmla="*/ 0 w 2"/>
                        <a:gd name="T23" fmla="*/ 1 h 3"/>
                        <a:gd name="T24" fmla="*/ 0 w 2"/>
                        <a:gd name="T25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2" y="1"/>
                          </a:cubicBezTo>
                          <a:close/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8" name="Freeform 2309">
                      <a:extLst>
                        <a:ext uri="{FF2B5EF4-FFF2-40B4-BE49-F238E27FC236}">
                          <a16:creationId xmlns:a16="http://schemas.microsoft.com/office/drawing/2014/main" id="{692A2AEA-1B31-467E-AE79-E762DBA5C2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57" y="2864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1 w 1"/>
                        <a:gd name="T3" fmla="*/ 2 h 2"/>
                        <a:gd name="T4" fmla="*/ 1 w 1"/>
                        <a:gd name="T5" fmla="*/ 1 h 2"/>
                        <a:gd name="T6" fmla="*/ 0 w 1"/>
                        <a:gd name="T7" fmla="*/ 0 h 2"/>
                        <a:gd name="T8" fmla="*/ 0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19" name="Freeform 2310">
                      <a:extLst>
                        <a:ext uri="{FF2B5EF4-FFF2-40B4-BE49-F238E27FC236}">
                          <a16:creationId xmlns:a16="http://schemas.microsoft.com/office/drawing/2014/main" id="{75CF08C9-A873-410F-8C3E-DE8F15DF44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48" y="2931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0" name="Freeform 2311">
                      <a:extLst>
                        <a:ext uri="{FF2B5EF4-FFF2-40B4-BE49-F238E27FC236}">
                          <a16:creationId xmlns:a16="http://schemas.microsoft.com/office/drawing/2014/main" id="{EFC570D1-BB98-49BE-98C1-6859B3CD11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7" y="2982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2 h 3"/>
                        <a:gd name="T2" fmla="*/ 1 w 2"/>
                        <a:gd name="T3" fmla="*/ 3 h 3"/>
                        <a:gd name="T4" fmla="*/ 1 w 2"/>
                        <a:gd name="T5" fmla="*/ 3 h 3"/>
                        <a:gd name="T6" fmla="*/ 1 w 2"/>
                        <a:gd name="T7" fmla="*/ 3 h 3"/>
                        <a:gd name="T8" fmla="*/ 1 w 2"/>
                        <a:gd name="T9" fmla="*/ 1 h 3"/>
                        <a:gd name="T10" fmla="*/ 0 w 2"/>
                        <a:gd name="T11" fmla="*/ 1 h 3"/>
                        <a:gd name="T12" fmla="*/ 0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2"/>
                          </a:moveTo>
                          <a:cubicBezTo>
                            <a:pt x="0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2"/>
                            <a:pt x="2" y="2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1" name="Freeform 2312">
                      <a:extLst>
                        <a:ext uri="{FF2B5EF4-FFF2-40B4-BE49-F238E27FC236}">
                          <a16:creationId xmlns:a16="http://schemas.microsoft.com/office/drawing/2014/main" id="{18F1824E-139B-4F49-BAB6-DDFE1BA456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6" y="3027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1 w 2"/>
                        <a:gd name="T5" fmla="*/ 0 h 2"/>
                        <a:gd name="T6" fmla="*/ 1 w 2"/>
                        <a:gd name="T7" fmla="*/ 1 h 2"/>
                        <a:gd name="T8" fmla="*/ 1 w 2"/>
                        <a:gd name="T9" fmla="*/ 1 h 2"/>
                        <a:gd name="T10" fmla="*/ 1 w 2"/>
                        <a:gd name="T11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2" name="Freeform 2313">
                      <a:extLst>
                        <a:ext uri="{FF2B5EF4-FFF2-40B4-BE49-F238E27FC236}">
                          <a16:creationId xmlns:a16="http://schemas.microsoft.com/office/drawing/2014/main" id="{7AAD800A-F540-4E12-93D5-200AF6DC3C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90" y="3068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0 w 2"/>
                        <a:gd name="T5" fmla="*/ 1 h 2"/>
                        <a:gd name="T6" fmla="*/ 0 w 2"/>
                        <a:gd name="T7" fmla="*/ 2 h 2"/>
                        <a:gd name="T8" fmla="*/ 1 w 2"/>
                        <a:gd name="T9" fmla="*/ 2 h 2"/>
                        <a:gd name="T10" fmla="*/ 1 w 2"/>
                        <a:gd name="T11" fmla="*/ 2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3" name="Freeform 2314">
                      <a:extLst>
                        <a:ext uri="{FF2B5EF4-FFF2-40B4-BE49-F238E27FC236}">
                          <a16:creationId xmlns:a16="http://schemas.microsoft.com/office/drawing/2014/main" id="{F557811B-1751-4C20-8A61-21F59011C5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3" y="3127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1 w 2"/>
                        <a:gd name="T3" fmla="*/ 1 h 2"/>
                        <a:gd name="T4" fmla="*/ 0 w 2"/>
                        <a:gd name="T5" fmla="*/ 2 h 2"/>
                        <a:gd name="T6" fmla="*/ 2 w 2"/>
                        <a:gd name="T7" fmla="*/ 1 h 2"/>
                        <a:gd name="T8" fmla="*/ 2 w 2"/>
                        <a:gd name="T9" fmla="*/ 1 h 2"/>
                        <a:gd name="T10" fmla="*/ 2 w 2"/>
                        <a:gd name="T11" fmla="*/ 0 h 2"/>
                        <a:gd name="T12" fmla="*/ 1 w 2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4" name="Freeform 2315">
                      <a:extLst>
                        <a:ext uri="{FF2B5EF4-FFF2-40B4-BE49-F238E27FC236}">
                          <a16:creationId xmlns:a16="http://schemas.microsoft.com/office/drawing/2014/main" id="{2B165D5B-9D7A-4CB9-ADD5-AB67A6C610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77" y="3129"/>
                      <a:ext cx="3" cy="6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1 w 1"/>
                        <a:gd name="T5" fmla="*/ 1 h 2"/>
                        <a:gd name="T6" fmla="*/ 0 w 1"/>
                        <a:gd name="T7" fmla="*/ 0 h 2"/>
                        <a:gd name="T8" fmla="*/ 0 w 1"/>
                        <a:gd name="T9" fmla="*/ 1 h 2"/>
                        <a:gd name="T10" fmla="*/ 0 w 1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5" name="Freeform 2316">
                      <a:extLst>
                        <a:ext uri="{FF2B5EF4-FFF2-40B4-BE49-F238E27FC236}">
                          <a16:creationId xmlns:a16="http://schemas.microsoft.com/office/drawing/2014/main" id="{8F53A2EC-ECB2-4751-86A1-1D51EB2D1A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0" y="3140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1 h 2"/>
                        <a:gd name="T4" fmla="*/ 0 w 2"/>
                        <a:gd name="T5" fmla="*/ 1 h 2"/>
                        <a:gd name="T6" fmla="*/ 1 w 2"/>
                        <a:gd name="T7" fmla="*/ 1 h 2"/>
                        <a:gd name="T8" fmla="*/ 1 w 2"/>
                        <a:gd name="T9" fmla="*/ 1 h 2"/>
                        <a:gd name="T10" fmla="*/ 2 w 2"/>
                        <a:gd name="T11" fmla="*/ 1 h 2"/>
                        <a:gd name="T12" fmla="*/ 2 w 2"/>
                        <a:gd name="T13" fmla="*/ 0 h 2"/>
                        <a:gd name="T14" fmla="*/ 1 w 2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6" name="Freeform 2317">
                      <a:extLst>
                        <a:ext uri="{FF2B5EF4-FFF2-40B4-BE49-F238E27FC236}">
                          <a16:creationId xmlns:a16="http://schemas.microsoft.com/office/drawing/2014/main" id="{EC3686FC-8466-46B8-88B8-C35D59FEF1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8" y="3194"/>
                      <a:ext cx="2" cy="2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7" name="Freeform 2318">
                      <a:extLst>
                        <a:ext uri="{FF2B5EF4-FFF2-40B4-BE49-F238E27FC236}">
                          <a16:creationId xmlns:a16="http://schemas.microsoft.com/office/drawing/2014/main" id="{77286BDC-8E15-468C-88D1-7D5586BEC1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2" y="3368"/>
                      <a:ext cx="6" cy="11"/>
                    </a:xfrm>
                    <a:custGeom>
                      <a:avLst/>
                      <a:gdLst>
                        <a:gd name="T0" fmla="*/ 2 w 2"/>
                        <a:gd name="T1" fmla="*/ 3 h 4"/>
                        <a:gd name="T2" fmla="*/ 1 w 2"/>
                        <a:gd name="T3" fmla="*/ 3 h 4"/>
                        <a:gd name="T4" fmla="*/ 1 w 2"/>
                        <a:gd name="T5" fmla="*/ 2 h 4"/>
                        <a:gd name="T6" fmla="*/ 1 w 2"/>
                        <a:gd name="T7" fmla="*/ 2 h 4"/>
                        <a:gd name="T8" fmla="*/ 1 w 2"/>
                        <a:gd name="T9" fmla="*/ 0 h 4"/>
                        <a:gd name="T10" fmla="*/ 1 w 2"/>
                        <a:gd name="T11" fmla="*/ 0 h 4"/>
                        <a:gd name="T12" fmla="*/ 0 w 2"/>
                        <a:gd name="T13" fmla="*/ 1 h 4"/>
                        <a:gd name="T14" fmla="*/ 0 w 2"/>
                        <a:gd name="T15" fmla="*/ 1 h 4"/>
                        <a:gd name="T16" fmla="*/ 1 w 2"/>
                        <a:gd name="T17" fmla="*/ 2 h 4"/>
                        <a:gd name="T18" fmla="*/ 1 w 2"/>
                        <a:gd name="T19" fmla="*/ 2 h 4"/>
                        <a:gd name="T20" fmla="*/ 1 w 2"/>
                        <a:gd name="T21" fmla="*/ 3 h 4"/>
                        <a:gd name="T22" fmla="*/ 1 w 2"/>
                        <a:gd name="T23" fmla="*/ 3 h 4"/>
                        <a:gd name="T24" fmla="*/ 1 w 2"/>
                        <a:gd name="T25" fmla="*/ 3 h 4"/>
                        <a:gd name="T26" fmla="*/ 1 w 2"/>
                        <a:gd name="T27" fmla="*/ 3 h 4"/>
                        <a:gd name="T28" fmla="*/ 1 w 2"/>
                        <a:gd name="T29" fmla="*/ 4 h 4"/>
                        <a:gd name="T30" fmla="*/ 2 w 2"/>
                        <a:gd name="T31" fmla="*/ 4 h 4"/>
                        <a:gd name="T32" fmla="*/ 2 w 2"/>
                        <a:gd name="T33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2" y="3"/>
                          </a:moveTo>
                          <a:cubicBezTo>
                            <a:pt x="2" y="3"/>
                            <a:pt x="2" y="3"/>
                            <a:pt x="1" y="3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8" name="Freeform 2319">
                      <a:extLst>
                        <a:ext uri="{FF2B5EF4-FFF2-40B4-BE49-F238E27FC236}">
                          <a16:creationId xmlns:a16="http://schemas.microsoft.com/office/drawing/2014/main" id="{AF0B48BF-90AD-44E4-8A8F-EC6EBC811B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2" y="3382"/>
                      <a:ext cx="0" cy="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29" name="Freeform 2320">
                      <a:extLst>
                        <a:ext uri="{FF2B5EF4-FFF2-40B4-BE49-F238E27FC236}">
                          <a16:creationId xmlns:a16="http://schemas.microsoft.com/office/drawing/2014/main" id="{BC4455AC-8677-4FC3-BC6B-1EFA809D52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1" y="3478"/>
                      <a:ext cx="8" cy="8"/>
                    </a:xfrm>
                    <a:custGeom>
                      <a:avLst/>
                      <a:gdLst>
                        <a:gd name="T0" fmla="*/ 2 w 3"/>
                        <a:gd name="T1" fmla="*/ 3 h 3"/>
                        <a:gd name="T2" fmla="*/ 2 w 3"/>
                        <a:gd name="T3" fmla="*/ 2 h 3"/>
                        <a:gd name="T4" fmla="*/ 2 w 3"/>
                        <a:gd name="T5" fmla="*/ 2 h 3"/>
                        <a:gd name="T6" fmla="*/ 1 w 3"/>
                        <a:gd name="T7" fmla="*/ 0 h 3"/>
                        <a:gd name="T8" fmla="*/ 1 w 3"/>
                        <a:gd name="T9" fmla="*/ 0 h 3"/>
                        <a:gd name="T10" fmla="*/ 1 w 3"/>
                        <a:gd name="T11" fmla="*/ 2 h 3"/>
                        <a:gd name="T12" fmla="*/ 1 w 3"/>
                        <a:gd name="T13" fmla="*/ 2 h 3"/>
                        <a:gd name="T14" fmla="*/ 2 w 3"/>
                        <a:gd name="T15" fmla="*/ 3 h 3"/>
                        <a:gd name="T16" fmla="*/ 2 w 3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2" y="3"/>
                          </a:move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0" name="Freeform 2321">
                      <a:extLst>
                        <a:ext uri="{FF2B5EF4-FFF2-40B4-BE49-F238E27FC236}">
                          <a16:creationId xmlns:a16="http://schemas.microsoft.com/office/drawing/2014/main" id="{9668CAB1-0453-4DC3-93DB-98A537152E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8" y="3556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1" name="Freeform 2322">
                      <a:extLst>
                        <a:ext uri="{FF2B5EF4-FFF2-40B4-BE49-F238E27FC236}">
                          <a16:creationId xmlns:a16="http://schemas.microsoft.com/office/drawing/2014/main" id="{434AFE45-6234-4B82-9808-093C750741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" y="3596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0 w 1"/>
                        <a:gd name="T3" fmla="*/ 0 h 1"/>
                        <a:gd name="T4" fmla="*/ 0 w 1"/>
                        <a:gd name="T5" fmla="*/ 0 h 1"/>
                        <a:gd name="T6" fmla="*/ 1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2" name="Freeform 2323">
                      <a:extLst>
                        <a:ext uri="{FF2B5EF4-FFF2-40B4-BE49-F238E27FC236}">
                          <a16:creationId xmlns:a16="http://schemas.microsoft.com/office/drawing/2014/main" id="{D8A0CB70-F410-4986-B17A-CEB30E83C2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" y="3677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1 h 2"/>
                        <a:gd name="T4" fmla="*/ 1 w 2"/>
                        <a:gd name="T5" fmla="*/ 1 h 2"/>
                        <a:gd name="T6" fmla="*/ 1 w 2"/>
                        <a:gd name="T7" fmla="*/ 1 h 2"/>
                        <a:gd name="T8" fmla="*/ 0 w 2"/>
                        <a:gd name="T9" fmla="*/ 1 h 2"/>
                        <a:gd name="T10" fmla="*/ 0 w 2"/>
                        <a:gd name="T11" fmla="*/ 2 h 2"/>
                        <a:gd name="T12" fmla="*/ 1 w 2"/>
                        <a:gd name="T13" fmla="*/ 2 h 2"/>
                        <a:gd name="T14" fmla="*/ 1 w 2"/>
                        <a:gd name="T15" fmla="*/ 2 h 2"/>
                        <a:gd name="T16" fmla="*/ 2 w 2"/>
                        <a:gd name="T17" fmla="*/ 1 h 2"/>
                        <a:gd name="T18" fmla="*/ 1 w 2"/>
                        <a:gd name="T1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3" name="Freeform 2324">
                      <a:extLst>
                        <a:ext uri="{FF2B5EF4-FFF2-40B4-BE49-F238E27FC236}">
                          <a16:creationId xmlns:a16="http://schemas.microsoft.com/office/drawing/2014/main" id="{A68EBE31-088D-4DA5-A72A-64B25B917E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3" y="3685"/>
                      <a:ext cx="3" cy="0"/>
                    </a:xfrm>
                    <a:custGeom>
                      <a:avLst/>
                      <a:gdLst>
                        <a:gd name="T0" fmla="*/ 1 w 1"/>
                        <a:gd name="T1" fmla="*/ 0 w 1"/>
                        <a:gd name="T2" fmla="*/ 0 w 1"/>
                        <a:gd name="T3" fmla="*/ 0 w 1"/>
                        <a:gd name="T4" fmla="*/ 0 w 1"/>
                        <a:gd name="T5" fmla="*/ 1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  <a:cxn ang="0">
                          <a:pos x="T4" y="0"/>
                        </a:cxn>
                        <a:cxn ang="0">
                          <a:pos x="T5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4" name="Freeform 2325">
                      <a:extLst>
                        <a:ext uri="{FF2B5EF4-FFF2-40B4-BE49-F238E27FC236}">
                          <a16:creationId xmlns:a16="http://schemas.microsoft.com/office/drawing/2014/main" id="{43951901-DFA2-4C67-9B7A-932D82C221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73" y="2421"/>
                      <a:ext cx="24" cy="16"/>
                    </a:xfrm>
                    <a:custGeom>
                      <a:avLst/>
                      <a:gdLst>
                        <a:gd name="T0" fmla="*/ 2 w 9"/>
                        <a:gd name="T1" fmla="*/ 6 h 6"/>
                        <a:gd name="T2" fmla="*/ 3 w 9"/>
                        <a:gd name="T3" fmla="*/ 5 h 6"/>
                        <a:gd name="T4" fmla="*/ 4 w 9"/>
                        <a:gd name="T5" fmla="*/ 4 h 6"/>
                        <a:gd name="T6" fmla="*/ 5 w 9"/>
                        <a:gd name="T7" fmla="*/ 3 h 6"/>
                        <a:gd name="T8" fmla="*/ 4 w 9"/>
                        <a:gd name="T9" fmla="*/ 3 h 6"/>
                        <a:gd name="T10" fmla="*/ 5 w 9"/>
                        <a:gd name="T11" fmla="*/ 3 h 6"/>
                        <a:gd name="T12" fmla="*/ 5 w 9"/>
                        <a:gd name="T13" fmla="*/ 3 h 6"/>
                        <a:gd name="T14" fmla="*/ 6 w 9"/>
                        <a:gd name="T15" fmla="*/ 2 h 6"/>
                        <a:gd name="T16" fmla="*/ 8 w 9"/>
                        <a:gd name="T17" fmla="*/ 2 h 6"/>
                        <a:gd name="T18" fmla="*/ 9 w 9"/>
                        <a:gd name="T19" fmla="*/ 2 h 6"/>
                        <a:gd name="T20" fmla="*/ 9 w 9"/>
                        <a:gd name="T21" fmla="*/ 1 h 6"/>
                        <a:gd name="T22" fmla="*/ 7 w 9"/>
                        <a:gd name="T23" fmla="*/ 1 h 6"/>
                        <a:gd name="T24" fmla="*/ 6 w 9"/>
                        <a:gd name="T25" fmla="*/ 1 h 6"/>
                        <a:gd name="T26" fmla="*/ 5 w 9"/>
                        <a:gd name="T27" fmla="*/ 2 h 6"/>
                        <a:gd name="T28" fmla="*/ 3 w 9"/>
                        <a:gd name="T29" fmla="*/ 3 h 6"/>
                        <a:gd name="T30" fmla="*/ 3 w 9"/>
                        <a:gd name="T31" fmla="*/ 3 h 6"/>
                        <a:gd name="T32" fmla="*/ 1 w 9"/>
                        <a:gd name="T33" fmla="*/ 4 h 6"/>
                        <a:gd name="T34" fmla="*/ 0 w 9"/>
                        <a:gd name="T35" fmla="*/ 5 h 6"/>
                        <a:gd name="T36" fmla="*/ 0 w 9"/>
                        <a:gd name="T37" fmla="*/ 6 h 6"/>
                        <a:gd name="T38" fmla="*/ 2 w 9"/>
                        <a:gd name="T39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" h="6">
                          <a:moveTo>
                            <a:pt x="2" y="6"/>
                          </a:moveTo>
                          <a:cubicBezTo>
                            <a:pt x="2" y="5"/>
                            <a:pt x="2" y="5"/>
                            <a:pt x="3" y="5"/>
                          </a:cubicBezTo>
                          <a:cubicBezTo>
                            <a:pt x="3" y="5"/>
                            <a:pt x="4" y="5"/>
                            <a:pt x="4" y="4"/>
                          </a:cubicBezTo>
                          <a:cubicBezTo>
                            <a:pt x="4" y="4"/>
                            <a:pt x="5" y="4"/>
                            <a:pt x="5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6" y="3"/>
                            <a:pt x="6" y="2"/>
                            <a:pt x="6" y="2"/>
                          </a:cubicBezTo>
                          <a:cubicBezTo>
                            <a:pt x="7" y="2"/>
                            <a:pt x="7" y="2"/>
                            <a:pt x="8" y="2"/>
                          </a:cubicBezTo>
                          <a:cubicBezTo>
                            <a:pt x="8" y="2"/>
                            <a:pt x="9" y="2"/>
                            <a:pt x="9" y="2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8" y="0"/>
                            <a:pt x="8" y="0"/>
                            <a:pt x="7" y="1"/>
                          </a:cubicBezTo>
                          <a:cubicBezTo>
                            <a:pt x="7" y="1"/>
                            <a:pt x="7" y="1"/>
                            <a:pt x="6" y="1"/>
                          </a:cubicBezTo>
                          <a:cubicBezTo>
                            <a:pt x="6" y="2"/>
                            <a:pt x="5" y="2"/>
                            <a:pt x="5" y="2"/>
                          </a:cubicBezTo>
                          <a:cubicBezTo>
                            <a:pt x="5" y="2"/>
                            <a:pt x="4" y="2"/>
                            <a:pt x="3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2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5"/>
                            <a:pt x="0" y="5"/>
                          </a:cubicBezTo>
                          <a:cubicBezTo>
                            <a:pt x="0" y="5"/>
                            <a:pt x="0" y="5"/>
                            <a:pt x="0" y="6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5" name="Freeform 2326">
                      <a:extLst>
                        <a:ext uri="{FF2B5EF4-FFF2-40B4-BE49-F238E27FC236}">
                          <a16:creationId xmlns:a16="http://schemas.microsoft.com/office/drawing/2014/main" id="{4382436C-CED5-40E3-9E7B-9605D823A6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5" y="2437"/>
                      <a:ext cx="35" cy="24"/>
                    </a:xfrm>
                    <a:custGeom>
                      <a:avLst/>
                      <a:gdLst>
                        <a:gd name="T0" fmla="*/ 0 w 13"/>
                        <a:gd name="T1" fmla="*/ 8 h 9"/>
                        <a:gd name="T2" fmla="*/ 1 w 13"/>
                        <a:gd name="T3" fmla="*/ 8 h 9"/>
                        <a:gd name="T4" fmla="*/ 1 w 13"/>
                        <a:gd name="T5" fmla="*/ 8 h 9"/>
                        <a:gd name="T6" fmla="*/ 1 w 13"/>
                        <a:gd name="T7" fmla="*/ 8 h 9"/>
                        <a:gd name="T8" fmla="*/ 1 w 13"/>
                        <a:gd name="T9" fmla="*/ 8 h 9"/>
                        <a:gd name="T10" fmla="*/ 3 w 13"/>
                        <a:gd name="T11" fmla="*/ 8 h 9"/>
                        <a:gd name="T12" fmla="*/ 5 w 13"/>
                        <a:gd name="T13" fmla="*/ 7 h 9"/>
                        <a:gd name="T14" fmla="*/ 4 w 13"/>
                        <a:gd name="T15" fmla="*/ 7 h 9"/>
                        <a:gd name="T16" fmla="*/ 5 w 13"/>
                        <a:gd name="T17" fmla="*/ 7 h 9"/>
                        <a:gd name="T18" fmla="*/ 5 w 13"/>
                        <a:gd name="T19" fmla="*/ 7 h 9"/>
                        <a:gd name="T20" fmla="*/ 5 w 13"/>
                        <a:gd name="T21" fmla="*/ 7 h 9"/>
                        <a:gd name="T22" fmla="*/ 7 w 13"/>
                        <a:gd name="T23" fmla="*/ 5 h 9"/>
                        <a:gd name="T24" fmla="*/ 7 w 13"/>
                        <a:gd name="T25" fmla="*/ 5 h 9"/>
                        <a:gd name="T26" fmla="*/ 7 w 13"/>
                        <a:gd name="T27" fmla="*/ 5 h 9"/>
                        <a:gd name="T28" fmla="*/ 7 w 13"/>
                        <a:gd name="T29" fmla="*/ 5 h 9"/>
                        <a:gd name="T30" fmla="*/ 7 w 13"/>
                        <a:gd name="T31" fmla="*/ 5 h 9"/>
                        <a:gd name="T32" fmla="*/ 9 w 13"/>
                        <a:gd name="T33" fmla="*/ 4 h 9"/>
                        <a:gd name="T34" fmla="*/ 9 w 13"/>
                        <a:gd name="T35" fmla="*/ 4 h 9"/>
                        <a:gd name="T36" fmla="*/ 9 w 13"/>
                        <a:gd name="T37" fmla="*/ 4 h 9"/>
                        <a:gd name="T38" fmla="*/ 9 w 13"/>
                        <a:gd name="T39" fmla="*/ 4 h 9"/>
                        <a:gd name="T40" fmla="*/ 10 w 13"/>
                        <a:gd name="T41" fmla="*/ 3 h 9"/>
                        <a:gd name="T42" fmla="*/ 13 w 13"/>
                        <a:gd name="T43" fmla="*/ 1 h 9"/>
                        <a:gd name="T44" fmla="*/ 13 w 13"/>
                        <a:gd name="T45" fmla="*/ 0 h 9"/>
                        <a:gd name="T46" fmla="*/ 12 w 13"/>
                        <a:gd name="T47" fmla="*/ 0 h 9"/>
                        <a:gd name="T48" fmla="*/ 9 w 13"/>
                        <a:gd name="T49" fmla="*/ 1 h 9"/>
                        <a:gd name="T50" fmla="*/ 8 w 13"/>
                        <a:gd name="T51" fmla="*/ 2 h 9"/>
                        <a:gd name="T52" fmla="*/ 7 w 13"/>
                        <a:gd name="T53" fmla="*/ 2 h 9"/>
                        <a:gd name="T54" fmla="*/ 7 w 13"/>
                        <a:gd name="T55" fmla="*/ 3 h 9"/>
                        <a:gd name="T56" fmla="*/ 7 w 13"/>
                        <a:gd name="T57" fmla="*/ 3 h 9"/>
                        <a:gd name="T58" fmla="*/ 7 w 13"/>
                        <a:gd name="T59" fmla="*/ 2 h 9"/>
                        <a:gd name="T60" fmla="*/ 4 w 13"/>
                        <a:gd name="T61" fmla="*/ 4 h 9"/>
                        <a:gd name="T62" fmla="*/ 3 w 13"/>
                        <a:gd name="T63" fmla="*/ 5 h 9"/>
                        <a:gd name="T64" fmla="*/ 2 w 13"/>
                        <a:gd name="T65" fmla="*/ 6 h 9"/>
                        <a:gd name="T66" fmla="*/ 2 w 13"/>
                        <a:gd name="T67" fmla="*/ 7 h 9"/>
                        <a:gd name="T68" fmla="*/ 2 w 13"/>
                        <a:gd name="T69" fmla="*/ 7 h 9"/>
                        <a:gd name="T70" fmla="*/ 2 w 13"/>
                        <a:gd name="T71" fmla="*/ 6 h 9"/>
                        <a:gd name="T72" fmla="*/ 1 w 13"/>
                        <a:gd name="T73" fmla="*/ 7 h 9"/>
                        <a:gd name="T74" fmla="*/ 0 w 13"/>
                        <a:gd name="T75" fmla="*/ 7 h 9"/>
                        <a:gd name="T76" fmla="*/ 0 w 13"/>
                        <a:gd name="T77" fmla="*/ 7 h 9"/>
                        <a:gd name="T78" fmla="*/ 0 w 13"/>
                        <a:gd name="T79" fmla="*/ 7 h 9"/>
                        <a:gd name="T80" fmla="*/ 0 w 13"/>
                        <a:gd name="T81" fmla="*/ 7 h 9"/>
                        <a:gd name="T82" fmla="*/ 0 w 13"/>
                        <a:gd name="T83" fmla="*/ 7 h 9"/>
                        <a:gd name="T84" fmla="*/ 0 w 13"/>
                        <a:gd name="T85" fmla="*/ 8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3" h="9">
                          <a:moveTo>
                            <a:pt x="0" y="8"/>
                          </a:move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9"/>
                            <a:pt x="2" y="9"/>
                            <a:pt x="3" y="8"/>
                          </a:cubicBezTo>
                          <a:cubicBezTo>
                            <a:pt x="4" y="8"/>
                            <a:pt x="4" y="8"/>
                            <a:pt x="5" y="7"/>
                          </a:cubicBezTo>
                          <a:cubicBezTo>
                            <a:pt x="5" y="7"/>
                            <a:pt x="5" y="7"/>
                            <a:pt x="4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6" y="6"/>
                            <a:pt x="6" y="6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8" y="5"/>
                            <a:pt x="9" y="5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3"/>
                            <a:pt x="10" y="3"/>
                          </a:cubicBezTo>
                          <a:cubicBezTo>
                            <a:pt x="11" y="3"/>
                            <a:pt x="12" y="2"/>
                            <a:pt x="13" y="1"/>
                          </a:cubicBezTo>
                          <a:cubicBezTo>
                            <a:pt x="13" y="1"/>
                            <a:pt x="13" y="1"/>
                            <a:pt x="13" y="0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1"/>
                            <a:pt x="10" y="1"/>
                            <a:pt x="9" y="1"/>
                          </a:cubicBezTo>
                          <a:cubicBezTo>
                            <a:pt x="9" y="1"/>
                            <a:pt x="8" y="1"/>
                            <a:pt x="8" y="2"/>
                          </a:cubicBezTo>
                          <a:cubicBezTo>
                            <a:pt x="8" y="2"/>
                            <a:pt x="7" y="2"/>
                            <a:pt x="7" y="2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2"/>
                          </a:cubicBezTo>
                          <a:cubicBezTo>
                            <a:pt x="6" y="2"/>
                            <a:pt x="4" y="3"/>
                            <a:pt x="4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2" y="5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1" y="7"/>
                            <a:pt x="1" y="7"/>
                          </a:cubicBezTo>
                          <a:cubicBezTo>
                            <a:pt x="1" y="7"/>
                            <a:pt x="1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6" name="Freeform 2327">
                      <a:extLst>
                        <a:ext uri="{FF2B5EF4-FFF2-40B4-BE49-F238E27FC236}">
                          <a16:creationId xmlns:a16="http://schemas.microsoft.com/office/drawing/2014/main" id="{1DB019D8-06AD-475B-8137-B0520D857F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80" y="2459"/>
                      <a:ext cx="13" cy="5"/>
                    </a:xfrm>
                    <a:custGeom>
                      <a:avLst/>
                      <a:gdLst>
                        <a:gd name="T0" fmla="*/ 1 w 5"/>
                        <a:gd name="T1" fmla="*/ 1 h 2"/>
                        <a:gd name="T2" fmla="*/ 1 w 5"/>
                        <a:gd name="T3" fmla="*/ 1 h 2"/>
                        <a:gd name="T4" fmla="*/ 1 w 5"/>
                        <a:gd name="T5" fmla="*/ 2 h 2"/>
                        <a:gd name="T6" fmla="*/ 3 w 5"/>
                        <a:gd name="T7" fmla="*/ 2 h 2"/>
                        <a:gd name="T8" fmla="*/ 4 w 5"/>
                        <a:gd name="T9" fmla="*/ 1 h 2"/>
                        <a:gd name="T10" fmla="*/ 4 w 5"/>
                        <a:gd name="T11" fmla="*/ 1 h 2"/>
                        <a:gd name="T12" fmla="*/ 5 w 5"/>
                        <a:gd name="T13" fmla="*/ 1 h 2"/>
                        <a:gd name="T14" fmla="*/ 4 w 5"/>
                        <a:gd name="T15" fmla="*/ 1 h 2"/>
                        <a:gd name="T16" fmla="*/ 3 w 5"/>
                        <a:gd name="T17" fmla="*/ 0 h 2"/>
                        <a:gd name="T18" fmla="*/ 1 w 5"/>
                        <a:gd name="T19" fmla="*/ 0 h 2"/>
                        <a:gd name="T20" fmla="*/ 0 w 5"/>
                        <a:gd name="T21" fmla="*/ 1 h 2"/>
                        <a:gd name="T22" fmla="*/ 1 w 5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5" y="1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7" name="Freeform 2328">
                      <a:extLst>
                        <a:ext uri="{FF2B5EF4-FFF2-40B4-BE49-F238E27FC236}">
                          <a16:creationId xmlns:a16="http://schemas.microsoft.com/office/drawing/2014/main" id="{0B11697A-A9B7-4466-997C-32C93BA04E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04" y="246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0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8" name="Freeform 2329">
                      <a:extLst>
                        <a:ext uri="{FF2B5EF4-FFF2-40B4-BE49-F238E27FC236}">
                          <a16:creationId xmlns:a16="http://schemas.microsoft.com/office/drawing/2014/main" id="{25ED24CC-9BEC-4F77-AB55-CCA76CA42E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02" y="2461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39" name="Freeform 2330">
                      <a:extLst>
                        <a:ext uri="{FF2B5EF4-FFF2-40B4-BE49-F238E27FC236}">
                          <a16:creationId xmlns:a16="http://schemas.microsoft.com/office/drawing/2014/main" id="{824E6E86-990D-49C5-8946-C6B1E8C52D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51" y="2461"/>
                      <a:ext cx="2" cy="9"/>
                    </a:xfrm>
                    <a:custGeom>
                      <a:avLst/>
                      <a:gdLst>
                        <a:gd name="T0" fmla="*/ 1 w 1"/>
                        <a:gd name="T1" fmla="*/ 2 h 3"/>
                        <a:gd name="T2" fmla="*/ 1 w 1"/>
                        <a:gd name="T3" fmla="*/ 1 h 3"/>
                        <a:gd name="T4" fmla="*/ 0 w 1"/>
                        <a:gd name="T5" fmla="*/ 1 h 3"/>
                        <a:gd name="T6" fmla="*/ 0 w 1"/>
                        <a:gd name="T7" fmla="*/ 2 h 3"/>
                        <a:gd name="T8" fmla="*/ 1 w 1"/>
                        <a:gd name="T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0" name="Freeform 2331">
                      <a:extLst>
                        <a:ext uri="{FF2B5EF4-FFF2-40B4-BE49-F238E27FC236}">
                          <a16:creationId xmlns:a16="http://schemas.microsoft.com/office/drawing/2014/main" id="{F226599F-AB6A-4235-A80F-4B2FCCCB9A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14" y="2480"/>
                      <a:ext cx="11" cy="3"/>
                    </a:xfrm>
                    <a:custGeom>
                      <a:avLst/>
                      <a:gdLst>
                        <a:gd name="T0" fmla="*/ 1 w 4"/>
                        <a:gd name="T1" fmla="*/ 1 h 1"/>
                        <a:gd name="T2" fmla="*/ 2 w 4"/>
                        <a:gd name="T3" fmla="*/ 1 h 1"/>
                        <a:gd name="T4" fmla="*/ 3 w 4"/>
                        <a:gd name="T5" fmla="*/ 1 h 1"/>
                        <a:gd name="T6" fmla="*/ 4 w 4"/>
                        <a:gd name="T7" fmla="*/ 1 h 1"/>
                        <a:gd name="T8" fmla="*/ 3 w 4"/>
                        <a:gd name="T9" fmla="*/ 0 h 1"/>
                        <a:gd name="T10" fmla="*/ 1 w 4"/>
                        <a:gd name="T11" fmla="*/ 0 h 1"/>
                        <a:gd name="T12" fmla="*/ 1 w 4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1" name="Freeform 2332">
                      <a:extLst>
                        <a:ext uri="{FF2B5EF4-FFF2-40B4-BE49-F238E27FC236}">
                          <a16:creationId xmlns:a16="http://schemas.microsoft.com/office/drawing/2014/main" id="{BAFED515-7A44-4278-BE03-7ECC0E44B8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42" y="2491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0 h 1"/>
                        <a:gd name="T4" fmla="*/ 1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1"/>
                            <a:pt x="2" y="1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2" name="Freeform 2333">
                      <a:extLst>
                        <a:ext uri="{FF2B5EF4-FFF2-40B4-BE49-F238E27FC236}">
                          <a16:creationId xmlns:a16="http://schemas.microsoft.com/office/drawing/2014/main" id="{0B92EF2E-8504-4674-9B5E-80338CA31A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6" y="2810"/>
                      <a:ext cx="3" cy="8"/>
                    </a:xfrm>
                    <a:custGeom>
                      <a:avLst/>
                      <a:gdLst>
                        <a:gd name="T0" fmla="*/ 1 w 1"/>
                        <a:gd name="T1" fmla="*/ 2 h 3"/>
                        <a:gd name="T2" fmla="*/ 1 w 1"/>
                        <a:gd name="T3" fmla="*/ 1 h 3"/>
                        <a:gd name="T4" fmla="*/ 0 w 1"/>
                        <a:gd name="T5" fmla="*/ 1 h 3"/>
                        <a:gd name="T6" fmla="*/ 0 w 1"/>
                        <a:gd name="T7" fmla="*/ 2 h 3"/>
                        <a:gd name="T8" fmla="*/ 1 w 1"/>
                        <a:gd name="T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2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3" name="Freeform 2334">
                      <a:extLst>
                        <a:ext uri="{FF2B5EF4-FFF2-40B4-BE49-F238E27FC236}">
                          <a16:creationId xmlns:a16="http://schemas.microsoft.com/office/drawing/2014/main" id="{38D5EF59-9300-4211-8173-F37B40B5F6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5" y="3172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0 h 3"/>
                        <a:gd name="T2" fmla="*/ 1 w 2"/>
                        <a:gd name="T3" fmla="*/ 1 h 3"/>
                        <a:gd name="T4" fmla="*/ 0 w 2"/>
                        <a:gd name="T5" fmla="*/ 2 h 3"/>
                        <a:gd name="T6" fmla="*/ 0 w 2"/>
                        <a:gd name="T7" fmla="*/ 2 h 3"/>
                        <a:gd name="T8" fmla="*/ 2 w 2"/>
                        <a:gd name="T9" fmla="*/ 3 h 3"/>
                        <a:gd name="T10" fmla="*/ 2 w 2"/>
                        <a:gd name="T11" fmla="*/ 3 h 3"/>
                        <a:gd name="T12" fmla="*/ 2 w 2"/>
                        <a:gd name="T13" fmla="*/ 2 h 3"/>
                        <a:gd name="T14" fmla="*/ 2 w 2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4" name="Freeform 2335">
                      <a:extLst>
                        <a:ext uri="{FF2B5EF4-FFF2-40B4-BE49-F238E27FC236}">
                          <a16:creationId xmlns:a16="http://schemas.microsoft.com/office/drawing/2014/main" id="{A2FD42D8-4736-4690-A47E-3C797C53F4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" y="307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5" name="Freeform 2336">
                      <a:extLst>
                        <a:ext uri="{FF2B5EF4-FFF2-40B4-BE49-F238E27FC236}">
                          <a16:creationId xmlns:a16="http://schemas.microsoft.com/office/drawing/2014/main" id="{DDBA168B-6BC0-43BB-B11D-02AFFA6D979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4" y="3033"/>
                      <a:ext cx="24" cy="51"/>
                    </a:xfrm>
                    <a:custGeom>
                      <a:avLst/>
                      <a:gdLst>
                        <a:gd name="T0" fmla="*/ 1 w 9"/>
                        <a:gd name="T1" fmla="*/ 19 h 19"/>
                        <a:gd name="T2" fmla="*/ 2 w 9"/>
                        <a:gd name="T3" fmla="*/ 18 h 19"/>
                        <a:gd name="T4" fmla="*/ 6 w 9"/>
                        <a:gd name="T5" fmla="*/ 18 h 19"/>
                        <a:gd name="T6" fmla="*/ 6 w 9"/>
                        <a:gd name="T7" fmla="*/ 17 h 19"/>
                        <a:gd name="T8" fmla="*/ 7 w 9"/>
                        <a:gd name="T9" fmla="*/ 16 h 19"/>
                        <a:gd name="T10" fmla="*/ 6 w 9"/>
                        <a:gd name="T11" fmla="*/ 15 h 19"/>
                        <a:gd name="T12" fmla="*/ 5 w 9"/>
                        <a:gd name="T13" fmla="*/ 15 h 19"/>
                        <a:gd name="T14" fmla="*/ 5 w 9"/>
                        <a:gd name="T15" fmla="*/ 13 h 19"/>
                        <a:gd name="T16" fmla="*/ 4 w 9"/>
                        <a:gd name="T17" fmla="*/ 13 h 19"/>
                        <a:gd name="T18" fmla="*/ 5 w 9"/>
                        <a:gd name="T19" fmla="*/ 11 h 19"/>
                        <a:gd name="T20" fmla="*/ 6 w 9"/>
                        <a:gd name="T21" fmla="*/ 9 h 19"/>
                        <a:gd name="T22" fmla="*/ 6 w 9"/>
                        <a:gd name="T23" fmla="*/ 9 h 19"/>
                        <a:gd name="T24" fmla="*/ 7 w 9"/>
                        <a:gd name="T25" fmla="*/ 7 h 19"/>
                        <a:gd name="T26" fmla="*/ 7 w 9"/>
                        <a:gd name="T27" fmla="*/ 7 h 19"/>
                        <a:gd name="T28" fmla="*/ 8 w 9"/>
                        <a:gd name="T29" fmla="*/ 7 h 19"/>
                        <a:gd name="T30" fmla="*/ 9 w 9"/>
                        <a:gd name="T31" fmla="*/ 5 h 19"/>
                        <a:gd name="T32" fmla="*/ 9 w 9"/>
                        <a:gd name="T33" fmla="*/ 4 h 19"/>
                        <a:gd name="T34" fmla="*/ 9 w 9"/>
                        <a:gd name="T35" fmla="*/ 3 h 19"/>
                        <a:gd name="T36" fmla="*/ 9 w 9"/>
                        <a:gd name="T37" fmla="*/ 1 h 19"/>
                        <a:gd name="T38" fmla="*/ 8 w 9"/>
                        <a:gd name="T39" fmla="*/ 0 h 19"/>
                        <a:gd name="T40" fmla="*/ 5 w 9"/>
                        <a:gd name="T41" fmla="*/ 5 h 19"/>
                        <a:gd name="T42" fmla="*/ 4 w 9"/>
                        <a:gd name="T43" fmla="*/ 8 h 19"/>
                        <a:gd name="T44" fmla="*/ 5 w 9"/>
                        <a:gd name="T45" fmla="*/ 8 h 19"/>
                        <a:gd name="T46" fmla="*/ 4 w 9"/>
                        <a:gd name="T47" fmla="*/ 9 h 19"/>
                        <a:gd name="T48" fmla="*/ 4 w 9"/>
                        <a:gd name="T49" fmla="*/ 9 h 19"/>
                        <a:gd name="T50" fmla="*/ 3 w 9"/>
                        <a:gd name="T51" fmla="*/ 10 h 19"/>
                        <a:gd name="T52" fmla="*/ 3 w 9"/>
                        <a:gd name="T53" fmla="*/ 10 h 19"/>
                        <a:gd name="T54" fmla="*/ 2 w 9"/>
                        <a:gd name="T55" fmla="*/ 12 h 19"/>
                        <a:gd name="T56" fmla="*/ 2 w 9"/>
                        <a:gd name="T57" fmla="*/ 12 h 19"/>
                        <a:gd name="T58" fmla="*/ 1 w 9"/>
                        <a:gd name="T59" fmla="*/ 12 h 19"/>
                        <a:gd name="T60" fmla="*/ 2 w 9"/>
                        <a:gd name="T61" fmla="*/ 15 h 19"/>
                        <a:gd name="T62" fmla="*/ 2 w 9"/>
                        <a:gd name="T63" fmla="*/ 16 h 19"/>
                        <a:gd name="T64" fmla="*/ 2 w 9"/>
                        <a:gd name="T65" fmla="*/ 17 h 19"/>
                        <a:gd name="T66" fmla="*/ 1 w 9"/>
                        <a:gd name="T67" fmla="*/ 17 h 19"/>
                        <a:gd name="T68" fmla="*/ 5 w 9"/>
                        <a:gd name="T69" fmla="*/ 8 h 19"/>
                        <a:gd name="T70" fmla="*/ 5 w 9"/>
                        <a:gd name="T71" fmla="*/ 8 h 19"/>
                        <a:gd name="T72" fmla="*/ 5 w 9"/>
                        <a:gd name="T73" fmla="*/ 8 h 19"/>
                        <a:gd name="T74" fmla="*/ 5 w 9"/>
                        <a:gd name="T75" fmla="*/ 8 h 19"/>
                        <a:gd name="T76" fmla="*/ 5 w 9"/>
                        <a:gd name="T77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9" h="19">
                          <a:moveTo>
                            <a:pt x="1" y="19"/>
                          </a:moveTo>
                          <a:cubicBezTo>
                            <a:pt x="1" y="19"/>
                            <a:pt x="1" y="19"/>
                            <a:pt x="1" y="19"/>
                          </a:cubicBezTo>
                          <a:cubicBezTo>
                            <a:pt x="1" y="19"/>
                            <a:pt x="1" y="19"/>
                            <a:pt x="2" y="19"/>
                          </a:cubicBezTo>
                          <a:cubicBezTo>
                            <a:pt x="2" y="19"/>
                            <a:pt x="2" y="19"/>
                            <a:pt x="2" y="18"/>
                          </a:cubicBezTo>
                          <a:cubicBezTo>
                            <a:pt x="2" y="18"/>
                            <a:pt x="3" y="18"/>
                            <a:pt x="3" y="18"/>
                          </a:cubicBezTo>
                          <a:cubicBezTo>
                            <a:pt x="4" y="19"/>
                            <a:pt x="5" y="19"/>
                            <a:pt x="6" y="18"/>
                          </a:cubicBezTo>
                          <a:cubicBezTo>
                            <a:pt x="6" y="18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7" y="17"/>
                          </a:cubicBezTo>
                          <a:cubicBezTo>
                            <a:pt x="6" y="16"/>
                            <a:pt x="6" y="16"/>
                            <a:pt x="7" y="16"/>
                          </a:cubicBezTo>
                          <a:cubicBezTo>
                            <a:pt x="6" y="16"/>
                            <a:pt x="6" y="15"/>
                            <a:pt x="6" y="15"/>
                          </a:cubicBezTo>
                          <a:cubicBezTo>
                            <a:pt x="6" y="15"/>
                            <a:pt x="6" y="15"/>
                            <a:pt x="6" y="15"/>
                          </a:cubicBezTo>
                          <a:cubicBezTo>
                            <a:pt x="6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4"/>
                            <a:pt x="5" y="13"/>
                          </a:cubicBezTo>
                          <a:cubicBezTo>
                            <a:pt x="5" y="13"/>
                            <a:pt x="5" y="13"/>
                            <a:pt x="5" y="13"/>
                          </a:cubicBezTo>
                          <a:cubicBezTo>
                            <a:pt x="5" y="13"/>
                            <a:pt x="5" y="13"/>
                            <a:pt x="4" y="13"/>
                          </a:cubicBezTo>
                          <a:cubicBezTo>
                            <a:pt x="4" y="12"/>
                            <a:pt x="4" y="12"/>
                            <a:pt x="4" y="12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5" y="11"/>
                            <a:pt x="5" y="10"/>
                            <a:pt x="6" y="10"/>
                          </a:cubicBezTo>
                          <a:cubicBezTo>
                            <a:pt x="6" y="10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7" y="9"/>
                            <a:pt x="7" y="9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8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6"/>
                            <a:pt x="8" y="6"/>
                            <a:pt x="8" y="6"/>
                          </a:cubicBezTo>
                          <a:cubicBezTo>
                            <a:pt x="9" y="6"/>
                            <a:pt x="9" y="5"/>
                            <a:pt x="9" y="5"/>
                          </a:cubicBezTo>
                          <a:cubicBezTo>
                            <a:pt x="9" y="5"/>
                            <a:pt x="8" y="5"/>
                            <a:pt x="8" y="5"/>
                          </a:cubicBezTo>
                          <a:cubicBezTo>
                            <a:pt x="8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3"/>
                            <a:pt x="9" y="3"/>
                          </a:cubicBezTo>
                          <a:cubicBezTo>
                            <a:pt x="9" y="3"/>
                            <a:pt x="9" y="3"/>
                            <a:pt x="9" y="3"/>
                          </a:cubicBezTo>
                          <a:cubicBezTo>
                            <a:pt x="9" y="2"/>
                            <a:pt x="9" y="2"/>
                            <a:pt x="9" y="2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9" y="0"/>
                            <a:pt x="9" y="0"/>
                            <a:pt x="8" y="0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6" y="1"/>
                            <a:pt x="5" y="3"/>
                            <a:pt x="5" y="4"/>
                          </a:cubicBezTo>
                          <a:cubicBezTo>
                            <a:pt x="4" y="5"/>
                            <a:pt x="5" y="5"/>
                            <a:pt x="5" y="5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4" y="7"/>
                            <a:pt x="5" y="7"/>
                            <a:pt x="4" y="8"/>
                          </a:cubicBezTo>
                          <a:cubicBezTo>
                            <a:pt x="4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4" y="8"/>
                            <a:pt x="4" y="8"/>
                            <a:pt x="4" y="8"/>
                          </a:cubicBezTo>
                          <a:cubicBezTo>
                            <a:pt x="4" y="8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3" y="9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2" y="11"/>
                            <a:pt x="2" y="11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1" y="12"/>
                            <a:pt x="1" y="12"/>
                          </a:cubicBezTo>
                          <a:cubicBezTo>
                            <a:pt x="1" y="13"/>
                            <a:pt x="1" y="14"/>
                            <a:pt x="2" y="15"/>
                          </a:cubicBezTo>
                          <a:cubicBezTo>
                            <a:pt x="2" y="15"/>
                            <a:pt x="2" y="15"/>
                            <a:pt x="2" y="15"/>
                          </a:cubicBezTo>
                          <a:cubicBezTo>
                            <a:pt x="2" y="15"/>
                            <a:pt x="2" y="16"/>
                            <a:pt x="2" y="16"/>
                          </a:cubicBezTo>
                          <a:cubicBezTo>
                            <a:pt x="2" y="16"/>
                            <a:pt x="2" y="16"/>
                            <a:pt x="2" y="16"/>
                          </a:cubicBezTo>
                          <a:cubicBezTo>
                            <a:pt x="2" y="16"/>
                            <a:pt x="2" y="16"/>
                            <a:pt x="2" y="17"/>
                          </a:cubicBezTo>
                          <a:cubicBezTo>
                            <a:pt x="2" y="17"/>
                            <a:pt x="2" y="17"/>
                            <a:pt x="2" y="17"/>
                          </a:cubicBezTo>
                          <a:cubicBezTo>
                            <a:pt x="1" y="17"/>
                            <a:pt x="1" y="17"/>
                            <a:pt x="1" y="17"/>
                          </a:cubicBezTo>
                          <a:cubicBezTo>
                            <a:pt x="1" y="17"/>
                            <a:pt x="1" y="17"/>
                            <a:pt x="1" y="17"/>
                          </a:cubicBezTo>
                          <a:cubicBezTo>
                            <a:pt x="0" y="18"/>
                            <a:pt x="0" y="18"/>
                            <a:pt x="1" y="19"/>
                          </a:cubicBezTo>
                          <a:close/>
                          <a:moveTo>
                            <a:pt x="5" y="8"/>
                          </a:move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6" name="Oval 2337">
                      <a:extLst>
                        <a:ext uri="{FF2B5EF4-FFF2-40B4-BE49-F238E27FC236}">
                          <a16:creationId xmlns:a16="http://schemas.microsoft.com/office/drawing/2014/main" id="{47A405FA-C7E6-4700-9ACF-41A6E48B27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3095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7" name="Freeform 2338">
                      <a:extLst>
                        <a:ext uri="{FF2B5EF4-FFF2-40B4-BE49-F238E27FC236}">
                          <a16:creationId xmlns:a16="http://schemas.microsoft.com/office/drawing/2014/main" id="{106B818D-31F2-483F-A4E3-45D69BBC88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6" y="3019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1 h 4"/>
                        <a:gd name="T2" fmla="*/ 2 w 3"/>
                        <a:gd name="T3" fmla="*/ 1 h 4"/>
                        <a:gd name="T4" fmla="*/ 1 w 3"/>
                        <a:gd name="T5" fmla="*/ 1 h 4"/>
                        <a:gd name="T6" fmla="*/ 1 w 3"/>
                        <a:gd name="T7" fmla="*/ 3 h 4"/>
                        <a:gd name="T8" fmla="*/ 0 w 3"/>
                        <a:gd name="T9" fmla="*/ 3 h 4"/>
                        <a:gd name="T10" fmla="*/ 0 w 3"/>
                        <a:gd name="T11" fmla="*/ 4 h 4"/>
                        <a:gd name="T12" fmla="*/ 2 w 3"/>
                        <a:gd name="T13" fmla="*/ 4 h 4"/>
                        <a:gd name="T14" fmla="*/ 3 w 3"/>
                        <a:gd name="T15" fmla="*/ 3 h 4"/>
                        <a:gd name="T16" fmla="*/ 3 w 3"/>
                        <a:gd name="T17" fmla="*/ 3 h 4"/>
                        <a:gd name="T18" fmla="*/ 3 w 3"/>
                        <a:gd name="T19" fmla="*/ 1 h 4"/>
                        <a:gd name="T20" fmla="*/ 3 w 3"/>
                        <a:gd name="T21" fmla="*/ 1 h 4"/>
                        <a:gd name="T22" fmla="*/ 3 w 3"/>
                        <a:gd name="T23" fmla="*/ 1 h 4"/>
                        <a:gd name="T24" fmla="*/ 2 w 3"/>
                        <a:gd name="T25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3" y="4"/>
                            <a:pt x="3" y="3"/>
                            <a:pt x="3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0"/>
                            <a:pt x="3" y="0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8" name="Freeform 2339">
                      <a:extLst>
                        <a:ext uri="{FF2B5EF4-FFF2-40B4-BE49-F238E27FC236}">
                          <a16:creationId xmlns:a16="http://schemas.microsoft.com/office/drawing/2014/main" id="{0EB9B991-610E-4B0A-8461-E910859BEB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56" y="323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49" name="Freeform 2340">
                      <a:extLst>
                        <a:ext uri="{FF2B5EF4-FFF2-40B4-BE49-F238E27FC236}">
                          <a16:creationId xmlns:a16="http://schemas.microsoft.com/office/drawing/2014/main" id="{B71F47DC-0762-4F91-A6E9-C5AD4B4999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8" y="334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0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0" name="Freeform 2341">
                      <a:extLst>
                        <a:ext uri="{FF2B5EF4-FFF2-40B4-BE49-F238E27FC236}">
                          <a16:creationId xmlns:a16="http://schemas.microsoft.com/office/drawing/2014/main" id="{853EFF06-0324-4436-9251-8F09BAF5DF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4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1" name="Freeform 2342">
                      <a:extLst>
                        <a:ext uri="{FF2B5EF4-FFF2-40B4-BE49-F238E27FC236}">
                          <a16:creationId xmlns:a16="http://schemas.microsoft.com/office/drawing/2014/main" id="{E73E7252-FBF0-46D7-8A52-C0F85114AE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39"/>
                      <a:ext cx="19" cy="26"/>
                    </a:xfrm>
                    <a:custGeom>
                      <a:avLst/>
                      <a:gdLst>
                        <a:gd name="T0" fmla="*/ 1 w 7"/>
                        <a:gd name="T1" fmla="*/ 10 h 10"/>
                        <a:gd name="T2" fmla="*/ 3 w 7"/>
                        <a:gd name="T3" fmla="*/ 10 h 10"/>
                        <a:gd name="T4" fmla="*/ 5 w 7"/>
                        <a:gd name="T5" fmla="*/ 9 h 10"/>
                        <a:gd name="T6" fmla="*/ 5 w 7"/>
                        <a:gd name="T7" fmla="*/ 9 h 10"/>
                        <a:gd name="T8" fmla="*/ 5 w 7"/>
                        <a:gd name="T9" fmla="*/ 8 h 10"/>
                        <a:gd name="T10" fmla="*/ 6 w 7"/>
                        <a:gd name="T11" fmla="*/ 8 h 10"/>
                        <a:gd name="T12" fmla="*/ 6 w 7"/>
                        <a:gd name="T13" fmla="*/ 7 h 10"/>
                        <a:gd name="T14" fmla="*/ 7 w 7"/>
                        <a:gd name="T15" fmla="*/ 7 h 10"/>
                        <a:gd name="T16" fmla="*/ 7 w 7"/>
                        <a:gd name="T17" fmla="*/ 7 h 10"/>
                        <a:gd name="T18" fmla="*/ 6 w 7"/>
                        <a:gd name="T19" fmla="*/ 7 h 10"/>
                        <a:gd name="T20" fmla="*/ 6 w 7"/>
                        <a:gd name="T21" fmla="*/ 6 h 10"/>
                        <a:gd name="T22" fmla="*/ 6 w 7"/>
                        <a:gd name="T23" fmla="*/ 4 h 10"/>
                        <a:gd name="T24" fmla="*/ 5 w 7"/>
                        <a:gd name="T25" fmla="*/ 2 h 10"/>
                        <a:gd name="T26" fmla="*/ 5 w 7"/>
                        <a:gd name="T27" fmla="*/ 2 h 10"/>
                        <a:gd name="T28" fmla="*/ 5 w 7"/>
                        <a:gd name="T29" fmla="*/ 2 h 10"/>
                        <a:gd name="T30" fmla="*/ 5 w 7"/>
                        <a:gd name="T31" fmla="*/ 0 h 10"/>
                        <a:gd name="T32" fmla="*/ 4 w 7"/>
                        <a:gd name="T33" fmla="*/ 1 h 10"/>
                        <a:gd name="T34" fmla="*/ 4 w 7"/>
                        <a:gd name="T35" fmla="*/ 2 h 10"/>
                        <a:gd name="T36" fmla="*/ 4 w 7"/>
                        <a:gd name="T37" fmla="*/ 2 h 10"/>
                        <a:gd name="T38" fmla="*/ 3 w 7"/>
                        <a:gd name="T39" fmla="*/ 3 h 10"/>
                        <a:gd name="T40" fmla="*/ 3 w 7"/>
                        <a:gd name="T41" fmla="*/ 4 h 10"/>
                        <a:gd name="T42" fmla="*/ 3 w 7"/>
                        <a:gd name="T43" fmla="*/ 5 h 10"/>
                        <a:gd name="T44" fmla="*/ 3 w 7"/>
                        <a:gd name="T45" fmla="*/ 6 h 10"/>
                        <a:gd name="T46" fmla="*/ 2 w 7"/>
                        <a:gd name="T47" fmla="*/ 8 h 10"/>
                        <a:gd name="T48" fmla="*/ 2 w 7"/>
                        <a:gd name="T49" fmla="*/ 8 h 10"/>
                        <a:gd name="T50" fmla="*/ 0 w 7"/>
                        <a:gd name="T51" fmla="*/ 9 h 10"/>
                        <a:gd name="T52" fmla="*/ 1 w 7"/>
                        <a:gd name="T53" fmla="*/ 10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7" h="10">
                          <a:moveTo>
                            <a:pt x="1" y="10"/>
                          </a:moveTo>
                          <a:cubicBezTo>
                            <a:pt x="1" y="10"/>
                            <a:pt x="2" y="10"/>
                            <a:pt x="3" y="10"/>
                          </a:cubicBezTo>
                          <a:cubicBezTo>
                            <a:pt x="3" y="10"/>
                            <a:pt x="4" y="10"/>
                            <a:pt x="5" y="9"/>
                          </a:cubicBezTo>
                          <a:cubicBezTo>
                            <a:pt x="5" y="9"/>
                            <a:pt x="5" y="9"/>
                            <a:pt x="5" y="9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6" y="8"/>
                            <a:pt x="6" y="8"/>
                            <a:pt x="6" y="8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6" y="7"/>
                            <a:pt x="6" y="7"/>
                          </a:cubicBezTo>
                          <a:cubicBezTo>
                            <a:pt x="6" y="6"/>
                            <a:pt x="6" y="6"/>
                            <a:pt x="6" y="6"/>
                          </a:cubicBezTo>
                          <a:cubicBezTo>
                            <a:pt x="6" y="5"/>
                            <a:pt x="6" y="5"/>
                            <a:pt x="6" y="4"/>
                          </a:cubicBezTo>
                          <a:cubicBezTo>
                            <a:pt x="6" y="4"/>
                            <a:pt x="6" y="3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1"/>
                            <a:pt x="5" y="1"/>
                            <a:pt x="5" y="0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3" y="2"/>
                            <a:pt x="3" y="3"/>
                          </a:cubicBezTo>
                          <a:cubicBezTo>
                            <a:pt x="3" y="3"/>
                            <a:pt x="3" y="3"/>
                            <a:pt x="3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3" y="5"/>
                            <a:pt x="3" y="6"/>
                            <a:pt x="3" y="6"/>
                          </a:cubicBezTo>
                          <a:cubicBezTo>
                            <a:pt x="3" y="7"/>
                            <a:pt x="2" y="7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1" y="8"/>
                            <a:pt x="1" y="8"/>
                            <a:pt x="0" y="9"/>
                          </a:cubicBezTo>
                          <a:cubicBezTo>
                            <a:pt x="0" y="9"/>
                            <a:pt x="0" y="10"/>
                            <a:pt x="1" y="1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2" name="Freeform 2343">
                      <a:extLst>
                        <a:ext uri="{FF2B5EF4-FFF2-40B4-BE49-F238E27FC236}">
                          <a16:creationId xmlns:a16="http://schemas.microsoft.com/office/drawing/2014/main" id="{EA0AAB1C-B7DD-4A30-992D-3FE1CFCD8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82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3" name="Freeform 2344">
                      <a:extLst>
                        <a:ext uri="{FF2B5EF4-FFF2-40B4-BE49-F238E27FC236}">
                          <a16:creationId xmlns:a16="http://schemas.microsoft.com/office/drawing/2014/main" id="{C9573DB7-FD8F-42EC-B67A-0804904CC8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14"/>
                      <a:ext cx="2" cy="0"/>
                    </a:xfrm>
                    <a:custGeom>
                      <a:avLst/>
                      <a:gdLst>
                        <a:gd name="T0" fmla="*/ 0 w 1"/>
                        <a:gd name="T1" fmla="*/ 0 w 1"/>
                        <a:gd name="T2" fmla="*/ 1 w 1"/>
                        <a:gd name="T3" fmla="*/ 0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4" name="Freeform 2345">
                      <a:extLst>
                        <a:ext uri="{FF2B5EF4-FFF2-40B4-BE49-F238E27FC236}">
                          <a16:creationId xmlns:a16="http://schemas.microsoft.com/office/drawing/2014/main" id="{5B05D3C2-879C-4820-9BF7-4A42F9314C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" y="3441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5" name="Freeform 2346">
                      <a:extLst>
                        <a:ext uri="{FF2B5EF4-FFF2-40B4-BE49-F238E27FC236}">
                          <a16:creationId xmlns:a16="http://schemas.microsoft.com/office/drawing/2014/main" id="{CEA8C87C-52E5-45CA-8415-09B5D428F5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81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6" name="Freeform 2347">
                      <a:extLst>
                        <a:ext uri="{FF2B5EF4-FFF2-40B4-BE49-F238E27FC236}">
                          <a16:creationId xmlns:a16="http://schemas.microsoft.com/office/drawing/2014/main" id="{A3BDC511-15A8-4DEA-ABE9-E2EC5B7161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" y="3489"/>
                      <a:ext cx="8" cy="3"/>
                    </a:xfrm>
                    <a:custGeom>
                      <a:avLst/>
                      <a:gdLst>
                        <a:gd name="T0" fmla="*/ 2 w 3"/>
                        <a:gd name="T1" fmla="*/ 0 h 1"/>
                        <a:gd name="T2" fmla="*/ 1 w 3"/>
                        <a:gd name="T3" fmla="*/ 0 h 1"/>
                        <a:gd name="T4" fmla="*/ 1 w 3"/>
                        <a:gd name="T5" fmla="*/ 1 h 1"/>
                        <a:gd name="T6" fmla="*/ 2 w 3"/>
                        <a:gd name="T7" fmla="*/ 1 h 1"/>
                        <a:gd name="T8" fmla="*/ 2 w 3"/>
                        <a:gd name="T9" fmla="*/ 1 h 1"/>
                        <a:gd name="T10" fmla="*/ 2 w 3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1">
                          <a:moveTo>
                            <a:pt x="2" y="0"/>
                          </a:move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3" y="1"/>
                            <a:pt x="3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7" name="Freeform 2348">
                      <a:extLst>
                        <a:ext uri="{FF2B5EF4-FFF2-40B4-BE49-F238E27FC236}">
                          <a16:creationId xmlns:a16="http://schemas.microsoft.com/office/drawing/2014/main" id="{715E4C41-309F-47BE-B139-2996BD0854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7" y="3524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1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8" name="Freeform 2349">
                      <a:extLst>
                        <a:ext uri="{FF2B5EF4-FFF2-40B4-BE49-F238E27FC236}">
                          <a16:creationId xmlns:a16="http://schemas.microsoft.com/office/drawing/2014/main" id="{210CDE53-6F9C-486C-97C5-23BEBB56FE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3" y="3572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59" name="Freeform 2350">
                      <a:extLst>
                        <a:ext uri="{FF2B5EF4-FFF2-40B4-BE49-F238E27FC236}">
                          <a16:creationId xmlns:a16="http://schemas.microsoft.com/office/drawing/2014/main" id="{FD372553-232D-4599-8A6B-F3C1387AB9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6" y="2684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2 h 2"/>
                        <a:gd name="T2" fmla="*/ 1 w 1"/>
                        <a:gd name="T3" fmla="*/ 2 h 2"/>
                        <a:gd name="T4" fmla="*/ 1 w 1"/>
                        <a:gd name="T5" fmla="*/ 0 h 2"/>
                        <a:gd name="T6" fmla="*/ 0 w 1"/>
                        <a:gd name="T7" fmla="*/ 0 h 2"/>
                        <a:gd name="T8" fmla="*/ 0 w 1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0" name="Freeform 2351">
                      <a:extLst>
                        <a:ext uri="{FF2B5EF4-FFF2-40B4-BE49-F238E27FC236}">
                          <a16:creationId xmlns:a16="http://schemas.microsoft.com/office/drawing/2014/main" id="{9970B54F-501A-4A71-ACAA-74F63B790C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67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1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1" name="Freeform 2352">
                      <a:extLst>
                        <a:ext uri="{FF2B5EF4-FFF2-40B4-BE49-F238E27FC236}">
                          <a16:creationId xmlns:a16="http://schemas.microsoft.com/office/drawing/2014/main" id="{2B713FB4-A6CB-44DE-A240-9D13C51AE8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703"/>
                      <a:ext cx="5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2 w 2"/>
                        <a:gd name="T7" fmla="*/ 0 h 1"/>
                        <a:gd name="T8" fmla="*/ 0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2" name="Freeform 2353">
                      <a:extLst>
                        <a:ext uri="{FF2B5EF4-FFF2-40B4-BE49-F238E27FC236}">
                          <a16:creationId xmlns:a16="http://schemas.microsoft.com/office/drawing/2014/main" id="{1E00B67A-D657-4181-B072-4B963D3CC2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" y="3738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2 h 2"/>
                        <a:gd name="T4" fmla="*/ 1 w 1"/>
                        <a:gd name="T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3" name="Oval 2354">
                      <a:extLst>
                        <a:ext uri="{FF2B5EF4-FFF2-40B4-BE49-F238E27FC236}">
                          <a16:creationId xmlns:a16="http://schemas.microsoft.com/office/drawing/2014/main" id="{33243732-32E9-4809-A205-7654E98037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9" y="3741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4" name="Freeform 2355">
                      <a:extLst>
                        <a:ext uri="{FF2B5EF4-FFF2-40B4-BE49-F238E27FC236}">
                          <a16:creationId xmlns:a16="http://schemas.microsoft.com/office/drawing/2014/main" id="{AD839A77-0C76-42B6-BD18-8187CA9D4B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" y="374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0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5" name="Freeform 2356">
                      <a:extLst>
                        <a:ext uri="{FF2B5EF4-FFF2-40B4-BE49-F238E27FC236}">
                          <a16:creationId xmlns:a16="http://schemas.microsoft.com/office/drawing/2014/main" id="{4EEAFE01-B51A-4D4B-B992-704DA305C9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1" y="3781"/>
                      <a:ext cx="5" cy="6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2 h 2"/>
                        <a:gd name="T4" fmla="*/ 1 w 2"/>
                        <a:gd name="T5" fmla="*/ 1 h 2"/>
                        <a:gd name="T6" fmla="*/ 2 w 2"/>
                        <a:gd name="T7" fmla="*/ 0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6" name="Freeform 2357">
                      <a:extLst>
                        <a:ext uri="{FF2B5EF4-FFF2-40B4-BE49-F238E27FC236}">
                          <a16:creationId xmlns:a16="http://schemas.microsoft.com/office/drawing/2014/main" id="{562602F8-BD20-43E9-AD08-625CE977A9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7" y="3789"/>
                      <a:ext cx="10" cy="6"/>
                    </a:xfrm>
                    <a:custGeom>
                      <a:avLst/>
                      <a:gdLst>
                        <a:gd name="T0" fmla="*/ 0 w 4"/>
                        <a:gd name="T1" fmla="*/ 0 h 2"/>
                        <a:gd name="T2" fmla="*/ 2 w 4"/>
                        <a:gd name="T3" fmla="*/ 0 h 2"/>
                        <a:gd name="T4" fmla="*/ 2 w 4"/>
                        <a:gd name="T5" fmla="*/ 0 h 2"/>
                        <a:gd name="T6" fmla="*/ 2 w 4"/>
                        <a:gd name="T7" fmla="*/ 0 h 2"/>
                        <a:gd name="T8" fmla="*/ 2 w 4"/>
                        <a:gd name="T9" fmla="*/ 2 h 2"/>
                        <a:gd name="T10" fmla="*/ 2 w 4"/>
                        <a:gd name="T11" fmla="*/ 2 h 2"/>
                        <a:gd name="T12" fmla="*/ 2 w 4"/>
                        <a:gd name="T13" fmla="*/ 2 h 2"/>
                        <a:gd name="T14" fmla="*/ 2 w 4"/>
                        <a:gd name="T15" fmla="*/ 2 h 2"/>
                        <a:gd name="T16" fmla="*/ 2 w 4"/>
                        <a:gd name="T17" fmla="*/ 2 h 2"/>
                        <a:gd name="T18" fmla="*/ 4 w 4"/>
                        <a:gd name="T19" fmla="*/ 2 h 2"/>
                        <a:gd name="T20" fmla="*/ 2 w 4"/>
                        <a:gd name="T21" fmla="*/ 2 h 2"/>
                        <a:gd name="T22" fmla="*/ 3 w 4"/>
                        <a:gd name="T23" fmla="*/ 1 h 2"/>
                        <a:gd name="T24" fmla="*/ 3 w 4"/>
                        <a:gd name="T25" fmla="*/ 1 h 2"/>
                        <a:gd name="T26" fmla="*/ 2 w 4"/>
                        <a:gd name="T27" fmla="*/ 0 h 2"/>
                        <a:gd name="T28" fmla="*/ 2 w 4"/>
                        <a:gd name="T29" fmla="*/ 0 h 2"/>
                        <a:gd name="T30" fmla="*/ 2 w 4"/>
                        <a:gd name="T31" fmla="*/ 0 h 2"/>
                        <a:gd name="T32" fmla="*/ 2 w 4"/>
                        <a:gd name="T33" fmla="*/ 0 h 2"/>
                        <a:gd name="T34" fmla="*/ 2 w 4"/>
                        <a:gd name="T35" fmla="*/ 0 h 2"/>
                        <a:gd name="T36" fmla="*/ 0 w 4"/>
                        <a:gd name="T37" fmla="*/ 0 h 2"/>
                        <a:gd name="T38" fmla="*/ 0 w 4"/>
                        <a:gd name="T3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0" y="0"/>
                          </a:moveTo>
                          <a:cubicBezTo>
                            <a:pt x="1" y="0"/>
                            <a:pt x="1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2" y="1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4" y="2"/>
                          </a:cubicBez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7" name="Freeform 2358">
                      <a:extLst>
                        <a:ext uri="{FF2B5EF4-FFF2-40B4-BE49-F238E27FC236}">
                          <a16:creationId xmlns:a16="http://schemas.microsoft.com/office/drawing/2014/main" id="{8BD0FE3C-F0C1-4067-B441-F65030B9B8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0" y="3797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8" name="Freeform 2359">
                      <a:extLst>
                        <a:ext uri="{FF2B5EF4-FFF2-40B4-BE49-F238E27FC236}">
                          <a16:creationId xmlns:a16="http://schemas.microsoft.com/office/drawing/2014/main" id="{ED01C885-6123-4F98-8A86-678AB5D658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81" y="2641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0 h 2"/>
                        <a:gd name="T4" fmla="*/ 0 w 1"/>
                        <a:gd name="T5" fmla="*/ 0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69" name="Oval 2360">
                      <a:extLst>
                        <a:ext uri="{FF2B5EF4-FFF2-40B4-BE49-F238E27FC236}">
                          <a16:creationId xmlns:a16="http://schemas.microsoft.com/office/drawing/2014/main" id="{AFFEC273-4D78-43A0-9803-D816E8E0B83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05" y="3835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0" name="Freeform 2361">
                      <a:extLst>
                        <a:ext uri="{FF2B5EF4-FFF2-40B4-BE49-F238E27FC236}">
                          <a16:creationId xmlns:a16="http://schemas.microsoft.com/office/drawing/2014/main" id="{46197F85-EABF-4AEE-8DA4-FCFCEB3BE9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851"/>
                      <a:ext cx="6" cy="8"/>
                    </a:xfrm>
                    <a:custGeom>
                      <a:avLst/>
                      <a:gdLst>
                        <a:gd name="T0" fmla="*/ 1 w 2"/>
                        <a:gd name="T1" fmla="*/ 0 h 3"/>
                        <a:gd name="T2" fmla="*/ 0 w 2"/>
                        <a:gd name="T3" fmla="*/ 2 h 3"/>
                        <a:gd name="T4" fmla="*/ 1 w 2"/>
                        <a:gd name="T5" fmla="*/ 2 h 3"/>
                        <a:gd name="T6" fmla="*/ 1 w 2"/>
                        <a:gd name="T7" fmla="*/ 1 h 3"/>
                        <a:gd name="T8" fmla="*/ 1 w 2"/>
                        <a:gd name="T9" fmla="*/ 0 h 3"/>
                        <a:gd name="T10" fmla="*/ 2 w 2"/>
                        <a:gd name="T11" fmla="*/ 0 h 3"/>
                        <a:gd name="T12" fmla="*/ 1 w 2"/>
                        <a:gd name="T13" fmla="*/ 0 h 3"/>
                        <a:gd name="T14" fmla="*/ 1 w 2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1" name="Freeform 2362">
                      <a:extLst>
                        <a:ext uri="{FF2B5EF4-FFF2-40B4-BE49-F238E27FC236}">
                          <a16:creationId xmlns:a16="http://schemas.microsoft.com/office/drawing/2014/main" id="{A92052F2-B336-4C06-9279-A4E3A0F9F2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40" y="3859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1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2" name="Freeform 2363">
                      <a:extLst>
                        <a:ext uri="{FF2B5EF4-FFF2-40B4-BE49-F238E27FC236}">
                          <a16:creationId xmlns:a16="http://schemas.microsoft.com/office/drawing/2014/main" id="{6923A33B-4E7B-4FF8-BBA4-D5B4203553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7" y="2596"/>
                      <a:ext cx="46" cy="26"/>
                    </a:xfrm>
                    <a:custGeom>
                      <a:avLst/>
                      <a:gdLst>
                        <a:gd name="T0" fmla="*/ 2 w 17"/>
                        <a:gd name="T1" fmla="*/ 10 h 10"/>
                        <a:gd name="T2" fmla="*/ 2 w 17"/>
                        <a:gd name="T3" fmla="*/ 10 h 10"/>
                        <a:gd name="T4" fmla="*/ 2 w 17"/>
                        <a:gd name="T5" fmla="*/ 10 h 10"/>
                        <a:gd name="T6" fmla="*/ 2 w 17"/>
                        <a:gd name="T7" fmla="*/ 10 h 10"/>
                        <a:gd name="T8" fmla="*/ 3 w 17"/>
                        <a:gd name="T9" fmla="*/ 10 h 10"/>
                        <a:gd name="T10" fmla="*/ 4 w 17"/>
                        <a:gd name="T11" fmla="*/ 10 h 10"/>
                        <a:gd name="T12" fmla="*/ 5 w 17"/>
                        <a:gd name="T13" fmla="*/ 9 h 10"/>
                        <a:gd name="T14" fmla="*/ 5 w 17"/>
                        <a:gd name="T15" fmla="*/ 10 h 10"/>
                        <a:gd name="T16" fmla="*/ 6 w 17"/>
                        <a:gd name="T17" fmla="*/ 9 h 10"/>
                        <a:gd name="T18" fmla="*/ 6 w 17"/>
                        <a:gd name="T19" fmla="*/ 9 h 10"/>
                        <a:gd name="T20" fmla="*/ 6 w 17"/>
                        <a:gd name="T21" fmla="*/ 9 h 10"/>
                        <a:gd name="T22" fmla="*/ 6 w 17"/>
                        <a:gd name="T23" fmla="*/ 9 h 10"/>
                        <a:gd name="T24" fmla="*/ 7 w 17"/>
                        <a:gd name="T25" fmla="*/ 8 h 10"/>
                        <a:gd name="T26" fmla="*/ 7 w 17"/>
                        <a:gd name="T27" fmla="*/ 8 h 10"/>
                        <a:gd name="T28" fmla="*/ 7 w 17"/>
                        <a:gd name="T29" fmla="*/ 8 h 10"/>
                        <a:gd name="T30" fmla="*/ 7 w 17"/>
                        <a:gd name="T31" fmla="*/ 8 h 10"/>
                        <a:gd name="T32" fmla="*/ 8 w 17"/>
                        <a:gd name="T33" fmla="*/ 7 h 10"/>
                        <a:gd name="T34" fmla="*/ 8 w 17"/>
                        <a:gd name="T35" fmla="*/ 7 h 10"/>
                        <a:gd name="T36" fmla="*/ 8 w 17"/>
                        <a:gd name="T37" fmla="*/ 7 h 10"/>
                        <a:gd name="T38" fmla="*/ 8 w 17"/>
                        <a:gd name="T39" fmla="*/ 7 h 10"/>
                        <a:gd name="T40" fmla="*/ 9 w 17"/>
                        <a:gd name="T41" fmla="*/ 7 h 10"/>
                        <a:gd name="T42" fmla="*/ 9 w 17"/>
                        <a:gd name="T43" fmla="*/ 7 h 10"/>
                        <a:gd name="T44" fmla="*/ 9 w 17"/>
                        <a:gd name="T45" fmla="*/ 7 h 10"/>
                        <a:gd name="T46" fmla="*/ 10 w 17"/>
                        <a:gd name="T47" fmla="*/ 6 h 10"/>
                        <a:gd name="T48" fmla="*/ 10 w 17"/>
                        <a:gd name="T49" fmla="*/ 6 h 10"/>
                        <a:gd name="T50" fmla="*/ 11 w 17"/>
                        <a:gd name="T51" fmla="*/ 6 h 10"/>
                        <a:gd name="T52" fmla="*/ 11 w 17"/>
                        <a:gd name="T53" fmla="*/ 5 h 10"/>
                        <a:gd name="T54" fmla="*/ 12 w 17"/>
                        <a:gd name="T55" fmla="*/ 5 h 10"/>
                        <a:gd name="T56" fmla="*/ 12 w 17"/>
                        <a:gd name="T57" fmla="*/ 5 h 10"/>
                        <a:gd name="T58" fmla="*/ 12 w 17"/>
                        <a:gd name="T59" fmla="*/ 5 h 10"/>
                        <a:gd name="T60" fmla="*/ 14 w 17"/>
                        <a:gd name="T61" fmla="*/ 6 h 10"/>
                        <a:gd name="T62" fmla="*/ 14 w 17"/>
                        <a:gd name="T63" fmla="*/ 6 h 10"/>
                        <a:gd name="T64" fmla="*/ 16 w 17"/>
                        <a:gd name="T65" fmla="*/ 3 h 10"/>
                        <a:gd name="T66" fmla="*/ 16 w 17"/>
                        <a:gd name="T67" fmla="*/ 1 h 10"/>
                        <a:gd name="T68" fmla="*/ 15 w 17"/>
                        <a:gd name="T69" fmla="*/ 0 h 10"/>
                        <a:gd name="T70" fmla="*/ 15 w 17"/>
                        <a:gd name="T71" fmla="*/ 1 h 10"/>
                        <a:gd name="T72" fmla="*/ 14 w 17"/>
                        <a:gd name="T73" fmla="*/ 1 h 10"/>
                        <a:gd name="T74" fmla="*/ 14 w 17"/>
                        <a:gd name="T75" fmla="*/ 1 h 10"/>
                        <a:gd name="T76" fmla="*/ 14 w 17"/>
                        <a:gd name="T77" fmla="*/ 1 h 10"/>
                        <a:gd name="T78" fmla="*/ 13 w 17"/>
                        <a:gd name="T79" fmla="*/ 2 h 10"/>
                        <a:gd name="T80" fmla="*/ 11 w 17"/>
                        <a:gd name="T81" fmla="*/ 3 h 10"/>
                        <a:gd name="T82" fmla="*/ 10 w 17"/>
                        <a:gd name="T83" fmla="*/ 3 h 10"/>
                        <a:gd name="T84" fmla="*/ 9 w 17"/>
                        <a:gd name="T85" fmla="*/ 4 h 10"/>
                        <a:gd name="T86" fmla="*/ 9 w 17"/>
                        <a:gd name="T87" fmla="*/ 4 h 10"/>
                        <a:gd name="T88" fmla="*/ 9 w 17"/>
                        <a:gd name="T89" fmla="*/ 4 h 10"/>
                        <a:gd name="T90" fmla="*/ 9 w 17"/>
                        <a:gd name="T91" fmla="*/ 4 h 10"/>
                        <a:gd name="T92" fmla="*/ 7 w 17"/>
                        <a:gd name="T93" fmla="*/ 6 h 10"/>
                        <a:gd name="T94" fmla="*/ 7 w 17"/>
                        <a:gd name="T95" fmla="*/ 6 h 10"/>
                        <a:gd name="T96" fmla="*/ 6 w 17"/>
                        <a:gd name="T97" fmla="*/ 7 h 10"/>
                        <a:gd name="T98" fmla="*/ 6 w 17"/>
                        <a:gd name="T99" fmla="*/ 7 h 10"/>
                        <a:gd name="T100" fmla="*/ 4 w 17"/>
                        <a:gd name="T101" fmla="*/ 7 h 10"/>
                        <a:gd name="T102" fmla="*/ 2 w 17"/>
                        <a:gd name="T103" fmla="*/ 8 h 10"/>
                        <a:gd name="T104" fmla="*/ 0 w 17"/>
                        <a:gd name="T105" fmla="*/ 9 h 10"/>
                        <a:gd name="T106" fmla="*/ 0 w 17"/>
                        <a:gd name="T107" fmla="*/ 9 h 10"/>
                        <a:gd name="T108" fmla="*/ 2 w 17"/>
                        <a:gd name="T109" fmla="*/ 10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17" h="10">
                          <a:moveTo>
                            <a:pt x="2" y="10"/>
                          </a:move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4" y="10"/>
                            <a:pt x="4" y="10"/>
                            <a:pt x="4" y="10"/>
                          </a:cubicBezTo>
                          <a:cubicBezTo>
                            <a:pt x="5" y="10"/>
                            <a:pt x="5" y="10"/>
                            <a:pt x="5" y="9"/>
                          </a:cubicBezTo>
                          <a:cubicBezTo>
                            <a:pt x="5" y="10"/>
                            <a:pt x="5" y="10"/>
                            <a:pt x="5" y="10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8"/>
                            <a:pt x="7" y="9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8" y="8"/>
                            <a:pt x="8" y="8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10" y="7"/>
                            <a:pt x="10" y="6"/>
                            <a:pt x="10" y="6"/>
                          </a:cubicBezTo>
                          <a:cubicBezTo>
                            <a:pt x="10" y="6"/>
                            <a:pt x="10" y="6"/>
                            <a:pt x="10" y="6"/>
                          </a:cubicBezTo>
                          <a:cubicBezTo>
                            <a:pt x="10" y="6"/>
                            <a:pt x="10" y="6"/>
                            <a:pt x="11" y="6"/>
                          </a:cubicBezTo>
                          <a:cubicBezTo>
                            <a:pt x="11" y="6"/>
                            <a:pt x="11" y="6"/>
                            <a:pt x="11" y="5"/>
                          </a:cubicBezTo>
                          <a:cubicBezTo>
                            <a:pt x="11" y="5"/>
                            <a:pt x="11" y="5"/>
                            <a:pt x="12" y="5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6"/>
                            <a:pt x="13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4"/>
                            <a:pt x="15" y="3"/>
                            <a:pt x="16" y="3"/>
                          </a:cubicBezTo>
                          <a:cubicBezTo>
                            <a:pt x="16" y="2"/>
                            <a:pt x="17" y="2"/>
                            <a:pt x="16" y="1"/>
                          </a:cubicBezTo>
                          <a:cubicBezTo>
                            <a:pt x="16" y="0"/>
                            <a:pt x="16" y="0"/>
                            <a:pt x="15" y="0"/>
                          </a:cubicBezTo>
                          <a:cubicBezTo>
                            <a:pt x="15" y="1"/>
                            <a:pt x="15" y="1"/>
                            <a:pt x="15" y="1"/>
                          </a:cubicBezTo>
                          <a:cubicBezTo>
                            <a:pt x="15" y="1"/>
                            <a:pt x="14" y="1"/>
                            <a:pt x="14" y="1"/>
                          </a:cubicBezTo>
                          <a:cubicBezTo>
                            <a:pt x="14" y="1"/>
                            <a:pt x="14" y="1"/>
                            <a:pt x="14" y="1"/>
                          </a:cubicBezTo>
                          <a:cubicBezTo>
                            <a:pt x="14" y="1"/>
                            <a:pt x="14" y="1"/>
                            <a:pt x="14" y="1"/>
                          </a:cubicBezTo>
                          <a:cubicBezTo>
                            <a:pt x="14" y="2"/>
                            <a:pt x="14" y="2"/>
                            <a:pt x="13" y="2"/>
                          </a:cubicBezTo>
                          <a:cubicBezTo>
                            <a:pt x="12" y="3"/>
                            <a:pt x="11" y="3"/>
                            <a:pt x="11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9" y="3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8" y="4"/>
                            <a:pt x="7" y="5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6" y="6"/>
                            <a:pt x="6" y="6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5" y="7"/>
                            <a:pt x="4" y="7"/>
                            <a:pt x="4" y="7"/>
                          </a:cubicBezTo>
                          <a:cubicBezTo>
                            <a:pt x="3" y="7"/>
                            <a:pt x="2" y="7"/>
                            <a:pt x="2" y="8"/>
                          </a:cubicBezTo>
                          <a:cubicBezTo>
                            <a:pt x="1" y="8"/>
                            <a:pt x="1" y="8"/>
                            <a:pt x="0" y="9"/>
                          </a:cubicBezTo>
                          <a:cubicBezTo>
                            <a:pt x="1" y="9"/>
                            <a:pt x="1" y="9"/>
                            <a:pt x="0" y="9"/>
                          </a:cubicBezTo>
                          <a:cubicBezTo>
                            <a:pt x="1" y="10"/>
                            <a:pt x="1" y="10"/>
                            <a:pt x="2" y="1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3" name="Freeform 2364">
                      <a:extLst>
                        <a:ext uri="{FF2B5EF4-FFF2-40B4-BE49-F238E27FC236}">
                          <a16:creationId xmlns:a16="http://schemas.microsoft.com/office/drawing/2014/main" id="{E778CD50-1769-45DB-9D5C-65A06E77F6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6" y="3902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1 w 1"/>
                        <a:gd name="T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4" name="Freeform 2365">
                      <a:extLst>
                        <a:ext uri="{FF2B5EF4-FFF2-40B4-BE49-F238E27FC236}">
                          <a16:creationId xmlns:a16="http://schemas.microsoft.com/office/drawing/2014/main" id="{3AF065A3-B360-4FD7-940D-10DC020AF1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2" y="391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0 h 1"/>
                        <a:gd name="T4" fmla="*/ 1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0" y="0"/>
                            <a:pt x="0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5" name="Freeform 2366">
                      <a:extLst>
                        <a:ext uri="{FF2B5EF4-FFF2-40B4-BE49-F238E27FC236}">
                          <a16:creationId xmlns:a16="http://schemas.microsoft.com/office/drawing/2014/main" id="{0194D022-0578-48DF-A4B7-D1D576E349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5" y="260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6" name="Freeform 2367">
                      <a:extLst>
                        <a:ext uri="{FF2B5EF4-FFF2-40B4-BE49-F238E27FC236}">
                          <a16:creationId xmlns:a16="http://schemas.microsoft.com/office/drawing/2014/main" id="{A0121A19-258F-4D96-BE9F-2178C5D928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2" y="3921"/>
                      <a:ext cx="0" cy="2"/>
                    </a:xfrm>
                    <a:custGeom>
                      <a:avLst/>
                      <a:gdLst>
                        <a:gd name="T0" fmla="*/ 1 h 1"/>
                        <a:gd name="T1" fmla="*/ 1 h 1"/>
                        <a:gd name="T2" fmla="*/ 0 h 1"/>
                        <a:gd name="T3" fmla="*/ 0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7" name="Freeform 2368">
                      <a:extLst>
                        <a:ext uri="{FF2B5EF4-FFF2-40B4-BE49-F238E27FC236}">
                          <a16:creationId xmlns:a16="http://schemas.microsoft.com/office/drawing/2014/main" id="{2AFA37AC-B171-4CEA-91EC-074F99CD85E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64" y="2464"/>
                      <a:ext cx="284" cy="132"/>
                    </a:xfrm>
                    <a:custGeom>
                      <a:avLst/>
                      <a:gdLst>
                        <a:gd name="T0" fmla="*/ 2 w 106"/>
                        <a:gd name="T1" fmla="*/ 49 h 49"/>
                        <a:gd name="T2" fmla="*/ 7 w 106"/>
                        <a:gd name="T3" fmla="*/ 47 h 49"/>
                        <a:gd name="T4" fmla="*/ 8 w 106"/>
                        <a:gd name="T5" fmla="*/ 45 h 49"/>
                        <a:gd name="T6" fmla="*/ 12 w 106"/>
                        <a:gd name="T7" fmla="*/ 44 h 49"/>
                        <a:gd name="T8" fmla="*/ 14 w 106"/>
                        <a:gd name="T9" fmla="*/ 43 h 49"/>
                        <a:gd name="T10" fmla="*/ 16 w 106"/>
                        <a:gd name="T11" fmla="*/ 42 h 49"/>
                        <a:gd name="T12" fmla="*/ 19 w 106"/>
                        <a:gd name="T13" fmla="*/ 41 h 49"/>
                        <a:gd name="T14" fmla="*/ 23 w 106"/>
                        <a:gd name="T15" fmla="*/ 39 h 49"/>
                        <a:gd name="T16" fmla="*/ 26 w 106"/>
                        <a:gd name="T17" fmla="*/ 36 h 49"/>
                        <a:gd name="T18" fmla="*/ 29 w 106"/>
                        <a:gd name="T19" fmla="*/ 33 h 49"/>
                        <a:gd name="T20" fmla="*/ 30 w 106"/>
                        <a:gd name="T21" fmla="*/ 31 h 49"/>
                        <a:gd name="T22" fmla="*/ 30 w 106"/>
                        <a:gd name="T23" fmla="*/ 30 h 49"/>
                        <a:gd name="T24" fmla="*/ 33 w 106"/>
                        <a:gd name="T25" fmla="*/ 27 h 49"/>
                        <a:gd name="T26" fmla="*/ 39 w 106"/>
                        <a:gd name="T27" fmla="*/ 29 h 49"/>
                        <a:gd name="T28" fmla="*/ 45 w 106"/>
                        <a:gd name="T29" fmla="*/ 26 h 49"/>
                        <a:gd name="T30" fmla="*/ 48 w 106"/>
                        <a:gd name="T31" fmla="*/ 25 h 49"/>
                        <a:gd name="T32" fmla="*/ 55 w 106"/>
                        <a:gd name="T33" fmla="*/ 22 h 49"/>
                        <a:gd name="T34" fmla="*/ 58 w 106"/>
                        <a:gd name="T35" fmla="*/ 20 h 49"/>
                        <a:gd name="T36" fmla="*/ 65 w 106"/>
                        <a:gd name="T37" fmla="*/ 15 h 49"/>
                        <a:gd name="T38" fmla="*/ 70 w 106"/>
                        <a:gd name="T39" fmla="*/ 12 h 49"/>
                        <a:gd name="T40" fmla="*/ 75 w 106"/>
                        <a:gd name="T41" fmla="*/ 11 h 49"/>
                        <a:gd name="T42" fmla="*/ 77 w 106"/>
                        <a:gd name="T43" fmla="*/ 10 h 49"/>
                        <a:gd name="T44" fmla="*/ 82 w 106"/>
                        <a:gd name="T45" fmla="*/ 9 h 49"/>
                        <a:gd name="T46" fmla="*/ 83 w 106"/>
                        <a:gd name="T47" fmla="*/ 8 h 49"/>
                        <a:gd name="T48" fmla="*/ 87 w 106"/>
                        <a:gd name="T49" fmla="*/ 7 h 49"/>
                        <a:gd name="T50" fmla="*/ 91 w 106"/>
                        <a:gd name="T51" fmla="*/ 6 h 49"/>
                        <a:gd name="T52" fmla="*/ 96 w 106"/>
                        <a:gd name="T53" fmla="*/ 4 h 49"/>
                        <a:gd name="T54" fmla="*/ 99 w 106"/>
                        <a:gd name="T55" fmla="*/ 4 h 49"/>
                        <a:gd name="T56" fmla="*/ 101 w 106"/>
                        <a:gd name="T57" fmla="*/ 3 h 49"/>
                        <a:gd name="T58" fmla="*/ 104 w 106"/>
                        <a:gd name="T59" fmla="*/ 2 h 49"/>
                        <a:gd name="T60" fmla="*/ 102 w 106"/>
                        <a:gd name="T61" fmla="*/ 1 h 49"/>
                        <a:gd name="T62" fmla="*/ 96 w 106"/>
                        <a:gd name="T63" fmla="*/ 2 h 49"/>
                        <a:gd name="T64" fmla="*/ 90 w 106"/>
                        <a:gd name="T65" fmla="*/ 4 h 49"/>
                        <a:gd name="T66" fmla="*/ 85 w 106"/>
                        <a:gd name="T67" fmla="*/ 5 h 49"/>
                        <a:gd name="T68" fmla="*/ 72 w 106"/>
                        <a:gd name="T69" fmla="*/ 7 h 49"/>
                        <a:gd name="T70" fmla="*/ 68 w 106"/>
                        <a:gd name="T71" fmla="*/ 9 h 49"/>
                        <a:gd name="T72" fmla="*/ 66 w 106"/>
                        <a:gd name="T73" fmla="*/ 10 h 49"/>
                        <a:gd name="T74" fmla="*/ 61 w 106"/>
                        <a:gd name="T75" fmla="*/ 13 h 49"/>
                        <a:gd name="T76" fmla="*/ 58 w 106"/>
                        <a:gd name="T77" fmla="*/ 14 h 49"/>
                        <a:gd name="T78" fmla="*/ 49 w 106"/>
                        <a:gd name="T79" fmla="*/ 17 h 49"/>
                        <a:gd name="T80" fmla="*/ 45 w 106"/>
                        <a:gd name="T81" fmla="*/ 19 h 49"/>
                        <a:gd name="T82" fmla="*/ 41 w 106"/>
                        <a:gd name="T83" fmla="*/ 19 h 49"/>
                        <a:gd name="T84" fmla="*/ 36 w 106"/>
                        <a:gd name="T85" fmla="*/ 23 h 49"/>
                        <a:gd name="T86" fmla="*/ 32 w 106"/>
                        <a:gd name="T87" fmla="*/ 25 h 49"/>
                        <a:gd name="T88" fmla="*/ 30 w 106"/>
                        <a:gd name="T89" fmla="*/ 26 h 49"/>
                        <a:gd name="T90" fmla="*/ 23 w 106"/>
                        <a:gd name="T91" fmla="*/ 33 h 49"/>
                        <a:gd name="T92" fmla="*/ 21 w 106"/>
                        <a:gd name="T93" fmla="*/ 33 h 49"/>
                        <a:gd name="T94" fmla="*/ 20 w 106"/>
                        <a:gd name="T95" fmla="*/ 34 h 49"/>
                        <a:gd name="T96" fmla="*/ 23 w 106"/>
                        <a:gd name="T97" fmla="*/ 35 h 49"/>
                        <a:gd name="T98" fmla="*/ 22 w 106"/>
                        <a:gd name="T99" fmla="*/ 37 h 49"/>
                        <a:gd name="T100" fmla="*/ 16 w 106"/>
                        <a:gd name="T101" fmla="*/ 38 h 49"/>
                        <a:gd name="T102" fmla="*/ 13 w 106"/>
                        <a:gd name="T103" fmla="*/ 40 h 49"/>
                        <a:gd name="T104" fmla="*/ 12 w 106"/>
                        <a:gd name="T105" fmla="*/ 40 h 49"/>
                        <a:gd name="T106" fmla="*/ 8 w 106"/>
                        <a:gd name="T107" fmla="*/ 43 h 49"/>
                        <a:gd name="T108" fmla="*/ 7 w 106"/>
                        <a:gd name="T109" fmla="*/ 44 h 49"/>
                        <a:gd name="T110" fmla="*/ 3 w 106"/>
                        <a:gd name="T111" fmla="*/ 45 h 49"/>
                        <a:gd name="T112" fmla="*/ 2 w 106"/>
                        <a:gd name="T113" fmla="*/ 46 h 49"/>
                        <a:gd name="T114" fmla="*/ 0 w 106"/>
                        <a:gd name="T115" fmla="*/ 49 h 49"/>
                        <a:gd name="T116" fmla="*/ 56 w 106"/>
                        <a:gd name="T117" fmla="*/ 16 h 49"/>
                        <a:gd name="T118" fmla="*/ 48 w 106"/>
                        <a:gd name="T119" fmla="*/ 18 h 49"/>
                        <a:gd name="T120" fmla="*/ 41 w 106"/>
                        <a:gd name="T121" fmla="*/ 20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06" h="49">
                          <a:moveTo>
                            <a:pt x="1" y="49"/>
                          </a:moveTo>
                          <a:cubicBezTo>
                            <a:pt x="1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3" y="49"/>
                            <a:pt x="3" y="49"/>
                            <a:pt x="3" y="49"/>
                          </a:cubicBezTo>
                          <a:cubicBezTo>
                            <a:pt x="3" y="49"/>
                            <a:pt x="4" y="49"/>
                            <a:pt x="4" y="49"/>
                          </a:cubicBezTo>
                          <a:cubicBezTo>
                            <a:pt x="4" y="48"/>
                            <a:pt x="5" y="48"/>
                            <a:pt x="6" y="48"/>
                          </a:cubicBezTo>
                          <a:cubicBezTo>
                            <a:pt x="6" y="48"/>
                            <a:pt x="6" y="48"/>
                            <a:pt x="6" y="48"/>
                          </a:cubicBezTo>
                          <a:cubicBezTo>
                            <a:pt x="7" y="48"/>
                            <a:pt x="7" y="47"/>
                            <a:pt x="7" y="47"/>
                          </a:cubicBezTo>
                          <a:cubicBezTo>
                            <a:pt x="7" y="47"/>
                            <a:pt x="7" y="47"/>
                            <a:pt x="7" y="47"/>
                          </a:cubicBezTo>
                          <a:cubicBezTo>
                            <a:pt x="7" y="47"/>
                            <a:pt x="7" y="47"/>
                            <a:pt x="7" y="47"/>
                          </a:cubicBezTo>
                          <a:cubicBezTo>
                            <a:pt x="7" y="46"/>
                            <a:pt x="7" y="46"/>
                            <a:pt x="7" y="46"/>
                          </a:cubicBezTo>
                          <a:cubicBezTo>
                            <a:pt x="7" y="46"/>
                            <a:pt x="7" y="45"/>
                            <a:pt x="7" y="45"/>
                          </a:cubicBezTo>
                          <a:cubicBezTo>
                            <a:pt x="8" y="45"/>
                            <a:pt x="8" y="45"/>
                            <a:pt x="8" y="45"/>
                          </a:cubicBezTo>
                          <a:cubicBezTo>
                            <a:pt x="8" y="45"/>
                            <a:pt x="8" y="45"/>
                            <a:pt x="9" y="45"/>
                          </a:cubicBezTo>
                          <a:cubicBezTo>
                            <a:pt x="9" y="45"/>
                            <a:pt x="9" y="45"/>
                            <a:pt x="9" y="45"/>
                          </a:cubicBezTo>
                          <a:cubicBezTo>
                            <a:pt x="9" y="45"/>
                            <a:pt x="10" y="44"/>
                            <a:pt x="10" y="44"/>
                          </a:cubicBezTo>
                          <a:cubicBezTo>
                            <a:pt x="10" y="44"/>
                            <a:pt x="10" y="44"/>
                            <a:pt x="10" y="44"/>
                          </a:cubicBezTo>
                          <a:cubicBezTo>
                            <a:pt x="11" y="44"/>
                            <a:pt x="11" y="44"/>
                            <a:pt x="12" y="44"/>
                          </a:cubicBezTo>
                          <a:cubicBezTo>
                            <a:pt x="12" y="44"/>
                            <a:pt x="12" y="44"/>
                            <a:pt x="12" y="44"/>
                          </a:cubicBezTo>
                          <a:cubicBezTo>
                            <a:pt x="12" y="44"/>
                            <a:pt x="12" y="44"/>
                            <a:pt x="12" y="44"/>
                          </a:cubicBezTo>
                          <a:cubicBezTo>
                            <a:pt x="13" y="44"/>
                            <a:pt x="13" y="44"/>
                            <a:pt x="14" y="44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5" y="43"/>
                            <a:pt x="15" y="43"/>
                            <a:pt x="16" y="43"/>
                          </a:cubicBezTo>
                          <a:cubicBezTo>
                            <a:pt x="16" y="43"/>
                            <a:pt x="16" y="43"/>
                            <a:pt x="16" y="43"/>
                          </a:cubicBezTo>
                          <a:cubicBezTo>
                            <a:pt x="16" y="43"/>
                            <a:pt x="16" y="43"/>
                            <a:pt x="16" y="42"/>
                          </a:cubicBezTo>
                          <a:cubicBezTo>
                            <a:pt x="16" y="42"/>
                            <a:pt x="16" y="42"/>
                            <a:pt x="16" y="42"/>
                          </a:cubicBezTo>
                          <a:cubicBezTo>
                            <a:pt x="17" y="42"/>
                            <a:pt x="17" y="42"/>
                            <a:pt x="18" y="42"/>
                          </a:cubicBezTo>
                          <a:cubicBezTo>
                            <a:pt x="18" y="42"/>
                            <a:pt x="18" y="42"/>
                            <a:pt x="18" y="42"/>
                          </a:cubicBezTo>
                          <a:cubicBezTo>
                            <a:pt x="18" y="42"/>
                            <a:pt x="18" y="42"/>
                            <a:pt x="18" y="42"/>
                          </a:cubicBezTo>
                          <a:cubicBezTo>
                            <a:pt x="19" y="42"/>
                            <a:pt x="19" y="41"/>
                            <a:pt x="19" y="41"/>
                          </a:cubicBezTo>
                          <a:cubicBezTo>
                            <a:pt x="19" y="41"/>
                            <a:pt x="19" y="41"/>
                            <a:pt x="19" y="41"/>
                          </a:cubicBezTo>
                          <a:cubicBezTo>
                            <a:pt x="20" y="41"/>
                            <a:pt x="20" y="41"/>
                            <a:pt x="20" y="41"/>
                          </a:cubicBezTo>
                          <a:cubicBezTo>
                            <a:pt x="21" y="41"/>
                            <a:pt x="21" y="41"/>
                            <a:pt x="21" y="40"/>
                          </a:cubicBezTo>
                          <a:cubicBezTo>
                            <a:pt x="22" y="40"/>
                            <a:pt x="22" y="40"/>
                            <a:pt x="22" y="40"/>
                          </a:cubicBezTo>
                          <a:cubicBezTo>
                            <a:pt x="22" y="40"/>
                            <a:pt x="22" y="40"/>
                            <a:pt x="22" y="40"/>
                          </a:cubicBezTo>
                          <a:cubicBezTo>
                            <a:pt x="22" y="39"/>
                            <a:pt x="23" y="39"/>
                            <a:pt x="23" y="39"/>
                          </a:cubicBezTo>
                          <a:cubicBezTo>
                            <a:pt x="24" y="39"/>
                            <a:pt x="24" y="39"/>
                            <a:pt x="24" y="39"/>
                          </a:cubicBezTo>
                          <a:cubicBezTo>
                            <a:pt x="24" y="39"/>
                            <a:pt x="24" y="39"/>
                            <a:pt x="24" y="39"/>
                          </a:cubicBezTo>
                          <a:cubicBezTo>
                            <a:pt x="24" y="39"/>
                            <a:pt x="25" y="38"/>
                            <a:pt x="25" y="38"/>
                          </a:cubicBezTo>
                          <a:cubicBezTo>
                            <a:pt x="25" y="37"/>
                            <a:pt x="26" y="37"/>
                            <a:pt x="26" y="37"/>
                          </a:cubicBezTo>
                          <a:cubicBezTo>
                            <a:pt x="27" y="37"/>
                            <a:pt x="27" y="36"/>
                            <a:pt x="26" y="36"/>
                          </a:cubicBezTo>
                          <a:cubicBezTo>
                            <a:pt x="26" y="36"/>
                            <a:pt x="26" y="36"/>
                            <a:pt x="26" y="36"/>
                          </a:cubicBezTo>
                          <a:cubicBezTo>
                            <a:pt x="27" y="35"/>
                            <a:pt x="27" y="35"/>
                            <a:pt x="27" y="34"/>
                          </a:cubicBezTo>
                          <a:cubicBezTo>
                            <a:pt x="28" y="34"/>
                            <a:pt x="28" y="34"/>
                            <a:pt x="28" y="34"/>
                          </a:cubicBezTo>
                          <a:cubicBezTo>
                            <a:pt x="28" y="34"/>
                            <a:pt x="28" y="33"/>
                            <a:pt x="28" y="33"/>
                          </a:cubicBezTo>
                          <a:cubicBezTo>
                            <a:pt x="28" y="33"/>
                            <a:pt x="28" y="33"/>
                            <a:pt x="29" y="33"/>
                          </a:cubicBezTo>
                          <a:cubicBezTo>
                            <a:pt x="29" y="33"/>
                            <a:pt x="29" y="33"/>
                            <a:pt x="30" y="33"/>
                          </a:cubicBezTo>
                          <a:cubicBezTo>
                            <a:pt x="30" y="33"/>
                            <a:pt x="30" y="33"/>
                            <a:pt x="30" y="33"/>
                          </a:cubicBezTo>
                          <a:cubicBezTo>
                            <a:pt x="30" y="32"/>
                            <a:pt x="30" y="32"/>
                            <a:pt x="31" y="32"/>
                          </a:cubicBezTo>
                          <a:cubicBezTo>
                            <a:pt x="31" y="32"/>
                            <a:pt x="31" y="32"/>
                            <a:pt x="31" y="31"/>
                          </a:cubicBezTo>
                          <a:cubicBezTo>
                            <a:pt x="31" y="31"/>
                            <a:pt x="30" y="31"/>
                            <a:pt x="30" y="31"/>
                          </a:cubicBezTo>
                          <a:cubicBezTo>
                            <a:pt x="30" y="31"/>
                            <a:pt x="30" y="31"/>
                            <a:pt x="30" y="31"/>
                          </a:cubicBezTo>
                          <a:cubicBezTo>
                            <a:pt x="30" y="31"/>
                            <a:pt x="29" y="31"/>
                            <a:pt x="29" y="31"/>
                          </a:cubicBezTo>
                          <a:cubicBezTo>
                            <a:pt x="29" y="31"/>
                            <a:pt x="29" y="31"/>
                            <a:pt x="29" y="30"/>
                          </a:cubicBezTo>
                          <a:cubicBezTo>
                            <a:pt x="29" y="30"/>
                            <a:pt x="29" y="30"/>
                            <a:pt x="30" y="30"/>
                          </a:cubicBezTo>
                          <a:cubicBezTo>
                            <a:pt x="30" y="30"/>
                            <a:pt x="30" y="30"/>
                            <a:pt x="30" y="30"/>
                          </a:cubicBezTo>
                          <a:cubicBezTo>
                            <a:pt x="30" y="29"/>
                            <a:pt x="30" y="29"/>
                            <a:pt x="31" y="28"/>
                          </a:cubicBezTo>
                          <a:cubicBezTo>
                            <a:pt x="31" y="28"/>
                            <a:pt x="31" y="28"/>
                            <a:pt x="31" y="28"/>
                          </a:cubicBezTo>
                          <a:cubicBezTo>
                            <a:pt x="31" y="28"/>
                            <a:pt x="31" y="28"/>
                            <a:pt x="31" y="28"/>
                          </a:cubicBezTo>
                          <a:cubicBezTo>
                            <a:pt x="31" y="28"/>
                            <a:pt x="31" y="28"/>
                            <a:pt x="32" y="27"/>
                          </a:cubicBezTo>
                          <a:cubicBezTo>
                            <a:pt x="32" y="27"/>
                            <a:pt x="32" y="27"/>
                            <a:pt x="33" y="27"/>
                          </a:cubicBezTo>
                          <a:cubicBezTo>
                            <a:pt x="33" y="27"/>
                            <a:pt x="33" y="27"/>
                            <a:pt x="33" y="27"/>
                          </a:cubicBezTo>
                          <a:cubicBezTo>
                            <a:pt x="33" y="26"/>
                            <a:pt x="34" y="27"/>
                            <a:pt x="35" y="26"/>
                          </a:cubicBezTo>
                          <a:cubicBezTo>
                            <a:pt x="35" y="26"/>
                            <a:pt x="35" y="27"/>
                            <a:pt x="35" y="27"/>
                          </a:cubicBezTo>
                          <a:cubicBezTo>
                            <a:pt x="36" y="27"/>
                            <a:pt x="37" y="27"/>
                            <a:pt x="37" y="28"/>
                          </a:cubicBezTo>
                          <a:cubicBezTo>
                            <a:pt x="38" y="28"/>
                            <a:pt x="38" y="29"/>
                            <a:pt x="39" y="29"/>
                          </a:cubicBezTo>
                          <a:cubicBezTo>
                            <a:pt x="39" y="29"/>
                            <a:pt x="39" y="28"/>
                            <a:pt x="40" y="28"/>
                          </a:cubicBezTo>
                          <a:cubicBezTo>
                            <a:pt x="41" y="28"/>
                            <a:pt x="42" y="28"/>
                            <a:pt x="43" y="28"/>
                          </a:cubicBezTo>
                          <a:cubicBezTo>
                            <a:pt x="43" y="28"/>
                            <a:pt x="44" y="27"/>
                            <a:pt x="44" y="26"/>
                          </a:cubicBezTo>
                          <a:cubicBezTo>
                            <a:pt x="44" y="26"/>
                            <a:pt x="45" y="26"/>
                            <a:pt x="45" y="26"/>
                          </a:cubicBezTo>
                          <a:cubicBezTo>
                            <a:pt x="45" y="26"/>
                            <a:pt x="45" y="26"/>
                            <a:pt x="45" y="26"/>
                          </a:cubicBezTo>
                          <a:cubicBezTo>
                            <a:pt x="46" y="26"/>
                            <a:pt x="46" y="26"/>
                            <a:pt x="46" y="26"/>
                          </a:cubicBezTo>
                          <a:cubicBezTo>
                            <a:pt x="46" y="26"/>
                            <a:pt x="46" y="26"/>
                            <a:pt x="46" y="26"/>
                          </a:cubicBezTo>
                          <a:cubicBezTo>
                            <a:pt x="46" y="26"/>
                            <a:pt x="47" y="26"/>
                            <a:pt x="47" y="25"/>
                          </a:cubicBezTo>
                          <a:cubicBezTo>
                            <a:pt x="48" y="25"/>
                            <a:pt x="48" y="25"/>
                            <a:pt x="48" y="25"/>
                          </a:cubicBezTo>
                          <a:cubicBezTo>
                            <a:pt x="48" y="25"/>
                            <a:pt x="48" y="25"/>
                            <a:pt x="48" y="25"/>
                          </a:cubicBezTo>
                          <a:cubicBezTo>
                            <a:pt x="48" y="25"/>
                            <a:pt x="48" y="25"/>
                            <a:pt x="49" y="25"/>
                          </a:cubicBezTo>
                          <a:cubicBezTo>
                            <a:pt x="49" y="24"/>
                            <a:pt x="49" y="24"/>
                            <a:pt x="50" y="24"/>
                          </a:cubicBezTo>
                          <a:cubicBezTo>
                            <a:pt x="50" y="24"/>
                            <a:pt x="50" y="24"/>
                            <a:pt x="51" y="24"/>
                          </a:cubicBezTo>
                          <a:cubicBezTo>
                            <a:pt x="52" y="25"/>
                            <a:pt x="52" y="25"/>
                            <a:pt x="53" y="24"/>
                          </a:cubicBezTo>
                          <a:cubicBezTo>
                            <a:pt x="54" y="24"/>
                            <a:pt x="54" y="23"/>
                            <a:pt x="55" y="22"/>
                          </a:cubicBezTo>
                          <a:cubicBezTo>
                            <a:pt x="55" y="22"/>
                            <a:pt x="55" y="22"/>
                            <a:pt x="55" y="21"/>
                          </a:cubicBezTo>
                          <a:cubicBezTo>
                            <a:pt x="55" y="21"/>
                            <a:pt x="55" y="21"/>
                            <a:pt x="56" y="21"/>
                          </a:cubicBezTo>
                          <a:cubicBezTo>
                            <a:pt x="56" y="21"/>
                            <a:pt x="56" y="20"/>
                            <a:pt x="56" y="20"/>
                          </a:cubicBezTo>
                          <a:cubicBezTo>
                            <a:pt x="56" y="20"/>
                            <a:pt x="56" y="20"/>
                            <a:pt x="57" y="20"/>
                          </a:cubicBezTo>
                          <a:cubicBezTo>
                            <a:pt x="57" y="20"/>
                            <a:pt x="57" y="20"/>
                            <a:pt x="58" y="20"/>
                          </a:cubicBezTo>
                          <a:cubicBezTo>
                            <a:pt x="58" y="19"/>
                            <a:pt x="58" y="19"/>
                            <a:pt x="59" y="19"/>
                          </a:cubicBezTo>
                          <a:cubicBezTo>
                            <a:pt x="59" y="18"/>
                            <a:pt x="60" y="18"/>
                            <a:pt x="61" y="18"/>
                          </a:cubicBezTo>
                          <a:cubicBezTo>
                            <a:pt x="61" y="17"/>
                            <a:pt x="61" y="17"/>
                            <a:pt x="62" y="17"/>
                          </a:cubicBezTo>
                          <a:cubicBezTo>
                            <a:pt x="63" y="16"/>
                            <a:pt x="63" y="16"/>
                            <a:pt x="64" y="16"/>
                          </a:cubicBezTo>
                          <a:cubicBezTo>
                            <a:pt x="64" y="15"/>
                            <a:pt x="65" y="15"/>
                            <a:pt x="65" y="15"/>
                          </a:cubicBezTo>
                          <a:cubicBezTo>
                            <a:pt x="66" y="14"/>
                            <a:pt x="66" y="14"/>
                            <a:pt x="67" y="14"/>
                          </a:cubicBezTo>
                          <a:cubicBezTo>
                            <a:pt x="67" y="14"/>
                            <a:pt x="67" y="14"/>
                            <a:pt x="67" y="14"/>
                          </a:cubicBezTo>
                          <a:cubicBezTo>
                            <a:pt x="67" y="14"/>
                            <a:pt x="67" y="14"/>
                            <a:pt x="68" y="14"/>
                          </a:cubicBezTo>
                          <a:cubicBezTo>
                            <a:pt x="68" y="14"/>
                            <a:pt x="68" y="14"/>
                            <a:pt x="68" y="14"/>
                          </a:cubicBezTo>
                          <a:cubicBezTo>
                            <a:pt x="69" y="13"/>
                            <a:pt x="70" y="13"/>
                            <a:pt x="70" y="12"/>
                          </a:cubicBezTo>
                          <a:cubicBezTo>
                            <a:pt x="70" y="12"/>
                            <a:pt x="70" y="12"/>
                            <a:pt x="70" y="12"/>
                          </a:cubicBezTo>
                          <a:cubicBezTo>
                            <a:pt x="71" y="12"/>
                            <a:pt x="72" y="12"/>
                            <a:pt x="73" y="11"/>
                          </a:cubicBezTo>
                          <a:cubicBezTo>
                            <a:pt x="73" y="11"/>
                            <a:pt x="73" y="11"/>
                            <a:pt x="73" y="11"/>
                          </a:cubicBezTo>
                          <a:cubicBezTo>
                            <a:pt x="73" y="11"/>
                            <a:pt x="73" y="11"/>
                            <a:pt x="73" y="11"/>
                          </a:cubicBezTo>
                          <a:cubicBezTo>
                            <a:pt x="74" y="11"/>
                            <a:pt x="74" y="11"/>
                            <a:pt x="75" y="11"/>
                          </a:cubicBezTo>
                          <a:cubicBezTo>
                            <a:pt x="75" y="11"/>
                            <a:pt x="75" y="11"/>
                            <a:pt x="75" y="11"/>
                          </a:cubicBezTo>
                          <a:cubicBezTo>
                            <a:pt x="75" y="11"/>
                            <a:pt x="75" y="10"/>
                            <a:pt x="76" y="10"/>
                          </a:cubicBezTo>
                          <a:cubicBezTo>
                            <a:pt x="76" y="10"/>
                            <a:pt x="76" y="10"/>
                            <a:pt x="76" y="10"/>
                          </a:cubicBezTo>
                          <a:cubicBezTo>
                            <a:pt x="76" y="10"/>
                            <a:pt x="76" y="10"/>
                            <a:pt x="76" y="10"/>
                          </a:cubicBezTo>
                          <a:cubicBezTo>
                            <a:pt x="77" y="10"/>
                            <a:pt x="77" y="10"/>
                            <a:pt x="77" y="10"/>
                          </a:cubicBezTo>
                          <a:cubicBezTo>
                            <a:pt x="77" y="10"/>
                            <a:pt x="77" y="10"/>
                            <a:pt x="77" y="10"/>
                          </a:cubicBezTo>
                          <a:cubicBezTo>
                            <a:pt x="77" y="9"/>
                            <a:pt x="78" y="9"/>
                            <a:pt x="79" y="9"/>
                          </a:cubicBezTo>
                          <a:cubicBezTo>
                            <a:pt x="79" y="9"/>
                            <a:pt x="79" y="9"/>
                            <a:pt x="79" y="9"/>
                          </a:cubicBezTo>
                          <a:cubicBezTo>
                            <a:pt x="79" y="9"/>
                            <a:pt x="79" y="9"/>
                            <a:pt x="79" y="9"/>
                          </a:cubicBezTo>
                          <a:cubicBezTo>
                            <a:pt x="80" y="9"/>
                            <a:pt x="81" y="9"/>
                            <a:pt x="82" y="9"/>
                          </a:cubicBezTo>
                          <a:cubicBezTo>
                            <a:pt x="82" y="8"/>
                            <a:pt x="82" y="8"/>
                            <a:pt x="82" y="8"/>
                          </a:cubicBezTo>
                          <a:cubicBezTo>
                            <a:pt x="82" y="8"/>
                            <a:pt x="82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4" y="8"/>
                            <a:pt x="84" y="8"/>
                          </a:cubicBezTo>
                          <a:cubicBezTo>
                            <a:pt x="84" y="8"/>
                            <a:pt x="84" y="8"/>
                            <a:pt x="84" y="8"/>
                          </a:cubicBezTo>
                          <a:cubicBezTo>
                            <a:pt x="84" y="7"/>
                            <a:pt x="85" y="8"/>
                            <a:pt x="86" y="7"/>
                          </a:cubicBezTo>
                          <a:cubicBezTo>
                            <a:pt x="86" y="7"/>
                            <a:pt x="86" y="7"/>
                            <a:pt x="86" y="7"/>
                          </a:cubicBezTo>
                          <a:cubicBezTo>
                            <a:pt x="87" y="7"/>
                            <a:pt x="87" y="7"/>
                            <a:pt x="87" y="7"/>
                          </a:cubicBezTo>
                          <a:cubicBezTo>
                            <a:pt x="87" y="7"/>
                            <a:pt x="87" y="7"/>
                            <a:pt x="87" y="7"/>
                          </a:cubicBezTo>
                          <a:cubicBezTo>
                            <a:pt x="87" y="7"/>
                            <a:pt x="87" y="6"/>
                            <a:pt x="87" y="6"/>
                          </a:cubicBezTo>
                          <a:cubicBezTo>
                            <a:pt x="88" y="6"/>
                            <a:pt x="88" y="6"/>
                            <a:pt x="88" y="6"/>
                          </a:cubicBezTo>
                          <a:cubicBezTo>
                            <a:pt x="89" y="6"/>
                            <a:pt x="90" y="7"/>
                            <a:pt x="91" y="6"/>
                          </a:cubicBezTo>
                          <a:cubicBezTo>
                            <a:pt x="91" y="6"/>
                            <a:pt x="91" y="6"/>
                            <a:pt x="91" y="6"/>
                          </a:cubicBezTo>
                          <a:cubicBezTo>
                            <a:pt x="91" y="5"/>
                            <a:pt x="92" y="6"/>
                            <a:pt x="92" y="5"/>
                          </a:cubicBezTo>
                          <a:cubicBezTo>
                            <a:pt x="93" y="5"/>
                            <a:pt x="93" y="5"/>
                            <a:pt x="93" y="5"/>
                          </a:cubicBezTo>
                          <a:cubicBezTo>
                            <a:pt x="93" y="5"/>
                            <a:pt x="93" y="5"/>
                            <a:pt x="94" y="5"/>
                          </a:cubicBezTo>
                          <a:cubicBezTo>
                            <a:pt x="94" y="5"/>
                            <a:pt x="95" y="5"/>
                            <a:pt x="95" y="5"/>
                          </a:cubicBezTo>
                          <a:cubicBezTo>
                            <a:pt x="95" y="4"/>
                            <a:pt x="96" y="4"/>
                            <a:pt x="96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8" y="4"/>
                            <a:pt x="98" y="4"/>
                            <a:pt x="99" y="4"/>
                          </a:cubicBezTo>
                          <a:cubicBezTo>
                            <a:pt x="99" y="4"/>
                            <a:pt x="99" y="4"/>
                            <a:pt x="99" y="4"/>
                          </a:cubicBezTo>
                          <a:cubicBezTo>
                            <a:pt x="99" y="4"/>
                            <a:pt x="99" y="4"/>
                            <a:pt x="99" y="4"/>
                          </a:cubicBezTo>
                          <a:cubicBezTo>
                            <a:pt x="99" y="4"/>
                            <a:pt x="100" y="3"/>
                            <a:pt x="100" y="3"/>
                          </a:cubicBezTo>
                          <a:cubicBezTo>
                            <a:pt x="100" y="3"/>
                            <a:pt x="100" y="3"/>
                            <a:pt x="101" y="3"/>
                          </a:cubicBezTo>
                          <a:cubicBezTo>
                            <a:pt x="101" y="3"/>
                            <a:pt x="101" y="3"/>
                            <a:pt x="101" y="3"/>
                          </a:cubicBezTo>
                          <a:cubicBezTo>
                            <a:pt x="101" y="3"/>
                            <a:pt x="101" y="3"/>
                            <a:pt x="101" y="3"/>
                          </a:cubicBezTo>
                          <a:cubicBezTo>
                            <a:pt x="102" y="3"/>
                            <a:pt x="102" y="3"/>
                            <a:pt x="102" y="2"/>
                          </a:cubicBezTo>
                          <a:cubicBezTo>
                            <a:pt x="102" y="3"/>
                            <a:pt x="102" y="3"/>
                            <a:pt x="102" y="3"/>
                          </a:cubicBezTo>
                          <a:cubicBezTo>
                            <a:pt x="103" y="2"/>
                            <a:pt x="103" y="2"/>
                            <a:pt x="103" y="2"/>
                          </a:cubicBezTo>
                          <a:cubicBezTo>
                            <a:pt x="103" y="2"/>
                            <a:pt x="103" y="2"/>
                            <a:pt x="104" y="2"/>
                          </a:cubicBezTo>
                          <a:cubicBezTo>
                            <a:pt x="104" y="2"/>
                            <a:pt x="105" y="2"/>
                            <a:pt x="106" y="2"/>
                          </a:cubicBezTo>
                          <a:cubicBezTo>
                            <a:pt x="106" y="2"/>
                            <a:pt x="106" y="2"/>
                            <a:pt x="106" y="2"/>
                          </a:cubicBezTo>
                          <a:cubicBezTo>
                            <a:pt x="106" y="1"/>
                            <a:pt x="106" y="0"/>
                            <a:pt x="106" y="0"/>
                          </a:cubicBezTo>
                          <a:cubicBezTo>
                            <a:pt x="105" y="0"/>
                            <a:pt x="105" y="0"/>
                            <a:pt x="104" y="0"/>
                          </a:cubicBezTo>
                          <a:cubicBezTo>
                            <a:pt x="104" y="0"/>
                            <a:pt x="103" y="0"/>
                            <a:pt x="102" y="1"/>
                          </a:cubicBezTo>
                          <a:cubicBezTo>
                            <a:pt x="102" y="1"/>
                            <a:pt x="102" y="1"/>
                            <a:pt x="102" y="1"/>
                          </a:cubicBezTo>
                          <a:cubicBezTo>
                            <a:pt x="101" y="1"/>
                            <a:pt x="100" y="1"/>
                            <a:pt x="100" y="2"/>
                          </a:cubicBezTo>
                          <a:cubicBezTo>
                            <a:pt x="100" y="2"/>
                            <a:pt x="100" y="2"/>
                            <a:pt x="100" y="2"/>
                          </a:cubicBezTo>
                          <a:cubicBezTo>
                            <a:pt x="99" y="2"/>
                            <a:pt x="98" y="2"/>
                            <a:pt x="97" y="2"/>
                          </a:cubicBezTo>
                          <a:cubicBezTo>
                            <a:pt x="96" y="2"/>
                            <a:pt x="96" y="2"/>
                            <a:pt x="96" y="2"/>
                          </a:cubicBezTo>
                          <a:cubicBezTo>
                            <a:pt x="95" y="2"/>
                            <a:pt x="95" y="2"/>
                            <a:pt x="94" y="2"/>
                          </a:cubicBezTo>
                          <a:cubicBezTo>
                            <a:pt x="94" y="2"/>
                            <a:pt x="93" y="3"/>
                            <a:pt x="93" y="3"/>
                          </a:cubicBezTo>
                          <a:cubicBezTo>
                            <a:pt x="93" y="3"/>
                            <a:pt x="93" y="3"/>
                            <a:pt x="93" y="3"/>
                          </a:cubicBezTo>
                          <a:cubicBezTo>
                            <a:pt x="92" y="3"/>
                            <a:pt x="92" y="3"/>
                            <a:pt x="91" y="3"/>
                          </a:cubicBezTo>
                          <a:cubicBezTo>
                            <a:pt x="91" y="3"/>
                            <a:pt x="90" y="3"/>
                            <a:pt x="90" y="4"/>
                          </a:cubicBezTo>
                          <a:cubicBezTo>
                            <a:pt x="90" y="4"/>
                            <a:pt x="90" y="4"/>
                            <a:pt x="90" y="4"/>
                          </a:cubicBezTo>
                          <a:cubicBezTo>
                            <a:pt x="89" y="4"/>
                            <a:pt x="89" y="3"/>
                            <a:pt x="88" y="4"/>
                          </a:cubicBezTo>
                          <a:cubicBezTo>
                            <a:pt x="88" y="5"/>
                            <a:pt x="88" y="5"/>
                            <a:pt x="88" y="5"/>
                          </a:cubicBezTo>
                          <a:cubicBezTo>
                            <a:pt x="87" y="4"/>
                            <a:pt x="86" y="4"/>
                            <a:pt x="86" y="5"/>
                          </a:cubicBezTo>
                          <a:cubicBezTo>
                            <a:pt x="86" y="5"/>
                            <a:pt x="86" y="5"/>
                            <a:pt x="85" y="5"/>
                          </a:cubicBezTo>
                          <a:cubicBezTo>
                            <a:pt x="85" y="5"/>
                            <a:pt x="84" y="5"/>
                            <a:pt x="84" y="5"/>
                          </a:cubicBezTo>
                          <a:cubicBezTo>
                            <a:pt x="82" y="5"/>
                            <a:pt x="80" y="5"/>
                            <a:pt x="79" y="6"/>
                          </a:cubicBezTo>
                          <a:cubicBezTo>
                            <a:pt x="78" y="7"/>
                            <a:pt x="77" y="7"/>
                            <a:pt x="77" y="7"/>
                          </a:cubicBezTo>
                          <a:cubicBezTo>
                            <a:pt x="77" y="7"/>
                            <a:pt x="76" y="7"/>
                            <a:pt x="76" y="7"/>
                          </a:cubicBezTo>
                          <a:cubicBezTo>
                            <a:pt x="75" y="7"/>
                            <a:pt x="74" y="7"/>
                            <a:pt x="72" y="7"/>
                          </a:cubicBezTo>
                          <a:cubicBezTo>
                            <a:pt x="72" y="7"/>
                            <a:pt x="72" y="8"/>
                            <a:pt x="72" y="8"/>
                          </a:cubicBezTo>
                          <a:cubicBezTo>
                            <a:pt x="72" y="8"/>
                            <a:pt x="72" y="8"/>
                            <a:pt x="71" y="8"/>
                          </a:cubicBezTo>
                          <a:cubicBezTo>
                            <a:pt x="71" y="8"/>
                            <a:pt x="70" y="8"/>
                            <a:pt x="70" y="9"/>
                          </a:cubicBezTo>
                          <a:cubicBezTo>
                            <a:pt x="69" y="9"/>
                            <a:pt x="69" y="9"/>
                            <a:pt x="68" y="9"/>
                          </a:cubicBezTo>
                          <a:cubicBezTo>
                            <a:pt x="68" y="9"/>
                            <a:pt x="68" y="9"/>
                            <a:pt x="68" y="9"/>
                          </a:cubicBezTo>
                          <a:cubicBezTo>
                            <a:pt x="68" y="9"/>
                            <a:pt x="67" y="9"/>
                            <a:pt x="67" y="9"/>
                          </a:cubicBezTo>
                          <a:cubicBezTo>
                            <a:pt x="66" y="9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4" y="11"/>
                            <a:pt x="63" y="11"/>
                            <a:pt x="62" y="12"/>
                          </a:cubicBezTo>
                          <a:cubicBezTo>
                            <a:pt x="62" y="12"/>
                            <a:pt x="62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0" y="13"/>
                            <a:pt x="60" y="13"/>
                          </a:cubicBezTo>
                          <a:cubicBezTo>
                            <a:pt x="59" y="13"/>
                            <a:pt x="58" y="13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6" y="14"/>
                            <a:pt x="55" y="15"/>
                            <a:pt x="53" y="15"/>
                          </a:cubicBezTo>
                          <a:cubicBezTo>
                            <a:pt x="53" y="15"/>
                            <a:pt x="53" y="16"/>
                            <a:pt x="53" y="16"/>
                          </a:cubicBezTo>
                          <a:cubicBezTo>
                            <a:pt x="53" y="16"/>
                            <a:pt x="53" y="16"/>
                            <a:pt x="53" y="16"/>
                          </a:cubicBezTo>
                          <a:cubicBezTo>
                            <a:pt x="52" y="16"/>
                            <a:pt x="52" y="16"/>
                            <a:pt x="51" y="16"/>
                          </a:cubicBezTo>
                          <a:cubicBezTo>
                            <a:pt x="50" y="16"/>
                            <a:pt x="49" y="16"/>
                            <a:pt x="49" y="17"/>
                          </a:cubicBezTo>
                          <a:cubicBezTo>
                            <a:pt x="49" y="17"/>
                            <a:pt x="49" y="17"/>
                            <a:pt x="49" y="17"/>
                          </a:cubicBezTo>
                          <a:cubicBezTo>
                            <a:pt x="48" y="17"/>
                            <a:pt x="47" y="18"/>
                            <a:pt x="47" y="19"/>
                          </a:cubicBezTo>
                          <a:cubicBezTo>
                            <a:pt x="46" y="19"/>
                            <a:pt x="46" y="19"/>
                            <a:pt x="46" y="19"/>
                          </a:cubicBezTo>
                          <a:cubicBezTo>
                            <a:pt x="46" y="19"/>
                            <a:pt x="46" y="19"/>
                            <a:pt x="46" y="19"/>
                          </a:cubicBezTo>
                          <a:cubicBezTo>
                            <a:pt x="46" y="19"/>
                            <a:pt x="45" y="19"/>
                            <a:pt x="45" y="19"/>
                          </a:cubicBezTo>
                          <a:cubicBezTo>
                            <a:pt x="45" y="19"/>
                            <a:pt x="45" y="19"/>
                            <a:pt x="45" y="19"/>
                          </a:cubicBezTo>
                          <a:cubicBezTo>
                            <a:pt x="44" y="19"/>
                            <a:pt x="44" y="19"/>
                            <a:pt x="43" y="19"/>
                          </a:cubicBezTo>
                          <a:cubicBezTo>
                            <a:pt x="43" y="19"/>
                            <a:pt x="43" y="19"/>
                            <a:pt x="43" y="19"/>
                          </a:cubicBezTo>
                          <a:cubicBezTo>
                            <a:pt x="42" y="19"/>
                            <a:pt x="42" y="19"/>
                            <a:pt x="42" y="19"/>
                          </a:cubicBezTo>
                          <a:cubicBezTo>
                            <a:pt x="41" y="19"/>
                            <a:pt x="41" y="19"/>
                            <a:pt x="41" y="19"/>
                          </a:cubicBezTo>
                          <a:cubicBezTo>
                            <a:pt x="40" y="20"/>
                            <a:pt x="40" y="21"/>
                            <a:pt x="39" y="21"/>
                          </a:cubicBezTo>
                          <a:cubicBezTo>
                            <a:pt x="38" y="22"/>
                            <a:pt x="37" y="21"/>
                            <a:pt x="37" y="22"/>
                          </a:cubicBezTo>
                          <a:cubicBezTo>
                            <a:pt x="37" y="22"/>
                            <a:pt x="36" y="22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5" y="23"/>
                            <a:pt x="34" y="22"/>
                            <a:pt x="34" y="23"/>
                          </a:cubicBezTo>
                          <a:cubicBezTo>
                            <a:pt x="34" y="24"/>
                            <a:pt x="34" y="24"/>
                            <a:pt x="33" y="24"/>
                          </a:cubicBezTo>
                          <a:cubicBezTo>
                            <a:pt x="33" y="24"/>
                            <a:pt x="33" y="24"/>
                            <a:pt x="33" y="24"/>
                          </a:cubicBezTo>
                          <a:cubicBezTo>
                            <a:pt x="32" y="24"/>
                            <a:pt x="32" y="24"/>
                            <a:pt x="32" y="25"/>
                          </a:cubicBezTo>
                          <a:cubicBezTo>
                            <a:pt x="32" y="25"/>
                            <a:pt x="32" y="25"/>
                            <a:pt x="32" y="25"/>
                          </a:cubicBezTo>
                          <a:cubicBezTo>
                            <a:pt x="31" y="25"/>
                            <a:pt x="31" y="25"/>
                            <a:pt x="30" y="25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28" y="26"/>
                            <a:pt x="28" y="27"/>
                            <a:pt x="27" y="28"/>
                          </a:cubicBezTo>
                          <a:cubicBezTo>
                            <a:pt x="27" y="29"/>
                            <a:pt x="26" y="29"/>
                            <a:pt x="26" y="29"/>
                          </a:cubicBezTo>
                          <a:cubicBezTo>
                            <a:pt x="25" y="30"/>
                            <a:pt x="25" y="30"/>
                            <a:pt x="26" y="30"/>
                          </a:cubicBezTo>
                          <a:cubicBezTo>
                            <a:pt x="26" y="31"/>
                            <a:pt x="25" y="31"/>
                            <a:pt x="25" y="31"/>
                          </a:cubicBezTo>
                          <a:cubicBezTo>
                            <a:pt x="24" y="31"/>
                            <a:pt x="23" y="32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2" y="33"/>
                            <a:pt x="22" y="33"/>
                            <a:pt x="22" y="33"/>
                          </a:cubicBezTo>
                          <a:cubicBezTo>
                            <a:pt x="22" y="33"/>
                            <a:pt x="21" y="33"/>
                            <a:pt x="21" y="33"/>
                          </a:cubicBezTo>
                          <a:cubicBezTo>
                            <a:pt x="21" y="32"/>
                            <a:pt x="21" y="32"/>
                            <a:pt x="21" y="33"/>
                          </a:cubicBezTo>
                          <a:cubicBezTo>
                            <a:pt x="21" y="33"/>
                            <a:pt x="21" y="33"/>
                            <a:pt x="21" y="33"/>
                          </a:cubicBezTo>
                          <a:cubicBezTo>
                            <a:pt x="20" y="33"/>
                            <a:pt x="20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1" y="34"/>
                            <a:pt x="21" y="34"/>
                            <a:pt x="21" y="34"/>
                          </a:cubicBezTo>
                          <a:cubicBezTo>
                            <a:pt x="21" y="34"/>
                            <a:pt x="21" y="35"/>
                            <a:pt x="22" y="35"/>
                          </a:cubicBezTo>
                          <a:cubicBezTo>
                            <a:pt x="22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6"/>
                            <a:pt x="23" y="37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2" y="38"/>
                            <a:pt x="22" y="38"/>
                            <a:pt x="21" y="38"/>
                          </a:cubicBezTo>
                          <a:cubicBezTo>
                            <a:pt x="21" y="38"/>
                            <a:pt x="21" y="38"/>
                            <a:pt x="21" y="38"/>
                          </a:cubicBezTo>
                          <a:cubicBezTo>
                            <a:pt x="21" y="38"/>
                            <a:pt x="20" y="38"/>
                            <a:pt x="20" y="38"/>
                          </a:cubicBezTo>
                          <a:cubicBezTo>
                            <a:pt x="20" y="38"/>
                            <a:pt x="19" y="38"/>
                            <a:pt x="19" y="38"/>
                          </a:cubicBezTo>
                          <a:cubicBezTo>
                            <a:pt x="18" y="38"/>
                            <a:pt x="17" y="38"/>
                            <a:pt x="16" y="38"/>
                          </a:cubicBezTo>
                          <a:cubicBezTo>
                            <a:pt x="16" y="38"/>
                            <a:pt x="15" y="38"/>
                            <a:pt x="15" y="38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4" y="38"/>
                            <a:pt x="14" y="38"/>
                            <a:pt x="14" y="39"/>
                          </a:cubicBezTo>
                          <a:cubicBezTo>
                            <a:pt x="13" y="39"/>
                            <a:pt x="13" y="39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2" y="40"/>
                            <a:pt x="12" y="40"/>
                            <a:pt x="11" y="40"/>
                          </a:cubicBezTo>
                          <a:cubicBezTo>
                            <a:pt x="12" y="40"/>
                            <a:pt x="12" y="40"/>
                            <a:pt x="12" y="40"/>
                          </a:cubicBezTo>
                          <a:cubicBezTo>
                            <a:pt x="12" y="40"/>
                            <a:pt x="12" y="40"/>
                            <a:pt x="12" y="40"/>
                          </a:cubicBezTo>
                          <a:cubicBezTo>
                            <a:pt x="12" y="40"/>
                            <a:pt x="12" y="40"/>
                            <a:pt x="11" y="40"/>
                          </a:cubicBezTo>
                          <a:cubicBezTo>
                            <a:pt x="11" y="40"/>
                            <a:pt x="10" y="40"/>
                            <a:pt x="10" y="41"/>
                          </a:cubicBezTo>
                          <a:cubicBezTo>
                            <a:pt x="9" y="41"/>
                            <a:pt x="9" y="42"/>
                            <a:pt x="9" y="42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7" y="43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6" y="44"/>
                            <a:pt x="6" y="44"/>
                          </a:cubicBezTo>
                          <a:cubicBezTo>
                            <a:pt x="5" y="44"/>
                            <a:pt x="5" y="44"/>
                            <a:pt x="4" y="44"/>
                          </a:cubicBezTo>
                          <a:cubicBezTo>
                            <a:pt x="4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7"/>
                          </a:cubicBezTo>
                          <a:cubicBezTo>
                            <a:pt x="1" y="47"/>
                            <a:pt x="0" y="47"/>
                            <a:pt x="0" y="48"/>
                          </a:cubicBezTo>
                          <a:cubicBezTo>
                            <a:pt x="0" y="48"/>
                            <a:pt x="0" y="48"/>
                            <a:pt x="0" y="49"/>
                          </a:cubicBezTo>
                          <a:cubicBezTo>
                            <a:pt x="0" y="49"/>
                            <a:pt x="0" y="49"/>
                            <a:pt x="1" y="49"/>
                          </a:cubicBezTo>
                          <a:close/>
                          <a:moveTo>
                            <a:pt x="56" y="16"/>
                          </a:moveTo>
                          <a:cubicBezTo>
                            <a:pt x="56" y="16"/>
                            <a:pt x="56" y="16"/>
                            <a:pt x="55" y="16"/>
                          </a:cubicBezTo>
                          <a:cubicBezTo>
                            <a:pt x="55" y="16"/>
                            <a:pt x="55" y="16"/>
                            <a:pt x="55" y="16"/>
                          </a:cubicBezTo>
                          <a:cubicBezTo>
                            <a:pt x="56" y="16"/>
                            <a:pt x="56" y="16"/>
                            <a:pt x="56" y="16"/>
                          </a:cubicBezTo>
                          <a:close/>
                          <a:moveTo>
                            <a:pt x="48" y="18"/>
                          </a:move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lose/>
                          <a:moveTo>
                            <a:pt x="41" y="20"/>
                          </a:move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0"/>
                          </a:cubicBezTo>
                          <a:close/>
                          <a:moveTo>
                            <a:pt x="19" y="40"/>
                          </a:moveTo>
                          <a:cubicBezTo>
                            <a:pt x="19" y="40"/>
                            <a:pt x="19" y="40"/>
                            <a:pt x="19" y="40"/>
                          </a:cubicBezTo>
                          <a:cubicBezTo>
                            <a:pt x="19" y="40"/>
                            <a:pt x="19" y="40"/>
                            <a:pt x="19" y="40"/>
                          </a:cubicBezTo>
                          <a:cubicBezTo>
                            <a:pt x="19" y="40"/>
                            <a:pt x="19" y="40"/>
                            <a:pt x="19" y="4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8" name="Freeform 2369">
                      <a:extLst>
                        <a:ext uri="{FF2B5EF4-FFF2-40B4-BE49-F238E27FC236}">
                          <a16:creationId xmlns:a16="http://schemas.microsoft.com/office/drawing/2014/main" id="{9E8F26DB-852B-47F9-8FE6-6874F50C20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7" y="2585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2 w 2"/>
                        <a:gd name="T9" fmla="*/ 0 h 2"/>
                        <a:gd name="T10" fmla="*/ 1 w 2"/>
                        <a:gd name="T11" fmla="*/ 0 h 2"/>
                        <a:gd name="T12" fmla="*/ 0 w 2"/>
                        <a:gd name="T13" fmla="*/ 0 h 2"/>
                        <a:gd name="T14" fmla="*/ 0 w 2"/>
                        <a:gd name="T15" fmla="*/ 0 h 2"/>
                        <a:gd name="T16" fmla="*/ 0 w 2"/>
                        <a:gd name="T17" fmla="*/ 0 h 2"/>
                        <a:gd name="T18" fmla="*/ 0 w 2"/>
                        <a:gd name="T19" fmla="*/ 0 h 2"/>
                        <a:gd name="T20" fmla="*/ 0 w 2"/>
                        <a:gd name="T21" fmla="*/ 0 h 2"/>
                        <a:gd name="T22" fmla="*/ 0 w 2"/>
                        <a:gd name="T23" fmla="*/ 1 h 2"/>
                        <a:gd name="T24" fmla="*/ 1 w 2"/>
                        <a:gd name="T25" fmla="*/ 1 h 2"/>
                        <a:gd name="T26" fmla="*/ 1 w 2"/>
                        <a:gd name="T27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79" name="Freeform 2370">
                      <a:extLst>
                        <a:ext uri="{FF2B5EF4-FFF2-40B4-BE49-F238E27FC236}">
                          <a16:creationId xmlns:a16="http://schemas.microsoft.com/office/drawing/2014/main" id="{3ADC4C94-9E37-478E-9E9C-0A3E8D2416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9" y="3958"/>
                      <a:ext cx="18" cy="16"/>
                    </a:xfrm>
                    <a:custGeom>
                      <a:avLst/>
                      <a:gdLst>
                        <a:gd name="T0" fmla="*/ 6 w 7"/>
                        <a:gd name="T1" fmla="*/ 3 h 6"/>
                        <a:gd name="T2" fmla="*/ 6 w 7"/>
                        <a:gd name="T3" fmla="*/ 3 h 6"/>
                        <a:gd name="T4" fmla="*/ 5 w 7"/>
                        <a:gd name="T5" fmla="*/ 3 h 6"/>
                        <a:gd name="T6" fmla="*/ 1 w 7"/>
                        <a:gd name="T7" fmla="*/ 1 h 6"/>
                        <a:gd name="T8" fmla="*/ 1 w 7"/>
                        <a:gd name="T9" fmla="*/ 1 h 6"/>
                        <a:gd name="T10" fmla="*/ 0 w 7"/>
                        <a:gd name="T11" fmla="*/ 2 h 6"/>
                        <a:gd name="T12" fmla="*/ 1 w 7"/>
                        <a:gd name="T13" fmla="*/ 2 h 6"/>
                        <a:gd name="T14" fmla="*/ 1 w 7"/>
                        <a:gd name="T15" fmla="*/ 3 h 6"/>
                        <a:gd name="T16" fmla="*/ 1 w 7"/>
                        <a:gd name="T17" fmla="*/ 4 h 6"/>
                        <a:gd name="T18" fmla="*/ 3 w 7"/>
                        <a:gd name="T19" fmla="*/ 5 h 6"/>
                        <a:gd name="T20" fmla="*/ 3 w 7"/>
                        <a:gd name="T21" fmla="*/ 5 h 6"/>
                        <a:gd name="T22" fmla="*/ 4 w 7"/>
                        <a:gd name="T23" fmla="*/ 5 h 6"/>
                        <a:gd name="T24" fmla="*/ 5 w 7"/>
                        <a:gd name="T25" fmla="*/ 5 h 6"/>
                        <a:gd name="T26" fmla="*/ 5 w 7"/>
                        <a:gd name="T27" fmla="*/ 5 h 6"/>
                        <a:gd name="T28" fmla="*/ 5 w 7"/>
                        <a:gd name="T29" fmla="*/ 5 h 6"/>
                        <a:gd name="T30" fmla="*/ 6 w 7"/>
                        <a:gd name="T31" fmla="*/ 5 h 6"/>
                        <a:gd name="T32" fmla="*/ 6 w 7"/>
                        <a:gd name="T33" fmla="*/ 5 h 6"/>
                        <a:gd name="T34" fmla="*/ 6 w 7"/>
                        <a:gd name="T35" fmla="*/ 5 h 6"/>
                        <a:gd name="T36" fmla="*/ 6 w 7"/>
                        <a:gd name="T37" fmla="*/ 5 h 6"/>
                        <a:gd name="T38" fmla="*/ 6 w 7"/>
                        <a:gd name="T39" fmla="*/ 5 h 6"/>
                        <a:gd name="T40" fmla="*/ 6 w 7"/>
                        <a:gd name="T41" fmla="*/ 3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7" h="6">
                          <a:moveTo>
                            <a:pt x="6" y="3"/>
                          </a:moveTo>
                          <a:cubicBezTo>
                            <a:pt x="6" y="3"/>
                            <a:pt x="6" y="3"/>
                            <a:pt x="6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4" y="1"/>
                            <a:pt x="3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4"/>
                            <a:pt x="1" y="4"/>
                          </a:cubicBezTo>
                          <a:cubicBezTo>
                            <a:pt x="2" y="4"/>
                            <a:pt x="2" y="4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6"/>
                            <a:pt x="3" y="6"/>
                            <a:pt x="4" y="5"/>
                          </a:cubicBezTo>
                          <a:cubicBezTo>
                            <a:pt x="4" y="5"/>
                            <a:pt x="5" y="5"/>
                            <a:pt x="5" y="5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5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7" y="4"/>
                            <a:pt x="7" y="4"/>
                            <a:pt x="6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0" name="Freeform 2371">
                      <a:extLst>
                        <a:ext uri="{FF2B5EF4-FFF2-40B4-BE49-F238E27FC236}">
                          <a16:creationId xmlns:a16="http://schemas.microsoft.com/office/drawing/2014/main" id="{091BA042-4032-4EDD-B3B1-56AB56026D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73" y="4020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0 w 2"/>
                        <a:gd name="T3" fmla="*/ 1 h 2"/>
                        <a:gd name="T4" fmla="*/ 2 w 2"/>
                        <a:gd name="T5" fmla="*/ 1 h 2"/>
                        <a:gd name="T6" fmla="*/ 2 w 2"/>
                        <a:gd name="T7" fmla="*/ 1 h 2"/>
                        <a:gd name="T8" fmla="*/ 0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1" name="Freeform 2372">
                      <a:extLst>
                        <a:ext uri="{FF2B5EF4-FFF2-40B4-BE49-F238E27FC236}">
                          <a16:creationId xmlns:a16="http://schemas.microsoft.com/office/drawing/2014/main" id="{CB80065C-09E4-4F4C-9768-B1A57B1421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21" y="4031"/>
                      <a:ext cx="0" cy="2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0 h 1"/>
                        <a:gd name="T3" fmla="*/ 0 h 1"/>
                        <a:gd name="T4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2" name="Freeform 2373">
                      <a:extLst>
                        <a:ext uri="{FF2B5EF4-FFF2-40B4-BE49-F238E27FC236}">
                          <a16:creationId xmlns:a16="http://schemas.microsoft.com/office/drawing/2014/main" id="{F2F6ED33-9817-41BB-AF52-3C4BF41943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563"/>
                      <a:ext cx="16" cy="14"/>
                    </a:xfrm>
                    <a:custGeom>
                      <a:avLst/>
                      <a:gdLst>
                        <a:gd name="T0" fmla="*/ 2 w 6"/>
                        <a:gd name="T1" fmla="*/ 2 h 5"/>
                        <a:gd name="T2" fmla="*/ 2 w 6"/>
                        <a:gd name="T3" fmla="*/ 2 h 5"/>
                        <a:gd name="T4" fmla="*/ 3 w 6"/>
                        <a:gd name="T5" fmla="*/ 2 h 5"/>
                        <a:gd name="T6" fmla="*/ 4 w 6"/>
                        <a:gd name="T7" fmla="*/ 4 h 5"/>
                        <a:gd name="T8" fmla="*/ 4 w 6"/>
                        <a:gd name="T9" fmla="*/ 4 h 5"/>
                        <a:gd name="T10" fmla="*/ 5 w 6"/>
                        <a:gd name="T11" fmla="*/ 5 h 5"/>
                        <a:gd name="T12" fmla="*/ 6 w 6"/>
                        <a:gd name="T13" fmla="*/ 5 h 5"/>
                        <a:gd name="T14" fmla="*/ 6 w 6"/>
                        <a:gd name="T15" fmla="*/ 5 h 5"/>
                        <a:gd name="T16" fmla="*/ 6 w 6"/>
                        <a:gd name="T17" fmla="*/ 4 h 5"/>
                        <a:gd name="T18" fmla="*/ 6 w 6"/>
                        <a:gd name="T19" fmla="*/ 4 h 5"/>
                        <a:gd name="T20" fmla="*/ 4 w 6"/>
                        <a:gd name="T21" fmla="*/ 2 h 5"/>
                        <a:gd name="T22" fmla="*/ 4 w 6"/>
                        <a:gd name="T23" fmla="*/ 1 h 5"/>
                        <a:gd name="T24" fmla="*/ 4 w 6"/>
                        <a:gd name="T25" fmla="*/ 1 h 5"/>
                        <a:gd name="T26" fmla="*/ 3 w 6"/>
                        <a:gd name="T27" fmla="*/ 0 h 5"/>
                        <a:gd name="T28" fmla="*/ 2 w 6"/>
                        <a:gd name="T29" fmla="*/ 0 h 5"/>
                        <a:gd name="T30" fmla="*/ 1 w 6"/>
                        <a:gd name="T31" fmla="*/ 1 h 5"/>
                        <a:gd name="T32" fmla="*/ 1 w 6"/>
                        <a:gd name="T33" fmla="*/ 2 h 5"/>
                        <a:gd name="T34" fmla="*/ 2 w 6"/>
                        <a:gd name="T35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3" y="3"/>
                            <a:pt x="3" y="4"/>
                            <a:pt x="4" y="4"/>
                          </a:cubicBezTo>
                          <a:cubicBezTo>
                            <a:pt x="4" y="4"/>
                            <a:pt x="4" y="4"/>
                            <a:pt x="4" y="4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3" name="Oval 2374">
                      <a:extLst>
                        <a:ext uri="{FF2B5EF4-FFF2-40B4-BE49-F238E27FC236}">
                          <a16:creationId xmlns:a16="http://schemas.microsoft.com/office/drawing/2014/main" id="{48B601C0-2B85-4DB3-ABF3-17A5BEBD76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80" y="4076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4" name="Freeform 2375">
                      <a:extLst>
                        <a:ext uri="{FF2B5EF4-FFF2-40B4-BE49-F238E27FC236}">
                          <a16:creationId xmlns:a16="http://schemas.microsoft.com/office/drawing/2014/main" id="{38DCD8A6-173F-4530-8152-74849EAA3E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4" y="2985"/>
                      <a:ext cx="0" cy="2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0 h 1"/>
                        <a:gd name="T3" fmla="*/ 0 h 1"/>
                        <a:gd name="T4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5" name="Freeform 2376">
                      <a:extLst>
                        <a:ext uri="{FF2B5EF4-FFF2-40B4-BE49-F238E27FC236}">
                          <a16:creationId xmlns:a16="http://schemas.microsoft.com/office/drawing/2014/main" id="{BF8420E2-0102-4B11-A780-3C94B2B4C6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62" y="408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2 h 2"/>
                        <a:gd name="T2" fmla="*/ 0 w 1"/>
                        <a:gd name="T3" fmla="*/ 0 h 2"/>
                        <a:gd name="T4" fmla="*/ 1 w 1"/>
                        <a:gd name="T5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2"/>
                          </a:move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6" name="Freeform 2377">
                      <a:extLst>
                        <a:ext uri="{FF2B5EF4-FFF2-40B4-BE49-F238E27FC236}">
                          <a16:creationId xmlns:a16="http://schemas.microsoft.com/office/drawing/2014/main" id="{48AA0B6B-7FBB-45B1-820A-5A4EB0CDFA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057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7" name="Oval 2378">
                      <a:extLst>
                        <a:ext uri="{FF2B5EF4-FFF2-40B4-BE49-F238E27FC236}">
                          <a16:creationId xmlns:a16="http://schemas.microsoft.com/office/drawing/2014/main" id="{4E1CDBC2-5705-45EB-A309-32686005BC7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02" y="4103"/>
                      <a:ext cx="3" cy="3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8" name="Freeform 2379">
                      <a:extLst>
                        <a:ext uri="{FF2B5EF4-FFF2-40B4-BE49-F238E27FC236}">
                          <a16:creationId xmlns:a16="http://schemas.microsoft.com/office/drawing/2014/main" id="{66EDC3DE-7E5F-4C02-81FF-F453143E7F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9" y="4103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1 h 1"/>
                        <a:gd name="T2" fmla="*/ 2 w 2"/>
                        <a:gd name="T3" fmla="*/ 1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0 w 2"/>
                        <a:gd name="T9" fmla="*/ 1 h 1"/>
                        <a:gd name="T10" fmla="*/ 1 w 2"/>
                        <a:gd name="T11" fmla="*/ 1 h 1"/>
                        <a:gd name="T12" fmla="*/ 2 w 2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689" name="Freeform 2380">
                      <a:extLst>
                        <a:ext uri="{FF2B5EF4-FFF2-40B4-BE49-F238E27FC236}">
                          <a16:creationId xmlns:a16="http://schemas.microsoft.com/office/drawing/2014/main" id="{7669D72E-2AD2-4E43-A621-A9DA140405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1" y="4106"/>
                      <a:ext cx="6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1 h 1"/>
                        <a:gd name="T6" fmla="*/ 0 w 2"/>
                        <a:gd name="T7" fmla="*/ 1 h 1"/>
                        <a:gd name="T8" fmla="*/ 1 w 2"/>
                        <a:gd name="T9" fmla="*/ 0 h 1"/>
                        <a:gd name="T10" fmla="*/ 2 w 2"/>
                        <a:gd name="T11" fmla="*/ 0 h 1"/>
                        <a:gd name="T12" fmla="*/ 1 w 2"/>
                        <a:gd name="T1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</p:grpSp>
              <p:sp>
                <p:nvSpPr>
                  <p:cNvPr id="366" name="Freeform 2382">
                    <a:extLst>
                      <a:ext uri="{FF2B5EF4-FFF2-40B4-BE49-F238E27FC236}">
                        <a16:creationId xmlns:a16="http://schemas.microsoft.com/office/drawing/2014/main" id="{9BF38E61-6E77-4620-A21D-90218E893E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2502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0 w 2"/>
                      <a:gd name="T5" fmla="*/ 2 h 2"/>
                      <a:gd name="T6" fmla="*/ 1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67" name="Oval 2383">
                    <a:extLst>
                      <a:ext uri="{FF2B5EF4-FFF2-40B4-BE49-F238E27FC236}">
                        <a16:creationId xmlns:a16="http://schemas.microsoft.com/office/drawing/2014/main" id="{0A6E9841-7FDD-458C-A460-BDF4E4E9C9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85" y="4108"/>
                    <a:ext cx="3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68" name="Freeform 2384">
                    <a:extLst>
                      <a:ext uri="{FF2B5EF4-FFF2-40B4-BE49-F238E27FC236}">
                        <a16:creationId xmlns:a16="http://schemas.microsoft.com/office/drawing/2014/main" id="{3A1D8EF6-413C-4779-A349-05E54214C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0" y="410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69" name="Freeform 2385">
                    <a:extLst>
                      <a:ext uri="{FF2B5EF4-FFF2-40B4-BE49-F238E27FC236}">
                        <a16:creationId xmlns:a16="http://schemas.microsoft.com/office/drawing/2014/main" id="{1905CB2F-3578-4E87-9959-5AF398B5EC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3" y="4108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0" name="Freeform 2386">
                    <a:extLst>
                      <a:ext uri="{FF2B5EF4-FFF2-40B4-BE49-F238E27FC236}">
                        <a16:creationId xmlns:a16="http://schemas.microsoft.com/office/drawing/2014/main" id="{20E8A9BB-AEDD-49C6-8F95-ED2F1D0E2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3" y="4111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1" name="Freeform 2387">
                    <a:extLst>
                      <a:ext uri="{FF2B5EF4-FFF2-40B4-BE49-F238E27FC236}">
                        <a16:creationId xmlns:a16="http://schemas.microsoft.com/office/drawing/2014/main" id="{43C1D9C6-F2B2-4791-85F3-73A143FA13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8" y="4127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2" name="Freeform 2388">
                    <a:extLst>
                      <a:ext uri="{FF2B5EF4-FFF2-40B4-BE49-F238E27FC236}">
                        <a16:creationId xmlns:a16="http://schemas.microsoft.com/office/drawing/2014/main" id="{9125CF5B-3647-4002-918D-89B8BA0234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347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3" name="Freeform 2389">
                    <a:extLst>
                      <a:ext uri="{FF2B5EF4-FFF2-40B4-BE49-F238E27FC236}">
                        <a16:creationId xmlns:a16="http://schemas.microsoft.com/office/drawing/2014/main" id="{D2A23FA5-73D1-4166-B0B5-4D1857D8FD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0 w 2"/>
                      <a:gd name="T3" fmla="*/ 3 h 3"/>
                      <a:gd name="T4" fmla="*/ 0 w 2"/>
                      <a:gd name="T5" fmla="*/ 3 h 3"/>
                      <a:gd name="T6" fmla="*/ 0 w 2"/>
                      <a:gd name="T7" fmla="*/ 3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1 h 3"/>
                      <a:gd name="T14" fmla="*/ 1 w 2"/>
                      <a:gd name="T15" fmla="*/ 1 h 3"/>
                      <a:gd name="T16" fmla="*/ 1 w 2"/>
                      <a:gd name="T17" fmla="*/ 1 h 3"/>
                      <a:gd name="T18" fmla="*/ 1 w 2"/>
                      <a:gd name="T19" fmla="*/ 1 h 3"/>
                      <a:gd name="T20" fmla="*/ 1 w 2"/>
                      <a:gd name="T21" fmla="*/ 1 h 3"/>
                      <a:gd name="T22" fmla="*/ 1 w 2"/>
                      <a:gd name="T23" fmla="*/ 0 h 3"/>
                      <a:gd name="T24" fmla="*/ 0 w 2"/>
                      <a:gd name="T25" fmla="*/ 0 h 3"/>
                      <a:gd name="T26" fmla="*/ 0 w 2"/>
                      <a:gd name="T27" fmla="*/ 0 h 3"/>
                      <a:gd name="T28" fmla="*/ 0 w 2"/>
                      <a:gd name="T29" fmla="*/ 1 h 3"/>
                      <a:gd name="T30" fmla="*/ 0 w 2"/>
                      <a:gd name="T31" fmla="*/ 1 h 3"/>
                      <a:gd name="T32" fmla="*/ 0 w 2"/>
                      <a:gd name="T33" fmla="*/ 2 h 3"/>
                      <a:gd name="T34" fmla="*/ 0 w 2"/>
                      <a:gd name="T3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4" name="Freeform 2390">
                    <a:extLst>
                      <a:ext uri="{FF2B5EF4-FFF2-40B4-BE49-F238E27FC236}">
                        <a16:creationId xmlns:a16="http://schemas.microsoft.com/office/drawing/2014/main" id="{8BB68FBA-8874-430C-8558-A38C16E19E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036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5" name="Freeform 2391">
                    <a:extLst>
                      <a:ext uri="{FF2B5EF4-FFF2-40B4-BE49-F238E27FC236}">
                        <a16:creationId xmlns:a16="http://schemas.microsoft.com/office/drawing/2014/main" id="{248F7154-2CFF-47B2-97D6-E962E76193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9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6" name="Freeform 2392">
                    <a:extLst>
                      <a:ext uri="{FF2B5EF4-FFF2-40B4-BE49-F238E27FC236}">
                        <a16:creationId xmlns:a16="http://schemas.microsoft.com/office/drawing/2014/main" id="{784056BD-5017-4F00-82B6-3DABC773C7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27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7" name="Freeform 2393">
                    <a:extLst>
                      <a:ext uri="{FF2B5EF4-FFF2-40B4-BE49-F238E27FC236}">
                        <a16:creationId xmlns:a16="http://schemas.microsoft.com/office/drawing/2014/main" id="{799C05CE-5311-4B10-A89F-52EEEC5C32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0" y="2893"/>
                    <a:ext cx="5" cy="8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2 w 2"/>
                      <a:gd name="T3" fmla="*/ 2 h 3"/>
                      <a:gd name="T4" fmla="*/ 2 w 2"/>
                      <a:gd name="T5" fmla="*/ 1 h 3"/>
                      <a:gd name="T6" fmla="*/ 2 w 2"/>
                      <a:gd name="T7" fmla="*/ 1 h 3"/>
                      <a:gd name="T8" fmla="*/ 2 w 2"/>
                      <a:gd name="T9" fmla="*/ 0 h 3"/>
                      <a:gd name="T10" fmla="*/ 1 w 2"/>
                      <a:gd name="T11" fmla="*/ 1 h 3"/>
                      <a:gd name="T12" fmla="*/ 1 w 2"/>
                      <a:gd name="T13" fmla="*/ 2 h 3"/>
                      <a:gd name="T14" fmla="*/ 2 w 2"/>
                      <a:gd name="T1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8" name="Freeform 2394">
                    <a:extLst>
                      <a:ext uri="{FF2B5EF4-FFF2-40B4-BE49-F238E27FC236}">
                        <a16:creationId xmlns:a16="http://schemas.microsoft.com/office/drawing/2014/main" id="{A9FC8103-BF9F-4EE8-A276-5A7BB5E08E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8" y="2976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1 h 2"/>
                      <a:gd name="T14" fmla="*/ 1 w 2"/>
                      <a:gd name="T15" fmla="*/ 0 h 2"/>
                      <a:gd name="T16" fmla="*/ 1 w 2"/>
                      <a:gd name="T17" fmla="*/ 0 h 2"/>
                      <a:gd name="T18" fmla="*/ 0 w 2"/>
                      <a:gd name="T19" fmla="*/ 0 h 2"/>
                      <a:gd name="T20" fmla="*/ 1 w 2"/>
                      <a:gd name="T2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79" name="Freeform 2395">
                    <a:extLst>
                      <a:ext uri="{FF2B5EF4-FFF2-40B4-BE49-F238E27FC236}">
                        <a16:creationId xmlns:a16="http://schemas.microsoft.com/office/drawing/2014/main" id="{4766CE3B-0EA1-4702-BB8A-9734D99660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5" y="2724"/>
                    <a:ext cx="6" cy="6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0" name="Freeform 2396">
                    <a:extLst>
                      <a:ext uri="{FF2B5EF4-FFF2-40B4-BE49-F238E27FC236}">
                        <a16:creationId xmlns:a16="http://schemas.microsoft.com/office/drawing/2014/main" id="{F941E5DF-482D-4DD0-8C89-2381291AD2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" y="3473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1" name="Freeform 2397">
                    <a:extLst>
                      <a:ext uri="{FF2B5EF4-FFF2-40B4-BE49-F238E27FC236}">
                        <a16:creationId xmlns:a16="http://schemas.microsoft.com/office/drawing/2014/main" id="{67900DCA-E789-46ED-96A0-D7290B4677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" y="2939"/>
                    <a:ext cx="11" cy="11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2 w 4"/>
                      <a:gd name="T3" fmla="*/ 4 h 4"/>
                      <a:gd name="T4" fmla="*/ 2 w 4"/>
                      <a:gd name="T5" fmla="*/ 3 h 4"/>
                      <a:gd name="T6" fmla="*/ 2 w 4"/>
                      <a:gd name="T7" fmla="*/ 2 h 4"/>
                      <a:gd name="T8" fmla="*/ 3 w 4"/>
                      <a:gd name="T9" fmla="*/ 2 h 4"/>
                      <a:gd name="T10" fmla="*/ 4 w 4"/>
                      <a:gd name="T11" fmla="*/ 1 h 4"/>
                      <a:gd name="T12" fmla="*/ 3 w 4"/>
                      <a:gd name="T13" fmla="*/ 1 h 4"/>
                      <a:gd name="T14" fmla="*/ 2 w 4"/>
                      <a:gd name="T15" fmla="*/ 2 h 4"/>
                      <a:gd name="T16" fmla="*/ 2 w 4"/>
                      <a:gd name="T17" fmla="*/ 2 h 4"/>
                      <a:gd name="T18" fmla="*/ 1 w 4"/>
                      <a:gd name="T19" fmla="*/ 3 h 4"/>
                      <a:gd name="T20" fmla="*/ 1 w 4"/>
                      <a:gd name="T2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2" name="Freeform 2398">
                    <a:extLst>
                      <a:ext uri="{FF2B5EF4-FFF2-40B4-BE49-F238E27FC236}">
                        <a16:creationId xmlns:a16="http://schemas.microsoft.com/office/drawing/2014/main" id="{8325A1E8-8331-441C-AA67-5A75414A48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497"/>
                    <a:ext cx="6" cy="5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0 h 2"/>
                      <a:gd name="T10" fmla="*/ 0 w 2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3" name="Freeform 2399">
                    <a:extLst>
                      <a:ext uri="{FF2B5EF4-FFF2-40B4-BE49-F238E27FC236}">
                        <a16:creationId xmlns:a16="http://schemas.microsoft.com/office/drawing/2014/main" id="{41DBAFD7-8A06-40C9-9C57-80C0F950D4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599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4" name="Freeform 2400">
                    <a:extLst>
                      <a:ext uri="{FF2B5EF4-FFF2-40B4-BE49-F238E27FC236}">
                        <a16:creationId xmlns:a16="http://schemas.microsoft.com/office/drawing/2014/main" id="{FF6A7B18-F5DD-4058-9139-BA8B9E2013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04"/>
                    <a:ext cx="3" cy="8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1 h 3"/>
                      <a:gd name="T4" fmla="*/ 0 w 1"/>
                      <a:gd name="T5" fmla="*/ 1 h 3"/>
                      <a:gd name="T6" fmla="*/ 0 w 1"/>
                      <a:gd name="T7" fmla="*/ 1 h 3"/>
                      <a:gd name="T8" fmla="*/ 0 w 1"/>
                      <a:gd name="T9" fmla="*/ 1 h 3"/>
                      <a:gd name="T10" fmla="*/ 0 w 1"/>
                      <a:gd name="T11" fmla="*/ 2 h 3"/>
                      <a:gd name="T12" fmla="*/ 1 w 1"/>
                      <a:gd name="T13" fmla="*/ 2 h 3"/>
                      <a:gd name="T14" fmla="*/ 1 w 1"/>
                      <a:gd name="T15" fmla="*/ 1 h 3"/>
                      <a:gd name="T16" fmla="*/ 1 w 1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5" name="Freeform 2401">
                    <a:extLst>
                      <a:ext uri="{FF2B5EF4-FFF2-40B4-BE49-F238E27FC236}">
                        <a16:creationId xmlns:a16="http://schemas.microsoft.com/office/drawing/2014/main" id="{8EA101C2-8AA7-4BF8-8945-E076BDEB66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62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1 w 1"/>
                      <a:gd name="T13" fmla="*/ 1 h 1"/>
                      <a:gd name="T14" fmla="*/ 1 w 1"/>
                      <a:gd name="T15" fmla="*/ 1 h 1"/>
                      <a:gd name="T16" fmla="*/ 0 w 1"/>
                      <a:gd name="T17" fmla="*/ 0 h 1"/>
                      <a:gd name="T18" fmla="*/ 0 w 1"/>
                      <a:gd name="T1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6" name="Freeform 2402">
                    <a:extLst>
                      <a:ext uri="{FF2B5EF4-FFF2-40B4-BE49-F238E27FC236}">
                        <a16:creationId xmlns:a16="http://schemas.microsoft.com/office/drawing/2014/main" id="{771F0C17-43A3-4144-9BE0-24954D91F7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50"/>
                    <a:ext cx="5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2 h 2"/>
                      <a:gd name="T14" fmla="*/ 2 w 2"/>
                      <a:gd name="T1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7" name="Freeform 2403">
                    <a:extLst>
                      <a:ext uri="{FF2B5EF4-FFF2-40B4-BE49-F238E27FC236}">
                        <a16:creationId xmlns:a16="http://schemas.microsoft.com/office/drawing/2014/main" id="{30130684-62C9-4C7B-947E-26BA798948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3701"/>
                    <a:ext cx="3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8" name="Freeform 2404">
                    <a:extLst>
                      <a:ext uri="{FF2B5EF4-FFF2-40B4-BE49-F238E27FC236}">
                        <a16:creationId xmlns:a16="http://schemas.microsoft.com/office/drawing/2014/main" id="{352BAB3E-6626-4A05-8840-4EEE57014E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" y="3154"/>
                    <a:ext cx="8" cy="13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0 h 5"/>
                      <a:gd name="T4" fmla="*/ 1 w 3"/>
                      <a:gd name="T5" fmla="*/ 1 h 5"/>
                      <a:gd name="T6" fmla="*/ 1 w 3"/>
                      <a:gd name="T7" fmla="*/ 1 h 5"/>
                      <a:gd name="T8" fmla="*/ 1 w 3"/>
                      <a:gd name="T9" fmla="*/ 1 h 5"/>
                      <a:gd name="T10" fmla="*/ 1 w 3"/>
                      <a:gd name="T11" fmla="*/ 1 h 5"/>
                      <a:gd name="T12" fmla="*/ 1 w 3"/>
                      <a:gd name="T13" fmla="*/ 1 h 5"/>
                      <a:gd name="T14" fmla="*/ 1 w 3"/>
                      <a:gd name="T15" fmla="*/ 2 h 5"/>
                      <a:gd name="T16" fmla="*/ 1 w 3"/>
                      <a:gd name="T17" fmla="*/ 2 h 5"/>
                      <a:gd name="T18" fmla="*/ 0 w 3"/>
                      <a:gd name="T19" fmla="*/ 3 h 5"/>
                      <a:gd name="T20" fmla="*/ 1 w 3"/>
                      <a:gd name="T21" fmla="*/ 5 h 5"/>
                      <a:gd name="T22" fmla="*/ 1 w 3"/>
                      <a:gd name="T23" fmla="*/ 5 h 5"/>
                      <a:gd name="T24" fmla="*/ 2 w 3"/>
                      <a:gd name="T25" fmla="*/ 4 h 5"/>
                      <a:gd name="T26" fmla="*/ 2 w 3"/>
                      <a:gd name="T27" fmla="*/ 3 h 5"/>
                      <a:gd name="T28" fmla="*/ 2 w 3"/>
                      <a:gd name="T29" fmla="*/ 2 h 5"/>
                      <a:gd name="T30" fmla="*/ 2 w 3"/>
                      <a:gd name="T31" fmla="*/ 1 h 5"/>
                      <a:gd name="T32" fmla="*/ 2 w 3"/>
                      <a:gd name="T33" fmla="*/ 1 h 5"/>
                      <a:gd name="T34" fmla="*/ 2 w 3"/>
                      <a:gd name="T35" fmla="*/ 1 h 5"/>
                      <a:gd name="T36" fmla="*/ 2 w 3"/>
                      <a:gd name="T37" fmla="*/ 1 h 5"/>
                      <a:gd name="T38" fmla="*/ 2 w 3"/>
                      <a:gd name="T3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89" name="Freeform 2405">
                    <a:extLst>
                      <a:ext uri="{FF2B5EF4-FFF2-40B4-BE49-F238E27FC236}">
                        <a16:creationId xmlns:a16="http://schemas.microsoft.com/office/drawing/2014/main" id="{A817CDBB-C792-411C-A0FB-E8ECDCA6E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2668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1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0" name="Freeform 2406">
                    <a:extLst>
                      <a:ext uri="{FF2B5EF4-FFF2-40B4-BE49-F238E27FC236}">
                        <a16:creationId xmlns:a16="http://schemas.microsoft.com/office/drawing/2014/main" id="{A95A5E6C-395D-403B-A708-6053F40ECF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6" y="3733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1" name="Freeform 2407">
                    <a:extLst>
                      <a:ext uri="{FF2B5EF4-FFF2-40B4-BE49-F238E27FC236}">
                        <a16:creationId xmlns:a16="http://schemas.microsoft.com/office/drawing/2014/main" id="{1F554EDF-F2E8-436C-9AD1-76F8A60A85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3" y="3736"/>
                    <a:ext cx="6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0 w 2"/>
                      <a:gd name="T7" fmla="*/ 0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2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2" name="Freeform 2408">
                    <a:extLst>
                      <a:ext uri="{FF2B5EF4-FFF2-40B4-BE49-F238E27FC236}">
                        <a16:creationId xmlns:a16="http://schemas.microsoft.com/office/drawing/2014/main" id="{310C9126-151E-4FB1-B89E-54F093F0AE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9" y="2657"/>
                    <a:ext cx="16" cy="14"/>
                  </a:xfrm>
                  <a:custGeom>
                    <a:avLst/>
                    <a:gdLst>
                      <a:gd name="T0" fmla="*/ 0 w 6"/>
                      <a:gd name="T1" fmla="*/ 2 h 5"/>
                      <a:gd name="T2" fmla="*/ 0 w 6"/>
                      <a:gd name="T3" fmla="*/ 2 h 5"/>
                      <a:gd name="T4" fmla="*/ 0 w 6"/>
                      <a:gd name="T5" fmla="*/ 2 h 5"/>
                      <a:gd name="T6" fmla="*/ 0 w 6"/>
                      <a:gd name="T7" fmla="*/ 2 h 5"/>
                      <a:gd name="T8" fmla="*/ 1 w 6"/>
                      <a:gd name="T9" fmla="*/ 3 h 5"/>
                      <a:gd name="T10" fmla="*/ 3 w 6"/>
                      <a:gd name="T11" fmla="*/ 4 h 5"/>
                      <a:gd name="T12" fmla="*/ 3 w 6"/>
                      <a:gd name="T13" fmla="*/ 4 h 5"/>
                      <a:gd name="T14" fmla="*/ 3 w 6"/>
                      <a:gd name="T15" fmla="*/ 4 h 5"/>
                      <a:gd name="T16" fmla="*/ 3 w 6"/>
                      <a:gd name="T17" fmla="*/ 4 h 5"/>
                      <a:gd name="T18" fmla="*/ 5 w 6"/>
                      <a:gd name="T19" fmla="*/ 4 h 5"/>
                      <a:gd name="T20" fmla="*/ 6 w 6"/>
                      <a:gd name="T21" fmla="*/ 3 h 5"/>
                      <a:gd name="T22" fmla="*/ 5 w 6"/>
                      <a:gd name="T23" fmla="*/ 2 h 5"/>
                      <a:gd name="T24" fmla="*/ 4 w 6"/>
                      <a:gd name="T25" fmla="*/ 1 h 5"/>
                      <a:gd name="T26" fmla="*/ 2 w 6"/>
                      <a:gd name="T27" fmla="*/ 1 h 5"/>
                      <a:gd name="T28" fmla="*/ 2 w 6"/>
                      <a:gd name="T29" fmla="*/ 1 h 5"/>
                      <a:gd name="T30" fmla="*/ 2 w 6"/>
                      <a:gd name="T31" fmla="*/ 1 h 5"/>
                      <a:gd name="T32" fmla="*/ 2 w 6"/>
                      <a:gd name="T33" fmla="*/ 1 h 5"/>
                      <a:gd name="T34" fmla="*/ 0 w 6"/>
                      <a:gd name="T35" fmla="*/ 1 h 5"/>
                      <a:gd name="T36" fmla="*/ 0 w 6"/>
                      <a:gd name="T37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5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4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5"/>
                          <a:pt x="4" y="5"/>
                          <a:pt x="5" y="4"/>
                        </a:cubicBezTo>
                        <a:cubicBezTo>
                          <a:pt x="5" y="4"/>
                          <a:pt x="6" y="4"/>
                          <a:pt x="6" y="3"/>
                        </a:cubicBezTo>
                        <a:cubicBezTo>
                          <a:pt x="6" y="3"/>
                          <a:pt x="6" y="2"/>
                          <a:pt x="5" y="2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4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3" name="Freeform 2409">
                    <a:extLst>
                      <a:ext uri="{FF2B5EF4-FFF2-40B4-BE49-F238E27FC236}">
                        <a16:creationId xmlns:a16="http://schemas.microsoft.com/office/drawing/2014/main" id="{FDBE5F3D-C8C2-4CF8-83C4-70B74EB3F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2" y="2652"/>
                    <a:ext cx="11" cy="8"/>
                  </a:xfrm>
                  <a:custGeom>
                    <a:avLst/>
                    <a:gdLst>
                      <a:gd name="T0" fmla="*/ 1 w 4"/>
                      <a:gd name="T1" fmla="*/ 3 h 3"/>
                      <a:gd name="T2" fmla="*/ 2 w 4"/>
                      <a:gd name="T3" fmla="*/ 3 h 3"/>
                      <a:gd name="T4" fmla="*/ 3 w 4"/>
                      <a:gd name="T5" fmla="*/ 2 h 3"/>
                      <a:gd name="T6" fmla="*/ 4 w 4"/>
                      <a:gd name="T7" fmla="*/ 1 h 3"/>
                      <a:gd name="T8" fmla="*/ 4 w 4"/>
                      <a:gd name="T9" fmla="*/ 1 h 3"/>
                      <a:gd name="T10" fmla="*/ 3 w 4"/>
                      <a:gd name="T11" fmla="*/ 1 h 3"/>
                      <a:gd name="T12" fmla="*/ 3 w 4"/>
                      <a:gd name="T13" fmla="*/ 1 h 3"/>
                      <a:gd name="T14" fmla="*/ 2 w 4"/>
                      <a:gd name="T15" fmla="*/ 1 h 3"/>
                      <a:gd name="T16" fmla="*/ 0 w 4"/>
                      <a:gd name="T17" fmla="*/ 1 h 3"/>
                      <a:gd name="T18" fmla="*/ 0 w 4"/>
                      <a:gd name="T19" fmla="*/ 1 h 3"/>
                      <a:gd name="T20" fmla="*/ 0 w 4"/>
                      <a:gd name="T21" fmla="*/ 2 h 3"/>
                      <a:gd name="T22" fmla="*/ 0 w 4"/>
                      <a:gd name="T23" fmla="*/ 2 h 3"/>
                      <a:gd name="T24" fmla="*/ 1 w 4"/>
                      <a:gd name="T2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4" name="Freeform 2410">
                    <a:extLst>
                      <a:ext uri="{FF2B5EF4-FFF2-40B4-BE49-F238E27FC236}">
                        <a16:creationId xmlns:a16="http://schemas.microsoft.com/office/drawing/2014/main" id="{C338BC86-6C10-4128-ABBE-79AA31703E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2647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2 h 2"/>
                      <a:gd name="T12" fmla="*/ 1 w 1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5" name="Freeform 2411">
                    <a:extLst>
                      <a:ext uri="{FF2B5EF4-FFF2-40B4-BE49-F238E27FC236}">
                        <a16:creationId xmlns:a16="http://schemas.microsoft.com/office/drawing/2014/main" id="{03ED62A9-F5DB-4CFB-9BCC-392B8C24B3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284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0 h 2"/>
                      <a:gd name="T12" fmla="*/ 1 w 2"/>
                      <a:gd name="T13" fmla="*/ 0 h 2"/>
                      <a:gd name="T14" fmla="*/ 1 w 2"/>
                      <a:gd name="T15" fmla="*/ 0 h 2"/>
                      <a:gd name="T16" fmla="*/ 0 w 2"/>
                      <a:gd name="T17" fmla="*/ 1 h 2"/>
                      <a:gd name="T18" fmla="*/ 1 w 2"/>
                      <a:gd name="T19" fmla="*/ 1 h 2"/>
                      <a:gd name="T20" fmla="*/ 1 w 2"/>
                      <a:gd name="T2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6" name="Freeform 2412">
                    <a:extLst>
                      <a:ext uri="{FF2B5EF4-FFF2-40B4-BE49-F238E27FC236}">
                        <a16:creationId xmlns:a16="http://schemas.microsoft.com/office/drawing/2014/main" id="{B5C1B50E-A1EA-4954-AC22-29788483FF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789"/>
                    <a:ext cx="22" cy="19"/>
                  </a:xfrm>
                  <a:custGeom>
                    <a:avLst/>
                    <a:gdLst>
                      <a:gd name="T0" fmla="*/ 8 w 8"/>
                      <a:gd name="T1" fmla="*/ 5 h 7"/>
                      <a:gd name="T2" fmla="*/ 8 w 8"/>
                      <a:gd name="T3" fmla="*/ 5 h 7"/>
                      <a:gd name="T4" fmla="*/ 8 w 8"/>
                      <a:gd name="T5" fmla="*/ 5 h 7"/>
                      <a:gd name="T6" fmla="*/ 7 w 8"/>
                      <a:gd name="T7" fmla="*/ 3 h 7"/>
                      <a:gd name="T8" fmla="*/ 6 w 8"/>
                      <a:gd name="T9" fmla="*/ 3 h 7"/>
                      <a:gd name="T10" fmla="*/ 5 w 8"/>
                      <a:gd name="T11" fmla="*/ 2 h 7"/>
                      <a:gd name="T12" fmla="*/ 4 w 8"/>
                      <a:gd name="T13" fmla="*/ 1 h 7"/>
                      <a:gd name="T14" fmla="*/ 2 w 8"/>
                      <a:gd name="T15" fmla="*/ 0 h 7"/>
                      <a:gd name="T16" fmla="*/ 2 w 8"/>
                      <a:gd name="T17" fmla="*/ 0 h 7"/>
                      <a:gd name="T18" fmla="*/ 1 w 8"/>
                      <a:gd name="T19" fmla="*/ 0 h 7"/>
                      <a:gd name="T20" fmla="*/ 1 w 8"/>
                      <a:gd name="T21" fmla="*/ 0 h 7"/>
                      <a:gd name="T22" fmla="*/ 1 w 8"/>
                      <a:gd name="T23" fmla="*/ 0 h 7"/>
                      <a:gd name="T24" fmla="*/ 1 w 8"/>
                      <a:gd name="T25" fmla="*/ 0 h 7"/>
                      <a:gd name="T26" fmla="*/ 1 w 8"/>
                      <a:gd name="T27" fmla="*/ 0 h 7"/>
                      <a:gd name="T28" fmla="*/ 1 w 8"/>
                      <a:gd name="T29" fmla="*/ 1 h 7"/>
                      <a:gd name="T30" fmla="*/ 2 w 8"/>
                      <a:gd name="T31" fmla="*/ 1 h 7"/>
                      <a:gd name="T32" fmla="*/ 2 w 8"/>
                      <a:gd name="T33" fmla="*/ 1 h 7"/>
                      <a:gd name="T34" fmla="*/ 2 w 8"/>
                      <a:gd name="T35" fmla="*/ 2 h 7"/>
                      <a:gd name="T36" fmla="*/ 2 w 8"/>
                      <a:gd name="T37" fmla="*/ 4 h 7"/>
                      <a:gd name="T38" fmla="*/ 3 w 8"/>
                      <a:gd name="T39" fmla="*/ 4 h 7"/>
                      <a:gd name="T40" fmla="*/ 3 w 8"/>
                      <a:gd name="T41" fmla="*/ 4 h 7"/>
                      <a:gd name="T42" fmla="*/ 2 w 8"/>
                      <a:gd name="T43" fmla="*/ 4 h 7"/>
                      <a:gd name="T44" fmla="*/ 2 w 8"/>
                      <a:gd name="T45" fmla="*/ 6 h 7"/>
                      <a:gd name="T46" fmla="*/ 3 w 8"/>
                      <a:gd name="T47" fmla="*/ 7 h 7"/>
                      <a:gd name="T48" fmla="*/ 5 w 8"/>
                      <a:gd name="T49" fmla="*/ 6 h 7"/>
                      <a:gd name="T50" fmla="*/ 6 w 8"/>
                      <a:gd name="T51" fmla="*/ 4 h 7"/>
                      <a:gd name="T52" fmla="*/ 6 w 8"/>
                      <a:gd name="T53" fmla="*/ 5 h 7"/>
                      <a:gd name="T54" fmla="*/ 6 w 8"/>
                      <a:gd name="T55" fmla="*/ 5 h 7"/>
                      <a:gd name="T56" fmla="*/ 8 w 8"/>
                      <a:gd name="T57" fmla="*/ 5 h 7"/>
                      <a:gd name="T58" fmla="*/ 8 w 8"/>
                      <a:gd name="T59" fmla="*/ 5 h 7"/>
                      <a:gd name="T60" fmla="*/ 8 w 8"/>
                      <a:gd name="T61" fmla="*/ 5 h 7"/>
                      <a:gd name="T62" fmla="*/ 8 w 8"/>
                      <a:gd name="T63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" h="7">
                        <a:moveTo>
                          <a:pt x="8" y="5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3"/>
                          <a:pt x="8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5" y="2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6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4" y="6"/>
                          <a:pt x="4" y="6"/>
                          <a:pt x="5" y="6"/>
                        </a:cubicBezTo>
                        <a:cubicBezTo>
                          <a:pt x="5" y="6"/>
                          <a:pt x="5" y="5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7" name="Freeform 2413">
                    <a:extLst>
                      <a:ext uri="{FF2B5EF4-FFF2-40B4-BE49-F238E27FC236}">
                        <a16:creationId xmlns:a16="http://schemas.microsoft.com/office/drawing/2014/main" id="{9486AFF3-FB54-4F38-B6DD-8838527B34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33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8" name="Freeform 2414">
                    <a:extLst>
                      <a:ext uri="{FF2B5EF4-FFF2-40B4-BE49-F238E27FC236}">
                        <a16:creationId xmlns:a16="http://schemas.microsoft.com/office/drawing/2014/main" id="{C2FD3824-5433-452D-8DC9-5B0905BC24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7" y="383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399" name="Freeform 2415">
                    <a:extLst>
                      <a:ext uri="{FF2B5EF4-FFF2-40B4-BE49-F238E27FC236}">
                        <a16:creationId xmlns:a16="http://schemas.microsoft.com/office/drawing/2014/main" id="{21A16E78-567C-4353-8C46-0CB5083DFB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835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0 w 2"/>
                      <a:gd name="T11" fmla="*/ 0 h 1"/>
                      <a:gd name="T12" fmla="*/ 1 w 2"/>
                      <a:gd name="T13" fmla="*/ 0 h 1"/>
                      <a:gd name="T14" fmla="*/ 1 w 2"/>
                      <a:gd name="T1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0" name="Freeform 2416">
                    <a:extLst>
                      <a:ext uri="{FF2B5EF4-FFF2-40B4-BE49-F238E27FC236}">
                        <a16:creationId xmlns:a16="http://schemas.microsoft.com/office/drawing/2014/main" id="{752121D7-6469-48E4-84C5-9A882C9AF7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6" y="2630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1" name="Freeform 2417">
                    <a:extLst>
                      <a:ext uri="{FF2B5EF4-FFF2-40B4-BE49-F238E27FC236}">
                        <a16:creationId xmlns:a16="http://schemas.microsoft.com/office/drawing/2014/main" id="{C5FA2E9D-8780-405E-87CC-8B011E7FE7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3848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2" name="Freeform 2418">
                    <a:extLst>
                      <a:ext uri="{FF2B5EF4-FFF2-40B4-BE49-F238E27FC236}">
                        <a16:creationId xmlns:a16="http://schemas.microsoft.com/office/drawing/2014/main" id="{46F44F80-29ED-41EF-A9E8-2A857F732C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88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3" name="Freeform 2419">
                    <a:extLst>
                      <a:ext uri="{FF2B5EF4-FFF2-40B4-BE49-F238E27FC236}">
                        <a16:creationId xmlns:a16="http://schemas.microsoft.com/office/drawing/2014/main" id="{3F72208E-9EB6-4F3C-A9C3-3BD555F868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5" y="2612"/>
                    <a:ext cx="21" cy="13"/>
                  </a:xfrm>
                  <a:custGeom>
                    <a:avLst/>
                    <a:gdLst>
                      <a:gd name="T0" fmla="*/ 1 w 8"/>
                      <a:gd name="T1" fmla="*/ 1 h 5"/>
                      <a:gd name="T2" fmla="*/ 2 w 8"/>
                      <a:gd name="T3" fmla="*/ 2 h 5"/>
                      <a:gd name="T4" fmla="*/ 2 w 8"/>
                      <a:gd name="T5" fmla="*/ 3 h 5"/>
                      <a:gd name="T6" fmla="*/ 4 w 8"/>
                      <a:gd name="T7" fmla="*/ 3 h 5"/>
                      <a:gd name="T8" fmla="*/ 4 w 8"/>
                      <a:gd name="T9" fmla="*/ 4 h 5"/>
                      <a:gd name="T10" fmla="*/ 5 w 8"/>
                      <a:gd name="T11" fmla="*/ 4 h 5"/>
                      <a:gd name="T12" fmla="*/ 6 w 8"/>
                      <a:gd name="T13" fmla="*/ 5 h 5"/>
                      <a:gd name="T14" fmla="*/ 6 w 8"/>
                      <a:gd name="T15" fmla="*/ 5 h 5"/>
                      <a:gd name="T16" fmla="*/ 7 w 8"/>
                      <a:gd name="T17" fmla="*/ 5 h 5"/>
                      <a:gd name="T18" fmla="*/ 8 w 8"/>
                      <a:gd name="T19" fmla="*/ 3 h 5"/>
                      <a:gd name="T20" fmla="*/ 8 w 8"/>
                      <a:gd name="T21" fmla="*/ 3 h 5"/>
                      <a:gd name="T22" fmla="*/ 6 w 8"/>
                      <a:gd name="T23" fmla="*/ 2 h 5"/>
                      <a:gd name="T24" fmla="*/ 5 w 8"/>
                      <a:gd name="T25" fmla="*/ 3 h 5"/>
                      <a:gd name="T26" fmla="*/ 5 w 8"/>
                      <a:gd name="T27" fmla="*/ 2 h 5"/>
                      <a:gd name="T28" fmla="*/ 4 w 8"/>
                      <a:gd name="T29" fmla="*/ 1 h 5"/>
                      <a:gd name="T30" fmla="*/ 3 w 8"/>
                      <a:gd name="T31" fmla="*/ 1 h 5"/>
                      <a:gd name="T32" fmla="*/ 3 w 8"/>
                      <a:gd name="T33" fmla="*/ 0 h 5"/>
                      <a:gd name="T34" fmla="*/ 2 w 8"/>
                      <a:gd name="T35" fmla="*/ 0 h 5"/>
                      <a:gd name="T36" fmla="*/ 1 w 8"/>
                      <a:gd name="T37" fmla="*/ 1 h 5"/>
                      <a:gd name="T38" fmla="*/ 1 w 8"/>
                      <a:gd name="T3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" h="5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4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4"/>
                          <a:pt x="8" y="4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2"/>
                          <a:pt x="7" y="2"/>
                          <a:pt x="6" y="2"/>
                        </a:cubicBezTo>
                        <a:cubicBezTo>
                          <a:pt x="6" y="2"/>
                          <a:pt x="6" y="3"/>
                          <a:pt x="5" y="3"/>
                        </a:cubicBezTo>
                        <a:cubicBezTo>
                          <a:pt x="5" y="3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4" y="1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4" name="Freeform 2420">
                    <a:extLst>
                      <a:ext uri="{FF2B5EF4-FFF2-40B4-BE49-F238E27FC236}">
                        <a16:creationId xmlns:a16="http://schemas.microsoft.com/office/drawing/2014/main" id="{88F0C751-2C87-4BDF-8CD6-B2F37B641F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2" y="39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5" name="Freeform 2421">
                    <a:extLst>
                      <a:ext uri="{FF2B5EF4-FFF2-40B4-BE49-F238E27FC236}">
                        <a16:creationId xmlns:a16="http://schemas.microsoft.com/office/drawing/2014/main" id="{9B9C6041-8BE4-4780-9977-5E5C6BE0F6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3923"/>
                    <a:ext cx="14" cy="11"/>
                  </a:xfrm>
                  <a:custGeom>
                    <a:avLst/>
                    <a:gdLst>
                      <a:gd name="T0" fmla="*/ 4 w 5"/>
                      <a:gd name="T1" fmla="*/ 2 h 4"/>
                      <a:gd name="T2" fmla="*/ 4 w 5"/>
                      <a:gd name="T3" fmla="*/ 2 h 4"/>
                      <a:gd name="T4" fmla="*/ 1 w 5"/>
                      <a:gd name="T5" fmla="*/ 0 h 4"/>
                      <a:gd name="T6" fmla="*/ 0 w 5"/>
                      <a:gd name="T7" fmla="*/ 0 h 4"/>
                      <a:gd name="T8" fmla="*/ 0 w 5"/>
                      <a:gd name="T9" fmla="*/ 1 h 4"/>
                      <a:gd name="T10" fmla="*/ 0 w 5"/>
                      <a:gd name="T11" fmla="*/ 1 h 4"/>
                      <a:gd name="T12" fmla="*/ 0 w 5"/>
                      <a:gd name="T13" fmla="*/ 2 h 4"/>
                      <a:gd name="T14" fmla="*/ 2 w 5"/>
                      <a:gd name="T15" fmla="*/ 3 h 4"/>
                      <a:gd name="T16" fmla="*/ 4 w 5"/>
                      <a:gd name="T17" fmla="*/ 4 h 4"/>
                      <a:gd name="T18" fmla="*/ 5 w 5"/>
                      <a:gd name="T19" fmla="*/ 3 h 4"/>
                      <a:gd name="T20" fmla="*/ 4 w 5"/>
                      <a:gd name="T21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" h="4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3" y="4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6" name="Freeform 2422">
                    <a:extLst>
                      <a:ext uri="{FF2B5EF4-FFF2-40B4-BE49-F238E27FC236}">
                        <a16:creationId xmlns:a16="http://schemas.microsoft.com/office/drawing/2014/main" id="{F44AE9A7-9D26-485F-BDD4-4AD841A5E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6" y="394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7" name="Freeform 2423">
                    <a:extLst>
                      <a:ext uri="{FF2B5EF4-FFF2-40B4-BE49-F238E27FC236}">
                        <a16:creationId xmlns:a16="http://schemas.microsoft.com/office/drawing/2014/main" id="{976D0CF8-7B83-4D49-BD67-404B0EFBF3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1" y="3017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0 h 2"/>
                      <a:gd name="T6" fmla="*/ 0 w 2"/>
                      <a:gd name="T7" fmla="*/ 0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8" name="Freeform 2424">
                    <a:extLst>
                      <a:ext uri="{FF2B5EF4-FFF2-40B4-BE49-F238E27FC236}">
                        <a16:creationId xmlns:a16="http://schemas.microsoft.com/office/drawing/2014/main" id="{59F21B51-8810-42A5-A7B6-F416E63E78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6" y="2577"/>
                    <a:ext cx="5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2 w 2"/>
                      <a:gd name="T7" fmla="*/ 0 h 2"/>
                      <a:gd name="T8" fmla="*/ 2 w 2"/>
                      <a:gd name="T9" fmla="*/ 0 h 2"/>
                      <a:gd name="T10" fmla="*/ 2 w 2"/>
                      <a:gd name="T11" fmla="*/ 0 h 2"/>
                      <a:gd name="T12" fmla="*/ 2 w 2"/>
                      <a:gd name="T13" fmla="*/ 0 h 2"/>
                      <a:gd name="T14" fmla="*/ 2 w 2"/>
                      <a:gd name="T15" fmla="*/ 0 h 2"/>
                      <a:gd name="T16" fmla="*/ 2 w 2"/>
                      <a:gd name="T17" fmla="*/ 0 h 2"/>
                      <a:gd name="T18" fmla="*/ 1 w 2"/>
                      <a:gd name="T19" fmla="*/ 0 h 2"/>
                      <a:gd name="T20" fmla="*/ 1 w 2"/>
                      <a:gd name="T21" fmla="*/ 0 h 2"/>
                      <a:gd name="T22" fmla="*/ 1 w 2"/>
                      <a:gd name="T23" fmla="*/ 0 h 2"/>
                      <a:gd name="T24" fmla="*/ 1 w 2"/>
                      <a:gd name="T25" fmla="*/ 0 h 2"/>
                      <a:gd name="T26" fmla="*/ 0 w 2"/>
                      <a:gd name="T27" fmla="*/ 0 h 2"/>
                      <a:gd name="T28" fmla="*/ 1 w 2"/>
                      <a:gd name="T29" fmla="*/ 1 h 2"/>
                      <a:gd name="T30" fmla="*/ 2 w 2"/>
                      <a:gd name="T3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09" name="Freeform 2425">
                    <a:extLst>
                      <a:ext uri="{FF2B5EF4-FFF2-40B4-BE49-F238E27FC236}">
                        <a16:creationId xmlns:a16="http://schemas.microsoft.com/office/drawing/2014/main" id="{F7D5C952-0659-429A-8729-19917CC539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3982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0" name="Oval 2426">
                    <a:extLst>
                      <a:ext uri="{FF2B5EF4-FFF2-40B4-BE49-F238E27FC236}">
                        <a16:creationId xmlns:a16="http://schemas.microsoft.com/office/drawing/2014/main" id="{BCF82A51-53E4-4A9F-BE7E-AF5859DF8F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11" y="398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1" name="Freeform 2427">
                    <a:extLst>
                      <a:ext uri="{FF2B5EF4-FFF2-40B4-BE49-F238E27FC236}">
                        <a16:creationId xmlns:a16="http://schemas.microsoft.com/office/drawing/2014/main" id="{064C7969-8F7E-4FB8-AF28-0958EE7D0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3985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1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2" name="Freeform 2428">
                    <a:extLst>
                      <a:ext uri="{FF2B5EF4-FFF2-40B4-BE49-F238E27FC236}">
                        <a16:creationId xmlns:a16="http://schemas.microsoft.com/office/drawing/2014/main" id="{C1B04935-0F1A-43CB-8A9D-8850CFE3E6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3" y="3996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3" name="Freeform 2429">
                    <a:extLst>
                      <a:ext uri="{FF2B5EF4-FFF2-40B4-BE49-F238E27FC236}">
                        <a16:creationId xmlns:a16="http://schemas.microsoft.com/office/drawing/2014/main" id="{883EE1C0-A803-4B21-A48A-2187AEEFF7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5" y="256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4" name="Freeform 2430">
                    <a:extLst>
                      <a:ext uri="{FF2B5EF4-FFF2-40B4-BE49-F238E27FC236}">
                        <a16:creationId xmlns:a16="http://schemas.microsoft.com/office/drawing/2014/main" id="{61B38D47-7705-4C40-BFF6-BA823ADDE0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4" y="4052"/>
                    <a:ext cx="11" cy="8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3 w 4"/>
                      <a:gd name="T3" fmla="*/ 1 h 3"/>
                      <a:gd name="T4" fmla="*/ 2 w 4"/>
                      <a:gd name="T5" fmla="*/ 1 h 3"/>
                      <a:gd name="T6" fmla="*/ 0 w 4"/>
                      <a:gd name="T7" fmla="*/ 0 h 3"/>
                      <a:gd name="T8" fmla="*/ 0 w 4"/>
                      <a:gd name="T9" fmla="*/ 0 h 3"/>
                      <a:gd name="T10" fmla="*/ 0 w 4"/>
                      <a:gd name="T11" fmla="*/ 1 h 3"/>
                      <a:gd name="T12" fmla="*/ 2 w 4"/>
                      <a:gd name="T13" fmla="*/ 2 h 3"/>
                      <a:gd name="T14" fmla="*/ 2 w 4"/>
                      <a:gd name="T15" fmla="*/ 2 h 3"/>
                      <a:gd name="T16" fmla="*/ 3 w 4"/>
                      <a:gd name="T17" fmla="*/ 2 h 3"/>
                      <a:gd name="T18" fmla="*/ 3 w 4"/>
                      <a:gd name="T19" fmla="*/ 2 h 3"/>
                      <a:gd name="T20" fmla="*/ 3 w 4"/>
                      <a:gd name="T21" fmla="*/ 3 h 3"/>
                      <a:gd name="T22" fmla="*/ 4 w 4"/>
                      <a:gd name="T23" fmla="*/ 2 h 3"/>
                      <a:gd name="T24" fmla="*/ 4 w 4"/>
                      <a:gd name="T25" fmla="*/ 2 h 3"/>
                      <a:gd name="T26" fmla="*/ 4 w 4"/>
                      <a:gd name="T27" fmla="*/ 2 h 3"/>
                      <a:gd name="T28" fmla="*/ 4 w 4"/>
                      <a:gd name="T2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5" name="Freeform 2431">
                    <a:extLst>
                      <a:ext uri="{FF2B5EF4-FFF2-40B4-BE49-F238E27FC236}">
                        <a16:creationId xmlns:a16="http://schemas.microsoft.com/office/drawing/2014/main" id="{80DF4AD3-89DD-4A5E-A3BF-59B2DBC3A8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0" y="2555"/>
                    <a:ext cx="11" cy="8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0 w 4"/>
                      <a:gd name="T3" fmla="*/ 1 h 3"/>
                      <a:gd name="T4" fmla="*/ 0 w 4"/>
                      <a:gd name="T5" fmla="*/ 1 h 3"/>
                      <a:gd name="T6" fmla="*/ 0 w 4"/>
                      <a:gd name="T7" fmla="*/ 1 h 3"/>
                      <a:gd name="T8" fmla="*/ 0 w 4"/>
                      <a:gd name="T9" fmla="*/ 1 h 3"/>
                      <a:gd name="T10" fmla="*/ 0 w 4"/>
                      <a:gd name="T11" fmla="*/ 1 h 3"/>
                      <a:gd name="T12" fmla="*/ 2 w 4"/>
                      <a:gd name="T13" fmla="*/ 2 h 3"/>
                      <a:gd name="T14" fmla="*/ 2 w 4"/>
                      <a:gd name="T15" fmla="*/ 2 h 3"/>
                      <a:gd name="T16" fmla="*/ 2 w 4"/>
                      <a:gd name="T17" fmla="*/ 2 h 3"/>
                      <a:gd name="T18" fmla="*/ 2 w 4"/>
                      <a:gd name="T19" fmla="*/ 2 h 3"/>
                      <a:gd name="T20" fmla="*/ 4 w 4"/>
                      <a:gd name="T21" fmla="*/ 2 h 3"/>
                      <a:gd name="T22" fmla="*/ 4 w 4"/>
                      <a:gd name="T23" fmla="*/ 1 h 3"/>
                      <a:gd name="T24" fmla="*/ 4 w 4"/>
                      <a:gd name="T25" fmla="*/ 1 h 3"/>
                      <a:gd name="T26" fmla="*/ 4 w 4"/>
                      <a:gd name="T27" fmla="*/ 1 h 3"/>
                      <a:gd name="T28" fmla="*/ 4 w 4"/>
                      <a:gd name="T29" fmla="*/ 1 h 3"/>
                      <a:gd name="T30" fmla="*/ 3 w 4"/>
                      <a:gd name="T31" fmla="*/ 0 h 3"/>
                      <a:gd name="T32" fmla="*/ 0 w 4"/>
                      <a:gd name="T33" fmla="*/ 0 h 3"/>
                      <a:gd name="T34" fmla="*/ 0 w 4"/>
                      <a:gd name="T35" fmla="*/ 1 h 3"/>
                      <a:gd name="T36" fmla="*/ 0 w 4"/>
                      <a:gd name="T37" fmla="*/ 1 h 3"/>
                      <a:gd name="T38" fmla="*/ 0 w 4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3" y="3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6" name="Freeform 2432">
                    <a:extLst>
                      <a:ext uri="{FF2B5EF4-FFF2-40B4-BE49-F238E27FC236}">
                        <a16:creationId xmlns:a16="http://schemas.microsoft.com/office/drawing/2014/main" id="{A97CAFEF-3CE5-449E-BFA9-86ECAB5D5C1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899" y="2545"/>
                    <a:ext cx="13" cy="10"/>
                  </a:xfrm>
                  <a:custGeom>
                    <a:avLst/>
                    <a:gdLst>
                      <a:gd name="T0" fmla="*/ 0 w 5"/>
                      <a:gd name="T1" fmla="*/ 1 h 4"/>
                      <a:gd name="T2" fmla="*/ 0 w 5"/>
                      <a:gd name="T3" fmla="*/ 1 h 4"/>
                      <a:gd name="T4" fmla="*/ 1 w 5"/>
                      <a:gd name="T5" fmla="*/ 2 h 4"/>
                      <a:gd name="T6" fmla="*/ 1 w 5"/>
                      <a:gd name="T7" fmla="*/ 3 h 4"/>
                      <a:gd name="T8" fmla="*/ 1 w 5"/>
                      <a:gd name="T9" fmla="*/ 3 h 4"/>
                      <a:gd name="T10" fmla="*/ 1 w 5"/>
                      <a:gd name="T11" fmla="*/ 4 h 4"/>
                      <a:gd name="T12" fmla="*/ 3 w 5"/>
                      <a:gd name="T13" fmla="*/ 4 h 4"/>
                      <a:gd name="T14" fmla="*/ 3 w 5"/>
                      <a:gd name="T15" fmla="*/ 4 h 4"/>
                      <a:gd name="T16" fmla="*/ 4 w 5"/>
                      <a:gd name="T17" fmla="*/ 3 h 4"/>
                      <a:gd name="T18" fmla="*/ 5 w 5"/>
                      <a:gd name="T19" fmla="*/ 2 h 4"/>
                      <a:gd name="T20" fmla="*/ 4 w 5"/>
                      <a:gd name="T21" fmla="*/ 2 h 4"/>
                      <a:gd name="T22" fmla="*/ 4 w 5"/>
                      <a:gd name="T23" fmla="*/ 2 h 4"/>
                      <a:gd name="T24" fmla="*/ 4 w 5"/>
                      <a:gd name="T25" fmla="*/ 2 h 4"/>
                      <a:gd name="T26" fmla="*/ 4 w 5"/>
                      <a:gd name="T27" fmla="*/ 1 h 4"/>
                      <a:gd name="T28" fmla="*/ 3 w 5"/>
                      <a:gd name="T29" fmla="*/ 1 h 4"/>
                      <a:gd name="T30" fmla="*/ 2 w 5"/>
                      <a:gd name="T31" fmla="*/ 0 h 4"/>
                      <a:gd name="T32" fmla="*/ 1 w 5"/>
                      <a:gd name="T33" fmla="*/ 1 h 4"/>
                      <a:gd name="T34" fmla="*/ 0 w 5"/>
                      <a:gd name="T35" fmla="*/ 0 h 4"/>
                      <a:gd name="T36" fmla="*/ 0 w 5"/>
                      <a:gd name="T37" fmla="*/ 1 h 4"/>
                      <a:gd name="T38" fmla="*/ 4 w 5"/>
                      <a:gd name="T39" fmla="*/ 2 h 4"/>
                      <a:gd name="T40" fmla="*/ 4 w 5"/>
                      <a:gd name="T41" fmla="*/ 2 h 4"/>
                      <a:gd name="T42" fmla="*/ 4 w 5"/>
                      <a:gd name="T43" fmla="*/ 2 h 4"/>
                      <a:gd name="T44" fmla="*/ 4 w 5"/>
                      <a:gd name="T45" fmla="*/ 2 h 4"/>
                      <a:gd name="T46" fmla="*/ 4 w 5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" h="4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3"/>
                        </a:cubicBezTo>
                        <a:cubicBezTo>
                          <a:pt x="5" y="3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7" name="Freeform 2433">
                    <a:extLst>
                      <a:ext uri="{FF2B5EF4-FFF2-40B4-BE49-F238E27FC236}">
                        <a16:creationId xmlns:a16="http://schemas.microsoft.com/office/drawing/2014/main" id="{CFBFCC8A-0CA7-4FE7-A4BF-406644DF5D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54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8" name="Rectangle 2434">
                    <a:extLst>
                      <a:ext uri="{FF2B5EF4-FFF2-40B4-BE49-F238E27FC236}">
                        <a16:creationId xmlns:a16="http://schemas.microsoft.com/office/drawing/2014/main" id="{BFABB6FB-6C4B-477A-ADA1-0458A49C7B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10" y="4090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19" name="Freeform 2435">
                    <a:extLst>
                      <a:ext uri="{FF2B5EF4-FFF2-40B4-BE49-F238E27FC236}">
                        <a16:creationId xmlns:a16="http://schemas.microsoft.com/office/drawing/2014/main" id="{FF113240-ADA6-47E7-AE09-642BA1DA65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0" y="3054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0 w 1"/>
                      <a:gd name="T9" fmla="*/ 1 h 2"/>
                      <a:gd name="T10" fmla="*/ 0 w 1"/>
                      <a:gd name="T11" fmla="*/ 1 h 2"/>
                      <a:gd name="T12" fmla="*/ 0 w 1"/>
                      <a:gd name="T13" fmla="*/ 2 h 2"/>
                      <a:gd name="T14" fmla="*/ 1 w 1"/>
                      <a:gd name="T15" fmla="*/ 1 h 2"/>
                      <a:gd name="T16" fmla="*/ 0 w 1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0" name="Rectangle 2436">
                    <a:extLst>
                      <a:ext uri="{FF2B5EF4-FFF2-40B4-BE49-F238E27FC236}">
                        <a16:creationId xmlns:a16="http://schemas.microsoft.com/office/drawing/2014/main" id="{F45EB0A1-B858-481E-9999-3BD930360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92" y="4095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1" name="Freeform 2437">
                    <a:extLst>
                      <a:ext uri="{FF2B5EF4-FFF2-40B4-BE49-F238E27FC236}">
                        <a16:creationId xmlns:a16="http://schemas.microsoft.com/office/drawing/2014/main" id="{758B2B83-1326-43C5-8B20-5CCBC9DBB9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1" y="4098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0 h 1"/>
                      <a:gd name="T14" fmla="*/ 1 w 1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2" name="Oval 2438">
                    <a:extLst>
                      <a:ext uri="{FF2B5EF4-FFF2-40B4-BE49-F238E27FC236}">
                        <a16:creationId xmlns:a16="http://schemas.microsoft.com/office/drawing/2014/main" id="{A6E4F108-11E6-49F7-BECA-0494B07265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13" y="4100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3" name="Oval 2439">
                    <a:extLst>
                      <a:ext uri="{FF2B5EF4-FFF2-40B4-BE49-F238E27FC236}">
                        <a16:creationId xmlns:a16="http://schemas.microsoft.com/office/drawing/2014/main" id="{99041D4A-01BC-4203-9B71-DB6FAE07A9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09" y="4100"/>
                    <a:ext cx="1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4" name="Freeform 2440">
                    <a:extLst>
                      <a:ext uri="{FF2B5EF4-FFF2-40B4-BE49-F238E27FC236}">
                        <a16:creationId xmlns:a16="http://schemas.microsoft.com/office/drawing/2014/main" id="{92074514-70F9-4324-953E-6EA045EC37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8" y="4103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2 w 2"/>
                      <a:gd name="T11" fmla="*/ 1 h 1"/>
                      <a:gd name="T12" fmla="*/ 2 w 2"/>
                      <a:gd name="T13" fmla="*/ 1 h 1"/>
                      <a:gd name="T14" fmla="*/ 2 w 2"/>
                      <a:gd name="T15" fmla="*/ 1 h 1"/>
                      <a:gd name="T16" fmla="*/ 2 w 2"/>
                      <a:gd name="T17" fmla="*/ 0 h 1"/>
                      <a:gd name="T18" fmla="*/ 1 w 2"/>
                      <a:gd name="T1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5" name="Rectangle 2441">
                    <a:extLst>
                      <a:ext uri="{FF2B5EF4-FFF2-40B4-BE49-F238E27FC236}">
                        <a16:creationId xmlns:a16="http://schemas.microsoft.com/office/drawing/2014/main" id="{9312DBFE-604A-4125-9AF7-61D9BE1387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81" y="4108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6" name="Rectangle 2442">
                    <a:extLst>
                      <a:ext uri="{FF2B5EF4-FFF2-40B4-BE49-F238E27FC236}">
                        <a16:creationId xmlns:a16="http://schemas.microsoft.com/office/drawing/2014/main" id="{3219B39F-CB2A-4255-8A7A-77920E47BB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2" y="4114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7" name="Freeform 2443">
                    <a:extLst>
                      <a:ext uri="{FF2B5EF4-FFF2-40B4-BE49-F238E27FC236}">
                        <a16:creationId xmlns:a16="http://schemas.microsoft.com/office/drawing/2014/main" id="{7C103202-2F9C-4221-BF81-6D11EA56DE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1" y="2794"/>
                    <a:ext cx="24" cy="22"/>
                  </a:xfrm>
                  <a:custGeom>
                    <a:avLst/>
                    <a:gdLst>
                      <a:gd name="T0" fmla="*/ 8 w 9"/>
                      <a:gd name="T1" fmla="*/ 1 h 8"/>
                      <a:gd name="T2" fmla="*/ 7 w 9"/>
                      <a:gd name="T3" fmla="*/ 0 h 8"/>
                      <a:gd name="T4" fmla="*/ 6 w 9"/>
                      <a:gd name="T5" fmla="*/ 0 h 8"/>
                      <a:gd name="T6" fmla="*/ 4 w 9"/>
                      <a:gd name="T7" fmla="*/ 1 h 8"/>
                      <a:gd name="T8" fmla="*/ 3 w 9"/>
                      <a:gd name="T9" fmla="*/ 3 h 8"/>
                      <a:gd name="T10" fmla="*/ 1 w 9"/>
                      <a:gd name="T11" fmla="*/ 5 h 8"/>
                      <a:gd name="T12" fmla="*/ 0 w 9"/>
                      <a:gd name="T13" fmla="*/ 6 h 8"/>
                      <a:gd name="T14" fmla="*/ 1 w 9"/>
                      <a:gd name="T15" fmla="*/ 7 h 8"/>
                      <a:gd name="T16" fmla="*/ 2 w 9"/>
                      <a:gd name="T17" fmla="*/ 7 h 8"/>
                      <a:gd name="T18" fmla="*/ 3 w 9"/>
                      <a:gd name="T19" fmla="*/ 5 h 8"/>
                      <a:gd name="T20" fmla="*/ 5 w 9"/>
                      <a:gd name="T21" fmla="*/ 3 h 8"/>
                      <a:gd name="T22" fmla="*/ 8 w 9"/>
                      <a:gd name="T23" fmla="*/ 2 h 8"/>
                      <a:gd name="T24" fmla="*/ 8 w 9"/>
                      <a:gd name="T2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9" h="8">
                        <a:moveTo>
                          <a:pt x="8" y="1"/>
                        </a:moveTo>
                        <a:cubicBezTo>
                          <a:pt x="8" y="1"/>
                          <a:pt x="8" y="0"/>
                          <a:pt x="7" y="0"/>
                        </a:cubicBezTo>
                        <a:cubicBezTo>
                          <a:pt x="7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3" y="2"/>
                          <a:pt x="4" y="3"/>
                          <a:pt x="3" y="3"/>
                        </a:cubicBezTo>
                        <a:cubicBezTo>
                          <a:pt x="3" y="4"/>
                          <a:pt x="2" y="4"/>
                          <a:pt x="1" y="5"/>
                        </a:cubicBezTo>
                        <a:cubicBezTo>
                          <a:pt x="1" y="5"/>
                          <a:pt x="1" y="6"/>
                          <a:pt x="0" y="6"/>
                        </a:cubicBezTo>
                        <a:cubicBezTo>
                          <a:pt x="0" y="6"/>
                          <a:pt x="0" y="7"/>
                          <a:pt x="1" y="7"/>
                        </a:cubicBezTo>
                        <a:cubicBezTo>
                          <a:pt x="1" y="8"/>
                          <a:pt x="1" y="8"/>
                          <a:pt x="2" y="7"/>
                        </a:cubicBezTo>
                        <a:cubicBezTo>
                          <a:pt x="2" y="6"/>
                          <a:pt x="3" y="6"/>
                          <a:pt x="3" y="5"/>
                        </a:cubicBezTo>
                        <a:cubicBezTo>
                          <a:pt x="4" y="5"/>
                          <a:pt x="5" y="4"/>
                          <a:pt x="5" y="3"/>
                        </a:cubicBezTo>
                        <a:cubicBezTo>
                          <a:pt x="6" y="3"/>
                          <a:pt x="7" y="2"/>
                          <a:pt x="8" y="2"/>
                        </a:cubicBezTo>
                        <a:cubicBezTo>
                          <a:pt x="9" y="1"/>
                          <a:pt x="9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8" name="Freeform 2444">
                    <a:extLst>
                      <a:ext uri="{FF2B5EF4-FFF2-40B4-BE49-F238E27FC236}">
                        <a16:creationId xmlns:a16="http://schemas.microsoft.com/office/drawing/2014/main" id="{6ED1434B-B39E-41B2-994F-937DEBC56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1" y="2813"/>
                    <a:ext cx="14" cy="13"/>
                  </a:xfrm>
                  <a:custGeom>
                    <a:avLst/>
                    <a:gdLst>
                      <a:gd name="T0" fmla="*/ 5 w 5"/>
                      <a:gd name="T1" fmla="*/ 0 h 5"/>
                      <a:gd name="T2" fmla="*/ 4 w 5"/>
                      <a:gd name="T3" fmla="*/ 0 h 5"/>
                      <a:gd name="T4" fmla="*/ 4 w 5"/>
                      <a:gd name="T5" fmla="*/ 1 h 5"/>
                      <a:gd name="T6" fmla="*/ 2 w 5"/>
                      <a:gd name="T7" fmla="*/ 3 h 5"/>
                      <a:gd name="T8" fmla="*/ 2 w 5"/>
                      <a:gd name="T9" fmla="*/ 3 h 5"/>
                      <a:gd name="T10" fmla="*/ 0 w 5"/>
                      <a:gd name="T11" fmla="*/ 4 h 5"/>
                      <a:gd name="T12" fmla="*/ 5 w 5"/>
                      <a:gd name="T13" fmla="*/ 1 h 5"/>
                      <a:gd name="T14" fmla="*/ 5 w 5"/>
                      <a:gd name="T15" fmla="*/ 1 h 5"/>
                      <a:gd name="T16" fmla="*/ 5 w 5"/>
                      <a:gd name="T1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5">
                        <a:moveTo>
                          <a:pt x="5" y="0"/>
                        </a:moveTo>
                        <a:cubicBezTo>
                          <a:pt x="5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1"/>
                        </a:cubicBezTo>
                        <a:cubicBezTo>
                          <a:pt x="3" y="1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4"/>
                          <a:pt x="0" y="4"/>
                        </a:cubicBezTo>
                        <a:cubicBezTo>
                          <a:pt x="4" y="5"/>
                          <a:pt x="4" y="4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1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29" name="Freeform 2445">
                    <a:extLst>
                      <a:ext uri="{FF2B5EF4-FFF2-40B4-BE49-F238E27FC236}">
                        <a16:creationId xmlns:a16="http://schemas.microsoft.com/office/drawing/2014/main" id="{2B76B145-2B77-43AD-A427-B00A7309D55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97" y="2738"/>
                    <a:ext cx="72" cy="72"/>
                  </a:xfrm>
                  <a:custGeom>
                    <a:avLst/>
                    <a:gdLst>
                      <a:gd name="T0" fmla="*/ 4 w 27"/>
                      <a:gd name="T1" fmla="*/ 21 h 27"/>
                      <a:gd name="T2" fmla="*/ 1 w 27"/>
                      <a:gd name="T3" fmla="*/ 23 h 27"/>
                      <a:gd name="T4" fmla="*/ 1 w 27"/>
                      <a:gd name="T5" fmla="*/ 24 h 27"/>
                      <a:gd name="T6" fmla="*/ 2 w 27"/>
                      <a:gd name="T7" fmla="*/ 25 h 27"/>
                      <a:gd name="T8" fmla="*/ 3 w 27"/>
                      <a:gd name="T9" fmla="*/ 26 h 27"/>
                      <a:gd name="T10" fmla="*/ 3 w 27"/>
                      <a:gd name="T11" fmla="*/ 25 h 27"/>
                      <a:gd name="T12" fmla="*/ 3 w 27"/>
                      <a:gd name="T13" fmla="*/ 24 h 27"/>
                      <a:gd name="T14" fmla="*/ 6 w 27"/>
                      <a:gd name="T15" fmla="*/ 22 h 27"/>
                      <a:gd name="T16" fmla="*/ 10 w 27"/>
                      <a:gd name="T17" fmla="*/ 20 h 27"/>
                      <a:gd name="T18" fmla="*/ 13 w 27"/>
                      <a:gd name="T19" fmla="*/ 18 h 27"/>
                      <a:gd name="T20" fmla="*/ 14 w 27"/>
                      <a:gd name="T21" fmla="*/ 16 h 27"/>
                      <a:gd name="T22" fmla="*/ 15 w 27"/>
                      <a:gd name="T23" fmla="*/ 16 h 27"/>
                      <a:gd name="T24" fmla="*/ 16 w 27"/>
                      <a:gd name="T25" fmla="*/ 16 h 27"/>
                      <a:gd name="T26" fmla="*/ 19 w 27"/>
                      <a:gd name="T27" fmla="*/ 16 h 27"/>
                      <a:gd name="T28" fmla="*/ 22 w 27"/>
                      <a:gd name="T29" fmla="*/ 14 h 27"/>
                      <a:gd name="T30" fmla="*/ 25 w 27"/>
                      <a:gd name="T31" fmla="*/ 13 h 27"/>
                      <a:gd name="T32" fmla="*/ 24 w 27"/>
                      <a:gd name="T33" fmla="*/ 11 h 27"/>
                      <a:gd name="T34" fmla="*/ 22 w 27"/>
                      <a:gd name="T35" fmla="*/ 11 h 27"/>
                      <a:gd name="T36" fmla="*/ 21 w 27"/>
                      <a:gd name="T37" fmla="*/ 12 h 27"/>
                      <a:gd name="T38" fmla="*/ 19 w 27"/>
                      <a:gd name="T39" fmla="*/ 13 h 27"/>
                      <a:gd name="T40" fmla="*/ 18 w 27"/>
                      <a:gd name="T41" fmla="*/ 11 h 27"/>
                      <a:gd name="T42" fmla="*/ 19 w 27"/>
                      <a:gd name="T43" fmla="*/ 10 h 27"/>
                      <a:gd name="T44" fmla="*/ 20 w 27"/>
                      <a:gd name="T45" fmla="*/ 10 h 27"/>
                      <a:gd name="T46" fmla="*/ 21 w 27"/>
                      <a:gd name="T47" fmla="*/ 9 h 27"/>
                      <a:gd name="T48" fmla="*/ 23 w 27"/>
                      <a:gd name="T49" fmla="*/ 8 h 27"/>
                      <a:gd name="T50" fmla="*/ 22 w 27"/>
                      <a:gd name="T51" fmla="*/ 7 h 27"/>
                      <a:gd name="T52" fmla="*/ 21 w 27"/>
                      <a:gd name="T53" fmla="*/ 7 h 27"/>
                      <a:gd name="T54" fmla="*/ 24 w 27"/>
                      <a:gd name="T55" fmla="*/ 4 h 27"/>
                      <a:gd name="T56" fmla="*/ 25 w 27"/>
                      <a:gd name="T57" fmla="*/ 4 h 27"/>
                      <a:gd name="T58" fmla="*/ 27 w 27"/>
                      <a:gd name="T59" fmla="*/ 2 h 27"/>
                      <a:gd name="T60" fmla="*/ 27 w 27"/>
                      <a:gd name="T61" fmla="*/ 1 h 27"/>
                      <a:gd name="T62" fmla="*/ 27 w 27"/>
                      <a:gd name="T63" fmla="*/ 1 h 27"/>
                      <a:gd name="T64" fmla="*/ 25 w 27"/>
                      <a:gd name="T65" fmla="*/ 2 h 27"/>
                      <a:gd name="T66" fmla="*/ 23 w 27"/>
                      <a:gd name="T67" fmla="*/ 3 h 27"/>
                      <a:gd name="T68" fmla="*/ 20 w 27"/>
                      <a:gd name="T69" fmla="*/ 5 h 27"/>
                      <a:gd name="T70" fmla="*/ 19 w 27"/>
                      <a:gd name="T71" fmla="*/ 7 h 27"/>
                      <a:gd name="T72" fmla="*/ 16 w 27"/>
                      <a:gd name="T73" fmla="*/ 9 h 27"/>
                      <a:gd name="T74" fmla="*/ 16 w 27"/>
                      <a:gd name="T75" fmla="*/ 10 h 27"/>
                      <a:gd name="T76" fmla="*/ 15 w 27"/>
                      <a:gd name="T77" fmla="*/ 10 h 27"/>
                      <a:gd name="T78" fmla="*/ 15 w 27"/>
                      <a:gd name="T79" fmla="*/ 11 h 27"/>
                      <a:gd name="T80" fmla="*/ 13 w 27"/>
                      <a:gd name="T81" fmla="*/ 12 h 27"/>
                      <a:gd name="T82" fmla="*/ 12 w 27"/>
                      <a:gd name="T83" fmla="*/ 13 h 27"/>
                      <a:gd name="T84" fmla="*/ 11 w 27"/>
                      <a:gd name="T85" fmla="*/ 14 h 27"/>
                      <a:gd name="T86" fmla="*/ 10 w 27"/>
                      <a:gd name="T87" fmla="*/ 15 h 27"/>
                      <a:gd name="T88" fmla="*/ 9 w 27"/>
                      <a:gd name="T89" fmla="*/ 15 h 27"/>
                      <a:gd name="T90" fmla="*/ 8 w 27"/>
                      <a:gd name="T91" fmla="*/ 17 h 27"/>
                      <a:gd name="T92" fmla="*/ 8 w 27"/>
                      <a:gd name="T93" fmla="*/ 17 h 27"/>
                      <a:gd name="T94" fmla="*/ 6 w 27"/>
                      <a:gd name="T95" fmla="*/ 19 h 27"/>
                      <a:gd name="T96" fmla="*/ 5 w 27"/>
                      <a:gd name="T97" fmla="*/ 20 h 27"/>
                      <a:gd name="T98" fmla="*/ 8 w 27"/>
                      <a:gd name="T99" fmla="*/ 19 h 27"/>
                      <a:gd name="T100" fmla="*/ 8 w 27"/>
                      <a:gd name="T101" fmla="*/ 18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7" h="27">
                        <a:moveTo>
                          <a:pt x="5" y="20"/>
                        </a:moveTo>
                        <a:cubicBezTo>
                          <a:pt x="5" y="20"/>
                          <a:pt x="4" y="21"/>
                          <a:pt x="4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2" y="22"/>
                          <a:pt x="2" y="23"/>
                          <a:pt x="1" y="23"/>
                        </a:cubicBezTo>
                        <a:cubicBezTo>
                          <a:pt x="1" y="23"/>
                          <a:pt x="1" y="24"/>
                          <a:pt x="1" y="24"/>
                        </a:cubicBezTo>
                        <a:cubicBezTo>
                          <a:pt x="0" y="24"/>
                          <a:pt x="0" y="24"/>
                          <a:pt x="1" y="24"/>
                        </a:cubicBezTo>
                        <a:cubicBezTo>
                          <a:pt x="1" y="25"/>
                          <a:pt x="2" y="25"/>
                          <a:pt x="2" y="25"/>
                        </a:cubicBezTo>
                        <a:cubicBezTo>
                          <a:pt x="2" y="25"/>
                          <a:pt x="2" y="25"/>
                          <a:pt x="2" y="25"/>
                        </a:cubicBezTo>
                        <a:cubicBezTo>
                          <a:pt x="1" y="26"/>
                          <a:pt x="1" y="26"/>
                          <a:pt x="1" y="27"/>
                        </a:cubicBezTo>
                        <a:cubicBezTo>
                          <a:pt x="2" y="27"/>
                          <a:pt x="3" y="27"/>
                          <a:pt x="3" y="26"/>
                        </a:cubicBezTo>
                        <a:cubicBezTo>
                          <a:pt x="3" y="26"/>
                          <a:pt x="3" y="26"/>
                          <a:pt x="3" y="25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5"/>
                          <a:pt x="3" y="24"/>
                          <a:pt x="3" y="24"/>
                        </a:cubicBezTo>
                        <a:cubicBezTo>
                          <a:pt x="4" y="24"/>
                          <a:pt x="4" y="24"/>
                          <a:pt x="4" y="23"/>
                        </a:cubicBezTo>
                        <a:cubicBezTo>
                          <a:pt x="5" y="23"/>
                          <a:pt x="6" y="23"/>
                          <a:pt x="6" y="22"/>
                        </a:cubicBezTo>
                        <a:cubicBezTo>
                          <a:pt x="6" y="21"/>
                          <a:pt x="6" y="21"/>
                          <a:pt x="7" y="21"/>
                        </a:cubicBezTo>
                        <a:cubicBezTo>
                          <a:pt x="8" y="21"/>
                          <a:pt x="9" y="21"/>
                          <a:pt x="10" y="20"/>
                        </a:cubicBezTo>
                        <a:cubicBezTo>
                          <a:pt x="11" y="19"/>
                          <a:pt x="12" y="19"/>
                          <a:pt x="12" y="18"/>
                        </a:cubicBezTo>
                        <a:cubicBezTo>
                          <a:pt x="12" y="18"/>
                          <a:pt x="13" y="18"/>
                          <a:pt x="13" y="18"/>
                        </a:cubicBezTo>
                        <a:cubicBezTo>
                          <a:pt x="14" y="18"/>
                          <a:pt x="14" y="17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7" y="16"/>
                          <a:pt x="18" y="16"/>
                        </a:cubicBezTo>
                        <a:cubicBezTo>
                          <a:pt x="18" y="16"/>
                          <a:pt x="19" y="16"/>
                          <a:pt x="19" y="16"/>
                        </a:cubicBezTo>
                        <a:cubicBezTo>
                          <a:pt x="19" y="15"/>
                          <a:pt x="20" y="15"/>
                          <a:pt x="21" y="15"/>
                        </a:cubicBezTo>
                        <a:cubicBezTo>
                          <a:pt x="22" y="15"/>
                          <a:pt x="22" y="14"/>
                          <a:pt x="22" y="14"/>
                        </a:cubicBezTo>
                        <a:cubicBezTo>
                          <a:pt x="22" y="13"/>
                          <a:pt x="23" y="13"/>
                          <a:pt x="23" y="13"/>
                        </a:cubicBezTo>
                        <a:cubicBezTo>
                          <a:pt x="24" y="13"/>
                          <a:pt x="24" y="13"/>
                          <a:pt x="25" y="13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6" y="11"/>
                          <a:pt x="25" y="11"/>
                          <a:pt x="24" y="11"/>
                        </a:cubicBezTo>
                        <a:cubicBezTo>
                          <a:pt x="24" y="11"/>
                          <a:pt x="24" y="11"/>
                          <a:pt x="23" y="11"/>
                        </a:cubicBezTo>
                        <a:cubicBezTo>
                          <a:pt x="23" y="11"/>
                          <a:pt x="23" y="11"/>
                          <a:pt x="22" y="11"/>
                        </a:cubicBezTo>
                        <a:cubicBezTo>
                          <a:pt x="22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1"/>
                          <a:pt x="20" y="11"/>
                          <a:pt x="20" y="12"/>
                        </a:cubicBezTo>
                        <a:cubicBezTo>
                          <a:pt x="19" y="12"/>
                          <a:pt x="19" y="12"/>
                          <a:pt x="19" y="13"/>
                        </a:cubicBezTo>
                        <a:cubicBezTo>
                          <a:pt x="19" y="13"/>
                          <a:pt x="18" y="13"/>
                          <a:pt x="18" y="13"/>
                        </a:cubicBezTo>
                        <a:cubicBezTo>
                          <a:pt x="18" y="13"/>
                          <a:pt x="18" y="12"/>
                          <a:pt x="18" y="11"/>
                        </a:cubicBez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9" y="11"/>
                          <a:pt x="19" y="10"/>
                          <a:pt x="19" y="10"/>
                        </a:cubicBezTo>
                        <a:cubicBezTo>
                          <a:pt x="19" y="10"/>
                          <a:pt x="19" y="10"/>
                          <a:pt x="19" y="10"/>
                        </a:cubicBezTo>
                        <a:cubicBezTo>
                          <a:pt x="19" y="10"/>
                          <a:pt x="20" y="10"/>
                          <a:pt x="20" y="10"/>
                        </a:cubicBezTo>
                        <a:cubicBezTo>
                          <a:pt x="21" y="10"/>
                          <a:pt x="21" y="9"/>
                          <a:pt x="21" y="9"/>
                        </a:cubicBezTo>
                        <a:cubicBezTo>
                          <a:pt x="21" y="9"/>
                          <a:pt x="21" y="9"/>
                          <a:pt x="21" y="9"/>
                        </a:cubicBezTo>
                        <a:cubicBezTo>
                          <a:pt x="21" y="9"/>
                          <a:pt x="22" y="9"/>
                          <a:pt x="22" y="9"/>
                        </a:cubicBezTo>
                        <a:cubicBezTo>
                          <a:pt x="22" y="8"/>
                          <a:pt x="22" y="8"/>
                          <a:pt x="23" y="8"/>
                        </a:cubicBezTo>
                        <a:cubicBezTo>
                          <a:pt x="23" y="8"/>
                          <a:pt x="23" y="8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8"/>
                          <a:pt x="22" y="8"/>
                        </a:cubicBezTo>
                        <a:cubicBezTo>
                          <a:pt x="21" y="8"/>
                          <a:pt x="21" y="7"/>
                          <a:pt x="21" y="7"/>
                        </a:cubicBezTo>
                        <a:cubicBezTo>
                          <a:pt x="22" y="6"/>
                          <a:pt x="22" y="6"/>
                          <a:pt x="22" y="5"/>
                        </a:cubicBezTo>
                        <a:cubicBezTo>
                          <a:pt x="23" y="5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3"/>
                          <a:pt x="26" y="3"/>
                        </a:cubicBezTo>
                        <a:cubicBezTo>
                          <a:pt x="27" y="3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0"/>
                          <a:pt x="26" y="0"/>
                          <a:pt x="25" y="1"/>
                        </a:cubicBezTo>
                        <a:cubicBezTo>
                          <a:pt x="25" y="1"/>
                          <a:pt x="25" y="2"/>
                          <a:pt x="25" y="2"/>
                        </a:cubicBezTo>
                        <a:cubicBezTo>
                          <a:pt x="24" y="2"/>
                          <a:pt x="23" y="2"/>
                          <a:pt x="23" y="3"/>
                        </a:cubicBezTo>
                        <a:cubicBezTo>
                          <a:pt x="23" y="3"/>
                          <a:pt x="23" y="3"/>
                          <a:pt x="23" y="3"/>
                        </a:cubicBezTo>
                        <a:cubicBezTo>
                          <a:pt x="23" y="3"/>
                          <a:pt x="23" y="3"/>
                          <a:pt x="22" y="4"/>
                        </a:cubicBezTo>
                        <a:cubicBezTo>
                          <a:pt x="21" y="4"/>
                          <a:pt x="21" y="5"/>
                          <a:pt x="20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7"/>
                          <a:pt x="18" y="7"/>
                          <a:pt x="18" y="7"/>
                        </a:cubicBezTo>
                        <a:cubicBezTo>
                          <a:pt x="17" y="7"/>
                          <a:pt x="16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5" y="10"/>
                          <a:pt x="15" y="10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3" y="11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2" y="13"/>
                        </a:cubicBezTo>
                        <a:cubicBezTo>
                          <a:pt x="12" y="13"/>
                          <a:pt x="12" y="13"/>
                          <a:pt x="12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1" y="14"/>
                          <a:pt x="11" y="15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6"/>
                          <a:pt x="9" y="16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7" y="18"/>
                          <a:pt x="6" y="18"/>
                          <a:pt x="6" y="19"/>
                        </a:cubicBezTo>
                        <a:cubicBezTo>
                          <a:pt x="6" y="19"/>
                          <a:pt x="6" y="19"/>
                          <a:pt x="6" y="19"/>
                        </a:cubicBezTo>
                        <a:cubicBezTo>
                          <a:pt x="5" y="19"/>
                          <a:pt x="5" y="20"/>
                          <a:pt x="5" y="20"/>
                        </a:cubicBezTo>
                        <a:close/>
                        <a:moveTo>
                          <a:pt x="8" y="18"/>
                        </a:move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8" y="19"/>
                          <a:pt x="8" y="18"/>
                          <a:pt x="8" y="1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0" name="Oval 2446">
                    <a:extLst>
                      <a:ext uri="{FF2B5EF4-FFF2-40B4-BE49-F238E27FC236}">
                        <a16:creationId xmlns:a16="http://schemas.microsoft.com/office/drawing/2014/main" id="{23AB26E8-62A1-4955-A191-3BE86DC7BA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2893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1" name="Freeform 2447">
                    <a:extLst>
                      <a:ext uri="{FF2B5EF4-FFF2-40B4-BE49-F238E27FC236}">
                        <a16:creationId xmlns:a16="http://schemas.microsoft.com/office/drawing/2014/main" id="{83410741-9508-4511-BE55-354DA38BBB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861"/>
                    <a:ext cx="38" cy="32"/>
                  </a:xfrm>
                  <a:custGeom>
                    <a:avLst/>
                    <a:gdLst>
                      <a:gd name="T0" fmla="*/ 4 w 14"/>
                      <a:gd name="T1" fmla="*/ 11 h 12"/>
                      <a:gd name="T2" fmla="*/ 5 w 14"/>
                      <a:gd name="T3" fmla="*/ 9 h 12"/>
                      <a:gd name="T4" fmla="*/ 7 w 14"/>
                      <a:gd name="T5" fmla="*/ 7 h 12"/>
                      <a:gd name="T6" fmla="*/ 8 w 14"/>
                      <a:gd name="T7" fmla="*/ 6 h 12"/>
                      <a:gd name="T8" fmla="*/ 9 w 14"/>
                      <a:gd name="T9" fmla="*/ 5 h 12"/>
                      <a:gd name="T10" fmla="*/ 10 w 14"/>
                      <a:gd name="T11" fmla="*/ 4 h 12"/>
                      <a:gd name="T12" fmla="*/ 14 w 14"/>
                      <a:gd name="T13" fmla="*/ 2 h 12"/>
                      <a:gd name="T14" fmla="*/ 14 w 14"/>
                      <a:gd name="T15" fmla="*/ 0 h 12"/>
                      <a:gd name="T16" fmla="*/ 12 w 14"/>
                      <a:gd name="T17" fmla="*/ 0 h 12"/>
                      <a:gd name="T18" fmla="*/ 9 w 14"/>
                      <a:gd name="T19" fmla="*/ 3 h 12"/>
                      <a:gd name="T20" fmla="*/ 8 w 14"/>
                      <a:gd name="T21" fmla="*/ 4 h 12"/>
                      <a:gd name="T22" fmla="*/ 7 w 14"/>
                      <a:gd name="T23" fmla="*/ 3 h 12"/>
                      <a:gd name="T24" fmla="*/ 7 w 14"/>
                      <a:gd name="T25" fmla="*/ 3 h 12"/>
                      <a:gd name="T26" fmla="*/ 7 w 14"/>
                      <a:gd name="T27" fmla="*/ 2 h 12"/>
                      <a:gd name="T28" fmla="*/ 5 w 14"/>
                      <a:gd name="T29" fmla="*/ 2 h 12"/>
                      <a:gd name="T30" fmla="*/ 5 w 14"/>
                      <a:gd name="T31" fmla="*/ 5 h 12"/>
                      <a:gd name="T32" fmla="*/ 4 w 14"/>
                      <a:gd name="T33" fmla="*/ 6 h 12"/>
                      <a:gd name="T34" fmla="*/ 3 w 14"/>
                      <a:gd name="T35" fmla="*/ 7 h 12"/>
                      <a:gd name="T36" fmla="*/ 3 w 14"/>
                      <a:gd name="T37" fmla="*/ 8 h 12"/>
                      <a:gd name="T38" fmla="*/ 1 w 14"/>
                      <a:gd name="T39" fmla="*/ 9 h 12"/>
                      <a:gd name="T40" fmla="*/ 1 w 14"/>
                      <a:gd name="T41" fmla="*/ 11 h 12"/>
                      <a:gd name="T42" fmla="*/ 2 w 14"/>
                      <a:gd name="T43" fmla="*/ 12 h 12"/>
                      <a:gd name="T44" fmla="*/ 3 w 14"/>
                      <a:gd name="T45" fmla="*/ 12 h 12"/>
                      <a:gd name="T46" fmla="*/ 4 w 14"/>
                      <a:gd name="T47" fmla="*/ 1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4" h="12">
                        <a:moveTo>
                          <a:pt x="4" y="11"/>
                        </a:moveTo>
                        <a:cubicBezTo>
                          <a:pt x="5" y="11"/>
                          <a:pt x="4" y="9"/>
                          <a:pt x="5" y="9"/>
                        </a:cubicBezTo>
                        <a:cubicBezTo>
                          <a:pt x="6" y="8"/>
                          <a:pt x="6" y="7"/>
                          <a:pt x="7" y="7"/>
                        </a:cubicBezTo>
                        <a:cubicBezTo>
                          <a:pt x="8" y="7"/>
                          <a:pt x="9" y="7"/>
                          <a:pt x="8" y="6"/>
                        </a:cubicBezTo>
                        <a:cubicBezTo>
                          <a:pt x="8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0" y="4"/>
                        </a:cubicBezTo>
                        <a:cubicBezTo>
                          <a:pt x="11" y="3"/>
                          <a:pt x="13" y="3"/>
                          <a:pt x="14" y="2"/>
                        </a:cubicBezTo>
                        <a:cubicBezTo>
                          <a:pt x="14" y="2"/>
                          <a:pt x="14" y="0"/>
                          <a:pt x="14" y="0"/>
                        </a:cubicBezTo>
                        <a:cubicBezTo>
                          <a:pt x="13" y="0"/>
                          <a:pt x="12" y="0"/>
                          <a:pt x="12" y="0"/>
                        </a:cubicBezTo>
                        <a:cubicBezTo>
                          <a:pt x="11" y="1"/>
                          <a:pt x="9" y="2"/>
                          <a:pt x="9" y="3"/>
                        </a:cubicBezTo>
                        <a:cubicBezTo>
                          <a:pt x="8" y="3"/>
                          <a:pt x="8" y="4"/>
                          <a:pt x="8" y="4"/>
                        </a:cubicBezTo>
                        <a:cubicBezTo>
                          <a:pt x="8" y="4"/>
                          <a:pt x="8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5"/>
                          <a:pt x="4" y="5"/>
                          <a:pt x="4" y="6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4" y="7"/>
                          <a:pt x="3" y="8"/>
                          <a:pt x="3" y="8"/>
                        </a:cubicBezTo>
                        <a:cubicBezTo>
                          <a:pt x="3" y="8"/>
                          <a:pt x="2" y="8"/>
                          <a:pt x="1" y="9"/>
                        </a:cubicBezTo>
                        <a:cubicBezTo>
                          <a:pt x="0" y="10"/>
                          <a:pt x="0" y="10"/>
                          <a:pt x="1" y="11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3" y="12"/>
                          <a:pt x="4" y="12"/>
                          <a:pt x="4" y="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2" name="Freeform 2448">
                    <a:extLst>
                      <a:ext uri="{FF2B5EF4-FFF2-40B4-BE49-F238E27FC236}">
                        <a16:creationId xmlns:a16="http://schemas.microsoft.com/office/drawing/2014/main" id="{1E3E8E4B-BA9A-43BF-BF4D-D175F70B07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2856"/>
                    <a:ext cx="8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0 h 2"/>
                      <a:gd name="T4" fmla="*/ 2 w 3"/>
                      <a:gd name="T5" fmla="*/ 0 h 2"/>
                      <a:gd name="T6" fmla="*/ 1 w 3"/>
                      <a:gd name="T7" fmla="*/ 0 h 2"/>
                      <a:gd name="T8" fmla="*/ 0 w 3"/>
                      <a:gd name="T9" fmla="*/ 1 h 2"/>
                      <a:gd name="T10" fmla="*/ 1 w 3"/>
                      <a:gd name="T11" fmla="*/ 2 h 2"/>
                      <a:gd name="T12" fmla="*/ 3 w 3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3" name="Freeform 2449">
                    <a:extLst>
                      <a:ext uri="{FF2B5EF4-FFF2-40B4-BE49-F238E27FC236}">
                        <a16:creationId xmlns:a16="http://schemas.microsoft.com/office/drawing/2014/main" id="{A5F45CC2-B457-4984-A19A-D507F99D7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2783"/>
                    <a:ext cx="14" cy="16"/>
                  </a:xfrm>
                  <a:custGeom>
                    <a:avLst/>
                    <a:gdLst>
                      <a:gd name="T0" fmla="*/ 4 w 5"/>
                      <a:gd name="T1" fmla="*/ 1 h 6"/>
                      <a:gd name="T2" fmla="*/ 3 w 5"/>
                      <a:gd name="T3" fmla="*/ 3 h 6"/>
                      <a:gd name="T4" fmla="*/ 2 w 5"/>
                      <a:gd name="T5" fmla="*/ 3 h 6"/>
                      <a:gd name="T6" fmla="*/ 1 w 5"/>
                      <a:gd name="T7" fmla="*/ 4 h 6"/>
                      <a:gd name="T8" fmla="*/ 0 w 5"/>
                      <a:gd name="T9" fmla="*/ 6 h 6"/>
                      <a:gd name="T10" fmla="*/ 1 w 5"/>
                      <a:gd name="T11" fmla="*/ 6 h 6"/>
                      <a:gd name="T12" fmla="*/ 2 w 5"/>
                      <a:gd name="T13" fmla="*/ 4 h 6"/>
                      <a:gd name="T14" fmla="*/ 4 w 5"/>
                      <a:gd name="T15" fmla="*/ 3 h 6"/>
                      <a:gd name="T16" fmla="*/ 5 w 5"/>
                      <a:gd name="T17" fmla="*/ 2 h 6"/>
                      <a:gd name="T18" fmla="*/ 5 w 5"/>
                      <a:gd name="T19" fmla="*/ 1 h 6"/>
                      <a:gd name="T20" fmla="*/ 5 w 5"/>
                      <a:gd name="T21" fmla="*/ 1 h 6"/>
                      <a:gd name="T22" fmla="*/ 4 w 5"/>
                      <a:gd name="T23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6">
                        <a:moveTo>
                          <a:pt x="4" y="1"/>
                        </a:move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0" y="6"/>
                          <a:pt x="0" y="6"/>
                          <a:pt x="1" y="6"/>
                        </a:cubicBezTo>
                        <a:cubicBezTo>
                          <a:pt x="2" y="6"/>
                          <a:pt x="2" y="5"/>
                          <a:pt x="2" y="4"/>
                        </a:cubicBezTo>
                        <a:cubicBezTo>
                          <a:pt x="3" y="4"/>
                          <a:pt x="4" y="4"/>
                          <a:pt x="4" y="3"/>
                        </a:cubicBezTo>
                        <a:cubicBezTo>
                          <a:pt x="4" y="3"/>
                          <a:pt x="5" y="2"/>
                          <a:pt x="5" y="2"/>
                        </a:cubicBezTo>
                        <a:cubicBezTo>
                          <a:pt x="5" y="2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4" name="Freeform 2450">
                    <a:extLst>
                      <a:ext uri="{FF2B5EF4-FFF2-40B4-BE49-F238E27FC236}">
                        <a16:creationId xmlns:a16="http://schemas.microsoft.com/office/drawing/2014/main" id="{63046058-B8CE-4D55-9FEA-799805FBC2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9" y="2893"/>
                    <a:ext cx="59" cy="102"/>
                  </a:xfrm>
                  <a:custGeom>
                    <a:avLst/>
                    <a:gdLst>
                      <a:gd name="T0" fmla="*/ 0 w 22"/>
                      <a:gd name="T1" fmla="*/ 34 h 38"/>
                      <a:gd name="T2" fmla="*/ 2 w 22"/>
                      <a:gd name="T3" fmla="*/ 35 h 38"/>
                      <a:gd name="T4" fmla="*/ 2 w 22"/>
                      <a:gd name="T5" fmla="*/ 37 h 38"/>
                      <a:gd name="T6" fmla="*/ 0 w 22"/>
                      <a:gd name="T7" fmla="*/ 38 h 38"/>
                      <a:gd name="T8" fmla="*/ 1 w 22"/>
                      <a:gd name="T9" fmla="*/ 38 h 38"/>
                      <a:gd name="T10" fmla="*/ 3 w 22"/>
                      <a:gd name="T11" fmla="*/ 36 h 38"/>
                      <a:gd name="T12" fmla="*/ 4 w 22"/>
                      <a:gd name="T13" fmla="*/ 35 h 38"/>
                      <a:gd name="T14" fmla="*/ 7 w 22"/>
                      <a:gd name="T15" fmla="*/ 31 h 38"/>
                      <a:gd name="T16" fmla="*/ 6 w 22"/>
                      <a:gd name="T17" fmla="*/ 29 h 38"/>
                      <a:gd name="T18" fmla="*/ 9 w 22"/>
                      <a:gd name="T19" fmla="*/ 26 h 38"/>
                      <a:gd name="T20" fmla="*/ 9 w 22"/>
                      <a:gd name="T21" fmla="*/ 24 h 38"/>
                      <a:gd name="T22" fmla="*/ 12 w 22"/>
                      <a:gd name="T23" fmla="*/ 21 h 38"/>
                      <a:gd name="T24" fmla="*/ 15 w 22"/>
                      <a:gd name="T25" fmla="*/ 18 h 38"/>
                      <a:gd name="T26" fmla="*/ 15 w 22"/>
                      <a:gd name="T27" fmla="*/ 20 h 38"/>
                      <a:gd name="T28" fmla="*/ 14 w 22"/>
                      <a:gd name="T29" fmla="*/ 21 h 38"/>
                      <a:gd name="T30" fmla="*/ 15 w 22"/>
                      <a:gd name="T31" fmla="*/ 21 h 38"/>
                      <a:gd name="T32" fmla="*/ 15 w 22"/>
                      <a:gd name="T33" fmla="*/ 16 h 38"/>
                      <a:gd name="T34" fmla="*/ 17 w 22"/>
                      <a:gd name="T35" fmla="*/ 12 h 38"/>
                      <a:gd name="T36" fmla="*/ 19 w 22"/>
                      <a:gd name="T37" fmla="*/ 7 h 38"/>
                      <a:gd name="T38" fmla="*/ 22 w 22"/>
                      <a:gd name="T39" fmla="*/ 3 h 38"/>
                      <a:gd name="T40" fmla="*/ 21 w 22"/>
                      <a:gd name="T41" fmla="*/ 0 h 38"/>
                      <a:gd name="T42" fmla="*/ 19 w 22"/>
                      <a:gd name="T43" fmla="*/ 1 h 38"/>
                      <a:gd name="T44" fmla="*/ 16 w 22"/>
                      <a:gd name="T45" fmla="*/ 5 h 38"/>
                      <a:gd name="T46" fmla="*/ 13 w 22"/>
                      <a:gd name="T47" fmla="*/ 9 h 38"/>
                      <a:gd name="T48" fmla="*/ 11 w 22"/>
                      <a:gd name="T49" fmla="*/ 12 h 38"/>
                      <a:gd name="T50" fmla="*/ 11 w 22"/>
                      <a:gd name="T51" fmla="*/ 15 h 38"/>
                      <a:gd name="T52" fmla="*/ 10 w 22"/>
                      <a:gd name="T53" fmla="*/ 17 h 38"/>
                      <a:gd name="T54" fmla="*/ 9 w 22"/>
                      <a:gd name="T55" fmla="*/ 20 h 38"/>
                      <a:gd name="T56" fmla="*/ 5 w 22"/>
                      <a:gd name="T57" fmla="*/ 21 h 38"/>
                      <a:gd name="T58" fmla="*/ 5 w 22"/>
                      <a:gd name="T59" fmla="*/ 22 h 38"/>
                      <a:gd name="T60" fmla="*/ 5 w 22"/>
                      <a:gd name="T61" fmla="*/ 24 h 38"/>
                      <a:gd name="T62" fmla="*/ 5 w 22"/>
                      <a:gd name="T63" fmla="*/ 27 h 38"/>
                      <a:gd name="T64" fmla="*/ 4 w 22"/>
                      <a:gd name="T65" fmla="*/ 29 h 38"/>
                      <a:gd name="T66" fmla="*/ 4 w 22"/>
                      <a:gd name="T67" fmla="*/ 30 h 38"/>
                      <a:gd name="T68" fmla="*/ 0 w 22"/>
                      <a:gd name="T69" fmla="*/ 34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2" h="38">
                        <a:moveTo>
                          <a:pt x="0" y="34"/>
                        </a:move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5"/>
                          <a:pt x="0" y="35"/>
                          <a:pt x="1" y="35"/>
                        </a:cubicBezTo>
                        <a:cubicBezTo>
                          <a:pt x="1" y="35"/>
                          <a:pt x="1" y="35"/>
                          <a:pt x="2" y="35"/>
                        </a:cubicBezTo>
                        <a:cubicBezTo>
                          <a:pt x="2" y="35"/>
                          <a:pt x="2" y="35"/>
                          <a:pt x="2" y="35"/>
                        </a:cubicBezTo>
                        <a:cubicBezTo>
                          <a:pt x="2" y="36"/>
                          <a:pt x="2" y="36"/>
                          <a:pt x="2" y="37"/>
                        </a:cubicBezTo>
                        <a:cubicBezTo>
                          <a:pt x="2" y="37"/>
                          <a:pt x="1" y="37"/>
                          <a:pt x="1" y="37"/>
                        </a:cubicBezTo>
                        <a:cubicBezTo>
                          <a:pt x="1" y="37"/>
                          <a:pt x="0" y="37"/>
                          <a:pt x="0" y="38"/>
                        </a:cubicBezTo>
                        <a:cubicBezTo>
                          <a:pt x="0" y="38"/>
                          <a:pt x="0" y="38"/>
                          <a:pt x="1" y="38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2" y="37"/>
                          <a:pt x="3" y="37"/>
                          <a:pt x="3" y="36"/>
                        </a:cubicBezTo>
                        <a:cubicBezTo>
                          <a:pt x="3" y="36"/>
                          <a:pt x="3" y="36"/>
                          <a:pt x="3" y="36"/>
                        </a:cubicBezTo>
                        <a:cubicBezTo>
                          <a:pt x="4" y="36"/>
                          <a:pt x="4" y="36"/>
                          <a:pt x="4" y="35"/>
                        </a:cubicBezTo>
                        <a:cubicBezTo>
                          <a:pt x="4" y="34"/>
                          <a:pt x="5" y="33"/>
                          <a:pt x="6" y="32"/>
                        </a:cubicBezTo>
                        <a:cubicBezTo>
                          <a:pt x="7" y="32"/>
                          <a:pt x="7" y="32"/>
                          <a:pt x="7" y="31"/>
                        </a:cubicBezTo>
                        <a:cubicBezTo>
                          <a:pt x="7" y="31"/>
                          <a:pt x="7" y="30"/>
                          <a:pt x="7" y="30"/>
                        </a:cubicBezTo>
                        <a:cubicBezTo>
                          <a:pt x="6" y="30"/>
                          <a:pt x="6" y="29"/>
                          <a:pt x="6" y="29"/>
                        </a:cubicBezTo>
                        <a:cubicBezTo>
                          <a:pt x="7" y="29"/>
                          <a:pt x="8" y="28"/>
                          <a:pt x="9" y="27"/>
                        </a:cubicBezTo>
                        <a:cubicBezTo>
                          <a:pt x="9" y="27"/>
                          <a:pt x="9" y="27"/>
                          <a:pt x="9" y="26"/>
                        </a:cubicBezTo>
                        <a:cubicBezTo>
                          <a:pt x="9" y="26"/>
                          <a:pt x="9" y="26"/>
                          <a:pt x="9" y="25"/>
                        </a:cubicBezTo>
                        <a:cubicBezTo>
                          <a:pt x="8" y="25"/>
                          <a:pt x="8" y="24"/>
                          <a:pt x="9" y="24"/>
                        </a:cubicBezTo>
                        <a:cubicBezTo>
                          <a:pt x="9" y="24"/>
                          <a:pt x="10" y="23"/>
                          <a:pt x="11" y="22"/>
                        </a:cubicBezTo>
                        <a:cubicBezTo>
                          <a:pt x="11" y="22"/>
                          <a:pt x="12" y="22"/>
                          <a:pt x="12" y="21"/>
                        </a:cubicBezTo>
                        <a:cubicBezTo>
                          <a:pt x="12" y="20"/>
                          <a:pt x="13" y="19"/>
                          <a:pt x="14" y="18"/>
                        </a:cubicBezTo>
                        <a:cubicBezTo>
                          <a:pt x="15" y="18"/>
                          <a:pt x="15" y="18"/>
                          <a:pt x="15" y="18"/>
                        </a:cubicBezTo>
                        <a:cubicBezTo>
                          <a:pt x="16" y="18"/>
                          <a:pt x="16" y="18"/>
                          <a:pt x="15" y="19"/>
                        </a:cubicBezTo>
                        <a:cubicBezTo>
                          <a:pt x="15" y="19"/>
                          <a:pt x="15" y="20"/>
                          <a:pt x="15" y="20"/>
                        </a:cubicBezTo>
                        <a:cubicBezTo>
                          <a:pt x="15" y="20"/>
                          <a:pt x="15" y="20"/>
                          <a:pt x="14" y="20"/>
                        </a:cubicBezTo>
                        <a:cubicBezTo>
                          <a:pt x="14" y="20"/>
                          <a:pt x="14" y="20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7" y="19"/>
                          <a:pt x="17" y="19"/>
                          <a:pt x="16" y="17"/>
                        </a:cubicBezTo>
                        <a:cubicBezTo>
                          <a:pt x="16" y="17"/>
                          <a:pt x="15" y="16"/>
                          <a:pt x="15" y="16"/>
                        </a:cubicBezTo>
                        <a:cubicBezTo>
                          <a:pt x="15" y="16"/>
                          <a:pt x="15" y="15"/>
                          <a:pt x="15" y="15"/>
                        </a:cubicBezTo>
                        <a:cubicBezTo>
                          <a:pt x="16" y="14"/>
                          <a:pt x="17" y="13"/>
                          <a:pt x="17" y="12"/>
                        </a:cubicBezTo>
                        <a:cubicBezTo>
                          <a:pt x="18" y="11"/>
                          <a:pt x="18" y="11"/>
                          <a:pt x="18" y="10"/>
                        </a:cubicBezTo>
                        <a:cubicBezTo>
                          <a:pt x="18" y="9"/>
                          <a:pt x="18" y="8"/>
                          <a:pt x="19" y="7"/>
                        </a:cubicBezTo>
                        <a:cubicBezTo>
                          <a:pt x="20" y="6"/>
                          <a:pt x="20" y="4"/>
                          <a:pt x="22" y="4"/>
                        </a:cubicBezTo>
                        <a:cubicBezTo>
                          <a:pt x="22" y="4"/>
                          <a:pt x="22" y="3"/>
                          <a:pt x="22" y="3"/>
                        </a:cubicBezTo>
                        <a:cubicBezTo>
                          <a:pt x="22" y="2"/>
                          <a:pt x="22" y="2"/>
                          <a:pt x="21" y="2"/>
                        </a:cubicBezTo>
                        <a:cubicBezTo>
                          <a:pt x="21" y="1"/>
                          <a:pt x="21" y="1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1"/>
                          <a:pt x="20" y="1"/>
                          <a:pt x="19" y="1"/>
                        </a:cubicBezTo>
                        <a:cubicBezTo>
                          <a:pt x="19" y="2"/>
                          <a:pt x="18" y="2"/>
                          <a:pt x="17" y="3"/>
                        </a:cubicBezTo>
                        <a:cubicBezTo>
                          <a:pt x="16" y="3"/>
                          <a:pt x="17" y="5"/>
                          <a:pt x="16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3" y="7"/>
                          <a:pt x="13" y="8"/>
                          <a:pt x="13" y="9"/>
                        </a:cubicBezTo>
                        <a:cubicBezTo>
                          <a:pt x="12" y="9"/>
                          <a:pt x="12" y="10"/>
                          <a:pt x="12" y="11"/>
                        </a:cubicBezTo>
                        <a:cubicBezTo>
                          <a:pt x="12" y="11"/>
                          <a:pt x="11" y="12"/>
                          <a:pt x="11" y="12"/>
                        </a:cubicBezTo>
                        <a:cubicBezTo>
                          <a:pt x="11" y="13"/>
                          <a:pt x="11" y="13"/>
                          <a:pt x="12" y="14"/>
                        </a:cubicBezTo>
                        <a:cubicBezTo>
                          <a:pt x="11" y="14"/>
                          <a:pt x="11" y="14"/>
                          <a:pt x="11" y="15"/>
                        </a:cubicBezTo>
                        <a:cubicBezTo>
                          <a:pt x="11" y="15"/>
                          <a:pt x="11" y="16"/>
                          <a:pt x="11" y="16"/>
                        </a:cubicBezTo>
                        <a:cubicBezTo>
                          <a:pt x="11" y="17"/>
                          <a:pt x="11" y="17"/>
                          <a:pt x="10" y="17"/>
                        </a:cubicBezTo>
                        <a:cubicBezTo>
                          <a:pt x="10" y="18"/>
                          <a:pt x="10" y="19"/>
                          <a:pt x="9" y="19"/>
                        </a:cubicBezTo>
                        <a:cubicBezTo>
                          <a:pt x="9" y="20"/>
                          <a:pt x="9" y="20"/>
                          <a:pt x="9" y="20"/>
                        </a:cubicBezTo>
                        <a:cubicBezTo>
                          <a:pt x="8" y="20"/>
                          <a:pt x="7" y="20"/>
                          <a:pt x="6" y="21"/>
                        </a:cubicBezTo>
                        <a:cubicBezTo>
                          <a:pt x="6" y="21"/>
                          <a:pt x="6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2"/>
                          <a:pt x="5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4" y="23"/>
                          <a:pt x="4" y="24"/>
                          <a:pt x="5" y="24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6" y="26"/>
                          <a:pt x="5" y="26"/>
                          <a:pt x="5" y="27"/>
                        </a:cubicBezTo>
                        <a:cubicBezTo>
                          <a:pt x="4" y="27"/>
                          <a:pt x="4" y="28"/>
                          <a:pt x="4" y="29"/>
                        </a:cubicBezTo>
                        <a:cubicBezTo>
                          <a:pt x="4" y="29"/>
                          <a:pt x="4" y="29"/>
                          <a:pt x="4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0"/>
                          <a:pt x="4" y="30"/>
                        </a:cubicBezTo>
                        <a:cubicBezTo>
                          <a:pt x="4" y="32"/>
                          <a:pt x="3" y="32"/>
                          <a:pt x="3" y="33"/>
                        </a:cubicBezTo>
                        <a:cubicBezTo>
                          <a:pt x="2" y="33"/>
                          <a:pt x="1" y="33"/>
                          <a:pt x="0" y="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5" name="Freeform 2451">
                    <a:extLst>
                      <a:ext uri="{FF2B5EF4-FFF2-40B4-BE49-F238E27FC236}">
                        <a16:creationId xmlns:a16="http://schemas.microsoft.com/office/drawing/2014/main" id="{E2C98AA3-FC87-4F0B-96D2-28F2B011F1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9" y="2826"/>
                    <a:ext cx="11" cy="8"/>
                  </a:xfrm>
                  <a:custGeom>
                    <a:avLst/>
                    <a:gdLst>
                      <a:gd name="T0" fmla="*/ 2 w 4"/>
                      <a:gd name="T1" fmla="*/ 0 h 3"/>
                      <a:gd name="T2" fmla="*/ 1 w 4"/>
                      <a:gd name="T3" fmla="*/ 1 h 3"/>
                      <a:gd name="T4" fmla="*/ 1 w 4"/>
                      <a:gd name="T5" fmla="*/ 1 h 3"/>
                      <a:gd name="T6" fmla="*/ 0 w 4"/>
                      <a:gd name="T7" fmla="*/ 2 h 3"/>
                      <a:gd name="T8" fmla="*/ 0 w 4"/>
                      <a:gd name="T9" fmla="*/ 3 h 3"/>
                      <a:gd name="T10" fmla="*/ 3 w 4"/>
                      <a:gd name="T11" fmla="*/ 2 h 3"/>
                      <a:gd name="T12" fmla="*/ 4 w 4"/>
                      <a:gd name="T13" fmla="*/ 1 h 3"/>
                      <a:gd name="T14" fmla="*/ 3 w 4"/>
                      <a:gd name="T15" fmla="*/ 0 h 3"/>
                      <a:gd name="T16" fmla="*/ 2 w 4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3">
                        <a:moveTo>
                          <a:pt x="2" y="0"/>
                        </a:move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6" name="Freeform 2452">
                    <a:extLst>
                      <a:ext uri="{FF2B5EF4-FFF2-40B4-BE49-F238E27FC236}">
                        <a16:creationId xmlns:a16="http://schemas.microsoft.com/office/drawing/2014/main" id="{9E989D14-0B91-439D-B606-C6951F8924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2893"/>
                    <a:ext cx="5" cy="6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2 w 2"/>
                      <a:gd name="T17" fmla="*/ 0 h 2"/>
                      <a:gd name="T18" fmla="*/ 2 w 2"/>
                      <a:gd name="T1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7" name="Freeform 2453">
                    <a:extLst>
                      <a:ext uri="{FF2B5EF4-FFF2-40B4-BE49-F238E27FC236}">
                        <a16:creationId xmlns:a16="http://schemas.microsoft.com/office/drawing/2014/main" id="{0ACB3993-B055-4ED1-BCE3-DE6B16F13F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3" y="2848"/>
                    <a:ext cx="5" cy="2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1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1 w 2"/>
                      <a:gd name="T9" fmla="*/ 0 h 1"/>
                      <a:gd name="T10" fmla="*/ 0 w 2"/>
                      <a:gd name="T11" fmla="*/ 0 h 1"/>
                      <a:gd name="T12" fmla="*/ 0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8" name="Freeform 2454">
                    <a:extLst>
                      <a:ext uri="{FF2B5EF4-FFF2-40B4-BE49-F238E27FC236}">
                        <a16:creationId xmlns:a16="http://schemas.microsoft.com/office/drawing/2014/main" id="{69317F54-0D99-4EDD-98EE-306D3B4447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794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0 h 2"/>
                      <a:gd name="T4" fmla="*/ 0 w 1"/>
                      <a:gd name="T5" fmla="*/ 1 h 2"/>
                      <a:gd name="T6" fmla="*/ 0 w 1"/>
                      <a:gd name="T7" fmla="*/ 2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39" name="Freeform 2455">
                    <a:extLst>
                      <a:ext uri="{FF2B5EF4-FFF2-40B4-BE49-F238E27FC236}">
                        <a16:creationId xmlns:a16="http://schemas.microsoft.com/office/drawing/2014/main" id="{EF0DF74A-BE35-4DFA-BB71-91D97464B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8" y="2824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0" name="Oval 2456">
                    <a:extLst>
                      <a:ext uri="{FF2B5EF4-FFF2-40B4-BE49-F238E27FC236}">
                        <a16:creationId xmlns:a16="http://schemas.microsoft.com/office/drawing/2014/main" id="{30F369D8-4AD8-4D10-9788-CE6CF97CAA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1" y="282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1" name="Freeform 2457">
                    <a:extLst>
                      <a:ext uri="{FF2B5EF4-FFF2-40B4-BE49-F238E27FC236}">
                        <a16:creationId xmlns:a16="http://schemas.microsoft.com/office/drawing/2014/main" id="{3B032667-6F58-42AE-80EF-D1B1A4703E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2896"/>
                    <a:ext cx="6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1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2" name="Freeform 2458">
                    <a:extLst>
                      <a:ext uri="{FF2B5EF4-FFF2-40B4-BE49-F238E27FC236}">
                        <a16:creationId xmlns:a16="http://schemas.microsoft.com/office/drawing/2014/main" id="{32448F8E-EBCE-4EFE-A044-68314BC5C0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003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3" name="Freeform 2459">
                    <a:extLst>
                      <a:ext uri="{FF2B5EF4-FFF2-40B4-BE49-F238E27FC236}">
                        <a16:creationId xmlns:a16="http://schemas.microsoft.com/office/drawing/2014/main" id="{BB107710-36A3-4DDB-8ACC-5783E67EF4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6" y="273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4" name="Freeform 2460">
                    <a:extLst>
                      <a:ext uri="{FF2B5EF4-FFF2-40B4-BE49-F238E27FC236}">
                        <a16:creationId xmlns:a16="http://schemas.microsoft.com/office/drawing/2014/main" id="{3521D58D-1267-4CD2-99F0-BAECDFE906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54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5" name="Freeform 2461">
                    <a:extLst>
                      <a:ext uri="{FF2B5EF4-FFF2-40B4-BE49-F238E27FC236}">
                        <a16:creationId xmlns:a16="http://schemas.microsoft.com/office/drawing/2014/main" id="{0DCA2CA3-F0CD-4E4B-936A-E6FB7DFE17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2762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6" name="Freeform 2462">
                    <a:extLst>
                      <a:ext uri="{FF2B5EF4-FFF2-40B4-BE49-F238E27FC236}">
                        <a16:creationId xmlns:a16="http://schemas.microsoft.com/office/drawing/2014/main" id="{90FF1CB9-3C03-418F-A4DF-043CA1C566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3" y="2821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1 w 1"/>
                      <a:gd name="T5" fmla="*/ 0 h 2"/>
                      <a:gd name="T6" fmla="*/ 1 w 1"/>
                      <a:gd name="T7" fmla="*/ 1 h 2"/>
                      <a:gd name="T8" fmla="*/ 0 w 1"/>
                      <a:gd name="T9" fmla="*/ 2 h 2"/>
                      <a:gd name="T10" fmla="*/ 0 w 1"/>
                      <a:gd name="T11" fmla="*/ 2 h 2"/>
                      <a:gd name="T12" fmla="*/ 1 w 1"/>
                      <a:gd name="T13" fmla="*/ 2 h 2"/>
                      <a:gd name="T14" fmla="*/ 1 w 1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7" name="Oval 2463">
                    <a:extLst>
                      <a:ext uri="{FF2B5EF4-FFF2-40B4-BE49-F238E27FC236}">
                        <a16:creationId xmlns:a16="http://schemas.microsoft.com/office/drawing/2014/main" id="{89227C17-546A-43BE-9484-4AF5667256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283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8" name="Freeform 2464">
                    <a:extLst>
                      <a:ext uri="{FF2B5EF4-FFF2-40B4-BE49-F238E27FC236}">
                        <a16:creationId xmlns:a16="http://schemas.microsoft.com/office/drawing/2014/main" id="{7A068C15-97FE-421E-A45F-195D707890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2834"/>
                    <a:ext cx="8" cy="8"/>
                  </a:xfrm>
                  <a:custGeom>
                    <a:avLst/>
                    <a:gdLst>
                      <a:gd name="T0" fmla="*/ 1 w 3"/>
                      <a:gd name="T1" fmla="*/ 1 h 3"/>
                      <a:gd name="T2" fmla="*/ 1 w 3"/>
                      <a:gd name="T3" fmla="*/ 1 h 3"/>
                      <a:gd name="T4" fmla="*/ 0 w 3"/>
                      <a:gd name="T5" fmla="*/ 2 h 3"/>
                      <a:gd name="T6" fmla="*/ 0 w 3"/>
                      <a:gd name="T7" fmla="*/ 3 h 3"/>
                      <a:gd name="T8" fmla="*/ 1 w 3"/>
                      <a:gd name="T9" fmla="*/ 3 h 3"/>
                      <a:gd name="T10" fmla="*/ 2 w 3"/>
                      <a:gd name="T11" fmla="*/ 2 h 3"/>
                      <a:gd name="T12" fmla="*/ 2 w 3"/>
                      <a:gd name="T13" fmla="*/ 1 h 3"/>
                      <a:gd name="T14" fmla="*/ 3 w 3"/>
                      <a:gd name="T15" fmla="*/ 0 h 3"/>
                      <a:gd name="T16" fmla="*/ 1 w 3"/>
                      <a:gd name="T1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49" name="Freeform 2465">
                    <a:extLst>
                      <a:ext uri="{FF2B5EF4-FFF2-40B4-BE49-F238E27FC236}">
                        <a16:creationId xmlns:a16="http://schemas.microsoft.com/office/drawing/2014/main" id="{ED057E53-3310-4569-9D7E-292BD6FF3F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77"/>
                    <a:ext cx="6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1 w 2"/>
                      <a:gd name="T5" fmla="*/ 0 h 1"/>
                      <a:gd name="T6" fmla="*/ 1 w 2"/>
                      <a:gd name="T7" fmla="*/ 0 h 1"/>
                      <a:gd name="T8" fmla="*/ 1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0" name="Freeform 2466">
                    <a:extLst>
                      <a:ext uri="{FF2B5EF4-FFF2-40B4-BE49-F238E27FC236}">
                        <a16:creationId xmlns:a16="http://schemas.microsoft.com/office/drawing/2014/main" id="{269521E1-A1AF-4CDD-B9AA-5E1394925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926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1" name="Freeform 2467">
                    <a:extLst>
                      <a:ext uri="{FF2B5EF4-FFF2-40B4-BE49-F238E27FC236}">
                        <a16:creationId xmlns:a16="http://schemas.microsoft.com/office/drawing/2014/main" id="{B19593EE-24D9-42EB-9308-550813DD41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9" y="284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2" name="Freeform 2468">
                    <a:extLst>
                      <a:ext uri="{FF2B5EF4-FFF2-40B4-BE49-F238E27FC236}">
                        <a16:creationId xmlns:a16="http://schemas.microsoft.com/office/drawing/2014/main" id="{76A2EF15-52A7-4611-A046-21B61BFA96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8" y="2917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3" name="Freeform 2469">
                    <a:extLst>
                      <a:ext uri="{FF2B5EF4-FFF2-40B4-BE49-F238E27FC236}">
                        <a16:creationId xmlns:a16="http://schemas.microsoft.com/office/drawing/2014/main" id="{BD7DC13B-DCDB-4968-B1FD-006C54B730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6" y="29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4" name="Freeform 2470">
                    <a:extLst>
                      <a:ext uri="{FF2B5EF4-FFF2-40B4-BE49-F238E27FC236}">
                        <a16:creationId xmlns:a16="http://schemas.microsoft.com/office/drawing/2014/main" id="{030EB02E-8FF5-4B87-B343-0C781058D0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2912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5" name="Freeform 2471">
                    <a:extLst>
                      <a:ext uri="{FF2B5EF4-FFF2-40B4-BE49-F238E27FC236}">
                        <a16:creationId xmlns:a16="http://schemas.microsoft.com/office/drawing/2014/main" id="{10911553-FB60-488F-A12D-BEC505FF62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281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6" name="Oval 2472">
                    <a:extLst>
                      <a:ext uri="{FF2B5EF4-FFF2-40B4-BE49-F238E27FC236}">
                        <a16:creationId xmlns:a16="http://schemas.microsoft.com/office/drawing/2014/main" id="{A2634E5F-0231-4704-AA91-E116E4876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2837"/>
                    <a:ext cx="2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7" name="Freeform 2473">
                    <a:extLst>
                      <a:ext uri="{FF2B5EF4-FFF2-40B4-BE49-F238E27FC236}">
                        <a16:creationId xmlns:a16="http://schemas.microsoft.com/office/drawing/2014/main" id="{8F1BBF1D-8BBB-4A9C-8D07-60548D5DE6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808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8" name="Freeform 2474">
                    <a:extLst>
                      <a:ext uri="{FF2B5EF4-FFF2-40B4-BE49-F238E27FC236}">
                        <a16:creationId xmlns:a16="http://schemas.microsoft.com/office/drawing/2014/main" id="{D05E1606-31B8-4B6F-AE5D-E6DD7CCEB3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2883"/>
                    <a:ext cx="5" cy="10"/>
                  </a:xfrm>
                  <a:custGeom>
                    <a:avLst/>
                    <a:gdLst>
                      <a:gd name="T0" fmla="*/ 1 w 2"/>
                      <a:gd name="T1" fmla="*/ 3 h 4"/>
                      <a:gd name="T2" fmla="*/ 2 w 2"/>
                      <a:gd name="T3" fmla="*/ 1 h 4"/>
                      <a:gd name="T4" fmla="*/ 2 w 2"/>
                      <a:gd name="T5" fmla="*/ 1 h 4"/>
                      <a:gd name="T6" fmla="*/ 1 w 2"/>
                      <a:gd name="T7" fmla="*/ 1 h 4"/>
                      <a:gd name="T8" fmla="*/ 0 w 2"/>
                      <a:gd name="T9" fmla="*/ 3 h 4"/>
                      <a:gd name="T10" fmla="*/ 0 w 2"/>
                      <a:gd name="T11" fmla="*/ 4 h 4"/>
                      <a:gd name="T12" fmla="*/ 1 w 2"/>
                      <a:gd name="T1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4">
                        <a:moveTo>
                          <a:pt x="1" y="3"/>
                        </a:moveTo>
                        <a:cubicBezTo>
                          <a:pt x="2" y="3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9" name="Oval 2475">
                    <a:extLst>
                      <a:ext uri="{FF2B5EF4-FFF2-40B4-BE49-F238E27FC236}">
                        <a16:creationId xmlns:a16="http://schemas.microsoft.com/office/drawing/2014/main" id="{9C1ED90E-4E3E-4D33-B276-5DBCF87EA4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283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0" name="Freeform 2476">
                    <a:extLst>
                      <a:ext uri="{FF2B5EF4-FFF2-40B4-BE49-F238E27FC236}">
                        <a16:creationId xmlns:a16="http://schemas.microsoft.com/office/drawing/2014/main" id="{34AA4E13-D8FA-4256-B1DF-1AAC7FE42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869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1" name="Freeform 2477">
                    <a:extLst>
                      <a:ext uri="{FF2B5EF4-FFF2-40B4-BE49-F238E27FC236}">
                        <a16:creationId xmlns:a16="http://schemas.microsoft.com/office/drawing/2014/main" id="{4B8DF083-8948-454C-8FC1-7B241FC507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3" y="3019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2" name="Freeform 2478">
                    <a:extLst>
                      <a:ext uri="{FF2B5EF4-FFF2-40B4-BE49-F238E27FC236}">
                        <a16:creationId xmlns:a16="http://schemas.microsoft.com/office/drawing/2014/main" id="{5C8274EB-2FD6-42D9-B08B-CEE526A595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8" y="273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3" name="Freeform 2479">
                    <a:extLst>
                      <a:ext uri="{FF2B5EF4-FFF2-40B4-BE49-F238E27FC236}">
                        <a16:creationId xmlns:a16="http://schemas.microsoft.com/office/drawing/2014/main" id="{E8116163-878B-4FD5-8607-195AFA1B52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75"/>
                    <a:ext cx="0" cy="3"/>
                  </a:xfrm>
                  <a:custGeom>
                    <a:avLst/>
                    <a:gdLst>
                      <a:gd name="T0" fmla="*/ 3 h 3"/>
                      <a:gd name="T1" fmla="*/ 3 h 3"/>
                      <a:gd name="T2" fmla="*/ 0 h 3"/>
                      <a:gd name="T3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4" name="Freeform 2480">
                    <a:extLst>
                      <a:ext uri="{FF2B5EF4-FFF2-40B4-BE49-F238E27FC236}">
                        <a16:creationId xmlns:a16="http://schemas.microsoft.com/office/drawing/2014/main" id="{6B3340F0-3473-4F10-B5FE-EC4056C64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65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5" name="Freeform 2481">
                    <a:extLst>
                      <a:ext uri="{FF2B5EF4-FFF2-40B4-BE49-F238E27FC236}">
                        <a16:creationId xmlns:a16="http://schemas.microsoft.com/office/drawing/2014/main" id="{9C363517-42ED-45AF-BB5C-20A9F849B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1" y="2762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6" name="Oval 2482">
                    <a:extLst>
                      <a:ext uri="{FF2B5EF4-FFF2-40B4-BE49-F238E27FC236}">
                        <a16:creationId xmlns:a16="http://schemas.microsoft.com/office/drawing/2014/main" id="{CC689C08-B3ED-42C7-99FA-552B4F0518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2990"/>
                    <a:ext cx="2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7" name="Freeform 2483">
                    <a:extLst>
                      <a:ext uri="{FF2B5EF4-FFF2-40B4-BE49-F238E27FC236}">
                        <a16:creationId xmlns:a16="http://schemas.microsoft.com/office/drawing/2014/main" id="{28DFEEC0-98C6-4758-8805-FC6A6C117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274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8" name="Freeform 2484">
                    <a:extLst>
                      <a:ext uri="{FF2B5EF4-FFF2-40B4-BE49-F238E27FC236}">
                        <a16:creationId xmlns:a16="http://schemas.microsoft.com/office/drawing/2014/main" id="{679758EE-9CFC-45D4-8F35-B42879466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2864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69" name="Freeform 2485">
                    <a:extLst>
                      <a:ext uri="{FF2B5EF4-FFF2-40B4-BE49-F238E27FC236}">
                        <a16:creationId xmlns:a16="http://schemas.microsoft.com/office/drawing/2014/main" id="{B5EDED1A-7B7A-45D7-9B8D-B09F70342F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0" y="2861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  <a:gd name="T3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0" name="Oval 2486">
                    <a:extLst>
                      <a:ext uri="{FF2B5EF4-FFF2-40B4-BE49-F238E27FC236}">
                        <a16:creationId xmlns:a16="http://schemas.microsoft.com/office/drawing/2014/main" id="{7B3CF8BB-B3AE-45AA-9D62-8874F611D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2810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1" name="Freeform 2487">
                    <a:extLst>
                      <a:ext uri="{FF2B5EF4-FFF2-40B4-BE49-F238E27FC236}">
                        <a16:creationId xmlns:a16="http://schemas.microsoft.com/office/drawing/2014/main" id="{66D0FF67-F375-4888-A36F-BDB3C170BB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28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2" name="Freeform 2488">
                    <a:extLst>
                      <a:ext uri="{FF2B5EF4-FFF2-40B4-BE49-F238E27FC236}">
                        <a16:creationId xmlns:a16="http://schemas.microsoft.com/office/drawing/2014/main" id="{6F57B4B7-B2CA-4130-8552-4BB7C707FB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086"/>
                    <a:ext cx="16" cy="35"/>
                  </a:xfrm>
                  <a:custGeom>
                    <a:avLst/>
                    <a:gdLst>
                      <a:gd name="T0" fmla="*/ 1 w 6"/>
                      <a:gd name="T1" fmla="*/ 8 h 13"/>
                      <a:gd name="T2" fmla="*/ 0 w 6"/>
                      <a:gd name="T3" fmla="*/ 9 h 13"/>
                      <a:gd name="T4" fmla="*/ 0 w 6"/>
                      <a:gd name="T5" fmla="*/ 10 h 13"/>
                      <a:gd name="T6" fmla="*/ 0 w 6"/>
                      <a:gd name="T7" fmla="*/ 11 h 13"/>
                      <a:gd name="T8" fmla="*/ 1 w 6"/>
                      <a:gd name="T9" fmla="*/ 12 h 13"/>
                      <a:gd name="T10" fmla="*/ 3 w 6"/>
                      <a:gd name="T11" fmla="*/ 11 h 13"/>
                      <a:gd name="T12" fmla="*/ 4 w 6"/>
                      <a:gd name="T13" fmla="*/ 10 h 13"/>
                      <a:gd name="T14" fmla="*/ 4 w 6"/>
                      <a:gd name="T15" fmla="*/ 8 h 13"/>
                      <a:gd name="T16" fmla="*/ 5 w 6"/>
                      <a:gd name="T17" fmla="*/ 7 h 13"/>
                      <a:gd name="T18" fmla="*/ 5 w 6"/>
                      <a:gd name="T19" fmla="*/ 6 h 13"/>
                      <a:gd name="T20" fmla="*/ 4 w 6"/>
                      <a:gd name="T21" fmla="*/ 4 h 13"/>
                      <a:gd name="T22" fmla="*/ 4 w 6"/>
                      <a:gd name="T23" fmla="*/ 4 h 13"/>
                      <a:gd name="T24" fmla="*/ 5 w 6"/>
                      <a:gd name="T25" fmla="*/ 3 h 13"/>
                      <a:gd name="T26" fmla="*/ 5 w 6"/>
                      <a:gd name="T27" fmla="*/ 3 h 13"/>
                      <a:gd name="T28" fmla="*/ 5 w 6"/>
                      <a:gd name="T29" fmla="*/ 2 h 13"/>
                      <a:gd name="T30" fmla="*/ 5 w 6"/>
                      <a:gd name="T31" fmla="*/ 2 h 13"/>
                      <a:gd name="T32" fmla="*/ 6 w 6"/>
                      <a:gd name="T33" fmla="*/ 1 h 13"/>
                      <a:gd name="T34" fmla="*/ 6 w 6"/>
                      <a:gd name="T35" fmla="*/ 1 h 13"/>
                      <a:gd name="T36" fmla="*/ 5 w 6"/>
                      <a:gd name="T37" fmla="*/ 1 h 13"/>
                      <a:gd name="T38" fmla="*/ 5 w 6"/>
                      <a:gd name="T39" fmla="*/ 1 h 13"/>
                      <a:gd name="T40" fmla="*/ 5 w 6"/>
                      <a:gd name="T41" fmla="*/ 0 h 13"/>
                      <a:gd name="T42" fmla="*/ 4 w 6"/>
                      <a:gd name="T43" fmla="*/ 1 h 13"/>
                      <a:gd name="T44" fmla="*/ 4 w 6"/>
                      <a:gd name="T45" fmla="*/ 1 h 13"/>
                      <a:gd name="T46" fmla="*/ 4 w 6"/>
                      <a:gd name="T47" fmla="*/ 1 h 13"/>
                      <a:gd name="T48" fmla="*/ 3 w 6"/>
                      <a:gd name="T49" fmla="*/ 1 h 13"/>
                      <a:gd name="T50" fmla="*/ 3 w 6"/>
                      <a:gd name="T51" fmla="*/ 1 h 13"/>
                      <a:gd name="T52" fmla="*/ 3 w 6"/>
                      <a:gd name="T53" fmla="*/ 2 h 13"/>
                      <a:gd name="T54" fmla="*/ 2 w 6"/>
                      <a:gd name="T55" fmla="*/ 2 h 13"/>
                      <a:gd name="T56" fmla="*/ 2 w 6"/>
                      <a:gd name="T57" fmla="*/ 3 h 13"/>
                      <a:gd name="T58" fmla="*/ 2 w 6"/>
                      <a:gd name="T59" fmla="*/ 3 h 13"/>
                      <a:gd name="T60" fmla="*/ 2 w 6"/>
                      <a:gd name="T61" fmla="*/ 6 h 13"/>
                      <a:gd name="T62" fmla="*/ 2 w 6"/>
                      <a:gd name="T63" fmla="*/ 8 h 13"/>
                      <a:gd name="T64" fmla="*/ 1 w 6"/>
                      <a:gd name="T65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" h="13">
                        <a:moveTo>
                          <a:pt x="1" y="8"/>
                        </a:move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0" y="10"/>
                          <a:pt x="0" y="11"/>
                          <a:pt x="0" y="11"/>
                        </a:cubicBezTo>
                        <a:cubicBezTo>
                          <a:pt x="0" y="12"/>
                          <a:pt x="0" y="12"/>
                          <a:pt x="1" y="12"/>
                        </a:cubicBezTo>
                        <a:cubicBezTo>
                          <a:pt x="2" y="13"/>
                          <a:pt x="2" y="13"/>
                          <a:pt x="3" y="11"/>
                        </a:cubicBezTo>
                        <a:cubicBezTo>
                          <a:pt x="4" y="11"/>
                          <a:pt x="4" y="11"/>
                          <a:pt x="4" y="10"/>
                        </a:cubicBezTo>
                        <a:cubicBezTo>
                          <a:pt x="4" y="9"/>
                          <a:pt x="4" y="9"/>
                          <a:pt x="4" y="8"/>
                        </a:cubicBezTo>
                        <a:cubicBezTo>
                          <a:pt x="4" y="8"/>
                          <a:pt x="4" y="7"/>
                          <a:pt x="5" y="7"/>
                        </a:cubicBezTo>
                        <a:cubicBezTo>
                          <a:pt x="5" y="7"/>
                          <a:pt x="5" y="6"/>
                          <a:pt x="5" y="6"/>
                        </a:cubicBezTo>
                        <a:cubicBezTo>
                          <a:pt x="5" y="5"/>
                          <a:pt x="5" y="5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5"/>
                          <a:pt x="2" y="6"/>
                        </a:cubicBezTo>
                        <a:cubicBezTo>
                          <a:pt x="2" y="7"/>
                          <a:pt x="2" y="7"/>
                          <a:pt x="2" y="8"/>
                        </a:cubicBezTo>
                        <a:cubicBezTo>
                          <a:pt x="2" y="8"/>
                          <a:pt x="1" y="8"/>
                          <a:pt x="1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3" name="Freeform 2489">
                    <a:extLst>
                      <a:ext uri="{FF2B5EF4-FFF2-40B4-BE49-F238E27FC236}">
                        <a16:creationId xmlns:a16="http://schemas.microsoft.com/office/drawing/2014/main" id="{379A6D96-0A61-4E11-8B86-0FDFDEAF4C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119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4" name="Freeform 2490">
                    <a:extLst>
                      <a:ext uri="{FF2B5EF4-FFF2-40B4-BE49-F238E27FC236}">
                        <a16:creationId xmlns:a16="http://schemas.microsoft.com/office/drawing/2014/main" id="{C132EB77-FB99-4568-967F-D3473B4441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1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5" name="Freeform 2491">
                    <a:extLst>
                      <a:ext uri="{FF2B5EF4-FFF2-40B4-BE49-F238E27FC236}">
                        <a16:creationId xmlns:a16="http://schemas.microsoft.com/office/drawing/2014/main" id="{AC112570-820A-4C92-9862-80B64766DC3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36" y="3781"/>
                    <a:ext cx="139" cy="129"/>
                  </a:xfrm>
                  <a:custGeom>
                    <a:avLst/>
                    <a:gdLst>
                      <a:gd name="T0" fmla="*/ 52 w 52"/>
                      <a:gd name="T1" fmla="*/ 46 h 48"/>
                      <a:gd name="T2" fmla="*/ 47 w 52"/>
                      <a:gd name="T3" fmla="*/ 43 h 48"/>
                      <a:gd name="T4" fmla="*/ 42 w 52"/>
                      <a:gd name="T5" fmla="*/ 37 h 48"/>
                      <a:gd name="T6" fmla="*/ 40 w 52"/>
                      <a:gd name="T7" fmla="*/ 35 h 48"/>
                      <a:gd name="T8" fmla="*/ 37 w 52"/>
                      <a:gd name="T9" fmla="*/ 33 h 48"/>
                      <a:gd name="T10" fmla="*/ 34 w 52"/>
                      <a:gd name="T11" fmla="*/ 30 h 48"/>
                      <a:gd name="T12" fmla="*/ 30 w 52"/>
                      <a:gd name="T13" fmla="*/ 27 h 48"/>
                      <a:gd name="T14" fmla="*/ 29 w 52"/>
                      <a:gd name="T15" fmla="*/ 24 h 48"/>
                      <a:gd name="T16" fmla="*/ 28 w 52"/>
                      <a:gd name="T17" fmla="*/ 24 h 48"/>
                      <a:gd name="T18" fmla="*/ 26 w 52"/>
                      <a:gd name="T19" fmla="*/ 22 h 48"/>
                      <a:gd name="T20" fmla="*/ 24 w 52"/>
                      <a:gd name="T21" fmla="*/ 21 h 48"/>
                      <a:gd name="T22" fmla="*/ 21 w 52"/>
                      <a:gd name="T23" fmla="*/ 20 h 48"/>
                      <a:gd name="T24" fmla="*/ 20 w 52"/>
                      <a:gd name="T25" fmla="*/ 19 h 48"/>
                      <a:gd name="T26" fmla="*/ 20 w 52"/>
                      <a:gd name="T27" fmla="*/ 18 h 48"/>
                      <a:gd name="T28" fmla="*/ 19 w 52"/>
                      <a:gd name="T29" fmla="*/ 17 h 48"/>
                      <a:gd name="T30" fmla="*/ 18 w 52"/>
                      <a:gd name="T31" fmla="*/ 16 h 48"/>
                      <a:gd name="T32" fmla="*/ 15 w 52"/>
                      <a:gd name="T33" fmla="*/ 13 h 48"/>
                      <a:gd name="T34" fmla="*/ 15 w 52"/>
                      <a:gd name="T35" fmla="*/ 13 h 48"/>
                      <a:gd name="T36" fmla="*/ 13 w 52"/>
                      <a:gd name="T37" fmla="*/ 12 h 48"/>
                      <a:gd name="T38" fmla="*/ 11 w 52"/>
                      <a:gd name="T39" fmla="*/ 10 h 48"/>
                      <a:gd name="T40" fmla="*/ 10 w 52"/>
                      <a:gd name="T41" fmla="*/ 9 h 48"/>
                      <a:gd name="T42" fmla="*/ 10 w 52"/>
                      <a:gd name="T43" fmla="*/ 9 h 48"/>
                      <a:gd name="T44" fmla="*/ 8 w 52"/>
                      <a:gd name="T45" fmla="*/ 4 h 48"/>
                      <a:gd name="T46" fmla="*/ 9 w 52"/>
                      <a:gd name="T47" fmla="*/ 2 h 48"/>
                      <a:gd name="T48" fmla="*/ 7 w 52"/>
                      <a:gd name="T49" fmla="*/ 1 h 48"/>
                      <a:gd name="T50" fmla="*/ 5 w 52"/>
                      <a:gd name="T51" fmla="*/ 3 h 48"/>
                      <a:gd name="T52" fmla="*/ 4 w 52"/>
                      <a:gd name="T53" fmla="*/ 3 h 48"/>
                      <a:gd name="T54" fmla="*/ 1 w 52"/>
                      <a:gd name="T55" fmla="*/ 5 h 48"/>
                      <a:gd name="T56" fmla="*/ 5 w 52"/>
                      <a:gd name="T57" fmla="*/ 8 h 48"/>
                      <a:gd name="T58" fmla="*/ 5 w 52"/>
                      <a:gd name="T59" fmla="*/ 9 h 48"/>
                      <a:gd name="T60" fmla="*/ 7 w 52"/>
                      <a:gd name="T61" fmla="*/ 10 h 48"/>
                      <a:gd name="T62" fmla="*/ 8 w 52"/>
                      <a:gd name="T63" fmla="*/ 13 h 48"/>
                      <a:gd name="T64" fmla="*/ 7 w 52"/>
                      <a:gd name="T65" fmla="*/ 14 h 48"/>
                      <a:gd name="T66" fmla="*/ 7 w 52"/>
                      <a:gd name="T67" fmla="*/ 13 h 48"/>
                      <a:gd name="T68" fmla="*/ 5 w 52"/>
                      <a:gd name="T69" fmla="*/ 12 h 48"/>
                      <a:gd name="T70" fmla="*/ 5 w 52"/>
                      <a:gd name="T71" fmla="*/ 12 h 48"/>
                      <a:gd name="T72" fmla="*/ 4 w 52"/>
                      <a:gd name="T73" fmla="*/ 10 h 48"/>
                      <a:gd name="T74" fmla="*/ 0 w 52"/>
                      <a:gd name="T75" fmla="*/ 10 h 48"/>
                      <a:gd name="T76" fmla="*/ 2 w 52"/>
                      <a:gd name="T77" fmla="*/ 11 h 48"/>
                      <a:gd name="T78" fmla="*/ 4 w 52"/>
                      <a:gd name="T79" fmla="*/ 14 h 48"/>
                      <a:gd name="T80" fmla="*/ 6 w 52"/>
                      <a:gd name="T81" fmla="*/ 17 h 48"/>
                      <a:gd name="T82" fmla="*/ 7 w 52"/>
                      <a:gd name="T83" fmla="*/ 18 h 48"/>
                      <a:gd name="T84" fmla="*/ 10 w 52"/>
                      <a:gd name="T85" fmla="*/ 20 h 48"/>
                      <a:gd name="T86" fmla="*/ 10 w 52"/>
                      <a:gd name="T87" fmla="*/ 20 h 48"/>
                      <a:gd name="T88" fmla="*/ 12 w 52"/>
                      <a:gd name="T89" fmla="*/ 21 h 48"/>
                      <a:gd name="T90" fmla="*/ 13 w 52"/>
                      <a:gd name="T91" fmla="*/ 22 h 48"/>
                      <a:gd name="T92" fmla="*/ 14 w 52"/>
                      <a:gd name="T93" fmla="*/ 23 h 48"/>
                      <a:gd name="T94" fmla="*/ 14 w 52"/>
                      <a:gd name="T95" fmla="*/ 23 h 48"/>
                      <a:gd name="T96" fmla="*/ 16 w 52"/>
                      <a:gd name="T97" fmla="*/ 25 h 48"/>
                      <a:gd name="T98" fmla="*/ 17 w 52"/>
                      <a:gd name="T99" fmla="*/ 26 h 48"/>
                      <a:gd name="T100" fmla="*/ 19 w 52"/>
                      <a:gd name="T101" fmla="*/ 28 h 48"/>
                      <a:gd name="T102" fmla="*/ 20 w 52"/>
                      <a:gd name="T103" fmla="*/ 29 h 48"/>
                      <a:gd name="T104" fmla="*/ 21 w 52"/>
                      <a:gd name="T105" fmla="*/ 30 h 48"/>
                      <a:gd name="T106" fmla="*/ 22 w 52"/>
                      <a:gd name="T107" fmla="*/ 31 h 48"/>
                      <a:gd name="T108" fmla="*/ 26 w 52"/>
                      <a:gd name="T109" fmla="*/ 35 h 48"/>
                      <a:gd name="T110" fmla="*/ 32 w 52"/>
                      <a:gd name="T111" fmla="*/ 37 h 48"/>
                      <a:gd name="T112" fmla="*/ 35 w 52"/>
                      <a:gd name="T113" fmla="*/ 34 h 48"/>
                      <a:gd name="T114" fmla="*/ 37 w 52"/>
                      <a:gd name="T115" fmla="*/ 35 h 48"/>
                      <a:gd name="T116" fmla="*/ 39 w 52"/>
                      <a:gd name="T117" fmla="*/ 38 h 48"/>
                      <a:gd name="T118" fmla="*/ 41 w 52"/>
                      <a:gd name="T119" fmla="*/ 43 h 48"/>
                      <a:gd name="T120" fmla="*/ 45 w 52"/>
                      <a:gd name="T121" fmla="*/ 47 h 48"/>
                      <a:gd name="T122" fmla="*/ 3 w 52"/>
                      <a:gd name="T123" fmla="*/ 13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2" h="48">
                        <a:moveTo>
                          <a:pt x="45" y="47"/>
                        </a:moveTo>
                        <a:cubicBezTo>
                          <a:pt x="47" y="48"/>
                          <a:pt x="49" y="48"/>
                          <a:pt x="51" y="48"/>
                        </a:cubicBezTo>
                        <a:cubicBezTo>
                          <a:pt x="51" y="47"/>
                          <a:pt x="51" y="47"/>
                          <a:pt x="52" y="46"/>
                        </a:cubicBezTo>
                        <a:cubicBezTo>
                          <a:pt x="52" y="46"/>
                          <a:pt x="52" y="46"/>
                          <a:pt x="52" y="46"/>
                        </a:cubicBezTo>
                        <a:cubicBezTo>
                          <a:pt x="51" y="45"/>
                          <a:pt x="50" y="45"/>
                          <a:pt x="50" y="45"/>
                        </a:cubicBezTo>
                        <a:cubicBezTo>
                          <a:pt x="49" y="44"/>
                          <a:pt x="48" y="44"/>
                          <a:pt x="47" y="43"/>
                        </a:cubicBezTo>
                        <a:cubicBezTo>
                          <a:pt x="44" y="41"/>
                          <a:pt x="44" y="42"/>
                          <a:pt x="44" y="38"/>
                        </a:cubicBezTo>
                        <a:cubicBezTo>
                          <a:pt x="44" y="38"/>
                          <a:pt x="44" y="38"/>
                          <a:pt x="43" y="38"/>
                        </a:cubicBezTo>
                        <a:cubicBezTo>
                          <a:pt x="43" y="37"/>
                          <a:pt x="43" y="37"/>
                          <a:pt x="42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0" y="37"/>
                          <a:pt x="40" y="37"/>
                          <a:pt x="40" y="37"/>
                        </a:cubicBezTo>
                        <a:cubicBezTo>
                          <a:pt x="40" y="36"/>
                          <a:pt x="40" y="36"/>
                          <a:pt x="40" y="35"/>
                        </a:cubicBezTo>
                        <a:cubicBezTo>
                          <a:pt x="40" y="34"/>
                          <a:pt x="39" y="34"/>
                          <a:pt x="38" y="34"/>
                        </a:cubicBezTo>
                        <a:cubicBezTo>
                          <a:pt x="38" y="34"/>
                          <a:pt x="38" y="34"/>
                          <a:pt x="38" y="34"/>
                        </a:cubicBezTo>
                        <a:cubicBezTo>
                          <a:pt x="37" y="34"/>
                          <a:pt x="37" y="34"/>
                          <a:pt x="37" y="33"/>
                        </a:cubicBezTo>
                        <a:cubicBezTo>
                          <a:pt x="37" y="33"/>
                          <a:pt x="37" y="33"/>
                          <a:pt x="37" y="33"/>
                        </a:cubicBezTo>
                        <a:cubicBezTo>
                          <a:pt x="36" y="33"/>
                          <a:pt x="36" y="32"/>
                          <a:pt x="36" y="32"/>
                        </a:cubicBezTo>
                        <a:cubicBezTo>
                          <a:pt x="35" y="31"/>
                          <a:pt x="34" y="31"/>
                          <a:pt x="34" y="30"/>
                        </a:cubicBezTo>
                        <a:cubicBezTo>
                          <a:pt x="34" y="28"/>
                          <a:pt x="33" y="28"/>
                          <a:pt x="32" y="28"/>
                        </a:cubicBezTo>
                        <a:cubicBezTo>
                          <a:pt x="32" y="28"/>
                          <a:pt x="31" y="27"/>
                          <a:pt x="31" y="27"/>
                        </a:cubicBezTo>
                        <a:cubicBezTo>
                          <a:pt x="31" y="27"/>
                          <a:pt x="31" y="27"/>
                          <a:pt x="30" y="27"/>
                        </a:cubicBezTo>
                        <a:cubicBezTo>
                          <a:pt x="30" y="27"/>
                          <a:pt x="29" y="27"/>
                          <a:pt x="29" y="27"/>
                        </a:cubicBezTo>
                        <a:cubicBezTo>
                          <a:pt x="28" y="27"/>
                          <a:pt x="29" y="26"/>
                          <a:pt x="29" y="26"/>
                        </a:cubicBezTo>
                        <a:cubicBezTo>
                          <a:pt x="29" y="25"/>
                          <a:pt x="29" y="25"/>
                          <a:pt x="29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7" y="23"/>
                          <a:pt x="27" y="23"/>
                          <a:pt x="26" y="22"/>
                        </a:cubicBezTo>
                        <a:cubicBezTo>
                          <a:pt x="26" y="22"/>
                          <a:pt x="26" y="22"/>
                          <a:pt x="26" y="22"/>
                        </a:cubicBezTo>
                        <a:cubicBezTo>
                          <a:pt x="26" y="22"/>
                          <a:pt x="26" y="22"/>
                          <a:pt x="25" y="22"/>
                        </a:cubicBezTo>
                        <a:cubicBezTo>
                          <a:pt x="25" y="22"/>
                          <a:pt x="25" y="22"/>
                          <a:pt x="25" y="22"/>
                        </a:cubicBezTo>
                        <a:cubicBezTo>
                          <a:pt x="25" y="22"/>
                          <a:pt x="24" y="22"/>
                          <a:pt x="24" y="21"/>
                        </a:cubicBezTo>
                        <a:cubicBezTo>
                          <a:pt x="23" y="20"/>
                          <a:pt x="22" y="20"/>
                          <a:pt x="22" y="19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2" y="19"/>
                          <a:pt x="22" y="19"/>
                          <a:pt x="22" y="19"/>
                        </a:cubicBezTo>
                        <a:cubicBezTo>
                          <a:pt x="21" y="19"/>
                          <a:pt x="21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8"/>
                          <a:pt x="20" y="18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6"/>
                          <a:pt x="18" y="16"/>
                          <a:pt x="18" y="16"/>
                        </a:cubicBezTo>
                        <a:cubicBezTo>
                          <a:pt x="18" y="16"/>
                          <a:pt x="18" y="15"/>
                          <a:pt x="17" y="15"/>
                        </a:cubicBezTo>
                        <a:cubicBezTo>
                          <a:pt x="16" y="15"/>
                          <a:pt x="15" y="15"/>
                          <a:pt x="15" y="14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5" y="12"/>
                          <a:pt x="14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1"/>
                          <a:pt x="12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8"/>
                          <a:pt x="10" y="8"/>
                          <a:pt x="10" y="7"/>
                        </a:cubicBezTo>
                        <a:cubicBezTo>
                          <a:pt x="9" y="7"/>
                          <a:pt x="9" y="7"/>
                          <a:pt x="10" y="6"/>
                        </a:cubicBezTo>
                        <a:cubicBezTo>
                          <a:pt x="9" y="5"/>
                          <a:pt x="9" y="5"/>
                          <a:pt x="8" y="4"/>
                        </a:cubicBezTo>
                        <a:cubicBezTo>
                          <a:pt x="8" y="4"/>
                          <a:pt x="8" y="4"/>
                          <a:pt x="8" y="3"/>
                        </a:cubicBezTo>
                        <a:cubicBezTo>
                          <a:pt x="8" y="3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6" y="1"/>
                          <a:pt x="6" y="2"/>
                          <a:pt x="6" y="2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5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3" y="7"/>
                          <a:pt x="4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10"/>
                          <a:pt x="6" y="10"/>
                          <a:pt x="7" y="10"/>
                        </a:cubicBezTo>
                        <a:cubicBezTo>
                          <a:pt x="7" y="10"/>
                          <a:pt x="8" y="10"/>
                          <a:pt x="8" y="10"/>
                        </a:cubicBezTo>
                        <a:cubicBezTo>
                          <a:pt x="8" y="10"/>
                          <a:pt x="8" y="11"/>
                          <a:pt x="8" y="11"/>
                        </a:cubicBezTo>
                        <a:cubicBezTo>
                          <a:pt x="8" y="11"/>
                          <a:pt x="8" y="12"/>
                          <a:pt x="8" y="13"/>
                        </a:cubicBezTo>
                        <a:cubicBezTo>
                          <a:pt x="8" y="13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7" y="14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1"/>
                          <a:pt x="5" y="11"/>
                          <a:pt x="4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4" y="11"/>
                          <a:pt x="4" y="10"/>
                          <a:pt x="4" y="10"/>
                        </a:cubicBezTo>
                        <a:cubicBezTo>
                          <a:pt x="3" y="10"/>
                          <a:pt x="2" y="10"/>
                          <a:pt x="1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1" y="11"/>
                        </a:cubicBezTo>
                        <a:cubicBezTo>
                          <a:pt x="1" y="11"/>
                          <a:pt x="2" y="11"/>
                          <a:pt x="2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2" y="13"/>
                          <a:pt x="2" y="13"/>
                          <a:pt x="3" y="14"/>
                        </a:cubicBezTo>
                        <a:cubicBezTo>
                          <a:pt x="3" y="14"/>
                          <a:pt x="4" y="14"/>
                          <a:pt x="4" y="15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4" y="15"/>
                        </a:cubicBezTo>
                        <a:cubicBezTo>
                          <a:pt x="5" y="15"/>
                          <a:pt x="5" y="16"/>
                          <a:pt x="6" y="17"/>
                        </a:cubicBezTo>
                        <a:cubicBezTo>
                          <a:pt x="6" y="18"/>
                          <a:pt x="6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9"/>
                          <a:pt x="8" y="19"/>
                          <a:pt x="9" y="19"/>
                        </a:cubicBezTo>
                        <a:cubicBezTo>
                          <a:pt x="9" y="19"/>
                          <a:pt x="10" y="19"/>
                          <a:pt x="10" y="20"/>
                        </a:cubicBezTo>
                        <a:cubicBezTo>
                          <a:pt x="10" y="19"/>
                          <a:pt x="10" y="19"/>
                          <a:pt x="10" y="19"/>
                        </a:cubicBezTo>
                        <a:cubicBezTo>
                          <a:pt x="10" y="19"/>
                          <a:pt x="10" y="19"/>
                          <a:pt x="10" y="19"/>
                        </a:cubicBezTo>
                        <a:cubicBezTo>
                          <a:pt x="10" y="20"/>
                          <a:pt x="10" y="20"/>
                          <a:pt x="10" y="20"/>
                        </a:cubicBezTo>
                        <a:cubicBezTo>
                          <a:pt x="10" y="20"/>
                          <a:pt x="11" y="21"/>
                          <a:pt x="12" y="22"/>
                        </a:cubicBezTo>
                        <a:cubicBezTo>
                          <a:pt x="12" y="22"/>
                          <a:pt x="12" y="22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3" y="23"/>
                          <a:pt x="14" y="23"/>
                          <a:pt x="14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3"/>
                          <a:pt x="14" y="23"/>
                          <a:pt x="14" y="23"/>
                        </a:cubicBezTo>
                        <a:cubicBezTo>
                          <a:pt x="15" y="24"/>
                          <a:pt x="15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7"/>
                          <a:pt x="18" y="27"/>
                          <a:pt x="19" y="28"/>
                        </a:cubicBezTo>
                        <a:cubicBezTo>
                          <a:pt x="19" y="28"/>
                          <a:pt x="20" y="28"/>
                          <a:pt x="20" y="29"/>
                        </a:cubicBezTo>
                        <a:cubicBezTo>
                          <a:pt x="20" y="29"/>
                          <a:pt x="20" y="29"/>
                          <a:pt x="20" y="28"/>
                        </a:cubicBezTo>
                        <a:cubicBezTo>
                          <a:pt x="20" y="28"/>
                          <a:pt x="20" y="29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20" y="29"/>
                          <a:pt x="20" y="30"/>
                          <a:pt x="21" y="30"/>
                        </a:cubicBezTo>
                        <a:cubicBezTo>
                          <a:pt x="21" y="30"/>
                          <a:pt x="21" y="30"/>
                          <a:pt x="21" y="30"/>
                        </a:cubicBezTo>
                        <a:cubicBezTo>
                          <a:pt x="21" y="30"/>
                          <a:pt x="21" y="30"/>
                          <a:pt x="21" y="30"/>
                        </a:cubicBezTo>
                        <a:cubicBezTo>
                          <a:pt x="21" y="30"/>
                          <a:pt x="22" y="30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2"/>
                          <a:pt x="23" y="32"/>
                          <a:pt x="24" y="33"/>
                        </a:cubicBezTo>
                        <a:cubicBezTo>
                          <a:pt x="24" y="33"/>
                          <a:pt x="24" y="33"/>
                          <a:pt x="24" y="33"/>
                        </a:cubicBezTo>
                        <a:cubicBezTo>
                          <a:pt x="25" y="34"/>
                          <a:pt x="25" y="34"/>
                          <a:pt x="26" y="35"/>
                        </a:cubicBezTo>
                        <a:cubicBezTo>
                          <a:pt x="27" y="35"/>
                          <a:pt x="28" y="35"/>
                          <a:pt x="28" y="36"/>
                        </a:cubicBezTo>
                        <a:cubicBezTo>
                          <a:pt x="28" y="36"/>
                          <a:pt x="28" y="37"/>
                          <a:pt x="29" y="37"/>
                        </a:cubicBezTo>
                        <a:cubicBezTo>
                          <a:pt x="30" y="38"/>
                          <a:pt x="31" y="37"/>
                          <a:pt x="32" y="37"/>
                        </a:cubicBezTo>
                        <a:cubicBezTo>
                          <a:pt x="32" y="36"/>
                          <a:pt x="32" y="36"/>
                          <a:pt x="32" y="35"/>
                        </a:cubicBezTo>
                        <a:cubicBezTo>
                          <a:pt x="32" y="35"/>
                          <a:pt x="32" y="34"/>
                          <a:pt x="33" y="34"/>
                        </a:cubicBezTo>
                        <a:cubicBezTo>
                          <a:pt x="34" y="34"/>
                          <a:pt x="34" y="34"/>
                          <a:pt x="35" y="34"/>
                        </a:cubicBezTo>
                        <a:cubicBezTo>
                          <a:pt x="35" y="34"/>
                          <a:pt x="36" y="34"/>
                          <a:pt x="36" y="35"/>
                        </a:cubicBezTo>
                        <a:cubicBezTo>
                          <a:pt x="36" y="35"/>
                          <a:pt x="36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6"/>
                          <a:pt x="37" y="37"/>
                          <a:pt x="38" y="38"/>
                        </a:cubicBezTo>
                        <a:cubicBezTo>
                          <a:pt x="38" y="38"/>
                          <a:pt x="39" y="38"/>
                          <a:pt x="39" y="38"/>
                        </a:cubicBezTo>
                        <a:cubicBezTo>
                          <a:pt x="39" y="38"/>
                          <a:pt x="39" y="38"/>
                          <a:pt x="39" y="38"/>
                        </a:cubicBezTo>
                        <a:cubicBezTo>
                          <a:pt x="39" y="39"/>
                          <a:pt x="38" y="39"/>
                          <a:pt x="38" y="40"/>
                        </a:cubicBezTo>
                        <a:cubicBezTo>
                          <a:pt x="39" y="40"/>
                          <a:pt x="39" y="41"/>
                          <a:pt x="39" y="41"/>
                        </a:cubicBezTo>
                        <a:cubicBezTo>
                          <a:pt x="39" y="42"/>
                          <a:pt x="40" y="42"/>
                          <a:pt x="41" y="43"/>
                        </a:cubicBezTo>
                        <a:cubicBezTo>
                          <a:pt x="42" y="43"/>
                          <a:pt x="43" y="44"/>
                          <a:pt x="43" y="44"/>
                        </a:cubicBezTo>
                        <a:cubicBezTo>
                          <a:pt x="43" y="45"/>
                          <a:pt x="44" y="46"/>
                          <a:pt x="44" y="47"/>
                        </a:cubicBezTo>
                        <a:cubicBezTo>
                          <a:pt x="45" y="47"/>
                          <a:pt x="45" y="47"/>
                          <a:pt x="45" y="47"/>
                        </a:cubicBezTo>
                        <a:close/>
                        <a:moveTo>
                          <a:pt x="3" y="13"/>
                        </a:move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6" name="Freeform 2492">
                    <a:extLst>
                      <a:ext uri="{FF2B5EF4-FFF2-40B4-BE49-F238E27FC236}">
                        <a16:creationId xmlns:a16="http://schemas.microsoft.com/office/drawing/2014/main" id="{8A40FB80-7C1F-48F3-9445-426D8B79D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5" y="40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7" name="Freeform 2493">
                    <a:extLst>
                      <a:ext uri="{FF2B5EF4-FFF2-40B4-BE49-F238E27FC236}">
                        <a16:creationId xmlns:a16="http://schemas.microsoft.com/office/drawing/2014/main" id="{2A39F310-A590-42BF-A297-EB15C5697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268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8" name="Freeform 2494">
                    <a:extLst>
                      <a:ext uri="{FF2B5EF4-FFF2-40B4-BE49-F238E27FC236}">
                        <a16:creationId xmlns:a16="http://schemas.microsoft.com/office/drawing/2014/main" id="{C7C0CA77-563F-4678-A55B-821B899511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3" y="29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79" name="Freeform 2495">
                    <a:extLst>
                      <a:ext uri="{FF2B5EF4-FFF2-40B4-BE49-F238E27FC236}">
                        <a16:creationId xmlns:a16="http://schemas.microsoft.com/office/drawing/2014/main" id="{87E5644D-AA00-496E-AB8B-8B3C2524AD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2931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1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0" name="Freeform 2496">
                    <a:extLst>
                      <a:ext uri="{FF2B5EF4-FFF2-40B4-BE49-F238E27FC236}">
                        <a16:creationId xmlns:a16="http://schemas.microsoft.com/office/drawing/2014/main" id="{EF37379E-4CA7-4710-910B-E96F06550A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84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1 w 2"/>
                      <a:gd name="T3" fmla="*/ 1 h 2"/>
                      <a:gd name="T4" fmla="*/ 1 w 2"/>
                      <a:gd name="T5" fmla="*/ 1 h 2"/>
                      <a:gd name="T6" fmla="*/ 1 w 2"/>
                      <a:gd name="T7" fmla="*/ 0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1" name="Freeform 2497">
                    <a:extLst>
                      <a:ext uri="{FF2B5EF4-FFF2-40B4-BE49-F238E27FC236}">
                        <a16:creationId xmlns:a16="http://schemas.microsoft.com/office/drawing/2014/main" id="{BCBB6401-DFE3-4D8A-B688-39694D0579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3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2" name="Freeform 2498">
                    <a:extLst>
                      <a:ext uri="{FF2B5EF4-FFF2-40B4-BE49-F238E27FC236}">
                        <a16:creationId xmlns:a16="http://schemas.microsoft.com/office/drawing/2014/main" id="{07CECA39-2FAE-4264-99F1-5E432E2EF6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3867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3" name="Freeform 2499">
                    <a:extLst>
                      <a:ext uri="{FF2B5EF4-FFF2-40B4-BE49-F238E27FC236}">
                        <a16:creationId xmlns:a16="http://schemas.microsoft.com/office/drawing/2014/main" id="{5805A16C-C267-4889-867F-75A67D5F39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38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" name="Freeform 2500">
                    <a:extLst>
                      <a:ext uri="{FF2B5EF4-FFF2-40B4-BE49-F238E27FC236}">
                        <a16:creationId xmlns:a16="http://schemas.microsoft.com/office/drawing/2014/main" id="{0B823D88-94CE-4574-9FC5-8BABD87972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4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" name="Freeform 2501">
                    <a:extLst>
                      <a:ext uri="{FF2B5EF4-FFF2-40B4-BE49-F238E27FC236}">
                        <a16:creationId xmlns:a16="http://schemas.microsoft.com/office/drawing/2014/main" id="{813CF95D-1ABD-4827-B858-2EA78D2B5C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6" name="Freeform 2502">
                    <a:extLst>
                      <a:ext uri="{FF2B5EF4-FFF2-40B4-BE49-F238E27FC236}">
                        <a16:creationId xmlns:a16="http://schemas.microsoft.com/office/drawing/2014/main" id="{36134350-D543-418D-98B8-A7AE6B4605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073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  <a:gd name="T12" fmla="*/ 1 w 1"/>
                      <a:gd name="T13" fmla="*/ 0 h 2"/>
                      <a:gd name="T14" fmla="*/ 1 w 1"/>
                      <a:gd name="T15" fmla="*/ 0 h 2"/>
                      <a:gd name="T16" fmla="*/ 1 w 1"/>
                      <a:gd name="T17" fmla="*/ 1 h 2"/>
                      <a:gd name="T18" fmla="*/ 1 w 1"/>
                      <a:gd name="T19" fmla="*/ 1 h 2"/>
                      <a:gd name="T20" fmla="*/ 0 w 1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7" name="Freeform 2503">
                    <a:extLst>
                      <a:ext uri="{FF2B5EF4-FFF2-40B4-BE49-F238E27FC236}">
                        <a16:creationId xmlns:a16="http://schemas.microsoft.com/office/drawing/2014/main" id="{BDDBE7B9-D171-49A4-9FA6-372AA47A0E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352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8" name="Freeform 2504">
                    <a:extLst>
                      <a:ext uri="{FF2B5EF4-FFF2-40B4-BE49-F238E27FC236}">
                        <a16:creationId xmlns:a16="http://schemas.microsoft.com/office/drawing/2014/main" id="{CAEE8EDD-2B2C-4CDB-A21A-D5131B068D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0" y="30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9" name="Freeform 2505">
                    <a:extLst>
                      <a:ext uri="{FF2B5EF4-FFF2-40B4-BE49-F238E27FC236}">
                        <a16:creationId xmlns:a16="http://schemas.microsoft.com/office/drawing/2014/main" id="{3361AD66-5ECD-484B-B1C6-FE3261CEF0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1" y="3931"/>
                    <a:ext cx="5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2 w 2"/>
                      <a:gd name="T5" fmla="*/ 0 h 3"/>
                      <a:gd name="T6" fmla="*/ 2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1 w 2"/>
                      <a:gd name="T13" fmla="*/ 3 h 3"/>
                      <a:gd name="T14" fmla="*/ 2 w 2"/>
                      <a:gd name="T15" fmla="*/ 2 h 3"/>
                      <a:gd name="T16" fmla="*/ 2 w 2"/>
                      <a:gd name="T17" fmla="*/ 2 h 3"/>
                      <a:gd name="T18" fmla="*/ 2 w 2"/>
                      <a:gd name="T1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362" name="文本框 361">
                <a:extLst>
                  <a:ext uri="{FF2B5EF4-FFF2-40B4-BE49-F238E27FC236}">
                    <a16:creationId xmlns:a16="http://schemas.microsoft.com/office/drawing/2014/main" id="{2FEC2353-E694-428F-A1D7-CC3A7B01CDA8}"/>
                  </a:ext>
                </a:extLst>
              </p:cNvPr>
              <p:cNvSpPr txBox="1"/>
              <p:nvPr/>
            </p:nvSpPr>
            <p:spPr>
              <a:xfrm>
                <a:off x="3856741" y="1873245"/>
                <a:ext cx="755335" cy="677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3800" dirty="0">
                    <a:solidFill>
                      <a:schemeClr val="bg1"/>
                    </a:solidFill>
                    <a:cs typeface="+mn-ea"/>
                    <a:sym typeface="+mn-lt"/>
                  </a:rPr>
                  <a:t>02</a:t>
                </a:r>
                <a:endParaRPr lang="zh-CN" altLang="en-US" sz="3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59" name="文本框 358">
              <a:extLst>
                <a:ext uri="{FF2B5EF4-FFF2-40B4-BE49-F238E27FC236}">
                  <a16:creationId xmlns:a16="http://schemas.microsoft.com/office/drawing/2014/main" id="{680D7DF7-5F16-4AAC-8542-9C0C0D686F38}"/>
                </a:ext>
              </a:extLst>
            </p:cNvPr>
            <p:cNvSpPr txBox="1"/>
            <p:nvPr/>
          </p:nvSpPr>
          <p:spPr>
            <a:xfrm>
              <a:off x="3853521" y="2745775"/>
              <a:ext cx="615553" cy="2487219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en-US" altLang="zh-CN" sz="2800" b="1" dirty="0">
                  <a:cs typeface="+mn-ea"/>
                  <a:sym typeface="+mn-lt"/>
                </a:rPr>
                <a:t>Add title text</a:t>
              </a:r>
              <a:endParaRPr lang="zh-CN" altLang="en-US" sz="2800" b="1" dirty="0">
                <a:cs typeface="+mn-ea"/>
                <a:sym typeface="+mn-lt"/>
              </a:endParaRPr>
            </a:p>
          </p:txBody>
        </p:sp>
        <p:sp>
          <p:nvSpPr>
            <p:cNvPr id="360" name="文本框 359">
              <a:extLst>
                <a:ext uri="{FF2B5EF4-FFF2-40B4-BE49-F238E27FC236}">
                  <a16:creationId xmlns:a16="http://schemas.microsoft.com/office/drawing/2014/main" id="{0AB91A12-595D-4A05-91B9-85B351181EF0}"/>
                </a:ext>
              </a:extLst>
            </p:cNvPr>
            <p:cNvSpPr txBox="1"/>
            <p:nvPr/>
          </p:nvSpPr>
          <p:spPr>
            <a:xfrm>
              <a:off x="4277986" y="2761183"/>
              <a:ext cx="430887" cy="1005083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en-US" altLang="zh-CN" sz="1600" b="1" dirty="0">
                  <a:cs typeface="+mn-ea"/>
                  <a:sym typeface="+mn-lt"/>
                </a:rPr>
                <a:t>Part Two</a:t>
              </a:r>
            </a:p>
          </p:txBody>
        </p:sp>
      </p:grpSp>
      <p:grpSp>
        <p:nvGrpSpPr>
          <p:cNvPr id="701" name="组合 700">
            <a:extLst>
              <a:ext uri="{FF2B5EF4-FFF2-40B4-BE49-F238E27FC236}">
                <a16:creationId xmlns:a16="http://schemas.microsoft.com/office/drawing/2014/main" id="{8DE0DF84-2A37-486E-9E50-85B03B21E7CC}"/>
              </a:ext>
            </a:extLst>
          </p:cNvPr>
          <p:cNvGrpSpPr/>
          <p:nvPr/>
        </p:nvGrpSpPr>
        <p:grpSpPr>
          <a:xfrm>
            <a:off x="7053728" y="2061503"/>
            <a:ext cx="855352" cy="3359749"/>
            <a:chOff x="3853521" y="1873245"/>
            <a:chExt cx="855352" cy="3359749"/>
          </a:xfrm>
        </p:grpSpPr>
        <p:grpSp>
          <p:nvGrpSpPr>
            <p:cNvPr id="702" name="组合 701">
              <a:extLst>
                <a:ext uri="{FF2B5EF4-FFF2-40B4-BE49-F238E27FC236}">
                  <a16:creationId xmlns:a16="http://schemas.microsoft.com/office/drawing/2014/main" id="{09060B7A-99E4-4296-A1DA-F6E876F4AE97}"/>
                </a:ext>
              </a:extLst>
            </p:cNvPr>
            <p:cNvGrpSpPr/>
            <p:nvPr/>
          </p:nvGrpSpPr>
          <p:grpSpPr>
            <a:xfrm>
              <a:off x="3856741" y="1873245"/>
              <a:ext cx="758787" cy="768758"/>
              <a:chOff x="3856741" y="1873245"/>
              <a:chExt cx="758787" cy="768758"/>
            </a:xfrm>
          </p:grpSpPr>
          <p:grpSp>
            <p:nvGrpSpPr>
              <p:cNvPr id="705" name="组合 704">
                <a:extLst>
                  <a:ext uri="{FF2B5EF4-FFF2-40B4-BE49-F238E27FC236}">
                    <a16:creationId xmlns:a16="http://schemas.microsoft.com/office/drawing/2014/main" id="{CB2AD361-5D0F-4780-B9CA-C7EF1EAB98CA}"/>
                  </a:ext>
                </a:extLst>
              </p:cNvPr>
              <p:cNvGrpSpPr/>
              <p:nvPr/>
            </p:nvGrpSpPr>
            <p:grpSpPr>
              <a:xfrm>
                <a:off x="3864675" y="1882588"/>
                <a:ext cx="750853" cy="759415"/>
                <a:chOff x="4241192" y="1950745"/>
                <a:chExt cx="949373" cy="960199"/>
              </a:xfrm>
            </p:grpSpPr>
            <p:grpSp>
              <p:nvGrpSpPr>
                <p:cNvPr id="707" name="Group 1499">
                  <a:extLst>
                    <a:ext uri="{FF2B5EF4-FFF2-40B4-BE49-F238E27FC236}">
                      <a16:creationId xmlns:a16="http://schemas.microsoft.com/office/drawing/2014/main" id="{B2539C76-419D-4C58-9F48-97D5C3B80F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41192" y="1950745"/>
                  <a:ext cx="949373" cy="960199"/>
                  <a:chOff x="3399" y="1715"/>
                  <a:chExt cx="877" cy="887"/>
                </a:xfrm>
              </p:grpSpPr>
              <p:sp>
                <p:nvSpPr>
                  <p:cNvPr id="1034" name="Freeform 1500">
                    <a:extLst>
                      <a:ext uri="{FF2B5EF4-FFF2-40B4-BE49-F238E27FC236}">
                        <a16:creationId xmlns:a16="http://schemas.microsoft.com/office/drawing/2014/main" id="{E13CBFE8-0B84-4858-A2CD-2685A64CE3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32" y="1715"/>
                    <a:ext cx="13" cy="11"/>
                  </a:xfrm>
                  <a:custGeom>
                    <a:avLst/>
                    <a:gdLst>
                      <a:gd name="T0" fmla="*/ 5 w 5"/>
                      <a:gd name="T1" fmla="*/ 2 h 4"/>
                      <a:gd name="T2" fmla="*/ 3 w 5"/>
                      <a:gd name="T3" fmla="*/ 3 h 4"/>
                      <a:gd name="T4" fmla="*/ 2 w 5"/>
                      <a:gd name="T5" fmla="*/ 4 h 4"/>
                      <a:gd name="T6" fmla="*/ 0 w 5"/>
                      <a:gd name="T7" fmla="*/ 3 h 4"/>
                      <a:gd name="T8" fmla="*/ 5 w 5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4">
                        <a:moveTo>
                          <a:pt x="5" y="2"/>
                        </a:moveTo>
                        <a:cubicBezTo>
                          <a:pt x="5" y="3"/>
                          <a:pt x="4" y="3"/>
                          <a:pt x="3" y="3"/>
                        </a:cubicBezTo>
                        <a:cubicBezTo>
                          <a:pt x="5" y="3"/>
                          <a:pt x="2" y="2"/>
                          <a:pt x="2" y="4"/>
                        </a:cubicBezTo>
                        <a:cubicBezTo>
                          <a:pt x="1" y="3"/>
                          <a:pt x="2" y="3"/>
                          <a:pt x="0" y="3"/>
                        </a:cubicBezTo>
                        <a:cubicBezTo>
                          <a:pt x="0" y="0"/>
                          <a:pt x="4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35" name="Freeform 1501">
                    <a:extLst>
                      <a:ext uri="{FF2B5EF4-FFF2-40B4-BE49-F238E27FC236}">
                        <a16:creationId xmlns:a16="http://schemas.microsoft.com/office/drawing/2014/main" id="{0C074473-4352-454C-B132-57605265FB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56" y="1720"/>
                    <a:ext cx="13" cy="6"/>
                  </a:xfrm>
                  <a:custGeom>
                    <a:avLst/>
                    <a:gdLst>
                      <a:gd name="T0" fmla="*/ 2 w 5"/>
                      <a:gd name="T1" fmla="*/ 1 h 2"/>
                      <a:gd name="T2" fmla="*/ 5 w 5"/>
                      <a:gd name="T3" fmla="*/ 0 h 2"/>
                      <a:gd name="T4" fmla="*/ 4 w 5"/>
                      <a:gd name="T5" fmla="*/ 2 h 2"/>
                      <a:gd name="T6" fmla="*/ 0 w 5"/>
                      <a:gd name="T7" fmla="*/ 1 h 2"/>
                      <a:gd name="T8" fmla="*/ 2 w 5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">
                        <a:moveTo>
                          <a:pt x="2" y="1"/>
                        </a:moveTo>
                        <a:cubicBezTo>
                          <a:pt x="3" y="1"/>
                          <a:pt x="3" y="0"/>
                          <a:pt x="5" y="0"/>
                        </a:cubicBezTo>
                        <a:cubicBezTo>
                          <a:pt x="5" y="2"/>
                          <a:pt x="4" y="1"/>
                          <a:pt x="4" y="2"/>
                        </a:cubicBezTo>
                        <a:cubicBezTo>
                          <a:pt x="3" y="2"/>
                          <a:pt x="1" y="2"/>
                          <a:pt x="0" y="1"/>
                        </a:cubicBezTo>
                        <a:cubicBezTo>
                          <a:pt x="0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36" name="Freeform 1502">
                    <a:extLst>
                      <a:ext uri="{FF2B5EF4-FFF2-40B4-BE49-F238E27FC236}">
                        <a16:creationId xmlns:a16="http://schemas.microsoft.com/office/drawing/2014/main" id="{FF9E8427-EFE0-4217-AA4A-33614B9D63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8" y="1718"/>
                    <a:ext cx="5" cy="11"/>
                  </a:xfrm>
                  <a:custGeom>
                    <a:avLst/>
                    <a:gdLst>
                      <a:gd name="T0" fmla="*/ 0 w 2"/>
                      <a:gd name="T1" fmla="*/ 2 h 4"/>
                      <a:gd name="T2" fmla="*/ 0 w 2"/>
                      <a:gd name="T3" fmla="*/ 3 h 4"/>
                      <a:gd name="T4" fmla="*/ 0 w 2"/>
                      <a:gd name="T5" fmla="*/ 2 h 4"/>
                      <a:gd name="T6" fmla="*/ 1 w 2"/>
                      <a:gd name="T7" fmla="*/ 2 h 4"/>
                      <a:gd name="T8" fmla="*/ 0 w 2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4">
                        <a:moveTo>
                          <a:pt x="0" y="2"/>
                        </a:moveTo>
                        <a:cubicBezTo>
                          <a:pt x="1" y="0"/>
                          <a:pt x="2" y="4"/>
                          <a:pt x="0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37" name="Freeform 1503">
                    <a:extLst>
                      <a:ext uri="{FF2B5EF4-FFF2-40B4-BE49-F238E27FC236}">
                        <a16:creationId xmlns:a16="http://schemas.microsoft.com/office/drawing/2014/main" id="{0B6180A1-8E5A-4C74-91D7-5EC2A19B32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2" y="1729"/>
                    <a:ext cx="8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3 w 3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2" y="2"/>
                          <a:pt x="1" y="0"/>
                          <a:pt x="0" y="1"/>
                        </a:cubicBezTo>
                        <a:cubicBezTo>
                          <a:pt x="0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38" name="Line 1504">
                    <a:extLst>
                      <a:ext uri="{FF2B5EF4-FFF2-40B4-BE49-F238E27FC236}">
                        <a16:creationId xmlns:a16="http://schemas.microsoft.com/office/drawing/2014/main" id="{A3805531-A73B-4CE6-A202-A2E2013D7C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5" y="229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39" name="Line 1505">
                    <a:extLst>
                      <a:ext uri="{FF2B5EF4-FFF2-40B4-BE49-F238E27FC236}">
                        <a16:creationId xmlns:a16="http://schemas.microsoft.com/office/drawing/2014/main" id="{F7DDED15-BEBE-4A8E-8AA0-5A8CD562EB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5" y="229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40" name="Freeform 1506">
                    <a:extLst>
                      <a:ext uri="{FF2B5EF4-FFF2-40B4-BE49-F238E27FC236}">
                        <a16:creationId xmlns:a16="http://schemas.microsoft.com/office/drawing/2014/main" id="{3486FE9A-8BFB-4359-B973-75159FD41A2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452" y="1731"/>
                    <a:ext cx="288" cy="224"/>
                  </a:xfrm>
                  <a:custGeom>
                    <a:avLst/>
                    <a:gdLst>
                      <a:gd name="T0" fmla="*/ 92 w 107"/>
                      <a:gd name="T1" fmla="*/ 8 h 83"/>
                      <a:gd name="T2" fmla="*/ 92 w 107"/>
                      <a:gd name="T3" fmla="*/ 10 h 83"/>
                      <a:gd name="T4" fmla="*/ 90 w 107"/>
                      <a:gd name="T5" fmla="*/ 10 h 83"/>
                      <a:gd name="T6" fmla="*/ 72 w 107"/>
                      <a:gd name="T7" fmla="*/ 20 h 83"/>
                      <a:gd name="T8" fmla="*/ 69 w 107"/>
                      <a:gd name="T9" fmla="*/ 21 h 83"/>
                      <a:gd name="T10" fmla="*/ 47 w 107"/>
                      <a:gd name="T11" fmla="*/ 36 h 83"/>
                      <a:gd name="T12" fmla="*/ 36 w 107"/>
                      <a:gd name="T13" fmla="*/ 43 h 83"/>
                      <a:gd name="T14" fmla="*/ 28 w 107"/>
                      <a:gd name="T15" fmla="*/ 52 h 83"/>
                      <a:gd name="T16" fmla="*/ 20 w 107"/>
                      <a:gd name="T17" fmla="*/ 64 h 83"/>
                      <a:gd name="T18" fmla="*/ 19 w 107"/>
                      <a:gd name="T19" fmla="*/ 62 h 83"/>
                      <a:gd name="T20" fmla="*/ 18 w 107"/>
                      <a:gd name="T21" fmla="*/ 67 h 83"/>
                      <a:gd name="T22" fmla="*/ 16 w 107"/>
                      <a:gd name="T23" fmla="*/ 68 h 83"/>
                      <a:gd name="T24" fmla="*/ 17 w 107"/>
                      <a:gd name="T25" fmla="*/ 68 h 83"/>
                      <a:gd name="T26" fmla="*/ 13 w 107"/>
                      <a:gd name="T27" fmla="*/ 77 h 83"/>
                      <a:gd name="T28" fmla="*/ 12 w 107"/>
                      <a:gd name="T29" fmla="*/ 76 h 83"/>
                      <a:gd name="T30" fmla="*/ 13 w 107"/>
                      <a:gd name="T31" fmla="*/ 77 h 83"/>
                      <a:gd name="T32" fmla="*/ 10 w 107"/>
                      <a:gd name="T33" fmla="*/ 79 h 83"/>
                      <a:gd name="T34" fmla="*/ 11 w 107"/>
                      <a:gd name="T35" fmla="*/ 78 h 83"/>
                      <a:gd name="T36" fmla="*/ 8 w 107"/>
                      <a:gd name="T37" fmla="*/ 79 h 83"/>
                      <a:gd name="T38" fmla="*/ 7 w 107"/>
                      <a:gd name="T39" fmla="*/ 80 h 83"/>
                      <a:gd name="T40" fmla="*/ 5 w 107"/>
                      <a:gd name="T41" fmla="*/ 83 h 83"/>
                      <a:gd name="T42" fmla="*/ 5 w 107"/>
                      <a:gd name="T43" fmla="*/ 81 h 83"/>
                      <a:gd name="T44" fmla="*/ 3 w 107"/>
                      <a:gd name="T45" fmla="*/ 83 h 83"/>
                      <a:gd name="T46" fmla="*/ 1 w 107"/>
                      <a:gd name="T47" fmla="*/ 82 h 83"/>
                      <a:gd name="T48" fmla="*/ 3 w 107"/>
                      <a:gd name="T49" fmla="*/ 79 h 83"/>
                      <a:gd name="T50" fmla="*/ 5 w 107"/>
                      <a:gd name="T51" fmla="*/ 70 h 83"/>
                      <a:gd name="T52" fmla="*/ 8 w 107"/>
                      <a:gd name="T53" fmla="*/ 68 h 83"/>
                      <a:gd name="T54" fmla="*/ 13 w 107"/>
                      <a:gd name="T55" fmla="*/ 61 h 83"/>
                      <a:gd name="T56" fmla="*/ 14 w 107"/>
                      <a:gd name="T57" fmla="*/ 62 h 83"/>
                      <a:gd name="T58" fmla="*/ 16 w 107"/>
                      <a:gd name="T59" fmla="*/ 57 h 83"/>
                      <a:gd name="T60" fmla="*/ 18 w 107"/>
                      <a:gd name="T61" fmla="*/ 55 h 83"/>
                      <a:gd name="T62" fmla="*/ 18 w 107"/>
                      <a:gd name="T63" fmla="*/ 54 h 83"/>
                      <a:gd name="T64" fmla="*/ 19 w 107"/>
                      <a:gd name="T65" fmla="*/ 54 h 83"/>
                      <a:gd name="T66" fmla="*/ 19 w 107"/>
                      <a:gd name="T67" fmla="*/ 53 h 83"/>
                      <a:gd name="T68" fmla="*/ 30 w 107"/>
                      <a:gd name="T69" fmla="*/ 41 h 83"/>
                      <a:gd name="T70" fmla="*/ 31 w 107"/>
                      <a:gd name="T71" fmla="*/ 38 h 83"/>
                      <a:gd name="T72" fmla="*/ 42 w 107"/>
                      <a:gd name="T73" fmla="*/ 30 h 83"/>
                      <a:gd name="T74" fmla="*/ 65 w 107"/>
                      <a:gd name="T75" fmla="*/ 15 h 83"/>
                      <a:gd name="T76" fmla="*/ 65 w 107"/>
                      <a:gd name="T77" fmla="*/ 16 h 83"/>
                      <a:gd name="T78" fmla="*/ 68 w 107"/>
                      <a:gd name="T79" fmla="*/ 16 h 83"/>
                      <a:gd name="T80" fmla="*/ 69 w 107"/>
                      <a:gd name="T81" fmla="*/ 13 h 83"/>
                      <a:gd name="T82" fmla="*/ 76 w 107"/>
                      <a:gd name="T83" fmla="*/ 9 h 83"/>
                      <a:gd name="T84" fmla="*/ 80 w 107"/>
                      <a:gd name="T85" fmla="*/ 9 h 83"/>
                      <a:gd name="T86" fmla="*/ 81 w 107"/>
                      <a:gd name="T87" fmla="*/ 7 h 83"/>
                      <a:gd name="T88" fmla="*/ 87 w 107"/>
                      <a:gd name="T89" fmla="*/ 6 h 83"/>
                      <a:gd name="T90" fmla="*/ 96 w 107"/>
                      <a:gd name="T91" fmla="*/ 2 h 83"/>
                      <a:gd name="T92" fmla="*/ 106 w 107"/>
                      <a:gd name="T93" fmla="*/ 0 h 83"/>
                      <a:gd name="T94" fmla="*/ 106 w 107"/>
                      <a:gd name="T95" fmla="*/ 2 h 83"/>
                      <a:gd name="T96" fmla="*/ 103 w 107"/>
                      <a:gd name="T97" fmla="*/ 3 h 83"/>
                      <a:gd name="T98" fmla="*/ 97 w 107"/>
                      <a:gd name="T99" fmla="*/ 5 h 83"/>
                      <a:gd name="T100" fmla="*/ 95 w 107"/>
                      <a:gd name="T101" fmla="*/ 7 h 83"/>
                      <a:gd name="T102" fmla="*/ 95 w 107"/>
                      <a:gd name="T103" fmla="*/ 8 h 83"/>
                      <a:gd name="T104" fmla="*/ 95 w 107"/>
                      <a:gd name="T105" fmla="*/ 8 h 83"/>
                      <a:gd name="T106" fmla="*/ 92 w 107"/>
                      <a:gd name="T107" fmla="*/ 8 h 83"/>
                      <a:gd name="T108" fmla="*/ 14 w 107"/>
                      <a:gd name="T109" fmla="*/ 74 h 83"/>
                      <a:gd name="T110" fmla="*/ 15 w 107"/>
                      <a:gd name="T111" fmla="*/ 73 h 83"/>
                      <a:gd name="T112" fmla="*/ 14 w 107"/>
                      <a:gd name="T113" fmla="*/ 73 h 83"/>
                      <a:gd name="T114" fmla="*/ 14 w 107"/>
                      <a:gd name="T115" fmla="*/ 74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7" h="83">
                        <a:moveTo>
                          <a:pt x="92" y="8"/>
                        </a:moveTo>
                        <a:cubicBezTo>
                          <a:pt x="92" y="8"/>
                          <a:pt x="92" y="9"/>
                          <a:pt x="92" y="10"/>
                        </a:cubicBezTo>
                        <a:cubicBezTo>
                          <a:pt x="92" y="9"/>
                          <a:pt x="91" y="10"/>
                          <a:pt x="90" y="10"/>
                        </a:cubicBezTo>
                        <a:cubicBezTo>
                          <a:pt x="85" y="15"/>
                          <a:pt x="78" y="17"/>
                          <a:pt x="72" y="20"/>
                        </a:cubicBezTo>
                        <a:cubicBezTo>
                          <a:pt x="71" y="20"/>
                          <a:pt x="70" y="20"/>
                          <a:pt x="69" y="21"/>
                        </a:cubicBezTo>
                        <a:cubicBezTo>
                          <a:pt x="62" y="26"/>
                          <a:pt x="56" y="33"/>
                          <a:pt x="47" y="36"/>
                        </a:cubicBezTo>
                        <a:cubicBezTo>
                          <a:pt x="41" y="33"/>
                          <a:pt x="40" y="41"/>
                          <a:pt x="36" y="43"/>
                        </a:cubicBezTo>
                        <a:cubicBezTo>
                          <a:pt x="34" y="48"/>
                          <a:pt x="32" y="52"/>
                          <a:pt x="28" y="52"/>
                        </a:cubicBezTo>
                        <a:cubicBezTo>
                          <a:pt x="25" y="57"/>
                          <a:pt x="23" y="59"/>
                          <a:pt x="20" y="64"/>
                        </a:cubicBezTo>
                        <a:cubicBezTo>
                          <a:pt x="19" y="64"/>
                          <a:pt x="20" y="62"/>
                          <a:pt x="19" y="62"/>
                        </a:cubicBezTo>
                        <a:cubicBezTo>
                          <a:pt x="18" y="64"/>
                          <a:pt x="17" y="66"/>
                          <a:pt x="18" y="67"/>
                        </a:cubicBezTo>
                        <a:cubicBezTo>
                          <a:pt x="17" y="67"/>
                          <a:pt x="17" y="68"/>
                          <a:pt x="16" y="68"/>
                        </a:cubicBezTo>
                        <a:cubicBezTo>
                          <a:pt x="16" y="68"/>
                          <a:pt x="17" y="68"/>
                          <a:pt x="17" y="68"/>
                        </a:cubicBezTo>
                        <a:cubicBezTo>
                          <a:pt x="13" y="70"/>
                          <a:pt x="18" y="74"/>
                          <a:pt x="13" y="77"/>
                        </a:cubicBezTo>
                        <a:cubicBezTo>
                          <a:pt x="14" y="75"/>
                          <a:pt x="13" y="77"/>
                          <a:pt x="12" y="76"/>
                        </a:cubicBezTo>
                        <a:cubicBezTo>
                          <a:pt x="12" y="77"/>
                          <a:pt x="12" y="77"/>
                          <a:pt x="13" y="77"/>
                        </a:cubicBezTo>
                        <a:cubicBezTo>
                          <a:pt x="13" y="78"/>
                          <a:pt x="12" y="79"/>
                          <a:pt x="10" y="79"/>
                        </a:cubicBezTo>
                        <a:cubicBezTo>
                          <a:pt x="10" y="79"/>
                          <a:pt x="10" y="78"/>
                          <a:pt x="11" y="78"/>
                        </a:cubicBezTo>
                        <a:cubicBezTo>
                          <a:pt x="10" y="77"/>
                          <a:pt x="9" y="80"/>
                          <a:pt x="8" y="79"/>
                        </a:cubicBezTo>
                        <a:cubicBezTo>
                          <a:pt x="8" y="80"/>
                          <a:pt x="8" y="79"/>
                          <a:pt x="7" y="80"/>
                        </a:cubicBezTo>
                        <a:cubicBezTo>
                          <a:pt x="8" y="82"/>
                          <a:pt x="7" y="83"/>
                          <a:pt x="5" y="83"/>
                        </a:cubicBezTo>
                        <a:cubicBezTo>
                          <a:pt x="5" y="82"/>
                          <a:pt x="5" y="82"/>
                          <a:pt x="5" y="81"/>
                        </a:cubicBezTo>
                        <a:cubicBezTo>
                          <a:pt x="4" y="81"/>
                          <a:pt x="4" y="82"/>
                          <a:pt x="3" y="83"/>
                        </a:cubicBezTo>
                        <a:cubicBezTo>
                          <a:pt x="2" y="82"/>
                          <a:pt x="1" y="82"/>
                          <a:pt x="1" y="82"/>
                        </a:cubicBezTo>
                        <a:cubicBezTo>
                          <a:pt x="0" y="80"/>
                          <a:pt x="1" y="80"/>
                          <a:pt x="3" y="79"/>
                        </a:cubicBezTo>
                        <a:cubicBezTo>
                          <a:pt x="2" y="76"/>
                          <a:pt x="5" y="74"/>
                          <a:pt x="5" y="70"/>
                        </a:cubicBezTo>
                        <a:cubicBezTo>
                          <a:pt x="7" y="70"/>
                          <a:pt x="6" y="68"/>
                          <a:pt x="8" y="68"/>
                        </a:cubicBezTo>
                        <a:cubicBezTo>
                          <a:pt x="8" y="64"/>
                          <a:pt x="11" y="63"/>
                          <a:pt x="13" y="61"/>
                        </a:cubicBezTo>
                        <a:cubicBezTo>
                          <a:pt x="14" y="60"/>
                          <a:pt x="13" y="62"/>
                          <a:pt x="14" y="62"/>
                        </a:cubicBezTo>
                        <a:cubicBezTo>
                          <a:pt x="15" y="60"/>
                          <a:pt x="17" y="58"/>
                          <a:pt x="16" y="57"/>
                        </a:cubicBezTo>
                        <a:cubicBezTo>
                          <a:pt x="17" y="56"/>
                          <a:pt x="18" y="56"/>
                          <a:pt x="18" y="55"/>
                        </a:cubicBezTo>
                        <a:cubicBezTo>
                          <a:pt x="18" y="55"/>
                          <a:pt x="17" y="55"/>
                          <a:pt x="18" y="54"/>
                        </a:cubicBezTo>
                        <a:cubicBezTo>
                          <a:pt x="18" y="54"/>
                          <a:pt x="19" y="54"/>
                          <a:pt x="19" y="54"/>
                        </a:cubicBezTo>
                        <a:cubicBezTo>
                          <a:pt x="19" y="54"/>
                          <a:pt x="19" y="53"/>
                          <a:pt x="19" y="53"/>
                        </a:cubicBezTo>
                        <a:cubicBezTo>
                          <a:pt x="23" y="50"/>
                          <a:pt x="25" y="43"/>
                          <a:pt x="30" y="41"/>
                        </a:cubicBezTo>
                        <a:cubicBezTo>
                          <a:pt x="30" y="40"/>
                          <a:pt x="31" y="40"/>
                          <a:pt x="31" y="38"/>
                        </a:cubicBezTo>
                        <a:cubicBezTo>
                          <a:pt x="34" y="37"/>
                          <a:pt x="38" y="30"/>
                          <a:pt x="42" y="30"/>
                        </a:cubicBezTo>
                        <a:cubicBezTo>
                          <a:pt x="47" y="24"/>
                          <a:pt x="56" y="18"/>
                          <a:pt x="65" y="15"/>
                        </a:cubicBezTo>
                        <a:cubicBezTo>
                          <a:pt x="65" y="15"/>
                          <a:pt x="64" y="15"/>
                          <a:pt x="65" y="16"/>
                        </a:cubicBezTo>
                        <a:cubicBezTo>
                          <a:pt x="66" y="16"/>
                          <a:pt x="66" y="15"/>
                          <a:pt x="68" y="16"/>
                        </a:cubicBezTo>
                        <a:cubicBezTo>
                          <a:pt x="69" y="15"/>
                          <a:pt x="69" y="14"/>
                          <a:pt x="69" y="13"/>
                        </a:cubicBezTo>
                        <a:cubicBezTo>
                          <a:pt x="72" y="13"/>
                          <a:pt x="74" y="10"/>
                          <a:pt x="76" y="9"/>
                        </a:cubicBezTo>
                        <a:cubicBezTo>
                          <a:pt x="78" y="9"/>
                          <a:pt x="80" y="7"/>
                          <a:pt x="80" y="9"/>
                        </a:cubicBezTo>
                        <a:cubicBezTo>
                          <a:pt x="81" y="9"/>
                          <a:pt x="81" y="8"/>
                          <a:pt x="81" y="7"/>
                        </a:cubicBezTo>
                        <a:cubicBezTo>
                          <a:pt x="83" y="6"/>
                          <a:pt x="85" y="4"/>
                          <a:pt x="87" y="6"/>
                        </a:cubicBezTo>
                        <a:cubicBezTo>
                          <a:pt x="89" y="2"/>
                          <a:pt x="95" y="6"/>
                          <a:pt x="96" y="2"/>
                        </a:cubicBezTo>
                        <a:cubicBezTo>
                          <a:pt x="99" y="2"/>
                          <a:pt x="103" y="0"/>
                          <a:pt x="106" y="0"/>
                        </a:cubicBezTo>
                        <a:cubicBezTo>
                          <a:pt x="106" y="1"/>
                          <a:pt x="106" y="3"/>
                          <a:pt x="106" y="2"/>
                        </a:cubicBezTo>
                        <a:cubicBezTo>
                          <a:pt x="107" y="3"/>
                          <a:pt x="104" y="4"/>
                          <a:pt x="103" y="3"/>
                        </a:cubicBezTo>
                        <a:cubicBezTo>
                          <a:pt x="103" y="5"/>
                          <a:pt x="99" y="6"/>
                          <a:pt x="97" y="5"/>
                        </a:cubicBezTo>
                        <a:cubicBezTo>
                          <a:pt x="96" y="6"/>
                          <a:pt x="96" y="7"/>
                          <a:pt x="95" y="7"/>
                        </a:cubicBezTo>
                        <a:cubicBezTo>
                          <a:pt x="95" y="8"/>
                          <a:pt x="95" y="8"/>
                          <a:pt x="95" y="8"/>
                        </a:cubicBezTo>
                        <a:cubicBezTo>
                          <a:pt x="95" y="9"/>
                          <a:pt x="94" y="8"/>
                          <a:pt x="95" y="8"/>
                        </a:cubicBezTo>
                        <a:cubicBezTo>
                          <a:pt x="94" y="6"/>
                          <a:pt x="93" y="8"/>
                          <a:pt x="92" y="8"/>
                        </a:cubicBezTo>
                        <a:close/>
                        <a:moveTo>
                          <a:pt x="14" y="74"/>
                        </a:moveTo>
                        <a:cubicBezTo>
                          <a:pt x="14" y="74"/>
                          <a:pt x="15" y="74"/>
                          <a:pt x="15" y="73"/>
                        </a:cubicBezTo>
                        <a:cubicBezTo>
                          <a:pt x="14" y="73"/>
                          <a:pt x="14" y="73"/>
                          <a:pt x="14" y="73"/>
                        </a:cubicBezTo>
                        <a:cubicBezTo>
                          <a:pt x="14" y="73"/>
                          <a:pt x="13" y="74"/>
                          <a:pt x="14" y="74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41" name="Freeform 1507">
                    <a:extLst>
                      <a:ext uri="{FF2B5EF4-FFF2-40B4-BE49-F238E27FC236}">
                        <a16:creationId xmlns:a16="http://schemas.microsoft.com/office/drawing/2014/main" id="{4AB2D6AC-C3CD-47D0-8BDD-72956071CD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1731"/>
                    <a:ext cx="8" cy="11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3 h 4"/>
                      <a:gd name="T4" fmla="*/ 0 w 3"/>
                      <a:gd name="T5" fmla="*/ 1 h 4"/>
                      <a:gd name="T6" fmla="*/ 2 w 3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3" y="0"/>
                          <a:pt x="2" y="4"/>
                          <a:pt x="0" y="3"/>
                        </a:cubicBezTo>
                        <a:cubicBezTo>
                          <a:pt x="2" y="2"/>
                          <a:pt x="0" y="2"/>
                          <a:pt x="0" y="1"/>
                        </a:cubicBezTo>
                        <a:cubicBezTo>
                          <a:pt x="1" y="0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42" name="Freeform 1508">
                    <a:extLst>
                      <a:ext uri="{FF2B5EF4-FFF2-40B4-BE49-F238E27FC236}">
                        <a16:creationId xmlns:a16="http://schemas.microsoft.com/office/drawing/2014/main" id="{7D3126DE-050F-4774-A737-E40A84C4BB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7" y="2090"/>
                    <a:ext cx="21" cy="51"/>
                  </a:xfrm>
                  <a:custGeom>
                    <a:avLst/>
                    <a:gdLst>
                      <a:gd name="T0" fmla="*/ 1 w 8"/>
                      <a:gd name="T1" fmla="*/ 0 h 19"/>
                      <a:gd name="T2" fmla="*/ 3 w 8"/>
                      <a:gd name="T3" fmla="*/ 2 h 19"/>
                      <a:gd name="T4" fmla="*/ 7 w 8"/>
                      <a:gd name="T5" fmla="*/ 2 h 19"/>
                      <a:gd name="T6" fmla="*/ 6 w 8"/>
                      <a:gd name="T7" fmla="*/ 5 h 19"/>
                      <a:gd name="T8" fmla="*/ 7 w 8"/>
                      <a:gd name="T9" fmla="*/ 7 h 19"/>
                      <a:gd name="T10" fmla="*/ 5 w 8"/>
                      <a:gd name="T11" fmla="*/ 7 h 19"/>
                      <a:gd name="T12" fmla="*/ 5 w 8"/>
                      <a:gd name="T13" fmla="*/ 8 h 19"/>
                      <a:gd name="T14" fmla="*/ 7 w 8"/>
                      <a:gd name="T15" fmla="*/ 8 h 19"/>
                      <a:gd name="T16" fmla="*/ 3 w 8"/>
                      <a:gd name="T17" fmla="*/ 12 h 19"/>
                      <a:gd name="T18" fmla="*/ 3 w 8"/>
                      <a:gd name="T19" fmla="*/ 19 h 19"/>
                      <a:gd name="T20" fmla="*/ 3 w 8"/>
                      <a:gd name="T21" fmla="*/ 16 h 19"/>
                      <a:gd name="T22" fmla="*/ 4 w 8"/>
                      <a:gd name="T23" fmla="*/ 16 h 19"/>
                      <a:gd name="T24" fmla="*/ 1 w 8"/>
                      <a:gd name="T25" fmla="*/ 11 h 19"/>
                      <a:gd name="T26" fmla="*/ 1 w 8"/>
                      <a:gd name="T27" fmla="*/ 9 h 19"/>
                      <a:gd name="T28" fmla="*/ 3 w 8"/>
                      <a:gd name="T29" fmla="*/ 11 h 19"/>
                      <a:gd name="T30" fmla="*/ 4 w 8"/>
                      <a:gd name="T31" fmla="*/ 7 h 19"/>
                      <a:gd name="T32" fmla="*/ 1 w 8"/>
                      <a:gd name="T33" fmla="*/ 5 h 19"/>
                      <a:gd name="T34" fmla="*/ 1 w 8"/>
                      <a:gd name="T3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" h="19">
                        <a:moveTo>
                          <a:pt x="1" y="0"/>
                        </a:moveTo>
                        <a:cubicBezTo>
                          <a:pt x="2" y="1"/>
                          <a:pt x="3" y="0"/>
                          <a:pt x="3" y="2"/>
                        </a:cubicBezTo>
                        <a:cubicBezTo>
                          <a:pt x="5" y="2"/>
                          <a:pt x="6" y="2"/>
                          <a:pt x="7" y="2"/>
                        </a:cubicBezTo>
                        <a:cubicBezTo>
                          <a:pt x="6" y="4"/>
                          <a:pt x="8" y="3"/>
                          <a:pt x="6" y="5"/>
                        </a:cubicBezTo>
                        <a:cubicBezTo>
                          <a:pt x="5" y="6"/>
                          <a:pt x="7" y="6"/>
                          <a:pt x="7" y="7"/>
                        </a:cubicBezTo>
                        <a:cubicBezTo>
                          <a:pt x="6" y="7"/>
                          <a:pt x="5" y="6"/>
                          <a:pt x="5" y="7"/>
                        </a:cubicBezTo>
                        <a:cubicBezTo>
                          <a:pt x="5" y="8"/>
                          <a:pt x="7" y="8"/>
                          <a:pt x="5" y="8"/>
                        </a:cubicBezTo>
                        <a:cubicBezTo>
                          <a:pt x="6" y="9"/>
                          <a:pt x="6" y="8"/>
                          <a:pt x="7" y="8"/>
                        </a:cubicBezTo>
                        <a:cubicBezTo>
                          <a:pt x="5" y="10"/>
                          <a:pt x="6" y="12"/>
                          <a:pt x="3" y="12"/>
                        </a:cubicBezTo>
                        <a:cubicBezTo>
                          <a:pt x="5" y="14"/>
                          <a:pt x="5" y="16"/>
                          <a:pt x="3" y="19"/>
                        </a:cubicBezTo>
                        <a:cubicBezTo>
                          <a:pt x="3" y="18"/>
                          <a:pt x="2" y="18"/>
                          <a:pt x="3" y="16"/>
                        </a:cubicBezTo>
                        <a:cubicBezTo>
                          <a:pt x="3" y="16"/>
                          <a:pt x="3" y="16"/>
                          <a:pt x="4" y="16"/>
                        </a:cubicBezTo>
                        <a:cubicBezTo>
                          <a:pt x="2" y="15"/>
                          <a:pt x="4" y="11"/>
                          <a:pt x="1" y="11"/>
                        </a:cubicBezTo>
                        <a:cubicBezTo>
                          <a:pt x="1" y="10"/>
                          <a:pt x="0" y="9"/>
                          <a:pt x="1" y="9"/>
                        </a:cubicBezTo>
                        <a:cubicBezTo>
                          <a:pt x="1" y="10"/>
                          <a:pt x="3" y="9"/>
                          <a:pt x="3" y="11"/>
                        </a:cubicBezTo>
                        <a:cubicBezTo>
                          <a:pt x="4" y="9"/>
                          <a:pt x="2" y="8"/>
                          <a:pt x="4" y="7"/>
                        </a:cubicBezTo>
                        <a:cubicBezTo>
                          <a:pt x="3" y="6"/>
                          <a:pt x="2" y="5"/>
                          <a:pt x="1" y="5"/>
                        </a:cubicBezTo>
                        <a:cubicBezTo>
                          <a:pt x="0" y="3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43" name="Freeform 1509">
                    <a:extLst>
                      <a:ext uri="{FF2B5EF4-FFF2-40B4-BE49-F238E27FC236}">
                        <a16:creationId xmlns:a16="http://schemas.microsoft.com/office/drawing/2014/main" id="{AC1C8A2F-42A3-4345-BBD6-4CEB29FCF7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18" y="1726"/>
                    <a:ext cx="207" cy="113"/>
                  </a:xfrm>
                  <a:custGeom>
                    <a:avLst/>
                    <a:gdLst>
                      <a:gd name="T0" fmla="*/ 1 w 77"/>
                      <a:gd name="T1" fmla="*/ 0 h 42"/>
                      <a:gd name="T2" fmla="*/ 17 w 77"/>
                      <a:gd name="T3" fmla="*/ 5 h 42"/>
                      <a:gd name="T4" fmla="*/ 20 w 77"/>
                      <a:gd name="T5" fmla="*/ 5 h 42"/>
                      <a:gd name="T6" fmla="*/ 74 w 77"/>
                      <a:gd name="T7" fmla="*/ 37 h 42"/>
                      <a:gd name="T8" fmla="*/ 75 w 77"/>
                      <a:gd name="T9" fmla="*/ 40 h 42"/>
                      <a:gd name="T10" fmla="*/ 76 w 77"/>
                      <a:gd name="T11" fmla="*/ 42 h 42"/>
                      <a:gd name="T12" fmla="*/ 69 w 77"/>
                      <a:gd name="T13" fmla="*/ 36 h 42"/>
                      <a:gd name="T14" fmla="*/ 67 w 77"/>
                      <a:gd name="T15" fmla="*/ 36 h 42"/>
                      <a:gd name="T16" fmla="*/ 59 w 77"/>
                      <a:gd name="T17" fmla="*/ 30 h 42"/>
                      <a:gd name="T18" fmla="*/ 24 w 77"/>
                      <a:gd name="T19" fmla="*/ 14 h 42"/>
                      <a:gd name="T20" fmla="*/ 9 w 77"/>
                      <a:gd name="T21" fmla="*/ 7 h 42"/>
                      <a:gd name="T22" fmla="*/ 6 w 77"/>
                      <a:gd name="T23" fmla="*/ 4 h 42"/>
                      <a:gd name="T24" fmla="*/ 1 w 77"/>
                      <a:gd name="T25" fmla="*/ 2 h 42"/>
                      <a:gd name="T26" fmla="*/ 1 w 77"/>
                      <a:gd name="T2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77" h="42">
                        <a:moveTo>
                          <a:pt x="1" y="0"/>
                        </a:moveTo>
                        <a:cubicBezTo>
                          <a:pt x="6" y="3"/>
                          <a:pt x="12" y="2"/>
                          <a:pt x="17" y="5"/>
                        </a:cubicBezTo>
                        <a:cubicBezTo>
                          <a:pt x="18" y="5"/>
                          <a:pt x="18" y="5"/>
                          <a:pt x="20" y="5"/>
                        </a:cubicBezTo>
                        <a:cubicBezTo>
                          <a:pt x="41" y="12"/>
                          <a:pt x="60" y="22"/>
                          <a:pt x="74" y="37"/>
                        </a:cubicBezTo>
                        <a:cubicBezTo>
                          <a:pt x="74" y="39"/>
                          <a:pt x="75" y="39"/>
                          <a:pt x="75" y="40"/>
                        </a:cubicBezTo>
                        <a:cubicBezTo>
                          <a:pt x="76" y="40"/>
                          <a:pt x="77" y="41"/>
                          <a:pt x="76" y="42"/>
                        </a:cubicBezTo>
                        <a:cubicBezTo>
                          <a:pt x="73" y="41"/>
                          <a:pt x="70" y="39"/>
                          <a:pt x="69" y="36"/>
                        </a:cubicBezTo>
                        <a:cubicBezTo>
                          <a:pt x="68" y="35"/>
                          <a:pt x="68" y="37"/>
                          <a:pt x="67" y="36"/>
                        </a:cubicBezTo>
                        <a:cubicBezTo>
                          <a:pt x="64" y="34"/>
                          <a:pt x="62" y="33"/>
                          <a:pt x="59" y="30"/>
                        </a:cubicBezTo>
                        <a:cubicBezTo>
                          <a:pt x="47" y="25"/>
                          <a:pt x="37" y="18"/>
                          <a:pt x="24" y="14"/>
                        </a:cubicBezTo>
                        <a:cubicBezTo>
                          <a:pt x="21" y="9"/>
                          <a:pt x="15" y="9"/>
                          <a:pt x="9" y="7"/>
                        </a:cubicBezTo>
                        <a:cubicBezTo>
                          <a:pt x="9" y="5"/>
                          <a:pt x="6" y="6"/>
                          <a:pt x="6" y="4"/>
                        </a:cubicBezTo>
                        <a:cubicBezTo>
                          <a:pt x="4" y="4"/>
                          <a:pt x="2" y="3"/>
                          <a:pt x="1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44" name="Freeform 1510">
                    <a:extLst>
                      <a:ext uri="{FF2B5EF4-FFF2-40B4-BE49-F238E27FC236}">
                        <a16:creationId xmlns:a16="http://schemas.microsoft.com/office/drawing/2014/main" id="{356D00E3-BB92-49B2-9D82-F0042AE072E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399" y="1896"/>
                    <a:ext cx="877" cy="706"/>
                  </a:xfrm>
                  <a:custGeom>
                    <a:avLst/>
                    <a:gdLst>
                      <a:gd name="T0" fmla="*/ 293 w 326"/>
                      <a:gd name="T1" fmla="*/ 5 h 262"/>
                      <a:gd name="T2" fmla="*/ 300 w 326"/>
                      <a:gd name="T3" fmla="*/ 15 h 262"/>
                      <a:gd name="T4" fmla="*/ 313 w 326"/>
                      <a:gd name="T5" fmla="*/ 41 h 262"/>
                      <a:gd name="T6" fmla="*/ 315 w 326"/>
                      <a:gd name="T7" fmla="*/ 51 h 262"/>
                      <a:gd name="T8" fmla="*/ 321 w 326"/>
                      <a:gd name="T9" fmla="*/ 74 h 262"/>
                      <a:gd name="T10" fmla="*/ 324 w 326"/>
                      <a:gd name="T11" fmla="*/ 95 h 262"/>
                      <a:gd name="T12" fmla="*/ 326 w 326"/>
                      <a:gd name="T13" fmla="*/ 104 h 262"/>
                      <a:gd name="T14" fmla="*/ 317 w 326"/>
                      <a:gd name="T15" fmla="*/ 140 h 262"/>
                      <a:gd name="T16" fmla="*/ 305 w 326"/>
                      <a:gd name="T17" fmla="*/ 172 h 262"/>
                      <a:gd name="T18" fmla="*/ 276 w 326"/>
                      <a:gd name="T19" fmla="*/ 207 h 262"/>
                      <a:gd name="T20" fmla="*/ 221 w 326"/>
                      <a:gd name="T21" fmla="*/ 243 h 262"/>
                      <a:gd name="T22" fmla="*/ 206 w 326"/>
                      <a:gd name="T23" fmla="*/ 249 h 262"/>
                      <a:gd name="T24" fmla="*/ 194 w 326"/>
                      <a:gd name="T25" fmla="*/ 256 h 262"/>
                      <a:gd name="T26" fmla="*/ 187 w 326"/>
                      <a:gd name="T27" fmla="*/ 258 h 262"/>
                      <a:gd name="T28" fmla="*/ 170 w 326"/>
                      <a:gd name="T29" fmla="*/ 254 h 262"/>
                      <a:gd name="T30" fmla="*/ 118 w 326"/>
                      <a:gd name="T31" fmla="*/ 247 h 262"/>
                      <a:gd name="T32" fmla="*/ 74 w 326"/>
                      <a:gd name="T33" fmla="*/ 226 h 262"/>
                      <a:gd name="T34" fmla="*/ 48 w 326"/>
                      <a:gd name="T35" fmla="*/ 206 h 262"/>
                      <a:gd name="T36" fmla="*/ 33 w 326"/>
                      <a:gd name="T37" fmla="*/ 189 h 262"/>
                      <a:gd name="T38" fmla="*/ 12 w 326"/>
                      <a:gd name="T39" fmla="*/ 155 h 262"/>
                      <a:gd name="T40" fmla="*/ 3 w 326"/>
                      <a:gd name="T41" fmla="*/ 104 h 262"/>
                      <a:gd name="T42" fmla="*/ 3 w 326"/>
                      <a:gd name="T43" fmla="*/ 94 h 262"/>
                      <a:gd name="T44" fmla="*/ 6 w 326"/>
                      <a:gd name="T45" fmla="*/ 95 h 262"/>
                      <a:gd name="T46" fmla="*/ 10 w 326"/>
                      <a:gd name="T47" fmla="*/ 111 h 262"/>
                      <a:gd name="T48" fmla="*/ 22 w 326"/>
                      <a:gd name="T49" fmla="*/ 148 h 262"/>
                      <a:gd name="T50" fmla="*/ 34 w 326"/>
                      <a:gd name="T51" fmla="*/ 169 h 262"/>
                      <a:gd name="T52" fmla="*/ 43 w 326"/>
                      <a:gd name="T53" fmla="*/ 187 h 262"/>
                      <a:gd name="T54" fmla="*/ 61 w 326"/>
                      <a:gd name="T55" fmla="*/ 206 h 262"/>
                      <a:gd name="T56" fmla="*/ 90 w 326"/>
                      <a:gd name="T57" fmla="*/ 226 h 262"/>
                      <a:gd name="T58" fmla="*/ 113 w 326"/>
                      <a:gd name="T59" fmla="*/ 237 h 262"/>
                      <a:gd name="T60" fmla="*/ 141 w 326"/>
                      <a:gd name="T61" fmla="*/ 243 h 262"/>
                      <a:gd name="T62" fmla="*/ 154 w 326"/>
                      <a:gd name="T63" fmla="*/ 244 h 262"/>
                      <a:gd name="T64" fmla="*/ 187 w 326"/>
                      <a:gd name="T65" fmla="*/ 241 h 262"/>
                      <a:gd name="T66" fmla="*/ 213 w 326"/>
                      <a:gd name="T67" fmla="*/ 233 h 262"/>
                      <a:gd name="T68" fmla="*/ 236 w 326"/>
                      <a:gd name="T69" fmla="*/ 224 h 262"/>
                      <a:gd name="T70" fmla="*/ 244 w 326"/>
                      <a:gd name="T71" fmla="*/ 220 h 262"/>
                      <a:gd name="T72" fmla="*/ 266 w 326"/>
                      <a:gd name="T73" fmla="*/ 204 h 262"/>
                      <a:gd name="T74" fmla="*/ 286 w 326"/>
                      <a:gd name="T75" fmla="*/ 179 h 262"/>
                      <a:gd name="T76" fmla="*/ 289 w 326"/>
                      <a:gd name="T77" fmla="*/ 174 h 262"/>
                      <a:gd name="T78" fmla="*/ 302 w 326"/>
                      <a:gd name="T79" fmla="*/ 150 h 262"/>
                      <a:gd name="T80" fmla="*/ 309 w 326"/>
                      <a:gd name="T81" fmla="*/ 125 h 262"/>
                      <a:gd name="T82" fmla="*/ 312 w 326"/>
                      <a:gd name="T83" fmla="*/ 120 h 262"/>
                      <a:gd name="T84" fmla="*/ 314 w 326"/>
                      <a:gd name="T85" fmla="*/ 95 h 262"/>
                      <a:gd name="T86" fmla="*/ 315 w 326"/>
                      <a:gd name="T87" fmla="*/ 93 h 262"/>
                      <a:gd name="T88" fmla="*/ 317 w 326"/>
                      <a:gd name="T89" fmla="*/ 91 h 262"/>
                      <a:gd name="T90" fmla="*/ 315 w 326"/>
                      <a:gd name="T91" fmla="*/ 86 h 262"/>
                      <a:gd name="T92" fmla="*/ 315 w 326"/>
                      <a:gd name="T93" fmla="*/ 77 h 262"/>
                      <a:gd name="T94" fmla="*/ 313 w 326"/>
                      <a:gd name="T95" fmla="*/ 71 h 262"/>
                      <a:gd name="T96" fmla="*/ 313 w 326"/>
                      <a:gd name="T97" fmla="*/ 69 h 262"/>
                      <a:gd name="T98" fmla="*/ 311 w 326"/>
                      <a:gd name="T99" fmla="*/ 66 h 262"/>
                      <a:gd name="T100" fmla="*/ 312 w 326"/>
                      <a:gd name="T101" fmla="*/ 58 h 262"/>
                      <a:gd name="T102" fmla="*/ 310 w 326"/>
                      <a:gd name="T103" fmla="*/ 50 h 262"/>
                      <a:gd name="T104" fmla="*/ 301 w 326"/>
                      <a:gd name="T105" fmla="*/ 30 h 262"/>
                      <a:gd name="T106" fmla="*/ 298 w 326"/>
                      <a:gd name="T107" fmla="*/ 20 h 262"/>
                      <a:gd name="T108" fmla="*/ 296 w 326"/>
                      <a:gd name="T109" fmla="*/ 16 h 262"/>
                      <a:gd name="T110" fmla="*/ 288 w 326"/>
                      <a:gd name="T111" fmla="*/ 0 h 262"/>
                      <a:gd name="T112" fmla="*/ 299 w 326"/>
                      <a:gd name="T113" fmla="*/ 19 h 262"/>
                      <a:gd name="T114" fmla="*/ 311 w 326"/>
                      <a:gd name="T115" fmla="*/ 61 h 262"/>
                      <a:gd name="T116" fmla="*/ 312 w 326"/>
                      <a:gd name="T117" fmla="*/ 60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326" h="262">
                        <a:moveTo>
                          <a:pt x="288" y="0"/>
                        </a:moveTo>
                        <a:cubicBezTo>
                          <a:pt x="290" y="2"/>
                          <a:pt x="293" y="2"/>
                          <a:pt x="293" y="5"/>
                        </a:cubicBezTo>
                        <a:cubicBezTo>
                          <a:pt x="296" y="8"/>
                          <a:pt x="297" y="10"/>
                          <a:pt x="298" y="14"/>
                        </a:cubicBezTo>
                        <a:cubicBezTo>
                          <a:pt x="299" y="14"/>
                          <a:pt x="300" y="14"/>
                          <a:pt x="300" y="15"/>
                        </a:cubicBezTo>
                        <a:cubicBezTo>
                          <a:pt x="300" y="21"/>
                          <a:pt x="306" y="24"/>
                          <a:pt x="307" y="29"/>
                        </a:cubicBezTo>
                        <a:cubicBezTo>
                          <a:pt x="307" y="32"/>
                          <a:pt x="309" y="39"/>
                          <a:pt x="313" y="41"/>
                        </a:cubicBezTo>
                        <a:cubicBezTo>
                          <a:pt x="313" y="42"/>
                          <a:pt x="313" y="43"/>
                          <a:pt x="313" y="44"/>
                        </a:cubicBezTo>
                        <a:cubicBezTo>
                          <a:pt x="313" y="46"/>
                          <a:pt x="315" y="49"/>
                          <a:pt x="315" y="51"/>
                        </a:cubicBezTo>
                        <a:cubicBezTo>
                          <a:pt x="318" y="54"/>
                          <a:pt x="316" y="60"/>
                          <a:pt x="317" y="65"/>
                        </a:cubicBezTo>
                        <a:cubicBezTo>
                          <a:pt x="318" y="68"/>
                          <a:pt x="321" y="71"/>
                          <a:pt x="321" y="74"/>
                        </a:cubicBezTo>
                        <a:cubicBezTo>
                          <a:pt x="322" y="76"/>
                          <a:pt x="321" y="79"/>
                          <a:pt x="321" y="81"/>
                        </a:cubicBezTo>
                        <a:cubicBezTo>
                          <a:pt x="322" y="86"/>
                          <a:pt x="324" y="90"/>
                          <a:pt x="324" y="95"/>
                        </a:cubicBezTo>
                        <a:cubicBezTo>
                          <a:pt x="324" y="98"/>
                          <a:pt x="322" y="100"/>
                          <a:pt x="322" y="104"/>
                        </a:cubicBezTo>
                        <a:cubicBezTo>
                          <a:pt x="323" y="105"/>
                          <a:pt x="325" y="103"/>
                          <a:pt x="326" y="104"/>
                        </a:cubicBezTo>
                        <a:cubicBezTo>
                          <a:pt x="325" y="106"/>
                          <a:pt x="324" y="107"/>
                          <a:pt x="322" y="107"/>
                        </a:cubicBezTo>
                        <a:cubicBezTo>
                          <a:pt x="323" y="119"/>
                          <a:pt x="318" y="129"/>
                          <a:pt x="317" y="140"/>
                        </a:cubicBezTo>
                        <a:cubicBezTo>
                          <a:pt x="316" y="148"/>
                          <a:pt x="310" y="155"/>
                          <a:pt x="308" y="163"/>
                        </a:cubicBezTo>
                        <a:cubicBezTo>
                          <a:pt x="307" y="166"/>
                          <a:pt x="307" y="169"/>
                          <a:pt x="305" y="172"/>
                        </a:cubicBezTo>
                        <a:cubicBezTo>
                          <a:pt x="302" y="176"/>
                          <a:pt x="299" y="180"/>
                          <a:pt x="296" y="182"/>
                        </a:cubicBezTo>
                        <a:cubicBezTo>
                          <a:pt x="291" y="192"/>
                          <a:pt x="285" y="200"/>
                          <a:pt x="276" y="207"/>
                        </a:cubicBezTo>
                        <a:cubicBezTo>
                          <a:pt x="276" y="207"/>
                          <a:pt x="276" y="208"/>
                          <a:pt x="276" y="208"/>
                        </a:cubicBezTo>
                        <a:cubicBezTo>
                          <a:pt x="261" y="223"/>
                          <a:pt x="241" y="234"/>
                          <a:pt x="221" y="243"/>
                        </a:cubicBezTo>
                        <a:cubicBezTo>
                          <a:pt x="220" y="244"/>
                          <a:pt x="219" y="246"/>
                          <a:pt x="218" y="247"/>
                        </a:cubicBezTo>
                        <a:cubicBezTo>
                          <a:pt x="215" y="246"/>
                          <a:pt x="211" y="248"/>
                          <a:pt x="206" y="249"/>
                        </a:cubicBezTo>
                        <a:cubicBezTo>
                          <a:pt x="202" y="251"/>
                          <a:pt x="198" y="252"/>
                          <a:pt x="194" y="252"/>
                        </a:cubicBezTo>
                        <a:cubicBezTo>
                          <a:pt x="196" y="254"/>
                          <a:pt x="193" y="255"/>
                          <a:pt x="194" y="256"/>
                        </a:cubicBezTo>
                        <a:cubicBezTo>
                          <a:pt x="191" y="254"/>
                          <a:pt x="190" y="258"/>
                          <a:pt x="191" y="259"/>
                        </a:cubicBezTo>
                        <a:cubicBezTo>
                          <a:pt x="189" y="259"/>
                          <a:pt x="188" y="259"/>
                          <a:pt x="187" y="258"/>
                        </a:cubicBezTo>
                        <a:cubicBezTo>
                          <a:pt x="183" y="262"/>
                          <a:pt x="179" y="258"/>
                          <a:pt x="178" y="253"/>
                        </a:cubicBezTo>
                        <a:cubicBezTo>
                          <a:pt x="175" y="252"/>
                          <a:pt x="173" y="253"/>
                          <a:pt x="170" y="254"/>
                        </a:cubicBezTo>
                        <a:cubicBezTo>
                          <a:pt x="163" y="254"/>
                          <a:pt x="156" y="253"/>
                          <a:pt x="150" y="254"/>
                        </a:cubicBezTo>
                        <a:cubicBezTo>
                          <a:pt x="139" y="252"/>
                          <a:pt x="128" y="250"/>
                          <a:pt x="118" y="247"/>
                        </a:cubicBezTo>
                        <a:cubicBezTo>
                          <a:pt x="115" y="247"/>
                          <a:pt x="112" y="245"/>
                          <a:pt x="108" y="245"/>
                        </a:cubicBezTo>
                        <a:cubicBezTo>
                          <a:pt x="97" y="238"/>
                          <a:pt x="83" y="234"/>
                          <a:pt x="74" y="226"/>
                        </a:cubicBezTo>
                        <a:cubicBezTo>
                          <a:pt x="72" y="225"/>
                          <a:pt x="70" y="224"/>
                          <a:pt x="69" y="222"/>
                        </a:cubicBezTo>
                        <a:cubicBezTo>
                          <a:pt x="60" y="218"/>
                          <a:pt x="56" y="211"/>
                          <a:pt x="48" y="206"/>
                        </a:cubicBezTo>
                        <a:cubicBezTo>
                          <a:pt x="44" y="201"/>
                          <a:pt x="39" y="197"/>
                          <a:pt x="35" y="191"/>
                        </a:cubicBezTo>
                        <a:cubicBezTo>
                          <a:pt x="34" y="191"/>
                          <a:pt x="34" y="190"/>
                          <a:pt x="33" y="189"/>
                        </a:cubicBezTo>
                        <a:cubicBezTo>
                          <a:pt x="30" y="185"/>
                          <a:pt x="27" y="181"/>
                          <a:pt x="24" y="178"/>
                        </a:cubicBezTo>
                        <a:cubicBezTo>
                          <a:pt x="20" y="170"/>
                          <a:pt x="15" y="163"/>
                          <a:pt x="12" y="155"/>
                        </a:cubicBezTo>
                        <a:cubicBezTo>
                          <a:pt x="10" y="146"/>
                          <a:pt x="6" y="138"/>
                          <a:pt x="4" y="127"/>
                        </a:cubicBezTo>
                        <a:cubicBezTo>
                          <a:pt x="0" y="120"/>
                          <a:pt x="3" y="112"/>
                          <a:pt x="3" y="104"/>
                        </a:cubicBezTo>
                        <a:cubicBezTo>
                          <a:pt x="3" y="103"/>
                          <a:pt x="2" y="103"/>
                          <a:pt x="1" y="103"/>
                        </a:cubicBezTo>
                        <a:cubicBezTo>
                          <a:pt x="2" y="100"/>
                          <a:pt x="0" y="96"/>
                          <a:pt x="3" y="94"/>
                        </a:cubicBezTo>
                        <a:cubicBezTo>
                          <a:pt x="1" y="93"/>
                          <a:pt x="2" y="90"/>
                          <a:pt x="2" y="88"/>
                        </a:cubicBezTo>
                        <a:cubicBezTo>
                          <a:pt x="3" y="91"/>
                          <a:pt x="6" y="92"/>
                          <a:pt x="6" y="95"/>
                        </a:cubicBezTo>
                        <a:cubicBezTo>
                          <a:pt x="7" y="98"/>
                          <a:pt x="6" y="102"/>
                          <a:pt x="8" y="104"/>
                        </a:cubicBezTo>
                        <a:cubicBezTo>
                          <a:pt x="8" y="107"/>
                          <a:pt x="9" y="110"/>
                          <a:pt x="10" y="111"/>
                        </a:cubicBezTo>
                        <a:cubicBezTo>
                          <a:pt x="11" y="119"/>
                          <a:pt x="13" y="124"/>
                          <a:pt x="14" y="129"/>
                        </a:cubicBezTo>
                        <a:cubicBezTo>
                          <a:pt x="17" y="135"/>
                          <a:pt x="18" y="142"/>
                          <a:pt x="22" y="148"/>
                        </a:cubicBezTo>
                        <a:cubicBezTo>
                          <a:pt x="26" y="153"/>
                          <a:pt x="32" y="158"/>
                          <a:pt x="34" y="164"/>
                        </a:cubicBezTo>
                        <a:cubicBezTo>
                          <a:pt x="34" y="166"/>
                          <a:pt x="34" y="167"/>
                          <a:pt x="34" y="169"/>
                        </a:cubicBezTo>
                        <a:cubicBezTo>
                          <a:pt x="35" y="170"/>
                          <a:pt x="36" y="171"/>
                          <a:pt x="37" y="173"/>
                        </a:cubicBezTo>
                        <a:cubicBezTo>
                          <a:pt x="40" y="177"/>
                          <a:pt x="41" y="182"/>
                          <a:pt x="43" y="187"/>
                        </a:cubicBezTo>
                        <a:cubicBezTo>
                          <a:pt x="45" y="192"/>
                          <a:pt x="50" y="195"/>
                          <a:pt x="54" y="199"/>
                        </a:cubicBezTo>
                        <a:cubicBezTo>
                          <a:pt x="56" y="202"/>
                          <a:pt x="57" y="205"/>
                          <a:pt x="61" y="206"/>
                        </a:cubicBezTo>
                        <a:cubicBezTo>
                          <a:pt x="65" y="211"/>
                          <a:pt x="71" y="215"/>
                          <a:pt x="77" y="218"/>
                        </a:cubicBezTo>
                        <a:cubicBezTo>
                          <a:pt x="81" y="221"/>
                          <a:pt x="84" y="225"/>
                          <a:pt x="90" y="226"/>
                        </a:cubicBezTo>
                        <a:cubicBezTo>
                          <a:pt x="90" y="227"/>
                          <a:pt x="90" y="227"/>
                          <a:pt x="90" y="228"/>
                        </a:cubicBezTo>
                        <a:cubicBezTo>
                          <a:pt x="98" y="231"/>
                          <a:pt x="106" y="234"/>
                          <a:pt x="113" y="237"/>
                        </a:cubicBezTo>
                        <a:cubicBezTo>
                          <a:pt x="119" y="239"/>
                          <a:pt x="126" y="240"/>
                          <a:pt x="133" y="241"/>
                        </a:cubicBezTo>
                        <a:cubicBezTo>
                          <a:pt x="136" y="242"/>
                          <a:pt x="138" y="243"/>
                          <a:pt x="141" y="243"/>
                        </a:cubicBezTo>
                        <a:cubicBezTo>
                          <a:pt x="143" y="243"/>
                          <a:pt x="143" y="242"/>
                          <a:pt x="145" y="243"/>
                        </a:cubicBezTo>
                        <a:cubicBezTo>
                          <a:pt x="148" y="243"/>
                          <a:pt x="151" y="244"/>
                          <a:pt x="154" y="244"/>
                        </a:cubicBezTo>
                        <a:cubicBezTo>
                          <a:pt x="157" y="244"/>
                          <a:pt x="159" y="244"/>
                          <a:pt x="162" y="244"/>
                        </a:cubicBezTo>
                        <a:cubicBezTo>
                          <a:pt x="170" y="244"/>
                          <a:pt x="179" y="242"/>
                          <a:pt x="187" y="241"/>
                        </a:cubicBezTo>
                        <a:cubicBezTo>
                          <a:pt x="191" y="241"/>
                          <a:pt x="195" y="240"/>
                          <a:pt x="199" y="239"/>
                        </a:cubicBezTo>
                        <a:cubicBezTo>
                          <a:pt x="204" y="238"/>
                          <a:pt x="210" y="237"/>
                          <a:pt x="213" y="233"/>
                        </a:cubicBezTo>
                        <a:cubicBezTo>
                          <a:pt x="214" y="234"/>
                          <a:pt x="218" y="234"/>
                          <a:pt x="218" y="231"/>
                        </a:cubicBezTo>
                        <a:cubicBezTo>
                          <a:pt x="225" y="231"/>
                          <a:pt x="231" y="228"/>
                          <a:pt x="236" y="224"/>
                        </a:cubicBezTo>
                        <a:cubicBezTo>
                          <a:pt x="237" y="223"/>
                          <a:pt x="238" y="222"/>
                          <a:pt x="240" y="221"/>
                        </a:cubicBezTo>
                        <a:cubicBezTo>
                          <a:pt x="241" y="220"/>
                          <a:pt x="243" y="221"/>
                          <a:pt x="244" y="220"/>
                        </a:cubicBezTo>
                        <a:cubicBezTo>
                          <a:pt x="246" y="219"/>
                          <a:pt x="248" y="216"/>
                          <a:pt x="250" y="214"/>
                        </a:cubicBezTo>
                        <a:cubicBezTo>
                          <a:pt x="256" y="212"/>
                          <a:pt x="260" y="205"/>
                          <a:pt x="266" y="204"/>
                        </a:cubicBezTo>
                        <a:cubicBezTo>
                          <a:pt x="267" y="200"/>
                          <a:pt x="269" y="197"/>
                          <a:pt x="273" y="196"/>
                        </a:cubicBezTo>
                        <a:cubicBezTo>
                          <a:pt x="276" y="189"/>
                          <a:pt x="282" y="185"/>
                          <a:pt x="286" y="179"/>
                        </a:cubicBezTo>
                        <a:cubicBezTo>
                          <a:pt x="286" y="178"/>
                          <a:pt x="287" y="177"/>
                          <a:pt x="287" y="176"/>
                        </a:cubicBezTo>
                        <a:cubicBezTo>
                          <a:pt x="288" y="176"/>
                          <a:pt x="288" y="174"/>
                          <a:pt x="289" y="174"/>
                        </a:cubicBezTo>
                        <a:cubicBezTo>
                          <a:pt x="292" y="167"/>
                          <a:pt x="296" y="163"/>
                          <a:pt x="299" y="157"/>
                        </a:cubicBezTo>
                        <a:cubicBezTo>
                          <a:pt x="299" y="154"/>
                          <a:pt x="301" y="152"/>
                          <a:pt x="302" y="150"/>
                        </a:cubicBezTo>
                        <a:cubicBezTo>
                          <a:pt x="303" y="147"/>
                          <a:pt x="303" y="143"/>
                          <a:pt x="304" y="141"/>
                        </a:cubicBezTo>
                        <a:cubicBezTo>
                          <a:pt x="305" y="135"/>
                          <a:pt x="308" y="132"/>
                          <a:pt x="309" y="125"/>
                        </a:cubicBezTo>
                        <a:cubicBezTo>
                          <a:pt x="309" y="125"/>
                          <a:pt x="309" y="124"/>
                          <a:pt x="310" y="125"/>
                        </a:cubicBezTo>
                        <a:cubicBezTo>
                          <a:pt x="309" y="122"/>
                          <a:pt x="309" y="120"/>
                          <a:pt x="312" y="120"/>
                        </a:cubicBezTo>
                        <a:cubicBezTo>
                          <a:pt x="311" y="117"/>
                          <a:pt x="312" y="116"/>
                          <a:pt x="311" y="113"/>
                        </a:cubicBezTo>
                        <a:cubicBezTo>
                          <a:pt x="314" y="108"/>
                          <a:pt x="313" y="102"/>
                          <a:pt x="314" y="95"/>
                        </a:cubicBezTo>
                        <a:cubicBezTo>
                          <a:pt x="314" y="94"/>
                          <a:pt x="313" y="96"/>
                          <a:pt x="313" y="95"/>
                        </a:cubicBezTo>
                        <a:cubicBezTo>
                          <a:pt x="313" y="94"/>
                          <a:pt x="316" y="95"/>
                          <a:pt x="315" y="93"/>
                        </a:cubicBezTo>
                        <a:cubicBezTo>
                          <a:pt x="316" y="92"/>
                          <a:pt x="314" y="94"/>
                          <a:pt x="315" y="92"/>
                        </a:cubicBezTo>
                        <a:cubicBezTo>
                          <a:pt x="315" y="91"/>
                          <a:pt x="316" y="92"/>
                          <a:pt x="317" y="91"/>
                        </a:cubicBezTo>
                        <a:cubicBezTo>
                          <a:pt x="315" y="90"/>
                          <a:pt x="314" y="89"/>
                          <a:pt x="314" y="86"/>
                        </a:cubicBezTo>
                        <a:cubicBezTo>
                          <a:pt x="314" y="87"/>
                          <a:pt x="316" y="87"/>
                          <a:pt x="315" y="86"/>
                        </a:cubicBezTo>
                        <a:cubicBezTo>
                          <a:pt x="315" y="85"/>
                          <a:pt x="315" y="87"/>
                          <a:pt x="314" y="86"/>
                        </a:cubicBezTo>
                        <a:cubicBezTo>
                          <a:pt x="315" y="82"/>
                          <a:pt x="314" y="80"/>
                          <a:pt x="315" y="77"/>
                        </a:cubicBezTo>
                        <a:cubicBezTo>
                          <a:pt x="314" y="76"/>
                          <a:pt x="312" y="78"/>
                          <a:pt x="312" y="77"/>
                        </a:cubicBezTo>
                        <a:cubicBezTo>
                          <a:pt x="314" y="75"/>
                          <a:pt x="312" y="73"/>
                          <a:pt x="313" y="71"/>
                        </a:cubicBezTo>
                        <a:cubicBezTo>
                          <a:pt x="312" y="70"/>
                          <a:pt x="313" y="69"/>
                          <a:pt x="312" y="68"/>
                        </a:cubicBezTo>
                        <a:cubicBezTo>
                          <a:pt x="312" y="67"/>
                          <a:pt x="313" y="68"/>
                          <a:pt x="313" y="69"/>
                        </a:cubicBezTo>
                        <a:cubicBezTo>
                          <a:pt x="314" y="69"/>
                          <a:pt x="312" y="67"/>
                          <a:pt x="314" y="67"/>
                        </a:cubicBezTo>
                        <a:cubicBezTo>
                          <a:pt x="313" y="67"/>
                          <a:pt x="312" y="66"/>
                          <a:pt x="311" y="66"/>
                        </a:cubicBezTo>
                        <a:cubicBezTo>
                          <a:pt x="312" y="63"/>
                          <a:pt x="310" y="63"/>
                          <a:pt x="310" y="60"/>
                        </a:cubicBezTo>
                        <a:cubicBezTo>
                          <a:pt x="311" y="60"/>
                          <a:pt x="312" y="59"/>
                          <a:pt x="312" y="58"/>
                        </a:cubicBezTo>
                        <a:cubicBezTo>
                          <a:pt x="311" y="57"/>
                          <a:pt x="311" y="56"/>
                          <a:pt x="310" y="57"/>
                        </a:cubicBezTo>
                        <a:cubicBezTo>
                          <a:pt x="309" y="54"/>
                          <a:pt x="308" y="52"/>
                          <a:pt x="310" y="50"/>
                        </a:cubicBezTo>
                        <a:cubicBezTo>
                          <a:pt x="308" y="48"/>
                          <a:pt x="306" y="47"/>
                          <a:pt x="307" y="43"/>
                        </a:cubicBezTo>
                        <a:cubicBezTo>
                          <a:pt x="304" y="40"/>
                          <a:pt x="304" y="34"/>
                          <a:pt x="301" y="30"/>
                        </a:cubicBezTo>
                        <a:cubicBezTo>
                          <a:pt x="302" y="29"/>
                          <a:pt x="301" y="29"/>
                          <a:pt x="301" y="27"/>
                        </a:cubicBezTo>
                        <a:cubicBezTo>
                          <a:pt x="299" y="26"/>
                          <a:pt x="298" y="22"/>
                          <a:pt x="298" y="20"/>
                        </a:cubicBezTo>
                        <a:cubicBezTo>
                          <a:pt x="297" y="21"/>
                          <a:pt x="297" y="18"/>
                          <a:pt x="296" y="19"/>
                        </a:cubicBezTo>
                        <a:cubicBezTo>
                          <a:pt x="296" y="18"/>
                          <a:pt x="295" y="17"/>
                          <a:pt x="296" y="16"/>
                        </a:cubicBezTo>
                        <a:cubicBezTo>
                          <a:pt x="294" y="16"/>
                          <a:pt x="294" y="13"/>
                          <a:pt x="293" y="12"/>
                        </a:cubicBezTo>
                        <a:cubicBezTo>
                          <a:pt x="292" y="7"/>
                          <a:pt x="289" y="5"/>
                          <a:pt x="288" y="0"/>
                        </a:cubicBezTo>
                        <a:close/>
                        <a:moveTo>
                          <a:pt x="299" y="22"/>
                        </a:moveTo>
                        <a:cubicBezTo>
                          <a:pt x="300" y="21"/>
                          <a:pt x="300" y="20"/>
                          <a:pt x="299" y="19"/>
                        </a:cubicBezTo>
                        <a:cubicBezTo>
                          <a:pt x="299" y="20"/>
                          <a:pt x="299" y="21"/>
                          <a:pt x="299" y="22"/>
                        </a:cubicBezTo>
                        <a:close/>
                        <a:moveTo>
                          <a:pt x="311" y="61"/>
                        </a:moveTo>
                        <a:cubicBezTo>
                          <a:pt x="311" y="62"/>
                          <a:pt x="312" y="62"/>
                          <a:pt x="312" y="62"/>
                        </a:cubicBezTo>
                        <a:cubicBezTo>
                          <a:pt x="312" y="61"/>
                          <a:pt x="313" y="61"/>
                          <a:pt x="312" y="60"/>
                        </a:cubicBezTo>
                        <a:cubicBezTo>
                          <a:pt x="312" y="61"/>
                          <a:pt x="311" y="61"/>
                          <a:pt x="311" y="61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708" name="Group 2180">
                  <a:extLst>
                    <a:ext uri="{FF2B5EF4-FFF2-40B4-BE49-F238E27FC236}">
                      <a16:creationId xmlns:a16="http://schemas.microsoft.com/office/drawing/2014/main" id="{7028F418-9117-42F5-AD1C-EDCB285A9F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43512" y="1971903"/>
                  <a:ext cx="899988" cy="875626"/>
                  <a:chOff x="621" y="2421"/>
                  <a:chExt cx="1875" cy="1722"/>
                </a:xfrm>
              </p:grpSpPr>
              <p:grpSp>
                <p:nvGrpSpPr>
                  <p:cNvPr id="709" name="Group 2381">
                    <a:extLst>
                      <a:ext uri="{FF2B5EF4-FFF2-40B4-BE49-F238E27FC236}">
                        <a16:creationId xmlns:a16="http://schemas.microsoft.com/office/drawing/2014/main" id="{DF372970-9FE8-4643-BCE1-CCED1F90C0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21" y="2421"/>
                    <a:ext cx="1875" cy="1722"/>
                    <a:chOff x="621" y="2421"/>
                    <a:chExt cx="1875" cy="1722"/>
                  </a:xfrm>
                </p:grpSpPr>
                <p:sp>
                  <p:nvSpPr>
                    <p:cNvPr id="834" name="Oval 2181">
                      <a:extLst>
                        <a:ext uri="{FF2B5EF4-FFF2-40B4-BE49-F238E27FC236}">
                          <a16:creationId xmlns:a16="http://schemas.microsoft.com/office/drawing/2014/main" id="{CD8D47CD-BF3F-41FA-BF72-15BD7230EE6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15" y="3899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35" name="Freeform 2182">
                      <a:extLst>
                        <a:ext uri="{FF2B5EF4-FFF2-40B4-BE49-F238E27FC236}">
                          <a16:creationId xmlns:a16="http://schemas.microsoft.com/office/drawing/2014/main" id="{B8BE0FCD-5881-440B-83A0-93EB46071D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88" y="4106"/>
                      <a:ext cx="27" cy="13"/>
                    </a:xfrm>
                    <a:custGeom>
                      <a:avLst/>
                      <a:gdLst>
                        <a:gd name="T0" fmla="*/ 9 w 10"/>
                        <a:gd name="T1" fmla="*/ 2 h 5"/>
                        <a:gd name="T2" fmla="*/ 8 w 10"/>
                        <a:gd name="T3" fmla="*/ 1 h 5"/>
                        <a:gd name="T4" fmla="*/ 8 w 10"/>
                        <a:gd name="T5" fmla="*/ 0 h 5"/>
                        <a:gd name="T6" fmla="*/ 7 w 10"/>
                        <a:gd name="T7" fmla="*/ 0 h 5"/>
                        <a:gd name="T8" fmla="*/ 7 w 10"/>
                        <a:gd name="T9" fmla="*/ 0 h 5"/>
                        <a:gd name="T10" fmla="*/ 7 w 10"/>
                        <a:gd name="T11" fmla="*/ 1 h 5"/>
                        <a:gd name="T12" fmla="*/ 6 w 10"/>
                        <a:gd name="T13" fmla="*/ 1 h 5"/>
                        <a:gd name="T14" fmla="*/ 3 w 10"/>
                        <a:gd name="T15" fmla="*/ 1 h 5"/>
                        <a:gd name="T16" fmla="*/ 1 w 10"/>
                        <a:gd name="T17" fmla="*/ 1 h 5"/>
                        <a:gd name="T18" fmla="*/ 1 w 10"/>
                        <a:gd name="T19" fmla="*/ 2 h 5"/>
                        <a:gd name="T20" fmla="*/ 0 w 10"/>
                        <a:gd name="T21" fmla="*/ 3 h 5"/>
                        <a:gd name="T22" fmla="*/ 0 w 10"/>
                        <a:gd name="T23" fmla="*/ 4 h 5"/>
                        <a:gd name="T24" fmla="*/ 1 w 10"/>
                        <a:gd name="T25" fmla="*/ 4 h 5"/>
                        <a:gd name="T26" fmla="*/ 1 w 10"/>
                        <a:gd name="T27" fmla="*/ 4 h 5"/>
                        <a:gd name="T28" fmla="*/ 1 w 10"/>
                        <a:gd name="T29" fmla="*/ 3 h 5"/>
                        <a:gd name="T30" fmla="*/ 1 w 10"/>
                        <a:gd name="T31" fmla="*/ 2 h 5"/>
                        <a:gd name="T32" fmla="*/ 3 w 10"/>
                        <a:gd name="T33" fmla="*/ 3 h 5"/>
                        <a:gd name="T34" fmla="*/ 3 w 10"/>
                        <a:gd name="T35" fmla="*/ 4 h 5"/>
                        <a:gd name="T36" fmla="*/ 4 w 10"/>
                        <a:gd name="T37" fmla="*/ 4 h 5"/>
                        <a:gd name="T38" fmla="*/ 8 w 10"/>
                        <a:gd name="T39" fmla="*/ 4 h 5"/>
                        <a:gd name="T40" fmla="*/ 9 w 10"/>
                        <a:gd name="T41" fmla="*/ 3 h 5"/>
                        <a:gd name="T42" fmla="*/ 9 w 10"/>
                        <a:gd name="T43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0" h="5">
                          <a:moveTo>
                            <a:pt x="9" y="2"/>
                          </a:move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0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7" y="0"/>
                            <a:pt x="7" y="1"/>
                            <a:pt x="7" y="1"/>
                          </a:cubicBezTo>
                          <a:cubicBezTo>
                            <a:pt x="7" y="1"/>
                            <a:pt x="6" y="1"/>
                            <a:pt x="6" y="1"/>
                          </a:cubicBezTo>
                          <a:cubicBezTo>
                            <a:pt x="5" y="1"/>
                            <a:pt x="4" y="1"/>
                            <a:pt x="3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0" y="4"/>
                            <a:pt x="0" y="4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2" y="2"/>
                            <a:pt x="3" y="3"/>
                            <a:pt x="3" y="3"/>
                          </a:cubicBezTo>
                          <a:cubicBezTo>
                            <a:pt x="3" y="3"/>
                            <a:pt x="3" y="4"/>
                            <a:pt x="3" y="4"/>
                          </a:cubicBezTo>
                          <a:cubicBezTo>
                            <a:pt x="4" y="4"/>
                            <a:pt x="4" y="5"/>
                            <a:pt x="4" y="4"/>
                          </a:cubicBezTo>
                          <a:cubicBezTo>
                            <a:pt x="6" y="4"/>
                            <a:pt x="7" y="4"/>
                            <a:pt x="8" y="4"/>
                          </a:cubicBezTo>
                          <a:cubicBezTo>
                            <a:pt x="9" y="4"/>
                            <a:pt x="9" y="3"/>
                            <a:pt x="9" y="3"/>
                          </a:cubicBezTo>
                          <a:cubicBezTo>
                            <a:pt x="10" y="2"/>
                            <a:pt x="9" y="2"/>
                            <a:pt x="9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36" name="Freeform 2183">
                      <a:extLst>
                        <a:ext uri="{FF2B5EF4-FFF2-40B4-BE49-F238E27FC236}">
                          <a16:creationId xmlns:a16="http://schemas.microsoft.com/office/drawing/2014/main" id="{0EC17AC6-2CBA-4BE1-8A27-A08BF91768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28" y="2451"/>
                      <a:ext cx="30" cy="16"/>
                    </a:xfrm>
                    <a:custGeom>
                      <a:avLst/>
                      <a:gdLst>
                        <a:gd name="T0" fmla="*/ 0 w 11"/>
                        <a:gd name="T1" fmla="*/ 5 h 6"/>
                        <a:gd name="T2" fmla="*/ 2 w 11"/>
                        <a:gd name="T3" fmla="*/ 6 h 6"/>
                        <a:gd name="T4" fmla="*/ 3 w 11"/>
                        <a:gd name="T5" fmla="*/ 5 h 6"/>
                        <a:gd name="T6" fmla="*/ 8 w 11"/>
                        <a:gd name="T7" fmla="*/ 4 h 6"/>
                        <a:gd name="T8" fmla="*/ 8 w 11"/>
                        <a:gd name="T9" fmla="*/ 4 h 6"/>
                        <a:gd name="T10" fmla="*/ 10 w 11"/>
                        <a:gd name="T11" fmla="*/ 4 h 6"/>
                        <a:gd name="T12" fmla="*/ 11 w 11"/>
                        <a:gd name="T13" fmla="*/ 2 h 6"/>
                        <a:gd name="T14" fmla="*/ 10 w 11"/>
                        <a:gd name="T15" fmla="*/ 1 h 6"/>
                        <a:gd name="T16" fmla="*/ 9 w 11"/>
                        <a:gd name="T17" fmla="*/ 0 h 6"/>
                        <a:gd name="T18" fmla="*/ 9 w 11"/>
                        <a:gd name="T19" fmla="*/ 0 h 6"/>
                        <a:gd name="T20" fmla="*/ 8 w 11"/>
                        <a:gd name="T21" fmla="*/ 0 h 6"/>
                        <a:gd name="T22" fmla="*/ 8 w 11"/>
                        <a:gd name="T23" fmla="*/ 1 h 6"/>
                        <a:gd name="T24" fmla="*/ 8 w 11"/>
                        <a:gd name="T25" fmla="*/ 1 h 6"/>
                        <a:gd name="T26" fmla="*/ 8 w 11"/>
                        <a:gd name="T27" fmla="*/ 2 h 6"/>
                        <a:gd name="T28" fmla="*/ 10 w 11"/>
                        <a:gd name="T29" fmla="*/ 2 h 6"/>
                        <a:gd name="T30" fmla="*/ 10 w 11"/>
                        <a:gd name="T31" fmla="*/ 2 h 6"/>
                        <a:gd name="T32" fmla="*/ 10 w 11"/>
                        <a:gd name="T33" fmla="*/ 2 h 6"/>
                        <a:gd name="T34" fmla="*/ 10 w 11"/>
                        <a:gd name="T35" fmla="*/ 2 h 6"/>
                        <a:gd name="T36" fmla="*/ 10 w 11"/>
                        <a:gd name="T37" fmla="*/ 2 h 6"/>
                        <a:gd name="T38" fmla="*/ 8 w 11"/>
                        <a:gd name="T39" fmla="*/ 2 h 6"/>
                        <a:gd name="T40" fmla="*/ 8 w 11"/>
                        <a:gd name="T41" fmla="*/ 2 h 6"/>
                        <a:gd name="T42" fmla="*/ 8 w 11"/>
                        <a:gd name="T43" fmla="*/ 2 h 6"/>
                        <a:gd name="T44" fmla="*/ 8 w 11"/>
                        <a:gd name="T45" fmla="*/ 2 h 6"/>
                        <a:gd name="T46" fmla="*/ 8 w 11"/>
                        <a:gd name="T47" fmla="*/ 2 h 6"/>
                        <a:gd name="T48" fmla="*/ 6 w 11"/>
                        <a:gd name="T49" fmla="*/ 3 h 6"/>
                        <a:gd name="T50" fmla="*/ 6 w 11"/>
                        <a:gd name="T51" fmla="*/ 3 h 6"/>
                        <a:gd name="T52" fmla="*/ 5 w 11"/>
                        <a:gd name="T53" fmla="*/ 3 h 6"/>
                        <a:gd name="T54" fmla="*/ 4 w 11"/>
                        <a:gd name="T55" fmla="*/ 3 h 6"/>
                        <a:gd name="T56" fmla="*/ 2 w 11"/>
                        <a:gd name="T57" fmla="*/ 3 h 6"/>
                        <a:gd name="T58" fmla="*/ 2 w 11"/>
                        <a:gd name="T59" fmla="*/ 3 h 6"/>
                        <a:gd name="T60" fmla="*/ 1 w 11"/>
                        <a:gd name="T61" fmla="*/ 3 h 6"/>
                        <a:gd name="T62" fmla="*/ 0 w 11"/>
                        <a:gd name="T63" fmla="*/ 4 h 6"/>
                        <a:gd name="T64" fmla="*/ 0 w 11"/>
                        <a:gd name="T65" fmla="*/ 5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1" h="6">
                          <a:moveTo>
                            <a:pt x="0" y="5"/>
                          </a:move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5"/>
                            <a:pt x="3" y="5"/>
                            <a:pt x="3" y="5"/>
                          </a:cubicBezTo>
                          <a:cubicBezTo>
                            <a:pt x="5" y="5"/>
                            <a:pt x="7" y="5"/>
                            <a:pt x="8" y="4"/>
                          </a:cubicBezTo>
                          <a:cubicBezTo>
                            <a:pt x="8" y="4"/>
                            <a:pt x="8" y="4"/>
                            <a:pt x="8" y="4"/>
                          </a:cubicBezTo>
                          <a:cubicBezTo>
                            <a:pt x="9" y="4"/>
                            <a:pt x="9" y="4"/>
                            <a:pt x="10" y="4"/>
                          </a:cubicBezTo>
                          <a:cubicBezTo>
                            <a:pt x="11" y="3"/>
                            <a:pt x="11" y="3"/>
                            <a:pt x="11" y="2"/>
                          </a:cubicBezTo>
                          <a:cubicBezTo>
                            <a:pt x="11" y="2"/>
                            <a:pt x="11" y="1"/>
                            <a:pt x="10" y="1"/>
                          </a:cubicBezTo>
                          <a:cubicBezTo>
                            <a:pt x="10" y="0"/>
                            <a:pt x="10" y="0"/>
                            <a:pt x="9" y="0"/>
                          </a:cubicBezTo>
                          <a:cubicBezTo>
                            <a:pt x="9" y="0"/>
                            <a:pt x="9" y="0"/>
                            <a:pt x="9" y="0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7" y="1"/>
                            <a:pt x="7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2"/>
                            <a:pt x="8" y="2"/>
                          </a:cubicBezTo>
                          <a:cubicBezTo>
                            <a:pt x="9" y="2"/>
                            <a:pt x="9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9" y="2"/>
                            <a:pt x="9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7" y="2"/>
                            <a:pt x="6" y="3"/>
                          </a:cubicBezTo>
                          <a:cubicBezTo>
                            <a:pt x="6" y="3"/>
                            <a:pt x="6" y="3"/>
                            <a:pt x="6" y="3"/>
                          </a:cubicBezTo>
                          <a:cubicBezTo>
                            <a:pt x="6" y="3"/>
                            <a:pt x="5" y="3"/>
                            <a:pt x="5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3" y="2"/>
                            <a:pt x="3" y="2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1" y="3"/>
                            <a:pt x="1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0" y="4"/>
                            <a:pt x="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37" name="Freeform 2184">
                      <a:extLst>
                        <a:ext uri="{FF2B5EF4-FFF2-40B4-BE49-F238E27FC236}">
                          <a16:creationId xmlns:a16="http://schemas.microsoft.com/office/drawing/2014/main" id="{1CFC3395-F535-45F8-B2D6-1B1F186FA7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6" y="2842"/>
                      <a:ext cx="16" cy="16"/>
                    </a:xfrm>
                    <a:custGeom>
                      <a:avLst/>
                      <a:gdLst>
                        <a:gd name="T0" fmla="*/ 1 w 6"/>
                        <a:gd name="T1" fmla="*/ 1 h 6"/>
                        <a:gd name="T2" fmla="*/ 1 w 6"/>
                        <a:gd name="T3" fmla="*/ 1 h 6"/>
                        <a:gd name="T4" fmla="*/ 1 w 6"/>
                        <a:gd name="T5" fmla="*/ 1 h 6"/>
                        <a:gd name="T6" fmla="*/ 1 w 6"/>
                        <a:gd name="T7" fmla="*/ 1 h 6"/>
                        <a:gd name="T8" fmla="*/ 1 w 6"/>
                        <a:gd name="T9" fmla="*/ 1 h 6"/>
                        <a:gd name="T10" fmla="*/ 1 w 6"/>
                        <a:gd name="T11" fmla="*/ 1 h 6"/>
                        <a:gd name="T12" fmla="*/ 2 w 6"/>
                        <a:gd name="T13" fmla="*/ 3 h 6"/>
                        <a:gd name="T14" fmla="*/ 3 w 6"/>
                        <a:gd name="T15" fmla="*/ 4 h 6"/>
                        <a:gd name="T16" fmla="*/ 4 w 6"/>
                        <a:gd name="T17" fmla="*/ 5 h 6"/>
                        <a:gd name="T18" fmla="*/ 4 w 6"/>
                        <a:gd name="T19" fmla="*/ 6 h 6"/>
                        <a:gd name="T20" fmla="*/ 4 w 6"/>
                        <a:gd name="T21" fmla="*/ 6 h 6"/>
                        <a:gd name="T22" fmla="*/ 6 w 6"/>
                        <a:gd name="T23" fmla="*/ 6 h 6"/>
                        <a:gd name="T24" fmla="*/ 6 w 6"/>
                        <a:gd name="T25" fmla="*/ 5 h 6"/>
                        <a:gd name="T26" fmla="*/ 6 w 6"/>
                        <a:gd name="T27" fmla="*/ 5 h 6"/>
                        <a:gd name="T28" fmla="*/ 4 w 6"/>
                        <a:gd name="T29" fmla="*/ 1 h 6"/>
                        <a:gd name="T30" fmla="*/ 2 w 6"/>
                        <a:gd name="T31" fmla="*/ 0 h 6"/>
                        <a:gd name="T32" fmla="*/ 1 w 6"/>
                        <a:gd name="T33" fmla="*/ 0 h 6"/>
                        <a:gd name="T34" fmla="*/ 1 w 6"/>
                        <a:gd name="T35" fmla="*/ 1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6" h="6">
                          <a:moveTo>
                            <a:pt x="1" y="1"/>
                          </a:moveTo>
                          <a:cubicBezTo>
                            <a:pt x="1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2" y="2"/>
                            <a:pt x="2" y="3"/>
                          </a:cubicBezTo>
                          <a:cubicBezTo>
                            <a:pt x="2" y="3"/>
                            <a:pt x="2" y="4"/>
                            <a:pt x="3" y="4"/>
                          </a:cubicBezTo>
                          <a:cubicBezTo>
                            <a:pt x="3" y="4"/>
                            <a:pt x="4" y="5"/>
                            <a:pt x="4" y="5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5" y="6"/>
                            <a:pt x="5" y="6"/>
                            <a:pt x="6" y="6"/>
                          </a:cubicBezTo>
                          <a:cubicBezTo>
                            <a:pt x="6" y="6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5" y="4"/>
                            <a:pt x="4" y="3"/>
                            <a:pt x="4" y="1"/>
                          </a:cubicBezTo>
                          <a:cubicBezTo>
                            <a:pt x="3" y="1"/>
                            <a:pt x="3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38" name="Freeform 2185">
                      <a:extLst>
                        <a:ext uri="{FF2B5EF4-FFF2-40B4-BE49-F238E27FC236}">
                          <a16:creationId xmlns:a16="http://schemas.microsoft.com/office/drawing/2014/main" id="{45D8F043-28F4-40FF-B3F8-C0E56446B34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51" y="3872"/>
                      <a:ext cx="32" cy="25"/>
                    </a:xfrm>
                    <a:custGeom>
                      <a:avLst/>
                      <a:gdLst>
                        <a:gd name="T0" fmla="*/ 9 w 12"/>
                        <a:gd name="T1" fmla="*/ 7 h 9"/>
                        <a:gd name="T2" fmla="*/ 9 w 12"/>
                        <a:gd name="T3" fmla="*/ 7 h 9"/>
                        <a:gd name="T4" fmla="*/ 8 w 12"/>
                        <a:gd name="T5" fmla="*/ 6 h 9"/>
                        <a:gd name="T6" fmla="*/ 8 w 12"/>
                        <a:gd name="T7" fmla="*/ 6 h 9"/>
                        <a:gd name="T8" fmla="*/ 7 w 12"/>
                        <a:gd name="T9" fmla="*/ 5 h 9"/>
                        <a:gd name="T10" fmla="*/ 7 w 12"/>
                        <a:gd name="T11" fmla="*/ 5 h 9"/>
                        <a:gd name="T12" fmla="*/ 6 w 12"/>
                        <a:gd name="T13" fmla="*/ 5 h 9"/>
                        <a:gd name="T14" fmla="*/ 6 w 12"/>
                        <a:gd name="T15" fmla="*/ 5 h 9"/>
                        <a:gd name="T16" fmla="*/ 6 w 12"/>
                        <a:gd name="T17" fmla="*/ 4 h 9"/>
                        <a:gd name="T18" fmla="*/ 5 w 12"/>
                        <a:gd name="T19" fmla="*/ 4 h 9"/>
                        <a:gd name="T20" fmla="*/ 4 w 12"/>
                        <a:gd name="T21" fmla="*/ 3 h 9"/>
                        <a:gd name="T22" fmla="*/ 4 w 12"/>
                        <a:gd name="T23" fmla="*/ 2 h 9"/>
                        <a:gd name="T24" fmla="*/ 3 w 12"/>
                        <a:gd name="T25" fmla="*/ 2 h 9"/>
                        <a:gd name="T26" fmla="*/ 2 w 12"/>
                        <a:gd name="T27" fmla="*/ 1 h 9"/>
                        <a:gd name="T28" fmla="*/ 2 w 12"/>
                        <a:gd name="T29" fmla="*/ 1 h 9"/>
                        <a:gd name="T30" fmla="*/ 1 w 12"/>
                        <a:gd name="T31" fmla="*/ 1 h 9"/>
                        <a:gd name="T32" fmla="*/ 1 w 12"/>
                        <a:gd name="T33" fmla="*/ 1 h 9"/>
                        <a:gd name="T34" fmla="*/ 1 w 12"/>
                        <a:gd name="T35" fmla="*/ 0 h 9"/>
                        <a:gd name="T36" fmla="*/ 1 w 12"/>
                        <a:gd name="T37" fmla="*/ 0 h 9"/>
                        <a:gd name="T38" fmla="*/ 0 w 12"/>
                        <a:gd name="T39" fmla="*/ 1 h 9"/>
                        <a:gd name="T40" fmla="*/ 0 w 12"/>
                        <a:gd name="T41" fmla="*/ 1 h 9"/>
                        <a:gd name="T42" fmla="*/ 1 w 12"/>
                        <a:gd name="T43" fmla="*/ 2 h 9"/>
                        <a:gd name="T44" fmla="*/ 2 w 12"/>
                        <a:gd name="T45" fmla="*/ 2 h 9"/>
                        <a:gd name="T46" fmla="*/ 3 w 12"/>
                        <a:gd name="T47" fmla="*/ 4 h 9"/>
                        <a:gd name="T48" fmla="*/ 4 w 12"/>
                        <a:gd name="T49" fmla="*/ 4 h 9"/>
                        <a:gd name="T50" fmla="*/ 5 w 12"/>
                        <a:gd name="T51" fmla="*/ 6 h 9"/>
                        <a:gd name="T52" fmla="*/ 7 w 12"/>
                        <a:gd name="T53" fmla="*/ 8 h 9"/>
                        <a:gd name="T54" fmla="*/ 7 w 12"/>
                        <a:gd name="T55" fmla="*/ 8 h 9"/>
                        <a:gd name="T56" fmla="*/ 9 w 12"/>
                        <a:gd name="T57" fmla="*/ 9 h 9"/>
                        <a:gd name="T58" fmla="*/ 10 w 12"/>
                        <a:gd name="T59" fmla="*/ 9 h 9"/>
                        <a:gd name="T60" fmla="*/ 9 w 12"/>
                        <a:gd name="T61" fmla="*/ 7 h 9"/>
                        <a:gd name="T62" fmla="*/ 4 w 12"/>
                        <a:gd name="T63" fmla="*/ 3 h 9"/>
                        <a:gd name="T64" fmla="*/ 4 w 12"/>
                        <a:gd name="T65" fmla="*/ 3 h 9"/>
                        <a:gd name="T66" fmla="*/ 4 w 12"/>
                        <a:gd name="T67" fmla="*/ 3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12" h="9">
                          <a:moveTo>
                            <a:pt x="9" y="7"/>
                          </a:move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6"/>
                            <a:pt x="8" y="6"/>
                            <a:pt x="8" y="6"/>
                          </a:cubicBezTo>
                          <a:cubicBezTo>
                            <a:pt x="8" y="6"/>
                            <a:pt x="8" y="6"/>
                            <a:pt x="8" y="6"/>
                          </a:cubicBezTo>
                          <a:cubicBezTo>
                            <a:pt x="8" y="5"/>
                            <a:pt x="7" y="6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4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2" y="3"/>
                            <a:pt x="2" y="3"/>
                            <a:pt x="3" y="4"/>
                          </a:cubicBezTo>
                          <a:cubicBezTo>
                            <a:pt x="3" y="4"/>
                            <a:pt x="3" y="4"/>
                            <a:pt x="4" y="4"/>
                          </a:cubicBezTo>
                          <a:cubicBezTo>
                            <a:pt x="4" y="5"/>
                            <a:pt x="5" y="6"/>
                            <a:pt x="5" y="6"/>
                          </a:cubicBezTo>
                          <a:cubicBezTo>
                            <a:pt x="6" y="7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8" y="9"/>
                            <a:pt x="8" y="9"/>
                            <a:pt x="9" y="9"/>
                          </a:cubicBezTo>
                          <a:cubicBezTo>
                            <a:pt x="9" y="9"/>
                            <a:pt x="10" y="9"/>
                            <a:pt x="10" y="9"/>
                          </a:cubicBezTo>
                          <a:cubicBezTo>
                            <a:pt x="12" y="8"/>
                            <a:pt x="10" y="7"/>
                            <a:pt x="9" y="7"/>
                          </a:cubicBezTo>
                          <a:close/>
                          <a:moveTo>
                            <a:pt x="4" y="3"/>
                          </a:move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39" name="Freeform 2186">
                      <a:extLst>
                        <a:ext uri="{FF2B5EF4-FFF2-40B4-BE49-F238E27FC236}">
                          <a16:creationId xmlns:a16="http://schemas.microsoft.com/office/drawing/2014/main" id="{9BB3EB62-66C7-42F3-8209-5EEAE610F9A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96" y="3390"/>
                      <a:ext cx="62" cy="77"/>
                    </a:xfrm>
                    <a:custGeom>
                      <a:avLst/>
                      <a:gdLst>
                        <a:gd name="T0" fmla="*/ 22 w 23"/>
                        <a:gd name="T1" fmla="*/ 27 h 29"/>
                        <a:gd name="T2" fmla="*/ 21 w 23"/>
                        <a:gd name="T3" fmla="*/ 24 h 29"/>
                        <a:gd name="T4" fmla="*/ 20 w 23"/>
                        <a:gd name="T5" fmla="*/ 24 h 29"/>
                        <a:gd name="T6" fmla="*/ 19 w 23"/>
                        <a:gd name="T7" fmla="*/ 23 h 29"/>
                        <a:gd name="T8" fmla="*/ 17 w 23"/>
                        <a:gd name="T9" fmla="*/ 19 h 29"/>
                        <a:gd name="T10" fmla="*/ 19 w 23"/>
                        <a:gd name="T11" fmla="*/ 19 h 29"/>
                        <a:gd name="T12" fmla="*/ 19 w 23"/>
                        <a:gd name="T13" fmla="*/ 19 h 29"/>
                        <a:gd name="T14" fmla="*/ 21 w 23"/>
                        <a:gd name="T15" fmla="*/ 20 h 29"/>
                        <a:gd name="T16" fmla="*/ 20 w 23"/>
                        <a:gd name="T17" fmla="*/ 19 h 29"/>
                        <a:gd name="T18" fmla="*/ 17 w 23"/>
                        <a:gd name="T19" fmla="*/ 13 h 29"/>
                        <a:gd name="T20" fmla="*/ 16 w 23"/>
                        <a:gd name="T21" fmla="*/ 12 h 29"/>
                        <a:gd name="T22" fmla="*/ 15 w 23"/>
                        <a:gd name="T23" fmla="*/ 8 h 29"/>
                        <a:gd name="T24" fmla="*/ 13 w 23"/>
                        <a:gd name="T25" fmla="*/ 5 h 29"/>
                        <a:gd name="T26" fmla="*/ 13 w 23"/>
                        <a:gd name="T27" fmla="*/ 4 h 29"/>
                        <a:gd name="T28" fmla="*/ 13 w 23"/>
                        <a:gd name="T29" fmla="*/ 2 h 29"/>
                        <a:gd name="T30" fmla="*/ 13 w 23"/>
                        <a:gd name="T31" fmla="*/ 2 h 29"/>
                        <a:gd name="T32" fmla="*/ 13 w 23"/>
                        <a:gd name="T33" fmla="*/ 2 h 29"/>
                        <a:gd name="T34" fmla="*/ 12 w 23"/>
                        <a:gd name="T35" fmla="*/ 0 h 29"/>
                        <a:gd name="T36" fmla="*/ 11 w 23"/>
                        <a:gd name="T37" fmla="*/ 2 h 29"/>
                        <a:gd name="T38" fmla="*/ 10 w 23"/>
                        <a:gd name="T39" fmla="*/ 5 h 29"/>
                        <a:gd name="T40" fmla="*/ 10 w 23"/>
                        <a:gd name="T41" fmla="*/ 13 h 29"/>
                        <a:gd name="T42" fmla="*/ 8 w 23"/>
                        <a:gd name="T43" fmla="*/ 12 h 29"/>
                        <a:gd name="T44" fmla="*/ 6 w 23"/>
                        <a:gd name="T45" fmla="*/ 11 h 29"/>
                        <a:gd name="T46" fmla="*/ 5 w 23"/>
                        <a:gd name="T47" fmla="*/ 7 h 29"/>
                        <a:gd name="T48" fmla="*/ 5 w 23"/>
                        <a:gd name="T49" fmla="*/ 7 h 29"/>
                        <a:gd name="T50" fmla="*/ 4 w 23"/>
                        <a:gd name="T51" fmla="*/ 5 h 29"/>
                        <a:gd name="T52" fmla="*/ 3 w 23"/>
                        <a:gd name="T53" fmla="*/ 4 h 29"/>
                        <a:gd name="T54" fmla="*/ 3 w 23"/>
                        <a:gd name="T55" fmla="*/ 2 h 29"/>
                        <a:gd name="T56" fmla="*/ 0 w 23"/>
                        <a:gd name="T57" fmla="*/ 2 h 29"/>
                        <a:gd name="T58" fmla="*/ 3 w 23"/>
                        <a:gd name="T59" fmla="*/ 6 h 29"/>
                        <a:gd name="T60" fmla="*/ 3 w 23"/>
                        <a:gd name="T61" fmla="*/ 9 h 29"/>
                        <a:gd name="T62" fmla="*/ 6 w 23"/>
                        <a:gd name="T63" fmla="*/ 13 h 29"/>
                        <a:gd name="T64" fmla="*/ 7 w 23"/>
                        <a:gd name="T65" fmla="*/ 15 h 29"/>
                        <a:gd name="T66" fmla="*/ 6 w 23"/>
                        <a:gd name="T67" fmla="*/ 17 h 29"/>
                        <a:gd name="T68" fmla="*/ 7 w 23"/>
                        <a:gd name="T69" fmla="*/ 20 h 29"/>
                        <a:gd name="T70" fmla="*/ 8 w 23"/>
                        <a:gd name="T71" fmla="*/ 23 h 29"/>
                        <a:gd name="T72" fmla="*/ 10 w 23"/>
                        <a:gd name="T73" fmla="*/ 25 h 29"/>
                        <a:gd name="T74" fmla="*/ 10 w 23"/>
                        <a:gd name="T75" fmla="*/ 25 h 29"/>
                        <a:gd name="T76" fmla="*/ 11 w 23"/>
                        <a:gd name="T77" fmla="*/ 27 h 29"/>
                        <a:gd name="T78" fmla="*/ 12 w 23"/>
                        <a:gd name="T79" fmla="*/ 27 h 29"/>
                        <a:gd name="T80" fmla="*/ 11 w 23"/>
                        <a:gd name="T81" fmla="*/ 24 h 29"/>
                        <a:gd name="T82" fmla="*/ 10 w 23"/>
                        <a:gd name="T83" fmla="*/ 22 h 29"/>
                        <a:gd name="T84" fmla="*/ 7 w 23"/>
                        <a:gd name="T85" fmla="*/ 19 h 29"/>
                        <a:gd name="T86" fmla="*/ 8 w 23"/>
                        <a:gd name="T87" fmla="*/ 16 h 29"/>
                        <a:gd name="T88" fmla="*/ 10 w 23"/>
                        <a:gd name="T89" fmla="*/ 15 h 29"/>
                        <a:gd name="T90" fmla="*/ 15 w 23"/>
                        <a:gd name="T91" fmla="*/ 18 h 29"/>
                        <a:gd name="T92" fmla="*/ 15 w 23"/>
                        <a:gd name="T93" fmla="*/ 22 h 29"/>
                        <a:gd name="T94" fmla="*/ 19 w 23"/>
                        <a:gd name="T95" fmla="*/ 24 h 29"/>
                        <a:gd name="T96" fmla="*/ 19 w 23"/>
                        <a:gd name="T97" fmla="*/ 28 h 29"/>
                        <a:gd name="T98" fmla="*/ 7 w 23"/>
                        <a:gd name="T99" fmla="*/ 15 h 29"/>
                        <a:gd name="T100" fmla="*/ 17 w 23"/>
                        <a:gd name="T101" fmla="*/ 21 h 29"/>
                        <a:gd name="T102" fmla="*/ 16 w 23"/>
                        <a:gd name="T103" fmla="*/ 17 h 29"/>
                        <a:gd name="T104" fmla="*/ 16 w 23"/>
                        <a:gd name="T105" fmla="*/ 17 h 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23" h="29">
                          <a:moveTo>
                            <a:pt x="21" y="29"/>
                          </a:moveTo>
                          <a:cubicBezTo>
                            <a:pt x="21" y="28"/>
                            <a:pt x="22" y="28"/>
                            <a:pt x="22" y="27"/>
                          </a:cubicBezTo>
                          <a:cubicBezTo>
                            <a:pt x="22" y="27"/>
                            <a:pt x="22" y="27"/>
                            <a:pt x="22" y="27"/>
                          </a:cubicBezTo>
                          <a:cubicBezTo>
                            <a:pt x="23" y="27"/>
                            <a:pt x="23" y="26"/>
                            <a:pt x="23" y="26"/>
                          </a:cubicBezTo>
                          <a:cubicBezTo>
                            <a:pt x="23" y="25"/>
                            <a:pt x="22" y="25"/>
                            <a:pt x="22" y="25"/>
                          </a:cubicBezTo>
                          <a:cubicBezTo>
                            <a:pt x="21" y="25"/>
                            <a:pt x="21" y="25"/>
                            <a:pt x="21" y="24"/>
                          </a:cubicBezTo>
                          <a:cubicBezTo>
                            <a:pt x="21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19" y="24"/>
                            <a:pt x="19" y="24"/>
                            <a:pt x="19" y="24"/>
                          </a:cubicBezTo>
                          <a:cubicBezTo>
                            <a:pt x="19" y="24"/>
                            <a:pt x="19" y="24"/>
                            <a:pt x="19" y="23"/>
                          </a:cubicBezTo>
                          <a:cubicBezTo>
                            <a:pt x="19" y="23"/>
                            <a:pt x="18" y="23"/>
                            <a:pt x="18" y="23"/>
                          </a:cubicBezTo>
                          <a:cubicBezTo>
                            <a:pt x="18" y="22"/>
                            <a:pt x="18" y="21"/>
                            <a:pt x="18" y="21"/>
                          </a:cubicBezTo>
                          <a:cubicBezTo>
                            <a:pt x="17" y="20"/>
                            <a:pt x="17" y="20"/>
                            <a:pt x="17" y="19"/>
                          </a:cubicBezTo>
                          <a:cubicBezTo>
                            <a:pt x="17" y="19"/>
                            <a:pt x="17" y="19"/>
                            <a:pt x="17" y="19"/>
                          </a:cubicBezTo>
                          <a:cubicBezTo>
                            <a:pt x="17" y="18"/>
                            <a:pt x="17" y="18"/>
                            <a:pt x="18" y="18"/>
                          </a:cubicBezTo>
                          <a:cubicBezTo>
                            <a:pt x="18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20"/>
                            <a:pt x="19" y="20"/>
                            <a:pt x="20" y="21"/>
                          </a:cubicBezTo>
                          <a:cubicBezTo>
                            <a:pt x="20" y="21"/>
                            <a:pt x="20" y="21"/>
                            <a:pt x="20" y="21"/>
                          </a:cubicBezTo>
                          <a:cubicBezTo>
                            <a:pt x="20" y="21"/>
                            <a:pt x="21" y="21"/>
                            <a:pt x="21" y="20"/>
                          </a:cubicBezTo>
                          <a:cubicBezTo>
                            <a:pt x="21" y="20"/>
                            <a:pt x="20" y="20"/>
                            <a:pt x="20" y="20"/>
                          </a:cubicBezTo>
                          <a:cubicBezTo>
                            <a:pt x="20" y="20"/>
                            <a:pt x="20" y="19"/>
                            <a:pt x="20" y="19"/>
                          </a:cubicBezTo>
                          <a:cubicBezTo>
                            <a:pt x="20" y="19"/>
                            <a:pt x="20" y="19"/>
                            <a:pt x="20" y="19"/>
                          </a:cubicBezTo>
                          <a:cubicBezTo>
                            <a:pt x="20" y="18"/>
                            <a:pt x="20" y="17"/>
                            <a:pt x="19" y="17"/>
                          </a:cubicBezTo>
                          <a:cubicBezTo>
                            <a:pt x="18" y="17"/>
                            <a:pt x="18" y="16"/>
                            <a:pt x="18" y="16"/>
                          </a:cubicBezTo>
                          <a:cubicBezTo>
                            <a:pt x="18" y="15"/>
                            <a:pt x="18" y="14"/>
                            <a:pt x="17" y="13"/>
                          </a:cubicBezTo>
                          <a:cubicBezTo>
                            <a:pt x="17" y="13"/>
                            <a:pt x="17" y="12"/>
                            <a:pt x="17" y="12"/>
                          </a:cubicBezTo>
                          <a:cubicBezTo>
                            <a:pt x="17" y="12"/>
                            <a:pt x="17" y="12"/>
                            <a:pt x="16" y="12"/>
                          </a:cubicBezTo>
                          <a:cubicBezTo>
                            <a:pt x="16" y="12"/>
                            <a:pt x="16" y="12"/>
                            <a:pt x="16" y="12"/>
                          </a:cubicBezTo>
                          <a:cubicBezTo>
                            <a:pt x="16" y="12"/>
                            <a:pt x="16" y="11"/>
                            <a:pt x="16" y="10"/>
                          </a:cubicBezTo>
                          <a:cubicBezTo>
                            <a:pt x="15" y="10"/>
                            <a:pt x="15" y="10"/>
                            <a:pt x="15" y="9"/>
                          </a:cubicBezTo>
                          <a:cubicBezTo>
                            <a:pt x="15" y="9"/>
                            <a:pt x="15" y="9"/>
                            <a:pt x="15" y="8"/>
                          </a:cubicBezTo>
                          <a:cubicBezTo>
                            <a:pt x="14" y="8"/>
                            <a:pt x="14" y="7"/>
                            <a:pt x="14" y="7"/>
                          </a:cubicBezTo>
                          <a:cubicBezTo>
                            <a:pt x="14" y="6"/>
                            <a:pt x="14" y="5"/>
                            <a:pt x="13" y="5"/>
                          </a:cubicBezTo>
                          <a:cubicBezTo>
                            <a:pt x="13" y="5"/>
                            <a:pt x="13" y="5"/>
                            <a:pt x="13" y="5"/>
                          </a:cubicBezTo>
                          <a:cubicBezTo>
                            <a:pt x="13" y="5"/>
                            <a:pt x="13" y="5"/>
                            <a:pt x="13" y="5"/>
                          </a:cubicBezTo>
                          <a:cubicBezTo>
                            <a:pt x="13" y="4"/>
                            <a:pt x="13" y="4"/>
                            <a:pt x="13" y="4"/>
                          </a:cubicBezTo>
                          <a:cubicBezTo>
                            <a:pt x="13" y="4"/>
                            <a:pt x="13" y="4"/>
                            <a:pt x="13" y="4"/>
                          </a:cubicBezTo>
                          <a:cubicBezTo>
                            <a:pt x="13" y="4"/>
                            <a:pt x="14" y="3"/>
                            <a:pt x="14" y="3"/>
                          </a:cubicBezTo>
                          <a:cubicBezTo>
                            <a:pt x="14" y="3"/>
                            <a:pt x="14" y="3"/>
                            <a:pt x="14" y="3"/>
                          </a:cubicBezTo>
                          <a:cubicBezTo>
                            <a:pt x="14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1"/>
                            <a:pt x="13" y="1"/>
                            <a:pt x="12" y="1"/>
                          </a:cubicBezTo>
                          <a:cubicBezTo>
                            <a:pt x="12" y="1"/>
                            <a:pt x="12" y="1"/>
                            <a:pt x="12" y="0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0"/>
                            <a:pt x="11" y="1"/>
                            <a:pt x="10" y="2"/>
                          </a:cubicBezTo>
                          <a:cubicBezTo>
                            <a:pt x="10" y="2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1" y="3"/>
                            <a:pt x="11" y="3"/>
                            <a:pt x="11" y="3"/>
                          </a:cubicBezTo>
                          <a:cubicBezTo>
                            <a:pt x="11" y="4"/>
                            <a:pt x="10" y="4"/>
                            <a:pt x="10" y="5"/>
                          </a:cubicBezTo>
                          <a:cubicBezTo>
                            <a:pt x="10" y="6"/>
                            <a:pt x="10" y="6"/>
                            <a:pt x="10" y="6"/>
                          </a:cubicBezTo>
                          <a:cubicBezTo>
                            <a:pt x="10" y="8"/>
                            <a:pt x="9" y="9"/>
                            <a:pt x="10" y="10"/>
                          </a:cubicBezTo>
                          <a:cubicBezTo>
                            <a:pt x="10" y="11"/>
                            <a:pt x="10" y="12"/>
                            <a:pt x="10" y="13"/>
                          </a:cubicBezTo>
                          <a:cubicBezTo>
                            <a:pt x="10" y="13"/>
                            <a:pt x="9" y="13"/>
                            <a:pt x="9" y="13"/>
                          </a:cubicBezTo>
                          <a:cubicBezTo>
                            <a:pt x="9" y="13"/>
                            <a:pt x="9" y="13"/>
                            <a:pt x="9" y="13"/>
                          </a:cubicBezTo>
                          <a:cubicBezTo>
                            <a:pt x="9" y="13"/>
                            <a:pt x="8" y="12"/>
                            <a:pt x="8" y="12"/>
                          </a:cubicBezTo>
                          <a:cubicBezTo>
                            <a:pt x="8" y="12"/>
                            <a:pt x="8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1"/>
                          </a:cubicBezTo>
                          <a:cubicBezTo>
                            <a:pt x="7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7" y="10"/>
                            <a:pt x="7" y="8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4"/>
                            <a:pt x="4" y="4"/>
                            <a:pt x="3" y="4"/>
                          </a:cubicBezTo>
                          <a:cubicBezTo>
                            <a:pt x="3" y="4"/>
                            <a:pt x="3" y="3"/>
                            <a:pt x="3" y="3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1" y="3"/>
                            <a:pt x="1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6"/>
                          </a:cubicBezTo>
                          <a:cubicBezTo>
                            <a:pt x="3" y="6"/>
                            <a:pt x="3" y="7"/>
                            <a:pt x="3" y="8"/>
                          </a:cubicBezTo>
                          <a:cubicBezTo>
                            <a:pt x="3" y="8"/>
                            <a:pt x="3" y="8"/>
                            <a:pt x="3" y="9"/>
                          </a:cubicBezTo>
                          <a:cubicBezTo>
                            <a:pt x="3" y="9"/>
                            <a:pt x="4" y="9"/>
                            <a:pt x="3" y="9"/>
                          </a:cubicBezTo>
                          <a:cubicBezTo>
                            <a:pt x="3" y="10"/>
                            <a:pt x="3" y="11"/>
                            <a:pt x="3" y="12"/>
                          </a:cubicBezTo>
                          <a:cubicBezTo>
                            <a:pt x="3" y="12"/>
                            <a:pt x="4" y="13"/>
                            <a:pt x="5" y="13"/>
                          </a:cubicBezTo>
                          <a:cubicBezTo>
                            <a:pt x="5" y="13"/>
                            <a:pt x="5" y="13"/>
                            <a:pt x="6" y="13"/>
                          </a:cubicBezTo>
                          <a:cubicBezTo>
                            <a:pt x="6" y="13"/>
                            <a:pt x="6" y="14"/>
                            <a:pt x="7" y="14"/>
                          </a:cubicBezTo>
                          <a:cubicBezTo>
                            <a:pt x="7" y="14"/>
                            <a:pt x="7" y="14"/>
                            <a:pt x="8" y="14"/>
                          </a:cubicBezTo>
                          <a:cubicBezTo>
                            <a:pt x="7" y="14"/>
                            <a:pt x="7" y="15"/>
                            <a:pt x="7" y="15"/>
                          </a:cubicBezTo>
                          <a:cubicBezTo>
                            <a:pt x="7" y="15"/>
                            <a:pt x="7" y="16"/>
                            <a:pt x="7" y="16"/>
                          </a:cubicBezTo>
                          <a:cubicBezTo>
                            <a:pt x="6" y="16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6" y="17"/>
                            <a:pt x="5" y="18"/>
                            <a:pt x="5" y="19"/>
                          </a:cubicBezTo>
                          <a:cubicBezTo>
                            <a:pt x="6" y="19"/>
                            <a:pt x="6" y="19"/>
                            <a:pt x="7" y="19"/>
                          </a:cubicBezTo>
                          <a:cubicBezTo>
                            <a:pt x="7" y="19"/>
                            <a:pt x="7" y="20"/>
                            <a:pt x="7" y="20"/>
                          </a:cubicBezTo>
                          <a:cubicBezTo>
                            <a:pt x="7" y="20"/>
                            <a:pt x="7" y="21"/>
                            <a:pt x="7" y="21"/>
                          </a:cubicBezTo>
                          <a:cubicBezTo>
                            <a:pt x="7" y="21"/>
                            <a:pt x="7" y="21"/>
                            <a:pt x="7" y="21"/>
                          </a:cubicBezTo>
                          <a:cubicBezTo>
                            <a:pt x="8" y="21"/>
                            <a:pt x="8" y="22"/>
                            <a:pt x="8" y="23"/>
                          </a:cubicBezTo>
                          <a:cubicBezTo>
                            <a:pt x="8" y="23"/>
                            <a:pt x="9" y="23"/>
                            <a:pt x="9" y="24"/>
                          </a:cubicBezTo>
                          <a:cubicBezTo>
                            <a:pt x="9" y="24"/>
                            <a:pt x="9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6"/>
                          </a:cubicBezTo>
                          <a:cubicBezTo>
                            <a:pt x="10" y="26"/>
                            <a:pt x="10" y="26"/>
                            <a:pt x="10" y="26"/>
                          </a:cubicBezTo>
                          <a:cubicBezTo>
                            <a:pt x="10" y="25"/>
                            <a:pt x="10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6"/>
                          </a:cubicBezTo>
                          <a:cubicBezTo>
                            <a:pt x="10" y="26"/>
                            <a:pt x="11" y="26"/>
                            <a:pt x="11" y="26"/>
                          </a:cubicBezTo>
                          <a:cubicBezTo>
                            <a:pt x="11" y="27"/>
                            <a:pt x="11" y="27"/>
                            <a:pt x="11" y="27"/>
                          </a:cubicBezTo>
                          <a:cubicBezTo>
                            <a:pt x="11" y="28"/>
                            <a:pt x="11" y="28"/>
                            <a:pt x="12" y="28"/>
                          </a:cubicBezTo>
                          <a:cubicBezTo>
                            <a:pt x="12" y="28"/>
                            <a:pt x="12" y="28"/>
                            <a:pt x="12" y="28"/>
                          </a:cubicBezTo>
                          <a:cubicBezTo>
                            <a:pt x="12" y="27"/>
                            <a:pt x="12" y="27"/>
                            <a:pt x="12" y="27"/>
                          </a:cubicBezTo>
                          <a:cubicBezTo>
                            <a:pt x="12" y="26"/>
                            <a:pt x="12" y="26"/>
                            <a:pt x="11" y="26"/>
                          </a:cubicBezTo>
                          <a:cubicBezTo>
                            <a:pt x="11" y="26"/>
                            <a:pt x="11" y="26"/>
                            <a:pt x="11" y="26"/>
                          </a:cubicBezTo>
                          <a:cubicBezTo>
                            <a:pt x="12" y="25"/>
                            <a:pt x="12" y="25"/>
                            <a:pt x="11" y="24"/>
                          </a:cubicBezTo>
                          <a:cubicBezTo>
                            <a:pt x="11" y="24"/>
                            <a:pt x="11" y="24"/>
                            <a:pt x="11" y="24"/>
                          </a:cubicBezTo>
                          <a:cubicBezTo>
                            <a:pt x="11" y="23"/>
                            <a:pt x="11" y="23"/>
                            <a:pt x="10" y="23"/>
                          </a:cubicBezTo>
                          <a:cubicBezTo>
                            <a:pt x="10" y="22"/>
                            <a:pt x="10" y="22"/>
                            <a:pt x="10" y="22"/>
                          </a:cubicBezTo>
                          <a:cubicBezTo>
                            <a:pt x="9" y="21"/>
                            <a:pt x="9" y="21"/>
                            <a:pt x="9" y="20"/>
                          </a:cubicBezTo>
                          <a:cubicBezTo>
                            <a:pt x="9" y="19"/>
                            <a:pt x="8" y="19"/>
                            <a:pt x="8" y="19"/>
                          </a:cubicBezTo>
                          <a:cubicBezTo>
                            <a:pt x="8" y="19"/>
                            <a:pt x="8" y="19"/>
                            <a:pt x="7" y="19"/>
                          </a:cubicBezTo>
                          <a:cubicBezTo>
                            <a:pt x="8" y="18"/>
                            <a:pt x="8" y="18"/>
                            <a:pt x="8" y="17"/>
                          </a:cubicBezTo>
                          <a:cubicBezTo>
                            <a:pt x="8" y="17"/>
                            <a:pt x="8" y="17"/>
                            <a:pt x="8" y="17"/>
                          </a:cubicBezTo>
                          <a:cubicBezTo>
                            <a:pt x="8" y="16"/>
                            <a:pt x="8" y="16"/>
                            <a:pt x="8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6"/>
                            <a:pt x="12" y="17"/>
                            <a:pt x="12" y="18"/>
                          </a:cubicBezTo>
                          <a:cubicBezTo>
                            <a:pt x="12" y="18"/>
                            <a:pt x="13" y="19"/>
                            <a:pt x="13" y="18"/>
                          </a:cubicBezTo>
                          <a:cubicBezTo>
                            <a:pt x="14" y="18"/>
                            <a:pt x="14" y="18"/>
                            <a:pt x="15" y="18"/>
                          </a:cubicBezTo>
                          <a:cubicBezTo>
                            <a:pt x="15" y="18"/>
                            <a:pt x="15" y="18"/>
                            <a:pt x="15" y="19"/>
                          </a:cubicBezTo>
                          <a:cubicBezTo>
                            <a:pt x="15" y="19"/>
                            <a:pt x="15" y="19"/>
                            <a:pt x="15" y="20"/>
                          </a:cubicBezTo>
                          <a:cubicBezTo>
                            <a:pt x="14" y="21"/>
                            <a:pt x="14" y="22"/>
                            <a:pt x="15" y="22"/>
                          </a:cubicBezTo>
                          <a:cubicBezTo>
                            <a:pt x="15" y="23"/>
                            <a:pt x="16" y="23"/>
                            <a:pt x="16" y="23"/>
                          </a:cubicBezTo>
                          <a:cubicBezTo>
                            <a:pt x="17" y="23"/>
                            <a:pt x="17" y="23"/>
                            <a:pt x="17" y="23"/>
                          </a:cubicBezTo>
                          <a:cubicBezTo>
                            <a:pt x="18" y="24"/>
                            <a:pt x="18" y="24"/>
                            <a:pt x="19" y="24"/>
                          </a:cubicBezTo>
                          <a:cubicBezTo>
                            <a:pt x="19" y="25"/>
                            <a:pt x="18" y="25"/>
                            <a:pt x="18" y="25"/>
                          </a:cubicBezTo>
                          <a:cubicBezTo>
                            <a:pt x="18" y="26"/>
                            <a:pt x="18" y="27"/>
                            <a:pt x="19" y="27"/>
                          </a:cubicBezTo>
                          <a:cubicBezTo>
                            <a:pt x="19" y="27"/>
                            <a:pt x="19" y="28"/>
                            <a:pt x="19" y="28"/>
                          </a:cubicBezTo>
                          <a:cubicBezTo>
                            <a:pt x="19" y="29"/>
                            <a:pt x="20" y="29"/>
                            <a:pt x="21" y="29"/>
                          </a:cubicBezTo>
                          <a:close/>
                          <a:moveTo>
                            <a:pt x="7" y="15"/>
                          </a:move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lose/>
                          <a:moveTo>
                            <a:pt x="17" y="21"/>
                          </a:moveTo>
                          <a:cubicBezTo>
                            <a:pt x="17" y="21"/>
                            <a:pt x="17" y="21"/>
                            <a:pt x="17" y="21"/>
                          </a:cubicBezTo>
                          <a:cubicBezTo>
                            <a:pt x="17" y="21"/>
                            <a:pt x="17" y="21"/>
                            <a:pt x="17" y="21"/>
                          </a:cubicBezTo>
                          <a:close/>
                          <a:moveTo>
                            <a:pt x="16" y="17"/>
                          </a:move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0" name="Freeform 2187">
                      <a:extLst>
                        <a:ext uri="{FF2B5EF4-FFF2-40B4-BE49-F238E27FC236}">
                          <a16:creationId xmlns:a16="http://schemas.microsoft.com/office/drawing/2014/main" id="{2A915CAF-ABBC-4004-B74C-C50EEA27F7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1" y="3323"/>
                      <a:ext cx="8" cy="21"/>
                    </a:xfrm>
                    <a:custGeom>
                      <a:avLst/>
                      <a:gdLst>
                        <a:gd name="T0" fmla="*/ 0 w 3"/>
                        <a:gd name="T1" fmla="*/ 5 h 8"/>
                        <a:gd name="T2" fmla="*/ 0 w 3"/>
                        <a:gd name="T3" fmla="*/ 7 h 8"/>
                        <a:gd name="T4" fmla="*/ 1 w 3"/>
                        <a:gd name="T5" fmla="*/ 8 h 8"/>
                        <a:gd name="T6" fmla="*/ 1 w 3"/>
                        <a:gd name="T7" fmla="*/ 8 h 8"/>
                        <a:gd name="T8" fmla="*/ 2 w 3"/>
                        <a:gd name="T9" fmla="*/ 8 h 8"/>
                        <a:gd name="T10" fmla="*/ 2 w 3"/>
                        <a:gd name="T11" fmla="*/ 7 h 8"/>
                        <a:gd name="T12" fmla="*/ 2 w 3"/>
                        <a:gd name="T13" fmla="*/ 7 h 8"/>
                        <a:gd name="T14" fmla="*/ 2 w 3"/>
                        <a:gd name="T15" fmla="*/ 2 h 8"/>
                        <a:gd name="T16" fmla="*/ 2 w 3"/>
                        <a:gd name="T17" fmla="*/ 1 h 8"/>
                        <a:gd name="T18" fmla="*/ 0 w 3"/>
                        <a:gd name="T19" fmla="*/ 1 h 8"/>
                        <a:gd name="T20" fmla="*/ 0 w 3"/>
                        <a:gd name="T21" fmla="*/ 1 h 8"/>
                        <a:gd name="T22" fmla="*/ 0 w 3"/>
                        <a:gd name="T23" fmla="*/ 3 h 8"/>
                        <a:gd name="T24" fmla="*/ 0 w 3"/>
                        <a:gd name="T25" fmla="*/ 5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8">
                          <a:moveTo>
                            <a:pt x="0" y="5"/>
                          </a:moveTo>
                          <a:cubicBezTo>
                            <a:pt x="0" y="6"/>
                            <a:pt x="0" y="6"/>
                            <a:pt x="0" y="7"/>
                          </a:cubicBezTo>
                          <a:cubicBezTo>
                            <a:pt x="0" y="7"/>
                            <a:pt x="1" y="7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2" y="8"/>
                            <a:pt x="2" y="7"/>
                            <a:pt x="2" y="7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5"/>
                            <a:pt x="3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0" y="4"/>
                            <a:pt x="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1" name="Freeform 2188">
                      <a:extLst>
                        <a:ext uri="{FF2B5EF4-FFF2-40B4-BE49-F238E27FC236}">
                          <a16:creationId xmlns:a16="http://schemas.microsoft.com/office/drawing/2014/main" id="{6AB0D61C-B45D-467E-A7F9-252DDB628E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" y="3290"/>
                      <a:ext cx="11" cy="16"/>
                    </a:xfrm>
                    <a:custGeom>
                      <a:avLst/>
                      <a:gdLst>
                        <a:gd name="T0" fmla="*/ 3 w 4"/>
                        <a:gd name="T1" fmla="*/ 6 h 6"/>
                        <a:gd name="T2" fmla="*/ 3 w 4"/>
                        <a:gd name="T3" fmla="*/ 2 h 6"/>
                        <a:gd name="T4" fmla="*/ 2 w 4"/>
                        <a:gd name="T5" fmla="*/ 1 h 6"/>
                        <a:gd name="T6" fmla="*/ 2 w 4"/>
                        <a:gd name="T7" fmla="*/ 1 h 6"/>
                        <a:gd name="T8" fmla="*/ 1 w 4"/>
                        <a:gd name="T9" fmla="*/ 0 h 6"/>
                        <a:gd name="T10" fmla="*/ 1 w 4"/>
                        <a:gd name="T11" fmla="*/ 1 h 6"/>
                        <a:gd name="T12" fmla="*/ 1 w 4"/>
                        <a:gd name="T13" fmla="*/ 2 h 6"/>
                        <a:gd name="T14" fmla="*/ 1 w 4"/>
                        <a:gd name="T15" fmla="*/ 3 h 6"/>
                        <a:gd name="T16" fmla="*/ 1 w 4"/>
                        <a:gd name="T17" fmla="*/ 5 h 6"/>
                        <a:gd name="T18" fmla="*/ 1 w 4"/>
                        <a:gd name="T19" fmla="*/ 5 h 6"/>
                        <a:gd name="T20" fmla="*/ 1 w 4"/>
                        <a:gd name="T21" fmla="*/ 5 h 6"/>
                        <a:gd name="T22" fmla="*/ 1 w 4"/>
                        <a:gd name="T23" fmla="*/ 5 h 6"/>
                        <a:gd name="T24" fmla="*/ 2 w 4"/>
                        <a:gd name="T25" fmla="*/ 6 h 6"/>
                        <a:gd name="T26" fmla="*/ 2 w 4"/>
                        <a:gd name="T27" fmla="*/ 6 h 6"/>
                        <a:gd name="T28" fmla="*/ 3 w 4"/>
                        <a:gd name="T29" fmla="*/ 6 h 6"/>
                        <a:gd name="T30" fmla="*/ 3 w 4"/>
                        <a:gd name="T31" fmla="*/ 6 h 6"/>
                        <a:gd name="T32" fmla="*/ 3 w 4"/>
                        <a:gd name="T33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4" h="6">
                          <a:moveTo>
                            <a:pt x="3" y="6"/>
                          </a:moveTo>
                          <a:cubicBezTo>
                            <a:pt x="4" y="5"/>
                            <a:pt x="4" y="3"/>
                            <a:pt x="3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0" y="4"/>
                            <a:pt x="0" y="4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2" name="Freeform 2189">
                      <a:extLst>
                        <a:ext uri="{FF2B5EF4-FFF2-40B4-BE49-F238E27FC236}">
                          <a16:creationId xmlns:a16="http://schemas.microsoft.com/office/drawing/2014/main" id="{D38B4886-E473-4FB3-8BF2-8BA39383569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23" y="2470"/>
                      <a:ext cx="1762" cy="1652"/>
                    </a:xfrm>
                    <a:custGeom>
                      <a:avLst/>
                      <a:gdLst>
                        <a:gd name="T0" fmla="*/ 655 w 658"/>
                        <a:gd name="T1" fmla="*/ 307 h 616"/>
                        <a:gd name="T2" fmla="*/ 648 w 658"/>
                        <a:gd name="T3" fmla="*/ 254 h 616"/>
                        <a:gd name="T4" fmla="*/ 633 w 658"/>
                        <a:gd name="T5" fmla="*/ 215 h 616"/>
                        <a:gd name="T6" fmla="*/ 623 w 658"/>
                        <a:gd name="T7" fmla="*/ 184 h 616"/>
                        <a:gd name="T8" fmla="*/ 616 w 658"/>
                        <a:gd name="T9" fmla="*/ 185 h 616"/>
                        <a:gd name="T10" fmla="*/ 607 w 658"/>
                        <a:gd name="T11" fmla="*/ 164 h 616"/>
                        <a:gd name="T12" fmla="*/ 602 w 658"/>
                        <a:gd name="T13" fmla="*/ 147 h 616"/>
                        <a:gd name="T14" fmla="*/ 573 w 658"/>
                        <a:gd name="T15" fmla="*/ 123 h 616"/>
                        <a:gd name="T16" fmla="*/ 553 w 658"/>
                        <a:gd name="T17" fmla="*/ 105 h 616"/>
                        <a:gd name="T18" fmla="*/ 576 w 658"/>
                        <a:gd name="T19" fmla="*/ 116 h 616"/>
                        <a:gd name="T20" fmla="*/ 571 w 658"/>
                        <a:gd name="T21" fmla="*/ 105 h 616"/>
                        <a:gd name="T22" fmla="*/ 536 w 658"/>
                        <a:gd name="T23" fmla="*/ 83 h 616"/>
                        <a:gd name="T24" fmla="*/ 490 w 658"/>
                        <a:gd name="T25" fmla="*/ 61 h 616"/>
                        <a:gd name="T26" fmla="*/ 451 w 658"/>
                        <a:gd name="T27" fmla="*/ 40 h 616"/>
                        <a:gd name="T28" fmla="*/ 409 w 658"/>
                        <a:gd name="T29" fmla="*/ 26 h 616"/>
                        <a:gd name="T30" fmla="*/ 372 w 658"/>
                        <a:gd name="T31" fmla="*/ 10 h 616"/>
                        <a:gd name="T32" fmla="*/ 310 w 658"/>
                        <a:gd name="T33" fmla="*/ 1 h 616"/>
                        <a:gd name="T34" fmla="*/ 274 w 658"/>
                        <a:gd name="T35" fmla="*/ 2 h 616"/>
                        <a:gd name="T36" fmla="*/ 238 w 658"/>
                        <a:gd name="T37" fmla="*/ 8 h 616"/>
                        <a:gd name="T38" fmla="*/ 180 w 658"/>
                        <a:gd name="T39" fmla="*/ 24 h 616"/>
                        <a:gd name="T40" fmla="*/ 116 w 658"/>
                        <a:gd name="T41" fmla="*/ 62 h 616"/>
                        <a:gd name="T42" fmla="*/ 65 w 658"/>
                        <a:gd name="T43" fmla="*/ 107 h 616"/>
                        <a:gd name="T44" fmla="*/ 37 w 658"/>
                        <a:gd name="T45" fmla="*/ 139 h 616"/>
                        <a:gd name="T46" fmla="*/ 19 w 658"/>
                        <a:gd name="T47" fmla="*/ 162 h 616"/>
                        <a:gd name="T48" fmla="*/ 9 w 658"/>
                        <a:gd name="T49" fmla="*/ 185 h 616"/>
                        <a:gd name="T50" fmla="*/ 18 w 658"/>
                        <a:gd name="T51" fmla="*/ 178 h 616"/>
                        <a:gd name="T52" fmla="*/ 63 w 658"/>
                        <a:gd name="T53" fmla="*/ 122 h 616"/>
                        <a:gd name="T54" fmla="*/ 111 w 658"/>
                        <a:gd name="T55" fmla="*/ 78 h 616"/>
                        <a:gd name="T56" fmla="*/ 96 w 658"/>
                        <a:gd name="T57" fmla="*/ 108 h 616"/>
                        <a:gd name="T58" fmla="*/ 54 w 658"/>
                        <a:gd name="T59" fmla="*/ 156 h 616"/>
                        <a:gd name="T60" fmla="*/ 21 w 658"/>
                        <a:gd name="T61" fmla="*/ 215 h 616"/>
                        <a:gd name="T62" fmla="*/ 13 w 658"/>
                        <a:gd name="T63" fmla="*/ 219 h 616"/>
                        <a:gd name="T64" fmla="*/ 7 w 658"/>
                        <a:gd name="T65" fmla="*/ 262 h 616"/>
                        <a:gd name="T66" fmla="*/ 4 w 658"/>
                        <a:gd name="T67" fmla="*/ 307 h 616"/>
                        <a:gd name="T68" fmla="*/ 12 w 658"/>
                        <a:gd name="T69" fmla="*/ 366 h 616"/>
                        <a:gd name="T70" fmla="*/ 21 w 658"/>
                        <a:gd name="T71" fmla="*/ 390 h 616"/>
                        <a:gd name="T72" fmla="*/ 41 w 658"/>
                        <a:gd name="T73" fmla="*/ 431 h 616"/>
                        <a:gd name="T74" fmla="*/ 58 w 658"/>
                        <a:gd name="T75" fmla="*/ 465 h 616"/>
                        <a:gd name="T76" fmla="*/ 74 w 658"/>
                        <a:gd name="T77" fmla="*/ 479 h 616"/>
                        <a:gd name="T78" fmla="*/ 120 w 658"/>
                        <a:gd name="T79" fmla="*/ 544 h 616"/>
                        <a:gd name="T80" fmla="*/ 172 w 658"/>
                        <a:gd name="T81" fmla="*/ 577 h 616"/>
                        <a:gd name="T82" fmla="*/ 210 w 658"/>
                        <a:gd name="T83" fmla="*/ 584 h 616"/>
                        <a:gd name="T84" fmla="*/ 241 w 658"/>
                        <a:gd name="T85" fmla="*/ 600 h 616"/>
                        <a:gd name="T86" fmla="*/ 258 w 658"/>
                        <a:gd name="T87" fmla="*/ 601 h 616"/>
                        <a:gd name="T88" fmla="*/ 286 w 658"/>
                        <a:gd name="T89" fmla="*/ 608 h 616"/>
                        <a:gd name="T90" fmla="*/ 320 w 658"/>
                        <a:gd name="T91" fmla="*/ 605 h 616"/>
                        <a:gd name="T92" fmla="*/ 395 w 658"/>
                        <a:gd name="T93" fmla="*/ 606 h 616"/>
                        <a:gd name="T94" fmla="*/ 419 w 658"/>
                        <a:gd name="T95" fmla="*/ 602 h 616"/>
                        <a:gd name="T96" fmla="*/ 460 w 658"/>
                        <a:gd name="T97" fmla="*/ 593 h 616"/>
                        <a:gd name="T98" fmla="*/ 490 w 658"/>
                        <a:gd name="T99" fmla="*/ 581 h 616"/>
                        <a:gd name="T100" fmla="*/ 513 w 658"/>
                        <a:gd name="T101" fmla="*/ 568 h 616"/>
                        <a:gd name="T102" fmla="*/ 547 w 658"/>
                        <a:gd name="T103" fmla="*/ 544 h 616"/>
                        <a:gd name="T104" fmla="*/ 578 w 658"/>
                        <a:gd name="T105" fmla="*/ 515 h 616"/>
                        <a:gd name="T106" fmla="*/ 589 w 658"/>
                        <a:gd name="T107" fmla="*/ 502 h 616"/>
                        <a:gd name="T108" fmla="*/ 607 w 658"/>
                        <a:gd name="T109" fmla="*/ 478 h 616"/>
                        <a:gd name="T110" fmla="*/ 629 w 658"/>
                        <a:gd name="T111" fmla="*/ 448 h 616"/>
                        <a:gd name="T112" fmla="*/ 645 w 658"/>
                        <a:gd name="T113" fmla="*/ 399 h 616"/>
                        <a:gd name="T114" fmla="*/ 654 w 658"/>
                        <a:gd name="T115" fmla="*/ 351 h 616"/>
                        <a:gd name="T116" fmla="*/ 514 w 658"/>
                        <a:gd name="T117" fmla="*/ 560 h 616"/>
                        <a:gd name="T118" fmla="*/ 106 w 658"/>
                        <a:gd name="T119" fmla="*/ 101 h 616"/>
                        <a:gd name="T120" fmla="*/ 40 w 658"/>
                        <a:gd name="T121" fmla="*/ 184 h 616"/>
                        <a:gd name="T122" fmla="*/ 564 w 658"/>
                        <a:gd name="T123" fmla="*/ 108 h 616"/>
                        <a:gd name="T124" fmla="*/ 212 w 658"/>
                        <a:gd name="T125" fmla="*/ 589 h 6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658" h="616">
                          <a:moveTo>
                            <a:pt x="656" y="347"/>
                          </a:moveTo>
                          <a:cubicBezTo>
                            <a:pt x="656" y="345"/>
                            <a:pt x="656" y="344"/>
                            <a:pt x="655" y="342"/>
                          </a:cubicBezTo>
                          <a:cubicBezTo>
                            <a:pt x="655" y="341"/>
                            <a:pt x="655" y="341"/>
                            <a:pt x="654" y="342"/>
                          </a:cubicBezTo>
                          <a:cubicBezTo>
                            <a:pt x="653" y="342"/>
                            <a:pt x="653" y="341"/>
                            <a:pt x="653" y="341"/>
                          </a:cubicBezTo>
                          <a:cubicBezTo>
                            <a:pt x="653" y="340"/>
                            <a:pt x="653" y="340"/>
                            <a:pt x="653" y="340"/>
                          </a:cubicBezTo>
                          <a:cubicBezTo>
                            <a:pt x="653" y="340"/>
                            <a:pt x="653" y="340"/>
                            <a:pt x="653" y="340"/>
                          </a:cubicBezTo>
                          <a:cubicBezTo>
                            <a:pt x="654" y="340"/>
                            <a:pt x="654" y="339"/>
                            <a:pt x="654" y="339"/>
                          </a:cubicBezTo>
                          <a:cubicBezTo>
                            <a:pt x="654" y="339"/>
                            <a:pt x="654" y="339"/>
                            <a:pt x="654" y="339"/>
                          </a:cubicBezTo>
                          <a:cubicBezTo>
                            <a:pt x="654" y="339"/>
                            <a:pt x="655" y="339"/>
                            <a:pt x="655" y="338"/>
                          </a:cubicBezTo>
                          <a:cubicBezTo>
                            <a:pt x="655" y="338"/>
                            <a:pt x="655" y="337"/>
                            <a:pt x="655" y="337"/>
                          </a:cubicBezTo>
                          <a:cubicBezTo>
                            <a:pt x="655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5" y="335"/>
                            <a:pt x="655" y="335"/>
                            <a:pt x="655" y="335"/>
                          </a:cubicBezTo>
                          <a:cubicBezTo>
                            <a:pt x="655" y="335"/>
                            <a:pt x="655" y="335"/>
                            <a:pt x="654" y="335"/>
                          </a:cubicBezTo>
                          <a:cubicBezTo>
                            <a:pt x="654" y="335"/>
                            <a:pt x="654" y="334"/>
                            <a:pt x="654" y="334"/>
                          </a:cubicBezTo>
                          <a:cubicBezTo>
                            <a:pt x="655" y="334"/>
                            <a:pt x="655" y="333"/>
                            <a:pt x="655" y="333"/>
                          </a:cubicBezTo>
                          <a:cubicBezTo>
                            <a:pt x="656" y="332"/>
                            <a:pt x="656" y="332"/>
                            <a:pt x="655" y="331"/>
                          </a:cubicBezTo>
                          <a:cubicBezTo>
                            <a:pt x="655" y="331"/>
                            <a:pt x="654" y="331"/>
                            <a:pt x="654" y="331"/>
                          </a:cubicBezTo>
                          <a:cubicBezTo>
                            <a:pt x="654" y="331"/>
                            <a:pt x="654" y="331"/>
                            <a:pt x="654" y="331"/>
                          </a:cubicBezTo>
                          <a:cubicBezTo>
                            <a:pt x="654" y="330"/>
                            <a:pt x="653" y="329"/>
                            <a:pt x="653" y="329"/>
                          </a:cubicBezTo>
                          <a:cubicBezTo>
                            <a:pt x="653" y="329"/>
                            <a:pt x="653" y="329"/>
                            <a:pt x="653" y="329"/>
                          </a:cubicBezTo>
                          <a:cubicBezTo>
                            <a:pt x="653" y="329"/>
                            <a:pt x="653" y="328"/>
                            <a:pt x="653" y="328"/>
                          </a:cubicBezTo>
                          <a:cubicBezTo>
                            <a:pt x="653" y="329"/>
                            <a:pt x="653" y="329"/>
                            <a:pt x="653" y="329"/>
                          </a:cubicBezTo>
                          <a:cubicBezTo>
                            <a:pt x="654" y="328"/>
                            <a:pt x="654" y="327"/>
                            <a:pt x="655" y="327"/>
                          </a:cubicBezTo>
                          <a:cubicBezTo>
                            <a:pt x="655" y="326"/>
                            <a:pt x="655" y="326"/>
                            <a:pt x="654" y="326"/>
                          </a:cubicBezTo>
                          <a:cubicBezTo>
                            <a:pt x="654" y="325"/>
                            <a:pt x="654" y="325"/>
                            <a:pt x="655" y="324"/>
                          </a:cubicBezTo>
                          <a:cubicBezTo>
                            <a:pt x="655" y="324"/>
                            <a:pt x="655" y="324"/>
                            <a:pt x="655" y="324"/>
                          </a:cubicBezTo>
                          <a:cubicBezTo>
                            <a:pt x="656" y="324"/>
                            <a:pt x="656" y="323"/>
                            <a:pt x="656" y="323"/>
                          </a:cubicBezTo>
                          <a:cubicBezTo>
                            <a:pt x="656" y="323"/>
                            <a:pt x="656" y="322"/>
                            <a:pt x="656" y="322"/>
                          </a:cubicBezTo>
                          <a:cubicBezTo>
                            <a:pt x="656" y="322"/>
                            <a:pt x="657" y="322"/>
                            <a:pt x="657" y="322"/>
                          </a:cubicBezTo>
                          <a:cubicBezTo>
                            <a:pt x="657" y="321"/>
                            <a:pt x="658" y="320"/>
                            <a:pt x="657" y="319"/>
                          </a:cubicBezTo>
                          <a:cubicBezTo>
                            <a:pt x="657" y="319"/>
                            <a:pt x="656" y="319"/>
                            <a:pt x="656" y="319"/>
                          </a:cubicBezTo>
                          <a:cubicBezTo>
                            <a:pt x="656" y="320"/>
                            <a:pt x="656" y="320"/>
                            <a:pt x="656" y="319"/>
                          </a:cubicBezTo>
                          <a:cubicBezTo>
                            <a:pt x="656" y="319"/>
                            <a:pt x="655" y="319"/>
                            <a:pt x="655" y="319"/>
                          </a:cubicBezTo>
                          <a:cubicBezTo>
                            <a:pt x="655" y="318"/>
                            <a:pt x="655" y="318"/>
                            <a:pt x="655" y="318"/>
                          </a:cubicBezTo>
                          <a:cubicBezTo>
                            <a:pt x="655" y="317"/>
                            <a:pt x="655" y="317"/>
                            <a:pt x="655" y="317"/>
                          </a:cubicBezTo>
                          <a:cubicBezTo>
                            <a:pt x="655" y="317"/>
                            <a:pt x="655" y="317"/>
                            <a:pt x="655" y="317"/>
                          </a:cubicBezTo>
                          <a:cubicBezTo>
                            <a:pt x="655" y="315"/>
                            <a:pt x="654" y="314"/>
                            <a:pt x="654" y="313"/>
                          </a:cubicBezTo>
                          <a:cubicBezTo>
                            <a:pt x="654" y="312"/>
                            <a:pt x="654" y="312"/>
                            <a:pt x="655" y="312"/>
                          </a:cubicBezTo>
                          <a:cubicBezTo>
                            <a:pt x="655" y="312"/>
                            <a:pt x="655" y="313"/>
                            <a:pt x="656" y="313"/>
                          </a:cubicBezTo>
                          <a:cubicBezTo>
                            <a:pt x="656" y="313"/>
                            <a:pt x="656" y="314"/>
                            <a:pt x="657" y="314"/>
                          </a:cubicBezTo>
                          <a:cubicBezTo>
                            <a:pt x="657" y="314"/>
                            <a:pt x="657" y="313"/>
                            <a:pt x="657" y="313"/>
                          </a:cubicBezTo>
                          <a:cubicBezTo>
                            <a:pt x="657" y="313"/>
                            <a:pt x="657" y="313"/>
                            <a:pt x="657" y="312"/>
                          </a:cubicBezTo>
                          <a:cubicBezTo>
                            <a:pt x="656" y="312"/>
                            <a:pt x="656" y="311"/>
                            <a:pt x="656" y="311"/>
                          </a:cubicBezTo>
                          <a:cubicBezTo>
                            <a:pt x="656" y="310"/>
                            <a:pt x="656" y="310"/>
                            <a:pt x="655" y="310"/>
                          </a:cubicBezTo>
                          <a:cubicBezTo>
                            <a:pt x="655" y="309"/>
                            <a:pt x="655" y="309"/>
                            <a:pt x="655" y="309"/>
                          </a:cubicBezTo>
                          <a:cubicBezTo>
                            <a:pt x="655" y="308"/>
                            <a:pt x="655" y="308"/>
                            <a:pt x="655" y="307"/>
                          </a:cubicBezTo>
                          <a:cubicBezTo>
                            <a:pt x="655" y="307"/>
                            <a:pt x="654" y="307"/>
                            <a:pt x="655" y="307"/>
                          </a:cubicBezTo>
                          <a:cubicBezTo>
                            <a:pt x="655" y="306"/>
                            <a:pt x="655" y="306"/>
                            <a:pt x="655" y="305"/>
                          </a:cubicBezTo>
                          <a:cubicBezTo>
                            <a:pt x="654" y="305"/>
                            <a:pt x="654" y="305"/>
                            <a:pt x="654" y="305"/>
                          </a:cubicBezTo>
                          <a:cubicBezTo>
                            <a:pt x="654" y="305"/>
                            <a:pt x="654" y="305"/>
                            <a:pt x="654" y="305"/>
                          </a:cubicBezTo>
                          <a:cubicBezTo>
                            <a:pt x="654" y="305"/>
                            <a:pt x="655" y="305"/>
                            <a:pt x="655" y="305"/>
                          </a:cubicBezTo>
                          <a:cubicBezTo>
                            <a:pt x="655" y="305"/>
                            <a:pt x="655" y="305"/>
                            <a:pt x="655" y="304"/>
                          </a:cubicBezTo>
                          <a:cubicBezTo>
                            <a:pt x="654" y="304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3" y="302"/>
                          </a:cubicBezTo>
                          <a:cubicBezTo>
                            <a:pt x="653" y="302"/>
                            <a:pt x="653" y="302"/>
                            <a:pt x="653" y="302"/>
                          </a:cubicBezTo>
                          <a:cubicBezTo>
                            <a:pt x="653" y="302"/>
                            <a:pt x="653" y="302"/>
                            <a:pt x="653" y="302"/>
                          </a:cubicBezTo>
                          <a:cubicBezTo>
                            <a:pt x="653" y="301"/>
                            <a:pt x="653" y="301"/>
                            <a:pt x="653" y="301"/>
                          </a:cubicBezTo>
                          <a:cubicBezTo>
                            <a:pt x="653" y="300"/>
                            <a:pt x="653" y="300"/>
                            <a:pt x="652" y="300"/>
                          </a:cubicBezTo>
                          <a:cubicBezTo>
                            <a:pt x="652" y="299"/>
                            <a:pt x="652" y="299"/>
                            <a:pt x="652" y="298"/>
                          </a:cubicBezTo>
                          <a:cubicBezTo>
                            <a:pt x="652" y="298"/>
                            <a:pt x="652" y="298"/>
                            <a:pt x="652" y="297"/>
                          </a:cubicBezTo>
                          <a:cubicBezTo>
                            <a:pt x="653" y="295"/>
                            <a:pt x="653" y="293"/>
                            <a:pt x="652" y="292"/>
                          </a:cubicBezTo>
                          <a:cubicBezTo>
                            <a:pt x="652" y="290"/>
                            <a:pt x="652" y="289"/>
                            <a:pt x="652" y="288"/>
                          </a:cubicBezTo>
                          <a:cubicBezTo>
                            <a:pt x="652" y="286"/>
                            <a:pt x="652" y="284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3" y="281"/>
                            <a:pt x="653" y="281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1" y="280"/>
                            <a:pt x="651" y="279"/>
                          </a:cubicBezTo>
                          <a:cubicBezTo>
                            <a:pt x="651" y="279"/>
                            <a:pt x="651" y="279"/>
                            <a:pt x="651" y="279"/>
                          </a:cubicBezTo>
                          <a:cubicBezTo>
                            <a:pt x="650" y="278"/>
                            <a:pt x="649" y="277"/>
                            <a:pt x="649" y="276"/>
                          </a:cubicBezTo>
                          <a:cubicBezTo>
                            <a:pt x="649" y="275"/>
                            <a:pt x="650" y="275"/>
                            <a:pt x="650" y="274"/>
                          </a:cubicBezTo>
                          <a:cubicBezTo>
                            <a:pt x="650" y="274"/>
                            <a:pt x="650" y="274"/>
                            <a:pt x="650" y="274"/>
                          </a:cubicBezTo>
                          <a:cubicBezTo>
                            <a:pt x="651" y="274"/>
                            <a:pt x="651" y="274"/>
                            <a:pt x="651" y="274"/>
                          </a:cubicBezTo>
                          <a:cubicBezTo>
                            <a:pt x="652" y="273"/>
                            <a:pt x="652" y="273"/>
                            <a:pt x="651" y="272"/>
                          </a:cubicBezTo>
                          <a:cubicBezTo>
                            <a:pt x="651" y="272"/>
                            <a:pt x="651" y="272"/>
                            <a:pt x="650" y="272"/>
                          </a:cubicBezTo>
                          <a:cubicBezTo>
                            <a:pt x="650" y="272"/>
                            <a:pt x="650" y="273"/>
                            <a:pt x="650" y="273"/>
                          </a:cubicBezTo>
                          <a:cubicBezTo>
                            <a:pt x="649" y="273"/>
                            <a:pt x="649" y="273"/>
                            <a:pt x="649" y="273"/>
                          </a:cubicBezTo>
                          <a:cubicBezTo>
                            <a:pt x="648" y="272"/>
                            <a:pt x="648" y="272"/>
                            <a:pt x="648" y="271"/>
                          </a:cubicBezTo>
                          <a:cubicBezTo>
                            <a:pt x="648" y="270"/>
                            <a:pt x="648" y="269"/>
                            <a:pt x="647" y="268"/>
                          </a:cubicBezTo>
                          <a:cubicBezTo>
                            <a:pt x="647" y="267"/>
                            <a:pt x="647" y="266"/>
                            <a:pt x="647" y="265"/>
                          </a:cubicBezTo>
                          <a:cubicBezTo>
                            <a:pt x="647" y="263"/>
                            <a:pt x="647" y="262"/>
                            <a:pt x="647" y="260"/>
                          </a:cubicBezTo>
                          <a:cubicBezTo>
                            <a:pt x="647" y="259"/>
                            <a:pt x="647" y="258"/>
                            <a:pt x="646" y="258"/>
                          </a:cubicBezTo>
                          <a:cubicBezTo>
                            <a:pt x="646" y="257"/>
                            <a:pt x="646" y="257"/>
                            <a:pt x="646" y="257"/>
                          </a:cubicBezTo>
                          <a:cubicBezTo>
                            <a:pt x="647" y="257"/>
                            <a:pt x="647" y="257"/>
                            <a:pt x="647" y="256"/>
                          </a:cubicBezTo>
                          <a:cubicBezTo>
                            <a:pt x="647" y="256"/>
                            <a:pt x="647" y="256"/>
                            <a:pt x="647" y="255"/>
                          </a:cubicBezTo>
                          <a:cubicBezTo>
                            <a:pt x="647" y="255"/>
                            <a:pt x="647" y="255"/>
                            <a:pt x="647" y="255"/>
                          </a:cubicBezTo>
                          <a:cubicBezTo>
                            <a:pt x="647" y="254"/>
                            <a:pt x="648" y="254"/>
                            <a:pt x="648" y="254"/>
                          </a:cubicBezTo>
                          <a:cubicBezTo>
                            <a:pt x="648" y="254"/>
                            <a:pt x="648" y="254"/>
                            <a:pt x="648" y="254"/>
                          </a:cubicBezTo>
                          <a:cubicBezTo>
                            <a:pt x="648" y="253"/>
                            <a:pt x="647" y="251"/>
                            <a:pt x="647" y="251"/>
                          </a:cubicBezTo>
                          <a:cubicBezTo>
                            <a:pt x="647" y="250"/>
                            <a:pt x="647" y="250"/>
                            <a:pt x="646" y="250"/>
                          </a:cubicBezTo>
                          <a:cubicBezTo>
                            <a:pt x="647" y="250"/>
                            <a:pt x="647" y="250"/>
                            <a:pt x="647" y="250"/>
                          </a:cubicBezTo>
                          <a:cubicBezTo>
                            <a:pt x="647" y="248"/>
                            <a:pt x="647" y="246"/>
                            <a:pt x="647" y="244"/>
                          </a:cubicBezTo>
                          <a:cubicBezTo>
                            <a:pt x="647" y="243"/>
                            <a:pt x="647" y="243"/>
                            <a:pt x="646" y="243"/>
                          </a:cubicBezTo>
                          <a:cubicBezTo>
                            <a:pt x="646" y="242"/>
                            <a:pt x="646" y="242"/>
                            <a:pt x="645" y="241"/>
                          </a:cubicBezTo>
                          <a:cubicBezTo>
                            <a:pt x="645" y="241"/>
                            <a:pt x="645" y="241"/>
                            <a:pt x="645" y="241"/>
                          </a:cubicBezTo>
                          <a:cubicBezTo>
                            <a:pt x="645" y="240"/>
                            <a:pt x="645" y="240"/>
                            <a:pt x="645" y="240"/>
                          </a:cubicBezTo>
                          <a:cubicBezTo>
                            <a:pt x="644" y="240"/>
                            <a:pt x="644" y="240"/>
                            <a:pt x="644" y="240"/>
                          </a:cubicBezTo>
                          <a:cubicBezTo>
                            <a:pt x="643" y="240"/>
                            <a:pt x="643" y="240"/>
                            <a:pt x="642" y="239"/>
                          </a:cubicBezTo>
                          <a:cubicBezTo>
                            <a:pt x="642" y="239"/>
                            <a:pt x="642" y="239"/>
                            <a:pt x="642" y="239"/>
                          </a:cubicBezTo>
                          <a:cubicBezTo>
                            <a:pt x="642" y="238"/>
                            <a:pt x="642" y="238"/>
                            <a:pt x="641" y="237"/>
                          </a:cubicBezTo>
                          <a:cubicBezTo>
                            <a:pt x="641" y="237"/>
                            <a:pt x="641" y="236"/>
                            <a:pt x="642" y="236"/>
                          </a:cubicBezTo>
                          <a:cubicBezTo>
                            <a:pt x="642" y="235"/>
                            <a:pt x="642" y="235"/>
                            <a:pt x="642" y="234"/>
                          </a:cubicBezTo>
                          <a:cubicBezTo>
                            <a:pt x="642" y="234"/>
                            <a:pt x="641" y="234"/>
                            <a:pt x="641" y="234"/>
                          </a:cubicBezTo>
                          <a:cubicBezTo>
                            <a:pt x="641" y="234"/>
                            <a:pt x="641" y="233"/>
                            <a:pt x="641" y="232"/>
                          </a:cubicBezTo>
                          <a:cubicBezTo>
                            <a:pt x="641" y="232"/>
                            <a:pt x="641" y="231"/>
                            <a:pt x="641" y="231"/>
                          </a:cubicBezTo>
                          <a:cubicBezTo>
                            <a:pt x="641" y="231"/>
                            <a:pt x="641" y="230"/>
                            <a:pt x="641" y="230"/>
                          </a:cubicBezTo>
                          <a:cubicBezTo>
                            <a:pt x="641" y="230"/>
                            <a:pt x="641" y="230"/>
                            <a:pt x="641" y="230"/>
                          </a:cubicBezTo>
                          <a:cubicBezTo>
                            <a:pt x="640" y="230"/>
                            <a:pt x="640" y="230"/>
                            <a:pt x="640" y="230"/>
                          </a:cubicBezTo>
                          <a:cubicBezTo>
                            <a:pt x="640" y="230"/>
                            <a:pt x="640" y="230"/>
                            <a:pt x="640" y="230"/>
                          </a:cubicBezTo>
                          <a:cubicBezTo>
                            <a:pt x="640" y="230"/>
                            <a:pt x="641" y="230"/>
                            <a:pt x="641" y="230"/>
                          </a:cubicBezTo>
                          <a:cubicBezTo>
                            <a:pt x="640" y="230"/>
                            <a:pt x="640" y="230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8"/>
                            <a:pt x="641" y="228"/>
                            <a:pt x="640" y="227"/>
                          </a:cubicBezTo>
                          <a:cubicBezTo>
                            <a:pt x="640" y="227"/>
                            <a:pt x="640" y="227"/>
                            <a:pt x="640" y="227"/>
                          </a:cubicBezTo>
                          <a:cubicBezTo>
                            <a:pt x="640" y="226"/>
                            <a:pt x="640" y="226"/>
                            <a:pt x="639" y="227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5"/>
                            <a:pt x="638" y="225"/>
                          </a:cubicBezTo>
                          <a:cubicBezTo>
                            <a:pt x="638" y="225"/>
                            <a:pt x="638" y="225"/>
                            <a:pt x="638" y="225"/>
                          </a:cubicBezTo>
                          <a:cubicBezTo>
                            <a:pt x="638" y="225"/>
                            <a:pt x="638" y="224"/>
                            <a:pt x="638" y="224"/>
                          </a:cubicBezTo>
                          <a:cubicBezTo>
                            <a:pt x="638" y="224"/>
                            <a:pt x="638" y="224"/>
                            <a:pt x="638" y="223"/>
                          </a:cubicBezTo>
                          <a:cubicBezTo>
                            <a:pt x="638" y="223"/>
                            <a:pt x="638" y="222"/>
                            <a:pt x="638" y="222"/>
                          </a:cubicBezTo>
                          <a:cubicBezTo>
                            <a:pt x="638" y="222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0"/>
                            <a:pt x="637" y="219"/>
                            <a:pt x="636" y="218"/>
                          </a:cubicBezTo>
                          <a:cubicBezTo>
                            <a:pt x="635" y="218"/>
                            <a:pt x="635" y="218"/>
                            <a:pt x="634" y="218"/>
                          </a:cubicBezTo>
                          <a:cubicBezTo>
                            <a:pt x="634" y="218"/>
                            <a:pt x="634" y="218"/>
                            <a:pt x="634" y="217"/>
                          </a:cubicBezTo>
                          <a:cubicBezTo>
                            <a:pt x="633" y="217"/>
                            <a:pt x="633" y="216"/>
                            <a:pt x="633" y="216"/>
                          </a:cubicBezTo>
                          <a:cubicBezTo>
                            <a:pt x="633" y="216"/>
                            <a:pt x="633" y="215"/>
                            <a:pt x="633" y="215"/>
                          </a:cubicBezTo>
                          <a:cubicBezTo>
                            <a:pt x="633" y="214"/>
                            <a:pt x="633" y="214"/>
                            <a:pt x="633" y="213"/>
                          </a:cubicBezTo>
                          <a:cubicBezTo>
                            <a:pt x="633" y="213"/>
                            <a:pt x="633" y="213"/>
                            <a:pt x="633" y="213"/>
                          </a:cubicBezTo>
                          <a:cubicBezTo>
                            <a:pt x="633" y="212"/>
                            <a:pt x="632" y="211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2" y="209"/>
                            <a:pt x="632" y="209"/>
                            <a:pt x="631" y="208"/>
                          </a:cubicBezTo>
                          <a:cubicBezTo>
                            <a:pt x="631" y="208"/>
                            <a:pt x="631" y="208"/>
                            <a:pt x="631" y="208"/>
                          </a:cubicBezTo>
                          <a:cubicBezTo>
                            <a:pt x="631" y="207"/>
                            <a:pt x="631" y="206"/>
                            <a:pt x="631" y="206"/>
                          </a:cubicBezTo>
                          <a:cubicBezTo>
                            <a:pt x="631" y="205"/>
                            <a:pt x="630" y="204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2"/>
                            <a:pt x="629" y="201"/>
                            <a:pt x="630" y="201"/>
                          </a:cubicBezTo>
                          <a:cubicBezTo>
                            <a:pt x="630" y="201"/>
                            <a:pt x="630" y="201"/>
                            <a:pt x="631" y="201"/>
                          </a:cubicBezTo>
                          <a:cubicBezTo>
                            <a:pt x="631" y="202"/>
                            <a:pt x="631" y="202"/>
                            <a:pt x="632" y="202"/>
                          </a:cubicBezTo>
                          <a:cubicBezTo>
                            <a:pt x="632" y="202"/>
                            <a:pt x="633" y="202"/>
                            <a:pt x="633" y="202"/>
                          </a:cubicBezTo>
                          <a:cubicBezTo>
                            <a:pt x="634" y="202"/>
                            <a:pt x="634" y="202"/>
                            <a:pt x="634" y="201"/>
                          </a:cubicBezTo>
                          <a:cubicBezTo>
                            <a:pt x="634" y="201"/>
                            <a:pt x="634" y="201"/>
                            <a:pt x="634" y="201"/>
                          </a:cubicBezTo>
                          <a:cubicBezTo>
                            <a:pt x="634" y="201"/>
                            <a:pt x="634" y="201"/>
                            <a:pt x="633" y="201"/>
                          </a:cubicBezTo>
                          <a:cubicBezTo>
                            <a:pt x="633" y="201"/>
                            <a:pt x="633" y="201"/>
                            <a:pt x="633" y="201"/>
                          </a:cubicBezTo>
                          <a:cubicBezTo>
                            <a:pt x="633" y="200"/>
                            <a:pt x="633" y="200"/>
                            <a:pt x="633" y="200"/>
                          </a:cubicBezTo>
                          <a:cubicBezTo>
                            <a:pt x="633" y="200"/>
                            <a:pt x="633" y="200"/>
                            <a:pt x="633" y="200"/>
                          </a:cubicBezTo>
                          <a:cubicBezTo>
                            <a:pt x="633" y="199"/>
                            <a:pt x="633" y="198"/>
                            <a:pt x="632" y="198"/>
                          </a:cubicBezTo>
                          <a:cubicBezTo>
                            <a:pt x="632" y="198"/>
                            <a:pt x="632" y="198"/>
                            <a:pt x="632" y="198"/>
                          </a:cubicBezTo>
                          <a:cubicBezTo>
                            <a:pt x="632" y="197"/>
                            <a:pt x="632" y="197"/>
                            <a:pt x="631" y="196"/>
                          </a:cubicBezTo>
                          <a:cubicBezTo>
                            <a:pt x="631" y="196"/>
                            <a:pt x="632" y="195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2"/>
                            <a:pt x="630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8" y="190"/>
                            <a:pt x="628" y="189"/>
                            <a:pt x="628" y="189"/>
                          </a:cubicBezTo>
                          <a:cubicBezTo>
                            <a:pt x="628" y="188"/>
                            <a:pt x="627" y="188"/>
                            <a:pt x="626" y="188"/>
                          </a:cubicBezTo>
                          <a:cubicBezTo>
                            <a:pt x="626" y="188"/>
                            <a:pt x="626" y="188"/>
                            <a:pt x="626" y="188"/>
                          </a:cubicBezTo>
                          <a:cubicBezTo>
                            <a:pt x="626" y="188"/>
                            <a:pt x="626" y="188"/>
                            <a:pt x="626" y="187"/>
                          </a:cubicBezTo>
                          <a:cubicBezTo>
                            <a:pt x="626" y="187"/>
                            <a:pt x="626" y="187"/>
                            <a:pt x="626" y="187"/>
                          </a:cubicBezTo>
                          <a:cubicBezTo>
                            <a:pt x="627" y="187"/>
                            <a:pt x="627" y="187"/>
                            <a:pt x="627" y="186"/>
                          </a:cubicBezTo>
                          <a:cubicBezTo>
                            <a:pt x="627" y="185"/>
                            <a:pt x="627" y="185"/>
                            <a:pt x="626" y="184"/>
                          </a:cubicBezTo>
                          <a:cubicBezTo>
                            <a:pt x="626" y="183"/>
                            <a:pt x="626" y="183"/>
                            <a:pt x="626" y="183"/>
                          </a:cubicBezTo>
                          <a:cubicBezTo>
                            <a:pt x="625" y="183"/>
                            <a:pt x="624" y="183"/>
                            <a:pt x="623" y="184"/>
                          </a:cubicBezTo>
                          <a:cubicBezTo>
                            <a:pt x="622" y="185"/>
                            <a:pt x="622" y="185"/>
                            <a:pt x="623" y="186"/>
                          </a:cubicBezTo>
                          <a:cubicBezTo>
                            <a:pt x="623" y="186"/>
                            <a:pt x="623" y="186"/>
                            <a:pt x="624" y="187"/>
                          </a:cubicBezTo>
                          <a:cubicBezTo>
                            <a:pt x="624" y="188"/>
                            <a:pt x="625" y="188"/>
                            <a:pt x="626" y="188"/>
                          </a:cubicBezTo>
                          <a:cubicBezTo>
                            <a:pt x="626" y="188"/>
                            <a:pt x="626" y="189"/>
                            <a:pt x="626" y="189"/>
                          </a:cubicBezTo>
                          <a:cubicBezTo>
                            <a:pt x="626" y="189"/>
                            <a:pt x="626" y="189"/>
                            <a:pt x="626" y="189"/>
                          </a:cubicBezTo>
                          <a:cubicBezTo>
                            <a:pt x="626" y="190"/>
                            <a:pt x="626" y="191"/>
                            <a:pt x="626" y="192"/>
                          </a:cubicBezTo>
                          <a:cubicBezTo>
                            <a:pt x="626" y="192"/>
                            <a:pt x="626" y="192"/>
                            <a:pt x="626" y="192"/>
                          </a:cubicBezTo>
                          <a:cubicBezTo>
                            <a:pt x="626" y="192"/>
                            <a:pt x="626" y="192"/>
                            <a:pt x="626" y="192"/>
                          </a:cubicBezTo>
                          <a:cubicBezTo>
                            <a:pt x="626" y="192"/>
                            <a:pt x="625" y="193"/>
                            <a:pt x="625" y="193"/>
                          </a:cubicBezTo>
                          <a:cubicBezTo>
                            <a:pt x="626" y="193"/>
                            <a:pt x="626" y="193"/>
                            <a:pt x="626" y="193"/>
                          </a:cubicBezTo>
                          <a:cubicBezTo>
                            <a:pt x="626" y="194"/>
                            <a:pt x="626" y="194"/>
                            <a:pt x="627" y="195"/>
                          </a:cubicBezTo>
                          <a:cubicBezTo>
                            <a:pt x="627" y="195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8"/>
                            <a:pt x="629" y="199"/>
                            <a:pt x="629" y="199"/>
                          </a:cubicBezTo>
                          <a:cubicBezTo>
                            <a:pt x="629" y="200"/>
                            <a:pt x="630" y="200"/>
                            <a:pt x="629" y="200"/>
                          </a:cubicBezTo>
                          <a:cubicBezTo>
                            <a:pt x="629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7" y="199"/>
                            <a:pt x="627" y="199"/>
                          </a:cubicBezTo>
                          <a:cubicBezTo>
                            <a:pt x="627" y="198"/>
                            <a:pt x="626" y="199"/>
                            <a:pt x="626" y="199"/>
                          </a:cubicBezTo>
                          <a:cubicBezTo>
                            <a:pt x="625" y="199"/>
                            <a:pt x="625" y="199"/>
                            <a:pt x="625" y="199"/>
                          </a:cubicBezTo>
                          <a:cubicBezTo>
                            <a:pt x="625" y="199"/>
                            <a:pt x="624" y="199"/>
                            <a:pt x="624" y="199"/>
                          </a:cubicBezTo>
                          <a:cubicBezTo>
                            <a:pt x="624" y="199"/>
                            <a:pt x="624" y="199"/>
                            <a:pt x="624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7"/>
                            <a:pt x="623" y="197"/>
                            <a:pt x="623" y="197"/>
                          </a:cubicBezTo>
                          <a:cubicBezTo>
                            <a:pt x="623" y="196"/>
                            <a:pt x="623" y="196"/>
                            <a:pt x="623" y="196"/>
                          </a:cubicBezTo>
                          <a:cubicBezTo>
                            <a:pt x="622" y="195"/>
                            <a:pt x="621" y="194"/>
                            <a:pt x="620" y="194"/>
                          </a:cubicBezTo>
                          <a:cubicBezTo>
                            <a:pt x="619" y="193"/>
                            <a:pt x="619" y="193"/>
                            <a:pt x="619" y="193"/>
                          </a:cubicBezTo>
                          <a:cubicBezTo>
                            <a:pt x="619" y="192"/>
                            <a:pt x="619" y="192"/>
                            <a:pt x="619" y="192"/>
                          </a:cubicBezTo>
                          <a:cubicBezTo>
                            <a:pt x="619" y="192"/>
                            <a:pt x="619" y="192"/>
                            <a:pt x="619" y="192"/>
                          </a:cubicBezTo>
                          <a:cubicBezTo>
                            <a:pt x="619" y="191"/>
                            <a:pt x="619" y="191"/>
                            <a:pt x="619" y="190"/>
                          </a:cubicBezTo>
                          <a:cubicBezTo>
                            <a:pt x="619" y="190"/>
                            <a:pt x="618" y="190"/>
                            <a:pt x="618" y="189"/>
                          </a:cubicBezTo>
                          <a:cubicBezTo>
                            <a:pt x="618" y="189"/>
                            <a:pt x="618" y="189"/>
                            <a:pt x="618" y="189"/>
                          </a:cubicBezTo>
                          <a:cubicBezTo>
                            <a:pt x="618" y="189"/>
                            <a:pt x="618" y="188"/>
                            <a:pt x="617" y="188"/>
                          </a:cubicBezTo>
                          <a:cubicBezTo>
                            <a:pt x="617" y="188"/>
                            <a:pt x="617" y="188"/>
                            <a:pt x="617" y="188"/>
                          </a:cubicBezTo>
                          <a:cubicBezTo>
                            <a:pt x="617" y="188"/>
                            <a:pt x="617" y="188"/>
                            <a:pt x="617" y="187"/>
                          </a:cubicBezTo>
                          <a:cubicBezTo>
                            <a:pt x="617" y="186"/>
                            <a:pt x="617" y="186"/>
                            <a:pt x="616" y="186"/>
                          </a:cubicBezTo>
                          <a:cubicBezTo>
                            <a:pt x="616" y="186"/>
                            <a:pt x="616" y="186"/>
                            <a:pt x="616" y="186"/>
                          </a:cubicBezTo>
                          <a:cubicBezTo>
                            <a:pt x="616" y="186"/>
                            <a:pt x="616" y="185"/>
                            <a:pt x="616" y="185"/>
                          </a:cubicBezTo>
                          <a:cubicBezTo>
                            <a:pt x="616" y="185"/>
                            <a:pt x="616" y="185"/>
                            <a:pt x="616" y="185"/>
                          </a:cubicBezTo>
                          <a:cubicBezTo>
                            <a:pt x="617" y="184"/>
                            <a:pt x="617" y="183"/>
                            <a:pt x="618" y="183"/>
                          </a:cubicBezTo>
                          <a:cubicBezTo>
                            <a:pt x="619" y="183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20" y="182"/>
                            <a:pt x="620" y="182"/>
                            <a:pt x="620" y="182"/>
                          </a:cubicBezTo>
                          <a:cubicBezTo>
                            <a:pt x="620" y="182"/>
                            <a:pt x="620" y="183"/>
                            <a:pt x="621" y="183"/>
                          </a:cubicBezTo>
                          <a:cubicBezTo>
                            <a:pt x="621" y="183"/>
                            <a:pt x="622" y="183"/>
                            <a:pt x="622" y="183"/>
                          </a:cubicBezTo>
                          <a:cubicBezTo>
                            <a:pt x="623" y="182"/>
                            <a:pt x="623" y="181"/>
                            <a:pt x="622" y="180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8"/>
                            <a:pt x="621" y="178"/>
                            <a:pt x="621" y="178"/>
                          </a:cubicBezTo>
                          <a:cubicBezTo>
                            <a:pt x="620" y="177"/>
                            <a:pt x="619" y="177"/>
                            <a:pt x="618" y="176"/>
                          </a:cubicBezTo>
                          <a:cubicBezTo>
                            <a:pt x="618" y="176"/>
                            <a:pt x="618" y="176"/>
                            <a:pt x="618" y="176"/>
                          </a:cubicBezTo>
                          <a:cubicBezTo>
                            <a:pt x="618" y="175"/>
                            <a:pt x="618" y="175"/>
                            <a:pt x="617" y="175"/>
                          </a:cubicBezTo>
                          <a:cubicBezTo>
                            <a:pt x="616" y="175"/>
                            <a:pt x="616" y="175"/>
                            <a:pt x="616" y="175"/>
                          </a:cubicBezTo>
                          <a:cubicBezTo>
                            <a:pt x="617" y="174"/>
                            <a:pt x="617" y="174"/>
                            <a:pt x="617" y="174"/>
                          </a:cubicBezTo>
                          <a:cubicBezTo>
                            <a:pt x="616" y="174"/>
                            <a:pt x="616" y="174"/>
                            <a:pt x="616" y="174"/>
                          </a:cubicBezTo>
                          <a:cubicBezTo>
                            <a:pt x="616" y="174"/>
                            <a:pt x="616" y="174"/>
                            <a:pt x="616" y="174"/>
                          </a:cubicBezTo>
                          <a:cubicBezTo>
                            <a:pt x="616" y="174"/>
                            <a:pt x="616" y="173"/>
                            <a:pt x="616" y="173"/>
                          </a:cubicBezTo>
                          <a:cubicBezTo>
                            <a:pt x="616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2"/>
                            <a:pt x="614" y="172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2" y="170"/>
                          </a:cubicBezTo>
                          <a:cubicBezTo>
                            <a:pt x="612" y="169"/>
                            <a:pt x="611" y="168"/>
                            <a:pt x="610" y="168"/>
                          </a:cubicBezTo>
                          <a:cubicBezTo>
                            <a:pt x="609" y="167"/>
                            <a:pt x="609" y="167"/>
                            <a:pt x="609" y="168"/>
                          </a:cubicBezTo>
                          <a:cubicBezTo>
                            <a:pt x="609" y="168"/>
                            <a:pt x="609" y="168"/>
                            <a:pt x="609" y="168"/>
                          </a:cubicBezTo>
                          <a:cubicBezTo>
                            <a:pt x="609" y="168"/>
                            <a:pt x="609" y="168"/>
                            <a:pt x="609" y="168"/>
                          </a:cubicBezTo>
                          <a:cubicBezTo>
                            <a:pt x="609" y="167"/>
                            <a:pt x="609" y="167"/>
                            <a:pt x="608" y="167"/>
                          </a:cubicBezTo>
                          <a:cubicBezTo>
                            <a:pt x="608" y="167"/>
                            <a:pt x="608" y="167"/>
                            <a:pt x="608" y="167"/>
                          </a:cubicBezTo>
                          <a:cubicBezTo>
                            <a:pt x="608" y="166"/>
                            <a:pt x="608" y="166"/>
                            <a:pt x="608" y="165"/>
                          </a:cubicBezTo>
                          <a:cubicBezTo>
                            <a:pt x="608" y="165"/>
                            <a:pt x="608" y="165"/>
                            <a:pt x="607" y="165"/>
                          </a:cubicBezTo>
                          <a:cubicBezTo>
                            <a:pt x="607" y="165"/>
                            <a:pt x="607" y="165"/>
                            <a:pt x="607" y="165"/>
                          </a:cubicBezTo>
                          <a:cubicBezTo>
                            <a:pt x="607" y="165"/>
                            <a:pt x="607" y="165"/>
                            <a:pt x="607" y="165"/>
                          </a:cubicBezTo>
                          <a:cubicBezTo>
                            <a:pt x="607" y="165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3"/>
                          </a:cubicBezTo>
                          <a:cubicBezTo>
                            <a:pt x="605" y="163"/>
                            <a:pt x="604" y="162"/>
                            <a:pt x="604" y="160"/>
                          </a:cubicBezTo>
                          <a:cubicBezTo>
                            <a:pt x="604" y="160"/>
                            <a:pt x="603" y="159"/>
                            <a:pt x="602" y="159"/>
                          </a:cubicBezTo>
                          <a:cubicBezTo>
                            <a:pt x="602" y="159"/>
                            <a:pt x="602" y="159"/>
                            <a:pt x="602" y="159"/>
                          </a:cubicBezTo>
                          <a:cubicBezTo>
                            <a:pt x="603" y="159"/>
                            <a:pt x="603" y="158"/>
                            <a:pt x="602" y="158"/>
                          </a:cubicBezTo>
                          <a:cubicBezTo>
                            <a:pt x="602" y="158"/>
                            <a:pt x="602" y="158"/>
                            <a:pt x="602" y="158"/>
                          </a:cubicBezTo>
                          <a:cubicBezTo>
                            <a:pt x="602" y="157"/>
                            <a:pt x="602" y="157"/>
                            <a:pt x="602" y="156"/>
                          </a:cubicBezTo>
                          <a:cubicBezTo>
                            <a:pt x="602" y="155"/>
                            <a:pt x="602" y="155"/>
                            <a:pt x="601" y="155"/>
                          </a:cubicBezTo>
                          <a:cubicBezTo>
                            <a:pt x="601" y="155"/>
                            <a:pt x="601" y="155"/>
                            <a:pt x="601" y="155"/>
                          </a:cubicBezTo>
                          <a:cubicBezTo>
                            <a:pt x="601" y="154"/>
                            <a:pt x="602" y="154"/>
                            <a:pt x="602" y="153"/>
                          </a:cubicBezTo>
                          <a:cubicBezTo>
                            <a:pt x="602" y="153"/>
                            <a:pt x="602" y="152"/>
                            <a:pt x="601" y="152"/>
                          </a:cubicBezTo>
                          <a:cubicBezTo>
                            <a:pt x="601" y="152"/>
                            <a:pt x="601" y="152"/>
                            <a:pt x="601" y="152"/>
                          </a:cubicBezTo>
                          <a:cubicBezTo>
                            <a:pt x="601" y="152"/>
                            <a:pt x="601" y="152"/>
                            <a:pt x="601" y="152"/>
                          </a:cubicBezTo>
                          <a:cubicBezTo>
                            <a:pt x="600" y="151"/>
                            <a:pt x="599" y="151"/>
                            <a:pt x="598" y="150"/>
                          </a:cubicBezTo>
                          <a:cubicBezTo>
                            <a:pt x="598" y="150"/>
                            <a:pt x="598" y="150"/>
                            <a:pt x="598" y="150"/>
                          </a:cubicBezTo>
                          <a:cubicBezTo>
                            <a:pt x="598" y="150"/>
                            <a:pt x="598" y="149"/>
                            <a:pt x="599" y="149"/>
                          </a:cubicBezTo>
                          <a:cubicBezTo>
                            <a:pt x="599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1" y="148"/>
                            <a:pt x="601" y="148"/>
                            <a:pt x="601" y="148"/>
                          </a:cubicBezTo>
                          <a:cubicBezTo>
                            <a:pt x="601" y="148"/>
                            <a:pt x="601" y="148"/>
                            <a:pt x="601" y="148"/>
                          </a:cubicBezTo>
                          <a:cubicBezTo>
                            <a:pt x="601" y="149"/>
                            <a:pt x="600" y="149"/>
                            <a:pt x="600" y="149"/>
                          </a:cubicBezTo>
                          <a:cubicBezTo>
                            <a:pt x="601" y="150"/>
                            <a:pt x="602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4" y="152"/>
                            <a:pt x="605" y="151"/>
                            <a:pt x="605" y="151"/>
                          </a:cubicBezTo>
                          <a:cubicBezTo>
                            <a:pt x="606" y="152"/>
                            <a:pt x="606" y="152"/>
                            <a:pt x="606" y="152"/>
                          </a:cubicBezTo>
                          <a:cubicBezTo>
                            <a:pt x="607" y="152"/>
                            <a:pt x="607" y="151"/>
                            <a:pt x="607" y="151"/>
                          </a:cubicBezTo>
                          <a:cubicBezTo>
                            <a:pt x="607" y="151"/>
                            <a:pt x="607" y="150"/>
                            <a:pt x="606" y="150"/>
                          </a:cubicBezTo>
                          <a:cubicBezTo>
                            <a:pt x="606" y="150"/>
                            <a:pt x="606" y="150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4" y="149"/>
                            <a:pt x="604" y="149"/>
                            <a:pt x="604" y="149"/>
                          </a:cubicBezTo>
                          <a:cubicBezTo>
                            <a:pt x="604" y="149"/>
                            <a:pt x="604" y="149"/>
                            <a:pt x="604" y="149"/>
                          </a:cubicBezTo>
                          <a:cubicBezTo>
                            <a:pt x="604" y="148"/>
                            <a:pt x="604" y="148"/>
                            <a:pt x="603" y="148"/>
                          </a:cubicBezTo>
                          <a:cubicBezTo>
                            <a:pt x="603" y="148"/>
                            <a:pt x="603" y="147"/>
                            <a:pt x="603" y="147"/>
                          </a:cubicBezTo>
                          <a:cubicBezTo>
                            <a:pt x="603" y="147"/>
                            <a:pt x="602" y="147"/>
                            <a:pt x="602" y="147"/>
                          </a:cubicBezTo>
                          <a:cubicBezTo>
                            <a:pt x="602" y="147"/>
                            <a:pt x="602" y="147"/>
                            <a:pt x="602" y="147"/>
                          </a:cubicBezTo>
                          <a:cubicBezTo>
                            <a:pt x="602" y="147"/>
                            <a:pt x="602" y="147"/>
                            <a:pt x="602" y="147"/>
                          </a:cubicBezTo>
                          <a:cubicBezTo>
                            <a:pt x="601" y="147"/>
                            <a:pt x="601" y="147"/>
                            <a:pt x="600" y="147"/>
                          </a:cubicBezTo>
                          <a:cubicBezTo>
                            <a:pt x="600" y="147"/>
                            <a:pt x="600" y="147"/>
                            <a:pt x="600" y="147"/>
                          </a:cubicBezTo>
                          <a:cubicBezTo>
                            <a:pt x="600" y="147"/>
                            <a:pt x="599" y="147"/>
                            <a:pt x="599" y="147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5"/>
                          </a:cubicBezTo>
                          <a:cubicBezTo>
                            <a:pt x="598" y="145"/>
                            <a:pt x="597" y="145"/>
                            <a:pt x="597" y="144"/>
                          </a:cubicBezTo>
                          <a:cubicBezTo>
                            <a:pt x="597" y="144"/>
                            <a:pt x="596" y="144"/>
                            <a:pt x="595" y="144"/>
                          </a:cubicBezTo>
                          <a:cubicBezTo>
                            <a:pt x="595" y="144"/>
                            <a:pt x="594" y="144"/>
                            <a:pt x="593" y="144"/>
                          </a:cubicBezTo>
                          <a:cubicBezTo>
                            <a:pt x="593" y="144"/>
                            <a:pt x="593" y="144"/>
                            <a:pt x="593" y="144"/>
                          </a:cubicBezTo>
                          <a:cubicBezTo>
                            <a:pt x="594" y="142"/>
                            <a:pt x="593" y="141"/>
                            <a:pt x="593" y="140"/>
                          </a:cubicBezTo>
                          <a:cubicBezTo>
                            <a:pt x="593" y="140"/>
                            <a:pt x="592" y="140"/>
                            <a:pt x="592" y="140"/>
                          </a:cubicBezTo>
                          <a:cubicBezTo>
                            <a:pt x="592" y="140"/>
                            <a:pt x="592" y="140"/>
                            <a:pt x="592" y="140"/>
                          </a:cubicBezTo>
                          <a:cubicBezTo>
                            <a:pt x="592" y="140"/>
                            <a:pt x="592" y="140"/>
                            <a:pt x="592" y="140"/>
                          </a:cubicBezTo>
                          <a:cubicBezTo>
                            <a:pt x="592" y="139"/>
                            <a:pt x="592" y="139"/>
                            <a:pt x="592" y="139"/>
                          </a:cubicBezTo>
                          <a:cubicBezTo>
                            <a:pt x="591" y="138"/>
                            <a:pt x="591" y="138"/>
                            <a:pt x="590" y="138"/>
                          </a:cubicBezTo>
                          <a:cubicBezTo>
                            <a:pt x="590" y="138"/>
                            <a:pt x="590" y="138"/>
                            <a:pt x="589" y="138"/>
                          </a:cubicBezTo>
                          <a:cubicBezTo>
                            <a:pt x="589" y="138"/>
                            <a:pt x="589" y="138"/>
                            <a:pt x="589" y="138"/>
                          </a:cubicBezTo>
                          <a:cubicBezTo>
                            <a:pt x="589" y="138"/>
                            <a:pt x="589" y="138"/>
                            <a:pt x="589" y="137"/>
                          </a:cubicBezTo>
                          <a:cubicBezTo>
                            <a:pt x="589" y="137"/>
                            <a:pt x="588" y="137"/>
                            <a:pt x="588" y="137"/>
                          </a:cubicBezTo>
                          <a:cubicBezTo>
                            <a:pt x="588" y="137"/>
                            <a:pt x="588" y="137"/>
                            <a:pt x="588" y="137"/>
                          </a:cubicBezTo>
                          <a:cubicBezTo>
                            <a:pt x="588" y="137"/>
                            <a:pt x="587" y="136"/>
                            <a:pt x="586" y="136"/>
                          </a:cubicBezTo>
                          <a:cubicBezTo>
                            <a:pt x="586" y="136"/>
                            <a:pt x="585" y="136"/>
                            <a:pt x="585" y="136"/>
                          </a:cubicBezTo>
                          <a:cubicBezTo>
                            <a:pt x="585" y="136"/>
                            <a:pt x="585" y="136"/>
                            <a:pt x="585" y="136"/>
                          </a:cubicBezTo>
                          <a:cubicBezTo>
                            <a:pt x="585" y="135"/>
                            <a:pt x="584" y="135"/>
                            <a:pt x="584" y="135"/>
                          </a:cubicBezTo>
                          <a:cubicBezTo>
                            <a:pt x="584" y="135"/>
                            <a:pt x="583" y="135"/>
                            <a:pt x="583" y="135"/>
                          </a:cubicBezTo>
                          <a:cubicBezTo>
                            <a:pt x="583" y="135"/>
                            <a:pt x="583" y="135"/>
                            <a:pt x="583" y="135"/>
                          </a:cubicBezTo>
                          <a:cubicBezTo>
                            <a:pt x="583" y="135"/>
                            <a:pt x="583" y="135"/>
                            <a:pt x="583" y="135"/>
                          </a:cubicBezTo>
                          <a:cubicBezTo>
                            <a:pt x="583" y="133"/>
                            <a:pt x="583" y="132"/>
                            <a:pt x="582" y="131"/>
                          </a:cubicBezTo>
                          <a:cubicBezTo>
                            <a:pt x="581" y="131"/>
                            <a:pt x="581" y="131"/>
                            <a:pt x="581" y="131"/>
                          </a:cubicBezTo>
                          <a:cubicBezTo>
                            <a:pt x="581" y="131"/>
                            <a:pt x="581" y="131"/>
                            <a:pt x="581" y="131"/>
                          </a:cubicBezTo>
                          <a:cubicBezTo>
                            <a:pt x="582" y="131"/>
                            <a:pt x="582" y="131"/>
                            <a:pt x="582" y="131"/>
                          </a:cubicBezTo>
                          <a:cubicBezTo>
                            <a:pt x="581" y="130"/>
                            <a:pt x="581" y="130"/>
                            <a:pt x="581" y="130"/>
                          </a:cubicBezTo>
                          <a:cubicBezTo>
                            <a:pt x="580" y="129"/>
                            <a:pt x="579" y="129"/>
                            <a:pt x="579" y="129"/>
                          </a:cubicBezTo>
                          <a:cubicBezTo>
                            <a:pt x="579" y="129"/>
                            <a:pt x="579" y="129"/>
                            <a:pt x="579" y="129"/>
                          </a:cubicBezTo>
                          <a:cubicBezTo>
                            <a:pt x="579" y="129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7" y="128"/>
                          </a:cubicBezTo>
                          <a:cubicBezTo>
                            <a:pt x="577" y="128"/>
                            <a:pt x="577" y="128"/>
                            <a:pt x="577" y="128"/>
                          </a:cubicBezTo>
                          <a:cubicBezTo>
                            <a:pt x="577" y="128"/>
                            <a:pt x="577" y="128"/>
                            <a:pt x="577" y="128"/>
                          </a:cubicBezTo>
                          <a:cubicBezTo>
                            <a:pt x="577" y="127"/>
                            <a:pt x="577" y="127"/>
                            <a:pt x="576" y="127"/>
                          </a:cubicBezTo>
                          <a:cubicBezTo>
                            <a:pt x="576" y="127"/>
                            <a:pt x="576" y="127"/>
                            <a:pt x="576" y="127"/>
                          </a:cubicBezTo>
                          <a:cubicBezTo>
                            <a:pt x="577" y="126"/>
                            <a:pt x="577" y="126"/>
                            <a:pt x="576" y="126"/>
                          </a:cubicBezTo>
                          <a:cubicBezTo>
                            <a:pt x="576" y="126"/>
                            <a:pt x="576" y="126"/>
                            <a:pt x="576" y="126"/>
                          </a:cubicBezTo>
                          <a:cubicBezTo>
                            <a:pt x="575" y="124"/>
                            <a:pt x="575" y="124"/>
                            <a:pt x="574" y="123"/>
                          </a:cubicBezTo>
                          <a:cubicBezTo>
                            <a:pt x="574" y="123"/>
                            <a:pt x="574" y="123"/>
                            <a:pt x="574" y="123"/>
                          </a:cubicBezTo>
                          <a:cubicBezTo>
                            <a:pt x="574" y="123"/>
                            <a:pt x="573" y="123"/>
                            <a:pt x="573" y="123"/>
                          </a:cubicBezTo>
                          <a:cubicBezTo>
                            <a:pt x="573" y="123"/>
                            <a:pt x="573" y="123"/>
                            <a:pt x="573" y="123"/>
                          </a:cubicBezTo>
                          <a:cubicBezTo>
                            <a:pt x="573" y="121"/>
                            <a:pt x="573" y="121"/>
                            <a:pt x="572" y="121"/>
                          </a:cubicBezTo>
                          <a:cubicBezTo>
                            <a:pt x="572" y="121"/>
                            <a:pt x="571" y="121"/>
                            <a:pt x="571" y="121"/>
                          </a:cubicBezTo>
                          <a:cubicBezTo>
                            <a:pt x="571" y="121"/>
                            <a:pt x="571" y="121"/>
                            <a:pt x="571" y="121"/>
                          </a:cubicBezTo>
                          <a:cubicBezTo>
                            <a:pt x="571" y="121"/>
                            <a:pt x="570" y="120"/>
                            <a:pt x="570" y="120"/>
                          </a:cubicBezTo>
                          <a:cubicBezTo>
                            <a:pt x="570" y="119"/>
                            <a:pt x="569" y="119"/>
                            <a:pt x="569" y="119"/>
                          </a:cubicBezTo>
                          <a:cubicBezTo>
                            <a:pt x="569" y="119"/>
                            <a:pt x="569" y="119"/>
                            <a:pt x="569" y="119"/>
                          </a:cubicBezTo>
                          <a:cubicBezTo>
                            <a:pt x="569" y="118"/>
                            <a:pt x="569" y="118"/>
                            <a:pt x="568" y="117"/>
                          </a:cubicBezTo>
                          <a:cubicBezTo>
                            <a:pt x="567" y="117"/>
                            <a:pt x="566" y="116"/>
                            <a:pt x="565" y="116"/>
                          </a:cubicBezTo>
                          <a:cubicBezTo>
                            <a:pt x="565" y="116"/>
                            <a:pt x="565" y="116"/>
                            <a:pt x="565" y="116"/>
                          </a:cubicBezTo>
                          <a:cubicBezTo>
                            <a:pt x="564" y="116"/>
                            <a:pt x="564" y="116"/>
                            <a:pt x="564" y="116"/>
                          </a:cubicBezTo>
                          <a:cubicBezTo>
                            <a:pt x="564" y="116"/>
                            <a:pt x="564" y="116"/>
                            <a:pt x="564" y="116"/>
                          </a:cubicBezTo>
                          <a:cubicBezTo>
                            <a:pt x="564" y="115"/>
                            <a:pt x="563" y="114"/>
                            <a:pt x="562" y="114"/>
                          </a:cubicBezTo>
                          <a:cubicBezTo>
                            <a:pt x="562" y="114"/>
                            <a:pt x="561" y="114"/>
                            <a:pt x="561" y="114"/>
                          </a:cubicBezTo>
                          <a:cubicBezTo>
                            <a:pt x="561" y="114"/>
                            <a:pt x="561" y="114"/>
                            <a:pt x="561" y="114"/>
                          </a:cubicBezTo>
                          <a:cubicBezTo>
                            <a:pt x="561" y="114"/>
                            <a:pt x="561" y="114"/>
                            <a:pt x="561" y="114"/>
                          </a:cubicBezTo>
                          <a:cubicBezTo>
                            <a:pt x="560" y="113"/>
                            <a:pt x="559" y="113"/>
                            <a:pt x="559" y="112"/>
                          </a:cubicBezTo>
                          <a:cubicBezTo>
                            <a:pt x="558" y="112"/>
                            <a:pt x="558" y="112"/>
                            <a:pt x="557" y="111"/>
                          </a:cubicBezTo>
                          <a:cubicBezTo>
                            <a:pt x="557" y="111"/>
                            <a:pt x="557" y="111"/>
                            <a:pt x="556" y="111"/>
                          </a:cubicBezTo>
                          <a:cubicBezTo>
                            <a:pt x="556" y="111"/>
                            <a:pt x="556" y="111"/>
                            <a:pt x="556" y="111"/>
                          </a:cubicBezTo>
                          <a:cubicBezTo>
                            <a:pt x="556" y="110"/>
                            <a:pt x="555" y="110"/>
                            <a:pt x="555" y="110"/>
                          </a:cubicBezTo>
                          <a:cubicBezTo>
                            <a:pt x="555" y="110"/>
                            <a:pt x="555" y="110"/>
                            <a:pt x="555" y="110"/>
                          </a:cubicBezTo>
                          <a:cubicBezTo>
                            <a:pt x="555" y="109"/>
                            <a:pt x="555" y="109"/>
                            <a:pt x="553" y="109"/>
                          </a:cubicBezTo>
                          <a:cubicBezTo>
                            <a:pt x="553" y="109"/>
                            <a:pt x="553" y="109"/>
                            <a:pt x="553" y="109"/>
                          </a:cubicBezTo>
                          <a:cubicBezTo>
                            <a:pt x="553" y="108"/>
                            <a:pt x="553" y="108"/>
                            <a:pt x="553" y="108"/>
                          </a:cubicBezTo>
                          <a:cubicBezTo>
                            <a:pt x="552" y="107"/>
                            <a:pt x="551" y="107"/>
                            <a:pt x="550" y="106"/>
                          </a:cubicBezTo>
                          <a:cubicBezTo>
                            <a:pt x="550" y="106"/>
                            <a:pt x="549" y="106"/>
                            <a:pt x="549" y="106"/>
                          </a:cubicBezTo>
                          <a:cubicBezTo>
                            <a:pt x="548" y="106"/>
                            <a:pt x="548" y="106"/>
                            <a:pt x="548" y="106"/>
                          </a:cubicBezTo>
                          <a:cubicBezTo>
                            <a:pt x="548" y="105"/>
                            <a:pt x="548" y="104"/>
                            <a:pt x="547" y="104"/>
                          </a:cubicBezTo>
                          <a:cubicBezTo>
                            <a:pt x="547" y="104"/>
                            <a:pt x="547" y="104"/>
                            <a:pt x="547" y="104"/>
                          </a:cubicBezTo>
                          <a:cubicBezTo>
                            <a:pt x="547" y="104"/>
                            <a:pt x="547" y="103"/>
                            <a:pt x="547" y="103"/>
                          </a:cubicBezTo>
                          <a:cubicBezTo>
                            <a:pt x="546" y="102"/>
                            <a:pt x="546" y="102"/>
                            <a:pt x="546" y="102"/>
                          </a:cubicBezTo>
                          <a:cubicBezTo>
                            <a:pt x="547" y="101"/>
                            <a:pt x="547" y="101"/>
                            <a:pt x="547" y="100"/>
                          </a:cubicBezTo>
                          <a:cubicBezTo>
                            <a:pt x="547" y="100"/>
                            <a:pt x="547" y="100"/>
                            <a:pt x="548" y="100"/>
                          </a:cubicBezTo>
                          <a:cubicBezTo>
                            <a:pt x="549" y="100"/>
                            <a:pt x="550" y="99"/>
                            <a:pt x="551" y="99"/>
                          </a:cubicBezTo>
                          <a:cubicBezTo>
                            <a:pt x="551" y="99"/>
                            <a:pt x="551" y="99"/>
                            <a:pt x="551" y="100"/>
                          </a:cubicBezTo>
                          <a:cubicBezTo>
                            <a:pt x="551" y="100"/>
                            <a:pt x="551" y="100"/>
                            <a:pt x="551" y="100"/>
                          </a:cubicBezTo>
                          <a:cubicBezTo>
                            <a:pt x="551" y="100"/>
                            <a:pt x="551" y="101"/>
                            <a:pt x="550" y="101"/>
                          </a:cubicBezTo>
                          <a:cubicBezTo>
                            <a:pt x="550" y="102"/>
                            <a:pt x="550" y="102"/>
                            <a:pt x="551" y="103"/>
                          </a:cubicBezTo>
                          <a:cubicBezTo>
                            <a:pt x="551" y="103"/>
                            <a:pt x="551" y="103"/>
                            <a:pt x="551" y="103"/>
                          </a:cubicBezTo>
                          <a:cubicBezTo>
                            <a:pt x="551" y="104"/>
                            <a:pt x="551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5"/>
                            <a:pt x="552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6"/>
                            <a:pt x="553" y="106"/>
                            <a:pt x="554" y="106"/>
                          </a:cubicBezTo>
                          <a:cubicBezTo>
                            <a:pt x="554" y="106"/>
                            <a:pt x="555" y="106"/>
                            <a:pt x="555" y="106"/>
                          </a:cubicBezTo>
                          <a:cubicBezTo>
                            <a:pt x="556" y="106"/>
                            <a:pt x="556" y="106"/>
                            <a:pt x="557" y="107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7"/>
                            <a:pt x="557" y="107"/>
                            <a:pt x="557" y="107"/>
                          </a:cubicBezTo>
                          <a:cubicBezTo>
                            <a:pt x="557" y="107"/>
                            <a:pt x="557" y="108"/>
                            <a:pt x="558" y="108"/>
                          </a:cubicBezTo>
                          <a:cubicBezTo>
                            <a:pt x="558" y="108"/>
                            <a:pt x="559" y="108"/>
                            <a:pt x="559" y="108"/>
                          </a:cubicBezTo>
                          <a:cubicBezTo>
                            <a:pt x="559" y="108"/>
                            <a:pt x="559" y="109"/>
                            <a:pt x="560" y="109"/>
                          </a:cubicBezTo>
                          <a:cubicBezTo>
                            <a:pt x="560" y="108"/>
                            <a:pt x="560" y="108"/>
                            <a:pt x="560" y="108"/>
                          </a:cubicBezTo>
                          <a:cubicBezTo>
                            <a:pt x="560" y="108"/>
                            <a:pt x="560" y="108"/>
                            <a:pt x="560" y="108"/>
                          </a:cubicBezTo>
                          <a:cubicBezTo>
                            <a:pt x="560" y="108"/>
                            <a:pt x="561" y="108"/>
                            <a:pt x="561" y="108"/>
                          </a:cubicBezTo>
                          <a:cubicBezTo>
                            <a:pt x="561" y="107"/>
                            <a:pt x="562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9"/>
                            <a:pt x="563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5" y="109"/>
                          </a:cubicBezTo>
                          <a:cubicBezTo>
                            <a:pt x="565" y="109"/>
                            <a:pt x="565" y="109"/>
                            <a:pt x="565" y="109"/>
                          </a:cubicBezTo>
                          <a:cubicBezTo>
                            <a:pt x="566" y="110"/>
                            <a:pt x="566" y="110"/>
                            <a:pt x="566" y="110"/>
                          </a:cubicBezTo>
                          <a:cubicBezTo>
                            <a:pt x="566" y="110"/>
                            <a:pt x="566" y="110"/>
                            <a:pt x="566" y="110"/>
                          </a:cubicBezTo>
                          <a:cubicBezTo>
                            <a:pt x="566" y="111"/>
                            <a:pt x="567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2"/>
                            <a:pt x="568" y="113"/>
                            <a:pt x="569" y="114"/>
                          </a:cubicBezTo>
                          <a:cubicBezTo>
                            <a:pt x="569" y="113"/>
                            <a:pt x="569" y="113"/>
                            <a:pt x="569" y="113"/>
                          </a:cubicBezTo>
                          <a:cubicBezTo>
                            <a:pt x="569" y="113"/>
                            <a:pt x="569" y="113"/>
                            <a:pt x="569" y="113"/>
                          </a:cubicBezTo>
                          <a:cubicBezTo>
                            <a:pt x="569" y="113"/>
                            <a:pt x="570" y="114"/>
                            <a:pt x="570" y="114"/>
                          </a:cubicBezTo>
                          <a:cubicBezTo>
                            <a:pt x="570" y="114"/>
                            <a:pt x="570" y="114"/>
                            <a:pt x="570" y="114"/>
                          </a:cubicBezTo>
                          <a:cubicBezTo>
                            <a:pt x="570" y="114"/>
                            <a:pt x="569" y="113"/>
                            <a:pt x="569" y="113"/>
                          </a:cubicBezTo>
                          <a:cubicBezTo>
                            <a:pt x="569" y="114"/>
                            <a:pt x="569" y="114"/>
                            <a:pt x="569" y="114"/>
                          </a:cubicBezTo>
                          <a:cubicBezTo>
                            <a:pt x="569" y="114"/>
                            <a:pt x="569" y="114"/>
                            <a:pt x="570" y="114"/>
                          </a:cubicBezTo>
                          <a:cubicBezTo>
                            <a:pt x="570" y="115"/>
                            <a:pt x="570" y="115"/>
                            <a:pt x="571" y="115"/>
                          </a:cubicBezTo>
                          <a:cubicBezTo>
                            <a:pt x="572" y="115"/>
                            <a:pt x="573" y="115"/>
                            <a:pt x="574" y="115"/>
                          </a:cubicBezTo>
                          <a:cubicBezTo>
                            <a:pt x="574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4" y="115"/>
                            <a:pt x="574" y="115"/>
                            <a:pt x="574" y="115"/>
                          </a:cubicBezTo>
                          <a:cubicBezTo>
                            <a:pt x="575" y="115"/>
                            <a:pt x="575" y="115"/>
                            <a:pt x="575" y="116"/>
                          </a:cubicBezTo>
                          <a:cubicBezTo>
                            <a:pt x="575" y="116"/>
                            <a:pt x="575" y="116"/>
                            <a:pt x="575" y="116"/>
                          </a:cubicBezTo>
                          <a:cubicBezTo>
                            <a:pt x="575" y="116"/>
                            <a:pt x="576" y="116"/>
                            <a:pt x="576" y="116"/>
                          </a:cubicBezTo>
                          <a:cubicBezTo>
                            <a:pt x="576" y="116"/>
                            <a:pt x="576" y="116"/>
                            <a:pt x="576" y="116"/>
                          </a:cubicBezTo>
                          <a:cubicBezTo>
                            <a:pt x="576" y="116"/>
                            <a:pt x="576" y="117"/>
                            <a:pt x="577" y="117"/>
                          </a:cubicBezTo>
                          <a:cubicBezTo>
                            <a:pt x="577" y="117"/>
                            <a:pt x="578" y="117"/>
                            <a:pt x="578" y="117"/>
                          </a:cubicBezTo>
                          <a:cubicBezTo>
                            <a:pt x="579" y="117"/>
                            <a:pt x="580" y="117"/>
                            <a:pt x="580" y="118"/>
                          </a:cubicBezTo>
                          <a:cubicBezTo>
                            <a:pt x="580" y="118"/>
                            <a:pt x="581" y="118"/>
                            <a:pt x="581" y="118"/>
                          </a:cubicBezTo>
                          <a:cubicBezTo>
                            <a:pt x="581" y="118"/>
                            <a:pt x="581" y="118"/>
                            <a:pt x="581" y="118"/>
                          </a:cubicBezTo>
                          <a:cubicBezTo>
                            <a:pt x="581" y="119"/>
                            <a:pt x="582" y="119"/>
                            <a:pt x="582" y="119"/>
                          </a:cubicBezTo>
                          <a:cubicBezTo>
                            <a:pt x="582" y="119"/>
                            <a:pt x="582" y="119"/>
                            <a:pt x="582" y="119"/>
                          </a:cubicBezTo>
                          <a:cubicBezTo>
                            <a:pt x="582" y="120"/>
                            <a:pt x="583" y="120"/>
                            <a:pt x="584" y="120"/>
                          </a:cubicBezTo>
                          <a:cubicBezTo>
                            <a:pt x="584" y="121"/>
                            <a:pt x="584" y="121"/>
                            <a:pt x="584" y="121"/>
                          </a:cubicBezTo>
                          <a:cubicBezTo>
                            <a:pt x="584" y="121"/>
                            <a:pt x="584" y="122"/>
                            <a:pt x="584" y="122"/>
                          </a:cubicBezTo>
                          <a:cubicBezTo>
                            <a:pt x="585" y="122"/>
                            <a:pt x="586" y="123"/>
                            <a:pt x="587" y="123"/>
                          </a:cubicBezTo>
                          <a:cubicBezTo>
                            <a:pt x="586" y="123"/>
                            <a:pt x="586" y="123"/>
                            <a:pt x="586" y="123"/>
                          </a:cubicBezTo>
                          <a:cubicBezTo>
                            <a:pt x="587" y="123"/>
                            <a:pt x="587" y="124"/>
                            <a:pt x="587" y="124"/>
                          </a:cubicBezTo>
                          <a:cubicBezTo>
                            <a:pt x="588" y="124"/>
                            <a:pt x="588" y="124"/>
                            <a:pt x="588" y="123"/>
                          </a:cubicBezTo>
                          <a:cubicBezTo>
                            <a:pt x="588" y="123"/>
                            <a:pt x="588" y="122"/>
                            <a:pt x="588" y="122"/>
                          </a:cubicBezTo>
                          <a:cubicBezTo>
                            <a:pt x="588" y="121"/>
                            <a:pt x="587" y="121"/>
                            <a:pt x="586" y="121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19"/>
                          </a:cubicBezTo>
                          <a:cubicBezTo>
                            <a:pt x="586" y="119"/>
                            <a:pt x="586" y="119"/>
                            <a:pt x="586" y="119"/>
                          </a:cubicBezTo>
                          <a:cubicBezTo>
                            <a:pt x="586" y="119"/>
                            <a:pt x="585" y="118"/>
                            <a:pt x="585" y="118"/>
                          </a:cubicBezTo>
                          <a:cubicBezTo>
                            <a:pt x="585" y="117"/>
                            <a:pt x="584" y="117"/>
                            <a:pt x="583" y="117"/>
                          </a:cubicBezTo>
                          <a:cubicBezTo>
                            <a:pt x="583" y="117"/>
                            <a:pt x="583" y="117"/>
                            <a:pt x="583" y="117"/>
                          </a:cubicBezTo>
                          <a:cubicBezTo>
                            <a:pt x="582" y="117"/>
                            <a:pt x="582" y="117"/>
                            <a:pt x="582" y="117"/>
                          </a:cubicBezTo>
                          <a:cubicBezTo>
                            <a:pt x="582" y="116"/>
                            <a:pt x="581" y="116"/>
                            <a:pt x="581" y="115"/>
                          </a:cubicBezTo>
                          <a:cubicBezTo>
                            <a:pt x="580" y="115"/>
                            <a:pt x="580" y="115"/>
                            <a:pt x="579" y="115"/>
                          </a:cubicBezTo>
                          <a:cubicBezTo>
                            <a:pt x="579" y="115"/>
                            <a:pt x="579" y="114"/>
                            <a:pt x="579" y="114"/>
                          </a:cubicBezTo>
                          <a:cubicBezTo>
                            <a:pt x="579" y="114"/>
                            <a:pt x="579" y="114"/>
                            <a:pt x="579" y="114"/>
                          </a:cubicBezTo>
                          <a:cubicBezTo>
                            <a:pt x="579" y="113"/>
                            <a:pt x="579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1"/>
                            <a:pt x="578" y="110"/>
                            <a:pt x="577" y="110"/>
                          </a:cubicBezTo>
                          <a:cubicBezTo>
                            <a:pt x="577" y="110"/>
                            <a:pt x="577" y="109"/>
                            <a:pt x="577" y="109"/>
                          </a:cubicBezTo>
                          <a:cubicBezTo>
                            <a:pt x="576" y="109"/>
                            <a:pt x="576" y="109"/>
                            <a:pt x="575" y="108"/>
                          </a:cubicBezTo>
                          <a:cubicBezTo>
                            <a:pt x="575" y="109"/>
                            <a:pt x="575" y="109"/>
                            <a:pt x="575" y="109"/>
                          </a:cubicBezTo>
                          <a:cubicBezTo>
                            <a:pt x="575" y="109"/>
                            <a:pt x="575" y="109"/>
                            <a:pt x="575" y="109"/>
                          </a:cubicBezTo>
                          <a:cubicBezTo>
                            <a:pt x="575" y="108"/>
                            <a:pt x="575" y="108"/>
                            <a:pt x="575" y="108"/>
                          </a:cubicBezTo>
                          <a:cubicBezTo>
                            <a:pt x="575" y="108"/>
                            <a:pt x="575" y="108"/>
                            <a:pt x="574" y="108"/>
                          </a:cubicBezTo>
                          <a:cubicBezTo>
                            <a:pt x="574" y="108"/>
                            <a:pt x="574" y="108"/>
                            <a:pt x="574" y="108"/>
                          </a:cubicBezTo>
                          <a:cubicBezTo>
                            <a:pt x="574" y="108"/>
                            <a:pt x="574" y="108"/>
                            <a:pt x="574" y="107"/>
                          </a:cubicBezTo>
                          <a:cubicBezTo>
                            <a:pt x="574" y="107"/>
                            <a:pt x="574" y="107"/>
                            <a:pt x="574" y="106"/>
                          </a:cubicBezTo>
                          <a:cubicBezTo>
                            <a:pt x="573" y="106"/>
                            <a:pt x="573" y="106"/>
                            <a:pt x="572" y="106"/>
                          </a:cubicBezTo>
                          <a:cubicBezTo>
                            <a:pt x="572" y="106"/>
                            <a:pt x="572" y="106"/>
                            <a:pt x="572" y="106"/>
                          </a:cubicBezTo>
                          <a:cubicBezTo>
                            <a:pt x="572" y="106"/>
                            <a:pt x="572" y="106"/>
                            <a:pt x="572" y="106"/>
                          </a:cubicBezTo>
                          <a:cubicBezTo>
                            <a:pt x="572" y="106"/>
                            <a:pt x="572" y="105"/>
                            <a:pt x="572" y="105"/>
                          </a:cubicBezTo>
                          <a:cubicBezTo>
                            <a:pt x="572" y="105"/>
                            <a:pt x="572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2" y="105"/>
                            <a:pt x="572" y="105"/>
                            <a:pt x="572" y="105"/>
                          </a:cubicBezTo>
                          <a:cubicBezTo>
                            <a:pt x="571" y="105"/>
                            <a:pt x="571" y="105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3"/>
                            <a:pt x="571" y="103"/>
                          </a:cubicBezTo>
                          <a:cubicBezTo>
                            <a:pt x="571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2"/>
                          </a:cubicBezTo>
                          <a:cubicBezTo>
                            <a:pt x="570" y="102"/>
                            <a:pt x="570" y="102"/>
                            <a:pt x="570" y="102"/>
                          </a:cubicBezTo>
                          <a:cubicBezTo>
                            <a:pt x="569" y="102"/>
                            <a:pt x="569" y="102"/>
                            <a:pt x="568" y="102"/>
                          </a:cubicBezTo>
                          <a:cubicBezTo>
                            <a:pt x="568" y="102"/>
                            <a:pt x="568" y="102"/>
                            <a:pt x="568" y="102"/>
                          </a:cubicBezTo>
                          <a:cubicBezTo>
                            <a:pt x="568" y="101"/>
                            <a:pt x="568" y="101"/>
                            <a:pt x="568" y="100"/>
                          </a:cubicBezTo>
                          <a:cubicBezTo>
                            <a:pt x="567" y="100"/>
                            <a:pt x="567" y="100"/>
                            <a:pt x="567" y="99"/>
                          </a:cubicBezTo>
                          <a:cubicBezTo>
                            <a:pt x="566" y="98"/>
                            <a:pt x="566" y="98"/>
                            <a:pt x="565" y="97"/>
                          </a:cubicBezTo>
                          <a:cubicBezTo>
                            <a:pt x="564" y="97"/>
                            <a:pt x="564" y="97"/>
                            <a:pt x="564" y="97"/>
                          </a:cubicBezTo>
                          <a:cubicBezTo>
                            <a:pt x="564" y="96"/>
                            <a:pt x="564" y="96"/>
                            <a:pt x="563" y="96"/>
                          </a:cubicBezTo>
                          <a:cubicBezTo>
                            <a:pt x="563" y="96"/>
                            <a:pt x="563" y="96"/>
                            <a:pt x="563" y="96"/>
                          </a:cubicBezTo>
                          <a:cubicBezTo>
                            <a:pt x="563" y="96"/>
                            <a:pt x="563" y="96"/>
                            <a:pt x="563" y="96"/>
                          </a:cubicBezTo>
                          <a:cubicBezTo>
                            <a:pt x="562" y="96"/>
                            <a:pt x="561" y="96"/>
                            <a:pt x="560" y="96"/>
                          </a:cubicBezTo>
                          <a:cubicBezTo>
                            <a:pt x="560" y="96"/>
                            <a:pt x="560" y="96"/>
                            <a:pt x="560" y="96"/>
                          </a:cubicBezTo>
                          <a:cubicBezTo>
                            <a:pt x="560" y="95"/>
                            <a:pt x="560" y="95"/>
                            <a:pt x="559" y="95"/>
                          </a:cubicBezTo>
                          <a:cubicBezTo>
                            <a:pt x="559" y="95"/>
                            <a:pt x="559" y="95"/>
                            <a:pt x="559" y="95"/>
                          </a:cubicBezTo>
                          <a:cubicBezTo>
                            <a:pt x="559" y="95"/>
                            <a:pt x="559" y="95"/>
                            <a:pt x="559" y="95"/>
                          </a:cubicBezTo>
                          <a:cubicBezTo>
                            <a:pt x="559" y="94"/>
                            <a:pt x="559" y="94"/>
                            <a:pt x="558" y="94"/>
                          </a:cubicBezTo>
                          <a:cubicBezTo>
                            <a:pt x="558" y="94"/>
                            <a:pt x="559" y="94"/>
                            <a:pt x="559" y="94"/>
                          </a:cubicBezTo>
                          <a:cubicBezTo>
                            <a:pt x="559" y="94"/>
                            <a:pt x="558" y="94"/>
                            <a:pt x="558" y="94"/>
                          </a:cubicBezTo>
                          <a:cubicBezTo>
                            <a:pt x="556" y="93"/>
                            <a:pt x="554" y="92"/>
                            <a:pt x="552" y="90"/>
                          </a:cubicBezTo>
                          <a:cubicBezTo>
                            <a:pt x="551" y="90"/>
                            <a:pt x="551" y="90"/>
                            <a:pt x="551" y="90"/>
                          </a:cubicBezTo>
                          <a:cubicBezTo>
                            <a:pt x="551" y="90"/>
                            <a:pt x="551" y="90"/>
                            <a:pt x="551" y="90"/>
                          </a:cubicBezTo>
                          <a:cubicBezTo>
                            <a:pt x="550" y="90"/>
                            <a:pt x="550" y="90"/>
                            <a:pt x="549" y="90"/>
                          </a:cubicBezTo>
                          <a:cubicBezTo>
                            <a:pt x="549" y="90"/>
                            <a:pt x="549" y="90"/>
                            <a:pt x="549" y="90"/>
                          </a:cubicBezTo>
                          <a:cubicBezTo>
                            <a:pt x="549" y="89"/>
                            <a:pt x="549" y="89"/>
                            <a:pt x="548" y="88"/>
                          </a:cubicBezTo>
                          <a:cubicBezTo>
                            <a:pt x="548" y="88"/>
                            <a:pt x="548" y="88"/>
                            <a:pt x="548" y="88"/>
                          </a:cubicBezTo>
                          <a:cubicBezTo>
                            <a:pt x="548" y="88"/>
                            <a:pt x="548" y="88"/>
                            <a:pt x="548" y="88"/>
                          </a:cubicBezTo>
                          <a:cubicBezTo>
                            <a:pt x="547" y="88"/>
                            <a:pt x="547" y="88"/>
                            <a:pt x="547" y="88"/>
                          </a:cubicBezTo>
                          <a:cubicBezTo>
                            <a:pt x="548" y="87"/>
                            <a:pt x="547" y="87"/>
                            <a:pt x="547" y="86"/>
                          </a:cubicBezTo>
                          <a:cubicBezTo>
                            <a:pt x="545" y="86"/>
                            <a:pt x="543" y="86"/>
                            <a:pt x="541" y="86"/>
                          </a:cubicBezTo>
                          <a:cubicBezTo>
                            <a:pt x="541" y="86"/>
                            <a:pt x="541" y="86"/>
                            <a:pt x="541" y="86"/>
                          </a:cubicBezTo>
                          <a:cubicBezTo>
                            <a:pt x="541" y="86"/>
                            <a:pt x="541" y="86"/>
                            <a:pt x="541" y="85"/>
                          </a:cubicBezTo>
                          <a:cubicBezTo>
                            <a:pt x="540" y="85"/>
                            <a:pt x="539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4"/>
                            <a:pt x="537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2"/>
                            <a:pt x="535" y="82"/>
                            <a:pt x="535" y="82"/>
                          </a:cubicBezTo>
                          <a:cubicBezTo>
                            <a:pt x="534" y="82"/>
                            <a:pt x="533" y="82"/>
                            <a:pt x="532" y="82"/>
                          </a:cubicBezTo>
                          <a:cubicBezTo>
                            <a:pt x="531" y="82"/>
                            <a:pt x="531" y="82"/>
                            <a:pt x="531" y="82"/>
                          </a:cubicBezTo>
                          <a:cubicBezTo>
                            <a:pt x="531" y="82"/>
                            <a:pt x="531" y="81"/>
                            <a:pt x="531" y="81"/>
                          </a:cubicBezTo>
                          <a:cubicBezTo>
                            <a:pt x="531" y="81"/>
                            <a:pt x="531" y="81"/>
                            <a:pt x="531" y="81"/>
                          </a:cubicBezTo>
                          <a:cubicBezTo>
                            <a:pt x="531" y="81"/>
                            <a:pt x="531" y="80"/>
                            <a:pt x="530" y="80"/>
                          </a:cubicBezTo>
                          <a:cubicBezTo>
                            <a:pt x="530" y="79"/>
                            <a:pt x="529" y="79"/>
                            <a:pt x="529" y="78"/>
                          </a:cubicBezTo>
                          <a:cubicBezTo>
                            <a:pt x="528" y="78"/>
                            <a:pt x="528" y="78"/>
                            <a:pt x="528" y="78"/>
                          </a:cubicBezTo>
                          <a:cubicBezTo>
                            <a:pt x="525" y="77"/>
                            <a:pt x="523" y="77"/>
                            <a:pt x="521" y="76"/>
                          </a:cubicBezTo>
                          <a:cubicBezTo>
                            <a:pt x="521" y="76"/>
                            <a:pt x="521" y="76"/>
                            <a:pt x="521" y="76"/>
                          </a:cubicBezTo>
                          <a:cubicBezTo>
                            <a:pt x="521" y="76"/>
                            <a:pt x="521" y="76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19" y="75"/>
                            <a:pt x="518" y="75"/>
                            <a:pt x="517" y="75"/>
                          </a:cubicBezTo>
                          <a:cubicBezTo>
                            <a:pt x="517" y="74"/>
                            <a:pt x="517" y="74"/>
                            <a:pt x="517" y="74"/>
                          </a:cubicBezTo>
                          <a:cubicBezTo>
                            <a:pt x="516" y="74"/>
                            <a:pt x="516" y="74"/>
                            <a:pt x="515" y="74"/>
                          </a:cubicBezTo>
                          <a:cubicBezTo>
                            <a:pt x="515" y="74"/>
                            <a:pt x="515" y="74"/>
                            <a:pt x="515" y="74"/>
                          </a:cubicBezTo>
                          <a:cubicBezTo>
                            <a:pt x="515" y="74"/>
                            <a:pt x="515" y="74"/>
                            <a:pt x="515" y="74"/>
                          </a:cubicBezTo>
                          <a:cubicBezTo>
                            <a:pt x="515" y="73"/>
                            <a:pt x="514" y="73"/>
                            <a:pt x="513" y="73"/>
                          </a:cubicBezTo>
                          <a:cubicBezTo>
                            <a:pt x="513" y="72"/>
                            <a:pt x="512" y="72"/>
                            <a:pt x="512" y="73"/>
                          </a:cubicBezTo>
                          <a:cubicBezTo>
                            <a:pt x="512" y="73"/>
                            <a:pt x="512" y="73"/>
                            <a:pt x="512" y="73"/>
                          </a:cubicBezTo>
                          <a:cubicBezTo>
                            <a:pt x="512" y="73"/>
                            <a:pt x="512" y="72"/>
                            <a:pt x="512" y="72"/>
                          </a:cubicBezTo>
                          <a:cubicBezTo>
                            <a:pt x="512" y="72"/>
                            <a:pt x="512" y="72"/>
                            <a:pt x="512" y="72"/>
                          </a:cubicBezTo>
                          <a:cubicBezTo>
                            <a:pt x="512" y="71"/>
                            <a:pt x="511" y="71"/>
                            <a:pt x="510" y="71"/>
                          </a:cubicBezTo>
                          <a:cubicBezTo>
                            <a:pt x="509" y="70"/>
                            <a:pt x="508" y="70"/>
                            <a:pt x="507" y="70"/>
                          </a:cubicBezTo>
                          <a:cubicBezTo>
                            <a:pt x="506" y="70"/>
                            <a:pt x="506" y="70"/>
                            <a:pt x="505" y="70"/>
                          </a:cubicBezTo>
                          <a:cubicBezTo>
                            <a:pt x="504" y="70"/>
                            <a:pt x="503" y="70"/>
                            <a:pt x="502" y="70"/>
                          </a:cubicBezTo>
                          <a:cubicBezTo>
                            <a:pt x="502" y="70"/>
                            <a:pt x="502" y="70"/>
                            <a:pt x="502" y="70"/>
                          </a:cubicBezTo>
                          <a:cubicBezTo>
                            <a:pt x="502" y="69"/>
                            <a:pt x="503" y="68"/>
                            <a:pt x="502" y="67"/>
                          </a:cubicBezTo>
                          <a:cubicBezTo>
                            <a:pt x="502" y="66"/>
                            <a:pt x="501" y="66"/>
                            <a:pt x="500" y="66"/>
                          </a:cubicBezTo>
                          <a:cubicBezTo>
                            <a:pt x="500" y="65"/>
                            <a:pt x="499" y="65"/>
                            <a:pt x="499" y="65"/>
                          </a:cubicBezTo>
                          <a:cubicBezTo>
                            <a:pt x="498" y="64"/>
                            <a:pt x="497" y="64"/>
                            <a:pt x="496" y="65"/>
                          </a:cubicBezTo>
                          <a:cubicBezTo>
                            <a:pt x="495" y="65"/>
                            <a:pt x="495" y="65"/>
                            <a:pt x="494" y="65"/>
                          </a:cubicBezTo>
                          <a:cubicBezTo>
                            <a:pt x="494" y="65"/>
                            <a:pt x="494" y="65"/>
                            <a:pt x="494" y="65"/>
                          </a:cubicBezTo>
                          <a:cubicBezTo>
                            <a:pt x="494" y="65"/>
                            <a:pt x="495" y="64"/>
                            <a:pt x="495" y="64"/>
                          </a:cubicBezTo>
                          <a:cubicBezTo>
                            <a:pt x="495" y="63"/>
                            <a:pt x="495" y="62"/>
                            <a:pt x="494" y="62"/>
                          </a:cubicBezTo>
                          <a:cubicBezTo>
                            <a:pt x="494" y="62"/>
                            <a:pt x="494" y="62"/>
                            <a:pt x="494" y="62"/>
                          </a:cubicBezTo>
                          <a:cubicBezTo>
                            <a:pt x="493" y="62"/>
                            <a:pt x="493" y="62"/>
                            <a:pt x="493" y="61"/>
                          </a:cubicBezTo>
                          <a:cubicBezTo>
                            <a:pt x="493" y="61"/>
                            <a:pt x="492" y="61"/>
                            <a:pt x="492" y="61"/>
                          </a:cubicBezTo>
                          <a:cubicBezTo>
                            <a:pt x="492" y="61"/>
                            <a:pt x="492" y="61"/>
                            <a:pt x="492" y="61"/>
                          </a:cubicBezTo>
                          <a:cubicBezTo>
                            <a:pt x="492" y="61"/>
                            <a:pt x="491" y="61"/>
                            <a:pt x="491" y="61"/>
                          </a:cubicBezTo>
                          <a:cubicBezTo>
                            <a:pt x="490" y="62"/>
                            <a:pt x="490" y="62"/>
                            <a:pt x="490" y="63"/>
                          </a:cubicBezTo>
                          <a:cubicBezTo>
                            <a:pt x="490" y="62"/>
                            <a:pt x="490" y="62"/>
                            <a:pt x="490" y="62"/>
                          </a:cubicBezTo>
                          <a:cubicBezTo>
                            <a:pt x="490" y="62"/>
                            <a:pt x="490" y="62"/>
                            <a:pt x="490" y="62"/>
                          </a:cubicBezTo>
                          <a:cubicBezTo>
                            <a:pt x="489" y="62"/>
                            <a:pt x="489" y="62"/>
                            <a:pt x="489" y="62"/>
                          </a:cubicBezTo>
                          <a:cubicBezTo>
                            <a:pt x="490" y="62"/>
                            <a:pt x="490" y="62"/>
                            <a:pt x="490" y="61"/>
                          </a:cubicBezTo>
                          <a:cubicBezTo>
                            <a:pt x="490" y="61"/>
                            <a:pt x="490" y="61"/>
                            <a:pt x="490" y="61"/>
                          </a:cubicBezTo>
                          <a:cubicBezTo>
                            <a:pt x="490" y="61"/>
                            <a:pt x="491" y="61"/>
                            <a:pt x="491" y="61"/>
                          </a:cubicBezTo>
                          <a:cubicBezTo>
                            <a:pt x="491" y="61"/>
                            <a:pt x="491" y="60"/>
                            <a:pt x="492" y="60"/>
                          </a:cubicBezTo>
                          <a:cubicBezTo>
                            <a:pt x="492" y="60"/>
                            <a:pt x="492" y="60"/>
                            <a:pt x="492" y="60"/>
                          </a:cubicBezTo>
                          <a:cubicBezTo>
                            <a:pt x="492" y="60"/>
                            <a:pt x="492" y="59"/>
                            <a:pt x="492" y="59"/>
                          </a:cubicBezTo>
                          <a:cubicBezTo>
                            <a:pt x="492" y="59"/>
                            <a:pt x="491" y="59"/>
                            <a:pt x="491" y="59"/>
                          </a:cubicBezTo>
                          <a:cubicBezTo>
                            <a:pt x="490" y="59"/>
                            <a:pt x="490" y="59"/>
                            <a:pt x="490" y="59"/>
                          </a:cubicBezTo>
                          <a:cubicBezTo>
                            <a:pt x="490" y="59"/>
                            <a:pt x="490" y="59"/>
                            <a:pt x="490" y="59"/>
                          </a:cubicBezTo>
                          <a:cubicBezTo>
                            <a:pt x="489" y="59"/>
                            <a:pt x="489" y="60"/>
                            <a:pt x="488" y="60"/>
                          </a:cubicBezTo>
                          <a:cubicBezTo>
                            <a:pt x="488" y="61"/>
                            <a:pt x="487" y="61"/>
                            <a:pt x="487" y="61"/>
                          </a:cubicBezTo>
                          <a:cubicBezTo>
                            <a:pt x="487" y="61"/>
                            <a:pt x="486" y="60"/>
                            <a:pt x="486" y="60"/>
                          </a:cubicBezTo>
                          <a:cubicBezTo>
                            <a:pt x="486" y="60"/>
                            <a:pt x="487" y="60"/>
                            <a:pt x="487" y="59"/>
                          </a:cubicBezTo>
                          <a:cubicBezTo>
                            <a:pt x="487" y="59"/>
                            <a:pt x="487" y="59"/>
                            <a:pt x="487" y="59"/>
                          </a:cubicBezTo>
                          <a:cubicBezTo>
                            <a:pt x="486" y="58"/>
                            <a:pt x="486" y="58"/>
                            <a:pt x="485" y="59"/>
                          </a:cubicBezTo>
                          <a:cubicBezTo>
                            <a:pt x="485" y="59"/>
                            <a:pt x="485" y="59"/>
                            <a:pt x="485" y="59"/>
                          </a:cubicBezTo>
                          <a:cubicBezTo>
                            <a:pt x="484" y="59"/>
                            <a:pt x="484" y="58"/>
                            <a:pt x="484" y="57"/>
                          </a:cubicBezTo>
                          <a:cubicBezTo>
                            <a:pt x="483" y="57"/>
                            <a:pt x="483" y="57"/>
                            <a:pt x="483" y="57"/>
                          </a:cubicBezTo>
                          <a:cubicBezTo>
                            <a:pt x="482" y="57"/>
                            <a:pt x="482" y="57"/>
                            <a:pt x="482" y="57"/>
                          </a:cubicBezTo>
                          <a:cubicBezTo>
                            <a:pt x="482" y="57"/>
                            <a:pt x="482" y="57"/>
                            <a:pt x="482" y="57"/>
                          </a:cubicBezTo>
                          <a:cubicBezTo>
                            <a:pt x="482" y="55"/>
                            <a:pt x="482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4"/>
                            <a:pt x="480" y="54"/>
                            <a:pt x="480" y="53"/>
                          </a:cubicBezTo>
                          <a:cubicBezTo>
                            <a:pt x="479" y="52"/>
                            <a:pt x="479" y="52"/>
                            <a:pt x="478" y="52"/>
                          </a:cubicBezTo>
                          <a:cubicBezTo>
                            <a:pt x="478" y="52"/>
                            <a:pt x="478" y="52"/>
                            <a:pt x="477" y="52"/>
                          </a:cubicBezTo>
                          <a:cubicBezTo>
                            <a:pt x="476" y="53"/>
                            <a:pt x="476" y="51"/>
                            <a:pt x="475" y="51"/>
                          </a:cubicBezTo>
                          <a:cubicBezTo>
                            <a:pt x="475" y="51"/>
                            <a:pt x="474" y="51"/>
                            <a:pt x="474" y="51"/>
                          </a:cubicBezTo>
                          <a:cubicBezTo>
                            <a:pt x="474" y="51"/>
                            <a:pt x="474" y="51"/>
                            <a:pt x="474" y="51"/>
                          </a:cubicBezTo>
                          <a:cubicBezTo>
                            <a:pt x="474" y="50"/>
                            <a:pt x="473" y="50"/>
                            <a:pt x="472" y="50"/>
                          </a:cubicBezTo>
                          <a:cubicBezTo>
                            <a:pt x="472" y="49"/>
                            <a:pt x="471" y="49"/>
                            <a:pt x="470" y="49"/>
                          </a:cubicBezTo>
                          <a:cubicBezTo>
                            <a:pt x="470" y="49"/>
                            <a:pt x="470" y="49"/>
                            <a:pt x="470" y="49"/>
                          </a:cubicBezTo>
                          <a:cubicBezTo>
                            <a:pt x="469" y="49"/>
                            <a:pt x="469" y="49"/>
                            <a:pt x="468" y="48"/>
                          </a:cubicBezTo>
                          <a:cubicBezTo>
                            <a:pt x="468" y="48"/>
                            <a:pt x="467" y="48"/>
                            <a:pt x="467" y="48"/>
                          </a:cubicBezTo>
                          <a:cubicBezTo>
                            <a:pt x="467" y="47"/>
                            <a:pt x="467" y="47"/>
                            <a:pt x="467" y="47"/>
                          </a:cubicBezTo>
                          <a:cubicBezTo>
                            <a:pt x="467" y="46"/>
                            <a:pt x="467" y="46"/>
                            <a:pt x="466" y="46"/>
                          </a:cubicBezTo>
                          <a:cubicBezTo>
                            <a:pt x="465" y="45"/>
                            <a:pt x="465" y="45"/>
                            <a:pt x="464" y="45"/>
                          </a:cubicBezTo>
                          <a:cubicBezTo>
                            <a:pt x="463" y="44"/>
                            <a:pt x="462" y="43"/>
                            <a:pt x="460" y="43"/>
                          </a:cubicBezTo>
                          <a:cubicBezTo>
                            <a:pt x="460" y="43"/>
                            <a:pt x="460" y="43"/>
                            <a:pt x="459" y="43"/>
                          </a:cubicBezTo>
                          <a:cubicBezTo>
                            <a:pt x="459" y="43"/>
                            <a:pt x="459" y="43"/>
                            <a:pt x="459" y="43"/>
                          </a:cubicBezTo>
                          <a:cubicBezTo>
                            <a:pt x="459" y="43"/>
                            <a:pt x="459" y="43"/>
                            <a:pt x="459" y="43"/>
                          </a:cubicBezTo>
                          <a:cubicBezTo>
                            <a:pt x="459" y="42"/>
                            <a:pt x="459" y="42"/>
                            <a:pt x="458" y="42"/>
                          </a:cubicBezTo>
                          <a:cubicBezTo>
                            <a:pt x="457" y="42"/>
                            <a:pt x="457" y="42"/>
                            <a:pt x="456" y="42"/>
                          </a:cubicBezTo>
                          <a:cubicBezTo>
                            <a:pt x="456" y="42"/>
                            <a:pt x="456" y="42"/>
                            <a:pt x="456" y="42"/>
                          </a:cubicBezTo>
                          <a:cubicBezTo>
                            <a:pt x="456" y="41"/>
                            <a:pt x="456" y="41"/>
                            <a:pt x="455" y="41"/>
                          </a:cubicBezTo>
                          <a:cubicBezTo>
                            <a:pt x="455" y="41"/>
                            <a:pt x="454" y="41"/>
                            <a:pt x="453" y="41"/>
                          </a:cubicBezTo>
                          <a:cubicBezTo>
                            <a:pt x="454" y="41"/>
                            <a:pt x="454" y="41"/>
                            <a:pt x="454" y="41"/>
                          </a:cubicBezTo>
                          <a:cubicBezTo>
                            <a:pt x="453" y="41"/>
                            <a:pt x="453" y="41"/>
                            <a:pt x="453" y="41"/>
                          </a:cubicBezTo>
                          <a:cubicBezTo>
                            <a:pt x="453" y="41"/>
                            <a:pt x="453" y="40"/>
                            <a:pt x="453" y="40"/>
                          </a:cubicBezTo>
                          <a:cubicBezTo>
                            <a:pt x="452" y="40"/>
                            <a:pt x="452" y="40"/>
                            <a:pt x="451" y="40"/>
                          </a:cubicBezTo>
                          <a:cubicBezTo>
                            <a:pt x="451" y="40"/>
                            <a:pt x="451" y="40"/>
                            <a:pt x="451" y="40"/>
                          </a:cubicBezTo>
                          <a:cubicBezTo>
                            <a:pt x="451" y="40"/>
                            <a:pt x="451" y="39"/>
                            <a:pt x="451" y="39"/>
                          </a:cubicBezTo>
                          <a:cubicBezTo>
                            <a:pt x="451" y="39"/>
                            <a:pt x="450" y="38"/>
                            <a:pt x="450" y="38"/>
                          </a:cubicBezTo>
                          <a:cubicBezTo>
                            <a:pt x="450" y="38"/>
                            <a:pt x="449" y="38"/>
                            <a:pt x="449" y="38"/>
                          </a:cubicBezTo>
                          <a:cubicBezTo>
                            <a:pt x="449" y="38"/>
                            <a:pt x="449" y="38"/>
                            <a:pt x="449" y="38"/>
                          </a:cubicBezTo>
                          <a:cubicBezTo>
                            <a:pt x="449" y="37"/>
                            <a:pt x="448" y="37"/>
                            <a:pt x="448" y="37"/>
                          </a:cubicBezTo>
                          <a:cubicBezTo>
                            <a:pt x="448" y="37"/>
                            <a:pt x="448" y="37"/>
                            <a:pt x="448" y="37"/>
                          </a:cubicBezTo>
                          <a:cubicBezTo>
                            <a:pt x="447" y="37"/>
                            <a:pt x="446" y="37"/>
                            <a:pt x="445" y="37"/>
                          </a:cubicBezTo>
                          <a:cubicBezTo>
                            <a:pt x="445" y="37"/>
                            <a:pt x="445" y="37"/>
                            <a:pt x="445" y="37"/>
                          </a:cubicBezTo>
                          <a:cubicBezTo>
                            <a:pt x="445" y="37"/>
                            <a:pt x="445" y="36"/>
                            <a:pt x="445" y="36"/>
                          </a:cubicBezTo>
                          <a:cubicBezTo>
                            <a:pt x="445" y="36"/>
                            <a:pt x="444" y="36"/>
                            <a:pt x="444" y="36"/>
                          </a:cubicBezTo>
                          <a:cubicBezTo>
                            <a:pt x="444" y="36"/>
                            <a:pt x="444" y="36"/>
                            <a:pt x="444" y="36"/>
                          </a:cubicBezTo>
                          <a:cubicBezTo>
                            <a:pt x="443" y="36"/>
                            <a:pt x="443" y="36"/>
                            <a:pt x="443" y="36"/>
                          </a:cubicBezTo>
                          <a:cubicBezTo>
                            <a:pt x="443" y="35"/>
                            <a:pt x="443" y="35"/>
                            <a:pt x="442" y="35"/>
                          </a:cubicBezTo>
                          <a:cubicBezTo>
                            <a:pt x="442" y="35"/>
                            <a:pt x="442" y="35"/>
                            <a:pt x="442" y="35"/>
                          </a:cubicBezTo>
                          <a:cubicBezTo>
                            <a:pt x="442" y="35"/>
                            <a:pt x="441" y="35"/>
                            <a:pt x="441" y="35"/>
                          </a:cubicBezTo>
                          <a:cubicBezTo>
                            <a:pt x="441" y="35"/>
                            <a:pt x="440" y="35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3"/>
                          </a:cubicBezTo>
                          <a:cubicBezTo>
                            <a:pt x="438" y="33"/>
                            <a:pt x="436" y="33"/>
                            <a:pt x="434" y="32"/>
                          </a:cubicBezTo>
                          <a:cubicBezTo>
                            <a:pt x="433" y="31"/>
                            <a:pt x="432" y="31"/>
                            <a:pt x="430" y="31"/>
                          </a:cubicBezTo>
                          <a:cubicBezTo>
                            <a:pt x="430" y="31"/>
                            <a:pt x="430" y="31"/>
                            <a:pt x="430" y="31"/>
                          </a:cubicBezTo>
                          <a:cubicBezTo>
                            <a:pt x="430" y="31"/>
                            <a:pt x="430" y="31"/>
                            <a:pt x="430" y="31"/>
                          </a:cubicBezTo>
                          <a:cubicBezTo>
                            <a:pt x="430" y="31"/>
                            <a:pt x="429" y="31"/>
                            <a:pt x="429" y="31"/>
                          </a:cubicBezTo>
                          <a:cubicBezTo>
                            <a:pt x="429" y="30"/>
                            <a:pt x="429" y="30"/>
                            <a:pt x="428" y="30"/>
                          </a:cubicBezTo>
                          <a:cubicBezTo>
                            <a:pt x="428" y="30"/>
                            <a:pt x="428" y="30"/>
                            <a:pt x="428" y="30"/>
                          </a:cubicBezTo>
                          <a:cubicBezTo>
                            <a:pt x="428" y="30"/>
                            <a:pt x="428" y="30"/>
                            <a:pt x="428" y="30"/>
                          </a:cubicBezTo>
                          <a:cubicBezTo>
                            <a:pt x="427" y="30"/>
                            <a:pt x="426" y="30"/>
                            <a:pt x="426" y="30"/>
                          </a:cubicBezTo>
                          <a:cubicBezTo>
                            <a:pt x="425" y="30"/>
                            <a:pt x="425" y="30"/>
                            <a:pt x="425" y="30"/>
                          </a:cubicBezTo>
                          <a:cubicBezTo>
                            <a:pt x="425" y="29"/>
                            <a:pt x="425" y="29"/>
                            <a:pt x="424" y="29"/>
                          </a:cubicBezTo>
                          <a:cubicBezTo>
                            <a:pt x="423" y="29"/>
                            <a:pt x="423" y="29"/>
                            <a:pt x="423" y="30"/>
                          </a:cubicBezTo>
                          <a:cubicBezTo>
                            <a:pt x="423" y="30"/>
                            <a:pt x="423" y="30"/>
                            <a:pt x="423" y="30"/>
                          </a:cubicBezTo>
                          <a:cubicBezTo>
                            <a:pt x="423" y="30"/>
                            <a:pt x="423" y="30"/>
                            <a:pt x="423" y="30"/>
                          </a:cubicBezTo>
                          <a:cubicBezTo>
                            <a:pt x="422" y="30"/>
                            <a:pt x="422" y="30"/>
                            <a:pt x="422" y="30"/>
                          </a:cubicBezTo>
                          <a:cubicBezTo>
                            <a:pt x="422" y="30"/>
                            <a:pt x="422" y="30"/>
                            <a:pt x="422" y="30"/>
                          </a:cubicBezTo>
                          <a:cubicBezTo>
                            <a:pt x="421" y="29"/>
                            <a:pt x="421" y="29"/>
                            <a:pt x="420" y="29"/>
                          </a:cubicBezTo>
                          <a:cubicBezTo>
                            <a:pt x="420" y="29"/>
                            <a:pt x="420" y="29"/>
                            <a:pt x="420" y="29"/>
                          </a:cubicBezTo>
                          <a:cubicBezTo>
                            <a:pt x="420" y="28"/>
                            <a:pt x="419" y="28"/>
                            <a:pt x="419" y="28"/>
                          </a:cubicBezTo>
                          <a:cubicBezTo>
                            <a:pt x="418" y="26"/>
                            <a:pt x="417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5" y="26"/>
                            <a:pt x="413" y="26"/>
                            <a:pt x="412" y="26"/>
                          </a:cubicBezTo>
                          <a:cubicBezTo>
                            <a:pt x="412" y="26"/>
                            <a:pt x="411" y="26"/>
                            <a:pt x="411" y="26"/>
                          </a:cubicBezTo>
                          <a:cubicBezTo>
                            <a:pt x="411" y="26"/>
                            <a:pt x="411" y="26"/>
                            <a:pt x="411" y="26"/>
                          </a:cubicBezTo>
                          <a:cubicBezTo>
                            <a:pt x="410" y="26"/>
                            <a:pt x="410" y="26"/>
                            <a:pt x="409" y="26"/>
                          </a:cubicBezTo>
                          <a:cubicBezTo>
                            <a:pt x="409" y="26"/>
                            <a:pt x="409" y="26"/>
                            <a:pt x="409" y="26"/>
                          </a:cubicBezTo>
                          <a:cubicBezTo>
                            <a:pt x="409" y="25"/>
                            <a:pt x="409" y="25"/>
                            <a:pt x="408" y="24"/>
                          </a:cubicBezTo>
                          <a:cubicBezTo>
                            <a:pt x="408" y="24"/>
                            <a:pt x="407" y="24"/>
                            <a:pt x="407" y="24"/>
                          </a:cubicBezTo>
                          <a:cubicBezTo>
                            <a:pt x="407" y="24"/>
                            <a:pt x="406" y="24"/>
                            <a:pt x="406" y="24"/>
                          </a:cubicBezTo>
                          <a:cubicBezTo>
                            <a:pt x="406" y="24"/>
                            <a:pt x="406" y="24"/>
                            <a:pt x="406" y="24"/>
                          </a:cubicBezTo>
                          <a:cubicBezTo>
                            <a:pt x="406" y="24"/>
                            <a:pt x="405" y="24"/>
                            <a:pt x="405" y="24"/>
                          </a:cubicBezTo>
                          <a:cubicBezTo>
                            <a:pt x="404" y="23"/>
                            <a:pt x="404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2"/>
                            <a:pt x="403" y="22"/>
                          </a:cubicBezTo>
                          <a:cubicBezTo>
                            <a:pt x="403" y="21"/>
                            <a:pt x="402" y="21"/>
                            <a:pt x="401" y="21"/>
                          </a:cubicBezTo>
                          <a:cubicBezTo>
                            <a:pt x="401" y="21"/>
                            <a:pt x="400" y="21"/>
                            <a:pt x="400" y="21"/>
                          </a:cubicBezTo>
                          <a:cubicBezTo>
                            <a:pt x="400" y="21"/>
                            <a:pt x="399" y="21"/>
                            <a:pt x="399" y="22"/>
                          </a:cubicBezTo>
                          <a:cubicBezTo>
                            <a:pt x="399" y="22"/>
                            <a:pt x="398" y="22"/>
                            <a:pt x="398" y="21"/>
                          </a:cubicBezTo>
                          <a:cubicBezTo>
                            <a:pt x="398" y="20"/>
                            <a:pt x="397" y="20"/>
                            <a:pt x="397" y="20"/>
                          </a:cubicBezTo>
                          <a:cubicBezTo>
                            <a:pt x="396" y="20"/>
                            <a:pt x="396" y="19"/>
                            <a:pt x="396" y="19"/>
                          </a:cubicBezTo>
                          <a:cubicBezTo>
                            <a:pt x="395" y="19"/>
                            <a:pt x="395" y="19"/>
                            <a:pt x="395" y="19"/>
                          </a:cubicBezTo>
                          <a:cubicBezTo>
                            <a:pt x="395" y="19"/>
                            <a:pt x="395" y="19"/>
                            <a:pt x="394" y="19"/>
                          </a:cubicBezTo>
                          <a:cubicBezTo>
                            <a:pt x="394" y="19"/>
                            <a:pt x="393" y="19"/>
                            <a:pt x="392" y="19"/>
                          </a:cubicBezTo>
                          <a:cubicBezTo>
                            <a:pt x="393" y="19"/>
                            <a:pt x="393" y="19"/>
                            <a:pt x="393" y="19"/>
                          </a:cubicBezTo>
                          <a:cubicBezTo>
                            <a:pt x="393" y="19"/>
                            <a:pt x="393" y="19"/>
                            <a:pt x="392" y="19"/>
                          </a:cubicBezTo>
                          <a:cubicBezTo>
                            <a:pt x="392" y="19"/>
                            <a:pt x="392" y="19"/>
                            <a:pt x="392" y="19"/>
                          </a:cubicBezTo>
                          <a:cubicBezTo>
                            <a:pt x="392" y="19"/>
                            <a:pt x="392" y="18"/>
                            <a:pt x="392" y="18"/>
                          </a:cubicBezTo>
                          <a:cubicBezTo>
                            <a:pt x="391" y="18"/>
                            <a:pt x="389" y="18"/>
                            <a:pt x="388" y="17"/>
                          </a:cubicBezTo>
                          <a:cubicBezTo>
                            <a:pt x="388" y="17"/>
                            <a:pt x="388" y="17"/>
                            <a:pt x="388" y="17"/>
                          </a:cubicBezTo>
                          <a:cubicBezTo>
                            <a:pt x="386" y="16"/>
                            <a:pt x="385" y="16"/>
                            <a:pt x="383" y="17"/>
                          </a:cubicBezTo>
                          <a:cubicBezTo>
                            <a:pt x="383" y="17"/>
                            <a:pt x="383" y="17"/>
                            <a:pt x="383" y="17"/>
                          </a:cubicBezTo>
                          <a:cubicBezTo>
                            <a:pt x="382" y="17"/>
                            <a:pt x="382" y="17"/>
                            <a:pt x="382" y="17"/>
                          </a:cubicBezTo>
                          <a:cubicBezTo>
                            <a:pt x="382" y="17"/>
                            <a:pt x="382" y="17"/>
                            <a:pt x="382" y="17"/>
                          </a:cubicBezTo>
                          <a:cubicBezTo>
                            <a:pt x="382" y="16"/>
                            <a:pt x="381" y="16"/>
                            <a:pt x="381" y="16"/>
                          </a:cubicBezTo>
                          <a:cubicBezTo>
                            <a:pt x="380" y="17"/>
                            <a:pt x="379" y="17"/>
                            <a:pt x="378" y="18"/>
                          </a:cubicBezTo>
                          <a:cubicBezTo>
                            <a:pt x="377" y="18"/>
                            <a:pt x="377" y="17"/>
                            <a:pt x="377" y="17"/>
                          </a:cubicBezTo>
                          <a:cubicBezTo>
                            <a:pt x="377" y="17"/>
                            <a:pt x="377" y="16"/>
                            <a:pt x="377" y="16"/>
                          </a:cubicBezTo>
                          <a:cubicBezTo>
                            <a:pt x="377" y="16"/>
                            <a:pt x="377" y="16"/>
                            <a:pt x="376" y="16"/>
                          </a:cubicBezTo>
                          <a:cubicBezTo>
                            <a:pt x="377" y="15"/>
                            <a:pt x="377" y="14"/>
                            <a:pt x="376" y="13"/>
                          </a:cubicBezTo>
                          <a:cubicBezTo>
                            <a:pt x="376" y="13"/>
                            <a:pt x="376" y="13"/>
                            <a:pt x="376" y="12"/>
                          </a:cubicBezTo>
                          <a:cubicBezTo>
                            <a:pt x="377" y="12"/>
                            <a:pt x="377" y="12"/>
                            <a:pt x="377" y="12"/>
                          </a:cubicBezTo>
                          <a:cubicBezTo>
                            <a:pt x="377" y="11"/>
                            <a:pt x="377" y="11"/>
                            <a:pt x="378" y="11"/>
                          </a:cubicBezTo>
                          <a:cubicBezTo>
                            <a:pt x="378" y="11"/>
                            <a:pt x="377" y="11"/>
                            <a:pt x="377" y="11"/>
                          </a:cubicBezTo>
                          <a:cubicBezTo>
                            <a:pt x="377" y="11"/>
                            <a:pt x="377" y="11"/>
                            <a:pt x="377" y="11"/>
                          </a:cubicBezTo>
                          <a:cubicBezTo>
                            <a:pt x="377" y="10"/>
                            <a:pt x="377" y="10"/>
                            <a:pt x="377" y="10"/>
                          </a:cubicBezTo>
                          <a:cubicBezTo>
                            <a:pt x="377" y="10"/>
                            <a:pt x="376" y="10"/>
                            <a:pt x="376" y="9"/>
                          </a:cubicBezTo>
                          <a:cubicBezTo>
                            <a:pt x="375" y="9"/>
                            <a:pt x="375" y="9"/>
                            <a:pt x="374" y="9"/>
                          </a:cubicBezTo>
                          <a:cubicBezTo>
                            <a:pt x="374" y="9"/>
                            <a:pt x="374" y="9"/>
                            <a:pt x="374" y="9"/>
                          </a:cubicBezTo>
                          <a:cubicBezTo>
                            <a:pt x="374" y="8"/>
                            <a:pt x="374" y="8"/>
                            <a:pt x="373" y="8"/>
                          </a:cubicBezTo>
                          <a:cubicBezTo>
                            <a:pt x="372" y="8"/>
                            <a:pt x="372" y="8"/>
                            <a:pt x="372" y="9"/>
                          </a:cubicBezTo>
                          <a:cubicBezTo>
                            <a:pt x="372" y="9"/>
                            <a:pt x="372" y="9"/>
                            <a:pt x="371" y="9"/>
                          </a:cubicBezTo>
                          <a:cubicBezTo>
                            <a:pt x="371" y="9"/>
                            <a:pt x="372" y="9"/>
                            <a:pt x="372" y="9"/>
                          </a:cubicBezTo>
                          <a:cubicBezTo>
                            <a:pt x="372" y="10"/>
                            <a:pt x="372" y="10"/>
                            <a:pt x="372" y="10"/>
                          </a:cubicBezTo>
                          <a:cubicBezTo>
                            <a:pt x="372" y="10"/>
                            <a:pt x="372" y="10"/>
                            <a:pt x="372" y="10"/>
                          </a:cubicBezTo>
                          <a:cubicBezTo>
                            <a:pt x="372" y="10"/>
                            <a:pt x="371" y="10"/>
                            <a:pt x="371" y="11"/>
                          </a:cubicBezTo>
                          <a:cubicBezTo>
                            <a:pt x="371" y="11"/>
                            <a:pt x="371" y="11"/>
                            <a:pt x="371" y="11"/>
                          </a:cubicBezTo>
                          <a:cubicBezTo>
                            <a:pt x="370" y="11"/>
                            <a:pt x="370" y="11"/>
                            <a:pt x="370" y="11"/>
                          </a:cubicBezTo>
                          <a:cubicBezTo>
                            <a:pt x="370" y="10"/>
                            <a:pt x="370" y="10"/>
                            <a:pt x="369" y="10"/>
                          </a:cubicBezTo>
                          <a:cubicBezTo>
                            <a:pt x="368" y="10"/>
                            <a:pt x="366" y="10"/>
                            <a:pt x="364" y="10"/>
                          </a:cubicBezTo>
                          <a:cubicBezTo>
                            <a:pt x="364" y="10"/>
                            <a:pt x="364" y="10"/>
                            <a:pt x="364" y="9"/>
                          </a:cubicBezTo>
                          <a:cubicBezTo>
                            <a:pt x="364" y="9"/>
                            <a:pt x="364" y="8"/>
                            <a:pt x="364" y="8"/>
                          </a:cubicBezTo>
                          <a:cubicBezTo>
                            <a:pt x="363" y="8"/>
                            <a:pt x="363" y="8"/>
                            <a:pt x="362" y="7"/>
                          </a:cubicBezTo>
                          <a:cubicBezTo>
                            <a:pt x="362" y="6"/>
                            <a:pt x="361" y="7"/>
                            <a:pt x="360" y="7"/>
                          </a:cubicBezTo>
                          <a:cubicBezTo>
                            <a:pt x="360" y="6"/>
                            <a:pt x="360" y="6"/>
                            <a:pt x="359" y="6"/>
                          </a:cubicBezTo>
                          <a:cubicBezTo>
                            <a:pt x="358" y="6"/>
                            <a:pt x="357" y="6"/>
                            <a:pt x="356" y="6"/>
                          </a:cubicBezTo>
                          <a:cubicBezTo>
                            <a:pt x="355" y="6"/>
                            <a:pt x="355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3" y="6"/>
                            <a:pt x="353" y="5"/>
                          </a:cubicBezTo>
                          <a:cubicBezTo>
                            <a:pt x="353" y="5"/>
                            <a:pt x="352" y="4"/>
                            <a:pt x="351" y="5"/>
                          </a:cubicBezTo>
                          <a:cubicBezTo>
                            <a:pt x="350" y="5"/>
                            <a:pt x="350" y="5"/>
                            <a:pt x="349" y="5"/>
                          </a:cubicBezTo>
                          <a:cubicBezTo>
                            <a:pt x="349" y="5"/>
                            <a:pt x="349" y="5"/>
                            <a:pt x="349" y="5"/>
                          </a:cubicBezTo>
                          <a:cubicBezTo>
                            <a:pt x="348" y="4"/>
                            <a:pt x="347" y="4"/>
                            <a:pt x="347" y="4"/>
                          </a:cubicBezTo>
                          <a:cubicBezTo>
                            <a:pt x="346" y="4"/>
                            <a:pt x="345" y="3"/>
                            <a:pt x="345" y="3"/>
                          </a:cubicBezTo>
                          <a:cubicBezTo>
                            <a:pt x="344" y="3"/>
                            <a:pt x="344" y="3"/>
                            <a:pt x="343" y="4"/>
                          </a:cubicBezTo>
                          <a:cubicBezTo>
                            <a:pt x="343" y="4"/>
                            <a:pt x="343" y="4"/>
                            <a:pt x="343" y="4"/>
                          </a:cubicBezTo>
                          <a:cubicBezTo>
                            <a:pt x="343" y="4"/>
                            <a:pt x="343" y="4"/>
                            <a:pt x="343" y="4"/>
                          </a:cubicBezTo>
                          <a:cubicBezTo>
                            <a:pt x="343" y="3"/>
                            <a:pt x="343" y="3"/>
                            <a:pt x="343" y="3"/>
                          </a:cubicBezTo>
                          <a:cubicBezTo>
                            <a:pt x="343" y="3"/>
                            <a:pt x="342" y="3"/>
                            <a:pt x="342" y="3"/>
                          </a:cubicBezTo>
                          <a:cubicBezTo>
                            <a:pt x="340" y="2"/>
                            <a:pt x="339" y="2"/>
                            <a:pt x="338" y="2"/>
                          </a:cubicBezTo>
                          <a:cubicBezTo>
                            <a:pt x="336" y="2"/>
                            <a:pt x="335" y="2"/>
                            <a:pt x="334" y="2"/>
                          </a:cubicBezTo>
                          <a:cubicBezTo>
                            <a:pt x="334" y="2"/>
                            <a:pt x="333" y="2"/>
                            <a:pt x="333" y="3"/>
                          </a:cubicBezTo>
                          <a:cubicBezTo>
                            <a:pt x="333" y="3"/>
                            <a:pt x="333" y="3"/>
                            <a:pt x="333" y="3"/>
                          </a:cubicBezTo>
                          <a:cubicBezTo>
                            <a:pt x="333" y="3"/>
                            <a:pt x="333" y="3"/>
                            <a:pt x="333" y="2"/>
                          </a:cubicBezTo>
                          <a:cubicBezTo>
                            <a:pt x="333" y="2"/>
                            <a:pt x="333" y="2"/>
                            <a:pt x="333" y="2"/>
                          </a:cubicBezTo>
                          <a:cubicBezTo>
                            <a:pt x="332" y="1"/>
                            <a:pt x="330" y="1"/>
                            <a:pt x="329" y="2"/>
                          </a:cubicBezTo>
                          <a:cubicBezTo>
                            <a:pt x="328" y="2"/>
                            <a:pt x="327" y="3"/>
                            <a:pt x="326" y="3"/>
                          </a:cubicBezTo>
                          <a:cubicBezTo>
                            <a:pt x="326" y="2"/>
                            <a:pt x="326" y="2"/>
                            <a:pt x="326" y="2"/>
                          </a:cubicBezTo>
                          <a:cubicBezTo>
                            <a:pt x="325" y="2"/>
                            <a:pt x="325" y="2"/>
                            <a:pt x="324" y="2"/>
                          </a:cubicBezTo>
                          <a:cubicBezTo>
                            <a:pt x="324" y="2"/>
                            <a:pt x="324" y="2"/>
                            <a:pt x="324" y="2"/>
                          </a:cubicBezTo>
                          <a:cubicBezTo>
                            <a:pt x="324" y="1"/>
                            <a:pt x="324" y="1"/>
                            <a:pt x="323" y="1"/>
                          </a:cubicBezTo>
                          <a:cubicBezTo>
                            <a:pt x="322" y="1"/>
                            <a:pt x="320" y="1"/>
                            <a:pt x="319" y="1"/>
                          </a:cubicBezTo>
                          <a:cubicBezTo>
                            <a:pt x="319" y="1"/>
                            <a:pt x="319" y="1"/>
                            <a:pt x="319" y="1"/>
                          </a:cubicBezTo>
                          <a:cubicBezTo>
                            <a:pt x="318" y="1"/>
                            <a:pt x="318" y="0"/>
                            <a:pt x="318" y="0"/>
                          </a:cubicBezTo>
                          <a:cubicBezTo>
                            <a:pt x="315" y="0"/>
                            <a:pt x="313" y="0"/>
                            <a:pt x="311" y="0"/>
                          </a:cubicBezTo>
                          <a:cubicBezTo>
                            <a:pt x="311" y="0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0" y="1"/>
                            <a:pt x="310" y="1"/>
                            <a:pt x="310" y="1"/>
                          </a:cubicBezTo>
                          <a:cubicBezTo>
                            <a:pt x="309" y="1"/>
                            <a:pt x="308" y="1"/>
                            <a:pt x="307" y="1"/>
                          </a:cubicBezTo>
                          <a:cubicBezTo>
                            <a:pt x="307" y="1"/>
                            <a:pt x="307" y="2"/>
                            <a:pt x="307" y="2"/>
                          </a:cubicBezTo>
                          <a:cubicBezTo>
                            <a:pt x="306" y="2"/>
                            <a:pt x="306" y="2"/>
                            <a:pt x="306" y="2"/>
                          </a:cubicBezTo>
                          <a:cubicBezTo>
                            <a:pt x="306" y="2"/>
                            <a:pt x="306" y="2"/>
                            <a:pt x="306" y="2"/>
                          </a:cubicBezTo>
                          <a:cubicBezTo>
                            <a:pt x="306" y="1"/>
                            <a:pt x="306" y="1"/>
                            <a:pt x="306" y="1"/>
                          </a:cubicBezTo>
                          <a:cubicBezTo>
                            <a:pt x="305" y="1"/>
                            <a:pt x="305" y="1"/>
                            <a:pt x="304" y="1"/>
                          </a:cubicBezTo>
                          <a:cubicBezTo>
                            <a:pt x="304" y="1"/>
                            <a:pt x="303" y="1"/>
                            <a:pt x="303" y="2"/>
                          </a:cubicBezTo>
                          <a:cubicBezTo>
                            <a:pt x="303" y="2"/>
                            <a:pt x="303" y="2"/>
                            <a:pt x="302" y="2"/>
                          </a:cubicBezTo>
                          <a:cubicBezTo>
                            <a:pt x="302" y="1"/>
                            <a:pt x="302" y="1"/>
                            <a:pt x="301" y="1"/>
                          </a:cubicBezTo>
                          <a:cubicBezTo>
                            <a:pt x="299" y="1"/>
                            <a:pt x="296" y="1"/>
                            <a:pt x="294" y="1"/>
                          </a:cubicBezTo>
                          <a:cubicBezTo>
                            <a:pt x="294" y="1"/>
                            <a:pt x="294" y="1"/>
                            <a:pt x="293" y="1"/>
                          </a:cubicBezTo>
                          <a:cubicBezTo>
                            <a:pt x="293" y="1"/>
                            <a:pt x="293" y="2"/>
                            <a:pt x="293" y="2"/>
                          </a:cubicBezTo>
                          <a:cubicBezTo>
                            <a:pt x="293" y="3"/>
                            <a:pt x="294" y="3"/>
                            <a:pt x="294" y="3"/>
                          </a:cubicBezTo>
                          <a:cubicBezTo>
                            <a:pt x="295" y="3"/>
                            <a:pt x="295" y="3"/>
                            <a:pt x="295" y="3"/>
                          </a:cubicBezTo>
                          <a:cubicBezTo>
                            <a:pt x="295" y="3"/>
                            <a:pt x="295" y="3"/>
                            <a:pt x="295" y="3"/>
                          </a:cubicBezTo>
                          <a:cubicBezTo>
                            <a:pt x="295" y="3"/>
                            <a:pt x="295" y="4"/>
                            <a:pt x="295" y="4"/>
                          </a:cubicBezTo>
                          <a:cubicBezTo>
                            <a:pt x="294" y="4"/>
                            <a:pt x="294" y="4"/>
                            <a:pt x="294" y="5"/>
                          </a:cubicBezTo>
                          <a:cubicBezTo>
                            <a:pt x="294" y="5"/>
                            <a:pt x="294" y="5"/>
                            <a:pt x="293" y="5"/>
                          </a:cubicBezTo>
                          <a:cubicBezTo>
                            <a:pt x="292" y="4"/>
                            <a:pt x="292" y="4"/>
                            <a:pt x="291" y="5"/>
                          </a:cubicBezTo>
                          <a:cubicBezTo>
                            <a:pt x="291" y="5"/>
                            <a:pt x="291" y="5"/>
                            <a:pt x="291" y="5"/>
                          </a:cubicBezTo>
                          <a:cubicBezTo>
                            <a:pt x="290" y="4"/>
                            <a:pt x="290" y="4"/>
                            <a:pt x="290" y="4"/>
                          </a:cubicBezTo>
                          <a:cubicBezTo>
                            <a:pt x="290" y="4"/>
                            <a:pt x="290" y="4"/>
                            <a:pt x="289" y="4"/>
                          </a:cubicBezTo>
                          <a:cubicBezTo>
                            <a:pt x="289" y="4"/>
                            <a:pt x="289" y="4"/>
                            <a:pt x="289" y="4"/>
                          </a:cubicBezTo>
                          <a:cubicBezTo>
                            <a:pt x="289" y="4"/>
                            <a:pt x="289" y="4"/>
                            <a:pt x="288" y="4"/>
                          </a:cubicBezTo>
                          <a:cubicBezTo>
                            <a:pt x="288" y="4"/>
                            <a:pt x="288" y="4"/>
                            <a:pt x="288" y="4"/>
                          </a:cubicBezTo>
                          <a:cubicBezTo>
                            <a:pt x="287" y="4"/>
                            <a:pt x="286" y="4"/>
                            <a:pt x="285" y="4"/>
                          </a:cubicBezTo>
                          <a:cubicBezTo>
                            <a:pt x="285" y="4"/>
                            <a:pt x="285" y="4"/>
                            <a:pt x="284" y="3"/>
                          </a:cubicBezTo>
                          <a:cubicBezTo>
                            <a:pt x="285" y="3"/>
                            <a:pt x="285" y="3"/>
                            <a:pt x="285" y="3"/>
                          </a:cubicBezTo>
                          <a:cubicBezTo>
                            <a:pt x="286" y="3"/>
                            <a:pt x="286" y="3"/>
                            <a:pt x="286" y="2"/>
                          </a:cubicBezTo>
                          <a:cubicBezTo>
                            <a:pt x="285" y="1"/>
                            <a:pt x="285" y="1"/>
                            <a:pt x="283" y="2"/>
                          </a:cubicBezTo>
                          <a:cubicBezTo>
                            <a:pt x="283" y="2"/>
                            <a:pt x="283" y="2"/>
                            <a:pt x="283" y="3"/>
                          </a:cubicBezTo>
                          <a:cubicBezTo>
                            <a:pt x="283" y="4"/>
                            <a:pt x="283" y="4"/>
                            <a:pt x="283" y="5"/>
                          </a:cubicBezTo>
                          <a:cubicBezTo>
                            <a:pt x="283" y="5"/>
                            <a:pt x="283" y="5"/>
                            <a:pt x="283" y="5"/>
                          </a:cubicBezTo>
                          <a:cubicBezTo>
                            <a:pt x="283" y="5"/>
                            <a:pt x="282" y="5"/>
                            <a:pt x="282" y="5"/>
                          </a:cubicBezTo>
                          <a:cubicBezTo>
                            <a:pt x="282" y="5"/>
                            <a:pt x="282" y="5"/>
                            <a:pt x="282" y="5"/>
                          </a:cubicBezTo>
                          <a:cubicBezTo>
                            <a:pt x="282" y="4"/>
                            <a:pt x="282" y="4"/>
                            <a:pt x="282" y="4"/>
                          </a:cubicBezTo>
                          <a:cubicBezTo>
                            <a:pt x="282" y="4"/>
                            <a:pt x="282" y="5"/>
                            <a:pt x="282" y="5"/>
                          </a:cubicBezTo>
                          <a:cubicBezTo>
                            <a:pt x="282" y="5"/>
                            <a:pt x="282" y="5"/>
                            <a:pt x="282" y="5"/>
                          </a:cubicBezTo>
                          <a:cubicBezTo>
                            <a:pt x="281" y="5"/>
                            <a:pt x="280" y="5"/>
                            <a:pt x="279" y="5"/>
                          </a:cubicBezTo>
                          <a:cubicBezTo>
                            <a:pt x="278" y="5"/>
                            <a:pt x="278" y="5"/>
                            <a:pt x="278" y="5"/>
                          </a:cubicBezTo>
                          <a:cubicBezTo>
                            <a:pt x="278" y="5"/>
                            <a:pt x="278" y="5"/>
                            <a:pt x="278" y="5"/>
                          </a:cubicBezTo>
                          <a:cubicBezTo>
                            <a:pt x="278" y="4"/>
                            <a:pt x="278" y="4"/>
                            <a:pt x="278" y="3"/>
                          </a:cubicBezTo>
                          <a:cubicBezTo>
                            <a:pt x="278" y="2"/>
                            <a:pt x="278" y="1"/>
                            <a:pt x="276" y="1"/>
                          </a:cubicBezTo>
                          <a:cubicBezTo>
                            <a:pt x="276" y="1"/>
                            <a:pt x="275" y="1"/>
                            <a:pt x="275" y="1"/>
                          </a:cubicBezTo>
                          <a:cubicBezTo>
                            <a:pt x="275" y="1"/>
                            <a:pt x="275" y="1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4" y="2"/>
                          </a:cubicBezTo>
                          <a:cubicBezTo>
                            <a:pt x="274" y="2"/>
                            <a:pt x="274" y="2"/>
                            <a:pt x="274" y="2"/>
                          </a:cubicBezTo>
                          <a:cubicBezTo>
                            <a:pt x="274" y="3"/>
                            <a:pt x="274" y="4"/>
                            <a:pt x="274" y="4"/>
                          </a:cubicBezTo>
                          <a:cubicBezTo>
                            <a:pt x="274" y="5"/>
                            <a:pt x="273" y="5"/>
                            <a:pt x="272" y="5"/>
                          </a:cubicBezTo>
                          <a:cubicBezTo>
                            <a:pt x="272" y="5"/>
                            <a:pt x="272" y="6"/>
                            <a:pt x="272" y="6"/>
                          </a:cubicBezTo>
                          <a:cubicBezTo>
                            <a:pt x="272" y="6"/>
                            <a:pt x="272" y="6"/>
                            <a:pt x="272" y="6"/>
                          </a:cubicBezTo>
                          <a:cubicBezTo>
                            <a:pt x="272" y="6"/>
                            <a:pt x="272" y="6"/>
                            <a:pt x="272" y="6"/>
                          </a:cubicBezTo>
                          <a:cubicBezTo>
                            <a:pt x="271" y="6"/>
                            <a:pt x="270" y="6"/>
                            <a:pt x="269" y="6"/>
                          </a:cubicBezTo>
                          <a:cubicBezTo>
                            <a:pt x="268" y="6"/>
                            <a:pt x="268" y="6"/>
                            <a:pt x="267" y="5"/>
                          </a:cubicBezTo>
                          <a:cubicBezTo>
                            <a:pt x="267" y="4"/>
                            <a:pt x="267" y="4"/>
                            <a:pt x="266" y="4"/>
                          </a:cubicBezTo>
                          <a:cubicBezTo>
                            <a:pt x="266" y="4"/>
                            <a:pt x="266" y="3"/>
                            <a:pt x="265" y="3"/>
                          </a:cubicBezTo>
                          <a:cubicBezTo>
                            <a:pt x="265" y="3"/>
                            <a:pt x="265" y="3"/>
                            <a:pt x="265" y="3"/>
                          </a:cubicBezTo>
                          <a:cubicBezTo>
                            <a:pt x="264" y="3"/>
                            <a:pt x="264" y="4"/>
                            <a:pt x="264" y="4"/>
                          </a:cubicBezTo>
                          <a:cubicBezTo>
                            <a:pt x="264" y="5"/>
                            <a:pt x="265" y="5"/>
                            <a:pt x="265" y="5"/>
                          </a:cubicBezTo>
                          <a:cubicBezTo>
                            <a:pt x="265" y="6"/>
                            <a:pt x="264" y="7"/>
                            <a:pt x="265" y="8"/>
                          </a:cubicBezTo>
                          <a:cubicBezTo>
                            <a:pt x="264" y="8"/>
                            <a:pt x="264" y="8"/>
                            <a:pt x="264" y="8"/>
                          </a:cubicBezTo>
                          <a:cubicBezTo>
                            <a:pt x="264" y="8"/>
                            <a:pt x="264" y="8"/>
                            <a:pt x="264" y="8"/>
                          </a:cubicBezTo>
                          <a:cubicBezTo>
                            <a:pt x="264" y="8"/>
                            <a:pt x="263" y="8"/>
                            <a:pt x="262" y="8"/>
                          </a:cubicBezTo>
                          <a:cubicBezTo>
                            <a:pt x="262" y="8"/>
                            <a:pt x="262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7"/>
                            <a:pt x="261" y="7"/>
                            <a:pt x="260" y="7"/>
                          </a:cubicBezTo>
                          <a:cubicBezTo>
                            <a:pt x="260" y="7"/>
                            <a:pt x="259" y="7"/>
                            <a:pt x="258" y="7"/>
                          </a:cubicBezTo>
                          <a:cubicBezTo>
                            <a:pt x="257" y="7"/>
                            <a:pt x="257" y="7"/>
                            <a:pt x="257" y="6"/>
                          </a:cubicBezTo>
                          <a:cubicBezTo>
                            <a:pt x="257" y="6"/>
                            <a:pt x="257" y="6"/>
                            <a:pt x="257" y="6"/>
                          </a:cubicBezTo>
                          <a:cubicBezTo>
                            <a:pt x="258" y="5"/>
                            <a:pt x="258" y="5"/>
                            <a:pt x="257" y="5"/>
                          </a:cubicBezTo>
                          <a:cubicBezTo>
                            <a:pt x="257" y="5"/>
                            <a:pt x="256" y="5"/>
                            <a:pt x="256" y="5"/>
                          </a:cubicBezTo>
                          <a:cubicBezTo>
                            <a:pt x="256" y="5"/>
                            <a:pt x="256" y="5"/>
                            <a:pt x="255" y="5"/>
                          </a:cubicBezTo>
                          <a:cubicBezTo>
                            <a:pt x="255" y="5"/>
                            <a:pt x="255" y="6"/>
                            <a:pt x="255" y="6"/>
                          </a:cubicBezTo>
                          <a:cubicBezTo>
                            <a:pt x="255" y="6"/>
                            <a:pt x="255" y="6"/>
                            <a:pt x="255" y="6"/>
                          </a:cubicBezTo>
                          <a:cubicBezTo>
                            <a:pt x="255" y="7"/>
                            <a:pt x="255" y="7"/>
                            <a:pt x="254" y="7"/>
                          </a:cubicBezTo>
                          <a:cubicBezTo>
                            <a:pt x="253" y="7"/>
                            <a:pt x="253" y="7"/>
                            <a:pt x="252" y="7"/>
                          </a:cubicBezTo>
                          <a:cubicBezTo>
                            <a:pt x="252" y="8"/>
                            <a:pt x="252" y="8"/>
                            <a:pt x="252" y="8"/>
                          </a:cubicBezTo>
                          <a:cubicBezTo>
                            <a:pt x="252" y="8"/>
                            <a:pt x="252" y="8"/>
                            <a:pt x="252" y="8"/>
                          </a:cubicBezTo>
                          <a:cubicBezTo>
                            <a:pt x="252" y="8"/>
                            <a:pt x="252" y="8"/>
                            <a:pt x="252" y="7"/>
                          </a:cubicBezTo>
                          <a:cubicBezTo>
                            <a:pt x="252" y="7"/>
                            <a:pt x="252" y="7"/>
                            <a:pt x="252" y="7"/>
                          </a:cubicBezTo>
                          <a:cubicBezTo>
                            <a:pt x="252" y="6"/>
                            <a:pt x="252" y="5"/>
                            <a:pt x="251" y="5"/>
                          </a:cubicBezTo>
                          <a:cubicBezTo>
                            <a:pt x="251" y="5"/>
                            <a:pt x="250" y="5"/>
                            <a:pt x="250" y="5"/>
                          </a:cubicBezTo>
                          <a:cubicBezTo>
                            <a:pt x="250" y="5"/>
                            <a:pt x="249" y="5"/>
                            <a:pt x="249" y="5"/>
                          </a:cubicBezTo>
                          <a:cubicBezTo>
                            <a:pt x="249" y="5"/>
                            <a:pt x="249" y="5"/>
                            <a:pt x="249" y="5"/>
                          </a:cubicBezTo>
                          <a:cubicBezTo>
                            <a:pt x="249" y="6"/>
                            <a:pt x="249" y="5"/>
                            <a:pt x="248" y="5"/>
                          </a:cubicBezTo>
                          <a:cubicBezTo>
                            <a:pt x="248" y="5"/>
                            <a:pt x="248" y="5"/>
                            <a:pt x="248" y="5"/>
                          </a:cubicBezTo>
                          <a:cubicBezTo>
                            <a:pt x="248" y="6"/>
                            <a:pt x="247" y="6"/>
                            <a:pt x="247" y="6"/>
                          </a:cubicBezTo>
                          <a:cubicBezTo>
                            <a:pt x="247" y="6"/>
                            <a:pt x="247" y="5"/>
                            <a:pt x="248" y="5"/>
                          </a:cubicBezTo>
                          <a:cubicBezTo>
                            <a:pt x="247" y="5"/>
                            <a:pt x="246" y="5"/>
                            <a:pt x="246" y="5"/>
                          </a:cubicBezTo>
                          <a:cubicBezTo>
                            <a:pt x="245" y="5"/>
                            <a:pt x="245" y="6"/>
                            <a:pt x="245" y="6"/>
                          </a:cubicBezTo>
                          <a:cubicBezTo>
                            <a:pt x="244" y="6"/>
                            <a:pt x="243" y="6"/>
                            <a:pt x="243" y="7"/>
                          </a:cubicBezTo>
                          <a:cubicBezTo>
                            <a:pt x="241" y="7"/>
                            <a:pt x="240" y="7"/>
                            <a:pt x="239" y="7"/>
                          </a:cubicBezTo>
                          <a:cubicBezTo>
                            <a:pt x="238" y="7"/>
                            <a:pt x="238" y="7"/>
                            <a:pt x="238" y="8"/>
                          </a:cubicBezTo>
                          <a:cubicBezTo>
                            <a:pt x="238" y="8"/>
                            <a:pt x="238" y="8"/>
                            <a:pt x="238" y="9"/>
                          </a:cubicBezTo>
                          <a:cubicBezTo>
                            <a:pt x="238" y="9"/>
                            <a:pt x="238" y="9"/>
                            <a:pt x="238" y="10"/>
                          </a:cubicBezTo>
                          <a:cubicBezTo>
                            <a:pt x="238" y="10"/>
                            <a:pt x="238" y="10"/>
                            <a:pt x="238" y="10"/>
                          </a:cubicBezTo>
                          <a:cubicBezTo>
                            <a:pt x="238" y="9"/>
                            <a:pt x="238" y="9"/>
                            <a:pt x="237" y="9"/>
                          </a:cubicBezTo>
                          <a:cubicBezTo>
                            <a:pt x="236" y="9"/>
                            <a:pt x="235" y="9"/>
                            <a:pt x="234" y="10"/>
                          </a:cubicBezTo>
                          <a:cubicBezTo>
                            <a:pt x="234" y="11"/>
                            <a:pt x="233" y="11"/>
                            <a:pt x="232" y="11"/>
                          </a:cubicBezTo>
                          <a:cubicBezTo>
                            <a:pt x="231" y="11"/>
                            <a:pt x="231" y="11"/>
                            <a:pt x="231" y="11"/>
                          </a:cubicBezTo>
                          <a:cubicBezTo>
                            <a:pt x="231" y="9"/>
                            <a:pt x="230" y="9"/>
                            <a:pt x="229" y="9"/>
                          </a:cubicBezTo>
                          <a:cubicBezTo>
                            <a:pt x="229" y="9"/>
                            <a:pt x="229" y="10"/>
                            <a:pt x="229" y="10"/>
                          </a:cubicBezTo>
                          <a:cubicBezTo>
                            <a:pt x="228" y="10"/>
                            <a:pt x="228" y="10"/>
                            <a:pt x="228" y="10"/>
                          </a:cubicBezTo>
                          <a:cubicBezTo>
                            <a:pt x="228" y="9"/>
                            <a:pt x="228" y="9"/>
                            <a:pt x="227" y="9"/>
                          </a:cubicBezTo>
                          <a:cubicBezTo>
                            <a:pt x="226" y="9"/>
                            <a:pt x="225" y="9"/>
                            <a:pt x="224" y="10"/>
                          </a:cubicBezTo>
                          <a:cubicBezTo>
                            <a:pt x="223" y="10"/>
                            <a:pt x="223" y="10"/>
                            <a:pt x="223" y="10"/>
                          </a:cubicBezTo>
                          <a:cubicBezTo>
                            <a:pt x="222" y="10"/>
                            <a:pt x="221" y="10"/>
                            <a:pt x="221" y="11"/>
                          </a:cubicBezTo>
                          <a:cubicBezTo>
                            <a:pt x="221" y="11"/>
                            <a:pt x="221" y="11"/>
                            <a:pt x="221" y="11"/>
                          </a:cubicBezTo>
                          <a:cubicBezTo>
                            <a:pt x="220" y="11"/>
                            <a:pt x="218" y="11"/>
                            <a:pt x="217" y="11"/>
                          </a:cubicBezTo>
                          <a:cubicBezTo>
                            <a:pt x="217" y="11"/>
                            <a:pt x="217" y="11"/>
                            <a:pt x="217" y="11"/>
                          </a:cubicBezTo>
                          <a:cubicBezTo>
                            <a:pt x="217" y="11"/>
                            <a:pt x="217" y="11"/>
                            <a:pt x="217" y="12"/>
                          </a:cubicBezTo>
                          <a:cubicBezTo>
                            <a:pt x="216" y="12"/>
                            <a:pt x="216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4" y="12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3" y="13"/>
                            <a:pt x="213" y="13"/>
                            <a:pt x="213" y="14"/>
                          </a:cubicBezTo>
                          <a:cubicBezTo>
                            <a:pt x="212" y="14"/>
                            <a:pt x="212" y="14"/>
                            <a:pt x="211" y="14"/>
                          </a:cubicBezTo>
                          <a:cubicBezTo>
                            <a:pt x="211" y="14"/>
                            <a:pt x="211" y="14"/>
                            <a:pt x="211" y="14"/>
                          </a:cubicBezTo>
                          <a:cubicBezTo>
                            <a:pt x="211" y="14"/>
                            <a:pt x="211" y="14"/>
                            <a:pt x="211" y="14"/>
                          </a:cubicBezTo>
                          <a:cubicBezTo>
                            <a:pt x="211" y="14"/>
                            <a:pt x="210" y="14"/>
                            <a:pt x="209" y="14"/>
                          </a:cubicBezTo>
                          <a:cubicBezTo>
                            <a:pt x="209" y="14"/>
                            <a:pt x="209" y="14"/>
                            <a:pt x="208" y="14"/>
                          </a:cubicBezTo>
                          <a:cubicBezTo>
                            <a:pt x="208" y="15"/>
                            <a:pt x="208" y="15"/>
                            <a:pt x="207" y="15"/>
                          </a:cubicBezTo>
                          <a:cubicBezTo>
                            <a:pt x="207" y="16"/>
                            <a:pt x="206" y="16"/>
                            <a:pt x="205" y="16"/>
                          </a:cubicBezTo>
                          <a:cubicBezTo>
                            <a:pt x="204" y="17"/>
                            <a:pt x="203" y="16"/>
                            <a:pt x="202" y="17"/>
                          </a:cubicBezTo>
                          <a:cubicBezTo>
                            <a:pt x="201" y="17"/>
                            <a:pt x="201" y="17"/>
                            <a:pt x="200" y="17"/>
                          </a:cubicBezTo>
                          <a:cubicBezTo>
                            <a:pt x="200" y="17"/>
                            <a:pt x="199" y="16"/>
                            <a:pt x="199" y="17"/>
                          </a:cubicBezTo>
                          <a:cubicBezTo>
                            <a:pt x="198" y="17"/>
                            <a:pt x="197" y="17"/>
                            <a:pt x="196" y="17"/>
                          </a:cubicBezTo>
                          <a:cubicBezTo>
                            <a:pt x="195" y="17"/>
                            <a:pt x="195" y="18"/>
                            <a:pt x="195" y="18"/>
                          </a:cubicBezTo>
                          <a:cubicBezTo>
                            <a:pt x="195" y="18"/>
                            <a:pt x="195" y="18"/>
                            <a:pt x="195" y="18"/>
                          </a:cubicBezTo>
                          <a:cubicBezTo>
                            <a:pt x="195" y="18"/>
                            <a:pt x="194" y="18"/>
                            <a:pt x="194" y="19"/>
                          </a:cubicBezTo>
                          <a:cubicBezTo>
                            <a:pt x="194" y="19"/>
                            <a:pt x="194" y="19"/>
                            <a:pt x="194" y="19"/>
                          </a:cubicBezTo>
                          <a:cubicBezTo>
                            <a:pt x="191" y="19"/>
                            <a:pt x="190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8" y="21"/>
                          </a:cubicBezTo>
                          <a:cubicBezTo>
                            <a:pt x="187" y="22"/>
                            <a:pt x="186" y="21"/>
                            <a:pt x="186" y="22"/>
                          </a:cubicBezTo>
                          <a:cubicBezTo>
                            <a:pt x="186" y="22"/>
                            <a:pt x="186" y="22"/>
                            <a:pt x="186" y="22"/>
                          </a:cubicBezTo>
                          <a:cubicBezTo>
                            <a:pt x="185" y="23"/>
                            <a:pt x="183" y="22"/>
                            <a:pt x="182" y="23"/>
                          </a:cubicBezTo>
                          <a:cubicBezTo>
                            <a:pt x="182" y="23"/>
                            <a:pt x="182" y="23"/>
                            <a:pt x="182" y="23"/>
                          </a:cubicBezTo>
                          <a:cubicBezTo>
                            <a:pt x="182" y="23"/>
                            <a:pt x="181" y="23"/>
                            <a:pt x="180" y="24"/>
                          </a:cubicBezTo>
                          <a:cubicBezTo>
                            <a:pt x="180" y="24"/>
                            <a:pt x="180" y="24"/>
                            <a:pt x="180" y="24"/>
                          </a:cubicBezTo>
                          <a:cubicBezTo>
                            <a:pt x="179" y="24"/>
                            <a:pt x="179" y="24"/>
                            <a:pt x="178" y="24"/>
                          </a:cubicBezTo>
                          <a:cubicBezTo>
                            <a:pt x="178" y="25"/>
                            <a:pt x="177" y="26"/>
                            <a:pt x="176" y="26"/>
                          </a:cubicBezTo>
                          <a:cubicBezTo>
                            <a:pt x="176" y="26"/>
                            <a:pt x="175" y="26"/>
                            <a:pt x="175" y="26"/>
                          </a:cubicBezTo>
                          <a:cubicBezTo>
                            <a:pt x="175" y="26"/>
                            <a:pt x="175" y="26"/>
                            <a:pt x="175" y="26"/>
                          </a:cubicBezTo>
                          <a:cubicBezTo>
                            <a:pt x="175" y="26"/>
                            <a:pt x="174" y="26"/>
                            <a:pt x="174" y="26"/>
                          </a:cubicBezTo>
                          <a:cubicBezTo>
                            <a:pt x="174" y="26"/>
                            <a:pt x="174" y="26"/>
                            <a:pt x="173" y="26"/>
                          </a:cubicBezTo>
                          <a:cubicBezTo>
                            <a:pt x="173" y="26"/>
                            <a:pt x="172" y="27"/>
                            <a:pt x="171" y="27"/>
                          </a:cubicBezTo>
                          <a:cubicBezTo>
                            <a:pt x="171" y="27"/>
                            <a:pt x="171" y="27"/>
                            <a:pt x="171" y="28"/>
                          </a:cubicBezTo>
                          <a:cubicBezTo>
                            <a:pt x="171" y="28"/>
                            <a:pt x="170" y="28"/>
                            <a:pt x="170" y="28"/>
                          </a:cubicBezTo>
                          <a:cubicBezTo>
                            <a:pt x="170" y="28"/>
                            <a:pt x="169" y="28"/>
                            <a:pt x="169" y="28"/>
                          </a:cubicBezTo>
                          <a:cubicBezTo>
                            <a:pt x="169" y="29"/>
                            <a:pt x="168" y="29"/>
                            <a:pt x="167" y="29"/>
                          </a:cubicBezTo>
                          <a:cubicBezTo>
                            <a:pt x="167" y="29"/>
                            <a:pt x="167" y="29"/>
                            <a:pt x="167" y="29"/>
                          </a:cubicBezTo>
                          <a:cubicBezTo>
                            <a:pt x="162" y="31"/>
                            <a:pt x="159" y="33"/>
                            <a:pt x="155" y="36"/>
                          </a:cubicBezTo>
                          <a:cubicBezTo>
                            <a:pt x="155" y="36"/>
                            <a:pt x="155" y="36"/>
                            <a:pt x="155" y="36"/>
                          </a:cubicBezTo>
                          <a:cubicBezTo>
                            <a:pt x="154" y="36"/>
                            <a:pt x="152" y="36"/>
                            <a:pt x="152" y="37"/>
                          </a:cubicBezTo>
                          <a:cubicBezTo>
                            <a:pt x="152" y="37"/>
                            <a:pt x="152" y="37"/>
                            <a:pt x="152" y="37"/>
                          </a:cubicBezTo>
                          <a:cubicBezTo>
                            <a:pt x="151" y="37"/>
                            <a:pt x="151" y="37"/>
                            <a:pt x="151" y="37"/>
                          </a:cubicBezTo>
                          <a:cubicBezTo>
                            <a:pt x="151" y="37"/>
                            <a:pt x="151" y="37"/>
                            <a:pt x="151" y="37"/>
                          </a:cubicBezTo>
                          <a:cubicBezTo>
                            <a:pt x="151" y="38"/>
                            <a:pt x="150" y="38"/>
                            <a:pt x="150" y="38"/>
                          </a:cubicBezTo>
                          <a:cubicBezTo>
                            <a:pt x="150" y="38"/>
                            <a:pt x="149" y="38"/>
                            <a:pt x="149" y="38"/>
                          </a:cubicBezTo>
                          <a:cubicBezTo>
                            <a:pt x="149" y="38"/>
                            <a:pt x="149" y="38"/>
                            <a:pt x="149" y="38"/>
                          </a:cubicBezTo>
                          <a:cubicBezTo>
                            <a:pt x="149" y="38"/>
                            <a:pt x="149" y="38"/>
                            <a:pt x="149" y="38"/>
                          </a:cubicBezTo>
                          <a:cubicBezTo>
                            <a:pt x="148" y="38"/>
                            <a:pt x="148" y="39"/>
                            <a:pt x="148" y="39"/>
                          </a:cubicBezTo>
                          <a:cubicBezTo>
                            <a:pt x="148" y="39"/>
                            <a:pt x="148" y="39"/>
                            <a:pt x="148" y="39"/>
                          </a:cubicBezTo>
                          <a:cubicBezTo>
                            <a:pt x="148" y="39"/>
                            <a:pt x="148" y="39"/>
                            <a:pt x="148" y="40"/>
                          </a:cubicBezTo>
                          <a:cubicBezTo>
                            <a:pt x="148" y="40"/>
                            <a:pt x="148" y="40"/>
                            <a:pt x="148" y="40"/>
                          </a:cubicBezTo>
                          <a:cubicBezTo>
                            <a:pt x="147" y="40"/>
                            <a:pt x="147" y="40"/>
                            <a:pt x="147" y="41"/>
                          </a:cubicBezTo>
                          <a:cubicBezTo>
                            <a:pt x="144" y="42"/>
                            <a:pt x="142" y="44"/>
                            <a:pt x="139" y="45"/>
                          </a:cubicBezTo>
                          <a:cubicBezTo>
                            <a:pt x="139" y="45"/>
                            <a:pt x="139" y="45"/>
                            <a:pt x="139" y="45"/>
                          </a:cubicBezTo>
                          <a:cubicBezTo>
                            <a:pt x="138" y="46"/>
                            <a:pt x="137" y="45"/>
                            <a:pt x="137" y="46"/>
                          </a:cubicBezTo>
                          <a:cubicBezTo>
                            <a:pt x="137" y="46"/>
                            <a:pt x="137" y="46"/>
                            <a:pt x="137" y="46"/>
                          </a:cubicBezTo>
                          <a:cubicBezTo>
                            <a:pt x="136" y="47"/>
                            <a:pt x="135" y="47"/>
                            <a:pt x="134" y="48"/>
                          </a:cubicBezTo>
                          <a:cubicBezTo>
                            <a:pt x="134" y="48"/>
                            <a:pt x="134" y="48"/>
                            <a:pt x="134" y="48"/>
                          </a:cubicBezTo>
                          <a:cubicBezTo>
                            <a:pt x="133" y="49"/>
                            <a:pt x="133" y="48"/>
                            <a:pt x="133" y="49"/>
                          </a:cubicBezTo>
                          <a:cubicBezTo>
                            <a:pt x="133" y="49"/>
                            <a:pt x="133" y="49"/>
                            <a:pt x="133" y="49"/>
                          </a:cubicBezTo>
                          <a:cubicBezTo>
                            <a:pt x="132" y="49"/>
                            <a:pt x="132" y="49"/>
                            <a:pt x="132" y="50"/>
                          </a:cubicBezTo>
                          <a:cubicBezTo>
                            <a:pt x="132" y="50"/>
                            <a:pt x="132" y="50"/>
                            <a:pt x="132" y="50"/>
                          </a:cubicBezTo>
                          <a:cubicBezTo>
                            <a:pt x="131" y="50"/>
                            <a:pt x="131" y="50"/>
                            <a:pt x="130" y="51"/>
                          </a:cubicBezTo>
                          <a:cubicBezTo>
                            <a:pt x="130" y="51"/>
                            <a:pt x="130" y="51"/>
                            <a:pt x="130" y="51"/>
                          </a:cubicBezTo>
                          <a:cubicBezTo>
                            <a:pt x="130" y="51"/>
                            <a:pt x="130" y="51"/>
                            <a:pt x="130" y="51"/>
                          </a:cubicBezTo>
                          <a:cubicBezTo>
                            <a:pt x="130" y="51"/>
                            <a:pt x="129" y="52"/>
                            <a:pt x="129" y="52"/>
                          </a:cubicBezTo>
                          <a:cubicBezTo>
                            <a:pt x="129" y="52"/>
                            <a:pt x="129" y="52"/>
                            <a:pt x="129" y="52"/>
                          </a:cubicBezTo>
                          <a:cubicBezTo>
                            <a:pt x="129" y="52"/>
                            <a:pt x="129" y="52"/>
                            <a:pt x="129" y="52"/>
                          </a:cubicBezTo>
                          <a:cubicBezTo>
                            <a:pt x="129" y="52"/>
                            <a:pt x="128" y="52"/>
                            <a:pt x="128" y="52"/>
                          </a:cubicBezTo>
                          <a:cubicBezTo>
                            <a:pt x="128" y="52"/>
                            <a:pt x="128" y="52"/>
                            <a:pt x="127" y="52"/>
                          </a:cubicBezTo>
                          <a:cubicBezTo>
                            <a:pt x="124" y="55"/>
                            <a:pt x="121" y="59"/>
                            <a:pt x="117" y="60"/>
                          </a:cubicBezTo>
                          <a:cubicBezTo>
                            <a:pt x="117" y="60"/>
                            <a:pt x="116" y="61"/>
                            <a:pt x="116" y="61"/>
                          </a:cubicBezTo>
                          <a:cubicBezTo>
                            <a:pt x="116" y="62"/>
                            <a:pt x="116" y="62"/>
                            <a:pt x="116" y="62"/>
                          </a:cubicBezTo>
                          <a:cubicBezTo>
                            <a:pt x="115" y="63"/>
                            <a:pt x="114" y="63"/>
                            <a:pt x="114" y="64"/>
                          </a:cubicBezTo>
                          <a:cubicBezTo>
                            <a:pt x="114" y="65"/>
                            <a:pt x="113" y="66"/>
                            <a:pt x="112" y="67"/>
                          </a:cubicBezTo>
                          <a:cubicBezTo>
                            <a:pt x="111" y="67"/>
                            <a:pt x="111" y="68"/>
                            <a:pt x="110" y="68"/>
                          </a:cubicBezTo>
                          <a:cubicBezTo>
                            <a:pt x="110" y="68"/>
                            <a:pt x="110" y="68"/>
                            <a:pt x="110" y="68"/>
                          </a:cubicBezTo>
                          <a:cubicBezTo>
                            <a:pt x="110" y="68"/>
                            <a:pt x="110" y="68"/>
                            <a:pt x="110" y="68"/>
                          </a:cubicBezTo>
                          <a:cubicBezTo>
                            <a:pt x="108" y="70"/>
                            <a:pt x="106" y="70"/>
                            <a:pt x="105" y="71"/>
                          </a:cubicBezTo>
                          <a:cubicBezTo>
                            <a:pt x="105" y="71"/>
                            <a:pt x="105" y="71"/>
                            <a:pt x="105" y="71"/>
                          </a:cubicBezTo>
                          <a:cubicBezTo>
                            <a:pt x="103" y="72"/>
                            <a:pt x="104" y="74"/>
                            <a:pt x="102" y="75"/>
                          </a:cubicBezTo>
                          <a:cubicBezTo>
                            <a:pt x="102" y="75"/>
                            <a:pt x="102" y="75"/>
                            <a:pt x="102" y="75"/>
                          </a:cubicBezTo>
                          <a:cubicBezTo>
                            <a:pt x="101" y="76"/>
                            <a:pt x="100" y="77"/>
                            <a:pt x="99" y="78"/>
                          </a:cubicBezTo>
                          <a:cubicBezTo>
                            <a:pt x="99" y="78"/>
                            <a:pt x="99" y="78"/>
                            <a:pt x="99" y="78"/>
                          </a:cubicBezTo>
                          <a:cubicBezTo>
                            <a:pt x="99" y="79"/>
                            <a:pt x="98" y="79"/>
                            <a:pt x="98" y="80"/>
                          </a:cubicBezTo>
                          <a:cubicBezTo>
                            <a:pt x="98" y="80"/>
                            <a:pt x="98" y="80"/>
                            <a:pt x="98" y="80"/>
                          </a:cubicBezTo>
                          <a:cubicBezTo>
                            <a:pt x="96" y="80"/>
                            <a:pt x="95" y="80"/>
                            <a:pt x="94" y="82"/>
                          </a:cubicBezTo>
                          <a:cubicBezTo>
                            <a:pt x="94" y="82"/>
                            <a:pt x="94" y="82"/>
                            <a:pt x="94" y="82"/>
                          </a:cubicBezTo>
                          <a:cubicBezTo>
                            <a:pt x="93" y="82"/>
                            <a:pt x="92" y="82"/>
                            <a:pt x="92" y="83"/>
                          </a:cubicBezTo>
                          <a:cubicBezTo>
                            <a:pt x="92" y="83"/>
                            <a:pt x="92" y="83"/>
                            <a:pt x="92" y="83"/>
                          </a:cubicBezTo>
                          <a:cubicBezTo>
                            <a:pt x="92" y="83"/>
                            <a:pt x="92" y="83"/>
                            <a:pt x="92" y="83"/>
                          </a:cubicBezTo>
                          <a:cubicBezTo>
                            <a:pt x="90" y="85"/>
                            <a:pt x="88" y="88"/>
                            <a:pt x="85" y="88"/>
                          </a:cubicBezTo>
                          <a:cubicBezTo>
                            <a:pt x="85" y="89"/>
                            <a:pt x="85" y="89"/>
                            <a:pt x="85" y="89"/>
                          </a:cubicBezTo>
                          <a:cubicBezTo>
                            <a:pt x="85" y="89"/>
                            <a:pt x="85" y="89"/>
                            <a:pt x="85" y="89"/>
                          </a:cubicBezTo>
                          <a:cubicBezTo>
                            <a:pt x="84" y="89"/>
                            <a:pt x="84" y="90"/>
                            <a:pt x="84" y="90"/>
                          </a:cubicBezTo>
                          <a:cubicBezTo>
                            <a:pt x="84" y="90"/>
                            <a:pt x="84" y="90"/>
                            <a:pt x="84" y="90"/>
                          </a:cubicBezTo>
                          <a:cubicBezTo>
                            <a:pt x="84" y="91"/>
                            <a:pt x="83" y="91"/>
                            <a:pt x="83" y="91"/>
                          </a:cubicBezTo>
                          <a:cubicBezTo>
                            <a:pt x="82" y="92"/>
                            <a:pt x="82" y="92"/>
                            <a:pt x="81" y="93"/>
                          </a:cubicBezTo>
                          <a:cubicBezTo>
                            <a:pt x="81" y="94"/>
                            <a:pt x="80" y="94"/>
                            <a:pt x="80" y="94"/>
                          </a:cubicBezTo>
                          <a:cubicBezTo>
                            <a:pt x="79" y="94"/>
                            <a:pt x="79" y="94"/>
                            <a:pt x="78" y="95"/>
                          </a:cubicBezTo>
                          <a:cubicBezTo>
                            <a:pt x="78" y="95"/>
                            <a:pt x="78" y="95"/>
                            <a:pt x="78" y="95"/>
                          </a:cubicBezTo>
                          <a:cubicBezTo>
                            <a:pt x="77" y="95"/>
                            <a:pt x="77" y="95"/>
                            <a:pt x="77" y="95"/>
                          </a:cubicBezTo>
                          <a:cubicBezTo>
                            <a:pt x="77" y="95"/>
                            <a:pt x="77" y="95"/>
                            <a:pt x="77" y="95"/>
                          </a:cubicBezTo>
                          <a:cubicBezTo>
                            <a:pt x="76" y="95"/>
                            <a:pt x="76" y="95"/>
                            <a:pt x="75" y="96"/>
                          </a:cubicBezTo>
                          <a:cubicBezTo>
                            <a:pt x="75" y="96"/>
                            <a:pt x="75" y="97"/>
                            <a:pt x="75" y="97"/>
                          </a:cubicBezTo>
                          <a:cubicBezTo>
                            <a:pt x="75" y="97"/>
                            <a:pt x="75" y="97"/>
                            <a:pt x="75" y="97"/>
                          </a:cubicBezTo>
                          <a:cubicBezTo>
                            <a:pt x="74" y="98"/>
                            <a:pt x="74" y="98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2" y="100"/>
                            <a:pt x="72" y="100"/>
                            <a:pt x="72" y="100"/>
                          </a:cubicBezTo>
                          <a:cubicBezTo>
                            <a:pt x="72" y="100"/>
                            <a:pt x="72" y="100"/>
                            <a:pt x="72" y="100"/>
                          </a:cubicBezTo>
                          <a:cubicBezTo>
                            <a:pt x="72" y="100"/>
                            <a:pt x="71" y="101"/>
                            <a:pt x="71" y="101"/>
                          </a:cubicBezTo>
                          <a:cubicBezTo>
                            <a:pt x="71" y="101"/>
                            <a:pt x="71" y="101"/>
                            <a:pt x="71" y="101"/>
                          </a:cubicBezTo>
                          <a:cubicBezTo>
                            <a:pt x="70" y="101"/>
                            <a:pt x="70" y="102"/>
                            <a:pt x="69" y="103"/>
                          </a:cubicBezTo>
                          <a:cubicBezTo>
                            <a:pt x="69" y="103"/>
                            <a:pt x="69" y="103"/>
                            <a:pt x="69" y="103"/>
                          </a:cubicBezTo>
                          <a:cubicBezTo>
                            <a:pt x="68" y="103"/>
                            <a:pt x="67" y="104"/>
                            <a:pt x="67" y="105"/>
                          </a:cubicBezTo>
                          <a:cubicBezTo>
                            <a:pt x="67" y="105"/>
                            <a:pt x="67" y="105"/>
                            <a:pt x="67" y="105"/>
                          </a:cubicBezTo>
                          <a:cubicBezTo>
                            <a:pt x="67" y="105"/>
                            <a:pt x="67" y="105"/>
                            <a:pt x="66" y="106"/>
                          </a:cubicBezTo>
                          <a:cubicBezTo>
                            <a:pt x="67" y="106"/>
                            <a:pt x="67" y="106"/>
                            <a:pt x="67" y="106"/>
                          </a:cubicBezTo>
                          <a:cubicBezTo>
                            <a:pt x="66" y="106"/>
                            <a:pt x="66" y="106"/>
                            <a:pt x="65" y="106"/>
                          </a:cubicBezTo>
                          <a:cubicBezTo>
                            <a:pt x="65" y="107"/>
                            <a:pt x="65" y="107"/>
                            <a:pt x="65" y="107"/>
                          </a:cubicBezTo>
                          <a:cubicBezTo>
                            <a:pt x="65" y="107"/>
                            <a:pt x="65" y="107"/>
                            <a:pt x="65" y="107"/>
                          </a:cubicBezTo>
                          <a:cubicBezTo>
                            <a:pt x="64" y="108"/>
                            <a:pt x="63" y="108"/>
                            <a:pt x="63" y="109"/>
                          </a:cubicBezTo>
                          <a:cubicBezTo>
                            <a:pt x="62" y="110"/>
                            <a:pt x="62" y="110"/>
                            <a:pt x="63" y="111"/>
                          </a:cubicBezTo>
                          <a:cubicBezTo>
                            <a:pt x="63" y="111"/>
                            <a:pt x="64" y="112"/>
                            <a:pt x="64" y="112"/>
                          </a:cubicBezTo>
                          <a:cubicBezTo>
                            <a:pt x="64" y="112"/>
                            <a:pt x="64" y="112"/>
                            <a:pt x="64" y="112"/>
                          </a:cubicBezTo>
                          <a:cubicBezTo>
                            <a:pt x="63" y="112"/>
                            <a:pt x="63" y="112"/>
                            <a:pt x="63" y="112"/>
                          </a:cubicBezTo>
                          <a:cubicBezTo>
                            <a:pt x="62" y="112"/>
                            <a:pt x="62" y="112"/>
                            <a:pt x="61" y="112"/>
                          </a:cubicBezTo>
                          <a:cubicBezTo>
                            <a:pt x="61" y="111"/>
                            <a:pt x="60" y="111"/>
                            <a:pt x="60" y="112"/>
                          </a:cubicBezTo>
                          <a:cubicBezTo>
                            <a:pt x="59" y="112"/>
                            <a:pt x="59" y="113"/>
                            <a:pt x="58" y="113"/>
                          </a:cubicBezTo>
                          <a:cubicBezTo>
                            <a:pt x="58" y="113"/>
                            <a:pt x="58" y="113"/>
                            <a:pt x="58" y="113"/>
                          </a:cubicBezTo>
                          <a:cubicBezTo>
                            <a:pt x="58" y="114"/>
                            <a:pt x="58" y="114"/>
                            <a:pt x="58" y="114"/>
                          </a:cubicBezTo>
                          <a:cubicBezTo>
                            <a:pt x="58" y="114"/>
                            <a:pt x="58" y="113"/>
                            <a:pt x="58" y="113"/>
                          </a:cubicBezTo>
                          <a:cubicBezTo>
                            <a:pt x="57" y="114"/>
                            <a:pt x="57" y="114"/>
                            <a:pt x="57" y="115"/>
                          </a:cubicBezTo>
                          <a:cubicBezTo>
                            <a:pt x="57" y="115"/>
                            <a:pt x="56" y="115"/>
                            <a:pt x="56" y="115"/>
                          </a:cubicBezTo>
                          <a:cubicBezTo>
                            <a:pt x="56" y="115"/>
                            <a:pt x="56" y="116"/>
                            <a:pt x="56" y="116"/>
                          </a:cubicBezTo>
                          <a:cubicBezTo>
                            <a:pt x="56" y="116"/>
                            <a:pt x="56" y="117"/>
                            <a:pt x="56" y="117"/>
                          </a:cubicBezTo>
                          <a:cubicBezTo>
                            <a:pt x="56" y="117"/>
                            <a:pt x="56" y="117"/>
                            <a:pt x="56" y="117"/>
                          </a:cubicBezTo>
                          <a:cubicBezTo>
                            <a:pt x="55" y="117"/>
                            <a:pt x="54" y="118"/>
                            <a:pt x="54" y="119"/>
                          </a:cubicBezTo>
                          <a:cubicBezTo>
                            <a:pt x="54" y="119"/>
                            <a:pt x="54" y="119"/>
                            <a:pt x="54" y="119"/>
                          </a:cubicBezTo>
                          <a:cubicBezTo>
                            <a:pt x="53" y="119"/>
                            <a:pt x="53" y="119"/>
                            <a:pt x="53" y="120"/>
                          </a:cubicBezTo>
                          <a:cubicBezTo>
                            <a:pt x="53" y="120"/>
                            <a:pt x="53" y="120"/>
                            <a:pt x="53" y="120"/>
                          </a:cubicBezTo>
                          <a:cubicBezTo>
                            <a:pt x="53" y="120"/>
                            <a:pt x="52" y="120"/>
                            <a:pt x="52" y="121"/>
                          </a:cubicBezTo>
                          <a:cubicBezTo>
                            <a:pt x="52" y="121"/>
                            <a:pt x="52" y="121"/>
                            <a:pt x="52" y="121"/>
                          </a:cubicBezTo>
                          <a:cubicBezTo>
                            <a:pt x="51" y="121"/>
                            <a:pt x="51" y="121"/>
                            <a:pt x="50" y="123"/>
                          </a:cubicBezTo>
                          <a:cubicBezTo>
                            <a:pt x="50" y="123"/>
                            <a:pt x="50" y="123"/>
                            <a:pt x="50" y="123"/>
                          </a:cubicBezTo>
                          <a:cubicBezTo>
                            <a:pt x="50" y="123"/>
                            <a:pt x="50" y="123"/>
                            <a:pt x="50" y="123"/>
                          </a:cubicBezTo>
                          <a:cubicBezTo>
                            <a:pt x="49" y="123"/>
                            <a:pt x="49" y="124"/>
                            <a:pt x="49" y="124"/>
                          </a:cubicBezTo>
                          <a:cubicBezTo>
                            <a:pt x="49" y="124"/>
                            <a:pt x="49" y="124"/>
                            <a:pt x="49" y="124"/>
                          </a:cubicBezTo>
                          <a:cubicBezTo>
                            <a:pt x="48" y="124"/>
                            <a:pt x="48" y="124"/>
                            <a:pt x="48" y="124"/>
                          </a:cubicBezTo>
                          <a:cubicBezTo>
                            <a:pt x="46" y="125"/>
                            <a:pt x="45" y="127"/>
                            <a:pt x="44" y="128"/>
                          </a:cubicBezTo>
                          <a:cubicBezTo>
                            <a:pt x="44" y="128"/>
                            <a:pt x="44" y="128"/>
                            <a:pt x="44" y="128"/>
                          </a:cubicBezTo>
                          <a:cubicBezTo>
                            <a:pt x="44" y="128"/>
                            <a:pt x="44" y="128"/>
                            <a:pt x="44" y="128"/>
                          </a:cubicBezTo>
                          <a:cubicBezTo>
                            <a:pt x="44" y="128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2" y="129"/>
                            <a:pt x="42" y="129"/>
                            <a:pt x="42" y="130"/>
                          </a:cubicBezTo>
                          <a:cubicBezTo>
                            <a:pt x="42" y="131"/>
                            <a:pt x="42" y="131"/>
                            <a:pt x="42" y="131"/>
                          </a:cubicBezTo>
                          <a:cubicBezTo>
                            <a:pt x="42" y="131"/>
                            <a:pt x="42" y="131"/>
                            <a:pt x="42" y="131"/>
                          </a:cubicBezTo>
                          <a:cubicBezTo>
                            <a:pt x="41" y="132"/>
                            <a:pt x="41" y="132"/>
                            <a:pt x="41" y="132"/>
                          </a:cubicBezTo>
                          <a:cubicBezTo>
                            <a:pt x="42" y="133"/>
                            <a:pt x="42" y="133"/>
                            <a:pt x="43" y="133"/>
                          </a:cubicBezTo>
                          <a:cubicBezTo>
                            <a:pt x="43" y="133"/>
                            <a:pt x="43" y="133"/>
                            <a:pt x="43" y="133"/>
                          </a:cubicBezTo>
                          <a:cubicBezTo>
                            <a:pt x="43" y="134"/>
                            <a:pt x="42" y="134"/>
                            <a:pt x="42" y="134"/>
                          </a:cubicBezTo>
                          <a:cubicBezTo>
                            <a:pt x="42" y="134"/>
                            <a:pt x="42" y="134"/>
                            <a:pt x="41" y="134"/>
                          </a:cubicBezTo>
                          <a:cubicBezTo>
                            <a:pt x="41" y="134"/>
                            <a:pt x="40" y="134"/>
                            <a:pt x="40" y="135"/>
                          </a:cubicBezTo>
                          <a:cubicBezTo>
                            <a:pt x="40" y="135"/>
                            <a:pt x="40" y="135"/>
                            <a:pt x="40" y="135"/>
                          </a:cubicBezTo>
                          <a:cubicBezTo>
                            <a:pt x="39" y="136"/>
                            <a:pt x="39" y="136"/>
                            <a:pt x="39" y="136"/>
                          </a:cubicBezTo>
                          <a:cubicBezTo>
                            <a:pt x="38" y="137"/>
                            <a:pt x="37" y="138"/>
                            <a:pt x="37" y="139"/>
                          </a:cubicBezTo>
                          <a:cubicBezTo>
                            <a:pt x="37" y="139"/>
                            <a:pt x="37" y="139"/>
                            <a:pt x="37" y="139"/>
                          </a:cubicBezTo>
                          <a:cubicBezTo>
                            <a:pt x="36" y="139"/>
                            <a:pt x="36" y="139"/>
                            <a:pt x="36" y="140"/>
                          </a:cubicBezTo>
                          <a:cubicBezTo>
                            <a:pt x="36" y="140"/>
                            <a:pt x="36" y="140"/>
                            <a:pt x="36" y="140"/>
                          </a:cubicBezTo>
                          <a:cubicBezTo>
                            <a:pt x="35" y="140"/>
                            <a:pt x="35" y="140"/>
                            <a:pt x="34" y="141"/>
                          </a:cubicBezTo>
                          <a:cubicBezTo>
                            <a:pt x="34" y="141"/>
                            <a:pt x="34" y="141"/>
                            <a:pt x="34" y="141"/>
                          </a:cubicBezTo>
                          <a:cubicBezTo>
                            <a:pt x="34" y="141"/>
                            <a:pt x="34" y="141"/>
                            <a:pt x="34" y="141"/>
                          </a:cubicBezTo>
                          <a:cubicBezTo>
                            <a:pt x="33" y="142"/>
                            <a:pt x="33" y="142"/>
                            <a:pt x="33" y="143"/>
                          </a:cubicBezTo>
                          <a:cubicBezTo>
                            <a:pt x="33" y="143"/>
                            <a:pt x="33" y="144"/>
                            <a:pt x="33" y="144"/>
                          </a:cubicBezTo>
                          <a:cubicBezTo>
                            <a:pt x="33" y="145"/>
                            <a:pt x="33" y="145"/>
                            <a:pt x="33" y="145"/>
                          </a:cubicBezTo>
                          <a:cubicBezTo>
                            <a:pt x="32" y="145"/>
                            <a:pt x="32" y="145"/>
                            <a:pt x="32" y="145"/>
                          </a:cubicBezTo>
                          <a:cubicBezTo>
                            <a:pt x="32" y="145"/>
                            <a:pt x="32" y="145"/>
                            <a:pt x="32" y="145"/>
                          </a:cubicBezTo>
                          <a:cubicBezTo>
                            <a:pt x="31" y="145"/>
                            <a:pt x="31" y="145"/>
                            <a:pt x="31" y="146"/>
                          </a:cubicBezTo>
                          <a:cubicBezTo>
                            <a:pt x="31" y="147"/>
                            <a:pt x="30" y="148"/>
                            <a:pt x="29" y="149"/>
                          </a:cubicBezTo>
                          <a:cubicBezTo>
                            <a:pt x="29" y="149"/>
                            <a:pt x="29" y="149"/>
                            <a:pt x="29" y="149"/>
                          </a:cubicBezTo>
                          <a:cubicBezTo>
                            <a:pt x="29" y="149"/>
                            <a:pt x="29" y="149"/>
                            <a:pt x="29" y="149"/>
                          </a:cubicBezTo>
                          <a:cubicBezTo>
                            <a:pt x="27" y="150"/>
                            <a:pt x="26" y="151"/>
                            <a:pt x="25" y="154"/>
                          </a:cubicBezTo>
                          <a:cubicBezTo>
                            <a:pt x="25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5"/>
                            <a:pt x="23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3" y="155"/>
                          </a:cubicBezTo>
                          <a:cubicBezTo>
                            <a:pt x="23" y="155"/>
                            <a:pt x="23" y="155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2" y="156"/>
                            <a:pt x="22" y="156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8"/>
                          </a:cubicBezTo>
                          <a:cubicBezTo>
                            <a:pt x="24" y="158"/>
                            <a:pt x="24" y="158"/>
                            <a:pt x="24" y="159"/>
                          </a:cubicBezTo>
                          <a:cubicBezTo>
                            <a:pt x="24" y="160"/>
                            <a:pt x="24" y="160"/>
                            <a:pt x="23" y="161"/>
                          </a:cubicBezTo>
                          <a:cubicBezTo>
                            <a:pt x="23" y="161"/>
                            <a:pt x="24" y="161"/>
                            <a:pt x="24" y="161"/>
                          </a:cubicBezTo>
                          <a:cubicBezTo>
                            <a:pt x="24" y="161"/>
                            <a:pt x="24" y="161"/>
                            <a:pt x="24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2" y="161"/>
                            <a:pt x="21" y="161"/>
                            <a:pt x="21" y="161"/>
                          </a:cubicBezTo>
                          <a:cubicBezTo>
                            <a:pt x="20" y="161"/>
                            <a:pt x="20" y="161"/>
                            <a:pt x="19" y="161"/>
                          </a:cubicBezTo>
                          <a:cubicBezTo>
                            <a:pt x="19" y="161"/>
                            <a:pt x="19" y="161"/>
                            <a:pt x="19" y="161"/>
                          </a:cubicBezTo>
                          <a:cubicBezTo>
                            <a:pt x="19" y="160"/>
                            <a:pt x="19" y="160"/>
                            <a:pt x="19" y="161"/>
                          </a:cubicBezTo>
                          <a:cubicBezTo>
                            <a:pt x="19" y="161"/>
                            <a:pt x="19" y="161"/>
                            <a:pt x="19" y="161"/>
                          </a:cubicBezTo>
                          <a:cubicBezTo>
                            <a:pt x="18" y="161"/>
                            <a:pt x="18" y="161"/>
                            <a:pt x="19" y="162"/>
                          </a:cubicBezTo>
                          <a:cubicBezTo>
                            <a:pt x="19" y="162"/>
                            <a:pt x="19" y="162"/>
                            <a:pt x="19" y="162"/>
                          </a:cubicBezTo>
                          <a:cubicBezTo>
                            <a:pt x="19" y="162"/>
                            <a:pt x="19" y="162"/>
                            <a:pt x="19" y="162"/>
                          </a:cubicBezTo>
                          <a:cubicBezTo>
                            <a:pt x="19" y="162"/>
                            <a:pt x="20" y="162"/>
                            <a:pt x="20" y="162"/>
                          </a:cubicBezTo>
                          <a:cubicBezTo>
                            <a:pt x="20" y="163"/>
                            <a:pt x="20" y="163"/>
                            <a:pt x="19" y="164"/>
                          </a:cubicBezTo>
                          <a:cubicBezTo>
                            <a:pt x="19" y="163"/>
                            <a:pt x="19" y="163"/>
                            <a:pt x="19" y="163"/>
                          </a:cubicBezTo>
                          <a:cubicBezTo>
                            <a:pt x="18" y="163"/>
                            <a:pt x="18" y="163"/>
                            <a:pt x="18" y="163"/>
                          </a:cubicBezTo>
                          <a:cubicBezTo>
                            <a:pt x="18" y="164"/>
                            <a:pt x="17" y="164"/>
                            <a:pt x="17" y="164"/>
                          </a:cubicBezTo>
                          <a:cubicBezTo>
                            <a:pt x="16" y="164"/>
                            <a:pt x="16" y="165"/>
                            <a:pt x="17" y="166"/>
                          </a:cubicBezTo>
                          <a:cubicBezTo>
                            <a:pt x="17" y="166"/>
                            <a:pt x="17" y="166"/>
                            <a:pt x="17" y="166"/>
                          </a:cubicBezTo>
                          <a:cubicBezTo>
                            <a:pt x="17" y="166"/>
                            <a:pt x="17" y="167"/>
                            <a:pt x="17" y="167"/>
                          </a:cubicBezTo>
                          <a:cubicBezTo>
                            <a:pt x="18" y="167"/>
                            <a:pt x="18" y="167"/>
                            <a:pt x="18" y="167"/>
                          </a:cubicBezTo>
                          <a:cubicBezTo>
                            <a:pt x="19" y="168"/>
                            <a:pt x="18" y="168"/>
                            <a:pt x="18" y="169"/>
                          </a:cubicBezTo>
                          <a:cubicBezTo>
                            <a:pt x="17" y="169"/>
                            <a:pt x="17" y="169"/>
                            <a:pt x="16" y="170"/>
                          </a:cubicBezTo>
                          <a:cubicBezTo>
                            <a:pt x="16" y="170"/>
                            <a:pt x="16" y="170"/>
                            <a:pt x="16" y="171"/>
                          </a:cubicBezTo>
                          <a:cubicBezTo>
                            <a:pt x="15" y="171"/>
                            <a:pt x="15" y="171"/>
                            <a:pt x="14" y="172"/>
                          </a:cubicBezTo>
                          <a:cubicBezTo>
                            <a:pt x="14" y="172"/>
                            <a:pt x="14" y="172"/>
                            <a:pt x="14" y="173"/>
                          </a:cubicBezTo>
                          <a:cubicBezTo>
                            <a:pt x="14" y="173"/>
                            <a:pt x="14" y="173"/>
                            <a:pt x="14" y="174"/>
                          </a:cubicBezTo>
                          <a:cubicBezTo>
                            <a:pt x="14" y="174"/>
                            <a:pt x="15" y="174"/>
                            <a:pt x="15" y="173"/>
                          </a:cubicBezTo>
                          <a:cubicBezTo>
                            <a:pt x="15" y="173"/>
                            <a:pt x="16" y="173"/>
                            <a:pt x="16" y="173"/>
                          </a:cubicBezTo>
                          <a:cubicBezTo>
                            <a:pt x="17" y="173"/>
                            <a:pt x="17" y="173"/>
                            <a:pt x="18" y="173"/>
                          </a:cubicBezTo>
                          <a:cubicBezTo>
                            <a:pt x="18" y="174"/>
                            <a:pt x="17" y="174"/>
                            <a:pt x="17" y="174"/>
                          </a:cubicBezTo>
                          <a:cubicBezTo>
                            <a:pt x="18" y="175"/>
                            <a:pt x="17" y="175"/>
                            <a:pt x="17" y="176"/>
                          </a:cubicBezTo>
                          <a:cubicBezTo>
                            <a:pt x="17" y="176"/>
                            <a:pt x="17" y="176"/>
                            <a:pt x="17" y="176"/>
                          </a:cubicBezTo>
                          <a:cubicBezTo>
                            <a:pt x="17" y="176"/>
                            <a:pt x="17" y="177"/>
                            <a:pt x="16" y="177"/>
                          </a:cubicBezTo>
                          <a:cubicBezTo>
                            <a:pt x="16" y="177"/>
                            <a:pt x="16" y="177"/>
                            <a:pt x="16" y="177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6" y="178"/>
                          </a:cubicBezTo>
                          <a:cubicBezTo>
                            <a:pt x="16" y="178"/>
                            <a:pt x="16" y="178"/>
                            <a:pt x="16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4" y="178"/>
                            <a:pt x="14" y="179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3" y="180"/>
                            <a:pt x="13" y="181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2" y="182"/>
                            <a:pt x="12" y="182"/>
                            <a:pt x="11" y="182"/>
                          </a:cubicBezTo>
                          <a:cubicBezTo>
                            <a:pt x="11" y="183"/>
                            <a:pt x="11" y="183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0" y="184"/>
                            <a:pt x="9" y="184"/>
                            <a:pt x="9" y="185"/>
                          </a:cubicBezTo>
                          <a:cubicBezTo>
                            <a:pt x="9" y="185"/>
                            <a:pt x="10" y="185"/>
                            <a:pt x="10" y="185"/>
                          </a:cubicBezTo>
                          <a:cubicBezTo>
                            <a:pt x="10" y="185"/>
                            <a:pt x="10" y="185"/>
                            <a:pt x="10" y="185"/>
                          </a:cubicBezTo>
                          <a:cubicBezTo>
                            <a:pt x="9" y="185"/>
                            <a:pt x="9" y="185"/>
                            <a:pt x="9" y="185"/>
                          </a:cubicBezTo>
                          <a:cubicBezTo>
                            <a:pt x="9" y="185"/>
                            <a:pt x="9" y="186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8" y="187"/>
                            <a:pt x="8" y="187"/>
                            <a:pt x="8" y="187"/>
                          </a:cubicBezTo>
                          <a:cubicBezTo>
                            <a:pt x="8" y="188"/>
                            <a:pt x="7" y="188"/>
                            <a:pt x="7" y="189"/>
                          </a:cubicBezTo>
                          <a:cubicBezTo>
                            <a:pt x="7" y="189"/>
                            <a:pt x="7" y="190"/>
                            <a:pt x="7" y="190"/>
                          </a:cubicBezTo>
                          <a:cubicBezTo>
                            <a:pt x="7" y="190"/>
                            <a:pt x="7" y="190"/>
                            <a:pt x="7" y="191"/>
                          </a:cubicBezTo>
                          <a:cubicBezTo>
                            <a:pt x="7" y="191"/>
                            <a:pt x="6" y="191"/>
                            <a:pt x="6" y="191"/>
                          </a:cubicBezTo>
                          <a:cubicBezTo>
                            <a:pt x="6" y="191"/>
                            <a:pt x="6" y="191"/>
                            <a:pt x="7" y="191"/>
                          </a:cubicBezTo>
                          <a:cubicBezTo>
                            <a:pt x="7" y="192"/>
                            <a:pt x="7" y="192"/>
                            <a:pt x="7" y="192"/>
                          </a:cubicBezTo>
                          <a:cubicBezTo>
                            <a:pt x="6" y="192"/>
                            <a:pt x="6" y="193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5" y="194"/>
                            <a:pt x="5" y="194"/>
                            <a:pt x="5" y="195"/>
                          </a:cubicBezTo>
                          <a:cubicBezTo>
                            <a:pt x="4" y="196"/>
                            <a:pt x="4" y="197"/>
                            <a:pt x="4" y="198"/>
                          </a:cubicBezTo>
                          <a:cubicBezTo>
                            <a:pt x="3" y="198"/>
                            <a:pt x="3" y="198"/>
                            <a:pt x="3" y="199"/>
                          </a:cubicBezTo>
                          <a:cubicBezTo>
                            <a:pt x="3" y="199"/>
                            <a:pt x="3" y="199"/>
                            <a:pt x="3" y="199"/>
                          </a:cubicBezTo>
                          <a:cubicBezTo>
                            <a:pt x="2" y="199"/>
                            <a:pt x="1" y="199"/>
                            <a:pt x="1" y="200"/>
                          </a:cubicBezTo>
                          <a:cubicBezTo>
                            <a:pt x="1" y="200"/>
                            <a:pt x="1" y="200"/>
                            <a:pt x="1" y="200"/>
                          </a:cubicBezTo>
                          <a:cubicBezTo>
                            <a:pt x="1" y="200"/>
                            <a:pt x="0" y="200"/>
                            <a:pt x="1" y="201"/>
                          </a:cubicBezTo>
                          <a:cubicBezTo>
                            <a:pt x="1" y="201"/>
                            <a:pt x="1" y="201"/>
                            <a:pt x="1" y="201"/>
                          </a:cubicBezTo>
                          <a:cubicBezTo>
                            <a:pt x="2" y="201"/>
                            <a:pt x="2" y="201"/>
                            <a:pt x="3" y="201"/>
                          </a:cubicBezTo>
                          <a:cubicBezTo>
                            <a:pt x="3" y="201"/>
                            <a:pt x="3" y="201"/>
                            <a:pt x="3" y="201"/>
                          </a:cubicBezTo>
                          <a:cubicBezTo>
                            <a:pt x="3" y="200"/>
                            <a:pt x="3" y="200"/>
                            <a:pt x="3" y="200"/>
                          </a:cubicBezTo>
                          <a:cubicBezTo>
                            <a:pt x="4" y="201"/>
                            <a:pt x="4" y="201"/>
                            <a:pt x="4" y="201"/>
                          </a:cubicBezTo>
                          <a:cubicBezTo>
                            <a:pt x="4" y="201"/>
                            <a:pt x="4" y="200"/>
                            <a:pt x="5" y="200"/>
                          </a:cubicBezTo>
                          <a:cubicBezTo>
                            <a:pt x="5" y="199"/>
                            <a:pt x="5" y="199"/>
                            <a:pt x="5" y="199"/>
                          </a:cubicBezTo>
                          <a:cubicBezTo>
                            <a:pt x="5" y="199"/>
                            <a:pt x="5" y="199"/>
                            <a:pt x="5" y="198"/>
                          </a:cubicBezTo>
                          <a:cubicBezTo>
                            <a:pt x="6" y="198"/>
                            <a:pt x="6" y="198"/>
                            <a:pt x="6" y="198"/>
                          </a:cubicBezTo>
                          <a:cubicBezTo>
                            <a:pt x="6" y="198"/>
                            <a:pt x="6" y="198"/>
                            <a:pt x="6" y="198"/>
                          </a:cubicBezTo>
                          <a:cubicBezTo>
                            <a:pt x="7" y="197"/>
                            <a:pt x="8" y="196"/>
                            <a:pt x="9" y="196"/>
                          </a:cubicBezTo>
                          <a:cubicBezTo>
                            <a:pt x="9" y="195"/>
                            <a:pt x="9" y="195"/>
                            <a:pt x="9" y="194"/>
                          </a:cubicBezTo>
                          <a:cubicBezTo>
                            <a:pt x="9" y="194"/>
                            <a:pt x="9" y="193"/>
                            <a:pt x="9" y="193"/>
                          </a:cubicBezTo>
                          <a:cubicBezTo>
                            <a:pt x="9" y="193"/>
                            <a:pt x="9" y="193"/>
                            <a:pt x="9" y="193"/>
                          </a:cubicBezTo>
                          <a:cubicBezTo>
                            <a:pt x="9" y="192"/>
                            <a:pt x="9" y="192"/>
                            <a:pt x="9" y="192"/>
                          </a:cubicBezTo>
                          <a:cubicBezTo>
                            <a:pt x="9" y="192"/>
                            <a:pt x="9" y="192"/>
                            <a:pt x="9" y="191"/>
                          </a:cubicBezTo>
                          <a:cubicBezTo>
                            <a:pt x="9" y="191"/>
                            <a:pt x="9" y="191"/>
                            <a:pt x="9" y="191"/>
                          </a:cubicBezTo>
                          <a:cubicBezTo>
                            <a:pt x="9" y="190"/>
                            <a:pt x="9" y="190"/>
                            <a:pt x="10" y="189"/>
                          </a:cubicBezTo>
                          <a:cubicBezTo>
                            <a:pt x="11" y="188"/>
                            <a:pt x="12" y="187"/>
                            <a:pt x="14" y="187"/>
                          </a:cubicBezTo>
                          <a:cubicBezTo>
                            <a:pt x="14" y="187"/>
                            <a:pt x="14" y="187"/>
                            <a:pt x="14" y="186"/>
                          </a:cubicBezTo>
                          <a:cubicBezTo>
                            <a:pt x="14" y="186"/>
                            <a:pt x="14" y="186"/>
                            <a:pt x="14" y="185"/>
                          </a:cubicBezTo>
                          <a:cubicBezTo>
                            <a:pt x="14" y="184"/>
                            <a:pt x="15" y="183"/>
                            <a:pt x="15" y="183"/>
                          </a:cubicBezTo>
                          <a:cubicBezTo>
                            <a:pt x="16" y="182"/>
                            <a:pt x="16" y="182"/>
                            <a:pt x="16" y="182"/>
                          </a:cubicBezTo>
                          <a:cubicBezTo>
                            <a:pt x="16" y="181"/>
                            <a:pt x="17" y="180"/>
                            <a:pt x="17" y="179"/>
                          </a:cubicBezTo>
                          <a:cubicBezTo>
                            <a:pt x="18" y="179"/>
                            <a:pt x="18" y="179"/>
                            <a:pt x="18" y="179"/>
                          </a:cubicBezTo>
                          <a:cubicBezTo>
                            <a:pt x="18" y="178"/>
                            <a:pt x="18" y="178"/>
                            <a:pt x="18" y="178"/>
                          </a:cubicBezTo>
                          <a:cubicBezTo>
                            <a:pt x="18" y="178"/>
                            <a:pt x="18" y="178"/>
                            <a:pt x="18" y="178"/>
                          </a:cubicBezTo>
                          <a:cubicBezTo>
                            <a:pt x="18" y="176"/>
                            <a:pt x="19" y="175"/>
                            <a:pt x="20" y="173"/>
                          </a:cubicBezTo>
                          <a:cubicBezTo>
                            <a:pt x="20" y="173"/>
                            <a:pt x="20" y="173"/>
                            <a:pt x="20" y="173"/>
                          </a:cubicBezTo>
                          <a:cubicBezTo>
                            <a:pt x="20" y="173"/>
                            <a:pt x="20" y="172"/>
                            <a:pt x="20" y="172"/>
                          </a:cubicBezTo>
                          <a:cubicBezTo>
                            <a:pt x="20" y="172"/>
                            <a:pt x="20" y="172"/>
                            <a:pt x="21" y="172"/>
                          </a:cubicBezTo>
                          <a:cubicBezTo>
                            <a:pt x="21" y="171"/>
                            <a:pt x="21" y="171"/>
                            <a:pt x="21" y="170"/>
                          </a:cubicBezTo>
                          <a:cubicBezTo>
                            <a:pt x="21" y="170"/>
                            <a:pt x="21" y="170"/>
                            <a:pt x="22" y="170"/>
                          </a:cubicBezTo>
                          <a:cubicBezTo>
                            <a:pt x="22" y="169"/>
                            <a:pt x="23" y="168"/>
                            <a:pt x="24" y="168"/>
                          </a:cubicBezTo>
                          <a:cubicBezTo>
                            <a:pt x="25" y="168"/>
                            <a:pt x="25" y="168"/>
                            <a:pt x="25" y="168"/>
                          </a:cubicBezTo>
                          <a:cubicBezTo>
                            <a:pt x="25" y="169"/>
                            <a:pt x="25" y="169"/>
                            <a:pt x="25" y="170"/>
                          </a:cubicBezTo>
                          <a:cubicBezTo>
                            <a:pt x="24" y="170"/>
                            <a:pt x="25" y="170"/>
                            <a:pt x="25" y="170"/>
                          </a:cubicBezTo>
                          <a:cubicBezTo>
                            <a:pt x="26" y="170"/>
                            <a:pt x="26" y="170"/>
                            <a:pt x="27" y="170"/>
                          </a:cubicBezTo>
                          <a:cubicBezTo>
                            <a:pt x="27" y="170"/>
                            <a:pt x="28" y="170"/>
                            <a:pt x="28" y="170"/>
                          </a:cubicBezTo>
                          <a:cubicBezTo>
                            <a:pt x="28" y="169"/>
                            <a:pt x="29" y="169"/>
                            <a:pt x="29" y="169"/>
                          </a:cubicBezTo>
                          <a:cubicBezTo>
                            <a:pt x="29" y="168"/>
                            <a:pt x="28" y="168"/>
                            <a:pt x="28" y="168"/>
                          </a:cubicBezTo>
                          <a:cubicBezTo>
                            <a:pt x="28" y="168"/>
                            <a:pt x="28" y="168"/>
                            <a:pt x="28" y="167"/>
                          </a:cubicBezTo>
                          <a:cubicBezTo>
                            <a:pt x="27" y="167"/>
                            <a:pt x="27" y="167"/>
                            <a:pt x="27" y="167"/>
                          </a:cubicBezTo>
                          <a:cubicBezTo>
                            <a:pt x="28" y="167"/>
                            <a:pt x="28" y="167"/>
                            <a:pt x="28" y="167"/>
                          </a:cubicBezTo>
                          <a:cubicBezTo>
                            <a:pt x="28" y="167"/>
                            <a:pt x="28" y="168"/>
                            <a:pt x="28" y="168"/>
                          </a:cubicBezTo>
                          <a:cubicBezTo>
                            <a:pt x="28" y="167"/>
                            <a:pt x="29" y="166"/>
                            <a:pt x="28" y="166"/>
                          </a:cubicBezTo>
                          <a:cubicBezTo>
                            <a:pt x="28" y="165"/>
                            <a:pt x="28" y="164"/>
                            <a:pt x="28" y="164"/>
                          </a:cubicBezTo>
                          <a:cubicBezTo>
                            <a:pt x="29" y="164"/>
                            <a:pt x="29" y="164"/>
                            <a:pt x="29" y="163"/>
                          </a:cubicBezTo>
                          <a:cubicBezTo>
                            <a:pt x="29" y="163"/>
                            <a:pt x="29" y="163"/>
                            <a:pt x="30" y="162"/>
                          </a:cubicBezTo>
                          <a:cubicBezTo>
                            <a:pt x="31" y="158"/>
                            <a:pt x="33" y="155"/>
                            <a:pt x="35" y="152"/>
                          </a:cubicBezTo>
                          <a:cubicBezTo>
                            <a:pt x="35" y="151"/>
                            <a:pt x="35" y="151"/>
                            <a:pt x="36" y="151"/>
                          </a:cubicBezTo>
                          <a:cubicBezTo>
                            <a:pt x="36" y="150"/>
                            <a:pt x="37" y="149"/>
                            <a:pt x="38" y="147"/>
                          </a:cubicBezTo>
                          <a:cubicBezTo>
                            <a:pt x="38" y="146"/>
                            <a:pt x="40" y="145"/>
                            <a:pt x="40" y="144"/>
                          </a:cubicBezTo>
                          <a:cubicBezTo>
                            <a:pt x="41" y="144"/>
                            <a:pt x="41" y="144"/>
                            <a:pt x="41" y="144"/>
                          </a:cubicBezTo>
                          <a:cubicBezTo>
                            <a:pt x="42" y="141"/>
                            <a:pt x="44" y="139"/>
                            <a:pt x="46" y="137"/>
                          </a:cubicBezTo>
                          <a:cubicBezTo>
                            <a:pt x="47" y="136"/>
                            <a:pt x="49" y="135"/>
                            <a:pt x="49" y="134"/>
                          </a:cubicBezTo>
                          <a:cubicBezTo>
                            <a:pt x="49" y="133"/>
                            <a:pt x="50" y="133"/>
                            <a:pt x="50" y="133"/>
                          </a:cubicBezTo>
                          <a:cubicBezTo>
                            <a:pt x="51" y="132"/>
                            <a:pt x="51" y="132"/>
                            <a:pt x="52" y="131"/>
                          </a:cubicBezTo>
                          <a:cubicBezTo>
                            <a:pt x="53" y="131"/>
                            <a:pt x="53" y="131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2" y="133"/>
                            <a:pt x="52" y="134"/>
                            <a:pt x="51" y="134"/>
                          </a:cubicBezTo>
                          <a:cubicBezTo>
                            <a:pt x="51" y="135"/>
                            <a:pt x="51" y="135"/>
                            <a:pt x="51" y="136"/>
                          </a:cubicBezTo>
                          <a:cubicBezTo>
                            <a:pt x="51" y="136"/>
                            <a:pt x="52" y="136"/>
                            <a:pt x="52" y="135"/>
                          </a:cubicBezTo>
                          <a:cubicBezTo>
                            <a:pt x="52" y="135"/>
                            <a:pt x="52" y="135"/>
                            <a:pt x="52" y="135"/>
                          </a:cubicBezTo>
                          <a:cubicBezTo>
                            <a:pt x="52" y="135"/>
                            <a:pt x="52" y="135"/>
                            <a:pt x="52" y="135"/>
                          </a:cubicBezTo>
                          <a:cubicBezTo>
                            <a:pt x="53" y="135"/>
                            <a:pt x="53" y="134"/>
                            <a:pt x="53" y="133"/>
                          </a:cubicBezTo>
                          <a:cubicBezTo>
                            <a:pt x="53" y="133"/>
                            <a:pt x="54" y="133"/>
                            <a:pt x="54" y="133"/>
                          </a:cubicBezTo>
                          <a:cubicBezTo>
                            <a:pt x="55" y="132"/>
                            <a:pt x="55" y="131"/>
                            <a:pt x="55" y="130"/>
                          </a:cubicBezTo>
                          <a:cubicBezTo>
                            <a:pt x="56" y="129"/>
                            <a:pt x="57" y="129"/>
                            <a:pt x="58" y="128"/>
                          </a:cubicBezTo>
                          <a:cubicBezTo>
                            <a:pt x="58" y="126"/>
                            <a:pt x="60" y="126"/>
                            <a:pt x="60" y="125"/>
                          </a:cubicBezTo>
                          <a:cubicBezTo>
                            <a:pt x="60" y="125"/>
                            <a:pt x="60" y="125"/>
                            <a:pt x="60" y="125"/>
                          </a:cubicBezTo>
                          <a:cubicBezTo>
                            <a:pt x="60" y="125"/>
                            <a:pt x="61" y="124"/>
                            <a:pt x="60" y="124"/>
                          </a:cubicBezTo>
                          <a:cubicBezTo>
                            <a:pt x="60" y="123"/>
                            <a:pt x="60" y="123"/>
                            <a:pt x="61" y="123"/>
                          </a:cubicBezTo>
                          <a:cubicBezTo>
                            <a:pt x="62" y="123"/>
                            <a:pt x="63" y="122"/>
                            <a:pt x="63" y="122"/>
                          </a:cubicBezTo>
                          <a:cubicBezTo>
                            <a:pt x="65" y="120"/>
                            <a:pt x="67" y="118"/>
                            <a:pt x="68" y="116"/>
                          </a:cubicBezTo>
                          <a:cubicBezTo>
                            <a:pt x="69" y="115"/>
                            <a:pt x="70" y="114"/>
                            <a:pt x="71" y="114"/>
                          </a:cubicBezTo>
                          <a:cubicBezTo>
                            <a:pt x="71" y="113"/>
                            <a:pt x="72" y="113"/>
                            <a:pt x="72" y="113"/>
                          </a:cubicBezTo>
                          <a:cubicBezTo>
                            <a:pt x="72" y="111"/>
                            <a:pt x="74" y="110"/>
                            <a:pt x="75" y="109"/>
                          </a:cubicBezTo>
                          <a:cubicBezTo>
                            <a:pt x="75" y="109"/>
                            <a:pt x="75" y="109"/>
                            <a:pt x="75" y="109"/>
                          </a:cubicBezTo>
                          <a:cubicBezTo>
                            <a:pt x="76" y="108"/>
                            <a:pt x="77" y="108"/>
                            <a:pt x="77" y="107"/>
                          </a:cubicBezTo>
                          <a:cubicBezTo>
                            <a:pt x="78" y="107"/>
                            <a:pt x="79" y="106"/>
                            <a:pt x="79" y="105"/>
                          </a:cubicBezTo>
                          <a:cubicBezTo>
                            <a:pt x="80" y="105"/>
                            <a:pt x="80" y="104"/>
                            <a:pt x="80" y="104"/>
                          </a:cubicBezTo>
                          <a:cubicBezTo>
                            <a:pt x="80" y="104"/>
                            <a:pt x="80" y="103"/>
                            <a:pt x="80" y="103"/>
                          </a:cubicBezTo>
                          <a:cubicBezTo>
                            <a:pt x="80" y="103"/>
                            <a:pt x="80" y="104"/>
                            <a:pt x="80" y="104"/>
                          </a:cubicBezTo>
                          <a:cubicBezTo>
                            <a:pt x="80" y="103"/>
                            <a:pt x="81" y="103"/>
                            <a:pt x="81" y="103"/>
                          </a:cubicBezTo>
                          <a:cubicBezTo>
                            <a:pt x="81" y="103"/>
                            <a:pt x="82" y="103"/>
                            <a:pt x="82" y="102"/>
                          </a:cubicBezTo>
                          <a:cubicBezTo>
                            <a:pt x="82" y="102"/>
                            <a:pt x="82" y="102"/>
                            <a:pt x="83" y="102"/>
                          </a:cubicBezTo>
                          <a:cubicBezTo>
                            <a:pt x="83" y="101"/>
                            <a:pt x="83" y="101"/>
                            <a:pt x="83" y="101"/>
                          </a:cubicBezTo>
                          <a:cubicBezTo>
                            <a:pt x="83" y="101"/>
                            <a:pt x="83" y="100"/>
                            <a:pt x="83" y="100"/>
                          </a:cubicBezTo>
                          <a:cubicBezTo>
                            <a:pt x="82" y="100"/>
                            <a:pt x="82" y="100"/>
                            <a:pt x="82" y="99"/>
                          </a:cubicBezTo>
                          <a:cubicBezTo>
                            <a:pt x="82" y="99"/>
                            <a:pt x="83" y="98"/>
                            <a:pt x="83" y="97"/>
                          </a:cubicBezTo>
                          <a:cubicBezTo>
                            <a:pt x="84" y="96"/>
                            <a:pt x="85" y="96"/>
                            <a:pt x="86" y="96"/>
                          </a:cubicBezTo>
                          <a:cubicBezTo>
                            <a:pt x="87" y="94"/>
                            <a:pt x="89" y="94"/>
                            <a:pt x="89" y="92"/>
                          </a:cubicBezTo>
                          <a:cubicBezTo>
                            <a:pt x="89" y="92"/>
                            <a:pt x="89" y="91"/>
                            <a:pt x="90" y="91"/>
                          </a:cubicBezTo>
                          <a:cubicBezTo>
                            <a:pt x="90" y="91"/>
                            <a:pt x="90" y="91"/>
                            <a:pt x="91" y="91"/>
                          </a:cubicBezTo>
                          <a:cubicBezTo>
                            <a:pt x="92" y="92"/>
                            <a:pt x="92" y="92"/>
                            <a:pt x="93" y="90"/>
                          </a:cubicBezTo>
                          <a:cubicBezTo>
                            <a:pt x="93" y="90"/>
                            <a:pt x="94" y="90"/>
                            <a:pt x="94" y="89"/>
                          </a:cubicBezTo>
                          <a:cubicBezTo>
                            <a:pt x="95" y="89"/>
                            <a:pt x="96" y="88"/>
                            <a:pt x="97" y="87"/>
                          </a:cubicBezTo>
                          <a:cubicBezTo>
                            <a:pt x="97" y="86"/>
                            <a:pt x="98" y="86"/>
                            <a:pt x="98" y="85"/>
                          </a:cubicBezTo>
                          <a:cubicBezTo>
                            <a:pt x="100" y="84"/>
                            <a:pt x="102" y="82"/>
                            <a:pt x="103" y="81"/>
                          </a:cubicBezTo>
                          <a:cubicBezTo>
                            <a:pt x="104" y="81"/>
                            <a:pt x="104" y="80"/>
                            <a:pt x="105" y="80"/>
                          </a:cubicBezTo>
                          <a:cubicBezTo>
                            <a:pt x="105" y="79"/>
                            <a:pt x="106" y="78"/>
                            <a:pt x="107" y="77"/>
                          </a:cubicBezTo>
                          <a:cubicBezTo>
                            <a:pt x="108" y="77"/>
                            <a:pt x="109" y="75"/>
                            <a:pt x="110" y="75"/>
                          </a:cubicBezTo>
                          <a:cubicBezTo>
                            <a:pt x="110" y="74"/>
                            <a:pt x="110" y="74"/>
                            <a:pt x="111" y="74"/>
                          </a:cubicBezTo>
                          <a:cubicBezTo>
                            <a:pt x="111" y="74"/>
                            <a:pt x="112" y="74"/>
                            <a:pt x="112" y="73"/>
                          </a:cubicBezTo>
                          <a:cubicBezTo>
                            <a:pt x="113" y="72"/>
                            <a:pt x="114" y="72"/>
                            <a:pt x="115" y="71"/>
                          </a:cubicBezTo>
                          <a:cubicBezTo>
                            <a:pt x="116" y="71"/>
                            <a:pt x="117" y="70"/>
                            <a:pt x="118" y="69"/>
                          </a:cubicBezTo>
                          <a:cubicBezTo>
                            <a:pt x="118" y="69"/>
                            <a:pt x="118" y="69"/>
                            <a:pt x="118" y="69"/>
                          </a:cubicBezTo>
                          <a:cubicBezTo>
                            <a:pt x="120" y="69"/>
                            <a:pt x="122" y="67"/>
                            <a:pt x="124" y="66"/>
                          </a:cubicBezTo>
                          <a:cubicBezTo>
                            <a:pt x="124" y="65"/>
                            <a:pt x="124" y="65"/>
                            <a:pt x="125" y="65"/>
                          </a:cubicBezTo>
                          <a:cubicBezTo>
                            <a:pt x="125" y="65"/>
                            <a:pt x="125" y="65"/>
                            <a:pt x="125" y="66"/>
                          </a:cubicBezTo>
                          <a:cubicBezTo>
                            <a:pt x="125" y="66"/>
                            <a:pt x="124" y="66"/>
                            <a:pt x="124" y="67"/>
                          </a:cubicBezTo>
                          <a:cubicBezTo>
                            <a:pt x="123" y="68"/>
                            <a:pt x="122" y="70"/>
                            <a:pt x="120" y="71"/>
                          </a:cubicBezTo>
                          <a:cubicBezTo>
                            <a:pt x="120" y="71"/>
                            <a:pt x="120" y="71"/>
                            <a:pt x="119" y="71"/>
                          </a:cubicBezTo>
                          <a:cubicBezTo>
                            <a:pt x="119" y="71"/>
                            <a:pt x="119" y="71"/>
                            <a:pt x="119" y="72"/>
                          </a:cubicBezTo>
                          <a:cubicBezTo>
                            <a:pt x="118" y="72"/>
                            <a:pt x="118" y="72"/>
                            <a:pt x="118" y="73"/>
                          </a:cubicBezTo>
                          <a:cubicBezTo>
                            <a:pt x="118" y="74"/>
                            <a:pt x="116" y="75"/>
                            <a:pt x="115" y="76"/>
                          </a:cubicBezTo>
                          <a:cubicBezTo>
                            <a:pt x="115" y="76"/>
                            <a:pt x="115" y="76"/>
                            <a:pt x="115" y="77"/>
                          </a:cubicBezTo>
                          <a:cubicBezTo>
                            <a:pt x="115" y="77"/>
                            <a:pt x="115" y="77"/>
                            <a:pt x="115" y="77"/>
                          </a:cubicBezTo>
                          <a:cubicBezTo>
                            <a:pt x="115" y="77"/>
                            <a:pt x="114" y="77"/>
                            <a:pt x="114" y="78"/>
                          </a:cubicBezTo>
                          <a:cubicBezTo>
                            <a:pt x="113" y="77"/>
                            <a:pt x="113" y="77"/>
                            <a:pt x="113" y="77"/>
                          </a:cubicBezTo>
                          <a:cubicBezTo>
                            <a:pt x="112" y="78"/>
                            <a:pt x="112" y="78"/>
                            <a:pt x="112" y="78"/>
                          </a:cubicBezTo>
                          <a:cubicBezTo>
                            <a:pt x="112" y="78"/>
                            <a:pt x="111" y="78"/>
                            <a:pt x="111" y="78"/>
                          </a:cubicBezTo>
                          <a:cubicBezTo>
                            <a:pt x="111" y="78"/>
                            <a:pt x="111" y="78"/>
                            <a:pt x="111" y="79"/>
                          </a:cubicBezTo>
                          <a:cubicBezTo>
                            <a:pt x="111" y="79"/>
                            <a:pt x="111" y="79"/>
                            <a:pt x="111" y="79"/>
                          </a:cubicBezTo>
                          <a:cubicBezTo>
                            <a:pt x="112" y="79"/>
                            <a:pt x="112" y="79"/>
                            <a:pt x="112" y="79"/>
                          </a:cubicBezTo>
                          <a:cubicBezTo>
                            <a:pt x="112" y="79"/>
                            <a:pt x="112" y="79"/>
                            <a:pt x="112" y="79"/>
                          </a:cubicBezTo>
                          <a:cubicBezTo>
                            <a:pt x="111" y="80"/>
                            <a:pt x="109" y="79"/>
                            <a:pt x="108" y="80"/>
                          </a:cubicBezTo>
                          <a:cubicBezTo>
                            <a:pt x="108" y="80"/>
                            <a:pt x="108" y="81"/>
                            <a:pt x="108" y="81"/>
                          </a:cubicBezTo>
                          <a:cubicBezTo>
                            <a:pt x="108" y="81"/>
                            <a:pt x="107" y="81"/>
                            <a:pt x="107" y="82"/>
                          </a:cubicBezTo>
                          <a:cubicBezTo>
                            <a:pt x="107" y="82"/>
                            <a:pt x="107" y="82"/>
                            <a:pt x="107" y="82"/>
                          </a:cubicBezTo>
                          <a:cubicBezTo>
                            <a:pt x="107" y="82"/>
                            <a:pt x="107" y="83"/>
                            <a:pt x="107" y="83"/>
                          </a:cubicBezTo>
                          <a:cubicBezTo>
                            <a:pt x="105" y="84"/>
                            <a:pt x="104" y="85"/>
                            <a:pt x="103" y="87"/>
                          </a:cubicBezTo>
                          <a:cubicBezTo>
                            <a:pt x="103" y="88"/>
                            <a:pt x="102" y="89"/>
                            <a:pt x="101" y="89"/>
                          </a:cubicBezTo>
                          <a:cubicBezTo>
                            <a:pt x="101" y="89"/>
                            <a:pt x="100" y="90"/>
                            <a:pt x="100" y="90"/>
                          </a:cubicBezTo>
                          <a:cubicBezTo>
                            <a:pt x="100" y="90"/>
                            <a:pt x="100" y="90"/>
                            <a:pt x="100" y="91"/>
                          </a:cubicBezTo>
                          <a:cubicBezTo>
                            <a:pt x="99" y="91"/>
                            <a:pt x="99" y="93"/>
                            <a:pt x="98" y="93"/>
                          </a:cubicBezTo>
                          <a:cubicBezTo>
                            <a:pt x="98" y="93"/>
                            <a:pt x="98" y="94"/>
                            <a:pt x="98" y="94"/>
                          </a:cubicBezTo>
                          <a:cubicBezTo>
                            <a:pt x="98" y="94"/>
                            <a:pt x="98" y="94"/>
                            <a:pt x="98" y="94"/>
                          </a:cubicBezTo>
                          <a:cubicBezTo>
                            <a:pt x="97" y="95"/>
                            <a:pt x="96" y="96"/>
                            <a:pt x="95" y="97"/>
                          </a:cubicBezTo>
                          <a:cubicBezTo>
                            <a:pt x="94" y="98"/>
                            <a:pt x="94" y="98"/>
                            <a:pt x="93" y="99"/>
                          </a:cubicBezTo>
                          <a:cubicBezTo>
                            <a:pt x="93" y="99"/>
                            <a:pt x="93" y="99"/>
                            <a:pt x="94" y="99"/>
                          </a:cubicBezTo>
                          <a:cubicBezTo>
                            <a:pt x="94" y="100"/>
                            <a:pt x="94" y="100"/>
                            <a:pt x="95" y="100"/>
                          </a:cubicBezTo>
                          <a:cubicBezTo>
                            <a:pt x="96" y="100"/>
                            <a:pt x="96" y="99"/>
                            <a:pt x="96" y="98"/>
                          </a:cubicBezTo>
                          <a:cubicBezTo>
                            <a:pt x="96" y="98"/>
                            <a:pt x="96" y="98"/>
                            <a:pt x="96" y="97"/>
                          </a:cubicBezTo>
                          <a:cubicBezTo>
                            <a:pt x="97" y="97"/>
                            <a:pt x="98" y="96"/>
                            <a:pt x="99" y="95"/>
                          </a:cubicBezTo>
                          <a:cubicBezTo>
                            <a:pt x="100" y="95"/>
                            <a:pt x="101" y="95"/>
                            <a:pt x="102" y="94"/>
                          </a:cubicBezTo>
                          <a:cubicBezTo>
                            <a:pt x="102" y="94"/>
                            <a:pt x="102" y="94"/>
                            <a:pt x="102" y="94"/>
                          </a:cubicBezTo>
                          <a:cubicBezTo>
                            <a:pt x="102" y="95"/>
                            <a:pt x="103" y="95"/>
                            <a:pt x="103" y="95"/>
                          </a:cubicBezTo>
                          <a:cubicBezTo>
                            <a:pt x="103" y="95"/>
                            <a:pt x="103" y="95"/>
                            <a:pt x="102" y="95"/>
                          </a:cubicBezTo>
                          <a:cubicBezTo>
                            <a:pt x="102" y="95"/>
                            <a:pt x="102" y="96"/>
                            <a:pt x="102" y="96"/>
                          </a:cubicBezTo>
                          <a:cubicBezTo>
                            <a:pt x="102" y="96"/>
                            <a:pt x="102" y="96"/>
                            <a:pt x="102" y="97"/>
                          </a:cubicBezTo>
                          <a:cubicBezTo>
                            <a:pt x="103" y="97"/>
                            <a:pt x="103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8"/>
                            <a:pt x="104" y="98"/>
                            <a:pt x="104" y="99"/>
                          </a:cubicBezTo>
                          <a:cubicBezTo>
                            <a:pt x="104" y="100"/>
                            <a:pt x="104" y="101"/>
                            <a:pt x="104" y="101"/>
                          </a:cubicBezTo>
                          <a:cubicBezTo>
                            <a:pt x="103" y="102"/>
                            <a:pt x="103" y="102"/>
                            <a:pt x="102" y="102"/>
                          </a:cubicBezTo>
                          <a:cubicBezTo>
                            <a:pt x="101" y="102"/>
                            <a:pt x="101" y="103"/>
                            <a:pt x="102" y="104"/>
                          </a:cubicBezTo>
                          <a:cubicBezTo>
                            <a:pt x="102" y="105"/>
                            <a:pt x="103" y="104"/>
                            <a:pt x="104" y="104"/>
                          </a:cubicBezTo>
                          <a:cubicBezTo>
                            <a:pt x="104" y="105"/>
                            <a:pt x="104" y="105"/>
                            <a:pt x="104" y="105"/>
                          </a:cubicBezTo>
                          <a:cubicBezTo>
                            <a:pt x="103" y="105"/>
                            <a:pt x="102" y="105"/>
                            <a:pt x="101" y="106"/>
                          </a:cubicBezTo>
                          <a:cubicBezTo>
                            <a:pt x="101" y="105"/>
                            <a:pt x="101" y="104"/>
                            <a:pt x="100" y="104"/>
                          </a:cubicBezTo>
                          <a:cubicBezTo>
                            <a:pt x="100" y="104"/>
                            <a:pt x="99" y="105"/>
                            <a:pt x="99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7" y="104"/>
                            <a:pt x="97" y="104"/>
                            <a:pt x="97" y="105"/>
                          </a:cubicBezTo>
                          <a:cubicBezTo>
                            <a:pt x="97" y="105"/>
                            <a:pt x="97" y="105"/>
                            <a:pt x="97" y="105"/>
                          </a:cubicBezTo>
                          <a:cubicBezTo>
                            <a:pt x="97" y="106"/>
                            <a:pt x="96" y="106"/>
                            <a:pt x="95" y="107"/>
                          </a:cubicBezTo>
                          <a:cubicBezTo>
                            <a:pt x="95" y="107"/>
                            <a:pt x="95" y="107"/>
                            <a:pt x="95" y="108"/>
                          </a:cubicBezTo>
                          <a:cubicBezTo>
                            <a:pt x="94" y="108"/>
                            <a:pt x="94" y="108"/>
                            <a:pt x="95" y="108"/>
                          </a:cubicBezTo>
                          <a:cubicBezTo>
                            <a:pt x="95" y="109"/>
                            <a:pt x="95" y="109"/>
                            <a:pt x="96" y="108"/>
                          </a:cubicBezTo>
                          <a:cubicBezTo>
                            <a:pt x="96" y="108"/>
                            <a:pt x="96" y="108"/>
                            <a:pt x="96" y="108"/>
                          </a:cubicBezTo>
                          <a:cubicBezTo>
                            <a:pt x="96" y="108"/>
                            <a:pt x="97" y="107"/>
                            <a:pt x="97" y="107"/>
                          </a:cubicBezTo>
                          <a:cubicBezTo>
                            <a:pt x="98" y="107"/>
                            <a:pt x="99" y="107"/>
                            <a:pt x="99" y="106"/>
                          </a:cubicBezTo>
                          <a:cubicBezTo>
                            <a:pt x="100" y="106"/>
                            <a:pt x="100" y="106"/>
                            <a:pt x="101" y="107"/>
                          </a:cubicBezTo>
                          <a:cubicBezTo>
                            <a:pt x="101" y="107"/>
                            <a:pt x="101" y="107"/>
                            <a:pt x="101" y="107"/>
                          </a:cubicBezTo>
                          <a:cubicBezTo>
                            <a:pt x="101" y="108"/>
                            <a:pt x="101" y="108"/>
                            <a:pt x="102" y="107"/>
                          </a:cubicBezTo>
                          <a:cubicBezTo>
                            <a:pt x="103" y="107"/>
                            <a:pt x="103" y="107"/>
                            <a:pt x="103" y="107"/>
                          </a:cubicBezTo>
                          <a:cubicBezTo>
                            <a:pt x="102" y="109"/>
                            <a:pt x="100" y="110"/>
                            <a:pt x="99" y="112"/>
                          </a:cubicBezTo>
                          <a:cubicBezTo>
                            <a:pt x="99" y="112"/>
                            <a:pt x="99" y="112"/>
                            <a:pt x="99" y="112"/>
                          </a:cubicBezTo>
                          <a:cubicBezTo>
                            <a:pt x="98" y="112"/>
                            <a:pt x="98" y="112"/>
                            <a:pt x="98" y="113"/>
                          </a:cubicBezTo>
                          <a:cubicBezTo>
                            <a:pt x="98" y="113"/>
                            <a:pt x="98" y="114"/>
                            <a:pt x="97" y="114"/>
                          </a:cubicBezTo>
                          <a:cubicBezTo>
                            <a:pt x="96" y="115"/>
                            <a:pt x="94" y="117"/>
                            <a:pt x="93" y="118"/>
                          </a:cubicBezTo>
                          <a:cubicBezTo>
                            <a:pt x="92" y="118"/>
                            <a:pt x="92" y="119"/>
                            <a:pt x="91" y="119"/>
                          </a:cubicBezTo>
                          <a:cubicBezTo>
                            <a:pt x="90" y="120"/>
                            <a:pt x="90" y="121"/>
                            <a:pt x="89" y="121"/>
                          </a:cubicBezTo>
                          <a:cubicBezTo>
                            <a:pt x="89" y="122"/>
                            <a:pt x="88" y="122"/>
                            <a:pt x="87" y="123"/>
                          </a:cubicBezTo>
                          <a:cubicBezTo>
                            <a:pt x="87" y="124"/>
                            <a:pt x="87" y="124"/>
                            <a:pt x="87" y="124"/>
                          </a:cubicBezTo>
                          <a:cubicBezTo>
                            <a:pt x="85" y="126"/>
                            <a:pt x="84" y="127"/>
                            <a:pt x="82" y="128"/>
                          </a:cubicBezTo>
                          <a:cubicBezTo>
                            <a:pt x="82" y="128"/>
                            <a:pt x="82" y="128"/>
                            <a:pt x="82" y="129"/>
                          </a:cubicBezTo>
                          <a:cubicBezTo>
                            <a:pt x="82" y="129"/>
                            <a:pt x="82" y="130"/>
                            <a:pt x="82" y="130"/>
                          </a:cubicBezTo>
                          <a:cubicBezTo>
                            <a:pt x="81" y="130"/>
                            <a:pt x="81" y="130"/>
                            <a:pt x="80" y="131"/>
                          </a:cubicBezTo>
                          <a:cubicBezTo>
                            <a:pt x="80" y="131"/>
                            <a:pt x="79" y="132"/>
                            <a:pt x="79" y="132"/>
                          </a:cubicBezTo>
                          <a:cubicBezTo>
                            <a:pt x="79" y="133"/>
                            <a:pt x="78" y="133"/>
                            <a:pt x="78" y="133"/>
                          </a:cubicBezTo>
                          <a:cubicBezTo>
                            <a:pt x="77" y="133"/>
                            <a:pt x="77" y="134"/>
                            <a:pt x="76" y="134"/>
                          </a:cubicBezTo>
                          <a:cubicBezTo>
                            <a:pt x="76" y="134"/>
                            <a:pt x="75" y="134"/>
                            <a:pt x="75" y="134"/>
                          </a:cubicBezTo>
                          <a:cubicBezTo>
                            <a:pt x="75" y="133"/>
                            <a:pt x="75" y="133"/>
                            <a:pt x="74" y="133"/>
                          </a:cubicBezTo>
                          <a:cubicBezTo>
                            <a:pt x="74" y="133"/>
                            <a:pt x="73" y="134"/>
                            <a:pt x="72" y="134"/>
                          </a:cubicBezTo>
                          <a:cubicBezTo>
                            <a:pt x="71" y="133"/>
                            <a:pt x="71" y="134"/>
                            <a:pt x="71" y="135"/>
                          </a:cubicBezTo>
                          <a:cubicBezTo>
                            <a:pt x="70" y="135"/>
                            <a:pt x="70" y="135"/>
                            <a:pt x="69" y="135"/>
                          </a:cubicBezTo>
                          <a:cubicBezTo>
                            <a:pt x="69" y="135"/>
                            <a:pt x="68" y="136"/>
                            <a:pt x="69" y="136"/>
                          </a:cubicBezTo>
                          <a:cubicBezTo>
                            <a:pt x="69" y="137"/>
                            <a:pt x="69" y="137"/>
                            <a:pt x="69" y="137"/>
                          </a:cubicBezTo>
                          <a:cubicBezTo>
                            <a:pt x="70" y="136"/>
                            <a:pt x="71" y="136"/>
                            <a:pt x="72" y="135"/>
                          </a:cubicBezTo>
                          <a:cubicBezTo>
                            <a:pt x="72" y="135"/>
                            <a:pt x="72" y="135"/>
                            <a:pt x="72" y="135"/>
                          </a:cubicBezTo>
                          <a:cubicBezTo>
                            <a:pt x="72" y="135"/>
                            <a:pt x="73" y="135"/>
                            <a:pt x="73" y="136"/>
                          </a:cubicBezTo>
                          <a:cubicBezTo>
                            <a:pt x="74" y="136"/>
                            <a:pt x="73" y="136"/>
                            <a:pt x="73" y="137"/>
                          </a:cubicBezTo>
                          <a:cubicBezTo>
                            <a:pt x="73" y="137"/>
                            <a:pt x="72" y="137"/>
                            <a:pt x="72" y="138"/>
                          </a:cubicBezTo>
                          <a:cubicBezTo>
                            <a:pt x="71" y="138"/>
                            <a:pt x="71" y="139"/>
                            <a:pt x="70" y="139"/>
                          </a:cubicBezTo>
                          <a:cubicBezTo>
                            <a:pt x="70" y="140"/>
                            <a:pt x="69" y="141"/>
                            <a:pt x="68" y="140"/>
                          </a:cubicBezTo>
                          <a:cubicBezTo>
                            <a:pt x="68" y="140"/>
                            <a:pt x="68" y="140"/>
                            <a:pt x="68" y="140"/>
                          </a:cubicBezTo>
                          <a:cubicBezTo>
                            <a:pt x="68" y="141"/>
                            <a:pt x="67" y="141"/>
                            <a:pt x="67" y="142"/>
                          </a:cubicBezTo>
                          <a:cubicBezTo>
                            <a:pt x="67" y="142"/>
                            <a:pt x="66" y="143"/>
                            <a:pt x="66" y="143"/>
                          </a:cubicBezTo>
                          <a:cubicBezTo>
                            <a:pt x="65" y="144"/>
                            <a:pt x="65" y="144"/>
                            <a:pt x="64" y="145"/>
                          </a:cubicBezTo>
                          <a:cubicBezTo>
                            <a:pt x="63" y="145"/>
                            <a:pt x="62" y="146"/>
                            <a:pt x="61" y="146"/>
                          </a:cubicBezTo>
                          <a:cubicBezTo>
                            <a:pt x="61" y="145"/>
                            <a:pt x="60" y="146"/>
                            <a:pt x="60" y="146"/>
                          </a:cubicBezTo>
                          <a:cubicBezTo>
                            <a:pt x="60" y="146"/>
                            <a:pt x="59" y="147"/>
                            <a:pt x="59" y="147"/>
                          </a:cubicBezTo>
                          <a:cubicBezTo>
                            <a:pt x="58" y="147"/>
                            <a:pt x="57" y="148"/>
                            <a:pt x="56" y="149"/>
                          </a:cubicBezTo>
                          <a:cubicBezTo>
                            <a:pt x="56" y="150"/>
                            <a:pt x="56" y="151"/>
                            <a:pt x="55" y="152"/>
                          </a:cubicBezTo>
                          <a:cubicBezTo>
                            <a:pt x="54" y="152"/>
                            <a:pt x="54" y="153"/>
                            <a:pt x="53" y="154"/>
                          </a:cubicBezTo>
                          <a:cubicBezTo>
                            <a:pt x="53" y="154"/>
                            <a:pt x="53" y="154"/>
                            <a:pt x="53" y="155"/>
                          </a:cubicBezTo>
                          <a:cubicBezTo>
                            <a:pt x="52" y="155"/>
                            <a:pt x="53" y="156"/>
                            <a:pt x="54" y="156"/>
                          </a:cubicBezTo>
                          <a:cubicBezTo>
                            <a:pt x="54" y="156"/>
                            <a:pt x="54" y="156"/>
                            <a:pt x="54" y="156"/>
                          </a:cubicBezTo>
                          <a:cubicBezTo>
                            <a:pt x="54" y="156"/>
                            <a:pt x="54" y="156"/>
                            <a:pt x="54" y="156"/>
                          </a:cubicBezTo>
                          <a:cubicBezTo>
                            <a:pt x="54" y="157"/>
                            <a:pt x="54" y="158"/>
                            <a:pt x="54" y="159"/>
                          </a:cubicBezTo>
                          <a:cubicBezTo>
                            <a:pt x="54" y="159"/>
                            <a:pt x="54" y="159"/>
                            <a:pt x="54" y="159"/>
                          </a:cubicBezTo>
                          <a:cubicBezTo>
                            <a:pt x="54" y="159"/>
                            <a:pt x="53" y="160"/>
                            <a:pt x="53" y="161"/>
                          </a:cubicBezTo>
                          <a:cubicBezTo>
                            <a:pt x="52" y="161"/>
                            <a:pt x="52" y="161"/>
                            <a:pt x="52" y="162"/>
                          </a:cubicBezTo>
                          <a:cubicBezTo>
                            <a:pt x="51" y="163"/>
                            <a:pt x="50" y="163"/>
                            <a:pt x="48" y="163"/>
                          </a:cubicBezTo>
                          <a:cubicBezTo>
                            <a:pt x="48" y="163"/>
                            <a:pt x="47" y="163"/>
                            <a:pt x="47" y="163"/>
                          </a:cubicBezTo>
                          <a:cubicBezTo>
                            <a:pt x="46" y="163"/>
                            <a:pt x="46" y="164"/>
                            <a:pt x="46" y="164"/>
                          </a:cubicBezTo>
                          <a:cubicBezTo>
                            <a:pt x="45" y="164"/>
                            <a:pt x="45" y="165"/>
                            <a:pt x="45" y="166"/>
                          </a:cubicBezTo>
                          <a:cubicBezTo>
                            <a:pt x="45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7"/>
                            <a:pt x="46" y="167"/>
                          </a:cubicBezTo>
                          <a:cubicBezTo>
                            <a:pt x="46" y="167"/>
                            <a:pt x="46" y="167"/>
                            <a:pt x="46" y="167"/>
                          </a:cubicBezTo>
                          <a:cubicBezTo>
                            <a:pt x="46" y="167"/>
                            <a:pt x="45" y="167"/>
                            <a:pt x="45" y="167"/>
                          </a:cubicBezTo>
                          <a:cubicBezTo>
                            <a:pt x="45" y="168"/>
                            <a:pt x="45" y="168"/>
                            <a:pt x="45" y="168"/>
                          </a:cubicBezTo>
                          <a:cubicBezTo>
                            <a:pt x="45" y="169"/>
                            <a:pt x="46" y="169"/>
                            <a:pt x="46" y="169"/>
                          </a:cubicBezTo>
                          <a:cubicBezTo>
                            <a:pt x="47" y="169"/>
                            <a:pt x="47" y="169"/>
                            <a:pt x="47" y="169"/>
                          </a:cubicBezTo>
                          <a:cubicBezTo>
                            <a:pt x="48" y="169"/>
                            <a:pt x="48" y="170"/>
                            <a:pt x="48" y="171"/>
                          </a:cubicBezTo>
                          <a:cubicBezTo>
                            <a:pt x="48" y="171"/>
                            <a:pt x="47" y="172"/>
                            <a:pt x="47" y="172"/>
                          </a:cubicBezTo>
                          <a:cubicBezTo>
                            <a:pt x="46" y="172"/>
                            <a:pt x="46" y="173"/>
                            <a:pt x="45" y="173"/>
                          </a:cubicBezTo>
                          <a:cubicBezTo>
                            <a:pt x="44" y="173"/>
                            <a:pt x="44" y="173"/>
                            <a:pt x="43" y="173"/>
                          </a:cubicBezTo>
                          <a:cubicBezTo>
                            <a:pt x="43" y="174"/>
                            <a:pt x="43" y="174"/>
                            <a:pt x="42" y="174"/>
                          </a:cubicBezTo>
                          <a:cubicBezTo>
                            <a:pt x="42" y="175"/>
                            <a:pt x="42" y="175"/>
                            <a:pt x="41" y="175"/>
                          </a:cubicBezTo>
                          <a:cubicBezTo>
                            <a:pt x="40" y="175"/>
                            <a:pt x="40" y="176"/>
                            <a:pt x="40" y="176"/>
                          </a:cubicBezTo>
                          <a:cubicBezTo>
                            <a:pt x="39" y="177"/>
                            <a:pt x="40" y="177"/>
                            <a:pt x="40" y="177"/>
                          </a:cubicBezTo>
                          <a:cubicBezTo>
                            <a:pt x="40" y="178"/>
                            <a:pt x="40" y="178"/>
                            <a:pt x="40" y="178"/>
                          </a:cubicBezTo>
                          <a:cubicBezTo>
                            <a:pt x="40" y="178"/>
                            <a:pt x="40" y="179"/>
                            <a:pt x="39" y="180"/>
                          </a:cubicBezTo>
                          <a:cubicBezTo>
                            <a:pt x="39" y="179"/>
                            <a:pt x="39" y="179"/>
                            <a:pt x="39" y="179"/>
                          </a:cubicBezTo>
                          <a:cubicBezTo>
                            <a:pt x="37" y="180"/>
                            <a:pt x="36" y="181"/>
                            <a:pt x="36" y="183"/>
                          </a:cubicBezTo>
                          <a:cubicBezTo>
                            <a:pt x="36" y="184"/>
                            <a:pt x="35" y="184"/>
                            <a:pt x="35" y="185"/>
                          </a:cubicBezTo>
                          <a:cubicBezTo>
                            <a:pt x="35" y="185"/>
                            <a:pt x="35" y="186"/>
                            <a:pt x="35" y="186"/>
                          </a:cubicBezTo>
                          <a:cubicBezTo>
                            <a:pt x="34" y="187"/>
                            <a:pt x="33" y="188"/>
                            <a:pt x="33" y="189"/>
                          </a:cubicBezTo>
                          <a:cubicBezTo>
                            <a:pt x="33" y="189"/>
                            <a:pt x="33" y="190"/>
                            <a:pt x="33" y="190"/>
                          </a:cubicBezTo>
                          <a:cubicBezTo>
                            <a:pt x="34" y="191"/>
                            <a:pt x="34" y="190"/>
                            <a:pt x="34" y="190"/>
                          </a:cubicBezTo>
                          <a:cubicBezTo>
                            <a:pt x="34" y="190"/>
                            <a:pt x="35" y="190"/>
                            <a:pt x="35" y="190"/>
                          </a:cubicBezTo>
                          <a:cubicBezTo>
                            <a:pt x="35" y="190"/>
                            <a:pt x="35" y="191"/>
                            <a:pt x="36" y="192"/>
                          </a:cubicBezTo>
                          <a:cubicBezTo>
                            <a:pt x="35" y="193"/>
                            <a:pt x="34" y="193"/>
                            <a:pt x="34" y="194"/>
                          </a:cubicBezTo>
                          <a:cubicBezTo>
                            <a:pt x="34" y="194"/>
                            <a:pt x="34" y="194"/>
                            <a:pt x="34" y="194"/>
                          </a:cubicBezTo>
                          <a:cubicBezTo>
                            <a:pt x="33" y="195"/>
                            <a:pt x="33" y="195"/>
                            <a:pt x="33" y="195"/>
                          </a:cubicBezTo>
                          <a:cubicBezTo>
                            <a:pt x="32" y="197"/>
                            <a:pt x="31" y="199"/>
                            <a:pt x="30" y="201"/>
                          </a:cubicBezTo>
                          <a:cubicBezTo>
                            <a:pt x="28" y="205"/>
                            <a:pt x="27" y="209"/>
                            <a:pt x="24" y="211"/>
                          </a:cubicBezTo>
                          <a:cubicBezTo>
                            <a:pt x="24" y="212"/>
                            <a:pt x="24" y="212"/>
                            <a:pt x="24" y="212"/>
                          </a:cubicBezTo>
                          <a:cubicBezTo>
                            <a:pt x="23" y="212"/>
                            <a:pt x="23" y="213"/>
                            <a:pt x="23" y="213"/>
                          </a:cubicBezTo>
                          <a:cubicBezTo>
                            <a:pt x="23" y="213"/>
                            <a:pt x="23" y="213"/>
                            <a:pt x="23" y="213"/>
                          </a:cubicBezTo>
                          <a:cubicBezTo>
                            <a:pt x="23" y="214"/>
                            <a:pt x="22" y="214"/>
                            <a:pt x="22" y="214"/>
                          </a:cubicBezTo>
                          <a:cubicBezTo>
                            <a:pt x="22" y="215"/>
                            <a:pt x="22" y="215"/>
                            <a:pt x="22" y="215"/>
                          </a:cubicBezTo>
                          <a:cubicBezTo>
                            <a:pt x="22" y="215"/>
                            <a:pt x="21" y="215"/>
                            <a:pt x="21" y="215"/>
                          </a:cubicBezTo>
                          <a:cubicBezTo>
                            <a:pt x="21" y="215"/>
                            <a:pt x="21" y="215"/>
                            <a:pt x="20" y="215"/>
                          </a:cubicBezTo>
                          <a:cubicBezTo>
                            <a:pt x="20" y="213"/>
                            <a:pt x="20" y="213"/>
                            <a:pt x="18" y="214"/>
                          </a:cubicBezTo>
                          <a:cubicBezTo>
                            <a:pt x="18" y="214"/>
                            <a:pt x="18" y="215"/>
                            <a:pt x="18" y="215"/>
                          </a:cubicBezTo>
                          <a:cubicBezTo>
                            <a:pt x="18" y="214"/>
                            <a:pt x="17" y="214"/>
                            <a:pt x="17" y="214"/>
                          </a:cubicBezTo>
                          <a:cubicBezTo>
                            <a:pt x="18" y="213"/>
                            <a:pt x="18" y="212"/>
                            <a:pt x="17" y="211"/>
                          </a:cubicBezTo>
                          <a:cubicBezTo>
                            <a:pt x="17" y="211"/>
                            <a:pt x="17" y="211"/>
                            <a:pt x="17" y="210"/>
                          </a:cubicBezTo>
                          <a:cubicBezTo>
                            <a:pt x="18" y="210"/>
                            <a:pt x="18" y="210"/>
                            <a:pt x="18" y="210"/>
                          </a:cubicBezTo>
                          <a:cubicBezTo>
                            <a:pt x="19" y="209"/>
                            <a:pt x="19" y="208"/>
                            <a:pt x="20" y="207"/>
                          </a:cubicBezTo>
                          <a:cubicBezTo>
                            <a:pt x="20" y="207"/>
                            <a:pt x="20" y="206"/>
                            <a:pt x="20" y="206"/>
                          </a:cubicBezTo>
                          <a:cubicBezTo>
                            <a:pt x="21" y="205"/>
                            <a:pt x="21" y="205"/>
                            <a:pt x="20" y="204"/>
                          </a:cubicBezTo>
                          <a:cubicBezTo>
                            <a:pt x="20" y="203"/>
                            <a:pt x="20" y="203"/>
                            <a:pt x="20" y="203"/>
                          </a:cubicBezTo>
                          <a:cubicBezTo>
                            <a:pt x="21" y="202"/>
                            <a:pt x="21" y="201"/>
                            <a:pt x="21" y="201"/>
                          </a:cubicBezTo>
                          <a:cubicBezTo>
                            <a:pt x="21" y="200"/>
                            <a:pt x="22" y="200"/>
                            <a:pt x="22" y="199"/>
                          </a:cubicBezTo>
                          <a:cubicBezTo>
                            <a:pt x="22" y="199"/>
                            <a:pt x="22" y="199"/>
                            <a:pt x="22" y="198"/>
                          </a:cubicBezTo>
                          <a:cubicBezTo>
                            <a:pt x="22" y="198"/>
                            <a:pt x="22" y="198"/>
                            <a:pt x="22" y="198"/>
                          </a:cubicBezTo>
                          <a:cubicBezTo>
                            <a:pt x="20" y="199"/>
                            <a:pt x="20" y="199"/>
                            <a:pt x="20" y="201"/>
                          </a:cubicBezTo>
                          <a:cubicBezTo>
                            <a:pt x="20" y="201"/>
                            <a:pt x="19" y="201"/>
                            <a:pt x="19" y="201"/>
                          </a:cubicBezTo>
                          <a:cubicBezTo>
                            <a:pt x="19" y="201"/>
                            <a:pt x="19" y="201"/>
                            <a:pt x="19" y="201"/>
                          </a:cubicBezTo>
                          <a:cubicBezTo>
                            <a:pt x="19" y="202"/>
                            <a:pt x="19" y="203"/>
                            <a:pt x="19" y="203"/>
                          </a:cubicBezTo>
                          <a:cubicBezTo>
                            <a:pt x="19" y="203"/>
                            <a:pt x="19" y="203"/>
                            <a:pt x="19" y="203"/>
                          </a:cubicBezTo>
                          <a:cubicBezTo>
                            <a:pt x="19" y="204"/>
                            <a:pt x="19" y="204"/>
                            <a:pt x="19" y="204"/>
                          </a:cubicBezTo>
                          <a:cubicBezTo>
                            <a:pt x="18" y="204"/>
                            <a:pt x="18" y="204"/>
                            <a:pt x="18" y="204"/>
                          </a:cubicBezTo>
                          <a:cubicBezTo>
                            <a:pt x="18" y="205"/>
                            <a:pt x="18" y="205"/>
                            <a:pt x="17" y="206"/>
                          </a:cubicBezTo>
                          <a:cubicBezTo>
                            <a:pt x="17" y="206"/>
                            <a:pt x="17" y="207"/>
                            <a:pt x="17" y="207"/>
                          </a:cubicBezTo>
                          <a:cubicBezTo>
                            <a:pt x="17" y="207"/>
                            <a:pt x="17" y="207"/>
                            <a:pt x="17" y="208"/>
                          </a:cubicBezTo>
                          <a:cubicBezTo>
                            <a:pt x="17" y="208"/>
                            <a:pt x="17" y="208"/>
                            <a:pt x="16" y="208"/>
                          </a:cubicBezTo>
                          <a:cubicBezTo>
                            <a:pt x="16" y="206"/>
                            <a:pt x="16" y="206"/>
                            <a:pt x="15" y="206"/>
                          </a:cubicBezTo>
                          <a:cubicBezTo>
                            <a:pt x="15" y="206"/>
                            <a:pt x="15" y="207"/>
                            <a:pt x="15" y="207"/>
                          </a:cubicBezTo>
                          <a:cubicBezTo>
                            <a:pt x="15" y="208"/>
                            <a:pt x="15" y="208"/>
                            <a:pt x="16" y="208"/>
                          </a:cubicBezTo>
                          <a:cubicBezTo>
                            <a:pt x="16" y="208"/>
                            <a:pt x="16" y="208"/>
                            <a:pt x="16" y="208"/>
                          </a:cubicBezTo>
                          <a:cubicBezTo>
                            <a:pt x="16" y="208"/>
                            <a:pt x="16" y="208"/>
                            <a:pt x="16" y="208"/>
                          </a:cubicBezTo>
                          <a:cubicBezTo>
                            <a:pt x="15" y="209"/>
                            <a:pt x="16" y="210"/>
                            <a:pt x="16" y="210"/>
                          </a:cubicBezTo>
                          <a:cubicBezTo>
                            <a:pt x="16" y="211"/>
                            <a:pt x="16" y="211"/>
                            <a:pt x="16" y="211"/>
                          </a:cubicBezTo>
                          <a:cubicBezTo>
                            <a:pt x="16" y="212"/>
                            <a:pt x="15" y="213"/>
                            <a:pt x="15" y="213"/>
                          </a:cubicBezTo>
                          <a:cubicBezTo>
                            <a:pt x="15" y="214"/>
                            <a:pt x="16" y="214"/>
                            <a:pt x="16" y="215"/>
                          </a:cubicBezTo>
                          <a:cubicBezTo>
                            <a:pt x="16" y="215"/>
                            <a:pt x="15" y="215"/>
                            <a:pt x="15" y="215"/>
                          </a:cubicBezTo>
                          <a:cubicBezTo>
                            <a:pt x="15" y="215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4" y="216"/>
                          </a:cubicBezTo>
                          <a:cubicBezTo>
                            <a:pt x="14" y="216"/>
                            <a:pt x="14" y="216"/>
                            <a:pt x="14" y="217"/>
                          </a:cubicBezTo>
                          <a:cubicBezTo>
                            <a:pt x="14" y="217"/>
                            <a:pt x="14" y="217"/>
                            <a:pt x="14" y="217"/>
                          </a:cubicBezTo>
                          <a:cubicBezTo>
                            <a:pt x="14" y="217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3" y="218"/>
                            <a:pt x="13" y="219"/>
                            <a:pt x="13" y="219"/>
                          </a:cubicBezTo>
                          <a:cubicBezTo>
                            <a:pt x="13" y="219"/>
                            <a:pt x="13" y="219"/>
                            <a:pt x="13" y="219"/>
                          </a:cubicBezTo>
                          <a:cubicBezTo>
                            <a:pt x="13" y="219"/>
                            <a:pt x="12" y="219"/>
                            <a:pt x="12" y="220"/>
                          </a:cubicBezTo>
                          <a:cubicBezTo>
                            <a:pt x="13" y="221"/>
                            <a:pt x="13" y="221"/>
                            <a:pt x="12" y="222"/>
                          </a:cubicBezTo>
                          <a:cubicBezTo>
                            <a:pt x="12" y="222"/>
                            <a:pt x="12" y="222"/>
                            <a:pt x="12" y="222"/>
                          </a:cubicBezTo>
                          <a:cubicBezTo>
                            <a:pt x="12" y="222"/>
                            <a:pt x="12" y="223"/>
                            <a:pt x="12" y="223"/>
                          </a:cubicBezTo>
                          <a:cubicBezTo>
                            <a:pt x="12" y="223"/>
                            <a:pt x="12" y="223"/>
                            <a:pt x="13" y="223"/>
                          </a:cubicBezTo>
                          <a:cubicBezTo>
                            <a:pt x="14" y="223"/>
                            <a:pt x="14" y="223"/>
                            <a:pt x="15" y="223"/>
                          </a:cubicBezTo>
                          <a:cubicBezTo>
                            <a:pt x="16" y="223"/>
                            <a:pt x="16" y="223"/>
                            <a:pt x="17" y="223"/>
                          </a:cubicBezTo>
                          <a:cubicBezTo>
                            <a:pt x="17" y="223"/>
                            <a:pt x="17" y="223"/>
                            <a:pt x="17" y="223"/>
                          </a:cubicBezTo>
                          <a:cubicBezTo>
                            <a:pt x="17" y="223"/>
                            <a:pt x="17" y="223"/>
                            <a:pt x="17" y="223"/>
                          </a:cubicBezTo>
                          <a:cubicBezTo>
                            <a:pt x="18" y="223"/>
                            <a:pt x="18" y="223"/>
                            <a:pt x="18" y="222"/>
                          </a:cubicBezTo>
                          <a:cubicBezTo>
                            <a:pt x="18" y="222"/>
                            <a:pt x="18" y="222"/>
                            <a:pt x="19" y="222"/>
                          </a:cubicBezTo>
                          <a:cubicBezTo>
                            <a:pt x="19" y="222"/>
                            <a:pt x="19" y="223"/>
                            <a:pt x="19" y="223"/>
                          </a:cubicBezTo>
                          <a:cubicBezTo>
                            <a:pt x="20" y="224"/>
                            <a:pt x="19" y="225"/>
                            <a:pt x="20" y="226"/>
                          </a:cubicBezTo>
                          <a:cubicBezTo>
                            <a:pt x="20" y="226"/>
                            <a:pt x="20" y="226"/>
                            <a:pt x="20" y="226"/>
                          </a:cubicBezTo>
                          <a:cubicBezTo>
                            <a:pt x="20" y="227"/>
                            <a:pt x="19" y="228"/>
                            <a:pt x="18" y="229"/>
                          </a:cubicBezTo>
                          <a:cubicBezTo>
                            <a:pt x="18" y="229"/>
                            <a:pt x="18" y="229"/>
                            <a:pt x="18" y="229"/>
                          </a:cubicBezTo>
                          <a:cubicBezTo>
                            <a:pt x="16" y="231"/>
                            <a:pt x="15" y="234"/>
                            <a:pt x="14" y="237"/>
                          </a:cubicBezTo>
                          <a:cubicBezTo>
                            <a:pt x="13" y="240"/>
                            <a:pt x="12" y="244"/>
                            <a:pt x="10" y="247"/>
                          </a:cubicBezTo>
                          <a:cubicBezTo>
                            <a:pt x="10" y="247"/>
                            <a:pt x="10" y="247"/>
                            <a:pt x="10" y="247"/>
                          </a:cubicBezTo>
                          <a:cubicBezTo>
                            <a:pt x="10" y="246"/>
                            <a:pt x="9" y="246"/>
                            <a:pt x="9" y="245"/>
                          </a:cubicBezTo>
                          <a:cubicBezTo>
                            <a:pt x="9" y="245"/>
                            <a:pt x="9" y="245"/>
                            <a:pt x="9" y="245"/>
                          </a:cubicBezTo>
                          <a:cubicBezTo>
                            <a:pt x="8" y="245"/>
                            <a:pt x="6" y="244"/>
                            <a:pt x="5" y="246"/>
                          </a:cubicBezTo>
                          <a:cubicBezTo>
                            <a:pt x="5" y="246"/>
                            <a:pt x="5" y="246"/>
                            <a:pt x="5" y="247"/>
                          </a:cubicBezTo>
                          <a:cubicBezTo>
                            <a:pt x="5" y="247"/>
                            <a:pt x="5" y="248"/>
                            <a:pt x="5" y="248"/>
                          </a:cubicBezTo>
                          <a:cubicBezTo>
                            <a:pt x="5" y="249"/>
                            <a:pt x="5" y="250"/>
                            <a:pt x="5" y="251"/>
                          </a:cubicBezTo>
                          <a:cubicBezTo>
                            <a:pt x="4" y="251"/>
                            <a:pt x="4" y="251"/>
                            <a:pt x="3" y="251"/>
                          </a:cubicBezTo>
                          <a:cubicBezTo>
                            <a:pt x="3" y="251"/>
                            <a:pt x="3" y="251"/>
                            <a:pt x="3" y="252"/>
                          </a:cubicBezTo>
                          <a:cubicBezTo>
                            <a:pt x="3" y="252"/>
                            <a:pt x="3" y="252"/>
                            <a:pt x="2" y="252"/>
                          </a:cubicBezTo>
                          <a:cubicBezTo>
                            <a:pt x="3" y="253"/>
                            <a:pt x="2" y="254"/>
                            <a:pt x="3" y="255"/>
                          </a:cubicBezTo>
                          <a:cubicBezTo>
                            <a:pt x="3" y="256"/>
                            <a:pt x="3" y="257"/>
                            <a:pt x="2" y="257"/>
                          </a:cubicBezTo>
                          <a:cubicBezTo>
                            <a:pt x="2" y="257"/>
                            <a:pt x="2" y="258"/>
                            <a:pt x="2" y="258"/>
                          </a:cubicBezTo>
                          <a:cubicBezTo>
                            <a:pt x="2" y="258"/>
                            <a:pt x="2" y="258"/>
                            <a:pt x="2" y="258"/>
                          </a:cubicBezTo>
                          <a:cubicBezTo>
                            <a:pt x="2" y="259"/>
                            <a:pt x="2" y="259"/>
                            <a:pt x="2" y="260"/>
                          </a:cubicBezTo>
                          <a:cubicBezTo>
                            <a:pt x="2" y="260"/>
                            <a:pt x="2" y="260"/>
                            <a:pt x="2" y="260"/>
                          </a:cubicBezTo>
                          <a:cubicBezTo>
                            <a:pt x="2" y="260"/>
                            <a:pt x="2" y="260"/>
                            <a:pt x="2" y="260"/>
                          </a:cubicBezTo>
                          <a:cubicBezTo>
                            <a:pt x="1" y="260"/>
                            <a:pt x="1" y="260"/>
                            <a:pt x="1" y="261"/>
                          </a:cubicBezTo>
                          <a:cubicBezTo>
                            <a:pt x="1" y="261"/>
                            <a:pt x="1" y="261"/>
                            <a:pt x="1" y="261"/>
                          </a:cubicBezTo>
                          <a:cubicBezTo>
                            <a:pt x="1" y="262"/>
                            <a:pt x="1" y="262"/>
                            <a:pt x="1" y="263"/>
                          </a:cubicBezTo>
                          <a:cubicBezTo>
                            <a:pt x="1" y="263"/>
                            <a:pt x="1" y="263"/>
                            <a:pt x="1" y="263"/>
                          </a:cubicBezTo>
                          <a:cubicBezTo>
                            <a:pt x="2" y="264"/>
                            <a:pt x="3" y="263"/>
                            <a:pt x="3" y="262"/>
                          </a:cubicBezTo>
                          <a:cubicBezTo>
                            <a:pt x="3" y="262"/>
                            <a:pt x="3" y="262"/>
                            <a:pt x="3" y="262"/>
                          </a:cubicBezTo>
                          <a:cubicBezTo>
                            <a:pt x="3" y="262"/>
                            <a:pt x="3" y="262"/>
                            <a:pt x="3" y="262"/>
                          </a:cubicBezTo>
                          <a:cubicBezTo>
                            <a:pt x="3" y="261"/>
                            <a:pt x="3" y="260"/>
                            <a:pt x="3" y="260"/>
                          </a:cubicBezTo>
                          <a:cubicBezTo>
                            <a:pt x="4" y="259"/>
                            <a:pt x="5" y="259"/>
                            <a:pt x="6" y="258"/>
                          </a:cubicBezTo>
                          <a:cubicBezTo>
                            <a:pt x="7" y="258"/>
                            <a:pt x="7" y="258"/>
                            <a:pt x="7" y="257"/>
                          </a:cubicBezTo>
                          <a:cubicBezTo>
                            <a:pt x="7" y="257"/>
                            <a:pt x="8" y="257"/>
                            <a:pt x="8" y="257"/>
                          </a:cubicBezTo>
                          <a:cubicBezTo>
                            <a:pt x="8" y="257"/>
                            <a:pt x="8" y="258"/>
                            <a:pt x="8" y="258"/>
                          </a:cubicBezTo>
                          <a:cubicBezTo>
                            <a:pt x="8" y="260"/>
                            <a:pt x="7" y="261"/>
                            <a:pt x="7" y="263"/>
                          </a:cubicBezTo>
                          <a:cubicBezTo>
                            <a:pt x="7" y="262"/>
                            <a:pt x="7" y="262"/>
                            <a:pt x="7" y="262"/>
                          </a:cubicBezTo>
                          <a:cubicBezTo>
                            <a:pt x="7" y="261"/>
                            <a:pt x="7" y="261"/>
                            <a:pt x="7" y="260"/>
                          </a:cubicBezTo>
                          <a:cubicBezTo>
                            <a:pt x="6" y="261"/>
                            <a:pt x="6" y="261"/>
                            <a:pt x="6" y="261"/>
                          </a:cubicBezTo>
                          <a:cubicBezTo>
                            <a:pt x="6" y="261"/>
                            <a:pt x="5" y="262"/>
                            <a:pt x="5" y="262"/>
                          </a:cubicBezTo>
                          <a:cubicBezTo>
                            <a:pt x="5" y="262"/>
                            <a:pt x="5" y="262"/>
                            <a:pt x="5" y="262"/>
                          </a:cubicBezTo>
                          <a:cubicBezTo>
                            <a:pt x="5" y="263"/>
                            <a:pt x="5" y="263"/>
                            <a:pt x="5" y="263"/>
                          </a:cubicBezTo>
                          <a:cubicBezTo>
                            <a:pt x="5" y="263"/>
                            <a:pt x="5" y="264"/>
                            <a:pt x="5" y="264"/>
                          </a:cubicBezTo>
                          <a:cubicBezTo>
                            <a:pt x="5" y="264"/>
                            <a:pt x="5" y="264"/>
                            <a:pt x="5" y="264"/>
                          </a:cubicBezTo>
                          <a:cubicBezTo>
                            <a:pt x="5" y="264"/>
                            <a:pt x="5" y="264"/>
                            <a:pt x="5" y="265"/>
                          </a:cubicBezTo>
                          <a:cubicBezTo>
                            <a:pt x="5" y="265"/>
                            <a:pt x="5" y="265"/>
                            <a:pt x="5" y="265"/>
                          </a:cubicBezTo>
                          <a:cubicBezTo>
                            <a:pt x="4" y="266"/>
                            <a:pt x="4" y="267"/>
                            <a:pt x="4" y="267"/>
                          </a:cubicBezTo>
                          <a:cubicBezTo>
                            <a:pt x="4" y="268"/>
                            <a:pt x="3" y="268"/>
                            <a:pt x="3" y="268"/>
                          </a:cubicBezTo>
                          <a:cubicBezTo>
                            <a:pt x="3" y="269"/>
                            <a:pt x="3" y="269"/>
                            <a:pt x="3" y="270"/>
                          </a:cubicBezTo>
                          <a:cubicBezTo>
                            <a:pt x="3" y="270"/>
                            <a:pt x="2" y="270"/>
                            <a:pt x="2" y="270"/>
                          </a:cubicBezTo>
                          <a:cubicBezTo>
                            <a:pt x="2" y="271"/>
                            <a:pt x="2" y="271"/>
                            <a:pt x="2" y="272"/>
                          </a:cubicBezTo>
                          <a:cubicBezTo>
                            <a:pt x="3" y="272"/>
                            <a:pt x="3" y="271"/>
                            <a:pt x="4" y="271"/>
                          </a:cubicBezTo>
                          <a:cubicBezTo>
                            <a:pt x="4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4" y="272"/>
                            <a:pt x="3" y="273"/>
                            <a:pt x="3" y="274"/>
                          </a:cubicBezTo>
                          <a:cubicBezTo>
                            <a:pt x="3" y="274"/>
                            <a:pt x="4" y="274"/>
                            <a:pt x="4" y="274"/>
                          </a:cubicBezTo>
                          <a:cubicBezTo>
                            <a:pt x="4" y="274"/>
                            <a:pt x="4" y="275"/>
                            <a:pt x="3" y="275"/>
                          </a:cubicBezTo>
                          <a:cubicBezTo>
                            <a:pt x="3" y="276"/>
                            <a:pt x="3" y="276"/>
                            <a:pt x="3" y="277"/>
                          </a:cubicBezTo>
                          <a:cubicBezTo>
                            <a:pt x="4" y="277"/>
                            <a:pt x="4" y="277"/>
                            <a:pt x="4" y="278"/>
                          </a:cubicBezTo>
                          <a:cubicBezTo>
                            <a:pt x="4" y="278"/>
                            <a:pt x="4" y="278"/>
                            <a:pt x="4" y="278"/>
                          </a:cubicBezTo>
                          <a:cubicBezTo>
                            <a:pt x="4" y="278"/>
                            <a:pt x="4" y="279"/>
                            <a:pt x="4" y="279"/>
                          </a:cubicBezTo>
                          <a:cubicBezTo>
                            <a:pt x="4" y="280"/>
                            <a:pt x="4" y="280"/>
                            <a:pt x="4" y="280"/>
                          </a:cubicBezTo>
                          <a:cubicBezTo>
                            <a:pt x="4" y="280"/>
                            <a:pt x="4" y="280"/>
                            <a:pt x="4" y="280"/>
                          </a:cubicBezTo>
                          <a:cubicBezTo>
                            <a:pt x="4" y="281"/>
                            <a:pt x="4" y="282"/>
                            <a:pt x="3" y="282"/>
                          </a:cubicBezTo>
                          <a:cubicBezTo>
                            <a:pt x="3" y="283"/>
                            <a:pt x="3" y="284"/>
                            <a:pt x="2" y="284"/>
                          </a:cubicBezTo>
                          <a:cubicBezTo>
                            <a:pt x="2" y="285"/>
                            <a:pt x="2" y="285"/>
                            <a:pt x="2" y="286"/>
                          </a:cubicBezTo>
                          <a:cubicBezTo>
                            <a:pt x="2" y="288"/>
                            <a:pt x="3" y="290"/>
                            <a:pt x="2" y="292"/>
                          </a:cubicBezTo>
                          <a:cubicBezTo>
                            <a:pt x="2" y="292"/>
                            <a:pt x="2" y="293"/>
                            <a:pt x="2" y="293"/>
                          </a:cubicBezTo>
                          <a:cubicBezTo>
                            <a:pt x="2" y="293"/>
                            <a:pt x="2" y="293"/>
                            <a:pt x="2" y="293"/>
                          </a:cubicBezTo>
                          <a:cubicBezTo>
                            <a:pt x="2" y="294"/>
                            <a:pt x="2" y="295"/>
                            <a:pt x="2" y="296"/>
                          </a:cubicBezTo>
                          <a:cubicBezTo>
                            <a:pt x="2" y="296"/>
                            <a:pt x="2" y="297"/>
                            <a:pt x="2" y="297"/>
                          </a:cubicBezTo>
                          <a:cubicBezTo>
                            <a:pt x="2" y="297"/>
                            <a:pt x="2" y="297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9"/>
                            <a:pt x="2" y="300"/>
                            <a:pt x="2" y="300"/>
                          </a:cubicBezTo>
                          <a:cubicBezTo>
                            <a:pt x="2" y="301"/>
                            <a:pt x="2" y="301"/>
                            <a:pt x="2" y="301"/>
                          </a:cubicBezTo>
                          <a:cubicBezTo>
                            <a:pt x="2" y="301"/>
                            <a:pt x="2" y="301"/>
                            <a:pt x="2" y="301"/>
                          </a:cubicBezTo>
                          <a:cubicBezTo>
                            <a:pt x="2" y="302"/>
                            <a:pt x="2" y="302"/>
                            <a:pt x="2" y="303"/>
                          </a:cubicBezTo>
                          <a:cubicBezTo>
                            <a:pt x="3" y="304"/>
                            <a:pt x="2" y="304"/>
                            <a:pt x="2" y="305"/>
                          </a:cubicBezTo>
                          <a:cubicBezTo>
                            <a:pt x="3" y="305"/>
                            <a:pt x="3" y="306"/>
                            <a:pt x="3" y="306"/>
                          </a:cubicBezTo>
                          <a:cubicBezTo>
                            <a:pt x="3" y="306"/>
                            <a:pt x="3" y="306"/>
                            <a:pt x="3" y="306"/>
                          </a:cubicBezTo>
                          <a:cubicBezTo>
                            <a:pt x="3" y="306"/>
                            <a:pt x="3" y="306"/>
                            <a:pt x="3" y="307"/>
                          </a:cubicBezTo>
                          <a:cubicBezTo>
                            <a:pt x="3" y="307"/>
                            <a:pt x="4" y="307"/>
                            <a:pt x="4" y="307"/>
                          </a:cubicBezTo>
                          <a:cubicBezTo>
                            <a:pt x="4" y="307"/>
                            <a:pt x="4" y="308"/>
                            <a:pt x="4" y="308"/>
                          </a:cubicBezTo>
                          <a:cubicBezTo>
                            <a:pt x="4" y="308"/>
                            <a:pt x="3" y="308"/>
                            <a:pt x="3" y="308"/>
                          </a:cubicBezTo>
                          <a:cubicBezTo>
                            <a:pt x="3" y="309"/>
                            <a:pt x="3" y="310"/>
                            <a:pt x="3" y="312"/>
                          </a:cubicBezTo>
                          <a:cubicBezTo>
                            <a:pt x="4" y="312"/>
                            <a:pt x="4" y="312"/>
                            <a:pt x="4" y="312"/>
                          </a:cubicBezTo>
                          <a:cubicBezTo>
                            <a:pt x="4" y="312"/>
                            <a:pt x="4" y="312"/>
                            <a:pt x="4" y="312"/>
                          </a:cubicBezTo>
                          <a:cubicBezTo>
                            <a:pt x="4" y="312"/>
                            <a:pt x="5" y="313"/>
                            <a:pt x="5" y="313"/>
                          </a:cubicBezTo>
                          <a:cubicBezTo>
                            <a:pt x="5" y="313"/>
                            <a:pt x="5" y="313"/>
                            <a:pt x="5" y="313"/>
                          </a:cubicBezTo>
                          <a:cubicBezTo>
                            <a:pt x="5" y="313"/>
                            <a:pt x="5" y="313"/>
                            <a:pt x="5" y="313"/>
                          </a:cubicBezTo>
                          <a:cubicBezTo>
                            <a:pt x="5" y="314"/>
                            <a:pt x="5" y="314"/>
                            <a:pt x="5" y="314"/>
                          </a:cubicBezTo>
                          <a:cubicBezTo>
                            <a:pt x="5" y="315"/>
                            <a:pt x="5" y="315"/>
                            <a:pt x="5" y="315"/>
                          </a:cubicBezTo>
                          <a:cubicBezTo>
                            <a:pt x="5" y="315"/>
                            <a:pt x="5" y="315"/>
                            <a:pt x="5" y="315"/>
                          </a:cubicBezTo>
                          <a:cubicBezTo>
                            <a:pt x="5" y="315"/>
                            <a:pt x="5" y="316"/>
                            <a:pt x="5" y="316"/>
                          </a:cubicBezTo>
                          <a:cubicBezTo>
                            <a:pt x="5" y="316"/>
                            <a:pt x="5" y="316"/>
                            <a:pt x="5" y="316"/>
                          </a:cubicBezTo>
                          <a:cubicBezTo>
                            <a:pt x="5" y="317"/>
                            <a:pt x="5" y="317"/>
                            <a:pt x="5" y="318"/>
                          </a:cubicBezTo>
                          <a:cubicBezTo>
                            <a:pt x="5" y="318"/>
                            <a:pt x="6" y="319"/>
                            <a:pt x="6" y="319"/>
                          </a:cubicBezTo>
                          <a:cubicBezTo>
                            <a:pt x="6" y="319"/>
                            <a:pt x="6" y="319"/>
                            <a:pt x="7" y="319"/>
                          </a:cubicBezTo>
                          <a:cubicBezTo>
                            <a:pt x="6" y="320"/>
                            <a:pt x="6" y="320"/>
                            <a:pt x="6" y="321"/>
                          </a:cubicBezTo>
                          <a:cubicBezTo>
                            <a:pt x="6" y="321"/>
                            <a:pt x="6" y="321"/>
                            <a:pt x="6" y="321"/>
                          </a:cubicBezTo>
                          <a:cubicBezTo>
                            <a:pt x="6" y="321"/>
                            <a:pt x="7" y="321"/>
                            <a:pt x="7" y="321"/>
                          </a:cubicBezTo>
                          <a:cubicBezTo>
                            <a:pt x="7" y="321"/>
                            <a:pt x="7" y="320"/>
                            <a:pt x="7" y="320"/>
                          </a:cubicBezTo>
                          <a:cubicBezTo>
                            <a:pt x="8" y="320"/>
                            <a:pt x="8" y="319"/>
                            <a:pt x="8" y="318"/>
                          </a:cubicBezTo>
                          <a:cubicBezTo>
                            <a:pt x="8" y="318"/>
                            <a:pt x="8" y="317"/>
                            <a:pt x="9" y="317"/>
                          </a:cubicBezTo>
                          <a:cubicBezTo>
                            <a:pt x="8" y="317"/>
                            <a:pt x="8" y="317"/>
                            <a:pt x="8" y="317"/>
                          </a:cubicBezTo>
                          <a:cubicBezTo>
                            <a:pt x="8" y="320"/>
                            <a:pt x="9" y="323"/>
                            <a:pt x="9" y="326"/>
                          </a:cubicBezTo>
                          <a:cubicBezTo>
                            <a:pt x="9" y="326"/>
                            <a:pt x="9" y="326"/>
                            <a:pt x="9" y="326"/>
                          </a:cubicBezTo>
                          <a:cubicBezTo>
                            <a:pt x="10" y="329"/>
                            <a:pt x="9" y="331"/>
                            <a:pt x="9" y="333"/>
                          </a:cubicBezTo>
                          <a:cubicBezTo>
                            <a:pt x="10" y="334"/>
                            <a:pt x="10" y="336"/>
                            <a:pt x="10" y="337"/>
                          </a:cubicBezTo>
                          <a:cubicBezTo>
                            <a:pt x="10" y="337"/>
                            <a:pt x="10" y="337"/>
                            <a:pt x="9" y="337"/>
                          </a:cubicBezTo>
                          <a:cubicBezTo>
                            <a:pt x="9" y="337"/>
                            <a:pt x="9" y="337"/>
                            <a:pt x="9" y="337"/>
                          </a:cubicBezTo>
                          <a:cubicBezTo>
                            <a:pt x="9" y="337"/>
                            <a:pt x="9" y="337"/>
                            <a:pt x="9" y="337"/>
                          </a:cubicBezTo>
                          <a:cubicBezTo>
                            <a:pt x="9" y="337"/>
                            <a:pt x="9" y="338"/>
                            <a:pt x="9" y="338"/>
                          </a:cubicBezTo>
                          <a:cubicBezTo>
                            <a:pt x="10" y="338"/>
                            <a:pt x="10" y="338"/>
                            <a:pt x="10" y="337"/>
                          </a:cubicBezTo>
                          <a:cubicBezTo>
                            <a:pt x="10" y="337"/>
                            <a:pt x="10" y="337"/>
                            <a:pt x="10" y="337"/>
                          </a:cubicBezTo>
                          <a:cubicBezTo>
                            <a:pt x="11" y="343"/>
                            <a:pt x="11" y="349"/>
                            <a:pt x="14" y="355"/>
                          </a:cubicBezTo>
                          <a:cubicBezTo>
                            <a:pt x="14" y="355"/>
                            <a:pt x="14" y="355"/>
                            <a:pt x="14" y="355"/>
                          </a:cubicBezTo>
                          <a:cubicBezTo>
                            <a:pt x="14" y="356"/>
                            <a:pt x="14" y="357"/>
                            <a:pt x="14" y="358"/>
                          </a:cubicBezTo>
                          <a:cubicBezTo>
                            <a:pt x="14" y="358"/>
                            <a:pt x="14" y="358"/>
                            <a:pt x="14" y="358"/>
                          </a:cubicBezTo>
                          <a:cubicBezTo>
                            <a:pt x="14" y="358"/>
                            <a:pt x="14" y="359"/>
                            <a:pt x="14" y="359"/>
                          </a:cubicBezTo>
                          <a:cubicBezTo>
                            <a:pt x="14" y="359"/>
                            <a:pt x="14" y="360"/>
                            <a:pt x="14" y="360"/>
                          </a:cubicBezTo>
                          <a:cubicBezTo>
                            <a:pt x="14" y="361"/>
                            <a:pt x="14" y="363"/>
                            <a:pt x="16" y="363"/>
                          </a:cubicBezTo>
                          <a:cubicBezTo>
                            <a:pt x="16" y="363"/>
                            <a:pt x="16" y="363"/>
                            <a:pt x="17" y="363"/>
                          </a:cubicBezTo>
                          <a:cubicBezTo>
                            <a:pt x="17" y="363"/>
                            <a:pt x="17" y="363"/>
                            <a:pt x="17" y="363"/>
                          </a:cubicBezTo>
                          <a:cubicBezTo>
                            <a:pt x="15" y="364"/>
                            <a:pt x="15" y="365"/>
                            <a:pt x="15" y="366"/>
                          </a:cubicBezTo>
                          <a:cubicBezTo>
                            <a:pt x="15" y="366"/>
                            <a:pt x="14" y="366"/>
                            <a:pt x="14" y="366"/>
                          </a:cubicBezTo>
                          <a:cubicBezTo>
                            <a:pt x="14" y="365"/>
                            <a:pt x="13" y="365"/>
                            <a:pt x="13" y="365"/>
                          </a:cubicBezTo>
                          <a:cubicBezTo>
                            <a:pt x="13" y="365"/>
                            <a:pt x="13" y="365"/>
                            <a:pt x="13" y="365"/>
                          </a:cubicBezTo>
                          <a:cubicBezTo>
                            <a:pt x="13" y="364"/>
                            <a:pt x="12" y="364"/>
                            <a:pt x="12" y="365"/>
                          </a:cubicBezTo>
                          <a:cubicBezTo>
                            <a:pt x="11" y="365"/>
                            <a:pt x="12" y="365"/>
                            <a:pt x="12" y="365"/>
                          </a:cubicBezTo>
                          <a:cubicBezTo>
                            <a:pt x="12" y="365"/>
                            <a:pt x="12" y="366"/>
                            <a:pt x="12" y="366"/>
                          </a:cubicBezTo>
                          <a:cubicBezTo>
                            <a:pt x="12" y="366"/>
                            <a:pt x="12" y="366"/>
                            <a:pt x="12" y="366"/>
                          </a:cubicBezTo>
                          <a:cubicBezTo>
                            <a:pt x="12" y="366"/>
                            <a:pt x="12" y="366"/>
                            <a:pt x="12" y="366"/>
                          </a:cubicBezTo>
                          <a:cubicBezTo>
                            <a:pt x="13" y="366"/>
                            <a:pt x="13" y="366"/>
                            <a:pt x="13" y="366"/>
                          </a:cubicBezTo>
                          <a:cubicBezTo>
                            <a:pt x="13" y="366"/>
                            <a:pt x="13" y="366"/>
                            <a:pt x="13" y="366"/>
                          </a:cubicBezTo>
                          <a:cubicBezTo>
                            <a:pt x="13" y="366"/>
                            <a:pt x="13" y="367"/>
                            <a:pt x="14" y="367"/>
                          </a:cubicBezTo>
                          <a:cubicBezTo>
                            <a:pt x="13" y="367"/>
                            <a:pt x="14" y="367"/>
                            <a:pt x="14" y="367"/>
                          </a:cubicBezTo>
                          <a:cubicBezTo>
                            <a:pt x="14" y="367"/>
                            <a:pt x="15" y="367"/>
                            <a:pt x="15" y="367"/>
                          </a:cubicBezTo>
                          <a:cubicBezTo>
                            <a:pt x="15" y="368"/>
                            <a:pt x="15" y="368"/>
                            <a:pt x="15" y="368"/>
                          </a:cubicBezTo>
                          <a:cubicBezTo>
                            <a:pt x="16" y="370"/>
                            <a:pt x="16" y="371"/>
                            <a:pt x="17" y="372"/>
                          </a:cubicBezTo>
                          <a:cubicBezTo>
                            <a:pt x="17" y="372"/>
                            <a:pt x="17" y="373"/>
                            <a:pt x="17" y="373"/>
                          </a:cubicBezTo>
                          <a:cubicBezTo>
                            <a:pt x="17" y="373"/>
                            <a:pt x="17" y="374"/>
                            <a:pt x="17" y="375"/>
                          </a:cubicBezTo>
                          <a:cubicBezTo>
                            <a:pt x="16" y="375"/>
                            <a:pt x="16" y="375"/>
                            <a:pt x="16" y="375"/>
                          </a:cubicBezTo>
                          <a:cubicBezTo>
                            <a:pt x="17" y="375"/>
                            <a:pt x="17" y="375"/>
                            <a:pt x="17" y="375"/>
                          </a:cubicBezTo>
                          <a:cubicBezTo>
                            <a:pt x="17" y="376"/>
                            <a:pt x="18" y="376"/>
                            <a:pt x="18" y="377"/>
                          </a:cubicBezTo>
                          <a:cubicBezTo>
                            <a:pt x="17" y="378"/>
                            <a:pt x="18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80"/>
                            <a:pt x="19" y="381"/>
                            <a:pt x="19" y="381"/>
                          </a:cubicBezTo>
                          <a:cubicBezTo>
                            <a:pt x="19" y="382"/>
                            <a:pt x="19" y="383"/>
                            <a:pt x="19" y="383"/>
                          </a:cubicBezTo>
                          <a:cubicBezTo>
                            <a:pt x="19" y="383"/>
                            <a:pt x="18" y="383"/>
                            <a:pt x="18" y="383"/>
                          </a:cubicBezTo>
                          <a:cubicBezTo>
                            <a:pt x="18" y="383"/>
                            <a:pt x="18" y="383"/>
                            <a:pt x="18" y="383"/>
                          </a:cubicBezTo>
                          <a:cubicBezTo>
                            <a:pt x="18" y="383"/>
                            <a:pt x="18" y="382"/>
                            <a:pt x="18" y="381"/>
                          </a:cubicBezTo>
                          <a:cubicBezTo>
                            <a:pt x="18" y="381"/>
                            <a:pt x="17" y="381"/>
                            <a:pt x="16" y="381"/>
                          </a:cubicBezTo>
                          <a:cubicBezTo>
                            <a:pt x="16" y="381"/>
                            <a:pt x="16" y="381"/>
                            <a:pt x="16" y="382"/>
                          </a:cubicBezTo>
                          <a:cubicBezTo>
                            <a:pt x="16" y="382"/>
                            <a:pt x="16" y="383"/>
                            <a:pt x="16" y="383"/>
                          </a:cubicBezTo>
                          <a:cubicBezTo>
                            <a:pt x="16" y="384"/>
                            <a:pt x="17" y="384"/>
                            <a:pt x="16" y="384"/>
                          </a:cubicBezTo>
                          <a:cubicBezTo>
                            <a:pt x="16" y="384"/>
                            <a:pt x="16" y="384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5" y="386"/>
                            <a:pt x="15" y="386"/>
                            <a:pt x="16" y="386"/>
                          </a:cubicBezTo>
                          <a:cubicBezTo>
                            <a:pt x="16" y="386"/>
                            <a:pt x="16" y="386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7" y="385"/>
                            <a:pt x="17" y="385"/>
                            <a:pt x="17" y="385"/>
                          </a:cubicBezTo>
                          <a:cubicBezTo>
                            <a:pt x="17" y="385"/>
                            <a:pt x="18" y="385"/>
                            <a:pt x="18" y="385"/>
                          </a:cubicBezTo>
                          <a:cubicBezTo>
                            <a:pt x="19" y="385"/>
                            <a:pt x="19" y="385"/>
                            <a:pt x="20" y="384"/>
                          </a:cubicBezTo>
                          <a:cubicBezTo>
                            <a:pt x="20" y="384"/>
                            <a:pt x="20" y="384"/>
                            <a:pt x="20" y="384"/>
                          </a:cubicBezTo>
                          <a:cubicBezTo>
                            <a:pt x="21" y="384"/>
                            <a:pt x="21" y="385"/>
                            <a:pt x="21" y="385"/>
                          </a:cubicBezTo>
                          <a:cubicBezTo>
                            <a:pt x="21" y="386"/>
                            <a:pt x="21" y="386"/>
                            <a:pt x="20" y="386"/>
                          </a:cubicBezTo>
                          <a:cubicBezTo>
                            <a:pt x="20" y="386"/>
                            <a:pt x="20" y="386"/>
                            <a:pt x="19" y="386"/>
                          </a:cubicBezTo>
                          <a:cubicBezTo>
                            <a:pt x="19" y="386"/>
                            <a:pt x="20" y="387"/>
                            <a:pt x="20" y="387"/>
                          </a:cubicBezTo>
                          <a:cubicBezTo>
                            <a:pt x="20" y="387"/>
                            <a:pt x="21" y="387"/>
                            <a:pt x="21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8"/>
                          </a:cubicBezTo>
                          <a:cubicBezTo>
                            <a:pt x="22" y="389"/>
                            <a:pt x="22" y="390"/>
                            <a:pt x="21" y="390"/>
                          </a:cubicBezTo>
                          <a:cubicBezTo>
                            <a:pt x="20" y="390"/>
                            <a:pt x="20" y="390"/>
                            <a:pt x="20" y="390"/>
                          </a:cubicBezTo>
                          <a:cubicBezTo>
                            <a:pt x="19" y="391"/>
                            <a:pt x="19" y="392"/>
                            <a:pt x="19" y="394"/>
                          </a:cubicBezTo>
                          <a:cubicBezTo>
                            <a:pt x="20" y="394"/>
                            <a:pt x="20" y="395"/>
                            <a:pt x="21" y="395"/>
                          </a:cubicBezTo>
                          <a:cubicBezTo>
                            <a:pt x="21" y="395"/>
                            <a:pt x="21" y="395"/>
                            <a:pt x="21" y="395"/>
                          </a:cubicBezTo>
                          <a:cubicBezTo>
                            <a:pt x="21" y="395"/>
                            <a:pt x="21" y="395"/>
                            <a:pt x="21" y="395"/>
                          </a:cubicBezTo>
                          <a:cubicBezTo>
                            <a:pt x="21" y="396"/>
                            <a:pt x="22" y="397"/>
                            <a:pt x="23" y="397"/>
                          </a:cubicBezTo>
                          <a:cubicBezTo>
                            <a:pt x="23" y="397"/>
                            <a:pt x="23" y="397"/>
                            <a:pt x="24" y="397"/>
                          </a:cubicBezTo>
                          <a:cubicBezTo>
                            <a:pt x="24" y="397"/>
                            <a:pt x="24" y="397"/>
                            <a:pt x="24" y="397"/>
                          </a:cubicBezTo>
                          <a:cubicBezTo>
                            <a:pt x="24" y="398"/>
                            <a:pt x="24" y="398"/>
                            <a:pt x="23" y="398"/>
                          </a:cubicBezTo>
                          <a:cubicBezTo>
                            <a:pt x="23" y="398"/>
                            <a:pt x="23" y="399"/>
                            <a:pt x="23" y="399"/>
                          </a:cubicBezTo>
                          <a:cubicBezTo>
                            <a:pt x="23" y="401"/>
                            <a:pt x="23" y="402"/>
                            <a:pt x="24" y="403"/>
                          </a:cubicBezTo>
                          <a:cubicBezTo>
                            <a:pt x="24" y="404"/>
                            <a:pt x="24" y="405"/>
                            <a:pt x="25" y="405"/>
                          </a:cubicBezTo>
                          <a:cubicBezTo>
                            <a:pt x="25" y="405"/>
                            <a:pt x="25" y="405"/>
                            <a:pt x="25" y="405"/>
                          </a:cubicBezTo>
                          <a:cubicBezTo>
                            <a:pt x="25" y="405"/>
                            <a:pt x="25" y="405"/>
                            <a:pt x="25" y="405"/>
                          </a:cubicBezTo>
                          <a:cubicBezTo>
                            <a:pt x="25" y="405"/>
                            <a:pt x="25" y="406"/>
                            <a:pt x="25" y="406"/>
                          </a:cubicBezTo>
                          <a:cubicBezTo>
                            <a:pt x="26" y="406"/>
                            <a:pt x="26" y="407"/>
                            <a:pt x="27" y="407"/>
                          </a:cubicBezTo>
                          <a:cubicBezTo>
                            <a:pt x="27" y="407"/>
                            <a:pt x="27" y="406"/>
                            <a:pt x="27" y="406"/>
                          </a:cubicBezTo>
                          <a:cubicBezTo>
                            <a:pt x="27" y="406"/>
                            <a:pt x="27" y="406"/>
                            <a:pt x="27" y="406"/>
                          </a:cubicBezTo>
                          <a:cubicBezTo>
                            <a:pt x="27" y="407"/>
                            <a:pt x="27" y="407"/>
                            <a:pt x="27" y="407"/>
                          </a:cubicBezTo>
                          <a:cubicBezTo>
                            <a:pt x="27" y="407"/>
                            <a:pt x="27" y="407"/>
                            <a:pt x="27" y="407"/>
                          </a:cubicBezTo>
                          <a:cubicBezTo>
                            <a:pt x="27" y="407"/>
                            <a:pt x="27" y="407"/>
                            <a:pt x="28" y="407"/>
                          </a:cubicBezTo>
                          <a:cubicBezTo>
                            <a:pt x="28" y="407"/>
                            <a:pt x="28" y="407"/>
                            <a:pt x="28" y="407"/>
                          </a:cubicBezTo>
                          <a:cubicBezTo>
                            <a:pt x="28" y="407"/>
                            <a:pt x="28" y="408"/>
                            <a:pt x="28" y="408"/>
                          </a:cubicBezTo>
                          <a:cubicBezTo>
                            <a:pt x="28" y="408"/>
                            <a:pt x="28" y="408"/>
                            <a:pt x="28" y="408"/>
                          </a:cubicBezTo>
                          <a:cubicBezTo>
                            <a:pt x="28" y="409"/>
                            <a:pt x="29" y="409"/>
                            <a:pt x="28" y="410"/>
                          </a:cubicBezTo>
                          <a:cubicBezTo>
                            <a:pt x="29" y="410"/>
                            <a:pt x="29" y="410"/>
                            <a:pt x="29" y="410"/>
                          </a:cubicBezTo>
                          <a:cubicBezTo>
                            <a:pt x="29" y="410"/>
                            <a:pt x="29" y="410"/>
                            <a:pt x="29" y="410"/>
                          </a:cubicBezTo>
                          <a:cubicBezTo>
                            <a:pt x="29" y="410"/>
                            <a:pt x="29" y="411"/>
                            <a:pt x="29" y="411"/>
                          </a:cubicBezTo>
                          <a:cubicBezTo>
                            <a:pt x="29" y="411"/>
                            <a:pt x="29" y="412"/>
                            <a:pt x="29" y="412"/>
                          </a:cubicBezTo>
                          <a:cubicBezTo>
                            <a:pt x="29" y="412"/>
                            <a:pt x="29" y="412"/>
                            <a:pt x="28" y="412"/>
                          </a:cubicBezTo>
                          <a:cubicBezTo>
                            <a:pt x="28" y="413"/>
                            <a:pt x="28" y="414"/>
                            <a:pt x="29" y="414"/>
                          </a:cubicBezTo>
                          <a:cubicBezTo>
                            <a:pt x="29" y="414"/>
                            <a:pt x="29" y="415"/>
                            <a:pt x="29" y="415"/>
                          </a:cubicBezTo>
                          <a:cubicBezTo>
                            <a:pt x="29" y="415"/>
                            <a:pt x="30" y="416"/>
                            <a:pt x="30" y="416"/>
                          </a:cubicBezTo>
                          <a:cubicBezTo>
                            <a:pt x="30" y="415"/>
                            <a:pt x="30" y="415"/>
                            <a:pt x="30" y="415"/>
                          </a:cubicBezTo>
                          <a:cubicBezTo>
                            <a:pt x="30" y="416"/>
                            <a:pt x="31" y="417"/>
                            <a:pt x="32" y="417"/>
                          </a:cubicBezTo>
                          <a:cubicBezTo>
                            <a:pt x="33" y="418"/>
                            <a:pt x="33" y="418"/>
                            <a:pt x="32" y="419"/>
                          </a:cubicBezTo>
                          <a:cubicBezTo>
                            <a:pt x="32" y="419"/>
                            <a:pt x="32" y="420"/>
                            <a:pt x="32" y="421"/>
                          </a:cubicBezTo>
                          <a:cubicBezTo>
                            <a:pt x="33" y="421"/>
                            <a:pt x="34" y="420"/>
                            <a:pt x="34" y="420"/>
                          </a:cubicBezTo>
                          <a:cubicBezTo>
                            <a:pt x="34" y="420"/>
                            <a:pt x="34" y="420"/>
                            <a:pt x="34" y="420"/>
                          </a:cubicBezTo>
                          <a:cubicBezTo>
                            <a:pt x="34" y="420"/>
                            <a:pt x="34" y="420"/>
                            <a:pt x="34" y="420"/>
                          </a:cubicBezTo>
                          <a:cubicBezTo>
                            <a:pt x="34" y="421"/>
                            <a:pt x="33" y="421"/>
                            <a:pt x="34" y="422"/>
                          </a:cubicBezTo>
                          <a:cubicBezTo>
                            <a:pt x="34" y="422"/>
                            <a:pt x="35" y="422"/>
                            <a:pt x="35" y="423"/>
                          </a:cubicBezTo>
                          <a:cubicBezTo>
                            <a:pt x="35" y="423"/>
                            <a:pt x="35" y="424"/>
                            <a:pt x="36" y="425"/>
                          </a:cubicBezTo>
                          <a:cubicBezTo>
                            <a:pt x="37" y="425"/>
                            <a:pt x="38" y="425"/>
                            <a:pt x="38" y="425"/>
                          </a:cubicBezTo>
                          <a:cubicBezTo>
                            <a:pt x="39" y="424"/>
                            <a:pt x="39" y="425"/>
                            <a:pt x="39" y="425"/>
                          </a:cubicBezTo>
                          <a:cubicBezTo>
                            <a:pt x="39" y="426"/>
                            <a:pt x="39" y="427"/>
                            <a:pt x="39" y="428"/>
                          </a:cubicBezTo>
                          <a:cubicBezTo>
                            <a:pt x="39" y="428"/>
                            <a:pt x="40" y="430"/>
                            <a:pt x="40" y="431"/>
                          </a:cubicBezTo>
                          <a:cubicBezTo>
                            <a:pt x="40" y="431"/>
                            <a:pt x="41" y="431"/>
                            <a:pt x="41" y="431"/>
                          </a:cubicBezTo>
                          <a:cubicBezTo>
                            <a:pt x="41" y="431"/>
                            <a:pt x="41" y="431"/>
                            <a:pt x="41" y="431"/>
                          </a:cubicBezTo>
                          <a:cubicBezTo>
                            <a:pt x="41" y="431"/>
                            <a:pt x="41" y="432"/>
                            <a:pt x="41" y="432"/>
                          </a:cubicBezTo>
                          <a:cubicBezTo>
                            <a:pt x="41" y="432"/>
                            <a:pt x="42" y="433"/>
                            <a:pt x="42" y="433"/>
                          </a:cubicBezTo>
                          <a:cubicBezTo>
                            <a:pt x="42" y="434"/>
                            <a:pt x="42" y="434"/>
                            <a:pt x="41" y="435"/>
                          </a:cubicBezTo>
                          <a:cubicBezTo>
                            <a:pt x="41" y="435"/>
                            <a:pt x="41" y="435"/>
                            <a:pt x="41" y="436"/>
                          </a:cubicBezTo>
                          <a:cubicBezTo>
                            <a:pt x="41" y="436"/>
                            <a:pt x="41" y="437"/>
                            <a:pt x="41" y="437"/>
                          </a:cubicBezTo>
                          <a:cubicBezTo>
                            <a:pt x="41" y="437"/>
                            <a:pt x="42" y="436"/>
                            <a:pt x="42" y="436"/>
                          </a:cubicBezTo>
                          <a:cubicBezTo>
                            <a:pt x="43" y="436"/>
                            <a:pt x="43" y="436"/>
                            <a:pt x="43" y="437"/>
                          </a:cubicBezTo>
                          <a:cubicBezTo>
                            <a:pt x="43" y="437"/>
                            <a:pt x="43" y="438"/>
                            <a:pt x="44" y="438"/>
                          </a:cubicBezTo>
                          <a:cubicBezTo>
                            <a:pt x="44" y="440"/>
                            <a:pt x="44" y="441"/>
                            <a:pt x="44" y="443"/>
                          </a:cubicBezTo>
                          <a:cubicBezTo>
                            <a:pt x="45" y="443"/>
                            <a:pt x="44" y="444"/>
                            <a:pt x="44" y="444"/>
                          </a:cubicBezTo>
                          <a:cubicBezTo>
                            <a:pt x="43" y="444"/>
                            <a:pt x="42" y="444"/>
                            <a:pt x="42" y="444"/>
                          </a:cubicBezTo>
                          <a:cubicBezTo>
                            <a:pt x="42" y="444"/>
                            <a:pt x="41" y="444"/>
                            <a:pt x="41" y="444"/>
                          </a:cubicBezTo>
                          <a:cubicBezTo>
                            <a:pt x="41" y="444"/>
                            <a:pt x="41" y="444"/>
                            <a:pt x="40" y="444"/>
                          </a:cubicBezTo>
                          <a:cubicBezTo>
                            <a:pt x="40" y="444"/>
                            <a:pt x="40" y="444"/>
                            <a:pt x="39" y="444"/>
                          </a:cubicBezTo>
                          <a:cubicBezTo>
                            <a:pt x="39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7" y="445"/>
                            <a:pt x="37" y="445"/>
                            <a:pt x="38" y="446"/>
                          </a:cubicBezTo>
                          <a:cubicBezTo>
                            <a:pt x="38" y="446"/>
                            <a:pt x="38" y="446"/>
                            <a:pt x="38" y="446"/>
                          </a:cubicBezTo>
                          <a:cubicBezTo>
                            <a:pt x="39" y="446"/>
                            <a:pt x="41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3" y="446"/>
                            <a:pt x="43" y="447"/>
                            <a:pt x="43" y="447"/>
                          </a:cubicBezTo>
                          <a:cubicBezTo>
                            <a:pt x="43" y="448"/>
                            <a:pt x="44" y="449"/>
                            <a:pt x="44" y="449"/>
                          </a:cubicBezTo>
                          <a:cubicBezTo>
                            <a:pt x="45" y="449"/>
                            <a:pt x="45" y="449"/>
                            <a:pt x="45" y="449"/>
                          </a:cubicBezTo>
                          <a:cubicBezTo>
                            <a:pt x="45" y="449"/>
                            <a:pt x="45" y="449"/>
                            <a:pt x="45" y="449"/>
                          </a:cubicBezTo>
                          <a:cubicBezTo>
                            <a:pt x="45" y="450"/>
                            <a:pt x="46" y="450"/>
                            <a:pt x="46" y="450"/>
                          </a:cubicBezTo>
                          <a:cubicBezTo>
                            <a:pt x="46" y="450"/>
                            <a:pt x="46" y="450"/>
                            <a:pt x="46" y="450"/>
                          </a:cubicBezTo>
                          <a:cubicBezTo>
                            <a:pt x="46" y="450"/>
                            <a:pt x="47" y="451"/>
                            <a:pt x="47" y="451"/>
                          </a:cubicBezTo>
                          <a:cubicBezTo>
                            <a:pt x="48" y="450"/>
                            <a:pt x="49" y="450"/>
                            <a:pt x="49" y="449"/>
                          </a:cubicBezTo>
                          <a:cubicBezTo>
                            <a:pt x="50" y="449"/>
                            <a:pt x="50" y="449"/>
                            <a:pt x="51" y="449"/>
                          </a:cubicBezTo>
                          <a:cubicBezTo>
                            <a:pt x="52" y="449"/>
                            <a:pt x="52" y="451"/>
                            <a:pt x="53" y="451"/>
                          </a:cubicBezTo>
                          <a:cubicBezTo>
                            <a:pt x="53" y="451"/>
                            <a:pt x="53" y="451"/>
                            <a:pt x="53" y="451"/>
                          </a:cubicBezTo>
                          <a:cubicBezTo>
                            <a:pt x="53" y="451"/>
                            <a:pt x="54" y="452"/>
                            <a:pt x="54" y="452"/>
                          </a:cubicBezTo>
                          <a:cubicBezTo>
                            <a:pt x="53" y="453"/>
                            <a:pt x="53" y="454"/>
                            <a:pt x="52" y="453"/>
                          </a:cubicBezTo>
                          <a:cubicBezTo>
                            <a:pt x="52" y="453"/>
                            <a:pt x="52" y="453"/>
                            <a:pt x="52" y="454"/>
                          </a:cubicBezTo>
                          <a:cubicBezTo>
                            <a:pt x="52" y="455"/>
                            <a:pt x="52" y="455"/>
                            <a:pt x="53" y="456"/>
                          </a:cubicBezTo>
                          <a:cubicBezTo>
                            <a:pt x="53" y="456"/>
                            <a:pt x="54" y="456"/>
                            <a:pt x="54" y="456"/>
                          </a:cubicBezTo>
                          <a:cubicBezTo>
                            <a:pt x="54" y="456"/>
                            <a:pt x="53" y="456"/>
                            <a:pt x="53" y="456"/>
                          </a:cubicBezTo>
                          <a:cubicBezTo>
                            <a:pt x="53" y="457"/>
                            <a:pt x="53" y="458"/>
                            <a:pt x="53" y="459"/>
                          </a:cubicBezTo>
                          <a:cubicBezTo>
                            <a:pt x="52" y="459"/>
                            <a:pt x="53" y="460"/>
                            <a:pt x="53" y="460"/>
                          </a:cubicBezTo>
                          <a:cubicBezTo>
                            <a:pt x="54" y="461"/>
                            <a:pt x="55" y="461"/>
                            <a:pt x="56" y="461"/>
                          </a:cubicBezTo>
                          <a:cubicBezTo>
                            <a:pt x="56" y="461"/>
                            <a:pt x="56" y="461"/>
                            <a:pt x="56" y="461"/>
                          </a:cubicBezTo>
                          <a:cubicBezTo>
                            <a:pt x="56" y="463"/>
                            <a:pt x="56" y="463"/>
                            <a:pt x="57" y="463"/>
                          </a:cubicBezTo>
                          <a:cubicBezTo>
                            <a:pt x="57" y="463"/>
                            <a:pt x="58" y="463"/>
                            <a:pt x="58" y="463"/>
                          </a:cubicBezTo>
                          <a:cubicBezTo>
                            <a:pt x="58" y="463"/>
                            <a:pt x="58" y="463"/>
                            <a:pt x="58" y="463"/>
                          </a:cubicBezTo>
                          <a:cubicBezTo>
                            <a:pt x="58" y="463"/>
                            <a:pt x="58" y="464"/>
                            <a:pt x="58" y="465"/>
                          </a:cubicBezTo>
                          <a:cubicBezTo>
                            <a:pt x="58" y="465"/>
                            <a:pt x="59" y="465"/>
                            <a:pt x="59" y="465"/>
                          </a:cubicBezTo>
                          <a:cubicBezTo>
                            <a:pt x="59" y="465"/>
                            <a:pt x="59" y="465"/>
                            <a:pt x="59" y="465"/>
                          </a:cubicBezTo>
                          <a:cubicBezTo>
                            <a:pt x="59" y="465"/>
                            <a:pt x="59" y="465"/>
                            <a:pt x="59" y="465"/>
                          </a:cubicBezTo>
                          <a:cubicBezTo>
                            <a:pt x="59" y="466"/>
                            <a:pt x="59" y="466"/>
                            <a:pt x="59" y="466"/>
                          </a:cubicBezTo>
                          <a:cubicBezTo>
                            <a:pt x="60" y="467"/>
                            <a:pt x="60" y="467"/>
                            <a:pt x="60" y="467"/>
                          </a:cubicBezTo>
                          <a:cubicBezTo>
                            <a:pt x="61" y="466"/>
                            <a:pt x="61" y="467"/>
                            <a:pt x="62" y="467"/>
                          </a:cubicBezTo>
                          <a:cubicBezTo>
                            <a:pt x="62" y="468"/>
                            <a:pt x="62" y="468"/>
                            <a:pt x="62" y="468"/>
                          </a:cubicBezTo>
                          <a:cubicBezTo>
                            <a:pt x="62" y="469"/>
                            <a:pt x="62" y="469"/>
                            <a:pt x="61" y="469"/>
                          </a:cubicBezTo>
                          <a:cubicBezTo>
                            <a:pt x="61" y="469"/>
                            <a:pt x="61" y="469"/>
                            <a:pt x="61" y="469"/>
                          </a:cubicBezTo>
                          <a:cubicBezTo>
                            <a:pt x="60" y="470"/>
                            <a:pt x="60" y="470"/>
                            <a:pt x="61" y="471"/>
                          </a:cubicBezTo>
                          <a:cubicBezTo>
                            <a:pt x="61" y="471"/>
                            <a:pt x="61" y="471"/>
                            <a:pt x="61" y="471"/>
                          </a:cubicBezTo>
                          <a:cubicBezTo>
                            <a:pt x="61" y="471"/>
                            <a:pt x="61" y="472"/>
                            <a:pt x="62" y="472"/>
                          </a:cubicBezTo>
                          <a:cubicBezTo>
                            <a:pt x="62" y="472"/>
                            <a:pt x="62" y="472"/>
                            <a:pt x="62" y="472"/>
                          </a:cubicBezTo>
                          <a:cubicBezTo>
                            <a:pt x="62" y="472"/>
                            <a:pt x="62" y="472"/>
                            <a:pt x="62" y="472"/>
                          </a:cubicBezTo>
                          <a:cubicBezTo>
                            <a:pt x="63" y="472"/>
                            <a:pt x="63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3"/>
                            <a:pt x="64" y="473"/>
                          </a:cubicBezTo>
                          <a:cubicBezTo>
                            <a:pt x="64" y="474"/>
                            <a:pt x="64" y="474"/>
                            <a:pt x="64" y="474"/>
                          </a:cubicBezTo>
                          <a:cubicBezTo>
                            <a:pt x="64" y="474"/>
                            <a:pt x="64" y="474"/>
                            <a:pt x="64" y="475"/>
                          </a:cubicBezTo>
                          <a:cubicBezTo>
                            <a:pt x="63" y="475"/>
                            <a:pt x="63" y="475"/>
                            <a:pt x="64" y="476"/>
                          </a:cubicBezTo>
                          <a:cubicBezTo>
                            <a:pt x="64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6" y="475"/>
                            <a:pt x="66" y="475"/>
                          </a:cubicBezTo>
                          <a:cubicBezTo>
                            <a:pt x="66" y="474"/>
                            <a:pt x="66" y="474"/>
                            <a:pt x="67" y="474"/>
                          </a:cubicBezTo>
                          <a:cubicBezTo>
                            <a:pt x="68" y="474"/>
                            <a:pt x="68" y="474"/>
                            <a:pt x="68" y="474"/>
                          </a:cubicBezTo>
                          <a:cubicBezTo>
                            <a:pt x="68" y="475"/>
                            <a:pt x="68" y="475"/>
                            <a:pt x="68" y="476"/>
                          </a:cubicBezTo>
                          <a:cubicBezTo>
                            <a:pt x="68" y="476"/>
                            <a:pt x="68" y="476"/>
                            <a:pt x="69" y="477"/>
                          </a:cubicBezTo>
                          <a:cubicBezTo>
                            <a:pt x="69" y="477"/>
                            <a:pt x="69" y="477"/>
                            <a:pt x="69" y="477"/>
                          </a:cubicBezTo>
                          <a:cubicBezTo>
                            <a:pt x="69" y="477"/>
                            <a:pt x="69" y="478"/>
                            <a:pt x="69" y="478"/>
                          </a:cubicBezTo>
                          <a:cubicBezTo>
                            <a:pt x="69" y="479"/>
                            <a:pt x="69" y="479"/>
                            <a:pt x="71" y="480"/>
                          </a:cubicBezTo>
                          <a:cubicBezTo>
                            <a:pt x="71" y="480"/>
                            <a:pt x="71" y="480"/>
                            <a:pt x="71" y="480"/>
                          </a:cubicBezTo>
                          <a:cubicBezTo>
                            <a:pt x="71" y="480"/>
                            <a:pt x="71" y="480"/>
                            <a:pt x="71" y="480"/>
                          </a:cubicBezTo>
                          <a:cubicBezTo>
                            <a:pt x="71" y="481"/>
                            <a:pt x="71" y="481"/>
                            <a:pt x="70" y="481"/>
                          </a:cubicBezTo>
                          <a:cubicBezTo>
                            <a:pt x="70" y="481"/>
                            <a:pt x="69" y="481"/>
                            <a:pt x="69" y="481"/>
                          </a:cubicBezTo>
                          <a:cubicBezTo>
                            <a:pt x="69" y="482"/>
                            <a:pt x="69" y="482"/>
                            <a:pt x="69" y="482"/>
                          </a:cubicBezTo>
                          <a:cubicBezTo>
                            <a:pt x="69" y="482"/>
                            <a:pt x="69" y="482"/>
                            <a:pt x="69" y="482"/>
                          </a:cubicBezTo>
                          <a:cubicBezTo>
                            <a:pt x="69" y="482"/>
                            <a:pt x="70" y="482"/>
                            <a:pt x="70" y="482"/>
                          </a:cubicBezTo>
                          <a:cubicBezTo>
                            <a:pt x="70" y="483"/>
                            <a:pt x="70" y="483"/>
                            <a:pt x="70" y="483"/>
                          </a:cubicBezTo>
                          <a:cubicBezTo>
                            <a:pt x="70" y="484"/>
                            <a:pt x="70" y="484"/>
                            <a:pt x="71" y="485"/>
                          </a:cubicBezTo>
                          <a:cubicBezTo>
                            <a:pt x="71" y="484"/>
                            <a:pt x="71" y="484"/>
                            <a:pt x="71" y="484"/>
                          </a:cubicBezTo>
                          <a:cubicBezTo>
                            <a:pt x="72" y="484"/>
                            <a:pt x="72" y="484"/>
                            <a:pt x="72" y="483"/>
                          </a:cubicBezTo>
                          <a:cubicBezTo>
                            <a:pt x="72" y="483"/>
                            <a:pt x="71" y="483"/>
                            <a:pt x="71" y="482"/>
                          </a:cubicBezTo>
                          <a:cubicBezTo>
                            <a:pt x="72" y="482"/>
                            <a:pt x="72" y="481"/>
                            <a:pt x="72" y="481"/>
                          </a:cubicBezTo>
                          <a:cubicBezTo>
                            <a:pt x="72" y="481"/>
                            <a:pt x="73" y="481"/>
                            <a:pt x="73" y="480"/>
                          </a:cubicBezTo>
                          <a:cubicBezTo>
                            <a:pt x="73" y="480"/>
                            <a:pt x="74" y="480"/>
                            <a:pt x="74" y="479"/>
                          </a:cubicBezTo>
                          <a:cubicBezTo>
                            <a:pt x="74" y="479"/>
                            <a:pt x="74" y="479"/>
                            <a:pt x="74" y="479"/>
                          </a:cubicBezTo>
                          <a:cubicBezTo>
                            <a:pt x="74" y="480"/>
                            <a:pt x="74" y="480"/>
                            <a:pt x="74" y="480"/>
                          </a:cubicBezTo>
                          <a:cubicBezTo>
                            <a:pt x="74" y="480"/>
                            <a:pt x="74" y="481"/>
                            <a:pt x="74" y="481"/>
                          </a:cubicBezTo>
                          <a:cubicBezTo>
                            <a:pt x="74" y="482"/>
                            <a:pt x="74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3"/>
                            <a:pt x="75" y="483"/>
                            <a:pt x="75" y="484"/>
                          </a:cubicBezTo>
                          <a:cubicBezTo>
                            <a:pt x="75" y="484"/>
                            <a:pt x="75" y="484"/>
                            <a:pt x="75" y="484"/>
                          </a:cubicBezTo>
                          <a:cubicBezTo>
                            <a:pt x="77" y="485"/>
                            <a:pt x="78" y="487"/>
                            <a:pt x="78" y="489"/>
                          </a:cubicBezTo>
                          <a:cubicBezTo>
                            <a:pt x="78" y="489"/>
                            <a:pt x="78" y="489"/>
                            <a:pt x="78" y="489"/>
                          </a:cubicBezTo>
                          <a:cubicBezTo>
                            <a:pt x="80" y="490"/>
                            <a:pt x="82" y="492"/>
                            <a:pt x="83" y="494"/>
                          </a:cubicBezTo>
                          <a:cubicBezTo>
                            <a:pt x="83" y="494"/>
                            <a:pt x="83" y="494"/>
                            <a:pt x="83" y="494"/>
                          </a:cubicBezTo>
                          <a:cubicBezTo>
                            <a:pt x="84" y="494"/>
                            <a:pt x="84" y="495"/>
                            <a:pt x="83" y="495"/>
                          </a:cubicBezTo>
                          <a:cubicBezTo>
                            <a:pt x="83" y="495"/>
                            <a:pt x="83" y="495"/>
                            <a:pt x="83" y="495"/>
                          </a:cubicBezTo>
                          <a:cubicBezTo>
                            <a:pt x="83" y="496"/>
                            <a:pt x="81" y="495"/>
                            <a:pt x="81" y="496"/>
                          </a:cubicBezTo>
                          <a:cubicBezTo>
                            <a:pt x="81" y="497"/>
                            <a:pt x="81" y="498"/>
                            <a:pt x="82" y="498"/>
                          </a:cubicBezTo>
                          <a:cubicBezTo>
                            <a:pt x="83" y="499"/>
                            <a:pt x="84" y="499"/>
                            <a:pt x="85" y="499"/>
                          </a:cubicBezTo>
                          <a:cubicBezTo>
                            <a:pt x="83" y="500"/>
                            <a:pt x="84" y="500"/>
                            <a:pt x="85" y="501"/>
                          </a:cubicBezTo>
                          <a:cubicBezTo>
                            <a:pt x="86" y="502"/>
                            <a:pt x="86" y="503"/>
                            <a:pt x="87" y="503"/>
                          </a:cubicBezTo>
                          <a:cubicBezTo>
                            <a:pt x="87" y="503"/>
                            <a:pt x="87" y="503"/>
                            <a:pt x="87" y="503"/>
                          </a:cubicBezTo>
                          <a:cubicBezTo>
                            <a:pt x="87" y="504"/>
                            <a:pt x="88" y="505"/>
                            <a:pt x="88" y="506"/>
                          </a:cubicBezTo>
                          <a:cubicBezTo>
                            <a:pt x="88" y="507"/>
                            <a:pt x="89" y="507"/>
                            <a:pt x="89" y="507"/>
                          </a:cubicBezTo>
                          <a:cubicBezTo>
                            <a:pt x="91" y="508"/>
                            <a:pt x="91" y="510"/>
                            <a:pt x="93" y="511"/>
                          </a:cubicBezTo>
                          <a:cubicBezTo>
                            <a:pt x="93" y="511"/>
                            <a:pt x="93" y="511"/>
                            <a:pt x="93" y="511"/>
                          </a:cubicBezTo>
                          <a:cubicBezTo>
                            <a:pt x="95" y="513"/>
                            <a:pt x="93" y="515"/>
                            <a:pt x="93" y="517"/>
                          </a:cubicBezTo>
                          <a:cubicBezTo>
                            <a:pt x="93" y="517"/>
                            <a:pt x="93" y="517"/>
                            <a:pt x="93" y="517"/>
                          </a:cubicBezTo>
                          <a:cubicBezTo>
                            <a:pt x="93" y="517"/>
                            <a:pt x="93" y="517"/>
                            <a:pt x="93" y="517"/>
                          </a:cubicBezTo>
                          <a:cubicBezTo>
                            <a:pt x="93" y="517"/>
                            <a:pt x="94" y="517"/>
                            <a:pt x="95" y="517"/>
                          </a:cubicBezTo>
                          <a:cubicBezTo>
                            <a:pt x="95" y="518"/>
                            <a:pt x="95" y="518"/>
                            <a:pt x="95" y="518"/>
                          </a:cubicBezTo>
                          <a:cubicBezTo>
                            <a:pt x="97" y="519"/>
                            <a:pt x="99" y="522"/>
                            <a:pt x="100" y="525"/>
                          </a:cubicBezTo>
                          <a:cubicBezTo>
                            <a:pt x="103" y="526"/>
                            <a:pt x="104" y="529"/>
                            <a:pt x="106" y="530"/>
                          </a:cubicBezTo>
                          <a:cubicBezTo>
                            <a:pt x="106" y="530"/>
                            <a:pt x="106" y="530"/>
                            <a:pt x="106" y="530"/>
                          </a:cubicBezTo>
                          <a:cubicBezTo>
                            <a:pt x="107" y="531"/>
                            <a:pt x="108" y="532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4"/>
                            <a:pt x="110" y="533"/>
                            <a:pt x="110" y="534"/>
                          </a:cubicBezTo>
                          <a:cubicBezTo>
                            <a:pt x="110" y="534"/>
                            <a:pt x="110" y="534"/>
                            <a:pt x="110" y="534"/>
                          </a:cubicBezTo>
                          <a:cubicBezTo>
                            <a:pt x="110" y="534"/>
                            <a:pt x="110" y="534"/>
                            <a:pt x="111" y="534"/>
                          </a:cubicBezTo>
                          <a:cubicBezTo>
                            <a:pt x="111" y="534"/>
                            <a:pt x="111" y="534"/>
                            <a:pt x="111" y="534"/>
                          </a:cubicBezTo>
                          <a:cubicBezTo>
                            <a:pt x="111" y="535"/>
                            <a:pt x="112" y="535"/>
                            <a:pt x="112" y="536"/>
                          </a:cubicBezTo>
                          <a:cubicBezTo>
                            <a:pt x="112" y="537"/>
                            <a:pt x="113" y="537"/>
                            <a:pt x="114" y="537"/>
                          </a:cubicBezTo>
                          <a:cubicBezTo>
                            <a:pt x="114" y="537"/>
                            <a:pt x="114" y="537"/>
                            <a:pt x="114" y="537"/>
                          </a:cubicBezTo>
                          <a:cubicBezTo>
                            <a:pt x="114" y="538"/>
                            <a:pt x="115" y="538"/>
                            <a:pt x="115" y="538"/>
                          </a:cubicBezTo>
                          <a:cubicBezTo>
                            <a:pt x="115" y="538"/>
                            <a:pt x="115" y="538"/>
                            <a:pt x="115" y="538"/>
                          </a:cubicBezTo>
                          <a:cubicBezTo>
                            <a:pt x="115" y="538"/>
                            <a:pt x="115" y="539"/>
                            <a:pt x="115" y="539"/>
                          </a:cubicBezTo>
                          <a:cubicBezTo>
                            <a:pt x="116" y="540"/>
                            <a:pt x="117" y="541"/>
                            <a:pt x="118" y="542"/>
                          </a:cubicBezTo>
                          <a:cubicBezTo>
                            <a:pt x="119" y="542"/>
                            <a:pt x="120" y="543"/>
                            <a:pt x="120" y="544"/>
                          </a:cubicBezTo>
                          <a:cubicBezTo>
                            <a:pt x="121" y="545"/>
                            <a:pt x="121" y="545"/>
                            <a:pt x="122" y="545"/>
                          </a:cubicBezTo>
                          <a:cubicBezTo>
                            <a:pt x="122" y="545"/>
                            <a:pt x="122" y="544"/>
                            <a:pt x="123" y="544"/>
                          </a:cubicBezTo>
                          <a:cubicBezTo>
                            <a:pt x="123" y="544"/>
                            <a:pt x="123" y="544"/>
                            <a:pt x="123" y="544"/>
                          </a:cubicBezTo>
                          <a:cubicBezTo>
                            <a:pt x="123" y="545"/>
                            <a:pt x="124" y="546"/>
                            <a:pt x="125" y="546"/>
                          </a:cubicBezTo>
                          <a:cubicBezTo>
                            <a:pt x="125" y="546"/>
                            <a:pt x="125" y="546"/>
                            <a:pt x="125" y="546"/>
                          </a:cubicBezTo>
                          <a:cubicBezTo>
                            <a:pt x="125" y="547"/>
                            <a:pt x="126" y="548"/>
                            <a:pt x="126" y="549"/>
                          </a:cubicBezTo>
                          <a:cubicBezTo>
                            <a:pt x="126" y="549"/>
                            <a:pt x="127" y="550"/>
                            <a:pt x="127" y="550"/>
                          </a:cubicBezTo>
                          <a:cubicBezTo>
                            <a:pt x="128" y="549"/>
                            <a:pt x="129" y="550"/>
                            <a:pt x="130" y="550"/>
                          </a:cubicBezTo>
                          <a:cubicBezTo>
                            <a:pt x="130" y="550"/>
                            <a:pt x="130" y="550"/>
                            <a:pt x="130" y="550"/>
                          </a:cubicBezTo>
                          <a:cubicBezTo>
                            <a:pt x="130" y="551"/>
                            <a:pt x="130" y="551"/>
                            <a:pt x="131" y="551"/>
                          </a:cubicBezTo>
                          <a:cubicBezTo>
                            <a:pt x="131" y="551"/>
                            <a:pt x="131" y="551"/>
                            <a:pt x="131" y="551"/>
                          </a:cubicBezTo>
                          <a:cubicBezTo>
                            <a:pt x="132" y="553"/>
                            <a:pt x="134" y="555"/>
                            <a:pt x="136" y="555"/>
                          </a:cubicBezTo>
                          <a:cubicBezTo>
                            <a:pt x="136" y="556"/>
                            <a:pt x="137" y="555"/>
                            <a:pt x="137" y="555"/>
                          </a:cubicBezTo>
                          <a:cubicBezTo>
                            <a:pt x="137" y="556"/>
                            <a:pt x="137" y="556"/>
                            <a:pt x="137" y="556"/>
                          </a:cubicBezTo>
                          <a:cubicBezTo>
                            <a:pt x="137" y="556"/>
                            <a:pt x="138" y="556"/>
                            <a:pt x="138" y="556"/>
                          </a:cubicBezTo>
                          <a:cubicBezTo>
                            <a:pt x="138" y="556"/>
                            <a:pt x="138" y="556"/>
                            <a:pt x="138" y="556"/>
                          </a:cubicBezTo>
                          <a:cubicBezTo>
                            <a:pt x="138" y="557"/>
                            <a:pt x="138" y="557"/>
                            <a:pt x="139" y="558"/>
                          </a:cubicBezTo>
                          <a:cubicBezTo>
                            <a:pt x="139" y="558"/>
                            <a:pt x="140" y="559"/>
                            <a:pt x="141" y="559"/>
                          </a:cubicBezTo>
                          <a:cubicBezTo>
                            <a:pt x="141" y="559"/>
                            <a:pt x="141" y="559"/>
                            <a:pt x="142" y="559"/>
                          </a:cubicBezTo>
                          <a:cubicBezTo>
                            <a:pt x="142" y="559"/>
                            <a:pt x="143" y="559"/>
                            <a:pt x="143" y="560"/>
                          </a:cubicBezTo>
                          <a:cubicBezTo>
                            <a:pt x="144" y="561"/>
                            <a:pt x="144" y="561"/>
                            <a:pt x="145" y="561"/>
                          </a:cubicBezTo>
                          <a:cubicBezTo>
                            <a:pt x="147" y="561"/>
                            <a:pt x="148" y="561"/>
                            <a:pt x="149" y="562"/>
                          </a:cubicBezTo>
                          <a:cubicBezTo>
                            <a:pt x="149" y="562"/>
                            <a:pt x="149" y="562"/>
                            <a:pt x="149" y="562"/>
                          </a:cubicBezTo>
                          <a:cubicBezTo>
                            <a:pt x="149" y="562"/>
                            <a:pt x="149" y="563"/>
                            <a:pt x="149" y="563"/>
                          </a:cubicBezTo>
                          <a:cubicBezTo>
                            <a:pt x="150" y="563"/>
                            <a:pt x="151" y="564"/>
                            <a:pt x="151" y="564"/>
                          </a:cubicBezTo>
                          <a:cubicBezTo>
                            <a:pt x="152" y="565"/>
                            <a:pt x="153" y="565"/>
                            <a:pt x="153" y="565"/>
                          </a:cubicBezTo>
                          <a:cubicBezTo>
                            <a:pt x="155" y="565"/>
                            <a:pt x="156" y="565"/>
                            <a:pt x="158" y="566"/>
                          </a:cubicBezTo>
                          <a:cubicBezTo>
                            <a:pt x="158" y="566"/>
                            <a:pt x="158" y="566"/>
                            <a:pt x="158" y="566"/>
                          </a:cubicBezTo>
                          <a:cubicBezTo>
                            <a:pt x="158" y="566"/>
                            <a:pt x="158" y="567"/>
                            <a:pt x="158" y="567"/>
                          </a:cubicBezTo>
                          <a:cubicBezTo>
                            <a:pt x="158" y="568"/>
                            <a:pt x="158" y="568"/>
                            <a:pt x="159" y="568"/>
                          </a:cubicBezTo>
                          <a:cubicBezTo>
                            <a:pt x="159" y="568"/>
                            <a:pt x="159" y="568"/>
                            <a:pt x="159" y="568"/>
                          </a:cubicBezTo>
                          <a:cubicBezTo>
                            <a:pt x="159" y="569"/>
                            <a:pt x="159" y="569"/>
                            <a:pt x="160" y="569"/>
                          </a:cubicBezTo>
                          <a:cubicBezTo>
                            <a:pt x="160" y="570"/>
                            <a:pt x="160" y="570"/>
                            <a:pt x="160" y="570"/>
                          </a:cubicBezTo>
                          <a:cubicBezTo>
                            <a:pt x="160" y="570"/>
                            <a:pt x="161" y="570"/>
                            <a:pt x="161" y="570"/>
                          </a:cubicBezTo>
                          <a:cubicBezTo>
                            <a:pt x="161" y="570"/>
                            <a:pt x="161" y="570"/>
                            <a:pt x="161" y="570"/>
                          </a:cubicBezTo>
                          <a:cubicBezTo>
                            <a:pt x="161" y="571"/>
                            <a:pt x="162" y="571"/>
                            <a:pt x="162" y="571"/>
                          </a:cubicBezTo>
                          <a:cubicBezTo>
                            <a:pt x="163" y="572"/>
                            <a:pt x="162" y="572"/>
                            <a:pt x="162" y="573"/>
                          </a:cubicBezTo>
                          <a:cubicBezTo>
                            <a:pt x="162" y="573"/>
                            <a:pt x="162" y="573"/>
                            <a:pt x="163" y="573"/>
                          </a:cubicBezTo>
                          <a:cubicBezTo>
                            <a:pt x="163" y="574"/>
                            <a:pt x="163" y="574"/>
                            <a:pt x="164" y="574"/>
                          </a:cubicBezTo>
                          <a:cubicBezTo>
                            <a:pt x="164" y="574"/>
                            <a:pt x="165" y="575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6" y="575"/>
                            <a:pt x="167" y="575"/>
                            <a:pt x="168" y="575"/>
                          </a:cubicBezTo>
                          <a:cubicBezTo>
                            <a:pt x="168" y="575"/>
                            <a:pt x="168" y="575"/>
                            <a:pt x="168" y="575"/>
                          </a:cubicBezTo>
                          <a:cubicBezTo>
                            <a:pt x="168" y="575"/>
                            <a:pt x="168" y="575"/>
                            <a:pt x="168" y="575"/>
                          </a:cubicBezTo>
                          <a:cubicBezTo>
                            <a:pt x="168" y="576"/>
                            <a:pt x="168" y="576"/>
                            <a:pt x="168" y="576"/>
                          </a:cubicBezTo>
                          <a:cubicBezTo>
                            <a:pt x="169" y="576"/>
                            <a:pt x="170" y="576"/>
                            <a:pt x="171" y="577"/>
                          </a:cubicBezTo>
                          <a:cubicBezTo>
                            <a:pt x="171" y="577"/>
                            <a:pt x="172" y="577"/>
                            <a:pt x="172" y="577"/>
                          </a:cubicBezTo>
                          <a:cubicBezTo>
                            <a:pt x="173" y="576"/>
                            <a:pt x="173" y="576"/>
                            <a:pt x="174" y="576"/>
                          </a:cubicBezTo>
                          <a:cubicBezTo>
                            <a:pt x="174" y="576"/>
                            <a:pt x="174" y="576"/>
                            <a:pt x="174" y="576"/>
                          </a:cubicBezTo>
                          <a:cubicBezTo>
                            <a:pt x="174" y="577"/>
                            <a:pt x="175" y="577"/>
                            <a:pt x="176" y="577"/>
                          </a:cubicBezTo>
                          <a:cubicBezTo>
                            <a:pt x="177" y="576"/>
                            <a:pt x="177" y="576"/>
                            <a:pt x="178" y="576"/>
                          </a:cubicBezTo>
                          <a:cubicBezTo>
                            <a:pt x="178" y="576"/>
                            <a:pt x="178" y="576"/>
                            <a:pt x="178" y="576"/>
                          </a:cubicBezTo>
                          <a:cubicBezTo>
                            <a:pt x="178" y="577"/>
                            <a:pt x="179" y="578"/>
                            <a:pt x="180" y="578"/>
                          </a:cubicBezTo>
                          <a:cubicBezTo>
                            <a:pt x="180" y="578"/>
                            <a:pt x="181" y="578"/>
                            <a:pt x="181" y="579"/>
                          </a:cubicBezTo>
                          <a:cubicBezTo>
                            <a:pt x="181" y="579"/>
                            <a:pt x="181" y="580"/>
                            <a:pt x="181" y="581"/>
                          </a:cubicBezTo>
                          <a:cubicBezTo>
                            <a:pt x="181" y="581"/>
                            <a:pt x="181" y="581"/>
                            <a:pt x="182" y="581"/>
                          </a:cubicBezTo>
                          <a:cubicBezTo>
                            <a:pt x="182" y="581"/>
                            <a:pt x="182" y="581"/>
                            <a:pt x="182" y="581"/>
                          </a:cubicBezTo>
                          <a:cubicBezTo>
                            <a:pt x="182" y="579"/>
                            <a:pt x="183" y="578"/>
                            <a:pt x="185" y="579"/>
                          </a:cubicBezTo>
                          <a:cubicBezTo>
                            <a:pt x="185" y="579"/>
                            <a:pt x="186" y="578"/>
                            <a:pt x="186" y="578"/>
                          </a:cubicBezTo>
                          <a:cubicBezTo>
                            <a:pt x="186" y="578"/>
                            <a:pt x="187" y="578"/>
                            <a:pt x="187" y="577"/>
                          </a:cubicBezTo>
                          <a:cubicBezTo>
                            <a:pt x="187" y="577"/>
                            <a:pt x="187" y="577"/>
                            <a:pt x="187" y="577"/>
                          </a:cubicBezTo>
                          <a:cubicBezTo>
                            <a:pt x="188" y="578"/>
                            <a:pt x="189" y="579"/>
                            <a:pt x="189" y="580"/>
                          </a:cubicBezTo>
                          <a:cubicBezTo>
                            <a:pt x="189" y="580"/>
                            <a:pt x="190" y="580"/>
                            <a:pt x="190" y="580"/>
                          </a:cubicBezTo>
                          <a:cubicBezTo>
                            <a:pt x="191" y="579"/>
                            <a:pt x="192" y="580"/>
                            <a:pt x="192" y="581"/>
                          </a:cubicBezTo>
                          <a:cubicBezTo>
                            <a:pt x="193" y="582"/>
                            <a:pt x="194" y="582"/>
                            <a:pt x="196" y="582"/>
                          </a:cubicBezTo>
                          <a:cubicBezTo>
                            <a:pt x="196" y="582"/>
                            <a:pt x="196" y="583"/>
                            <a:pt x="196" y="583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5"/>
                            <a:pt x="196" y="585"/>
                            <a:pt x="196" y="585"/>
                          </a:cubicBezTo>
                          <a:cubicBezTo>
                            <a:pt x="196" y="585"/>
                            <a:pt x="196" y="586"/>
                            <a:pt x="196" y="586"/>
                          </a:cubicBezTo>
                          <a:cubicBezTo>
                            <a:pt x="196" y="587"/>
                            <a:pt x="197" y="587"/>
                            <a:pt x="197" y="587"/>
                          </a:cubicBezTo>
                          <a:cubicBezTo>
                            <a:pt x="197" y="587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9" y="588"/>
                            <a:pt x="199" y="587"/>
                            <a:pt x="199" y="587"/>
                          </a:cubicBezTo>
                          <a:cubicBezTo>
                            <a:pt x="199" y="587"/>
                            <a:pt x="200" y="586"/>
                            <a:pt x="201" y="586"/>
                          </a:cubicBezTo>
                          <a:cubicBezTo>
                            <a:pt x="201" y="586"/>
                            <a:pt x="201" y="586"/>
                            <a:pt x="201" y="586"/>
                          </a:cubicBezTo>
                          <a:cubicBezTo>
                            <a:pt x="202" y="586"/>
                            <a:pt x="202" y="586"/>
                            <a:pt x="201" y="585"/>
                          </a:cubicBezTo>
                          <a:cubicBezTo>
                            <a:pt x="201" y="585"/>
                            <a:pt x="201" y="585"/>
                            <a:pt x="201" y="585"/>
                          </a:cubicBezTo>
                          <a:cubicBezTo>
                            <a:pt x="200" y="585"/>
                            <a:pt x="200" y="585"/>
                            <a:pt x="200" y="584"/>
                          </a:cubicBezTo>
                          <a:cubicBezTo>
                            <a:pt x="200" y="584"/>
                            <a:pt x="201" y="584"/>
                            <a:pt x="201" y="584"/>
                          </a:cubicBezTo>
                          <a:cubicBezTo>
                            <a:pt x="202" y="584"/>
                            <a:pt x="203" y="584"/>
                            <a:pt x="204" y="584"/>
                          </a:cubicBezTo>
                          <a:cubicBezTo>
                            <a:pt x="204" y="584"/>
                            <a:pt x="205" y="584"/>
                            <a:pt x="205" y="585"/>
                          </a:cubicBezTo>
                          <a:cubicBezTo>
                            <a:pt x="205" y="585"/>
                            <a:pt x="205" y="585"/>
                            <a:pt x="205" y="586"/>
                          </a:cubicBezTo>
                          <a:cubicBezTo>
                            <a:pt x="205" y="586"/>
                            <a:pt x="205" y="586"/>
                            <a:pt x="206" y="586"/>
                          </a:cubicBezTo>
                          <a:cubicBezTo>
                            <a:pt x="206" y="586"/>
                            <a:pt x="207" y="585"/>
                            <a:pt x="207" y="586"/>
                          </a:cubicBezTo>
                          <a:cubicBezTo>
                            <a:pt x="207" y="586"/>
                            <a:pt x="207" y="586"/>
                            <a:pt x="208" y="586"/>
                          </a:cubicBezTo>
                          <a:cubicBezTo>
                            <a:pt x="208" y="586"/>
                            <a:pt x="209" y="586"/>
                            <a:pt x="209" y="586"/>
                          </a:cubicBezTo>
                          <a:cubicBezTo>
                            <a:pt x="209" y="586"/>
                            <a:pt x="209" y="585"/>
                            <a:pt x="208" y="585"/>
                          </a:cubicBezTo>
                          <a:cubicBezTo>
                            <a:pt x="208" y="585"/>
                            <a:pt x="208" y="585"/>
                            <a:pt x="208" y="585"/>
                          </a:cubicBezTo>
                          <a:cubicBezTo>
                            <a:pt x="209" y="584"/>
                            <a:pt x="210" y="584"/>
                            <a:pt x="210" y="584"/>
                          </a:cubicBezTo>
                          <a:cubicBezTo>
                            <a:pt x="210" y="584"/>
                            <a:pt x="210" y="584"/>
                            <a:pt x="210" y="584"/>
                          </a:cubicBezTo>
                          <a:cubicBezTo>
                            <a:pt x="211" y="585"/>
                            <a:pt x="211" y="585"/>
                            <a:pt x="211" y="585"/>
                          </a:cubicBezTo>
                          <a:cubicBezTo>
                            <a:pt x="212" y="586"/>
                            <a:pt x="212" y="586"/>
                            <a:pt x="213" y="587"/>
                          </a:cubicBezTo>
                          <a:cubicBezTo>
                            <a:pt x="212" y="587"/>
                            <a:pt x="212" y="587"/>
                            <a:pt x="212" y="587"/>
                          </a:cubicBezTo>
                          <a:cubicBezTo>
                            <a:pt x="211" y="588"/>
                            <a:pt x="211" y="588"/>
                            <a:pt x="212" y="589"/>
                          </a:cubicBezTo>
                          <a:cubicBezTo>
                            <a:pt x="212" y="590"/>
                            <a:pt x="212" y="590"/>
                            <a:pt x="213" y="590"/>
                          </a:cubicBezTo>
                          <a:cubicBezTo>
                            <a:pt x="213" y="591"/>
                            <a:pt x="214" y="590"/>
                            <a:pt x="214" y="590"/>
                          </a:cubicBezTo>
                          <a:cubicBezTo>
                            <a:pt x="214" y="589"/>
                            <a:pt x="214" y="589"/>
                            <a:pt x="214" y="588"/>
                          </a:cubicBezTo>
                          <a:cubicBezTo>
                            <a:pt x="214" y="588"/>
                            <a:pt x="214" y="588"/>
                            <a:pt x="215" y="587"/>
                          </a:cubicBezTo>
                          <a:cubicBezTo>
                            <a:pt x="215" y="587"/>
                            <a:pt x="215" y="587"/>
                            <a:pt x="215" y="587"/>
                          </a:cubicBezTo>
                          <a:cubicBezTo>
                            <a:pt x="217" y="587"/>
                            <a:pt x="218" y="587"/>
                            <a:pt x="219" y="588"/>
                          </a:cubicBezTo>
                          <a:cubicBezTo>
                            <a:pt x="220" y="588"/>
                            <a:pt x="221" y="588"/>
                            <a:pt x="222" y="588"/>
                          </a:cubicBezTo>
                          <a:cubicBezTo>
                            <a:pt x="222" y="588"/>
                            <a:pt x="222" y="588"/>
                            <a:pt x="222" y="588"/>
                          </a:cubicBezTo>
                          <a:cubicBezTo>
                            <a:pt x="222" y="589"/>
                            <a:pt x="223" y="589"/>
                            <a:pt x="224" y="589"/>
                          </a:cubicBezTo>
                          <a:cubicBezTo>
                            <a:pt x="224" y="589"/>
                            <a:pt x="224" y="589"/>
                            <a:pt x="224" y="589"/>
                          </a:cubicBezTo>
                          <a:cubicBezTo>
                            <a:pt x="224" y="590"/>
                            <a:pt x="223" y="590"/>
                            <a:pt x="223" y="591"/>
                          </a:cubicBezTo>
                          <a:cubicBezTo>
                            <a:pt x="223" y="591"/>
                            <a:pt x="223" y="592"/>
                            <a:pt x="223" y="592"/>
                          </a:cubicBezTo>
                          <a:cubicBezTo>
                            <a:pt x="224" y="592"/>
                            <a:pt x="225" y="593"/>
                            <a:pt x="226" y="593"/>
                          </a:cubicBezTo>
                          <a:cubicBezTo>
                            <a:pt x="226" y="593"/>
                            <a:pt x="227" y="593"/>
                            <a:pt x="227" y="593"/>
                          </a:cubicBezTo>
                          <a:cubicBezTo>
                            <a:pt x="228" y="592"/>
                            <a:pt x="229" y="592"/>
                            <a:pt x="229" y="591"/>
                          </a:cubicBezTo>
                          <a:cubicBezTo>
                            <a:pt x="229" y="591"/>
                            <a:pt x="229" y="591"/>
                            <a:pt x="229" y="591"/>
                          </a:cubicBezTo>
                          <a:cubicBezTo>
                            <a:pt x="230" y="592"/>
                            <a:pt x="231" y="593"/>
                            <a:pt x="231" y="594"/>
                          </a:cubicBezTo>
                          <a:cubicBezTo>
                            <a:pt x="232" y="595"/>
                            <a:pt x="232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4" y="596"/>
                          </a:cubicBezTo>
                          <a:cubicBezTo>
                            <a:pt x="234" y="595"/>
                            <a:pt x="234" y="595"/>
                            <a:pt x="234" y="595"/>
                          </a:cubicBezTo>
                          <a:cubicBezTo>
                            <a:pt x="234" y="595"/>
                            <a:pt x="234" y="596"/>
                            <a:pt x="234" y="596"/>
                          </a:cubicBezTo>
                          <a:cubicBezTo>
                            <a:pt x="234" y="596"/>
                            <a:pt x="234" y="596"/>
                            <a:pt x="234" y="596"/>
                          </a:cubicBezTo>
                          <a:cubicBezTo>
                            <a:pt x="234" y="596"/>
                            <a:pt x="234" y="597"/>
                            <a:pt x="234" y="597"/>
                          </a:cubicBezTo>
                          <a:cubicBezTo>
                            <a:pt x="234" y="597"/>
                            <a:pt x="234" y="596"/>
                            <a:pt x="234" y="596"/>
                          </a:cubicBezTo>
                          <a:cubicBezTo>
                            <a:pt x="235" y="596"/>
                            <a:pt x="235" y="596"/>
                            <a:pt x="235" y="597"/>
                          </a:cubicBezTo>
                          <a:cubicBezTo>
                            <a:pt x="235" y="597"/>
                            <a:pt x="236" y="597"/>
                            <a:pt x="236" y="597"/>
                          </a:cubicBezTo>
                          <a:cubicBezTo>
                            <a:pt x="237" y="597"/>
                            <a:pt x="237" y="597"/>
                            <a:pt x="237" y="597"/>
                          </a:cubicBezTo>
                          <a:cubicBezTo>
                            <a:pt x="237" y="597"/>
                            <a:pt x="237" y="597"/>
                            <a:pt x="237" y="597"/>
                          </a:cubicBezTo>
                          <a:cubicBezTo>
                            <a:pt x="236" y="597"/>
                            <a:pt x="236" y="597"/>
                            <a:pt x="236" y="598"/>
                          </a:cubicBezTo>
                          <a:cubicBezTo>
                            <a:pt x="237" y="598"/>
                            <a:pt x="237" y="598"/>
                            <a:pt x="238" y="598"/>
                          </a:cubicBezTo>
                          <a:cubicBezTo>
                            <a:pt x="238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9"/>
                            <a:pt x="240" y="600"/>
                            <a:pt x="240" y="600"/>
                          </a:cubicBezTo>
                          <a:cubicBezTo>
                            <a:pt x="240" y="601"/>
                            <a:pt x="240" y="601"/>
                            <a:pt x="241" y="601"/>
                          </a:cubicBezTo>
                          <a:cubicBezTo>
                            <a:pt x="241" y="602"/>
                            <a:pt x="241" y="602"/>
                            <a:pt x="241" y="602"/>
                          </a:cubicBezTo>
                          <a:cubicBezTo>
                            <a:pt x="241" y="602"/>
                            <a:pt x="241" y="602"/>
                            <a:pt x="242" y="602"/>
                          </a:cubicBezTo>
                          <a:cubicBezTo>
                            <a:pt x="242" y="602"/>
                            <a:pt x="242" y="602"/>
                            <a:pt x="242" y="602"/>
                          </a:cubicBezTo>
                          <a:cubicBezTo>
                            <a:pt x="242" y="602"/>
                            <a:pt x="241" y="601"/>
                            <a:pt x="241" y="601"/>
                          </a:cubicBezTo>
                          <a:cubicBezTo>
                            <a:pt x="242" y="601"/>
                            <a:pt x="242" y="601"/>
                            <a:pt x="241" y="601"/>
                          </a:cubicBezTo>
                          <a:cubicBezTo>
                            <a:pt x="241" y="600"/>
                            <a:pt x="241" y="600"/>
                            <a:pt x="241" y="600"/>
                          </a:cubicBezTo>
                          <a:cubicBezTo>
                            <a:pt x="242" y="600"/>
                            <a:pt x="243" y="600"/>
                            <a:pt x="243" y="600"/>
                          </a:cubicBezTo>
                          <a:cubicBezTo>
                            <a:pt x="244" y="600"/>
                            <a:pt x="244" y="600"/>
                            <a:pt x="245" y="600"/>
                          </a:cubicBezTo>
                          <a:cubicBezTo>
                            <a:pt x="245" y="600"/>
                            <a:pt x="245" y="601"/>
                            <a:pt x="246" y="601"/>
                          </a:cubicBezTo>
                          <a:cubicBezTo>
                            <a:pt x="246" y="601"/>
                            <a:pt x="246" y="601"/>
                            <a:pt x="246" y="601"/>
                          </a:cubicBezTo>
                          <a:cubicBezTo>
                            <a:pt x="246" y="602"/>
                            <a:pt x="246" y="602"/>
                            <a:pt x="247" y="602"/>
                          </a:cubicBezTo>
                          <a:cubicBezTo>
                            <a:pt x="247" y="602"/>
                            <a:pt x="247" y="602"/>
                            <a:pt x="247" y="602"/>
                          </a:cubicBezTo>
                          <a:cubicBezTo>
                            <a:pt x="248" y="602"/>
                            <a:pt x="248" y="602"/>
                            <a:pt x="248" y="602"/>
                          </a:cubicBezTo>
                          <a:cubicBezTo>
                            <a:pt x="248" y="602"/>
                            <a:pt x="248" y="601"/>
                            <a:pt x="248" y="601"/>
                          </a:cubicBezTo>
                          <a:cubicBezTo>
                            <a:pt x="248" y="601"/>
                            <a:pt x="248" y="600"/>
                            <a:pt x="248" y="600"/>
                          </a:cubicBezTo>
                          <a:cubicBezTo>
                            <a:pt x="249" y="600"/>
                            <a:pt x="249" y="600"/>
                            <a:pt x="250" y="601"/>
                          </a:cubicBezTo>
                          <a:cubicBezTo>
                            <a:pt x="250" y="600"/>
                            <a:pt x="250" y="600"/>
                            <a:pt x="250" y="599"/>
                          </a:cubicBezTo>
                          <a:cubicBezTo>
                            <a:pt x="250" y="598"/>
                            <a:pt x="250" y="598"/>
                            <a:pt x="249" y="598"/>
                          </a:cubicBezTo>
                          <a:cubicBezTo>
                            <a:pt x="249" y="598"/>
                            <a:pt x="249" y="598"/>
                            <a:pt x="248" y="598"/>
                          </a:cubicBezTo>
                          <a:cubicBezTo>
                            <a:pt x="248" y="598"/>
                            <a:pt x="248" y="598"/>
                            <a:pt x="248" y="598"/>
                          </a:cubicBezTo>
                          <a:cubicBezTo>
                            <a:pt x="247" y="599"/>
                            <a:pt x="247" y="599"/>
                            <a:pt x="247" y="599"/>
                          </a:cubicBezTo>
                          <a:cubicBezTo>
                            <a:pt x="246" y="599"/>
                            <a:pt x="246" y="599"/>
                            <a:pt x="245" y="599"/>
                          </a:cubicBezTo>
                          <a:cubicBezTo>
                            <a:pt x="244" y="599"/>
                            <a:pt x="244" y="599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7"/>
                            <a:pt x="242" y="597"/>
                            <a:pt x="242" y="597"/>
                          </a:cubicBezTo>
                          <a:cubicBezTo>
                            <a:pt x="242" y="597"/>
                            <a:pt x="242" y="597"/>
                            <a:pt x="242" y="597"/>
                          </a:cubicBezTo>
                          <a:cubicBezTo>
                            <a:pt x="242" y="597"/>
                            <a:pt x="242" y="596"/>
                            <a:pt x="242" y="596"/>
                          </a:cubicBezTo>
                          <a:cubicBezTo>
                            <a:pt x="242" y="596"/>
                            <a:pt x="242" y="596"/>
                            <a:pt x="243" y="596"/>
                          </a:cubicBezTo>
                          <a:cubicBezTo>
                            <a:pt x="243" y="596"/>
                            <a:pt x="244" y="596"/>
                            <a:pt x="244" y="596"/>
                          </a:cubicBezTo>
                          <a:cubicBezTo>
                            <a:pt x="244" y="596"/>
                            <a:pt x="244" y="596"/>
                            <a:pt x="244" y="596"/>
                          </a:cubicBezTo>
                          <a:cubicBezTo>
                            <a:pt x="244" y="597"/>
                            <a:pt x="244" y="597"/>
                            <a:pt x="244" y="597"/>
                          </a:cubicBezTo>
                          <a:cubicBezTo>
                            <a:pt x="245" y="598"/>
                            <a:pt x="245" y="598"/>
                            <a:pt x="245" y="597"/>
                          </a:cubicBezTo>
                          <a:cubicBezTo>
                            <a:pt x="245" y="597"/>
                            <a:pt x="245" y="597"/>
                            <a:pt x="245" y="596"/>
                          </a:cubicBezTo>
                          <a:cubicBezTo>
                            <a:pt x="245" y="596"/>
                            <a:pt x="245" y="596"/>
                            <a:pt x="245" y="596"/>
                          </a:cubicBezTo>
                          <a:cubicBezTo>
                            <a:pt x="245" y="596"/>
                            <a:pt x="245" y="596"/>
                            <a:pt x="245" y="596"/>
                          </a:cubicBezTo>
                          <a:cubicBezTo>
                            <a:pt x="245" y="596"/>
                            <a:pt x="246" y="596"/>
                            <a:pt x="246" y="596"/>
                          </a:cubicBezTo>
                          <a:cubicBezTo>
                            <a:pt x="247" y="597"/>
                            <a:pt x="247" y="597"/>
                            <a:pt x="248" y="596"/>
                          </a:cubicBezTo>
                          <a:cubicBezTo>
                            <a:pt x="249" y="596"/>
                            <a:pt x="249" y="596"/>
                            <a:pt x="249" y="596"/>
                          </a:cubicBezTo>
                          <a:cubicBezTo>
                            <a:pt x="250" y="596"/>
                            <a:pt x="250" y="596"/>
                            <a:pt x="250" y="596"/>
                          </a:cubicBezTo>
                          <a:cubicBezTo>
                            <a:pt x="250" y="596"/>
                            <a:pt x="250" y="596"/>
                            <a:pt x="250" y="596"/>
                          </a:cubicBezTo>
                          <a:cubicBezTo>
                            <a:pt x="251" y="597"/>
                            <a:pt x="252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8"/>
                            <a:pt x="253" y="598"/>
                            <a:pt x="254" y="598"/>
                          </a:cubicBezTo>
                          <a:cubicBezTo>
                            <a:pt x="255" y="598"/>
                            <a:pt x="255" y="599"/>
                            <a:pt x="256" y="599"/>
                          </a:cubicBezTo>
                          <a:cubicBezTo>
                            <a:pt x="256" y="599"/>
                            <a:pt x="256" y="600"/>
                            <a:pt x="256" y="600"/>
                          </a:cubicBezTo>
                          <a:cubicBezTo>
                            <a:pt x="257" y="600"/>
                            <a:pt x="257" y="600"/>
                            <a:pt x="258" y="600"/>
                          </a:cubicBezTo>
                          <a:cubicBezTo>
                            <a:pt x="258" y="600"/>
                            <a:pt x="258" y="600"/>
                            <a:pt x="258" y="601"/>
                          </a:cubicBezTo>
                          <a:cubicBezTo>
                            <a:pt x="259" y="601"/>
                            <a:pt x="258" y="601"/>
                            <a:pt x="258" y="601"/>
                          </a:cubicBezTo>
                          <a:cubicBezTo>
                            <a:pt x="258" y="601"/>
                            <a:pt x="257" y="602"/>
                            <a:pt x="257" y="602"/>
                          </a:cubicBezTo>
                          <a:cubicBezTo>
                            <a:pt x="257" y="602"/>
                            <a:pt x="256" y="601"/>
                            <a:pt x="256" y="601"/>
                          </a:cubicBezTo>
                          <a:cubicBezTo>
                            <a:pt x="255" y="600"/>
                            <a:pt x="255" y="600"/>
                            <a:pt x="254" y="601"/>
                          </a:cubicBezTo>
                          <a:cubicBezTo>
                            <a:pt x="254" y="601"/>
                            <a:pt x="254" y="601"/>
                            <a:pt x="253" y="601"/>
                          </a:cubicBezTo>
                          <a:cubicBezTo>
                            <a:pt x="253" y="602"/>
                            <a:pt x="253" y="602"/>
                            <a:pt x="254" y="603"/>
                          </a:cubicBezTo>
                          <a:cubicBezTo>
                            <a:pt x="254" y="603"/>
                            <a:pt x="254" y="603"/>
                            <a:pt x="254" y="603"/>
                          </a:cubicBezTo>
                          <a:cubicBezTo>
                            <a:pt x="255" y="604"/>
                            <a:pt x="255" y="604"/>
                            <a:pt x="255" y="603"/>
                          </a:cubicBezTo>
                          <a:cubicBezTo>
                            <a:pt x="255" y="603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7" y="603"/>
                            <a:pt x="256" y="604"/>
                          </a:cubicBezTo>
                          <a:cubicBezTo>
                            <a:pt x="256" y="604"/>
                            <a:pt x="256" y="605"/>
                            <a:pt x="256" y="606"/>
                          </a:cubicBezTo>
                          <a:cubicBezTo>
                            <a:pt x="256" y="606"/>
                            <a:pt x="257" y="606"/>
                            <a:pt x="257" y="606"/>
                          </a:cubicBezTo>
                          <a:cubicBezTo>
                            <a:pt x="257" y="606"/>
                            <a:pt x="257" y="605"/>
                            <a:pt x="258" y="605"/>
                          </a:cubicBezTo>
                          <a:cubicBezTo>
                            <a:pt x="258" y="605"/>
                            <a:pt x="258" y="605"/>
                            <a:pt x="258" y="605"/>
                          </a:cubicBezTo>
                          <a:cubicBezTo>
                            <a:pt x="258" y="605"/>
                            <a:pt x="258" y="605"/>
                            <a:pt x="258" y="605"/>
                          </a:cubicBezTo>
                          <a:cubicBezTo>
                            <a:pt x="258" y="605"/>
                            <a:pt x="259" y="605"/>
                            <a:pt x="259" y="606"/>
                          </a:cubicBezTo>
                          <a:cubicBezTo>
                            <a:pt x="259" y="605"/>
                            <a:pt x="259" y="605"/>
                            <a:pt x="259" y="605"/>
                          </a:cubicBezTo>
                          <a:cubicBezTo>
                            <a:pt x="259" y="605"/>
                            <a:pt x="259" y="605"/>
                            <a:pt x="259" y="605"/>
                          </a:cubicBezTo>
                          <a:cubicBezTo>
                            <a:pt x="259" y="606"/>
                            <a:pt x="259" y="606"/>
                            <a:pt x="259" y="606"/>
                          </a:cubicBezTo>
                          <a:cubicBezTo>
                            <a:pt x="259" y="606"/>
                            <a:pt x="259" y="606"/>
                            <a:pt x="260" y="606"/>
                          </a:cubicBezTo>
                          <a:cubicBezTo>
                            <a:pt x="260" y="606"/>
                            <a:pt x="260" y="606"/>
                            <a:pt x="260" y="606"/>
                          </a:cubicBezTo>
                          <a:cubicBezTo>
                            <a:pt x="260" y="606"/>
                            <a:pt x="260" y="607"/>
                            <a:pt x="260" y="607"/>
                          </a:cubicBezTo>
                          <a:cubicBezTo>
                            <a:pt x="260" y="607"/>
                            <a:pt x="260" y="607"/>
                            <a:pt x="260" y="607"/>
                          </a:cubicBezTo>
                          <a:cubicBezTo>
                            <a:pt x="261" y="608"/>
                            <a:pt x="261" y="608"/>
                            <a:pt x="262" y="608"/>
                          </a:cubicBezTo>
                          <a:cubicBezTo>
                            <a:pt x="263" y="608"/>
                            <a:pt x="263" y="608"/>
                            <a:pt x="263" y="608"/>
                          </a:cubicBezTo>
                          <a:cubicBezTo>
                            <a:pt x="263" y="609"/>
                            <a:pt x="264" y="609"/>
                            <a:pt x="264" y="609"/>
                          </a:cubicBezTo>
                          <a:cubicBezTo>
                            <a:pt x="266" y="609"/>
                            <a:pt x="267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10"/>
                            <a:pt x="269" y="610"/>
                            <a:pt x="270" y="610"/>
                          </a:cubicBezTo>
                          <a:cubicBezTo>
                            <a:pt x="271" y="610"/>
                            <a:pt x="272" y="610"/>
                            <a:pt x="272" y="610"/>
                          </a:cubicBezTo>
                          <a:cubicBezTo>
                            <a:pt x="273" y="611"/>
                            <a:pt x="273" y="611"/>
                            <a:pt x="273" y="611"/>
                          </a:cubicBezTo>
                          <a:cubicBezTo>
                            <a:pt x="274" y="611"/>
                            <a:pt x="276" y="611"/>
                            <a:pt x="277" y="611"/>
                          </a:cubicBezTo>
                          <a:cubicBezTo>
                            <a:pt x="277" y="611"/>
                            <a:pt x="278" y="610"/>
                            <a:pt x="278" y="610"/>
                          </a:cubicBezTo>
                          <a:cubicBezTo>
                            <a:pt x="278" y="609"/>
                            <a:pt x="278" y="608"/>
                            <a:pt x="279" y="608"/>
                          </a:cubicBezTo>
                          <a:cubicBezTo>
                            <a:pt x="280" y="610"/>
                            <a:pt x="282" y="611"/>
                            <a:pt x="284" y="610"/>
                          </a:cubicBezTo>
                          <a:cubicBezTo>
                            <a:pt x="284" y="610"/>
                            <a:pt x="284" y="610"/>
                            <a:pt x="284" y="610"/>
                          </a:cubicBezTo>
                          <a:cubicBezTo>
                            <a:pt x="284" y="610"/>
                            <a:pt x="284" y="611"/>
                            <a:pt x="285" y="611"/>
                          </a:cubicBezTo>
                          <a:cubicBezTo>
                            <a:pt x="285" y="611"/>
                            <a:pt x="286" y="611"/>
                            <a:pt x="287" y="611"/>
                          </a:cubicBezTo>
                          <a:cubicBezTo>
                            <a:pt x="288" y="611"/>
                            <a:pt x="288" y="610"/>
                            <a:pt x="288" y="610"/>
                          </a:cubicBezTo>
                          <a:cubicBezTo>
                            <a:pt x="287" y="609"/>
                            <a:pt x="287" y="608"/>
                            <a:pt x="286" y="608"/>
                          </a:cubicBezTo>
                          <a:cubicBezTo>
                            <a:pt x="285" y="608"/>
                            <a:pt x="285" y="608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3" y="609"/>
                          </a:cubicBezTo>
                          <a:cubicBezTo>
                            <a:pt x="283" y="609"/>
                            <a:pt x="283" y="609"/>
                            <a:pt x="282" y="608"/>
                          </a:cubicBezTo>
                          <a:cubicBezTo>
                            <a:pt x="282" y="608"/>
                            <a:pt x="281" y="608"/>
                            <a:pt x="281" y="608"/>
                          </a:cubicBezTo>
                          <a:cubicBezTo>
                            <a:pt x="280" y="608"/>
                            <a:pt x="280" y="608"/>
                            <a:pt x="279" y="608"/>
                          </a:cubicBezTo>
                          <a:cubicBezTo>
                            <a:pt x="279" y="607"/>
                            <a:pt x="278" y="607"/>
                            <a:pt x="278" y="607"/>
                          </a:cubicBezTo>
                          <a:cubicBezTo>
                            <a:pt x="278" y="607"/>
                            <a:pt x="277" y="606"/>
                            <a:pt x="277" y="606"/>
                          </a:cubicBezTo>
                          <a:cubicBezTo>
                            <a:pt x="277" y="606"/>
                            <a:pt x="276" y="605"/>
                            <a:pt x="276" y="606"/>
                          </a:cubicBezTo>
                          <a:cubicBezTo>
                            <a:pt x="276" y="606"/>
                            <a:pt x="275" y="606"/>
                            <a:pt x="275" y="606"/>
                          </a:cubicBezTo>
                          <a:cubicBezTo>
                            <a:pt x="274" y="607"/>
                            <a:pt x="274" y="607"/>
                            <a:pt x="273" y="607"/>
                          </a:cubicBezTo>
                          <a:cubicBezTo>
                            <a:pt x="272" y="608"/>
                            <a:pt x="272" y="608"/>
                            <a:pt x="272" y="608"/>
                          </a:cubicBezTo>
                          <a:cubicBezTo>
                            <a:pt x="271" y="608"/>
                            <a:pt x="271" y="608"/>
                            <a:pt x="271" y="607"/>
                          </a:cubicBezTo>
                          <a:cubicBezTo>
                            <a:pt x="271" y="607"/>
                            <a:pt x="271" y="607"/>
                            <a:pt x="270" y="607"/>
                          </a:cubicBezTo>
                          <a:cubicBezTo>
                            <a:pt x="270" y="607"/>
                            <a:pt x="270" y="607"/>
                            <a:pt x="270" y="607"/>
                          </a:cubicBezTo>
                          <a:cubicBezTo>
                            <a:pt x="270" y="607"/>
                            <a:pt x="270" y="607"/>
                            <a:pt x="270" y="607"/>
                          </a:cubicBezTo>
                          <a:cubicBezTo>
                            <a:pt x="270" y="607"/>
                            <a:pt x="270" y="606"/>
                            <a:pt x="270" y="606"/>
                          </a:cubicBezTo>
                          <a:cubicBezTo>
                            <a:pt x="270" y="606"/>
                            <a:pt x="269" y="605"/>
                            <a:pt x="269" y="606"/>
                          </a:cubicBezTo>
                          <a:cubicBezTo>
                            <a:pt x="268" y="606"/>
                            <a:pt x="268" y="606"/>
                            <a:pt x="267" y="606"/>
                          </a:cubicBezTo>
                          <a:cubicBezTo>
                            <a:pt x="266" y="606"/>
                            <a:pt x="265" y="605"/>
                            <a:pt x="264" y="605"/>
                          </a:cubicBezTo>
                          <a:cubicBezTo>
                            <a:pt x="264" y="605"/>
                            <a:pt x="263" y="605"/>
                            <a:pt x="263" y="605"/>
                          </a:cubicBezTo>
                          <a:cubicBezTo>
                            <a:pt x="263" y="604"/>
                            <a:pt x="263" y="603"/>
                            <a:pt x="262" y="603"/>
                          </a:cubicBezTo>
                          <a:cubicBezTo>
                            <a:pt x="262" y="602"/>
                            <a:pt x="262" y="601"/>
                            <a:pt x="262" y="600"/>
                          </a:cubicBezTo>
                          <a:cubicBezTo>
                            <a:pt x="262" y="600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8"/>
                            <a:pt x="263" y="598"/>
                          </a:cubicBezTo>
                          <a:cubicBezTo>
                            <a:pt x="264" y="599"/>
                            <a:pt x="265" y="599"/>
                            <a:pt x="265" y="598"/>
                          </a:cubicBezTo>
                          <a:cubicBezTo>
                            <a:pt x="266" y="598"/>
                            <a:pt x="267" y="598"/>
                            <a:pt x="267" y="598"/>
                          </a:cubicBezTo>
                          <a:cubicBezTo>
                            <a:pt x="270" y="598"/>
                            <a:pt x="273" y="599"/>
                            <a:pt x="276" y="600"/>
                          </a:cubicBezTo>
                          <a:cubicBezTo>
                            <a:pt x="277" y="600"/>
                            <a:pt x="278" y="601"/>
                            <a:pt x="280" y="601"/>
                          </a:cubicBezTo>
                          <a:cubicBezTo>
                            <a:pt x="280" y="601"/>
                            <a:pt x="281" y="601"/>
                            <a:pt x="281" y="601"/>
                          </a:cubicBezTo>
                          <a:cubicBezTo>
                            <a:pt x="282" y="601"/>
                            <a:pt x="283" y="602"/>
                            <a:pt x="283" y="601"/>
                          </a:cubicBezTo>
                          <a:cubicBezTo>
                            <a:pt x="285" y="601"/>
                            <a:pt x="287" y="601"/>
                            <a:pt x="289" y="602"/>
                          </a:cubicBezTo>
                          <a:cubicBezTo>
                            <a:pt x="289" y="602"/>
                            <a:pt x="290" y="602"/>
                            <a:pt x="291" y="602"/>
                          </a:cubicBezTo>
                          <a:cubicBezTo>
                            <a:pt x="292" y="601"/>
                            <a:pt x="293" y="602"/>
                            <a:pt x="294" y="602"/>
                          </a:cubicBezTo>
                          <a:cubicBezTo>
                            <a:pt x="295" y="603"/>
                            <a:pt x="296" y="603"/>
                            <a:pt x="298" y="603"/>
                          </a:cubicBezTo>
                          <a:cubicBezTo>
                            <a:pt x="300" y="602"/>
                            <a:pt x="302" y="603"/>
                            <a:pt x="304" y="603"/>
                          </a:cubicBezTo>
                          <a:cubicBezTo>
                            <a:pt x="304" y="603"/>
                            <a:pt x="305" y="603"/>
                            <a:pt x="306" y="603"/>
                          </a:cubicBezTo>
                          <a:cubicBezTo>
                            <a:pt x="307" y="604"/>
                            <a:pt x="308" y="604"/>
                            <a:pt x="309" y="604"/>
                          </a:cubicBezTo>
                          <a:cubicBezTo>
                            <a:pt x="311" y="604"/>
                            <a:pt x="312" y="604"/>
                            <a:pt x="314" y="604"/>
                          </a:cubicBezTo>
                          <a:cubicBezTo>
                            <a:pt x="315" y="605"/>
                            <a:pt x="316" y="605"/>
                            <a:pt x="318" y="605"/>
                          </a:cubicBezTo>
                          <a:cubicBezTo>
                            <a:pt x="318" y="605"/>
                            <a:pt x="318" y="606"/>
                            <a:pt x="317" y="606"/>
                          </a:cubicBezTo>
                          <a:cubicBezTo>
                            <a:pt x="317" y="606"/>
                            <a:pt x="318" y="607"/>
                            <a:pt x="318" y="607"/>
                          </a:cubicBezTo>
                          <a:cubicBezTo>
                            <a:pt x="318" y="607"/>
                            <a:pt x="318" y="607"/>
                            <a:pt x="318" y="607"/>
                          </a:cubicBezTo>
                          <a:cubicBezTo>
                            <a:pt x="319" y="607"/>
                            <a:pt x="320" y="606"/>
                            <a:pt x="320" y="605"/>
                          </a:cubicBezTo>
                          <a:cubicBezTo>
                            <a:pt x="321" y="605"/>
                            <a:pt x="322" y="605"/>
                            <a:pt x="323" y="605"/>
                          </a:cubicBezTo>
                          <a:cubicBezTo>
                            <a:pt x="324" y="605"/>
                            <a:pt x="325" y="605"/>
                            <a:pt x="326" y="605"/>
                          </a:cubicBezTo>
                          <a:cubicBezTo>
                            <a:pt x="327" y="605"/>
                            <a:pt x="328" y="605"/>
                            <a:pt x="330" y="606"/>
                          </a:cubicBezTo>
                          <a:cubicBezTo>
                            <a:pt x="330" y="607"/>
                            <a:pt x="331" y="607"/>
                            <a:pt x="332" y="606"/>
                          </a:cubicBezTo>
                          <a:cubicBezTo>
                            <a:pt x="333" y="606"/>
                            <a:pt x="333" y="606"/>
                            <a:pt x="334" y="606"/>
                          </a:cubicBezTo>
                          <a:cubicBezTo>
                            <a:pt x="335" y="606"/>
                            <a:pt x="336" y="607"/>
                            <a:pt x="337" y="607"/>
                          </a:cubicBezTo>
                          <a:cubicBezTo>
                            <a:pt x="337" y="609"/>
                            <a:pt x="337" y="610"/>
                            <a:pt x="336" y="612"/>
                          </a:cubicBezTo>
                          <a:cubicBezTo>
                            <a:pt x="335" y="613"/>
                            <a:pt x="336" y="614"/>
                            <a:pt x="337" y="615"/>
                          </a:cubicBezTo>
                          <a:cubicBezTo>
                            <a:pt x="337" y="615"/>
                            <a:pt x="338" y="616"/>
                            <a:pt x="338" y="616"/>
                          </a:cubicBezTo>
                          <a:cubicBezTo>
                            <a:pt x="339" y="616"/>
                            <a:pt x="339" y="616"/>
                            <a:pt x="339" y="616"/>
                          </a:cubicBezTo>
                          <a:cubicBezTo>
                            <a:pt x="340" y="616"/>
                            <a:pt x="341" y="616"/>
                            <a:pt x="341" y="615"/>
                          </a:cubicBezTo>
                          <a:cubicBezTo>
                            <a:pt x="341" y="615"/>
                            <a:pt x="342" y="614"/>
                            <a:pt x="342" y="614"/>
                          </a:cubicBezTo>
                          <a:cubicBezTo>
                            <a:pt x="343" y="614"/>
                            <a:pt x="344" y="614"/>
                            <a:pt x="344" y="614"/>
                          </a:cubicBezTo>
                          <a:cubicBezTo>
                            <a:pt x="345" y="614"/>
                            <a:pt x="346" y="614"/>
                            <a:pt x="347" y="615"/>
                          </a:cubicBezTo>
                          <a:cubicBezTo>
                            <a:pt x="347" y="615"/>
                            <a:pt x="347" y="615"/>
                            <a:pt x="347" y="616"/>
                          </a:cubicBezTo>
                          <a:cubicBezTo>
                            <a:pt x="348" y="616"/>
                            <a:pt x="348" y="616"/>
                            <a:pt x="348" y="616"/>
                          </a:cubicBezTo>
                          <a:cubicBezTo>
                            <a:pt x="350" y="614"/>
                            <a:pt x="351" y="614"/>
                            <a:pt x="353" y="615"/>
                          </a:cubicBezTo>
                          <a:cubicBezTo>
                            <a:pt x="354" y="616"/>
                            <a:pt x="355" y="616"/>
                            <a:pt x="357" y="616"/>
                          </a:cubicBezTo>
                          <a:cubicBezTo>
                            <a:pt x="359" y="615"/>
                            <a:pt x="361" y="615"/>
                            <a:pt x="363" y="615"/>
                          </a:cubicBezTo>
                          <a:cubicBezTo>
                            <a:pt x="365" y="615"/>
                            <a:pt x="367" y="614"/>
                            <a:pt x="369" y="615"/>
                          </a:cubicBezTo>
                          <a:cubicBezTo>
                            <a:pt x="370" y="615"/>
                            <a:pt x="371" y="615"/>
                            <a:pt x="371" y="614"/>
                          </a:cubicBezTo>
                          <a:cubicBezTo>
                            <a:pt x="372" y="614"/>
                            <a:pt x="373" y="614"/>
                            <a:pt x="374" y="613"/>
                          </a:cubicBezTo>
                          <a:cubicBezTo>
                            <a:pt x="374" y="613"/>
                            <a:pt x="374" y="613"/>
                            <a:pt x="374" y="613"/>
                          </a:cubicBezTo>
                          <a:cubicBezTo>
                            <a:pt x="375" y="613"/>
                            <a:pt x="375" y="613"/>
                            <a:pt x="376" y="612"/>
                          </a:cubicBezTo>
                          <a:cubicBezTo>
                            <a:pt x="376" y="612"/>
                            <a:pt x="376" y="612"/>
                            <a:pt x="376" y="611"/>
                          </a:cubicBezTo>
                          <a:cubicBezTo>
                            <a:pt x="375" y="611"/>
                            <a:pt x="375" y="611"/>
                            <a:pt x="374" y="611"/>
                          </a:cubicBezTo>
                          <a:cubicBezTo>
                            <a:pt x="374" y="610"/>
                            <a:pt x="374" y="610"/>
                            <a:pt x="374" y="610"/>
                          </a:cubicBezTo>
                          <a:cubicBezTo>
                            <a:pt x="373" y="610"/>
                            <a:pt x="373" y="610"/>
                            <a:pt x="372" y="610"/>
                          </a:cubicBezTo>
                          <a:cubicBezTo>
                            <a:pt x="372" y="610"/>
                            <a:pt x="372" y="610"/>
                            <a:pt x="372" y="610"/>
                          </a:cubicBezTo>
                          <a:cubicBezTo>
                            <a:pt x="372" y="610"/>
                            <a:pt x="372" y="610"/>
                            <a:pt x="372" y="610"/>
                          </a:cubicBezTo>
                          <a:cubicBezTo>
                            <a:pt x="372" y="609"/>
                            <a:pt x="373" y="609"/>
                            <a:pt x="373" y="609"/>
                          </a:cubicBezTo>
                          <a:cubicBezTo>
                            <a:pt x="373" y="609"/>
                            <a:pt x="374" y="609"/>
                            <a:pt x="374" y="609"/>
                          </a:cubicBezTo>
                          <a:cubicBezTo>
                            <a:pt x="374" y="609"/>
                            <a:pt x="375" y="609"/>
                            <a:pt x="375" y="609"/>
                          </a:cubicBezTo>
                          <a:cubicBezTo>
                            <a:pt x="375" y="609"/>
                            <a:pt x="376" y="608"/>
                            <a:pt x="376" y="608"/>
                          </a:cubicBezTo>
                          <a:cubicBezTo>
                            <a:pt x="377" y="608"/>
                            <a:pt x="377" y="608"/>
                            <a:pt x="377" y="608"/>
                          </a:cubicBezTo>
                          <a:cubicBezTo>
                            <a:pt x="377" y="608"/>
                            <a:pt x="377" y="608"/>
                            <a:pt x="377" y="608"/>
                          </a:cubicBezTo>
                          <a:cubicBezTo>
                            <a:pt x="378" y="608"/>
                            <a:pt x="379" y="608"/>
                            <a:pt x="380" y="607"/>
                          </a:cubicBezTo>
                          <a:cubicBezTo>
                            <a:pt x="380" y="607"/>
                            <a:pt x="380" y="607"/>
                            <a:pt x="380" y="607"/>
                          </a:cubicBezTo>
                          <a:cubicBezTo>
                            <a:pt x="380" y="607"/>
                            <a:pt x="380" y="607"/>
                            <a:pt x="380" y="607"/>
                          </a:cubicBezTo>
                          <a:cubicBezTo>
                            <a:pt x="380" y="607"/>
                            <a:pt x="380" y="606"/>
                            <a:pt x="380" y="606"/>
                          </a:cubicBezTo>
                          <a:cubicBezTo>
                            <a:pt x="381" y="606"/>
                            <a:pt x="381" y="606"/>
                            <a:pt x="381" y="605"/>
                          </a:cubicBezTo>
                          <a:cubicBezTo>
                            <a:pt x="382" y="606"/>
                            <a:pt x="383" y="605"/>
                            <a:pt x="383" y="605"/>
                          </a:cubicBezTo>
                          <a:cubicBezTo>
                            <a:pt x="384" y="605"/>
                            <a:pt x="384" y="605"/>
                            <a:pt x="384" y="605"/>
                          </a:cubicBezTo>
                          <a:cubicBezTo>
                            <a:pt x="385" y="604"/>
                            <a:pt x="386" y="605"/>
                            <a:pt x="387" y="605"/>
                          </a:cubicBezTo>
                          <a:cubicBezTo>
                            <a:pt x="388" y="606"/>
                            <a:pt x="388" y="607"/>
                            <a:pt x="387" y="607"/>
                          </a:cubicBezTo>
                          <a:cubicBezTo>
                            <a:pt x="387" y="608"/>
                            <a:pt x="387" y="608"/>
                            <a:pt x="388" y="608"/>
                          </a:cubicBezTo>
                          <a:cubicBezTo>
                            <a:pt x="388" y="608"/>
                            <a:pt x="389" y="608"/>
                            <a:pt x="389" y="608"/>
                          </a:cubicBezTo>
                          <a:cubicBezTo>
                            <a:pt x="391" y="608"/>
                            <a:pt x="392" y="608"/>
                            <a:pt x="394" y="607"/>
                          </a:cubicBezTo>
                          <a:cubicBezTo>
                            <a:pt x="394" y="607"/>
                            <a:pt x="395" y="607"/>
                            <a:pt x="395" y="606"/>
                          </a:cubicBezTo>
                          <a:cubicBezTo>
                            <a:pt x="396" y="606"/>
                            <a:pt x="396" y="607"/>
                            <a:pt x="397" y="606"/>
                          </a:cubicBezTo>
                          <a:cubicBezTo>
                            <a:pt x="397" y="606"/>
                            <a:pt x="397" y="606"/>
                            <a:pt x="397" y="606"/>
                          </a:cubicBezTo>
                          <a:cubicBezTo>
                            <a:pt x="398" y="606"/>
                            <a:pt x="398" y="607"/>
                            <a:pt x="398" y="607"/>
                          </a:cubicBezTo>
                          <a:cubicBezTo>
                            <a:pt x="398" y="607"/>
                            <a:pt x="398" y="608"/>
                            <a:pt x="398" y="608"/>
                          </a:cubicBezTo>
                          <a:cubicBezTo>
                            <a:pt x="398" y="609"/>
                            <a:pt x="399" y="609"/>
                            <a:pt x="399" y="609"/>
                          </a:cubicBezTo>
                          <a:cubicBezTo>
                            <a:pt x="399" y="609"/>
                            <a:pt x="399" y="608"/>
                            <a:pt x="399" y="608"/>
                          </a:cubicBezTo>
                          <a:cubicBezTo>
                            <a:pt x="399" y="608"/>
                            <a:pt x="399" y="607"/>
                            <a:pt x="399" y="607"/>
                          </a:cubicBezTo>
                          <a:cubicBezTo>
                            <a:pt x="399" y="606"/>
                            <a:pt x="399" y="606"/>
                            <a:pt x="399" y="605"/>
                          </a:cubicBezTo>
                          <a:cubicBezTo>
                            <a:pt x="399" y="605"/>
                            <a:pt x="399" y="604"/>
                            <a:pt x="399" y="604"/>
                          </a:cubicBezTo>
                          <a:cubicBezTo>
                            <a:pt x="400" y="604"/>
                            <a:pt x="400" y="604"/>
                            <a:pt x="401" y="604"/>
                          </a:cubicBezTo>
                          <a:cubicBezTo>
                            <a:pt x="402" y="605"/>
                            <a:pt x="402" y="605"/>
                            <a:pt x="403" y="606"/>
                          </a:cubicBezTo>
                          <a:cubicBezTo>
                            <a:pt x="403" y="606"/>
                            <a:pt x="403" y="606"/>
                            <a:pt x="404" y="605"/>
                          </a:cubicBezTo>
                          <a:cubicBezTo>
                            <a:pt x="404" y="605"/>
                            <a:pt x="405" y="605"/>
                            <a:pt x="405" y="605"/>
                          </a:cubicBezTo>
                          <a:cubicBezTo>
                            <a:pt x="407" y="605"/>
                            <a:pt x="407" y="605"/>
                            <a:pt x="408" y="606"/>
                          </a:cubicBezTo>
                          <a:cubicBezTo>
                            <a:pt x="408" y="606"/>
                            <a:pt x="408" y="607"/>
                            <a:pt x="408" y="607"/>
                          </a:cubicBezTo>
                          <a:cubicBezTo>
                            <a:pt x="408" y="607"/>
                            <a:pt x="408" y="608"/>
                            <a:pt x="408" y="608"/>
                          </a:cubicBezTo>
                          <a:cubicBezTo>
                            <a:pt x="409" y="609"/>
                            <a:pt x="409" y="609"/>
                            <a:pt x="409" y="609"/>
                          </a:cubicBezTo>
                          <a:cubicBezTo>
                            <a:pt x="410" y="609"/>
                            <a:pt x="410" y="608"/>
                            <a:pt x="410" y="608"/>
                          </a:cubicBezTo>
                          <a:cubicBezTo>
                            <a:pt x="410" y="608"/>
                            <a:pt x="410" y="608"/>
                            <a:pt x="410" y="607"/>
                          </a:cubicBezTo>
                          <a:cubicBezTo>
                            <a:pt x="410" y="607"/>
                            <a:pt x="410" y="607"/>
                            <a:pt x="410" y="607"/>
                          </a:cubicBezTo>
                          <a:cubicBezTo>
                            <a:pt x="410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2" y="607"/>
                            <a:pt x="413" y="607"/>
                            <a:pt x="413" y="606"/>
                          </a:cubicBezTo>
                          <a:cubicBezTo>
                            <a:pt x="413" y="606"/>
                            <a:pt x="413" y="606"/>
                            <a:pt x="413" y="606"/>
                          </a:cubicBezTo>
                          <a:cubicBezTo>
                            <a:pt x="413" y="606"/>
                            <a:pt x="413" y="606"/>
                            <a:pt x="413" y="605"/>
                          </a:cubicBezTo>
                          <a:cubicBezTo>
                            <a:pt x="413" y="605"/>
                            <a:pt x="413" y="605"/>
                            <a:pt x="413" y="605"/>
                          </a:cubicBezTo>
                          <a:cubicBezTo>
                            <a:pt x="413" y="605"/>
                            <a:pt x="412" y="605"/>
                            <a:pt x="412" y="605"/>
                          </a:cubicBezTo>
                          <a:cubicBezTo>
                            <a:pt x="412" y="604"/>
                            <a:pt x="412" y="604"/>
                            <a:pt x="412" y="604"/>
                          </a:cubicBezTo>
                          <a:cubicBezTo>
                            <a:pt x="412" y="604"/>
                            <a:pt x="413" y="604"/>
                            <a:pt x="413" y="604"/>
                          </a:cubicBezTo>
                          <a:cubicBezTo>
                            <a:pt x="413" y="603"/>
                            <a:pt x="413" y="603"/>
                            <a:pt x="412" y="603"/>
                          </a:cubicBezTo>
                          <a:cubicBezTo>
                            <a:pt x="412" y="603"/>
                            <a:pt x="411" y="603"/>
                            <a:pt x="411" y="603"/>
                          </a:cubicBezTo>
                          <a:cubicBezTo>
                            <a:pt x="411" y="602"/>
                            <a:pt x="411" y="602"/>
                            <a:pt x="411" y="602"/>
                          </a:cubicBezTo>
                          <a:cubicBezTo>
                            <a:pt x="411" y="601"/>
                            <a:pt x="411" y="601"/>
                            <a:pt x="411" y="600"/>
                          </a:cubicBezTo>
                          <a:cubicBezTo>
                            <a:pt x="411" y="600"/>
                            <a:pt x="411" y="599"/>
                            <a:pt x="411" y="599"/>
                          </a:cubicBezTo>
                          <a:cubicBezTo>
                            <a:pt x="411" y="599"/>
                            <a:pt x="411" y="599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2" y="598"/>
                            <a:pt x="412" y="598"/>
                            <a:pt x="413" y="598"/>
                          </a:cubicBezTo>
                          <a:cubicBezTo>
                            <a:pt x="414" y="599"/>
                            <a:pt x="415" y="598"/>
                            <a:pt x="416" y="599"/>
                          </a:cubicBezTo>
                          <a:cubicBezTo>
                            <a:pt x="416" y="599"/>
                            <a:pt x="416" y="600"/>
                            <a:pt x="416" y="600"/>
                          </a:cubicBezTo>
                          <a:cubicBezTo>
                            <a:pt x="416" y="600"/>
                            <a:pt x="416" y="600"/>
                            <a:pt x="416" y="601"/>
                          </a:cubicBezTo>
                          <a:cubicBezTo>
                            <a:pt x="416" y="601"/>
                            <a:pt x="416" y="601"/>
                            <a:pt x="416" y="601"/>
                          </a:cubicBezTo>
                          <a:cubicBezTo>
                            <a:pt x="415" y="601"/>
                            <a:pt x="415" y="601"/>
                            <a:pt x="415" y="601"/>
                          </a:cubicBezTo>
                          <a:cubicBezTo>
                            <a:pt x="415" y="602"/>
                            <a:pt x="415" y="602"/>
                            <a:pt x="415" y="602"/>
                          </a:cubicBezTo>
                          <a:cubicBezTo>
                            <a:pt x="415" y="603"/>
                            <a:pt x="416" y="603"/>
                            <a:pt x="416" y="602"/>
                          </a:cubicBezTo>
                          <a:cubicBezTo>
                            <a:pt x="417" y="602"/>
                            <a:pt x="418" y="602"/>
                            <a:pt x="419" y="602"/>
                          </a:cubicBezTo>
                          <a:cubicBezTo>
                            <a:pt x="419" y="602"/>
                            <a:pt x="419" y="602"/>
                            <a:pt x="419" y="602"/>
                          </a:cubicBezTo>
                          <a:cubicBezTo>
                            <a:pt x="420" y="603"/>
                            <a:pt x="420" y="603"/>
                            <a:pt x="421" y="602"/>
                          </a:cubicBezTo>
                          <a:cubicBezTo>
                            <a:pt x="421" y="602"/>
                            <a:pt x="422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3"/>
                            <a:pt x="423" y="603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5" y="601"/>
                            <a:pt x="426" y="601"/>
                            <a:pt x="427" y="601"/>
                          </a:cubicBezTo>
                          <a:cubicBezTo>
                            <a:pt x="427" y="601"/>
                            <a:pt x="428" y="601"/>
                            <a:pt x="428" y="601"/>
                          </a:cubicBezTo>
                          <a:cubicBezTo>
                            <a:pt x="429" y="601"/>
                            <a:pt x="429" y="601"/>
                            <a:pt x="429" y="601"/>
                          </a:cubicBezTo>
                          <a:cubicBezTo>
                            <a:pt x="430" y="601"/>
                            <a:pt x="430" y="601"/>
                            <a:pt x="430" y="601"/>
                          </a:cubicBezTo>
                          <a:cubicBezTo>
                            <a:pt x="431" y="600"/>
                            <a:pt x="431" y="600"/>
                            <a:pt x="431" y="599"/>
                          </a:cubicBezTo>
                          <a:cubicBezTo>
                            <a:pt x="431" y="598"/>
                            <a:pt x="431" y="598"/>
                            <a:pt x="430" y="598"/>
                          </a:cubicBezTo>
                          <a:cubicBezTo>
                            <a:pt x="430" y="597"/>
                            <a:pt x="430" y="597"/>
                            <a:pt x="430" y="597"/>
                          </a:cubicBezTo>
                          <a:cubicBezTo>
                            <a:pt x="429" y="597"/>
                            <a:pt x="429" y="596"/>
                            <a:pt x="429" y="596"/>
                          </a:cubicBezTo>
                          <a:cubicBezTo>
                            <a:pt x="430" y="596"/>
                            <a:pt x="430" y="596"/>
                            <a:pt x="431" y="596"/>
                          </a:cubicBezTo>
                          <a:cubicBezTo>
                            <a:pt x="432" y="595"/>
                            <a:pt x="432" y="596"/>
                            <a:pt x="433" y="597"/>
                          </a:cubicBezTo>
                          <a:cubicBezTo>
                            <a:pt x="433" y="598"/>
                            <a:pt x="433" y="598"/>
                            <a:pt x="433" y="599"/>
                          </a:cubicBezTo>
                          <a:cubicBezTo>
                            <a:pt x="434" y="599"/>
                            <a:pt x="434" y="599"/>
                            <a:pt x="434" y="600"/>
                          </a:cubicBezTo>
                          <a:cubicBezTo>
                            <a:pt x="435" y="600"/>
                            <a:pt x="436" y="600"/>
                            <a:pt x="437" y="599"/>
                          </a:cubicBezTo>
                          <a:cubicBezTo>
                            <a:pt x="438" y="600"/>
                            <a:pt x="439" y="599"/>
                            <a:pt x="440" y="599"/>
                          </a:cubicBezTo>
                          <a:cubicBezTo>
                            <a:pt x="441" y="599"/>
                            <a:pt x="442" y="599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3" y="598"/>
                            <a:pt x="444" y="598"/>
                            <a:pt x="445" y="598"/>
                          </a:cubicBezTo>
                          <a:cubicBezTo>
                            <a:pt x="447" y="598"/>
                            <a:pt x="448" y="597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50" y="596"/>
                            <a:pt x="451" y="596"/>
                            <a:pt x="451" y="596"/>
                          </a:cubicBezTo>
                          <a:cubicBezTo>
                            <a:pt x="452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4" y="596"/>
                            <a:pt x="454" y="596"/>
                            <a:pt x="455" y="596"/>
                          </a:cubicBezTo>
                          <a:cubicBezTo>
                            <a:pt x="456" y="596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7" y="595"/>
                            <a:pt x="458" y="595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9" y="594"/>
                            <a:pt x="460" y="594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1" y="593"/>
                            <a:pt x="462" y="593"/>
                            <a:pt x="462" y="593"/>
                          </a:cubicBezTo>
                          <a:cubicBezTo>
                            <a:pt x="463" y="593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4" y="592"/>
                            <a:pt x="465" y="592"/>
                            <a:pt x="466" y="592"/>
                          </a:cubicBezTo>
                          <a:cubicBezTo>
                            <a:pt x="466" y="592"/>
                            <a:pt x="467" y="592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8" y="591"/>
                            <a:pt x="468" y="591"/>
                            <a:pt x="469" y="591"/>
                          </a:cubicBezTo>
                          <a:cubicBezTo>
                            <a:pt x="470" y="591"/>
                            <a:pt x="470" y="592"/>
                            <a:pt x="471" y="592"/>
                          </a:cubicBezTo>
                          <a:cubicBezTo>
                            <a:pt x="471" y="592"/>
                            <a:pt x="472" y="592"/>
                            <a:pt x="472" y="591"/>
                          </a:cubicBezTo>
                          <a:cubicBezTo>
                            <a:pt x="472" y="591"/>
                            <a:pt x="472" y="591"/>
                            <a:pt x="472" y="591"/>
                          </a:cubicBezTo>
                          <a:cubicBezTo>
                            <a:pt x="472" y="590"/>
                            <a:pt x="471" y="590"/>
                            <a:pt x="471" y="590"/>
                          </a:cubicBezTo>
                          <a:cubicBezTo>
                            <a:pt x="470" y="590"/>
                            <a:pt x="470" y="590"/>
                            <a:pt x="470" y="589"/>
                          </a:cubicBezTo>
                          <a:cubicBezTo>
                            <a:pt x="470" y="589"/>
                            <a:pt x="470" y="589"/>
                            <a:pt x="471" y="589"/>
                          </a:cubicBezTo>
                          <a:cubicBezTo>
                            <a:pt x="470" y="589"/>
                            <a:pt x="470" y="588"/>
                            <a:pt x="470" y="588"/>
                          </a:cubicBezTo>
                          <a:cubicBezTo>
                            <a:pt x="470" y="588"/>
                            <a:pt x="470" y="588"/>
                            <a:pt x="470" y="588"/>
                          </a:cubicBezTo>
                          <a:cubicBezTo>
                            <a:pt x="471" y="589"/>
                            <a:pt x="471" y="589"/>
                            <a:pt x="471" y="589"/>
                          </a:cubicBezTo>
                          <a:cubicBezTo>
                            <a:pt x="471" y="589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3" y="588"/>
                            <a:pt x="474" y="587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7" y="586"/>
                            <a:pt x="479" y="585"/>
                            <a:pt x="481" y="586"/>
                          </a:cubicBezTo>
                          <a:cubicBezTo>
                            <a:pt x="481" y="586"/>
                            <a:pt x="481" y="586"/>
                            <a:pt x="482" y="585"/>
                          </a:cubicBezTo>
                          <a:cubicBezTo>
                            <a:pt x="482" y="585"/>
                            <a:pt x="482" y="585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4" y="583"/>
                            <a:pt x="484" y="583"/>
                            <a:pt x="485" y="583"/>
                          </a:cubicBezTo>
                          <a:cubicBezTo>
                            <a:pt x="486" y="584"/>
                            <a:pt x="486" y="584"/>
                            <a:pt x="487" y="583"/>
                          </a:cubicBezTo>
                          <a:cubicBezTo>
                            <a:pt x="488" y="583"/>
                            <a:pt x="488" y="582"/>
                            <a:pt x="489" y="582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1" y="581"/>
                            <a:pt x="492" y="580"/>
                            <a:pt x="492" y="579"/>
                          </a:cubicBezTo>
                          <a:cubicBezTo>
                            <a:pt x="492" y="579"/>
                            <a:pt x="491" y="579"/>
                            <a:pt x="491" y="579"/>
                          </a:cubicBezTo>
                          <a:cubicBezTo>
                            <a:pt x="491" y="579"/>
                            <a:pt x="491" y="579"/>
                            <a:pt x="491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4" y="579"/>
                            <a:pt x="495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80"/>
                            <a:pt x="497" y="580"/>
                            <a:pt x="497" y="580"/>
                          </a:cubicBezTo>
                          <a:cubicBezTo>
                            <a:pt x="497" y="580"/>
                            <a:pt x="498" y="580"/>
                            <a:pt x="498" y="580"/>
                          </a:cubicBezTo>
                          <a:cubicBezTo>
                            <a:pt x="499" y="579"/>
                            <a:pt x="500" y="579"/>
                            <a:pt x="501" y="578"/>
                          </a:cubicBezTo>
                          <a:cubicBezTo>
                            <a:pt x="501" y="578"/>
                            <a:pt x="501" y="578"/>
                            <a:pt x="501" y="577"/>
                          </a:cubicBezTo>
                          <a:cubicBezTo>
                            <a:pt x="500" y="577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1" y="576"/>
                            <a:pt x="501" y="575"/>
                            <a:pt x="501" y="575"/>
                          </a:cubicBezTo>
                          <a:cubicBezTo>
                            <a:pt x="501" y="575"/>
                            <a:pt x="501" y="574"/>
                            <a:pt x="501" y="574"/>
                          </a:cubicBezTo>
                          <a:cubicBezTo>
                            <a:pt x="501" y="574"/>
                            <a:pt x="501" y="574"/>
                            <a:pt x="501" y="574"/>
                          </a:cubicBezTo>
                          <a:cubicBezTo>
                            <a:pt x="501" y="575"/>
                            <a:pt x="501" y="575"/>
                            <a:pt x="501" y="575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4" y="574"/>
                            <a:pt x="504" y="573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6" y="572"/>
                            <a:pt x="506" y="572"/>
                            <a:pt x="507" y="572"/>
                          </a:cubicBezTo>
                          <a:cubicBezTo>
                            <a:pt x="508" y="572"/>
                            <a:pt x="508" y="572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9" y="571"/>
                            <a:pt x="510" y="571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1" y="570"/>
                            <a:pt x="511" y="570"/>
                          </a:cubicBezTo>
                          <a:cubicBezTo>
                            <a:pt x="511" y="569"/>
                            <a:pt x="512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9"/>
                            <a:pt x="514" y="569"/>
                            <a:pt x="514" y="569"/>
                          </a:cubicBezTo>
                          <a:cubicBezTo>
                            <a:pt x="514" y="568"/>
                            <a:pt x="514" y="568"/>
                            <a:pt x="515" y="568"/>
                          </a:cubicBezTo>
                          <a:cubicBezTo>
                            <a:pt x="515" y="567"/>
                            <a:pt x="515" y="567"/>
                            <a:pt x="515" y="567"/>
                          </a:cubicBezTo>
                          <a:cubicBezTo>
                            <a:pt x="515" y="567"/>
                            <a:pt x="515" y="567"/>
                            <a:pt x="515" y="567"/>
                          </a:cubicBezTo>
                          <a:cubicBezTo>
                            <a:pt x="515" y="567"/>
                            <a:pt x="515" y="567"/>
                            <a:pt x="515" y="568"/>
                          </a:cubicBezTo>
                          <a:cubicBezTo>
                            <a:pt x="515" y="567"/>
                            <a:pt x="516" y="567"/>
                            <a:pt x="516" y="566"/>
                          </a:cubicBezTo>
                          <a:cubicBezTo>
                            <a:pt x="516" y="565"/>
                            <a:pt x="517" y="565"/>
                            <a:pt x="518" y="565"/>
                          </a:cubicBezTo>
                          <a:cubicBezTo>
                            <a:pt x="518" y="565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20" y="564"/>
                            <a:pt x="521" y="564"/>
                            <a:pt x="522" y="563"/>
                          </a:cubicBezTo>
                          <a:cubicBezTo>
                            <a:pt x="523" y="563"/>
                            <a:pt x="523" y="563"/>
                            <a:pt x="523" y="563"/>
                          </a:cubicBezTo>
                          <a:cubicBezTo>
                            <a:pt x="523" y="563"/>
                            <a:pt x="523" y="563"/>
                            <a:pt x="523" y="563"/>
                          </a:cubicBezTo>
                          <a:cubicBezTo>
                            <a:pt x="524" y="563"/>
                            <a:pt x="524" y="562"/>
                            <a:pt x="523" y="562"/>
                          </a:cubicBezTo>
                          <a:cubicBezTo>
                            <a:pt x="523" y="562"/>
                            <a:pt x="523" y="562"/>
                            <a:pt x="522" y="561"/>
                          </a:cubicBezTo>
                          <a:cubicBezTo>
                            <a:pt x="523" y="561"/>
                            <a:pt x="523" y="561"/>
                            <a:pt x="523" y="561"/>
                          </a:cubicBezTo>
                          <a:cubicBezTo>
                            <a:pt x="524" y="561"/>
                            <a:pt x="524" y="561"/>
                            <a:pt x="525" y="560"/>
                          </a:cubicBezTo>
                          <a:cubicBezTo>
                            <a:pt x="525" y="560"/>
                            <a:pt x="526" y="561"/>
                            <a:pt x="527" y="560"/>
                          </a:cubicBezTo>
                          <a:cubicBezTo>
                            <a:pt x="527" y="560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8" y="559"/>
                            <a:pt x="529" y="559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30" y="557"/>
                          </a:cubicBezTo>
                          <a:cubicBezTo>
                            <a:pt x="530" y="557"/>
                            <a:pt x="530" y="556"/>
                            <a:pt x="530" y="556"/>
                          </a:cubicBezTo>
                          <a:cubicBezTo>
                            <a:pt x="531" y="555"/>
                            <a:pt x="531" y="555"/>
                            <a:pt x="530" y="555"/>
                          </a:cubicBezTo>
                          <a:cubicBezTo>
                            <a:pt x="529" y="554"/>
                            <a:pt x="529" y="554"/>
                            <a:pt x="528" y="553"/>
                          </a:cubicBezTo>
                          <a:cubicBezTo>
                            <a:pt x="528" y="553"/>
                            <a:pt x="528" y="553"/>
                            <a:pt x="528" y="554"/>
                          </a:cubicBezTo>
                          <a:cubicBezTo>
                            <a:pt x="528" y="554"/>
                            <a:pt x="528" y="554"/>
                            <a:pt x="528" y="553"/>
                          </a:cubicBezTo>
                          <a:cubicBezTo>
                            <a:pt x="528" y="553"/>
                            <a:pt x="528" y="553"/>
                            <a:pt x="528" y="553"/>
                          </a:cubicBezTo>
                          <a:cubicBezTo>
                            <a:pt x="528" y="552"/>
                            <a:pt x="528" y="552"/>
                            <a:pt x="527" y="551"/>
                          </a:cubicBezTo>
                          <a:cubicBezTo>
                            <a:pt x="527" y="551"/>
                            <a:pt x="527" y="551"/>
                            <a:pt x="527" y="551"/>
                          </a:cubicBezTo>
                          <a:cubicBezTo>
                            <a:pt x="528" y="550"/>
                            <a:pt x="529" y="549"/>
                            <a:pt x="530" y="549"/>
                          </a:cubicBezTo>
                          <a:cubicBezTo>
                            <a:pt x="531" y="549"/>
                            <a:pt x="532" y="548"/>
                            <a:pt x="534" y="548"/>
                          </a:cubicBezTo>
                          <a:cubicBezTo>
                            <a:pt x="534" y="548"/>
                            <a:pt x="534" y="548"/>
                            <a:pt x="534" y="548"/>
                          </a:cubicBezTo>
                          <a:cubicBezTo>
                            <a:pt x="534" y="548"/>
                            <a:pt x="534" y="548"/>
                            <a:pt x="534" y="548"/>
                          </a:cubicBezTo>
                          <a:cubicBezTo>
                            <a:pt x="535" y="548"/>
                            <a:pt x="536" y="548"/>
                            <a:pt x="537" y="548"/>
                          </a:cubicBezTo>
                          <a:cubicBezTo>
                            <a:pt x="537" y="548"/>
                            <a:pt x="537" y="548"/>
                            <a:pt x="537" y="548"/>
                          </a:cubicBezTo>
                          <a:cubicBezTo>
                            <a:pt x="538" y="548"/>
                            <a:pt x="538" y="549"/>
                            <a:pt x="539" y="548"/>
                          </a:cubicBezTo>
                          <a:cubicBezTo>
                            <a:pt x="539" y="548"/>
                            <a:pt x="539" y="547"/>
                            <a:pt x="539" y="547"/>
                          </a:cubicBezTo>
                          <a:cubicBezTo>
                            <a:pt x="540" y="547"/>
                            <a:pt x="541" y="547"/>
                            <a:pt x="541" y="547"/>
                          </a:cubicBezTo>
                          <a:cubicBezTo>
                            <a:pt x="542" y="547"/>
                            <a:pt x="542" y="547"/>
                            <a:pt x="542" y="546"/>
                          </a:cubicBezTo>
                          <a:cubicBezTo>
                            <a:pt x="542" y="546"/>
                            <a:pt x="542" y="546"/>
                            <a:pt x="542" y="546"/>
                          </a:cubicBezTo>
                          <a:cubicBezTo>
                            <a:pt x="544" y="546"/>
                            <a:pt x="545" y="546"/>
                            <a:pt x="546" y="545"/>
                          </a:cubicBezTo>
                          <a:cubicBezTo>
                            <a:pt x="547" y="545"/>
                            <a:pt x="547" y="544"/>
                            <a:pt x="547" y="544"/>
                          </a:cubicBezTo>
                          <a:cubicBezTo>
                            <a:pt x="547" y="544"/>
                            <a:pt x="547" y="544"/>
                            <a:pt x="547" y="544"/>
                          </a:cubicBezTo>
                          <a:cubicBezTo>
                            <a:pt x="548" y="544"/>
                            <a:pt x="549" y="544"/>
                            <a:pt x="550" y="543"/>
                          </a:cubicBezTo>
                          <a:cubicBezTo>
                            <a:pt x="551" y="543"/>
                            <a:pt x="551" y="542"/>
                            <a:pt x="551" y="542"/>
                          </a:cubicBezTo>
                          <a:cubicBezTo>
                            <a:pt x="552" y="541"/>
                            <a:pt x="552" y="541"/>
                            <a:pt x="553" y="541"/>
                          </a:cubicBezTo>
                          <a:cubicBezTo>
                            <a:pt x="554" y="540"/>
                            <a:pt x="554" y="540"/>
                            <a:pt x="555" y="539"/>
                          </a:cubicBezTo>
                          <a:cubicBezTo>
                            <a:pt x="555" y="539"/>
                            <a:pt x="555" y="539"/>
                            <a:pt x="555" y="539"/>
                          </a:cubicBezTo>
                          <a:cubicBezTo>
                            <a:pt x="555" y="539"/>
                            <a:pt x="556" y="539"/>
                            <a:pt x="556" y="539"/>
                          </a:cubicBezTo>
                          <a:cubicBezTo>
                            <a:pt x="556" y="539"/>
                            <a:pt x="557" y="538"/>
                            <a:pt x="557" y="538"/>
                          </a:cubicBezTo>
                          <a:cubicBezTo>
                            <a:pt x="557" y="538"/>
                            <a:pt x="557" y="538"/>
                            <a:pt x="557" y="538"/>
                          </a:cubicBezTo>
                          <a:cubicBezTo>
                            <a:pt x="558" y="538"/>
                            <a:pt x="558" y="538"/>
                            <a:pt x="558" y="537"/>
                          </a:cubicBezTo>
                          <a:cubicBezTo>
                            <a:pt x="558" y="537"/>
                            <a:pt x="558" y="537"/>
                            <a:pt x="558" y="537"/>
                          </a:cubicBezTo>
                          <a:cubicBezTo>
                            <a:pt x="559" y="537"/>
                            <a:pt x="559" y="537"/>
                            <a:pt x="560" y="536"/>
                          </a:cubicBezTo>
                          <a:cubicBezTo>
                            <a:pt x="560" y="536"/>
                            <a:pt x="560" y="536"/>
                            <a:pt x="560" y="536"/>
                          </a:cubicBezTo>
                          <a:cubicBezTo>
                            <a:pt x="560" y="536"/>
                            <a:pt x="561" y="536"/>
                            <a:pt x="561" y="535"/>
                          </a:cubicBezTo>
                          <a:cubicBezTo>
                            <a:pt x="561" y="535"/>
                            <a:pt x="561" y="535"/>
                            <a:pt x="561" y="535"/>
                          </a:cubicBezTo>
                          <a:cubicBezTo>
                            <a:pt x="562" y="535"/>
                            <a:pt x="562" y="535"/>
                            <a:pt x="562" y="534"/>
                          </a:cubicBezTo>
                          <a:cubicBezTo>
                            <a:pt x="563" y="534"/>
                            <a:pt x="563" y="534"/>
                            <a:pt x="563" y="534"/>
                          </a:cubicBezTo>
                          <a:cubicBezTo>
                            <a:pt x="563" y="535"/>
                            <a:pt x="564" y="534"/>
                            <a:pt x="565" y="534"/>
                          </a:cubicBezTo>
                          <a:cubicBezTo>
                            <a:pt x="566" y="533"/>
                            <a:pt x="567" y="532"/>
                            <a:pt x="569" y="532"/>
                          </a:cubicBezTo>
                          <a:cubicBezTo>
                            <a:pt x="569" y="532"/>
                            <a:pt x="569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1" y="531"/>
                            <a:pt x="572" y="530"/>
                            <a:pt x="573" y="530"/>
                          </a:cubicBezTo>
                          <a:cubicBezTo>
                            <a:pt x="573" y="529"/>
                            <a:pt x="573" y="529"/>
                            <a:pt x="573" y="529"/>
                          </a:cubicBezTo>
                          <a:cubicBezTo>
                            <a:pt x="573" y="529"/>
                            <a:pt x="573" y="529"/>
                            <a:pt x="573" y="529"/>
                          </a:cubicBezTo>
                          <a:cubicBezTo>
                            <a:pt x="574" y="529"/>
                            <a:pt x="574" y="529"/>
                            <a:pt x="574" y="529"/>
                          </a:cubicBezTo>
                          <a:cubicBezTo>
                            <a:pt x="575" y="529"/>
                            <a:pt x="575" y="529"/>
                            <a:pt x="575" y="529"/>
                          </a:cubicBezTo>
                          <a:cubicBezTo>
                            <a:pt x="576" y="528"/>
                            <a:pt x="576" y="527"/>
                            <a:pt x="575" y="526"/>
                          </a:cubicBezTo>
                          <a:cubicBezTo>
                            <a:pt x="575" y="526"/>
                            <a:pt x="574" y="526"/>
                            <a:pt x="574" y="525"/>
                          </a:cubicBezTo>
                          <a:cubicBezTo>
                            <a:pt x="574" y="525"/>
                            <a:pt x="574" y="525"/>
                            <a:pt x="574" y="525"/>
                          </a:cubicBezTo>
                          <a:cubicBezTo>
                            <a:pt x="574" y="525"/>
                            <a:pt x="575" y="525"/>
                            <a:pt x="576" y="524"/>
                          </a:cubicBezTo>
                          <a:cubicBezTo>
                            <a:pt x="576" y="524"/>
                            <a:pt x="576" y="524"/>
                            <a:pt x="576" y="524"/>
                          </a:cubicBezTo>
                          <a:cubicBezTo>
                            <a:pt x="576" y="524"/>
                            <a:pt x="576" y="524"/>
                            <a:pt x="576" y="524"/>
                          </a:cubicBezTo>
                          <a:cubicBezTo>
                            <a:pt x="577" y="524"/>
                            <a:pt x="578" y="523"/>
                            <a:pt x="578" y="522"/>
                          </a:cubicBezTo>
                          <a:cubicBezTo>
                            <a:pt x="579" y="522"/>
                            <a:pt x="579" y="522"/>
                            <a:pt x="579" y="522"/>
                          </a:cubicBezTo>
                          <a:cubicBezTo>
                            <a:pt x="579" y="522"/>
                            <a:pt x="580" y="521"/>
                            <a:pt x="580" y="521"/>
                          </a:cubicBezTo>
                          <a:cubicBezTo>
                            <a:pt x="580" y="521"/>
                            <a:pt x="580" y="521"/>
                            <a:pt x="579" y="520"/>
                          </a:cubicBezTo>
                          <a:cubicBezTo>
                            <a:pt x="579" y="520"/>
                            <a:pt x="580" y="520"/>
                            <a:pt x="580" y="519"/>
                          </a:cubicBezTo>
                          <a:cubicBezTo>
                            <a:pt x="580" y="519"/>
                            <a:pt x="579" y="518"/>
                            <a:pt x="579" y="517"/>
                          </a:cubicBezTo>
                          <a:cubicBezTo>
                            <a:pt x="579" y="517"/>
                            <a:pt x="579" y="517"/>
                            <a:pt x="578" y="517"/>
                          </a:cubicBezTo>
                          <a:cubicBezTo>
                            <a:pt x="578" y="517"/>
                            <a:pt x="578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6"/>
                            <a:pt x="577" y="516"/>
                            <a:pt x="577" y="515"/>
                          </a:cubicBezTo>
                          <a:cubicBezTo>
                            <a:pt x="577" y="515"/>
                            <a:pt x="578" y="515"/>
                            <a:pt x="578" y="515"/>
                          </a:cubicBezTo>
                          <a:cubicBezTo>
                            <a:pt x="578" y="515"/>
                            <a:pt x="578" y="515"/>
                            <a:pt x="578" y="515"/>
                          </a:cubicBezTo>
                          <a:cubicBezTo>
                            <a:pt x="579" y="515"/>
                            <a:pt x="580" y="515"/>
                            <a:pt x="580" y="514"/>
                          </a:cubicBezTo>
                          <a:cubicBezTo>
                            <a:pt x="581" y="514"/>
                            <a:pt x="581" y="513"/>
                            <a:pt x="582" y="512"/>
                          </a:cubicBezTo>
                          <a:cubicBezTo>
                            <a:pt x="582" y="512"/>
                            <a:pt x="582" y="511"/>
                            <a:pt x="582" y="511"/>
                          </a:cubicBezTo>
                          <a:cubicBezTo>
                            <a:pt x="581" y="510"/>
                            <a:pt x="581" y="510"/>
                            <a:pt x="580" y="511"/>
                          </a:cubicBezTo>
                          <a:cubicBezTo>
                            <a:pt x="580" y="511"/>
                            <a:pt x="579" y="511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8" y="512"/>
                            <a:pt x="577" y="512"/>
                            <a:pt x="577" y="513"/>
                          </a:cubicBezTo>
                          <a:cubicBezTo>
                            <a:pt x="577" y="513"/>
                            <a:pt x="577" y="513"/>
                            <a:pt x="577" y="513"/>
                          </a:cubicBezTo>
                          <a:cubicBezTo>
                            <a:pt x="577" y="513"/>
                            <a:pt x="576" y="513"/>
                            <a:pt x="576" y="513"/>
                          </a:cubicBezTo>
                          <a:cubicBezTo>
                            <a:pt x="575" y="513"/>
                            <a:pt x="575" y="513"/>
                            <a:pt x="574" y="513"/>
                          </a:cubicBezTo>
                          <a:cubicBezTo>
                            <a:pt x="574" y="513"/>
                            <a:pt x="573" y="513"/>
                            <a:pt x="573" y="514"/>
                          </a:cubicBezTo>
                          <a:cubicBezTo>
                            <a:pt x="573" y="514"/>
                            <a:pt x="573" y="514"/>
                            <a:pt x="573" y="514"/>
                          </a:cubicBezTo>
                          <a:cubicBezTo>
                            <a:pt x="572" y="514"/>
                            <a:pt x="572" y="514"/>
                            <a:pt x="572" y="515"/>
                          </a:cubicBezTo>
                          <a:cubicBezTo>
                            <a:pt x="572" y="515"/>
                            <a:pt x="572" y="515"/>
                            <a:pt x="572" y="515"/>
                          </a:cubicBezTo>
                          <a:cubicBezTo>
                            <a:pt x="570" y="515"/>
                            <a:pt x="570" y="515"/>
                            <a:pt x="570" y="516"/>
                          </a:cubicBezTo>
                          <a:cubicBezTo>
                            <a:pt x="570" y="516"/>
                            <a:pt x="570" y="516"/>
                            <a:pt x="570" y="516"/>
                          </a:cubicBezTo>
                          <a:cubicBezTo>
                            <a:pt x="569" y="516"/>
                            <a:pt x="569" y="516"/>
                            <a:pt x="569" y="515"/>
                          </a:cubicBezTo>
                          <a:cubicBezTo>
                            <a:pt x="569" y="515"/>
                            <a:pt x="569" y="515"/>
                            <a:pt x="569" y="515"/>
                          </a:cubicBezTo>
                          <a:cubicBezTo>
                            <a:pt x="569" y="515"/>
                            <a:pt x="569" y="514"/>
                            <a:pt x="569" y="514"/>
                          </a:cubicBezTo>
                          <a:cubicBezTo>
                            <a:pt x="570" y="514"/>
                            <a:pt x="570" y="514"/>
                            <a:pt x="570" y="514"/>
                          </a:cubicBezTo>
                          <a:cubicBezTo>
                            <a:pt x="570" y="514"/>
                            <a:pt x="571" y="514"/>
                            <a:pt x="571" y="514"/>
                          </a:cubicBezTo>
                          <a:cubicBezTo>
                            <a:pt x="571" y="513"/>
                            <a:pt x="572" y="512"/>
                            <a:pt x="572" y="511"/>
                          </a:cubicBezTo>
                          <a:cubicBezTo>
                            <a:pt x="572" y="511"/>
                            <a:pt x="572" y="511"/>
                            <a:pt x="572" y="511"/>
                          </a:cubicBezTo>
                          <a:cubicBezTo>
                            <a:pt x="573" y="511"/>
                            <a:pt x="574" y="511"/>
                            <a:pt x="575" y="511"/>
                          </a:cubicBezTo>
                          <a:cubicBezTo>
                            <a:pt x="576" y="511"/>
                            <a:pt x="576" y="511"/>
                            <a:pt x="576" y="510"/>
                          </a:cubicBezTo>
                          <a:cubicBezTo>
                            <a:pt x="577" y="510"/>
                            <a:pt x="577" y="509"/>
                            <a:pt x="577" y="509"/>
                          </a:cubicBezTo>
                          <a:cubicBezTo>
                            <a:pt x="578" y="509"/>
                            <a:pt x="578" y="508"/>
                            <a:pt x="578" y="508"/>
                          </a:cubicBezTo>
                          <a:cubicBezTo>
                            <a:pt x="578" y="508"/>
                            <a:pt x="578" y="508"/>
                            <a:pt x="578" y="508"/>
                          </a:cubicBezTo>
                          <a:cubicBezTo>
                            <a:pt x="579" y="508"/>
                            <a:pt x="580" y="508"/>
                            <a:pt x="581" y="508"/>
                          </a:cubicBezTo>
                          <a:cubicBezTo>
                            <a:pt x="581" y="508"/>
                            <a:pt x="581" y="508"/>
                            <a:pt x="581" y="508"/>
                          </a:cubicBezTo>
                          <a:cubicBezTo>
                            <a:pt x="581" y="508"/>
                            <a:pt x="581" y="508"/>
                            <a:pt x="582" y="508"/>
                          </a:cubicBezTo>
                          <a:cubicBezTo>
                            <a:pt x="582" y="508"/>
                            <a:pt x="583" y="508"/>
                            <a:pt x="584" y="508"/>
                          </a:cubicBezTo>
                          <a:cubicBezTo>
                            <a:pt x="584" y="508"/>
                            <a:pt x="584" y="508"/>
                            <a:pt x="585" y="508"/>
                          </a:cubicBezTo>
                          <a:cubicBezTo>
                            <a:pt x="586" y="508"/>
                            <a:pt x="586" y="508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7" y="507"/>
                            <a:pt x="588" y="507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9" y="506"/>
                            <a:pt x="589" y="505"/>
                            <a:pt x="590" y="505"/>
                          </a:cubicBezTo>
                          <a:cubicBezTo>
                            <a:pt x="590" y="505"/>
                            <a:pt x="590" y="505"/>
                            <a:pt x="590" y="504"/>
                          </a:cubicBezTo>
                          <a:cubicBezTo>
                            <a:pt x="590" y="504"/>
                            <a:pt x="589" y="504"/>
                            <a:pt x="589" y="504"/>
                          </a:cubicBezTo>
                          <a:cubicBezTo>
                            <a:pt x="588" y="504"/>
                            <a:pt x="588" y="504"/>
                            <a:pt x="588" y="503"/>
                          </a:cubicBezTo>
                          <a:cubicBezTo>
                            <a:pt x="588" y="503"/>
                            <a:pt x="589" y="503"/>
                            <a:pt x="589" y="502"/>
                          </a:cubicBezTo>
                          <a:cubicBezTo>
                            <a:pt x="589" y="502"/>
                            <a:pt x="589" y="501"/>
                            <a:pt x="589" y="501"/>
                          </a:cubicBezTo>
                          <a:cubicBezTo>
                            <a:pt x="589" y="501"/>
                            <a:pt x="589" y="501"/>
                            <a:pt x="589" y="501"/>
                          </a:cubicBezTo>
                          <a:cubicBezTo>
                            <a:pt x="590" y="501"/>
                            <a:pt x="590" y="501"/>
                            <a:pt x="591" y="500"/>
                          </a:cubicBezTo>
                          <a:cubicBezTo>
                            <a:pt x="591" y="500"/>
                            <a:pt x="591" y="500"/>
                            <a:pt x="591" y="499"/>
                          </a:cubicBezTo>
                          <a:cubicBezTo>
                            <a:pt x="592" y="499"/>
                            <a:pt x="592" y="499"/>
                            <a:pt x="593" y="499"/>
                          </a:cubicBezTo>
                          <a:cubicBezTo>
                            <a:pt x="593" y="498"/>
                            <a:pt x="593" y="498"/>
                            <a:pt x="593" y="498"/>
                          </a:cubicBezTo>
                          <a:cubicBezTo>
                            <a:pt x="594" y="499"/>
                            <a:pt x="595" y="498"/>
                            <a:pt x="596" y="498"/>
                          </a:cubicBezTo>
                          <a:cubicBezTo>
                            <a:pt x="596" y="498"/>
                            <a:pt x="596" y="497"/>
                            <a:pt x="596" y="497"/>
                          </a:cubicBezTo>
                          <a:cubicBezTo>
                            <a:pt x="596" y="497"/>
                            <a:pt x="596" y="496"/>
                            <a:pt x="596" y="496"/>
                          </a:cubicBezTo>
                          <a:cubicBezTo>
                            <a:pt x="596" y="496"/>
                            <a:pt x="596" y="496"/>
                            <a:pt x="596" y="496"/>
                          </a:cubicBezTo>
                          <a:cubicBezTo>
                            <a:pt x="597" y="496"/>
                            <a:pt x="597" y="495"/>
                            <a:pt x="597" y="495"/>
                          </a:cubicBezTo>
                          <a:cubicBezTo>
                            <a:pt x="597" y="495"/>
                            <a:pt x="597" y="495"/>
                            <a:pt x="597" y="495"/>
                          </a:cubicBezTo>
                          <a:cubicBezTo>
                            <a:pt x="598" y="495"/>
                            <a:pt x="598" y="495"/>
                            <a:pt x="599" y="494"/>
                          </a:cubicBezTo>
                          <a:cubicBezTo>
                            <a:pt x="600" y="494"/>
                            <a:pt x="600" y="494"/>
                            <a:pt x="600" y="493"/>
                          </a:cubicBezTo>
                          <a:cubicBezTo>
                            <a:pt x="600" y="493"/>
                            <a:pt x="600" y="493"/>
                            <a:pt x="600" y="493"/>
                          </a:cubicBezTo>
                          <a:cubicBezTo>
                            <a:pt x="600" y="493"/>
                            <a:pt x="600" y="493"/>
                            <a:pt x="600" y="493"/>
                          </a:cubicBezTo>
                          <a:cubicBezTo>
                            <a:pt x="601" y="493"/>
                            <a:pt x="602" y="493"/>
                            <a:pt x="602" y="492"/>
                          </a:cubicBezTo>
                          <a:cubicBezTo>
                            <a:pt x="602" y="492"/>
                            <a:pt x="603" y="491"/>
                            <a:pt x="603" y="491"/>
                          </a:cubicBezTo>
                          <a:cubicBezTo>
                            <a:pt x="603" y="491"/>
                            <a:pt x="603" y="490"/>
                            <a:pt x="603" y="490"/>
                          </a:cubicBezTo>
                          <a:cubicBezTo>
                            <a:pt x="602" y="490"/>
                            <a:pt x="602" y="490"/>
                            <a:pt x="602" y="489"/>
                          </a:cubicBezTo>
                          <a:cubicBezTo>
                            <a:pt x="601" y="489"/>
                            <a:pt x="601" y="489"/>
                            <a:pt x="602" y="488"/>
                          </a:cubicBezTo>
                          <a:cubicBezTo>
                            <a:pt x="602" y="488"/>
                            <a:pt x="602" y="488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6"/>
                            <a:pt x="601" y="486"/>
                          </a:cubicBezTo>
                          <a:cubicBezTo>
                            <a:pt x="601" y="486"/>
                            <a:pt x="602" y="486"/>
                            <a:pt x="602" y="486"/>
                          </a:cubicBezTo>
                          <a:cubicBezTo>
                            <a:pt x="602" y="487"/>
                            <a:pt x="602" y="487"/>
                            <a:pt x="603" y="486"/>
                          </a:cubicBezTo>
                          <a:cubicBezTo>
                            <a:pt x="604" y="486"/>
                            <a:pt x="604" y="486"/>
                            <a:pt x="605" y="486"/>
                          </a:cubicBezTo>
                          <a:cubicBezTo>
                            <a:pt x="605" y="486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4"/>
                            <a:pt x="605" y="484"/>
                          </a:cubicBezTo>
                          <a:cubicBezTo>
                            <a:pt x="606" y="484"/>
                            <a:pt x="606" y="484"/>
                            <a:pt x="606" y="484"/>
                          </a:cubicBezTo>
                          <a:cubicBezTo>
                            <a:pt x="606" y="484"/>
                            <a:pt x="606" y="484"/>
                            <a:pt x="607" y="484"/>
                          </a:cubicBezTo>
                          <a:cubicBezTo>
                            <a:pt x="607" y="484"/>
                            <a:pt x="607" y="484"/>
                            <a:pt x="607" y="485"/>
                          </a:cubicBezTo>
                          <a:cubicBezTo>
                            <a:pt x="608" y="485"/>
                            <a:pt x="608" y="486"/>
                            <a:pt x="609" y="486"/>
                          </a:cubicBezTo>
                          <a:cubicBezTo>
                            <a:pt x="609" y="486"/>
                            <a:pt x="609" y="486"/>
                            <a:pt x="610" y="486"/>
                          </a:cubicBezTo>
                          <a:cubicBezTo>
                            <a:pt x="610" y="485"/>
                            <a:pt x="610" y="485"/>
                            <a:pt x="610" y="485"/>
                          </a:cubicBezTo>
                          <a:cubicBezTo>
                            <a:pt x="610" y="484"/>
                            <a:pt x="610" y="483"/>
                            <a:pt x="609" y="483"/>
                          </a:cubicBezTo>
                          <a:cubicBezTo>
                            <a:pt x="609" y="483"/>
                            <a:pt x="609" y="483"/>
                            <a:pt x="609" y="483"/>
                          </a:cubicBezTo>
                          <a:cubicBezTo>
                            <a:pt x="608" y="483"/>
                            <a:pt x="608" y="483"/>
                            <a:pt x="608" y="483"/>
                          </a:cubicBezTo>
                          <a:cubicBezTo>
                            <a:pt x="608" y="483"/>
                            <a:pt x="608" y="484"/>
                            <a:pt x="608" y="484"/>
                          </a:cubicBezTo>
                          <a:cubicBezTo>
                            <a:pt x="608" y="484"/>
                            <a:pt x="608" y="484"/>
                            <a:pt x="608" y="484"/>
                          </a:cubicBezTo>
                          <a:cubicBezTo>
                            <a:pt x="607" y="484"/>
                            <a:pt x="607" y="484"/>
                            <a:pt x="607" y="484"/>
                          </a:cubicBezTo>
                          <a:cubicBezTo>
                            <a:pt x="607" y="484"/>
                            <a:pt x="607" y="483"/>
                            <a:pt x="607" y="483"/>
                          </a:cubicBezTo>
                          <a:cubicBezTo>
                            <a:pt x="607" y="483"/>
                            <a:pt x="607" y="483"/>
                            <a:pt x="607" y="482"/>
                          </a:cubicBezTo>
                          <a:cubicBezTo>
                            <a:pt x="607" y="482"/>
                            <a:pt x="607" y="482"/>
                            <a:pt x="607" y="482"/>
                          </a:cubicBezTo>
                          <a:cubicBezTo>
                            <a:pt x="607" y="482"/>
                            <a:pt x="607" y="481"/>
                            <a:pt x="607" y="481"/>
                          </a:cubicBezTo>
                          <a:cubicBezTo>
                            <a:pt x="606" y="480"/>
                            <a:pt x="606" y="479"/>
                            <a:pt x="607" y="479"/>
                          </a:cubicBezTo>
                          <a:cubicBezTo>
                            <a:pt x="607" y="479"/>
                            <a:pt x="607" y="478"/>
                            <a:pt x="607" y="478"/>
                          </a:cubicBezTo>
                          <a:cubicBezTo>
                            <a:pt x="608" y="478"/>
                            <a:pt x="609" y="478"/>
                            <a:pt x="609" y="477"/>
                          </a:cubicBezTo>
                          <a:cubicBezTo>
                            <a:pt x="609" y="477"/>
                            <a:pt x="610" y="477"/>
                            <a:pt x="611" y="478"/>
                          </a:cubicBezTo>
                          <a:cubicBezTo>
                            <a:pt x="611" y="477"/>
                            <a:pt x="611" y="477"/>
                            <a:pt x="611" y="477"/>
                          </a:cubicBezTo>
                          <a:cubicBezTo>
                            <a:pt x="611" y="477"/>
                            <a:pt x="611" y="477"/>
                            <a:pt x="611" y="477"/>
                          </a:cubicBezTo>
                          <a:cubicBezTo>
                            <a:pt x="611" y="477"/>
                            <a:pt x="611" y="477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0" y="479"/>
                            <a:pt x="610" y="479"/>
                            <a:pt x="611" y="479"/>
                          </a:cubicBezTo>
                          <a:cubicBezTo>
                            <a:pt x="611" y="480"/>
                            <a:pt x="612" y="480"/>
                            <a:pt x="612" y="479"/>
                          </a:cubicBezTo>
                          <a:cubicBezTo>
                            <a:pt x="612" y="479"/>
                            <a:pt x="613" y="479"/>
                            <a:pt x="613" y="478"/>
                          </a:cubicBezTo>
                          <a:cubicBezTo>
                            <a:pt x="614" y="479"/>
                            <a:pt x="614" y="479"/>
                            <a:pt x="615" y="478"/>
                          </a:cubicBezTo>
                          <a:cubicBezTo>
                            <a:pt x="615" y="478"/>
                            <a:pt x="616" y="478"/>
                            <a:pt x="616" y="477"/>
                          </a:cubicBezTo>
                          <a:cubicBezTo>
                            <a:pt x="616" y="477"/>
                            <a:pt x="616" y="477"/>
                            <a:pt x="616" y="477"/>
                          </a:cubicBezTo>
                          <a:cubicBezTo>
                            <a:pt x="617" y="477"/>
                            <a:pt x="617" y="477"/>
                            <a:pt x="617" y="476"/>
                          </a:cubicBezTo>
                          <a:cubicBezTo>
                            <a:pt x="617" y="475"/>
                            <a:pt x="617" y="475"/>
                            <a:pt x="617" y="475"/>
                          </a:cubicBezTo>
                          <a:cubicBezTo>
                            <a:pt x="618" y="474"/>
                            <a:pt x="618" y="474"/>
                            <a:pt x="617" y="473"/>
                          </a:cubicBezTo>
                          <a:cubicBezTo>
                            <a:pt x="617" y="473"/>
                            <a:pt x="617" y="473"/>
                            <a:pt x="617" y="473"/>
                          </a:cubicBezTo>
                          <a:cubicBezTo>
                            <a:pt x="617" y="472"/>
                            <a:pt x="617" y="472"/>
                            <a:pt x="617" y="472"/>
                          </a:cubicBezTo>
                          <a:cubicBezTo>
                            <a:pt x="617" y="472"/>
                            <a:pt x="618" y="471"/>
                            <a:pt x="618" y="472"/>
                          </a:cubicBezTo>
                          <a:cubicBezTo>
                            <a:pt x="618" y="472"/>
                            <a:pt x="619" y="472"/>
                            <a:pt x="619" y="472"/>
                          </a:cubicBezTo>
                          <a:cubicBezTo>
                            <a:pt x="619" y="472"/>
                            <a:pt x="620" y="471"/>
                            <a:pt x="620" y="470"/>
                          </a:cubicBezTo>
                          <a:cubicBezTo>
                            <a:pt x="620" y="470"/>
                            <a:pt x="620" y="470"/>
                            <a:pt x="620" y="470"/>
                          </a:cubicBezTo>
                          <a:cubicBezTo>
                            <a:pt x="620" y="470"/>
                            <a:pt x="621" y="470"/>
                            <a:pt x="621" y="470"/>
                          </a:cubicBezTo>
                          <a:cubicBezTo>
                            <a:pt x="621" y="470"/>
                            <a:pt x="622" y="470"/>
                            <a:pt x="622" y="469"/>
                          </a:cubicBezTo>
                          <a:cubicBezTo>
                            <a:pt x="621" y="469"/>
                            <a:pt x="621" y="468"/>
                            <a:pt x="621" y="468"/>
                          </a:cubicBezTo>
                          <a:cubicBezTo>
                            <a:pt x="621" y="468"/>
                            <a:pt x="621" y="468"/>
                            <a:pt x="621" y="467"/>
                          </a:cubicBezTo>
                          <a:cubicBezTo>
                            <a:pt x="621" y="467"/>
                            <a:pt x="621" y="467"/>
                            <a:pt x="622" y="467"/>
                          </a:cubicBezTo>
                          <a:cubicBezTo>
                            <a:pt x="622" y="467"/>
                            <a:pt x="622" y="466"/>
                            <a:pt x="622" y="466"/>
                          </a:cubicBezTo>
                          <a:cubicBezTo>
                            <a:pt x="621" y="465"/>
                            <a:pt x="621" y="465"/>
                            <a:pt x="621" y="464"/>
                          </a:cubicBezTo>
                          <a:cubicBezTo>
                            <a:pt x="621" y="464"/>
                            <a:pt x="621" y="464"/>
                            <a:pt x="621" y="464"/>
                          </a:cubicBezTo>
                          <a:cubicBezTo>
                            <a:pt x="622" y="463"/>
                            <a:pt x="623" y="462"/>
                            <a:pt x="623" y="461"/>
                          </a:cubicBezTo>
                          <a:cubicBezTo>
                            <a:pt x="623" y="460"/>
                            <a:pt x="623" y="460"/>
                            <a:pt x="624" y="460"/>
                          </a:cubicBezTo>
                          <a:cubicBezTo>
                            <a:pt x="624" y="460"/>
                            <a:pt x="624" y="460"/>
                            <a:pt x="624" y="460"/>
                          </a:cubicBezTo>
                          <a:cubicBezTo>
                            <a:pt x="625" y="460"/>
                            <a:pt x="625" y="460"/>
                            <a:pt x="625" y="461"/>
                          </a:cubicBezTo>
                          <a:cubicBezTo>
                            <a:pt x="626" y="461"/>
                            <a:pt x="626" y="461"/>
                            <a:pt x="626" y="461"/>
                          </a:cubicBezTo>
                          <a:cubicBezTo>
                            <a:pt x="627" y="460"/>
                            <a:pt x="627" y="460"/>
                            <a:pt x="627" y="459"/>
                          </a:cubicBezTo>
                          <a:cubicBezTo>
                            <a:pt x="627" y="459"/>
                            <a:pt x="626" y="459"/>
                            <a:pt x="626" y="459"/>
                          </a:cubicBezTo>
                          <a:cubicBezTo>
                            <a:pt x="626" y="458"/>
                            <a:pt x="625" y="458"/>
                            <a:pt x="625" y="458"/>
                          </a:cubicBezTo>
                          <a:cubicBezTo>
                            <a:pt x="625" y="458"/>
                            <a:pt x="625" y="458"/>
                            <a:pt x="625" y="458"/>
                          </a:cubicBezTo>
                          <a:cubicBezTo>
                            <a:pt x="625" y="458"/>
                            <a:pt x="626" y="457"/>
                            <a:pt x="626" y="457"/>
                          </a:cubicBezTo>
                          <a:cubicBezTo>
                            <a:pt x="626" y="457"/>
                            <a:pt x="626" y="457"/>
                            <a:pt x="626" y="457"/>
                          </a:cubicBezTo>
                          <a:cubicBezTo>
                            <a:pt x="627" y="457"/>
                            <a:pt x="627" y="458"/>
                            <a:pt x="627" y="457"/>
                          </a:cubicBezTo>
                          <a:cubicBezTo>
                            <a:pt x="627" y="457"/>
                            <a:pt x="628" y="457"/>
                            <a:pt x="628" y="456"/>
                          </a:cubicBezTo>
                          <a:cubicBezTo>
                            <a:pt x="629" y="457"/>
                            <a:pt x="629" y="457"/>
                            <a:pt x="629" y="456"/>
                          </a:cubicBezTo>
                          <a:cubicBezTo>
                            <a:pt x="629" y="456"/>
                            <a:pt x="629" y="455"/>
                            <a:pt x="629" y="455"/>
                          </a:cubicBezTo>
                          <a:cubicBezTo>
                            <a:pt x="630" y="455"/>
                            <a:pt x="630" y="454"/>
                            <a:pt x="630" y="454"/>
                          </a:cubicBezTo>
                          <a:cubicBezTo>
                            <a:pt x="630" y="453"/>
                            <a:pt x="630" y="453"/>
                            <a:pt x="629" y="453"/>
                          </a:cubicBezTo>
                          <a:cubicBezTo>
                            <a:pt x="628" y="452"/>
                            <a:pt x="628" y="451"/>
                            <a:pt x="629" y="449"/>
                          </a:cubicBezTo>
                          <a:cubicBezTo>
                            <a:pt x="629" y="449"/>
                            <a:pt x="629" y="448"/>
                            <a:pt x="629" y="448"/>
                          </a:cubicBezTo>
                          <a:cubicBezTo>
                            <a:pt x="629" y="448"/>
                            <a:pt x="629" y="448"/>
                            <a:pt x="629" y="448"/>
                          </a:cubicBezTo>
                          <a:cubicBezTo>
                            <a:pt x="630" y="448"/>
                            <a:pt x="630" y="447"/>
                            <a:pt x="630" y="446"/>
                          </a:cubicBezTo>
                          <a:cubicBezTo>
                            <a:pt x="630" y="446"/>
                            <a:pt x="630" y="446"/>
                            <a:pt x="630" y="446"/>
                          </a:cubicBezTo>
                          <a:cubicBezTo>
                            <a:pt x="630" y="446"/>
                            <a:pt x="630" y="446"/>
                            <a:pt x="630" y="445"/>
                          </a:cubicBezTo>
                          <a:cubicBezTo>
                            <a:pt x="631" y="443"/>
                            <a:pt x="631" y="441"/>
                            <a:pt x="631" y="440"/>
                          </a:cubicBezTo>
                          <a:cubicBezTo>
                            <a:pt x="630" y="439"/>
                            <a:pt x="630" y="439"/>
                            <a:pt x="630" y="439"/>
                          </a:cubicBezTo>
                          <a:cubicBezTo>
                            <a:pt x="629" y="440"/>
                            <a:pt x="628" y="440"/>
                            <a:pt x="627" y="440"/>
                          </a:cubicBezTo>
                          <a:cubicBezTo>
                            <a:pt x="627" y="440"/>
                            <a:pt x="627" y="440"/>
                            <a:pt x="627" y="440"/>
                          </a:cubicBezTo>
                          <a:cubicBezTo>
                            <a:pt x="627" y="439"/>
                            <a:pt x="627" y="439"/>
                            <a:pt x="627" y="439"/>
                          </a:cubicBezTo>
                          <a:cubicBezTo>
                            <a:pt x="627" y="439"/>
                            <a:pt x="627" y="439"/>
                            <a:pt x="627" y="439"/>
                          </a:cubicBezTo>
                          <a:cubicBezTo>
                            <a:pt x="628" y="438"/>
                            <a:pt x="628" y="438"/>
                            <a:pt x="629" y="437"/>
                          </a:cubicBezTo>
                          <a:cubicBezTo>
                            <a:pt x="629" y="437"/>
                            <a:pt x="629" y="437"/>
                            <a:pt x="629" y="437"/>
                          </a:cubicBezTo>
                          <a:cubicBezTo>
                            <a:pt x="629" y="437"/>
                            <a:pt x="629" y="437"/>
                            <a:pt x="629" y="437"/>
                          </a:cubicBezTo>
                          <a:cubicBezTo>
                            <a:pt x="630" y="438"/>
                            <a:pt x="630" y="437"/>
                            <a:pt x="631" y="437"/>
                          </a:cubicBezTo>
                          <a:cubicBezTo>
                            <a:pt x="631" y="437"/>
                            <a:pt x="631" y="437"/>
                            <a:pt x="631" y="437"/>
                          </a:cubicBezTo>
                          <a:cubicBezTo>
                            <a:pt x="632" y="436"/>
                            <a:pt x="632" y="435"/>
                            <a:pt x="633" y="434"/>
                          </a:cubicBezTo>
                          <a:cubicBezTo>
                            <a:pt x="633" y="434"/>
                            <a:pt x="633" y="434"/>
                            <a:pt x="633" y="433"/>
                          </a:cubicBezTo>
                          <a:cubicBezTo>
                            <a:pt x="633" y="433"/>
                            <a:pt x="633" y="433"/>
                            <a:pt x="633" y="433"/>
                          </a:cubicBezTo>
                          <a:cubicBezTo>
                            <a:pt x="633" y="433"/>
                            <a:pt x="633" y="433"/>
                            <a:pt x="633" y="433"/>
                          </a:cubicBezTo>
                          <a:cubicBezTo>
                            <a:pt x="634" y="431"/>
                            <a:pt x="634" y="430"/>
                            <a:pt x="635" y="428"/>
                          </a:cubicBezTo>
                          <a:cubicBezTo>
                            <a:pt x="635" y="428"/>
                            <a:pt x="635" y="428"/>
                            <a:pt x="635" y="428"/>
                          </a:cubicBezTo>
                          <a:cubicBezTo>
                            <a:pt x="635" y="428"/>
                            <a:pt x="635" y="428"/>
                            <a:pt x="635" y="428"/>
                          </a:cubicBezTo>
                          <a:cubicBezTo>
                            <a:pt x="636" y="428"/>
                            <a:pt x="636" y="429"/>
                            <a:pt x="637" y="428"/>
                          </a:cubicBezTo>
                          <a:cubicBezTo>
                            <a:pt x="638" y="427"/>
                            <a:pt x="638" y="426"/>
                            <a:pt x="637" y="426"/>
                          </a:cubicBezTo>
                          <a:cubicBezTo>
                            <a:pt x="636" y="426"/>
                            <a:pt x="636" y="426"/>
                            <a:pt x="636" y="426"/>
                          </a:cubicBezTo>
                          <a:cubicBezTo>
                            <a:pt x="636" y="426"/>
                            <a:pt x="636" y="426"/>
                            <a:pt x="636" y="425"/>
                          </a:cubicBezTo>
                          <a:cubicBezTo>
                            <a:pt x="636" y="425"/>
                            <a:pt x="636" y="425"/>
                            <a:pt x="636" y="425"/>
                          </a:cubicBezTo>
                          <a:cubicBezTo>
                            <a:pt x="637" y="425"/>
                            <a:pt x="637" y="425"/>
                            <a:pt x="637" y="425"/>
                          </a:cubicBezTo>
                          <a:cubicBezTo>
                            <a:pt x="638" y="424"/>
                            <a:pt x="638" y="424"/>
                            <a:pt x="637" y="423"/>
                          </a:cubicBezTo>
                          <a:cubicBezTo>
                            <a:pt x="637" y="423"/>
                            <a:pt x="637" y="423"/>
                            <a:pt x="637" y="423"/>
                          </a:cubicBezTo>
                          <a:cubicBezTo>
                            <a:pt x="637" y="423"/>
                            <a:pt x="637" y="423"/>
                            <a:pt x="637" y="423"/>
                          </a:cubicBezTo>
                          <a:cubicBezTo>
                            <a:pt x="638" y="423"/>
                            <a:pt x="638" y="423"/>
                            <a:pt x="638" y="423"/>
                          </a:cubicBezTo>
                          <a:cubicBezTo>
                            <a:pt x="638" y="423"/>
                            <a:pt x="638" y="423"/>
                            <a:pt x="639" y="422"/>
                          </a:cubicBezTo>
                          <a:cubicBezTo>
                            <a:pt x="639" y="422"/>
                            <a:pt x="639" y="421"/>
                            <a:pt x="638" y="420"/>
                          </a:cubicBezTo>
                          <a:cubicBezTo>
                            <a:pt x="638" y="420"/>
                            <a:pt x="638" y="420"/>
                            <a:pt x="638" y="420"/>
                          </a:cubicBezTo>
                          <a:cubicBezTo>
                            <a:pt x="638" y="419"/>
                            <a:pt x="639" y="419"/>
                            <a:pt x="639" y="418"/>
                          </a:cubicBezTo>
                          <a:cubicBezTo>
                            <a:pt x="639" y="418"/>
                            <a:pt x="639" y="417"/>
                            <a:pt x="640" y="417"/>
                          </a:cubicBezTo>
                          <a:cubicBezTo>
                            <a:pt x="641" y="417"/>
                            <a:pt x="641" y="416"/>
                            <a:pt x="641" y="415"/>
                          </a:cubicBezTo>
                          <a:cubicBezTo>
                            <a:pt x="641" y="414"/>
                            <a:pt x="641" y="414"/>
                            <a:pt x="641" y="413"/>
                          </a:cubicBezTo>
                          <a:cubicBezTo>
                            <a:pt x="641" y="413"/>
                            <a:pt x="641" y="413"/>
                            <a:pt x="641" y="413"/>
                          </a:cubicBezTo>
                          <a:cubicBezTo>
                            <a:pt x="642" y="413"/>
                            <a:pt x="642" y="412"/>
                            <a:pt x="642" y="412"/>
                          </a:cubicBezTo>
                          <a:cubicBezTo>
                            <a:pt x="642" y="411"/>
                            <a:pt x="642" y="410"/>
                            <a:pt x="642" y="409"/>
                          </a:cubicBezTo>
                          <a:cubicBezTo>
                            <a:pt x="642" y="409"/>
                            <a:pt x="642" y="409"/>
                            <a:pt x="642" y="409"/>
                          </a:cubicBezTo>
                          <a:cubicBezTo>
                            <a:pt x="643" y="408"/>
                            <a:pt x="643" y="408"/>
                            <a:pt x="642" y="407"/>
                          </a:cubicBezTo>
                          <a:cubicBezTo>
                            <a:pt x="642" y="407"/>
                            <a:pt x="642" y="407"/>
                            <a:pt x="642" y="407"/>
                          </a:cubicBezTo>
                          <a:cubicBezTo>
                            <a:pt x="642" y="407"/>
                            <a:pt x="642" y="406"/>
                            <a:pt x="642" y="406"/>
                          </a:cubicBezTo>
                          <a:cubicBezTo>
                            <a:pt x="642" y="404"/>
                            <a:pt x="642" y="402"/>
                            <a:pt x="644" y="401"/>
                          </a:cubicBezTo>
                          <a:cubicBezTo>
                            <a:pt x="644" y="401"/>
                            <a:pt x="644" y="400"/>
                            <a:pt x="644" y="399"/>
                          </a:cubicBezTo>
                          <a:cubicBezTo>
                            <a:pt x="644" y="399"/>
                            <a:pt x="644" y="399"/>
                            <a:pt x="644" y="399"/>
                          </a:cubicBezTo>
                          <a:cubicBezTo>
                            <a:pt x="644" y="399"/>
                            <a:pt x="645" y="399"/>
                            <a:pt x="645" y="399"/>
                          </a:cubicBezTo>
                          <a:cubicBezTo>
                            <a:pt x="645" y="398"/>
                            <a:pt x="645" y="398"/>
                            <a:pt x="645" y="397"/>
                          </a:cubicBezTo>
                          <a:cubicBezTo>
                            <a:pt x="644" y="396"/>
                            <a:pt x="644" y="396"/>
                            <a:pt x="645" y="395"/>
                          </a:cubicBezTo>
                          <a:cubicBezTo>
                            <a:pt x="645" y="394"/>
                            <a:pt x="645" y="394"/>
                            <a:pt x="645" y="393"/>
                          </a:cubicBezTo>
                          <a:cubicBezTo>
                            <a:pt x="645" y="393"/>
                            <a:pt x="645" y="392"/>
                            <a:pt x="645" y="392"/>
                          </a:cubicBezTo>
                          <a:cubicBezTo>
                            <a:pt x="645" y="392"/>
                            <a:pt x="645" y="392"/>
                            <a:pt x="645" y="392"/>
                          </a:cubicBezTo>
                          <a:cubicBezTo>
                            <a:pt x="645" y="392"/>
                            <a:pt x="645" y="391"/>
                            <a:pt x="645" y="391"/>
                          </a:cubicBezTo>
                          <a:cubicBezTo>
                            <a:pt x="646" y="391"/>
                            <a:pt x="646" y="391"/>
                            <a:pt x="646" y="391"/>
                          </a:cubicBezTo>
                          <a:cubicBezTo>
                            <a:pt x="646" y="390"/>
                            <a:pt x="646" y="390"/>
                            <a:pt x="645" y="390"/>
                          </a:cubicBezTo>
                          <a:cubicBezTo>
                            <a:pt x="645" y="390"/>
                            <a:pt x="645" y="389"/>
                            <a:pt x="645" y="389"/>
                          </a:cubicBezTo>
                          <a:cubicBezTo>
                            <a:pt x="646" y="388"/>
                            <a:pt x="645" y="388"/>
                            <a:pt x="645" y="387"/>
                          </a:cubicBezTo>
                          <a:cubicBezTo>
                            <a:pt x="645" y="387"/>
                            <a:pt x="645" y="387"/>
                            <a:pt x="645" y="387"/>
                          </a:cubicBezTo>
                          <a:cubicBezTo>
                            <a:pt x="646" y="387"/>
                            <a:pt x="647" y="387"/>
                            <a:pt x="647" y="387"/>
                          </a:cubicBezTo>
                          <a:cubicBezTo>
                            <a:pt x="648" y="387"/>
                            <a:pt x="648" y="386"/>
                            <a:pt x="648" y="386"/>
                          </a:cubicBezTo>
                          <a:cubicBezTo>
                            <a:pt x="649" y="385"/>
                            <a:pt x="649" y="385"/>
                            <a:pt x="649" y="384"/>
                          </a:cubicBezTo>
                          <a:cubicBezTo>
                            <a:pt x="649" y="384"/>
                            <a:pt x="650" y="383"/>
                            <a:pt x="650" y="383"/>
                          </a:cubicBezTo>
                          <a:cubicBezTo>
                            <a:pt x="650" y="382"/>
                            <a:pt x="650" y="381"/>
                            <a:pt x="650" y="381"/>
                          </a:cubicBezTo>
                          <a:cubicBezTo>
                            <a:pt x="650" y="380"/>
                            <a:pt x="649" y="380"/>
                            <a:pt x="649" y="380"/>
                          </a:cubicBezTo>
                          <a:cubicBezTo>
                            <a:pt x="648" y="379"/>
                            <a:pt x="647" y="378"/>
                            <a:pt x="648" y="377"/>
                          </a:cubicBezTo>
                          <a:cubicBezTo>
                            <a:pt x="648" y="377"/>
                            <a:pt x="648" y="377"/>
                            <a:pt x="648" y="377"/>
                          </a:cubicBezTo>
                          <a:cubicBezTo>
                            <a:pt x="649" y="377"/>
                            <a:pt x="649" y="376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4"/>
                            <a:pt x="650" y="374"/>
                          </a:cubicBezTo>
                          <a:cubicBezTo>
                            <a:pt x="651" y="373"/>
                            <a:pt x="651" y="373"/>
                            <a:pt x="650" y="373"/>
                          </a:cubicBezTo>
                          <a:cubicBezTo>
                            <a:pt x="649" y="372"/>
                            <a:pt x="649" y="372"/>
                            <a:pt x="650" y="372"/>
                          </a:cubicBezTo>
                          <a:cubicBezTo>
                            <a:pt x="651" y="371"/>
                            <a:pt x="651" y="370"/>
                            <a:pt x="652" y="369"/>
                          </a:cubicBezTo>
                          <a:cubicBezTo>
                            <a:pt x="652" y="369"/>
                            <a:pt x="651" y="368"/>
                            <a:pt x="651" y="368"/>
                          </a:cubicBezTo>
                          <a:cubicBezTo>
                            <a:pt x="651" y="368"/>
                            <a:pt x="651" y="368"/>
                            <a:pt x="650" y="368"/>
                          </a:cubicBezTo>
                          <a:cubicBezTo>
                            <a:pt x="650" y="368"/>
                            <a:pt x="650" y="368"/>
                            <a:pt x="650" y="368"/>
                          </a:cubicBezTo>
                          <a:cubicBezTo>
                            <a:pt x="650" y="367"/>
                            <a:pt x="651" y="367"/>
                            <a:pt x="651" y="366"/>
                          </a:cubicBezTo>
                          <a:cubicBezTo>
                            <a:pt x="652" y="366"/>
                            <a:pt x="652" y="366"/>
                            <a:pt x="653" y="366"/>
                          </a:cubicBezTo>
                          <a:cubicBezTo>
                            <a:pt x="653" y="366"/>
                            <a:pt x="653" y="365"/>
                            <a:pt x="653" y="365"/>
                          </a:cubicBezTo>
                          <a:cubicBezTo>
                            <a:pt x="653" y="365"/>
                            <a:pt x="653" y="364"/>
                            <a:pt x="653" y="364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4" y="362"/>
                            <a:pt x="654" y="362"/>
                            <a:pt x="653" y="362"/>
                          </a:cubicBezTo>
                          <a:cubicBezTo>
                            <a:pt x="653" y="361"/>
                            <a:pt x="653" y="361"/>
                            <a:pt x="653" y="360"/>
                          </a:cubicBezTo>
                          <a:cubicBezTo>
                            <a:pt x="653" y="359"/>
                            <a:pt x="653" y="359"/>
                            <a:pt x="653" y="358"/>
                          </a:cubicBezTo>
                          <a:cubicBezTo>
                            <a:pt x="653" y="358"/>
                            <a:pt x="653" y="358"/>
                            <a:pt x="653" y="358"/>
                          </a:cubicBezTo>
                          <a:cubicBezTo>
                            <a:pt x="654" y="358"/>
                            <a:pt x="654" y="357"/>
                            <a:pt x="654" y="357"/>
                          </a:cubicBezTo>
                          <a:cubicBezTo>
                            <a:pt x="655" y="356"/>
                            <a:pt x="654" y="355"/>
                            <a:pt x="653" y="355"/>
                          </a:cubicBezTo>
                          <a:cubicBezTo>
                            <a:pt x="653" y="355"/>
                            <a:pt x="652" y="355"/>
                            <a:pt x="652" y="355"/>
                          </a:cubicBezTo>
                          <a:cubicBezTo>
                            <a:pt x="652" y="355"/>
                            <a:pt x="652" y="355"/>
                            <a:pt x="652" y="355"/>
                          </a:cubicBezTo>
                          <a:cubicBezTo>
                            <a:pt x="652" y="355"/>
                            <a:pt x="652" y="354"/>
                            <a:pt x="652" y="354"/>
                          </a:cubicBezTo>
                          <a:cubicBezTo>
                            <a:pt x="652" y="353"/>
                            <a:pt x="653" y="352"/>
                            <a:pt x="654" y="352"/>
                          </a:cubicBezTo>
                          <a:cubicBezTo>
                            <a:pt x="655" y="352"/>
                            <a:pt x="655" y="351"/>
                            <a:pt x="654" y="351"/>
                          </a:cubicBezTo>
                          <a:cubicBezTo>
                            <a:pt x="654" y="351"/>
                            <a:pt x="654" y="350"/>
                            <a:pt x="655" y="350"/>
                          </a:cubicBezTo>
                          <a:cubicBezTo>
                            <a:pt x="656" y="350"/>
                            <a:pt x="655" y="349"/>
                            <a:pt x="655" y="348"/>
                          </a:cubicBezTo>
                          <a:cubicBezTo>
                            <a:pt x="656" y="348"/>
                            <a:pt x="656" y="348"/>
                            <a:pt x="656" y="347"/>
                          </a:cubicBezTo>
                          <a:close/>
                          <a:moveTo>
                            <a:pt x="624" y="186"/>
                          </a:move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lose/>
                          <a:moveTo>
                            <a:pt x="628" y="191"/>
                          </a:moveTo>
                          <a:cubicBezTo>
                            <a:pt x="628" y="191"/>
                            <a:pt x="628" y="191"/>
                            <a:pt x="628" y="191"/>
                          </a:cubicBezTo>
                          <a:cubicBezTo>
                            <a:pt x="628" y="191"/>
                            <a:pt x="628" y="191"/>
                            <a:pt x="628" y="191"/>
                          </a:cubicBezTo>
                          <a:close/>
                          <a:moveTo>
                            <a:pt x="24" y="162"/>
                          </a:moveTo>
                          <a:cubicBezTo>
                            <a:pt x="24" y="162"/>
                            <a:pt x="24" y="162"/>
                            <a:pt x="24" y="162"/>
                          </a:cubicBezTo>
                          <a:cubicBezTo>
                            <a:pt x="24" y="162"/>
                            <a:pt x="24" y="162"/>
                            <a:pt x="24" y="162"/>
                          </a:cubicBezTo>
                          <a:close/>
                          <a:moveTo>
                            <a:pt x="23" y="155"/>
                          </a:move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5"/>
                          </a:cubicBezTo>
                          <a:close/>
                          <a:moveTo>
                            <a:pt x="6" y="272"/>
                          </a:moveTo>
                          <a:cubicBezTo>
                            <a:pt x="6" y="273"/>
                            <a:pt x="5" y="274"/>
                            <a:pt x="5" y="274"/>
                          </a:cubicBezTo>
                          <a:cubicBezTo>
                            <a:pt x="5" y="274"/>
                            <a:pt x="5" y="274"/>
                            <a:pt x="5" y="274"/>
                          </a:cubicBezTo>
                          <a:cubicBezTo>
                            <a:pt x="5" y="273"/>
                            <a:pt x="5" y="273"/>
                            <a:pt x="5" y="272"/>
                          </a:cubicBezTo>
                          <a:cubicBezTo>
                            <a:pt x="5" y="272"/>
                            <a:pt x="6" y="272"/>
                            <a:pt x="6" y="272"/>
                          </a:cubicBezTo>
                          <a:close/>
                          <a:moveTo>
                            <a:pt x="248" y="599"/>
                          </a:move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lose/>
                          <a:moveTo>
                            <a:pt x="284" y="609"/>
                          </a:moveTo>
                          <a:cubicBezTo>
                            <a:pt x="284" y="609"/>
                            <a:pt x="284" y="609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4" y="609"/>
                          </a:cubicBezTo>
                          <a:close/>
                          <a:moveTo>
                            <a:pt x="565" y="100"/>
                          </a:move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lose/>
                          <a:moveTo>
                            <a:pt x="570" y="107"/>
                          </a:move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lose/>
                          <a:moveTo>
                            <a:pt x="562" y="104"/>
                          </a:moveTo>
                          <a:cubicBezTo>
                            <a:pt x="562" y="104"/>
                            <a:pt x="562" y="104"/>
                            <a:pt x="562" y="104"/>
                          </a:cubicBezTo>
                          <a:cubicBezTo>
                            <a:pt x="562" y="104"/>
                            <a:pt x="562" y="104"/>
                            <a:pt x="562" y="104"/>
                          </a:cubicBezTo>
                          <a:cubicBezTo>
                            <a:pt x="562" y="104"/>
                            <a:pt x="562" y="104"/>
                            <a:pt x="562" y="104"/>
                          </a:cubicBezTo>
                          <a:close/>
                          <a:moveTo>
                            <a:pt x="514" y="560"/>
                          </a:moveTo>
                          <a:cubicBezTo>
                            <a:pt x="514" y="560"/>
                            <a:pt x="514" y="560"/>
                            <a:pt x="514" y="560"/>
                          </a:cubicBezTo>
                          <a:cubicBezTo>
                            <a:pt x="514" y="560"/>
                            <a:pt x="514" y="560"/>
                            <a:pt x="514" y="560"/>
                          </a:cubicBezTo>
                          <a:close/>
                          <a:moveTo>
                            <a:pt x="59" y="159"/>
                          </a:moveTo>
                          <a:cubicBezTo>
                            <a:pt x="60" y="159"/>
                            <a:pt x="60" y="159"/>
                            <a:pt x="60" y="159"/>
                          </a:cubicBezTo>
                          <a:cubicBezTo>
                            <a:pt x="60" y="159"/>
                            <a:pt x="60" y="159"/>
                            <a:pt x="60" y="159"/>
                          </a:cubicBezTo>
                          <a:cubicBezTo>
                            <a:pt x="59" y="159"/>
                            <a:pt x="59" y="159"/>
                            <a:pt x="59" y="159"/>
                          </a:cubicBezTo>
                          <a:close/>
                          <a:moveTo>
                            <a:pt x="515" y="559"/>
                          </a:move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lose/>
                          <a:moveTo>
                            <a:pt x="354" y="11"/>
                          </a:move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lose/>
                          <a:moveTo>
                            <a:pt x="81" y="136"/>
                          </a:moveTo>
                          <a:cubicBezTo>
                            <a:pt x="81" y="136"/>
                            <a:pt x="81" y="136"/>
                            <a:pt x="82" y="136"/>
                          </a:cubicBezTo>
                          <a:cubicBezTo>
                            <a:pt x="82" y="136"/>
                            <a:pt x="82" y="136"/>
                            <a:pt x="82" y="136"/>
                          </a:cubicBezTo>
                          <a:cubicBezTo>
                            <a:pt x="81" y="136"/>
                            <a:pt x="81" y="136"/>
                            <a:pt x="81" y="136"/>
                          </a:cubicBezTo>
                          <a:cubicBezTo>
                            <a:pt x="81" y="136"/>
                            <a:pt x="81" y="136"/>
                            <a:pt x="81" y="136"/>
                          </a:cubicBezTo>
                          <a:close/>
                          <a:moveTo>
                            <a:pt x="78" y="143"/>
                          </a:moveTo>
                          <a:cubicBezTo>
                            <a:pt x="78" y="143"/>
                            <a:pt x="78" y="143"/>
                            <a:pt x="77" y="143"/>
                          </a:cubicBezTo>
                          <a:cubicBezTo>
                            <a:pt x="77" y="143"/>
                            <a:pt x="77" y="143"/>
                            <a:pt x="77" y="143"/>
                          </a:cubicBezTo>
                          <a:cubicBezTo>
                            <a:pt x="78" y="143"/>
                            <a:pt x="78" y="143"/>
                            <a:pt x="78" y="143"/>
                          </a:cubicBezTo>
                          <a:close/>
                          <a:moveTo>
                            <a:pt x="58" y="163"/>
                          </a:moveTo>
                          <a:cubicBezTo>
                            <a:pt x="58" y="163"/>
                            <a:pt x="58" y="163"/>
                            <a:pt x="58" y="163"/>
                          </a:cubicBezTo>
                          <a:cubicBezTo>
                            <a:pt x="58" y="163"/>
                            <a:pt x="58" y="163"/>
                            <a:pt x="58" y="163"/>
                          </a:cubicBezTo>
                          <a:cubicBezTo>
                            <a:pt x="58" y="163"/>
                            <a:pt x="58" y="163"/>
                            <a:pt x="58" y="163"/>
                          </a:cubicBezTo>
                          <a:close/>
                          <a:moveTo>
                            <a:pt x="75" y="149"/>
                          </a:moveTo>
                          <a:cubicBezTo>
                            <a:pt x="75" y="149"/>
                            <a:pt x="75" y="149"/>
                            <a:pt x="75" y="149"/>
                          </a:cubicBezTo>
                          <a:cubicBezTo>
                            <a:pt x="75" y="149"/>
                            <a:pt x="75" y="149"/>
                            <a:pt x="75" y="149"/>
                          </a:cubicBezTo>
                          <a:cubicBezTo>
                            <a:pt x="75" y="149"/>
                            <a:pt x="75" y="149"/>
                            <a:pt x="75" y="149"/>
                          </a:cubicBezTo>
                          <a:close/>
                          <a:moveTo>
                            <a:pt x="74" y="148"/>
                          </a:moveTo>
                          <a:cubicBezTo>
                            <a:pt x="74" y="148"/>
                            <a:pt x="74" y="148"/>
                            <a:pt x="74" y="148"/>
                          </a:cubicBezTo>
                          <a:cubicBezTo>
                            <a:pt x="74" y="148"/>
                            <a:pt x="74" y="148"/>
                            <a:pt x="74" y="148"/>
                          </a:cubicBezTo>
                          <a:cubicBezTo>
                            <a:pt x="74" y="148"/>
                            <a:pt x="74" y="148"/>
                            <a:pt x="74" y="148"/>
                          </a:cubicBezTo>
                          <a:close/>
                          <a:moveTo>
                            <a:pt x="489" y="569"/>
                          </a:move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70"/>
                            <a:pt x="490" y="570"/>
                            <a:pt x="490" y="570"/>
                          </a:cubicBezTo>
                          <a:cubicBezTo>
                            <a:pt x="490" y="570"/>
                            <a:pt x="489" y="570"/>
                            <a:pt x="489" y="570"/>
                          </a:cubicBezTo>
                          <a:lnTo>
                            <a:pt x="489" y="569"/>
                          </a:lnTo>
                          <a:close/>
                          <a:moveTo>
                            <a:pt x="515" y="558"/>
                          </a:moveTo>
                          <a:cubicBezTo>
                            <a:pt x="515" y="558"/>
                            <a:pt x="515" y="558"/>
                            <a:pt x="515" y="558"/>
                          </a:cubicBezTo>
                          <a:cubicBezTo>
                            <a:pt x="515" y="558"/>
                            <a:pt x="515" y="558"/>
                            <a:pt x="515" y="558"/>
                          </a:cubicBezTo>
                          <a:cubicBezTo>
                            <a:pt x="515" y="558"/>
                            <a:pt x="515" y="558"/>
                            <a:pt x="515" y="558"/>
                          </a:cubicBezTo>
                          <a:close/>
                          <a:moveTo>
                            <a:pt x="106" y="101"/>
                          </a:moveTo>
                          <a:cubicBezTo>
                            <a:pt x="106" y="101"/>
                            <a:pt x="106" y="101"/>
                            <a:pt x="106" y="101"/>
                          </a:cubicBezTo>
                          <a:cubicBezTo>
                            <a:pt x="106" y="101"/>
                            <a:pt x="106" y="101"/>
                            <a:pt x="106" y="101"/>
                          </a:cubicBezTo>
                          <a:cubicBezTo>
                            <a:pt x="106" y="101"/>
                            <a:pt x="106" y="101"/>
                            <a:pt x="106" y="101"/>
                          </a:cubicBezTo>
                          <a:close/>
                          <a:moveTo>
                            <a:pt x="127" y="64"/>
                          </a:move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lose/>
                          <a:moveTo>
                            <a:pt x="81" y="132"/>
                          </a:moveTo>
                          <a:cubicBezTo>
                            <a:pt x="81" y="132"/>
                            <a:pt x="81" y="132"/>
                            <a:pt x="81" y="132"/>
                          </a:cubicBezTo>
                          <a:cubicBezTo>
                            <a:pt x="81" y="132"/>
                            <a:pt x="81" y="132"/>
                            <a:pt x="81" y="132"/>
                          </a:cubicBezTo>
                          <a:cubicBezTo>
                            <a:pt x="81" y="132"/>
                            <a:pt x="81" y="132"/>
                            <a:pt x="81" y="132"/>
                          </a:cubicBezTo>
                          <a:close/>
                          <a:moveTo>
                            <a:pt x="80" y="134"/>
                          </a:move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79" y="134"/>
                          </a:cubicBezTo>
                          <a:cubicBezTo>
                            <a:pt x="79" y="134"/>
                            <a:pt x="79" y="134"/>
                            <a:pt x="79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lose/>
                          <a:moveTo>
                            <a:pt x="39" y="189"/>
                          </a:moveTo>
                          <a:cubicBezTo>
                            <a:pt x="39" y="189"/>
                            <a:pt x="39" y="189"/>
                            <a:pt x="39" y="189"/>
                          </a:cubicBezTo>
                          <a:cubicBezTo>
                            <a:pt x="39" y="189"/>
                            <a:pt x="39" y="189"/>
                            <a:pt x="39" y="189"/>
                          </a:cubicBezTo>
                          <a:cubicBezTo>
                            <a:pt x="39" y="189"/>
                            <a:pt x="39" y="189"/>
                            <a:pt x="39" y="189"/>
                          </a:cubicBezTo>
                          <a:close/>
                          <a:moveTo>
                            <a:pt x="369" y="608"/>
                          </a:move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lose/>
                          <a:moveTo>
                            <a:pt x="408" y="599"/>
                          </a:moveTo>
                          <a:cubicBezTo>
                            <a:pt x="408" y="599"/>
                            <a:pt x="408" y="599"/>
                            <a:pt x="408" y="599"/>
                          </a:cubicBezTo>
                          <a:cubicBezTo>
                            <a:pt x="408" y="599"/>
                            <a:pt x="408" y="599"/>
                            <a:pt x="408" y="599"/>
                          </a:cubicBezTo>
                          <a:cubicBezTo>
                            <a:pt x="408" y="599"/>
                            <a:pt x="408" y="599"/>
                            <a:pt x="408" y="599"/>
                          </a:cubicBezTo>
                          <a:close/>
                          <a:moveTo>
                            <a:pt x="480" y="580"/>
                          </a:moveTo>
                          <a:cubicBezTo>
                            <a:pt x="480" y="580"/>
                            <a:pt x="480" y="580"/>
                            <a:pt x="480" y="580"/>
                          </a:cubicBezTo>
                          <a:cubicBezTo>
                            <a:pt x="480" y="580"/>
                            <a:pt x="480" y="580"/>
                            <a:pt x="479" y="580"/>
                          </a:cubicBezTo>
                          <a:cubicBezTo>
                            <a:pt x="480" y="580"/>
                            <a:pt x="480" y="580"/>
                            <a:pt x="480" y="580"/>
                          </a:cubicBezTo>
                          <a:close/>
                          <a:moveTo>
                            <a:pt x="512" y="566"/>
                          </a:moveTo>
                          <a:cubicBezTo>
                            <a:pt x="512" y="566"/>
                            <a:pt x="512" y="566"/>
                            <a:pt x="512" y="566"/>
                          </a:cubicBezTo>
                          <a:cubicBezTo>
                            <a:pt x="512" y="566"/>
                            <a:pt x="512" y="566"/>
                            <a:pt x="512" y="566"/>
                          </a:cubicBezTo>
                          <a:cubicBezTo>
                            <a:pt x="512" y="566"/>
                            <a:pt x="512" y="566"/>
                            <a:pt x="512" y="566"/>
                          </a:cubicBezTo>
                          <a:close/>
                          <a:moveTo>
                            <a:pt x="223" y="11"/>
                          </a:move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lose/>
                          <a:moveTo>
                            <a:pt x="40" y="184"/>
                          </a:move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lose/>
                          <a:moveTo>
                            <a:pt x="36" y="188"/>
                          </a:moveTo>
                          <a:cubicBezTo>
                            <a:pt x="36" y="188"/>
                            <a:pt x="36" y="188"/>
                            <a:pt x="36" y="188"/>
                          </a:cubicBezTo>
                          <a:cubicBezTo>
                            <a:pt x="36" y="188"/>
                            <a:pt x="36" y="188"/>
                            <a:pt x="36" y="188"/>
                          </a:cubicBezTo>
                          <a:cubicBezTo>
                            <a:pt x="36" y="188"/>
                            <a:pt x="36" y="188"/>
                            <a:pt x="36" y="188"/>
                          </a:cubicBezTo>
                          <a:close/>
                          <a:moveTo>
                            <a:pt x="54" y="459"/>
                          </a:moveTo>
                          <a:cubicBezTo>
                            <a:pt x="54" y="459"/>
                            <a:pt x="54" y="459"/>
                            <a:pt x="54" y="459"/>
                          </a:cubicBezTo>
                          <a:cubicBezTo>
                            <a:pt x="54" y="459"/>
                            <a:pt x="54" y="459"/>
                            <a:pt x="54" y="459"/>
                          </a:cubicBezTo>
                          <a:close/>
                          <a:moveTo>
                            <a:pt x="460" y="588"/>
                          </a:moveTo>
                          <a:cubicBezTo>
                            <a:pt x="460" y="588"/>
                            <a:pt x="460" y="588"/>
                            <a:pt x="460" y="588"/>
                          </a:cubicBezTo>
                          <a:cubicBezTo>
                            <a:pt x="460" y="588"/>
                            <a:pt x="460" y="588"/>
                            <a:pt x="460" y="588"/>
                          </a:cubicBezTo>
                          <a:close/>
                          <a:moveTo>
                            <a:pt x="461" y="587"/>
                          </a:moveTo>
                          <a:cubicBezTo>
                            <a:pt x="461" y="587"/>
                            <a:pt x="461" y="587"/>
                            <a:pt x="461" y="587"/>
                          </a:cubicBezTo>
                          <a:cubicBezTo>
                            <a:pt x="461" y="587"/>
                            <a:pt x="461" y="587"/>
                            <a:pt x="461" y="587"/>
                          </a:cubicBezTo>
                          <a:cubicBezTo>
                            <a:pt x="461" y="587"/>
                            <a:pt x="461" y="587"/>
                            <a:pt x="461" y="587"/>
                          </a:cubicBezTo>
                          <a:close/>
                          <a:moveTo>
                            <a:pt x="637" y="233"/>
                          </a:move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lose/>
                          <a:moveTo>
                            <a:pt x="637" y="232"/>
                          </a:move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lose/>
                          <a:moveTo>
                            <a:pt x="651" y="309"/>
                          </a:moveTo>
                          <a:cubicBezTo>
                            <a:pt x="651" y="309"/>
                            <a:pt x="651" y="309"/>
                            <a:pt x="651" y="310"/>
                          </a:cubicBezTo>
                          <a:cubicBezTo>
                            <a:pt x="651" y="310"/>
                            <a:pt x="651" y="310"/>
                            <a:pt x="651" y="310"/>
                          </a:cubicBezTo>
                          <a:cubicBezTo>
                            <a:pt x="651" y="310"/>
                            <a:pt x="651" y="310"/>
                            <a:pt x="651" y="309"/>
                          </a:cubicBezTo>
                          <a:close/>
                          <a:moveTo>
                            <a:pt x="640" y="233"/>
                          </a:moveTo>
                          <a:cubicBezTo>
                            <a:pt x="640" y="233"/>
                            <a:pt x="640" y="233"/>
                            <a:pt x="641" y="233"/>
                          </a:cubicBezTo>
                          <a:cubicBezTo>
                            <a:pt x="641" y="233"/>
                            <a:pt x="641" y="233"/>
                            <a:pt x="641" y="233"/>
                          </a:cubicBezTo>
                          <a:cubicBezTo>
                            <a:pt x="641" y="233"/>
                            <a:pt x="641" y="233"/>
                            <a:pt x="641" y="233"/>
                          </a:cubicBezTo>
                          <a:cubicBezTo>
                            <a:pt x="640" y="233"/>
                            <a:pt x="640" y="233"/>
                            <a:pt x="640" y="233"/>
                          </a:cubicBezTo>
                          <a:close/>
                          <a:moveTo>
                            <a:pt x="616" y="185"/>
                          </a:moveTo>
                          <a:cubicBezTo>
                            <a:pt x="616" y="185"/>
                            <a:pt x="616" y="185"/>
                            <a:pt x="616" y="184"/>
                          </a:cubicBezTo>
                          <a:cubicBezTo>
                            <a:pt x="616" y="185"/>
                            <a:pt x="616" y="185"/>
                            <a:pt x="616" y="185"/>
                          </a:cubicBezTo>
                          <a:close/>
                          <a:moveTo>
                            <a:pt x="631" y="209"/>
                          </a:move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lose/>
                          <a:moveTo>
                            <a:pt x="557" y="106"/>
                          </a:move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lose/>
                          <a:moveTo>
                            <a:pt x="564" y="109"/>
                          </a:moveTo>
                          <a:cubicBezTo>
                            <a:pt x="564" y="109"/>
                            <a:pt x="564" y="109"/>
                            <a:pt x="564" y="108"/>
                          </a:cubicBezTo>
                          <a:cubicBezTo>
                            <a:pt x="564" y="108"/>
                            <a:pt x="564" y="108"/>
                            <a:pt x="564" y="108"/>
                          </a:cubicBezTo>
                          <a:cubicBezTo>
                            <a:pt x="564" y="108"/>
                            <a:pt x="564" y="108"/>
                            <a:pt x="564" y="108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lose/>
                          <a:moveTo>
                            <a:pt x="577" y="110"/>
                          </a:move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lose/>
                          <a:moveTo>
                            <a:pt x="571" y="105"/>
                          </a:move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lose/>
                          <a:moveTo>
                            <a:pt x="494" y="62"/>
                          </a:moveTo>
                          <a:cubicBezTo>
                            <a:pt x="494" y="62"/>
                            <a:pt x="493" y="62"/>
                            <a:pt x="493" y="62"/>
                          </a:cubicBezTo>
                          <a:cubicBezTo>
                            <a:pt x="493" y="62"/>
                            <a:pt x="494" y="62"/>
                            <a:pt x="494" y="62"/>
                          </a:cubicBezTo>
                          <a:cubicBezTo>
                            <a:pt x="494" y="62"/>
                            <a:pt x="494" y="62"/>
                            <a:pt x="494" y="62"/>
                          </a:cubicBezTo>
                          <a:close/>
                          <a:moveTo>
                            <a:pt x="251" y="6"/>
                          </a:moveTo>
                          <a:cubicBezTo>
                            <a:pt x="251" y="6"/>
                            <a:pt x="251" y="6"/>
                            <a:pt x="251" y="6"/>
                          </a:cubicBezTo>
                          <a:cubicBezTo>
                            <a:pt x="251" y="6"/>
                            <a:pt x="251" y="6"/>
                            <a:pt x="251" y="6"/>
                          </a:cubicBezTo>
                          <a:cubicBezTo>
                            <a:pt x="251" y="6"/>
                            <a:pt x="251" y="6"/>
                            <a:pt x="251" y="6"/>
                          </a:cubicBezTo>
                          <a:close/>
                          <a:moveTo>
                            <a:pt x="214" y="13"/>
                          </a:moveTo>
                          <a:cubicBezTo>
                            <a:pt x="214" y="14"/>
                            <a:pt x="214" y="14"/>
                            <a:pt x="214" y="14"/>
                          </a:cubicBezTo>
                          <a:cubicBezTo>
                            <a:pt x="214" y="14"/>
                            <a:pt x="214" y="14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lose/>
                          <a:moveTo>
                            <a:pt x="127" y="64"/>
                          </a:move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lose/>
                          <a:moveTo>
                            <a:pt x="36" y="189"/>
                          </a:moveTo>
                          <a:cubicBezTo>
                            <a:pt x="36" y="189"/>
                            <a:pt x="36" y="189"/>
                            <a:pt x="36" y="189"/>
                          </a:cubicBezTo>
                          <a:cubicBezTo>
                            <a:pt x="36" y="189"/>
                            <a:pt x="36" y="189"/>
                            <a:pt x="36" y="189"/>
                          </a:cubicBezTo>
                          <a:close/>
                          <a:moveTo>
                            <a:pt x="15" y="222"/>
                          </a:moveTo>
                          <a:cubicBezTo>
                            <a:pt x="15" y="222"/>
                            <a:pt x="15" y="222"/>
                            <a:pt x="15" y="222"/>
                          </a:cubicBezTo>
                          <a:cubicBezTo>
                            <a:pt x="15" y="221"/>
                            <a:pt x="15" y="221"/>
                            <a:pt x="15" y="222"/>
                          </a:cubicBezTo>
                          <a:cubicBezTo>
                            <a:pt x="15" y="221"/>
                            <a:pt x="15" y="221"/>
                            <a:pt x="15" y="221"/>
                          </a:cubicBezTo>
                          <a:cubicBezTo>
                            <a:pt x="15" y="221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19"/>
                            <a:pt x="15" y="219"/>
                          </a:cubicBezTo>
                          <a:cubicBezTo>
                            <a:pt x="15" y="220"/>
                            <a:pt x="15" y="220"/>
                            <a:pt x="16" y="221"/>
                          </a:cubicBezTo>
                          <a:cubicBezTo>
                            <a:pt x="16" y="221"/>
                            <a:pt x="16" y="221"/>
                            <a:pt x="17" y="221"/>
                          </a:cubicBezTo>
                          <a:cubicBezTo>
                            <a:pt x="16" y="221"/>
                            <a:pt x="16" y="222"/>
                            <a:pt x="16" y="222"/>
                          </a:cubicBezTo>
                          <a:cubicBezTo>
                            <a:pt x="16" y="221"/>
                            <a:pt x="16" y="221"/>
                            <a:pt x="15" y="222"/>
                          </a:cubicBezTo>
                          <a:close/>
                          <a:moveTo>
                            <a:pt x="212" y="589"/>
                          </a:moveTo>
                          <a:cubicBezTo>
                            <a:pt x="212" y="589"/>
                            <a:pt x="212" y="589"/>
                            <a:pt x="212" y="589"/>
                          </a:cubicBezTo>
                          <a:cubicBezTo>
                            <a:pt x="212" y="589"/>
                            <a:pt x="212" y="589"/>
                            <a:pt x="212" y="589"/>
                          </a:cubicBezTo>
                          <a:cubicBezTo>
                            <a:pt x="212" y="589"/>
                            <a:pt x="212" y="589"/>
                            <a:pt x="212" y="589"/>
                          </a:cubicBezTo>
                          <a:close/>
                          <a:moveTo>
                            <a:pt x="243" y="598"/>
                          </a:move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lose/>
                          <a:moveTo>
                            <a:pt x="482" y="584"/>
                          </a:moveTo>
                          <a:cubicBezTo>
                            <a:pt x="482" y="584"/>
                            <a:pt x="482" y="584"/>
                            <a:pt x="483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lose/>
                          <a:moveTo>
                            <a:pt x="489" y="581"/>
                          </a:move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lose/>
                          <a:moveTo>
                            <a:pt x="497" y="579"/>
                          </a:move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lose/>
                          <a:moveTo>
                            <a:pt x="577" y="516"/>
                          </a:moveTo>
                          <a:cubicBezTo>
                            <a:pt x="577" y="516"/>
                            <a:pt x="577" y="516"/>
                            <a:pt x="577" y="516"/>
                          </a:cubicBezTo>
                          <a:cubicBezTo>
                            <a:pt x="577" y="516"/>
                            <a:pt x="577" y="516"/>
                            <a:pt x="577" y="516"/>
                          </a:cubicBezTo>
                          <a:cubicBezTo>
                            <a:pt x="577" y="516"/>
                            <a:pt x="577" y="516"/>
                            <a:pt x="577" y="516"/>
                          </a:cubicBezTo>
                          <a:close/>
                          <a:moveTo>
                            <a:pt x="605" y="485"/>
                          </a:moveTo>
                          <a:cubicBezTo>
                            <a:pt x="605" y="485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5"/>
                            <a:pt x="605" y="485"/>
                          </a:cubicBezTo>
                          <a:close/>
                          <a:moveTo>
                            <a:pt x="611" y="478"/>
                          </a:move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3" name="Freeform 2190">
                      <a:extLst>
                        <a:ext uri="{FF2B5EF4-FFF2-40B4-BE49-F238E27FC236}">
                          <a16:creationId xmlns:a16="http://schemas.microsoft.com/office/drawing/2014/main" id="{11EA5C65-1635-4AAA-A2B1-B589DBDC3F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5" y="2695"/>
                      <a:ext cx="16" cy="11"/>
                    </a:xfrm>
                    <a:custGeom>
                      <a:avLst/>
                      <a:gdLst>
                        <a:gd name="T0" fmla="*/ 4 w 6"/>
                        <a:gd name="T1" fmla="*/ 3 h 4"/>
                        <a:gd name="T2" fmla="*/ 5 w 6"/>
                        <a:gd name="T3" fmla="*/ 2 h 4"/>
                        <a:gd name="T4" fmla="*/ 6 w 6"/>
                        <a:gd name="T5" fmla="*/ 1 h 4"/>
                        <a:gd name="T6" fmla="*/ 6 w 6"/>
                        <a:gd name="T7" fmla="*/ 0 h 4"/>
                        <a:gd name="T8" fmla="*/ 5 w 6"/>
                        <a:gd name="T9" fmla="*/ 0 h 4"/>
                        <a:gd name="T10" fmla="*/ 4 w 6"/>
                        <a:gd name="T11" fmla="*/ 1 h 4"/>
                        <a:gd name="T12" fmla="*/ 3 w 6"/>
                        <a:gd name="T13" fmla="*/ 2 h 4"/>
                        <a:gd name="T14" fmla="*/ 3 w 6"/>
                        <a:gd name="T15" fmla="*/ 2 h 4"/>
                        <a:gd name="T16" fmla="*/ 1 w 6"/>
                        <a:gd name="T17" fmla="*/ 1 h 4"/>
                        <a:gd name="T18" fmla="*/ 1 w 6"/>
                        <a:gd name="T19" fmla="*/ 1 h 4"/>
                        <a:gd name="T20" fmla="*/ 0 w 6"/>
                        <a:gd name="T21" fmla="*/ 2 h 4"/>
                        <a:gd name="T22" fmla="*/ 1 w 6"/>
                        <a:gd name="T23" fmla="*/ 3 h 4"/>
                        <a:gd name="T24" fmla="*/ 4 w 6"/>
                        <a:gd name="T25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4" y="3"/>
                          </a:moveTo>
                          <a:cubicBezTo>
                            <a:pt x="4" y="3"/>
                            <a:pt x="5" y="3"/>
                            <a:pt x="5" y="2"/>
                          </a:cubicBezTo>
                          <a:cubicBezTo>
                            <a:pt x="5" y="2"/>
                            <a:pt x="5" y="1"/>
                            <a:pt x="6" y="1"/>
                          </a:cubicBez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5" y="0"/>
                            <a:pt x="5" y="0"/>
                          </a:cubicBezTo>
                          <a:cubicBezTo>
                            <a:pt x="5" y="0"/>
                            <a:pt x="4" y="1"/>
                            <a:pt x="4" y="1"/>
                          </a:cubicBezTo>
                          <a:cubicBezTo>
                            <a:pt x="4" y="1"/>
                            <a:pt x="3" y="1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1" y="3"/>
                          </a:cubicBezTo>
                          <a:cubicBezTo>
                            <a:pt x="2" y="3"/>
                            <a:pt x="3" y="4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4" name="Freeform 2191">
                      <a:extLst>
                        <a:ext uri="{FF2B5EF4-FFF2-40B4-BE49-F238E27FC236}">
                          <a16:creationId xmlns:a16="http://schemas.microsoft.com/office/drawing/2014/main" id="{E6CB2261-544D-49CD-93B4-FA03EBE208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3" y="4108"/>
                      <a:ext cx="11" cy="9"/>
                    </a:xfrm>
                    <a:custGeom>
                      <a:avLst/>
                      <a:gdLst>
                        <a:gd name="T0" fmla="*/ 1 w 4"/>
                        <a:gd name="T1" fmla="*/ 1 h 3"/>
                        <a:gd name="T2" fmla="*/ 0 w 4"/>
                        <a:gd name="T3" fmla="*/ 2 h 3"/>
                        <a:gd name="T4" fmla="*/ 1 w 4"/>
                        <a:gd name="T5" fmla="*/ 2 h 3"/>
                        <a:gd name="T6" fmla="*/ 2 w 4"/>
                        <a:gd name="T7" fmla="*/ 2 h 3"/>
                        <a:gd name="T8" fmla="*/ 4 w 4"/>
                        <a:gd name="T9" fmla="*/ 1 h 3"/>
                        <a:gd name="T10" fmla="*/ 4 w 4"/>
                        <a:gd name="T11" fmla="*/ 1 h 3"/>
                        <a:gd name="T12" fmla="*/ 1 w 4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3" y="3"/>
                            <a:pt x="3" y="2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0"/>
                            <a:pt x="2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5" name="Freeform 2192">
                      <a:extLst>
                        <a:ext uri="{FF2B5EF4-FFF2-40B4-BE49-F238E27FC236}">
                          <a16:creationId xmlns:a16="http://schemas.microsoft.com/office/drawing/2014/main" id="{CB994D22-6A30-4E9D-A8FF-65BC34F025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9" y="3129"/>
                      <a:ext cx="6" cy="14"/>
                    </a:xfrm>
                    <a:custGeom>
                      <a:avLst/>
                      <a:gdLst>
                        <a:gd name="T0" fmla="*/ 1 w 2"/>
                        <a:gd name="T1" fmla="*/ 0 h 5"/>
                        <a:gd name="T2" fmla="*/ 0 w 2"/>
                        <a:gd name="T3" fmla="*/ 0 h 5"/>
                        <a:gd name="T4" fmla="*/ 0 w 2"/>
                        <a:gd name="T5" fmla="*/ 2 h 5"/>
                        <a:gd name="T6" fmla="*/ 0 w 2"/>
                        <a:gd name="T7" fmla="*/ 4 h 5"/>
                        <a:gd name="T8" fmla="*/ 2 w 2"/>
                        <a:gd name="T9" fmla="*/ 4 h 5"/>
                        <a:gd name="T10" fmla="*/ 2 w 2"/>
                        <a:gd name="T11" fmla="*/ 2 h 5"/>
                        <a:gd name="T12" fmla="*/ 2 w 2"/>
                        <a:gd name="T13" fmla="*/ 1 h 5"/>
                        <a:gd name="T14" fmla="*/ 1 w 2"/>
                        <a:gd name="T15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5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0" y="4"/>
                          </a:cubicBezTo>
                          <a:cubicBezTo>
                            <a:pt x="1" y="5"/>
                            <a:pt x="1" y="5"/>
                            <a:pt x="2" y="4"/>
                          </a:cubicBezTo>
                          <a:cubicBezTo>
                            <a:pt x="2" y="3"/>
                            <a:pt x="2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6" name="Freeform 2193">
                      <a:extLst>
                        <a:ext uri="{FF2B5EF4-FFF2-40B4-BE49-F238E27FC236}">
                          <a16:creationId xmlns:a16="http://schemas.microsoft.com/office/drawing/2014/main" id="{2CF8010F-BF9D-4AC6-ACB3-B1D3F116E1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77" y="3569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1 h 4"/>
                        <a:gd name="T2" fmla="*/ 1 w 3"/>
                        <a:gd name="T3" fmla="*/ 0 h 4"/>
                        <a:gd name="T4" fmla="*/ 1 w 3"/>
                        <a:gd name="T5" fmla="*/ 1 h 4"/>
                        <a:gd name="T6" fmla="*/ 1 w 3"/>
                        <a:gd name="T7" fmla="*/ 2 h 4"/>
                        <a:gd name="T8" fmla="*/ 0 w 3"/>
                        <a:gd name="T9" fmla="*/ 4 h 4"/>
                        <a:gd name="T10" fmla="*/ 2 w 3"/>
                        <a:gd name="T11" fmla="*/ 4 h 4"/>
                        <a:gd name="T12" fmla="*/ 2 w 3"/>
                        <a:gd name="T13" fmla="*/ 4 h 4"/>
                        <a:gd name="T14" fmla="*/ 2 w 3"/>
                        <a:gd name="T15" fmla="*/ 1 h 4"/>
                        <a:gd name="T16" fmla="*/ 2 w 3"/>
                        <a:gd name="T17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1"/>
                          </a:move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0" y="3"/>
                            <a:pt x="0" y="3"/>
                            <a:pt x="0" y="4"/>
                          </a:cubicBez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3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7" name="Freeform 2194">
                      <a:extLst>
                        <a:ext uri="{FF2B5EF4-FFF2-40B4-BE49-F238E27FC236}">
                          <a16:creationId xmlns:a16="http://schemas.microsoft.com/office/drawing/2014/main" id="{0560EDF3-F6F1-4425-9E4A-7D327D10C9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31" y="2448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3 h 3"/>
                        <a:gd name="T2" fmla="*/ 2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2 h 3"/>
                        <a:gd name="T8" fmla="*/ 2 w 2"/>
                        <a:gd name="T9" fmla="*/ 2 h 3"/>
                        <a:gd name="T10" fmla="*/ 2 w 2"/>
                        <a:gd name="T11" fmla="*/ 1 h 3"/>
                        <a:gd name="T12" fmla="*/ 0 w 2"/>
                        <a:gd name="T13" fmla="*/ 1 h 3"/>
                        <a:gd name="T14" fmla="*/ 0 w 2"/>
                        <a:gd name="T15" fmla="*/ 2 h 3"/>
                        <a:gd name="T16" fmla="*/ 0 w 2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3"/>
                          </a:move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8" name="Freeform 2195">
                      <a:extLst>
                        <a:ext uri="{FF2B5EF4-FFF2-40B4-BE49-F238E27FC236}">
                          <a16:creationId xmlns:a16="http://schemas.microsoft.com/office/drawing/2014/main" id="{739317DD-C09B-4378-8C16-37C7A46936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69" y="4106"/>
                      <a:ext cx="16" cy="11"/>
                    </a:xfrm>
                    <a:custGeom>
                      <a:avLst/>
                      <a:gdLst>
                        <a:gd name="T0" fmla="*/ 5 w 6"/>
                        <a:gd name="T1" fmla="*/ 2 h 4"/>
                        <a:gd name="T2" fmla="*/ 4 w 6"/>
                        <a:gd name="T3" fmla="*/ 1 h 4"/>
                        <a:gd name="T4" fmla="*/ 3 w 6"/>
                        <a:gd name="T5" fmla="*/ 0 h 4"/>
                        <a:gd name="T6" fmla="*/ 1 w 6"/>
                        <a:gd name="T7" fmla="*/ 0 h 4"/>
                        <a:gd name="T8" fmla="*/ 0 w 6"/>
                        <a:gd name="T9" fmla="*/ 1 h 4"/>
                        <a:gd name="T10" fmla="*/ 1 w 6"/>
                        <a:gd name="T11" fmla="*/ 1 h 4"/>
                        <a:gd name="T12" fmla="*/ 3 w 6"/>
                        <a:gd name="T13" fmla="*/ 1 h 4"/>
                        <a:gd name="T14" fmla="*/ 3 w 6"/>
                        <a:gd name="T15" fmla="*/ 2 h 4"/>
                        <a:gd name="T16" fmla="*/ 4 w 6"/>
                        <a:gd name="T17" fmla="*/ 3 h 4"/>
                        <a:gd name="T18" fmla="*/ 6 w 6"/>
                        <a:gd name="T19" fmla="*/ 4 h 4"/>
                        <a:gd name="T20" fmla="*/ 6 w 6"/>
                        <a:gd name="T21" fmla="*/ 3 h 4"/>
                        <a:gd name="T22" fmla="*/ 5 w 6"/>
                        <a:gd name="T23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5" y="2"/>
                          </a:move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ubicBezTo>
                            <a:pt x="3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2" y="1"/>
                            <a:pt x="2" y="1"/>
                            <a:pt x="3" y="1"/>
                          </a:cubicBezTo>
                          <a:cubicBezTo>
                            <a:pt x="3" y="1"/>
                            <a:pt x="3" y="2"/>
                            <a:pt x="3" y="2"/>
                          </a:cubicBezTo>
                          <a:cubicBezTo>
                            <a:pt x="3" y="2"/>
                            <a:pt x="4" y="3"/>
                            <a:pt x="4" y="3"/>
                          </a:cubicBezTo>
                          <a:cubicBezTo>
                            <a:pt x="4" y="4"/>
                            <a:pt x="5" y="4"/>
                            <a:pt x="6" y="4"/>
                          </a:cubicBezTo>
                          <a:cubicBezTo>
                            <a:pt x="6" y="4"/>
                            <a:pt x="6" y="4"/>
                            <a:pt x="6" y="3"/>
                          </a:cubicBezTo>
                          <a:cubicBezTo>
                            <a:pt x="6" y="3"/>
                            <a:pt x="5" y="2"/>
                            <a:pt x="5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49" name="Freeform 2196">
                      <a:extLst>
                        <a:ext uri="{FF2B5EF4-FFF2-40B4-BE49-F238E27FC236}">
                          <a16:creationId xmlns:a16="http://schemas.microsoft.com/office/drawing/2014/main" id="{B4796216-7B22-438C-A49B-042A040C34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05" y="4103"/>
                      <a:ext cx="19" cy="11"/>
                    </a:xfrm>
                    <a:custGeom>
                      <a:avLst/>
                      <a:gdLst>
                        <a:gd name="T0" fmla="*/ 7 w 7"/>
                        <a:gd name="T1" fmla="*/ 2 h 4"/>
                        <a:gd name="T2" fmla="*/ 5 w 7"/>
                        <a:gd name="T3" fmla="*/ 1 h 4"/>
                        <a:gd name="T4" fmla="*/ 4 w 7"/>
                        <a:gd name="T5" fmla="*/ 1 h 4"/>
                        <a:gd name="T6" fmla="*/ 2 w 7"/>
                        <a:gd name="T7" fmla="*/ 1 h 4"/>
                        <a:gd name="T8" fmla="*/ 2 w 7"/>
                        <a:gd name="T9" fmla="*/ 1 h 4"/>
                        <a:gd name="T10" fmla="*/ 1 w 7"/>
                        <a:gd name="T11" fmla="*/ 1 h 4"/>
                        <a:gd name="T12" fmla="*/ 0 w 7"/>
                        <a:gd name="T13" fmla="*/ 2 h 4"/>
                        <a:gd name="T14" fmla="*/ 1 w 7"/>
                        <a:gd name="T15" fmla="*/ 3 h 4"/>
                        <a:gd name="T16" fmla="*/ 3 w 7"/>
                        <a:gd name="T17" fmla="*/ 2 h 4"/>
                        <a:gd name="T18" fmla="*/ 3 w 7"/>
                        <a:gd name="T19" fmla="*/ 2 h 4"/>
                        <a:gd name="T20" fmla="*/ 3 w 7"/>
                        <a:gd name="T21" fmla="*/ 2 h 4"/>
                        <a:gd name="T22" fmla="*/ 3 w 7"/>
                        <a:gd name="T23" fmla="*/ 2 h 4"/>
                        <a:gd name="T24" fmla="*/ 3 w 7"/>
                        <a:gd name="T25" fmla="*/ 2 h 4"/>
                        <a:gd name="T26" fmla="*/ 3 w 7"/>
                        <a:gd name="T27" fmla="*/ 2 h 4"/>
                        <a:gd name="T28" fmla="*/ 5 w 7"/>
                        <a:gd name="T29" fmla="*/ 3 h 4"/>
                        <a:gd name="T30" fmla="*/ 7 w 7"/>
                        <a:gd name="T31" fmla="*/ 3 h 4"/>
                        <a:gd name="T32" fmla="*/ 7 w 7"/>
                        <a:gd name="T33" fmla="*/ 3 h 4"/>
                        <a:gd name="T34" fmla="*/ 7 w 7"/>
                        <a:gd name="T35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7" h="4">
                          <a:moveTo>
                            <a:pt x="7" y="2"/>
                          </a:moveTo>
                          <a:cubicBezTo>
                            <a:pt x="6" y="2"/>
                            <a:pt x="5" y="2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3" y="0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1"/>
                          </a:cubicBezTo>
                          <a:cubicBezTo>
                            <a:pt x="1" y="1"/>
                            <a:pt x="0" y="1"/>
                            <a:pt x="0" y="2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ubicBezTo>
                            <a:pt x="2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4" y="3"/>
                            <a:pt x="4" y="3"/>
                            <a:pt x="5" y="3"/>
                          </a:cubicBezTo>
                          <a:cubicBezTo>
                            <a:pt x="6" y="4"/>
                            <a:pt x="6" y="4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2"/>
                            <a:pt x="7" y="2"/>
                            <a:pt x="7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0" name="Freeform 2197">
                      <a:extLst>
                        <a:ext uri="{FF2B5EF4-FFF2-40B4-BE49-F238E27FC236}">
                          <a16:creationId xmlns:a16="http://schemas.microsoft.com/office/drawing/2014/main" id="{04DF0792-05BE-42DC-BCCD-3E0EF2C565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65"/>
                      <a:ext cx="10" cy="18"/>
                    </a:xfrm>
                    <a:custGeom>
                      <a:avLst/>
                      <a:gdLst>
                        <a:gd name="T0" fmla="*/ 3 w 4"/>
                        <a:gd name="T1" fmla="*/ 3 h 7"/>
                        <a:gd name="T2" fmla="*/ 3 w 4"/>
                        <a:gd name="T3" fmla="*/ 2 h 7"/>
                        <a:gd name="T4" fmla="*/ 3 w 4"/>
                        <a:gd name="T5" fmla="*/ 1 h 7"/>
                        <a:gd name="T6" fmla="*/ 2 w 4"/>
                        <a:gd name="T7" fmla="*/ 1 h 7"/>
                        <a:gd name="T8" fmla="*/ 1 w 4"/>
                        <a:gd name="T9" fmla="*/ 1 h 7"/>
                        <a:gd name="T10" fmla="*/ 1 w 4"/>
                        <a:gd name="T11" fmla="*/ 2 h 7"/>
                        <a:gd name="T12" fmla="*/ 1 w 4"/>
                        <a:gd name="T13" fmla="*/ 3 h 7"/>
                        <a:gd name="T14" fmla="*/ 1 w 4"/>
                        <a:gd name="T15" fmla="*/ 3 h 7"/>
                        <a:gd name="T16" fmla="*/ 2 w 4"/>
                        <a:gd name="T17" fmla="*/ 3 h 7"/>
                        <a:gd name="T18" fmla="*/ 2 w 4"/>
                        <a:gd name="T19" fmla="*/ 4 h 7"/>
                        <a:gd name="T20" fmla="*/ 3 w 4"/>
                        <a:gd name="T21" fmla="*/ 5 h 7"/>
                        <a:gd name="T22" fmla="*/ 3 w 4"/>
                        <a:gd name="T23" fmla="*/ 7 h 7"/>
                        <a:gd name="T24" fmla="*/ 4 w 4"/>
                        <a:gd name="T25" fmla="*/ 7 h 7"/>
                        <a:gd name="T26" fmla="*/ 4 w 4"/>
                        <a:gd name="T27" fmla="*/ 5 h 7"/>
                        <a:gd name="T28" fmla="*/ 3 w 4"/>
                        <a:gd name="T29" fmla="*/ 4 h 7"/>
                        <a:gd name="T30" fmla="*/ 3 w 4"/>
                        <a:gd name="T31" fmla="*/ 3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4" h="7">
                          <a:moveTo>
                            <a:pt x="3" y="3"/>
                          </a:moveTo>
                          <a:cubicBezTo>
                            <a:pt x="3" y="3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2" y="3"/>
                            <a:pt x="2" y="3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5"/>
                            <a:pt x="2" y="5"/>
                            <a:pt x="3" y="5"/>
                          </a:cubicBezTo>
                          <a:cubicBezTo>
                            <a:pt x="3" y="6"/>
                            <a:pt x="3" y="6"/>
                            <a:pt x="3" y="7"/>
                          </a:cubicBezTo>
                          <a:cubicBezTo>
                            <a:pt x="3" y="7"/>
                            <a:pt x="3" y="7"/>
                            <a:pt x="4" y="7"/>
                          </a:cubicBezTo>
                          <a:cubicBezTo>
                            <a:pt x="4" y="6"/>
                            <a:pt x="4" y="6"/>
                            <a:pt x="4" y="5"/>
                          </a:cubicBezTo>
                          <a:cubicBezTo>
                            <a:pt x="4" y="5"/>
                            <a:pt x="4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1" name="Freeform 2198">
                      <a:extLst>
                        <a:ext uri="{FF2B5EF4-FFF2-40B4-BE49-F238E27FC236}">
                          <a16:creationId xmlns:a16="http://schemas.microsoft.com/office/drawing/2014/main" id="{45214E90-8ADF-4283-B1F7-4C8A2E91762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494" y="2451"/>
                      <a:ext cx="83" cy="13"/>
                    </a:xfrm>
                    <a:custGeom>
                      <a:avLst/>
                      <a:gdLst>
                        <a:gd name="T0" fmla="*/ 2 w 31"/>
                        <a:gd name="T1" fmla="*/ 2 h 5"/>
                        <a:gd name="T2" fmla="*/ 5 w 31"/>
                        <a:gd name="T3" fmla="*/ 2 h 5"/>
                        <a:gd name="T4" fmla="*/ 6 w 31"/>
                        <a:gd name="T5" fmla="*/ 3 h 5"/>
                        <a:gd name="T6" fmla="*/ 7 w 31"/>
                        <a:gd name="T7" fmla="*/ 3 h 5"/>
                        <a:gd name="T8" fmla="*/ 10 w 31"/>
                        <a:gd name="T9" fmla="*/ 3 h 5"/>
                        <a:gd name="T10" fmla="*/ 10 w 31"/>
                        <a:gd name="T11" fmla="*/ 3 h 5"/>
                        <a:gd name="T12" fmla="*/ 10 w 31"/>
                        <a:gd name="T13" fmla="*/ 3 h 5"/>
                        <a:gd name="T14" fmla="*/ 17 w 31"/>
                        <a:gd name="T15" fmla="*/ 3 h 5"/>
                        <a:gd name="T16" fmla="*/ 18 w 31"/>
                        <a:gd name="T17" fmla="*/ 4 h 5"/>
                        <a:gd name="T18" fmla="*/ 19 w 31"/>
                        <a:gd name="T19" fmla="*/ 4 h 5"/>
                        <a:gd name="T20" fmla="*/ 21 w 31"/>
                        <a:gd name="T21" fmla="*/ 4 h 5"/>
                        <a:gd name="T22" fmla="*/ 22 w 31"/>
                        <a:gd name="T23" fmla="*/ 3 h 5"/>
                        <a:gd name="T24" fmla="*/ 22 w 31"/>
                        <a:gd name="T25" fmla="*/ 4 h 5"/>
                        <a:gd name="T26" fmla="*/ 23 w 31"/>
                        <a:gd name="T27" fmla="*/ 4 h 5"/>
                        <a:gd name="T28" fmla="*/ 25 w 31"/>
                        <a:gd name="T29" fmla="*/ 4 h 5"/>
                        <a:gd name="T30" fmla="*/ 26 w 31"/>
                        <a:gd name="T31" fmla="*/ 4 h 5"/>
                        <a:gd name="T32" fmla="*/ 26 w 31"/>
                        <a:gd name="T33" fmla="*/ 4 h 5"/>
                        <a:gd name="T34" fmla="*/ 26 w 31"/>
                        <a:gd name="T35" fmla="*/ 4 h 5"/>
                        <a:gd name="T36" fmla="*/ 27 w 31"/>
                        <a:gd name="T37" fmla="*/ 4 h 5"/>
                        <a:gd name="T38" fmla="*/ 28 w 31"/>
                        <a:gd name="T39" fmla="*/ 4 h 5"/>
                        <a:gd name="T40" fmla="*/ 31 w 31"/>
                        <a:gd name="T41" fmla="*/ 4 h 5"/>
                        <a:gd name="T42" fmla="*/ 31 w 31"/>
                        <a:gd name="T43" fmla="*/ 4 h 5"/>
                        <a:gd name="T44" fmla="*/ 31 w 31"/>
                        <a:gd name="T45" fmla="*/ 3 h 5"/>
                        <a:gd name="T46" fmla="*/ 30 w 31"/>
                        <a:gd name="T47" fmla="*/ 2 h 5"/>
                        <a:gd name="T48" fmla="*/ 28 w 31"/>
                        <a:gd name="T49" fmla="*/ 2 h 5"/>
                        <a:gd name="T50" fmla="*/ 26 w 31"/>
                        <a:gd name="T51" fmla="*/ 2 h 5"/>
                        <a:gd name="T52" fmla="*/ 25 w 31"/>
                        <a:gd name="T53" fmla="*/ 2 h 5"/>
                        <a:gd name="T54" fmla="*/ 25 w 31"/>
                        <a:gd name="T55" fmla="*/ 3 h 5"/>
                        <a:gd name="T56" fmla="*/ 24 w 31"/>
                        <a:gd name="T57" fmla="*/ 2 h 5"/>
                        <a:gd name="T58" fmla="*/ 23 w 31"/>
                        <a:gd name="T59" fmla="*/ 2 h 5"/>
                        <a:gd name="T60" fmla="*/ 22 w 31"/>
                        <a:gd name="T61" fmla="*/ 3 h 5"/>
                        <a:gd name="T62" fmla="*/ 20 w 31"/>
                        <a:gd name="T63" fmla="*/ 2 h 5"/>
                        <a:gd name="T64" fmla="*/ 19 w 31"/>
                        <a:gd name="T65" fmla="*/ 2 h 5"/>
                        <a:gd name="T66" fmla="*/ 19 w 31"/>
                        <a:gd name="T67" fmla="*/ 1 h 5"/>
                        <a:gd name="T68" fmla="*/ 13 w 31"/>
                        <a:gd name="T69" fmla="*/ 1 h 5"/>
                        <a:gd name="T70" fmla="*/ 13 w 31"/>
                        <a:gd name="T71" fmla="*/ 2 h 5"/>
                        <a:gd name="T72" fmla="*/ 11 w 31"/>
                        <a:gd name="T73" fmla="*/ 2 h 5"/>
                        <a:gd name="T74" fmla="*/ 10 w 31"/>
                        <a:gd name="T75" fmla="*/ 2 h 5"/>
                        <a:gd name="T76" fmla="*/ 9 w 31"/>
                        <a:gd name="T77" fmla="*/ 1 h 5"/>
                        <a:gd name="T78" fmla="*/ 7 w 31"/>
                        <a:gd name="T79" fmla="*/ 1 h 5"/>
                        <a:gd name="T80" fmla="*/ 6 w 31"/>
                        <a:gd name="T81" fmla="*/ 1 h 5"/>
                        <a:gd name="T82" fmla="*/ 5 w 31"/>
                        <a:gd name="T83" fmla="*/ 0 h 5"/>
                        <a:gd name="T84" fmla="*/ 3 w 31"/>
                        <a:gd name="T85" fmla="*/ 0 h 5"/>
                        <a:gd name="T86" fmla="*/ 3 w 31"/>
                        <a:gd name="T87" fmla="*/ 0 h 5"/>
                        <a:gd name="T88" fmla="*/ 3 w 31"/>
                        <a:gd name="T89" fmla="*/ 0 h 5"/>
                        <a:gd name="T90" fmla="*/ 3 w 31"/>
                        <a:gd name="T91" fmla="*/ 0 h 5"/>
                        <a:gd name="T92" fmla="*/ 1 w 31"/>
                        <a:gd name="T93" fmla="*/ 0 h 5"/>
                        <a:gd name="T94" fmla="*/ 1 w 31"/>
                        <a:gd name="T95" fmla="*/ 0 h 5"/>
                        <a:gd name="T96" fmla="*/ 1 w 31"/>
                        <a:gd name="T97" fmla="*/ 2 h 5"/>
                        <a:gd name="T98" fmla="*/ 2 w 31"/>
                        <a:gd name="T99" fmla="*/ 2 h 5"/>
                        <a:gd name="T100" fmla="*/ 17 w 31"/>
                        <a:gd name="T101" fmla="*/ 3 h 5"/>
                        <a:gd name="T102" fmla="*/ 17 w 31"/>
                        <a:gd name="T103" fmla="*/ 3 h 5"/>
                        <a:gd name="T104" fmla="*/ 17 w 31"/>
                        <a:gd name="T105" fmla="*/ 3 h 5"/>
                        <a:gd name="T106" fmla="*/ 17 w 31"/>
                        <a:gd name="T107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31" h="5">
                          <a:moveTo>
                            <a:pt x="2" y="2"/>
                          </a:moveTo>
                          <a:cubicBezTo>
                            <a:pt x="3" y="2"/>
                            <a:pt x="4" y="2"/>
                            <a:pt x="5" y="2"/>
                          </a:cubicBezTo>
                          <a:cubicBezTo>
                            <a:pt x="5" y="3"/>
                            <a:pt x="6" y="3"/>
                            <a:pt x="6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9" y="4"/>
                            <a:pt x="9" y="4"/>
                            <a:pt x="10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12" y="3"/>
                            <a:pt x="14" y="3"/>
                            <a:pt x="17" y="3"/>
                          </a:cubicBezTo>
                          <a:cubicBezTo>
                            <a:pt x="17" y="3"/>
                            <a:pt x="17" y="4"/>
                            <a:pt x="18" y="4"/>
                          </a:cubicBezTo>
                          <a:cubicBezTo>
                            <a:pt x="18" y="4"/>
                            <a:pt x="19" y="4"/>
                            <a:pt x="19" y="4"/>
                          </a:cubicBezTo>
                          <a:cubicBezTo>
                            <a:pt x="20" y="4"/>
                            <a:pt x="20" y="4"/>
                            <a:pt x="21" y="4"/>
                          </a:cubicBezTo>
                          <a:cubicBezTo>
                            <a:pt x="21" y="4"/>
                            <a:pt x="21" y="3"/>
                            <a:pt x="22" y="3"/>
                          </a:cubicBezTo>
                          <a:cubicBezTo>
                            <a:pt x="22" y="4"/>
                            <a:pt x="22" y="4"/>
                            <a:pt x="22" y="4"/>
                          </a:cubicBezTo>
                          <a:cubicBezTo>
                            <a:pt x="23" y="4"/>
                            <a:pt x="23" y="4"/>
                            <a:pt x="23" y="4"/>
                          </a:cubicBezTo>
                          <a:cubicBezTo>
                            <a:pt x="23" y="4"/>
                            <a:pt x="24" y="4"/>
                            <a:pt x="25" y="4"/>
                          </a:cubicBezTo>
                          <a:cubicBezTo>
                            <a:pt x="25" y="4"/>
                            <a:pt x="25" y="4"/>
                            <a:pt x="26" y="4"/>
                          </a:cubicBezTo>
                          <a:cubicBezTo>
                            <a:pt x="26" y="4"/>
                            <a:pt x="26" y="4"/>
                            <a:pt x="26" y="4"/>
                          </a:cubicBezTo>
                          <a:cubicBezTo>
                            <a:pt x="26" y="4"/>
                            <a:pt x="26" y="4"/>
                            <a:pt x="26" y="4"/>
                          </a:cubicBezTo>
                          <a:cubicBezTo>
                            <a:pt x="27" y="4"/>
                            <a:pt x="27" y="4"/>
                            <a:pt x="27" y="4"/>
                          </a:cubicBezTo>
                          <a:cubicBezTo>
                            <a:pt x="27" y="4"/>
                            <a:pt x="27" y="4"/>
                            <a:pt x="28" y="4"/>
                          </a:cubicBezTo>
                          <a:cubicBezTo>
                            <a:pt x="29" y="5"/>
                            <a:pt x="30" y="5"/>
                            <a:pt x="31" y="4"/>
                          </a:cubicBezTo>
                          <a:cubicBezTo>
                            <a:pt x="31" y="4"/>
                            <a:pt x="31" y="4"/>
                            <a:pt x="31" y="4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31" y="3"/>
                            <a:pt x="31" y="2"/>
                            <a:pt x="30" y="2"/>
                          </a:cubicBezTo>
                          <a:cubicBezTo>
                            <a:pt x="30" y="2"/>
                            <a:pt x="29" y="2"/>
                            <a:pt x="28" y="2"/>
                          </a:cubicBezTo>
                          <a:cubicBezTo>
                            <a:pt x="28" y="3"/>
                            <a:pt x="27" y="3"/>
                            <a:pt x="26" y="2"/>
                          </a:cubicBezTo>
                          <a:cubicBezTo>
                            <a:pt x="26" y="2"/>
                            <a:pt x="26" y="2"/>
                            <a:pt x="25" y="2"/>
                          </a:cubicBezTo>
                          <a:cubicBezTo>
                            <a:pt x="25" y="3"/>
                            <a:pt x="25" y="3"/>
                            <a:pt x="25" y="3"/>
                          </a:cubicBezTo>
                          <a:cubicBezTo>
                            <a:pt x="25" y="3"/>
                            <a:pt x="25" y="2"/>
                            <a:pt x="24" y="2"/>
                          </a:cubicBezTo>
                          <a:cubicBezTo>
                            <a:pt x="24" y="2"/>
                            <a:pt x="23" y="2"/>
                            <a:pt x="23" y="2"/>
                          </a:cubicBezTo>
                          <a:cubicBezTo>
                            <a:pt x="22" y="2"/>
                            <a:pt x="22" y="2"/>
                            <a:pt x="22" y="3"/>
                          </a:cubicBezTo>
                          <a:cubicBezTo>
                            <a:pt x="21" y="2"/>
                            <a:pt x="20" y="2"/>
                            <a:pt x="20" y="2"/>
                          </a:cubicBezTo>
                          <a:cubicBezTo>
                            <a:pt x="20" y="2"/>
                            <a:pt x="20" y="2"/>
                            <a:pt x="19" y="2"/>
                          </a:cubicBezTo>
                          <a:cubicBezTo>
                            <a:pt x="19" y="1"/>
                            <a:pt x="19" y="1"/>
                            <a:pt x="19" y="1"/>
                          </a:cubicBezTo>
                          <a:cubicBezTo>
                            <a:pt x="17" y="1"/>
                            <a:pt x="15" y="1"/>
                            <a:pt x="13" y="1"/>
                          </a:cubicBezTo>
                          <a:cubicBezTo>
                            <a:pt x="13" y="1"/>
                            <a:pt x="13" y="2"/>
                            <a:pt x="13" y="2"/>
                          </a:cubicBezTo>
                          <a:cubicBezTo>
                            <a:pt x="12" y="2"/>
                            <a:pt x="11" y="2"/>
                            <a:pt x="11" y="2"/>
                          </a:cubicBezTo>
                          <a:cubicBezTo>
                            <a:pt x="11" y="2"/>
                            <a:pt x="10" y="2"/>
                            <a:pt x="10" y="2"/>
                          </a:cubicBezTo>
                          <a:cubicBezTo>
                            <a:pt x="10" y="1"/>
                            <a:pt x="10" y="1"/>
                            <a:pt x="9" y="1"/>
                          </a:cubicBezTo>
                          <a:cubicBezTo>
                            <a:pt x="8" y="1"/>
                            <a:pt x="7" y="1"/>
                            <a:pt x="7" y="1"/>
                          </a:cubicBezTo>
                          <a:cubicBezTo>
                            <a:pt x="6" y="1"/>
                            <a:pt x="6" y="1"/>
                            <a:pt x="6" y="1"/>
                          </a:cubicBezTo>
                          <a:cubicBezTo>
                            <a:pt x="6" y="1"/>
                            <a:pt x="5" y="0"/>
                            <a:pt x="5" y="0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lose/>
                          <a:moveTo>
                            <a:pt x="17" y="3"/>
                          </a:moveTo>
                          <a:cubicBezTo>
                            <a:pt x="17" y="3"/>
                            <a:pt x="17" y="3"/>
                            <a:pt x="17" y="3"/>
                          </a:cubicBezTo>
                          <a:cubicBezTo>
                            <a:pt x="17" y="3"/>
                            <a:pt x="17" y="3"/>
                            <a:pt x="17" y="3"/>
                          </a:cubicBezTo>
                          <a:cubicBezTo>
                            <a:pt x="17" y="3"/>
                            <a:pt x="17" y="3"/>
                            <a:pt x="17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2" name="Freeform 2199">
                      <a:extLst>
                        <a:ext uri="{FF2B5EF4-FFF2-40B4-BE49-F238E27FC236}">
                          <a16:creationId xmlns:a16="http://schemas.microsoft.com/office/drawing/2014/main" id="{B3E24BAD-1D3F-446C-9149-AB1E1946DA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805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1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3" name="Freeform 2200">
                      <a:extLst>
                        <a:ext uri="{FF2B5EF4-FFF2-40B4-BE49-F238E27FC236}">
                          <a16:creationId xmlns:a16="http://schemas.microsoft.com/office/drawing/2014/main" id="{16D42142-4F21-4161-9383-423BC7C065F1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81" y="3867"/>
                      <a:ext cx="43" cy="48"/>
                    </a:xfrm>
                    <a:custGeom>
                      <a:avLst/>
                      <a:gdLst>
                        <a:gd name="T0" fmla="*/ 14 w 16"/>
                        <a:gd name="T1" fmla="*/ 14 h 18"/>
                        <a:gd name="T2" fmla="*/ 14 w 16"/>
                        <a:gd name="T3" fmla="*/ 14 h 18"/>
                        <a:gd name="T4" fmla="*/ 13 w 16"/>
                        <a:gd name="T5" fmla="*/ 12 h 18"/>
                        <a:gd name="T6" fmla="*/ 12 w 16"/>
                        <a:gd name="T7" fmla="*/ 11 h 18"/>
                        <a:gd name="T8" fmla="*/ 11 w 16"/>
                        <a:gd name="T9" fmla="*/ 9 h 18"/>
                        <a:gd name="T10" fmla="*/ 10 w 16"/>
                        <a:gd name="T11" fmla="*/ 9 h 18"/>
                        <a:gd name="T12" fmla="*/ 9 w 16"/>
                        <a:gd name="T13" fmla="*/ 8 h 18"/>
                        <a:gd name="T14" fmla="*/ 9 w 16"/>
                        <a:gd name="T15" fmla="*/ 7 h 18"/>
                        <a:gd name="T16" fmla="*/ 8 w 16"/>
                        <a:gd name="T17" fmla="*/ 7 h 18"/>
                        <a:gd name="T18" fmla="*/ 7 w 16"/>
                        <a:gd name="T19" fmla="*/ 6 h 18"/>
                        <a:gd name="T20" fmla="*/ 7 w 16"/>
                        <a:gd name="T21" fmla="*/ 6 h 18"/>
                        <a:gd name="T22" fmla="*/ 6 w 16"/>
                        <a:gd name="T23" fmla="*/ 5 h 18"/>
                        <a:gd name="T24" fmla="*/ 4 w 16"/>
                        <a:gd name="T25" fmla="*/ 3 h 18"/>
                        <a:gd name="T26" fmla="*/ 4 w 16"/>
                        <a:gd name="T27" fmla="*/ 2 h 18"/>
                        <a:gd name="T28" fmla="*/ 3 w 16"/>
                        <a:gd name="T29" fmla="*/ 1 h 18"/>
                        <a:gd name="T30" fmla="*/ 1 w 16"/>
                        <a:gd name="T31" fmla="*/ 0 h 18"/>
                        <a:gd name="T32" fmla="*/ 1 w 16"/>
                        <a:gd name="T33" fmla="*/ 2 h 18"/>
                        <a:gd name="T34" fmla="*/ 2 w 16"/>
                        <a:gd name="T35" fmla="*/ 2 h 18"/>
                        <a:gd name="T36" fmla="*/ 2 w 16"/>
                        <a:gd name="T37" fmla="*/ 3 h 18"/>
                        <a:gd name="T38" fmla="*/ 3 w 16"/>
                        <a:gd name="T39" fmla="*/ 4 h 18"/>
                        <a:gd name="T40" fmla="*/ 3 w 16"/>
                        <a:gd name="T41" fmla="*/ 4 h 18"/>
                        <a:gd name="T42" fmla="*/ 3 w 16"/>
                        <a:gd name="T43" fmla="*/ 5 h 18"/>
                        <a:gd name="T44" fmla="*/ 5 w 16"/>
                        <a:gd name="T45" fmla="*/ 6 h 18"/>
                        <a:gd name="T46" fmla="*/ 5 w 16"/>
                        <a:gd name="T47" fmla="*/ 6 h 18"/>
                        <a:gd name="T48" fmla="*/ 6 w 16"/>
                        <a:gd name="T49" fmla="*/ 7 h 18"/>
                        <a:gd name="T50" fmla="*/ 6 w 16"/>
                        <a:gd name="T51" fmla="*/ 7 h 18"/>
                        <a:gd name="T52" fmla="*/ 7 w 16"/>
                        <a:gd name="T53" fmla="*/ 8 h 18"/>
                        <a:gd name="T54" fmla="*/ 8 w 16"/>
                        <a:gd name="T55" fmla="*/ 10 h 18"/>
                        <a:gd name="T56" fmla="*/ 10 w 16"/>
                        <a:gd name="T57" fmla="*/ 12 h 18"/>
                        <a:gd name="T58" fmla="*/ 13 w 16"/>
                        <a:gd name="T59" fmla="*/ 15 h 18"/>
                        <a:gd name="T60" fmla="*/ 15 w 16"/>
                        <a:gd name="T61" fmla="*/ 17 h 18"/>
                        <a:gd name="T62" fmla="*/ 16 w 16"/>
                        <a:gd name="T63" fmla="*/ 18 h 18"/>
                        <a:gd name="T64" fmla="*/ 16 w 16"/>
                        <a:gd name="T65" fmla="*/ 17 h 18"/>
                        <a:gd name="T66" fmla="*/ 2 w 16"/>
                        <a:gd name="T67" fmla="*/ 2 h 18"/>
                        <a:gd name="T68" fmla="*/ 2 w 16"/>
                        <a:gd name="T69" fmla="*/ 2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6" h="18">
                          <a:moveTo>
                            <a:pt x="14" y="14"/>
                          </a:move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3"/>
                            <a:pt x="13" y="13"/>
                          </a:cubicBezTo>
                          <a:cubicBezTo>
                            <a:pt x="13" y="12"/>
                            <a:pt x="13" y="12"/>
                            <a:pt x="13" y="12"/>
                          </a:cubicBezTo>
                          <a:cubicBezTo>
                            <a:pt x="13" y="12"/>
                            <a:pt x="13" y="12"/>
                            <a:pt x="13" y="12"/>
                          </a:cubicBezTo>
                          <a:cubicBezTo>
                            <a:pt x="13" y="11"/>
                            <a:pt x="12" y="11"/>
                            <a:pt x="12" y="11"/>
                          </a:cubicBezTo>
                          <a:cubicBezTo>
                            <a:pt x="11" y="10"/>
                            <a:pt x="11" y="10"/>
                            <a:pt x="11" y="10"/>
                          </a:cubicBezTo>
                          <a:cubicBezTo>
                            <a:pt x="11" y="10"/>
                            <a:pt x="11" y="10"/>
                            <a:pt x="11" y="9"/>
                          </a:cubicBezTo>
                          <a:cubicBezTo>
                            <a:pt x="11" y="9"/>
                            <a:pt x="11" y="9"/>
                            <a:pt x="10" y="9"/>
                          </a:cubicBezTo>
                          <a:cubicBezTo>
                            <a:pt x="10" y="9"/>
                            <a:pt x="10" y="9"/>
                            <a:pt x="10" y="9"/>
                          </a:cubicBezTo>
                          <a:cubicBezTo>
                            <a:pt x="10" y="9"/>
                            <a:pt x="10" y="9"/>
                            <a:pt x="9" y="9"/>
                          </a:cubicBezTo>
                          <a:cubicBezTo>
                            <a:pt x="9" y="8"/>
                            <a:pt x="9" y="8"/>
                            <a:pt x="9" y="8"/>
                          </a:cubicBezTo>
                          <a:cubicBezTo>
                            <a:pt x="9" y="8"/>
                            <a:pt x="9" y="8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6" y="6"/>
                            <a:pt x="6" y="6"/>
                            <a:pt x="6" y="5"/>
                          </a:cubicBezTo>
                          <a:cubicBezTo>
                            <a:pt x="6" y="5"/>
                            <a:pt x="5" y="4"/>
                            <a:pt x="5" y="4"/>
                          </a:cubicBezTo>
                          <a:cubicBezTo>
                            <a:pt x="5" y="4"/>
                            <a:pt x="5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2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3"/>
                            <a:pt x="3" y="3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5"/>
                            <a:pt x="3" y="5"/>
                          </a:cubicBezTo>
                          <a:cubicBezTo>
                            <a:pt x="3" y="5"/>
                            <a:pt x="4" y="5"/>
                            <a:pt x="4" y="6"/>
                          </a:cubicBezTo>
                          <a:cubicBezTo>
                            <a:pt x="4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8"/>
                            <a:pt x="6" y="8"/>
                            <a:pt x="7" y="8"/>
                          </a:cubicBezTo>
                          <a:cubicBezTo>
                            <a:pt x="7" y="9"/>
                            <a:pt x="7" y="9"/>
                            <a:pt x="8" y="9"/>
                          </a:cubicBezTo>
                          <a:cubicBezTo>
                            <a:pt x="8" y="9"/>
                            <a:pt x="8" y="9"/>
                            <a:pt x="8" y="10"/>
                          </a:cubicBezTo>
                          <a:cubicBezTo>
                            <a:pt x="8" y="10"/>
                            <a:pt x="8" y="10"/>
                            <a:pt x="9" y="11"/>
                          </a:cubicBezTo>
                          <a:cubicBezTo>
                            <a:pt x="9" y="11"/>
                            <a:pt x="9" y="12"/>
                            <a:pt x="10" y="12"/>
                          </a:cubicBezTo>
                          <a:cubicBezTo>
                            <a:pt x="10" y="13"/>
                            <a:pt x="11" y="13"/>
                            <a:pt x="11" y="14"/>
                          </a:cubicBezTo>
                          <a:cubicBezTo>
                            <a:pt x="12" y="14"/>
                            <a:pt x="12" y="15"/>
                            <a:pt x="13" y="15"/>
                          </a:cubicBezTo>
                          <a:cubicBezTo>
                            <a:pt x="13" y="15"/>
                            <a:pt x="13" y="15"/>
                            <a:pt x="14" y="16"/>
                          </a:cubicBezTo>
                          <a:cubicBezTo>
                            <a:pt x="14" y="16"/>
                            <a:pt x="15" y="16"/>
                            <a:pt x="15" y="17"/>
                          </a:cubicBezTo>
                          <a:cubicBezTo>
                            <a:pt x="15" y="17"/>
                            <a:pt x="15" y="17"/>
                            <a:pt x="15" y="18"/>
                          </a:cubicBezTo>
                          <a:cubicBezTo>
                            <a:pt x="15" y="18"/>
                            <a:pt x="15" y="18"/>
                            <a:pt x="16" y="18"/>
                          </a:cubicBezTo>
                          <a:cubicBezTo>
                            <a:pt x="16" y="18"/>
                            <a:pt x="16" y="18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6"/>
                            <a:pt x="16" y="15"/>
                            <a:pt x="14" y="14"/>
                          </a:cubicBezTo>
                          <a:close/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4" name="Freeform 2201">
                      <a:extLst>
                        <a:ext uri="{FF2B5EF4-FFF2-40B4-BE49-F238E27FC236}">
                          <a16:creationId xmlns:a16="http://schemas.microsoft.com/office/drawing/2014/main" id="{E9DA8FE5-BFC3-4862-AF1B-C0F6B270D8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" y="3274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2 h 3"/>
                        <a:gd name="T2" fmla="*/ 2 w 2"/>
                        <a:gd name="T3" fmla="*/ 1 h 3"/>
                        <a:gd name="T4" fmla="*/ 1 w 2"/>
                        <a:gd name="T5" fmla="*/ 1 h 3"/>
                        <a:gd name="T6" fmla="*/ 1 w 2"/>
                        <a:gd name="T7" fmla="*/ 2 h 3"/>
                        <a:gd name="T8" fmla="*/ 0 w 2"/>
                        <a:gd name="T9" fmla="*/ 2 h 3"/>
                        <a:gd name="T10" fmla="*/ 0 w 2"/>
                        <a:gd name="T11" fmla="*/ 3 h 3"/>
                        <a:gd name="T12" fmla="*/ 1 w 2"/>
                        <a:gd name="T13" fmla="*/ 3 h 3"/>
                        <a:gd name="T14" fmla="*/ 2 w 2"/>
                        <a:gd name="T15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2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5" name="Freeform 2202">
                      <a:extLst>
                        <a:ext uri="{FF2B5EF4-FFF2-40B4-BE49-F238E27FC236}">
                          <a16:creationId xmlns:a16="http://schemas.microsoft.com/office/drawing/2014/main" id="{A9981849-F8F9-4084-B7D3-DBBD2084C0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51" y="2625"/>
                      <a:ext cx="8" cy="8"/>
                    </a:xfrm>
                    <a:custGeom>
                      <a:avLst/>
                      <a:gdLst>
                        <a:gd name="T0" fmla="*/ 2 w 3"/>
                        <a:gd name="T1" fmla="*/ 3 h 3"/>
                        <a:gd name="T2" fmla="*/ 2 w 3"/>
                        <a:gd name="T3" fmla="*/ 2 h 3"/>
                        <a:gd name="T4" fmla="*/ 2 w 3"/>
                        <a:gd name="T5" fmla="*/ 0 h 3"/>
                        <a:gd name="T6" fmla="*/ 1 w 3"/>
                        <a:gd name="T7" fmla="*/ 1 h 3"/>
                        <a:gd name="T8" fmla="*/ 1 w 3"/>
                        <a:gd name="T9" fmla="*/ 2 h 3"/>
                        <a:gd name="T10" fmla="*/ 2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2" y="3"/>
                          </a:moveTo>
                          <a:cubicBezTo>
                            <a:pt x="2" y="3"/>
                            <a:pt x="2" y="2"/>
                            <a:pt x="2" y="2"/>
                          </a:cubicBezTo>
                          <a:cubicBezTo>
                            <a:pt x="3" y="1"/>
                            <a:pt x="3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6" name="Freeform 2203">
                      <a:extLst>
                        <a:ext uri="{FF2B5EF4-FFF2-40B4-BE49-F238E27FC236}">
                          <a16:creationId xmlns:a16="http://schemas.microsoft.com/office/drawing/2014/main" id="{0FA21109-F73A-4744-8E4C-0AC33E6CB2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3" y="2652"/>
                      <a:ext cx="6" cy="13"/>
                    </a:xfrm>
                    <a:custGeom>
                      <a:avLst/>
                      <a:gdLst>
                        <a:gd name="T0" fmla="*/ 0 w 2"/>
                        <a:gd name="T1" fmla="*/ 4 h 5"/>
                        <a:gd name="T2" fmla="*/ 1 w 2"/>
                        <a:gd name="T3" fmla="*/ 4 h 5"/>
                        <a:gd name="T4" fmla="*/ 2 w 2"/>
                        <a:gd name="T5" fmla="*/ 3 h 5"/>
                        <a:gd name="T6" fmla="*/ 2 w 2"/>
                        <a:gd name="T7" fmla="*/ 4 h 5"/>
                        <a:gd name="T8" fmla="*/ 2 w 2"/>
                        <a:gd name="T9" fmla="*/ 3 h 5"/>
                        <a:gd name="T10" fmla="*/ 2 w 2"/>
                        <a:gd name="T11" fmla="*/ 1 h 5"/>
                        <a:gd name="T12" fmla="*/ 1 w 2"/>
                        <a:gd name="T13" fmla="*/ 1 h 5"/>
                        <a:gd name="T14" fmla="*/ 1 w 2"/>
                        <a:gd name="T15" fmla="*/ 1 h 5"/>
                        <a:gd name="T16" fmla="*/ 0 w 2"/>
                        <a:gd name="T17" fmla="*/ 4 h 5"/>
                        <a:gd name="T18" fmla="*/ 0 w 2"/>
                        <a:gd name="T19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" h="5">
                          <a:moveTo>
                            <a:pt x="0" y="4"/>
                          </a:moveTo>
                          <a:cubicBezTo>
                            <a:pt x="0" y="5"/>
                            <a:pt x="0" y="5"/>
                            <a:pt x="1" y="4"/>
                          </a:cubicBezTo>
                          <a:cubicBezTo>
                            <a:pt x="1" y="4"/>
                            <a:pt x="1" y="4"/>
                            <a:pt x="2" y="3"/>
                          </a:cubicBezTo>
                          <a:cubicBezTo>
                            <a:pt x="2" y="3"/>
                            <a:pt x="2" y="4"/>
                            <a:pt x="2" y="4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3"/>
                            <a:pt x="0" y="4"/>
                          </a:cubicBezTo>
                          <a:cubicBezTo>
                            <a:pt x="0" y="4"/>
                            <a:pt x="0" y="4"/>
                            <a:pt x="0" y="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7" name="Freeform 2204">
                      <a:extLst>
                        <a:ext uri="{FF2B5EF4-FFF2-40B4-BE49-F238E27FC236}">
                          <a16:creationId xmlns:a16="http://schemas.microsoft.com/office/drawing/2014/main" id="{C9832B7D-73FD-4FCE-8536-3C9949AA1E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26" y="2461"/>
                      <a:ext cx="5" cy="9"/>
                    </a:xfrm>
                    <a:custGeom>
                      <a:avLst/>
                      <a:gdLst>
                        <a:gd name="T0" fmla="*/ 1 w 2"/>
                        <a:gd name="T1" fmla="*/ 2 h 3"/>
                        <a:gd name="T2" fmla="*/ 1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1 h 3"/>
                        <a:gd name="T8" fmla="*/ 1 w 2"/>
                        <a:gd name="T9" fmla="*/ 1 h 3"/>
                        <a:gd name="T10" fmla="*/ 0 w 2"/>
                        <a:gd name="T11" fmla="*/ 1 h 3"/>
                        <a:gd name="T12" fmla="*/ 1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8" name="Freeform 2205">
                      <a:extLst>
                        <a:ext uri="{FF2B5EF4-FFF2-40B4-BE49-F238E27FC236}">
                          <a16:creationId xmlns:a16="http://schemas.microsoft.com/office/drawing/2014/main" id="{CCFA97C4-BCAB-4D21-AF44-87F8F09294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" y="3009"/>
                      <a:ext cx="8" cy="5"/>
                    </a:xfrm>
                    <a:custGeom>
                      <a:avLst/>
                      <a:gdLst>
                        <a:gd name="T0" fmla="*/ 2 w 3"/>
                        <a:gd name="T1" fmla="*/ 1 h 2"/>
                        <a:gd name="T2" fmla="*/ 2 w 3"/>
                        <a:gd name="T3" fmla="*/ 0 h 2"/>
                        <a:gd name="T4" fmla="*/ 1 w 3"/>
                        <a:gd name="T5" fmla="*/ 0 h 2"/>
                        <a:gd name="T6" fmla="*/ 1 w 3"/>
                        <a:gd name="T7" fmla="*/ 0 h 2"/>
                        <a:gd name="T8" fmla="*/ 0 w 3"/>
                        <a:gd name="T9" fmla="*/ 0 h 2"/>
                        <a:gd name="T10" fmla="*/ 1 w 3"/>
                        <a:gd name="T11" fmla="*/ 1 h 2"/>
                        <a:gd name="T12" fmla="*/ 1 w 3"/>
                        <a:gd name="T13" fmla="*/ 2 h 2"/>
                        <a:gd name="T14" fmla="*/ 2 w 3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2" y="1"/>
                          </a:moveTo>
                          <a:cubicBezTo>
                            <a:pt x="3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59" name="Freeform 2206">
                      <a:extLst>
                        <a:ext uri="{FF2B5EF4-FFF2-40B4-BE49-F238E27FC236}">
                          <a16:creationId xmlns:a16="http://schemas.microsoft.com/office/drawing/2014/main" id="{70E2FDCB-4DCF-4943-B2F7-B89ABF5533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71" y="3977"/>
                      <a:ext cx="11" cy="8"/>
                    </a:xfrm>
                    <a:custGeom>
                      <a:avLst/>
                      <a:gdLst>
                        <a:gd name="T0" fmla="*/ 3 w 4"/>
                        <a:gd name="T1" fmla="*/ 1 h 3"/>
                        <a:gd name="T2" fmla="*/ 2 w 4"/>
                        <a:gd name="T3" fmla="*/ 1 h 3"/>
                        <a:gd name="T4" fmla="*/ 0 w 4"/>
                        <a:gd name="T5" fmla="*/ 1 h 3"/>
                        <a:gd name="T6" fmla="*/ 2 w 4"/>
                        <a:gd name="T7" fmla="*/ 2 h 3"/>
                        <a:gd name="T8" fmla="*/ 3 w 4"/>
                        <a:gd name="T9" fmla="*/ 2 h 3"/>
                        <a:gd name="T10" fmla="*/ 3 w 4"/>
                        <a:gd name="T11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1"/>
                          </a:move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ubicBezTo>
                            <a:pt x="1" y="1"/>
                            <a:pt x="2" y="1"/>
                            <a:pt x="2" y="2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4" y="1"/>
                            <a:pt x="4" y="1"/>
                            <a:pt x="3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0" name="Freeform 2207">
                      <a:extLst>
                        <a:ext uri="{FF2B5EF4-FFF2-40B4-BE49-F238E27FC236}">
                          <a16:creationId xmlns:a16="http://schemas.microsoft.com/office/drawing/2014/main" id="{1223D257-1076-4113-A836-3EBF2ACE2D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1" y="3956"/>
                      <a:ext cx="5" cy="8"/>
                    </a:xfrm>
                    <a:custGeom>
                      <a:avLst/>
                      <a:gdLst>
                        <a:gd name="T0" fmla="*/ 1 w 2"/>
                        <a:gd name="T1" fmla="*/ 2 h 3"/>
                        <a:gd name="T2" fmla="*/ 2 w 2"/>
                        <a:gd name="T3" fmla="*/ 1 h 3"/>
                        <a:gd name="T4" fmla="*/ 2 w 2"/>
                        <a:gd name="T5" fmla="*/ 0 h 3"/>
                        <a:gd name="T6" fmla="*/ 1 w 2"/>
                        <a:gd name="T7" fmla="*/ 0 h 3"/>
                        <a:gd name="T8" fmla="*/ 1 w 2"/>
                        <a:gd name="T9" fmla="*/ 2 h 3"/>
                        <a:gd name="T10" fmla="*/ 1 w 2"/>
                        <a:gd name="T11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2"/>
                          </a:moveTo>
                          <a:cubicBezTo>
                            <a:pt x="1" y="3"/>
                            <a:pt x="2" y="2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1" name="Freeform 2208">
                      <a:extLst>
                        <a:ext uri="{FF2B5EF4-FFF2-40B4-BE49-F238E27FC236}">
                          <a16:creationId xmlns:a16="http://schemas.microsoft.com/office/drawing/2014/main" id="{9B834EFC-2BAC-4C22-A21F-7A81BB73BC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2799"/>
                      <a:ext cx="14" cy="9"/>
                    </a:xfrm>
                    <a:custGeom>
                      <a:avLst/>
                      <a:gdLst>
                        <a:gd name="T0" fmla="*/ 0 w 5"/>
                        <a:gd name="T1" fmla="*/ 3 h 3"/>
                        <a:gd name="T2" fmla="*/ 3 w 5"/>
                        <a:gd name="T3" fmla="*/ 2 h 3"/>
                        <a:gd name="T4" fmla="*/ 5 w 5"/>
                        <a:gd name="T5" fmla="*/ 1 h 3"/>
                        <a:gd name="T6" fmla="*/ 5 w 5"/>
                        <a:gd name="T7" fmla="*/ 0 h 3"/>
                        <a:gd name="T8" fmla="*/ 4 w 5"/>
                        <a:gd name="T9" fmla="*/ 0 h 3"/>
                        <a:gd name="T10" fmla="*/ 2 w 5"/>
                        <a:gd name="T11" fmla="*/ 2 h 3"/>
                        <a:gd name="T12" fmla="*/ 0 w 5"/>
                        <a:gd name="T13" fmla="*/ 2 h 3"/>
                        <a:gd name="T14" fmla="*/ 0 w 5"/>
                        <a:gd name="T15" fmla="*/ 3 h 3"/>
                        <a:gd name="T16" fmla="*/ 0 w 5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0" y="3"/>
                          </a:moveTo>
                          <a:cubicBezTo>
                            <a:pt x="1" y="3"/>
                            <a:pt x="2" y="3"/>
                            <a:pt x="3" y="2"/>
                          </a:cubicBezTo>
                          <a:cubicBezTo>
                            <a:pt x="3" y="2"/>
                            <a:pt x="4" y="2"/>
                            <a:pt x="5" y="1"/>
                          </a:cubicBezTo>
                          <a:cubicBezTo>
                            <a:pt x="5" y="1"/>
                            <a:pt x="5" y="1"/>
                            <a:pt x="5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3" y="1"/>
                            <a:pt x="2" y="1"/>
                            <a:pt x="2" y="2"/>
                          </a:cubicBezTo>
                          <a:cubicBezTo>
                            <a:pt x="1" y="2"/>
                            <a:pt x="1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2" name="Freeform 2209">
                      <a:extLst>
                        <a:ext uri="{FF2B5EF4-FFF2-40B4-BE49-F238E27FC236}">
                          <a16:creationId xmlns:a16="http://schemas.microsoft.com/office/drawing/2014/main" id="{55875410-2CA8-4214-822D-13637D48F4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6" y="3033"/>
                      <a:ext cx="11" cy="13"/>
                    </a:xfrm>
                    <a:custGeom>
                      <a:avLst/>
                      <a:gdLst>
                        <a:gd name="T0" fmla="*/ 1 w 4"/>
                        <a:gd name="T1" fmla="*/ 3 h 5"/>
                        <a:gd name="T2" fmla="*/ 2 w 4"/>
                        <a:gd name="T3" fmla="*/ 5 h 5"/>
                        <a:gd name="T4" fmla="*/ 2 w 4"/>
                        <a:gd name="T5" fmla="*/ 5 h 5"/>
                        <a:gd name="T6" fmla="*/ 2 w 4"/>
                        <a:gd name="T7" fmla="*/ 5 h 5"/>
                        <a:gd name="T8" fmla="*/ 2 w 4"/>
                        <a:gd name="T9" fmla="*/ 5 h 5"/>
                        <a:gd name="T10" fmla="*/ 3 w 4"/>
                        <a:gd name="T11" fmla="*/ 5 h 5"/>
                        <a:gd name="T12" fmla="*/ 4 w 4"/>
                        <a:gd name="T13" fmla="*/ 4 h 5"/>
                        <a:gd name="T14" fmla="*/ 3 w 4"/>
                        <a:gd name="T15" fmla="*/ 2 h 5"/>
                        <a:gd name="T16" fmla="*/ 3 w 4"/>
                        <a:gd name="T17" fmla="*/ 2 h 5"/>
                        <a:gd name="T18" fmla="*/ 3 w 4"/>
                        <a:gd name="T19" fmla="*/ 2 h 5"/>
                        <a:gd name="T20" fmla="*/ 2 w 4"/>
                        <a:gd name="T21" fmla="*/ 1 h 5"/>
                        <a:gd name="T22" fmla="*/ 1 w 4"/>
                        <a:gd name="T23" fmla="*/ 1 h 5"/>
                        <a:gd name="T24" fmla="*/ 1 w 4"/>
                        <a:gd name="T25" fmla="*/ 1 h 5"/>
                        <a:gd name="T26" fmla="*/ 1 w 4"/>
                        <a:gd name="T27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1" y="3"/>
                          </a:moveTo>
                          <a:cubicBezTo>
                            <a:pt x="1" y="4"/>
                            <a:pt x="2" y="4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4" y="5"/>
                            <a:pt x="4" y="5"/>
                            <a:pt x="4" y="4"/>
                          </a:cubicBezTo>
                          <a:cubicBezTo>
                            <a:pt x="4" y="3"/>
                            <a:pt x="4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3" name="Freeform 2210">
                      <a:extLst>
                        <a:ext uri="{FF2B5EF4-FFF2-40B4-BE49-F238E27FC236}">
                          <a16:creationId xmlns:a16="http://schemas.microsoft.com/office/drawing/2014/main" id="{7537B2FF-89C8-48BB-8792-E8215C70D0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3779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0 h 2"/>
                        <a:gd name="T4" fmla="*/ 0 w 2"/>
                        <a:gd name="T5" fmla="*/ 1 h 2"/>
                        <a:gd name="T6" fmla="*/ 0 w 2"/>
                        <a:gd name="T7" fmla="*/ 1 h 2"/>
                        <a:gd name="T8" fmla="*/ 0 w 2"/>
                        <a:gd name="T9" fmla="*/ 1 h 2"/>
                        <a:gd name="T10" fmla="*/ 0 w 2"/>
                        <a:gd name="T11" fmla="*/ 1 h 2"/>
                        <a:gd name="T12" fmla="*/ 1 w 2"/>
                        <a:gd name="T13" fmla="*/ 2 h 2"/>
                        <a:gd name="T14" fmla="*/ 2 w 2"/>
                        <a:gd name="T15" fmla="*/ 1 h 2"/>
                        <a:gd name="T16" fmla="*/ 1 w 2"/>
                        <a:gd name="T1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4" name="Freeform 2211">
                      <a:extLst>
                        <a:ext uri="{FF2B5EF4-FFF2-40B4-BE49-F238E27FC236}">
                          <a16:creationId xmlns:a16="http://schemas.microsoft.com/office/drawing/2014/main" id="{381E8CEF-39A6-4938-98A0-7403E020BA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677"/>
                      <a:ext cx="11" cy="21"/>
                    </a:xfrm>
                    <a:custGeom>
                      <a:avLst/>
                      <a:gdLst>
                        <a:gd name="T0" fmla="*/ 4 w 4"/>
                        <a:gd name="T1" fmla="*/ 7 h 8"/>
                        <a:gd name="T2" fmla="*/ 4 w 4"/>
                        <a:gd name="T3" fmla="*/ 6 h 8"/>
                        <a:gd name="T4" fmla="*/ 4 w 4"/>
                        <a:gd name="T5" fmla="*/ 5 h 8"/>
                        <a:gd name="T6" fmla="*/ 3 w 4"/>
                        <a:gd name="T7" fmla="*/ 5 h 8"/>
                        <a:gd name="T8" fmla="*/ 3 w 4"/>
                        <a:gd name="T9" fmla="*/ 4 h 8"/>
                        <a:gd name="T10" fmla="*/ 2 w 4"/>
                        <a:gd name="T11" fmla="*/ 4 h 8"/>
                        <a:gd name="T12" fmla="*/ 2 w 4"/>
                        <a:gd name="T13" fmla="*/ 4 h 8"/>
                        <a:gd name="T14" fmla="*/ 2 w 4"/>
                        <a:gd name="T15" fmla="*/ 2 h 8"/>
                        <a:gd name="T16" fmla="*/ 1 w 4"/>
                        <a:gd name="T17" fmla="*/ 1 h 8"/>
                        <a:gd name="T18" fmla="*/ 1 w 4"/>
                        <a:gd name="T19" fmla="*/ 1 h 8"/>
                        <a:gd name="T20" fmla="*/ 1 w 4"/>
                        <a:gd name="T21" fmla="*/ 1 h 8"/>
                        <a:gd name="T22" fmla="*/ 1 w 4"/>
                        <a:gd name="T23" fmla="*/ 1 h 8"/>
                        <a:gd name="T24" fmla="*/ 0 w 4"/>
                        <a:gd name="T25" fmla="*/ 1 h 8"/>
                        <a:gd name="T26" fmla="*/ 0 w 4"/>
                        <a:gd name="T27" fmla="*/ 2 h 8"/>
                        <a:gd name="T28" fmla="*/ 1 w 4"/>
                        <a:gd name="T29" fmla="*/ 3 h 8"/>
                        <a:gd name="T30" fmla="*/ 1 w 4"/>
                        <a:gd name="T31" fmla="*/ 4 h 8"/>
                        <a:gd name="T32" fmla="*/ 1 w 4"/>
                        <a:gd name="T33" fmla="*/ 4 h 8"/>
                        <a:gd name="T34" fmla="*/ 1 w 4"/>
                        <a:gd name="T35" fmla="*/ 6 h 8"/>
                        <a:gd name="T36" fmla="*/ 2 w 4"/>
                        <a:gd name="T37" fmla="*/ 6 h 8"/>
                        <a:gd name="T38" fmla="*/ 2 w 4"/>
                        <a:gd name="T39" fmla="*/ 6 h 8"/>
                        <a:gd name="T40" fmla="*/ 3 w 4"/>
                        <a:gd name="T41" fmla="*/ 7 h 8"/>
                        <a:gd name="T42" fmla="*/ 4 w 4"/>
                        <a:gd name="T43" fmla="*/ 7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" h="8">
                          <a:moveTo>
                            <a:pt x="4" y="7"/>
                          </a:moveTo>
                          <a:cubicBezTo>
                            <a:pt x="4" y="7"/>
                            <a:pt x="4" y="7"/>
                            <a:pt x="4" y="6"/>
                          </a:cubicBezTo>
                          <a:cubicBezTo>
                            <a:pt x="4" y="6"/>
                            <a:pt x="4" y="5"/>
                            <a:pt x="4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4"/>
                            <a:pt x="3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3"/>
                            <a:pt x="2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0" y="5"/>
                            <a:pt x="0" y="5"/>
                            <a:pt x="1" y="6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3" y="7"/>
                          </a:cubicBezTo>
                          <a:cubicBezTo>
                            <a:pt x="4" y="8"/>
                            <a:pt x="4" y="8"/>
                            <a:pt x="4" y="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5" name="Freeform 2212">
                      <a:extLst>
                        <a:ext uri="{FF2B5EF4-FFF2-40B4-BE49-F238E27FC236}">
                          <a16:creationId xmlns:a16="http://schemas.microsoft.com/office/drawing/2014/main" id="{03D63912-482D-4097-8CE8-D8A2634A5B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5" y="3280"/>
                      <a:ext cx="8" cy="13"/>
                    </a:xfrm>
                    <a:custGeom>
                      <a:avLst/>
                      <a:gdLst>
                        <a:gd name="T0" fmla="*/ 1 w 3"/>
                        <a:gd name="T1" fmla="*/ 0 h 5"/>
                        <a:gd name="T2" fmla="*/ 1 w 3"/>
                        <a:gd name="T3" fmla="*/ 0 h 5"/>
                        <a:gd name="T4" fmla="*/ 1 w 3"/>
                        <a:gd name="T5" fmla="*/ 0 h 5"/>
                        <a:gd name="T6" fmla="*/ 0 w 3"/>
                        <a:gd name="T7" fmla="*/ 3 h 5"/>
                        <a:gd name="T8" fmla="*/ 1 w 3"/>
                        <a:gd name="T9" fmla="*/ 5 h 5"/>
                        <a:gd name="T10" fmla="*/ 1 w 3"/>
                        <a:gd name="T11" fmla="*/ 5 h 5"/>
                        <a:gd name="T12" fmla="*/ 2 w 3"/>
                        <a:gd name="T13" fmla="*/ 4 h 5"/>
                        <a:gd name="T14" fmla="*/ 2 w 3"/>
                        <a:gd name="T15" fmla="*/ 3 h 5"/>
                        <a:gd name="T16" fmla="*/ 2 w 3"/>
                        <a:gd name="T17" fmla="*/ 3 h 5"/>
                        <a:gd name="T18" fmla="*/ 3 w 3"/>
                        <a:gd name="T19" fmla="*/ 2 h 5"/>
                        <a:gd name="T20" fmla="*/ 3 w 3"/>
                        <a:gd name="T21" fmla="*/ 1 h 5"/>
                        <a:gd name="T22" fmla="*/ 1 w 3"/>
                        <a:gd name="T23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2"/>
                            <a:pt x="0" y="3"/>
                          </a:cubicBezTo>
                          <a:cubicBezTo>
                            <a:pt x="0" y="3"/>
                            <a:pt x="1" y="4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2"/>
                            <a:pt x="3" y="2"/>
                          </a:cubicBezTo>
                          <a:cubicBezTo>
                            <a:pt x="2" y="1"/>
                            <a:pt x="2" y="1"/>
                            <a:pt x="3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6" name="Freeform 2213">
                      <a:extLst>
                        <a:ext uri="{FF2B5EF4-FFF2-40B4-BE49-F238E27FC236}">
                          <a16:creationId xmlns:a16="http://schemas.microsoft.com/office/drawing/2014/main" id="{4501B807-7797-4489-9A39-236290E8D5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" y="3805"/>
                      <a:ext cx="5" cy="6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1 w 2"/>
                        <a:gd name="T3" fmla="*/ 0 h 2"/>
                        <a:gd name="T4" fmla="*/ 0 w 2"/>
                        <a:gd name="T5" fmla="*/ 1 h 2"/>
                        <a:gd name="T6" fmla="*/ 1 w 2"/>
                        <a:gd name="T7" fmla="*/ 1 h 2"/>
                        <a:gd name="T8" fmla="*/ 2 w 2"/>
                        <a:gd name="T9" fmla="*/ 2 h 2"/>
                        <a:gd name="T10" fmla="*/ 2 w 2"/>
                        <a:gd name="T11" fmla="*/ 2 h 2"/>
                        <a:gd name="T12" fmla="*/ 2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7" name="Freeform 2214">
                      <a:extLst>
                        <a:ext uri="{FF2B5EF4-FFF2-40B4-BE49-F238E27FC236}">
                          <a16:creationId xmlns:a16="http://schemas.microsoft.com/office/drawing/2014/main" id="{E2C4E2E3-EC47-416C-879D-D4AC7B1505AA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460" y="2451"/>
                      <a:ext cx="32" cy="10"/>
                    </a:xfrm>
                    <a:custGeom>
                      <a:avLst/>
                      <a:gdLst>
                        <a:gd name="T0" fmla="*/ 1 w 12"/>
                        <a:gd name="T1" fmla="*/ 3 h 4"/>
                        <a:gd name="T2" fmla="*/ 3 w 12"/>
                        <a:gd name="T3" fmla="*/ 3 h 4"/>
                        <a:gd name="T4" fmla="*/ 5 w 12"/>
                        <a:gd name="T5" fmla="*/ 3 h 4"/>
                        <a:gd name="T6" fmla="*/ 8 w 12"/>
                        <a:gd name="T7" fmla="*/ 3 h 4"/>
                        <a:gd name="T8" fmla="*/ 9 w 12"/>
                        <a:gd name="T9" fmla="*/ 4 h 4"/>
                        <a:gd name="T10" fmla="*/ 11 w 12"/>
                        <a:gd name="T11" fmla="*/ 3 h 4"/>
                        <a:gd name="T12" fmla="*/ 11 w 12"/>
                        <a:gd name="T13" fmla="*/ 2 h 4"/>
                        <a:gd name="T14" fmla="*/ 12 w 12"/>
                        <a:gd name="T15" fmla="*/ 1 h 4"/>
                        <a:gd name="T16" fmla="*/ 11 w 12"/>
                        <a:gd name="T17" fmla="*/ 0 h 4"/>
                        <a:gd name="T18" fmla="*/ 9 w 12"/>
                        <a:gd name="T19" fmla="*/ 0 h 4"/>
                        <a:gd name="T20" fmla="*/ 9 w 12"/>
                        <a:gd name="T21" fmla="*/ 1 h 4"/>
                        <a:gd name="T22" fmla="*/ 8 w 12"/>
                        <a:gd name="T23" fmla="*/ 1 h 4"/>
                        <a:gd name="T24" fmla="*/ 6 w 12"/>
                        <a:gd name="T25" fmla="*/ 1 h 4"/>
                        <a:gd name="T26" fmla="*/ 5 w 12"/>
                        <a:gd name="T27" fmla="*/ 2 h 4"/>
                        <a:gd name="T28" fmla="*/ 5 w 12"/>
                        <a:gd name="T29" fmla="*/ 2 h 4"/>
                        <a:gd name="T30" fmla="*/ 4 w 12"/>
                        <a:gd name="T31" fmla="*/ 1 h 4"/>
                        <a:gd name="T32" fmla="*/ 4 w 12"/>
                        <a:gd name="T33" fmla="*/ 1 h 4"/>
                        <a:gd name="T34" fmla="*/ 4 w 12"/>
                        <a:gd name="T35" fmla="*/ 1 h 4"/>
                        <a:gd name="T36" fmla="*/ 3 w 12"/>
                        <a:gd name="T37" fmla="*/ 1 h 4"/>
                        <a:gd name="T38" fmla="*/ 1 w 12"/>
                        <a:gd name="T39" fmla="*/ 1 h 4"/>
                        <a:gd name="T40" fmla="*/ 0 w 12"/>
                        <a:gd name="T41" fmla="*/ 1 h 4"/>
                        <a:gd name="T42" fmla="*/ 0 w 12"/>
                        <a:gd name="T43" fmla="*/ 2 h 4"/>
                        <a:gd name="T44" fmla="*/ 0 w 12"/>
                        <a:gd name="T45" fmla="*/ 2 h 4"/>
                        <a:gd name="T46" fmla="*/ 1 w 12"/>
                        <a:gd name="T47" fmla="*/ 3 h 4"/>
                        <a:gd name="T48" fmla="*/ 10 w 12"/>
                        <a:gd name="T49" fmla="*/ 1 h 4"/>
                        <a:gd name="T50" fmla="*/ 10 w 12"/>
                        <a:gd name="T51" fmla="*/ 1 h 4"/>
                        <a:gd name="T52" fmla="*/ 10 w 12"/>
                        <a:gd name="T53" fmla="*/ 1 h 4"/>
                        <a:gd name="T54" fmla="*/ 10 w 12"/>
                        <a:gd name="T55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12" h="4">
                          <a:moveTo>
                            <a:pt x="1" y="3"/>
                          </a:moveTo>
                          <a:cubicBezTo>
                            <a:pt x="1" y="3"/>
                            <a:pt x="2" y="3"/>
                            <a:pt x="3" y="3"/>
                          </a:cubicBezTo>
                          <a:cubicBezTo>
                            <a:pt x="4" y="3"/>
                            <a:pt x="4" y="3"/>
                            <a:pt x="5" y="3"/>
                          </a:cubicBezTo>
                          <a:cubicBezTo>
                            <a:pt x="6" y="3"/>
                            <a:pt x="7" y="3"/>
                            <a:pt x="8" y="3"/>
                          </a:cubicBezTo>
                          <a:cubicBezTo>
                            <a:pt x="8" y="4"/>
                            <a:pt x="9" y="4"/>
                            <a:pt x="9" y="4"/>
                          </a:cubicBezTo>
                          <a:cubicBezTo>
                            <a:pt x="10" y="4"/>
                            <a:pt x="10" y="4"/>
                            <a:pt x="11" y="3"/>
                          </a:cubicBezTo>
                          <a:cubicBezTo>
                            <a:pt x="11" y="3"/>
                            <a:pt x="11" y="3"/>
                            <a:pt x="11" y="2"/>
                          </a:cubicBezTo>
                          <a:cubicBezTo>
                            <a:pt x="12" y="2"/>
                            <a:pt x="12" y="2"/>
                            <a:pt x="12" y="1"/>
                          </a:cubicBezTo>
                          <a:cubicBezTo>
                            <a:pt x="12" y="1"/>
                            <a:pt x="12" y="0"/>
                            <a:pt x="11" y="0"/>
                          </a:cubicBezTo>
                          <a:cubicBezTo>
                            <a:pt x="11" y="0"/>
                            <a:pt x="10" y="0"/>
                            <a:pt x="9" y="0"/>
                          </a:cubicBezTo>
                          <a:cubicBezTo>
                            <a:pt x="9" y="0"/>
                            <a:pt x="9" y="1"/>
                            <a:pt x="9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7" y="1"/>
                            <a:pt x="7" y="1"/>
                            <a:pt x="6" y="1"/>
                          </a:cubicBezTo>
                          <a:cubicBezTo>
                            <a:pt x="6" y="2"/>
                            <a:pt x="5" y="2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  <a:moveTo>
                            <a:pt x="10" y="1"/>
                          </a:move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8" name="Freeform 2215">
                      <a:extLst>
                        <a:ext uri="{FF2B5EF4-FFF2-40B4-BE49-F238E27FC236}">
                          <a16:creationId xmlns:a16="http://schemas.microsoft.com/office/drawing/2014/main" id="{74B30577-7CC2-40F2-9238-D0D42E5824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8" y="3913"/>
                      <a:ext cx="8" cy="10"/>
                    </a:xfrm>
                    <a:custGeom>
                      <a:avLst/>
                      <a:gdLst>
                        <a:gd name="T0" fmla="*/ 0 w 3"/>
                        <a:gd name="T1" fmla="*/ 0 h 4"/>
                        <a:gd name="T2" fmla="*/ 0 w 3"/>
                        <a:gd name="T3" fmla="*/ 1 h 4"/>
                        <a:gd name="T4" fmla="*/ 0 w 3"/>
                        <a:gd name="T5" fmla="*/ 3 h 4"/>
                        <a:gd name="T6" fmla="*/ 1 w 3"/>
                        <a:gd name="T7" fmla="*/ 4 h 4"/>
                        <a:gd name="T8" fmla="*/ 1 w 3"/>
                        <a:gd name="T9" fmla="*/ 3 h 4"/>
                        <a:gd name="T10" fmla="*/ 1 w 3"/>
                        <a:gd name="T11" fmla="*/ 3 h 4"/>
                        <a:gd name="T12" fmla="*/ 1 w 3"/>
                        <a:gd name="T13" fmla="*/ 4 h 4"/>
                        <a:gd name="T14" fmla="*/ 2 w 3"/>
                        <a:gd name="T15" fmla="*/ 4 h 4"/>
                        <a:gd name="T16" fmla="*/ 2 w 3"/>
                        <a:gd name="T17" fmla="*/ 1 h 4"/>
                        <a:gd name="T18" fmla="*/ 0 w 3"/>
                        <a:gd name="T19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1" y="3"/>
                            <a:pt x="1" y="3"/>
                            <a:pt x="1" y="4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69" name="Freeform 2216">
                      <a:extLst>
                        <a:ext uri="{FF2B5EF4-FFF2-40B4-BE49-F238E27FC236}">
                          <a16:creationId xmlns:a16="http://schemas.microsoft.com/office/drawing/2014/main" id="{8AFFD231-4FCA-4F2C-88D9-6E74ECA3C1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99" y="3915"/>
                      <a:ext cx="13" cy="8"/>
                    </a:xfrm>
                    <a:custGeom>
                      <a:avLst/>
                      <a:gdLst>
                        <a:gd name="T0" fmla="*/ 3 w 5"/>
                        <a:gd name="T1" fmla="*/ 0 h 3"/>
                        <a:gd name="T2" fmla="*/ 2 w 5"/>
                        <a:gd name="T3" fmla="*/ 1 h 3"/>
                        <a:gd name="T4" fmla="*/ 1 w 5"/>
                        <a:gd name="T5" fmla="*/ 1 h 3"/>
                        <a:gd name="T6" fmla="*/ 0 w 5"/>
                        <a:gd name="T7" fmla="*/ 2 h 3"/>
                        <a:gd name="T8" fmla="*/ 1 w 5"/>
                        <a:gd name="T9" fmla="*/ 3 h 3"/>
                        <a:gd name="T10" fmla="*/ 1 w 5"/>
                        <a:gd name="T11" fmla="*/ 3 h 3"/>
                        <a:gd name="T12" fmla="*/ 3 w 5"/>
                        <a:gd name="T13" fmla="*/ 3 h 3"/>
                        <a:gd name="T14" fmla="*/ 3 w 5"/>
                        <a:gd name="T15" fmla="*/ 2 h 3"/>
                        <a:gd name="T16" fmla="*/ 4 w 5"/>
                        <a:gd name="T17" fmla="*/ 2 h 3"/>
                        <a:gd name="T18" fmla="*/ 5 w 5"/>
                        <a:gd name="T19" fmla="*/ 1 h 3"/>
                        <a:gd name="T20" fmla="*/ 4 w 5"/>
                        <a:gd name="T21" fmla="*/ 1 h 3"/>
                        <a:gd name="T22" fmla="*/ 3 w 5"/>
                        <a:gd name="T23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3" y="0"/>
                          </a:move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3"/>
                            <a:pt x="3" y="3"/>
                          </a:cubicBezTo>
                          <a:cubicBezTo>
                            <a:pt x="3" y="3"/>
                            <a:pt x="3" y="2"/>
                            <a:pt x="3" y="2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5" y="1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0" name="Freeform 2217">
                      <a:extLst>
                        <a:ext uri="{FF2B5EF4-FFF2-40B4-BE49-F238E27FC236}">
                          <a16:creationId xmlns:a16="http://schemas.microsoft.com/office/drawing/2014/main" id="{AD3A732B-5CB0-43AD-9D7A-D8FF28E986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78" y="3907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1 h 3"/>
                        <a:gd name="T2" fmla="*/ 1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1 h 3"/>
                        <a:gd name="T8" fmla="*/ 0 w 2"/>
                        <a:gd name="T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1" name="Freeform 2218">
                      <a:extLst>
                        <a:ext uri="{FF2B5EF4-FFF2-40B4-BE49-F238E27FC236}">
                          <a16:creationId xmlns:a16="http://schemas.microsoft.com/office/drawing/2014/main" id="{F7E99DD7-B01B-4777-A0C6-C7CA15A209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6" y="2655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1 h 2"/>
                        <a:gd name="T6" fmla="*/ 0 w 2"/>
                        <a:gd name="T7" fmla="*/ 1 h 2"/>
                        <a:gd name="T8" fmla="*/ 0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2" name="Freeform 2219">
                      <a:extLst>
                        <a:ext uri="{FF2B5EF4-FFF2-40B4-BE49-F238E27FC236}">
                          <a16:creationId xmlns:a16="http://schemas.microsoft.com/office/drawing/2014/main" id="{3A14E64E-4F6F-43F7-B913-127D393F6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" y="3768"/>
                      <a:ext cx="5" cy="5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2 h 2"/>
                        <a:gd name="T8" fmla="*/ 2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3" name="Freeform 2220">
                      <a:extLst>
                        <a:ext uri="{FF2B5EF4-FFF2-40B4-BE49-F238E27FC236}">
                          <a16:creationId xmlns:a16="http://schemas.microsoft.com/office/drawing/2014/main" id="{E1967DE7-9527-46A3-B1B9-090FCB12F6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3762"/>
                      <a:ext cx="3" cy="8"/>
                    </a:xfrm>
                    <a:custGeom>
                      <a:avLst/>
                      <a:gdLst>
                        <a:gd name="T0" fmla="*/ 0 w 1"/>
                        <a:gd name="T1" fmla="*/ 1 h 3"/>
                        <a:gd name="T2" fmla="*/ 0 w 1"/>
                        <a:gd name="T3" fmla="*/ 2 h 3"/>
                        <a:gd name="T4" fmla="*/ 1 w 1"/>
                        <a:gd name="T5" fmla="*/ 2 h 3"/>
                        <a:gd name="T6" fmla="*/ 1 w 1"/>
                        <a:gd name="T7" fmla="*/ 2 h 3"/>
                        <a:gd name="T8" fmla="*/ 1 w 1"/>
                        <a:gd name="T9" fmla="*/ 2 h 3"/>
                        <a:gd name="T10" fmla="*/ 1 w 1"/>
                        <a:gd name="T11" fmla="*/ 1 h 3"/>
                        <a:gd name="T12" fmla="*/ 0 w 1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3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4" name="Freeform 2221">
                      <a:extLst>
                        <a:ext uri="{FF2B5EF4-FFF2-40B4-BE49-F238E27FC236}">
                          <a16:creationId xmlns:a16="http://schemas.microsoft.com/office/drawing/2014/main" id="{A4748A74-6E74-40F9-A5B7-582F771135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3" y="3687"/>
                      <a:ext cx="11" cy="14"/>
                    </a:xfrm>
                    <a:custGeom>
                      <a:avLst/>
                      <a:gdLst>
                        <a:gd name="T0" fmla="*/ 2 w 4"/>
                        <a:gd name="T1" fmla="*/ 5 h 5"/>
                        <a:gd name="T2" fmla="*/ 2 w 4"/>
                        <a:gd name="T3" fmla="*/ 4 h 5"/>
                        <a:gd name="T4" fmla="*/ 3 w 4"/>
                        <a:gd name="T5" fmla="*/ 4 h 5"/>
                        <a:gd name="T6" fmla="*/ 3 w 4"/>
                        <a:gd name="T7" fmla="*/ 2 h 5"/>
                        <a:gd name="T8" fmla="*/ 3 w 4"/>
                        <a:gd name="T9" fmla="*/ 2 h 5"/>
                        <a:gd name="T10" fmla="*/ 2 w 4"/>
                        <a:gd name="T11" fmla="*/ 0 h 5"/>
                        <a:gd name="T12" fmla="*/ 1 w 4"/>
                        <a:gd name="T13" fmla="*/ 2 h 5"/>
                        <a:gd name="T14" fmla="*/ 1 w 4"/>
                        <a:gd name="T15" fmla="*/ 2 h 5"/>
                        <a:gd name="T16" fmla="*/ 1 w 4"/>
                        <a:gd name="T17" fmla="*/ 2 h 5"/>
                        <a:gd name="T18" fmla="*/ 1 w 4"/>
                        <a:gd name="T19" fmla="*/ 3 h 5"/>
                        <a:gd name="T20" fmla="*/ 1 w 4"/>
                        <a:gd name="T21" fmla="*/ 4 h 5"/>
                        <a:gd name="T22" fmla="*/ 1 w 4"/>
                        <a:gd name="T23" fmla="*/ 5 h 5"/>
                        <a:gd name="T24" fmla="*/ 2 w 4"/>
                        <a:gd name="T2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2" y="5"/>
                          </a:moveTo>
                          <a:cubicBezTo>
                            <a:pt x="2" y="5"/>
                            <a:pt x="2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4" y="4"/>
                            <a:pt x="4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0" y="3"/>
                            <a:pt x="0" y="3"/>
                            <a:pt x="1" y="4"/>
                          </a:cubicBezTo>
                          <a:cubicBezTo>
                            <a:pt x="1" y="4"/>
                            <a:pt x="1" y="5"/>
                            <a:pt x="1" y="5"/>
                          </a:cubicBezTo>
                          <a:cubicBezTo>
                            <a:pt x="1" y="5"/>
                            <a:pt x="2" y="5"/>
                            <a:pt x="2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5" name="Freeform 2222">
                      <a:extLst>
                        <a:ext uri="{FF2B5EF4-FFF2-40B4-BE49-F238E27FC236}">
                          <a16:creationId xmlns:a16="http://schemas.microsoft.com/office/drawing/2014/main" id="{EC7B25FB-9F2F-45B9-AE52-37004E871D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" y="3661"/>
                      <a:ext cx="6" cy="2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0 w 2"/>
                        <a:gd name="T5" fmla="*/ 0 h 1"/>
                        <a:gd name="T6" fmla="*/ 2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6" name="Freeform 2223">
                      <a:extLst>
                        <a:ext uri="{FF2B5EF4-FFF2-40B4-BE49-F238E27FC236}">
                          <a16:creationId xmlns:a16="http://schemas.microsoft.com/office/drawing/2014/main" id="{25954BB3-CE42-47CB-BCCB-C8905AD1F7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4" y="2786"/>
                      <a:ext cx="5" cy="5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2 w 2"/>
                        <a:gd name="T3" fmla="*/ 0 h 2"/>
                        <a:gd name="T4" fmla="*/ 1 w 2"/>
                        <a:gd name="T5" fmla="*/ 1 h 2"/>
                        <a:gd name="T6" fmla="*/ 1 w 2"/>
                        <a:gd name="T7" fmla="*/ 1 h 2"/>
                        <a:gd name="T8" fmla="*/ 2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2"/>
                            <a:pt x="2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7" name="Freeform 2224">
                      <a:extLst>
                        <a:ext uri="{FF2B5EF4-FFF2-40B4-BE49-F238E27FC236}">
                          <a16:creationId xmlns:a16="http://schemas.microsoft.com/office/drawing/2014/main" id="{29E7DF83-B8A9-4417-A8A2-2761F43A2E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" y="2802"/>
                      <a:ext cx="6" cy="11"/>
                    </a:xfrm>
                    <a:custGeom>
                      <a:avLst/>
                      <a:gdLst>
                        <a:gd name="T0" fmla="*/ 2 w 2"/>
                        <a:gd name="T1" fmla="*/ 3 h 4"/>
                        <a:gd name="T2" fmla="*/ 1 w 2"/>
                        <a:gd name="T3" fmla="*/ 2 h 4"/>
                        <a:gd name="T4" fmla="*/ 2 w 2"/>
                        <a:gd name="T5" fmla="*/ 1 h 4"/>
                        <a:gd name="T6" fmla="*/ 1 w 2"/>
                        <a:gd name="T7" fmla="*/ 0 h 4"/>
                        <a:gd name="T8" fmla="*/ 1 w 2"/>
                        <a:gd name="T9" fmla="*/ 0 h 4"/>
                        <a:gd name="T10" fmla="*/ 1 w 2"/>
                        <a:gd name="T11" fmla="*/ 2 h 4"/>
                        <a:gd name="T12" fmla="*/ 0 w 2"/>
                        <a:gd name="T13" fmla="*/ 3 h 4"/>
                        <a:gd name="T14" fmla="*/ 2 w 2"/>
                        <a:gd name="T15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2" y="3"/>
                          </a:moveTo>
                          <a:cubicBezTo>
                            <a:pt x="2" y="3"/>
                            <a:pt x="2" y="2"/>
                            <a:pt x="1" y="2"/>
                          </a:cubicBezTo>
                          <a:cubicBezTo>
                            <a:pt x="1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4"/>
                            <a:pt x="1" y="4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8" name="Freeform 2225">
                      <a:extLst>
                        <a:ext uri="{FF2B5EF4-FFF2-40B4-BE49-F238E27FC236}">
                          <a16:creationId xmlns:a16="http://schemas.microsoft.com/office/drawing/2014/main" id="{31A74436-7737-4D4D-8F0A-926F36B31D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9" y="2968"/>
                      <a:ext cx="8" cy="8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1 w 3"/>
                        <a:gd name="T3" fmla="*/ 3 h 3"/>
                        <a:gd name="T4" fmla="*/ 2 w 3"/>
                        <a:gd name="T5" fmla="*/ 3 h 3"/>
                        <a:gd name="T6" fmla="*/ 2 w 3"/>
                        <a:gd name="T7" fmla="*/ 1 h 3"/>
                        <a:gd name="T8" fmla="*/ 1 w 3"/>
                        <a:gd name="T9" fmla="*/ 1 h 3"/>
                        <a:gd name="T10" fmla="*/ 0 w 3"/>
                        <a:gd name="T11" fmla="*/ 2 h 3"/>
                        <a:gd name="T12" fmla="*/ 1 w 3"/>
                        <a:gd name="T13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79" name="Freeform 2226">
                      <a:extLst>
                        <a:ext uri="{FF2B5EF4-FFF2-40B4-BE49-F238E27FC236}">
                          <a16:creationId xmlns:a16="http://schemas.microsoft.com/office/drawing/2014/main" id="{A0618C84-7AC9-46E3-9A04-47C41B7B70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9" y="3508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2 h 2"/>
                        <a:gd name="T4" fmla="*/ 1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1 h 2"/>
                        <a:gd name="T10" fmla="*/ 1 w 1"/>
                        <a:gd name="T11" fmla="*/ 1 h 2"/>
                        <a:gd name="T12" fmla="*/ 0 w 1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0" name="Freeform 2227">
                      <a:extLst>
                        <a:ext uri="{FF2B5EF4-FFF2-40B4-BE49-F238E27FC236}">
                          <a16:creationId xmlns:a16="http://schemas.microsoft.com/office/drawing/2014/main" id="{31E28561-BD35-43AA-938A-166133456C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78" y="2923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1 w 2"/>
                        <a:gd name="T5" fmla="*/ 1 h 2"/>
                        <a:gd name="T6" fmla="*/ 2 w 2"/>
                        <a:gd name="T7" fmla="*/ 2 h 2"/>
                        <a:gd name="T8" fmla="*/ 2 w 2"/>
                        <a:gd name="T9" fmla="*/ 0 h 2"/>
                        <a:gd name="T10" fmla="*/ 1 w 2"/>
                        <a:gd name="T11" fmla="*/ 0 h 2"/>
                        <a:gd name="T12" fmla="*/ 0 w 2"/>
                        <a:gd name="T13" fmla="*/ 1 h 2"/>
                        <a:gd name="T14" fmla="*/ 1 w 2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1" name="Freeform 2228">
                      <a:extLst>
                        <a:ext uri="{FF2B5EF4-FFF2-40B4-BE49-F238E27FC236}">
                          <a16:creationId xmlns:a16="http://schemas.microsoft.com/office/drawing/2014/main" id="{E7C442AD-8929-491E-9E6B-6C97089932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41" y="2451"/>
                      <a:ext cx="10" cy="5"/>
                    </a:xfrm>
                    <a:custGeom>
                      <a:avLst/>
                      <a:gdLst>
                        <a:gd name="T0" fmla="*/ 0 w 4"/>
                        <a:gd name="T1" fmla="*/ 2 h 2"/>
                        <a:gd name="T2" fmla="*/ 2 w 4"/>
                        <a:gd name="T3" fmla="*/ 2 h 2"/>
                        <a:gd name="T4" fmla="*/ 2 w 4"/>
                        <a:gd name="T5" fmla="*/ 2 h 2"/>
                        <a:gd name="T6" fmla="*/ 2 w 4"/>
                        <a:gd name="T7" fmla="*/ 2 h 2"/>
                        <a:gd name="T8" fmla="*/ 4 w 4"/>
                        <a:gd name="T9" fmla="*/ 2 h 2"/>
                        <a:gd name="T10" fmla="*/ 4 w 4"/>
                        <a:gd name="T11" fmla="*/ 1 h 2"/>
                        <a:gd name="T12" fmla="*/ 3 w 4"/>
                        <a:gd name="T13" fmla="*/ 1 h 2"/>
                        <a:gd name="T14" fmla="*/ 1 w 4"/>
                        <a:gd name="T15" fmla="*/ 1 h 2"/>
                        <a:gd name="T16" fmla="*/ 0 w 4"/>
                        <a:gd name="T17" fmla="*/ 1 h 2"/>
                        <a:gd name="T18" fmla="*/ 0 w 4"/>
                        <a:gd name="T19" fmla="*/ 2 h 2"/>
                        <a:gd name="T20" fmla="*/ 0 w 4"/>
                        <a:gd name="T21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0" y="2"/>
                          </a:move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2" name="Freeform 2229">
                      <a:extLst>
                        <a:ext uri="{FF2B5EF4-FFF2-40B4-BE49-F238E27FC236}">
                          <a16:creationId xmlns:a16="http://schemas.microsoft.com/office/drawing/2014/main" id="{433C671C-EBB4-49AF-9251-3ED0E7958E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70" y="2475"/>
                      <a:ext cx="6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0 w 2"/>
                        <a:gd name="T5" fmla="*/ 1 h 1"/>
                        <a:gd name="T6" fmla="*/ 0 w 2"/>
                        <a:gd name="T7" fmla="*/ 1 h 1"/>
                        <a:gd name="T8" fmla="*/ 1 w 2"/>
                        <a:gd name="T9" fmla="*/ 1 h 1"/>
                        <a:gd name="T10" fmla="*/ 1 w 2"/>
                        <a:gd name="T11" fmla="*/ 0 h 1"/>
                        <a:gd name="T12" fmla="*/ 0 w 2"/>
                        <a:gd name="T1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3" name="Freeform 2230">
                      <a:extLst>
                        <a:ext uri="{FF2B5EF4-FFF2-40B4-BE49-F238E27FC236}">
                          <a16:creationId xmlns:a16="http://schemas.microsoft.com/office/drawing/2014/main" id="{7C620E9B-0BE4-45B1-8C62-B44D51DF30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80" y="4074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1 h 2"/>
                        <a:gd name="T4" fmla="*/ 1 w 2"/>
                        <a:gd name="T5" fmla="*/ 2 h 2"/>
                        <a:gd name="T6" fmla="*/ 1 w 2"/>
                        <a:gd name="T7" fmla="*/ 2 h 2"/>
                        <a:gd name="T8" fmla="*/ 1 w 2"/>
                        <a:gd name="T9" fmla="*/ 1 h 2"/>
                        <a:gd name="T10" fmla="*/ 1 w 2"/>
                        <a:gd name="T11" fmla="*/ 1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4" name="Freeform 2231">
                      <a:extLst>
                        <a:ext uri="{FF2B5EF4-FFF2-40B4-BE49-F238E27FC236}">
                          <a16:creationId xmlns:a16="http://schemas.microsoft.com/office/drawing/2014/main" id="{AE76F5AE-C94A-476C-BB2C-DEEA1990CA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19" y="3985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0 w 1"/>
                        <a:gd name="T3" fmla="*/ 2 h 2"/>
                        <a:gd name="T4" fmla="*/ 1 w 1"/>
                        <a:gd name="T5" fmla="*/ 2 h 2"/>
                        <a:gd name="T6" fmla="*/ 1 w 1"/>
                        <a:gd name="T7" fmla="*/ 1 h 2"/>
                        <a:gd name="T8" fmla="*/ 0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5" name="Freeform 2232">
                      <a:extLst>
                        <a:ext uri="{FF2B5EF4-FFF2-40B4-BE49-F238E27FC236}">
                          <a16:creationId xmlns:a16="http://schemas.microsoft.com/office/drawing/2014/main" id="{95EC6A20-E97B-4BB9-8AA9-939596F571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58" y="2671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6" name="Freeform 2233">
                      <a:extLst>
                        <a:ext uri="{FF2B5EF4-FFF2-40B4-BE49-F238E27FC236}">
                          <a16:creationId xmlns:a16="http://schemas.microsoft.com/office/drawing/2014/main" id="{6CFAB280-5E48-4EAC-9CD0-22D0ACCB61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94" y="3709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7" name="Freeform 2234">
                      <a:extLst>
                        <a:ext uri="{FF2B5EF4-FFF2-40B4-BE49-F238E27FC236}">
                          <a16:creationId xmlns:a16="http://schemas.microsoft.com/office/drawing/2014/main" id="{0E7996D8-03E3-45AE-BD51-801DE26E6F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1" y="3711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8" name="Freeform 2235">
                      <a:extLst>
                        <a:ext uri="{FF2B5EF4-FFF2-40B4-BE49-F238E27FC236}">
                          <a16:creationId xmlns:a16="http://schemas.microsoft.com/office/drawing/2014/main" id="{0D427F3C-8B70-4411-919A-310A51639A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" y="3711"/>
                      <a:ext cx="11" cy="14"/>
                    </a:xfrm>
                    <a:custGeom>
                      <a:avLst/>
                      <a:gdLst>
                        <a:gd name="T0" fmla="*/ 3 w 4"/>
                        <a:gd name="T1" fmla="*/ 3 h 5"/>
                        <a:gd name="T2" fmla="*/ 2 w 4"/>
                        <a:gd name="T3" fmla="*/ 3 h 5"/>
                        <a:gd name="T4" fmla="*/ 1 w 4"/>
                        <a:gd name="T5" fmla="*/ 0 h 5"/>
                        <a:gd name="T6" fmla="*/ 0 w 4"/>
                        <a:gd name="T7" fmla="*/ 0 h 5"/>
                        <a:gd name="T8" fmla="*/ 0 w 4"/>
                        <a:gd name="T9" fmla="*/ 0 h 5"/>
                        <a:gd name="T10" fmla="*/ 0 w 4"/>
                        <a:gd name="T11" fmla="*/ 0 h 5"/>
                        <a:gd name="T12" fmla="*/ 0 w 4"/>
                        <a:gd name="T13" fmla="*/ 0 h 5"/>
                        <a:gd name="T14" fmla="*/ 0 w 4"/>
                        <a:gd name="T15" fmla="*/ 0 h 5"/>
                        <a:gd name="T16" fmla="*/ 0 w 4"/>
                        <a:gd name="T17" fmla="*/ 1 h 5"/>
                        <a:gd name="T18" fmla="*/ 2 w 4"/>
                        <a:gd name="T19" fmla="*/ 4 h 5"/>
                        <a:gd name="T20" fmla="*/ 2 w 4"/>
                        <a:gd name="T21" fmla="*/ 4 h 5"/>
                        <a:gd name="T22" fmla="*/ 3 w 4"/>
                        <a:gd name="T23" fmla="*/ 4 h 5"/>
                        <a:gd name="T24" fmla="*/ 3 w 4"/>
                        <a:gd name="T25" fmla="*/ 4 h 5"/>
                        <a:gd name="T26" fmla="*/ 3 w 4"/>
                        <a:gd name="T27" fmla="*/ 4 h 5"/>
                        <a:gd name="T28" fmla="*/ 3 w 4"/>
                        <a:gd name="T29" fmla="*/ 4 h 5"/>
                        <a:gd name="T30" fmla="*/ 3 w 4"/>
                        <a:gd name="T31" fmla="*/ 5 h 5"/>
                        <a:gd name="T32" fmla="*/ 4 w 4"/>
                        <a:gd name="T33" fmla="*/ 5 h 5"/>
                        <a:gd name="T34" fmla="*/ 3 w 4"/>
                        <a:gd name="T35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3" y="3"/>
                          </a:moveTo>
                          <a:cubicBezTo>
                            <a:pt x="3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3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4"/>
                            <a:pt x="4" y="3"/>
                            <a:pt x="3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89" name="Freeform 2236">
                      <a:extLst>
                        <a:ext uri="{FF2B5EF4-FFF2-40B4-BE49-F238E27FC236}">
                          <a16:creationId xmlns:a16="http://schemas.microsoft.com/office/drawing/2014/main" id="{1D1748CE-AC67-4F47-BD34-7E3AE8C97E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" y="3730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1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1" y="1"/>
                            <a:pt x="1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0" name="Freeform 2237">
                      <a:extLst>
                        <a:ext uri="{FF2B5EF4-FFF2-40B4-BE49-F238E27FC236}">
                          <a16:creationId xmlns:a16="http://schemas.microsoft.com/office/drawing/2014/main" id="{158DF060-4471-41EE-B7C1-1B6BBF5B47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6" y="3770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1" name="Freeform 2238">
                      <a:extLst>
                        <a:ext uri="{FF2B5EF4-FFF2-40B4-BE49-F238E27FC236}">
                          <a16:creationId xmlns:a16="http://schemas.microsoft.com/office/drawing/2014/main" id="{4C1349C2-EC50-4F10-81C0-7E4848712A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3779"/>
                      <a:ext cx="5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2" name="Freeform 2239">
                      <a:extLst>
                        <a:ext uri="{FF2B5EF4-FFF2-40B4-BE49-F238E27FC236}">
                          <a16:creationId xmlns:a16="http://schemas.microsoft.com/office/drawing/2014/main" id="{C7CFE82A-786C-41BF-A1C2-643D3ABDA1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9" y="3779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1 w 2"/>
                        <a:gd name="T3" fmla="*/ 2 h 2"/>
                        <a:gd name="T4" fmla="*/ 2 w 2"/>
                        <a:gd name="T5" fmla="*/ 1 h 2"/>
                        <a:gd name="T6" fmla="*/ 2 w 2"/>
                        <a:gd name="T7" fmla="*/ 0 h 2"/>
                        <a:gd name="T8" fmla="*/ 1 w 2"/>
                        <a:gd name="T9" fmla="*/ 0 h 2"/>
                        <a:gd name="T10" fmla="*/ 0 w 2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3" name="Freeform 2240">
                      <a:extLst>
                        <a:ext uri="{FF2B5EF4-FFF2-40B4-BE49-F238E27FC236}">
                          <a16:creationId xmlns:a16="http://schemas.microsoft.com/office/drawing/2014/main" id="{192952CB-CD43-4A53-8856-AA03374545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6" y="2655"/>
                      <a:ext cx="10" cy="8"/>
                    </a:xfrm>
                    <a:custGeom>
                      <a:avLst/>
                      <a:gdLst>
                        <a:gd name="T0" fmla="*/ 3 w 4"/>
                        <a:gd name="T1" fmla="*/ 0 h 3"/>
                        <a:gd name="T2" fmla="*/ 3 w 4"/>
                        <a:gd name="T3" fmla="*/ 0 h 3"/>
                        <a:gd name="T4" fmla="*/ 2 w 4"/>
                        <a:gd name="T5" fmla="*/ 0 h 3"/>
                        <a:gd name="T6" fmla="*/ 1 w 4"/>
                        <a:gd name="T7" fmla="*/ 0 h 3"/>
                        <a:gd name="T8" fmla="*/ 1 w 4"/>
                        <a:gd name="T9" fmla="*/ 1 h 3"/>
                        <a:gd name="T10" fmla="*/ 1 w 4"/>
                        <a:gd name="T11" fmla="*/ 1 h 3"/>
                        <a:gd name="T12" fmla="*/ 1 w 4"/>
                        <a:gd name="T13" fmla="*/ 2 h 3"/>
                        <a:gd name="T14" fmla="*/ 0 w 4"/>
                        <a:gd name="T15" fmla="*/ 2 h 3"/>
                        <a:gd name="T16" fmla="*/ 0 w 4"/>
                        <a:gd name="T17" fmla="*/ 3 h 3"/>
                        <a:gd name="T18" fmla="*/ 0 w 4"/>
                        <a:gd name="T19" fmla="*/ 3 h 3"/>
                        <a:gd name="T20" fmla="*/ 1 w 4"/>
                        <a:gd name="T21" fmla="*/ 3 h 3"/>
                        <a:gd name="T22" fmla="*/ 1 w 4"/>
                        <a:gd name="T23" fmla="*/ 2 h 3"/>
                        <a:gd name="T24" fmla="*/ 1 w 4"/>
                        <a:gd name="T25" fmla="*/ 2 h 3"/>
                        <a:gd name="T26" fmla="*/ 2 w 4"/>
                        <a:gd name="T27" fmla="*/ 2 h 3"/>
                        <a:gd name="T28" fmla="*/ 2 w 4"/>
                        <a:gd name="T29" fmla="*/ 1 h 3"/>
                        <a:gd name="T30" fmla="*/ 2 w 4"/>
                        <a:gd name="T31" fmla="*/ 1 h 3"/>
                        <a:gd name="T32" fmla="*/ 4 w 4"/>
                        <a:gd name="T33" fmla="*/ 1 h 3"/>
                        <a:gd name="T34" fmla="*/ 4 w 4"/>
                        <a:gd name="T35" fmla="*/ 1 h 3"/>
                        <a:gd name="T36" fmla="*/ 3 w 4"/>
                        <a:gd name="T37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3" y="1"/>
                            <a:pt x="3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0"/>
                            <a:pt x="4" y="0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4" name="Freeform 2241">
                      <a:extLst>
                        <a:ext uri="{FF2B5EF4-FFF2-40B4-BE49-F238E27FC236}">
                          <a16:creationId xmlns:a16="http://schemas.microsoft.com/office/drawing/2014/main" id="{F6D12AB9-4E47-40B0-B42F-94BB04DBA8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" y="3797"/>
                      <a:ext cx="8" cy="11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2 w 3"/>
                        <a:gd name="T3" fmla="*/ 0 h 4"/>
                        <a:gd name="T4" fmla="*/ 1 w 3"/>
                        <a:gd name="T5" fmla="*/ 1 h 4"/>
                        <a:gd name="T6" fmla="*/ 1 w 3"/>
                        <a:gd name="T7" fmla="*/ 2 h 4"/>
                        <a:gd name="T8" fmla="*/ 1 w 3"/>
                        <a:gd name="T9" fmla="*/ 3 h 4"/>
                        <a:gd name="T10" fmla="*/ 2 w 3"/>
                        <a:gd name="T11" fmla="*/ 4 h 4"/>
                        <a:gd name="T12" fmla="*/ 2 w 3"/>
                        <a:gd name="T13" fmla="*/ 4 h 4"/>
                        <a:gd name="T14" fmla="*/ 2 w 3"/>
                        <a:gd name="T15" fmla="*/ 4 h 4"/>
                        <a:gd name="T16" fmla="*/ 3 w 3"/>
                        <a:gd name="T17" fmla="*/ 2 h 4"/>
                        <a:gd name="T18" fmla="*/ 3 w 3"/>
                        <a:gd name="T19" fmla="*/ 2 h 4"/>
                        <a:gd name="T20" fmla="*/ 2 w 3"/>
                        <a:gd name="T21" fmla="*/ 2 h 4"/>
                        <a:gd name="T22" fmla="*/ 3 w 3"/>
                        <a:gd name="T23" fmla="*/ 2 h 4"/>
                        <a:gd name="T24" fmla="*/ 3 w 3"/>
                        <a:gd name="T25" fmla="*/ 2 h 4"/>
                        <a:gd name="T26" fmla="*/ 3 w 3"/>
                        <a:gd name="T27" fmla="*/ 2 h 4"/>
                        <a:gd name="T28" fmla="*/ 3 w 3"/>
                        <a:gd name="T29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2" y="2"/>
                            <a:pt x="2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5" name="Freeform 2242">
                      <a:extLst>
                        <a:ext uri="{FF2B5EF4-FFF2-40B4-BE49-F238E27FC236}">
                          <a16:creationId xmlns:a16="http://schemas.microsoft.com/office/drawing/2014/main" id="{A7852EE9-EC16-4DDC-88B2-EDD395469B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8" y="3838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1 w 2"/>
                        <a:gd name="T7" fmla="*/ 2 h 2"/>
                        <a:gd name="T8" fmla="*/ 2 w 2"/>
                        <a:gd name="T9" fmla="*/ 1 h 2"/>
                        <a:gd name="T10" fmla="*/ 2 w 2"/>
                        <a:gd name="T11" fmla="*/ 0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6" name="Freeform 2243">
                      <a:extLst>
                        <a:ext uri="{FF2B5EF4-FFF2-40B4-BE49-F238E27FC236}">
                          <a16:creationId xmlns:a16="http://schemas.microsoft.com/office/drawing/2014/main" id="{A8C5F3A5-17B9-4FEB-8CA4-21226D97C8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" y="3851"/>
                      <a:ext cx="6" cy="3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1 w 2"/>
                        <a:gd name="T3" fmla="*/ 1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7" name="Freeform 2244">
                      <a:extLst>
                        <a:ext uri="{FF2B5EF4-FFF2-40B4-BE49-F238E27FC236}">
                          <a16:creationId xmlns:a16="http://schemas.microsoft.com/office/drawing/2014/main" id="{E435420C-7ABE-4677-938D-AF3DF5F51C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9" y="385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8" name="Freeform 2245">
                      <a:extLst>
                        <a:ext uri="{FF2B5EF4-FFF2-40B4-BE49-F238E27FC236}">
                          <a16:creationId xmlns:a16="http://schemas.microsoft.com/office/drawing/2014/main" id="{8C88B8C7-B44B-41D2-9E96-A0595AC286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609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899" name="Freeform 2246">
                      <a:extLst>
                        <a:ext uri="{FF2B5EF4-FFF2-40B4-BE49-F238E27FC236}">
                          <a16:creationId xmlns:a16="http://schemas.microsoft.com/office/drawing/2014/main" id="{52F94C9D-EEC5-44A2-8D49-0CF386DE63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5" y="3923"/>
                      <a:ext cx="10" cy="8"/>
                    </a:xfrm>
                    <a:custGeom>
                      <a:avLst/>
                      <a:gdLst>
                        <a:gd name="T0" fmla="*/ 3 w 4"/>
                        <a:gd name="T1" fmla="*/ 2 h 3"/>
                        <a:gd name="T2" fmla="*/ 2 w 4"/>
                        <a:gd name="T3" fmla="*/ 1 h 3"/>
                        <a:gd name="T4" fmla="*/ 2 w 4"/>
                        <a:gd name="T5" fmla="*/ 0 h 3"/>
                        <a:gd name="T6" fmla="*/ 1 w 4"/>
                        <a:gd name="T7" fmla="*/ 1 h 3"/>
                        <a:gd name="T8" fmla="*/ 1 w 4"/>
                        <a:gd name="T9" fmla="*/ 1 h 3"/>
                        <a:gd name="T10" fmla="*/ 0 w 4"/>
                        <a:gd name="T11" fmla="*/ 1 h 3"/>
                        <a:gd name="T12" fmla="*/ 0 w 4"/>
                        <a:gd name="T13" fmla="*/ 2 h 3"/>
                        <a:gd name="T14" fmla="*/ 1 w 4"/>
                        <a:gd name="T15" fmla="*/ 2 h 3"/>
                        <a:gd name="T16" fmla="*/ 1 w 4"/>
                        <a:gd name="T17" fmla="*/ 2 h 3"/>
                        <a:gd name="T18" fmla="*/ 2 w 4"/>
                        <a:gd name="T19" fmla="*/ 3 h 3"/>
                        <a:gd name="T20" fmla="*/ 3 w 4"/>
                        <a:gd name="T21" fmla="*/ 3 h 3"/>
                        <a:gd name="T22" fmla="*/ 3 w 4"/>
                        <a:gd name="T2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2"/>
                          </a:move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4" y="2"/>
                            <a:pt x="3" y="2"/>
                            <a:pt x="3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0" name="Freeform 2247">
                      <a:extLst>
                        <a:ext uri="{FF2B5EF4-FFF2-40B4-BE49-F238E27FC236}">
                          <a16:creationId xmlns:a16="http://schemas.microsoft.com/office/drawing/2014/main" id="{84688B2E-3482-4CDA-9121-A37B8F95D5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23" y="3945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1" name="Freeform 2248">
                      <a:extLst>
                        <a:ext uri="{FF2B5EF4-FFF2-40B4-BE49-F238E27FC236}">
                          <a16:creationId xmlns:a16="http://schemas.microsoft.com/office/drawing/2014/main" id="{DEC9FFF7-8E2F-4532-8429-736F8F46EF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7" y="395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0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2" name="Freeform 2249">
                      <a:extLst>
                        <a:ext uri="{FF2B5EF4-FFF2-40B4-BE49-F238E27FC236}">
                          <a16:creationId xmlns:a16="http://schemas.microsoft.com/office/drawing/2014/main" id="{E4CA4B68-BA15-447A-99B7-7B7DF08A2E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5" y="395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3" name="Freeform 2250">
                      <a:extLst>
                        <a:ext uri="{FF2B5EF4-FFF2-40B4-BE49-F238E27FC236}">
                          <a16:creationId xmlns:a16="http://schemas.microsoft.com/office/drawing/2014/main" id="{46868C1A-4E3B-43D9-B4BE-A7884956B2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4" y="3969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4" name="Freeform 2251">
                      <a:extLst>
                        <a:ext uri="{FF2B5EF4-FFF2-40B4-BE49-F238E27FC236}">
                          <a16:creationId xmlns:a16="http://schemas.microsoft.com/office/drawing/2014/main" id="{3FF62755-C19B-407A-8FDA-7A690BAECA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7" y="3414"/>
                      <a:ext cx="6" cy="5"/>
                    </a:xfrm>
                    <a:custGeom>
                      <a:avLst/>
                      <a:gdLst>
                        <a:gd name="T0" fmla="*/ 0 w 2"/>
                        <a:gd name="T1" fmla="*/ 2 h 2"/>
                        <a:gd name="T2" fmla="*/ 1 w 2"/>
                        <a:gd name="T3" fmla="*/ 2 h 2"/>
                        <a:gd name="T4" fmla="*/ 2 w 2"/>
                        <a:gd name="T5" fmla="*/ 0 h 2"/>
                        <a:gd name="T6" fmla="*/ 0 w 2"/>
                        <a:gd name="T7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0"/>
                          </a:cubicBezTo>
                          <a:cubicBezTo>
                            <a:pt x="1" y="1"/>
                            <a:pt x="1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5" name="Oval 2252">
                      <a:extLst>
                        <a:ext uri="{FF2B5EF4-FFF2-40B4-BE49-F238E27FC236}">
                          <a16:creationId xmlns:a16="http://schemas.microsoft.com/office/drawing/2014/main" id="{26440209-C6E6-407E-B52A-3ABC965E21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53" y="3414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6" name="Freeform 2253">
                      <a:extLst>
                        <a:ext uri="{FF2B5EF4-FFF2-40B4-BE49-F238E27FC236}">
                          <a16:creationId xmlns:a16="http://schemas.microsoft.com/office/drawing/2014/main" id="{1611DF09-C024-4F6C-8FF0-BFE64B5494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85" y="3966"/>
                      <a:ext cx="16" cy="11"/>
                    </a:xfrm>
                    <a:custGeom>
                      <a:avLst/>
                      <a:gdLst>
                        <a:gd name="T0" fmla="*/ 4 w 6"/>
                        <a:gd name="T1" fmla="*/ 3 h 4"/>
                        <a:gd name="T2" fmla="*/ 4 w 6"/>
                        <a:gd name="T3" fmla="*/ 1 h 4"/>
                        <a:gd name="T4" fmla="*/ 2 w 6"/>
                        <a:gd name="T5" fmla="*/ 1 h 4"/>
                        <a:gd name="T6" fmla="*/ 1 w 6"/>
                        <a:gd name="T7" fmla="*/ 0 h 4"/>
                        <a:gd name="T8" fmla="*/ 1 w 6"/>
                        <a:gd name="T9" fmla="*/ 2 h 4"/>
                        <a:gd name="T10" fmla="*/ 1 w 6"/>
                        <a:gd name="T11" fmla="*/ 2 h 4"/>
                        <a:gd name="T12" fmla="*/ 1 w 6"/>
                        <a:gd name="T13" fmla="*/ 1 h 4"/>
                        <a:gd name="T14" fmla="*/ 0 w 6"/>
                        <a:gd name="T15" fmla="*/ 2 h 4"/>
                        <a:gd name="T16" fmla="*/ 0 w 6"/>
                        <a:gd name="T17" fmla="*/ 3 h 4"/>
                        <a:gd name="T18" fmla="*/ 2 w 6"/>
                        <a:gd name="T19" fmla="*/ 2 h 4"/>
                        <a:gd name="T20" fmla="*/ 2 w 6"/>
                        <a:gd name="T21" fmla="*/ 2 h 4"/>
                        <a:gd name="T22" fmla="*/ 2 w 6"/>
                        <a:gd name="T23" fmla="*/ 2 h 4"/>
                        <a:gd name="T24" fmla="*/ 2 w 6"/>
                        <a:gd name="T25" fmla="*/ 2 h 4"/>
                        <a:gd name="T26" fmla="*/ 4 w 6"/>
                        <a:gd name="T27" fmla="*/ 3 h 4"/>
                        <a:gd name="T28" fmla="*/ 5 w 6"/>
                        <a:gd name="T29" fmla="*/ 4 h 4"/>
                        <a:gd name="T30" fmla="*/ 5 w 6"/>
                        <a:gd name="T31" fmla="*/ 4 h 4"/>
                        <a:gd name="T32" fmla="*/ 6 w 6"/>
                        <a:gd name="T33" fmla="*/ 4 h 4"/>
                        <a:gd name="T34" fmla="*/ 5 w 6"/>
                        <a:gd name="T35" fmla="*/ 3 h 4"/>
                        <a:gd name="T36" fmla="*/ 4 w 6"/>
                        <a:gd name="T37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4" y="3"/>
                          </a:moveTo>
                          <a:cubicBezTo>
                            <a:pt x="4" y="2"/>
                            <a:pt x="5" y="1"/>
                            <a:pt x="4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3"/>
                            <a:pt x="4" y="3"/>
                            <a:pt x="4" y="3"/>
                          </a:cubicBezTo>
                          <a:cubicBezTo>
                            <a:pt x="5" y="3"/>
                            <a:pt x="5" y="4"/>
                            <a:pt x="5" y="4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4"/>
                            <a:pt x="6" y="4"/>
                            <a:pt x="6" y="4"/>
                          </a:cubicBezTo>
                          <a:cubicBezTo>
                            <a:pt x="6" y="4"/>
                            <a:pt x="6" y="4"/>
                            <a:pt x="5" y="3"/>
                          </a:cubicBezTo>
                          <a:cubicBezTo>
                            <a:pt x="5" y="3"/>
                            <a:pt x="5" y="3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7" name="Freeform 2254">
                      <a:extLst>
                        <a:ext uri="{FF2B5EF4-FFF2-40B4-BE49-F238E27FC236}">
                          <a16:creationId xmlns:a16="http://schemas.microsoft.com/office/drawing/2014/main" id="{1A4E536B-2A18-47E2-8F1B-C8DDF5125B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2" y="2858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8" name="Freeform 2255">
                      <a:extLst>
                        <a:ext uri="{FF2B5EF4-FFF2-40B4-BE49-F238E27FC236}">
                          <a16:creationId xmlns:a16="http://schemas.microsoft.com/office/drawing/2014/main" id="{3604F3F4-72D4-4A4C-8CAB-A644463573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8" y="3266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09" name="Freeform 2256">
                      <a:extLst>
                        <a:ext uri="{FF2B5EF4-FFF2-40B4-BE49-F238E27FC236}">
                          <a16:creationId xmlns:a16="http://schemas.microsoft.com/office/drawing/2014/main" id="{08CD2F5B-CFB3-4C5B-81DD-F2C5E41C80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2" y="2563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0" name="Freeform 2257">
                      <a:extLst>
                        <a:ext uri="{FF2B5EF4-FFF2-40B4-BE49-F238E27FC236}">
                          <a16:creationId xmlns:a16="http://schemas.microsoft.com/office/drawing/2014/main" id="{71B65E85-9625-49D6-A44C-CDD988BF96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34" y="4066"/>
                      <a:ext cx="2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1" name="Freeform 2258">
                      <a:extLst>
                        <a:ext uri="{FF2B5EF4-FFF2-40B4-BE49-F238E27FC236}">
                          <a16:creationId xmlns:a16="http://schemas.microsoft.com/office/drawing/2014/main" id="{F4E5DE6A-65FE-44DA-A874-C4A022A8A8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4" y="2711"/>
                      <a:ext cx="8" cy="11"/>
                    </a:xfrm>
                    <a:custGeom>
                      <a:avLst/>
                      <a:gdLst>
                        <a:gd name="T0" fmla="*/ 0 w 3"/>
                        <a:gd name="T1" fmla="*/ 4 h 4"/>
                        <a:gd name="T2" fmla="*/ 1 w 3"/>
                        <a:gd name="T3" fmla="*/ 3 h 4"/>
                        <a:gd name="T4" fmla="*/ 1 w 3"/>
                        <a:gd name="T5" fmla="*/ 2 h 4"/>
                        <a:gd name="T6" fmla="*/ 2 w 3"/>
                        <a:gd name="T7" fmla="*/ 2 h 4"/>
                        <a:gd name="T8" fmla="*/ 2 w 3"/>
                        <a:gd name="T9" fmla="*/ 1 h 4"/>
                        <a:gd name="T10" fmla="*/ 2 w 3"/>
                        <a:gd name="T11" fmla="*/ 1 h 4"/>
                        <a:gd name="T12" fmla="*/ 1 w 3"/>
                        <a:gd name="T13" fmla="*/ 1 h 4"/>
                        <a:gd name="T14" fmla="*/ 1 w 3"/>
                        <a:gd name="T15" fmla="*/ 1 h 4"/>
                        <a:gd name="T16" fmla="*/ 1 w 3"/>
                        <a:gd name="T17" fmla="*/ 2 h 4"/>
                        <a:gd name="T18" fmla="*/ 1 w 3"/>
                        <a:gd name="T19" fmla="*/ 2 h 4"/>
                        <a:gd name="T20" fmla="*/ 0 w 3"/>
                        <a:gd name="T21" fmla="*/ 3 h 4"/>
                        <a:gd name="T22" fmla="*/ 0 w 3"/>
                        <a:gd name="T23" fmla="*/ 3 h 4"/>
                        <a:gd name="T24" fmla="*/ 0 w 3"/>
                        <a:gd name="T25" fmla="*/ 4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0" y="4"/>
                          </a:moveTo>
                          <a:cubicBezTo>
                            <a:pt x="1" y="4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2" name="Freeform 2259">
                      <a:extLst>
                        <a:ext uri="{FF2B5EF4-FFF2-40B4-BE49-F238E27FC236}">
                          <a16:creationId xmlns:a16="http://schemas.microsoft.com/office/drawing/2014/main" id="{05696CCE-BDF3-47CF-9234-9423EFE965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17" y="4100"/>
                      <a:ext cx="2" cy="6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0 w 1"/>
                        <a:gd name="T3" fmla="*/ 1 h 2"/>
                        <a:gd name="T4" fmla="*/ 1 w 1"/>
                        <a:gd name="T5" fmla="*/ 1 h 2"/>
                        <a:gd name="T6" fmla="*/ 1 w 1"/>
                        <a:gd name="T7" fmla="*/ 0 h 2"/>
                        <a:gd name="T8" fmla="*/ 0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3" name="Freeform 2260">
                      <a:extLst>
                        <a:ext uri="{FF2B5EF4-FFF2-40B4-BE49-F238E27FC236}">
                          <a16:creationId xmlns:a16="http://schemas.microsoft.com/office/drawing/2014/main" id="{4156EC82-E47B-451C-B4F3-CF1F806C69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18" y="4106"/>
                      <a:ext cx="6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1 w 2"/>
                        <a:gd name="T3" fmla="*/ 1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4" name="Freeform 2261">
                      <a:extLst>
                        <a:ext uri="{FF2B5EF4-FFF2-40B4-BE49-F238E27FC236}">
                          <a16:creationId xmlns:a16="http://schemas.microsoft.com/office/drawing/2014/main" id="{23265BEB-2E31-4C11-9839-21899E8484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3" y="4108"/>
                      <a:ext cx="5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0 h 1"/>
                        <a:gd name="T6" fmla="*/ 2 w 2"/>
                        <a:gd name="T7" fmla="*/ 1 h 1"/>
                        <a:gd name="T8" fmla="*/ 2 w 2"/>
                        <a:gd name="T9" fmla="*/ 0 h 1"/>
                        <a:gd name="T10" fmla="*/ 0 w 2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5" name="Freeform 2262">
                      <a:extLst>
                        <a:ext uri="{FF2B5EF4-FFF2-40B4-BE49-F238E27FC236}">
                          <a16:creationId xmlns:a16="http://schemas.microsoft.com/office/drawing/2014/main" id="{C16C4839-C027-49D3-A32D-B0AF2B6EF3C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78" y="3084"/>
                      <a:ext cx="40" cy="249"/>
                    </a:xfrm>
                    <a:custGeom>
                      <a:avLst/>
                      <a:gdLst>
                        <a:gd name="T0" fmla="*/ 4 w 15"/>
                        <a:gd name="T1" fmla="*/ 69 h 93"/>
                        <a:gd name="T2" fmla="*/ 4 w 15"/>
                        <a:gd name="T3" fmla="*/ 66 h 93"/>
                        <a:gd name="T4" fmla="*/ 4 w 15"/>
                        <a:gd name="T5" fmla="*/ 62 h 93"/>
                        <a:gd name="T6" fmla="*/ 4 w 15"/>
                        <a:gd name="T7" fmla="*/ 61 h 93"/>
                        <a:gd name="T8" fmla="*/ 5 w 15"/>
                        <a:gd name="T9" fmla="*/ 62 h 93"/>
                        <a:gd name="T10" fmla="*/ 6 w 15"/>
                        <a:gd name="T11" fmla="*/ 68 h 93"/>
                        <a:gd name="T12" fmla="*/ 7 w 15"/>
                        <a:gd name="T13" fmla="*/ 70 h 93"/>
                        <a:gd name="T14" fmla="*/ 8 w 15"/>
                        <a:gd name="T15" fmla="*/ 74 h 93"/>
                        <a:gd name="T16" fmla="*/ 8 w 15"/>
                        <a:gd name="T17" fmla="*/ 81 h 93"/>
                        <a:gd name="T18" fmla="*/ 8 w 15"/>
                        <a:gd name="T19" fmla="*/ 85 h 93"/>
                        <a:gd name="T20" fmla="*/ 8 w 15"/>
                        <a:gd name="T21" fmla="*/ 87 h 93"/>
                        <a:gd name="T22" fmla="*/ 9 w 15"/>
                        <a:gd name="T23" fmla="*/ 93 h 93"/>
                        <a:gd name="T24" fmla="*/ 11 w 15"/>
                        <a:gd name="T25" fmla="*/ 93 h 93"/>
                        <a:gd name="T26" fmla="*/ 10 w 15"/>
                        <a:gd name="T27" fmla="*/ 90 h 93"/>
                        <a:gd name="T28" fmla="*/ 11 w 15"/>
                        <a:gd name="T29" fmla="*/ 87 h 93"/>
                        <a:gd name="T30" fmla="*/ 10 w 15"/>
                        <a:gd name="T31" fmla="*/ 85 h 93"/>
                        <a:gd name="T32" fmla="*/ 10 w 15"/>
                        <a:gd name="T33" fmla="*/ 81 h 93"/>
                        <a:gd name="T34" fmla="*/ 10 w 15"/>
                        <a:gd name="T35" fmla="*/ 78 h 93"/>
                        <a:gd name="T36" fmla="*/ 13 w 15"/>
                        <a:gd name="T37" fmla="*/ 77 h 93"/>
                        <a:gd name="T38" fmla="*/ 11 w 15"/>
                        <a:gd name="T39" fmla="*/ 76 h 93"/>
                        <a:gd name="T40" fmla="*/ 10 w 15"/>
                        <a:gd name="T41" fmla="*/ 74 h 93"/>
                        <a:gd name="T42" fmla="*/ 10 w 15"/>
                        <a:gd name="T43" fmla="*/ 69 h 93"/>
                        <a:gd name="T44" fmla="*/ 10 w 15"/>
                        <a:gd name="T45" fmla="*/ 68 h 93"/>
                        <a:gd name="T46" fmla="*/ 10 w 15"/>
                        <a:gd name="T47" fmla="*/ 67 h 93"/>
                        <a:gd name="T48" fmla="*/ 9 w 15"/>
                        <a:gd name="T49" fmla="*/ 57 h 93"/>
                        <a:gd name="T50" fmla="*/ 11 w 15"/>
                        <a:gd name="T51" fmla="*/ 51 h 93"/>
                        <a:gd name="T52" fmla="*/ 10 w 15"/>
                        <a:gd name="T53" fmla="*/ 44 h 93"/>
                        <a:gd name="T54" fmla="*/ 12 w 15"/>
                        <a:gd name="T55" fmla="*/ 38 h 93"/>
                        <a:gd name="T56" fmla="*/ 12 w 15"/>
                        <a:gd name="T57" fmla="*/ 32 h 93"/>
                        <a:gd name="T58" fmla="*/ 12 w 15"/>
                        <a:gd name="T59" fmla="*/ 24 h 93"/>
                        <a:gd name="T60" fmla="*/ 12 w 15"/>
                        <a:gd name="T61" fmla="*/ 17 h 93"/>
                        <a:gd name="T62" fmla="*/ 13 w 15"/>
                        <a:gd name="T63" fmla="*/ 16 h 93"/>
                        <a:gd name="T64" fmla="*/ 14 w 15"/>
                        <a:gd name="T65" fmla="*/ 7 h 93"/>
                        <a:gd name="T66" fmla="*/ 15 w 15"/>
                        <a:gd name="T67" fmla="*/ 3 h 93"/>
                        <a:gd name="T68" fmla="*/ 15 w 15"/>
                        <a:gd name="T69" fmla="*/ 2 h 93"/>
                        <a:gd name="T70" fmla="*/ 12 w 15"/>
                        <a:gd name="T71" fmla="*/ 1 h 93"/>
                        <a:gd name="T72" fmla="*/ 10 w 15"/>
                        <a:gd name="T73" fmla="*/ 5 h 93"/>
                        <a:gd name="T74" fmla="*/ 9 w 15"/>
                        <a:gd name="T75" fmla="*/ 9 h 93"/>
                        <a:gd name="T76" fmla="*/ 7 w 15"/>
                        <a:gd name="T77" fmla="*/ 12 h 93"/>
                        <a:gd name="T78" fmla="*/ 7 w 15"/>
                        <a:gd name="T79" fmla="*/ 12 h 93"/>
                        <a:gd name="T80" fmla="*/ 7 w 15"/>
                        <a:gd name="T81" fmla="*/ 14 h 93"/>
                        <a:gd name="T82" fmla="*/ 9 w 15"/>
                        <a:gd name="T83" fmla="*/ 16 h 93"/>
                        <a:gd name="T84" fmla="*/ 9 w 15"/>
                        <a:gd name="T85" fmla="*/ 17 h 93"/>
                        <a:gd name="T86" fmla="*/ 7 w 15"/>
                        <a:gd name="T87" fmla="*/ 17 h 93"/>
                        <a:gd name="T88" fmla="*/ 5 w 15"/>
                        <a:gd name="T89" fmla="*/ 25 h 93"/>
                        <a:gd name="T90" fmla="*/ 5 w 15"/>
                        <a:gd name="T91" fmla="*/ 26 h 93"/>
                        <a:gd name="T92" fmla="*/ 4 w 15"/>
                        <a:gd name="T93" fmla="*/ 30 h 93"/>
                        <a:gd name="T94" fmla="*/ 4 w 15"/>
                        <a:gd name="T95" fmla="*/ 31 h 93"/>
                        <a:gd name="T96" fmla="*/ 3 w 15"/>
                        <a:gd name="T97" fmla="*/ 35 h 93"/>
                        <a:gd name="T98" fmla="*/ 2 w 15"/>
                        <a:gd name="T99" fmla="*/ 41 h 93"/>
                        <a:gd name="T100" fmla="*/ 2 w 15"/>
                        <a:gd name="T101" fmla="*/ 52 h 93"/>
                        <a:gd name="T102" fmla="*/ 2 w 15"/>
                        <a:gd name="T103" fmla="*/ 52 h 93"/>
                        <a:gd name="T104" fmla="*/ 2 w 15"/>
                        <a:gd name="T105" fmla="*/ 54 h 93"/>
                        <a:gd name="T106" fmla="*/ 1 w 15"/>
                        <a:gd name="T107" fmla="*/ 58 h 93"/>
                        <a:gd name="T108" fmla="*/ 1 w 15"/>
                        <a:gd name="T109" fmla="*/ 67 h 93"/>
                        <a:gd name="T110" fmla="*/ 2 w 15"/>
                        <a:gd name="T111" fmla="*/ 69 h 93"/>
                        <a:gd name="T112" fmla="*/ 5 w 15"/>
                        <a:gd name="T113" fmla="*/ 27 h 93"/>
                        <a:gd name="T114" fmla="*/ 5 w 15"/>
                        <a:gd name="T115" fmla="*/ 27 h 93"/>
                        <a:gd name="T116" fmla="*/ 4 w 15"/>
                        <a:gd name="T117" fmla="*/ 58 h 93"/>
                        <a:gd name="T118" fmla="*/ 9 w 15"/>
                        <a:gd name="T119" fmla="*/ 86 h 93"/>
                        <a:gd name="T120" fmla="*/ 9 w 15"/>
                        <a:gd name="T121" fmla="*/ 86 h 93"/>
                        <a:gd name="T122" fmla="*/ 2 w 15"/>
                        <a:gd name="T123" fmla="*/ 68 h 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5" h="93">
                          <a:moveTo>
                            <a:pt x="3" y="71"/>
                          </a:moveTo>
                          <a:cubicBezTo>
                            <a:pt x="3" y="71"/>
                            <a:pt x="3" y="70"/>
                            <a:pt x="3" y="70"/>
                          </a:cubicBezTo>
                          <a:cubicBezTo>
                            <a:pt x="4" y="70"/>
                            <a:pt x="4" y="70"/>
                            <a:pt x="4" y="69"/>
                          </a:cubicBezTo>
                          <a:cubicBezTo>
                            <a:pt x="5" y="69"/>
                            <a:pt x="5" y="68"/>
                            <a:pt x="4" y="68"/>
                          </a:cubicBezTo>
                          <a:cubicBezTo>
                            <a:pt x="4" y="68"/>
                            <a:pt x="4" y="68"/>
                            <a:pt x="4" y="67"/>
                          </a:cubicBezTo>
                          <a:cubicBezTo>
                            <a:pt x="4" y="67"/>
                            <a:pt x="4" y="67"/>
                            <a:pt x="4" y="66"/>
                          </a:cubicBezTo>
                          <a:cubicBezTo>
                            <a:pt x="4" y="66"/>
                            <a:pt x="4" y="66"/>
                            <a:pt x="4" y="66"/>
                          </a:cubicBezTo>
                          <a:cubicBezTo>
                            <a:pt x="4" y="65"/>
                            <a:pt x="4" y="64"/>
                            <a:pt x="4" y="63"/>
                          </a:cubicBezTo>
                          <a:cubicBezTo>
                            <a:pt x="4" y="62"/>
                            <a:pt x="4" y="62"/>
                            <a:pt x="4" y="62"/>
                          </a:cubicBezTo>
                          <a:cubicBezTo>
                            <a:pt x="4" y="62"/>
                            <a:pt x="4" y="62"/>
                            <a:pt x="4" y="62"/>
                          </a:cubicBezTo>
                          <a:cubicBezTo>
                            <a:pt x="4" y="62"/>
                            <a:pt x="5" y="62"/>
                            <a:pt x="5" y="62"/>
                          </a:cubicBezTo>
                          <a:cubicBezTo>
                            <a:pt x="5" y="61"/>
                            <a:pt x="4" y="61"/>
                            <a:pt x="4" y="61"/>
                          </a:cubicBezTo>
                          <a:cubicBezTo>
                            <a:pt x="4" y="61"/>
                            <a:pt x="4" y="60"/>
                            <a:pt x="4" y="60"/>
                          </a:cubicBezTo>
                          <a:cubicBezTo>
                            <a:pt x="4" y="60"/>
                            <a:pt x="4" y="60"/>
                            <a:pt x="5" y="60"/>
                          </a:cubicBezTo>
                          <a:cubicBezTo>
                            <a:pt x="5" y="60"/>
                            <a:pt x="5" y="61"/>
                            <a:pt x="5" y="62"/>
                          </a:cubicBezTo>
                          <a:cubicBezTo>
                            <a:pt x="5" y="62"/>
                            <a:pt x="5" y="63"/>
                            <a:pt x="5" y="63"/>
                          </a:cubicBezTo>
                          <a:cubicBezTo>
                            <a:pt x="5" y="64"/>
                            <a:pt x="6" y="64"/>
                            <a:pt x="6" y="64"/>
                          </a:cubicBezTo>
                          <a:cubicBezTo>
                            <a:pt x="6" y="66"/>
                            <a:pt x="6" y="67"/>
                            <a:pt x="6" y="68"/>
                          </a:cubicBezTo>
                          <a:cubicBezTo>
                            <a:pt x="6" y="69"/>
                            <a:pt x="6" y="69"/>
                            <a:pt x="7" y="69"/>
                          </a:cubicBezTo>
                          <a:cubicBezTo>
                            <a:pt x="7" y="69"/>
                            <a:pt x="7" y="70"/>
                            <a:pt x="7" y="70"/>
                          </a:cubicBezTo>
                          <a:cubicBezTo>
                            <a:pt x="7" y="70"/>
                            <a:pt x="7" y="70"/>
                            <a:pt x="7" y="70"/>
                          </a:cubicBezTo>
                          <a:cubicBezTo>
                            <a:pt x="7" y="70"/>
                            <a:pt x="7" y="70"/>
                            <a:pt x="7" y="70"/>
                          </a:cubicBezTo>
                          <a:cubicBezTo>
                            <a:pt x="7" y="71"/>
                            <a:pt x="7" y="72"/>
                            <a:pt x="7" y="72"/>
                          </a:cubicBezTo>
                          <a:cubicBezTo>
                            <a:pt x="7" y="73"/>
                            <a:pt x="7" y="73"/>
                            <a:pt x="8" y="74"/>
                          </a:cubicBezTo>
                          <a:cubicBezTo>
                            <a:pt x="7" y="74"/>
                            <a:pt x="7" y="74"/>
                            <a:pt x="7" y="74"/>
                          </a:cubicBezTo>
                          <a:cubicBezTo>
                            <a:pt x="7" y="75"/>
                            <a:pt x="7" y="76"/>
                            <a:pt x="7" y="77"/>
                          </a:cubicBezTo>
                          <a:cubicBezTo>
                            <a:pt x="7" y="78"/>
                            <a:pt x="7" y="80"/>
                            <a:pt x="8" y="81"/>
                          </a:cubicBezTo>
                          <a:cubicBezTo>
                            <a:pt x="8" y="81"/>
                            <a:pt x="8" y="82"/>
                            <a:pt x="8" y="82"/>
                          </a:cubicBezTo>
                          <a:cubicBezTo>
                            <a:pt x="8" y="82"/>
                            <a:pt x="8" y="82"/>
                            <a:pt x="8" y="82"/>
                          </a:cubicBezTo>
                          <a:cubicBezTo>
                            <a:pt x="8" y="83"/>
                            <a:pt x="8" y="84"/>
                            <a:pt x="8" y="85"/>
                          </a:cubicBezTo>
                          <a:cubicBezTo>
                            <a:pt x="8" y="85"/>
                            <a:pt x="8" y="86"/>
                            <a:pt x="8" y="86"/>
                          </a:cubicBezTo>
                          <a:cubicBezTo>
                            <a:pt x="8" y="86"/>
                            <a:pt x="8" y="87"/>
                            <a:pt x="8" y="87"/>
                          </a:cubicBezTo>
                          <a:cubicBezTo>
                            <a:pt x="8" y="87"/>
                            <a:pt x="8" y="87"/>
                            <a:pt x="8" y="87"/>
                          </a:cubicBezTo>
                          <a:cubicBezTo>
                            <a:pt x="8" y="89"/>
                            <a:pt x="8" y="90"/>
                            <a:pt x="8" y="92"/>
                          </a:cubicBezTo>
                          <a:cubicBezTo>
                            <a:pt x="8" y="92"/>
                            <a:pt x="8" y="92"/>
                            <a:pt x="8" y="92"/>
                          </a:cubicBezTo>
                          <a:cubicBezTo>
                            <a:pt x="8" y="93"/>
                            <a:pt x="9" y="93"/>
                            <a:pt x="9" y="93"/>
                          </a:cubicBezTo>
                          <a:cubicBezTo>
                            <a:pt x="9" y="92"/>
                            <a:pt x="9" y="92"/>
                            <a:pt x="9" y="92"/>
                          </a:cubicBezTo>
                          <a:cubicBezTo>
                            <a:pt x="9" y="93"/>
                            <a:pt x="10" y="93"/>
                            <a:pt x="10" y="93"/>
                          </a:cubicBezTo>
                          <a:cubicBezTo>
                            <a:pt x="10" y="93"/>
                            <a:pt x="11" y="93"/>
                            <a:pt x="11" y="93"/>
                          </a:cubicBezTo>
                          <a:cubicBezTo>
                            <a:pt x="11" y="93"/>
                            <a:pt x="11" y="92"/>
                            <a:pt x="11" y="92"/>
                          </a:cubicBezTo>
                          <a:cubicBezTo>
                            <a:pt x="10" y="91"/>
                            <a:pt x="10" y="90"/>
                            <a:pt x="10" y="90"/>
                          </a:cubicBezTo>
                          <a:cubicBezTo>
                            <a:pt x="10" y="90"/>
                            <a:pt x="10" y="90"/>
                            <a:pt x="10" y="90"/>
                          </a:cubicBezTo>
                          <a:cubicBezTo>
                            <a:pt x="10" y="90"/>
                            <a:pt x="11" y="90"/>
                            <a:pt x="11" y="89"/>
                          </a:cubicBezTo>
                          <a:cubicBezTo>
                            <a:pt x="11" y="89"/>
                            <a:pt x="11" y="89"/>
                            <a:pt x="11" y="89"/>
                          </a:cubicBezTo>
                          <a:cubicBezTo>
                            <a:pt x="11" y="88"/>
                            <a:pt x="11" y="88"/>
                            <a:pt x="11" y="87"/>
                          </a:cubicBezTo>
                          <a:cubicBezTo>
                            <a:pt x="11" y="87"/>
                            <a:pt x="11" y="87"/>
                            <a:pt x="11" y="87"/>
                          </a:cubicBezTo>
                          <a:cubicBezTo>
                            <a:pt x="11" y="87"/>
                            <a:pt x="11" y="86"/>
                            <a:pt x="11" y="86"/>
                          </a:cubicBezTo>
                          <a:cubicBezTo>
                            <a:pt x="11" y="85"/>
                            <a:pt x="11" y="85"/>
                            <a:pt x="10" y="85"/>
                          </a:cubicBezTo>
                          <a:cubicBezTo>
                            <a:pt x="10" y="85"/>
                            <a:pt x="10" y="85"/>
                            <a:pt x="10" y="85"/>
                          </a:cubicBezTo>
                          <a:cubicBezTo>
                            <a:pt x="10" y="84"/>
                            <a:pt x="10" y="82"/>
                            <a:pt x="10" y="81"/>
                          </a:cubicBezTo>
                          <a:cubicBezTo>
                            <a:pt x="10" y="81"/>
                            <a:pt x="10" y="81"/>
                            <a:pt x="10" y="81"/>
                          </a:cubicBezTo>
                          <a:cubicBezTo>
                            <a:pt x="10" y="81"/>
                            <a:pt x="10" y="81"/>
                            <a:pt x="10" y="81"/>
                          </a:cubicBezTo>
                          <a:cubicBezTo>
                            <a:pt x="10" y="80"/>
                            <a:pt x="10" y="79"/>
                            <a:pt x="10" y="79"/>
                          </a:cubicBezTo>
                          <a:cubicBezTo>
                            <a:pt x="10" y="79"/>
                            <a:pt x="10" y="78"/>
                            <a:pt x="10" y="78"/>
                          </a:cubicBezTo>
                          <a:cubicBezTo>
                            <a:pt x="11" y="78"/>
                            <a:pt x="11" y="78"/>
                            <a:pt x="12" y="78"/>
                          </a:cubicBezTo>
                          <a:cubicBezTo>
                            <a:pt x="12" y="78"/>
                            <a:pt x="12" y="77"/>
                            <a:pt x="12" y="77"/>
                          </a:cubicBezTo>
                          <a:cubicBezTo>
                            <a:pt x="13" y="77"/>
                            <a:pt x="13" y="77"/>
                            <a:pt x="13" y="77"/>
                          </a:cubicBezTo>
                          <a:cubicBezTo>
                            <a:pt x="13" y="77"/>
                            <a:pt x="12" y="76"/>
                            <a:pt x="12" y="76"/>
                          </a:cubicBezTo>
                          <a:cubicBezTo>
                            <a:pt x="12" y="76"/>
                            <a:pt x="11" y="76"/>
                            <a:pt x="11" y="76"/>
                          </a:cubicBezTo>
                          <a:cubicBezTo>
                            <a:pt x="11" y="76"/>
                            <a:pt x="11" y="76"/>
                            <a:pt x="11" y="76"/>
                          </a:cubicBezTo>
                          <a:cubicBezTo>
                            <a:pt x="10" y="75"/>
                            <a:pt x="10" y="75"/>
                            <a:pt x="10" y="74"/>
                          </a:cubicBezTo>
                          <a:cubicBezTo>
                            <a:pt x="10" y="74"/>
                            <a:pt x="10" y="74"/>
                            <a:pt x="10" y="74"/>
                          </a:cubicBezTo>
                          <a:cubicBezTo>
                            <a:pt x="10" y="74"/>
                            <a:pt x="10" y="74"/>
                            <a:pt x="10" y="74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10" y="72"/>
                            <a:pt x="11" y="71"/>
                            <a:pt x="11" y="71"/>
                          </a:cubicBezTo>
                          <a:cubicBezTo>
                            <a:pt x="10" y="70"/>
                            <a:pt x="10" y="69"/>
                            <a:pt x="10" y="69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7"/>
                            <a:pt x="10" y="67"/>
                          </a:cubicBezTo>
                          <a:cubicBezTo>
                            <a:pt x="10" y="67"/>
                            <a:pt x="10" y="67"/>
                            <a:pt x="10" y="67"/>
                          </a:cubicBezTo>
                          <a:cubicBezTo>
                            <a:pt x="10" y="67"/>
                            <a:pt x="10" y="67"/>
                            <a:pt x="10" y="67"/>
                          </a:cubicBezTo>
                          <a:cubicBezTo>
                            <a:pt x="10" y="65"/>
                            <a:pt x="9" y="63"/>
                            <a:pt x="9" y="61"/>
                          </a:cubicBezTo>
                          <a:cubicBezTo>
                            <a:pt x="9" y="61"/>
                            <a:pt x="9" y="61"/>
                            <a:pt x="9" y="61"/>
                          </a:cubicBezTo>
                          <a:cubicBezTo>
                            <a:pt x="9" y="60"/>
                            <a:pt x="9" y="58"/>
                            <a:pt x="9" y="57"/>
                          </a:cubicBezTo>
                          <a:cubicBezTo>
                            <a:pt x="9" y="57"/>
                            <a:pt x="9" y="57"/>
                            <a:pt x="8" y="57"/>
                          </a:cubicBezTo>
                          <a:cubicBezTo>
                            <a:pt x="8" y="56"/>
                            <a:pt x="8" y="56"/>
                            <a:pt x="8" y="55"/>
                          </a:cubicBezTo>
                          <a:cubicBezTo>
                            <a:pt x="9" y="54"/>
                            <a:pt x="10" y="52"/>
                            <a:pt x="11" y="51"/>
                          </a:cubicBezTo>
                          <a:cubicBezTo>
                            <a:pt x="11" y="50"/>
                            <a:pt x="11" y="48"/>
                            <a:pt x="10" y="47"/>
                          </a:cubicBezTo>
                          <a:cubicBezTo>
                            <a:pt x="10" y="47"/>
                            <a:pt x="10" y="47"/>
                            <a:pt x="10" y="47"/>
                          </a:cubicBezTo>
                          <a:cubicBezTo>
                            <a:pt x="11" y="46"/>
                            <a:pt x="10" y="45"/>
                            <a:pt x="10" y="44"/>
                          </a:cubicBezTo>
                          <a:cubicBezTo>
                            <a:pt x="10" y="43"/>
                            <a:pt x="10" y="43"/>
                            <a:pt x="11" y="43"/>
                          </a:cubicBezTo>
                          <a:cubicBezTo>
                            <a:pt x="11" y="42"/>
                            <a:pt x="11" y="42"/>
                            <a:pt x="11" y="42"/>
                          </a:cubicBezTo>
                          <a:cubicBezTo>
                            <a:pt x="10" y="40"/>
                            <a:pt x="11" y="39"/>
                            <a:pt x="12" y="38"/>
                          </a:cubicBezTo>
                          <a:cubicBezTo>
                            <a:pt x="11" y="38"/>
                            <a:pt x="11" y="38"/>
                            <a:pt x="12" y="38"/>
                          </a:cubicBezTo>
                          <a:cubicBezTo>
                            <a:pt x="11" y="37"/>
                            <a:pt x="11" y="37"/>
                            <a:pt x="11" y="36"/>
                          </a:cubicBezTo>
                          <a:cubicBezTo>
                            <a:pt x="12" y="34"/>
                            <a:pt x="12" y="33"/>
                            <a:pt x="12" y="32"/>
                          </a:cubicBezTo>
                          <a:cubicBezTo>
                            <a:pt x="12" y="30"/>
                            <a:pt x="12" y="28"/>
                            <a:pt x="12" y="26"/>
                          </a:cubicBezTo>
                          <a:cubicBezTo>
                            <a:pt x="12" y="26"/>
                            <a:pt x="12" y="26"/>
                            <a:pt x="12" y="26"/>
                          </a:cubicBezTo>
                          <a:cubicBezTo>
                            <a:pt x="12" y="25"/>
                            <a:pt x="12" y="24"/>
                            <a:pt x="12" y="24"/>
                          </a:cubicBezTo>
                          <a:cubicBezTo>
                            <a:pt x="13" y="23"/>
                            <a:pt x="12" y="23"/>
                            <a:pt x="12" y="22"/>
                          </a:cubicBezTo>
                          <a:cubicBezTo>
                            <a:pt x="12" y="22"/>
                            <a:pt x="12" y="21"/>
                            <a:pt x="12" y="21"/>
                          </a:cubicBezTo>
                          <a:cubicBezTo>
                            <a:pt x="12" y="19"/>
                            <a:pt x="12" y="18"/>
                            <a:pt x="12" y="17"/>
                          </a:cubicBezTo>
                          <a:cubicBezTo>
                            <a:pt x="12" y="17"/>
                            <a:pt x="12" y="17"/>
                            <a:pt x="12" y="17"/>
                          </a:cubicBezTo>
                          <a:cubicBezTo>
                            <a:pt x="13" y="17"/>
                            <a:pt x="13" y="17"/>
                            <a:pt x="13" y="16"/>
                          </a:cubicBezTo>
                          <a:cubicBezTo>
                            <a:pt x="13" y="16"/>
                            <a:pt x="13" y="16"/>
                            <a:pt x="13" y="16"/>
                          </a:cubicBezTo>
                          <a:cubicBezTo>
                            <a:pt x="14" y="15"/>
                            <a:pt x="13" y="13"/>
                            <a:pt x="14" y="12"/>
                          </a:cubicBezTo>
                          <a:cubicBezTo>
                            <a:pt x="14" y="12"/>
                            <a:pt x="14" y="12"/>
                            <a:pt x="14" y="12"/>
                          </a:cubicBezTo>
                          <a:cubicBezTo>
                            <a:pt x="15" y="11"/>
                            <a:pt x="14" y="9"/>
                            <a:pt x="14" y="7"/>
                          </a:cubicBezTo>
                          <a:cubicBezTo>
                            <a:pt x="14" y="7"/>
                            <a:pt x="14" y="7"/>
                            <a:pt x="14" y="7"/>
                          </a:cubicBezTo>
                          <a:cubicBezTo>
                            <a:pt x="15" y="6"/>
                            <a:pt x="15" y="5"/>
                            <a:pt x="15" y="5"/>
                          </a:cubicBezTo>
                          <a:cubicBezTo>
                            <a:pt x="15" y="4"/>
                            <a:pt x="15" y="4"/>
                            <a:pt x="15" y="3"/>
                          </a:cubicBezTo>
                          <a:cubicBezTo>
                            <a:pt x="15" y="3"/>
                            <a:pt x="15" y="3"/>
                            <a:pt x="15" y="3"/>
                          </a:cubicBezTo>
                          <a:cubicBezTo>
                            <a:pt x="15" y="3"/>
                            <a:pt x="14" y="2"/>
                            <a:pt x="14" y="2"/>
                          </a:cubicBezTo>
                          <a:cubicBezTo>
                            <a:pt x="14" y="2"/>
                            <a:pt x="15" y="2"/>
                            <a:pt x="15" y="2"/>
                          </a:cubicBezTo>
                          <a:cubicBezTo>
                            <a:pt x="15" y="2"/>
                            <a:pt x="15" y="1"/>
                            <a:pt x="15" y="1"/>
                          </a:cubicBezTo>
                          <a:cubicBezTo>
                            <a:pt x="14" y="0"/>
                            <a:pt x="14" y="0"/>
                            <a:pt x="14" y="1"/>
                          </a:cubicBezTo>
                          <a:cubicBezTo>
                            <a:pt x="13" y="1"/>
                            <a:pt x="13" y="1"/>
                            <a:pt x="12" y="1"/>
                          </a:cubicBezTo>
                          <a:cubicBezTo>
                            <a:pt x="11" y="1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3"/>
                          </a:cubicBezTo>
                          <a:cubicBezTo>
                            <a:pt x="10" y="3"/>
                            <a:pt x="10" y="4"/>
                            <a:pt x="10" y="5"/>
                          </a:cubicBezTo>
                          <a:cubicBezTo>
                            <a:pt x="9" y="5"/>
                            <a:pt x="9" y="5"/>
                            <a:pt x="10" y="6"/>
                          </a:cubicBezTo>
                          <a:cubicBezTo>
                            <a:pt x="11" y="7"/>
                            <a:pt x="11" y="7"/>
                            <a:pt x="11" y="8"/>
                          </a:cubicBezTo>
                          <a:cubicBezTo>
                            <a:pt x="10" y="8"/>
                            <a:pt x="10" y="9"/>
                            <a:pt x="9" y="9"/>
                          </a:cubicBezTo>
                          <a:cubicBezTo>
                            <a:pt x="9" y="8"/>
                            <a:pt x="9" y="8"/>
                            <a:pt x="8" y="9"/>
                          </a:cubicBezTo>
                          <a:cubicBezTo>
                            <a:pt x="8" y="9"/>
                            <a:pt x="8" y="9"/>
                            <a:pt x="8" y="10"/>
                          </a:cubicBezTo>
                          <a:cubicBezTo>
                            <a:pt x="7" y="10"/>
                            <a:pt x="7" y="11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6" y="12"/>
                            <a:pt x="6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7" y="14"/>
                            <a:pt x="7" y="14"/>
                          </a:cubicBezTo>
                          <a:cubicBezTo>
                            <a:pt x="8" y="15"/>
                            <a:pt x="8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7"/>
                            <a:pt x="9" y="17"/>
                            <a:pt x="9" y="17"/>
                          </a:cubicBezTo>
                          <a:cubicBezTo>
                            <a:pt x="9" y="17"/>
                            <a:pt x="9" y="17"/>
                            <a:pt x="9" y="17"/>
                          </a:cubicBezTo>
                          <a:cubicBezTo>
                            <a:pt x="9" y="17"/>
                            <a:pt x="9" y="17"/>
                            <a:pt x="9" y="16"/>
                          </a:cubicBezTo>
                          <a:cubicBezTo>
                            <a:pt x="8" y="17"/>
                            <a:pt x="8" y="17"/>
                            <a:pt x="7" y="17"/>
                          </a:cubicBezTo>
                          <a:cubicBezTo>
                            <a:pt x="6" y="17"/>
                            <a:pt x="5" y="17"/>
                            <a:pt x="5" y="18"/>
                          </a:cubicBezTo>
                          <a:cubicBezTo>
                            <a:pt x="4" y="20"/>
                            <a:pt x="4" y="22"/>
                            <a:pt x="4" y="25"/>
                          </a:cubicBezTo>
                          <a:cubicBezTo>
                            <a:pt x="4" y="25"/>
                            <a:pt x="4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6"/>
                          </a:cubicBezTo>
                          <a:cubicBezTo>
                            <a:pt x="4" y="26"/>
                            <a:pt x="4" y="26"/>
                            <a:pt x="4" y="27"/>
                          </a:cubicBezTo>
                          <a:cubicBezTo>
                            <a:pt x="4" y="28"/>
                            <a:pt x="5" y="28"/>
                            <a:pt x="5" y="29"/>
                          </a:cubicBezTo>
                          <a:cubicBezTo>
                            <a:pt x="4" y="29"/>
                            <a:pt x="4" y="30"/>
                            <a:pt x="4" y="30"/>
                          </a:cubicBezTo>
                          <a:cubicBezTo>
                            <a:pt x="4" y="30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2"/>
                            <a:pt x="5" y="33"/>
                            <a:pt x="4" y="33"/>
                          </a:cubicBezTo>
                          <a:cubicBezTo>
                            <a:pt x="3" y="33"/>
                            <a:pt x="3" y="34"/>
                            <a:pt x="3" y="35"/>
                          </a:cubicBezTo>
                          <a:cubicBezTo>
                            <a:pt x="3" y="36"/>
                            <a:pt x="2" y="36"/>
                            <a:pt x="2" y="37"/>
                          </a:cubicBezTo>
                          <a:cubicBezTo>
                            <a:pt x="2" y="38"/>
                            <a:pt x="2" y="39"/>
                            <a:pt x="2" y="40"/>
                          </a:cubicBezTo>
                          <a:cubicBezTo>
                            <a:pt x="2" y="40"/>
                            <a:pt x="3" y="41"/>
                            <a:pt x="2" y="41"/>
                          </a:cubicBezTo>
                          <a:cubicBezTo>
                            <a:pt x="2" y="42"/>
                            <a:pt x="2" y="43"/>
                            <a:pt x="2" y="44"/>
                          </a:cubicBezTo>
                          <a:cubicBezTo>
                            <a:pt x="2" y="45"/>
                            <a:pt x="2" y="47"/>
                            <a:pt x="1" y="48"/>
                          </a:cubicBezTo>
                          <a:cubicBezTo>
                            <a:pt x="1" y="49"/>
                            <a:pt x="1" y="51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1" y="53"/>
                            <a:pt x="1" y="54"/>
                            <a:pt x="2" y="55"/>
                          </a:cubicBezTo>
                          <a:cubicBezTo>
                            <a:pt x="2" y="55"/>
                            <a:pt x="2" y="54"/>
                            <a:pt x="2" y="54"/>
                          </a:cubicBezTo>
                          <a:cubicBezTo>
                            <a:pt x="2" y="54"/>
                            <a:pt x="2" y="54"/>
                            <a:pt x="2" y="54"/>
                          </a:cubicBezTo>
                          <a:cubicBezTo>
                            <a:pt x="2" y="55"/>
                            <a:pt x="2" y="55"/>
                            <a:pt x="2" y="55"/>
                          </a:cubicBezTo>
                          <a:cubicBezTo>
                            <a:pt x="2" y="55"/>
                            <a:pt x="2" y="56"/>
                            <a:pt x="2" y="57"/>
                          </a:cubicBezTo>
                          <a:cubicBezTo>
                            <a:pt x="1" y="57"/>
                            <a:pt x="1" y="57"/>
                            <a:pt x="1" y="58"/>
                          </a:cubicBezTo>
                          <a:cubicBezTo>
                            <a:pt x="1" y="59"/>
                            <a:pt x="1" y="59"/>
                            <a:pt x="1" y="60"/>
                          </a:cubicBezTo>
                          <a:cubicBezTo>
                            <a:pt x="0" y="61"/>
                            <a:pt x="0" y="61"/>
                            <a:pt x="1" y="62"/>
                          </a:cubicBezTo>
                          <a:cubicBezTo>
                            <a:pt x="1" y="64"/>
                            <a:pt x="1" y="65"/>
                            <a:pt x="1" y="67"/>
                          </a:cubicBezTo>
                          <a:cubicBezTo>
                            <a:pt x="1" y="67"/>
                            <a:pt x="1" y="68"/>
                            <a:pt x="2" y="68"/>
                          </a:cubicBez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9"/>
                            <a:pt x="2" y="69"/>
                          </a:cubicBezTo>
                          <a:cubicBezTo>
                            <a:pt x="1" y="70"/>
                            <a:pt x="1" y="70"/>
                            <a:pt x="1" y="70"/>
                          </a:cubicBezTo>
                          <a:cubicBezTo>
                            <a:pt x="2" y="71"/>
                            <a:pt x="2" y="71"/>
                            <a:pt x="3" y="71"/>
                          </a:cubicBezTo>
                          <a:close/>
                          <a:moveTo>
                            <a:pt x="5" y="27"/>
                          </a:moveTo>
                          <a:cubicBezTo>
                            <a:pt x="5" y="27"/>
                            <a:pt x="5" y="27"/>
                            <a:pt x="5" y="27"/>
                          </a:cubicBezTo>
                          <a:cubicBezTo>
                            <a:pt x="5" y="27"/>
                            <a:pt x="5" y="27"/>
                            <a:pt x="5" y="27"/>
                          </a:cubicBezTo>
                          <a:cubicBezTo>
                            <a:pt x="5" y="27"/>
                            <a:pt x="5" y="27"/>
                            <a:pt x="5" y="27"/>
                          </a:cubicBezTo>
                          <a:close/>
                          <a:moveTo>
                            <a:pt x="4" y="59"/>
                          </a:moveTo>
                          <a:cubicBezTo>
                            <a:pt x="4" y="59"/>
                            <a:pt x="4" y="58"/>
                            <a:pt x="4" y="58"/>
                          </a:cubicBezTo>
                          <a:cubicBezTo>
                            <a:pt x="4" y="58"/>
                            <a:pt x="4" y="58"/>
                            <a:pt x="4" y="58"/>
                          </a:cubicBezTo>
                          <a:cubicBezTo>
                            <a:pt x="4" y="58"/>
                            <a:pt x="4" y="59"/>
                            <a:pt x="4" y="59"/>
                          </a:cubicBezTo>
                          <a:cubicBezTo>
                            <a:pt x="4" y="59"/>
                            <a:pt x="4" y="59"/>
                            <a:pt x="4" y="59"/>
                          </a:cubicBezTo>
                          <a:close/>
                          <a:moveTo>
                            <a:pt x="9" y="86"/>
                          </a:moveTo>
                          <a:cubicBezTo>
                            <a:pt x="9" y="86"/>
                            <a:pt x="9" y="86"/>
                            <a:pt x="9" y="86"/>
                          </a:cubicBezTo>
                          <a:cubicBezTo>
                            <a:pt x="9" y="86"/>
                            <a:pt x="9" y="86"/>
                            <a:pt x="9" y="86"/>
                          </a:cubicBezTo>
                          <a:cubicBezTo>
                            <a:pt x="9" y="86"/>
                            <a:pt x="9" y="86"/>
                            <a:pt x="9" y="86"/>
                          </a:cubicBezTo>
                          <a:close/>
                          <a:moveTo>
                            <a:pt x="3" y="68"/>
                          </a:move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8"/>
                            <a:pt x="3" y="6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6" name="Freeform 2263">
                      <a:extLst>
                        <a:ext uri="{FF2B5EF4-FFF2-40B4-BE49-F238E27FC236}">
                          <a16:creationId xmlns:a16="http://schemas.microsoft.com/office/drawing/2014/main" id="{8E36E828-250A-4CD7-BA99-028CFEC903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7" y="3376"/>
                      <a:ext cx="2" cy="6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1 h 2"/>
                        <a:gd name="T4" fmla="*/ 1 w 1"/>
                        <a:gd name="T5" fmla="*/ 2 h 2"/>
                        <a:gd name="T6" fmla="*/ 1 w 1"/>
                        <a:gd name="T7" fmla="*/ 2 h 2"/>
                        <a:gd name="T8" fmla="*/ 0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7" name="Freeform 2264">
                      <a:extLst>
                        <a:ext uri="{FF2B5EF4-FFF2-40B4-BE49-F238E27FC236}">
                          <a16:creationId xmlns:a16="http://schemas.microsoft.com/office/drawing/2014/main" id="{6DE532FB-3A4E-46B0-BA47-4100D30D00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66" y="4138"/>
                      <a:ext cx="2" cy="5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1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8" name="Freeform 2265">
                      <a:extLst>
                        <a:ext uri="{FF2B5EF4-FFF2-40B4-BE49-F238E27FC236}">
                          <a16:creationId xmlns:a16="http://schemas.microsoft.com/office/drawing/2014/main" id="{A8F42009-F061-48AA-AC87-E91CC49F39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376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19" name="Freeform 2266">
                      <a:extLst>
                        <a:ext uri="{FF2B5EF4-FFF2-40B4-BE49-F238E27FC236}">
                          <a16:creationId xmlns:a16="http://schemas.microsoft.com/office/drawing/2014/main" id="{FB661E45-6271-4F98-A1A7-24174F5482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8" y="3532"/>
                      <a:ext cx="2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0" name="Freeform 2267">
                      <a:extLst>
                        <a:ext uri="{FF2B5EF4-FFF2-40B4-BE49-F238E27FC236}">
                          <a16:creationId xmlns:a16="http://schemas.microsoft.com/office/drawing/2014/main" id="{4B4799FA-ACAF-48B9-8FC4-65D11697BA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0" y="2467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1" name="Freeform 2268">
                      <a:extLst>
                        <a:ext uri="{FF2B5EF4-FFF2-40B4-BE49-F238E27FC236}">
                          <a16:creationId xmlns:a16="http://schemas.microsoft.com/office/drawing/2014/main" id="{356A8DAE-A915-4E9C-A21E-79C2F89D7F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69" y="2453"/>
                      <a:ext cx="30" cy="8"/>
                    </a:xfrm>
                    <a:custGeom>
                      <a:avLst/>
                      <a:gdLst>
                        <a:gd name="T0" fmla="*/ 1 w 11"/>
                        <a:gd name="T1" fmla="*/ 3 h 3"/>
                        <a:gd name="T2" fmla="*/ 2 w 11"/>
                        <a:gd name="T3" fmla="*/ 3 h 3"/>
                        <a:gd name="T4" fmla="*/ 4 w 11"/>
                        <a:gd name="T5" fmla="*/ 3 h 3"/>
                        <a:gd name="T6" fmla="*/ 6 w 11"/>
                        <a:gd name="T7" fmla="*/ 2 h 3"/>
                        <a:gd name="T8" fmla="*/ 7 w 11"/>
                        <a:gd name="T9" fmla="*/ 2 h 3"/>
                        <a:gd name="T10" fmla="*/ 9 w 11"/>
                        <a:gd name="T11" fmla="*/ 2 h 3"/>
                        <a:gd name="T12" fmla="*/ 10 w 11"/>
                        <a:gd name="T13" fmla="*/ 2 h 3"/>
                        <a:gd name="T14" fmla="*/ 10 w 11"/>
                        <a:gd name="T15" fmla="*/ 1 h 3"/>
                        <a:gd name="T16" fmla="*/ 9 w 11"/>
                        <a:gd name="T17" fmla="*/ 1 h 3"/>
                        <a:gd name="T18" fmla="*/ 8 w 11"/>
                        <a:gd name="T19" fmla="*/ 1 h 3"/>
                        <a:gd name="T20" fmla="*/ 8 w 11"/>
                        <a:gd name="T21" fmla="*/ 1 h 3"/>
                        <a:gd name="T22" fmla="*/ 7 w 11"/>
                        <a:gd name="T23" fmla="*/ 1 h 3"/>
                        <a:gd name="T24" fmla="*/ 7 w 11"/>
                        <a:gd name="T25" fmla="*/ 1 h 3"/>
                        <a:gd name="T26" fmla="*/ 3 w 11"/>
                        <a:gd name="T27" fmla="*/ 1 h 3"/>
                        <a:gd name="T28" fmla="*/ 2 w 11"/>
                        <a:gd name="T29" fmla="*/ 1 h 3"/>
                        <a:gd name="T30" fmla="*/ 1 w 11"/>
                        <a:gd name="T31" fmla="*/ 1 h 3"/>
                        <a:gd name="T32" fmla="*/ 1 w 11"/>
                        <a:gd name="T33" fmla="*/ 2 h 3"/>
                        <a:gd name="T34" fmla="*/ 1 w 11"/>
                        <a:gd name="T35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11" h="3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3"/>
                          </a:cubicBezTo>
                          <a:cubicBezTo>
                            <a:pt x="5" y="3"/>
                            <a:pt x="6" y="3"/>
                            <a:pt x="6" y="2"/>
                          </a:cubicBezTo>
                          <a:cubicBezTo>
                            <a:pt x="6" y="2"/>
                            <a:pt x="7" y="2"/>
                            <a:pt x="7" y="2"/>
                          </a:cubicBezTo>
                          <a:cubicBezTo>
                            <a:pt x="8" y="3"/>
                            <a:pt x="8" y="3"/>
                            <a:pt x="9" y="2"/>
                          </a:cubicBezTo>
                          <a:cubicBezTo>
                            <a:pt x="9" y="2"/>
                            <a:pt x="9" y="2"/>
                            <a:pt x="10" y="2"/>
                          </a:cubicBezTo>
                          <a:cubicBezTo>
                            <a:pt x="11" y="2"/>
                            <a:pt x="11" y="1"/>
                            <a:pt x="10" y="1"/>
                          </a:cubicBezTo>
                          <a:cubicBezTo>
                            <a:pt x="9" y="0"/>
                            <a:pt x="9" y="0"/>
                            <a:pt x="9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6" y="1"/>
                            <a:pt x="4" y="1"/>
                            <a:pt x="3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2" name="Freeform 2269">
                      <a:extLst>
                        <a:ext uri="{FF2B5EF4-FFF2-40B4-BE49-F238E27FC236}">
                          <a16:creationId xmlns:a16="http://schemas.microsoft.com/office/drawing/2014/main" id="{6BF88FE8-8D27-438B-B12F-D5CC53C0A8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93" y="2453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3" name="Freeform 2270">
                      <a:extLst>
                        <a:ext uri="{FF2B5EF4-FFF2-40B4-BE49-F238E27FC236}">
                          <a16:creationId xmlns:a16="http://schemas.microsoft.com/office/drawing/2014/main" id="{F85DBCC2-E497-40F6-8B81-CF1C8EC42F2C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374" y="2451"/>
                      <a:ext cx="16" cy="8"/>
                    </a:xfrm>
                    <a:custGeom>
                      <a:avLst/>
                      <a:gdLst>
                        <a:gd name="T0" fmla="*/ 1 w 6"/>
                        <a:gd name="T1" fmla="*/ 2 h 3"/>
                        <a:gd name="T2" fmla="*/ 1 w 6"/>
                        <a:gd name="T3" fmla="*/ 2 h 3"/>
                        <a:gd name="T4" fmla="*/ 2 w 6"/>
                        <a:gd name="T5" fmla="*/ 2 h 3"/>
                        <a:gd name="T6" fmla="*/ 2 w 6"/>
                        <a:gd name="T7" fmla="*/ 2 h 3"/>
                        <a:gd name="T8" fmla="*/ 6 w 6"/>
                        <a:gd name="T9" fmla="*/ 2 h 3"/>
                        <a:gd name="T10" fmla="*/ 6 w 6"/>
                        <a:gd name="T11" fmla="*/ 2 h 3"/>
                        <a:gd name="T12" fmla="*/ 6 w 6"/>
                        <a:gd name="T13" fmla="*/ 2 h 3"/>
                        <a:gd name="T14" fmla="*/ 6 w 6"/>
                        <a:gd name="T15" fmla="*/ 1 h 3"/>
                        <a:gd name="T16" fmla="*/ 5 w 6"/>
                        <a:gd name="T17" fmla="*/ 1 h 3"/>
                        <a:gd name="T18" fmla="*/ 4 w 6"/>
                        <a:gd name="T19" fmla="*/ 0 h 3"/>
                        <a:gd name="T20" fmla="*/ 3 w 6"/>
                        <a:gd name="T21" fmla="*/ 0 h 3"/>
                        <a:gd name="T22" fmla="*/ 1 w 6"/>
                        <a:gd name="T23" fmla="*/ 0 h 3"/>
                        <a:gd name="T24" fmla="*/ 1 w 6"/>
                        <a:gd name="T25" fmla="*/ 0 h 3"/>
                        <a:gd name="T26" fmla="*/ 0 w 6"/>
                        <a:gd name="T27" fmla="*/ 1 h 3"/>
                        <a:gd name="T28" fmla="*/ 1 w 6"/>
                        <a:gd name="T29" fmla="*/ 2 h 3"/>
                        <a:gd name="T30" fmla="*/ 5 w 6"/>
                        <a:gd name="T31" fmla="*/ 1 h 3"/>
                        <a:gd name="T32" fmla="*/ 5 w 6"/>
                        <a:gd name="T33" fmla="*/ 1 h 3"/>
                        <a:gd name="T34" fmla="*/ 4 w 6"/>
                        <a:gd name="T35" fmla="*/ 0 h 3"/>
                        <a:gd name="T36" fmla="*/ 4 w 6"/>
                        <a:gd name="T37" fmla="*/ 0 h 3"/>
                        <a:gd name="T38" fmla="*/ 5 w 6"/>
                        <a:gd name="T3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3"/>
                            <a:pt x="4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1"/>
                            <a:pt x="6" y="1"/>
                          </a:cubicBez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5" y="1"/>
                            <a:pt x="4" y="0"/>
                            <a:pt x="4" y="0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lose/>
                          <a:moveTo>
                            <a:pt x="5" y="1"/>
                          </a:move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4" y="1"/>
                            <a:pt x="4" y="1"/>
                            <a:pt x="4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4" y="1"/>
                            <a:pt x="4" y="1"/>
                            <a:pt x="5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4" name="Freeform 2271">
                      <a:extLst>
                        <a:ext uri="{FF2B5EF4-FFF2-40B4-BE49-F238E27FC236}">
                          <a16:creationId xmlns:a16="http://schemas.microsoft.com/office/drawing/2014/main" id="{BCD81852-49B9-49FC-A770-4088926C7D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48" y="2440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1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  <a:gd name="T12" fmla="*/ 0 w 1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5" name="Freeform 2272">
                      <a:extLst>
                        <a:ext uri="{FF2B5EF4-FFF2-40B4-BE49-F238E27FC236}">
                          <a16:creationId xmlns:a16="http://schemas.microsoft.com/office/drawing/2014/main" id="{DBC5C576-D4B1-429E-8120-1F644E57D3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7" y="3046"/>
                      <a:ext cx="10" cy="75"/>
                    </a:xfrm>
                    <a:custGeom>
                      <a:avLst/>
                      <a:gdLst>
                        <a:gd name="T0" fmla="*/ 1 w 4"/>
                        <a:gd name="T1" fmla="*/ 20 h 28"/>
                        <a:gd name="T2" fmla="*/ 2 w 4"/>
                        <a:gd name="T3" fmla="*/ 21 h 28"/>
                        <a:gd name="T4" fmla="*/ 2 w 4"/>
                        <a:gd name="T5" fmla="*/ 21 h 28"/>
                        <a:gd name="T6" fmla="*/ 2 w 4"/>
                        <a:gd name="T7" fmla="*/ 22 h 28"/>
                        <a:gd name="T8" fmla="*/ 2 w 4"/>
                        <a:gd name="T9" fmla="*/ 23 h 28"/>
                        <a:gd name="T10" fmla="*/ 2 w 4"/>
                        <a:gd name="T11" fmla="*/ 26 h 28"/>
                        <a:gd name="T12" fmla="*/ 3 w 4"/>
                        <a:gd name="T13" fmla="*/ 28 h 28"/>
                        <a:gd name="T14" fmla="*/ 4 w 4"/>
                        <a:gd name="T15" fmla="*/ 27 h 28"/>
                        <a:gd name="T16" fmla="*/ 3 w 4"/>
                        <a:gd name="T17" fmla="*/ 24 h 28"/>
                        <a:gd name="T18" fmla="*/ 3 w 4"/>
                        <a:gd name="T19" fmla="*/ 22 h 28"/>
                        <a:gd name="T20" fmla="*/ 3 w 4"/>
                        <a:gd name="T21" fmla="*/ 21 h 28"/>
                        <a:gd name="T22" fmla="*/ 3 w 4"/>
                        <a:gd name="T23" fmla="*/ 18 h 28"/>
                        <a:gd name="T24" fmla="*/ 3 w 4"/>
                        <a:gd name="T25" fmla="*/ 17 h 28"/>
                        <a:gd name="T26" fmla="*/ 3 w 4"/>
                        <a:gd name="T27" fmla="*/ 15 h 28"/>
                        <a:gd name="T28" fmla="*/ 3 w 4"/>
                        <a:gd name="T29" fmla="*/ 5 h 28"/>
                        <a:gd name="T30" fmla="*/ 3 w 4"/>
                        <a:gd name="T31" fmla="*/ 5 h 28"/>
                        <a:gd name="T32" fmla="*/ 3 w 4"/>
                        <a:gd name="T33" fmla="*/ 5 h 28"/>
                        <a:gd name="T34" fmla="*/ 3 w 4"/>
                        <a:gd name="T35" fmla="*/ 5 h 28"/>
                        <a:gd name="T36" fmla="*/ 4 w 4"/>
                        <a:gd name="T37" fmla="*/ 1 h 28"/>
                        <a:gd name="T38" fmla="*/ 3 w 4"/>
                        <a:gd name="T39" fmla="*/ 0 h 28"/>
                        <a:gd name="T40" fmla="*/ 1 w 4"/>
                        <a:gd name="T41" fmla="*/ 1 h 28"/>
                        <a:gd name="T42" fmla="*/ 0 w 4"/>
                        <a:gd name="T43" fmla="*/ 2 h 28"/>
                        <a:gd name="T44" fmla="*/ 0 w 4"/>
                        <a:gd name="T45" fmla="*/ 7 h 28"/>
                        <a:gd name="T46" fmla="*/ 0 w 4"/>
                        <a:gd name="T47" fmla="*/ 8 h 28"/>
                        <a:gd name="T48" fmla="*/ 0 w 4"/>
                        <a:gd name="T49" fmla="*/ 11 h 28"/>
                        <a:gd name="T50" fmla="*/ 1 w 4"/>
                        <a:gd name="T51" fmla="*/ 12 h 28"/>
                        <a:gd name="T52" fmla="*/ 1 w 4"/>
                        <a:gd name="T53" fmla="*/ 12 h 28"/>
                        <a:gd name="T54" fmla="*/ 1 w 4"/>
                        <a:gd name="T55" fmla="*/ 14 h 28"/>
                        <a:gd name="T56" fmla="*/ 1 w 4"/>
                        <a:gd name="T57" fmla="*/ 15 h 28"/>
                        <a:gd name="T58" fmla="*/ 1 w 4"/>
                        <a:gd name="T59" fmla="*/ 15 h 28"/>
                        <a:gd name="T60" fmla="*/ 1 w 4"/>
                        <a:gd name="T61" fmla="*/ 17 h 28"/>
                        <a:gd name="T62" fmla="*/ 1 w 4"/>
                        <a:gd name="T63" fmla="*/ 18 h 28"/>
                        <a:gd name="T64" fmla="*/ 1 w 4"/>
                        <a:gd name="T65" fmla="*/ 2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4" h="28">
                          <a:moveTo>
                            <a:pt x="1" y="20"/>
                          </a:moveTo>
                          <a:cubicBezTo>
                            <a:pt x="1" y="20"/>
                            <a:pt x="1" y="21"/>
                            <a:pt x="2" y="21"/>
                          </a:cubicBezTo>
                          <a:cubicBezTo>
                            <a:pt x="2" y="21"/>
                            <a:pt x="2" y="21"/>
                            <a:pt x="2" y="21"/>
                          </a:cubicBezTo>
                          <a:cubicBezTo>
                            <a:pt x="2" y="21"/>
                            <a:pt x="2" y="22"/>
                            <a:pt x="2" y="22"/>
                          </a:cubicBezTo>
                          <a:cubicBezTo>
                            <a:pt x="2" y="22"/>
                            <a:pt x="2" y="23"/>
                            <a:pt x="2" y="23"/>
                          </a:cubicBezTo>
                          <a:cubicBezTo>
                            <a:pt x="2" y="24"/>
                            <a:pt x="2" y="25"/>
                            <a:pt x="2" y="26"/>
                          </a:cubicBezTo>
                          <a:cubicBezTo>
                            <a:pt x="2" y="27"/>
                            <a:pt x="2" y="27"/>
                            <a:pt x="3" y="28"/>
                          </a:cubicBezTo>
                          <a:cubicBezTo>
                            <a:pt x="3" y="28"/>
                            <a:pt x="4" y="27"/>
                            <a:pt x="4" y="27"/>
                          </a:cubicBezTo>
                          <a:cubicBezTo>
                            <a:pt x="4" y="26"/>
                            <a:pt x="4" y="25"/>
                            <a:pt x="3" y="24"/>
                          </a:cubicBezTo>
                          <a:cubicBezTo>
                            <a:pt x="3" y="24"/>
                            <a:pt x="3" y="23"/>
                            <a:pt x="3" y="22"/>
                          </a:cubicBezTo>
                          <a:cubicBezTo>
                            <a:pt x="3" y="22"/>
                            <a:pt x="3" y="22"/>
                            <a:pt x="3" y="21"/>
                          </a:cubicBezTo>
                          <a:cubicBezTo>
                            <a:pt x="3" y="20"/>
                            <a:pt x="3" y="19"/>
                            <a:pt x="3" y="18"/>
                          </a:cubicBezTo>
                          <a:cubicBezTo>
                            <a:pt x="3" y="18"/>
                            <a:pt x="3" y="18"/>
                            <a:pt x="3" y="17"/>
                          </a:cubicBezTo>
                          <a:cubicBezTo>
                            <a:pt x="2" y="17"/>
                            <a:pt x="2" y="16"/>
                            <a:pt x="3" y="15"/>
                          </a:cubicBezTo>
                          <a:cubicBezTo>
                            <a:pt x="3" y="12"/>
                            <a:pt x="3" y="9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4" y="4"/>
                            <a:pt x="4" y="3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0" y="2"/>
                            <a:pt x="0" y="2"/>
                          </a:cubicBezTo>
                          <a:cubicBezTo>
                            <a:pt x="0" y="4"/>
                            <a:pt x="0" y="5"/>
                            <a:pt x="0" y="7"/>
                          </a:cubicBezTo>
                          <a:cubicBezTo>
                            <a:pt x="0" y="7"/>
                            <a:pt x="0" y="8"/>
                            <a:pt x="0" y="8"/>
                          </a:cubicBezTo>
                          <a:cubicBezTo>
                            <a:pt x="0" y="9"/>
                            <a:pt x="0" y="10"/>
                            <a:pt x="0" y="11"/>
                          </a:cubicBezTo>
                          <a:cubicBezTo>
                            <a:pt x="0" y="11"/>
                            <a:pt x="1" y="11"/>
                            <a:pt x="1" y="12"/>
                          </a:cubicBezTo>
                          <a:cubicBezTo>
                            <a:pt x="1" y="12"/>
                            <a:pt x="1" y="12"/>
                            <a:pt x="1" y="12"/>
                          </a:cubicBezTo>
                          <a:cubicBezTo>
                            <a:pt x="0" y="13"/>
                            <a:pt x="0" y="13"/>
                            <a:pt x="1" y="14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0" y="16"/>
                            <a:pt x="0" y="16"/>
                            <a:pt x="1" y="17"/>
                          </a:cubicBezTo>
                          <a:cubicBezTo>
                            <a:pt x="1" y="17"/>
                            <a:pt x="1" y="17"/>
                            <a:pt x="1" y="18"/>
                          </a:cubicBezTo>
                          <a:cubicBezTo>
                            <a:pt x="1" y="18"/>
                            <a:pt x="1" y="19"/>
                            <a:pt x="1" y="2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6" name="Freeform 2273">
                      <a:extLst>
                        <a:ext uri="{FF2B5EF4-FFF2-40B4-BE49-F238E27FC236}">
                          <a16:creationId xmlns:a16="http://schemas.microsoft.com/office/drawing/2014/main" id="{C3D30414-165B-4A98-99BE-E406ED7F38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3" y="3086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7" name="Freeform 2274">
                      <a:extLst>
                        <a:ext uri="{FF2B5EF4-FFF2-40B4-BE49-F238E27FC236}">
                          <a16:creationId xmlns:a16="http://schemas.microsoft.com/office/drawing/2014/main" id="{7D1EFAF7-DE23-47D5-A042-97F0C38C8F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1" y="3368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0 h 3"/>
                        <a:gd name="T2" fmla="*/ 1 w 2"/>
                        <a:gd name="T3" fmla="*/ 0 h 3"/>
                        <a:gd name="T4" fmla="*/ 0 w 2"/>
                        <a:gd name="T5" fmla="*/ 1 h 3"/>
                        <a:gd name="T6" fmla="*/ 0 w 2"/>
                        <a:gd name="T7" fmla="*/ 1 h 3"/>
                        <a:gd name="T8" fmla="*/ 0 w 2"/>
                        <a:gd name="T9" fmla="*/ 1 h 3"/>
                        <a:gd name="T10" fmla="*/ 0 w 2"/>
                        <a:gd name="T11" fmla="*/ 2 h 3"/>
                        <a:gd name="T12" fmla="*/ 0 w 2"/>
                        <a:gd name="T13" fmla="*/ 2 h 3"/>
                        <a:gd name="T14" fmla="*/ 1 w 2"/>
                        <a:gd name="T15" fmla="*/ 3 h 3"/>
                        <a:gd name="T16" fmla="*/ 2 w 2"/>
                        <a:gd name="T17" fmla="*/ 3 h 3"/>
                        <a:gd name="T18" fmla="*/ 2 w 2"/>
                        <a:gd name="T19" fmla="*/ 1 h 3"/>
                        <a:gd name="T20" fmla="*/ 2 w 2"/>
                        <a:gd name="T2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0"/>
                          </a:move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8" name="Freeform 2275">
                      <a:extLst>
                        <a:ext uri="{FF2B5EF4-FFF2-40B4-BE49-F238E27FC236}">
                          <a16:creationId xmlns:a16="http://schemas.microsoft.com/office/drawing/2014/main" id="{5AE837E1-62F5-4572-B379-EAE5D18BF6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59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29" name="Freeform 2276">
                      <a:extLst>
                        <a:ext uri="{FF2B5EF4-FFF2-40B4-BE49-F238E27FC236}">
                          <a16:creationId xmlns:a16="http://schemas.microsoft.com/office/drawing/2014/main" id="{468CB63B-BCA2-4E79-A5EC-F372F78A42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45" y="3068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2 h 3"/>
                        <a:gd name="T2" fmla="*/ 2 w 2"/>
                        <a:gd name="T3" fmla="*/ 3 h 3"/>
                        <a:gd name="T4" fmla="*/ 2 w 2"/>
                        <a:gd name="T5" fmla="*/ 2 h 3"/>
                        <a:gd name="T6" fmla="*/ 1 w 2"/>
                        <a:gd name="T7" fmla="*/ 1 h 3"/>
                        <a:gd name="T8" fmla="*/ 0 w 2"/>
                        <a:gd name="T9" fmla="*/ 0 h 3"/>
                        <a:gd name="T10" fmla="*/ 0 w 2"/>
                        <a:gd name="T11" fmla="*/ 1 h 3"/>
                        <a:gd name="T12" fmla="*/ 0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2"/>
                          </a:move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0" name="Freeform 2277">
                      <a:extLst>
                        <a:ext uri="{FF2B5EF4-FFF2-40B4-BE49-F238E27FC236}">
                          <a16:creationId xmlns:a16="http://schemas.microsoft.com/office/drawing/2014/main" id="{F223ED4E-A4EC-437E-9BC2-62DD0C2EB5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199"/>
                      <a:ext cx="3" cy="6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1 h 2"/>
                        <a:gd name="T10" fmla="*/ 0 w 1"/>
                        <a:gd name="T1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1" name="Freeform 2278">
                      <a:extLst>
                        <a:ext uri="{FF2B5EF4-FFF2-40B4-BE49-F238E27FC236}">
                          <a16:creationId xmlns:a16="http://schemas.microsoft.com/office/drawing/2014/main" id="{8C32A9F6-FBE4-41E0-AF21-2D38C4713B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6" y="362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1 h 1"/>
                        <a:gd name="T4" fmla="*/ 1 w 2"/>
                        <a:gd name="T5" fmla="*/ 0 h 1"/>
                        <a:gd name="T6" fmla="*/ 0 w 2"/>
                        <a:gd name="T7" fmla="*/ 1 h 1"/>
                        <a:gd name="T8" fmla="*/ 1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2" name="Freeform 2279">
                      <a:extLst>
                        <a:ext uri="{FF2B5EF4-FFF2-40B4-BE49-F238E27FC236}">
                          <a16:creationId xmlns:a16="http://schemas.microsoft.com/office/drawing/2014/main" id="{C24F1D97-2CBE-4CCC-9858-989E448A0B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" y="3698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3 h 4"/>
                        <a:gd name="T2" fmla="*/ 2 w 3"/>
                        <a:gd name="T3" fmla="*/ 2 h 4"/>
                        <a:gd name="T4" fmla="*/ 2 w 3"/>
                        <a:gd name="T5" fmla="*/ 2 h 4"/>
                        <a:gd name="T6" fmla="*/ 2 w 3"/>
                        <a:gd name="T7" fmla="*/ 1 h 4"/>
                        <a:gd name="T8" fmla="*/ 1 w 3"/>
                        <a:gd name="T9" fmla="*/ 1 h 4"/>
                        <a:gd name="T10" fmla="*/ 1 w 3"/>
                        <a:gd name="T11" fmla="*/ 0 h 4"/>
                        <a:gd name="T12" fmla="*/ 0 w 3"/>
                        <a:gd name="T13" fmla="*/ 1 h 4"/>
                        <a:gd name="T14" fmla="*/ 1 w 3"/>
                        <a:gd name="T15" fmla="*/ 2 h 4"/>
                        <a:gd name="T16" fmla="*/ 2 w 3"/>
                        <a:gd name="T17" fmla="*/ 3 h 4"/>
                        <a:gd name="T18" fmla="*/ 3 w 3"/>
                        <a:gd name="T19" fmla="*/ 4 h 4"/>
                        <a:gd name="T20" fmla="*/ 2 w 3"/>
                        <a:gd name="T21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3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4"/>
                            <a:pt x="2" y="4"/>
                            <a:pt x="3" y="4"/>
                          </a:cubicBezTo>
                          <a:cubicBezTo>
                            <a:pt x="3" y="3"/>
                            <a:pt x="3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3" name="Freeform 2280">
                      <a:extLst>
                        <a:ext uri="{FF2B5EF4-FFF2-40B4-BE49-F238E27FC236}">
                          <a16:creationId xmlns:a16="http://schemas.microsoft.com/office/drawing/2014/main" id="{ED9C8BF5-A885-4070-A5BD-9663D1CE12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" y="3706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2 h 2"/>
                        <a:gd name="T8" fmla="*/ 2 w 2"/>
                        <a:gd name="T9" fmla="*/ 2 h 2"/>
                        <a:gd name="T10" fmla="*/ 2 w 2"/>
                        <a:gd name="T11" fmla="*/ 0 h 2"/>
                        <a:gd name="T12" fmla="*/ 1 w 2"/>
                        <a:gd name="T13" fmla="*/ 1 h 2"/>
                        <a:gd name="T14" fmla="*/ 0 w 2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4" name="Freeform 2281">
                      <a:extLst>
                        <a:ext uri="{FF2B5EF4-FFF2-40B4-BE49-F238E27FC236}">
                          <a16:creationId xmlns:a16="http://schemas.microsoft.com/office/drawing/2014/main" id="{94625621-6CC2-4AD6-9E29-583C7E7391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6" y="3720"/>
                      <a:ext cx="5" cy="2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1 w 2"/>
                        <a:gd name="T5" fmla="*/ 0 h 1"/>
                        <a:gd name="T6" fmla="*/ 0 w 2"/>
                        <a:gd name="T7" fmla="*/ 0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5" name="Freeform 2282">
                      <a:extLst>
                        <a:ext uri="{FF2B5EF4-FFF2-40B4-BE49-F238E27FC236}">
                          <a16:creationId xmlns:a16="http://schemas.microsoft.com/office/drawing/2014/main" id="{A4C4116B-6595-482B-AD20-8A1AC6A0D9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0" y="3744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2 h 2"/>
                        <a:gd name="T6" fmla="*/ 0 w 1"/>
                        <a:gd name="T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6" name="Freeform 2283">
                      <a:extLst>
                        <a:ext uri="{FF2B5EF4-FFF2-40B4-BE49-F238E27FC236}">
                          <a16:creationId xmlns:a16="http://schemas.microsoft.com/office/drawing/2014/main" id="{A25EFAAD-8915-4F37-A660-FC11EABFE4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6" y="3754"/>
                      <a:ext cx="5" cy="6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2 w 2"/>
                        <a:gd name="T5" fmla="*/ 1 h 2"/>
                        <a:gd name="T6" fmla="*/ 1 w 2"/>
                        <a:gd name="T7" fmla="*/ 1 h 2"/>
                        <a:gd name="T8" fmla="*/ 0 w 2"/>
                        <a:gd name="T9" fmla="*/ 1 h 2"/>
                        <a:gd name="T10" fmla="*/ 1 w 2"/>
                        <a:gd name="T11" fmla="*/ 2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7" name="Freeform 2284">
                      <a:extLst>
                        <a:ext uri="{FF2B5EF4-FFF2-40B4-BE49-F238E27FC236}">
                          <a16:creationId xmlns:a16="http://schemas.microsoft.com/office/drawing/2014/main" id="{70389AC6-53E8-43B9-B62C-F2C9E6AC73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6" y="3762"/>
                      <a:ext cx="8" cy="6"/>
                    </a:xfrm>
                    <a:custGeom>
                      <a:avLst/>
                      <a:gdLst>
                        <a:gd name="T0" fmla="*/ 1 w 3"/>
                        <a:gd name="T1" fmla="*/ 0 h 2"/>
                        <a:gd name="T2" fmla="*/ 1 w 3"/>
                        <a:gd name="T3" fmla="*/ 1 h 2"/>
                        <a:gd name="T4" fmla="*/ 1 w 3"/>
                        <a:gd name="T5" fmla="*/ 1 h 2"/>
                        <a:gd name="T6" fmla="*/ 3 w 3"/>
                        <a:gd name="T7" fmla="*/ 1 h 2"/>
                        <a:gd name="T8" fmla="*/ 2 w 3"/>
                        <a:gd name="T9" fmla="*/ 0 h 2"/>
                        <a:gd name="T10" fmla="*/ 1 w 3"/>
                        <a:gd name="T1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1" y="0"/>
                          </a:move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2"/>
                            <a:pt x="2" y="2"/>
                            <a:pt x="3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8" name="Freeform 2285">
                      <a:extLst>
                        <a:ext uri="{FF2B5EF4-FFF2-40B4-BE49-F238E27FC236}">
                          <a16:creationId xmlns:a16="http://schemas.microsoft.com/office/drawing/2014/main" id="{6AA79C15-C525-43ED-8EAC-C453815360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7" y="3762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39" name="Freeform 2286">
                      <a:extLst>
                        <a:ext uri="{FF2B5EF4-FFF2-40B4-BE49-F238E27FC236}">
                          <a16:creationId xmlns:a16="http://schemas.microsoft.com/office/drawing/2014/main" id="{20ECDA12-8F12-4E9B-8716-D02F8B2A1A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9" y="3770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1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2 h 2"/>
                        <a:gd name="T12" fmla="*/ 1 w 1"/>
                        <a:gd name="T13" fmla="*/ 1 h 2"/>
                        <a:gd name="T14" fmla="*/ 1 w 1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0" name="Freeform 2287">
                      <a:extLst>
                        <a:ext uri="{FF2B5EF4-FFF2-40B4-BE49-F238E27FC236}">
                          <a16:creationId xmlns:a16="http://schemas.microsoft.com/office/drawing/2014/main" id="{7362A2A6-502C-49AF-881D-EB60FD4ADD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" y="3784"/>
                      <a:ext cx="2" cy="0"/>
                    </a:xfrm>
                    <a:custGeom>
                      <a:avLst/>
                      <a:gdLst>
                        <a:gd name="T0" fmla="*/ 0 w 1"/>
                        <a:gd name="T1" fmla="*/ 0 w 1"/>
                        <a:gd name="T2" fmla="*/ 1 w 1"/>
                        <a:gd name="T3" fmla="*/ 1 w 1"/>
                        <a:gd name="T4" fmla="*/ 1 w 1"/>
                        <a:gd name="T5" fmla="*/ 0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  <a:cxn ang="0">
                          <a:pos x="T4" y="0"/>
                        </a:cxn>
                        <a:cxn ang="0">
                          <a:pos x="T5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1" name="Freeform 2288">
                      <a:extLst>
                        <a:ext uri="{FF2B5EF4-FFF2-40B4-BE49-F238E27FC236}">
                          <a16:creationId xmlns:a16="http://schemas.microsoft.com/office/drawing/2014/main" id="{1CD7D3E0-65D1-463D-B5AF-CB71A1A506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" y="3843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2 h 4"/>
                        <a:gd name="T2" fmla="*/ 2 w 3"/>
                        <a:gd name="T3" fmla="*/ 1 h 4"/>
                        <a:gd name="T4" fmla="*/ 2 w 3"/>
                        <a:gd name="T5" fmla="*/ 1 h 4"/>
                        <a:gd name="T6" fmla="*/ 1 w 3"/>
                        <a:gd name="T7" fmla="*/ 1 h 4"/>
                        <a:gd name="T8" fmla="*/ 1 w 3"/>
                        <a:gd name="T9" fmla="*/ 1 h 4"/>
                        <a:gd name="T10" fmla="*/ 1 w 3"/>
                        <a:gd name="T11" fmla="*/ 0 h 4"/>
                        <a:gd name="T12" fmla="*/ 1 w 3"/>
                        <a:gd name="T13" fmla="*/ 0 h 4"/>
                        <a:gd name="T14" fmla="*/ 0 w 3"/>
                        <a:gd name="T15" fmla="*/ 1 h 4"/>
                        <a:gd name="T16" fmla="*/ 1 w 3"/>
                        <a:gd name="T17" fmla="*/ 2 h 4"/>
                        <a:gd name="T18" fmla="*/ 1 w 3"/>
                        <a:gd name="T19" fmla="*/ 3 h 4"/>
                        <a:gd name="T20" fmla="*/ 3 w 3"/>
                        <a:gd name="T21" fmla="*/ 3 h 4"/>
                        <a:gd name="T22" fmla="*/ 2 w 3"/>
                        <a:gd name="T23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1" y="3"/>
                          </a:cubicBezTo>
                          <a:cubicBezTo>
                            <a:pt x="2" y="3"/>
                            <a:pt x="2" y="4"/>
                            <a:pt x="3" y="3"/>
                          </a:cubicBezTo>
                          <a:cubicBezTo>
                            <a:pt x="3" y="3"/>
                            <a:pt x="3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2" name="Freeform 2289">
                      <a:extLst>
                        <a:ext uri="{FF2B5EF4-FFF2-40B4-BE49-F238E27FC236}">
                          <a16:creationId xmlns:a16="http://schemas.microsoft.com/office/drawing/2014/main" id="{15CCF0F5-C207-4807-977A-BD3C2FDBDB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0" y="389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2 h 2"/>
                        <a:gd name="T6" fmla="*/ 1 w 1"/>
                        <a:gd name="T7" fmla="*/ 2 h 2"/>
                        <a:gd name="T8" fmla="*/ 1 w 1"/>
                        <a:gd name="T9" fmla="*/ 1 h 2"/>
                        <a:gd name="T10" fmla="*/ 1 w 1"/>
                        <a:gd name="T11" fmla="*/ 0 h 2"/>
                        <a:gd name="T12" fmla="*/ 1 w 1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3" name="Freeform 2290">
                      <a:extLst>
                        <a:ext uri="{FF2B5EF4-FFF2-40B4-BE49-F238E27FC236}">
                          <a16:creationId xmlns:a16="http://schemas.microsoft.com/office/drawing/2014/main" id="{9819DE9C-1B36-4F93-94F8-5DB394A895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0" y="3910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1 w 2"/>
                        <a:gd name="T3" fmla="*/ 0 h 2"/>
                        <a:gd name="T4" fmla="*/ 0 w 2"/>
                        <a:gd name="T5" fmla="*/ 1 h 2"/>
                        <a:gd name="T6" fmla="*/ 1 w 2"/>
                        <a:gd name="T7" fmla="*/ 2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2" y="1"/>
                            <a:pt x="2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4" name="Freeform 2291">
                      <a:extLst>
                        <a:ext uri="{FF2B5EF4-FFF2-40B4-BE49-F238E27FC236}">
                          <a16:creationId xmlns:a16="http://schemas.microsoft.com/office/drawing/2014/main" id="{B4488CF0-FF51-46A0-8AD9-BBB33A98D32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9" y="3939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1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5" name="Freeform 2292">
                      <a:extLst>
                        <a:ext uri="{FF2B5EF4-FFF2-40B4-BE49-F238E27FC236}">
                          <a16:creationId xmlns:a16="http://schemas.microsoft.com/office/drawing/2014/main" id="{9547F040-082D-41D5-A858-6F961A4928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7" y="3945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6" name="Freeform 2293">
                      <a:extLst>
                        <a:ext uri="{FF2B5EF4-FFF2-40B4-BE49-F238E27FC236}">
                          <a16:creationId xmlns:a16="http://schemas.microsoft.com/office/drawing/2014/main" id="{91D541DC-4E9F-4771-B25E-8E41AC7841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64" y="3942"/>
                      <a:ext cx="14" cy="8"/>
                    </a:xfrm>
                    <a:custGeom>
                      <a:avLst/>
                      <a:gdLst>
                        <a:gd name="T0" fmla="*/ 4 w 5"/>
                        <a:gd name="T1" fmla="*/ 2 h 3"/>
                        <a:gd name="T2" fmla="*/ 4 w 5"/>
                        <a:gd name="T3" fmla="*/ 2 h 3"/>
                        <a:gd name="T4" fmla="*/ 3 w 5"/>
                        <a:gd name="T5" fmla="*/ 1 h 3"/>
                        <a:gd name="T6" fmla="*/ 2 w 5"/>
                        <a:gd name="T7" fmla="*/ 0 h 3"/>
                        <a:gd name="T8" fmla="*/ 2 w 5"/>
                        <a:gd name="T9" fmla="*/ 0 h 3"/>
                        <a:gd name="T10" fmla="*/ 2 w 5"/>
                        <a:gd name="T11" fmla="*/ 0 h 3"/>
                        <a:gd name="T12" fmla="*/ 1 w 5"/>
                        <a:gd name="T13" fmla="*/ 0 h 3"/>
                        <a:gd name="T14" fmla="*/ 1 w 5"/>
                        <a:gd name="T15" fmla="*/ 2 h 3"/>
                        <a:gd name="T16" fmla="*/ 2 w 5"/>
                        <a:gd name="T17" fmla="*/ 2 h 3"/>
                        <a:gd name="T18" fmla="*/ 2 w 5"/>
                        <a:gd name="T19" fmla="*/ 2 h 3"/>
                        <a:gd name="T20" fmla="*/ 4 w 5"/>
                        <a:gd name="T21" fmla="*/ 2 h 3"/>
                        <a:gd name="T22" fmla="*/ 4 w 5"/>
                        <a:gd name="T23" fmla="*/ 3 h 3"/>
                        <a:gd name="T24" fmla="*/ 4 w 5"/>
                        <a:gd name="T25" fmla="*/ 3 h 3"/>
                        <a:gd name="T26" fmla="*/ 5 w 5"/>
                        <a:gd name="T27" fmla="*/ 3 h 3"/>
                        <a:gd name="T28" fmla="*/ 4 w 5"/>
                        <a:gd name="T2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4" y="2"/>
                          </a:move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4" y="1"/>
                            <a:pt x="3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3"/>
                            <a:pt x="3" y="2"/>
                            <a:pt x="4" y="2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7" name="Freeform 2294">
                      <a:extLst>
                        <a:ext uri="{FF2B5EF4-FFF2-40B4-BE49-F238E27FC236}">
                          <a16:creationId xmlns:a16="http://schemas.microsoft.com/office/drawing/2014/main" id="{EBF4C23E-D82C-4F82-9619-5A3733A4D3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8" y="3966"/>
                      <a:ext cx="11" cy="6"/>
                    </a:xfrm>
                    <a:custGeom>
                      <a:avLst/>
                      <a:gdLst>
                        <a:gd name="T0" fmla="*/ 3 w 4"/>
                        <a:gd name="T1" fmla="*/ 1 h 2"/>
                        <a:gd name="T2" fmla="*/ 1 w 4"/>
                        <a:gd name="T3" fmla="*/ 0 h 2"/>
                        <a:gd name="T4" fmla="*/ 1 w 4"/>
                        <a:gd name="T5" fmla="*/ 2 h 2"/>
                        <a:gd name="T6" fmla="*/ 2 w 4"/>
                        <a:gd name="T7" fmla="*/ 2 h 2"/>
                        <a:gd name="T8" fmla="*/ 3 w 4"/>
                        <a:gd name="T9" fmla="*/ 2 h 2"/>
                        <a:gd name="T10" fmla="*/ 3 w 4"/>
                        <a:gd name="T11" fmla="*/ 2 h 2"/>
                        <a:gd name="T12" fmla="*/ 3 w 4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3" y="1"/>
                          </a:moveTo>
                          <a:cubicBezTo>
                            <a:pt x="3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4" y="1"/>
                            <a:pt x="4" y="1"/>
                            <a:pt x="3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8" name="Freeform 2295">
                      <a:extLst>
                        <a:ext uri="{FF2B5EF4-FFF2-40B4-BE49-F238E27FC236}">
                          <a16:creationId xmlns:a16="http://schemas.microsoft.com/office/drawing/2014/main" id="{F9DC8EE6-9C7F-4981-BF47-FF2B1D69AD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60" y="2470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49" name="Freeform 2296">
                      <a:extLst>
                        <a:ext uri="{FF2B5EF4-FFF2-40B4-BE49-F238E27FC236}">
                          <a16:creationId xmlns:a16="http://schemas.microsoft.com/office/drawing/2014/main" id="{E87350F7-5866-4FAF-B038-372B5F9008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47" y="4074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0 w 1"/>
                        <a:gd name="T9" fmla="*/ 0 h 1"/>
                        <a:gd name="T10" fmla="*/ 0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0" name="Freeform 2297">
                      <a:extLst>
                        <a:ext uri="{FF2B5EF4-FFF2-40B4-BE49-F238E27FC236}">
                          <a16:creationId xmlns:a16="http://schemas.microsoft.com/office/drawing/2014/main" id="{A12AD1A3-CB25-4B28-B5BC-4235932F6F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95" y="4082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0 h 2"/>
                        <a:gd name="T4" fmla="*/ 0 w 2"/>
                        <a:gd name="T5" fmla="*/ 1 h 2"/>
                        <a:gd name="T6" fmla="*/ 2 w 2"/>
                        <a:gd name="T7" fmla="*/ 2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1" y="2"/>
                            <a:pt x="2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1" name="Freeform 2298">
                      <a:extLst>
                        <a:ext uri="{FF2B5EF4-FFF2-40B4-BE49-F238E27FC236}">
                          <a16:creationId xmlns:a16="http://schemas.microsoft.com/office/drawing/2014/main" id="{74A210B7-7346-4C1E-8374-D2AAF5237B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08" y="4092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2" name="Freeform 2299">
                      <a:extLst>
                        <a:ext uri="{FF2B5EF4-FFF2-40B4-BE49-F238E27FC236}">
                          <a16:creationId xmlns:a16="http://schemas.microsoft.com/office/drawing/2014/main" id="{165FD4A4-623A-4D39-B93C-84E5CE84DC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20" y="4127"/>
                      <a:ext cx="0" cy="3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1 h 1"/>
                        <a:gd name="T3" fmla="*/ 0 h 1"/>
                        <a:gd name="T4" fmla="*/ 0 h 1"/>
                        <a:gd name="T5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  <a:cxn ang="0">
                          <a:pos x="0" y="T5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3" name="Freeform 2300">
                      <a:extLst>
                        <a:ext uri="{FF2B5EF4-FFF2-40B4-BE49-F238E27FC236}">
                          <a16:creationId xmlns:a16="http://schemas.microsoft.com/office/drawing/2014/main" id="{C36AEF58-B3D2-4B55-A113-469EB21AE7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04" y="4127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0 w 2"/>
                        <a:gd name="T3" fmla="*/ 1 h 1"/>
                        <a:gd name="T4" fmla="*/ 1 w 2"/>
                        <a:gd name="T5" fmla="*/ 1 h 1"/>
                        <a:gd name="T6" fmla="*/ 2 w 2"/>
                        <a:gd name="T7" fmla="*/ 1 h 1"/>
                        <a:gd name="T8" fmla="*/ 2 w 2"/>
                        <a:gd name="T9" fmla="*/ 0 h 1"/>
                        <a:gd name="T10" fmla="*/ 1 w 2"/>
                        <a:gd name="T11" fmla="*/ 0 h 1"/>
                        <a:gd name="T12" fmla="*/ 1 w 2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1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4" name="Freeform 2301">
                      <a:extLst>
                        <a:ext uri="{FF2B5EF4-FFF2-40B4-BE49-F238E27FC236}">
                          <a16:creationId xmlns:a16="http://schemas.microsoft.com/office/drawing/2014/main" id="{EF9702BC-324C-4532-A5FF-5B49CA0532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99" y="413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1 w 2"/>
                        <a:gd name="T5" fmla="*/ 1 h 1"/>
                        <a:gd name="T6" fmla="*/ 1 w 2"/>
                        <a:gd name="T7" fmla="*/ 1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5" name="Freeform 2302">
                      <a:extLst>
                        <a:ext uri="{FF2B5EF4-FFF2-40B4-BE49-F238E27FC236}">
                          <a16:creationId xmlns:a16="http://schemas.microsoft.com/office/drawing/2014/main" id="{601F82C0-FB9F-4DE0-ADA1-AFADEEF6A5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09" y="2491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2 w 2"/>
                        <a:gd name="T3" fmla="*/ 1 h 1"/>
                        <a:gd name="T4" fmla="*/ 1 w 2"/>
                        <a:gd name="T5" fmla="*/ 0 h 1"/>
                        <a:gd name="T6" fmla="*/ 1 w 2"/>
                        <a:gd name="T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6" name="Freeform 2303">
                      <a:extLst>
                        <a:ext uri="{FF2B5EF4-FFF2-40B4-BE49-F238E27FC236}">
                          <a16:creationId xmlns:a16="http://schemas.microsoft.com/office/drawing/2014/main" id="{69630891-2E67-43C2-9C61-4B662942428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78" y="2507"/>
                      <a:ext cx="121" cy="46"/>
                    </a:xfrm>
                    <a:custGeom>
                      <a:avLst/>
                      <a:gdLst>
                        <a:gd name="T0" fmla="*/ 6 w 45"/>
                        <a:gd name="T1" fmla="*/ 2 h 17"/>
                        <a:gd name="T2" fmla="*/ 3 w 45"/>
                        <a:gd name="T3" fmla="*/ 1 h 17"/>
                        <a:gd name="T4" fmla="*/ 3 w 45"/>
                        <a:gd name="T5" fmla="*/ 1 h 17"/>
                        <a:gd name="T6" fmla="*/ 1 w 45"/>
                        <a:gd name="T7" fmla="*/ 2 h 17"/>
                        <a:gd name="T8" fmla="*/ 1 w 45"/>
                        <a:gd name="T9" fmla="*/ 2 h 17"/>
                        <a:gd name="T10" fmla="*/ 4 w 45"/>
                        <a:gd name="T11" fmla="*/ 3 h 17"/>
                        <a:gd name="T12" fmla="*/ 7 w 45"/>
                        <a:gd name="T13" fmla="*/ 4 h 17"/>
                        <a:gd name="T14" fmla="*/ 8 w 45"/>
                        <a:gd name="T15" fmla="*/ 5 h 17"/>
                        <a:gd name="T16" fmla="*/ 12 w 45"/>
                        <a:gd name="T17" fmla="*/ 5 h 17"/>
                        <a:gd name="T18" fmla="*/ 14 w 45"/>
                        <a:gd name="T19" fmla="*/ 6 h 17"/>
                        <a:gd name="T20" fmla="*/ 16 w 45"/>
                        <a:gd name="T21" fmla="*/ 7 h 17"/>
                        <a:gd name="T22" fmla="*/ 16 w 45"/>
                        <a:gd name="T23" fmla="*/ 7 h 17"/>
                        <a:gd name="T24" fmla="*/ 19 w 45"/>
                        <a:gd name="T25" fmla="*/ 8 h 17"/>
                        <a:gd name="T26" fmla="*/ 23 w 45"/>
                        <a:gd name="T27" fmla="*/ 9 h 17"/>
                        <a:gd name="T28" fmla="*/ 25 w 45"/>
                        <a:gd name="T29" fmla="*/ 10 h 17"/>
                        <a:gd name="T30" fmla="*/ 25 w 45"/>
                        <a:gd name="T31" fmla="*/ 10 h 17"/>
                        <a:gd name="T32" fmla="*/ 26 w 45"/>
                        <a:gd name="T33" fmla="*/ 10 h 17"/>
                        <a:gd name="T34" fmla="*/ 29 w 45"/>
                        <a:gd name="T35" fmla="*/ 11 h 17"/>
                        <a:gd name="T36" fmla="*/ 31 w 45"/>
                        <a:gd name="T37" fmla="*/ 12 h 17"/>
                        <a:gd name="T38" fmla="*/ 33 w 45"/>
                        <a:gd name="T39" fmla="*/ 13 h 17"/>
                        <a:gd name="T40" fmla="*/ 36 w 45"/>
                        <a:gd name="T41" fmla="*/ 14 h 17"/>
                        <a:gd name="T42" fmla="*/ 39 w 45"/>
                        <a:gd name="T43" fmla="*/ 15 h 17"/>
                        <a:gd name="T44" fmla="*/ 41 w 45"/>
                        <a:gd name="T45" fmla="*/ 15 h 17"/>
                        <a:gd name="T46" fmla="*/ 43 w 45"/>
                        <a:gd name="T47" fmla="*/ 15 h 17"/>
                        <a:gd name="T48" fmla="*/ 45 w 45"/>
                        <a:gd name="T49" fmla="*/ 17 h 17"/>
                        <a:gd name="T50" fmla="*/ 44 w 45"/>
                        <a:gd name="T51" fmla="*/ 14 h 17"/>
                        <a:gd name="T52" fmla="*/ 41 w 45"/>
                        <a:gd name="T53" fmla="*/ 13 h 17"/>
                        <a:gd name="T54" fmla="*/ 36 w 45"/>
                        <a:gd name="T55" fmla="*/ 10 h 17"/>
                        <a:gd name="T56" fmla="*/ 33 w 45"/>
                        <a:gd name="T57" fmla="*/ 10 h 17"/>
                        <a:gd name="T58" fmla="*/ 32 w 45"/>
                        <a:gd name="T59" fmla="*/ 10 h 17"/>
                        <a:gd name="T60" fmla="*/ 29 w 45"/>
                        <a:gd name="T61" fmla="*/ 9 h 17"/>
                        <a:gd name="T62" fmla="*/ 26 w 45"/>
                        <a:gd name="T63" fmla="*/ 7 h 17"/>
                        <a:gd name="T64" fmla="*/ 24 w 45"/>
                        <a:gd name="T65" fmla="*/ 8 h 17"/>
                        <a:gd name="T66" fmla="*/ 22 w 45"/>
                        <a:gd name="T67" fmla="*/ 7 h 17"/>
                        <a:gd name="T68" fmla="*/ 22 w 45"/>
                        <a:gd name="T69" fmla="*/ 6 h 17"/>
                        <a:gd name="T70" fmla="*/ 16 w 45"/>
                        <a:gd name="T71" fmla="*/ 5 h 17"/>
                        <a:gd name="T72" fmla="*/ 15 w 45"/>
                        <a:gd name="T73" fmla="*/ 4 h 17"/>
                        <a:gd name="T74" fmla="*/ 9 w 45"/>
                        <a:gd name="T75" fmla="*/ 3 h 17"/>
                        <a:gd name="T76" fmla="*/ 17 w 45"/>
                        <a:gd name="T77" fmla="*/ 7 h 17"/>
                        <a:gd name="T78" fmla="*/ 17 w 45"/>
                        <a:gd name="T79" fmla="*/ 7 h 17"/>
                        <a:gd name="T80" fmla="*/ 17 w 45"/>
                        <a:gd name="T81" fmla="*/ 7 h 17"/>
                        <a:gd name="T82" fmla="*/ 31 w 45"/>
                        <a:gd name="T83" fmla="*/ 12 h 17"/>
                        <a:gd name="T84" fmla="*/ 8 w 45"/>
                        <a:gd name="T85" fmla="*/ 3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45" h="17">
                          <a:moveTo>
                            <a:pt x="7" y="2"/>
                          </a:moveTo>
                          <a:cubicBezTo>
                            <a:pt x="7" y="2"/>
                            <a:pt x="7" y="2"/>
                            <a:pt x="7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1"/>
                            <a:pt x="5" y="1"/>
                          </a:cubicBezTo>
                          <a:cubicBezTo>
                            <a:pt x="5" y="1"/>
                            <a:pt x="4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2" y="3"/>
                            <a:pt x="2" y="3"/>
                            <a:pt x="3" y="3"/>
                          </a:cubicBezTo>
                          <a:cubicBezTo>
                            <a:pt x="3" y="3"/>
                            <a:pt x="4" y="3"/>
                            <a:pt x="4" y="3"/>
                          </a:cubicBezTo>
                          <a:cubicBezTo>
                            <a:pt x="4" y="3"/>
                            <a:pt x="5" y="3"/>
                            <a:pt x="5" y="3"/>
                          </a:cubicBezTo>
                          <a:cubicBezTo>
                            <a:pt x="5" y="4"/>
                            <a:pt x="6" y="4"/>
                            <a:pt x="6" y="4"/>
                          </a:cubicBezTo>
                          <a:cubicBezTo>
                            <a:pt x="7" y="4"/>
                            <a:pt x="7" y="4"/>
                            <a:pt x="7" y="4"/>
                          </a:cubicBezTo>
                          <a:cubicBezTo>
                            <a:pt x="7" y="4"/>
                            <a:pt x="7" y="5"/>
                            <a:pt x="8" y="5"/>
                          </a:cubicBezTo>
                          <a:cubicBezTo>
                            <a:pt x="8" y="5"/>
                            <a:pt x="8" y="5"/>
                            <a:pt x="8" y="5"/>
                          </a:cubicBezTo>
                          <a:cubicBezTo>
                            <a:pt x="8" y="5"/>
                            <a:pt x="8" y="5"/>
                            <a:pt x="8" y="5"/>
                          </a:cubicBezTo>
                          <a:cubicBezTo>
                            <a:pt x="9" y="5"/>
                            <a:pt x="9" y="5"/>
                            <a:pt x="9" y="5"/>
                          </a:cubicBezTo>
                          <a:cubicBezTo>
                            <a:pt x="10" y="5"/>
                            <a:pt x="10" y="5"/>
                            <a:pt x="11" y="5"/>
                          </a:cubicBezTo>
                          <a:cubicBezTo>
                            <a:pt x="11" y="5"/>
                            <a:pt x="11" y="5"/>
                            <a:pt x="12" y="5"/>
                          </a:cubicBezTo>
                          <a:cubicBezTo>
                            <a:pt x="12" y="6"/>
                            <a:pt x="12" y="6"/>
                            <a:pt x="13" y="6"/>
                          </a:cubicBezTo>
                          <a:cubicBezTo>
                            <a:pt x="13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7"/>
                            <a:pt x="15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7" y="7"/>
                          </a:cubicBezTo>
                          <a:cubicBezTo>
                            <a:pt x="17" y="8"/>
                            <a:pt x="17" y="8"/>
                            <a:pt x="18" y="7"/>
                          </a:cubicBezTo>
                          <a:cubicBezTo>
                            <a:pt x="18" y="7"/>
                            <a:pt x="19" y="7"/>
                            <a:pt x="19" y="8"/>
                          </a:cubicBezTo>
                          <a:cubicBezTo>
                            <a:pt x="19" y="8"/>
                            <a:pt x="20" y="8"/>
                            <a:pt x="21" y="8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4" y="10"/>
                            <a:pt x="24" y="9"/>
                            <a:pt x="25" y="10"/>
                          </a:cubicBezTo>
                          <a:cubicBezTo>
                            <a:pt x="25" y="10"/>
                            <a:pt x="25" y="9"/>
                            <a:pt x="25" y="9"/>
                          </a:cubicBezTo>
                          <a:cubicBezTo>
                            <a:pt x="25" y="9"/>
                            <a:pt x="25" y="9"/>
                            <a:pt x="25" y="9"/>
                          </a:cubicBezTo>
                          <a:cubicBezTo>
                            <a:pt x="25" y="10"/>
                            <a:pt x="25" y="10"/>
                            <a:pt x="25" y="10"/>
                          </a:cubicBezTo>
                          <a:cubicBezTo>
                            <a:pt x="25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1"/>
                            <a:pt x="27" y="11"/>
                            <a:pt x="27" y="11"/>
                          </a:cubicBezTo>
                          <a:cubicBezTo>
                            <a:pt x="28" y="12"/>
                            <a:pt x="28" y="12"/>
                            <a:pt x="29" y="11"/>
                          </a:cubicBezTo>
                          <a:cubicBezTo>
                            <a:pt x="29" y="12"/>
                            <a:pt x="29" y="12"/>
                            <a:pt x="29" y="12"/>
                          </a:cubicBezTo>
                          <a:cubicBezTo>
                            <a:pt x="30" y="12"/>
                            <a:pt x="30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3"/>
                            <a:pt x="31" y="13"/>
                            <a:pt x="32" y="13"/>
                          </a:cubicBezTo>
                          <a:cubicBezTo>
                            <a:pt x="32" y="13"/>
                            <a:pt x="32" y="13"/>
                            <a:pt x="32" y="13"/>
                          </a:cubicBezTo>
                          <a:cubicBezTo>
                            <a:pt x="32" y="14"/>
                            <a:pt x="32" y="14"/>
                            <a:pt x="33" y="13"/>
                          </a:cubicBezTo>
                          <a:cubicBezTo>
                            <a:pt x="33" y="13"/>
                            <a:pt x="34" y="13"/>
                            <a:pt x="34" y="13"/>
                          </a:cubicBezTo>
                          <a:cubicBezTo>
                            <a:pt x="35" y="14"/>
                            <a:pt x="35" y="14"/>
                            <a:pt x="36" y="14"/>
                          </a:cubicBezTo>
                          <a:cubicBezTo>
                            <a:pt x="36" y="14"/>
                            <a:pt x="36" y="14"/>
                            <a:pt x="36" y="14"/>
                          </a:cubicBezTo>
                          <a:cubicBezTo>
                            <a:pt x="37" y="15"/>
                            <a:pt x="38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40" y="16"/>
                            <a:pt x="40" y="16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2" y="15"/>
                            <a:pt x="42" y="15"/>
                            <a:pt x="43" y="15"/>
                          </a:cubicBezTo>
                          <a:cubicBezTo>
                            <a:pt x="43" y="15"/>
                            <a:pt x="43" y="16"/>
                            <a:pt x="43" y="16"/>
                          </a:cubicBezTo>
                          <a:cubicBezTo>
                            <a:pt x="43" y="16"/>
                            <a:pt x="43" y="16"/>
                            <a:pt x="43" y="17"/>
                          </a:cubicBezTo>
                          <a:cubicBezTo>
                            <a:pt x="44" y="17"/>
                            <a:pt x="44" y="17"/>
                            <a:pt x="45" y="17"/>
                          </a:cubicBezTo>
                          <a:cubicBezTo>
                            <a:pt x="45" y="17"/>
                            <a:pt x="45" y="16"/>
                            <a:pt x="44" y="16"/>
                          </a:cubicBezTo>
                          <a:cubicBezTo>
                            <a:pt x="44" y="15"/>
                            <a:pt x="44" y="15"/>
                            <a:pt x="44" y="14"/>
                          </a:cubicBezTo>
                          <a:cubicBezTo>
                            <a:pt x="44" y="14"/>
                            <a:pt x="44" y="14"/>
                            <a:pt x="44" y="14"/>
                          </a:cubicBezTo>
                          <a:cubicBezTo>
                            <a:pt x="43" y="13"/>
                            <a:pt x="42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2"/>
                            <a:pt x="39" y="11"/>
                            <a:pt x="38" y="11"/>
                          </a:cubicBezTo>
                          <a:cubicBezTo>
                            <a:pt x="38" y="11"/>
                            <a:pt x="37" y="10"/>
                            <a:pt x="36" y="10"/>
                          </a:cubicBezTo>
                          <a:cubicBezTo>
                            <a:pt x="36" y="10"/>
                            <a:pt x="36" y="10"/>
                            <a:pt x="35" y="11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4" y="10"/>
                            <a:pt x="34" y="10"/>
                            <a:pt x="33" y="10"/>
                          </a:cubicBezTo>
                          <a:cubicBezTo>
                            <a:pt x="33" y="10"/>
                            <a:pt x="33" y="10"/>
                            <a:pt x="33" y="10"/>
                          </a:cubicBezTo>
                          <a:cubicBezTo>
                            <a:pt x="33" y="10"/>
                            <a:pt x="33" y="10"/>
                            <a:pt x="32" y="10"/>
                          </a:cubicBezTo>
                          <a:cubicBezTo>
                            <a:pt x="32" y="10"/>
                            <a:pt x="32" y="10"/>
                            <a:pt x="32" y="10"/>
                          </a:cubicBezTo>
                          <a:cubicBezTo>
                            <a:pt x="32" y="9"/>
                            <a:pt x="32" y="9"/>
                            <a:pt x="32" y="9"/>
                          </a:cubicBezTo>
                          <a:cubicBezTo>
                            <a:pt x="31" y="8"/>
                            <a:pt x="30" y="8"/>
                            <a:pt x="29" y="9"/>
                          </a:cubicBezTo>
                          <a:cubicBezTo>
                            <a:pt x="29" y="9"/>
                            <a:pt x="29" y="9"/>
                            <a:pt x="29" y="9"/>
                          </a:cubicBezTo>
                          <a:cubicBezTo>
                            <a:pt x="29" y="9"/>
                            <a:pt x="29" y="9"/>
                            <a:pt x="29" y="9"/>
                          </a:cubicBezTo>
                          <a:cubicBezTo>
                            <a:pt x="28" y="8"/>
                            <a:pt x="28" y="8"/>
                            <a:pt x="27" y="8"/>
                          </a:cubicBezTo>
                          <a:cubicBezTo>
                            <a:pt x="27" y="8"/>
                            <a:pt x="27" y="7"/>
                            <a:pt x="26" y="7"/>
                          </a:cubicBezTo>
                          <a:cubicBezTo>
                            <a:pt x="26" y="7"/>
                            <a:pt x="25" y="7"/>
                            <a:pt x="24" y="7"/>
                          </a:cubicBezTo>
                          <a:cubicBezTo>
                            <a:pt x="24" y="7"/>
                            <a:pt x="24" y="8"/>
                            <a:pt x="24" y="8"/>
                          </a:cubicBezTo>
                          <a:cubicBezTo>
                            <a:pt x="24" y="8"/>
                            <a:pt x="24" y="8"/>
                            <a:pt x="24" y="8"/>
                          </a:cubicBezTo>
                          <a:cubicBezTo>
                            <a:pt x="24" y="7"/>
                            <a:pt x="24" y="7"/>
                            <a:pt x="24" y="7"/>
                          </a:cubicBezTo>
                          <a:cubicBezTo>
                            <a:pt x="24" y="7"/>
                            <a:pt x="23" y="7"/>
                            <a:pt x="23" y="7"/>
                          </a:cubicBezTo>
                          <a:cubicBezTo>
                            <a:pt x="23" y="7"/>
                            <a:pt x="22" y="7"/>
                            <a:pt x="22" y="7"/>
                          </a:cubicBezTo>
                          <a:cubicBezTo>
                            <a:pt x="22" y="7"/>
                            <a:pt x="22" y="6"/>
                            <a:pt x="22" y="6"/>
                          </a:cubicBezTo>
                          <a:cubicBezTo>
                            <a:pt x="22" y="6"/>
                            <a:pt x="22" y="6"/>
                            <a:pt x="22" y="6"/>
                          </a:cubicBezTo>
                          <a:cubicBezTo>
                            <a:pt x="22" y="6"/>
                            <a:pt x="22" y="6"/>
                            <a:pt x="22" y="6"/>
                          </a:cubicBezTo>
                          <a:cubicBezTo>
                            <a:pt x="21" y="6"/>
                            <a:pt x="21" y="6"/>
                            <a:pt x="20" y="6"/>
                          </a:cubicBezTo>
                          <a:cubicBezTo>
                            <a:pt x="20" y="6"/>
                            <a:pt x="20" y="6"/>
                            <a:pt x="20" y="6"/>
                          </a:cubicBezTo>
                          <a:cubicBezTo>
                            <a:pt x="19" y="5"/>
                            <a:pt x="17" y="4"/>
                            <a:pt x="16" y="5"/>
                          </a:cubicBezTo>
                          <a:cubicBezTo>
                            <a:pt x="16" y="4"/>
                            <a:pt x="16" y="4"/>
                            <a:pt x="15" y="4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4" y="4"/>
                            <a:pt x="14" y="4"/>
                            <a:pt x="13" y="4"/>
                          </a:cubicBezTo>
                          <a:cubicBezTo>
                            <a:pt x="13" y="3"/>
                            <a:pt x="12" y="3"/>
                            <a:pt x="11" y="3"/>
                          </a:cubicBezTo>
                          <a:cubicBezTo>
                            <a:pt x="10" y="3"/>
                            <a:pt x="10" y="3"/>
                            <a:pt x="9" y="3"/>
                          </a:cubicBezTo>
                          <a:cubicBezTo>
                            <a:pt x="9" y="3"/>
                            <a:pt x="9" y="3"/>
                            <a:pt x="8" y="3"/>
                          </a:cubicBezTo>
                          <a:cubicBezTo>
                            <a:pt x="8" y="2"/>
                            <a:pt x="7" y="2"/>
                            <a:pt x="7" y="2"/>
                          </a:cubicBezTo>
                          <a:close/>
                          <a:moveTo>
                            <a:pt x="17" y="7"/>
                          </a:move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lose/>
                          <a:moveTo>
                            <a:pt x="31" y="12"/>
                          </a:move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lose/>
                          <a:moveTo>
                            <a:pt x="8" y="3"/>
                          </a:moveTo>
                          <a:cubicBezTo>
                            <a:pt x="8" y="3"/>
                            <a:pt x="8" y="3"/>
                            <a:pt x="8" y="3"/>
                          </a:cubicBezTo>
                          <a:cubicBezTo>
                            <a:pt x="8" y="3"/>
                            <a:pt x="8" y="3"/>
                            <a:pt x="8" y="3"/>
                          </a:cubicBezTo>
                          <a:cubicBezTo>
                            <a:pt x="8" y="3"/>
                            <a:pt x="8" y="3"/>
                            <a:pt x="8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7" name="Freeform 2304">
                      <a:extLst>
                        <a:ext uri="{FF2B5EF4-FFF2-40B4-BE49-F238E27FC236}">
                          <a16:creationId xmlns:a16="http://schemas.microsoft.com/office/drawing/2014/main" id="{75554AB3-DA8B-4E83-8E15-5445E376EB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56" y="2515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8" name="Freeform 2305">
                      <a:extLst>
                        <a:ext uri="{FF2B5EF4-FFF2-40B4-BE49-F238E27FC236}">
                          <a16:creationId xmlns:a16="http://schemas.microsoft.com/office/drawing/2014/main" id="{F25FAB97-06AF-4306-9FFF-76C55FED2C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2" y="2628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0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59" name="Freeform 2306">
                      <a:extLst>
                        <a:ext uri="{FF2B5EF4-FFF2-40B4-BE49-F238E27FC236}">
                          <a16:creationId xmlns:a16="http://schemas.microsoft.com/office/drawing/2014/main" id="{A7B044F3-9CF7-422A-93D5-9F3225471A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88" y="268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0" name="Freeform 2307">
                      <a:extLst>
                        <a:ext uri="{FF2B5EF4-FFF2-40B4-BE49-F238E27FC236}">
                          <a16:creationId xmlns:a16="http://schemas.microsoft.com/office/drawing/2014/main" id="{D63838BC-E3BE-499B-96CA-DAA8484C09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24" y="2714"/>
                      <a:ext cx="9" cy="5"/>
                    </a:xfrm>
                    <a:custGeom>
                      <a:avLst/>
                      <a:gdLst>
                        <a:gd name="T0" fmla="*/ 0 w 3"/>
                        <a:gd name="T1" fmla="*/ 1 h 2"/>
                        <a:gd name="T2" fmla="*/ 0 w 3"/>
                        <a:gd name="T3" fmla="*/ 1 h 2"/>
                        <a:gd name="T4" fmla="*/ 0 w 3"/>
                        <a:gd name="T5" fmla="*/ 2 h 2"/>
                        <a:gd name="T6" fmla="*/ 0 w 3"/>
                        <a:gd name="T7" fmla="*/ 2 h 2"/>
                        <a:gd name="T8" fmla="*/ 1 w 3"/>
                        <a:gd name="T9" fmla="*/ 2 h 2"/>
                        <a:gd name="T10" fmla="*/ 1 w 3"/>
                        <a:gd name="T11" fmla="*/ 2 h 2"/>
                        <a:gd name="T12" fmla="*/ 2 w 3"/>
                        <a:gd name="T13" fmla="*/ 1 h 2"/>
                        <a:gd name="T14" fmla="*/ 2 w 3"/>
                        <a:gd name="T15" fmla="*/ 1 h 2"/>
                        <a:gd name="T16" fmla="*/ 0 w 3"/>
                        <a:gd name="T17" fmla="*/ 1 h 2"/>
                        <a:gd name="T18" fmla="*/ 0 w 3"/>
                        <a:gd name="T19" fmla="*/ 1 h 2"/>
                        <a:gd name="T20" fmla="*/ 0 w 3"/>
                        <a:gd name="T21" fmla="*/ 1 h 2"/>
                        <a:gd name="T22" fmla="*/ 0 w 3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3" y="2"/>
                            <a:pt x="3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1" name="Freeform 2308">
                      <a:extLst>
                        <a:ext uri="{FF2B5EF4-FFF2-40B4-BE49-F238E27FC236}">
                          <a16:creationId xmlns:a16="http://schemas.microsoft.com/office/drawing/2014/main" id="{377F0579-0CC4-4793-B9BE-925CED297EAA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2324" y="2818"/>
                      <a:ext cx="6" cy="8"/>
                    </a:xfrm>
                    <a:custGeom>
                      <a:avLst/>
                      <a:gdLst>
                        <a:gd name="T0" fmla="*/ 2 w 2"/>
                        <a:gd name="T1" fmla="*/ 1 h 3"/>
                        <a:gd name="T2" fmla="*/ 2 w 2"/>
                        <a:gd name="T3" fmla="*/ 1 h 3"/>
                        <a:gd name="T4" fmla="*/ 1 w 2"/>
                        <a:gd name="T5" fmla="*/ 1 h 3"/>
                        <a:gd name="T6" fmla="*/ 1 w 2"/>
                        <a:gd name="T7" fmla="*/ 0 h 3"/>
                        <a:gd name="T8" fmla="*/ 0 w 2"/>
                        <a:gd name="T9" fmla="*/ 0 h 3"/>
                        <a:gd name="T10" fmla="*/ 0 w 2"/>
                        <a:gd name="T11" fmla="*/ 1 h 3"/>
                        <a:gd name="T12" fmla="*/ 0 w 2"/>
                        <a:gd name="T13" fmla="*/ 1 h 3"/>
                        <a:gd name="T14" fmla="*/ 0 w 2"/>
                        <a:gd name="T15" fmla="*/ 1 h 3"/>
                        <a:gd name="T16" fmla="*/ 0 w 2"/>
                        <a:gd name="T17" fmla="*/ 2 h 3"/>
                        <a:gd name="T18" fmla="*/ 2 w 2"/>
                        <a:gd name="T19" fmla="*/ 1 h 3"/>
                        <a:gd name="T20" fmla="*/ 0 w 2"/>
                        <a:gd name="T21" fmla="*/ 1 h 3"/>
                        <a:gd name="T22" fmla="*/ 0 w 2"/>
                        <a:gd name="T23" fmla="*/ 1 h 3"/>
                        <a:gd name="T24" fmla="*/ 0 w 2"/>
                        <a:gd name="T25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2" y="1"/>
                          </a:cubicBezTo>
                          <a:close/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2" name="Freeform 2309">
                      <a:extLst>
                        <a:ext uri="{FF2B5EF4-FFF2-40B4-BE49-F238E27FC236}">
                          <a16:creationId xmlns:a16="http://schemas.microsoft.com/office/drawing/2014/main" id="{E8756C15-AC69-497C-B2FB-C4CBE8E2D9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57" y="2864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1 w 1"/>
                        <a:gd name="T3" fmla="*/ 2 h 2"/>
                        <a:gd name="T4" fmla="*/ 1 w 1"/>
                        <a:gd name="T5" fmla="*/ 1 h 2"/>
                        <a:gd name="T6" fmla="*/ 0 w 1"/>
                        <a:gd name="T7" fmla="*/ 0 h 2"/>
                        <a:gd name="T8" fmla="*/ 0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3" name="Freeform 2310">
                      <a:extLst>
                        <a:ext uri="{FF2B5EF4-FFF2-40B4-BE49-F238E27FC236}">
                          <a16:creationId xmlns:a16="http://schemas.microsoft.com/office/drawing/2014/main" id="{B4A5D14B-25FF-4C2E-B1DC-33F0528B7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48" y="2931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4" name="Freeform 2311">
                      <a:extLst>
                        <a:ext uri="{FF2B5EF4-FFF2-40B4-BE49-F238E27FC236}">
                          <a16:creationId xmlns:a16="http://schemas.microsoft.com/office/drawing/2014/main" id="{E22EE58E-0EC5-49FC-9D6B-78CF77511E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7" y="2982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2 h 3"/>
                        <a:gd name="T2" fmla="*/ 1 w 2"/>
                        <a:gd name="T3" fmla="*/ 3 h 3"/>
                        <a:gd name="T4" fmla="*/ 1 w 2"/>
                        <a:gd name="T5" fmla="*/ 3 h 3"/>
                        <a:gd name="T6" fmla="*/ 1 w 2"/>
                        <a:gd name="T7" fmla="*/ 3 h 3"/>
                        <a:gd name="T8" fmla="*/ 1 w 2"/>
                        <a:gd name="T9" fmla="*/ 1 h 3"/>
                        <a:gd name="T10" fmla="*/ 0 w 2"/>
                        <a:gd name="T11" fmla="*/ 1 h 3"/>
                        <a:gd name="T12" fmla="*/ 0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2"/>
                          </a:moveTo>
                          <a:cubicBezTo>
                            <a:pt x="0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2"/>
                            <a:pt x="2" y="2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5" name="Freeform 2312">
                      <a:extLst>
                        <a:ext uri="{FF2B5EF4-FFF2-40B4-BE49-F238E27FC236}">
                          <a16:creationId xmlns:a16="http://schemas.microsoft.com/office/drawing/2014/main" id="{0BB293CC-19C9-4BE7-83D9-F14553756C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6" y="3027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1 w 2"/>
                        <a:gd name="T5" fmla="*/ 0 h 2"/>
                        <a:gd name="T6" fmla="*/ 1 w 2"/>
                        <a:gd name="T7" fmla="*/ 1 h 2"/>
                        <a:gd name="T8" fmla="*/ 1 w 2"/>
                        <a:gd name="T9" fmla="*/ 1 h 2"/>
                        <a:gd name="T10" fmla="*/ 1 w 2"/>
                        <a:gd name="T11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6" name="Freeform 2313">
                      <a:extLst>
                        <a:ext uri="{FF2B5EF4-FFF2-40B4-BE49-F238E27FC236}">
                          <a16:creationId xmlns:a16="http://schemas.microsoft.com/office/drawing/2014/main" id="{0033FC5D-7919-422B-9AD4-9CAFD3CD9A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90" y="3068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0 w 2"/>
                        <a:gd name="T5" fmla="*/ 1 h 2"/>
                        <a:gd name="T6" fmla="*/ 0 w 2"/>
                        <a:gd name="T7" fmla="*/ 2 h 2"/>
                        <a:gd name="T8" fmla="*/ 1 w 2"/>
                        <a:gd name="T9" fmla="*/ 2 h 2"/>
                        <a:gd name="T10" fmla="*/ 1 w 2"/>
                        <a:gd name="T11" fmla="*/ 2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7" name="Freeform 2314">
                      <a:extLst>
                        <a:ext uri="{FF2B5EF4-FFF2-40B4-BE49-F238E27FC236}">
                          <a16:creationId xmlns:a16="http://schemas.microsoft.com/office/drawing/2014/main" id="{621C3357-1A2E-4A12-9A95-9BA61BAC15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3" y="3127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1 w 2"/>
                        <a:gd name="T3" fmla="*/ 1 h 2"/>
                        <a:gd name="T4" fmla="*/ 0 w 2"/>
                        <a:gd name="T5" fmla="*/ 2 h 2"/>
                        <a:gd name="T6" fmla="*/ 2 w 2"/>
                        <a:gd name="T7" fmla="*/ 1 h 2"/>
                        <a:gd name="T8" fmla="*/ 2 w 2"/>
                        <a:gd name="T9" fmla="*/ 1 h 2"/>
                        <a:gd name="T10" fmla="*/ 2 w 2"/>
                        <a:gd name="T11" fmla="*/ 0 h 2"/>
                        <a:gd name="T12" fmla="*/ 1 w 2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8" name="Freeform 2315">
                      <a:extLst>
                        <a:ext uri="{FF2B5EF4-FFF2-40B4-BE49-F238E27FC236}">
                          <a16:creationId xmlns:a16="http://schemas.microsoft.com/office/drawing/2014/main" id="{C28DC5C2-5D25-4FA5-B01D-FD4493F640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77" y="3129"/>
                      <a:ext cx="3" cy="6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1 w 1"/>
                        <a:gd name="T5" fmla="*/ 1 h 2"/>
                        <a:gd name="T6" fmla="*/ 0 w 1"/>
                        <a:gd name="T7" fmla="*/ 0 h 2"/>
                        <a:gd name="T8" fmla="*/ 0 w 1"/>
                        <a:gd name="T9" fmla="*/ 1 h 2"/>
                        <a:gd name="T10" fmla="*/ 0 w 1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69" name="Freeform 2316">
                      <a:extLst>
                        <a:ext uri="{FF2B5EF4-FFF2-40B4-BE49-F238E27FC236}">
                          <a16:creationId xmlns:a16="http://schemas.microsoft.com/office/drawing/2014/main" id="{5A5B9C1A-5C9B-471B-8B34-F3429CD805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0" y="3140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1 h 2"/>
                        <a:gd name="T4" fmla="*/ 0 w 2"/>
                        <a:gd name="T5" fmla="*/ 1 h 2"/>
                        <a:gd name="T6" fmla="*/ 1 w 2"/>
                        <a:gd name="T7" fmla="*/ 1 h 2"/>
                        <a:gd name="T8" fmla="*/ 1 w 2"/>
                        <a:gd name="T9" fmla="*/ 1 h 2"/>
                        <a:gd name="T10" fmla="*/ 2 w 2"/>
                        <a:gd name="T11" fmla="*/ 1 h 2"/>
                        <a:gd name="T12" fmla="*/ 2 w 2"/>
                        <a:gd name="T13" fmla="*/ 0 h 2"/>
                        <a:gd name="T14" fmla="*/ 1 w 2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0" name="Freeform 2317">
                      <a:extLst>
                        <a:ext uri="{FF2B5EF4-FFF2-40B4-BE49-F238E27FC236}">
                          <a16:creationId xmlns:a16="http://schemas.microsoft.com/office/drawing/2014/main" id="{36BB9DC5-0B32-4F2B-8AE0-C8BD5B109C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8" y="3194"/>
                      <a:ext cx="2" cy="2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1" name="Freeform 2318">
                      <a:extLst>
                        <a:ext uri="{FF2B5EF4-FFF2-40B4-BE49-F238E27FC236}">
                          <a16:creationId xmlns:a16="http://schemas.microsoft.com/office/drawing/2014/main" id="{0417B950-6128-4407-A8C4-2859AA97EE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2" y="3368"/>
                      <a:ext cx="6" cy="11"/>
                    </a:xfrm>
                    <a:custGeom>
                      <a:avLst/>
                      <a:gdLst>
                        <a:gd name="T0" fmla="*/ 2 w 2"/>
                        <a:gd name="T1" fmla="*/ 3 h 4"/>
                        <a:gd name="T2" fmla="*/ 1 w 2"/>
                        <a:gd name="T3" fmla="*/ 3 h 4"/>
                        <a:gd name="T4" fmla="*/ 1 w 2"/>
                        <a:gd name="T5" fmla="*/ 2 h 4"/>
                        <a:gd name="T6" fmla="*/ 1 w 2"/>
                        <a:gd name="T7" fmla="*/ 2 h 4"/>
                        <a:gd name="T8" fmla="*/ 1 w 2"/>
                        <a:gd name="T9" fmla="*/ 0 h 4"/>
                        <a:gd name="T10" fmla="*/ 1 w 2"/>
                        <a:gd name="T11" fmla="*/ 0 h 4"/>
                        <a:gd name="T12" fmla="*/ 0 w 2"/>
                        <a:gd name="T13" fmla="*/ 1 h 4"/>
                        <a:gd name="T14" fmla="*/ 0 w 2"/>
                        <a:gd name="T15" fmla="*/ 1 h 4"/>
                        <a:gd name="T16" fmla="*/ 1 w 2"/>
                        <a:gd name="T17" fmla="*/ 2 h 4"/>
                        <a:gd name="T18" fmla="*/ 1 w 2"/>
                        <a:gd name="T19" fmla="*/ 2 h 4"/>
                        <a:gd name="T20" fmla="*/ 1 w 2"/>
                        <a:gd name="T21" fmla="*/ 3 h 4"/>
                        <a:gd name="T22" fmla="*/ 1 w 2"/>
                        <a:gd name="T23" fmla="*/ 3 h 4"/>
                        <a:gd name="T24" fmla="*/ 1 w 2"/>
                        <a:gd name="T25" fmla="*/ 3 h 4"/>
                        <a:gd name="T26" fmla="*/ 1 w 2"/>
                        <a:gd name="T27" fmla="*/ 3 h 4"/>
                        <a:gd name="T28" fmla="*/ 1 w 2"/>
                        <a:gd name="T29" fmla="*/ 4 h 4"/>
                        <a:gd name="T30" fmla="*/ 2 w 2"/>
                        <a:gd name="T31" fmla="*/ 4 h 4"/>
                        <a:gd name="T32" fmla="*/ 2 w 2"/>
                        <a:gd name="T33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2" y="3"/>
                          </a:moveTo>
                          <a:cubicBezTo>
                            <a:pt x="2" y="3"/>
                            <a:pt x="2" y="3"/>
                            <a:pt x="1" y="3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2" name="Freeform 2319">
                      <a:extLst>
                        <a:ext uri="{FF2B5EF4-FFF2-40B4-BE49-F238E27FC236}">
                          <a16:creationId xmlns:a16="http://schemas.microsoft.com/office/drawing/2014/main" id="{A80329AB-3FFE-44E6-8240-C15B8E0F55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2" y="3382"/>
                      <a:ext cx="0" cy="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3" name="Freeform 2320">
                      <a:extLst>
                        <a:ext uri="{FF2B5EF4-FFF2-40B4-BE49-F238E27FC236}">
                          <a16:creationId xmlns:a16="http://schemas.microsoft.com/office/drawing/2014/main" id="{E7B87FF3-5251-40EB-8136-188E4E756C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1" y="3478"/>
                      <a:ext cx="8" cy="8"/>
                    </a:xfrm>
                    <a:custGeom>
                      <a:avLst/>
                      <a:gdLst>
                        <a:gd name="T0" fmla="*/ 2 w 3"/>
                        <a:gd name="T1" fmla="*/ 3 h 3"/>
                        <a:gd name="T2" fmla="*/ 2 w 3"/>
                        <a:gd name="T3" fmla="*/ 2 h 3"/>
                        <a:gd name="T4" fmla="*/ 2 w 3"/>
                        <a:gd name="T5" fmla="*/ 2 h 3"/>
                        <a:gd name="T6" fmla="*/ 1 w 3"/>
                        <a:gd name="T7" fmla="*/ 0 h 3"/>
                        <a:gd name="T8" fmla="*/ 1 w 3"/>
                        <a:gd name="T9" fmla="*/ 0 h 3"/>
                        <a:gd name="T10" fmla="*/ 1 w 3"/>
                        <a:gd name="T11" fmla="*/ 2 h 3"/>
                        <a:gd name="T12" fmla="*/ 1 w 3"/>
                        <a:gd name="T13" fmla="*/ 2 h 3"/>
                        <a:gd name="T14" fmla="*/ 2 w 3"/>
                        <a:gd name="T15" fmla="*/ 3 h 3"/>
                        <a:gd name="T16" fmla="*/ 2 w 3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2" y="3"/>
                          </a:move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4" name="Freeform 2321">
                      <a:extLst>
                        <a:ext uri="{FF2B5EF4-FFF2-40B4-BE49-F238E27FC236}">
                          <a16:creationId xmlns:a16="http://schemas.microsoft.com/office/drawing/2014/main" id="{CA5E055B-2641-483B-8BA4-51D6A98D79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8" y="3556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5" name="Freeform 2322">
                      <a:extLst>
                        <a:ext uri="{FF2B5EF4-FFF2-40B4-BE49-F238E27FC236}">
                          <a16:creationId xmlns:a16="http://schemas.microsoft.com/office/drawing/2014/main" id="{7C7C90E5-66DD-47D0-8804-E7AC0A5975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" y="3596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0 w 1"/>
                        <a:gd name="T3" fmla="*/ 0 h 1"/>
                        <a:gd name="T4" fmla="*/ 0 w 1"/>
                        <a:gd name="T5" fmla="*/ 0 h 1"/>
                        <a:gd name="T6" fmla="*/ 1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6" name="Freeform 2323">
                      <a:extLst>
                        <a:ext uri="{FF2B5EF4-FFF2-40B4-BE49-F238E27FC236}">
                          <a16:creationId xmlns:a16="http://schemas.microsoft.com/office/drawing/2014/main" id="{F6B70000-A1C6-4775-980E-03350632BF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" y="3677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1 h 2"/>
                        <a:gd name="T4" fmla="*/ 1 w 2"/>
                        <a:gd name="T5" fmla="*/ 1 h 2"/>
                        <a:gd name="T6" fmla="*/ 1 w 2"/>
                        <a:gd name="T7" fmla="*/ 1 h 2"/>
                        <a:gd name="T8" fmla="*/ 0 w 2"/>
                        <a:gd name="T9" fmla="*/ 1 h 2"/>
                        <a:gd name="T10" fmla="*/ 0 w 2"/>
                        <a:gd name="T11" fmla="*/ 2 h 2"/>
                        <a:gd name="T12" fmla="*/ 1 w 2"/>
                        <a:gd name="T13" fmla="*/ 2 h 2"/>
                        <a:gd name="T14" fmla="*/ 1 w 2"/>
                        <a:gd name="T15" fmla="*/ 2 h 2"/>
                        <a:gd name="T16" fmla="*/ 2 w 2"/>
                        <a:gd name="T17" fmla="*/ 1 h 2"/>
                        <a:gd name="T18" fmla="*/ 1 w 2"/>
                        <a:gd name="T1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7" name="Freeform 2324">
                      <a:extLst>
                        <a:ext uri="{FF2B5EF4-FFF2-40B4-BE49-F238E27FC236}">
                          <a16:creationId xmlns:a16="http://schemas.microsoft.com/office/drawing/2014/main" id="{90ECEB62-396B-489B-B423-8A72E6DACA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3" y="3685"/>
                      <a:ext cx="3" cy="0"/>
                    </a:xfrm>
                    <a:custGeom>
                      <a:avLst/>
                      <a:gdLst>
                        <a:gd name="T0" fmla="*/ 1 w 1"/>
                        <a:gd name="T1" fmla="*/ 0 w 1"/>
                        <a:gd name="T2" fmla="*/ 0 w 1"/>
                        <a:gd name="T3" fmla="*/ 0 w 1"/>
                        <a:gd name="T4" fmla="*/ 0 w 1"/>
                        <a:gd name="T5" fmla="*/ 1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  <a:cxn ang="0">
                          <a:pos x="T4" y="0"/>
                        </a:cxn>
                        <a:cxn ang="0">
                          <a:pos x="T5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8" name="Freeform 2325">
                      <a:extLst>
                        <a:ext uri="{FF2B5EF4-FFF2-40B4-BE49-F238E27FC236}">
                          <a16:creationId xmlns:a16="http://schemas.microsoft.com/office/drawing/2014/main" id="{9CE494C9-D8EC-4352-A14E-FC8C6B3309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73" y="2421"/>
                      <a:ext cx="24" cy="16"/>
                    </a:xfrm>
                    <a:custGeom>
                      <a:avLst/>
                      <a:gdLst>
                        <a:gd name="T0" fmla="*/ 2 w 9"/>
                        <a:gd name="T1" fmla="*/ 6 h 6"/>
                        <a:gd name="T2" fmla="*/ 3 w 9"/>
                        <a:gd name="T3" fmla="*/ 5 h 6"/>
                        <a:gd name="T4" fmla="*/ 4 w 9"/>
                        <a:gd name="T5" fmla="*/ 4 h 6"/>
                        <a:gd name="T6" fmla="*/ 5 w 9"/>
                        <a:gd name="T7" fmla="*/ 3 h 6"/>
                        <a:gd name="T8" fmla="*/ 4 w 9"/>
                        <a:gd name="T9" fmla="*/ 3 h 6"/>
                        <a:gd name="T10" fmla="*/ 5 w 9"/>
                        <a:gd name="T11" fmla="*/ 3 h 6"/>
                        <a:gd name="T12" fmla="*/ 5 w 9"/>
                        <a:gd name="T13" fmla="*/ 3 h 6"/>
                        <a:gd name="T14" fmla="*/ 6 w 9"/>
                        <a:gd name="T15" fmla="*/ 2 h 6"/>
                        <a:gd name="T16" fmla="*/ 8 w 9"/>
                        <a:gd name="T17" fmla="*/ 2 h 6"/>
                        <a:gd name="T18" fmla="*/ 9 w 9"/>
                        <a:gd name="T19" fmla="*/ 2 h 6"/>
                        <a:gd name="T20" fmla="*/ 9 w 9"/>
                        <a:gd name="T21" fmla="*/ 1 h 6"/>
                        <a:gd name="T22" fmla="*/ 7 w 9"/>
                        <a:gd name="T23" fmla="*/ 1 h 6"/>
                        <a:gd name="T24" fmla="*/ 6 w 9"/>
                        <a:gd name="T25" fmla="*/ 1 h 6"/>
                        <a:gd name="T26" fmla="*/ 5 w 9"/>
                        <a:gd name="T27" fmla="*/ 2 h 6"/>
                        <a:gd name="T28" fmla="*/ 3 w 9"/>
                        <a:gd name="T29" fmla="*/ 3 h 6"/>
                        <a:gd name="T30" fmla="*/ 3 w 9"/>
                        <a:gd name="T31" fmla="*/ 3 h 6"/>
                        <a:gd name="T32" fmla="*/ 1 w 9"/>
                        <a:gd name="T33" fmla="*/ 4 h 6"/>
                        <a:gd name="T34" fmla="*/ 0 w 9"/>
                        <a:gd name="T35" fmla="*/ 5 h 6"/>
                        <a:gd name="T36" fmla="*/ 0 w 9"/>
                        <a:gd name="T37" fmla="*/ 6 h 6"/>
                        <a:gd name="T38" fmla="*/ 2 w 9"/>
                        <a:gd name="T39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" h="6">
                          <a:moveTo>
                            <a:pt x="2" y="6"/>
                          </a:moveTo>
                          <a:cubicBezTo>
                            <a:pt x="2" y="5"/>
                            <a:pt x="2" y="5"/>
                            <a:pt x="3" y="5"/>
                          </a:cubicBezTo>
                          <a:cubicBezTo>
                            <a:pt x="3" y="5"/>
                            <a:pt x="4" y="5"/>
                            <a:pt x="4" y="4"/>
                          </a:cubicBezTo>
                          <a:cubicBezTo>
                            <a:pt x="4" y="4"/>
                            <a:pt x="5" y="4"/>
                            <a:pt x="5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6" y="3"/>
                            <a:pt x="6" y="2"/>
                            <a:pt x="6" y="2"/>
                          </a:cubicBezTo>
                          <a:cubicBezTo>
                            <a:pt x="7" y="2"/>
                            <a:pt x="7" y="2"/>
                            <a:pt x="8" y="2"/>
                          </a:cubicBezTo>
                          <a:cubicBezTo>
                            <a:pt x="8" y="2"/>
                            <a:pt x="9" y="2"/>
                            <a:pt x="9" y="2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8" y="0"/>
                            <a:pt x="8" y="0"/>
                            <a:pt x="7" y="1"/>
                          </a:cubicBezTo>
                          <a:cubicBezTo>
                            <a:pt x="7" y="1"/>
                            <a:pt x="7" y="1"/>
                            <a:pt x="6" y="1"/>
                          </a:cubicBezTo>
                          <a:cubicBezTo>
                            <a:pt x="6" y="2"/>
                            <a:pt x="5" y="2"/>
                            <a:pt x="5" y="2"/>
                          </a:cubicBezTo>
                          <a:cubicBezTo>
                            <a:pt x="5" y="2"/>
                            <a:pt x="4" y="2"/>
                            <a:pt x="3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2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5"/>
                            <a:pt x="0" y="5"/>
                          </a:cubicBezTo>
                          <a:cubicBezTo>
                            <a:pt x="0" y="5"/>
                            <a:pt x="0" y="5"/>
                            <a:pt x="0" y="6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79" name="Freeform 2326">
                      <a:extLst>
                        <a:ext uri="{FF2B5EF4-FFF2-40B4-BE49-F238E27FC236}">
                          <a16:creationId xmlns:a16="http://schemas.microsoft.com/office/drawing/2014/main" id="{4A825BF0-EC02-44CC-8971-B2BEDFD236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5" y="2437"/>
                      <a:ext cx="35" cy="24"/>
                    </a:xfrm>
                    <a:custGeom>
                      <a:avLst/>
                      <a:gdLst>
                        <a:gd name="T0" fmla="*/ 0 w 13"/>
                        <a:gd name="T1" fmla="*/ 8 h 9"/>
                        <a:gd name="T2" fmla="*/ 1 w 13"/>
                        <a:gd name="T3" fmla="*/ 8 h 9"/>
                        <a:gd name="T4" fmla="*/ 1 w 13"/>
                        <a:gd name="T5" fmla="*/ 8 h 9"/>
                        <a:gd name="T6" fmla="*/ 1 w 13"/>
                        <a:gd name="T7" fmla="*/ 8 h 9"/>
                        <a:gd name="T8" fmla="*/ 1 w 13"/>
                        <a:gd name="T9" fmla="*/ 8 h 9"/>
                        <a:gd name="T10" fmla="*/ 3 w 13"/>
                        <a:gd name="T11" fmla="*/ 8 h 9"/>
                        <a:gd name="T12" fmla="*/ 5 w 13"/>
                        <a:gd name="T13" fmla="*/ 7 h 9"/>
                        <a:gd name="T14" fmla="*/ 4 w 13"/>
                        <a:gd name="T15" fmla="*/ 7 h 9"/>
                        <a:gd name="T16" fmla="*/ 5 w 13"/>
                        <a:gd name="T17" fmla="*/ 7 h 9"/>
                        <a:gd name="T18" fmla="*/ 5 w 13"/>
                        <a:gd name="T19" fmla="*/ 7 h 9"/>
                        <a:gd name="T20" fmla="*/ 5 w 13"/>
                        <a:gd name="T21" fmla="*/ 7 h 9"/>
                        <a:gd name="T22" fmla="*/ 7 w 13"/>
                        <a:gd name="T23" fmla="*/ 5 h 9"/>
                        <a:gd name="T24" fmla="*/ 7 w 13"/>
                        <a:gd name="T25" fmla="*/ 5 h 9"/>
                        <a:gd name="T26" fmla="*/ 7 w 13"/>
                        <a:gd name="T27" fmla="*/ 5 h 9"/>
                        <a:gd name="T28" fmla="*/ 7 w 13"/>
                        <a:gd name="T29" fmla="*/ 5 h 9"/>
                        <a:gd name="T30" fmla="*/ 7 w 13"/>
                        <a:gd name="T31" fmla="*/ 5 h 9"/>
                        <a:gd name="T32" fmla="*/ 9 w 13"/>
                        <a:gd name="T33" fmla="*/ 4 h 9"/>
                        <a:gd name="T34" fmla="*/ 9 w 13"/>
                        <a:gd name="T35" fmla="*/ 4 h 9"/>
                        <a:gd name="T36" fmla="*/ 9 w 13"/>
                        <a:gd name="T37" fmla="*/ 4 h 9"/>
                        <a:gd name="T38" fmla="*/ 9 w 13"/>
                        <a:gd name="T39" fmla="*/ 4 h 9"/>
                        <a:gd name="T40" fmla="*/ 10 w 13"/>
                        <a:gd name="T41" fmla="*/ 3 h 9"/>
                        <a:gd name="T42" fmla="*/ 13 w 13"/>
                        <a:gd name="T43" fmla="*/ 1 h 9"/>
                        <a:gd name="T44" fmla="*/ 13 w 13"/>
                        <a:gd name="T45" fmla="*/ 0 h 9"/>
                        <a:gd name="T46" fmla="*/ 12 w 13"/>
                        <a:gd name="T47" fmla="*/ 0 h 9"/>
                        <a:gd name="T48" fmla="*/ 9 w 13"/>
                        <a:gd name="T49" fmla="*/ 1 h 9"/>
                        <a:gd name="T50" fmla="*/ 8 w 13"/>
                        <a:gd name="T51" fmla="*/ 2 h 9"/>
                        <a:gd name="T52" fmla="*/ 7 w 13"/>
                        <a:gd name="T53" fmla="*/ 2 h 9"/>
                        <a:gd name="T54" fmla="*/ 7 w 13"/>
                        <a:gd name="T55" fmla="*/ 3 h 9"/>
                        <a:gd name="T56" fmla="*/ 7 w 13"/>
                        <a:gd name="T57" fmla="*/ 3 h 9"/>
                        <a:gd name="T58" fmla="*/ 7 w 13"/>
                        <a:gd name="T59" fmla="*/ 2 h 9"/>
                        <a:gd name="T60" fmla="*/ 4 w 13"/>
                        <a:gd name="T61" fmla="*/ 4 h 9"/>
                        <a:gd name="T62" fmla="*/ 3 w 13"/>
                        <a:gd name="T63" fmla="*/ 5 h 9"/>
                        <a:gd name="T64" fmla="*/ 2 w 13"/>
                        <a:gd name="T65" fmla="*/ 6 h 9"/>
                        <a:gd name="T66" fmla="*/ 2 w 13"/>
                        <a:gd name="T67" fmla="*/ 7 h 9"/>
                        <a:gd name="T68" fmla="*/ 2 w 13"/>
                        <a:gd name="T69" fmla="*/ 7 h 9"/>
                        <a:gd name="T70" fmla="*/ 2 w 13"/>
                        <a:gd name="T71" fmla="*/ 6 h 9"/>
                        <a:gd name="T72" fmla="*/ 1 w 13"/>
                        <a:gd name="T73" fmla="*/ 7 h 9"/>
                        <a:gd name="T74" fmla="*/ 0 w 13"/>
                        <a:gd name="T75" fmla="*/ 7 h 9"/>
                        <a:gd name="T76" fmla="*/ 0 w 13"/>
                        <a:gd name="T77" fmla="*/ 7 h 9"/>
                        <a:gd name="T78" fmla="*/ 0 w 13"/>
                        <a:gd name="T79" fmla="*/ 7 h 9"/>
                        <a:gd name="T80" fmla="*/ 0 w 13"/>
                        <a:gd name="T81" fmla="*/ 7 h 9"/>
                        <a:gd name="T82" fmla="*/ 0 w 13"/>
                        <a:gd name="T83" fmla="*/ 7 h 9"/>
                        <a:gd name="T84" fmla="*/ 0 w 13"/>
                        <a:gd name="T85" fmla="*/ 8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3" h="9">
                          <a:moveTo>
                            <a:pt x="0" y="8"/>
                          </a:move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9"/>
                            <a:pt x="2" y="9"/>
                            <a:pt x="3" y="8"/>
                          </a:cubicBezTo>
                          <a:cubicBezTo>
                            <a:pt x="4" y="8"/>
                            <a:pt x="4" y="8"/>
                            <a:pt x="5" y="7"/>
                          </a:cubicBezTo>
                          <a:cubicBezTo>
                            <a:pt x="5" y="7"/>
                            <a:pt x="5" y="7"/>
                            <a:pt x="4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6" y="6"/>
                            <a:pt x="6" y="6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8" y="5"/>
                            <a:pt x="9" y="5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3"/>
                            <a:pt x="10" y="3"/>
                          </a:cubicBezTo>
                          <a:cubicBezTo>
                            <a:pt x="11" y="3"/>
                            <a:pt x="12" y="2"/>
                            <a:pt x="13" y="1"/>
                          </a:cubicBezTo>
                          <a:cubicBezTo>
                            <a:pt x="13" y="1"/>
                            <a:pt x="13" y="1"/>
                            <a:pt x="13" y="0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1"/>
                            <a:pt x="10" y="1"/>
                            <a:pt x="9" y="1"/>
                          </a:cubicBezTo>
                          <a:cubicBezTo>
                            <a:pt x="9" y="1"/>
                            <a:pt x="8" y="1"/>
                            <a:pt x="8" y="2"/>
                          </a:cubicBezTo>
                          <a:cubicBezTo>
                            <a:pt x="8" y="2"/>
                            <a:pt x="7" y="2"/>
                            <a:pt x="7" y="2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2"/>
                          </a:cubicBezTo>
                          <a:cubicBezTo>
                            <a:pt x="6" y="2"/>
                            <a:pt x="4" y="3"/>
                            <a:pt x="4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2" y="5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1" y="7"/>
                            <a:pt x="1" y="7"/>
                          </a:cubicBezTo>
                          <a:cubicBezTo>
                            <a:pt x="1" y="7"/>
                            <a:pt x="1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0" name="Freeform 2327">
                      <a:extLst>
                        <a:ext uri="{FF2B5EF4-FFF2-40B4-BE49-F238E27FC236}">
                          <a16:creationId xmlns:a16="http://schemas.microsoft.com/office/drawing/2014/main" id="{97219ACD-7DDD-4475-8B7C-F656E03750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80" y="2459"/>
                      <a:ext cx="13" cy="5"/>
                    </a:xfrm>
                    <a:custGeom>
                      <a:avLst/>
                      <a:gdLst>
                        <a:gd name="T0" fmla="*/ 1 w 5"/>
                        <a:gd name="T1" fmla="*/ 1 h 2"/>
                        <a:gd name="T2" fmla="*/ 1 w 5"/>
                        <a:gd name="T3" fmla="*/ 1 h 2"/>
                        <a:gd name="T4" fmla="*/ 1 w 5"/>
                        <a:gd name="T5" fmla="*/ 2 h 2"/>
                        <a:gd name="T6" fmla="*/ 3 w 5"/>
                        <a:gd name="T7" fmla="*/ 2 h 2"/>
                        <a:gd name="T8" fmla="*/ 4 w 5"/>
                        <a:gd name="T9" fmla="*/ 1 h 2"/>
                        <a:gd name="T10" fmla="*/ 4 w 5"/>
                        <a:gd name="T11" fmla="*/ 1 h 2"/>
                        <a:gd name="T12" fmla="*/ 5 w 5"/>
                        <a:gd name="T13" fmla="*/ 1 h 2"/>
                        <a:gd name="T14" fmla="*/ 4 w 5"/>
                        <a:gd name="T15" fmla="*/ 1 h 2"/>
                        <a:gd name="T16" fmla="*/ 3 w 5"/>
                        <a:gd name="T17" fmla="*/ 0 h 2"/>
                        <a:gd name="T18" fmla="*/ 1 w 5"/>
                        <a:gd name="T19" fmla="*/ 0 h 2"/>
                        <a:gd name="T20" fmla="*/ 0 w 5"/>
                        <a:gd name="T21" fmla="*/ 1 h 2"/>
                        <a:gd name="T22" fmla="*/ 1 w 5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5" y="1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1" name="Freeform 2328">
                      <a:extLst>
                        <a:ext uri="{FF2B5EF4-FFF2-40B4-BE49-F238E27FC236}">
                          <a16:creationId xmlns:a16="http://schemas.microsoft.com/office/drawing/2014/main" id="{5C54C484-55C5-4CCE-800E-6660A22A62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04" y="246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0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2" name="Freeform 2329">
                      <a:extLst>
                        <a:ext uri="{FF2B5EF4-FFF2-40B4-BE49-F238E27FC236}">
                          <a16:creationId xmlns:a16="http://schemas.microsoft.com/office/drawing/2014/main" id="{B9B73DED-369E-4641-BBAD-706954888B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02" y="2461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3" name="Freeform 2330">
                      <a:extLst>
                        <a:ext uri="{FF2B5EF4-FFF2-40B4-BE49-F238E27FC236}">
                          <a16:creationId xmlns:a16="http://schemas.microsoft.com/office/drawing/2014/main" id="{7BDED336-4728-475B-8B60-350C087CD9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51" y="2461"/>
                      <a:ext cx="2" cy="9"/>
                    </a:xfrm>
                    <a:custGeom>
                      <a:avLst/>
                      <a:gdLst>
                        <a:gd name="T0" fmla="*/ 1 w 1"/>
                        <a:gd name="T1" fmla="*/ 2 h 3"/>
                        <a:gd name="T2" fmla="*/ 1 w 1"/>
                        <a:gd name="T3" fmla="*/ 1 h 3"/>
                        <a:gd name="T4" fmla="*/ 0 w 1"/>
                        <a:gd name="T5" fmla="*/ 1 h 3"/>
                        <a:gd name="T6" fmla="*/ 0 w 1"/>
                        <a:gd name="T7" fmla="*/ 2 h 3"/>
                        <a:gd name="T8" fmla="*/ 1 w 1"/>
                        <a:gd name="T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4" name="Freeform 2331">
                      <a:extLst>
                        <a:ext uri="{FF2B5EF4-FFF2-40B4-BE49-F238E27FC236}">
                          <a16:creationId xmlns:a16="http://schemas.microsoft.com/office/drawing/2014/main" id="{8029BF16-F583-4EAA-9ED3-AE1A57541B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14" y="2480"/>
                      <a:ext cx="11" cy="3"/>
                    </a:xfrm>
                    <a:custGeom>
                      <a:avLst/>
                      <a:gdLst>
                        <a:gd name="T0" fmla="*/ 1 w 4"/>
                        <a:gd name="T1" fmla="*/ 1 h 1"/>
                        <a:gd name="T2" fmla="*/ 2 w 4"/>
                        <a:gd name="T3" fmla="*/ 1 h 1"/>
                        <a:gd name="T4" fmla="*/ 3 w 4"/>
                        <a:gd name="T5" fmla="*/ 1 h 1"/>
                        <a:gd name="T6" fmla="*/ 4 w 4"/>
                        <a:gd name="T7" fmla="*/ 1 h 1"/>
                        <a:gd name="T8" fmla="*/ 3 w 4"/>
                        <a:gd name="T9" fmla="*/ 0 h 1"/>
                        <a:gd name="T10" fmla="*/ 1 w 4"/>
                        <a:gd name="T11" fmla="*/ 0 h 1"/>
                        <a:gd name="T12" fmla="*/ 1 w 4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5" name="Freeform 2332">
                      <a:extLst>
                        <a:ext uri="{FF2B5EF4-FFF2-40B4-BE49-F238E27FC236}">
                          <a16:creationId xmlns:a16="http://schemas.microsoft.com/office/drawing/2014/main" id="{5EA12195-F313-485F-8378-44263294A6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42" y="2491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0 h 1"/>
                        <a:gd name="T4" fmla="*/ 1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1"/>
                            <a:pt x="2" y="1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6" name="Freeform 2333">
                      <a:extLst>
                        <a:ext uri="{FF2B5EF4-FFF2-40B4-BE49-F238E27FC236}">
                          <a16:creationId xmlns:a16="http://schemas.microsoft.com/office/drawing/2014/main" id="{AE3BD5D3-A38F-41C0-8CF6-6C2E4E0E5D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6" y="2810"/>
                      <a:ext cx="3" cy="8"/>
                    </a:xfrm>
                    <a:custGeom>
                      <a:avLst/>
                      <a:gdLst>
                        <a:gd name="T0" fmla="*/ 1 w 1"/>
                        <a:gd name="T1" fmla="*/ 2 h 3"/>
                        <a:gd name="T2" fmla="*/ 1 w 1"/>
                        <a:gd name="T3" fmla="*/ 1 h 3"/>
                        <a:gd name="T4" fmla="*/ 0 w 1"/>
                        <a:gd name="T5" fmla="*/ 1 h 3"/>
                        <a:gd name="T6" fmla="*/ 0 w 1"/>
                        <a:gd name="T7" fmla="*/ 2 h 3"/>
                        <a:gd name="T8" fmla="*/ 1 w 1"/>
                        <a:gd name="T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2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7" name="Freeform 2334">
                      <a:extLst>
                        <a:ext uri="{FF2B5EF4-FFF2-40B4-BE49-F238E27FC236}">
                          <a16:creationId xmlns:a16="http://schemas.microsoft.com/office/drawing/2014/main" id="{D26F5400-A28D-49B7-92BB-53B8FDF690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5" y="3172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0 h 3"/>
                        <a:gd name="T2" fmla="*/ 1 w 2"/>
                        <a:gd name="T3" fmla="*/ 1 h 3"/>
                        <a:gd name="T4" fmla="*/ 0 w 2"/>
                        <a:gd name="T5" fmla="*/ 2 h 3"/>
                        <a:gd name="T6" fmla="*/ 0 w 2"/>
                        <a:gd name="T7" fmla="*/ 2 h 3"/>
                        <a:gd name="T8" fmla="*/ 2 w 2"/>
                        <a:gd name="T9" fmla="*/ 3 h 3"/>
                        <a:gd name="T10" fmla="*/ 2 w 2"/>
                        <a:gd name="T11" fmla="*/ 3 h 3"/>
                        <a:gd name="T12" fmla="*/ 2 w 2"/>
                        <a:gd name="T13" fmla="*/ 2 h 3"/>
                        <a:gd name="T14" fmla="*/ 2 w 2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8" name="Freeform 2335">
                      <a:extLst>
                        <a:ext uri="{FF2B5EF4-FFF2-40B4-BE49-F238E27FC236}">
                          <a16:creationId xmlns:a16="http://schemas.microsoft.com/office/drawing/2014/main" id="{E0E240BF-3F20-4FDC-81C1-120A5E0EB3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" y="307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89" name="Freeform 2336">
                      <a:extLst>
                        <a:ext uri="{FF2B5EF4-FFF2-40B4-BE49-F238E27FC236}">
                          <a16:creationId xmlns:a16="http://schemas.microsoft.com/office/drawing/2014/main" id="{A2660AFD-EFEA-4ED0-A2C1-8CB1481489C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4" y="3033"/>
                      <a:ext cx="24" cy="51"/>
                    </a:xfrm>
                    <a:custGeom>
                      <a:avLst/>
                      <a:gdLst>
                        <a:gd name="T0" fmla="*/ 1 w 9"/>
                        <a:gd name="T1" fmla="*/ 19 h 19"/>
                        <a:gd name="T2" fmla="*/ 2 w 9"/>
                        <a:gd name="T3" fmla="*/ 18 h 19"/>
                        <a:gd name="T4" fmla="*/ 6 w 9"/>
                        <a:gd name="T5" fmla="*/ 18 h 19"/>
                        <a:gd name="T6" fmla="*/ 6 w 9"/>
                        <a:gd name="T7" fmla="*/ 17 h 19"/>
                        <a:gd name="T8" fmla="*/ 7 w 9"/>
                        <a:gd name="T9" fmla="*/ 16 h 19"/>
                        <a:gd name="T10" fmla="*/ 6 w 9"/>
                        <a:gd name="T11" fmla="*/ 15 h 19"/>
                        <a:gd name="T12" fmla="*/ 5 w 9"/>
                        <a:gd name="T13" fmla="*/ 15 h 19"/>
                        <a:gd name="T14" fmla="*/ 5 w 9"/>
                        <a:gd name="T15" fmla="*/ 13 h 19"/>
                        <a:gd name="T16" fmla="*/ 4 w 9"/>
                        <a:gd name="T17" fmla="*/ 13 h 19"/>
                        <a:gd name="T18" fmla="*/ 5 w 9"/>
                        <a:gd name="T19" fmla="*/ 11 h 19"/>
                        <a:gd name="T20" fmla="*/ 6 w 9"/>
                        <a:gd name="T21" fmla="*/ 9 h 19"/>
                        <a:gd name="T22" fmla="*/ 6 w 9"/>
                        <a:gd name="T23" fmla="*/ 9 h 19"/>
                        <a:gd name="T24" fmla="*/ 7 w 9"/>
                        <a:gd name="T25" fmla="*/ 7 h 19"/>
                        <a:gd name="T26" fmla="*/ 7 w 9"/>
                        <a:gd name="T27" fmla="*/ 7 h 19"/>
                        <a:gd name="T28" fmla="*/ 8 w 9"/>
                        <a:gd name="T29" fmla="*/ 7 h 19"/>
                        <a:gd name="T30" fmla="*/ 9 w 9"/>
                        <a:gd name="T31" fmla="*/ 5 h 19"/>
                        <a:gd name="T32" fmla="*/ 9 w 9"/>
                        <a:gd name="T33" fmla="*/ 4 h 19"/>
                        <a:gd name="T34" fmla="*/ 9 w 9"/>
                        <a:gd name="T35" fmla="*/ 3 h 19"/>
                        <a:gd name="T36" fmla="*/ 9 w 9"/>
                        <a:gd name="T37" fmla="*/ 1 h 19"/>
                        <a:gd name="T38" fmla="*/ 8 w 9"/>
                        <a:gd name="T39" fmla="*/ 0 h 19"/>
                        <a:gd name="T40" fmla="*/ 5 w 9"/>
                        <a:gd name="T41" fmla="*/ 5 h 19"/>
                        <a:gd name="T42" fmla="*/ 4 w 9"/>
                        <a:gd name="T43" fmla="*/ 8 h 19"/>
                        <a:gd name="T44" fmla="*/ 5 w 9"/>
                        <a:gd name="T45" fmla="*/ 8 h 19"/>
                        <a:gd name="T46" fmla="*/ 4 w 9"/>
                        <a:gd name="T47" fmla="*/ 9 h 19"/>
                        <a:gd name="T48" fmla="*/ 4 w 9"/>
                        <a:gd name="T49" fmla="*/ 9 h 19"/>
                        <a:gd name="T50" fmla="*/ 3 w 9"/>
                        <a:gd name="T51" fmla="*/ 10 h 19"/>
                        <a:gd name="T52" fmla="*/ 3 w 9"/>
                        <a:gd name="T53" fmla="*/ 10 h 19"/>
                        <a:gd name="T54" fmla="*/ 2 w 9"/>
                        <a:gd name="T55" fmla="*/ 12 h 19"/>
                        <a:gd name="T56" fmla="*/ 2 w 9"/>
                        <a:gd name="T57" fmla="*/ 12 h 19"/>
                        <a:gd name="T58" fmla="*/ 1 w 9"/>
                        <a:gd name="T59" fmla="*/ 12 h 19"/>
                        <a:gd name="T60" fmla="*/ 2 w 9"/>
                        <a:gd name="T61" fmla="*/ 15 h 19"/>
                        <a:gd name="T62" fmla="*/ 2 w 9"/>
                        <a:gd name="T63" fmla="*/ 16 h 19"/>
                        <a:gd name="T64" fmla="*/ 2 w 9"/>
                        <a:gd name="T65" fmla="*/ 17 h 19"/>
                        <a:gd name="T66" fmla="*/ 1 w 9"/>
                        <a:gd name="T67" fmla="*/ 17 h 19"/>
                        <a:gd name="T68" fmla="*/ 5 w 9"/>
                        <a:gd name="T69" fmla="*/ 8 h 19"/>
                        <a:gd name="T70" fmla="*/ 5 w 9"/>
                        <a:gd name="T71" fmla="*/ 8 h 19"/>
                        <a:gd name="T72" fmla="*/ 5 w 9"/>
                        <a:gd name="T73" fmla="*/ 8 h 19"/>
                        <a:gd name="T74" fmla="*/ 5 w 9"/>
                        <a:gd name="T75" fmla="*/ 8 h 19"/>
                        <a:gd name="T76" fmla="*/ 5 w 9"/>
                        <a:gd name="T77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9" h="19">
                          <a:moveTo>
                            <a:pt x="1" y="19"/>
                          </a:moveTo>
                          <a:cubicBezTo>
                            <a:pt x="1" y="19"/>
                            <a:pt x="1" y="19"/>
                            <a:pt x="1" y="19"/>
                          </a:cubicBezTo>
                          <a:cubicBezTo>
                            <a:pt x="1" y="19"/>
                            <a:pt x="1" y="19"/>
                            <a:pt x="2" y="19"/>
                          </a:cubicBezTo>
                          <a:cubicBezTo>
                            <a:pt x="2" y="19"/>
                            <a:pt x="2" y="19"/>
                            <a:pt x="2" y="18"/>
                          </a:cubicBezTo>
                          <a:cubicBezTo>
                            <a:pt x="2" y="18"/>
                            <a:pt x="3" y="18"/>
                            <a:pt x="3" y="18"/>
                          </a:cubicBezTo>
                          <a:cubicBezTo>
                            <a:pt x="4" y="19"/>
                            <a:pt x="5" y="19"/>
                            <a:pt x="6" y="18"/>
                          </a:cubicBezTo>
                          <a:cubicBezTo>
                            <a:pt x="6" y="18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7" y="17"/>
                          </a:cubicBezTo>
                          <a:cubicBezTo>
                            <a:pt x="6" y="16"/>
                            <a:pt x="6" y="16"/>
                            <a:pt x="7" y="16"/>
                          </a:cubicBezTo>
                          <a:cubicBezTo>
                            <a:pt x="6" y="16"/>
                            <a:pt x="6" y="15"/>
                            <a:pt x="6" y="15"/>
                          </a:cubicBezTo>
                          <a:cubicBezTo>
                            <a:pt x="6" y="15"/>
                            <a:pt x="6" y="15"/>
                            <a:pt x="6" y="15"/>
                          </a:cubicBezTo>
                          <a:cubicBezTo>
                            <a:pt x="6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4"/>
                            <a:pt x="5" y="13"/>
                          </a:cubicBezTo>
                          <a:cubicBezTo>
                            <a:pt x="5" y="13"/>
                            <a:pt x="5" y="13"/>
                            <a:pt x="5" y="13"/>
                          </a:cubicBezTo>
                          <a:cubicBezTo>
                            <a:pt x="5" y="13"/>
                            <a:pt x="5" y="13"/>
                            <a:pt x="4" y="13"/>
                          </a:cubicBezTo>
                          <a:cubicBezTo>
                            <a:pt x="4" y="12"/>
                            <a:pt x="4" y="12"/>
                            <a:pt x="4" y="12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5" y="11"/>
                            <a:pt x="5" y="10"/>
                            <a:pt x="6" y="10"/>
                          </a:cubicBezTo>
                          <a:cubicBezTo>
                            <a:pt x="6" y="10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7" y="9"/>
                            <a:pt x="7" y="9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8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6"/>
                            <a:pt x="8" y="6"/>
                            <a:pt x="8" y="6"/>
                          </a:cubicBezTo>
                          <a:cubicBezTo>
                            <a:pt x="9" y="6"/>
                            <a:pt x="9" y="5"/>
                            <a:pt x="9" y="5"/>
                          </a:cubicBezTo>
                          <a:cubicBezTo>
                            <a:pt x="9" y="5"/>
                            <a:pt x="8" y="5"/>
                            <a:pt x="8" y="5"/>
                          </a:cubicBezTo>
                          <a:cubicBezTo>
                            <a:pt x="8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3"/>
                            <a:pt x="9" y="3"/>
                          </a:cubicBezTo>
                          <a:cubicBezTo>
                            <a:pt x="9" y="3"/>
                            <a:pt x="9" y="3"/>
                            <a:pt x="9" y="3"/>
                          </a:cubicBezTo>
                          <a:cubicBezTo>
                            <a:pt x="9" y="2"/>
                            <a:pt x="9" y="2"/>
                            <a:pt x="9" y="2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9" y="0"/>
                            <a:pt x="9" y="0"/>
                            <a:pt x="8" y="0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6" y="1"/>
                            <a:pt x="5" y="3"/>
                            <a:pt x="5" y="4"/>
                          </a:cubicBezTo>
                          <a:cubicBezTo>
                            <a:pt x="4" y="5"/>
                            <a:pt x="5" y="5"/>
                            <a:pt x="5" y="5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4" y="7"/>
                            <a:pt x="5" y="7"/>
                            <a:pt x="4" y="8"/>
                          </a:cubicBezTo>
                          <a:cubicBezTo>
                            <a:pt x="4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4" y="8"/>
                            <a:pt x="4" y="8"/>
                            <a:pt x="4" y="8"/>
                          </a:cubicBezTo>
                          <a:cubicBezTo>
                            <a:pt x="4" y="8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3" y="9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2" y="11"/>
                            <a:pt x="2" y="11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1" y="12"/>
                            <a:pt x="1" y="12"/>
                          </a:cubicBezTo>
                          <a:cubicBezTo>
                            <a:pt x="1" y="13"/>
                            <a:pt x="1" y="14"/>
                            <a:pt x="2" y="15"/>
                          </a:cubicBezTo>
                          <a:cubicBezTo>
                            <a:pt x="2" y="15"/>
                            <a:pt x="2" y="15"/>
                            <a:pt x="2" y="15"/>
                          </a:cubicBezTo>
                          <a:cubicBezTo>
                            <a:pt x="2" y="15"/>
                            <a:pt x="2" y="16"/>
                            <a:pt x="2" y="16"/>
                          </a:cubicBezTo>
                          <a:cubicBezTo>
                            <a:pt x="2" y="16"/>
                            <a:pt x="2" y="16"/>
                            <a:pt x="2" y="16"/>
                          </a:cubicBezTo>
                          <a:cubicBezTo>
                            <a:pt x="2" y="16"/>
                            <a:pt x="2" y="16"/>
                            <a:pt x="2" y="17"/>
                          </a:cubicBezTo>
                          <a:cubicBezTo>
                            <a:pt x="2" y="17"/>
                            <a:pt x="2" y="17"/>
                            <a:pt x="2" y="17"/>
                          </a:cubicBezTo>
                          <a:cubicBezTo>
                            <a:pt x="1" y="17"/>
                            <a:pt x="1" y="17"/>
                            <a:pt x="1" y="17"/>
                          </a:cubicBezTo>
                          <a:cubicBezTo>
                            <a:pt x="1" y="17"/>
                            <a:pt x="1" y="17"/>
                            <a:pt x="1" y="17"/>
                          </a:cubicBezTo>
                          <a:cubicBezTo>
                            <a:pt x="0" y="18"/>
                            <a:pt x="0" y="18"/>
                            <a:pt x="1" y="19"/>
                          </a:cubicBezTo>
                          <a:close/>
                          <a:moveTo>
                            <a:pt x="5" y="8"/>
                          </a:move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0" name="Oval 2337">
                      <a:extLst>
                        <a:ext uri="{FF2B5EF4-FFF2-40B4-BE49-F238E27FC236}">
                          <a16:creationId xmlns:a16="http://schemas.microsoft.com/office/drawing/2014/main" id="{5BB7A3A9-2E1B-4287-BF10-30A3DD8166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3095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1" name="Freeform 2338">
                      <a:extLst>
                        <a:ext uri="{FF2B5EF4-FFF2-40B4-BE49-F238E27FC236}">
                          <a16:creationId xmlns:a16="http://schemas.microsoft.com/office/drawing/2014/main" id="{A068D382-C04B-4E83-A15F-0ADE4AE255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6" y="3019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1 h 4"/>
                        <a:gd name="T2" fmla="*/ 2 w 3"/>
                        <a:gd name="T3" fmla="*/ 1 h 4"/>
                        <a:gd name="T4" fmla="*/ 1 w 3"/>
                        <a:gd name="T5" fmla="*/ 1 h 4"/>
                        <a:gd name="T6" fmla="*/ 1 w 3"/>
                        <a:gd name="T7" fmla="*/ 3 h 4"/>
                        <a:gd name="T8" fmla="*/ 0 w 3"/>
                        <a:gd name="T9" fmla="*/ 3 h 4"/>
                        <a:gd name="T10" fmla="*/ 0 w 3"/>
                        <a:gd name="T11" fmla="*/ 4 h 4"/>
                        <a:gd name="T12" fmla="*/ 2 w 3"/>
                        <a:gd name="T13" fmla="*/ 4 h 4"/>
                        <a:gd name="T14" fmla="*/ 3 w 3"/>
                        <a:gd name="T15" fmla="*/ 3 h 4"/>
                        <a:gd name="T16" fmla="*/ 3 w 3"/>
                        <a:gd name="T17" fmla="*/ 3 h 4"/>
                        <a:gd name="T18" fmla="*/ 3 w 3"/>
                        <a:gd name="T19" fmla="*/ 1 h 4"/>
                        <a:gd name="T20" fmla="*/ 3 w 3"/>
                        <a:gd name="T21" fmla="*/ 1 h 4"/>
                        <a:gd name="T22" fmla="*/ 3 w 3"/>
                        <a:gd name="T23" fmla="*/ 1 h 4"/>
                        <a:gd name="T24" fmla="*/ 2 w 3"/>
                        <a:gd name="T25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3" y="4"/>
                            <a:pt x="3" y="3"/>
                            <a:pt x="3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0"/>
                            <a:pt x="3" y="0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2" name="Freeform 2339">
                      <a:extLst>
                        <a:ext uri="{FF2B5EF4-FFF2-40B4-BE49-F238E27FC236}">
                          <a16:creationId xmlns:a16="http://schemas.microsoft.com/office/drawing/2014/main" id="{3D7EF3E6-5AD5-4207-8808-E9A6CA28A2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56" y="323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3" name="Freeform 2340">
                      <a:extLst>
                        <a:ext uri="{FF2B5EF4-FFF2-40B4-BE49-F238E27FC236}">
                          <a16:creationId xmlns:a16="http://schemas.microsoft.com/office/drawing/2014/main" id="{A8409C05-0A42-4AA6-8ACB-3C02B4738B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8" y="334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0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4" name="Freeform 2341">
                      <a:extLst>
                        <a:ext uri="{FF2B5EF4-FFF2-40B4-BE49-F238E27FC236}">
                          <a16:creationId xmlns:a16="http://schemas.microsoft.com/office/drawing/2014/main" id="{07DA5065-22B2-4722-B4C9-EEDCBDF46F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4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5" name="Freeform 2342">
                      <a:extLst>
                        <a:ext uri="{FF2B5EF4-FFF2-40B4-BE49-F238E27FC236}">
                          <a16:creationId xmlns:a16="http://schemas.microsoft.com/office/drawing/2014/main" id="{4CFFA066-E76A-4B50-8EAB-C31AF15FB3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39"/>
                      <a:ext cx="19" cy="26"/>
                    </a:xfrm>
                    <a:custGeom>
                      <a:avLst/>
                      <a:gdLst>
                        <a:gd name="T0" fmla="*/ 1 w 7"/>
                        <a:gd name="T1" fmla="*/ 10 h 10"/>
                        <a:gd name="T2" fmla="*/ 3 w 7"/>
                        <a:gd name="T3" fmla="*/ 10 h 10"/>
                        <a:gd name="T4" fmla="*/ 5 w 7"/>
                        <a:gd name="T5" fmla="*/ 9 h 10"/>
                        <a:gd name="T6" fmla="*/ 5 w 7"/>
                        <a:gd name="T7" fmla="*/ 9 h 10"/>
                        <a:gd name="T8" fmla="*/ 5 w 7"/>
                        <a:gd name="T9" fmla="*/ 8 h 10"/>
                        <a:gd name="T10" fmla="*/ 6 w 7"/>
                        <a:gd name="T11" fmla="*/ 8 h 10"/>
                        <a:gd name="T12" fmla="*/ 6 w 7"/>
                        <a:gd name="T13" fmla="*/ 7 h 10"/>
                        <a:gd name="T14" fmla="*/ 7 w 7"/>
                        <a:gd name="T15" fmla="*/ 7 h 10"/>
                        <a:gd name="T16" fmla="*/ 7 w 7"/>
                        <a:gd name="T17" fmla="*/ 7 h 10"/>
                        <a:gd name="T18" fmla="*/ 6 w 7"/>
                        <a:gd name="T19" fmla="*/ 7 h 10"/>
                        <a:gd name="T20" fmla="*/ 6 w 7"/>
                        <a:gd name="T21" fmla="*/ 6 h 10"/>
                        <a:gd name="T22" fmla="*/ 6 w 7"/>
                        <a:gd name="T23" fmla="*/ 4 h 10"/>
                        <a:gd name="T24" fmla="*/ 5 w 7"/>
                        <a:gd name="T25" fmla="*/ 2 h 10"/>
                        <a:gd name="T26" fmla="*/ 5 w 7"/>
                        <a:gd name="T27" fmla="*/ 2 h 10"/>
                        <a:gd name="T28" fmla="*/ 5 w 7"/>
                        <a:gd name="T29" fmla="*/ 2 h 10"/>
                        <a:gd name="T30" fmla="*/ 5 w 7"/>
                        <a:gd name="T31" fmla="*/ 0 h 10"/>
                        <a:gd name="T32" fmla="*/ 4 w 7"/>
                        <a:gd name="T33" fmla="*/ 1 h 10"/>
                        <a:gd name="T34" fmla="*/ 4 w 7"/>
                        <a:gd name="T35" fmla="*/ 2 h 10"/>
                        <a:gd name="T36" fmla="*/ 4 w 7"/>
                        <a:gd name="T37" fmla="*/ 2 h 10"/>
                        <a:gd name="T38" fmla="*/ 3 w 7"/>
                        <a:gd name="T39" fmla="*/ 3 h 10"/>
                        <a:gd name="T40" fmla="*/ 3 w 7"/>
                        <a:gd name="T41" fmla="*/ 4 h 10"/>
                        <a:gd name="T42" fmla="*/ 3 w 7"/>
                        <a:gd name="T43" fmla="*/ 5 h 10"/>
                        <a:gd name="T44" fmla="*/ 3 w 7"/>
                        <a:gd name="T45" fmla="*/ 6 h 10"/>
                        <a:gd name="T46" fmla="*/ 2 w 7"/>
                        <a:gd name="T47" fmla="*/ 8 h 10"/>
                        <a:gd name="T48" fmla="*/ 2 w 7"/>
                        <a:gd name="T49" fmla="*/ 8 h 10"/>
                        <a:gd name="T50" fmla="*/ 0 w 7"/>
                        <a:gd name="T51" fmla="*/ 9 h 10"/>
                        <a:gd name="T52" fmla="*/ 1 w 7"/>
                        <a:gd name="T53" fmla="*/ 10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7" h="10">
                          <a:moveTo>
                            <a:pt x="1" y="10"/>
                          </a:moveTo>
                          <a:cubicBezTo>
                            <a:pt x="1" y="10"/>
                            <a:pt x="2" y="10"/>
                            <a:pt x="3" y="10"/>
                          </a:cubicBezTo>
                          <a:cubicBezTo>
                            <a:pt x="3" y="10"/>
                            <a:pt x="4" y="10"/>
                            <a:pt x="5" y="9"/>
                          </a:cubicBezTo>
                          <a:cubicBezTo>
                            <a:pt x="5" y="9"/>
                            <a:pt x="5" y="9"/>
                            <a:pt x="5" y="9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6" y="8"/>
                            <a:pt x="6" y="8"/>
                            <a:pt x="6" y="8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6" y="7"/>
                            <a:pt x="6" y="7"/>
                          </a:cubicBezTo>
                          <a:cubicBezTo>
                            <a:pt x="6" y="6"/>
                            <a:pt x="6" y="6"/>
                            <a:pt x="6" y="6"/>
                          </a:cubicBezTo>
                          <a:cubicBezTo>
                            <a:pt x="6" y="5"/>
                            <a:pt x="6" y="5"/>
                            <a:pt x="6" y="4"/>
                          </a:cubicBezTo>
                          <a:cubicBezTo>
                            <a:pt x="6" y="4"/>
                            <a:pt x="6" y="3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1"/>
                            <a:pt x="5" y="1"/>
                            <a:pt x="5" y="0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3" y="2"/>
                            <a:pt x="3" y="3"/>
                          </a:cubicBezTo>
                          <a:cubicBezTo>
                            <a:pt x="3" y="3"/>
                            <a:pt x="3" y="3"/>
                            <a:pt x="3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3" y="5"/>
                            <a:pt x="3" y="6"/>
                            <a:pt x="3" y="6"/>
                          </a:cubicBezTo>
                          <a:cubicBezTo>
                            <a:pt x="3" y="7"/>
                            <a:pt x="2" y="7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1" y="8"/>
                            <a:pt x="1" y="8"/>
                            <a:pt x="0" y="9"/>
                          </a:cubicBezTo>
                          <a:cubicBezTo>
                            <a:pt x="0" y="9"/>
                            <a:pt x="0" y="10"/>
                            <a:pt x="1" y="1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6" name="Freeform 2343">
                      <a:extLst>
                        <a:ext uri="{FF2B5EF4-FFF2-40B4-BE49-F238E27FC236}">
                          <a16:creationId xmlns:a16="http://schemas.microsoft.com/office/drawing/2014/main" id="{35D05954-76A0-4E69-845F-C225F5015A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82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7" name="Freeform 2344">
                      <a:extLst>
                        <a:ext uri="{FF2B5EF4-FFF2-40B4-BE49-F238E27FC236}">
                          <a16:creationId xmlns:a16="http://schemas.microsoft.com/office/drawing/2014/main" id="{F958004B-F6E0-449F-818A-C99191A035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14"/>
                      <a:ext cx="2" cy="0"/>
                    </a:xfrm>
                    <a:custGeom>
                      <a:avLst/>
                      <a:gdLst>
                        <a:gd name="T0" fmla="*/ 0 w 1"/>
                        <a:gd name="T1" fmla="*/ 0 w 1"/>
                        <a:gd name="T2" fmla="*/ 1 w 1"/>
                        <a:gd name="T3" fmla="*/ 0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8" name="Freeform 2345">
                      <a:extLst>
                        <a:ext uri="{FF2B5EF4-FFF2-40B4-BE49-F238E27FC236}">
                          <a16:creationId xmlns:a16="http://schemas.microsoft.com/office/drawing/2014/main" id="{8ECFE4E3-BE31-47CA-9D4A-23D0B1B788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" y="3441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999" name="Freeform 2346">
                      <a:extLst>
                        <a:ext uri="{FF2B5EF4-FFF2-40B4-BE49-F238E27FC236}">
                          <a16:creationId xmlns:a16="http://schemas.microsoft.com/office/drawing/2014/main" id="{AB3DE94F-7842-4AC2-8A75-8F3490C06A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81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0" name="Freeform 2347">
                      <a:extLst>
                        <a:ext uri="{FF2B5EF4-FFF2-40B4-BE49-F238E27FC236}">
                          <a16:creationId xmlns:a16="http://schemas.microsoft.com/office/drawing/2014/main" id="{E34572DF-36EB-4C84-9270-D9FF5E48E6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" y="3489"/>
                      <a:ext cx="8" cy="3"/>
                    </a:xfrm>
                    <a:custGeom>
                      <a:avLst/>
                      <a:gdLst>
                        <a:gd name="T0" fmla="*/ 2 w 3"/>
                        <a:gd name="T1" fmla="*/ 0 h 1"/>
                        <a:gd name="T2" fmla="*/ 1 w 3"/>
                        <a:gd name="T3" fmla="*/ 0 h 1"/>
                        <a:gd name="T4" fmla="*/ 1 w 3"/>
                        <a:gd name="T5" fmla="*/ 1 h 1"/>
                        <a:gd name="T6" fmla="*/ 2 w 3"/>
                        <a:gd name="T7" fmla="*/ 1 h 1"/>
                        <a:gd name="T8" fmla="*/ 2 w 3"/>
                        <a:gd name="T9" fmla="*/ 1 h 1"/>
                        <a:gd name="T10" fmla="*/ 2 w 3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1">
                          <a:moveTo>
                            <a:pt x="2" y="0"/>
                          </a:move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3" y="1"/>
                            <a:pt x="3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1" name="Freeform 2348">
                      <a:extLst>
                        <a:ext uri="{FF2B5EF4-FFF2-40B4-BE49-F238E27FC236}">
                          <a16:creationId xmlns:a16="http://schemas.microsoft.com/office/drawing/2014/main" id="{4B48E70C-6B57-43FF-9D7E-FEED2E2054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7" y="3524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1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2" name="Freeform 2349">
                      <a:extLst>
                        <a:ext uri="{FF2B5EF4-FFF2-40B4-BE49-F238E27FC236}">
                          <a16:creationId xmlns:a16="http://schemas.microsoft.com/office/drawing/2014/main" id="{B0296CEC-74A6-45F8-A488-70AFEEE734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3" y="3572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3" name="Freeform 2350">
                      <a:extLst>
                        <a:ext uri="{FF2B5EF4-FFF2-40B4-BE49-F238E27FC236}">
                          <a16:creationId xmlns:a16="http://schemas.microsoft.com/office/drawing/2014/main" id="{B2304E66-BD55-4172-8EA2-2D7FA01160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6" y="2684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2 h 2"/>
                        <a:gd name="T2" fmla="*/ 1 w 1"/>
                        <a:gd name="T3" fmla="*/ 2 h 2"/>
                        <a:gd name="T4" fmla="*/ 1 w 1"/>
                        <a:gd name="T5" fmla="*/ 0 h 2"/>
                        <a:gd name="T6" fmla="*/ 0 w 1"/>
                        <a:gd name="T7" fmla="*/ 0 h 2"/>
                        <a:gd name="T8" fmla="*/ 0 w 1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4" name="Freeform 2351">
                      <a:extLst>
                        <a:ext uri="{FF2B5EF4-FFF2-40B4-BE49-F238E27FC236}">
                          <a16:creationId xmlns:a16="http://schemas.microsoft.com/office/drawing/2014/main" id="{D2BDE686-90CD-4353-9971-E25C3FB20B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67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1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5" name="Freeform 2352">
                      <a:extLst>
                        <a:ext uri="{FF2B5EF4-FFF2-40B4-BE49-F238E27FC236}">
                          <a16:creationId xmlns:a16="http://schemas.microsoft.com/office/drawing/2014/main" id="{3307EB58-5949-4E9D-BE73-0C18AF3D4C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703"/>
                      <a:ext cx="5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2 w 2"/>
                        <a:gd name="T7" fmla="*/ 0 h 1"/>
                        <a:gd name="T8" fmla="*/ 0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6" name="Freeform 2353">
                      <a:extLst>
                        <a:ext uri="{FF2B5EF4-FFF2-40B4-BE49-F238E27FC236}">
                          <a16:creationId xmlns:a16="http://schemas.microsoft.com/office/drawing/2014/main" id="{3DC63F8B-D8B6-4916-978C-9C1A7EF20B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" y="3738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2 h 2"/>
                        <a:gd name="T4" fmla="*/ 1 w 1"/>
                        <a:gd name="T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7" name="Oval 2354">
                      <a:extLst>
                        <a:ext uri="{FF2B5EF4-FFF2-40B4-BE49-F238E27FC236}">
                          <a16:creationId xmlns:a16="http://schemas.microsoft.com/office/drawing/2014/main" id="{607ADC4B-ACDB-48E3-8B14-E71D8B4C8C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9" y="3741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8" name="Freeform 2355">
                      <a:extLst>
                        <a:ext uri="{FF2B5EF4-FFF2-40B4-BE49-F238E27FC236}">
                          <a16:creationId xmlns:a16="http://schemas.microsoft.com/office/drawing/2014/main" id="{C6B8A9A3-E10B-403A-BFC8-B96DB92BF3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" y="374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0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09" name="Freeform 2356">
                      <a:extLst>
                        <a:ext uri="{FF2B5EF4-FFF2-40B4-BE49-F238E27FC236}">
                          <a16:creationId xmlns:a16="http://schemas.microsoft.com/office/drawing/2014/main" id="{33E7F544-0186-46FC-B65D-C9B155F063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1" y="3781"/>
                      <a:ext cx="5" cy="6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2 h 2"/>
                        <a:gd name="T4" fmla="*/ 1 w 2"/>
                        <a:gd name="T5" fmla="*/ 1 h 2"/>
                        <a:gd name="T6" fmla="*/ 2 w 2"/>
                        <a:gd name="T7" fmla="*/ 0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0" name="Freeform 2357">
                      <a:extLst>
                        <a:ext uri="{FF2B5EF4-FFF2-40B4-BE49-F238E27FC236}">
                          <a16:creationId xmlns:a16="http://schemas.microsoft.com/office/drawing/2014/main" id="{08A68530-3762-45C1-B249-65DA797FA5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7" y="3789"/>
                      <a:ext cx="10" cy="6"/>
                    </a:xfrm>
                    <a:custGeom>
                      <a:avLst/>
                      <a:gdLst>
                        <a:gd name="T0" fmla="*/ 0 w 4"/>
                        <a:gd name="T1" fmla="*/ 0 h 2"/>
                        <a:gd name="T2" fmla="*/ 2 w 4"/>
                        <a:gd name="T3" fmla="*/ 0 h 2"/>
                        <a:gd name="T4" fmla="*/ 2 w 4"/>
                        <a:gd name="T5" fmla="*/ 0 h 2"/>
                        <a:gd name="T6" fmla="*/ 2 w 4"/>
                        <a:gd name="T7" fmla="*/ 0 h 2"/>
                        <a:gd name="T8" fmla="*/ 2 w 4"/>
                        <a:gd name="T9" fmla="*/ 2 h 2"/>
                        <a:gd name="T10" fmla="*/ 2 w 4"/>
                        <a:gd name="T11" fmla="*/ 2 h 2"/>
                        <a:gd name="T12" fmla="*/ 2 w 4"/>
                        <a:gd name="T13" fmla="*/ 2 h 2"/>
                        <a:gd name="T14" fmla="*/ 2 w 4"/>
                        <a:gd name="T15" fmla="*/ 2 h 2"/>
                        <a:gd name="T16" fmla="*/ 2 w 4"/>
                        <a:gd name="T17" fmla="*/ 2 h 2"/>
                        <a:gd name="T18" fmla="*/ 4 w 4"/>
                        <a:gd name="T19" fmla="*/ 2 h 2"/>
                        <a:gd name="T20" fmla="*/ 2 w 4"/>
                        <a:gd name="T21" fmla="*/ 2 h 2"/>
                        <a:gd name="T22" fmla="*/ 3 w 4"/>
                        <a:gd name="T23" fmla="*/ 1 h 2"/>
                        <a:gd name="T24" fmla="*/ 3 w 4"/>
                        <a:gd name="T25" fmla="*/ 1 h 2"/>
                        <a:gd name="T26" fmla="*/ 2 w 4"/>
                        <a:gd name="T27" fmla="*/ 0 h 2"/>
                        <a:gd name="T28" fmla="*/ 2 w 4"/>
                        <a:gd name="T29" fmla="*/ 0 h 2"/>
                        <a:gd name="T30" fmla="*/ 2 w 4"/>
                        <a:gd name="T31" fmla="*/ 0 h 2"/>
                        <a:gd name="T32" fmla="*/ 2 w 4"/>
                        <a:gd name="T33" fmla="*/ 0 h 2"/>
                        <a:gd name="T34" fmla="*/ 2 w 4"/>
                        <a:gd name="T35" fmla="*/ 0 h 2"/>
                        <a:gd name="T36" fmla="*/ 0 w 4"/>
                        <a:gd name="T37" fmla="*/ 0 h 2"/>
                        <a:gd name="T38" fmla="*/ 0 w 4"/>
                        <a:gd name="T3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0" y="0"/>
                          </a:moveTo>
                          <a:cubicBezTo>
                            <a:pt x="1" y="0"/>
                            <a:pt x="1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2" y="1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4" y="2"/>
                          </a:cubicBez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1" name="Freeform 2358">
                      <a:extLst>
                        <a:ext uri="{FF2B5EF4-FFF2-40B4-BE49-F238E27FC236}">
                          <a16:creationId xmlns:a16="http://schemas.microsoft.com/office/drawing/2014/main" id="{F1303658-87FC-4E89-9794-378E12D16C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0" y="3797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2" name="Freeform 2359">
                      <a:extLst>
                        <a:ext uri="{FF2B5EF4-FFF2-40B4-BE49-F238E27FC236}">
                          <a16:creationId xmlns:a16="http://schemas.microsoft.com/office/drawing/2014/main" id="{FA970AF0-A0BB-4A73-843D-73D4A5473A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81" y="2641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0 h 2"/>
                        <a:gd name="T4" fmla="*/ 0 w 1"/>
                        <a:gd name="T5" fmla="*/ 0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3" name="Oval 2360">
                      <a:extLst>
                        <a:ext uri="{FF2B5EF4-FFF2-40B4-BE49-F238E27FC236}">
                          <a16:creationId xmlns:a16="http://schemas.microsoft.com/office/drawing/2014/main" id="{22F827AC-D56E-47DD-AF50-F740B4D600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05" y="3835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4" name="Freeform 2361">
                      <a:extLst>
                        <a:ext uri="{FF2B5EF4-FFF2-40B4-BE49-F238E27FC236}">
                          <a16:creationId xmlns:a16="http://schemas.microsoft.com/office/drawing/2014/main" id="{CA3B3831-4538-4B1D-8ECC-E681E4C3EA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851"/>
                      <a:ext cx="6" cy="8"/>
                    </a:xfrm>
                    <a:custGeom>
                      <a:avLst/>
                      <a:gdLst>
                        <a:gd name="T0" fmla="*/ 1 w 2"/>
                        <a:gd name="T1" fmla="*/ 0 h 3"/>
                        <a:gd name="T2" fmla="*/ 0 w 2"/>
                        <a:gd name="T3" fmla="*/ 2 h 3"/>
                        <a:gd name="T4" fmla="*/ 1 w 2"/>
                        <a:gd name="T5" fmla="*/ 2 h 3"/>
                        <a:gd name="T6" fmla="*/ 1 w 2"/>
                        <a:gd name="T7" fmla="*/ 1 h 3"/>
                        <a:gd name="T8" fmla="*/ 1 w 2"/>
                        <a:gd name="T9" fmla="*/ 0 h 3"/>
                        <a:gd name="T10" fmla="*/ 2 w 2"/>
                        <a:gd name="T11" fmla="*/ 0 h 3"/>
                        <a:gd name="T12" fmla="*/ 1 w 2"/>
                        <a:gd name="T13" fmla="*/ 0 h 3"/>
                        <a:gd name="T14" fmla="*/ 1 w 2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5" name="Freeform 2362">
                      <a:extLst>
                        <a:ext uri="{FF2B5EF4-FFF2-40B4-BE49-F238E27FC236}">
                          <a16:creationId xmlns:a16="http://schemas.microsoft.com/office/drawing/2014/main" id="{789FE580-A7E9-462F-8CC6-3D4A226453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40" y="3859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1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6" name="Freeform 2363">
                      <a:extLst>
                        <a:ext uri="{FF2B5EF4-FFF2-40B4-BE49-F238E27FC236}">
                          <a16:creationId xmlns:a16="http://schemas.microsoft.com/office/drawing/2014/main" id="{DD0344BD-6DDA-48C2-9988-403C4731C4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7" y="2596"/>
                      <a:ext cx="46" cy="26"/>
                    </a:xfrm>
                    <a:custGeom>
                      <a:avLst/>
                      <a:gdLst>
                        <a:gd name="T0" fmla="*/ 2 w 17"/>
                        <a:gd name="T1" fmla="*/ 10 h 10"/>
                        <a:gd name="T2" fmla="*/ 2 w 17"/>
                        <a:gd name="T3" fmla="*/ 10 h 10"/>
                        <a:gd name="T4" fmla="*/ 2 w 17"/>
                        <a:gd name="T5" fmla="*/ 10 h 10"/>
                        <a:gd name="T6" fmla="*/ 2 w 17"/>
                        <a:gd name="T7" fmla="*/ 10 h 10"/>
                        <a:gd name="T8" fmla="*/ 3 w 17"/>
                        <a:gd name="T9" fmla="*/ 10 h 10"/>
                        <a:gd name="T10" fmla="*/ 4 w 17"/>
                        <a:gd name="T11" fmla="*/ 10 h 10"/>
                        <a:gd name="T12" fmla="*/ 5 w 17"/>
                        <a:gd name="T13" fmla="*/ 9 h 10"/>
                        <a:gd name="T14" fmla="*/ 5 w 17"/>
                        <a:gd name="T15" fmla="*/ 10 h 10"/>
                        <a:gd name="T16" fmla="*/ 6 w 17"/>
                        <a:gd name="T17" fmla="*/ 9 h 10"/>
                        <a:gd name="T18" fmla="*/ 6 w 17"/>
                        <a:gd name="T19" fmla="*/ 9 h 10"/>
                        <a:gd name="T20" fmla="*/ 6 w 17"/>
                        <a:gd name="T21" fmla="*/ 9 h 10"/>
                        <a:gd name="T22" fmla="*/ 6 w 17"/>
                        <a:gd name="T23" fmla="*/ 9 h 10"/>
                        <a:gd name="T24" fmla="*/ 7 w 17"/>
                        <a:gd name="T25" fmla="*/ 8 h 10"/>
                        <a:gd name="T26" fmla="*/ 7 w 17"/>
                        <a:gd name="T27" fmla="*/ 8 h 10"/>
                        <a:gd name="T28" fmla="*/ 7 w 17"/>
                        <a:gd name="T29" fmla="*/ 8 h 10"/>
                        <a:gd name="T30" fmla="*/ 7 w 17"/>
                        <a:gd name="T31" fmla="*/ 8 h 10"/>
                        <a:gd name="T32" fmla="*/ 8 w 17"/>
                        <a:gd name="T33" fmla="*/ 7 h 10"/>
                        <a:gd name="T34" fmla="*/ 8 w 17"/>
                        <a:gd name="T35" fmla="*/ 7 h 10"/>
                        <a:gd name="T36" fmla="*/ 8 w 17"/>
                        <a:gd name="T37" fmla="*/ 7 h 10"/>
                        <a:gd name="T38" fmla="*/ 8 w 17"/>
                        <a:gd name="T39" fmla="*/ 7 h 10"/>
                        <a:gd name="T40" fmla="*/ 9 w 17"/>
                        <a:gd name="T41" fmla="*/ 7 h 10"/>
                        <a:gd name="T42" fmla="*/ 9 w 17"/>
                        <a:gd name="T43" fmla="*/ 7 h 10"/>
                        <a:gd name="T44" fmla="*/ 9 w 17"/>
                        <a:gd name="T45" fmla="*/ 7 h 10"/>
                        <a:gd name="T46" fmla="*/ 10 w 17"/>
                        <a:gd name="T47" fmla="*/ 6 h 10"/>
                        <a:gd name="T48" fmla="*/ 10 w 17"/>
                        <a:gd name="T49" fmla="*/ 6 h 10"/>
                        <a:gd name="T50" fmla="*/ 11 w 17"/>
                        <a:gd name="T51" fmla="*/ 6 h 10"/>
                        <a:gd name="T52" fmla="*/ 11 w 17"/>
                        <a:gd name="T53" fmla="*/ 5 h 10"/>
                        <a:gd name="T54" fmla="*/ 12 w 17"/>
                        <a:gd name="T55" fmla="*/ 5 h 10"/>
                        <a:gd name="T56" fmla="*/ 12 w 17"/>
                        <a:gd name="T57" fmla="*/ 5 h 10"/>
                        <a:gd name="T58" fmla="*/ 12 w 17"/>
                        <a:gd name="T59" fmla="*/ 5 h 10"/>
                        <a:gd name="T60" fmla="*/ 14 w 17"/>
                        <a:gd name="T61" fmla="*/ 6 h 10"/>
                        <a:gd name="T62" fmla="*/ 14 w 17"/>
                        <a:gd name="T63" fmla="*/ 6 h 10"/>
                        <a:gd name="T64" fmla="*/ 16 w 17"/>
                        <a:gd name="T65" fmla="*/ 3 h 10"/>
                        <a:gd name="T66" fmla="*/ 16 w 17"/>
                        <a:gd name="T67" fmla="*/ 1 h 10"/>
                        <a:gd name="T68" fmla="*/ 15 w 17"/>
                        <a:gd name="T69" fmla="*/ 0 h 10"/>
                        <a:gd name="T70" fmla="*/ 15 w 17"/>
                        <a:gd name="T71" fmla="*/ 1 h 10"/>
                        <a:gd name="T72" fmla="*/ 14 w 17"/>
                        <a:gd name="T73" fmla="*/ 1 h 10"/>
                        <a:gd name="T74" fmla="*/ 14 w 17"/>
                        <a:gd name="T75" fmla="*/ 1 h 10"/>
                        <a:gd name="T76" fmla="*/ 14 w 17"/>
                        <a:gd name="T77" fmla="*/ 1 h 10"/>
                        <a:gd name="T78" fmla="*/ 13 w 17"/>
                        <a:gd name="T79" fmla="*/ 2 h 10"/>
                        <a:gd name="T80" fmla="*/ 11 w 17"/>
                        <a:gd name="T81" fmla="*/ 3 h 10"/>
                        <a:gd name="T82" fmla="*/ 10 w 17"/>
                        <a:gd name="T83" fmla="*/ 3 h 10"/>
                        <a:gd name="T84" fmla="*/ 9 w 17"/>
                        <a:gd name="T85" fmla="*/ 4 h 10"/>
                        <a:gd name="T86" fmla="*/ 9 w 17"/>
                        <a:gd name="T87" fmla="*/ 4 h 10"/>
                        <a:gd name="T88" fmla="*/ 9 w 17"/>
                        <a:gd name="T89" fmla="*/ 4 h 10"/>
                        <a:gd name="T90" fmla="*/ 9 w 17"/>
                        <a:gd name="T91" fmla="*/ 4 h 10"/>
                        <a:gd name="T92" fmla="*/ 7 w 17"/>
                        <a:gd name="T93" fmla="*/ 6 h 10"/>
                        <a:gd name="T94" fmla="*/ 7 w 17"/>
                        <a:gd name="T95" fmla="*/ 6 h 10"/>
                        <a:gd name="T96" fmla="*/ 6 w 17"/>
                        <a:gd name="T97" fmla="*/ 7 h 10"/>
                        <a:gd name="T98" fmla="*/ 6 w 17"/>
                        <a:gd name="T99" fmla="*/ 7 h 10"/>
                        <a:gd name="T100" fmla="*/ 4 w 17"/>
                        <a:gd name="T101" fmla="*/ 7 h 10"/>
                        <a:gd name="T102" fmla="*/ 2 w 17"/>
                        <a:gd name="T103" fmla="*/ 8 h 10"/>
                        <a:gd name="T104" fmla="*/ 0 w 17"/>
                        <a:gd name="T105" fmla="*/ 9 h 10"/>
                        <a:gd name="T106" fmla="*/ 0 w 17"/>
                        <a:gd name="T107" fmla="*/ 9 h 10"/>
                        <a:gd name="T108" fmla="*/ 2 w 17"/>
                        <a:gd name="T109" fmla="*/ 10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17" h="10">
                          <a:moveTo>
                            <a:pt x="2" y="10"/>
                          </a:move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4" y="10"/>
                            <a:pt x="4" y="10"/>
                            <a:pt x="4" y="10"/>
                          </a:cubicBezTo>
                          <a:cubicBezTo>
                            <a:pt x="5" y="10"/>
                            <a:pt x="5" y="10"/>
                            <a:pt x="5" y="9"/>
                          </a:cubicBezTo>
                          <a:cubicBezTo>
                            <a:pt x="5" y="10"/>
                            <a:pt x="5" y="10"/>
                            <a:pt x="5" y="10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8"/>
                            <a:pt x="7" y="9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8" y="8"/>
                            <a:pt x="8" y="8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10" y="7"/>
                            <a:pt x="10" y="6"/>
                            <a:pt x="10" y="6"/>
                          </a:cubicBezTo>
                          <a:cubicBezTo>
                            <a:pt x="10" y="6"/>
                            <a:pt x="10" y="6"/>
                            <a:pt x="10" y="6"/>
                          </a:cubicBezTo>
                          <a:cubicBezTo>
                            <a:pt x="10" y="6"/>
                            <a:pt x="10" y="6"/>
                            <a:pt x="11" y="6"/>
                          </a:cubicBezTo>
                          <a:cubicBezTo>
                            <a:pt x="11" y="6"/>
                            <a:pt x="11" y="6"/>
                            <a:pt x="11" y="5"/>
                          </a:cubicBezTo>
                          <a:cubicBezTo>
                            <a:pt x="11" y="5"/>
                            <a:pt x="11" y="5"/>
                            <a:pt x="12" y="5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6"/>
                            <a:pt x="13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4"/>
                            <a:pt x="15" y="3"/>
                            <a:pt x="16" y="3"/>
                          </a:cubicBezTo>
                          <a:cubicBezTo>
                            <a:pt x="16" y="2"/>
                            <a:pt x="17" y="2"/>
                            <a:pt x="16" y="1"/>
                          </a:cubicBezTo>
                          <a:cubicBezTo>
                            <a:pt x="16" y="0"/>
                            <a:pt x="16" y="0"/>
                            <a:pt x="15" y="0"/>
                          </a:cubicBezTo>
                          <a:cubicBezTo>
                            <a:pt x="15" y="1"/>
                            <a:pt x="15" y="1"/>
                            <a:pt x="15" y="1"/>
                          </a:cubicBezTo>
                          <a:cubicBezTo>
                            <a:pt x="15" y="1"/>
                            <a:pt x="14" y="1"/>
                            <a:pt x="14" y="1"/>
                          </a:cubicBezTo>
                          <a:cubicBezTo>
                            <a:pt x="14" y="1"/>
                            <a:pt x="14" y="1"/>
                            <a:pt x="14" y="1"/>
                          </a:cubicBezTo>
                          <a:cubicBezTo>
                            <a:pt x="14" y="1"/>
                            <a:pt x="14" y="1"/>
                            <a:pt x="14" y="1"/>
                          </a:cubicBezTo>
                          <a:cubicBezTo>
                            <a:pt x="14" y="2"/>
                            <a:pt x="14" y="2"/>
                            <a:pt x="13" y="2"/>
                          </a:cubicBezTo>
                          <a:cubicBezTo>
                            <a:pt x="12" y="3"/>
                            <a:pt x="11" y="3"/>
                            <a:pt x="11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9" y="3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8" y="4"/>
                            <a:pt x="7" y="5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6" y="6"/>
                            <a:pt x="6" y="6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5" y="7"/>
                            <a:pt x="4" y="7"/>
                            <a:pt x="4" y="7"/>
                          </a:cubicBezTo>
                          <a:cubicBezTo>
                            <a:pt x="3" y="7"/>
                            <a:pt x="2" y="7"/>
                            <a:pt x="2" y="8"/>
                          </a:cubicBezTo>
                          <a:cubicBezTo>
                            <a:pt x="1" y="8"/>
                            <a:pt x="1" y="8"/>
                            <a:pt x="0" y="9"/>
                          </a:cubicBezTo>
                          <a:cubicBezTo>
                            <a:pt x="1" y="9"/>
                            <a:pt x="1" y="9"/>
                            <a:pt x="0" y="9"/>
                          </a:cubicBezTo>
                          <a:cubicBezTo>
                            <a:pt x="1" y="10"/>
                            <a:pt x="1" y="10"/>
                            <a:pt x="2" y="1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7" name="Freeform 2364">
                      <a:extLst>
                        <a:ext uri="{FF2B5EF4-FFF2-40B4-BE49-F238E27FC236}">
                          <a16:creationId xmlns:a16="http://schemas.microsoft.com/office/drawing/2014/main" id="{31DD1F4F-CCF5-49AE-9453-66A5F20F55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6" y="3902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1 w 1"/>
                        <a:gd name="T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8" name="Freeform 2365">
                      <a:extLst>
                        <a:ext uri="{FF2B5EF4-FFF2-40B4-BE49-F238E27FC236}">
                          <a16:creationId xmlns:a16="http://schemas.microsoft.com/office/drawing/2014/main" id="{45338787-A7BE-4A94-A2EF-369EBCF7DA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2" y="391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0 h 1"/>
                        <a:gd name="T4" fmla="*/ 1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0" y="0"/>
                            <a:pt x="0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19" name="Freeform 2366">
                      <a:extLst>
                        <a:ext uri="{FF2B5EF4-FFF2-40B4-BE49-F238E27FC236}">
                          <a16:creationId xmlns:a16="http://schemas.microsoft.com/office/drawing/2014/main" id="{DC2F3F8F-7881-45C6-8BD4-5775776E92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5" y="260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0" name="Freeform 2367">
                      <a:extLst>
                        <a:ext uri="{FF2B5EF4-FFF2-40B4-BE49-F238E27FC236}">
                          <a16:creationId xmlns:a16="http://schemas.microsoft.com/office/drawing/2014/main" id="{9555B493-1DC7-4B66-936E-431394B3E5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2" y="3921"/>
                      <a:ext cx="0" cy="2"/>
                    </a:xfrm>
                    <a:custGeom>
                      <a:avLst/>
                      <a:gdLst>
                        <a:gd name="T0" fmla="*/ 1 h 1"/>
                        <a:gd name="T1" fmla="*/ 1 h 1"/>
                        <a:gd name="T2" fmla="*/ 0 h 1"/>
                        <a:gd name="T3" fmla="*/ 0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1" name="Freeform 2368">
                      <a:extLst>
                        <a:ext uri="{FF2B5EF4-FFF2-40B4-BE49-F238E27FC236}">
                          <a16:creationId xmlns:a16="http://schemas.microsoft.com/office/drawing/2014/main" id="{B267F251-EB3A-4CBA-A5AB-18CAEAFC18D0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64" y="2464"/>
                      <a:ext cx="284" cy="132"/>
                    </a:xfrm>
                    <a:custGeom>
                      <a:avLst/>
                      <a:gdLst>
                        <a:gd name="T0" fmla="*/ 2 w 106"/>
                        <a:gd name="T1" fmla="*/ 49 h 49"/>
                        <a:gd name="T2" fmla="*/ 7 w 106"/>
                        <a:gd name="T3" fmla="*/ 47 h 49"/>
                        <a:gd name="T4" fmla="*/ 8 w 106"/>
                        <a:gd name="T5" fmla="*/ 45 h 49"/>
                        <a:gd name="T6" fmla="*/ 12 w 106"/>
                        <a:gd name="T7" fmla="*/ 44 h 49"/>
                        <a:gd name="T8" fmla="*/ 14 w 106"/>
                        <a:gd name="T9" fmla="*/ 43 h 49"/>
                        <a:gd name="T10" fmla="*/ 16 w 106"/>
                        <a:gd name="T11" fmla="*/ 42 h 49"/>
                        <a:gd name="T12" fmla="*/ 19 w 106"/>
                        <a:gd name="T13" fmla="*/ 41 h 49"/>
                        <a:gd name="T14" fmla="*/ 23 w 106"/>
                        <a:gd name="T15" fmla="*/ 39 h 49"/>
                        <a:gd name="T16" fmla="*/ 26 w 106"/>
                        <a:gd name="T17" fmla="*/ 36 h 49"/>
                        <a:gd name="T18" fmla="*/ 29 w 106"/>
                        <a:gd name="T19" fmla="*/ 33 h 49"/>
                        <a:gd name="T20" fmla="*/ 30 w 106"/>
                        <a:gd name="T21" fmla="*/ 31 h 49"/>
                        <a:gd name="T22" fmla="*/ 30 w 106"/>
                        <a:gd name="T23" fmla="*/ 30 h 49"/>
                        <a:gd name="T24" fmla="*/ 33 w 106"/>
                        <a:gd name="T25" fmla="*/ 27 h 49"/>
                        <a:gd name="T26" fmla="*/ 39 w 106"/>
                        <a:gd name="T27" fmla="*/ 29 h 49"/>
                        <a:gd name="T28" fmla="*/ 45 w 106"/>
                        <a:gd name="T29" fmla="*/ 26 h 49"/>
                        <a:gd name="T30" fmla="*/ 48 w 106"/>
                        <a:gd name="T31" fmla="*/ 25 h 49"/>
                        <a:gd name="T32" fmla="*/ 55 w 106"/>
                        <a:gd name="T33" fmla="*/ 22 h 49"/>
                        <a:gd name="T34" fmla="*/ 58 w 106"/>
                        <a:gd name="T35" fmla="*/ 20 h 49"/>
                        <a:gd name="T36" fmla="*/ 65 w 106"/>
                        <a:gd name="T37" fmla="*/ 15 h 49"/>
                        <a:gd name="T38" fmla="*/ 70 w 106"/>
                        <a:gd name="T39" fmla="*/ 12 h 49"/>
                        <a:gd name="T40" fmla="*/ 75 w 106"/>
                        <a:gd name="T41" fmla="*/ 11 h 49"/>
                        <a:gd name="T42" fmla="*/ 77 w 106"/>
                        <a:gd name="T43" fmla="*/ 10 h 49"/>
                        <a:gd name="T44" fmla="*/ 82 w 106"/>
                        <a:gd name="T45" fmla="*/ 9 h 49"/>
                        <a:gd name="T46" fmla="*/ 83 w 106"/>
                        <a:gd name="T47" fmla="*/ 8 h 49"/>
                        <a:gd name="T48" fmla="*/ 87 w 106"/>
                        <a:gd name="T49" fmla="*/ 7 h 49"/>
                        <a:gd name="T50" fmla="*/ 91 w 106"/>
                        <a:gd name="T51" fmla="*/ 6 h 49"/>
                        <a:gd name="T52" fmla="*/ 96 w 106"/>
                        <a:gd name="T53" fmla="*/ 4 h 49"/>
                        <a:gd name="T54" fmla="*/ 99 w 106"/>
                        <a:gd name="T55" fmla="*/ 4 h 49"/>
                        <a:gd name="T56" fmla="*/ 101 w 106"/>
                        <a:gd name="T57" fmla="*/ 3 h 49"/>
                        <a:gd name="T58" fmla="*/ 104 w 106"/>
                        <a:gd name="T59" fmla="*/ 2 h 49"/>
                        <a:gd name="T60" fmla="*/ 102 w 106"/>
                        <a:gd name="T61" fmla="*/ 1 h 49"/>
                        <a:gd name="T62" fmla="*/ 96 w 106"/>
                        <a:gd name="T63" fmla="*/ 2 h 49"/>
                        <a:gd name="T64" fmla="*/ 90 w 106"/>
                        <a:gd name="T65" fmla="*/ 4 h 49"/>
                        <a:gd name="T66" fmla="*/ 85 w 106"/>
                        <a:gd name="T67" fmla="*/ 5 h 49"/>
                        <a:gd name="T68" fmla="*/ 72 w 106"/>
                        <a:gd name="T69" fmla="*/ 7 h 49"/>
                        <a:gd name="T70" fmla="*/ 68 w 106"/>
                        <a:gd name="T71" fmla="*/ 9 h 49"/>
                        <a:gd name="T72" fmla="*/ 66 w 106"/>
                        <a:gd name="T73" fmla="*/ 10 h 49"/>
                        <a:gd name="T74" fmla="*/ 61 w 106"/>
                        <a:gd name="T75" fmla="*/ 13 h 49"/>
                        <a:gd name="T76" fmla="*/ 58 w 106"/>
                        <a:gd name="T77" fmla="*/ 14 h 49"/>
                        <a:gd name="T78" fmla="*/ 49 w 106"/>
                        <a:gd name="T79" fmla="*/ 17 h 49"/>
                        <a:gd name="T80" fmla="*/ 45 w 106"/>
                        <a:gd name="T81" fmla="*/ 19 h 49"/>
                        <a:gd name="T82" fmla="*/ 41 w 106"/>
                        <a:gd name="T83" fmla="*/ 19 h 49"/>
                        <a:gd name="T84" fmla="*/ 36 w 106"/>
                        <a:gd name="T85" fmla="*/ 23 h 49"/>
                        <a:gd name="T86" fmla="*/ 32 w 106"/>
                        <a:gd name="T87" fmla="*/ 25 h 49"/>
                        <a:gd name="T88" fmla="*/ 30 w 106"/>
                        <a:gd name="T89" fmla="*/ 26 h 49"/>
                        <a:gd name="T90" fmla="*/ 23 w 106"/>
                        <a:gd name="T91" fmla="*/ 33 h 49"/>
                        <a:gd name="T92" fmla="*/ 21 w 106"/>
                        <a:gd name="T93" fmla="*/ 33 h 49"/>
                        <a:gd name="T94" fmla="*/ 20 w 106"/>
                        <a:gd name="T95" fmla="*/ 34 h 49"/>
                        <a:gd name="T96" fmla="*/ 23 w 106"/>
                        <a:gd name="T97" fmla="*/ 35 h 49"/>
                        <a:gd name="T98" fmla="*/ 22 w 106"/>
                        <a:gd name="T99" fmla="*/ 37 h 49"/>
                        <a:gd name="T100" fmla="*/ 16 w 106"/>
                        <a:gd name="T101" fmla="*/ 38 h 49"/>
                        <a:gd name="T102" fmla="*/ 13 w 106"/>
                        <a:gd name="T103" fmla="*/ 40 h 49"/>
                        <a:gd name="T104" fmla="*/ 12 w 106"/>
                        <a:gd name="T105" fmla="*/ 40 h 49"/>
                        <a:gd name="T106" fmla="*/ 8 w 106"/>
                        <a:gd name="T107" fmla="*/ 43 h 49"/>
                        <a:gd name="T108" fmla="*/ 7 w 106"/>
                        <a:gd name="T109" fmla="*/ 44 h 49"/>
                        <a:gd name="T110" fmla="*/ 3 w 106"/>
                        <a:gd name="T111" fmla="*/ 45 h 49"/>
                        <a:gd name="T112" fmla="*/ 2 w 106"/>
                        <a:gd name="T113" fmla="*/ 46 h 49"/>
                        <a:gd name="T114" fmla="*/ 0 w 106"/>
                        <a:gd name="T115" fmla="*/ 49 h 49"/>
                        <a:gd name="T116" fmla="*/ 56 w 106"/>
                        <a:gd name="T117" fmla="*/ 16 h 49"/>
                        <a:gd name="T118" fmla="*/ 48 w 106"/>
                        <a:gd name="T119" fmla="*/ 18 h 49"/>
                        <a:gd name="T120" fmla="*/ 41 w 106"/>
                        <a:gd name="T121" fmla="*/ 20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06" h="49">
                          <a:moveTo>
                            <a:pt x="1" y="49"/>
                          </a:moveTo>
                          <a:cubicBezTo>
                            <a:pt x="1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3" y="49"/>
                            <a:pt x="3" y="49"/>
                            <a:pt x="3" y="49"/>
                          </a:cubicBezTo>
                          <a:cubicBezTo>
                            <a:pt x="3" y="49"/>
                            <a:pt x="4" y="49"/>
                            <a:pt x="4" y="49"/>
                          </a:cubicBezTo>
                          <a:cubicBezTo>
                            <a:pt x="4" y="48"/>
                            <a:pt x="5" y="48"/>
                            <a:pt x="6" y="48"/>
                          </a:cubicBezTo>
                          <a:cubicBezTo>
                            <a:pt x="6" y="48"/>
                            <a:pt x="6" y="48"/>
                            <a:pt x="6" y="48"/>
                          </a:cubicBezTo>
                          <a:cubicBezTo>
                            <a:pt x="7" y="48"/>
                            <a:pt x="7" y="47"/>
                            <a:pt x="7" y="47"/>
                          </a:cubicBezTo>
                          <a:cubicBezTo>
                            <a:pt x="7" y="47"/>
                            <a:pt x="7" y="47"/>
                            <a:pt x="7" y="47"/>
                          </a:cubicBezTo>
                          <a:cubicBezTo>
                            <a:pt x="7" y="47"/>
                            <a:pt x="7" y="47"/>
                            <a:pt x="7" y="47"/>
                          </a:cubicBezTo>
                          <a:cubicBezTo>
                            <a:pt x="7" y="46"/>
                            <a:pt x="7" y="46"/>
                            <a:pt x="7" y="46"/>
                          </a:cubicBezTo>
                          <a:cubicBezTo>
                            <a:pt x="7" y="46"/>
                            <a:pt x="7" y="45"/>
                            <a:pt x="7" y="45"/>
                          </a:cubicBezTo>
                          <a:cubicBezTo>
                            <a:pt x="8" y="45"/>
                            <a:pt x="8" y="45"/>
                            <a:pt x="8" y="45"/>
                          </a:cubicBezTo>
                          <a:cubicBezTo>
                            <a:pt x="8" y="45"/>
                            <a:pt x="8" y="45"/>
                            <a:pt x="9" y="45"/>
                          </a:cubicBezTo>
                          <a:cubicBezTo>
                            <a:pt x="9" y="45"/>
                            <a:pt x="9" y="45"/>
                            <a:pt x="9" y="45"/>
                          </a:cubicBezTo>
                          <a:cubicBezTo>
                            <a:pt x="9" y="45"/>
                            <a:pt x="10" y="44"/>
                            <a:pt x="10" y="44"/>
                          </a:cubicBezTo>
                          <a:cubicBezTo>
                            <a:pt x="10" y="44"/>
                            <a:pt x="10" y="44"/>
                            <a:pt x="10" y="44"/>
                          </a:cubicBezTo>
                          <a:cubicBezTo>
                            <a:pt x="11" y="44"/>
                            <a:pt x="11" y="44"/>
                            <a:pt x="12" y="44"/>
                          </a:cubicBezTo>
                          <a:cubicBezTo>
                            <a:pt x="12" y="44"/>
                            <a:pt x="12" y="44"/>
                            <a:pt x="12" y="44"/>
                          </a:cubicBezTo>
                          <a:cubicBezTo>
                            <a:pt x="12" y="44"/>
                            <a:pt x="12" y="44"/>
                            <a:pt x="12" y="44"/>
                          </a:cubicBezTo>
                          <a:cubicBezTo>
                            <a:pt x="13" y="44"/>
                            <a:pt x="13" y="44"/>
                            <a:pt x="14" y="44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5" y="43"/>
                            <a:pt x="15" y="43"/>
                            <a:pt x="16" y="43"/>
                          </a:cubicBezTo>
                          <a:cubicBezTo>
                            <a:pt x="16" y="43"/>
                            <a:pt x="16" y="43"/>
                            <a:pt x="16" y="43"/>
                          </a:cubicBezTo>
                          <a:cubicBezTo>
                            <a:pt x="16" y="43"/>
                            <a:pt x="16" y="43"/>
                            <a:pt x="16" y="42"/>
                          </a:cubicBezTo>
                          <a:cubicBezTo>
                            <a:pt x="16" y="42"/>
                            <a:pt x="16" y="42"/>
                            <a:pt x="16" y="42"/>
                          </a:cubicBezTo>
                          <a:cubicBezTo>
                            <a:pt x="17" y="42"/>
                            <a:pt x="17" y="42"/>
                            <a:pt x="18" y="42"/>
                          </a:cubicBezTo>
                          <a:cubicBezTo>
                            <a:pt x="18" y="42"/>
                            <a:pt x="18" y="42"/>
                            <a:pt x="18" y="42"/>
                          </a:cubicBezTo>
                          <a:cubicBezTo>
                            <a:pt x="18" y="42"/>
                            <a:pt x="18" y="42"/>
                            <a:pt x="18" y="42"/>
                          </a:cubicBezTo>
                          <a:cubicBezTo>
                            <a:pt x="19" y="42"/>
                            <a:pt x="19" y="41"/>
                            <a:pt x="19" y="41"/>
                          </a:cubicBezTo>
                          <a:cubicBezTo>
                            <a:pt x="19" y="41"/>
                            <a:pt x="19" y="41"/>
                            <a:pt x="19" y="41"/>
                          </a:cubicBezTo>
                          <a:cubicBezTo>
                            <a:pt x="20" y="41"/>
                            <a:pt x="20" y="41"/>
                            <a:pt x="20" y="41"/>
                          </a:cubicBezTo>
                          <a:cubicBezTo>
                            <a:pt x="21" y="41"/>
                            <a:pt x="21" y="41"/>
                            <a:pt x="21" y="40"/>
                          </a:cubicBezTo>
                          <a:cubicBezTo>
                            <a:pt x="22" y="40"/>
                            <a:pt x="22" y="40"/>
                            <a:pt x="22" y="40"/>
                          </a:cubicBezTo>
                          <a:cubicBezTo>
                            <a:pt x="22" y="40"/>
                            <a:pt x="22" y="40"/>
                            <a:pt x="22" y="40"/>
                          </a:cubicBezTo>
                          <a:cubicBezTo>
                            <a:pt x="22" y="39"/>
                            <a:pt x="23" y="39"/>
                            <a:pt x="23" y="39"/>
                          </a:cubicBezTo>
                          <a:cubicBezTo>
                            <a:pt x="24" y="39"/>
                            <a:pt x="24" y="39"/>
                            <a:pt x="24" y="39"/>
                          </a:cubicBezTo>
                          <a:cubicBezTo>
                            <a:pt x="24" y="39"/>
                            <a:pt x="24" y="39"/>
                            <a:pt x="24" y="39"/>
                          </a:cubicBezTo>
                          <a:cubicBezTo>
                            <a:pt x="24" y="39"/>
                            <a:pt x="25" y="38"/>
                            <a:pt x="25" y="38"/>
                          </a:cubicBezTo>
                          <a:cubicBezTo>
                            <a:pt x="25" y="37"/>
                            <a:pt x="26" y="37"/>
                            <a:pt x="26" y="37"/>
                          </a:cubicBezTo>
                          <a:cubicBezTo>
                            <a:pt x="27" y="37"/>
                            <a:pt x="27" y="36"/>
                            <a:pt x="26" y="36"/>
                          </a:cubicBezTo>
                          <a:cubicBezTo>
                            <a:pt x="26" y="36"/>
                            <a:pt x="26" y="36"/>
                            <a:pt x="26" y="36"/>
                          </a:cubicBezTo>
                          <a:cubicBezTo>
                            <a:pt x="27" y="35"/>
                            <a:pt x="27" y="35"/>
                            <a:pt x="27" y="34"/>
                          </a:cubicBezTo>
                          <a:cubicBezTo>
                            <a:pt x="28" y="34"/>
                            <a:pt x="28" y="34"/>
                            <a:pt x="28" y="34"/>
                          </a:cubicBezTo>
                          <a:cubicBezTo>
                            <a:pt x="28" y="34"/>
                            <a:pt x="28" y="33"/>
                            <a:pt x="28" y="33"/>
                          </a:cubicBezTo>
                          <a:cubicBezTo>
                            <a:pt x="28" y="33"/>
                            <a:pt x="28" y="33"/>
                            <a:pt x="29" y="33"/>
                          </a:cubicBezTo>
                          <a:cubicBezTo>
                            <a:pt x="29" y="33"/>
                            <a:pt x="29" y="33"/>
                            <a:pt x="30" y="33"/>
                          </a:cubicBezTo>
                          <a:cubicBezTo>
                            <a:pt x="30" y="33"/>
                            <a:pt x="30" y="33"/>
                            <a:pt x="30" y="33"/>
                          </a:cubicBezTo>
                          <a:cubicBezTo>
                            <a:pt x="30" y="32"/>
                            <a:pt x="30" y="32"/>
                            <a:pt x="31" y="32"/>
                          </a:cubicBezTo>
                          <a:cubicBezTo>
                            <a:pt x="31" y="32"/>
                            <a:pt x="31" y="32"/>
                            <a:pt x="31" y="31"/>
                          </a:cubicBezTo>
                          <a:cubicBezTo>
                            <a:pt x="31" y="31"/>
                            <a:pt x="30" y="31"/>
                            <a:pt x="30" y="31"/>
                          </a:cubicBezTo>
                          <a:cubicBezTo>
                            <a:pt x="30" y="31"/>
                            <a:pt x="30" y="31"/>
                            <a:pt x="30" y="31"/>
                          </a:cubicBezTo>
                          <a:cubicBezTo>
                            <a:pt x="30" y="31"/>
                            <a:pt x="29" y="31"/>
                            <a:pt x="29" y="31"/>
                          </a:cubicBezTo>
                          <a:cubicBezTo>
                            <a:pt x="29" y="31"/>
                            <a:pt x="29" y="31"/>
                            <a:pt x="29" y="30"/>
                          </a:cubicBezTo>
                          <a:cubicBezTo>
                            <a:pt x="29" y="30"/>
                            <a:pt x="29" y="30"/>
                            <a:pt x="30" y="30"/>
                          </a:cubicBezTo>
                          <a:cubicBezTo>
                            <a:pt x="30" y="30"/>
                            <a:pt x="30" y="30"/>
                            <a:pt x="30" y="30"/>
                          </a:cubicBezTo>
                          <a:cubicBezTo>
                            <a:pt x="30" y="29"/>
                            <a:pt x="30" y="29"/>
                            <a:pt x="31" y="28"/>
                          </a:cubicBezTo>
                          <a:cubicBezTo>
                            <a:pt x="31" y="28"/>
                            <a:pt x="31" y="28"/>
                            <a:pt x="31" y="28"/>
                          </a:cubicBezTo>
                          <a:cubicBezTo>
                            <a:pt x="31" y="28"/>
                            <a:pt x="31" y="28"/>
                            <a:pt x="31" y="28"/>
                          </a:cubicBezTo>
                          <a:cubicBezTo>
                            <a:pt x="31" y="28"/>
                            <a:pt x="31" y="28"/>
                            <a:pt x="32" y="27"/>
                          </a:cubicBezTo>
                          <a:cubicBezTo>
                            <a:pt x="32" y="27"/>
                            <a:pt x="32" y="27"/>
                            <a:pt x="33" y="27"/>
                          </a:cubicBezTo>
                          <a:cubicBezTo>
                            <a:pt x="33" y="27"/>
                            <a:pt x="33" y="27"/>
                            <a:pt x="33" y="27"/>
                          </a:cubicBezTo>
                          <a:cubicBezTo>
                            <a:pt x="33" y="26"/>
                            <a:pt x="34" y="27"/>
                            <a:pt x="35" y="26"/>
                          </a:cubicBezTo>
                          <a:cubicBezTo>
                            <a:pt x="35" y="26"/>
                            <a:pt x="35" y="27"/>
                            <a:pt x="35" y="27"/>
                          </a:cubicBezTo>
                          <a:cubicBezTo>
                            <a:pt x="36" y="27"/>
                            <a:pt x="37" y="27"/>
                            <a:pt x="37" y="28"/>
                          </a:cubicBezTo>
                          <a:cubicBezTo>
                            <a:pt x="38" y="28"/>
                            <a:pt x="38" y="29"/>
                            <a:pt x="39" y="29"/>
                          </a:cubicBezTo>
                          <a:cubicBezTo>
                            <a:pt x="39" y="29"/>
                            <a:pt x="39" y="28"/>
                            <a:pt x="40" y="28"/>
                          </a:cubicBezTo>
                          <a:cubicBezTo>
                            <a:pt x="41" y="28"/>
                            <a:pt x="42" y="28"/>
                            <a:pt x="43" y="28"/>
                          </a:cubicBezTo>
                          <a:cubicBezTo>
                            <a:pt x="43" y="28"/>
                            <a:pt x="44" y="27"/>
                            <a:pt x="44" y="26"/>
                          </a:cubicBezTo>
                          <a:cubicBezTo>
                            <a:pt x="44" y="26"/>
                            <a:pt x="45" y="26"/>
                            <a:pt x="45" y="26"/>
                          </a:cubicBezTo>
                          <a:cubicBezTo>
                            <a:pt x="45" y="26"/>
                            <a:pt x="45" y="26"/>
                            <a:pt x="45" y="26"/>
                          </a:cubicBezTo>
                          <a:cubicBezTo>
                            <a:pt x="46" y="26"/>
                            <a:pt x="46" y="26"/>
                            <a:pt x="46" y="26"/>
                          </a:cubicBezTo>
                          <a:cubicBezTo>
                            <a:pt x="46" y="26"/>
                            <a:pt x="46" y="26"/>
                            <a:pt x="46" y="26"/>
                          </a:cubicBezTo>
                          <a:cubicBezTo>
                            <a:pt x="46" y="26"/>
                            <a:pt x="47" y="26"/>
                            <a:pt x="47" y="25"/>
                          </a:cubicBezTo>
                          <a:cubicBezTo>
                            <a:pt x="48" y="25"/>
                            <a:pt x="48" y="25"/>
                            <a:pt x="48" y="25"/>
                          </a:cubicBezTo>
                          <a:cubicBezTo>
                            <a:pt x="48" y="25"/>
                            <a:pt x="48" y="25"/>
                            <a:pt x="48" y="25"/>
                          </a:cubicBezTo>
                          <a:cubicBezTo>
                            <a:pt x="48" y="25"/>
                            <a:pt x="48" y="25"/>
                            <a:pt x="49" y="25"/>
                          </a:cubicBezTo>
                          <a:cubicBezTo>
                            <a:pt x="49" y="24"/>
                            <a:pt x="49" y="24"/>
                            <a:pt x="50" y="24"/>
                          </a:cubicBezTo>
                          <a:cubicBezTo>
                            <a:pt x="50" y="24"/>
                            <a:pt x="50" y="24"/>
                            <a:pt x="51" y="24"/>
                          </a:cubicBezTo>
                          <a:cubicBezTo>
                            <a:pt x="52" y="25"/>
                            <a:pt x="52" y="25"/>
                            <a:pt x="53" y="24"/>
                          </a:cubicBezTo>
                          <a:cubicBezTo>
                            <a:pt x="54" y="24"/>
                            <a:pt x="54" y="23"/>
                            <a:pt x="55" y="22"/>
                          </a:cubicBezTo>
                          <a:cubicBezTo>
                            <a:pt x="55" y="22"/>
                            <a:pt x="55" y="22"/>
                            <a:pt x="55" y="21"/>
                          </a:cubicBezTo>
                          <a:cubicBezTo>
                            <a:pt x="55" y="21"/>
                            <a:pt x="55" y="21"/>
                            <a:pt x="56" y="21"/>
                          </a:cubicBezTo>
                          <a:cubicBezTo>
                            <a:pt x="56" y="21"/>
                            <a:pt x="56" y="20"/>
                            <a:pt x="56" y="20"/>
                          </a:cubicBezTo>
                          <a:cubicBezTo>
                            <a:pt x="56" y="20"/>
                            <a:pt x="56" y="20"/>
                            <a:pt x="57" y="20"/>
                          </a:cubicBezTo>
                          <a:cubicBezTo>
                            <a:pt x="57" y="20"/>
                            <a:pt x="57" y="20"/>
                            <a:pt x="58" y="20"/>
                          </a:cubicBezTo>
                          <a:cubicBezTo>
                            <a:pt x="58" y="19"/>
                            <a:pt x="58" y="19"/>
                            <a:pt x="59" y="19"/>
                          </a:cubicBezTo>
                          <a:cubicBezTo>
                            <a:pt x="59" y="18"/>
                            <a:pt x="60" y="18"/>
                            <a:pt x="61" y="18"/>
                          </a:cubicBezTo>
                          <a:cubicBezTo>
                            <a:pt x="61" y="17"/>
                            <a:pt x="61" y="17"/>
                            <a:pt x="62" y="17"/>
                          </a:cubicBezTo>
                          <a:cubicBezTo>
                            <a:pt x="63" y="16"/>
                            <a:pt x="63" y="16"/>
                            <a:pt x="64" y="16"/>
                          </a:cubicBezTo>
                          <a:cubicBezTo>
                            <a:pt x="64" y="15"/>
                            <a:pt x="65" y="15"/>
                            <a:pt x="65" y="15"/>
                          </a:cubicBezTo>
                          <a:cubicBezTo>
                            <a:pt x="66" y="14"/>
                            <a:pt x="66" y="14"/>
                            <a:pt x="67" y="14"/>
                          </a:cubicBezTo>
                          <a:cubicBezTo>
                            <a:pt x="67" y="14"/>
                            <a:pt x="67" y="14"/>
                            <a:pt x="67" y="14"/>
                          </a:cubicBezTo>
                          <a:cubicBezTo>
                            <a:pt x="67" y="14"/>
                            <a:pt x="67" y="14"/>
                            <a:pt x="68" y="14"/>
                          </a:cubicBezTo>
                          <a:cubicBezTo>
                            <a:pt x="68" y="14"/>
                            <a:pt x="68" y="14"/>
                            <a:pt x="68" y="14"/>
                          </a:cubicBezTo>
                          <a:cubicBezTo>
                            <a:pt x="69" y="13"/>
                            <a:pt x="70" y="13"/>
                            <a:pt x="70" y="12"/>
                          </a:cubicBezTo>
                          <a:cubicBezTo>
                            <a:pt x="70" y="12"/>
                            <a:pt x="70" y="12"/>
                            <a:pt x="70" y="12"/>
                          </a:cubicBezTo>
                          <a:cubicBezTo>
                            <a:pt x="71" y="12"/>
                            <a:pt x="72" y="12"/>
                            <a:pt x="73" y="11"/>
                          </a:cubicBezTo>
                          <a:cubicBezTo>
                            <a:pt x="73" y="11"/>
                            <a:pt x="73" y="11"/>
                            <a:pt x="73" y="11"/>
                          </a:cubicBezTo>
                          <a:cubicBezTo>
                            <a:pt x="73" y="11"/>
                            <a:pt x="73" y="11"/>
                            <a:pt x="73" y="11"/>
                          </a:cubicBezTo>
                          <a:cubicBezTo>
                            <a:pt x="74" y="11"/>
                            <a:pt x="74" y="11"/>
                            <a:pt x="75" y="11"/>
                          </a:cubicBezTo>
                          <a:cubicBezTo>
                            <a:pt x="75" y="11"/>
                            <a:pt x="75" y="11"/>
                            <a:pt x="75" y="11"/>
                          </a:cubicBezTo>
                          <a:cubicBezTo>
                            <a:pt x="75" y="11"/>
                            <a:pt x="75" y="10"/>
                            <a:pt x="76" y="10"/>
                          </a:cubicBezTo>
                          <a:cubicBezTo>
                            <a:pt x="76" y="10"/>
                            <a:pt x="76" y="10"/>
                            <a:pt x="76" y="10"/>
                          </a:cubicBezTo>
                          <a:cubicBezTo>
                            <a:pt x="76" y="10"/>
                            <a:pt x="76" y="10"/>
                            <a:pt x="76" y="10"/>
                          </a:cubicBezTo>
                          <a:cubicBezTo>
                            <a:pt x="77" y="10"/>
                            <a:pt x="77" y="10"/>
                            <a:pt x="77" y="10"/>
                          </a:cubicBezTo>
                          <a:cubicBezTo>
                            <a:pt x="77" y="10"/>
                            <a:pt x="77" y="10"/>
                            <a:pt x="77" y="10"/>
                          </a:cubicBezTo>
                          <a:cubicBezTo>
                            <a:pt x="77" y="9"/>
                            <a:pt x="78" y="9"/>
                            <a:pt x="79" y="9"/>
                          </a:cubicBezTo>
                          <a:cubicBezTo>
                            <a:pt x="79" y="9"/>
                            <a:pt x="79" y="9"/>
                            <a:pt x="79" y="9"/>
                          </a:cubicBezTo>
                          <a:cubicBezTo>
                            <a:pt x="79" y="9"/>
                            <a:pt x="79" y="9"/>
                            <a:pt x="79" y="9"/>
                          </a:cubicBezTo>
                          <a:cubicBezTo>
                            <a:pt x="80" y="9"/>
                            <a:pt x="81" y="9"/>
                            <a:pt x="82" y="9"/>
                          </a:cubicBezTo>
                          <a:cubicBezTo>
                            <a:pt x="82" y="8"/>
                            <a:pt x="82" y="8"/>
                            <a:pt x="82" y="8"/>
                          </a:cubicBezTo>
                          <a:cubicBezTo>
                            <a:pt x="82" y="8"/>
                            <a:pt x="82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4" y="8"/>
                            <a:pt x="84" y="8"/>
                          </a:cubicBezTo>
                          <a:cubicBezTo>
                            <a:pt x="84" y="8"/>
                            <a:pt x="84" y="8"/>
                            <a:pt x="84" y="8"/>
                          </a:cubicBezTo>
                          <a:cubicBezTo>
                            <a:pt x="84" y="7"/>
                            <a:pt x="85" y="8"/>
                            <a:pt x="86" y="7"/>
                          </a:cubicBezTo>
                          <a:cubicBezTo>
                            <a:pt x="86" y="7"/>
                            <a:pt x="86" y="7"/>
                            <a:pt x="86" y="7"/>
                          </a:cubicBezTo>
                          <a:cubicBezTo>
                            <a:pt x="87" y="7"/>
                            <a:pt x="87" y="7"/>
                            <a:pt x="87" y="7"/>
                          </a:cubicBezTo>
                          <a:cubicBezTo>
                            <a:pt x="87" y="7"/>
                            <a:pt x="87" y="7"/>
                            <a:pt x="87" y="7"/>
                          </a:cubicBezTo>
                          <a:cubicBezTo>
                            <a:pt x="87" y="7"/>
                            <a:pt x="87" y="6"/>
                            <a:pt x="87" y="6"/>
                          </a:cubicBezTo>
                          <a:cubicBezTo>
                            <a:pt x="88" y="6"/>
                            <a:pt x="88" y="6"/>
                            <a:pt x="88" y="6"/>
                          </a:cubicBezTo>
                          <a:cubicBezTo>
                            <a:pt x="89" y="6"/>
                            <a:pt x="90" y="7"/>
                            <a:pt x="91" y="6"/>
                          </a:cubicBezTo>
                          <a:cubicBezTo>
                            <a:pt x="91" y="6"/>
                            <a:pt x="91" y="6"/>
                            <a:pt x="91" y="6"/>
                          </a:cubicBezTo>
                          <a:cubicBezTo>
                            <a:pt x="91" y="5"/>
                            <a:pt x="92" y="6"/>
                            <a:pt x="92" y="5"/>
                          </a:cubicBezTo>
                          <a:cubicBezTo>
                            <a:pt x="93" y="5"/>
                            <a:pt x="93" y="5"/>
                            <a:pt x="93" y="5"/>
                          </a:cubicBezTo>
                          <a:cubicBezTo>
                            <a:pt x="93" y="5"/>
                            <a:pt x="93" y="5"/>
                            <a:pt x="94" y="5"/>
                          </a:cubicBezTo>
                          <a:cubicBezTo>
                            <a:pt x="94" y="5"/>
                            <a:pt x="95" y="5"/>
                            <a:pt x="95" y="5"/>
                          </a:cubicBezTo>
                          <a:cubicBezTo>
                            <a:pt x="95" y="4"/>
                            <a:pt x="96" y="4"/>
                            <a:pt x="96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8" y="4"/>
                            <a:pt x="98" y="4"/>
                            <a:pt x="99" y="4"/>
                          </a:cubicBezTo>
                          <a:cubicBezTo>
                            <a:pt x="99" y="4"/>
                            <a:pt x="99" y="4"/>
                            <a:pt x="99" y="4"/>
                          </a:cubicBezTo>
                          <a:cubicBezTo>
                            <a:pt x="99" y="4"/>
                            <a:pt x="99" y="4"/>
                            <a:pt x="99" y="4"/>
                          </a:cubicBezTo>
                          <a:cubicBezTo>
                            <a:pt x="99" y="4"/>
                            <a:pt x="100" y="3"/>
                            <a:pt x="100" y="3"/>
                          </a:cubicBezTo>
                          <a:cubicBezTo>
                            <a:pt x="100" y="3"/>
                            <a:pt x="100" y="3"/>
                            <a:pt x="101" y="3"/>
                          </a:cubicBezTo>
                          <a:cubicBezTo>
                            <a:pt x="101" y="3"/>
                            <a:pt x="101" y="3"/>
                            <a:pt x="101" y="3"/>
                          </a:cubicBezTo>
                          <a:cubicBezTo>
                            <a:pt x="101" y="3"/>
                            <a:pt x="101" y="3"/>
                            <a:pt x="101" y="3"/>
                          </a:cubicBezTo>
                          <a:cubicBezTo>
                            <a:pt x="102" y="3"/>
                            <a:pt x="102" y="3"/>
                            <a:pt x="102" y="2"/>
                          </a:cubicBezTo>
                          <a:cubicBezTo>
                            <a:pt x="102" y="3"/>
                            <a:pt x="102" y="3"/>
                            <a:pt x="102" y="3"/>
                          </a:cubicBezTo>
                          <a:cubicBezTo>
                            <a:pt x="103" y="2"/>
                            <a:pt x="103" y="2"/>
                            <a:pt x="103" y="2"/>
                          </a:cubicBezTo>
                          <a:cubicBezTo>
                            <a:pt x="103" y="2"/>
                            <a:pt x="103" y="2"/>
                            <a:pt x="104" y="2"/>
                          </a:cubicBezTo>
                          <a:cubicBezTo>
                            <a:pt x="104" y="2"/>
                            <a:pt x="105" y="2"/>
                            <a:pt x="106" y="2"/>
                          </a:cubicBezTo>
                          <a:cubicBezTo>
                            <a:pt x="106" y="2"/>
                            <a:pt x="106" y="2"/>
                            <a:pt x="106" y="2"/>
                          </a:cubicBezTo>
                          <a:cubicBezTo>
                            <a:pt x="106" y="1"/>
                            <a:pt x="106" y="0"/>
                            <a:pt x="106" y="0"/>
                          </a:cubicBezTo>
                          <a:cubicBezTo>
                            <a:pt x="105" y="0"/>
                            <a:pt x="105" y="0"/>
                            <a:pt x="104" y="0"/>
                          </a:cubicBezTo>
                          <a:cubicBezTo>
                            <a:pt x="104" y="0"/>
                            <a:pt x="103" y="0"/>
                            <a:pt x="102" y="1"/>
                          </a:cubicBezTo>
                          <a:cubicBezTo>
                            <a:pt x="102" y="1"/>
                            <a:pt x="102" y="1"/>
                            <a:pt x="102" y="1"/>
                          </a:cubicBezTo>
                          <a:cubicBezTo>
                            <a:pt x="101" y="1"/>
                            <a:pt x="100" y="1"/>
                            <a:pt x="100" y="2"/>
                          </a:cubicBezTo>
                          <a:cubicBezTo>
                            <a:pt x="100" y="2"/>
                            <a:pt x="100" y="2"/>
                            <a:pt x="100" y="2"/>
                          </a:cubicBezTo>
                          <a:cubicBezTo>
                            <a:pt x="99" y="2"/>
                            <a:pt x="98" y="2"/>
                            <a:pt x="97" y="2"/>
                          </a:cubicBezTo>
                          <a:cubicBezTo>
                            <a:pt x="96" y="2"/>
                            <a:pt x="96" y="2"/>
                            <a:pt x="96" y="2"/>
                          </a:cubicBezTo>
                          <a:cubicBezTo>
                            <a:pt x="95" y="2"/>
                            <a:pt x="95" y="2"/>
                            <a:pt x="94" y="2"/>
                          </a:cubicBezTo>
                          <a:cubicBezTo>
                            <a:pt x="94" y="2"/>
                            <a:pt x="93" y="3"/>
                            <a:pt x="93" y="3"/>
                          </a:cubicBezTo>
                          <a:cubicBezTo>
                            <a:pt x="93" y="3"/>
                            <a:pt x="93" y="3"/>
                            <a:pt x="93" y="3"/>
                          </a:cubicBezTo>
                          <a:cubicBezTo>
                            <a:pt x="92" y="3"/>
                            <a:pt x="92" y="3"/>
                            <a:pt x="91" y="3"/>
                          </a:cubicBezTo>
                          <a:cubicBezTo>
                            <a:pt x="91" y="3"/>
                            <a:pt x="90" y="3"/>
                            <a:pt x="90" y="4"/>
                          </a:cubicBezTo>
                          <a:cubicBezTo>
                            <a:pt x="90" y="4"/>
                            <a:pt x="90" y="4"/>
                            <a:pt x="90" y="4"/>
                          </a:cubicBezTo>
                          <a:cubicBezTo>
                            <a:pt x="89" y="4"/>
                            <a:pt x="89" y="3"/>
                            <a:pt x="88" y="4"/>
                          </a:cubicBezTo>
                          <a:cubicBezTo>
                            <a:pt x="88" y="5"/>
                            <a:pt x="88" y="5"/>
                            <a:pt x="88" y="5"/>
                          </a:cubicBezTo>
                          <a:cubicBezTo>
                            <a:pt x="87" y="4"/>
                            <a:pt x="86" y="4"/>
                            <a:pt x="86" y="5"/>
                          </a:cubicBezTo>
                          <a:cubicBezTo>
                            <a:pt x="86" y="5"/>
                            <a:pt x="86" y="5"/>
                            <a:pt x="85" y="5"/>
                          </a:cubicBezTo>
                          <a:cubicBezTo>
                            <a:pt x="85" y="5"/>
                            <a:pt x="84" y="5"/>
                            <a:pt x="84" y="5"/>
                          </a:cubicBezTo>
                          <a:cubicBezTo>
                            <a:pt x="82" y="5"/>
                            <a:pt x="80" y="5"/>
                            <a:pt x="79" y="6"/>
                          </a:cubicBezTo>
                          <a:cubicBezTo>
                            <a:pt x="78" y="7"/>
                            <a:pt x="77" y="7"/>
                            <a:pt x="77" y="7"/>
                          </a:cubicBezTo>
                          <a:cubicBezTo>
                            <a:pt x="77" y="7"/>
                            <a:pt x="76" y="7"/>
                            <a:pt x="76" y="7"/>
                          </a:cubicBezTo>
                          <a:cubicBezTo>
                            <a:pt x="75" y="7"/>
                            <a:pt x="74" y="7"/>
                            <a:pt x="72" y="7"/>
                          </a:cubicBezTo>
                          <a:cubicBezTo>
                            <a:pt x="72" y="7"/>
                            <a:pt x="72" y="8"/>
                            <a:pt x="72" y="8"/>
                          </a:cubicBezTo>
                          <a:cubicBezTo>
                            <a:pt x="72" y="8"/>
                            <a:pt x="72" y="8"/>
                            <a:pt x="71" y="8"/>
                          </a:cubicBezTo>
                          <a:cubicBezTo>
                            <a:pt x="71" y="8"/>
                            <a:pt x="70" y="8"/>
                            <a:pt x="70" y="9"/>
                          </a:cubicBezTo>
                          <a:cubicBezTo>
                            <a:pt x="69" y="9"/>
                            <a:pt x="69" y="9"/>
                            <a:pt x="68" y="9"/>
                          </a:cubicBezTo>
                          <a:cubicBezTo>
                            <a:pt x="68" y="9"/>
                            <a:pt x="68" y="9"/>
                            <a:pt x="68" y="9"/>
                          </a:cubicBezTo>
                          <a:cubicBezTo>
                            <a:pt x="68" y="9"/>
                            <a:pt x="67" y="9"/>
                            <a:pt x="67" y="9"/>
                          </a:cubicBezTo>
                          <a:cubicBezTo>
                            <a:pt x="66" y="9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4" y="11"/>
                            <a:pt x="63" y="11"/>
                            <a:pt x="62" y="12"/>
                          </a:cubicBezTo>
                          <a:cubicBezTo>
                            <a:pt x="62" y="12"/>
                            <a:pt x="62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0" y="13"/>
                            <a:pt x="60" y="13"/>
                          </a:cubicBezTo>
                          <a:cubicBezTo>
                            <a:pt x="59" y="13"/>
                            <a:pt x="58" y="13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6" y="14"/>
                            <a:pt x="55" y="15"/>
                            <a:pt x="53" y="15"/>
                          </a:cubicBezTo>
                          <a:cubicBezTo>
                            <a:pt x="53" y="15"/>
                            <a:pt x="53" y="16"/>
                            <a:pt x="53" y="16"/>
                          </a:cubicBezTo>
                          <a:cubicBezTo>
                            <a:pt x="53" y="16"/>
                            <a:pt x="53" y="16"/>
                            <a:pt x="53" y="16"/>
                          </a:cubicBezTo>
                          <a:cubicBezTo>
                            <a:pt x="52" y="16"/>
                            <a:pt x="52" y="16"/>
                            <a:pt x="51" y="16"/>
                          </a:cubicBezTo>
                          <a:cubicBezTo>
                            <a:pt x="50" y="16"/>
                            <a:pt x="49" y="16"/>
                            <a:pt x="49" y="17"/>
                          </a:cubicBezTo>
                          <a:cubicBezTo>
                            <a:pt x="49" y="17"/>
                            <a:pt x="49" y="17"/>
                            <a:pt x="49" y="17"/>
                          </a:cubicBezTo>
                          <a:cubicBezTo>
                            <a:pt x="48" y="17"/>
                            <a:pt x="47" y="18"/>
                            <a:pt x="47" y="19"/>
                          </a:cubicBezTo>
                          <a:cubicBezTo>
                            <a:pt x="46" y="19"/>
                            <a:pt x="46" y="19"/>
                            <a:pt x="46" y="19"/>
                          </a:cubicBezTo>
                          <a:cubicBezTo>
                            <a:pt x="46" y="19"/>
                            <a:pt x="46" y="19"/>
                            <a:pt x="46" y="19"/>
                          </a:cubicBezTo>
                          <a:cubicBezTo>
                            <a:pt x="46" y="19"/>
                            <a:pt x="45" y="19"/>
                            <a:pt x="45" y="19"/>
                          </a:cubicBezTo>
                          <a:cubicBezTo>
                            <a:pt x="45" y="19"/>
                            <a:pt x="45" y="19"/>
                            <a:pt x="45" y="19"/>
                          </a:cubicBezTo>
                          <a:cubicBezTo>
                            <a:pt x="44" y="19"/>
                            <a:pt x="44" y="19"/>
                            <a:pt x="43" y="19"/>
                          </a:cubicBezTo>
                          <a:cubicBezTo>
                            <a:pt x="43" y="19"/>
                            <a:pt x="43" y="19"/>
                            <a:pt x="43" y="19"/>
                          </a:cubicBezTo>
                          <a:cubicBezTo>
                            <a:pt x="42" y="19"/>
                            <a:pt x="42" y="19"/>
                            <a:pt x="42" y="19"/>
                          </a:cubicBezTo>
                          <a:cubicBezTo>
                            <a:pt x="41" y="19"/>
                            <a:pt x="41" y="19"/>
                            <a:pt x="41" y="19"/>
                          </a:cubicBezTo>
                          <a:cubicBezTo>
                            <a:pt x="40" y="20"/>
                            <a:pt x="40" y="21"/>
                            <a:pt x="39" y="21"/>
                          </a:cubicBezTo>
                          <a:cubicBezTo>
                            <a:pt x="38" y="22"/>
                            <a:pt x="37" y="21"/>
                            <a:pt x="37" y="22"/>
                          </a:cubicBezTo>
                          <a:cubicBezTo>
                            <a:pt x="37" y="22"/>
                            <a:pt x="36" y="22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5" y="23"/>
                            <a:pt x="34" y="22"/>
                            <a:pt x="34" y="23"/>
                          </a:cubicBezTo>
                          <a:cubicBezTo>
                            <a:pt x="34" y="24"/>
                            <a:pt x="34" y="24"/>
                            <a:pt x="33" y="24"/>
                          </a:cubicBezTo>
                          <a:cubicBezTo>
                            <a:pt x="33" y="24"/>
                            <a:pt x="33" y="24"/>
                            <a:pt x="33" y="24"/>
                          </a:cubicBezTo>
                          <a:cubicBezTo>
                            <a:pt x="32" y="24"/>
                            <a:pt x="32" y="24"/>
                            <a:pt x="32" y="25"/>
                          </a:cubicBezTo>
                          <a:cubicBezTo>
                            <a:pt x="32" y="25"/>
                            <a:pt x="32" y="25"/>
                            <a:pt x="32" y="25"/>
                          </a:cubicBezTo>
                          <a:cubicBezTo>
                            <a:pt x="31" y="25"/>
                            <a:pt x="31" y="25"/>
                            <a:pt x="30" y="25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28" y="26"/>
                            <a:pt x="28" y="27"/>
                            <a:pt x="27" y="28"/>
                          </a:cubicBezTo>
                          <a:cubicBezTo>
                            <a:pt x="27" y="29"/>
                            <a:pt x="26" y="29"/>
                            <a:pt x="26" y="29"/>
                          </a:cubicBezTo>
                          <a:cubicBezTo>
                            <a:pt x="25" y="30"/>
                            <a:pt x="25" y="30"/>
                            <a:pt x="26" y="30"/>
                          </a:cubicBezTo>
                          <a:cubicBezTo>
                            <a:pt x="26" y="31"/>
                            <a:pt x="25" y="31"/>
                            <a:pt x="25" y="31"/>
                          </a:cubicBezTo>
                          <a:cubicBezTo>
                            <a:pt x="24" y="31"/>
                            <a:pt x="23" y="32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2" y="33"/>
                            <a:pt x="22" y="33"/>
                            <a:pt x="22" y="33"/>
                          </a:cubicBezTo>
                          <a:cubicBezTo>
                            <a:pt x="22" y="33"/>
                            <a:pt x="21" y="33"/>
                            <a:pt x="21" y="33"/>
                          </a:cubicBezTo>
                          <a:cubicBezTo>
                            <a:pt x="21" y="32"/>
                            <a:pt x="21" y="32"/>
                            <a:pt x="21" y="33"/>
                          </a:cubicBezTo>
                          <a:cubicBezTo>
                            <a:pt x="21" y="33"/>
                            <a:pt x="21" y="33"/>
                            <a:pt x="21" y="33"/>
                          </a:cubicBezTo>
                          <a:cubicBezTo>
                            <a:pt x="20" y="33"/>
                            <a:pt x="20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1" y="34"/>
                            <a:pt x="21" y="34"/>
                            <a:pt x="21" y="34"/>
                          </a:cubicBezTo>
                          <a:cubicBezTo>
                            <a:pt x="21" y="34"/>
                            <a:pt x="21" y="35"/>
                            <a:pt x="22" y="35"/>
                          </a:cubicBezTo>
                          <a:cubicBezTo>
                            <a:pt x="22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6"/>
                            <a:pt x="23" y="37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2" y="38"/>
                            <a:pt x="22" y="38"/>
                            <a:pt x="21" y="38"/>
                          </a:cubicBezTo>
                          <a:cubicBezTo>
                            <a:pt x="21" y="38"/>
                            <a:pt x="21" y="38"/>
                            <a:pt x="21" y="38"/>
                          </a:cubicBezTo>
                          <a:cubicBezTo>
                            <a:pt x="21" y="38"/>
                            <a:pt x="20" y="38"/>
                            <a:pt x="20" y="38"/>
                          </a:cubicBezTo>
                          <a:cubicBezTo>
                            <a:pt x="20" y="38"/>
                            <a:pt x="19" y="38"/>
                            <a:pt x="19" y="38"/>
                          </a:cubicBezTo>
                          <a:cubicBezTo>
                            <a:pt x="18" y="38"/>
                            <a:pt x="17" y="38"/>
                            <a:pt x="16" y="38"/>
                          </a:cubicBezTo>
                          <a:cubicBezTo>
                            <a:pt x="16" y="38"/>
                            <a:pt x="15" y="38"/>
                            <a:pt x="15" y="38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4" y="38"/>
                            <a:pt x="14" y="38"/>
                            <a:pt x="14" y="39"/>
                          </a:cubicBezTo>
                          <a:cubicBezTo>
                            <a:pt x="13" y="39"/>
                            <a:pt x="13" y="39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2" y="40"/>
                            <a:pt x="12" y="40"/>
                            <a:pt x="11" y="40"/>
                          </a:cubicBezTo>
                          <a:cubicBezTo>
                            <a:pt x="12" y="40"/>
                            <a:pt x="12" y="40"/>
                            <a:pt x="12" y="40"/>
                          </a:cubicBezTo>
                          <a:cubicBezTo>
                            <a:pt x="12" y="40"/>
                            <a:pt x="12" y="40"/>
                            <a:pt x="12" y="40"/>
                          </a:cubicBezTo>
                          <a:cubicBezTo>
                            <a:pt x="12" y="40"/>
                            <a:pt x="12" y="40"/>
                            <a:pt x="11" y="40"/>
                          </a:cubicBezTo>
                          <a:cubicBezTo>
                            <a:pt x="11" y="40"/>
                            <a:pt x="10" y="40"/>
                            <a:pt x="10" y="41"/>
                          </a:cubicBezTo>
                          <a:cubicBezTo>
                            <a:pt x="9" y="41"/>
                            <a:pt x="9" y="42"/>
                            <a:pt x="9" y="42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7" y="43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6" y="44"/>
                            <a:pt x="6" y="44"/>
                          </a:cubicBezTo>
                          <a:cubicBezTo>
                            <a:pt x="5" y="44"/>
                            <a:pt x="5" y="44"/>
                            <a:pt x="4" y="44"/>
                          </a:cubicBezTo>
                          <a:cubicBezTo>
                            <a:pt x="4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7"/>
                          </a:cubicBezTo>
                          <a:cubicBezTo>
                            <a:pt x="1" y="47"/>
                            <a:pt x="0" y="47"/>
                            <a:pt x="0" y="48"/>
                          </a:cubicBezTo>
                          <a:cubicBezTo>
                            <a:pt x="0" y="48"/>
                            <a:pt x="0" y="48"/>
                            <a:pt x="0" y="49"/>
                          </a:cubicBezTo>
                          <a:cubicBezTo>
                            <a:pt x="0" y="49"/>
                            <a:pt x="0" y="49"/>
                            <a:pt x="1" y="49"/>
                          </a:cubicBezTo>
                          <a:close/>
                          <a:moveTo>
                            <a:pt x="56" y="16"/>
                          </a:moveTo>
                          <a:cubicBezTo>
                            <a:pt x="56" y="16"/>
                            <a:pt x="56" y="16"/>
                            <a:pt x="55" y="16"/>
                          </a:cubicBezTo>
                          <a:cubicBezTo>
                            <a:pt x="55" y="16"/>
                            <a:pt x="55" y="16"/>
                            <a:pt x="55" y="16"/>
                          </a:cubicBezTo>
                          <a:cubicBezTo>
                            <a:pt x="56" y="16"/>
                            <a:pt x="56" y="16"/>
                            <a:pt x="56" y="16"/>
                          </a:cubicBezTo>
                          <a:close/>
                          <a:moveTo>
                            <a:pt x="48" y="18"/>
                          </a:move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lose/>
                          <a:moveTo>
                            <a:pt x="41" y="20"/>
                          </a:move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0"/>
                          </a:cubicBezTo>
                          <a:close/>
                          <a:moveTo>
                            <a:pt x="19" y="40"/>
                          </a:moveTo>
                          <a:cubicBezTo>
                            <a:pt x="19" y="40"/>
                            <a:pt x="19" y="40"/>
                            <a:pt x="19" y="40"/>
                          </a:cubicBezTo>
                          <a:cubicBezTo>
                            <a:pt x="19" y="40"/>
                            <a:pt x="19" y="40"/>
                            <a:pt x="19" y="40"/>
                          </a:cubicBezTo>
                          <a:cubicBezTo>
                            <a:pt x="19" y="40"/>
                            <a:pt x="19" y="40"/>
                            <a:pt x="19" y="4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2" name="Freeform 2369">
                      <a:extLst>
                        <a:ext uri="{FF2B5EF4-FFF2-40B4-BE49-F238E27FC236}">
                          <a16:creationId xmlns:a16="http://schemas.microsoft.com/office/drawing/2014/main" id="{A8E6AC08-4818-48EC-879D-3015769486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7" y="2585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2 w 2"/>
                        <a:gd name="T9" fmla="*/ 0 h 2"/>
                        <a:gd name="T10" fmla="*/ 1 w 2"/>
                        <a:gd name="T11" fmla="*/ 0 h 2"/>
                        <a:gd name="T12" fmla="*/ 0 w 2"/>
                        <a:gd name="T13" fmla="*/ 0 h 2"/>
                        <a:gd name="T14" fmla="*/ 0 w 2"/>
                        <a:gd name="T15" fmla="*/ 0 h 2"/>
                        <a:gd name="T16" fmla="*/ 0 w 2"/>
                        <a:gd name="T17" fmla="*/ 0 h 2"/>
                        <a:gd name="T18" fmla="*/ 0 w 2"/>
                        <a:gd name="T19" fmla="*/ 0 h 2"/>
                        <a:gd name="T20" fmla="*/ 0 w 2"/>
                        <a:gd name="T21" fmla="*/ 0 h 2"/>
                        <a:gd name="T22" fmla="*/ 0 w 2"/>
                        <a:gd name="T23" fmla="*/ 1 h 2"/>
                        <a:gd name="T24" fmla="*/ 1 w 2"/>
                        <a:gd name="T25" fmla="*/ 1 h 2"/>
                        <a:gd name="T26" fmla="*/ 1 w 2"/>
                        <a:gd name="T27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3" name="Freeform 2370">
                      <a:extLst>
                        <a:ext uri="{FF2B5EF4-FFF2-40B4-BE49-F238E27FC236}">
                          <a16:creationId xmlns:a16="http://schemas.microsoft.com/office/drawing/2014/main" id="{0411C1FE-3C98-4A5A-9E6E-BB5FD9BFD4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9" y="3958"/>
                      <a:ext cx="18" cy="16"/>
                    </a:xfrm>
                    <a:custGeom>
                      <a:avLst/>
                      <a:gdLst>
                        <a:gd name="T0" fmla="*/ 6 w 7"/>
                        <a:gd name="T1" fmla="*/ 3 h 6"/>
                        <a:gd name="T2" fmla="*/ 6 w 7"/>
                        <a:gd name="T3" fmla="*/ 3 h 6"/>
                        <a:gd name="T4" fmla="*/ 5 w 7"/>
                        <a:gd name="T5" fmla="*/ 3 h 6"/>
                        <a:gd name="T6" fmla="*/ 1 w 7"/>
                        <a:gd name="T7" fmla="*/ 1 h 6"/>
                        <a:gd name="T8" fmla="*/ 1 w 7"/>
                        <a:gd name="T9" fmla="*/ 1 h 6"/>
                        <a:gd name="T10" fmla="*/ 0 w 7"/>
                        <a:gd name="T11" fmla="*/ 2 h 6"/>
                        <a:gd name="T12" fmla="*/ 1 w 7"/>
                        <a:gd name="T13" fmla="*/ 2 h 6"/>
                        <a:gd name="T14" fmla="*/ 1 w 7"/>
                        <a:gd name="T15" fmla="*/ 3 h 6"/>
                        <a:gd name="T16" fmla="*/ 1 w 7"/>
                        <a:gd name="T17" fmla="*/ 4 h 6"/>
                        <a:gd name="T18" fmla="*/ 3 w 7"/>
                        <a:gd name="T19" fmla="*/ 5 h 6"/>
                        <a:gd name="T20" fmla="*/ 3 w 7"/>
                        <a:gd name="T21" fmla="*/ 5 h 6"/>
                        <a:gd name="T22" fmla="*/ 4 w 7"/>
                        <a:gd name="T23" fmla="*/ 5 h 6"/>
                        <a:gd name="T24" fmla="*/ 5 w 7"/>
                        <a:gd name="T25" fmla="*/ 5 h 6"/>
                        <a:gd name="T26" fmla="*/ 5 w 7"/>
                        <a:gd name="T27" fmla="*/ 5 h 6"/>
                        <a:gd name="T28" fmla="*/ 5 w 7"/>
                        <a:gd name="T29" fmla="*/ 5 h 6"/>
                        <a:gd name="T30" fmla="*/ 6 w 7"/>
                        <a:gd name="T31" fmla="*/ 5 h 6"/>
                        <a:gd name="T32" fmla="*/ 6 w 7"/>
                        <a:gd name="T33" fmla="*/ 5 h 6"/>
                        <a:gd name="T34" fmla="*/ 6 w 7"/>
                        <a:gd name="T35" fmla="*/ 5 h 6"/>
                        <a:gd name="T36" fmla="*/ 6 w 7"/>
                        <a:gd name="T37" fmla="*/ 5 h 6"/>
                        <a:gd name="T38" fmla="*/ 6 w 7"/>
                        <a:gd name="T39" fmla="*/ 5 h 6"/>
                        <a:gd name="T40" fmla="*/ 6 w 7"/>
                        <a:gd name="T41" fmla="*/ 3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7" h="6">
                          <a:moveTo>
                            <a:pt x="6" y="3"/>
                          </a:moveTo>
                          <a:cubicBezTo>
                            <a:pt x="6" y="3"/>
                            <a:pt x="6" y="3"/>
                            <a:pt x="6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4" y="1"/>
                            <a:pt x="3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4"/>
                            <a:pt x="1" y="4"/>
                          </a:cubicBezTo>
                          <a:cubicBezTo>
                            <a:pt x="2" y="4"/>
                            <a:pt x="2" y="4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6"/>
                            <a:pt x="3" y="6"/>
                            <a:pt x="4" y="5"/>
                          </a:cubicBezTo>
                          <a:cubicBezTo>
                            <a:pt x="4" y="5"/>
                            <a:pt x="5" y="5"/>
                            <a:pt x="5" y="5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5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7" y="4"/>
                            <a:pt x="7" y="4"/>
                            <a:pt x="6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4" name="Freeform 2371">
                      <a:extLst>
                        <a:ext uri="{FF2B5EF4-FFF2-40B4-BE49-F238E27FC236}">
                          <a16:creationId xmlns:a16="http://schemas.microsoft.com/office/drawing/2014/main" id="{0C2CA0C7-3DAB-46AD-9D00-A65E6DF922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73" y="4020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0 w 2"/>
                        <a:gd name="T3" fmla="*/ 1 h 2"/>
                        <a:gd name="T4" fmla="*/ 2 w 2"/>
                        <a:gd name="T5" fmla="*/ 1 h 2"/>
                        <a:gd name="T6" fmla="*/ 2 w 2"/>
                        <a:gd name="T7" fmla="*/ 1 h 2"/>
                        <a:gd name="T8" fmla="*/ 0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5" name="Freeform 2372">
                      <a:extLst>
                        <a:ext uri="{FF2B5EF4-FFF2-40B4-BE49-F238E27FC236}">
                          <a16:creationId xmlns:a16="http://schemas.microsoft.com/office/drawing/2014/main" id="{7E999BEC-4514-41CF-9433-EDF46E9F1D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21" y="4031"/>
                      <a:ext cx="0" cy="2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0 h 1"/>
                        <a:gd name="T3" fmla="*/ 0 h 1"/>
                        <a:gd name="T4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6" name="Freeform 2373">
                      <a:extLst>
                        <a:ext uri="{FF2B5EF4-FFF2-40B4-BE49-F238E27FC236}">
                          <a16:creationId xmlns:a16="http://schemas.microsoft.com/office/drawing/2014/main" id="{A89F0054-648C-41E5-BCC8-14F1BF6BBF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563"/>
                      <a:ext cx="16" cy="14"/>
                    </a:xfrm>
                    <a:custGeom>
                      <a:avLst/>
                      <a:gdLst>
                        <a:gd name="T0" fmla="*/ 2 w 6"/>
                        <a:gd name="T1" fmla="*/ 2 h 5"/>
                        <a:gd name="T2" fmla="*/ 2 w 6"/>
                        <a:gd name="T3" fmla="*/ 2 h 5"/>
                        <a:gd name="T4" fmla="*/ 3 w 6"/>
                        <a:gd name="T5" fmla="*/ 2 h 5"/>
                        <a:gd name="T6" fmla="*/ 4 w 6"/>
                        <a:gd name="T7" fmla="*/ 4 h 5"/>
                        <a:gd name="T8" fmla="*/ 4 w 6"/>
                        <a:gd name="T9" fmla="*/ 4 h 5"/>
                        <a:gd name="T10" fmla="*/ 5 w 6"/>
                        <a:gd name="T11" fmla="*/ 5 h 5"/>
                        <a:gd name="T12" fmla="*/ 6 w 6"/>
                        <a:gd name="T13" fmla="*/ 5 h 5"/>
                        <a:gd name="T14" fmla="*/ 6 w 6"/>
                        <a:gd name="T15" fmla="*/ 5 h 5"/>
                        <a:gd name="T16" fmla="*/ 6 w 6"/>
                        <a:gd name="T17" fmla="*/ 4 h 5"/>
                        <a:gd name="T18" fmla="*/ 6 w 6"/>
                        <a:gd name="T19" fmla="*/ 4 h 5"/>
                        <a:gd name="T20" fmla="*/ 4 w 6"/>
                        <a:gd name="T21" fmla="*/ 2 h 5"/>
                        <a:gd name="T22" fmla="*/ 4 w 6"/>
                        <a:gd name="T23" fmla="*/ 1 h 5"/>
                        <a:gd name="T24" fmla="*/ 4 w 6"/>
                        <a:gd name="T25" fmla="*/ 1 h 5"/>
                        <a:gd name="T26" fmla="*/ 3 w 6"/>
                        <a:gd name="T27" fmla="*/ 0 h 5"/>
                        <a:gd name="T28" fmla="*/ 2 w 6"/>
                        <a:gd name="T29" fmla="*/ 0 h 5"/>
                        <a:gd name="T30" fmla="*/ 1 w 6"/>
                        <a:gd name="T31" fmla="*/ 1 h 5"/>
                        <a:gd name="T32" fmla="*/ 1 w 6"/>
                        <a:gd name="T33" fmla="*/ 2 h 5"/>
                        <a:gd name="T34" fmla="*/ 2 w 6"/>
                        <a:gd name="T35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3" y="3"/>
                            <a:pt x="3" y="4"/>
                            <a:pt x="4" y="4"/>
                          </a:cubicBezTo>
                          <a:cubicBezTo>
                            <a:pt x="4" y="4"/>
                            <a:pt x="4" y="4"/>
                            <a:pt x="4" y="4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7" name="Oval 2374">
                      <a:extLst>
                        <a:ext uri="{FF2B5EF4-FFF2-40B4-BE49-F238E27FC236}">
                          <a16:creationId xmlns:a16="http://schemas.microsoft.com/office/drawing/2014/main" id="{3807D05C-05D1-44CD-9E44-8D41BDEAC7F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80" y="4076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8" name="Freeform 2375">
                      <a:extLst>
                        <a:ext uri="{FF2B5EF4-FFF2-40B4-BE49-F238E27FC236}">
                          <a16:creationId xmlns:a16="http://schemas.microsoft.com/office/drawing/2014/main" id="{C3ED9514-04BF-407B-AFC0-A890073220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4" y="2985"/>
                      <a:ext cx="0" cy="2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0 h 1"/>
                        <a:gd name="T3" fmla="*/ 0 h 1"/>
                        <a:gd name="T4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29" name="Freeform 2376">
                      <a:extLst>
                        <a:ext uri="{FF2B5EF4-FFF2-40B4-BE49-F238E27FC236}">
                          <a16:creationId xmlns:a16="http://schemas.microsoft.com/office/drawing/2014/main" id="{6B37DA70-8836-487B-9CE8-E6B8E946AD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62" y="408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2 h 2"/>
                        <a:gd name="T2" fmla="*/ 0 w 1"/>
                        <a:gd name="T3" fmla="*/ 0 h 2"/>
                        <a:gd name="T4" fmla="*/ 1 w 1"/>
                        <a:gd name="T5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2"/>
                          </a:move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30" name="Freeform 2377">
                      <a:extLst>
                        <a:ext uri="{FF2B5EF4-FFF2-40B4-BE49-F238E27FC236}">
                          <a16:creationId xmlns:a16="http://schemas.microsoft.com/office/drawing/2014/main" id="{88BFC39F-754E-4467-B242-32D14569DE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057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31" name="Oval 2378">
                      <a:extLst>
                        <a:ext uri="{FF2B5EF4-FFF2-40B4-BE49-F238E27FC236}">
                          <a16:creationId xmlns:a16="http://schemas.microsoft.com/office/drawing/2014/main" id="{E5215A6F-29B4-4A9D-9A7D-E717557AB2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02" y="4103"/>
                      <a:ext cx="3" cy="3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32" name="Freeform 2379">
                      <a:extLst>
                        <a:ext uri="{FF2B5EF4-FFF2-40B4-BE49-F238E27FC236}">
                          <a16:creationId xmlns:a16="http://schemas.microsoft.com/office/drawing/2014/main" id="{B963FA48-E795-4A36-A224-CDA442BA52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9" y="4103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1 h 1"/>
                        <a:gd name="T2" fmla="*/ 2 w 2"/>
                        <a:gd name="T3" fmla="*/ 1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0 w 2"/>
                        <a:gd name="T9" fmla="*/ 1 h 1"/>
                        <a:gd name="T10" fmla="*/ 1 w 2"/>
                        <a:gd name="T11" fmla="*/ 1 h 1"/>
                        <a:gd name="T12" fmla="*/ 2 w 2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033" name="Freeform 2380">
                      <a:extLst>
                        <a:ext uri="{FF2B5EF4-FFF2-40B4-BE49-F238E27FC236}">
                          <a16:creationId xmlns:a16="http://schemas.microsoft.com/office/drawing/2014/main" id="{EEEE57D9-37DC-428B-BA15-4B6273D178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1" y="4106"/>
                      <a:ext cx="6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1 h 1"/>
                        <a:gd name="T6" fmla="*/ 0 w 2"/>
                        <a:gd name="T7" fmla="*/ 1 h 1"/>
                        <a:gd name="T8" fmla="*/ 1 w 2"/>
                        <a:gd name="T9" fmla="*/ 0 h 1"/>
                        <a:gd name="T10" fmla="*/ 2 w 2"/>
                        <a:gd name="T11" fmla="*/ 0 h 1"/>
                        <a:gd name="T12" fmla="*/ 1 w 2"/>
                        <a:gd name="T1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</p:grpSp>
              <p:sp>
                <p:nvSpPr>
                  <p:cNvPr id="710" name="Freeform 2382">
                    <a:extLst>
                      <a:ext uri="{FF2B5EF4-FFF2-40B4-BE49-F238E27FC236}">
                        <a16:creationId xmlns:a16="http://schemas.microsoft.com/office/drawing/2014/main" id="{A959CF34-5C08-4A7D-96B6-89B69DCC5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2502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0 w 2"/>
                      <a:gd name="T5" fmla="*/ 2 h 2"/>
                      <a:gd name="T6" fmla="*/ 1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1" name="Oval 2383">
                    <a:extLst>
                      <a:ext uri="{FF2B5EF4-FFF2-40B4-BE49-F238E27FC236}">
                        <a16:creationId xmlns:a16="http://schemas.microsoft.com/office/drawing/2014/main" id="{AE9E0530-7C9F-41C7-9F76-8EA1FBBE87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85" y="4108"/>
                    <a:ext cx="3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2" name="Freeform 2384">
                    <a:extLst>
                      <a:ext uri="{FF2B5EF4-FFF2-40B4-BE49-F238E27FC236}">
                        <a16:creationId xmlns:a16="http://schemas.microsoft.com/office/drawing/2014/main" id="{9F876D8A-0C98-4C2D-A570-85008141B3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0" y="410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3" name="Freeform 2385">
                    <a:extLst>
                      <a:ext uri="{FF2B5EF4-FFF2-40B4-BE49-F238E27FC236}">
                        <a16:creationId xmlns:a16="http://schemas.microsoft.com/office/drawing/2014/main" id="{0698AF52-5843-47DD-BB92-CB2EB65A80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3" y="4108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4" name="Freeform 2386">
                    <a:extLst>
                      <a:ext uri="{FF2B5EF4-FFF2-40B4-BE49-F238E27FC236}">
                        <a16:creationId xmlns:a16="http://schemas.microsoft.com/office/drawing/2014/main" id="{546408E1-A7CB-4CBD-A7CC-F0F7C33453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3" y="4111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5" name="Freeform 2387">
                    <a:extLst>
                      <a:ext uri="{FF2B5EF4-FFF2-40B4-BE49-F238E27FC236}">
                        <a16:creationId xmlns:a16="http://schemas.microsoft.com/office/drawing/2014/main" id="{52E52110-7539-4DE3-BA89-5808C751F2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8" y="4127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6" name="Freeform 2388">
                    <a:extLst>
                      <a:ext uri="{FF2B5EF4-FFF2-40B4-BE49-F238E27FC236}">
                        <a16:creationId xmlns:a16="http://schemas.microsoft.com/office/drawing/2014/main" id="{A4586723-153A-4E1D-B61C-4C37BC8EC2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347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7" name="Freeform 2389">
                    <a:extLst>
                      <a:ext uri="{FF2B5EF4-FFF2-40B4-BE49-F238E27FC236}">
                        <a16:creationId xmlns:a16="http://schemas.microsoft.com/office/drawing/2014/main" id="{6DE9F463-0ADC-48EB-AE83-8DBFEF411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0 w 2"/>
                      <a:gd name="T3" fmla="*/ 3 h 3"/>
                      <a:gd name="T4" fmla="*/ 0 w 2"/>
                      <a:gd name="T5" fmla="*/ 3 h 3"/>
                      <a:gd name="T6" fmla="*/ 0 w 2"/>
                      <a:gd name="T7" fmla="*/ 3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1 h 3"/>
                      <a:gd name="T14" fmla="*/ 1 w 2"/>
                      <a:gd name="T15" fmla="*/ 1 h 3"/>
                      <a:gd name="T16" fmla="*/ 1 w 2"/>
                      <a:gd name="T17" fmla="*/ 1 h 3"/>
                      <a:gd name="T18" fmla="*/ 1 w 2"/>
                      <a:gd name="T19" fmla="*/ 1 h 3"/>
                      <a:gd name="T20" fmla="*/ 1 w 2"/>
                      <a:gd name="T21" fmla="*/ 1 h 3"/>
                      <a:gd name="T22" fmla="*/ 1 w 2"/>
                      <a:gd name="T23" fmla="*/ 0 h 3"/>
                      <a:gd name="T24" fmla="*/ 0 w 2"/>
                      <a:gd name="T25" fmla="*/ 0 h 3"/>
                      <a:gd name="T26" fmla="*/ 0 w 2"/>
                      <a:gd name="T27" fmla="*/ 0 h 3"/>
                      <a:gd name="T28" fmla="*/ 0 w 2"/>
                      <a:gd name="T29" fmla="*/ 1 h 3"/>
                      <a:gd name="T30" fmla="*/ 0 w 2"/>
                      <a:gd name="T31" fmla="*/ 1 h 3"/>
                      <a:gd name="T32" fmla="*/ 0 w 2"/>
                      <a:gd name="T33" fmla="*/ 2 h 3"/>
                      <a:gd name="T34" fmla="*/ 0 w 2"/>
                      <a:gd name="T3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8" name="Freeform 2390">
                    <a:extLst>
                      <a:ext uri="{FF2B5EF4-FFF2-40B4-BE49-F238E27FC236}">
                        <a16:creationId xmlns:a16="http://schemas.microsoft.com/office/drawing/2014/main" id="{4077D426-4393-46B4-AB25-44BF1D7361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036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19" name="Freeform 2391">
                    <a:extLst>
                      <a:ext uri="{FF2B5EF4-FFF2-40B4-BE49-F238E27FC236}">
                        <a16:creationId xmlns:a16="http://schemas.microsoft.com/office/drawing/2014/main" id="{B5367F0B-BFBC-44DD-9E85-9A6055F5F3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9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0" name="Freeform 2392">
                    <a:extLst>
                      <a:ext uri="{FF2B5EF4-FFF2-40B4-BE49-F238E27FC236}">
                        <a16:creationId xmlns:a16="http://schemas.microsoft.com/office/drawing/2014/main" id="{86D9C79D-439D-4D19-95F0-AE8404A7BA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27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1" name="Freeform 2393">
                    <a:extLst>
                      <a:ext uri="{FF2B5EF4-FFF2-40B4-BE49-F238E27FC236}">
                        <a16:creationId xmlns:a16="http://schemas.microsoft.com/office/drawing/2014/main" id="{33C7B591-20F8-4C89-9F9D-3071CD2CA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0" y="2893"/>
                    <a:ext cx="5" cy="8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2 w 2"/>
                      <a:gd name="T3" fmla="*/ 2 h 3"/>
                      <a:gd name="T4" fmla="*/ 2 w 2"/>
                      <a:gd name="T5" fmla="*/ 1 h 3"/>
                      <a:gd name="T6" fmla="*/ 2 w 2"/>
                      <a:gd name="T7" fmla="*/ 1 h 3"/>
                      <a:gd name="T8" fmla="*/ 2 w 2"/>
                      <a:gd name="T9" fmla="*/ 0 h 3"/>
                      <a:gd name="T10" fmla="*/ 1 w 2"/>
                      <a:gd name="T11" fmla="*/ 1 h 3"/>
                      <a:gd name="T12" fmla="*/ 1 w 2"/>
                      <a:gd name="T13" fmla="*/ 2 h 3"/>
                      <a:gd name="T14" fmla="*/ 2 w 2"/>
                      <a:gd name="T1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2" name="Freeform 2394">
                    <a:extLst>
                      <a:ext uri="{FF2B5EF4-FFF2-40B4-BE49-F238E27FC236}">
                        <a16:creationId xmlns:a16="http://schemas.microsoft.com/office/drawing/2014/main" id="{4A67CAD4-B851-40FA-921E-81064CA14E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8" y="2976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1 h 2"/>
                      <a:gd name="T14" fmla="*/ 1 w 2"/>
                      <a:gd name="T15" fmla="*/ 0 h 2"/>
                      <a:gd name="T16" fmla="*/ 1 w 2"/>
                      <a:gd name="T17" fmla="*/ 0 h 2"/>
                      <a:gd name="T18" fmla="*/ 0 w 2"/>
                      <a:gd name="T19" fmla="*/ 0 h 2"/>
                      <a:gd name="T20" fmla="*/ 1 w 2"/>
                      <a:gd name="T2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3" name="Freeform 2395">
                    <a:extLst>
                      <a:ext uri="{FF2B5EF4-FFF2-40B4-BE49-F238E27FC236}">
                        <a16:creationId xmlns:a16="http://schemas.microsoft.com/office/drawing/2014/main" id="{3D9743E8-3FB6-44C4-AC29-2F53A72F7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5" y="2724"/>
                    <a:ext cx="6" cy="6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4" name="Freeform 2396">
                    <a:extLst>
                      <a:ext uri="{FF2B5EF4-FFF2-40B4-BE49-F238E27FC236}">
                        <a16:creationId xmlns:a16="http://schemas.microsoft.com/office/drawing/2014/main" id="{1C10C81A-8DFE-496F-A814-09E09EEEEE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" y="3473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5" name="Freeform 2397">
                    <a:extLst>
                      <a:ext uri="{FF2B5EF4-FFF2-40B4-BE49-F238E27FC236}">
                        <a16:creationId xmlns:a16="http://schemas.microsoft.com/office/drawing/2014/main" id="{A2EEE94F-8797-4650-A91B-EFA7BF4F57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" y="2939"/>
                    <a:ext cx="11" cy="11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2 w 4"/>
                      <a:gd name="T3" fmla="*/ 4 h 4"/>
                      <a:gd name="T4" fmla="*/ 2 w 4"/>
                      <a:gd name="T5" fmla="*/ 3 h 4"/>
                      <a:gd name="T6" fmla="*/ 2 w 4"/>
                      <a:gd name="T7" fmla="*/ 2 h 4"/>
                      <a:gd name="T8" fmla="*/ 3 w 4"/>
                      <a:gd name="T9" fmla="*/ 2 h 4"/>
                      <a:gd name="T10" fmla="*/ 4 w 4"/>
                      <a:gd name="T11" fmla="*/ 1 h 4"/>
                      <a:gd name="T12" fmla="*/ 3 w 4"/>
                      <a:gd name="T13" fmla="*/ 1 h 4"/>
                      <a:gd name="T14" fmla="*/ 2 w 4"/>
                      <a:gd name="T15" fmla="*/ 2 h 4"/>
                      <a:gd name="T16" fmla="*/ 2 w 4"/>
                      <a:gd name="T17" fmla="*/ 2 h 4"/>
                      <a:gd name="T18" fmla="*/ 1 w 4"/>
                      <a:gd name="T19" fmla="*/ 3 h 4"/>
                      <a:gd name="T20" fmla="*/ 1 w 4"/>
                      <a:gd name="T2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6" name="Freeform 2398">
                    <a:extLst>
                      <a:ext uri="{FF2B5EF4-FFF2-40B4-BE49-F238E27FC236}">
                        <a16:creationId xmlns:a16="http://schemas.microsoft.com/office/drawing/2014/main" id="{B477E3F3-9F72-4DB7-953D-B5C2A942D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497"/>
                    <a:ext cx="6" cy="5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0 h 2"/>
                      <a:gd name="T10" fmla="*/ 0 w 2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7" name="Freeform 2399">
                    <a:extLst>
                      <a:ext uri="{FF2B5EF4-FFF2-40B4-BE49-F238E27FC236}">
                        <a16:creationId xmlns:a16="http://schemas.microsoft.com/office/drawing/2014/main" id="{4EF95B7C-9FF8-43F8-93BD-83E355346D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599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8" name="Freeform 2400">
                    <a:extLst>
                      <a:ext uri="{FF2B5EF4-FFF2-40B4-BE49-F238E27FC236}">
                        <a16:creationId xmlns:a16="http://schemas.microsoft.com/office/drawing/2014/main" id="{042A947E-4441-4D43-9132-B26997029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04"/>
                    <a:ext cx="3" cy="8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1 h 3"/>
                      <a:gd name="T4" fmla="*/ 0 w 1"/>
                      <a:gd name="T5" fmla="*/ 1 h 3"/>
                      <a:gd name="T6" fmla="*/ 0 w 1"/>
                      <a:gd name="T7" fmla="*/ 1 h 3"/>
                      <a:gd name="T8" fmla="*/ 0 w 1"/>
                      <a:gd name="T9" fmla="*/ 1 h 3"/>
                      <a:gd name="T10" fmla="*/ 0 w 1"/>
                      <a:gd name="T11" fmla="*/ 2 h 3"/>
                      <a:gd name="T12" fmla="*/ 1 w 1"/>
                      <a:gd name="T13" fmla="*/ 2 h 3"/>
                      <a:gd name="T14" fmla="*/ 1 w 1"/>
                      <a:gd name="T15" fmla="*/ 1 h 3"/>
                      <a:gd name="T16" fmla="*/ 1 w 1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29" name="Freeform 2401">
                    <a:extLst>
                      <a:ext uri="{FF2B5EF4-FFF2-40B4-BE49-F238E27FC236}">
                        <a16:creationId xmlns:a16="http://schemas.microsoft.com/office/drawing/2014/main" id="{790A19EF-3E81-45F4-AEFA-C53419291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62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1 w 1"/>
                      <a:gd name="T13" fmla="*/ 1 h 1"/>
                      <a:gd name="T14" fmla="*/ 1 w 1"/>
                      <a:gd name="T15" fmla="*/ 1 h 1"/>
                      <a:gd name="T16" fmla="*/ 0 w 1"/>
                      <a:gd name="T17" fmla="*/ 0 h 1"/>
                      <a:gd name="T18" fmla="*/ 0 w 1"/>
                      <a:gd name="T1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0" name="Freeform 2402">
                    <a:extLst>
                      <a:ext uri="{FF2B5EF4-FFF2-40B4-BE49-F238E27FC236}">
                        <a16:creationId xmlns:a16="http://schemas.microsoft.com/office/drawing/2014/main" id="{F5E66B2A-9377-44AF-A8D4-58DE2408AF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50"/>
                    <a:ext cx="5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2 h 2"/>
                      <a:gd name="T14" fmla="*/ 2 w 2"/>
                      <a:gd name="T1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1" name="Freeform 2403">
                    <a:extLst>
                      <a:ext uri="{FF2B5EF4-FFF2-40B4-BE49-F238E27FC236}">
                        <a16:creationId xmlns:a16="http://schemas.microsoft.com/office/drawing/2014/main" id="{57B0848D-C39E-45FD-921E-09AD84D765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3701"/>
                    <a:ext cx="3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2" name="Freeform 2404">
                    <a:extLst>
                      <a:ext uri="{FF2B5EF4-FFF2-40B4-BE49-F238E27FC236}">
                        <a16:creationId xmlns:a16="http://schemas.microsoft.com/office/drawing/2014/main" id="{1AA906B4-54D7-4F07-AF41-23838DBDCE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" y="3154"/>
                    <a:ext cx="8" cy="13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0 h 5"/>
                      <a:gd name="T4" fmla="*/ 1 w 3"/>
                      <a:gd name="T5" fmla="*/ 1 h 5"/>
                      <a:gd name="T6" fmla="*/ 1 w 3"/>
                      <a:gd name="T7" fmla="*/ 1 h 5"/>
                      <a:gd name="T8" fmla="*/ 1 w 3"/>
                      <a:gd name="T9" fmla="*/ 1 h 5"/>
                      <a:gd name="T10" fmla="*/ 1 w 3"/>
                      <a:gd name="T11" fmla="*/ 1 h 5"/>
                      <a:gd name="T12" fmla="*/ 1 w 3"/>
                      <a:gd name="T13" fmla="*/ 1 h 5"/>
                      <a:gd name="T14" fmla="*/ 1 w 3"/>
                      <a:gd name="T15" fmla="*/ 2 h 5"/>
                      <a:gd name="T16" fmla="*/ 1 w 3"/>
                      <a:gd name="T17" fmla="*/ 2 h 5"/>
                      <a:gd name="T18" fmla="*/ 0 w 3"/>
                      <a:gd name="T19" fmla="*/ 3 h 5"/>
                      <a:gd name="T20" fmla="*/ 1 w 3"/>
                      <a:gd name="T21" fmla="*/ 5 h 5"/>
                      <a:gd name="T22" fmla="*/ 1 w 3"/>
                      <a:gd name="T23" fmla="*/ 5 h 5"/>
                      <a:gd name="T24" fmla="*/ 2 w 3"/>
                      <a:gd name="T25" fmla="*/ 4 h 5"/>
                      <a:gd name="T26" fmla="*/ 2 w 3"/>
                      <a:gd name="T27" fmla="*/ 3 h 5"/>
                      <a:gd name="T28" fmla="*/ 2 w 3"/>
                      <a:gd name="T29" fmla="*/ 2 h 5"/>
                      <a:gd name="T30" fmla="*/ 2 w 3"/>
                      <a:gd name="T31" fmla="*/ 1 h 5"/>
                      <a:gd name="T32" fmla="*/ 2 w 3"/>
                      <a:gd name="T33" fmla="*/ 1 h 5"/>
                      <a:gd name="T34" fmla="*/ 2 w 3"/>
                      <a:gd name="T35" fmla="*/ 1 h 5"/>
                      <a:gd name="T36" fmla="*/ 2 w 3"/>
                      <a:gd name="T37" fmla="*/ 1 h 5"/>
                      <a:gd name="T38" fmla="*/ 2 w 3"/>
                      <a:gd name="T3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3" name="Freeform 2405">
                    <a:extLst>
                      <a:ext uri="{FF2B5EF4-FFF2-40B4-BE49-F238E27FC236}">
                        <a16:creationId xmlns:a16="http://schemas.microsoft.com/office/drawing/2014/main" id="{C4C87CF5-9A24-4BC4-A3C9-92AF728806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2668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1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4" name="Freeform 2406">
                    <a:extLst>
                      <a:ext uri="{FF2B5EF4-FFF2-40B4-BE49-F238E27FC236}">
                        <a16:creationId xmlns:a16="http://schemas.microsoft.com/office/drawing/2014/main" id="{A5B5DBCF-FE55-4E7C-A33E-EC7D0C91DF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6" y="3733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5" name="Freeform 2407">
                    <a:extLst>
                      <a:ext uri="{FF2B5EF4-FFF2-40B4-BE49-F238E27FC236}">
                        <a16:creationId xmlns:a16="http://schemas.microsoft.com/office/drawing/2014/main" id="{3FA78A31-5C7F-4A6E-87AD-A9306E3D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3" y="3736"/>
                    <a:ext cx="6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0 w 2"/>
                      <a:gd name="T7" fmla="*/ 0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2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6" name="Freeform 2408">
                    <a:extLst>
                      <a:ext uri="{FF2B5EF4-FFF2-40B4-BE49-F238E27FC236}">
                        <a16:creationId xmlns:a16="http://schemas.microsoft.com/office/drawing/2014/main" id="{0E31E3C9-D4D9-468A-8F34-07F2996C31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9" y="2657"/>
                    <a:ext cx="16" cy="14"/>
                  </a:xfrm>
                  <a:custGeom>
                    <a:avLst/>
                    <a:gdLst>
                      <a:gd name="T0" fmla="*/ 0 w 6"/>
                      <a:gd name="T1" fmla="*/ 2 h 5"/>
                      <a:gd name="T2" fmla="*/ 0 w 6"/>
                      <a:gd name="T3" fmla="*/ 2 h 5"/>
                      <a:gd name="T4" fmla="*/ 0 w 6"/>
                      <a:gd name="T5" fmla="*/ 2 h 5"/>
                      <a:gd name="T6" fmla="*/ 0 w 6"/>
                      <a:gd name="T7" fmla="*/ 2 h 5"/>
                      <a:gd name="T8" fmla="*/ 1 w 6"/>
                      <a:gd name="T9" fmla="*/ 3 h 5"/>
                      <a:gd name="T10" fmla="*/ 3 w 6"/>
                      <a:gd name="T11" fmla="*/ 4 h 5"/>
                      <a:gd name="T12" fmla="*/ 3 w 6"/>
                      <a:gd name="T13" fmla="*/ 4 h 5"/>
                      <a:gd name="T14" fmla="*/ 3 w 6"/>
                      <a:gd name="T15" fmla="*/ 4 h 5"/>
                      <a:gd name="T16" fmla="*/ 3 w 6"/>
                      <a:gd name="T17" fmla="*/ 4 h 5"/>
                      <a:gd name="T18" fmla="*/ 5 w 6"/>
                      <a:gd name="T19" fmla="*/ 4 h 5"/>
                      <a:gd name="T20" fmla="*/ 6 w 6"/>
                      <a:gd name="T21" fmla="*/ 3 h 5"/>
                      <a:gd name="T22" fmla="*/ 5 w 6"/>
                      <a:gd name="T23" fmla="*/ 2 h 5"/>
                      <a:gd name="T24" fmla="*/ 4 w 6"/>
                      <a:gd name="T25" fmla="*/ 1 h 5"/>
                      <a:gd name="T26" fmla="*/ 2 w 6"/>
                      <a:gd name="T27" fmla="*/ 1 h 5"/>
                      <a:gd name="T28" fmla="*/ 2 w 6"/>
                      <a:gd name="T29" fmla="*/ 1 h 5"/>
                      <a:gd name="T30" fmla="*/ 2 w 6"/>
                      <a:gd name="T31" fmla="*/ 1 h 5"/>
                      <a:gd name="T32" fmla="*/ 2 w 6"/>
                      <a:gd name="T33" fmla="*/ 1 h 5"/>
                      <a:gd name="T34" fmla="*/ 0 w 6"/>
                      <a:gd name="T35" fmla="*/ 1 h 5"/>
                      <a:gd name="T36" fmla="*/ 0 w 6"/>
                      <a:gd name="T37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5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4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5"/>
                          <a:pt x="4" y="5"/>
                          <a:pt x="5" y="4"/>
                        </a:cubicBezTo>
                        <a:cubicBezTo>
                          <a:pt x="5" y="4"/>
                          <a:pt x="6" y="4"/>
                          <a:pt x="6" y="3"/>
                        </a:cubicBezTo>
                        <a:cubicBezTo>
                          <a:pt x="6" y="3"/>
                          <a:pt x="6" y="2"/>
                          <a:pt x="5" y="2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4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7" name="Freeform 2409">
                    <a:extLst>
                      <a:ext uri="{FF2B5EF4-FFF2-40B4-BE49-F238E27FC236}">
                        <a16:creationId xmlns:a16="http://schemas.microsoft.com/office/drawing/2014/main" id="{5C2A8D02-7748-4B49-AFAF-90F2B66C50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2" y="2652"/>
                    <a:ext cx="11" cy="8"/>
                  </a:xfrm>
                  <a:custGeom>
                    <a:avLst/>
                    <a:gdLst>
                      <a:gd name="T0" fmla="*/ 1 w 4"/>
                      <a:gd name="T1" fmla="*/ 3 h 3"/>
                      <a:gd name="T2" fmla="*/ 2 w 4"/>
                      <a:gd name="T3" fmla="*/ 3 h 3"/>
                      <a:gd name="T4" fmla="*/ 3 w 4"/>
                      <a:gd name="T5" fmla="*/ 2 h 3"/>
                      <a:gd name="T6" fmla="*/ 4 w 4"/>
                      <a:gd name="T7" fmla="*/ 1 h 3"/>
                      <a:gd name="T8" fmla="*/ 4 w 4"/>
                      <a:gd name="T9" fmla="*/ 1 h 3"/>
                      <a:gd name="T10" fmla="*/ 3 w 4"/>
                      <a:gd name="T11" fmla="*/ 1 h 3"/>
                      <a:gd name="T12" fmla="*/ 3 w 4"/>
                      <a:gd name="T13" fmla="*/ 1 h 3"/>
                      <a:gd name="T14" fmla="*/ 2 w 4"/>
                      <a:gd name="T15" fmla="*/ 1 h 3"/>
                      <a:gd name="T16" fmla="*/ 0 w 4"/>
                      <a:gd name="T17" fmla="*/ 1 h 3"/>
                      <a:gd name="T18" fmla="*/ 0 w 4"/>
                      <a:gd name="T19" fmla="*/ 1 h 3"/>
                      <a:gd name="T20" fmla="*/ 0 w 4"/>
                      <a:gd name="T21" fmla="*/ 2 h 3"/>
                      <a:gd name="T22" fmla="*/ 0 w 4"/>
                      <a:gd name="T23" fmla="*/ 2 h 3"/>
                      <a:gd name="T24" fmla="*/ 1 w 4"/>
                      <a:gd name="T2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8" name="Freeform 2410">
                    <a:extLst>
                      <a:ext uri="{FF2B5EF4-FFF2-40B4-BE49-F238E27FC236}">
                        <a16:creationId xmlns:a16="http://schemas.microsoft.com/office/drawing/2014/main" id="{3108D2B0-6EE0-437D-8C6A-823ABB9B02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2647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2 h 2"/>
                      <a:gd name="T12" fmla="*/ 1 w 1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39" name="Freeform 2411">
                    <a:extLst>
                      <a:ext uri="{FF2B5EF4-FFF2-40B4-BE49-F238E27FC236}">
                        <a16:creationId xmlns:a16="http://schemas.microsoft.com/office/drawing/2014/main" id="{B64836D6-9BCD-4F2F-A2E4-55BA042C67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284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0 h 2"/>
                      <a:gd name="T12" fmla="*/ 1 w 2"/>
                      <a:gd name="T13" fmla="*/ 0 h 2"/>
                      <a:gd name="T14" fmla="*/ 1 w 2"/>
                      <a:gd name="T15" fmla="*/ 0 h 2"/>
                      <a:gd name="T16" fmla="*/ 0 w 2"/>
                      <a:gd name="T17" fmla="*/ 1 h 2"/>
                      <a:gd name="T18" fmla="*/ 1 w 2"/>
                      <a:gd name="T19" fmla="*/ 1 h 2"/>
                      <a:gd name="T20" fmla="*/ 1 w 2"/>
                      <a:gd name="T2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0" name="Freeform 2412">
                    <a:extLst>
                      <a:ext uri="{FF2B5EF4-FFF2-40B4-BE49-F238E27FC236}">
                        <a16:creationId xmlns:a16="http://schemas.microsoft.com/office/drawing/2014/main" id="{ED6853D2-470C-48B3-8C6D-60B67D2EE7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789"/>
                    <a:ext cx="22" cy="19"/>
                  </a:xfrm>
                  <a:custGeom>
                    <a:avLst/>
                    <a:gdLst>
                      <a:gd name="T0" fmla="*/ 8 w 8"/>
                      <a:gd name="T1" fmla="*/ 5 h 7"/>
                      <a:gd name="T2" fmla="*/ 8 w 8"/>
                      <a:gd name="T3" fmla="*/ 5 h 7"/>
                      <a:gd name="T4" fmla="*/ 8 w 8"/>
                      <a:gd name="T5" fmla="*/ 5 h 7"/>
                      <a:gd name="T6" fmla="*/ 7 w 8"/>
                      <a:gd name="T7" fmla="*/ 3 h 7"/>
                      <a:gd name="T8" fmla="*/ 6 w 8"/>
                      <a:gd name="T9" fmla="*/ 3 h 7"/>
                      <a:gd name="T10" fmla="*/ 5 w 8"/>
                      <a:gd name="T11" fmla="*/ 2 h 7"/>
                      <a:gd name="T12" fmla="*/ 4 w 8"/>
                      <a:gd name="T13" fmla="*/ 1 h 7"/>
                      <a:gd name="T14" fmla="*/ 2 w 8"/>
                      <a:gd name="T15" fmla="*/ 0 h 7"/>
                      <a:gd name="T16" fmla="*/ 2 w 8"/>
                      <a:gd name="T17" fmla="*/ 0 h 7"/>
                      <a:gd name="T18" fmla="*/ 1 w 8"/>
                      <a:gd name="T19" fmla="*/ 0 h 7"/>
                      <a:gd name="T20" fmla="*/ 1 w 8"/>
                      <a:gd name="T21" fmla="*/ 0 h 7"/>
                      <a:gd name="T22" fmla="*/ 1 w 8"/>
                      <a:gd name="T23" fmla="*/ 0 h 7"/>
                      <a:gd name="T24" fmla="*/ 1 w 8"/>
                      <a:gd name="T25" fmla="*/ 0 h 7"/>
                      <a:gd name="T26" fmla="*/ 1 w 8"/>
                      <a:gd name="T27" fmla="*/ 0 h 7"/>
                      <a:gd name="T28" fmla="*/ 1 w 8"/>
                      <a:gd name="T29" fmla="*/ 1 h 7"/>
                      <a:gd name="T30" fmla="*/ 2 w 8"/>
                      <a:gd name="T31" fmla="*/ 1 h 7"/>
                      <a:gd name="T32" fmla="*/ 2 w 8"/>
                      <a:gd name="T33" fmla="*/ 1 h 7"/>
                      <a:gd name="T34" fmla="*/ 2 w 8"/>
                      <a:gd name="T35" fmla="*/ 2 h 7"/>
                      <a:gd name="T36" fmla="*/ 2 w 8"/>
                      <a:gd name="T37" fmla="*/ 4 h 7"/>
                      <a:gd name="T38" fmla="*/ 3 w 8"/>
                      <a:gd name="T39" fmla="*/ 4 h 7"/>
                      <a:gd name="T40" fmla="*/ 3 w 8"/>
                      <a:gd name="T41" fmla="*/ 4 h 7"/>
                      <a:gd name="T42" fmla="*/ 2 w 8"/>
                      <a:gd name="T43" fmla="*/ 4 h 7"/>
                      <a:gd name="T44" fmla="*/ 2 w 8"/>
                      <a:gd name="T45" fmla="*/ 6 h 7"/>
                      <a:gd name="T46" fmla="*/ 3 w 8"/>
                      <a:gd name="T47" fmla="*/ 7 h 7"/>
                      <a:gd name="T48" fmla="*/ 5 w 8"/>
                      <a:gd name="T49" fmla="*/ 6 h 7"/>
                      <a:gd name="T50" fmla="*/ 6 w 8"/>
                      <a:gd name="T51" fmla="*/ 4 h 7"/>
                      <a:gd name="T52" fmla="*/ 6 w 8"/>
                      <a:gd name="T53" fmla="*/ 5 h 7"/>
                      <a:gd name="T54" fmla="*/ 6 w 8"/>
                      <a:gd name="T55" fmla="*/ 5 h 7"/>
                      <a:gd name="T56" fmla="*/ 8 w 8"/>
                      <a:gd name="T57" fmla="*/ 5 h 7"/>
                      <a:gd name="T58" fmla="*/ 8 w 8"/>
                      <a:gd name="T59" fmla="*/ 5 h 7"/>
                      <a:gd name="T60" fmla="*/ 8 w 8"/>
                      <a:gd name="T61" fmla="*/ 5 h 7"/>
                      <a:gd name="T62" fmla="*/ 8 w 8"/>
                      <a:gd name="T63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" h="7">
                        <a:moveTo>
                          <a:pt x="8" y="5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3"/>
                          <a:pt x="8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5" y="2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6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4" y="6"/>
                          <a:pt x="4" y="6"/>
                          <a:pt x="5" y="6"/>
                        </a:cubicBezTo>
                        <a:cubicBezTo>
                          <a:pt x="5" y="6"/>
                          <a:pt x="5" y="5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1" name="Freeform 2413">
                    <a:extLst>
                      <a:ext uri="{FF2B5EF4-FFF2-40B4-BE49-F238E27FC236}">
                        <a16:creationId xmlns:a16="http://schemas.microsoft.com/office/drawing/2014/main" id="{F39ABABF-92D8-49B9-A558-0939093CD4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33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2" name="Freeform 2414">
                    <a:extLst>
                      <a:ext uri="{FF2B5EF4-FFF2-40B4-BE49-F238E27FC236}">
                        <a16:creationId xmlns:a16="http://schemas.microsoft.com/office/drawing/2014/main" id="{CC556057-8769-471C-BDCE-A022AAB287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7" y="383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3" name="Freeform 2415">
                    <a:extLst>
                      <a:ext uri="{FF2B5EF4-FFF2-40B4-BE49-F238E27FC236}">
                        <a16:creationId xmlns:a16="http://schemas.microsoft.com/office/drawing/2014/main" id="{1FBE22A0-201B-4043-98D5-23A891FBAB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835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0 w 2"/>
                      <a:gd name="T11" fmla="*/ 0 h 1"/>
                      <a:gd name="T12" fmla="*/ 1 w 2"/>
                      <a:gd name="T13" fmla="*/ 0 h 1"/>
                      <a:gd name="T14" fmla="*/ 1 w 2"/>
                      <a:gd name="T1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4" name="Freeform 2416">
                    <a:extLst>
                      <a:ext uri="{FF2B5EF4-FFF2-40B4-BE49-F238E27FC236}">
                        <a16:creationId xmlns:a16="http://schemas.microsoft.com/office/drawing/2014/main" id="{BD3CCA34-E1A6-4C8D-921B-35597F3071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6" y="2630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5" name="Freeform 2417">
                    <a:extLst>
                      <a:ext uri="{FF2B5EF4-FFF2-40B4-BE49-F238E27FC236}">
                        <a16:creationId xmlns:a16="http://schemas.microsoft.com/office/drawing/2014/main" id="{F640F5DC-A379-4E13-AFA3-51F64190F8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3848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6" name="Freeform 2418">
                    <a:extLst>
                      <a:ext uri="{FF2B5EF4-FFF2-40B4-BE49-F238E27FC236}">
                        <a16:creationId xmlns:a16="http://schemas.microsoft.com/office/drawing/2014/main" id="{A7E489E1-77F2-493A-938A-F2E6C73F64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88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7" name="Freeform 2419">
                    <a:extLst>
                      <a:ext uri="{FF2B5EF4-FFF2-40B4-BE49-F238E27FC236}">
                        <a16:creationId xmlns:a16="http://schemas.microsoft.com/office/drawing/2014/main" id="{78B72763-B75B-47D7-A547-1EE5F9C2C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5" y="2612"/>
                    <a:ext cx="21" cy="13"/>
                  </a:xfrm>
                  <a:custGeom>
                    <a:avLst/>
                    <a:gdLst>
                      <a:gd name="T0" fmla="*/ 1 w 8"/>
                      <a:gd name="T1" fmla="*/ 1 h 5"/>
                      <a:gd name="T2" fmla="*/ 2 w 8"/>
                      <a:gd name="T3" fmla="*/ 2 h 5"/>
                      <a:gd name="T4" fmla="*/ 2 w 8"/>
                      <a:gd name="T5" fmla="*/ 3 h 5"/>
                      <a:gd name="T6" fmla="*/ 4 w 8"/>
                      <a:gd name="T7" fmla="*/ 3 h 5"/>
                      <a:gd name="T8" fmla="*/ 4 w 8"/>
                      <a:gd name="T9" fmla="*/ 4 h 5"/>
                      <a:gd name="T10" fmla="*/ 5 w 8"/>
                      <a:gd name="T11" fmla="*/ 4 h 5"/>
                      <a:gd name="T12" fmla="*/ 6 w 8"/>
                      <a:gd name="T13" fmla="*/ 5 h 5"/>
                      <a:gd name="T14" fmla="*/ 6 w 8"/>
                      <a:gd name="T15" fmla="*/ 5 h 5"/>
                      <a:gd name="T16" fmla="*/ 7 w 8"/>
                      <a:gd name="T17" fmla="*/ 5 h 5"/>
                      <a:gd name="T18" fmla="*/ 8 w 8"/>
                      <a:gd name="T19" fmla="*/ 3 h 5"/>
                      <a:gd name="T20" fmla="*/ 8 w 8"/>
                      <a:gd name="T21" fmla="*/ 3 h 5"/>
                      <a:gd name="T22" fmla="*/ 6 w 8"/>
                      <a:gd name="T23" fmla="*/ 2 h 5"/>
                      <a:gd name="T24" fmla="*/ 5 w 8"/>
                      <a:gd name="T25" fmla="*/ 3 h 5"/>
                      <a:gd name="T26" fmla="*/ 5 w 8"/>
                      <a:gd name="T27" fmla="*/ 2 h 5"/>
                      <a:gd name="T28" fmla="*/ 4 w 8"/>
                      <a:gd name="T29" fmla="*/ 1 h 5"/>
                      <a:gd name="T30" fmla="*/ 3 w 8"/>
                      <a:gd name="T31" fmla="*/ 1 h 5"/>
                      <a:gd name="T32" fmla="*/ 3 w 8"/>
                      <a:gd name="T33" fmla="*/ 0 h 5"/>
                      <a:gd name="T34" fmla="*/ 2 w 8"/>
                      <a:gd name="T35" fmla="*/ 0 h 5"/>
                      <a:gd name="T36" fmla="*/ 1 w 8"/>
                      <a:gd name="T37" fmla="*/ 1 h 5"/>
                      <a:gd name="T38" fmla="*/ 1 w 8"/>
                      <a:gd name="T3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" h="5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4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4"/>
                          <a:pt x="8" y="4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2"/>
                          <a:pt x="7" y="2"/>
                          <a:pt x="6" y="2"/>
                        </a:cubicBezTo>
                        <a:cubicBezTo>
                          <a:pt x="6" y="2"/>
                          <a:pt x="6" y="3"/>
                          <a:pt x="5" y="3"/>
                        </a:cubicBezTo>
                        <a:cubicBezTo>
                          <a:pt x="5" y="3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4" y="1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8" name="Freeform 2420">
                    <a:extLst>
                      <a:ext uri="{FF2B5EF4-FFF2-40B4-BE49-F238E27FC236}">
                        <a16:creationId xmlns:a16="http://schemas.microsoft.com/office/drawing/2014/main" id="{B58B76CF-B367-44A1-B70A-239DAB2419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2" y="39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49" name="Freeform 2421">
                    <a:extLst>
                      <a:ext uri="{FF2B5EF4-FFF2-40B4-BE49-F238E27FC236}">
                        <a16:creationId xmlns:a16="http://schemas.microsoft.com/office/drawing/2014/main" id="{735C86A4-33D2-42A3-B8D1-74E6A13640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3923"/>
                    <a:ext cx="14" cy="11"/>
                  </a:xfrm>
                  <a:custGeom>
                    <a:avLst/>
                    <a:gdLst>
                      <a:gd name="T0" fmla="*/ 4 w 5"/>
                      <a:gd name="T1" fmla="*/ 2 h 4"/>
                      <a:gd name="T2" fmla="*/ 4 w 5"/>
                      <a:gd name="T3" fmla="*/ 2 h 4"/>
                      <a:gd name="T4" fmla="*/ 1 w 5"/>
                      <a:gd name="T5" fmla="*/ 0 h 4"/>
                      <a:gd name="T6" fmla="*/ 0 w 5"/>
                      <a:gd name="T7" fmla="*/ 0 h 4"/>
                      <a:gd name="T8" fmla="*/ 0 w 5"/>
                      <a:gd name="T9" fmla="*/ 1 h 4"/>
                      <a:gd name="T10" fmla="*/ 0 w 5"/>
                      <a:gd name="T11" fmla="*/ 1 h 4"/>
                      <a:gd name="T12" fmla="*/ 0 w 5"/>
                      <a:gd name="T13" fmla="*/ 2 h 4"/>
                      <a:gd name="T14" fmla="*/ 2 w 5"/>
                      <a:gd name="T15" fmla="*/ 3 h 4"/>
                      <a:gd name="T16" fmla="*/ 4 w 5"/>
                      <a:gd name="T17" fmla="*/ 4 h 4"/>
                      <a:gd name="T18" fmla="*/ 5 w 5"/>
                      <a:gd name="T19" fmla="*/ 3 h 4"/>
                      <a:gd name="T20" fmla="*/ 4 w 5"/>
                      <a:gd name="T21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" h="4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3" y="4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0" name="Freeform 2422">
                    <a:extLst>
                      <a:ext uri="{FF2B5EF4-FFF2-40B4-BE49-F238E27FC236}">
                        <a16:creationId xmlns:a16="http://schemas.microsoft.com/office/drawing/2014/main" id="{C66DD0D5-0602-40AB-8C93-8A1B77D877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6" y="394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1" name="Freeform 2423">
                    <a:extLst>
                      <a:ext uri="{FF2B5EF4-FFF2-40B4-BE49-F238E27FC236}">
                        <a16:creationId xmlns:a16="http://schemas.microsoft.com/office/drawing/2014/main" id="{80361CEA-8344-41E8-8458-5CB42B749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1" y="3017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0 h 2"/>
                      <a:gd name="T6" fmla="*/ 0 w 2"/>
                      <a:gd name="T7" fmla="*/ 0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2" name="Freeform 2424">
                    <a:extLst>
                      <a:ext uri="{FF2B5EF4-FFF2-40B4-BE49-F238E27FC236}">
                        <a16:creationId xmlns:a16="http://schemas.microsoft.com/office/drawing/2014/main" id="{AA7D2284-6983-4370-921B-898533443B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6" y="2577"/>
                    <a:ext cx="5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2 w 2"/>
                      <a:gd name="T7" fmla="*/ 0 h 2"/>
                      <a:gd name="T8" fmla="*/ 2 w 2"/>
                      <a:gd name="T9" fmla="*/ 0 h 2"/>
                      <a:gd name="T10" fmla="*/ 2 w 2"/>
                      <a:gd name="T11" fmla="*/ 0 h 2"/>
                      <a:gd name="T12" fmla="*/ 2 w 2"/>
                      <a:gd name="T13" fmla="*/ 0 h 2"/>
                      <a:gd name="T14" fmla="*/ 2 w 2"/>
                      <a:gd name="T15" fmla="*/ 0 h 2"/>
                      <a:gd name="T16" fmla="*/ 2 w 2"/>
                      <a:gd name="T17" fmla="*/ 0 h 2"/>
                      <a:gd name="T18" fmla="*/ 1 w 2"/>
                      <a:gd name="T19" fmla="*/ 0 h 2"/>
                      <a:gd name="T20" fmla="*/ 1 w 2"/>
                      <a:gd name="T21" fmla="*/ 0 h 2"/>
                      <a:gd name="T22" fmla="*/ 1 w 2"/>
                      <a:gd name="T23" fmla="*/ 0 h 2"/>
                      <a:gd name="T24" fmla="*/ 1 w 2"/>
                      <a:gd name="T25" fmla="*/ 0 h 2"/>
                      <a:gd name="T26" fmla="*/ 0 w 2"/>
                      <a:gd name="T27" fmla="*/ 0 h 2"/>
                      <a:gd name="T28" fmla="*/ 1 w 2"/>
                      <a:gd name="T29" fmla="*/ 1 h 2"/>
                      <a:gd name="T30" fmla="*/ 2 w 2"/>
                      <a:gd name="T3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3" name="Freeform 2425">
                    <a:extLst>
                      <a:ext uri="{FF2B5EF4-FFF2-40B4-BE49-F238E27FC236}">
                        <a16:creationId xmlns:a16="http://schemas.microsoft.com/office/drawing/2014/main" id="{6469A5A6-E142-4D8D-A477-CCA574BD38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3982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4" name="Oval 2426">
                    <a:extLst>
                      <a:ext uri="{FF2B5EF4-FFF2-40B4-BE49-F238E27FC236}">
                        <a16:creationId xmlns:a16="http://schemas.microsoft.com/office/drawing/2014/main" id="{D99D853F-DE56-4889-905A-6852DA517F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11" y="398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5" name="Freeform 2427">
                    <a:extLst>
                      <a:ext uri="{FF2B5EF4-FFF2-40B4-BE49-F238E27FC236}">
                        <a16:creationId xmlns:a16="http://schemas.microsoft.com/office/drawing/2014/main" id="{2AF98762-B5C2-4CBC-A070-7699820BB6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3985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1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6" name="Freeform 2428">
                    <a:extLst>
                      <a:ext uri="{FF2B5EF4-FFF2-40B4-BE49-F238E27FC236}">
                        <a16:creationId xmlns:a16="http://schemas.microsoft.com/office/drawing/2014/main" id="{E40DA699-BB81-458E-8A67-8C70580077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3" y="3996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7" name="Freeform 2429">
                    <a:extLst>
                      <a:ext uri="{FF2B5EF4-FFF2-40B4-BE49-F238E27FC236}">
                        <a16:creationId xmlns:a16="http://schemas.microsoft.com/office/drawing/2014/main" id="{4060A4BA-E955-4376-A4EF-9FA95E4CF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5" y="256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8" name="Freeform 2430">
                    <a:extLst>
                      <a:ext uri="{FF2B5EF4-FFF2-40B4-BE49-F238E27FC236}">
                        <a16:creationId xmlns:a16="http://schemas.microsoft.com/office/drawing/2014/main" id="{C0B29DE3-956E-4993-A3B8-0417C70C8A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4" y="4052"/>
                    <a:ext cx="11" cy="8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3 w 4"/>
                      <a:gd name="T3" fmla="*/ 1 h 3"/>
                      <a:gd name="T4" fmla="*/ 2 w 4"/>
                      <a:gd name="T5" fmla="*/ 1 h 3"/>
                      <a:gd name="T6" fmla="*/ 0 w 4"/>
                      <a:gd name="T7" fmla="*/ 0 h 3"/>
                      <a:gd name="T8" fmla="*/ 0 w 4"/>
                      <a:gd name="T9" fmla="*/ 0 h 3"/>
                      <a:gd name="T10" fmla="*/ 0 w 4"/>
                      <a:gd name="T11" fmla="*/ 1 h 3"/>
                      <a:gd name="T12" fmla="*/ 2 w 4"/>
                      <a:gd name="T13" fmla="*/ 2 h 3"/>
                      <a:gd name="T14" fmla="*/ 2 w 4"/>
                      <a:gd name="T15" fmla="*/ 2 h 3"/>
                      <a:gd name="T16" fmla="*/ 3 w 4"/>
                      <a:gd name="T17" fmla="*/ 2 h 3"/>
                      <a:gd name="T18" fmla="*/ 3 w 4"/>
                      <a:gd name="T19" fmla="*/ 2 h 3"/>
                      <a:gd name="T20" fmla="*/ 3 w 4"/>
                      <a:gd name="T21" fmla="*/ 3 h 3"/>
                      <a:gd name="T22" fmla="*/ 4 w 4"/>
                      <a:gd name="T23" fmla="*/ 2 h 3"/>
                      <a:gd name="T24" fmla="*/ 4 w 4"/>
                      <a:gd name="T25" fmla="*/ 2 h 3"/>
                      <a:gd name="T26" fmla="*/ 4 w 4"/>
                      <a:gd name="T27" fmla="*/ 2 h 3"/>
                      <a:gd name="T28" fmla="*/ 4 w 4"/>
                      <a:gd name="T2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59" name="Freeform 2431">
                    <a:extLst>
                      <a:ext uri="{FF2B5EF4-FFF2-40B4-BE49-F238E27FC236}">
                        <a16:creationId xmlns:a16="http://schemas.microsoft.com/office/drawing/2014/main" id="{6880781D-1CF1-4D91-B1C1-9883C57C82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0" y="2555"/>
                    <a:ext cx="11" cy="8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0 w 4"/>
                      <a:gd name="T3" fmla="*/ 1 h 3"/>
                      <a:gd name="T4" fmla="*/ 0 w 4"/>
                      <a:gd name="T5" fmla="*/ 1 h 3"/>
                      <a:gd name="T6" fmla="*/ 0 w 4"/>
                      <a:gd name="T7" fmla="*/ 1 h 3"/>
                      <a:gd name="T8" fmla="*/ 0 w 4"/>
                      <a:gd name="T9" fmla="*/ 1 h 3"/>
                      <a:gd name="T10" fmla="*/ 0 w 4"/>
                      <a:gd name="T11" fmla="*/ 1 h 3"/>
                      <a:gd name="T12" fmla="*/ 2 w 4"/>
                      <a:gd name="T13" fmla="*/ 2 h 3"/>
                      <a:gd name="T14" fmla="*/ 2 w 4"/>
                      <a:gd name="T15" fmla="*/ 2 h 3"/>
                      <a:gd name="T16" fmla="*/ 2 w 4"/>
                      <a:gd name="T17" fmla="*/ 2 h 3"/>
                      <a:gd name="T18" fmla="*/ 2 w 4"/>
                      <a:gd name="T19" fmla="*/ 2 h 3"/>
                      <a:gd name="T20" fmla="*/ 4 w 4"/>
                      <a:gd name="T21" fmla="*/ 2 h 3"/>
                      <a:gd name="T22" fmla="*/ 4 w 4"/>
                      <a:gd name="T23" fmla="*/ 1 h 3"/>
                      <a:gd name="T24" fmla="*/ 4 w 4"/>
                      <a:gd name="T25" fmla="*/ 1 h 3"/>
                      <a:gd name="T26" fmla="*/ 4 w 4"/>
                      <a:gd name="T27" fmla="*/ 1 h 3"/>
                      <a:gd name="T28" fmla="*/ 4 w 4"/>
                      <a:gd name="T29" fmla="*/ 1 h 3"/>
                      <a:gd name="T30" fmla="*/ 3 w 4"/>
                      <a:gd name="T31" fmla="*/ 0 h 3"/>
                      <a:gd name="T32" fmla="*/ 0 w 4"/>
                      <a:gd name="T33" fmla="*/ 0 h 3"/>
                      <a:gd name="T34" fmla="*/ 0 w 4"/>
                      <a:gd name="T35" fmla="*/ 1 h 3"/>
                      <a:gd name="T36" fmla="*/ 0 w 4"/>
                      <a:gd name="T37" fmla="*/ 1 h 3"/>
                      <a:gd name="T38" fmla="*/ 0 w 4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3" y="3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0" name="Freeform 2432">
                    <a:extLst>
                      <a:ext uri="{FF2B5EF4-FFF2-40B4-BE49-F238E27FC236}">
                        <a16:creationId xmlns:a16="http://schemas.microsoft.com/office/drawing/2014/main" id="{33A3E7DC-C1C9-4B0A-B1C9-58DFF7A6193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899" y="2545"/>
                    <a:ext cx="13" cy="10"/>
                  </a:xfrm>
                  <a:custGeom>
                    <a:avLst/>
                    <a:gdLst>
                      <a:gd name="T0" fmla="*/ 0 w 5"/>
                      <a:gd name="T1" fmla="*/ 1 h 4"/>
                      <a:gd name="T2" fmla="*/ 0 w 5"/>
                      <a:gd name="T3" fmla="*/ 1 h 4"/>
                      <a:gd name="T4" fmla="*/ 1 w 5"/>
                      <a:gd name="T5" fmla="*/ 2 h 4"/>
                      <a:gd name="T6" fmla="*/ 1 w 5"/>
                      <a:gd name="T7" fmla="*/ 3 h 4"/>
                      <a:gd name="T8" fmla="*/ 1 w 5"/>
                      <a:gd name="T9" fmla="*/ 3 h 4"/>
                      <a:gd name="T10" fmla="*/ 1 w 5"/>
                      <a:gd name="T11" fmla="*/ 4 h 4"/>
                      <a:gd name="T12" fmla="*/ 3 w 5"/>
                      <a:gd name="T13" fmla="*/ 4 h 4"/>
                      <a:gd name="T14" fmla="*/ 3 w 5"/>
                      <a:gd name="T15" fmla="*/ 4 h 4"/>
                      <a:gd name="T16" fmla="*/ 4 w 5"/>
                      <a:gd name="T17" fmla="*/ 3 h 4"/>
                      <a:gd name="T18" fmla="*/ 5 w 5"/>
                      <a:gd name="T19" fmla="*/ 2 h 4"/>
                      <a:gd name="T20" fmla="*/ 4 w 5"/>
                      <a:gd name="T21" fmla="*/ 2 h 4"/>
                      <a:gd name="T22" fmla="*/ 4 w 5"/>
                      <a:gd name="T23" fmla="*/ 2 h 4"/>
                      <a:gd name="T24" fmla="*/ 4 w 5"/>
                      <a:gd name="T25" fmla="*/ 2 h 4"/>
                      <a:gd name="T26" fmla="*/ 4 w 5"/>
                      <a:gd name="T27" fmla="*/ 1 h 4"/>
                      <a:gd name="T28" fmla="*/ 3 w 5"/>
                      <a:gd name="T29" fmla="*/ 1 h 4"/>
                      <a:gd name="T30" fmla="*/ 2 w 5"/>
                      <a:gd name="T31" fmla="*/ 0 h 4"/>
                      <a:gd name="T32" fmla="*/ 1 w 5"/>
                      <a:gd name="T33" fmla="*/ 1 h 4"/>
                      <a:gd name="T34" fmla="*/ 0 w 5"/>
                      <a:gd name="T35" fmla="*/ 0 h 4"/>
                      <a:gd name="T36" fmla="*/ 0 w 5"/>
                      <a:gd name="T37" fmla="*/ 1 h 4"/>
                      <a:gd name="T38" fmla="*/ 4 w 5"/>
                      <a:gd name="T39" fmla="*/ 2 h 4"/>
                      <a:gd name="T40" fmla="*/ 4 w 5"/>
                      <a:gd name="T41" fmla="*/ 2 h 4"/>
                      <a:gd name="T42" fmla="*/ 4 w 5"/>
                      <a:gd name="T43" fmla="*/ 2 h 4"/>
                      <a:gd name="T44" fmla="*/ 4 w 5"/>
                      <a:gd name="T45" fmla="*/ 2 h 4"/>
                      <a:gd name="T46" fmla="*/ 4 w 5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" h="4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3"/>
                        </a:cubicBezTo>
                        <a:cubicBezTo>
                          <a:pt x="5" y="3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1" name="Freeform 2433">
                    <a:extLst>
                      <a:ext uri="{FF2B5EF4-FFF2-40B4-BE49-F238E27FC236}">
                        <a16:creationId xmlns:a16="http://schemas.microsoft.com/office/drawing/2014/main" id="{3F476ABE-6CAD-4095-BA1A-E669818B13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54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2" name="Rectangle 2434">
                    <a:extLst>
                      <a:ext uri="{FF2B5EF4-FFF2-40B4-BE49-F238E27FC236}">
                        <a16:creationId xmlns:a16="http://schemas.microsoft.com/office/drawing/2014/main" id="{27A2D82C-878D-4319-9505-EB4193A95E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10" y="4090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3" name="Freeform 2435">
                    <a:extLst>
                      <a:ext uri="{FF2B5EF4-FFF2-40B4-BE49-F238E27FC236}">
                        <a16:creationId xmlns:a16="http://schemas.microsoft.com/office/drawing/2014/main" id="{5634B3A8-D483-442D-8C7F-9607A65666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0" y="3054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0 w 1"/>
                      <a:gd name="T9" fmla="*/ 1 h 2"/>
                      <a:gd name="T10" fmla="*/ 0 w 1"/>
                      <a:gd name="T11" fmla="*/ 1 h 2"/>
                      <a:gd name="T12" fmla="*/ 0 w 1"/>
                      <a:gd name="T13" fmla="*/ 2 h 2"/>
                      <a:gd name="T14" fmla="*/ 1 w 1"/>
                      <a:gd name="T15" fmla="*/ 1 h 2"/>
                      <a:gd name="T16" fmla="*/ 0 w 1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4" name="Rectangle 2436">
                    <a:extLst>
                      <a:ext uri="{FF2B5EF4-FFF2-40B4-BE49-F238E27FC236}">
                        <a16:creationId xmlns:a16="http://schemas.microsoft.com/office/drawing/2014/main" id="{5CEF435B-CC2F-4FFE-8D4D-29AC342A50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92" y="4095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5" name="Freeform 2437">
                    <a:extLst>
                      <a:ext uri="{FF2B5EF4-FFF2-40B4-BE49-F238E27FC236}">
                        <a16:creationId xmlns:a16="http://schemas.microsoft.com/office/drawing/2014/main" id="{8750ED44-3472-4DBB-A99F-4BE2EAC92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1" y="4098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0 h 1"/>
                      <a:gd name="T14" fmla="*/ 1 w 1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6" name="Oval 2438">
                    <a:extLst>
                      <a:ext uri="{FF2B5EF4-FFF2-40B4-BE49-F238E27FC236}">
                        <a16:creationId xmlns:a16="http://schemas.microsoft.com/office/drawing/2014/main" id="{0380895B-484C-4626-98D0-FC099C2318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13" y="4100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7" name="Oval 2439">
                    <a:extLst>
                      <a:ext uri="{FF2B5EF4-FFF2-40B4-BE49-F238E27FC236}">
                        <a16:creationId xmlns:a16="http://schemas.microsoft.com/office/drawing/2014/main" id="{02DA5BFD-5303-4B8D-ACDC-34BAC0F836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09" y="4100"/>
                    <a:ext cx="1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8" name="Freeform 2440">
                    <a:extLst>
                      <a:ext uri="{FF2B5EF4-FFF2-40B4-BE49-F238E27FC236}">
                        <a16:creationId xmlns:a16="http://schemas.microsoft.com/office/drawing/2014/main" id="{7BC62C43-6E7E-46B0-97DF-8888833BA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8" y="4103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2 w 2"/>
                      <a:gd name="T11" fmla="*/ 1 h 1"/>
                      <a:gd name="T12" fmla="*/ 2 w 2"/>
                      <a:gd name="T13" fmla="*/ 1 h 1"/>
                      <a:gd name="T14" fmla="*/ 2 w 2"/>
                      <a:gd name="T15" fmla="*/ 1 h 1"/>
                      <a:gd name="T16" fmla="*/ 2 w 2"/>
                      <a:gd name="T17" fmla="*/ 0 h 1"/>
                      <a:gd name="T18" fmla="*/ 1 w 2"/>
                      <a:gd name="T1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69" name="Rectangle 2441">
                    <a:extLst>
                      <a:ext uri="{FF2B5EF4-FFF2-40B4-BE49-F238E27FC236}">
                        <a16:creationId xmlns:a16="http://schemas.microsoft.com/office/drawing/2014/main" id="{0D8CCDA5-5EC6-407D-B20C-80CE21092A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81" y="4108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0" name="Rectangle 2442">
                    <a:extLst>
                      <a:ext uri="{FF2B5EF4-FFF2-40B4-BE49-F238E27FC236}">
                        <a16:creationId xmlns:a16="http://schemas.microsoft.com/office/drawing/2014/main" id="{8BF92517-560D-4E69-A2A9-B5EC6463AD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2" y="4114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1" name="Freeform 2443">
                    <a:extLst>
                      <a:ext uri="{FF2B5EF4-FFF2-40B4-BE49-F238E27FC236}">
                        <a16:creationId xmlns:a16="http://schemas.microsoft.com/office/drawing/2014/main" id="{F7A41841-E8EE-4045-B11F-88989FA27C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1" y="2794"/>
                    <a:ext cx="24" cy="22"/>
                  </a:xfrm>
                  <a:custGeom>
                    <a:avLst/>
                    <a:gdLst>
                      <a:gd name="T0" fmla="*/ 8 w 9"/>
                      <a:gd name="T1" fmla="*/ 1 h 8"/>
                      <a:gd name="T2" fmla="*/ 7 w 9"/>
                      <a:gd name="T3" fmla="*/ 0 h 8"/>
                      <a:gd name="T4" fmla="*/ 6 w 9"/>
                      <a:gd name="T5" fmla="*/ 0 h 8"/>
                      <a:gd name="T6" fmla="*/ 4 w 9"/>
                      <a:gd name="T7" fmla="*/ 1 h 8"/>
                      <a:gd name="T8" fmla="*/ 3 w 9"/>
                      <a:gd name="T9" fmla="*/ 3 h 8"/>
                      <a:gd name="T10" fmla="*/ 1 w 9"/>
                      <a:gd name="T11" fmla="*/ 5 h 8"/>
                      <a:gd name="T12" fmla="*/ 0 w 9"/>
                      <a:gd name="T13" fmla="*/ 6 h 8"/>
                      <a:gd name="T14" fmla="*/ 1 w 9"/>
                      <a:gd name="T15" fmla="*/ 7 h 8"/>
                      <a:gd name="T16" fmla="*/ 2 w 9"/>
                      <a:gd name="T17" fmla="*/ 7 h 8"/>
                      <a:gd name="T18" fmla="*/ 3 w 9"/>
                      <a:gd name="T19" fmla="*/ 5 h 8"/>
                      <a:gd name="T20" fmla="*/ 5 w 9"/>
                      <a:gd name="T21" fmla="*/ 3 h 8"/>
                      <a:gd name="T22" fmla="*/ 8 w 9"/>
                      <a:gd name="T23" fmla="*/ 2 h 8"/>
                      <a:gd name="T24" fmla="*/ 8 w 9"/>
                      <a:gd name="T2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9" h="8">
                        <a:moveTo>
                          <a:pt x="8" y="1"/>
                        </a:moveTo>
                        <a:cubicBezTo>
                          <a:pt x="8" y="1"/>
                          <a:pt x="8" y="0"/>
                          <a:pt x="7" y="0"/>
                        </a:cubicBezTo>
                        <a:cubicBezTo>
                          <a:pt x="7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3" y="2"/>
                          <a:pt x="4" y="3"/>
                          <a:pt x="3" y="3"/>
                        </a:cubicBezTo>
                        <a:cubicBezTo>
                          <a:pt x="3" y="4"/>
                          <a:pt x="2" y="4"/>
                          <a:pt x="1" y="5"/>
                        </a:cubicBezTo>
                        <a:cubicBezTo>
                          <a:pt x="1" y="5"/>
                          <a:pt x="1" y="6"/>
                          <a:pt x="0" y="6"/>
                        </a:cubicBezTo>
                        <a:cubicBezTo>
                          <a:pt x="0" y="6"/>
                          <a:pt x="0" y="7"/>
                          <a:pt x="1" y="7"/>
                        </a:cubicBezTo>
                        <a:cubicBezTo>
                          <a:pt x="1" y="8"/>
                          <a:pt x="1" y="8"/>
                          <a:pt x="2" y="7"/>
                        </a:cubicBezTo>
                        <a:cubicBezTo>
                          <a:pt x="2" y="6"/>
                          <a:pt x="3" y="6"/>
                          <a:pt x="3" y="5"/>
                        </a:cubicBezTo>
                        <a:cubicBezTo>
                          <a:pt x="4" y="5"/>
                          <a:pt x="5" y="4"/>
                          <a:pt x="5" y="3"/>
                        </a:cubicBezTo>
                        <a:cubicBezTo>
                          <a:pt x="6" y="3"/>
                          <a:pt x="7" y="2"/>
                          <a:pt x="8" y="2"/>
                        </a:cubicBezTo>
                        <a:cubicBezTo>
                          <a:pt x="9" y="1"/>
                          <a:pt x="9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2" name="Freeform 2444">
                    <a:extLst>
                      <a:ext uri="{FF2B5EF4-FFF2-40B4-BE49-F238E27FC236}">
                        <a16:creationId xmlns:a16="http://schemas.microsoft.com/office/drawing/2014/main" id="{ED033AFD-66E3-4A99-B4CE-03E7C000C2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1" y="2813"/>
                    <a:ext cx="14" cy="13"/>
                  </a:xfrm>
                  <a:custGeom>
                    <a:avLst/>
                    <a:gdLst>
                      <a:gd name="T0" fmla="*/ 5 w 5"/>
                      <a:gd name="T1" fmla="*/ 0 h 5"/>
                      <a:gd name="T2" fmla="*/ 4 w 5"/>
                      <a:gd name="T3" fmla="*/ 0 h 5"/>
                      <a:gd name="T4" fmla="*/ 4 w 5"/>
                      <a:gd name="T5" fmla="*/ 1 h 5"/>
                      <a:gd name="T6" fmla="*/ 2 w 5"/>
                      <a:gd name="T7" fmla="*/ 3 h 5"/>
                      <a:gd name="T8" fmla="*/ 2 w 5"/>
                      <a:gd name="T9" fmla="*/ 3 h 5"/>
                      <a:gd name="T10" fmla="*/ 0 w 5"/>
                      <a:gd name="T11" fmla="*/ 4 h 5"/>
                      <a:gd name="T12" fmla="*/ 5 w 5"/>
                      <a:gd name="T13" fmla="*/ 1 h 5"/>
                      <a:gd name="T14" fmla="*/ 5 w 5"/>
                      <a:gd name="T15" fmla="*/ 1 h 5"/>
                      <a:gd name="T16" fmla="*/ 5 w 5"/>
                      <a:gd name="T1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5">
                        <a:moveTo>
                          <a:pt x="5" y="0"/>
                        </a:moveTo>
                        <a:cubicBezTo>
                          <a:pt x="5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1"/>
                        </a:cubicBezTo>
                        <a:cubicBezTo>
                          <a:pt x="3" y="1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4"/>
                          <a:pt x="0" y="4"/>
                        </a:cubicBezTo>
                        <a:cubicBezTo>
                          <a:pt x="4" y="5"/>
                          <a:pt x="4" y="4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1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3" name="Freeform 2445">
                    <a:extLst>
                      <a:ext uri="{FF2B5EF4-FFF2-40B4-BE49-F238E27FC236}">
                        <a16:creationId xmlns:a16="http://schemas.microsoft.com/office/drawing/2014/main" id="{8792068C-BEDD-44F6-B627-95FD55FD61E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97" y="2738"/>
                    <a:ext cx="72" cy="72"/>
                  </a:xfrm>
                  <a:custGeom>
                    <a:avLst/>
                    <a:gdLst>
                      <a:gd name="T0" fmla="*/ 4 w 27"/>
                      <a:gd name="T1" fmla="*/ 21 h 27"/>
                      <a:gd name="T2" fmla="*/ 1 w 27"/>
                      <a:gd name="T3" fmla="*/ 23 h 27"/>
                      <a:gd name="T4" fmla="*/ 1 w 27"/>
                      <a:gd name="T5" fmla="*/ 24 h 27"/>
                      <a:gd name="T6" fmla="*/ 2 w 27"/>
                      <a:gd name="T7" fmla="*/ 25 h 27"/>
                      <a:gd name="T8" fmla="*/ 3 w 27"/>
                      <a:gd name="T9" fmla="*/ 26 h 27"/>
                      <a:gd name="T10" fmla="*/ 3 w 27"/>
                      <a:gd name="T11" fmla="*/ 25 h 27"/>
                      <a:gd name="T12" fmla="*/ 3 w 27"/>
                      <a:gd name="T13" fmla="*/ 24 h 27"/>
                      <a:gd name="T14" fmla="*/ 6 w 27"/>
                      <a:gd name="T15" fmla="*/ 22 h 27"/>
                      <a:gd name="T16" fmla="*/ 10 w 27"/>
                      <a:gd name="T17" fmla="*/ 20 h 27"/>
                      <a:gd name="T18" fmla="*/ 13 w 27"/>
                      <a:gd name="T19" fmla="*/ 18 h 27"/>
                      <a:gd name="T20" fmla="*/ 14 w 27"/>
                      <a:gd name="T21" fmla="*/ 16 h 27"/>
                      <a:gd name="T22" fmla="*/ 15 w 27"/>
                      <a:gd name="T23" fmla="*/ 16 h 27"/>
                      <a:gd name="T24" fmla="*/ 16 w 27"/>
                      <a:gd name="T25" fmla="*/ 16 h 27"/>
                      <a:gd name="T26" fmla="*/ 19 w 27"/>
                      <a:gd name="T27" fmla="*/ 16 h 27"/>
                      <a:gd name="T28" fmla="*/ 22 w 27"/>
                      <a:gd name="T29" fmla="*/ 14 h 27"/>
                      <a:gd name="T30" fmla="*/ 25 w 27"/>
                      <a:gd name="T31" fmla="*/ 13 h 27"/>
                      <a:gd name="T32" fmla="*/ 24 w 27"/>
                      <a:gd name="T33" fmla="*/ 11 h 27"/>
                      <a:gd name="T34" fmla="*/ 22 w 27"/>
                      <a:gd name="T35" fmla="*/ 11 h 27"/>
                      <a:gd name="T36" fmla="*/ 21 w 27"/>
                      <a:gd name="T37" fmla="*/ 12 h 27"/>
                      <a:gd name="T38" fmla="*/ 19 w 27"/>
                      <a:gd name="T39" fmla="*/ 13 h 27"/>
                      <a:gd name="T40" fmla="*/ 18 w 27"/>
                      <a:gd name="T41" fmla="*/ 11 h 27"/>
                      <a:gd name="T42" fmla="*/ 19 w 27"/>
                      <a:gd name="T43" fmla="*/ 10 h 27"/>
                      <a:gd name="T44" fmla="*/ 20 w 27"/>
                      <a:gd name="T45" fmla="*/ 10 h 27"/>
                      <a:gd name="T46" fmla="*/ 21 w 27"/>
                      <a:gd name="T47" fmla="*/ 9 h 27"/>
                      <a:gd name="T48" fmla="*/ 23 w 27"/>
                      <a:gd name="T49" fmla="*/ 8 h 27"/>
                      <a:gd name="T50" fmla="*/ 22 w 27"/>
                      <a:gd name="T51" fmla="*/ 7 h 27"/>
                      <a:gd name="T52" fmla="*/ 21 w 27"/>
                      <a:gd name="T53" fmla="*/ 7 h 27"/>
                      <a:gd name="T54" fmla="*/ 24 w 27"/>
                      <a:gd name="T55" fmla="*/ 4 h 27"/>
                      <a:gd name="T56" fmla="*/ 25 w 27"/>
                      <a:gd name="T57" fmla="*/ 4 h 27"/>
                      <a:gd name="T58" fmla="*/ 27 w 27"/>
                      <a:gd name="T59" fmla="*/ 2 h 27"/>
                      <a:gd name="T60" fmla="*/ 27 w 27"/>
                      <a:gd name="T61" fmla="*/ 1 h 27"/>
                      <a:gd name="T62" fmla="*/ 27 w 27"/>
                      <a:gd name="T63" fmla="*/ 1 h 27"/>
                      <a:gd name="T64" fmla="*/ 25 w 27"/>
                      <a:gd name="T65" fmla="*/ 2 h 27"/>
                      <a:gd name="T66" fmla="*/ 23 w 27"/>
                      <a:gd name="T67" fmla="*/ 3 h 27"/>
                      <a:gd name="T68" fmla="*/ 20 w 27"/>
                      <a:gd name="T69" fmla="*/ 5 h 27"/>
                      <a:gd name="T70" fmla="*/ 19 w 27"/>
                      <a:gd name="T71" fmla="*/ 7 h 27"/>
                      <a:gd name="T72" fmla="*/ 16 w 27"/>
                      <a:gd name="T73" fmla="*/ 9 h 27"/>
                      <a:gd name="T74" fmla="*/ 16 w 27"/>
                      <a:gd name="T75" fmla="*/ 10 h 27"/>
                      <a:gd name="T76" fmla="*/ 15 w 27"/>
                      <a:gd name="T77" fmla="*/ 10 h 27"/>
                      <a:gd name="T78" fmla="*/ 15 w 27"/>
                      <a:gd name="T79" fmla="*/ 11 h 27"/>
                      <a:gd name="T80" fmla="*/ 13 w 27"/>
                      <a:gd name="T81" fmla="*/ 12 h 27"/>
                      <a:gd name="T82" fmla="*/ 12 w 27"/>
                      <a:gd name="T83" fmla="*/ 13 h 27"/>
                      <a:gd name="T84" fmla="*/ 11 w 27"/>
                      <a:gd name="T85" fmla="*/ 14 h 27"/>
                      <a:gd name="T86" fmla="*/ 10 w 27"/>
                      <a:gd name="T87" fmla="*/ 15 h 27"/>
                      <a:gd name="T88" fmla="*/ 9 w 27"/>
                      <a:gd name="T89" fmla="*/ 15 h 27"/>
                      <a:gd name="T90" fmla="*/ 8 w 27"/>
                      <a:gd name="T91" fmla="*/ 17 h 27"/>
                      <a:gd name="T92" fmla="*/ 8 w 27"/>
                      <a:gd name="T93" fmla="*/ 17 h 27"/>
                      <a:gd name="T94" fmla="*/ 6 w 27"/>
                      <a:gd name="T95" fmla="*/ 19 h 27"/>
                      <a:gd name="T96" fmla="*/ 5 w 27"/>
                      <a:gd name="T97" fmla="*/ 20 h 27"/>
                      <a:gd name="T98" fmla="*/ 8 w 27"/>
                      <a:gd name="T99" fmla="*/ 19 h 27"/>
                      <a:gd name="T100" fmla="*/ 8 w 27"/>
                      <a:gd name="T101" fmla="*/ 18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7" h="27">
                        <a:moveTo>
                          <a:pt x="5" y="20"/>
                        </a:moveTo>
                        <a:cubicBezTo>
                          <a:pt x="5" y="20"/>
                          <a:pt x="4" y="21"/>
                          <a:pt x="4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2" y="22"/>
                          <a:pt x="2" y="23"/>
                          <a:pt x="1" y="23"/>
                        </a:cubicBezTo>
                        <a:cubicBezTo>
                          <a:pt x="1" y="23"/>
                          <a:pt x="1" y="24"/>
                          <a:pt x="1" y="24"/>
                        </a:cubicBezTo>
                        <a:cubicBezTo>
                          <a:pt x="0" y="24"/>
                          <a:pt x="0" y="24"/>
                          <a:pt x="1" y="24"/>
                        </a:cubicBezTo>
                        <a:cubicBezTo>
                          <a:pt x="1" y="25"/>
                          <a:pt x="2" y="25"/>
                          <a:pt x="2" y="25"/>
                        </a:cubicBezTo>
                        <a:cubicBezTo>
                          <a:pt x="2" y="25"/>
                          <a:pt x="2" y="25"/>
                          <a:pt x="2" y="25"/>
                        </a:cubicBezTo>
                        <a:cubicBezTo>
                          <a:pt x="1" y="26"/>
                          <a:pt x="1" y="26"/>
                          <a:pt x="1" y="27"/>
                        </a:cubicBezTo>
                        <a:cubicBezTo>
                          <a:pt x="2" y="27"/>
                          <a:pt x="3" y="27"/>
                          <a:pt x="3" y="26"/>
                        </a:cubicBezTo>
                        <a:cubicBezTo>
                          <a:pt x="3" y="26"/>
                          <a:pt x="3" y="26"/>
                          <a:pt x="3" y="25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5"/>
                          <a:pt x="3" y="24"/>
                          <a:pt x="3" y="24"/>
                        </a:cubicBezTo>
                        <a:cubicBezTo>
                          <a:pt x="4" y="24"/>
                          <a:pt x="4" y="24"/>
                          <a:pt x="4" y="23"/>
                        </a:cubicBezTo>
                        <a:cubicBezTo>
                          <a:pt x="5" y="23"/>
                          <a:pt x="6" y="23"/>
                          <a:pt x="6" y="22"/>
                        </a:cubicBezTo>
                        <a:cubicBezTo>
                          <a:pt x="6" y="21"/>
                          <a:pt x="6" y="21"/>
                          <a:pt x="7" y="21"/>
                        </a:cubicBezTo>
                        <a:cubicBezTo>
                          <a:pt x="8" y="21"/>
                          <a:pt x="9" y="21"/>
                          <a:pt x="10" y="20"/>
                        </a:cubicBezTo>
                        <a:cubicBezTo>
                          <a:pt x="11" y="19"/>
                          <a:pt x="12" y="19"/>
                          <a:pt x="12" y="18"/>
                        </a:cubicBezTo>
                        <a:cubicBezTo>
                          <a:pt x="12" y="18"/>
                          <a:pt x="13" y="18"/>
                          <a:pt x="13" y="18"/>
                        </a:cubicBezTo>
                        <a:cubicBezTo>
                          <a:pt x="14" y="18"/>
                          <a:pt x="14" y="17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7" y="16"/>
                          <a:pt x="18" y="16"/>
                        </a:cubicBezTo>
                        <a:cubicBezTo>
                          <a:pt x="18" y="16"/>
                          <a:pt x="19" y="16"/>
                          <a:pt x="19" y="16"/>
                        </a:cubicBezTo>
                        <a:cubicBezTo>
                          <a:pt x="19" y="15"/>
                          <a:pt x="20" y="15"/>
                          <a:pt x="21" y="15"/>
                        </a:cubicBezTo>
                        <a:cubicBezTo>
                          <a:pt x="22" y="15"/>
                          <a:pt x="22" y="14"/>
                          <a:pt x="22" y="14"/>
                        </a:cubicBezTo>
                        <a:cubicBezTo>
                          <a:pt x="22" y="13"/>
                          <a:pt x="23" y="13"/>
                          <a:pt x="23" y="13"/>
                        </a:cubicBezTo>
                        <a:cubicBezTo>
                          <a:pt x="24" y="13"/>
                          <a:pt x="24" y="13"/>
                          <a:pt x="25" y="13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6" y="11"/>
                          <a:pt x="25" y="11"/>
                          <a:pt x="24" y="11"/>
                        </a:cubicBezTo>
                        <a:cubicBezTo>
                          <a:pt x="24" y="11"/>
                          <a:pt x="24" y="11"/>
                          <a:pt x="23" y="11"/>
                        </a:cubicBezTo>
                        <a:cubicBezTo>
                          <a:pt x="23" y="11"/>
                          <a:pt x="23" y="11"/>
                          <a:pt x="22" y="11"/>
                        </a:cubicBezTo>
                        <a:cubicBezTo>
                          <a:pt x="22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1"/>
                          <a:pt x="20" y="11"/>
                          <a:pt x="20" y="12"/>
                        </a:cubicBezTo>
                        <a:cubicBezTo>
                          <a:pt x="19" y="12"/>
                          <a:pt x="19" y="12"/>
                          <a:pt x="19" y="13"/>
                        </a:cubicBezTo>
                        <a:cubicBezTo>
                          <a:pt x="19" y="13"/>
                          <a:pt x="18" y="13"/>
                          <a:pt x="18" y="13"/>
                        </a:cubicBezTo>
                        <a:cubicBezTo>
                          <a:pt x="18" y="13"/>
                          <a:pt x="18" y="12"/>
                          <a:pt x="18" y="11"/>
                        </a:cubicBez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9" y="11"/>
                          <a:pt x="19" y="10"/>
                          <a:pt x="19" y="10"/>
                        </a:cubicBezTo>
                        <a:cubicBezTo>
                          <a:pt x="19" y="10"/>
                          <a:pt x="19" y="10"/>
                          <a:pt x="19" y="10"/>
                        </a:cubicBezTo>
                        <a:cubicBezTo>
                          <a:pt x="19" y="10"/>
                          <a:pt x="20" y="10"/>
                          <a:pt x="20" y="10"/>
                        </a:cubicBezTo>
                        <a:cubicBezTo>
                          <a:pt x="21" y="10"/>
                          <a:pt x="21" y="9"/>
                          <a:pt x="21" y="9"/>
                        </a:cubicBezTo>
                        <a:cubicBezTo>
                          <a:pt x="21" y="9"/>
                          <a:pt x="21" y="9"/>
                          <a:pt x="21" y="9"/>
                        </a:cubicBezTo>
                        <a:cubicBezTo>
                          <a:pt x="21" y="9"/>
                          <a:pt x="22" y="9"/>
                          <a:pt x="22" y="9"/>
                        </a:cubicBezTo>
                        <a:cubicBezTo>
                          <a:pt x="22" y="8"/>
                          <a:pt x="22" y="8"/>
                          <a:pt x="23" y="8"/>
                        </a:cubicBezTo>
                        <a:cubicBezTo>
                          <a:pt x="23" y="8"/>
                          <a:pt x="23" y="8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8"/>
                          <a:pt x="22" y="8"/>
                        </a:cubicBezTo>
                        <a:cubicBezTo>
                          <a:pt x="21" y="8"/>
                          <a:pt x="21" y="7"/>
                          <a:pt x="21" y="7"/>
                        </a:cubicBezTo>
                        <a:cubicBezTo>
                          <a:pt x="22" y="6"/>
                          <a:pt x="22" y="6"/>
                          <a:pt x="22" y="5"/>
                        </a:cubicBezTo>
                        <a:cubicBezTo>
                          <a:pt x="23" y="5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3"/>
                          <a:pt x="26" y="3"/>
                        </a:cubicBezTo>
                        <a:cubicBezTo>
                          <a:pt x="27" y="3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0"/>
                          <a:pt x="26" y="0"/>
                          <a:pt x="25" y="1"/>
                        </a:cubicBezTo>
                        <a:cubicBezTo>
                          <a:pt x="25" y="1"/>
                          <a:pt x="25" y="2"/>
                          <a:pt x="25" y="2"/>
                        </a:cubicBezTo>
                        <a:cubicBezTo>
                          <a:pt x="24" y="2"/>
                          <a:pt x="23" y="2"/>
                          <a:pt x="23" y="3"/>
                        </a:cubicBezTo>
                        <a:cubicBezTo>
                          <a:pt x="23" y="3"/>
                          <a:pt x="23" y="3"/>
                          <a:pt x="23" y="3"/>
                        </a:cubicBezTo>
                        <a:cubicBezTo>
                          <a:pt x="23" y="3"/>
                          <a:pt x="23" y="3"/>
                          <a:pt x="22" y="4"/>
                        </a:cubicBezTo>
                        <a:cubicBezTo>
                          <a:pt x="21" y="4"/>
                          <a:pt x="21" y="5"/>
                          <a:pt x="20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7"/>
                          <a:pt x="18" y="7"/>
                          <a:pt x="18" y="7"/>
                        </a:cubicBezTo>
                        <a:cubicBezTo>
                          <a:pt x="17" y="7"/>
                          <a:pt x="16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5" y="10"/>
                          <a:pt x="15" y="10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3" y="11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2" y="13"/>
                        </a:cubicBezTo>
                        <a:cubicBezTo>
                          <a:pt x="12" y="13"/>
                          <a:pt x="12" y="13"/>
                          <a:pt x="12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1" y="14"/>
                          <a:pt x="11" y="15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6"/>
                          <a:pt x="9" y="16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7" y="18"/>
                          <a:pt x="6" y="18"/>
                          <a:pt x="6" y="19"/>
                        </a:cubicBezTo>
                        <a:cubicBezTo>
                          <a:pt x="6" y="19"/>
                          <a:pt x="6" y="19"/>
                          <a:pt x="6" y="19"/>
                        </a:cubicBezTo>
                        <a:cubicBezTo>
                          <a:pt x="5" y="19"/>
                          <a:pt x="5" y="20"/>
                          <a:pt x="5" y="20"/>
                        </a:cubicBezTo>
                        <a:close/>
                        <a:moveTo>
                          <a:pt x="8" y="18"/>
                        </a:move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8" y="19"/>
                          <a:pt x="8" y="18"/>
                          <a:pt x="8" y="1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4" name="Oval 2446">
                    <a:extLst>
                      <a:ext uri="{FF2B5EF4-FFF2-40B4-BE49-F238E27FC236}">
                        <a16:creationId xmlns:a16="http://schemas.microsoft.com/office/drawing/2014/main" id="{B0B6A13C-7EE4-4CA7-940C-814974201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2893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5" name="Freeform 2447">
                    <a:extLst>
                      <a:ext uri="{FF2B5EF4-FFF2-40B4-BE49-F238E27FC236}">
                        <a16:creationId xmlns:a16="http://schemas.microsoft.com/office/drawing/2014/main" id="{00BF5133-8226-480B-A9D1-CE2C991209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861"/>
                    <a:ext cx="38" cy="32"/>
                  </a:xfrm>
                  <a:custGeom>
                    <a:avLst/>
                    <a:gdLst>
                      <a:gd name="T0" fmla="*/ 4 w 14"/>
                      <a:gd name="T1" fmla="*/ 11 h 12"/>
                      <a:gd name="T2" fmla="*/ 5 w 14"/>
                      <a:gd name="T3" fmla="*/ 9 h 12"/>
                      <a:gd name="T4" fmla="*/ 7 w 14"/>
                      <a:gd name="T5" fmla="*/ 7 h 12"/>
                      <a:gd name="T6" fmla="*/ 8 w 14"/>
                      <a:gd name="T7" fmla="*/ 6 h 12"/>
                      <a:gd name="T8" fmla="*/ 9 w 14"/>
                      <a:gd name="T9" fmla="*/ 5 h 12"/>
                      <a:gd name="T10" fmla="*/ 10 w 14"/>
                      <a:gd name="T11" fmla="*/ 4 h 12"/>
                      <a:gd name="T12" fmla="*/ 14 w 14"/>
                      <a:gd name="T13" fmla="*/ 2 h 12"/>
                      <a:gd name="T14" fmla="*/ 14 w 14"/>
                      <a:gd name="T15" fmla="*/ 0 h 12"/>
                      <a:gd name="T16" fmla="*/ 12 w 14"/>
                      <a:gd name="T17" fmla="*/ 0 h 12"/>
                      <a:gd name="T18" fmla="*/ 9 w 14"/>
                      <a:gd name="T19" fmla="*/ 3 h 12"/>
                      <a:gd name="T20" fmla="*/ 8 w 14"/>
                      <a:gd name="T21" fmla="*/ 4 h 12"/>
                      <a:gd name="T22" fmla="*/ 7 w 14"/>
                      <a:gd name="T23" fmla="*/ 3 h 12"/>
                      <a:gd name="T24" fmla="*/ 7 w 14"/>
                      <a:gd name="T25" fmla="*/ 3 h 12"/>
                      <a:gd name="T26" fmla="*/ 7 w 14"/>
                      <a:gd name="T27" fmla="*/ 2 h 12"/>
                      <a:gd name="T28" fmla="*/ 5 w 14"/>
                      <a:gd name="T29" fmla="*/ 2 h 12"/>
                      <a:gd name="T30" fmla="*/ 5 w 14"/>
                      <a:gd name="T31" fmla="*/ 5 h 12"/>
                      <a:gd name="T32" fmla="*/ 4 w 14"/>
                      <a:gd name="T33" fmla="*/ 6 h 12"/>
                      <a:gd name="T34" fmla="*/ 3 w 14"/>
                      <a:gd name="T35" fmla="*/ 7 h 12"/>
                      <a:gd name="T36" fmla="*/ 3 w 14"/>
                      <a:gd name="T37" fmla="*/ 8 h 12"/>
                      <a:gd name="T38" fmla="*/ 1 w 14"/>
                      <a:gd name="T39" fmla="*/ 9 h 12"/>
                      <a:gd name="T40" fmla="*/ 1 w 14"/>
                      <a:gd name="T41" fmla="*/ 11 h 12"/>
                      <a:gd name="T42" fmla="*/ 2 w 14"/>
                      <a:gd name="T43" fmla="*/ 12 h 12"/>
                      <a:gd name="T44" fmla="*/ 3 w 14"/>
                      <a:gd name="T45" fmla="*/ 12 h 12"/>
                      <a:gd name="T46" fmla="*/ 4 w 14"/>
                      <a:gd name="T47" fmla="*/ 1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4" h="12">
                        <a:moveTo>
                          <a:pt x="4" y="11"/>
                        </a:moveTo>
                        <a:cubicBezTo>
                          <a:pt x="5" y="11"/>
                          <a:pt x="4" y="9"/>
                          <a:pt x="5" y="9"/>
                        </a:cubicBezTo>
                        <a:cubicBezTo>
                          <a:pt x="6" y="8"/>
                          <a:pt x="6" y="7"/>
                          <a:pt x="7" y="7"/>
                        </a:cubicBezTo>
                        <a:cubicBezTo>
                          <a:pt x="8" y="7"/>
                          <a:pt x="9" y="7"/>
                          <a:pt x="8" y="6"/>
                        </a:cubicBezTo>
                        <a:cubicBezTo>
                          <a:pt x="8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0" y="4"/>
                        </a:cubicBezTo>
                        <a:cubicBezTo>
                          <a:pt x="11" y="3"/>
                          <a:pt x="13" y="3"/>
                          <a:pt x="14" y="2"/>
                        </a:cubicBezTo>
                        <a:cubicBezTo>
                          <a:pt x="14" y="2"/>
                          <a:pt x="14" y="0"/>
                          <a:pt x="14" y="0"/>
                        </a:cubicBezTo>
                        <a:cubicBezTo>
                          <a:pt x="13" y="0"/>
                          <a:pt x="12" y="0"/>
                          <a:pt x="12" y="0"/>
                        </a:cubicBezTo>
                        <a:cubicBezTo>
                          <a:pt x="11" y="1"/>
                          <a:pt x="9" y="2"/>
                          <a:pt x="9" y="3"/>
                        </a:cubicBezTo>
                        <a:cubicBezTo>
                          <a:pt x="8" y="3"/>
                          <a:pt x="8" y="4"/>
                          <a:pt x="8" y="4"/>
                        </a:cubicBezTo>
                        <a:cubicBezTo>
                          <a:pt x="8" y="4"/>
                          <a:pt x="8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5"/>
                          <a:pt x="4" y="5"/>
                          <a:pt x="4" y="6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4" y="7"/>
                          <a:pt x="3" y="8"/>
                          <a:pt x="3" y="8"/>
                        </a:cubicBezTo>
                        <a:cubicBezTo>
                          <a:pt x="3" y="8"/>
                          <a:pt x="2" y="8"/>
                          <a:pt x="1" y="9"/>
                        </a:cubicBezTo>
                        <a:cubicBezTo>
                          <a:pt x="0" y="10"/>
                          <a:pt x="0" y="10"/>
                          <a:pt x="1" y="11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3" y="12"/>
                          <a:pt x="4" y="12"/>
                          <a:pt x="4" y="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6" name="Freeform 2448">
                    <a:extLst>
                      <a:ext uri="{FF2B5EF4-FFF2-40B4-BE49-F238E27FC236}">
                        <a16:creationId xmlns:a16="http://schemas.microsoft.com/office/drawing/2014/main" id="{EFDAB737-AFFB-4478-8B15-2F54562533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2856"/>
                    <a:ext cx="8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0 h 2"/>
                      <a:gd name="T4" fmla="*/ 2 w 3"/>
                      <a:gd name="T5" fmla="*/ 0 h 2"/>
                      <a:gd name="T6" fmla="*/ 1 w 3"/>
                      <a:gd name="T7" fmla="*/ 0 h 2"/>
                      <a:gd name="T8" fmla="*/ 0 w 3"/>
                      <a:gd name="T9" fmla="*/ 1 h 2"/>
                      <a:gd name="T10" fmla="*/ 1 w 3"/>
                      <a:gd name="T11" fmla="*/ 2 h 2"/>
                      <a:gd name="T12" fmla="*/ 3 w 3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7" name="Freeform 2449">
                    <a:extLst>
                      <a:ext uri="{FF2B5EF4-FFF2-40B4-BE49-F238E27FC236}">
                        <a16:creationId xmlns:a16="http://schemas.microsoft.com/office/drawing/2014/main" id="{6E811DBE-F648-40E9-AD95-2BFA62738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2783"/>
                    <a:ext cx="14" cy="16"/>
                  </a:xfrm>
                  <a:custGeom>
                    <a:avLst/>
                    <a:gdLst>
                      <a:gd name="T0" fmla="*/ 4 w 5"/>
                      <a:gd name="T1" fmla="*/ 1 h 6"/>
                      <a:gd name="T2" fmla="*/ 3 w 5"/>
                      <a:gd name="T3" fmla="*/ 3 h 6"/>
                      <a:gd name="T4" fmla="*/ 2 w 5"/>
                      <a:gd name="T5" fmla="*/ 3 h 6"/>
                      <a:gd name="T6" fmla="*/ 1 w 5"/>
                      <a:gd name="T7" fmla="*/ 4 h 6"/>
                      <a:gd name="T8" fmla="*/ 0 w 5"/>
                      <a:gd name="T9" fmla="*/ 6 h 6"/>
                      <a:gd name="T10" fmla="*/ 1 w 5"/>
                      <a:gd name="T11" fmla="*/ 6 h 6"/>
                      <a:gd name="T12" fmla="*/ 2 w 5"/>
                      <a:gd name="T13" fmla="*/ 4 h 6"/>
                      <a:gd name="T14" fmla="*/ 4 w 5"/>
                      <a:gd name="T15" fmla="*/ 3 h 6"/>
                      <a:gd name="T16" fmla="*/ 5 w 5"/>
                      <a:gd name="T17" fmla="*/ 2 h 6"/>
                      <a:gd name="T18" fmla="*/ 5 w 5"/>
                      <a:gd name="T19" fmla="*/ 1 h 6"/>
                      <a:gd name="T20" fmla="*/ 5 w 5"/>
                      <a:gd name="T21" fmla="*/ 1 h 6"/>
                      <a:gd name="T22" fmla="*/ 4 w 5"/>
                      <a:gd name="T23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6">
                        <a:moveTo>
                          <a:pt x="4" y="1"/>
                        </a:move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0" y="6"/>
                          <a:pt x="0" y="6"/>
                          <a:pt x="1" y="6"/>
                        </a:cubicBezTo>
                        <a:cubicBezTo>
                          <a:pt x="2" y="6"/>
                          <a:pt x="2" y="5"/>
                          <a:pt x="2" y="4"/>
                        </a:cubicBezTo>
                        <a:cubicBezTo>
                          <a:pt x="3" y="4"/>
                          <a:pt x="4" y="4"/>
                          <a:pt x="4" y="3"/>
                        </a:cubicBezTo>
                        <a:cubicBezTo>
                          <a:pt x="4" y="3"/>
                          <a:pt x="5" y="2"/>
                          <a:pt x="5" y="2"/>
                        </a:cubicBezTo>
                        <a:cubicBezTo>
                          <a:pt x="5" y="2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8" name="Freeform 2450">
                    <a:extLst>
                      <a:ext uri="{FF2B5EF4-FFF2-40B4-BE49-F238E27FC236}">
                        <a16:creationId xmlns:a16="http://schemas.microsoft.com/office/drawing/2014/main" id="{9EC67D68-B8C5-4B3A-8955-7A3CE5B6AF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9" y="2893"/>
                    <a:ext cx="59" cy="102"/>
                  </a:xfrm>
                  <a:custGeom>
                    <a:avLst/>
                    <a:gdLst>
                      <a:gd name="T0" fmla="*/ 0 w 22"/>
                      <a:gd name="T1" fmla="*/ 34 h 38"/>
                      <a:gd name="T2" fmla="*/ 2 w 22"/>
                      <a:gd name="T3" fmla="*/ 35 h 38"/>
                      <a:gd name="T4" fmla="*/ 2 w 22"/>
                      <a:gd name="T5" fmla="*/ 37 h 38"/>
                      <a:gd name="T6" fmla="*/ 0 w 22"/>
                      <a:gd name="T7" fmla="*/ 38 h 38"/>
                      <a:gd name="T8" fmla="*/ 1 w 22"/>
                      <a:gd name="T9" fmla="*/ 38 h 38"/>
                      <a:gd name="T10" fmla="*/ 3 w 22"/>
                      <a:gd name="T11" fmla="*/ 36 h 38"/>
                      <a:gd name="T12" fmla="*/ 4 w 22"/>
                      <a:gd name="T13" fmla="*/ 35 h 38"/>
                      <a:gd name="T14" fmla="*/ 7 w 22"/>
                      <a:gd name="T15" fmla="*/ 31 h 38"/>
                      <a:gd name="T16" fmla="*/ 6 w 22"/>
                      <a:gd name="T17" fmla="*/ 29 h 38"/>
                      <a:gd name="T18" fmla="*/ 9 w 22"/>
                      <a:gd name="T19" fmla="*/ 26 h 38"/>
                      <a:gd name="T20" fmla="*/ 9 w 22"/>
                      <a:gd name="T21" fmla="*/ 24 h 38"/>
                      <a:gd name="T22" fmla="*/ 12 w 22"/>
                      <a:gd name="T23" fmla="*/ 21 h 38"/>
                      <a:gd name="T24" fmla="*/ 15 w 22"/>
                      <a:gd name="T25" fmla="*/ 18 h 38"/>
                      <a:gd name="T26" fmla="*/ 15 w 22"/>
                      <a:gd name="T27" fmla="*/ 20 h 38"/>
                      <a:gd name="T28" fmla="*/ 14 w 22"/>
                      <a:gd name="T29" fmla="*/ 21 h 38"/>
                      <a:gd name="T30" fmla="*/ 15 w 22"/>
                      <a:gd name="T31" fmla="*/ 21 h 38"/>
                      <a:gd name="T32" fmla="*/ 15 w 22"/>
                      <a:gd name="T33" fmla="*/ 16 h 38"/>
                      <a:gd name="T34" fmla="*/ 17 w 22"/>
                      <a:gd name="T35" fmla="*/ 12 h 38"/>
                      <a:gd name="T36" fmla="*/ 19 w 22"/>
                      <a:gd name="T37" fmla="*/ 7 h 38"/>
                      <a:gd name="T38" fmla="*/ 22 w 22"/>
                      <a:gd name="T39" fmla="*/ 3 h 38"/>
                      <a:gd name="T40" fmla="*/ 21 w 22"/>
                      <a:gd name="T41" fmla="*/ 0 h 38"/>
                      <a:gd name="T42" fmla="*/ 19 w 22"/>
                      <a:gd name="T43" fmla="*/ 1 h 38"/>
                      <a:gd name="T44" fmla="*/ 16 w 22"/>
                      <a:gd name="T45" fmla="*/ 5 h 38"/>
                      <a:gd name="T46" fmla="*/ 13 w 22"/>
                      <a:gd name="T47" fmla="*/ 9 h 38"/>
                      <a:gd name="T48" fmla="*/ 11 w 22"/>
                      <a:gd name="T49" fmla="*/ 12 h 38"/>
                      <a:gd name="T50" fmla="*/ 11 w 22"/>
                      <a:gd name="T51" fmla="*/ 15 h 38"/>
                      <a:gd name="T52" fmla="*/ 10 w 22"/>
                      <a:gd name="T53" fmla="*/ 17 h 38"/>
                      <a:gd name="T54" fmla="*/ 9 w 22"/>
                      <a:gd name="T55" fmla="*/ 20 h 38"/>
                      <a:gd name="T56" fmla="*/ 5 w 22"/>
                      <a:gd name="T57" fmla="*/ 21 h 38"/>
                      <a:gd name="T58" fmla="*/ 5 w 22"/>
                      <a:gd name="T59" fmla="*/ 22 h 38"/>
                      <a:gd name="T60" fmla="*/ 5 w 22"/>
                      <a:gd name="T61" fmla="*/ 24 h 38"/>
                      <a:gd name="T62" fmla="*/ 5 w 22"/>
                      <a:gd name="T63" fmla="*/ 27 h 38"/>
                      <a:gd name="T64" fmla="*/ 4 w 22"/>
                      <a:gd name="T65" fmla="*/ 29 h 38"/>
                      <a:gd name="T66" fmla="*/ 4 w 22"/>
                      <a:gd name="T67" fmla="*/ 30 h 38"/>
                      <a:gd name="T68" fmla="*/ 0 w 22"/>
                      <a:gd name="T69" fmla="*/ 34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2" h="38">
                        <a:moveTo>
                          <a:pt x="0" y="34"/>
                        </a:move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5"/>
                          <a:pt x="0" y="35"/>
                          <a:pt x="1" y="35"/>
                        </a:cubicBezTo>
                        <a:cubicBezTo>
                          <a:pt x="1" y="35"/>
                          <a:pt x="1" y="35"/>
                          <a:pt x="2" y="35"/>
                        </a:cubicBezTo>
                        <a:cubicBezTo>
                          <a:pt x="2" y="35"/>
                          <a:pt x="2" y="35"/>
                          <a:pt x="2" y="35"/>
                        </a:cubicBezTo>
                        <a:cubicBezTo>
                          <a:pt x="2" y="36"/>
                          <a:pt x="2" y="36"/>
                          <a:pt x="2" y="37"/>
                        </a:cubicBezTo>
                        <a:cubicBezTo>
                          <a:pt x="2" y="37"/>
                          <a:pt x="1" y="37"/>
                          <a:pt x="1" y="37"/>
                        </a:cubicBezTo>
                        <a:cubicBezTo>
                          <a:pt x="1" y="37"/>
                          <a:pt x="0" y="37"/>
                          <a:pt x="0" y="38"/>
                        </a:cubicBezTo>
                        <a:cubicBezTo>
                          <a:pt x="0" y="38"/>
                          <a:pt x="0" y="38"/>
                          <a:pt x="1" y="38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2" y="37"/>
                          <a:pt x="3" y="37"/>
                          <a:pt x="3" y="36"/>
                        </a:cubicBezTo>
                        <a:cubicBezTo>
                          <a:pt x="3" y="36"/>
                          <a:pt x="3" y="36"/>
                          <a:pt x="3" y="36"/>
                        </a:cubicBezTo>
                        <a:cubicBezTo>
                          <a:pt x="4" y="36"/>
                          <a:pt x="4" y="36"/>
                          <a:pt x="4" y="35"/>
                        </a:cubicBezTo>
                        <a:cubicBezTo>
                          <a:pt x="4" y="34"/>
                          <a:pt x="5" y="33"/>
                          <a:pt x="6" y="32"/>
                        </a:cubicBezTo>
                        <a:cubicBezTo>
                          <a:pt x="7" y="32"/>
                          <a:pt x="7" y="32"/>
                          <a:pt x="7" y="31"/>
                        </a:cubicBezTo>
                        <a:cubicBezTo>
                          <a:pt x="7" y="31"/>
                          <a:pt x="7" y="30"/>
                          <a:pt x="7" y="30"/>
                        </a:cubicBezTo>
                        <a:cubicBezTo>
                          <a:pt x="6" y="30"/>
                          <a:pt x="6" y="29"/>
                          <a:pt x="6" y="29"/>
                        </a:cubicBezTo>
                        <a:cubicBezTo>
                          <a:pt x="7" y="29"/>
                          <a:pt x="8" y="28"/>
                          <a:pt x="9" y="27"/>
                        </a:cubicBezTo>
                        <a:cubicBezTo>
                          <a:pt x="9" y="27"/>
                          <a:pt x="9" y="27"/>
                          <a:pt x="9" y="26"/>
                        </a:cubicBezTo>
                        <a:cubicBezTo>
                          <a:pt x="9" y="26"/>
                          <a:pt x="9" y="26"/>
                          <a:pt x="9" y="25"/>
                        </a:cubicBezTo>
                        <a:cubicBezTo>
                          <a:pt x="8" y="25"/>
                          <a:pt x="8" y="24"/>
                          <a:pt x="9" y="24"/>
                        </a:cubicBezTo>
                        <a:cubicBezTo>
                          <a:pt x="9" y="24"/>
                          <a:pt x="10" y="23"/>
                          <a:pt x="11" y="22"/>
                        </a:cubicBezTo>
                        <a:cubicBezTo>
                          <a:pt x="11" y="22"/>
                          <a:pt x="12" y="22"/>
                          <a:pt x="12" y="21"/>
                        </a:cubicBezTo>
                        <a:cubicBezTo>
                          <a:pt x="12" y="20"/>
                          <a:pt x="13" y="19"/>
                          <a:pt x="14" y="18"/>
                        </a:cubicBezTo>
                        <a:cubicBezTo>
                          <a:pt x="15" y="18"/>
                          <a:pt x="15" y="18"/>
                          <a:pt x="15" y="18"/>
                        </a:cubicBezTo>
                        <a:cubicBezTo>
                          <a:pt x="16" y="18"/>
                          <a:pt x="16" y="18"/>
                          <a:pt x="15" y="19"/>
                        </a:cubicBezTo>
                        <a:cubicBezTo>
                          <a:pt x="15" y="19"/>
                          <a:pt x="15" y="20"/>
                          <a:pt x="15" y="20"/>
                        </a:cubicBezTo>
                        <a:cubicBezTo>
                          <a:pt x="15" y="20"/>
                          <a:pt x="15" y="20"/>
                          <a:pt x="14" y="20"/>
                        </a:cubicBezTo>
                        <a:cubicBezTo>
                          <a:pt x="14" y="20"/>
                          <a:pt x="14" y="20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7" y="19"/>
                          <a:pt x="17" y="19"/>
                          <a:pt x="16" y="17"/>
                        </a:cubicBezTo>
                        <a:cubicBezTo>
                          <a:pt x="16" y="17"/>
                          <a:pt x="15" y="16"/>
                          <a:pt x="15" y="16"/>
                        </a:cubicBezTo>
                        <a:cubicBezTo>
                          <a:pt x="15" y="16"/>
                          <a:pt x="15" y="15"/>
                          <a:pt x="15" y="15"/>
                        </a:cubicBezTo>
                        <a:cubicBezTo>
                          <a:pt x="16" y="14"/>
                          <a:pt x="17" y="13"/>
                          <a:pt x="17" y="12"/>
                        </a:cubicBezTo>
                        <a:cubicBezTo>
                          <a:pt x="18" y="11"/>
                          <a:pt x="18" y="11"/>
                          <a:pt x="18" y="10"/>
                        </a:cubicBezTo>
                        <a:cubicBezTo>
                          <a:pt x="18" y="9"/>
                          <a:pt x="18" y="8"/>
                          <a:pt x="19" y="7"/>
                        </a:cubicBezTo>
                        <a:cubicBezTo>
                          <a:pt x="20" y="6"/>
                          <a:pt x="20" y="4"/>
                          <a:pt x="22" y="4"/>
                        </a:cubicBezTo>
                        <a:cubicBezTo>
                          <a:pt x="22" y="4"/>
                          <a:pt x="22" y="3"/>
                          <a:pt x="22" y="3"/>
                        </a:cubicBezTo>
                        <a:cubicBezTo>
                          <a:pt x="22" y="2"/>
                          <a:pt x="22" y="2"/>
                          <a:pt x="21" y="2"/>
                        </a:cubicBezTo>
                        <a:cubicBezTo>
                          <a:pt x="21" y="1"/>
                          <a:pt x="21" y="1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1"/>
                          <a:pt x="20" y="1"/>
                          <a:pt x="19" y="1"/>
                        </a:cubicBezTo>
                        <a:cubicBezTo>
                          <a:pt x="19" y="2"/>
                          <a:pt x="18" y="2"/>
                          <a:pt x="17" y="3"/>
                        </a:cubicBezTo>
                        <a:cubicBezTo>
                          <a:pt x="16" y="3"/>
                          <a:pt x="17" y="5"/>
                          <a:pt x="16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3" y="7"/>
                          <a:pt x="13" y="8"/>
                          <a:pt x="13" y="9"/>
                        </a:cubicBezTo>
                        <a:cubicBezTo>
                          <a:pt x="12" y="9"/>
                          <a:pt x="12" y="10"/>
                          <a:pt x="12" y="11"/>
                        </a:cubicBezTo>
                        <a:cubicBezTo>
                          <a:pt x="12" y="11"/>
                          <a:pt x="11" y="12"/>
                          <a:pt x="11" y="12"/>
                        </a:cubicBezTo>
                        <a:cubicBezTo>
                          <a:pt x="11" y="13"/>
                          <a:pt x="11" y="13"/>
                          <a:pt x="12" y="14"/>
                        </a:cubicBezTo>
                        <a:cubicBezTo>
                          <a:pt x="11" y="14"/>
                          <a:pt x="11" y="14"/>
                          <a:pt x="11" y="15"/>
                        </a:cubicBezTo>
                        <a:cubicBezTo>
                          <a:pt x="11" y="15"/>
                          <a:pt x="11" y="16"/>
                          <a:pt x="11" y="16"/>
                        </a:cubicBezTo>
                        <a:cubicBezTo>
                          <a:pt x="11" y="17"/>
                          <a:pt x="11" y="17"/>
                          <a:pt x="10" y="17"/>
                        </a:cubicBezTo>
                        <a:cubicBezTo>
                          <a:pt x="10" y="18"/>
                          <a:pt x="10" y="19"/>
                          <a:pt x="9" y="19"/>
                        </a:cubicBezTo>
                        <a:cubicBezTo>
                          <a:pt x="9" y="20"/>
                          <a:pt x="9" y="20"/>
                          <a:pt x="9" y="20"/>
                        </a:cubicBezTo>
                        <a:cubicBezTo>
                          <a:pt x="8" y="20"/>
                          <a:pt x="7" y="20"/>
                          <a:pt x="6" y="21"/>
                        </a:cubicBezTo>
                        <a:cubicBezTo>
                          <a:pt x="6" y="21"/>
                          <a:pt x="6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2"/>
                          <a:pt x="5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4" y="23"/>
                          <a:pt x="4" y="24"/>
                          <a:pt x="5" y="24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6" y="26"/>
                          <a:pt x="5" y="26"/>
                          <a:pt x="5" y="27"/>
                        </a:cubicBezTo>
                        <a:cubicBezTo>
                          <a:pt x="4" y="27"/>
                          <a:pt x="4" y="28"/>
                          <a:pt x="4" y="29"/>
                        </a:cubicBezTo>
                        <a:cubicBezTo>
                          <a:pt x="4" y="29"/>
                          <a:pt x="4" y="29"/>
                          <a:pt x="4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0"/>
                          <a:pt x="4" y="30"/>
                        </a:cubicBezTo>
                        <a:cubicBezTo>
                          <a:pt x="4" y="32"/>
                          <a:pt x="3" y="32"/>
                          <a:pt x="3" y="33"/>
                        </a:cubicBezTo>
                        <a:cubicBezTo>
                          <a:pt x="2" y="33"/>
                          <a:pt x="1" y="33"/>
                          <a:pt x="0" y="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79" name="Freeform 2451">
                    <a:extLst>
                      <a:ext uri="{FF2B5EF4-FFF2-40B4-BE49-F238E27FC236}">
                        <a16:creationId xmlns:a16="http://schemas.microsoft.com/office/drawing/2014/main" id="{6E62C3C4-8A30-4888-BF57-E56CB3F493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9" y="2826"/>
                    <a:ext cx="11" cy="8"/>
                  </a:xfrm>
                  <a:custGeom>
                    <a:avLst/>
                    <a:gdLst>
                      <a:gd name="T0" fmla="*/ 2 w 4"/>
                      <a:gd name="T1" fmla="*/ 0 h 3"/>
                      <a:gd name="T2" fmla="*/ 1 w 4"/>
                      <a:gd name="T3" fmla="*/ 1 h 3"/>
                      <a:gd name="T4" fmla="*/ 1 w 4"/>
                      <a:gd name="T5" fmla="*/ 1 h 3"/>
                      <a:gd name="T6" fmla="*/ 0 w 4"/>
                      <a:gd name="T7" fmla="*/ 2 h 3"/>
                      <a:gd name="T8" fmla="*/ 0 w 4"/>
                      <a:gd name="T9" fmla="*/ 3 h 3"/>
                      <a:gd name="T10" fmla="*/ 3 w 4"/>
                      <a:gd name="T11" fmla="*/ 2 h 3"/>
                      <a:gd name="T12" fmla="*/ 4 w 4"/>
                      <a:gd name="T13" fmla="*/ 1 h 3"/>
                      <a:gd name="T14" fmla="*/ 3 w 4"/>
                      <a:gd name="T15" fmla="*/ 0 h 3"/>
                      <a:gd name="T16" fmla="*/ 2 w 4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3">
                        <a:moveTo>
                          <a:pt x="2" y="0"/>
                        </a:move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0" name="Freeform 2452">
                    <a:extLst>
                      <a:ext uri="{FF2B5EF4-FFF2-40B4-BE49-F238E27FC236}">
                        <a16:creationId xmlns:a16="http://schemas.microsoft.com/office/drawing/2014/main" id="{7E075F10-06C7-4F07-952F-097A402AAA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2893"/>
                    <a:ext cx="5" cy="6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2 w 2"/>
                      <a:gd name="T17" fmla="*/ 0 h 2"/>
                      <a:gd name="T18" fmla="*/ 2 w 2"/>
                      <a:gd name="T1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1" name="Freeform 2453">
                    <a:extLst>
                      <a:ext uri="{FF2B5EF4-FFF2-40B4-BE49-F238E27FC236}">
                        <a16:creationId xmlns:a16="http://schemas.microsoft.com/office/drawing/2014/main" id="{6E5F2BDF-3FFD-49DE-9527-E2B106D45D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3" y="2848"/>
                    <a:ext cx="5" cy="2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1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1 w 2"/>
                      <a:gd name="T9" fmla="*/ 0 h 1"/>
                      <a:gd name="T10" fmla="*/ 0 w 2"/>
                      <a:gd name="T11" fmla="*/ 0 h 1"/>
                      <a:gd name="T12" fmla="*/ 0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2" name="Freeform 2454">
                    <a:extLst>
                      <a:ext uri="{FF2B5EF4-FFF2-40B4-BE49-F238E27FC236}">
                        <a16:creationId xmlns:a16="http://schemas.microsoft.com/office/drawing/2014/main" id="{2D7A93A8-104D-4310-A48A-278B7FD9C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794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0 h 2"/>
                      <a:gd name="T4" fmla="*/ 0 w 1"/>
                      <a:gd name="T5" fmla="*/ 1 h 2"/>
                      <a:gd name="T6" fmla="*/ 0 w 1"/>
                      <a:gd name="T7" fmla="*/ 2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3" name="Freeform 2455">
                    <a:extLst>
                      <a:ext uri="{FF2B5EF4-FFF2-40B4-BE49-F238E27FC236}">
                        <a16:creationId xmlns:a16="http://schemas.microsoft.com/office/drawing/2014/main" id="{72F425E6-00B3-4847-B785-66C075C454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8" y="2824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4" name="Oval 2456">
                    <a:extLst>
                      <a:ext uri="{FF2B5EF4-FFF2-40B4-BE49-F238E27FC236}">
                        <a16:creationId xmlns:a16="http://schemas.microsoft.com/office/drawing/2014/main" id="{705232AE-204F-412E-96D1-D03BCFD345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1" y="282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5" name="Freeform 2457">
                    <a:extLst>
                      <a:ext uri="{FF2B5EF4-FFF2-40B4-BE49-F238E27FC236}">
                        <a16:creationId xmlns:a16="http://schemas.microsoft.com/office/drawing/2014/main" id="{B0C48884-A4E2-4A22-917F-1EA081FD52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2896"/>
                    <a:ext cx="6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1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6" name="Freeform 2458">
                    <a:extLst>
                      <a:ext uri="{FF2B5EF4-FFF2-40B4-BE49-F238E27FC236}">
                        <a16:creationId xmlns:a16="http://schemas.microsoft.com/office/drawing/2014/main" id="{C20F799B-F89B-4317-A356-645DD3E6C9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003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7" name="Freeform 2459">
                    <a:extLst>
                      <a:ext uri="{FF2B5EF4-FFF2-40B4-BE49-F238E27FC236}">
                        <a16:creationId xmlns:a16="http://schemas.microsoft.com/office/drawing/2014/main" id="{513C1FDD-8EB3-46A8-B7EC-FBCB50DBFD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6" y="273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8" name="Freeform 2460">
                    <a:extLst>
                      <a:ext uri="{FF2B5EF4-FFF2-40B4-BE49-F238E27FC236}">
                        <a16:creationId xmlns:a16="http://schemas.microsoft.com/office/drawing/2014/main" id="{99089A2E-65C8-4721-B17E-4EF58BD4DE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54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89" name="Freeform 2461">
                    <a:extLst>
                      <a:ext uri="{FF2B5EF4-FFF2-40B4-BE49-F238E27FC236}">
                        <a16:creationId xmlns:a16="http://schemas.microsoft.com/office/drawing/2014/main" id="{6C1BEDEB-2CB1-42E5-A939-FF332F53B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2762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0" name="Freeform 2462">
                    <a:extLst>
                      <a:ext uri="{FF2B5EF4-FFF2-40B4-BE49-F238E27FC236}">
                        <a16:creationId xmlns:a16="http://schemas.microsoft.com/office/drawing/2014/main" id="{67FD4122-CEA4-48F9-AFC5-4EDEB2015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3" y="2821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1 w 1"/>
                      <a:gd name="T5" fmla="*/ 0 h 2"/>
                      <a:gd name="T6" fmla="*/ 1 w 1"/>
                      <a:gd name="T7" fmla="*/ 1 h 2"/>
                      <a:gd name="T8" fmla="*/ 0 w 1"/>
                      <a:gd name="T9" fmla="*/ 2 h 2"/>
                      <a:gd name="T10" fmla="*/ 0 w 1"/>
                      <a:gd name="T11" fmla="*/ 2 h 2"/>
                      <a:gd name="T12" fmla="*/ 1 w 1"/>
                      <a:gd name="T13" fmla="*/ 2 h 2"/>
                      <a:gd name="T14" fmla="*/ 1 w 1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1" name="Oval 2463">
                    <a:extLst>
                      <a:ext uri="{FF2B5EF4-FFF2-40B4-BE49-F238E27FC236}">
                        <a16:creationId xmlns:a16="http://schemas.microsoft.com/office/drawing/2014/main" id="{E4EC0723-9696-40B2-A5A4-0D14072402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283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2" name="Freeform 2464">
                    <a:extLst>
                      <a:ext uri="{FF2B5EF4-FFF2-40B4-BE49-F238E27FC236}">
                        <a16:creationId xmlns:a16="http://schemas.microsoft.com/office/drawing/2014/main" id="{71710CE0-D49B-4997-A07A-FF146609AE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2834"/>
                    <a:ext cx="8" cy="8"/>
                  </a:xfrm>
                  <a:custGeom>
                    <a:avLst/>
                    <a:gdLst>
                      <a:gd name="T0" fmla="*/ 1 w 3"/>
                      <a:gd name="T1" fmla="*/ 1 h 3"/>
                      <a:gd name="T2" fmla="*/ 1 w 3"/>
                      <a:gd name="T3" fmla="*/ 1 h 3"/>
                      <a:gd name="T4" fmla="*/ 0 w 3"/>
                      <a:gd name="T5" fmla="*/ 2 h 3"/>
                      <a:gd name="T6" fmla="*/ 0 w 3"/>
                      <a:gd name="T7" fmla="*/ 3 h 3"/>
                      <a:gd name="T8" fmla="*/ 1 w 3"/>
                      <a:gd name="T9" fmla="*/ 3 h 3"/>
                      <a:gd name="T10" fmla="*/ 2 w 3"/>
                      <a:gd name="T11" fmla="*/ 2 h 3"/>
                      <a:gd name="T12" fmla="*/ 2 w 3"/>
                      <a:gd name="T13" fmla="*/ 1 h 3"/>
                      <a:gd name="T14" fmla="*/ 3 w 3"/>
                      <a:gd name="T15" fmla="*/ 0 h 3"/>
                      <a:gd name="T16" fmla="*/ 1 w 3"/>
                      <a:gd name="T1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3" name="Freeform 2465">
                    <a:extLst>
                      <a:ext uri="{FF2B5EF4-FFF2-40B4-BE49-F238E27FC236}">
                        <a16:creationId xmlns:a16="http://schemas.microsoft.com/office/drawing/2014/main" id="{0011D003-5405-4876-96DF-A856CE50D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77"/>
                    <a:ext cx="6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1 w 2"/>
                      <a:gd name="T5" fmla="*/ 0 h 1"/>
                      <a:gd name="T6" fmla="*/ 1 w 2"/>
                      <a:gd name="T7" fmla="*/ 0 h 1"/>
                      <a:gd name="T8" fmla="*/ 1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4" name="Freeform 2466">
                    <a:extLst>
                      <a:ext uri="{FF2B5EF4-FFF2-40B4-BE49-F238E27FC236}">
                        <a16:creationId xmlns:a16="http://schemas.microsoft.com/office/drawing/2014/main" id="{34A8ECF9-80AC-4C85-BAC7-4607273886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926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5" name="Freeform 2467">
                    <a:extLst>
                      <a:ext uri="{FF2B5EF4-FFF2-40B4-BE49-F238E27FC236}">
                        <a16:creationId xmlns:a16="http://schemas.microsoft.com/office/drawing/2014/main" id="{7E2784B8-C525-45C5-B4AB-9441B015CB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9" y="284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6" name="Freeform 2468">
                    <a:extLst>
                      <a:ext uri="{FF2B5EF4-FFF2-40B4-BE49-F238E27FC236}">
                        <a16:creationId xmlns:a16="http://schemas.microsoft.com/office/drawing/2014/main" id="{EA38D073-4619-44A4-9AB7-A5D56FA28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8" y="2917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7" name="Freeform 2469">
                    <a:extLst>
                      <a:ext uri="{FF2B5EF4-FFF2-40B4-BE49-F238E27FC236}">
                        <a16:creationId xmlns:a16="http://schemas.microsoft.com/office/drawing/2014/main" id="{C2948A77-6C86-45BC-A3A8-112D04A5B5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6" y="29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8" name="Freeform 2470">
                    <a:extLst>
                      <a:ext uri="{FF2B5EF4-FFF2-40B4-BE49-F238E27FC236}">
                        <a16:creationId xmlns:a16="http://schemas.microsoft.com/office/drawing/2014/main" id="{537E708F-7DDE-4E9D-A17D-F93F4F54CC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2912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799" name="Freeform 2471">
                    <a:extLst>
                      <a:ext uri="{FF2B5EF4-FFF2-40B4-BE49-F238E27FC236}">
                        <a16:creationId xmlns:a16="http://schemas.microsoft.com/office/drawing/2014/main" id="{A131F60B-B4E9-4F90-A9CE-9332BAF309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281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0" name="Oval 2472">
                    <a:extLst>
                      <a:ext uri="{FF2B5EF4-FFF2-40B4-BE49-F238E27FC236}">
                        <a16:creationId xmlns:a16="http://schemas.microsoft.com/office/drawing/2014/main" id="{DF6089C1-8A68-4BCE-AD12-C31A092A7F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2837"/>
                    <a:ext cx="2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1" name="Freeform 2473">
                    <a:extLst>
                      <a:ext uri="{FF2B5EF4-FFF2-40B4-BE49-F238E27FC236}">
                        <a16:creationId xmlns:a16="http://schemas.microsoft.com/office/drawing/2014/main" id="{0909538C-AC4B-4AB7-888E-0308B1B0A8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808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2" name="Freeform 2474">
                    <a:extLst>
                      <a:ext uri="{FF2B5EF4-FFF2-40B4-BE49-F238E27FC236}">
                        <a16:creationId xmlns:a16="http://schemas.microsoft.com/office/drawing/2014/main" id="{9E8ACBDE-043A-48DE-8B0E-B20A3854EB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2883"/>
                    <a:ext cx="5" cy="10"/>
                  </a:xfrm>
                  <a:custGeom>
                    <a:avLst/>
                    <a:gdLst>
                      <a:gd name="T0" fmla="*/ 1 w 2"/>
                      <a:gd name="T1" fmla="*/ 3 h 4"/>
                      <a:gd name="T2" fmla="*/ 2 w 2"/>
                      <a:gd name="T3" fmla="*/ 1 h 4"/>
                      <a:gd name="T4" fmla="*/ 2 w 2"/>
                      <a:gd name="T5" fmla="*/ 1 h 4"/>
                      <a:gd name="T6" fmla="*/ 1 w 2"/>
                      <a:gd name="T7" fmla="*/ 1 h 4"/>
                      <a:gd name="T8" fmla="*/ 0 w 2"/>
                      <a:gd name="T9" fmla="*/ 3 h 4"/>
                      <a:gd name="T10" fmla="*/ 0 w 2"/>
                      <a:gd name="T11" fmla="*/ 4 h 4"/>
                      <a:gd name="T12" fmla="*/ 1 w 2"/>
                      <a:gd name="T1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4">
                        <a:moveTo>
                          <a:pt x="1" y="3"/>
                        </a:moveTo>
                        <a:cubicBezTo>
                          <a:pt x="2" y="3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3" name="Oval 2475">
                    <a:extLst>
                      <a:ext uri="{FF2B5EF4-FFF2-40B4-BE49-F238E27FC236}">
                        <a16:creationId xmlns:a16="http://schemas.microsoft.com/office/drawing/2014/main" id="{5362389B-BEBB-4E8E-A398-7EA68EED96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283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4" name="Freeform 2476">
                    <a:extLst>
                      <a:ext uri="{FF2B5EF4-FFF2-40B4-BE49-F238E27FC236}">
                        <a16:creationId xmlns:a16="http://schemas.microsoft.com/office/drawing/2014/main" id="{E34C3DE0-F893-4F60-B381-C7A0866284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869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5" name="Freeform 2477">
                    <a:extLst>
                      <a:ext uri="{FF2B5EF4-FFF2-40B4-BE49-F238E27FC236}">
                        <a16:creationId xmlns:a16="http://schemas.microsoft.com/office/drawing/2014/main" id="{9534A0EF-FAF0-4C2A-A056-9954791AF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3" y="3019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6" name="Freeform 2478">
                    <a:extLst>
                      <a:ext uri="{FF2B5EF4-FFF2-40B4-BE49-F238E27FC236}">
                        <a16:creationId xmlns:a16="http://schemas.microsoft.com/office/drawing/2014/main" id="{9BAA8232-BA17-40CD-BA3D-C60AC5FF9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8" y="273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7" name="Freeform 2479">
                    <a:extLst>
                      <a:ext uri="{FF2B5EF4-FFF2-40B4-BE49-F238E27FC236}">
                        <a16:creationId xmlns:a16="http://schemas.microsoft.com/office/drawing/2014/main" id="{F1D0E198-3E22-48D8-B611-091621B67F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75"/>
                    <a:ext cx="0" cy="3"/>
                  </a:xfrm>
                  <a:custGeom>
                    <a:avLst/>
                    <a:gdLst>
                      <a:gd name="T0" fmla="*/ 3 h 3"/>
                      <a:gd name="T1" fmla="*/ 3 h 3"/>
                      <a:gd name="T2" fmla="*/ 0 h 3"/>
                      <a:gd name="T3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8" name="Freeform 2480">
                    <a:extLst>
                      <a:ext uri="{FF2B5EF4-FFF2-40B4-BE49-F238E27FC236}">
                        <a16:creationId xmlns:a16="http://schemas.microsoft.com/office/drawing/2014/main" id="{5512B758-1D96-470D-969E-199647645B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65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09" name="Freeform 2481">
                    <a:extLst>
                      <a:ext uri="{FF2B5EF4-FFF2-40B4-BE49-F238E27FC236}">
                        <a16:creationId xmlns:a16="http://schemas.microsoft.com/office/drawing/2014/main" id="{699A7C43-D429-46CA-A034-378498845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1" y="2762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0" name="Oval 2482">
                    <a:extLst>
                      <a:ext uri="{FF2B5EF4-FFF2-40B4-BE49-F238E27FC236}">
                        <a16:creationId xmlns:a16="http://schemas.microsoft.com/office/drawing/2014/main" id="{6840D009-5167-42A1-BBDA-DA1EF158DC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2990"/>
                    <a:ext cx="2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1" name="Freeform 2483">
                    <a:extLst>
                      <a:ext uri="{FF2B5EF4-FFF2-40B4-BE49-F238E27FC236}">
                        <a16:creationId xmlns:a16="http://schemas.microsoft.com/office/drawing/2014/main" id="{10E6DF70-7463-4E05-8111-97B23D1F25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274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2" name="Freeform 2484">
                    <a:extLst>
                      <a:ext uri="{FF2B5EF4-FFF2-40B4-BE49-F238E27FC236}">
                        <a16:creationId xmlns:a16="http://schemas.microsoft.com/office/drawing/2014/main" id="{781978B6-4F79-4183-AF21-D102F94547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2864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3" name="Freeform 2485">
                    <a:extLst>
                      <a:ext uri="{FF2B5EF4-FFF2-40B4-BE49-F238E27FC236}">
                        <a16:creationId xmlns:a16="http://schemas.microsoft.com/office/drawing/2014/main" id="{512FD125-0276-4560-AD71-752DA70B75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0" y="2861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  <a:gd name="T3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4" name="Oval 2486">
                    <a:extLst>
                      <a:ext uri="{FF2B5EF4-FFF2-40B4-BE49-F238E27FC236}">
                        <a16:creationId xmlns:a16="http://schemas.microsoft.com/office/drawing/2014/main" id="{DC520BEB-73EE-4ECD-8E2F-D88B60BDF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2810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5" name="Freeform 2487">
                    <a:extLst>
                      <a:ext uri="{FF2B5EF4-FFF2-40B4-BE49-F238E27FC236}">
                        <a16:creationId xmlns:a16="http://schemas.microsoft.com/office/drawing/2014/main" id="{FC032F41-84F4-4E88-A428-DA61AE14D9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28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6" name="Freeform 2488">
                    <a:extLst>
                      <a:ext uri="{FF2B5EF4-FFF2-40B4-BE49-F238E27FC236}">
                        <a16:creationId xmlns:a16="http://schemas.microsoft.com/office/drawing/2014/main" id="{F2E9FE48-37BD-423F-B194-4817FF415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086"/>
                    <a:ext cx="16" cy="35"/>
                  </a:xfrm>
                  <a:custGeom>
                    <a:avLst/>
                    <a:gdLst>
                      <a:gd name="T0" fmla="*/ 1 w 6"/>
                      <a:gd name="T1" fmla="*/ 8 h 13"/>
                      <a:gd name="T2" fmla="*/ 0 w 6"/>
                      <a:gd name="T3" fmla="*/ 9 h 13"/>
                      <a:gd name="T4" fmla="*/ 0 w 6"/>
                      <a:gd name="T5" fmla="*/ 10 h 13"/>
                      <a:gd name="T6" fmla="*/ 0 w 6"/>
                      <a:gd name="T7" fmla="*/ 11 h 13"/>
                      <a:gd name="T8" fmla="*/ 1 w 6"/>
                      <a:gd name="T9" fmla="*/ 12 h 13"/>
                      <a:gd name="T10" fmla="*/ 3 w 6"/>
                      <a:gd name="T11" fmla="*/ 11 h 13"/>
                      <a:gd name="T12" fmla="*/ 4 w 6"/>
                      <a:gd name="T13" fmla="*/ 10 h 13"/>
                      <a:gd name="T14" fmla="*/ 4 w 6"/>
                      <a:gd name="T15" fmla="*/ 8 h 13"/>
                      <a:gd name="T16" fmla="*/ 5 w 6"/>
                      <a:gd name="T17" fmla="*/ 7 h 13"/>
                      <a:gd name="T18" fmla="*/ 5 w 6"/>
                      <a:gd name="T19" fmla="*/ 6 h 13"/>
                      <a:gd name="T20" fmla="*/ 4 w 6"/>
                      <a:gd name="T21" fmla="*/ 4 h 13"/>
                      <a:gd name="T22" fmla="*/ 4 w 6"/>
                      <a:gd name="T23" fmla="*/ 4 h 13"/>
                      <a:gd name="T24" fmla="*/ 5 w 6"/>
                      <a:gd name="T25" fmla="*/ 3 h 13"/>
                      <a:gd name="T26" fmla="*/ 5 w 6"/>
                      <a:gd name="T27" fmla="*/ 3 h 13"/>
                      <a:gd name="T28" fmla="*/ 5 w 6"/>
                      <a:gd name="T29" fmla="*/ 2 h 13"/>
                      <a:gd name="T30" fmla="*/ 5 w 6"/>
                      <a:gd name="T31" fmla="*/ 2 h 13"/>
                      <a:gd name="T32" fmla="*/ 6 w 6"/>
                      <a:gd name="T33" fmla="*/ 1 h 13"/>
                      <a:gd name="T34" fmla="*/ 6 w 6"/>
                      <a:gd name="T35" fmla="*/ 1 h 13"/>
                      <a:gd name="T36" fmla="*/ 5 w 6"/>
                      <a:gd name="T37" fmla="*/ 1 h 13"/>
                      <a:gd name="T38" fmla="*/ 5 w 6"/>
                      <a:gd name="T39" fmla="*/ 1 h 13"/>
                      <a:gd name="T40" fmla="*/ 5 w 6"/>
                      <a:gd name="T41" fmla="*/ 0 h 13"/>
                      <a:gd name="T42" fmla="*/ 4 w 6"/>
                      <a:gd name="T43" fmla="*/ 1 h 13"/>
                      <a:gd name="T44" fmla="*/ 4 w 6"/>
                      <a:gd name="T45" fmla="*/ 1 h 13"/>
                      <a:gd name="T46" fmla="*/ 4 w 6"/>
                      <a:gd name="T47" fmla="*/ 1 h 13"/>
                      <a:gd name="T48" fmla="*/ 3 w 6"/>
                      <a:gd name="T49" fmla="*/ 1 h 13"/>
                      <a:gd name="T50" fmla="*/ 3 w 6"/>
                      <a:gd name="T51" fmla="*/ 1 h 13"/>
                      <a:gd name="T52" fmla="*/ 3 w 6"/>
                      <a:gd name="T53" fmla="*/ 2 h 13"/>
                      <a:gd name="T54" fmla="*/ 2 w 6"/>
                      <a:gd name="T55" fmla="*/ 2 h 13"/>
                      <a:gd name="T56" fmla="*/ 2 w 6"/>
                      <a:gd name="T57" fmla="*/ 3 h 13"/>
                      <a:gd name="T58" fmla="*/ 2 w 6"/>
                      <a:gd name="T59" fmla="*/ 3 h 13"/>
                      <a:gd name="T60" fmla="*/ 2 w 6"/>
                      <a:gd name="T61" fmla="*/ 6 h 13"/>
                      <a:gd name="T62" fmla="*/ 2 w 6"/>
                      <a:gd name="T63" fmla="*/ 8 h 13"/>
                      <a:gd name="T64" fmla="*/ 1 w 6"/>
                      <a:gd name="T65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" h="13">
                        <a:moveTo>
                          <a:pt x="1" y="8"/>
                        </a:move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0" y="10"/>
                          <a:pt x="0" y="11"/>
                          <a:pt x="0" y="11"/>
                        </a:cubicBezTo>
                        <a:cubicBezTo>
                          <a:pt x="0" y="12"/>
                          <a:pt x="0" y="12"/>
                          <a:pt x="1" y="12"/>
                        </a:cubicBezTo>
                        <a:cubicBezTo>
                          <a:pt x="2" y="13"/>
                          <a:pt x="2" y="13"/>
                          <a:pt x="3" y="11"/>
                        </a:cubicBezTo>
                        <a:cubicBezTo>
                          <a:pt x="4" y="11"/>
                          <a:pt x="4" y="11"/>
                          <a:pt x="4" y="10"/>
                        </a:cubicBezTo>
                        <a:cubicBezTo>
                          <a:pt x="4" y="9"/>
                          <a:pt x="4" y="9"/>
                          <a:pt x="4" y="8"/>
                        </a:cubicBezTo>
                        <a:cubicBezTo>
                          <a:pt x="4" y="8"/>
                          <a:pt x="4" y="7"/>
                          <a:pt x="5" y="7"/>
                        </a:cubicBezTo>
                        <a:cubicBezTo>
                          <a:pt x="5" y="7"/>
                          <a:pt x="5" y="6"/>
                          <a:pt x="5" y="6"/>
                        </a:cubicBezTo>
                        <a:cubicBezTo>
                          <a:pt x="5" y="5"/>
                          <a:pt x="5" y="5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5"/>
                          <a:pt x="2" y="6"/>
                        </a:cubicBezTo>
                        <a:cubicBezTo>
                          <a:pt x="2" y="7"/>
                          <a:pt x="2" y="7"/>
                          <a:pt x="2" y="8"/>
                        </a:cubicBezTo>
                        <a:cubicBezTo>
                          <a:pt x="2" y="8"/>
                          <a:pt x="1" y="8"/>
                          <a:pt x="1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7" name="Freeform 2489">
                    <a:extLst>
                      <a:ext uri="{FF2B5EF4-FFF2-40B4-BE49-F238E27FC236}">
                        <a16:creationId xmlns:a16="http://schemas.microsoft.com/office/drawing/2014/main" id="{5AD15010-6A90-4F90-91E1-10567C5A9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119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8" name="Freeform 2490">
                    <a:extLst>
                      <a:ext uri="{FF2B5EF4-FFF2-40B4-BE49-F238E27FC236}">
                        <a16:creationId xmlns:a16="http://schemas.microsoft.com/office/drawing/2014/main" id="{EA43E08E-7684-4747-B3BB-D6F2538474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1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19" name="Freeform 2491">
                    <a:extLst>
                      <a:ext uri="{FF2B5EF4-FFF2-40B4-BE49-F238E27FC236}">
                        <a16:creationId xmlns:a16="http://schemas.microsoft.com/office/drawing/2014/main" id="{BF23499C-75E9-44C8-9619-DC3F977A85D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36" y="3781"/>
                    <a:ext cx="139" cy="129"/>
                  </a:xfrm>
                  <a:custGeom>
                    <a:avLst/>
                    <a:gdLst>
                      <a:gd name="T0" fmla="*/ 52 w 52"/>
                      <a:gd name="T1" fmla="*/ 46 h 48"/>
                      <a:gd name="T2" fmla="*/ 47 w 52"/>
                      <a:gd name="T3" fmla="*/ 43 h 48"/>
                      <a:gd name="T4" fmla="*/ 42 w 52"/>
                      <a:gd name="T5" fmla="*/ 37 h 48"/>
                      <a:gd name="T6" fmla="*/ 40 w 52"/>
                      <a:gd name="T7" fmla="*/ 35 h 48"/>
                      <a:gd name="T8" fmla="*/ 37 w 52"/>
                      <a:gd name="T9" fmla="*/ 33 h 48"/>
                      <a:gd name="T10" fmla="*/ 34 w 52"/>
                      <a:gd name="T11" fmla="*/ 30 h 48"/>
                      <a:gd name="T12" fmla="*/ 30 w 52"/>
                      <a:gd name="T13" fmla="*/ 27 h 48"/>
                      <a:gd name="T14" fmla="*/ 29 w 52"/>
                      <a:gd name="T15" fmla="*/ 24 h 48"/>
                      <a:gd name="T16" fmla="*/ 28 w 52"/>
                      <a:gd name="T17" fmla="*/ 24 h 48"/>
                      <a:gd name="T18" fmla="*/ 26 w 52"/>
                      <a:gd name="T19" fmla="*/ 22 h 48"/>
                      <a:gd name="T20" fmla="*/ 24 w 52"/>
                      <a:gd name="T21" fmla="*/ 21 h 48"/>
                      <a:gd name="T22" fmla="*/ 21 w 52"/>
                      <a:gd name="T23" fmla="*/ 20 h 48"/>
                      <a:gd name="T24" fmla="*/ 20 w 52"/>
                      <a:gd name="T25" fmla="*/ 19 h 48"/>
                      <a:gd name="T26" fmla="*/ 20 w 52"/>
                      <a:gd name="T27" fmla="*/ 18 h 48"/>
                      <a:gd name="T28" fmla="*/ 19 w 52"/>
                      <a:gd name="T29" fmla="*/ 17 h 48"/>
                      <a:gd name="T30" fmla="*/ 18 w 52"/>
                      <a:gd name="T31" fmla="*/ 16 h 48"/>
                      <a:gd name="T32" fmla="*/ 15 w 52"/>
                      <a:gd name="T33" fmla="*/ 13 h 48"/>
                      <a:gd name="T34" fmla="*/ 15 w 52"/>
                      <a:gd name="T35" fmla="*/ 13 h 48"/>
                      <a:gd name="T36" fmla="*/ 13 w 52"/>
                      <a:gd name="T37" fmla="*/ 12 h 48"/>
                      <a:gd name="T38" fmla="*/ 11 w 52"/>
                      <a:gd name="T39" fmla="*/ 10 h 48"/>
                      <a:gd name="T40" fmla="*/ 10 w 52"/>
                      <a:gd name="T41" fmla="*/ 9 h 48"/>
                      <a:gd name="T42" fmla="*/ 10 w 52"/>
                      <a:gd name="T43" fmla="*/ 9 h 48"/>
                      <a:gd name="T44" fmla="*/ 8 w 52"/>
                      <a:gd name="T45" fmla="*/ 4 h 48"/>
                      <a:gd name="T46" fmla="*/ 9 w 52"/>
                      <a:gd name="T47" fmla="*/ 2 h 48"/>
                      <a:gd name="T48" fmla="*/ 7 w 52"/>
                      <a:gd name="T49" fmla="*/ 1 h 48"/>
                      <a:gd name="T50" fmla="*/ 5 w 52"/>
                      <a:gd name="T51" fmla="*/ 3 h 48"/>
                      <a:gd name="T52" fmla="*/ 4 w 52"/>
                      <a:gd name="T53" fmla="*/ 3 h 48"/>
                      <a:gd name="T54" fmla="*/ 1 w 52"/>
                      <a:gd name="T55" fmla="*/ 5 h 48"/>
                      <a:gd name="T56" fmla="*/ 5 w 52"/>
                      <a:gd name="T57" fmla="*/ 8 h 48"/>
                      <a:gd name="T58" fmla="*/ 5 w 52"/>
                      <a:gd name="T59" fmla="*/ 9 h 48"/>
                      <a:gd name="T60" fmla="*/ 7 w 52"/>
                      <a:gd name="T61" fmla="*/ 10 h 48"/>
                      <a:gd name="T62" fmla="*/ 8 w 52"/>
                      <a:gd name="T63" fmla="*/ 13 h 48"/>
                      <a:gd name="T64" fmla="*/ 7 w 52"/>
                      <a:gd name="T65" fmla="*/ 14 h 48"/>
                      <a:gd name="T66" fmla="*/ 7 w 52"/>
                      <a:gd name="T67" fmla="*/ 13 h 48"/>
                      <a:gd name="T68" fmla="*/ 5 w 52"/>
                      <a:gd name="T69" fmla="*/ 12 h 48"/>
                      <a:gd name="T70" fmla="*/ 5 w 52"/>
                      <a:gd name="T71" fmla="*/ 12 h 48"/>
                      <a:gd name="T72" fmla="*/ 4 w 52"/>
                      <a:gd name="T73" fmla="*/ 10 h 48"/>
                      <a:gd name="T74" fmla="*/ 0 w 52"/>
                      <a:gd name="T75" fmla="*/ 10 h 48"/>
                      <a:gd name="T76" fmla="*/ 2 w 52"/>
                      <a:gd name="T77" fmla="*/ 11 h 48"/>
                      <a:gd name="T78" fmla="*/ 4 w 52"/>
                      <a:gd name="T79" fmla="*/ 14 h 48"/>
                      <a:gd name="T80" fmla="*/ 6 w 52"/>
                      <a:gd name="T81" fmla="*/ 17 h 48"/>
                      <a:gd name="T82" fmla="*/ 7 w 52"/>
                      <a:gd name="T83" fmla="*/ 18 h 48"/>
                      <a:gd name="T84" fmla="*/ 10 w 52"/>
                      <a:gd name="T85" fmla="*/ 20 h 48"/>
                      <a:gd name="T86" fmla="*/ 10 w 52"/>
                      <a:gd name="T87" fmla="*/ 20 h 48"/>
                      <a:gd name="T88" fmla="*/ 12 w 52"/>
                      <a:gd name="T89" fmla="*/ 21 h 48"/>
                      <a:gd name="T90" fmla="*/ 13 w 52"/>
                      <a:gd name="T91" fmla="*/ 22 h 48"/>
                      <a:gd name="T92" fmla="*/ 14 w 52"/>
                      <a:gd name="T93" fmla="*/ 23 h 48"/>
                      <a:gd name="T94" fmla="*/ 14 w 52"/>
                      <a:gd name="T95" fmla="*/ 23 h 48"/>
                      <a:gd name="T96" fmla="*/ 16 w 52"/>
                      <a:gd name="T97" fmla="*/ 25 h 48"/>
                      <a:gd name="T98" fmla="*/ 17 w 52"/>
                      <a:gd name="T99" fmla="*/ 26 h 48"/>
                      <a:gd name="T100" fmla="*/ 19 w 52"/>
                      <a:gd name="T101" fmla="*/ 28 h 48"/>
                      <a:gd name="T102" fmla="*/ 20 w 52"/>
                      <a:gd name="T103" fmla="*/ 29 h 48"/>
                      <a:gd name="T104" fmla="*/ 21 w 52"/>
                      <a:gd name="T105" fmla="*/ 30 h 48"/>
                      <a:gd name="T106" fmla="*/ 22 w 52"/>
                      <a:gd name="T107" fmla="*/ 31 h 48"/>
                      <a:gd name="T108" fmla="*/ 26 w 52"/>
                      <a:gd name="T109" fmla="*/ 35 h 48"/>
                      <a:gd name="T110" fmla="*/ 32 w 52"/>
                      <a:gd name="T111" fmla="*/ 37 h 48"/>
                      <a:gd name="T112" fmla="*/ 35 w 52"/>
                      <a:gd name="T113" fmla="*/ 34 h 48"/>
                      <a:gd name="T114" fmla="*/ 37 w 52"/>
                      <a:gd name="T115" fmla="*/ 35 h 48"/>
                      <a:gd name="T116" fmla="*/ 39 w 52"/>
                      <a:gd name="T117" fmla="*/ 38 h 48"/>
                      <a:gd name="T118" fmla="*/ 41 w 52"/>
                      <a:gd name="T119" fmla="*/ 43 h 48"/>
                      <a:gd name="T120" fmla="*/ 45 w 52"/>
                      <a:gd name="T121" fmla="*/ 47 h 48"/>
                      <a:gd name="T122" fmla="*/ 3 w 52"/>
                      <a:gd name="T123" fmla="*/ 13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2" h="48">
                        <a:moveTo>
                          <a:pt x="45" y="47"/>
                        </a:moveTo>
                        <a:cubicBezTo>
                          <a:pt x="47" y="48"/>
                          <a:pt x="49" y="48"/>
                          <a:pt x="51" y="48"/>
                        </a:cubicBezTo>
                        <a:cubicBezTo>
                          <a:pt x="51" y="47"/>
                          <a:pt x="51" y="47"/>
                          <a:pt x="52" y="46"/>
                        </a:cubicBezTo>
                        <a:cubicBezTo>
                          <a:pt x="52" y="46"/>
                          <a:pt x="52" y="46"/>
                          <a:pt x="52" y="46"/>
                        </a:cubicBezTo>
                        <a:cubicBezTo>
                          <a:pt x="51" y="45"/>
                          <a:pt x="50" y="45"/>
                          <a:pt x="50" y="45"/>
                        </a:cubicBezTo>
                        <a:cubicBezTo>
                          <a:pt x="49" y="44"/>
                          <a:pt x="48" y="44"/>
                          <a:pt x="47" y="43"/>
                        </a:cubicBezTo>
                        <a:cubicBezTo>
                          <a:pt x="44" y="41"/>
                          <a:pt x="44" y="42"/>
                          <a:pt x="44" y="38"/>
                        </a:cubicBezTo>
                        <a:cubicBezTo>
                          <a:pt x="44" y="38"/>
                          <a:pt x="44" y="38"/>
                          <a:pt x="43" y="38"/>
                        </a:cubicBezTo>
                        <a:cubicBezTo>
                          <a:pt x="43" y="37"/>
                          <a:pt x="43" y="37"/>
                          <a:pt x="42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0" y="37"/>
                          <a:pt x="40" y="37"/>
                          <a:pt x="40" y="37"/>
                        </a:cubicBezTo>
                        <a:cubicBezTo>
                          <a:pt x="40" y="36"/>
                          <a:pt x="40" y="36"/>
                          <a:pt x="40" y="35"/>
                        </a:cubicBezTo>
                        <a:cubicBezTo>
                          <a:pt x="40" y="34"/>
                          <a:pt x="39" y="34"/>
                          <a:pt x="38" y="34"/>
                        </a:cubicBezTo>
                        <a:cubicBezTo>
                          <a:pt x="38" y="34"/>
                          <a:pt x="38" y="34"/>
                          <a:pt x="38" y="34"/>
                        </a:cubicBezTo>
                        <a:cubicBezTo>
                          <a:pt x="37" y="34"/>
                          <a:pt x="37" y="34"/>
                          <a:pt x="37" y="33"/>
                        </a:cubicBezTo>
                        <a:cubicBezTo>
                          <a:pt x="37" y="33"/>
                          <a:pt x="37" y="33"/>
                          <a:pt x="37" y="33"/>
                        </a:cubicBezTo>
                        <a:cubicBezTo>
                          <a:pt x="36" y="33"/>
                          <a:pt x="36" y="32"/>
                          <a:pt x="36" y="32"/>
                        </a:cubicBezTo>
                        <a:cubicBezTo>
                          <a:pt x="35" y="31"/>
                          <a:pt x="34" y="31"/>
                          <a:pt x="34" y="30"/>
                        </a:cubicBezTo>
                        <a:cubicBezTo>
                          <a:pt x="34" y="28"/>
                          <a:pt x="33" y="28"/>
                          <a:pt x="32" y="28"/>
                        </a:cubicBezTo>
                        <a:cubicBezTo>
                          <a:pt x="32" y="28"/>
                          <a:pt x="31" y="27"/>
                          <a:pt x="31" y="27"/>
                        </a:cubicBezTo>
                        <a:cubicBezTo>
                          <a:pt x="31" y="27"/>
                          <a:pt x="31" y="27"/>
                          <a:pt x="30" y="27"/>
                        </a:cubicBezTo>
                        <a:cubicBezTo>
                          <a:pt x="30" y="27"/>
                          <a:pt x="29" y="27"/>
                          <a:pt x="29" y="27"/>
                        </a:cubicBezTo>
                        <a:cubicBezTo>
                          <a:pt x="28" y="27"/>
                          <a:pt x="29" y="26"/>
                          <a:pt x="29" y="26"/>
                        </a:cubicBezTo>
                        <a:cubicBezTo>
                          <a:pt x="29" y="25"/>
                          <a:pt x="29" y="25"/>
                          <a:pt x="29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7" y="23"/>
                          <a:pt x="27" y="23"/>
                          <a:pt x="26" y="22"/>
                        </a:cubicBezTo>
                        <a:cubicBezTo>
                          <a:pt x="26" y="22"/>
                          <a:pt x="26" y="22"/>
                          <a:pt x="26" y="22"/>
                        </a:cubicBezTo>
                        <a:cubicBezTo>
                          <a:pt x="26" y="22"/>
                          <a:pt x="26" y="22"/>
                          <a:pt x="25" y="22"/>
                        </a:cubicBezTo>
                        <a:cubicBezTo>
                          <a:pt x="25" y="22"/>
                          <a:pt x="25" y="22"/>
                          <a:pt x="25" y="22"/>
                        </a:cubicBezTo>
                        <a:cubicBezTo>
                          <a:pt x="25" y="22"/>
                          <a:pt x="24" y="22"/>
                          <a:pt x="24" y="21"/>
                        </a:cubicBezTo>
                        <a:cubicBezTo>
                          <a:pt x="23" y="20"/>
                          <a:pt x="22" y="20"/>
                          <a:pt x="22" y="19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2" y="19"/>
                          <a:pt x="22" y="19"/>
                          <a:pt x="22" y="19"/>
                        </a:cubicBezTo>
                        <a:cubicBezTo>
                          <a:pt x="21" y="19"/>
                          <a:pt x="21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8"/>
                          <a:pt x="20" y="18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6"/>
                          <a:pt x="18" y="16"/>
                          <a:pt x="18" y="16"/>
                        </a:cubicBezTo>
                        <a:cubicBezTo>
                          <a:pt x="18" y="16"/>
                          <a:pt x="18" y="15"/>
                          <a:pt x="17" y="15"/>
                        </a:cubicBezTo>
                        <a:cubicBezTo>
                          <a:pt x="16" y="15"/>
                          <a:pt x="15" y="15"/>
                          <a:pt x="15" y="14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5" y="12"/>
                          <a:pt x="14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1"/>
                          <a:pt x="12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8"/>
                          <a:pt x="10" y="8"/>
                          <a:pt x="10" y="7"/>
                        </a:cubicBezTo>
                        <a:cubicBezTo>
                          <a:pt x="9" y="7"/>
                          <a:pt x="9" y="7"/>
                          <a:pt x="10" y="6"/>
                        </a:cubicBezTo>
                        <a:cubicBezTo>
                          <a:pt x="9" y="5"/>
                          <a:pt x="9" y="5"/>
                          <a:pt x="8" y="4"/>
                        </a:cubicBezTo>
                        <a:cubicBezTo>
                          <a:pt x="8" y="4"/>
                          <a:pt x="8" y="4"/>
                          <a:pt x="8" y="3"/>
                        </a:cubicBezTo>
                        <a:cubicBezTo>
                          <a:pt x="8" y="3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6" y="1"/>
                          <a:pt x="6" y="2"/>
                          <a:pt x="6" y="2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5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3" y="7"/>
                          <a:pt x="4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10"/>
                          <a:pt x="6" y="10"/>
                          <a:pt x="7" y="10"/>
                        </a:cubicBezTo>
                        <a:cubicBezTo>
                          <a:pt x="7" y="10"/>
                          <a:pt x="8" y="10"/>
                          <a:pt x="8" y="10"/>
                        </a:cubicBezTo>
                        <a:cubicBezTo>
                          <a:pt x="8" y="10"/>
                          <a:pt x="8" y="11"/>
                          <a:pt x="8" y="11"/>
                        </a:cubicBezTo>
                        <a:cubicBezTo>
                          <a:pt x="8" y="11"/>
                          <a:pt x="8" y="12"/>
                          <a:pt x="8" y="13"/>
                        </a:cubicBezTo>
                        <a:cubicBezTo>
                          <a:pt x="8" y="13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7" y="14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1"/>
                          <a:pt x="5" y="11"/>
                          <a:pt x="4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4" y="11"/>
                          <a:pt x="4" y="10"/>
                          <a:pt x="4" y="10"/>
                        </a:cubicBezTo>
                        <a:cubicBezTo>
                          <a:pt x="3" y="10"/>
                          <a:pt x="2" y="10"/>
                          <a:pt x="1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1" y="11"/>
                        </a:cubicBezTo>
                        <a:cubicBezTo>
                          <a:pt x="1" y="11"/>
                          <a:pt x="2" y="11"/>
                          <a:pt x="2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2" y="13"/>
                          <a:pt x="2" y="13"/>
                          <a:pt x="3" y="14"/>
                        </a:cubicBezTo>
                        <a:cubicBezTo>
                          <a:pt x="3" y="14"/>
                          <a:pt x="4" y="14"/>
                          <a:pt x="4" y="15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4" y="15"/>
                        </a:cubicBezTo>
                        <a:cubicBezTo>
                          <a:pt x="5" y="15"/>
                          <a:pt x="5" y="16"/>
                          <a:pt x="6" y="17"/>
                        </a:cubicBezTo>
                        <a:cubicBezTo>
                          <a:pt x="6" y="18"/>
                          <a:pt x="6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9"/>
                          <a:pt x="8" y="19"/>
                          <a:pt x="9" y="19"/>
                        </a:cubicBezTo>
                        <a:cubicBezTo>
                          <a:pt x="9" y="19"/>
                          <a:pt x="10" y="19"/>
                          <a:pt x="10" y="20"/>
                        </a:cubicBezTo>
                        <a:cubicBezTo>
                          <a:pt x="10" y="19"/>
                          <a:pt x="10" y="19"/>
                          <a:pt x="10" y="19"/>
                        </a:cubicBezTo>
                        <a:cubicBezTo>
                          <a:pt x="10" y="19"/>
                          <a:pt x="10" y="19"/>
                          <a:pt x="10" y="19"/>
                        </a:cubicBezTo>
                        <a:cubicBezTo>
                          <a:pt x="10" y="20"/>
                          <a:pt x="10" y="20"/>
                          <a:pt x="10" y="20"/>
                        </a:cubicBezTo>
                        <a:cubicBezTo>
                          <a:pt x="10" y="20"/>
                          <a:pt x="11" y="21"/>
                          <a:pt x="12" y="22"/>
                        </a:cubicBezTo>
                        <a:cubicBezTo>
                          <a:pt x="12" y="22"/>
                          <a:pt x="12" y="22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3" y="23"/>
                          <a:pt x="14" y="23"/>
                          <a:pt x="14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3"/>
                          <a:pt x="14" y="23"/>
                          <a:pt x="14" y="23"/>
                        </a:cubicBezTo>
                        <a:cubicBezTo>
                          <a:pt x="15" y="24"/>
                          <a:pt x="15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7"/>
                          <a:pt x="18" y="27"/>
                          <a:pt x="19" y="28"/>
                        </a:cubicBezTo>
                        <a:cubicBezTo>
                          <a:pt x="19" y="28"/>
                          <a:pt x="20" y="28"/>
                          <a:pt x="20" y="29"/>
                        </a:cubicBezTo>
                        <a:cubicBezTo>
                          <a:pt x="20" y="29"/>
                          <a:pt x="20" y="29"/>
                          <a:pt x="20" y="28"/>
                        </a:cubicBezTo>
                        <a:cubicBezTo>
                          <a:pt x="20" y="28"/>
                          <a:pt x="20" y="29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20" y="29"/>
                          <a:pt x="20" y="30"/>
                          <a:pt x="21" y="30"/>
                        </a:cubicBezTo>
                        <a:cubicBezTo>
                          <a:pt x="21" y="30"/>
                          <a:pt x="21" y="30"/>
                          <a:pt x="21" y="30"/>
                        </a:cubicBezTo>
                        <a:cubicBezTo>
                          <a:pt x="21" y="30"/>
                          <a:pt x="21" y="30"/>
                          <a:pt x="21" y="30"/>
                        </a:cubicBezTo>
                        <a:cubicBezTo>
                          <a:pt x="21" y="30"/>
                          <a:pt x="22" y="30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2"/>
                          <a:pt x="23" y="32"/>
                          <a:pt x="24" y="33"/>
                        </a:cubicBezTo>
                        <a:cubicBezTo>
                          <a:pt x="24" y="33"/>
                          <a:pt x="24" y="33"/>
                          <a:pt x="24" y="33"/>
                        </a:cubicBezTo>
                        <a:cubicBezTo>
                          <a:pt x="25" y="34"/>
                          <a:pt x="25" y="34"/>
                          <a:pt x="26" y="35"/>
                        </a:cubicBezTo>
                        <a:cubicBezTo>
                          <a:pt x="27" y="35"/>
                          <a:pt x="28" y="35"/>
                          <a:pt x="28" y="36"/>
                        </a:cubicBezTo>
                        <a:cubicBezTo>
                          <a:pt x="28" y="36"/>
                          <a:pt x="28" y="37"/>
                          <a:pt x="29" y="37"/>
                        </a:cubicBezTo>
                        <a:cubicBezTo>
                          <a:pt x="30" y="38"/>
                          <a:pt x="31" y="37"/>
                          <a:pt x="32" y="37"/>
                        </a:cubicBezTo>
                        <a:cubicBezTo>
                          <a:pt x="32" y="36"/>
                          <a:pt x="32" y="36"/>
                          <a:pt x="32" y="35"/>
                        </a:cubicBezTo>
                        <a:cubicBezTo>
                          <a:pt x="32" y="35"/>
                          <a:pt x="32" y="34"/>
                          <a:pt x="33" y="34"/>
                        </a:cubicBezTo>
                        <a:cubicBezTo>
                          <a:pt x="34" y="34"/>
                          <a:pt x="34" y="34"/>
                          <a:pt x="35" y="34"/>
                        </a:cubicBezTo>
                        <a:cubicBezTo>
                          <a:pt x="35" y="34"/>
                          <a:pt x="36" y="34"/>
                          <a:pt x="36" y="35"/>
                        </a:cubicBezTo>
                        <a:cubicBezTo>
                          <a:pt x="36" y="35"/>
                          <a:pt x="36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6"/>
                          <a:pt x="37" y="37"/>
                          <a:pt x="38" y="38"/>
                        </a:cubicBezTo>
                        <a:cubicBezTo>
                          <a:pt x="38" y="38"/>
                          <a:pt x="39" y="38"/>
                          <a:pt x="39" y="38"/>
                        </a:cubicBezTo>
                        <a:cubicBezTo>
                          <a:pt x="39" y="38"/>
                          <a:pt x="39" y="38"/>
                          <a:pt x="39" y="38"/>
                        </a:cubicBezTo>
                        <a:cubicBezTo>
                          <a:pt x="39" y="39"/>
                          <a:pt x="38" y="39"/>
                          <a:pt x="38" y="40"/>
                        </a:cubicBezTo>
                        <a:cubicBezTo>
                          <a:pt x="39" y="40"/>
                          <a:pt x="39" y="41"/>
                          <a:pt x="39" y="41"/>
                        </a:cubicBezTo>
                        <a:cubicBezTo>
                          <a:pt x="39" y="42"/>
                          <a:pt x="40" y="42"/>
                          <a:pt x="41" y="43"/>
                        </a:cubicBezTo>
                        <a:cubicBezTo>
                          <a:pt x="42" y="43"/>
                          <a:pt x="43" y="44"/>
                          <a:pt x="43" y="44"/>
                        </a:cubicBezTo>
                        <a:cubicBezTo>
                          <a:pt x="43" y="45"/>
                          <a:pt x="44" y="46"/>
                          <a:pt x="44" y="47"/>
                        </a:cubicBezTo>
                        <a:cubicBezTo>
                          <a:pt x="45" y="47"/>
                          <a:pt x="45" y="47"/>
                          <a:pt x="45" y="47"/>
                        </a:cubicBezTo>
                        <a:close/>
                        <a:moveTo>
                          <a:pt x="3" y="13"/>
                        </a:move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0" name="Freeform 2492">
                    <a:extLst>
                      <a:ext uri="{FF2B5EF4-FFF2-40B4-BE49-F238E27FC236}">
                        <a16:creationId xmlns:a16="http://schemas.microsoft.com/office/drawing/2014/main" id="{2BD0DF2D-93BA-41F1-A5B4-58B50DA611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5" y="40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1" name="Freeform 2493">
                    <a:extLst>
                      <a:ext uri="{FF2B5EF4-FFF2-40B4-BE49-F238E27FC236}">
                        <a16:creationId xmlns:a16="http://schemas.microsoft.com/office/drawing/2014/main" id="{FB7C33C0-074A-4965-8D99-F09F3A2A83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268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2" name="Freeform 2494">
                    <a:extLst>
                      <a:ext uri="{FF2B5EF4-FFF2-40B4-BE49-F238E27FC236}">
                        <a16:creationId xmlns:a16="http://schemas.microsoft.com/office/drawing/2014/main" id="{FDE96A99-8EE8-450B-84F6-7A5A8DE033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3" y="29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3" name="Freeform 2495">
                    <a:extLst>
                      <a:ext uri="{FF2B5EF4-FFF2-40B4-BE49-F238E27FC236}">
                        <a16:creationId xmlns:a16="http://schemas.microsoft.com/office/drawing/2014/main" id="{8C11AD0A-2D1E-4E71-BA0B-B991FC828D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2931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1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4" name="Freeform 2496">
                    <a:extLst>
                      <a:ext uri="{FF2B5EF4-FFF2-40B4-BE49-F238E27FC236}">
                        <a16:creationId xmlns:a16="http://schemas.microsoft.com/office/drawing/2014/main" id="{C0E513EC-D980-422A-B5F7-7584C25E07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84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1 w 2"/>
                      <a:gd name="T3" fmla="*/ 1 h 2"/>
                      <a:gd name="T4" fmla="*/ 1 w 2"/>
                      <a:gd name="T5" fmla="*/ 1 h 2"/>
                      <a:gd name="T6" fmla="*/ 1 w 2"/>
                      <a:gd name="T7" fmla="*/ 0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5" name="Freeform 2497">
                    <a:extLst>
                      <a:ext uri="{FF2B5EF4-FFF2-40B4-BE49-F238E27FC236}">
                        <a16:creationId xmlns:a16="http://schemas.microsoft.com/office/drawing/2014/main" id="{7D0C41AE-ECF9-4618-A941-5615A252CB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3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6" name="Freeform 2498">
                    <a:extLst>
                      <a:ext uri="{FF2B5EF4-FFF2-40B4-BE49-F238E27FC236}">
                        <a16:creationId xmlns:a16="http://schemas.microsoft.com/office/drawing/2014/main" id="{C1DB0B64-D246-49BC-8974-CEBE51D167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3867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7" name="Freeform 2499">
                    <a:extLst>
                      <a:ext uri="{FF2B5EF4-FFF2-40B4-BE49-F238E27FC236}">
                        <a16:creationId xmlns:a16="http://schemas.microsoft.com/office/drawing/2014/main" id="{92E8EF66-9942-4A62-9C83-6A6771094D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38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8" name="Freeform 2500">
                    <a:extLst>
                      <a:ext uri="{FF2B5EF4-FFF2-40B4-BE49-F238E27FC236}">
                        <a16:creationId xmlns:a16="http://schemas.microsoft.com/office/drawing/2014/main" id="{78C7418D-3D2C-4BC1-A36B-923DA5C664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4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29" name="Freeform 2501">
                    <a:extLst>
                      <a:ext uri="{FF2B5EF4-FFF2-40B4-BE49-F238E27FC236}">
                        <a16:creationId xmlns:a16="http://schemas.microsoft.com/office/drawing/2014/main" id="{CB34B3AB-9198-45C9-887D-DC34F4DC6E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30" name="Freeform 2502">
                    <a:extLst>
                      <a:ext uri="{FF2B5EF4-FFF2-40B4-BE49-F238E27FC236}">
                        <a16:creationId xmlns:a16="http://schemas.microsoft.com/office/drawing/2014/main" id="{3B950542-C242-4753-BADD-3C2E73E4C9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073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  <a:gd name="T12" fmla="*/ 1 w 1"/>
                      <a:gd name="T13" fmla="*/ 0 h 2"/>
                      <a:gd name="T14" fmla="*/ 1 w 1"/>
                      <a:gd name="T15" fmla="*/ 0 h 2"/>
                      <a:gd name="T16" fmla="*/ 1 w 1"/>
                      <a:gd name="T17" fmla="*/ 1 h 2"/>
                      <a:gd name="T18" fmla="*/ 1 w 1"/>
                      <a:gd name="T19" fmla="*/ 1 h 2"/>
                      <a:gd name="T20" fmla="*/ 0 w 1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31" name="Freeform 2503">
                    <a:extLst>
                      <a:ext uri="{FF2B5EF4-FFF2-40B4-BE49-F238E27FC236}">
                        <a16:creationId xmlns:a16="http://schemas.microsoft.com/office/drawing/2014/main" id="{2983621A-947F-4BE0-8189-5BA331BFFC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352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32" name="Freeform 2504">
                    <a:extLst>
                      <a:ext uri="{FF2B5EF4-FFF2-40B4-BE49-F238E27FC236}">
                        <a16:creationId xmlns:a16="http://schemas.microsoft.com/office/drawing/2014/main" id="{599088F5-124A-4D89-86FB-62F5D083A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0" y="30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833" name="Freeform 2505">
                    <a:extLst>
                      <a:ext uri="{FF2B5EF4-FFF2-40B4-BE49-F238E27FC236}">
                        <a16:creationId xmlns:a16="http://schemas.microsoft.com/office/drawing/2014/main" id="{F404FB09-CDDF-4914-9290-2108EAD0DD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1" y="3931"/>
                    <a:ext cx="5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2 w 2"/>
                      <a:gd name="T5" fmla="*/ 0 h 3"/>
                      <a:gd name="T6" fmla="*/ 2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1 w 2"/>
                      <a:gd name="T13" fmla="*/ 3 h 3"/>
                      <a:gd name="T14" fmla="*/ 2 w 2"/>
                      <a:gd name="T15" fmla="*/ 2 h 3"/>
                      <a:gd name="T16" fmla="*/ 2 w 2"/>
                      <a:gd name="T17" fmla="*/ 2 h 3"/>
                      <a:gd name="T18" fmla="*/ 2 w 2"/>
                      <a:gd name="T1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706" name="文本框 705">
                <a:extLst>
                  <a:ext uri="{FF2B5EF4-FFF2-40B4-BE49-F238E27FC236}">
                    <a16:creationId xmlns:a16="http://schemas.microsoft.com/office/drawing/2014/main" id="{E67A4993-52A7-40F6-BE26-F9E1C4CA2185}"/>
                  </a:ext>
                </a:extLst>
              </p:cNvPr>
              <p:cNvSpPr txBox="1"/>
              <p:nvPr/>
            </p:nvSpPr>
            <p:spPr>
              <a:xfrm>
                <a:off x="3856741" y="1873245"/>
                <a:ext cx="755335" cy="677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3800" dirty="0">
                    <a:solidFill>
                      <a:schemeClr val="bg1"/>
                    </a:solidFill>
                    <a:cs typeface="+mn-ea"/>
                    <a:sym typeface="+mn-lt"/>
                  </a:rPr>
                  <a:t>03</a:t>
                </a:r>
                <a:endParaRPr lang="zh-CN" altLang="en-US" sz="3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03" name="文本框 702">
              <a:extLst>
                <a:ext uri="{FF2B5EF4-FFF2-40B4-BE49-F238E27FC236}">
                  <a16:creationId xmlns:a16="http://schemas.microsoft.com/office/drawing/2014/main" id="{69AE7DF3-7276-4F70-ABF4-EA76C21355EA}"/>
                </a:ext>
              </a:extLst>
            </p:cNvPr>
            <p:cNvSpPr txBox="1"/>
            <p:nvPr/>
          </p:nvSpPr>
          <p:spPr>
            <a:xfrm>
              <a:off x="3853521" y="2745775"/>
              <a:ext cx="615553" cy="2487219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en-US" altLang="zh-CN" sz="2800" b="1" dirty="0">
                  <a:cs typeface="+mn-ea"/>
                  <a:sym typeface="+mn-lt"/>
                </a:rPr>
                <a:t>Add title text</a:t>
              </a:r>
              <a:endParaRPr lang="zh-CN" altLang="en-US" sz="2800" b="1" dirty="0">
                <a:cs typeface="+mn-ea"/>
                <a:sym typeface="+mn-lt"/>
              </a:endParaRPr>
            </a:p>
          </p:txBody>
        </p:sp>
        <p:sp>
          <p:nvSpPr>
            <p:cNvPr id="704" name="文本框 703">
              <a:extLst>
                <a:ext uri="{FF2B5EF4-FFF2-40B4-BE49-F238E27FC236}">
                  <a16:creationId xmlns:a16="http://schemas.microsoft.com/office/drawing/2014/main" id="{25C8D377-D6CC-4A5B-A489-A29BAF90793C}"/>
                </a:ext>
              </a:extLst>
            </p:cNvPr>
            <p:cNvSpPr txBox="1"/>
            <p:nvPr/>
          </p:nvSpPr>
          <p:spPr>
            <a:xfrm>
              <a:off x="4277986" y="2761183"/>
              <a:ext cx="430887" cy="116589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en-US" altLang="zh-CN" sz="1600" b="1" dirty="0">
                  <a:cs typeface="+mn-ea"/>
                  <a:sym typeface="+mn-lt"/>
                </a:rPr>
                <a:t>Part Three</a:t>
              </a:r>
            </a:p>
          </p:txBody>
        </p:sp>
      </p:grpSp>
      <p:grpSp>
        <p:nvGrpSpPr>
          <p:cNvPr id="1045" name="组合 1044">
            <a:extLst>
              <a:ext uri="{FF2B5EF4-FFF2-40B4-BE49-F238E27FC236}">
                <a16:creationId xmlns:a16="http://schemas.microsoft.com/office/drawing/2014/main" id="{3C254785-7738-427D-BF17-B56594154FC3}"/>
              </a:ext>
            </a:extLst>
          </p:cNvPr>
          <p:cNvGrpSpPr/>
          <p:nvPr/>
        </p:nvGrpSpPr>
        <p:grpSpPr>
          <a:xfrm>
            <a:off x="8441047" y="2061503"/>
            <a:ext cx="855352" cy="3359749"/>
            <a:chOff x="3853521" y="1873245"/>
            <a:chExt cx="855352" cy="3359749"/>
          </a:xfrm>
        </p:grpSpPr>
        <p:grpSp>
          <p:nvGrpSpPr>
            <p:cNvPr id="1046" name="组合 1045">
              <a:extLst>
                <a:ext uri="{FF2B5EF4-FFF2-40B4-BE49-F238E27FC236}">
                  <a16:creationId xmlns:a16="http://schemas.microsoft.com/office/drawing/2014/main" id="{41430CF6-B5A3-4CE1-9F6A-11AD836E352C}"/>
                </a:ext>
              </a:extLst>
            </p:cNvPr>
            <p:cNvGrpSpPr/>
            <p:nvPr/>
          </p:nvGrpSpPr>
          <p:grpSpPr>
            <a:xfrm>
              <a:off x="3856741" y="1873245"/>
              <a:ext cx="758787" cy="768758"/>
              <a:chOff x="3856741" y="1873245"/>
              <a:chExt cx="758787" cy="768758"/>
            </a:xfrm>
          </p:grpSpPr>
          <p:grpSp>
            <p:nvGrpSpPr>
              <p:cNvPr id="1049" name="组合 1048">
                <a:extLst>
                  <a:ext uri="{FF2B5EF4-FFF2-40B4-BE49-F238E27FC236}">
                    <a16:creationId xmlns:a16="http://schemas.microsoft.com/office/drawing/2014/main" id="{E8912922-E058-4D3E-A53C-8254D6F9029E}"/>
                  </a:ext>
                </a:extLst>
              </p:cNvPr>
              <p:cNvGrpSpPr/>
              <p:nvPr/>
            </p:nvGrpSpPr>
            <p:grpSpPr>
              <a:xfrm>
                <a:off x="3864675" y="1882588"/>
                <a:ext cx="750853" cy="759415"/>
                <a:chOff x="4241192" y="1950745"/>
                <a:chExt cx="949373" cy="960199"/>
              </a:xfrm>
            </p:grpSpPr>
            <p:grpSp>
              <p:nvGrpSpPr>
                <p:cNvPr id="1051" name="Group 1499">
                  <a:extLst>
                    <a:ext uri="{FF2B5EF4-FFF2-40B4-BE49-F238E27FC236}">
                      <a16:creationId xmlns:a16="http://schemas.microsoft.com/office/drawing/2014/main" id="{08CB504D-61E4-4632-B1F0-46003C833E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41192" y="1950745"/>
                  <a:ext cx="949373" cy="960199"/>
                  <a:chOff x="3399" y="1715"/>
                  <a:chExt cx="877" cy="887"/>
                </a:xfrm>
              </p:grpSpPr>
              <p:sp>
                <p:nvSpPr>
                  <p:cNvPr id="1378" name="Freeform 1500">
                    <a:extLst>
                      <a:ext uri="{FF2B5EF4-FFF2-40B4-BE49-F238E27FC236}">
                        <a16:creationId xmlns:a16="http://schemas.microsoft.com/office/drawing/2014/main" id="{1B4A6E0C-DB69-471A-A821-42FB42377B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32" y="1715"/>
                    <a:ext cx="13" cy="11"/>
                  </a:xfrm>
                  <a:custGeom>
                    <a:avLst/>
                    <a:gdLst>
                      <a:gd name="T0" fmla="*/ 5 w 5"/>
                      <a:gd name="T1" fmla="*/ 2 h 4"/>
                      <a:gd name="T2" fmla="*/ 3 w 5"/>
                      <a:gd name="T3" fmla="*/ 3 h 4"/>
                      <a:gd name="T4" fmla="*/ 2 w 5"/>
                      <a:gd name="T5" fmla="*/ 4 h 4"/>
                      <a:gd name="T6" fmla="*/ 0 w 5"/>
                      <a:gd name="T7" fmla="*/ 3 h 4"/>
                      <a:gd name="T8" fmla="*/ 5 w 5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4">
                        <a:moveTo>
                          <a:pt x="5" y="2"/>
                        </a:moveTo>
                        <a:cubicBezTo>
                          <a:pt x="5" y="3"/>
                          <a:pt x="4" y="3"/>
                          <a:pt x="3" y="3"/>
                        </a:cubicBezTo>
                        <a:cubicBezTo>
                          <a:pt x="5" y="3"/>
                          <a:pt x="2" y="2"/>
                          <a:pt x="2" y="4"/>
                        </a:cubicBezTo>
                        <a:cubicBezTo>
                          <a:pt x="1" y="3"/>
                          <a:pt x="2" y="3"/>
                          <a:pt x="0" y="3"/>
                        </a:cubicBezTo>
                        <a:cubicBezTo>
                          <a:pt x="0" y="0"/>
                          <a:pt x="4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79" name="Freeform 1501">
                    <a:extLst>
                      <a:ext uri="{FF2B5EF4-FFF2-40B4-BE49-F238E27FC236}">
                        <a16:creationId xmlns:a16="http://schemas.microsoft.com/office/drawing/2014/main" id="{5B3BB5CE-E9C1-45B9-8591-E007529F6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56" y="1720"/>
                    <a:ext cx="13" cy="6"/>
                  </a:xfrm>
                  <a:custGeom>
                    <a:avLst/>
                    <a:gdLst>
                      <a:gd name="T0" fmla="*/ 2 w 5"/>
                      <a:gd name="T1" fmla="*/ 1 h 2"/>
                      <a:gd name="T2" fmla="*/ 5 w 5"/>
                      <a:gd name="T3" fmla="*/ 0 h 2"/>
                      <a:gd name="T4" fmla="*/ 4 w 5"/>
                      <a:gd name="T5" fmla="*/ 2 h 2"/>
                      <a:gd name="T6" fmla="*/ 0 w 5"/>
                      <a:gd name="T7" fmla="*/ 1 h 2"/>
                      <a:gd name="T8" fmla="*/ 2 w 5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">
                        <a:moveTo>
                          <a:pt x="2" y="1"/>
                        </a:moveTo>
                        <a:cubicBezTo>
                          <a:pt x="3" y="1"/>
                          <a:pt x="3" y="0"/>
                          <a:pt x="5" y="0"/>
                        </a:cubicBezTo>
                        <a:cubicBezTo>
                          <a:pt x="5" y="2"/>
                          <a:pt x="4" y="1"/>
                          <a:pt x="4" y="2"/>
                        </a:cubicBezTo>
                        <a:cubicBezTo>
                          <a:pt x="3" y="2"/>
                          <a:pt x="1" y="2"/>
                          <a:pt x="0" y="1"/>
                        </a:cubicBezTo>
                        <a:cubicBezTo>
                          <a:pt x="0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0" name="Freeform 1502">
                    <a:extLst>
                      <a:ext uri="{FF2B5EF4-FFF2-40B4-BE49-F238E27FC236}">
                        <a16:creationId xmlns:a16="http://schemas.microsoft.com/office/drawing/2014/main" id="{934CDC90-EABA-4F41-93D1-A61BE54F73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8" y="1718"/>
                    <a:ext cx="5" cy="11"/>
                  </a:xfrm>
                  <a:custGeom>
                    <a:avLst/>
                    <a:gdLst>
                      <a:gd name="T0" fmla="*/ 0 w 2"/>
                      <a:gd name="T1" fmla="*/ 2 h 4"/>
                      <a:gd name="T2" fmla="*/ 0 w 2"/>
                      <a:gd name="T3" fmla="*/ 3 h 4"/>
                      <a:gd name="T4" fmla="*/ 0 w 2"/>
                      <a:gd name="T5" fmla="*/ 2 h 4"/>
                      <a:gd name="T6" fmla="*/ 1 w 2"/>
                      <a:gd name="T7" fmla="*/ 2 h 4"/>
                      <a:gd name="T8" fmla="*/ 0 w 2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4">
                        <a:moveTo>
                          <a:pt x="0" y="2"/>
                        </a:moveTo>
                        <a:cubicBezTo>
                          <a:pt x="1" y="0"/>
                          <a:pt x="2" y="4"/>
                          <a:pt x="0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1" name="Freeform 1503">
                    <a:extLst>
                      <a:ext uri="{FF2B5EF4-FFF2-40B4-BE49-F238E27FC236}">
                        <a16:creationId xmlns:a16="http://schemas.microsoft.com/office/drawing/2014/main" id="{B23AC14C-159F-41D1-BFF3-5A495A2DF4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2" y="1729"/>
                    <a:ext cx="8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3 w 3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2" y="2"/>
                          <a:pt x="1" y="0"/>
                          <a:pt x="0" y="1"/>
                        </a:cubicBezTo>
                        <a:cubicBezTo>
                          <a:pt x="0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2" name="Line 1504">
                    <a:extLst>
                      <a:ext uri="{FF2B5EF4-FFF2-40B4-BE49-F238E27FC236}">
                        <a16:creationId xmlns:a16="http://schemas.microsoft.com/office/drawing/2014/main" id="{CA7CB789-4686-44EB-8CC6-491A4B6AC6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5" y="229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3" name="Line 1505">
                    <a:extLst>
                      <a:ext uri="{FF2B5EF4-FFF2-40B4-BE49-F238E27FC236}">
                        <a16:creationId xmlns:a16="http://schemas.microsoft.com/office/drawing/2014/main" id="{FE89B6FE-B652-438F-9549-90CCFD3B45C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5" y="229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4" name="Freeform 1506">
                    <a:extLst>
                      <a:ext uri="{FF2B5EF4-FFF2-40B4-BE49-F238E27FC236}">
                        <a16:creationId xmlns:a16="http://schemas.microsoft.com/office/drawing/2014/main" id="{CBBE95A8-04BD-4C68-8722-CCC77EC59B6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452" y="1731"/>
                    <a:ext cx="288" cy="224"/>
                  </a:xfrm>
                  <a:custGeom>
                    <a:avLst/>
                    <a:gdLst>
                      <a:gd name="T0" fmla="*/ 92 w 107"/>
                      <a:gd name="T1" fmla="*/ 8 h 83"/>
                      <a:gd name="T2" fmla="*/ 92 w 107"/>
                      <a:gd name="T3" fmla="*/ 10 h 83"/>
                      <a:gd name="T4" fmla="*/ 90 w 107"/>
                      <a:gd name="T5" fmla="*/ 10 h 83"/>
                      <a:gd name="T6" fmla="*/ 72 w 107"/>
                      <a:gd name="T7" fmla="*/ 20 h 83"/>
                      <a:gd name="T8" fmla="*/ 69 w 107"/>
                      <a:gd name="T9" fmla="*/ 21 h 83"/>
                      <a:gd name="T10" fmla="*/ 47 w 107"/>
                      <a:gd name="T11" fmla="*/ 36 h 83"/>
                      <a:gd name="T12" fmla="*/ 36 w 107"/>
                      <a:gd name="T13" fmla="*/ 43 h 83"/>
                      <a:gd name="T14" fmla="*/ 28 w 107"/>
                      <a:gd name="T15" fmla="*/ 52 h 83"/>
                      <a:gd name="T16" fmla="*/ 20 w 107"/>
                      <a:gd name="T17" fmla="*/ 64 h 83"/>
                      <a:gd name="T18" fmla="*/ 19 w 107"/>
                      <a:gd name="T19" fmla="*/ 62 h 83"/>
                      <a:gd name="T20" fmla="*/ 18 w 107"/>
                      <a:gd name="T21" fmla="*/ 67 h 83"/>
                      <a:gd name="T22" fmla="*/ 16 w 107"/>
                      <a:gd name="T23" fmla="*/ 68 h 83"/>
                      <a:gd name="T24" fmla="*/ 17 w 107"/>
                      <a:gd name="T25" fmla="*/ 68 h 83"/>
                      <a:gd name="T26" fmla="*/ 13 w 107"/>
                      <a:gd name="T27" fmla="*/ 77 h 83"/>
                      <a:gd name="T28" fmla="*/ 12 w 107"/>
                      <a:gd name="T29" fmla="*/ 76 h 83"/>
                      <a:gd name="T30" fmla="*/ 13 w 107"/>
                      <a:gd name="T31" fmla="*/ 77 h 83"/>
                      <a:gd name="T32" fmla="*/ 10 w 107"/>
                      <a:gd name="T33" fmla="*/ 79 h 83"/>
                      <a:gd name="T34" fmla="*/ 11 w 107"/>
                      <a:gd name="T35" fmla="*/ 78 h 83"/>
                      <a:gd name="T36" fmla="*/ 8 w 107"/>
                      <a:gd name="T37" fmla="*/ 79 h 83"/>
                      <a:gd name="T38" fmla="*/ 7 w 107"/>
                      <a:gd name="T39" fmla="*/ 80 h 83"/>
                      <a:gd name="T40" fmla="*/ 5 w 107"/>
                      <a:gd name="T41" fmla="*/ 83 h 83"/>
                      <a:gd name="T42" fmla="*/ 5 w 107"/>
                      <a:gd name="T43" fmla="*/ 81 h 83"/>
                      <a:gd name="T44" fmla="*/ 3 w 107"/>
                      <a:gd name="T45" fmla="*/ 83 h 83"/>
                      <a:gd name="T46" fmla="*/ 1 w 107"/>
                      <a:gd name="T47" fmla="*/ 82 h 83"/>
                      <a:gd name="T48" fmla="*/ 3 w 107"/>
                      <a:gd name="T49" fmla="*/ 79 h 83"/>
                      <a:gd name="T50" fmla="*/ 5 w 107"/>
                      <a:gd name="T51" fmla="*/ 70 h 83"/>
                      <a:gd name="T52" fmla="*/ 8 w 107"/>
                      <a:gd name="T53" fmla="*/ 68 h 83"/>
                      <a:gd name="T54" fmla="*/ 13 w 107"/>
                      <a:gd name="T55" fmla="*/ 61 h 83"/>
                      <a:gd name="T56" fmla="*/ 14 w 107"/>
                      <a:gd name="T57" fmla="*/ 62 h 83"/>
                      <a:gd name="T58" fmla="*/ 16 w 107"/>
                      <a:gd name="T59" fmla="*/ 57 h 83"/>
                      <a:gd name="T60" fmla="*/ 18 w 107"/>
                      <a:gd name="T61" fmla="*/ 55 h 83"/>
                      <a:gd name="T62" fmla="*/ 18 w 107"/>
                      <a:gd name="T63" fmla="*/ 54 h 83"/>
                      <a:gd name="T64" fmla="*/ 19 w 107"/>
                      <a:gd name="T65" fmla="*/ 54 h 83"/>
                      <a:gd name="T66" fmla="*/ 19 w 107"/>
                      <a:gd name="T67" fmla="*/ 53 h 83"/>
                      <a:gd name="T68" fmla="*/ 30 w 107"/>
                      <a:gd name="T69" fmla="*/ 41 h 83"/>
                      <a:gd name="T70" fmla="*/ 31 w 107"/>
                      <a:gd name="T71" fmla="*/ 38 h 83"/>
                      <a:gd name="T72" fmla="*/ 42 w 107"/>
                      <a:gd name="T73" fmla="*/ 30 h 83"/>
                      <a:gd name="T74" fmla="*/ 65 w 107"/>
                      <a:gd name="T75" fmla="*/ 15 h 83"/>
                      <a:gd name="T76" fmla="*/ 65 w 107"/>
                      <a:gd name="T77" fmla="*/ 16 h 83"/>
                      <a:gd name="T78" fmla="*/ 68 w 107"/>
                      <a:gd name="T79" fmla="*/ 16 h 83"/>
                      <a:gd name="T80" fmla="*/ 69 w 107"/>
                      <a:gd name="T81" fmla="*/ 13 h 83"/>
                      <a:gd name="T82" fmla="*/ 76 w 107"/>
                      <a:gd name="T83" fmla="*/ 9 h 83"/>
                      <a:gd name="T84" fmla="*/ 80 w 107"/>
                      <a:gd name="T85" fmla="*/ 9 h 83"/>
                      <a:gd name="T86" fmla="*/ 81 w 107"/>
                      <a:gd name="T87" fmla="*/ 7 h 83"/>
                      <a:gd name="T88" fmla="*/ 87 w 107"/>
                      <a:gd name="T89" fmla="*/ 6 h 83"/>
                      <a:gd name="T90" fmla="*/ 96 w 107"/>
                      <a:gd name="T91" fmla="*/ 2 h 83"/>
                      <a:gd name="T92" fmla="*/ 106 w 107"/>
                      <a:gd name="T93" fmla="*/ 0 h 83"/>
                      <a:gd name="T94" fmla="*/ 106 w 107"/>
                      <a:gd name="T95" fmla="*/ 2 h 83"/>
                      <a:gd name="T96" fmla="*/ 103 w 107"/>
                      <a:gd name="T97" fmla="*/ 3 h 83"/>
                      <a:gd name="T98" fmla="*/ 97 w 107"/>
                      <a:gd name="T99" fmla="*/ 5 h 83"/>
                      <a:gd name="T100" fmla="*/ 95 w 107"/>
                      <a:gd name="T101" fmla="*/ 7 h 83"/>
                      <a:gd name="T102" fmla="*/ 95 w 107"/>
                      <a:gd name="T103" fmla="*/ 8 h 83"/>
                      <a:gd name="T104" fmla="*/ 95 w 107"/>
                      <a:gd name="T105" fmla="*/ 8 h 83"/>
                      <a:gd name="T106" fmla="*/ 92 w 107"/>
                      <a:gd name="T107" fmla="*/ 8 h 83"/>
                      <a:gd name="T108" fmla="*/ 14 w 107"/>
                      <a:gd name="T109" fmla="*/ 74 h 83"/>
                      <a:gd name="T110" fmla="*/ 15 w 107"/>
                      <a:gd name="T111" fmla="*/ 73 h 83"/>
                      <a:gd name="T112" fmla="*/ 14 w 107"/>
                      <a:gd name="T113" fmla="*/ 73 h 83"/>
                      <a:gd name="T114" fmla="*/ 14 w 107"/>
                      <a:gd name="T115" fmla="*/ 74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7" h="83">
                        <a:moveTo>
                          <a:pt x="92" y="8"/>
                        </a:moveTo>
                        <a:cubicBezTo>
                          <a:pt x="92" y="8"/>
                          <a:pt x="92" y="9"/>
                          <a:pt x="92" y="10"/>
                        </a:cubicBezTo>
                        <a:cubicBezTo>
                          <a:pt x="92" y="9"/>
                          <a:pt x="91" y="10"/>
                          <a:pt x="90" y="10"/>
                        </a:cubicBezTo>
                        <a:cubicBezTo>
                          <a:pt x="85" y="15"/>
                          <a:pt x="78" y="17"/>
                          <a:pt x="72" y="20"/>
                        </a:cubicBezTo>
                        <a:cubicBezTo>
                          <a:pt x="71" y="20"/>
                          <a:pt x="70" y="20"/>
                          <a:pt x="69" y="21"/>
                        </a:cubicBezTo>
                        <a:cubicBezTo>
                          <a:pt x="62" y="26"/>
                          <a:pt x="56" y="33"/>
                          <a:pt x="47" y="36"/>
                        </a:cubicBezTo>
                        <a:cubicBezTo>
                          <a:pt x="41" y="33"/>
                          <a:pt x="40" y="41"/>
                          <a:pt x="36" y="43"/>
                        </a:cubicBezTo>
                        <a:cubicBezTo>
                          <a:pt x="34" y="48"/>
                          <a:pt x="32" y="52"/>
                          <a:pt x="28" y="52"/>
                        </a:cubicBezTo>
                        <a:cubicBezTo>
                          <a:pt x="25" y="57"/>
                          <a:pt x="23" y="59"/>
                          <a:pt x="20" y="64"/>
                        </a:cubicBezTo>
                        <a:cubicBezTo>
                          <a:pt x="19" y="64"/>
                          <a:pt x="20" y="62"/>
                          <a:pt x="19" y="62"/>
                        </a:cubicBezTo>
                        <a:cubicBezTo>
                          <a:pt x="18" y="64"/>
                          <a:pt x="17" y="66"/>
                          <a:pt x="18" y="67"/>
                        </a:cubicBezTo>
                        <a:cubicBezTo>
                          <a:pt x="17" y="67"/>
                          <a:pt x="17" y="68"/>
                          <a:pt x="16" y="68"/>
                        </a:cubicBezTo>
                        <a:cubicBezTo>
                          <a:pt x="16" y="68"/>
                          <a:pt x="17" y="68"/>
                          <a:pt x="17" y="68"/>
                        </a:cubicBezTo>
                        <a:cubicBezTo>
                          <a:pt x="13" y="70"/>
                          <a:pt x="18" y="74"/>
                          <a:pt x="13" y="77"/>
                        </a:cubicBezTo>
                        <a:cubicBezTo>
                          <a:pt x="14" y="75"/>
                          <a:pt x="13" y="77"/>
                          <a:pt x="12" y="76"/>
                        </a:cubicBezTo>
                        <a:cubicBezTo>
                          <a:pt x="12" y="77"/>
                          <a:pt x="12" y="77"/>
                          <a:pt x="13" y="77"/>
                        </a:cubicBezTo>
                        <a:cubicBezTo>
                          <a:pt x="13" y="78"/>
                          <a:pt x="12" y="79"/>
                          <a:pt x="10" y="79"/>
                        </a:cubicBezTo>
                        <a:cubicBezTo>
                          <a:pt x="10" y="79"/>
                          <a:pt x="10" y="78"/>
                          <a:pt x="11" y="78"/>
                        </a:cubicBezTo>
                        <a:cubicBezTo>
                          <a:pt x="10" y="77"/>
                          <a:pt x="9" y="80"/>
                          <a:pt x="8" y="79"/>
                        </a:cubicBezTo>
                        <a:cubicBezTo>
                          <a:pt x="8" y="80"/>
                          <a:pt x="8" y="79"/>
                          <a:pt x="7" y="80"/>
                        </a:cubicBezTo>
                        <a:cubicBezTo>
                          <a:pt x="8" y="82"/>
                          <a:pt x="7" y="83"/>
                          <a:pt x="5" y="83"/>
                        </a:cubicBezTo>
                        <a:cubicBezTo>
                          <a:pt x="5" y="82"/>
                          <a:pt x="5" y="82"/>
                          <a:pt x="5" y="81"/>
                        </a:cubicBezTo>
                        <a:cubicBezTo>
                          <a:pt x="4" y="81"/>
                          <a:pt x="4" y="82"/>
                          <a:pt x="3" y="83"/>
                        </a:cubicBezTo>
                        <a:cubicBezTo>
                          <a:pt x="2" y="82"/>
                          <a:pt x="1" y="82"/>
                          <a:pt x="1" y="82"/>
                        </a:cubicBezTo>
                        <a:cubicBezTo>
                          <a:pt x="0" y="80"/>
                          <a:pt x="1" y="80"/>
                          <a:pt x="3" y="79"/>
                        </a:cubicBezTo>
                        <a:cubicBezTo>
                          <a:pt x="2" y="76"/>
                          <a:pt x="5" y="74"/>
                          <a:pt x="5" y="70"/>
                        </a:cubicBezTo>
                        <a:cubicBezTo>
                          <a:pt x="7" y="70"/>
                          <a:pt x="6" y="68"/>
                          <a:pt x="8" y="68"/>
                        </a:cubicBezTo>
                        <a:cubicBezTo>
                          <a:pt x="8" y="64"/>
                          <a:pt x="11" y="63"/>
                          <a:pt x="13" y="61"/>
                        </a:cubicBezTo>
                        <a:cubicBezTo>
                          <a:pt x="14" y="60"/>
                          <a:pt x="13" y="62"/>
                          <a:pt x="14" y="62"/>
                        </a:cubicBezTo>
                        <a:cubicBezTo>
                          <a:pt x="15" y="60"/>
                          <a:pt x="17" y="58"/>
                          <a:pt x="16" y="57"/>
                        </a:cubicBezTo>
                        <a:cubicBezTo>
                          <a:pt x="17" y="56"/>
                          <a:pt x="18" y="56"/>
                          <a:pt x="18" y="55"/>
                        </a:cubicBezTo>
                        <a:cubicBezTo>
                          <a:pt x="18" y="55"/>
                          <a:pt x="17" y="55"/>
                          <a:pt x="18" y="54"/>
                        </a:cubicBezTo>
                        <a:cubicBezTo>
                          <a:pt x="18" y="54"/>
                          <a:pt x="19" y="54"/>
                          <a:pt x="19" y="54"/>
                        </a:cubicBezTo>
                        <a:cubicBezTo>
                          <a:pt x="19" y="54"/>
                          <a:pt x="19" y="53"/>
                          <a:pt x="19" y="53"/>
                        </a:cubicBezTo>
                        <a:cubicBezTo>
                          <a:pt x="23" y="50"/>
                          <a:pt x="25" y="43"/>
                          <a:pt x="30" y="41"/>
                        </a:cubicBezTo>
                        <a:cubicBezTo>
                          <a:pt x="30" y="40"/>
                          <a:pt x="31" y="40"/>
                          <a:pt x="31" y="38"/>
                        </a:cubicBezTo>
                        <a:cubicBezTo>
                          <a:pt x="34" y="37"/>
                          <a:pt x="38" y="30"/>
                          <a:pt x="42" y="30"/>
                        </a:cubicBezTo>
                        <a:cubicBezTo>
                          <a:pt x="47" y="24"/>
                          <a:pt x="56" y="18"/>
                          <a:pt x="65" y="15"/>
                        </a:cubicBezTo>
                        <a:cubicBezTo>
                          <a:pt x="65" y="15"/>
                          <a:pt x="64" y="15"/>
                          <a:pt x="65" y="16"/>
                        </a:cubicBezTo>
                        <a:cubicBezTo>
                          <a:pt x="66" y="16"/>
                          <a:pt x="66" y="15"/>
                          <a:pt x="68" y="16"/>
                        </a:cubicBezTo>
                        <a:cubicBezTo>
                          <a:pt x="69" y="15"/>
                          <a:pt x="69" y="14"/>
                          <a:pt x="69" y="13"/>
                        </a:cubicBezTo>
                        <a:cubicBezTo>
                          <a:pt x="72" y="13"/>
                          <a:pt x="74" y="10"/>
                          <a:pt x="76" y="9"/>
                        </a:cubicBezTo>
                        <a:cubicBezTo>
                          <a:pt x="78" y="9"/>
                          <a:pt x="80" y="7"/>
                          <a:pt x="80" y="9"/>
                        </a:cubicBezTo>
                        <a:cubicBezTo>
                          <a:pt x="81" y="9"/>
                          <a:pt x="81" y="8"/>
                          <a:pt x="81" y="7"/>
                        </a:cubicBezTo>
                        <a:cubicBezTo>
                          <a:pt x="83" y="6"/>
                          <a:pt x="85" y="4"/>
                          <a:pt x="87" y="6"/>
                        </a:cubicBezTo>
                        <a:cubicBezTo>
                          <a:pt x="89" y="2"/>
                          <a:pt x="95" y="6"/>
                          <a:pt x="96" y="2"/>
                        </a:cubicBezTo>
                        <a:cubicBezTo>
                          <a:pt x="99" y="2"/>
                          <a:pt x="103" y="0"/>
                          <a:pt x="106" y="0"/>
                        </a:cubicBezTo>
                        <a:cubicBezTo>
                          <a:pt x="106" y="1"/>
                          <a:pt x="106" y="3"/>
                          <a:pt x="106" y="2"/>
                        </a:cubicBezTo>
                        <a:cubicBezTo>
                          <a:pt x="107" y="3"/>
                          <a:pt x="104" y="4"/>
                          <a:pt x="103" y="3"/>
                        </a:cubicBezTo>
                        <a:cubicBezTo>
                          <a:pt x="103" y="5"/>
                          <a:pt x="99" y="6"/>
                          <a:pt x="97" y="5"/>
                        </a:cubicBezTo>
                        <a:cubicBezTo>
                          <a:pt x="96" y="6"/>
                          <a:pt x="96" y="7"/>
                          <a:pt x="95" y="7"/>
                        </a:cubicBezTo>
                        <a:cubicBezTo>
                          <a:pt x="95" y="8"/>
                          <a:pt x="95" y="8"/>
                          <a:pt x="95" y="8"/>
                        </a:cubicBezTo>
                        <a:cubicBezTo>
                          <a:pt x="95" y="9"/>
                          <a:pt x="94" y="8"/>
                          <a:pt x="95" y="8"/>
                        </a:cubicBezTo>
                        <a:cubicBezTo>
                          <a:pt x="94" y="6"/>
                          <a:pt x="93" y="8"/>
                          <a:pt x="92" y="8"/>
                        </a:cubicBezTo>
                        <a:close/>
                        <a:moveTo>
                          <a:pt x="14" y="74"/>
                        </a:moveTo>
                        <a:cubicBezTo>
                          <a:pt x="14" y="74"/>
                          <a:pt x="15" y="74"/>
                          <a:pt x="15" y="73"/>
                        </a:cubicBezTo>
                        <a:cubicBezTo>
                          <a:pt x="14" y="73"/>
                          <a:pt x="14" y="73"/>
                          <a:pt x="14" y="73"/>
                        </a:cubicBezTo>
                        <a:cubicBezTo>
                          <a:pt x="14" y="73"/>
                          <a:pt x="13" y="74"/>
                          <a:pt x="14" y="74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5" name="Freeform 1507">
                    <a:extLst>
                      <a:ext uri="{FF2B5EF4-FFF2-40B4-BE49-F238E27FC236}">
                        <a16:creationId xmlns:a16="http://schemas.microsoft.com/office/drawing/2014/main" id="{7D06603C-FA02-4BE5-BBCF-2109AD4FEF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1731"/>
                    <a:ext cx="8" cy="11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3 h 4"/>
                      <a:gd name="T4" fmla="*/ 0 w 3"/>
                      <a:gd name="T5" fmla="*/ 1 h 4"/>
                      <a:gd name="T6" fmla="*/ 2 w 3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3" y="0"/>
                          <a:pt x="2" y="4"/>
                          <a:pt x="0" y="3"/>
                        </a:cubicBezTo>
                        <a:cubicBezTo>
                          <a:pt x="2" y="2"/>
                          <a:pt x="0" y="2"/>
                          <a:pt x="0" y="1"/>
                        </a:cubicBezTo>
                        <a:cubicBezTo>
                          <a:pt x="1" y="0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6" name="Freeform 1508">
                    <a:extLst>
                      <a:ext uri="{FF2B5EF4-FFF2-40B4-BE49-F238E27FC236}">
                        <a16:creationId xmlns:a16="http://schemas.microsoft.com/office/drawing/2014/main" id="{C3359807-6BB8-47A0-8F69-15C5557EC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7" y="2090"/>
                    <a:ext cx="21" cy="51"/>
                  </a:xfrm>
                  <a:custGeom>
                    <a:avLst/>
                    <a:gdLst>
                      <a:gd name="T0" fmla="*/ 1 w 8"/>
                      <a:gd name="T1" fmla="*/ 0 h 19"/>
                      <a:gd name="T2" fmla="*/ 3 w 8"/>
                      <a:gd name="T3" fmla="*/ 2 h 19"/>
                      <a:gd name="T4" fmla="*/ 7 w 8"/>
                      <a:gd name="T5" fmla="*/ 2 h 19"/>
                      <a:gd name="T6" fmla="*/ 6 w 8"/>
                      <a:gd name="T7" fmla="*/ 5 h 19"/>
                      <a:gd name="T8" fmla="*/ 7 w 8"/>
                      <a:gd name="T9" fmla="*/ 7 h 19"/>
                      <a:gd name="T10" fmla="*/ 5 w 8"/>
                      <a:gd name="T11" fmla="*/ 7 h 19"/>
                      <a:gd name="T12" fmla="*/ 5 w 8"/>
                      <a:gd name="T13" fmla="*/ 8 h 19"/>
                      <a:gd name="T14" fmla="*/ 7 w 8"/>
                      <a:gd name="T15" fmla="*/ 8 h 19"/>
                      <a:gd name="T16" fmla="*/ 3 w 8"/>
                      <a:gd name="T17" fmla="*/ 12 h 19"/>
                      <a:gd name="T18" fmla="*/ 3 w 8"/>
                      <a:gd name="T19" fmla="*/ 19 h 19"/>
                      <a:gd name="T20" fmla="*/ 3 w 8"/>
                      <a:gd name="T21" fmla="*/ 16 h 19"/>
                      <a:gd name="T22" fmla="*/ 4 w 8"/>
                      <a:gd name="T23" fmla="*/ 16 h 19"/>
                      <a:gd name="T24" fmla="*/ 1 w 8"/>
                      <a:gd name="T25" fmla="*/ 11 h 19"/>
                      <a:gd name="T26" fmla="*/ 1 w 8"/>
                      <a:gd name="T27" fmla="*/ 9 h 19"/>
                      <a:gd name="T28" fmla="*/ 3 w 8"/>
                      <a:gd name="T29" fmla="*/ 11 h 19"/>
                      <a:gd name="T30" fmla="*/ 4 w 8"/>
                      <a:gd name="T31" fmla="*/ 7 h 19"/>
                      <a:gd name="T32" fmla="*/ 1 w 8"/>
                      <a:gd name="T33" fmla="*/ 5 h 19"/>
                      <a:gd name="T34" fmla="*/ 1 w 8"/>
                      <a:gd name="T3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" h="19">
                        <a:moveTo>
                          <a:pt x="1" y="0"/>
                        </a:moveTo>
                        <a:cubicBezTo>
                          <a:pt x="2" y="1"/>
                          <a:pt x="3" y="0"/>
                          <a:pt x="3" y="2"/>
                        </a:cubicBezTo>
                        <a:cubicBezTo>
                          <a:pt x="5" y="2"/>
                          <a:pt x="6" y="2"/>
                          <a:pt x="7" y="2"/>
                        </a:cubicBezTo>
                        <a:cubicBezTo>
                          <a:pt x="6" y="4"/>
                          <a:pt x="8" y="3"/>
                          <a:pt x="6" y="5"/>
                        </a:cubicBezTo>
                        <a:cubicBezTo>
                          <a:pt x="5" y="6"/>
                          <a:pt x="7" y="6"/>
                          <a:pt x="7" y="7"/>
                        </a:cubicBezTo>
                        <a:cubicBezTo>
                          <a:pt x="6" y="7"/>
                          <a:pt x="5" y="6"/>
                          <a:pt x="5" y="7"/>
                        </a:cubicBezTo>
                        <a:cubicBezTo>
                          <a:pt x="5" y="8"/>
                          <a:pt x="7" y="8"/>
                          <a:pt x="5" y="8"/>
                        </a:cubicBezTo>
                        <a:cubicBezTo>
                          <a:pt x="6" y="9"/>
                          <a:pt x="6" y="8"/>
                          <a:pt x="7" y="8"/>
                        </a:cubicBezTo>
                        <a:cubicBezTo>
                          <a:pt x="5" y="10"/>
                          <a:pt x="6" y="12"/>
                          <a:pt x="3" y="12"/>
                        </a:cubicBezTo>
                        <a:cubicBezTo>
                          <a:pt x="5" y="14"/>
                          <a:pt x="5" y="16"/>
                          <a:pt x="3" y="19"/>
                        </a:cubicBezTo>
                        <a:cubicBezTo>
                          <a:pt x="3" y="18"/>
                          <a:pt x="2" y="18"/>
                          <a:pt x="3" y="16"/>
                        </a:cubicBezTo>
                        <a:cubicBezTo>
                          <a:pt x="3" y="16"/>
                          <a:pt x="3" y="16"/>
                          <a:pt x="4" y="16"/>
                        </a:cubicBezTo>
                        <a:cubicBezTo>
                          <a:pt x="2" y="15"/>
                          <a:pt x="4" y="11"/>
                          <a:pt x="1" y="11"/>
                        </a:cubicBezTo>
                        <a:cubicBezTo>
                          <a:pt x="1" y="10"/>
                          <a:pt x="0" y="9"/>
                          <a:pt x="1" y="9"/>
                        </a:cubicBezTo>
                        <a:cubicBezTo>
                          <a:pt x="1" y="10"/>
                          <a:pt x="3" y="9"/>
                          <a:pt x="3" y="11"/>
                        </a:cubicBezTo>
                        <a:cubicBezTo>
                          <a:pt x="4" y="9"/>
                          <a:pt x="2" y="8"/>
                          <a:pt x="4" y="7"/>
                        </a:cubicBezTo>
                        <a:cubicBezTo>
                          <a:pt x="3" y="6"/>
                          <a:pt x="2" y="5"/>
                          <a:pt x="1" y="5"/>
                        </a:cubicBezTo>
                        <a:cubicBezTo>
                          <a:pt x="0" y="3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7" name="Freeform 1509">
                    <a:extLst>
                      <a:ext uri="{FF2B5EF4-FFF2-40B4-BE49-F238E27FC236}">
                        <a16:creationId xmlns:a16="http://schemas.microsoft.com/office/drawing/2014/main" id="{72A17048-DD64-49C5-B276-334363586B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18" y="1726"/>
                    <a:ext cx="207" cy="113"/>
                  </a:xfrm>
                  <a:custGeom>
                    <a:avLst/>
                    <a:gdLst>
                      <a:gd name="T0" fmla="*/ 1 w 77"/>
                      <a:gd name="T1" fmla="*/ 0 h 42"/>
                      <a:gd name="T2" fmla="*/ 17 w 77"/>
                      <a:gd name="T3" fmla="*/ 5 h 42"/>
                      <a:gd name="T4" fmla="*/ 20 w 77"/>
                      <a:gd name="T5" fmla="*/ 5 h 42"/>
                      <a:gd name="T6" fmla="*/ 74 w 77"/>
                      <a:gd name="T7" fmla="*/ 37 h 42"/>
                      <a:gd name="T8" fmla="*/ 75 w 77"/>
                      <a:gd name="T9" fmla="*/ 40 h 42"/>
                      <a:gd name="T10" fmla="*/ 76 w 77"/>
                      <a:gd name="T11" fmla="*/ 42 h 42"/>
                      <a:gd name="T12" fmla="*/ 69 w 77"/>
                      <a:gd name="T13" fmla="*/ 36 h 42"/>
                      <a:gd name="T14" fmla="*/ 67 w 77"/>
                      <a:gd name="T15" fmla="*/ 36 h 42"/>
                      <a:gd name="T16" fmla="*/ 59 w 77"/>
                      <a:gd name="T17" fmla="*/ 30 h 42"/>
                      <a:gd name="T18" fmla="*/ 24 w 77"/>
                      <a:gd name="T19" fmla="*/ 14 h 42"/>
                      <a:gd name="T20" fmla="*/ 9 w 77"/>
                      <a:gd name="T21" fmla="*/ 7 h 42"/>
                      <a:gd name="T22" fmla="*/ 6 w 77"/>
                      <a:gd name="T23" fmla="*/ 4 h 42"/>
                      <a:gd name="T24" fmla="*/ 1 w 77"/>
                      <a:gd name="T25" fmla="*/ 2 h 42"/>
                      <a:gd name="T26" fmla="*/ 1 w 77"/>
                      <a:gd name="T2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77" h="42">
                        <a:moveTo>
                          <a:pt x="1" y="0"/>
                        </a:moveTo>
                        <a:cubicBezTo>
                          <a:pt x="6" y="3"/>
                          <a:pt x="12" y="2"/>
                          <a:pt x="17" y="5"/>
                        </a:cubicBezTo>
                        <a:cubicBezTo>
                          <a:pt x="18" y="5"/>
                          <a:pt x="18" y="5"/>
                          <a:pt x="20" y="5"/>
                        </a:cubicBezTo>
                        <a:cubicBezTo>
                          <a:pt x="41" y="12"/>
                          <a:pt x="60" y="22"/>
                          <a:pt x="74" y="37"/>
                        </a:cubicBezTo>
                        <a:cubicBezTo>
                          <a:pt x="74" y="39"/>
                          <a:pt x="75" y="39"/>
                          <a:pt x="75" y="40"/>
                        </a:cubicBezTo>
                        <a:cubicBezTo>
                          <a:pt x="76" y="40"/>
                          <a:pt x="77" y="41"/>
                          <a:pt x="76" y="42"/>
                        </a:cubicBezTo>
                        <a:cubicBezTo>
                          <a:pt x="73" y="41"/>
                          <a:pt x="70" y="39"/>
                          <a:pt x="69" y="36"/>
                        </a:cubicBezTo>
                        <a:cubicBezTo>
                          <a:pt x="68" y="35"/>
                          <a:pt x="68" y="37"/>
                          <a:pt x="67" y="36"/>
                        </a:cubicBezTo>
                        <a:cubicBezTo>
                          <a:pt x="64" y="34"/>
                          <a:pt x="62" y="33"/>
                          <a:pt x="59" y="30"/>
                        </a:cubicBezTo>
                        <a:cubicBezTo>
                          <a:pt x="47" y="25"/>
                          <a:pt x="37" y="18"/>
                          <a:pt x="24" y="14"/>
                        </a:cubicBezTo>
                        <a:cubicBezTo>
                          <a:pt x="21" y="9"/>
                          <a:pt x="15" y="9"/>
                          <a:pt x="9" y="7"/>
                        </a:cubicBezTo>
                        <a:cubicBezTo>
                          <a:pt x="9" y="5"/>
                          <a:pt x="6" y="6"/>
                          <a:pt x="6" y="4"/>
                        </a:cubicBezTo>
                        <a:cubicBezTo>
                          <a:pt x="4" y="4"/>
                          <a:pt x="2" y="3"/>
                          <a:pt x="1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388" name="Freeform 1510">
                    <a:extLst>
                      <a:ext uri="{FF2B5EF4-FFF2-40B4-BE49-F238E27FC236}">
                        <a16:creationId xmlns:a16="http://schemas.microsoft.com/office/drawing/2014/main" id="{78C6AED5-87B9-4F01-92DE-2F0B1F77266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399" y="1896"/>
                    <a:ext cx="877" cy="706"/>
                  </a:xfrm>
                  <a:custGeom>
                    <a:avLst/>
                    <a:gdLst>
                      <a:gd name="T0" fmla="*/ 293 w 326"/>
                      <a:gd name="T1" fmla="*/ 5 h 262"/>
                      <a:gd name="T2" fmla="*/ 300 w 326"/>
                      <a:gd name="T3" fmla="*/ 15 h 262"/>
                      <a:gd name="T4" fmla="*/ 313 w 326"/>
                      <a:gd name="T5" fmla="*/ 41 h 262"/>
                      <a:gd name="T6" fmla="*/ 315 w 326"/>
                      <a:gd name="T7" fmla="*/ 51 h 262"/>
                      <a:gd name="T8" fmla="*/ 321 w 326"/>
                      <a:gd name="T9" fmla="*/ 74 h 262"/>
                      <a:gd name="T10" fmla="*/ 324 w 326"/>
                      <a:gd name="T11" fmla="*/ 95 h 262"/>
                      <a:gd name="T12" fmla="*/ 326 w 326"/>
                      <a:gd name="T13" fmla="*/ 104 h 262"/>
                      <a:gd name="T14" fmla="*/ 317 w 326"/>
                      <a:gd name="T15" fmla="*/ 140 h 262"/>
                      <a:gd name="T16" fmla="*/ 305 w 326"/>
                      <a:gd name="T17" fmla="*/ 172 h 262"/>
                      <a:gd name="T18" fmla="*/ 276 w 326"/>
                      <a:gd name="T19" fmla="*/ 207 h 262"/>
                      <a:gd name="T20" fmla="*/ 221 w 326"/>
                      <a:gd name="T21" fmla="*/ 243 h 262"/>
                      <a:gd name="T22" fmla="*/ 206 w 326"/>
                      <a:gd name="T23" fmla="*/ 249 h 262"/>
                      <a:gd name="T24" fmla="*/ 194 w 326"/>
                      <a:gd name="T25" fmla="*/ 256 h 262"/>
                      <a:gd name="T26" fmla="*/ 187 w 326"/>
                      <a:gd name="T27" fmla="*/ 258 h 262"/>
                      <a:gd name="T28" fmla="*/ 170 w 326"/>
                      <a:gd name="T29" fmla="*/ 254 h 262"/>
                      <a:gd name="T30" fmla="*/ 118 w 326"/>
                      <a:gd name="T31" fmla="*/ 247 h 262"/>
                      <a:gd name="T32" fmla="*/ 74 w 326"/>
                      <a:gd name="T33" fmla="*/ 226 h 262"/>
                      <a:gd name="T34" fmla="*/ 48 w 326"/>
                      <a:gd name="T35" fmla="*/ 206 h 262"/>
                      <a:gd name="T36" fmla="*/ 33 w 326"/>
                      <a:gd name="T37" fmla="*/ 189 h 262"/>
                      <a:gd name="T38" fmla="*/ 12 w 326"/>
                      <a:gd name="T39" fmla="*/ 155 h 262"/>
                      <a:gd name="T40" fmla="*/ 3 w 326"/>
                      <a:gd name="T41" fmla="*/ 104 h 262"/>
                      <a:gd name="T42" fmla="*/ 3 w 326"/>
                      <a:gd name="T43" fmla="*/ 94 h 262"/>
                      <a:gd name="T44" fmla="*/ 6 w 326"/>
                      <a:gd name="T45" fmla="*/ 95 h 262"/>
                      <a:gd name="T46" fmla="*/ 10 w 326"/>
                      <a:gd name="T47" fmla="*/ 111 h 262"/>
                      <a:gd name="T48" fmla="*/ 22 w 326"/>
                      <a:gd name="T49" fmla="*/ 148 h 262"/>
                      <a:gd name="T50" fmla="*/ 34 w 326"/>
                      <a:gd name="T51" fmla="*/ 169 h 262"/>
                      <a:gd name="T52" fmla="*/ 43 w 326"/>
                      <a:gd name="T53" fmla="*/ 187 h 262"/>
                      <a:gd name="T54" fmla="*/ 61 w 326"/>
                      <a:gd name="T55" fmla="*/ 206 h 262"/>
                      <a:gd name="T56" fmla="*/ 90 w 326"/>
                      <a:gd name="T57" fmla="*/ 226 h 262"/>
                      <a:gd name="T58" fmla="*/ 113 w 326"/>
                      <a:gd name="T59" fmla="*/ 237 h 262"/>
                      <a:gd name="T60" fmla="*/ 141 w 326"/>
                      <a:gd name="T61" fmla="*/ 243 h 262"/>
                      <a:gd name="T62" fmla="*/ 154 w 326"/>
                      <a:gd name="T63" fmla="*/ 244 h 262"/>
                      <a:gd name="T64" fmla="*/ 187 w 326"/>
                      <a:gd name="T65" fmla="*/ 241 h 262"/>
                      <a:gd name="T66" fmla="*/ 213 w 326"/>
                      <a:gd name="T67" fmla="*/ 233 h 262"/>
                      <a:gd name="T68" fmla="*/ 236 w 326"/>
                      <a:gd name="T69" fmla="*/ 224 h 262"/>
                      <a:gd name="T70" fmla="*/ 244 w 326"/>
                      <a:gd name="T71" fmla="*/ 220 h 262"/>
                      <a:gd name="T72" fmla="*/ 266 w 326"/>
                      <a:gd name="T73" fmla="*/ 204 h 262"/>
                      <a:gd name="T74" fmla="*/ 286 w 326"/>
                      <a:gd name="T75" fmla="*/ 179 h 262"/>
                      <a:gd name="T76" fmla="*/ 289 w 326"/>
                      <a:gd name="T77" fmla="*/ 174 h 262"/>
                      <a:gd name="T78" fmla="*/ 302 w 326"/>
                      <a:gd name="T79" fmla="*/ 150 h 262"/>
                      <a:gd name="T80" fmla="*/ 309 w 326"/>
                      <a:gd name="T81" fmla="*/ 125 h 262"/>
                      <a:gd name="T82" fmla="*/ 312 w 326"/>
                      <a:gd name="T83" fmla="*/ 120 h 262"/>
                      <a:gd name="T84" fmla="*/ 314 w 326"/>
                      <a:gd name="T85" fmla="*/ 95 h 262"/>
                      <a:gd name="T86" fmla="*/ 315 w 326"/>
                      <a:gd name="T87" fmla="*/ 93 h 262"/>
                      <a:gd name="T88" fmla="*/ 317 w 326"/>
                      <a:gd name="T89" fmla="*/ 91 h 262"/>
                      <a:gd name="T90" fmla="*/ 315 w 326"/>
                      <a:gd name="T91" fmla="*/ 86 h 262"/>
                      <a:gd name="T92" fmla="*/ 315 w 326"/>
                      <a:gd name="T93" fmla="*/ 77 h 262"/>
                      <a:gd name="T94" fmla="*/ 313 w 326"/>
                      <a:gd name="T95" fmla="*/ 71 h 262"/>
                      <a:gd name="T96" fmla="*/ 313 w 326"/>
                      <a:gd name="T97" fmla="*/ 69 h 262"/>
                      <a:gd name="T98" fmla="*/ 311 w 326"/>
                      <a:gd name="T99" fmla="*/ 66 h 262"/>
                      <a:gd name="T100" fmla="*/ 312 w 326"/>
                      <a:gd name="T101" fmla="*/ 58 h 262"/>
                      <a:gd name="T102" fmla="*/ 310 w 326"/>
                      <a:gd name="T103" fmla="*/ 50 h 262"/>
                      <a:gd name="T104" fmla="*/ 301 w 326"/>
                      <a:gd name="T105" fmla="*/ 30 h 262"/>
                      <a:gd name="T106" fmla="*/ 298 w 326"/>
                      <a:gd name="T107" fmla="*/ 20 h 262"/>
                      <a:gd name="T108" fmla="*/ 296 w 326"/>
                      <a:gd name="T109" fmla="*/ 16 h 262"/>
                      <a:gd name="T110" fmla="*/ 288 w 326"/>
                      <a:gd name="T111" fmla="*/ 0 h 262"/>
                      <a:gd name="T112" fmla="*/ 299 w 326"/>
                      <a:gd name="T113" fmla="*/ 19 h 262"/>
                      <a:gd name="T114" fmla="*/ 311 w 326"/>
                      <a:gd name="T115" fmla="*/ 61 h 262"/>
                      <a:gd name="T116" fmla="*/ 312 w 326"/>
                      <a:gd name="T117" fmla="*/ 60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326" h="262">
                        <a:moveTo>
                          <a:pt x="288" y="0"/>
                        </a:moveTo>
                        <a:cubicBezTo>
                          <a:pt x="290" y="2"/>
                          <a:pt x="293" y="2"/>
                          <a:pt x="293" y="5"/>
                        </a:cubicBezTo>
                        <a:cubicBezTo>
                          <a:pt x="296" y="8"/>
                          <a:pt x="297" y="10"/>
                          <a:pt x="298" y="14"/>
                        </a:cubicBezTo>
                        <a:cubicBezTo>
                          <a:pt x="299" y="14"/>
                          <a:pt x="300" y="14"/>
                          <a:pt x="300" y="15"/>
                        </a:cubicBezTo>
                        <a:cubicBezTo>
                          <a:pt x="300" y="21"/>
                          <a:pt x="306" y="24"/>
                          <a:pt x="307" y="29"/>
                        </a:cubicBezTo>
                        <a:cubicBezTo>
                          <a:pt x="307" y="32"/>
                          <a:pt x="309" y="39"/>
                          <a:pt x="313" y="41"/>
                        </a:cubicBezTo>
                        <a:cubicBezTo>
                          <a:pt x="313" y="42"/>
                          <a:pt x="313" y="43"/>
                          <a:pt x="313" y="44"/>
                        </a:cubicBezTo>
                        <a:cubicBezTo>
                          <a:pt x="313" y="46"/>
                          <a:pt x="315" y="49"/>
                          <a:pt x="315" y="51"/>
                        </a:cubicBezTo>
                        <a:cubicBezTo>
                          <a:pt x="318" y="54"/>
                          <a:pt x="316" y="60"/>
                          <a:pt x="317" y="65"/>
                        </a:cubicBezTo>
                        <a:cubicBezTo>
                          <a:pt x="318" y="68"/>
                          <a:pt x="321" y="71"/>
                          <a:pt x="321" y="74"/>
                        </a:cubicBezTo>
                        <a:cubicBezTo>
                          <a:pt x="322" y="76"/>
                          <a:pt x="321" y="79"/>
                          <a:pt x="321" y="81"/>
                        </a:cubicBezTo>
                        <a:cubicBezTo>
                          <a:pt x="322" y="86"/>
                          <a:pt x="324" y="90"/>
                          <a:pt x="324" y="95"/>
                        </a:cubicBezTo>
                        <a:cubicBezTo>
                          <a:pt x="324" y="98"/>
                          <a:pt x="322" y="100"/>
                          <a:pt x="322" y="104"/>
                        </a:cubicBezTo>
                        <a:cubicBezTo>
                          <a:pt x="323" y="105"/>
                          <a:pt x="325" y="103"/>
                          <a:pt x="326" y="104"/>
                        </a:cubicBezTo>
                        <a:cubicBezTo>
                          <a:pt x="325" y="106"/>
                          <a:pt x="324" y="107"/>
                          <a:pt x="322" y="107"/>
                        </a:cubicBezTo>
                        <a:cubicBezTo>
                          <a:pt x="323" y="119"/>
                          <a:pt x="318" y="129"/>
                          <a:pt x="317" y="140"/>
                        </a:cubicBezTo>
                        <a:cubicBezTo>
                          <a:pt x="316" y="148"/>
                          <a:pt x="310" y="155"/>
                          <a:pt x="308" y="163"/>
                        </a:cubicBezTo>
                        <a:cubicBezTo>
                          <a:pt x="307" y="166"/>
                          <a:pt x="307" y="169"/>
                          <a:pt x="305" y="172"/>
                        </a:cubicBezTo>
                        <a:cubicBezTo>
                          <a:pt x="302" y="176"/>
                          <a:pt x="299" y="180"/>
                          <a:pt x="296" y="182"/>
                        </a:cubicBezTo>
                        <a:cubicBezTo>
                          <a:pt x="291" y="192"/>
                          <a:pt x="285" y="200"/>
                          <a:pt x="276" y="207"/>
                        </a:cubicBezTo>
                        <a:cubicBezTo>
                          <a:pt x="276" y="207"/>
                          <a:pt x="276" y="208"/>
                          <a:pt x="276" y="208"/>
                        </a:cubicBezTo>
                        <a:cubicBezTo>
                          <a:pt x="261" y="223"/>
                          <a:pt x="241" y="234"/>
                          <a:pt x="221" y="243"/>
                        </a:cubicBezTo>
                        <a:cubicBezTo>
                          <a:pt x="220" y="244"/>
                          <a:pt x="219" y="246"/>
                          <a:pt x="218" y="247"/>
                        </a:cubicBezTo>
                        <a:cubicBezTo>
                          <a:pt x="215" y="246"/>
                          <a:pt x="211" y="248"/>
                          <a:pt x="206" y="249"/>
                        </a:cubicBezTo>
                        <a:cubicBezTo>
                          <a:pt x="202" y="251"/>
                          <a:pt x="198" y="252"/>
                          <a:pt x="194" y="252"/>
                        </a:cubicBezTo>
                        <a:cubicBezTo>
                          <a:pt x="196" y="254"/>
                          <a:pt x="193" y="255"/>
                          <a:pt x="194" y="256"/>
                        </a:cubicBezTo>
                        <a:cubicBezTo>
                          <a:pt x="191" y="254"/>
                          <a:pt x="190" y="258"/>
                          <a:pt x="191" y="259"/>
                        </a:cubicBezTo>
                        <a:cubicBezTo>
                          <a:pt x="189" y="259"/>
                          <a:pt x="188" y="259"/>
                          <a:pt x="187" y="258"/>
                        </a:cubicBezTo>
                        <a:cubicBezTo>
                          <a:pt x="183" y="262"/>
                          <a:pt x="179" y="258"/>
                          <a:pt x="178" y="253"/>
                        </a:cubicBezTo>
                        <a:cubicBezTo>
                          <a:pt x="175" y="252"/>
                          <a:pt x="173" y="253"/>
                          <a:pt x="170" y="254"/>
                        </a:cubicBezTo>
                        <a:cubicBezTo>
                          <a:pt x="163" y="254"/>
                          <a:pt x="156" y="253"/>
                          <a:pt x="150" y="254"/>
                        </a:cubicBezTo>
                        <a:cubicBezTo>
                          <a:pt x="139" y="252"/>
                          <a:pt x="128" y="250"/>
                          <a:pt x="118" y="247"/>
                        </a:cubicBezTo>
                        <a:cubicBezTo>
                          <a:pt x="115" y="247"/>
                          <a:pt x="112" y="245"/>
                          <a:pt x="108" y="245"/>
                        </a:cubicBezTo>
                        <a:cubicBezTo>
                          <a:pt x="97" y="238"/>
                          <a:pt x="83" y="234"/>
                          <a:pt x="74" y="226"/>
                        </a:cubicBezTo>
                        <a:cubicBezTo>
                          <a:pt x="72" y="225"/>
                          <a:pt x="70" y="224"/>
                          <a:pt x="69" y="222"/>
                        </a:cubicBezTo>
                        <a:cubicBezTo>
                          <a:pt x="60" y="218"/>
                          <a:pt x="56" y="211"/>
                          <a:pt x="48" y="206"/>
                        </a:cubicBezTo>
                        <a:cubicBezTo>
                          <a:pt x="44" y="201"/>
                          <a:pt x="39" y="197"/>
                          <a:pt x="35" y="191"/>
                        </a:cubicBezTo>
                        <a:cubicBezTo>
                          <a:pt x="34" y="191"/>
                          <a:pt x="34" y="190"/>
                          <a:pt x="33" y="189"/>
                        </a:cubicBezTo>
                        <a:cubicBezTo>
                          <a:pt x="30" y="185"/>
                          <a:pt x="27" y="181"/>
                          <a:pt x="24" y="178"/>
                        </a:cubicBezTo>
                        <a:cubicBezTo>
                          <a:pt x="20" y="170"/>
                          <a:pt x="15" y="163"/>
                          <a:pt x="12" y="155"/>
                        </a:cubicBezTo>
                        <a:cubicBezTo>
                          <a:pt x="10" y="146"/>
                          <a:pt x="6" y="138"/>
                          <a:pt x="4" y="127"/>
                        </a:cubicBezTo>
                        <a:cubicBezTo>
                          <a:pt x="0" y="120"/>
                          <a:pt x="3" y="112"/>
                          <a:pt x="3" y="104"/>
                        </a:cubicBezTo>
                        <a:cubicBezTo>
                          <a:pt x="3" y="103"/>
                          <a:pt x="2" y="103"/>
                          <a:pt x="1" y="103"/>
                        </a:cubicBezTo>
                        <a:cubicBezTo>
                          <a:pt x="2" y="100"/>
                          <a:pt x="0" y="96"/>
                          <a:pt x="3" y="94"/>
                        </a:cubicBezTo>
                        <a:cubicBezTo>
                          <a:pt x="1" y="93"/>
                          <a:pt x="2" y="90"/>
                          <a:pt x="2" y="88"/>
                        </a:cubicBezTo>
                        <a:cubicBezTo>
                          <a:pt x="3" y="91"/>
                          <a:pt x="6" y="92"/>
                          <a:pt x="6" y="95"/>
                        </a:cubicBezTo>
                        <a:cubicBezTo>
                          <a:pt x="7" y="98"/>
                          <a:pt x="6" y="102"/>
                          <a:pt x="8" y="104"/>
                        </a:cubicBezTo>
                        <a:cubicBezTo>
                          <a:pt x="8" y="107"/>
                          <a:pt x="9" y="110"/>
                          <a:pt x="10" y="111"/>
                        </a:cubicBezTo>
                        <a:cubicBezTo>
                          <a:pt x="11" y="119"/>
                          <a:pt x="13" y="124"/>
                          <a:pt x="14" y="129"/>
                        </a:cubicBezTo>
                        <a:cubicBezTo>
                          <a:pt x="17" y="135"/>
                          <a:pt x="18" y="142"/>
                          <a:pt x="22" y="148"/>
                        </a:cubicBezTo>
                        <a:cubicBezTo>
                          <a:pt x="26" y="153"/>
                          <a:pt x="32" y="158"/>
                          <a:pt x="34" y="164"/>
                        </a:cubicBezTo>
                        <a:cubicBezTo>
                          <a:pt x="34" y="166"/>
                          <a:pt x="34" y="167"/>
                          <a:pt x="34" y="169"/>
                        </a:cubicBezTo>
                        <a:cubicBezTo>
                          <a:pt x="35" y="170"/>
                          <a:pt x="36" y="171"/>
                          <a:pt x="37" y="173"/>
                        </a:cubicBezTo>
                        <a:cubicBezTo>
                          <a:pt x="40" y="177"/>
                          <a:pt x="41" y="182"/>
                          <a:pt x="43" y="187"/>
                        </a:cubicBezTo>
                        <a:cubicBezTo>
                          <a:pt x="45" y="192"/>
                          <a:pt x="50" y="195"/>
                          <a:pt x="54" y="199"/>
                        </a:cubicBezTo>
                        <a:cubicBezTo>
                          <a:pt x="56" y="202"/>
                          <a:pt x="57" y="205"/>
                          <a:pt x="61" y="206"/>
                        </a:cubicBezTo>
                        <a:cubicBezTo>
                          <a:pt x="65" y="211"/>
                          <a:pt x="71" y="215"/>
                          <a:pt x="77" y="218"/>
                        </a:cubicBezTo>
                        <a:cubicBezTo>
                          <a:pt x="81" y="221"/>
                          <a:pt x="84" y="225"/>
                          <a:pt x="90" y="226"/>
                        </a:cubicBezTo>
                        <a:cubicBezTo>
                          <a:pt x="90" y="227"/>
                          <a:pt x="90" y="227"/>
                          <a:pt x="90" y="228"/>
                        </a:cubicBezTo>
                        <a:cubicBezTo>
                          <a:pt x="98" y="231"/>
                          <a:pt x="106" y="234"/>
                          <a:pt x="113" y="237"/>
                        </a:cubicBezTo>
                        <a:cubicBezTo>
                          <a:pt x="119" y="239"/>
                          <a:pt x="126" y="240"/>
                          <a:pt x="133" y="241"/>
                        </a:cubicBezTo>
                        <a:cubicBezTo>
                          <a:pt x="136" y="242"/>
                          <a:pt x="138" y="243"/>
                          <a:pt x="141" y="243"/>
                        </a:cubicBezTo>
                        <a:cubicBezTo>
                          <a:pt x="143" y="243"/>
                          <a:pt x="143" y="242"/>
                          <a:pt x="145" y="243"/>
                        </a:cubicBezTo>
                        <a:cubicBezTo>
                          <a:pt x="148" y="243"/>
                          <a:pt x="151" y="244"/>
                          <a:pt x="154" y="244"/>
                        </a:cubicBezTo>
                        <a:cubicBezTo>
                          <a:pt x="157" y="244"/>
                          <a:pt x="159" y="244"/>
                          <a:pt x="162" y="244"/>
                        </a:cubicBezTo>
                        <a:cubicBezTo>
                          <a:pt x="170" y="244"/>
                          <a:pt x="179" y="242"/>
                          <a:pt x="187" y="241"/>
                        </a:cubicBezTo>
                        <a:cubicBezTo>
                          <a:pt x="191" y="241"/>
                          <a:pt x="195" y="240"/>
                          <a:pt x="199" y="239"/>
                        </a:cubicBezTo>
                        <a:cubicBezTo>
                          <a:pt x="204" y="238"/>
                          <a:pt x="210" y="237"/>
                          <a:pt x="213" y="233"/>
                        </a:cubicBezTo>
                        <a:cubicBezTo>
                          <a:pt x="214" y="234"/>
                          <a:pt x="218" y="234"/>
                          <a:pt x="218" y="231"/>
                        </a:cubicBezTo>
                        <a:cubicBezTo>
                          <a:pt x="225" y="231"/>
                          <a:pt x="231" y="228"/>
                          <a:pt x="236" y="224"/>
                        </a:cubicBezTo>
                        <a:cubicBezTo>
                          <a:pt x="237" y="223"/>
                          <a:pt x="238" y="222"/>
                          <a:pt x="240" y="221"/>
                        </a:cubicBezTo>
                        <a:cubicBezTo>
                          <a:pt x="241" y="220"/>
                          <a:pt x="243" y="221"/>
                          <a:pt x="244" y="220"/>
                        </a:cubicBezTo>
                        <a:cubicBezTo>
                          <a:pt x="246" y="219"/>
                          <a:pt x="248" y="216"/>
                          <a:pt x="250" y="214"/>
                        </a:cubicBezTo>
                        <a:cubicBezTo>
                          <a:pt x="256" y="212"/>
                          <a:pt x="260" y="205"/>
                          <a:pt x="266" y="204"/>
                        </a:cubicBezTo>
                        <a:cubicBezTo>
                          <a:pt x="267" y="200"/>
                          <a:pt x="269" y="197"/>
                          <a:pt x="273" y="196"/>
                        </a:cubicBezTo>
                        <a:cubicBezTo>
                          <a:pt x="276" y="189"/>
                          <a:pt x="282" y="185"/>
                          <a:pt x="286" y="179"/>
                        </a:cubicBezTo>
                        <a:cubicBezTo>
                          <a:pt x="286" y="178"/>
                          <a:pt x="287" y="177"/>
                          <a:pt x="287" y="176"/>
                        </a:cubicBezTo>
                        <a:cubicBezTo>
                          <a:pt x="288" y="176"/>
                          <a:pt x="288" y="174"/>
                          <a:pt x="289" y="174"/>
                        </a:cubicBezTo>
                        <a:cubicBezTo>
                          <a:pt x="292" y="167"/>
                          <a:pt x="296" y="163"/>
                          <a:pt x="299" y="157"/>
                        </a:cubicBezTo>
                        <a:cubicBezTo>
                          <a:pt x="299" y="154"/>
                          <a:pt x="301" y="152"/>
                          <a:pt x="302" y="150"/>
                        </a:cubicBezTo>
                        <a:cubicBezTo>
                          <a:pt x="303" y="147"/>
                          <a:pt x="303" y="143"/>
                          <a:pt x="304" y="141"/>
                        </a:cubicBezTo>
                        <a:cubicBezTo>
                          <a:pt x="305" y="135"/>
                          <a:pt x="308" y="132"/>
                          <a:pt x="309" y="125"/>
                        </a:cubicBezTo>
                        <a:cubicBezTo>
                          <a:pt x="309" y="125"/>
                          <a:pt x="309" y="124"/>
                          <a:pt x="310" y="125"/>
                        </a:cubicBezTo>
                        <a:cubicBezTo>
                          <a:pt x="309" y="122"/>
                          <a:pt x="309" y="120"/>
                          <a:pt x="312" y="120"/>
                        </a:cubicBezTo>
                        <a:cubicBezTo>
                          <a:pt x="311" y="117"/>
                          <a:pt x="312" y="116"/>
                          <a:pt x="311" y="113"/>
                        </a:cubicBezTo>
                        <a:cubicBezTo>
                          <a:pt x="314" y="108"/>
                          <a:pt x="313" y="102"/>
                          <a:pt x="314" y="95"/>
                        </a:cubicBezTo>
                        <a:cubicBezTo>
                          <a:pt x="314" y="94"/>
                          <a:pt x="313" y="96"/>
                          <a:pt x="313" y="95"/>
                        </a:cubicBezTo>
                        <a:cubicBezTo>
                          <a:pt x="313" y="94"/>
                          <a:pt x="316" y="95"/>
                          <a:pt x="315" y="93"/>
                        </a:cubicBezTo>
                        <a:cubicBezTo>
                          <a:pt x="316" y="92"/>
                          <a:pt x="314" y="94"/>
                          <a:pt x="315" y="92"/>
                        </a:cubicBezTo>
                        <a:cubicBezTo>
                          <a:pt x="315" y="91"/>
                          <a:pt x="316" y="92"/>
                          <a:pt x="317" y="91"/>
                        </a:cubicBezTo>
                        <a:cubicBezTo>
                          <a:pt x="315" y="90"/>
                          <a:pt x="314" y="89"/>
                          <a:pt x="314" y="86"/>
                        </a:cubicBezTo>
                        <a:cubicBezTo>
                          <a:pt x="314" y="87"/>
                          <a:pt x="316" y="87"/>
                          <a:pt x="315" y="86"/>
                        </a:cubicBezTo>
                        <a:cubicBezTo>
                          <a:pt x="315" y="85"/>
                          <a:pt x="315" y="87"/>
                          <a:pt x="314" y="86"/>
                        </a:cubicBezTo>
                        <a:cubicBezTo>
                          <a:pt x="315" y="82"/>
                          <a:pt x="314" y="80"/>
                          <a:pt x="315" y="77"/>
                        </a:cubicBezTo>
                        <a:cubicBezTo>
                          <a:pt x="314" y="76"/>
                          <a:pt x="312" y="78"/>
                          <a:pt x="312" y="77"/>
                        </a:cubicBezTo>
                        <a:cubicBezTo>
                          <a:pt x="314" y="75"/>
                          <a:pt x="312" y="73"/>
                          <a:pt x="313" y="71"/>
                        </a:cubicBezTo>
                        <a:cubicBezTo>
                          <a:pt x="312" y="70"/>
                          <a:pt x="313" y="69"/>
                          <a:pt x="312" y="68"/>
                        </a:cubicBezTo>
                        <a:cubicBezTo>
                          <a:pt x="312" y="67"/>
                          <a:pt x="313" y="68"/>
                          <a:pt x="313" y="69"/>
                        </a:cubicBezTo>
                        <a:cubicBezTo>
                          <a:pt x="314" y="69"/>
                          <a:pt x="312" y="67"/>
                          <a:pt x="314" y="67"/>
                        </a:cubicBezTo>
                        <a:cubicBezTo>
                          <a:pt x="313" y="67"/>
                          <a:pt x="312" y="66"/>
                          <a:pt x="311" y="66"/>
                        </a:cubicBezTo>
                        <a:cubicBezTo>
                          <a:pt x="312" y="63"/>
                          <a:pt x="310" y="63"/>
                          <a:pt x="310" y="60"/>
                        </a:cubicBezTo>
                        <a:cubicBezTo>
                          <a:pt x="311" y="60"/>
                          <a:pt x="312" y="59"/>
                          <a:pt x="312" y="58"/>
                        </a:cubicBezTo>
                        <a:cubicBezTo>
                          <a:pt x="311" y="57"/>
                          <a:pt x="311" y="56"/>
                          <a:pt x="310" y="57"/>
                        </a:cubicBezTo>
                        <a:cubicBezTo>
                          <a:pt x="309" y="54"/>
                          <a:pt x="308" y="52"/>
                          <a:pt x="310" y="50"/>
                        </a:cubicBezTo>
                        <a:cubicBezTo>
                          <a:pt x="308" y="48"/>
                          <a:pt x="306" y="47"/>
                          <a:pt x="307" y="43"/>
                        </a:cubicBezTo>
                        <a:cubicBezTo>
                          <a:pt x="304" y="40"/>
                          <a:pt x="304" y="34"/>
                          <a:pt x="301" y="30"/>
                        </a:cubicBezTo>
                        <a:cubicBezTo>
                          <a:pt x="302" y="29"/>
                          <a:pt x="301" y="29"/>
                          <a:pt x="301" y="27"/>
                        </a:cubicBezTo>
                        <a:cubicBezTo>
                          <a:pt x="299" y="26"/>
                          <a:pt x="298" y="22"/>
                          <a:pt x="298" y="20"/>
                        </a:cubicBezTo>
                        <a:cubicBezTo>
                          <a:pt x="297" y="21"/>
                          <a:pt x="297" y="18"/>
                          <a:pt x="296" y="19"/>
                        </a:cubicBezTo>
                        <a:cubicBezTo>
                          <a:pt x="296" y="18"/>
                          <a:pt x="295" y="17"/>
                          <a:pt x="296" y="16"/>
                        </a:cubicBezTo>
                        <a:cubicBezTo>
                          <a:pt x="294" y="16"/>
                          <a:pt x="294" y="13"/>
                          <a:pt x="293" y="12"/>
                        </a:cubicBezTo>
                        <a:cubicBezTo>
                          <a:pt x="292" y="7"/>
                          <a:pt x="289" y="5"/>
                          <a:pt x="288" y="0"/>
                        </a:cubicBezTo>
                        <a:close/>
                        <a:moveTo>
                          <a:pt x="299" y="22"/>
                        </a:moveTo>
                        <a:cubicBezTo>
                          <a:pt x="300" y="21"/>
                          <a:pt x="300" y="20"/>
                          <a:pt x="299" y="19"/>
                        </a:cubicBezTo>
                        <a:cubicBezTo>
                          <a:pt x="299" y="20"/>
                          <a:pt x="299" y="21"/>
                          <a:pt x="299" y="22"/>
                        </a:cubicBezTo>
                        <a:close/>
                        <a:moveTo>
                          <a:pt x="311" y="61"/>
                        </a:moveTo>
                        <a:cubicBezTo>
                          <a:pt x="311" y="62"/>
                          <a:pt x="312" y="62"/>
                          <a:pt x="312" y="62"/>
                        </a:cubicBezTo>
                        <a:cubicBezTo>
                          <a:pt x="312" y="61"/>
                          <a:pt x="313" y="61"/>
                          <a:pt x="312" y="60"/>
                        </a:cubicBezTo>
                        <a:cubicBezTo>
                          <a:pt x="312" y="61"/>
                          <a:pt x="311" y="61"/>
                          <a:pt x="311" y="61"/>
                        </a:cubicBezTo>
                        <a:close/>
                      </a:path>
                    </a:pathLst>
                  </a:custGeom>
                  <a:solidFill>
                    <a:srgbClr val="231F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1052" name="Group 2180">
                  <a:extLst>
                    <a:ext uri="{FF2B5EF4-FFF2-40B4-BE49-F238E27FC236}">
                      <a16:creationId xmlns:a16="http://schemas.microsoft.com/office/drawing/2014/main" id="{6FE0F3DF-1FF2-43F4-B46A-2DC713CB0F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43512" y="1971903"/>
                  <a:ext cx="899988" cy="875626"/>
                  <a:chOff x="621" y="2421"/>
                  <a:chExt cx="1875" cy="1722"/>
                </a:xfrm>
              </p:grpSpPr>
              <p:grpSp>
                <p:nvGrpSpPr>
                  <p:cNvPr id="1053" name="Group 2381">
                    <a:extLst>
                      <a:ext uri="{FF2B5EF4-FFF2-40B4-BE49-F238E27FC236}">
                        <a16:creationId xmlns:a16="http://schemas.microsoft.com/office/drawing/2014/main" id="{895A65C7-41E2-4E0E-95B6-98F876C6E2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21" y="2421"/>
                    <a:ext cx="1875" cy="1722"/>
                    <a:chOff x="621" y="2421"/>
                    <a:chExt cx="1875" cy="1722"/>
                  </a:xfrm>
                </p:grpSpPr>
                <p:sp>
                  <p:nvSpPr>
                    <p:cNvPr id="1178" name="Oval 2181">
                      <a:extLst>
                        <a:ext uri="{FF2B5EF4-FFF2-40B4-BE49-F238E27FC236}">
                          <a16:creationId xmlns:a16="http://schemas.microsoft.com/office/drawing/2014/main" id="{5DC3BEA4-6378-44FB-BA13-87905938E06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15" y="3899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79" name="Freeform 2182">
                      <a:extLst>
                        <a:ext uri="{FF2B5EF4-FFF2-40B4-BE49-F238E27FC236}">
                          <a16:creationId xmlns:a16="http://schemas.microsoft.com/office/drawing/2014/main" id="{C7EDD94D-3349-4CF7-8B52-97A951C545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88" y="4106"/>
                      <a:ext cx="27" cy="13"/>
                    </a:xfrm>
                    <a:custGeom>
                      <a:avLst/>
                      <a:gdLst>
                        <a:gd name="T0" fmla="*/ 9 w 10"/>
                        <a:gd name="T1" fmla="*/ 2 h 5"/>
                        <a:gd name="T2" fmla="*/ 8 w 10"/>
                        <a:gd name="T3" fmla="*/ 1 h 5"/>
                        <a:gd name="T4" fmla="*/ 8 w 10"/>
                        <a:gd name="T5" fmla="*/ 0 h 5"/>
                        <a:gd name="T6" fmla="*/ 7 w 10"/>
                        <a:gd name="T7" fmla="*/ 0 h 5"/>
                        <a:gd name="T8" fmla="*/ 7 w 10"/>
                        <a:gd name="T9" fmla="*/ 0 h 5"/>
                        <a:gd name="T10" fmla="*/ 7 w 10"/>
                        <a:gd name="T11" fmla="*/ 1 h 5"/>
                        <a:gd name="T12" fmla="*/ 6 w 10"/>
                        <a:gd name="T13" fmla="*/ 1 h 5"/>
                        <a:gd name="T14" fmla="*/ 3 w 10"/>
                        <a:gd name="T15" fmla="*/ 1 h 5"/>
                        <a:gd name="T16" fmla="*/ 1 w 10"/>
                        <a:gd name="T17" fmla="*/ 1 h 5"/>
                        <a:gd name="T18" fmla="*/ 1 w 10"/>
                        <a:gd name="T19" fmla="*/ 2 h 5"/>
                        <a:gd name="T20" fmla="*/ 0 w 10"/>
                        <a:gd name="T21" fmla="*/ 3 h 5"/>
                        <a:gd name="T22" fmla="*/ 0 w 10"/>
                        <a:gd name="T23" fmla="*/ 4 h 5"/>
                        <a:gd name="T24" fmla="*/ 1 w 10"/>
                        <a:gd name="T25" fmla="*/ 4 h 5"/>
                        <a:gd name="T26" fmla="*/ 1 w 10"/>
                        <a:gd name="T27" fmla="*/ 4 h 5"/>
                        <a:gd name="T28" fmla="*/ 1 w 10"/>
                        <a:gd name="T29" fmla="*/ 3 h 5"/>
                        <a:gd name="T30" fmla="*/ 1 w 10"/>
                        <a:gd name="T31" fmla="*/ 2 h 5"/>
                        <a:gd name="T32" fmla="*/ 3 w 10"/>
                        <a:gd name="T33" fmla="*/ 3 h 5"/>
                        <a:gd name="T34" fmla="*/ 3 w 10"/>
                        <a:gd name="T35" fmla="*/ 4 h 5"/>
                        <a:gd name="T36" fmla="*/ 4 w 10"/>
                        <a:gd name="T37" fmla="*/ 4 h 5"/>
                        <a:gd name="T38" fmla="*/ 8 w 10"/>
                        <a:gd name="T39" fmla="*/ 4 h 5"/>
                        <a:gd name="T40" fmla="*/ 9 w 10"/>
                        <a:gd name="T41" fmla="*/ 3 h 5"/>
                        <a:gd name="T42" fmla="*/ 9 w 10"/>
                        <a:gd name="T43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0" h="5">
                          <a:moveTo>
                            <a:pt x="9" y="2"/>
                          </a:move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0"/>
                          </a:cubicBezTo>
                          <a:cubicBezTo>
                            <a:pt x="8" y="0"/>
                            <a:pt x="7" y="0"/>
                            <a:pt x="7" y="0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7" y="0"/>
                            <a:pt x="7" y="1"/>
                            <a:pt x="7" y="1"/>
                          </a:cubicBezTo>
                          <a:cubicBezTo>
                            <a:pt x="7" y="1"/>
                            <a:pt x="6" y="1"/>
                            <a:pt x="6" y="1"/>
                          </a:cubicBezTo>
                          <a:cubicBezTo>
                            <a:pt x="5" y="1"/>
                            <a:pt x="4" y="1"/>
                            <a:pt x="3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0" y="4"/>
                            <a:pt x="0" y="4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2" y="2"/>
                            <a:pt x="3" y="3"/>
                            <a:pt x="3" y="3"/>
                          </a:cubicBezTo>
                          <a:cubicBezTo>
                            <a:pt x="3" y="3"/>
                            <a:pt x="3" y="4"/>
                            <a:pt x="3" y="4"/>
                          </a:cubicBezTo>
                          <a:cubicBezTo>
                            <a:pt x="4" y="4"/>
                            <a:pt x="4" y="5"/>
                            <a:pt x="4" y="4"/>
                          </a:cubicBezTo>
                          <a:cubicBezTo>
                            <a:pt x="6" y="4"/>
                            <a:pt x="7" y="4"/>
                            <a:pt x="8" y="4"/>
                          </a:cubicBezTo>
                          <a:cubicBezTo>
                            <a:pt x="9" y="4"/>
                            <a:pt x="9" y="3"/>
                            <a:pt x="9" y="3"/>
                          </a:cubicBezTo>
                          <a:cubicBezTo>
                            <a:pt x="10" y="2"/>
                            <a:pt x="9" y="2"/>
                            <a:pt x="9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0" name="Freeform 2183">
                      <a:extLst>
                        <a:ext uri="{FF2B5EF4-FFF2-40B4-BE49-F238E27FC236}">
                          <a16:creationId xmlns:a16="http://schemas.microsoft.com/office/drawing/2014/main" id="{85EE12E4-005F-4E64-8216-7E7B9F1DCE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28" y="2451"/>
                      <a:ext cx="30" cy="16"/>
                    </a:xfrm>
                    <a:custGeom>
                      <a:avLst/>
                      <a:gdLst>
                        <a:gd name="T0" fmla="*/ 0 w 11"/>
                        <a:gd name="T1" fmla="*/ 5 h 6"/>
                        <a:gd name="T2" fmla="*/ 2 w 11"/>
                        <a:gd name="T3" fmla="*/ 6 h 6"/>
                        <a:gd name="T4" fmla="*/ 3 w 11"/>
                        <a:gd name="T5" fmla="*/ 5 h 6"/>
                        <a:gd name="T6" fmla="*/ 8 w 11"/>
                        <a:gd name="T7" fmla="*/ 4 h 6"/>
                        <a:gd name="T8" fmla="*/ 8 w 11"/>
                        <a:gd name="T9" fmla="*/ 4 h 6"/>
                        <a:gd name="T10" fmla="*/ 10 w 11"/>
                        <a:gd name="T11" fmla="*/ 4 h 6"/>
                        <a:gd name="T12" fmla="*/ 11 w 11"/>
                        <a:gd name="T13" fmla="*/ 2 h 6"/>
                        <a:gd name="T14" fmla="*/ 10 w 11"/>
                        <a:gd name="T15" fmla="*/ 1 h 6"/>
                        <a:gd name="T16" fmla="*/ 9 w 11"/>
                        <a:gd name="T17" fmla="*/ 0 h 6"/>
                        <a:gd name="T18" fmla="*/ 9 w 11"/>
                        <a:gd name="T19" fmla="*/ 0 h 6"/>
                        <a:gd name="T20" fmla="*/ 8 w 11"/>
                        <a:gd name="T21" fmla="*/ 0 h 6"/>
                        <a:gd name="T22" fmla="*/ 8 w 11"/>
                        <a:gd name="T23" fmla="*/ 1 h 6"/>
                        <a:gd name="T24" fmla="*/ 8 w 11"/>
                        <a:gd name="T25" fmla="*/ 1 h 6"/>
                        <a:gd name="T26" fmla="*/ 8 w 11"/>
                        <a:gd name="T27" fmla="*/ 2 h 6"/>
                        <a:gd name="T28" fmla="*/ 10 w 11"/>
                        <a:gd name="T29" fmla="*/ 2 h 6"/>
                        <a:gd name="T30" fmla="*/ 10 w 11"/>
                        <a:gd name="T31" fmla="*/ 2 h 6"/>
                        <a:gd name="T32" fmla="*/ 10 w 11"/>
                        <a:gd name="T33" fmla="*/ 2 h 6"/>
                        <a:gd name="T34" fmla="*/ 10 w 11"/>
                        <a:gd name="T35" fmla="*/ 2 h 6"/>
                        <a:gd name="T36" fmla="*/ 10 w 11"/>
                        <a:gd name="T37" fmla="*/ 2 h 6"/>
                        <a:gd name="T38" fmla="*/ 8 w 11"/>
                        <a:gd name="T39" fmla="*/ 2 h 6"/>
                        <a:gd name="T40" fmla="*/ 8 w 11"/>
                        <a:gd name="T41" fmla="*/ 2 h 6"/>
                        <a:gd name="T42" fmla="*/ 8 w 11"/>
                        <a:gd name="T43" fmla="*/ 2 h 6"/>
                        <a:gd name="T44" fmla="*/ 8 w 11"/>
                        <a:gd name="T45" fmla="*/ 2 h 6"/>
                        <a:gd name="T46" fmla="*/ 8 w 11"/>
                        <a:gd name="T47" fmla="*/ 2 h 6"/>
                        <a:gd name="T48" fmla="*/ 6 w 11"/>
                        <a:gd name="T49" fmla="*/ 3 h 6"/>
                        <a:gd name="T50" fmla="*/ 6 w 11"/>
                        <a:gd name="T51" fmla="*/ 3 h 6"/>
                        <a:gd name="T52" fmla="*/ 5 w 11"/>
                        <a:gd name="T53" fmla="*/ 3 h 6"/>
                        <a:gd name="T54" fmla="*/ 4 w 11"/>
                        <a:gd name="T55" fmla="*/ 3 h 6"/>
                        <a:gd name="T56" fmla="*/ 2 w 11"/>
                        <a:gd name="T57" fmla="*/ 3 h 6"/>
                        <a:gd name="T58" fmla="*/ 2 w 11"/>
                        <a:gd name="T59" fmla="*/ 3 h 6"/>
                        <a:gd name="T60" fmla="*/ 1 w 11"/>
                        <a:gd name="T61" fmla="*/ 3 h 6"/>
                        <a:gd name="T62" fmla="*/ 0 w 11"/>
                        <a:gd name="T63" fmla="*/ 4 h 6"/>
                        <a:gd name="T64" fmla="*/ 0 w 11"/>
                        <a:gd name="T65" fmla="*/ 5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11" h="6">
                          <a:moveTo>
                            <a:pt x="0" y="5"/>
                          </a:move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5"/>
                            <a:pt x="3" y="5"/>
                            <a:pt x="3" y="5"/>
                          </a:cubicBezTo>
                          <a:cubicBezTo>
                            <a:pt x="5" y="5"/>
                            <a:pt x="7" y="5"/>
                            <a:pt x="8" y="4"/>
                          </a:cubicBezTo>
                          <a:cubicBezTo>
                            <a:pt x="8" y="4"/>
                            <a:pt x="8" y="4"/>
                            <a:pt x="8" y="4"/>
                          </a:cubicBezTo>
                          <a:cubicBezTo>
                            <a:pt x="9" y="4"/>
                            <a:pt x="9" y="4"/>
                            <a:pt x="10" y="4"/>
                          </a:cubicBezTo>
                          <a:cubicBezTo>
                            <a:pt x="11" y="3"/>
                            <a:pt x="11" y="3"/>
                            <a:pt x="11" y="2"/>
                          </a:cubicBezTo>
                          <a:cubicBezTo>
                            <a:pt x="11" y="2"/>
                            <a:pt x="11" y="1"/>
                            <a:pt x="10" y="1"/>
                          </a:cubicBezTo>
                          <a:cubicBezTo>
                            <a:pt x="10" y="0"/>
                            <a:pt x="10" y="0"/>
                            <a:pt x="9" y="0"/>
                          </a:cubicBezTo>
                          <a:cubicBezTo>
                            <a:pt x="9" y="0"/>
                            <a:pt x="9" y="0"/>
                            <a:pt x="9" y="0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7" y="1"/>
                            <a:pt x="7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2"/>
                            <a:pt x="8" y="2"/>
                          </a:cubicBezTo>
                          <a:cubicBezTo>
                            <a:pt x="9" y="2"/>
                            <a:pt x="9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9" y="2"/>
                            <a:pt x="9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8" y="2"/>
                            <a:pt x="7" y="2"/>
                            <a:pt x="6" y="3"/>
                          </a:cubicBezTo>
                          <a:cubicBezTo>
                            <a:pt x="6" y="3"/>
                            <a:pt x="6" y="3"/>
                            <a:pt x="6" y="3"/>
                          </a:cubicBezTo>
                          <a:cubicBezTo>
                            <a:pt x="6" y="3"/>
                            <a:pt x="5" y="3"/>
                            <a:pt x="5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3" y="2"/>
                            <a:pt x="3" y="2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1" y="3"/>
                            <a:pt x="1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0" y="4"/>
                            <a:pt x="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1" name="Freeform 2184">
                      <a:extLst>
                        <a:ext uri="{FF2B5EF4-FFF2-40B4-BE49-F238E27FC236}">
                          <a16:creationId xmlns:a16="http://schemas.microsoft.com/office/drawing/2014/main" id="{95EE3966-C259-4D35-84AE-5FFD679503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6" y="2842"/>
                      <a:ext cx="16" cy="16"/>
                    </a:xfrm>
                    <a:custGeom>
                      <a:avLst/>
                      <a:gdLst>
                        <a:gd name="T0" fmla="*/ 1 w 6"/>
                        <a:gd name="T1" fmla="*/ 1 h 6"/>
                        <a:gd name="T2" fmla="*/ 1 w 6"/>
                        <a:gd name="T3" fmla="*/ 1 h 6"/>
                        <a:gd name="T4" fmla="*/ 1 w 6"/>
                        <a:gd name="T5" fmla="*/ 1 h 6"/>
                        <a:gd name="T6" fmla="*/ 1 w 6"/>
                        <a:gd name="T7" fmla="*/ 1 h 6"/>
                        <a:gd name="T8" fmla="*/ 1 w 6"/>
                        <a:gd name="T9" fmla="*/ 1 h 6"/>
                        <a:gd name="T10" fmla="*/ 1 w 6"/>
                        <a:gd name="T11" fmla="*/ 1 h 6"/>
                        <a:gd name="T12" fmla="*/ 2 w 6"/>
                        <a:gd name="T13" fmla="*/ 3 h 6"/>
                        <a:gd name="T14" fmla="*/ 3 w 6"/>
                        <a:gd name="T15" fmla="*/ 4 h 6"/>
                        <a:gd name="T16" fmla="*/ 4 w 6"/>
                        <a:gd name="T17" fmla="*/ 5 h 6"/>
                        <a:gd name="T18" fmla="*/ 4 w 6"/>
                        <a:gd name="T19" fmla="*/ 6 h 6"/>
                        <a:gd name="T20" fmla="*/ 4 w 6"/>
                        <a:gd name="T21" fmla="*/ 6 h 6"/>
                        <a:gd name="T22" fmla="*/ 6 w 6"/>
                        <a:gd name="T23" fmla="*/ 6 h 6"/>
                        <a:gd name="T24" fmla="*/ 6 w 6"/>
                        <a:gd name="T25" fmla="*/ 5 h 6"/>
                        <a:gd name="T26" fmla="*/ 6 w 6"/>
                        <a:gd name="T27" fmla="*/ 5 h 6"/>
                        <a:gd name="T28" fmla="*/ 4 w 6"/>
                        <a:gd name="T29" fmla="*/ 1 h 6"/>
                        <a:gd name="T30" fmla="*/ 2 w 6"/>
                        <a:gd name="T31" fmla="*/ 0 h 6"/>
                        <a:gd name="T32" fmla="*/ 1 w 6"/>
                        <a:gd name="T33" fmla="*/ 0 h 6"/>
                        <a:gd name="T34" fmla="*/ 1 w 6"/>
                        <a:gd name="T35" fmla="*/ 1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6" h="6">
                          <a:moveTo>
                            <a:pt x="1" y="1"/>
                          </a:moveTo>
                          <a:cubicBezTo>
                            <a:pt x="1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2" y="2"/>
                            <a:pt x="2" y="3"/>
                          </a:cubicBezTo>
                          <a:cubicBezTo>
                            <a:pt x="2" y="3"/>
                            <a:pt x="2" y="4"/>
                            <a:pt x="3" y="4"/>
                          </a:cubicBezTo>
                          <a:cubicBezTo>
                            <a:pt x="3" y="4"/>
                            <a:pt x="4" y="5"/>
                            <a:pt x="4" y="5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5" y="6"/>
                            <a:pt x="5" y="6"/>
                            <a:pt x="6" y="6"/>
                          </a:cubicBezTo>
                          <a:cubicBezTo>
                            <a:pt x="6" y="6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5" y="4"/>
                            <a:pt x="4" y="3"/>
                            <a:pt x="4" y="1"/>
                          </a:cubicBezTo>
                          <a:cubicBezTo>
                            <a:pt x="3" y="1"/>
                            <a:pt x="3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2" name="Freeform 2185">
                      <a:extLst>
                        <a:ext uri="{FF2B5EF4-FFF2-40B4-BE49-F238E27FC236}">
                          <a16:creationId xmlns:a16="http://schemas.microsoft.com/office/drawing/2014/main" id="{32545B64-EDD5-4AB1-B6C2-CFA739E1A4A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51" y="3872"/>
                      <a:ext cx="32" cy="25"/>
                    </a:xfrm>
                    <a:custGeom>
                      <a:avLst/>
                      <a:gdLst>
                        <a:gd name="T0" fmla="*/ 9 w 12"/>
                        <a:gd name="T1" fmla="*/ 7 h 9"/>
                        <a:gd name="T2" fmla="*/ 9 w 12"/>
                        <a:gd name="T3" fmla="*/ 7 h 9"/>
                        <a:gd name="T4" fmla="*/ 8 w 12"/>
                        <a:gd name="T5" fmla="*/ 6 h 9"/>
                        <a:gd name="T6" fmla="*/ 8 w 12"/>
                        <a:gd name="T7" fmla="*/ 6 h 9"/>
                        <a:gd name="T8" fmla="*/ 7 w 12"/>
                        <a:gd name="T9" fmla="*/ 5 h 9"/>
                        <a:gd name="T10" fmla="*/ 7 w 12"/>
                        <a:gd name="T11" fmla="*/ 5 h 9"/>
                        <a:gd name="T12" fmla="*/ 6 w 12"/>
                        <a:gd name="T13" fmla="*/ 5 h 9"/>
                        <a:gd name="T14" fmla="*/ 6 w 12"/>
                        <a:gd name="T15" fmla="*/ 5 h 9"/>
                        <a:gd name="T16" fmla="*/ 6 w 12"/>
                        <a:gd name="T17" fmla="*/ 4 h 9"/>
                        <a:gd name="T18" fmla="*/ 5 w 12"/>
                        <a:gd name="T19" fmla="*/ 4 h 9"/>
                        <a:gd name="T20" fmla="*/ 4 w 12"/>
                        <a:gd name="T21" fmla="*/ 3 h 9"/>
                        <a:gd name="T22" fmla="*/ 4 w 12"/>
                        <a:gd name="T23" fmla="*/ 2 h 9"/>
                        <a:gd name="T24" fmla="*/ 3 w 12"/>
                        <a:gd name="T25" fmla="*/ 2 h 9"/>
                        <a:gd name="T26" fmla="*/ 2 w 12"/>
                        <a:gd name="T27" fmla="*/ 1 h 9"/>
                        <a:gd name="T28" fmla="*/ 2 w 12"/>
                        <a:gd name="T29" fmla="*/ 1 h 9"/>
                        <a:gd name="T30" fmla="*/ 1 w 12"/>
                        <a:gd name="T31" fmla="*/ 1 h 9"/>
                        <a:gd name="T32" fmla="*/ 1 w 12"/>
                        <a:gd name="T33" fmla="*/ 1 h 9"/>
                        <a:gd name="T34" fmla="*/ 1 w 12"/>
                        <a:gd name="T35" fmla="*/ 0 h 9"/>
                        <a:gd name="T36" fmla="*/ 1 w 12"/>
                        <a:gd name="T37" fmla="*/ 0 h 9"/>
                        <a:gd name="T38" fmla="*/ 0 w 12"/>
                        <a:gd name="T39" fmla="*/ 1 h 9"/>
                        <a:gd name="T40" fmla="*/ 0 w 12"/>
                        <a:gd name="T41" fmla="*/ 1 h 9"/>
                        <a:gd name="T42" fmla="*/ 1 w 12"/>
                        <a:gd name="T43" fmla="*/ 2 h 9"/>
                        <a:gd name="T44" fmla="*/ 2 w 12"/>
                        <a:gd name="T45" fmla="*/ 2 h 9"/>
                        <a:gd name="T46" fmla="*/ 3 w 12"/>
                        <a:gd name="T47" fmla="*/ 4 h 9"/>
                        <a:gd name="T48" fmla="*/ 4 w 12"/>
                        <a:gd name="T49" fmla="*/ 4 h 9"/>
                        <a:gd name="T50" fmla="*/ 5 w 12"/>
                        <a:gd name="T51" fmla="*/ 6 h 9"/>
                        <a:gd name="T52" fmla="*/ 7 w 12"/>
                        <a:gd name="T53" fmla="*/ 8 h 9"/>
                        <a:gd name="T54" fmla="*/ 7 w 12"/>
                        <a:gd name="T55" fmla="*/ 8 h 9"/>
                        <a:gd name="T56" fmla="*/ 9 w 12"/>
                        <a:gd name="T57" fmla="*/ 9 h 9"/>
                        <a:gd name="T58" fmla="*/ 10 w 12"/>
                        <a:gd name="T59" fmla="*/ 9 h 9"/>
                        <a:gd name="T60" fmla="*/ 9 w 12"/>
                        <a:gd name="T61" fmla="*/ 7 h 9"/>
                        <a:gd name="T62" fmla="*/ 4 w 12"/>
                        <a:gd name="T63" fmla="*/ 3 h 9"/>
                        <a:gd name="T64" fmla="*/ 4 w 12"/>
                        <a:gd name="T65" fmla="*/ 3 h 9"/>
                        <a:gd name="T66" fmla="*/ 4 w 12"/>
                        <a:gd name="T67" fmla="*/ 3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12" h="9">
                          <a:moveTo>
                            <a:pt x="9" y="7"/>
                          </a:move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6"/>
                            <a:pt x="8" y="6"/>
                            <a:pt x="8" y="6"/>
                          </a:cubicBezTo>
                          <a:cubicBezTo>
                            <a:pt x="8" y="6"/>
                            <a:pt x="8" y="6"/>
                            <a:pt x="8" y="6"/>
                          </a:cubicBezTo>
                          <a:cubicBezTo>
                            <a:pt x="8" y="5"/>
                            <a:pt x="7" y="6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4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2" y="3"/>
                            <a:pt x="2" y="3"/>
                            <a:pt x="3" y="4"/>
                          </a:cubicBezTo>
                          <a:cubicBezTo>
                            <a:pt x="3" y="4"/>
                            <a:pt x="3" y="4"/>
                            <a:pt x="4" y="4"/>
                          </a:cubicBezTo>
                          <a:cubicBezTo>
                            <a:pt x="4" y="5"/>
                            <a:pt x="5" y="6"/>
                            <a:pt x="5" y="6"/>
                          </a:cubicBezTo>
                          <a:cubicBezTo>
                            <a:pt x="6" y="7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8" y="9"/>
                            <a:pt x="8" y="9"/>
                            <a:pt x="9" y="9"/>
                          </a:cubicBezTo>
                          <a:cubicBezTo>
                            <a:pt x="9" y="9"/>
                            <a:pt x="10" y="9"/>
                            <a:pt x="10" y="9"/>
                          </a:cubicBezTo>
                          <a:cubicBezTo>
                            <a:pt x="12" y="8"/>
                            <a:pt x="10" y="7"/>
                            <a:pt x="9" y="7"/>
                          </a:cubicBezTo>
                          <a:close/>
                          <a:moveTo>
                            <a:pt x="4" y="3"/>
                          </a:move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3" name="Freeform 2186">
                      <a:extLst>
                        <a:ext uri="{FF2B5EF4-FFF2-40B4-BE49-F238E27FC236}">
                          <a16:creationId xmlns:a16="http://schemas.microsoft.com/office/drawing/2014/main" id="{F3172818-B946-4F62-A1B0-D50CF91BDC2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96" y="3390"/>
                      <a:ext cx="62" cy="77"/>
                    </a:xfrm>
                    <a:custGeom>
                      <a:avLst/>
                      <a:gdLst>
                        <a:gd name="T0" fmla="*/ 22 w 23"/>
                        <a:gd name="T1" fmla="*/ 27 h 29"/>
                        <a:gd name="T2" fmla="*/ 21 w 23"/>
                        <a:gd name="T3" fmla="*/ 24 h 29"/>
                        <a:gd name="T4" fmla="*/ 20 w 23"/>
                        <a:gd name="T5" fmla="*/ 24 h 29"/>
                        <a:gd name="T6" fmla="*/ 19 w 23"/>
                        <a:gd name="T7" fmla="*/ 23 h 29"/>
                        <a:gd name="T8" fmla="*/ 17 w 23"/>
                        <a:gd name="T9" fmla="*/ 19 h 29"/>
                        <a:gd name="T10" fmla="*/ 19 w 23"/>
                        <a:gd name="T11" fmla="*/ 19 h 29"/>
                        <a:gd name="T12" fmla="*/ 19 w 23"/>
                        <a:gd name="T13" fmla="*/ 19 h 29"/>
                        <a:gd name="T14" fmla="*/ 21 w 23"/>
                        <a:gd name="T15" fmla="*/ 20 h 29"/>
                        <a:gd name="T16" fmla="*/ 20 w 23"/>
                        <a:gd name="T17" fmla="*/ 19 h 29"/>
                        <a:gd name="T18" fmla="*/ 17 w 23"/>
                        <a:gd name="T19" fmla="*/ 13 h 29"/>
                        <a:gd name="T20" fmla="*/ 16 w 23"/>
                        <a:gd name="T21" fmla="*/ 12 h 29"/>
                        <a:gd name="T22" fmla="*/ 15 w 23"/>
                        <a:gd name="T23" fmla="*/ 8 h 29"/>
                        <a:gd name="T24" fmla="*/ 13 w 23"/>
                        <a:gd name="T25" fmla="*/ 5 h 29"/>
                        <a:gd name="T26" fmla="*/ 13 w 23"/>
                        <a:gd name="T27" fmla="*/ 4 h 29"/>
                        <a:gd name="T28" fmla="*/ 13 w 23"/>
                        <a:gd name="T29" fmla="*/ 2 h 29"/>
                        <a:gd name="T30" fmla="*/ 13 w 23"/>
                        <a:gd name="T31" fmla="*/ 2 h 29"/>
                        <a:gd name="T32" fmla="*/ 13 w 23"/>
                        <a:gd name="T33" fmla="*/ 2 h 29"/>
                        <a:gd name="T34" fmla="*/ 12 w 23"/>
                        <a:gd name="T35" fmla="*/ 0 h 29"/>
                        <a:gd name="T36" fmla="*/ 11 w 23"/>
                        <a:gd name="T37" fmla="*/ 2 h 29"/>
                        <a:gd name="T38" fmla="*/ 10 w 23"/>
                        <a:gd name="T39" fmla="*/ 5 h 29"/>
                        <a:gd name="T40" fmla="*/ 10 w 23"/>
                        <a:gd name="T41" fmla="*/ 13 h 29"/>
                        <a:gd name="T42" fmla="*/ 8 w 23"/>
                        <a:gd name="T43" fmla="*/ 12 h 29"/>
                        <a:gd name="T44" fmla="*/ 6 w 23"/>
                        <a:gd name="T45" fmla="*/ 11 h 29"/>
                        <a:gd name="T46" fmla="*/ 5 w 23"/>
                        <a:gd name="T47" fmla="*/ 7 h 29"/>
                        <a:gd name="T48" fmla="*/ 5 w 23"/>
                        <a:gd name="T49" fmla="*/ 7 h 29"/>
                        <a:gd name="T50" fmla="*/ 4 w 23"/>
                        <a:gd name="T51" fmla="*/ 5 h 29"/>
                        <a:gd name="T52" fmla="*/ 3 w 23"/>
                        <a:gd name="T53" fmla="*/ 4 h 29"/>
                        <a:gd name="T54" fmla="*/ 3 w 23"/>
                        <a:gd name="T55" fmla="*/ 2 h 29"/>
                        <a:gd name="T56" fmla="*/ 0 w 23"/>
                        <a:gd name="T57" fmla="*/ 2 h 29"/>
                        <a:gd name="T58" fmla="*/ 3 w 23"/>
                        <a:gd name="T59" fmla="*/ 6 h 29"/>
                        <a:gd name="T60" fmla="*/ 3 w 23"/>
                        <a:gd name="T61" fmla="*/ 9 h 29"/>
                        <a:gd name="T62" fmla="*/ 6 w 23"/>
                        <a:gd name="T63" fmla="*/ 13 h 29"/>
                        <a:gd name="T64" fmla="*/ 7 w 23"/>
                        <a:gd name="T65" fmla="*/ 15 h 29"/>
                        <a:gd name="T66" fmla="*/ 6 w 23"/>
                        <a:gd name="T67" fmla="*/ 17 h 29"/>
                        <a:gd name="T68" fmla="*/ 7 w 23"/>
                        <a:gd name="T69" fmla="*/ 20 h 29"/>
                        <a:gd name="T70" fmla="*/ 8 w 23"/>
                        <a:gd name="T71" fmla="*/ 23 h 29"/>
                        <a:gd name="T72" fmla="*/ 10 w 23"/>
                        <a:gd name="T73" fmla="*/ 25 h 29"/>
                        <a:gd name="T74" fmla="*/ 10 w 23"/>
                        <a:gd name="T75" fmla="*/ 25 h 29"/>
                        <a:gd name="T76" fmla="*/ 11 w 23"/>
                        <a:gd name="T77" fmla="*/ 27 h 29"/>
                        <a:gd name="T78" fmla="*/ 12 w 23"/>
                        <a:gd name="T79" fmla="*/ 27 h 29"/>
                        <a:gd name="T80" fmla="*/ 11 w 23"/>
                        <a:gd name="T81" fmla="*/ 24 h 29"/>
                        <a:gd name="T82" fmla="*/ 10 w 23"/>
                        <a:gd name="T83" fmla="*/ 22 h 29"/>
                        <a:gd name="T84" fmla="*/ 7 w 23"/>
                        <a:gd name="T85" fmla="*/ 19 h 29"/>
                        <a:gd name="T86" fmla="*/ 8 w 23"/>
                        <a:gd name="T87" fmla="*/ 16 h 29"/>
                        <a:gd name="T88" fmla="*/ 10 w 23"/>
                        <a:gd name="T89" fmla="*/ 15 h 29"/>
                        <a:gd name="T90" fmla="*/ 15 w 23"/>
                        <a:gd name="T91" fmla="*/ 18 h 29"/>
                        <a:gd name="T92" fmla="*/ 15 w 23"/>
                        <a:gd name="T93" fmla="*/ 22 h 29"/>
                        <a:gd name="T94" fmla="*/ 19 w 23"/>
                        <a:gd name="T95" fmla="*/ 24 h 29"/>
                        <a:gd name="T96" fmla="*/ 19 w 23"/>
                        <a:gd name="T97" fmla="*/ 28 h 29"/>
                        <a:gd name="T98" fmla="*/ 7 w 23"/>
                        <a:gd name="T99" fmla="*/ 15 h 29"/>
                        <a:gd name="T100" fmla="*/ 17 w 23"/>
                        <a:gd name="T101" fmla="*/ 21 h 29"/>
                        <a:gd name="T102" fmla="*/ 16 w 23"/>
                        <a:gd name="T103" fmla="*/ 17 h 29"/>
                        <a:gd name="T104" fmla="*/ 16 w 23"/>
                        <a:gd name="T105" fmla="*/ 17 h 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23" h="29">
                          <a:moveTo>
                            <a:pt x="21" y="29"/>
                          </a:moveTo>
                          <a:cubicBezTo>
                            <a:pt x="21" y="28"/>
                            <a:pt x="22" y="28"/>
                            <a:pt x="22" y="27"/>
                          </a:cubicBezTo>
                          <a:cubicBezTo>
                            <a:pt x="22" y="27"/>
                            <a:pt x="22" y="27"/>
                            <a:pt x="22" y="27"/>
                          </a:cubicBezTo>
                          <a:cubicBezTo>
                            <a:pt x="23" y="27"/>
                            <a:pt x="23" y="26"/>
                            <a:pt x="23" y="26"/>
                          </a:cubicBezTo>
                          <a:cubicBezTo>
                            <a:pt x="23" y="25"/>
                            <a:pt x="22" y="25"/>
                            <a:pt x="22" y="25"/>
                          </a:cubicBezTo>
                          <a:cubicBezTo>
                            <a:pt x="21" y="25"/>
                            <a:pt x="21" y="25"/>
                            <a:pt x="21" y="24"/>
                          </a:cubicBezTo>
                          <a:cubicBezTo>
                            <a:pt x="21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19" y="24"/>
                            <a:pt x="19" y="24"/>
                            <a:pt x="19" y="24"/>
                          </a:cubicBezTo>
                          <a:cubicBezTo>
                            <a:pt x="19" y="24"/>
                            <a:pt x="19" y="24"/>
                            <a:pt x="19" y="23"/>
                          </a:cubicBezTo>
                          <a:cubicBezTo>
                            <a:pt x="19" y="23"/>
                            <a:pt x="18" y="23"/>
                            <a:pt x="18" y="23"/>
                          </a:cubicBezTo>
                          <a:cubicBezTo>
                            <a:pt x="18" y="22"/>
                            <a:pt x="18" y="21"/>
                            <a:pt x="18" y="21"/>
                          </a:cubicBezTo>
                          <a:cubicBezTo>
                            <a:pt x="17" y="20"/>
                            <a:pt x="17" y="20"/>
                            <a:pt x="17" y="19"/>
                          </a:cubicBezTo>
                          <a:cubicBezTo>
                            <a:pt x="17" y="19"/>
                            <a:pt x="17" y="19"/>
                            <a:pt x="17" y="19"/>
                          </a:cubicBezTo>
                          <a:cubicBezTo>
                            <a:pt x="17" y="18"/>
                            <a:pt x="17" y="18"/>
                            <a:pt x="18" y="18"/>
                          </a:cubicBezTo>
                          <a:cubicBezTo>
                            <a:pt x="18" y="18"/>
                            <a:pt x="19" y="18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19"/>
                            <a:pt x="19" y="19"/>
                            <a:pt x="19" y="19"/>
                          </a:cubicBezTo>
                          <a:cubicBezTo>
                            <a:pt x="19" y="20"/>
                            <a:pt x="19" y="20"/>
                            <a:pt x="20" y="21"/>
                          </a:cubicBezTo>
                          <a:cubicBezTo>
                            <a:pt x="20" y="21"/>
                            <a:pt x="20" y="21"/>
                            <a:pt x="20" y="21"/>
                          </a:cubicBezTo>
                          <a:cubicBezTo>
                            <a:pt x="20" y="21"/>
                            <a:pt x="21" y="21"/>
                            <a:pt x="21" y="20"/>
                          </a:cubicBezTo>
                          <a:cubicBezTo>
                            <a:pt x="21" y="20"/>
                            <a:pt x="20" y="20"/>
                            <a:pt x="20" y="20"/>
                          </a:cubicBezTo>
                          <a:cubicBezTo>
                            <a:pt x="20" y="20"/>
                            <a:pt x="20" y="19"/>
                            <a:pt x="20" y="19"/>
                          </a:cubicBezTo>
                          <a:cubicBezTo>
                            <a:pt x="20" y="19"/>
                            <a:pt x="20" y="19"/>
                            <a:pt x="20" y="19"/>
                          </a:cubicBezTo>
                          <a:cubicBezTo>
                            <a:pt x="20" y="18"/>
                            <a:pt x="20" y="17"/>
                            <a:pt x="19" y="17"/>
                          </a:cubicBezTo>
                          <a:cubicBezTo>
                            <a:pt x="18" y="17"/>
                            <a:pt x="18" y="16"/>
                            <a:pt x="18" y="16"/>
                          </a:cubicBezTo>
                          <a:cubicBezTo>
                            <a:pt x="18" y="15"/>
                            <a:pt x="18" y="14"/>
                            <a:pt x="17" y="13"/>
                          </a:cubicBezTo>
                          <a:cubicBezTo>
                            <a:pt x="17" y="13"/>
                            <a:pt x="17" y="12"/>
                            <a:pt x="17" y="12"/>
                          </a:cubicBezTo>
                          <a:cubicBezTo>
                            <a:pt x="17" y="12"/>
                            <a:pt x="17" y="12"/>
                            <a:pt x="16" y="12"/>
                          </a:cubicBezTo>
                          <a:cubicBezTo>
                            <a:pt x="16" y="12"/>
                            <a:pt x="16" y="12"/>
                            <a:pt x="16" y="12"/>
                          </a:cubicBezTo>
                          <a:cubicBezTo>
                            <a:pt x="16" y="12"/>
                            <a:pt x="16" y="11"/>
                            <a:pt x="16" y="10"/>
                          </a:cubicBezTo>
                          <a:cubicBezTo>
                            <a:pt x="15" y="10"/>
                            <a:pt x="15" y="10"/>
                            <a:pt x="15" y="9"/>
                          </a:cubicBezTo>
                          <a:cubicBezTo>
                            <a:pt x="15" y="9"/>
                            <a:pt x="15" y="9"/>
                            <a:pt x="15" y="8"/>
                          </a:cubicBezTo>
                          <a:cubicBezTo>
                            <a:pt x="14" y="8"/>
                            <a:pt x="14" y="7"/>
                            <a:pt x="14" y="7"/>
                          </a:cubicBezTo>
                          <a:cubicBezTo>
                            <a:pt x="14" y="6"/>
                            <a:pt x="14" y="5"/>
                            <a:pt x="13" y="5"/>
                          </a:cubicBezTo>
                          <a:cubicBezTo>
                            <a:pt x="13" y="5"/>
                            <a:pt x="13" y="5"/>
                            <a:pt x="13" y="5"/>
                          </a:cubicBezTo>
                          <a:cubicBezTo>
                            <a:pt x="13" y="5"/>
                            <a:pt x="13" y="5"/>
                            <a:pt x="13" y="5"/>
                          </a:cubicBezTo>
                          <a:cubicBezTo>
                            <a:pt x="13" y="4"/>
                            <a:pt x="13" y="4"/>
                            <a:pt x="13" y="4"/>
                          </a:cubicBezTo>
                          <a:cubicBezTo>
                            <a:pt x="13" y="4"/>
                            <a:pt x="13" y="4"/>
                            <a:pt x="13" y="4"/>
                          </a:cubicBezTo>
                          <a:cubicBezTo>
                            <a:pt x="13" y="4"/>
                            <a:pt x="14" y="3"/>
                            <a:pt x="14" y="3"/>
                          </a:cubicBezTo>
                          <a:cubicBezTo>
                            <a:pt x="14" y="3"/>
                            <a:pt x="14" y="3"/>
                            <a:pt x="14" y="3"/>
                          </a:cubicBezTo>
                          <a:cubicBezTo>
                            <a:pt x="14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3" y="1"/>
                            <a:pt x="13" y="1"/>
                            <a:pt x="12" y="1"/>
                          </a:cubicBezTo>
                          <a:cubicBezTo>
                            <a:pt x="12" y="1"/>
                            <a:pt x="12" y="1"/>
                            <a:pt x="12" y="0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0"/>
                            <a:pt x="11" y="1"/>
                            <a:pt x="10" y="2"/>
                          </a:cubicBezTo>
                          <a:cubicBezTo>
                            <a:pt x="10" y="2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2"/>
                          </a:cubicBezTo>
                          <a:cubicBezTo>
                            <a:pt x="11" y="3"/>
                            <a:pt x="11" y="3"/>
                            <a:pt x="11" y="3"/>
                          </a:cubicBezTo>
                          <a:cubicBezTo>
                            <a:pt x="11" y="4"/>
                            <a:pt x="10" y="4"/>
                            <a:pt x="10" y="5"/>
                          </a:cubicBezTo>
                          <a:cubicBezTo>
                            <a:pt x="10" y="6"/>
                            <a:pt x="10" y="6"/>
                            <a:pt x="10" y="6"/>
                          </a:cubicBezTo>
                          <a:cubicBezTo>
                            <a:pt x="10" y="8"/>
                            <a:pt x="9" y="9"/>
                            <a:pt x="10" y="10"/>
                          </a:cubicBezTo>
                          <a:cubicBezTo>
                            <a:pt x="10" y="11"/>
                            <a:pt x="10" y="12"/>
                            <a:pt x="10" y="13"/>
                          </a:cubicBezTo>
                          <a:cubicBezTo>
                            <a:pt x="10" y="13"/>
                            <a:pt x="9" y="13"/>
                            <a:pt x="9" y="13"/>
                          </a:cubicBezTo>
                          <a:cubicBezTo>
                            <a:pt x="9" y="13"/>
                            <a:pt x="9" y="13"/>
                            <a:pt x="9" y="13"/>
                          </a:cubicBezTo>
                          <a:cubicBezTo>
                            <a:pt x="9" y="13"/>
                            <a:pt x="8" y="12"/>
                            <a:pt x="8" y="12"/>
                          </a:cubicBezTo>
                          <a:cubicBezTo>
                            <a:pt x="8" y="12"/>
                            <a:pt x="8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1"/>
                          </a:cubicBezTo>
                          <a:cubicBezTo>
                            <a:pt x="7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7" y="10"/>
                            <a:pt x="7" y="8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4"/>
                            <a:pt x="4" y="4"/>
                            <a:pt x="3" y="4"/>
                          </a:cubicBezTo>
                          <a:cubicBezTo>
                            <a:pt x="3" y="4"/>
                            <a:pt x="3" y="3"/>
                            <a:pt x="3" y="3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1" y="3"/>
                            <a:pt x="1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6"/>
                          </a:cubicBezTo>
                          <a:cubicBezTo>
                            <a:pt x="3" y="6"/>
                            <a:pt x="3" y="7"/>
                            <a:pt x="3" y="8"/>
                          </a:cubicBezTo>
                          <a:cubicBezTo>
                            <a:pt x="3" y="8"/>
                            <a:pt x="3" y="8"/>
                            <a:pt x="3" y="9"/>
                          </a:cubicBezTo>
                          <a:cubicBezTo>
                            <a:pt x="3" y="9"/>
                            <a:pt x="4" y="9"/>
                            <a:pt x="3" y="9"/>
                          </a:cubicBezTo>
                          <a:cubicBezTo>
                            <a:pt x="3" y="10"/>
                            <a:pt x="3" y="11"/>
                            <a:pt x="3" y="12"/>
                          </a:cubicBezTo>
                          <a:cubicBezTo>
                            <a:pt x="3" y="12"/>
                            <a:pt x="4" y="13"/>
                            <a:pt x="5" y="13"/>
                          </a:cubicBezTo>
                          <a:cubicBezTo>
                            <a:pt x="5" y="13"/>
                            <a:pt x="5" y="13"/>
                            <a:pt x="6" y="13"/>
                          </a:cubicBezTo>
                          <a:cubicBezTo>
                            <a:pt x="6" y="13"/>
                            <a:pt x="6" y="14"/>
                            <a:pt x="7" y="14"/>
                          </a:cubicBezTo>
                          <a:cubicBezTo>
                            <a:pt x="7" y="14"/>
                            <a:pt x="7" y="14"/>
                            <a:pt x="8" y="14"/>
                          </a:cubicBezTo>
                          <a:cubicBezTo>
                            <a:pt x="7" y="14"/>
                            <a:pt x="7" y="15"/>
                            <a:pt x="7" y="15"/>
                          </a:cubicBezTo>
                          <a:cubicBezTo>
                            <a:pt x="7" y="15"/>
                            <a:pt x="7" y="16"/>
                            <a:pt x="7" y="16"/>
                          </a:cubicBezTo>
                          <a:cubicBezTo>
                            <a:pt x="6" y="16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6" y="17"/>
                            <a:pt x="5" y="18"/>
                            <a:pt x="5" y="19"/>
                          </a:cubicBezTo>
                          <a:cubicBezTo>
                            <a:pt x="6" y="19"/>
                            <a:pt x="6" y="19"/>
                            <a:pt x="7" y="19"/>
                          </a:cubicBezTo>
                          <a:cubicBezTo>
                            <a:pt x="7" y="19"/>
                            <a:pt x="7" y="20"/>
                            <a:pt x="7" y="20"/>
                          </a:cubicBezTo>
                          <a:cubicBezTo>
                            <a:pt x="7" y="20"/>
                            <a:pt x="7" y="21"/>
                            <a:pt x="7" y="21"/>
                          </a:cubicBezTo>
                          <a:cubicBezTo>
                            <a:pt x="7" y="21"/>
                            <a:pt x="7" y="21"/>
                            <a:pt x="7" y="21"/>
                          </a:cubicBezTo>
                          <a:cubicBezTo>
                            <a:pt x="8" y="21"/>
                            <a:pt x="8" y="22"/>
                            <a:pt x="8" y="23"/>
                          </a:cubicBezTo>
                          <a:cubicBezTo>
                            <a:pt x="8" y="23"/>
                            <a:pt x="9" y="23"/>
                            <a:pt x="9" y="24"/>
                          </a:cubicBezTo>
                          <a:cubicBezTo>
                            <a:pt x="9" y="24"/>
                            <a:pt x="9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6"/>
                          </a:cubicBezTo>
                          <a:cubicBezTo>
                            <a:pt x="10" y="26"/>
                            <a:pt x="10" y="26"/>
                            <a:pt x="10" y="26"/>
                          </a:cubicBezTo>
                          <a:cubicBezTo>
                            <a:pt x="10" y="25"/>
                            <a:pt x="10" y="25"/>
                            <a:pt x="10" y="25"/>
                          </a:cubicBezTo>
                          <a:cubicBezTo>
                            <a:pt x="10" y="25"/>
                            <a:pt x="10" y="25"/>
                            <a:pt x="10" y="26"/>
                          </a:cubicBezTo>
                          <a:cubicBezTo>
                            <a:pt x="10" y="26"/>
                            <a:pt x="11" y="26"/>
                            <a:pt x="11" y="26"/>
                          </a:cubicBezTo>
                          <a:cubicBezTo>
                            <a:pt x="11" y="27"/>
                            <a:pt x="11" y="27"/>
                            <a:pt x="11" y="27"/>
                          </a:cubicBezTo>
                          <a:cubicBezTo>
                            <a:pt x="11" y="28"/>
                            <a:pt x="11" y="28"/>
                            <a:pt x="12" y="28"/>
                          </a:cubicBezTo>
                          <a:cubicBezTo>
                            <a:pt x="12" y="28"/>
                            <a:pt x="12" y="28"/>
                            <a:pt x="12" y="28"/>
                          </a:cubicBezTo>
                          <a:cubicBezTo>
                            <a:pt x="12" y="27"/>
                            <a:pt x="12" y="27"/>
                            <a:pt x="12" y="27"/>
                          </a:cubicBezTo>
                          <a:cubicBezTo>
                            <a:pt x="12" y="26"/>
                            <a:pt x="12" y="26"/>
                            <a:pt x="11" y="26"/>
                          </a:cubicBezTo>
                          <a:cubicBezTo>
                            <a:pt x="11" y="26"/>
                            <a:pt x="11" y="26"/>
                            <a:pt x="11" y="26"/>
                          </a:cubicBezTo>
                          <a:cubicBezTo>
                            <a:pt x="12" y="25"/>
                            <a:pt x="12" y="25"/>
                            <a:pt x="11" y="24"/>
                          </a:cubicBezTo>
                          <a:cubicBezTo>
                            <a:pt x="11" y="24"/>
                            <a:pt x="11" y="24"/>
                            <a:pt x="11" y="24"/>
                          </a:cubicBezTo>
                          <a:cubicBezTo>
                            <a:pt x="11" y="23"/>
                            <a:pt x="11" y="23"/>
                            <a:pt x="10" y="23"/>
                          </a:cubicBezTo>
                          <a:cubicBezTo>
                            <a:pt x="10" y="22"/>
                            <a:pt x="10" y="22"/>
                            <a:pt x="10" y="22"/>
                          </a:cubicBezTo>
                          <a:cubicBezTo>
                            <a:pt x="9" y="21"/>
                            <a:pt x="9" y="21"/>
                            <a:pt x="9" y="20"/>
                          </a:cubicBezTo>
                          <a:cubicBezTo>
                            <a:pt x="9" y="19"/>
                            <a:pt x="8" y="19"/>
                            <a:pt x="8" y="19"/>
                          </a:cubicBezTo>
                          <a:cubicBezTo>
                            <a:pt x="8" y="19"/>
                            <a:pt x="8" y="19"/>
                            <a:pt x="7" y="19"/>
                          </a:cubicBezTo>
                          <a:cubicBezTo>
                            <a:pt x="8" y="18"/>
                            <a:pt x="8" y="18"/>
                            <a:pt x="8" y="17"/>
                          </a:cubicBezTo>
                          <a:cubicBezTo>
                            <a:pt x="8" y="17"/>
                            <a:pt x="8" y="17"/>
                            <a:pt x="8" y="17"/>
                          </a:cubicBezTo>
                          <a:cubicBezTo>
                            <a:pt x="8" y="16"/>
                            <a:pt x="8" y="16"/>
                            <a:pt x="8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10" y="16"/>
                            <a:pt x="10" y="16"/>
                            <a:pt x="10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6"/>
                            <a:pt x="12" y="17"/>
                            <a:pt x="12" y="18"/>
                          </a:cubicBezTo>
                          <a:cubicBezTo>
                            <a:pt x="12" y="18"/>
                            <a:pt x="13" y="19"/>
                            <a:pt x="13" y="18"/>
                          </a:cubicBezTo>
                          <a:cubicBezTo>
                            <a:pt x="14" y="18"/>
                            <a:pt x="14" y="18"/>
                            <a:pt x="15" y="18"/>
                          </a:cubicBezTo>
                          <a:cubicBezTo>
                            <a:pt x="15" y="18"/>
                            <a:pt x="15" y="18"/>
                            <a:pt x="15" y="19"/>
                          </a:cubicBezTo>
                          <a:cubicBezTo>
                            <a:pt x="15" y="19"/>
                            <a:pt x="15" y="19"/>
                            <a:pt x="15" y="20"/>
                          </a:cubicBezTo>
                          <a:cubicBezTo>
                            <a:pt x="14" y="21"/>
                            <a:pt x="14" y="22"/>
                            <a:pt x="15" y="22"/>
                          </a:cubicBezTo>
                          <a:cubicBezTo>
                            <a:pt x="15" y="23"/>
                            <a:pt x="16" y="23"/>
                            <a:pt x="16" y="23"/>
                          </a:cubicBezTo>
                          <a:cubicBezTo>
                            <a:pt x="17" y="23"/>
                            <a:pt x="17" y="23"/>
                            <a:pt x="17" y="23"/>
                          </a:cubicBezTo>
                          <a:cubicBezTo>
                            <a:pt x="18" y="24"/>
                            <a:pt x="18" y="24"/>
                            <a:pt x="19" y="24"/>
                          </a:cubicBezTo>
                          <a:cubicBezTo>
                            <a:pt x="19" y="25"/>
                            <a:pt x="18" y="25"/>
                            <a:pt x="18" y="25"/>
                          </a:cubicBezTo>
                          <a:cubicBezTo>
                            <a:pt x="18" y="26"/>
                            <a:pt x="18" y="27"/>
                            <a:pt x="19" y="27"/>
                          </a:cubicBezTo>
                          <a:cubicBezTo>
                            <a:pt x="19" y="27"/>
                            <a:pt x="19" y="28"/>
                            <a:pt x="19" y="28"/>
                          </a:cubicBezTo>
                          <a:cubicBezTo>
                            <a:pt x="19" y="29"/>
                            <a:pt x="20" y="29"/>
                            <a:pt x="21" y="29"/>
                          </a:cubicBezTo>
                          <a:close/>
                          <a:moveTo>
                            <a:pt x="7" y="15"/>
                          </a:move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lose/>
                          <a:moveTo>
                            <a:pt x="17" y="21"/>
                          </a:moveTo>
                          <a:cubicBezTo>
                            <a:pt x="17" y="21"/>
                            <a:pt x="17" y="21"/>
                            <a:pt x="17" y="21"/>
                          </a:cubicBezTo>
                          <a:cubicBezTo>
                            <a:pt x="17" y="21"/>
                            <a:pt x="17" y="21"/>
                            <a:pt x="17" y="21"/>
                          </a:cubicBezTo>
                          <a:close/>
                          <a:moveTo>
                            <a:pt x="16" y="17"/>
                          </a:move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4" name="Freeform 2187">
                      <a:extLst>
                        <a:ext uri="{FF2B5EF4-FFF2-40B4-BE49-F238E27FC236}">
                          <a16:creationId xmlns:a16="http://schemas.microsoft.com/office/drawing/2014/main" id="{A047FB6C-FCBF-4626-AB67-99DA629D8A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1" y="3323"/>
                      <a:ext cx="8" cy="21"/>
                    </a:xfrm>
                    <a:custGeom>
                      <a:avLst/>
                      <a:gdLst>
                        <a:gd name="T0" fmla="*/ 0 w 3"/>
                        <a:gd name="T1" fmla="*/ 5 h 8"/>
                        <a:gd name="T2" fmla="*/ 0 w 3"/>
                        <a:gd name="T3" fmla="*/ 7 h 8"/>
                        <a:gd name="T4" fmla="*/ 1 w 3"/>
                        <a:gd name="T5" fmla="*/ 8 h 8"/>
                        <a:gd name="T6" fmla="*/ 1 w 3"/>
                        <a:gd name="T7" fmla="*/ 8 h 8"/>
                        <a:gd name="T8" fmla="*/ 2 w 3"/>
                        <a:gd name="T9" fmla="*/ 8 h 8"/>
                        <a:gd name="T10" fmla="*/ 2 w 3"/>
                        <a:gd name="T11" fmla="*/ 7 h 8"/>
                        <a:gd name="T12" fmla="*/ 2 w 3"/>
                        <a:gd name="T13" fmla="*/ 7 h 8"/>
                        <a:gd name="T14" fmla="*/ 2 w 3"/>
                        <a:gd name="T15" fmla="*/ 2 h 8"/>
                        <a:gd name="T16" fmla="*/ 2 w 3"/>
                        <a:gd name="T17" fmla="*/ 1 h 8"/>
                        <a:gd name="T18" fmla="*/ 0 w 3"/>
                        <a:gd name="T19" fmla="*/ 1 h 8"/>
                        <a:gd name="T20" fmla="*/ 0 w 3"/>
                        <a:gd name="T21" fmla="*/ 1 h 8"/>
                        <a:gd name="T22" fmla="*/ 0 w 3"/>
                        <a:gd name="T23" fmla="*/ 3 h 8"/>
                        <a:gd name="T24" fmla="*/ 0 w 3"/>
                        <a:gd name="T25" fmla="*/ 5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8">
                          <a:moveTo>
                            <a:pt x="0" y="5"/>
                          </a:moveTo>
                          <a:cubicBezTo>
                            <a:pt x="0" y="6"/>
                            <a:pt x="0" y="6"/>
                            <a:pt x="0" y="7"/>
                          </a:cubicBezTo>
                          <a:cubicBezTo>
                            <a:pt x="0" y="7"/>
                            <a:pt x="1" y="7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2" y="8"/>
                            <a:pt x="2" y="7"/>
                            <a:pt x="2" y="7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5"/>
                            <a:pt x="3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0" y="4"/>
                            <a:pt x="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5" name="Freeform 2188">
                      <a:extLst>
                        <a:ext uri="{FF2B5EF4-FFF2-40B4-BE49-F238E27FC236}">
                          <a16:creationId xmlns:a16="http://schemas.microsoft.com/office/drawing/2014/main" id="{7F8D5A07-ABC2-423D-9CA9-94D03C62E6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" y="3290"/>
                      <a:ext cx="11" cy="16"/>
                    </a:xfrm>
                    <a:custGeom>
                      <a:avLst/>
                      <a:gdLst>
                        <a:gd name="T0" fmla="*/ 3 w 4"/>
                        <a:gd name="T1" fmla="*/ 6 h 6"/>
                        <a:gd name="T2" fmla="*/ 3 w 4"/>
                        <a:gd name="T3" fmla="*/ 2 h 6"/>
                        <a:gd name="T4" fmla="*/ 2 w 4"/>
                        <a:gd name="T5" fmla="*/ 1 h 6"/>
                        <a:gd name="T6" fmla="*/ 2 w 4"/>
                        <a:gd name="T7" fmla="*/ 1 h 6"/>
                        <a:gd name="T8" fmla="*/ 1 w 4"/>
                        <a:gd name="T9" fmla="*/ 0 h 6"/>
                        <a:gd name="T10" fmla="*/ 1 w 4"/>
                        <a:gd name="T11" fmla="*/ 1 h 6"/>
                        <a:gd name="T12" fmla="*/ 1 w 4"/>
                        <a:gd name="T13" fmla="*/ 2 h 6"/>
                        <a:gd name="T14" fmla="*/ 1 w 4"/>
                        <a:gd name="T15" fmla="*/ 3 h 6"/>
                        <a:gd name="T16" fmla="*/ 1 w 4"/>
                        <a:gd name="T17" fmla="*/ 5 h 6"/>
                        <a:gd name="T18" fmla="*/ 1 w 4"/>
                        <a:gd name="T19" fmla="*/ 5 h 6"/>
                        <a:gd name="T20" fmla="*/ 1 w 4"/>
                        <a:gd name="T21" fmla="*/ 5 h 6"/>
                        <a:gd name="T22" fmla="*/ 1 w 4"/>
                        <a:gd name="T23" fmla="*/ 5 h 6"/>
                        <a:gd name="T24" fmla="*/ 2 w 4"/>
                        <a:gd name="T25" fmla="*/ 6 h 6"/>
                        <a:gd name="T26" fmla="*/ 2 w 4"/>
                        <a:gd name="T27" fmla="*/ 6 h 6"/>
                        <a:gd name="T28" fmla="*/ 3 w 4"/>
                        <a:gd name="T29" fmla="*/ 6 h 6"/>
                        <a:gd name="T30" fmla="*/ 3 w 4"/>
                        <a:gd name="T31" fmla="*/ 6 h 6"/>
                        <a:gd name="T32" fmla="*/ 3 w 4"/>
                        <a:gd name="T33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4" h="6">
                          <a:moveTo>
                            <a:pt x="3" y="6"/>
                          </a:moveTo>
                          <a:cubicBezTo>
                            <a:pt x="4" y="5"/>
                            <a:pt x="4" y="3"/>
                            <a:pt x="3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0" y="4"/>
                            <a:pt x="0" y="4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6" name="Freeform 2189">
                      <a:extLst>
                        <a:ext uri="{FF2B5EF4-FFF2-40B4-BE49-F238E27FC236}">
                          <a16:creationId xmlns:a16="http://schemas.microsoft.com/office/drawing/2014/main" id="{657F9A60-6060-4F21-B24C-B24A4BCBA6DC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23" y="2470"/>
                      <a:ext cx="1762" cy="1652"/>
                    </a:xfrm>
                    <a:custGeom>
                      <a:avLst/>
                      <a:gdLst>
                        <a:gd name="T0" fmla="*/ 655 w 658"/>
                        <a:gd name="T1" fmla="*/ 307 h 616"/>
                        <a:gd name="T2" fmla="*/ 648 w 658"/>
                        <a:gd name="T3" fmla="*/ 254 h 616"/>
                        <a:gd name="T4" fmla="*/ 633 w 658"/>
                        <a:gd name="T5" fmla="*/ 215 h 616"/>
                        <a:gd name="T6" fmla="*/ 623 w 658"/>
                        <a:gd name="T7" fmla="*/ 184 h 616"/>
                        <a:gd name="T8" fmla="*/ 616 w 658"/>
                        <a:gd name="T9" fmla="*/ 185 h 616"/>
                        <a:gd name="T10" fmla="*/ 607 w 658"/>
                        <a:gd name="T11" fmla="*/ 164 h 616"/>
                        <a:gd name="T12" fmla="*/ 602 w 658"/>
                        <a:gd name="T13" fmla="*/ 147 h 616"/>
                        <a:gd name="T14" fmla="*/ 573 w 658"/>
                        <a:gd name="T15" fmla="*/ 123 h 616"/>
                        <a:gd name="T16" fmla="*/ 553 w 658"/>
                        <a:gd name="T17" fmla="*/ 105 h 616"/>
                        <a:gd name="T18" fmla="*/ 576 w 658"/>
                        <a:gd name="T19" fmla="*/ 116 h 616"/>
                        <a:gd name="T20" fmla="*/ 571 w 658"/>
                        <a:gd name="T21" fmla="*/ 105 h 616"/>
                        <a:gd name="T22" fmla="*/ 536 w 658"/>
                        <a:gd name="T23" fmla="*/ 83 h 616"/>
                        <a:gd name="T24" fmla="*/ 490 w 658"/>
                        <a:gd name="T25" fmla="*/ 61 h 616"/>
                        <a:gd name="T26" fmla="*/ 451 w 658"/>
                        <a:gd name="T27" fmla="*/ 40 h 616"/>
                        <a:gd name="T28" fmla="*/ 409 w 658"/>
                        <a:gd name="T29" fmla="*/ 26 h 616"/>
                        <a:gd name="T30" fmla="*/ 372 w 658"/>
                        <a:gd name="T31" fmla="*/ 10 h 616"/>
                        <a:gd name="T32" fmla="*/ 310 w 658"/>
                        <a:gd name="T33" fmla="*/ 1 h 616"/>
                        <a:gd name="T34" fmla="*/ 274 w 658"/>
                        <a:gd name="T35" fmla="*/ 2 h 616"/>
                        <a:gd name="T36" fmla="*/ 238 w 658"/>
                        <a:gd name="T37" fmla="*/ 8 h 616"/>
                        <a:gd name="T38" fmla="*/ 180 w 658"/>
                        <a:gd name="T39" fmla="*/ 24 h 616"/>
                        <a:gd name="T40" fmla="*/ 116 w 658"/>
                        <a:gd name="T41" fmla="*/ 62 h 616"/>
                        <a:gd name="T42" fmla="*/ 65 w 658"/>
                        <a:gd name="T43" fmla="*/ 107 h 616"/>
                        <a:gd name="T44" fmla="*/ 37 w 658"/>
                        <a:gd name="T45" fmla="*/ 139 h 616"/>
                        <a:gd name="T46" fmla="*/ 19 w 658"/>
                        <a:gd name="T47" fmla="*/ 162 h 616"/>
                        <a:gd name="T48" fmla="*/ 9 w 658"/>
                        <a:gd name="T49" fmla="*/ 185 h 616"/>
                        <a:gd name="T50" fmla="*/ 18 w 658"/>
                        <a:gd name="T51" fmla="*/ 178 h 616"/>
                        <a:gd name="T52" fmla="*/ 63 w 658"/>
                        <a:gd name="T53" fmla="*/ 122 h 616"/>
                        <a:gd name="T54" fmla="*/ 111 w 658"/>
                        <a:gd name="T55" fmla="*/ 78 h 616"/>
                        <a:gd name="T56" fmla="*/ 96 w 658"/>
                        <a:gd name="T57" fmla="*/ 108 h 616"/>
                        <a:gd name="T58" fmla="*/ 54 w 658"/>
                        <a:gd name="T59" fmla="*/ 156 h 616"/>
                        <a:gd name="T60" fmla="*/ 21 w 658"/>
                        <a:gd name="T61" fmla="*/ 215 h 616"/>
                        <a:gd name="T62" fmla="*/ 13 w 658"/>
                        <a:gd name="T63" fmla="*/ 219 h 616"/>
                        <a:gd name="T64" fmla="*/ 7 w 658"/>
                        <a:gd name="T65" fmla="*/ 262 h 616"/>
                        <a:gd name="T66" fmla="*/ 4 w 658"/>
                        <a:gd name="T67" fmla="*/ 307 h 616"/>
                        <a:gd name="T68" fmla="*/ 12 w 658"/>
                        <a:gd name="T69" fmla="*/ 366 h 616"/>
                        <a:gd name="T70" fmla="*/ 21 w 658"/>
                        <a:gd name="T71" fmla="*/ 390 h 616"/>
                        <a:gd name="T72" fmla="*/ 41 w 658"/>
                        <a:gd name="T73" fmla="*/ 431 h 616"/>
                        <a:gd name="T74" fmla="*/ 58 w 658"/>
                        <a:gd name="T75" fmla="*/ 465 h 616"/>
                        <a:gd name="T76" fmla="*/ 74 w 658"/>
                        <a:gd name="T77" fmla="*/ 479 h 616"/>
                        <a:gd name="T78" fmla="*/ 120 w 658"/>
                        <a:gd name="T79" fmla="*/ 544 h 616"/>
                        <a:gd name="T80" fmla="*/ 172 w 658"/>
                        <a:gd name="T81" fmla="*/ 577 h 616"/>
                        <a:gd name="T82" fmla="*/ 210 w 658"/>
                        <a:gd name="T83" fmla="*/ 584 h 616"/>
                        <a:gd name="T84" fmla="*/ 241 w 658"/>
                        <a:gd name="T85" fmla="*/ 600 h 616"/>
                        <a:gd name="T86" fmla="*/ 258 w 658"/>
                        <a:gd name="T87" fmla="*/ 601 h 616"/>
                        <a:gd name="T88" fmla="*/ 286 w 658"/>
                        <a:gd name="T89" fmla="*/ 608 h 616"/>
                        <a:gd name="T90" fmla="*/ 320 w 658"/>
                        <a:gd name="T91" fmla="*/ 605 h 616"/>
                        <a:gd name="T92" fmla="*/ 395 w 658"/>
                        <a:gd name="T93" fmla="*/ 606 h 616"/>
                        <a:gd name="T94" fmla="*/ 419 w 658"/>
                        <a:gd name="T95" fmla="*/ 602 h 616"/>
                        <a:gd name="T96" fmla="*/ 460 w 658"/>
                        <a:gd name="T97" fmla="*/ 593 h 616"/>
                        <a:gd name="T98" fmla="*/ 490 w 658"/>
                        <a:gd name="T99" fmla="*/ 581 h 616"/>
                        <a:gd name="T100" fmla="*/ 513 w 658"/>
                        <a:gd name="T101" fmla="*/ 568 h 616"/>
                        <a:gd name="T102" fmla="*/ 547 w 658"/>
                        <a:gd name="T103" fmla="*/ 544 h 616"/>
                        <a:gd name="T104" fmla="*/ 578 w 658"/>
                        <a:gd name="T105" fmla="*/ 515 h 616"/>
                        <a:gd name="T106" fmla="*/ 589 w 658"/>
                        <a:gd name="T107" fmla="*/ 502 h 616"/>
                        <a:gd name="T108" fmla="*/ 607 w 658"/>
                        <a:gd name="T109" fmla="*/ 478 h 616"/>
                        <a:gd name="T110" fmla="*/ 629 w 658"/>
                        <a:gd name="T111" fmla="*/ 448 h 616"/>
                        <a:gd name="T112" fmla="*/ 645 w 658"/>
                        <a:gd name="T113" fmla="*/ 399 h 616"/>
                        <a:gd name="T114" fmla="*/ 654 w 658"/>
                        <a:gd name="T115" fmla="*/ 351 h 616"/>
                        <a:gd name="T116" fmla="*/ 514 w 658"/>
                        <a:gd name="T117" fmla="*/ 560 h 616"/>
                        <a:gd name="T118" fmla="*/ 106 w 658"/>
                        <a:gd name="T119" fmla="*/ 101 h 616"/>
                        <a:gd name="T120" fmla="*/ 40 w 658"/>
                        <a:gd name="T121" fmla="*/ 184 h 616"/>
                        <a:gd name="T122" fmla="*/ 564 w 658"/>
                        <a:gd name="T123" fmla="*/ 108 h 616"/>
                        <a:gd name="T124" fmla="*/ 212 w 658"/>
                        <a:gd name="T125" fmla="*/ 589 h 6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658" h="616">
                          <a:moveTo>
                            <a:pt x="656" y="347"/>
                          </a:moveTo>
                          <a:cubicBezTo>
                            <a:pt x="656" y="345"/>
                            <a:pt x="656" y="344"/>
                            <a:pt x="655" y="342"/>
                          </a:cubicBezTo>
                          <a:cubicBezTo>
                            <a:pt x="655" y="341"/>
                            <a:pt x="655" y="341"/>
                            <a:pt x="654" y="342"/>
                          </a:cubicBezTo>
                          <a:cubicBezTo>
                            <a:pt x="653" y="342"/>
                            <a:pt x="653" y="341"/>
                            <a:pt x="653" y="341"/>
                          </a:cubicBezTo>
                          <a:cubicBezTo>
                            <a:pt x="653" y="340"/>
                            <a:pt x="653" y="340"/>
                            <a:pt x="653" y="340"/>
                          </a:cubicBezTo>
                          <a:cubicBezTo>
                            <a:pt x="653" y="340"/>
                            <a:pt x="653" y="340"/>
                            <a:pt x="653" y="340"/>
                          </a:cubicBezTo>
                          <a:cubicBezTo>
                            <a:pt x="654" y="340"/>
                            <a:pt x="654" y="339"/>
                            <a:pt x="654" y="339"/>
                          </a:cubicBezTo>
                          <a:cubicBezTo>
                            <a:pt x="654" y="339"/>
                            <a:pt x="654" y="339"/>
                            <a:pt x="654" y="339"/>
                          </a:cubicBezTo>
                          <a:cubicBezTo>
                            <a:pt x="654" y="339"/>
                            <a:pt x="655" y="339"/>
                            <a:pt x="655" y="338"/>
                          </a:cubicBezTo>
                          <a:cubicBezTo>
                            <a:pt x="655" y="338"/>
                            <a:pt x="655" y="337"/>
                            <a:pt x="655" y="337"/>
                          </a:cubicBezTo>
                          <a:cubicBezTo>
                            <a:pt x="655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4" y="336"/>
                            <a:pt x="654" y="336"/>
                            <a:pt x="654" y="336"/>
                          </a:cubicBezTo>
                          <a:cubicBezTo>
                            <a:pt x="655" y="335"/>
                            <a:pt x="655" y="335"/>
                            <a:pt x="655" y="335"/>
                          </a:cubicBezTo>
                          <a:cubicBezTo>
                            <a:pt x="655" y="335"/>
                            <a:pt x="655" y="335"/>
                            <a:pt x="654" y="335"/>
                          </a:cubicBezTo>
                          <a:cubicBezTo>
                            <a:pt x="654" y="335"/>
                            <a:pt x="654" y="334"/>
                            <a:pt x="654" y="334"/>
                          </a:cubicBezTo>
                          <a:cubicBezTo>
                            <a:pt x="655" y="334"/>
                            <a:pt x="655" y="333"/>
                            <a:pt x="655" y="333"/>
                          </a:cubicBezTo>
                          <a:cubicBezTo>
                            <a:pt x="656" y="332"/>
                            <a:pt x="656" y="332"/>
                            <a:pt x="655" y="331"/>
                          </a:cubicBezTo>
                          <a:cubicBezTo>
                            <a:pt x="655" y="331"/>
                            <a:pt x="654" y="331"/>
                            <a:pt x="654" y="331"/>
                          </a:cubicBezTo>
                          <a:cubicBezTo>
                            <a:pt x="654" y="331"/>
                            <a:pt x="654" y="331"/>
                            <a:pt x="654" y="331"/>
                          </a:cubicBezTo>
                          <a:cubicBezTo>
                            <a:pt x="654" y="330"/>
                            <a:pt x="653" y="329"/>
                            <a:pt x="653" y="329"/>
                          </a:cubicBezTo>
                          <a:cubicBezTo>
                            <a:pt x="653" y="329"/>
                            <a:pt x="653" y="329"/>
                            <a:pt x="653" y="329"/>
                          </a:cubicBezTo>
                          <a:cubicBezTo>
                            <a:pt x="653" y="329"/>
                            <a:pt x="653" y="328"/>
                            <a:pt x="653" y="328"/>
                          </a:cubicBezTo>
                          <a:cubicBezTo>
                            <a:pt x="653" y="329"/>
                            <a:pt x="653" y="329"/>
                            <a:pt x="653" y="329"/>
                          </a:cubicBezTo>
                          <a:cubicBezTo>
                            <a:pt x="654" y="328"/>
                            <a:pt x="654" y="327"/>
                            <a:pt x="655" y="327"/>
                          </a:cubicBezTo>
                          <a:cubicBezTo>
                            <a:pt x="655" y="326"/>
                            <a:pt x="655" y="326"/>
                            <a:pt x="654" y="326"/>
                          </a:cubicBezTo>
                          <a:cubicBezTo>
                            <a:pt x="654" y="325"/>
                            <a:pt x="654" y="325"/>
                            <a:pt x="655" y="324"/>
                          </a:cubicBezTo>
                          <a:cubicBezTo>
                            <a:pt x="655" y="324"/>
                            <a:pt x="655" y="324"/>
                            <a:pt x="655" y="324"/>
                          </a:cubicBezTo>
                          <a:cubicBezTo>
                            <a:pt x="656" y="324"/>
                            <a:pt x="656" y="323"/>
                            <a:pt x="656" y="323"/>
                          </a:cubicBezTo>
                          <a:cubicBezTo>
                            <a:pt x="656" y="323"/>
                            <a:pt x="656" y="322"/>
                            <a:pt x="656" y="322"/>
                          </a:cubicBezTo>
                          <a:cubicBezTo>
                            <a:pt x="656" y="322"/>
                            <a:pt x="657" y="322"/>
                            <a:pt x="657" y="322"/>
                          </a:cubicBezTo>
                          <a:cubicBezTo>
                            <a:pt x="657" y="321"/>
                            <a:pt x="658" y="320"/>
                            <a:pt x="657" y="319"/>
                          </a:cubicBezTo>
                          <a:cubicBezTo>
                            <a:pt x="657" y="319"/>
                            <a:pt x="656" y="319"/>
                            <a:pt x="656" y="319"/>
                          </a:cubicBezTo>
                          <a:cubicBezTo>
                            <a:pt x="656" y="320"/>
                            <a:pt x="656" y="320"/>
                            <a:pt x="656" y="319"/>
                          </a:cubicBezTo>
                          <a:cubicBezTo>
                            <a:pt x="656" y="319"/>
                            <a:pt x="655" y="319"/>
                            <a:pt x="655" y="319"/>
                          </a:cubicBezTo>
                          <a:cubicBezTo>
                            <a:pt x="655" y="318"/>
                            <a:pt x="655" y="318"/>
                            <a:pt x="655" y="318"/>
                          </a:cubicBezTo>
                          <a:cubicBezTo>
                            <a:pt x="655" y="317"/>
                            <a:pt x="655" y="317"/>
                            <a:pt x="655" y="317"/>
                          </a:cubicBezTo>
                          <a:cubicBezTo>
                            <a:pt x="655" y="317"/>
                            <a:pt x="655" y="317"/>
                            <a:pt x="655" y="317"/>
                          </a:cubicBezTo>
                          <a:cubicBezTo>
                            <a:pt x="655" y="315"/>
                            <a:pt x="654" y="314"/>
                            <a:pt x="654" y="313"/>
                          </a:cubicBezTo>
                          <a:cubicBezTo>
                            <a:pt x="654" y="312"/>
                            <a:pt x="654" y="312"/>
                            <a:pt x="655" y="312"/>
                          </a:cubicBezTo>
                          <a:cubicBezTo>
                            <a:pt x="655" y="312"/>
                            <a:pt x="655" y="313"/>
                            <a:pt x="656" y="313"/>
                          </a:cubicBezTo>
                          <a:cubicBezTo>
                            <a:pt x="656" y="313"/>
                            <a:pt x="656" y="314"/>
                            <a:pt x="657" y="314"/>
                          </a:cubicBezTo>
                          <a:cubicBezTo>
                            <a:pt x="657" y="314"/>
                            <a:pt x="657" y="313"/>
                            <a:pt x="657" y="313"/>
                          </a:cubicBezTo>
                          <a:cubicBezTo>
                            <a:pt x="657" y="313"/>
                            <a:pt x="657" y="313"/>
                            <a:pt x="657" y="312"/>
                          </a:cubicBezTo>
                          <a:cubicBezTo>
                            <a:pt x="656" y="312"/>
                            <a:pt x="656" y="311"/>
                            <a:pt x="656" y="311"/>
                          </a:cubicBezTo>
                          <a:cubicBezTo>
                            <a:pt x="656" y="310"/>
                            <a:pt x="656" y="310"/>
                            <a:pt x="655" y="310"/>
                          </a:cubicBezTo>
                          <a:cubicBezTo>
                            <a:pt x="655" y="309"/>
                            <a:pt x="655" y="309"/>
                            <a:pt x="655" y="309"/>
                          </a:cubicBezTo>
                          <a:cubicBezTo>
                            <a:pt x="655" y="308"/>
                            <a:pt x="655" y="308"/>
                            <a:pt x="655" y="307"/>
                          </a:cubicBezTo>
                          <a:cubicBezTo>
                            <a:pt x="655" y="307"/>
                            <a:pt x="654" y="307"/>
                            <a:pt x="655" y="307"/>
                          </a:cubicBezTo>
                          <a:cubicBezTo>
                            <a:pt x="655" y="306"/>
                            <a:pt x="655" y="306"/>
                            <a:pt x="655" y="305"/>
                          </a:cubicBezTo>
                          <a:cubicBezTo>
                            <a:pt x="654" y="305"/>
                            <a:pt x="654" y="305"/>
                            <a:pt x="654" y="305"/>
                          </a:cubicBezTo>
                          <a:cubicBezTo>
                            <a:pt x="654" y="305"/>
                            <a:pt x="654" y="305"/>
                            <a:pt x="654" y="305"/>
                          </a:cubicBezTo>
                          <a:cubicBezTo>
                            <a:pt x="654" y="305"/>
                            <a:pt x="655" y="305"/>
                            <a:pt x="655" y="305"/>
                          </a:cubicBezTo>
                          <a:cubicBezTo>
                            <a:pt x="655" y="305"/>
                            <a:pt x="655" y="305"/>
                            <a:pt x="655" y="304"/>
                          </a:cubicBezTo>
                          <a:cubicBezTo>
                            <a:pt x="654" y="304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4" y="303"/>
                          </a:cubicBezTo>
                          <a:cubicBezTo>
                            <a:pt x="654" y="303"/>
                            <a:pt x="654" y="303"/>
                            <a:pt x="653" y="302"/>
                          </a:cubicBezTo>
                          <a:cubicBezTo>
                            <a:pt x="653" y="302"/>
                            <a:pt x="653" y="302"/>
                            <a:pt x="653" y="302"/>
                          </a:cubicBezTo>
                          <a:cubicBezTo>
                            <a:pt x="653" y="302"/>
                            <a:pt x="653" y="302"/>
                            <a:pt x="653" y="302"/>
                          </a:cubicBezTo>
                          <a:cubicBezTo>
                            <a:pt x="653" y="301"/>
                            <a:pt x="653" y="301"/>
                            <a:pt x="653" y="301"/>
                          </a:cubicBezTo>
                          <a:cubicBezTo>
                            <a:pt x="653" y="300"/>
                            <a:pt x="653" y="300"/>
                            <a:pt x="652" y="300"/>
                          </a:cubicBezTo>
                          <a:cubicBezTo>
                            <a:pt x="652" y="299"/>
                            <a:pt x="652" y="299"/>
                            <a:pt x="652" y="298"/>
                          </a:cubicBezTo>
                          <a:cubicBezTo>
                            <a:pt x="652" y="298"/>
                            <a:pt x="652" y="298"/>
                            <a:pt x="652" y="297"/>
                          </a:cubicBezTo>
                          <a:cubicBezTo>
                            <a:pt x="653" y="295"/>
                            <a:pt x="653" y="293"/>
                            <a:pt x="652" y="292"/>
                          </a:cubicBezTo>
                          <a:cubicBezTo>
                            <a:pt x="652" y="290"/>
                            <a:pt x="652" y="289"/>
                            <a:pt x="652" y="288"/>
                          </a:cubicBezTo>
                          <a:cubicBezTo>
                            <a:pt x="652" y="286"/>
                            <a:pt x="652" y="284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2" y="281"/>
                            <a:pt x="652" y="281"/>
                            <a:pt x="652" y="281"/>
                          </a:cubicBezTo>
                          <a:cubicBezTo>
                            <a:pt x="653" y="281"/>
                            <a:pt x="653" y="281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2" y="280"/>
                            <a:pt x="652" y="280"/>
                          </a:cubicBezTo>
                          <a:cubicBezTo>
                            <a:pt x="652" y="280"/>
                            <a:pt x="651" y="280"/>
                            <a:pt x="651" y="279"/>
                          </a:cubicBezTo>
                          <a:cubicBezTo>
                            <a:pt x="651" y="279"/>
                            <a:pt x="651" y="279"/>
                            <a:pt x="651" y="279"/>
                          </a:cubicBezTo>
                          <a:cubicBezTo>
                            <a:pt x="650" y="278"/>
                            <a:pt x="649" y="277"/>
                            <a:pt x="649" y="276"/>
                          </a:cubicBezTo>
                          <a:cubicBezTo>
                            <a:pt x="649" y="275"/>
                            <a:pt x="650" y="275"/>
                            <a:pt x="650" y="274"/>
                          </a:cubicBezTo>
                          <a:cubicBezTo>
                            <a:pt x="650" y="274"/>
                            <a:pt x="650" y="274"/>
                            <a:pt x="650" y="274"/>
                          </a:cubicBezTo>
                          <a:cubicBezTo>
                            <a:pt x="651" y="274"/>
                            <a:pt x="651" y="274"/>
                            <a:pt x="651" y="274"/>
                          </a:cubicBezTo>
                          <a:cubicBezTo>
                            <a:pt x="652" y="273"/>
                            <a:pt x="652" y="273"/>
                            <a:pt x="651" y="272"/>
                          </a:cubicBezTo>
                          <a:cubicBezTo>
                            <a:pt x="651" y="272"/>
                            <a:pt x="651" y="272"/>
                            <a:pt x="650" y="272"/>
                          </a:cubicBezTo>
                          <a:cubicBezTo>
                            <a:pt x="650" y="272"/>
                            <a:pt x="650" y="273"/>
                            <a:pt x="650" y="273"/>
                          </a:cubicBezTo>
                          <a:cubicBezTo>
                            <a:pt x="649" y="273"/>
                            <a:pt x="649" y="273"/>
                            <a:pt x="649" y="273"/>
                          </a:cubicBezTo>
                          <a:cubicBezTo>
                            <a:pt x="648" y="272"/>
                            <a:pt x="648" y="272"/>
                            <a:pt x="648" y="271"/>
                          </a:cubicBezTo>
                          <a:cubicBezTo>
                            <a:pt x="648" y="270"/>
                            <a:pt x="648" y="269"/>
                            <a:pt x="647" y="268"/>
                          </a:cubicBezTo>
                          <a:cubicBezTo>
                            <a:pt x="647" y="267"/>
                            <a:pt x="647" y="266"/>
                            <a:pt x="647" y="265"/>
                          </a:cubicBezTo>
                          <a:cubicBezTo>
                            <a:pt x="647" y="263"/>
                            <a:pt x="647" y="262"/>
                            <a:pt x="647" y="260"/>
                          </a:cubicBezTo>
                          <a:cubicBezTo>
                            <a:pt x="647" y="259"/>
                            <a:pt x="647" y="258"/>
                            <a:pt x="646" y="258"/>
                          </a:cubicBezTo>
                          <a:cubicBezTo>
                            <a:pt x="646" y="257"/>
                            <a:pt x="646" y="257"/>
                            <a:pt x="646" y="257"/>
                          </a:cubicBezTo>
                          <a:cubicBezTo>
                            <a:pt x="647" y="257"/>
                            <a:pt x="647" y="257"/>
                            <a:pt x="647" y="256"/>
                          </a:cubicBezTo>
                          <a:cubicBezTo>
                            <a:pt x="647" y="256"/>
                            <a:pt x="647" y="256"/>
                            <a:pt x="647" y="255"/>
                          </a:cubicBezTo>
                          <a:cubicBezTo>
                            <a:pt x="647" y="255"/>
                            <a:pt x="647" y="255"/>
                            <a:pt x="647" y="255"/>
                          </a:cubicBezTo>
                          <a:cubicBezTo>
                            <a:pt x="647" y="254"/>
                            <a:pt x="648" y="254"/>
                            <a:pt x="648" y="254"/>
                          </a:cubicBezTo>
                          <a:cubicBezTo>
                            <a:pt x="648" y="254"/>
                            <a:pt x="648" y="254"/>
                            <a:pt x="648" y="254"/>
                          </a:cubicBezTo>
                          <a:cubicBezTo>
                            <a:pt x="648" y="253"/>
                            <a:pt x="647" y="251"/>
                            <a:pt x="647" y="251"/>
                          </a:cubicBezTo>
                          <a:cubicBezTo>
                            <a:pt x="647" y="250"/>
                            <a:pt x="647" y="250"/>
                            <a:pt x="646" y="250"/>
                          </a:cubicBezTo>
                          <a:cubicBezTo>
                            <a:pt x="647" y="250"/>
                            <a:pt x="647" y="250"/>
                            <a:pt x="647" y="250"/>
                          </a:cubicBezTo>
                          <a:cubicBezTo>
                            <a:pt x="647" y="248"/>
                            <a:pt x="647" y="246"/>
                            <a:pt x="647" y="244"/>
                          </a:cubicBezTo>
                          <a:cubicBezTo>
                            <a:pt x="647" y="243"/>
                            <a:pt x="647" y="243"/>
                            <a:pt x="646" y="243"/>
                          </a:cubicBezTo>
                          <a:cubicBezTo>
                            <a:pt x="646" y="242"/>
                            <a:pt x="646" y="242"/>
                            <a:pt x="645" y="241"/>
                          </a:cubicBezTo>
                          <a:cubicBezTo>
                            <a:pt x="645" y="241"/>
                            <a:pt x="645" y="241"/>
                            <a:pt x="645" y="241"/>
                          </a:cubicBezTo>
                          <a:cubicBezTo>
                            <a:pt x="645" y="240"/>
                            <a:pt x="645" y="240"/>
                            <a:pt x="645" y="240"/>
                          </a:cubicBezTo>
                          <a:cubicBezTo>
                            <a:pt x="644" y="240"/>
                            <a:pt x="644" y="240"/>
                            <a:pt x="644" y="240"/>
                          </a:cubicBezTo>
                          <a:cubicBezTo>
                            <a:pt x="643" y="240"/>
                            <a:pt x="643" y="240"/>
                            <a:pt x="642" y="239"/>
                          </a:cubicBezTo>
                          <a:cubicBezTo>
                            <a:pt x="642" y="239"/>
                            <a:pt x="642" y="239"/>
                            <a:pt x="642" y="239"/>
                          </a:cubicBezTo>
                          <a:cubicBezTo>
                            <a:pt x="642" y="238"/>
                            <a:pt x="642" y="238"/>
                            <a:pt x="641" y="237"/>
                          </a:cubicBezTo>
                          <a:cubicBezTo>
                            <a:pt x="641" y="237"/>
                            <a:pt x="641" y="236"/>
                            <a:pt x="642" y="236"/>
                          </a:cubicBezTo>
                          <a:cubicBezTo>
                            <a:pt x="642" y="235"/>
                            <a:pt x="642" y="235"/>
                            <a:pt x="642" y="234"/>
                          </a:cubicBezTo>
                          <a:cubicBezTo>
                            <a:pt x="642" y="234"/>
                            <a:pt x="641" y="234"/>
                            <a:pt x="641" y="234"/>
                          </a:cubicBezTo>
                          <a:cubicBezTo>
                            <a:pt x="641" y="234"/>
                            <a:pt x="641" y="233"/>
                            <a:pt x="641" y="232"/>
                          </a:cubicBezTo>
                          <a:cubicBezTo>
                            <a:pt x="641" y="232"/>
                            <a:pt x="641" y="231"/>
                            <a:pt x="641" y="231"/>
                          </a:cubicBezTo>
                          <a:cubicBezTo>
                            <a:pt x="641" y="231"/>
                            <a:pt x="641" y="230"/>
                            <a:pt x="641" y="230"/>
                          </a:cubicBezTo>
                          <a:cubicBezTo>
                            <a:pt x="641" y="230"/>
                            <a:pt x="641" y="230"/>
                            <a:pt x="641" y="230"/>
                          </a:cubicBezTo>
                          <a:cubicBezTo>
                            <a:pt x="640" y="230"/>
                            <a:pt x="640" y="230"/>
                            <a:pt x="640" y="230"/>
                          </a:cubicBezTo>
                          <a:cubicBezTo>
                            <a:pt x="640" y="230"/>
                            <a:pt x="640" y="230"/>
                            <a:pt x="640" y="230"/>
                          </a:cubicBezTo>
                          <a:cubicBezTo>
                            <a:pt x="640" y="230"/>
                            <a:pt x="641" y="230"/>
                            <a:pt x="641" y="230"/>
                          </a:cubicBezTo>
                          <a:cubicBezTo>
                            <a:pt x="640" y="230"/>
                            <a:pt x="640" y="230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9"/>
                            <a:pt x="640" y="229"/>
                            <a:pt x="640" y="229"/>
                          </a:cubicBezTo>
                          <a:cubicBezTo>
                            <a:pt x="640" y="228"/>
                            <a:pt x="641" y="228"/>
                            <a:pt x="640" y="227"/>
                          </a:cubicBezTo>
                          <a:cubicBezTo>
                            <a:pt x="640" y="227"/>
                            <a:pt x="640" y="227"/>
                            <a:pt x="640" y="227"/>
                          </a:cubicBezTo>
                          <a:cubicBezTo>
                            <a:pt x="640" y="226"/>
                            <a:pt x="640" y="226"/>
                            <a:pt x="639" y="227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6"/>
                            <a:pt x="639" y="226"/>
                          </a:cubicBezTo>
                          <a:cubicBezTo>
                            <a:pt x="639" y="226"/>
                            <a:pt x="639" y="225"/>
                            <a:pt x="638" y="225"/>
                          </a:cubicBezTo>
                          <a:cubicBezTo>
                            <a:pt x="638" y="225"/>
                            <a:pt x="638" y="225"/>
                            <a:pt x="638" y="225"/>
                          </a:cubicBezTo>
                          <a:cubicBezTo>
                            <a:pt x="638" y="225"/>
                            <a:pt x="638" y="224"/>
                            <a:pt x="638" y="224"/>
                          </a:cubicBezTo>
                          <a:cubicBezTo>
                            <a:pt x="638" y="224"/>
                            <a:pt x="638" y="224"/>
                            <a:pt x="638" y="223"/>
                          </a:cubicBezTo>
                          <a:cubicBezTo>
                            <a:pt x="638" y="223"/>
                            <a:pt x="638" y="222"/>
                            <a:pt x="638" y="222"/>
                          </a:cubicBezTo>
                          <a:cubicBezTo>
                            <a:pt x="638" y="222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1"/>
                            <a:pt x="637" y="221"/>
                            <a:pt x="637" y="221"/>
                          </a:cubicBezTo>
                          <a:cubicBezTo>
                            <a:pt x="637" y="220"/>
                            <a:pt x="637" y="219"/>
                            <a:pt x="636" y="218"/>
                          </a:cubicBezTo>
                          <a:cubicBezTo>
                            <a:pt x="635" y="218"/>
                            <a:pt x="635" y="218"/>
                            <a:pt x="634" y="218"/>
                          </a:cubicBezTo>
                          <a:cubicBezTo>
                            <a:pt x="634" y="218"/>
                            <a:pt x="634" y="218"/>
                            <a:pt x="634" y="217"/>
                          </a:cubicBezTo>
                          <a:cubicBezTo>
                            <a:pt x="633" y="217"/>
                            <a:pt x="633" y="216"/>
                            <a:pt x="633" y="216"/>
                          </a:cubicBezTo>
                          <a:cubicBezTo>
                            <a:pt x="633" y="216"/>
                            <a:pt x="633" y="215"/>
                            <a:pt x="633" y="215"/>
                          </a:cubicBezTo>
                          <a:cubicBezTo>
                            <a:pt x="633" y="214"/>
                            <a:pt x="633" y="214"/>
                            <a:pt x="633" y="213"/>
                          </a:cubicBezTo>
                          <a:cubicBezTo>
                            <a:pt x="633" y="213"/>
                            <a:pt x="633" y="213"/>
                            <a:pt x="633" y="213"/>
                          </a:cubicBezTo>
                          <a:cubicBezTo>
                            <a:pt x="633" y="212"/>
                            <a:pt x="632" y="211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10"/>
                            <a:pt x="631" y="210"/>
                          </a:cubicBezTo>
                          <a:cubicBezTo>
                            <a:pt x="631" y="210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2" y="209"/>
                            <a:pt x="632" y="209"/>
                            <a:pt x="631" y="208"/>
                          </a:cubicBezTo>
                          <a:cubicBezTo>
                            <a:pt x="631" y="208"/>
                            <a:pt x="631" y="208"/>
                            <a:pt x="631" y="208"/>
                          </a:cubicBezTo>
                          <a:cubicBezTo>
                            <a:pt x="631" y="207"/>
                            <a:pt x="631" y="206"/>
                            <a:pt x="631" y="206"/>
                          </a:cubicBezTo>
                          <a:cubicBezTo>
                            <a:pt x="631" y="205"/>
                            <a:pt x="630" y="204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3"/>
                            <a:pt x="629" y="203"/>
                            <a:pt x="629" y="203"/>
                          </a:cubicBezTo>
                          <a:cubicBezTo>
                            <a:pt x="629" y="202"/>
                            <a:pt x="629" y="201"/>
                            <a:pt x="630" y="201"/>
                          </a:cubicBezTo>
                          <a:cubicBezTo>
                            <a:pt x="630" y="201"/>
                            <a:pt x="630" y="201"/>
                            <a:pt x="631" y="201"/>
                          </a:cubicBezTo>
                          <a:cubicBezTo>
                            <a:pt x="631" y="202"/>
                            <a:pt x="631" y="202"/>
                            <a:pt x="632" y="202"/>
                          </a:cubicBezTo>
                          <a:cubicBezTo>
                            <a:pt x="632" y="202"/>
                            <a:pt x="633" y="202"/>
                            <a:pt x="633" y="202"/>
                          </a:cubicBezTo>
                          <a:cubicBezTo>
                            <a:pt x="634" y="202"/>
                            <a:pt x="634" y="202"/>
                            <a:pt x="634" y="201"/>
                          </a:cubicBezTo>
                          <a:cubicBezTo>
                            <a:pt x="634" y="201"/>
                            <a:pt x="634" y="201"/>
                            <a:pt x="634" y="201"/>
                          </a:cubicBezTo>
                          <a:cubicBezTo>
                            <a:pt x="634" y="201"/>
                            <a:pt x="634" y="201"/>
                            <a:pt x="633" y="201"/>
                          </a:cubicBezTo>
                          <a:cubicBezTo>
                            <a:pt x="633" y="201"/>
                            <a:pt x="633" y="201"/>
                            <a:pt x="633" y="201"/>
                          </a:cubicBezTo>
                          <a:cubicBezTo>
                            <a:pt x="633" y="200"/>
                            <a:pt x="633" y="200"/>
                            <a:pt x="633" y="200"/>
                          </a:cubicBezTo>
                          <a:cubicBezTo>
                            <a:pt x="633" y="200"/>
                            <a:pt x="633" y="200"/>
                            <a:pt x="633" y="200"/>
                          </a:cubicBezTo>
                          <a:cubicBezTo>
                            <a:pt x="633" y="199"/>
                            <a:pt x="633" y="198"/>
                            <a:pt x="632" y="198"/>
                          </a:cubicBezTo>
                          <a:cubicBezTo>
                            <a:pt x="632" y="198"/>
                            <a:pt x="632" y="198"/>
                            <a:pt x="632" y="198"/>
                          </a:cubicBezTo>
                          <a:cubicBezTo>
                            <a:pt x="632" y="197"/>
                            <a:pt x="632" y="197"/>
                            <a:pt x="631" y="196"/>
                          </a:cubicBezTo>
                          <a:cubicBezTo>
                            <a:pt x="631" y="196"/>
                            <a:pt x="632" y="195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4"/>
                            <a:pt x="631" y="194"/>
                          </a:cubicBezTo>
                          <a:cubicBezTo>
                            <a:pt x="631" y="194"/>
                            <a:pt x="631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3"/>
                            <a:pt x="630" y="193"/>
                            <a:pt x="630" y="193"/>
                          </a:cubicBezTo>
                          <a:cubicBezTo>
                            <a:pt x="630" y="192"/>
                            <a:pt x="630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9" y="191"/>
                            <a:pt x="629" y="191"/>
                            <a:pt x="629" y="191"/>
                          </a:cubicBezTo>
                          <a:cubicBezTo>
                            <a:pt x="628" y="190"/>
                            <a:pt x="628" y="189"/>
                            <a:pt x="628" y="189"/>
                          </a:cubicBezTo>
                          <a:cubicBezTo>
                            <a:pt x="628" y="188"/>
                            <a:pt x="627" y="188"/>
                            <a:pt x="626" y="188"/>
                          </a:cubicBezTo>
                          <a:cubicBezTo>
                            <a:pt x="626" y="188"/>
                            <a:pt x="626" y="188"/>
                            <a:pt x="626" y="188"/>
                          </a:cubicBezTo>
                          <a:cubicBezTo>
                            <a:pt x="626" y="188"/>
                            <a:pt x="626" y="188"/>
                            <a:pt x="626" y="187"/>
                          </a:cubicBezTo>
                          <a:cubicBezTo>
                            <a:pt x="626" y="187"/>
                            <a:pt x="626" y="187"/>
                            <a:pt x="626" y="187"/>
                          </a:cubicBezTo>
                          <a:cubicBezTo>
                            <a:pt x="627" y="187"/>
                            <a:pt x="627" y="187"/>
                            <a:pt x="627" y="186"/>
                          </a:cubicBezTo>
                          <a:cubicBezTo>
                            <a:pt x="627" y="185"/>
                            <a:pt x="627" y="185"/>
                            <a:pt x="626" y="184"/>
                          </a:cubicBezTo>
                          <a:cubicBezTo>
                            <a:pt x="626" y="183"/>
                            <a:pt x="626" y="183"/>
                            <a:pt x="626" y="183"/>
                          </a:cubicBezTo>
                          <a:cubicBezTo>
                            <a:pt x="625" y="183"/>
                            <a:pt x="624" y="183"/>
                            <a:pt x="623" y="184"/>
                          </a:cubicBezTo>
                          <a:cubicBezTo>
                            <a:pt x="622" y="185"/>
                            <a:pt x="622" y="185"/>
                            <a:pt x="623" y="186"/>
                          </a:cubicBezTo>
                          <a:cubicBezTo>
                            <a:pt x="623" y="186"/>
                            <a:pt x="623" y="186"/>
                            <a:pt x="624" y="187"/>
                          </a:cubicBezTo>
                          <a:cubicBezTo>
                            <a:pt x="624" y="188"/>
                            <a:pt x="625" y="188"/>
                            <a:pt x="626" y="188"/>
                          </a:cubicBezTo>
                          <a:cubicBezTo>
                            <a:pt x="626" y="188"/>
                            <a:pt x="626" y="189"/>
                            <a:pt x="626" y="189"/>
                          </a:cubicBezTo>
                          <a:cubicBezTo>
                            <a:pt x="626" y="189"/>
                            <a:pt x="626" y="189"/>
                            <a:pt x="626" y="189"/>
                          </a:cubicBezTo>
                          <a:cubicBezTo>
                            <a:pt x="626" y="190"/>
                            <a:pt x="626" y="191"/>
                            <a:pt x="626" y="192"/>
                          </a:cubicBezTo>
                          <a:cubicBezTo>
                            <a:pt x="626" y="192"/>
                            <a:pt x="626" y="192"/>
                            <a:pt x="626" y="192"/>
                          </a:cubicBezTo>
                          <a:cubicBezTo>
                            <a:pt x="626" y="192"/>
                            <a:pt x="626" y="192"/>
                            <a:pt x="626" y="192"/>
                          </a:cubicBezTo>
                          <a:cubicBezTo>
                            <a:pt x="626" y="192"/>
                            <a:pt x="625" y="193"/>
                            <a:pt x="625" y="193"/>
                          </a:cubicBezTo>
                          <a:cubicBezTo>
                            <a:pt x="626" y="193"/>
                            <a:pt x="626" y="193"/>
                            <a:pt x="626" y="193"/>
                          </a:cubicBezTo>
                          <a:cubicBezTo>
                            <a:pt x="626" y="194"/>
                            <a:pt x="626" y="194"/>
                            <a:pt x="627" y="195"/>
                          </a:cubicBezTo>
                          <a:cubicBezTo>
                            <a:pt x="627" y="195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6"/>
                            <a:pt x="628" y="196"/>
                          </a:cubicBezTo>
                          <a:cubicBezTo>
                            <a:pt x="628" y="196"/>
                            <a:pt x="628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7"/>
                            <a:pt x="629" y="197"/>
                            <a:pt x="629" y="197"/>
                          </a:cubicBezTo>
                          <a:cubicBezTo>
                            <a:pt x="629" y="198"/>
                            <a:pt x="629" y="199"/>
                            <a:pt x="629" y="199"/>
                          </a:cubicBezTo>
                          <a:cubicBezTo>
                            <a:pt x="629" y="200"/>
                            <a:pt x="630" y="200"/>
                            <a:pt x="629" y="200"/>
                          </a:cubicBezTo>
                          <a:cubicBezTo>
                            <a:pt x="629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8" y="200"/>
                            <a:pt x="628" y="200"/>
                          </a:cubicBezTo>
                          <a:cubicBezTo>
                            <a:pt x="628" y="200"/>
                            <a:pt x="627" y="199"/>
                            <a:pt x="627" y="199"/>
                          </a:cubicBezTo>
                          <a:cubicBezTo>
                            <a:pt x="627" y="198"/>
                            <a:pt x="626" y="199"/>
                            <a:pt x="626" y="199"/>
                          </a:cubicBezTo>
                          <a:cubicBezTo>
                            <a:pt x="625" y="199"/>
                            <a:pt x="625" y="199"/>
                            <a:pt x="625" y="199"/>
                          </a:cubicBezTo>
                          <a:cubicBezTo>
                            <a:pt x="625" y="199"/>
                            <a:pt x="624" y="199"/>
                            <a:pt x="624" y="199"/>
                          </a:cubicBezTo>
                          <a:cubicBezTo>
                            <a:pt x="624" y="199"/>
                            <a:pt x="624" y="199"/>
                            <a:pt x="624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8"/>
                            <a:pt x="623" y="198"/>
                            <a:pt x="623" y="198"/>
                          </a:cubicBezTo>
                          <a:cubicBezTo>
                            <a:pt x="623" y="197"/>
                            <a:pt x="623" y="197"/>
                            <a:pt x="623" y="197"/>
                          </a:cubicBezTo>
                          <a:cubicBezTo>
                            <a:pt x="623" y="196"/>
                            <a:pt x="623" y="196"/>
                            <a:pt x="623" y="196"/>
                          </a:cubicBezTo>
                          <a:cubicBezTo>
                            <a:pt x="622" y="195"/>
                            <a:pt x="621" y="194"/>
                            <a:pt x="620" y="194"/>
                          </a:cubicBezTo>
                          <a:cubicBezTo>
                            <a:pt x="619" y="193"/>
                            <a:pt x="619" y="193"/>
                            <a:pt x="619" y="193"/>
                          </a:cubicBezTo>
                          <a:cubicBezTo>
                            <a:pt x="619" y="192"/>
                            <a:pt x="619" y="192"/>
                            <a:pt x="619" y="192"/>
                          </a:cubicBezTo>
                          <a:cubicBezTo>
                            <a:pt x="619" y="192"/>
                            <a:pt x="619" y="192"/>
                            <a:pt x="619" y="192"/>
                          </a:cubicBezTo>
                          <a:cubicBezTo>
                            <a:pt x="619" y="191"/>
                            <a:pt x="619" y="191"/>
                            <a:pt x="619" y="190"/>
                          </a:cubicBezTo>
                          <a:cubicBezTo>
                            <a:pt x="619" y="190"/>
                            <a:pt x="618" y="190"/>
                            <a:pt x="618" y="189"/>
                          </a:cubicBezTo>
                          <a:cubicBezTo>
                            <a:pt x="618" y="189"/>
                            <a:pt x="618" y="189"/>
                            <a:pt x="618" y="189"/>
                          </a:cubicBezTo>
                          <a:cubicBezTo>
                            <a:pt x="618" y="189"/>
                            <a:pt x="618" y="188"/>
                            <a:pt x="617" y="188"/>
                          </a:cubicBezTo>
                          <a:cubicBezTo>
                            <a:pt x="617" y="188"/>
                            <a:pt x="617" y="188"/>
                            <a:pt x="617" y="188"/>
                          </a:cubicBezTo>
                          <a:cubicBezTo>
                            <a:pt x="617" y="188"/>
                            <a:pt x="617" y="188"/>
                            <a:pt x="617" y="187"/>
                          </a:cubicBezTo>
                          <a:cubicBezTo>
                            <a:pt x="617" y="186"/>
                            <a:pt x="617" y="186"/>
                            <a:pt x="616" y="186"/>
                          </a:cubicBezTo>
                          <a:cubicBezTo>
                            <a:pt x="616" y="186"/>
                            <a:pt x="616" y="186"/>
                            <a:pt x="616" y="186"/>
                          </a:cubicBezTo>
                          <a:cubicBezTo>
                            <a:pt x="616" y="186"/>
                            <a:pt x="616" y="185"/>
                            <a:pt x="616" y="185"/>
                          </a:cubicBezTo>
                          <a:cubicBezTo>
                            <a:pt x="616" y="185"/>
                            <a:pt x="616" y="185"/>
                            <a:pt x="616" y="185"/>
                          </a:cubicBezTo>
                          <a:cubicBezTo>
                            <a:pt x="617" y="184"/>
                            <a:pt x="617" y="183"/>
                            <a:pt x="618" y="183"/>
                          </a:cubicBezTo>
                          <a:cubicBezTo>
                            <a:pt x="619" y="183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19" y="182"/>
                            <a:pt x="619" y="182"/>
                            <a:pt x="619" y="182"/>
                          </a:cubicBezTo>
                          <a:cubicBezTo>
                            <a:pt x="620" y="182"/>
                            <a:pt x="620" y="182"/>
                            <a:pt x="620" y="182"/>
                          </a:cubicBezTo>
                          <a:cubicBezTo>
                            <a:pt x="620" y="182"/>
                            <a:pt x="620" y="183"/>
                            <a:pt x="621" y="183"/>
                          </a:cubicBezTo>
                          <a:cubicBezTo>
                            <a:pt x="621" y="183"/>
                            <a:pt x="622" y="183"/>
                            <a:pt x="622" y="183"/>
                          </a:cubicBezTo>
                          <a:cubicBezTo>
                            <a:pt x="623" y="182"/>
                            <a:pt x="623" y="181"/>
                            <a:pt x="622" y="180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2" y="179"/>
                            <a:pt x="622" y="179"/>
                            <a:pt x="622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9"/>
                            <a:pt x="621" y="179"/>
                            <a:pt x="621" y="179"/>
                          </a:cubicBezTo>
                          <a:cubicBezTo>
                            <a:pt x="621" y="178"/>
                            <a:pt x="621" y="178"/>
                            <a:pt x="621" y="178"/>
                          </a:cubicBezTo>
                          <a:cubicBezTo>
                            <a:pt x="620" y="177"/>
                            <a:pt x="619" y="177"/>
                            <a:pt x="618" y="176"/>
                          </a:cubicBezTo>
                          <a:cubicBezTo>
                            <a:pt x="618" y="176"/>
                            <a:pt x="618" y="176"/>
                            <a:pt x="618" y="176"/>
                          </a:cubicBezTo>
                          <a:cubicBezTo>
                            <a:pt x="618" y="175"/>
                            <a:pt x="618" y="175"/>
                            <a:pt x="617" y="175"/>
                          </a:cubicBezTo>
                          <a:cubicBezTo>
                            <a:pt x="616" y="175"/>
                            <a:pt x="616" y="175"/>
                            <a:pt x="616" y="175"/>
                          </a:cubicBezTo>
                          <a:cubicBezTo>
                            <a:pt x="617" y="174"/>
                            <a:pt x="617" y="174"/>
                            <a:pt x="617" y="174"/>
                          </a:cubicBezTo>
                          <a:cubicBezTo>
                            <a:pt x="616" y="174"/>
                            <a:pt x="616" y="174"/>
                            <a:pt x="616" y="174"/>
                          </a:cubicBezTo>
                          <a:cubicBezTo>
                            <a:pt x="616" y="174"/>
                            <a:pt x="616" y="174"/>
                            <a:pt x="616" y="174"/>
                          </a:cubicBezTo>
                          <a:cubicBezTo>
                            <a:pt x="616" y="174"/>
                            <a:pt x="616" y="173"/>
                            <a:pt x="616" y="173"/>
                          </a:cubicBezTo>
                          <a:cubicBezTo>
                            <a:pt x="616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3"/>
                            <a:pt x="615" y="173"/>
                            <a:pt x="615" y="173"/>
                          </a:cubicBezTo>
                          <a:cubicBezTo>
                            <a:pt x="615" y="172"/>
                            <a:pt x="614" y="172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3" y="171"/>
                          </a:cubicBezTo>
                          <a:cubicBezTo>
                            <a:pt x="613" y="171"/>
                            <a:pt x="613" y="171"/>
                            <a:pt x="612" y="170"/>
                          </a:cubicBezTo>
                          <a:cubicBezTo>
                            <a:pt x="612" y="169"/>
                            <a:pt x="611" y="168"/>
                            <a:pt x="610" y="168"/>
                          </a:cubicBezTo>
                          <a:cubicBezTo>
                            <a:pt x="609" y="167"/>
                            <a:pt x="609" y="167"/>
                            <a:pt x="609" y="168"/>
                          </a:cubicBezTo>
                          <a:cubicBezTo>
                            <a:pt x="609" y="168"/>
                            <a:pt x="609" y="168"/>
                            <a:pt x="609" y="168"/>
                          </a:cubicBezTo>
                          <a:cubicBezTo>
                            <a:pt x="609" y="168"/>
                            <a:pt x="609" y="168"/>
                            <a:pt x="609" y="168"/>
                          </a:cubicBezTo>
                          <a:cubicBezTo>
                            <a:pt x="609" y="167"/>
                            <a:pt x="609" y="167"/>
                            <a:pt x="608" y="167"/>
                          </a:cubicBezTo>
                          <a:cubicBezTo>
                            <a:pt x="608" y="167"/>
                            <a:pt x="608" y="167"/>
                            <a:pt x="608" y="167"/>
                          </a:cubicBezTo>
                          <a:cubicBezTo>
                            <a:pt x="608" y="166"/>
                            <a:pt x="608" y="166"/>
                            <a:pt x="608" y="165"/>
                          </a:cubicBezTo>
                          <a:cubicBezTo>
                            <a:pt x="608" y="165"/>
                            <a:pt x="608" y="165"/>
                            <a:pt x="607" y="165"/>
                          </a:cubicBezTo>
                          <a:cubicBezTo>
                            <a:pt x="607" y="165"/>
                            <a:pt x="607" y="165"/>
                            <a:pt x="607" y="165"/>
                          </a:cubicBezTo>
                          <a:cubicBezTo>
                            <a:pt x="607" y="165"/>
                            <a:pt x="607" y="165"/>
                            <a:pt x="607" y="165"/>
                          </a:cubicBezTo>
                          <a:cubicBezTo>
                            <a:pt x="607" y="165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4"/>
                          </a:cubicBezTo>
                          <a:cubicBezTo>
                            <a:pt x="607" y="164"/>
                            <a:pt x="607" y="164"/>
                            <a:pt x="607" y="163"/>
                          </a:cubicBezTo>
                          <a:cubicBezTo>
                            <a:pt x="605" y="163"/>
                            <a:pt x="604" y="162"/>
                            <a:pt x="604" y="160"/>
                          </a:cubicBezTo>
                          <a:cubicBezTo>
                            <a:pt x="604" y="160"/>
                            <a:pt x="603" y="159"/>
                            <a:pt x="602" y="159"/>
                          </a:cubicBezTo>
                          <a:cubicBezTo>
                            <a:pt x="602" y="159"/>
                            <a:pt x="602" y="159"/>
                            <a:pt x="602" y="159"/>
                          </a:cubicBezTo>
                          <a:cubicBezTo>
                            <a:pt x="603" y="159"/>
                            <a:pt x="603" y="158"/>
                            <a:pt x="602" y="158"/>
                          </a:cubicBezTo>
                          <a:cubicBezTo>
                            <a:pt x="602" y="158"/>
                            <a:pt x="602" y="158"/>
                            <a:pt x="602" y="158"/>
                          </a:cubicBezTo>
                          <a:cubicBezTo>
                            <a:pt x="602" y="157"/>
                            <a:pt x="602" y="157"/>
                            <a:pt x="602" y="156"/>
                          </a:cubicBezTo>
                          <a:cubicBezTo>
                            <a:pt x="602" y="155"/>
                            <a:pt x="602" y="155"/>
                            <a:pt x="601" y="155"/>
                          </a:cubicBezTo>
                          <a:cubicBezTo>
                            <a:pt x="601" y="155"/>
                            <a:pt x="601" y="155"/>
                            <a:pt x="601" y="155"/>
                          </a:cubicBezTo>
                          <a:cubicBezTo>
                            <a:pt x="601" y="154"/>
                            <a:pt x="602" y="154"/>
                            <a:pt x="602" y="153"/>
                          </a:cubicBezTo>
                          <a:cubicBezTo>
                            <a:pt x="602" y="153"/>
                            <a:pt x="602" y="152"/>
                            <a:pt x="601" y="152"/>
                          </a:cubicBezTo>
                          <a:cubicBezTo>
                            <a:pt x="601" y="152"/>
                            <a:pt x="601" y="152"/>
                            <a:pt x="601" y="152"/>
                          </a:cubicBezTo>
                          <a:cubicBezTo>
                            <a:pt x="601" y="152"/>
                            <a:pt x="601" y="152"/>
                            <a:pt x="601" y="152"/>
                          </a:cubicBezTo>
                          <a:cubicBezTo>
                            <a:pt x="600" y="151"/>
                            <a:pt x="599" y="151"/>
                            <a:pt x="598" y="150"/>
                          </a:cubicBezTo>
                          <a:cubicBezTo>
                            <a:pt x="598" y="150"/>
                            <a:pt x="598" y="150"/>
                            <a:pt x="598" y="150"/>
                          </a:cubicBezTo>
                          <a:cubicBezTo>
                            <a:pt x="598" y="150"/>
                            <a:pt x="598" y="149"/>
                            <a:pt x="599" y="149"/>
                          </a:cubicBezTo>
                          <a:cubicBezTo>
                            <a:pt x="599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0" y="149"/>
                            <a:pt x="600" y="149"/>
                            <a:pt x="600" y="149"/>
                          </a:cubicBezTo>
                          <a:cubicBezTo>
                            <a:pt x="601" y="148"/>
                            <a:pt x="601" y="148"/>
                            <a:pt x="601" y="148"/>
                          </a:cubicBezTo>
                          <a:cubicBezTo>
                            <a:pt x="601" y="148"/>
                            <a:pt x="601" y="148"/>
                            <a:pt x="601" y="148"/>
                          </a:cubicBezTo>
                          <a:cubicBezTo>
                            <a:pt x="601" y="149"/>
                            <a:pt x="600" y="149"/>
                            <a:pt x="600" y="149"/>
                          </a:cubicBezTo>
                          <a:cubicBezTo>
                            <a:pt x="601" y="150"/>
                            <a:pt x="602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0"/>
                            <a:pt x="603" y="150"/>
                          </a:cubicBezTo>
                          <a:cubicBezTo>
                            <a:pt x="603" y="150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3" y="151"/>
                            <a:pt x="603" y="151"/>
                            <a:pt x="603" y="151"/>
                          </a:cubicBezTo>
                          <a:cubicBezTo>
                            <a:pt x="604" y="152"/>
                            <a:pt x="605" y="151"/>
                            <a:pt x="605" y="151"/>
                          </a:cubicBezTo>
                          <a:cubicBezTo>
                            <a:pt x="606" y="152"/>
                            <a:pt x="606" y="152"/>
                            <a:pt x="606" y="152"/>
                          </a:cubicBezTo>
                          <a:cubicBezTo>
                            <a:pt x="607" y="152"/>
                            <a:pt x="607" y="151"/>
                            <a:pt x="607" y="151"/>
                          </a:cubicBezTo>
                          <a:cubicBezTo>
                            <a:pt x="607" y="151"/>
                            <a:pt x="607" y="150"/>
                            <a:pt x="606" y="150"/>
                          </a:cubicBezTo>
                          <a:cubicBezTo>
                            <a:pt x="606" y="150"/>
                            <a:pt x="606" y="150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5" y="149"/>
                            <a:pt x="605" y="149"/>
                            <a:pt x="605" y="149"/>
                          </a:cubicBezTo>
                          <a:cubicBezTo>
                            <a:pt x="604" y="149"/>
                            <a:pt x="604" y="149"/>
                            <a:pt x="604" y="149"/>
                          </a:cubicBezTo>
                          <a:cubicBezTo>
                            <a:pt x="604" y="149"/>
                            <a:pt x="604" y="149"/>
                            <a:pt x="604" y="149"/>
                          </a:cubicBezTo>
                          <a:cubicBezTo>
                            <a:pt x="604" y="148"/>
                            <a:pt x="604" y="148"/>
                            <a:pt x="603" y="148"/>
                          </a:cubicBezTo>
                          <a:cubicBezTo>
                            <a:pt x="603" y="148"/>
                            <a:pt x="603" y="147"/>
                            <a:pt x="603" y="147"/>
                          </a:cubicBezTo>
                          <a:cubicBezTo>
                            <a:pt x="603" y="147"/>
                            <a:pt x="602" y="147"/>
                            <a:pt x="602" y="147"/>
                          </a:cubicBezTo>
                          <a:cubicBezTo>
                            <a:pt x="602" y="147"/>
                            <a:pt x="602" y="147"/>
                            <a:pt x="602" y="147"/>
                          </a:cubicBezTo>
                          <a:cubicBezTo>
                            <a:pt x="602" y="147"/>
                            <a:pt x="602" y="147"/>
                            <a:pt x="602" y="147"/>
                          </a:cubicBezTo>
                          <a:cubicBezTo>
                            <a:pt x="601" y="147"/>
                            <a:pt x="601" y="147"/>
                            <a:pt x="600" y="147"/>
                          </a:cubicBezTo>
                          <a:cubicBezTo>
                            <a:pt x="600" y="147"/>
                            <a:pt x="600" y="147"/>
                            <a:pt x="600" y="147"/>
                          </a:cubicBezTo>
                          <a:cubicBezTo>
                            <a:pt x="600" y="147"/>
                            <a:pt x="599" y="147"/>
                            <a:pt x="599" y="147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6"/>
                          </a:cubicBezTo>
                          <a:cubicBezTo>
                            <a:pt x="599" y="146"/>
                            <a:pt x="599" y="146"/>
                            <a:pt x="599" y="145"/>
                          </a:cubicBezTo>
                          <a:cubicBezTo>
                            <a:pt x="598" y="145"/>
                            <a:pt x="597" y="145"/>
                            <a:pt x="597" y="144"/>
                          </a:cubicBezTo>
                          <a:cubicBezTo>
                            <a:pt x="597" y="144"/>
                            <a:pt x="596" y="144"/>
                            <a:pt x="595" y="144"/>
                          </a:cubicBezTo>
                          <a:cubicBezTo>
                            <a:pt x="595" y="144"/>
                            <a:pt x="594" y="144"/>
                            <a:pt x="593" y="144"/>
                          </a:cubicBezTo>
                          <a:cubicBezTo>
                            <a:pt x="593" y="144"/>
                            <a:pt x="593" y="144"/>
                            <a:pt x="593" y="144"/>
                          </a:cubicBezTo>
                          <a:cubicBezTo>
                            <a:pt x="594" y="142"/>
                            <a:pt x="593" y="141"/>
                            <a:pt x="593" y="140"/>
                          </a:cubicBezTo>
                          <a:cubicBezTo>
                            <a:pt x="593" y="140"/>
                            <a:pt x="592" y="140"/>
                            <a:pt x="592" y="140"/>
                          </a:cubicBezTo>
                          <a:cubicBezTo>
                            <a:pt x="592" y="140"/>
                            <a:pt x="592" y="140"/>
                            <a:pt x="592" y="140"/>
                          </a:cubicBezTo>
                          <a:cubicBezTo>
                            <a:pt x="592" y="140"/>
                            <a:pt x="592" y="140"/>
                            <a:pt x="592" y="140"/>
                          </a:cubicBezTo>
                          <a:cubicBezTo>
                            <a:pt x="592" y="139"/>
                            <a:pt x="592" y="139"/>
                            <a:pt x="592" y="139"/>
                          </a:cubicBezTo>
                          <a:cubicBezTo>
                            <a:pt x="591" y="138"/>
                            <a:pt x="591" y="138"/>
                            <a:pt x="590" y="138"/>
                          </a:cubicBezTo>
                          <a:cubicBezTo>
                            <a:pt x="590" y="138"/>
                            <a:pt x="590" y="138"/>
                            <a:pt x="589" y="138"/>
                          </a:cubicBezTo>
                          <a:cubicBezTo>
                            <a:pt x="589" y="138"/>
                            <a:pt x="589" y="138"/>
                            <a:pt x="589" y="138"/>
                          </a:cubicBezTo>
                          <a:cubicBezTo>
                            <a:pt x="589" y="138"/>
                            <a:pt x="589" y="138"/>
                            <a:pt x="589" y="137"/>
                          </a:cubicBezTo>
                          <a:cubicBezTo>
                            <a:pt x="589" y="137"/>
                            <a:pt x="588" y="137"/>
                            <a:pt x="588" y="137"/>
                          </a:cubicBezTo>
                          <a:cubicBezTo>
                            <a:pt x="588" y="137"/>
                            <a:pt x="588" y="137"/>
                            <a:pt x="588" y="137"/>
                          </a:cubicBezTo>
                          <a:cubicBezTo>
                            <a:pt x="588" y="137"/>
                            <a:pt x="587" y="136"/>
                            <a:pt x="586" y="136"/>
                          </a:cubicBezTo>
                          <a:cubicBezTo>
                            <a:pt x="586" y="136"/>
                            <a:pt x="585" y="136"/>
                            <a:pt x="585" y="136"/>
                          </a:cubicBezTo>
                          <a:cubicBezTo>
                            <a:pt x="585" y="136"/>
                            <a:pt x="585" y="136"/>
                            <a:pt x="585" y="136"/>
                          </a:cubicBezTo>
                          <a:cubicBezTo>
                            <a:pt x="585" y="135"/>
                            <a:pt x="584" y="135"/>
                            <a:pt x="584" y="135"/>
                          </a:cubicBezTo>
                          <a:cubicBezTo>
                            <a:pt x="584" y="135"/>
                            <a:pt x="583" y="135"/>
                            <a:pt x="583" y="135"/>
                          </a:cubicBezTo>
                          <a:cubicBezTo>
                            <a:pt x="583" y="135"/>
                            <a:pt x="583" y="135"/>
                            <a:pt x="583" y="135"/>
                          </a:cubicBezTo>
                          <a:cubicBezTo>
                            <a:pt x="583" y="135"/>
                            <a:pt x="583" y="135"/>
                            <a:pt x="583" y="135"/>
                          </a:cubicBezTo>
                          <a:cubicBezTo>
                            <a:pt x="583" y="133"/>
                            <a:pt x="583" y="132"/>
                            <a:pt x="582" y="131"/>
                          </a:cubicBezTo>
                          <a:cubicBezTo>
                            <a:pt x="581" y="131"/>
                            <a:pt x="581" y="131"/>
                            <a:pt x="581" y="131"/>
                          </a:cubicBezTo>
                          <a:cubicBezTo>
                            <a:pt x="581" y="131"/>
                            <a:pt x="581" y="131"/>
                            <a:pt x="581" y="131"/>
                          </a:cubicBezTo>
                          <a:cubicBezTo>
                            <a:pt x="582" y="131"/>
                            <a:pt x="582" y="131"/>
                            <a:pt x="582" y="131"/>
                          </a:cubicBezTo>
                          <a:cubicBezTo>
                            <a:pt x="581" y="130"/>
                            <a:pt x="581" y="130"/>
                            <a:pt x="581" y="130"/>
                          </a:cubicBezTo>
                          <a:cubicBezTo>
                            <a:pt x="580" y="129"/>
                            <a:pt x="579" y="129"/>
                            <a:pt x="579" y="129"/>
                          </a:cubicBezTo>
                          <a:cubicBezTo>
                            <a:pt x="579" y="129"/>
                            <a:pt x="579" y="129"/>
                            <a:pt x="579" y="129"/>
                          </a:cubicBezTo>
                          <a:cubicBezTo>
                            <a:pt x="579" y="129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8" y="128"/>
                          </a:cubicBezTo>
                          <a:cubicBezTo>
                            <a:pt x="578" y="128"/>
                            <a:pt x="578" y="128"/>
                            <a:pt x="577" y="128"/>
                          </a:cubicBezTo>
                          <a:cubicBezTo>
                            <a:pt x="577" y="128"/>
                            <a:pt x="577" y="128"/>
                            <a:pt x="577" y="128"/>
                          </a:cubicBezTo>
                          <a:cubicBezTo>
                            <a:pt x="577" y="128"/>
                            <a:pt x="577" y="128"/>
                            <a:pt x="577" y="128"/>
                          </a:cubicBezTo>
                          <a:cubicBezTo>
                            <a:pt x="577" y="127"/>
                            <a:pt x="577" y="127"/>
                            <a:pt x="576" y="127"/>
                          </a:cubicBezTo>
                          <a:cubicBezTo>
                            <a:pt x="576" y="127"/>
                            <a:pt x="576" y="127"/>
                            <a:pt x="576" y="127"/>
                          </a:cubicBezTo>
                          <a:cubicBezTo>
                            <a:pt x="577" y="126"/>
                            <a:pt x="577" y="126"/>
                            <a:pt x="576" y="126"/>
                          </a:cubicBezTo>
                          <a:cubicBezTo>
                            <a:pt x="576" y="126"/>
                            <a:pt x="576" y="126"/>
                            <a:pt x="576" y="126"/>
                          </a:cubicBezTo>
                          <a:cubicBezTo>
                            <a:pt x="575" y="124"/>
                            <a:pt x="575" y="124"/>
                            <a:pt x="574" y="123"/>
                          </a:cubicBezTo>
                          <a:cubicBezTo>
                            <a:pt x="574" y="123"/>
                            <a:pt x="574" y="123"/>
                            <a:pt x="574" y="123"/>
                          </a:cubicBezTo>
                          <a:cubicBezTo>
                            <a:pt x="574" y="123"/>
                            <a:pt x="573" y="123"/>
                            <a:pt x="573" y="123"/>
                          </a:cubicBezTo>
                          <a:cubicBezTo>
                            <a:pt x="573" y="123"/>
                            <a:pt x="573" y="123"/>
                            <a:pt x="573" y="123"/>
                          </a:cubicBezTo>
                          <a:cubicBezTo>
                            <a:pt x="573" y="121"/>
                            <a:pt x="573" y="121"/>
                            <a:pt x="572" y="121"/>
                          </a:cubicBezTo>
                          <a:cubicBezTo>
                            <a:pt x="572" y="121"/>
                            <a:pt x="571" y="121"/>
                            <a:pt x="571" y="121"/>
                          </a:cubicBezTo>
                          <a:cubicBezTo>
                            <a:pt x="571" y="121"/>
                            <a:pt x="571" y="121"/>
                            <a:pt x="571" y="121"/>
                          </a:cubicBezTo>
                          <a:cubicBezTo>
                            <a:pt x="571" y="121"/>
                            <a:pt x="570" y="120"/>
                            <a:pt x="570" y="120"/>
                          </a:cubicBezTo>
                          <a:cubicBezTo>
                            <a:pt x="570" y="119"/>
                            <a:pt x="569" y="119"/>
                            <a:pt x="569" y="119"/>
                          </a:cubicBezTo>
                          <a:cubicBezTo>
                            <a:pt x="569" y="119"/>
                            <a:pt x="569" y="119"/>
                            <a:pt x="569" y="119"/>
                          </a:cubicBezTo>
                          <a:cubicBezTo>
                            <a:pt x="569" y="118"/>
                            <a:pt x="569" y="118"/>
                            <a:pt x="568" y="117"/>
                          </a:cubicBezTo>
                          <a:cubicBezTo>
                            <a:pt x="567" y="117"/>
                            <a:pt x="566" y="116"/>
                            <a:pt x="565" y="116"/>
                          </a:cubicBezTo>
                          <a:cubicBezTo>
                            <a:pt x="565" y="116"/>
                            <a:pt x="565" y="116"/>
                            <a:pt x="565" y="116"/>
                          </a:cubicBezTo>
                          <a:cubicBezTo>
                            <a:pt x="564" y="116"/>
                            <a:pt x="564" y="116"/>
                            <a:pt x="564" y="116"/>
                          </a:cubicBezTo>
                          <a:cubicBezTo>
                            <a:pt x="564" y="116"/>
                            <a:pt x="564" y="116"/>
                            <a:pt x="564" y="116"/>
                          </a:cubicBezTo>
                          <a:cubicBezTo>
                            <a:pt x="564" y="115"/>
                            <a:pt x="563" y="114"/>
                            <a:pt x="562" y="114"/>
                          </a:cubicBezTo>
                          <a:cubicBezTo>
                            <a:pt x="562" y="114"/>
                            <a:pt x="561" y="114"/>
                            <a:pt x="561" y="114"/>
                          </a:cubicBezTo>
                          <a:cubicBezTo>
                            <a:pt x="561" y="114"/>
                            <a:pt x="561" y="114"/>
                            <a:pt x="561" y="114"/>
                          </a:cubicBezTo>
                          <a:cubicBezTo>
                            <a:pt x="561" y="114"/>
                            <a:pt x="561" y="114"/>
                            <a:pt x="561" y="114"/>
                          </a:cubicBezTo>
                          <a:cubicBezTo>
                            <a:pt x="560" y="113"/>
                            <a:pt x="559" y="113"/>
                            <a:pt x="559" y="112"/>
                          </a:cubicBezTo>
                          <a:cubicBezTo>
                            <a:pt x="558" y="112"/>
                            <a:pt x="558" y="112"/>
                            <a:pt x="557" y="111"/>
                          </a:cubicBezTo>
                          <a:cubicBezTo>
                            <a:pt x="557" y="111"/>
                            <a:pt x="557" y="111"/>
                            <a:pt x="556" y="111"/>
                          </a:cubicBezTo>
                          <a:cubicBezTo>
                            <a:pt x="556" y="111"/>
                            <a:pt x="556" y="111"/>
                            <a:pt x="556" y="111"/>
                          </a:cubicBezTo>
                          <a:cubicBezTo>
                            <a:pt x="556" y="110"/>
                            <a:pt x="555" y="110"/>
                            <a:pt x="555" y="110"/>
                          </a:cubicBezTo>
                          <a:cubicBezTo>
                            <a:pt x="555" y="110"/>
                            <a:pt x="555" y="110"/>
                            <a:pt x="555" y="110"/>
                          </a:cubicBezTo>
                          <a:cubicBezTo>
                            <a:pt x="555" y="109"/>
                            <a:pt x="555" y="109"/>
                            <a:pt x="553" y="109"/>
                          </a:cubicBezTo>
                          <a:cubicBezTo>
                            <a:pt x="553" y="109"/>
                            <a:pt x="553" y="109"/>
                            <a:pt x="553" y="109"/>
                          </a:cubicBezTo>
                          <a:cubicBezTo>
                            <a:pt x="553" y="108"/>
                            <a:pt x="553" y="108"/>
                            <a:pt x="553" y="108"/>
                          </a:cubicBezTo>
                          <a:cubicBezTo>
                            <a:pt x="552" y="107"/>
                            <a:pt x="551" y="107"/>
                            <a:pt x="550" y="106"/>
                          </a:cubicBezTo>
                          <a:cubicBezTo>
                            <a:pt x="550" y="106"/>
                            <a:pt x="549" y="106"/>
                            <a:pt x="549" y="106"/>
                          </a:cubicBezTo>
                          <a:cubicBezTo>
                            <a:pt x="548" y="106"/>
                            <a:pt x="548" y="106"/>
                            <a:pt x="548" y="106"/>
                          </a:cubicBezTo>
                          <a:cubicBezTo>
                            <a:pt x="548" y="105"/>
                            <a:pt x="548" y="104"/>
                            <a:pt x="547" y="104"/>
                          </a:cubicBezTo>
                          <a:cubicBezTo>
                            <a:pt x="547" y="104"/>
                            <a:pt x="547" y="104"/>
                            <a:pt x="547" y="104"/>
                          </a:cubicBezTo>
                          <a:cubicBezTo>
                            <a:pt x="547" y="104"/>
                            <a:pt x="547" y="103"/>
                            <a:pt x="547" y="103"/>
                          </a:cubicBezTo>
                          <a:cubicBezTo>
                            <a:pt x="546" y="102"/>
                            <a:pt x="546" y="102"/>
                            <a:pt x="546" y="102"/>
                          </a:cubicBezTo>
                          <a:cubicBezTo>
                            <a:pt x="547" y="101"/>
                            <a:pt x="547" y="101"/>
                            <a:pt x="547" y="100"/>
                          </a:cubicBezTo>
                          <a:cubicBezTo>
                            <a:pt x="547" y="100"/>
                            <a:pt x="547" y="100"/>
                            <a:pt x="548" y="100"/>
                          </a:cubicBezTo>
                          <a:cubicBezTo>
                            <a:pt x="549" y="100"/>
                            <a:pt x="550" y="99"/>
                            <a:pt x="551" y="99"/>
                          </a:cubicBezTo>
                          <a:cubicBezTo>
                            <a:pt x="551" y="99"/>
                            <a:pt x="551" y="99"/>
                            <a:pt x="551" y="100"/>
                          </a:cubicBezTo>
                          <a:cubicBezTo>
                            <a:pt x="551" y="100"/>
                            <a:pt x="551" y="100"/>
                            <a:pt x="551" y="100"/>
                          </a:cubicBezTo>
                          <a:cubicBezTo>
                            <a:pt x="551" y="100"/>
                            <a:pt x="551" y="101"/>
                            <a:pt x="550" y="101"/>
                          </a:cubicBezTo>
                          <a:cubicBezTo>
                            <a:pt x="550" y="102"/>
                            <a:pt x="550" y="102"/>
                            <a:pt x="551" y="103"/>
                          </a:cubicBezTo>
                          <a:cubicBezTo>
                            <a:pt x="551" y="103"/>
                            <a:pt x="551" y="103"/>
                            <a:pt x="551" y="103"/>
                          </a:cubicBezTo>
                          <a:cubicBezTo>
                            <a:pt x="551" y="104"/>
                            <a:pt x="551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4"/>
                            <a:pt x="552" y="104"/>
                            <a:pt x="552" y="104"/>
                          </a:cubicBezTo>
                          <a:cubicBezTo>
                            <a:pt x="552" y="105"/>
                            <a:pt x="552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5"/>
                            <a:pt x="553" y="105"/>
                            <a:pt x="553" y="105"/>
                          </a:cubicBezTo>
                          <a:cubicBezTo>
                            <a:pt x="553" y="106"/>
                            <a:pt x="553" y="106"/>
                            <a:pt x="554" y="106"/>
                          </a:cubicBezTo>
                          <a:cubicBezTo>
                            <a:pt x="554" y="106"/>
                            <a:pt x="555" y="106"/>
                            <a:pt x="555" y="106"/>
                          </a:cubicBezTo>
                          <a:cubicBezTo>
                            <a:pt x="556" y="106"/>
                            <a:pt x="556" y="106"/>
                            <a:pt x="557" y="107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7"/>
                            <a:pt x="557" y="107"/>
                            <a:pt x="557" y="107"/>
                          </a:cubicBezTo>
                          <a:cubicBezTo>
                            <a:pt x="557" y="107"/>
                            <a:pt x="557" y="108"/>
                            <a:pt x="558" y="108"/>
                          </a:cubicBezTo>
                          <a:cubicBezTo>
                            <a:pt x="558" y="108"/>
                            <a:pt x="559" y="108"/>
                            <a:pt x="559" y="108"/>
                          </a:cubicBezTo>
                          <a:cubicBezTo>
                            <a:pt x="559" y="108"/>
                            <a:pt x="559" y="109"/>
                            <a:pt x="560" y="109"/>
                          </a:cubicBezTo>
                          <a:cubicBezTo>
                            <a:pt x="560" y="108"/>
                            <a:pt x="560" y="108"/>
                            <a:pt x="560" y="108"/>
                          </a:cubicBezTo>
                          <a:cubicBezTo>
                            <a:pt x="560" y="108"/>
                            <a:pt x="560" y="108"/>
                            <a:pt x="560" y="108"/>
                          </a:cubicBezTo>
                          <a:cubicBezTo>
                            <a:pt x="560" y="108"/>
                            <a:pt x="561" y="108"/>
                            <a:pt x="561" y="108"/>
                          </a:cubicBezTo>
                          <a:cubicBezTo>
                            <a:pt x="561" y="107"/>
                            <a:pt x="562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8"/>
                            <a:pt x="563" y="108"/>
                            <a:pt x="563" y="108"/>
                          </a:cubicBezTo>
                          <a:cubicBezTo>
                            <a:pt x="563" y="109"/>
                            <a:pt x="563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5" y="109"/>
                          </a:cubicBezTo>
                          <a:cubicBezTo>
                            <a:pt x="565" y="109"/>
                            <a:pt x="565" y="109"/>
                            <a:pt x="565" y="109"/>
                          </a:cubicBezTo>
                          <a:cubicBezTo>
                            <a:pt x="566" y="110"/>
                            <a:pt x="566" y="110"/>
                            <a:pt x="566" y="110"/>
                          </a:cubicBezTo>
                          <a:cubicBezTo>
                            <a:pt x="566" y="110"/>
                            <a:pt x="566" y="110"/>
                            <a:pt x="566" y="110"/>
                          </a:cubicBezTo>
                          <a:cubicBezTo>
                            <a:pt x="566" y="111"/>
                            <a:pt x="567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1"/>
                            <a:pt x="568" y="111"/>
                            <a:pt x="568" y="111"/>
                          </a:cubicBezTo>
                          <a:cubicBezTo>
                            <a:pt x="568" y="112"/>
                            <a:pt x="568" y="113"/>
                            <a:pt x="569" y="114"/>
                          </a:cubicBezTo>
                          <a:cubicBezTo>
                            <a:pt x="569" y="113"/>
                            <a:pt x="569" y="113"/>
                            <a:pt x="569" y="113"/>
                          </a:cubicBezTo>
                          <a:cubicBezTo>
                            <a:pt x="569" y="113"/>
                            <a:pt x="569" y="113"/>
                            <a:pt x="569" y="113"/>
                          </a:cubicBezTo>
                          <a:cubicBezTo>
                            <a:pt x="569" y="113"/>
                            <a:pt x="570" y="114"/>
                            <a:pt x="570" y="114"/>
                          </a:cubicBezTo>
                          <a:cubicBezTo>
                            <a:pt x="570" y="114"/>
                            <a:pt x="570" y="114"/>
                            <a:pt x="570" y="114"/>
                          </a:cubicBezTo>
                          <a:cubicBezTo>
                            <a:pt x="570" y="114"/>
                            <a:pt x="569" y="113"/>
                            <a:pt x="569" y="113"/>
                          </a:cubicBezTo>
                          <a:cubicBezTo>
                            <a:pt x="569" y="114"/>
                            <a:pt x="569" y="114"/>
                            <a:pt x="569" y="114"/>
                          </a:cubicBezTo>
                          <a:cubicBezTo>
                            <a:pt x="569" y="114"/>
                            <a:pt x="569" y="114"/>
                            <a:pt x="570" y="114"/>
                          </a:cubicBezTo>
                          <a:cubicBezTo>
                            <a:pt x="570" y="115"/>
                            <a:pt x="570" y="115"/>
                            <a:pt x="571" y="115"/>
                          </a:cubicBezTo>
                          <a:cubicBezTo>
                            <a:pt x="572" y="115"/>
                            <a:pt x="573" y="115"/>
                            <a:pt x="574" y="115"/>
                          </a:cubicBezTo>
                          <a:cubicBezTo>
                            <a:pt x="574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5" y="115"/>
                            <a:pt x="575" y="115"/>
                            <a:pt x="575" y="115"/>
                          </a:cubicBezTo>
                          <a:cubicBezTo>
                            <a:pt x="574" y="115"/>
                            <a:pt x="574" y="115"/>
                            <a:pt x="574" y="115"/>
                          </a:cubicBezTo>
                          <a:cubicBezTo>
                            <a:pt x="575" y="115"/>
                            <a:pt x="575" y="115"/>
                            <a:pt x="575" y="116"/>
                          </a:cubicBezTo>
                          <a:cubicBezTo>
                            <a:pt x="575" y="116"/>
                            <a:pt x="575" y="116"/>
                            <a:pt x="575" y="116"/>
                          </a:cubicBezTo>
                          <a:cubicBezTo>
                            <a:pt x="575" y="116"/>
                            <a:pt x="576" y="116"/>
                            <a:pt x="576" y="116"/>
                          </a:cubicBezTo>
                          <a:cubicBezTo>
                            <a:pt x="576" y="116"/>
                            <a:pt x="576" y="116"/>
                            <a:pt x="576" y="116"/>
                          </a:cubicBezTo>
                          <a:cubicBezTo>
                            <a:pt x="576" y="116"/>
                            <a:pt x="576" y="117"/>
                            <a:pt x="577" y="117"/>
                          </a:cubicBezTo>
                          <a:cubicBezTo>
                            <a:pt x="577" y="117"/>
                            <a:pt x="578" y="117"/>
                            <a:pt x="578" y="117"/>
                          </a:cubicBezTo>
                          <a:cubicBezTo>
                            <a:pt x="579" y="117"/>
                            <a:pt x="580" y="117"/>
                            <a:pt x="580" y="118"/>
                          </a:cubicBezTo>
                          <a:cubicBezTo>
                            <a:pt x="580" y="118"/>
                            <a:pt x="581" y="118"/>
                            <a:pt x="581" y="118"/>
                          </a:cubicBezTo>
                          <a:cubicBezTo>
                            <a:pt x="581" y="118"/>
                            <a:pt x="581" y="118"/>
                            <a:pt x="581" y="118"/>
                          </a:cubicBezTo>
                          <a:cubicBezTo>
                            <a:pt x="581" y="119"/>
                            <a:pt x="582" y="119"/>
                            <a:pt x="582" y="119"/>
                          </a:cubicBezTo>
                          <a:cubicBezTo>
                            <a:pt x="582" y="119"/>
                            <a:pt x="582" y="119"/>
                            <a:pt x="582" y="119"/>
                          </a:cubicBezTo>
                          <a:cubicBezTo>
                            <a:pt x="582" y="120"/>
                            <a:pt x="583" y="120"/>
                            <a:pt x="584" y="120"/>
                          </a:cubicBezTo>
                          <a:cubicBezTo>
                            <a:pt x="584" y="121"/>
                            <a:pt x="584" y="121"/>
                            <a:pt x="584" y="121"/>
                          </a:cubicBezTo>
                          <a:cubicBezTo>
                            <a:pt x="584" y="121"/>
                            <a:pt x="584" y="122"/>
                            <a:pt x="584" y="122"/>
                          </a:cubicBezTo>
                          <a:cubicBezTo>
                            <a:pt x="585" y="122"/>
                            <a:pt x="586" y="123"/>
                            <a:pt x="587" y="123"/>
                          </a:cubicBezTo>
                          <a:cubicBezTo>
                            <a:pt x="586" y="123"/>
                            <a:pt x="586" y="123"/>
                            <a:pt x="586" y="123"/>
                          </a:cubicBezTo>
                          <a:cubicBezTo>
                            <a:pt x="587" y="123"/>
                            <a:pt x="587" y="124"/>
                            <a:pt x="587" y="124"/>
                          </a:cubicBezTo>
                          <a:cubicBezTo>
                            <a:pt x="588" y="124"/>
                            <a:pt x="588" y="124"/>
                            <a:pt x="588" y="123"/>
                          </a:cubicBezTo>
                          <a:cubicBezTo>
                            <a:pt x="588" y="123"/>
                            <a:pt x="588" y="122"/>
                            <a:pt x="588" y="122"/>
                          </a:cubicBezTo>
                          <a:cubicBezTo>
                            <a:pt x="588" y="121"/>
                            <a:pt x="587" y="121"/>
                            <a:pt x="586" y="121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20"/>
                          </a:cubicBezTo>
                          <a:cubicBezTo>
                            <a:pt x="586" y="120"/>
                            <a:pt x="586" y="120"/>
                            <a:pt x="586" y="119"/>
                          </a:cubicBezTo>
                          <a:cubicBezTo>
                            <a:pt x="586" y="119"/>
                            <a:pt x="586" y="119"/>
                            <a:pt x="586" y="119"/>
                          </a:cubicBezTo>
                          <a:cubicBezTo>
                            <a:pt x="586" y="119"/>
                            <a:pt x="585" y="118"/>
                            <a:pt x="585" y="118"/>
                          </a:cubicBezTo>
                          <a:cubicBezTo>
                            <a:pt x="585" y="117"/>
                            <a:pt x="584" y="117"/>
                            <a:pt x="583" y="117"/>
                          </a:cubicBezTo>
                          <a:cubicBezTo>
                            <a:pt x="583" y="117"/>
                            <a:pt x="583" y="117"/>
                            <a:pt x="583" y="117"/>
                          </a:cubicBezTo>
                          <a:cubicBezTo>
                            <a:pt x="582" y="117"/>
                            <a:pt x="582" y="117"/>
                            <a:pt x="582" y="117"/>
                          </a:cubicBezTo>
                          <a:cubicBezTo>
                            <a:pt x="582" y="116"/>
                            <a:pt x="581" y="116"/>
                            <a:pt x="581" y="115"/>
                          </a:cubicBezTo>
                          <a:cubicBezTo>
                            <a:pt x="580" y="115"/>
                            <a:pt x="580" y="115"/>
                            <a:pt x="579" y="115"/>
                          </a:cubicBezTo>
                          <a:cubicBezTo>
                            <a:pt x="579" y="115"/>
                            <a:pt x="579" y="114"/>
                            <a:pt x="579" y="114"/>
                          </a:cubicBezTo>
                          <a:cubicBezTo>
                            <a:pt x="579" y="114"/>
                            <a:pt x="579" y="114"/>
                            <a:pt x="579" y="114"/>
                          </a:cubicBezTo>
                          <a:cubicBezTo>
                            <a:pt x="579" y="113"/>
                            <a:pt x="579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2"/>
                            <a:pt x="578" y="112"/>
                            <a:pt x="578" y="112"/>
                          </a:cubicBezTo>
                          <a:cubicBezTo>
                            <a:pt x="578" y="111"/>
                            <a:pt x="578" y="110"/>
                            <a:pt x="577" y="110"/>
                          </a:cubicBezTo>
                          <a:cubicBezTo>
                            <a:pt x="577" y="110"/>
                            <a:pt x="577" y="109"/>
                            <a:pt x="577" y="109"/>
                          </a:cubicBezTo>
                          <a:cubicBezTo>
                            <a:pt x="576" y="109"/>
                            <a:pt x="576" y="109"/>
                            <a:pt x="575" y="108"/>
                          </a:cubicBezTo>
                          <a:cubicBezTo>
                            <a:pt x="575" y="109"/>
                            <a:pt x="575" y="109"/>
                            <a:pt x="575" y="109"/>
                          </a:cubicBezTo>
                          <a:cubicBezTo>
                            <a:pt x="575" y="109"/>
                            <a:pt x="575" y="109"/>
                            <a:pt x="575" y="109"/>
                          </a:cubicBezTo>
                          <a:cubicBezTo>
                            <a:pt x="575" y="108"/>
                            <a:pt x="575" y="108"/>
                            <a:pt x="575" y="108"/>
                          </a:cubicBezTo>
                          <a:cubicBezTo>
                            <a:pt x="575" y="108"/>
                            <a:pt x="575" y="108"/>
                            <a:pt x="574" y="108"/>
                          </a:cubicBezTo>
                          <a:cubicBezTo>
                            <a:pt x="574" y="108"/>
                            <a:pt x="574" y="108"/>
                            <a:pt x="574" y="108"/>
                          </a:cubicBezTo>
                          <a:cubicBezTo>
                            <a:pt x="574" y="108"/>
                            <a:pt x="574" y="108"/>
                            <a:pt x="574" y="107"/>
                          </a:cubicBezTo>
                          <a:cubicBezTo>
                            <a:pt x="574" y="107"/>
                            <a:pt x="574" y="107"/>
                            <a:pt x="574" y="106"/>
                          </a:cubicBezTo>
                          <a:cubicBezTo>
                            <a:pt x="573" y="106"/>
                            <a:pt x="573" y="106"/>
                            <a:pt x="572" y="106"/>
                          </a:cubicBezTo>
                          <a:cubicBezTo>
                            <a:pt x="572" y="106"/>
                            <a:pt x="572" y="106"/>
                            <a:pt x="572" y="106"/>
                          </a:cubicBezTo>
                          <a:cubicBezTo>
                            <a:pt x="572" y="106"/>
                            <a:pt x="572" y="106"/>
                            <a:pt x="572" y="106"/>
                          </a:cubicBezTo>
                          <a:cubicBezTo>
                            <a:pt x="572" y="106"/>
                            <a:pt x="572" y="105"/>
                            <a:pt x="572" y="105"/>
                          </a:cubicBezTo>
                          <a:cubicBezTo>
                            <a:pt x="572" y="105"/>
                            <a:pt x="572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2" y="105"/>
                            <a:pt x="572" y="105"/>
                            <a:pt x="572" y="105"/>
                          </a:cubicBezTo>
                          <a:cubicBezTo>
                            <a:pt x="571" y="105"/>
                            <a:pt x="571" y="105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4"/>
                            <a:pt x="571" y="104"/>
                          </a:cubicBezTo>
                          <a:cubicBezTo>
                            <a:pt x="571" y="104"/>
                            <a:pt x="571" y="103"/>
                            <a:pt x="571" y="103"/>
                          </a:cubicBezTo>
                          <a:cubicBezTo>
                            <a:pt x="571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3"/>
                          </a:cubicBezTo>
                          <a:cubicBezTo>
                            <a:pt x="570" y="103"/>
                            <a:pt x="570" y="103"/>
                            <a:pt x="570" y="102"/>
                          </a:cubicBezTo>
                          <a:cubicBezTo>
                            <a:pt x="570" y="102"/>
                            <a:pt x="570" y="102"/>
                            <a:pt x="570" y="102"/>
                          </a:cubicBezTo>
                          <a:cubicBezTo>
                            <a:pt x="569" y="102"/>
                            <a:pt x="569" y="102"/>
                            <a:pt x="568" y="102"/>
                          </a:cubicBezTo>
                          <a:cubicBezTo>
                            <a:pt x="568" y="102"/>
                            <a:pt x="568" y="102"/>
                            <a:pt x="568" y="102"/>
                          </a:cubicBezTo>
                          <a:cubicBezTo>
                            <a:pt x="568" y="101"/>
                            <a:pt x="568" y="101"/>
                            <a:pt x="568" y="100"/>
                          </a:cubicBezTo>
                          <a:cubicBezTo>
                            <a:pt x="567" y="100"/>
                            <a:pt x="567" y="100"/>
                            <a:pt x="567" y="99"/>
                          </a:cubicBezTo>
                          <a:cubicBezTo>
                            <a:pt x="566" y="98"/>
                            <a:pt x="566" y="98"/>
                            <a:pt x="565" y="97"/>
                          </a:cubicBezTo>
                          <a:cubicBezTo>
                            <a:pt x="564" y="97"/>
                            <a:pt x="564" y="97"/>
                            <a:pt x="564" y="97"/>
                          </a:cubicBezTo>
                          <a:cubicBezTo>
                            <a:pt x="564" y="96"/>
                            <a:pt x="564" y="96"/>
                            <a:pt x="563" y="96"/>
                          </a:cubicBezTo>
                          <a:cubicBezTo>
                            <a:pt x="563" y="96"/>
                            <a:pt x="563" y="96"/>
                            <a:pt x="563" y="96"/>
                          </a:cubicBezTo>
                          <a:cubicBezTo>
                            <a:pt x="563" y="96"/>
                            <a:pt x="563" y="96"/>
                            <a:pt x="563" y="96"/>
                          </a:cubicBezTo>
                          <a:cubicBezTo>
                            <a:pt x="562" y="96"/>
                            <a:pt x="561" y="96"/>
                            <a:pt x="560" y="96"/>
                          </a:cubicBezTo>
                          <a:cubicBezTo>
                            <a:pt x="560" y="96"/>
                            <a:pt x="560" y="96"/>
                            <a:pt x="560" y="96"/>
                          </a:cubicBezTo>
                          <a:cubicBezTo>
                            <a:pt x="560" y="95"/>
                            <a:pt x="560" y="95"/>
                            <a:pt x="559" y="95"/>
                          </a:cubicBezTo>
                          <a:cubicBezTo>
                            <a:pt x="559" y="95"/>
                            <a:pt x="559" y="95"/>
                            <a:pt x="559" y="95"/>
                          </a:cubicBezTo>
                          <a:cubicBezTo>
                            <a:pt x="559" y="95"/>
                            <a:pt x="559" y="95"/>
                            <a:pt x="559" y="95"/>
                          </a:cubicBezTo>
                          <a:cubicBezTo>
                            <a:pt x="559" y="94"/>
                            <a:pt x="559" y="94"/>
                            <a:pt x="558" y="94"/>
                          </a:cubicBezTo>
                          <a:cubicBezTo>
                            <a:pt x="558" y="94"/>
                            <a:pt x="559" y="94"/>
                            <a:pt x="559" y="94"/>
                          </a:cubicBezTo>
                          <a:cubicBezTo>
                            <a:pt x="559" y="94"/>
                            <a:pt x="558" y="94"/>
                            <a:pt x="558" y="94"/>
                          </a:cubicBezTo>
                          <a:cubicBezTo>
                            <a:pt x="556" y="93"/>
                            <a:pt x="554" y="92"/>
                            <a:pt x="552" y="90"/>
                          </a:cubicBezTo>
                          <a:cubicBezTo>
                            <a:pt x="551" y="90"/>
                            <a:pt x="551" y="90"/>
                            <a:pt x="551" y="90"/>
                          </a:cubicBezTo>
                          <a:cubicBezTo>
                            <a:pt x="551" y="90"/>
                            <a:pt x="551" y="90"/>
                            <a:pt x="551" y="90"/>
                          </a:cubicBezTo>
                          <a:cubicBezTo>
                            <a:pt x="550" y="90"/>
                            <a:pt x="550" y="90"/>
                            <a:pt x="549" y="90"/>
                          </a:cubicBezTo>
                          <a:cubicBezTo>
                            <a:pt x="549" y="90"/>
                            <a:pt x="549" y="90"/>
                            <a:pt x="549" y="90"/>
                          </a:cubicBezTo>
                          <a:cubicBezTo>
                            <a:pt x="549" y="89"/>
                            <a:pt x="549" y="89"/>
                            <a:pt x="548" y="88"/>
                          </a:cubicBezTo>
                          <a:cubicBezTo>
                            <a:pt x="548" y="88"/>
                            <a:pt x="548" y="88"/>
                            <a:pt x="548" y="88"/>
                          </a:cubicBezTo>
                          <a:cubicBezTo>
                            <a:pt x="548" y="88"/>
                            <a:pt x="548" y="88"/>
                            <a:pt x="548" y="88"/>
                          </a:cubicBezTo>
                          <a:cubicBezTo>
                            <a:pt x="547" y="88"/>
                            <a:pt x="547" y="88"/>
                            <a:pt x="547" y="88"/>
                          </a:cubicBezTo>
                          <a:cubicBezTo>
                            <a:pt x="548" y="87"/>
                            <a:pt x="547" y="87"/>
                            <a:pt x="547" y="86"/>
                          </a:cubicBezTo>
                          <a:cubicBezTo>
                            <a:pt x="545" y="86"/>
                            <a:pt x="543" y="86"/>
                            <a:pt x="541" y="86"/>
                          </a:cubicBezTo>
                          <a:cubicBezTo>
                            <a:pt x="541" y="86"/>
                            <a:pt x="541" y="86"/>
                            <a:pt x="541" y="86"/>
                          </a:cubicBezTo>
                          <a:cubicBezTo>
                            <a:pt x="541" y="86"/>
                            <a:pt x="541" y="86"/>
                            <a:pt x="541" y="85"/>
                          </a:cubicBezTo>
                          <a:cubicBezTo>
                            <a:pt x="540" y="85"/>
                            <a:pt x="539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5"/>
                            <a:pt x="538" y="85"/>
                            <a:pt x="538" y="85"/>
                          </a:cubicBezTo>
                          <a:cubicBezTo>
                            <a:pt x="538" y="84"/>
                            <a:pt x="537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3"/>
                            <a:pt x="536" y="83"/>
                            <a:pt x="536" y="83"/>
                          </a:cubicBezTo>
                          <a:cubicBezTo>
                            <a:pt x="536" y="82"/>
                            <a:pt x="535" y="82"/>
                            <a:pt x="535" y="82"/>
                          </a:cubicBezTo>
                          <a:cubicBezTo>
                            <a:pt x="534" y="82"/>
                            <a:pt x="533" y="82"/>
                            <a:pt x="532" y="82"/>
                          </a:cubicBezTo>
                          <a:cubicBezTo>
                            <a:pt x="531" y="82"/>
                            <a:pt x="531" y="82"/>
                            <a:pt x="531" y="82"/>
                          </a:cubicBezTo>
                          <a:cubicBezTo>
                            <a:pt x="531" y="82"/>
                            <a:pt x="531" y="81"/>
                            <a:pt x="531" y="81"/>
                          </a:cubicBezTo>
                          <a:cubicBezTo>
                            <a:pt x="531" y="81"/>
                            <a:pt x="531" y="81"/>
                            <a:pt x="531" y="81"/>
                          </a:cubicBezTo>
                          <a:cubicBezTo>
                            <a:pt x="531" y="81"/>
                            <a:pt x="531" y="80"/>
                            <a:pt x="530" y="80"/>
                          </a:cubicBezTo>
                          <a:cubicBezTo>
                            <a:pt x="530" y="79"/>
                            <a:pt x="529" y="79"/>
                            <a:pt x="529" y="78"/>
                          </a:cubicBezTo>
                          <a:cubicBezTo>
                            <a:pt x="528" y="78"/>
                            <a:pt x="528" y="78"/>
                            <a:pt x="528" y="78"/>
                          </a:cubicBezTo>
                          <a:cubicBezTo>
                            <a:pt x="525" y="77"/>
                            <a:pt x="523" y="77"/>
                            <a:pt x="521" y="76"/>
                          </a:cubicBezTo>
                          <a:cubicBezTo>
                            <a:pt x="521" y="76"/>
                            <a:pt x="521" y="76"/>
                            <a:pt x="521" y="76"/>
                          </a:cubicBezTo>
                          <a:cubicBezTo>
                            <a:pt x="521" y="76"/>
                            <a:pt x="521" y="76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20" y="75"/>
                            <a:pt x="520" y="75"/>
                            <a:pt x="520" y="75"/>
                          </a:cubicBezTo>
                          <a:cubicBezTo>
                            <a:pt x="519" y="75"/>
                            <a:pt x="518" y="75"/>
                            <a:pt x="517" y="75"/>
                          </a:cubicBezTo>
                          <a:cubicBezTo>
                            <a:pt x="517" y="74"/>
                            <a:pt x="517" y="74"/>
                            <a:pt x="517" y="74"/>
                          </a:cubicBezTo>
                          <a:cubicBezTo>
                            <a:pt x="516" y="74"/>
                            <a:pt x="516" y="74"/>
                            <a:pt x="515" y="74"/>
                          </a:cubicBezTo>
                          <a:cubicBezTo>
                            <a:pt x="515" y="74"/>
                            <a:pt x="515" y="74"/>
                            <a:pt x="515" y="74"/>
                          </a:cubicBezTo>
                          <a:cubicBezTo>
                            <a:pt x="515" y="74"/>
                            <a:pt x="515" y="74"/>
                            <a:pt x="515" y="74"/>
                          </a:cubicBezTo>
                          <a:cubicBezTo>
                            <a:pt x="515" y="73"/>
                            <a:pt x="514" y="73"/>
                            <a:pt x="513" y="73"/>
                          </a:cubicBezTo>
                          <a:cubicBezTo>
                            <a:pt x="513" y="72"/>
                            <a:pt x="512" y="72"/>
                            <a:pt x="512" y="73"/>
                          </a:cubicBezTo>
                          <a:cubicBezTo>
                            <a:pt x="512" y="73"/>
                            <a:pt x="512" y="73"/>
                            <a:pt x="512" y="73"/>
                          </a:cubicBezTo>
                          <a:cubicBezTo>
                            <a:pt x="512" y="73"/>
                            <a:pt x="512" y="72"/>
                            <a:pt x="512" y="72"/>
                          </a:cubicBezTo>
                          <a:cubicBezTo>
                            <a:pt x="512" y="72"/>
                            <a:pt x="512" y="72"/>
                            <a:pt x="512" y="72"/>
                          </a:cubicBezTo>
                          <a:cubicBezTo>
                            <a:pt x="512" y="71"/>
                            <a:pt x="511" y="71"/>
                            <a:pt x="510" y="71"/>
                          </a:cubicBezTo>
                          <a:cubicBezTo>
                            <a:pt x="509" y="70"/>
                            <a:pt x="508" y="70"/>
                            <a:pt x="507" y="70"/>
                          </a:cubicBezTo>
                          <a:cubicBezTo>
                            <a:pt x="506" y="70"/>
                            <a:pt x="506" y="70"/>
                            <a:pt x="505" y="70"/>
                          </a:cubicBezTo>
                          <a:cubicBezTo>
                            <a:pt x="504" y="70"/>
                            <a:pt x="503" y="70"/>
                            <a:pt x="502" y="70"/>
                          </a:cubicBezTo>
                          <a:cubicBezTo>
                            <a:pt x="502" y="70"/>
                            <a:pt x="502" y="70"/>
                            <a:pt x="502" y="70"/>
                          </a:cubicBezTo>
                          <a:cubicBezTo>
                            <a:pt x="502" y="69"/>
                            <a:pt x="503" y="68"/>
                            <a:pt x="502" y="67"/>
                          </a:cubicBezTo>
                          <a:cubicBezTo>
                            <a:pt x="502" y="66"/>
                            <a:pt x="501" y="66"/>
                            <a:pt x="500" y="66"/>
                          </a:cubicBezTo>
                          <a:cubicBezTo>
                            <a:pt x="500" y="65"/>
                            <a:pt x="499" y="65"/>
                            <a:pt x="499" y="65"/>
                          </a:cubicBezTo>
                          <a:cubicBezTo>
                            <a:pt x="498" y="64"/>
                            <a:pt x="497" y="64"/>
                            <a:pt x="496" y="65"/>
                          </a:cubicBezTo>
                          <a:cubicBezTo>
                            <a:pt x="495" y="65"/>
                            <a:pt x="495" y="65"/>
                            <a:pt x="494" y="65"/>
                          </a:cubicBezTo>
                          <a:cubicBezTo>
                            <a:pt x="494" y="65"/>
                            <a:pt x="494" y="65"/>
                            <a:pt x="494" y="65"/>
                          </a:cubicBezTo>
                          <a:cubicBezTo>
                            <a:pt x="494" y="65"/>
                            <a:pt x="495" y="64"/>
                            <a:pt x="495" y="64"/>
                          </a:cubicBezTo>
                          <a:cubicBezTo>
                            <a:pt x="495" y="63"/>
                            <a:pt x="495" y="62"/>
                            <a:pt x="494" y="62"/>
                          </a:cubicBezTo>
                          <a:cubicBezTo>
                            <a:pt x="494" y="62"/>
                            <a:pt x="494" y="62"/>
                            <a:pt x="494" y="62"/>
                          </a:cubicBezTo>
                          <a:cubicBezTo>
                            <a:pt x="493" y="62"/>
                            <a:pt x="493" y="62"/>
                            <a:pt x="493" y="61"/>
                          </a:cubicBezTo>
                          <a:cubicBezTo>
                            <a:pt x="493" y="61"/>
                            <a:pt x="492" y="61"/>
                            <a:pt x="492" y="61"/>
                          </a:cubicBezTo>
                          <a:cubicBezTo>
                            <a:pt x="492" y="61"/>
                            <a:pt x="492" y="61"/>
                            <a:pt x="492" y="61"/>
                          </a:cubicBezTo>
                          <a:cubicBezTo>
                            <a:pt x="492" y="61"/>
                            <a:pt x="491" y="61"/>
                            <a:pt x="491" y="61"/>
                          </a:cubicBezTo>
                          <a:cubicBezTo>
                            <a:pt x="490" y="62"/>
                            <a:pt x="490" y="62"/>
                            <a:pt x="490" y="63"/>
                          </a:cubicBezTo>
                          <a:cubicBezTo>
                            <a:pt x="490" y="62"/>
                            <a:pt x="490" y="62"/>
                            <a:pt x="490" y="62"/>
                          </a:cubicBezTo>
                          <a:cubicBezTo>
                            <a:pt x="490" y="62"/>
                            <a:pt x="490" y="62"/>
                            <a:pt x="490" y="62"/>
                          </a:cubicBezTo>
                          <a:cubicBezTo>
                            <a:pt x="489" y="62"/>
                            <a:pt x="489" y="62"/>
                            <a:pt x="489" y="62"/>
                          </a:cubicBezTo>
                          <a:cubicBezTo>
                            <a:pt x="490" y="62"/>
                            <a:pt x="490" y="62"/>
                            <a:pt x="490" y="61"/>
                          </a:cubicBezTo>
                          <a:cubicBezTo>
                            <a:pt x="490" y="61"/>
                            <a:pt x="490" y="61"/>
                            <a:pt x="490" y="61"/>
                          </a:cubicBezTo>
                          <a:cubicBezTo>
                            <a:pt x="490" y="61"/>
                            <a:pt x="491" y="61"/>
                            <a:pt x="491" y="61"/>
                          </a:cubicBezTo>
                          <a:cubicBezTo>
                            <a:pt x="491" y="61"/>
                            <a:pt x="491" y="60"/>
                            <a:pt x="492" y="60"/>
                          </a:cubicBezTo>
                          <a:cubicBezTo>
                            <a:pt x="492" y="60"/>
                            <a:pt x="492" y="60"/>
                            <a:pt x="492" y="60"/>
                          </a:cubicBezTo>
                          <a:cubicBezTo>
                            <a:pt x="492" y="60"/>
                            <a:pt x="492" y="59"/>
                            <a:pt x="492" y="59"/>
                          </a:cubicBezTo>
                          <a:cubicBezTo>
                            <a:pt x="492" y="59"/>
                            <a:pt x="491" y="59"/>
                            <a:pt x="491" y="59"/>
                          </a:cubicBezTo>
                          <a:cubicBezTo>
                            <a:pt x="490" y="59"/>
                            <a:pt x="490" y="59"/>
                            <a:pt x="490" y="59"/>
                          </a:cubicBezTo>
                          <a:cubicBezTo>
                            <a:pt x="490" y="59"/>
                            <a:pt x="490" y="59"/>
                            <a:pt x="490" y="59"/>
                          </a:cubicBezTo>
                          <a:cubicBezTo>
                            <a:pt x="489" y="59"/>
                            <a:pt x="489" y="60"/>
                            <a:pt x="488" y="60"/>
                          </a:cubicBezTo>
                          <a:cubicBezTo>
                            <a:pt x="488" y="61"/>
                            <a:pt x="487" y="61"/>
                            <a:pt x="487" y="61"/>
                          </a:cubicBezTo>
                          <a:cubicBezTo>
                            <a:pt x="487" y="61"/>
                            <a:pt x="486" y="60"/>
                            <a:pt x="486" y="60"/>
                          </a:cubicBezTo>
                          <a:cubicBezTo>
                            <a:pt x="486" y="60"/>
                            <a:pt x="487" y="60"/>
                            <a:pt x="487" y="59"/>
                          </a:cubicBezTo>
                          <a:cubicBezTo>
                            <a:pt x="487" y="59"/>
                            <a:pt x="487" y="59"/>
                            <a:pt x="487" y="59"/>
                          </a:cubicBezTo>
                          <a:cubicBezTo>
                            <a:pt x="486" y="58"/>
                            <a:pt x="486" y="58"/>
                            <a:pt x="485" y="59"/>
                          </a:cubicBezTo>
                          <a:cubicBezTo>
                            <a:pt x="485" y="59"/>
                            <a:pt x="485" y="59"/>
                            <a:pt x="485" y="59"/>
                          </a:cubicBezTo>
                          <a:cubicBezTo>
                            <a:pt x="484" y="59"/>
                            <a:pt x="484" y="58"/>
                            <a:pt x="484" y="57"/>
                          </a:cubicBezTo>
                          <a:cubicBezTo>
                            <a:pt x="483" y="57"/>
                            <a:pt x="483" y="57"/>
                            <a:pt x="483" y="57"/>
                          </a:cubicBezTo>
                          <a:cubicBezTo>
                            <a:pt x="482" y="57"/>
                            <a:pt x="482" y="57"/>
                            <a:pt x="482" y="57"/>
                          </a:cubicBezTo>
                          <a:cubicBezTo>
                            <a:pt x="482" y="57"/>
                            <a:pt x="482" y="57"/>
                            <a:pt x="482" y="57"/>
                          </a:cubicBezTo>
                          <a:cubicBezTo>
                            <a:pt x="482" y="55"/>
                            <a:pt x="482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5"/>
                            <a:pt x="480" y="55"/>
                            <a:pt x="480" y="55"/>
                          </a:cubicBezTo>
                          <a:cubicBezTo>
                            <a:pt x="480" y="54"/>
                            <a:pt x="480" y="54"/>
                            <a:pt x="480" y="53"/>
                          </a:cubicBezTo>
                          <a:cubicBezTo>
                            <a:pt x="479" y="52"/>
                            <a:pt x="479" y="52"/>
                            <a:pt x="478" y="52"/>
                          </a:cubicBezTo>
                          <a:cubicBezTo>
                            <a:pt x="478" y="52"/>
                            <a:pt x="478" y="52"/>
                            <a:pt x="477" y="52"/>
                          </a:cubicBezTo>
                          <a:cubicBezTo>
                            <a:pt x="476" y="53"/>
                            <a:pt x="476" y="51"/>
                            <a:pt x="475" y="51"/>
                          </a:cubicBezTo>
                          <a:cubicBezTo>
                            <a:pt x="475" y="51"/>
                            <a:pt x="474" y="51"/>
                            <a:pt x="474" y="51"/>
                          </a:cubicBezTo>
                          <a:cubicBezTo>
                            <a:pt x="474" y="51"/>
                            <a:pt x="474" y="51"/>
                            <a:pt x="474" y="51"/>
                          </a:cubicBezTo>
                          <a:cubicBezTo>
                            <a:pt x="474" y="50"/>
                            <a:pt x="473" y="50"/>
                            <a:pt x="472" y="50"/>
                          </a:cubicBezTo>
                          <a:cubicBezTo>
                            <a:pt x="472" y="49"/>
                            <a:pt x="471" y="49"/>
                            <a:pt x="470" y="49"/>
                          </a:cubicBezTo>
                          <a:cubicBezTo>
                            <a:pt x="470" y="49"/>
                            <a:pt x="470" y="49"/>
                            <a:pt x="470" y="49"/>
                          </a:cubicBezTo>
                          <a:cubicBezTo>
                            <a:pt x="469" y="49"/>
                            <a:pt x="469" y="49"/>
                            <a:pt x="468" y="48"/>
                          </a:cubicBezTo>
                          <a:cubicBezTo>
                            <a:pt x="468" y="48"/>
                            <a:pt x="467" y="48"/>
                            <a:pt x="467" y="48"/>
                          </a:cubicBezTo>
                          <a:cubicBezTo>
                            <a:pt x="467" y="47"/>
                            <a:pt x="467" y="47"/>
                            <a:pt x="467" y="47"/>
                          </a:cubicBezTo>
                          <a:cubicBezTo>
                            <a:pt x="467" y="46"/>
                            <a:pt x="467" y="46"/>
                            <a:pt x="466" y="46"/>
                          </a:cubicBezTo>
                          <a:cubicBezTo>
                            <a:pt x="465" y="45"/>
                            <a:pt x="465" y="45"/>
                            <a:pt x="464" y="45"/>
                          </a:cubicBezTo>
                          <a:cubicBezTo>
                            <a:pt x="463" y="44"/>
                            <a:pt x="462" y="43"/>
                            <a:pt x="460" y="43"/>
                          </a:cubicBezTo>
                          <a:cubicBezTo>
                            <a:pt x="460" y="43"/>
                            <a:pt x="460" y="43"/>
                            <a:pt x="459" y="43"/>
                          </a:cubicBezTo>
                          <a:cubicBezTo>
                            <a:pt x="459" y="43"/>
                            <a:pt x="459" y="43"/>
                            <a:pt x="459" y="43"/>
                          </a:cubicBezTo>
                          <a:cubicBezTo>
                            <a:pt x="459" y="43"/>
                            <a:pt x="459" y="43"/>
                            <a:pt x="459" y="43"/>
                          </a:cubicBezTo>
                          <a:cubicBezTo>
                            <a:pt x="459" y="42"/>
                            <a:pt x="459" y="42"/>
                            <a:pt x="458" y="42"/>
                          </a:cubicBezTo>
                          <a:cubicBezTo>
                            <a:pt x="457" y="42"/>
                            <a:pt x="457" y="42"/>
                            <a:pt x="456" y="42"/>
                          </a:cubicBezTo>
                          <a:cubicBezTo>
                            <a:pt x="456" y="42"/>
                            <a:pt x="456" y="42"/>
                            <a:pt x="456" y="42"/>
                          </a:cubicBezTo>
                          <a:cubicBezTo>
                            <a:pt x="456" y="41"/>
                            <a:pt x="456" y="41"/>
                            <a:pt x="455" y="41"/>
                          </a:cubicBezTo>
                          <a:cubicBezTo>
                            <a:pt x="455" y="41"/>
                            <a:pt x="454" y="41"/>
                            <a:pt x="453" y="41"/>
                          </a:cubicBezTo>
                          <a:cubicBezTo>
                            <a:pt x="454" y="41"/>
                            <a:pt x="454" y="41"/>
                            <a:pt x="454" y="41"/>
                          </a:cubicBezTo>
                          <a:cubicBezTo>
                            <a:pt x="453" y="41"/>
                            <a:pt x="453" y="41"/>
                            <a:pt x="453" y="41"/>
                          </a:cubicBezTo>
                          <a:cubicBezTo>
                            <a:pt x="453" y="41"/>
                            <a:pt x="453" y="40"/>
                            <a:pt x="453" y="40"/>
                          </a:cubicBezTo>
                          <a:cubicBezTo>
                            <a:pt x="452" y="40"/>
                            <a:pt x="452" y="40"/>
                            <a:pt x="451" y="40"/>
                          </a:cubicBezTo>
                          <a:cubicBezTo>
                            <a:pt x="451" y="40"/>
                            <a:pt x="451" y="40"/>
                            <a:pt x="451" y="40"/>
                          </a:cubicBezTo>
                          <a:cubicBezTo>
                            <a:pt x="451" y="40"/>
                            <a:pt x="451" y="39"/>
                            <a:pt x="451" y="39"/>
                          </a:cubicBezTo>
                          <a:cubicBezTo>
                            <a:pt x="451" y="39"/>
                            <a:pt x="450" y="38"/>
                            <a:pt x="450" y="38"/>
                          </a:cubicBezTo>
                          <a:cubicBezTo>
                            <a:pt x="450" y="38"/>
                            <a:pt x="449" y="38"/>
                            <a:pt x="449" y="38"/>
                          </a:cubicBezTo>
                          <a:cubicBezTo>
                            <a:pt x="449" y="38"/>
                            <a:pt x="449" y="38"/>
                            <a:pt x="449" y="38"/>
                          </a:cubicBezTo>
                          <a:cubicBezTo>
                            <a:pt x="449" y="37"/>
                            <a:pt x="448" y="37"/>
                            <a:pt x="448" y="37"/>
                          </a:cubicBezTo>
                          <a:cubicBezTo>
                            <a:pt x="448" y="37"/>
                            <a:pt x="448" y="37"/>
                            <a:pt x="448" y="37"/>
                          </a:cubicBezTo>
                          <a:cubicBezTo>
                            <a:pt x="447" y="37"/>
                            <a:pt x="446" y="37"/>
                            <a:pt x="445" y="37"/>
                          </a:cubicBezTo>
                          <a:cubicBezTo>
                            <a:pt x="445" y="37"/>
                            <a:pt x="445" y="37"/>
                            <a:pt x="445" y="37"/>
                          </a:cubicBezTo>
                          <a:cubicBezTo>
                            <a:pt x="445" y="37"/>
                            <a:pt x="445" y="36"/>
                            <a:pt x="445" y="36"/>
                          </a:cubicBezTo>
                          <a:cubicBezTo>
                            <a:pt x="445" y="36"/>
                            <a:pt x="444" y="36"/>
                            <a:pt x="444" y="36"/>
                          </a:cubicBezTo>
                          <a:cubicBezTo>
                            <a:pt x="444" y="36"/>
                            <a:pt x="444" y="36"/>
                            <a:pt x="444" y="36"/>
                          </a:cubicBezTo>
                          <a:cubicBezTo>
                            <a:pt x="443" y="36"/>
                            <a:pt x="443" y="36"/>
                            <a:pt x="443" y="36"/>
                          </a:cubicBezTo>
                          <a:cubicBezTo>
                            <a:pt x="443" y="35"/>
                            <a:pt x="443" y="35"/>
                            <a:pt x="442" y="35"/>
                          </a:cubicBezTo>
                          <a:cubicBezTo>
                            <a:pt x="442" y="35"/>
                            <a:pt x="442" y="35"/>
                            <a:pt x="442" y="35"/>
                          </a:cubicBezTo>
                          <a:cubicBezTo>
                            <a:pt x="442" y="35"/>
                            <a:pt x="441" y="35"/>
                            <a:pt x="441" y="35"/>
                          </a:cubicBezTo>
                          <a:cubicBezTo>
                            <a:pt x="441" y="35"/>
                            <a:pt x="440" y="35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4"/>
                          </a:cubicBezTo>
                          <a:cubicBezTo>
                            <a:pt x="440" y="34"/>
                            <a:pt x="440" y="34"/>
                            <a:pt x="440" y="33"/>
                          </a:cubicBezTo>
                          <a:cubicBezTo>
                            <a:pt x="438" y="33"/>
                            <a:pt x="436" y="33"/>
                            <a:pt x="434" y="32"/>
                          </a:cubicBezTo>
                          <a:cubicBezTo>
                            <a:pt x="433" y="31"/>
                            <a:pt x="432" y="31"/>
                            <a:pt x="430" y="31"/>
                          </a:cubicBezTo>
                          <a:cubicBezTo>
                            <a:pt x="430" y="31"/>
                            <a:pt x="430" y="31"/>
                            <a:pt x="430" y="31"/>
                          </a:cubicBezTo>
                          <a:cubicBezTo>
                            <a:pt x="430" y="31"/>
                            <a:pt x="430" y="31"/>
                            <a:pt x="430" y="31"/>
                          </a:cubicBezTo>
                          <a:cubicBezTo>
                            <a:pt x="430" y="31"/>
                            <a:pt x="429" y="31"/>
                            <a:pt x="429" y="31"/>
                          </a:cubicBezTo>
                          <a:cubicBezTo>
                            <a:pt x="429" y="30"/>
                            <a:pt x="429" y="30"/>
                            <a:pt x="428" y="30"/>
                          </a:cubicBezTo>
                          <a:cubicBezTo>
                            <a:pt x="428" y="30"/>
                            <a:pt x="428" y="30"/>
                            <a:pt x="428" y="30"/>
                          </a:cubicBezTo>
                          <a:cubicBezTo>
                            <a:pt x="428" y="30"/>
                            <a:pt x="428" y="30"/>
                            <a:pt x="428" y="30"/>
                          </a:cubicBezTo>
                          <a:cubicBezTo>
                            <a:pt x="427" y="30"/>
                            <a:pt x="426" y="30"/>
                            <a:pt x="426" y="30"/>
                          </a:cubicBezTo>
                          <a:cubicBezTo>
                            <a:pt x="425" y="30"/>
                            <a:pt x="425" y="30"/>
                            <a:pt x="425" y="30"/>
                          </a:cubicBezTo>
                          <a:cubicBezTo>
                            <a:pt x="425" y="29"/>
                            <a:pt x="425" y="29"/>
                            <a:pt x="424" y="29"/>
                          </a:cubicBezTo>
                          <a:cubicBezTo>
                            <a:pt x="423" y="29"/>
                            <a:pt x="423" y="29"/>
                            <a:pt x="423" y="30"/>
                          </a:cubicBezTo>
                          <a:cubicBezTo>
                            <a:pt x="423" y="30"/>
                            <a:pt x="423" y="30"/>
                            <a:pt x="423" y="30"/>
                          </a:cubicBezTo>
                          <a:cubicBezTo>
                            <a:pt x="423" y="30"/>
                            <a:pt x="423" y="30"/>
                            <a:pt x="423" y="30"/>
                          </a:cubicBezTo>
                          <a:cubicBezTo>
                            <a:pt x="422" y="30"/>
                            <a:pt x="422" y="30"/>
                            <a:pt x="422" y="30"/>
                          </a:cubicBezTo>
                          <a:cubicBezTo>
                            <a:pt x="422" y="30"/>
                            <a:pt x="422" y="30"/>
                            <a:pt x="422" y="30"/>
                          </a:cubicBezTo>
                          <a:cubicBezTo>
                            <a:pt x="421" y="29"/>
                            <a:pt x="421" y="29"/>
                            <a:pt x="420" y="29"/>
                          </a:cubicBezTo>
                          <a:cubicBezTo>
                            <a:pt x="420" y="29"/>
                            <a:pt x="420" y="29"/>
                            <a:pt x="420" y="29"/>
                          </a:cubicBezTo>
                          <a:cubicBezTo>
                            <a:pt x="420" y="28"/>
                            <a:pt x="419" y="28"/>
                            <a:pt x="419" y="28"/>
                          </a:cubicBezTo>
                          <a:cubicBezTo>
                            <a:pt x="418" y="26"/>
                            <a:pt x="417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6" y="26"/>
                            <a:pt x="416" y="26"/>
                            <a:pt x="416" y="26"/>
                          </a:cubicBezTo>
                          <a:cubicBezTo>
                            <a:pt x="415" y="26"/>
                            <a:pt x="413" y="26"/>
                            <a:pt x="412" y="26"/>
                          </a:cubicBezTo>
                          <a:cubicBezTo>
                            <a:pt x="412" y="26"/>
                            <a:pt x="411" y="26"/>
                            <a:pt x="411" y="26"/>
                          </a:cubicBezTo>
                          <a:cubicBezTo>
                            <a:pt x="411" y="26"/>
                            <a:pt x="411" y="26"/>
                            <a:pt x="411" y="26"/>
                          </a:cubicBezTo>
                          <a:cubicBezTo>
                            <a:pt x="410" y="26"/>
                            <a:pt x="410" y="26"/>
                            <a:pt x="409" y="26"/>
                          </a:cubicBezTo>
                          <a:cubicBezTo>
                            <a:pt x="409" y="26"/>
                            <a:pt x="409" y="26"/>
                            <a:pt x="409" y="26"/>
                          </a:cubicBezTo>
                          <a:cubicBezTo>
                            <a:pt x="409" y="25"/>
                            <a:pt x="409" y="25"/>
                            <a:pt x="408" y="24"/>
                          </a:cubicBezTo>
                          <a:cubicBezTo>
                            <a:pt x="408" y="24"/>
                            <a:pt x="407" y="24"/>
                            <a:pt x="407" y="24"/>
                          </a:cubicBezTo>
                          <a:cubicBezTo>
                            <a:pt x="407" y="24"/>
                            <a:pt x="406" y="24"/>
                            <a:pt x="406" y="24"/>
                          </a:cubicBezTo>
                          <a:cubicBezTo>
                            <a:pt x="406" y="24"/>
                            <a:pt x="406" y="24"/>
                            <a:pt x="406" y="24"/>
                          </a:cubicBezTo>
                          <a:cubicBezTo>
                            <a:pt x="406" y="24"/>
                            <a:pt x="405" y="24"/>
                            <a:pt x="405" y="24"/>
                          </a:cubicBezTo>
                          <a:cubicBezTo>
                            <a:pt x="404" y="23"/>
                            <a:pt x="404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3"/>
                            <a:pt x="403" y="23"/>
                          </a:cubicBezTo>
                          <a:cubicBezTo>
                            <a:pt x="403" y="23"/>
                            <a:pt x="403" y="22"/>
                            <a:pt x="403" y="22"/>
                          </a:cubicBezTo>
                          <a:cubicBezTo>
                            <a:pt x="403" y="21"/>
                            <a:pt x="402" y="21"/>
                            <a:pt x="401" y="21"/>
                          </a:cubicBezTo>
                          <a:cubicBezTo>
                            <a:pt x="401" y="21"/>
                            <a:pt x="400" y="21"/>
                            <a:pt x="400" y="21"/>
                          </a:cubicBezTo>
                          <a:cubicBezTo>
                            <a:pt x="400" y="21"/>
                            <a:pt x="399" y="21"/>
                            <a:pt x="399" y="22"/>
                          </a:cubicBezTo>
                          <a:cubicBezTo>
                            <a:pt x="399" y="22"/>
                            <a:pt x="398" y="22"/>
                            <a:pt x="398" y="21"/>
                          </a:cubicBezTo>
                          <a:cubicBezTo>
                            <a:pt x="398" y="20"/>
                            <a:pt x="397" y="20"/>
                            <a:pt x="397" y="20"/>
                          </a:cubicBezTo>
                          <a:cubicBezTo>
                            <a:pt x="396" y="20"/>
                            <a:pt x="396" y="19"/>
                            <a:pt x="396" y="19"/>
                          </a:cubicBezTo>
                          <a:cubicBezTo>
                            <a:pt x="395" y="19"/>
                            <a:pt x="395" y="19"/>
                            <a:pt x="395" y="19"/>
                          </a:cubicBezTo>
                          <a:cubicBezTo>
                            <a:pt x="395" y="19"/>
                            <a:pt x="395" y="19"/>
                            <a:pt x="394" y="19"/>
                          </a:cubicBezTo>
                          <a:cubicBezTo>
                            <a:pt x="394" y="19"/>
                            <a:pt x="393" y="19"/>
                            <a:pt x="392" y="19"/>
                          </a:cubicBezTo>
                          <a:cubicBezTo>
                            <a:pt x="393" y="19"/>
                            <a:pt x="393" y="19"/>
                            <a:pt x="393" y="19"/>
                          </a:cubicBezTo>
                          <a:cubicBezTo>
                            <a:pt x="393" y="19"/>
                            <a:pt x="393" y="19"/>
                            <a:pt x="392" y="19"/>
                          </a:cubicBezTo>
                          <a:cubicBezTo>
                            <a:pt x="392" y="19"/>
                            <a:pt x="392" y="19"/>
                            <a:pt x="392" y="19"/>
                          </a:cubicBezTo>
                          <a:cubicBezTo>
                            <a:pt x="392" y="19"/>
                            <a:pt x="392" y="18"/>
                            <a:pt x="392" y="18"/>
                          </a:cubicBezTo>
                          <a:cubicBezTo>
                            <a:pt x="391" y="18"/>
                            <a:pt x="389" y="18"/>
                            <a:pt x="388" y="17"/>
                          </a:cubicBezTo>
                          <a:cubicBezTo>
                            <a:pt x="388" y="17"/>
                            <a:pt x="388" y="17"/>
                            <a:pt x="388" y="17"/>
                          </a:cubicBezTo>
                          <a:cubicBezTo>
                            <a:pt x="386" y="16"/>
                            <a:pt x="385" y="16"/>
                            <a:pt x="383" y="17"/>
                          </a:cubicBezTo>
                          <a:cubicBezTo>
                            <a:pt x="383" y="17"/>
                            <a:pt x="383" y="17"/>
                            <a:pt x="383" y="17"/>
                          </a:cubicBezTo>
                          <a:cubicBezTo>
                            <a:pt x="382" y="17"/>
                            <a:pt x="382" y="17"/>
                            <a:pt x="382" y="17"/>
                          </a:cubicBezTo>
                          <a:cubicBezTo>
                            <a:pt x="382" y="17"/>
                            <a:pt x="382" y="17"/>
                            <a:pt x="382" y="17"/>
                          </a:cubicBezTo>
                          <a:cubicBezTo>
                            <a:pt x="382" y="16"/>
                            <a:pt x="381" y="16"/>
                            <a:pt x="381" y="16"/>
                          </a:cubicBezTo>
                          <a:cubicBezTo>
                            <a:pt x="380" y="17"/>
                            <a:pt x="379" y="17"/>
                            <a:pt x="378" y="18"/>
                          </a:cubicBezTo>
                          <a:cubicBezTo>
                            <a:pt x="377" y="18"/>
                            <a:pt x="377" y="17"/>
                            <a:pt x="377" y="17"/>
                          </a:cubicBezTo>
                          <a:cubicBezTo>
                            <a:pt x="377" y="17"/>
                            <a:pt x="377" y="16"/>
                            <a:pt x="377" y="16"/>
                          </a:cubicBezTo>
                          <a:cubicBezTo>
                            <a:pt x="377" y="16"/>
                            <a:pt x="377" y="16"/>
                            <a:pt x="376" y="16"/>
                          </a:cubicBezTo>
                          <a:cubicBezTo>
                            <a:pt x="377" y="15"/>
                            <a:pt x="377" y="14"/>
                            <a:pt x="376" y="13"/>
                          </a:cubicBezTo>
                          <a:cubicBezTo>
                            <a:pt x="376" y="13"/>
                            <a:pt x="376" y="13"/>
                            <a:pt x="376" y="12"/>
                          </a:cubicBezTo>
                          <a:cubicBezTo>
                            <a:pt x="377" y="12"/>
                            <a:pt x="377" y="12"/>
                            <a:pt x="377" y="12"/>
                          </a:cubicBezTo>
                          <a:cubicBezTo>
                            <a:pt x="377" y="11"/>
                            <a:pt x="377" y="11"/>
                            <a:pt x="378" y="11"/>
                          </a:cubicBezTo>
                          <a:cubicBezTo>
                            <a:pt x="378" y="11"/>
                            <a:pt x="377" y="11"/>
                            <a:pt x="377" y="11"/>
                          </a:cubicBezTo>
                          <a:cubicBezTo>
                            <a:pt x="377" y="11"/>
                            <a:pt x="377" y="11"/>
                            <a:pt x="377" y="11"/>
                          </a:cubicBezTo>
                          <a:cubicBezTo>
                            <a:pt x="377" y="10"/>
                            <a:pt x="377" y="10"/>
                            <a:pt x="377" y="10"/>
                          </a:cubicBezTo>
                          <a:cubicBezTo>
                            <a:pt x="377" y="10"/>
                            <a:pt x="376" y="10"/>
                            <a:pt x="376" y="9"/>
                          </a:cubicBezTo>
                          <a:cubicBezTo>
                            <a:pt x="375" y="9"/>
                            <a:pt x="375" y="9"/>
                            <a:pt x="374" y="9"/>
                          </a:cubicBezTo>
                          <a:cubicBezTo>
                            <a:pt x="374" y="9"/>
                            <a:pt x="374" y="9"/>
                            <a:pt x="374" y="9"/>
                          </a:cubicBezTo>
                          <a:cubicBezTo>
                            <a:pt x="374" y="8"/>
                            <a:pt x="374" y="8"/>
                            <a:pt x="373" y="8"/>
                          </a:cubicBezTo>
                          <a:cubicBezTo>
                            <a:pt x="372" y="8"/>
                            <a:pt x="372" y="8"/>
                            <a:pt x="372" y="9"/>
                          </a:cubicBezTo>
                          <a:cubicBezTo>
                            <a:pt x="372" y="9"/>
                            <a:pt x="372" y="9"/>
                            <a:pt x="371" y="9"/>
                          </a:cubicBezTo>
                          <a:cubicBezTo>
                            <a:pt x="371" y="9"/>
                            <a:pt x="372" y="9"/>
                            <a:pt x="372" y="9"/>
                          </a:cubicBezTo>
                          <a:cubicBezTo>
                            <a:pt x="372" y="10"/>
                            <a:pt x="372" y="10"/>
                            <a:pt x="372" y="10"/>
                          </a:cubicBezTo>
                          <a:cubicBezTo>
                            <a:pt x="372" y="10"/>
                            <a:pt x="372" y="10"/>
                            <a:pt x="372" y="10"/>
                          </a:cubicBezTo>
                          <a:cubicBezTo>
                            <a:pt x="372" y="10"/>
                            <a:pt x="371" y="10"/>
                            <a:pt x="371" y="11"/>
                          </a:cubicBezTo>
                          <a:cubicBezTo>
                            <a:pt x="371" y="11"/>
                            <a:pt x="371" y="11"/>
                            <a:pt x="371" y="11"/>
                          </a:cubicBezTo>
                          <a:cubicBezTo>
                            <a:pt x="370" y="11"/>
                            <a:pt x="370" y="11"/>
                            <a:pt x="370" y="11"/>
                          </a:cubicBezTo>
                          <a:cubicBezTo>
                            <a:pt x="370" y="10"/>
                            <a:pt x="370" y="10"/>
                            <a:pt x="369" y="10"/>
                          </a:cubicBezTo>
                          <a:cubicBezTo>
                            <a:pt x="368" y="10"/>
                            <a:pt x="366" y="10"/>
                            <a:pt x="364" y="10"/>
                          </a:cubicBezTo>
                          <a:cubicBezTo>
                            <a:pt x="364" y="10"/>
                            <a:pt x="364" y="10"/>
                            <a:pt x="364" y="9"/>
                          </a:cubicBezTo>
                          <a:cubicBezTo>
                            <a:pt x="364" y="9"/>
                            <a:pt x="364" y="8"/>
                            <a:pt x="364" y="8"/>
                          </a:cubicBezTo>
                          <a:cubicBezTo>
                            <a:pt x="363" y="8"/>
                            <a:pt x="363" y="8"/>
                            <a:pt x="362" y="7"/>
                          </a:cubicBezTo>
                          <a:cubicBezTo>
                            <a:pt x="362" y="6"/>
                            <a:pt x="361" y="7"/>
                            <a:pt x="360" y="7"/>
                          </a:cubicBezTo>
                          <a:cubicBezTo>
                            <a:pt x="360" y="6"/>
                            <a:pt x="360" y="6"/>
                            <a:pt x="359" y="6"/>
                          </a:cubicBezTo>
                          <a:cubicBezTo>
                            <a:pt x="358" y="6"/>
                            <a:pt x="357" y="6"/>
                            <a:pt x="356" y="6"/>
                          </a:cubicBezTo>
                          <a:cubicBezTo>
                            <a:pt x="355" y="6"/>
                            <a:pt x="355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4" y="6"/>
                            <a:pt x="354" y="6"/>
                          </a:cubicBezTo>
                          <a:cubicBezTo>
                            <a:pt x="354" y="6"/>
                            <a:pt x="353" y="6"/>
                            <a:pt x="353" y="5"/>
                          </a:cubicBezTo>
                          <a:cubicBezTo>
                            <a:pt x="353" y="5"/>
                            <a:pt x="352" y="4"/>
                            <a:pt x="351" y="5"/>
                          </a:cubicBezTo>
                          <a:cubicBezTo>
                            <a:pt x="350" y="5"/>
                            <a:pt x="350" y="5"/>
                            <a:pt x="349" y="5"/>
                          </a:cubicBezTo>
                          <a:cubicBezTo>
                            <a:pt x="349" y="5"/>
                            <a:pt x="349" y="5"/>
                            <a:pt x="349" y="5"/>
                          </a:cubicBezTo>
                          <a:cubicBezTo>
                            <a:pt x="348" y="4"/>
                            <a:pt x="347" y="4"/>
                            <a:pt x="347" y="4"/>
                          </a:cubicBezTo>
                          <a:cubicBezTo>
                            <a:pt x="346" y="4"/>
                            <a:pt x="345" y="3"/>
                            <a:pt x="345" y="3"/>
                          </a:cubicBezTo>
                          <a:cubicBezTo>
                            <a:pt x="344" y="3"/>
                            <a:pt x="344" y="3"/>
                            <a:pt x="343" y="4"/>
                          </a:cubicBezTo>
                          <a:cubicBezTo>
                            <a:pt x="343" y="4"/>
                            <a:pt x="343" y="4"/>
                            <a:pt x="343" y="4"/>
                          </a:cubicBezTo>
                          <a:cubicBezTo>
                            <a:pt x="343" y="4"/>
                            <a:pt x="343" y="4"/>
                            <a:pt x="343" y="4"/>
                          </a:cubicBezTo>
                          <a:cubicBezTo>
                            <a:pt x="343" y="3"/>
                            <a:pt x="343" y="3"/>
                            <a:pt x="343" y="3"/>
                          </a:cubicBezTo>
                          <a:cubicBezTo>
                            <a:pt x="343" y="3"/>
                            <a:pt x="342" y="3"/>
                            <a:pt x="342" y="3"/>
                          </a:cubicBezTo>
                          <a:cubicBezTo>
                            <a:pt x="340" y="2"/>
                            <a:pt x="339" y="2"/>
                            <a:pt x="338" y="2"/>
                          </a:cubicBezTo>
                          <a:cubicBezTo>
                            <a:pt x="336" y="2"/>
                            <a:pt x="335" y="2"/>
                            <a:pt x="334" y="2"/>
                          </a:cubicBezTo>
                          <a:cubicBezTo>
                            <a:pt x="334" y="2"/>
                            <a:pt x="333" y="2"/>
                            <a:pt x="333" y="3"/>
                          </a:cubicBezTo>
                          <a:cubicBezTo>
                            <a:pt x="333" y="3"/>
                            <a:pt x="333" y="3"/>
                            <a:pt x="333" y="3"/>
                          </a:cubicBezTo>
                          <a:cubicBezTo>
                            <a:pt x="333" y="3"/>
                            <a:pt x="333" y="3"/>
                            <a:pt x="333" y="2"/>
                          </a:cubicBezTo>
                          <a:cubicBezTo>
                            <a:pt x="333" y="2"/>
                            <a:pt x="333" y="2"/>
                            <a:pt x="333" y="2"/>
                          </a:cubicBezTo>
                          <a:cubicBezTo>
                            <a:pt x="332" y="1"/>
                            <a:pt x="330" y="1"/>
                            <a:pt x="329" y="2"/>
                          </a:cubicBezTo>
                          <a:cubicBezTo>
                            <a:pt x="328" y="2"/>
                            <a:pt x="327" y="3"/>
                            <a:pt x="326" y="3"/>
                          </a:cubicBezTo>
                          <a:cubicBezTo>
                            <a:pt x="326" y="2"/>
                            <a:pt x="326" y="2"/>
                            <a:pt x="326" y="2"/>
                          </a:cubicBezTo>
                          <a:cubicBezTo>
                            <a:pt x="325" y="2"/>
                            <a:pt x="325" y="2"/>
                            <a:pt x="324" y="2"/>
                          </a:cubicBezTo>
                          <a:cubicBezTo>
                            <a:pt x="324" y="2"/>
                            <a:pt x="324" y="2"/>
                            <a:pt x="324" y="2"/>
                          </a:cubicBezTo>
                          <a:cubicBezTo>
                            <a:pt x="324" y="1"/>
                            <a:pt x="324" y="1"/>
                            <a:pt x="323" y="1"/>
                          </a:cubicBezTo>
                          <a:cubicBezTo>
                            <a:pt x="322" y="1"/>
                            <a:pt x="320" y="1"/>
                            <a:pt x="319" y="1"/>
                          </a:cubicBezTo>
                          <a:cubicBezTo>
                            <a:pt x="319" y="1"/>
                            <a:pt x="319" y="1"/>
                            <a:pt x="319" y="1"/>
                          </a:cubicBezTo>
                          <a:cubicBezTo>
                            <a:pt x="318" y="1"/>
                            <a:pt x="318" y="0"/>
                            <a:pt x="318" y="0"/>
                          </a:cubicBezTo>
                          <a:cubicBezTo>
                            <a:pt x="315" y="0"/>
                            <a:pt x="313" y="0"/>
                            <a:pt x="311" y="0"/>
                          </a:cubicBezTo>
                          <a:cubicBezTo>
                            <a:pt x="311" y="0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1" y="1"/>
                            <a:pt x="311" y="1"/>
                            <a:pt x="311" y="1"/>
                          </a:cubicBezTo>
                          <a:cubicBezTo>
                            <a:pt x="310" y="1"/>
                            <a:pt x="310" y="1"/>
                            <a:pt x="310" y="1"/>
                          </a:cubicBezTo>
                          <a:cubicBezTo>
                            <a:pt x="309" y="1"/>
                            <a:pt x="308" y="1"/>
                            <a:pt x="307" y="1"/>
                          </a:cubicBezTo>
                          <a:cubicBezTo>
                            <a:pt x="307" y="1"/>
                            <a:pt x="307" y="2"/>
                            <a:pt x="307" y="2"/>
                          </a:cubicBezTo>
                          <a:cubicBezTo>
                            <a:pt x="306" y="2"/>
                            <a:pt x="306" y="2"/>
                            <a:pt x="306" y="2"/>
                          </a:cubicBezTo>
                          <a:cubicBezTo>
                            <a:pt x="306" y="2"/>
                            <a:pt x="306" y="2"/>
                            <a:pt x="306" y="2"/>
                          </a:cubicBezTo>
                          <a:cubicBezTo>
                            <a:pt x="306" y="1"/>
                            <a:pt x="306" y="1"/>
                            <a:pt x="306" y="1"/>
                          </a:cubicBezTo>
                          <a:cubicBezTo>
                            <a:pt x="305" y="1"/>
                            <a:pt x="305" y="1"/>
                            <a:pt x="304" y="1"/>
                          </a:cubicBezTo>
                          <a:cubicBezTo>
                            <a:pt x="304" y="1"/>
                            <a:pt x="303" y="1"/>
                            <a:pt x="303" y="2"/>
                          </a:cubicBezTo>
                          <a:cubicBezTo>
                            <a:pt x="303" y="2"/>
                            <a:pt x="303" y="2"/>
                            <a:pt x="302" y="2"/>
                          </a:cubicBezTo>
                          <a:cubicBezTo>
                            <a:pt x="302" y="1"/>
                            <a:pt x="302" y="1"/>
                            <a:pt x="301" y="1"/>
                          </a:cubicBezTo>
                          <a:cubicBezTo>
                            <a:pt x="299" y="1"/>
                            <a:pt x="296" y="1"/>
                            <a:pt x="294" y="1"/>
                          </a:cubicBezTo>
                          <a:cubicBezTo>
                            <a:pt x="294" y="1"/>
                            <a:pt x="294" y="1"/>
                            <a:pt x="293" y="1"/>
                          </a:cubicBezTo>
                          <a:cubicBezTo>
                            <a:pt x="293" y="1"/>
                            <a:pt x="293" y="2"/>
                            <a:pt x="293" y="2"/>
                          </a:cubicBezTo>
                          <a:cubicBezTo>
                            <a:pt x="293" y="3"/>
                            <a:pt x="294" y="3"/>
                            <a:pt x="294" y="3"/>
                          </a:cubicBezTo>
                          <a:cubicBezTo>
                            <a:pt x="295" y="3"/>
                            <a:pt x="295" y="3"/>
                            <a:pt x="295" y="3"/>
                          </a:cubicBezTo>
                          <a:cubicBezTo>
                            <a:pt x="295" y="3"/>
                            <a:pt x="295" y="3"/>
                            <a:pt x="295" y="3"/>
                          </a:cubicBezTo>
                          <a:cubicBezTo>
                            <a:pt x="295" y="3"/>
                            <a:pt x="295" y="4"/>
                            <a:pt x="295" y="4"/>
                          </a:cubicBezTo>
                          <a:cubicBezTo>
                            <a:pt x="294" y="4"/>
                            <a:pt x="294" y="4"/>
                            <a:pt x="294" y="5"/>
                          </a:cubicBezTo>
                          <a:cubicBezTo>
                            <a:pt x="294" y="5"/>
                            <a:pt x="294" y="5"/>
                            <a:pt x="293" y="5"/>
                          </a:cubicBezTo>
                          <a:cubicBezTo>
                            <a:pt x="292" y="4"/>
                            <a:pt x="292" y="4"/>
                            <a:pt x="291" y="5"/>
                          </a:cubicBezTo>
                          <a:cubicBezTo>
                            <a:pt x="291" y="5"/>
                            <a:pt x="291" y="5"/>
                            <a:pt x="291" y="5"/>
                          </a:cubicBezTo>
                          <a:cubicBezTo>
                            <a:pt x="290" y="4"/>
                            <a:pt x="290" y="4"/>
                            <a:pt x="290" y="4"/>
                          </a:cubicBezTo>
                          <a:cubicBezTo>
                            <a:pt x="290" y="4"/>
                            <a:pt x="290" y="4"/>
                            <a:pt x="289" y="4"/>
                          </a:cubicBezTo>
                          <a:cubicBezTo>
                            <a:pt x="289" y="4"/>
                            <a:pt x="289" y="4"/>
                            <a:pt x="289" y="4"/>
                          </a:cubicBezTo>
                          <a:cubicBezTo>
                            <a:pt x="289" y="4"/>
                            <a:pt x="289" y="4"/>
                            <a:pt x="288" y="4"/>
                          </a:cubicBezTo>
                          <a:cubicBezTo>
                            <a:pt x="288" y="4"/>
                            <a:pt x="288" y="4"/>
                            <a:pt x="288" y="4"/>
                          </a:cubicBezTo>
                          <a:cubicBezTo>
                            <a:pt x="287" y="4"/>
                            <a:pt x="286" y="4"/>
                            <a:pt x="285" y="4"/>
                          </a:cubicBezTo>
                          <a:cubicBezTo>
                            <a:pt x="285" y="4"/>
                            <a:pt x="285" y="4"/>
                            <a:pt x="284" y="3"/>
                          </a:cubicBezTo>
                          <a:cubicBezTo>
                            <a:pt x="285" y="3"/>
                            <a:pt x="285" y="3"/>
                            <a:pt x="285" y="3"/>
                          </a:cubicBezTo>
                          <a:cubicBezTo>
                            <a:pt x="286" y="3"/>
                            <a:pt x="286" y="3"/>
                            <a:pt x="286" y="2"/>
                          </a:cubicBezTo>
                          <a:cubicBezTo>
                            <a:pt x="285" y="1"/>
                            <a:pt x="285" y="1"/>
                            <a:pt x="283" y="2"/>
                          </a:cubicBezTo>
                          <a:cubicBezTo>
                            <a:pt x="283" y="2"/>
                            <a:pt x="283" y="2"/>
                            <a:pt x="283" y="3"/>
                          </a:cubicBezTo>
                          <a:cubicBezTo>
                            <a:pt x="283" y="4"/>
                            <a:pt x="283" y="4"/>
                            <a:pt x="283" y="5"/>
                          </a:cubicBezTo>
                          <a:cubicBezTo>
                            <a:pt x="283" y="5"/>
                            <a:pt x="283" y="5"/>
                            <a:pt x="283" y="5"/>
                          </a:cubicBezTo>
                          <a:cubicBezTo>
                            <a:pt x="283" y="5"/>
                            <a:pt x="282" y="5"/>
                            <a:pt x="282" y="5"/>
                          </a:cubicBezTo>
                          <a:cubicBezTo>
                            <a:pt x="282" y="5"/>
                            <a:pt x="282" y="5"/>
                            <a:pt x="282" y="5"/>
                          </a:cubicBezTo>
                          <a:cubicBezTo>
                            <a:pt x="282" y="4"/>
                            <a:pt x="282" y="4"/>
                            <a:pt x="282" y="4"/>
                          </a:cubicBezTo>
                          <a:cubicBezTo>
                            <a:pt x="282" y="4"/>
                            <a:pt x="282" y="5"/>
                            <a:pt x="282" y="5"/>
                          </a:cubicBezTo>
                          <a:cubicBezTo>
                            <a:pt x="282" y="5"/>
                            <a:pt x="282" y="5"/>
                            <a:pt x="282" y="5"/>
                          </a:cubicBezTo>
                          <a:cubicBezTo>
                            <a:pt x="281" y="5"/>
                            <a:pt x="280" y="5"/>
                            <a:pt x="279" y="5"/>
                          </a:cubicBezTo>
                          <a:cubicBezTo>
                            <a:pt x="278" y="5"/>
                            <a:pt x="278" y="5"/>
                            <a:pt x="278" y="5"/>
                          </a:cubicBezTo>
                          <a:cubicBezTo>
                            <a:pt x="278" y="5"/>
                            <a:pt x="278" y="5"/>
                            <a:pt x="278" y="5"/>
                          </a:cubicBezTo>
                          <a:cubicBezTo>
                            <a:pt x="278" y="4"/>
                            <a:pt x="278" y="4"/>
                            <a:pt x="278" y="3"/>
                          </a:cubicBezTo>
                          <a:cubicBezTo>
                            <a:pt x="278" y="2"/>
                            <a:pt x="278" y="1"/>
                            <a:pt x="276" y="1"/>
                          </a:cubicBezTo>
                          <a:cubicBezTo>
                            <a:pt x="276" y="1"/>
                            <a:pt x="275" y="1"/>
                            <a:pt x="275" y="1"/>
                          </a:cubicBezTo>
                          <a:cubicBezTo>
                            <a:pt x="275" y="1"/>
                            <a:pt x="275" y="1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5" y="2"/>
                          </a:cubicBezTo>
                          <a:cubicBezTo>
                            <a:pt x="275" y="2"/>
                            <a:pt x="275" y="2"/>
                            <a:pt x="274" y="2"/>
                          </a:cubicBezTo>
                          <a:cubicBezTo>
                            <a:pt x="274" y="2"/>
                            <a:pt x="274" y="2"/>
                            <a:pt x="274" y="2"/>
                          </a:cubicBezTo>
                          <a:cubicBezTo>
                            <a:pt x="274" y="3"/>
                            <a:pt x="274" y="4"/>
                            <a:pt x="274" y="4"/>
                          </a:cubicBezTo>
                          <a:cubicBezTo>
                            <a:pt x="274" y="5"/>
                            <a:pt x="273" y="5"/>
                            <a:pt x="272" y="5"/>
                          </a:cubicBezTo>
                          <a:cubicBezTo>
                            <a:pt x="272" y="5"/>
                            <a:pt x="272" y="6"/>
                            <a:pt x="272" y="6"/>
                          </a:cubicBezTo>
                          <a:cubicBezTo>
                            <a:pt x="272" y="6"/>
                            <a:pt x="272" y="6"/>
                            <a:pt x="272" y="6"/>
                          </a:cubicBezTo>
                          <a:cubicBezTo>
                            <a:pt x="272" y="6"/>
                            <a:pt x="272" y="6"/>
                            <a:pt x="272" y="6"/>
                          </a:cubicBezTo>
                          <a:cubicBezTo>
                            <a:pt x="271" y="6"/>
                            <a:pt x="270" y="6"/>
                            <a:pt x="269" y="6"/>
                          </a:cubicBezTo>
                          <a:cubicBezTo>
                            <a:pt x="268" y="6"/>
                            <a:pt x="268" y="6"/>
                            <a:pt x="267" y="5"/>
                          </a:cubicBezTo>
                          <a:cubicBezTo>
                            <a:pt x="267" y="4"/>
                            <a:pt x="267" y="4"/>
                            <a:pt x="266" y="4"/>
                          </a:cubicBezTo>
                          <a:cubicBezTo>
                            <a:pt x="266" y="4"/>
                            <a:pt x="266" y="3"/>
                            <a:pt x="265" y="3"/>
                          </a:cubicBezTo>
                          <a:cubicBezTo>
                            <a:pt x="265" y="3"/>
                            <a:pt x="265" y="3"/>
                            <a:pt x="265" y="3"/>
                          </a:cubicBezTo>
                          <a:cubicBezTo>
                            <a:pt x="264" y="3"/>
                            <a:pt x="264" y="4"/>
                            <a:pt x="264" y="4"/>
                          </a:cubicBezTo>
                          <a:cubicBezTo>
                            <a:pt x="264" y="5"/>
                            <a:pt x="265" y="5"/>
                            <a:pt x="265" y="5"/>
                          </a:cubicBezTo>
                          <a:cubicBezTo>
                            <a:pt x="265" y="6"/>
                            <a:pt x="264" y="7"/>
                            <a:pt x="265" y="8"/>
                          </a:cubicBezTo>
                          <a:cubicBezTo>
                            <a:pt x="264" y="8"/>
                            <a:pt x="264" y="8"/>
                            <a:pt x="264" y="8"/>
                          </a:cubicBezTo>
                          <a:cubicBezTo>
                            <a:pt x="264" y="8"/>
                            <a:pt x="264" y="8"/>
                            <a:pt x="264" y="8"/>
                          </a:cubicBezTo>
                          <a:cubicBezTo>
                            <a:pt x="264" y="8"/>
                            <a:pt x="263" y="8"/>
                            <a:pt x="262" y="8"/>
                          </a:cubicBezTo>
                          <a:cubicBezTo>
                            <a:pt x="262" y="8"/>
                            <a:pt x="262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8"/>
                            <a:pt x="261" y="8"/>
                            <a:pt x="261" y="8"/>
                          </a:cubicBezTo>
                          <a:cubicBezTo>
                            <a:pt x="261" y="7"/>
                            <a:pt x="261" y="7"/>
                            <a:pt x="260" y="7"/>
                          </a:cubicBezTo>
                          <a:cubicBezTo>
                            <a:pt x="260" y="7"/>
                            <a:pt x="259" y="7"/>
                            <a:pt x="258" y="7"/>
                          </a:cubicBezTo>
                          <a:cubicBezTo>
                            <a:pt x="257" y="7"/>
                            <a:pt x="257" y="7"/>
                            <a:pt x="257" y="6"/>
                          </a:cubicBezTo>
                          <a:cubicBezTo>
                            <a:pt x="257" y="6"/>
                            <a:pt x="257" y="6"/>
                            <a:pt x="257" y="6"/>
                          </a:cubicBezTo>
                          <a:cubicBezTo>
                            <a:pt x="258" y="5"/>
                            <a:pt x="258" y="5"/>
                            <a:pt x="257" y="5"/>
                          </a:cubicBezTo>
                          <a:cubicBezTo>
                            <a:pt x="257" y="5"/>
                            <a:pt x="256" y="5"/>
                            <a:pt x="256" y="5"/>
                          </a:cubicBezTo>
                          <a:cubicBezTo>
                            <a:pt x="256" y="5"/>
                            <a:pt x="256" y="5"/>
                            <a:pt x="255" y="5"/>
                          </a:cubicBezTo>
                          <a:cubicBezTo>
                            <a:pt x="255" y="5"/>
                            <a:pt x="255" y="6"/>
                            <a:pt x="255" y="6"/>
                          </a:cubicBezTo>
                          <a:cubicBezTo>
                            <a:pt x="255" y="6"/>
                            <a:pt x="255" y="6"/>
                            <a:pt x="255" y="6"/>
                          </a:cubicBezTo>
                          <a:cubicBezTo>
                            <a:pt x="255" y="7"/>
                            <a:pt x="255" y="7"/>
                            <a:pt x="254" y="7"/>
                          </a:cubicBezTo>
                          <a:cubicBezTo>
                            <a:pt x="253" y="7"/>
                            <a:pt x="253" y="7"/>
                            <a:pt x="252" y="7"/>
                          </a:cubicBezTo>
                          <a:cubicBezTo>
                            <a:pt x="252" y="8"/>
                            <a:pt x="252" y="8"/>
                            <a:pt x="252" y="8"/>
                          </a:cubicBezTo>
                          <a:cubicBezTo>
                            <a:pt x="252" y="8"/>
                            <a:pt x="252" y="8"/>
                            <a:pt x="252" y="8"/>
                          </a:cubicBezTo>
                          <a:cubicBezTo>
                            <a:pt x="252" y="8"/>
                            <a:pt x="252" y="8"/>
                            <a:pt x="252" y="7"/>
                          </a:cubicBezTo>
                          <a:cubicBezTo>
                            <a:pt x="252" y="7"/>
                            <a:pt x="252" y="7"/>
                            <a:pt x="252" y="7"/>
                          </a:cubicBezTo>
                          <a:cubicBezTo>
                            <a:pt x="252" y="6"/>
                            <a:pt x="252" y="5"/>
                            <a:pt x="251" y="5"/>
                          </a:cubicBezTo>
                          <a:cubicBezTo>
                            <a:pt x="251" y="5"/>
                            <a:pt x="250" y="5"/>
                            <a:pt x="250" y="5"/>
                          </a:cubicBezTo>
                          <a:cubicBezTo>
                            <a:pt x="250" y="5"/>
                            <a:pt x="249" y="5"/>
                            <a:pt x="249" y="5"/>
                          </a:cubicBezTo>
                          <a:cubicBezTo>
                            <a:pt x="249" y="5"/>
                            <a:pt x="249" y="5"/>
                            <a:pt x="249" y="5"/>
                          </a:cubicBezTo>
                          <a:cubicBezTo>
                            <a:pt x="249" y="6"/>
                            <a:pt x="249" y="5"/>
                            <a:pt x="248" y="5"/>
                          </a:cubicBezTo>
                          <a:cubicBezTo>
                            <a:pt x="248" y="5"/>
                            <a:pt x="248" y="5"/>
                            <a:pt x="248" y="5"/>
                          </a:cubicBezTo>
                          <a:cubicBezTo>
                            <a:pt x="248" y="6"/>
                            <a:pt x="247" y="6"/>
                            <a:pt x="247" y="6"/>
                          </a:cubicBezTo>
                          <a:cubicBezTo>
                            <a:pt x="247" y="6"/>
                            <a:pt x="247" y="5"/>
                            <a:pt x="248" y="5"/>
                          </a:cubicBezTo>
                          <a:cubicBezTo>
                            <a:pt x="247" y="5"/>
                            <a:pt x="246" y="5"/>
                            <a:pt x="246" y="5"/>
                          </a:cubicBezTo>
                          <a:cubicBezTo>
                            <a:pt x="245" y="5"/>
                            <a:pt x="245" y="6"/>
                            <a:pt x="245" y="6"/>
                          </a:cubicBezTo>
                          <a:cubicBezTo>
                            <a:pt x="244" y="6"/>
                            <a:pt x="243" y="6"/>
                            <a:pt x="243" y="7"/>
                          </a:cubicBezTo>
                          <a:cubicBezTo>
                            <a:pt x="241" y="7"/>
                            <a:pt x="240" y="7"/>
                            <a:pt x="239" y="7"/>
                          </a:cubicBezTo>
                          <a:cubicBezTo>
                            <a:pt x="238" y="7"/>
                            <a:pt x="238" y="7"/>
                            <a:pt x="238" y="8"/>
                          </a:cubicBezTo>
                          <a:cubicBezTo>
                            <a:pt x="238" y="8"/>
                            <a:pt x="238" y="8"/>
                            <a:pt x="238" y="9"/>
                          </a:cubicBezTo>
                          <a:cubicBezTo>
                            <a:pt x="238" y="9"/>
                            <a:pt x="238" y="9"/>
                            <a:pt x="238" y="10"/>
                          </a:cubicBezTo>
                          <a:cubicBezTo>
                            <a:pt x="238" y="10"/>
                            <a:pt x="238" y="10"/>
                            <a:pt x="238" y="10"/>
                          </a:cubicBezTo>
                          <a:cubicBezTo>
                            <a:pt x="238" y="9"/>
                            <a:pt x="238" y="9"/>
                            <a:pt x="237" y="9"/>
                          </a:cubicBezTo>
                          <a:cubicBezTo>
                            <a:pt x="236" y="9"/>
                            <a:pt x="235" y="9"/>
                            <a:pt x="234" y="10"/>
                          </a:cubicBezTo>
                          <a:cubicBezTo>
                            <a:pt x="234" y="11"/>
                            <a:pt x="233" y="11"/>
                            <a:pt x="232" y="11"/>
                          </a:cubicBezTo>
                          <a:cubicBezTo>
                            <a:pt x="231" y="11"/>
                            <a:pt x="231" y="11"/>
                            <a:pt x="231" y="11"/>
                          </a:cubicBezTo>
                          <a:cubicBezTo>
                            <a:pt x="231" y="9"/>
                            <a:pt x="230" y="9"/>
                            <a:pt x="229" y="9"/>
                          </a:cubicBezTo>
                          <a:cubicBezTo>
                            <a:pt x="229" y="9"/>
                            <a:pt x="229" y="10"/>
                            <a:pt x="229" y="10"/>
                          </a:cubicBezTo>
                          <a:cubicBezTo>
                            <a:pt x="228" y="10"/>
                            <a:pt x="228" y="10"/>
                            <a:pt x="228" y="10"/>
                          </a:cubicBezTo>
                          <a:cubicBezTo>
                            <a:pt x="228" y="9"/>
                            <a:pt x="228" y="9"/>
                            <a:pt x="227" y="9"/>
                          </a:cubicBezTo>
                          <a:cubicBezTo>
                            <a:pt x="226" y="9"/>
                            <a:pt x="225" y="9"/>
                            <a:pt x="224" y="10"/>
                          </a:cubicBezTo>
                          <a:cubicBezTo>
                            <a:pt x="223" y="10"/>
                            <a:pt x="223" y="10"/>
                            <a:pt x="223" y="10"/>
                          </a:cubicBezTo>
                          <a:cubicBezTo>
                            <a:pt x="222" y="10"/>
                            <a:pt x="221" y="10"/>
                            <a:pt x="221" y="11"/>
                          </a:cubicBezTo>
                          <a:cubicBezTo>
                            <a:pt x="221" y="11"/>
                            <a:pt x="221" y="11"/>
                            <a:pt x="221" y="11"/>
                          </a:cubicBezTo>
                          <a:cubicBezTo>
                            <a:pt x="220" y="11"/>
                            <a:pt x="218" y="11"/>
                            <a:pt x="217" y="11"/>
                          </a:cubicBezTo>
                          <a:cubicBezTo>
                            <a:pt x="217" y="11"/>
                            <a:pt x="217" y="11"/>
                            <a:pt x="217" y="11"/>
                          </a:cubicBezTo>
                          <a:cubicBezTo>
                            <a:pt x="217" y="11"/>
                            <a:pt x="217" y="11"/>
                            <a:pt x="217" y="12"/>
                          </a:cubicBezTo>
                          <a:cubicBezTo>
                            <a:pt x="216" y="12"/>
                            <a:pt x="216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5" y="12"/>
                            <a:pt x="215" y="12"/>
                          </a:cubicBezTo>
                          <a:cubicBezTo>
                            <a:pt x="215" y="12"/>
                            <a:pt x="214" y="12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ubicBezTo>
                            <a:pt x="213" y="13"/>
                            <a:pt x="213" y="13"/>
                            <a:pt x="213" y="14"/>
                          </a:cubicBezTo>
                          <a:cubicBezTo>
                            <a:pt x="212" y="14"/>
                            <a:pt x="212" y="14"/>
                            <a:pt x="211" y="14"/>
                          </a:cubicBezTo>
                          <a:cubicBezTo>
                            <a:pt x="211" y="14"/>
                            <a:pt x="211" y="14"/>
                            <a:pt x="211" y="14"/>
                          </a:cubicBezTo>
                          <a:cubicBezTo>
                            <a:pt x="211" y="14"/>
                            <a:pt x="211" y="14"/>
                            <a:pt x="211" y="14"/>
                          </a:cubicBezTo>
                          <a:cubicBezTo>
                            <a:pt x="211" y="14"/>
                            <a:pt x="210" y="14"/>
                            <a:pt x="209" y="14"/>
                          </a:cubicBezTo>
                          <a:cubicBezTo>
                            <a:pt x="209" y="14"/>
                            <a:pt x="209" y="14"/>
                            <a:pt x="208" y="14"/>
                          </a:cubicBezTo>
                          <a:cubicBezTo>
                            <a:pt x="208" y="15"/>
                            <a:pt x="208" y="15"/>
                            <a:pt x="207" y="15"/>
                          </a:cubicBezTo>
                          <a:cubicBezTo>
                            <a:pt x="207" y="16"/>
                            <a:pt x="206" y="16"/>
                            <a:pt x="205" y="16"/>
                          </a:cubicBezTo>
                          <a:cubicBezTo>
                            <a:pt x="204" y="17"/>
                            <a:pt x="203" y="16"/>
                            <a:pt x="202" y="17"/>
                          </a:cubicBezTo>
                          <a:cubicBezTo>
                            <a:pt x="201" y="17"/>
                            <a:pt x="201" y="17"/>
                            <a:pt x="200" y="17"/>
                          </a:cubicBezTo>
                          <a:cubicBezTo>
                            <a:pt x="200" y="17"/>
                            <a:pt x="199" y="16"/>
                            <a:pt x="199" y="17"/>
                          </a:cubicBezTo>
                          <a:cubicBezTo>
                            <a:pt x="198" y="17"/>
                            <a:pt x="197" y="17"/>
                            <a:pt x="196" y="17"/>
                          </a:cubicBezTo>
                          <a:cubicBezTo>
                            <a:pt x="195" y="17"/>
                            <a:pt x="195" y="18"/>
                            <a:pt x="195" y="18"/>
                          </a:cubicBezTo>
                          <a:cubicBezTo>
                            <a:pt x="195" y="18"/>
                            <a:pt x="195" y="18"/>
                            <a:pt x="195" y="18"/>
                          </a:cubicBezTo>
                          <a:cubicBezTo>
                            <a:pt x="195" y="18"/>
                            <a:pt x="194" y="18"/>
                            <a:pt x="194" y="19"/>
                          </a:cubicBezTo>
                          <a:cubicBezTo>
                            <a:pt x="194" y="19"/>
                            <a:pt x="194" y="19"/>
                            <a:pt x="194" y="19"/>
                          </a:cubicBezTo>
                          <a:cubicBezTo>
                            <a:pt x="191" y="19"/>
                            <a:pt x="190" y="21"/>
                            <a:pt x="188" y="21"/>
                          </a:cubicBezTo>
                          <a:cubicBezTo>
                            <a:pt x="188" y="21"/>
                            <a:pt x="188" y="21"/>
                            <a:pt x="188" y="21"/>
                          </a:cubicBezTo>
                          <a:cubicBezTo>
                            <a:pt x="187" y="22"/>
                            <a:pt x="186" y="21"/>
                            <a:pt x="186" y="22"/>
                          </a:cubicBezTo>
                          <a:cubicBezTo>
                            <a:pt x="186" y="22"/>
                            <a:pt x="186" y="22"/>
                            <a:pt x="186" y="22"/>
                          </a:cubicBezTo>
                          <a:cubicBezTo>
                            <a:pt x="185" y="23"/>
                            <a:pt x="183" y="22"/>
                            <a:pt x="182" y="23"/>
                          </a:cubicBezTo>
                          <a:cubicBezTo>
                            <a:pt x="182" y="23"/>
                            <a:pt x="182" y="23"/>
                            <a:pt x="182" y="23"/>
                          </a:cubicBezTo>
                          <a:cubicBezTo>
                            <a:pt x="182" y="23"/>
                            <a:pt x="181" y="23"/>
                            <a:pt x="180" y="24"/>
                          </a:cubicBezTo>
                          <a:cubicBezTo>
                            <a:pt x="180" y="24"/>
                            <a:pt x="180" y="24"/>
                            <a:pt x="180" y="24"/>
                          </a:cubicBezTo>
                          <a:cubicBezTo>
                            <a:pt x="179" y="24"/>
                            <a:pt x="179" y="24"/>
                            <a:pt x="178" y="24"/>
                          </a:cubicBezTo>
                          <a:cubicBezTo>
                            <a:pt x="178" y="25"/>
                            <a:pt x="177" y="26"/>
                            <a:pt x="176" y="26"/>
                          </a:cubicBezTo>
                          <a:cubicBezTo>
                            <a:pt x="176" y="26"/>
                            <a:pt x="175" y="26"/>
                            <a:pt x="175" y="26"/>
                          </a:cubicBezTo>
                          <a:cubicBezTo>
                            <a:pt x="175" y="26"/>
                            <a:pt x="175" y="26"/>
                            <a:pt x="175" y="26"/>
                          </a:cubicBezTo>
                          <a:cubicBezTo>
                            <a:pt x="175" y="26"/>
                            <a:pt x="174" y="26"/>
                            <a:pt x="174" y="26"/>
                          </a:cubicBezTo>
                          <a:cubicBezTo>
                            <a:pt x="174" y="26"/>
                            <a:pt x="174" y="26"/>
                            <a:pt x="173" y="26"/>
                          </a:cubicBezTo>
                          <a:cubicBezTo>
                            <a:pt x="173" y="26"/>
                            <a:pt x="172" y="27"/>
                            <a:pt x="171" y="27"/>
                          </a:cubicBezTo>
                          <a:cubicBezTo>
                            <a:pt x="171" y="27"/>
                            <a:pt x="171" y="27"/>
                            <a:pt x="171" y="28"/>
                          </a:cubicBezTo>
                          <a:cubicBezTo>
                            <a:pt x="171" y="28"/>
                            <a:pt x="170" y="28"/>
                            <a:pt x="170" y="28"/>
                          </a:cubicBezTo>
                          <a:cubicBezTo>
                            <a:pt x="170" y="28"/>
                            <a:pt x="169" y="28"/>
                            <a:pt x="169" y="28"/>
                          </a:cubicBezTo>
                          <a:cubicBezTo>
                            <a:pt x="169" y="29"/>
                            <a:pt x="168" y="29"/>
                            <a:pt x="167" y="29"/>
                          </a:cubicBezTo>
                          <a:cubicBezTo>
                            <a:pt x="167" y="29"/>
                            <a:pt x="167" y="29"/>
                            <a:pt x="167" y="29"/>
                          </a:cubicBezTo>
                          <a:cubicBezTo>
                            <a:pt x="162" y="31"/>
                            <a:pt x="159" y="33"/>
                            <a:pt x="155" y="36"/>
                          </a:cubicBezTo>
                          <a:cubicBezTo>
                            <a:pt x="155" y="36"/>
                            <a:pt x="155" y="36"/>
                            <a:pt x="155" y="36"/>
                          </a:cubicBezTo>
                          <a:cubicBezTo>
                            <a:pt x="154" y="36"/>
                            <a:pt x="152" y="36"/>
                            <a:pt x="152" y="37"/>
                          </a:cubicBezTo>
                          <a:cubicBezTo>
                            <a:pt x="152" y="37"/>
                            <a:pt x="152" y="37"/>
                            <a:pt x="152" y="37"/>
                          </a:cubicBezTo>
                          <a:cubicBezTo>
                            <a:pt x="151" y="37"/>
                            <a:pt x="151" y="37"/>
                            <a:pt x="151" y="37"/>
                          </a:cubicBezTo>
                          <a:cubicBezTo>
                            <a:pt x="151" y="37"/>
                            <a:pt x="151" y="37"/>
                            <a:pt x="151" y="37"/>
                          </a:cubicBezTo>
                          <a:cubicBezTo>
                            <a:pt x="151" y="38"/>
                            <a:pt x="150" y="38"/>
                            <a:pt x="150" y="38"/>
                          </a:cubicBezTo>
                          <a:cubicBezTo>
                            <a:pt x="150" y="38"/>
                            <a:pt x="149" y="38"/>
                            <a:pt x="149" y="38"/>
                          </a:cubicBezTo>
                          <a:cubicBezTo>
                            <a:pt x="149" y="38"/>
                            <a:pt x="149" y="38"/>
                            <a:pt x="149" y="38"/>
                          </a:cubicBezTo>
                          <a:cubicBezTo>
                            <a:pt x="149" y="38"/>
                            <a:pt x="149" y="38"/>
                            <a:pt x="149" y="38"/>
                          </a:cubicBezTo>
                          <a:cubicBezTo>
                            <a:pt x="148" y="38"/>
                            <a:pt x="148" y="39"/>
                            <a:pt x="148" y="39"/>
                          </a:cubicBezTo>
                          <a:cubicBezTo>
                            <a:pt x="148" y="39"/>
                            <a:pt x="148" y="39"/>
                            <a:pt x="148" y="39"/>
                          </a:cubicBezTo>
                          <a:cubicBezTo>
                            <a:pt x="148" y="39"/>
                            <a:pt x="148" y="39"/>
                            <a:pt x="148" y="40"/>
                          </a:cubicBezTo>
                          <a:cubicBezTo>
                            <a:pt x="148" y="40"/>
                            <a:pt x="148" y="40"/>
                            <a:pt x="148" y="40"/>
                          </a:cubicBezTo>
                          <a:cubicBezTo>
                            <a:pt x="147" y="40"/>
                            <a:pt x="147" y="40"/>
                            <a:pt x="147" y="41"/>
                          </a:cubicBezTo>
                          <a:cubicBezTo>
                            <a:pt x="144" y="42"/>
                            <a:pt x="142" y="44"/>
                            <a:pt x="139" y="45"/>
                          </a:cubicBezTo>
                          <a:cubicBezTo>
                            <a:pt x="139" y="45"/>
                            <a:pt x="139" y="45"/>
                            <a:pt x="139" y="45"/>
                          </a:cubicBezTo>
                          <a:cubicBezTo>
                            <a:pt x="138" y="46"/>
                            <a:pt x="137" y="45"/>
                            <a:pt x="137" y="46"/>
                          </a:cubicBezTo>
                          <a:cubicBezTo>
                            <a:pt x="137" y="46"/>
                            <a:pt x="137" y="46"/>
                            <a:pt x="137" y="46"/>
                          </a:cubicBezTo>
                          <a:cubicBezTo>
                            <a:pt x="136" y="47"/>
                            <a:pt x="135" y="47"/>
                            <a:pt x="134" y="48"/>
                          </a:cubicBezTo>
                          <a:cubicBezTo>
                            <a:pt x="134" y="48"/>
                            <a:pt x="134" y="48"/>
                            <a:pt x="134" y="48"/>
                          </a:cubicBezTo>
                          <a:cubicBezTo>
                            <a:pt x="133" y="49"/>
                            <a:pt x="133" y="48"/>
                            <a:pt x="133" y="49"/>
                          </a:cubicBezTo>
                          <a:cubicBezTo>
                            <a:pt x="133" y="49"/>
                            <a:pt x="133" y="49"/>
                            <a:pt x="133" y="49"/>
                          </a:cubicBezTo>
                          <a:cubicBezTo>
                            <a:pt x="132" y="49"/>
                            <a:pt x="132" y="49"/>
                            <a:pt x="132" y="50"/>
                          </a:cubicBezTo>
                          <a:cubicBezTo>
                            <a:pt x="132" y="50"/>
                            <a:pt x="132" y="50"/>
                            <a:pt x="132" y="50"/>
                          </a:cubicBezTo>
                          <a:cubicBezTo>
                            <a:pt x="131" y="50"/>
                            <a:pt x="131" y="50"/>
                            <a:pt x="130" y="51"/>
                          </a:cubicBezTo>
                          <a:cubicBezTo>
                            <a:pt x="130" y="51"/>
                            <a:pt x="130" y="51"/>
                            <a:pt x="130" y="51"/>
                          </a:cubicBezTo>
                          <a:cubicBezTo>
                            <a:pt x="130" y="51"/>
                            <a:pt x="130" y="51"/>
                            <a:pt x="130" y="51"/>
                          </a:cubicBezTo>
                          <a:cubicBezTo>
                            <a:pt x="130" y="51"/>
                            <a:pt x="129" y="52"/>
                            <a:pt x="129" y="52"/>
                          </a:cubicBezTo>
                          <a:cubicBezTo>
                            <a:pt x="129" y="52"/>
                            <a:pt x="129" y="52"/>
                            <a:pt x="129" y="52"/>
                          </a:cubicBezTo>
                          <a:cubicBezTo>
                            <a:pt x="129" y="52"/>
                            <a:pt x="129" y="52"/>
                            <a:pt x="129" y="52"/>
                          </a:cubicBezTo>
                          <a:cubicBezTo>
                            <a:pt x="129" y="52"/>
                            <a:pt x="128" y="52"/>
                            <a:pt x="128" y="52"/>
                          </a:cubicBezTo>
                          <a:cubicBezTo>
                            <a:pt x="128" y="52"/>
                            <a:pt x="128" y="52"/>
                            <a:pt x="127" y="52"/>
                          </a:cubicBezTo>
                          <a:cubicBezTo>
                            <a:pt x="124" y="55"/>
                            <a:pt x="121" y="59"/>
                            <a:pt x="117" y="60"/>
                          </a:cubicBezTo>
                          <a:cubicBezTo>
                            <a:pt x="117" y="60"/>
                            <a:pt x="116" y="61"/>
                            <a:pt x="116" y="61"/>
                          </a:cubicBezTo>
                          <a:cubicBezTo>
                            <a:pt x="116" y="62"/>
                            <a:pt x="116" y="62"/>
                            <a:pt x="116" y="62"/>
                          </a:cubicBezTo>
                          <a:cubicBezTo>
                            <a:pt x="115" y="63"/>
                            <a:pt x="114" y="63"/>
                            <a:pt x="114" y="64"/>
                          </a:cubicBezTo>
                          <a:cubicBezTo>
                            <a:pt x="114" y="65"/>
                            <a:pt x="113" y="66"/>
                            <a:pt x="112" y="67"/>
                          </a:cubicBezTo>
                          <a:cubicBezTo>
                            <a:pt x="111" y="67"/>
                            <a:pt x="111" y="68"/>
                            <a:pt x="110" y="68"/>
                          </a:cubicBezTo>
                          <a:cubicBezTo>
                            <a:pt x="110" y="68"/>
                            <a:pt x="110" y="68"/>
                            <a:pt x="110" y="68"/>
                          </a:cubicBezTo>
                          <a:cubicBezTo>
                            <a:pt x="110" y="68"/>
                            <a:pt x="110" y="68"/>
                            <a:pt x="110" y="68"/>
                          </a:cubicBezTo>
                          <a:cubicBezTo>
                            <a:pt x="108" y="70"/>
                            <a:pt x="106" y="70"/>
                            <a:pt x="105" y="71"/>
                          </a:cubicBezTo>
                          <a:cubicBezTo>
                            <a:pt x="105" y="71"/>
                            <a:pt x="105" y="71"/>
                            <a:pt x="105" y="71"/>
                          </a:cubicBezTo>
                          <a:cubicBezTo>
                            <a:pt x="103" y="72"/>
                            <a:pt x="104" y="74"/>
                            <a:pt x="102" y="75"/>
                          </a:cubicBezTo>
                          <a:cubicBezTo>
                            <a:pt x="102" y="75"/>
                            <a:pt x="102" y="75"/>
                            <a:pt x="102" y="75"/>
                          </a:cubicBezTo>
                          <a:cubicBezTo>
                            <a:pt x="101" y="76"/>
                            <a:pt x="100" y="77"/>
                            <a:pt x="99" y="78"/>
                          </a:cubicBezTo>
                          <a:cubicBezTo>
                            <a:pt x="99" y="78"/>
                            <a:pt x="99" y="78"/>
                            <a:pt x="99" y="78"/>
                          </a:cubicBezTo>
                          <a:cubicBezTo>
                            <a:pt x="99" y="79"/>
                            <a:pt x="98" y="79"/>
                            <a:pt x="98" y="80"/>
                          </a:cubicBezTo>
                          <a:cubicBezTo>
                            <a:pt x="98" y="80"/>
                            <a:pt x="98" y="80"/>
                            <a:pt x="98" y="80"/>
                          </a:cubicBezTo>
                          <a:cubicBezTo>
                            <a:pt x="96" y="80"/>
                            <a:pt x="95" y="80"/>
                            <a:pt x="94" y="82"/>
                          </a:cubicBezTo>
                          <a:cubicBezTo>
                            <a:pt x="94" y="82"/>
                            <a:pt x="94" y="82"/>
                            <a:pt x="94" y="82"/>
                          </a:cubicBezTo>
                          <a:cubicBezTo>
                            <a:pt x="93" y="82"/>
                            <a:pt x="92" y="82"/>
                            <a:pt x="92" y="83"/>
                          </a:cubicBezTo>
                          <a:cubicBezTo>
                            <a:pt x="92" y="83"/>
                            <a:pt x="92" y="83"/>
                            <a:pt x="92" y="83"/>
                          </a:cubicBezTo>
                          <a:cubicBezTo>
                            <a:pt x="92" y="83"/>
                            <a:pt x="92" y="83"/>
                            <a:pt x="92" y="83"/>
                          </a:cubicBezTo>
                          <a:cubicBezTo>
                            <a:pt x="90" y="85"/>
                            <a:pt x="88" y="88"/>
                            <a:pt x="85" y="88"/>
                          </a:cubicBezTo>
                          <a:cubicBezTo>
                            <a:pt x="85" y="89"/>
                            <a:pt x="85" y="89"/>
                            <a:pt x="85" y="89"/>
                          </a:cubicBezTo>
                          <a:cubicBezTo>
                            <a:pt x="85" y="89"/>
                            <a:pt x="85" y="89"/>
                            <a:pt x="85" y="89"/>
                          </a:cubicBezTo>
                          <a:cubicBezTo>
                            <a:pt x="84" y="89"/>
                            <a:pt x="84" y="90"/>
                            <a:pt x="84" y="90"/>
                          </a:cubicBezTo>
                          <a:cubicBezTo>
                            <a:pt x="84" y="90"/>
                            <a:pt x="84" y="90"/>
                            <a:pt x="84" y="90"/>
                          </a:cubicBezTo>
                          <a:cubicBezTo>
                            <a:pt x="84" y="91"/>
                            <a:pt x="83" y="91"/>
                            <a:pt x="83" y="91"/>
                          </a:cubicBezTo>
                          <a:cubicBezTo>
                            <a:pt x="82" y="92"/>
                            <a:pt x="82" y="92"/>
                            <a:pt x="81" y="93"/>
                          </a:cubicBezTo>
                          <a:cubicBezTo>
                            <a:pt x="81" y="94"/>
                            <a:pt x="80" y="94"/>
                            <a:pt x="80" y="94"/>
                          </a:cubicBezTo>
                          <a:cubicBezTo>
                            <a:pt x="79" y="94"/>
                            <a:pt x="79" y="94"/>
                            <a:pt x="78" y="95"/>
                          </a:cubicBezTo>
                          <a:cubicBezTo>
                            <a:pt x="78" y="95"/>
                            <a:pt x="78" y="95"/>
                            <a:pt x="78" y="95"/>
                          </a:cubicBezTo>
                          <a:cubicBezTo>
                            <a:pt x="77" y="95"/>
                            <a:pt x="77" y="95"/>
                            <a:pt x="77" y="95"/>
                          </a:cubicBezTo>
                          <a:cubicBezTo>
                            <a:pt x="77" y="95"/>
                            <a:pt x="77" y="95"/>
                            <a:pt x="77" y="95"/>
                          </a:cubicBezTo>
                          <a:cubicBezTo>
                            <a:pt x="76" y="95"/>
                            <a:pt x="76" y="95"/>
                            <a:pt x="75" y="96"/>
                          </a:cubicBezTo>
                          <a:cubicBezTo>
                            <a:pt x="75" y="96"/>
                            <a:pt x="75" y="97"/>
                            <a:pt x="75" y="97"/>
                          </a:cubicBezTo>
                          <a:cubicBezTo>
                            <a:pt x="75" y="97"/>
                            <a:pt x="75" y="97"/>
                            <a:pt x="75" y="97"/>
                          </a:cubicBezTo>
                          <a:cubicBezTo>
                            <a:pt x="74" y="98"/>
                            <a:pt x="74" y="98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3" y="99"/>
                            <a:pt x="73" y="99"/>
                            <a:pt x="73" y="99"/>
                          </a:cubicBezTo>
                          <a:cubicBezTo>
                            <a:pt x="72" y="100"/>
                            <a:pt x="72" y="100"/>
                            <a:pt x="72" y="100"/>
                          </a:cubicBezTo>
                          <a:cubicBezTo>
                            <a:pt x="72" y="100"/>
                            <a:pt x="72" y="100"/>
                            <a:pt x="72" y="100"/>
                          </a:cubicBezTo>
                          <a:cubicBezTo>
                            <a:pt x="72" y="100"/>
                            <a:pt x="71" y="101"/>
                            <a:pt x="71" y="101"/>
                          </a:cubicBezTo>
                          <a:cubicBezTo>
                            <a:pt x="71" y="101"/>
                            <a:pt x="71" y="101"/>
                            <a:pt x="71" y="101"/>
                          </a:cubicBezTo>
                          <a:cubicBezTo>
                            <a:pt x="70" y="101"/>
                            <a:pt x="70" y="102"/>
                            <a:pt x="69" y="103"/>
                          </a:cubicBezTo>
                          <a:cubicBezTo>
                            <a:pt x="69" y="103"/>
                            <a:pt x="69" y="103"/>
                            <a:pt x="69" y="103"/>
                          </a:cubicBezTo>
                          <a:cubicBezTo>
                            <a:pt x="68" y="103"/>
                            <a:pt x="67" y="104"/>
                            <a:pt x="67" y="105"/>
                          </a:cubicBezTo>
                          <a:cubicBezTo>
                            <a:pt x="67" y="105"/>
                            <a:pt x="67" y="105"/>
                            <a:pt x="67" y="105"/>
                          </a:cubicBezTo>
                          <a:cubicBezTo>
                            <a:pt x="67" y="105"/>
                            <a:pt x="67" y="105"/>
                            <a:pt x="66" y="106"/>
                          </a:cubicBezTo>
                          <a:cubicBezTo>
                            <a:pt x="67" y="106"/>
                            <a:pt x="67" y="106"/>
                            <a:pt x="67" y="106"/>
                          </a:cubicBezTo>
                          <a:cubicBezTo>
                            <a:pt x="66" y="106"/>
                            <a:pt x="66" y="106"/>
                            <a:pt x="65" y="106"/>
                          </a:cubicBezTo>
                          <a:cubicBezTo>
                            <a:pt x="65" y="107"/>
                            <a:pt x="65" y="107"/>
                            <a:pt x="65" y="107"/>
                          </a:cubicBezTo>
                          <a:cubicBezTo>
                            <a:pt x="65" y="107"/>
                            <a:pt x="65" y="107"/>
                            <a:pt x="65" y="107"/>
                          </a:cubicBezTo>
                          <a:cubicBezTo>
                            <a:pt x="64" y="108"/>
                            <a:pt x="63" y="108"/>
                            <a:pt x="63" y="109"/>
                          </a:cubicBezTo>
                          <a:cubicBezTo>
                            <a:pt x="62" y="110"/>
                            <a:pt x="62" y="110"/>
                            <a:pt x="63" y="111"/>
                          </a:cubicBezTo>
                          <a:cubicBezTo>
                            <a:pt x="63" y="111"/>
                            <a:pt x="64" y="112"/>
                            <a:pt x="64" y="112"/>
                          </a:cubicBezTo>
                          <a:cubicBezTo>
                            <a:pt x="64" y="112"/>
                            <a:pt x="64" y="112"/>
                            <a:pt x="64" y="112"/>
                          </a:cubicBezTo>
                          <a:cubicBezTo>
                            <a:pt x="63" y="112"/>
                            <a:pt x="63" y="112"/>
                            <a:pt x="63" y="112"/>
                          </a:cubicBezTo>
                          <a:cubicBezTo>
                            <a:pt x="62" y="112"/>
                            <a:pt x="62" y="112"/>
                            <a:pt x="61" y="112"/>
                          </a:cubicBezTo>
                          <a:cubicBezTo>
                            <a:pt x="61" y="111"/>
                            <a:pt x="60" y="111"/>
                            <a:pt x="60" y="112"/>
                          </a:cubicBezTo>
                          <a:cubicBezTo>
                            <a:pt x="59" y="112"/>
                            <a:pt x="59" y="113"/>
                            <a:pt x="58" y="113"/>
                          </a:cubicBezTo>
                          <a:cubicBezTo>
                            <a:pt x="58" y="113"/>
                            <a:pt x="58" y="113"/>
                            <a:pt x="58" y="113"/>
                          </a:cubicBezTo>
                          <a:cubicBezTo>
                            <a:pt x="58" y="114"/>
                            <a:pt x="58" y="114"/>
                            <a:pt x="58" y="114"/>
                          </a:cubicBezTo>
                          <a:cubicBezTo>
                            <a:pt x="58" y="114"/>
                            <a:pt x="58" y="113"/>
                            <a:pt x="58" y="113"/>
                          </a:cubicBezTo>
                          <a:cubicBezTo>
                            <a:pt x="57" y="114"/>
                            <a:pt x="57" y="114"/>
                            <a:pt x="57" y="115"/>
                          </a:cubicBezTo>
                          <a:cubicBezTo>
                            <a:pt x="57" y="115"/>
                            <a:pt x="56" y="115"/>
                            <a:pt x="56" y="115"/>
                          </a:cubicBezTo>
                          <a:cubicBezTo>
                            <a:pt x="56" y="115"/>
                            <a:pt x="56" y="116"/>
                            <a:pt x="56" y="116"/>
                          </a:cubicBezTo>
                          <a:cubicBezTo>
                            <a:pt x="56" y="116"/>
                            <a:pt x="56" y="117"/>
                            <a:pt x="56" y="117"/>
                          </a:cubicBezTo>
                          <a:cubicBezTo>
                            <a:pt x="56" y="117"/>
                            <a:pt x="56" y="117"/>
                            <a:pt x="56" y="117"/>
                          </a:cubicBezTo>
                          <a:cubicBezTo>
                            <a:pt x="55" y="117"/>
                            <a:pt x="54" y="118"/>
                            <a:pt x="54" y="119"/>
                          </a:cubicBezTo>
                          <a:cubicBezTo>
                            <a:pt x="54" y="119"/>
                            <a:pt x="54" y="119"/>
                            <a:pt x="54" y="119"/>
                          </a:cubicBezTo>
                          <a:cubicBezTo>
                            <a:pt x="53" y="119"/>
                            <a:pt x="53" y="119"/>
                            <a:pt x="53" y="120"/>
                          </a:cubicBezTo>
                          <a:cubicBezTo>
                            <a:pt x="53" y="120"/>
                            <a:pt x="53" y="120"/>
                            <a:pt x="53" y="120"/>
                          </a:cubicBezTo>
                          <a:cubicBezTo>
                            <a:pt x="53" y="120"/>
                            <a:pt x="52" y="120"/>
                            <a:pt x="52" y="121"/>
                          </a:cubicBezTo>
                          <a:cubicBezTo>
                            <a:pt x="52" y="121"/>
                            <a:pt x="52" y="121"/>
                            <a:pt x="52" y="121"/>
                          </a:cubicBezTo>
                          <a:cubicBezTo>
                            <a:pt x="51" y="121"/>
                            <a:pt x="51" y="121"/>
                            <a:pt x="50" y="123"/>
                          </a:cubicBezTo>
                          <a:cubicBezTo>
                            <a:pt x="50" y="123"/>
                            <a:pt x="50" y="123"/>
                            <a:pt x="50" y="123"/>
                          </a:cubicBezTo>
                          <a:cubicBezTo>
                            <a:pt x="50" y="123"/>
                            <a:pt x="50" y="123"/>
                            <a:pt x="50" y="123"/>
                          </a:cubicBezTo>
                          <a:cubicBezTo>
                            <a:pt x="49" y="123"/>
                            <a:pt x="49" y="124"/>
                            <a:pt x="49" y="124"/>
                          </a:cubicBezTo>
                          <a:cubicBezTo>
                            <a:pt x="49" y="124"/>
                            <a:pt x="49" y="124"/>
                            <a:pt x="49" y="124"/>
                          </a:cubicBezTo>
                          <a:cubicBezTo>
                            <a:pt x="48" y="124"/>
                            <a:pt x="48" y="124"/>
                            <a:pt x="48" y="124"/>
                          </a:cubicBezTo>
                          <a:cubicBezTo>
                            <a:pt x="46" y="125"/>
                            <a:pt x="45" y="127"/>
                            <a:pt x="44" y="128"/>
                          </a:cubicBezTo>
                          <a:cubicBezTo>
                            <a:pt x="44" y="128"/>
                            <a:pt x="44" y="128"/>
                            <a:pt x="44" y="128"/>
                          </a:cubicBezTo>
                          <a:cubicBezTo>
                            <a:pt x="44" y="128"/>
                            <a:pt x="44" y="128"/>
                            <a:pt x="44" y="128"/>
                          </a:cubicBezTo>
                          <a:cubicBezTo>
                            <a:pt x="44" y="128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3" y="129"/>
                            <a:pt x="43" y="129"/>
                            <a:pt x="43" y="129"/>
                          </a:cubicBezTo>
                          <a:cubicBezTo>
                            <a:pt x="42" y="129"/>
                            <a:pt x="42" y="129"/>
                            <a:pt x="42" y="130"/>
                          </a:cubicBezTo>
                          <a:cubicBezTo>
                            <a:pt x="42" y="131"/>
                            <a:pt x="42" y="131"/>
                            <a:pt x="42" y="131"/>
                          </a:cubicBezTo>
                          <a:cubicBezTo>
                            <a:pt x="42" y="131"/>
                            <a:pt x="42" y="131"/>
                            <a:pt x="42" y="131"/>
                          </a:cubicBezTo>
                          <a:cubicBezTo>
                            <a:pt x="41" y="132"/>
                            <a:pt x="41" y="132"/>
                            <a:pt x="41" y="132"/>
                          </a:cubicBezTo>
                          <a:cubicBezTo>
                            <a:pt x="42" y="133"/>
                            <a:pt x="42" y="133"/>
                            <a:pt x="43" y="133"/>
                          </a:cubicBezTo>
                          <a:cubicBezTo>
                            <a:pt x="43" y="133"/>
                            <a:pt x="43" y="133"/>
                            <a:pt x="43" y="133"/>
                          </a:cubicBezTo>
                          <a:cubicBezTo>
                            <a:pt x="43" y="134"/>
                            <a:pt x="42" y="134"/>
                            <a:pt x="42" y="134"/>
                          </a:cubicBezTo>
                          <a:cubicBezTo>
                            <a:pt x="42" y="134"/>
                            <a:pt x="42" y="134"/>
                            <a:pt x="41" y="134"/>
                          </a:cubicBezTo>
                          <a:cubicBezTo>
                            <a:pt x="41" y="134"/>
                            <a:pt x="40" y="134"/>
                            <a:pt x="40" y="135"/>
                          </a:cubicBezTo>
                          <a:cubicBezTo>
                            <a:pt x="40" y="135"/>
                            <a:pt x="40" y="135"/>
                            <a:pt x="40" y="135"/>
                          </a:cubicBezTo>
                          <a:cubicBezTo>
                            <a:pt x="39" y="136"/>
                            <a:pt x="39" y="136"/>
                            <a:pt x="39" y="136"/>
                          </a:cubicBezTo>
                          <a:cubicBezTo>
                            <a:pt x="38" y="137"/>
                            <a:pt x="37" y="138"/>
                            <a:pt x="37" y="139"/>
                          </a:cubicBezTo>
                          <a:cubicBezTo>
                            <a:pt x="37" y="139"/>
                            <a:pt x="37" y="139"/>
                            <a:pt x="37" y="139"/>
                          </a:cubicBezTo>
                          <a:cubicBezTo>
                            <a:pt x="36" y="139"/>
                            <a:pt x="36" y="139"/>
                            <a:pt x="36" y="140"/>
                          </a:cubicBezTo>
                          <a:cubicBezTo>
                            <a:pt x="36" y="140"/>
                            <a:pt x="36" y="140"/>
                            <a:pt x="36" y="140"/>
                          </a:cubicBezTo>
                          <a:cubicBezTo>
                            <a:pt x="35" y="140"/>
                            <a:pt x="35" y="140"/>
                            <a:pt x="34" y="141"/>
                          </a:cubicBezTo>
                          <a:cubicBezTo>
                            <a:pt x="34" y="141"/>
                            <a:pt x="34" y="141"/>
                            <a:pt x="34" y="141"/>
                          </a:cubicBezTo>
                          <a:cubicBezTo>
                            <a:pt x="34" y="141"/>
                            <a:pt x="34" y="141"/>
                            <a:pt x="34" y="141"/>
                          </a:cubicBezTo>
                          <a:cubicBezTo>
                            <a:pt x="33" y="142"/>
                            <a:pt x="33" y="142"/>
                            <a:pt x="33" y="143"/>
                          </a:cubicBezTo>
                          <a:cubicBezTo>
                            <a:pt x="33" y="143"/>
                            <a:pt x="33" y="144"/>
                            <a:pt x="33" y="144"/>
                          </a:cubicBezTo>
                          <a:cubicBezTo>
                            <a:pt x="33" y="145"/>
                            <a:pt x="33" y="145"/>
                            <a:pt x="33" y="145"/>
                          </a:cubicBezTo>
                          <a:cubicBezTo>
                            <a:pt x="32" y="145"/>
                            <a:pt x="32" y="145"/>
                            <a:pt x="32" y="145"/>
                          </a:cubicBezTo>
                          <a:cubicBezTo>
                            <a:pt x="32" y="145"/>
                            <a:pt x="32" y="145"/>
                            <a:pt x="32" y="145"/>
                          </a:cubicBezTo>
                          <a:cubicBezTo>
                            <a:pt x="31" y="145"/>
                            <a:pt x="31" y="145"/>
                            <a:pt x="31" y="146"/>
                          </a:cubicBezTo>
                          <a:cubicBezTo>
                            <a:pt x="31" y="147"/>
                            <a:pt x="30" y="148"/>
                            <a:pt x="29" y="149"/>
                          </a:cubicBezTo>
                          <a:cubicBezTo>
                            <a:pt x="29" y="149"/>
                            <a:pt x="29" y="149"/>
                            <a:pt x="29" y="149"/>
                          </a:cubicBezTo>
                          <a:cubicBezTo>
                            <a:pt x="29" y="149"/>
                            <a:pt x="29" y="149"/>
                            <a:pt x="29" y="149"/>
                          </a:cubicBezTo>
                          <a:cubicBezTo>
                            <a:pt x="27" y="150"/>
                            <a:pt x="26" y="151"/>
                            <a:pt x="25" y="154"/>
                          </a:cubicBezTo>
                          <a:cubicBezTo>
                            <a:pt x="25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4"/>
                            <a:pt x="24" y="154"/>
                          </a:cubicBezTo>
                          <a:cubicBezTo>
                            <a:pt x="24" y="154"/>
                            <a:pt x="24" y="155"/>
                            <a:pt x="23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4" y="155"/>
                          </a:cubicBezTo>
                          <a:cubicBezTo>
                            <a:pt x="24" y="155"/>
                            <a:pt x="24" y="155"/>
                            <a:pt x="23" y="155"/>
                          </a:cubicBezTo>
                          <a:cubicBezTo>
                            <a:pt x="23" y="155"/>
                            <a:pt x="23" y="155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2" y="156"/>
                            <a:pt x="22" y="156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7"/>
                          </a:cubicBezTo>
                          <a:cubicBezTo>
                            <a:pt x="23" y="157"/>
                            <a:pt x="23" y="157"/>
                            <a:pt x="23" y="158"/>
                          </a:cubicBezTo>
                          <a:cubicBezTo>
                            <a:pt x="24" y="158"/>
                            <a:pt x="24" y="158"/>
                            <a:pt x="24" y="159"/>
                          </a:cubicBezTo>
                          <a:cubicBezTo>
                            <a:pt x="24" y="160"/>
                            <a:pt x="24" y="160"/>
                            <a:pt x="23" y="161"/>
                          </a:cubicBezTo>
                          <a:cubicBezTo>
                            <a:pt x="23" y="161"/>
                            <a:pt x="24" y="161"/>
                            <a:pt x="24" y="161"/>
                          </a:cubicBezTo>
                          <a:cubicBezTo>
                            <a:pt x="24" y="161"/>
                            <a:pt x="24" y="161"/>
                            <a:pt x="24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3" y="161"/>
                            <a:pt x="23" y="161"/>
                            <a:pt x="23" y="161"/>
                          </a:cubicBezTo>
                          <a:cubicBezTo>
                            <a:pt x="22" y="161"/>
                            <a:pt x="21" y="161"/>
                            <a:pt x="21" y="161"/>
                          </a:cubicBezTo>
                          <a:cubicBezTo>
                            <a:pt x="20" y="161"/>
                            <a:pt x="20" y="161"/>
                            <a:pt x="19" y="161"/>
                          </a:cubicBezTo>
                          <a:cubicBezTo>
                            <a:pt x="19" y="161"/>
                            <a:pt x="19" y="161"/>
                            <a:pt x="19" y="161"/>
                          </a:cubicBezTo>
                          <a:cubicBezTo>
                            <a:pt x="19" y="160"/>
                            <a:pt x="19" y="160"/>
                            <a:pt x="19" y="161"/>
                          </a:cubicBezTo>
                          <a:cubicBezTo>
                            <a:pt x="19" y="161"/>
                            <a:pt x="19" y="161"/>
                            <a:pt x="19" y="161"/>
                          </a:cubicBezTo>
                          <a:cubicBezTo>
                            <a:pt x="18" y="161"/>
                            <a:pt x="18" y="161"/>
                            <a:pt x="19" y="162"/>
                          </a:cubicBezTo>
                          <a:cubicBezTo>
                            <a:pt x="19" y="162"/>
                            <a:pt x="19" y="162"/>
                            <a:pt x="19" y="162"/>
                          </a:cubicBezTo>
                          <a:cubicBezTo>
                            <a:pt x="19" y="162"/>
                            <a:pt x="19" y="162"/>
                            <a:pt x="19" y="162"/>
                          </a:cubicBezTo>
                          <a:cubicBezTo>
                            <a:pt x="19" y="162"/>
                            <a:pt x="20" y="162"/>
                            <a:pt x="20" y="162"/>
                          </a:cubicBezTo>
                          <a:cubicBezTo>
                            <a:pt x="20" y="163"/>
                            <a:pt x="20" y="163"/>
                            <a:pt x="19" y="164"/>
                          </a:cubicBezTo>
                          <a:cubicBezTo>
                            <a:pt x="19" y="163"/>
                            <a:pt x="19" y="163"/>
                            <a:pt x="19" y="163"/>
                          </a:cubicBezTo>
                          <a:cubicBezTo>
                            <a:pt x="18" y="163"/>
                            <a:pt x="18" y="163"/>
                            <a:pt x="18" y="163"/>
                          </a:cubicBezTo>
                          <a:cubicBezTo>
                            <a:pt x="18" y="164"/>
                            <a:pt x="17" y="164"/>
                            <a:pt x="17" y="164"/>
                          </a:cubicBezTo>
                          <a:cubicBezTo>
                            <a:pt x="16" y="164"/>
                            <a:pt x="16" y="165"/>
                            <a:pt x="17" y="166"/>
                          </a:cubicBezTo>
                          <a:cubicBezTo>
                            <a:pt x="17" y="166"/>
                            <a:pt x="17" y="166"/>
                            <a:pt x="17" y="166"/>
                          </a:cubicBezTo>
                          <a:cubicBezTo>
                            <a:pt x="17" y="166"/>
                            <a:pt x="17" y="167"/>
                            <a:pt x="17" y="167"/>
                          </a:cubicBezTo>
                          <a:cubicBezTo>
                            <a:pt x="18" y="167"/>
                            <a:pt x="18" y="167"/>
                            <a:pt x="18" y="167"/>
                          </a:cubicBezTo>
                          <a:cubicBezTo>
                            <a:pt x="19" y="168"/>
                            <a:pt x="18" y="168"/>
                            <a:pt x="18" y="169"/>
                          </a:cubicBezTo>
                          <a:cubicBezTo>
                            <a:pt x="17" y="169"/>
                            <a:pt x="17" y="169"/>
                            <a:pt x="16" y="170"/>
                          </a:cubicBezTo>
                          <a:cubicBezTo>
                            <a:pt x="16" y="170"/>
                            <a:pt x="16" y="170"/>
                            <a:pt x="16" y="171"/>
                          </a:cubicBezTo>
                          <a:cubicBezTo>
                            <a:pt x="15" y="171"/>
                            <a:pt x="15" y="171"/>
                            <a:pt x="14" y="172"/>
                          </a:cubicBezTo>
                          <a:cubicBezTo>
                            <a:pt x="14" y="172"/>
                            <a:pt x="14" y="172"/>
                            <a:pt x="14" y="173"/>
                          </a:cubicBezTo>
                          <a:cubicBezTo>
                            <a:pt x="14" y="173"/>
                            <a:pt x="14" y="173"/>
                            <a:pt x="14" y="174"/>
                          </a:cubicBezTo>
                          <a:cubicBezTo>
                            <a:pt x="14" y="174"/>
                            <a:pt x="15" y="174"/>
                            <a:pt x="15" y="173"/>
                          </a:cubicBezTo>
                          <a:cubicBezTo>
                            <a:pt x="15" y="173"/>
                            <a:pt x="16" y="173"/>
                            <a:pt x="16" y="173"/>
                          </a:cubicBezTo>
                          <a:cubicBezTo>
                            <a:pt x="17" y="173"/>
                            <a:pt x="17" y="173"/>
                            <a:pt x="18" y="173"/>
                          </a:cubicBezTo>
                          <a:cubicBezTo>
                            <a:pt x="18" y="174"/>
                            <a:pt x="17" y="174"/>
                            <a:pt x="17" y="174"/>
                          </a:cubicBezTo>
                          <a:cubicBezTo>
                            <a:pt x="18" y="175"/>
                            <a:pt x="17" y="175"/>
                            <a:pt x="17" y="176"/>
                          </a:cubicBezTo>
                          <a:cubicBezTo>
                            <a:pt x="17" y="176"/>
                            <a:pt x="17" y="176"/>
                            <a:pt x="17" y="176"/>
                          </a:cubicBezTo>
                          <a:cubicBezTo>
                            <a:pt x="17" y="176"/>
                            <a:pt x="17" y="177"/>
                            <a:pt x="16" y="177"/>
                          </a:cubicBezTo>
                          <a:cubicBezTo>
                            <a:pt x="16" y="177"/>
                            <a:pt x="16" y="177"/>
                            <a:pt x="16" y="177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6" y="178"/>
                          </a:cubicBezTo>
                          <a:cubicBezTo>
                            <a:pt x="16" y="178"/>
                            <a:pt x="16" y="178"/>
                            <a:pt x="16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5" y="178"/>
                            <a:pt x="15" y="178"/>
                            <a:pt x="15" y="178"/>
                          </a:cubicBezTo>
                          <a:cubicBezTo>
                            <a:pt x="14" y="178"/>
                            <a:pt x="14" y="179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4" y="180"/>
                            <a:pt x="14" y="180"/>
                            <a:pt x="14" y="180"/>
                          </a:cubicBezTo>
                          <a:cubicBezTo>
                            <a:pt x="13" y="180"/>
                            <a:pt x="13" y="181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3" y="182"/>
                            <a:pt x="13" y="182"/>
                            <a:pt x="13" y="182"/>
                          </a:cubicBezTo>
                          <a:cubicBezTo>
                            <a:pt x="12" y="182"/>
                            <a:pt x="12" y="182"/>
                            <a:pt x="11" y="182"/>
                          </a:cubicBezTo>
                          <a:cubicBezTo>
                            <a:pt x="11" y="183"/>
                            <a:pt x="11" y="183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1" y="184"/>
                            <a:pt x="11" y="184"/>
                            <a:pt x="11" y="184"/>
                          </a:cubicBezTo>
                          <a:cubicBezTo>
                            <a:pt x="10" y="184"/>
                            <a:pt x="9" y="184"/>
                            <a:pt x="9" y="185"/>
                          </a:cubicBezTo>
                          <a:cubicBezTo>
                            <a:pt x="9" y="185"/>
                            <a:pt x="10" y="185"/>
                            <a:pt x="10" y="185"/>
                          </a:cubicBezTo>
                          <a:cubicBezTo>
                            <a:pt x="10" y="185"/>
                            <a:pt x="10" y="185"/>
                            <a:pt x="10" y="185"/>
                          </a:cubicBezTo>
                          <a:cubicBezTo>
                            <a:pt x="9" y="185"/>
                            <a:pt x="9" y="185"/>
                            <a:pt x="9" y="185"/>
                          </a:cubicBezTo>
                          <a:cubicBezTo>
                            <a:pt x="9" y="185"/>
                            <a:pt x="9" y="186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9" y="187"/>
                            <a:pt x="9" y="187"/>
                            <a:pt x="9" y="187"/>
                          </a:cubicBezTo>
                          <a:cubicBezTo>
                            <a:pt x="8" y="187"/>
                            <a:pt x="8" y="187"/>
                            <a:pt x="8" y="187"/>
                          </a:cubicBezTo>
                          <a:cubicBezTo>
                            <a:pt x="8" y="188"/>
                            <a:pt x="7" y="188"/>
                            <a:pt x="7" y="189"/>
                          </a:cubicBezTo>
                          <a:cubicBezTo>
                            <a:pt x="7" y="189"/>
                            <a:pt x="7" y="190"/>
                            <a:pt x="7" y="190"/>
                          </a:cubicBezTo>
                          <a:cubicBezTo>
                            <a:pt x="7" y="190"/>
                            <a:pt x="7" y="190"/>
                            <a:pt x="7" y="191"/>
                          </a:cubicBezTo>
                          <a:cubicBezTo>
                            <a:pt x="7" y="191"/>
                            <a:pt x="6" y="191"/>
                            <a:pt x="6" y="191"/>
                          </a:cubicBezTo>
                          <a:cubicBezTo>
                            <a:pt x="6" y="191"/>
                            <a:pt x="6" y="191"/>
                            <a:pt x="7" y="191"/>
                          </a:cubicBezTo>
                          <a:cubicBezTo>
                            <a:pt x="7" y="192"/>
                            <a:pt x="7" y="192"/>
                            <a:pt x="7" y="192"/>
                          </a:cubicBezTo>
                          <a:cubicBezTo>
                            <a:pt x="6" y="192"/>
                            <a:pt x="6" y="193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6" y="194"/>
                            <a:pt x="6" y="194"/>
                            <a:pt x="6" y="194"/>
                          </a:cubicBezTo>
                          <a:cubicBezTo>
                            <a:pt x="5" y="194"/>
                            <a:pt x="5" y="194"/>
                            <a:pt x="5" y="195"/>
                          </a:cubicBezTo>
                          <a:cubicBezTo>
                            <a:pt x="4" y="196"/>
                            <a:pt x="4" y="197"/>
                            <a:pt x="4" y="198"/>
                          </a:cubicBezTo>
                          <a:cubicBezTo>
                            <a:pt x="3" y="198"/>
                            <a:pt x="3" y="198"/>
                            <a:pt x="3" y="199"/>
                          </a:cubicBezTo>
                          <a:cubicBezTo>
                            <a:pt x="3" y="199"/>
                            <a:pt x="3" y="199"/>
                            <a:pt x="3" y="199"/>
                          </a:cubicBezTo>
                          <a:cubicBezTo>
                            <a:pt x="2" y="199"/>
                            <a:pt x="1" y="199"/>
                            <a:pt x="1" y="200"/>
                          </a:cubicBezTo>
                          <a:cubicBezTo>
                            <a:pt x="1" y="200"/>
                            <a:pt x="1" y="200"/>
                            <a:pt x="1" y="200"/>
                          </a:cubicBezTo>
                          <a:cubicBezTo>
                            <a:pt x="1" y="200"/>
                            <a:pt x="0" y="200"/>
                            <a:pt x="1" y="201"/>
                          </a:cubicBezTo>
                          <a:cubicBezTo>
                            <a:pt x="1" y="201"/>
                            <a:pt x="1" y="201"/>
                            <a:pt x="1" y="201"/>
                          </a:cubicBezTo>
                          <a:cubicBezTo>
                            <a:pt x="2" y="201"/>
                            <a:pt x="2" y="201"/>
                            <a:pt x="3" y="201"/>
                          </a:cubicBezTo>
                          <a:cubicBezTo>
                            <a:pt x="3" y="201"/>
                            <a:pt x="3" y="201"/>
                            <a:pt x="3" y="201"/>
                          </a:cubicBezTo>
                          <a:cubicBezTo>
                            <a:pt x="3" y="200"/>
                            <a:pt x="3" y="200"/>
                            <a:pt x="3" y="200"/>
                          </a:cubicBezTo>
                          <a:cubicBezTo>
                            <a:pt x="4" y="201"/>
                            <a:pt x="4" y="201"/>
                            <a:pt x="4" y="201"/>
                          </a:cubicBezTo>
                          <a:cubicBezTo>
                            <a:pt x="4" y="201"/>
                            <a:pt x="4" y="200"/>
                            <a:pt x="5" y="200"/>
                          </a:cubicBezTo>
                          <a:cubicBezTo>
                            <a:pt x="5" y="199"/>
                            <a:pt x="5" y="199"/>
                            <a:pt x="5" y="199"/>
                          </a:cubicBezTo>
                          <a:cubicBezTo>
                            <a:pt x="5" y="199"/>
                            <a:pt x="5" y="199"/>
                            <a:pt x="5" y="198"/>
                          </a:cubicBezTo>
                          <a:cubicBezTo>
                            <a:pt x="6" y="198"/>
                            <a:pt x="6" y="198"/>
                            <a:pt x="6" y="198"/>
                          </a:cubicBezTo>
                          <a:cubicBezTo>
                            <a:pt x="6" y="198"/>
                            <a:pt x="6" y="198"/>
                            <a:pt x="6" y="198"/>
                          </a:cubicBezTo>
                          <a:cubicBezTo>
                            <a:pt x="7" y="197"/>
                            <a:pt x="8" y="196"/>
                            <a:pt x="9" y="196"/>
                          </a:cubicBezTo>
                          <a:cubicBezTo>
                            <a:pt x="9" y="195"/>
                            <a:pt x="9" y="195"/>
                            <a:pt x="9" y="194"/>
                          </a:cubicBezTo>
                          <a:cubicBezTo>
                            <a:pt x="9" y="194"/>
                            <a:pt x="9" y="193"/>
                            <a:pt x="9" y="193"/>
                          </a:cubicBezTo>
                          <a:cubicBezTo>
                            <a:pt x="9" y="193"/>
                            <a:pt x="9" y="193"/>
                            <a:pt x="9" y="193"/>
                          </a:cubicBezTo>
                          <a:cubicBezTo>
                            <a:pt x="9" y="192"/>
                            <a:pt x="9" y="192"/>
                            <a:pt x="9" y="192"/>
                          </a:cubicBezTo>
                          <a:cubicBezTo>
                            <a:pt x="9" y="192"/>
                            <a:pt x="9" y="192"/>
                            <a:pt x="9" y="191"/>
                          </a:cubicBezTo>
                          <a:cubicBezTo>
                            <a:pt x="9" y="191"/>
                            <a:pt x="9" y="191"/>
                            <a:pt x="9" y="191"/>
                          </a:cubicBezTo>
                          <a:cubicBezTo>
                            <a:pt x="9" y="190"/>
                            <a:pt x="9" y="190"/>
                            <a:pt x="10" y="189"/>
                          </a:cubicBezTo>
                          <a:cubicBezTo>
                            <a:pt x="11" y="188"/>
                            <a:pt x="12" y="187"/>
                            <a:pt x="14" y="187"/>
                          </a:cubicBezTo>
                          <a:cubicBezTo>
                            <a:pt x="14" y="187"/>
                            <a:pt x="14" y="187"/>
                            <a:pt x="14" y="186"/>
                          </a:cubicBezTo>
                          <a:cubicBezTo>
                            <a:pt x="14" y="186"/>
                            <a:pt x="14" y="186"/>
                            <a:pt x="14" y="185"/>
                          </a:cubicBezTo>
                          <a:cubicBezTo>
                            <a:pt x="14" y="184"/>
                            <a:pt x="15" y="183"/>
                            <a:pt x="15" y="183"/>
                          </a:cubicBezTo>
                          <a:cubicBezTo>
                            <a:pt x="16" y="182"/>
                            <a:pt x="16" y="182"/>
                            <a:pt x="16" y="182"/>
                          </a:cubicBezTo>
                          <a:cubicBezTo>
                            <a:pt x="16" y="181"/>
                            <a:pt x="17" y="180"/>
                            <a:pt x="17" y="179"/>
                          </a:cubicBezTo>
                          <a:cubicBezTo>
                            <a:pt x="18" y="179"/>
                            <a:pt x="18" y="179"/>
                            <a:pt x="18" y="179"/>
                          </a:cubicBezTo>
                          <a:cubicBezTo>
                            <a:pt x="18" y="178"/>
                            <a:pt x="18" y="178"/>
                            <a:pt x="18" y="178"/>
                          </a:cubicBezTo>
                          <a:cubicBezTo>
                            <a:pt x="18" y="178"/>
                            <a:pt x="18" y="178"/>
                            <a:pt x="18" y="178"/>
                          </a:cubicBezTo>
                          <a:cubicBezTo>
                            <a:pt x="18" y="176"/>
                            <a:pt x="19" y="175"/>
                            <a:pt x="20" y="173"/>
                          </a:cubicBezTo>
                          <a:cubicBezTo>
                            <a:pt x="20" y="173"/>
                            <a:pt x="20" y="173"/>
                            <a:pt x="20" y="173"/>
                          </a:cubicBezTo>
                          <a:cubicBezTo>
                            <a:pt x="20" y="173"/>
                            <a:pt x="20" y="172"/>
                            <a:pt x="20" y="172"/>
                          </a:cubicBezTo>
                          <a:cubicBezTo>
                            <a:pt x="20" y="172"/>
                            <a:pt x="20" y="172"/>
                            <a:pt x="21" y="172"/>
                          </a:cubicBezTo>
                          <a:cubicBezTo>
                            <a:pt x="21" y="171"/>
                            <a:pt x="21" y="171"/>
                            <a:pt x="21" y="170"/>
                          </a:cubicBezTo>
                          <a:cubicBezTo>
                            <a:pt x="21" y="170"/>
                            <a:pt x="21" y="170"/>
                            <a:pt x="22" y="170"/>
                          </a:cubicBezTo>
                          <a:cubicBezTo>
                            <a:pt x="22" y="169"/>
                            <a:pt x="23" y="168"/>
                            <a:pt x="24" y="168"/>
                          </a:cubicBezTo>
                          <a:cubicBezTo>
                            <a:pt x="25" y="168"/>
                            <a:pt x="25" y="168"/>
                            <a:pt x="25" y="168"/>
                          </a:cubicBezTo>
                          <a:cubicBezTo>
                            <a:pt x="25" y="169"/>
                            <a:pt x="25" y="169"/>
                            <a:pt x="25" y="170"/>
                          </a:cubicBezTo>
                          <a:cubicBezTo>
                            <a:pt x="24" y="170"/>
                            <a:pt x="25" y="170"/>
                            <a:pt x="25" y="170"/>
                          </a:cubicBezTo>
                          <a:cubicBezTo>
                            <a:pt x="26" y="170"/>
                            <a:pt x="26" y="170"/>
                            <a:pt x="27" y="170"/>
                          </a:cubicBezTo>
                          <a:cubicBezTo>
                            <a:pt x="27" y="170"/>
                            <a:pt x="28" y="170"/>
                            <a:pt x="28" y="170"/>
                          </a:cubicBezTo>
                          <a:cubicBezTo>
                            <a:pt x="28" y="169"/>
                            <a:pt x="29" y="169"/>
                            <a:pt x="29" y="169"/>
                          </a:cubicBezTo>
                          <a:cubicBezTo>
                            <a:pt x="29" y="168"/>
                            <a:pt x="28" y="168"/>
                            <a:pt x="28" y="168"/>
                          </a:cubicBezTo>
                          <a:cubicBezTo>
                            <a:pt x="28" y="168"/>
                            <a:pt x="28" y="168"/>
                            <a:pt x="28" y="167"/>
                          </a:cubicBezTo>
                          <a:cubicBezTo>
                            <a:pt x="27" y="167"/>
                            <a:pt x="27" y="167"/>
                            <a:pt x="27" y="167"/>
                          </a:cubicBezTo>
                          <a:cubicBezTo>
                            <a:pt x="28" y="167"/>
                            <a:pt x="28" y="167"/>
                            <a:pt x="28" y="167"/>
                          </a:cubicBezTo>
                          <a:cubicBezTo>
                            <a:pt x="28" y="167"/>
                            <a:pt x="28" y="168"/>
                            <a:pt x="28" y="168"/>
                          </a:cubicBezTo>
                          <a:cubicBezTo>
                            <a:pt x="28" y="167"/>
                            <a:pt x="29" y="166"/>
                            <a:pt x="28" y="166"/>
                          </a:cubicBezTo>
                          <a:cubicBezTo>
                            <a:pt x="28" y="165"/>
                            <a:pt x="28" y="164"/>
                            <a:pt x="28" y="164"/>
                          </a:cubicBezTo>
                          <a:cubicBezTo>
                            <a:pt x="29" y="164"/>
                            <a:pt x="29" y="164"/>
                            <a:pt x="29" y="163"/>
                          </a:cubicBezTo>
                          <a:cubicBezTo>
                            <a:pt x="29" y="163"/>
                            <a:pt x="29" y="163"/>
                            <a:pt x="30" y="162"/>
                          </a:cubicBezTo>
                          <a:cubicBezTo>
                            <a:pt x="31" y="158"/>
                            <a:pt x="33" y="155"/>
                            <a:pt x="35" y="152"/>
                          </a:cubicBezTo>
                          <a:cubicBezTo>
                            <a:pt x="35" y="151"/>
                            <a:pt x="35" y="151"/>
                            <a:pt x="36" y="151"/>
                          </a:cubicBezTo>
                          <a:cubicBezTo>
                            <a:pt x="36" y="150"/>
                            <a:pt x="37" y="149"/>
                            <a:pt x="38" y="147"/>
                          </a:cubicBezTo>
                          <a:cubicBezTo>
                            <a:pt x="38" y="146"/>
                            <a:pt x="40" y="145"/>
                            <a:pt x="40" y="144"/>
                          </a:cubicBezTo>
                          <a:cubicBezTo>
                            <a:pt x="41" y="144"/>
                            <a:pt x="41" y="144"/>
                            <a:pt x="41" y="144"/>
                          </a:cubicBezTo>
                          <a:cubicBezTo>
                            <a:pt x="42" y="141"/>
                            <a:pt x="44" y="139"/>
                            <a:pt x="46" y="137"/>
                          </a:cubicBezTo>
                          <a:cubicBezTo>
                            <a:pt x="47" y="136"/>
                            <a:pt x="49" y="135"/>
                            <a:pt x="49" y="134"/>
                          </a:cubicBezTo>
                          <a:cubicBezTo>
                            <a:pt x="49" y="133"/>
                            <a:pt x="50" y="133"/>
                            <a:pt x="50" y="133"/>
                          </a:cubicBezTo>
                          <a:cubicBezTo>
                            <a:pt x="51" y="132"/>
                            <a:pt x="51" y="132"/>
                            <a:pt x="52" y="131"/>
                          </a:cubicBezTo>
                          <a:cubicBezTo>
                            <a:pt x="53" y="131"/>
                            <a:pt x="53" y="131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3" y="132"/>
                            <a:pt x="53" y="132"/>
                            <a:pt x="53" y="132"/>
                          </a:cubicBezTo>
                          <a:cubicBezTo>
                            <a:pt x="52" y="133"/>
                            <a:pt x="52" y="134"/>
                            <a:pt x="51" y="134"/>
                          </a:cubicBezTo>
                          <a:cubicBezTo>
                            <a:pt x="51" y="135"/>
                            <a:pt x="51" y="135"/>
                            <a:pt x="51" y="136"/>
                          </a:cubicBezTo>
                          <a:cubicBezTo>
                            <a:pt x="51" y="136"/>
                            <a:pt x="52" y="136"/>
                            <a:pt x="52" y="135"/>
                          </a:cubicBezTo>
                          <a:cubicBezTo>
                            <a:pt x="52" y="135"/>
                            <a:pt x="52" y="135"/>
                            <a:pt x="52" y="135"/>
                          </a:cubicBezTo>
                          <a:cubicBezTo>
                            <a:pt x="52" y="135"/>
                            <a:pt x="52" y="135"/>
                            <a:pt x="52" y="135"/>
                          </a:cubicBezTo>
                          <a:cubicBezTo>
                            <a:pt x="53" y="135"/>
                            <a:pt x="53" y="134"/>
                            <a:pt x="53" y="133"/>
                          </a:cubicBezTo>
                          <a:cubicBezTo>
                            <a:pt x="53" y="133"/>
                            <a:pt x="54" y="133"/>
                            <a:pt x="54" y="133"/>
                          </a:cubicBezTo>
                          <a:cubicBezTo>
                            <a:pt x="55" y="132"/>
                            <a:pt x="55" y="131"/>
                            <a:pt x="55" y="130"/>
                          </a:cubicBezTo>
                          <a:cubicBezTo>
                            <a:pt x="56" y="129"/>
                            <a:pt x="57" y="129"/>
                            <a:pt x="58" y="128"/>
                          </a:cubicBezTo>
                          <a:cubicBezTo>
                            <a:pt x="58" y="126"/>
                            <a:pt x="60" y="126"/>
                            <a:pt x="60" y="125"/>
                          </a:cubicBezTo>
                          <a:cubicBezTo>
                            <a:pt x="60" y="125"/>
                            <a:pt x="60" y="125"/>
                            <a:pt x="60" y="125"/>
                          </a:cubicBezTo>
                          <a:cubicBezTo>
                            <a:pt x="60" y="125"/>
                            <a:pt x="61" y="124"/>
                            <a:pt x="60" y="124"/>
                          </a:cubicBezTo>
                          <a:cubicBezTo>
                            <a:pt x="60" y="123"/>
                            <a:pt x="60" y="123"/>
                            <a:pt x="61" y="123"/>
                          </a:cubicBezTo>
                          <a:cubicBezTo>
                            <a:pt x="62" y="123"/>
                            <a:pt x="63" y="122"/>
                            <a:pt x="63" y="122"/>
                          </a:cubicBezTo>
                          <a:cubicBezTo>
                            <a:pt x="65" y="120"/>
                            <a:pt x="67" y="118"/>
                            <a:pt x="68" y="116"/>
                          </a:cubicBezTo>
                          <a:cubicBezTo>
                            <a:pt x="69" y="115"/>
                            <a:pt x="70" y="114"/>
                            <a:pt x="71" y="114"/>
                          </a:cubicBezTo>
                          <a:cubicBezTo>
                            <a:pt x="71" y="113"/>
                            <a:pt x="72" y="113"/>
                            <a:pt x="72" y="113"/>
                          </a:cubicBezTo>
                          <a:cubicBezTo>
                            <a:pt x="72" y="111"/>
                            <a:pt x="74" y="110"/>
                            <a:pt x="75" y="109"/>
                          </a:cubicBezTo>
                          <a:cubicBezTo>
                            <a:pt x="75" y="109"/>
                            <a:pt x="75" y="109"/>
                            <a:pt x="75" y="109"/>
                          </a:cubicBezTo>
                          <a:cubicBezTo>
                            <a:pt x="76" y="108"/>
                            <a:pt x="77" y="108"/>
                            <a:pt x="77" y="107"/>
                          </a:cubicBezTo>
                          <a:cubicBezTo>
                            <a:pt x="78" y="107"/>
                            <a:pt x="79" y="106"/>
                            <a:pt x="79" y="105"/>
                          </a:cubicBezTo>
                          <a:cubicBezTo>
                            <a:pt x="80" y="105"/>
                            <a:pt x="80" y="104"/>
                            <a:pt x="80" y="104"/>
                          </a:cubicBezTo>
                          <a:cubicBezTo>
                            <a:pt x="80" y="104"/>
                            <a:pt x="80" y="103"/>
                            <a:pt x="80" y="103"/>
                          </a:cubicBezTo>
                          <a:cubicBezTo>
                            <a:pt x="80" y="103"/>
                            <a:pt x="80" y="104"/>
                            <a:pt x="80" y="104"/>
                          </a:cubicBezTo>
                          <a:cubicBezTo>
                            <a:pt x="80" y="103"/>
                            <a:pt x="81" y="103"/>
                            <a:pt x="81" y="103"/>
                          </a:cubicBezTo>
                          <a:cubicBezTo>
                            <a:pt x="81" y="103"/>
                            <a:pt x="82" y="103"/>
                            <a:pt x="82" y="102"/>
                          </a:cubicBezTo>
                          <a:cubicBezTo>
                            <a:pt x="82" y="102"/>
                            <a:pt x="82" y="102"/>
                            <a:pt x="83" y="102"/>
                          </a:cubicBezTo>
                          <a:cubicBezTo>
                            <a:pt x="83" y="101"/>
                            <a:pt x="83" y="101"/>
                            <a:pt x="83" y="101"/>
                          </a:cubicBezTo>
                          <a:cubicBezTo>
                            <a:pt x="83" y="101"/>
                            <a:pt x="83" y="100"/>
                            <a:pt x="83" y="100"/>
                          </a:cubicBezTo>
                          <a:cubicBezTo>
                            <a:pt x="82" y="100"/>
                            <a:pt x="82" y="100"/>
                            <a:pt x="82" y="99"/>
                          </a:cubicBezTo>
                          <a:cubicBezTo>
                            <a:pt x="82" y="99"/>
                            <a:pt x="83" y="98"/>
                            <a:pt x="83" y="97"/>
                          </a:cubicBezTo>
                          <a:cubicBezTo>
                            <a:pt x="84" y="96"/>
                            <a:pt x="85" y="96"/>
                            <a:pt x="86" y="96"/>
                          </a:cubicBezTo>
                          <a:cubicBezTo>
                            <a:pt x="87" y="94"/>
                            <a:pt x="89" y="94"/>
                            <a:pt x="89" y="92"/>
                          </a:cubicBezTo>
                          <a:cubicBezTo>
                            <a:pt x="89" y="92"/>
                            <a:pt x="89" y="91"/>
                            <a:pt x="90" y="91"/>
                          </a:cubicBezTo>
                          <a:cubicBezTo>
                            <a:pt x="90" y="91"/>
                            <a:pt x="90" y="91"/>
                            <a:pt x="91" y="91"/>
                          </a:cubicBezTo>
                          <a:cubicBezTo>
                            <a:pt x="92" y="92"/>
                            <a:pt x="92" y="92"/>
                            <a:pt x="93" y="90"/>
                          </a:cubicBezTo>
                          <a:cubicBezTo>
                            <a:pt x="93" y="90"/>
                            <a:pt x="94" y="90"/>
                            <a:pt x="94" y="89"/>
                          </a:cubicBezTo>
                          <a:cubicBezTo>
                            <a:pt x="95" y="89"/>
                            <a:pt x="96" y="88"/>
                            <a:pt x="97" y="87"/>
                          </a:cubicBezTo>
                          <a:cubicBezTo>
                            <a:pt x="97" y="86"/>
                            <a:pt x="98" y="86"/>
                            <a:pt x="98" y="85"/>
                          </a:cubicBezTo>
                          <a:cubicBezTo>
                            <a:pt x="100" y="84"/>
                            <a:pt x="102" y="82"/>
                            <a:pt x="103" y="81"/>
                          </a:cubicBezTo>
                          <a:cubicBezTo>
                            <a:pt x="104" y="81"/>
                            <a:pt x="104" y="80"/>
                            <a:pt x="105" y="80"/>
                          </a:cubicBezTo>
                          <a:cubicBezTo>
                            <a:pt x="105" y="79"/>
                            <a:pt x="106" y="78"/>
                            <a:pt x="107" y="77"/>
                          </a:cubicBezTo>
                          <a:cubicBezTo>
                            <a:pt x="108" y="77"/>
                            <a:pt x="109" y="75"/>
                            <a:pt x="110" y="75"/>
                          </a:cubicBezTo>
                          <a:cubicBezTo>
                            <a:pt x="110" y="74"/>
                            <a:pt x="110" y="74"/>
                            <a:pt x="111" y="74"/>
                          </a:cubicBezTo>
                          <a:cubicBezTo>
                            <a:pt x="111" y="74"/>
                            <a:pt x="112" y="74"/>
                            <a:pt x="112" y="73"/>
                          </a:cubicBezTo>
                          <a:cubicBezTo>
                            <a:pt x="113" y="72"/>
                            <a:pt x="114" y="72"/>
                            <a:pt x="115" y="71"/>
                          </a:cubicBezTo>
                          <a:cubicBezTo>
                            <a:pt x="116" y="71"/>
                            <a:pt x="117" y="70"/>
                            <a:pt x="118" y="69"/>
                          </a:cubicBezTo>
                          <a:cubicBezTo>
                            <a:pt x="118" y="69"/>
                            <a:pt x="118" y="69"/>
                            <a:pt x="118" y="69"/>
                          </a:cubicBezTo>
                          <a:cubicBezTo>
                            <a:pt x="120" y="69"/>
                            <a:pt x="122" y="67"/>
                            <a:pt x="124" y="66"/>
                          </a:cubicBezTo>
                          <a:cubicBezTo>
                            <a:pt x="124" y="65"/>
                            <a:pt x="124" y="65"/>
                            <a:pt x="125" y="65"/>
                          </a:cubicBezTo>
                          <a:cubicBezTo>
                            <a:pt x="125" y="65"/>
                            <a:pt x="125" y="65"/>
                            <a:pt x="125" y="66"/>
                          </a:cubicBezTo>
                          <a:cubicBezTo>
                            <a:pt x="125" y="66"/>
                            <a:pt x="124" y="66"/>
                            <a:pt x="124" y="67"/>
                          </a:cubicBezTo>
                          <a:cubicBezTo>
                            <a:pt x="123" y="68"/>
                            <a:pt x="122" y="70"/>
                            <a:pt x="120" y="71"/>
                          </a:cubicBezTo>
                          <a:cubicBezTo>
                            <a:pt x="120" y="71"/>
                            <a:pt x="120" y="71"/>
                            <a:pt x="119" y="71"/>
                          </a:cubicBezTo>
                          <a:cubicBezTo>
                            <a:pt x="119" y="71"/>
                            <a:pt x="119" y="71"/>
                            <a:pt x="119" y="72"/>
                          </a:cubicBezTo>
                          <a:cubicBezTo>
                            <a:pt x="118" y="72"/>
                            <a:pt x="118" y="72"/>
                            <a:pt x="118" y="73"/>
                          </a:cubicBezTo>
                          <a:cubicBezTo>
                            <a:pt x="118" y="74"/>
                            <a:pt x="116" y="75"/>
                            <a:pt x="115" y="76"/>
                          </a:cubicBezTo>
                          <a:cubicBezTo>
                            <a:pt x="115" y="76"/>
                            <a:pt x="115" y="76"/>
                            <a:pt x="115" y="77"/>
                          </a:cubicBezTo>
                          <a:cubicBezTo>
                            <a:pt x="115" y="77"/>
                            <a:pt x="115" y="77"/>
                            <a:pt x="115" y="77"/>
                          </a:cubicBezTo>
                          <a:cubicBezTo>
                            <a:pt x="115" y="77"/>
                            <a:pt x="114" y="77"/>
                            <a:pt x="114" y="78"/>
                          </a:cubicBezTo>
                          <a:cubicBezTo>
                            <a:pt x="113" y="77"/>
                            <a:pt x="113" y="77"/>
                            <a:pt x="113" y="77"/>
                          </a:cubicBezTo>
                          <a:cubicBezTo>
                            <a:pt x="112" y="78"/>
                            <a:pt x="112" y="78"/>
                            <a:pt x="112" y="78"/>
                          </a:cubicBezTo>
                          <a:cubicBezTo>
                            <a:pt x="112" y="78"/>
                            <a:pt x="111" y="78"/>
                            <a:pt x="111" y="78"/>
                          </a:cubicBezTo>
                          <a:cubicBezTo>
                            <a:pt x="111" y="78"/>
                            <a:pt x="111" y="78"/>
                            <a:pt x="111" y="79"/>
                          </a:cubicBezTo>
                          <a:cubicBezTo>
                            <a:pt x="111" y="79"/>
                            <a:pt x="111" y="79"/>
                            <a:pt x="111" y="79"/>
                          </a:cubicBezTo>
                          <a:cubicBezTo>
                            <a:pt x="112" y="79"/>
                            <a:pt x="112" y="79"/>
                            <a:pt x="112" y="79"/>
                          </a:cubicBezTo>
                          <a:cubicBezTo>
                            <a:pt x="112" y="79"/>
                            <a:pt x="112" y="79"/>
                            <a:pt x="112" y="79"/>
                          </a:cubicBezTo>
                          <a:cubicBezTo>
                            <a:pt x="111" y="80"/>
                            <a:pt x="109" y="79"/>
                            <a:pt x="108" y="80"/>
                          </a:cubicBezTo>
                          <a:cubicBezTo>
                            <a:pt x="108" y="80"/>
                            <a:pt x="108" y="81"/>
                            <a:pt x="108" y="81"/>
                          </a:cubicBezTo>
                          <a:cubicBezTo>
                            <a:pt x="108" y="81"/>
                            <a:pt x="107" y="81"/>
                            <a:pt x="107" y="82"/>
                          </a:cubicBezTo>
                          <a:cubicBezTo>
                            <a:pt x="107" y="82"/>
                            <a:pt x="107" y="82"/>
                            <a:pt x="107" y="82"/>
                          </a:cubicBezTo>
                          <a:cubicBezTo>
                            <a:pt x="107" y="82"/>
                            <a:pt x="107" y="83"/>
                            <a:pt x="107" y="83"/>
                          </a:cubicBezTo>
                          <a:cubicBezTo>
                            <a:pt x="105" y="84"/>
                            <a:pt x="104" y="85"/>
                            <a:pt x="103" y="87"/>
                          </a:cubicBezTo>
                          <a:cubicBezTo>
                            <a:pt x="103" y="88"/>
                            <a:pt x="102" y="89"/>
                            <a:pt x="101" y="89"/>
                          </a:cubicBezTo>
                          <a:cubicBezTo>
                            <a:pt x="101" y="89"/>
                            <a:pt x="100" y="90"/>
                            <a:pt x="100" y="90"/>
                          </a:cubicBezTo>
                          <a:cubicBezTo>
                            <a:pt x="100" y="90"/>
                            <a:pt x="100" y="90"/>
                            <a:pt x="100" y="91"/>
                          </a:cubicBezTo>
                          <a:cubicBezTo>
                            <a:pt x="99" y="91"/>
                            <a:pt x="99" y="93"/>
                            <a:pt x="98" y="93"/>
                          </a:cubicBezTo>
                          <a:cubicBezTo>
                            <a:pt x="98" y="93"/>
                            <a:pt x="98" y="94"/>
                            <a:pt x="98" y="94"/>
                          </a:cubicBezTo>
                          <a:cubicBezTo>
                            <a:pt x="98" y="94"/>
                            <a:pt x="98" y="94"/>
                            <a:pt x="98" y="94"/>
                          </a:cubicBezTo>
                          <a:cubicBezTo>
                            <a:pt x="97" y="95"/>
                            <a:pt x="96" y="96"/>
                            <a:pt x="95" y="97"/>
                          </a:cubicBezTo>
                          <a:cubicBezTo>
                            <a:pt x="94" y="98"/>
                            <a:pt x="94" y="98"/>
                            <a:pt x="93" y="99"/>
                          </a:cubicBezTo>
                          <a:cubicBezTo>
                            <a:pt x="93" y="99"/>
                            <a:pt x="93" y="99"/>
                            <a:pt x="94" y="99"/>
                          </a:cubicBezTo>
                          <a:cubicBezTo>
                            <a:pt x="94" y="100"/>
                            <a:pt x="94" y="100"/>
                            <a:pt x="95" y="100"/>
                          </a:cubicBezTo>
                          <a:cubicBezTo>
                            <a:pt x="96" y="100"/>
                            <a:pt x="96" y="99"/>
                            <a:pt x="96" y="98"/>
                          </a:cubicBezTo>
                          <a:cubicBezTo>
                            <a:pt x="96" y="98"/>
                            <a:pt x="96" y="98"/>
                            <a:pt x="96" y="97"/>
                          </a:cubicBezTo>
                          <a:cubicBezTo>
                            <a:pt x="97" y="97"/>
                            <a:pt x="98" y="96"/>
                            <a:pt x="99" y="95"/>
                          </a:cubicBezTo>
                          <a:cubicBezTo>
                            <a:pt x="100" y="95"/>
                            <a:pt x="101" y="95"/>
                            <a:pt x="102" y="94"/>
                          </a:cubicBezTo>
                          <a:cubicBezTo>
                            <a:pt x="102" y="94"/>
                            <a:pt x="102" y="94"/>
                            <a:pt x="102" y="94"/>
                          </a:cubicBezTo>
                          <a:cubicBezTo>
                            <a:pt x="102" y="95"/>
                            <a:pt x="103" y="95"/>
                            <a:pt x="103" y="95"/>
                          </a:cubicBezTo>
                          <a:cubicBezTo>
                            <a:pt x="103" y="95"/>
                            <a:pt x="103" y="95"/>
                            <a:pt x="102" y="95"/>
                          </a:cubicBezTo>
                          <a:cubicBezTo>
                            <a:pt x="102" y="95"/>
                            <a:pt x="102" y="96"/>
                            <a:pt x="102" y="96"/>
                          </a:cubicBezTo>
                          <a:cubicBezTo>
                            <a:pt x="102" y="96"/>
                            <a:pt x="102" y="96"/>
                            <a:pt x="102" y="97"/>
                          </a:cubicBezTo>
                          <a:cubicBezTo>
                            <a:pt x="103" y="97"/>
                            <a:pt x="103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7"/>
                            <a:pt x="104" y="97"/>
                            <a:pt x="104" y="97"/>
                          </a:cubicBezTo>
                          <a:cubicBezTo>
                            <a:pt x="104" y="98"/>
                            <a:pt x="104" y="98"/>
                            <a:pt x="104" y="99"/>
                          </a:cubicBezTo>
                          <a:cubicBezTo>
                            <a:pt x="104" y="100"/>
                            <a:pt x="104" y="101"/>
                            <a:pt x="104" y="101"/>
                          </a:cubicBezTo>
                          <a:cubicBezTo>
                            <a:pt x="103" y="102"/>
                            <a:pt x="103" y="102"/>
                            <a:pt x="102" y="102"/>
                          </a:cubicBezTo>
                          <a:cubicBezTo>
                            <a:pt x="101" y="102"/>
                            <a:pt x="101" y="103"/>
                            <a:pt x="102" y="104"/>
                          </a:cubicBezTo>
                          <a:cubicBezTo>
                            <a:pt x="102" y="105"/>
                            <a:pt x="103" y="104"/>
                            <a:pt x="104" y="104"/>
                          </a:cubicBezTo>
                          <a:cubicBezTo>
                            <a:pt x="104" y="105"/>
                            <a:pt x="104" y="105"/>
                            <a:pt x="104" y="105"/>
                          </a:cubicBezTo>
                          <a:cubicBezTo>
                            <a:pt x="103" y="105"/>
                            <a:pt x="102" y="105"/>
                            <a:pt x="101" y="106"/>
                          </a:cubicBezTo>
                          <a:cubicBezTo>
                            <a:pt x="101" y="105"/>
                            <a:pt x="101" y="104"/>
                            <a:pt x="100" y="104"/>
                          </a:cubicBezTo>
                          <a:cubicBezTo>
                            <a:pt x="100" y="104"/>
                            <a:pt x="99" y="105"/>
                            <a:pt x="99" y="105"/>
                          </a:cubicBezTo>
                          <a:cubicBezTo>
                            <a:pt x="98" y="105"/>
                            <a:pt x="98" y="104"/>
                            <a:pt x="98" y="104"/>
                          </a:cubicBezTo>
                          <a:cubicBezTo>
                            <a:pt x="97" y="104"/>
                            <a:pt x="97" y="104"/>
                            <a:pt x="97" y="105"/>
                          </a:cubicBezTo>
                          <a:cubicBezTo>
                            <a:pt x="97" y="105"/>
                            <a:pt x="97" y="105"/>
                            <a:pt x="97" y="105"/>
                          </a:cubicBezTo>
                          <a:cubicBezTo>
                            <a:pt x="97" y="106"/>
                            <a:pt x="96" y="106"/>
                            <a:pt x="95" y="107"/>
                          </a:cubicBezTo>
                          <a:cubicBezTo>
                            <a:pt x="95" y="107"/>
                            <a:pt x="95" y="107"/>
                            <a:pt x="95" y="108"/>
                          </a:cubicBezTo>
                          <a:cubicBezTo>
                            <a:pt x="94" y="108"/>
                            <a:pt x="94" y="108"/>
                            <a:pt x="95" y="108"/>
                          </a:cubicBezTo>
                          <a:cubicBezTo>
                            <a:pt x="95" y="109"/>
                            <a:pt x="95" y="109"/>
                            <a:pt x="96" y="108"/>
                          </a:cubicBezTo>
                          <a:cubicBezTo>
                            <a:pt x="96" y="108"/>
                            <a:pt x="96" y="108"/>
                            <a:pt x="96" y="108"/>
                          </a:cubicBezTo>
                          <a:cubicBezTo>
                            <a:pt x="96" y="108"/>
                            <a:pt x="97" y="107"/>
                            <a:pt x="97" y="107"/>
                          </a:cubicBezTo>
                          <a:cubicBezTo>
                            <a:pt x="98" y="107"/>
                            <a:pt x="99" y="107"/>
                            <a:pt x="99" y="106"/>
                          </a:cubicBezTo>
                          <a:cubicBezTo>
                            <a:pt x="100" y="106"/>
                            <a:pt x="100" y="106"/>
                            <a:pt x="101" y="107"/>
                          </a:cubicBezTo>
                          <a:cubicBezTo>
                            <a:pt x="101" y="107"/>
                            <a:pt x="101" y="107"/>
                            <a:pt x="101" y="107"/>
                          </a:cubicBezTo>
                          <a:cubicBezTo>
                            <a:pt x="101" y="108"/>
                            <a:pt x="101" y="108"/>
                            <a:pt x="102" y="107"/>
                          </a:cubicBezTo>
                          <a:cubicBezTo>
                            <a:pt x="103" y="107"/>
                            <a:pt x="103" y="107"/>
                            <a:pt x="103" y="107"/>
                          </a:cubicBezTo>
                          <a:cubicBezTo>
                            <a:pt x="102" y="109"/>
                            <a:pt x="100" y="110"/>
                            <a:pt x="99" y="112"/>
                          </a:cubicBezTo>
                          <a:cubicBezTo>
                            <a:pt x="99" y="112"/>
                            <a:pt x="99" y="112"/>
                            <a:pt x="99" y="112"/>
                          </a:cubicBezTo>
                          <a:cubicBezTo>
                            <a:pt x="98" y="112"/>
                            <a:pt x="98" y="112"/>
                            <a:pt x="98" y="113"/>
                          </a:cubicBezTo>
                          <a:cubicBezTo>
                            <a:pt x="98" y="113"/>
                            <a:pt x="98" y="114"/>
                            <a:pt x="97" y="114"/>
                          </a:cubicBezTo>
                          <a:cubicBezTo>
                            <a:pt x="96" y="115"/>
                            <a:pt x="94" y="117"/>
                            <a:pt x="93" y="118"/>
                          </a:cubicBezTo>
                          <a:cubicBezTo>
                            <a:pt x="92" y="118"/>
                            <a:pt x="92" y="119"/>
                            <a:pt x="91" y="119"/>
                          </a:cubicBezTo>
                          <a:cubicBezTo>
                            <a:pt x="90" y="120"/>
                            <a:pt x="90" y="121"/>
                            <a:pt x="89" y="121"/>
                          </a:cubicBezTo>
                          <a:cubicBezTo>
                            <a:pt x="89" y="122"/>
                            <a:pt x="88" y="122"/>
                            <a:pt x="87" y="123"/>
                          </a:cubicBezTo>
                          <a:cubicBezTo>
                            <a:pt x="87" y="124"/>
                            <a:pt x="87" y="124"/>
                            <a:pt x="87" y="124"/>
                          </a:cubicBezTo>
                          <a:cubicBezTo>
                            <a:pt x="85" y="126"/>
                            <a:pt x="84" y="127"/>
                            <a:pt x="82" y="128"/>
                          </a:cubicBezTo>
                          <a:cubicBezTo>
                            <a:pt x="82" y="128"/>
                            <a:pt x="82" y="128"/>
                            <a:pt x="82" y="129"/>
                          </a:cubicBezTo>
                          <a:cubicBezTo>
                            <a:pt x="82" y="129"/>
                            <a:pt x="82" y="130"/>
                            <a:pt x="82" y="130"/>
                          </a:cubicBezTo>
                          <a:cubicBezTo>
                            <a:pt x="81" y="130"/>
                            <a:pt x="81" y="130"/>
                            <a:pt x="80" y="131"/>
                          </a:cubicBezTo>
                          <a:cubicBezTo>
                            <a:pt x="80" y="131"/>
                            <a:pt x="79" y="132"/>
                            <a:pt x="79" y="132"/>
                          </a:cubicBezTo>
                          <a:cubicBezTo>
                            <a:pt x="79" y="133"/>
                            <a:pt x="78" y="133"/>
                            <a:pt x="78" y="133"/>
                          </a:cubicBezTo>
                          <a:cubicBezTo>
                            <a:pt x="77" y="133"/>
                            <a:pt x="77" y="134"/>
                            <a:pt x="76" y="134"/>
                          </a:cubicBezTo>
                          <a:cubicBezTo>
                            <a:pt x="76" y="134"/>
                            <a:pt x="75" y="134"/>
                            <a:pt x="75" y="134"/>
                          </a:cubicBezTo>
                          <a:cubicBezTo>
                            <a:pt x="75" y="133"/>
                            <a:pt x="75" y="133"/>
                            <a:pt x="74" y="133"/>
                          </a:cubicBezTo>
                          <a:cubicBezTo>
                            <a:pt x="74" y="133"/>
                            <a:pt x="73" y="134"/>
                            <a:pt x="72" y="134"/>
                          </a:cubicBezTo>
                          <a:cubicBezTo>
                            <a:pt x="71" y="133"/>
                            <a:pt x="71" y="134"/>
                            <a:pt x="71" y="135"/>
                          </a:cubicBezTo>
                          <a:cubicBezTo>
                            <a:pt x="70" y="135"/>
                            <a:pt x="70" y="135"/>
                            <a:pt x="69" y="135"/>
                          </a:cubicBezTo>
                          <a:cubicBezTo>
                            <a:pt x="69" y="135"/>
                            <a:pt x="68" y="136"/>
                            <a:pt x="69" y="136"/>
                          </a:cubicBezTo>
                          <a:cubicBezTo>
                            <a:pt x="69" y="137"/>
                            <a:pt x="69" y="137"/>
                            <a:pt x="69" y="137"/>
                          </a:cubicBezTo>
                          <a:cubicBezTo>
                            <a:pt x="70" y="136"/>
                            <a:pt x="71" y="136"/>
                            <a:pt x="72" y="135"/>
                          </a:cubicBezTo>
                          <a:cubicBezTo>
                            <a:pt x="72" y="135"/>
                            <a:pt x="72" y="135"/>
                            <a:pt x="72" y="135"/>
                          </a:cubicBezTo>
                          <a:cubicBezTo>
                            <a:pt x="72" y="135"/>
                            <a:pt x="73" y="135"/>
                            <a:pt x="73" y="136"/>
                          </a:cubicBezTo>
                          <a:cubicBezTo>
                            <a:pt x="74" y="136"/>
                            <a:pt x="73" y="136"/>
                            <a:pt x="73" y="137"/>
                          </a:cubicBezTo>
                          <a:cubicBezTo>
                            <a:pt x="73" y="137"/>
                            <a:pt x="72" y="137"/>
                            <a:pt x="72" y="138"/>
                          </a:cubicBezTo>
                          <a:cubicBezTo>
                            <a:pt x="71" y="138"/>
                            <a:pt x="71" y="139"/>
                            <a:pt x="70" y="139"/>
                          </a:cubicBezTo>
                          <a:cubicBezTo>
                            <a:pt x="70" y="140"/>
                            <a:pt x="69" y="141"/>
                            <a:pt x="68" y="140"/>
                          </a:cubicBezTo>
                          <a:cubicBezTo>
                            <a:pt x="68" y="140"/>
                            <a:pt x="68" y="140"/>
                            <a:pt x="68" y="140"/>
                          </a:cubicBezTo>
                          <a:cubicBezTo>
                            <a:pt x="68" y="141"/>
                            <a:pt x="67" y="141"/>
                            <a:pt x="67" y="142"/>
                          </a:cubicBezTo>
                          <a:cubicBezTo>
                            <a:pt x="67" y="142"/>
                            <a:pt x="66" y="143"/>
                            <a:pt x="66" y="143"/>
                          </a:cubicBezTo>
                          <a:cubicBezTo>
                            <a:pt x="65" y="144"/>
                            <a:pt x="65" y="144"/>
                            <a:pt x="64" y="145"/>
                          </a:cubicBezTo>
                          <a:cubicBezTo>
                            <a:pt x="63" y="145"/>
                            <a:pt x="62" y="146"/>
                            <a:pt x="61" y="146"/>
                          </a:cubicBezTo>
                          <a:cubicBezTo>
                            <a:pt x="61" y="145"/>
                            <a:pt x="60" y="146"/>
                            <a:pt x="60" y="146"/>
                          </a:cubicBezTo>
                          <a:cubicBezTo>
                            <a:pt x="60" y="146"/>
                            <a:pt x="59" y="147"/>
                            <a:pt x="59" y="147"/>
                          </a:cubicBezTo>
                          <a:cubicBezTo>
                            <a:pt x="58" y="147"/>
                            <a:pt x="57" y="148"/>
                            <a:pt x="56" y="149"/>
                          </a:cubicBezTo>
                          <a:cubicBezTo>
                            <a:pt x="56" y="150"/>
                            <a:pt x="56" y="151"/>
                            <a:pt x="55" y="152"/>
                          </a:cubicBezTo>
                          <a:cubicBezTo>
                            <a:pt x="54" y="152"/>
                            <a:pt x="54" y="153"/>
                            <a:pt x="53" y="154"/>
                          </a:cubicBezTo>
                          <a:cubicBezTo>
                            <a:pt x="53" y="154"/>
                            <a:pt x="53" y="154"/>
                            <a:pt x="53" y="155"/>
                          </a:cubicBezTo>
                          <a:cubicBezTo>
                            <a:pt x="52" y="155"/>
                            <a:pt x="53" y="156"/>
                            <a:pt x="54" y="156"/>
                          </a:cubicBezTo>
                          <a:cubicBezTo>
                            <a:pt x="54" y="156"/>
                            <a:pt x="54" y="156"/>
                            <a:pt x="54" y="156"/>
                          </a:cubicBezTo>
                          <a:cubicBezTo>
                            <a:pt x="54" y="156"/>
                            <a:pt x="54" y="156"/>
                            <a:pt x="54" y="156"/>
                          </a:cubicBezTo>
                          <a:cubicBezTo>
                            <a:pt x="54" y="157"/>
                            <a:pt x="54" y="158"/>
                            <a:pt x="54" y="159"/>
                          </a:cubicBezTo>
                          <a:cubicBezTo>
                            <a:pt x="54" y="159"/>
                            <a:pt x="54" y="159"/>
                            <a:pt x="54" y="159"/>
                          </a:cubicBezTo>
                          <a:cubicBezTo>
                            <a:pt x="54" y="159"/>
                            <a:pt x="53" y="160"/>
                            <a:pt x="53" y="161"/>
                          </a:cubicBezTo>
                          <a:cubicBezTo>
                            <a:pt x="52" y="161"/>
                            <a:pt x="52" y="161"/>
                            <a:pt x="52" y="162"/>
                          </a:cubicBezTo>
                          <a:cubicBezTo>
                            <a:pt x="51" y="163"/>
                            <a:pt x="50" y="163"/>
                            <a:pt x="48" y="163"/>
                          </a:cubicBezTo>
                          <a:cubicBezTo>
                            <a:pt x="48" y="163"/>
                            <a:pt x="47" y="163"/>
                            <a:pt x="47" y="163"/>
                          </a:cubicBezTo>
                          <a:cubicBezTo>
                            <a:pt x="46" y="163"/>
                            <a:pt x="46" y="164"/>
                            <a:pt x="46" y="164"/>
                          </a:cubicBezTo>
                          <a:cubicBezTo>
                            <a:pt x="45" y="164"/>
                            <a:pt x="45" y="165"/>
                            <a:pt x="45" y="166"/>
                          </a:cubicBezTo>
                          <a:cubicBezTo>
                            <a:pt x="45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6"/>
                            <a:pt x="46" y="166"/>
                          </a:cubicBezTo>
                          <a:cubicBezTo>
                            <a:pt x="46" y="166"/>
                            <a:pt x="46" y="167"/>
                            <a:pt x="46" y="167"/>
                          </a:cubicBezTo>
                          <a:cubicBezTo>
                            <a:pt x="46" y="167"/>
                            <a:pt x="46" y="167"/>
                            <a:pt x="46" y="167"/>
                          </a:cubicBezTo>
                          <a:cubicBezTo>
                            <a:pt x="46" y="167"/>
                            <a:pt x="45" y="167"/>
                            <a:pt x="45" y="167"/>
                          </a:cubicBezTo>
                          <a:cubicBezTo>
                            <a:pt x="45" y="168"/>
                            <a:pt x="45" y="168"/>
                            <a:pt x="45" y="168"/>
                          </a:cubicBezTo>
                          <a:cubicBezTo>
                            <a:pt x="45" y="169"/>
                            <a:pt x="46" y="169"/>
                            <a:pt x="46" y="169"/>
                          </a:cubicBezTo>
                          <a:cubicBezTo>
                            <a:pt x="47" y="169"/>
                            <a:pt x="47" y="169"/>
                            <a:pt x="47" y="169"/>
                          </a:cubicBezTo>
                          <a:cubicBezTo>
                            <a:pt x="48" y="169"/>
                            <a:pt x="48" y="170"/>
                            <a:pt x="48" y="171"/>
                          </a:cubicBezTo>
                          <a:cubicBezTo>
                            <a:pt x="48" y="171"/>
                            <a:pt x="47" y="172"/>
                            <a:pt x="47" y="172"/>
                          </a:cubicBezTo>
                          <a:cubicBezTo>
                            <a:pt x="46" y="172"/>
                            <a:pt x="46" y="173"/>
                            <a:pt x="45" y="173"/>
                          </a:cubicBezTo>
                          <a:cubicBezTo>
                            <a:pt x="44" y="173"/>
                            <a:pt x="44" y="173"/>
                            <a:pt x="43" y="173"/>
                          </a:cubicBezTo>
                          <a:cubicBezTo>
                            <a:pt x="43" y="174"/>
                            <a:pt x="43" y="174"/>
                            <a:pt x="42" y="174"/>
                          </a:cubicBezTo>
                          <a:cubicBezTo>
                            <a:pt x="42" y="175"/>
                            <a:pt x="42" y="175"/>
                            <a:pt x="41" y="175"/>
                          </a:cubicBezTo>
                          <a:cubicBezTo>
                            <a:pt x="40" y="175"/>
                            <a:pt x="40" y="176"/>
                            <a:pt x="40" y="176"/>
                          </a:cubicBezTo>
                          <a:cubicBezTo>
                            <a:pt x="39" y="177"/>
                            <a:pt x="40" y="177"/>
                            <a:pt x="40" y="177"/>
                          </a:cubicBezTo>
                          <a:cubicBezTo>
                            <a:pt x="40" y="178"/>
                            <a:pt x="40" y="178"/>
                            <a:pt x="40" y="178"/>
                          </a:cubicBezTo>
                          <a:cubicBezTo>
                            <a:pt x="40" y="178"/>
                            <a:pt x="40" y="179"/>
                            <a:pt x="39" y="180"/>
                          </a:cubicBezTo>
                          <a:cubicBezTo>
                            <a:pt x="39" y="179"/>
                            <a:pt x="39" y="179"/>
                            <a:pt x="39" y="179"/>
                          </a:cubicBezTo>
                          <a:cubicBezTo>
                            <a:pt x="37" y="180"/>
                            <a:pt x="36" y="181"/>
                            <a:pt x="36" y="183"/>
                          </a:cubicBezTo>
                          <a:cubicBezTo>
                            <a:pt x="36" y="184"/>
                            <a:pt x="35" y="184"/>
                            <a:pt x="35" y="185"/>
                          </a:cubicBezTo>
                          <a:cubicBezTo>
                            <a:pt x="35" y="185"/>
                            <a:pt x="35" y="186"/>
                            <a:pt x="35" y="186"/>
                          </a:cubicBezTo>
                          <a:cubicBezTo>
                            <a:pt x="34" y="187"/>
                            <a:pt x="33" y="188"/>
                            <a:pt x="33" y="189"/>
                          </a:cubicBezTo>
                          <a:cubicBezTo>
                            <a:pt x="33" y="189"/>
                            <a:pt x="33" y="190"/>
                            <a:pt x="33" y="190"/>
                          </a:cubicBezTo>
                          <a:cubicBezTo>
                            <a:pt x="34" y="191"/>
                            <a:pt x="34" y="190"/>
                            <a:pt x="34" y="190"/>
                          </a:cubicBezTo>
                          <a:cubicBezTo>
                            <a:pt x="34" y="190"/>
                            <a:pt x="35" y="190"/>
                            <a:pt x="35" y="190"/>
                          </a:cubicBezTo>
                          <a:cubicBezTo>
                            <a:pt x="35" y="190"/>
                            <a:pt x="35" y="191"/>
                            <a:pt x="36" y="192"/>
                          </a:cubicBezTo>
                          <a:cubicBezTo>
                            <a:pt x="35" y="193"/>
                            <a:pt x="34" y="193"/>
                            <a:pt x="34" y="194"/>
                          </a:cubicBezTo>
                          <a:cubicBezTo>
                            <a:pt x="34" y="194"/>
                            <a:pt x="34" y="194"/>
                            <a:pt x="34" y="194"/>
                          </a:cubicBezTo>
                          <a:cubicBezTo>
                            <a:pt x="33" y="195"/>
                            <a:pt x="33" y="195"/>
                            <a:pt x="33" y="195"/>
                          </a:cubicBezTo>
                          <a:cubicBezTo>
                            <a:pt x="32" y="197"/>
                            <a:pt x="31" y="199"/>
                            <a:pt x="30" y="201"/>
                          </a:cubicBezTo>
                          <a:cubicBezTo>
                            <a:pt x="28" y="205"/>
                            <a:pt x="27" y="209"/>
                            <a:pt x="24" y="211"/>
                          </a:cubicBezTo>
                          <a:cubicBezTo>
                            <a:pt x="24" y="212"/>
                            <a:pt x="24" y="212"/>
                            <a:pt x="24" y="212"/>
                          </a:cubicBezTo>
                          <a:cubicBezTo>
                            <a:pt x="23" y="212"/>
                            <a:pt x="23" y="213"/>
                            <a:pt x="23" y="213"/>
                          </a:cubicBezTo>
                          <a:cubicBezTo>
                            <a:pt x="23" y="213"/>
                            <a:pt x="23" y="213"/>
                            <a:pt x="23" y="213"/>
                          </a:cubicBezTo>
                          <a:cubicBezTo>
                            <a:pt x="23" y="214"/>
                            <a:pt x="22" y="214"/>
                            <a:pt x="22" y="214"/>
                          </a:cubicBezTo>
                          <a:cubicBezTo>
                            <a:pt x="22" y="215"/>
                            <a:pt x="22" y="215"/>
                            <a:pt x="22" y="215"/>
                          </a:cubicBezTo>
                          <a:cubicBezTo>
                            <a:pt x="22" y="215"/>
                            <a:pt x="21" y="215"/>
                            <a:pt x="21" y="215"/>
                          </a:cubicBezTo>
                          <a:cubicBezTo>
                            <a:pt x="21" y="215"/>
                            <a:pt x="21" y="215"/>
                            <a:pt x="20" y="215"/>
                          </a:cubicBezTo>
                          <a:cubicBezTo>
                            <a:pt x="20" y="213"/>
                            <a:pt x="20" y="213"/>
                            <a:pt x="18" y="214"/>
                          </a:cubicBezTo>
                          <a:cubicBezTo>
                            <a:pt x="18" y="214"/>
                            <a:pt x="18" y="215"/>
                            <a:pt x="18" y="215"/>
                          </a:cubicBezTo>
                          <a:cubicBezTo>
                            <a:pt x="18" y="214"/>
                            <a:pt x="17" y="214"/>
                            <a:pt x="17" y="214"/>
                          </a:cubicBezTo>
                          <a:cubicBezTo>
                            <a:pt x="18" y="213"/>
                            <a:pt x="18" y="212"/>
                            <a:pt x="17" y="211"/>
                          </a:cubicBezTo>
                          <a:cubicBezTo>
                            <a:pt x="17" y="211"/>
                            <a:pt x="17" y="211"/>
                            <a:pt x="17" y="210"/>
                          </a:cubicBezTo>
                          <a:cubicBezTo>
                            <a:pt x="18" y="210"/>
                            <a:pt x="18" y="210"/>
                            <a:pt x="18" y="210"/>
                          </a:cubicBezTo>
                          <a:cubicBezTo>
                            <a:pt x="19" y="209"/>
                            <a:pt x="19" y="208"/>
                            <a:pt x="20" y="207"/>
                          </a:cubicBezTo>
                          <a:cubicBezTo>
                            <a:pt x="20" y="207"/>
                            <a:pt x="20" y="206"/>
                            <a:pt x="20" y="206"/>
                          </a:cubicBezTo>
                          <a:cubicBezTo>
                            <a:pt x="21" y="205"/>
                            <a:pt x="21" y="205"/>
                            <a:pt x="20" y="204"/>
                          </a:cubicBezTo>
                          <a:cubicBezTo>
                            <a:pt x="20" y="203"/>
                            <a:pt x="20" y="203"/>
                            <a:pt x="20" y="203"/>
                          </a:cubicBezTo>
                          <a:cubicBezTo>
                            <a:pt x="21" y="202"/>
                            <a:pt x="21" y="201"/>
                            <a:pt x="21" y="201"/>
                          </a:cubicBezTo>
                          <a:cubicBezTo>
                            <a:pt x="21" y="200"/>
                            <a:pt x="22" y="200"/>
                            <a:pt x="22" y="199"/>
                          </a:cubicBezTo>
                          <a:cubicBezTo>
                            <a:pt x="22" y="199"/>
                            <a:pt x="22" y="199"/>
                            <a:pt x="22" y="198"/>
                          </a:cubicBezTo>
                          <a:cubicBezTo>
                            <a:pt x="22" y="198"/>
                            <a:pt x="22" y="198"/>
                            <a:pt x="22" y="198"/>
                          </a:cubicBezTo>
                          <a:cubicBezTo>
                            <a:pt x="20" y="199"/>
                            <a:pt x="20" y="199"/>
                            <a:pt x="20" y="201"/>
                          </a:cubicBezTo>
                          <a:cubicBezTo>
                            <a:pt x="20" y="201"/>
                            <a:pt x="19" y="201"/>
                            <a:pt x="19" y="201"/>
                          </a:cubicBezTo>
                          <a:cubicBezTo>
                            <a:pt x="19" y="201"/>
                            <a:pt x="19" y="201"/>
                            <a:pt x="19" y="201"/>
                          </a:cubicBezTo>
                          <a:cubicBezTo>
                            <a:pt x="19" y="202"/>
                            <a:pt x="19" y="203"/>
                            <a:pt x="19" y="203"/>
                          </a:cubicBezTo>
                          <a:cubicBezTo>
                            <a:pt x="19" y="203"/>
                            <a:pt x="19" y="203"/>
                            <a:pt x="19" y="203"/>
                          </a:cubicBezTo>
                          <a:cubicBezTo>
                            <a:pt x="19" y="204"/>
                            <a:pt x="19" y="204"/>
                            <a:pt x="19" y="204"/>
                          </a:cubicBezTo>
                          <a:cubicBezTo>
                            <a:pt x="18" y="204"/>
                            <a:pt x="18" y="204"/>
                            <a:pt x="18" y="204"/>
                          </a:cubicBezTo>
                          <a:cubicBezTo>
                            <a:pt x="18" y="205"/>
                            <a:pt x="18" y="205"/>
                            <a:pt x="17" y="206"/>
                          </a:cubicBezTo>
                          <a:cubicBezTo>
                            <a:pt x="17" y="206"/>
                            <a:pt x="17" y="207"/>
                            <a:pt x="17" y="207"/>
                          </a:cubicBezTo>
                          <a:cubicBezTo>
                            <a:pt x="17" y="207"/>
                            <a:pt x="17" y="207"/>
                            <a:pt x="17" y="208"/>
                          </a:cubicBezTo>
                          <a:cubicBezTo>
                            <a:pt x="17" y="208"/>
                            <a:pt x="17" y="208"/>
                            <a:pt x="16" y="208"/>
                          </a:cubicBezTo>
                          <a:cubicBezTo>
                            <a:pt x="16" y="206"/>
                            <a:pt x="16" y="206"/>
                            <a:pt x="15" y="206"/>
                          </a:cubicBezTo>
                          <a:cubicBezTo>
                            <a:pt x="15" y="206"/>
                            <a:pt x="15" y="207"/>
                            <a:pt x="15" y="207"/>
                          </a:cubicBezTo>
                          <a:cubicBezTo>
                            <a:pt x="15" y="208"/>
                            <a:pt x="15" y="208"/>
                            <a:pt x="16" y="208"/>
                          </a:cubicBezTo>
                          <a:cubicBezTo>
                            <a:pt x="16" y="208"/>
                            <a:pt x="16" y="208"/>
                            <a:pt x="16" y="208"/>
                          </a:cubicBezTo>
                          <a:cubicBezTo>
                            <a:pt x="16" y="208"/>
                            <a:pt x="16" y="208"/>
                            <a:pt x="16" y="208"/>
                          </a:cubicBezTo>
                          <a:cubicBezTo>
                            <a:pt x="15" y="209"/>
                            <a:pt x="16" y="210"/>
                            <a:pt x="16" y="210"/>
                          </a:cubicBezTo>
                          <a:cubicBezTo>
                            <a:pt x="16" y="211"/>
                            <a:pt x="16" y="211"/>
                            <a:pt x="16" y="211"/>
                          </a:cubicBezTo>
                          <a:cubicBezTo>
                            <a:pt x="16" y="212"/>
                            <a:pt x="15" y="213"/>
                            <a:pt x="15" y="213"/>
                          </a:cubicBezTo>
                          <a:cubicBezTo>
                            <a:pt x="15" y="214"/>
                            <a:pt x="16" y="214"/>
                            <a:pt x="16" y="215"/>
                          </a:cubicBezTo>
                          <a:cubicBezTo>
                            <a:pt x="16" y="215"/>
                            <a:pt x="15" y="215"/>
                            <a:pt x="15" y="215"/>
                          </a:cubicBezTo>
                          <a:cubicBezTo>
                            <a:pt x="15" y="215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5" y="216"/>
                          </a:cubicBezTo>
                          <a:cubicBezTo>
                            <a:pt x="15" y="216"/>
                            <a:pt x="15" y="216"/>
                            <a:pt x="14" y="216"/>
                          </a:cubicBezTo>
                          <a:cubicBezTo>
                            <a:pt x="14" y="216"/>
                            <a:pt x="14" y="216"/>
                            <a:pt x="14" y="217"/>
                          </a:cubicBezTo>
                          <a:cubicBezTo>
                            <a:pt x="14" y="217"/>
                            <a:pt x="14" y="217"/>
                            <a:pt x="14" y="217"/>
                          </a:cubicBezTo>
                          <a:cubicBezTo>
                            <a:pt x="14" y="217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4" y="218"/>
                            <a:pt x="14" y="218"/>
                            <a:pt x="14" y="218"/>
                          </a:cubicBezTo>
                          <a:cubicBezTo>
                            <a:pt x="13" y="218"/>
                            <a:pt x="13" y="219"/>
                            <a:pt x="13" y="219"/>
                          </a:cubicBezTo>
                          <a:cubicBezTo>
                            <a:pt x="13" y="219"/>
                            <a:pt x="13" y="219"/>
                            <a:pt x="13" y="219"/>
                          </a:cubicBezTo>
                          <a:cubicBezTo>
                            <a:pt x="13" y="219"/>
                            <a:pt x="12" y="219"/>
                            <a:pt x="12" y="220"/>
                          </a:cubicBezTo>
                          <a:cubicBezTo>
                            <a:pt x="13" y="221"/>
                            <a:pt x="13" y="221"/>
                            <a:pt x="12" y="222"/>
                          </a:cubicBezTo>
                          <a:cubicBezTo>
                            <a:pt x="12" y="222"/>
                            <a:pt x="12" y="222"/>
                            <a:pt x="12" y="222"/>
                          </a:cubicBezTo>
                          <a:cubicBezTo>
                            <a:pt x="12" y="222"/>
                            <a:pt x="12" y="223"/>
                            <a:pt x="12" y="223"/>
                          </a:cubicBezTo>
                          <a:cubicBezTo>
                            <a:pt x="12" y="223"/>
                            <a:pt x="12" y="223"/>
                            <a:pt x="13" y="223"/>
                          </a:cubicBezTo>
                          <a:cubicBezTo>
                            <a:pt x="14" y="223"/>
                            <a:pt x="14" y="223"/>
                            <a:pt x="15" y="223"/>
                          </a:cubicBezTo>
                          <a:cubicBezTo>
                            <a:pt x="16" y="223"/>
                            <a:pt x="16" y="223"/>
                            <a:pt x="17" y="223"/>
                          </a:cubicBezTo>
                          <a:cubicBezTo>
                            <a:pt x="17" y="223"/>
                            <a:pt x="17" y="223"/>
                            <a:pt x="17" y="223"/>
                          </a:cubicBezTo>
                          <a:cubicBezTo>
                            <a:pt x="17" y="223"/>
                            <a:pt x="17" y="223"/>
                            <a:pt x="17" y="223"/>
                          </a:cubicBezTo>
                          <a:cubicBezTo>
                            <a:pt x="18" y="223"/>
                            <a:pt x="18" y="223"/>
                            <a:pt x="18" y="222"/>
                          </a:cubicBezTo>
                          <a:cubicBezTo>
                            <a:pt x="18" y="222"/>
                            <a:pt x="18" y="222"/>
                            <a:pt x="19" y="222"/>
                          </a:cubicBezTo>
                          <a:cubicBezTo>
                            <a:pt x="19" y="222"/>
                            <a:pt x="19" y="223"/>
                            <a:pt x="19" y="223"/>
                          </a:cubicBezTo>
                          <a:cubicBezTo>
                            <a:pt x="20" y="224"/>
                            <a:pt x="19" y="225"/>
                            <a:pt x="20" y="226"/>
                          </a:cubicBezTo>
                          <a:cubicBezTo>
                            <a:pt x="20" y="226"/>
                            <a:pt x="20" y="226"/>
                            <a:pt x="20" y="226"/>
                          </a:cubicBezTo>
                          <a:cubicBezTo>
                            <a:pt x="20" y="227"/>
                            <a:pt x="19" y="228"/>
                            <a:pt x="18" y="229"/>
                          </a:cubicBezTo>
                          <a:cubicBezTo>
                            <a:pt x="18" y="229"/>
                            <a:pt x="18" y="229"/>
                            <a:pt x="18" y="229"/>
                          </a:cubicBezTo>
                          <a:cubicBezTo>
                            <a:pt x="16" y="231"/>
                            <a:pt x="15" y="234"/>
                            <a:pt x="14" y="237"/>
                          </a:cubicBezTo>
                          <a:cubicBezTo>
                            <a:pt x="13" y="240"/>
                            <a:pt x="12" y="244"/>
                            <a:pt x="10" y="247"/>
                          </a:cubicBezTo>
                          <a:cubicBezTo>
                            <a:pt x="10" y="247"/>
                            <a:pt x="10" y="247"/>
                            <a:pt x="10" y="247"/>
                          </a:cubicBezTo>
                          <a:cubicBezTo>
                            <a:pt x="10" y="246"/>
                            <a:pt x="9" y="246"/>
                            <a:pt x="9" y="245"/>
                          </a:cubicBezTo>
                          <a:cubicBezTo>
                            <a:pt x="9" y="245"/>
                            <a:pt x="9" y="245"/>
                            <a:pt x="9" y="245"/>
                          </a:cubicBezTo>
                          <a:cubicBezTo>
                            <a:pt x="8" y="245"/>
                            <a:pt x="6" y="244"/>
                            <a:pt x="5" y="246"/>
                          </a:cubicBezTo>
                          <a:cubicBezTo>
                            <a:pt x="5" y="246"/>
                            <a:pt x="5" y="246"/>
                            <a:pt x="5" y="247"/>
                          </a:cubicBezTo>
                          <a:cubicBezTo>
                            <a:pt x="5" y="247"/>
                            <a:pt x="5" y="248"/>
                            <a:pt x="5" y="248"/>
                          </a:cubicBezTo>
                          <a:cubicBezTo>
                            <a:pt x="5" y="249"/>
                            <a:pt x="5" y="250"/>
                            <a:pt x="5" y="251"/>
                          </a:cubicBezTo>
                          <a:cubicBezTo>
                            <a:pt x="4" y="251"/>
                            <a:pt x="4" y="251"/>
                            <a:pt x="3" y="251"/>
                          </a:cubicBezTo>
                          <a:cubicBezTo>
                            <a:pt x="3" y="251"/>
                            <a:pt x="3" y="251"/>
                            <a:pt x="3" y="252"/>
                          </a:cubicBezTo>
                          <a:cubicBezTo>
                            <a:pt x="3" y="252"/>
                            <a:pt x="3" y="252"/>
                            <a:pt x="2" y="252"/>
                          </a:cubicBezTo>
                          <a:cubicBezTo>
                            <a:pt x="3" y="253"/>
                            <a:pt x="2" y="254"/>
                            <a:pt x="3" y="255"/>
                          </a:cubicBezTo>
                          <a:cubicBezTo>
                            <a:pt x="3" y="256"/>
                            <a:pt x="3" y="257"/>
                            <a:pt x="2" y="257"/>
                          </a:cubicBezTo>
                          <a:cubicBezTo>
                            <a:pt x="2" y="257"/>
                            <a:pt x="2" y="258"/>
                            <a:pt x="2" y="258"/>
                          </a:cubicBezTo>
                          <a:cubicBezTo>
                            <a:pt x="2" y="258"/>
                            <a:pt x="2" y="258"/>
                            <a:pt x="2" y="258"/>
                          </a:cubicBezTo>
                          <a:cubicBezTo>
                            <a:pt x="2" y="259"/>
                            <a:pt x="2" y="259"/>
                            <a:pt x="2" y="260"/>
                          </a:cubicBezTo>
                          <a:cubicBezTo>
                            <a:pt x="2" y="260"/>
                            <a:pt x="2" y="260"/>
                            <a:pt x="2" y="260"/>
                          </a:cubicBezTo>
                          <a:cubicBezTo>
                            <a:pt x="2" y="260"/>
                            <a:pt x="2" y="260"/>
                            <a:pt x="2" y="260"/>
                          </a:cubicBezTo>
                          <a:cubicBezTo>
                            <a:pt x="1" y="260"/>
                            <a:pt x="1" y="260"/>
                            <a:pt x="1" y="261"/>
                          </a:cubicBezTo>
                          <a:cubicBezTo>
                            <a:pt x="1" y="261"/>
                            <a:pt x="1" y="261"/>
                            <a:pt x="1" y="261"/>
                          </a:cubicBezTo>
                          <a:cubicBezTo>
                            <a:pt x="1" y="262"/>
                            <a:pt x="1" y="262"/>
                            <a:pt x="1" y="263"/>
                          </a:cubicBezTo>
                          <a:cubicBezTo>
                            <a:pt x="1" y="263"/>
                            <a:pt x="1" y="263"/>
                            <a:pt x="1" y="263"/>
                          </a:cubicBezTo>
                          <a:cubicBezTo>
                            <a:pt x="2" y="264"/>
                            <a:pt x="3" y="263"/>
                            <a:pt x="3" y="262"/>
                          </a:cubicBezTo>
                          <a:cubicBezTo>
                            <a:pt x="3" y="262"/>
                            <a:pt x="3" y="262"/>
                            <a:pt x="3" y="262"/>
                          </a:cubicBezTo>
                          <a:cubicBezTo>
                            <a:pt x="3" y="262"/>
                            <a:pt x="3" y="262"/>
                            <a:pt x="3" y="262"/>
                          </a:cubicBezTo>
                          <a:cubicBezTo>
                            <a:pt x="3" y="261"/>
                            <a:pt x="3" y="260"/>
                            <a:pt x="3" y="260"/>
                          </a:cubicBezTo>
                          <a:cubicBezTo>
                            <a:pt x="4" y="259"/>
                            <a:pt x="5" y="259"/>
                            <a:pt x="6" y="258"/>
                          </a:cubicBezTo>
                          <a:cubicBezTo>
                            <a:pt x="7" y="258"/>
                            <a:pt x="7" y="258"/>
                            <a:pt x="7" y="257"/>
                          </a:cubicBezTo>
                          <a:cubicBezTo>
                            <a:pt x="7" y="257"/>
                            <a:pt x="8" y="257"/>
                            <a:pt x="8" y="257"/>
                          </a:cubicBezTo>
                          <a:cubicBezTo>
                            <a:pt x="8" y="257"/>
                            <a:pt x="8" y="258"/>
                            <a:pt x="8" y="258"/>
                          </a:cubicBezTo>
                          <a:cubicBezTo>
                            <a:pt x="8" y="260"/>
                            <a:pt x="7" y="261"/>
                            <a:pt x="7" y="263"/>
                          </a:cubicBezTo>
                          <a:cubicBezTo>
                            <a:pt x="7" y="262"/>
                            <a:pt x="7" y="262"/>
                            <a:pt x="7" y="262"/>
                          </a:cubicBezTo>
                          <a:cubicBezTo>
                            <a:pt x="7" y="261"/>
                            <a:pt x="7" y="261"/>
                            <a:pt x="7" y="260"/>
                          </a:cubicBezTo>
                          <a:cubicBezTo>
                            <a:pt x="6" y="261"/>
                            <a:pt x="6" y="261"/>
                            <a:pt x="6" y="261"/>
                          </a:cubicBezTo>
                          <a:cubicBezTo>
                            <a:pt x="6" y="261"/>
                            <a:pt x="5" y="262"/>
                            <a:pt x="5" y="262"/>
                          </a:cubicBezTo>
                          <a:cubicBezTo>
                            <a:pt x="5" y="262"/>
                            <a:pt x="5" y="262"/>
                            <a:pt x="5" y="262"/>
                          </a:cubicBezTo>
                          <a:cubicBezTo>
                            <a:pt x="5" y="263"/>
                            <a:pt x="5" y="263"/>
                            <a:pt x="5" y="263"/>
                          </a:cubicBezTo>
                          <a:cubicBezTo>
                            <a:pt x="5" y="263"/>
                            <a:pt x="5" y="264"/>
                            <a:pt x="5" y="264"/>
                          </a:cubicBezTo>
                          <a:cubicBezTo>
                            <a:pt x="5" y="264"/>
                            <a:pt x="5" y="264"/>
                            <a:pt x="5" y="264"/>
                          </a:cubicBezTo>
                          <a:cubicBezTo>
                            <a:pt x="5" y="264"/>
                            <a:pt x="5" y="264"/>
                            <a:pt x="5" y="265"/>
                          </a:cubicBezTo>
                          <a:cubicBezTo>
                            <a:pt x="5" y="265"/>
                            <a:pt x="5" y="265"/>
                            <a:pt x="5" y="265"/>
                          </a:cubicBezTo>
                          <a:cubicBezTo>
                            <a:pt x="4" y="266"/>
                            <a:pt x="4" y="267"/>
                            <a:pt x="4" y="267"/>
                          </a:cubicBezTo>
                          <a:cubicBezTo>
                            <a:pt x="4" y="268"/>
                            <a:pt x="3" y="268"/>
                            <a:pt x="3" y="268"/>
                          </a:cubicBezTo>
                          <a:cubicBezTo>
                            <a:pt x="3" y="269"/>
                            <a:pt x="3" y="269"/>
                            <a:pt x="3" y="270"/>
                          </a:cubicBezTo>
                          <a:cubicBezTo>
                            <a:pt x="3" y="270"/>
                            <a:pt x="2" y="270"/>
                            <a:pt x="2" y="270"/>
                          </a:cubicBezTo>
                          <a:cubicBezTo>
                            <a:pt x="2" y="271"/>
                            <a:pt x="2" y="271"/>
                            <a:pt x="2" y="272"/>
                          </a:cubicBezTo>
                          <a:cubicBezTo>
                            <a:pt x="3" y="272"/>
                            <a:pt x="3" y="271"/>
                            <a:pt x="4" y="271"/>
                          </a:cubicBezTo>
                          <a:cubicBezTo>
                            <a:pt x="4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5" y="271"/>
                            <a:pt x="5" y="271"/>
                            <a:pt x="5" y="271"/>
                          </a:cubicBezTo>
                          <a:cubicBezTo>
                            <a:pt x="4" y="272"/>
                            <a:pt x="3" y="273"/>
                            <a:pt x="3" y="274"/>
                          </a:cubicBezTo>
                          <a:cubicBezTo>
                            <a:pt x="3" y="274"/>
                            <a:pt x="4" y="274"/>
                            <a:pt x="4" y="274"/>
                          </a:cubicBezTo>
                          <a:cubicBezTo>
                            <a:pt x="4" y="274"/>
                            <a:pt x="4" y="275"/>
                            <a:pt x="3" y="275"/>
                          </a:cubicBezTo>
                          <a:cubicBezTo>
                            <a:pt x="3" y="276"/>
                            <a:pt x="3" y="276"/>
                            <a:pt x="3" y="277"/>
                          </a:cubicBezTo>
                          <a:cubicBezTo>
                            <a:pt x="4" y="277"/>
                            <a:pt x="4" y="277"/>
                            <a:pt x="4" y="278"/>
                          </a:cubicBezTo>
                          <a:cubicBezTo>
                            <a:pt x="4" y="278"/>
                            <a:pt x="4" y="278"/>
                            <a:pt x="4" y="278"/>
                          </a:cubicBezTo>
                          <a:cubicBezTo>
                            <a:pt x="4" y="278"/>
                            <a:pt x="4" y="279"/>
                            <a:pt x="4" y="279"/>
                          </a:cubicBezTo>
                          <a:cubicBezTo>
                            <a:pt x="4" y="280"/>
                            <a:pt x="4" y="280"/>
                            <a:pt x="4" y="280"/>
                          </a:cubicBezTo>
                          <a:cubicBezTo>
                            <a:pt x="4" y="280"/>
                            <a:pt x="4" y="280"/>
                            <a:pt x="4" y="280"/>
                          </a:cubicBezTo>
                          <a:cubicBezTo>
                            <a:pt x="4" y="281"/>
                            <a:pt x="4" y="282"/>
                            <a:pt x="3" y="282"/>
                          </a:cubicBezTo>
                          <a:cubicBezTo>
                            <a:pt x="3" y="283"/>
                            <a:pt x="3" y="284"/>
                            <a:pt x="2" y="284"/>
                          </a:cubicBezTo>
                          <a:cubicBezTo>
                            <a:pt x="2" y="285"/>
                            <a:pt x="2" y="285"/>
                            <a:pt x="2" y="286"/>
                          </a:cubicBezTo>
                          <a:cubicBezTo>
                            <a:pt x="2" y="288"/>
                            <a:pt x="3" y="290"/>
                            <a:pt x="2" y="292"/>
                          </a:cubicBezTo>
                          <a:cubicBezTo>
                            <a:pt x="2" y="292"/>
                            <a:pt x="2" y="293"/>
                            <a:pt x="2" y="293"/>
                          </a:cubicBezTo>
                          <a:cubicBezTo>
                            <a:pt x="2" y="293"/>
                            <a:pt x="2" y="293"/>
                            <a:pt x="2" y="293"/>
                          </a:cubicBezTo>
                          <a:cubicBezTo>
                            <a:pt x="2" y="294"/>
                            <a:pt x="2" y="295"/>
                            <a:pt x="2" y="296"/>
                          </a:cubicBezTo>
                          <a:cubicBezTo>
                            <a:pt x="2" y="296"/>
                            <a:pt x="2" y="297"/>
                            <a:pt x="2" y="297"/>
                          </a:cubicBezTo>
                          <a:cubicBezTo>
                            <a:pt x="2" y="297"/>
                            <a:pt x="2" y="297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8"/>
                            <a:pt x="2" y="298"/>
                            <a:pt x="2" y="298"/>
                          </a:cubicBezTo>
                          <a:cubicBezTo>
                            <a:pt x="2" y="299"/>
                            <a:pt x="2" y="300"/>
                            <a:pt x="2" y="300"/>
                          </a:cubicBezTo>
                          <a:cubicBezTo>
                            <a:pt x="2" y="301"/>
                            <a:pt x="2" y="301"/>
                            <a:pt x="2" y="301"/>
                          </a:cubicBezTo>
                          <a:cubicBezTo>
                            <a:pt x="2" y="301"/>
                            <a:pt x="2" y="301"/>
                            <a:pt x="2" y="301"/>
                          </a:cubicBezTo>
                          <a:cubicBezTo>
                            <a:pt x="2" y="302"/>
                            <a:pt x="2" y="302"/>
                            <a:pt x="2" y="303"/>
                          </a:cubicBezTo>
                          <a:cubicBezTo>
                            <a:pt x="3" y="304"/>
                            <a:pt x="2" y="304"/>
                            <a:pt x="2" y="305"/>
                          </a:cubicBezTo>
                          <a:cubicBezTo>
                            <a:pt x="3" y="305"/>
                            <a:pt x="3" y="306"/>
                            <a:pt x="3" y="306"/>
                          </a:cubicBezTo>
                          <a:cubicBezTo>
                            <a:pt x="3" y="306"/>
                            <a:pt x="3" y="306"/>
                            <a:pt x="3" y="306"/>
                          </a:cubicBezTo>
                          <a:cubicBezTo>
                            <a:pt x="3" y="306"/>
                            <a:pt x="3" y="306"/>
                            <a:pt x="3" y="307"/>
                          </a:cubicBezTo>
                          <a:cubicBezTo>
                            <a:pt x="3" y="307"/>
                            <a:pt x="4" y="307"/>
                            <a:pt x="4" y="307"/>
                          </a:cubicBezTo>
                          <a:cubicBezTo>
                            <a:pt x="4" y="307"/>
                            <a:pt x="4" y="308"/>
                            <a:pt x="4" y="308"/>
                          </a:cubicBezTo>
                          <a:cubicBezTo>
                            <a:pt x="4" y="308"/>
                            <a:pt x="3" y="308"/>
                            <a:pt x="3" y="308"/>
                          </a:cubicBezTo>
                          <a:cubicBezTo>
                            <a:pt x="3" y="309"/>
                            <a:pt x="3" y="310"/>
                            <a:pt x="3" y="312"/>
                          </a:cubicBezTo>
                          <a:cubicBezTo>
                            <a:pt x="4" y="312"/>
                            <a:pt x="4" y="312"/>
                            <a:pt x="4" y="312"/>
                          </a:cubicBezTo>
                          <a:cubicBezTo>
                            <a:pt x="4" y="312"/>
                            <a:pt x="4" y="312"/>
                            <a:pt x="4" y="312"/>
                          </a:cubicBezTo>
                          <a:cubicBezTo>
                            <a:pt x="4" y="312"/>
                            <a:pt x="5" y="313"/>
                            <a:pt x="5" y="313"/>
                          </a:cubicBezTo>
                          <a:cubicBezTo>
                            <a:pt x="5" y="313"/>
                            <a:pt x="5" y="313"/>
                            <a:pt x="5" y="313"/>
                          </a:cubicBezTo>
                          <a:cubicBezTo>
                            <a:pt x="5" y="313"/>
                            <a:pt x="5" y="313"/>
                            <a:pt x="5" y="313"/>
                          </a:cubicBezTo>
                          <a:cubicBezTo>
                            <a:pt x="5" y="314"/>
                            <a:pt x="5" y="314"/>
                            <a:pt x="5" y="314"/>
                          </a:cubicBezTo>
                          <a:cubicBezTo>
                            <a:pt x="5" y="315"/>
                            <a:pt x="5" y="315"/>
                            <a:pt x="5" y="315"/>
                          </a:cubicBezTo>
                          <a:cubicBezTo>
                            <a:pt x="5" y="315"/>
                            <a:pt x="5" y="315"/>
                            <a:pt x="5" y="315"/>
                          </a:cubicBezTo>
                          <a:cubicBezTo>
                            <a:pt x="5" y="315"/>
                            <a:pt x="5" y="316"/>
                            <a:pt x="5" y="316"/>
                          </a:cubicBezTo>
                          <a:cubicBezTo>
                            <a:pt x="5" y="316"/>
                            <a:pt x="5" y="316"/>
                            <a:pt x="5" y="316"/>
                          </a:cubicBezTo>
                          <a:cubicBezTo>
                            <a:pt x="5" y="317"/>
                            <a:pt x="5" y="317"/>
                            <a:pt x="5" y="318"/>
                          </a:cubicBezTo>
                          <a:cubicBezTo>
                            <a:pt x="5" y="318"/>
                            <a:pt x="6" y="319"/>
                            <a:pt x="6" y="319"/>
                          </a:cubicBezTo>
                          <a:cubicBezTo>
                            <a:pt x="6" y="319"/>
                            <a:pt x="6" y="319"/>
                            <a:pt x="7" y="319"/>
                          </a:cubicBezTo>
                          <a:cubicBezTo>
                            <a:pt x="6" y="320"/>
                            <a:pt x="6" y="320"/>
                            <a:pt x="6" y="321"/>
                          </a:cubicBezTo>
                          <a:cubicBezTo>
                            <a:pt x="6" y="321"/>
                            <a:pt x="6" y="321"/>
                            <a:pt x="6" y="321"/>
                          </a:cubicBezTo>
                          <a:cubicBezTo>
                            <a:pt x="6" y="321"/>
                            <a:pt x="7" y="321"/>
                            <a:pt x="7" y="321"/>
                          </a:cubicBezTo>
                          <a:cubicBezTo>
                            <a:pt x="7" y="321"/>
                            <a:pt x="7" y="320"/>
                            <a:pt x="7" y="320"/>
                          </a:cubicBezTo>
                          <a:cubicBezTo>
                            <a:pt x="8" y="320"/>
                            <a:pt x="8" y="319"/>
                            <a:pt x="8" y="318"/>
                          </a:cubicBezTo>
                          <a:cubicBezTo>
                            <a:pt x="8" y="318"/>
                            <a:pt x="8" y="317"/>
                            <a:pt x="9" y="317"/>
                          </a:cubicBezTo>
                          <a:cubicBezTo>
                            <a:pt x="8" y="317"/>
                            <a:pt x="8" y="317"/>
                            <a:pt x="8" y="317"/>
                          </a:cubicBezTo>
                          <a:cubicBezTo>
                            <a:pt x="8" y="320"/>
                            <a:pt x="9" y="323"/>
                            <a:pt x="9" y="326"/>
                          </a:cubicBezTo>
                          <a:cubicBezTo>
                            <a:pt x="9" y="326"/>
                            <a:pt x="9" y="326"/>
                            <a:pt x="9" y="326"/>
                          </a:cubicBezTo>
                          <a:cubicBezTo>
                            <a:pt x="10" y="329"/>
                            <a:pt x="9" y="331"/>
                            <a:pt x="9" y="333"/>
                          </a:cubicBezTo>
                          <a:cubicBezTo>
                            <a:pt x="10" y="334"/>
                            <a:pt x="10" y="336"/>
                            <a:pt x="10" y="337"/>
                          </a:cubicBezTo>
                          <a:cubicBezTo>
                            <a:pt x="10" y="337"/>
                            <a:pt x="10" y="337"/>
                            <a:pt x="9" y="337"/>
                          </a:cubicBezTo>
                          <a:cubicBezTo>
                            <a:pt x="9" y="337"/>
                            <a:pt x="9" y="337"/>
                            <a:pt x="9" y="337"/>
                          </a:cubicBezTo>
                          <a:cubicBezTo>
                            <a:pt x="9" y="337"/>
                            <a:pt x="9" y="337"/>
                            <a:pt x="9" y="337"/>
                          </a:cubicBezTo>
                          <a:cubicBezTo>
                            <a:pt x="9" y="337"/>
                            <a:pt x="9" y="338"/>
                            <a:pt x="9" y="338"/>
                          </a:cubicBezTo>
                          <a:cubicBezTo>
                            <a:pt x="10" y="338"/>
                            <a:pt x="10" y="338"/>
                            <a:pt x="10" y="337"/>
                          </a:cubicBezTo>
                          <a:cubicBezTo>
                            <a:pt x="10" y="337"/>
                            <a:pt x="10" y="337"/>
                            <a:pt x="10" y="337"/>
                          </a:cubicBezTo>
                          <a:cubicBezTo>
                            <a:pt x="11" y="343"/>
                            <a:pt x="11" y="349"/>
                            <a:pt x="14" y="355"/>
                          </a:cubicBezTo>
                          <a:cubicBezTo>
                            <a:pt x="14" y="355"/>
                            <a:pt x="14" y="355"/>
                            <a:pt x="14" y="355"/>
                          </a:cubicBezTo>
                          <a:cubicBezTo>
                            <a:pt x="14" y="356"/>
                            <a:pt x="14" y="357"/>
                            <a:pt x="14" y="358"/>
                          </a:cubicBezTo>
                          <a:cubicBezTo>
                            <a:pt x="14" y="358"/>
                            <a:pt x="14" y="358"/>
                            <a:pt x="14" y="358"/>
                          </a:cubicBezTo>
                          <a:cubicBezTo>
                            <a:pt x="14" y="358"/>
                            <a:pt x="14" y="359"/>
                            <a:pt x="14" y="359"/>
                          </a:cubicBezTo>
                          <a:cubicBezTo>
                            <a:pt x="14" y="359"/>
                            <a:pt x="14" y="360"/>
                            <a:pt x="14" y="360"/>
                          </a:cubicBezTo>
                          <a:cubicBezTo>
                            <a:pt x="14" y="361"/>
                            <a:pt x="14" y="363"/>
                            <a:pt x="16" y="363"/>
                          </a:cubicBezTo>
                          <a:cubicBezTo>
                            <a:pt x="16" y="363"/>
                            <a:pt x="16" y="363"/>
                            <a:pt x="17" y="363"/>
                          </a:cubicBezTo>
                          <a:cubicBezTo>
                            <a:pt x="17" y="363"/>
                            <a:pt x="17" y="363"/>
                            <a:pt x="17" y="363"/>
                          </a:cubicBezTo>
                          <a:cubicBezTo>
                            <a:pt x="15" y="364"/>
                            <a:pt x="15" y="365"/>
                            <a:pt x="15" y="366"/>
                          </a:cubicBezTo>
                          <a:cubicBezTo>
                            <a:pt x="15" y="366"/>
                            <a:pt x="14" y="366"/>
                            <a:pt x="14" y="366"/>
                          </a:cubicBezTo>
                          <a:cubicBezTo>
                            <a:pt x="14" y="365"/>
                            <a:pt x="13" y="365"/>
                            <a:pt x="13" y="365"/>
                          </a:cubicBezTo>
                          <a:cubicBezTo>
                            <a:pt x="13" y="365"/>
                            <a:pt x="13" y="365"/>
                            <a:pt x="13" y="365"/>
                          </a:cubicBezTo>
                          <a:cubicBezTo>
                            <a:pt x="13" y="364"/>
                            <a:pt x="12" y="364"/>
                            <a:pt x="12" y="365"/>
                          </a:cubicBezTo>
                          <a:cubicBezTo>
                            <a:pt x="11" y="365"/>
                            <a:pt x="12" y="365"/>
                            <a:pt x="12" y="365"/>
                          </a:cubicBezTo>
                          <a:cubicBezTo>
                            <a:pt x="12" y="365"/>
                            <a:pt x="12" y="366"/>
                            <a:pt x="12" y="366"/>
                          </a:cubicBezTo>
                          <a:cubicBezTo>
                            <a:pt x="12" y="366"/>
                            <a:pt x="12" y="366"/>
                            <a:pt x="12" y="366"/>
                          </a:cubicBezTo>
                          <a:cubicBezTo>
                            <a:pt x="12" y="366"/>
                            <a:pt x="12" y="366"/>
                            <a:pt x="12" y="366"/>
                          </a:cubicBezTo>
                          <a:cubicBezTo>
                            <a:pt x="13" y="366"/>
                            <a:pt x="13" y="366"/>
                            <a:pt x="13" y="366"/>
                          </a:cubicBezTo>
                          <a:cubicBezTo>
                            <a:pt x="13" y="366"/>
                            <a:pt x="13" y="366"/>
                            <a:pt x="13" y="366"/>
                          </a:cubicBezTo>
                          <a:cubicBezTo>
                            <a:pt x="13" y="366"/>
                            <a:pt x="13" y="367"/>
                            <a:pt x="14" y="367"/>
                          </a:cubicBezTo>
                          <a:cubicBezTo>
                            <a:pt x="13" y="367"/>
                            <a:pt x="14" y="367"/>
                            <a:pt x="14" y="367"/>
                          </a:cubicBezTo>
                          <a:cubicBezTo>
                            <a:pt x="14" y="367"/>
                            <a:pt x="15" y="367"/>
                            <a:pt x="15" y="367"/>
                          </a:cubicBezTo>
                          <a:cubicBezTo>
                            <a:pt x="15" y="368"/>
                            <a:pt x="15" y="368"/>
                            <a:pt x="15" y="368"/>
                          </a:cubicBezTo>
                          <a:cubicBezTo>
                            <a:pt x="16" y="370"/>
                            <a:pt x="16" y="371"/>
                            <a:pt x="17" y="372"/>
                          </a:cubicBezTo>
                          <a:cubicBezTo>
                            <a:pt x="17" y="372"/>
                            <a:pt x="17" y="373"/>
                            <a:pt x="17" y="373"/>
                          </a:cubicBezTo>
                          <a:cubicBezTo>
                            <a:pt x="17" y="373"/>
                            <a:pt x="17" y="374"/>
                            <a:pt x="17" y="375"/>
                          </a:cubicBezTo>
                          <a:cubicBezTo>
                            <a:pt x="16" y="375"/>
                            <a:pt x="16" y="375"/>
                            <a:pt x="16" y="375"/>
                          </a:cubicBezTo>
                          <a:cubicBezTo>
                            <a:pt x="17" y="375"/>
                            <a:pt x="17" y="375"/>
                            <a:pt x="17" y="375"/>
                          </a:cubicBezTo>
                          <a:cubicBezTo>
                            <a:pt x="17" y="376"/>
                            <a:pt x="18" y="376"/>
                            <a:pt x="18" y="377"/>
                          </a:cubicBezTo>
                          <a:cubicBezTo>
                            <a:pt x="17" y="378"/>
                            <a:pt x="18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79"/>
                            <a:pt x="19" y="379"/>
                            <a:pt x="19" y="379"/>
                          </a:cubicBezTo>
                          <a:cubicBezTo>
                            <a:pt x="19" y="380"/>
                            <a:pt x="19" y="381"/>
                            <a:pt x="19" y="381"/>
                          </a:cubicBezTo>
                          <a:cubicBezTo>
                            <a:pt x="19" y="382"/>
                            <a:pt x="19" y="383"/>
                            <a:pt x="19" y="383"/>
                          </a:cubicBezTo>
                          <a:cubicBezTo>
                            <a:pt x="19" y="383"/>
                            <a:pt x="18" y="383"/>
                            <a:pt x="18" y="383"/>
                          </a:cubicBezTo>
                          <a:cubicBezTo>
                            <a:pt x="18" y="383"/>
                            <a:pt x="18" y="383"/>
                            <a:pt x="18" y="383"/>
                          </a:cubicBezTo>
                          <a:cubicBezTo>
                            <a:pt x="18" y="383"/>
                            <a:pt x="18" y="382"/>
                            <a:pt x="18" y="381"/>
                          </a:cubicBezTo>
                          <a:cubicBezTo>
                            <a:pt x="18" y="381"/>
                            <a:pt x="17" y="381"/>
                            <a:pt x="16" y="381"/>
                          </a:cubicBezTo>
                          <a:cubicBezTo>
                            <a:pt x="16" y="381"/>
                            <a:pt x="16" y="381"/>
                            <a:pt x="16" y="382"/>
                          </a:cubicBezTo>
                          <a:cubicBezTo>
                            <a:pt x="16" y="382"/>
                            <a:pt x="16" y="383"/>
                            <a:pt x="16" y="383"/>
                          </a:cubicBezTo>
                          <a:cubicBezTo>
                            <a:pt x="16" y="384"/>
                            <a:pt x="17" y="384"/>
                            <a:pt x="16" y="384"/>
                          </a:cubicBezTo>
                          <a:cubicBezTo>
                            <a:pt x="16" y="384"/>
                            <a:pt x="16" y="384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5" y="386"/>
                            <a:pt x="15" y="386"/>
                            <a:pt x="16" y="386"/>
                          </a:cubicBezTo>
                          <a:cubicBezTo>
                            <a:pt x="16" y="386"/>
                            <a:pt x="16" y="386"/>
                            <a:pt x="16" y="385"/>
                          </a:cubicBezTo>
                          <a:cubicBezTo>
                            <a:pt x="16" y="385"/>
                            <a:pt x="16" y="385"/>
                            <a:pt x="16" y="385"/>
                          </a:cubicBezTo>
                          <a:cubicBezTo>
                            <a:pt x="17" y="385"/>
                            <a:pt x="17" y="385"/>
                            <a:pt x="17" y="385"/>
                          </a:cubicBezTo>
                          <a:cubicBezTo>
                            <a:pt x="17" y="385"/>
                            <a:pt x="18" y="385"/>
                            <a:pt x="18" y="385"/>
                          </a:cubicBezTo>
                          <a:cubicBezTo>
                            <a:pt x="19" y="385"/>
                            <a:pt x="19" y="385"/>
                            <a:pt x="20" y="384"/>
                          </a:cubicBezTo>
                          <a:cubicBezTo>
                            <a:pt x="20" y="384"/>
                            <a:pt x="20" y="384"/>
                            <a:pt x="20" y="384"/>
                          </a:cubicBezTo>
                          <a:cubicBezTo>
                            <a:pt x="21" y="384"/>
                            <a:pt x="21" y="385"/>
                            <a:pt x="21" y="385"/>
                          </a:cubicBezTo>
                          <a:cubicBezTo>
                            <a:pt x="21" y="386"/>
                            <a:pt x="21" y="386"/>
                            <a:pt x="20" y="386"/>
                          </a:cubicBezTo>
                          <a:cubicBezTo>
                            <a:pt x="20" y="386"/>
                            <a:pt x="20" y="386"/>
                            <a:pt x="19" y="386"/>
                          </a:cubicBezTo>
                          <a:cubicBezTo>
                            <a:pt x="19" y="386"/>
                            <a:pt x="20" y="387"/>
                            <a:pt x="20" y="387"/>
                          </a:cubicBezTo>
                          <a:cubicBezTo>
                            <a:pt x="20" y="387"/>
                            <a:pt x="21" y="387"/>
                            <a:pt x="21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7"/>
                          </a:cubicBezTo>
                          <a:cubicBezTo>
                            <a:pt x="22" y="387"/>
                            <a:pt x="22" y="387"/>
                            <a:pt x="22" y="388"/>
                          </a:cubicBezTo>
                          <a:cubicBezTo>
                            <a:pt x="22" y="389"/>
                            <a:pt x="22" y="390"/>
                            <a:pt x="21" y="390"/>
                          </a:cubicBezTo>
                          <a:cubicBezTo>
                            <a:pt x="20" y="390"/>
                            <a:pt x="20" y="390"/>
                            <a:pt x="20" y="390"/>
                          </a:cubicBezTo>
                          <a:cubicBezTo>
                            <a:pt x="19" y="391"/>
                            <a:pt x="19" y="392"/>
                            <a:pt x="19" y="394"/>
                          </a:cubicBezTo>
                          <a:cubicBezTo>
                            <a:pt x="20" y="394"/>
                            <a:pt x="20" y="395"/>
                            <a:pt x="21" y="395"/>
                          </a:cubicBezTo>
                          <a:cubicBezTo>
                            <a:pt x="21" y="395"/>
                            <a:pt x="21" y="395"/>
                            <a:pt x="21" y="395"/>
                          </a:cubicBezTo>
                          <a:cubicBezTo>
                            <a:pt x="21" y="395"/>
                            <a:pt x="21" y="395"/>
                            <a:pt x="21" y="395"/>
                          </a:cubicBezTo>
                          <a:cubicBezTo>
                            <a:pt x="21" y="396"/>
                            <a:pt x="22" y="397"/>
                            <a:pt x="23" y="397"/>
                          </a:cubicBezTo>
                          <a:cubicBezTo>
                            <a:pt x="23" y="397"/>
                            <a:pt x="23" y="397"/>
                            <a:pt x="24" y="397"/>
                          </a:cubicBezTo>
                          <a:cubicBezTo>
                            <a:pt x="24" y="397"/>
                            <a:pt x="24" y="397"/>
                            <a:pt x="24" y="397"/>
                          </a:cubicBezTo>
                          <a:cubicBezTo>
                            <a:pt x="24" y="398"/>
                            <a:pt x="24" y="398"/>
                            <a:pt x="23" y="398"/>
                          </a:cubicBezTo>
                          <a:cubicBezTo>
                            <a:pt x="23" y="398"/>
                            <a:pt x="23" y="399"/>
                            <a:pt x="23" y="399"/>
                          </a:cubicBezTo>
                          <a:cubicBezTo>
                            <a:pt x="23" y="401"/>
                            <a:pt x="23" y="402"/>
                            <a:pt x="24" y="403"/>
                          </a:cubicBezTo>
                          <a:cubicBezTo>
                            <a:pt x="24" y="404"/>
                            <a:pt x="24" y="405"/>
                            <a:pt x="25" y="405"/>
                          </a:cubicBezTo>
                          <a:cubicBezTo>
                            <a:pt x="25" y="405"/>
                            <a:pt x="25" y="405"/>
                            <a:pt x="25" y="405"/>
                          </a:cubicBezTo>
                          <a:cubicBezTo>
                            <a:pt x="25" y="405"/>
                            <a:pt x="25" y="405"/>
                            <a:pt x="25" y="405"/>
                          </a:cubicBezTo>
                          <a:cubicBezTo>
                            <a:pt x="25" y="405"/>
                            <a:pt x="25" y="406"/>
                            <a:pt x="25" y="406"/>
                          </a:cubicBezTo>
                          <a:cubicBezTo>
                            <a:pt x="26" y="406"/>
                            <a:pt x="26" y="407"/>
                            <a:pt x="27" y="407"/>
                          </a:cubicBezTo>
                          <a:cubicBezTo>
                            <a:pt x="27" y="407"/>
                            <a:pt x="27" y="406"/>
                            <a:pt x="27" y="406"/>
                          </a:cubicBezTo>
                          <a:cubicBezTo>
                            <a:pt x="27" y="406"/>
                            <a:pt x="27" y="406"/>
                            <a:pt x="27" y="406"/>
                          </a:cubicBezTo>
                          <a:cubicBezTo>
                            <a:pt x="27" y="407"/>
                            <a:pt x="27" y="407"/>
                            <a:pt x="27" y="407"/>
                          </a:cubicBezTo>
                          <a:cubicBezTo>
                            <a:pt x="27" y="407"/>
                            <a:pt x="27" y="407"/>
                            <a:pt x="27" y="407"/>
                          </a:cubicBezTo>
                          <a:cubicBezTo>
                            <a:pt x="27" y="407"/>
                            <a:pt x="27" y="407"/>
                            <a:pt x="28" y="407"/>
                          </a:cubicBezTo>
                          <a:cubicBezTo>
                            <a:pt x="28" y="407"/>
                            <a:pt x="28" y="407"/>
                            <a:pt x="28" y="407"/>
                          </a:cubicBezTo>
                          <a:cubicBezTo>
                            <a:pt x="28" y="407"/>
                            <a:pt x="28" y="408"/>
                            <a:pt x="28" y="408"/>
                          </a:cubicBezTo>
                          <a:cubicBezTo>
                            <a:pt x="28" y="408"/>
                            <a:pt x="28" y="408"/>
                            <a:pt x="28" y="408"/>
                          </a:cubicBezTo>
                          <a:cubicBezTo>
                            <a:pt x="28" y="409"/>
                            <a:pt x="29" y="409"/>
                            <a:pt x="28" y="410"/>
                          </a:cubicBezTo>
                          <a:cubicBezTo>
                            <a:pt x="29" y="410"/>
                            <a:pt x="29" y="410"/>
                            <a:pt x="29" y="410"/>
                          </a:cubicBezTo>
                          <a:cubicBezTo>
                            <a:pt x="29" y="410"/>
                            <a:pt x="29" y="410"/>
                            <a:pt x="29" y="410"/>
                          </a:cubicBezTo>
                          <a:cubicBezTo>
                            <a:pt x="29" y="410"/>
                            <a:pt x="29" y="411"/>
                            <a:pt x="29" y="411"/>
                          </a:cubicBezTo>
                          <a:cubicBezTo>
                            <a:pt x="29" y="411"/>
                            <a:pt x="29" y="412"/>
                            <a:pt x="29" y="412"/>
                          </a:cubicBezTo>
                          <a:cubicBezTo>
                            <a:pt x="29" y="412"/>
                            <a:pt x="29" y="412"/>
                            <a:pt x="28" y="412"/>
                          </a:cubicBezTo>
                          <a:cubicBezTo>
                            <a:pt x="28" y="413"/>
                            <a:pt x="28" y="414"/>
                            <a:pt x="29" y="414"/>
                          </a:cubicBezTo>
                          <a:cubicBezTo>
                            <a:pt x="29" y="414"/>
                            <a:pt x="29" y="415"/>
                            <a:pt x="29" y="415"/>
                          </a:cubicBezTo>
                          <a:cubicBezTo>
                            <a:pt x="29" y="415"/>
                            <a:pt x="30" y="416"/>
                            <a:pt x="30" y="416"/>
                          </a:cubicBezTo>
                          <a:cubicBezTo>
                            <a:pt x="30" y="415"/>
                            <a:pt x="30" y="415"/>
                            <a:pt x="30" y="415"/>
                          </a:cubicBezTo>
                          <a:cubicBezTo>
                            <a:pt x="30" y="416"/>
                            <a:pt x="31" y="417"/>
                            <a:pt x="32" y="417"/>
                          </a:cubicBezTo>
                          <a:cubicBezTo>
                            <a:pt x="33" y="418"/>
                            <a:pt x="33" y="418"/>
                            <a:pt x="32" y="419"/>
                          </a:cubicBezTo>
                          <a:cubicBezTo>
                            <a:pt x="32" y="419"/>
                            <a:pt x="32" y="420"/>
                            <a:pt x="32" y="421"/>
                          </a:cubicBezTo>
                          <a:cubicBezTo>
                            <a:pt x="33" y="421"/>
                            <a:pt x="34" y="420"/>
                            <a:pt x="34" y="420"/>
                          </a:cubicBezTo>
                          <a:cubicBezTo>
                            <a:pt x="34" y="420"/>
                            <a:pt x="34" y="420"/>
                            <a:pt x="34" y="420"/>
                          </a:cubicBezTo>
                          <a:cubicBezTo>
                            <a:pt x="34" y="420"/>
                            <a:pt x="34" y="420"/>
                            <a:pt x="34" y="420"/>
                          </a:cubicBezTo>
                          <a:cubicBezTo>
                            <a:pt x="34" y="421"/>
                            <a:pt x="33" y="421"/>
                            <a:pt x="34" y="422"/>
                          </a:cubicBezTo>
                          <a:cubicBezTo>
                            <a:pt x="34" y="422"/>
                            <a:pt x="35" y="422"/>
                            <a:pt x="35" y="423"/>
                          </a:cubicBezTo>
                          <a:cubicBezTo>
                            <a:pt x="35" y="423"/>
                            <a:pt x="35" y="424"/>
                            <a:pt x="36" y="425"/>
                          </a:cubicBezTo>
                          <a:cubicBezTo>
                            <a:pt x="37" y="425"/>
                            <a:pt x="38" y="425"/>
                            <a:pt x="38" y="425"/>
                          </a:cubicBezTo>
                          <a:cubicBezTo>
                            <a:pt x="39" y="424"/>
                            <a:pt x="39" y="425"/>
                            <a:pt x="39" y="425"/>
                          </a:cubicBezTo>
                          <a:cubicBezTo>
                            <a:pt x="39" y="426"/>
                            <a:pt x="39" y="427"/>
                            <a:pt x="39" y="428"/>
                          </a:cubicBezTo>
                          <a:cubicBezTo>
                            <a:pt x="39" y="428"/>
                            <a:pt x="40" y="430"/>
                            <a:pt x="40" y="431"/>
                          </a:cubicBezTo>
                          <a:cubicBezTo>
                            <a:pt x="40" y="431"/>
                            <a:pt x="41" y="431"/>
                            <a:pt x="41" y="431"/>
                          </a:cubicBezTo>
                          <a:cubicBezTo>
                            <a:pt x="41" y="431"/>
                            <a:pt x="41" y="431"/>
                            <a:pt x="41" y="431"/>
                          </a:cubicBezTo>
                          <a:cubicBezTo>
                            <a:pt x="41" y="431"/>
                            <a:pt x="41" y="432"/>
                            <a:pt x="41" y="432"/>
                          </a:cubicBezTo>
                          <a:cubicBezTo>
                            <a:pt x="41" y="432"/>
                            <a:pt x="42" y="433"/>
                            <a:pt x="42" y="433"/>
                          </a:cubicBezTo>
                          <a:cubicBezTo>
                            <a:pt x="42" y="434"/>
                            <a:pt x="42" y="434"/>
                            <a:pt x="41" y="435"/>
                          </a:cubicBezTo>
                          <a:cubicBezTo>
                            <a:pt x="41" y="435"/>
                            <a:pt x="41" y="435"/>
                            <a:pt x="41" y="436"/>
                          </a:cubicBezTo>
                          <a:cubicBezTo>
                            <a:pt x="41" y="436"/>
                            <a:pt x="41" y="437"/>
                            <a:pt x="41" y="437"/>
                          </a:cubicBezTo>
                          <a:cubicBezTo>
                            <a:pt x="41" y="437"/>
                            <a:pt x="42" y="436"/>
                            <a:pt x="42" y="436"/>
                          </a:cubicBezTo>
                          <a:cubicBezTo>
                            <a:pt x="43" y="436"/>
                            <a:pt x="43" y="436"/>
                            <a:pt x="43" y="437"/>
                          </a:cubicBezTo>
                          <a:cubicBezTo>
                            <a:pt x="43" y="437"/>
                            <a:pt x="43" y="438"/>
                            <a:pt x="44" y="438"/>
                          </a:cubicBezTo>
                          <a:cubicBezTo>
                            <a:pt x="44" y="440"/>
                            <a:pt x="44" y="441"/>
                            <a:pt x="44" y="443"/>
                          </a:cubicBezTo>
                          <a:cubicBezTo>
                            <a:pt x="45" y="443"/>
                            <a:pt x="44" y="444"/>
                            <a:pt x="44" y="444"/>
                          </a:cubicBezTo>
                          <a:cubicBezTo>
                            <a:pt x="43" y="444"/>
                            <a:pt x="42" y="444"/>
                            <a:pt x="42" y="444"/>
                          </a:cubicBezTo>
                          <a:cubicBezTo>
                            <a:pt x="42" y="444"/>
                            <a:pt x="41" y="444"/>
                            <a:pt x="41" y="444"/>
                          </a:cubicBezTo>
                          <a:cubicBezTo>
                            <a:pt x="41" y="444"/>
                            <a:pt x="41" y="444"/>
                            <a:pt x="40" y="444"/>
                          </a:cubicBezTo>
                          <a:cubicBezTo>
                            <a:pt x="40" y="444"/>
                            <a:pt x="40" y="444"/>
                            <a:pt x="39" y="444"/>
                          </a:cubicBezTo>
                          <a:cubicBezTo>
                            <a:pt x="39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8" y="444"/>
                            <a:pt x="38" y="444"/>
                            <a:pt x="38" y="444"/>
                          </a:cubicBezTo>
                          <a:cubicBezTo>
                            <a:pt x="37" y="445"/>
                            <a:pt x="37" y="445"/>
                            <a:pt x="38" y="446"/>
                          </a:cubicBezTo>
                          <a:cubicBezTo>
                            <a:pt x="38" y="446"/>
                            <a:pt x="38" y="446"/>
                            <a:pt x="38" y="446"/>
                          </a:cubicBezTo>
                          <a:cubicBezTo>
                            <a:pt x="39" y="446"/>
                            <a:pt x="41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2" y="446"/>
                            <a:pt x="42" y="446"/>
                            <a:pt x="42" y="446"/>
                          </a:cubicBezTo>
                          <a:cubicBezTo>
                            <a:pt x="43" y="446"/>
                            <a:pt x="43" y="447"/>
                            <a:pt x="43" y="447"/>
                          </a:cubicBezTo>
                          <a:cubicBezTo>
                            <a:pt x="43" y="448"/>
                            <a:pt x="44" y="449"/>
                            <a:pt x="44" y="449"/>
                          </a:cubicBezTo>
                          <a:cubicBezTo>
                            <a:pt x="45" y="449"/>
                            <a:pt x="45" y="449"/>
                            <a:pt x="45" y="449"/>
                          </a:cubicBezTo>
                          <a:cubicBezTo>
                            <a:pt x="45" y="449"/>
                            <a:pt x="45" y="449"/>
                            <a:pt x="45" y="449"/>
                          </a:cubicBezTo>
                          <a:cubicBezTo>
                            <a:pt x="45" y="450"/>
                            <a:pt x="46" y="450"/>
                            <a:pt x="46" y="450"/>
                          </a:cubicBezTo>
                          <a:cubicBezTo>
                            <a:pt x="46" y="450"/>
                            <a:pt x="46" y="450"/>
                            <a:pt x="46" y="450"/>
                          </a:cubicBezTo>
                          <a:cubicBezTo>
                            <a:pt x="46" y="450"/>
                            <a:pt x="47" y="451"/>
                            <a:pt x="47" y="451"/>
                          </a:cubicBezTo>
                          <a:cubicBezTo>
                            <a:pt x="48" y="450"/>
                            <a:pt x="49" y="450"/>
                            <a:pt x="49" y="449"/>
                          </a:cubicBezTo>
                          <a:cubicBezTo>
                            <a:pt x="50" y="449"/>
                            <a:pt x="50" y="449"/>
                            <a:pt x="51" y="449"/>
                          </a:cubicBezTo>
                          <a:cubicBezTo>
                            <a:pt x="52" y="449"/>
                            <a:pt x="52" y="451"/>
                            <a:pt x="53" y="451"/>
                          </a:cubicBezTo>
                          <a:cubicBezTo>
                            <a:pt x="53" y="451"/>
                            <a:pt x="53" y="451"/>
                            <a:pt x="53" y="451"/>
                          </a:cubicBezTo>
                          <a:cubicBezTo>
                            <a:pt x="53" y="451"/>
                            <a:pt x="54" y="452"/>
                            <a:pt x="54" y="452"/>
                          </a:cubicBezTo>
                          <a:cubicBezTo>
                            <a:pt x="53" y="453"/>
                            <a:pt x="53" y="454"/>
                            <a:pt x="52" y="453"/>
                          </a:cubicBezTo>
                          <a:cubicBezTo>
                            <a:pt x="52" y="453"/>
                            <a:pt x="52" y="453"/>
                            <a:pt x="52" y="454"/>
                          </a:cubicBezTo>
                          <a:cubicBezTo>
                            <a:pt x="52" y="455"/>
                            <a:pt x="52" y="455"/>
                            <a:pt x="53" y="456"/>
                          </a:cubicBezTo>
                          <a:cubicBezTo>
                            <a:pt x="53" y="456"/>
                            <a:pt x="54" y="456"/>
                            <a:pt x="54" y="456"/>
                          </a:cubicBezTo>
                          <a:cubicBezTo>
                            <a:pt x="54" y="456"/>
                            <a:pt x="53" y="456"/>
                            <a:pt x="53" y="456"/>
                          </a:cubicBezTo>
                          <a:cubicBezTo>
                            <a:pt x="53" y="457"/>
                            <a:pt x="53" y="458"/>
                            <a:pt x="53" y="459"/>
                          </a:cubicBezTo>
                          <a:cubicBezTo>
                            <a:pt x="52" y="459"/>
                            <a:pt x="53" y="460"/>
                            <a:pt x="53" y="460"/>
                          </a:cubicBezTo>
                          <a:cubicBezTo>
                            <a:pt x="54" y="461"/>
                            <a:pt x="55" y="461"/>
                            <a:pt x="56" y="461"/>
                          </a:cubicBezTo>
                          <a:cubicBezTo>
                            <a:pt x="56" y="461"/>
                            <a:pt x="56" y="461"/>
                            <a:pt x="56" y="461"/>
                          </a:cubicBezTo>
                          <a:cubicBezTo>
                            <a:pt x="56" y="463"/>
                            <a:pt x="56" y="463"/>
                            <a:pt x="57" y="463"/>
                          </a:cubicBezTo>
                          <a:cubicBezTo>
                            <a:pt x="57" y="463"/>
                            <a:pt x="58" y="463"/>
                            <a:pt x="58" y="463"/>
                          </a:cubicBezTo>
                          <a:cubicBezTo>
                            <a:pt x="58" y="463"/>
                            <a:pt x="58" y="463"/>
                            <a:pt x="58" y="463"/>
                          </a:cubicBezTo>
                          <a:cubicBezTo>
                            <a:pt x="58" y="463"/>
                            <a:pt x="58" y="464"/>
                            <a:pt x="58" y="465"/>
                          </a:cubicBezTo>
                          <a:cubicBezTo>
                            <a:pt x="58" y="465"/>
                            <a:pt x="59" y="465"/>
                            <a:pt x="59" y="465"/>
                          </a:cubicBezTo>
                          <a:cubicBezTo>
                            <a:pt x="59" y="465"/>
                            <a:pt x="59" y="465"/>
                            <a:pt x="59" y="465"/>
                          </a:cubicBezTo>
                          <a:cubicBezTo>
                            <a:pt x="59" y="465"/>
                            <a:pt x="59" y="465"/>
                            <a:pt x="59" y="465"/>
                          </a:cubicBezTo>
                          <a:cubicBezTo>
                            <a:pt x="59" y="466"/>
                            <a:pt x="59" y="466"/>
                            <a:pt x="59" y="466"/>
                          </a:cubicBezTo>
                          <a:cubicBezTo>
                            <a:pt x="60" y="467"/>
                            <a:pt x="60" y="467"/>
                            <a:pt x="60" y="467"/>
                          </a:cubicBezTo>
                          <a:cubicBezTo>
                            <a:pt x="61" y="466"/>
                            <a:pt x="61" y="467"/>
                            <a:pt x="62" y="467"/>
                          </a:cubicBezTo>
                          <a:cubicBezTo>
                            <a:pt x="62" y="468"/>
                            <a:pt x="62" y="468"/>
                            <a:pt x="62" y="468"/>
                          </a:cubicBezTo>
                          <a:cubicBezTo>
                            <a:pt x="62" y="469"/>
                            <a:pt x="62" y="469"/>
                            <a:pt x="61" y="469"/>
                          </a:cubicBezTo>
                          <a:cubicBezTo>
                            <a:pt x="61" y="469"/>
                            <a:pt x="61" y="469"/>
                            <a:pt x="61" y="469"/>
                          </a:cubicBezTo>
                          <a:cubicBezTo>
                            <a:pt x="60" y="470"/>
                            <a:pt x="60" y="470"/>
                            <a:pt x="61" y="471"/>
                          </a:cubicBezTo>
                          <a:cubicBezTo>
                            <a:pt x="61" y="471"/>
                            <a:pt x="61" y="471"/>
                            <a:pt x="61" y="471"/>
                          </a:cubicBezTo>
                          <a:cubicBezTo>
                            <a:pt x="61" y="471"/>
                            <a:pt x="61" y="472"/>
                            <a:pt x="62" y="472"/>
                          </a:cubicBezTo>
                          <a:cubicBezTo>
                            <a:pt x="62" y="472"/>
                            <a:pt x="62" y="472"/>
                            <a:pt x="62" y="472"/>
                          </a:cubicBezTo>
                          <a:cubicBezTo>
                            <a:pt x="62" y="472"/>
                            <a:pt x="62" y="472"/>
                            <a:pt x="62" y="472"/>
                          </a:cubicBezTo>
                          <a:cubicBezTo>
                            <a:pt x="63" y="472"/>
                            <a:pt x="63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2"/>
                            <a:pt x="64" y="472"/>
                          </a:cubicBezTo>
                          <a:cubicBezTo>
                            <a:pt x="64" y="472"/>
                            <a:pt x="64" y="473"/>
                            <a:pt x="64" y="473"/>
                          </a:cubicBezTo>
                          <a:cubicBezTo>
                            <a:pt x="64" y="474"/>
                            <a:pt x="64" y="474"/>
                            <a:pt x="64" y="474"/>
                          </a:cubicBezTo>
                          <a:cubicBezTo>
                            <a:pt x="64" y="474"/>
                            <a:pt x="64" y="474"/>
                            <a:pt x="64" y="475"/>
                          </a:cubicBezTo>
                          <a:cubicBezTo>
                            <a:pt x="63" y="475"/>
                            <a:pt x="63" y="475"/>
                            <a:pt x="64" y="476"/>
                          </a:cubicBezTo>
                          <a:cubicBezTo>
                            <a:pt x="64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5" y="476"/>
                            <a:pt x="65" y="476"/>
                          </a:cubicBezTo>
                          <a:cubicBezTo>
                            <a:pt x="65" y="476"/>
                            <a:pt x="66" y="475"/>
                            <a:pt x="66" y="475"/>
                          </a:cubicBezTo>
                          <a:cubicBezTo>
                            <a:pt x="66" y="474"/>
                            <a:pt x="66" y="474"/>
                            <a:pt x="67" y="474"/>
                          </a:cubicBezTo>
                          <a:cubicBezTo>
                            <a:pt x="68" y="474"/>
                            <a:pt x="68" y="474"/>
                            <a:pt x="68" y="474"/>
                          </a:cubicBezTo>
                          <a:cubicBezTo>
                            <a:pt x="68" y="475"/>
                            <a:pt x="68" y="475"/>
                            <a:pt x="68" y="476"/>
                          </a:cubicBezTo>
                          <a:cubicBezTo>
                            <a:pt x="68" y="476"/>
                            <a:pt x="68" y="476"/>
                            <a:pt x="69" y="477"/>
                          </a:cubicBezTo>
                          <a:cubicBezTo>
                            <a:pt x="69" y="477"/>
                            <a:pt x="69" y="477"/>
                            <a:pt x="69" y="477"/>
                          </a:cubicBezTo>
                          <a:cubicBezTo>
                            <a:pt x="69" y="477"/>
                            <a:pt x="69" y="478"/>
                            <a:pt x="69" y="478"/>
                          </a:cubicBezTo>
                          <a:cubicBezTo>
                            <a:pt x="69" y="479"/>
                            <a:pt x="69" y="479"/>
                            <a:pt x="71" y="480"/>
                          </a:cubicBezTo>
                          <a:cubicBezTo>
                            <a:pt x="71" y="480"/>
                            <a:pt x="71" y="480"/>
                            <a:pt x="71" y="480"/>
                          </a:cubicBezTo>
                          <a:cubicBezTo>
                            <a:pt x="71" y="480"/>
                            <a:pt x="71" y="480"/>
                            <a:pt x="71" y="480"/>
                          </a:cubicBezTo>
                          <a:cubicBezTo>
                            <a:pt x="71" y="481"/>
                            <a:pt x="71" y="481"/>
                            <a:pt x="70" y="481"/>
                          </a:cubicBezTo>
                          <a:cubicBezTo>
                            <a:pt x="70" y="481"/>
                            <a:pt x="69" y="481"/>
                            <a:pt x="69" y="481"/>
                          </a:cubicBezTo>
                          <a:cubicBezTo>
                            <a:pt x="69" y="482"/>
                            <a:pt x="69" y="482"/>
                            <a:pt x="69" y="482"/>
                          </a:cubicBezTo>
                          <a:cubicBezTo>
                            <a:pt x="69" y="482"/>
                            <a:pt x="69" y="482"/>
                            <a:pt x="69" y="482"/>
                          </a:cubicBezTo>
                          <a:cubicBezTo>
                            <a:pt x="69" y="482"/>
                            <a:pt x="70" y="482"/>
                            <a:pt x="70" y="482"/>
                          </a:cubicBezTo>
                          <a:cubicBezTo>
                            <a:pt x="70" y="483"/>
                            <a:pt x="70" y="483"/>
                            <a:pt x="70" y="483"/>
                          </a:cubicBezTo>
                          <a:cubicBezTo>
                            <a:pt x="70" y="484"/>
                            <a:pt x="70" y="484"/>
                            <a:pt x="71" y="485"/>
                          </a:cubicBezTo>
                          <a:cubicBezTo>
                            <a:pt x="71" y="484"/>
                            <a:pt x="71" y="484"/>
                            <a:pt x="71" y="484"/>
                          </a:cubicBezTo>
                          <a:cubicBezTo>
                            <a:pt x="72" y="484"/>
                            <a:pt x="72" y="484"/>
                            <a:pt x="72" y="483"/>
                          </a:cubicBezTo>
                          <a:cubicBezTo>
                            <a:pt x="72" y="483"/>
                            <a:pt x="71" y="483"/>
                            <a:pt x="71" y="482"/>
                          </a:cubicBezTo>
                          <a:cubicBezTo>
                            <a:pt x="72" y="482"/>
                            <a:pt x="72" y="481"/>
                            <a:pt x="72" y="481"/>
                          </a:cubicBezTo>
                          <a:cubicBezTo>
                            <a:pt x="72" y="481"/>
                            <a:pt x="73" y="481"/>
                            <a:pt x="73" y="480"/>
                          </a:cubicBezTo>
                          <a:cubicBezTo>
                            <a:pt x="73" y="480"/>
                            <a:pt x="74" y="480"/>
                            <a:pt x="74" y="479"/>
                          </a:cubicBezTo>
                          <a:cubicBezTo>
                            <a:pt x="74" y="479"/>
                            <a:pt x="74" y="479"/>
                            <a:pt x="74" y="479"/>
                          </a:cubicBezTo>
                          <a:cubicBezTo>
                            <a:pt x="74" y="480"/>
                            <a:pt x="74" y="480"/>
                            <a:pt x="74" y="480"/>
                          </a:cubicBezTo>
                          <a:cubicBezTo>
                            <a:pt x="74" y="480"/>
                            <a:pt x="74" y="481"/>
                            <a:pt x="74" y="481"/>
                          </a:cubicBezTo>
                          <a:cubicBezTo>
                            <a:pt x="74" y="482"/>
                            <a:pt x="74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2"/>
                            <a:pt x="75" y="482"/>
                            <a:pt x="75" y="482"/>
                          </a:cubicBezTo>
                          <a:cubicBezTo>
                            <a:pt x="75" y="483"/>
                            <a:pt x="75" y="483"/>
                            <a:pt x="75" y="484"/>
                          </a:cubicBezTo>
                          <a:cubicBezTo>
                            <a:pt x="75" y="484"/>
                            <a:pt x="75" y="484"/>
                            <a:pt x="75" y="484"/>
                          </a:cubicBezTo>
                          <a:cubicBezTo>
                            <a:pt x="77" y="485"/>
                            <a:pt x="78" y="487"/>
                            <a:pt x="78" y="489"/>
                          </a:cubicBezTo>
                          <a:cubicBezTo>
                            <a:pt x="78" y="489"/>
                            <a:pt x="78" y="489"/>
                            <a:pt x="78" y="489"/>
                          </a:cubicBezTo>
                          <a:cubicBezTo>
                            <a:pt x="80" y="490"/>
                            <a:pt x="82" y="492"/>
                            <a:pt x="83" y="494"/>
                          </a:cubicBezTo>
                          <a:cubicBezTo>
                            <a:pt x="83" y="494"/>
                            <a:pt x="83" y="494"/>
                            <a:pt x="83" y="494"/>
                          </a:cubicBezTo>
                          <a:cubicBezTo>
                            <a:pt x="84" y="494"/>
                            <a:pt x="84" y="495"/>
                            <a:pt x="83" y="495"/>
                          </a:cubicBezTo>
                          <a:cubicBezTo>
                            <a:pt x="83" y="495"/>
                            <a:pt x="83" y="495"/>
                            <a:pt x="83" y="495"/>
                          </a:cubicBezTo>
                          <a:cubicBezTo>
                            <a:pt x="83" y="496"/>
                            <a:pt x="81" y="495"/>
                            <a:pt x="81" y="496"/>
                          </a:cubicBezTo>
                          <a:cubicBezTo>
                            <a:pt x="81" y="497"/>
                            <a:pt x="81" y="498"/>
                            <a:pt x="82" y="498"/>
                          </a:cubicBezTo>
                          <a:cubicBezTo>
                            <a:pt x="83" y="499"/>
                            <a:pt x="84" y="499"/>
                            <a:pt x="85" y="499"/>
                          </a:cubicBezTo>
                          <a:cubicBezTo>
                            <a:pt x="83" y="500"/>
                            <a:pt x="84" y="500"/>
                            <a:pt x="85" y="501"/>
                          </a:cubicBezTo>
                          <a:cubicBezTo>
                            <a:pt x="86" y="502"/>
                            <a:pt x="86" y="503"/>
                            <a:pt x="87" y="503"/>
                          </a:cubicBezTo>
                          <a:cubicBezTo>
                            <a:pt x="87" y="503"/>
                            <a:pt x="87" y="503"/>
                            <a:pt x="87" y="503"/>
                          </a:cubicBezTo>
                          <a:cubicBezTo>
                            <a:pt x="87" y="504"/>
                            <a:pt x="88" y="505"/>
                            <a:pt x="88" y="506"/>
                          </a:cubicBezTo>
                          <a:cubicBezTo>
                            <a:pt x="88" y="507"/>
                            <a:pt x="89" y="507"/>
                            <a:pt x="89" y="507"/>
                          </a:cubicBezTo>
                          <a:cubicBezTo>
                            <a:pt x="91" y="508"/>
                            <a:pt x="91" y="510"/>
                            <a:pt x="93" y="511"/>
                          </a:cubicBezTo>
                          <a:cubicBezTo>
                            <a:pt x="93" y="511"/>
                            <a:pt x="93" y="511"/>
                            <a:pt x="93" y="511"/>
                          </a:cubicBezTo>
                          <a:cubicBezTo>
                            <a:pt x="95" y="513"/>
                            <a:pt x="93" y="515"/>
                            <a:pt x="93" y="517"/>
                          </a:cubicBezTo>
                          <a:cubicBezTo>
                            <a:pt x="93" y="517"/>
                            <a:pt x="93" y="517"/>
                            <a:pt x="93" y="517"/>
                          </a:cubicBezTo>
                          <a:cubicBezTo>
                            <a:pt x="93" y="517"/>
                            <a:pt x="93" y="517"/>
                            <a:pt x="93" y="517"/>
                          </a:cubicBezTo>
                          <a:cubicBezTo>
                            <a:pt x="93" y="517"/>
                            <a:pt x="94" y="517"/>
                            <a:pt x="95" y="517"/>
                          </a:cubicBezTo>
                          <a:cubicBezTo>
                            <a:pt x="95" y="518"/>
                            <a:pt x="95" y="518"/>
                            <a:pt x="95" y="518"/>
                          </a:cubicBezTo>
                          <a:cubicBezTo>
                            <a:pt x="97" y="519"/>
                            <a:pt x="99" y="522"/>
                            <a:pt x="100" y="525"/>
                          </a:cubicBezTo>
                          <a:cubicBezTo>
                            <a:pt x="103" y="526"/>
                            <a:pt x="104" y="529"/>
                            <a:pt x="106" y="530"/>
                          </a:cubicBezTo>
                          <a:cubicBezTo>
                            <a:pt x="106" y="530"/>
                            <a:pt x="106" y="530"/>
                            <a:pt x="106" y="530"/>
                          </a:cubicBezTo>
                          <a:cubicBezTo>
                            <a:pt x="107" y="531"/>
                            <a:pt x="108" y="532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3"/>
                            <a:pt x="109" y="533"/>
                            <a:pt x="109" y="533"/>
                          </a:cubicBezTo>
                          <a:cubicBezTo>
                            <a:pt x="109" y="534"/>
                            <a:pt x="110" y="533"/>
                            <a:pt x="110" y="534"/>
                          </a:cubicBezTo>
                          <a:cubicBezTo>
                            <a:pt x="110" y="534"/>
                            <a:pt x="110" y="534"/>
                            <a:pt x="110" y="534"/>
                          </a:cubicBezTo>
                          <a:cubicBezTo>
                            <a:pt x="110" y="534"/>
                            <a:pt x="110" y="534"/>
                            <a:pt x="111" y="534"/>
                          </a:cubicBezTo>
                          <a:cubicBezTo>
                            <a:pt x="111" y="534"/>
                            <a:pt x="111" y="534"/>
                            <a:pt x="111" y="534"/>
                          </a:cubicBezTo>
                          <a:cubicBezTo>
                            <a:pt x="111" y="535"/>
                            <a:pt x="112" y="535"/>
                            <a:pt x="112" y="536"/>
                          </a:cubicBezTo>
                          <a:cubicBezTo>
                            <a:pt x="112" y="537"/>
                            <a:pt x="113" y="537"/>
                            <a:pt x="114" y="537"/>
                          </a:cubicBezTo>
                          <a:cubicBezTo>
                            <a:pt x="114" y="537"/>
                            <a:pt x="114" y="537"/>
                            <a:pt x="114" y="537"/>
                          </a:cubicBezTo>
                          <a:cubicBezTo>
                            <a:pt x="114" y="538"/>
                            <a:pt x="115" y="538"/>
                            <a:pt x="115" y="538"/>
                          </a:cubicBezTo>
                          <a:cubicBezTo>
                            <a:pt x="115" y="538"/>
                            <a:pt x="115" y="538"/>
                            <a:pt x="115" y="538"/>
                          </a:cubicBezTo>
                          <a:cubicBezTo>
                            <a:pt x="115" y="538"/>
                            <a:pt x="115" y="539"/>
                            <a:pt x="115" y="539"/>
                          </a:cubicBezTo>
                          <a:cubicBezTo>
                            <a:pt x="116" y="540"/>
                            <a:pt x="117" y="541"/>
                            <a:pt x="118" y="542"/>
                          </a:cubicBezTo>
                          <a:cubicBezTo>
                            <a:pt x="119" y="542"/>
                            <a:pt x="120" y="543"/>
                            <a:pt x="120" y="544"/>
                          </a:cubicBezTo>
                          <a:cubicBezTo>
                            <a:pt x="121" y="545"/>
                            <a:pt x="121" y="545"/>
                            <a:pt x="122" y="545"/>
                          </a:cubicBezTo>
                          <a:cubicBezTo>
                            <a:pt x="122" y="545"/>
                            <a:pt x="122" y="544"/>
                            <a:pt x="123" y="544"/>
                          </a:cubicBezTo>
                          <a:cubicBezTo>
                            <a:pt x="123" y="544"/>
                            <a:pt x="123" y="544"/>
                            <a:pt x="123" y="544"/>
                          </a:cubicBezTo>
                          <a:cubicBezTo>
                            <a:pt x="123" y="545"/>
                            <a:pt x="124" y="546"/>
                            <a:pt x="125" y="546"/>
                          </a:cubicBezTo>
                          <a:cubicBezTo>
                            <a:pt x="125" y="546"/>
                            <a:pt x="125" y="546"/>
                            <a:pt x="125" y="546"/>
                          </a:cubicBezTo>
                          <a:cubicBezTo>
                            <a:pt x="125" y="547"/>
                            <a:pt x="126" y="548"/>
                            <a:pt x="126" y="549"/>
                          </a:cubicBezTo>
                          <a:cubicBezTo>
                            <a:pt x="126" y="549"/>
                            <a:pt x="127" y="550"/>
                            <a:pt x="127" y="550"/>
                          </a:cubicBezTo>
                          <a:cubicBezTo>
                            <a:pt x="128" y="549"/>
                            <a:pt x="129" y="550"/>
                            <a:pt x="130" y="550"/>
                          </a:cubicBezTo>
                          <a:cubicBezTo>
                            <a:pt x="130" y="550"/>
                            <a:pt x="130" y="550"/>
                            <a:pt x="130" y="550"/>
                          </a:cubicBezTo>
                          <a:cubicBezTo>
                            <a:pt x="130" y="551"/>
                            <a:pt x="130" y="551"/>
                            <a:pt x="131" y="551"/>
                          </a:cubicBezTo>
                          <a:cubicBezTo>
                            <a:pt x="131" y="551"/>
                            <a:pt x="131" y="551"/>
                            <a:pt x="131" y="551"/>
                          </a:cubicBezTo>
                          <a:cubicBezTo>
                            <a:pt x="132" y="553"/>
                            <a:pt x="134" y="555"/>
                            <a:pt x="136" y="555"/>
                          </a:cubicBezTo>
                          <a:cubicBezTo>
                            <a:pt x="136" y="556"/>
                            <a:pt x="137" y="555"/>
                            <a:pt x="137" y="555"/>
                          </a:cubicBezTo>
                          <a:cubicBezTo>
                            <a:pt x="137" y="556"/>
                            <a:pt x="137" y="556"/>
                            <a:pt x="137" y="556"/>
                          </a:cubicBezTo>
                          <a:cubicBezTo>
                            <a:pt x="137" y="556"/>
                            <a:pt x="138" y="556"/>
                            <a:pt x="138" y="556"/>
                          </a:cubicBezTo>
                          <a:cubicBezTo>
                            <a:pt x="138" y="556"/>
                            <a:pt x="138" y="556"/>
                            <a:pt x="138" y="556"/>
                          </a:cubicBezTo>
                          <a:cubicBezTo>
                            <a:pt x="138" y="557"/>
                            <a:pt x="138" y="557"/>
                            <a:pt x="139" y="558"/>
                          </a:cubicBezTo>
                          <a:cubicBezTo>
                            <a:pt x="139" y="558"/>
                            <a:pt x="140" y="559"/>
                            <a:pt x="141" y="559"/>
                          </a:cubicBezTo>
                          <a:cubicBezTo>
                            <a:pt x="141" y="559"/>
                            <a:pt x="141" y="559"/>
                            <a:pt x="142" y="559"/>
                          </a:cubicBezTo>
                          <a:cubicBezTo>
                            <a:pt x="142" y="559"/>
                            <a:pt x="143" y="559"/>
                            <a:pt x="143" y="560"/>
                          </a:cubicBezTo>
                          <a:cubicBezTo>
                            <a:pt x="144" y="561"/>
                            <a:pt x="144" y="561"/>
                            <a:pt x="145" y="561"/>
                          </a:cubicBezTo>
                          <a:cubicBezTo>
                            <a:pt x="147" y="561"/>
                            <a:pt x="148" y="561"/>
                            <a:pt x="149" y="562"/>
                          </a:cubicBezTo>
                          <a:cubicBezTo>
                            <a:pt x="149" y="562"/>
                            <a:pt x="149" y="562"/>
                            <a:pt x="149" y="562"/>
                          </a:cubicBezTo>
                          <a:cubicBezTo>
                            <a:pt x="149" y="562"/>
                            <a:pt x="149" y="563"/>
                            <a:pt x="149" y="563"/>
                          </a:cubicBezTo>
                          <a:cubicBezTo>
                            <a:pt x="150" y="563"/>
                            <a:pt x="151" y="564"/>
                            <a:pt x="151" y="564"/>
                          </a:cubicBezTo>
                          <a:cubicBezTo>
                            <a:pt x="152" y="565"/>
                            <a:pt x="153" y="565"/>
                            <a:pt x="153" y="565"/>
                          </a:cubicBezTo>
                          <a:cubicBezTo>
                            <a:pt x="155" y="565"/>
                            <a:pt x="156" y="565"/>
                            <a:pt x="158" y="566"/>
                          </a:cubicBezTo>
                          <a:cubicBezTo>
                            <a:pt x="158" y="566"/>
                            <a:pt x="158" y="566"/>
                            <a:pt x="158" y="566"/>
                          </a:cubicBezTo>
                          <a:cubicBezTo>
                            <a:pt x="158" y="566"/>
                            <a:pt x="158" y="567"/>
                            <a:pt x="158" y="567"/>
                          </a:cubicBezTo>
                          <a:cubicBezTo>
                            <a:pt x="158" y="568"/>
                            <a:pt x="158" y="568"/>
                            <a:pt x="159" y="568"/>
                          </a:cubicBezTo>
                          <a:cubicBezTo>
                            <a:pt x="159" y="568"/>
                            <a:pt x="159" y="568"/>
                            <a:pt x="159" y="568"/>
                          </a:cubicBezTo>
                          <a:cubicBezTo>
                            <a:pt x="159" y="569"/>
                            <a:pt x="159" y="569"/>
                            <a:pt x="160" y="569"/>
                          </a:cubicBezTo>
                          <a:cubicBezTo>
                            <a:pt x="160" y="570"/>
                            <a:pt x="160" y="570"/>
                            <a:pt x="160" y="570"/>
                          </a:cubicBezTo>
                          <a:cubicBezTo>
                            <a:pt x="160" y="570"/>
                            <a:pt x="161" y="570"/>
                            <a:pt x="161" y="570"/>
                          </a:cubicBezTo>
                          <a:cubicBezTo>
                            <a:pt x="161" y="570"/>
                            <a:pt x="161" y="570"/>
                            <a:pt x="161" y="570"/>
                          </a:cubicBezTo>
                          <a:cubicBezTo>
                            <a:pt x="161" y="571"/>
                            <a:pt x="162" y="571"/>
                            <a:pt x="162" y="571"/>
                          </a:cubicBezTo>
                          <a:cubicBezTo>
                            <a:pt x="163" y="572"/>
                            <a:pt x="162" y="572"/>
                            <a:pt x="162" y="573"/>
                          </a:cubicBezTo>
                          <a:cubicBezTo>
                            <a:pt x="162" y="573"/>
                            <a:pt x="162" y="573"/>
                            <a:pt x="163" y="573"/>
                          </a:cubicBezTo>
                          <a:cubicBezTo>
                            <a:pt x="163" y="574"/>
                            <a:pt x="163" y="574"/>
                            <a:pt x="164" y="574"/>
                          </a:cubicBezTo>
                          <a:cubicBezTo>
                            <a:pt x="164" y="574"/>
                            <a:pt x="165" y="575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5" y="574"/>
                            <a:pt x="165" y="574"/>
                            <a:pt x="165" y="574"/>
                          </a:cubicBezTo>
                          <a:cubicBezTo>
                            <a:pt x="166" y="575"/>
                            <a:pt x="167" y="575"/>
                            <a:pt x="168" y="575"/>
                          </a:cubicBezTo>
                          <a:cubicBezTo>
                            <a:pt x="168" y="575"/>
                            <a:pt x="168" y="575"/>
                            <a:pt x="168" y="575"/>
                          </a:cubicBezTo>
                          <a:cubicBezTo>
                            <a:pt x="168" y="575"/>
                            <a:pt x="168" y="575"/>
                            <a:pt x="168" y="575"/>
                          </a:cubicBezTo>
                          <a:cubicBezTo>
                            <a:pt x="168" y="576"/>
                            <a:pt x="168" y="576"/>
                            <a:pt x="168" y="576"/>
                          </a:cubicBezTo>
                          <a:cubicBezTo>
                            <a:pt x="169" y="576"/>
                            <a:pt x="170" y="576"/>
                            <a:pt x="171" y="577"/>
                          </a:cubicBezTo>
                          <a:cubicBezTo>
                            <a:pt x="171" y="577"/>
                            <a:pt x="172" y="577"/>
                            <a:pt x="172" y="577"/>
                          </a:cubicBezTo>
                          <a:cubicBezTo>
                            <a:pt x="173" y="576"/>
                            <a:pt x="173" y="576"/>
                            <a:pt x="174" y="576"/>
                          </a:cubicBezTo>
                          <a:cubicBezTo>
                            <a:pt x="174" y="576"/>
                            <a:pt x="174" y="576"/>
                            <a:pt x="174" y="576"/>
                          </a:cubicBezTo>
                          <a:cubicBezTo>
                            <a:pt x="174" y="577"/>
                            <a:pt x="175" y="577"/>
                            <a:pt x="176" y="577"/>
                          </a:cubicBezTo>
                          <a:cubicBezTo>
                            <a:pt x="177" y="576"/>
                            <a:pt x="177" y="576"/>
                            <a:pt x="178" y="576"/>
                          </a:cubicBezTo>
                          <a:cubicBezTo>
                            <a:pt x="178" y="576"/>
                            <a:pt x="178" y="576"/>
                            <a:pt x="178" y="576"/>
                          </a:cubicBezTo>
                          <a:cubicBezTo>
                            <a:pt x="178" y="577"/>
                            <a:pt x="179" y="578"/>
                            <a:pt x="180" y="578"/>
                          </a:cubicBezTo>
                          <a:cubicBezTo>
                            <a:pt x="180" y="578"/>
                            <a:pt x="181" y="578"/>
                            <a:pt x="181" y="579"/>
                          </a:cubicBezTo>
                          <a:cubicBezTo>
                            <a:pt x="181" y="579"/>
                            <a:pt x="181" y="580"/>
                            <a:pt x="181" y="581"/>
                          </a:cubicBezTo>
                          <a:cubicBezTo>
                            <a:pt x="181" y="581"/>
                            <a:pt x="181" y="581"/>
                            <a:pt x="182" y="581"/>
                          </a:cubicBezTo>
                          <a:cubicBezTo>
                            <a:pt x="182" y="581"/>
                            <a:pt x="182" y="581"/>
                            <a:pt x="182" y="581"/>
                          </a:cubicBezTo>
                          <a:cubicBezTo>
                            <a:pt x="182" y="579"/>
                            <a:pt x="183" y="578"/>
                            <a:pt x="185" y="579"/>
                          </a:cubicBezTo>
                          <a:cubicBezTo>
                            <a:pt x="185" y="579"/>
                            <a:pt x="186" y="578"/>
                            <a:pt x="186" y="578"/>
                          </a:cubicBezTo>
                          <a:cubicBezTo>
                            <a:pt x="186" y="578"/>
                            <a:pt x="187" y="578"/>
                            <a:pt x="187" y="577"/>
                          </a:cubicBezTo>
                          <a:cubicBezTo>
                            <a:pt x="187" y="577"/>
                            <a:pt x="187" y="577"/>
                            <a:pt x="187" y="577"/>
                          </a:cubicBezTo>
                          <a:cubicBezTo>
                            <a:pt x="188" y="578"/>
                            <a:pt x="189" y="579"/>
                            <a:pt x="189" y="580"/>
                          </a:cubicBezTo>
                          <a:cubicBezTo>
                            <a:pt x="189" y="580"/>
                            <a:pt x="190" y="580"/>
                            <a:pt x="190" y="580"/>
                          </a:cubicBezTo>
                          <a:cubicBezTo>
                            <a:pt x="191" y="579"/>
                            <a:pt x="192" y="580"/>
                            <a:pt x="192" y="581"/>
                          </a:cubicBezTo>
                          <a:cubicBezTo>
                            <a:pt x="193" y="582"/>
                            <a:pt x="194" y="582"/>
                            <a:pt x="196" y="582"/>
                          </a:cubicBezTo>
                          <a:cubicBezTo>
                            <a:pt x="196" y="582"/>
                            <a:pt x="196" y="583"/>
                            <a:pt x="196" y="583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4"/>
                            <a:pt x="196" y="584"/>
                            <a:pt x="196" y="584"/>
                          </a:cubicBezTo>
                          <a:cubicBezTo>
                            <a:pt x="196" y="585"/>
                            <a:pt x="196" y="585"/>
                            <a:pt x="196" y="585"/>
                          </a:cubicBezTo>
                          <a:cubicBezTo>
                            <a:pt x="196" y="585"/>
                            <a:pt x="196" y="586"/>
                            <a:pt x="196" y="586"/>
                          </a:cubicBezTo>
                          <a:cubicBezTo>
                            <a:pt x="196" y="587"/>
                            <a:pt x="197" y="587"/>
                            <a:pt x="197" y="587"/>
                          </a:cubicBezTo>
                          <a:cubicBezTo>
                            <a:pt x="197" y="587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8" y="588"/>
                            <a:pt x="198" y="588"/>
                            <a:pt x="198" y="588"/>
                          </a:cubicBezTo>
                          <a:cubicBezTo>
                            <a:pt x="199" y="588"/>
                            <a:pt x="199" y="587"/>
                            <a:pt x="199" y="587"/>
                          </a:cubicBezTo>
                          <a:cubicBezTo>
                            <a:pt x="199" y="587"/>
                            <a:pt x="200" y="586"/>
                            <a:pt x="201" y="586"/>
                          </a:cubicBezTo>
                          <a:cubicBezTo>
                            <a:pt x="201" y="586"/>
                            <a:pt x="201" y="586"/>
                            <a:pt x="201" y="586"/>
                          </a:cubicBezTo>
                          <a:cubicBezTo>
                            <a:pt x="202" y="586"/>
                            <a:pt x="202" y="586"/>
                            <a:pt x="201" y="585"/>
                          </a:cubicBezTo>
                          <a:cubicBezTo>
                            <a:pt x="201" y="585"/>
                            <a:pt x="201" y="585"/>
                            <a:pt x="201" y="585"/>
                          </a:cubicBezTo>
                          <a:cubicBezTo>
                            <a:pt x="200" y="585"/>
                            <a:pt x="200" y="585"/>
                            <a:pt x="200" y="584"/>
                          </a:cubicBezTo>
                          <a:cubicBezTo>
                            <a:pt x="200" y="584"/>
                            <a:pt x="201" y="584"/>
                            <a:pt x="201" y="584"/>
                          </a:cubicBezTo>
                          <a:cubicBezTo>
                            <a:pt x="202" y="584"/>
                            <a:pt x="203" y="584"/>
                            <a:pt x="204" y="584"/>
                          </a:cubicBezTo>
                          <a:cubicBezTo>
                            <a:pt x="204" y="584"/>
                            <a:pt x="205" y="584"/>
                            <a:pt x="205" y="585"/>
                          </a:cubicBezTo>
                          <a:cubicBezTo>
                            <a:pt x="205" y="585"/>
                            <a:pt x="205" y="585"/>
                            <a:pt x="205" y="586"/>
                          </a:cubicBezTo>
                          <a:cubicBezTo>
                            <a:pt x="205" y="586"/>
                            <a:pt x="205" y="586"/>
                            <a:pt x="206" y="586"/>
                          </a:cubicBezTo>
                          <a:cubicBezTo>
                            <a:pt x="206" y="586"/>
                            <a:pt x="207" y="585"/>
                            <a:pt x="207" y="586"/>
                          </a:cubicBezTo>
                          <a:cubicBezTo>
                            <a:pt x="207" y="586"/>
                            <a:pt x="207" y="586"/>
                            <a:pt x="208" y="586"/>
                          </a:cubicBezTo>
                          <a:cubicBezTo>
                            <a:pt x="208" y="586"/>
                            <a:pt x="209" y="586"/>
                            <a:pt x="209" y="586"/>
                          </a:cubicBezTo>
                          <a:cubicBezTo>
                            <a:pt x="209" y="586"/>
                            <a:pt x="209" y="585"/>
                            <a:pt x="208" y="585"/>
                          </a:cubicBezTo>
                          <a:cubicBezTo>
                            <a:pt x="208" y="585"/>
                            <a:pt x="208" y="585"/>
                            <a:pt x="208" y="585"/>
                          </a:cubicBezTo>
                          <a:cubicBezTo>
                            <a:pt x="209" y="584"/>
                            <a:pt x="210" y="584"/>
                            <a:pt x="210" y="584"/>
                          </a:cubicBezTo>
                          <a:cubicBezTo>
                            <a:pt x="210" y="584"/>
                            <a:pt x="210" y="584"/>
                            <a:pt x="210" y="584"/>
                          </a:cubicBezTo>
                          <a:cubicBezTo>
                            <a:pt x="211" y="585"/>
                            <a:pt x="211" y="585"/>
                            <a:pt x="211" y="585"/>
                          </a:cubicBezTo>
                          <a:cubicBezTo>
                            <a:pt x="212" y="586"/>
                            <a:pt x="212" y="586"/>
                            <a:pt x="213" y="587"/>
                          </a:cubicBezTo>
                          <a:cubicBezTo>
                            <a:pt x="212" y="587"/>
                            <a:pt x="212" y="587"/>
                            <a:pt x="212" y="587"/>
                          </a:cubicBezTo>
                          <a:cubicBezTo>
                            <a:pt x="211" y="588"/>
                            <a:pt x="211" y="588"/>
                            <a:pt x="212" y="589"/>
                          </a:cubicBezTo>
                          <a:cubicBezTo>
                            <a:pt x="212" y="590"/>
                            <a:pt x="212" y="590"/>
                            <a:pt x="213" y="590"/>
                          </a:cubicBezTo>
                          <a:cubicBezTo>
                            <a:pt x="213" y="591"/>
                            <a:pt x="214" y="590"/>
                            <a:pt x="214" y="590"/>
                          </a:cubicBezTo>
                          <a:cubicBezTo>
                            <a:pt x="214" y="589"/>
                            <a:pt x="214" y="589"/>
                            <a:pt x="214" y="588"/>
                          </a:cubicBezTo>
                          <a:cubicBezTo>
                            <a:pt x="214" y="588"/>
                            <a:pt x="214" y="588"/>
                            <a:pt x="215" y="587"/>
                          </a:cubicBezTo>
                          <a:cubicBezTo>
                            <a:pt x="215" y="587"/>
                            <a:pt x="215" y="587"/>
                            <a:pt x="215" y="587"/>
                          </a:cubicBezTo>
                          <a:cubicBezTo>
                            <a:pt x="217" y="587"/>
                            <a:pt x="218" y="587"/>
                            <a:pt x="219" y="588"/>
                          </a:cubicBezTo>
                          <a:cubicBezTo>
                            <a:pt x="220" y="588"/>
                            <a:pt x="221" y="588"/>
                            <a:pt x="222" y="588"/>
                          </a:cubicBezTo>
                          <a:cubicBezTo>
                            <a:pt x="222" y="588"/>
                            <a:pt x="222" y="588"/>
                            <a:pt x="222" y="588"/>
                          </a:cubicBezTo>
                          <a:cubicBezTo>
                            <a:pt x="222" y="589"/>
                            <a:pt x="223" y="589"/>
                            <a:pt x="224" y="589"/>
                          </a:cubicBezTo>
                          <a:cubicBezTo>
                            <a:pt x="224" y="589"/>
                            <a:pt x="224" y="589"/>
                            <a:pt x="224" y="589"/>
                          </a:cubicBezTo>
                          <a:cubicBezTo>
                            <a:pt x="224" y="590"/>
                            <a:pt x="223" y="590"/>
                            <a:pt x="223" y="591"/>
                          </a:cubicBezTo>
                          <a:cubicBezTo>
                            <a:pt x="223" y="591"/>
                            <a:pt x="223" y="592"/>
                            <a:pt x="223" y="592"/>
                          </a:cubicBezTo>
                          <a:cubicBezTo>
                            <a:pt x="224" y="592"/>
                            <a:pt x="225" y="593"/>
                            <a:pt x="226" y="593"/>
                          </a:cubicBezTo>
                          <a:cubicBezTo>
                            <a:pt x="226" y="593"/>
                            <a:pt x="227" y="593"/>
                            <a:pt x="227" y="593"/>
                          </a:cubicBezTo>
                          <a:cubicBezTo>
                            <a:pt x="228" y="592"/>
                            <a:pt x="229" y="592"/>
                            <a:pt x="229" y="591"/>
                          </a:cubicBezTo>
                          <a:cubicBezTo>
                            <a:pt x="229" y="591"/>
                            <a:pt x="229" y="591"/>
                            <a:pt x="229" y="591"/>
                          </a:cubicBezTo>
                          <a:cubicBezTo>
                            <a:pt x="230" y="592"/>
                            <a:pt x="231" y="593"/>
                            <a:pt x="231" y="594"/>
                          </a:cubicBezTo>
                          <a:cubicBezTo>
                            <a:pt x="232" y="595"/>
                            <a:pt x="232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3" y="595"/>
                          </a:cubicBezTo>
                          <a:cubicBezTo>
                            <a:pt x="233" y="595"/>
                            <a:pt x="233" y="595"/>
                            <a:pt x="234" y="596"/>
                          </a:cubicBezTo>
                          <a:cubicBezTo>
                            <a:pt x="234" y="595"/>
                            <a:pt x="234" y="595"/>
                            <a:pt x="234" y="595"/>
                          </a:cubicBezTo>
                          <a:cubicBezTo>
                            <a:pt x="234" y="595"/>
                            <a:pt x="234" y="596"/>
                            <a:pt x="234" y="596"/>
                          </a:cubicBezTo>
                          <a:cubicBezTo>
                            <a:pt x="234" y="596"/>
                            <a:pt x="234" y="596"/>
                            <a:pt x="234" y="596"/>
                          </a:cubicBezTo>
                          <a:cubicBezTo>
                            <a:pt x="234" y="596"/>
                            <a:pt x="234" y="597"/>
                            <a:pt x="234" y="597"/>
                          </a:cubicBezTo>
                          <a:cubicBezTo>
                            <a:pt x="234" y="597"/>
                            <a:pt x="234" y="596"/>
                            <a:pt x="234" y="596"/>
                          </a:cubicBezTo>
                          <a:cubicBezTo>
                            <a:pt x="235" y="596"/>
                            <a:pt x="235" y="596"/>
                            <a:pt x="235" y="597"/>
                          </a:cubicBezTo>
                          <a:cubicBezTo>
                            <a:pt x="235" y="597"/>
                            <a:pt x="236" y="597"/>
                            <a:pt x="236" y="597"/>
                          </a:cubicBezTo>
                          <a:cubicBezTo>
                            <a:pt x="237" y="597"/>
                            <a:pt x="237" y="597"/>
                            <a:pt x="237" y="597"/>
                          </a:cubicBezTo>
                          <a:cubicBezTo>
                            <a:pt x="237" y="597"/>
                            <a:pt x="237" y="597"/>
                            <a:pt x="237" y="597"/>
                          </a:cubicBezTo>
                          <a:cubicBezTo>
                            <a:pt x="236" y="597"/>
                            <a:pt x="236" y="597"/>
                            <a:pt x="236" y="598"/>
                          </a:cubicBezTo>
                          <a:cubicBezTo>
                            <a:pt x="237" y="598"/>
                            <a:pt x="237" y="598"/>
                            <a:pt x="238" y="598"/>
                          </a:cubicBezTo>
                          <a:cubicBezTo>
                            <a:pt x="238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8"/>
                            <a:pt x="239" y="598"/>
                            <a:pt x="239" y="598"/>
                          </a:cubicBezTo>
                          <a:cubicBezTo>
                            <a:pt x="239" y="599"/>
                            <a:pt x="240" y="600"/>
                            <a:pt x="240" y="600"/>
                          </a:cubicBezTo>
                          <a:cubicBezTo>
                            <a:pt x="240" y="601"/>
                            <a:pt x="240" y="601"/>
                            <a:pt x="241" y="601"/>
                          </a:cubicBezTo>
                          <a:cubicBezTo>
                            <a:pt x="241" y="602"/>
                            <a:pt x="241" y="602"/>
                            <a:pt x="241" y="602"/>
                          </a:cubicBezTo>
                          <a:cubicBezTo>
                            <a:pt x="241" y="602"/>
                            <a:pt x="241" y="602"/>
                            <a:pt x="242" y="602"/>
                          </a:cubicBezTo>
                          <a:cubicBezTo>
                            <a:pt x="242" y="602"/>
                            <a:pt x="242" y="602"/>
                            <a:pt x="242" y="602"/>
                          </a:cubicBezTo>
                          <a:cubicBezTo>
                            <a:pt x="242" y="602"/>
                            <a:pt x="241" y="601"/>
                            <a:pt x="241" y="601"/>
                          </a:cubicBezTo>
                          <a:cubicBezTo>
                            <a:pt x="242" y="601"/>
                            <a:pt x="242" y="601"/>
                            <a:pt x="241" y="601"/>
                          </a:cubicBezTo>
                          <a:cubicBezTo>
                            <a:pt x="241" y="600"/>
                            <a:pt x="241" y="600"/>
                            <a:pt x="241" y="600"/>
                          </a:cubicBezTo>
                          <a:cubicBezTo>
                            <a:pt x="242" y="600"/>
                            <a:pt x="243" y="600"/>
                            <a:pt x="243" y="600"/>
                          </a:cubicBezTo>
                          <a:cubicBezTo>
                            <a:pt x="244" y="600"/>
                            <a:pt x="244" y="600"/>
                            <a:pt x="245" y="600"/>
                          </a:cubicBezTo>
                          <a:cubicBezTo>
                            <a:pt x="245" y="600"/>
                            <a:pt x="245" y="601"/>
                            <a:pt x="246" y="601"/>
                          </a:cubicBezTo>
                          <a:cubicBezTo>
                            <a:pt x="246" y="601"/>
                            <a:pt x="246" y="601"/>
                            <a:pt x="246" y="601"/>
                          </a:cubicBezTo>
                          <a:cubicBezTo>
                            <a:pt x="246" y="602"/>
                            <a:pt x="246" y="602"/>
                            <a:pt x="247" y="602"/>
                          </a:cubicBezTo>
                          <a:cubicBezTo>
                            <a:pt x="247" y="602"/>
                            <a:pt x="247" y="602"/>
                            <a:pt x="247" y="602"/>
                          </a:cubicBezTo>
                          <a:cubicBezTo>
                            <a:pt x="248" y="602"/>
                            <a:pt x="248" y="602"/>
                            <a:pt x="248" y="602"/>
                          </a:cubicBezTo>
                          <a:cubicBezTo>
                            <a:pt x="248" y="602"/>
                            <a:pt x="248" y="601"/>
                            <a:pt x="248" y="601"/>
                          </a:cubicBezTo>
                          <a:cubicBezTo>
                            <a:pt x="248" y="601"/>
                            <a:pt x="248" y="600"/>
                            <a:pt x="248" y="600"/>
                          </a:cubicBezTo>
                          <a:cubicBezTo>
                            <a:pt x="249" y="600"/>
                            <a:pt x="249" y="600"/>
                            <a:pt x="250" y="601"/>
                          </a:cubicBezTo>
                          <a:cubicBezTo>
                            <a:pt x="250" y="600"/>
                            <a:pt x="250" y="600"/>
                            <a:pt x="250" y="599"/>
                          </a:cubicBezTo>
                          <a:cubicBezTo>
                            <a:pt x="250" y="598"/>
                            <a:pt x="250" y="598"/>
                            <a:pt x="249" y="598"/>
                          </a:cubicBezTo>
                          <a:cubicBezTo>
                            <a:pt x="249" y="598"/>
                            <a:pt x="249" y="598"/>
                            <a:pt x="248" y="598"/>
                          </a:cubicBezTo>
                          <a:cubicBezTo>
                            <a:pt x="248" y="598"/>
                            <a:pt x="248" y="598"/>
                            <a:pt x="248" y="598"/>
                          </a:cubicBezTo>
                          <a:cubicBezTo>
                            <a:pt x="247" y="599"/>
                            <a:pt x="247" y="599"/>
                            <a:pt x="247" y="599"/>
                          </a:cubicBezTo>
                          <a:cubicBezTo>
                            <a:pt x="246" y="599"/>
                            <a:pt x="246" y="599"/>
                            <a:pt x="245" y="599"/>
                          </a:cubicBezTo>
                          <a:cubicBezTo>
                            <a:pt x="244" y="599"/>
                            <a:pt x="244" y="599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7"/>
                            <a:pt x="242" y="597"/>
                            <a:pt x="242" y="597"/>
                          </a:cubicBezTo>
                          <a:cubicBezTo>
                            <a:pt x="242" y="597"/>
                            <a:pt x="242" y="597"/>
                            <a:pt x="242" y="597"/>
                          </a:cubicBezTo>
                          <a:cubicBezTo>
                            <a:pt x="242" y="597"/>
                            <a:pt x="242" y="596"/>
                            <a:pt x="242" y="596"/>
                          </a:cubicBezTo>
                          <a:cubicBezTo>
                            <a:pt x="242" y="596"/>
                            <a:pt x="242" y="596"/>
                            <a:pt x="243" y="596"/>
                          </a:cubicBezTo>
                          <a:cubicBezTo>
                            <a:pt x="243" y="596"/>
                            <a:pt x="244" y="596"/>
                            <a:pt x="244" y="596"/>
                          </a:cubicBezTo>
                          <a:cubicBezTo>
                            <a:pt x="244" y="596"/>
                            <a:pt x="244" y="596"/>
                            <a:pt x="244" y="596"/>
                          </a:cubicBezTo>
                          <a:cubicBezTo>
                            <a:pt x="244" y="597"/>
                            <a:pt x="244" y="597"/>
                            <a:pt x="244" y="597"/>
                          </a:cubicBezTo>
                          <a:cubicBezTo>
                            <a:pt x="245" y="598"/>
                            <a:pt x="245" y="598"/>
                            <a:pt x="245" y="597"/>
                          </a:cubicBezTo>
                          <a:cubicBezTo>
                            <a:pt x="245" y="597"/>
                            <a:pt x="245" y="597"/>
                            <a:pt x="245" y="596"/>
                          </a:cubicBezTo>
                          <a:cubicBezTo>
                            <a:pt x="245" y="596"/>
                            <a:pt x="245" y="596"/>
                            <a:pt x="245" y="596"/>
                          </a:cubicBezTo>
                          <a:cubicBezTo>
                            <a:pt x="245" y="596"/>
                            <a:pt x="245" y="596"/>
                            <a:pt x="245" y="596"/>
                          </a:cubicBezTo>
                          <a:cubicBezTo>
                            <a:pt x="245" y="596"/>
                            <a:pt x="246" y="596"/>
                            <a:pt x="246" y="596"/>
                          </a:cubicBezTo>
                          <a:cubicBezTo>
                            <a:pt x="247" y="597"/>
                            <a:pt x="247" y="597"/>
                            <a:pt x="248" y="596"/>
                          </a:cubicBezTo>
                          <a:cubicBezTo>
                            <a:pt x="249" y="596"/>
                            <a:pt x="249" y="596"/>
                            <a:pt x="249" y="596"/>
                          </a:cubicBezTo>
                          <a:cubicBezTo>
                            <a:pt x="250" y="596"/>
                            <a:pt x="250" y="596"/>
                            <a:pt x="250" y="596"/>
                          </a:cubicBezTo>
                          <a:cubicBezTo>
                            <a:pt x="250" y="596"/>
                            <a:pt x="250" y="596"/>
                            <a:pt x="250" y="596"/>
                          </a:cubicBezTo>
                          <a:cubicBezTo>
                            <a:pt x="251" y="597"/>
                            <a:pt x="252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7"/>
                            <a:pt x="253" y="597"/>
                            <a:pt x="253" y="597"/>
                          </a:cubicBezTo>
                          <a:cubicBezTo>
                            <a:pt x="253" y="598"/>
                            <a:pt x="253" y="598"/>
                            <a:pt x="254" y="598"/>
                          </a:cubicBezTo>
                          <a:cubicBezTo>
                            <a:pt x="255" y="598"/>
                            <a:pt x="255" y="599"/>
                            <a:pt x="256" y="599"/>
                          </a:cubicBezTo>
                          <a:cubicBezTo>
                            <a:pt x="256" y="599"/>
                            <a:pt x="256" y="600"/>
                            <a:pt x="256" y="600"/>
                          </a:cubicBezTo>
                          <a:cubicBezTo>
                            <a:pt x="257" y="600"/>
                            <a:pt x="257" y="600"/>
                            <a:pt x="258" y="600"/>
                          </a:cubicBezTo>
                          <a:cubicBezTo>
                            <a:pt x="258" y="600"/>
                            <a:pt x="258" y="600"/>
                            <a:pt x="258" y="601"/>
                          </a:cubicBezTo>
                          <a:cubicBezTo>
                            <a:pt x="259" y="601"/>
                            <a:pt x="258" y="601"/>
                            <a:pt x="258" y="601"/>
                          </a:cubicBezTo>
                          <a:cubicBezTo>
                            <a:pt x="258" y="601"/>
                            <a:pt x="257" y="602"/>
                            <a:pt x="257" y="602"/>
                          </a:cubicBezTo>
                          <a:cubicBezTo>
                            <a:pt x="257" y="602"/>
                            <a:pt x="256" y="601"/>
                            <a:pt x="256" y="601"/>
                          </a:cubicBezTo>
                          <a:cubicBezTo>
                            <a:pt x="255" y="600"/>
                            <a:pt x="255" y="600"/>
                            <a:pt x="254" y="601"/>
                          </a:cubicBezTo>
                          <a:cubicBezTo>
                            <a:pt x="254" y="601"/>
                            <a:pt x="254" y="601"/>
                            <a:pt x="253" y="601"/>
                          </a:cubicBezTo>
                          <a:cubicBezTo>
                            <a:pt x="253" y="602"/>
                            <a:pt x="253" y="602"/>
                            <a:pt x="254" y="603"/>
                          </a:cubicBezTo>
                          <a:cubicBezTo>
                            <a:pt x="254" y="603"/>
                            <a:pt x="254" y="603"/>
                            <a:pt x="254" y="603"/>
                          </a:cubicBezTo>
                          <a:cubicBezTo>
                            <a:pt x="255" y="604"/>
                            <a:pt x="255" y="604"/>
                            <a:pt x="255" y="603"/>
                          </a:cubicBezTo>
                          <a:cubicBezTo>
                            <a:pt x="255" y="603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5" y="602"/>
                            <a:pt x="255" y="602"/>
                            <a:pt x="255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6" y="602"/>
                            <a:pt x="256" y="602"/>
                          </a:cubicBezTo>
                          <a:cubicBezTo>
                            <a:pt x="256" y="602"/>
                            <a:pt x="257" y="603"/>
                            <a:pt x="256" y="604"/>
                          </a:cubicBezTo>
                          <a:cubicBezTo>
                            <a:pt x="256" y="604"/>
                            <a:pt x="256" y="605"/>
                            <a:pt x="256" y="606"/>
                          </a:cubicBezTo>
                          <a:cubicBezTo>
                            <a:pt x="256" y="606"/>
                            <a:pt x="257" y="606"/>
                            <a:pt x="257" y="606"/>
                          </a:cubicBezTo>
                          <a:cubicBezTo>
                            <a:pt x="257" y="606"/>
                            <a:pt x="257" y="605"/>
                            <a:pt x="258" y="605"/>
                          </a:cubicBezTo>
                          <a:cubicBezTo>
                            <a:pt x="258" y="605"/>
                            <a:pt x="258" y="605"/>
                            <a:pt x="258" y="605"/>
                          </a:cubicBezTo>
                          <a:cubicBezTo>
                            <a:pt x="258" y="605"/>
                            <a:pt x="258" y="605"/>
                            <a:pt x="258" y="605"/>
                          </a:cubicBezTo>
                          <a:cubicBezTo>
                            <a:pt x="258" y="605"/>
                            <a:pt x="259" y="605"/>
                            <a:pt x="259" y="606"/>
                          </a:cubicBezTo>
                          <a:cubicBezTo>
                            <a:pt x="259" y="605"/>
                            <a:pt x="259" y="605"/>
                            <a:pt x="259" y="605"/>
                          </a:cubicBezTo>
                          <a:cubicBezTo>
                            <a:pt x="259" y="605"/>
                            <a:pt x="259" y="605"/>
                            <a:pt x="259" y="605"/>
                          </a:cubicBezTo>
                          <a:cubicBezTo>
                            <a:pt x="259" y="606"/>
                            <a:pt x="259" y="606"/>
                            <a:pt x="259" y="606"/>
                          </a:cubicBezTo>
                          <a:cubicBezTo>
                            <a:pt x="259" y="606"/>
                            <a:pt x="259" y="606"/>
                            <a:pt x="260" y="606"/>
                          </a:cubicBezTo>
                          <a:cubicBezTo>
                            <a:pt x="260" y="606"/>
                            <a:pt x="260" y="606"/>
                            <a:pt x="260" y="606"/>
                          </a:cubicBezTo>
                          <a:cubicBezTo>
                            <a:pt x="260" y="606"/>
                            <a:pt x="260" y="607"/>
                            <a:pt x="260" y="607"/>
                          </a:cubicBezTo>
                          <a:cubicBezTo>
                            <a:pt x="260" y="607"/>
                            <a:pt x="260" y="607"/>
                            <a:pt x="260" y="607"/>
                          </a:cubicBezTo>
                          <a:cubicBezTo>
                            <a:pt x="261" y="608"/>
                            <a:pt x="261" y="608"/>
                            <a:pt x="262" y="608"/>
                          </a:cubicBezTo>
                          <a:cubicBezTo>
                            <a:pt x="263" y="608"/>
                            <a:pt x="263" y="608"/>
                            <a:pt x="263" y="608"/>
                          </a:cubicBezTo>
                          <a:cubicBezTo>
                            <a:pt x="263" y="609"/>
                            <a:pt x="264" y="609"/>
                            <a:pt x="264" y="609"/>
                          </a:cubicBezTo>
                          <a:cubicBezTo>
                            <a:pt x="266" y="609"/>
                            <a:pt x="267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09"/>
                            <a:pt x="269" y="609"/>
                            <a:pt x="269" y="609"/>
                          </a:cubicBezTo>
                          <a:cubicBezTo>
                            <a:pt x="269" y="610"/>
                            <a:pt x="269" y="610"/>
                            <a:pt x="270" y="610"/>
                          </a:cubicBezTo>
                          <a:cubicBezTo>
                            <a:pt x="271" y="610"/>
                            <a:pt x="272" y="610"/>
                            <a:pt x="272" y="610"/>
                          </a:cubicBezTo>
                          <a:cubicBezTo>
                            <a:pt x="273" y="611"/>
                            <a:pt x="273" y="611"/>
                            <a:pt x="273" y="611"/>
                          </a:cubicBezTo>
                          <a:cubicBezTo>
                            <a:pt x="274" y="611"/>
                            <a:pt x="276" y="611"/>
                            <a:pt x="277" y="611"/>
                          </a:cubicBezTo>
                          <a:cubicBezTo>
                            <a:pt x="277" y="611"/>
                            <a:pt x="278" y="610"/>
                            <a:pt x="278" y="610"/>
                          </a:cubicBezTo>
                          <a:cubicBezTo>
                            <a:pt x="278" y="609"/>
                            <a:pt x="278" y="608"/>
                            <a:pt x="279" y="608"/>
                          </a:cubicBezTo>
                          <a:cubicBezTo>
                            <a:pt x="280" y="610"/>
                            <a:pt x="282" y="611"/>
                            <a:pt x="284" y="610"/>
                          </a:cubicBezTo>
                          <a:cubicBezTo>
                            <a:pt x="284" y="610"/>
                            <a:pt x="284" y="610"/>
                            <a:pt x="284" y="610"/>
                          </a:cubicBezTo>
                          <a:cubicBezTo>
                            <a:pt x="284" y="610"/>
                            <a:pt x="284" y="611"/>
                            <a:pt x="285" y="611"/>
                          </a:cubicBezTo>
                          <a:cubicBezTo>
                            <a:pt x="285" y="611"/>
                            <a:pt x="286" y="611"/>
                            <a:pt x="287" y="611"/>
                          </a:cubicBezTo>
                          <a:cubicBezTo>
                            <a:pt x="288" y="611"/>
                            <a:pt x="288" y="610"/>
                            <a:pt x="288" y="610"/>
                          </a:cubicBezTo>
                          <a:cubicBezTo>
                            <a:pt x="287" y="609"/>
                            <a:pt x="287" y="608"/>
                            <a:pt x="286" y="608"/>
                          </a:cubicBezTo>
                          <a:cubicBezTo>
                            <a:pt x="285" y="608"/>
                            <a:pt x="285" y="608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3" y="609"/>
                          </a:cubicBezTo>
                          <a:cubicBezTo>
                            <a:pt x="283" y="609"/>
                            <a:pt x="283" y="609"/>
                            <a:pt x="282" y="608"/>
                          </a:cubicBezTo>
                          <a:cubicBezTo>
                            <a:pt x="282" y="608"/>
                            <a:pt x="281" y="608"/>
                            <a:pt x="281" y="608"/>
                          </a:cubicBezTo>
                          <a:cubicBezTo>
                            <a:pt x="280" y="608"/>
                            <a:pt x="280" y="608"/>
                            <a:pt x="279" y="608"/>
                          </a:cubicBezTo>
                          <a:cubicBezTo>
                            <a:pt x="279" y="607"/>
                            <a:pt x="278" y="607"/>
                            <a:pt x="278" y="607"/>
                          </a:cubicBezTo>
                          <a:cubicBezTo>
                            <a:pt x="278" y="607"/>
                            <a:pt x="277" y="606"/>
                            <a:pt x="277" y="606"/>
                          </a:cubicBezTo>
                          <a:cubicBezTo>
                            <a:pt x="277" y="606"/>
                            <a:pt x="276" y="605"/>
                            <a:pt x="276" y="606"/>
                          </a:cubicBezTo>
                          <a:cubicBezTo>
                            <a:pt x="276" y="606"/>
                            <a:pt x="275" y="606"/>
                            <a:pt x="275" y="606"/>
                          </a:cubicBezTo>
                          <a:cubicBezTo>
                            <a:pt x="274" y="607"/>
                            <a:pt x="274" y="607"/>
                            <a:pt x="273" y="607"/>
                          </a:cubicBezTo>
                          <a:cubicBezTo>
                            <a:pt x="272" y="608"/>
                            <a:pt x="272" y="608"/>
                            <a:pt x="272" y="608"/>
                          </a:cubicBezTo>
                          <a:cubicBezTo>
                            <a:pt x="271" y="608"/>
                            <a:pt x="271" y="608"/>
                            <a:pt x="271" y="607"/>
                          </a:cubicBezTo>
                          <a:cubicBezTo>
                            <a:pt x="271" y="607"/>
                            <a:pt x="271" y="607"/>
                            <a:pt x="270" y="607"/>
                          </a:cubicBezTo>
                          <a:cubicBezTo>
                            <a:pt x="270" y="607"/>
                            <a:pt x="270" y="607"/>
                            <a:pt x="270" y="607"/>
                          </a:cubicBezTo>
                          <a:cubicBezTo>
                            <a:pt x="270" y="607"/>
                            <a:pt x="270" y="607"/>
                            <a:pt x="270" y="607"/>
                          </a:cubicBezTo>
                          <a:cubicBezTo>
                            <a:pt x="270" y="607"/>
                            <a:pt x="270" y="606"/>
                            <a:pt x="270" y="606"/>
                          </a:cubicBezTo>
                          <a:cubicBezTo>
                            <a:pt x="270" y="606"/>
                            <a:pt x="269" y="605"/>
                            <a:pt x="269" y="606"/>
                          </a:cubicBezTo>
                          <a:cubicBezTo>
                            <a:pt x="268" y="606"/>
                            <a:pt x="268" y="606"/>
                            <a:pt x="267" y="606"/>
                          </a:cubicBezTo>
                          <a:cubicBezTo>
                            <a:pt x="266" y="606"/>
                            <a:pt x="265" y="605"/>
                            <a:pt x="264" y="605"/>
                          </a:cubicBezTo>
                          <a:cubicBezTo>
                            <a:pt x="264" y="605"/>
                            <a:pt x="263" y="605"/>
                            <a:pt x="263" y="605"/>
                          </a:cubicBezTo>
                          <a:cubicBezTo>
                            <a:pt x="263" y="604"/>
                            <a:pt x="263" y="603"/>
                            <a:pt x="262" y="603"/>
                          </a:cubicBezTo>
                          <a:cubicBezTo>
                            <a:pt x="262" y="602"/>
                            <a:pt x="262" y="601"/>
                            <a:pt x="262" y="600"/>
                          </a:cubicBezTo>
                          <a:cubicBezTo>
                            <a:pt x="262" y="600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9"/>
                            <a:pt x="262" y="599"/>
                          </a:cubicBezTo>
                          <a:cubicBezTo>
                            <a:pt x="262" y="599"/>
                            <a:pt x="262" y="598"/>
                            <a:pt x="263" y="598"/>
                          </a:cubicBezTo>
                          <a:cubicBezTo>
                            <a:pt x="264" y="599"/>
                            <a:pt x="265" y="599"/>
                            <a:pt x="265" y="598"/>
                          </a:cubicBezTo>
                          <a:cubicBezTo>
                            <a:pt x="266" y="598"/>
                            <a:pt x="267" y="598"/>
                            <a:pt x="267" y="598"/>
                          </a:cubicBezTo>
                          <a:cubicBezTo>
                            <a:pt x="270" y="598"/>
                            <a:pt x="273" y="599"/>
                            <a:pt x="276" y="600"/>
                          </a:cubicBezTo>
                          <a:cubicBezTo>
                            <a:pt x="277" y="600"/>
                            <a:pt x="278" y="601"/>
                            <a:pt x="280" y="601"/>
                          </a:cubicBezTo>
                          <a:cubicBezTo>
                            <a:pt x="280" y="601"/>
                            <a:pt x="281" y="601"/>
                            <a:pt x="281" y="601"/>
                          </a:cubicBezTo>
                          <a:cubicBezTo>
                            <a:pt x="282" y="601"/>
                            <a:pt x="283" y="602"/>
                            <a:pt x="283" y="601"/>
                          </a:cubicBezTo>
                          <a:cubicBezTo>
                            <a:pt x="285" y="601"/>
                            <a:pt x="287" y="601"/>
                            <a:pt x="289" y="602"/>
                          </a:cubicBezTo>
                          <a:cubicBezTo>
                            <a:pt x="289" y="602"/>
                            <a:pt x="290" y="602"/>
                            <a:pt x="291" y="602"/>
                          </a:cubicBezTo>
                          <a:cubicBezTo>
                            <a:pt x="292" y="601"/>
                            <a:pt x="293" y="602"/>
                            <a:pt x="294" y="602"/>
                          </a:cubicBezTo>
                          <a:cubicBezTo>
                            <a:pt x="295" y="603"/>
                            <a:pt x="296" y="603"/>
                            <a:pt x="298" y="603"/>
                          </a:cubicBezTo>
                          <a:cubicBezTo>
                            <a:pt x="300" y="602"/>
                            <a:pt x="302" y="603"/>
                            <a:pt x="304" y="603"/>
                          </a:cubicBezTo>
                          <a:cubicBezTo>
                            <a:pt x="304" y="603"/>
                            <a:pt x="305" y="603"/>
                            <a:pt x="306" y="603"/>
                          </a:cubicBezTo>
                          <a:cubicBezTo>
                            <a:pt x="307" y="604"/>
                            <a:pt x="308" y="604"/>
                            <a:pt x="309" y="604"/>
                          </a:cubicBezTo>
                          <a:cubicBezTo>
                            <a:pt x="311" y="604"/>
                            <a:pt x="312" y="604"/>
                            <a:pt x="314" y="604"/>
                          </a:cubicBezTo>
                          <a:cubicBezTo>
                            <a:pt x="315" y="605"/>
                            <a:pt x="316" y="605"/>
                            <a:pt x="318" y="605"/>
                          </a:cubicBezTo>
                          <a:cubicBezTo>
                            <a:pt x="318" y="605"/>
                            <a:pt x="318" y="606"/>
                            <a:pt x="317" y="606"/>
                          </a:cubicBezTo>
                          <a:cubicBezTo>
                            <a:pt x="317" y="606"/>
                            <a:pt x="318" y="607"/>
                            <a:pt x="318" y="607"/>
                          </a:cubicBezTo>
                          <a:cubicBezTo>
                            <a:pt x="318" y="607"/>
                            <a:pt x="318" y="607"/>
                            <a:pt x="318" y="607"/>
                          </a:cubicBezTo>
                          <a:cubicBezTo>
                            <a:pt x="319" y="607"/>
                            <a:pt x="320" y="606"/>
                            <a:pt x="320" y="605"/>
                          </a:cubicBezTo>
                          <a:cubicBezTo>
                            <a:pt x="321" y="605"/>
                            <a:pt x="322" y="605"/>
                            <a:pt x="323" y="605"/>
                          </a:cubicBezTo>
                          <a:cubicBezTo>
                            <a:pt x="324" y="605"/>
                            <a:pt x="325" y="605"/>
                            <a:pt x="326" y="605"/>
                          </a:cubicBezTo>
                          <a:cubicBezTo>
                            <a:pt x="327" y="605"/>
                            <a:pt x="328" y="605"/>
                            <a:pt x="330" y="606"/>
                          </a:cubicBezTo>
                          <a:cubicBezTo>
                            <a:pt x="330" y="607"/>
                            <a:pt x="331" y="607"/>
                            <a:pt x="332" y="606"/>
                          </a:cubicBezTo>
                          <a:cubicBezTo>
                            <a:pt x="333" y="606"/>
                            <a:pt x="333" y="606"/>
                            <a:pt x="334" y="606"/>
                          </a:cubicBezTo>
                          <a:cubicBezTo>
                            <a:pt x="335" y="606"/>
                            <a:pt x="336" y="607"/>
                            <a:pt x="337" y="607"/>
                          </a:cubicBezTo>
                          <a:cubicBezTo>
                            <a:pt x="337" y="609"/>
                            <a:pt x="337" y="610"/>
                            <a:pt x="336" y="612"/>
                          </a:cubicBezTo>
                          <a:cubicBezTo>
                            <a:pt x="335" y="613"/>
                            <a:pt x="336" y="614"/>
                            <a:pt x="337" y="615"/>
                          </a:cubicBezTo>
                          <a:cubicBezTo>
                            <a:pt x="337" y="615"/>
                            <a:pt x="338" y="616"/>
                            <a:pt x="338" y="616"/>
                          </a:cubicBezTo>
                          <a:cubicBezTo>
                            <a:pt x="339" y="616"/>
                            <a:pt x="339" y="616"/>
                            <a:pt x="339" y="616"/>
                          </a:cubicBezTo>
                          <a:cubicBezTo>
                            <a:pt x="340" y="616"/>
                            <a:pt x="341" y="616"/>
                            <a:pt x="341" y="615"/>
                          </a:cubicBezTo>
                          <a:cubicBezTo>
                            <a:pt x="341" y="615"/>
                            <a:pt x="342" y="614"/>
                            <a:pt x="342" y="614"/>
                          </a:cubicBezTo>
                          <a:cubicBezTo>
                            <a:pt x="343" y="614"/>
                            <a:pt x="344" y="614"/>
                            <a:pt x="344" y="614"/>
                          </a:cubicBezTo>
                          <a:cubicBezTo>
                            <a:pt x="345" y="614"/>
                            <a:pt x="346" y="614"/>
                            <a:pt x="347" y="615"/>
                          </a:cubicBezTo>
                          <a:cubicBezTo>
                            <a:pt x="347" y="615"/>
                            <a:pt x="347" y="615"/>
                            <a:pt x="347" y="616"/>
                          </a:cubicBezTo>
                          <a:cubicBezTo>
                            <a:pt x="348" y="616"/>
                            <a:pt x="348" y="616"/>
                            <a:pt x="348" y="616"/>
                          </a:cubicBezTo>
                          <a:cubicBezTo>
                            <a:pt x="350" y="614"/>
                            <a:pt x="351" y="614"/>
                            <a:pt x="353" y="615"/>
                          </a:cubicBezTo>
                          <a:cubicBezTo>
                            <a:pt x="354" y="616"/>
                            <a:pt x="355" y="616"/>
                            <a:pt x="357" y="616"/>
                          </a:cubicBezTo>
                          <a:cubicBezTo>
                            <a:pt x="359" y="615"/>
                            <a:pt x="361" y="615"/>
                            <a:pt x="363" y="615"/>
                          </a:cubicBezTo>
                          <a:cubicBezTo>
                            <a:pt x="365" y="615"/>
                            <a:pt x="367" y="614"/>
                            <a:pt x="369" y="615"/>
                          </a:cubicBezTo>
                          <a:cubicBezTo>
                            <a:pt x="370" y="615"/>
                            <a:pt x="371" y="615"/>
                            <a:pt x="371" y="614"/>
                          </a:cubicBezTo>
                          <a:cubicBezTo>
                            <a:pt x="372" y="614"/>
                            <a:pt x="373" y="614"/>
                            <a:pt x="374" y="613"/>
                          </a:cubicBezTo>
                          <a:cubicBezTo>
                            <a:pt x="374" y="613"/>
                            <a:pt x="374" y="613"/>
                            <a:pt x="374" y="613"/>
                          </a:cubicBezTo>
                          <a:cubicBezTo>
                            <a:pt x="375" y="613"/>
                            <a:pt x="375" y="613"/>
                            <a:pt x="376" y="612"/>
                          </a:cubicBezTo>
                          <a:cubicBezTo>
                            <a:pt x="376" y="612"/>
                            <a:pt x="376" y="612"/>
                            <a:pt x="376" y="611"/>
                          </a:cubicBezTo>
                          <a:cubicBezTo>
                            <a:pt x="375" y="611"/>
                            <a:pt x="375" y="611"/>
                            <a:pt x="374" y="611"/>
                          </a:cubicBezTo>
                          <a:cubicBezTo>
                            <a:pt x="374" y="610"/>
                            <a:pt x="374" y="610"/>
                            <a:pt x="374" y="610"/>
                          </a:cubicBezTo>
                          <a:cubicBezTo>
                            <a:pt x="373" y="610"/>
                            <a:pt x="373" y="610"/>
                            <a:pt x="372" y="610"/>
                          </a:cubicBezTo>
                          <a:cubicBezTo>
                            <a:pt x="372" y="610"/>
                            <a:pt x="372" y="610"/>
                            <a:pt x="372" y="610"/>
                          </a:cubicBezTo>
                          <a:cubicBezTo>
                            <a:pt x="372" y="610"/>
                            <a:pt x="372" y="610"/>
                            <a:pt x="372" y="610"/>
                          </a:cubicBezTo>
                          <a:cubicBezTo>
                            <a:pt x="372" y="609"/>
                            <a:pt x="373" y="609"/>
                            <a:pt x="373" y="609"/>
                          </a:cubicBezTo>
                          <a:cubicBezTo>
                            <a:pt x="373" y="609"/>
                            <a:pt x="374" y="609"/>
                            <a:pt x="374" y="609"/>
                          </a:cubicBezTo>
                          <a:cubicBezTo>
                            <a:pt x="374" y="609"/>
                            <a:pt x="375" y="609"/>
                            <a:pt x="375" y="609"/>
                          </a:cubicBezTo>
                          <a:cubicBezTo>
                            <a:pt x="375" y="609"/>
                            <a:pt x="376" y="608"/>
                            <a:pt x="376" y="608"/>
                          </a:cubicBezTo>
                          <a:cubicBezTo>
                            <a:pt x="377" y="608"/>
                            <a:pt x="377" y="608"/>
                            <a:pt x="377" y="608"/>
                          </a:cubicBezTo>
                          <a:cubicBezTo>
                            <a:pt x="377" y="608"/>
                            <a:pt x="377" y="608"/>
                            <a:pt x="377" y="608"/>
                          </a:cubicBezTo>
                          <a:cubicBezTo>
                            <a:pt x="378" y="608"/>
                            <a:pt x="379" y="608"/>
                            <a:pt x="380" y="607"/>
                          </a:cubicBezTo>
                          <a:cubicBezTo>
                            <a:pt x="380" y="607"/>
                            <a:pt x="380" y="607"/>
                            <a:pt x="380" y="607"/>
                          </a:cubicBezTo>
                          <a:cubicBezTo>
                            <a:pt x="380" y="607"/>
                            <a:pt x="380" y="607"/>
                            <a:pt x="380" y="607"/>
                          </a:cubicBezTo>
                          <a:cubicBezTo>
                            <a:pt x="380" y="607"/>
                            <a:pt x="380" y="606"/>
                            <a:pt x="380" y="606"/>
                          </a:cubicBezTo>
                          <a:cubicBezTo>
                            <a:pt x="381" y="606"/>
                            <a:pt x="381" y="606"/>
                            <a:pt x="381" y="605"/>
                          </a:cubicBezTo>
                          <a:cubicBezTo>
                            <a:pt x="382" y="606"/>
                            <a:pt x="383" y="605"/>
                            <a:pt x="383" y="605"/>
                          </a:cubicBezTo>
                          <a:cubicBezTo>
                            <a:pt x="384" y="605"/>
                            <a:pt x="384" y="605"/>
                            <a:pt x="384" y="605"/>
                          </a:cubicBezTo>
                          <a:cubicBezTo>
                            <a:pt x="385" y="604"/>
                            <a:pt x="386" y="605"/>
                            <a:pt x="387" y="605"/>
                          </a:cubicBezTo>
                          <a:cubicBezTo>
                            <a:pt x="388" y="606"/>
                            <a:pt x="388" y="607"/>
                            <a:pt x="387" y="607"/>
                          </a:cubicBezTo>
                          <a:cubicBezTo>
                            <a:pt x="387" y="608"/>
                            <a:pt x="387" y="608"/>
                            <a:pt x="388" y="608"/>
                          </a:cubicBezTo>
                          <a:cubicBezTo>
                            <a:pt x="388" y="608"/>
                            <a:pt x="389" y="608"/>
                            <a:pt x="389" y="608"/>
                          </a:cubicBezTo>
                          <a:cubicBezTo>
                            <a:pt x="391" y="608"/>
                            <a:pt x="392" y="608"/>
                            <a:pt x="394" y="607"/>
                          </a:cubicBezTo>
                          <a:cubicBezTo>
                            <a:pt x="394" y="607"/>
                            <a:pt x="395" y="607"/>
                            <a:pt x="395" y="606"/>
                          </a:cubicBezTo>
                          <a:cubicBezTo>
                            <a:pt x="396" y="606"/>
                            <a:pt x="396" y="607"/>
                            <a:pt x="397" y="606"/>
                          </a:cubicBezTo>
                          <a:cubicBezTo>
                            <a:pt x="397" y="606"/>
                            <a:pt x="397" y="606"/>
                            <a:pt x="397" y="606"/>
                          </a:cubicBezTo>
                          <a:cubicBezTo>
                            <a:pt x="398" y="606"/>
                            <a:pt x="398" y="607"/>
                            <a:pt x="398" y="607"/>
                          </a:cubicBezTo>
                          <a:cubicBezTo>
                            <a:pt x="398" y="607"/>
                            <a:pt x="398" y="608"/>
                            <a:pt x="398" y="608"/>
                          </a:cubicBezTo>
                          <a:cubicBezTo>
                            <a:pt x="398" y="609"/>
                            <a:pt x="399" y="609"/>
                            <a:pt x="399" y="609"/>
                          </a:cubicBezTo>
                          <a:cubicBezTo>
                            <a:pt x="399" y="609"/>
                            <a:pt x="399" y="608"/>
                            <a:pt x="399" y="608"/>
                          </a:cubicBezTo>
                          <a:cubicBezTo>
                            <a:pt x="399" y="608"/>
                            <a:pt x="399" y="607"/>
                            <a:pt x="399" y="607"/>
                          </a:cubicBezTo>
                          <a:cubicBezTo>
                            <a:pt x="399" y="606"/>
                            <a:pt x="399" y="606"/>
                            <a:pt x="399" y="605"/>
                          </a:cubicBezTo>
                          <a:cubicBezTo>
                            <a:pt x="399" y="605"/>
                            <a:pt x="399" y="604"/>
                            <a:pt x="399" y="604"/>
                          </a:cubicBezTo>
                          <a:cubicBezTo>
                            <a:pt x="400" y="604"/>
                            <a:pt x="400" y="604"/>
                            <a:pt x="401" y="604"/>
                          </a:cubicBezTo>
                          <a:cubicBezTo>
                            <a:pt x="402" y="605"/>
                            <a:pt x="402" y="605"/>
                            <a:pt x="403" y="606"/>
                          </a:cubicBezTo>
                          <a:cubicBezTo>
                            <a:pt x="403" y="606"/>
                            <a:pt x="403" y="606"/>
                            <a:pt x="404" y="605"/>
                          </a:cubicBezTo>
                          <a:cubicBezTo>
                            <a:pt x="404" y="605"/>
                            <a:pt x="405" y="605"/>
                            <a:pt x="405" y="605"/>
                          </a:cubicBezTo>
                          <a:cubicBezTo>
                            <a:pt x="407" y="605"/>
                            <a:pt x="407" y="605"/>
                            <a:pt x="408" y="606"/>
                          </a:cubicBezTo>
                          <a:cubicBezTo>
                            <a:pt x="408" y="606"/>
                            <a:pt x="408" y="607"/>
                            <a:pt x="408" y="607"/>
                          </a:cubicBezTo>
                          <a:cubicBezTo>
                            <a:pt x="408" y="607"/>
                            <a:pt x="408" y="608"/>
                            <a:pt x="408" y="608"/>
                          </a:cubicBezTo>
                          <a:cubicBezTo>
                            <a:pt x="409" y="609"/>
                            <a:pt x="409" y="609"/>
                            <a:pt x="409" y="609"/>
                          </a:cubicBezTo>
                          <a:cubicBezTo>
                            <a:pt x="410" y="609"/>
                            <a:pt x="410" y="608"/>
                            <a:pt x="410" y="608"/>
                          </a:cubicBezTo>
                          <a:cubicBezTo>
                            <a:pt x="410" y="608"/>
                            <a:pt x="410" y="608"/>
                            <a:pt x="410" y="607"/>
                          </a:cubicBezTo>
                          <a:cubicBezTo>
                            <a:pt x="410" y="607"/>
                            <a:pt x="410" y="607"/>
                            <a:pt x="410" y="607"/>
                          </a:cubicBezTo>
                          <a:cubicBezTo>
                            <a:pt x="410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1" y="607"/>
                            <a:pt x="411" y="607"/>
                            <a:pt x="411" y="607"/>
                          </a:cubicBezTo>
                          <a:cubicBezTo>
                            <a:pt x="412" y="607"/>
                            <a:pt x="413" y="607"/>
                            <a:pt x="413" y="606"/>
                          </a:cubicBezTo>
                          <a:cubicBezTo>
                            <a:pt x="413" y="606"/>
                            <a:pt x="413" y="606"/>
                            <a:pt x="413" y="606"/>
                          </a:cubicBezTo>
                          <a:cubicBezTo>
                            <a:pt x="413" y="606"/>
                            <a:pt x="413" y="606"/>
                            <a:pt x="413" y="605"/>
                          </a:cubicBezTo>
                          <a:cubicBezTo>
                            <a:pt x="413" y="605"/>
                            <a:pt x="413" y="605"/>
                            <a:pt x="413" y="605"/>
                          </a:cubicBezTo>
                          <a:cubicBezTo>
                            <a:pt x="413" y="605"/>
                            <a:pt x="412" y="605"/>
                            <a:pt x="412" y="605"/>
                          </a:cubicBezTo>
                          <a:cubicBezTo>
                            <a:pt x="412" y="604"/>
                            <a:pt x="412" y="604"/>
                            <a:pt x="412" y="604"/>
                          </a:cubicBezTo>
                          <a:cubicBezTo>
                            <a:pt x="412" y="604"/>
                            <a:pt x="413" y="604"/>
                            <a:pt x="413" y="604"/>
                          </a:cubicBezTo>
                          <a:cubicBezTo>
                            <a:pt x="413" y="603"/>
                            <a:pt x="413" y="603"/>
                            <a:pt x="412" y="603"/>
                          </a:cubicBezTo>
                          <a:cubicBezTo>
                            <a:pt x="412" y="603"/>
                            <a:pt x="411" y="603"/>
                            <a:pt x="411" y="603"/>
                          </a:cubicBezTo>
                          <a:cubicBezTo>
                            <a:pt x="411" y="602"/>
                            <a:pt x="411" y="602"/>
                            <a:pt x="411" y="602"/>
                          </a:cubicBezTo>
                          <a:cubicBezTo>
                            <a:pt x="411" y="601"/>
                            <a:pt x="411" y="601"/>
                            <a:pt x="411" y="600"/>
                          </a:cubicBezTo>
                          <a:cubicBezTo>
                            <a:pt x="411" y="600"/>
                            <a:pt x="411" y="599"/>
                            <a:pt x="411" y="599"/>
                          </a:cubicBezTo>
                          <a:cubicBezTo>
                            <a:pt x="411" y="599"/>
                            <a:pt x="411" y="599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1" y="598"/>
                            <a:pt x="411" y="598"/>
                            <a:pt x="411" y="598"/>
                          </a:cubicBezTo>
                          <a:cubicBezTo>
                            <a:pt x="412" y="598"/>
                            <a:pt x="412" y="598"/>
                            <a:pt x="413" y="598"/>
                          </a:cubicBezTo>
                          <a:cubicBezTo>
                            <a:pt x="414" y="599"/>
                            <a:pt x="415" y="598"/>
                            <a:pt x="416" y="599"/>
                          </a:cubicBezTo>
                          <a:cubicBezTo>
                            <a:pt x="416" y="599"/>
                            <a:pt x="416" y="600"/>
                            <a:pt x="416" y="600"/>
                          </a:cubicBezTo>
                          <a:cubicBezTo>
                            <a:pt x="416" y="600"/>
                            <a:pt x="416" y="600"/>
                            <a:pt x="416" y="601"/>
                          </a:cubicBezTo>
                          <a:cubicBezTo>
                            <a:pt x="416" y="601"/>
                            <a:pt x="416" y="601"/>
                            <a:pt x="416" y="601"/>
                          </a:cubicBezTo>
                          <a:cubicBezTo>
                            <a:pt x="415" y="601"/>
                            <a:pt x="415" y="601"/>
                            <a:pt x="415" y="601"/>
                          </a:cubicBezTo>
                          <a:cubicBezTo>
                            <a:pt x="415" y="602"/>
                            <a:pt x="415" y="602"/>
                            <a:pt x="415" y="602"/>
                          </a:cubicBezTo>
                          <a:cubicBezTo>
                            <a:pt x="415" y="603"/>
                            <a:pt x="416" y="603"/>
                            <a:pt x="416" y="602"/>
                          </a:cubicBezTo>
                          <a:cubicBezTo>
                            <a:pt x="417" y="602"/>
                            <a:pt x="418" y="602"/>
                            <a:pt x="419" y="602"/>
                          </a:cubicBezTo>
                          <a:cubicBezTo>
                            <a:pt x="419" y="602"/>
                            <a:pt x="419" y="602"/>
                            <a:pt x="419" y="602"/>
                          </a:cubicBezTo>
                          <a:cubicBezTo>
                            <a:pt x="420" y="603"/>
                            <a:pt x="420" y="603"/>
                            <a:pt x="421" y="602"/>
                          </a:cubicBezTo>
                          <a:cubicBezTo>
                            <a:pt x="421" y="602"/>
                            <a:pt x="422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2"/>
                            <a:pt x="423" y="602"/>
                            <a:pt x="423" y="602"/>
                          </a:cubicBezTo>
                          <a:cubicBezTo>
                            <a:pt x="423" y="603"/>
                            <a:pt x="423" y="603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4" y="602"/>
                            <a:pt x="424" y="602"/>
                            <a:pt x="424" y="602"/>
                          </a:cubicBezTo>
                          <a:cubicBezTo>
                            <a:pt x="425" y="601"/>
                            <a:pt x="426" y="601"/>
                            <a:pt x="427" y="601"/>
                          </a:cubicBezTo>
                          <a:cubicBezTo>
                            <a:pt x="427" y="601"/>
                            <a:pt x="428" y="601"/>
                            <a:pt x="428" y="601"/>
                          </a:cubicBezTo>
                          <a:cubicBezTo>
                            <a:pt x="429" y="601"/>
                            <a:pt x="429" y="601"/>
                            <a:pt x="429" y="601"/>
                          </a:cubicBezTo>
                          <a:cubicBezTo>
                            <a:pt x="430" y="601"/>
                            <a:pt x="430" y="601"/>
                            <a:pt x="430" y="601"/>
                          </a:cubicBezTo>
                          <a:cubicBezTo>
                            <a:pt x="431" y="600"/>
                            <a:pt x="431" y="600"/>
                            <a:pt x="431" y="599"/>
                          </a:cubicBezTo>
                          <a:cubicBezTo>
                            <a:pt x="431" y="598"/>
                            <a:pt x="431" y="598"/>
                            <a:pt x="430" y="598"/>
                          </a:cubicBezTo>
                          <a:cubicBezTo>
                            <a:pt x="430" y="597"/>
                            <a:pt x="430" y="597"/>
                            <a:pt x="430" y="597"/>
                          </a:cubicBezTo>
                          <a:cubicBezTo>
                            <a:pt x="429" y="597"/>
                            <a:pt x="429" y="596"/>
                            <a:pt x="429" y="596"/>
                          </a:cubicBezTo>
                          <a:cubicBezTo>
                            <a:pt x="430" y="596"/>
                            <a:pt x="430" y="596"/>
                            <a:pt x="431" y="596"/>
                          </a:cubicBezTo>
                          <a:cubicBezTo>
                            <a:pt x="432" y="595"/>
                            <a:pt x="432" y="596"/>
                            <a:pt x="433" y="597"/>
                          </a:cubicBezTo>
                          <a:cubicBezTo>
                            <a:pt x="433" y="598"/>
                            <a:pt x="433" y="598"/>
                            <a:pt x="433" y="599"/>
                          </a:cubicBezTo>
                          <a:cubicBezTo>
                            <a:pt x="434" y="599"/>
                            <a:pt x="434" y="599"/>
                            <a:pt x="434" y="600"/>
                          </a:cubicBezTo>
                          <a:cubicBezTo>
                            <a:pt x="435" y="600"/>
                            <a:pt x="436" y="600"/>
                            <a:pt x="437" y="599"/>
                          </a:cubicBezTo>
                          <a:cubicBezTo>
                            <a:pt x="438" y="600"/>
                            <a:pt x="439" y="599"/>
                            <a:pt x="440" y="599"/>
                          </a:cubicBezTo>
                          <a:cubicBezTo>
                            <a:pt x="441" y="599"/>
                            <a:pt x="442" y="599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2" y="598"/>
                            <a:pt x="442" y="598"/>
                            <a:pt x="442" y="598"/>
                          </a:cubicBezTo>
                          <a:cubicBezTo>
                            <a:pt x="443" y="598"/>
                            <a:pt x="444" y="598"/>
                            <a:pt x="445" y="598"/>
                          </a:cubicBezTo>
                          <a:cubicBezTo>
                            <a:pt x="447" y="598"/>
                            <a:pt x="448" y="597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49" y="596"/>
                            <a:pt x="449" y="596"/>
                            <a:pt x="449" y="596"/>
                          </a:cubicBezTo>
                          <a:cubicBezTo>
                            <a:pt x="450" y="596"/>
                            <a:pt x="451" y="596"/>
                            <a:pt x="451" y="596"/>
                          </a:cubicBezTo>
                          <a:cubicBezTo>
                            <a:pt x="452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3" y="596"/>
                            <a:pt x="453" y="596"/>
                            <a:pt x="453" y="596"/>
                          </a:cubicBezTo>
                          <a:cubicBezTo>
                            <a:pt x="454" y="596"/>
                            <a:pt x="454" y="596"/>
                            <a:pt x="455" y="596"/>
                          </a:cubicBezTo>
                          <a:cubicBezTo>
                            <a:pt x="456" y="596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6" y="595"/>
                            <a:pt x="456" y="595"/>
                            <a:pt x="456" y="595"/>
                          </a:cubicBezTo>
                          <a:cubicBezTo>
                            <a:pt x="457" y="595"/>
                            <a:pt x="458" y="595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8" y="594"/>
                            <a:pt x="458" y="594"/>
                            <a:pt x="458" y="594"/>
                          </a:cubicBezTo>
                          <a:cubicBezTo>
                            <a:pt x="459" y="594"/>
                            <a:pt x="460" y="594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0" y="593"/>
                            <a:pt x="460" y="593"/>
                            <a:pt x="460" y="593"/>
                          </a:cubicBezTo>
                          <a:cubicBezTo>
                            <a:pt x="461" y="593"/>
                            <a:pt x="462" y="593"/>
                            <a:pt x="462" y="593"/>
                          </a:cubicBezTo>
                          <a:cubicBezTo>
                            <a:pt x="463" y="593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3" y="592"/>
                            <a:pt x="463" y="592"/>
                            <a:pt x="463" y="592"/>
                          </a:cubicBezTo>
                          <a:cubicBezTo>
                            <a:pt x="464" y="592"/>
                            <a:pt x="465" y="592"/>
                            <a:pt x="466" y="592"/>
                          </a:cubicBezTo>
                          <a:cubicBezTo>
                            <a:pt x="466" y="592"/>
                            <a:pt x="467" y="592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7" y="591"/>
                            <a:pt x="467" y="591"/>
                            <a:pt x="467" y="591"/>
                          </a:cubicBezTo>
                          <a:cubicBezTo>
                            <a:pt x="468" y="591"/>
                            <a:pt x="468" y="591"/>
                            <a:pt x="469" y="591"/>
                          </a:cubicBezTo>
                          <a:cubicBezTo>
                            <a:pt x="470" y="591"/>
                            <a:pt x="470" y="592"/>
                            <a:pt x="471" y="592"/>
                          </a:cubicBezTo>
                          <a:cubicBezTo>
                            <a:pt x="471" y="592"/>
                            <a:pt x="472" y="592"/>
                            <a:pt x="472" y="591"/>
                          </a:cubicBezTo>
                          <a:cubicBezTo>
                            <a:pt x="472" y="591"/>
                            <a:pt x="472" y="591"/>
                            <a:pt x="472" y="591"/>
                          </a:cubicBezTo>
                          <a:cubicBezTo>
                            <a:pt x="472" y="590"/>
                            <a:pt x="471" y="590"/>
                            <a:pt x="471" y="590"/>
                          </a:cubicBezTo>
                          <a:cubicBezTo>
                            <a:pt x="470" y="590"/>
                            <a:pt x="470" y="590"/>
                            <a:pt x="470" y="589"/>
                          </a:cubicBezTo>
                          <a:cubicBezTo>
                            <a:pt x="470" y="589"/>
                            <a:pt x="470" y="589"/>
                            <a:pt x="471" y="589"/>
                          </a:cubicBezTo>
                          <a:cubicBezTo>
                            <a:pt x="470" y="589"/>
                            <a:pt x="470" y="588"/>
                            <a:pt x="470" y="588"/>
                          </a:cubicBezTo>
                          <a:cubicBezTo>
                            <a:pt x="470" y="588"/>
                            <a:pt x="470" y="588"/>
                            <a:pt x="470" y="588"/>
                          </a:cubicBezTo>
                          <a:cubicBezTo>
                            <a:pt x="471" y="589"/>
                            <a:pt x="471" y="589"/>
                            <a:pt x="471" y="589"/>
                          </a:cubicBezTo>
                          <a:cubicBezTo>
                            <a:pt x="471" y="589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2" y="588"/>
                            <a:pt x="472" y="588"/>
                            <a:pt x="472" y="588"/>
                          </a:cubicBezTo>
                          <a:cubicBezTo>
                            <a:pt x="473" y="588"/>
                            <a:pt x="474" y="587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5" y="586"/>
                            <a:pt x="475" y="586"/>
                            <a:pt x="475" y="586"/>
                          </a:cubicBezTo>
                          <a:cubicBezTo>
                            <a:pt x="477" y="586"/>
                            <a:pt x="479" y="585"/>
                            <a:pt x="481" y="586"/>
                          </a:cubicBezTo>
                          <a:cubicBezTo>
                            <a:pt x="481" y="586"/>
                            <a:pt x="481" y="586"/>
                            <a:pt x="482" y="585"/>
                          </a:cubicBezTo>
                          <a:cubicBezTo>
                            <a:pt x="482" y="585"/>
                            <a:pt x="482" y="585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3" y="584"/>
                            <a:pt x="483" y="584"/>
                            <a:pt x="483" y="584"/>
                          </a:cubicBezTo>
                          <a:cubicBezTo>
                            <a:pt x="484" y="583"/>
                            <a:pt x="484" y="583"/>
                            <a:pt x="485" y="583"/>
                          </a:cubicBezTo>
                          <a:cubicBezTo>
                            <a:pt x="486" y="584"/>
                            <a:pt x="486" y="584"/>
                            <a:pt x="487" y="583"/>
                          </a:cubicBezTo>
                          <a:cubicBezTo>
                            <a:pt x="488" y="583"/>
                            <a:pt x="488" y="582"/>
                            <a:pt x="489" y="582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0" y="581"/>
                            <a:pt x="490" y="581"/>
                            <a:pt x="490" y="581"/>
                          </a:cubicBezTo>
                          <a:cubicBezTo>
                            <a:pt x="491" y="581"/>
                            <a:pt x="492" y="580"/>
                            <a:pt x="492" y="579"/>
                          </a:cubicBezTo>
                          <a:cubicBezTo>
                            <a:pt x="492" y="579"/>
                            <a:pt x="491" y="579"/>
                            <a:pt x="491" y="579"/>
                          </a:cubicBezTo>
                          <a:cubicBezTo>
                            <a:pt x="491" y="579"/>
                            <a:pt x="491" y="579"/>
                            <a:pt x="491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2" y="579"/>
                            <a:pt x="492" y="579"/>
                            <a:pt x="492" y="579"/>
                          </a:cubicBezTo>
                          <a:cubicBezTo>
                            <a:pt x="494" y="579"/>
                            <a:pt x="495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80"/>
                            <a:pt x="497" y="580"/>
                            <a:pt x="497" y="580"/>
                          </a:cubicBezTo>
                          <a:cubicBezTo>
                            <a:pt x="497" y="580"/>
                            <a:pt x="498" y="580"/>
                            <a:pt x="498" y="580"/>
                          </a:cubicBezTo>
                          <a:cubicBezTo>
                            <a:pt x="499" y="579"/>
                            <a:pt x="500" y="579"/>
                            <a:pt x="501" y="578"/>
                          </a:cubicBezTo>
                          <a:cubicBezTo>
                            <a:pt x="501" y="578"/>
                            <a:pt x="501" y="578"/>
                            <a:pt x="501" y="577"/>
                          </a:cubicBezTo>
                          <a:cubicBezTo>
                            <a:pt x="500" y="577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0" y="576"/>
                            <a:pt x="500" y="576"/>
                            <a:pt x="500" y="576"/>
                          </a:cubicBezTo>
                          <a:cubicBezTo>
                            <a:pt x="501" y="576"/>
                            <a:pt x="501" y="575"/>
                            <a:pt x="501" y="575"/>
                          </a:cubicBezTo>
                          <a:cubicBezTo>
                            <a:pt x="501" y="575"/>
                            <a:pt x="501" y="574"/>
                            <a:pt x="501" y="574"/>
                          </a:cubicBezTo>
                          <a:cubicBezTo>
                            <a:pt x="501" y="574"/>
                            <a:pt x="501" y="574"/>
                            <a:pt x="501" y="574"/>
                          </a:cubicBezTo>
                          <a:cubicBezTo>
                            <a:pt x="501" y="575"/>
                            <a:pt x="501" y="575"/>
                            <a:pt x="501" y="575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2" y="574"/>
                            <a:pt x="502" y="574"/>
                            <a:pt x="502" y="574"/>
                          </a:cubicBezTo>
                          <a:cubicBezTo>
                            <a:pt x="504" y="574"/>
                            <a:pt x="504" y="573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5" y="572"/>
                            <a:pt x="505" y="572"/>
                            <a:pt x="505" y="572"/>
                          </a:cubicBezTo>
                          <a:cubicBezTo>
                            <a:pt x="506" y="572"/>
                            <a:pt x="506" y="572"/>
                            <a:pt x="507" y="572"/>
                          </a:cubicBezTo>
                          <a:cubicBezTo>
                            <a:pt x="508" y="572"/>
                            <a:pt x="508" y="572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8" y="571"/>
                            <a:pt x="508" y="571"/>
                            <a:pt x="508" y="571"/>
                          </a:cubicBezTo>
                          <a:cubicBezTo>
                            <a:pt x="509" y="571"/>
                            <a:pt x="510" y="571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0" y="570"/>
                            <a:pt x="510" y="570"/>
                          </a:cubicBezTo>
                          <a:cubicBezTo>
                            <a:pt x="510" y="570"/>
                            <a:pt x="511" y="570"/>
                            <a:pt x="511" y="570"/>
                          </a:cubicBezTo>
                          <a:cubicBezTo>
                            <a:pt x="511" y="569"/>
                            <a:pt x="512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8"/>
                            <a:pt x="513" y="568"/>
                            <a:pt x="513" y="568"/>
                          </a:cubicBezTo>
                          <a:cubicBezTo>
                            <a:pt x="513" y="569"/>
                            <a:pt x="514" y="569"/>
                            <a:pt x="514" y="569"/>
                          </a:cubicBezTo>
                          <a:cubicBezTo>
                            <a:pt x="514" y="568"/>
                            <a:pt x="514" y="568"/>
                            <a:pt x="515" y="568"/>
                          </a:cubicBezTo>
                          <a:cubicBezTo>
                            <a:pt x="515" y="567"/>
                            <a:pt x="515" y="567"/>
                            <a:pt x="515" y="567"/>
                          </a:cubicBezTo>
                          <a:cubicBezTo>
                            <a:pt x="515" y="567"/>
                            <a:pt x="515" y="567"/>
                            <a:pt x="515" y="567"/>
                          </a:cubicBezTo>
                          <a:cubicBezTo>
                            <a:pt x="515" y="567"/>
                            <a:pt x="515" y="567"/>
                            <a:pt x="515" y="568"/>
                          </a:cubicBezTo>
                          <a:cubicBezTo>
                            <a:pt x="515" y="567"/>
                            <a:pt x="516" y="567"/>
                            <a:pt x="516" y="566"/>
                          </a:cubicBezTo>
                          <a:cubicBezTo>
                            <a:pt x="516" y="565"/>
                            <a:pt x="517" y="565"/>
                            <a:pt x="518" y="565"/>
                          </a:cubicBezTo>
                          <a:cubicBezTo>
                            <a:pt x="518" y="565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19" y="564"/>
                            <a:pt x="519" y="564"/>
                            <a:pt x="519" y="564"/>
                          </a:cubicBezTo>
                          <a:cubicBezTo>
                            <a:pt x="520" y="564"/>
                            <a:pt x="521" y="564"/>
                            <a:pt x="522" y="563"/>
                          </a:cubicBezTo>
                          <a:cubicBezTo>
                            <a:pt x="523" y="563"/>
                            <a:pt x="523" y="563"/>
                            <a:pt x="523" y="563"/>
                          </a:cubicBezTo>
                          <a:cubicBezTo>
                            <a:pt x="523" y="563"/>
                            <a:pt x="523" y="563"/>
                            <a:pt x="523" y="563"/>
                          </a:cubicBezTo>
                          <a:cubicBezTo>
                            <a:pt x="524" y="563"/>
                            <a:pt x="524" y="562"/>
                            <a:pt x="523" y="562"/>
                          </a:cubicBezTo>
                          <a:cubicBezTo>
                            <a:pt x="523" y="562"/>
                            <a:pt x="523" y="562"/>
                            <a:pt x="522" y="561"/>
                          </a:cubicBezTo>
                          <a:cubicBezTo>
                            <a:pt x="523" y="561"/>
                            <a:pt x="523" y="561"/>
                            <a:pt x="523" y="561"/>
                          </a:cubicBezTo>
                          <a:cubicBezTo>
                            <a:pt x="524" y="561"/>
                            <a:pt x="524" y="561"/>
                            <a:pt x="525" y="560"/>
                          </a:cubicBezTo>
                          <a:cubicBezTo>
                            <a:pt x="525" y="560"/>
                            <a:pt x="526" y="561"/>
                            <a:pt x="527" y="560"/>
                          </a:cubicBezTo>
                          <a:cubicBezTo>
                            <a:pt x="527" y="560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7" y="559"/>
                            <a:pt x="527" y="559"/>
                            <a:pt x="527" y="559"/>
                          </a:cubicBezTo>
                          <a:cubicBezTo>
                            <a:pt x="528" y="559"/>
                            <a:pt x="529" y="559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29" y="558"/>
                          </a:cubicBezTo>
                          <a:cubicBezTo>
                            <a:pt x="529" y="558"/>
                            <a:pt x="529" y="558"/>
                            <a:pt x="530" y="557"/>
                          </a:cubicBezTo>
                          <a:cubicBezTo>
                            <a:pt x="530" y="557"/>
                            <a:pt x="530" y="556"/>
                            <a:pt x="530" y="556"/>
                          </a:cubicBezTo>
                          <a:cubicBezTo>
                            <a:pt x="531" y="555"/>
                            <a:pt x="531" y="555"/>
                            <a:pt x="530" y="555"/>
                          </a:cubicBezTo>
                          <a:cubicBezTo>
                            <a:pt x="529" y="554"/>
                            <a:pt x="529" y="554"/>
                            <a:pt x="528" y="553"/>
                          </a:cubicBezTo>
                          <a:cubicBezTo>
                            <a:pt x="528" y="553"/>
                            <a:pt x="528" y="553"/>
                            <a:pt x="528" y="554"/>
                          </a:cubicBezTo>
                          <a:cubicBezTo>
                            <a:pt x="528" y="554"/>
                            <a:pt x="528" y="554"/>
                            <a:pt x="528" y="553"/>
                          </a:cubicBezTo>
                          <a:cubicBezTo>
                            <a:pt x="528" y="553"/>
                            <a:pt x="528" y="553"/>
                            <a:pt x="528" y="553"/>
                          </a:cubicBezTo>
                          <a:cubicBezTo>
                            <a:pt x="528" y="552"/>
                            <a:pt x="528" y="552"/>
                            <a:pt x="527" y="551"/>
                          </a:cubicBezTo>
                          <a:cubicBezTo>
                            <a:pt x="527" y="551"/>
                            <a:pt x="527" y="551"/>
                            <a:pt x="527" y="551"/>
                          </a:cubicBezTo>
                          <a:cubicBezTo>
                            <a:pt x="528" y="550"/>
                            <a:pt x="529" y="549"/>
                            <a:pt x="530" y="549"/>
                          </a:cubicBezTo>
                          <a:cubicBezTo>
                            <a:pt x="531" y="549"/>
                            <a:pt x="532" y="548"/>
                            <a:pt x="534" y="548"/>
                          </a:cubicBezTo>
                          <a:cubicBezTo>
                            <a:pt x="534" y="548"/>
                            <a:pt x="534" y="548"/>
                            <a:pt x="534" y="548"/>
                          </a:cubicBezTo>
                          <a:cubicBezTo>
                            <a:pt x="534" y="548"/>
                            <a:pt x="534" y="548"/>
                            <a:pt x="534" y="548"/>
                          </a:cubicBezTo>
                          <a:cubicBezTo>
                            <a:pt x="535" y="548"/>
                            <a:pt x="536" y="548"/>
                            <a:pt x="537" y="548"/>
                          </a:cubicBezTo>
                          <a:cubicBezTo>
                            <a:pt x="537" y="548"/>
                            <a:pt x="537" y="548"/>
                            <a:pt x="537" y="548"/>
                          </a:cubicBezTo>
                          <a:cubicBezTo>
                            <a:pt x="538" y="548"/>
                            <a:pt x="538" y="549"/>
                            <a:pt x="539" y="548"/>
                          </a:cubicBezTo>
                          <a:cubicBezTo>
                            <a:pt x="539" y="548"/>
                            <a:pt x="539" y="547"/>
                            <a:pt x="539" y="547"/>
                          </a:cubicBezTo>
                          <a:cubicBezTo>
                            <a:pt x="540" y="547"/>
                            <a:pt x="541" y="547"/>
                            <a:pt x="541" y="547"/>
                          </a:cubicBezTo>
                          <a:cubicBezTo>
                            <a:pt x="542" y="547"/>
                            <a:pt x="542" y="547"/>
                            <a:pt x="542" y="546"/>
                          </a:cubicBezTo>
                          <a:cubicBezTo>
                            <a:pt x="542" y="546"/>
                            <a:pt x="542" y="546"/>
                            <a:pt x="542" y="546"/>
                          </a:cubicBezTo>
                          <a:cubicBezTo>
                            <a:pt x="544" y="546"/>
                            <a:pt x="545" y="546"/>
                            <a:pt x="546" y="545"/>
                          </a:cubicBezTo>
                          <a:cubicBezTo>
                            <a:pt x="547" y="545"/>
                            <a:pt x="547" y="544"/>
                            <a:pt x="547" y="544"/>
                          </a:cubicBezTo>
                          <a:cubicBezTo>
                            <a:pt x="547" y="544"/>
                            <a:pt x="547" y="544"/>
                            <a:pt x="547" y="544"/>
                          </a:cubicBezTo>
                          <a:cubicBezTo>
                            <a:pt x="548" y="544"/>
                            <a:pt x="549" y="544"/>
                            <a:pt x="550" y="543"/>
                          </a:cubicBezTo>
                          <a:cubicBezTo>
                            <a:pt x="551" y="543"/>
                            <a:pt x="551" y="542"/>
                            <a:pt x="551" y="542"/>
                          </a:cubicBezTo>
                          <a:cubicBezTo>
                            <a:pt x="552" y="541"/>
                            <a:pt x="552" y="541"/>
                            <a:pt x="553" y="541"/>
                          </a:cubicBezTo>
                          <a:cubicBezTo>
                            <a:pt x="554" y="540"/>
                            <a:pt x="554" y="540"/>
                            <a:pt x="555" y="539"/>
                          </a:cubicBezTo>
                          <a:cubicBezTo>
                            <a:pt x="555" y="539"/>
                            <a:pt x="555" y="539"/>
                            <a:pt x="555" y="539"/>
                          </a:cubicBezTo>
                          <a:cubicBezTo>
                            <a:pt x="555" y="539"/>
                            <a:pt x="556" y="539"/>
                            <a:pt x="556" y="539"/>
                          </a:cubicBezTo>
                          <a:cubicBezTo>
                            <a:pt x="556" y="539"/>
                            <a:pt x="557" y="538"/>
                            <a:pt x="557" y="538"/>
                          </a:cubicBezTo>
                          <a:cubicBezTo>
                            <a:pt x="557" y="538"/>
                            <a:pt x="557" y="538"/>
                            <a:pt x="557" y="538"/>
                          </a:cubicBezTo>
                          <a:cubicBezTo>
                            <a:pt x="558" y="538"/>
                            <a:pt x="558" y="538"/>
                            <a:pt x="558" y="537"/>
                          </a:cubicBezTo>
                          <a:cubicBezTo>
                            <a:pt x="558" y="537"/>
                            <a:pt x="558" y="537"/>
                            <a:pt x="558" y="537"/>
                          </a:cubicBezTo>
                          <a:cubicBezTo>
                            <a:pt x="559" y="537"/>
                            <a:pt x="559" y="537"/>
                            <a:pt x="560" y="536"/>
                          </a:cubicBezTo>
                          <a:cubicBezTo>
                            <a:pt x="560" y="536"/>
                            <a:pt x="560" y="536"/>
                            <a:pt x="560" y="536"/>
                          </a:cubicBezTo>
                          <a:cubicBezTo>
                            <a:pt x="560" y="536"/>
                            <a:pt x="561" y="536"/>
                            <a:pt x="561" y="535"/>
                          </a:cubicBezTo>
                          <a:cubicBezTo>
                            <a:pt x="561" y="535"/>
                            <a:pt x="561" y="535"/>
                            <a:pt x="561" y="535"/>
                          </a:cubicBezTo>
                          <a:cubicBezTo>
                            <a:pt x="562" y="535"/>
                            <a:pt x="562" y="535"/>
                            <a:pt x="562" y="534"/>
                          </a:cubicBezTo>
                          <a:cubicBezTo>
                            <a:pt x="563" y="534"/>
                            <a:pt x="563" y="534"/>
                            <a:pt x="563" y="534"/>
                          </a:cubicBezTo>
                          <a:cubicBezTo>
                            <a:pt x="563" y="535"/>
                            <a:pt x="564" y="534"/>
                            <a:pt x="565" y="534"/>
                          </a:cubicBezTo>
                          <a:cubicBezTo>
                            <a:pt x="566" y="533"/>
                            <a:pt x="567" y="532"/>
                            <a:pt x="569" y="532"/>
                          </a:cubicBezTo>
                          <a:cubicBezTo>
                            <a:pt x="569" y="532"/>
                            <a:pt x="569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0" y="531"/>
                            <a:pt x="570" y="531"/>
                            <a:pt x="570" y="531"/>
                          </a:cubicBezTo>
                          <a:cubicBezTo>
                            <a:pt x="571" y="531"/>
                            <a:pt x="572" y="530"/>
                            <a:pt x="573" y="530"/>
                          </a:cubicBezTo>
                          <a:cubicBezTo>
                            <a:pt x="573" y="529"/>
                            <a:pt x="573" y="529"/>
                            <a:pt x="573" y="529"/>
                          </a:cubicBezTo>
                          <a:cubicBezTo>
                            <a:pt x="573" y="529"/>
                            <a:pt x="573" y="529"/>
                            <a:pt x="573" y="529"/>
                          </a:cubicBezTo>
                          <a:cubicBezTo>
                            <a:pt x="574" y="529"/>
                            <a:pt x="574" y="529"/>
                            <a:pt x="574" y="529"/>
                          </a:cubicBezTo>
                          <a:cubicBezTo>
                            <a:pt x="575" y="529"/>
                            <a:pt x="575" y="529"/>
                            <a:pt x="575" y="529"/>
                          </a:cubicBezTo>
                          <a:cubicBezTo>
                            <a:pt x="576" y="528"/>
                            <a:pt x="576" y="527"/>
                            <a:pt x="575" y="526"/>
                          </a:cubicBezTo>
                          <a:cubicBezTo>
                            <a:pt x="575" y="526"/>
                            <a:pt x="574" y="526"/>
                            <a:pt x="574" y="525"/>
                          </a:cubicBezTo>
                          <a:cubicBezTo>
                            <a:pt x="574" y="525"/>
                            <a:pt x="574" y="525"/>
                            <a:pt x="574" y="525"/>
                          </a:cubicBezTo>
                          <a:cubicBezTo>
                            <a:pt x="574" y="525"/>
                            <a:pt x="575" y="525"/>
                            <a:pt x="576" y="524"/>
                          </a:cubicBezTo>
                          <a:cubicBezTo>
                            <a:pt x="576" y="524"/>
                            <a:pt x="576" y="524"/>
                            <a:pt x="576" y="524"/>
                          </a:cubicBezTo>
                          <a:cubicBezTo>
                            <a:pt x="576" y="524"/>
                            <a:pt x="576" y="524"/>
                            <a:pt x="576" y="524"/>
                          </a:cubicBezTo>
                          <a:cubicBezTo>
                            <a:pt x="577" y="524"/>
                            <a:pt x="578" y="523"/>
                            <a:pt x="578" y="522"/>
                          </a:cubicBezTo>
                          <a:cubicBezTo>
                            <a:pt x="579" y="522"/>
                            <a:pt x="579" y="522"/>
                            <a:pt x="579" y="522"/>
                          </a:cubicBezTo>
                          <a:cubicBezTo>
                            <a:pt x="579" y="522"/>
                            <a:pt x="580" y="521"/>
                            <a:pt x="580" y="521"/>
                          </a:cubicBezTo>
                          <a:cubicBezTo>
                            <a:pt x="580" y="521"/>
                            <a:pt x="580" y="521"/>
                            <a:pt x="579" y="520"/>
                          </a:cubicBezTo>
                          <a:cubicBezTo>
                            <a:pt x="579" y="520"/>
                            <a:pt x="580" y="520"/>
                            <a:pt x="580" y="519"/>
                          </a:cubicBezTo>
                          <a:cubicBezTo>
                            <a:pt x="580" y="519"/>
                            <a:pt x="579" y="518"/>
                            <a:pt x="579" y="517"/>
                          </a:cubicBezTo>
                          <a:cubicBezTo>
                            <a:pt x="579" y="517"/>
                            <a:pt x="579" y="517"/>
                            <a:pt x="578" y="517"/>
                          </a:cubicBezTo>
                          <a:cubicBezTo>
                            <a:pt x="578" y="517"/>
                            <a:pt x="578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7"/>
                            <a:pt x="577" y="517"/>
                            <a:pt x="577" y="517"/>
                          </a:cubicBezTo>
                          <a:cubicBezTo>
                            <a:pt x="577" y="516"/>
                            <a:pt x="577" y="516"/>
                            <a:pt x="577" y="515"/>
                          </a:cubicBezTo>
                          <a:cubicBezTo>
                            <a:pt x="577" y="515"/>
                            <a:pt x="578" y="515"/>
                            <a:pt x="578" y="515"/>
                          </a:cubicBezTo>
                          <a:cubicBezTo>
                            <a:pt x="578" y="515"/>
                            <a:pt x="578" y="515"/>
                            <a:pt x="578" y="515"/>
                          </a:cubicBezTo>
                          <a:cubicBezTo>
                            <a:pt x="579" y="515"/>
                            <a:pt x="580" y="515"/>
                            <a:pt x="580" y="514"/>
                          </a:cubicBezTo>
                          <a:cubicBezTo>
                            <a:pt x="581" y="514"/>
                            <a:pt x="581" y="513"/>
                            <a:pt x="582" y="512"/>
                          </a:cubicBezTo>
                          <a:cubicBezTo>
                            <a:pt x="582" y="512"/>
                            <a:pt x="582" y="511"/>
                            <a:pt x="582" y="511"/>
                          </a:cubicBezTo>
                          <a:cubicBezTo>
                            <a:pt x="581" y="510"/>
                            <a:pt x="581" y="510"/>
                            <a:pt x="580" y="511"/>
                          </a:cubicBezTo>
                          <a:cubicBezTo>
                            <a:pt x="580" y="511"/>
                            <a:pt x="579" y="511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9" y="512"/>
                            <a:pt x="579" y="512"/>
                            <a:pt x="579" y="512"/>
                          </a:cubicBezTo>
                          <a:cubicBezTo>
                            <a:pt x="578" y="512"/>
                            <a:pt x="577" y="512"/>
                            <a:pt x="577" y="513"/>
                          </a:cubicBezTo>
                          <a:cubicBezTo>
                            <a:pt x="577" y="513"/>
                            <a:pt x="577" y="513"/>
                            <a:pt x="577" y="513"/>
                          </a:cubicBezTo>
                          <a:cubicBezTo>
                            <a:pt x="577" y="513"/>
                            <a:pt x="576" y="513"/>
                            <a:pt x="576" y="513"/>
                          </a:cubicBezTo>
                          <a:cubicBezTo>
                            <a:pt x="575" y="513"/>
                            <a:pt x="575" y="513"/>
                            <a:pt x="574" y="513"/>
                          </a:cubicBezTo>
                          <a:cubicBezTo>
                            <a:pt x="574" y="513"/>
                            <a:pt x="573" y="513"/>
                            <a:pt x="573" y="514"/>
                          </a:cubicBezTo>
                          <a:cubicBezTo>
                            <a:pt x="573" y="514"/>
                            <a:pt x="573" y="514"/>
                            <a:pt x="573" y="514"/>
                          </a:cubicBezTo>
                          <a:cubicBezTo>
                            <a:pt x="572" y="514"/>
                            <a:pt x="572" y="514"/>
                            <a:pt x="572" y="515"/>
                          </a:cubicBezTo>
                          <a:cubicBezTo>
                            <a:pt x="572" y="515"/>
                            <a:pt x="572" y="515"/>
                            <a:pt x="572" y="515"/>
                          </a:cubicBezTo>
                          <a:cubicBezTo>
                            <a:pt x="570" y="515"/>
                            <a:pt x="570" y="515"/>
                            <a:pt x="570" y="516"/>
                          </a:cubicBezTo>
                          <a:cubicBezTo>
                            <a:pt x="570" y="516"/>
                            <a:pt x="570" y="516"/>
                            <a:pt x="570" y="516"/>
                          </a:cubicBezTo>
                          <a:cubicBezTo>
                            <a:pt x="569" y="516"/>
                            <a:pt x="569" y="516"/>
                            <a:pt x="569" y="515"/>
                          </a:cubicBezTo>
                          <a:cubicBezTo>
                            <a:pt x="569" y="515"/>
                            <a:pt x="569" y="515"/>
                            <a:pt x="569" y="515"/>
                          </a:cubicBezTo>
                          <a:cubicBezTo>
                            <a:pt x="569" y="515"/>
                            <a:pt x="569" y="514"/>
                            <a:pt x="569" y="514"/>
                          </a:cubicBezTo>
                          <a:cubicBezTo>
                            <a:pt x="570" y="514"/>
                            <a:pt x="570" y="514"/>
                            <a:pt x="570" y="514"/>
                          </a:cubicBezTo>
                          <a:cubicBezTo>
                            <a:pt x="570" y="514"/>
                            <a:pt x="571" y="514"/>
                            <a:pt x="571" y="514"/>
                          </a:cubicBezTo>
                          <a:cubicBezTo>
                            <a:pt x="571" y="513"/>
                            <a:pt x="572" y="512"/>
                            <a:pt x="572" y="511"/>
                          </a:cubicBezTo>
                          <a:cubicBezTo>
                            <a:pt x="572" y="511"/>
                            <a:pt x="572" y="511"/>
                            <a:pt x="572" y="511"/>
                          </a:cubicBezTo>
                          <a:cubicBezTo>
                            <a:pt x="573" y="511"/>
                            <a:pt x="574" y="511"/>
                            <a:pt x="575" y="511"/>
                          </a:cubicBezTo>
                          <a:cubicBezTo>
                            <a:pt x="576" y="511"/>
                            <a:pt x="576" y="511"/>
                            <a:pt x="576" y="510"/>
                          </a:cubicBezTo>
                          <a:cubicBezTo>
                            <a:pt x="577" y="510"/>
                            <a:pt x="577" y="509"/>
                            <a:pt x="577" y="509"/>
                          </a:cubicBezTo>
                          <a:cubicBezTo>
                            <a:pt x="578" y="509"/>
                            <a:pt x="578" y="508"/>
                            <a:pt x="578" y="508"/>
                          </a:cubicBezTo>
                          <a:cubicBezTo>
                            <a:pt x="578" y="508"/>
                            <a:pt x="578" y="508"/>
                            <a:pt x="578" y="508"/>
                          </a:cubicBezTo>
                          <a:cubicBezTo>
                            <a:pt x="579" y="508"/>
                            <a:pt x="580" y="508"/>
                            <a:pt x="581" y="508"/>
                          </a:cubicBezTo>
                          <a:cubicBezTo>
                            <a:pt x="581" y="508"/>
                            <a:pt x="581" y="508"/>
                            <a:pt x="581" y="508"/>
                          </a:cubicBezTo>
                          <a:cubicBezTo>
                            <a:pt x="581" y="508"/>
                            <a:pt x="581" y="508"/>
                            <a:pt x="582" y="508"/>
                          </a:cubicBezTo>
                          <a:cubicBezTo>
                            <a:pt x="582" y="508"/>
                            <a:pt x="583" y="508"/>
                            <a:pt x="584" y="508"/>
                          </a:cubicBezTo>
                          <a:cubicBezTo>
                            <a:pt x="584" y="508"/>
                            <a:pt x="584" y="508"/>
                            <a:pt x="585" y="508"/>
                          </a:cubicBezTo>
                          <a:cubicBezTo>
                            <a:pt x="586" y="508"/>
                            <a:pt x="586" y="508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6" y="507"/>
                            <a:pt x="586" y="507"/>
                            <a:pt x="586" y="507"/>
                          </a:cubicBezTo>
                          <a:cubicBezTo>
                            <a:pt x="587" y="507"/>
                            <a:pt x="588" y="507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8" y="506"/>
                            <a:pt x="588" y="506"/>
                            <a:pt x="588" y="506"/>
                          </a:cubicBezTo>
                          <a:cubicBezTo>
                            <a:pt x="589" y="506"/>
                            <a:pt x="589" y="505"/>
                            <a:pt x="590" y="505"/>
                          </a:cubicBezTo>
                          <a:cubicBezTo>
                            <a:pt x="590" y="505"/>
                            <a:pt x="590" y="505"/>
                            <a:pt x="590" y="504"/>
                          </a:cubicBezTo>
                          <a:cubicBezTo>
                            <a:pt x="590" y="504"/>
                            <a:pt x="589" y="504"/>
                            <a:pt x="589" y="504"/>
                          </a:cubicBezTo>
                          <a:cubicBezTo>
                            <a:pt x="588" y="504"/>
                            <a:pt x="588" y="504"/>
                            <a:pt x="588" y="503"/>
                          </a:cubicBezTo>
                          <a:cubicBezTo>
                            <a:pt x="588" y="503"/>
                            <a:pt x="589" y="503"/>
                            <a:pt x="589" y="502"/>
                          </a:cubicBezTo>
                          <a:cubicBezTo>
                            <a:pt x="589" y="502"/>
                            <a:pt x="589" y="501"/>
                            <a:pt x="589" y="501"/>
                          </a:cubicBezTo>
                          <a:cubicBezTo>
                            <a:pt x="589" y="501"/>
                            <a:pt x="589" y="501"/>
                            <a:pt x="589" y="501"/>
                          </a:cubicBezTo>
                          <a:cubicBezTo>
                            <a:pt x="590" y="501"/>
                            <a:pt x="590" y="501"/>
                            <a:pt x="591" y="500"/>
                          </a:cubicBezTo>
                          <a:cubicBezTo>
                            <a:pt x="591" y="500"/>
                            <a:pt x="591" y="500"/>
                            <a:pt x="591" y="499"/>
                          </a:cubicBezTo>
                          <a:cubicBezTo>
                            <a:pt x="592" y="499"/>
                            <a:pt x="592" y="499"/>
                            <a:pt x="593" y="499"/>
                          </a:cubicBezTo>
                          <a:cubicBezTo>
                            <a:pt x="593" y="498"/>
                            <a:pt x="593" y="498"/>
                            <a:pt x="593" y="498"/>
                          </a:cubicBezTo>
                          <a:cubicBezTo>
                            <a:pt x="594" y="499"/>
                            <a:pt x="595" y="498"/>
                            <a:pt x="596" y="498"/>
                          </a:cubicBezTo>
                          <a:cubicBezTo>
                            <a:pt x="596" y="498"/>
                            <a:pt x="596" y="497"/>
                            <a:pt x="596" y="497"/>
                          </a:cubicBezTo>
                          <a:cubicBezTo>
                            <a:pt x="596" y="497"/>
                            <a:pt x="596" y="496"/>
                            <a:pt x="596" y="496"/>
                          </a:cubicBezTo>
                          <a:cubicBezTo>
                            <a:pt x="596" y="496"/>
                            <a:pt x="596" y="496"/>
                            <a:pt x="596" y="496"/>
                          </a:cubicBezTo>
                          <a:cubicBezTo>
                            <a:pt x="597" y="496"/>
                            <a:pt x="597" y="495"/>
                            <a:pt x="597" y="495"/>
                          </a:cubicBezTo>
                          <a:cubicBezTo>
                            <a:pt x="597" y="495"/>
                            <a:pt x="597" y="495"/>
                            <a:pt x="597" y="495"/>
                          </a:cubicBezTo>
                          <a:cubicBezTo>
                            <a:pt x="598" y="495"/>
                            <a:pt x="598" y="495"/>
                            <a:pt x="599" y="494"/>
                          </a:cubicBezTo>
                          <a:cubicBezTo>
                            <a:pt x="600" y="494"/>
                            <a:pt x="600" y="494"/>
                            <a:pt x="600" y="493"/>
                          </a:cubicBezTo>
                          <a:cubicBezTo>
                            <a:pt x="600" y="493"/>
                            <a:pt x="600" y="493"/>
                            <a:pt x="600" y="493"/>
                          </a:cubicBezTo>
                          <a:cubicBezTo>
                            <a:pt x="600" y="493"/>
                            <a:pt x="600" y="493"/>
                            <a:pt x="600" y="493"/>
                          </a:cubicBezTo>
                          <a:cubicBezTo>
                            <a:pt x="601" y="493"/>
                            <a:pt x="602" y="493"/>
                            <a:pt x="602" y="492"/>
                          </a:cubicBezTo>
                          <a:cubicBezTo>
                            <a:pt x="602" y="492"/>
                            <a:pt x="603" y="491"/>
                            <a:pt x="603" y="491"/>
                          </a:cubicBezTo>
                          <a:cubicBezTo>
                            <a:pt x="603" y="491"/>
                            <a:pt x="603" y="490"/>
                            <a:pt x="603" y="490"/>
                          </a:cubicBezTo>
                          <a:cubicBezTo>
                            <a:pt x="602" y="490"/>
                            <a:pt x="602" y="490"/>
                            <a:pt x="602" y="489"/>
                          </a:cubicBezTo>
                          <a:cubicBezTo>
                            <a:pt x="601" y="489"/>
                            <a:pt x="601" y="489"/>
                            <a:pt x="602" y="488"/>
                          </a:cubicBezTo>
                          <a:cubicBezTo>
                            <a:pt x="602" y="488"/>
                            <a:pt x="602" y="488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7"/>
                            <a:pt x="601" y="487"/>
                          </a:cubicBezTo>
                          <a:cubicBezTo>
                            <a:pt x="601" y="487"/>
                            <a:pt x="601" y="486"/>
                            <a:pt x="601" y="486"/>
                          </a:cubicBezTo>
                          <a:cubicBezTo>
                            <a:pt x="601" y="486"/>
                            <a:pt x="602" y="486"/>
                            <a:pt x="602" y="486"/>
                          </a:cubicBezTo>
                          <a:cubicBezTo>
                            <a:pt x="602" y="487"/>
                            <a:pt x="602" y="487"/>
                            <a:pt x="603" y="486"/>
                          </a:cubicBezTo>
                          <a:cubicBezTo>
                            <a:pt x="604" y="486"/>
                            <a:pt x="604" y="486"/>
                            <a:pt x="605" y="486"/>
                          </a:cubicBezTo>
                          <a:cubicBezTo>
                            <a:pt x="605" y="486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4"/>
                            <a:pt x="605" y="484"/>
                          </a:cubicBezTo>
                          <a:cubicBezTo>
                            <a:pt x="606" y="484"/>
                            <a:pt x="606" y="484"/>
                            <a:pt x="606" y="484"/>
                          </a:cubicBezTo>
                          <a:cubicBezTo>
                            <a:pt x="606" y="484"/>
                            <a:pt x="606" y="484"/>
                            <a:pt x="607" y="484"/>
                          </a:cubicBezTo>
                          <a:cubicBezTo>
                            <a:pt x="607" y="484"/>
                            <a:pt x="607" y="484"/>
                            <a:pt x="607" y="485"/>
                          </a:cubicBezTo>
                          <a:cubicBezTo>
                            <a:pt x="608" y="485"/>
                            <a:pt x="608" y="486"/>
                            <a:pt x="609" y="486"/>
                          </a:cubicBezTo>
                          <a:cubicBezTo>
                            <a:pt x="609" y="486"/>
                            <a:pt x="609" y="486"/>
                            <a:pt x="610" y="486"/>
                          </a:cubicBezTo>
                          <a:cubicBezTo>
                            <a:pt x="610" y="485"/>
                            <a:pt x="610" y="485"/>
                            <a:pt x="610" y="485"/>
                          </a:cubicBezTo>
                          <a:cubicBezTo>
                            <a:pt x="610" y="484"/>
                            <a:pt x="610" y="483"/>
                            <a:pt x="609" y="483"/>
                          </a:cubicBezTo>
                          <a:cubicBezTo>
                            <a:pt x="609" y="483"/>
                            <a:pt x="609" y="483"/>
                            <a:pt x="609" y="483"/>
                          </a:cubicBezTo>
                          <a:cubicBezTo>
                            <a:pt x="608" y="483"/>
                            <a:pt x="608" y="483"/>
                            <a:pt x="608" y="483"/>
                          </a:cubicBezTo>
                          <a:cubicBezTo>
                            <a:pt x="608" y="483"/>
                            <a:pt x="608" y="484"/>
                            <a:pt x="608" y="484"/>
                          </a:cubicBezTo>
                          <a:cubicBezTo>
                            <a:pt x="608" y="484"/>
                            <a:pt x="608" y="484"/>
                            <a:pt x="608" y="484"/>
                          </a:cubicBezTo>
                          <a:cubicBezTo>
                            <a:pt x="607" y="484"/>
                            <a:pt x="607" y="484"/>
                            <a:pt x="607" y="484"/>
                          </a:cubicBezTo>
                          <a:cubicBezTo>
                            <a:pt x="607" y="484"/>
                            <a:pt x="607" y="483"/>
                            <a:pt x="607" y="483"/>
                          </a:cubicBezTo>
                          <a:cubicBezTo>
                            <a:pt x="607" y="483"/>
                            <a:pt x="607" y="483"/>
                            <a:pt x="607" y="482"/>
                          </a:cubicBezTo>
                          <a:cubicBezTo>
                            <a:pt x="607" y="482"/>
                            <a:pt x="607" y="482"/>
                            <a:pt x="607" y="482"/>
                          </a:cubicBezTo>
                          <a:cubicBezTo>
                            <a:pt x="607" y="482"/>
                            <a:pt x="607" y="481"/>
                            <a:pt x="607" y="481"/>
                          </a:cubicBezTo>
                          <a:cubicBezTo>
                            <a:pt x="606" y="480"/>
                            <a:pt x="606" y="479"/>
                            <a:pt x="607" y="479"/>
                          </a:cubicBezTo>
                          <a:cubicBezTo>
                            <a:pt x="607" y="479"/>
                            <a:pt x="607" y="478"/>
                            <a:pt x="607" y="478"/>
                          </a:cubicBezTo>
                          <a:cubicBezTo>
                            <a:pt x="608" y="478"/>
                            <a:pt x="609" y="478"/>
                            <a:pt x="609" y="477"/>
                          </a:cubicBezTo>
                          <a:cubicBezTo>
                            <a:pt x="609" y="477"/>
                            <a:pt x="610" y="477"/>
                            <a:pt x="611" y="478"/>
                          </a:cubicBezTo>
                          <a:cubicBezTo>
                            <a:pt x="611" y="477"/>
                            <a:pt x="611" y="477"/>
                            <a:pt x="611" y="477"/>
                          </a:cubicBezTo>
                          <a:cubicBezTo>
                            <a:pt x="611" y="477"/>
                            <a:pt x="611" y="477"/>
                            <a:pt x="611" y="477"/>
                          </a:cubicBezTo>
                          <a:cubicBezTo>
                            <a:pt x="611" y="477"/>
                            <a:pt x="611" y="477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0" y="479"/>
                            <a:pt x="610" y="479"/>
                            <a:pt x="611" y="479"/>
                          </a:cubicBezTo>
                          <a:cubicBezTo>
                            <a:pt x="611" y="480"/>
                            <a:pt x="612" y="480"/>
                            <a:pt x="612" y="479"/>
                          </a:cubicBezTo>
                          <a:cubicBezTo>
                            <a:pt x="612" y="479"/>
                            <a:pt x="613" y="479"/>
                            <a:pt x="613" y="478"/>
                          </a:cubicBezTo>
                          <a:cubicBezTo>
                            <a:pt x="614" y="479"/>
                            <a:pt x="614" y="479"/>
                            <a:pt x="615" y="478"/>
                          </a:cubicBezTo>
                          <a:cubicBezTo>
                            <a:pt x="615" y="478"/>
                            <a:pt x="616" y="478"/>
                            <a:pt x="616" y="477"/>
                          </a:cubicBezTo>
                          <a:cubicBezTo>
                            <a:pt x="616" y="477"/>
                            <a:pt x="616" y="477"/>
                            <a:pt x="616" y="477"/>
                          </a:cubicBezTo>
                          <a:cubicBezTo>
                            <a:pt x="617" y="477"/>
                            <a:pt x="617" y="477"/>
                            <a:pt x="617" y="476"/>
                          </a:cubicBezTo>
                          <a:cubicBezTo>
                            <a:pt x="617" y="475"/>
                            <a:pt x="617" y="475"/>
                            <a:pt x="617" y="475"/>
                          </a:cubicBezTo>
                          <a:cubicBezTo>
                            <a:pt x="618" y="474"/>
                            <a:pt x="618" y="474"/>
                            <a:pt x="617" y="473"/>
                          </a:cubicBezTo>
                          <a:cubicBezTo>
                            <a:pt x="617" y="473"/>
                            <a:pt x="617" y="473"/>
                            <a:pt x="617" y="473"/>
                          </a:cubicBezTo>
                          <a:cubicBezTo>
                            <a:pt x="617" y="472"/>
                            <a:pt x="617" y="472"/>
                            <a:pt x="617" y="472"/>
                          </a:cubicBezTo>
                          <a:cubicBezTo>
                            <a:pt x="617" y="472"/>
                            <a:pt x="618" y="471"/>
                            <a:pt x="618" y="472"/>
                          </a:cubicBezTo>
                          <a:cubicBezTo>
                            <a:pt x="618" y="472"/>
                            <a:pt x="619" y="472"/>
                            <a:pt x="619" y="472"/>
                          </a:cubicBezTo>
                          <a:cubicBezTo>
                            <a:pt x="619" y="472"/>
                            <a:pt x="620" y="471"/>
                            <a:pt x="620" y="470"/>
                          </a:cubicBezTo>
                          <a:cubicBezTo>
                            <a:pt x="620" y="470"/>
                            <a:pt x="620" y="470"/>
                            <a:pt x="620" y="470"/>
                          </a:cubicBezTo>
                          <a:cubicBezTo>
                            <a:pt x="620" y="470"/>
                            <a:pt x="621" y="470"/>
                            <a:pt x="621" y="470"/>
                          </a:cubicBezTo>
                          <a:cubicBezTo>
                            <a:pt x="621" y="470"/>
                            <a:pt x="622" y="470"/>
                            <a:pt x="622" y="469"/>
                          </a:cubicBezTo>
                          <a:cubicBezTo>
                            <a:pt x="621" y="469"/>
                            <a:pt x="621" y="468"/>
                            <a:pt x="621" y="468"/>
                          </a:cubicBezTo>
                          <a:cubicBezTo>
                            <a:pt x="621" y="468"/>
                            <a:pt x="621" y="468"/>
                            <a:pt x="621" y="467"/>
                          </a:cubicBezTo>
                          <a:cubicBezTo>
                            <a:pt x="621" y="467"/>
                            <a:pt x="621" y="467"/>
                            <a:pt x="622" y="467"/>
                          </a:cubicBezTo>
                          <a:cubicBezTo>
                            <a:pt x="622" y="467"/>
                            <a:pt x="622" y="466"/>
                            <a:pt x="622" y="466"/>
                          </a:cubicBezTo>
                          <a:cubicBezTo>
                            <a:pt x="621" y="465"/>
                            <a:pt x="621" y="465"/>
                            <a:pt x="621" y="464"/>
                          </a:cubicBezTo>
                          <a:cubicBezTo>
                            <a:pt x="621" y="464"/>
                            <a:pt x="621" y="464"/>
                            <a:pt x="621" y="464"/>
                          </a:cubicBezTo>
                          <a:cubicBezTo>
                            <a:pt x="622" y="463"/>
                            <a:pt x="623" y="462"/>
                            <a:pt x="623" y="461"/>
                          </a:cubicBezTo>
                          <a:cubicBezTo>
                            <a:pt x="623" y="460"/>
                            <a:pt x="623" y="460"/>
                            <a:pt x="624" y="460"/>
                          </a:cubicBezTo>
                          <a:cubicBezTo>
                            <a:pt x="624" y="460"/>
                            <a:pt x="624" y="460"/>
                            <a:pt x="624" y="460"/>
                          </a:cubicBezTo>
                          <a:cubicBezTo>
                            <a:pt x="625" y="460"/>
                            <a:pt x="625" y="460"/>
                            <a:pt x="625" y="461"/>
                          </a:cubicBezTo>
                          <a:cubicBezTo>
                            <a:pt x="626" y="461"/>
                            <a:pt x="626" y="461"/>
                            <a:pt x="626" y="461"/>
                          </a:cubicBezTo>
                          <a:cubicBezTo>
                            <a:pt x="627" y="460"/>
                            <a:pt x="627" y="460"/>
                            <a:pt x="627" y="459"/>
                          </a:cubicBezTo>
                          <a:cubicBezTo>
                            <a:pt x="627" y="459"/>
                            <a:pt x="626" y="459"/>
                            <a:pt x="626" y="459"/>
                          </a:cubicBezTo>
                          <a:cubicBezTo>
                            <a:pt x="626" y="458"/>
                            <a:pt x="625" y="458"/>
                            <a:pt x="625" y="458"/>
                          </a:cubicBezTo>
                          <a:cubicBezTo>
                            <a:pt x="625" y="458"/>
                            <a:pt x="625" y="458"/>
                            <a:pt x="625" y="458"/>
                          </a:cubicBezTo>
                          <a:cubicBezTo>
                            <a:pt x="625" y="458"/>
                            <a:pt x="626" y="457"/>
                            <a:pt x="626" y="457"/>
                          </a:cubicBezTo>
                          <a:cubicBezTo>
                            <a:pt x="626" y="457"/>
                            <a:pt x="626" y="457"/>
                            <a:pt x="626" y="457"/>
                          </a:cubicBezTo>
                          <a:cubicBezTo>
                            <a:pt x="627" y="457"/>
                            <a:pt x="627" y="458"/>
                            <a:pt x="627" y="457"/>
                          </a:cubicBezTo>
                          <a:cubicBezTo>
                            <a:pt x="627" y="457"/>
                            <a:pt x="628" y="457"/>
                            <a:pt x="628" y="456"/>
                          </a:cubicBezTo>
                          <a:cubicBezTo>
                            <a:pt x="629" y="457"/>
                            <a:pt x="629" y="457"/>
                            <a:pt x="629" y="456"/>
                          </a:cubicBezTo>
                          <a:cubicBezTo>
                            <a:pt x="629" y="456"/>
                            <a:pt x="629" y="455"/>
                            <a:pt x="629" y="455"/>
                          </a:cubicBezTo>
                          <a:cubicBezTo>
                            <a:pt x="630" y="455"/>
                            <a:pt x="630" y="454"/>
                            <a:pt x="630" y="454"/>
                          </a:cubicBezTo>
                          <a:cubicBezTo>
                            <a:pt x="630" y="453"/>
                            <a:pt x="630" y="453"/>
                            <a:pt x="629" y="453"/>
                          </a:cubicBezTo>
                          <a:cubicBezTo>
                            <a:pt x="628" y="452"/>
                            <a:pt x="628" y="451"/>
                            <a:pt x="629" y="449"/>
                          </a:cubicBezTo>
                          <a:cubicBezTo>
                            <a:pt x="629" y="449"/>
                            <a:pt x="629" y="448"/>
                            <a:pt x="629" y="448"/>
                          </a:cubicBezTo>
                          <a:cubicBezTo>
                            <a:pt x="629" y="448"/>
                            <a:pt x="629" y="448"/>
                            <a:pt x="629" y="448"/>
                          </a:cubicBezTo>
                          <a:cubicBezTo>
                            <a:pt x="630" y="448"/>
                            <a:pt x="630" y="447"/>
                            <a:pt x="630" y="446"/>
                          </a:cubicBezTo>
                          <a:cubicBezTo>
                            <a:pt x="630" y="446"/>
                            <a:pt x="630" y="446"/>
                            <a:pt x="630" y="446"/>
                          </a:cubicBezTo>
                          <a:cubicBezTo>
                            <a:pt x="630" y="446"/>
                            <a:pt x="630" y="446"/>
                            <a:pt x="630" y="445"/>
                          </a:cubicBezTo>
                          <a:cubicBezTo>
                            <a:pt x="631" y="443"/>
                            <a:pt x="631" y="441"/>
                            <a:pt x="631" y="440"/>
                          </a:cubicBezTo>
                          <a:cubicBezTo>
                            <a:pt x="630" y="439"/>
                            <a:pt x="630" y="439"/>
                            <a:pt x="630" y="439"/>
                          </a:cubicBezTo>
                          <a:cubicBezTo>
                            <a:pt x="629" y="440"/>
                            <a:pt x="628" y="440"/>
                            <a:pt x="627" y="440"/>
                          </a:cubicBezTo>
                          <a:cubicBezTo>
                            <a:pt x="627" y="440"/>
                            <a:pt x="627" y="440"/>
                            <a:pt x="627" y="440"/>
                          </a:cubicBezTo>
                          <a:cubicBezTo>
                            <a:pt x="627" y="439"/>
                            <a:pt x="627" y="439"/>
                            <a:pt x="627" y="439"/>
                          </a:cubicBezTo>
                          <a:cubicBezTo>
                            <a:pt x="627" y="439"/>
                            <a:pt x="627" y="439"/>
                            <a:pt x="627" y="439"/>
                          </a:cubicBezTo>
                          <a:cubicBezTo>
                            <a:pt x="628" y="438"/>
                            <a:pt x="628" y="438"/>
                            <a:pt x="629" y="437"/>
                          </a:cubicBezTo>
                          <a:cubicBezTo>
                            <a:pt x="629" y="437"/>
                            <a:pt x="629" y="437"/>
                            <a:pt x="629" y="437"/>
                          </a:cubicBezTo>
                          <a:cubicBezTo>
                            <a:pt x="629" y="437"/>
                            <a:pt x="629" y="437"/>
                            <a:pt x="629" y="437"/>
                          </a:cubicBezTo>
                          <a:cubicBezTo>
                            <a:pt x="630" y="438"/>
                            <a:pt x="630" y="437"/>
                            <a:pt x="631" y="437"/>
                          </a:cubicBezTo>
                          <a:cubicBezTo>
                            <a:pt x="631" y="437"/>
                            <a:pt x="631" y="437"/>
                            <a:pt x="631" y="437"/>
                          </a:cubicBezTo>
                          <a:cubicBezTo>
                            <a:pt x="632" y="436"/>
                            <a:pt x="632" y="435"/>
                            <a:pt x="633" y="434"/>
                          </a:cubicBezTo>
                          <a:cubicBezTo>
                            <a:pt x="633" y="434"/>
                            <a:pt x="633" y="434"/>
                            <a:pt x="633" y="433"/>
                          </a:cubicBezTo>
                          <a:cubicBezTo>
                            <a:pt x="633" y="433"/>
                            <a:pt x="633" y="433"/>
                            <a:pt x="633" y="433"/>
                          </a:cubicBezTo>
                          <a:cubicBezTo>
                            <a:pt x="633" y="433"/>
                            <a:pt x="633" y="433"/>
                            <a:pt x="633" y="433"/>
                          </a:cubicBezTo>
                          <a:cubicBezTo>
                            <a:pt x="634" y="431"/>
                            <a:pt x="634" y="430"/>
                            <a:pt x="635" y="428"/>
                          </a:cubicBezTo>
                          <a:cubicBezTo>
                            <a:pt x="635" y="428"/>
                            <a:pt x="635" y="428"/>
                            <a:pt x="635" y="428"/>
                          </a:cubicBezTo>
                          <a:cubicBezTo>
                            <a:pt x="635" y="428"/>
                            <a:pt x="635" y="428"/>
                            <a:pt x="635" y="428"/>
                          </a:cubicBezTo>
                          <a:cubicBezTo>
                            <a:pt x="636" y="428"/>
                            <a:pt x="636" y="429"/>
                            <a:pt x="637" y="428"/>
                          </a:cubicBezTo>
                          <a:cubicBezTo>
                            <a:pt x="638" y="427"/>
                            <a:pt x="638" y="426"/>
                            <a:pt x="637" y="426"/>
                          </a:cubicBezTo>
                          <a:cubicBezTo>
                            <a:pt x="636" y="426"/>
                            <a:pt x="636" y="426"/>
                            <a:pt x="636" y="426"/>
                          </a:cubicBezTo>
                          <a:cubicBezTo>
                            <a:pt x="636" y="426"/>
                            <a:pt x="636" y="426"/>
                            <a:pt x="636" y="425"/>
                          </a:cubicBezTo>
                          <a:cubicBezTo>
                            <a:pt x="636" y="425"/>
                            <a:pt x="636" y="425"/>
                            <a:pt x="636" y="425"/>
                          </a:cubicBezTo>
                          <a:cubicBezTo>
                            <a:pt x="637" y="425"/>
                            <a:pt x="637" y="425"/>
                            <a:pt x="637" y="425"/>
                          </a:cubicBezTo>
                          <a:cubicBezTo>
                            <a:pt x="638" y="424"/>
                            <a:pt x="638" y="424"/>
                            <a:pt x="637" y="423"/>
                          </a:cubicBezTo>
                          <a:cubicBezTo>
                            <a:pt x="637" y="423"/>
                            <a:pt x="637" y="423"/>
                            <a:pt x="637" y="423"/>
                          </a:cubicBezTo>
                          <a:cubicBezTo>
                            <a:pt x="637" y="423"/>
                            <a:pt x="637" y="423"/>
                            <a:pt x="637" y="423"/>
                          </a:cubicBezTo>
                          <a:cubicBezTo>
                            <a:pt x="638" y="423"/>
                            <a:pt x="638" y="423"/>
                            <a:pt x="638" y="423"/>
                          </a:cubicBezTo>
                          <a:cubicBezTo>
                            <a:pt x="638" y="423"/>
                            <a:pt x="638" y="423"/>
                            <a:pt x="639" y="422"/>
                          </a:cubicBezTo>
                          <a:cubicBezTo>
                            <a:pt x="639" y="422"/>
                            <a:pt x="639" y="421"/>
                            <a:pt x="638" y="420"/>
                          </a:cubicBezTo>
                          <a:cubicBezTo>
                            <a:pt x="638" y="420"/>
                            <a:pt x="638" y="420"/>
                            <a:pt x="638" y="420"/>
                          </a:cubicBezTo>
                          <a:cubicBezTo>
                            <a:pt x="638" y="419"/>
                            <a:pt x="639" y="419"/>
                            <a:pt x="639" y="418"/>
                          </a:cubicBezTo>
                          <a:cubicBezTo>
                            <a:pt x="639" y="418"/>
                            <a:pt x="639" y="417"/>
                            <a:pt x="640" y="417"/>
                          </a:cubicBezTo>
                          <a:cubicBezTo>
                            <a:pt x="641" y="417"/>
                            <a:pt x="641" y="416"/>
                            <a:pt x="641" y="415"/>
                          </a:cubicBezTo>
                          <a:cubicBezTo>
                            <a:pt x="641" y="414"/>
                            <a:pt x="641" y="414"/>
                            <a:pt x="641" y="413"/>
                          </a:cubicBezTo>
                          <a:cubicBezTo>
                            <a:pt x="641" y="413"/>
                            <a:pt x="641" y="413"/>
                            <a:pt x="641" y="413"/>
                          </a:cubicBezTo>
                          <a:cubicBezTo>
                            <a:pt x="642" y="413"/>
                            <a:pt x="642" y="412"/>
                            <a:pt x="642" y="412"/>
                          </a:cubicBezTo>
                          <a:cubicBezTo>
                            <a:pt x="642" y="411"/>
                            <a:pt x="642" y="410"/>
                            <a:pt x="642" y="409"/>
                          </a:cubicBezTo>
                          <a:cubicBezTo>
                            <a:pt x="642" y="409"/>
                            <a:pt x="642" y="409"/>
                            <a:pt x="642" y="409"/>
                          </a:cubicBezTo>
                          <a:cubicBezTo>
                            <a:pt x="643" y="408"/>
                            <a:pt x="643" y="408"/>
                            <a:pt x="642" y="407"/>
                          </a:cubicBezTo>
                          <a:cubicBezTo>
                            <a:pt x="642" y="407"/>
                            <a:pt x="642" y="407"/>
                            <a:pt x="642" y="407"/>
                          </a:cubicBezTo>
                          <a:cubicBezTo>
                            <a:pt x="642" y="407"/>
                            <a:pt x="642" y="406"/>
                            <a:pt x="642" y="406"/>
                          </a:cubicBezTo>
                          <a:cubicBezTo>
                            <a:pt x="642" y="404"/>
                            <a:pt x="642" y="402"/>
                            <a:pt x="644" y="401"/>
                          </a:cubicBezTo>
                          <a:cubicBezTo>
                            <a:pt x="644" y="401"/>
                            <a:pt x="644" y="400"/>
                            <a:pt x="644" y="399"/>
                          </a:cubicBezTo>
                          <a:cubicBezTo>
                            <a:pt x="644" y="399"/>
                            <a:pt x="644" y="399"/>
                            <a:pt x="644" y="399"/>
                          </a:cubicBezTo>
                          <a:cubicBezTo>
                            <a:pt x="644" y="399"/>
                            <a:pt x="645" y="399"/>
                            <a:pt x="645" y="399"/>
                          </a:cubicBezTo>
                          <a:cubicBezTo>
                            <a:pt x="645" y="398"/>
                            <a:pt x="645" y="398"/>
                            <a:pt x="645" y="397"/>
                          </a:cubicBezTo>
                          <a:cubicBezTo>
                            <a:pt x="644" y="396"/>
                            <a:pt x="644" y="396"/>
                            <a:pt x="645" y="395"/>
                          </a:cubicBezTo>
                          <a:cubicBezTo>
                            <a:pt x="645" y="394"/>
                            <a:pt x="645" y="394"/>
                            <a:pt x="645" y="393"/>
                          </a:cubicBezTo>
                          <a:cubicBezTo>
                            <a:pt x="645" y="393"/>
                            <a:pt x="645" y="392"/>
                            <a:pt x="645" y="392"/>
                          </a:cubicBezTo>
                          <a:cubicBezTo>
                            <a:pt x="645" y="392"/>
                            <a:pt x="645" y="392"/>
                            <a:pt x="645" y="392"/>
                          </a:cubicBezTo>
                          <a:cubicBezTo>
                            <a:pt x="645" y="392"/>
                            <a:pt x="645" y="391"/>
                            <a:pt x="645" y="391"/>
                          </a:cubicBezTo>
                          <a:cubicBezTo>
                            <a:pt x="646" y="391"/>
                            <a:pt x="646" y="391"/>
                            <a:pt x="646" y="391"/>
                          </a:cubicBezTo>
                          <a:cubicBezTo>
                            <a:pt x="646" y="390"/>
                            <a:pt x="646" y="390"/>
                            <a:pt x="645" y="390"/>
                          </a:cubicBezTo>
                          <a:cubicBezTo>
                            <a:pt x="645" y="390"/>
                            <a:pt x="645" y="389"/>
                            <a:pt x="645" y="389"/>
                          </a:cubicBezTo>
                          <a:cubicBezTo>
                            <a:pt x="646" y="388"/>
                            <a:pt x="645" y="388"/>
                            <a:pt x="645" y="387"/>
                          </a:cubicBezTo>
                          <a:cubicBezTo>
                            <a:pt x="645" y="387"/>
                            <a:pt x="645" y="387"/>
                            <a:pt x="645" y="387"/>
                          </a:cubicBezTo>
                          <a:cubicBezTo>
                            <a:pt x="646" y="387"/>
                            <a:pt x="647" y="387"/>
                            <a:pt x="647" y="387"/>
                          </a:cubicBezTo>
                          <a:cubicBezTo>
                            <a:pt x="648" y="387"/>
                            <a:pt x="648" y="386"/>
                            <a:pt x="648" y="386"/>
                          </a:cubicBezTo>
                          <a:cubicBezTo>
                            <a:pt x="649" y="385"/>
                            <a:pt x="649" y="385"/>
                            <a:pt x="649" y="384"/>
                          </a:cubicBezTo>
                          <a:cubicBezTo>
                            <a:pt x="649" y="384"/>
                            <a:pt x="650" y="383"/>
                            <a:pt x="650" y="383"/>
                          </a:cubicBezTo>
                          <a:cubicBezTo>
                            <a:pt x="650" y="382"/>
                            <a:pt x="650" y="381"/>
                            <a:pt x="650" y="381"/>
                          </a:cubicBezTo>
                          <a:cubicBezTo>
                            <a:pt x="650" y="380"/>
                            <a:pt x="649" y="380"/>
                            <a:pt x="649" y="380"/>
                          </a:cubicBezTo>
                          <a:cubicBezTo>
                            <a:pt x="648" y="379"/>
                            <a:pt x="647" y="378"/>
                            <a:pt x="648" y="377"/>
                          </a:cubicBezTo>
                          <a:cubicBezTo>
                            <a:pt x="648" y="377"/>
                            <a:pt x="648" y="377"/>
                            <a:pt x="648" y="377"/>
                          </a:cubicBezTo>
                          <a:cubicBezTo>
                            <a:pt x="649" y="377"/>
                            <a:pt x="649" y="376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5"/>
                            <a:pt x="650" y="375"/>
                          </a:cubicBezTo>
                          <a:cubicBezTo>
                            <a:pt x="650" y="375"/>
                            <a:pt x="650" y="374"/>
                            <a:pt x="650" y="374"/>
                          </a:cubicBezTo>
                          <a:cubicBezTo>
                            <a:pt x="651" y="373"/>
                            <a:pt x="651" y="373"/>
                            <a:pt x="650" y="373"/>
                          </a:cubicBezTo>
                          <a:cubicBezTo>
                            <a:pt x="649" y="372"/>
                            <a:pt x="649" y="372"/>
                            <a:pt x="650" y="372"/>
                          </a:cubicBezTo>
                          <a:cubicBezTo>
                            <a:pt x="651" y="371"/>
                            <a:pt x="651" y="370"/>
                            <a:pt x="652" y="369"/>
                          </a:cubicBezTo>
                          <a:cubicBezTo>
                            <a:pt x="652" y="369"/>
                            <a:pt x="651" y="368"/>
                            <a:pt x="651" y="368"/>
                          </a:cubicBezTo>
                          <a:cubicBezTo>
                            <a:pt x="651" y="368"/>
                            <a:pt x="651" y="368"/>
                            <a:pt x="650" y="368"/>
                          </a:cubicBezTo>
                          <a:cubicBezTo>
                            <a:pt x="650" y="368"/>
                            <a:pt x="650" y="368"/>
                            <a:pt x="650" y="368"/>
                          </a:cubicBezTo>
                          <a:cubicBezTo>
                            <a:pt x="650" y="367"/>
                            <a:pt x="651" y="367"/>
                            <a:pt x="651" y="366"/>
                          </a:cubicBezTo>
                          <a:cubicBezTo>
                            <a:pt x="652" y="366"/>
                            <a:pt x="652" y="366"/>
                            <a:pt x="653" y="366"/>
                          </a:cubicBezTo>
                          <a:cubicBezTo>
                            <a:pt x="653" y="366"/>
                            <a:pt x="653" y="365"/>
                            <a:pt x="653" y="365"/>
                          </a:cubicBezTo>
                          <a:cubicBezTo>
                            <a:pt x="653" y="365"/>
                            <a:pt x="653" y="364"/>
                            <a:pt x="653" y="364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3" y="363"/>
                            <a:pt x="653" y="363"/>
                            <a:pt x="653" y="363"/>
                          </a:cubicBezTo>
                          <a:cubicBezTo>
                            <a:pt x="654" y="362"/>
                            <a:pt x="654" y="362"/>
                            <a:pt x="653" y="362"/>
                          </a:cubicBezTo>
                          <a:cubicBezTo>
                            <a:pt x="653" y="361"/>
                            <a:pt x="653" y="361"/>
                            <a:pt x="653" y="360"/>
                          </a:cubicBezTo>
                          <a:cubicBezTo>
                            <a:pt x="653" y="359"/>
                            <a:pt x="653" y="359"/>
                            <a:pt x="653" y="358"/>
                          </a:cubicBezTo>
                          <a:cubicBezTo>
                            <a:pt x="653" y="358"/>
                            <a:pt x="653" y="358"/>
                            <a:pt x="653" y="358"/>
                          </a:cubicBezTo>
                          <a:cubicBezTo>
                            <a:pt x="654" y="358"/>
                            <a:pt x="654" y="357"/>
                            <a:pt x="654" y="357"/>
                          </a:cubicBezTo>
                          <a:cubicBezTo>
                            <a:pt x="655" y="356"/>
                            <a:pt x="654" y="355"/>
                            <a:pt x="653" y="355"/>
                          </a:cubicBezTo>
                          <a:cubicBezTo>
                            <a:pt x="653" y="355"/>
                            <a:pt x="652" y="355"/>
                            <a:pt x="652" y="355"/>
                          </a:cubicBezTo>
                          <a:cubicBezTo>
                            <a:pt x="652" y="355"/>
                            <a:pt x="652" y="355"/>
                            <a:pt x="652" y="355"/>
                          </a:cubicBezTo>
                          <a:cubicBezTo>
                            <a:pt x="652" y="355"/>
                            <a:pt x="652" y="354"/>
                            <a:pt x="652" y="354"/>
                          </a:cubicBezTo>
                          <a:cubicBezTo>
                            <a:pt x="652" y="353"/>
                            <a:pt x="653" y="352"/>
                            <a:pt x="654" y="352"/>
                          </a:cubicBezTo>
                          <a:cubicBezTo>
                            <a:pt x="655" y="352"/>
                            <a:pt x="655" y="351"/>
                            <a:pt x="654" y="351"/>
                          </a:cubicBezTo>
                          <a:cubicBezTo>
                            <a:pt x="654" y="351"/>
                            <a:pt x="654" y="350"/>
                            <a:pt x="655" y="350"/>
                          </a:cubicBezTo>
                          <a:cubicBezTo>
                            <a:pt x="656" y="350"/>
                            <a:pt x="655" y="349"/>
                            <a:pt x="655" y="348"/>
                          </a:cubicBezTo>
                          <a:cubicBezTo>
                            <a:pt x="656" y="348"/>
                            <a:pt x="656" y="348"/>
                            <a:pt x="656" y="347"/>
                          </a:cubicBezTo>
                          <a:close/>
                          <a:moveTo>
                            <a:pt x="624" y="186"/>
                          </a:move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ubicBezTo>
                            <a:pt x="624" y="186"/>
                            <a:pt x="624" y="186"/>
                            <a:pt x="624" y="186"/>
                          </a:cubicBezTo>
                          <a:close/>
                          <a:moveTo>
                            <a:pt x="628" y="191"/>
                          </a:moveTo>
                          <a:cubicBezTo>
                            <a:pt x="628" y="191"/>
                            <a:pt x="628" y="191"/>
                            <a:pt x="628" y="191"/>
                          </a:cubicBezTo>
                          <a:cubicBezTo>
                            <a:pt x="628" y="191"/>
                            <a:pt x="628" y="191"/>
                            <a:pt x="628" y="191"/>
                          </a:cubicBezTo>
                          <a:close/>
                          <a:moveTo>
                            <a:pt x="24" y="162"/>
                          </a:moveTo>
                          <a:cubicBezTo>
                            <a:pt x="24" y="162"/>
                            <a:pt x="24" y="162"/>
                            <a:pt x="24" y="162"/>
                          </a:cubicBezTo>
                          <a:cubicBezTo>
                            <a:pt x="24" y="162"/>
                            <a:pt x="24" y="162"/>
                            <a:pt x="24" y="162"/>
                          </a:cubicBezTo>
                          <a:close/>
                          <a:moveTo>
                            <a:pt x="23" y="155"/>
                          </a:moveTo>
                          <a:cubicBezTo>
                            <a:pt x="23" y="156"/>
                            <a:pt x="23" y="156"/>
                            <a:pt x="23" y="156"/>
                          </a:cubicBezTo>
                          <a:cubicBezTo>
                            <a:pt x="23" y="156"/>
                            <a:pt x="23" y="156"/>
                            <a:pt x="23" y="155"/>
                          </a:cubicBezTo>
                          <a:close/>
                          <a:moveTo>
                            <a:pt x="6" y="272"/>
                          </a:moveTo>
                          <a:cubicBezTo>
                            <a:pt x="6" y="273"/>
                            <a:pt x="5" y="274"/>
                            <a:pt x="5" y="274"/>
                          </a:cubicBezTo>
                          <a:cubicBezTo>
                            <a:pt x="5" y="274"/>
                            <a:pt x="5" y="274"/>
                            <a:pt x="5" y="274"/>
                          </a:cubicBezTo>
                          <a:cubicBezTo>
                            <a:pt x="5" y="273"/>
                            <a:pt x="5" y="273"/>
                            <a:pt x="5" y="272"/>
                          </a:cubicBezTo>
                          <a:cubicBezTo>
                            <a:pt x="5" y="272"/>
                            <a:pt x="6" y="272"/>
                            <a:pt x="6" y="272"/>
                          </a:cubicBezTo>
                          <a:close/>
                          <a:moveTo>
                            <a:pt x="248" y="599"/>
                          </a:move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ubicBezTo>
                            <a:pt x="248" y="599"/>
                            <a:pt x="248" y="599"/>
                            <a:pt x="248" y="599"/>
                          </a:cubicBezTo>
                          <a:close/>
                          <a:moveTo>
                            <a:pt x="284" y="609"/>
                          </a:moveTo>
                          <a:cubicBezTo>
                            <a:pt x="284" y="609"/>
                            <a:pt x="284" y="609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4" y="609"/>
                          </a:cubicBezTo>
                          <a:cubicBezTo>
                            <a:pt x="284" y="609"/>
                            <a:pt x="284" y="609"/>
                            <a:pt x="284" y="609"/>
                          </a:cubicBezTo>
                          <a:close/>
                          <a:moveTo>
                            <a:pt x="565" y="100"/>
                          </a:move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ubicBezTo>
                            <a:pt x="565" y="100"/>
                            <a:pt x="565" y="100"/>
                            <a:pt x="565" y="100"/>
                          </a:cubicBezTo>
                          <a:close/>
                          <a:moveTo>
                            <a:pt x="570" y="107"/>
                          </a:move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ubicBezTo>
                            <a:pt x="570" y="107"/>
                            <a:pt x="570" y="107"/>
                            <a:pt x="570" y="107"/>
                          </a:cubicBezTo>
                          <a:close/>
                          <a:moveTo>
                            <a:pt x="562" y="104"/>
                          </a:moveTo>
                          <a:cubicBezTo>
                            <a:pt x="562" y="104"/>
                            <a:pt x="562" y="104"/>
                            <a:pt x="562" y="104"/>
                          </a:cubicBezTo>
                          <a:cubicBezTo>
                            <a:pt x="562" y="104"/>
                            <a:pt x="562" y="104"/>
                            <a:pt x="562" y="104"/>
                          </a:cubicBezTo>
                          <a:cubicBezTo>
                            <a:pt x="562" y="104"/>
                            <a:pt x="562" y="104"/>
                            <a:pt x="562" y="104"/>
                          </a:cubicBezTo>
                          <a:close/>
                          <a:moveTo>
                            <a:pt x="514" y="560"/>
                          </a:moveTo>
                          <a:cubicBezTo>
                            <a:pt x="514" y="560"/>
                            <a:pt x="514" y="560"/>
                            <a:pt x="514" y="560"/>
                          </a:cubicBezTo>
                          <a:cubicBezTo>
                            <a:pt x="514" y="560"/>
                            <a:pt x="514" y="560"/>
                            <a:pt x="514" y="560"/>
                          </a:cubicBezTo>
                          <a:close/>
                          <a:moveTo>
                            <a:pt x="59" y="159"/>
                          </a:moveTo>
                          <a:cubicBezTo>
                            <a:pt x="60" y="159"/>
                            <a:pt x="60" y="159"/>
                            <a:pt x="60" y="159"/>
                          </a:cubicBezTo>
                          <a:cubicBezTo>
                            <a:pt x="60" y="159"/>
                            <a:pt x="60" y="159"/>
                            <a:pt x="60" y="159"/>
                          </a:cubicBezTo>
                          <a:cubicBezTo>
                            <a:pt x="59" y="159"/>
                            <a:pt x="59" y="159"/>
                            <a:pt x="59" y="159"/>
                          </a:cubicBezTo>
                          <a:close/>
                          <a:moveTo>
                            <a:pt x="515" y="559"/>
                          </a:move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ubicBezTo>
                            <a:pt x="515" y="559"/>
                            <a:pt x="515" y="559"/>
                            <a:pt x="515" y="559"/>
                          </a:cubicBezTo>
                          <a:close/>
                          <a:moveTo>
                            <a:pt x="354" y="11"/>
                          </a:move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ubicBezTo>
                            <a:pt x="354" y="11"/>
                            <a:pt x="354" y="11"/>
                            <a:pt x="354" y="11"/>
                          </a:cubicBezTo>
                          <a:close/>
                          <a:moveTo>
                            <a:pt x="81" y="136"/>
                          </a:moveTo>
                          <a:cubicBezTo>
                            <a:pt x="81" y="136"/>
                            <a:pt x="81" y="136"/>
                            <a:pt x="82" y="136"/>
                          </a:cubicBezTo>
                          <a:cubicBezTo>
                            <a:pt x="82" y="136"/>
                            <a:pt x="82" y="136"/>
                            <a:pt x="82" y="136"/>
                          </a:cubicBezTo>
                          <a:cubicBezTo>
                            <a:pt x="81" y="136"/>
                            <a:pt x="81" y="136"/>
                            <a:pt x="81" y="136"/>
                          </a:cubicBezTo>
                          <a:cubicBezTo>
                            <a:pt x="81" y="136"/>
                            <a:pt x="81" y="136"/>
                            <a:pt x="81" y="136"/>
                          </a:cubicBezTo>
                          <a:close/>
                          <a:moveTo>
                            <a:pt x="78" y="143"/>
                          </a:moveTo>
                          <a:cubicBezTo>
                            <a:pt x="78" y="143"/>
                            <a:pt x="78" y="143"/>
                            <a:pt x="77" y="143"/>
                          </a:cubicBezTo>
                          <a:cubicBezTo>
                            <a:pt x="77" y="143"/>
                            <a:pt x="77" y="143"/>
                            <a:pt x="77" y="143"/>
                          </a:cubicBezTo>
                          <a:cubicBezTo>
                            <a:pt x="78" y="143"/>
                            <a:pt x="78" y="143"/>
                            <a:pt x="78" y="143"/>
                          </a:cubicBezTo>
                          <a:close/>
                          <a:moveTo>
                            <a:pt x="58" y="163"/>
                          </a:moveTo>
                          <a:cubicBezTo>
                            <a:pt x="58" y="163"/>
                            <a:pt x="58" y="163"/>
                            <a:pt x="58" y="163"/>
                          </a:cubicBezTo>
                          <a:cubicBezTo>
                            <a:pt x="58" y="163"/>
                            <a:pt x="58" y="163"/>
                            <a:pt x="58" y="163"/>
                          </a:cubicBezTo>
                          <a:cubicBezTo>
                            <a:pt x="58" y="163"/>
                            <a:pt x="58" y="163"/>
                            <a:pt x="58" y="163"/>
                          </a:cubicBezTo>
                          <a:close/>
                          <a:moveTo>
                            <a:pt x="75" y="149"/>
                          </a:moveTo>
                          <a:cubicBezTo>
                            <a:pt x="75" y="149"/>
                            <a:pt x="75" y="149"/>
                            <a:pt x="75" y="149"/>
                          </a:cubicBezTo>
                          <a:cubicBezTo>
                            <a:pt x="75" y="149"/>
                            <a:pt x="75" y="149"/>
                            <a:pt x="75" y="149"/>
                          </a:cubicBezTo>
                          <a:cubicBezTo>
                            <a:pt x="75" y="149"/>
                            <a:pt x="75" y="149"/>
                            <a:pt x="75" y="149"/>
                          </a:cubicBezTo>
                          <a:close/>
                          <a:moveTo>
                            <a:pt x="74" y="148"/>
                          </a:moveTo>
                          <a:cubicBezTo>
                            <a:pt x="74" y="148"/>
                            <a:pt x="74" y="148"/>
                            <a:pt x="74" y="148"/>
                          </a:cubicBezTo>
                          <a:cubicBezTo>
                            <a:pt x="74" y="148"/>
                            <a:pt x="74" y="148"/>
                            <a:pt x="74" y="148"/>
                          </a:cubicBezTo>
                          <a:cubicBezTo>
                            <a:pt x="74" y="148"/>
                            <a:pt x="74" y="148"/>
                            <a:pt x="74" y="148"/>
                          </a:cubicBezTo>
                          <a:close/>
                          <a:moveTo>
                            <a:pt x="489" y="569"/>
                          </a:move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69"/>
                            <a:pt x="489" y="569"/>
                            <a:pt x="489" y="569"/>
                          </a:cubicBezTo>
                          <a:cubicBezTo>
                            <a:pt x="489" y="570"/>
                            <a:pt x="490" y="570"/>
                            <a:pt x="490" y="570"/>
                          </a:cubicBezTo>
                          <a:cubicBezTo>
                            <a:pt x="490" y="570"/>
                            <a:pt x="489" y="570"/>
                            <a:pt x="489" y="570"/>
                          </a:cubicBezTo>
                          <a:lnTo>
                            <a:pt x="489" y="569"/>
                          </a:lnTo>
                          <a:close/>
                          <a:moveTo>
                            <a:pt x="515" y="558"/>
                          </a:moveTo>
                          <a:cubicBezTo>
                            <a:pt x="515" y="558"/>
                            <a:pt x="515" y="558"/>
                            <a:pt x="515" y="558"/>
                          </a:cubicBezTo>
                          <a:cubicBezTo>
                            <a:pt x="515" y="558"/>
                            <a:pt x="515" y="558"/>
                            <a:pt x="515" y="558"/>
                          </a:cubicBezTo>
                          <a:cubicBezTo>
                            <a:pt x="515" y="558"/>
                            <a:pt x="515" y="558"/>
                            <a:pt x="515" y="558"/>
                          </a:cubicBezTo>
                          <a:close/>
                          <a:moveTo>
                            <a:pt x="106" y="101"/>
                          </a:moveTo>
                          <a:cubicBezTo>
                            <a:pt x="106" y="101"/>
                            <a:pt x="106" y="101"/>
                            <a:pt x="106" y="101"/>
                          </a:cubicBezTo>
                          <a:cubicBezTo>
                            <a:pt x="106" y="101"/>
                            <a:pt x="106" y="101"/>
                            <a:pt x="106" y="101"/>
                          </a:cubicBezTo>
                          <a:cubicBezTo>
                            <a:pt x="106" y="101"/>
                            <a:pt x="106" y="101"/>
                            <a:pt x="106" y="101"/>
                          </a:cubicBezTo>
                          <a:close/>
                          <a:moveTo>
                            <a:pt x="127" y="64"/>
                          </a:move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lose/>
                          <a:moveTo>
                            <a:pt x="81" y="132"/>
                          </a:moveTo>
                          <a:cubicBezTo>
                            <a:pt x="81" y="132"/>
                            <a:pt x="81" y="132"/>
                            <a:pt x="81" y="132"/>
                          </a:cubicBezTo>
                          <a:cubicBezTo>
                            <a:pt x="81" y="132"/>
                            <a:pt x="81" y="132"/>
                            <a:pt x="81" y="132"/>
                          </a:cubicBezTo>
                          <a:cubicBezTo>
                            <a:pt x="81" y="132"/>
                            <a:pt x="81" y="132"/>
                            <a:pt x="81" y="132"/>
                          </a:cubicBezTo>
                          <a:close/>
                          <a:moveTo>
                            <a:pt x="80" y="134"/>
                          </a:move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79" y="134"/>
                          </a:cubicBezTo>
                          <a:cubicBezTo>
                            <a:pt x="79" y="134"/>
                            <a:pt x="79" y="134"/>
                            <a:pt x="79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ubicBezTo>
                            <a:pt x="80" y="134"/>
                            <a:pt x="80" y="134"/>
                            <a:pt x="80" y="134"/>
                          </a:cubicBezTo>
                          <a:close/>
                          <a:moveTo>
                            <a:pt x="39" y="189"/>
                          </a:moveTo>
                          <a:cubicBezTo>
                            <a:pt x="39" y="189"/>
                            <a:pt x="39" y="189"/>
                            <a:pt x="39" y="189"/>
                          </a:cubicBezTo>
                          <a:cubicBezTo>
                            <a:pt x="39" y="189"/>
                            <a:pt x="39" y="189"/>
                            <a:pt x="39" y="189"/>
                          </a:cubicBezTo>
                          <a:cubicBezTo>
                            <a:pt x="39" y="189"/>
                            <a:pt x="39" y="189"/>
                            <a:pt x="39" y="189"/>
                          </a:cubicBezTo>
                          <a:close/>
                          <a:moveTo>
                            <a:pt x="369" y="608"/>
                          </a:move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ubicBezTo>
                            <a:pt x="369" y="608"/>
                            <a:pt x="369" y="608"/>
                            <a:pt x="369" y="608"/>
                          </a:cubicBezTo>
                          <a:close/>
                          <a:moveTo>
                            <a:pt x="408" y="599"/>
                          </a:moveTo>
                          <a:cubicBezTo>
                            <a:pt x="408" y="599"/>
                            <a:pt x="408" y="599"/>
                            <a:pt x="408" y="599"/>
                          </a:cubicBezTo>
                          <a:cubicBezTo>
                            <a:pt x="408" y="599"/>
                            <a:pt x="408" y="599"/>
                            <a:pt x="408" y="599"/>
                          </a:cubicBezTo>
                          <a:cubicBezTo>
                            <a:pt x="408" y="599"/>
                            <a:pt x="408" y="599"/>
                            <a:pt x="408" y="599"/>
                          </a:cubicBezTo>
                          <a:close/>
                          <a:moveTo>
                            <a:pt x="480" y="580"/>
                          </a:moveTo>
                          <a:cubicBezTo>
                            <a:pt x="480" y="580"/>
                            <a:pt x="480" y="580"/>
                            <a:pt x="480" y="580"/>
                          </a:cubicBezTo>
                          <a:cubicBezTo>
                            <a:pt x="480" y="580"/>
                            <a:pt x="480" y="580"/>
                            <a:pt x="479" y="580"/>
                          </a:cubicBezTo>
                          <a:cubicBezTo>
                            <a:pt x="480" y="580"/>
                            <a:pt x="480" y="580"/>
                            <a:pt x="480" y="580"/>
                          </a:cubicBezTo>
                          <a:close/>
                          <a:moveTo>
                            <a:pt x="512" y="566"/>
                          </a:moveTo>
                          <a:cubicBezTo>
                            <a:pt x="512" y="566"/>
                            <a:pt x="512" y="566"/>
                            <a:pt x="512" y="566"/>
                          </a:cubicBezTo>
                          <a:cubicBezTo>
                            <a:pt x="512" y="566"/>
                            <a:pt x="512" y="566"/>
                            <a:pt x="512" y="566"/>
                          </a:cubicBezTo>
                          <a:cubicBezTo>
                            <a:pt x="512" y="566"/>
                            <a:pt x="512" y="566"/>
                            <a:pt x="512" y="566"/>
                          </a:cubicBezTo>
                          <a:close/>
                          <a:moveTo>
                            <a:pt x="223" y="11"/>
                          </a:move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ubicBezTo>
                            <a:pt x="223" y="11"/>
                            <a:pt x="223" y="11"/>
                            <a:pt x="223" y="11"/>
                          </a:cubicBezTo>
                          <a:close/>
                          <a:moveTo>
                            <a:pt x="40" y="184"/>
                          </a:move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ubicBezTo>
                            <a:pt x="40" y="184"/>
                            <a:pt x="40" y="184"/>
                            <a:pt x="40" y="184"/>
                          </a:cubicBezTo>
                          <a:close/>
                          <a:moveTo>
                            <a:pt x="36" y="188"/>
                          </a:moveTo>
                          <a:cubicBezTo>
                            <a:pt x="36" y="188"/>
                            <a:pt x="36" y="188"/>
                            <a:pt x="36" y="188"/>
                          </a:cubicBezTo>
                          <a:cubicBezTo>
                            <a:pt x="36" y="188"/>
                            <a:pt x="36" y="188"/>
                            <a:pt x="36" y="188"/>
                          </a:cubicBezTo>
                          <a:cubicBezTo>
                            <a:pt x="36" y="188"/>
                            <a:pt x="36" y="188"/>
                            <a:pt x="36" y="188"/>
                          </a:cubicBezTo>
                          <a:close/>
                          <a:moveTo>
                            <a:pt x="54" y="459"/>
                          </a:moveTo>
                          <a:cubicBezTo>
                            <a:pt x="54" y="459"/>
                            <a:pt x="54" y="459"/>
                            <a:pt x="54" y="459"/>
                          </a:cubicBezTo>
                          <a:cubicBezTo>
                            <a:pt x="54" y="459"/>
                            <a:pt x="54" y="459"/>
                            <a:pt x="54" y="459"/>
                          </a:cubicBezTo>
                          <a:close/>
                          <a:moveTo>
                            <a:pt x="460" y="588"/>
                          </a:moveTo>
                          <a:cubicBezTo>
                            <a:pt x="460" y="588"/>
                            <a:pt x="460" y="588"/>
                            <a:pt x="460" y="588"/>
                          </a:cubicBezTo>
                          <a:cubicBezTo>
                            <a:pt x="460" y="588"/>
                            <a:pt x="460" y="588"/>
                            <a:pt x="460" y="588"/>
                          </a:cubicBezTo>
                          <a:close/>
                          <a:moveTo>
                            <a:pt x="461" y="587"/>
                          </a:moveTo>
                          <a:cubicBezTo>
                            <a:pt x="461" y="587"/>
                            <a:pt x="461" y="587"/>
                            <a:pt x="461" y="587"/>
                          </a:cubicBezTo>
                          <a:cubicBezTo>
                            <a:pt x="461" y="587"/>
                            <a:pt x="461" y="587"/>
                            <a:pt x="461" y="587"/>
                          </a:cubicBezTo>
                          <a:cubicBezTo>
                            <a:pt x="461" y="587"/>
                            <a:pt x="461" y="587"/>
                            <a:pt x="461" y="587"/>
                          </a:cubicBezTo>
                          <a:close/>
                          <a:moveTo>
                            <a:pt x="637" y="233"/>
                          </a:move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ubicBezTo>
                            <a:pt x="637" y="233"/>
                            <a:pt x="637" y="233"/>
                            <a:pt x="637" y="233"/>
                          </a:cubicBezTo>
                          <a:close/>
                          <a:moveTo>
                            <a:pt x="637" y="232"/>
                          </a:move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ubicBezTo>
                            <a:pt x="637" y="232"/>
                            <a:pt x="637" y="232"/>
                            <a:pt x="637" y="232"/>
                          </a:cubicBezTo>
                          <a:close/>
                          <a:moveTo>
                            <a:pt x="651" y="309"/>
                          </a:moveTo>
                          <a:cubicBezTo>
                            <a:pt x="651" y="309"/>
                            <a:pt x="651" y="309"/>
                            <a:pt x="651" y="310"/>
                          </a:cubicBezTo>
                          <a:cubicBezTo>
                            <a:pt x="651" y="310"/>
                            <a:pt x="651" y="310"/>
                            <a:pt x="651" y="310"/>
                          </a:cubicBezTo>
                          <a:cubicBezTo>
                            <a:pt x="651" y="310"/>
                            <a:pt x="651" y="310"/>
                            <a:pt x="651" y="309"/>
                          </a:cubicBezTo>
                          <a:close/>
                          <a:moveTo>
                            <a:pt x="640" y="233"/>
                          </a:moveTo>
                          <a:cubicBezTo>
                            <a:pt x="640" y="233"/>
                            <a:pt x="640" y="233"/>
                            <a:pt x="641" y="233"/>
                          </a:cubicBezTo>
                          <a:cubicBezTo>
                            <a:pt x="641" y="233"/>
                            <a:pt x="641" y="233"/>
                            <a:pt x="641" y="233"/>
                          </a:cubicBezTo>
                          <a:cubicBezTo>
                            <a:pt x="641" y="233"/>
                            <a:pt x="641" y="233"/>
                            <a:pt x="641" y="233"/>
                          </a:cubicBezTo>
                          <a:cubicBezTo>
                            <a:pt x="640" y="233"/>
                            <a:pt x="640" y="233"/>
                            <a:pt x="640" y="233"/>
                          </a:cubicBezTo>
                          <a:close/>
                          <a:moveTo>
                            <a:pt x="616" y="185"/>
                          </a:moveTo>
                          <a:cubicBezTo>
                            <a:pt x="616" y="185"/>
                            <a:pt x="616" y="185"/>
                            <a:pt x="616" y="184"/>
                          </a:cubicBezTo>
                          <a:cubicBezTo>
                            <a:pt x="616" y="185"/>
                            <a:pt x="616" y="185"/>
                            <a:pt x="616" y="185"/>
                          </a:cubicBezTo>
                          <a:close/>
                          <a:moveTo>
                            <a:pt x="631" y="209"/>
                          </a:move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ubicBezTo>
                            <a:pt x="631" y="209"/>
                            <a:pt x="631" y="209"/>
                            <a:pt x="631" y="209"/>
                          </a:cubicBezTo>
                          <a:close/>
                          <a:moveTo>
                            <a:pt x="557" y="106"/>
                          </a:move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ubicBezTo>
                            <a:pt x="557" y="106"/>
                            <a:pt x="557" y="106"/>
                            <a:pt x="557" y="106"/>
                          </a:cubicBezTo>
                          <a:close/>
                          <a:moveTo>
                            <a:pt x="564" y="109"/>
                          </a:moveTo>
                          <a:cubicBezTo>
                            <a:pt x="564" y="109"/>
                            <a:pt x="564" y="109"/>
                            <a:pt x="564" y="108"/>
                          </a:cubicBezTo>
                          <a:cubicBezTo>
                            <a:pt x="564" y="108"/>
                            <a:pt x="564" y="108"/>
                            <a:pt x="564" y="108"/>
                          </a:cubicBezTo>
                          <a:cubicBezTo>
                            <a:pt x="564" y="108"/>
                            <a:pt x="564" y="108"/>
                            <a:pt x="564" y="108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ubicBezTo>
                            <a:pt x="564" y="109"/>
                            <a:pt x="564" y="109"/>
                            <a:pt x="564" y="109"/>
                          </a:cubicBezTo>
                          <a:close/>
                          <a:moveTo>
                            <a:pt x="577" y="110"/>
                          </a:move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ubicBezTo>
                            <a:pt x="577" y="110"/>
                            <a:pt x="577" y="110"/>
                            <a:pt x="577" y="110"/>
                          </a:cubicBezTo>
                          <a:close/>
                          <a:moveTo>
                            <a:pt x="571" y="105"/>
                          </a:move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ubicBezTo>
                            <a:pt x="571" y="105"/>
                            <a:pt x="571" y="105"/>
                            <a:pt x="571" y="105"/>
                          </a:cubicBezTo>
                          <a:close/>
                          <a:moveTo>
                            <a:pt x="494" y="62"/>
                          </a:moveTo>
                          <a:cubicBezTo>
                            <a:pt x="494" y="62"/>
                            <a:pt x="493" y="62"/>
                            <a:pt x="493" y="62"/>
                          </a:cubicBezTo>
                          <a:cubicBezTo>
                            <a:pt x="493" y="62"/>
                            <a:pt x="494" y="62"/>
                            <a:pt x="494" y="62"/>
                          </a:cubicBezTo>
                          <a:cubicBezTo>
                            <a:pt x="494" y="62"/>
                            <a:pt x="494" y="62"/>
                            <a:pt x="494" y="62"/>
                          </a:cubicBezTo>
                          <a:close/>
                          <a:moveTo>
                            <a:pt x="251" y="6"/>
                          </a:moveTo>
                          <a:cubicBezTo>
                            <a:pt x="251" y="6"/>
                            <a:pt x="251" y="6"/>
                            <a:pt x="251" y="6"/>
                          </a:cubicBezTo>
                          <a:cubicBezTo>
                            <a:pt x="251" y="6"/>
                            <a:pt x="251" y="6"/>
                            <a:pt x="251" y="6"/>
                          </a:cubicBezTo>
                          <a:cubicBezTo>
                            <a:pt x="251" y="6"/>
                            <a:pt x="251" y="6"/>
                            <a:pt x="251" y="6"/>
                          </a:cubicBezTo>
                          <a:close/>
                          <a:moveTo>
                            <a:pt x="214" y="13"/>
                          </a:moveTo>
                          <a:cubicBezTo>
                            <a:pt x="214" y="14"/>
                            <a:pt x="214" y="14"/>
                            <a:pt x="214" y="14"/>
                          </a:cubicBezTo>
                          <a:cubicBezTo>
                            <a:pt x="214" y="14"/>
                            <a:pt x="214" y="14"/>
                            <a:pt x="214" y="13"/>
                          </a:cubicBezTo>
                          <a:cubicBezTo>
                            <a:pt x="214" y="13"/>
                            <a:pt x="214" y="13"/>
                            <a:pt x="214" y="13"/>
                          </a:cubicBezTo>
                          <a:close/>
                          <a:moveTo>
                            <a:pt x="127" y="64"/>
                          </a:move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ubicBezTo>
                            <a:pt x="127" y="64"/>
                            <a:pt x="127" y="64"/>
                            <a:pt x="127" y="64"/>
                          </a:cubicBezTo>
                          <a:close/>
                          <a:moveTo>
                            <a:pt x="36" y="189"/>
                          </a:moveTo>
                          <a:cubicBezTo>
                            <a:pt x="36" y="189"/>
                            <a:pt x="36" y="189"/>
                            <a:pt x="36" y="189"/>
                          </a:cubicBezTo>
                          <a:cubicBezTo>
                            <a:pt x="36" y="189"/>
                            <a:pt x="36" y="189"/>
                            <a:pt x="36" y="189"/>
                          </a:cubicBezTo>
                          <a:close/>
                          <a:moveTo>
                            <a:pt x="15" y="222"/>
                          </a:moveTo>
                          <a:cubicBezTo>
                            <a:pt x="15" y="222"/>
                            <a:pt x="15" y="222"/>
                            <a:pt x="15" y="222"/>
                          </a:cubicBezTo>
                          <a:cubicBezTo>
                            <a:pt x="15" y="221"/>
                            <a:pt x="15" y="221"/>
                            <a:pt x="15" y="222"/>
                          </a:cubicBezTo>
                          <a:cubicBezTo>
                            <a:pt x="15" y="221"/>
                            <a:pt x="15" y="221"/>
                            <a:pt x="15" y="221"/>
                          </a:cubicBezTo>
                          <a:cubicBezTo>
                            <a:pt x="15" y="221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20"/>
                            <a:pt x="15" y="220"/>
                          </a:cubicBezTo>
                          <a:cubicBezTo>
                            <a:pt x="15" y="220"/>
                            <a:pt x="15" y="219"/>
                            <a:pt x="15" y="219"/>
                          </a:cubicBezTo>
                          <a:cubicBezTo>
                            <a:pt x="15" y="220"/>
                            <a:pt x="15" y="220"/>
                            <a:pt x="16" y="221"/>
                          </a:cubicBezTo>
                          <a:cubicBezTo>
                            <a:pt x="16" y="221"/>
                            <a:pt x="16" y="221"/>
                            <a:pt x="17" y="221"/>
                          </a:cubicBezTo>
                          <a:cubicBezTo>
                            <a:pt x="16" y="221"/>
                            <a:pt x="16" y="222"/>
                            <a:pt x="16" y="222"/>
                          </a:cubicBezTo>
                          <a:cubicBezTo>
                            <a:pt x="16" y="221"/>
                            <a:pt x="16" y="221"/>
                            <a:pt x="15" y="222"/>
                          </a:cubicBezTo>
                          <a:close/>
                          <a:moveTo>
                            <a:pt x="212" y="589"/>
                          </a:moveTo>
                          <a:cubicBezTo>
                            <a:pt x="212" y="589"/>
                            <a:pt x="212" y="589"/>
                            <a:pt x="212" y="589"/>
                          </a:cubicBezTo>
                          <a:cubicBezTo>
                            <a:pt x="212" y="589"/>
                            <a:pt x="212" y="589"/>
                            <a:pt x="212" y="589"/>
                          </a:cubicBezTo>
                          <a:cubicBezTo>
                            <a:pt x="212" y="589"/>
                            <a:pt x="212" y="589"/>
                            <a:pt x="212" y="589"/>
                          </a:cubicBezTo>
                          <a:close/>
                          <a:moveTo>
                            <a:pt x="243" y="598"/>
                          </a:move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ubicBezTo>
                            <a:pt x="243" y="598"/>
                            <a:pt x="243" y="598"/>
                            <a:pt x="243" y="598"/>
                          </a:cubicBezTo>
                          <a:close/>
                          <a:moveTo>
                            <a:pt x="482" y="584"/>
                          </a:moveTo>
                          <a:cubicBezTo>
                            <a:pt x="482" y="584"/>
                            <a:pt x="482" y="584"/>
                            <a:pt x="483" y="584"/>
                          </a:cubicBezTo>
                          <a:cubicBezTo>
                            <a:pt x="482" y="584"/>
                            <a:pt x="482" y="584"/>
                            <a:pt x="482" y="584"/>
                          </a:cubicBezTo>
                          <a:close/>
                          <a:moveTo>
                            <a:pt x="489" y="581"/>
                          </a:move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ubicBezTo>
                            <a:pt x="489" y="581"/>
                            <a:pt x="489" y="581"/>
                            <a:pt x="489" y="581"/>
                          </a:cubicBezTo>
                          <a:close/>
                          <a:moveTo>
                            <a:pt x="497" y="579"/>
                          </a:moveTo>
                          <a:cubicBezTo>
                            <a:pt x="497" y="579"/>
                            <a:pt x="497" y="579"/>
                            <a:pt x="497" y="579"/>
                          </a:cubicBezTo>
                          <a:cubicBezTo>
                            <a:pt x="497" y="579"/>
                            <a:pt x="497" y="579"/>
                            <a:pt x="497" y="579"/>
                          </a:cubicBezTo>
                          <a:close/>
                          <a:moveTo>
                            <a:pt x="577" y="516"/>
                          </a:moveTo>
                          <a:cubicBezTo>
                            <a:pt x="577" y="516"/>
                            <a:pt x="577" y="516"/>
                            <a:pt x="577" y="516"/>
                          </a:cubicBezTo>
                          <a:cubicBezTo>
                            <a:pt x="577" y="516"/>
                            <a:pt x="577" y="516"/>
                            <a:pt x="577" y="516"/>
                          </a:cubicBezTo>
                          <a:cubicBezTo>
                            <a:pt x="577" y="516"/>
                            <a:pt x="577" y="516"/>
                            <a:pt x="577" y="516"/>
                          </a:cubicBezTo>
                          <a:close/>
                          <a:moveTo>
                            <a:pt x="605" y="485"/>
                          </a:moveTo>
                          <a:cubicBezTo>
                            <a:pt x="605" y="485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5"/>
                            <a:pt x="605" y="485"/>
                          </a:cubicBezTo>
                          <a:cubicBezTo>
                            <a:pt x="605" y="485"/>
                            <a:pt x="605" y="485"/>
                            <a:pt x="605" y="485"/>
                          </a:cubicBezTo>
                          <a:close/>
                          <a:moveTo>
                            <a:pt x="611" y="478"/>
                          </a:move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ubicBezTo>
                            <a:pt x="611" y="478"/>
                            <a:pt x="611" y="478"/>
                            <a:pt x="611" y="47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7" name="Freeform 2190">
                      <a:extLst>
                        <a:ext uri="{FF2B5EF4-FFF2-40B4-BE49-F238E27FC236}">
                          <a16:creationId xmlns:a16="http://schemas.microsoft.com/office/drawing/2014/main" id="{29EAD846-1C9C-455D-BD51-2C58428334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5" y="2695"/>
                      <a:ext cx="16" cy="11"/>
                    </a:xfrm>
                    <a:custGeom>
                      <a:avLst/>
                      <a:gdLst>
                        <a:gd name="T0" fmla="*/ 4 w 6"/>
                        <a:gd name="T1" fmla="*/ 3 h 4"/>
                        <a:gd name="T2" fmla="*/ 5 w 6"/>
                        <a:gd name="T3" fmla="*/ 2 h 4"/>
                        <a:gd name="T4" fmla="*/ 6 w 6"/>
                        <a:gd name="T5" fmla="*/ 1 h 4"/>
                        <a:gd name="T6" fmla="*/ 6 w 6"/>
                        <a:gd name="T7" fmla="*/ 0 h 4"/>
                        <a:gd name="T8" fmla="*/ 5 w 6"/>
                        <a:gd name="T9" fmla="*/ 0 h 4"/>
                        <a:gd name="T10" fmla="*/ 4 w 6"/>
                        <a:gd name="T11" fmla="*/ 1 h 4"/>
                        <a:gd name="T12" fmla="*/ 3 w 6"/>
                        <a:gd name="T13" fmla="*/ 2 h 4"/>
                        <a:gd name="T14" fmla="*/ 3 w 6"/>
                        <a:gd name="T15" fmla="*/ 2 h 4"/>
                        <a:gd name="T16" fmla="*/ 1 w 6"/>
                        <a:gd name="T17" fmla="*/ 1 h 4"/>
                        <a:gd name="T18" fmla="*/ 1 w 6"/>
                        <a:gd name="T19" fmla="*/ 1 h 4"/>
                        <a:gd name="T20" fmla="*/ 0 w 6"/>
                        <a:gd name="T21" fmla="*/ 2 h 4"/>
                        <a:gd name="T22" fmla="*/ 1 w 6"/>
                        <a:gd name="T23" fmla="*/ 3 h 4"/>
                        <a:gd name="T24" fmla="*/ 4 w 6"/>
                        <a:gd name="T25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4" y="3"/>
                          </a:moveTo>
                          <a:cubicBezTo>
                            <a:pt x="4" y="3"/>
                            <a:pt x="5" y="3"/>
                            <a:pt x="5" y="2"/>
                          </a:cubicBezTo>
                          <a:cubicBezTo>
                            <a:pt x="5" y="2"/>
                            <a:pt x="5" y="1"/>
                            <a:pt x="6" y="1"/>
                          </a:cubicBezTo>
                          <a:cubicBezTo>
                            <a:pt x="6" y="1"/>
                            <a:pt x="6" y="0"/>
                            <a:pt x="6" y="0"/>
                          </a:cubicBezTo>
                          <a:cubicBezTo>
                            <a:pt x="6" y="0"/>
                            <a:pt x="5" y="0"/>
                            <a:pt x="5" y="0"/>
                          </a:cubicBezTo>
                          <a:cubicBezTo>
                            <a:pt x="5" y="0"/>
                            <a:pt x="4" y="1"/>
                            <a:pt x="4" y="1"/>
                          </a:cubicBezTo>
                          <a:cubicBezTo>
                            <a:pt x="4" y="1"/>
                            <a:pt x="3" y="1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1" y="3"/>
                          </a:cubicBezTo>
                          <a:cubicBezTo>
                            <a:pt x="2" y="3"/>
                            <a:pt x="3" y="4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8" name="Freeform 2191">
                      <a:extLst>
                        <a:ext uri="{FF2B5EF4-FFF2-40B4-BE49-F238E27FC236}">
                          <a16:creationId xmlns:a16="http://schemas.microsoft.com/office/drawing/2014/main" id="{B3A0639D-572A-4887-97C9-ADFB5721D36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3" y="4108"/>
                      <a:ext cx="11" cy="9"/>
                    </a:xfrm>
                    <a:custGeom>
                      <a:avLst/>
                      <a:gdLst>
                        <a:gd name="T0" fmla="*/ 1 w 4"/>
                        <a:gd name="T1" fmla="*/ 1 h 3"/>
                        <a:gd name="T2" fmla="*/ 0 w 4"/>
                        <a:gd name="T3" fmla="*/ 2 h 3"/>
                        <a:gd name="T4" fmla="*/ 1 w 4"/>
                        <a:gd name="T5" fmla="*/ 2 h 3"/>
                        <a:gd name="T6" fmla="*/ 2 w 4"/>
                        <a:gd name="T7" fmla="*/ 2 h 3"/>
                        <a:gd name="T8" fmla="*/ 4 w 4"/>
                        <a:gd name="T9" fmla="*/ 1 h 3"/>
                        <a:gd name="T10" fmla="*/ 4 w 4"/>
                        <a:gd name="T11" fmla="*/ 1 h 3"/>
                        <a:gd name="T12" fmla="*/ 1 w 4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3" y="3"/>
                            <a:pt x="3" y="2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0"/>
                            <a:pt x="2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89" name="Freeform 2192">
                      <a:extLst>
                        <a:ext uri="{FF2B5EF4-FFF2-40B4-BE49-F238E27FC236}">
                          <a16:creationId xmlns:a16="http://schemas.microsoft.com/office/drawing/2014/main" id="{DA00B06E-2176-4FBB-AAB7-7107B43E51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9" y="3129"/>
                      <a:ext cx="6" cy="14"/>
                    </a:xfrm>
                    <a:custGeom>
                      <a:avLst/>
                      <a:gdLst>
                        <a:gd name="T0" fmla="*/ 1 w 2"/>
                        <a:gd name="T1" fmla="*/ 0 h 5"/>
                        <a:gd name="T2" fmla="*/ 0 w 2"/>
                        <a:gd name="T3" fmla="*/ 0 h 5"/>
                        <a:gd name="T4" fmla="*/ 0 w 2"/>
                        <a:gd name="T5" fmla="*/ 2 h 5"/>
                        <a:gd name="T6" fmla="*/ 0 w 2"/>
                        <a:gd name="T7" fmla="*/ 4 h 5"/>
                        <a:gd name="T8" fmla="*/ 2 w 2"/>
                        <a:gd name="T9" fmla="*/ 4 h 5"/>
                        <a:gd name="T10" fmla="*/ 2 w 2"/>
                        <a:gd name="T11" fmla="*/ 2 h 5"/>
                        <a:gd name="T12" fmla="*/ 2 w 2"/>
                        <a:gd name="T13" fmla="*/ 1 h 5"/>
                        <a:gd name="T14" fmla="*/ 1 w 2"/>
                        <a:gd name="T15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5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0" y="4"/>
                          </a:cubicBezTo>
                          <a:cubicBezTo>
                            <a:pt x="1" y="5"/>
                            <a:pt x="1" y="5"/>
                            <a:pt x="2" y="4"/>
                          </a:cubicBezTo>
                          <a:cubicBezTo>
                            <a:pt x="2" y="3"/>
                            <a:pt x="2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0" name="Freeform 2193">
                      <a:extLst>
                        <a:ext uri="{FF2B5EF4-FFF2-40B4-BE49-F238E27FC236}">
                          <a16:creationId xmlns:a16="http://schemas.microsoft.com/office/drawing/2014/main" id="{E720C4E0-2BCE-4B5C-8636-04255D1391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77" y="3569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1 h 4"/>
                        <a:gd name="T2" fmla="*/ 1 w 3"/>
                        <a:gd name="T3" fmla="*/ 0 h 4"/>
                        <a:gd name="T4" fmla="*/ 1 w 3"/>
                        <a:gd name="T5" fmla="*/ 1 h 4"/>
                        <a:gd name="T6" fmla="*/ 1 w 3"/>
                        <a:gd name="T7" fmla="*/ 2 h 4"/>
                        <a:gd name="T8" fmla="*/ 0 w 3"/>
                        <a:gd name="T9" fmla="*/ 4 h 4"/>
                        <a:gd name="T10" fmla="*/ 2 w 3"/>
                        <a:gd name="T11" fmla="*/ 4 h 4"/>
                        <a:gd name="T12" fmla="*/ 2 w 3"/>
                        <a:gd name="T13" fmla="*/ 4 h 4"/>
                        <a:gd name="T14" fmla="*/ 2 w 3"/>
                        <a:gd name="T15" fmla="*/ 1 h 4"/>
                        <a:gd name="T16" fmla="*/ 2 w 3"/>
                        <a:gd name="T17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1"/>
                          </a:move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0" y="3"/>
                            <a:pt x="0" y="3"/>
                            <a:pt x="0" y="4"/>
                          </a:cubicBez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3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1" name="Freeform 2194">
                      <a:extLst>
                        <a:ext uri="{FF2B5EF4-FFF2-40B4-BE49-F238E27FC236}">
                          <a16:creationId xmlns:a16="http://schemas.microsoft.com/office/drawing/2014/main" id="{D461ABE0-E5A2-4C5F-9A92-6E153CF344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31" y="2448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3 h 3"/>
                        <a:gd name="T2" fmla="*/ 2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2 h 3"/>
                        <a:gd name="T8" fmla="*/ 2 w 2"/>
                        <a:gd name="T9" fmla="*/ 2 h 3"/>
                        <a:gd name="T10" fmla="*/ 2 w 2"/>
                        <a:gd name="T11" fmla="*/ 1 h 3"/>
                        <a:gd name="T12" fmla="*/ 0 w 2"/>
                        <a:gd name="T13" fmla="*/ 1 h 3"/>
                        <a:gd name="T14" fmla="*/ 0 w 2"/>
                        <a:gd name="T15" fmla="*/ 2 h 3"/>
                        <a:gd name="T16" fmla="*/ 0 w 2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3"/>
                          </a:move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2" name="Freeform 2195">
                      <a:extLst>
                        <a:ext uri="{FF2B5EF4-FFF2-40B4-BE49-F238E27FC236}">
                          <a16:creationId xmlns:a16="http://schemas.microsoft.com/office/drawing/2014/main" id="{5AD94829-9864-4CF3-A759-92A04CF610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69" y="4106"/>
                      <a:ext cx="16" cy="11"/>
                    </a:xfrm>
                    <a:custGeom>
                      <a:avLst/>
                      <a:gdLst>
                        <a:gd name="T0" fmla="*/ 5 w 6"/>
                        <a:gd name="T1" fmla="*/ 2 h 4"/>
                        <a:gd name="T2" fmla="*/ 4 w 6"/>
                        <a:gd name="T3" fmla="*/ 1 h 4"/>
                        <a:gd name="T4" fmla="*/ 3 w 6"/>
                        <a:gd name="T5" fmla="*/ 0 h 4"/>
                        <a:gd name="T6" fmla="*/ 1 w 6"/>
                        <a:gd name="T7" fmla="*/ 0 h 4"/>
                        <a:gd name="T8" fmla="*/ 0 w 6"/>
                        <a:gd name="T9" fmla="*/ 1 h 4"/>
                        <a:gd name="T10" fmla="*/ 1 w 6"/>
                        <a:gd name="T11" fmla="*/ 1 h 4"/>
                        <a:gd name="T12" fmla="*/ 3 w 6"/>
                        <a:gd name="T13" fmla="*/ 1 h 4"/>
                        <a:gd name="T14" fmla="*/ 3 w 6"/>
                        <a:gd name="T15" fmla="*/ 2 h 4"/>
                        <a:gd name="T16" fmla="*/ 4 w 6"/>
                        <a:gd name="T17" fmla="*/ 3 h 4"/>
                        <a:gd name="T18" fmla="*/ 6 w 6"/>
                        <a:gd name="T19" fmla="*/ 4 h 4"/>
                        <a:gd name="T20" fmla="*/ 6 w 6"/>
                        <a:gd name="T21" fmla="*/ 3 h 4"/>
                        <a:gd name="T22" fmla="*/ 5 w 6"/>
                        <a:gd name="T23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5" y="2"/>
                          </a:move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ubicBezTo>
                            <a:pt x="3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2" y="1"/>
                            <a:pt x="2" y="1"/>
                            <a:pt x="3" y="1"/>
                          </a:cubicBezTo>
                          <a:cubicBezTo>
                            <a:pt x="3" y="1"/>
                            <a:pt x="3" y="2"/>
                            <a:pt x="3" y="2"/>
                          </a:cubicBezTo>
                          <a:cubicBezTo>
                            <a:pt x="3" y="2"/>
                            <a:pt x="4" y="3"/>
                            <a:pt x="4" y="3"/>
                          </a:cubicBezTo>
                          <a:cubicBezTo>
                            <a:pt x="4" y="4"/>
                            <a:pt x="5" y="4"/>
                            <a:pt x="6" y="4"/>
                          </a:cubicBezTo>
                          <a:cubicBezTo>
                            <a:pt x="6" y="4"/>
                            <a:pt x="6" y="4"/>
                            <a:pt x="6" y="3"/>
                          </a:cubicBezTo>
                          <a:cubicBezTo>
                            <a:pt x="6" y="3"/>
                            <a:pt x="5" y="2"/>
                            <a:pt x="5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3" name="Freeform 2196">
                      <a:extLst>
                        <a:ext uri="{FF2B5EF4-FFF2-40B4-BE49-F238E27FC236}">
                          <a16:creationId xmlns:a16="http://schemas.microsoft.com/office/drawing/2014/main" id="{770D9C07-F4BF-4462-89D6-BBA2FF1699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05" y="4103"/>
                      <a:ext cx="19" cy="11"/>
                    </a:xfrm>
                    <a:custGeom>
                      <a:avLst/>
                      <a:gdLst>
                        <a:gd name="T0" fmla="*/ 7 w 7"/>
                        <a:gd name="T1" fmla="*/ 2 h 4"/>
                        <a:gd name="T2" fmla="*/ 5 w 7"/>
                        <a:gd name="T3" fmla="*/ 1 h 4"/>
                        <a:gd name="T4" fmla="*/ 4 w 7"/>
                        <a:gd name="T5" fmla="*/ 1 h 4"/>
                        <a:gd name="T6" fmla="*/ 2 w 7"/>
                        <a:gd name="T7" fmla="*/ 1 h 4"/>
                        <a:gd name="T8" fmla="*/ 2 w 7"/>
                        <a:gd name="T9" fmla="*/ 1 h 4"/>
                        <a:gd name="T10" fmla="*/ 1 w 7"/>
                        <a:gd name="T11" fmla="*/ 1 h 4"/>
                        <a:gd name="T12" fmla="*/ 0 w 7"/>
                        <a:gd name="T13" fmla="*/ 2 h 4"/>
                        <a:gd name="T14" fmla="*/ 1 w 7"/>
                        <a:gd name="T15" fmla="*/ 3 h 4"/>
                        <a:gd name="T16" fmla="*/ 3 w 7"/>
                        <a:gd name="T17" fmla="*/ 2 h 4"/>
                        <a:gd name="T18" fmla="*/ 3 w 7"/>
                        <a:gd name="T19" fmla="*/ 2 h 4"/>
                        <a:gd name="T20" fmla="*/ 3 w 7"/>
                        <a:gd name="T21" fmla="*/ 2 h 4"/>
                        <a:gd name="T22" fmla="*/ 3 w 7"/>
                        <a:gd name="T23" fmla="*/ 2 h 4"/>
                        <a:gd name="T24" fmla="*/ 3 w 7"/>
                        <a:gd name="T25" fmla="*/ 2 h 4"/>
                        <a:gd name="T26" fmla="*/ 3 w 7"/>
                        <a:gd name="T27" fmla="*/ 2 h 4"/>
                        <a:gd name="T28" fmla="*/ 5 w 7"/>
                        <a:gd name="T29" fmla="*/ 3 h 4"/>
                        <a:gd name="T30" fmla="*/ 7 w 7"/>
                        <a:gd name="T31" fmla="*/ 3 h 4"/>
                        <a:gd name="T32" fmla="*/ 7 w 7"/>
                        <a:gd name="T33" fmla="*/ 3 h 4"/>
                        <a:gd name="T34" fmla="*/ 7 w 7"/>
                        <a:gd name="T35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7" h="4">
                          <a:moveTo>
                            <a:pt x="7" y="2"/>
                          </a:moveTo>
                          <a:cubicBezTo>
                            <a:pt x="6" y="2"/>
                            <a:pt x="5" y="2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3" y="0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1"/>
                          </a:cubicBezTo>
                          <a:cubicBezTo>
                            <a:pt x="1" y="1"/>
                            <a:pt x="0" y="1"/>
                            <a:pt x="0" y="2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ubicBezTo>
                            <a:pt x="2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4" y="3"/>
                            <a:pt x="4" y="3"/>
                            <a:pt x="5" y="3"/>
                          </a:cubicBezTo>
                          <a:cubicBezTo>
                            <a:pt x="6" y="4"/>
                            <a:pt x="6" y="4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2"/>
                            <a:pt x="7" y="2"/>
                            <a:pt x="7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4" name="Freeform 2197">
                      <a:extLst>
                        <a:ext uri="{FF2B5EF4-FFF2-40B4-BE49-F238E27FC236}">
                          <a16:creationId xmlns:a16="http://schemas.microsoft.com/office/drawing/2014/main" id="{1ECE92B8-0AA1-46E0-BC1B-5B39DFA85E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65"/>
                      <a:ext cx="10" cy="18"/>
                    </a:xfrm>
                    <a:custGeom>
                      <a:avLst/>
                      <a:gdLst>
                        <a:gd name="T0" fmla="*/ 3 w 4"/>
                        <a:gd name="T1" fmla="*/ 3 h 7"/>
                        <a:gd name="T2" fmla="*/ 3 w 4"/>
                        <a:gd name="T3" fmla="*/ 2 h 7"/>
                        <a:gd name="T4" fmla="*/ 3 w 4"/>
                        <a:gd name="T5" fmla="*/ 1 h 7"/>
                        <a:gd name="T6" fmla="*/ 2 w 4"/>
                        <a:gd name="T7" fmla="*/ 1 h 7"/>
                        <a:gd name="T8" fmla="*/ 1 w 4"/>
                        <a:gd name="T9" fmla="*/ 1 h 7"/>
                        <a:gd name="T10" fmla="*/ 1 w 4"/>
                        <a:gd name="T11" fmla="*/ 2 h 7"/>
                        <a:gd name="T12" fmla="*/ 1 w 4"/>
                        <a:gd name="T13" fmla="*/ 3 h 7"/>
                        <a:gd name="T14" fmla="*/ 1 w 4"/>
                        <a:gd name="T15" fmla="*/ 3 h 7"/>
                        <a:gd name="T16" fmla="*/ 2 w 4"/>
                        <a:gd name="T17" fmla="*/ 3 h 7"/>
                        <a:gd name="T18" fmla="*/ 2 w 4"/>
                        <a:gd name="T19" fmla="*/ 4 h 7"/>
                        <a:gd name="T20" fmla="*/ 3 w 4"/>
                        <a:gd name="T21" fmla="*/ 5 h 7"/>
                        <a:gd name="T22" fmla="*/ 3 w 4"/>
                        <a:gd name="T23" fmla="*/ 7 h 7"/>
                        <a:gd name="T24" fmla="*/ 4 w 4"/>
                        <a:gd name="T25" fmla="*/ 7 h 7"/>
                        <a:gd name="T26" fmla="*/ 4 w 4"/>
                        <a:gd name="T27" fmla="*/ 5 h 7"/>
                        <a:gd name="T28" fmla="*/ 3 w 4"/>
                        <a:gd name="T29" fmla="*/ 4 h 7"/>
                        <a:gd name="T30" fmla="*/ 3 w 4"/>
                        <a:gd name="T31" fmla="*/ 3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4" h="7">
                          <a:moveTo>
                            <a:pt x="3" y="3"/>
                          </a:moveTo>
                          <a:cubicBezTo>
                            <a:pt x="3" y="3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2" y="3"/>
                            <a:pt x="2" y="3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5"/>
                            <a:pt x="2" y="5"/>
                            <a:pt x="3" y="5"/>
                          </a:cubicBezTo>
                          <a:cubicBezTo>
                            <a:pt x="3" y="6"/>
                            <a:pt x="3" y="6"/>
                            <a:pt x="3" y="7"/>
                          </a:cubicBezTo>
                          <a:cubicBezTo>
                            <a:pt x="3" y="7"/>
                            <a:pt x="3" y="7"/>
                            <a:pt x="4" y="7"/>
                          </a:cubicBezTo>
                          <a:cubicBezTo>
                            <a:pt x="4" y="6"/>
                            <a:pt x="4" y="6"/>
                            <a:pt x="4" y="5"/>
                          </a:cubicBezTo>
                          <a:cubicBezTo>
                            <a:pt x="4" y="5"/>
                            <a:pt x="4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5" name="Freeform 2198">
                      <a:extLst>
                        <a:ext uri="{FF2B5EF4-FFF2-40B4-BE49-F238E27FC236}">
                          <a16:creationId xmlns:a16="http://schemas.microsoft.com/office/drawing/2014/main" id="{5932F2C9-535F-4319-800A-49D52B79A8F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494" y="2451"/>
                      <a:ext cx="83" cy="13"/>
                    </a:xfrm>
                    <a:custGeom>
                      <a:avLst/>
                      <a:gdLst>
                        <a:gd name="T0" fmla="*/ 2 w 31"/>
                        <a:gd name="T1" fmla="*/ 2 h 5"/>
                        <a:gd name="T2" fmla="*/ 5 w 31"/>
                        <a:gd name="T3" fmla="*/ 2 h 5"/>
                        <a:gd name="T4" fmla="*/ 6 w 31"/>
                        <a:gd name="T5" fmla="*/ 3 h 5"/>
                        <a:gd name="T6" fmla="*/ 7 w 31"/>
                        <a:gd name="T7" fmla="*/ 3 h 5"/>
                        <a:gd name="T8" fmla="*/ 10 w 31"/>
                        <a:gd name="T9" fmla="*/ 3 h 5"/>
                        <a:gd name="T10" fmla="*/ 10 w 31"/>
                        <a:gd name="T11" fmla="*/ 3 h 5"/>
                        <a:gd name="T12" fmla="*/ 10 w 31"/>
                        <a:gd name="T13" fmla="*/ 3 h 5"/>
                        <a:gd name="T14" fmla="*/ 17 w 31"/>
                        <a:gd name="T15" fmla="*/ 3 h 5"/>
                        <a:gd name="T16" fmla="*/ 18 w 31"/>
                        <a:gd name="T17" fmla="*/ 4 h 5"/>
                        <a:gd name="T18" fmla="*/ 19 w 31"/>
                        <a:gd name="T19" fmla="*/ 4 h 5"/>
                        <a:gd name="T20" fmla="*/ 21 w 31"/>
                        <a:gd name="T21" fmla="*/ 4 h 5"/>
                        <a:gd name="T22" fmla="*/ 22 w 31"/>
                        <a:gd name="T23" fmla="*/ 3 h 5"/>
                        <a:gd name="T24" fmla="*/ 22 w 31"/>
                        <a:gd name="T25" fmla="*/ 4 h 5"/>
                        <a:gd name="T26" fmla="*/ 23 w 31"/>
                        <a:gd name="T27" fmla="*/ 4 h 5"/>
                        <a:gd name="T28" fmla="*/ 25 w 31"/>
                        <a:gd name="T29" fmla="*/ 4 h 5"/>
                        <a:gd name="T30" fmla="*/ 26 w 31"/>
                        <a:gd name="T31" fmla="*/ 4 h 5"/>
                        <a:gd name="T32" fmla="*/ 26 w 31"/>
                        <a:gd name="T33" fmla="*/ 4 h 5"/>
                        <a:gd name="T34" fmla="*/ 26 w 31"/>
                        <a:gd name="T35" fmla="*/ 4 h 5"/>
                        <a:gd name="T36" fmla="*/ 27 w 31"/>
                        <a:gd name="T37" fmla="*/ 4 h 5"/>
                        <a:gd name="T38" fmla="*/ 28 w 31"/>
                        <a:gd name="T39" fmla="*/ 4 h 5"/>
                        <a:gd name="T40" fmla="*/ 31 w 31"/>
                        <a:gd name="T41" fmla="*/ 4 h 5"/>
                        <a:gd name="T42" fmla="*/ 31 w 31"/>
                        <a:gd name="T43" fmla="*/ 4 h 5"/>
                        <a:gd name="T44" fmla="*/ 31 w 31"/>
                        <a:gd name="T45" fmla="*/ 3 h 5"/>
                        <a:gd name="T46" fmla="*/ 30 w 31"/>
                        <a:gd name="T47" fmla="*/ 2 h 5"/>
                        <a:gd name="T48" fmla="*/ 28 w 31"/>
                        <a:gd name="T49" fmla="*/ 2 h 5"/>
                        <a:gd name="T50" fmla="*/ 26 w 31"/>
                        <a:gd name="T51" fmla="*/ 2 h 5"/>
                        <a:gd name="T52" fmla="*/ 25 w 31"/>
                        <a:gd name="T53" fmla="*/ 2 h 5"/>
                        <a:gd name="T54" fmla="*/ 25 w 31"/>
                        <a:gd name="T55" fmla="*/ 3 h 5"/>
                        <a:gd name="T56" fmla="*/ 24 w 31"/>
                        <a:gd name="T57" fmla="*/ 2 h 5"/>
                        <a:gd name="T58" fmla="*/ 23 w 31"/>
                        <a:gd name="T59" fmla="*/ 2 h 5"/>
                        <a:gd name="T60" fmla="*/ 22 w 31"/>
                        <a:gd name="T61" fmla="*/ 3 h 5"/>
                        <a:gd name="T62" fmla="*/ 20 w 31"/>
                        <a:gd name="T63" fmla="*/ 2 h 5"/>
                        <a:gd name="T64" fmla="*/ 19 w 31"/>
                        <a:gd name="T65" fmla="*/ 2 h 5"/>
                        <a:gd name="T66" fmla="*/ 19 w 31"/>
                        <a:gd name="T67" fmla="*/ 1 h 5"/>
                        <a:gd name="T68" fmla="*/ 13 w 31"/>
                        <a:gd name="T69" fmla="*/ 1 h 5"/>
                        <a:gd name="T70" fmla="*/ 13 w 31"/>
                        <a:gd name="T71" fmla="*/ 2 h 5"/>
                        <a:gd name="T72" fmla="*/ 11 w 31"/>
                        <a:gd name="T73" fmla="*/ 2 h 5"/>
                        <a:gd name="T74" fmla="*/ 10 w 31"/>
                        <a:gd name="T75" fmla="*/ 2 h 5"/>
                        <a:gd name="T76" fmla="*/ 9 w 31"/>
                        <a:gd name="T77" fmla="*/ 1 h 5"/>
                        <a:gd name="T78" fmla="*/ 7 w 31"/>
                        <a:gd name="T79" fmla="*/ 1 h 5"/>
                        <a:gd name="T80" fmla="*/ 6 w 31"/>
                        <a:gd name="T81" fmla="*/ 1 h 5"/>
                        <a:gd name="T82" fmla="*/ 5 w 31"/>
                        <a:gd name="T83" fmla="*/ 0 h 5"/>
                        <a:gd name="T84" fmla="*/ 3 w 31"/>
                        <a:gd name="T85" fmla="*/ 0 h 5"/>
                        <a:gd name="T86" fmla="*/ 3 w 31"/>
                        <a:gd name="T87" fmla="*/ 0 h 5"/>
                        <a:gd name="T88" fmla="*/ 3 w 31"/>
                        <a:gd name="T89" fmla="*/ 0 h 5"/>
                        <a:gd name="T90" fmla="*/ 3 w 31"/>
                        <a:gd name="T91" fmla="*/ 0 h 5"/>
                        <a:gd name="T92" fmla="*/ 1 w 31"/>
                        <a:gd name="T93" fmla="*/ 0 h 5"/>
                        <a:gd name="T94" fmla="*/ 1 w 31"/>
                        <a:gd name="T95" fmla="*/ 0 h 5"/>
                        <a:gd name="T96" fmla="*/ 1 w 31"/>
                        <a:gd name="T97" fmla="*/ 2 h 5"/>
                        <a:gd name="T98" fmla="*/ 2 w 31"/>
                        <a:gd name="T99" fmla="*/ 2 h 5"/>
                        <a:gd name="T100" fmla="*/ 17 w 31"/>
                        <a:gd name="T101" fmla="*/ 3 h 5"/>
                        <a:gd name="T102" fmla="*/ 17 w 31"/>
                        <a:gd name="T103" fmla="*/ 3 h 5"/>
                        <a:gd name="T104" fmla="*/ 17 w 31"/>
                        <a:gd name="T105" fmla="*/ 3 h 5"/>
                        <a:gd name="T106" fmla="*/ 17 w 31"/>
                        <a:gd name="T107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31" h="5">
                          <a:moveTo>
                            <a:pt x="2" y="2"/>
                          </a:moveTo>
                          <a:cubicBezTo>
                            <a:pt x="3" y="2"/>
                            <a:pt x="4" y="2"/>
                            <a:pt x="5" y="2"/>
                          </a:cubicBezTo>
                          <a:cubicBezTo>
                            <a:pt x="5" y="3"/>
                            <a:pt x="6" y="3"/>
                            <a:pt x="6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9" y="4"/>
                            <a:pt x="9" y="4"/>
                            <a:pt x="10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12" y="3"/>
                            <a:pt x="14" y="3"/>
                            <a:pt x="17" y="3"/>
                          </a:cubicBezTo>
                          <a:cubicBezTo>
                            <a:pt x="17" y="3"/>
                            <a:pt x="17" y="4"/>
                            <a:pt x="18" y="4"/>
                          </a:cubicBezTo>
                          <a:cubicBezTo>
                            <a:pt x="18" y="4"/>
                            <a:pt x="19" y="4"/>
                            <a:pt x="19" y="4"/>
                          </a:cubicBezTo>
                          <a:cubicBezTo>
                            <a:pt x="20" y="4"/>
                            <a:pt x="20" y="4"/>
                            <a:pt x="21" y="4"/>
                          </a:cubicBezTo>
                          <a:cubicBezTo>
                            <a:pt x="21" y="4"/>
                            <a:pt x="21" y="3"/>
                            <a:pt x="22" y="3"/>
                          </a:cubicBezTo>
                          <a:cubicBezTo>
                            <a:pt x="22" y="4"/>
                            <a:pt x="22" y="4"/>
                            <a:pt x="22" y="4"/>
                          </a:cubicBezTo>
                          <a:cubicBezTo>
                            <a:pt x="23" y="4"/>
                            <a:pt x="23" y="4"/>
                            <a:pt x="23" y="4"/>
                          </a:cubicBezTo>
                          <a:cubicBezTo>
                            <a:pt x="23" y="4"/>
                            <a:pt x="24" y="4"/>
                            <a:pt x="25" y="4"/>
                          </a:cubicBezTo>
                          <a:cubicBezTo>
                            <a:pt x="25" y="4"/>
                            <a:pt x="25" y="4"/>
                            <a:pt x="26" y="4"/>
                          </a:cubicBezTo>
                          <a:cubicBezTo>
                            <a:pt x="26" y="4"/>
                            <a:pt x="26" y="4"/>
                            <a:pt x="26" y="4"/>
                          </a:cubicBezTo>
                          <a:cubicBezTo>
                            <a:pt x="26" y="4"/>
                            <a:pt x="26" y="4"/>
                            <a:pt x="26" y="4"/>
                          </a:cubicBezTo>
                          <a:cubicBezTo>
                            <a:pt x="27" y="4"/>
                            <a:pt x="27" y="4"/>
                            <a:pt x="27" y="4"/>
                          </a:cubicBezTo>
                          <a:cubicBezTo>
                            <a:pt x="27" y="4"/>
                            <a:pt x="27" y="4"/>
                            <a:pt x="28" y="4"/>
                          </a:cubicBezTo>
                          <a:cubicBezTo>
                            <a:pt x="29" y="5"/>
                            <a:pt x="30" y="5"/>
                            <a:pt x="31" y="4"/>
                          </a:cubicBezTo>
                          <a:cubicBezTo>
                            <a:pt x="31" y="4"/>
                            <a:pt x="31" y="4"/>
                            <a:pt x="31" y="4"/>
                          </a:cubicBez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31" y="3"/>
                            <a:pt x="31" y="2"/>
                            <a:pt x="30" y="2"/>
                          </a:cubicBezTo>
                          <a:cubicBezTo>
                            <a:pt x="30" y="2"/>
                            <a:pt x="29" y="2"/>
                            <a:pt x="28" y="2"/>
                          </a:cubicBezTo>
                          <a:cubicBezTo>
                            <a:pt x="28" y="3"/>
                            <a:pt x="27" y="3"/>
                            <a:pt x="26" y="2"/>
                          </a:cubicBezTo>
                          <a:cubicBezTo>
                            <a:pt x="26" y="2"/>
                            <a:pt x="26" y="2"/>
                            <a:pt x="25" y="2"/>
                          </a:cubicBezTo>
                          <a:cubicBezTo>
                            <a:pt x="25" y="3"/>
                            <a:pt x="25" y="3"/>
                            <a:pt x="25" y="3"/>
                          </a:cubicBezTo>
                          <a:cubicBezTo>
                            <a:pt x="25" y="3"/>
                            <a:pt x="25" y="2"/>
                            <a:pt x="24" y="2"/>
                          </a:cubicBezTo>
                          <a:cubicBezTo>
                            <a:pt x="24" y="2"/>
                            <a:pt x="23" y="2"/>
                            <a:pt x="23" y="2"/>
                          </a:cubicBezTo>
                          <a:cubicBezTo>
                            <a:pt x="22" y="2"/>
                            <a:pt x="22" y="2"/>
                            <a:pt x="22" y="3"/>
                          </a:cubicBezTo>
                          <a:cubicBezTo>
                            <a:pt x="21" y="2"/>
                            <a:pt x="20" y="2"/>
                            <a:pt x="20" y="2"/>
                          </a:cubicBezTo>
                          <a:cubicBezTo>
                            <a:pt x="20" y="2"/>
                            <a:pt x="20" y="2"/>
                            <a:pt x="19" y="2"/>
                          </a:cubicBezTo>
                          <a:cubicBezTo>
                            <a:pt x="19" y="1"/>
                            <a:pt x="19" y="1"/>
                            <a:pt x="19" y="1"/>
                          </a:cubicBezTo>
                          <a:cubicBezTo>
                            <a:pt x="17" y="1"/>
                            <a:pt x="15" y="1"/>
                            <a:pt x="13" y="1"/>
                          </a:cubicBezTo>
                          <a:cubicBezTo>
                            <a:pt x="13" y="1"/>
                            <a:pt x="13" y="2"/>
                            <a:pt x="13" y="2"/>
                          </a:cubicBezTo>
                          <a:cubicBezTo>
                            <a:pt x="12" y="2"/>
                            <a:pt x="11" y="2"/>
                            <a:pt x="11" y="2"/>
                          </a:cubicBezTo>
                          <a:cubicBezTo>
                            <a:pt x="11" y="2"/>
                            <a:pt x="10" y="2"/>
                            <a:pt x="10" y="2"/>
                          </a:cubicBezTo>
                          <a:cubicBezTo>
                            <a:pt x="10" y="1"/>
                            <a:pt x="10" y="1"/>
                            <a:pt x="9" y="1"/>
                          </a:cubicBezTo>
                          <a:cubicBezTo>
                            <a:pt x="8" y="1"/>
                            <a:pt x="7" y="1"/>
                            <a:pt x="7" y="1"/>
                          </a:cubicBezTo>
                          <a:cubicBezTo>
                            <a:pt x="6" y="1"/>
                            <a:pt x="6" y="1"/>
                            <a:pt x="6" y="1"/>
                          </a:cubicBezTo>
                          <a:cubicBezTo>
                            <a:pt x="6" y="1"/>
                            <a:pt x="5" y="0"/>
                            <a:pt x="5" y="0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lose/>
                          <a:moveTo>
                            <a:pt x="17" y="3"/>
                          </a:moveTo>
                          <a:cubicBezTo>
                            <a:pt x="17" y="3"/>
                            <a:pt x="17" y="3"/>
                            <a:pt x="17" y="3"/>
                          </a:cubicBezTo>
                          <a:cubicBezTo>
                            <a:pt x="17" y="3"/>
                            <a:pt x="17" y="3"/>
                            <a:pt x="17" y="3"/>
                          </a:cubicBezTo>
                          <a:cubicBezTo>
                            <a:pt x="17" y="3"/>
                            <a:pt x="17" y="3"/>
                            <a:pt x="17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6" name="Freeform 2199">
                      <a:extLst>
                        <a:ext uri="{FF2B5EF4-FFF2-40B4-BE49-F238E27FC236}">
                          <a16:creationId xmlns:a16="http://schemas.microsoft.com/office/drawing/2014/main" id="{9E04D0A3-48D5-42C0-86AE-54C750781E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805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1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7" name="Freeform 2200">
                      <a:extLst>
                        <a:ext uri="{FF2B5EF4-FFF2-40B4-BE49-F238E27FC236}">
                          <a16:creationId xmlns:a16="http://schemas.microsoft.com/office/drawing/2014/main" id="{BE141955-4659-4DC4-BFA1-42040F55769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81" y="3867"/>
                      <a:ext cx="43" cy="48"/>
                    </a:xfrm>
                    <a:custGeom>
                      <a:avLst/>
                      <a:gdLst>
                        <a:gd name="T0" fmla="*/ 14 w 16"/>
                        <a:gd name="T1" fmla="*/ 14 h 18"/>
                        <a:gd name="T2" fmla="*/ 14 w 16"/>
                        <a:gd name="T3" fmla="*/ 14 h 18"/>
                        <a:gd name="T4" fmla="*/ 13 w 16"/>
                        <a:gd name="T5" fmla="*/ 12 h 18"/>
                        <a:gd name="T6" fmla="*/ 12 w 16"/>
                        <a:gd name="T7" fmla="*/ 11 h 18"/>
                        <a:gd name="T8" fmla="*/ 11 w 16"/>
                        <a:gd name="T9" fmla="*/ 9 h 18"/>
                        <a:gd name="T10" fmla="*/ 10 w 16"/>
                        <a:gd name="T11" fmla="*/ 9 h 18"/>
                        <a:gd name="T12" fmla="*/ 9 w 16"/>
                        <a:gd name="T13" fmla="*/ 8 h 18"/>
                        <a:gd name="T14" fmla="*/ 9 w 16"/>
                        <a:gd name="T15" fmla="*/ 7 h 18"/>
                        <a:gd name="T16" fmla="*/ 8 w 16"/>
                        <a:gd name="T17" fmla="*/ 7 h 18"/>
                        <a:gd name="T18" fmla="*/ 7 w 16"/>
                        <a:gd name="T19" fmla="*/ 6 h 18"/>
                        <a:gd name="T20" fmla="*/ 7 w 16"/>
                        <a:gd name="T21" fmla="*/ 6 h 18"/>
                        <a:gd name="T22" fmla="*/ 6 w 16"/>
                        <a:gd name="T23" fmla="*/ 5 h 18"/>
                        <a:gd name="T24" fmla="*/ 4 w 16"/>
                        <a:gd name="T25" fmla="*/ 3 h 18"/>
                        <a:gd name="T26" fmla="*/ 4 w 16"/>
                        <a:gd name="T27" fmla="*/ 2 h 18"/>
                        <a:gd name="T28" fmla="*/ 3 w 16"/>
                        <a:gd name="T29" fmla="*/ 1 h 18"/>
                        <a:gd name="T30" fmla="*/ 1 w 16"/>
                        <a:gd name="T31" fmla="*/ 0 h 18"/>
                        <a:gd name="T32" fmla="*/ 1 w 16"/>
                        <a:gd name="T33" fmla="*/ 2 h 18"/>
                        <a:gd name="T34" fmla="*/ 2 w 16"/>
                        <a:gd name="T35" fmla="*/ 2 h 18"/>
                        <a:gd name="T36" fmla="*/ 2 w 16"/>
                        <a:gd name="T37" fmla="*/ 3 h 18"/>
                        <a:gd name="T38" fmla="*/ 3 w 16"/>
                        <a:gd name="T39" fmla="*/ 4 h 18"/>
                        <a:gd name="T40" fmla="*/ 3 w 16"/>
                        <a:gd name="T41" fmla="*/ 4 h 18"/>
                        <a:gd name="T42" fmla="*/ 3 w 16"/>
                        <a:gd name="T43" fmla="*/ 5 h 18"/>
                        <a:gd name="T44" fmla="*/ 5 w 16"/>
                        <a:gd name="T45" fmla="*/ 6 h 18"/>
                        <a:gd name="T46" fmla="*/ 5 w 16"/>
                        <a:gd name="T47" fmla="*/ 6 h 18"/>
                        <a:gd name="T48" fmla="*/ 6 w 16"/>
                        <a:gd name="T49" fmla="*/ 7 h 18"/>
                        <a:gd name="T50" fmla="*/ 6 w 16"/>
                        <a:gd name="T51" fmla="*/ 7 h 18"/>
                        <a:gd name="T52" fmla="*/ 7 w 16"/>
                        <a:gd name="T53" fmla="*/ 8 h 18"/>
                        <a:gd name="T54" fmla="*/ 8 w 16"/>
                        <a:gd name="T55" fmla="*/ 10 h 18"/>
                        <a:gd name="T56" fmla="*/ 10 w 16"/>
                        <a:gd name="T57" fmla="*/ 12 h 18"/>
                        <a:gd name="T58" fmla="*/ 13 w 16"/>
                        <a:gd name="T59" fmla="*/ 15 h 18"/>
                        <a:gd name="T60" fmla="*/ 15 w 16"/>
                        <a:gd name="T61" fmla="*/ 17 h 18"/>
                        <a:gd name="T62" fmla="*/ 16 w 16"/>
                        <a:gd name="T63" fmla="*/ 18 h 18"/>
                        <a:gd name="T64" fmla="*/ 16 w 16"/>
                        <a:gd name="T65" fmla="*/ 17 h 18"/>
                        <a:gd name="T66" fmla="*/ 2 w 16"/>
                        <a:gd name="T67" fmla="*/ 2 h 18"/>
                        <a:gd name="T68" fmla="*/ 2 w 16"/>
                        <a:gd name="T69" fmla="*/ 2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6" h="18">
                          <a:moveTo>
                            <a:pt x="14" y="14"/>
                          </a:move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3"/>
                            <a:pt x="13" y="13"/>
                          </a:cubicBezTo>
                          <a:cubicBezTo>
                            <a:pt x="13" y="12"/>
                            <a:pt x="13" y="12"/>
                            <a:pt x="13" y="12"/>
                          </a:cubicBezTo>
                          <a:cubicBezTo>
                            <a:pt x="13" y="12"/>
                            <a:pt x="13" y="12"/>
                            <a:pt x="13" y="12"/>
                          </a:cubicBezTo>
                          <a:cubicBezTo>
                            <a:pt x="13" y="11"/>
                            <a:pt x="12" y="11"/>
                            <a:pt x="12" y="11"/>
                          </a:cubicBezTo>
                          <a:cubicBezTo>
                            <a:pt x="11" y="10"/>
                            <a:pt x="11" y="10"/>
                            <a:pt x="11" y="10"/>
                          </a:cubicBezTo>
                          <a:cubicBezTo>
                            <a:pt x="11" y="10"/>
                            <a:pt x="11" y="10"/>
                            <a:pt x="11" y="9"/>
                          </a:cubicBezTo>
                          <a:cubicBezTo>
                            <a:pt x="11" y="9"/>
                            <a:pt x="11" y="9"/>
                            <a:pt x="10" y="9"/>
                          </a:cubicBezTo>
                          <a:cubicBezTo>
                            <a:pt x="10" y="9"/>
                            <a:pt x="10" y="9"/>
                            <a:pt x="10" y="9"/>
                          </a:cubicBezTo>
                          <a:cubicBezTo>
                            <a:pt x="10" y="9"/>
                            <a:pt x="10" y="9"/>
                            <a:pt x="9" y="9"/>
                          </a:cubicBezTo>
                          <a:cubicBezTo>
                            <a:pt x="9" y="8"/>
                            <a:pt x="9" y="8"/>
                            <a:pt x="9" y="8"/>
                          </a:cubicBezTo>
                          <a:cubicBezTo>
                            <a:pt x="9" y="8"/>
                            <a:pt x="9" y="8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6" y="6"/>
                            <a:pt x="6" y="6"/>
                            <a:pt x="6" y="5"/>
                          </a:cubicBezTo>
                          <a:cubicBezTo>
                            <a:pt x="6" y="5"/>
                            <a:pt x="5" y="4"/>
                            <a:pt x="5" y="4"/>
                          </a:cubicBezTo>
                          <a:cubicBezTo>
                            <a:pt x="5" y="4"/>
                            <a:pt x="5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2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3"/>
                            <a:pt x="3" y="3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5"/>
                            <a:pt x="3" y="5"/>
                          </a:cubicBezTo>
                          <a:cubicBezTo>
                            <a:pt x="3" y="5"/>
                            <a:pt x="4" y="5"/>
                            <a:pt x="4" y="6"/>
                          </a:cubicBezTo>
                          <a:cubicBezTo>
                            <a:pt x="4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5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8"/>
                            <a:pt x="6" y="8"/>
                            <a:pt x="7" y="8"/>
                          </a:cubicBezTo>
                          <a:cubicBezTo>
                            <a:pt x="7" y="9"/>
                            <a:pt x="7" y="9"/>
                            <a:pt x="8" y="9"/>
                          </a:cubicBezTo>
                          <a:cubicBezTo>
                            <a:pt x="8" y="9"/>
                            <a:pt x="8" y="9"/>
                            <a:pt x="8" y="10"/>
                          </a:cubicBezTo>
                          <a:cubicBezTo>
                            <a:pt x="8" y="10"/>
                            <a:pt x="8" y="10"/>
                            <a:pt x="9" y="11"/>
                          </a:cubicBezTo>
                          <a:cubicBezTo>
                            <a:pt x="9" y="11"/>
                            <a:pt x="9" y="12"/>
                            <a:pt x="10" y="12"/>
                          </a:cubicBezTo>
                          <a:cubicBezTo>
                            <a:pt x="10" y="13"/>
                            <a:pt x="11" y="13"/>
                            <a:pt x="11" y="14"/>
                          </a:cubicBezTo>
                          <a:cubicBezTo>
                            <a:pt x="12" y="14"/>
                            <a:pt x="12" y="15"/>
                            <a:pt x="13" y="15"/>
                          </a:cubicBezTo>
                          <a:cubicBezTo>
                            <a:pt x="13" y="15"/>
                            <a:pt x="13" y="15"/>
                            <a:pt x="14" y="16"/>
                          </a:cubicBezTo>
                          <a:cubicBezTo>
                            <a:pt x="14" y="16"/>
                            <a:pt x="15" y="16"/>
                            <a:pt x="15" y="17"/>
                          </a:cubicBezTo>
                          <a:cubicBezTo>
                            <a:pt x="15" y="17"/>
                            <a:pt x="15" y="17"/>
                            <a:pt x="15" y="18"/>
                          </a:cubicBezTo>
                          <a:cubicBezTo>
                            <a:pt x="15" y="18"/>
                            <a:pt x="15" y="18"/>
                            <a:pt x="16" y="18"/>
                          </a:cubicBezTo>
                          <a:cubicBezTo>
                            <a:pt x="16" y="18"/>
                            <a:pt x="16" y="18"/>
                            <a:pt x="16" y="17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6"/>
                            <a:pt x="16" y="15"/>
                            <a:pt x="14" y="14"/>
                          </a:cubicBezTo>
                          <a:close/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8" name="Freeform 2201">
                      <a:extLst>
                        <a:ext uri="{FF2B5EF4-FFF2-40B4-BE49-F238E27FC236}">
                          <a16:creationId xmlns:a16="http://schemas.microsoft.com/office/drawing/2014/main" id="{317FE2F2-E4D8-4213-AFBA-7EB102D8C3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" y="3274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2 h 3"/>
                        <a:gd name="T2" fmla="*/ 2 w 2"/>
                        <a:gd name="T3" fmla="*/ 1 h 3"/>
                        <a:gd name="T4" fmla="*/ 1 w 2"/>
                        <a:gd name="T5" fmla="*/ 1 h 3"/>
                        <a:gd name="T6" fmla="*/ 1 w 2"/>
                        <a:gd name="T7" fmla="*/ 2 h 3"/>
                        <a:gd name="T8" fmla="*/ 0 w 2"/>
                        <a:gd name="T9" fmla="*/ 2 h 3"/>
                        <a:gd name="T10" fmla="*/ 0 w 2"/>
                        <a:gd name="T11" fmla="*/ 3 h 3"/>
                        <a:gd name="T12" fmla="*/ 1 w 2"/>
                        <a:gd name="T13" fmla="*/ 3 h 3"/>
                        <a:gd name="T14" fmla="*/ 2 w 2"/>
                        <a:gd name="T15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2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199" name="Freeform 2202">
                      <a:extLst>
                        <a:ext uri="{FF2B5EF4-FFF2-40B4-BE49-F238E27FC236}">
                          <a16:creationId xmlns:a16="http://schemas.microsoft.com/office/drawing/2014/main" id="{97E6F8BB-450D-4E32-8D28-77669351AA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51" y="2625"/>
                      <a:ext cx="8" cy="8"/>
                    </a:xfrm>
                    <a:custGeom>
                      <a:avLst/>
                      <a:gdLst>
                        <a:gd name="T0" fmla="*/ 2 w 3"/>
                        <a:gd name="T1" fmla="*/ 3 h 3"/>
                        <a:gd name="T2" fmla="*/ 2 w 3"/>
                        <a:gd name="T3" fmla="*/ 2 h 3"/>
                        <a:gd name="T4" fmla="*/ 2 w 3"/>
                        <a:gd name="T5" fmla="*/ 0 h 3"/>
                        <a:gd name="T6" fmla="*/ 1 w 3"/>
                        <a:gd name="T7" fmla="*/ 1 h 3"/>
                        <a:gd name="T8" fmla="*/ 1 w 3"/>
                        <a:gd name="T9" fmla="*/ 2 h 3"/>
                        <a:gd name="T10" fmla="*/ 2 w 3"/>
                        <a:gd name="T11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2" y="3"/>
                          </a:moveTo>
                          <a:cubicBezTo>
                            <a:pt x="2" y="3"/>
                            <a:pt x="2" y="2"/>
                            <a:pt x="2" y="2"/>
                          </a:cubicBezTo>
                          <a:cubicBezTo>
                            <a:pt x="3" y="1"/>
                            <a:pt x="3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0" name="Freeform 2203">
                      <a:extLst>
                        <a:ext uri="{FF2B5EF4-FFF2-40B4-BE49-F238E27FC236}">
                          <a16:creationId xmlns:a16="http://schemas.microsoft.com/office/drawing/2014/main" id="{14F8B3B5-A54A-41E0-BF47-BFD7C9A73A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3" y="2652"/>
                      <a:ext cx="6" cy="13"/>
                    </a:xfrm>
                    <a:custGeom>
                      <a:avLst/>
                      <a:gdLst>
                        <a:gd name="T0" fmla="*/ 0 w 2"/>
                        <a:gd name="T1" fmla="*/ 4 h 5"/>
                        <a:gd name="T2" fmla="*/ 1 w 2"/>
                        <a:gd name="T3" fmla="*/ 4 h 5"/>
                        <a:gd name="T4" fmla="*/ 2 w 2"/>
                        <a:gd name="T5" fmla="*/ 3 h 5"/>
                        <a:gd name="T6" fmla="*/ 2 w 2"/>
                        <a:gd name="T7" fmla="*/ 4 h 5"/>
                        <a:gd name="T8" fmla="*/ 2 w 2"/>
                        <a:gd name="T9" fmla="*/ 3 h 5"/>
                        <a:gd name="T10" fmla="*/ 2 w 2"/>
                        <a:gd name="T11" fmla="*/ 1 h 5"/>
                        <a:gd name="T12" fmla="*/ 1 w 2"/>
                        <a:gd name="T13" fmla="*/ 1 h 5"/>
                        <a:gd name="T14" fmla="*/ 1 w 2"/>
                        <a:gd name="T15" fmla="*/ 1 h 5"/>
                        <a:gd name="T16" fmla="*/ 0 w 2"/>
                        <a:gd name="T17" fmla="*/ 4 h 5"/>
                        <a:gd name="T18" fmla="*/ 0 w 2"/>
                        <a:gd name="T19" fmla="*/ 4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" h="5">
                          <a:moveTo>
                            <a:pt x="0" y="4"/>
                          </a:moveTo>
                          <a:cubicBezTo>
                            <a:pt x="0" y="5"/>
                            <a:pt x="0" y="5"/>
                            <a:pt x="1" y="4"/>
                          </a:cubicBezTo>
                          <a:cubicBezTo>
                            <a:pt x="1" y="4"/>
                            <a:pt x="1" y="4"/>
                            <a:pt x="2" y="3"/>
                          </a:cubicBezTo>
                          <a:cubicBezTo>
                            <a:pt x="2" y="3"/>
                            <a:pt x="2" y="4"/>
                            <a:pt x="2" y="4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3"/>
                            <a:pt x="0" y="4"/>
                          </a:cubicBezTo>
                          <a:cubicBezTo>
                            <a:pt x="0" y="4"/>
                            <a:pt x="0" y="4"/>
                            <a:pt x="0" y="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1" name="Freeform 2204">
                      <a:extLst>
                        <a:ext uri="{FF2B5EF4-FFF2-40B4-BE49-F238E27FC236}">
                          <a16:creationId xmlns:a16="http://schemas.microsoft.com/office/drawing/2014/main" id="{083511CC-80C6-4590-9C7D-FE13036B42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26" y="2461"/>
                      <a:ext cx="5" cy="9"/>
                    </a:xfrm>
                    <a:custGeom>
                      <a:avLst/>
                      <a:gdLst>
                        <a:gd name="T0" fmla="*/ 1 w 2"/>
                        <a:gd name="T1" fmla="*/ 2 h 3"/>
                        <a:gd name="T2" fmla="*/ 1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1 h 3"/>
                        <a:gd name="T8" fmla="*/ 1 w 2"/>
                        <a:gd name="T9" fmla="*/ 1 h 3"/>
                        <a:gd name="T10" fmla="*/ 0 w 2"/>
                        <a:gd name="T11" fmla="*/ 1 h 3"/>
                        <a:gd name="T12" fmla="*/ 1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2" name="Freeform 2205">
                      <a:extLst>
                        <a:ext uri="{FF2B5EF4-FFF2-40B4-BE49-F238E27FC236}">
                          <a16:creationId xmlns:a16="http://schemas.microsoft.com/office/drawing/2014/main" id="{A65298F6-1107-4942-8BD2-8926108E1D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" y="3009"/>
                      <a:ext cx="8" cy="5"/>
                    </a:xfrm>
                    <a:custGeom>
                      <a:avLst/>
                      <a:gdLst>
                        <a:gd name="T0" fmla="*/ 2 w 3"/>
                        <a:gd name="T1" fmla="*/ 1 h 2"/>
                        <a:gd name="T2" fmla="*/ 2 w 3"/>
                        <a:gd name="T3" fmla="*/ 0 h 2"/>
                        <a:gd name="T4" fmla="*/ 1 w 3"/>
                        <a:gd name="T5" fmla="*/ 0 h 2"/>
                        <a:gd name="T6" fmla="*/ 1 w 3"/>
                        <a:gd name="T7" fmla="*/ 0 h 2"/>
                        <a:gd name="T8" fmla="*/ 0 w 3"/>
                        <a:gd name="T9" fmla="*/ 0 h 2"/>
                        <a:gd name="T10" fmla="*/ 1 w 3"/>
                        <a:gd name="T11" fmla="*/ 1 h 2"/>
                        <a:gd name="T12" fmla="*/ 1 w 3"/>
                        <a:gd name="T13" fmla="*/ 2 h 2"/>
                        <a:gd name="T14" fmla="*/ 2 w 3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2" y="1"/>
                          </a:moveTo>
                          <a:cubicBezTo>
                            <a:pt x="3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3" name="Freeform 2206">
                      <a:extLst>
                        <a:ext uri="{FF2B5EF4-FFF2-40B4-BE49-F238E27FC236}">
                          <a16:creationId xmlns:a16="http://schemas.microsoft.com/office/drawing/2014/main" id="{0E4D8CB4-9A44-4AE3-A3EC-1B0B8A7DC0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71" y="3977"/>
                      <a:ext cx="11" cy="8"/>
                    </a:xfrm>
                    <a:custGeom>
                      <a:avLst/>
                      <a:gdLst>
                        <a:gd name="T0" fmla="*/ 3 w 4"/>
                        <a:gd name="T1" fmla="*/ 1 h 3"/>
                        <a:gd name="T2" fmla="*/ 2 w 4"/>
                        <a:gd name="T3" fmla="*/ 1 h 3"/>
                        <a:gd name="T4" fmla="*/ 0 w 4"/>
                        <a:gd name="T5" fmla="*/ 1 h 3"/>
                        <a:gd name="T6" fmla="*/ 2 w 4"/>
                        <a:gd name="T7" fmla="*/ 2 h 3"/>
                        <a:gd name="T8" fmla="*/ 3 w 4"/>
                        <a:gd name="T9" fmla="*/ 2 h 3"/>
                        <a:gd name="T10" fmla="*/ 3 w 4"/>
                        <a:gd name="T11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1"/>
                          </a:move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ubicBezTo>
                            <a:pt x="1" y="1"/>
                            <a:pt x="2" y="1"/>
                            <a:pt x="2" y="2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4" y="1"/>
                            <a:pt x="4" y="1"/>
                            <a:pt x="3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4" name="Freeform 2207">
                      <a:extLst>
                        <a:ext uri="{FF2B5EF4-FFF2-40B4-BE49-F238E27FC236}">
                          <a16:creationId xmlns:a16="http://schemas.microsoft.com/office/drawing/2014/main" id="{8742B1A7-D8DE-4408-8FD6-6C1295AE9B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1" y="3956"/>
                      <a:ext cx="5" cy="8"/>
                    </a:xfrm>
                    <a:custGeom>
                      <a:avLst/>
                      <a:gdLst>
                        <a:gd name="T0" fmla="*/ 1 w 2"/>
                        <a:gd name="T1" fmla="*/ 2 h 3"/>
                        <a:gd name="T2" fmla="*/ 2 w 2"/>
                        <a:gd name="T3" fmla="*/ 1 h 3"/>
                        <a:gd name="T4" fmla="*/ 2 w 2"/>
                        <a:gd name="T5" fmla="*/ 0 h 3"/>
                        <a:gd name="T6" fmla="*/ 1 w 2"/>
                        <a:gd name="T7" fmla="*/ 0 h 3"/>
                        <a:gd name="T8" fmla="*/ 1 w 2"/>
                        <a:gd name="T9" fmla="*/ 2 h 3"/>
                        <a:gd name="T10" fmla="*/ 1 w 2"/>
                        <a:gd name="T11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2"/>
                          </a:moveTo>
                          <a:cubicBezTo>
                            <a:pt x="1" y="3"/>
                            <a:pt x="2" y="2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5" name="Freeform 2208">
                      <a:extLst>
                        <a:ext uri="{FF2B5EF4-FFF2-40B4-BE49-F238E27FC236}">
                          <a16:creationId xmlns:a16="http://schemas.microsoft.com/office/drawing/2014/main" id="{FF53034F-2A60-4CD7-A306-33904E0A05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2799"/>
                      <a:ext cx="14" cy="9"/>
                    </a:xfrm>
                    <a:custGeom>
                      <a:avLst/>
                      <a:gdLst>
                        <a:gd name="T0" fmla="*/ 0 w 5"/>
                        <a:gd name="T1" fmla="*/ 3 h 3"/>
                        <a:gd name="T2" fmla="*/ 3 w 5"/>
                        <a:gd name="T3" fmla="*/ 2 h 3"/>
                        <a:gd name="T4" fmla="*/ 5 w 5"/>
                        <a:gd name="T5" fmla="*/ 1 h 3"/>
                        <a:gd name="T6" fmla="*/ 5 w 5"/>
                        <a:gd name="T7" fmla="*/ 0 h 3"/>
                        <a:gd name="T8" fmla="*/ 4 w 5"/>
                        <a:gd name="T9" fmla="*/ 0 h 3"/>
                        <a:gd name="T10" fmla="*/ 2 w 5"/>
                        <a:gd name="T11" fmla="*/ 2 h 3"/>
                        <a:gd name="T12" fmla="*/ 0 w 5"/>
                        <a:gd name="T13" fmla="*/ 2 h 3"/>
                        <a:gd name="T14" fmla="*/ 0 w 5"/>
                        <a:gd name="T15" fmla="*/ 3 h 3"/>
                        <a:gd name="T16" fmla="*/ 0 w 5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0" y="3"/>
                          </a:moveTo>
                          <a:cubicBezTo>
                            <a:pt x="1" y="3"/>
                            <a:pt x="2" y="3"/>
                            <a:pt x="3" y="2"/>
                          </a:cubicBezTo>
                          <a:cubicBezTo>
                            <a:pt x="3" y="2"/>
                            <a:pt x="4" y="2"/>
                            <a:pt x="5" y="1"/>
                          </a:cubicBezTo>
                          <a:cubicBezTo>
                            <a:pt x="5" y="1"/>
                            <a:pt x="5" y="1"/>
                            <a:pt x="5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3" y="1"/>
                            <a:pt x="2" y="1"/>
                            <a:pt x="2" y="2"/>
                          </a:cubicBezTo>
                          <a:cubicBezTo>
                            <a:pt x="1" y="2"/>
                            <a:pt x="1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6" name="Freeform 2209">
                      <a:extLst>
                        <a:ext uri="{FF2B5EF4-FFF2-40B4-BE49-F238E27FC236}">
                          <a16:creationId xmlns:a16="http://schemas.microsoft.com/office/drawing/2014/main" id="{27FD701F-75A6-4AB3-83A3-DB6C311F26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6" y="3033"/>
                      <a:ext cx="11" cy="13"/>
                    </a:xfrm>
                    <a:custGeom>
                      <a:avLst/>
                      <a:gdLst>
                        <a:gd name="T0" fmla="*/ 1 w 4"/>
                        <a:gd name="T1" fmla="*/ 3 h 5"/>
                        <a:gd name="T2" fmla="*/ 2 w 4"/>
                        <a:gd name="T3" fmla="*/ 5 h 5"/>
                        <a:gd name="T4" fmla="*/ 2 w 4"/>
                        <a:gd name="T5" fmla="*/ 5 h 5"/>
                        <a:gd name="T6" fmla="*/ 2 w 4"/>
                        <a:gd name="T7" fmla="*/ 5 h 5"/>
                        <a:gd name="T8" fmla="*/ 2 w 4"/>
                        <a:gd name="T9" fmla="*/ 5 h 5"/>
                        <a:gd name="T10" fmla="*/ 3 w 4"/>
                        <a:gd name="T11" fmla="*/ 5 h 5"/>
                        <a:gd name="T12" fmla="*/ 4 w 4"/>
                        <a:gd name="T13" fmla="*/ 4 h 5"/>
                        <a:gd name="T14" fmla="*/ 3 w 4"/>
                        <a:gd name="T15" fmla="*/ 2 h 5"/>
                        <a:gd name="T16" fmla="*/ 3 w 4"/>
                        <a:gd name="T17" fmla="*/ 2 h 5"/>
                        <a:gd name="T18" fmla="*/ 3 w 4"/>
                        <a:gd name="T19" fmla="*/ 2 h 5"/>
                        <a:gd name="T20" fmla="*/ 2 w 4"/>
                        <a:gd name="T21" fmla="*/ 1 h 5"/>
                        <a:gd name="T22" fmla="*/ 1 w 4"/>
                        <a:gd name="T23" fmla="*/ 1 h 5"/>
                        <a:gd name="T24" fmla="*/ 1 w 4"/>
                        <a:gd name="T25" fmla="*/ 1 h 5"/>
                        <a:gd name="T26" fmla="*/ 1 w 4"/>
                        <a:gd name="T27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1" y="3"/>
                          </a:moveTo>
                          <a:cubicBezTo>
                            <a:pt x="1" y="4"/>
                            <a:pt x="2" y="4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4" y="5"/>
                            <a:pt x="4" y="5"/>
                            <a:pt x="4" y="4"/>
                          </a:cubicBezTo>
                          <a:cubicBezTo>
                            <a:pt x="4" y="3"/>
                            <a:pt x="4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2"/>
                            <a:pt x="0" y="3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7" name="Freeform 2210">
                      <a:extLst>
                        <a:ext uri="{FF2B5EF4-FFF2-40B4-BE49-F238E27FC236}">
                          <a16:creationId xmlns:a16="http://schemas.microsoft.com/office/drawing/2014/main" id="{FCF1294F-4078-4A54-8F80-CCFE961DC2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3779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0 h 2"/>
                        <a:gd name="T4" fmla="*/ 0 w 2"/>
                        <a:gd name="T5" fmla="*/ 1 h 2"/>
                        <a:gd name="T6" fmla="*/ 0 w 2"/>
                        <a:gd name="T7" fmla="*/ 1 h 2"/>
                        <a:gd name="T8" fmla="*/ 0 w 2"/>
                        <a:gd name="T9" fmla="*/ 1 h 2"/>
                        <a:gd name="T10" fmla="*/ 0 w 2"/>
                        <a:gd name="T11" fmla="*/ 1 h 2"/>
                        <a:gd name="T12" fmla="*/ 1 w 2"/>
                        <a:gd name="T13" fmla="*/ 2 h 2"/>
                        <a:gd name="T14" fmla="*/ 2 w 2"/>
                        <a:gd name="T15" fmla="*/ 1 h 2"/>
                        <a:gd name="T16" fmla="*/ 1 w 2"/>
                        <a:gd name="T1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8" name="Freeform 2211">
                      <a:extLst>
                        <a:ext uri="{FF2B5EF4-FFF2-40B4-BE49-F238E27FC236}">
                          <a16:creationId xmlns:a16="http://schemas.microsoft.com/office/drawing/2014/main" id="{8DEE46A1-84E8-4B21-B1A5-52A6C29408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677"/>
                      <a:ext cx="11" cy="21"/>
                    </a:xfrm>
                    <a:custGeom>
                      <a:avLst/>
                      <a:gdLst>
                        <a:gd name="T0" fmla="*/ 4 w 4"/>
                        <a:gd name="T1" fmla="*/ 7 h 8"/>
                        <a:gd name="T2" fmla="*/ 4 w 4"/>
                        <a:gd name="T3" fmla="*/ 6 h 8"/>
                        <a:gd name="T4" fmla="*/ 4 w 4"/>
                        <a:gd name="T5" fmla="*/ 5 h 8"/>
                        <a:gd name="T6" fmla="*/ 3 w 4"/>
                        <a:gd name="T7" fmla="*/ 5 h 8"/>
                        <a:gd name="T8" fmla="*/ 3 w 4"/>
                        <a:gd name="T9" fmla="*/ 4 h 8"/>
                        <a:gd name="T10" fmla="*/ 2 w 4"/>
                        <a:gd name="T11" fmla="*/ 4 h 8"/>
                        <a:gd name="T12" fmla="*/ 2 w 4"/>
                        <a:gd name="T13" fmla="*/ 4 h 8"/>
                        <a:gd name="T14" fmla="*/ 2 w 4"/>
                        <a:gd name="T15" fmla="*/ 2 h 8"/>
                        <a:gd name="T16" fmla="*/ 1 w 4"/>
                        <a:gd name="T17" fmla="*/ 1 h 8"/>
                        <a:gd name="T18" fmla="*/ 1 w 4"/>
                        <a:gd name="T19" fmla="*/ 1 h 8"/>
                        <a:gd name="T20" fmla="*/ 1 w 4"/>
                        <a:gd name="T21" fmla="*/ 1 h 8"/>
                        <a:gd name="T22" fmla="*/ 1 w 4"/>
                        <a:gd name="T23" fmla="*/ 1 h 8"/>
                        <a:gd name="T24" fmla="*/ 0 w 4"/>
                        <a:gd name="T25" fmla="*/ 1 h 8"/>
                        <a:gd name="T26" fmla="*/ 0 w 4"/>
                        <a:gd name="T27" fmla="*/ 2 h 8"/>
                        <a:gd name="T28" fmla="*/ 1 w 4"/>
                        <a:gd name="T29" fmla="*/ 3 h 8"/>
                        <a:gd name="T30" fmla="*/ 1 w 4"/>
                        <a:gd name="T31" fmla="*/ 4 h 8"/>
                        <a:gd name="T32" fmla="*/ 1 w 4"/>
                        <a:gd name="T33" fmla="*/ 4 h 8"/>
                        <a:gd name="T34" fmla="*/ 1 w 4"/>
                        <a:gd name="T35" fmla="*/ 6 h 8"/>
                        <a:gd name="T36" fmla="*/ 2 w 4"/>
                        <a:gd name="T37" fmla="*/ 6 h 8"/>
                        <a:gd name="T38" fmla="*/ 2 w 4"/>
                        <a:gd name="T39" fmla="*/ 6 h 8"/>
                        <a:gd name="T40" fmla="*/ 3 w 4"/>
                        <a:gd name="T41" fmla="*/ 7 h 8"/>
                        <a:gd name="T42" fmla="*/ 4 w 4"/>
                        <a:gd name="T43" fmla="*/ 7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" h="8">
                          <a:moveTo>
                            <a:pt x="4" y="7"/>
                          </a:moveTo>
                          <a:cubicBezTo>
                            <a:pt x="4" y="7"/>
                            <a:pt x="4" y="7"/>
                            <a:pt x="4" y="6"/>
                          </a:cubicBezTo>
                          <a:cubicBezTo>
                            <a:pt x="4" y="6"/>
                            <a:pt x="4" y="5"/>
                            <a:pt x="4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4"/>
                            <a:pt x="3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3"/>
                            <a:pt x="2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0" y="5"/>
                            <a:pt x="0" y="5"/>
                            <a:pt x="1" y="6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3" y="7"/>
                          </a:cubicBezTo>
                          <a:cubicBezTo>
                            <a:pt x="4" y="8"/>
                            <a:pt x="4" y="8"/>
                            <a:pt x="4" y="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09" name="Freeform 2212">
                      <a:extLst>
                        <a:ext uri="{FF2B5EF4-FFF2-40B4-BE49-F238E27FC236}">
                          <a16:creationId xmlns:a16="http://schemas.microsoft.com/office/drawing/2014/main" id="{74F97C58-58A9-4150-9C84-0C7E320314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5" y="3280"/>
                      <a:ext cx="8" cy="13"/>
                    </a:xfrm>
                    <a:custGeom>
                      <a:avLst/>
                      <a:gdLst>
                        <a:gd name="T0" fmla="*/ 1 w 3"/>
                        <a:gd name="T1" fmla="*/ 0 h 5"/>
                        <a:gd name="T2" fmla="*/ 1 w 3"/>
                        <a:gd name="T3" fmla="*/ 0 h 5"/>
                        <a:gd name="T4" fmla="*/ 1 w 3"/>
                        <a:gd name="T5" fmla="*/ 0 h 5"/>
                        <a:gd name="T6" fmla="*/ 0 w 3"/>
                        <a:gd name="T7" fmla="*/ 3 h 5"/>
                        <a:gd name="T8" fmla="*/ 1 w 3"/>
                        <a:gd name="T9" fmla="*/ 5 h 5"/>
                        <a:gd name="T10" fmla="*/ 1 w 3"/>
                        <a:gd name="T11" fmla="*/ 5 h 5"/>
                        <a:gd name="T12" fmla="*/ 2 w 3"/>
                        <a:gd name="T13" fmla="*/ 4 h 5"/>
                        <a:gd name="T14" fmla="*/ 2 w 3"/>
                        <a:gd name="T15" fmla="*/ 3 h 5"/>
                        <a:gd name="T16" fmla="*/ 2 w 3"/>
                        <a:gd name="T17" fmla="*/ 3 h 5"/>
                        <a:gd name="T18" fmla="*/ 3 w 3"/>
                        <a:gd name="T19" fmla="*/ 2 h 5"/>
                        <a:gd name="T20" fmla="*/ 3 w 3"/>
                        <a:gd name="T21" fmla="*/ 1 h 5"/>
                        <a:gd name="T22" fmla="*/ 1 w 3"/>
                        <a:gd name="T23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5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2"/>
                            <a:pt x="0" y="3"/>
                          </a:cubicBezTo>
                          <a:cubicBezTo>
                            <a:pt x="0" y="3"/>
                            <a:pt x="1" y="4"/>
                            <a:pt x="1" y="5"/>
                          </a:cubicBezTo>
                          <a:cubicBezTo>
                            <a:pt x="1" y="5"/>
                            <a:pt x="1" y="5"/>
                            <a:pt x="1" y="5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2"/>
                            <a:pt x="3" y="2"/>
                          </a:cubicBezTo>
                          <a:cubicBezTo>
                            <a:pt x="2" y="1"/>
                            <a:pt x="2" y="1"/>
                            <a:pt x="3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0" name="Freeform 2213">
                      <a:extLst>
                        <a:ext uri="{FF2B5EF4-FFF2-40B4-BE49-F238E27FC236}">
                          <a16:creationId xmlns:a16="http://schemas.microsoft.com/office/drawing/2014/main" id="{48B2CE79-01E2-452F-BB64-5C13A222BC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" y="3805"/>
                      <a:ext cx="5" cy="6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1 w 2"/>
                        <a:gd name="T3" fmla="*/ 0 h 2"/>
                        <a:gd name="T4" fmla="*/ 0 w 2"/>
                        <a:gd name="T5" fmla="*/ 1 h 2"/>
                        <a:gd name="T6" fmla="*/ 1 w 2"/>
                        <a:gd name="T7" fmla="*/ 1 h 2"/>
                        <a:gd name="T8" fmla="*/ 2 w 2"/>
                        <a:gd name="T9" fmla="*/ 2 h 2"/>
                        <a:gd name="T10" fmla="*/ 2 w 2"/>
                        <a:gd name="T11" fmla="*/ 2 h 2"/>
                        <a:gd name="T12" fmla="*/ 2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1" name="Freeform 2214">
                      <a:extLst>
                        <a:ext uri="{FF2B5EF4-FFF2-40B4-BE49-F238E27FC236}">
                          <a16:creationId xmlns:a16="http://schemas.microsoft.com/office/drawing/2014/main" id="{7703B2DD-8B81-45BC-8B52-2CFDCF211801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460" y="2451"/>
                      <a:ext cx="32" cy="10"/>
                    </a:xfrm>
                    <a:custGeom>
                      <a:avLst/>
                      <a:gdLst>
                        <a:gd name="T0" fmla="*/ 1 w 12"/>
                        <a:gd name="T1" fmla="*/ 3 h 4"/>
                        <a:gd name="T2" fmla="*/ 3 w 12"/>
                        <a:gd name="T3" fmla="*/ 3 h 4"/>
                        <a:gd name="T4" fmla="*/ 5 w 12"/>
                        <a:gd name="T5" fmla="*/ 3 h 4"/>
                        <a:gd name="T6" fmla="*/ 8 w 12"/>
                        <a:gd name="T7" fmla="*/ 3 h 4"/>
                        <a:gd name="T8" fmla="*/ 9 w 12"/>
                        <a:gd name="T9" fmla="*/ 4 h 4"/>
                        <a:gd name="T10" fmla="*/ 11 w 12"/>
                        <a:gd name="T11" fmla="*/ 3 h 4"/>
                        <a:gd name="T12" fmla="*/ 11 w 12"/>
                        <a:gd name="T13" fmla="*/ 2 h 4"/>
                        <a:gd name="T14" fmla="*/ 12 w 12"/>
                        <a:gd name="T15" fmla="*/ 1 h 4"/>
                        <a:gd name="T16" fmla="*/ 11 w 12"/>
                        <a:gd name="T17" fmla="*/ 0 h 4"/>
                        <a:gd name="T18" fmla="*/ 9 w 12"/>
                        <a:gd name="T19" fmla="*/ 0 h 4"/>
                        <a:gd name="T20" fmla="*/ 9 w 12"/>
                        <a:gd name="T21" fmla="*/ 1 h 4"/>
                        <a:gd name="T22" fmla="*/ 8 w 12"/>
                        <a:gd name="T23" fmla="*/ 1 h 4"/>
                        <a:gd name="T24" fmla="*/ 6 w 12"/>
                        <a:gd name="T25" fmla="*/ 1 h 4"/>
                        <a:gd name="T26" fmla="*/ 5 w 12"/>
                        <a:gd name="T27" fmla="*/ 2 h 4"/>
                        <a:gd name="T28" fmla="*/ 5 w 12"/>
                        <a:gd name="T29" fmla="*/ 2 h 4"/>
                        <a:gd name="T30" fmla="*/ 4 w 12"/>
                        <a:gd name="T31" fmla="*/ 1 h 4"/>
                        <a:gd name="T32" fmla="*/ 4 w 12"/>
                        <a:gd name="T33" fmla="*/ 1 h 4"/>
                        <a:gd name="T34" fmla="*/ 4 w 12"/>
                        <a:gd name="T35" fmla="*/ 1 h 4"/>
                        <a:gd name="T36" fmla="*/ 3 w 12"/>
                        <a:gd name="T37" fmla="*/ 1 h 4"/>
                        <a:gd name="T38" fmla="*/ 1 w 12"/>
                        <a:gd name="T39" fmla="*/ 1 h 4"/>
                        <a:gd name="T40" fmla="*/ 0 w 12"/>
                        <a:gd name="T41" fmla="*/ 1 h 4"/>
                        <a:gd name="T42" fmla="*/ 0 w 12"/>
                        <a:gd name="T43" fmla="*/ 2 h 4"/>
                        <a:gd name="T44" fmla="*/ 0 w 12"/>
                        <a:gd name="T45" fmla="*/ 2 h 4"/>
                        <a:gd name="T46" fmla="*/ 1 w 12"/>
                        <a:gd name="T47" fmla="*/ 3 h 4"/>
                        <a:gd name="T48" fmla="*/ 10 w 12"/>
                        <a:gd name="T49" fmla="*/ 1 h 4"/>
                        <a:gd name="T50" fmla="*/ 10 w 12"/>
                        <a:gd name="T51" fmla="*/ 1 h 4"/>
                        <a:gd name="T52" fmla="*/ 10 w 12"/>
                        <a:gd name="T53" fmla="*/ 1 h 4"/>
                        <a:gd name="T54" fmla="*/ 10 w 12"/>
                        <a:gd name="T55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12" h="4">
                          <a:moveTo>
                            <a:pt x="1" y="3"/>
                          </a:moveTo>
                          <a:cubicBezTo>
                            <a:pt x="1" y="3"/>
                            <a:pt x="2" y="3"/>
                            <a:pt x="3" y="3"/>
                          </a:cubicBezTo>
                          <a:cubicBezTo>
                            <a:pt x="4" y="3"/>
                            <a:pt x="4" y="3"/>
                            <a:pt x="5" y="3"/>
                          </a:cubicBezTo>
                          <a:cubicBezTo>
                            <a:pt x="6" y="3"/>
                            <a:pt x="7" y="3"/>
                            <a:pt x="8" y="3"/>
                          </a:cubicBezTo>
                          <a:cubicBezTo>
                            <a:pt x="8" y="4"/>
                            <a:pt x="9" y="4"/>
                            <a:pt x="9" y="4"/>
                          </a:cubicBezTo>
                          <a:cubicBezTo>
                            <a:pt x="10" y="4"/>
                            <a:pt x="10" y="4"/>
                            <a:pt x="11" y="3"/>
                          </a:cubicBezTo>
                          <a:cubicBezTo>
                            <a:pt x="11" y="3"/>
                            <a:pt x="11" y="3"/>
                            <a:pt x="11" y="2"/>
                          </a:cubicBezTo>
                          <a:cubicBezTo>
                            <a:pt x="12" y="2"/>
                            <a:pt x="12" y="2"/>
                            <a:pt x="12" y="1"/>
                          </a:cubicBezTo>
                          <a:cubicBezTo>
                            <a:pt x="12" y="1"/>
                            <a:pt x="12" y="0"/>
                            <a:pt x="11" y="0"/>
                          </a:cubicBezTo>
                          <a:cubicBezTo>
                            <a:pt x="11" y="0"/>
                            <a:pt x="10" y="0"/>
                            <a:pt x="9" y="0"/>
                          </a:cubicBezTo>
                          <a:cubicBezTo>
                            <a:pt x="9" y="0"/>
                            <a:pt x="9" y="1"/>
                            <a:pt x="9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7" y="1"/>
                            <a:pt x="7" y="1"/>
                            <a:pt x="6" y="1"/>
                          </a:cubicBezTo>
                          <a:cubicBezTo>
                            <a:pt x="6" y="2"/>
                            <a:pt x="5" y="2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1"/>
                            <a:pt x="5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1" y="3"/>
                          </a:cubicBezTo>
                          <a:close/>
                          <a:moveTo>
                            <a:pt x="10" y="1"/>
                          </a:move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2" name="Freeform 2215">
                      <a:extLst>
                        <a:ext uri="{FF2B5EF4-FFF2-40B4-BE49-F238E27FC236}">
                          <a16:creationId xmlns:a16="http://schemas.microsoft.com/office/drawing/2014/main" id="{AAF8B9AA-6E74-4321-9078-FCB8D743B6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8" y="3913"/>
                      <a:ext cx="8" cy="10"/>
                    </a:xfrm>
                    <a:custGeom>
                      <a:avLst/>
                      <a:gdLst>
                        <a:gd name="T0" fmla="*/ 0 w 3"/>
                        <a:gd name="T1" fmla="*/ 0 h 4"/>
                        <a:gd name="T2" fmla="*/ 0 w 3"/>
                        <a:gd name="T3" fmla="*/ 1 h 4"/>
                        <a:gd name="T4" fmla="*/ 0 w 3"/>
                        <a:gd name="T5" fmla="*/ 3 h 4"/>
                        <a:gd name="T6" fmla="*/ 1 w 3"/>
                        <a:gd name="T7" fmla="*/ 4 h 4"/>
                        <a:gd name="T8" fmla="*/ 1 w 3"/>
                        <a:gd name="T9" fmla="*/ 3 h 4"/>
                        <a:gd name="T10" fmla="*/ 1 w 3"/>
                        <a:gd name="T11" fmla="*/ 3 h 4"/>
                        <a:gd name="T12" fmla="*/ 1 w 3"/>
                        <a:gd name="T13" fmla="*/ 4 h 4"/>
                        <a:gd name="T14" fmla="*/ 2 w 3"/>
                        <a:gd name="T15" fmla="*/ 4 h 4"/>
                        <a:gd name="T16" fmla="*/ 2 w 3"/>
                        <a:gd name="T17" fmla="*/ 1 h 4"/>
                        <a:gd name="T18" fmla="*/ 0 w 3"/>
                        <a:gd name="T19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3"/>
                          </a:cubicBezTo>
                          <a:cubicBezTo>
                            <a:pt x="1" y="3"/>
                            <a:pt x="1" y="3"/>
                            <a:pt x="1" y="4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3" name="Freeform 2216">
                      <a:extLst>
                        <a:ext uri="{FF2B5EF4-FFF2-40B4-BE49-F238E27FC236}">
                          <a16:creationId xmlns:a16="http://schemas.microsoft.com/office/drawing/2014/main" id="{C1B4FD8C-8809-44AD-BA1B-069BC95EE7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99" y="3915"/>
                      <a:ext cx="13" cy="8"/>
                    </a:xfrm>
                    <a:custGeom>
                      <a:avLst/>
                      <a:gdLst>
                        <a:gd name="T0" fmla="*/ 3 w 5"/>
                        <a:gd name="T1" fmla="*/ 0 h 3"/>
                        <a:gd name="T2" fmla="*/ 2 w 5"/>
                        <a:gd name="T3" fmla="*/ 1 h 3"/>
                        <a:gd name="T4" fmla="*/ 1 w 5"/>
                        <a:gd name="T5" fmla="*/ 1 h 3"/>
                        <a:gd name="T6" fmla="*/ 0 w 5"/>
                        <a:gd name="T7" fmla="*/ 2 h 3"/>
                        <a:gd name="T8" fmla="*/ 1 w 5"/>
                        <a:gd name="T9" fmla="*/ 3 h 3"/>
                        <a:gd name="T10" fmla="*/ 1 w 5"/>
                        <a:gd name="T11" fmla="*/ 3 h 3"/>
                        <a:gd name="T12" fmla="*/ 3 w 5"/>
                        <a:gd name="T13" fmla="*/ 3 h 3"/>
                        <a:gd name="T14" fmla="*/ 3 w 5"/>
                        <a:gd name="T15" fmla="*/ 2 h 3"/>
                        <a:gd name="T16" fmla="*/ 4 w 5"/>
                        <a:gd name="T17" fmla="*/ 2 h 3"/>
                        <a:gd name="T18" fmla="*/ 5 w 5"/>
                        <a:gd name="T19" fmla="*/ 1 h 3"/>
                        <a:gd name="T20" fmla="*/ 4 w 5"/>
                        <a:gd name="T21" fmla="*/ 1 h 3"/>
                        <a:gd name="T22" fmla="*/ 3 w 5"/>
                        <a:gd name="T23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3" y="0"/>
                          </a:move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3"/>
                            <a:pt x="3" y="3"/>
                          </a:cubicBezTo>
                          <a:cubicBezTo>
                            <a:pt x="3" y="3"/>
                            <a:pt x="3" y="2"/>
                            <a:pt x="3" y="2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5" y="1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4" name="Freeform 2217">
                      <a:extLst>
                        <a:ext uri="{FF2B5EF4-FFF2-40B4-BE49-F238E27FC236}">
                          <a16:creationId xmlns:a16="http://schemas.microsoft.com/office/drawing/2014/main" id="{EBA05989-8BE9-4F40-8ABD-F6DE75ACB0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78" y="3907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1 h 3"/>
                        <a:gd name="T2" fmla="*/ 1 w 2"/>
                        <a:gd name="T3" fmla="*/ 2 h 3"/>
                        <a:gd name="T4" fmla="*/ 2 w 2"/>
                        <a:gd name="T5" fmla="*/ 2 h 3"/>
                        <a:gd name="T6" fmla="*/ 2 w 2"/>
                        <a:gd name="T7" fmla="*/ 1 h 3"/>
                        <a:gd name="T8" fmla="*/ 0 w 2"/>
                        <a:gd name="T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5" name="Freeform 2218">
                      <a:extLst>
                        <a:ext uri="{FF2B5EF4-FFF2-40B4-BE49-F238E27FC236}">
                          <a16:creationId xmlns:a16="http://schemas.microsoft.com/office/drawing/2014/main" id="{F8E2C98D-3E01-4E31-A9EA-76FD68A5FE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6" y="2655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2 h 2"/>
                        <a:gd name="T2" fmla="*/ 1 w 2"/>
                        <a:gd name="T3" fmla="*/ 2 h 2"/>
                        <a:gd name="T4" fmla="*/ 1 w 2"/>
                        <a:gd name="T5" fmla="*/ 1 h 2"/>
                        <a:gd name="T6" fmla="*/ 0 w 2"/>
                        <a:gd name="T7" fmla="*/ 1 h 2"/>
                        <a:gd name="T8" fmla="*/ 0 w 2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6" name="Freeform 2219">
                      <a:extLst>
                        <a:ext uri="{FF2B5EF4-FFF2-40B4-BE49-F238E27FC236}">
                          <a16:creationId xmlns:a16="http://schemas.microsoft.com/office/drawing/2014/main" id="{53631821-7AF1-4FC9-9B18-23F7733BBA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0" y="3768"/>
                      <a:ext cx="5" cy="5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2 w 2"/>
                        <a:gd name="T3" fmla="*/ 1 h 2"/>
                        <a:gd name="T4" fmla="*/ 0 w 2"/>
                        <a:gd name="T5" fmla="*/ 0 h 2"/>
                        <a:gd name="T6" fmla="*/ 0 w 2"/>
                        <a:gd name="T7" fmla="*/ 2 h 2"/>
                        <a:gd name="T8" fmla="*/ 2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7" name="Freeform 2220">
                      <a:extLst>
                        <a:ext uri="{FF2B5EF4-FFF2-40B4-BE49-F238E27FC236}">
                          <a16:creationId xmlns:a16="http://schemas.microsoft.com/office/drawing/2014/main" id="{5F4EF32C-26D3-4D21-805A-C63952B858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0" y="3762"/>
                      <a:ext cx="3" cy="8"/>
                    </a:xfrm>
                    <a:custGeom>
                      <a:avLst/>
                      <a:gdLst>
                        <a:gd name="T0" fmla="*/ 0 w 1"/>
                        <a:gd name="T1" fmla="*/ 1 h 3"/>
                        <a:gd name="T2" fmla="*/ 0 w 1"/>
                        <a:gd name="T3" fmla="*/ 2 h 3"/>
                        <a:gd name="T4" fmla="*/ 1 w 1"/>
                        <a:gd name="T5" fmla="*/ 2 h 3"/>
                        <a:gd name="T6" fmla="*/ 1 w 1"/>
                        <a:gd name="T7" fmla="*/ 2 h 3"/>
                        <a:gd name="T8" fmla="*/ 1 w 1"/>
                        <a:gd name="T9" fmla="*/ 2 h 3"/>
                        <a:gd name="T10" fmla="*/ 1 w 1"/>
                        <a:gd name="T11" fmla="*/ 1 h 3"/>
                        <a:gd name="T12" fmla="*/ 0 w 1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0" y="3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8" name="Freeform 2221">
                      <a:extLst>
                        <a:ext uri="{FF2B5EF4-FFF2-40B4-BE49-F238E27FC236}">
                          <a16:creationId xmlns:a16="http://schemas.microsoft.com/office/drawing/2014/main" id="{384774D7-471B-4978-A12C-B9AE190A79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3" y="3687"/>
                      <a:ext cx="11" cy="14"/>
                    </a:xfrm>
                    <a:custGeom>
                      <a:avLst/>
                      <a:gdLst>
                        <a:gd name="T0" fmla="*/ 2 w 4"/>
                        <a:gd name="T1" fmla="*/ 5 h 5"/>
                        <a:gd name="T2" fmla="*/ 2 w 4"/>
                        <a:gd name="T3" fmla="*/ 4 h 5"/>
                        <a:gd name="T4" fmla="*/ 3 w 4"/>
                        <a:gd name="T5" fmla="*/ 4 h 5"/>
                        <a:gd name="T6" fmla="*/ 3 w 4"/>
                        <a:gd name="T7" fmla="*/ 2 h 5"/>
                        <a:gd name="T8" fmla="*/ 3 w 4"/>
                        <a:gd name="T9" fmla="*/ 2 h 5"/>
                        <a:gd name="T10" fmla="*/ 2 w 4"/>
                        <a:gd name="T11" fmla="*/ 0 h 5"/>
                        <a:gd name="T12" fmla="*/ 1 w 4"/>
                        <a:gd name="T13" fmla="*/ 2 h 5"/>
                        <a:gd name="T14" fmla="*/ 1 w 4"/>
                        <a:gd name="T15" fmla="*/ 2 h 5"/>
                        <a:gd name="T16" fmla="*/ 1 w 4"/>
                        <a:gd name="T17" fmla="*/ 2 h 5"/>
                        <a:gd name="T18" fmla="*/ 1 w 4"/>
                        <a:gd name="T19" fmla="*/ 3 h 5"/>
                        <a:gd name="T20" fmla="*/ 1 w 4"/>
                        <a:gd name="T21" fmla="*/ 4 h 5"/>
                        <a:gd name="T22" fmla="*/ 1 w 4"/>
                        <a:gd name="T23" fmla="*/ 5 h 5"/>
                        <a:gd name="T24" fmla="*/ 2 w 4"/>
                        <a:gd name="T2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2" y="5"/>
                          </a:moveTo>
                          <a:cubicBezTo>
                            <a:pt x="2" y="5"/>
                            <a:pt x="2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4" y="4"/>
                            <a:pt x="4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0" y="3"/>
                            <a:pt x="0" y="3"/>
                            <a:pt x="1" y="4"/>
                          </a:cubicBezTo>
                          <a:cubicBezTo>
                            <a:pt x="1" y="4"/>
                            <a:pt x="1" y="5"/>
                            <a:pt x="1" y="5"/>
                          </a:cubicBezTo>
                          <a:cubicBezTo>
                            <a:pt x="1" y="5"/>
                            <a:pt x="2" y="5"/>
                            <a:pt x="2" y="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19" name="Freeform 2222">
                      <a:extLst>
                        <a:ext uri="{FF2B5EF4-FFF2-40B4-BE49-F238E27FC236}">
                          <a16:creationId xmlns:a16="http://schemas.microsoft.com/office/drawing/2014/main" id="{F8BAE102-6425-44FD-A11A-34E1E4BB31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" y="3661"/>
                      <a:ext cx="6" cy="2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0 w 2"/>
                        <a:gd name="T5" fmla="*/ 0 h 1"/>
                        <a:gd name="T6" fmla="*/ 2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0" name="Freeform 2223">
                      <a:extLst>
                        <a:ext uri="{FF2B5EF4-FFF2-40B4-BE49-F238E27FC236}">
                          <a16:creationId xmlns:a16="http://schemas.microsoft.com/office/drawing/2014/main" id="{9D3B1DFD-742E-4FB3-938C-6230387BE4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4" y="2786"/>
                      <a:ext cx="5" cy="5"/>
                    </a:xfrm>
                    <a:custGeom>
                      <a:avLst/>
                      <a:gdLst>
                        <a:gd name="T0" fmla="*/ 2 w 2"/>
                        <a:gd name="T1" fmla="*/ 1 h 2"/>
                        <a:gd name="T2" fmla="*/ 2 w 2"/>
                        <a:gd name="T3" fmla="*/ 0 h 2"/>
                        <a:gd name="T4" fmla="*/ 1 w 2"/>
                        <a:gd name="T5" fmla="*/ 1 h 2"/>
                        <a:gd name="T6" fmla="*/ 1 w 2"/>
                        <a:gd name="T7" fmla="*/ 1 h 2"/>
                        <a:gd name="T8" fmla="*/ 2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2"/>
                            <a:pt x="2" y="2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1" name="Freeform 2224">
                      <a:extLst>
                        <a:ext uri="{FF2B5EF4-FFF2-40B4-BE49-F238E27FC236}">
                          <a16:creationId xmlns:a16="http://schemas.microsoft.com/office/drawing/2014/main" id="{CA4C8E8B-61A0-458D-ACE9-F227ECF4AC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2" y="2802"/>
                      <a:ext cx="6" cy="11"/>
                    </a:xfrm>
                    <a:custGeom>
                      <a:avLst/>
                      <a:gdLst>
                        <a:gd name="T0" fmla="*/ 2 w 2"/>
                        <a:gd name="T1" fmla="*/ 3 h 4"/>
                        <a:gd name="T2" fmla="*/ 1 w 2"/>
                        <a:gd name="T3" fmla="*/ 2 h 4"/>
                        <a:gd name="T4" fmla="*/ 2 w 2"/>
                        <a:gd name="T5" fmla="*/ 1 h 4"/>
                        <a:gd name="T6" fmla="*/ 1 w 2"/>
                        <a:gd name="T7" fmla="*/ 0 h 4"/>
                        <a:gd name="T8" fmla="*/ 1 w 2"/>
                        <a:gd name="T9" fmla="*/ 0 h 4"/>
                        <a:gd name="T10" fmla="*/ 1 w 2"/>
                        <a:gd name="T11" fmla="*/ 2 h 4"/>
                        <a:gd name="T12" fmla="*/ 0 w 2"/>
                        <a:gd name="T13" fmla="*/ 3 h 4"/>
                        <a:gd name="T14" fmla="*/ 2 w 2"/>
                        <a:gd name="T15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2" y="3"/>
                          </a:moveTo>
                          <a:cubicBezTo>
                            <a:pt x="2" y="3"/>
                            <a:pt x="2" y="2"/>
                            <a:pt x="1" y="2"/>
                          </a:cubicBezTo>
                          <a:cubicBezTo>
                            <a:pt x="1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4"/>
                            <a:pt x="1" y="4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2" name="Freeform 2225">
                      <a:extLst>
                        <a:ext uri="{FF2B5EF4-FFF2-40B4-BE49-F238E27FC236}">
                          <a16:creationId xmlns:a16="http://schemas.microsoft.com/office/drawing/2014/main" id="{0D86013A-2F94-46FD-8871-036D60CD22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9" y="2968"/>
                      <a:ext cx="8" cy="8"/>
                    </a:xfrm>
                    <a:custGeom>
                      <a:avLst/>
                      <a:gdLst>
                        <a:gd name="T0" fmla="*/ 1 w 3"/>
                        <a:gd name="T1" fmla="*/ 3 h 3"/>
                        <a:gd name="T2" fmla="*/ 1 w 3"/>
                        <a:gd name="T3" fmla="*/ 3 h 3"/>
                        <a:gd name="T4" fmla="*/ 2 w 3"/>
                        <a:gd name="T5" fmla="*/ 3 h 3"/>
                        <a:gd name="T6" fmla="*/ 2 w 3"/>
                        <a:gd name="T7" fmla="*/ 1 h 3"/>
                        <a:gd name="T8" fmla="*/ 1 w 3"/>
                        <a:gd name="T9" fmla="*/ 1 h 3"/>
                        <a:gd name="T10" fmla="*/ 0 w 3"/>
                        <a:gd name="T11" fmla="*/ 2 h 3"/>
                        <a:gd name="T12" fmla="*/ 1 w 3"/>
                        <a:gd name="T13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3" name="Freeform 2226">
                      <a:extLst>
                        <a:ext uri="{FF2B5EF4-FFF2-40B4-BE49-F238E27FC236}">
                          <a16:creationId xmlns:a16="http://schemas.microsoft.com/office/drawing/2014/main" id="{8722CF17-F721-428E-A72F-F9615BFC23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9" y="3508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2 h 2"/>
                        <a:gd name="T4" fmla="*/ 1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1 h 2"/>
                        <a:gd name="T10" fmla="*/ 1 w 1"/>
                        <a:gd name="T11" fmla="*/ 1 h 2"/>
                        <a:gd name="T12" fmla="*/ 0 w 1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4" name="Freeform 2227">
                      <a:extLst>
                        <a:ext uri="{FF2B5EF4-FFF2-40B4-BE49-F238E27FC236}">
                          <a16:creationId xmlns:a16="http://schemas.microsoft.com/office/drawing/2014/main" id="{BFF84ACE-7541-4FB3-8056-C1A8999DB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78" y="2923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1 w 2"/>
                        <a:gd name="T5" fmla="*/ 1 h 2"/>
                        <a:gd name="T6" fmla="*/ 2 w 2"/>
                        <a:gd name="T7" fmla="*/ 2 h 2"/>
                        <a:gd name="T8" fmla="*/ 2 w 2"/>
                        <a:gd name="T9" fmla="*/ 0 h 2"/>
                        <a:gd name="T10" fmla="*/ 1 w 2"/>
                        <a:gd name="T11" fmla="*/ 0 h 2"/>
                        <a:gd name="T12" fmla="*/ 0 w 2"/>
                        <a:gd name="T13" fmla="*/ 1 h 2"/>
                        <a:gd name="T14" fmla="*/ 1 w 2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5" name="Freeform 2228">
                      <a:extLst>
                        <a:ext uri="{FF2B5EF4-FFF2-40B4-BE49-F238E27FC236}">
                          <a16:creationId xmlns:a16="http://schemas.microsoft.com/office/drawing/2014/main" id="{749FBFD7-0F44-47CC-BA6D-19AF2E5FFE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41" y="2451"/>
                      <a:ext cx="10" cy="5"/>
                    </a:xfrm>
                    <a:custGeom>
                      <a:avLst/>
                      <a:gdLst>
                        <a:gd name="T0" fmla="*/ 0 w 4"/>
                        <a:gd name="T1" fmla="*/ 2 h 2"/>
                        <a:gd name="T2" fmla="*/ 2 w 4"/>
                        <a:gd name="T3" fmla="*/ 2 h 2"/>
                        <a:gd name="T4" fmla="*/ 2 w 4"/>
                        <a:gd name="T5" fmla="*/ 2 h 2"/>
                        <a:gd name="T6" fmla="*/ 2 w 4"/>
                        <a:gd name="T7" fmla="*/ 2 h 2"/>
                        <a:gd name="T8" fmla="*/ 4 w 4"/>
                        <a:gd name="T9" fmla="*/ 2 h 2"/>
                        <a:gd name="T10" fmla="*/ 4 w 4"/>
                        <a:gd name="T11" fmla="*/ 1 h 2"/>
                        <a:gd name="T12" fmla="*/ 3 w 4"/>
                        <a:gd name="T13" fmla="*/ 1 h 2"/>
                        <a:gd name="T14" fmla="*/ 1 w 4"/>
                        <a:gd name="T15" fmla="*/ 1 h 2"/>
                        <a:gd name="T16" fmla="*/ 0 w 4"/>
                        <a:gd name="T17" fmla="*/ 1 h 2"/>
                        <a:gd name="T18" fmla="*/ 0 w 4"/>
                        <a:gd name="T19" fmla="*/ 2 h 2"/>
                        <a:gd name="T20" fmla="*/ 0 w 4"/>
                        <a:gd name="T21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0" y="2"/>
                          </a:move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6" name="Freeform 2229">
                      <a:extLst>
                        <a:ext uri="{FF2B5EF4-FFF2-40B4-BE49-F238E27FC236}">
                          <a16:creationId xmlns:a16="http://schemas.microsoft.com/office/drawing/2014/main" id="{4B9EACBC-1F0A-4AF5-9DA7-79021BA813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70" y="2475"/>
                      <a:ext cx="6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0 w 2"/>
                        <a:gd name="T5" fmla="*/ 1 h 1"/>
                        <a:gd name="T6" fmla="*/ 0 w 2"/>
                        <a:gd name="T7" fmla="*/ 1 h 1"/>
                        <a:gd name="T8" fmla="*/ 1 w 2"/>
                        <a:gd name="T9" fmla="*/ 1 h 1"/>
                        <a:gd name="T10" fmla="*/ 1 w 2"/>
                        <a:gd name="T11" fmla="*/ 0 h 1"/>
                        <a:gd name="T12" fmla="*/ 0 w 2"/>
                        <a:gd name="T1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7" name="Freeform 2230">
                      <a:extLst>
                        <a:ext uri="{FF2B5EF4-FFF2-40B4-BE49-F238E27FC236}">
                          <a16:creationId xmlns:a16="http://schemas.microsoft.com/office/drawing/2014/main" id="{DC307077-3A74-4C51-AF0F-DEA3E987B4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80" y="4074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1 h 2"/>
                        <a:gd name="T4" fmla="*/ 1 w 2"/>
                        <a:gd name="T5" fmla="*/ 2 h 2"/>
                        <a:gd name="T6" fmla="*/ 1 w 2"/>
                        <a:gd name="T7" fmla="*/ 2 h 2"/>
                        <a:gd name="T8" fmla="*/ 1 w 2"/>
                        <a:gd name="T9" fmla="*/ 1 h 2"/>
                        <a:gd name="T10" fmla="*/ 1 w 2"/>
                        <a:gd name="T11" fmla="*/ 1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8" name="Freeform 2231">
                      <a:extLst>
                        <a:ext uri="{FF2B5EF4-FFF2-40B4-BE49-F238E27FC236}">
                          <a16:creationId xmlns:a16="http://schemas.microsoft.com/office/drawing/2014/main" id="{794C366A-569B-4B1E-966F-B27E4F4D36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19" y="3985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0 w 1"/>
                        <a:gd name="T3" fmla="*/ 2 h 2"/>
                        <a:gd name="T4" fmla="*/ 1 w 1"/>
                        <a:gd name="T5" fmla="*/ 2 h 2"/>
                        <a:gd name="T6" fmla="*/ 1 w 1"/>
                        <a:gd name="T7" fmla="*/ 1 h 2"/>
                        <a:gd name="T8" fmla="*/ 0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29" name="Freeform 2232">
                      <a:extLst>
                        <a:ext uri="{FF2B5EF4-FFF2-40B4-BE49-F238E27FC236}">
                          <a16:creationId xmlns:a16="http://schemas.microsoft.com/office/drawing/2014/main" id="{AF0EF214-8BC7-4783-888D-3447086F80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58" y="2671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0" name="Freeform 2233">
                      <a:extLst>
                        <a:ext uri="{FF2B5EF4-FFF2-40B4-BE49-F238E27FC236}">
                          <a16:creationId xmlns:a16="http://schemas.microsoft.com/office/drawing/2014/main" id="{198FC37D-6247-481D-9783-A7C0289F66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94" y="3709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1" name="Freeform 2234">
                      <a:extLst>
                        <a:ext uri="{FF2B5EF4-FFF2-40B4-BE49-F238E27FC236}">
                          <a16:creationId xmlns:a16="http://schemas.microsoft.com/office/drawing/2014/main" id="{4558596D-8028-40C4-9568-171FEDF4C6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1" y="3711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2" name="Freeform 2235">
                      <a:extLst>
                        <a:ext uri="{FF2B5EF4-FFF2-40B4-BE49-F238E27FC236}">
                          <a16:creationId xmlns:a16="http://schemas.microsoft.com/office/drawing/2014/main" id="{30AF637C-09C2-45BB-974F-D93D30CE34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2" y="3711"/>
                      <a:ext cx="11" cy="14"/>
                    </a:xfrm>
                    <a:custGeom>
                      <a:avLst/>
                      <a:gdLst>
                        <a:gd name="T0" fmla="*/ 3 w 4"/>
                        <a:gd name="T1" fmla="*/ 3 h 5"/>
                        <a:gd name="T2" fmla="*/ 2 w 4"/>
                        <a:gd name="T3" fmla="*/ 3 h 5"/>
                        <a:gd name="T4" fmla="*/ 1 w 4"/>
                        <a:gd name="T5" fmla="*/ 0 h 5"/>
                        <a:gd name="T6" fmla="*/ 0 w 4"/>
                        <a:gd name="T7" fmla="*/ 0 h 5"/>
                        <a:gd name="T8" fmla="*/ 0 w 4"/>
                        <a:gd name="T9" fmla="*/ 0 h 5"/>
                        <a:gd name="T10" fmla="*/ 0 w 4"/>
                        <a:gd name="T11" fmla="*/ 0 h 5"/>
                        <a:gd name="T12" fmla="*/ 0 w 4"/>
                        <a:gd name="T13" fmla="*/ 0 h 5"/>
                        <a:gd name="T14" fmla="*/ 0 w 4"/>
                        <a:gd name="T15" fmla="*/ 0 h 5"/>
                        <a:gd name="T16" fmla="*/ 0 w 4"/>
                        <a:gd name="T17" fmla="*/ 1 h 5"/>
                        <a:gd name="T18" fmla="*/ 2 w 4"/>
                        <a:gd name="T19" fmla="*/ 4 h 5"/>
                        <a:gd name="T20" fmla="*/ 2 w 4"/>
                        <a:gd name="T21" fmla="*/ 4 h 5"/>
                        <a:gd name="T22" fmla="*/ 3 w 4"/>
                        <a:gd name="T23" fmla="*/ 4 h 5"/>
                        <a:gd name="T24" fmla="*/ 3 w 4"/>
                        <a:gd name="T25" fmla="*/ 4 h 5"/>
                        <a:gd name="T26" fmla="*/ 3 w 4"/>
                        <a:gd name="T27" fmla="*/ 4 h 5"/>
                        <a:gd name="T28" fmla="*/ 3 w 4"/>
                        <a:gd name="T29" fmla="*/ 4 h 5"/>
                        <a:gd name="T30" fmla="*/ 3 w 4"/>
                        <a:gd name="T31" fmla="*/ 5 h 5"/>
                        <a:gd name="T32" fmla="*/ 4 w 4"/>
                        <a:gd name="T33" fmla="*/ 5 h 5"/>
                        <a:gd name="T34" fmla="*/ 3 w 4"/>
                        <a:gd name="T35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3" y="3"/>
                          </a:moveTo>
                          <a:cubicBezTo>
                            <a:pt x="3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3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4"/>
                            <a:pt x="4" y="3"/>
                            <a:pt x="3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3" name="Freeform 2236">
                      <a:extLst>
                        <a:ext uri="{FF2B5EF4-FFF2-40B4-BE49-F238E27FC236}">
                          <a16:creationId xmlns:a16="http://schemas.microsoft.com/office/drawing/2014/main" id="{0AB77EAB-4A21-4424-8E52-DAA31D9FF8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" y="3730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1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1" y="1"/>
                            <a:pt x="1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4" name="Freeform 2237">
                      <a:extLst>
                        <a:ext uri="{FF2B5EF4-FFF2-40B4-BE49-F238E27FC236}">
                          <a16:creationId xmlns:a16="http://schemas.microsoft.com/office/drawing/2014/main" id="{17476255-7565-4160-8545-FAC34EDE84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6" y="3770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5" name="Freeform 2238">
                      <a:extLst>
                        <a:ext uri="{FF2B5EF4-FFF2-40B4-BE49-F238E27FC236}">
                          <a16:creationId xmlns:a16="http://schemas.microsoft.com/office/drawing/2014/main" id="{BF47DC2D-88FC-4A7F-978F-AA5475693F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9" y="3779"/>
                      <a:ext cx="5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6" name="Freeform 2239">
                      <a:extLst>
                        <a:ext uri="{FF2B5EF4-FFF2-40B4-BE49-F238E27FC236}">
                          <a16:creationId xmlns:a16="http://schemas.microsoft.com/office/drawing/2014/main" id="{688C5BE3-667A-4E40-96EC-A72A6AA766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9" y="3779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1 w 2"/>
                        <a:gd name="T3" fmla="*/ 2 h 2"/>
                        <a:gd name="T4" fmla="*/ 2 w 2"/>
                        <a:gd name="T5" fmla="*/ 1 h 2"/>
                        <a:gd name="T6" fmla="*/ 2 w 2"/>
                        <a:gd name="T7" fmla="*/ 0 h 2"/>
                        <a:gd name="T8" fmla="*/ 1 w 2"/>
                        <a:gd name="T9" fmla="*/ 0 h 2"/>
                        <a:gd name="T10" fmla="*/ 0 w 2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7" name="Freeform 2240">
                      <a:extLst>
                        <a:ext uri="{FF2B5EF4-FFF2-40B4-BE49-F238E27FC236}">
                          <a16:creationId xmlns:a16="http://schemas.microsoft.com/office/drawing/2014/main" id="{6A95167B-5419-4EB5-AEFA-BAF667FD4B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6" y="2655"/>
                      <a:ext cx="10" cy="8"/>
                    </a:xfrm>
                    <a:custGeom>
                      <a:avLst/>
                      <a:gdLst>
                        <a:gd name="T0" fmla="*/ 3 w 4"/>
                        <a:gd name="T1" fmla="*/ 0 h 3"/>
                        <a:gd name="T2" fmla="*/ 3 w 4"/>
                        <a:gd name="T3" fmla="*/ 0 h 3"/>
                        <a:gd name="T4" fmla="*/ 2 w 4"/>
                        <a:gd name="T5" fmla="*/ 0 h 3"/>
                        <a:gd name="T6" fmla="*/ 1 w 4"/>
                        <a:gd name="T7" fmla="*/ 0 h 3"/>
                        <a:gd name="T8" fmla="*/ 1 w 4"/>
                        <a:gd name="T9" fmla="*/ 1 h 3"/>
                        <a:gd name="T10" fmla="*/ 1 w 4"/>
                        <a:gd name="T11" fmla="*/ 1 h 3"/>
                        <a:gd name="T12" fmla="*/ 1 w 4"/>
                        <a:gd name="T13" fmla="*/ 2 h 3"/>
                        <a:gd name="T14" fmla="*/ 0 w 4"/>
                        <a:gd name="T15" fmla="*/ 2 h 3"/>
                        <a:gd name="T16" fmla="*/ 0 w 4"/>
                        <a:gd name="T17" fmla="*/ 3 h 3"/>
                        <a:gd name="T18" fmla="*/ 0 w 4"/>
                        <a:gd name="T19" fmla="*/ 3 h 3"/>
                        <a:gd name="T20" fmla="*/ 1 w 4"/>
                        <a:gd name="T21" fmla="*/ 3 h 3"/>
                        <a:gd name="T22" fmla="*/ 1 w 4"/>
                        <a:gd name="T23" fmla="*/ 2 h 3"/>
                        <a:gd name="T24" fmla="*/ 1 w 4"/>
                        <a:gd name="T25" fmla="*/ 2 h 3"/>
                        <a:gd name="T26" fmla="*/ 2 w 4"/>
                        <a:gd name="T27" fmla="*/ 2 h 3"/>
                        <a:gd name="T28" fmla="*/ 2 w 4"/>
                        <a:gd name="T29" fmla="*/ 1 h 3"/>
                        <a:gd name="T30" fmla="*/ 2 w 4"/>
                        <a:gd name="T31" fmla="*/ 1 h 3"/>
                        <a:gd name="T32" fmla="*/ 4 w 4"/>
                        <a:gd name="T33" fmla="*/ 1 h 3"/>
                        <a:gd name="T34" fmla="*/ 4 w 4"/>
                        <a:gd name="T35" fmla="*/ 1 h 3"/>
                        <a:gd name="T36" fmla="*/ 3 w 4"/>
                        <a:gd name="T37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0"/>
                          </a:move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3" y="1"/>
                            <a:pt x="3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0"/>
                            <a:pt x="4" y="0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8" name="Freeform 2241">
                      <a:extLst>
                        <a:ext uri="{FF2B5EF4-FFF2-40B4-BE49-F238E27FC236}">
                          <a16:creationId xmlns:a16="http://schemas.microsoft.com/office/drawing/2014/main" id="{1B0ACF44-8492-42CE-AC57-E241F6AC15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8" y="3797"/>
                      <a:ext cx="8" cy="11"/>
                    </a:xfrm>
                    <a:custGeom>
                      <a:avLst/>
                      <a:gdLst>
                        <a:gd name="T0" fmla="*/ 3 w 3"/>
                        <a:gd name="T1" fmla="*/ 0 h 4"/>
                        <a:gd name="T2" fmla="*/ 2 w 3"/>
                        <a:gd name="T3" fmla="*/ 0 h 4"/>
                        <a:gd name="T4" fmla="*/ 1 w 3"/>
                        <a:gd name="T5" fmla="*/ 1 h 4"/>
                        <a:gd name="T6" fmla="*/ 1 w 3"/>
                        <a:gd name="T7" fmla="*/ 2 h 4"/>
                        <a:gd name="T8" fmla="*/ 1 w 3"/>
                        <a:gd name="T9" fmla="*/ 3 h 4"/>
                        <a:gd name="T10" fmla="*/ 2 w 3"/>
                        <a:gd name="T11" fmla="*/ 4 h 4"/>
                        <a:gd name="T12" fmla="*/ 2 w 3"/>
                        <a:gd name="T13" fmla="*/ 4 h 4"/>
                        <a:gd name="T14" fmla="*/ 2 w 3"/>
                        <a:gd name="T15" fmla="*/ 4 h 4"/>
                        <a:gd name="T16" fmla="*/ 3 w 3"/>
                        <a:gd name="T17" fmla="*/ 2 h 4"/>
                        <a:gd name="T18" fmla="*/ 3 w 3"/>
                        <a:gd name="T19" fmla="*/ 2 h 4"/>
                        <a:gd name="T20" fmla="*/ 2 w 3"/>
                        <a:gd name="T21" fmla="*/ 2 h 4"/>
                        <a:gd name="T22" fmla="*/ 3 w 3"/>
                        <a:gd name="T23" fmla="*/ 2 h 4"/>
                        <a:gd name="T24" fmla="*/ 3 w 3"/>
                        <a:gd name="T25" fmla="*/ 2 h 4"/>
                        <a:gd name="T26" fmla="*/ 3 w 3"/>
                        <a:gd name="T27" fmla="*/ 2 h 4"/>
                        <a:gd name="T28" fmla="*/ 3 w 3"/>
                        <a:gd name="T29" fmla="*/ 0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3" y="0"/>
                          </a:move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3" y="3"/>
                            <a:pt x="3" y="3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2" y="2"/>
                            <a:pt x="2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3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39" name="Freeform 2242">
                      <a:extLst>
                        <a:ext uri="{FF2B5EF4-FFF2-40B4-BE49-F238E27FC236}">
                          <a16:creationId xmlns:a16="http://schemas.microsoft.com/office/drawing/2014/main" id="{A1044173-CC74-45AC-BCC1-CC29B10ECC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298" y="3838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1 w 2"/>
                        <a:gd name="T7" fmla="*/ 2 h 2"/>
                        <a:gd name="T8" fmla="*/ 2 w 2"/>
                        <a:gd name="T9" fmla="*/ 1 h 2"/>
                        <a:gd name="T10" fmla="*/ 2 w 2"/>
                        <a:gd name="T11" fmla="*/ 0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0" name="Freeform 2243">
                      <a:extLst>
                        <a:ext uri="{FF2B5EF4-FFF2-40B4-BE49-F238E27FC236}">
                          <a16:creationId xmlns:a16="http://schemas.microsoft.com/office/drawing/2014/main" id="{C6FE9A1D-0EF0-43E8-B795-68F1BE25CF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2" y="3851"/>
                      <a:ext cx="6" cy="3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1 w 2"/>
                        <a:gd name="T3" fmla="*/ 1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1" name="Freeform 2244">
                      <a:extLst>
                        <a:ext uri="{FF2B5EF4-FFF2-40B4-BE49-F238E27FC236}">
                          <a16:creationId xmlns:a16="http://schemas.microsoft.com/office/drawing/2014/main" id="{DCCABDEB-F970-49E0-973F-B737758A12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9" y="385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2" name="Freeform 2245">
                      <a:extLst>
                        <a:ext uri="{FF2B5EF4-FFF2-40B4-BE49-F238E27FC236}">
                          <a16:creationId xmlns:a16="http://schemas.microsoft.com/office/drawing/2014/main" id="{F8882EB8-7EF8-4FB1-99BD-2E5AAC7993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609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3" name="Freeform 2246">
                      <a:extLst>
                        <a:ext uri="{FF2B5EF4-FFF2-40B4-BE49-F238E27FC236}">
                          <a16:creationId xmlns:a16="http://schemas.microsoft.com/office/drawing/2014/main" id="{1BF4BAFA-5E0D-446E-AEAB-B1C0FBB4B1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5" y="3923"/>
                      <a:ext cx="10" cy="8"/>
                    </a:xfrm>
                    <a:custGeom>
                      <a:avLst/>
                      <a:gdLst>
                        <a:gd name="T0" fmla="*/ 3 w 4"/>
                        <a:gd name="T1" fmla="*/ 2 h 3"/>
                        <a:gd name="T2" fmla="*/ 2 w 4"/>
                        <a:gd name="T3" fmla="*/ 1 h 3"/>
                        <a:gd name="T4" fmla="*/ 2 w 4"/>
                        <a:gd name="T5" fmla="*/ 0 h 3"/>
                        <a:gd name="T6" fmla="*/ 1 w 4"/>
                        <a:gd name="T7" fmla="*/ 1 h 3"/>
                        <a:gd name="T8" fmla="*/ 1 w 4"/>
                        <a:gd name="T9" fmla="*/ 1 h 3"/>
                        <a:gd name="T10" fmla="*/ 0 w 4"/>
                        <a:gd name="T11" fmla="*/ 1 h 3"/>
                        <a:gd name="T12" fmla="*/ 0 w 4"/>
                        <a:gd name="T13" fmla="*/ 2 h 3"/>
                        <a:gd name="T14" fmla="*/ 1 w 4"/>
                        <a:gd name="T15" fmla="*/ 2 h 3"/>
                        <a:gd name="T16" fmla="*/ 1 w 4"/>
                        <a:gd name="T17" fmla="*/ 2 h 3"/>
                        <a:gd name="T18" fmla="*/ 2 w 4"/>
                        <a:gd name="T19" fmla="*/ 3 h 3"/>
                        <a:gd name="T20" fmla="*/ 3 w 4"/>
                        <a:gd name="T21" fmla="*/ 3 h 3"/>
                        <a:gd name="T22" fmla="*/ 3 w 4"/>
                        <a:gd name="T2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4" h="3">
                          <a:moveTo>
                            <a:pt x="3" y="2"/>
                          </a:moveTo>
                          <a:cubicBezTo>
                            <a:pt x="3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4" y="2"/>
                            <a:pt x="3" y="2"/>
                            <a:pt x="3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4" name="Freeform 2247">
                      <a:extLst>
                        <a:ext uri="{FF2B5EF4-FFF2-40B4-BE49-F238E27FC236}">
                          <a16:creationId xmlns:a16="http://schemas.microsoft.com/office/drawing/2014/main" id="{C9420130-8547-4B2F-BE48-31BBDD54C7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23" y="3945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5" name="Freeform 2248">
                      <a:extLst>
                        <a:ext uri="{FF2B5EF4-FFF2-40B4-BE49-F238E27FC236}">
                          <a16:creationId xmlns:a16="http://schemas.microsoft.com/office/drawing/2014/main" id="{2C85AF6D-6342-4E5F-BF54-DAE977FD4D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7" y="395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0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6" name="Freeform 2249">
                      <a:extLst>
                        <a:ext uri="{FF2B5EF4-FFF2-40B4-BE49-F238E27FC236}">
                          <a16:creationId xmlns:a16="http://schemas.microsoft.com/office/drawing/2014/main" id="{53900FF6-199E-40BE-8963-49B7244753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5" y="395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7" name="Freeform 2250">
                      <a:extLst>
                        <a:ext uri="{FF2B5EF4-FFF2-40B4-BE49-F238E27FC236}">
                          <a16:creationId xmlns:a16="http://schemas.microsoft.com/office/drawing/2014/main" id="{2727A849-0A40-4EEB-AF9C-2D9B60D3AC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4" y="3969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8" name="Freeform 2251">
                      <a:extLst>
                        <a:ext uri="{FF2B5EF4-FFF2-40B4-BE49-F238E27FC236}">
                          <a16:creationId xmlns:a16="http://schemas.microsoft.com/office/drawing/2014/main" id="{8CBA93F6-759D-4F2D-AD3D-8E8DF2B3B8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7" y="3414"/>
                      <a:ext cx="6" cy="5"/>
                    </a:xfrm>
                    <a:custGeom>
                      <a:avLst/>
                      <a:gdLst>
                        <a:gd name="T0" fmla="*/ 0 w 2"/>
                        <a:gd name="T1" fmla="*/ 2 h 2"/>
                        <a:gd name="T2" fmla="*/ 1 w 2"/>
                        <a:gd name="T3" fmla="*/ 2 h 2"/>
                        <a:gd name="T4" fmla="*/ 2 w 2"/>
                        <a:gd name="T5" fmla="*/ 0 h 2"/>
                        <a:gd name="T6" fmla="*/ 0 w 2"/>
                        <a:gd name="T7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0"/>
                          </a:cubicBezTo>
                          <a:cubicBezTo>
                            <a:pt x="1" y="1"/>
                            <a:pt x="1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49" name="Oval 2252">
                      <a:extLst>
                        <a:ext uri="{FF2B5EF4-FFF2-40B4-BE49-F238E27FC236}">
                          <a16:creationId xmlns:a16="http://schemas.microsoft.com/office/drawing/2014/main" id="{6981A2A4-AC10-4743-8F76-B3D44915AA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53" y="3414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0" name="Freeform 2253">
                      <a:extLst>
                        <a:ext uri="{FF2B5EF4-FFF2-40B4-BE49-F238E27FC236}">
                          <a16:creationId xmlns:a16="http://schemas.microsoft.com/office/drawing/2014/main" id="{C67E94B2-C8AC-485A-9A83-152159D35B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85" y="3966"/>
                      <a:ext cx="16" cy="11"/>
                    </a:xfrm>
                    <a:custGeom>
                      <a:avLst/>
                      <a:gdLst>
                        <a:gd name="T0" fmla="*/ 4 w 6"/>
                        <a:gd name="T1" fmla="*/ 3 h 4"/>
                        <a:gd name="T2" fmla="*/ 4 w 6"/>
                        <a:gd name="T3" fmla="*/ 1 h 4"/>
                        <a:gd name="T4" fmla="*/ 2 w 6"/>
                        <a:gd name="T5" fmla="*/ 1 h 4"/>
                        <a:gd name="T6" fmla="*/ 1 w 6"/>
                        <a:gd name="T7" fmla="*/ 0 h 4"/>
                        <a:gd name="T8" fmla="*/ 1 w 6"/>
                        <a:gd name="T9" fmla="*/ 2 h 4"/>
                        <a:gd name="T10" fmla="*/ 1 w 6"/>
                        <a:gd name="T11" fmla="*/ 2 h 4"/>
                        <a:gd name="T12" fmla="*/ 1 w 6"/>
                        <a:gd name="T13" fmla="*/ 1 h 4"/>
                        <a:gd name="T14" fmla="*/ 0 w 6"/>
                        <a:gd name="T15" fmla="*/ 2 h 4"/>
                        <a:gd name="T16" fmla="*/ 0 w 6"/>
                        <a:gd name="T17" fmla="*/ 3 h 4"/>
                        <a:gd name="T18" fmla="*/ 2 w 6"/>
                        <a:gd name="T19" fmla="*/ 2 h 4"/>
                        <a:gd name="T20" fmla="*/ 2 w 6"/>
                        <a:gd name="T21" fmla="*/ 2 h 4"/>
                        <a:gd name="T22" fmla="*/ 2 w 6"/>
                        <a:gd name="T23" fmla="*/ 2 h 4"/>
                        <a:gd name="T24" fmla="*/ 2 w 6"/>
                        <a:gd name="T25" fmla="*/ 2 h 4"/>
                        <a:gd name="T26" fmla="*/ 4 w 6"/>
                        <a:gd name="T27" fmla="*/ 3 h 4"/>
                        <a:gd name="T28" fmla="*/ 5 w 6"/>
                        <a:gd name="T29" fmla="*/ 4 h 4"/>
                        <a:gd name="T30" fmla="*/ 5 w 6"/>
                        <a:gd name="T31" fmla="*/ 4 h 4"/>
                        <a:gd name="T32" fmla="*/ 6 w 6"/>
                        <a:gd name="T33" fmla="*/ 4 h 4"/>
                        <a:gd name="T34" fmla="*/ 5 w 6"/>
                        <a:gd name="T35" fmla="*/ 3 h 4"/>
                        <a:gd name="T36" fmla="*/ 4 w 6"/>
                        <a:gd name="T37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6" h="4">
                          <a:moveTo>
                            <a:pt x="4" y="3"/>
                          </a:moveTo>
                          <a:cubicBezTo>
                            <a:pt x="4" y="2"/>
                            <a:pt x="5" y="1"/>
                            <a:pt x="4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3"/>
                            <a:pt x="4" y="3"/>
                            <a:pt x="4" y="3"/>
                          </a:cubicBezTo>
                          <a:cubicBezTo>
                            <a:pt x="5" y="3"/>
                            <a:pt x="5" y="4"/>
                            <a:pt x="5" y="4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4"/>
                            <a:pt x="6" y="4"/>
                            <a:pt x="6" y="4"/>
                          </a:cubicBezTo>
                          <a:cubicBezTo>
                            <a:pt x="6" y="4"/>
                            <a:pt x="6" y="4"/>
                            <a:pt x="5" y="3"/>
                          </a:cubicBezTo>
                          <a:cubicBezTo>
                            <a:pt x="5" y="3"/>
                            <a:pt x="5" y="3"/>
                            <a:pt x="4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1" name="Freeform 2254">
                      <a:extLst>
                        <a:ext uri="{FF2B5EF4-FFF2-40B4-BE49-F238E27FC236}">
                          <a16:creationId xmlns:a16="http://schemas.microsoft.com/office/drawing/2014/main" id="{90BBF13A-46CD-49A9-815B-302322B94C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02" y="2858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2" name="Freeform 2255">
                      <a:extLst>
                        <a:ext uri="{FF2B5EF4-FFF2-40B4-BE49-F238E27FC236}">
                          <a16:creationId xmlns:a16="http://schemas.microsoft.com/office/drawing/2014/main" id="{35C2DCCC-510C-4B5F-BCF4-193A8C6D0E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8" y="3266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3" name="Freeform 2256">
                      <a:extLst>
                        <a:ext uri="{FF2B5EF4-FFF2-40B4-BE49-F238E27FC236}">
                          <a16:creationId xmlns:a16="http://schemas.microsoft.com/office/drawing/2014/main" id="{E9EE775B-623A-4FD4-9097-E6E89944C7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2" y="2563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4" name="Freeform 2257">
                      <a:extLst>
                        <a:ext uri="{FF2B5EF4-FFF2-40B4-BE49-F238E27FC236}">
                          <a16:creationId xmlns:a16="http://schemas.microsoft.com/office/drawing/2014/main" id="{1D5C7A79-97DB-4015-8E42-AA0DEDCB4E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34" y="4066"/>
                      <a:ext cx="2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1 h 1"/>
                        <a:gd name="T6" fmla="*/ 1 w 1"/>
                        <a:gd name="T7" fmla="*/ 1 h 1"/>
                        <a:gd name="T8" fmla="*/ 0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5" name="Freeform 2258">
                      <a:extLst>
                        <a:ext uri="{FF2B5EF4-FFF2-40B4-BE49-F238E27FC236}">
                          <a16:creationId xmlns:a16="http://schemas.microsoft.com/office/drawing/2014/main" id="{DD2F426B-0643-4A53-A0D6-0B46232CF9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4" y="2711"/>
                      <a:ext cx="8" cy="11"/>
                    </a:xfrm>
                    <a:custGeom>
                      <a:avLst/>
                      <a:gdLst>
                        <a:gd name="T0" fmla="*/ 0 w 3"/>
                        <a:gd name="T1" fmla="*/ 4 h 4"/>
                        <a:gd name="T2" fmla="*/ 1 w 3"/>
                        <a:gd name="T3" fmla="*/ 3 h 4"/>
                        <a:gd name="T4" fmla="*/ 1 w 3"/>
                        <a:gd name="T5" fmla="*/ 2 h 4"/>
                        <a:gd name="T6" fmla="*/ 2 w 3"/>
                        <a:gd name="T7" fmla="*/ 2 h 4"/>
                        <a:gd name="T8" fmla="*/ 2 w 3"/>
                        <a:gd name="T9" fmla="*/ 1 h 4"/>
                        <a:gd name="T10" fmla="*/ 2 w 3"/>
                        <a:gd name="T11" fmla="*/ 1 h 4"/>
                        <a:gd name="T12" fmla="*/ 1 w 3"/>
                        <a:gd name="T13" fmla="*/ 1 h 4"/>
                        <a:gd name="T14" fmla="*/ 1 w 3"/>
                        <a:gd name="T15" fmla="*/ 1 h 4"/>
                        <a:gd name="T16" fmla="*/ 1 w 3"/>
                        <a:gd name="T17" fmla="*/ 2 h 4"/>
                        <a:gd name="T18" fmla="*/ 1 w 3"/>
                        <a:gd name="T19" fmla="*/ 2 h 4"/>
                        <a:gd name="T20" fmla="*/ 0 w 3"/>
                        <a:gd name="T21" fmla="*/ 3 h 4"/>
                        <a:gd name="T22" fmla="*/ 0 w 3"/>
                        <a:gd name="T23" fmla="*/ 3 h 4"/>
                        <a:gd name="T24" fmla="*/ 0 w 3"/>
                        <a:gd name="T25" fmla="*/ 4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0" y="4"/>
                          </a:moveTo>
                          <a:cubicBezTo>
                            <a:pt x="1" y="4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0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6" name="Freeform 2259">
                      <a:extLst>
                        <a:ext uri="{FF2B5EF4-FFF2-40B4-BE49-F238E27FC236}">
                          <a16:creationId xmlns:a16="http://schemas.microsoft.com/office/drawing/2014/main" id="{9C8C63A2-EF5B-4958-9E7B-27F4CC59EB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17" y="4100"/>
                      <a:ext cx="2" cy="6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0 w 1"/>
                        <a:gd name="T3" fmla="*/ 1 h 2"/>
                        <a:gd name="T4" fmla="*/ 1 w 1"/>
                        <a:gd name="T5" fmla="*/ 1 h 2"/>
                        <a:gd name="T6" fmla="*/ 1 w 1"/>
                        <a:gd name="T7" fmla="*/ 0 h 2"/>
                        <a:gd name="T8" fmla="*/ 0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7" name="Freeform 2260">
                      <a:extLst>
                        <a:ext uri="{FF2B5EF4-FFF2-40B4-BE49-F238E27FC236}">
                          <a16:creationId xmlns:a16="http://schemas.microsoft.com/office/drawing/2014/main" id="{06856D89-3A6D-4EF9-A7B5-ED2E5A74F9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18" y="4106"/>
                      <a:ext cx="6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1 w 2"/>
                        <a:gd name="T3" fmla="*/ 1 h 1"/>
                        <a:gd name="T4" fmla="*/ 1 w 2"/>
                        <a:gd name="T5" fmla="*/ 1 h 1"/>
                        <a:gd name="T6" fmla="*/ 1 w 2"/>
                        <a:gd name="T7" fmla="*/ 0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8" name="Freeform 2261">
                      <a:extLst>
                        <a:ext uri="{FF2B5EF4-FFF2-40B4-BE49-F238E27FC236}">
                          <a16:creationId xmlns:a16="http://schemas.microsoft.com/office/drawing/2014/main" id="{11C46016-D0EF-4714-B0FE-ED792CB376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3" y="4108"/>
                      <a:ext cx="5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0 h 1"/>
                        <a:gd name="T6" fmla="*/ 2 w 2"/>
                        <a:gd name="T7" fmla="*/ 1 h 1"/>
                        <a:gd name="T8" fmla="*/ 2 w 2"/>
                        <a:gd name="T9" fmla="*/ 0 h 1"/>
                        <a:gd name="T10" fmla="*/ 0 w 2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59" name="Freeform 2262">
                      <a:extLst>
                        <a:ext uri="{FF2B5EF4-FFF2-40B4-BE49-F238E27FC236}">
                          <a16:creationId xmlns:a16="http://schemas.microsoft.com/office/drawing/2014/main" id="{2D71A978-3CB9-427B-8DF7-5713B08253B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78" y="3084"/>
                      <a:ext cx="40" cy="249"/>
                    </a:xfrm>
                    <a:custGeom>
                      <a:avLst/>
                      <a:gdLst>
                        <a:gd name="T0" fmla="*/ 4 w 15"/>
                        <a:gd name="T1" fmla="*/ 69 h 93"/>
                        <a:gd name="T2" fmla="*/ 4 w 15"/>
                        <a:gd name="T3" fmla="*/ 66 h 93"/>
                        <a:gd name="T4" fmla="*/ 4 w 15"/>
                        <a:gd name="T5" fmla="*/ 62 h 93"/>
                        <a:gd name="T6" fmla="*/ 4 w 15"/>
                        <a:gd name="T7" fmla="*/ 61 h 93"/>
                        <a:gd name="T8" fmla="*/ 5 w 15"/>
                        <a:gd name="T9" fmla="*/ 62 h 93"/>
                        <a:gd name="T10" fmla="*/ 6 w 15"/>
                        <a:gd name="T11" fmla="*/ 68 h 93"/>
                        <a:gd name="T12" fmla="*/ 7 w 15"/>
                        <a:gd name="T13" fmla="*/ 70 h 93"/>
                        <a:gd name="T14" fmla="*/ 8 w 15"/>
                        <a:gd name="T15" fmla="*/ 74 h 93"/>
                        <a:gd name="T16" fmla="*/ 8 w 15"/>
                        <a:gd name="T17" fmla="*/ 81 h 93"/>
                        <a:gd name="T18" fmla="*/ 8 w 15"/>
                        <a:gd name="T19" fmla="*/ 85 h 93"/>
                        <a:gd name="T20" fmla="*/ 8 w 15"/>
                        <a:gd name="T21" fmla="*/ 87 h 93"/>
                        <a:gd name="T22" fmla="*/ 9 w 15"/>
                        <a:gd name="T23" fmla="*/ 93 h 93"/>
                        <a:gd name="T24" fmla="*/ 11 w 15"/>
                        <a:gd name="T25" fmla="*/ 93 h 93"/>
                        <a:gd name="T26" fmla="*/ 10 w 15"/>
                        <a:gd name="T27" fmla="*/ 90 h 93"/>
                        <a:gd name="T28" fmla="*/ 11 w 15"/>
                        <a:gd name="T29" fmla="*/ 87 h 93"/>
                        <a:gd name="T30" fmla="*/ 10 w 15"/>
                        <a:gd name="T31" fmla="*/ 85 h 93"/>
                        <a:gd name="T32" fmla="*/ 10 w 15"/>
                        <a:gd name="T33" fmla="*/ 81 h 93"/>
                        <a:gd name="T34" fmla="*/ 10 w 15"/>
                        <a:gd name="T35" fmla="*/ 78 h 93"/>
                        <a:gd name="T36" fmla="*/ 13 w 15"/>
                        <a:gd name="T37" fmla="*/ 77 h 93"/>
                        <a:gd name="T38" fmla="*/ 11 w 15"/>
                        <a:gd name="T39" fmla="*/ 76 h 93"/>
                        <a:gd name="T40" fmla="*/ 10 w 15"/>
                        <a:gd name="T41" fmla="*/ 74 h 93"/>
                        <a:gd name="T42" fmla="*/ 10 w 15"/>
                        <a:gd name="T43" fmla="*/ 69 h 93"/>
                        <a:gd name="T44" fmla="*/ 10 w 15"/>
                        <a:gd name="T45" fmla="*/ 68 h 93"/>
                        <a:gd name="T46" fmla="*/ 10 w 15"/>
                        <a:gd name="T47" fmla="*/ 67 h 93"/>
                        <a:gd name="T48" fmla="*/ 9 w 15"/>
                        <a:gd name="T49" fmla="*/ 57 h 93"/>
                        <a:gd name="T50" fmla="*/ 11 w 15"/>
                        <a:gd name="T51" fmla="*/ 51 h 93"/>
                        <a:gd name="T52" fmla="*/ 10 w 15"/>
                        <a:gd name="T53" fmla="*/ 44 h 93"/>
                        <a:gd name="T54" fmla="*/ 12 w 15"/>
                        <a:gd name="T55" fmla="*/ 38 h 93"/>
                        <a:gd name="T56" fmla="*/ 12 w 15"/>
                        <a:gd name="T57" fmla="*/ 32 h 93"/>
                        <a:gd name="T58" fmla="*/ 12 w 15"/>
                        <a:gd name="T59" fmla="*/ 24 h 93"/>
                        <a:gd name="T60" fmla="*/ 12 w 15"/>
                        <a:gd name="T61" fmla="*/ 17 h 93"/>
                        <a:gd name="T62" fmla="*/ 13 w 15"/>
                        <a:gd name="T63" fmla="*/ 16 h 93"/>
                        <a:gd name="T64" fmla="*/ 14 w 15"/>
                        <a:gd name="T65" fmla="*/ 7 h 93"/>
                        <a:gd name="T66" fmla="*/ 15 w 15"/>
                        <a:gd name="T67" fmla="*/ 3 h 93"/>
                        <a:gd name="T68" fmla="*/ 15 w 15"/>
                        <a:gd name="T69" fmla="*/ 2 h 93"/>
                        <a:gd name="T70" fmla="*/ 12 w 15"/>
                        <a:gd name="T71" fmla="*/ 1 h 93"/>
                        <a:gd name="T72" fmla="*/ 10 w 15"/>
                        <a:gd name="T73" fmla="*/ 5 h 93"/>
                        <a:gd name="T74" fmla="*/ 9 w 15"/>
                        <a:gd name="T75" fmla="*/ 9 h 93"/>
                        <a:gd name="T76" fmla="*/ 7 w 15"/>
                        <a:gd name="T77" fmla="*/ 12 h 93"/>
                        <a:gd name="T78" fmla="*/ 7 w 15"/>
                        <a:gd name="T79" fmla="*/ 12 h 93"/>
                        <a:gd name="T80" fmla="*/ 7 w 15"/>
                        <a:gd name="T81" fmla="*/ 14 h 93"/>
                        <a:gd name="T82" fmla="*/ 9 w 15"/>
                        <a:gd name="T83" fmla="*/ 16 h 93"/>
                        <a:gd name="T84" fmla="*/ 9 w 15"/>
                        <a:gd name="T85" fmla="*/ 17 h 93"/>
                        <a:gd name="T86" fmla="*/ 7 w 15"/>
                        <a:gd name="T87" fmla="*/ 17 h 93"/>
                        <a:gd name="T88" fmla="*/ 5 w 15"/>
                        <a:gd name="T89" fmla="*/ 25 h 93"/>
                        <a:gd name="T90" fmla="*/ 5 w 15"/>
                        <a:gd name="T91" fmla="*/ 26 h 93"/>
                        <a:gd name="T92" fmla="*/ 4 w 15"/>
                        <a:gd name="T93" fmla="*/ 30 h 93"/>
                        <a:gd name="T94" fmla="*/ 4 w 15"/>
                        <a:gd name="T95" fmla="*/ 31 h 93"/>
                        <a:gd name="T96" fmla="*/ 3 w 15"/>
                        <a:gd name="T97" fmla="*/ 35 h 93"/>
                        <a:gd name="T98" fmla="*/ 2 w 15"/>
                        <a:gd name="T99" fmla="*/ 41 h 93"/>
                        <a:gd name="T100" fmla="*/ 2 w 15"/>
                        <a:gd name="T101" fmla="*/ 52 h 93"/>
                        <a:gd name="T102" fmla="*/ 2 w 15"/>
                        <a:gd name="T103" fmla="*/ 52 h 93"/>
                        <a:gd name="T104" fmla="*/ 2 w 15"/>
                        <a:gd name="T105" fmla="*/ 54 h 93"/>
                        <a:gd name="T106" fmla="*/ 1 w 15"/>
                        <a:gd name="T107" fmla="*/ 58 h 93"/>
                        <a:gd name="T108" fmla="*/ 1 w 15"/>
                        <a:gd name="T109" fmla="*/ 67 h 93"/>
                        <a:gd name="T110" fmla="*/ 2 w 15"/>
                        <a:gd name="T111" fmla="*/ 69 h 93"/>
                        <a:gd name="T112" fmla="*/ 5 w 15"/>
                        <a:gd name="T113" fmla="*/ 27 h 93"/>
                        <a:gd name="T114" fmla="*/ 5 w 15"/>
                        <a:gd name="T115" fmla="*/ 27 h 93"/>
                        <a:gd name="T116" fmla="*/ 4 w 15"/>
                        <a:gd name="T117" fmla="*/ 58 h 93"/>
                        <a:gd name="T118" fmla="*/ 9 w 15"/>
                        <a:gd name="T119" fmla="*/ 86 h 93"/>
                        <a:gd name="T120" fmla="*/ 9 w 15"/>
                        <a:gd name="T121" fmla="*/ 86 h 93"/>
                        <a:gd name="T122" fmla="*/ 2 w 15"/>
                        <a:gd name="T123" fmla="*/ 68 h 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15" h="93">
                          <a:moveTo>
                            <a:pt x="3" y="71"/>
                          </a:moveTo>
                          <a:cubicBezTo>
                            <a:pt x="3" y="71"/>
                            <a:pt x="3" y="70"/>
                            <a:pt x="3" y="70"/>
                          </a:cubicBezTo>
                          <a:cubicBezTo>
                            <a:pt x="4" y="70"/>
                            <a:pt x="4" y="70"/>
                            <a:pt x="4" y="69"/>
                          </a:cubicBezTo>
                          <a:cubicBezTo>
                            <a:pt x="5" y="69"/>
                            <a:pt x="5" y="68"/>
                            <a:pt x="4" y="68"/>
                          </a:cubicBezTo>
                          <a:cubicBezTo>
                            <a:pt x="4" y="68"/>
                            <a:pt x="4" y="68"/>
                            <a:pt x="4" y="67"/>
                          </a:cubicBezTo>
                          <a:cubicBezTo>
                            <a:pt x="4" y="67"/>
                            <a:pt x="4" y="67"/>
                            <a:pt x="4" y="66"/>
                          </a:cubicBezTo>
                          <a:cubicBezTo>
                            <a:pt x="4" y="66"/>
                            <a:pt x="4" y="66"/>
                            <a:pt x="4" y="66"/>
                          </a:cubicBezTo>
                          <a:cubicBezTo>
                            <a:pt x="4" y="65"/>
                            <a:pt x="4" y="64"/>
                            <a:pt x="4" y="63"/>
                          </a:cubicBezTo>
                          <a:cubicBezTo>
                            <a:pt x="4" y="62"/>
                            <a:pt x="4" y="62"/>
                            <a:pt x="4" y="62"/>
                          </a:cubicBezTo>
                          <a:cubicBezTo>
                            <a:pt x="4" y="62"/>
                            <a:pt x="4" y="62"/>
                            <a:pt x="4" y="62"/>
                          </a:cubicBezTo>
                          <a:cubicBezTo>
                            <a:pt x="4" y="62"/>
                            <a:pt x="5" y="62"/>
                            <a:pt x="5" y="62"/>
                          </a:cubicBezTo>
                          <a:cubicBezTo>
                            <a:pt x="5" y="61"/>
                            <a:pt x="4" y="61"/>
                            <a:pt x="4" y="61"/>
                          </a:cubicBezTo>
                          <a:cubicBezTo>
                            <a:pt x="4" y="61"/>
                            <a:pt x="4" y="60"/>
                            <a:pt x="4" y="60"/>
                          </a:cubicBezTo>
                          <a:cubicBezTo>
                            <a:pt x="4" y="60"/>
                            <a:pt x="4" y="60"/>
                            <a:pt x="5" y="60"/>
                          </a:cubicBezTo>
                          <a:cubicBezTo>
                            <a:pt x="5" y="60"/>
                            <a:pt x="5" y="61"/>
                            <a:pt x="5" y="62"/>
                          </a:cubicBezTo>
                          <a:cubicBezTo>
                            <a:pt x="5" y="62"/>
                            <a:pt x="5" y="63"/>
                            <a:pt x="5" y="63"/>
                          </a:cubicBezTo>
                          <a:cubicBezTo>
                            <a:pt x="5" y="64"/>
                            <a:pt x="6" y="64"/>
                            <a:pt x="6" y="64"/>
                          </a:cubicBezTo>
                          <a:cubicBezTo>
                            <a:pt x="6" y="66"/>
                            <a:pt x="6" y="67"/>
                            <a:pt x="6" y="68"/>
                          </a:cubicBezTo>
                          <a:cubicBezTo>
                            <a:pt x="6" y="69"/>
                            <a:pt x="6" y="69"/>
                            <a:pt x="7" y="69"/>
                          </a:cubicBezTo>
                          <a:cubicBezTo>
                            <a:pt x="7" y="69"/>
                            <a:pt x="7" y="70"/>
                            <a:pt x="7" y="70"/>
                          </a:cubicBezTo>
                          <a:cubicBezTo>
                            <a:pt x="7" y="70"/>
                            <a:pt x="7" y="70"/>
                            <a:pt x="7" y="70"/>
                          </a:cubicBezTo>
                          <a:cubicBezTo>
                            <a:pt x="7" y="70"/>
                            <a:pt x="7" y="70"/>
                            <a:pt x="7" y="70"/>
                          </a:cubicBezTo>
                          <a:cubicBezTo>
                            <a:pt x="7" y="71"/>
                            <a:pt x="7" y="72"/>
                            <a:pt x="7" y="72"/>
                          </a:cubicBezTo>
                          <a:cubicBezTo>
                            <a:pt x="7" y="73"/>
                            <a:pt x="7" y="73"/>
                            <a:pt x="8" y="74"/>
                          </a:cubicBezTo>
                          <a:cubicBezTo>
                            <a:pt x="7" y="74"/>
                            <a:pt x="7" y="74"/>
                            <a:pt x="7" y="74"/>
                          </a:cubicBezTo>
                          <a:cubicBezTo>
                            <a:pt x="7" y="75"/>
                            <a:pt x="7" y="76"/>
                            <a:pt x="7" y="77"/>
                          </a:cubicBezTo>
                          <a:cubicBezTo>
                            <a:pt x="7" y="78"/>
                            <a:pt x="7" y="80"/>
                            <a:pt x="8" y="81"/>
                          </a:cubicBezTo>
                          <a:cubicBezTo>
                            <a:pt x="8" y="81"/>
                            <a:pt x="8" y="82"/>
                            <a:pt x="8" y="82"/>
                          </a:cubicBezTo>
                          <a:cubicBezTo>
                            <a:pt x="8" y="82"/>
                            <a:pt x="8" y="82"/>
                            <a:pt x="8" y="82"/>
                          </a:cubicBezTo>
                          <a:cubicBezTo>
                            <a:pt x="8" y="83"/>
                            <a:pt x="8" y="84"/>
                            <a:pt x="8" y="85"/>
                          </a:cubicBezTo>
                          <a:cubicBezTo>
                            <a:pt x="8" y="85"/>
                            <a:pt x="8" y="86"/>
                            <a:pt x="8" y="86"/>
                          </a:cubicBezTo>
                          <a:cubicBezTo>
                            <a:pt x="8" y="86"/>
                            <a:pt x="8" y="87"/>
                            <a:pt x="8" y="87"/>
                          </a:cubicBezTo>
                          <a:cubicBezTo>
                            <a:pt x="8" y="87"/>
                            <a:pt x="8" y="87"/>
                            <a:pt x="8" y="87"/>
                          </a:cubicBezTo>
                          <a:cubicBezTo>
                            <a:pt x="8" y="89"/>
                            <a:pt x="8" y="90"/>
                            <a:pt x="8" y="92"/>
                          </a:cubicBezTo>
                          <a:cubicBezTo>
                            <a:pt x="8" y="92"/>
                            <a:pt x="8" y="92"/>
                            <a:pt x="8" y="92"/>
                          </a:cubicBezTo>
                          <a:cubicBezTo>
                            <a:pt x="8" y="93"/>
                            <a:pt x="9" y="93"/>
                            <a:pt x="9" y="93"/>
                          </a:cubicBezTo>
                          <a:cubicBezTo>
                            <a:pt x="9" y="92"/>
                            <a:pt x="9" y="92"/>
                            <a:pt x="9" y="92"/>
                          </a:cubicBezTo>
                          <a:cubicBezTo>
                            <a:pt x="9" y="93"/>
                            <a:pt x="10" y="93"/>
                            <a:pt x="10" y="93"/>
                          </a:cubicBezTo>
                          <a:cubicBezTo>
                            <a:pt x="10" y="93"/>
                            <a:pt x="11" y="93"/>
                            <a:pt x="11" y="93"/>
                          </a:cubicBezTo>
                          <a:cubicBezTo>
                            <a:pt x="11" y="93"/>
                            <a:pt x="11" y="92"/>
                            <a:pt x="11" y="92"/>
                          </a:cubicBezTo>
                          <a:cubicBezTo>
                            <a:pt x="10" y="91"/>
                            <a:pt x="10" y="90"/>
                            <a:pt x="10" y="90"/>
                          </a:cubicBezTo>
                          <a:cubicBezTo>
                            <a:pt x="10" y="90"/>
                            <a:pt x="10" y="90"/>
                            <a:pt x="10" y="90"/>
                          </a:cubicBezTo>
                          <a:cubicBezTo>
                            <a:pt x="10" y="90"/>
                            <a:pt x="11" y="90"/>
                            <a:pt x="11" y="89"/>
                          </a:cubicBezTo>
                          <a:cubicBezTo>
                            <a:pt x="11" y="89"/>
                            <a:pt x="11" y="89"/>
                            <a:pt x="11" y="89"/>
                          </a:cubicBezTo>
                          <a:cubicBezTo>
                            <a:pt x="11" y="88"/>
                            <a:pt x="11" y="88"/>
                            <a:pt x="11" y="87"/>
                          </a:cubicBezTo>
                          <a:cubicBezTo>
                            <a:pt x="11" y="87"/>
                            <a:pt x="11" y="87"/>
                            <a:pt x="11" y="87"/>
                          </a:cubicBezTo>
                          <a:cubicBezTo>
                            <a:pt x="11" y="87"/>
                            <a:pt x="11" y="86"/>
                            <a:pt x="11" y="86"/>
                          </a:cubicBezTo>
                          <a:cubicBezTo>
                            <a:pt x="11" y="85"/>
                            <a:pt x="11" y="85"/>
                            <a:pt x="10" y="85"/>
                          </a:cubicBezTo>
                          <a:cubicBezTo>
                            <a:pt x="10" y="85"/>
                            <a:pt x="10" y="85"/>
                            <a:pt x="10" y="85"/>
                          </a:cubicBezTo>
                          <a:cubicBezTo>
                            <a:pt x="10" y="84"/>
                            <a:pt x="10" y="82"/>
                            <a:pt x="10" y="81"/>
                          </a:cubicBezTo>
                          <a:cubicBezTo>
                            <a:pt x="10" y="81"/>
                            <a:pt x="10" y="81"/>
                            <a:pt x="10" y="81"/>
                          </a:cubicBezTo>
                          <a:cubicBezTo>
                            <a:pt x="10" y="81"/>
                            <a:pt x="10" y="81"/>
                            <a:pt x="10" y="81"/>
                          </a:cubicBezTo>
                          <a:cubicBezTo>
                            <a:pt x="10" y="80"/>
                            <a:pt x="10" y="79"/>
                            <a:pt x="10" y="79"/>
                          </a:cubicBezTo>
                          <a:cubicBezTo>
                            <a:pt x="10" y="79"/>
                            <a:pt x="10" y="78"/>
                            <a:pt x="10" y="78"/>
                          </a:cubicBezTo>
                          <a:cubicBezTo>
                            <a:pt x="11" y="78"/>
                            <a:pt x="11" y="78"/>
                            <a:pt x="12" y="78"/>
                          </a:cubicBezTo>
                          <a:cubicBezTo>
                            <a:pt x="12" y="78"/>
                            <a:pt x="12" y="77"/>
                            <a:pt x="12" y="77"/>
                          </a:cubicBezTo>
                          <a:cubicBezTo>
                            <a:pt x="13" y="77"/>
                            <a:pt x="13" y="77"/>
                            <a:pt x="13" y="77"/>
                          </a:cubicBezTo>
                          <a:cubicBezTo>
                            <a:pt x="13" y="77"/>
                            <a:pt x="12" y="76"/>
                            <a:pt x="12" y="76"/>
                          </a:cubicBezTo>
                          <a:cubicBezTo>
                            <a:pt x="12" y="76"/>
                            <a:pt x="11" y="76"/>
                            <a:pt x="11" y="76"/>
                          </a:cubicBezTo>
                          <a:cubicBezTo>
                            <a:pt x="11" y="76"/>
                            <a:pt x="11" y="76"/>
                            <a:pt x="11" y="76"/>
                          </a:cubicBezTo>
                          <a:cubicBezTo>
                            <a:pt x="10" y="75"/>
                            <a:pt x="10" y="75"/>
                            <a:pt x="10" y="74"/>
                          </a:cubicBezTo>
                          <a:cubicBezTo>
                            <a:pt x="10" y="74"/>
                            <a:pt x="10" y="74"/>
                            <a:pt x="10" y="74"/>
                          </a:cubicBezTo>
                          <a:cubicBezTo>
                            <a:pt x="10" y="74"/>
                            <a:pt x="10" y="74"/>
                            <a:pt x="10" y="74"/>
                          </a:cubicBezTo>
                          <a:cubicBezTo>
                            <a:pt x="10" y="73"/>
                            <a:pt x="10" y="72"/>
                            <a:pt x="10" y="72"/>
                          </a:cubicBezTo>
                          <a:cubicBezTo>
                            <a:pt x="10" y="72"/>
                            <a:pt x="11" y="71"/>
                            <a:pt x="11" y="71"/>
                          </a:cubicBezTo>
                          <a:cubicBezTo>
                            <a:pt x="10" y="70"/>
                            <a:pt x="10" y="69"/>
                            <a:pt x="10" y="69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7"/>
                            <a:pt x="10" y="67"/>
                          </a:cubicBezTo>
                          <a:cubicBezTo>
                            <a:pt x="10" y="67"/>
                            <a:pt x="10" y="67"/>
                            <a:pt x="10" y="67"/>
                          </a:cubicBezTo>
                          <a:cubicBezTo>
                            <a:pt x="10" y="67"/>
                            <a:pt x="10" y="67"/>
                            <a:pt x="10" y="67"/>
                          </a:cubicBezTo>
                          <a:cubicBezTo>
                            <a:pt x="10" y="65"/>
                            <a:pt x="9" y="63"/>
                            <a:pt x="9" y="61"/>
                          </a:cubicBezTo>
                          <a:cubicBezTo>
                            <a:pt x="9" y="61"/>
                            <a:pt x="9" y="61"/>
                            <a:pt x="9" y="61"/>
                          </a:cubicBezTo>
                          <a:cubicBezTo>
                            <a:pt x="9" y="60"/>
                            <a:pt x="9" y="58"/>
                            <a:pt x="9" y="57"/>
                          </a:cubicBezTo>
                          <a:cubicBezTo>
                            <a:pt x="9" y="57"/>
                            <a:pt x="9" y="57"/>
                            <a:pt x="8" y="57"/>
                          </a:cubicBezTo>
                          <a:cubicBezTo>
                            <a:pt x="8" y="56"/>
                            <a:pt x="8" y="56"/>
                            <a:pt x="8" y="55"/>
                          </a:cubicBezTo>
                          <a:cubicBezTo>
                            <a:pt x="9" y="54"/>
                            <a:pt x="10" y="52"/>
                            <a:pt x="11" y="51"/>
                          </a:cubicBezTo>
                          <a:cubicBezTo>
                            <a:pt x="11" y="50"/>
                            <a:pt x="11" y="48"/>
                            <a:pt x="10" y="47"/>
                          </a:cubicBezTo>
                          <a:cubicBezTo>
                            <a:pt x="10" y="47"/>
                            <a:pt x="10" y="47"/>
                            <a:pt x="10" y="47"/>
                          </a:cubicBezTo>
                          <a:cubicBezTo>
                            <a:pt x="11" y="46"/>
                            <a:pt x="10" y="45"/>
                            <a:pt x="10" y="44"/>
                          </a:cubicBezTo>
                          <a:cubicBezTo>
                            <a:pt x="10" y="43"/>
                            <a:pt x="10" y="43"/>
                            <a:pt x="11" y="43"/>
                          </a:cubicBezTo>
                          <a:cubicBezTo>
                            <a:pt x="11" y="42"/>
                            <a:pt x="11" y="42"/>
                            <a:pt x="11" y="42"/>
                          </a:cubicBezTo>
                          <a:cubicBezTo>
                            <a:pt x="10" y="40"/>
                            <a:pt x="11" y="39"/>
                            <a:pt x="12" y="38"/>
                          </a:cubicBezTo>
                          <a:cubicBezTo>
                            <a:pt x="11" y="38"/>
                            <a:pt x="11" y="38"/>
                            <a:pt x="12" y="38"/>
                          </a:cubicBezTo>
                          <a:cubicBezTo>
                            <a:pt x="11" y="37"/>
                            <a:pt x="11" y="37"/>
                            <a:pt x="11" y="36"/>
                          </a:cubicBezTo>
                          <a:cubicBezTo>
                            <a:pt x="12" y="34"/>
                            <a:pt x="12" y="33"/>
                            <a:pt x="12" y="32"/>
                          </a:cubicBezTo>
                          <a:cubicBezTo>
                            <a:pt x="12" y="30"/>
                            <a:pt x="12" y="28"/>
                            <a:pt x="12" y="26"/>
                          </a:cubicBezTo>
                          <a:cubicBezTo>
                            <a:pt x="12" y="26"/>
                            <a:pt x="12" y="26"/>
                            <a:pt x="12" y="26"/>
                          </a:cubicBezTo>
                          <a:cubicBezTo>
                            <a:pt x="12" y="25"/>
                            <a:pt x="12" y="24"/>
                            <a:pt x="12" y="24"/>
                          </a:cubicBezTo>
                          <a:cubicBezTo>
                            <a:pt x="13" y="23"/>
                            <a:pt x="12" y="23"/>
                            <a:pt x="12" y="22"/>
                          </a:cubicBezTo>
                          <a:cubicBezTo>
                            <a:pt x="12" y="22"/>
                            <a:pt x="12" y="21"/>
                            <a:pt x="12" y="21"/>
                          </a:cubicBezTo>
                          <a:cubicBezTo>
                            <a:pt x="12" y="19"/>
                            <a:pt x="12" y="18"/>
                            <a:pt x="12" y="17"/>
                          </a:cubicBezTo>
                          <a:cubicBezTo>
                            <a:pt x="12" y="17"/>
                            <a:pt x="12" y="17"/>
                            <a:pt x="12" y="17"/>
                          </a:cubicBezTo>
                          <a:cubicBezTo>
                            <a:pt x="13" y="17"/>
                            <a:pt x="13" y="17"/>
                            <a:pt x="13" y="16"/>
                          </a:cubicBezTo>
                          <a:cubicBezTo>
                            <a:pt x="13" y="16"/>
                            <a:pt x="13" y="16"/>
                            <a:pt x="13" y="16"/>
                          </a:cubicBezTo>
                          <a:cubicBezTo>
                            <a:pt x="14" y="15"/>
                            <a:pt x="13" y="13"/>
                            <a:pt x="14" y="12"/>
                          </a:cubicBezTo>
                          <a:cubicBezTo>
                            <a:pt x="14" y="12"/>
                            <a:pt x="14" y="12"/>
                            <a:pt x="14" y="12"/>
                          </a:cubicBezTo>
                          <a:cubicBezTo>
                            <a:pt x="15" y="11"/>
                            <a:pt x="14" y="9"/>
                            <a:pt x="14" y="7"/>
                          </a:cubicBezTo>
                          <a:cubicBezTo>
                            <a:pt x="14" y="7"/>
                            <a:pt x="14" y="7"/>
                            <a:pt x="14" y="7"/>
                          </a:cubicBezTo>
                          <a:cubicBezTo>
                            <a:pt x="15" y="6"/>
                            <a:pt x="15" y="5"/>
                            <a:pt x="15" y="5"/>
                          </a:cubicBezTo>
                          <a:cubicBezTo>
                            <a:pt x="15" y="4"/>
                            <a:pt x="15" y="4"/>
                            <a:pt x="15" y="3"/>
                          </a:cubicBezTo>
                          <a:cubicBezTo>
                            <a:pt x="15" y="3"/>
                            <a:pt x="15" y="3"/>
                            <a:pt x="15" y="3"/>
                          </a:cubicBezTo>
                          <a:cubicBezTo>
                            <a:pt x="15" y="3"/>
                            <a:pt x="14" y="2"/>
                            <a:pt x="14" y="2"/>
                          </a:cubicBezTo>
                          <a:cubicBezTo>
                            <a:pt x="14" y="2"/>
                            <a:pt x="15" y="2"/>
                            <a:pt x="15" y="2"/>
                          </a:cubicBezTo>
                          <a:cubicBezTo>
                            <a:pt x="15" y="2"/>
                            <a:pt x="15" y="1"/>
                            <a:pt x="15" y="1"/>
                          </a:cubicBezTo>
                          <a:cubicBezTo>
                            <a:pt x="14" y="0"/>
                            <a:pt x="14" y="0"/>
                            <a:pt x="14" y="1"/>
                          </a:cubicBezTo>
                          <a:cubicBezTo>
                            <a:pt x="13" y="1"/>
                            <a:pt x="13" y="1"/>
                            <a:pt x="12" y="1"/>
                          </a:cubicBezTo>
                          <a:cubicBezTo>
                            <a:pt x="11" y="1"/>
                            <a:pt x="11" y="2"/>
                            <a:pt x="11" y="2"/>
                          </a:cubicBezTo>
                          <a:cubicBezTo>
                            <a:pt x="11" y="2"/>
                            <a:pt x="11" y="2"/>
                            <a:pt x="11" y="3"/>
                          </a:cubicBezTo>
                          <a:cubicBezTo>
                            <a:pt x="10" y="3"/>
                            <a:pt x="10" y="4"/>
                            <a:pt x="10" y="5"/>
                          </a:cubicBezTo>
                          <a:cubicBezTo>
                            <a:pt x="9" y="5"/>
                            <a:pt x="9" y="5"/>
                            <a:pt x="10" y="6"/>
                          </a:cubicBezTo>
                          <a:cubicBezTo>
                            <a:pt x="11" y="7"/>
                            <a:pt x="11" y="7"/>
                            <a:pt x="11" y="8"/>
                          </a:cubicBezTo>
                          <a:cubicBezTo>
                            <a:pt x="10" y="8"/>
                            <a:pt x="10" y="9"/>
                            <a:pt x="9" y="9"/>
                          </a:cubicBezTo>
                          <a:cubicBezTo>
                            <a:pt x="9" y="8"/>
                            <a:pt x="9" y="8"/>
                            <a:pt x="8" y="9"/>
                          </a:cubicBezTo>
                          <a:cubicBezTo>
                            <a:pt x="8" y="9"/>
                            <a:pt x="8" y="9"/>
                            <a:pt x="8" y="10"/>
                          </a:cubicBezTo>
                          <a:cubicBezTo>
                            <a:pt x="7" y="10"/>
                            <a:pt x="7" y="11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7" y="12"/>
                            <a:pt x="7" y="12"/>
                          </a:cubicBezTo>
                          <a:cubicBezTo>
                            <a:pt x="7" y="12"/>
                            <a:pt x="6" y="12"/>
                            <a:pt x="6" y="12"/>
                          </a:cubicBezTo>
                          <a:cubicBezTo>
                            <a:pt x="5" y="13"/>
                            <a:pt x="5" y="13"/>
                            <a:pt x="6" y="14"/>
                          </a:cubicBezTo>
                          <a:cubicBezTo>
                            <a:pt x="7" y="14"/>
                            <a:pt x="7" y="14"/>
                            <a:pt x="7" y="14"/>
                          </a:cubicBezTo>
                          <a:cubicBezTo>
                            <a:pt x="8" y="15"/>
                            <a:pt x="8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9" y="17"/>
                            <a:pt x="9" y="17"/>
                            <a:pt x="9" y="17"/>
                          </a:cubicBezTo>
                          <a:cubicBezTo>
                            <a:pt x="9" y="17"/>
                            <a:pt x="9" y="17"/>
                            <a:pt x="9" y="17"/>
                          </a:cubicBezTo>
                          <a:cubicBezTo>
                            <a:pt x="9" y="17"/>
                            <a:pt x="9" y="17"/>
                            <a:pt x="9" y="16"/>
                          </a:cubicBezTo>
                          <a:cubicBezTo>
                            <a:pt x="8" y="17"/>
                            <a:pt x="8" y="17"/>
                            <a:pt x="7" y="17"/>
                          </a:cubicBezTo>
                          <a:cubicBezTo>
                            <a:pt x="6" y="17"/>
                            <a:pt x="5" y="17"/>
                            <a:pt x="5" y="18"/>
                          </a:cubicBezTo>
                          <a:cubicBezTo>
                            <a:pt x="4" y="20"/>
                            <a:pt x="4" y="22"/>
                            <a:pt x="4" y="25"/>
                          </a:cubicBezTo>
                          <a:cubicBezTo>
                            <a:pt x="4" y="25"/>
                            <a:pt x="4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5"/>
                          </a:cubicBezTo>
                          <a:cubicBezTo>
                            <a:pt x="5" y="25"/>
                            <a:pt x="5" y="25"/>
                            <a:pt x="5" y="26"/>
                          </a:cubicBezTo>
                          <a:cubicBezTo>
                            <a:pt x="4" y="26"/>
                            <a:pt x="4" y="26"/>
                            <a:pt x="4" y="27"/>
                          </a:cubicBezTo>
                          <a:cubicBezTo>
                            <a:pt x="4" y="28"/>
                            <a:pt x="5" y="28"/>
                            <a:pt x="5" y="29"/>
                          </a:cubicBezTo>
                          <a:cubicBezTo>
                            <a:pt x="4" y="29"/>
                            <a:pt x="4" y="30"/>
                            <a:pt x="4" y="30"/>
                          </a:cubicBezTo>
                          <a:cubicBezTo>
                            <a:pt x="4" y="30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1"/>
                            <a:pt x="4" y="31"/>
                            <a:pt x="4" y="31"/>
                          </a:cubicBezTo>
                          <a:cubicBezTo>
                            <a:pt x="4" y="32"/>
                            <a:pt x="5" y="33"/>
                            <a:pt x="4" y="33"/>
                          </a:cubicBezTo>
                          <a:cubicBezTo>
                            <a:pt x="3" y="33"/>
                            <a:pt x="3" y="34"/>
                            <a:pt x="3" y="35"/>
                          </a:cubicBezTo>
                          <a:cubicBezTo>
                            <a:pt x="3" y="36"/>
                            <a:pt x="2" y="36"/>
                            <a:pt x="2" y="37"/>
                          </a:cubicBezTo>
                          <a:cubicBezTo>
                            <a:pt x="2" y="38"/>
                            <a:pt x="2" y="39"/>
                            <a:pt x="2" y="40"/>
                          </a:cubicBezTo>
                          <a:cubicBezTo>
                            <a:pt x="2" y="40"/>
                            <a:pt x="3" y="41"/>
                            <a:pt x="2" y="41"/>
                          </a:cubicBezTo>
                          <a:cubicBezTo>
                            <a:pt x="2" y="42"/>
                            <a:pt x="2" y="43"/>
                            <a:pt x="2" y="44"/>
                          </a:cubicBezTo>
                          <a:cubicBezTo>
                            <a:pt x="2" y="45"/>
                            <a:pt x="2" y="47"/>
                            <a:pt x="1" y="48"/>
                          </a:cubicBezTo>
                          <a:cubicBezTo>
                            <a:pt x="1" y="49"/>
                            <a:pt x="1" y="51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1" y="53"/>
                            <a:pt x="1" y="54"/>
                            <a:pt x="2" y="55"/>
                          </a:cubicBezTo>
                          <a:cubicBezTo>
                            <a:pt x="2" y="55"/>
                            <a:pt x="2" y="54"/>
                            <a:pt x="2" y="54"/>
                          </a:cubicBezTo>
                          <a:cubicBezTo>
                            <a:pt x="2" y="54"/>
                            <a:pt x="2" y="54"/>
                            <a:pt x="2" y="54"/>
                          </a:cubicBezTo>
                          <a:cubicBezTo>
                            <a:pt x="2" y="55"/>
                            <a:pt x="2" y="55"/>
                            <a:pt x="2" y="55"/>
                          </a:cubicBezTo>
                          <a:cubicBezTo>
                            <a:pt x="2" y="55"/>
                            <a:pt x="2" y="56"/>
                            <a:pt x="2" y="57"/>
                          </a:cubicBezTo>
                          <a:cubicBezTo>
                            <a:pt x="1" y="57"/>
                            <a:pt x="1" y="57"/>
                            <a:pt x="1" y="58"/>
                          </a:cubicBezTo>
                          <a:cubicBezTo>
                            <a:pt x="1" y="59"/>
                            <a:pt x="1" y="59"/>
                            <a:pt x="1" y="60"/>
                          </a:cubicBezTo>
                          <a:cubicBezTo>
                            <a:pt x="0" y="61"/>
                            <a:pt x="0" y="61"/>
                            <a:pt x="1" y="62"/>
                          </a:cubicBezTo>
                          <a:cubicBezTo>
                            <a:pt x="1" y="64"/>
                            <a:pt x="1" y="65"/>
                            <a:pt x="1" y="67"/>
                          </a:cubicBezTo>
                          <a:cubicBezTo>
                            <a:pt x="1" y="67"/>
                            <a:pt x="1" y="68"/>
                            <a:pt x="2" y="68"/>
                          </a:cubicBez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9"/>
                            <a:pt x="2" y="69"/>
                          </a:cubicBezTo>
                          <a:cubicBezTo>
                            <a:pt x="1" y="70"/>
                            <a:pt x="1" y="70"/>
                            <a:pt x="1" y="70"/>
                          </a:cubicBezTo>
                          <a:cubicBezTo>
                            <a:pt x="2" y="71"/>
                            <a:pt x="2" y="71"/>
                            <a:pt x="3" y="71"/>
                          </a:cubicBezTo>
                          <a:close/>
                          <a:moveTo>
                            <a:pt x="5" y="27"/>
                          </a:moveTo>
                          <a:cubicBezTo>
                            <a:pt x="5" y="27"/>
                            <a:pt x="5" y="27"/>
                            <a:pt x="5" y="27"/>
                          </a:cubicBezTo>
                          <a:cubicBezTo>
                            <a:pt x="5" y="27"/>
                            <a:pt x="5" y="27"/>
                            <a:pt x="5" y="27"/>
                          </a:cubicBezTo>
                          <a:cubicBezTo>
                            <a:pt x="5" y="27"/>
                            <a:pt x="5" y="27"/>
                            <a:pt x="5" y="27"/>
                          </a:cubicBezTo>
                          <a:close/>
                          <a:moveTo>
                            <a:pt x="4" y="59"/>
                          </a:moveTo>
                          <a:cubicBezTo>
                            <a:pt x="4" y="59"/>
                            <a:pt x="4" y="58"/>
                            <a:pt x="4" y="58"/>
                          </a:cubicBezTo>
                          <a:cubicBezTo>
                            <a:pt x="4" y="58"/>
                            <a:pt x="4" y="58"/>
                            <a:pt x="4" y="58"/>
                          </a:cubicBezTo>
                          <a:cubicBezTo>
                            <a:pt x="4" y="58"/>
                            <a:pt x="4" y="59"/>
                            <a:pt x="4" y="59"/>
                          </a:cubicBezTo>
                          <a:cubicBezTo>
                            <a:pt x="4" y="59"/>
                            <a:pt x="4" y="59"/>
                            <a:pt x="4" y="59"/>
                          </a:cubicBezTo>
                          <a:close/>
                          <a:moveTo>
                            <a:pt x="9" y="86"/>
                          </a:moveTo>
                          <a:cubicBezTo>
                            <a:pt x="9" y="86"/>
                            <a:pt x="9" y="86"/>
                            <a:pt x="9" y="86"/>
                          </a:cubicBezTo>
                          <a:cubicBezTo>
                            <a:pt x="9" y="86"/>
                            <a:pt x="9" y="86"/>
                            <a:pt x="9" y="86"/>
                          </a:cubicBezTo>
                          <a:cubicBezTo>
                            <a:pt x="9" y="86"/>
                            <a:pt x="9" y="86"/>
                            <a:pt x="9" y="86"/>
                          </a:cubicBezTo>
                          <a:close/>
                          <a:moveTo>
                            <a:pt x="3" y="68"/>
                          </a:move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8"/>
                            <a:pt x="2" y="68"/>
                          </a:cubicBezTo>
                          <a:cubicBezTo>
                            <a:pt x="2" y="68"/>
                            <a:pt x="2" y="68"/>
                            <a:pt x="3" y="6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0" name="Freeform 2263">
                      <a:extLst>
                        <a:ext uri="{FF2B5EF4-FFF2-40B4-BE49-F238E27FC236}">
                          <a16:creationId xmlns:a16="http://schemas.microsoft.com/office/drawing/2014/main" id="{D454D530-55BA-4A86-8271-2986C5D396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7" y="3376"/>
                      <a:ext cx="2" cy="6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1 h 2"/>
                        <a:gd name="T4" fmla="*/ 1 w 1"/>
                        <a:gd name="T5" fmla="*/ 2 h 2"/>
                        <a:gd name="T6" fmla="*/ 1 w 1"/>
                        <a:gd name="T7" fmla="*/ 2 h 2"/>
                        <a:gd name="T8" fmla="*/ 0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1" name="Freeform 2264">
                      <a:extLst>
                        <a:ext uri="{FF2B5EF4-FFF2-40B4-BE49-F238E27FC236}">
                          <a16:creationId xmlns:a16="http://schemas.microsoft.com/office/drawing/2014/main" id="{77C5F85A-3B25-48A9-AAF7-841740952B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66" y="4138"/>
                      <a:ext cx="2" cy="5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1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2" name="Freeform 2265">
                      <a:extLst>
                        <a:ext uri="{FF2B5EF4-FFF2-40B4-BE49-F238E27FC236}">
                          <a16:creationId xmlns:a16="http://schemas.microsoft.com/office/drawing/2014/main" id="{9E339F33-91A1-4F82-B9D9-D9DE55E6EC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376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3" name="Freeform 2266">
                      <a:extLst>
                        <a:ext uri="{FF2B5EF4-FFF2-40B4-BE49-F238E27FC236}">
                          <a16:creationId xmlns:a16="http://schemas.microsoft.com/office/drawing/2014/main" id="{7478F53C-48DD-4EE3-AE87-EFE3981B3B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88" y="3532"/>
                      <a:ext cx="2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1 h 1"/>
                        <a:gd name="T6" fmla="*/ 1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4" name="Freeform 2267">
                      <a:extLst>
                        <a:ext uri="{FF2B5EF4-FFF2-40B4-BE49-F238E27FC236}">
                          <a16:creationId xmlns:a16="http://schemas.microsoft.com/office/drawing/2014/main" id="{6B372B2B-AC72-46B2-B852-9BAD693A3D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0" y="2467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5" name="Freeform 2268">
                      <a:extLst>
                        <a:ext uri="{FF2B5EF4-FFF2-40B4-BE49-F238E27FC236}">
                          <a16:creationId xmlns:a16="http://schemas.microsoft.com/office/drawing/2014/main" id="{7C213A94-32F6-4F1F-A77A-E6FC0DF6DC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69" y="2453"/>
                      <a:ext cx="30" cy="8"/>
                    </a:xfrm>
                    <a:custGeom>
                      <a:avLst/>
                      <a:gdLst>
                        <a:gd name="T0" fmla="*/ 1 w 11"/>
                        <a:gd name="T1" fmla="*/ 3 h 3"/>
                        <a:gd name="T2" fmla="*/ 2 w 11"/>
                        <a:gd name="T3" fmla="*/ 3 h 3"/>
                        <a:gd name="T4" fmla="*/ 4 w 11"/>
                        <a:gd name="T5" fmla="*/ 3 h 3"/>
                        <a:gd name="T6" fmla="*/ 6 w 11"/>
                        <a:gd name="T7" fmla="*/ 2 h 3"/>
                        <a:gd name="T8" fmla="*/ 7 w 11"/>
                        <a:gd name="T9" fmla="*/ 2 h 3"/>
                        <a:gd name="T10" fmla="*/ 9 w 11"/>
                        <a:gd name="T11" fmla="*/ 2 h 3"/>
                        <a:gd name="T12" fmla="*/ 10 w 11"/>
                        <a:gd name="T13" fmla="*/ 2 h 3"/>
                        <a:gd name="T14" fmla="*/ 10 w 11"/>
                        <a:gd name="T15" fmla="*/ 1 h 3"/>
                        <a:gd name="T16" fmla="*/ 9 w 11"/>
                        <a:gd name="T17" fmla="*/ 1 h 3"/>
                        <a:gd name="T18" fmla="*/ 8 w 11"/>
                        <a:gd name="T19" fmla="*/ 1 h 3"/>
                        <a:gd name="T20" fmla="*/ 8 w 11"/>
                        <a:gd name="T21" fmla="*/ 1 h 3"/>
                        <a:gd name="T22" fmla="*/ 7 w 11"/>
                        <a:gd name="T23" fmla="*/ 1 h 3"/>
                        <a:gd name="T24" fmla="*/ 7 w 11"/>
                        <a:gd name="T25" fmla="*/ 1 h 3"/>
                        <a:gd name="T26" fmla="*/ 3 w 11"/>
                        <a:gd name="T27" fmla="*/ 1 h 3"/>
                        <a:gd name="T28" fmla="*/ 2 w 11"/>
                        <a:gd name="T29" fmla="*/ 1 h 3"/>
                        <a:gd name="T30" fmla="*/ 1 w 11"/>
                        <a:gd name="T31" fmla="*/ 1 h 3"/>
                        <a:gd name="T32" fmla="*/ 1 w 11"/>
                        <a:gd name="T33" fmla="*/ 2 h 3"/>
                        <a:gd name="T34" fmla="*/ 1 w 11"/>
                        <a:gd name="T35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11" h="3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3" y="3"/>
                            <a:pt x="4" y="3"/>
                          </a:cubicBezTo>
                          <a:cubicBezTo>
                            <a:pt x="5" y="3"/>
                            <a:pt x="6" y="3"/>
                            <a:pt x="6" y="2"/>
                          </a:cubicBezTo>
                          <a:cubicBezTo>
                            <a:pt x="6" y="2"/>
                            <a:pt x="7" y="2"/>
                            <a:pt x="7" y="2"/>
                          </a:cubicBezTo>
                          <a:cubicBezTo>
                            <a:pt x="8" y="3"/>
                            <a:pt x="8" y="3"/>
                            <a:pt x="9" y="2"/>
                          </a:cubicBezTo>
                          <a:cubicBezTo>
                            <a:pt x="9" y="2"/>
                            <a:pt x="9" y="2"/>
                            <a:pt x="10" y="2"/>
                          </a:cubicBezTo>
                          <a:cubicBezTo>
                            <a:pt x="11" y="2"/>
                            <a:pt x="11" y="1"/>
                            <a:pt x="10" y="1"/>
                          </a:cubicBezTo>
                          <a:cubicBezTo>
                            <a:pt x="9" y="0"/>
                            <a:pt x="9" y="0"/>
                            <a:pt x="9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8" y="0"/>
                            <a:pt x="7" y="0"/>
                            <a:pt x="7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6" y="1"/>
                            <a:pt x="4" y="1"/>
                            <a:pt x="3" y="1"/>
                          </a:cubicBezTo>
                          <a:cubicBezTo>
                            <a:pt x="3" y="1"/>
                            <a:pt x="3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0" y="2"/>
                            <a:pt x="0" y="2"/>
                            <a:pt x="1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6" name="Freeform 2269">
                      <a:extLst>
                        <a:ext uri="{FF2B5EF4-FFF2-40B4-BE49-F238E27FC236}">
                          <a16:creationId xmlns:a16="http://schemas.microsoft.com/office/drawing/2014/main" id="{BE70C377-E457-47D2-AA32-997435D2C3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93" y="2453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7" name="Freeform 2270">
                      <a:extLst>
                        <a:ext uri="{FF2B5EF4-FFF2-40B4-BE49-F238E27FC236}">
                          <a16:creationId xmlns:a16="http://schemas.microsoft.com/office/drawing/2014/main" id="{3EEE57C7-7400-447E-81A9-D37BF876420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374" y="2451"/>
                      <a:ext cx="16" cy="8"/>
                    </a:xfrm>
                    <a:custGeom>
                      <a:avLst/>
                      <a:gdLst>
                        <a:gd name="T0" fmla="*/ 1 w 6"/>
                        <a:gd name="T1" fmla="*/ 2 h 3"/>
                        <a:gd name="T2" fmla="*/ 1 w 6"/>
                        <a:gd name="T3" fmla="*/ 2 h 3"/>
                        <a:gd name="T4" fmla="*/ 2 w 6"/>
                        <a:gd name="T5" fmla="*/ 2 h 3"/>
                        <a:gd name="T6" fmla="*/ 2 w 6"/>
                        <a:gd name="T7" fmla="*/ 2 h 3"/>
                        <a:gd name="T8" fmla="*/ 6 w 6"/>
                        <a:gd name="T9" fmla="*/ 2 h 3"/>
                        <a:gd name="T10" fmla="*/ 6 w 6"/>
                        <a:gd name="T11" fmla="*/ 2 h 3"/>
                        <a:gd name="T12" fmla="*/ 6 w 6"/>
                        <a:gd name="T13" fmla="*/ 2 h 3"/>
                        <a:gd name="T14" fmla="*/ 6 w 6"/>
                        <a:gd name="T15" fmla="*/ 1 h 3"/>
                        <a:gd name="T16" fmla="*/ 5 w 6"/>
                        <a:gd name="T17" fmla="*/ 1 h 3"/>
                        <a:gd name="T18" fmla="*/ 4 w 6"/>
                        <a:gd name="T19" fmla="*/ 0 h 3"/>
                        <a:gd name="T20" fmla="*/ 3 w 6"/>
                        <a:gd name="T21" fmla="*/ 0 h 3"/>
                        <a:gd name="T22" fmla="*/ 1 w 6"/>
                        <a:gd name="T23" fmla="*/ 0 h 3"/>
                        <a:gd name="T24" fmla="*/ 1 w 6"/>
                        <a:gd name="T25" fmla="*/ 0 h 3"/>
                        <a:gd name="T26" fmla="*/ 0 w 6"/>
                        <a:gd name="T27" fmla="*/ 1 h 3"/>
                        <a:gd name="T28" fmla="*/ 1 w 6"/>
                        <a:gd name="T29" fmla="*/ 2 h 3"/>
                        <a:gd name="T30" fmla="*/ 5 w 6"/>
                        <a:gd name="T31" fmla="*/ 1 h 3"/>
                        <a:gd name="T32" fmla="*/ 5 w 6"/>
                        <a:gd name="T33" fmla="*/ 1 h 3"/>
                        <a:gd name="T34" fmla="*/ 4 w 6"/>
                        <a:gd name="T35" fmla="*/ 0 h 3"/>
                        <a:gd name="T36" fmla="*/ 4 w 6"/>
                        <a:gd name="T37" fmla="*/ 0 h 3"/>
                        <a:gd name="T38" fmla="*/ 5 w 6"/>
                        <a:gd name="T39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6" h="3">
                          <a:moveTo>
                            <a:pt x="1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3"/>
                            <a:pt x="4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1"/>
                            <a:pt x="6" y="1"/>
                          </a:cubicBez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5" y="1"/>
                            <a:pt x="4" y="0"/>
                            <a:pt x="4" y="0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lose/>
                          <a:moveTo>
                            <a:pt x="5" y="1"/>
                          </a:move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4" y="1"/>
                            <a:pt x="4" y="1"/>
                            <a:pt x="4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4" y="1"/>
                            <a:pt x="4" y="1"/>
                            <a:pt x="5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8" name="Freeform 2271">
                      <a:extLst>
                        <a:ext uri="{FF2B5EF4-FFF2-40B4-BE49-F238E27FC236}">
                          <a16:creationId xmlns:a16="http://schemas.microsoft.com/office/drawing/2014/main" id="{61892896-2A7F-4EB8-BDAA-F83792992D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48" y="2440"/>
                      <a:ext cx="2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1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  <a:gd name="T12" fmla="*/ 0 w 1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69" name="Freeform 2272">
                      <a:extLst>
                        <a:ext uri="{FF2B5EF4-FFF2-40B4-BE49-F238E27FC236}">
                          <a16:creationId xmlns:a16="http://schemas.microsoft.com/office/drawing/2014/main" id="{82239CA6-E1AF-4667-A955-FB887D033A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7" y="3046"/>
                      <a:ext cx="10" cy="75"/>
                    </a:xfrm>
                    <a:custGeom>
                      <a:avLst/>
                      <a:gdLst>
                        <a:gd name="T0" fmla="*/ 1 w 4"/>
                        <a:gd name="T1" fmla="*/ 20 h 28"/>
                        <a:gd name="T2" fmla="*/ 2 w 4"/>
                        <a:gd name="T3" fmla="*/ 21 h 28"/>
                        <a:gd name="T4" fmla="*/ 2 w 4"/>
                        <a:gd name="T5" fmla="*/ 21 h 28"/>
                        <a:gd name="T6" fmla="*/ 2 w 4"/>
                        <a:gd name="T7" fmla="*/ 22 h 28"/>
                        <a:gd name="T8" fmla="*/ 2 w 4"/>
                        <a:gd name="T9" fmla="*/ 23 h 28"/>
                        <a:gd name="T10" fmla="*/ 2 w 4"/>
                        <a:gd name="T11" fmla="*/ 26 h 28"/>
                        <a:gd name="T12" fmla="*/ 3 w 4"/>
                        <a:gd name="T13" fmla="*/ 28 h 28"/>
                        <a:gd name="T14" fmla="*/ 4 w 4"/>
                        <a:gd name="T15" fmla="*/ 27 h 28"/>
                        <a:gd name="T16" fmla="*/ 3 w 4"/>
                        <a:gd name="T17" fmla="*/ 24 h 28"/>
                        <a:gd name="T18" fmla="*/ 3 w 4"/>
                        <a:gd name="T19" fmla="*/ 22 h 28"/>
                        <a:gd name="T20" fmla="*/ 3 w 4"/>
                        <a:gd name="T21" fmla="*/ 21 h 28"/>
                        <a:gd name="T22" fmla="*/ 3 w 4"/>
                        <a:gd name="T23" fmla="*/ 18 h 28"/>
                        <a:gd name="T24" fmla="*/ 3 w 4"/>
                        <a:gd name="T25" fmla="*/ 17 h 28"/>
                        <a:gd name="T26" fmla="*/ 3 w 4"/>
                        <a:gd name="T27" fmla="*/ 15 h 28"/>
                        <a:gd name="T28" fmla="*/ 3 w 4"/>
                        <a:gd name="T29" fmla="*/ 5 h 28"/>
                        <a:gd name="T30" fmla="*/ 3 w 4"/>
                        <a:gd name="T31" fmla="*/ 5 h 28"/>
                        <a:gd name="T32" fmla="*/ 3 w 4"/>
                        <a:gd name="T33" fmla="*/ 5 h 28"/>
                        <a:gd name="T34" fmla="*/ 3 w 4"/>
                        <a:gd name="T35" fmla="*/ 5 h 28"/>
                        <a:gd name="T36" fmla="*/ 4 w 4"/>
                        <a:gd name="T37" fmla="*/ 1 h 28"/>
                        <a:gd name="T38" fmla="*/ 3 w 4"/>
                        <a:gd name="T39" fmla="*/ 0 h 28"/>
                        <a:gd name="T40" fmla="*/ 1 w 4"/>
                        <a:gd name="T41" fmla="*/ 1 h 28"/>
                        <a:gd name="T42" fmla="*/ 0 w 4"/>
                        <a:gd name="T43" fmla="*/ 2 h 28"/>
                        <a:gd name="T44" fmla="*/ 0 w 4"/>
                        <a:gd name="T45" fmla="*/ 7 h 28"/>
                        <a:gd name="T46" fmla="*/ 0 w 4"/>
                        <a:gd name="T47" fmla="*/ 8 h 28"/>
                        <a:gd name="T48" fmla="*/ 0 w 4"/>
                        <a:gd name="T49" fmla="*/ 11 h 28"/>
                        <a:gd name="T50" fmla="*/ 1 w 4"/>
                        <a:gd name="T51" fmla="*/ 12 h 28"/>
                        <a:gd name="T52" fmla="*/ 1 w 4"/>
                        <a:gd name="T53" fmla="*/ 12 h 28"/>
                        <a:gd name="T54" fmla="*/ 1 w 4"/>
                        <a:gd name="T55" fmla="*/ 14 h 28"/>
                        <a:gd name="T56" fmla="*/ 1 w 4"/>
                        <a:gd name="T57" fmla="*/ 15 h 28"/>
                        <a:gd name="T58" fmla="*/ 1 w 4"/>
                        <a:gd name="T59" fmla="*/ 15 h 28"/>
                        <a:gd name="T60" fmla="*/ 1 w 4"/>
                        <a:gd name="T61" fmla="*/ 17 h 28"/>
                        <a:gd name="T62" fmla="*/ 1 w 4"/>
                        <a:gd name="T63" fmla="*/ 18 h 28"/>
                        <a:gd name="T64" fmla="*/ 1 w 4"/>
                        <a:gd name="T65" fmla="*/ 2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4" h="28">
                          <a:moveTo>
                            <a:pt x="1" y="20"/>
                          </a:moveTo>
                          <a:cubicBezTo>
                            <a:pt x="1" y="20"/>
                            <a:pt x="1" y="21"/>
                            <a:pt x="2" y="21"/>
                          </a:cubicBezTo>
                          <a:cubicBezTo>
                            <a:pt x="2" y="21"/>
                            <a:pt x="2" y="21"/>
                            <a:pt x="2" y="21"/>
                          </a:cubicBezTo>
                          <a:cubicBezTo>
                            <a:pt x="2" y="21"/>
                            <a:pt x="2" y="22"/>
                            <a:pt x="2" y="22"/>
                          </a:cubicBezTo>
                          <a:cubicBezTo>
                            <a:pt x="2" y="22"/>
                            <a:pt x="2" y="23"/>
                            <a:pt x="2" y="23"/>
                          </a:cubicBezTo>
                          <a:cubicBezTo>
                            <a:pt x="2" y="24"/>
                            <a:pt x="2" y="25"/>
                            <a:pt x="2" y="26"/>
                          </a:cubicBezTo>
                          <a:cubicBezTo>
                            <a:pt x="2" y="27"/>
                            <a:pt x="2" y="27"/>
                            <a:pt x="3" y="28"/>
                          </a:cubicBezTo>
                          <a:cubicBezTo>
                            <a:pt x="3" y="28"/>
                            <a:pt x="4" y="27"/>
                            <a:pt x="4" y="27"/>
                          </a:cubicBezTo>
                          <a:cubicBezTo>
                            <a:pt x="4" y="26"/>
                            <a:pt x="4" y="25"/>
                            <a:pt x="3" y="24"/>
                          </a:cubicBezTo>
                          <a:cubicBezTo>
                            <a:pt x="3" y="24"/>
                            <a:pt x="3" y="23"/>
                            <a:pt x="3" y="22"/>
                          </a:cubicBezTo>
                          <a:cubicBezTo>
                            <a:pt x="3" y="22"/>
                            <a:pt x="3" y="22"/>
                            <a:pt x="3" y="21"/>
                          </a:cubicBezTo>
                          <a:cubicBezTo>
                            <a:pt x="3" y="20"/>
                            <a:pt x="3" y="19"/>
                            <a:pt x="3" y="18"/>
                          </a:cubicBezTo>
                          <a:cubicBezTo>
                            <a:pt x="3" y="18"/>
                            <a:pt x="3" y="18"/>
                            <a:pt x="3" y="17"/>
                          </a:cubicBezTo>
                          <a:cubicBezTo>
                            <a:pt x="2" y="17"/>
                            <a:pt x="2" y="16"/>
                            <a:pt x="3" y="15"/>
                          </a:cubicBezTo>
                          <a:cubicBezTo>
                            <a:pt x="3" y="12"/>
                            <a:pt x="3" y="9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4" y="4"/>
                            <a:pt x="4" y="3"/>
                            <a:pt x="4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1"/>
                          </a:cubicBezTo>
                          <a:cubicBezTo>
                            <a:pt x="1" y="1"/>
                            <a:pt x="0" y="2"/>
                            <a:pt x="0" y="2"/>
                          </a:cubicBezTo>
                          <a:cubicBezTo>
                            <a:pt x="0" y="4"/>
                            <a:pt x="0" y="5"/>
                            <a:pt x="0" y="7"/>
                          </a:cubicBezTo>
                          <a:cubicBezTo>
                            <a:pt x="0" y="7"/>
                            <a:pt x="0" y="8"/>
                            <a:pt x="0" y="8"/>
                          </a:cubicBezTo>
                          <a:cubicBezTo>
                            <a:pt x="0" y="9"/>
                            <a:pt x="0" y="10"/>
                            <a:pt x="0" y="11"/>
                          </a:cubicBezTo>
                          <a:cubicBezTo>
                            <a:pt x="0" y="11"/>
                            <a:pt x="1" y="11"/>
                            <a:pt x="1" y="12"/>
                          </a:cubicBezTo>
                          <a:cubicBezTo>
                            <a:pt x="1" y="12"/>
                            <a:pt x="1" y="12"/>
                            <a:pt x="1" y="12"/>
                          </a:cubicBezTo>
                          <a:cubicBezTo>
                            <a:pt x="0" y="13"/>
                            <a:pt x="0" y="13"/>
                            <a:pt x="1" y="14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0" y="16"/>
                            <a:pt x="0" y="16"/>
                            <a:pt x="1" y="17"/>
                          </a:cubicBezTo>
                          <a:cubicBezTo>
                            <a:pt x="1" y="17"/>
                            <a:pt x="1" y="17"/>
                            <a:pt x="1" y="18"/>
                          </a:cubicBezTo>
                          <a:cubicBezTo>
                            <a:pt x="1" y="18"/>
                            <a:pt x="1" y="19"/>
                            <a:pt x="1" y="2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0" name="Freeform 2273">
                      <a:extLst>
                        <a:ext uri="{FF2B5EF4-FFF2-40B4-BE49-F238E27FC236}">
                          <a16:creationId xmlns:a16="http://schemas.microsoft.com/office/drawing/2014/main" id="{785EC8E1-B6FF-4CB8-BA4C-6FEE16B0FF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3" y="3086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1" name="Freeform 2274">
                      <a:extLst>
                        <a:ext uri="{FF2B5EF4-FFF2-40B4-BE49-F238E27FC236}">
                          <a16:creationId xmlns:a16="http://schemas.microsoft.com/office/drawing/2014/main" id="{8430CEF4-93E9-4151-8398-A82EA8059E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1" y="3368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0 h 3"/>
                        <a:gd name="T2" fmla="*/ 1 w 2"/>
                        <a:gd name="T3" fmla="*/ 0 h 3"/>
                        <a:gd name="T4" fmla="*/ 0 w 2"/>
                        <a:gd name="T5" fmla="*/ 1 h 3"/>
                        <a:gd name="T6" fmla="*/ 0 w 2"/>
                        <a:gd name="T7" fmla="*/ 1 h 3"/>
                        <a:gd name="T8" fmla="*/ 0 w 2"/>
                        <a:gd name="T9" fmla="*/ 1 h 3"/>
                        <a:gd name="T10" fmla="*/ 0 w 2"/>
                        <a:gd name="T11" fmla="*/ 2 h 3"/>
                        <a:gd name="T12" fmla="*/ 0 w 2"/>
                        <a:gd name="T13" fmla="*/ 2 h 3"/>
                        <a:gd name="T14" fmla="*/ 1 w 2"/>
                        <a:gd name="T15" fmla="*/ 3 h 3"/>
                        <a:gd name="T16" fmla="*/ 2 w 2"/>
                        <a:gd name="T17" fmla="*/ 3 h 3"/>
                        <a:gd name="T18" fmla="*/ 2 w 2"/>
                        <a:gd name="T19" fmla="*/ 1 h 3"/>
                        <a:gd name="T20" fmla="*/ 2 w 2"/>
                        <a:gd name="T21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0"/>
                          </a:move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2" name="Freeform 2275">
                      <a:extLst>
                        <a:ext uri="{FF2B5EF4-FFF2-40B4-BE49-F238E27FC236}">
                          <a16:creationId xmlns:a16="http://schemas.microsoft.com/office/drawing/2014/main" id="{15AAA5E3-58F1-47A8-A005-5647829CFC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59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3" name="Freeform 2276">
                      <a:extLst>
                        <a:ext uri="{FF2B5EF4-FFF2-40B4-BE49-F238E27FC236}">
                          <a16:creationId xmlns:a16="http://schemas.microsoft.com/office/drawing/2014/main" id="{DD8E53F5-17A5-4652-8F66-43DAB6CBEA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45" y="3068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2 h 3"/>
                        <a:gd name="T2" fmla="*/ 2 w 2"/>
                        <a:gd name="T3" fmla="*/ 3 h 3"/>
                        <a:gd name="T4" fmla="*/ 2 w 2"/>
                        <a:gd name="T5" fmla="*/ 2 h 3"/>
                        <a:gd name="T6" fmla="*/ 1 w 2"/>
                        <a:gd name="T7" fmla="*/ 1 h 3"/>
                        <a:gd name="T8" fmla="*/ 0 w 2"/>
                        <a:gd name="T9" fmla="*/ 0 h 3"/>
                        <a:gd name="T10" fmla="*/ 0 w 2"/>
                        <a:gd name="T11" fmla="*/ 1 h 3"/>
                        <a:gd name="T12" fmla="*/ 0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2"/>
                          </a:move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4" name="Freeform 2277">
                      <a:extLst>
                        <a:ext uri="{FF2B5EF4-FFF2-40B4-BE49-F238E27FC236}">
                          <a16:creationId xmlns:a16="http://schemas.microsoft.com/office/drawing/2014/main" id="{678BEBC0-427A-41D0-829A-16451F6B01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199"/>
                      <a:ext cx="3" cy="6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1 h 2"/>
                        <a:gd name="T10" fmla="*/ 0 w 1"/>
                        <a:gd name="T1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5" name="Freeform 2278">
                      <a:extLst>
                        <a:ext uri="{FF2B5EF4-FFF2-40B4-BE49-F238E27FC236}">
                          <a16:creationId xmlns:a16="http://schemas.microsoft.com/office/drawing/2014/main" id="{0123EBC3-3EB5-461F-8F03-DED4A2AAA2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6" y="362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1 h 1"/>
                        <a:gd name="T4" fmla="*/ 1 w 2"/>
                        <a:gd name="T5" fmla="*/ 0 h 1"/>
                        <a:gd name="T6" fmla="*/ 0 w 2"/>
                        <a:gd name="T7" fmla="*/ 1 h 1"/>
                        <a:gd name="T8" fmla="*/ 1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6" name="Freeform 2279">
                      <a:extLst>
                        <a:ext uri="{FF2B5EF4-FFF2-40B4-BE49-F238E27FC236}">
                          <a16:creationId xmlns:a16="http://schemas.microsoft.com/office/drawing/2014/main" id="{1D4DBAFA-DD62-4341-A54E-37955EEE2C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7" y="3698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3 h 4"/>
                        <a:gd name="T2" fmla="*/ 2 w 3"/>
                        <a:gd name="T3" fmla="*/ 2 h 4"/>
                        <a:gd name="T4" fmla="*/ 2 w 3"/>
                        <a:gd name="T5" fmla="*/ 2 h 4"/>
                        <a:gd name="T6" fmla="*/ 2 w 3"/>
                        <a:gd name="T7" fmla="*/ 1 h 4"/>
                        <a:gd name="T8" fmla="*/ 1 w 3"/>
                        <a:gd name="T9" fmla="*/ 1 h 4"/>
                        <a:gd name="T10" fmla="*/ 1 w 3"/>
                        <a:gd name="T11" fmla="*/ 0 h 4"/>
                        <a:gd name="T12" fmla="*/ 0 w 3"/>
                        <a:gd name="T13" fmla="*/ 1 h 4"/>
                        <a:gd name="T14" fmla="*/ 1 w 3"/>
                        <a:gd name="T15" fmla="*/ 2 h 4"/>
                        <a:gd name="T16" fmla="*/ 2 w 3"/>
                        <a:gd name="T17" fmla="*/ 3 h 4"/>
                        <a:gd name="T18" fmla="*/ 3 w 3"/>
                        <a:gd name="T19" fmla="*/ 4 h 4"/>
                        <a:gd name="T20" fmla="*/ 2 w 3"/>
                        <a:gd name="T21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3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4"/>
                            <a:pt x="2" y="4"/>
                            <a:pt x="3" y="4"/>
                          </a:cubicBezTo>
                          <a:cubicBezTo>
                            <a:pt x="3" y="3"/>
                            <a:pt x="3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7" name="Freeform 2280">
                      <a:extLst>
                        <a:ext uri="{FF2B5EF4-FFF2-40B4-BE49-F238E27FC236}">
                          <a16:creationId xmlns:a16="http://schemas.microsoft.com/office/drawing/2014/main" id="{C3B079DB-2D73-47FD-B54A-5B92CD4D9F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7" y="3706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1 w 2"/>
                        <a:gd name="T3" fmla="*/ 2 h 2"/>
                        <a:gd name="T4" fmla="*/ 1 w 2"/>
                        <a:gd name="T5" fmla="*/ 2 h 2"/>
                        <a:gd name="T6" fmla="*/ 2 w 2"/>
                        <a:gd name="T7" fmla="*/ 2 h 2"/>
                        <a:gd name="T8" fmla="*/ 2 w 2"/>
                        <a:gd name="T9" fmla="*/ 2 h 2"/>
                        <a:gd name="T10" fmla="*/ 2 w 2"/>
                        <a:gd name="T11" fmla="*/ 0 h 2"/>
                        <a:gd name="T12" fmla="*/ 1 w 2"/>
                        <a:gd name="T13" fmla="*/ 1 h 2"/>
                        <a:gd name="T14" fmla="*/ 0 w 2"/>
                        <a:gd name="T1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8" name="Freeform 2281">
                      <a:extLst>
                        <a:ext uri="{FF2B5EF4-FFF2-40B4-BE49-F238E27FC236}">
                          <a16:creationId xmlns:a16="http://schemas.microsoft.com/office/drawing/2014/main" id="{DAFD61D3-5361-4A6C-924B-69903ECA9C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6" y="3720"/>
                      <a:ext cx="5" cy="2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1 w 2"/>
                        <a:gd name="T5" fmla="*/ 0 h 1"/>
                        <a:gd name="T6" fmla="*/ 0 w 2"/>
                        <a:gd name="T7" fmla="*/ 0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1" y="1"/>
                            <a:pt x="1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79" name="Freeform 2282">
                      <a:extLst>
                        <a:ext uri="{FF2B5EF4-FFF2-40B4-BE49-F238E27FC236}">
                          <a16:creationId xmlns:a16="http://schemas.microsoft.com/office/drawing/2014/main" id="{5FC908A6-2681-48B4-81B4-D01C26716C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0" y="3744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2 h 2"/>
                        <a:gd name="T6" fmla="*/ 0 w 1"/>
                        <a:gd name="T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1"/>
                            <a:pt x="1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0" name="Freeform 2283">
                      <a:extLst>
                        <a:ext uri="{FF2B5EF4-FFF2-40B4-BE49-F238E27FC236}">
                          <a16:creationId xmlns:a16="http://schemas.microsoft.com/office/drawing/2014/main" id="{71A4CF24-6C66-41BB-AAD1-FF6354EF8C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6" y="3754"/>
                      <a:ext cx="5" cy="6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2 w 2"/>
                        <a:gd name="T5" fmla="*/ 1 h 2"/>
                        <a:gd name="T6" fmla="*/ 1 w 2"/>
                        <a:gd name="T7" fmla="*/ 1 h 2"/>
                        <a:gd name="T8" fmla="*/ 0 w 2"/>
                        <a:gd name="T9" fmla="*/ 1 h 2"/>
                        <a:gd name="T10" fmla="*/ 1 w 2"/>
                        <a:gd name="T11" fmla="*/ 2 h 2"/>
                        <a:gd name="T12" fmla="*/ 1 w 2"/>
                        <a:gd name="T13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1" name="Freeform 2284">
                      <a:extLst>
                        <a:ext uri="{FF2B5EF4-FFF2-40B4-BE49-F238E27FC236}">
                          <a16:creationId xmlns:a16="http://schemas.microsoft.com/office/drawing/2014/main" id="{360A34DA-9910-4A05-B648-47A97130CD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6" y="3762"/>
                      <a:ext cx="8" cy="6"/>
                    </a:xfrm>
                    <a:custGeom>
                      <a:avLst/>
                      <a:gdLst>
                        <a:gd name="T0" fmla="*/ 1 w 3"/>
                        <a:gd name="T1" fmla="*/ 0 h 2"/>
                        <a:gd name="T2" fmla="*/ 1 w 3"/>
                        <a:gd name="T3" fmla="*/ 1 h 2"/>
                        <a:gd name="T4" fmla="*/ 1 w 3"/>
                        <a:gd name="T5" fmla="*/ 1 h 2"/>
                        <a:gd name="T6" fmla="*/ 3 w 3"/>
                        <a:gd name="T7" fmla="*/ 1 h 2"/>
                        <a:gd name="T8" fmla="*/ 2 w 3"/>
                        <a:gd name="T9" fmla="*/ 0 h 2"/>
                        <a:gd name="T10" fmla="*/ 1 w 3"/>
                        <a:gd name="T11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1" y="0"/>
                          </a:move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2"/>
                            <a:pt x="2" y="2"/>
                            <a:pt x="3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2" name="Freeform 2285">
                      <a:extLst>
                        <a:ext uri="{FF2B5EF4-FFF2-40B4-BE49-F238E27FC236}">
                          <a16:creationId xmlns:a16="http://schemas.microsoft.com/office/drawing/2014/main" id="{C2202C55-E6D3-4B6E-99FB-6893BF74C1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7" y="3762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3" name="Freeform 2286">
                      <a:extLst>
                        <a:ext uri="{FF2B5EF4-FFF2-40B4-BE49-F238E27FC236}">
                          <a16:creationId xmlns:a16="http://schemas.microsoft.com/office/drawing/2014/main" id="{1E3553CB-C838-4ACC-AFB5-99653446A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9" y="3770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1 h 2"/>
                        <a:gd name="T6" fmla="*/ 1 w 1"/>
                        <a:gd name="T7" fmla="*/ 2 h 2"/>
                        <a:gd name="T8" fmla="*/ 1 w 1"/>
                        <a:gd name="T9" fmla="*/ 2 h 2"/>
                        <a:gd name="T10" fmla="*/ 1 w 1"/>
                        <a:gd name="T11" fmla="*/ 2 h 2"/>
                        <a:gd name="T12" fmla="*/ 1 w 1"/>
                        <a:gd name="T13" fmla="*/ 1 h 2"/>
                        <a:gd name="T14" fmla="*/ 1 w 1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4" name="Freeform 2287">
                      <a:extLst>
                        <a:ext uri="{FF2B5EF4-FFF2-40B4-BE49-F238E27FC236}">
                          <a16:creationId xmlns:a16="http://schemas.microsoft.com/office/drawing/2014/main" id="{3D73A7E8-8B82-48EC-A1D4-0BFCA0DBE0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1" y="3784"/>
                      <a:ext cx="2" cy="0"/>
                    </a:xfrm>
                    <a:custGeom>
                      <a:avLst/>
                      <a:gdLst>
                        <a:gd name="T0" fmla="*/ 0 w 1"/>
                        <a:gd name="T1" fmla="*/ 0 w 1"/>
                        <a:gd name="T2" fmla="*/ 1 w 1"/>
                        <a:gd name="T3" fmla="*/ 1 w 1"/>
                        <a:gd name="T4" fmla="*/ 1 w 1"/>
                        <a:gd name="T5" fmla="*/ 0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  <a:cxn ang="0">
                          <a:pos x="T4" y="0"/>
                        </a:cxn>
                        <a:cxn ang="0">
                          <a:pos x="T5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5" name="Freeform 2288">
                      <a:extLst>
                        <a:ext uri="{FF2B5EF4-FFF2-40B4-BE49-F238E27FC236}">
                          <a16:creationId xmlns:a16="http://schemas.microsoft.com/office/drawing/2014/main" id="{CA726E8F-A0CF-43BA-A476-21B41D7ACC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4" y="3843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2 h 4"/>
                        <a:gd name="T2" fmla="*/ 2 w 3"/>
                        <a:gd name="T3" fmla="*/ 1 h 4"/>
                        <a:gd name="T4" fmla="*/ 2 w 3"/>
                        <a:gd name="T5" fmla="*/ 1 h 4"/>
                        <a:gd name="T6" fmla="*/ 1 w 3"/>
                        <a:gd name="T7" fmla="*/ 1 h 4"/>
                        <a:gd name="T8" fmla="*/ 1 w 3"/>
                        <a:gd name="T9" fmla="*/ 1 h 4"/>
                        <a:gd name="T10" fmla="*/ 1 w 3"/>
                        <a:gd name="T11" fmla="*/ 0 h 4"/>
                        <a:gd name="T12" fmla="*/ 1 w 3"/>
                        <a:gd name="T13" fmla="*/ 0 h 4"/>
                        <a:gd name="T14" fmla="*/ 0 w 3"/>
                        <a:gd name="T15" fmla="*/ 1 h 4"/>
                        <a:gd name="T16" fmla="*/ 1 w 3"/>
                        <a:gd name="T17" fmla="*/ 2 h 4"/>
                        <a:gd name="T18" fmla="*/ 1 w 3"/>
                        <a:gd name="T19" fmla="*/ 3 h 4"/>
                        <a:gd name="T20" fmla="*/ 3 w 3"/>
                        <a:gd name="T21" fmla="*/ 3 h 4"/>
                        <a:gd name="T22" fmla="*/ 2 w 3"/>
                        <a:gd name="T23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3"/>
                            <a:pt x="1" y="3"/>
                          </a:cubicBezTo>
                          <a:cubicBezTo>
                            <a:pt x="2" y="3"/>
                            <a:pt x="2" y="4"/>
                            <a:pt x="3" y="3"/>
                          </a:cubicBezTo>
                          <a:cubicBezTo>
                            <a:pt x="3" y="3"/>
                            <a:pt x="3" y="2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6" name="Freeform 2289">
                      <a:extLst>
                        <a:ext uri="{FF2B5EF4-FFF2-40B4-BE49-F238E27FC236}">
                          <a16:creationId xmlns:a16="http://schemas.microsoft.com/office/drawing/2014/main" id="{1DA67DF3-B6F7-4BD0-BEC5-E6CDD5A5B1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0" y="389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1 h 2"/>
                        <a:gd name="T4" fmla="*/ 0 w 1"/>
                        <a:gd name="T5" fmla="*/ 2 h 2"/>
                        <a:gd name="T6" fmla="*/ 1 w 1"/>
                        <a:gd name="T7" fmla="*/ 2 h 2"/>
                        <a:gd name="T8" fmla="*/ 1 w 1"/>
                        <a:gd name="T9" fmla="*/ 1 h 2"/>
                        <a:gd name="T10" fmla="*/ 1 w 1"/>
                        <a:gd name="T11" fmla="*/ 0 h 2"/>
                        <a:gd name="T12" fmla="*/ 1 w 1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7" name="Freeform 2290">
                      <a:extLst>
                        <a:ext uri="{FF2B5EF4-FFF2-40B4-BE49-F238E27FC236}">
                          <a16:creationId xmlns:a16="http://schemas.microsoft.com/office/drawing/2014/main" id="{26D40F31-7ED5-428F-BB0C-CF348CA220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10" y="3910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1 w 2"/>
                        <a:gd name="T3" fmla="*/ 0 h 2"/>
                        <a:gd name="T4" fmla="*/ 0 w 2"/>
                        <a:gd name="T5" fmla="*/ 1 h 2"/>
                        <a:gd name="T6" fmla="*/ 1 w 2"/>
                        <a:gd name="T7" fmla="*/ 2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2" y="1"/>
                            <a:pt x="2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8" name="Freeform 2291">
                      <a:extLst>
                        <a:ext uri="{FF2B5EF4-FFF2-40B4-BE49-F238E27FC236}">
                          <a16:creationId xmlns:a16="http://schemas.microsoft.com/office/drawing/2014/main" id="{EABB2A18-4E06-449B-9AA8-2FE9952BC5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9" y="3939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1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89" name="Freeform 2292">
                      <a:extLst>
                        <a:ext uri="{FF2B5EF4-FFF2-40B4-BE49-F238E27FC236}">
                          <a16:creationId xmlns:a16="http://schemas.microsoft.com/office/drawing/2014/main" id="{EC267E6E-DD19-4C3D-BBED-F4C9EB4A12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47" y="3945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0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0" name="Freeform 2293">
                      <a:extLst>
                        <a:ext uri="{FF2B5EF4-FFF2-40B4-BE49-F238E27FC236}">
                          <a16:creationId xmlns:a16="http://schemas.microsoft.com/office/drawing/2014/main" id="{BD429ECA-8C41-4B1E-83D8-3F4CDE849E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64" y="3942"/>
                      <a:ext cx="14" cy="8"/>
                    </a:xfrm>
                    <a:custGeom>
                      <a:avLst/>
                      <a:gdLst>
                        <a:gd name="T0" fmla="*/ 4 w 5"/>
                        <a:gd name="T1" fmla="*/ 2 h 3"/>
                        <a:gd name="T2" fmla="*/ 4 w 5"/>
                        <a:gd name="T3" fmla="*/ 2 h 3"/>
                        <a:gd name="T4" fmla="*/ 3 w 5"/>
                        <a:gd name="T5" fmla="*/ 1 h 3"/>
                        <a:gd name="T6" fmla="*/ 2 w 5"/>
                        <a:gd name="T7" fmla="*/ 0 h 3"/>
                        <a:gd name="T8" fmla="*/ 2 w 5"/>
                        <a:gd name="T9" fmla="*/ 0 h 3"/>
                        <a:gd name="T10" fmla="*/ 2 w 5"/>
                        <a:gd name="T11" fmla="*/ 0 h 3"/>
                        <a:gd name="T12" fmla="*/ 1 w 5"/>
                        <a:gd name="T13" fmla="*/ 0 h 3"/>
                        <a:gd name="T14" fmla="*/ 1 w 5"/>
                        <a:gd name="T15" fmla="*/ 2 h 3"/>
                        <a:gd name="T16" fmla="*/ 2 w 5"/>
                        <a:gd name="T17" fmla="*/ 2 h 3"/>
                        <a:gd name="T18" fmla="*/ 2 w 5"/>
                        <a:gd name="T19" fmla="*/ 2 h 3"/>
                        <a:gd name="T20" fmla="*/ 4 w 5"/>
                        <a:gd name="T21" fmla="*/ 2 h 3"/>
                        <a:gd name="T22" fmla="*/ 4 w 5"/>
                        <a:gd name="T23" fmla="*/ 3 h 3"/>
                        <a:gd name="T24" fmla="*/ 4 w 5"/>
                        <a:gd name="T25" fmla="*/ 3 h 3"/>
                        <a:gd name="T26" fmla="*/ 5 w 5"/>
                        <a:gd name="T27" fmla="*/ 3 h 3"/>
                        <a:gd name="T28" fmla="*/ 4 w 5"/>
                        <a:gd name="T2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5" h="3">
                          <a:moveTo>
                            <a:pt x="4" y="2"/>
                          </a:move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4" y="1"/>
                            <a:pt x="3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3"/>
                            <a:pt x="3" y="2"/>
                            <a:pt x="4" y="2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2"/>
                            <a:pt x="4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1" name="Freeform 2294">
                      <a:extLst>
                        <a:ext uri="{FF2B5EF4-FFF2-40B4-BE49-F238E27FC236}">
                          <a16:creationId xmlns:a16="http://schemas.microsoft.com/office/drawing/2014/main" id="{474EE794-6415-4136-B687-80B0B4FF40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8" y="3966"/>
                      <a:ext cx="11" cy="6"/>
                    </a:xfrm>
                    <a:custGeom>
                      <a:avLst/>
                      <a:gdLst>
                        <a:gd name="T0" fmla="*/ 3 w 4"/>
                        <a:gd name="T1" fmla="*/ 1 h 2"/>
                        <a:gd name="T2" fmla="*/ 1 w 4"/>
                        <a:gd name="T3" fmla="*/ 0 h 2"/>
                        <a:gd name="T4" fmla="*/ 1 w 4"/>
                        <a:gd name="T5" fmla="*/ 2 h 2"/>
                        <a:gd name="T6" fmla="*/ 2 w 4"/>
                        <a:gd name="T7" fmla="*/ 2 h 2"/>
                        <a:gd name="T8" fmla="*/ 3 w 4"/>
                        <a:gd name="T9" fmla="*/ 2 h 2"/>
                        <a:gd name="T10" fmla="*/ 3 w 4"/>
                        <a:gd name="T11" fmla="*/ 2 h 2"/>
                        <a:gd name="T12" fmla="*/ 3 w 4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3" y="1"/>
                          </a:moveTo>
                          <a:cubicBezTo>
                            <a:pt x="3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2" y="2"/>
                            <a:pt x="2" y="2"/>
                            <a:pt x="3" y="2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4" y="1"/>
                            <a:pt x="4" y="1"/>
                            <a:pt x="3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2" name="Freeform 2295">
                      <a:extLst>
                        <a:ext uri="{FF2B5EF4-FFF2-40B4-BE49-F238E27FC236}">
                          <a16:creationId xmlns:a16="http://schemas.microsoft.com/office/drawing/2014/main" id="{5D8202CD-C433-4753-A560-7C67842C0D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60" y="2470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3" name="Freeform 2296">
                      <a:extLst>
                        <a:ext uri="{FF2B5EF4-FFF2-40B4-BE49-F238E27FC236}">
                          <a16:creationId xmlns:a16="http://schemas.microsoft.com/office/drawing/2014/main" id="{3603347E-FAAE-435E-AC1E-E83C96C819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47" y="4074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0 w 1"/>
                        <a:gd name="T9" fmla="*/ 0 h 1"/>
                        <a:gd name="T10" fmla="*/ 0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4" name="Freeform 2297">
                      <a:extLst>
                        <a:ext uri="{FF2B5EF4-FFF2-40B4-BE49-F238E27FC236}">
                          <a16:creationId xmlns:a16="http://schemas.microsoft.com/office/drawing/2014/main" id="{2A2AC475-11AF-4EE4-B182-37E9DCF9C9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95" y="4082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0 h 2"/>
                        <a:gd name="T4" fmla="*/ 0 w 2"/>
                        <a:gd name="T5" fmla="*/ 1 h 2"/>
                        <a:gd name="T6" fmla="*/ 2 w 2"/>
                        <a:gd name="T7" fmla="*/ 2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2"/>
                            <a:pt x="1" y="2"/>
                            <a:pt x="2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5" name="Freeform 2298">
                      <a:extLst>
                        <a:ext uri="{FF2B5EF4-FFF2-40B4-BE49-F238E27FC236}">
                          <a16:creationId xmlns:a16="http://schemas.microsoft.com/office/drawing/2014/main" id="{12F3A45E-5D89-4DFD-82AA-5355143B4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08" y="4092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6" name="Freeform 2299">
                      <a:extLst>
                        <a:ext uri="{FF2B5EF4-FFF2-40B4-BE49-F238E27FC236}">
                          <a16:creationId xmlns:a16="http://schemas.microsoft.com/office/drawing/2014/main" id="{9DF9B02B-017B-4BC8-8145-2E626FB3D0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20" y="4127"/>
                      <a:ext cx="0" cy="3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1 h 1"/>
                        <a:gd name="T3" fmla="*/ 0 h 1"/>
                        <a:gd name="T4" fmla="*/ 0 h 1"/>
                        <a:gd name="T5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  <a:cxn ang="0">
                          <a:pos x="0" y="T5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7" name="Freeform 2300">
                      <a:extLst>
                        <a:ext uri="{FF2B5EF4-FFF2-40B4-BE49-F238E27FC236}">
                          <a16:creationId xmlns:a16="http://schemas.microsoft.com/office/drawing/2014/main" id="{0B4E187C-1AA3-437D-9F8F-551566D153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04" y="4127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0 w 2"/>
                        <a:gd name="T3" fmla="*/ 1 h 1"/>
                        <a:gd name="T4" fmla="*/ 1 w 2"/>
                        <a:gd name="T5" fmla="*/ 1 h 1"/>
                        <a:gd name="T6" fmla="*/ 2 w 2"/>
                        <a:gd name="T7" fmla="*/ 1 h 1"/>
                        <a:gd name="T8" fmla="*/ 2 w 2"/>
                        <a:gd name="T9" fmla="*/ 0 h 1"/>
                        <a:gd name="T10" fmla="*/ 1 w 2"/>
                        <a:gd name="T11" fmla="*/ 0 h 1"/>
                        <a:gd name="T12" fmla="*/ 1 w 2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1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8" name="Freeform 2301">
                      <a:extLst>
                        <a:ext uri="{FF2B5EF4-FFF2-40B4-BE49-F238E27FC236}">
                          <a16:creationId xmlns:a16="http://schemas.microsoft.com/office/drawing/2014/main" id="{52A41BC4-A7F3-4180-BF01-FBA40C2A67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99" y="413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1 w 2"/>
                        <a:gd name="T5" fmla="*/ 1 h 1"/>
                        <a:gd name="T6" fmla="*/ 1 w 2"/>
                        <a:gd name="T7" fmla="*/ 1 h 1"/>
                        <a:gd name="T8" fmla="*/ 1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299" name="Freeform 2302">
                      <a:extLst>
                        <a:ext uri="{FF2B5EF4-FFF2-40B4-BE49-F238E27FC236}">
                          <a16:creationId xmlns:a16="http://schemas.microsoft.com/office/drawing/2014/main" id="{877428A5-DB12-47E0-9867-C47343757F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09" y="2491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2 w 2"/>
                        <a:gd name="T3" fmla="*/ 1 h 1"/>
                        <a:gd name="T4" fmla="*/ 1 w 2"/>
                        <a:gd name="T5" fmla="*/ 0 h 1"/>
                        <a:gd name="T6" fmla="*/ 1 w 2"/>
                        <a:gd name="T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0" name="Freeform 2303">
                      <a:extLst>
                        <a:ext uri="{FF2B5EF4-FFF2-40B4-BE49-F238E27FC236}">
                          <a16:creationId xmlns:a16="http://schemas.microsoft.com/office/drawing/2014/main" id="{D756F20B-C770-4419-ABB8-65E738393149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1778" y="2507"/>
                      <a:ext cx="121" cy="46"/>
                    </a:xfrm>
                    <a:custGeom>
                      <a:avLst/>
                      <a:gdLst>
                        <a:gd name="T0" fmla="*/ 6 w 45"/>
                        <a:gd name="T1" fmla="*/ 2 h 17"/>
                        <a:gd name="T2" fmla="*/ 3 w 45"/>
                        <a:gd name="T3" fmla="*/ 1 h 17"/>
                        <a:gd name="T4" fmla="*/ 3 w 45"/>
                        <a:gd name="T5" fmla="*/ 1 h 17"/>
                        <a:gd name="T6" fmla="*/ 1 w 45"/>
                        <a:gd name="T7" fmla="*/ 2 h 17"/>
                        <a:gd name="T8" fmla="*/ 1 w 45"/>
                        <a:gd name="T9" fmla="*/ 2 h 17"/>
                        <a:gd name="T10" fmla="*/ 4 w 45"/>
                        <a:gd name="T11" fmla="*/ 3 h 17"/>
                        <a:gd name="T12" fmla="*/ 7 w 45"/>
                        <a:gd name="T13" fmla="*/ 4 h 17"/>
                        <a:gd name="T14" fmla="*/ 8 w 45"/>
                        <a:gd name="T15" fmla="*/ 5 h 17"/>
                        <a:gd name="T16" fmla="*/ 12 w 45"/>
                        <a:gd name="T17" fmla="*/ 5 h 17"/>
                        <a:gd name="T18" fmla="*/ 14 w 45"/>
                        <a:gd name="T19" fmla="*/ 6 h 17"/>
                        <a:gd name="T20" fmla="*/ 16 w 45"/>
                        <a:gd name="T21" fmla="*/ 7 h 17"/>
                        <a:gd name="T22" fmla="*/ 16 w 45"/>
                        <a:gd name="T23" fmla="*/ 7 h 17"/>
                        <a:gd name="T24" fmla="*/ 19 w 45"/>
                        <a:gd name="T25" fmla="*/ 8 h 17"/>
                        <a:gd name="T26" fmla="*/ 23 w 45"/>
                        <a:gd name="T27" fmla="*/ 9 h 17"/>
                        <a:gd name="T28" fmla="*/ 25 w 45"/>
                        <a:gd name="T29" fmla="*/ 10 h 17"/>
                        <a:gd name="T30" fmla="*/ 25 w 45"/>
                        <a:gd name="T31" fmla="*/ 10 h 17"/>
                        <a:gd name="T32" fmla="*/ 26 w 45"/>
                        <a:gd name="T33" fmla="*/ 10 h 17"/>
                        <a:gd name="T34" fmla="*/ 29 w 45"/>
                        <a:gd name="T35" fmla="*/ 11 h 17"/>
                        <a:gd name="T36" fmla="*/ 31 w 45"/>
                        <a:gd name="T37" fmla="*/ 12 h 17"/>
                        <a:gd name="T38" fmla="*/ 33 w 45"/>
                        <a:gd name="T39" fmla="*/ 13 h 17"/>
                        <a:gd name="T40" fmla="*/ 36 w 45"/>
                        <a:gd name="T41" fmla="*/ 14 h 17"/>
                        <a:gd name="T42" fmla="*/ 39 w 45"/>
                        <a:gd name="T43" fmla="*/ 15 h 17"/>
                        <a:gd name="T44" fmla="*/ 41 w 45"/>
                        <a:gd name="T45" fmla="*/ 15 h 17"/>
                        <a:gd name="T46" fmla="*/ 43 w 45"/>
                        <a:gd name="T47" fmla="*/ 15 h 17"/>
                        <a:gd name="T48" fmla="*/ 45 w 45"/>
                        <a:gd name="T49" fmla="*/ 17 h 17"/>
                        <a:gd name="T50" fmla="*/ 44 w 45"/>
                        <a:gd name="T51" fmla="*/ 14 h 17"/>
                        <a:gd name="T52" fmla="*/ 41 w 45"/>
                        <a:gd name="T53" fmla="*/ 13 h 17"/>
                        <a:gd name="T54" fmla="*/ 36 w 45"/>
                        <a:gd name="T55" fmla="*/ 10 h 17"/>
                        <a:gd name="T56" fmla="*/ 33 w 45"/>
                        <a:gd name="T57" fmla="*/ 10 h 17"/>
                        <a:gd name="T58" fmla="*/ 32 w 45"/>
                        <a:gd name="T59" fmla="*/ 10 h 17"/>
                        <a:gd name="T60" fmla="*/ 29 w 45"/>
                        <a:gd name="T61" fmla="*/ 9 h 17"/>
                        <a:gd name="T62" fmla="*/ 26 w 45"/>
                        <a:gd name="T63" fmla="*/ 7 h 17"/>
                        <a:gd name="T64" fmla="*/ 24 w 45"/>
                        <a:gd name="T65" fmla="*/ 8 h 17"/>
                        <a:gd name="T66" fmla="*/ 22 w 45"/>
                        <a:gd name="T67" fmla="*/ 7 h 17"/>
                        <a:gd name="T68" fmla="*/ 22 w 45"/>
                        <a:gd name="T69" fmla="*/ 6 h 17"/>
                        <a:gd name="T70" fmla="*/ 16 w 45"/>
                        <a:gd name="T71" fmla="*/ 5 h 17"/>
                        <a:gd name="T72" fmla="*/ 15 w 45"/>
                        <a:gd name="T73" fmla="*/ 4 h 17"/>
                        <a:gd name="T74" fmla="*/ 9 w 45"/>
                        <a:gd name="T75" fmla="*/ 3 h 17"/>
                        <a:gd name="T76" fmla="*/ 17 w 45"/>
                        <a:gd name="T77" fmla="*/ 7 h 17"/>
                        <a:gd name="T78" fmla="*/ 17 w 45"/>
                        <a:gd name="T79" fmla="*/ 7 h 17"/>
                        <a:gd name="T80" fmla="*/ 17 w 45"/>
                        <a:gd name="T81" fmla="*/ 7 h 17"/>
                        <a:gd name="T82" fmla="*/ 31 w 45"/>
                        <a:gd name="T83" fmla="*/ 12 h 17"/>
                        <a:gd name="T84" fmla="*/ 8 w 45"/>
                        <a:gd name="T85" fmla="*/ 3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45" h="17">
                          <a:moveTo>
                            <a:pt x="7" y="2"/>
                          </a:moveTo>
                          <a:cubicBezTo>
                            <a:pt x="7" y="2"/>
                            <a:pt x="7" y="2"/>
                            <a:pt x="7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6" y="2"/>
                            <a:pt x="6" y="1"/>
                            <a:pt x="5" y="1"/>
                          </a:cubicBezTo>
                          <a:cubicBezTo>
                            <a:pt x="5" y="1"/>
                            <a:pt x="4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2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2" y="3"/>
                            <a:pt x="2" y="3"/>
                            <a:pt x="3" y="3"/>
                          </a:cubicBezTo>
                          <a:cubicBezTo>
                            <a:pt x="3" y="3"/>
                            <a:pt x="4" y="3"/>
                            <a:pt x="4" y="3"/>
                          </a:cubicBezTo>
                          <a:cubicBezTo>
                            <a:pt x="4" y="3"/>
                            <a:pt x="5" y="3"/>
                            <a:pt x="5" y="3"/>
                          </a:cubicBezTo>
                          <a:cubicBezTo>
                            <a:pt x="5" y="4"/>
                            <a:pt x="6" y="4"/>
                            <a:pt x="6" y="4"/>
                          </a:cubicBezTo>
                          <a:cubicBezTo>
                            <a:pt x="7" y="4"/>
                            <a:pt x="7" y="4"/>
                            <a:pt x="7" y="4"/>
                          </a:cubicBezTo>
                          <a:cubicBezTo>
                            <a:pt x="7" y="4"/>
                            <a:pt x="7" y="5"/>
                            <a:pt x="8" y="5"/>
                          </a:cubicBezTo>
                          <a:cubicBezTo>
                            <a:pt x="8" y="5"/>
                            <a:pt x="8" y="5"/>
                            <a:pt x="8" y="5"/>
                          </a:cubicBezTo>
                          <a:cubicBezTo>
                            <a:pt x="8" y="5"/>
                            <a:pt x="8" y="5"/>
                            <a:pt x="8" y="5"/>
                          </a:cubicBezTo>
                          <a:cubicBezTo>
                            <a:pt x="9" y="5"/>
                            <a:pt x="9" y="5"/>
                            <a:pt x="9" y="5"/>
                          </a:cubicBezTo>
                          <a:cubicBezTo>
                            <a:pt x="10" y="5"/>
                            <a:pt x="10" y="5"/>
                            <a:pt x="11" y="5"/>
                          </a:cubicBezTo>
                          <a:cubicBezTo>
                            <a:pt x="11" y="5"/>
                            <a:pt x="11" y="5"/>
                            <a:pt x="12" y="5"/>
                          </a:cubicBezTo>
                          <a:cubicBezTo>
                            <a:pt x="12" y="6"/>
                            <a:pt x="12" y="6"/>
                            <a:pt x="13" y="6"/>
                          </a:cubicBezTo>
                          <a:cubicBezTo>
                            <a:pt x="13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7"/>
                            <a:pt x="15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6" y="7"/>
                            <a:pt x="17" y="7"/>
                          </a:cubicBezTo>
                          <a:cubicBezTo>
                            <a:pt x="17" y="8"/>
                            <a:pt x="17" y="8"/>
                            <a:pt x="18" y="7"/>
                          </a:cubicBezTo>
                          <a:cubicBezTo>
                            <a:pt x="18" y="7"/>
                            <a:pt x="19" y="7"/>
                            <a:pt x="19" y="8"/>
                          </a:cubicBezTo>
                          <a:cubicBezTo>
                            <a:pt x="19" y="8"/>
                            <a:pt x="20" y="8"/>
                            <a:pt x="21" y="8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4" y="10"/>
                            <a:pt x="24" y="9"/>
                            <a:pt x="25" y="10"/>
                          </a:cubicBezTo>
                          <a:cubicBezTo>
                            <a:pt x="25" y="10"/>
                            <a:pt x="25" y="9"/>
                            <a:pt x="25" y="9"/>
                          </a:cubicBezTo>
                          <a:cubicBezTo>
                            <a:pt x="25" y="9"/>
                            <a:pt x="25" y="9"/>
                            <a:pt x="25" y="9"/>
                          </a:cubicBezTo>
                          <a:cubicBezTo>
                            <a:pt x="25" y="10"/>
                            <a:pt x="25" y="10"/>
                            <a:pt x="25" y="10"/>
                          </a:cubicBezTo>
                          <a:cubicBezTo>
                            <a:pt x="25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0"/>
                            <a:pt x="26" y="10"/>
                            <a:pt x="26" y="10"/>
                          </a:cubicBezTo>
                          <a:cubicBezTo>
                            <a:pt x="26" y="11"/>
                            <a:pt x="27" y="11"/>
                            <a:pt x="27" y="11"/>
                          </a:cubicBezTo>
                          <a:cubicBezTo>
                            <a:pt x="28" y="12"/>
                            <a:pt x="28" y="12"/>
                            <a:pt x="29" y="11"/>
                          </a:cubicBezTo>
                          <a:cubicBezTo>
                            <a:pt x="29" y="12"/>
                            <a:pt x="29" y="12"/>
                            <a:pt x="29" y="12"/>
                          </a:cubicBezTo>
                          <a:cubicBezTo>
                            <a:pt x="30" y="12"/>
                            <a:pt x="30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3"/>
                            <a:pt x="31" y="13"/>
                            <a:pt x="32" y="13"/>
                          </a:cubicBezTo>
                          <a:cubicBezTo>
                            <a:pt x="32" y="13"/>
                            <a:pt x="32" y="13"/>
                            <a:pt x="32" y="13"/>
                          </a:cubicBezTo>
                          <a:cubicBezTo>
                            <a:pt x="32" y="14"/>
                            <a:pt x="32" y="14"/>
                            <a:pt x="33" y="13"/>
                          </a:cubicBezTo>
                          <a:cubicBezTo>
                            <a:pt x="33" y="13"/>
                            <a:pt x="34" y="13"/>
                            <a:pt x="34" y="13"/>
                          </a:cubicBezTo>
                          <a:cubicBezTo>
                            <a:pt x="35" y="14"/>
                            <a:pt x="35" y="14"/>
                            <a:pt x="36" y="14"/>
                          </a:cubicBezTo>
                          <a:cubicBezTo>
                            <a:pt x="36" y="14"/>
                            <a:pt x="36" y="14"/>
                            <a:pt x="36" y="14"/>
                          </a:cubicBezTo>
                          <a:cubicBezTo>
                            <a:pt x="37" y="15"/>
                            <a:pt x="38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39" y="15"/>
                            <a:pt x="39" y="15"/>
                            <a:pt x="39" y="15"/>
                          </a:cubicBezTo>
                          <a:cubicBezTo>
                            <a:pt x="40" y="16"/>
                            <a:pt x="40" y="16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2" y="15"/>
                            <a:pt x="42" y="15"/>
                            <a:pt x="43" y="15"/>
                          </a:cubicBezTo>
                          <a:cubicBezTo>
                            <a:pt x="43" y="15"/>
                            <a:pt x="43" y="16"/>
                            <a:pt x="43" y="16"/>
                          </a:cubicBezTo>
                          <a:cubicBezTo>
                            <a:pt x="43" y="16"/>
                            <a:pt x="43" y="16"/>
                            <a:pt x="43" y="17"/>
                          </a:cubicBezTo>
                          <a:cubicBezTo>
                            <a:pt x="44" y="17"/>
                            <a:pt x="44" y="17"/>
                            <a:pt x="45" y="17"/>
                          </a:cubicBezTo>
                          <a:cubicBezTo>
                            <a:pt x="45" y="17"/>
                            <a:pt x="45" y="16"/>
                            <a:pt x="44" y="16"/>
                          </a:cubicBezTo>
                          <a:cubicBezTo>
                            <a:pt x="44" y="15"/>
                            <a:pt x="44" y="15"/>
                            <a:pt x="44" y="14"/>
                          </a:cubicBezTo>
                          <a:cubicBezTo>
                            <a:pt x="44" y="14"/>
                            <a:pt x="44" y="14"/>
                            <a:pt x="44" y="14"/>
                          </a:cubicBezTo>
                          <a:cubicBezTo>
                            <a:pt x="43" y="13"/>
                            <a:pt x="42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3"/>
                            <a:pt x="41" y="13"/>
                            <a:pt x="41" y="13"/>
                          </a:cubicBezTo>
                          <a:cubicBezTo>
                            <a:pt x="41" y="12"/>
                            <a:pt x="39" y="11"/>
                            <a:pt x="38" y="11"/>
                          </a:cubicBezTo>
                          <a:cubicBezTo>
                            <a:pt x="38" y="11"/>
                            <a:pt x="37" y="10"/>
                            <a:pt x="36" y="10"/>
                          </a:cubicBezTo>
                          <a:cubicBezTo>
                            <a:pt x="36" y="10"/>
                            <a:pt x="36" y="10"/>
                            <a:pt x="35" y="11"/>
                          </a:cubicBezTo>
                          <a:cubicBezTo>
                            <a:pt x="35" y="11"/>
                            <a:pt x="35" y="11"/>
                            <a:pt x="34" y="11"/>
                          </a:cubicBezTo>
                          <a:cubicBezTo>
                            <a:pt x="34" y="10"/>
                            <a:pt x="34" y="10"/>
                            <a:pt x="33" y="10"/>
                          </a:cubicBezTo>
                          <a:cubicBezTo>
                            <a:pt x="33" y="10"/>
                            <a:pt x="33" y="10"/>
                            <a:pt x="33" y="10"/>
                          </a:cubicBezTo>
                          <a:cubicBezTo>
                            <a:pt x="33" y="10"/>
                            <a:pt x="33" y="10"/>
                            <a:pt x="32" y="10"/>
                          </a:cubicBezTo>
                          <a:cubicBezTo>
                            <a:pt x="32" y="10"/>
                            <a:pt x="32" y="10"/>
                            <a:pt x="32" y="10"/>
                          </a:cubicBezTo>
                          <a:cubicBezTo>
                            <a:pt x="32" y="9"/>
                            <a:pt x="32" y="9"/>
                            <a:pt x="32" y="9"/>
                          </a:cubicBezTo>
                          <a:cubicBezTo>
                            <a:pt x="31" y="8"/>
                            <a:pt x="30" y="8"/>
                            <a:pt x="29" y="9"/>
                          </a:cubicBezTo>
                          <a:cubicBezTo>
                            <a:pt x="29" y="9"/>
                            <a:pt x="29" y="9"/>
                            <a:pt x="29" y="9"/>
                          </a:cubicBezTo>
                          <a:cubicBezTo>
                            <a:pt x="29" y="9"/>
                            <a:pt x="29" y="9"/>
                            <a:pt x="29" y="9"/>
                          </a:cubicBezTo>
                          <a:cubicBezTo>
                            <a:pt x="28" y="8"/>
                            <a:pt x="28" y="8"/>
                            <a:pt x="27" y="8"/>
                          </a:cubicBezTo>
                          <a:cubicBezTo>
                            <a:pt x="27" y="8"/>
                            <a:pt x="27" y="7"/>
                            <a:pt x="26" y="7"/>
                          </a:cubicBezTo>
                          <a:cubicBezTo>
                            <a:pt x="26" y="7"/>
                            <a:pt x="25" y="7"/>
                            <a:pt x="24" y="7"/>
                          </a:cubicBezTo>
                          <a:cubicBezTo>
                            <a:pt x="24" y="7"/>
                            <a:pt x="24" y="8"/>
                            <a:pt x="24" y="8"/>
                          </a:cubicBezTo>
                          <a:cubicBezTo>
                            <a:pt x="24" y="8"/>
                            <a:pt x="24" y="8"/>
                            <a:pt x="24" y="8"/>
                          </a:cubicBezTo>
                          <a:cubicBezTo>
                            <a:pt x="24" y="7"/>
                            <a:pt x="24" y="7"/>
                            <a:pt x="24" y="7"/>
                          </a:cubicBezTo>
                          <a:cubicBezTo>
                            <a:pt x="24" y="7"/>
                            <a:pt x="23" y="7"/>
                            <a:pt x="23" y="7"/>
                          </a:cubicBezTo>
                          <a:cubicBezTo>
                            <a:pt x="23" y="7"/>
                            <a:pt x="22" y="7"/>
                            <a:pt x="22" y="7"/>
                          </a:cubicBezTo>
                          <a:cubicBezTo>
                            <a:pt x="22" y="7"/>
                            <a:pt x="22" y="6"/>
                            <a:pt x="22" y="6"/>
                          </a:cubicBezTo>
                          <a:cubicBezTo>
                            <a:pt x="22" y="6"/>
                            <a:pt x="22" y="6"/>
                            <a:pt x="22" y="6"/>
                          </a:cubicBezTo>
                          <a:cubicBezTo>
                            <a:pt x="22" y="6"/>
                            <a:pt x="22" y="6"/>
                            <a:pt x="22" y="6"/>
                          </a:cubicBezTo>
                          <a:cubicBezTo>
                            <a:pt x="21" y="6"/>
                            <a:pt x="21" y="6"/>
                            <a:pt x="20" y="6"/>
                          </a:cubicBezTo>
                          <a:cubicBezTo>
                            <a:pt x="20" y="6"/>
                            <a:pt x="20" y="6"/>
                            <a:pt x="20" y="6"/>
                          </a:cubicBezTo>
                          <a:cubicBezTo>
                            <a:pt x="19" y="5"/>
                            <a:pt x="17" y="4"/>
                            <a:pt x="16" y="5"/>
                          </a:cubicBezTo>
                          <a:cubicBezTo>
                            <a:pt x="16" y="4"/>
                            <a:pt x="16" y="4"/>
                            <a:pt x="15" y="4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4" y="4"/>
                            <a:pt x="14" y="4"/>
                            <a:pt x="13" y="4"/>
                          </a:cubicBezTo>
                          <a:cubicBezTo>
                            <a:pt x="13" y="3"/>
                            <a:pt x="12" y="3"/>
                            <a:pt x="11" y="3"/>
                          </a:cubicBezTo>
                          <a:cubicBezTo>
                            <a:pt x="10" y="3"/>
                            <a:pt x="10" y="3"/>
                            <a:pt x="9" y="3"/>
                          </a:cubicBezTo>
                          <a:cubicBezTo>
                            <a:pt x="9" y="3"/>
                            <a:pt x="9" y="3"/>
                            <a:pt x="8" y="3"/>
                          </a:cubicBezTo>
                          <a:cubicBezTo>
                            <a:pt x="8" y="2"/>
                            <a:pt x="7" y="2"/>
                            <a:pt x="7" y="2"/>
                          </a:cubicBezTo>
                          <a:close/>
                          <a:moveTo>
                            <a:pt x="17" y="7"/>
                          </a:move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ubicBezTo>
                            <a:pt x="17" y="7"/>
                            <a:pt x="17" y="7"/>
                            <a:pt x="17" y="7"/>
                          </a:cubicBezTo>
                          <a:close/>
                          <a:moveTo>
                            <a:pt x="31" y="12"/>
                          </a:move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ubicBezTo>
                            <a:pt x="31" y="12"/>
                            <a:pt x="31" y="12"/>
                            <a:pt x="31" y="12"/>
                          </a:cubicBezTo>
                          <a:close/>
                          <a:moveTo>
                            <a:pt x="8" y="3"/>
                          </a:moveTo>
                          <a:cubicBezTo>
                            <a:pt x="8" y="3"/>
                            <a:pt x="8" y="3"/>
                            <a:pt x="8" y="3"/>
                          </a:cubicBezTo>
                          <a:cubicBezTo>
                            <a:pt x="8" y="3"/>
                            <a:pt x="8" y="3"/>
                            <a:pt x="8" y="3"/>
                          </a:cubicBezTo>
                          <a:cubicBezTo>
                            <a:pt x="8" y="3"/>
                            <a:pt x="8" y="3"/>
                            <a:pt x="8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1" name="Freeform 2304">
                      <a:extLst>
                        <a:ext uri="{FF2B5EF4-FFF2-40B4-BE49-F238E27FC236}">
                          <a16:creationId xmlns:a16="http://schemas.microsoft.com/office/drawing/2014/main" id="{BC0F80F6-482F-4D77-9B7C-B003760603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56" y="2515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2" name="Freeform 2305">
                      <a:extLst>
                        <a:ext uri="{FF2B5EF4-FFF2-40B4-BE49-F238E27FC236}">
                          <a16:creationId xmlns:a16="http://schemas.microsoft.com/office/drawing/2014/main" id="{058D981C-EB86-4D0B-B831-7B258C1DF8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2" y="2628"/>
                      <a:ext cx="3" cy="2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0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3" name="Freeform 2306">
                      <a:extLst>
                        <a:ext uri="{FF2B5EF4-FFF2-40B4-BE49-F238E27FC236}">
                          <a16:creationId xmlns:a16="http://schemas.microsoft.com/office/drawing/2014/main" id="{49D33815-C589-4E9E-A63E-59A1CC3CE6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88" y="268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0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4" name="Freeform 2307">
                      <a:extLst>
                        <a:ext uri="{FF2B5EF4-FFF2-40B4-BE49-F238E27FC236}">
                          <a16:creationId xmlns:a16="http://schemas.microsoft.com/office/drawing/2014/main" id="{F2FEA509-EF15-4573-B4DE-1267B9CB15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24" y="2714"/>
                      <a:ext cx="9" cy="5"/>
                    </a:xfrm>
                    <a:custGeom>
                      <a:avLst/>
                      <a:gdLst>
                        <a:gd name="T0" fmla="*/ 0 w 3"/>
                        <a:gd name="T1" fmla="*/ 1 h 2"/>
                        <a:gd name="T2" fmla="*/ 0 w 3"/>
                        <a:gd name="T3" fmla="*/ 1 h 2"/>
                        <a:gd name="T4" fmla="*/ 0 w 3"/>
                        <a:gd name="T5" fmla="*/ 2 h 2"/>
                        <a:gd name="T6" fmla="*/ 0 w 3"/>
                        <a:gd name="T7" fmla="*/ 2 h 2"/>
                        <a:gd name="T8" fmla="*/ 1 w 3"/>
                        <a:gd name="T9" fmla="*/ 2 h 2"/>
                        <a:gd name="T10" fmla="*/ 1 w 3"/>
                        <a:gd name="T11" fmla="*/ 2 h 2"/>
                        <a:gd name="T12" fmla="*/ 2 w 3"/>
                        <a:gd name="T13" fmla="*/ 1 h 2"/>
                        <a:gd name="T14" fmla="*/ 2 w 3"/>
                        <a:gd name="T15" fmla="*/ 1 h 2"/>
                        <a:gd name="T16" fmla="*/ 0 w 3"/>
                        <a:gd name="T17" fmla="*/ 1 h 2"/>
                        <a:gd name="T18" fmla="*/ 0 w 3"/>
                        <a:gd name="T19" fmla="*/ 1 h 2"/>
                        <a:gd name="T20" fmla="*/ 0 w 3"/>
                        <a:gd name="T21" fmla="*/ 1 h 2"/>
                        <a:gd name="T22" fmla="*/ 0 w 3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3" y="2"/>
                            <a:pt x="3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5" name="Freeform 2308">
                      <a:extLst>
                        <a:ext uri="{FF2B5EF4-FFF2-40B4-BE49-F238E27FC236}">
                          <a16:creationId xmlns:a16="http://schemas.microsoft.com/office/drawing/2014/main" id="{12477C19-6AE2-4E8E-88ED-BB49C36E382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2324" y="2818"/>
                      <a:ext cx="6" cy="8"/>
                    </a:xfrm>
                    <a:custGeom>
                      <a:avLst/>
                      <a:gdLst>
                        <a:gd name="T0" fmla="*/ 2 w 2"/>
                        <a:gd name="T1" fmla="*/ 1 h 3"/>
                        <a:gd name="T2" fmla="*/ 2 w 2"/>
                        <a:gd name="T3" fmla="*/ 1 h 3"/>
                        <a:gd name="T4" fmla="*/ 1 w 2"/>
                        <a:gd name="T5" fmla="*/ 1 h 3"/>
                        <a:gd name="T6" fmla="*/ 1 w 2"/>
                        <a:gd name="T7" fmla="*/ 0 h 3"/>
                        <a:gd name="T8" fmla="*/ 0 w 2"/>
                        <a:gd name="T9" fmla="*/ 0 h 3"/>
                        <a:gd name="T10" fmla="*/ 0 w 2"/>
                        <a:gd name="T11" fmla="*/ 1 h 3"/>
                        <a:gd name="T12" fmla="*/ 0 w 2"/>
                        <a:gd name="T13" fmla="*/ 1 h 3"/>
                        <a:gd name="T14" fmla="*/ 0 w 2"/>
                        <a:gd name="T15" fmla="*/ 1 h 3"/>
                        <a:gd name="T16" fmla="*/ 0 w 2"/>
                        <a:gd name="T17" fmla="*/ 2 h 3"/>
                        <a:gd name="T18" fmla="*/ 2 w 2"/>
                        <a:gd name="T19" fmla="*/ 1 h 3"/>
                        <a:gd name="T20" fmla="*/ 0 w 2"/>
                        <a:gd name="T21" fmla="*/ 1 h 3"/>
                        <a:gd name="T22" fmla="*/ 0 w 2"/>
                        <a:gd name="T23" fmla="*/ 1 h 3"/>
                        <a:gd name="T24" fmla="*/ 0 w 2"/>
                        <a:gd name="T25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2" y="1"/>
                          </a:cubicBezTo>
                          <a:close/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6" name="Freeform 2309">
                      <a:extLst>
                        <a:ext uri="{FF2B5EF4-FFF2-40B4-BE49-F238E27FC236}">
                          <a16:creationId xmlns:a16="http://schemas.microsoft.com/office/drawing/2014/main" id="{C575734C-D693-4532-B9CC-30C7A2F5C3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57" y="2864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0 h 2"/>
                        <a:gd name="T2" fmla="*/ 1 w 1"/>
                        <a:gd name="T3" fmla="*/ 2 h 2"/>
                        <a:gd name="T4" fmla="*/ 1 w 1"/>
                        <a:gd name="T5" fmla="*/ 1 h 2"/>
                        <a:gd name="T6" fmla="*/ 0 w 1"/>
                        <a:gd name="T7" fmla="*/ 0 h 2"/>
                        <a:gd name="T8" fmla="*/ 0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7" name="Freeform 2310">
                      <a:extLst>
                        <a:ext uri="{FF2B5EF4-FFF2-40B4-BE49-F238E27FC236}">
                          <a16:creationId xmlns:a16="http://schemas.microsoft.com/office/drawing/2014/main" id="{4D3E14FC-505D-4EAC-8E74-A9CCB41BAA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48" y="2931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8" name="Freeform 2311">
                      <a:extLst>
                        <a:ext uri="{FF2B5EF4-FFF2-40B4-BE49-F238E27FC236}">
                          <a16:creationId xmlns:a16="http://schemas.microsoft.com/office/drawing/2014/main" id="{7E96E798-1B1A-456A-BAA7-3B05C916EE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7" y="2982"/>
                      <a:ext cx="5" cy="8"/>
                    </a:xfrm>
                    <a:custGeom>
                      <a:avLst/>
                      <a:gdLst>
                        <a:gd name="T0" fmla="*/ 0 w 2"/>
                        <a:gd name="T1" fmla="*/ 2 h 3"/>
                        <a:gd name="T2" fmla="*/ 1 w 2"/>
                        <a:gd name="T3" fmla="*/ 3 h 3"/>
                        <a:gd name="T4" fmla="*/ 1 w 2"/>
                        <a:gd name="T5" fmla="*/ 3 h 3"/>
                        <a:gd name="T6" fmla="*/ 1 w 2"/>
                        <a:gd name="T7" fmla="*/ 3 h 3"/>
                        <a:gd name="T8" fmla="*/ 1 w 2"/>
                        <a:gd name="T9" fmla="*/ 1 h 3"/>
                        <a:gd name="T10" fmla="*/ 0 w 2"/>
                        <a:gd name="T11" fmla="*/ 1 h 3"/>
                        <a:gd name="T12" fmla="*/ 0 w 2"/>
                        <a:gd name="T13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0" y="2"/>
                          </a:moveTo>
                          <a:cubicBezTo>
                            <a:pt x="0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2" y="2"/>
                            <a:pt x="2" y="2"/>
                            <a:pt x="1" y="1"/>
                          </a:cubicBezTo>
                          <a:cubicBezTo>
                            <a:pt x="1" y="1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09" name="Freeform 2312">
                      <a:extLst>
                        <a:ext uri="{FF2B5EF4-FFF2-40B4-BE49-F238E27FC236}">
                          <a16:creationId xmlns:a16="http://schemas.microsoft.com/office/drawing/2014/main" id="{C53A3687-7263-464A-BC11-5C4166AB69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6" y="3027"/>
                      <a:ext cx="6" cy="6"/>
                    </a:xfrm>
                    <a:custGeom>
                      <a:avLst/>
                      <a:gdLst>
                        <a:gd name="T0" fmla="*/ 1 w 2"/>
                        <a:gd name="T1" fmla="*/ 2 h 2"/>
                        <a:gd name="T2" fmla="*/ 2 w 2"/>
                        <a:gd name="T3" fmla="*/ 1 h 2"/>
                        <a:gd name="T4" fmla="*/ 1 w 2"/>
                        <a:gd name="T5" fmla="*/ 0 h 2"/>
                        <a:gd name="T6" fmla="*/ 1 w 2"/>
                        <a:gd name="T7" fmla="*/ 1 h 2"/>
                        <a:gd name="T8" fmla="*/ 1 w 2"/>
                        <a:gd name="T9" fmla="*/ 1 h 2"/>
                        <a:gd name="T10" fmla="*/ 1 w 2"/>
                        <a:gd name="T11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2"/>
                          </a:move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0" name="Freeform 2313">
                      <a:extLst>
                        <a:ext uri="{FF2B5EF4-FFF2-40B4-BE49-F238E27FC236}">
                          <a16:creationId xmlns:a16="http://schemas.microsoft.com/office/drawing/2014/main" id="{C903A66D-CE2E-4520-BD43-1C8FCC993F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90" y="3068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0 w 2"/>
                        <a:gd name="T5" fmla="*/ 1 h 2"/>
                        <a:gd name="T6" fmla="*/ 0 w 2"/>
                        <a:gd name="T7" fmla="*/ 2 h 2"/>
                        <a:gd name="T8" fmla="*/ 1 w 2"/>
                        <a:gd name="T9" fmla="*/ 2 h 2"/>
                        <a:gd name="T10" fmla="*/ 1 w 2"/>
                        <a:gd name="T11" fmla="*/ 2 h 2"/>
                        <a:gd name="T12" fmla="*/ 1 w 2"/>
                        <a:gd name="T1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2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1" name="Freeform 2314">
                      <a:extLst>
                        <a:ext uri="{FF2B5EF4-FFF2-40B4-BE49-F238E27FC236}">
                          <a16:creationId xmlns:a16="http://schemas.microsoft.com/office/drawing/2014/main" id="{0EEE84D2-4552-48AD-A56C-BE2FC6AF8C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3" y="3127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1 w 2"/>
                        <a:gd name="T3" fmla="*/ 1 h 2"/>
                        <a:gd name="T4" fmla="*/ 0 w 2"/>
                        <a:gd name="T5" fmla="*/ 2 h 2"/>
                        <a:gd name="T6" fmla="*/ 2 w 2"/>
                        <a:gd name="T7" fmla="*/ 1 h 2"/>
                        <a:gd name="T8" fmla="*/ 2 w 2"/>
                        <a:gd name="T9" fmla="*/ 1 h 2"/>
                        <a:gd name="T10" fmla="*/ 2 w 2"/>
                        <a:gd name="T11" fmla="*/ 0 h 2"/>
                        <a:gd name="T12" fmla="*/ 1 w 2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2" name="Freeform 2315">
                      <a:extLst>
                        <a:ext uri="{FF2B5EF4-FFF2-40B4-BE49-F238E27FC236}">
                          <a16:creationId xmlns:a16="http://schemas.microsoft.com/office/drawing/2014/main" id="{BC62E7ED-1A72-43C8-BF90-81D9D22845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77" y="3129"/>
                      <a:ext cx="3" cy="6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1 w 1"/>
                        <a:gd name="T5" fmla="*/ 1 h 2"/>
                        <a:gd name="T6" fmla="*/ 0 w 1"/>
                        <a:gd name="T7" fmla="*/ 0 h 2"/>
                        <a:gd name="T8" fmla="*/ 0 w 1"/>
                        <a:gd name="T9" fmla="*/ 1 h 2"/>
                        <a:gd name="T10" fmla="*/ 0 w 1"/>
                        <a:gd name="T11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3" name="Freeform 2316">
                      <a:extLst>
                        <a:ext uri="{FF2B5EF4-FFF2-40B4-BE49-F238E27FC236}">
                          <a16:creationId xmlns:a16="http://schemas.microsoft.com/office/drawing/2014/main" id="{4048BBD6-B097-4257-B2B5-8519449C7C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0" y="3140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1 h 2"/>
                        <a:gd name="T4" fmla="*/ 0 w 2"/>
                        <a:gd name="T5" fmla="*/ 1 h 2"/>
                        <a:gd name="T6" fmla="*/ 1 w 2"/>
                        <a:gd name="T7" fmla="*/ 1 h 2"/>
                        <a:gd name="T8" fmla="*/ 1 w 2"/>
                        <a:gd name="T9" fmla="*/ 1 h 2"/>
                        <a:gd name="T10" fmla="*/ 2 w 2"/>
                        <a:gd name="T11" fmla="*/ 1 h 2"/>
                        <a:gd name="T12" fmla="*/ 2 w 2"/>
                        <a:gd name="T13" fmla="*/ 0 h 2"/>
                        <a:gd name="T14" fmla="*/ 1 w 2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4" name="Freeform 2317">
                      <a:extLst>
                        <a:ext uri="{FF2B5EF4-FFF2-40B4-BE49-F238E27FC236}">
                          <a16:creationId xmlns:a16="http://schemas.microsoft.com/office/drawing/2014/main" id="{5830D0FF-3564-406D-8A83-8F075AF06E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8" y="3194"/>
                      <a:ext cx="2" cy="2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5" name="Freeform 2318">
                      <a:extLst>
                        <a:ext uri="{FF2B5EF4-FFF2-40B4-BE49-F238E27FC236}">
                          <a16:creationId xmlns:a16="http://schemas.microsoft.com/office/drawing/2014/main" id="{AEF106E2-25F1-49DB-8B40-5127E534EB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2" y="3368"/>
                      <a:ext cx="6" cy="11"/>
                    </a:xfrm>
                    <a:custGeom>
                      <a:avLst/>
                      <a:gdLst>
                        <a:gd name="T0" fmla="*/ 2 w 2"/>
                        <a:gd name="T1" fmla="*/ 3 h 4"/>
                        <a:gd name="T2" fmla="*/ 1 w 2"/>
                        <a:gd name="T3" fmla="*/ 3 h 4"/>
                        <a:gd name="T4" fmla="*/ 1 w 2"/>
                        <a:gd name="T5" fmla="*/ 2 h 4"/>
                        <a:gd name="T6" fmla="*/ 1 w 2"/>
                        <a:gd name="T7" fmla="*/ 2 h 4"/>
                        <a:gd name="T8" fmla="*/ 1 w 2"/>
                        <a:gd name="T9" fmla="*/ 0 h 4"/>
                        <a:gd name="T10" fmla="*/ 1 w 2"/>
                        <a:gd name="T11" fmla="*/ 0 h 4"/>
                        <a:gd name="T12" fmla="*/ 0 w 2"/>
                        <a:gd name="T13" fmla="*/ 1 h 4"/>
                        <a:gd name="T14" fmla="*/ 0 w 2"/>
                        <a:gd name="T15" fmla="*/ 1 h 4"/>
                        <a:gd name="T16" fmla="*/ 1 w 2"/>
                        <a:gd name="T17" fmla="*/ 2 h 4"/>
                        <a:gd name="T18" fmla="*/ 1 w 2"/>
                        <a:gd name="T19" fmla="*/ 2 h 4"/>
                        <a:gd name="T20" fmla="*/ 1 w 2"/>
                        <a:gd name="T21" fmla="*/ 3 h 4"/>
                        <a:gd name="T22" fmla="*/ 1 w 2"/>
                        <a:gd name="T23" fmla="*/ 3 h 4"/>
                        <a:gd name="T24" fmla="*/ 1 w 2"/>
                        <a:gd name="T25" fmla="*/ 3 h 4"/>
                        <a:gd name="T26" fmla="*/ 1 w 2"/>
                        <a:gd name="T27" fmla="*/ 3 h 4"/>
                        <a:gd name="T28" fmla="*/ 1 w 2"/>
                        <a:gd name="T29" fmla="*/ 4 h 4"/>
                        <a:gd name="T30" fmla="*/ 2 w 2"/>
                        <a:gd name="T31" fmla="*/ 4 h 4"/>
                        <a:gd name="T32" fmla="*/ 2 w 2"/>
                        <a:gd name="T33" fmla="*/ 3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2" h="4">
                          <a:moveTo>
                            <a:pt x="2" y="3"/>
                          </a:moveTo>
                          <a:cubicBezTo>
                            <a:pt x="2" y="3"/>
                            <a:pt x="2" y="3"/>
                            <a:pt x="1" y="3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3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6" name="Freeform 2319">
                      <a:extLst>
                        <a:ext uri="{FF2B5EF4-FFF2-40B4-BE49-F238E27FC236}">
                          <a16:creationId xmlns:a16="http://schemas.microsoft.com/office/drawing/2014/main" id="{565244FB-53CB-48AE-9CD8-078AE9B674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2" y="3382"/>
                      <a:ext cx="0" cy="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7" name="Freeform 2320">
                      <a:extLst>
                        <a:ext uri="{FF2B5EF4-FFF2-40B4-BE49-F238E27FC236}">
                          <a16:creationId xmlns:a16="http://schemas.microsoft.com/office/drawing/2014/main" id="{1BB8640E-7858-4902-8337-8AC2EE11AD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1" y="3478"/>
                      <a:ext cx="8" cy="8"/>
                    </a:xfrm>
                    <a:custGeom>
                      <a:avLst/>
                      <a:gdLst>
                        <a:gd name="T0" fmla="*/ 2 w 3"/>
                        <a:gd name="T1" fmla="*/ 3 h 3"/>
                        <a:gd name="T2" fmla="*/ 2 w 3"/>
                        <a:gd name="T3" fmla="*/ 2 h 3"/>
                        <a:gd name="T4" fmla="*/ 2 w 3"/>
                        <a:gd name="T5" fmla="*/ 2 h 3"/>
                        <a:gd name="T6" fmla="*/ 1 w 3"/>
                        <a:gd name="T7" fmla="*/ 0 h 3"/>
                        <a:gd name="T8" fmla="*/ 1 w 3"/>
                        <a:gd name="T9" fmla="*/ 0 h 3"/>
                        <a:gd name="T10" fmla="*/ 1 w 3"/>
                        <a:gd name="T11" fmla="*/ 2 h 3"/>
                        <a:gd name="T12" fmla="*/ 1 w 3"/>
                        <a:gd name="T13" fmla="*/ 2 h 3"/>
                        <a:gd name="T14" fmla="*/ 2 w 3"/>
                        <a:gd name="T15" fmla="*/ 3 h 3"/>
                        <a:gd name="T16" fmla="*/ 2 w 3"/>
                        <a:gd name="T17" fmla="*/ 3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" h="3">
                          <a:moveTo>
                            <a:pt x="2" y="3"/>
                          </a:move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8" name="Freeform 2321">
                      <a:extLst>
                        <a:ext uri="{FF2B5EF4-FFF2-40B4-BE49-F238E27FC236}">
                          <a16:creationId xmlns:a16="http://schemas.microsoft.com/office/drawing/2014/main" id="{9A9ED03B-C528-4981-8F0E-8A688F33ED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8" y="3556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19" name="Freeform 2322">
                      <a:extLst>
                        <a:ext uri="{FF2B5EF4-FFF2-40B4-BE49-F238E27FC236}">
                          <a16:creationId xmlns:a16="http://schemas.microsoft.com/office/drawing/2014/main" id="{938131F7-85EA-4DCE-9BEC-AC69B4C54F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7" y="3596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0 w 1"/>
                        <a:gd name="T3" fmla="*/ 0 h 1"/>
                        <a:gd name="T4" fmla="*/ 0 w 1"/>
                        <a:gd name="T5" fmla="*/ 0 h 1"/>
                        <a:gd name="T6" fmla="*/ 1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0" name="Freeform 2323">
                      <a:extLst>
                        <a:ext uri="{FF2B5EF4-FFF2-40B4-BE49-F238E27FC236}">
                          <a16:creationId xmlns:a16="http://schemas.microsoft.com/office/drawing/2014/main" id="{66FCFFF1-CCEA-43D5-8388-122B8D0837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4" y="3677"/>
                      <a:ext cx="6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0 w 2"/>
                        <a:gd name="T3" fmla="*/ 1 h 2"/>
                        <a:gd name="T4" fmla="*/ 1 w 2"/>
                        <a:gd name="T5" fmla="*/ 1 h 2"/>
                        <a:gd name="T6" fmla="*/ 1 w 2"/>
                        <a:gd name="T7" fmla="*/ 1 h 2"/>
                        <a:gd name="T8" fmla="*/ 0 w 2"/>
                        <a:gd name="T9" fmla="*/ 1 h 2"/>
                        <a:gd name="T10" fmla="*/ 0 w 2"/>
                        <a:gd name="T11" fmla="*/ 2 h 2"/>
                        <a:gd name="T12" fmla="*/ 1 w 2"/>
                        <a:gd name="T13" fmla="*/ 2 h 2"/>
                        <a:gd name="T14" fmla="*/ 1 w 2"/>
                        <a:gd name="T15" fmla="*/ 2 h 2"/>
                        <a:gd name="T16" fmla="*/ 2 w 2"/>
                        <a:gd name="T17" fmla="*/ 1 h 2"/>
                        <a:gd name="T18" fmla="*/ 1 w 2"/>
                        <a:gd name="T1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2" y="1"/>
                            <a:pt x="2" y="1"/>
                          </a:cubicBezTo>
                          <a:cubicBezTo>
                            <a:pt x="2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1" name="Freeform 2324">
                      <a:extLst>
                        <a:ext uri="{FF2B5EF4-FFF2-40B4-BE49-F238E27FC236}">
                          <a16:creationId xmlns:a16="http://schemas.microsoft.com/office/drawing/2014/main" id="{4EC6DE82-1082-45AB-887F-CE99D76E04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33" y="3685"/>
                      <a:ext cx="3" cy="0"/>
                    </a:xfrm>
                    <a:custGeom>
                      <a:avLst/>
                      <a:gdLst>
                        <a:gd name="T0" fmla="*/ 1 w 1"/>
                        <a:gd name="T1" fmla="*/ 0 w 1"/>
                        <a:gd name="T2" fmla="*/ 0 w 1"/>
                        <a:gd name="T3" fmla="*/ 0 w 1"/>
                        <a:gd name="T4" fmla="*/ 0 w 1"/>
                        <a:gd name="T5" fmla="*/ 1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  <a:cxn ang="0">
                          <a:pos x="T4" y="0"/>
                        </a:cxn>
                        <a:cxn ang="0">
                          <a:pos x="T5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2" name="Freeform 2325">
                      <a:extLst>
                        <a:ext uri="{FF2B5EF4-FFF2-40B4-BE49-F238E27FC236}">
                          <a16:creationId xmlns:a16="http://schemas.microsoft.com/office/drawing/2014/main" id="{4967A86F-2710-4CF0-B1E7-CA82CEDBAC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73" y="2421"/>
                      <a:ext cx="24" cy="16"/>
                    </a:xfrm>
                    <a:custGeom>
                      <a:avLst/>
                      <a:gdLst>
                        <a:gd name="T0" fmla="*/ 2 w 9"/>
                        <a:gd name="T1" fmla="*/ 6 h 6"/>
                        <a:gd name="T2" fmla="*/ 3 w 9"/>
                        <a:gd name="T3" fmla="*/ 5 h 6"/>
                        <a:gd name="T4" fmla="*/ 4 w 9"/>
                        <a:gd name="T5" fmla="*/ 4 h 6"/>
                        <a:gd name="T6" fmla="*/ 5 w 9"/>
                        <a:gd name="T7" fmla="*/ 3 h 6"/>
                        <a:gd name="T8" fmla="*/ 4 w 9"/>
                        <a:gd name="T9" fmla="*/ 3 h 6"/>
                        <a:gd name="T10" fmla="*/ 5 w 9"/>
                        <a:gd name="T11" fmla="*/ 3 h 6"/>
                        <a:gd name="T12" fmla="*/ 5 w 9"/>
                        <a:gd name="T13" fmla="*/ 3 h 6"/>
                        <a:gd name="T14" fmla="*/ 6 w 9"/>
                        <a:gd name="T15" fmla="*/ 2 h 6"/>
                        <a:gd name="T16" fmla="*/ 8 w 9"/>
                        <a:gd name="T17" fmla="*/ 2 h 6"/>
                        <a:gd name="T18" fmla="*/ 9 w 9"/>
                        <a:gd name="T19" fmla="*/ 2 h 6"/>
                        <a:gd name="T20" fmla="*/ 9 w 9"/>
                        <a:gd name="T21" fmla="*/ 1 h 6"/>
                        <a:gd name="T22" fmla="*/ 7 w 9"/>
                        <a:gd name="T23" fmla="*/ 1 h 6"/>
                        <a:gd name="T24" fmla="*/ 6 w 9"/>
                        <a:gd name="T25" fmla="*/ 1 h 6"/>
                        <a:gd name="T26" fmla="*/ 5 w 9"/>
                        <a:gd name="T27" fmla="*/ 2 h 6"/>
                        <a:gd name="T28" fmla="*/ 3 w 9"/>
                        <a:gd name="T29" fmla="*/ 3 h 6"/>
                        <a:gd name="T30" fmla="*/ 3 w 9"/>
                        <a:gd name="T31" fmla="*/ 3 h 6"/>
                        <a:gd name="T32" fmla="*/ 1 w 9"/>
                        <a:gd name="T33" fmla="*/ 4 h 6"/>
                        <a:gd name="T34" fmla="*/ 0 w 9"/>
                        <a:gd name="T35" fmla="*/ 5 h 6"/>
                        <a:gd name="T36" fmla="*/ 0 w 9"/>
                        <a:gd name="T37" fmla="*/ 6 h 6"/>
                        <a:gd name="T38" fmla="*/ 2 w 9"/>
                        <a:gd name="T39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" h="6">
                          <a:moveTo>
                            <a:pt x="2" y="6"/>
                          </a:moveTo>
                          <a:cubicBezTo>
                            <a:pt x="2" y="5"/>
                            <a:pt x="2" y="5"/>
                            <a:pt x="3" y="5"/>
                          </a:cubicBezTo>
                          <a:cubicBezTo>
                            <a:pt x="3" y="5"/>
                            <a:pt x="4" y="5"/>
                            <a:pt x="4" y="4"/>
                          </a:cubicBezTo>
                          <a:cubicBezTo>
                            <a:pt x="4" y="4"/>
                            <a:pt x="5" y="4"/>
                            <a:pt x="5" y="3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6" y="3"/>
                            <a:pt x="6" y="2"/>
                            <a:pt x="6" y="2"/>
                          </a:cubicBezTo>
                          <a:cubicBezTo>
                            <a:pt x="7" y="2"/>
                            <a:pt x="7" y="2"/>
                            <a:pt x="8" y="2"/>
                          </a:cubicBezTo>
                          <a:cubicBezTo>
                            <a:pt x="8" y="2"/>
                            <a:pt x="9" y="2"/>
                            <a:pt x="9" y="2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8" y="0"/>
                            <a:pt x="8" y="0"/>
                            <a:pt x="7" y="1"/>
                          </a:cubicBezTo>
                          <a:cubicBezTo>
                            <a:pt x="7" y="1"/>
                            <a:pt x="7" y="1"/>
                            <a:pt x="6" y="1"/>
                          </a:cubicBezTo>
                          <a:cubicBezTo>
                            <a:pt x="6" y="2"/>
                            <a:pt x="5" y="2"/>
                            <a:pt x="5" y="2"/>
                          </a:cubicBezTo>
                          <a:cubicBezTo>
                            <a:pt x="5" y="2"/>
                            <a:pt x="4" y="2"/>
                            <a:pt x="3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2" y="4"/>
                            <a:pt x="1" y="4"/>
                            <a:pt x="1" y="4"/>
                          </a:cubicBezTo>
                          <a:cubicBezTo>
                            <a:pt x="1" y="4"/>
                            <a:pt x="1" y="5"/>
                            <a:pt x="0" y="5"/>
                          </a:cubicBezTo>
                          <a:cubicBezTo>
                            <a:pt x="0" y="5"/>
                            <a:pt x="0" y="5"/>
                            <a:pt x="0" y="6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3" name="Freeform 2326">
                      <a:extLst>
                        <a:ext uri="{FF2B5EF4-FFF2-40B4-BE49-F238E27FC236}">
                          <a16:creationId xmlns:a16="http://schemas.microsoft.com/office/drawing/2014/main" id="{80A9FB9D-86D4-4E48-8024-50EAB30553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35" y="2437"/>
                      <a:ext cx="35" cy="24"/>
                    </a:xfrm>
                    <a:custGeom>
                      <a:avLst/>
                      <a:gdLst>
                        <a:gd name="T0" fmla="*/ 0 w 13"/>
                        <a:gd name="T1" fmla="*/ 8 h 9"/>
                        <a:gd name="T2" fmla="*/ 1 w 13"/>
                        <a:gd name="T3" fmla="*/ 8 h 9"/>
                        <a:gd name="T4" fmla="*/ 1 w 13"/>
                        <a:gd name="T5" fmla="*/ 8 h 9"/>
                        <a:gd name="T6" fmla="*/ 1 w 13"/>
                        <a:gd name="T7" fmla="*/ 8 h 9"/>
                        <a:gd name="T8" fmla="*/ 1 w 13"/>
                        <a:gd name="T9" fmla="*/ 8 h 9"/>
                        <a:gd name="T10" fmla="*/ 3 w 13"/>
                        <a:gd name="T11" fmla="*/ 8 h 9"/>
                        <a:gd name="T12" fmla="*/ 5 w 13"/>
                        <a:gd name="T13" fmla="*/ 7 h 9"/>
                        <a:gd name="T14" fmla="*/ 4 w 13"/>
                        <a:gd name="T15" fmla="*/ 7 h 9"/>
                        <a:gd name="T16" fmla="*/ 5 w 13"/>
                        <a:gd name="T17" fmla="*/ 7 h 9"/>
                        <a:gd name="T18" fmla="*/ 5 w 13"/>
                        <a:gd name="T19" fmla="*/ 7 h 9"/>
                        <a:gd name="T20" fmla="*/ 5 w 13"/>
                        <a:gd name="T21" fmla="*/ 7 h 9"/>
                        <a:gd name="T22" fmla="*/ 7 w 13"/>
                        <a:gd name="T23" fmla="*/ 5 h 9"/>
                        <a:gd name="T24" fmla="*/ 7 w 13"/>
                        <a:gd name="T25" fmla="*/ 5 h 9"/>
                        <a:gd name="T26" fmla="*/ 7 w 13"/>
                        <a:gd name="T27" fmla="*/ 5 h 9"/>
                        <a:gd name="T28" fmla="*/ 7 w 13"/>
                        <a:gd name="T29" fmla="*/ 5 h 9"/>
                        <a:gd name="T30" fmla="*/ 7 w 13"/>
                        <a:gd name="T31" fmla="*/ 5 h 9"/>
                        <a:gd name="T32" fmla="*/ 9 w 13"/>
                        <a:gd name="T33" fmla="*/ 4 h 9"/>
                        <a:gd name="T34" fmla="*/ 9 w 13"/>
                        <a:gd name="T35" fmla="*/ 4 h 9"/>
                        <a:gd name="T36" fmla="*/ 9 w 13"/>
                        <a:gd name="T37" fmla="*/ 4 h 9"/>
                        <a:gd name="T38" fmla="*/ 9 w 13"/>
                        <a:gd name="T39" fmla="*/ 4 h 9"/>
                        <a:gd name="T40" fmla="*/ 10 w 13"/>
                        <a:gd name="T41" fmla="*/ 3 h 9"/>
                        <a:gd name="T42" fmla="*/ 13 w 13"/>
                        <a:gd name="T43" fmla="*/ 1 h 9"/>
                        <a:gd name="T44" fmla="*/ 13 w 13"/>
                        <a:gd name="T45" fmla="*/ 0 h 9"/>
                        <a:gd name="T46" fmla="*/ 12 w 13"/>
                        <a:gd name="T47" fmla="*/ 0 h 9"/>
                        <a:gd name="T48" fmla="*/ 9 w 13"/>
                        <a:gd name="T49" fmla="*/ 1 h 9"/>
                        <a:gd name="T50" fmla="*/ 8 w 13"/>
                        <a:gd name="T51" fmla="*/ 2 h 9"/>
                        <a:gd name="T52" fmla="*/ 7 w 13"/>
                        <a:gd name="T53" fmla="*/ 2 h 9"/>
                        <a:gd name="T54" fmla="*/ 7 w 13"/>
                        <a:gd name="T55" fmla="*/ 3 h 9"/>
                        <a:gd name="T56" fmla="*/ 7 w 13"/>
                        <a:gd name="T57" fmla="*/ 3 h 9"/>
                        <a:gd name="T58" fmla="*/ 7 w 13"/>
                        <a:gd name="T59" fmla="*/ 2 h 9"/>
                        <a:gd name="T60" fmla="*/ 4 w 13"/>
                        <a:gd name="T61" fmla="*/ 4 h 9"/>
                        <a:gd name="T62" fmla="*/ 3 w 13"/>
                        <a:gd name="T63" fmla="*/ 5 h 9"/>
                        <a:gd name="T64" fmla="*/ 2 w 13"/>
                        <a:gd name="T65" fmla="*/ 6 h 9"/>
                        <a:gd name="T66" fmla="*/ 2 w 13"/>
                        <a:gd name="T67" fmla="*/ 7 h 9"/>
                        <a:gd name="T68" fmla="*/ 2 w 13"/>
                        <a:gd name="T69" fmla="*/ 7 h 9"/>
                        <a:gd name="T70" fmla="*/ 2 w 13"/>
                        <a:gd name="T71" fmla="*/ 6 h 9"/>
                        <a:gd name="T72" fmla="*/ 1 w 13"/>
                        <a:gd name="T73" fmla="*/ 7 h 9"/>
                        <a:gd name="T74" fmla="*/ 0 w 13"/>
                        <a:gd name="T75" fmla="*/ 7 h 9"/>
                        <a:gd name="T76" fmla="*/ 0 w 13"/>
                        <a:gd name="T77" fmla="*/ 7 h 9"/>
                        <a:gd name="T78" fmla="*/ 0 w 13"/>
                        <a:gd name="T79" fmla="*/ 7 h 9"/>
                        <a:gd name="T80" fmla="*/ 0 w 13"/>
                        <a:gd name="T81" fmla="*/ 7 h 9"/>
                        <a:gd name="T82" fmla="*/ 0 w 13"/>
                        <a:gd name="T83" fmla="*/ 7 h 9"/>
                        <a:gd name="T84" fmla="*/ 0 w 13"/>
                        <a:gd name="T85" fmla="*/ 8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13" h="9">
                          <a:moveTo>
                            <a:pt x="0" y="8"/>
                          </a:move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9"/>
                            <a:pt x="2" y="9"/>
                            <a:pt x="3" y="8"/>
                          </a:cubicBezTo>
                          <a:cubicBezTo>
                            <a:pt x="4" y="8"/>
                            <a:pt x="4" y="8"/>
                            <a:pt x="5" y="7"/>
                          </a:cubicBezTo>
                          <a:cubicBezTo>
                            <a:pt x="5" y="7"/>
                            <a:pt x="5" y="7"/>
                            <a:pt x="4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6" y="6"/>
                            <a:pt x="6" y="6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7" y="5"/>
                            <a:pt x="7" y="5"/>
                            <a:pt x="7" y="5"/>
                          </a:cubicBezTo>
                          <a:cubicBezTo>
                            <a:pt x="8" y="5"/>
                            <a:pt x="9" y="5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3"/>
                            <a:pt x="10" y="3"/>
                          </a:cubicBezTo>
                          <a:cubicBezTo>
                            <a:pt x="11" y="3"/>
                            <a:pt x="12" y="2"/>
                            <a:pt x="13" y="1"/>
                          </a:cubicBezTo>
                          <a:cubicBezTo>
                            <a:pt x="13" y="1"/>
                            <a:pt x="13" y="1"/>
                            <a:pt x="13" y="0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1"/>
                            <a:pt x="10" y="1"/>
                            <a:pt x="9" y="1"/>
                          </a:cubicBezTo>
                          <a:cubicBezTo>
                            <a:pt x="9" y="1"/>
                            <a:pt x="8" y="1"/>
                            <a:pt x="8" y="2"/>
                          </a:cubicBezTo>
                          <a:cubicBezTo>
                            <a:pt x="8" y="2"/>
                            <a:pt x="7" y="2"/>
                            <a:pt x="7" y="2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2"/>
                          </a:cubicBezTo>
                          <a:cubicBezTo>
                            <a:pt x="6" y="2"/>
                            <a:pt x="4" y="3"/>
                            <a:pt x="4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2" y="5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1" y="7"/>
                            <a:pt x="1" y="7"/>
                          </a:cubicBezTo>
                          <a:cubicBezTo>
                            <a:pt x="1" y="7"/>
                            <a:pt x="1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7"/>
                            <a:pt x="0" y="7"/>
                            <a:pt x="0" y="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4" name="Freeform 2327">
                      <a:extLst>
                        <a:ext uri="{FF2B5EF4-FFF2-40B4-BE49-F238E27FC236}">
                          <a16:creationId xmlns:a16="http://schemas.microsoft.com/office/drawing/2014/main" id="{0540600A-4011-42B7-817D-02A075D569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80" y="2459"/>
                      <a:ext cx="13" cy="5"/>
                    </a:xfrm>
                    <a:custGeom>
                      <a:avLst/>
                      <a:gdLst>
                        <a:gd name="T0" fmla="*/ 1 w 5"/>
                        <a:gd name="T1" fmla="*/ 1 h 2"/>
                        <a:gd name="T2" fmla="*/ 1 w 5"/>
                        <a:gd name="T3" fmla="*/ 1 h 2"/>
                        <a:gd name="T4" fmla="*/ 1 w 5"/>
                        <a:gd name="T5" fmla="*/ 2 h 2"/>
                        <a:gd name="T6" fmla="*/ 3 w 5"/>
                        <a:gd name="T7" fmla="*/ 2 h 2"/>
                        <a:gd name="T8" fmla="*/ 4 w 5"/>
                        <a:gd name="T9" fmla="*/ 1 h 2"/>
                        <a:gd name="T10" fmla="*/ 4 w 5"/>
                        <a:gd name="T11" fmla="*/ 1 h 2"/>
                        <a:gd name="T12" fmla="*/ 5 w 5"/>
                        <a:gd name="T13" fmla="*/ 1 h 2"/>
                        <a:gd name="T14" fmla="*/ 4 w 5"/>
                        <a:gd name="T15" fmla="*/ 1 h 2"/>
                        <a:gd name="T16" fmla="*/ 3 w 5"/>
                        <a:gd name="T17" fmla="*/ 0 h 2"/>
                        <a:gd name="T18" fmla="*/ 1 w 5"/>
                        <a:gd name="T19" fmla="*/ 0 h 2"/>
                        <a:gd name="T20" fmla="*/ 0 w 5"/>
                        <a:gd name="T21" fmla="*/ 1 h 2"/>
                        <a:gd name="T22" fmla="*/ 1 w 5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4" y="2"/>
                            <a:pt x="4" y="2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1"/>
                            <a:pt x="5" y="1"/>
                            <a:pt x="5" y="1"/>
                          </a:cubicBezTo>
                          <a:cubicBezTo>
                            <a:pt x="5" y="1"/>
                            <a:pt x="4" y="1"/>
                            <a:pt x="4" y="1"/>
                          </a:cubicBezTo>
                          <a:cubicBezTo>
                            <a:pt x="4" y="0"/>
                            <a:pt x="3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5" name="Freeform 2328">
                      <a:extLst>
                        <a:ext uri="{FF2B5EF4-FFF2-40B4-BE49-F238E27FC236}">
                          <a16:creationId xmlns:a16="http://schemas.microsoft.com/office/drawing/2014/main" id="{50F67CF3-B00F-4D1F-8E06-D406C0D0FF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04" y="246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0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6" name="Freeform 2329">
                      <a:extLst>
                        <a:ext uri="{FF2B5EF4-FFF2-40B4-BE49-F238E27FC236}">
                          <a16:creationId xmlns:a16="http://schemas.microsoft.com/office/drawing/2014/main" id="{976F4366-0CBE-4F5B-B587-2CF55FFCB0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02" y="2461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7" name="Freeform 2330">
                      <a:extLst>
                        <a:ext uri="{FF2B5EF4-FFF2-40B4-BE49-F238E27FC236}">
                          <a16:creationId xmlns:a16="http://schemas.microsoft.com/office/drawing/2014/main" id="{4F91D5FF-F9B6-41CA-A822-46B95AD8D6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51" y="2461"/>
                      <a:ext cx="2" cy="9"/>
                    </a:xfrm>
                    <a:custGeom>
                      <a:avLst/>
                      <a:gdLst>
                        <a:gd name="T0" fmla="*/ 1 w 1"/>
                        <a:gd name="T1" fmla="*/ 2 h 3"/>
                        <a:gd name="T2" fmla="*/ 1 w 1"/>
                        <a:gd name="T3" fmla="*/ 1 h 3"/>
                        <a:gd name="T4" fmla="*/ 0 w 1"/>
                        <a:gd name="T5" fmla="*/ 1 h 3"/>
                        <a:gd name="T6" fmla="*/ 0 w 1"/>
                        <a:gd name="T7" fmla="*/ 2 h 3"/>
                        <a:gd name="T8" fmla="*/ 1 w 1"/>
                        <a:gd name="T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8" name="Freeform 2331">
                      <a:extLst>
                        <a:ext uri="{FF2B5EF4-FFF2-40B4-BE49-F238E27FC236}">
                          <a16:creationId xmlns:a16="http://schemas.microsoft.com/office/drawing/2014/main" id="{7861051C-F632-48DF-8FC8-7D955B3D11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14" y="2480"/>
                      <a:ext cx="11" cy="3"/>
                    </a:xfrm>
                    <a:custGeom>
                      <a:avLst/>
                      <a:gdLst>
                        <a:gd name="T0" fmla="*/ 1 w 4"/>
                        <a:gd name="T1" fmla="*/ 1 h 1"/>
                        <a:gd name="T2" fmla="*/ 2 w 4"/>
                        <a:gd name="T3" fmla="*/ 1 h 1"/>
                        <a:gd name="T4" fmla="*/ 3 w 4"/>
                        <a:gd name="T5" fmla="*/ 1 h 1"/>
                        <a:gd name="T6" fmla="*/ 4 w 4"/>
                        <a:gd name="T7" fmla="*/ 1 h 1"/>
                        <a:gd name="T8" fmla="*/ 3 w 4"/>
                        <a:gd name="T9" fmla="*/ 0 h 1"/>
                        <a:gd name="T10" fmla="*/ 1 w 4"/>
                        <a:gd name="T11" fmla="*/ 0 h 1"/>
                        <a:gd name="T12" fmla="*/ 1 w 4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4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4" y="1"/>
                          </a:cubicBezTo>
                          <a:cubicBezTo>
                            <a:pt x="4" y="1"/>
                            <a:pt x="4" y="0"/>
                            <a:pt x="3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29" name="Freeform 2332">
                      <a:extLst>
                        <a:ext uri="{FF2B5EF4-FFF2-40B4-BE49-F238E27FC236}">
                          <a16:creationId xmlns:a16="http://schemas.microsoft.com/office/drawing/2014/main" id="{CB8DFDFE-EA23-4C7C-83F7-87577F3C7C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42" y="2491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0 h 1"/>
                        <a:gd name="T4" fmla="*/ 1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1"/>
                            <a:pt x="2" y="1"/>
                            <a:pt x="1" y="0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0" name="Freeform 2333">
                      <a:extLst>
                        <a:ext uri="{FF2B5EF4-FFF2-40B4-BE49-F238E27FC236}">
                          <a16:creationId xmlns:a16="http://schemas.microsoft.com/office/drawing/2014/main" id="{B837196F-0529-410C-A527-F4C8822147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16" y="2810"/>
                      <a:ext cx="3" cy="8"/>
                    </a:xfrm>
                    <a:custGeom>
                      <a:avLst/>
                      <a:gdLst>
                        <a:gd name="T0" fmla="*/ 1 w 1"/>
                        <a:gd name="T1" fmla="*/ 2 h 3"/>
                        <a:gd name="T2" fmla="*/ 1 w 1"/>
                        <a:gd name="T3" fmla="*/ 1 h 3"/>
                        <a:gd name="T4" fmla="*/ 0 w 1"/>
                        <a:gd name="T5" fmla="*/ 1 h 3"/>
                        <a:gd name="T6" fmla="*/ 0 w 1"/>
                        <a:gd name="T7" fmla="*/ 2 h 3"/>
                        <a:gd name="T8" fmla="*/ 1 w 1"/>
                        <a:gd name="T9" fmla="*/ 2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3">
                          <a:moveTo>
                            <a:pt x="1" y="2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1" name="Freeform 2334">
                      <a:extLst>
                        <a:ext uri="{FF2B5EF4-FFF2-40B4-BE49-F238E27FC236}">
                          <a16:creationId xmlns:a16="http://schemas.microsoft.com/office/drawing/2014/main" id="{F18A2759-9F41-4205-AFB4-65023A767F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35" y="3172"/>
                      <a:ext cx="5" cy="8"/>
                    </a:xfrm>
                    <a:custGeom>
                      <a:avLst/>
                      <a:gdLst>
                        <a:gd name="T0" fmla="*/ 2 w 2"/>
                        <a:gd name="T1" fmla="*/ 0 h 3"/>
                        <a:gd name="T2" fmla="*/ 1 w 2"/>
                        <a:gd name="T3" fmla="*/ 1 h 3"/>
                        <a:gd name="T4" fmla="*/ 0 w 2"/>
                        <a:gd name="T5" fmla="*/ 2 h 3"/>
                        <a:gd name="T6" fmla="*/ 0 w 2"/>
                        <a:gd name="T7" fmla="*/ 2 h 3"/>
                        <a:gd name="T8" fmla="*/ 2 w 2"/>
                        <a:gd name="T9" fmla="*/ 3 h 3"/>
                        <a:gd name="T10" fmla="*/ 2 w 2"/>
                        <a:gd name="T11" fmla="*/ 3 h 3"/>
                        <a:gd name="T12" fmla="*/ 2 w 2"/>
                        <a:gd name="T13" fmla="*/ 2 h 3"/>
                        <a:gd name="T14" fmla="*/ 2 w 2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2" y="0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3"/>
                            <a:pt x="1" y="3"/>
                            <a:pt x="2" y="3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2" name="Freeform 2335">
                      <a:extLst>
                        <a:ext uri="{FF2B5EF4-FFF2-40B4-BE49-F238E27FC236}">
                          <a16:creationId xmlns:a16="http://schemas.microsoft.com/office/drawing/2014/main" id="{A745A0FD-E96C-45AA-BA84-E0BD147BBF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" y="3070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0 h 1"/>
                        <a:gd name="T8" fmla="*/ 0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3" name="Freeform 2336">
                      <a:extLst>
                        <a:ext uri="{FF2B5EF4-FFF2-40B4-BE49-F238E27FC236}">
                          <a16:creationId xmlns:a16="http://schemas.microsoft.com/office/drawing/2014/main" id="{6C4E4541-A2D9-4A30-B902-38033C7783C9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4" y="3033"/>
                      <a:ext cx="24" cy="51"/>
                    </a:xfrm>
                    <a:custGeom>
                      <a:avLst/>
                      <a:gdLst>
                        <a:gd name="T0" fmla="*/ 1 w 9"/>
                        <a:gd name="T1" fmla="*/ 19 h 19"/>
                        <a:gd name="T2" fmla="*/ 2 w 9"/>
                        <a:gd name="T3" fmla="*/ 18 h 19"/>
                        <a:gd name="T4" fmla="*/ 6 w 9"/>
                        <a:gd name="T5" fmla="*/ 18 h 19"/>
                        <a:gd name="T6" fmla="*/ 6 w 9"/>
                        <a:gd name="T7" fmla="*/ 17 h 19"/>
                        <a:gd name="T8" fmla="*/ 7 w 9"/>
                        <a:gd name="T9" fmla="*/ 16 h 19"/>
                        <a:gd name="T10" fmla="*/ 6 w 9"/>
                        <a:gd name="T11" fmla="*/ 15 h 19"/>
                        <a:gd name="T12" fmla="*/ 5 w 9"/>
                        <a:gd name="T13" fmla="*/ 15 h 19"/>
                        <a:gd name="T14" fmla="*/ 5 w 9"/>
                        <a:gd name="T15" fmla="*/ 13 h 19"/>
                        <a:gd name="T16" fmla="*/ 4 w 9"/>
                        <a:gd name="T17" fmla="*/ 13 h 19"/>
                        <a:gd name="T18" fmla="*/ 5 w 9"/>
                        <a:gd name="T19" fmla="*/ 11 h 19"/>
                        <a:gd name="T20" fmla="*/ 6 w 9"/>
                        <a:gd name="T21" fmla="*/ 9 h 19"/>
                        <a:gd name="T22" fmla="*/ 6 w 9"/>
                        <a:gd name="T23" fmla="*/ 9 h 19"/>
                        <a:gd name="T24" fmla="*/ 7 w 9"/>
                        <a:gd name="T25" fmla="*/ 7 h 19"/>
                        <a:gd name="T26" fmla="*/ 7 w 9"/>
                        <a:gd name="T27" fmla="*/ 7 h 19"/>
                        <a:gd name="T28" fmla="*/ 8 w 9"/>
                        <a:gd name="T29" fmla="*/ 7 h 19"/>
                        <a:gd name="T30" fmla="*/ 9 w 9"/>
                        <a:gd name="T31" fmla="*/ 5 h 19"/>
                        <a:gd name="T32" fmla="*/ 9 w 9"/>
                        <a:gd name="T33" fmla="*/ 4 h 19"/>
                        <a:gd name="T34" fmla="*/ 9 w 9"/>
                        <a:gd name="T35" fmla="*/ 3 h 19"/>
                        <a:gd name="T36" fmla="*/ 9 w 9"/>
                        <a:gd name="T37" fmla="*/ 1 h 19"/>
                        <a:gd name="T38" fmla="*/ 8 w 9"/>
                        <a:gd name="T39" fmla="*/ 0 h 19"/>
                        <a:gd name="T40" fmla="*/ 5 w 9"/>
                        <a:gd name="T41" fmla="*/ 5 h 19"/>
                        <a:gd name="T42" fmla="*/ 4 w 9"/>
                        <a:gd name="T43" fmla="*/ 8 h 19"/>
                        <a:gd name="T44" fmla="*/ 5 w 9"/>
                        <a:gd name="T45" fmla="*/ 8 h 19"/>
                        <a:gd name="T46" fmla="*/ 4 w 9"/>
                        <a:gd name="T47" fmla="*/ 9 h 19"/>
                        <a:gd name="T48" fmla="*/ 4 w 9"/>
                        <a:gd name="T49" fmla="*/ 9 h 19"/>
                        <a:gd name="T50" fmla="*/ 3 w 9"/>
                        <a:gd name="T51" fmla="*/ 10 h 19"/>
                        <a:gd name="T52" fmla="*/ 3 w 9"/>
                        <a:gd name="T53" fmla="*/ 10 h 19"/>
                        <a:gd name="T54" fmla="*/ 2 w 9"/>
                        <a:gd name="T55" fmla="*/ 12 h 19"/>
                        <a:gd name="T56" fmla="*/ 2 w 9"/>
                        <a:gd name="T57" fmla="*/ 12 h 19"/>
                        <a:gd name="T58" fmla="*/ 1 w 9"/>
                        <a:gd name="T59" fmla="*/ 12 h 19"/>
                        <a:gd name="T60" fmla="*/ 2 w 9"/>
                        <a:gd name="T61" fmla="*/ 15 h 19"/>
                        <a:gd name="T62" fmla="*/ 2 w 9"/>
                        <a:gd name="T63" fmla="*/ 16 h 19"/>
                        <a:gd name="T64" fmla="*/ 2 w 9"/>
                        <a:gd name="T65" fmla="*/ 17 h 19"/>
                        <a:gd name="T66" fmla="*/ 1 w 9"/>
                        <a:gd name="T67" fmla="*/ 17 h 19"/>
                        <a:gd name="T68" fmla="*/ 5 w 9"/>
                        <a:gd name="T69" fmla="*/ 8 h 19"/>
                        <a:gd name="T70" fmla="*/ 5 w 9"/>
                        <a:gd name="T71" fmla="*/ 8 h 19"/>
                        <a:gd name="T72" fmla="*/ 5 w 9"/>
                        <a:gd name="T73" fmla="*/ 8 h 19"/>
                        <a:gd name="T74" fmla="*/ 5 w 9"/>
                        <a:gd name="T75" fmla="*/ 8 h 19"/>
                        <a:gd name="T76" fmla="*/ 5 w 9"/>
                        <a:gd name="T77" fmla="*/ 8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9" h="19">
                          <a:moveTo>
                            <a:pt x="1" y="19"/>
                          </a:moveTo>
                          <a:cubicBezTo>
                            <a:pt x="1" y="19"/>
                            <a:pt x="1" y="19"/>
                            <a:pt x="1" y="19"/>
                          </a:cubicBezTo>
                          <a:cubicBezTo>
                            <a:pt x="1" y="19"/>
                            <a:pt x="1" y="19"/>
                            <a:pt x="2" y="19"/>
                          </a:cubicBezTo>
                          <a:cubicBezTo>
                            <a:pt x="2" y="19"/>
                            <a:pt x="2" y="19"/>
                            <a:pt x="2" y="18"/>
                          </a:cubicBezTo>
                          <a:cubicBezTo>
                            <a:pt x="2" y="18"/>
                            <a:pt x="3" y="18"/>
                            <a:pt x="3" y="18"/>
                          </a:cubicBezTo>
                          <a:cubicBezTo>
                            <a:pt x="4" y="19"/>
                            <a:pt x="5" y="19"/>
                            <a:pt x="6" y="18"/>
                          </a:cubicBezTo>
                          <a:cubicBezTo>
                            <a:pt x="6" y="18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6" y="17"/>
                            <a:pt x="6" y="17"/>
                            <a:pt x="7" y="17"/>
                          </a:cubicBezTo>
                          <a:cubicBezTo>
                            <a:pt x="6" y="16"/>
                            <a:pt x="6" y="16"/>
                            <a:pt x="7" y="16"/>
                          </a:cubicBezTo>
                          <a:cubicBezTo>
                            <a:pt x="6" y="16"/>
                            <a:pt x="6" y="15"/>
                            <a:pt x="6" y="15"/>
                          </a:cubicBezTo>
                          <a:cubicBezTo>
                            <a:pt x="6" y="15"/>
                            <a:pt x="6" y="15"/>
                            <a:pt x="6" y="15"/>
                          </a:cubicBezTo>
                          <a:cubicBezTo>
                            <a:pt x="6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5" y="15"/>
                            <a:pt x="5" y="14"/>
                            <a:pt x="5" y="13"/>
                          </a:cubicBezTo>
                          <a:cubicBezTo>
                            <a:pt x="5" y="13"/>
                            <a:pt x="5" y="13"/>
                            <a:pt x="5" y="13"/>
                          </a:cubicBezTo>
                          <a:cubicBezTo>
                            <a:pt x="5" y="13"/>
                            <a:pt x="5" y="13"/>
                            <a:pt x="4" y="13"/>
                          </a:cubicBezTo>
                          <a:cubicBezTo>
                            <a:pt x="4" y="12"/>
                            <a:pt x="4" y="12"/>
                            <a:pt x="4" y="12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5" y="11"/>
                            <a:pt x="5" y="10"/>
                            <a:pt x="6" y="10"/>
                          </a:cubicBezTo>
                          <a:cubicBezTo>
                            <a:pt x="6" y="10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7" y="9"/>
                            <a:pt x="7" y="9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8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6"/>
                            <a:pt x="8" y="6"/>
                            <a:pt x="8" y="6"/>
                          </a:cubicBezTo>
                          <a:cubicBezTo>
                            <a:pt x="9" y="6"/>
                            <a:pt x="9" y="5"/>
                            <a:pt x="9" y="5"/>
                          </a:cubicBezTo>
                          <a:cubicBezTo>
                            <a:pt x="9" y="5"/>
                            <a:pt x="8" y="5"/>
                            <a:pt x="8" y="5"/>
                          </a:cubicBezTo>
                          <a:cubicBezTo>
                            <a:pt x="8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3"/>
                            <a:pt x="9" y="3"/>
                          </a:cubicBezTo>
                          <a:cubicBezTo>
                            <a:pt x="9" y="3"/>
                            <a:pt x="9" y="3"/>
                            <a:pt x="9" y="3"/>
                          </a:cubicBezTo>
                          <a:cubicBezTo>
                            <a:pt x="9" y="2"/>
                            <a:pt x="9" y="2"/>
                            <a:pt x="9" y="2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9" y="0"/>
                            <a:pt x="9" y="0"/>
                            <a:pt x="8" y="0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6" y="1"/>
                            <a:pt x="5" y="3"/>
                            <a:pt x="5" y="4"/>
                          </a:cubicBezTo>
                          <a:cubicBezTo>
                            <a:pt x="4" y="5"/>
                            <a:pt x="5" y="5"/>
                            <a:pt x="5" y="5"/>
                          </a:cubicBezTo>
                          <a:cubicBezTo>
                            <a:pt x="5" y="6"/>
                            <a:pt x="5" y="6"/>
                            <a:pt x="5" y="6"/>
                          </a:cubicBezTo>
                          <a:cubicBezTo>
                            <a:pt x="4" y="7"/>
                            <a:pt x="5" y="7"/>
                            <a:pt x="4" y="8"/>
                          </a:cubicBezTo>
                          <a:cubicBezTo>
                            <a:pt x="4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4" y="8"/>
                            <a:pt x="4" y="8"/>
                            <a:pt x="4" y="8"/>
                          </a:cubicBezTo>
                          <a:cubicBezTo>
                            <a:pt x="4" y="8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3" y="9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2" y="11"/>
                            <a:pt x="2" y="11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2"/>
                            <a:pt x="1" y="12"/>
                            <a:pt x="1" y="12"/>
                          </a:cubicBezTo>
                          <a:cubicBezTo>
                            <a:pt x="1" y="13"/>
                            <a:pt x="1" y="14"/>
                            <a:pt x="2" y="15"/>
                          </a:cubicBezTo>
                          <a:cubicBezTo>
                            <a:pt x="2" y="15"/>
                            <a:pt x="2" y="15"/>
                            <a:pt x="2" y="15"/>
                          </a:cubicBezTo>
                          <a:cubicBezTo>
                            <a:pt x="2" y="15"/>
                            <a:pt x="2" y="16"/>
                            <a:pt x="2" y="16"/>
                          </a:cubicBezTo>
                          <a:cubicBezTo>
                            <a:pt x="2" y="16"/>
                            <a:pt x="2" y="16"/>
                            <a:pt x="2" y="16"/>
                          </a:cubicBezTo>
                          <a:cubicBezTo>
                            <a:pt x="2" y="16"/>
                            <a:pt x="2" y="16"/>
                            <a:pt x="2" y="17"/>
                          </a:cubicBezTo>
                          <a:cubicBezTo>
                            <a:pt x="2" y="17"/>
                            <a:pt x="2" y="17"/>
                            <a:pt x="2" y="17"/>
                          </a:cubicBezTo>
                          <a:cubicBezTo>
                            <a:pt x="1" y="17"/>
                            <a:pt x="1" y="17"/>
                            <a:pt x="1" y="17"/>
                          </a:cubicBezTo>
                          <a:cubicBezTo>
                            <a:pt x="1" y="17"/>
                            <a:pt x="1" y="17"/>
                            <a:pt x="1" y="17"/>
                          </a:cubicBezTo>
                          <a:cubicBezTo>
                            <a:pt x="0" y="18"/>
                            <a:pt x="0" y="18"/>
                            <a:pt x="1" y="19"/>
                          </a:cubicBezTo>
                          <a:close/>
                          <a:moveTo>
                            <a:pt x="5" y="8"/>
                          </a:move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4" name="Oval 2337">
                      <a:extLst>
                        <a:ext uri="{FF2B5EF4-FFF2-40B4-BE49-F238E27FC236}">
                          <a16:creationId xmlns:a16="http://schemas.microsoft.com/office/drawing/2014/main" id="{43CBD72C-5878-487E-8E58-74EF29D39D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3095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5" name="Freeform 2338">
                      <a:extLst>
                        <a:ext uri="{FF2B5EF4-FFF2-40B4-BE49-F238E27FC236}">
                          <a16:creationId xmlns:a16="http://schemas.microsoft.com/office/drawing/2014/main" id="{FDCE8A0D-D6A7-48A3-BB2F-97EC08B187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6" y="3019"/>
                      <a:ext cx="8" cy="11"/>
                    </a:xfrm>
                    <a:custGeom>
                      <a:avLst/>
                      <a:gdLst>
                        <a:gd name="T0" fmla="*/ 2 w 3"/>
                        <a:gd name="T1" fmla="*/ 1 h 4"/>
                        <a:gd name="T2" fmla="*/ 2 w 3"/>
                        <a:gd name="T3" fmla="*/ 1 h 4"/>
                        <a:gd name="T4" fmla="*/ 1 w 3"/>
                        <a:gd name="T5" fmla="*/ 1 h 4"/>
                        <a:gd name="T6" fmla="*/ 1 w 3"/>
                        <a:gd name="T7" fmla="*/ 3 h 4"/>
                        <a:gd name="T8" fmla="*/ 0 w 3"/>
                        <a:gd name="T9" fmla="*/ 3 h 4"/>
                        <a:gd name="T10" fmla="*/ 0 w 3"/>
                        <a:gd name="T11" fmla="*/ 4 h 4"/>
                        <a:gd name="T12" fmla="*/ 2 w 3"/>
                        <a:gd name="T13" fmla="*/ 4 h 4"/>
                        <a:gd name="T14" fmla="*/ 3 w 3"/>
                        <a:gd name="T15" fmla="*/ 3 h 4"/>
                        <a:gd name="T16" fmla="*/ 3 w 3"/>
                        <a:gd name="T17" fmla="*/ 3 h 4"/>
                        <a:gd name="T18" fmla="*/ 3 w 3"/>
                        <a:gd name="T19" fmla="*/ 1 h 4"/>
                        <a:gd name="T20" fmla="*/ 3 w 3"/>
                        <a:gd name="T21" fmla="*/ 1 h 4"/>
                        <a:gd name="T22" fmla="*/ 3 w 3"/>
                        <a:gd name="T23" fmla="*/ 1 h 4"/>
                        <a:gd name="T24" fmla="*/ 2 w 3"/>
                        <a:gd name="T25" fmla="*/ 1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3" h="4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ubicBezTo>
                            <a:pt x="1" y="1"/>
                            <a:pt x="1" y="2"/>
                            <a:pt x="1" y="3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0" y="4"/>
                            <a:pt x="0" y="4"/>
                          </a:cubicBezTo>
                          <a:cubicBezTo>
                            <a:pt x="1" y="4"/>
                            <a:pt x="2" y="4"/>
                            <a:pt x="2" y="4"/>
                          </a:cubicBezTo>
                          <a:cubicBezTo>
                            <a:pt x="3" y="4"/>
                            <a:pt x="3" y="3"/>
                            <a:pt x="3" y="3"/>
                          </a:cubicBez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3" y="2"/>
                            <a:pt x="3" y="2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0"/>
                            <a:pt x="3" y="0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6" name="Freeform 2339">
                      <a:extLst>
                        <a:ext uri="{FF2B5EF4-FFF2-40B4-BE49-F238E27FC236}">
                          <a16:creationId xmlns:a16="http://schemas.microsoft.com/office/drawing/2014/main" id="{12655BEE-9C1C-4A2A-B699-33684A97E6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56" y="323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0 h 2"/>
                        <a:gd name="T4" fmla="*/ 0 w 1"/>
                        <a:gd name="T5" fmla="*/ 1 h 2"/>
                        <a:gd name="T6" fmla="*/ 1 w 1"/>
                        <a:gd name="T7" fmla="*/ 1 h 2"/>
                        <a:gd name="T8" fmla="*/ 1 w 1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7" name="Freeform 2340">
                      <a:extLst>
                        <a:ext uri="{FF2B5EF4-FFF2-40B4-BE49-F238E27FC236}">
                          <a16:creationId xmlns:a16="http://schemas.microsoft.com/office/drawing/2014/main" id="{73778214-1E91-495A-A48B-ADE2C5E6E9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8" y="3341"/>
                      <a:ext cx="3" cy="3"/>
                    </a:xfrm>
                    <a:custGeom>
                      <a:avLst/>
                      <a:gdLst>
                        <a:gd name="T0" fmla="*/ 0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1 w 1"/>
                        <a:gd name="T7" fmla="*/ 1 h 1"/>
                        <a:gd name="T8" fmla="*/ 1 w 1"/>
                        <a:gd name="T9" fmla="*/ 0 h 1"/>
                        <a:gd name="T10" fmla="*/ 0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8" name="Freeform 2341">
                      <a:extLst>
                        <a:ext uri="{FF2B5EF4-FFF2-40B4-BE49-F238E27FC236}">
                          <a16:creationId xmlns:a16="http://schemas.microsoft.com/office/drawing/2014/main" id="{48D7C4E7-0827-4A14-9887-75E8F32D66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4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39" name="Freeform 2342">
                      <a:extLst>
                        <a:ext uri="{FF2B5EF4-FFF2-40B4-BE49-F238E27FC236}">
                          <a16:creationId xmlns:a16="http://schemas.microsoft.com/office/drawing/2014/main" id="{086619CA-35C1-45EC-A983-2B21E937E8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39"/>
                      <a:ext cx="19" cy="26"/>
                    </a:xfrm>
                    <a:custGeom>
                      <a:avLst/>
                      <a:gdLst>
                        <a:gd name="T0" fmla="*/ 1 w 7"/>
                        <a:gd name="T1" fmla="*/ 10 h 10"/>
                        <a:gd name="T2" fmla="*/ 3 w 7"/>
                        <a:gd name="T3" fmla="*/ 10 h 10"/>
                        <a:gd name="T4" fmla="*/ 5 w 7"/>
                        <a:gd name="T5" fmla="*/ 9 h 10"/>
                        <a:gd name="T6" fmla="*/ 5 w 7"/>
                        <a:gd name="T7" fmla="*/ 9 h 10"/>
                        <a:gd name="T8" fmla="*/ 5 w 7"/>
                        <a:gd name="T9" fmla="*/ 8 h 10"/>
                        <a:gd name="T10" fmla="*/ 6 w 7"/>
                        <a:gd name="T11" fmla="*/ 8 h 10"/>
                        <a:gd name="T12" fmla="*/ 6 w 7"/>
                        <a:gd name="T13" fmla="*/ 7 h 10"/>
                        <a:gd name="T14" fmla="*/ 7 w 7"/>
                        <a:gd name="T15" fmla="*/ 7 h 10"/>
                        <a:gd name="T16" fmla="*/ 7 w 7"/>
                        <a:gd name="T17" fmla="*/ 7 h 10"/>
                        <a:gd name="T18" fmla="*/ 6 w 7"/>
                        <a:gd name="T19" fmla="*/ 7 h 10"/>
                        <a:gd name="T20" fmla="*/ 6 w 7"/>
                        <a:gd name="T21" fmla="*/ 6 h 10"/>
                        <a:gd name="T22" fmla="*/ 6 w 7"/>
                        <a:gd name="T23" fmla="*/ 4 h 10"/>
                        <a:gd name="T24" fmla="*/ 5 w 7"/>
                        <a:gd name="T25" fmla="*/ 2 h 10"/>
                        <a:gd name="T26" fmla="*/ 5 w 7"/>
                        <a:gd name="T27" fmla="*/ 2 h 10"/>
                        <a:gd name="T28" fmla="*/ 5 w 7"/>
                        <a:gd name="T29" fmla="*/ 2 h 10"/>
                        <a:gd name="T30" fmla="*/ 5 w 7"/>
                        <a:gd name="T31" fmla="*/ 0 h 10"/>
                        <a:gd name="T32" fmla="*/ 4 w 7"/>
                        <a:gd name="T33" fmla="*/ 1 h 10"/>
                        <a:gd name="T34" fmla="*/ 4 w 7"/>
                        <a:gd name="T35" fmla="*/ 2 h 10"/>
                        <a:gd name="T36" fmla="*/ 4 w 7"/>
                        <a:gd name="T37" fmla="*/ 2 h 10"/>
                        <a:gd name="T38" fmla="*/ 3 w 7"/>
                        <a:gd name="T39" fmla="*/ 3 h 10"/>
                        <a:gd name="T40" fmla="*/ 3 w 7"/>
                        <a:gd name="T41" fmla="*/ 4 h 10"/>
                        <a:gd name="T42" fmla="*/ 3 w 7"/>
                        <a:gd name="T43" fmla="*/ 5 h 10"/>
                        <a:gd name="T44" fmla="*/ 3 w 7"/>
                        <a:gd name="T45" fmla="*/ 6 h 10"/>
                        <a:gd name="T46" fmla="*/ 2 w 7"/>
                        <a:gd name="T47" fmla="*/ 8 h 10"/>
                        <a:gd name="T48" fmla="*/ 2 w 7"/>
                        <a:gd name="T49" fmla="*/ 8 h 10"/>
                        <a:gd name="T50" fmla="*/ 0 w 7"/>
                        <a:gd name="T51" fmla="*/ 9 h 10"/>
                        <a:gd name="T52" fmla="*/ 1 w 7"/>
                        <a:gd name="T53" fmla="*/ 10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7" h="10">
                          <a:moveTo>
                            <a:pt x="1" y="10"/>
                          </a:moveTo>
                          <a:cubicBezTo>
                            <a:pt x="1" y="10"/>
                            <a:pt x="2" y="10"/>
                            <a:pt x="3" y="10"/>
                          </a:cubicBezTo>
                          <a:cubicBezTo>
                            <a:pt x="3" y="10"/>
                            <a:pt x="4" y="10"/>
                            <a:pt x="5" y="9"/>
                          </a:cubicBezTo>
                          <a:cubicBezTo>
                            <a:pt x="5" y="9"/>
                            <a:pt x="5" y="9"/>
                            <a:pt x="5" y="9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6" y="8"/>
                            <a:pt x="6" y="8"/>
                            <a:pt x="6" y="8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6" y="7"/>
                            <a:pt x="7" y="7"/>
                            <a:pt x="7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7"/>
                            <a:pt x="6" y="7"/>
                            <a:pt x="6" y="7"/>
                          </a:cubicBezTo>
                          <a:cubicBezTo>
                            <a:pt x="6" y="6"/>
                            <a:pt x="6" y="6"/>
                            <a:pt x="6" y="6"/>
                          </a:cubicBezTo>
                          <a:cubicBezTo>
                            <a:pt x="6" y="5"/>
                            <a:pt x="6" y="5"/>
                            <a:pt x="6" y="4"/>
                          </a:cubicBezTo>
                          <a:cubicBezTo>
                            <a:pt x="6" y="4"/>
                            <a:pt x="6" y="3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1"/>
                            <a:pt x="5" y="1"/>
                            <a:pt x="5" y="0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2"/>
                            <a:pt x="3" y="2"/>
                            <a:pt x="3" y="3"/>
                          </a:cubicBezTo>
                          <a:cubicBezTo>
                            <a:pt x="3" y="3"/>
                            <a:pt x="3" y="3"/>
                            <a:pt x="3" y="4"/>
                          </a:cubicBezTo>
                          <a:cubicBezTo>
                            <a:pt x="3" y="4"/>
                            <a:pt x="3" y="4"/>
                            <a:pt x="3" y="5"/>
                          </a:cubicBezTo>
                          <a:cubicBezTo>
                            <a:pt x="3" y="5"/>
                            <a:pt x="3" y="6"/>
                            <a:pt x="3" y="6"/>
                          </a:cubicBezTo>
                          <a:cubicBezTo>
                            <a:pt x="3" y="7"/>
                            <a:pt x="2" y="7"/>
                            <a:pt x="2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1" y="8"/>
                            <a:pt x="1" y="8"/>
                            <a:pt x="0" y="9"/>
                          </a:cubicBezTo>
                          <a:cubicBezTo>
                            <a:pt x="0" y="9"/>
                            <a:pt x="0" y="10"/>
                            <a:pt x="1" y="1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0" name="Freeform 2343">
                      <a:extLst>
                        <a:ext uri="{FF2B5EF4-FFF2-40B4-BE49-F238E27FC236}">
                          <a16:creationId xmlns:a16="http://schemas.microsoft.com/office/drawing/2014/main" id="{E4AD96F6-FC2E-48EA-92C1-8FEFF78F5C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6" y="3382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1 w 1"/>
                        <a:gd name="T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1" name="Freeform 2344">
                      <a:extLst>
                        <a:ext uri="{FF2B5EF4-FFF2-40B4-BE49-F238E27FC236}">
                          <a16:creationId xmlns:a16="http://schemas.microsoft.com/office/drawing/2014/main" id="{257BFAF4-7310-4595-BA46-72C190E770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14"/>
                      <a:ext cx="2" cy="0"/>
                    </a:xfrm>
                    <a:custGeom>
                      <a:avLst/>
                      <a:gdLst>
                        <a:gd name="T0" fmla="*/ 0 w 1"/>
                        <a:gd name="T1" fmla="*/ 0 w 1"/>
                        <a:gd name="T2" fmla="*/ 1 w 1"/>
                        <a:gd name="T3" fmla="*/ 0 w 1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  <a:cxn ang="0">
                          <a:pos x="T2" y="0"/>
                        </a:cxn>
                        <a:cxn ang="0">
                          <a:pos x="T3" y="0"/>
                        </a:cxn>
                      </a:cxnLst>
                      <a:rect l="0" t="0" r="r" b="b"/>
                      <a:pathLst>
                        <a:path w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2" name="Freeform 2345">
                      <a:extLst>
                        <a:ext uri="{FF2B5EF4-FFF2-40B4-BE49-F238E27FC236}">
                          <a16:creationId xmlns:a16="http://schemas.microsoft.com/office/drawing/2014/main" id="{8A8B3476-B62D-4772-B1F5-AB06F750AF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" y="3441"/>
                      <a:ext cx="3" cy="2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  <a:gd name="T10" fmla="*/ 1 w 1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3" name="Freeform 2346">
                      <a:extLst>
                        <a:ext uri="{FF2B5EF4-FFF2-40B4-BE49-F238E27FC236}">
                          <a16:creationId xmlns:a16="http://schemas.microsoft.com/office/drawing/2014/main" id="{8376F28C-4A82-477C-A2FA-51A589D2BB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3" y="3481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4" name="Freeform 2347">
                      <a:extLst>
                        <a:ext uri="{FF2B5EF4-FFF2-40B4-BE49-F238E27FC236}">
                          <a16:creationId xmlns:a16="http://schemas.microsoft.com/office/drawing/2014/main" id="{396FECDE-AE9F-4256-863A-3A724D4CF3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" y="3489"/>
                      <a:ext cx="8" cy="3"/>
                    </a:xfrm>
                    <a:custGeom>
                      <a:avLst/>
                      <a:gdLst>
                        <a:gd name="T0" fmla="*/ 2 w 3"/>
                        <a:gd name="T1" fmla="*/ 0 h 1"/>
                        <a:gd name="T2" fmla="*/ 1 w 3"/>
                        <a:gd name="T3" fmla="*/ 0 h 1"/>
                        <a:gd name="T4" fmla="*/ 1 w 3"/>
                        <a:gd name="T5" fmla="*/ 1 h 1"/>
                        <a:gd name="T6" fmla="*/ 2 w 3"/>
                        <a:gd name="T7" fmla="*/ 1 h 1"/>
                        <a:gd name="T8" fmla="*/ 2 w 3"/>
                        <a:gd name="T9" fmla="*/ 1 h 1"/>
                        <a:gd name="T10" fmla="*/ 2 w 3"/>
                        <a:gd name="T11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" h="1">
                          <a:moveTo>
                            <a:pt x="2" y="0"/>
                          </a:move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3" y="1"/>
                            <a:pt x="3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5" name="Freeform 2348">
                      <a:extLst>
                        <a:ext uri="{FF2B5EF4-FFF2-40B4-BE49-F238E27FC236}">
                          <a16:creationId xmlns:a16="http://schemas.microsoft.com/office/drawing/2014/main" id="{34B7CDDA-6A55-478A-8B7E-81F77085ED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7" y="3524"/>
                      <a:ext cx="2" cy="5"/>
                    </a:xfrm>
                    <a:custGeom>
                      <a:avLst/>
                      <a:gdLst>
                        <a:gd name="T0" fmla="*/ 0 w 1"/>
                        <a:gd name="T1" fmla="*/ 1 h 2"/>
                        <a:gd name="T2" fmla="*/ 1 w 1"/>
                        <a:gd name="T3" fmla="*/ 1 h 2"/>
                        <a:gd name="T4" fmla="*/ 0 w 1"/>
                        <a:gd name="T5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1"/>
                          </a:moveTo>
                          <a:cubicBezTo>
                            <a:pt x="0" y="2"/>
                            <a:pt x="0" y="2"/>
                            <a:pt x="1" y="1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6" name="Freeform 2349">
                      <a:extLst>
                        <a:ext uri="{FF2B5EF4-FFF2-40B4-BE49-F238E27FC236}">
                          <a16:creationId xmlns:a16="http://schemas.microsoft.com/office/drawing/2014/main" id="{314AF457-147E-4F40-B706-AC7083A69B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3" y="3572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0 h 1"/>
                        <a:gd name="T2" fmla="*/ 0 w 1"/>
                        <a:gd name="T3" fmla="*/ 0 h 1"/>
                        <a:gd name="T4" fmla="*/ 0 w 1"/>
                        <a:gd name="T5" fmla="*/ 1 h 1"/>
                        <a:gd name="T6" fmla="*/ 0 w 1"/>
                        <a:gd name="T7" fmla="*/ 1 h 1"/>
                        <a:gd name="T8" fmla="*/ 1 w 1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7" name="Freeform 2350">
                      <a:extLst>
                        <a:ext uri="{FF2B5EF4-FFF2-40B4-BE49-F238E27FC236}">
                          <a16:creationId xmlns:a16="http://schemas.microsoft.com/office/drawing/2014/main" id="{714774A8-0B97-4129-9788-5B4388ECDA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6" y="2684"/>
                      <a:ext cx="3" cy="5"/>
                    </a:xfrm>
                    <a:custGeom>
                      <a:avLst/>
                      <a:gdLst>
                        <a:gd name="T0" fmla="*/ 0 w 1"/>
                        <a:gd name="T1" fmla="*/ 2 h 2"/>
                        <a:gd name="T2" fmla="*/ 1 w 1"/>
                        <a:gd name="T3" fmla="*/ 2 h 2"/>
                        <a:gd name="T4" fmla="*/ 1 w 1"/>
                        <a:gd name="T5" fmla="*/ 0 h 2"/>
                        <a:gd name="T6" fmla="*/ 0 w 1"/>
                        <a:gd name="T7" fmla="*/ 0 h 2"/>
                        <a:gd name="T8" fmla="*/ 0 w 1"/>
                        <a:gd name="T9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0" y="2"/>
                          </a:move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8" name="Freeform 2351">
                      <a:extLst>
                        <a:ext uri="{FF2B5EF4-FFF2-40B4-BE49-F238E27FC236}">
                          <a16:creationId xmlns:a16="http://schemas.microsoft.com/office/drawing/2014/main" id="{39783518-37DC-458F-B2F6-D2C17B287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67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1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49" name="Freeform 2352">
                      <a:extLst>
                        <a:ext uri="{FF2B5EF4-FFF2-40B4-BE49-F238E27FC236}">
                          <a16:creationId xmlns:a16="http://schemas.microsoft.com/office/drawing/2014/main" id="{267CEF06-BE7D-402F-93AE-139FAFABAA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74" y="3703"/>
                      <a:ext cx="5" cy="3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1 h 1"/>
                        <a:gd name="T4" fmla="*/ 2 w 2"/>
                        <a:gd name="T5" fmla="*/ 1 h 1"/>
                        <a:gd name="T6" fmla="*/ 2 w 2"/>
                        <a:gd name="T7" fmla="*/ 0 h 1"/>
                        <a:gd name="T8" fmla="*/ 0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0" name="Freeform 2353">
                      <a:extLst>
                        <a:ext uri="{FF2B5EF4-FFF2-40B4-BE49-F238E27FC236}">
                          <a16:creationId xmlns:a16="http://schemas.microsoft.com/office/drawing/2014/main" id="{2FB7AC67-B38B-458D-B9E6-4FFE13C8B9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85" y="3738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0 h 2"/>
                        <a:gd name="T2" fmla="*/ 0 w 1"/>
                        <a:gd name="T3" fmla="*/ 2 h 2"/>
                        <a:gd name="T4" fmla="*/ 1 w 1"/>
                        <a:gd name="T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1" name="Oval 2354">
                      <a:extLst>
                        <a:ext uri="{FF2B5EF4-FFF2-40B4-BE49-F238E27FC236}">
                          <a16:creationId xmlns:a16="http://schemas.microsoft.com/office/drawing/2014/main" id="{B7BE797F-D054-4E70-B4FD-24BCCB14A01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9" y="3741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2" name="Freeform 2355">
                      <a:extLst>
                        <a:ext uri="{FF2B5EF4-FFF2-40B4-BE49-F238E27FC236}">
                          <a16:creationId xmlns:a16="http://schemas.microsoft.com/office/drawing/2014/main" id="{B0F62E15-D2CB-4D84-AB02-6577352799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09" y="3741"/>
                      <a:ext cx="0" cy="3"/>
                    </a:xfrm>
                    <a:custGeom>
                      <a:avLst/>
                      <a:gdLst>
                        <a:gd name="T0" fmla="*/ 1 h 1"/>
                        <a:gd name="T1" fmla="*/ 0 h 1"/>
                        <a:gd name="T2" fmla="*/ 0 h 1"/>
                        <a:gd name="T3" fmla="*/ 1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3" name="Freeform 2356">
                      <a:extLst>
                        <a:ext uri="{FF2B5EF4-FFF2-40B4-BE49-F238E27FC236}">
                          <a16:creationId xmlns:a16="http://schemas.microsoft.com/office/drawing/2014/main" id="{AB6072C0-D335-40B8-A073-EF2ED4D02E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341" y="3781"/>
                      <a:ext cx="5" cy="6"/>
                    </a:xfrm>
                    <a:custGeom>
                      <a:avLst/>
                      <a:gdLst>
                        <a:gd name="T0" fmla="*/ 1 w 2"/>
                        <a:gd name="T1" fmla="*/ 0 h 2"/>
                        <a:gd name="T2" fmla="*/ 0 w 2"/>
                        <a:gd name="T3" fmla="*/ 2 h 2"/>
                        <a:gd name="T4" fmla="*/ 1 w 2"/>
                        <a:gd name="T5" fmla="*/ 1 h 2"/>
                        <a:gd name="T6" fmla="*/ 2 w 2"/>
                        <a:gd name="T7" fmla="*/ 0 h 2"/>
                        <a:gd name="T8" fmla="*/ 1 w 2"/>
                        <a:gd name="T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4" name="Freeform 2357">
                      <a:extLst>
                        <a:ext uri="{FF2B5EF4-FFF2-40B4-BE49-F238E27FC236}">
                          <a16:creationId xmlns:a16="http://schemas.microsoft.com/office/drawing/2014/main" id="{6E5E2827-08D6-46D7-928D-789C942A2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7" y="3789"/>
                      <a:ext cx="10" cy="6"/>
                    </a:xfrm>
                    <a:custGeom>
                      <a:avLst/>
                      <a:gdLst>
                        <a:gd name="T0" fmla="*/ 0 w 4"/>
                        <a:gd name="T1" fmla="*/ 0 h 2"/>
                        <a:gd name="T2" fmla="*/ 2 w 4"/>
                        <a:gd name="T3" fmla="*/ 0 h 2"/>
                        <a:gd name="T4" fmla="*/ 2 w 4"/>
                        <a:gd name="T5" fmla="*/ 0 h 2"/>
                        <a:gd name="T6" fmla="*/ 2 w 4"/>
                        <a:gd name="T7" fmla="*/ 0 h 2"/>
                        <a:gd name="T8" fmla="*/ 2 w 4"/>
                        <a:gd name="T9" fmla="*/ 2 h 2"/>
                        <a:gd name="T10" fmla="*/ 2 w 4"/>
                        <a:gd name="T11" fmla="*/ 2 h 2"/>
                        <a:gd name="T12" fmla="*/ 2 w 4"/>
                        <a:gd name="T13" fmla="*/ 2 h 2"/>
                        <a:gd name="T14" fmla="*/ 2 w 4"/>
                        <a:gd name="T15" fmla="*/ 2 h 2"/>
                        <a:gd name="T16" fmla="*/ 2 w 4"/>
                        <a:gd name="T17" fmla="*/ 2 h 2"/>
                        <a:gd name="T18" fmla="*/ 4 w 4"/>
                        <a:gd name="T19" fmla="*/ 2 h 2"/>
                        <a:gd name="T20" fmla="*/ 2 w 4"/>
                        <a:gd name="T21" fmla="*/ 2 h 2"/>
                        <a:gd name="T22" fmla="*/ 3 w 4"/>
                        <a:gd name="T23" fmla="*/ 1 h 2"/>
                        <a:gd name="T24" fmla="*/ 3 w 4"/>
                        <a:gd name="T25" fmla="*/ 1 h 2"/>
                        <a:gd name="T26" fmla="*/ 2 w 4"/>
                        <a:gd name="T27" fmla="*/ 0 h 2"/>
                        <a:gd name="T28" fmla="*/ 2 w 4"/>
                        <a:gd name="T29" fmla="*/ 0 h 2"/>
                        <a:gd name="T30" fmla="*/ 2 w 4"/>
                        <a:gd name="T31" fmla="*/ 0 h 2"/>
                        <a:gd name="T32" fmla="*/ 2 w 4"/>
                        <a:gd name="T33" fmla="*/ 0 h 2"/>
                        <a:gd name="T34" fmla="*/ 2 w 4"/>
                        <a:gd name="T35" fmla="*/ 0 h 2"/>
                        <a:gd name="T36" fmla="*/ 0 w 4"/>
                        <a:gd name="T37" fmla="*/ 0 h 2"/>
                        <a:gd name="T38" fmla="*/ 0 w 4"/>
                        <a:gd name="T39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" h="2">
                          <a:moveTo>
                            <a:pt x="0" y="0"/>
                          </a:moveTo>
                          <a:cubicBezTo>
                            <a:pt x="1" y="0"/>
                            <a:pt x="1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1"/>
                            <a:pt x="2" y="1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3" y="2"/>
                            <a:pt x="3" y="2"/>
                            <a:pt x="4" y="2"/>
                          </a:cubicBez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5" name="Freeform 2358">
                      <a:extLst>
                        <a:ext uri="{FF2B5EF4-FFF2-40B4-BE49-F238E27FC236}">
                          <a16:creationId xmlns:a16="http://schemas.microsoft.com/office/drawing/2014/main" id="{2FD17DAF-8318-42E4-AC23-728364B48E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0" y="3797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0 w 1"/>
                        <a:gd name="T7" fmla="*/ 1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1"/>
                            <a:pt x="1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6" name="Freeform 2359">
                      <a:extLst>
                        <a:ext uri="{FF2B5EF4-FFF2-40B4-BE49-F238E27FC236}">
                          <a16:creationId xmlns:a16="http://schemas.microsoft.com/office/drawing/2014/main" id="{5F012EF4-CFD2-4A60-907E-D16199E59F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81" y="2641"/>
                      <a:ext cx="2" cy="6"/>
                    </a:xfrm>
                    <a:custGeom>
                      <a:avLst/>
                      <a:gdLst>
                        <a:gd name="T0" fmla="*/ 1 w 1"/>
                        <a:gd name="T1" fmla="*/ 1 h 2"/>
                        <a:gd name="T2" fmla="*/ 1 w 1"/>
                        <a:gd name="T3" fmla="*/ 0 h 2"/>
                        <a:gd name="T4" fmla="*/ 0 w 1"/>
                        <a:gd name="T5" fmla="*/ 0 h 2"/>
                        <a:gd name="T6" fmla="*/ 0 w 1"/>
                        <a:gd name="T7" fmla="*/ 1 h 2"/>
                        <a:gd name="T8" fmla="*/ 1 w 1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7" name="Oval 2360">
                      <a:extLst>
                        <a:ext uri="{FF2B5EF4-FFF2-40B4-BE49-F238E27FC236}">
                          <a16:creationId xmlns:a16="http://schemas.microsoft.com/office/drawing/2014/main" id="{EB288113-CECD-4813-8EA6-C0E1304768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05" y="3835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8" name="Freeform 2361">
                      <a:extLst>
                        <a:ext uri="{FF2B5EF4-FFF2-40B4-BE49-F238E27FC236}">
                          <a16:creationId xmlns:a16="http://schemas.microsoft.com/office/drawing/2014/main" id="{7B3DE0AC-3654-4114-85F3-B9CE5170C4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95" y="3851"/>
                      <a:ext cx="6" cy="8"/>
                    </a:xfrm>
                    <a:custGeom>
                      <a:avLst/>
                      <a:gdLst>
                        <a:gd name="T0" fmla="*/ 1 w 2"/>
                        <a:gd name="T1" fmla="*/ 0 h 3"/>
                        <a:gd name="T2" fmla="*/ 0 w 2"/>
                        <a:gd name="T3" fmla="*/ 2 h 3"/>
                        <a:gd name="T4" fmla="*/ 1 w 2"/>
                        <a:gd name="T5" fmla="*/ 2 h 3"/>
                        <a:gd name="T6" fmla="*/ 1 w 2"/>
                        <a:gd name="T7" fmla="*/ 1 h 3"/>
                        <a:gd name="T8" fmla="*/ 1 w 2"/>
                        <a:gd name="T9" fmla="*/ 0 h 3"/>
                        <a:gd name="T10" fmla="*/ 2 w 2"/>
                        <a:gd name="T11" fmla="*/ 0 h 3"/>
                        <a:gd name="T12" fmla="*/ 1 w 2"/>
                        <a:gd name="T13" fmla="*/ 0 h 3"/>
                        <a:gd name="T14" fmla="*/ 1 w 2"/>
                        <a:gd name="T15" fmla="*/ 0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" h="3">
                          <a:moveTo>
                            <a:pt x="1" y="0"/>
                          </a:move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2"/>
                            <a:pt x="1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59" name="Freeform 2362">
                      <a:extLst>
                        <a:ext uri="{FF2B5EF4-FFF2-40B4-BE49-F238E27FC236}">
                          <a16:creationId xmlns:a16="http://schemas.microsoft.com/office/drawing/2014/main" id="{30793890-5EB5-4545-A91F-3358BB96AB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40" y="3859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1 h 1"/>
                        <a:gd name="T2" fmla="*/ 0 w 2"/>
                        <a:gd name="T3" fmla="*/ 1 h 1"/>
                        <a:gd name="T4" fmla="*/ 2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1"/>
                          </a:moveTo>
                          <a:cubicBezTo>
                            <a:pt x="1" y="0"/>
                            <a:pt x="1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0" name="Freeform 2363">
                      <a:extLst>
                        <a:ext uri="{FF2B5EF4-FFF2-40B4-BE49-F238E27FC236}">
                          <a16:creationId xmlns:a16="http://schemas.microsoft.com/office/drawing/2014/main" id="{06BABA6F-26E0-4220-9FF6-458CB496B6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7" y="2596"/>
                      <a:ext cx="46" cy="26"/>
                    </a:xfrm>
                    <a:custGeom>
                      <a:avLst/>
                      <a:gdLst>
                        <a:gd name="T0" fmla="*/ 2 w 17"/>
                        <a:gd name="T1" fmla="*/ 10 h 10"/>
                        <a:gd name="T2" fmla="*/ 2 w 17"/>
                        <a:gd name="T3" fmla="*/ 10 h 10"/>
                        <a:gd name="T4" fmla="*/ 2 w 17"/>
                        <a:gd name="T5" fmla="*/ 10 h 10"/>
                        <a:gd name="T6" fmla="*/ 2 w 17"/>
                        <a:gd name="T7" fmla="*/ 10 h 10"/>
                        <a:gd name="T8" fmla="*/ 3 w 17"/>
                        <a:gd name="T9" fmla="*/ 10 h 10"/>
                        <a:gd name="T10" fmla="*/ 4 w 17"/>
                        <a:gd name="T11" fmla="*/ 10 h 10"/>
                        <a:gd name="T12" fmla="*/ 5 w 17"/>
                        <a:gd name="T13" fmla="*/ 9 h 10"/>
                        <a:gd name="T14" fmla="*/ 5 w 17"/>
                        <a:gd name="T15" fmla="*/ 10 h 10"/>
                        <a:gd name="T16" fmla="*/ 6 w 17"/>
                        <a:gd name="T17" fmla="*/ 9 h 10"/>
                        <a:gd name="T18" fmla="*/ 6 w 17"/>
                        <a:gd name="T19" fmla="*/ 9 h 10"/>
                        <a:gd name="T20" fmla="*/ 6 w 17"/>
                        <a:gd name="T21" fmla="*/ 9 h 10"/>
                        <a:gd name="T22" fmla="*/ 6 w 17"/>
                        <a:gd name="T23" fmla="*/ 9 h 10"/>
                        <a:gd name="T24" fmla="*/ 7 w 17"/>
                        <a:gd name="T25" fmla="*/ 8 h 10"/>
                        <a:gd name="T26" fmla="*/ 7 w 17"/>
                        <a:gd name="T27" fmla="*/ 8 h 10"/>
                        <a:gd name="T28" fmla="*/ 7 w 17"/>
                        <a:gd name="T29" fmla="*/ 8 h 10"/>
                        <a:gd name="T30" fmla="*/ 7 w 17"/>
                        <a:gd name="T31" fmla="*/ 8 h 10"/>
                        <a:gd name="T32" fmla="*/ 8 w 17"/>
                        <a:gd name="T33" fmla="*/ 7 h 10"/>
                        <a:gd name="T34" fmla="*/ 8 w 17"/>
                        <a:gd name="T35" fmla="*/ 7 h 10"/>
                        <a:gd name="T36" fmla="*/ 8 w 17"/>
                        <a:gd name="T37" fmla="*/ 7 h 10"/>
                        <a:gd name="T38" fmla="*/ 8 w 17"/>
                        <a:gd name="T39" fmla="*/ 7 h 10"/>
                        <a:gd name="T40" fmla="*/ 9 w 17"/>
                        <a:gd name="T41" fmla="*/ 7 h 10"/>
                        <a:gd name="T42" fmla="*/ 9 w 17"/>
                        <a:gd name="T43" fmla="*/ 7 h 10"/>
                        <a:gd name="T44" fmla="*/ 9 w 17"/>
                        <a:gd name="T45" fmla="*/ 7 h 10"/>
                        <a:gd name="T46" fmla="*/ 10 w 17"/>
                        <a:gd name="T47" fmla="*/ 6 h 10"/>
                        <a:gd name="T48" fmla="*/ 10 w 17"/>
                        <a:gd name="T49" fmla="*/ 6 h 10"/>
                        <a:gd name="T50" fmla="*/ 11 w 17"/>
                        <a:gd name="T51" fmla="*/ 6 h 10"/>
                        <a:gd name="T52" fmla="*/ 11 w 17"/>
                        <a:gd name="T53" fmla="*/ 5 h 10"/>
                        <a:gd name="T54" fmla="*/ 12 w 17"/>
                        <a:gd name="T55" fmla="*/ 5 h 10"/>
                        <a:gd name="T56" fmla="*/ 12 w 17"/>
                        <a:gd name="T57" fmla="*/ 5 h 10"/>
                        <a:gd name="T58" fmla="*/ 12 w 17"/>
                        <a:gd name="T59" fmla="*/ 5 h 10"/>
                        <a:gd name="T60" fmla="*/ 14 w 17"/>
                        <a:gd name="T61" fmla="*/ 6 h 10"/>
                        <a:gd name="T62" fmla="*/ 14 w 17"/>
                        <a:gd name="T63" fmla="*/ 6 h 10"/>
                        <a:gd name="T64" fmla="*/ 16 w 17"/>
                        <a:gd name="T65" fmla="*/ 3 h 10"/>
                        <a:gd name="T66" fmla="*/ 16 w 17"/>
                        <a:gd name="T67" fmla="*/ 1 h 10"/>
                        <a:gd name="T68" fmla="*/ 15 w 17"/>
                        <a:gd name="T69" fmla="*/ 0 h 10"/>
                        <a:gd name="T70" fmla="*/ 15 w 17"/>
                        <a:gd name="T71" fmla="*/ 1 h 10"/>
                        <a:gd name="T72" fmla="*/ 14 w 17"/>
                        <a:gd name="T73" fmla="*/ 1 h 10"/>
                        <a:gd name="T74" fmla="*/ 14 w 17"/>
                        <a:gd name="T75" fmla="*/ 1 h 10"/>
                        <a:gd name="T76" fmla="*/ 14 w 17"/>
                        <a:gd name="T77" fmla="*/ 1 h 10"/>
                        <a:gd name="T78" fmla="*/ 13 w 17"/>
                        <a:gd name="T79" fmla="*/ 2 h 10"/>
                        <a:gd name="T80" fmla="*/ 11 w 17"/>
                        <a:gd name="T81" fmla="*/ 3 h 10"/>
                        <a:gd name="T82" fmla="*/ 10 w 17"/>
                        <a:gd name="T83" fmla="*/ 3 h 10"/>
                        <a:gd name="T84" fmla="*/ 9 w 17"/>
                        <a:gd name="T85" fmla="*/ 4 h 10"/>
                        <a:gd name="T86" fmla="*/ 9 w 17"/>
                        <a:gd name="T87" fmla="*/ 4 h 10"/>
                        <a:gd name="T88" fmla="*/ 9 w 17"/>
                        <a:gd name="T89" fmla="*/ 4 h 10"/>
                        <a:gd name="T90" fmla="*/ 9 w 17"/>
                        <a:gd name="T91" fmla="*/ 4 h 10"/>
                        <a:gd name="T92" fmla="*/ 7 w 17"/>
                        <a:gd name="T93" fmla="*/ 6 h 10"/>
                        <a:gd name="T94" fmla="*/ 7 w 17"/>
                        <a:gd name="T95" fmla="*/ 6 h 10"/>
                        <a:gd name="T96" fmla="*/ 6 w 17"/>
                        <a:gd name="T97" fmla="*/ 7 h 10"/>
                        <a:gd name="T98" fmla="*/ 6 w 17"/>
                        <a:gd name="T99" fmla="*/ 7 h 10"/>
                        <a:gd name="T100" fmla="*/ 4 w 17"/>
                        <a:gd name="T101" fmla="*/ 7 h 10"/>
                        <a:gd name="T102" fmla="*/ 2 w 17"/>
                        <a:gd name="T103" fmla="*/ 8 h 10"/>
                        <a:gd name="T104" fmla="*/ 0 w 17"/>
                        <a:gd name="T105" fmla="*/ 9 h 10"/>
                        <a:gd name="T106" fmla="*/ 0 w 17"/>
                        <a:gd name="T107" fmla="*/ 9 h 10"/>
                        <a:gd name="T108" fmla="*/ 2 w 17"/>
                        <a:gd name="T109" fmla="*/ 10 h 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17" h="10">
                          <a:moveTo>
                            <a:pt x="2" y="10"/>
                          </a:move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3" y="10"/>
                            <a:pt x="3" y="10"/>
                            <a:pt x="3" y="10"/>
                          </a:cubicBezTo>
                          <a:cubicBezTo>
                            <a:pt x="4" y="10"/>
                            <a:pt x="4" y="10"/>
                            <a:pt x="4" y="10"/>
                          </a:cubicBezTo>
                          <a:cubicBezTo>
                            <a:pt x="5" y="10"/>
                            <a:pt x="5" y="10"/>
                            <a:pt x="5" y="9"/>
                          </a:cubicBezTo>
                          <a:cubicBezTo>
                            <a:pt x="5" y="10"/>
                            <a:pt x="5" y="10"/>
                            <a:pt x="5" y="10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9"/>
                            <a:pt x="6" y="9"/>
                            <a:pt x="6" y="9"/>
                          </a:cubicBezTo>
                          <a:cubicBezTo>
                            <a:pt x="6" y="8"/>
                            <a:pt x="7" y="9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8" y="8"/>
                            <a:pt x="8" y="8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8" y="7"/>
                            <a:pt x="8" y="7"/>
                          </a:cubicBezTo>
                          <a:cubicBezTo>
                            <a:pt x="8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9" y="7"/>
                            <a:pt x="9" y="7"/>
                            <a:pt x="9" y="7"/>
                          </a:cubicBezTo>
                          <a:cubicBezTo>
                            <a:pt x="10" y="7"/>
                            <a:pt x="10" y="6"/>
                            <a:pt x="10" y="6"/>
                          </a:cubicBezTo>
                          <a:cubicBezTo>
                            <a:pt x="10" y="6"/>
                            <a:pt x="10" y="6"/>
                            <a:pt x="10" y="6"/>
                          </a:cubicBezTo>
                          <a:cubicBezTo>
                            <a:pt x="10" y="6"/>
                            <a:pt x="10" y="6"/>
                            <a:pt x="11" y="6"/>
                          </a:cubicBezTo>
                          <a:cubicBezTo>
                            <a:pt x="11" y="6"/>
                            <a:pt x="11" y="6"/>
                            <a:pt x="11" y="5"/>
                          </a:cubicBezTo>
                          <a:cubicBezTo>
                            <a:pt x="11" y="5"/>
                            <a:pt x="11" y="5"/>
                            <a:pt x="12" y="5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6"/>
                            <a:pt x="13" y="6"/>
                            <a:pt x="14" y="6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4"/>
                            <a:pt x="15" y="3"/>
                            <a:pt x="16" y="3"/>
                          </a:cubicBezTo>
                          <a:cubicBezTo>
                            <a:pt x="16" y="2"/>
                            <a:pt x="17" y="2"/>
                            <a:pt x="16" y="1"/>
                          </a:cubicBezTo>
                          <a:cubicBezTo>
                            <a:pt x="16" y="0"/>
                            <a:pt x="16" y="0"/>
                            <a:pt x="15" y="0"/>
                          </a:cubicBezTo>
                          <a:cubicBezTo>
                            <a:pt x="15" y="1"/>
                            <a:pt x="15" y="1"/>
                            <a:pt x="15" y="1"/>
                          </a:cubicBezTo>
                          <a:cubicBezTo>
                            <a:pt x="15" y="1"/>
                            <a:pt x="14" y="1"/>
                            <a:pt x="14" y="1"/>
                          </a:cubicBezTo>
                          <a:cubicBezTo>
                            <a:pt x="14" y="1"/>
                            <a:pt x="14" y="1"/>
                            <a:pt x="14" y="1"/>
                          </a:cubicBezTo>
                          <a:cubicBezTo>
                            <a:pt x="14" y="1"/>
                            <a:pt x="14" y="1"/>
                            <a:pt x="14" y="1"/>
                          </a:cubicBezTo>
                          <a:cubicBezTo>
                            <a:pt x="14" y="2"/>
                            <a:pt x="14" y="2"/>
                            <a:pt x="13" y="2"/>
                          </a:cubicBezTo>
                          <a:cubicBezTo>
                            <a:pt x="12" y="3"/>
                            <a:pt x="11" y="3"/>
                            <a:pt x="11" y="3"/>
                          </a:cubicBezTo>
                          <a:cubicBezTo>
                            <a:pt x="10" y="3"/>
                            <a:pt x="10" y="3"/>
                            <a:pt x="10" y="3"/>
                          </a:cubicBezTo>
                          <a:cubicBezTo>
                            <a:pt x="9" y="3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8" y="4"/>
                            <a:pt x="7" y="5"/>
                            <a:pt x="7" y="6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6" y="6"/>
                            <a:pt x="6" y="6"/>
                            <a:pt x="6" y="7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5" y="7"/>
                            <a:pt x="4" y="7"/>
                            <a:pt x="4" y="7"/>
                          </a:cubicBezTo>
                          <a:cubicBezTo>
                            <a:pt x="3" y="7"/>
                            <a:pt x="2" y="7"/>
                            <a:pt x="2" y="8"/>
                          </a:cubicBezTo>
                          <a:cubicBezTo>
                            <a:pt x="1" y="8"/>
                            <a:pt x="1" y="8"/>
                            <a:pt x="0" y="9"/>
                          </a:cubicBezTo>
                          <a:cubicBezTo>
                            <a:pt x="1" y="9"/>
                            <a:pt x="1" y="9"/>
                            <a:pt x="0" y="9"/>
                          </a:cubicBezTo>
                          <a:cubicBezTo>
                            <a:pt x="1" y="10"/>
                            <a:pt x="1" y="10"/>
                            <a:pt x="2" y="1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1" name="Freeform 2364">
                      <a:extLst>
                        <a:ext uri="{FF2B5EF4-FFF2-40B4-BE49-F238E27FC236}">
                          <a16:creationId xmlns:a16="http://schemas.microsoft.com/office/drawing/2014/main" id="{E9B9413F-DFBE-4201-B2EF-3A29033CC0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6" y="3902"/>
                      <a:ext cx="2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0 h 1"/>
                        <a:gd name="T4" fmla="*/ 0 w 1"/>
                        <a:gd name="T5" fmla="*/ 0 h 1"/>
                        <a:gd name="T6" fmla="*/ 1 w 1"/>
                        <a:gd name="T7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0"/>
                            <a:pt x="1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2" name="Freeform 2365">
                      <a:extLst>
                        <a:ext uri="{FF2B5EF4-FFF2-40B4-BE49-F238E27FC236}">
                          <a16:creationId xmlns:a16="http://schemas.microsoft.com/office/drawing/2014/main" id="{8F335673-7846-48C2-A499-FF16A038D5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2" y="3910"/>
                      <a:ext cx="5" cy="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1 w 2"/>
                        <a:gd name="T3" fmla="*/ 0 h 1"/>
                        <a:gd name="T4" fmla="*/ 1 w 2"/>
                        <a:gd name="T5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2" y="0"/>
                            <a:pt x="2" y="0"/>
                            <a:pt x="1" y="0"/>
                          </a:cubicBezTo>
                          <a:cubicBezTo>
                            <a:pt x="0" y="0"/>
                            <a:pt x="0" y="0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3" name="Freeform 2366">
                      <a:extLst>
                        <a:ext uri="{FF2B5EF4-FFF2-40B4-BE49-F238E27FC236}">
                          <a16:creationId xmlns:a16="http://schemas.microsoft.com/office/drawing/2014/main" id="{56FCB0F3-1CE3-4F32-9010-90050A88CB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55" y="2609"/>
                      <a:ext cx="3" cy="3"/>
                    </a:xfrm>
                    <a:custGeom>
                      <a:avLst/>
                      <a:gdLst>
                        <a:gd name="T0" fmla="*/ 1 w 1"/>
                        <a:gd name="T1" fmla="*/ 1 h 1"/>
                        <a:gd name="T2" fmla="*/ 1 w 1"/>
                        <a:gd name="T3" fmla="*/ 1 h 1"/>
                        <a:gd name="T4" fmla="*/ 1 w 1"/>
                        <a:gd name="T5" fmla="*/ 0 h 1"/>
                        <a:gd name="T6" fmla="*/ 1 w 1"/>
                        <a:gd name="T7" fmla="*/ 0 h 1"/>
                        <a:gd name="T8" fmla="*/ 1 w 1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0" y="0"/>
                            <a:pt x="0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4" name="Freeform 2367">
                      <a:extLst>
                        <a:ext uri="{FF2B5EF4-FFF2-40B4-BE49-F238E27FC236}">
                          <a16:creationId xmlns:a16="http://schemas.microsoft.com/office/drawing/2014/main" id="{F19D44BD-2425-4694-8BCF-A30D834B69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32" y="3921"/>
                      <a:ext cx="0" cy="2"/>
                    </a:xfrm>
                    <a:custGeom>
                      <a:avLst/>
                      <a:gdLst>
                        <a:gd name="T0" fmla="*/ 1 h 1"/>
                        <a:gd name="T1" fmla="*/ 1 h 1"/>
                        <a:gd name="T2" fmla="*/ 0 h 1"/>
                        <a:gd name="T3" fmla="*/ 0 h 1"/>
                        <a:gd name="T4" fmla="*/ 1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5" name="Freeform 2368">
                      <a:extLst>
                        <a:ext uri="{FF2B5EF4-FFF2-40B4-BE49-F238E27FC236}">
                          <a16:creationId xmlns:a16="http://schemas.microsoft.com/office/drawing/2014/main" id="{6AAB0846-80F0-4EB0-BB86-2E6483940E8A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64" y="2464"/>
                      <a:ext cx="284" cy="132"/>
                    </a:xfrm>
                    <a:custGeom>
                      <a:avLst/>
                      <a:gdLst>
                        <a:gd name="T0" fmla="*/ 2 w 106"/>
                        <a:gd name="T1" fmla="*/ 49 h 49"/>
                        <a:gd name="T2" fmla="*/ 7 w 106"/>
                        <a:gd name="T3" fmla="*/ 47 h 49"/>
                        <a:gd name="T4" fmla="*/ 8 w 106"/>
                        <a:gd name="T5" fmla="*/ 45 h 49"/>
                        <a:gd name="T6" fmla="*/ 12 w 106"/>
                        <a:gd name="T7" fmla="*/ 44 h 49"/>
                        <a:gd name="T8" fmla="*/ 14 w 106"/>
                        <a:gd name="T9" fmla="*/ 43 h 49"/>
                        <a:gd name="T10" fmla="*/ 16 w 106"/>
                        <a:gd name="T11" fmla="*/ 42 h 49"/>
                        <a:gd name="T12" fmla="*/ 19 w 106"/>
                        <a:gd name="T13" fmla="*/ 41 h 49"/>
                        <a:gd name="T14" fmla="*/ 23 w 106"/>
                        <a:gd name="T15" fmla="*/ 39 h 49"/>
                        <a:gd name="T16" fmla="*/ 26 w 106"/>
                        <a:gd name="T17" fmla="*/ 36 h 49"/>
                        <a:gd name="T18" fmla="*/ 29 w 106"/>
                        <a:gd name="T19" fmla="*/ 33 h 49"/>
                        <a:gd name="T20" fmla="*/ 30 w 106"/>
                        <a:gd name="T21" fmla="*/ 31 h 49"/>
                        <a:gd name="T22" fmla="*/ 30 w 106"/>
                        <a:gd name="T23" fmla="*/ 30 h 49"/>
                        <a:gd name="T24" fmla="*/ 33 w 106"/>
                        <a:gd name="T25" fmla="*/ 27 h 49"/>
                        <a:gd name="T26" fmla="*/ 39 w 106"/>
                        <a:gd name="T27" fmla="*/ 29 h 49"/>
                        <a:gd name="T28" fmla="*/ 45 w 106"/>
                        <a:gd name="T29" fmla="*/ 26 h 49"/>
                        <a:gd name="T30" fmla="*/ 48 w 106"/>
                        <a:gd name="T31" fmla="*/ 25 h 49"/>
                        <a:gd name="T32" fmla="*/ 55 w 106"/>
                        <a:gd name="T33" fmla="*/ 22 h 49"/>
                        <a:gd name="T34" fmla="*/ 58 w 106"/>
                        <a:gd name="T35" fmla="*/ 20 h 49"/>
                        <a:gd name="T36" fmla="*/ 65 w 106"/>
                        <a:gd name="T37" fmla="*/ 15 h 49"/>
                        <a:gd name="T38" fmla="*/ 70 w 106"/>
                        <a:gd name="T39" fmla="*/ 12 h 49"/>
                        <a:gd name="T40" fmla="*/ 75 w 106"/>
                        <a:gd name="T41" fmla="*/ 11 h 49"/>
                        <a:gd name="T42" fmla="*/ 77 w 106"/>
                        <a:gd name="T43" fmla="*/ 10 h 49"/>
                        <a:gd name="T44" fmla="*/ 82 w 106"/>
                        <a:gd name="T45" fmla="*/ 9 h 49"/>
                        <a:gd name="T46" fmla="*/ 83 w 106"/>
                        <a:gd name="T47" fmla="*/ 8 h 49"/>
                        <a:gd name="T48" fmla="*/ 87 w 106"/>
                        <a:gd name="T49" fmla="*/ 7 h 49"/>
                        <a:gd name="T50" fmla="*/ 91 w 106"/>
                        <a:gd name="T51" fmla="*/ 6 h 49"/>
                        <a:gd name="T52" fmla="*/ 96 w 106"/>
                        <a:gd name="T53" fmla="*/ 4 h 49"/>
                        <a:gd name="T54" fmla="*/ 99 w 106"/>
                        <a:gd name="T55" fmla="*/ 4 h 49"/>
                        <a:gd name="T56" fmla="*/ 101 w 106"/>
                        <a:gd name="T57" fmla="*/ 3 h 49"/>
                        <a:gd name="T58" fmla="*/ 104 w 106"/>
                        <a:gd name="T59" fmla="*/ 2 h 49"/>
                        <a:gd name="T60" fmla="*/ 102 w 106"/>
                        <a:gd name="T61" fmla="*/ 1 h 49"/>
                        <a:gd name="T62" fmla="*/ 96 w 106"/>
                        <a:gd name="T63" fmla="*/ 2 h 49"/>
                        <a:gd name="T64" fmla="*/ 90 w 106"/>
                        <a:gd name="T65" fmla="*/ 4 h 49"/>
                        <a:gd name="T66" fmla="*/ 85 w 106"/>
                        <a:gd name="T67" fmla="*/ 5 h 49"/>
                        <a:gd name="T68" fmla="*/ 72 w 106"/>
                        <a:gd name="T69" fmla="*/ 7 h 49"/>
                        <a:gd name="T70" fmla="*/ 68 w 106"/>
                        <a:gd name="T71" fmla="*/ 9 h 49"/>
                        <a:gd name="T72" fmla="*/ 66 w 106"/>
                        <a:gd name="T73" fmla="*/ 10 h 49"/>
                        <a:gd name="T74" fmla="*/ 61 w 106"/>
                        <a:gd name="T75" fmla="*/ 13 h 49"/>
                        <a:gd name="T76" fmla="*/ 58 w 106"/>
                        <a:gd name="T77" fmla="*/ 14 h 49"/>
                        <a:gd name="T78" fmla="*/ 49 w 106"/>
                        <a:gd name="T79" fmla="*/ 17 h 49"/>
                        <a:gd name="T80" fmla="*/ 45 w 106"/>
                        <a:gd name="T81" fmla="*/ 19 h 49"/>
                        <a:gd name="T82" fmla="*/ 41 w 106"/>
                        <a:gd name="T83" fmla="*/ 19 h 49"/>
                        <a:gd name="T84" fmla="*/ 36 w 106"/>
                        <a:gd name="T85" fmla="*/ 23 h 49"/>
                        <a:gd name="T86" fmla="*/ 32 w 106"/>
                        <a:gd name="T87" fmla="*/ 25 h 49"/>
                        <a:gd name="T88" fmla="*/ 30 w 106"/>
                        <a:gd name="T89" fmla="*/ 26 h 49"/>
                        <a:gd name="T90" fmla="*/ 23 w 106"/>
                        <a:gd name="T91" fmla="*/ 33 h 49"/>
                        <a:gd name="T92" fmla="*/ 21 w 106"/>
                        <a:gd name="T93" fmla="*/ 33 h 49"/>
                        <a:gd name="T94" fmla="*/ 20 w 106"/>
                        <a:gd name="T95" fmla="*/ 34 h 49"/>
                        <a:gd name="T96" fmla="*/ 23 w 106"/>
                        <a:gd name="T97" fmla="*/ 35 h 49"/>
                        <a:gd name="T98" fmla="*/ 22 w 106"/>
                        <a:gd name="T99" fmla="*/ 37 h 49"/>
                        <a:gd name="T100" fmla="*/ 16 w 106"/>
                        <a:gd name="T101" fmla="*/ 38 h 49"/>
                        <a:gd name="T102" fmla="*/ 13 w 106"/>
                        <a:gd name="T103" fmla="*/ 40 h 49"/>
                        <a:gd name="T104" fmla="*/ 12 w 106"/>
                        <a:gd name="T105" fmla="*/ 40 h 49"/>
                        <a:gd name="T106" fmla="*/ 8 w 106"/>
                        <a:gd name="T107" fmla="*/ 43 h 49"/>
                        <a:gd name="T108" fmla="*/ 7 w 106"/>
                        <a:gd name="T109" fmla="*/ 44 h 49"/>
                        <a:gd name="T110" fmla="*/ 3 w 106"/>
                        <a:gd name="T111" fmla="*/ 45 h 49"/>
                        <a:gd name="T112" fmla="*/ 2 w 106"/>
                        <a:gd name="T113" fmla="*/ 46 h 49"/>
                        <a:gd name="T114" fmla="*/ 0 w 106"/>
                        <a:gd name="T115" fmla="*/ 49 h 49"/>
                        <a:gd name="T116" fmla="*/ 56 w 106"/>
                        <a:gd name="T117" fmla="*/ 16 h 49"/>
                        <a:gd name="T118" fmla="*/ 48 w 106"/>
                        <a:gd name="T119" fmla="*/ 18 h 49"/>
                        <a:gd name="T120" fmla="*/ 41 w 106"/>
                        <a:gd name="T121" fmla="*/ 20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06" h="49">
                          <a:moveTo>
                            <a:pt x="1" y="49"/>
                          </a:moveTo>
                          <a:cubicBezTo>
                            <a:pt x="1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2" y="49"/>
                            <a:pt x="2" y="49"/>
                            <a:pt x="2" y="49"/>
                          </a:cubicBezTo>
                          <a:cubicBezTo>
                            <a:pt x="3" y="49"/>
                            <a:pt x="3" y="49"/>
                            <a:pt x="3" y="49"/>
                          </a:cubicBezTo>
                          <a:cubicBezTo>
                            <a:pt x="3" y="49"/>
                            <a:pt x="4" y="49"/>
                            <a:pt x="4" y="49"/>
                          </a:cubicBezTo>
                          <a:cubicBezTo>
                            <a:pt x="4" y="48"/>
                            <a:pt x="5" y="48"/>
                            <a:pt x="6" y="48"/>
                          </a:cubicBezTo>
                          <a:cubicBezTo>
                            <a:pt x="6" y="48"/>
                            <a:pt x="6" y="48"/>
                            <a:pt x="6" y="48"/>
                          </a:cubicBezTo>
                          <a:cubicBezTo>
                            <a:pt x="7" y="48"/>
                            <a:pt x="7" y="47"/>
                            <a:pt x="7" y="47"/>
                          </a:cubicBezTo>
                          <a:cubicBezTo>
                            <a:pt x="7" y="47"/>
                            <a:pt x="7" y="47"/>
                            <a:pt x="7" y="47"/>
                          </a:cubicBezTo>
                          <a:cubicBezTo>
                            <a:pt x="7" y="47"/>
                            <a:pt x="7" y="47"/>
                            <a:pt x="7" y="47"/>
                          </a:cubicBezTo>
                          <a:cubicBezTo>
                            <a:pt x="7" y="46"/>
                            <a:pt x="7" y="46"/>
                            <a:pt x="7" y="46"/>
                          </a:cubicBezTo>
                          <a:cubicBezTo>
                            <a:pt x="7" y="46"/>
                            <a:pt x="7" y="45"/>
                            <a:pt x="7" y="45"/>
                          </a:cubicBezTo>
                          <a:cubicBezTo>
                            <a:pt x="8" y="45"/>
                            <a:pt x="8" y="45"/>
                            <a:pt x="8" y="45"/>
                          </a:cubicBezTo>
                          <a:cubicBezTo>
                            <a:pt x="8" y="45"/>
                            <a:pt x="8" y="45"/>
                            <a:pt x="9" y="45"/>
                          </a:cubicBezTo>
                          <a:cubicBezTo>
                            <a:pt x="9" y="45"/>
                            <a:pt x="9" y="45"/>
                            <a:pt x="9" y="45"/>
                          </a:cubicBezTo>
                          <a:cubicBezTo>
                            <a:pt x="9" y="45"/>
                            <a:pt x="10" y="44"/>
                            <a:pt x="10" y="44"/>
                          </a:cubicBezTo>
                          <a:cubicBezTo>
                            <a:pt x="10" y="44"/>
                            <a:pt x="10" y="44"/>
                            <a:pt x="10" y="44"/>
                          </a:cubicBezTo>
                          <a:cubicBezTo>
                            <a:pt x="11" y="44"/>
                            <a:pt x="11" y="44"/>
                            <a:pt x="12" y="44"/>
                          </a:cubicBezTo>
                          <a:cubicBezTo>
                            <a:pt x="12" y="44"/>
                            <a:pt x="12" y="44"/>
                            <a:pt x="12" y="44"/>
                          </a:cubicBezTo>
                          <a:cubicBezTo>
                            <a:pt x="12" y="44"/>
                            <a:pt x="12" y="44"/>
                            <a:pt x="12" y="44"/>
                          </a:cubicBezTo>
                          <a:cubicBezTo>
                            <a:pt x="13" y="44"/>
                            <a:pt x="13" y="44"/>
                            <a:pt x="14" y="44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4" y="43"/>
                            <a:pt x="14" y="43"/>
                            <a:pt x="14" y="43"/>
                          </a:cubicBezTo>
                          <a:cubicBezTo>
                            <a:pt x="15" y="43"/>
                            <a:pt x="15" y="43"/>
                            <a:pt x="16" y="43"/>
                          </a:cubicBezTo>
                          <a:cubicBezTo>
                            <a:pt x="16" y="43"/>
                            <a:pt x="16" y="43"/>
                            <a:pt x="16" y="43"/>
                          </a:cubicBezTo>
                          <a:cubicBezTo>
                            <a:pt x="16" y="43"/>
                            <a:pt x="16" y="43"/>
                            <a:pt x="16" y="42"/>
                          </a:cubicBezTo>
                          <a:cubicBezTo>
                            <a:pt x="16" y="42"/>
                            <a:pt x="16" y="42"/>
                            <a:pt x="16" y="42"/>
                          </a:cubicBezTo>
                          <a:cubicBezTo>
                            <a:pt x="17" y="42"/>
                            <a:pt x="17" y="42"/>
                            <a:pt x="18" y="42"/>
                          </a:cubicBezTo>
                          <a:cubicBezTo>
                            <a:pt x="18" y="42"/>
                            <a:pt x="18" y="42"/>
                            <a:pt x="18" y="42"/>
                          </a:cubicBezTo>
                          <a:cubicBezTo>
                            <a:pt x="18" y="42"/>
                            <a:pt x="18" y="42"/>
                            <a:pt x="18" y="42"/>
                          </a:cubicBezTo>
                          <a:cubicBezTo>
                            <a:pt x="19" y="42"/>
                            <a:pt x="19" y="41"/>
                            <a:pt x="19" y="41"/>
                          </a:cubicBezTo>
                          <a:cubicBezTo>
                            <a:pt x="19" y="41"/>
                            <a:pt x="19" y="41"/>
                            <a:pt x="19" y="41"/>
                          </a:cubicBezTo>
                          <a:cubicBezTo>
                            <a:pt x="20" y="41"/>
                            <a:pt x="20" y="41"/>
                            <a:pt x="20" y="41"/>
                          </a:cubicBezTo>
                          <a:cubicBezTo>
                            <a:pt x="21" y="41"/>
                            <a:pt x="21" y="41"/>
                            <a:pt x="21" y="40"/>
                          </a:cubicBezTo>
                          <a:cubicBezTo>
                            <a:pt x="22" y="40"/>
                            <a:pt x="22" y="40"/>
                            <a:pt x="22" y="40"/>
                          </a:cubicBezTo>
                          <a:cubicBezTo>
                            <a:pt x="22" y="40"/>
                            <a:pt x="22" y="40"/>
                            <a:pt x="22" y="40"/>
                          </a:cubicBezTo>
                          <a:cubicBezTo>
                            <a:pt x="22" y="39"/>
                            <a:pt x="23" y="39"/>
                            <a:pt x="23" y="39"/>
                          </a:cubicBezTo>
                          <a:cubicBezTo>
                            <a:pt x="24" y="39"/>
                            <a:pt x="24" y="39"/>
                            <a:pt x="24" y="39"/>
                          </a:cubicBezTo>
                          <a:cubicBezTo>
                            <a:pt x="24" y="39"/>
                            <a:pt x="24" y="39"/>
                            <a:pt x="24" y="39"/>
                          </a:cubicBezTo>
                          <a:cubicBezTo>
                            <a:pt x="24" y="39"/>
                            <a:pt x="25" y="38"/>
                            <a:pt x="25" y="38"/>
                          </a:cubicBezTo>
                          <a:cubicBezTo>
                            <a:pt x="25" y="37"/>
                            <a:pt x="26" y="37"/>
                            <a:pt x="26" y="37"/>
                          </a:cubicBezTo>
                          <a:cubicBezTo>
                            <a:pt x="27" y="37"/>
                            <a:pt x="27" y="36"/>
                            <a:pt x="26" y="36"/>
                          </a:cubicBezTo>
                          <a:cubicBezTo>
                            <a:pt x="26" y="36"/>
                            <a:pt x="26" y="36"/>
                            <a:pt x="26" y="36"/>
                          </a:cubicBezTo>
                          <a:cubicBezTo>
                            <a:pt x="27" y="35"/>
                            <a:pt x="27" y="35"/>
                            <a:pt x="27" y="34"/>
                          </a:cubicBezTo>
                          <a:cubicBezTo>
                            <a:pt x="28" y="34"/>
                            <a:pt x="28" y="34"/>
                            <a:pt x="28" y="34"/>
                          </a:cubicBezTo>
                          <a:cubicBezTo>
                            <a:pt x="28" y="34"/>
                            <a:pt x="28" y="33"/>
                            <a:pt x="28" y="33"/>
                          </a:cubicBezTo>
                          <a:cubicBezTo>
                            <a:pt x="28" y="33"/>
                            <a:pt x="28" y="33"/>
                            <a:pt x="29" y="33"/>
                          </a:cubicBezTo>
                          <a:cubicBezTo>
                            <a:pt x="29" y="33"/>
                            <a:pt x="29" y="33"/>
                            <a:pt x="30" y="33"/>
                          </a:cubicBezTo>
                          <a:cubicBezTo>
                            <a:pt x="30" y="33"/>
                            <a:pt x="30" y="33"/>
                            <a:pt x="30" y="33"/>
                          </a:cubicBezTo>
                          <a:cubicBezTo>
                            <a:pt x="30" y="32"/>
                            <a:pt x="30" y="32"/>
                            <a:pt x="31" y="32"/>
                          </a:cubicBezTo>
                          <a:cubicBezTo>
                            <a:pt x="31" y="32"/>
                            <a:pt x="31" y="32"/>
                            <a:pt x="31" y="31"/>
                          </a:cubicBezTo>
                          <a:cubicBezTo>
                            <a:pt x="31" y="31"/>
                            <a:pt x="30" y="31"/>
                            <a:pt x="30" y="31"/>
                          </a:cubicBezTo>
                          <a:cubicBezTo>
                            <a:pt x="30" y="31"/>
                            <a:pt x="30" y="31"/>
                            <a:pt x="30" y="31"/>
                          </a:cubicBezTo>
                          <a:cubicBezTo>
                            <a:pt x="30" y="31"/>
                            <a:pt x="29" y="31"/>
                            <a:pt x="29" y="31"/>
                          </a:cubicBezTo>
                          <a:cubicBezTo>
                            <a:pt x="29" y="31"/>
                            <a:pt x="29" y="31"/>
                            <a:pt x="29" y="30"/>
                          </a:cubicBezTo>
                          <a:cubicBezTo>
                            <a:pt x="29" y="30"/>
                            <a:pt x="29" y="30"/>
                            <a:pt x="30" y="30"/>
                          </a:cubicBezTo>
                          <a:cubicBezTo>
                            <a:pt x="30" y="30"/>
                            <a:pt x="30" y="30"/>
                            <a:pt x="30" y="30"/>
                          </a:cubicBezTo>
                          <a:cubicBezTo>
                            <a:pt x="30" y="29"/>
                            <a:pt x="30" y="29"/>
                            <a:pt x="31" y="28"/>
                          </a:cubicBezTo>
                          <a:cubicBezTo>
                            <a:pt x="31" y="28"/>
                            <a:pt x="31" y="28"/>
                            <a:pt x="31" y="28"/>
                          </a:cubicBezTo>
                          <a:cubicBezTo>
                            <a:pt x="31" y="28"/>
                            <a:pt x="31" y="28"/>
                            <a:pt x="31" y="28"/>
                          </a:cubicBezTo>
                          <a:cubicBezTo>
                            <a:pt x="31" y="28"/>
                            <a:pt x="31" y="28"/>
                            <a:pt x="32" y="27"/>
                          </a:cubicBezTo>
                          <a:cubicBezTo>
                            <a:pt x="32" y="27"/>
                            <a:pt x="32" y="27"/>
                            <a:pt x="33" y="27"/>
                          </a:cubicBezTo>
                          <a:cubicBezTo>
                            <a:pt x="33" y="27"/>
                            <a:pt x="33" y="27"/>
                            <a:pt x="33" y="27"/>
                          </a:cubicBezTo>
                          <a:cubicBezTo>
                            <a:pt x="33" y="26"/>
                            <a:pt x="34" y="27"/>
                            <a:pt x="35" y="26"/>
                          </a:cubicBezTo>
                          <a:cubicBezTo>
                            <a:pt x="35" y="26"/>
                            <a:pt x="35" y="27"/>
                            <a:pt x="35" y="27"/>
                          </a:cubicBezTo>
                          <a:cubicBezTo>
                            <a:pt x="36" y="27"/>
                            <a:pt x="37" y="27"/>
                            <a:pt x="37" y="28"/>
                          </a:cubicBezTo>
                          <a:cubicBezTo>
                            <a:pt x="38" y="28"/>
                            <a:pt x="38" y="29"/>
                            <a:pt x="39" y="29"/>
                          </a:cubicBezTo>
                          <a:cubicBezTo>
                            <a:pt x="39" y="29"/>
                            <a:pt x="39" y="28"/>
                            <a:pt x="40" y="28"/>
                          </a:cubicBezTo>
                          <a:cubicBezTo>
                            <a:pt x="41" y="28"/>
                            <a:pt x="42" y="28"/>
                            <a:pt x="43" y="28"/>
                          </a:cubicBezTo>
                          <a:cubicBezTo>
                            <a:pt x="43" y="28"/>
                            <a:pt x="44" y="27"/>
                            <a:pt x="44" y="26"/>
                          </a:cubicBezTo>
                          <a:cubicBezTo>
                            <a:pt x="44" y="26"/>
                            <a:pt x="45" y="26"/>
                            <a:pt x="45" y="26"/>
                          </a:cubicBezTo>
                          <a:cubicBezTo>
                            <a:pt x="45" y="26"/>
                            <a:pt x="45" y="26"/>
                            <a:pt x="45" y="26"/>
                          </a:cubicBezTo>
                          <a:cubicBezTo>
                            <a:pt x="46" y="26"/>
                            <a:pt x="46" y="26"/>
                            <a:pt x="46" y="26"/>
                          </a:cubicBezTo>
                          <a:cubicBezTo>
                            <a:pt x="46" y="26"/>
                            <a:pt x="46" y="26"/>
                            <a:pt x="46" y="26"/>
                          </a:cubicBezTo>
                          <a:cubicBezTo>
                            <a:pt x="46" y="26"/>
                            <a:pt x="47" y="26"/>
                            <a:pt x="47" y="25"/>
                          </a:cubicBezTo>
                          <a:cubicBezTo>
                            <a:pt x="48" y="25"/>
                            <a:pt x="48" y="25"/>
                            <a:pt x="48" y="25"/>
                          </a:cubicBezTo>
                          <a:cubicBezTo>
                            <a:pt x="48" y="25"/>
                            <a:pt x="48" y="25"/>
                            <a:pt x="48" y="25"/>
                          </a:cubicBezTo>
                          <a:cubicBezTo>
                            <a:pt x="48" y="25"/>
                            <a:pt x="48" y="25"/>
                            <a:pt x="49" y="25"/>
                          </a:cubicBezTo>
                          <a:cubicBezTo>
                            <a:pt x="49" y="24"/>
                            <a:pt x="49" y="24"/>
                            <a:pt x="50" y="24"/>
                          </a:cubicBezTo>
                          <a:cubicBezTo>
                            <a:pt x="50" y="24"/>
                            <a:pt x="50" y="24"/>
                            <a:pt x="51" y="24"/>
                          </a:cubicBezTo>
                          <a:cubicBezTo>
                            <a:pt x="52" y="25"/>
                            <a:pt x="52" y="25"/>
                            <a:pt x="53" y="24"/>
                          </a:cubicBezTo>
                          <a:cubicBezTo>
                            <a:pt x="54" y="24"/>
                            <a:pt x="54" y="23"/>
                            <a:pt x="55" y="22"/>
                          </a:cubicBezTo>
                          <a:cubicBezTo>
                            <a:pt x="55" y="22"/>
                            <a:pt x="55" y="22"/>
                            <a:pt x="55" y="21"/>
                          </a:cubicBezTo>
                          <a:cubicBezTo>
                            <a:pt x="55" y="21"/>
                            <a:pt x="55" y="21"/>
                            <a:pt x="56" y="21"/>
                          </a:cubicBezTo>
                          <a:cubicBezTo>
                            <a:pt x="56" y="21"/>
                            <a:pt x="56" y="20"/>
                            <a:pt x="56" y="20"/>
                          </a:cubicBezTo>
                          <a:cubicBezTo>
                            <a:pt x="56" y="20"/>
                            <a:pt x="56" y="20"/>
                            <a:pt x="57" y="20"/>
                          </a:cubicBezTo>
                          <a:cubicBezTo>
                            <a:pt x="57" y="20"/>
                            <a:pt x="57" y="20"/>
                            <a:pt x="58" y="20"/>
                          </a:cubicBezTo>
                          <a:cubicBezTo>
                            <a:pt x="58" y="19"/>
                            <a:pt x="58" y="19"/>
                            <a:pt x="59" y="19"/>
                          </a:cubicBezTo>
                          <a:cubicBezTo>
                            <a:pt x="59" y="18"/>
                            <a:pt x="60" y="18"/>
                            <a:pt x="61" y="18"/>
                          </a:cubicBezTo>
                          <a:cubicBezTo>
                            <a:pt x="61" y="17"/>
                            <a:pt x="61" y="17"/>
                            <a:pt x="62" y="17"/>
                          </a:cubicBezTo>
                          <a:cubicBezTo>
                            <a:pt x="63" y="16"/>
                            <a:pt x="63" y="16"/>
                            <a:pt x="64" y="16"/>
                          </a:cubicBezTo>
                          <a:cubicBezTo>
                            <a:pt x="64" y="15"/>
                            <a:pt x="65" y="15"/>
                            <a:pt x="65" y="15"/>
                          </a:cubicBezTo>
                          <a:cubicBezTo>
                            <a:pt x="66" y="14"/>
                            <a:pt x="66" y="14"/>
                            <a:pt x="67" y="14"/>
                          </a:cubicBezTo>
                          <a:cubicBezTo>
                            <a:pt x="67" y="14"/>
                            <a:pt x="67" y="14"/>
                            <a:pt x="67" y="14"/>
                          </a:cubicBezTo>
                          <a:cubicBezTo>
                            <a:pt x="67" y="14"/>
                            <a:pt x="67" y="14"/>
                            <a:pt x="68" y="14"/>
                          </a:cubicBezTo>
                          <a:cubicBezTo>
                            <a:pt x="68" y="14"/>
                            <a:pt x="68" y="14"/>
                            <a:pt x="68" y="14"/>
                          </a:cubicBezTo>
                          <a:cubicBezTo>
                            <a:pt x="69" y="13"/>
                            <a:pt x="70" y="13"/>
                            <a:pt x="70" y="12"/>
                          </a:cubicBezTo>
                          <a:cubicBezTo>
                            <a:pt x="70" y="12"/>
                            <a:pt x="70" y="12"/>
                            <a:pt x="70" y="12"/>
                          </a:cubicBezTo>
                          <a:cubicBezTo>
                            <a:pt x="71" y="12"/>
                            <a:pt x="72" y="12"/>
                            <a:pt x="73" y="11"/>
                          </a:cubicBezTo>
                          <a:cubicBezTo>
                            <a:pt x="73" y="11"/>
                            <a:pt x="73" y="11"/>
                            <a:pt x="73" y="11"/>
                          </a:cubicBezTo>
                          <a:cubicBezTo>
                            <a:pt x="73" y="11"/>
                            <a:pt x="73" y="11"/>
                            <a:pt x="73" y="11"/>
                          </a:cubicBezTo>
                          <a:cubicBezTo>
                            <a:pt x="74" y="11"/>
                            <a:pt x="74" y="11"/>
                            <a:pt x="75" y="11"/>
                          </a:cubicBezTo>
                          <a:cubicBezTo>
                            <a:pt x="75" y="11"/>
                            <a:pt x="75" y="11"/>
                            <a:pt x="75" y="11"/>
                          </a:cubicBezTo>
                          <a:cubicBezTo>
                            <a:pt x="75" y="11"/>
                            <a:pt x="75" y="10"/>
                            <a:pt x="76" y="10"/>
                          </a:cubicBezTo>
                          <a:cubicBezTo>
                            <a:pt x="76" y="10"/>
                            <a:pt x="76" y="10"/>
                            <a:pt x="76" y="10"/>
                          </a:cubicBezTo>
                          <a:cubicBezTo>
                            <a:pt x="76" y="10"/>
                            <a:pt x="76" y="10"/>
                            <a:pt x="76" y="10"/>
                          </a:cubicBezTo>
                          <a:cubicBezTo>
                            <a:pt x="77" y="10"/>
                            <a:pt x="77" y="10"/>
                            <a:pt x="77" y="10"/>
                          </a:cubicBezTo>
                          <a:cubicBezTo>
                            <a:pt x="77" y="10"/>
                            <a:pt x="77" y="10"/>
                            <a:pt x="77" y="10"/>
                          </a:cubicBezTo>
                          <a:cubicBezTo>
                            <a:pt x="77" y="9"/>
                            <a:pt x="78" y="9"/>
                            <a:pt x="79" y="9"/>
                          </a:cubicBezTo>
                          <a:cubicBezTo>
                            <a:pt x="79" y="9"/>
                            <a:pt x="79" y="9"/>
                            <a:pt x="79" y="9"/>
                          </a:cubicBezTo>
                          <a:cubicBezTo>
                            <a:pt x="79" y="9"/>
                            <a:pt x="79" y="9"/>
                            <a:pt x="79" y="9"/>
                          </a:cubicBezTo>
                          <a:cubicBezTo>
                            <a:pt x="80" y="9"/>
                            <a:pt x="81" y="9"/>
                            <a:pt x="82" y="9"/>
                          </a:cubicBezTo>
                          <a:cubicBezTo>
                            <a:pt x="82" y="8"/>
                            <a:pt x="82" y="8"/>
                            <a:pt x="82" y="8"/>
                          </a:cubicBezTo>
                          <a:cubicBezTo>
                            <a:pt x="82" y="8"/>
                            <a:pt x="82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3" y="8"/>
                            <a:pt x="83" y="8"/>
                          </a:cubicBezTo>
                          <a:cubicBezTo>
                            <a:pt x="83" y="8"/>
                            <a:pt x="84" y="8"/>
                            <a:pt x="84" y="8"/>
                          </a:cubicBezTo>
                          <a:cubicBezTo>
                            <a:pt x="84" y="8"/>
                            <a:pt x="84" y="8"/>
                            <a:pt x="84" y="8"/>
                          </a:cubicBezTo>
                          <a:cubicBezTo>
                            <a:pt x="84" y="7"/>
                            <a:pt x="85" y="8"/>
                            <a:pt x="86" y="7"/>
                          </a:cubicBezTo>
                          <a:cubicBezTo>
                            <a:pt x="86" y="7"/>
                            <a:pt x="86" y="7"/>
                            <a:pt x="86" y="7"/>
                          </a:cubicBezTo>
                          <a:cubicBezTo>
                            <a:pt x="87" y="7"/>
                            <a:pt x="87" y="7"/>
                            <a:pt x="87" y="7"/>
                          </a:cubicBezTo>
                          <a:cubicBezTo>
                            <a:pt x="87" y="7"/>
                            <a:pt x="87" y="7"/>
                            <a:pt x="87" y="7"/>
                          </a:cubicBezTo>
                          <a:cubicBezTo>
                            <a:pt x="87" y="7"/>
                            <a:pt x="87" y="6"/>
                            <a:pt x="87" y="6"/>
                          </a:cubicBezTo>
                          <a:cubicBezTo>
                            <a:pt x="88" y="6"/>
                            <a:pt x="88" y="6"/>
                            <a:pt x="88" y="6"/>
                          </a:cubicBezTo>
                          <a:cubicBezTo>
                            <a:pt x="89" y="6"/>
                            <a:pt x="90" y="7"/>
                            <a:pt x="91" y="6"/>
                          </a:cubicBezTo>
                          <a:cubicBezTo>
                            <a:pt x="91" y="6"/>
                            <a:pt x="91" y="6"/>
                            <a:pt x="91" y="6"/>
                          </a:cubicBezTo>
                          <a:cubicBezTo>
                            <a:pt x="91" y="5"/>
                            <a:pt x="92" y="6"/>
                            <a:pt x="92" y="5"/>
                          </a:cubicBezTo>
                          <a:cubicBezTo>
                            <a:pt x="93" y="5"/>
                            <a:pt x="93" y="5"/>
                            <a:pt x="93" y="5"/>
                          </a:cubicBezTo>
                          <a:cubicBezTo>
                            <a:pt x="93" y="5"/>
                            <a:pt x="93" y="5"/>
                            <a:pt x="94" y="5"/>
                          </a:cubicBezTo>
                          <a:cubicBezTo>
                            <a:pt x="94" y="5"/>
                            <a:pt x="95" y="5"/>
                            <a:pt x="95" y="5"/>
                          </a:cubicBezTo>
                          <a:cubicBezTo>
                            <a:pt x="95" y="4"/>
                            <a:pt x="96" y="4"/>
                            <a:pt x="96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7" y="4"/>
                            <a:pt x="97" y="4"/>
                            <a:pt x="97" y="4"/>
                          </a:cubicBezTo>
                          <a:cubicBezTo>
                            <a:pt x="98" y="4"/>
                            <a:pt x="98" y="4"/>
                            <a:pt x="99" y="4"/>
                          </a:cubicBezTo>
                          <a:cubicBezTo>
                            <a:pt x="99" y="4"/>
                            <a:pt x="99" y="4"/>
                            <a:pt x="99" y="4"/>
                          </a:cubicBezTo>
                          <a:cubicBezTo>
                            <a:pt x="99" y="4"/>
                            <a:pt x="99" y="4"/>
                            <a:pt x="99" y="4"/>
                          </a:cubicBezTo>
                          <a:cubicBezTo>
                            <a:pt x="99" y="4"/>
                            <a:pt x="100" y="3"/>
                            <a:pt x="100" y="3"/>
                          </a:cubicBezTo>
                          <a:cubicBezTo>
                            <a:pt x="100" y="3"/>
                            <a:pt x="100" y="3"/>
                            <a:pt x="101" y="3"/>
                          </a:cubicBezTo>
                          <a:cubicBezTo>
                            <a:pt x="101" y="3"/>
                            <a:pt x="101" y="3"/>
                            <a:pt x="101" y="3"/>
                          </a:cubicBezTo>
                          <a:cubicBezTo>
                            <a:pt x="101" y="3"/>
                            <a:pt x="101" y="3"/>
                            <a:pt x="101" y="3"/>
                          </a:cubicBezTo>
                          <a:cubicBezTo>
                            <a:pt x="102" y="3"/>
                            <a:pt x="102" y="3"/>
                            <a:pt x="102" y="2"/>
                          </a:cubicBezTo>
                          <a:cubicBezTo>
                            <a:pt x="102" y="3"/>
                            <a:pt x="102" y="3"/>
                            <a:pt x="102" y="3"/>
                          </a:cubicBezTo>
                          <a:cubicBezTo>
                            <a:pt x="103" y="2"/>
                            <a:pt x="103" y="2"/>
                            <a:pt x="103" y="2"/>
                          </a:cubicBezTo>
                          <a:cubicBezTo>
                            <a:pt x="103" y="2"/>
                            <a:pt x="103" y="2"/>
                            <a:pt x="104" y="2"/>
                          </a:cubicBezTo>
                          <a:cubicBezTo>
                            <a:pt x="104" y="2"/>
                            <a:pt x="105" y="2"/>
                            <a:pt x="106" y="2"/>
                          </a:cubicBezTo>
                          <a:cubicBezTo>
                            <a:pt x="106" y="2"/>
                            <a:pt x="106" y="2"/>
                            <a:pt x="106" y="2"/>
                          </a:cubicBezTo>
                          <a:cubicBezTo>
                            <a:pt x="106" y="1"/>
                            <a:pt x="106" y="0"/>
                            <a:pt x="106" y="0"/>
                          </a:cubicBezTo>
                          <a:cubicBezTo>
                            <a:pt x="105" y="0"/>
                            <a:pt x="105" y="0"/>
                            <a:pt x="104" y="0"/>
                          </a:cubicBezTo>
                          <a:cubicBezTo>
                            <a:pt x="104" y="0"/>
                            <a:pt x="103" y="0"/>
                            <a:pt x="102" y="1"/>
                          </a:cubicBezTo>
                          <a:cubicBezTo>
                            <a:pt x="102" y="1"/>
                            <a:pt x="102" y="1"/>
                            <a:pt x="102" y="1"/>
                          </a:cubicBezTo>
                          <a:cubicBezTo>
                            <a:pt x="101" y="1"/>
                            <a:pt x="100" y="1"/>
                            <a:pt x="100" y="2"/>
                          </a:cubicBezTo>
                          <a:cubicBezTo>
                            <a:pt x="100" y="2"/>
                            <a:pt x="100" y="2"/>
                            <a:pt x="100" y="2"/>
                          </a:cubicBezTo>
                          <a:cubicBezTo>
                            <a:pt x="99" y="2"/>
                            <a:pt x="98" y="2"/>
                            <a:pt x="97" y="2"/>
                          </a:cubicBezTo>
                          <a:cubicBezTo>
                            <a:pt x="96" y="2"/>
                            <a:pt x="96" y="2"/>
                            <a:pt x="96" y="2"/>
                          </a:cubicBezTo>
                          <a:cubicBezTo>
                            <a:pt x="95" y="2"/>
                            <a:pt x="95" y="2"/>
                            <a:pt x="94" y="2"/>
                          </a:cubicBezTo>
                          <a:cubicBezTo>
                            <a:pt x="94" y="2"/>
                            <a:pt x="93" y="3"/>
                            <a:pt x="93" y="3"/>
                          </a:cubicBezTo>
                          <a:cubicBezTo>
                            <a:pt x="93" y="3"/>
                            <a:pt x="93" y="3"/>
                            <a:pt x="93" y="3"/>
                          </a:cubicBezTo>
                          <a:cubicBezTo>
                            <a:pt x="92" y="3"/>
                            <a:pt x="92" y="3"/>
                            <a:pt x="91" y="3"/>
                          </a:cubicBezTo>
                          <a:cubicBezTo>
                            <a:pt x="91" y="3"/>
                            <a:pt x="90" y="3"/>
                            <a:pt x="90" y="4"/>
                          </a:cubicBezTo>
                          <a:cubicBezTo>
                            <a:pt x="90" y="4"/>
                            <a:pt x="90" y="4"/>
                            <a:pt x="90" y="4"/>
                          </a:cubicBezTo>
                          <a:cubicBezTo>
                            <a:pt x="89" y="4"/>
                            <a:pt x="89" y="3"/>
                            <a:pt x="88" y="4"/>
                          </a:cubicBezTo>
                          <a:cubicBezTo>
                            <a:pt x="88" y="5"/>
                            <a:pt x="88" y="5"/>
                            <a:pt x="88" y="5"/>
                          </a:cubicBezTo>
                          <a:cubicBezTo>
                            <a:pt x="87" y="4"/>
                            <a:pt x="86" y="4"/>
                            <a:pt x="86" y="5"/>
                          </a:cubicBezTo>
                          <a:cubicBezTo>
                            <a:pt x="86" y="5"/>
                            <a:pt x="86" y="5"/>
                            <a:pt x="85" y="5"/>
                          </a:cubicBezTo>
                          <a:cubicBezTo>
                            <a:pt x="85" y="5"/>
                            <a:pt x="84" y="5"/>
                            <a:pt x="84" y="5"/>
                          </a:cubicBezTo>
                          <a:cubicBezTo>
                            <a:pt x="82" y="5"/>
                            <a:pt x="80" y="5"/>
                            <a:pt x="79" y="6"/>
                          </a:cubicBezTo>
                          <a:cubicBezTo>
                            <a:pt x="78" y="7"/>
                            <a:pt x="77" y="7"/>
                            <a:pt x="77" y="7"/>
                          </a:cubicBezTo>
                          <a:cubicBezTo>
                            <a:pt x="77" y="7"/>
                            <a:pt x="76" y="7"/>
                            <a:pt x="76" y="7"/>
                          </a:cubicBezTo>
                          <a:cubicBezTo>
                            <a:pt x="75" y="7"/>
                            <a:pt x="74" y="7"/>
                            <a:pt x="72" y="7"/>
                          </a:cubicBezTo>
                          <a:cubicBezTo>
                            <a:pt x="72" y="7"/>
                            <a:pt x="72" y="8"/>
                            <a:pt x="72" y="8"/>
                          </a:cubicBezTo>
                          <a:cubicBezTo>
                            <a:pt x="72" y="8"/>
                            <a:pt x="72" y="8"/>
                            <a:pt x="71" y="8"/>
                          </a:cubicBezTo>
                          <a:cubicBezTo>
                            <a:pt x="71" y="8"/>
                            <a:pt x="70" y="8"/>
                            <a:pt x="70" y="9"/>
                          </a:cubicBezTo>
                          <a:cubicBezTo>
                            <a:pt x="69" y="9"/>
                            <a:pt x="69" y="9"/>
                            <a:pt x="68" y="9"/>
                          </a:cubicBezTo>
                          <a:cubicBezTo>
                            <a:pt x="68" y="9"/>
                            <a:pt x="68" y="9"/>
                            <a:pt x="68" y="9"/>
                          </a:cubicBezTo>
                          <a:cubicBezTo>
                            <a:pt x="68" y="9"/>
                            <a:pt x="67" y="9"/>
                            <a:pt x="67" y="9"/>
                          </a:cubicBezTo>
                          <a:cubicBezTo>
                            <a:pt x="66" y="9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6" y="10"/>
                            <a:pt x="66" y="10"/>
                            <a:pt x="66" y="10"/>
                          </a:cubicBezTo>
                          <a:cubicBezTo>
                            <a:pt x="64" y="11"/>
                            <a:pt x="63" y="11"/>
                            <a:pt x="62" y="12"/>
                          </a:cubicBezTo>
                          <a:cubicBezTo>
                            <a:pt x="62" y="12"/>
                            <a:pt x="62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1" y="13"/>
                            <a:pt x="61" y="13"/>
                          </a:cubicBezTo>
                          <a:cubicBezTo>
                            <a:pt x="61" y="13"/>
                            <a:pt x="60" y="13"/>
                            <a:pt x="60" y="13"/>
                          </a:cubicBezTo>
                          <a:cubicBezTo>
                            <a:pt x="59" y="13"/>
                            <a:pt x="58" y="13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8" y="14"/>
                            <a:pt x="58" y="14"/>
                            <a:pt x="58" y="14"/>
                          </a:cubicBezTo>
                          <a:cubicBezTo>
                            <a:pt x="56" y="14"/>
                            <a:pt x="55" y="15"/>
                            <a:pt x="53" y="15"/>
                          </a:cubicBezTo>
                          <a:cubicBezTo>
                            <a:pt x="53" y="15"/>
                            <a:pt x="53" y="16"/>
                            <a:pt x="53" y="16"/>
                          </a:cubicBezTo>
                          <a:cubicBezTo>
                            <a:pt x="53" y="16"/>
                            <a:pt x="53" y="16"/>
                            <a:pt x="53" y="16"/>
                          </a:cubicBezTo>
                          <a:cubicBezTo>
                            <a:pt x="52" y="16"/>
                            <a:pt x="52" y="16"/>
                            <a:pt x="51" y="16"/>
                          </a:cubicBezTo>
                          <a:cubicBezTo>
                            <a:pt x="50" y="16"/>
                            <a:pt x="49" y="16"/>
                            <a:pt x="49" y="17"/>
                          </a:cubicBezTo>
                          <a:cubicBezTo>
                            <a:pt x="49" y="17"/>
                            <a:pt x="49" y="17"/>
                            <a:pt x="49" y="17"/>
                          </a:cubicBezTo>
                          <a:cubicBezTo>
                            <a:pt x="48" y="17"/>
                            <a:pt x="47" y="18"/>
                            <a:pt x="47" y="19"/>
                          </a:cubicBezTo>
                          <a:cubicBezTo>
                            <a:pt x="46" y="19"/>
                            <a:pt x="46" y="19"/>
                            <a:pt x="46" y="19"/>
                          </a:cubicBezTo>
                          <a:cubicBezTo>
                            <a:pt x="46" y="19"/>
                            <a:pt x="46" y="19"/>
                            <a:pt x="46" y="19"/>
                          </a:cubicBezTo>
                          <a:cubicBezTo>
                            <a:pt x="46" y="19"/>
                            <a:pt x="45" y="19"/>
                            <a:pt x="45" y="19"/>
                          </a:cubicBezTo>
                          <a:cubicBezTo>
                            <a:pt x="45" y="19"/>
                            <a:pt x="45" y="19"/>
                            <a:pt x="45" y="19"/>
                          </a:cubicBezTo>
                          <a:cubicBezTo>
                            <a:pt x="44" y="19"/>
                            <a:pt x="44" y="19"/>
                            <a:pt x="43" y="19"/>
                          </a:cubicBezTo>
                          <a:cubicBezTo>
                            <a:pt x="43" y="19"/>
                            <a:pt x="43" y="19"/>
                            <a:pt x="43" y="19"/>
                          </a:cubicBezTo>
                          <a:cubicBezTo>
                            <a:pt x="42" y="19"/>
                            <a:pt x="42" y="19"/>
                            <a:pt x="42" y="19"/>
                          </a:cubicBezTo>
                          <a:cubicBezTo>
                            <a:pt x="41" y="19"/>
                            <a:pt x="41" y="19"/>
                            <a:pt x="41" y="19"/>
                          </a:cubicBezTo>
                          <a:cubicBezTo>
                            <a:pt x="40" y="20"/>
                            <a:pt x="40" y="21"/>
                            <a:pt x="39" y="21"/>
                          </a:cubicBezTo>
                          <a:cubicBezTo>
                            <a:pt x="38" y="22"/>
                            <a:pt x="37" y="21"/>
                            <a:pt x="37" y="22"/>
                          </a:cubicBezTo>
                          <a:cubicBezTo>
                            <a:pt x="37" y="22"/>
                            <a:pt x="36" y="22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6" y="23"/>
                            <a:pt x="36" y="23"/>
                            <a:pt x="36" y="23"/>
                          </a:cubicBezTo>
                          <a:cubicBezTo>
                            <a:pt x="35" y="23"/>
                            <a:pt x="34" y="22"/>
                            <a:pt x="34" y="23"/>
                          </a:cubicBezTo>
                          <a:cubicBezTo>
                            <a:pt x="34" y="24"/>
                            <a:pt x="34" y="24"/>
                            <a:pt x="33" y="24"/>
                          </a:cubicBezTo>
                          <a:cubicBezTo>
                            <a:pt x="33" y="24"/>
                            <a:pt x="33" y="24"/>
                            <a:pt x="33" y="24"/>
                          </a:cubicBezTo>
                          <a:cubicBezTo>
                            <a:pt x="32" y="24"/>
                            <a:pt x="32" y="24"/>
                            <a:pt x="32" y="25"/>
                          </a:cubicBezTo>
                          <a:cubicBezTo>
                            <a:pt x="32" y="25"/>
                            <a:pt x="32" y="25"/>
                            <a:pt x="32" y="25"/>
                          </a:cubicBezTo>
                          <a:cubicBezTo>
                            <a:pt x="31" y="25"/>
                            <a:pt x="31" y="25"/>
                            <a:pt x="30" y="25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30" y="26"/>
                            <a:pt x="30" y="26"/>
                            <a:pt x="30" y="26"/>
                          </a:cubicBezTo>
                          <a:cubicBezTo>
                            <a:pt x="28" y="26"/>
                            <a:pt x="28" y="27"/>
                            <a:pt x="27" y="28"/>
                          </a:cubicBezTo>
                          <a:cubicBezTo>
                            <a:pt x="27" y="29"/>
                            <a:pt x="26" y="29"/>
                            <a:pt x="26" y="29"/>
                          </a:cubicBezTo>
                          <a:cubicBezTo>
                            <a:pt x="25" y="30"/>
                            <a:pt x="25" y="30"/>
                            <a:pt x="26" y="30"/>
                          </a:cubicBezTo>
                          <a:cubicBezTo>
                            <a:pt x="26" y="31"/>
                            <a:pt x="25" y="31"/>
                            <a:pt x="25" y="31"/>
                          </a:cubicBezTo>
                          <a:cubicBezTo>
                            <a:pt x="24" y="31"/>
                            <a:pt x="23" y="32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3" y="33"/>
                            <a:pt x="23" y="33"/>
                            <a:pt x="23" y="33"/>
                          </a:cubicBezTo>
                          <a:cubicBezTo>
                            <a:pt x="22" y="33"/>
                            <a:pt x="22" y="33"/>
                            <a:pt x="22" y="33"/>
                          </a:cubicBezTo>
                          <a:cubicBezTo>
                            <a:pt x="22" y="33"/>
                            <a:pt x="21" y="33"/>
                            <a:pt x="21" y="33"/>
                          </a:cubicBezTo>
                          <a:cubicBezTo>
                            <a:pt x="21" y="32"/>
                            <a:pt x="21" y="32"/>
                            <a:pt x="21" y="33"/>
                          </a:cubicBezTo>
                          <a:cubicBezTo>
                            <a:pt x="21" y="33"/>
                            <a:pt x="21" y="33"/>
                            <a:pt x="21" y="33"/>
                          </a:cubicBezTo>
                          <a:cubicBezTo>
                            <a:pt x="20" y="33"/>
                            <a:pt x="20" y="33"/>
                            <a:pt x="20" y="33"/>
                          </a:cubicBezTo>
                          <a:cubicBezTo>
                            <a:pt x="20" y="33"/>
                            <a:pt x="19" y="33"/>
                            <a:pt x="19" y="33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1" y="34"/>
                            <a:pt x="21" y="34"/>
                            <a:pt x="21" y="34"/>
                          </a:cubicBezTo>
                          <a:cubicBezTo>
                            <a:pt x="21" y="34"/>
                            <a:pt x="21" y="35"/>
                            <a:pt x="22" y="35"/>
                          </a:cubicBezTo>
                          <a:cubicBezTo>
                            <a:pt x="22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5"/>
                            <a:pt x="23" y="35"/>
                          </a:cubicBezTo>
                          <a:cubicBezTo>
                            <a:pt x="23" y="35"/>
                            <a:pt x="23" y="36"/>
                            <a:pt x="23" y="37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2" y="38"/>
                            <a:pt x="22" y="38"/>
                            <a:pt x="21" y="38"/>
                          </a:cubicBezTo>
                          <a:cubicBezTo>
                            <a:pt x="21" y="38"/>
                            <a:pt x="21" y="38"/>
                            <a:pt x="21" y="38"/>
                          </a:cubicBezTo>
                          <a:cubicBezTo>
                            <a:pt x="21" y="38"/>
                            <a:pt x="20" y="38"/>
                            <a:pt x="20" y="38"/>
                          </a:cubicBezTo>
                          <a:cubicBezTo>
                            <a:pt x="20" y="38"/>
                            <a:pt x="19" y="38"/>
                            <a:pt x="19" y="38"/>
                          </a:cubicBezTo>
                          <a:cubicBezTo>
                            <a:pt x="18" y="38"/>
                            <a:pt x="17" y="38"/>
                            <a:pt x="16" y="38"/>
                          </a:cubicBezTo>
                          <a:cubicBezTo>
                            <a:pt x="16" y="38"/>
                            <a:pt x="15" y="38"/>
                            <a:pt x="15" y="38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4" y="38"/>
                            <a:pt x="14" y="38"/>
                            <a:pt x="14" y="39"/>
                          </a:cubicBezTo>
                          <a:cubicBezTo>
                            <a:pt x="13" y="39"/>
                            <a:pt x="13" y="39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3" y="40"/>
                            <a:pt x="13" y="40"/>
                            <a:pt x="13" y="40"/>
                          </a:cubicBezTo>
                          <a:cubicBezTo>
                            <a:pt x="12" y="40"/>
                            <a:pt x="12" y="40"/>
                            <a:pt x="11" y="40"/>
                          </a:cubicBezTo>
                          <a:cubicBezTo>
                            <a:pt x="12" y="40"/>
                            <a:pt x="12" y="40"/>
                            <a:pt x="12" y="40"/>
                          </a:cubicBezTo>
                          <a:cubicBezTo>
                            <a:pt x="12" y="40"/>
                            <a:pt x="12" y="40"/>
                            <a:pt x="12" y="40"/>
                          </a:cubicBezTo>
                          <a:cubicBezTo>
                            <a:pt x="12" y="40"/>
                            <a:pt x="12" y="40"/>
                            <a:pt x="11" y="40"/>
                          </a:cubicBezTo>
                          <a:cubicBezTo>
                            <a:pt x="11" y="40"/>
                            <a:pt x="10" y="40"/>
                            <a:pt x="10" y="41"/>
                          </a:cubicBezTo>
                          <a:cubicBezTo>
                            <a:pt x="9" y="41"/>
                            <a:pt x="9" y="42"/>
                            <a:pt x="9" y="42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8" y="43"/>
                            <a:pt x="8" y="43"/>
                          </a:cubicBezTo>
                          <a:cubicBezTo>
                            <a:pt x="8" y="43"/>
                            <a:pt x="7" y="43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7" y="44"/>
                            <a:pt x="7" y="44"/>
                          </a:cubicBezTo>
                          <a:cubicBezTo>
                            <a:pt x="7" y="44"/>
                            <a:pt x="6" y="44"/>
                            <a:pt x="6" y="44"/>
                          </a:cubicBezTo>
                          <a:cubicBezTo>
                            <a:pt x="5" y="44"/>
                            <a:pt x="5" y="44"/>
                            <a:pt x="4" y="44"/>
                          </a:cubicBezTo>
                          <a:cubicBezTo>
                            <a:pt x="4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2" y="46"/>
                            <a:pt x="2" y="46"/>
                            <a:pt x="2" y="47"/>
                          </a:cubicBezTo>
                          <a:cubicBezTo>
                            <a:pt x="1" y="47"/>
                            <a:pt x="0" y="47"/>
                            <a:pt x="0" y="48"/>
                          </a:cubicBezTo>
                          <a:cubicBezTo>
                            <a:pt x="0" y="48"/>
                            <a:pt x="0" y="48"/>
                            <a:pt x="0" y="49"/>
                          </a:cubicBezTo>
                          <a:cubicBezTo>
                            <a:pt x="0" y="49"/>
                            <a:pt x="0" y="49"/>
                            <a:pt x="1" y="49"/>
                          </a:cubicBezTo>
                          <a:close/>
                          <a:moveTo>
                            <a:pt x="56" y="16"/>
                          </a:moveTo>
                          <a:cubicBezTo>
                            <a:pt x="56" y="16"/>
                            <a:pt x="56" y="16"/>
                            <a:pt x="55" y="16"/>
                          </a:cubicBezTo>
                          <a:cubicBezTo>
                            <a:pt x="55" y="16"/>
                            <a:pt x="55" y="16"/>
                            <a:pt x="55" y="16"/>
                          </a:cubicBezTo>
                          <a:cubicBezTo>
                            <a:pt x="56" y="16"/>
                            <a:pt x="56" y="16"/>
                            <a:pt x="56" y="16"/>
                          </a:cubicBezTo>
                          <a:close/>
                          <a:moveTo>
                            <a:pt x="48" y="18"/>
                          </a:move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ubicBezTo>
                            <a:pt x="48" y="18"/>
                            <a:pt x="48" y="18"/>
                            <a:pt x="48" y="18"/>
                          </a:cubicBezTo>
                          <a:close/>
                          <a:moveTo>
                            <a:pt x="41" y="20"/>
                          </a:move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1"/>
                          </a:cubicBezTo>
                          <a:cubicBezTo>
                            <a:pt x="41" y="21"/>
                            <a:pt x="41" y="21"/>
                            <a:pt x="41" y="20"/>
                          </a:cubicBezTo>
                          <a:close/>
                          <a:moveTo>
                            <a:pt x="19" y="40"/>
                          </a:moveTo>
                          <a:cubicBezTo>
                            <a:pt x="19" y="40"/>
                            <a:pt x="19" y="40"/>
                            <a:pt x="19" y="40"/>
                          </a:cubicBezTo>
                          <a:cubicBezTo>
                            <a:pt x="19" y="40"/>
                            <a:pt x="19" y="40"/>
                            <a:pt x="19" y="40"/>
                          </a:cubicBezTo>
                          <a:cubicBezTo>
                            <a:pt x="19" y="40"/>
                            <a:pt x="19" y="40"/>
                            <a:pt x="19" y="4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6" name="Freeform 2369">
                      <a:extLst>
                        <a:ext uri="{FF2B5EF4-FFF2-40B4-BE49-F238E27FC236}">
                          <a16:creationId xmlns:a16="http://schemas.microsoft.com/office/drawing/2014/main" id="{A5149789-E297-48D6-ADB2-B2CBA9B142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7" y="2585"/>
                      <a:ext cx="5" cy="5"/>
                    </a:xfrm>
                    <a:custGeom>
                      <a:avLst/>
                      <a:gdLst>
                        <a:gd name="T0" fmla="*/ 1 w 2"/>
                        <a:gd name="T1" fmla="*/ 1 h 2"/>
                        <a:gd name="T2" fmla="*/ 1 w 2"/>
                        <a:gd name="T3" fmla="*/ 1 h 2"/>
                        <a:gd name="T4" fmla="*/ 1 w 2"/>
                        <a:gd name="T5" fmla="*/ 2 h 2"/>
                        <a:gd name="T6" fmla="*/ 2 w 2"/>
                        <a:gd name="T7" fmla="*/ 1 h 2"/>
                        <a:gd name="T8" fmla="*/ 2 w 2"/>
                        <a:gd name="T9" fmla="*/ 0 h 2"/>
                        <a:gd name="T10" fmla="*/ 1 w 2"/>
                        <a:gd name="T11" fmla="*/ 0 h 2"/>
                        <a:gd name="T12" fmla="*/ 0 w 2"/>
                        <a:gd name="T13" fmla="*/ 0 h 2"/>
                        <a:gd name="T14" fmla="*/ 0 w 2"/>
                        <a:gd name="T15" fmla="*/ 0 h 2"/>
                        <a:gd name="T16" fmla="*/ 0 w 2"/>
                        <a:gd name="T17" fmla="*/ 0 h 2"/>
                        <a:gd name="T18" fmla="*/ 0 w 2"/>
                        <a:gd name="T19" fmla="*/ 0 h 2"/>
                        <a:gd name="T20" fmla="*/ 0 w 2"/>
                        <a:gd name="T21" fmla="*/ 0 h 2"/>
                        <a:gd name="T22" fmla="*/ 0 w 2"/>
                        <a:gd name="T23" fmla="*/ 1 h 2"/>
                        <a:gd name="T24" fmla="*/ 1 w 2"/>
                        <a:gd name="T25" fmla="*/ 1 h 2"/>
                        <a:gd name="T26" fmla="*/ 1 w 2"/>
                        <a:gd name="T27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1" y="1"/>
                          </a:move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2"/>
                            <a:pt x="2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7" name="Freeform 2370">
                      <a:extLst>
                        <a:ext uri="{FF2B5EF4-FFF2-40B4-BE49-F238E27FC236}">
                          <a16:creationId xmlns:a16="http://schemas.microsoft.com/office/drawing/2014/main" id="{4B6FE3D4-E35F-4FFD-A556-131481F9E9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69" y="3958"/>
                      <a:ext cx="18" cy="16"/>
                    </a:xfrm>
                    <a:custGeom>
                      <a:avLst/>
                      <a:gdLst>
                        <a:gd name="T0" fmla="*/ 6 w 7"/>
                        <a:gd name="T1" fmla="*/ 3 h 6"/>
                        <a:gd name="T2" fmla="*/ 6 w 7"/>
                        <a:gd name="T3" fmla="*/ 3 h 6"/>
                        <a:gd name="T4" fmla="*/ 5 w 7"/>
                        <a:gd name="T5" fmla="*/ 3 h 6"/>
                        <a:gd name="T6" fmla="*/ 1 w 7"/>
                        <a:gd name="T7" fmla="*/ 1 h 6"/>
                        <a:gd name="T8" fmla="*/ 1 w 7"/>
                        <a:gd name="T9" fmla="*/ 1 h 6"/>
                        <a:gd name="T10" fmla="*/ 0 w 7"/>
                        <a:gd name="T11" fmla="*/ 2 h 6"/>
                        <a:gd name="T12" fmla="*/ 1 w 7"/>
                        <a:gd name="T13" fmla="*/ 2 h 6"/>
                        <a:gd name="T14" fmla="*/ 1 w 7"/>
                        <a:gd name="T15" fmla="*/ 3 h 6"/>
                        <a:gd name="T16" fmla="*/ 1 w 7"/>
                        <a:gd name="T17" fmla="*/ 4 h 6"/>
                        <a:gd name="T18" fmla="*/ 3 w 7"/>
                        <a:gd name="T19" fmla="*/ 5 h 6"/>
                        <a:gd name="T20" fmla="*/ 3 w 7"/>
                        <a:gd name="T21" fmla="*/ 5 h 6"/>
                        <a:gd name="T22" fmla="*/ 4 w 7"/>
                        <a:gd name="T23" fmla="*/ 5 h 6"/>
                        <a:gd name="T24" fmla="*/ 5 w 7"/>
                        <a:gd name="T25" fmla="*/ 5 h 6"/>
                        <a:gd name="T26" fmla="*/ 5 w 7"/>
                        <a:gd name="T27" fmla="*/ 5 h 6"/>
                        <a:gd name="T28" fmla="*/ 5 w 7"/>
                        <a:gd name="T29" fmla="*/ 5 h 6"/>
                        <a:gd name="T30" fmla="*/ 6 w 7"/>
                        <a:gd name="T31" fmla="*/ 5 h 6"/>
                        <a:gd name="T32" fmla="*/ 6 w 7"/>
                        <a:gd name="T33" fmla="*/ 5 h 6"/>
                        <a:gd name="T34" fmla="*/ 6 w 7"/>
                        <a:gd name="T35" fmla="*/ 5 h 6"/>
                        <a:gd name="T36" fmla="*/ 6 w 7"/>
                        <a:gd name="T37" fmla="*/ 5 h 6"/>
                        <a:gd name="T38" fmla="*/ 6 w 7"/>
                        <a:gd name="T39" fmla="*/ 5 h 6"/>
                        <a:gd name="T40" fmla="*/ 6 w 7"/>
                        <a:gd name="T41" fmla="*/ 3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7" h="6">
                          <a:moveTo>
                            <a:pt x="6" y="3"/>
                          </a:moveTo>
                          <a:cubicBezTo>
                            <a:pt x="6" y="3"/>
                            <a:pt x="6" y="3"/>
                            <a:pt x="6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4" y="1"/>
                            <a:pt x="3" y="0"/>
                            <a:pt x="1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0" y="1"/>
                            <a:pt x="0" y="1"/>
                            <a:pt x="0" y="2"/>
                          </a:cubicBezTo>
                          <a:cubicBezTo>
                            <a:pt x="0" y="2"/>
                            <a:pt x="0" y="2"/>
                            <a:pt x="1" y="2"/>
                          </a:cubicBezTo>
                          <a:cubicBezTo>
                            <a:pt x="1" y="2"/>
                            <a:pt x="1" y="2"/>
                            <a:pt x="1" y="3"/>
                          </a:cubicBezTo>
                          <a:cubicBezTo>
                            <a:pt x="1" y="3"/>
                            <a:pt x="1" y="4"/>
                            <a:pt x="1" y="4"/>
                          </a:cubicBezTo>
                          <a:cubicBezTo>
                            <a:pt x="2" y="4"/>
                            <a:pt x="2" y="4"/>
                            <a:pt x="3" y="5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6"/>
                            <a:pt x="3" y="6"/>
                            <a:pt x="4" y="5"/>
                          </a:cubicBezTo>
                          <a:cubicBezTo>
                            <a:pt x="4" y="5"/>
                            <a:pt x="5" y="5"/>
                            <a:pt x="5" y="5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5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7" y="4"/>
                            <a:pt x="7" y="4"/>
                            <a:pt x="6" y="3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8" name="Freeform 2371">
                      <a:extLst>
                        <a:ext uri="{FF2B5EF4-FFF2-40B4-BE49-F238E27FC236}">
                          <a16:creationId xmlns:a16="http://schemas.microsoft.com/office/drawing/2014/main" id="{1C5BE69E-33F9-471C-8A0A-751613B154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73" y="4020"/>
                      <a:ext cx="5" cy="5"/>
                    </a:xfrm>
                    <a:custGeom>
                      <a:avLst/>
                      <a:gdLst>
                        <a:gd name="T0" fmla="*/ 0 w 2"/>
                        <a:gd name="T1" fmla="*/ 1 h 2"/>
                        <a:gd name="T2" fmla="*/ 0 w 2"/>
                        <a:gd name="T3" fmla="*/ 1 h 2"/>
                        <a:gd name="T4" fmla="*/ 2 w 2"/>
                        <a:gd name="T5" fmla="*/ 1 h 2"/>
                        <a:gd name="T6" fmla="*/ 2 w 2"/>
                        <a:gd name="T7" fmla="*/ 1 h 2"/>
                        <a:gd name="T8" fmla="*/ 0 w 2"/>
                        <a:gd name="T9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2">
                          <a:moveTo>
                            <a:pt x="0" y="1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69" name="Freeform 2372">
                      <a:extLst>
                        <a:ext uri="{FF2B5EF4-FFF2-40B4-BE49-F238E27FC236}">
                          <a16:creationId xmlns:a16="http://schemas.microsoft.com/office/drawing/2014/main" id="{28564964-C41B-45B2-B75A-B166B47AE0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21" y="4031"/>
                      <a:ext cx="0" cy="2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0 h 1"/>
                        <a:gd name="T3" fmla="*/ 0 h 1"/>
                        <a:gd name="T4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70" name="Freeform 2373">
                      <a:extLst>
                        <a:ext uri="{FF2B5EF4-FFF2-40B4-BE49-F238E27FC236}">
                          <a16:creationId xmlns:a16="http://schemas.microsoft.com/office/drawing/2014/main" id="{F9471FC3-7554-4E0A-BC15-B6C4441122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47" y="2563"/>
                      <a:ext cx="16" cy="14"/>
                    </a:xfrm>
                    <a:custGeom>
                      <a:avLst/>
                      <a:gdLst>
                        <a:gd name="T0" fmla="*/ 2 w 6"/>
                        <a:gd name="T1" fmla="*/ 2 h 5"/>
                        <a:gd name="T2" fmla="*/ 2 w 6"/>
                        <a:gd name="T3" fmla="*/ 2 h 5"/>
                        <a:gd name="T4" fmla="*/ 3 w 6"/>
                        <a:gd name="T5" fmla="*/ 2 h 5"/>
                        <a:gd name="T6" fmla="*/ 4 w 6"/>
                        <a:gd name="T7" fmla="*/ 4 h 5"/>
                        <a:gd name="T8" fmla="*/ 4 w 6"/>
                        <a:gd name="T9" fmla="*/ 4 h 5"/>
                        <a:gd name="T10" fmla="*/ 5 w 6"/>
                        <a:gd name="T11" fmla="*/ 5 h 5"/>
                        <a:gd name="T12" fmla="*/ 6 w 6"/>
                        <a:gd name="T13" fmla="*/ 5 h 5"/>
                        <a:gd name="T14" fmla="*/ 6 w 6"/>
                        <a:gd name="T15" fmla="*/ 5 h 5"/>
                        <a:gd name="T16" fmla="*/ 6 w 6"/>
                        <a:gd name="T17" fmla="*/ 4 h 5"/>
                        <a:gd name="T18" fmla="*/ 6 w 6"/>
                        <a:gd name="T19" fmla="*/ 4 h 5"/>
                        <a:gd name="T20" fmla="*/ 4 w 6"/>
                        <a:gd name="T21" fmla="*/ 2 h 5"/>
                        <a:gd name="T22" fmla="*/ 4 w 6"/>
                        <a:gd name="T23" fmla="*/ 1 h 5"/>
                        <a:gd name="T24" fmla="*/ 4 w 6"/>
                        <a:gd name="T25" fmla="*/ 1 h 5"/>
                        <a:gd name="T26" fmla="*/ 3 w 6"/>
                        <a:gd name="T27" fmla="*/ 0 h 5"/>
                        <a:gd name="T28" fmla="*/ 2 w 6"/>
                        <a:gd name="T29" fmla="*/ 0 h 5"/>
                        <a:gd name="T30" fmla="*/ 1 w 6"/>
                        <a:gd name="T31" fmla="*/ 1 h 5"/>
                        <a:gd name="T32" fmla="*/ 1 w 6"/>
                        <a:gd name="T33" fmla="*/ 2 h 5"/>
                        <a:gd name="T34" fmla="*/ 2 w 6"/>
                        <a:gd name="T35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6" h="5">
                          <a:moveTo>
                            <a:pt x="2" y="2"/>
                          </a:moveTo>
                          <a:cubicBezTo>
                            <a:pt x="2" y="2"/>
                            <a:pt x="2" y="2"/>
                            <a:pt x="2" y="2"/>
                          </a:cubicBezTo>
                          <a:cubicBezTo>
                            <a:pt x="2" y="2"/>
                            <a:pt x="3" y="2"/>
                            <a:pt x="3" y="2"/>
                          </a:cubicBezTo>
                          <a:cubicBezTo>
                            <a:pt x="3" y="3"/>
                            <a:pt x="3" y="4"/>
                            <a:pt x="4" y="4"/>
                          </a:cubicBezTo>
                          <a:cubicBezTo>
                            <a:pt x="4" y="4"/>
                            <a:pt x="4" y="4"/>
                            <a:pt x="4" y="4"/>
                          </a:cubicBezTo>
                          <a:cubicBezTo>
                            <a:pt x="5" y="5"/>
                            <a:pt x="5" y="5"/>
                            <a:pt x="5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3"/>
                            <a:pt x="5" y="2"/>
                            <a:pt x="4" y="2"/>
                          </a:cubicBezTo>
                          <a:cubicBezTo>
                            <a:pt x="4" y="2"/>
                            <a:pt x="4" y="1"/>
                            <a:pt x="4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1"/>
                            <a:pt x="3" y="1"/>
                            <a:pt x="3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1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ubicBezTo>
                            <a:pt x="1" y="3"/>
                            <a:pt x="1" y="3"/>
                            <a:pt x="2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71" name="Oval 2374">
                      <a:extLst>
                        <a:ext uri="{FF2B5EF4-FFF2-40B4-BE49-F238E27FC236}">
                          <a16:creationId xmlns:a16="http://schemas.microsoft.com/office/drawing/2014/main" id="{9D82ADBF-CD93-4CF7-A879-9CFD0D8974B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80" y="4076"/>
                      <a:ext cx="1" cy="1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72" name="Freeform 2375">
                      <a:extLst>
                        <a:ext uri="{FF2B5EF4-FFF2-40B4-BE49-F238E27FC236}">
                          <a16:creationId xmlns:a16="http://schemas.microsoft.com/office/drawing/2014/main" id="{1BF45669-C738-4BE4-BF0C-43E1883664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64" y="2985"/>
                      <a:ext cx="0" cy="2"/>
                    </a:xfrm>
                    <a:custGeom>
                      <a:avLst/>
                      <a:gdLst>
                        <a:gd name="T0" fmla="*/ 0 h 1"/>
                        <a:gd name="T1" fmla="*/ 1 h 1"/>
                        <a:gd name="T2" fmla="*/ 0 h 1"/>
                        <a:gd name="T3" fmla="*/ 0 h 1"/>
                        <a:gd name="T4" fmla="*/ 0 h 1"/>
                      </a:gdLst>
                      <a:ahLst/>
                      <a:cxnLst>
                        <a:cxn ang="0">
                          <a:pos x="0" y="T0"/>
                        </a:cxn>
                        <a:cxn ang="0">
                          <a:pos x="0" y="T1"/>
                        </a:cxn>
                        <a:cxn ang="0">
                          <a:pos x="0" y="T2"/>
                        </a:cxn>
                        <a:cxn ang="0">
                          <a:pos x="0" y="T3"/>
                        </a:cxn>
                        <a:cxn ang="0">
                          <a:pos x="0" y="T4"/>
                        </a:cxn>
                      </a:cxnLst>
                      <a:rect l="0" t="0" r="r" b="b"/>
                      <a:pathLst>
                        <a:path h="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73" name="Freeform 2376">
                      <a:extLst>
                        <a:ext uri="{FF2B5EF4-FFF2-40B4-BE49-F238E27FC236}">
                          <a16:creationId xmlns:a16="http://schemas.microsoft.com/office/drawing/2014/main" id="{924391E9-1BD9-4B80-8E07-ED9FB72A3C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62" y="4087"/>
                      <a:ext cx="3" cy="5"/>
                    </a:xfrm>
                    <a:custGeom>
                      <a:avLst/>
                      <a:gdLst>
                        <a:gd name="T0" fmla="*/ 1 w 1"/>
                        <a:gd name="T1" fmla="*/ 2 h 2"/>
                        <a:gd name="T2" fmla="*/ 0 w 1"/>
                        <a:gd name="T3" fmla="*/ 0 h 2"/>
                        <a:gd name="T4" fmla="*/ 1 w 1"/>
                        <a:gd name="T5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" h="2">
                          <a:moveTo>
                            <a:pt x="1" y="2"/>
                          </a:moveTo>
                          <a:cubicBezTo>
                            <a:pt x="1" y="1"/>
                            <a:pt x="1" y="1"/>
                            <a:pt x="0" y="0"/>
                          </a:cubicBezTo>
                          <a:cubicBezTo>
                            <a:pt x="0" y="1"/>
                            <a:pt x="0" y="1"/>
                            <a:pt x="1" y="2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74" name="Freeform 2377">
                      <a:extLst>
                        <a:ext uri="{FF2B5EF4-FFF2-40B4-BE49-F238E27FC236}">
                          <a16:creationId xmlns:a16="http://schemas.microsoft.com/office/drawing/2014/main" id="{70A99723-ED44-4E4F-9C4E-0707925736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" y="3057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0 h 1"/>
                        <a:gd name="T2" fmla="*/ 1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2 w 2"/>
                        <a:gd name="T9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0"/>
                          </a:move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75" name="Oval 2378">
                      <a:extLst>
                        <a:ext uri="{FF2B5EF4-FFF2-40B4-BE49-F238E27FC236}">
                          <a16:creationId xmlns:a16="http://schemas.microsoft.com/office/drawing/2014/main" id="{4F5A21D6-17C9-4C49-8729-41777175BE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02" y="4103"/>
                      <a:ext cx="3" cy="3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76" name="Freeform 2379">
                      <a:extLst>
                        <a:ext uri="{FF2B5EF4-FFF2-40B4-BE49-F238E27FC236}">
                          <a16:creationId xmlns:a16="http://schemas.microsoft.com/office/drawing/2014/main" id="{85C7301E-6D5B-4962-A186-E75F197B79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59" y="4103"/>
                      <a:ext cx="5" cy="3"/>
                    </a:xfrm>
                    <a:custGeom>
                      <a:avLst/>
                      <a:gdLst>
                        <a:gd name="T0" fmla="*/ 2 w 2"/>
                        <a:gd name="T1" fmla="*/ 1 h 1"/>
                        <a:gd name="T2" fmla="*/ 2 w 2"/>
                        <a:gd name="T3" fmla="*/ 1 h 1"/>
                        <a:gd name="T4" fmla="*/ 0 w 2"/>
                        <a:gd name="T5" fmla="*/ 0 h 1"/>
                        <a:gd name="T6" fmla="*/ 0 w 2"/>
                        <a:gd name="T7" fmla="*/ 1 h 1"/>
                        <a:gd name="T8" fmla="*/ 0 w 2"/>
                        <a:gd name="T9" fmla="*/ 1 h 1"/>
                        <a:gd name="T10" fmla="*/ 1 w 2"/>
                        <a:gd name="T11" fmla="*/ 1 h 1"/>
                        <a:gd name="T12" fmla="*/ 2 w 2"/>
                        <a:gd name="T13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2" y="1"/>
                          </a:move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  <p:sp>
                  <p:nvSpPr>
                    <p:cNvPr id="1377" name="Freeform 2380">
                      <a:extLst>
                        <a:ext uri="{FF2B5EF4-FFF2-40B4-BE49-F238E27FC236}">
                          <a16:creationId xmlns:a16="http://schemas.microsoft.com/office/drawing/2014/main" id="{D587DFA9-21D4-4737-AC63-737E4C848B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1" y="4106"/>
                      <a:ext cx="6" cy="2"/>
                    </a:xfrm>
                    <a:custGeom>
                      <a:avLst/>
                      <a:gdLst>
                        <a:gd name="T0" fmla="*/ 1 w 2"/>
                        <a:gd name="T1" fmla="*/ 0 h 1"/>
                        <a:gd name="T2" fmla="*/ 0 w 2"/>
                        <a:gd name="T3" fmla="*/ 0 h 1"/>
                        <a:gd name="T4" fmla="*/ 0 w 2"/>
                        <a:gd name="T5" fmla="*/ 1 h 1"/>
                        <a:gd name="T6" fmla="*/ 0 w 2"/>
                        <a:gd name="T7" fmla="*/ 1 h 1"/>
                        <a:gd name="T8" fmla="*/ 1 w 2"/>
                        <a:gd name="T9" fmla="*/ 0 h 1"/>
                        <a:gd name="T10" fmla="*/ 2 w 2"/>
                        <a:gd name="T11" fmla="*/ 0 h 1"/>
                        <a:gd name="T12" fmla="*/ 1 w 2"/>
                        <a:gd name="T13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1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>
                        <a:cs typeface="+mn-ea"/>
                        <a:sym typeface="+mn-lt"/>
                      </a:endParaRPr>
                    </a:p>
                  </p:txBody>
                </p:sp>
              </p:grpSp>
              <p:sp>
                <p:nvSpPr>
                  <p:cNvPr id="1054" name="Freeform 2382">
                    <a:extLst>
                      <a:ext uri="{FF2B5EF4-FFF2-40B4-BE49-F238E27FC236}">
                        <a16:creationId xmlns:a16="http://schemas.microsoft.com/office/drawing/2014/main" id="{80134705-ACC2-4926-9218-FD2CC4BE8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2502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0 w 2"/>
                      <a:gd name="T5" fmla="*/ 2 h 2"/>
                      <a:gd name="T6" fmla="*/ 1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55" name="Oval 2383">
                    <a:extLst>
                      <a:ext uri="{FF2B5EF4-FFF2-40B4-BE49-F238E27FC236}">
                        <a16:creationId xmlns:a16="http://schemas.microsoft.com/office/drawing/2014/main" id="{3C304791-902E-4EC0-9FC8-D545C20CF7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85" y="4108"/>
                    <a:ext cx="3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56" name="Freeform 2384">
                    <a:extLst>
                      <a:ext uri="{FF2B5EF4-FFF2-40B4-BE49-F238E27FC236}">
                        <a16:creationId xmlns:a16="http://schemas.microsoft.com/office/drawing/2014/main" id="{F76CCFFA-60EF-4EA7-99CA-34BD4F4160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0" y="410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57" name="Freeform 2385">
                    <a:extLst>
                      <a:ext uri="{FF2B5EF4-FFF2-40B4-BE49-F238E27FC236}">
                        <a16:creationId xmlns:a16="http://schemas.microsoft.com/office/drawing/2014/main" id="{03858671-123A-4B15-A8D9-6430926457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3" y="4108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58" name="Freeform 2386">
                    <a:extLst>
                      <a:ext uri="{FF2B5EF4-FFF2-40B4-BE49-F238E27FC236}">
                        <a16:creationId xmlns:a16="http://schemas.microsoft.com/office/drawing/2014/main" id="{E054D876-0AED-4EEA-8C08-9794C93FCB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3" y="4111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59" name="Freeform 2387">
                    <a:extLst>
                      <a:ext uri="{FF2B5EF4-FFF2-40B4-BE49-F238E27FC236}">
                        <a16:creationId xmlns:a16="http://schemas.microsoft.com/office/drawing/2014/main" id="{C971785B-2EEF-42D3-8E6B-0E58309828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8" y="4127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0" name="Freeform 2388">
                    <a:extLst>
                      <a:ext uri="{FF2B5EF4-FFF2-40B4-BE49-F238E27FC236}">
                        <a16:creationId xmlns:a16="http://schemas.microsoft.com/office/drawing/2014/main" id="{966D2CEA-1E36-40D7-8C7D-2F088ADEF5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347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1" name="Freeform 2389">
                    <a:extLst>
                      <a:ext uri="{FF2B5EF4-FFF2-40B4-BE49-F238E27FC236}">
                        <a16:creationId xmlns:a16="http://schemas.microsoft.com/office/drawing/2014/main" id="{668FF0FF-82BD-44BD-8CCF-270F70E650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0 w 2"/>
                      <a:gd name="T3" fmla="*/ 3 h 3"/>
                      <a:gd name="T4" fmla="*/ 0 w 2"/>
                      <a:gd name="T5" fmla="*/ 3 h 3"/>
                      <a:gd name="T6" fmla="*/ 0 w 2"/>
                      <a:gd name="T7" fmla="*/ 3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1 h 3"/>
                      <a:gd name="T14" fmla="*/ 1 w 2"/>
                      <a:gd name="T15" fmla="*/ 1 h 3"/>
                      <a:gd name="T16" fmla="*/ 1 w 2"/>
                      <a:gd name="T17" fmla="*/ 1 h 3"/>
                      <a:gd name="T18" fmla="*/ 1 w 2"/>
                      <a:gd name="T19" fmla="*/ 1 h 3"/>
                      <a:gd name="T20" fmla="*/ 1 w 2"/>
                      <a:gd name="T21" fmla="*/ 1 h 3"/>
                      <a:gd name="T22" fmla="*/ 1 w 2"/>
                      <a:gd name="T23" fmla="*/ 0 h 3"/>
                      <a:gd name="T24" fmla="*/ 0 w 2"/>
                      <a:gd name="T25" fmla="*/ 0 h 3"/>
                      <a:gd name="T26" fmla="*/ 0 w 2"/>
                      <a:gd name="T27" fmla="*/ 0 h 3"/>
                      <a:gd name="T28" fmla="*/ 0 w 2"/>
                      <a:gd name="T29" fmla="*/ 1 h 3"/>
                      <a:gd name="T30" fmla="*/ 0 w 2"/>
                      <a:gd name="T31" fmla="*/ 1 h 3"/>
                      <a:gd name="T32" fmla="*/ 0 w 2"/>
                      <a:gd name="T33" fmla="*/ 2 h 3"/>
                      <a:gd name="T34" fmla="*/ 0 w 2"/>
                      <a:gd name="T3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2" name="Freeform 2390">
                    <a:extLst>
                      <a:ext uri="{FF2B5EF4-FFF2-40B4-BE49-F238E27FC236}">
                        <a16:creationId xmlns:a16="http://schemas.microsoft.com/office/drawing/2014/main" id="{EB11302D-F76A-48CB-ACF9-F47C3A715E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036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3" name="Freeform 2391">
                    <a:extLst>
                      <a:ext uri="{FF2B5EF4-FFF2-40B4-BE49-F238E27FC236}">
                        <a16:creationId xmlns:a16="http://schemas.microsoft.com/office/drawing/2014/main" id="{BF5BB19E-53B9-446D-AB00-B5D40C5A15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9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4" name="Freeform 2392">
                    <a:extLst>
                      <a:ext uri="{FF2B5EF4-FFF2-40B4-BE49-F238E27FC236}">
                        <a16:creationId xmlns:a16="http://schemas.microsoft.com/office/drawing/2014/main" id="{CB4BE1BB-5A21-4377-8710-CFCD9BAF8F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27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5" name="Freeform 2393">
                    <a:extLst>
                      <a:ext uri="{FF2B5EF4-FFF2-40B4-BE49-F238E27FC236}">
                        <a16:creationId xmlns:a16="http://schemas.microsoft.com/office/drawing/2014/main" id="{BC083773-6ABA-458A-975B-1A8B663300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0" y="2893"/>
                    <a:ext cx="5" cy="8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2 w 2"/>
                      <a:gd name="T3" fmla="*/ 2 h 3"/>
                      <a:gd name="T4" fmla="*/ 2 w 2"/>
                      <a:gd name="T5" fmla="*/ 1 h 3"/>
                      <a:gd name="T6" fmla="*/ 2 w 2"/>
                      <a:gd name="T7" fmla="*/ 1 h 3"/>
                      <a:gd name="T8" fmla="*/ 2 w 2"/>
                      <a:gd name="T9" fmla="*/ 0 h 3"/>
                      <a:gd name="T10" fmla="*/ 1 w 2"/>
                      <a:gd name="T11" fmla="*/ 1 h 3"/>
                      <a:gd name="T12" fmla="*/ 1 w 2"/>
                      <a:gd name="T13" fmla="*/ 2 h 3"/>
                      <a:gd name="T14" fmla="*/ 2 w 2"/>
                      <a:gd name="T1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6" name="Freeform 2394">
                    <a:extLst>
                      <a:ext uri="{FF2B5EF4-FFF2-40B4-BE49-F238E27FC236}">
                        <a16:creationId xmlns:a16="http://schemas.microsoft.com/office/drawing/2014/main" id="{E19081D4-F1B2-442C-B5FB-D816538D5C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8" y="2976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1 h 2"/>
                      <a:gd name="T14" fmla="*/ 1 w 2"/>
                      <a:gd name="T15" fmla="*/ 0 h 2"/>
                      <a:gd name="T16" fmla="*/ 1 w 2"/>
                      <a:gd name="T17" fmla="*/ 0 h 2"/>
                      <a:gd name="T18" fmla="*/ 0 w 2"/>
                      <a:gd name="T19" fmla="*/ 0 h 2"/>
                      <a:gd name="T20" fmla="*/ 1 w 2"/>
                      <a:gd name="T2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7" name="Freeform 2395">
                    <a:extLst>
                      <a:ext uri="{FF2B5EF4-FFF2-40B4-BE49-F238E27FC236}">
                        <a16:creationId xmlns:a16="http://schemas.microsoft.com/office/drawing/2014/main" id="{A581D0EC-3850-4399-9778-C58A246070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5" y="2724"/>
                    <a:ext cx="6" cy="6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8" name="Freeform 2396">
                    <a:extLst>
                      <a:ext uri="{FF2B5EF4-FFF2-40B4-BE49-F238E27FC236}">
                        <a16:creationId xmlns:a16="http://schemas.microsoft.com/office/drawing/2014/main" id="{43AAF3B3-E2A6-42E4-9F7E-1E9257DD9D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" y="3473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69" name="Freeform 2397">
                    <a:extLst>
                      <a:ext uri="{FF2B5EF4-FFF2-40B4-BE49-F238E27FC236}">
                        <a16:creationId xmlns:a16="http://schemas.microsoft.com/office/drawing/2014/main" id="{6269A8D6-4439-4F1F-9E50-898FDF463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0" y="2939"/>
                    <a:ext cx="11" cy="11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2 w 4"/>
                      <a:gd name="T3" fmla="*/ 4 h 4"/>
                      <a:gd name="T4" fmla="*/ 2 w 4"/>
                      <a:gd name="T5" fmla="*/ 3 h 4"/>
                      <a:gd name="T6" fmla="*/ 2 w 4"/>
                      <a:gd name="T7" fmla="*/ 2 h 4"/>
                      <a:gd name="T8" fmla="*/ 3 w 4"/>
                      <a:gd name="T9" fmla="*/ 2 h 4"/>
                      <a:gd name="T10" fmla="*/ 4 w 4"/>
                      <a:gd name="T11" fmla="*/ 1 h 4"/>
                      <a:gd name="T12" fmla="*/ 3 w 4"/>
                      <a:gd name="T13" fmla="*/ 1 h 4"/>
                      <a:gd name="T14" fmla="*/ 2 w 4"/>
                      <a:gd name="T15" fmla="*/ 2 h 4"/>
                      <a:gd name="T16" fmla="*/ 2 w 4"/>
                      <a:gd name="T17" fmla="*/ 2 h 4"/>
                      <a:gd name="T18" fmla="*/ 1 w 4"/>
                      <a:gd name="T19" fmla="*/ 3 h 4"/>
                      <a:gd name="T20" fmla="*/ 1 w 4"/>
                      <a:gd name="T2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0" name="Freeform 2398">
                    <a:extLst>
                      <a:ext uri="{FF2B5EF4-FFF2-40B4-BE49-F238E27FC236}">
                        <a16:creationId xmlns:a16="http://schemas.microsoft.com/office/drawing/2014/main" id="{893E2027-F0E9-4BB8-934A-87C9EF2661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497"/>
                    <a:ext cx="6" cy="5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0 h 2"/>
                      <a:gd name="T10" fmla="*/ 0 w 2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1" name="Freeform 2399">
                    <a:extLst>
                      <a:ext uri="{FF2B5EF4-FFF2-40B4-BE49-F238E27FC236}">
                        <a16:creationId xmlns:a16="http://schemas.microsoft.com/office/drawing/2014/main" id="{8EFB6218-196B-4EEE-907B-80A2874F18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599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2" name="Freeform 2400">
                    <a:extLst>
                      <a:ext uri="{FF2B5EF4-FFF2-40B4-BE49-F238E27FC236}">
                        <a16:creationId xmlns:a16="http://schemas.microsoft.com/office/drawing/2014/main" id="{CCA2B2E1-BB3F-4DAE-AC65-F729BEA87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04"/>
                    <a:ext cx="3" cy="8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1 h 3"/>
                      <a:gd name="T4" fmla="*/ 0 w 1"/>
                      <a:gd name="T5" fmla="*/ 1 h 3"/>
                      <a:gd name="T6" fmla="*/ 0 w 1"/>
                      <a:gd name="T7" fmla="*/ 1 h 3"/>
                      <a:gd name="T8" fmla="*/ 0 w 1"/>
                      <a:gd name="T9" fmla="*/ 1 h 3"/>
                      <a:gd name="T10" fmla="*/ 0 w 1"/>
                      <a:gd name="T11" fmla="*/ 2 h 3"/>
                      <a:gd name="T12" fmla="*/ 1 w 1"/>
                      <a:gd name="T13" fmla="*/ 2 h 3"/>
                      <a:gd name="T14" fmla="*/ 1 w 1"/>
                      <a:gd name="T15" fmla="*/ 1 h 3"/>
                      <a:gd name="T16" fmla="*/ 1 w 1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3" name="Freeform 2401">
                    <a:extLst>
                      <a:ext uri="{FF2B5EF4-FFF2-40B4-BE49-F238E27FC236}">
                        <a16:creationId xmlns:a16="http://schemas.microsoft.com/office/drawing/2014/main" id="{CC0A1F41-D55A-4B42-A9FF-7536630A4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62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1 w 1"/>
                      <a:gd name="T13" fmla="*/ 1 h 1"/>
                      <a:gd name="T14" fmla="*/ 1 w 1"/>
                      <a:gd name="T15" fmla="*/ 1 h 1"/>
                      <a:gd name="T16" fmla="*/ 0 w 1"/>
                      <a:gd name="T17" fmla="*/ 0 h 1"/>
                      <a:gd name="T18" fmla="*/ 0 w 1"/>
                      <a:gd name="T1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4" name="Freeform 2402">
                    <a:extLst>
                      <a:ext uri="{FF2B5EF4-FFF2-40B4-BE49-F238E27FC236}">
                        <a16:creationId xmlns:a16="http://schemas.microsoft.com/office/drawing/2014/main" id="{FC7B5BCE-0D17-4538-8612-958330CA1D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50"/>
                    <a:ext cx="5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2 h 2"/>
                      <a:gd name="T14" fmla="*/ 2 w 2"/>
                      <a:gd name="T1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5" name="Freeform 2403">
                    <a:extLst>
                      <a:ext uri="{FF2B5EF4-FFF2-40B4-BE49-F238E27FC236}">
                        <a16:creationId xmlns:a16="http://schemas.microsoft.com/office/drawing/2014/main" id="{717720C5-7DD5-4EA0-9EC2-04DDBC808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3701"/>
                    <a:ext cx="3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6" name="Freeform 2404">
                    <a:extLst>
                      <a:ext uri="{FF2B5EF4-FFF2-40B4-BE49-F238E27FC236}">
                        <a16:creationId xmlns:a16="http://schemas.microsoft.com/office/drawing/2014/main" id="{36B446A8-A005-42CD-BF0A-6C94CA20A6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" y="3154"/>
                    <a:ext cx="8" cy="13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0 h 5"/>
                      <a:gd name="T4" fmla="*/ 1 w 3"/>
                      <a:gd name="T5" fmla="*/ 1 h 5"/>
                      <a:gd name="T6" fmla="*/ 1 w 3"/>
                      <a:gd name="T7" fmla="*/ 1 h 5"/>
                      <a:gd name="T8" fmla="*/ 1 w 3"/>
                      <a:gd name="T9" fmla="*/ 1 h 5"/>
                      <a:gd name="T10" fmla="*/ 1 w 3"/>
                      <a:gd name="T11" fmla="*/ 1 h 5"/>
                      <a:gd name="T12" fmla="*/ 1 w 3"/>
                      <a:gd name="T13" fmla="*/ 1 h 5"/>
                      <a:gd name="T14" fmla="*/ 1 w 3"/>
                      <a:gd name="T15" fmla="*/ 2 h 5"/>
                      <a:gd name="T16" fmla="*/ 1 w 3"/>
                      <a:gd name="T17" fmla="*/ 2 h 5"/>
                      <a:gd name="T18" fmla="*/ 0 w 3"/>
                      <a:gd name="T19" fmla="*/ 3 h 5"/>
                      <a:gd name="T20" fmla="*/ 1 w 3"/>
                      <a:gd name="T21" fmla="*/ 5 h 5"/>
                      <a:gd name="T22" fmla="*/ 1 w 3"/>
                      <a:gd name="T23" fmla="*/ 5 h 5"/>
                      <a:gd name="T24" fmla="*/ 2 w 3"/>
                      <a:gd name="T25" fmla="*/ 4 h 5"/>
                      <a:gd name="T26" fmla="*/ 2 w 3"/>
                      <a:gd name="T27" fmla="*/ 3 h 5"/>
                      <a:gd name="T28" fmla="*/ 2 w 3"/>
                      <a:gd name="T29" fmla="*/ 2 h 5"/>
                      <a:gd name="T30" fmla="*/ 2 w 3"/>
                      <a:gd name="T31" fmla="*/ 1 h 5"/>
                      <a:gd name="T32" fmla="*/ 2 w 3"/>
                      <a:gd name="T33" fmla="*/ 1 h 5"/>
                      <a:gd name="T34" fmla="*/ 2 w 3"/>
                      <a:gd name="T35" fmla="*/ 1 h 5"/>
                      <a:gd name="T36" fmla="*/ 2 w 3"/>
                      <a:gd name="T37" fmla="*/ 1 h 5"/>
                      <a:gd name="T38" fmla="*/ 2 w 3"/>
                      <a:gd name="T3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7" name="Freeform 2405">
                    <a:extLst>
                      <a:ext uri="{FF2B5EF4-FFF2-40B4-BE49-F238E27FC236}">
                        <a16:creationId xmlns:a16="http://schemas.microsoft.com/office/drawing/2014/main" id="{EE673398-6E0A-44F2-AA11-75EC220AF2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2668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1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8" name="Freeform 2406">
                    <a:extLst>
                      <a:ext uri="{FF2B5EF4-FFF2-40B4-BE49-F238E27FC236}">
                        <a16:creationId xmlns:a16="http://schemas.microsoft.com/office/drawing/2014/main" id="{63F6E92E-084B-405F-B953-6F3D159749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6" y="3733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79" name="Freeform 2407">
                    <a:extLst>
                      <a:ext uri="{FF2B5EF4-FFF2-40B4-BE49-F238E27FC236}">
                        <a16:creationId xmlns:a16="http://schemas.microsoft.com/office/drawing/2014/main" id="{F5E7B4E3-D85A-403E-A08D-6B229E99F9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3" y="3736"/>
                    <a:ext cx="6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0 w 2"/>
                      <a:gd name="T7" fmla="*/ 0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2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0" name="Freeform 2408">
                    <a:extLst>
                      <a:ext uri="{FF2B5EF4-FFF2-40B4-BE49-F238E27FC236}">
                        <a16:creationId xmlns:a16="http://schemas.microsoft.com/office/drawing/2014/main" id="{EC6E0827-7CAA-4685-8F2B-BA8D807B1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9" y="2657"/>
                    <a:ext cx="16" cy="14"/>
                  </a:xfrm>
                  <a:custGeom>
                    <a:avLst/>
                    <a:gdLst>
                      <a:gd name="T0" fmla="*/ 0 w 6"/>
                      <a:gd name="T1" fmla="*/ 2 h 5"/>
                      <a:gd name="T2" fmla="*/ 0 w 6"/>
                      <a:gd name="T3" fmla="*/ 2 h 5"/>
                      <a:gd name="T4" fmla="*/ 0 w 6"/>
                      <a:gd name="T5" fmla="*/ 2 h 5"/>
                      <a:gd name="T6" fmla="*/ 0 w 6"/>
                      <a:gd name="T7" fmla="*/ 2 h 5"/>
                      <a:gd name="T8" fmla="*/ 1 w 6"/>
                      <a:gd name="T9" fmla="*/ 3 h 5"/>
                      <a:gd name="T10" fmla="*/ 3 w 6"/>
                      <a:gd name="T11" fmla="*/ 4 h 5"/>
                      <a:gd name="T12" fmla="*/ 3 w 6"/>
                      <a:gd name="T13" fmla="*/ 4 h 5"/>
                      <a:gd name="T14" fmla="*/ 3 w 6"/>
                      <a:gd name="T15" fmla="*/ 4 h 5"/>
                      <a:gd name="T16" fmla="*/ 3 w 6"/>
                      <a:gd name="T17" fmla="*/ 4 h 5"/>
                      <a:gd name="T18" fmla="*/ 5 w 6"/>
                      <a:gd name="T19" fmla="*/ 4 h 5"/>
                      <a:gd name="T20" fmla="*/ 6 w 6"/>
                      <a:gd name="T21" fmla="*/ 3 h 5"/>
                      <a:gd name="T22" fmla="*/ 5 w 6"/>
                      <a:gd name="T23" fmla="*/ 2 h 5"/>
                      <a:gd name="T24" fmla="*/ 4 w 6"/>
                      <a:gd name="T25" fmla="*/ 1 h 5"/>
                      <a:gd name="T26" fmla="*/ 2 w 6"/>
                      <a:gd name="T27" fmla="*/ 1 h 5"/>
                      <a:gd name="T28" fmla="*/ 2 w 6"/>
                      <a:gd name="T29" fmla="*/ 1 h 5"/>
                      <a:gd name="T30" fmla="*/ 2 w 6"/>
                      <a:gd name="T31" fmla="*/ 1 h 5"/>
                      <a:gd name="T32" fmla="*/ 2 w 6"/>
                      <a:gd name="T33" fmla="*/ 1 h 5"/>
                      <a:gd name="T34" fmla="*/ 0 w 6"/>
                      <a:gd name="T35" fmla="*/ 1 h 5"/>
                      <a:gd name="T36" fmla="*/ 0 w 6"/>
                      <a:gd name="T37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5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4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5"/>
                          <a:pt x="4" y="5"/>
                          <a:pt x="5" y="4"/>
                        </a:cubicBezTo>
                        <a:cubicBezTo>
                          <a:pt x="5" y="4"/>
                          <a:pt x="6" y="4"/>
                          <a:pt x="6" y="3"/>
                        </a:cubicBezTo>
                        <a:cubicBezTo>
                          <a:pt x="6" y="3"/>
                          <a:pt x="6" y="2"/>
                          <a:pt x="5" y="2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4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1" name="Freeform 2409">
                    <a:extLst>
                      <a:ext uri="{FF2B5EF4-FFF2-40B4-BE49-F238E27FC236}">
                        <a16:creationId xmlns:a16="http://schemas.microsoft.com/office/drawing/2014/main" id="{75D6430F-F0EB-485A-8998-EE2265E966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2" y="2652"/>
                    <a:ext cx="11" cy="8"/>
                  </a:xfrm>
                  <a:custGeom>
                    <a:avLst/>
                    <a:gdLst>
                      <a:gd name="T0" fmla="*/ 1 w 4"/>
                      <a:gd name="T1" fmla="*/ 3 h 3"/>
                      <a:gd name="T2" fmla="*/ 2 w 4"/>
                      <a:gd name="T3" fmla="*/ 3 h 3"/>
                      <a:gd name="T4" fmla="*/ 3 w 4"/>
                      <a:gd name="T5" fmla="*/ 2 h 3"/>
                      <a:gd name="T6" fmla="*/ 4 w 4"/>
                      <a:gd name="T7" fmla="*/ 1 h 3"/>
                      <a:gd name="T8" fmla="*/ 4 w 4"/>
                      <a:gd name="T9" fmla="*/ 1 h 3"/>
                      <a:gd name="T10" fmla="*/ 3 w 4"/>
                      <a:gd name="T11" fmla="*/ 1 h 3"/>
                      <a:gd name="T12" fmla="*/ 3 w 4"/>
                      <a:gd name="T13" fmla="*/ 1 h 3"/>
                      <a:gd name="T14" fmla="*/ 2 w 4"/>
                      <a:gd name="T15" fmla="*/ 1 h 3"/>
                      <a:gd name="T16" fmla="*/ 0 w 4"/>
                      <a:gd name="T17" fmla="*/ 1 h 3"/>
                      <a:gd name="T18" fmla="*/ 0 w 4"/>
                      <a:gd name="T19" fmla="*/ 1 h 3"/>
                      <a:gd name="T20" fmla="*/ 0 w 4"/>
                      <a:gd name="T21" fmla="*/ 2 h 3"/>
                      <a:gd name="T22" fmla="*/ 0 w 4"/>
                      <a:gd name="T23" fmla="*/ 2 h 3"/>
                      <a:gd name="T24" fmla="*/ 1 w 4"/>
                      <a:gd name="T2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2" name="Freeform 2410">
                    <a:extLst>
                      <a:ext uri="{FF2B5EF4-FFF2-40B4-BE49-F238E27FC236}">
                        <a16:creationId xmlns:a16="http://schemas.microsoft.com/office/drawing/2014/main" id="{ACAA0543-20DB-4980-9155-544AC0D918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2647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2 h 2"/>
                      <a:gd name="T12" fmla="*/ 1 w 1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3" name="Freeform 2411">
                    <a:extLst>
                      <a:ext uri="{FF2B5EF4-FFF2-40B4-BE49-F238E27FC236}">
                        <a16:creationId xmlns:a16="http://schemas.microsoft.com/office/drawing/2014/main" id="{FB3A8463-8994-460D-81CE-1718CD55B3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284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0 h 2"/>
                      <a:gd name="T12" fmla="*/ 1 w 2"/>
                      <a:gd name="T13" fmla="*/ 0 h 2"/>
                      <a:gd name="T14" fmla="*/ 1 w 2"/>
                      <a:gd name="T15" fmla="*/ 0 h 2"/>
                      <a:gd name="T16" fmla="*/ 0 w 2"/>
                      <a:gd name="T17" fmla="*/ 1 h 2"/>
                      <a:gd name="T18" fmla="*/ 1 w 2"/>
                      <a:gd name="T19" fmla="*/ 1 h 2"/>
                      <a:gd name="T20" fmla="*/ 1 w 2"/>
                      <a:gd name="T2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4" name="Freeform 2412">
                    <a:extLst>
                      <a:ext uri="{FF2B5EF4-FFF2-40B4-BE49-F238E27FC236}">
                        <a16:creationId xmlns:a16="http://schemas.microsoft.com/office/drawing/2014/main" id="{E9C3CE30-5435-423A-BEA8-762FA171B2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3789"/>
                    <a:ext cx="22" cy="19"/>
                  </a:xfrm>
                  <a:custGeom>
                    <a:avLst/>
                    <a:gdLst>
                      <a:gd name="T0" fmla="*/ 8 w 8"/>
                      <a:gd name="T1" fmla="*/ 5 h 7"/>
                      <a:gd name="T2" fmla="*/ 8 w 8"/>
                      <a:gd name="T3" fmla="*/ 5 h 7"/>
                      <a:gd name="T4" fmla="*/ 8 w 8"/>
                      <a:gd name="T5" fmla="*/ 5 h 7"/>
                      <a:gd name="T6" fmla="*/ 7 w 8"/>
                      <a:gd name="T7" fmla="*/ 3 h 7"/>
                      <a:gd name="T8" fmla="*/ 6 w 8"/>
                      <a:gd name="T9" fmla="*/ 3 h 7"/>
                      <a:gd name="T10" fmla="*/ 5 w 8"/>
                      <a:gd name="T11" fmla="*/ 2 h 7"/>
                      <a:gd name="T12" fmla="*/ 4 w 8"/>
                      <a:gd name="T13" fmla="*/ 1 h 7"/>
                      <a:gd name="T14" fmla="*/ 2 w 8"/>
                      <a:gd name="T15" fmla="*/ 0 h 7"/>
                      <a:gd name="T16" fmla="*/ 2 w 8"/>
                      <a:gd name="T17" fmla="*/ 0 h 7"/>
                      <a:gd name="T18" fmla="*/ 1 w 8"/>
                      <a:gd name="T19" fmla="*/ 0 h 7"/>
                      <a:gd name="T20" fmla="*/ 1 w 8"/>
                      <a:gd name="T21" fmla="*/ 0 h 7"/>
                      <a:gd name="T22" fmla="*/ 1 w 8"/>
                      <a:gd name="T23" fmla="*/ 0 h 7"/>
                      <a:gd name="T24" fmla="*/ 1 w 8"/>
                      <a:gd name="T25" fmla="*/ 0 h 7"/>
                      <a:gd name="T26" fmla="*/ 1 w 8"/>
                      <a:gd name="T27" fmla="*/ 0 h 7"/>
                      <a:gd name="T28" fmla="*/ 1 w 8"/>
                      <a:gd name="T29" fmla="*/ 1 h 7"/>
                      <a:gd name="T30" fmla="*/ 2 w 8"/>
                      <a:gd name="T31" fmla="*/ 1 h 7"/>
                      <a:gd name="T32" fmla="*/ 2 w 8"/>
                      <a:gd name="T33" fmla="*/ 1 h 7"/>
                      <a:gd name="T34" fmla="*/ 2 w 8"/>
                      <a:gd name="T35" fmla="*/ 2 h 7"/>
                      <a:gd name="T36" fmla="*/ 2 w 8"/>
                      <a:gd name="T37" fmla="*/ 4 h 7"/>
                      <a:gd name="T38" fmla="*/ 3 w 8"/>
                      <a:gd name="T39" fmla="*/ 4 h 7"/>
                      <a:gd name="T40" fmla="*/ 3 w 8"/>
                      <a:gd name="T41" fmla="*/ 4 h 7"/>
                      <a:gd name="T42" fmla="*/ 2 w 8"/>
                      <a:gd name="T43" fmla="*/ 4 h 7"/>
                      <a:gd name="T44" fmla="*/ 2 w 8"/>
                      <a:gd name="T45" fmla="*/ 6 h 7"/>
                      <a:gd name="T46" fmla="*/ 3 w 8"/>
                      <a:gd name="T47" fmla="*/ 7 h 7"/>
                      <a:gd name="T48" fmla="*/ 5 w 8"/>
                      <a:gd name="T49" fmla="*/ 6 h 7"/>
                      <a:gd name="T50" fmla="*/ 6 w 8"/>
                      <a:gd name="T51" fmla="*/ 4 h 7"/>
                      <a:gd name="T52" fmla="*/ 6 w 8"/>
                      <a:gd name="T53" fmla="*/ 5 h 7"/>
                      <a:gd name="T54" fmla="*/ 6 w 8"/>
                      <a:gd name="T55" fmla="*/ 5 h 7"/>
                      <a:gd name="T56" fmla="*/ 8 w 8"/>
                      <a:gd name="T57" fmla="*/ 5 h 7"/>
                      <a:gd name="T58" fmla="*/ 8 w 8"/>
                      <a:gd name="T59" fmla="*/ 5 h 7"/>
                      <a:gd name="T60" fmla="*/ 8 w 8"/>
                      <a:gd name="T61" fmla="*/ 5 h 7"/>
                      <a:gd name="T62" fmla="*/ 8 w 8"/>
                      <a:gd name="T63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" h="7">
                        <a:moveTo>
                          <a:pt x="8" y="5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3"/>
                          <a:pt x="8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5" y="2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6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4" y="6"/>
                          <a:pt x="4" y="6"/>
                          <a:pt x="5" y="6"/>
                        </a:cubicBezTo>
                        <a:cubicBezTo>
                          <a:pt x="5" y="6"/>
                          <a:pt x="5" y="5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5" name="Freeform 2413">
                    <a:extLst>
                      <a:ext uri="{FF2B5EF4-FFF2-40B4-BE49-F238E27FC236}">
                        <a16:creationId xmlns:a16="http://schemas.microsoft.com/office/drawing/2014/main" id="{2B70252F-BEE6-4BEC-864B-036B8C2D22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33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6" name="Freeform 2414">
                    <a:extLst>
                      <a:ext uri="{FF2B5EF4-FFF2-40B4-BE49-F238E27FC236}">
                        <a16:creationId xmlns:a16="http://schemas.microsoft.com/office/drawing/2014/main" id="{CF919045-A7CD-4279-9700-B8AA3C667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7" y="383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7" name="Freeform 2415">
                    <a:extLst>
                      <a:ext uri="{FF2B5EF4-FFF2-40B4-BE49-F238E27FC236}">
                        <a16:creationId xmlns:a16="http://schemas.microsoft.com/office/drawing/2014/main" id="{80FE840D-FEF8-4154-924F-8047C8609B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835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0 w 2"/>
                      <a:gd name="T11" fmla="*/ 0 h 1"/>
                      <a:gd name="T12" fmla="*/ 1 w 2"/>
                      <a:gd name="T13" fmla="*/ 0 h 1"/>
                      <a:gd name="T14" fmla="*/ 1 w 2"/>
                      <a:gd name="T1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8" name="Freeform 2416">
                    <a:extLst>
                      <a:ext uri="{FF2B5EF4-FFF2-40B4-BE49-F238E27FC236}">
                        <a16:creationId xmlns:a16="http://schemas.microsoft.com/office/drawing/2014/main" id="{3B23EB87-7F8F-419C-A203-31EF9109FD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6" y="2630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89" name="Freeform 2417">
                    <a:extLst>
                      <a:ext uri="{FF2B5EF4-FFF2-40B4-BE49-F238E27FC236}">
                        <a16:creationId xmlns:a16="http://schemas.microsoft.com/office/drawing/2014/main" id="{4CD868DD-7D2B-4253-94F8-D7DF61902A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3848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0" name="Freeform 2418">
                    <a:extLst>
                      <a:ext uri="{FF2B5EF4-FFF2-40B4-BE49-F238E27FC236}">
                        <a16:creationId xmlns:a16="http://schemas.microsoft.com/office/drawing/2014/main" id="{735F3E7C-49C3-441E-AC35-EB1F24597F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88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1" name="Freeform 2419">
                    <a:extLst>
                      <a:ext uri="{FF2B5EF4-FFF2-40B4-BE49-F238E27FC236}">
                        <a16:creationId xmlns:a16="http://schemas.microsoft.com/office/drawing/2014/main" id="{AD88ABDE-8AA6-4DCE-94EA-E49189C2D4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5" y="2612"/>
                    <a:ext cx="21" cy="13"/>
                  </a:xfrm>
                  <a:custGeom>
                    <a:avLst/>
                    <a:gdLst>
                      <a:gd name="T0" fmla="*/ 1 w 8"/>
                      <a:gd name="T1" fmla="*/ 1 h 5"/>
                      <a:gd name="T2" fmla="*/ 2 w 8"/>
                      <a:gd name="T3" fmla="*/ 2 h 5"/>
                      <a:gd name="T4" fmla="*/ 2 w 8"/>
                      <a:gd name="T5" fmla="*/ 3 h 5"/>
                      <a:gd name="T6" fmla="*/ 4 w 8"/>
                      <a:gd name="T7" fmla="*/ 3 h 5"/>
                      <a:gd name="T8" fmla="*/ 4 w 8"/>
                      <a:gd name="T9" fmla="*/ 4 h 5"/>
                      <a:gd name="T10" fmla="*/ 5 w 8"/>
                      <a:gd name="T11" fmla="*/ 4 h 5"/>
                      <a:gd name="T12" fmla="*/ 6 w 8"/>
                      <a:gd name="T13" fmla="*/ 5 h 5"/>
                      <a:gd name="T14" fmla="*/ 6 w 8"/>
                      <a:gd name="T15" fmla="*/ 5 h 5"/>
                      <a:gd name="T16" fmla="*/ 7 w 8"/>
                      <a:gd name="T17" fmla="*/ 5 h 5"/>
                      <a:gd name="T18" fmla="*/ 8 w 8"/>
                      <a:gd name="T19" fmla="*/ 3 h 5"/>
                      <a:gd name="T20" fmla="*/ 8 w 8"/>
                      <a:gd name="T21" fmla="*/ 3 h 5"/>
                      <a:gd name="T22" fmla="*/ 6 w 8"/>
                      <a:gd name="T23" fmla="*/ 2 h 5"/>
                      <a:gd name="T24" fmla="*/ 5 w 8"/>
                      <a:gd name="T25" fmla="*/ 3 h 5"/>
                      <a:gd name="T26" fmla="*/ 5 w 8"/>
                      <a:gd name="T27" fmla="*/ 2 h 5"/>
                      <a:gd name="T28" fmla="*/ 4 w 8"/>
                      <a:gd name="T29" fmla="*/ 1 h 5"/>
                      <a:gd name="T30" fmla="*/ 3 w 8"/>
                      <a:gd name="T31" fmla="*/ 1 h 5"/>
                      <a:gd name="T32" fmla="*/ 3 w 8"/>
                      <a:gd name="T33" fmla="*/ 0 h 5"/>
                      <a:gd name="T34" fmla="*/ 2 w 8"/>
                      <a:gd name="T35" fmla="*/ 0 h 5"/>
                      <a:gd name="T36" fmla="*/ 1 w 8"/>
                      <a:gd name="T37" fmla="*/ 1 h 5"/>
                      <a:gd name="T38" fmla="*/ 1 w 8"/>
                      <a:gd name="T3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" h="5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4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4"/>
                          <a:pt x="8" y="4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2"/>
                          <a:pt x="7" y="2"/>
                          <a:pt x="6" y="2"/>
                        </a:cubicBezTo>
                        <a:cubicBezTo>
                          <a:pt x="6" y="2"/>
                          <a:pt x="6" y="3"/>
                          <a:pt x="5" y="3"/>
                        </a:cubicBezTo>
                        <a:cubicBezTo>
                          <a:pt x="5" y="3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4" y="1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2" name="Freeform 2420">
                    <a:extLst>
                      <a:ext uri="{FF2B5EF4-FFF2-40B4-BE49-F238E27FC236}">
                        <a16:creationId xmlns:a16="http://schemas.microsoft.com/office/drawing/2014/main" id="{FDD5EFBB-771C-4F8F-BDE5-F8E419AFB1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2" y="39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3" name="Freeform 2421">
                    <a:extLst>
                      <a:ext uri="{FF2B5EF4-FFF2-40B4-BE49-F238E27FC236}">
                        <a16:creationId xmlns:a16="http://schemas.microsoft.com/office/drawing/2014/main" id="{F2845C07-EEC8-4DB9-B00F-793F02EA01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8" y="3923"/>
                    <a:ext cx="14" cy="11"/>
                  </a:xfrm>
                  <a:custGeom>
                    <a:avLst/>
                    <a:gdLst>
                      <a:gd name="T0" fmla="*/ 4 w 5"/>
                      <a:gd name="T1" fmla="*/ 2 h 4"/>
                      <a:gd name="T2" fmla="*/ 4 w 5"/>
                      <a:gd name="T3" fmla="*/ 2 h 4"/>
                      <a:gd name="T4" fmla="*/ 1 w 5"/>
                      <a:gd name="T5" fmla="*/ 0 h 4"/>
                      <a:gd name="T6" fmla="*/ 0 w 5"/>
                      <a:gd name="T7" fmla="*/ 0 h 4"/>
                      <a:gd name="T8" fmla="*/ 0 w 5"/>
                      <a:gd name="T9" fmla="*/ 1 h 4"/>
                      <a:gd name="T10" fmla="*/ 0 w 5"/>
                      <a:gd name="T11" fmla="*/ 1 h 4"/>
                      <a:gd name="T12" fmla="*/ 0 w 5"/>
                      <a:gd name="T13" fmla="*/ 2 h 4"/>
                      <a:gd name="T14" fmla="*/ 2 w 5"/>
                      <a:gd name="T15" fmla="*/ 3 h 4"/>
                      <a:gd name="T16" fmla="*/ 4 w 5"/>
                      <a:gd name="T17" fmla="*/ 4 h 4"/>
                      <a:gd name="T18" fmla="*/ 5 w 5"/>
                      <a:gd name="T19" fmla="*/ 3 h 4"/>
                      <a:gd name="T20" fmla="*/ 4 w 5"/>
                      <a:gd name="T21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" h="4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3" y="4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4" name="Freeform 2422">
                    <a:extLst>
                      <a:ext uri="{FF2B5EF4-FFF2-40B4-BE49-F238E27FC236}">
                        <a16:creationId xmlns:a16="http://schemas.microsoft.com/office/drawing/2014/main" id="{B59E48E5-EEF0-4D0C-A9E9-5E65C8C9FF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6" y="394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5" name="Freeform 2423">
                    <a:extLst>
                      <a:ext uri="{FF2B5EF4-FFF2-40B4-BE49-F238E27FC236}">
                        <a16:creationId xmlns:a16="http://schemas.microsoft.com/office/drawing/2014/main" id="{C885342A-A692-46A9-8393-2687984D6B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1" y="3017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0 h 2"/>
                      <a:gd name="T6" fmla="*/ 0 w 2"/>
                      <a:gd name="T7" fmla="*/ 0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6" name="Freeform 2424">
                    <a:extLst>
                      <a:ext uri="{FF2B5EF4-FFF2-40B4-BE49-F238E27FC236}">
                        <a16:creationId xmlns:a16="http://schemas.microsoft.com/office/drawing/2014/main" id="{91D64444-EACE-4557-A1E4-50B6314365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6" y="2577"/>
                    <a:ext cx="5" cy="5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2 w 2"/>
                      <a:gd name="T7" fmla="*/ 0 h 2"/>
                      <a:gd name="T8" fmla="*/ 2 w 2"/>
                      <a:gd name="T9" fmla="*/ 0 h 2"/>
                      <a:gd name="T10" fmla="*/ 2 w 2"/>
                      <a:gd name="T11" fmla="*/ 0 h 2"/>
                      <a:gd name="T12" fmla="*/ 2 w 2"/>
                      <a:gd name="T13" fmla="*/ 0 h 2"/>
                      <a:gd name="T14" fmla="*/ 2 w 2"/>
                      <a:gd name="T15" fmla="*/ 0 h 2"/>
                      <a:gd name="T16" fmla="*/ 2 w 2"/>
                      <a:gd name="T17" fmla="*/ 0 h 2"/>
                      <a:gd name="T18" fmla="*/ 1 w 2"/>
                      <a:gd name="T19" fmla="*/ 0 h 2"/>
                      <a:gd name="T20" fmla="*/ 1 w 2"/>
                      <a:gd name="T21" fmla="*/ 0 h 2"/>
                      <a:gd name="T22" fmla="*/ 1 w 2"/>
                      <a:gd name="T23" fmla="*/ 0 h 2"/>
                      <a:gd name="T24" fmla="*/ 1 w 2"/>
                      <a:gd name="T25" fmla="*/ 0 h 2"/>
                      <a:gd name="T26" fmla="*/ 0 w 2"/>
                      <a:gd name="T27" fmla="*/ 0 h 2"/>
                      <a:gd name="T28" fmla="*/ 1 w 2"/>
                      <a:gd name="T29" fmla="*/ 1 h 2"/>
                      <a:gd name="T30" fmla="*/ 2 w 2"/>
                      <a:gd name="T3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7" name="Freeform 2425">
                    <a:extLst>
                      <a:ext uri="{FF2B5EF4-FFF2-40B4-BE49-F238E27FC236}">
                        <a16:creationId xmlns:a16="http://schemas.microsoft.com/office/drawing/2014/main" id="{709FD323-F17C-4A45-A594-58E2E853B3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3982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8" name="Oval 2426">
                    <a:extLst>
                      <a:ext uri="{FF2B5EF4-FFF2-40B4-BE49-F238E27FC236}">
                        <a16:creationId xmlns:a16="http://schemas.microsoft.com/office/drawing/2014/main" id="{F9C690D0-35CA-4085-A1D5-FFCAA39960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11" y="398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099" name="Freeform 2427">
                    <a:extLst>
                      <a:ext uri="{FF2B5EF4-FFF2-40B4-BE49-F238E27FC236}">
                        <a16:creationId xmlns:a16="http://schemas.microsoft.com/office/drawing/2014/main" id="{346FC22F-CBB5-4AFF-8485-3B1636E0E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" y="3985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1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0" name="Freeform 2428">
                    <a:extLst>
                      <a:ext uri="{FF2B5EF4-FFF2-40B4-BE49-F238E27FC236}">
                        <a16:creationId xmlns:a16="http://schemas.microsoft.com/office/drawing/2014/main" id="{2617EC54-20CF-4576-9A38-015A2AD79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3" y="3996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1" name="Freeform 2429">
                    <a:extLst>
                      <a:ext uri="{FF2B5EF4-FFF2-40B4-BE49-F238E27FC236}">
                        <a16:creationId xmlns:a16="http://schemas.microsoft.com/office/drawing/2014/main" id="{899FC70F-248D-4402-9DA1-C23FCAFC19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5" y="256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2" name="Freeform 2430">
                    <a:extLst>
                      <a:ext uri="{FF2B5EF4-FFF2-40B4-BE49-F238E27FC236}">
                        <a16:creationId xmlns:a16="http://schemas.microsoft.com/office/drawing/2014/main" id="{C67BD65F-A14B-4CA7-99DA-A75F2E644F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4" y="4052"/>
                    <a:ext cx="11" cy="8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3 w 4"/>
                      <a:gd name="T3" fmla="*/ 1 h 3"/>
                      <a:gd name="T4" fmla="*/ 2 w 4"/>
                      <a:gd name="T5" fmla="*/ 1 h 3"/>
                      <a:gd name="T6" fmla="*/ 0 w 4"/>
                      <a:gd name="T7" fmla="*/ 0 h 3"/>
                      <a:gd name="T8" fmla="*/ 0 w 4"/>
                      <a:gd name="T9" fmla="*/ 0 h 3"/>
                      <a:gd name="T10" fmla="*/ 0 w 4"/>
                      <a:gd name="T11" fmla="*/ 1 h 3"/>
                      <a:gd name="T12" fmla="*/ 2 w 4"/>
                      <a:gd name="T13" fmla="*/ 2 h 3"/>
                      <a:gd name="T14" fmla="*/ 2 w 4"/>
                      <a:gd name="T15" fmla="*/ 2 h 3"/>
                      <a:gd name="T16" fmla="*/ 3 w 4"/>
                      <a:gd name="T17" fmla="*/ 2 h 3"/>
                      <a:gd name="T18" fmla="*/ 3 w 4"/>
                      <a:gd name="T19" fmla="*/ 2 h 3"/>
                      <a:gd name="T20" fmla="*/ 3 w 4"/>
                      <a:gd name="T21" fmla="*/ 3 h 3"/>
                      <a:gd name="T22" fmla="*/ 4 w 4"/>
                      <a:gd name="T23" fmla="*/ 2 h 3"/>
                      <a:gd name="T24" fmla="*/ 4 w 4"/>
                      <a:gd name="T25" fmla="*/ 2 h 3"/>
                      <a:gd name="T26" fmla="*/ 4 w 4"/>
                      <a:gd name="T27" fmla="*/ 2 h 3"/>
                      <a:gd name="T28" fmla="*/ 4 w 4"/>
                      <a:gd name="T2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3" name="Freeform 2431">
                    <a:extLst>
                      <a:ext uri="{FF2B5EF4-FFF2-40B4-BE49-F238E27FC236}">
                        <a16:creationId xmlns:a16="http://schemas.microsoft.com/office/drawing/2014/main" id="{6554ED38-ED72-462D-85B2-E106B01F56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20" y="2555"/>
                    <a:ext cx="11" cy="8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0 w 4"/>
                      <a:gd name="T3" fmla="*/ 1 h 3"/>
                      <a:gd name="T4" fmla="*/ 0 w 4"/>
                      <a:gd name="T5" fmla="*/ 1 h 3"/>
                      <a:gd name="T6" fmla="*/ 0 w 4"/>
                      <a:gd name="T7" fmla="*/ 1 h 3"/>
                      <a:gd name="T8" fmla="*/ 0 w 4"/>
                      <a:gd name="T9" fmla="*/ 1 h 3"/>
                      <a:gd name="T10" fmla="*/ 0 w 4"/>
                      <a:gd name="T11" fmla="*/ 1 h 3"/>
                      <a:gd name="T12" fmla="*/ 2 w 4"/>
                      <a:gd name="T13" fmla="*/ 2 h 3"/>
                      <a:gd name="T14" fmla="*/ 2 w 4"/>
                      <a:gd name="T15" fmla="*/ 2 h 3"/>
                      <a:gd name="T16" fmla="*/ 2 w 4"/>
                      <a:gd name="T17" fmla="*/ 2 h 3"/>
                      <a:gd name="T18" fmla="*/ 2 w 4"/>
                      <a:gd name="T19" fmla="*/ 2 h 3"/>
                      <a:gd name="T20" fmla="*/ 4 w 4"/>
                      <a:gd name="T21" fmla="*/ 2 h 3"/>
                      <a:gd name="T22" fmla="*/ 4 w 4"/>
                      <a:gd name="T23" fmla="*/ 1 h 3"/>
                      <a:gd name="T24" fmla="*/ 4 w 4"/>
                      <a:gd name="T25" fmla="*/ 1 h 3"/>
                      <a:gd name="T26" fmla="*/ 4 w 4"/>
                      <a:gd name="T27" fmla="*/ 1 h 3"/>
                      <a:gd name="T28" fmla="*/ 4 w 4"/>
                      <a:gd name="T29" fmla="*/ 1 h 3"/>
                      <a:gd name="T30" fmla="*/ 3 w 4"/>
                      <a:gd name="T31" fmla="*/ 0 h 3"/>
                      <a:gd name="T32" fmla="*/ 0 w 4"/>
                      <a:gd name="T33" fmla="*/ 0 h 3"/>
                      <a:gd name="T34" fmla="*/ 0 w 4"/>
                      <a:gd name="T35" fmla="*/ 1 h 3"/>
                      <a:gd name="T36" fmla="*/ 0 w 4"/>
                      <a:gd name="T37" fmla="*/ 1 h 3"/>
                      <a:gd name="T38" fmla="*/ 0 w 4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3" y="3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4" name="Freeform 2432">
                    <a:extLst>
                      <a:ext uri="{FF2B5EF4-FFF2-40B4-BE49-F238E27FC236}">
                        <a16:creationId xmlns:a16="http://schemas.microsoft.com/office/drawing/2014/main" id="{A7BB5197-2359-4640-9AF0-7B66D85F047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899" y="2545"/>
                    <a:ext cx="13" cy="10"/>
                  </a:xfrm>
                  <a:custGeom>
                    <a:avLst/>
                    <a:gdLst>
                      <a:gd name="T0" fmla="*/ 0 w 5"/>
                      <a:gd name="T1" fmla="*/ 1 h 4"/>
                      <a:gd name="T2" fmla="*/ 0 w 5"/>
                      <a:gd name="T3" fmla="*/ 1 h 4"/>
                      <a:gd name="T4" fmla="*/ 1 w 5"/>
                      <a:gd name="T5" fmla="*/ 2 h 4"/>
                      <a:gd name="T6" fmla="*/ 1 w 5"/>
                      <a:gd name="T7" fmla="*/ 3 h 4"/>
                      <a:gd name="T8" fmla="*/ 1 w 5"/>
                      <a:gd name="T9" fmla="*/ 3 h 4"/>
                      <a:gd name="T10" fmla="*/ 1 w 5"/>
                      <a:gd name="T11" fmla="*/ 4 h 4"/>
                      <a:gd name="T12" fmla="*/ 3 w 5"/>
                      <a:gd name="T13" fmla="*/ 4 h 4"/>
                      <a:gd name="T14" fmla="*/ 3 w 5"/>
                      <a:gd name="T15" fmla="*/ 4 h 4"/>
                      <a:gd name="T16" fmla="*/ 4 w 5"/>
                      <a:gd name="T17" fmla="*/ 3 h 4"/>
                      <a:gd name="T18" fmla="*/ 5 w 5"/>
                      <a:gd name="T19" fmla="*/ 2 h 4"/>
                      <a:gd name="T20" fmla="*/ 4 w 5"/>
                      <a:gd name="T21" fmla="*/ 2 h 4"/>
                      <a:gd name="T22" fmla="*/ 4 w 5"/>
                      <a:gd name="T23" fmla="*/ 2 h 4"/>
                      <a:gd name="T24" fmla="*/ 4 w 5"/>
                      <a:gd name="T25" fmla="*/ 2 h 4"/>
                      <a:gd name="T26" fmla="*/ 4 w 5"/>
                      <a:gd name="T27" fmla="*/ 1 h 4"/>
                      <a:gd name="T28" fmla="*/ 3 w 5"/>
                      <a:gd name="T29" fmla="*/ 1 h 4"/>
                      <a:gd name="T30" fmla="*/ 2 w 5"/>
                      <a:gd name="T31" fmla="*/ 0 h 4"/>
                      <a:gd name="T32" fmla="*/ 1 w 5"/>
                      <a:gd name="T33" fmla="*/ 1 h 4"/>
                      <a:gd name="T34" fmla="*/ 0 w 5"/>
                      <a:gd name="T35" fmla="*/ 0 h 4"/>
                      <a:gd name="T36" fmla="*/ 0 w 5"/>
                      <a:gd name="T37" fmla="*/ 1 h 4"/>
                      <a:gd name="T38" fmla="*/ 4 w 5"/>
                      <a:gd name="T39" fmla="*/ 2 h 4"/>
                      <a:gd name="T40" fmla="*/ 4 w 5"/>
                      <a:gd name="T41" fmla="*/ 2 h 4"/>
                      <a:gd name="T42" fmla="*/ 4 w 5"/>
                      <a:gd name="T43" fmla="*/ 2 h 4"/>
                      <a:gd name="T44" fmla="*/ 4 w 5"/>
                      <a:gd name="T45" fmla="*/ 2 h 4"/>
                      <a:gd name="T46" fmla="*/ 4 w 5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" h="4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3"/>
                        </a:cubicBezTo>
                        <a:cubicBezTo>
                          <a:pt x="5" y="3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5" name="Freeform 2433">
                    <a:extLst>
                      <a:ext uri="{FF2B5EF4-FFF2-40B4-BE49-F238E27FC236}">
                        <a16:creationId xmlns:a16="http://schemas.microsoft.com/office/drawing/2014/main" id="{9793AD5F-1D55-454D-A017-BC16F01B97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54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6" name="Rectangle 2434">
                    <a:extLst>
                      <a:ext uri="{FF2B5EF4-FFF2-40B4-BE49-F238E27FC236}">
                        <a16:creationId xmlns:a16="http://schemas.microsoft.com/office/drawing/2014/main" id="{D7954A05-2348-4901-84F2-19558DB58B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10" y="4090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7" name="Freeform 2435">
                    <a:extLst>
                      <a:ext uri="{FF2B5EF4-FFF2-40B4-BE49-F238E27FC236}">
                        <a16:creationId xmlns:a16="http://schemas.microsoft.com/office/drawing/2014/main" id="{49117280-7189-496E-ABBD-F8AF1375EF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0" y="3054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0 w 1"/>
                      <a:gd name="T9" fmla="*/ 1 h 2"/>
                      <a:gd name="T10" fmla="*/ 0 w 1"/>
                      <a:gd name="T11" fmla="*/ 1 h 2"/>
                      <a:gd name="T12" fmla="*/ 0 w 1"/>
                      <a:gd name="T13" fmla="*/ 2 h 2"/>
                      <a:gd name="T14" fmla="*/ 1 w 1"/>
                      <a:gd name="T15" fmla="*/ 1 h 2"/>
                      <a:gd name="T16" fmla="*/ 0 w 1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8" name="Rectangle 2436">
                    <a:extLst>
                      <a:ext uri="{FF2B5EF4-FFF2-40B4-BE49-F238E27FC236}">
                        <a16:creationId xmlns:a16="http://schemas.microsoft.com/office/drawing/2014/main" id="{BE4E124E-E1CF-4E23-8762-E4629C5EA4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92" y="4095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09" name="Freeform 2437">
                    <a:extLst>
                      <a:ext uri="{FF2B5EF4-FFF2-40B4-BE49-F238E27FC236}">
                        <a16:creationId xmlns:a16="http://schemas.microsoft.com/office/drawing/2014/main" id="{F22A7EF1-921A-4B2B-A3A6-6B9784DFB1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1" y="4098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0 h 1"/>
                      <a:gd name="T14" fmla="*/ 1 w 1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0" name="Oval 2438">
                    <a:extLst>
                      <a:ext uri="{FF2B5EF4-FFF2-40B4-BE49-F238E27FC236}">
                        <a16:creationId xmlns:a16="http://schemas.microsoft.com/office/drawing/2014/main" id="{A56BE0B5-2052-484B-86B9-2C91A48651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13" y="4100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1" name="Oval 2439">
                    <a:extLst>
                      <a:ext uri="{FF2B5EF4-FFF2-40B4-BE49-F238E27FC236}">
                        <a16:creationId xmlns:a16="http://schemas.microsoft.com/office/drawing/2014/main" id="{1756D945-050E-4E7D-A84F-36B1DA1C11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09" y="4100"/>
                    <a:ext cx="1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2" name="Freeform 2440">
                    <a:extLst>
                      <a:ext uri="{FF2B5EF4-FFF2-40B4-BE49-F238E27FC236}">
                        <a16:creationId xmlns:a16="http://schemas.microsoft.com/office/drawing/2014/main" id="{9EB0FFBD-780A-40E8-B157-3EFFEAAFAA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8" y="4103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2 w 2"/>
                      <a:gd name="T11" fmla="*/ 1 h 1"/>
                      <a:gd name="T12" fmla="*/ 2 w 2"/>
                      <a:gd name="T13" fmla="*/ 1 h 1"/>
                      <a:gd name="T14" fmla="*/ 2 w 2"/>
                      <a:gd name="T15" fmla="*/ 1 h 1"/>
                      <a:gd name="T16" fmla="*/ 2 w 2"/>
                      <a:gd name="T17" fmla="*/ 0 h 1"/>
                      <a:gd name="T18" fmla="*/ 1 w 2"/>
                      <a:gd name="T1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3" name="Rectangle 2441">
                    <a:extLst>
                      <a:ext uri="{FF2B5EF4-FFF2-40B4-BE49-F238E27FC236}">
                        <a16:creationId xmlns:a16="http://schemas.microsoft.com/office/drawing/2014/main" id="{28E665E5-7D2B-4AF7-84C8-5656047182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81" y="4108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4" name="Rectangle 2442">
                    <a:extLst>
                      <a:ext uri="{FF2B5EF4-FFF2-40B4-BE49-F238E27FC236}">
                        <a16:creationId xmlns:a16="http://schemas.microsoft.com/office/drawing/2014/main" id="{D32ED6F2-A2FE-448F-83B9-CE461E3DEB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2" y="4114"/>
                    <a:ext cx="1" cy="1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5" name="Freeform 2443">
                    <a:extLst>
                      <a:ext uri="{FF2B5EF4-FFF2-40B4-BE49-F238E27FC236}">
                        <a16:creationId xmlns:a16="http://schemas.microsoft.com/office/drawing/2014/main" id="{9237F555-C481-4388-BE92-4EA2E022E0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1" y="2794"/>
                    <a:ext cx="24" cy="22"/>
                  </a:xfrm>
                  <a:custGeom>
                    <a:avLst/>
                    <a:gdLst>
                      <a:gd name="T0" fmla="*/ 8 w 9"/>
                      <a:gd name="T1" fmla="*/ 1 h 8"/>
                      <a:gd name="T2" fmla="*/ 7 w 9"/>
                      <a:gd name="T3" fmla="*/ 0 h 8"/>
                      <a:gd name="T4" fmla="*/ 6 w 9"/>
                      <a:gd name="T5" fmla="*/ 0 h 8"/>
                      <a:gd name="T6" fmla="*/ 4 w 9"/>
                      <a:gd name="T7" fmla="*/ 1 h 8"/>
                      <a:gd name="T8" fmla="*/ 3 w 9"/>
                      <a:gd name="T9" fmla="*/ 3 h 8"/>
                      <a:gd name="T10" fmla="*/ 1 w 9"/>
                      <a:gd name="T11" fmla="*/ 5 h 8"/>
                      <a:gd name="T12" fmla="*/ 0 w 9"/>
                      <a:gd name="T13" fmla="*/ 6 h 8"/>
                      <a:gd name="T14" fmla="*/ 1 w 9"/>
                      <a:gd name="T15" fmla="*/ 7 h 8"/>
                      <a:gd name="T16" fmla="*/ 2 w 9"/>
                      <a:gd name="T17" fmla="*/ 7 h 8"/>
                      <a:gd name="T18" fmla="*/ 3 w 9"/>
                      <a:gd name="T19" fmla="*/ 5 h 8"/>
                      <a:gd name="T20" fmla="*/ 5 w 9"/>
                      <a:gd name="T21" fmla="*/ 3 h 8"/>
                      <a:gd name="T22" fmla="*/ 8 w 9"/>
                      <a:gd name="T23" fmla="*/ 2 h 8"/>
                      <a:gd name="T24" fmla="*/ 8 w 9"/>
                      <a:gd name="T2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9" h="8">
                        <a:moveTo>
                          <a:pt x="8" y="1"/>
                        </a:moveTo>
                        <a:cubicBezTo>
                          <a:pt x="8" y="1"/>
                          <a:pt x="8" y="0"/>
                          <a:pt x="7" y="0"/>
                        </a:cubicBezTo>
                        <a:cubicBezTo>
                          <a:pt x="7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3" y="2"/>
                          <a:pt x="4" y="3"/>
                          <a:pt x="3" y="3"/>
                        </a:cubicBezTo>
                        <a:cubicBezTo>
                          <a:pt x="3" y="4"/>
                          <a:pt x="2" y="4"/>
                          <a:pt x="1" y="5"/>
                        </a:cubicBezTo>
                        <a:cubicBezTo>
                          <a:pt x="1" y="5"/>
                          <a:pt x="1" y="6"/>
                          <a:pt x="0" y="6"/>
                        </a:cubicBezTo>
                        <a:cubicBezTo>
                          <a:pt x="0" y="6"/>
                          <a:pt x="0" y="7"/>
                          <a:pt x="1" y="7"/>
                        </a:cubicBezTo>
                        <a:cubicBezTo>
                          <a:pt x="1" y="8"/>
                          <a:pt x="1" y="8"/>
                          <a:pt x="2" y="7"/>
                        </a:cubicBezTo>
                        <a:cubicBezTo>
                          <a:pt x="2" y="6"/>
                          <a:pt x="3" y="6"/>
                          <a:pt x="3" y="5"/>
                        </a:cubicBezTo>
                        <a:cubicBezTo>
                          <a:pt x="4" y="5"/>
                          <a:pt x="5" y="4"/>
                          <a:pt x="5" y="3"/>
                        </a:cubicBezTo>
                        <a:cubicBezTo>
                          <a:pt x="6" y="3"/>
                          <a:pt x="7" y="2"/>
                          <a:pt x="8" y="2"/>
                        </a:cubicBezTo>
                        <a:cubicBezTo>
                          <a:pt x="9" y="1"/>
                          <a:pt x="9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6" name="Freeform 2444">
                    <a:extLst>
                      <a:ext uri="{FF2B5EF4-FFF2-40B4-BE49-F238E27FC236}">
                        <a16:creationId xmlns:a16="http://schemas.microsoft.com/office/drawing/2014/main" id="{3B7F1233-42FC-4B9A-A0B7-7D839F7C65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1" y="2813"/>
                    <a:ext cx="14" cy="13"/>
                  </a:xfrm>
                  <a:custGeom>
                    <a:avLst/>
                    <a:gdLst>
                      <a:gd name="T0" fmla="*/ 5 w 5"/>
                      <a:gd name="T1" fmla="*/ 0 h 5"/>
                      <a:gd name="T2" fmla="*/ 4 w 5"/>
                      <a:gd name="T3" fmla="*/ 0 h 5"/>
                      <a:gd name="T4" fmla="*/ 4 w 5"/>
                      <a:gd name="T5" fmla="*/ 1 h 5"/>
                      <a:gd name="T6" fmla="*/ 2 w 5"/>
                      <a:gd name="T7" fmla="*/ 3 h 5"/>
                      <a:gd name="T8" fmla="*/ 2 w 5"/>
                      <a:gd name="T9" fmla="*/ 3 h 5"/>
                      <a:gd name="T10" fmla="*/ 0 w 5"/>
                      <a:gd name="T11" fmla="*/ 4 h 5"/>
                      <a:gd name="T12" fmla="*/ 5 w 5"/>
                      <a:gd name="T13" fmla="*/ 1 h 5"/>
                      <a:gd name="T14" fmla="*/ 5 w 5"/>
                      <a:gd name="T15" fmla="*/ 1 h 5"/>
                      <a:gd name="T16" fmla="*/ 5 w 5"/>
                      <a:gd name="T1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5">
                        <a:moveTo>
                          <a:pt x="5" y="0"/>
                        </a:moveTo>
                        <a:cubicBezTo>
                          <a:pt x="5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1"/>
                        </a:cubicBezTo>
                        <a:cubicBezTo>
                          <a:pt x="3" y="1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4"/>
                          <a:pt x="0" y="4"/>
                        </a:cubicBezTo>
                        <a:cubicBezTo>
                          <a:pt x="4" y="5"/>
                          <a:pt x="4" y="4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1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7" name="Freeform 2445">
                    <a:extLst>
                      <a:ext uri="{FF2B5EF4-FFF2-40B4-BE49-F238E27FC236}">
                        <a16:creationId xmlns:a16="http://schemas.microsoft.com/office/drawing/2014/main" id="{4E94A00E-4F87-4214-8701-11C145D850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97" y="2738"/>
                    <a:ext cx="72" cy="72"/>
                  </a:xfrm>
                  <a:custGeom>
                    <a:avLst/>
                    <a:gdLst>
                      <a:gd name="T0" fmla="*/ 4 w 27"/>
                      <a:gd name="T1" fmla="*/ 21 h 27"/>
                      <a:gd name="T2" fmla="*/ 1 w 27"/>
                      <a:gd name="T3" fmla="*/ 23 h 27"/>
                      <a:gd name="T4" fmla="*/ 1 w 27"/>
                      <a:gd name="T5" fmla="*/ 24 h 27"/>
                      <a:gd name="T6" fmla="*/ 2 w 27"/>
                      <a:gd name="T7" fmla="*/ 25 h 27"/>
                      <a:gd name="T8" fmla="*/ 3 w 27"/>
                      <a:gd name="T9" fmla="*/ 26 h 27"/>
                      <a:gd name="T10" fmla="*/ 3 w 27"/>
                      <a:gd name="T11" fmla="*/ 25 h 27"/>
                      <a:gd name="T12" fmla="*/ 3 w 27"/>
                      <a:gd name="T13" fmla="*/ 24 h 27"/>
                      <a:gd name="T14" fmla="*/ 6 w 27"/>
                      <a:gd name="T15" fmla="*/ 22 h 27"/>
                      <a:gd name="T16" fmla="*/ 10 w 27"/>
                      <a:gd name="T17" fmla="*/ 20 h 27"/>
                      <a:gd name="T18" fmla="*/ 13 w 27"/>
                      <a:gd name="T19" fmla="*/ 18 h 27"/>
                      <a:gd name="T20" fmla="*/ 14 w 27"/>
                      <a:gd name="T21" fmla="*/ 16 h 27"/>
                      <a:gd name="T22" fmla="*/ 15 w 27"/>
                      <a:gd name="T23" fmla="*/ 16 h 27"/>
                      <a:gd name="T24" fmla="*/ 16 w 27"/>
                      <a:gd name="T25" fmla="*/ 16 h 27"/>
                      <a:gd name="T26" fmla="*/ 19 w 27"/>
                      <a:gd name="T27" fmla="*/ 16 h 27"/>
                      <a:gd name="T28" fmla="*/ 22 w 27"/>
                      <a:gd name="T29" fmla="*/ 14 h 27"/>
                      <a:gd name="T30" fmla="*/ 25 w 27"/>
                      <a:gd name="T31" fmla="*/ 13 h 27"/>
                      <a:gd name="T32" fmla="*/ 24 w 27"/>
                      <a:gd name="T33" fmla="*/ 11 h 27"/>
                      <a:gd name="T34" fmla="*/ 22 w 27"/>
                      <a:gd name="T35" fmla="*/ 11 h 27"/>
                      <a:gd name="T36" fmla="*/ 21 w 27"/>
                      <a:gd name="T37" fmla="*/ 12 h 27"/>
                      <a:gd name="T38" fmla="*/ 19 w 27"/>
                      <a:gd name="T39" fmla="*/ 13 h 27"/>
                      <a:gd name="T40" fmla="*/ 18 w 27"/>
                      <a:gd name="T41" fmla="*/ 11 h 27"/>
                      <a:gd name="T42" fmla="*/ 19 w 27"/>
                      <a:gd name="T43" fmla="*/ 10 h 27"/>
                      <a:gd name="T44" fmla="*/ 20 w 27"/>
                      <a:gd name="T45" fmla="*/ 10 h 27"/>
                      <a:gd name="T46" fmla="*/ 21 w 27"/>
                      <a:gd name="T47" fmla="*/ 9 h 27"/>
                      <a:gd name="T48" fmla="*/ 23 w 27"/>
                      <a:gd name="T49" fmla="*/ 8 h 27"/>
                      <a:gd name="T50" fmla="*/ 22 w 27"/>
                      <a:gd name="T51" fmla="*/ 7 h 27"/>
                      <a:gd name="T52" fmla="*/ 21 w 27"/>
                      <a:gd name="T53" fmla="*/ 7 h 27"/>
                      <a:gd name="T54" fmla="*/ 24 w 27"/>
                      <a:gd name="T55" fmla="*/ 4 h 27"/>
                      <a:gd name="T56" fmla="*/ 25 w 27"/>
                      <a:gd name="T57" fmla="*/ 4 h 27"/>
                      <a:gd name="T58" fmla="*/ 27 w 27"/>
                      <a:gd name="T59" fmla="*/ 2 h 27"/>
                      <a:gd name="T60" fmla="*/ 27 w 27"/>
                      <a:gd name="T61" fmla="*/ 1 h 27"/>
                      <a:gd name="T62" fmla="*/ 27 w 27"/>
                      <a:gd name="T63" fmla="*/ 1 h 27"/>
                      <a:gd name="T64" fmla="*/ 25 w 27"/>
                      <a:gd name="T65" fmla="*/ 2 h 27"/>
                      <a:gd name="T66" fmla="*/ 23 w 27"/>
                      <a:gd name="T67" fmla="*/ 3 h 27"/>
                      <a:gd name="T68" fmla="*/ 20 w 27"/>
                      <a:gd name="T69" fmla="*/ 5 h 27"/>
                      <a:gd name="T70" fmla="*/ 19 w 27"/>
                      <a:gd name="T71" fmla="*/ 7 h 27"/>
                      <a:gd name="T72" fmla="*/ 16 w 27"/>
                      <a:gd name="T73" fmla="*/ 9 h 27"/>
                      <a:gd name="T74" fmla="*/ 16 w 27"/>
                      <a:gd name="T75" fmla="*/ 10 h 27"/>
                      <a:gd name="T76" fmla="*/ 15 w 27"/>
                      <a:gd name="T77" fmla="*/ 10 h 27"/>
                      <a:gd name="T78" fmla="*/ 15 w 27"/>
                      <a:gd name="T79" fmla="*/ 11 h 27"/>
                      <a:gd name="T80" fmla="*/ 13 w 27"/>
                      <a:gd name="T81" fmla="*/ 12 h 27"/>
                      <a:gd name="T82" fmla="*/ 12 w 27"/>
                      <a:gd name="T83" fmla="*/ 13 h 27"/>
                      <a:gd name="T84" fmla="*/ 11 w 27"/>
                      <a:gd name="T85" fmla="*/ 14 h 27"/>
                      <a:gd name="T86" fmla="*/ 10 w 27"/>
                      <a:gd name="T87" fmla="*/ 15 h 27"/>
                      <a:gd name="T88" fmla="*/ 9 w 27"/>
                      <a:gd name="T89" fmla="*/ 15 h 27"/>
                      <a:gd name="T90" fmla="*/ 8 w 27"/>
                      <a:gd name="T91" fmla="*/ 17 h 27"/>
                      <a:gd name="T92" fmla="*/ 8 w 27"/>
                      <a:gd name="T93" fmla="*/ 17 h 27"/>
                      <a:gd name="T94" fmla="*/ 6 w 27"/>
                      <a:gd name="T95" fmla="*/ 19 h 27"/>
                      <a:gd name="T96" fmla="*/ 5 w 27"/>
                      <a:gd name="T97" fmla="*/ 20 h 27"/>
                      <a:gd name="T98" fmla="*/ 8 w 27"/>
                      <a:gd name="T99" fmla="*/ 19 h 27"/>
                      <a:gd name="T100" fmla="*/ 8 w 27"/>
                      <a:gd name="T101" fmla="*/ 18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7" h="27">
                        <a:moveTo>
                          <a:pt x="5" y="20"/>
                        </a:moveTo>
                        <a:cubicBezTo>
                          <a:pt x="5" y="20"/>
                          <a:pt x="4" y="21"/>
                          <a:pt x="4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2" y="22"/>
                          <a:pt x="2" y="23"/>
                          <a:pt x="1" y="23"/>
                        </a:cubicBezTo>
                        <a:cubicBezTo>
                          <a:pt x="1" y="23"/>
                          <a:pt x="1" y="24"/>
                          <a:pt x="1" y="24"/>
                        </a:cubicBezTo>
                        <a:cubicBezTo>
                          <a:pt x="0" y="24"/>
                          <a:pt x="0" y="24"/>
                          <a:pt x="1" y="24"/>
                        </a:cubicBezTo>
                        <a:cubicBezTo>
                          <a:pt x="1" y="25"/>
                          <a:pt x="2" y="25"/>
                          <a:pt x="2" y="25"/>
                        </a:cubicBezTo>
                        <a:cubicBezTo>
                          <a:pt x="2" y="25"/>
                          <a:pt x="2" y="25"/>
                          <a:pt x="2" y="25"/>
                        </a:cubicBezTo>
                        <a:cubicBezTo>
                          <a:pt x="1" y="26"/>
                          <a:pt x="1" y="26"/>
                          <a:pt x="1" y="27"/>
                        </a:cubicBezTo>
                        <a:cubicBezTo>
                          <a:pt x="2" y="27"/>
                          <a:pt x="3" y="27"/>
                          <a:pt x="3" y="26"/>
                        </a:cubicBezTo>
                        <a:cubicBezTo>
                          <a:pt x="3" y="26"/>
                          <a:pt x="3" y="26"/>
                          <a:pt x="3" y="25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5"/>
                          <a:pt x="3" y="24"/>
                          <a:pt x="3" y="24"/>
                        </a:cubicBezTo>
                        <a:cubicBezTo>
                          <a:pt x="4" y="24"/>
                          <a:pt x="4" y="24"/>
                          <a:pt x="4" y="23"/>
                        </a:cubicBezTo>
                        <a:cubicBezTo>
                          <a:pt x="5" y="23"/>
                          <a:pt x="6" y="23"/>
                          <a:pt x="6" y="22"/>
                        </a:cubicBezTo>
                        <a:cubicBezTo>
                          <a:pt x="6" y="21"/>
                          <a:pt x="6" y="21"/>
                          <a:pt x="7" y="21"/>
                        </a:cubicBezTo>
                        <a:cubicBezTo>
                          <a:pt x="8" y="21"/>
                          <a:pt x="9" y="21"/>
                          <a:pt x="10" y="20"/>
                        </a:cubicBezTo>
                        <a:cubicBezTo>
                          <a:pt x="11" y="19"/>
                          <a:pt x="12" y="19"/>
                          <a:pt x="12" y="18"/>
                        </a:cubicBezTo>
                        <a:cubicBezTo>
                          <a:pt x="12" y="18"/>
                          <a:pt x="13" y="18"/>
                          <a:pt x="13" y="18"/>
                        </a:cubicBezTo>
                        <a:cubicBezTo>
                          <a:pt x="14" y="18"/>
                          <a:pt x="14" y="17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7" y="16"/>
                          <a:pt x="18" y="16"/>
                        </a:cubicBezTo>
                        <a:cubicBezTo>
                          <a:pt x="18" y="16"/>
                          <a:pt x="19" y="16"/>
                          <a:pt x="19" y="16"/>
                        </a:cubicBezTo>
                        <a:cubicBezTo>
                          <a:pt x="19" y="15"/>
                          <a:pt x="20" y="15"/>
                          <a:pt x="21" y="15"/>
                        </a:cubicBezTo>
                        <a:cubicBezTo>
                          <a:pt x="22" y="15"/>
                          <a:pt x="22" y="14"/>
                          <a:pt x="22" y="14"/>
                        </a:cubicBezTo>
                        <a:cubicBezTo>
                          <a:pt x="22" y="13"/>
                          <a:pt x="23" y="13"/>
                          <a:pt x="23" y="13"/>
                        </a:cubicBezTo>
                        <a:cubicBezTo>
                          <a:pt x="24" y="13"/>
                          <a:pt x="24" y="13"/>
                          <a:pt x="25" y="13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6" y="11"/>
                          <a:pt x="25" y="11"/>
                          <a:pt x="24" y="11"/>
                        </a:cubicBezTo>
                        <a:cubicBezTo>
                          <a:pt x="24" y="11"/>
                          <a:pt x="24" y="11"/>
                          <a:pt x="23" y="11"/>
                        </a:cubicBezTo>
                        <a:cubicBezTo>
                          <a:pt x="23" y="11"/>
                          <a:pt x="23" y="11"/>
                          <a:pt x="22" y="11"/>
                        </a:cubicBezTo>
                        <a:cubicBezTo>
                          <a:pt x="22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1"/>
                          <a:pt x="20" y="11"/>
                          <a:pt x="20" y="12"/>
                        </a:cubicBezTo>
                        <a:cubicBezTo>
                          <a:pt x="19" y="12"/>
                          <a:pt x="19" y="12"/>
                          <a:pt x="19" y="13"/>
                        </a:cubicBezTo>
                        <a:cubicBezTo>
                          <a:pt x="19" y="13"/>
                          <a:pt x="18" y="13"/>
                          <a:pt x="18" y="13"/>
                        </a:cubicBezTo>
                        <a:cubicBezTo>
                          <a:pt x="18" y="13"/>
                          <a:pt x="18" y="12"/>
                          <a:pt x="18" y="11"/>
                        </a:cubicBez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9" y="11"/>
                          <a:pt x="19" y="10"/>
                          <a:pt x="19" y="10"/>
                        </a:cubicBezTo>
                        <a:cubicBezTo>
                          <a:pt x="19" y="10"/>
                          <a:pt x="19" y="10"/>
                          <a:pt x="19" y="10"/>
                        </a:cubicBezTo>
                        <a:cubicBezTo>
                          <a:pt x="19" y="10"/>
                          <a:pt x="20" y="10"/>
                          <a:pt x="20" y="10"/>
                        </a:cubicBezTo>
                        <a:cubicBezTo>
                          <a:pt x="21" y="10"/>
                          <a:pt x="21" y="9"/>
                          <a:pt x="21" y="9"/>
                        </a:cubicBezTo>
                        <a:cubicBezTo>
                          <a:pt x="21" y="9"/>
                          <a:pt x="21" y="9"/>
                          <a:pt x="21" y="9"/>
                        </a:cubicBezTo>
                        <a:cubicBezTo>
                          <a:pt x="21" y="9"/>
                          <a:pt x="22" y="9"/>
                          <a:pt x="22" y="9"/>
                        </a:cubicBezTo>
                        <a:cubicBezTo>
                          <a:pt x="22" y="8"/>
                          <a:pt x="22" y="8"/>
                          <a:pt x="23" y="8"/>
                        </a:cubicBezTo>
                        <a:cubicBezTo>
                          <a:pt x="23" y="8"/>
                          <a:pt x="23" y="8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8"/>
                          <a:pt x="22" y="8"/>
                        </a:cubicBezTo>
                        <a:cubicBezTo>
                          <a:pt x="21" y="8"/>
                          <a:pt x="21" y="7"/>
                          <a:pt x="21" y="7"/>
                        </a:cubicBezTo>
                        <a:cubicBezTo>
                          <a:pt x="22" y="6"/>
                          <a:pt x="22" y="6"/>
                          <a:pt x="22" y="5"/>
                        </a:cubicBezTo>
                        <a:cubicBezTo>
                          <a:pt x="23" y="5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3"/>
                          <a:pt x="26" y="3"/>
                        </a:cubicBezTo>
                        <a:cubicBezTo>
                          <a:pt x="27" y="3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0"/>
                          <a:pt x="26" y="0"/>
                          <a:pt x="25" y="1"/>
                        </a:cubicBezTo>
                        <a:cubicBezTo>
                          <a:pt x="25" y="1"/>
                          <a:pt x="25" y="2"/>
                          <a:pt x="25" y="2"/>
                        </a:cubicBezTo>
                        <a:cubicBezTo>
                          <a:pt x="24" y="2"/>
                          <a:pt x="23" y="2"/>
                          <a:pt x="23" y="3"/>
                        </a:cubicBezTo>
                        <a:cubicBezTo>
                          <a:pt x="23" y="3"/>
                          <a:pt x="23" y="3"/>
                          <a:pt x="23" y="3"/>
                        </a:cubicBezTo>
                        <a:cubicBezTo>
                          <a:pt x="23" y="3"/>
                          <a:pt x="23" y="3"/>
                          <a:pt x="22" y="4"/>
                        </a:cubicBezTo>
                        <a:cubicBezTo>
                          <a:pt x="21" y="4"/>
                          <a:pt x="21" y="5"/>
                          <a:pt x="20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7"/>
                          <a:pt x="18" y="7"/>
                          <a:pt x="18" y="7"/>
                        </a:cubicBezTo>
                        <a:cubicBezTo>
                          <a:pt x="17" y="7"/>
                          <a:pt x="16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5" y="10"/>
                          <a:pt x="15" y="10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3" y="11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2" y="13"/>
                        </a:cubicBezTo>
                        <a:cubicBezTo>
                          <a:pt x="12" y="13"/>
                          <a:pt x="12" y="13"/>
                          <a:pt x="12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1" y="14"/>
                          <a:pt x="11" y="15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6"/>
                          <a:pt x="9" y="16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7" y="18"/>
                          <a:pt x="6" y="18"/>
                          <a:pt x="6" y="19"/>
                        </a:cubicBezTo>
                        <a:cubicBezTo>
                          <a:pt x="6" y="19"/>
                          <a:pt x="6" y="19"/>
                          <a:pt x="6" y="19"/>
                        </a:cubicBezTo>
                        <a:cubicBezTo>
                          <a:pt x="5" y="19"/>
                          <a:pt x="5" y="20"/>
                          <a:pt x="5" y="20"/>
                        </a:cubicBezTo>
                        <a:close/>
                        <a:moveTo>
                          <a:pt x="8" y="18"/>
                        </a:move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8" y="19"/>
                          <a:pt x="8" y="18"/>
                          <a:pt x="8" y="1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8" name="Oval 2446">
                    <a:extLst>
                      <a:ext uri="{FF2B5EF4-FFF2-40B4-BE49-F238E27FC236}">
                        <a16:creationId xmlns:a16="http://schemas.microsoft.com/office/drawing/2014/main" id="{E0B06D72-4016-4DA4-9B79-0D9FA4A48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2893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19" name="Freeform 2447">
                    <a:extLst>
                      <a:ext uri="{FF2B5EF4-FFF2-40B4-BE49-F238E27FC236}">
                        <a16:creationId xmlns:a16="http://schemas.microsoft.com/office/drawing/2014/main" id="{C859A3BE-A0E2-4107-81FE-6EA341013B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861"/>
                    <a:ext cx="38" cy="32"/>
                  </a:xfrm>
                  <a:custGeom>
                    <a:avLst/>
                    <a:gdLst>
                      <a:gd name="T0" fmla="*/ 4 w 14"/>
                      <a:gd name="T1" fmla="*/ 11 h 12"/>
                      <a:gd name="T2" fmla="*/ 5 w 14"/>
                      <a:gd name="T3" fmla="*/ 9 h 12"/>
                      <a:gd name="T4" fmla="*/ 7 w 14"/>
                      <a:gd name="T5" fmla="*/ 7 h 12"/>
                      <a:gd name="T6" fmla="*/ 8 w 14"/>
                      <a:gd name="T7" fmla="*/ 6 h 12"/>
                      <a:gd name="T8" fmla="*/ 9 w 14"/>
                      <a:gd name="T9" fmla="*/ 5 h 12"/>
                      <a:gd name="T10" fmla="*/ 10 w 14"/>
                      <a:gd name="T11" fmla="*/ 4 h 12"/>
                      <a:gd name="T12" fmla="*/ 14 w 14"/>
                      <a:gd name="T13" fmla="*/ 2 h 12"/>
                      <a:gd name="T14" fmla="*/ 14 w 14"/>
                      <a:gd name="T15" fmla="*/ 0 h 12"/>
                      <a:gd name="T16" fmla="*/ 12 w 14"/>
                      <a:gd name="T17" fmla="*/ 0 h 12"/>
                      <a:gd name="T18" fmla="*/ 9 w 14"/>
                      <a:gd name="T19" fmla="*/ 3 h 12"/>
                      <a:gd name="T20" fmla="*/ 8 w 14"/>
                      <a:gd name="T21" fmla="*/ 4 h 12"/>
                      <a:gd name="T22" fmla="*/ 7 w 14"/>
                      <a:gd name="T23" fmla="*/ 3 h 12"/>
                      <a:gd name="T24" fmla="*/ 7 w 14"/>
                      <a:gd name="T25" fmla="*/ 3 h 12"/>
                      <a:gd name="T26" fmla="*/ 7 w 14"/>
                      <a:gd name="T27" fmla="*/ 2 h 12"/>
                      <a:gd name="T28" fmla="*/ 5 w 14"/>
                      <a:gd name="T29" fmla="*/ 2 h 12"/>
                      <a:gd name="T30" fmla="*/ 5 w 14"/>
                      <a:gd name="T31" fmla="*/ 5 h 12"/>
                      <a:gd name="T32" fmla="*/ 4 w 14"/>
                      <a:gd name="T33" fmla="*/ 6 h 12"/>
                      <a:gd name="T34" fmla="*/ 3 w 14"/>
                      <a:gd name="T35" fmla="*/ 7 h 12"/>
                      <a:gd name="T36" fmla="*/ 3 w 14"/>
                      <a:gd name="T37" fmla="*/ 8 h 12"/>
                      <a:gd name="T38" fmla="*/ 1 w 14"/>
                      <a:gd name="T39" fmla="*/ 9 h 12"/>
                      <a:gd name="T40" fmla="*/ 1 w 14"/>
                      <a:gd name="T41" fmla="*/ 11 h 12"/>
                      <a:gd name="T42" fmla="*/ 2 w 14"/>
                      <a:gd name="T43" fmla="*/ 12 h 12"/>
                      <a:gd name="T44" fmla="*/ 3 w 14"/>
                      <a:gd name="T45" fmla="*/ 12 h 12"/>
                      <a:gd name="T46" fmla="*/ 4 w 14"/>
                      <a:gd name="T47" fmla="*/ 1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4" h="12">
                        <a:moveTo>
                          <a:pt x="4" y="11"/>
                        </a:moveTo>
                        <a:cubicBezTo>
                          <a:pt x="5" y="11"/>
                          <a:pt x="4" y="9"/>
                          <a:pt x="5" y="9"/>
                        </a:cubicBezTo>
                        <a:cubicBezTo>
                          <a:pt x="6" y="8"/>
                          <a:pt x="6" y="7"/>
                          <a:pt x="7" y="7"/>
                        </a:cubicBezTo>
                        <a:cubicBezTo>
                          <a:pt x="8" y="7"/>
                          <a:pt x="9" y="7"/>
                          <a:pt x="8" y="6"/>
                        </a:cubicBezTo>
                        <a:cubicBezTo>
                          <a:pt x="8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0" y="4"/>
                        </a:cubicBezTo>
                        <a:cubicBezTo>
                          <a:pt x="11" y="3"/>
                          <a:pt x="13" y="3"/>
                          <a:pt x="14" y="2"/>
                        </a:cubicBezTo>
                        <a:cubicBezTo>
                          <a:pt x="14" y="2"/>
                          <a:pt x="14" y="0"/>
                          <a:pt x="14" y="0"/>
                        </a:cubicBezTo>
                        <a:cubicBezTo>
                          <a:pt x="13" y="0"/>
                          <a:pt x="12" y="0"/>
                          <a:pt x="12" y="0"/>
                        </a:cubicBezTo>
                        <a:cubicBezTo>
                          <a:pt x="11" y="1"/>
                          <a:pt x="9" y="2"/>
                          <a:pt x="9" y="3"/>
                        </a:cubicBezTo>
                        <a:cubicBezTo>
                          <a:pt x="8" y="3"/>
                          <a:pt x="8" y="4"/>
                          <a:pt x="8" y="4"/>
                        </a:cubicBezTo>
                        <a:cubicBezTo>
                          <a:pt x="8" y="4"/>
                          <a:pt x="8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5"/>
                          <a:pt x="4" y="5"/>
                          <a:pt x="4" y="6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4" y="7"/>
                          <a:pt x="3" y="8"/>
                          <a:pt x="3" y="8"/>
                        </a:cubicBezTo>
                        <a:cubicBezTo>
                          <a:pt x="3" y="8"/>
                          <a:pt x="2" y="8"/>
                          <a:pt x="1" y="9"/>
                        </a:cubicBezTo>
                        <a:cubicBezTo>
                          <a:pt x="0" y="10"/>
                          <a:pt x="0" y="10"/>
                          <a:pt x="1" y="11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3" y="12"/>
                          <a:pt x="4" y="12"/>
                          <a:pt x="4" y="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0" name="Freeform 2448">
                    <a:extLst>
                      <a:ext uri="{FF2B5EF4-FFF2-40B4-BE49-F238E27FC236}">
                        <a16:creationId xmlns:a16="http://schemas.microsoft.com/office/drawing/2014/main" id="{CD4747DC-C666-49D6-B4EE-0641DF30B7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2856"/>
                    <a:ext cx="8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0 h 2"/>
                      <a:gd name="T4" fmla="*/ 2 w 3"/>
                      <a:gd name="T5" fmla="*/ 0 h 2"/>
                      <a:gd name="T6" fmla="*/ 1 w 3"/>
                      <a:gd name="T7" fmla="*/ 0 h 2"/>
                      <a:gd name="T8" fmla="*/ 0 w 3"/>
                      <a:gd name="T9" fmla="*/ 1 h 2"/>
                      <a:gd name="T10" fmla="*/ 1 w 3"/>
                      <a:gd name="T11" fmla="*/ 2 h 2"/>
                      <a:gd name="T12" fmla="*/ 3 w 3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1" name="Freeform 2449">
                    <a:extLst>
                      <a:ext uri="{FF2B5EF4-FFF2-40B4-BE49-F238E27FC236}">
                        <a16:creationId xmlns:a16="http://schemas.microsoft.com/office/drawing/2014/main" id="{E369D847-8F18-4455-A69A-819060D5A6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2783"/>
                    <a:ext cx="14" cy="16"/>
                  </a:xfrm>
                  <a:custGeom>
                    <a:avLst/>
                    <a:gdLst>
                      <a:gd name="T0" fmla="*/ 4 w 5"/>
                      <a:gd name="T1" fmla="*/ 1 h 6"/>
                      <a:gd name="T2" fmla="*/ 3 w 5"/>
                      <a:gd name="T3" fmla="*/ 3 h 6"/>
                      <a:gd name="T4" fmla="*/ 2 w 5"/>
                      <a:gd name="T5" fmla="*/ 3 h 6"/>
                      <a:gd name="T6" fmla="*/ 1 w 5"/>
                      <a:gd name="T7" fmla="*/ 4 h 6"/>
                      <a:gd name="T8" fmla="*/ 0 w 5"/>
                      <a:gd name="T9" fmla="*/ 6 h 6"/>
                      <a:gd name="T10" fmla="*/ 1 w 5"/>
                      <a:gd name="T11" fmla="*/ 6 h 6"/>
                      <a:gd name="T12" fmla="*/ 2 w 5"/>
                      <a:gd name="T13" fmla="*/ 4 h 6"/>
                      <a:gd name="T14" fmla="*/ 4 w 5"/>
                      <a:gd name="T15" fmla="*/ 3 h 6"/>
                      <a:gd name="T16" fmla="*/ 5 w 5"/>
                      <a:gd name="T17" fmla="*/ 2 h 6"/>
                      <a:gd name="T18" fmla="*/ 5 w 5"/>
                      <a:gd name="T19" fmla="*/ 1 h 6"/>
                      <a:gd name="T20" fmla="*/ 5 w 5"/>
                      <a:gd name="T21" fmla="*/ 1 h 6"/>
                      <a:gd name="T22" fmla="*/ 4 w 5"/>
                      <a:gd name="T23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6">
                        <a:moveTo>
                          <a:pt x="4" y="1"/>
                        </a:move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0" y="6"/>
                          <a:pt x="0" y="6"/>
                          <a:pt x="1" y="6"/>
                        </a:cubicBezTo>
                        <a:cubicBezTo>
                          <a:pt x="2" y="6"/>
                          <a:pt x="2" y="5"/>
                          <a:pt x="2" y="4"/>
                        </a:cubicBezTo>
                        <a:cubicBezTo>
                          <a:pt x="3" y="4"/>
                          <a:pt x="4" y="4"/>
                          <a:pt x="4" y="3"/>
                        </a:cubicBezTo>
                        <a:cubicBezTo>
                          <a:pt x="4" y="3"/>
                          <a:pt x="5" y="2"/>
                          <a:pt x="5" y="2"/>
                        </a:cubicBezTo>
                        <a:cubicBezTo>
                          <a:pt x="5" y="2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2" name="Freeform 2450">
                    <a:extLst>
                      <a:ext uri="{FF2B5EF4-FFF2-40B4-BE49-F238E27FC236}">
                        <a16:creationId xmlns:a16="http://schemas.microsoft.com/office/drawing/2014/main" id="{0239DDEB-270E-47C5-B3E5-57ABBE867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9" y="2893"/>
                    <a:ext cx="59" cy="102"/>
                  </a:xfrm>
                  <a:custGeom>
                    <a:avLst/>
                    <a:gdLst>
                      <a:gd name="T0" fmla="*/ 0 w 22"/>
                      <a:gd name="T1" fmla="*/ 34 h 38"/>
                      <a:gd name="T2" fmla="*/ 2 w 22"/>
                      <a:gd name="T3" fmla="*/ 35 h 38"/>
                      <a:gd name="T4" fmla="*/ 2 w 22"/>
                      <a:gd name="T5" fmla="*/ 37 h 38"/>
                      <a:gd name="T6" fmla="*/ 0 w 22"/>
                      <a:gd name="T7" fmla="*/ 38 h 38"/>
                      <a:gd name="T8" fmla="*/ 1 w 22"/>
                      <a:gd name="T9" fmla="*/ 38 h 38"/>
                      <a:gd name="T10" fmla="*/ 3 w 22"/>
                      <a:gd name="T11" fmla="*/ 36 h 38"/>
                      <a:gd name="T12" fmla="*/ 4 w 22"/>
                      <a:gd name="T13" fmla="*/ 35 h 38"/>
                      <a:gd name="T14" fmla="*/ 7 w 22"/>
                      <a:gd name="T15" fmla="*/ 31 h 38"/>
                      <a:gd name="T16" fmla="*/ 6 w 22"/>
                      <a:gd name="T17" fmla="*/ 29 h 38"/>
                      <a:gd name="T18" fmla="*/ 9 w 22"/>
                      <a:gd name="T19" fmla="*/ 26 h 38"/>
                      <a:gd name="T20" fmla="*/ 9 w 22"/>
                      <a:gd name="T21" fmla="*/ 24 h 38"/>
                      <a:gd name="T22" fmla="*/ 12 w 22"/>
                      <a:gd name="T23" fmla="*/ 21 h 38"/>
                      <a:gd name="T24" fmla="*/ 15 w 22"/>
                      <a:gd name="T25" fmla="*/ 18 h 38"/>
                      <a:gd name="T26" fmla="*/ 15 w 22"/>
                      <a:gd name="T27" fmla="*/ 20 h 38"/>
                      <a:gd name="T28" fmla="*/ 14 w 22"/>
                      <a:gd name="T29" fmla="*/ 21 h 38"/>
                      <a:gd name="T30" fmla="*/ 15 w 22"/>
                      <a:gd name="T31" fmla="*/ 21 h 38"/>
                      <a:gd name="T32" fmla="*/ 15 w 22"/>
                      <a:gd name="T33" fmla="*/ 16 h 38"/>
                      <a:gd name="T34" fmla="*/ 17 w 22"/>
                      <a:gd name="T35" fmla="*/ 12 h 38"/>
                      <a:gd name="T36" fmla="*/ 19 w 22"/>
                      <a:gd name="T37" fmla="*/ 7 h 38"/>
                      <a:gd name="T38" fmla="*/ 22 w 22"/>
                      <a:gd name="T39" fmla="*/ 3 h 38"/>
                      <a:gd name="T40" fmla="*/ 21 w 22"/>
                      <a:gd name="T41" fmla="*/ 0 h 38"/>
                      <a:gd name="T42" fmla="*/ 19 w 22"/>
                      <a:gd name="T43" fmla="*/ 1 h 38"/>
                      <a:gd name="T44" fmla="*/ 16 w 22"/>
                      <a:gd name="T45" fmla="*/ 5 h 38"/>
                      <a:gd name="T46" fmla="*/ 13 w 22"/>
                      <a:gd name="T47" fmla="*/ 9 h 38"/>
                      <a:gd name="T48" fmla="*/ 11 w 22"/>
                      <a:gd name="T49" fmla="*/ 12 h 38"/>
                      <a:gd name="T50" fmla="*/ 11 w 22"/>
                      <a:gd name="T51" fmla="*/ 15 h 38"/>
                      <a:gd name="T52" fmla="*/ 10 w 22"/>
                      <a:gd name="T53" fmla="*/ 17 h 38"/>
                      <a:gd name="T54" fmla="*/ 9 w 22"/>
                      <a:gd name="T55" fmla="*/ 20 h 38"/>
                      <a:gd name="T56" fmla="*/ 5 w 22"/>
                      <a:gd name="T57" fmla="*/ 21 h 38"/>
                      <a:gd name="T58" fmla="*/ 5 w 22"/>
                      <a:gd name="T59" fmla="*/ 22 h 38"/>
                      <a:gd name="T60" fmla="*/ 5 w 22"/>
                      <a:gd name="T61" fmla="*/ 24 h 38"/>
                      <a:gd name="T62" fmla="*/ 5 w 22"/>
                      <a:gd name="T63" fmla="*/ 27 h 38"/>
                      <a:gd name="T64" fmla="*/ 4 w 22"/>
                      <a:gd name="T65" fmla="*/ 29 h 38"/>
                      <a:gd name="T66" fmla="*/ 4 w 22"/>
                      <a:gd name="T67" fmla="*/ 30 h 38"/>
                      <a:gd name="T68" fmla="*/ 0 w 22"/>
                      <a:gd name="T69" fmla="*/ 34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2" h="38">
                        <a:moveTo>
                          <a:pt x="0" y="34"/>
                        </a:moveTo>
                        <a:cubicBezTo>
                          <a:pt x="0" y="34"/>
                          <a:pt x="0" y="34"/>
                          <a:pt x="0" y="34"/>
                        </a:cubicBezTo>
                        <a:cubicBezTo>
                          <a:pt x="0" y="35"/>
                          <a:pt x="0" y="35"/>
                          <a:pt x="1" y="35"/>
                        </a:cubicBezTo>
                        <a:cubicBezTo>
                          <a:pt x="1" y="35"/>
                          <a:pt x="1" y="35"/>
                          <a:pt x="2" y="35"/>
                        </a:cubicBezTo>
                        <a:cubicBezTo>
                          <a:pt x="2" y="35"/>
                          <a:pt x="2" y="35"/>
                          <a:pt x="2" y="35"/>
                        </a:cubicBezTo>
                        <a:cubicBezTo>
                          <a:pt x="2" y="36"/>
                          <a:pt x="2" y="36"/>
                          <a:pt x="2" y="37"/>
                        </a:cubicBezTo>
                        <a:cubicBezTo>
                          <a:pt x="2" y="37"/>
                          <a:pt x="1" y="37"/>
                          <a:pt x="1" y="37"/>
                        </a:cubicBezTo>
                        <a:cubicBezTo>
                          <a:pt x="1" y="37"/>
                          <a:pt x="0" y="37"/>
                          <a:pt x="0" y="38"/>
                        </a:cubicBezTo>
                        <a:cubicBezTo>
                          <a:pt x="0" y="38"/>
                          <a:pt x="0" y="38"/>
                          <a:pt x="1" y="38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2" y="37"/>
                          <a:pt x="3" y="37"/>
                          <a:pt x="3" y="36"/>
                        </a:cubicBezTo>
                        <a:cubicBezTo>
                          <a:pt x="3" y="36"/>
                          <a:pt x="3" y="36"/>
                          <a:pt x="3" y="36"/>
                        </a:cubicBezTo>
                        <a:cubicBezTo>
                          <a:pt x="4" y="36"/>
                          <a:pt x="4" y="36"/>
                          <a:pt x="4" y="35"/>
                        </a:cubicBezTo>
                        <a:cubicBezTo>
                          <a:pt x="4" y="34"/>
                          <a:pt x="5" y="33"/>
                          <a:pt x="6" y="32"/>
                        </a:cubicBezTo>
                        <a:cubicBezTo>
                          <a:pt x="7" y="32"/>
                          <a:pt x="7" y="32"/>
                          <a:pt x="7" y="31"/>
                        </a:cubicBezTo>
                        <a:cubicBezTo>
                          <a:pt x="7" y="31"/>
                          <a:pt x="7" y="30"/>
                          <a:pt x="7" y="30"/>
                        </a:cubicBezTo>
                        <a:cubicBezTo>
                          <a:pt x="6" y="30"/>
                          <a:pt x="6" y="29"/>
                          <a:pt x="6" y="29"/>
                        </a:cubicBezTo>
                        <a:cubicBezTo>
                          <a:pt x="7" y="29"/>
                          <a:pt x="8" y="28"/>
                          <a:pt x="9" y="27"/>
                        </a:cubicBezTo>
                        <a:cubicBezTo>
                          <a:pt x="9" y="27"/>
                          <a:pt x="9" y="27"/>
                          <a:pt x="9" y="26"/>
                        </a:cubicBezTo>
                        <a:cubicBezTo>
                          <a:pt x="9" y="26"/>
                          <a:pt x="9" y="26"/>
                          <a:pt x="9" y="25"/>
                        </a:cubicBezTo>
                        <a:cubicBezTo>
                          <a:pt x="8" y="25"/>
                          <a:pt x="8" y="24"/>
                          <a:pt x="9" y="24"/>
                        </a:cubicBezTo>
                        <a:cubicBezTo>
                          <a:pt x="9" y="24"/>
                          <a:pt x="10" y="23"/>
                          <a:pt x="11" y="22"/>
                        </a:cubicBezTo>
                        <a:cubicBezTo>
                          <a:pt x="11" y="22"/>
                          <a:pt x="12" y="22"/>
                          <a:pt x="12" y="21"/>
                        </a:cubicBezTo>
                        <a:cubicBezTo>
                          <a:pt x="12" y="20"/>
                          <a:pt x="13" y="19"/>
                          <a:pt x="14" y="18"/>
                        </a:cubicBezTo>
                        <a:cubicBezTo>
                          <a:pt x="15" y="18"/>
                          <a:pt x="15" y="18"/>
                          <a:pt x="15" y="18"/>
                        </a:cubicBezTo>
                        <a:cubicBezTo>
                          <a:pt x="16" y="18"/>
                          <a:pt x="16" y="18"/>
                          <a:pt x="15" y="19"/>
                        </a:cubicBezTo>
                        <a:cubicBezTo>
                          <a:pt x="15" y="19"/>
                          <a:pt x="15" y="20"/>
                          <a:pt x="15" y="20"/>
                        </a:cubicBezTo>
                        <a:cubicBezTo>
                          <a:pt x="15" y="20"/>
                          <a:pt x="15" y="20"/>
                          <a:pt x="14" y="20"/>
                        </a:cubicBezTo>
                        <a:cubicBezTo>
                          <a:pt x="14" y="20"/>
                          <a:pt x="14" y="20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7" y="19"/>
                          <a:pt x="17" y="19"/>
                          <a:pt x="16" y="17"/>
                        </a:cubicBezTo>
                        <a:cubicBezTo>
                          <a:pt x="16" y="17"/>
                          <a:pt x="15" y="16"/>
                          <a:pt x="15" y="16"/>
                        </a:cubicBezTo>
                        <a:cubicBezTo>
                          <a:pt x="15" y="16"/>
                          <a:pt x="15" y="15"/>
                          <a:pt x="15" y="15"/>
                        </a:cubicBezTo>
                        <a:cubicBezTo>
                          <a:pt x="16" y="14"/>
                          <a:pt x="17" y="13"/>
                          <a:pt x="17" y="12"/>
                        </a:cubicBezTo>
                        <a:cubicBezTo>
                          <a:pt x="18" y="11"/>
                          <a:pt x="18" y="11"/>
                          <a:pt x="18" y="10"/>
                        </a:cubicBezTo>
                        <a:cubicBezTo>
                          <a:pt x="18" y="9"/>
                          <a:pt x="18" y="8"/>
                          <a:pt x="19" y="7"/>
                        </a:cubicBezTo>
                        <a:cubicBezTo>
                          <a:pt x="20" y="6"/>
                          <a:pt x="20" y="4"/>
                          <a:pt x="22" y="4"/>
                        </a:cubicBezTo>
                        <a:cubicBezTo>
                          <a:pt x="22" y="4"/>
                          <a:pt x="22" y="3"/>
                          <a:pt x="22" y="3"/>
                        </a:cubicBezTo>
                        <a:cubicBezTo>
                          <a:pt x="22" y="2"/>
                          <a:pt x="22" y="2"/>
                          <a:pt x="21" y="2"/>
                        </a:cubicBezTo>
                        <a:cubicBezTo>
                          <a:pt x="21" y="1"/>
                          <a:pt x="21" y="1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1"/>
                          <a:pt x="20" y="1"/>
                          <a:pt x="19" y="1"/>
                        </a:cubicBezTo>
                        <a:cubicBezTo>
                          <a:pt x="19" y="2"/>
                          <a:pt x="18" y="2"/>
                          <a:pt x="17" y="3"/>
                        </a:cubicBezTo>
                        <a:cubicBezTo>
                          <a:pt x="16" y="3"/>
                          <a:pt x="17" y="5"/>
                          <a:pt x="16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3" y="7"/>
                          <a:pt x="13" y="8"/>
                          <a:pt x="13" y="9"/>
                        </a:cubicBezTo>
                        <a:cubicBezTo>
                          <a:pt x="12" y="9"/>
                          <a:pt x="12" y="10"/>
                          <a:pt x="12" y="11"/>
                        </a:cubicBezTo>
                        <a:cubicBezTo>
                          <a:pt x="12" y="11"/>
                          <a:pt x="11" y="12"/>
                          <a:pt x="11" y="12"/>
                        </a:cubicBezTo>
                        <a:cubicBezTo>
                          <a:pt x="11" y="13"/>
                          <a:pt x="11" y="13"/>
                          <a:pt x="12" y="14"/>
                        </a:cubicBezTo>
                        <a:cubicBezTo>
                          <a:pt x="11" y="14"/>
                          <a:pt x="11" y="14"/>
                          <a:pt x="11" y="15"/>
                        </a:cubicBezTo>
                        <a:cubicBezTo>
                          <a:pt x="11" y="15"/>
                          <a:pt x="11" y="16"/>
                          <a:pt x="11" y="16"/>
                        </a:cubicBezTo>
                        <a:cubicBezTo>
                          <a:pt x="11" y="17"/>
                          <a:pt x="11" y="17"/>
                          <a:pt x="10" y="17"/>
                        </a:cubicBezTo>
                        <a:cubicBezTo>
                          <a:pt x="10" y="18"/>
                          <a:pt x="10" y="19"/>
                          <a:pt x="9" y="19"/>
                        </a:cubicBezTo>
                        <a:cubicBezTo>
                          <a:pt x="9" y="20"/>
                          <a:pt x="9" y="20"/>
                          <a:pt x="9" y="20"/>
                        </a:cubicBezTo>
                        <a:cubicBezTo>
                          <a:pt x="8" y="20"/>
                          <a:pt x="7" y="20"/>
                          <a:pt x="6" y="21"/>
                        </a:cubicBezTo>
                        <a:cubicBezTo>
                          <a:pt x="6" y="21"/>
                          <a:pt x="6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2"/>
                          <a:pt x="5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4" y="23"/>
                          <a:pt x="4" y="24"/>
                          <a:pt x="5" y="24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6" y="26"/>
                          <a:pt x="5" y="26"/>
                          <a:pt x="5" y="27"/>
                        </a:cubicBezTo>
                        <a:cubicBezTo>
                          <a:pt x="4" y="27"/>
                          <a:pt x="4" y="28"/>
                          <a:pt x="4" y="29"/>
                        </a:cubicBezTo>
                        <a:cubicBezTo>
                          <a:pt x="4" y="29"/>
                          <a:pt x="4" y="29"/>
                          <a:pt x="4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0"/>
                          <a:pt x="4" y="30"/>
                        </a:cubicBezTo>
                        <a:cubicBezTo>
                          <a:pt x="4" y="32"/>
                          <a:pt x="3" y="32"/>
                          <a:pt x="3" y="33"/>
                        </a:cubicBezTo>
                        <a:cubicBezTo>
                          <a:pt x="2" y="33"/>
                          <a:pt x="1" y="33"/>
                          <a:pt x="0" y="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3" name="Freeform 2451">
                    <a:extLst>
                      <a:ext uri="{FF2B5EF4-FFF2-40B4-BE49-F238E27FC236}">
                        <a16:creationId xmlns:a16="http://schemas.microsoft.com/office/drawing/2014/main" id="{F0CA1AFB-83B4-4991-87AE-23936FF1A6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9" y="2826"/>
                    <a:ext cx="11" cy="8"/>
                  </a:xfrm>
                  <a:custGeom>
                    <a:avLst/>
                    <a:gdLst>
                      <a:gd name="T0" fmla="*/ 2 w 4"/>
                      <a:gd name="T1" fmla="*/ 0 h 3"/>
                      <a:gd name="T2" fmla="*/ 1 w 4"/>
                      <a:gd name="T3" fmla="*/ 1 h 3"/>
                      <a:gd name="T4" fmla="*/ 1 w 4"/>
                      <a:gd name="T5" fmla="*/ 1 h 3"/>
                      <a:gd name="T6" fmla="*/ 0 w 4"/>
                      <a:gd name="T7" fmla="*/ 2 h 3"/>
                      <a:gd name="T8" fmla="*/ 0 w 4"/>
                      <a:gd name="T9" fmla="*/ 3 h 3"/>
                      <a:gd name="T10" fmla="*/ 3 w 4"/>
                      <a:gd name="T11" fmla="*/ 2 h 3"/>
                      <a:gd name="T12" fmla="*/ 4 w 4"/>
                      <a:gd name="T13" fmla="*/ 1 h 3"/>
                      <a:gd name="T14" fmla="*/ 3 w 4"/>
                      <a:gd name="T15" fmla="*/ 0 h 3"/>
                      <a:gd name="T16" fmla="*/ 2 w 4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" h="3">
                        <a:moveTo>
                          <a:pt x="2" y="0"/>
                        </a:move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4" name="Freeform 2452">
                    <a:extLst>
                      <a:ext uri="{FF2B5EF4-FFF2-40B4-BE49-F238E27FC236}">
                        <a16:creationId xmlns:a16="http://schemas.microsoft.com/office/drawing/2014/main" id="{4C142FD0-BC76-45B0-B52E-FBE0703873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2893"/>
                    <a:ext cx="5" cy="6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2 w 2"/>
                      <a:gd name="T17" fmla="*/ 0 h 2"/>
                      <a:gd name="T18" fmla="*/ 2 w 2"/>
                      <a:gd name="T1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5" name="Freeform 2453">
                    <a:extLst>
                      <a:ext uri="{FF2B5EF4-FFF2-40B4-BE49-F238E27FC236}">
                        <a16:creationId xmlns:a16="http://schemas.microsoft.com/office/drawing/2014/main" id="{68199CD5-518A-4ABE-AE63-D6E7DE201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3" y="2848"/>
                    <a:ext cx="5" cy="2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1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1 w 2"/>
                      <a:gd name="T9" fmla="*/ 0 h 1"/>
                      <a:gd name="T10" fmla="*/ 0 w 2"/>
                      <a:gd name="T11" fmla="*/ 0 h 1"/>
                      <a:gd name="T12" fmla="*/ 0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6" name="Freeform 2454">
                    <a:extLst>
                      <a:ext uri="{FF2B5EF4-FFF2-40B4-BE49-F238E27FC236}">
                        <a16:creationId xmlns:a16="http://schemas.microsoft.com/office/drawing/2014/main" id="{8CDFD8F7-6FDE-492D-BBD4-9537ABF78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794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0 h 2"/>
                      <a:gd name="T4" fmla="*/ 0 w 1"/>
                      <a:gd name="T5" fmla="*/ 1 h 2"/>
                      <a:gd name="T6" fmla="*/ 0 w 1"/>
                      <a:gd name="T7" fmla="*/ 2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7" name="Freeform 2455">
                    <a:extLst>
                      <a:ext uri="{FF2B5EF4-FFF2-40B4-BE49-F238E27FC236}">
                        <a16:creationId xmlns:a16="http://schemas.microsoft.com/office/drawing/2014/main" id="{44037BD1-3679-4ACD-9112-8A4B23CC09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8" y="2824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8" name="Oval 2456">
                    <a:extLst>
                      <a:ext uri="{FF2B5EF4-FFF2-40B4-BE49-F238E27FC236}">
                        <a16:creationId xmlns:a16="http://schemas.microsoft.com/office/drawing/2014/main" id="{FC6B717D-C05A-450F-A20F-42BC59713B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1" y="282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29" name="Freeform 2457">
                    <a:extLst>
                      <a:ext uri="{FF2B5EF4-FFF2-40B4-BE49-F238E27FC236}">
                        <a16:creationId xmlns:a16="http://schemas.microsoft.com/office/drawing/2014/main" id="{F8069788-C122-40FC-A666-AEB863804F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2896"/>
                    <a:ext cx="6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1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0" name="Freeform 2458">
                    <a:extLst>
                      <a:ext uri="{FF2B5EF4-FFF2-40B4-BE49-F238E27FC236}">
                        <a16:creationId xmlns:a16="http://schemas.microsoft.com/office/drawing/2014/main" id="{AB2AC517-7FE3-4E27-9D4F-1426315CF3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003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1" name="Freeform 2459">
                    <a:extLst>
                      <a:ext uri="{FF2B5EF4-FFF2-40B4-BE49-F238E27FC236}">
                        <a16:creationId xmlns:a16="http://schemas.microsoft.com/office/drawing/2014/main" id="{D80FBDDA-83E1-4178-98EE-DA01DCED10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6" y="273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2" name="Freeform 2460">
                    <a:extLst>
                      <a:ext uri="{FF2B5EF4-FFF2-40B4-BE49-F238E27FC236}">
                        <a16:creationId xmlns:a16="http://schemas.microsoft.com/office/drawing/2014/main" id="{3286D1AD-395E-423C-BE99-DF94180344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54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3" name="Freeform 2461">
                    <a:extLst>
                      <a:ext uri="{FF2B5EF4-FFF2-40B4-BE49-F238E27FC236}">
                        <a16:creationId xmlns:a16="http://schemas.microsoft.com/office/drawing/2014/main" id="{3E516F2C-CA59-4A76-9A79-C115CC70DC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2762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4" name="Freeform 2462">
                    <a:extLst>
                      <a:ext uri="{FF2B5EF4-FFF2-40B4-BE49-F238E27FC236}">
                        <a16:creationId xmlns:a16="http://schemas.microsoft.com/office/drawing/2014/main" id="{6CD41F60-D03E-47B7-ACDF-0DEA257454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3" y="2821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1 w 1"/>
                      <a:gd name="T5" fmla="*/ 0 h 2"/>
                      <a:gd name="T6" fmla="*/ 1 w 1"/>
                      <a:gd name="T7" fmla="*/ 1 h 2"/>
                      <a:gd name="T8" fmla="*/ 0 w 1"/>
                      <a:gd name="T9" fmla="*/ 2 h 2"/>
                      <a:gd name="T10" fmla="*/ 0 w 1"/>
                      <a:gd name="T11" fmla="*/ 2 h 2"/>
                      <a:gd name="T12" fmla="*/ 1 w 1"/>
                      <a:gd name="T13" fmla="*/ 2 h 2"/>
                      <a:gd name="T14" fmla="*/ 1 w 1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5" name="Oval 2463">
                    <a:extLst>
                      <a:ext uri="{FF2B5EF4-FFF2-40B4-BE49-F238E27FC236}">
                        <a16:creationId xmlns:a16="http://schemas.microsoft.com/office/drawing/2014/main" id="{47FACFCB-9BD5-49F3-8A05-3F92C72127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283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6" name="Freeform 2464">
                    <a:extLst>
                      <a:ext uri="{FF2B5EF4-FFF2-40B4-BE49-F238E27FC236}">
                        <a16:creationId xmlns:a16="http://schemas.microsoft.com/office/drawing/2014/main" id="{9E8D7844-BD16-4EC1-814C-BB8698CB68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2834"/>
                    <a:ext cx="8" cy="8"/>
                  </a:xfrm>
                  <a:custGeom>
                    <a:avLst/>
                    <a:gdLst>
                      <a:gd name="T0" fmla="*/ 1 w 3"/>
                      <a:gd name="T1" fmla="*/ 1 h 3"/>
                      <a:gd name="T2" fmla="*/ 1 w 3"/>
                      <a:gd name="T3" fmla="*/ 1 h 3"/>
                      <a:gd name="T4" fmla="*/ 0 w 3"/>
                      <a:gd name="T5" fmla="*/ 2 h 3"/>
                      <a:gd name="T6" fmla="*/ 0 w 3"/>
                      <a:gd name="T7" fmla="*/ 3 h 3"/>
                      <a:gd name="T8" fmla="*/ 1 w 3"/>
                      <a:gd name="T9" fmla="*/ 3 h 3"/>
                      <a:gd name="T10" fmla="*/ 2 w 3"/>
                      <a:gd name="T11" fmla="*/ 2 h 3"/>
                      <a:gd name="T12" fmla="*/ 2 w 3"/>
                      <a:gd name="T13" fmla="*/ 1 h 3"/>
                      <a:gd name="T14" fmla="*/ 3 w 3"/>
                      <a:gd name="T15" fmla="*/ 0 h 3"/>
                      <a:gd name="T16" fmla="*/ 1 w 3"/>
                      <a:gd name="T1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7" name="Freeform 2465">
                    <a:extLst>
                      <a:ext uri="{FF2B5EF4-FFF2-40B4-BE49-F238E27FC236}">
                        <a16:creationId xmlns:a16="http://schemas.microsoft.com/office/drawing/2014/main" id="{0991F2F0-07CE-4A2C-9191-03776112B8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77"/>
                    <a:ext cx="6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1 w 2"/>
                      <a:gd name="T5" fmla="*/ 0 h 1"/>
                      <a:gd name="T6" fmla="*/ 1 w 2"/>
                      <a:gd name="T7" fmla="*/ 0 h 1"/>
                      <a:gd name="T8" fmla="*/ 1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8" name="Freeform 2466">
                    <a:extLst>
                      <a:ext uri="{FF2B5EF4-FFF2-40B4-BE49-F238E27FC236}">
                        <a16:creationId xmlns:a16="http://schemas.microsoft.com/office/drawing/2014/main" id="{BD20E271-9462-4887-9B55-1967AFB7A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926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39" name="Freeform 2467">
                    <a:extLst>
                      <a:ext uri="{FF2B5EF4-FFF2-40B4-BE49-F238E27FC236}">
                        <a16:creationId xmlns:a16="http://schemas.microsoft.com/office/drawing/2014/main" id="{E4A53200-5E99-4607-89A5-1D68C82C5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9" y="284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0" name="Freeform 2468">
                    <a:extLst>
                      <a:ext uri="{FF2B5EF4-FFF2-40B4-BE49-F238E27FC236}">
                        <a16:creationId xmlns:a16="http://schemas.microsoft.com/office/drawing/2014/main" id="{568288B1-2CA9-4437-8D25-03268ABCAE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8" y="2917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1" name="Freeform 2469">
                    <a:extLst>
                      <a:ext uri="{FF2B5EF4-FFF2-40B4-BE49-F238E27FC236}">
                        <a16:creationId xmlns:a16="http://schemas.microsoft.com/office/drawing/2014/main" id="{F0AF492A-C0A9-40DC-9B0E-D72B4B885B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6" y="29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2" name="Freeform 2470">
                    <a:extLst>
                      <a:ext uri="{FF2B5EF4-FFF2-40B4-BE49-F238E27FC236}">
                        <a16:creationId xmlns:a16="http://schemas.microsoft.com/office/drawing/2014/main" id="{FD99F6F7-EB5D-4D63-B76C-EA7484A19F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2912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3" name="Freeform 2471">
                    <a:extLst>
                      <a:ext uri="{FF2B5EF4-FFF2-40B4-BE49-F238E27FC236}">
                        <a16:creationId xmlns:a16="http://schemas.microsoft.com/office/drawing/2014/main" id="{7DA593D9-345A-463D-836B-392EDAC656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281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4" name="Oval 2472">
                    <a:extLst>
                      <a:ext uri="{FF2B5EF4-FFF2-40B4-BE49-F238E27FC236}">
                        <a16:creationId xmlns:a16="http://schemas.microsoft.com/office/drawing/2014/main" id="{570CAF69-C8CF-4590-9507-843D11F80F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2837"/>
                    <a:ext cx="2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5" name="Freeform 2473">
                    <a:extLst>
                      <a:ext uri="{FF2B5EF4-FFF2-40B4-BE49-F238E27FC236}">
                        <a16:creationId xmlns:a16="http://schemas.microsoft.com/office/drawing/2014/main" id="{C77D7776-9D9C-4752-8A01-37B14C0C5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808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6" name="Freeform 2474">
                    <a:extLst>
                      <a:ext uri="{FF2B5EF4-FFF2-40B4-BE49-F238E27FC236}">
                        <a16:creationId xmlns:a16="http://schemas.microsoft.com/office/drawing/2014/main" id="{94D4E342-E823-4423-BC9F-CB1BD53E9F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2883"/>
                    <a:ext cx="5" cy="10"/>
                  </a:xfrm>
                  <a:custGeom>
                    <a:avLst/>
                    <a:gdLst>
                      <a:gd name="T0" fmla="*/ 1 w 2"/>
                      <a:gd name="T1" fmla="*/ 3 h 4"/>
                      <a:gd name="T2" fmla="*/ 2 w 2"/>
                      <a:gd name="T3" fmla="*/ 1 h 4"/>
                      <a:gd name="T4" fmla="*/ 2 w 2"/>
                      <a:gd name="T5" fmla="*/ 1 h 4"/>
                      <a:gd name="T6" fmla="*/ 1 w 2"/>
                      <a:gd name="T7" fmla="*/ 1 h 4"/>
                      <a:gd name="T8" fmla="*/ 0 w 2"/>
                      <a:gd name="T9" fmla="*/ 3 h 4"/>
                      <a:gd name="T10" fmla="*/ 0 w 2"/>
                      <a:gd name="T11" fmla="*/ 4 h 4"/>
                      <a:gd name="T12" fmla="*/ 1 w 2"/>
                      <a:gd name="T1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4">
                        <a:moveTo>
                          <a:pt x="1" y="3"/>
                        </a:moveTo>
                        <a:cubicBezTo>
                          <a:pt x="2" y="3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7" name="Oval 2475">
                    <a:extLst>
                      <a:ext uri="{FF2B5EF4-FFF2-40B4-BE49-F238E27FC236}">
                        <a16:creationId xmlns:a16="http://schemas.microsoft.com/office/drawing/2014/main" id="{1808E1D2-9B47-4C27-AA56-8CA351A944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283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8" name="Freeform 2476">
                    <a:extLst>
                      <a:ext uri="{FF2B5EF4-FFF2-40B4-BE49-F238E27FC236}">
                        <a16:creationId xmlns:a16="http://schemas.microsoft.com/office/drawing/2014/main" id="{CC9E6986-42AD-42E9-AF92-D3365F3C99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869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49" name="Freeform 2477">
                    <a:extLst>
                      <a:ext uri="{FF2B5EF4-FFF2-40B4-BE49-F238E27FC236}">
                        <a16:creationId xmlns:a16="http://schemas.microsoft.com/office/drawing/2014/main" id="{C8B43FBA-3780-46AE-8E14-2D1730D652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3" y="3019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0" name="Freeform 2478">
                    <a:extLst>
                      <a:ext uri="{FF2B5EF4-FFF2-40B4-BE49-F238E27FC236}">
                        <a16:creationId xmlns:a16="http://schemas.microsoft.com/office/drawing/2014/main" id="{E98E33D7-B52A-4A16-B2A9-B745B5E23B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8" y="273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1" name="Freeform 2479">
                    <a:extLst>
                      <a:ext uri="{FF2B5EF4-FFF2-40B4-BE49-F238E27FC236}">
                        <a16:creationId xmlns:a16="http://schemas.microsoft.com/office/drawing/2014/main" id="{FDD6CCA7-4EFE-46E0-A5E7-E0A87E77A5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75"/>
                    <a:ext cx="0" cy="3"/>
                  </a:xfrm>
                  <a:custGeom>
                    <a:avLst/>
                    <a:gdLst>
                      <a:gd name="T0" fmla="*/ 3 h 3"/>
                      <a:gd name="T1" fmla="*/ 3 h 3"/>
                      <a:gd name="T2" fmla="*/ 0 h 3"/>
                      <a:gd name="T3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2" name="Freeform 2480">
                    <a:extLst>
                      <a:ext uri="{FF2B5EF4-FFF2-40B4-BE49-F238E27FC236}">
                        <a16:creationId xmlns:a16="http://schemas.microsoft.com/office/drawing/2014/main" id="{4BD1484A-A9A8-49CD-AB6A-ABE3608130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7" y="2765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3" name="Freeform 2481">
                    <a:extLst>
                      <a:ext uri="{FF2B5EF4-FFF2-40B4-BE49-F238E27FC236}">
                        <a16:creationId xmlns:a16="http://schemas.microsoft.com/office/drawing/2014/main" id="{FB46D7EF-63D4-407F-88DA-F478ED88F4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1" y="2762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4" name="Oval 2482">
                    <a:extLst>
                      <a:ext uri="{FF2B5EF4-FFF2-40B4-BE49-F238E27FC236}">
                        <a16:creationId xmlns:a16="http://schemas.microsoft.com/office/drawing/2014/main" id="{FF4DEB64-C501-4C91-B654-D8F077B9B2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2990"/>
                    <a:ext cx="2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5" name="Freeform 2483">
                    <a:extLst>
                      <a:ext uri="{FF2B5EF4-FFF2-40B4-BE49-F238E27FC236}">
                        <a16:creationId xmlns:a16="http://schemas.microsoft.com/office/drawing/2014/main" id="{FE861752-ACC6-4F98-AF81-5C99D80F88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274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6" name="Freeform 2484">
                    <a:extLst>
                      <a:ext uri="{FF2B5EF4-FFF2-40B4-BE49-F238E27FC236}">
                        <a16:creationId xmlns:a16="http://schemas.microsoft.com/office/drawing/2014/main" id="{A89DC6C4-4A3F-4BA9-B49A-B11F40D37C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2864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7" name="Freeform 2485">
                    <a:extLst>
                      <a:ext uri="{FF2B5EF4-FFF2-40B4-BE49-F238E27FC236}">
                        <a16:creationId xmlns:a16="http://schemas.microsoft.com/office/drawing/2014/main" id="{5BA4EDF5-6CD5-4A4F-905A-6AE1899F84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0" y="2861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  <a:gd name="T3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8" name="Oval 2486">
                    <a:extLst>
                      <a:ext uri="{FF2B5EF4-FFF2-40B4-BE49-F238E27FC236}">
                        <a16:creationId xmlns:a16="http://schemas.microsoft.com/office/drawing/2014/main" id="{6928A5DF-8DB7-4C63-996E-5BF286B202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2810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59" name="Freeform 2487">
                    <a:extLst>
                      <a:ext uri="{FF2B5EF4-FFF2-40B4-BE49-F238E27FC236}">
                        <a16:creationId xmlns:a16="http://schemas.microsoft.com/office/drawing/2014/main" id="{E4B41FBE-FD76-42E1-A2AD-FC093607FC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28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0" name="Freeform 2488">
                    <a:extLst>
                      <a:ext uri="{FF2B5EF4-FFF2-40B4-BE49-F238E27FC236}">
                        <a16:creationId xmlns:a16="http://schemas.microsoft.com/office/drawing/2014/main" id="{3A3FBAA2-414D-498D-8FD1-08EED441DE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086"/>
                    <a:ext cx="16" cy="35"/>
                  </a:xfrm>
                  <a:custGeom>
                    <a:avLst/>
                    <a:gdLst>
                      <a:gd name="T0" fmla="*/ 1 w 6"/>
                      <a:gd name="T1" fmla="*/ 8 h 13"/>
                      <a:gd name="T2" fmla="*/ 0 w 6"/>
                      <a:gd name="T3" fmla="*/ 9 h 13"/>
                      <a:gd name="T4" fmla="*/ 0 w 6"/>
                      <a:gd name="T5" fmla="*/ 10 h 13"/>
                      <a:gd name="T6" fmla="*/ 0 w 6"/>
                      <a:gd name="T7" fmla="*/ 11 h 13"/>
                      <a:gd name="T8" fmla="*/ 1 w 6"/>
                      <a:gd name="T9" fmla="*/ 12 h 13"/>
                      <a:gd name="T10" fmla="*/ 3 w 6"/>
                      <a:gd name="T11" fmla="*/ 11 h 13"/>
                      <a:gd name="T12" fmla="*/ 4 w 6"/>
                      <a:gd name="T13" fmla="*/ 10 h 13"/>
                      <a:gd name="T14" fmla="*/ 4 w 6"/>
                      <a:gd name="T15" fmla="*/ 8 h 13"/>
                      <a:gd name="T16" fmla="*/ 5 w 6"/>
                      <a:gd name="T17" fmla="*/ 7 h 13"/>
                      <a:gd name="T18" fmla="*/ 5 w 6"/>
                      <a:gd name="T19" fmla="*/ 6 h 13"/>
                      <a:gd name="T20" fmla="*/ 4 w 6"/>
                      <a:gd name="T21" fmla="*/ 4 h 13"/>
                      <a:gd name="T22" fmla="*/ 4 w 6"/>
                      <a:gd name="T23" fmla="*/ 4 h 13"/>
                      <a:gd name="T24" fmla="*/ 5 w 6"/>
                      <a:gd name="T25" fmla="*/ 3 h 13"/>
                      <a:gd name="T26" fmla="*/ 5 w 6"/>
                      <a:gd name="T27" fmla="*/ 3 h 13"/>
                      <a:gd name="T28" fmla="*/ 5 w 6"/>
                      <a:gd name="T29" fmla="*/ 2 h 13"/>
                      <a:gd name="T30" fmla="*/ 5 w 6"/>
                      <a:gd name="T31" fmla="*/ 2 h 13"/>
                      <a:gd name="T32" fmla="*/ 6 w 6"/>
                      <a:gd name="T33" fmla="*/ 1 h 13"/>
                      <a:gd name="T34" fmla="*/ 6 w 6"/>
                      <a:gd name="T35" fmla="*/ 1 h 13"/>
                      <a:gd name="T36" fmla="*/ 5 w 6"/>
                      <a:gd name="T37" fmla="*/ 1 h 13"/>
                      <a:gd name="T38" fmla="*/ 5 w 6"/>
                      <a:gd name="T39" fmla="*/ 1 h 13"/>
                      <a:gd name="T40" fmla="*/ 5 w 6"/>
                      <a:gd name="T41" fmla="*/ 0 h 13"/>
                      <a:gd name="T42" fmla="*/ 4 w 6"/>
                      <a:gd name="T43" fmla="*/ 1 h 13"/>
                      <a:gd name="T44" fmla="*/ 4 w 6"/>
                      <a:gd name="T45" fmla="*/ 1 h 13"/>
                      <a:gd name="T46" fmla="*/ 4 w 6"/>
                      <a:gd name="T47" fmla="*/ 1 h 13"/>
                      <a:gd name="T48" fmla="*/ 3 w 6"/>
                      <a:gd name="T49" fmla="*/ 1 h 13"/>
                      <a:gd name="T50" fmla="*/ 3 w 6"/>
                      <a:gd name="T51" fmla="*/ 1 h 13"/>
                      <a:gd name="T52" fmla="*/ 3 w 6"/>
                      <a:gd name="T53" fmla="*/ 2 h 13"/>
                      <a:gd name="T54" fmla="*/ 2 w 6"/>
                      <a:gd name="T55" fmla="*/ 2 h 13"/>
                      <a:gd name="T56" fmla="*/ 2 w 6"/>
                      <a:gd name="T57" fmla="*/ 3 h 13"/>
                      <a:gd name="T58" fmla="*/ 2 w 6"/>
                      <a:gd name="T59" fmla="*/ 3 h 13"/>
                      <a:gd name="T60" fmla="*/ 2 w 6"/>
                      <a:gd name="T61" fmla="*/ 6 h 13"/>
                      <a:gd name="T62" fmla="*/ 2 w 6"/>
                      <a:gd name="T63" fmla="*/ 8 h 13"/>
                      <a:gd name="T64" fmla="*/ 1 w 6"/>
                      <a:gd name="T65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" h="13">
                        <a:moveTo>
                          <a:pt x="1" y="8"/>
                        </a:move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0" y="10"/>
                          <a:pt x="0" y="11"/>
                          <a:pt x="0" y="11"/>
                        </a:cubicBezTo>
                        <a:cubicBezTo>
                          <a:pt x="0" y="12"/>
                          <a:pt x="0" y="12"/>
                          <a:pt x="1" y="12"/>
                        </a:cubicBezTo>
                        <a:cubicBezTo>
                          <a:pt x="2" y="13"/>
                          <a:pt x="2" y="13"/>
                          <a:pt x="3" y="11"/>
                        </a:cubicBezTo>
                        <a:cubicBezTo>
                          <a:pt x="4" y="11"/>
                          <a:pt x="4" y="11"/>
                          <a:pt x="4" y="10"/>
                        </a:cubicBezTo>
                        <a:cubicBezTo>
                          <a:pt x="4" y="9"/>
                          <a:pt x="4" y="9"/>
                          <a:pt x="4" y="8"/>
                        </a:cubicBezTo>
                        <a:cubicBezTo>
                          <a:pt x="4" y="8"/>
                          <a:pt x="4" y="7"/>
                          <a:pt x="5" y="7"/>
                        </a:cubicBezTo>
                        <a:cubicBezTo>
                          <a:pt x="5" y="7"/>
                          <a:pt x="5" y="6"/>
                          <a:pt x="5" y="6"/>
                        </a:cubicBezTo>
                        <a:cubicBezTo>
                          <a:pt x="5" y="5"/>
                          <a:pt x="5" y="5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5"/>
                          <a:pt x="2" y="6"/>
                        </a:cubicBezTo>
                        <a:cubicBezTo>
                          <a:pt x="2" y="7"/>
                          <a:pt x="2" y="7"/>
                          <a:pt x="2" y="8"/>
                        </a:cubicBezTo>
                        <a:cubicBezTo>
                          <a:pt x="2" y="8"/>
                          <a:pt x="1" y="8"/>
                          <a:pt x="1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1" name="Freeform 2489">
                    <a:extLst>
                      <a:ext uri="{FF2B5EF4-FFF2-40B4-BE49-F238E27FC236}">
                        <a16:creationId xmlns:a16="http://schemas.microsoft.com/office/drawing/2014/main" id="{0F237407-22C5-4085-8058-A24D22D374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119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2" name="Freeform 2490">
                    <a:extLst>
                      <a:ext uri="{FF2B5EF4-FFF2-40B4-BE49-F238E27FC236}">
                        <a16:creationId xmlns:a16="http://schemas.microsoft.com/office/drawing/2014/main" id="{943DA1D7-169C-47E9-8D9A-F7B07BBDD8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1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3" name="Freeform 2491">
                    <a:extLst>
                      <a:ext uri="{FF2B5EF4-FFF2-40B4-BE49-F238E27FC236}">
                        <a16:creationId xmlns:a16="http://schemas.microsoft.com/office/drawing/2014/main" id="{2E9413E8-A0F8-4BCA-A204-E8E4FF15405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36" y="3781"/>
                    <a:ext cx="139" cy="129"/>
                  </a:xfrm>
                  <a:custGeom>
                    <a:avLst/>
                    <a:gdLst>
                      <a:gd name="T0" fmla="*/ 52 w 52"/>
                      <a:gd name="T1" fmla="*/ 46 h 48"/>
                      <a:gd name="T2" fmla="*/ 47 w 52"/>
                      <a:gd name="T3" fmla="*/ 43 h 48"/>
                      <a:gd name="T4" fmla="*/ 42 w 52"/>
                      <a:gd name="T5" fmla="*/ 37 h 48"/>
                      <a:gd name="T6" fmla="*/ 40 w 52"/>
                      <a:gd name="T7" fmla="*/ 35 h 48"/>
                      <a:gd name="T8" fmla="*/ 37 w 52"/>
                      <a:gd name="T9" fmla="*/ 33 h 48"/>
                      <a:gd name="T10" fmla="*/ 34 w 52"/>
                      <a:gd name="T11" fmla="*/ 30 h 48"/>
                      <a:gd name="T12" fmla="*/ 30 w 52"/>
                      <a:gd name="T13" fmla="*/ 27 h 48"/>
                      <a:gd name="T14" fmla="*/ 29 w 52"/>
                      <a:gd name="T15" fmla="*/ 24 h 48"/>
                      <a:gd name="T16" fmla="*/ 28 w 52"/>
                      <a:gd name="T17" fmla="*/ 24 h 48"/>
                      <a:gd name="T18" fmla="*/ 26 w 52"/>
                      <a:gd name="T19" fmla="*/ 22 h 48"/>
                      <a:gd name="T20" fmla="*/ 24 w 52"/>
                      <a:gd name="T21" fmla="*/ 21 h 48"/>
                      <a:gd name="T22" fmla="*/ 21 w 52"/>
                      <a:gd name="T23" fmla="*/ 20 h 48"/>
                      <a:gd name="T24" fmla="*/ 20 w 52"/>
                      <a:gd name="T25" fmla="*/ 19 h 48"/>
                      <a:gd name="T26" fmla="*/ 20 w 52"/>
                      <a:gd name="T27" fmla="*/ 18 h 48"/>
                      <a:gd name="T28" fmla="*/ 19 w 52"/>
                      <a:gd name="T29" fmla="*/ 17 h 48"/>
                      <a:gd name="T30" fmla="*/ 18 w 52"/>
                      <a:gd name="T31" fmla="*/ 16 h 48"/>
                      <a:gd name="T32" fmla="*/ 15 w 52"/>
                      <a:gd name="T33" fmla="*/ 13 h 48"/>
                      <a:gd name="T34" fmla="*/ 15 w 52"/>
                      <a:gd name="T35" fmla="*/ 13 h 48"/>
                      <a:gd name="T36" fmla="*/ 13 w 52"/>
                      <a:gd name="T37" fmla="*/ 12 h 48"/>
                      <a:gd name="T38" fmla="*/ 11 w 52"/>
                      <a:gd name="T39" fmla="*/ 10 h 48"/>
                      <a:gd name="T40" fmla="*/ 10 w 52"/>
                      <a:gd name="T41" fmla="*/ 9 h 48"/>
                      <a:gd name="T42" fmla="*/ 10 w 52"/>
                      <a:gd name="T43" fmla="*/ 9 h 48"/>
                      <a:gd name="T44" fmla="*/ 8 w 52"/>
                      <a:gd name="T45" fmla="*/ 4 h 48"/>
                      <a:gd name="T46" fmla="*/ 9 w 52"/>
                      <a:gd name="T47" fmla="*/ 2 h 48"/>
                      <a:gd name="T48" fmla="*/ 7 w 52"/>
                      <a:gd name="T49" fmla="*/ 1 h 48"/>
                      <a:gd name="T50" fmla="*/ 5 w 52"/>
                      <a:gd name="T51" fmla="*/ 3 h 48"/>
                      <a:gd name="T52" fmla="*/ 4 w 52"/>
                      <a:gd name="T53" fmla="*/ 3 h 48"/>
                      <a:gd name="T54" fmla="*/ 1 w 52"/>
                      <a:gd name="T55" fmla="*/ 5 h 48"/>
                      <a:gd name="T56" fmla="*/ 5 w 52"/>
                      <a:gd name="T57" fmla="*/ 8 h 48"/>
                      <a:gd name="T58" fmla="*/ 5 w 52"/>
                      <a:gd name="T59" fmla="*/ 9 h 48"/>
                      <a:gd name="T60" fmla="*/ 7 w 52"/>
                      <a:gd name="T61" fmla="*/ 10 h 48"/>
                      <a:gd name="T62" fmla="*/ 8 w 52"/>
                      <a:gd name="T63" fmla="*/ 13 h 48"/>
                      <a:gd name="T64" fmla="*/ 7 w 52"/>
                      <a:gd name="T65" fmla="*/ 14 h 48"/>
                      <a:gd name="T66" fmla="*/ 7 w 52"/>
                      <a:gd name="T67" fmla="*/ 13 h 48"/>
                      <a:gd name="T68" fmla="*/ 5 w 52"/>
                      <a:gd name="T69" fmla="*/ 12 h 48"/>
                      <a:gd name="T70" fmla="*/ 5 w 52"/>
                      <a:gd name="T71" fmla="*/ 12 h 48"/>
                      <a:gd name="T72" fmla="*/ 4 w 52"/>
                      <a:gd name="T73" fmla="*/ 10 h 48"/>
                      <a:gd name="T74" fmla="*/ 0 w 52"/>
                      <a:gd name="T75" fmla="*/ 10 h 48"/>
                      <a:gd name="T76" fmla="*/ 2 w 52"/>
                      <a:gd name="T77" fmla="*/ 11 h 48"/>
                      <a:gd name="T78" fmla="*/ 4 w 52"/>
                      <a:gd name="T79" fmla="*/ 14 h 48"/>
                      <a:gd name="T80" fmla="*/ 6 w 52"/>
                      <a:gd name="T81" fmla="*/ 17 h 48"/>
                      <a:gd name="T82" fmla="*/ 7 w 52"/>
                      <a:gd name="T83" fmla="*/ 18 h 48"/>
                      <a:gd name="T84" fmla="*/ 10 w 52"/>
                      <a:gd name="T85" fmla="*/ 20 h 48"/>
                      <a:gd name="T86" fmla="*/ 10 w 52"/>
                      <a:gd name="T87" fmla="*/ 20 h 48"/>
                      <a:gd name="T88" fmla="*/ 12 w 52"/>
                      <a:gd name="T89" fmla="*/ 21 h 48"/>
                      <a:gd name="T90" fmla="*/ 13 w 52"/>
                      <a:gd name="T91" fmla="*/ 22 h 48"/>
                      <a:gd name="T92" fmla="*/ 14 w 52"/>
                      <a:gd name="T93" fmla="*/ 23 h 48"/>
                      <a:gd name="T94" fmla="*/ 14 w 52"/>
                      <a:gd name="T95" fmla="*/ 23 h 48"/>
                      <a:gd name="T96" fmla="*/ 16 w 52"/>
                      <a:gd name="T97" fmla="*/ 25 h 48"/>
                      <a:gd name="T98" fmla="*/ 17 w 52"/>
                      <a:gd name="T99" fmla="*/ 26 h 48"/>
                      <a:gd name="T100" fmla="*/ 19 w 52"/>
                      <a:gd name="T101" fmla="*/ 28 h 48"/>
                      <a:gd name="T102" fmla="*/ 20 w 52"/>
                      <a:gd name="T103" fmla="*/ 29 h 48"/>
                      <a:gd name="T104" fmla="*/ 21 w 52"/>
                      <a:gd name="T105" fmla="*/ 30 h 48"/>
                      <a:gd name="T106" fmla="*/ 22 w 52"/>
                      <a:gd name="T107" fmla="*/ 31 h 48"/>
                      <a:gd name="T108" fmla="*/ 26 w 52"/>
                      <a:gd name="T109" fmla="*/ 35 h 48"/>
                      <a:gd name="T110" fmla="*/ 32 w 52"/>
                      <a:gd name="T111" fmla="*/ 37 h 48"/>
                      <a:gd name="T112" fmla="*/ 35 w 52"/>
                      <a:gd name="T113" fmla="*/ 34 h 48"/>
                      <a:gd name="T114" fmla="*/ 37 w 52"/>
                      <a:gd name="T115" fmla="*/ 35 h 48"/>
                      <a:gd name="T116" fmla="*/ 39 w 52"/>
                      <a:gd name="T117" fmla="*/ 38 h 48"/>
                      <a:gd name="T118" fmla="*/ 41 w 52"/>
                      <a:gd name="T119" fmla="*/ 43 h 48"/>
                      <a:gd name="T120" fmla="*/ 45 w 52"/>
                      <a:gd name="T121" fmla="*/ 47 h 48"/>
                      <a:gd name="T122" fmla="*/ 3 w 52"/>
                      <a:gd name="T123" fmla="*/ 13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2" h="48">
                        <a:moveTo>
                          <a:pt x="45" y="47"/>
                        </a:moveTo>
                        <a:cubicBezTo>
                          <a:pt x="47" y="48"/>
                          <a:pt x="49" y="48"/>
                          <a:pt x="51" y="48"/>
                        </a:cubicBezTo>
                        <a:cubicBezTo>
                          <a:pt x="51" y="47"/>
                          <a:pt x="51" y="47"/>
                          <a:pt x="52" y="46"/>
                        </a:cubicBezTo>
                        <a:cubicBezTo>
                          <a:pt x="52" y="46"/>
                          <a:pt x="52" y="46"/>
                          <a:pt x="52" y="46"/>
                        </a:cubicBezTo>
                        <a:cubicBezTo>
                          <a:pt x="51" y="45"/>
                          <a:pt x="50" y="45"/>
                          <a:pt x="50" y="45"/>
                        </a:cubicBezTo>
                        <a:cubicBezTo>
                          <a:pt x="49" y="44"/>
                          <a:pt x="48" y="44"/>
                          <a:pt x="47" y="43"/>
                        </a:cubicBezTo>
                        <a:cubicBezTo>
                          <a:pt x="44" y="41"/>
                          <a:pt x="44" y="42"/>
                          <a:pt x="44" y="38"/>
                        </a:cubicBezTo>
                        <a:cubicBezTo>
                          <a:pt x="44" y="38"/>
                          <a:pt x="44" y="38"/>
                          <a:pt x="43" y="38"/>
                        </a:cubicBezTo>
                        <a:cubicBezTo>
                          <a:pt x="43" y="37"/>
                          <a:pt x="43" y="37"/>
                          <a:pt x="42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0" y="37"/>
                          <a:pt x="40" y="37"/>
                          <a:pt x="40" y="37"/>
                        </a:cubicBezTo>
                        <a:cubicBezTo>
                          <a:pt x="40" y="36"/>
                          <a:pt x="40" y="36"/>
                          <a:pt x="40" y="35"/>
                        </a:cubicBezTo>
                        <a:cubicBezTo>
                          <a:pt x="40" y="34"/>
                          <a:pt x="39" y="34"/>
                          <a:pt x="38" y="34"/>
                        </a:cubicBezTo>
                        <a:cubicBezTo>
                          <a:pt x="38" y="34"/>
                          <a:pt x="38" y="34"/>
                          <a:pt x="38" y="34"/>
                        </a:cubicBezTo>
                        <a:cubicBezTo>
                          <a:pt x="37" y="34"/>
                          <a:pt x="37" y="34"/>
                          <a:pt x="37" y="33"/>
                        </a:cubicBezTo>
                        <a:cubicBezTo>
                          <a:pt x="37" y="33"/>
                          <a:pt x="37" y="33"/>
                          <a:pt x="37" y="33"/>
                        </a:cubicBezTo>
                        <a:cubicBezTo>
                          <a:pt x="36" y="33"/>
                          <a:pt x="36" y="32"/>
                          <a:pt x="36" y="32"/>
                        </a:cubicBezTo>
                        <a:cubicBezTo>
                          <a:pt x="35" y="31"/>
                          <a:pt x="34" y="31"/>
                          <a:pt x="34" y="30"/>
                        </a:cubicBezTo>
                        <a:cubicBezTo>
                          <a:pt x="34" y="28"/>
                          <a:pt x="33" y="28"/>
                          <a:pt x="32" y="28"/>
                        </a:cubicBezTo>
                        <a:cubicBezTo>
                          <a:pt x="32" y="28"/>
                          <a:pt x="31" y="27"/>
                          <a:pt x="31" y="27"/>
                        </a:cubicBezTo>
                        <a:cubicBezTo>
                          <a:pt x="31" y="27"/>
                          <a:pt x="31" y="27"/>
                          <a:pt x="30" y="27"/>
                        </a:cubicBezTo>
                        <a:cubicBezTo>
                          <a:pt x="30" y="27"/>
                          <a:pt x="29" y="27"/>
                          <a:pt x="29" y="27"/>
                        </a:cubicBezTo>
                        <a:cubicBezTo>
                          <a:pt x="28" y="27"/>
                          <a:pt x="29" y="26"/>
                          <a:pt x="29" y="26"/>
                        </a:cubicBezTo>
                        <a:cubicBezTo>
                          <a:pt x="29" y="25"/>
                          <a:pt x="29" y="25"/>
                          <a:pt x="29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7" y="23"/>
                          <a:pt x="27" y="23"/>
                          <a:pt x="26" y="22"/>
                        </a:cubicBezTo>
                        <a:cubicBezTo>
                          <a:pt x="26" y="22"/>
                          <a:pt x="26" y="22"/>
                          <a:pt x="26" y="22"/>
                        </a:cubicBezTo>
                        <a:cubicBezTo>
                          <a:pt x="26" y="22"/>
                          <a:pt x="26" y="22"/>
                          <a:pt x="25" y="22"/>
                        </a:cubicBezTo>
                        <a:cubicBezTo>
                          <a:pt x="25" y="22"/>
                          <a:pt x="25" y="22"/>
                          <a:pt x="25" y="22"/>
                        </a:cubicBezTo>
                        <a:cubicBezTo>
                          <a:pt x="25" y="22"/>
                          <a:pt x="24" y="22"/>
                          <a:pt x="24" y="21"/>
                        </a:cubicBezTo>
                        <a:cubicBezTo>
                          <a:pt x="23" y="20"/>
                          <a:pt x="22" y="20"/>
                          <a:pt x="22" y="19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2" y="19"/>
                          <a:pt x="22" y="19"/>
                          <a:pt x="22" y="19"/>
                        </a:cubicBezTo>
                        <a:cubicBezTo>
                          <a:pt x="21" y="19"/>
                          <a:pt x="21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8"/>
                          <a:pt x="20" y="18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6"/>
                          <a:pt x="18" y="16"/>
                          <a:pt x="18" y="16"/>
                        </a:cubicBezTo>
                        <a:cubicBezTo>
                          <a:pt x="18" y="16"/>
                          <a:pt x="18" y="15"/>
                          <a:pt x="17" y="15"/>
                        </a:cubicBezTo>
                        <a:cubicBezTo>
                          <a:pt x="16" y="15"/>
                          <a:pt x="15" y="15"/>
                          <a:pt x="15" y="14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5" y="12"/>
                          <a:pt x="14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1"/>
                          <a:pt x="12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8"/>
                          <a:pt x="10" y="8"/>
                          <a:pt x="10" y="7"/>
                        </a:cubicBezTo>
                        <a:cubicBezTo>
                          <a:pt x="9" y="7"/>
                          <a:pt x="9" y="7"/>
                          <a:pt x="10" y="6"/>
                        </a:cubicBezTo>
                        <a:cubicBezTo>
                          <a:pt x="9" y="5"/>
                          <a:pt x="9" y="5"/>
                          <a:pt x="8" y="4"/>
                        </a:cubicBezTo>
                        <a:cubicBezTo>
                          <a:pt x="8" y="4"/>
                          <a:pt x="8" y="4"/>
                          <a:pt x="8" y="3"/>
                        </a:cubicBezTo>
                        <a:cubicBezTo>
                          <a:pt x="8" y="3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6" y="1"/>
                          <a:pt x="6" y="2"/>
                          <a:pt x="6" y="2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5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3" y="7"/>
                          <a:pt x="4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10"/>
                          <a:pt x="6" y="10"/>
                          <a:pt x="7" y="10"/>
                        </a:cubicBezTo>
                        <a:cubicBezTo>
                          <a:pt x="7" y="10"/>
                          <a:pt x="8" y="10"/>
                          <a:pt x="8" y="10"/>
                        </a:cubicBezTo>
                        <a:cubicBezTo>
                          <a:pt x="8" y="10"/>
                          <a:pt x="8" y="11"/>
                          <a:pt x="8" y="11"/>
                        </a:cubicBezTo>
                        <a:cubicBezTo>
                          <a:pt x="8" y="11"/>
                          <a:pt x="8" y="12"/>
                          <a:pt x="8" y="13"/>
                        </a:cubicBezTo>
                        <a:cubicBezTo>
                          <a:pt x="8" y="13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7" y="14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1"/>
                          <a:pt x="5" y="11"/>
                          <a:pt x="4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4" y="11"/>
                          <a:pt x="4" y="10"/>
                          <a:pt x="4" y="10"/>
                        </a:cubicBezTo>
                        <a:cubicBezTo>
                          <a:pt x="3" y="10"/>
                          <a:pt x="2" y="10"/>
                          <a:pt x="1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1" y="11"/>
                        </a:cubicBezTo>
                        <a:cubicBezTo>
                          <a:pt x="1" y="11"/>
                          <a:pt x="2" y="11"/>
                          <a:pt x="2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2" y="13"/>
                          <a:pt x="2" y="13"/>
                          <a:pt x="3" y="14"/>
                        </a:cubicBezTo>
                        <a:cubicBezTo>
                          <a:pt x="3" y="14"/>
                          <a:pt x="4" y="14"/>
                          <a:pt x="4" y="15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4" y="15"/>
                        </a:cubicBezTo>
                        <a:cubicBezTo>
                          <a:pt x="5" y="15"/>
                          <a:pt x="5" y="16"/>
                          <a:pt x="6" y="17"/>
                        </a:cubicBezTo>
                        <a:cubicBezTo>
                          <a:pt x="6" y="18"/>
                          <a:pt x="6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9"/>
                          <a:pt x="8" y="19"/>
                          <a:pt x="9" y="19"/>
                        </a:cubicBezTo>
                        <a:cubicBezTo>
                          <a:pt x="9" y="19"/>
                          <a:pt x="10" y="19"/>
                          <a:pt x="10" y="20"/>
                        </a:cubicBezTo>
                        <a:cubicBezTo>
                          <a:pt x="10" y="19"/>
                          <a:pt x="10" y="19"/>
                          <a:pt x="10" y="19"/>
                        </a:cubicBezTo>
                        <a:cubicBezTo>
                          <a:pt x="10" y="19"/>
                          <a:pt x="10" y="19"/>
                          <a:pt x="10" y="19"/>
                        </a:cubicBezTo>
                        <a:cubicBezTo>
                          <a:pt x="10" y="20"/>
                          <a:pt x="10" y="20"/>
                          <a:pt x="10" y="20"/>
                        </a:cubicBezTo>
                        <a:cubicBezTo>
                          <a:pt x="10" y="20"/>
                          <a:pt x="11" y="21"/>
                          <a:pt x="12" y="22"/>
                        </a:cubicBezTo>
                        <a:cubicBezTo>
                          <a:pt x="12" y="22"/>
                          <a:pt x="12" y="22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3" y="23"/>
                          <a:pt x="14" y="23"/>
                          <a:pt x="14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3"/>
                          <a:pt x="14" y="23"/>
                          <a:pt x="14" y="23"/>
                        </a:cubicBezTo>
                        <a:cubicBezTo>
                          <a:pt x="15" y="24"/>
                          <a:pt x="15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7"/>
                          <a:pt x="18" y="27"/>
                          <a:pt x="19" y="28"/>
                        </a:cubicBezTo>
                        <a:cubicBezTo>
                          <a:pt x="19" y="28"/>
                          <a:pt x="20" y="28"/>
                          <a:pt x="20" y="29"/>
                        </a:cubicBezTo>
                        <a:cubicBezTo>
                          <a:pt x="20" y="29"/>
                          <a:pt x="20" y="29"/>
                          <a:pt x="20" y="28"/>
                        </a:cubicBezTo>
                        <a:cubicBezTo>
                          <a:pt x="20" y="28"/>
                          <a:pt x="20" y="29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20" y="29"/>
                          <a:pt x="20" y="30"/>
                          <a:pt x="21" y="30"/>
                        </a:cubicBezTo>
                        <a:cubicBezTo>
                          <a:pt x="21" y="30"/>
                          <a:pt x="21" y="30"/>
                          <a:pt x="21" y="30"/>
                        </a:cubicBezTo>
                        <a:cubicBezTo>
                          <a:pt x="21" y="30"/>
                          <a:pt x="21" y="30"/>
                          <a:pt x="21" y="30"/>
                        </a:cubicBezTo>
                        <a:cubicBezTo>
                          <a:pt x="21" y="30"/>
                          <a:pt x="22" y="30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2"/>
                          <a:pt x="23" y="32"/>
                          <a:pt x="24" y="33"/>
                        </a:cubicBezTo>
                        <a:cubicBezTo>
                          <a:pt x="24" y="33"/>
                          <a:pt x="24" y="33"/>
                          <a:pt x="24" y="33"/>
                        </a:cubicBezTo>
                        <a:cubicBezTo>
                          <a:pt x="25" y="34"/>
                          <a:pt x="25" y="34"/>
                          <a:pt x="26" y="35"/>
                        </a:cubicBezTo>
                        <a:cubicBezTo>
                          <a:pt x="27" y="35"/>
                          <a:pt x="28" y="35"/>
                          <a:pt x="28" y="36"/>
                        </a:cubicBezTo>
                        <a:cubicBezTo>
                          <a:pt x="28" y="36"/>
                          <a:pt x="28" y="37"/>
                          <a:pt x="29" y="37"/>
                        </a:cubicBezTo>
                        <a:cubicBezTo>
                          <a:pt x="30" y="38"/>
                          <a:pt x="31" y="37"/>
                          <a:pt x="32" y="37"/>
                        </a:cubicBezTo>
                        <a:cubicBezTo>
                          <a:pt x="32" y="36"/>
                          <a:pt x="32" y="36"/>
                          <a:pt x="32" y="35"/>
                        </a:cubicBezTo>
                        <a:cubicBezTo>
                          <a:pt x="32" y="35"/>
                          <a:pt x="32" y="34"/>
                          <a:pt x="33" y="34"/>
                        </a:cubicBezTo>
                        <a:cubicBezTo>
                          <a:pt x="34" y="34"/>
                          <a:pt x="34" y="34"/>
                          <a:pt x="35" y="34"/>
                        </a:cubicBezTo>
                        <a:cubicBezTo>
                          <a:pt x="35" y="34"/>
                          <a:pt x="36" y="34"/>
                          <a:pt x="36" y="35"/>
                        </a:cubicBezTo>
                        <a:cubicBezTo>
                          <a:pt x="36" y="35"/>
                          <a:pt x="36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6"/>
                          <a:pt x="37" y="37"/>
                          <a:pt x="38" y="38"/>
                        </a:cubicBezTo>
                        <a:cubicBezTo>
                          <a:pt x="38" y="38"/>
                          <a:pt x="39" y="38"/>
                          <a:pt x="39" y="38"/>
                        </a:cubicBezTo>
                        <a:cubicBezTo>
                          <a:pt x="39" y="38"/>
                          <a:pt x="39" y="38"/>
                          <a:pt x="39" y="38"/>
                        </a:cubicBezTo>
                        <a:cubicBezTo>
                          <a:pt x="39" y="39"/>
                          <a:pt x="38" y="39"/>
                          <a:pt x="38" y="40"/>
                        </a:cubicBezTo>
                        <a:cubicBezTo>
                          <a:pt x="39" y="40"/>
                          <a:pt x="39" y="41"/>
                          <a:pt x="39" y="41"/>
                        </a:cubicBezTo>
                        <a:cubicBezTo>
                          <a:pt x="39" y="42"/>
                          <a:pt x="40" y="42"/>
                          <a:pt x="41" y="43"/>
                        </a:cubicBezTo>
                        <a:cubicBezTo>
                          <a:pt x="42" y="43"/>
                          <a:pt x="43" y="44"/>
                          <a:pt x="43" y="44"/>
                        </a:cubicBezTo>
                        <a:cubicBezTo>
                          <a:pt x="43" y="45"/>
                          <a:pt x="44" y="46"/>
                          <a:pt x="44" y="47"/>
                        </a:cubicBezTo>
                        <a:cubicBezTo>
                          <a:pt x="45" y="47"/>
                          <a:pt x="45" y="47"/>
                          <a:pt x="45" y="47"/>
                        </a:cubicBezTo>
                        <a:close/>
                        <a:moveTo>
                          <a:pt x="3" y="13"/>
                        </a:move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4" name="Freeform 2492">
                    <a:extLst>
                      <a:ext uri="{FF2B5EF4-FFF2-40B4-BE49-F238E27FC236}">
                        <a16:creationId xmlns:a16="http://schemas.microsoft.com/office/drawing/2014/main" id="{26C05526-35F8-4114-8B6F-709BA24E5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5" y="40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5" name="Freeform 2493">
                    <a:extLst>
                      <a:ext uri="{FF2B5EF4-FFF2-40B4-BE49-F238E27FC236}">
                        <a16:creationId xmlns:a16="http://schemas.microsoft.com/office/drawing/2014/main" id="{CBA5765F-8D5D-458C-AD60-C6DAA63F11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268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6" name="Freeform 2494">
                    <a:extLst>
                      <a:ext uri="{FF2B5EF4-FFF2-40B4-BE49-F238E27FC236}">
                        <a16:creationId xmlns:a16="http://schemas.microsoft.com/office/drawing/2014/main" id="{6ECAA3B6-A3DE-4CEC-8A6E-FD7D44B80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3" y="29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7" name="Freeform 2495">
                    <a:extLst>
                      <a:ext uri="{FF2B5EF4-FFF2-40B4-BE49-F238E27FC236}">
                        <a16:creationId xmlns:a16="http://schemas.microsoft.com/office/drawing/2014/main" id="{96AE6448-6F04-4E96-AB5F-A5773ECAC8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0" y="2931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1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8" name="Freeform 2496">
                    <a:extLst>
                      <a:ext uri="{FF2B5EF4-FFF2-40B4-BE49-F238E27FC236}">
                        <a16:creationId xmlns:a16="http://schemas.microsoft.com/office/drawing/2014/main" id="{53A963D6-906E-4333-8244-4AAB5F809E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84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1 w 2"/>
                      <a:gd name="T3" fmla="*/ 1 h 2"/>
                      <a:gd name="T4" fmla="*/ 1 w 2"/>
                      <a:gd name="T5" fmla="*/ 1 h 2"/>
                      <a:gd name="T6" fmla="*/ 1 w 2"/>
                      <a:gd name="T7" fmla="*/ 0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69" name="Freeform 2497">
                    <a:extLst>
                      <a:ext uri="{FF2B5EF4-FFF2-40B4-BE49-F238E27FC236}">
                        <a16:creationId xmlns:a16="http://schemas.microsoft.com/office/drawing/2014/main" id="{DB3CAA24-97B8-47D5-A7A0-F1E3DF866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3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70" name="Freeform 2498">
                    <a:extLst>
                      <a:ext uri="{FF2B5EF4-FFF2-40B4-BE49-F238E27FC236}">
                        <a16:creationId xmlns:a16="http://schemas.microsoft.com/office/drawing/2014/main" id="{7EAE2518-6433-43CD-9854-F6DBB2938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3867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71" name="Freeform 2499">
                    <a:extLst>
                      <a:ext uri="{FF2B5EF4-FFF2-40B4-BE49-F238E27FC236}">
                        <a16:creationId xmlns:a16="http://schemas.microsoft.com/office/drawing/2014/main" id="{D2495F22-6B35-4987-94C5-2E235984AB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5" y="38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72" name="Freeform 2500">
                    <a:extLst>
                      <a:ext uri="{FF2B5EF4-FFF2-40B4-BE49-F238E27FC236}">
                        <a16:creationId xmlns:a16="http://schemas.microsoft.com/office/drawing/2014/main" id="{B3A7A35F-FC0C-437E-B1F1-CA10D27002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4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73" name="Freeform 2501">
                    <a:extLst>
                      <a:ext uri="{FF2B5EF4-FFF2-40B4-BE49-F238E27FC236}">
                        <a16:creationId xmlns:a16="http://schemas.microsoft.com/office/drawing/2014/main" id="{EB9BEA7D-6547-42FD-88F0-8605CA704B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74" name="Freeform 2502">
                    <a:extLst>
                      <a:ext uri="{FF2B5EF4-FFF2-40B4-BE49-F238E27FC236}">
                        <a16:creationId xmlns:a16="http://schemas.microsoft.com/office/drawing/2014/main" id="{B796A2D9-26BF-4E30-8E2C-1668FA55E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073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  <a:gd name="T12" fmla="*/ 1 w 1"/>
                      <a:gd name="T13" fmla="*/ 0 h 2"/>
                      <a:gd name="T14" fmla="*/ 1 w 1"/>
                      <a:gd name="T15" fmla="*/ 0 h 2"/>
                      <a:gd name="T16" fmla="*/ 1 w 1"/>
                      <a:gd name="T17" fmla="*/ 1 h 2"/>
                      <a:gd name="T18" fmla="*/ 1 w 1"/>
                      <a:gd name="T19" fmla="*/ 1 h 2"/>
                      <a:gd name="T20" fmla="*/ 0 w 1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75" name="Freeform 2503">
                    <a:extLst>
                      <a:ext uri="{FF2B5EF4-FFF2-40B4-BE49-F238E27FC236}">
                        <a16:creationId xmlns:a16="http://schemas.microsoft.com/office/drawing/2014/main" id="{C933F337-3430-417F-A69C-647883D805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352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76" name="Freeform 2504">
                    <a:extLst>
                      <a:ext uri="{FF2B5EF4-FFF2-40B4-BE49-F238E27FC236}">
                        <a16:creationId xmlns:a16="http://schemas.microsoft.com/office/drawing/2014/main" id="{9779A5E4-FF21-459C-9A2F-F235ACCD52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0" y="30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177" name="Freeform 2505">
                    <a:extLst>
                      <a:ext uri="{FF2B5EF4-FFF2-40B4-BE49-F238E27FC236}">
                        <a16:creationId xmlns:a16="http://schemas.microsoft.com/office/drawing/2014/main" id="{705B981C-F925-4695-BEAE-E466BC97FC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1" y="3931"/>
                    <a:ext cx="5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2 w 2"/>
                      <a:gd name="T5" fmla="*/ 0 h 3"/>
                      <a:gd name="T6" fmla="*/ 2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1 w 2"/>
                      <a:gd name="T13" fmla="*/ 3 h 3"/>
                      <a:gd name="T14" fmla="*/ 2 w 2"/>
                      <a:gd name="T15" fmla="*/ 2 h 3"/>
                      <a:gd name="T16" fmla="*/ 2 w 2"/>
                      <a:gd name="T17" fmla="*/ 2 h 3"/>
                      <a:gd name="T18" fmla="*/ 2 w 2"/>
                      <a:gd name="T1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1050" name="文本框 1049">
                <a:extLst>
                  <a:ext uri="{FF2B5EF4-FFF2-40B4-BE49-F238E27FC236}">
                    <a16:creationId xmlns:a16="http://schemas.microsoft.com/office/drawing/2014/main" id="{9483F8BD-9683-4C3D-A76A-D6366F10DDB6}"/>
                  </a:ext>
                </a:extLst>
              </p:cNvPr>
              <p:cNvSpPr txBox="1"/>
              <p:nvPr/>
            </p:nvSpPr>
            <p:spPr>
              <a:xfrm>
                <a:off x="3856741" y="1873245"/>
                <a:ext cx="755335" cy="677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3800" dirty="0">
                    <a:solidFill>
                      <a:schemeClr val="bg1"/>
                    </a:solidFill>
                    <a:cs typeface="+mn-ea"/>
                    <a:sym typeface="+mn-lt"/>
                  </a:rPr>
                  <a:t>04</a:t>
                </a:r>
                <a:endParaRPr lang="zh-CN" altLang="en-US" sz="3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047" name="文本框 1046">
              <a:extLst>
                <a:ext uri="{FF2B5EF4-FFF2-40B4-BE49-F238E27FC236}">
                  <a16:creationId xmlns:a16="http://schemas.microsoft.com/office/drawing/2014/main" id="{E0113A42-E21B-4229-9952-218A8CC882D4}"/>
                </a:ext>
              </a:extLst>
            </p:cNvPr>
            <p:cNvSpPr txBox="1"/>
            <p:nvPr/>
          </p:nvSpPr>
          <p:spPr>
            <a:xfrm>
              <a:off x="3853521" y="2745775"/>
              <a:ext cx="615553" cy="2487219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en-US" altLang="zh-CN" sz="2800" b="1" dirty="0">
                  <a:cs typeface="+mn-ea"/>
                  <a:sym typeface="+mn-lt"/>
                </a:rPr>
                <a:t>Add title text</a:t>
              </a:r>
              <a:endParaRPr lang="zh-CN" altLang="en-US" sz="2800" b="1" dirty="0">
                <a:cs typeface="+mn-ea"/>
                <a:sym typeface="+mn-lt"/>
              </a:endParaRPr>
            </a:p>
          </p:txBody>
        </p:sp>
        <p:sp>
          <p:nvSpPr>
            <p:cNvPr id="1048" name="文本框 1047">
              <a:extLst>
                <a:ext uri="{FF2B5EF4-FFF2-40B4-BE49-F238E27FC236}">
                  <a16:creationId xmlns:a16="http://schemas.microsoft.com/office/drawing/2014/main" id="{FBFF8427-8899-4B69-936F-7E26496255E1}"/>
                </a:ext>
              </a:extLst>
            </p:cNvPr>
            <p:cNvSpPr txBox="1"/>
            <p:nvPr/>
          </p:nvSpPr>
          <p:spPr>
            <a:xfrm>
              <a:off x="4277986" y="2761183"/>
              <a:ext cx="430887" cy="104669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en-US" altLang="zh-CN" sz="1600" b="1" dirty="0">
                  <a:cs typeface="+mn-ea"/>
                  <a:sym typeface="+mn-lt"/>
                </a:rPr>
                <a:t>Part Four</a:t>
              </a:r>
            </a:p>
          </p:txBody>
        </p:sp>
      </p:grpSp>
      <p:sp>
        <p:nvSpPr>
          <p:cNvPr id="1389" name="文本框 1388">
            <a:extLst>
              <a:ext uri="{FF2B5EF4-FFF2-40B4-BE49-F238E27FC236}">
                <a16:creationId xmlns:a16="http://schemas.microsoft.com/office/drawing/2014/main" id="{72811B5A-4B46-433B-9DFE-04F686113DE9}"/>
              </a:ext>
            </a:extLst>
          </p:cNvPr>
          <p:cNvSpPr txBox="1"/>
          <p:nvPr/>
        </p:nvSpPr>
        <p:spPr>
          <a:xfrm>
            <a:off x="650148" y="902695"/>
            <a:ext cx="36289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600" dirty="0">
                <a:cs typeface="+mn-ea"/>
                <a:sym typeface="+mn-lt"/>
              </a:rPr>
              <a:t>CONTENS</a:t>
            </a:r>
            <a:endParaRPr lang="zh-CN" altLang="en-US" sz="5600" dirty="0">
              <a:cs typeface="+mn-ea"/>
              <a:sym typeface="+mn-lt"/>
            </a:endParaRPr>
          </a:p>
        </p:txBody>
      </p:sp>
      <p:sp>
        <p:nvSpPr>
          <p:cNvPr id="1391" name="TextBox 4">
            <a:extLst>
              <a:ext uri="{FF2B5EF4-FFF2-40B4-BE49-F238E27FC236}">
                <a16:creationId xmlns:a16="http://schemas.microsoft.com/office/drawing/2014/main" id="{EB684C7E-20A7-9694-F2D4-694B922B40F4}"/>
              </a:ext>
            </a:extLst>
          </p:cNvPr>
          <p:cNvSpPr txBox="1"/>
          <p:nvPr/>
        </p:nvSpPr>
        <p:spPr>
          <a:xfrm>
            <a:off x="687475" y="80682"/>
            <a:ext cx="453650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schemeClr val="bg1"/>
                </a:solidFill>
                <a:cs typeface="+mn-ea"/>
                <a:sym typeface="+mn-lt"/>
              </a:rPr>
              <a:t>行业</a:t>
            </a:r>
            <a:r>
              <a:rPr lang="en-US" altLang="zh-CN" sz="100" dirty="0">
                <a:solidFill>
                  <a:schemeClr val="bg1"/>
                </a:solidFill>
                <a:cs typeface="+mn-ea"/>
                <a:sym typeface="+mn-lt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cs typeface="+mn-ea"/>
                <a:sym typeface="+mn-lt"/>
              </a:rPr>
              <a:t>模板</a:t>
            </a:r>
            <a:r>
              <a:rPr lang="en-US" altLang="zh-CN" sz="100" dirty="0">
                <a:solidFill>
                  <a:schemeClr val="bg1"/>
                </a:solidFill>
                <a:cs typeface="+mn-ea"/>
                <a:sym typeface="+mn-lt"/>
              </a:rPr>
              <a:t>http://www.1ppt.com/hangye/</a:t>
            </a:r>
          </a:p>
        </p:txBody>
      </p:sp>
    </p:spTree>
    <p:extLst>
      <p:ext uri="{BB962C8B-B14F-4D97-AF65-F5344CB8AC3E}">
        <p14:creationId xmlns:p14="http://schemas.microsoft.com/office/powerpoint/2010/main" val="1086973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3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422C6617-D544-4708-B7FA-56E98E0E55D4}"/>
              </a:ext>
            </a:extLst>
          </p:cNvPr>
          <p:cNvGrpSpPr/>
          <p:nvPr/>
        </p:nvGrpSpPr>
        <p:grpSpPr>
          <a:xfrm>
            <a:off x="587829" y="3178172"/>
            <a:ext cx="2431500" cy="2155218"/>
            <a:chOff x="587829" y="3178172"/>
            <a:chExt cx="2431500" cy="2155218"/>
          </a:xfrm>
        </p:grpSpPr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BDEB06F2-4045-47C3-8A70-09CAE7CCEE13}"/>
                </a:ext>
              </a:extLst>
            </p:cNvPr>
            <p:cNvSpPr/>
            <p:nvPr/>
          </p:nvSpPr>
          <p:spPr>
            <a:xfrm>
              <a:off x="837758" y="3178172"/>
              <a:ext cx="1988732" cy="998641"/>
            </a:xfrm>
            <a:custGeom>
              <a:avLst/>
              <a:gdLst>
                <a:gd name="connsiteX0" fmla="*/ 1326908 w 2489914"/>
                <a:gd name="connsiteY0" fmla="*/ 1196 h 1250308"/>
                <a:gd name="connsiteX1" fmla="*/ 2044947 w 2489914"/>
                <a:gd name="connsiteY1" fmla="*/ 344126 h 1250308"/>
                <a:gd name="connsiteX2" fmla="*/ 2226720 w 2489914"/>
                <a:gd name="connsiteY2" fmla="*/ 389673 h 1250308"/>
                <a:gd name="connsiteX3" fmla="*/ 2363050 w 2489914"/>
                <a:gd name="connsiteY3" fmla="*/ 571857 h 1250308"/>
                <a:gd name="connsiteX4" fmla="*/ 2453937 w 2489914"/>
                <a:gd name="connsiteY4" fmla="*/ 1072865 h 1250308"/>
                <a:gd name="connsiteX5" fmla="*/ 2476658 w 2489914"/>
                <a:gd name="connsiteY5" fmla="*/ 1203810 h 1250308"/>
                <a:gd name="connsiteX6" fmla="*/ 2489914 w 2489914"/>
                <a:gd name="connsiteY6" fmla="*/ 1250308 h 1250308"/>
                <a:gd name="connsiteX7" fmla="*/ 18111 w 2489914"/>
                <a:gd name="connsiteY7" fmla="*/ 1250308 h 1250308"/>
                <a:gd name="connsiteX8" fmla="*/ 14201 w 2489914"/>
                <a:gd name="connsiteY8" fmla="*/ 1223736 h 1250308"/>
                <a:gd name="connsiteX9" fmla="*/ 0 w 2489914"/>
                <a:gd name="connsiteY9" fmla="*/ 1072865 h 1250308"/>
                <a:gd name="connsiteX10" fmla="*/ 90887 w 2489914"/>
                <a:gd name="connsiteY10" fmla="*/ 890680 h 1250308"/>
                <a:gd name="connsiteX11" fmla="*/ 136330 w 2489914"/>
                <a:gd name="connsiteY11" fmla="*/ 708496 h 1250308"/>
                <a:gd name="connsiteX12" fmla="*/ 772536 w 2489914"/>
                <a:gd name="connsiteY12" fmla="*/ 70850 h 1250308"/>
                <a:gd name="connsiteX13" fmla="*/ 1326908 w 2489914"/>
                <a:gd name="connsiteY13" fmla="*/ 1196 h 12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9914" h="1250308">
                  <a:moveTo>
                    <a:pt x="1326908" y="1196"/>
                  </a:moveTo>
                  <a:cubicBezTo>
                    <a:pt x="1640218" y="13205"/>
                    <a:pt x="1931339" y="116395"/>
                    <a:pt x="2044947" y="344126"/>
                  </a:cubicBezTo>
                  <a:cubicBezTo>
                    <a:pt x="2135834" y="344126"/>
                    <a:pt x="2135834" y="389673"/>
                    <a:pt x="2226720" y="389673"/>
                  </a:cubicBezTo>
                  <a:cubicBezTo>
                    <a:pt x="2226720" y="435219"/>
                    <a:pt x="2317607" y="526311"/>
                    <a:pt x="2363050" y="571857"/>
                  </a:cubicBezTo>
                  <a:cubicBezTo>
                    <a:pt x="2408494" y="708496"/>
                    <a:pt x="2408494" y="890680"/>
                    <a:pt x="2453937" y="1072865"/>
                  </a:cubicBezTo>
                  <a:cubicBezTo>
                    <a:pt x="2453937" y="1118411"/>
                    <a:pt x="2465298" y="1163957"/>
                    <a:pt x="2476658" y="1203810"/>
                  </a:cubicBezTo>
                  <a:lnTo>
                    <a:pt x="2489914" y="1250308"/>
                  </a:lnTo>
                  <a:lnTo>
                    <a:pt x="18111" y="1250308"/>
                  </a:lnTo>
                  <a:lnTo>
                    <a:pt x="14201" y="1223736"/>
                  </a:lnTo>
                  <a:cubicBezTo>
                    <a:pt x="5681" y="1161110"/>
                    <a:pt x="0" y="1107024"/>
                    <a:pt x="0" y="1072865"/>
                  </a:cubicBezTo>
                  <a:cubicBezTo>
                    <a:pt x="45444" y="981772"/>
                    <a:pt x="90887" y="936226"/>
                    <a:pt x="90887" y="890680"/>
                  </a:cubicBezTo>
                  <a:cubicBezTo>
                    <a:pt x="136330" y="845134"/>
                    <a:pt x="90887" y="754042"/>
                    <a:pt x="136330" y="708496"/>
                  </a:cubicBezTo>
                  <a:cubicBezTo>
                    <a:pt x="272660" y="389673"/>
                    <a:pt x="545319" y="253034"/>
                    <a:pt x="772536" y="70850"/>
                  </a:cubicBezTo>
                  <a:cubicBezTo>
                    <a:pt x="942949" y="19610"/>
                    <a:pt x="1138923" y="-6010"/>
                    <a:pt x="1326908" y="119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" name="文本框 344">
              <a:extLst>
                <a:ext uri="{FF2B5EF4-FFF2-40B4-BE49-F238E27FC236}">
                  <a16:creationId xmlns:a16="http://schemas.microsoft.com/office/drawing/2014/main" id="{53268AE6-7E39-4073-A57E-ABDD8918F4E6}"/>
                </a:ext>
              </a:extLst>
            </p:cNvPr>
            <p:cNvSpPr txBox="1"/>
            <p:nvPr/>
          </p:nvSpPr>
          <p:spPr>
            <a:xfrm>
              <a:off x="1094565" y="3385838"/>
              <a:ext cx="14751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4800" b="1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4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4" name="文本框 353">
              <a:extLst>
                <a:ext uri="{FF2B5EF4-FFF2-40B4-BE49-F238E27FC236}">
                  <a16:creationId xmlns:a16="http://schemas.microsoft.com/office/drawing/2014/main" id="{D067C94B-121F-406D-9A5A-07C306B8ED26}"/>
                </a:ext>
              </a:extLst>
            </p:cNvPr>
            <p:cNvSpPr txBox="1"/>
            <p:nvPr/>
          </p:nvSpPr>
          <p:spPr>
            <a:xfrm>
              <a:off x="587829" y="4810170"/>
              <a:ext cx="24315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55" name="文本框 354">
              <a:extLst>
                <a:ext uri="{FF2B5EF4-FFF2-40B4-BE49-F238E27FC236}">
                  <a16:creationId xmlns:a16="http://schemas.microsoft.com/office/drawing/2014/main" id="{78E04968-9B0B-4233-BCD8-39D1165958AF}"/>
                </a:ext>
              </a:extLst>
            </p:cNvPr>
            <p:cNvSpPr txBox="1"/>
            <p:nvPr/>
          </p:nvSpPr>
          <p:spPr>
            <a:xfrm>
              <a:off x="878136" y="4306991"/>
              <a:ext cx="18923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0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EA5B9F8D-4E15-44FC-A507-62DF6BAB1F91}"/>
              </a:ext>
            </a:extLst>
          </p:cNvPr>
          <p:cNvGrpSpPr/>
          <p:nvPr/>
        </p:nvGrpSpPr>
        <p:grpSpPr>
          <a:xfrm>
            <a:off x="2814529" y="2955838"/>
            <a:ext cx="2503729" cy="2377552"/>
            <a:chOff x="2814529" y="2955838"/>
            <a:chExt cx="2503729" cy="2377552"/>
          </a:xfrm>
        </p:grpSpPr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A2AE6DB4-F363-4A75-A7F7-4BF0B9771ECF}"/>
                </a:ext>
              </a:extLst>
            </p:cNvPr>
            <p:cNvSpPr/>
            <p:nvPr/>
          </p:nvSpPr>
          <p:spPr>
            <a:xfrm>
              <a:off x="2814529" y="2955838"/>
              <a:ext cx="2431500" cy="1220976"/>
            </a:xfrm>
            <a:custGeom>
              <a:avLst/>
              <a:gdLst>
                <a:gd name="connsiteX0" fmla="*/ 1326908 w 2489914"/>
                <a:gd name="connsiteY0" fmla="*/ 1196 h 1250308"/>
                <a:gd name="connsiteX1" fmla="*/ 2044947 w 2489914"/>
                <a:gd name="connsiteY1" fmla="*/ 344126 h 1250308"/>
                <a:gd name="connsiteX2" fmla="*/ 2226720 w 2489914"/>
                <a:gd name="connsiteY2" fmla="*/ 389673 h 1250308"/>
                <a:gd name="connsiteX3" fmla="*/ 2363050 w 2489914"/>
                <a:gd name="connsiteY3" fmla="*/ 571857 h 1250308"/>
                <a:gd name="connsiteX4" fmla="*/ 2453937 w 2489914"/>
                <a:gd name="connsiteY4" fmla="*/ 1072865 h 1250308"/>
                <a:gd name="connsiteX5" fmla="*/ 2476658 w 2489914"/>
                <a:gd name="connsiteY5" fmla="*/ 1203810 h 1250308"/>
                <a:gd name="connsiteX6" fmla="*/ 2489914 w 2489914"/>
                <a:gd name="connsiteY6" fmla="*/ 1250308 h 1250308"/>
                <a:gd name="connsiteX7" fmla="*/ 18111 w 2489914"/>
                <a:gd name="connsiteY7" fmla="*/ 1250308 h 1250308"/>
                <a:gd name="connsiteX8" fmla="*/ 14201 w 2489914"/>
                <a:gd name="connsiteY8" fmla="*/ 1223736 h 1250308"/>
                <a:gd name="connsiteX9" fmla="*/ 0 w 2489914"/>
                <a:gd name="connsiteY9" fmla="*/ 1072865 h 1250308"/>
                <a:gd name="connsiteX10" fmla="*/ 90887 w 2489914"/>
                <a:gd name="connsiteY10" fmla="*/ 890680 h 1250308"/>
                <a:gd name="connsiteX11" fmla="*/ 136330 w 2489914"/>
                <a:gd name="connsiteY11" fmla="*/ 708496 h 1250308"/>
                <a:gd name="connsiteX12" fmla="*/ 772536 w 2489914"/>
                <a:gd name="connsiteY12" fmla="*/ 70850 h 1250308"/>
                <a:gd name="connsiteX13" fmla="*/ 1326908 w 2489914"/>
                <a:gd name="connsiteY13" fmla="*/ 1196 h 12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9914" h="1250308">
                  <a:moveTo>
                    <a:pt x="1326908" y="1196"/>
                  </a:moveTo>
                  <a:cubicBezTo>
                    <a:pt x="1640218" y="13205"/>
                    <a:pt x="1931339" y="116395"/>
                    <a:pt x="2044947" y="344126"/>
                  </a:cubicBezTo>
                  <a:cubicBezTo>
                    <a:pt x="2135834" y="344126"/>
                    <a:pt x="2135834" y="389673"/>
                    <a:pt x="2226720" y="389673"/>
                  </a:cubicBezTo>
                  <a:cubicBezTo>
                    <a:pt x="2226720" y="435219"/>
                    <a:pt x="2317607" y="526311"/>
                    <a:pt x="2363050" y="571857"/>
                  </a:cubicBezTo>
                  <a:cubicBezTo>
                    <a:pt x="2408494" y="708496"/>
                    <a:pt x="2408494" y="890680"/>
                    <a:pt x="2453937" y="1072865"/>
                  </a:cubicBezTo>
                  <a:cubicBezTo>
                    <a:pt x="2453937" y="1118411"/>
                    <a:pt x="2465298" y="1163957"/>
                    <a:pt x="2476658" y="1203810"/>
                  </a:cubicBezTo>
                  <a:lnTo>
                    <a:pt x="2489914" y="1250308"/>
                  </a:lnTo>
                  <a:lnTo>
                    <a:pt x="18111" y="1250308"/>
                  </a:lnTo>
                  <a:lnTo>
                    <a:pt x="14201" y="1223736"/>
                  </a:lnTo>
                  <a:cubicBezTo>
                    <a:pt x="5681" y="1161110"/>
                    <a:pt x="0" y="1107024"/>
                    <a:pt x="0" y="1072865"/>
                  </a:cubicBezTo>
                  <a:cubicBezTo>
                    <a:pt x="45444" y="981772"/>
                    <a:pt x="90887" y="936226"/>
                    <a:pt x="90887" y="890680"/>
                  </a:cubicBezTo>
                  <a:cubicBezTo>
                    <a:pt x="136330" y="845134"/>
                    <a:pt x="90887" y="754042"/>
                    <a:pt x="136330" y="708496"/>
                  </a:cubicBezTo>
                  <a:cubicBezTo>
                    <a:pt x="272660" y="389673"/>
                    <a:pt x="545319" y="253034"/>
                    <a:pt x="772536" y="70850"/>
                  </a:cubicBezTo>
                  <a:cubicBezTo>
                    <a:pt x="942949" y="19610"/>
                    <a:pt x="1138923" y="-6010"/>
                    <a:pt x="1326908" y="119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" name="文本框 348">
              <a:extLst>
                <a:ext uri="{FF2B5EF4-FFF2-40B4-BE49-F238E27FC236}">
                  <a16:creationId xmlns:a16="http://schemas.microsoft.com/office/drawing/2014/main" id="{41AB440E-6DF9-4180-8661-8EB287826DC6}"/>
                </a:ext>
              </a:extLst>
            </p:cNvPr>
            <p:cNvSpPr txBox="1"/>
            <p:nvPr/>
          </p:nvSpPr>
          <p:spPr>
            <a:xfrm>
              <a:off x="3128511" y="3355061"/>
              <a:ext cx="180353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5000" b="1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50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6" name="文本框 355">
              <a:extLst>
                <a:ext uri="{FF2B5EF4-FFF2-40B4-BE49-F238E27FC236}">
                  <a16:creationId xmlns:a16="http://schemas.microsoft.com/office/drawing/2014/main" id="{873A41F1-E226-4E8D-A64B-D0AC2BD1FEAF}"/>
                </a:ext>
              </a:extLst>
            </p:cNvPr>
            <p:cNvSpPr txBox="1"/>
            <p:nvPr/>
          </p:nvSpPr>
          <p:spPr>
            <a:xfrm>
              <a:off x="2886758" y="4810170"/>
              <a:ext cx="24315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357" name="文本框 356">
              <a:extLst>
                <a:ext uri="{FF2B5EF4-FFF2-40B4-BE49-F238E27FC236}">
                  <a16:creationId xmlns:a16="http://schemas.microsoft.com/office/drawing/2014/main" id="{F6BFD165-EADF-4D2F-8A84-B0082D26BFF3}"/>
                </a:ext>
              </a:extLst>
            </p:cNvPr>
            <p:cNvSpPr txBox="1"/>
            <p:nvPr/>
          </p:nvSpPr>
          <p:spPr>
            <a:xfrm>
              <a:off x="3110113" y="4306991"/>
              <a:ext cx="18923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0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266AB77-31A6-46BD-93CB-9889301298FA}"/>
              </a:ext>
            </a:extLst>
          </p:cNvPr>
          <p:cNvGrpSpPr/>
          <p:nvPr/>
        </p:nvGrpSpPr>
        <p:grpSpPr>
          <a:xfrm>
            <a:off x="5190561" y="2681186"/>
            <a:ext cx="2978450" cy="2687634"/>
            <a:chOff x="5190561" y="2681186"/>
            <a:chExt cx="2978450" cy="2687634"/>
          </a:xfrm>
        </p:grpSpPr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375FE783-9E2C-460B-9CF1-339EE161E4F7}"/>
                </a:ext>
              </a:extLst>
            </p:cNvPr>
            <p:cNvSpPr/>
            <p:nvPr/>
          </p:nvSpPr>
          <p:spPr>
            <a:xfrm>
              <a:off x="5190561" y="2681186"/>
              <a:ext cx="2978450" cy="1495627"/>
            </a:xfrm>
            <a:custGeom>
              <a:avLst/>
              <a:gdLst>
                <a:gd name="connsiteX0" fmla="*/ 1326908 w 2489914"/>
                <a:gd name="connsiteY0" fmla="*/ 1196 h 1250308"/>
                <a:gd name="connsiteX1" fmla="*/ 2044947 w 2489914"/>
                <a:gd name="connsiteY1" fmla="*/ 344126 h 1250308"/>
                <a:gd name="connsiteX2" fmla="*/ 2226720 w 2489914"/>
                <a:gd name="connsiteY2" fmla="*/ 389673 h 1250308"/>
                <a:gd name="connsiteX3" fmla="*/ 2363050 w 2489914"/>
                <a:gd name="connsiteY3" fmla="*/ 571857 h 1250308"/>
                <a:gd name="connsiteX4" fmla="*/ 2453937 w 2489914"/>
                <a:gd name="connsiteY4" fmla="*/ 1072865 h 1250308"/>
                <a:gd name="connsiteX5" fmla="*/ 2476658 w 2489914"/>
                <a:gd name="connsiteY5" fmla="*/ 1203810 h 1250308"/>
                <a:gd name="connsiteX6" fmla="*/ 2489914 w 2489914"/>
                <a:gd name="connsiteY6" fmla="*/ 1250308 h 1250308"/>
                <a:gd name="connsiteX7" fmla="*/ 18111 w 2489914"/>
                <a:gd name="connsiteY7" fmla="*/ 1250308 h 1250308"/>
                <a:gd name="connsiteX8" fmla="*/ 14201 w 2489914"/>
                <a:gd name="connsiteY8" fmla="*/ 1223736 h 1250308"/>
                <a:gd name="connsiteX9" fmla="*/ 0 w 2489914"/>
                <a:gd name="connsiteY9" fmla="*/ 1072865 h 1250308"/>
                <a:gd name="connsiteX10" fmla="*/ 90887 w 2489914"/>
                <a:gd name="connsiteY10" fmla="*/ 890680 h 1250308"/>
                <a:gd name="connsiteX11" fmla="*/ 136330 w 2489914"/>
                <a:gd name="connsiteY11" fmla="*/ 708496 h 1250308"/>
                <a:gd name="connsiteX12" fmla="*/ 772536 w 2489914"/>
                <a:gd name="connsiteY12" fmla="*/ 70850 h 1250308"/>
                <a:gd name="connsiteX13" fmla="*/ 1326908 w 2489914"/>
                <a:gd name="connsiteY13" fmla="*/ 1196 h 12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9914" h="1250308">
                  <a:moveTo>
                    <a:pt x="1326908" y="1196"/>
                  </a:moveTo>
                  <a:cubicBezTo>
                    <a:pt x="1640218" y="13205"/>
                    <a:pt x="1931339" y="116395"/>
                    <a:pt x="2044947" y="344126"/>
                  </a:cubicBezTo>
                  <a:cubicBezTo>
                    <a:pt x="2135834" y="344126"/>
                    <a:pt x="2135834" y="389673"/>
                    <a:pt x="2226720" y="389673"/>
                  </a:cubicBezTo>
                  <a:cubicBezTo>
                    <a:pt x="2226720" y="435219"/>
                    <a:pt x="2317607" y="526311"/>
                    <a:pt x="2363050" y="571857"/>
                  </a:cubicBezTo>
                  <a:cubicBezTo>
                    <a:pt x="2408494" y="708496"/>
                    <a:pt x="2408494" y="890680"/>
                    <a:pt x="2453937" y="1072865"/>
                  </a:cubicBezTo>
                  <a:cubicBezTo>
                    <a:pt x="2453937" y="1118411"/>
                    <a:pt x="2465298" y="1163957"/>
                    <a:pt x="2476658" y="1203810"/>
                  </a:cubicBezTo>
                  <a:lnTo>
                    <a:pt x="2489914" y="1250308"/>
                  </a:lnTo>
                  <a:lnTo>
                    <a:pt x="18111" y="1250308"/>
                  </a:lnTo>
                  <a:lnTo>
                    <a:pt x="14201" y="1223736"/>
                  </a:lnTo>
                  <a:cubicBezTo>
                    <a:pt x="5681" y="1161110"/>
                    <a:pt x="0" y="1107024"/>
                    <a:pt x="0" y="1072865"/>
                  </a:cubicBezTo>
                  <a:cubicBezTo>
                    <a:pt x="45444" y="981772"/>
                    <a:pt x="90887" y="936226"/>
                    <a:pt x="90887" y="890680"/>
                  </a:cubicBezTo>
                  <a:cubicBezTo>
                    <a:pt x="136330" y="845134"/>
                    <a:pt x="90887" y="754042"/>
                    <a:pt x="136330" y="708496"/>
                  </a:cubicBezTo>
                  <a:cubicBezTo>
                    <a:pt x="272660" y="389673"/>
                    <a:pt x="545319" y="253034"/>
                    <a:pt x="772536" y="70850"/>
                  </a:cubicBezTo>
                  <a:cubicBezTo>
                    <a:pt x="942949" y="19610"/>
                    <a:pt x="1138923" y="-6010"/>
                    <a:pt x="1326908" y="119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" name="文本框 350">
              <a:extLst>
                <a:ext uri="{FF2B5EF4-FFF2-40B4-BE49-F238E27FC236}">
                  <a16:creationId xmlns:a16="http://schemas.microsoft.com/office/drawing/2014/main" id="{6F8AD4E5-A59E-44A3-8A4F-408A74A6445A}"/>
                </a:ext>
              </a:extLst>
            </p:cNvPr>
            <p:cNvSpPr txBox="1"/>
            <p:nvPr/>
          </p:nvSpPr>
          <p:spPr>
            <a:xfrm>
              <a:off x="5778018" y="3201172"/>
              <a:ext cx="180353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5800" b="1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5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8" name="文本框 357">
              <a:extLst>
                <a:ext uri="{FF2B5EF4-FFF2-40B4-BE49-F238E27FC236}">
                  <a16:creationId xmlns:a16="http://schemas.microsoft.com/office/drawing/2014/main" id="{4B89854C-F0E3-4E0C-A4C1-19A8A4EEFB52}"/>
                </a:ext>
              </a:extLst>
            </p:cNvPr>
            <p:cNvSpPr txBox="1"/>
            <p:nvPr/>
          </p:nvSpPr>
          <p:spPr>
            <a:xfrm>
              <a:off x="5286048" y="4784045"/>
              <a:ext cx="28829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59" name="文本框 358">
              <a:extLst>
                <a:ext uri="{FF2B5EF4-FFF2-40B4-BE49-F238E27FC236}">
                  <a16:creationId xmlns:a16="http://schemas.microsoft.com/office/drawing/2014/main" id="{7A1BB452-6FE8-4333-A347-CC0F5DC0BCD5}"/>
                </a:ext>
              </a:extLst>
            </p:cNvPr>
            <p:cNvSpPr txBox="1"/>
            <p:nvPr/>
          </p:nvSpPr>
          <p:spPr>
            <a:xfrm>
              <a:off x="5547878" y="4306991"/>
              <a:ext cx="22415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4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9F442E78-B1C7-429E-A9EB-1CB0EB4AC4B3}"/>
              </a:ext>
            </a:extLst>
          </p:cNvPr>
          <p:cNvGrpSpPr/>
          <p:nvPr/>
        </p:nvGrpSpPr>
        <p:grpSpPr>
          <a:xfrm>
            <a:off x="8083579" y="2386378"/>
            <a:ext cx="3565544" cy="2982442"/>
            <a:chOff x="8083579" y="2386378"/>
            <a:chExt cx="3565544" cy="2982442"/>
          </a:xfrm>
        </p:grpSpPr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5C3A445E-368C-4DE8-80BE-D95F01723C4B}"/>
                </a:ext>
              </a:extLst>
            </p:cNvPr>
            <p:cNvSpPr/>
            <p:nvPr/>
          </p:nvSpPr>
          <p:spPr>
            <a:xfrm>
              <a:off x="8083579" y="2386378"/>
              <a:ext cx="3565544" cy="1790436"/>
            </a:xfrm>
            <a:custGeom>
              <a:avLst/>
              <a:gdLst>
                <a:gd name="connsiteX0" fmla="*/ 1326908 w 2489914"/>
                <a:gd name="connsiteY0" fmla="*/ 1196 h 1250308"/>
                <a:gd name="connsiteX1" fmla="*/ 2044947 w 2489914"/>
                <a:gd name="connsiteY1" fmla="*/ 344126 h 1250308"/>
                <a:gd name="connsiteX2" fmla="*/ 2226720 w 2489914"/>
                <a:gd name="connsiteY2" fmla="*/ 389673 h 1250308"/>
                <a:gd name="connsiteX3" fmla="*/ 2363050 w 2489914"/>
                <a:gd name="connsiteY3" fmla="*/ 571857 h 1250308"/>
                <a:gd name="connsiteX4" fmla="*/ 2453937 w 2489914"/>
                <a:gd name="connsiteY4" fmla="*/ 1072865 h 1250308"/>
                <a:gd name="connsiteX5" fmla="*/ 2476658 w 2489914"/>
                <a:gd name="connsiteY5" fmla="*/ 1203810 h 1250308"/>
                <a:gd name="connsiteX6" fmla="*/ 2489914 w 2489914"/>
                <a:gd name="connsiteY6" fmla="*/ 1250308 h 1250308"/>
                <a:gd name="connsiteX7" fmla="*/ 18111 w 2489914"/>
                <a:gd name="connsiteY7" fmla="*/ 1250308 h 1250308"/>
                <a:gd name="connsiteX8" fmla="*/ 14201 w 2489914"/>
                <a:gd name="connsiteY8" fmla="*/ 1223736 h 1250308"/>
                <a:gd name="connsiteX9" fmla="*/ 0 w 2489914"/>
                <a:gd name="connsiteY9" fmla="*/ 1072865 h 1250308"/>
                <a:gd name="connsiteX10" fmla="*/ 90887 w 2489914"/>
                <a:gd name="connsiteY10" fmla="*/ 890680 h 1250308"/>
                <a:gd name="connsiteX11" fmla="*/ 136330 w 2489914"/>
                <a:gd name="connsiteY11" fmla="*/ 708496 h 1250308"/>
                <a:gd name="connsiteX12" fmla="*/ 772536 w 2489914"/>
                <a:gd name="connsiteY12" fmla="*/ 70850 h 1250308"/>
                <a:gd name="connsiteX13" fmla="*/ 1326908 w 2489914"/>
                <a:gd name="connsiteY13" fmla="*/ 1196 h 12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9914" h="1250308">
                  <a:moveTo>
                    <a:pt x="1326908" y="1196"/>
                  </a:moveTo>
                  <a:cubicBezTo>
                    <a:pt x="1640218" y="13205"/>
                    <a:pt x="1931339" y="116395"/>
                    <a:pt x="2044947" y="344126"/>
                  </a:cubicBezTo>
                  <a:cubicBezTo>
                    <a:pt x="2135834" y="344126"/>
                    <a:pt x="2135834" y="389673"/>
                    <a:pt x="2226720" y="389673"/>
                  </a:cubicBezTo>
                  <a:cubicBezTo>
                    <a:pt x="2226720" y="435219"/>
                    <a:pt x="2317607" y="526311"/>
                    <a:pt x="2363050" y="571857"/>
                  </a:cubicBezTo>
                  <a:cubicBezTo>
                    <a:pt x="2408494" y="708496"/>
                    <a:pt x="2408494" y="890680"/>
                    <a:pt x="2453937" y="1072865"/>
                  </a:cubicBezTo>
                  <a:cubicBezTo>
                    <a:pt x="2453937" y="1118411"/>
                    <a:pt x="2465298" y="1163957"/>
                    <a:pt x="2476658" y="1203810"/>
                  </a:cubicBezTo>
                  <a:lnTo>
                    <a:pt x="2489914" y="1250308"/>
                  </a:lnTo>
                  <a:lnTo>
                    <a:pt x="18111" y="1250308"/>
                  </a:lnTo>
                  <a:lnTo>
                    <a:pt x="14201" y="1223736"/>
                  </a:lnTo>
                  <a:cubicBezTo>
                    <a:pt x="5681" y="1161110"/>
                    <a:pt x="0" y="1107024"/>
                    <a:pt x="0" y="1072865"/>
                  </a:cubicBezTo>
                  <a:cubicBezTo>
                    <a:pt x="45444" y="981772"/>
                    <a:pt x="90887" y="936226"/>
                    <a:pt x="90887" y="890680"/>
                  </a:cubicBezTo>
                  <a:cubicBezTo>
                    <a:pt x="136330" y="845134"/>
                    <a:pt x="90887" y="754042"/>
                    <a:pt x="136330" y="708496"/>
                  </a:cubicBezTo>
                  <a:cubicBezTo>
                    <a:pt x="272660" y="389673"/>
                    <a:pt x="545319" y="253034"/>
                    <a:pt x="772536" y="70850"/>
                  </a:cubicBezTo>
                  <a:cubicBezTo>
                    <a:pt x="942949" y="19610"/>
                    <a:pt x="1138923" y="-6010"/>
                    <a:pt x="1326908" y="119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" name="文本框 352">
              <a:extLst>
                <a:ext uri="{FF2B5EF4-FFF2-40B4-BE49-F238E27FC236}">
                  <a16:creationId xmlns:a16="http://schemas.microsoft.com/office/drawing/2014/main" id="{0233B0C4-60F7-4968-B976-1DE044F61A75}"/>
                </a:ext>
              </a:extLst>
            </p:cNvPr>
            <p:cNvSpPr txBox="1"/>
            <p:nvPr/>
          </p:nvSpPr>
          <p:spPr>
            <a:xfrm>
              <a:off x="8964582" y="3108839"/>
              <a:ext cx="1803537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6600" b="1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6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0" name="文本框 359">
              <a:extLst>
                <a:ext uri="{FF2B5EF4-FFF2-40B4-BE49-F238E27FC236}">
                  <a16:creationId xmlns:a16="http://schemas.microsoft.com/office/drawing/2014/main" id="{7582794A-06DA-4728-8D7D-5B79C6BB4EE4}"/>
                </a:ext>
              </a:extLst>
            </p:cNvPr>
            <p:cNvSpPr txBox="1"/>
            <p:nvPr/>
          </p:nvSpPr>
          <p:spPr>
            <a:xfrm>
              <a:off x="8416386" y="4784045"/>
              <a:ext cx="305668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61" name="文本框 360">
              <a:extLst>
                <a:ext uri="{FF2B5EF4-FFF2-40B4-BE49-F238E27FC236}">
                  <a16:creationId xmlns:a16="http://schemas.microsoft.com/office/drawing/2014/main" id="{0AF77323-DDFC-4494-99FD-3BC14B59A198}"/>
                </a:ext>
              </a:extLst>
            </p:cNvPr>
            <p:cNvSpPr txBox="1"/>
            <p:nvPr/>
          </p:nvSpPr>
          <p:spPr>
            <a:xfrm>
              <a:off x="8783096" y="4306991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1232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BCD4E058-4FCC-4964-A7A5-9898F889C282}"/>
              </a:ext>
            </a:extLst>
          </p:cNvPr>
          <p:cNvGrpSpPr/>
          <p:nvPr/>
        </p:nvGrpSpPr>
        <p:grpSpPr>
          <a:xfrm>
            <a:off x="1135118" y="2846350"/>
            <a:ext cx="9916114" cy="2486691"/>
            <a:chOff x="1135118" y="2381892"/>
            <a:chExt cx="9916114" cy="2486691"/>
          </a:xfrm>
        </p:grpSpPr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437DBDE8-AB1A-4C7E-8406-E1D5E0664A4B}"/>
                </a:ext>
              </a:extLst>
            </p:cNvPr>
            <p:cNvSpPr/>
            <p:nvPr/>
          </p:nvSpPr>
          <p:spPr>
            <a:xfrm>
              <a:off x="1135118" y="2381892"/>
              <a:ext cx="2489914" cy="1250308"/>
            </a:xfrm>
            <a:custGeom>
              <a:avLst/>
              <a:gdLst>
                <a:gd name="connsiteX0" fmla="*/ 1326908 w 2489914"/>
                <a:gd name="connsiteY0" fmla="*/ 1196 h 1250308"/>
                <a:gd name="connsiteX1" fmla="*/ 2044947 w 2489914"/>
                <a:gd name="connsiteY1" fmla="*/ 344126 h 1250308"/>
                <a:gd name="connsiteX2" fmla="*/ 2226720 w 2489914"/>
                <a:gd name="connsiteY2" fmla="*/ 389673 h 1250308"/>
                <a:gd name="connsiteX3" fmla="*/ 2363050 w 2489914"/>
                <a:gd name="connsiteY3" fmla="*/ 571857 h 1250308"/>
                <a:gd name="connsiteX4" fmla="*/ 2453937 w 2489914"/>
                <a:gd name="connsiteY4" fmla="*/ 1072865 h 1250308"/>
                <a:gd name="connsiteX5" fmla="*/ 2476658 w 2489914"/>
                <a:gd name="connsiteY5" fmla="*/ 1203810 h 1250308"/>
                <a:gd name="connsiteX6" fmla="*/ 2489914 w 2489914"/>
                <a:gd name="connsiteY6" fmla="*/ 1250308 h 1250308"/>
                <a:gd name="connsiteX7" fmla="*/ 18111 w 2489914"/>
                <a:gd name="connsiteY7" fmla="*/ 1250308 h 1250308"/>
                <a:gd name="connsiteX8" fmla="*/ 14201 w 2489914"/>
                <a:gd name="connsiteY8" fmla="*/ 1223736 h 1250308"/>
                <a:gd name="connsiteX9" fmla="*/ 0 w 2489914"/>
                <a:gd name="connsiteY9" fmla="*/ 1072865 h 1250308"/>
                <a:gd name="connsiteX10" fmla="*/ 90887 w 2489914"/>
                <a:gd name="connsiteY10" fmla="*/ 890680 h 1250308"/>
                <a:gd name="connsiteX11" fmla="*/ 136330 w 2489914"/>
                <a:gd name="connsiteY11" fmla="*/ 708496 h 1250308"/>
                <a:gd name="connsiteX12" fmla="*/ 772536 w 2489914"/>
                <a:gd name="connsiteY12" fmla="*/ 70850 h 1250308"/>
                <a:gd name="connsiteX13" fmla="*/ 1326908 w 2489914"/>
                <a:gd name="connsiteY13" fmla="*/ 1196 h 12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9914" h="1250308">
                  <a:moveTo>
                    <a:pt x="1326908" y="1196"/>
                  </a:moveTo>
                  <a:cubicBezTo>
                    <a:pt x="1640218" y="13205"/>
                    <a:pt x="1931339" y="116395"/>
                    <a:pt x="2044947" y="344126"/>
                  </a:cubicBezTo>
                  <a:cubicBezTo>
                    <a:pt x="2135834" y="344126"/>
                    <a:pt x="2135834" y="389673"/>
                    <a:pt x="2226720" y="389673"/>
                  </a:cubicBezTo>
                  <a:cubicBezTo>
                    <a:pt x="2226720" y="435219"/>
                    <a:pt x="2317607" y="526311"/>
                    <a:pt x="2363050" y="571857"/>
                  </a:cubicBezTo>
                  <a:cubicBezTo>
                    <a:pt x="2408494" y="708496"/>
                    <a:pt x="2408494" y="890680"/>
                    <a:pt x="2453937" y="1072865"/>
                  </a:cubicBezTo>
                  <a:cubicBezTo>
                    <a:pt x="2453937" y="1118411"/>
                    <a:pt x="2465298" y="1163957"/>
                    <a:pt x="2476658" y="1203810"/>
                  </a:cubicBezTo>
                  <a:lnTo>
                    <a:pt x="2489914" y="1250308"/>
                  </a:lnTo>
                  <a:lnTo>
                    <a:pt x="18111" y="1250308"/>
                  </a:lnTo>
                  <a:lnTo>
                    <a:pt x="14201" y="1223736"/>
                  </a:lnTo>
                  <a:cubicBezTo>
                    <a:pt x="5681" y="1161110"/>
                    <a:pt x="0" y="1107024"/>
                    <a:pt x="0" y="1072865"/>
                  </a:cubicBezTo>
                  <a:cubicBezTo>
                    <a:pt x="45444" y="981772"/>
                    <a:pt x="90887" y="936226"/>
                    <a:pt x="90887" y="890680"/>
                  </a:cubicBezTo>
                  <a:cubicBezTo>
                    <a:pt x="136330" y="845134"/>
                    <a:pt x="90887" y="754042"/>
                    <a:pt x="136330" y="708496"/>
                  </a:cubicBezTo>
                  <a:cubicBezTo>
                    <a:pt x="272660" y="389673"/>
                    <a:pt x="545319" y="253034"/>
                    <a:pt x="772536" y="70850"/>
                  </a:cubicBezTo>
                  <a:cubicBezTo>
                    <a:pt x="942949" y="19610"/>
                    <a:pt x="1138923" y="-6010"/>
                    <a:pt x="1326908" y="119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24BCDE4E-1713-4106-9E60-25021624E800}"/>
                </a:ext>
              </a:extLst>
            </p:cNvPr>
            <p:cNvSpPr/>
            <p:nvPr/>
          </p:nvSpPr>
          <p:spPr>
            <a:xfrm flipV="1">
              <a:off x="3610518" y="3618275"/>
              <a:ext cx="2489914" cy="1250308"/>
            </a:xfrm>
            <a:custGeom>
              <a:avLst/>
              <a:gdLst>
                <a:gd name="connsiteX0" fmla="*/ 1326908 w 2489914"/>
                <a:gd name="connsiteY0" fmla="*/ 1196 h 1250308"/>
                <a:gd name="connsiteX1" fmla="*/ 2044947 w 2489914"/>
                <a:gd name="connsiteY1" fmla="*/ 344126 h 1250308"/>
                <a:gd name="connsiteX2" fmla="*/ 2226720 w 2489914"/>
                <a:gd name="connsiteY2" fmla="*/ 389673 h 1250308"/>
                <a:gd name="connsiteX3" fmla="*/ 2363050 w 2489914"/>
                <a:gd name="connsiteY3" fmla="*/ 571857 h 1250308"/>
                <a:gd name="connsiteX4" fmla="*/ 2453937 w 2489914"/>
                <a:gd name="connsiteY4" fmla="*/ 1072865 h 1250308"/>
                <a:gd name="connsiteX5" fmla="*/ 2476658 w 2489914"/>
                <a:gd name="connsiteY5" fmla="*/ 1203810 h 1250308"/>
                <a:gd name="connsiteX6" fmla="*/ 2489914 w 2489914"/>
                <a:gd name="connsiteY6" fmla="*/ 1250308 h 1250308"/>
                <a:gd name="connsiteX7" fmla="*/ 18111 w 2489914"/>
                <a:gd name="connsiteY7" fmla="*/ 1250308 h 1250308"/>
                <a:gd name="connsiteX8" fmla="*/ 14201 w 2489914"/>
                <a:gd name="connsiteY8" fmla="*/ 1223736 h 1250308"/>
                <a:gd name="connsiteX9" fmla="*/ 0 w 2489914"/>
                <a:gd name="connsiteY9" fmla="*/ 1072865 h 1250308"/>
                <a:gd name="connsiteX10" fmla="*/ 90887 w 2489914"/>
                <a:gd name="connsiteY10" fmla="*/ 890680 h 1250308"/>
                <a:gd name="connsiteX11" fmla="*/ 136330 w 2489914"/>
                <a:gd name="connsiteY11" fmla="*/ 708496 h 1250308"/>
                <a:gd name="connsiteX12" fmla="*/ 772536 w 2489914"/>
                <a:gd name="connsiteY12" fmla="*/ 70850 h 1250308"/>
                <a:gd name="connsiteX13" fmla="*/ 1326908 w 2489914"/>
                <a:gd name="connsiteY13" fmla="*/ 1196 h 12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9914" h="1250308">
                  <a:moveTo>
                    <a:pt x="1326908" y="1196"/>
                  </a:moveTo>
                  <a:cubicBezTo>
                    <a:pt x="1640218" y="13205"/>
                    <a:pt x="1931339" y="116395"/>
                    <a:pt x="2044947" y="344126"/>
                  </a:cubicBezTo>
                  <a:cubicBezTo>
                    <a:pt x="2135834" y="344126"/>
                    <a:pt x="2135834" y="389673"/>
                    <a:pt x="2226720" y="389673"/>
                  </a:cubicBezTo>
                  <a:cubicBezTo>
                    <a:pt x="2226720" y="435219"/>
                    <a:pt x="2317607" y="526311"/>
                    <a:pt x="2363050" y="571857"/>
                  </a:cubicBezTo>
                  <a:cubicBezTo>
                    <a:pt x="2408494" y="708496"/>
                    <a:pt x="2408494" y="890680"/>
                    <a:pt x="2453937" y="1072865"/>
                  </a:cubicBezTo>
                  <a:cubicBezTo>
                    <a:pt x="2453937" y="1118411"/>
                    <a:pt x="2465298" y="1163957"/>
                    <a:pt x="2476658" y="1203810"/>
                  </a:cubicBezTo>
                  <a:lnTo>
                    <a:pt x="2489914" y="1250308"/>
                  </a:lnTo>
                  <a:lnTo>
                    <a:pt x="18111" y="1250308"/>
                  </a:lnTo>
                  <a:lnTo>
                    <a:pt x="14201" y="1223736"/>
                  </a:lnTo>
                  <a:cubicBezTo>
                    <a:pt x="5681" y="1161110"/>
                    <a:pt x="0" y="1107024"/>
                    <a:pt x="0" y="1072865"/>
                  </a:cubicBezTo>
                  <a:cubicBezTo>
                    <a:pt x="45444" y="981772"/>
                    <a:pt x="90887" y="936226"/>
                    <a:pt x="90887" y="890680"/>
                  </a:cubicBezTo>
                  <a:cubicBezTo>
                    <a:pt x="136330" y="845134"/>
                    <a:pt x="90887" y="754042"/>
                    <a:pt x="136330" y="708496"/>
                  </a:cubicBezTo>
                  <a:cubicBezTo>
                    <a:pt x="272660" y="389673"/>
                    <a:pt x="545319" y="253034"/>
                    <a:pt x="772536" y="70850"/>
                  </a:cubicBezTo>
                  <a:cubicBezTo>
                    <a:pt x="942949" y="19610"/>
                    <a:pt x="1138923" y="-6010"/>
                    <a:pt x="1326908" y="119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E00B4782-864E-4A9D-ABAD-8D411A8A2AEB}"/>
                </a:ext>
              </a:extLst>
            </p:cNvPr>
            <p:cNvSpPr/>
            <p:nvPr/>
          </p:nvSpPr>
          <p:spPr>
            <a:xfrm>
              <a:off x="6085918" y="2381892"/>
              <a:ext cx="2489914" cy="1250308"/>
            </a:xfrm>
            <a:custGeom>
              <a:avLst/>
              <a:gdLst>
                <a:gd name="connsiteX0" fmla="*/ 1326908 w 2489914"/>
                <a:gd name="connsiteY0" fmla="*/ 1196 h 1250308"/>
                <a:gd name="connsiteX1" fmla="*/ 2044947 w 2489914"/>
                <a:gd name="connsiteY1" fmla="*/ 344126 h 1250308"/>
                <a:gd name="connsiteX2" fmla="*/ 2226720 w 2489914"/>
                <a:gd name="connsiteY2" fmla="*/ 389673 h 1250308"/>
                <a:gd name="connsiteX3" fmla="*/ 2363050 w 2489914"/>
                <a:gd name="connsiteY3" fmla="*/ 571857 h 1250308"/>
                <a:gd name="connsiteX4" fmla="*/ 2453937 w 2489914"/>
                <a:gd name="connsiteY4" fmla="*/ 1072865 h 1250308"/>
                <a:gd name="connsiteX5" fmla="*/ 2476658 w 2489914"/>
                <a:gd name="connsiteY5" fmla="*/ 1203810 h 1250308"/>
                <a:gd name="connsiteX6" fmla="*/ 2489914 w 2489914"/>
                <a:gd name="connsiteY6" fmla="*/ 1250308 h 1250308"/>
                <a:gd name="connsiteX7" fmla="*/ 18111 w 2489914"/>
                <a:gd name="connsiteY7" fmla="*/ 1250308 h 1250308"/>
                <a:gd name="connsiteX8" fmla="*/ 14201 w 2489914"/>
                <a:gd name="connsiteY8" fmla="*/ 1223736 h 1250308"/>
                <a:gd name="connsiteX9" fmla="*/ 0 w 2489914"/>
                <a:gd name="connsiteY9" fmla="*/ 1072865 h 1250308"/>
                <a:gd name="connsiteX10" fmla="*/ 90887 w 2489914"/>
                <a:gd name="connsiteY10" fmla="*/ 890680 h 1250308"/>
                <a:gd name="connsiteX11" fmla="*/ 136330 w 2489914"/>
                <a:gd name="connsiteY11" fmla="*/ 708496 h 1250308"/>
                <a:gd name="connsiteX12" fmla="*/ 772536 w 2489914"/>
                <a:gd name="connsiteY12" fmla="*/ 70850 h 1250308"/>
                <a:gd name="connsiteX13" fmla="*/ 1326908 w 2489914"/>
                <a:gd name="connsiteY13" fmla="*/ 1196 h 12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9914" h="1250308">
                  <a:moveTo>
                    <a:pt x="1326908" y="1196"/>
                  </a:moveTo>
                  <a:cubicBezTo>
                    <a:pt x="1640218" y="13205"/>
                    <a:pt x="1931339" y="116395"/>
                    <a:pt x="2044947" y="344126"/>
                  </a:cubicBezTo>
                  <a:cubicBezTo>
                    <a:pt x="2135834" y="344126"/>
                    <a:pt x="2135834" y="389673"/>
                    <a:pt x="2226720" y="389673"/>
                  </a:cubicBezTo>
                  <a:cubicBezTo>
                    <a:pt x="2226720" y="435219"/>
                    <a:pt x="2317607" y="526311"/>
                    <a:pt x="2363050" y="571857"/>
                  </a:cubicBezTo>
                  <a:cubicBezTo>
                    <a:pt x="2408494" y="708496"/>
                    <a:pt x="2408494" y="890680"/>
                    <a:pt x="2453937" y="1072865"/>
                  </a:cubicBezTo>
                  <a:cubicBezTo>
                    <a:pt x="2453937" y="1118411"/>
                    <a:pt x="2465298" y="1163957"/>
                    <a:pt x="2476658" y="1203810"/>
                  </a:cubicBezTo>
                  <a:lnTo>
                    <a:pt x="2489914" y="1250308"/>
                  </a:lnTo>
                  <a:lnTo>
                    <a:pt x="18111" y="1250308"/>
                  </a:lnTo>
                  <a:lnTo>
                    <a:pt x="14201" y="1223736"/>
                  </a:lnTo>
                  <a:cubicBezTo>
                    <a:pt x="5681" y="1161110"/>
                    <a:pt x="0" y="1107024"/>
                    <a:pt x="0" y="1072865"/>
                  </a:cubicBezTo>
                  <a:cubicBezTo>
                    <a:pt x="45444" y="981772"/>
                    <a:pt x="90887" y="936226"/>
                    <a:pt x="90887" y="890680"/>
                  </a:cubicBezTo>
                  <a:cubicBezTo>
                    <a:pt x="136330" y="845134"/>
                    <a:pt x="90887" y="754042"/>
                    <a:pt x="136330" y="708496"/>
                  </a:cubicBezTo>
                  <a:cubicBezTo>
                    <a:pt x="272660" y="389673"/>
                    <a:pt x="545319" y="253034"/>
                    <a:pt x="772536" y="70850"/>
                  </a:cubicBezTo>
                  <a:cubicBezTo>
                    <a:pt x="942949" y="19610"/>
                    <a:pt x="1138923" y="-6010"/>
                    <a:pt x="1326908" y="119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F1F6DC65-29DD-4BD7-AE39-7733BCC7B9CA}"/>
                </a:ext>
              </a:extLst>
            </p:cNvPr>
            <p:cNvSpPr/>
            <p:nvPr/>
          </p:nvSpPr>
          <p:spPr>
            <a:xfrm flipV="1">
              <a:off x="8561318" y="3618275"/>
              <a:ext cx="2489914" cy="1250308"/>
            </a:xfrm>
            <a:custGeom>
              <a:avLst/>
              <a:gdLst>
                <a:gd name="connsiteX0" fmla="*/ 1326908 w 2489914"/>
                <a:gd name="connsiteY0" fmla="*/ 1196 h 1250308"/>
                <a:gd name="connsiteX1" fmla="*/ 2044947 w 2489914"/>
                <a:gd name="connsiteY1" fmla="*/ 344126 h 1250308"/>
                <a:gd name="connsiteX2" fmla="*/ 2226720 w 2489914"/>
                <a:gd name="connsiteY2" fmla="*/ 389673 h 1250308"/>
                <a:gd name="connsiteX3" fmla="*/ 2363050 w 2489914"/>
                <a:gd name="connsiteY3" fmla="*/ 571857 h 1250308"/>
                <a:gd name="connsiteX4" fmla="*/ 2453937 w 2489914"/>
                <a:gd name="connsiteY4" fmla="*/ 1072865 h 1250308"/>
                <a:gd name="connsiteX5" fmla="*/ 2476658 w 2489914"/>
                <a:gd name="connsiteY5" fmla="*/ 1203810 h 1250308"/>
                <a:gd name="connsiteX6" fmla="*/ 2489914 w 2489914"/>
                <a:gd name="connsiteY6" fmla="*/ 1250308 h 1250308"/>
                <a:gd name="connsiteX7" fmla="*/ 18111 w 2489914"/>
                <a:gd name="connsiteY7" fmla="*/ 1250308 h 1250308"/>
                <a:gd name="connsiteX8" fmla="*/ 14201 w 2489914"/>
                <a:gd name="connsiteY8" fmla="*/ 1223736 h 1250308"/>
                <a:gd name="connsiteX9" fmla="*/ 0 w 2489914"/>
                <a:gd name="connsiteY9" fmla="*/ 1072865 h 1250308"/>
                <a:gd name="connsiteX10" fmla="*/ 90887 w 2489914"/>
                <a:gd name="connsiteY10" fmla="*/ 890680 h 1250308"/>
                <a:gd name="connsiteX11" fmla="*/ 136330 w 2489914"/>
                <a:gd name="connsiteY11" fmla="*/ 708496 h 1250308"/>
                <a:gd name="connsiteX12" fmla="*/ 772536 w 2489914"/>
                <a:gd name="connsiteY12" fmla="*/ 70850 h 1250308"/>
                <a:gd name="connsiteX13" fmla="*/ 1326908 w 2489914"/>
                <a:gd name="connsiteY13" fmla="*/ 1196 h 12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9914" h="1250308">
                  <a:moveTo>
                    <a:pt x="1326908" y="1196"/>
                  </a:moveTo>
                  <a:cubicBezTo>
                    <a:pt x="1640218" y="13205"/>
                    <a:pt x="1931339" y="116395"/>
                    <a:pt x="2044947" y="344126"/>
                  </a:cubicBezTo>
                  <a:cubicBezTo>
                    <a:pt x="2135834" y="344126"/>
                    <a:pt x="2135834" y="389673"/>
                    <a:pt x="2226720" y="389673"/>
                  </a:cubicBezTo>
                  <a:cubicBezTo>
                    <a:pt x="2226720" y="435219"/>
                    <a:pt x="2317607" y="526311"/>
                    <a:pt x="2363050" y="571857"/>
                  </a:cubicBezTo>
                  <a:cubicBezTo>
                    <a:pt x="2408494" y="708496"/>
                    <a:pt x="2408494" y="890680"/>
                    <a:pt x="2453937" y="1072865"/>
                  </a:cubicBezTo>
                  <a:cubicBezTo>
                    <a:pt x="2453937" y="1118411"/>
                    <a:pt x="2465298" y="1163957"/>
                    <a:pt x="2476658" y="1203810"/>
                  </a:cubicBezTo>
                  <a:lnTo>
                    <a:pt x="2489914" y="1250308"/>
                  </a:lnTo>
                  <a:lnTo>
                    <a:pt x="18111" y="1250308"/>
                  </a:lnTo>
                  <a:lnTo>
                    <a:pt x="14201" y="1223736"/>
                  </a:lnTo>
                  <a:cubicBezTo>
                    <a:pt x="5681" y="1161110"/>
                    <a:pt x="0" y="1107024"/>
                    <a:pt x="0" y="1072865"/>
                  </a:cubicBezTo>
                  <a:cubicBezTo>
                    <a:pt x="45444" y="981772"/>
                    <a:pt x="90887" y="936226"/>
                    <a:pt x="90887" y="890680"/>
                  </a:cubicBezTo>
                  <a:cubicBezTo>
                    <a:pt x="136330" y="845134"/>
                    <a:pt x="90887" y="754042"/>
                    <a:pt x="136330" y="708496"/>
                  </a:cubicBezTo>
                  <a:cubicBezTo>
                    <a:pt x="272660" y="389673"/>
                    <a:pt x="545319" y="253034"/>
                    <a:pt x="772536" y="70850"/>
                  </a:cubicBezTo>
                  <a:cubicBezTo>
                    <a:pt x="942949" y="19610"/>
                    <a:pt x="1138923" y="-6010"/>
                    <a:pt x="1326908" y="1196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" name="文本框 369">
              <a:extLst>
                <a:ext uri="{FF2B5EF4-FFF2-40B4-BE49-F238E27FC236}">
                  <a16:creationId xmlns:a16="http://schemas.microsoft.com/office/drawing/2014/main" id="{7A376438-5B7F-4335-893F-4A894A39F894}"/>
                </a:ext>
              </a:extLst>
            </p:cNvPr>
            <p:cNvSpPr txBox="1"/>
            <p:nvPr/>
          </p:nvSpPr>
          <p:spPr>
            <a:xfrm>
              <a:off x="1642515" y="2687678"/>
              <a:ext cx="14751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4800" b="1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4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1" name="文本框 370">
              <a:extLst>
                <a:ext uri="{FF2B5EF4-FFF2-40B4-BE49-F238E27FC236}">
                  <a16:creationId xmlns:a16="http://schemas.microsoft.com/office/drawing/2014/main" id="{9B3CC544-8CEB-47E1-9125-921480B3BAF6}"/>
                </a:ext>
              </a:extLst>
            </p:cNvPr>
            <p:cNvSpPr txBox="1"/>
            <p:nvPr/>
          </p:nvSpPr>
          <p:spPr>
            <a:xfrm>
              <a:off x="6593315" y="2687678"/>
              <a:ext cx="14751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4800" b="1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4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2" name="文本框 371">
              <a:extLst>
                <a:ext uri="{FF2B5EF4-FFF2-40B4-BE49-F238E27FC236}">
                  <a16:creationId xmlns:a16="http://schemas.microsoft.com/office/drawing/2014/main" id="{1FCFB0EE-0A4F-44FA-B07F-78C8F70D7418}"/>
                </a:ext>
              </a:extLst>
            </p:cNvPr>
            <p:cNvSpPr txBox="1"/>
            <p:nvPr/>
          </p:nvSpPr>
          <p:spPr>
            <a:xfrm>
              <a:off x="4132429" y="3824461"/>
              <a:ext cx="14751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4800" b="1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4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3" name="文本框 372">
              <a:extLst>
                <a:ext uri="{FF2B5EF4-FFF2-40B4-BE49-F238E27FC236}">
                  <a16:creationId xmlns:a16="http://schemas.microsoft.com/office/drawing/2014/main" id="{17285826-B372-4D06-A840-1A0C24F7FEBF}"/>
                </a:ext>
              </a:extLst>
            </p:cNvPr>
            <p:cNvSpPr txBox="1"/>
            <p:nvPr/>
          </p:nvSpPr>
          <p:spPr>
            <a:xfrm>
              <a:off x="9083229" y="3824461"/>
              <a:ext cx="14751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4800" b="1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48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75" name="组合 374">
            <a:extLst>
              <a:ext uri="{FF2B5EF4-FFF2-40B4-BE49-F238E27FC236}">
                <a16:creationId xmlns:a16="http://schemas.microsoft.com/office/drawing/2014/main" id="{8C7565D4-03CC-4218-AB9C-99580CE2B2CA}"/>
              </a:ext>
            </a:extLst>
          </p:cNvPr>
          <p:cNvGrpSpPr/>
          <p:nvPr/>
        </p:nvGrpSpPr>
        <p:grpSpPr>
          <a:xfrm>
            <a:off x="1146092" y="4277194"/>
            <a:ext cx="2446830" cy="1366107"/>
            <a:chOff x="1013796" y="4292348"/>
            <a:chExt cx="2446830" cy="1366107"/>
          </a:xfrm>
        </p:grpSpPr>
        <p:sp>
          <p:nvSpPr>
            <p:cNvPr id="376" name="文本框 375">
              <a:extLst>
                <a:ext uri="{FF2B5EF4-FFF2-40B4-BE49-F238E27FC236}">
                  <a16:creationId xmlns:a16="http://schemas.microsoft.com/office/drawing/2014/main" id="{7707C6E1-2811-461D-9656-1DB1F28E7381}"/>
                </a:ext>
              </a:extLst>
            </p:cNvPr>
            <p:cNvSpPr txBox="1"/>
            <p:nvPr/>
          </p:nvSpPr>
          <p:spPr>
            <a:xfrm>
              <a:off x="1013796" y="4827458"/>
              <a:ext cx="244683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77" name="文本框 376">
              <a:extLst>
                <a:ext uri="{FF2B5EF4-FFF2-40B4-BE49-F238E27FC236}">
                  <a16:creationId xmlns:a16="http://schemas.microsoft.com/office/drawing/2014/main" id="{7B8085DC-56DE-41F6-AE4B-9A028CD0846C}"/>
                </a:ext>
              </a:extLst>
            </p:cNvPr>
            <p:cNvSpPr txBox="1"/>
            <p:nvPr/>
          </p:nvSpPr>
          <p:spPr>
            <a:xfrm>
              <a:off x="1075579" y="4292348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78" name="组合 377">
            <a:extLst>
              <a:ext uri="{FF2B5EF4-FFF2-40B4-BE49-F238E27FC236}">
                <a16:creationId xmlns:a16="http://schemas.microsoft.com/office/drawing/2014/main" id="{000B2DF4-6578-4E3A-83C6-DBB8E8EE5F46}"/>
              </a:ext>
            </a:extLst>
          </p:cNvPr>
          <p:cNvGrpSpPr/>
          <p:nvPr/>
        </p:nvGrpSpPr>
        <p:grpSpPr>
          <a:xfrm>
            <a:off x="6076955" y="4277194"/>
            <a:ext cx="2606644" cy="1366107"/>
            <a:chOff x="933889" y="4292348"/>
            <a:chExt cx="2606644" cy="1366107"/>
          </a:xfrm>
        </p:grpSpPr>
        <p:sp>
          <p:nvSpPr>
            <p:cNvPr id="379" name="文本框 378">
              <a:extLst>
                <a:ext uri="{FF2B5EF4-FFF2-40B4-BE49-F238E27FC236}">
                  <a16:creationId xmlns:a16="http://schemas.microsoft.com/office/drawing/2014/main" id="{7524DF11-9A8B-4850-B9E0-5F9799FF59D4}"/>
                </a:ext>
              </a:extLst>
            </p:cNvPr>
            <p:cNvSpPr txBox="1"/>
            <p:nvPr/>
          </p:nvSpPr>
          <p:spPr>
            <a:xfrm>
              <a:off x="933889" y="4827458"/>
              <a:ext cx="260664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80" name="文本框 379">
              <a:extLst>
                <a:ext uri="{FF2B5EF4-FFF2-40B4-BE49-F238E27FC236}">
                  <a16:creationId xmlns:a16="http://schemas.microsoft.com/office/drawing/2014/main" id="{7AD1D618-98C8-4D43-BE0F-ECB758361545}"/>
                </a:ext>
              </a:extLst>
            </p:cNvPr>
            <p:cNvSpPr txBox="1"/>
            <p:nvPr/>
          </p:nvSpPr>
          <p:spPr>
            <a:xfrm>
              <a:off x="1075579" y="4292348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81" name="组合 380">
            <a:extLst>
              <a:ext uri="{FF2B5EF4-FFF2-40B4-BE49-F238E27FC236}">
                <a16:creationId xmlns:a16="http://schemas.microsoft.com/office/drawing/2014/main" id="{D46EB803-BBEB-4845-91B4-EB4686F41541}"/>
              </a:ext>
            </a:extLst>
          </p:cNvPr>
          <p:cNvGrpSpPr/>
          <p:nvPr/>
        </p:nvGrpSpPr>
        <p:grpSpPr>
          <a:xfrm>
            <a:off x="3601821" y="2583442"/>
            <a:ext cx="2446830" cy="1366107"/>
            <a:chOff x="1013796" y="4292348"/>
            <a:chExt cx="2446830" cy="1366107"/>
          </a:xfrm>
        </p:grpSpPr>
        <p:sp>
          <p:nvSpPr>
            <p:cNvPr id="382" name="文本框 381">
              <a:extLst>
                <a:ext uri="{FF2B5EF4-FFF2-40B4-BE49-F238E27FC236}">
                  <a16:creationId xmlns:a16="http://schemas.microsoft.com/office/drawing/2014/main" id="{E779072E-D168-487A-95E7-479D76F6827B}"/>
                </a:ext>
              </a:extLst>
            </p:cNvPr>
            <p:cNvSpPr txBox="1"/>
            <p:nvPr/>
          </p:nvSpPr>
          <p:spPr>
            <a:xfrm>
              <a:off x="1013796" y="4827458"/>
              <a:ext cx="244683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83" name="文本框 382">
              <a:extLst>
                <a:ext uri="{FF2B5EF4-FFF2-40B4-BE49-F238E27FC236}">
                  <a16:creationId xmlns:a16="http://schemas.microsoft.com/office/drawing/2014/main" id="{A0C300BF-3CD2-4433-8851-5FC59EFCC47F}"/>
                </a:ext>
              </a:extLst>
            </p:cNvPr>
            <p:cNvSpPr txBox="1"/>
            <p:nvPr/>
          </p:nvSpPr>
          <p:spPr>
            <a:xfrm>
              <a:off x="1075579" y="4292348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84" name="组合 383">
            <a:extLst>
              <a:ext uri="{FF2B5EF4-FFF2-40B4-BE49-F238E27FC236}">
                <a16:creationId xmlns:a16="http://schemas.microsoft.com/office/drawing/2014/main" id="{F3EA4A31-8FE1-4DA3-BD67-2C6ED120F122}"/>
              </a:ext>
            </a:extLst>
          </p:cNvPr>
          <p:cNvGrpSpPr/>
          <p:nvPr/>
        </p:nvGrpSpPr>
        <p:grpSpPr>
          <a:xfrm>
            <a:off x="8561712" y="2583442"/>
            <a:ext cx="2606644" cy="1366107"/>
            <a:chOff x="933889" y="4292348"/>
            <a:chExt cx="2606644" cy="1366107"/>
          </a:xfrm>
        </p:grpSpPr>
        <p:sp>
          <p:nvSpPr>
            <p:cNvPr id="385" name="文本框 384">
              <a:extLst>
                <a:ext uri="{FF2B5EF4-FFF2-40B4-BE49-F238E27FC236}">
                  <a16:creationId xmlns:a16="http://schemas.microsoft.com/office/drawing/2014/main" id="{33535B68-3883-4D3C-B212-07413D2A544C}"/>
                </a:ext>
              </a:extLst>
            </p:cNvPr>
            <p:cNvSpPr txBox="1"/>
            <p:nvPr/>
          </p:nvSpPr>
          <p:spPr>
            <a:xfrm>
              <a:off x="933889" y="4827458"/>
              <a:ext cx="260664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altLang="zh-CN" sz="16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600" dirty="0">
                <a:cs typeface="+mn-ea"/>
                <a:sym typeface="+mn-lt"/>
              </a:endParaRPr>
            </a:p>
          </p:txBody>
        </p:sp>
        <p:sp>
          <p:nvSpPr>
            <p:cNvPr id="386" name="文本框 385">
              <a:extLst>
                <a:ext uri="{FF2B5EF4-FFF2-40B4-BE49-F238E27FC236}">
                  <a16:creationId xmlns:a16="http://schemas.microsoft.com/office/drawing/2014/main" id="{5B2B4DF1-6EF6-4A85-AA66-61824DF5C53D}"/>
                </a:ext>
              </a:extLst>
            </p:cNvPr>
            <p:cNvSpPr txBox="1"/>
            <p:nvPr/>
          </p:nvSpPr>
          <p:spPr>
            <a:xfrm>
              <a:off x="1075579" y="4292348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8369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19A32404-4FEF-44B5-B817-CA28576A1096}"/>
              </a:ext>
            </a:extLst>
          </p:cNvPr>
          <p:cNvGrpSpPr/>
          <p:nvPr/>
        </p:nvGrpSpPr>
        <p:grpSpPr>
          <a:xfrm>
            <a:off x="1611628" y="2651735"/>
            <a:ext cx="4803686" cy="2529864"/>
            <a:chOff x="1611628" y="2651735"/>
            <a:chExt cx="4803686" cy="2529864"/>
          </a:xfrm>
        </p:grpSpPr>
        <p:sp>
          <p:nvSpPr>
            <p:cNvPr id="344" name="Freeform 1748">
              <a:extLst>
                <a:ext uri="{FF2B5EF4-FFF2-40B4-BE49-F238E27FC236}">
                  <a16:creationId xmlns:a16="http://schemas.microsoft.com/office/drawing/2014/main" id="{831488D8-7832-4090-AE88-6F89D38390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5830" y="2860376"/>
              <a:ext cx="2579484" cy="2321223"/>
            </a:xfrm>
            <a:custGeom>
              <a:avLst/>
              <a:gdLst>
                <a:gd name="T0" fmla="*/ 192 w 1233"/>
                <a:gd name="T1" fmla="*/ 1047 h 1108"/>
                <a:gd name="T2" fmla="*/ 138 w 1233"/>
                <a:gd name="T3" fmla="*/ 1057 h 1108"/>
                <a:gd name="T4" fmla="*/ 75 w 1233"/>
                <a:gd name="T5" fmla="*/ 903 h 1108"/>
                <a:gd name="T6" fmla="*/ 184 w 1233"/>
                <a:gd name="T7" fmla="*/ 709 h 1108"/>
                <a:gd name="T8" fmla="*/ 1047 w 1233"/>
                <a:gd name="T9" fmla="*/ 794 h 1108"/>
                <a:gd name="T10" fmla="*/ 93 w 1233"/>
                <a:gd name="T11" fmla="*/ 903 h 1108"/>
                <a:gd name="T12" fmla="*/ 400 w 1233"/>
                <a:gd name="T13" fmla="*/ 1068 h 1108"/>
                <a:gd name="T14" fmla="*/ 925 w 1233"/>
                <a:gd name="T15" fmla="*/ 1035 h 1108"/>
                <a:gd name="T16" fmla="*/ 738 w 1233"/>
                <a:gd name="T17" fmla="*/ 1047 h 1108"/>
                <a:gd name="T18" fmla="*/ 540 w 1233"/>
                <a:gd name="T19" fmla="*/ 1047 h 1108"/>
                <a:gd name="T20" fmla="*/ 681 w 1233"/>
                <a:gd name="T21" fmla="*/ 1036 h 1108"/>
                <a:gd name="T22" fmla="*/ 290 w 1233"/>
                <a:gd name="T23" fmla="*/ 1039 h 1108"/>
                <a:gd name="T24" fmla="*/ 520 w 1233"/>
                <a:gd name="T25" fmla="*/ 1047 h 1108"/>
                <a:gd name="T26" fmla="*/ 549 w 1233"/>
                <a:gd name="T27" fmla="*/ 1049 h 1108"/>
                <a:gd name="T28" fmla="*/ 615 w 1233"/>
                <a:gd name="T29" fmla="*/ 49 h 1108"/>
                <a:gd name="T30" fmla="*/ 542 w 1233"/>
                <a:gd name="T31" fmla="*/ 40 h 1108"/>
                <a:gd name="T32" fmla="*/ 899 w 1233"/>
                <a:gd name="T33" fmla="*/ 462 h 1108"/>
                <a:gd name="T34" fmla="*/ 835 w 1233"/>
                <a:gd name="T35" fmla="*/ 378 h 1108"/>
                <a:gd name="T36" fmla="*/ 815 w 1233"/>
                <a:gd name="T37" fmla="*/ 331 h 1108"/>
                <a:gd name="T38" fmla="*/ 722 w 1233"/>
                <a:gd name="T39" fmla="*/ 188 h 1108"/>
                <a:gd name="T40" fmla="*/ 702 w 1233"/>
                <a:gd name="T41" fmla="*/ 148 h 1108"/>
                <a:gd name="T42" fmla="*/ 317 w 1233"/>
                <a:gd name="T43" fmla="*/ 443 h 1108"/>
                <a:gd name="T44" fmla="*/ 351 w 1233"/>
                <a:gd name="T45" fmla="*/ 399 h 1108"/>
                <a:gd name="T46" fmla="*/ 182 w 1233"/>
                <a:gd name="T47" fmla="*/ 759 h 1108"/>
                <a:gd name="T48" fmla="*/ 1018 w 1233"/>
                <a:gd name="T49" fmla="*/ 728 h 1108"/>
                <a:gd name="T50" fmla="*/ 951 w 1233"/>
                <a:gd name="T51" fmla="*/ 613 h 1108"/>
                <a:gd name="T52" fmla="*/ 474 w 1233"/>
                <a:gd name="T53" fmla="*/ 179 h 1108"/>
                <a:gd name="T54" fmla="*/ 374 w 1233"/>
                <a:gd name="T55" fmla="*/ 397 h 1108"/>
                <a:gd name="T56" fmla="*/ 194 w 1233"/>
                <a:gd name="T57" fmla="*/ 860 h 1108"/>
                <a:gd name="T58" fmla="*/ 1035 w 1233"/>
                <a:gd name="T59" fmla="*/ 777 h 1108"/>
                <a:gd name="T60" fmla="*/ 709 w 1233"/>
                <a:gd name="T61" fmla="*/ 206 h 1108"/>
                <a:gd name="T62" fmla="*/ 349 w 1233"/>
                <a:gd name="T63" fmla="*/ 434 h 1108"/>
                <a:gd name="T64" fmla="*/ 243 w 1233"/>
                <a:gd name="T65" fmla="*/ 731 h 1108"/>
                <a:gd name="T66" fmla="*/ 333 w 1233"/>
                <a:gd name="T67" fmla="*/ 1032 h 1108"/>
                <a:gd name="T68" fmla="*/ 1003 w 1233"/>
                <a:gd name="T69" fmla="*/ 1033 h 1108"/>
                <a:gd name="T70" fmla="*/ 985 w 1233"/>
                <a:gd name="T71" fmla="*/ 771 h 1108"/>
                <a:gd name="T72" fmla="*/ 885 w 1233"/>
                <a:gd name="T73" fmla="*/ 522 h 1108"/>
                <a:gd name="T74" fmla="*/ 774 w 1233"/>
                <a:gd name="T75" fmla="*/ 679 h 1108"/>
                <a:gd name="T76" fmla="*/ 752 w 1233"/>
                <a:gd name="T77" fmla="*/ 880 h 1108"/>
                <a:gd name="T78" fmla="*/ 760 w 1233"/>
                <a:gd name="T79" fmla="*/ 293 h 1108"/>
                <a:gd name="T80" fmla="*/ 552 w 1233"/>
                <a:gd name="T81" fmla="*/ 331 h 1108"/>
                <a:gd name="T82" fmla="*/ 682 w 1233"/>
                <a:gd name="T83" fmla="*/ 346 h 1108"/>
                <a:gd name="T84" fmla="*/ 604 w 1233"/>
                <a:gd name="T85" fmla="*/ 520 h 1108"/>
                <a:gd name="T86" fmla="*/ 671 w 1233"/>
                <a:gd name="T87" fmla="*/ 129 h 1108"/>
                <a:gd name="T88" fmla="*/ 492 w 1233"/>
                <a:gd name="T89" fmla="*/ 673 h 1108"/>
                <a:gd name="T90" fmla="*/ 319 w 1233"/>
                <a:gd name="T91" fmla="*/ 661 h 1108"/>
                <a:gd name="T92" fmla="*/ 290 w 1233"/>
                <a:gd name="T93" fmla="*/ 665 h 1108"/>
                <a:gd name="T94" fmla="*/ 324 w 1233"/>
                <a:gd name="T95" fmla="*/ 631 h 1108"/>
                <a:gd name="T96" fmla="*/ 360 w 1233"/>
                <a:gd name="T97" fmla="*/ 451 h 1108"/>
                <a:gd name="T98" fmla="*/ 322 w 1233"/>
                <a:gd name="T99" fmla="*/ 857 h 1108"/>
                <a:gd name="T100" fmla="*/ 426 w 1233"/>
                <a:gd name="T101" fmla="*/ 610 h 1108"/>
                <a:gd name="T102" fmla="*/ 359 w 1233"/>
                <a:gd name="T103" fmla="*/ 433 h 1108"/>
                <a:gd name="T104" fmla="*/ 282 w 1233"/>
                <a:gd name="T105" fmla="*/ 725 h 1108"/>
                <a:gd name="T106" fmla="*/ 297 w 1233"/>
                <a:gd name="T107" fmla="*/ 753 h 1108"/>
                <a:gd name="T108" fmla="*/ 225 w 1233"/>
                <a:gd name="T109" fmla="*/ 868 h 1108"/>
                <a:gd name="T110" fmla="*/ 204 w 1233"/>
                <a:gd name="T111" fmla="*/ 726 h 1108"/>
                <a:gd name="T112" fmla="*/ 313 w 1233"/>
                <a:gd name="T113" fmla="*/ 1008 h 1108"/>
                <a:gd name="T114" fmla="*/ 572 w 1233"/>
                <a:gd name="T115" fmla="*/ 1040 h 1108"/>
                <a:gd name="T116" fmla="*/ 823 w 1233"/>
                <a:gd name="T117" fmla="*/ 870 h 1108"/>
                <a:gd name="T118" fmla="*/ 308 w 1233"/>
                <a:gd name="T119" fmla="*/ 636 h 1108"/>
                <a:gd name="T120" fmla="*/ 306 w 1233"/>
                <a:gd name="T121" fmla="*/ 641 h 1108"/>
                <a:gd name="T122" fmla="*/ 1078 w 1233"/>
                <a:gd name="T123" fmla="*/ 1039 h 1108"/>
                <a:gd name="T124" fmla="*/ 302 w 1233"/>
                <a:gd name="T125" fmla="*/ 635 h 1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3" h="1108">
                  <a:moveTo>
                    <a:pt x="119" y="1068"/>
                  </a:moveTo>
                  <a:cubicBezTo>
                    <a:pt x="119" y="1067"/>
                    <a:pt x="119" y="1067"/>
                    <a:pt x="119" y="1067"/>
                  </a:cubicBezTo>
                  <a:cubicBezTo>
                    <a:pt x="119" y="1067"/>
                    <a:pt x="119" y="1067"/>
                    <a:pt x="119" y="1067"/>
                  </a:cubicBezTo>
                  <a:cubicBezTo>
                    <a:pt x="119" y="1067"/>
                    <a:pt x="119" y="1068"/>
                    <a:pt x="119" y="1068"/>
                  </a:cubicBezTo>
                  <a:close/>
                  <a:moveTo>
                    <a:pt x="125" y="1078"/>
                  </a:moveTo>
                  <a:cubicBezTo>
                    <a:pt x="125" y="1078"/>
                    <a:pt x="125" y="1078"/>
                    <a:pt x="126" y="1078"/>
                  </a:cubicBezTo>
                  <a:cubicBezTo>
                    <a:pt x="126" y="1078"/>
                    <a:pt x="126" y="1078"/>
                    <a:pt x="126" y="1078"/>
                  </a:cubicBezTo>
                  <a:cubicBezTo>
                    <a:pt x="126" y="1078"/>
                    <a:pt x="126" y="1078"/>
                    <a:pt x="125" y="1078"/>
                  </a:cubicBezTo>
                  <a:cubicBezTo>
                    <a:pt x="125" y="1078"/>
                    <a:pt x="125" y="1078"/>
                    <a:pt x="125" y="1078"/>
                  </a:cubicBezTo>
                  <a:cubicBezTo>
                    <a:pt x="125" y="1078"/>
                    <a:pt x="125" y="1078"/>
                    <a:pt x="125" y="1078"/>
                  </a:cubicBezTo>
                  <a:cubicBezTo>
                    <a:pt x="125" y="1078"/>
                    <a:pt x="125" y="1078"/>
                    <a:pt x="125" y="1078"/>
                  </a:cubicBezTo>
                  <a:cubicBezTo>
                    <a:pt x="125" y="1078"/>
                    <a:pt x="125" y="1078"/>
                    <a:pt x="125" y="1078"/>
                  </a:cubicBezTo>
                  <a:close/>
                  <a:moveTo>
                    <a:pt x="128" y="1049"/>
                  </a:moveTo>
                  <a:cubicBezTo>
                    <a:pt x="127" y="1050"/>
                    <a:pt x="126" y="1050"/>
                    <a:pt x="126" y="1050"/>
                  </a:cubicBezTo>
                  <a:cubicBezTo>
                    <a:pt x="128" y="1050"/>
                    <a:pt x="130" y="1050"/>
                    <a:pt x="128" y="1049"/>
                  </a:cubicBezTo>
                  <a:close/>
                  <a:moveTo>
                    <a:pt x="127" y="1075"/>
                  </a:moveTo>
                  <a:cubicBezTo>
                    <a:pt x="127" y="1075"/>
                    <a:pt x="127" y="1075"/>
                    <a:pt x="127" y="1075"/>
                  </a:cubicBezTo>
                  <a:cubicBezTo>
                    <a:pt x="127" y="1075"/>
                    <a:pt x="127" y="1075"/>
                    <a:pt x="127" y="1075"/>
                  </a:cubicBezTo>
                  <a:cubicBezTo>
                    <a:pt x="127" y="1075"/>
                    <a:pt x="127" y="1075"/>
                    <a:pt x="127" y="1075"/>
                  </a:cubicBezTo>
                  <a:close/>
                  <a:moveTo>
                    <a:pt x="129" y="1099"/>
                  </a:moveTo>
                  <a:cubicBezTo>
                    <a:pt x="128" y="1099"/>
                    <a:pt x="128" y="1100"/>
                    <a:pt x="127" y="1101"/>
                  </a:cubicBezTo>
                  <a:cubicBezTo>
                    <a:pt x="128" y="1102"/>
                    <a:pt x="128" y="1103"/>
                    <a:pt x="129" y="1103"/>
                  </a:cubicBezTo>
                  <a:cubicBezTo>
                    <a:pt x="130" y="1102"/>
                    <a:pt x="130" y="1101"/>
                    <a:pt x="130" y="1100"/>
                  </a:cubicBezTo>
                  <a:cubicBezTo>
                    <a:pt x="129" y="1100"/>
                    <a:pt x="129" y="1099"/>
                    <a:pt x="129" y="1099"/>
                  </a:cubicBezTo>
                  <a:close/>
                  <a:moveTo>
                    <a:pt x="114" y="1068"/>
                  </a:moveTo>
                  <a:cubicBezTo>
                    <a:pt x="115" y="1068"/>
                    <a:pt x="115" y="1068"/>
                    <a:pt x="115" y="1067"/>
                  </a:cubicBezTo>
                  <a:cubicBezTo>
                    <a:pt x="114" y="1067"/>
                    <a:pt x="114" y="1067"/>
                    <a:pt x="114" y="1068"/>
                  </a:cubicBezTo>
                  <a:close/>
                  <a:moveTo>
                    <a:pt x="120" y="1075"/>
                  </a:moveTo>
                  <a:cubicBezTo>
                    <a:pt x="120" y="1075"/>
                    <a:pt x="120" y="1074"/>
                    <a:pt x="119" y="1074"/>
                  </a:cubicBezTo>
                  <a:cubicBezTo>
                    <a:pt x="120" y="1075"/>
                    <a:pt x="120" y="1075"/>
                    <a:pt x="120" y="1075"/>
                  </a:cubicBezTo>
                  <a:close/>
                  <a:moveTo>
                    <a:pt x="117" y="1075"/>
                  </a:moveTo>
                  <a:cubicBezTo>
                    <a:pt x="117" y="1075"/>
                    <a:pt x="117" y="1075"/>
                    <a:pt x="117" y="1074"/>
                  </a:cubicBezTo>
                  <a:cubicBezTo>
                    <a:pt x="116" y="1074"/>
                    <a:pt x="116" y="1075"/>
                    <a:pt x="117" y="1075"/>
                  </a:cubicBezTo>
                  <a:close/>
                  <a:moveTo>
                    <a:pt x="114" y="1096"/>
                  </a:moveTo>
                  <a:cubicBezTo>
                    <a:pt x="113" y="1096"/>
                    <a:pt x="113" y="1097"/>
                    <a:pt x="113" y="1098"/>
                  </a:cubicBezTo>
                  <a:cubicBezTo>
                    <a:pt x="114" y="1099"/>
                    <a:pt x="114" y="1099"/>
                    <a:pt x="115" y="1099"/>
                  </a:cubicBezTo>
                  <a:cubicBezTo>
                    <a:pt x="115" y="1098"/>
                    <a:pt x="115" y="1097"/>
                    <a:pt x="115" y="1096"/>
                  </a:cubicBezTo>
                  <a:cubicBezTo>
                    <a:pt x="115" y="1096"/>
                    <a:pt x="114" y="1097"/>
                    <a:pt x="114" y="1096"/>
                  </a:cubicBezTo>
                  <a:close/>
                  <a:moveTo>
                    <a:pt x="125" y="1083"/>
                  </a:moveTo>
                  <a:cubicBezTo>
                    <a:pt x="125" y="1084"/>
                    <a:pt x="125" y="1084"/>
                    <a:pt x="126" y="1085"/>
                  </a:cubicBezTo>
                  <a:cubicBezTo>
                    <a:pt x="126" y="1084"/>
                    <a:pt x="126" y="1084"/>
                    <a:pt x="126" y="1083"/>
                  </a:cubicBezTo>
                  <a:cubicBezTo>
                    <a:pt x="126" y="1083"/>
                    <a:pt x="126" y="1083"/>
                    <a:pt x="125" y="1083"/>
                  </a:cubicBezTo>
                  <a:close/>
                  <a:moveTo>
                    <a:pt x="115" y="1048"/>
                  </a:moveTo>
                  <a:cubicBezTo>
                    <a:pt x="115" y="1049"/>
                    <a:pt x="114" y="1050"/>
                    <a:pt x="115" y="1051"/>
                  </a:cubicBezTo>
                  <a:cubicBezTo>
                    <a:pt x="116" y="1052"/>
                    <a:pt x="119" y="1050"/>
                    <a:pt x="118" y="1048"/>
                  </a:cubicBezTo>
                  <a:cubicBezTo>
                    <a:pt x="118" y="1047"/>
                    <a:pt x="116" y="1047"/>
                    <a:pt x="115" y="1048"/>
                  </a:cubicBezTo>
                  <a:close/>
                  <a:moveTo>
                    <a:pt x="125" y="1047"/>
                  </a:moveTo>
                  <a:cubicBezTo>
                    <a:pt x="125" y="1046"/>
                    <a:pt x="126" y="1046"/>
                    <a:pt x="126" y="1046"/>
                  </a:cubicBezTo>
                  <a:cubicBezTo>
                    <a:pt x="125" y="1046"/>
                    <a:pt x="125" y="1046"/>
                    <a:pt x="125" y="1047"/>
                  </a:cubicBezTo>
                  <a:close/>
                  <a:moveTo>
                    <a:pt x="116" y="1092"/>
                  </a:moveTo>
                  <a:cubicBezTo>
                    <a:pt x="117" y="1092"/>
                    <a:pt x="118" y="1092"/>
                    <a:pt x="118" y="1091"/>
                  </a:cubicBezTo>
                  <a:cubicBezTo>
                    <a:pt x="118" y="1090"/>
                    <a:pt x="118" y="1090"/>
                    <a:pt x="117" y="1090"/>
                  </a:cubicBezTo>
                  <a:cubicBezTo>
                    <a:pt x="117" y="1091"/>
                    <a:pt x="116" y="1091"/>
                    <a:pt x="116" y="1092"/>
                  </a:cubicBezTo>
                  <a:close/>
                  <a:moveTo>
                    <a:pt x="123" y="1071"/>
                  </a:moveTo>
                  <a:cubicBezTo>
                    <a:pt x="123" y="1071"/>
                    <a:pt x="123" y="1071"/>
                    <a:pt x="123" y="1071"/>
                  </a:cubicBezTo>
                  <a:cubicBezTo>
                    <a:pt x="123" y="1072"/>
                    <a:pt x="124" y="1071"/>
                    <a:pt x="123" y="1071"/>
                  </a:cubicBezTo>
                  <a:close/>
                  <a:moveTo>
                    <a:pt x="124" y="1097"/>
                  </a:moveTo>
                  <a:cubicBezTo>
                    <a:pt x="124" y="1097"/>
                    <a:pt x="125" y="1097"/>
                    <a:pt x="125" y="1096"/>
                  </a:cubicBezTo>
                  <a:cubicBezTo>
                    <a:pt x="124" y="1095"/>
                    <a:pt x="123" y="1097"/>
                    <a:pt x="124" y="1097"/>
                  </a:cubicBezTo>
                  <a:close/>
                  <a:moveTo>
                    <a:pt x="127" y="1074"/>
                  </a:moveTo>
                  <a:cubicBezTo>
                    <a:pt x="127" y="1074"/>
                    <a:pt x="127" y="1074"/>
                    <a:pt x="127" y="1074"/>
                  </a:cubicBezTo>
                  <a:cubicBezTo>
                    <a:pt x="127" y="1074"/>
                    <a:pt x="127" y="1074"/>
                    <a:pt x="127" y="1074"/>
                  </a:cubicBezTo>
                  <a:cubicBezTo>
                    <a:pt x="127" y="1074"/>
                    <a:pt x="127" y="1074"/>
                    <a:pt x="127" y="1074"/>
                  </a:cubicBezTo>
                  <a:close/>
                  <a:moveTo>
                    <a:pt x="125" y="1076"/>
                  </a:moveTo>
                  <a:cubicBezTo>
                    <a:pt x="125" y="1076"/>
                    <a:pt x="126" y="1076"/>
                    <a:pt x="126" y="1076"/>
                  </a:cubicBezTo>
                  <a:cubicBezTo>
                    <a:pt x="126" y="1076"/>
                    <a:pt x="126" y="1076"/>
                    <a:pt x="127" y="1075"/>
                  </a:cubicBezTo>
                  <a:cubicBezTo>
                    <a:pt x="126" y="1075"/>
                    <a:pt x="126" y="1075"/>
                    <a:pt x="125" y="1076"/>
                  </a:cubicBezTo>
                  <a:close/>
                  <a:moveTo>
                    <a:pt x="121" y="1100"/>
                  </a:moveTo>
                  <a:cubicBezTo>
                    <a:pt x="122" y="1100"/>
                    <a:pt x="122" y="1099"/>
                    <a:pt x="122" y="1099"/>
                  </a:cubicBezTo>
                  <a:cubicBezTo>
                    <a:pt x="122" y="1098"/>
                    <a:pt x="121" y="1099"/>
                    <a:pt x="121" y="1100"/>
                  </a:cubicBezTo>
                  <a:close/>
                  <a:moveTo>
                    <a:pt x="125" y="1075"/>
                  </a:moveTo>
                  <a:cubicBezTo>
                    <a:pt x="125" y="1075"/>
                    <a:pt x="125" y="1075"/>
                    <a:pt x="125" y="1075"/>
                  </a:cubicBezTo>
                  <a:cubicBezTo>
                    <a:pt x="125" y="1075"/>
                    <a:pt x="125" y="1075"/>
                    <a:pt x="125" y="1075"/>
                  </a:cubicBezTo>
                  <a:cubicBezTo>
                    <a:pt x="126" y="1075"/>
                    <a:pt x="126" y="1075"/>
                    <a:pt x="126" y="1075"/>
                  </a:cubicBezTo>
                  <a:cubicBezTo>
                    <a:pt x="126" y="1075"/>
                    <a:pt x="126" y="1075"/>
                    <a:pt x="126" y="1075"/>
                  </a:cubicBezTo>
                  <a:cubicBezTo>
                    <a:pt x="126" y="1075"/>
                    <a:pt x="126" y="1075"/>
                    <a:pt x="126" y="1074"/>
                  </a:cubicBezTo>
                  <a:cubicBezTo>
                    <a:pt x="126" y="1075"/>
                    <a:pt x="126" y="1075"/>
                    <a:pt x="125" y="1075"/>
                  </a:cubicBezTo>
                  <a:close/>
                  <a:moveTo>
                    <a:pt x="123" y="1085"/>
                  </a:moveTo>
                  <a:cubicBezTo>
                    <a:pt x="122" y="1085"/>
                    <a:pt x="121" y="1085"/>
                    <a:pt x="121" y="1085"/>
                  </a:cubicBezTo>
                  <a:cubicBezTo>
                    <a:pt x="121" y="1085"/>
                    <a:pt x="120" y="1085"/>
                    <a:pt x="120" y="1085"/>
                  </a:cubicBezTo>
                  <a:cubicBezTo>
                    <a:pt x="120" y="1085"/>
                    <a:pt x="119" y="1086"/>
                    <a:pt x="119" y="1086"/>
                  </a:cubicBezTo>
                  <a:cubicBezTo>
                    <a:pt x="118" y="1086"/>
                    <a:pt x="118" y="1086"/>
                    <a:pt x="118" y="1086"/>
                  </a:cubicBezTo>
                  <a:cubicBezTo>
                    <a:pt x="118" y="1086"/>
                    <a:pt x="117" y="1087"/>
                    <a:pt x="117" y="1087"/>
                  </a:cubicBezTo>
                  <a:cubicBezTo>
                    <a:pt x="117" y="1087"/>
                    <a:pt x="117" y="1087"/>
                    <a:pt x="117" y="1087"/>
                  </a:cubicBezTo>
                  <a:cubicBezTo>
                    <a:pt x="116" y="1087"/>
                    <a:pt x="115" y="1087"/>
                    <a:pt x="115" y="1088"/>
                  </a:cubicBezTo>
                  <a:cubicBezTo>
                    <a:pt x="115" y="1088"/>
                    <a:pt x="116" y="1088"/>
                    <a:pt x="116" y="1089"/>
                  </a:cubicBezTo>
                  <a:cubicBezTo>
                    <a:pt x="118" y="1088"/>
                    <a:pt x="119" y="1087"/>
                    <a:pt x="121" y="1087"/>
                  </a:cubicBezTo>
                  <a:cubicBezTo>
                    <a:pt x="122" y="1086"/>
                    <a:pt x="122" y="1086"/>
                    <a:pt x="123" y="1085"/>
                  </a:cubicBezTo>
                  <a:cubicBezTo>
                    <a:pt x="123" y="1085"/>
                    <a:pt x="123" y="1085"/>
                    <a:pt x="123" y="1085"/>
                  </a:cubicBezTo>
                  <a:cubicBezTo>
                    <a:pt x="123" y="1085"/>
                    <a:pt x="124" y="1085"/>
                    <a:pt x="124" y="1084"/>
                  </a:cubicBezTo>
                  <a:cubicBezTo>
                    <a:pt x="123" y="1084"/>
                    <a:pt x="123" y="1085"/>
                    <a:pt x="123" y="1085"/>
                  </a:cubicBezTo>
                  <a:close/>
                  <a:moveTo>
                    <a:pt x="121" y="1064"/>
                  </a:moveTo>
                  <a:cubicBezTo>
                    <a:pt x="120" y="1064"/>
                    <a:pt x="120" y="1064"/>
                    <a:pt x="120" y="1064"/>
                  </a:cubicBezTo>
                  <a:cubicBezTo>
                    <a:pt x="120" y="1064"/>
                    <a:pt x="120" y="1065"/>
                    <a:pt x="120" y="1065"/>
                  </a:cubicBezTo>
                  <a:cubicBezTo>
                    <a:pt x="120" y="1065"/>
                    <a:pt x="121" y="1065"/>
                    <a:pt x="121" y="1064"/>
                  </a:cubicBezTo>
                  <a:close/>
                  <a:moveTo>
                    <a:pt x="121" y="1044"/>
                  </a:moveTo>
                  <a:cubicBezTo>
                    <a:pt x="121" y="1043"/>
                    <a:pt x="121" y="1043"/>
                    <a:pt x="121" y="1043"/>
                  </a:cubicBezTo>
                  <a:cubicBezTo>
                    <a:pt x="121" y="1043"/>
                    <a:pt x="120" y="1043"/>
                    <a:pt x="120" y="1043"/>
                  </a:cubicBezTo>
                  <a:cubicBezTo>
                    <a:pt x="120" y="1044"/>
                    <a:pt x="121" y="1044"/>
                    <a:pt x="121" y="1044"/>
                  </a:cubicBezTo>
                  <a:close/>
                  <a:moveTo>
                    <a:pt x="1069" y="806"/>
                  </a:moveTo>
                  <a:cubicBezTo>
                    <a:pt x="1069" y="806"/>
                    <a:pt x="1068" y="806"/>
                    <a:pt x="1068" y="807"/>
                  </a:cubicBezTo>
                  <a:cubicBezTo>
                    <a:pt x="1069" y="807"/>
                    <a:pt x="1069" y="807"/>
                    <a:pt x="1069" y="807"/>
                  </a:cubicBezTo>
                  <a:cubicBezTo>
                    <a:pt x="1069" y="807"/>
                    <a:pt x="1069" y="806"/>
                    <a:pt x="1069" y="806"/>
                  </a:cubicBezTo>
                  <a:close/>
                  <a:moveTo>
                    <a:pt x="127" y="1074"/>
                  </a:moveTo>
                  <a:cubicBezTo>
                    <a:pt x="126" y="1074"/>
                    <a:pt x="126" y="1074"/>
                    <a:pt x="126" y="1074"/>
                  </a:cubicBezTo>
                  <a:cubicBezTo>
                    <a:pt x="126" y="1074"/>
                    <a:pt x="126" y="1074"/>
                    <a:pt x="126" y="1074"/>
                  </a:cubicBezTo>
                  <a:cubicBezTo>
                    <a:pt x="126" y="1074"/>
                    <a:pt x="126" y="1074"/>
                    <a:pt x="127" y="1074"/>
                  </a:cubicBezTo>
                  <a:close/>
                  <a:moveTo>
                    <a:pt x="120" y="1044"/>
                  </a:moveTo>
                  <a:cubicBezTo>
                    <a:pt x="120" y="1044"/>
                    <a:pt x="120" y="1044"/>
                    <a:pt x="119" y="1044"/>
                  </a:cubicBezTo>
                  <a:cubicBezTo>
                    <a:pt x="120" y="1044"/>
                    <a:pt x="120" y="1044"/>
                    <a:pt x="120" y="1044"/>
                  </a:cubicBezTo>
                  <a:cubicBezTo>
                    <a:pt x="120" y="1044"/>
                    <a:pt x="120" y="1044"/>
                    <a:pt x="120" y="1044"/>
                  </a:cubicBezTo>
                  <a:cubicBezTo>
                    <a:pt x="120" y="1044"/>
                    <a:pt x="120" y="1044"/>
                    <a:pt x="120" y="1044"/>
                  </a:cubicBezTo>
                  <a:close/>
                  <a:moveTo>
                    <a:pt x="124" y="1043"/>
                  </a:moveTo>
                  <a:cubicBezTo>
                    <a:pt x="124" y="1043"/>
                    <a:pt x="124" y="1043"/>
                    <a:pt x="124" y="1043"/>
                  </a:cubicBezTo>
                  <a:cubicBezTo>
                    <a:pt x="125" y="1043"/>
                    <a:pt x="125" y="1043"/>
                    <a:pt x="125" y="1043"/>
                  </a:cubicBezTo>
                  <a:cubicBezTo>
                    <a:pt x="125" y="1043"/>
                    <a:pt x="125" y="1043"/>
                    <a:pt x="125" y="1043"/>
                  </a:cubicBezTo>
                  <a:lnTo>
                    <a:pt x="124" y="1043"/>
                  </a:lnTo>
                  <a:close/>
                  <a:moveTo>
                    <a:pt x="123" y="1042"/>
                  </a:moveTo>
                  <a:cubicBezTo>
                    <a:pt x="122" y="1043"/>
                    <a:pt x="122" y="1046"/>
                    <a:pt x="124" y="1046"/>
                  </a:cubicBezTo>
                  <a:cubicBezTo>
                    <a:pt x="124" y="1046"/>
                    <a:pt x="125" y="1046"/>
                    <a:pt x="125" y="1045"/>
                  </a:cubicBezTo>
                  <a:cubicBezTo>
                    <a:pt x="125" y="1044"/>
                    <a:pt x="124" y="1043"/>
                    <a:pt x="123" y="1042"/>
                  </a:cubicBezTo>
                  <a:close/>
                  <a:moveTo>
                    <a:pt x="120" y="1042"/>
                  </a:moveTo>
                  <a:cubicBezTo>
                    <a:pt x="119" y="1041"/>
                    <a:pt x="119" y="1041"/>
                    <a:pt x="119" y="1041"/>
                  </a:cubicBezTo>
                  <a:cubicBezTo>
                    <a:pt x="119" y="1041"/>
                    <a:pt x="119" y="1041"/>
                    <a:pt x="119" y="1041"/>
                  </a:cubicBezTo>
                  <a:cubicBezTo>
                    <a:pt x="119" y="1041"/>
                    <a:pt x="118" y="1040"/>
                    <a:pt x="118" y="1040"/>
                  </a:cubicBezTo>
                  <a:cubicBezTo>
                    <a:pt x="118" y="1040"/>
                    <a:pt x="117" y="1040"/>
                    <a:pt x="117" y="1041"/>
                  </a:cubicBezTo>
                  <a:cubicBezTo>
                    <a:pt x="117" y="1041"/>
                    <a:pt x="118" y="1041"/>
                    <a:pt x="118" y="1041"/>
                  </a:cubicBezTo>
                  <a:cubicBezTo>
                    <a:pt x="117" y="1041"/>
                    <a:pt x="118" y="1041"/>
                    <a:pt x="118" y="1041"/>
                  </a:cubicBezTo>
                  <a:cubicBezTo>
                    <a:pt x="117" y="1042"/>
                    <a:pt x="117" y="1042"/>
                    <a:pt x="118" y="1043"/>
                  </a:cubicBezTo>
                  <a:cubicBezTo>
                    <a:pt x="118" y="1043"/>
                    <a:pt x="118" y="1044"/>
                    <a:pt x="118" y="1043"/>
                  </a:cubicBezTo>
                  <a:cubicBezTo>
                    <a:pt x="119" y="1042"/>
                    <a:pt x="120" y="1043"/>
                    <a:pt x="119" y="1042"/>
                  </a:cubicBezTo>
                  <a:cubicBezTo>
                    <a:pt x="120" y="1042"/>
                    <a:pt x="120" y="1042"/>
                    <a:pt x="121" y="1042"/>
                  </a:cubicBezTo>
                  <a:cubicBezTo>
                    <a:pt x="121" y="1042"/>
                    <a:pt x="121" y="1042"/>
                    <a:pt x="121" y="1042"/>
                  </a:cubicBezTo>
                  <a:cubicBezTo>
                    <a:pt x="121" y="1041"/>
                    <a:pt x="120" y="1042"/>
                    <a:pt x="120" y="1042"/>
                  </a:cubicBezTo>
                  <a:close/>
                  <a:moveTo>
                    <a:pt x="121" y="1039"/>
                  </a:moveTo>
                  <a:cubicBezTo>
                    <a:pt x="121" y="1040"/>
                    <a:pt x="121" y="1040"/>
                    <a:pt x="122" y="1041"/>
                  </a:cubicBezTo>
                  <a:cubicBezTo>
                    <a:pt x="122" y="1040"/>
                    <a:pt x="122" y="1039"/>
                    <a:pt x="121" y="1039"/>
                  </a:cubicBezTo>
                  <a:cubicBezTo>
                    <a:pt x="121" y="1039"/>
                    <a:pt x="121" y="1039"/>
                    <a:pt x="121" y="1039"/>
                  </a:cubicBezTo>
                  <a:close/>
                  <a:moveTo>
                    <a:pt x="121" y="1041"/>
                  </a:moveTo>
                  <a:cubicBezTo>
                    <a:pt x="122" y="1042"/>
                    <a:pt x="122" y="1042"/>
                    <a:pt x="121" y="1042"/>
                  </a:cubicBezTo>
                  <a:cubicBezTo>
                    <a:pt x="122" y="1042"/>
                    <a:pt x="122" y="1042"/>
                    <a:pt x="122" y="1041"/>
                  </a:cubicBezTo>
                  <a:cubicBezTo>
                    <a:pt x="122" y="1041"/>
                    <a:pt x="122" y="1041"/>
                    <a:pt x="121" y="1041"/>
                  </a:cubicBezTo>
                  <a:close/>
                  <a:moveTo>
                    <a:pt x="126" y="1046"/>
                  </a:moveTo>
                  <a:cubicBezTo>
                    <a:pt x="126" y="1046"/>
                    <a:pt x="126" y="1046"/>
                    <a:pt x="127" y="1046"/>
                  </a:cubicBezTo>
                  <a:cubicBezTo>
                    <a:pt x="127" y="1045"/>
                    <a:pt x="126" y="1045"/>
                    <a:pt x="126" y="1046"/>
                  </a:cubicBezTo>
                  <a:close/>
                  <a:moveTo>
                    <a:pt x="1069" y="804"/>
                  </a:moveTo>
                  <a:cubicBezTo>
                    <a:pt x="1069" y="803"/>
                    <a:pt x="1068" y="804"/>
                    <a:pt x="1069" y="804"/>
                  </a:cubicBezTo>
                  <a:close/>
                  <a:moveTo>
                    <a:pt x="77" y="1044"/>
                  </a:moveTo>
                  <a:cubicBezTo>
                    <a:pt x="77" y="1044"/>
                    <a:pt x="77" y="1044"/>
                    <a:pt x="77" y="1044"/>
                  </a:cubicBezTo>
                  <a:cubicBezTo>
                    <a:pt x="77" y="1044"/>
                    <a:pt x="77" y="1044"/>
                    <a:pt x="77" y="1045"/>
                  </a:cubicBezTo>
                  <a:cubicBezTo>
                    <a:pt x="77" y="1045"/>
                    <a:pt x="77" y="1045"/>
                    <a:pt x="77" y="1045"/>
                  </a:cubicBezTo>
                  <a:cubicBezTo>
                    <a:pt x="77" y="1045"/>
                    <a:pt x="77" y="1044"/>
                    <a:pt x="77" y="1044"/>
                  </a:cubicBezTo>
                  <a:close/>
                  <a:moveTo>
                    <a:pt x="67" y="1061"/>
                  </a:moveTo>
                  <a:cubicBezTo>
                    <a:pt x="67" y="1061"/>
                    <a:pt x="66" y="1061"/>
                    <a:pt x="66" y="1061"/>
                  </a:cubicBezTo>
                  <a:cubicBezTo>
                    <a:pt x="66" y="1061"/>
                    <a:pt x="67" y="1061"/>
                    <a:pt x="67" y="1061"/>
                  </a:cubicBezTo>
                  <a:cubicBezTo>
                    <a:pt x="67" y="1061"/>
                    <a:pt x="67" y="1061"/>
                    <a:pt x="67" y="1060"/>
                  </a:cubicBezTo>
                  <a:cubicBezTo>
                    <a:pt x="67" y="1061"/>
                    <a:pt x="67" y="1061"/>
                    <a:pt x="67" y="1061"/>
                  </a:cubicBezTo>
                  <a:cubicBezTo>
                    <a:pt x="67" y="1061"/>
                    <a:pt x="67" y="1061"/>
                    <a:pt x="67" y="1061"/>
                  </a:cubicBezTo>
                  <a:close/>
                  <a:moveTo>
                    <a:pt x="1059" y="790"/>
                  </a:moveTo>
                  <a:cubicBezTo>
                    <a:pt x="1060" y="790"/>
                    <a:pt x="1060" y="789"/>
                    <a:pt x="1059" y="789"/>
                  </a:cubicBezTo>
                  <a:cubicBezTo>
                    <a:pt x="1059" y="789"/>
                    <a:pt x="1059" y="790"/>
                    <a:pt x="1059" y="790"/>
                  </a:cubicBezTo>
                  <a:close/>
                  <a:moveTo>
                    <a:pt x="66" y="1040"/>
                  </a:moveTo>
                  <a:cubicBezTo>
                    <a:pt x="66" y="1040"/>
                    <a:pt x="66" y="1040"/>
                    <a:pt x="66" y="1039"/>
                  </a:cubicBezTo>
                  <a:cubicBezTo>
                    <a:pt x="66" y="1040"/>
                    <a:pt x="66" y="1040"/>
                    <a:pt x="66" y="1040"/>
                  </a:cubicBezTo>
                  <a:cubicBezTo>
                    <a:pt x="65" y="1040"/>
                    <a:pt x="65" y="1040"/>
                    <a:pt x="65" y="1041"/>
                  </a:cubicBezTo>
                  <a:cubicBezTo>
                    <a:pt x="66" y="1041"/>
                    <a:pt x="67" y="1040"/>
                    <a:pt x="66" y="1039"/>
                  </a:cubicBezTo>
                  <a:cubicBezTo>
                    <a:pt x="66" y="1039"/>
                    <a:pt x="66" y="1039"/>
                    <a:pt x="66" y="1040"/>
                  </a:cubicBezTo>
                  <a:close/>
                  <a:moveTo>
                    <a:pt x="66" y="1036"/>
                  </a:moveTo>
                  <a:cubicBezTo>
                    <a:pt x="66" y="1036"/>
                    <a:pt x="66" y="1036"/>
                    <a:pt x="66" y="1036"/>
                  </a:cubicBezTo>
                  <a:cubicBezTo>
                    <a:pt x="66" y="1036"/>
                    <a:pt x="66" y="1036"/>
                    <a:pt x="66" y="1036"/>
                  </a:cubicBezTo>
                  <a:cubicBezTo>
                    <a:pt x="66" y="1037"/>
                    <a:pt x="66" y="1037"/>
                    <a:pt x="66" y="1037"/>
                  </a:cubicBezTo>
                  <a:cubicBezTo>
                    <a:pt x="66" y="1036"/>
                    <a:pt x="66" y="1036"/>
                    <a:pt x="66" y="1036"/>
                  </a:cubicBezTo>
                  <a:close/>
                  <a:moveTo>
                    <a:pt x="67" y="1035"/>
                  </a:moveTo>
                  <a:cubicBezTo>
                    <a:pt x="67" y="1035"/>
                    <a:pt x="67" y="1034"/>
                    <a:pt x="67" y="1034"/>
                  </a:cubicBezTo>
                  <a:cubicBezTo>
                    <a:pt x="67" y="1034"/>
                    <a:pt x="67" y="1034"/>
                    <a:pt x="67" y="1034"/>
                  </a:cubicBezTo>
                  <a:cubicBezTo>
                    <a:pt x="67" y="1034"/>
                    <a:pt x="67" y="1034"/>
                    <a:pt x="67" y="1034"/>
                  </a:cubicBezTo>
                  <a:cubicBezTo>
                    <a:pt x="67" y="1034"/>
                    <a:pt x="67" y="1035"/>
                    <a:pt x="67" y="1035"/>
                  </a:cubicBezTo>
                  <a:cubicBezTo>
                    <a:pt x="67" y="1035"/>
                    <a:pt x="67" y="1035"/>
                    <a:pt x="67" y="1035"/>
                  </a:cubicBezTo>
                  <a:close/>
                  <a:moveTo>
                    <a:pt x="67" y="1059"/>
                  </a:moveTo>
                  <a:cubicBezTo>
                    <a:pt x="67" y="1060"/>
                    <a:pt x="67" y="1060"/>
                    <a:pt x="67" y="1060"/>
                  </a:cubicBezTo>
                  <a:cubicBezTo>
                    <a:pt x="67" y="1060"/>
                    <a:pt x="67" y="1060"/>
                    <a:pt x="67" y="1060"/>
                  </a:cubicBezTo>
                  <a:cubicBezTo>
                    <a:pt x="67" y="1060"/>
                    <a:pt x="67" y="1060"/>
                    <a:pt x="67" y="1060"/>
                  </a:cubicBezTo>
                  <a:cubicBezTo>
                    <a:pt x="67" y="1059"/>
                    <a:pt x="67" y="1059"/>
                    <a:pt x="67" y="1059"/>
                  </a:cubicBezTo>
                  <a:cubicBezTo>
                    <a:pt x="67" y="1059"/>
                    <a:pt x="67" y="1059"/>
                    <a:pt x="67" y="1059"/>
                  </a:cubicBezTo>
                  <a:close/>
                  <a:moveTo>
                    <a:pt x="69" y="1030"/>
                  </a:moveTo>
                  <a:cubicBezTo>
                    <a:pt x="69" y="1030"/>
                    <a:pt x="68" y="1030"/>
                    <a:pt x="68" y="1031"/>
                  </a:cubicBezTo>
                  <a:cubicBezTo>
                    <a:pt x="69" y="1031"/>
                    <a:pt x="69" y="1031"/>
                    <a:pt x="69" y="1030"/>
                  </a:cubicBezTo>
                  <a:close/>
                  <a:moveTo>
                    <a:pt x="1059" y="800"/>
                  </a:moveTo>
                  <a:cubicBezTo>
                    <a:pt x="1060" y="800"/>
                    <a:pt x="1060" y="799"/>
                    <a:pt x="1060" y="799"/>
                  </a:cubicBezTo>
                  <a:cubicBezTo>
                    <a:pt x="1060" y="800"/>
                    <a:pt x="1059" y="800"/>
                    <a:pt x="1059" y="800"/>
                  </a:cubicBezTo>
                  <a:close/>
                  <a:moveTo>
                    <a:pt x="68" y="1032"/>
                  </a:moveTo>
                  <a:cubicBezTo>
                    <a:pt x="68" y="1032"/>
                    <a:pt x="68" y="1032"/>
                    <a:pt x="68" y="1032"/>
                  </a:cubicBezTo>
                  <a:cubicBezTo>
                    <a:pt x="68" y="1032"/>
                    <a:pt x="68" y="1032"/>
                    <a:pt x="68" y="1032"/>
                  </a:cubicBezTo>
                  <a:cubicBezTo>
                    <a:pt x="68" y="1032"/>
                    <a:pt x="68" y="1032"/>
                    <a:pt x="68" y="1032"/>
                  </a:cubicBezTo>
                  <a:cubicBezTo>
                    <a:pt x="68" y="1032"/>
                    <a:pt x="68" y="1032"/>
                    <a:pt x="68" y="1032"/>
                  </a:cubicBezTo>
                  <a:cubicBezTo>
                    <a:pt x="68" y="1032"/>
                    <a:pt x="68" y="1032"/>
                    <a:pt x="68" y="1032"/>
                  </a:cubicBezTo>
                  <a:close/>
                  <a:moveTo>
                    <a:pt x="63" y="1040"/>
                  </a:moveTo>
                  <a:cubicBezTo>
                    <a:pt x="62" y="1040"/>
                    <a:pt x="62" y="1040"/>
                    <a:pt x="62" y="1040"/>
                  </a:cubicBezTo>
                  <a:cubicBezTo>
                    <a:pt x="62" y="1040"/>
                    <a:pt x="62" y="1040"/>
                    <a:pt x="63" y="1040"/>
                  </a:cubicBezTo>
                  <a:close/>
                  <a:moveTo>
                    <a:pt x="1060" y="786"/>
                  </a:moveTo>
                  <a:cubicBezTo>
                    <a:pt x="1059" y="786"/>
                    <a:pt x="1059" y="787"/>
                    <a:pt x="1060" y="787"/>
                  </a:cubicBezTo>
                  <a:cubicBezTo>
                    <a:pt x="1060" y="787"/>
                    <a:pt x="1060" y="786"/>
                    <a:pt x="1060" y="786"/>
                  </a:cubicBezTo>
                  <a:close/>
                  <a:moveTo>
                    <a:pt x="63" y="1041"/>
                  </a:moveTo>
                  <a:cubicBezTo>
                    <a:pt x="63" y="1041"/>
                    <a:pt x="63" y="1041"/>
                    <a:pt x="63" y="1041"/>
                  </a:cubicBezTo>
                  <a:cubicBezTo>
                    <a:pt x="63" y="1041"/>
                    <a:pt x="63" y="1041"/>
                    <a:pt x="62" y="1041"/>
                  </a:cubicBezTo>
                  <a:cubicBezTo>
                    <a:pt x="62" y="1041"/>
                    <a:pt x="62" y="1041"/>
                    <a:pt x="63" y="1041"/>
                  </a:cubicBezTo>
                  <a:close/>
                  <a:moveTo>
                    <a:pt x="62" y="1041"/>
                  </a:moveTo>
                  <a:cubicBezTo>
                    <a:pt x="62" y="1041"/>
                    <a:pt x="62" y="1041"/>
                    <a:pt x="62" y="1041"/>
                  </a:cubicBezTo>
                  <a:cubicBezTo>
                    <a:pt x="62" y="1041"/>
                    <a:pt x="62" y="1041"/>
                    <a:pt x="62" y="1041"/>
                  </a:cubicBezTo>
                  <a:cubicBezTo>
                    <a:pt x="62" y="1041"/>
                    <a:pt x="62" y="1041"/>
                    <a:pt x="62" y="1041"/>
                  </a:cubicBezTo>
                  <a:close/>
                  <a:moveTo>
                    <a:pt x="62" y="1041"/>
                  </a:moveTo>
                  <a:cubicBezTo>
                    <a:pt x="62" y="1041"/>
                    <a:pt x="62" y="1041"/>
                    <a:pt x="62" y="1041"/>
                  </a:cubicBezTo>
                  <a:cubicBezTo>
                    <a:pt x="62" y="1041"/>
                    <a:pt x="62" y="1041"/>
                    <a:pt x="62" y="1041"/>
                  </a:cubicBezTo>
                  <a:close/>
                  <a:moveTo>
                    <a:pt x="37" y="966"/>
                  </a:moveTo>
                  <a:cubicBezTo>
                    <a:pt x="37" y="966"/>
                    <a:pt x="38" y="966"/>
                    <a:pt x="38" y="965"/>
                  </a:cubicBezTo>
                  <a:cubicBezTo>
                    <a:pt x="36" y="964"/>
                    <a:pt x="35" y="965"/>
                    <a:pt x="37" y="966"/>
                  </a:cubicBezTo>
                  <a:close/>
                  <a:moveTo>
                    <a:pt x="65" y="1043"/>
                  </a:moveTo>
                  <a:cubicBezTo>
                    <a:pt x="66" y="1042"/>
                    <a:pt x="66" y="1042"/>
                    <a:pt x="65" y="1041"/>
                  </a:cubicBezTo>
                  <a:cubicBezTo>
                    <a:pt x="64" y="1041"/>
                    <a:pt x="64" y="1043"/>
                    <a:pt x="65" y="1043"/>
                  </a:cubicBezTo>
                  <a:close/>
                  <a:moveTo>
                    <a:pt x="1061" y="770"/>
                  </a:moveTo>
                  <a:cubicBezTo>
                    <a:pt x="1061" y="769"/>
                    <a:pt x="1061" y="768"/>
                    <a:pt x="1061" y="768"/>
                  </a:cubicBezTo>
                  <a:cubicBezTo>
                    <a:pt x="1060" y="769"/>
                    <a:pt x="1060" y="770"/>
                    <a:pt x="1061" y="770"/>
                  </a:cubicBezTo>
                  <a:close/>
                  <a:moveTo>
                    <a:pt x="71" y="1035"/>
                  </a:moveTo>
                  <a:cubicBezTo>
                    <a:pt x="71" y="1035"/>
                    <a:pt x="70" y="1035"/>
                    <a:pt x="70" y="1036"/>
                  </a:cubicBezTo>
                  <a:cubicBezTo>
                    <a:pt x="70" y="1036"/>
                    <a:pt x="71" y="1035"/>
                    <a:pt x="71" y="1035"/>
                  </a:cubicBezTo>
                  <a:close/>
                  <a:moveTo>
                    <a:pt x="1060" y="784"/>
                  </a:moveTo>
                  <a:cubicBezTo>
                    <a:pt x="1060" y="783"/>
                    <a:pt x="1061" y="783"/>
                    <a:pt x="1060" y="783"/>
                  </a:cubicBezTo>
                  <a:cubicBezTo>
                    <a:pt x="1060" y="783"/>
                    <a:pt x="1059" y="784"/>
                    <a:pt x="1060" y="784"/>
                  </a:cubicBezTo>
                  <a:close/>
                  <a:moveTo>
                    <a:pt x="70" y="1047"/>
                  </a:moveTo>
                  <a:cubicBezTo>
                    <a:pt x="70" y="1046"/>
                    <a:pt x="71" y="1046"/>
                    <a:pt x="71" y="1046"/>
                  </a:cubicBezTo>
                  <a:cubicBezTo>
                    <a:pt x="71" y="1046"/>
                    <a:pt x="71" y="1045"/>
                    <a:pt x="71" y="1045"/>
                  </a:cubicBezTo>
                  <a:cubicBezTo>
                    <a:pt x="70" y="1044"/>
                    <a:pt x="70" y="1044"/>
                    <a:pt x="69" y="1044"/>
                  </a:cubicBezTo>
                  <a:cubicBezTo>
                    <a:pt x="68" y="1044"/>
                    <a:pt x="68" y="1044"/>
                    <a:pt x="67" y="1044"/>
                  </a:cubicBezTo>
                  <a:cubicBezTo>
                    <a:pt x="67" y="1044"/>
                    <a:pt x="67" y="1045"/>
                    <a:pt x="67" y="1045"/>
                  </a:cubicBezTo>
                  <a:cubicBezTo>
                    <a:pt x="67" y="1046"/>
                    <a:pt x="69" y="1047"/>
                    <a:pt x="70" y="1047"/>
                  </a:cubicBezTo>
                  <a:close/>
                  <a:moveTo>
                    <a:pt x="71" y="1049"/>
                  </a:moveTo>
                  <a:cubicBezTo>
                    <a:pt x="71" y="1049"/>
                    <a:pt x="71" y="1049"/>
                    <a:pt x="71" y="1049"/>
                  </a:cubicBezTo>
                  <a:cubicBezTo>
                    <a:pt x="71" y="1049"/>
                    <a:pt x="71" y="1048"/>
                    <a:pt x="71" y="1048"/>
                  </a:cubicBezTo>
                  <a:cubicBezTo>
                    <a:pt x="71" y="1048"/>
                    <a:pt x="71" y="1048"/>
                    <a:pt x="71" y="1048"/>
                  </a:cubicBezTo>
                  <a:cubicBezTo>
                    <a:pt x="71" y="1048"/>
                    <a:pt x="71" y="1049"/>
                    <a:pt x="71" y="1049"/>
                  </a:cubicBezTo>
                  <a:close/>
                  <a:moveTo>
                    <a:pt x="71" y="1042"/>
                  </a:moveTo>
                  <a:cubicBezTo>
                    <a:pt x="71" y="1042"/>
                    <a:pt x="71" y="1042"/>
                    <a:pt x="72" y="1042"/>
                  </a:cubicBezTo>
                  <a:cubicBezTo>
                    <a:pt x="72" y="1042"/>
                    <a:pt x="72" y="1042"/>
                    <a:pt x="72" y="1042"/>
                  </a:cubicBezTo>
                  <a:cubicBezTo>
                    <a:pt x="72" y="1042"/>
                    <a:pt x="72" y="1042"/>
                    <a:pt x="72" y="1042"/>
                  </a:cubicBezTo>
                  <a:cubicBezTo>
                    <a:pt x="72" y="1042"/>
                    <a:pt x="72" y="1042"/>
                    <a:pt x="71" y="1042"/>
                  </a:cubicBezTo>
                  <a:close/>
                  <a:moveTo>
                    <a:pt x="71" y="1050"/>
                  </a:moveTo>
                  <a:cubicBezTo>
                    <a:pt x="70" y="1050"/>
                    <a:pt x="70" y="1051"/>
                    <a:pt x="71" y="1051"/>
                  </a:cubicBezTo>
                  <a:cubicBezTo>
                    <a:pt x="71" y="1051"/>
                    <a:pt x="71" y="1050"/>
                    <a:pt x="71" y="1050"/>
                  </a:cubicBezTo>
                  <a:close/>
                  <a:moveTo>
                    <a:pt x="70" y="1055"/>
                  </a:moveTo>
                  <a:cubicBezTo>
                    <a:pt x="70" y="1055"/>
                    <a:pt x="70" y="1055"/>
                    <a:pt x="70" y="1055"/>
                  </a:cubicBezTo>
                  <a:cubicBezTo>
                    <a:pt x="70" y="1055"/>
                    <a:pt x="70" y="1054"/>
                    <a:pt x="70" y="1054"/>
                  </a:cubicBezTo>
                  <a:cubicBezTo>
                    <a:pt x="70" y="1054"/>
                    <a:pt x="70" y="1054"/>
                    <a:pt x="70" y="1054"/>
                  </a:cubicBezTo>
                  <a:cubicBezTo>
                    <a:pt x="70" y="1054"/>
                    <a:pt x="70" y="1054"/>
                    <a:pt x="70" y="1055"/>
                  </a:cubicBezTo>
                  <a:close/>
                  <a:moveTo>
                    <a:pt x="69" y="1054"/>
                  </a:moveTo>
                  <a:cubicBezTo>
                    <a:pt x="68" y="1054"/>
                    <a:pt x="68" y="1055"/>
                    <a:pt x="68" y="1056"/>
                  </a:cubicBezTo>
                  <a:cubicBezTo>
                    <a:pt x="68" y="1056"/>
                    <a:pt x="68" y="1057"/>
                    <a:pt x="68" y="1057"/>
                  </a:cubicBezTo>
                  <a:cubicBezTo>
                    <a:pt x="68" y="1057"/>
                    <a:pt x="68" y="1057"/>
                    <a:pt x="69" y="1057"/>
                  </a:cubicBezTo>
                  <a:cubicBezTo>
                    <a:pt x="69" y="1057"/>
                    <a:pt x="69" y="1056"/>
                    <a:pt x="69" y="1056"/>
                  </a:cubicBezTo>
                  <a:cubicBezTo>
                    <a:pt x="69" y="1055"/>
                    <a:pt x="70" y="1054"/>
                    <a:pt x="69" y="1054"/>
                  </a:cubicBezTo>
                  <a:close/>
                  <a:moveTo>
                    <a:pt x="69" y="1044"/>
                  </a:moveTo>
                  <a:cubicBezTo>
                    <a:pt x="69" y="1044"/>
                    <a:pt x="69" y="1044"/>
                    <a:pt x="69" y="1044"/>
                  </a:cubicBezTo>
                  <a:cubicBezTo>
                    <a:pt x="69" y="1044"/>
                    <a:pt x="69" y="1044"/>
                    <a:pt x="69" y="1044"/>
                  </a:cubicBezTo>
                  <a:cubicBezTo>
                    <a:pt x="69" y="1044"/>
                    <a:pt x="69" y="1044"/>
                    <a:pt x="69" y="1044"/>
                  </a:cubicBezTo>
                  <a:close/>
                  <a:moveTo>
                    <a:pt x="119" y="1044"/>
                  </a:moveTo>
                  <a:cubicBezTo>
                    <a:pt x="119" y="1044"/>
                    <a:pt x="119" y="1043"/>
                    <a:pt x="118" y="1044"/>
                  </a:cubicBezTo>
                  <a:cubicBezTo>
                    <a:pt x="118" y="1044"/>
                    <a:pt x="119" y="1044"/>
                    <a:pt x="119" y="1044"/>
                  </a:cubicBezTo>
                  <a:close/>
                  <a:moveTo>
                    <a:pt x="1059" y="796"/>
                  </a:moveTo>
                  <a:cubicBezTo>
                    <a:pt x="1060" y="796"/>
                    <a:pt x="1059" y="795"/>
                    <a:pt x="1059" y="794"/>
                  </a:cubicBezTo>
                  <a:cubicBezTo>
                    <a:pt x="1059" y="794"/>
                    <a:pt x="1059" y="794"/>
                    <a:pt x="1059" y="793"/>
                  </a:cubicBezTo>
                  <a:cubicBezTo>
                    <a:pt x="1059" y="794"/>
                    <a:pt x="1059" y="794"/>
                    <a:pt x="1059" y="795"/>
                  </a:cubicBezTo>
                  <a:cubicBezTo>
                    <a:pt x="1059" y="795"/>
                    <a:pt x="1059" y="796"/>
                    <a:pt x="1059" y="796"/>
                  </a:cubicBezTo>
                  <a:close/>
                  <a:moveTo>
                    <a:pt x="67" y="1036"/>
                  </a:moveTo>
                  <a:cubicBezTo>
                    <a:pt x="68" y="1036"/>
                    <a:pt x="68" y="1036"/>
                    <a:pt x="68" y="1036"/>
                  </a:cubicBezTo>
                  <a:cubicBezTo>
                    <a:pt x="68" y="1036"/>
                    <a:pt x="68" y="1036"/>
                    <a:pt x="68" y="1036"/>
                  </a:cubicBezTo>
                  <a:cubicBezTo>
                    <a:pt x="68" y="1036"/>
                    <a:pt x="68" y="1036"/>
                    <a:pt x="68" y="1036"/>
                  </a:cubicBezTo>
                  <a:cubicBezTo>
                    <a:pt x="68" y="1036"/>
                    <a:pt x="68" y="1036"/>
                    <a:pt x="67" y="1036"/>
                  </a:cubicBezTo>
                  <a:close/>
                  <a:moveTo>
                    <a:pt x="1061" y="779"/>
                  </a:moveTo>
                  <a:cubicBezTo>
                    <a:pt x="1061" y="778"/>
                    <a:pt x="1061" y="778"/>
                    <a:pt x="1060" y="778"/>
                  </a:cubicBezTo>
                  <a:cubicBezTo>
                    <a:pt x="1060" y="779"/>
                    <a:pt x="1060" y="779"/>
                    <a:pt x="1061" y="779"/>
                  </a:cubicBezTo>
                  <a:close/>
                  <a:moveTo>
                    <a:pt x="1059" y="818"/>
                  </a:moveTo>
                  <a:cubicBezTo>
                    <a:pt x="1060" y="818"/>
                    <a:pt x="1060" y="817"/>
                    <a:pt x="1060" y="817"/>
                  </a:cubicBezTo>
                  <a:cubicBezTo>
                    <a:pt x="1061" y="817"/>
                    <a:pt x="1061" y="816"/>
                    <a:pt x="1061" y="816"/>
                  </a:cubicBezTo>
                  <a:cubicBezTo>
                    <a:pt x="1061" y="816"/>
                    <a:pt x="1061" y="816"/>
                    <a:pt x="1061" y="816"/>
                  </a:cubicBezTo>
                  <a:cubicBezTo>
                    <a:pt x="1060" y="817"/>
                    <a:pt x="1059" y="817"/>
                    <a:pt x="1059" y="818"/>
                  </a:cubicBezTo>
                  <a:close/>
                  <a:moveTo>
                    <a:pt x="1061" y="767"/>
                  </a:moveTo>
                  <a:cubicBezTo>
                    <a:pt x="1062" y="767"/>
                    <a:pt x="1062" y="766"/>
                    <a:pt x="1062" y="766"/>
                  </a:cubicBezTo>
                  <a:cubicBezTo>
                    <a:pt x="1061" y="766"/>
                    <a:pt x="1061" y="767"/>
                    <a:pt x="1061" y="767"/>
                  </a:cubicBezTo>
                  <a:close/>
                  <a:moveTo>
                    <a:pt x="67" y="1038"/>
                  </a:moveTo>
                  <a:cubicBezTo>
                    <a:pt x="68" y="1038"/>
                    <a:pt x="68" y="1038"/>
                    <a:pt x="68" y="1038"/>
                  </a:cubicBezTo>
                  <a:cubicBezTo>
                    <a:pt x="68" y="1038"/>
                    <a:pt x="67" y="1038"/>
                    <a:pt x="67" y="1038"/>
                  </a:cubicBezTo>
                  <a:close/>
                  <a:moveTo>
                    <a:pt x="1062" y="761"/>
                  </a:moveTo>
                  <a:cubicBezTo>
                    <a:pt x="1061" y="761"/>
                    <a:pt x="1062" y="762"/>
                    <a:pt x="1062" y="763"/>
                  </a:cubicBezTo>
                  <a:cubicBezTo>
                    <a:pt x="1062" y="763"/>
                    <a:pt x="1062" y="762"/>
                    <a:pt x="1062" y="761"/>
                  </a:cubicBezTo>
                  <a:close/>
                  <a:moveTo>
                    <a:pt x="62" y="1046"/>
                  </a:moveTo>
                  <a:cubicBezTo>
                    <a:pt x="62" y="1046"/>
                    <a:pt x="62" y="1046"/>
                    <a:pt x="62" y="1046"/>
                  </a:cubicBezTo>
                  <a:cubicBezTo>
                    <a:pt x="63" y="1046"/>
                    <a:pt x="63" y="1047"/>
                    <a:pt x="63" y="1047"/>
                  </a:cubicBezTo>
                  <a:cubicBezTo>
                    <a:pt x="63" y="1046"/>
                    <a:pt x="64" y="1045"/>
                    <a:pt x="63" y="1045"/>
                  </a:cubicBezTo>
                  <a:cubicBezTo>
                    <a:pt x="62" y="1045"/>
                    <a:pt x="62" y="1046"/>
                    <a:pt x="62" y="1046"/>
                  </a:cubicBezTo>
                  <a:close/>
                  <a:moveTo>
                    <a:pt x="50" y="1024"/>
                  </a:moveTo>
                  <a:cubicBezTo>
                    <a:pt x="50" y="1024"/>
                    <a:pt x="50" y="1024"/>
                    <a:pt x="50" y="1023"/>
                  </a:cubicBezTo>
                  <a:cubicBezTo>
                    <a:pt x="50" y="1023"/>
                    <a:pt x="50" y="1023"/>
                    <a:pt x="49" y="1023"/>
                  </a:cubicBezTo>
                  <a:cubicBezTo>
                    <a:pt x="49" y="1024"/>
                    <a:pt x="49" y="1024"/>
                    <a:pt x="50" y="1024"/>
                  </a:cubicBezTo>
                  <a:close/>
                  <a:moveTo>
                    <a:pt x="1059" y="806"/>
                  </a:moveTo>
                  <a:cubicBezTo>
                    <a:pt x="1059" y="805"/>
                    <a:pt x="1059" y="804"/>
                    <a:pt x="1058" y="804"/>
                  </a:cubicBezTo>
                  <a:cubicBezTo>
                    <a:pt x="1058" y="804"/>
                    <a:pt x="1058" y="804"/>
                    <a:pt x="1058" y="804"/>
                  </a:cubicBezTo>
                  <a:cubicBezTo>
                    <a:pt x="1057" y="804"/>
                    <a:pt x="1057" y="805"/>
                    <a:pt x="1058" y="806"/>
                  </a:cubicBezTo>
                  <a:cubicBezTo>
                    <a:pt x="1058" y="806"/>
                    <a:pt x="1058" y="806"/>
                    <a:pt x="1059" y="806"/>
                  </a:cubicBezTo>
                  <a:close/>
                  <a:moveTo>
                    <a:pt x="46" y="1022"/>
                  </a:moveTo>
                  <a:cubicBezTo>
                    <a:pt x="46" y="1022"/>
                    <a:pt x="46" y="1022"/>
                    <a:pt x="46" y="1021"/>
                  </a:cubicBezTo>
                  <a:cubicBezTo>
                    <a:pt x="46" y="1021"/>
                    <a:pt x="46" y="1021"/>
                    <a:pt x="46" y="1022"/>
                  </a:cubicBezTo>
                  <a:close/>
                  <a:moveTo>
                    <a:pt x="51" y="1029"/>
                  </a:moveTo>
                  <a:cubicBezTo>
                    <a:pt x="50" y="1030"/>
                    <a:pt x="51" y="1030"/>
                    <a:pt x="51" y="1029"/>
                  </a:cubicBezTo>
                  <a:cubicBezTo>
                    <a:pt x="51" y="1029"/>
                    <a:pt x="51" y="1029"/>
                    <a:pt x="51" y="1029"/>
                  </a:cubicBezTo>
                  <a:close/>
                  <a:moveTo>
                    <a:pt x="48" y="1023"/>
                  </a:moveTo>
                  <a:cubicBezTo>
                    <a:pt x="48" y="1023"/>
                    <a:pt x="48" y="1024"/>
                    <a:pt x="48" y="1024"/>
                  </a:cubicBezTo>
                  <a:cubicBezTo>
                    <a:pt x="49" y="1023"/>
                    <a:pt x="49" y="1023"/>
                    <a:pt x="48" y="1023"/>
                  </a:cubicBezTo>
                  <a:close/>
                  <a:moveTo>
                    <a:pt x="1059" y="803"/>
                  </a:moveTo>
                  <a:cubicBezTo>
                    <a:pt x="1059" y="802"/>
                    <a:pt x="1059" y="801"/>
                    <a:pt x="1059" y="800"/>
                  </a:cubicBezTo>
                  <a:cubicBezTo>
                    <a:pt x="1059" y="801"/>
                    <a:pt x="1059" y="802"/>
                    <a:pt x="1060" y="803"/>
                  </a:cubicBezTo>
                  <a:cubicBezTo>
                    <a:pt x="1060" y="803"/>
                    <a:pt x="1060" y="803"/>
                    <a:pt x="1060" y="803"/>
                  </a:cubicBezTo>
                  <a:cubicBezTo>
                    <a:pt x="1060" y="802"/>
                    <a:pt x="1060" y="802"/>
                    <a:pt x="1059" y="801"/>
                  </a:cubicBezTo>
                  <a:cubicBezTo>
                    <a:pt x="1059" y="801"/>
                    <a:pt x="1059" y="801"/>
                    <a:pt x="1059" y="800"/>
                  </a:cubicBezTo>
                  <a:cubicBezTo>
                    <a:pt x="1059" y="800"/>
                    <a:pt x="1059" y="800"/>
                    <a:pt x="1059" y="799"/>
                  </a:cubicBezTo>
                  <a:cubicBezTo>
                    <a:pt x="1058" y="800"/>
                    <a:pt x="1058" y="801"/>
                    <a:pt x="1059" y="802"/>
                  </a:cubicBezTo>
                  <a:cubicBezTo>
                    <a:pt x="1058" y="802"/>
                    <a:pt x="1058" y="803"/>
                    <a:pt x="1057" y="803"/>
                  </a:cubicBezTo>
                  <a:cubicBezTo>
                    <a:pt x="1058" y="803"/>
                    <a:pt x="1058" y="803"/>
                    <a:pt x="1059" y="803"/>
                  </a:cubicBezTo>
                  <a:close/>
                  <a:moveTo>
                    <a:pt x="54" y="1063"/>
                  </a:moveTo>
                  <a:cubicBezTo>
                    <a:pt x="54" y="1063"/>
                    <a:pt x="54" y="1063"/>
                    <a:pt x="54" y="1063"/>
                  </a:cubicBezTo>
                  <a:cubicBezTo>
                    <a:pt x="55" y="1064"/>
                    <a:pt x="55" y="1063"/>
                    <a:pt x="54" y="1063"/>
                  </a:cubicBezTo>
                  <a:close/>
                  <a:moveTo>
                    <a:pt x="53" y="1040"/>
                  </a:moveTo>
                  <a:cubicBezTo>
                    <a:pt x="54" y="1040"/>
                    <a:pt x="54" y="1039"/>
                    <a:pt x="53" y="1038"/>
                  </a:cubicBezTo>
                  <a:cubicBezTo>
                    <a:pt x="53" y="1038"/>
                    <a:pt x="51" y="1040"/>
                    <a:pt x="53" y="1040"/>
                  </a:cubicBezTo>
                  <a:close/>
                  <a:moveTo>
                    <a:pt x="53" y="1029"/>
                  </a:moveTo>
                  <a:cubicBezTo>
                    <a:pt x="51" y="1029"/>
                    <a:pt x="51" y="1029"/>
                    <a:pt x="51" y="1029"/>
                  </a:cubicBezTo>
                  <a:cubicBezTo>
                    <a:pt x="52" y="1029"/>
                    <a:pt x="52" y="1029"/>
                    <a:pt x="52" y="1029"/>
                  </a:cubicBezTo>
                  <a:cubicBezTo>
                    <a:pt x="54" y="1029"/>
                    <a:pt x="54" y="1029"/>
                    <a:pt x="54" y="1029"/>
                  </a:cubicBezTo>
                  <a:lnTo>
                    <a:pt x="53" y="1029"/>
                  </a:lnTo>
                  <a:close/>
                  <a:moveTo>
                    <a:pt x="53" y="1056"/>
                  </a:moveTo>
                  <a:cubicBezTo>
                    <a:pt x="53" y="1056"/>
                    <a:pt x="53" y="1057"/>
                    <a:pt x="53" y="1057"/>
                  </a:cubicBezTo>
                  <a:cubicBezTo>
                    <a:pt x="53" y="1057"/>
                    <a:pt x="54" y="1056"/>
                    <a:pt x="53" y="1056"/>
                  </a:cubicBezTo>
                  <a:close/>
                  <a:moveTo>
                    <a:pt x="1057" y="804"/>
                  </a:moveTo>
                  <a:cubicBezTo>
                    <a:pt x="1056" y="804"/>
                    <a:pt x="1056" y="804"/>
                    <a:pt x="1056" y="804"/>
                  </a:cubicBezTo>
                  <a:cubicBezTo>
                    <a:pt x="1057" y="804"/>
                    <a:pt x="1057" y="804"/>
                    <a:pt x="1057" y="804"/>
                  </a:cubicBezTo>
                  <a:close/>
                  <a:moveTo>
                    <a:pt x="40" y="1016"/>
                  </a:moveTo>
                  <a:cubicBezTo>
                    <a:pt x="40" y="1016"/>
                    <a:pt x="39" y="1016"/>
                    <a:pt x="39" y="1016"/>
                  </a:cubicBezTo>
                  <a:cubicBezTo>
                    <a:pt x="39" y="1016"/>
                    <a:pt x="39" y="1016"/>
                    <a:pt x="39" y="1016"/>
                  </a:cubicBezTo>
                  <a:cubicBezTo>
                    <a:pt x="39" y="1016"/>
                    <a:pt x="40" y="1016"/>
                    <a:pt x="41" y="1016"/>
                  </a:cubicBezTo>
                  <a:cubicBezTo>
                    <a:pt x="41" y="1016"/>
                    <a:pt x="40" y="1016"/>
                    <a:pt x="40" y="1016"/>
                  </a:cubicBezTo>
                  <a:close/>
                  <a:moveTo>
                    <a:pt x="39" y="1013"/>
                  </a:moveTo>
                  <a:cubicBezTo>
                    <a:pt x="39" y="1013"/>
                    <a:pt x="39" y="1013"/>
                    <a:pt x="39" y="1013"/>
                  </a:cubicBezTo>
                  <a:cubicBezTo>
                    <a:pt x="41" y="1009"/>
                    <a:pt x="40" y="1010"/>
                    <a:pt x="39" y="1011"/>
                  </a:cubicBezTo>
                  <a:cubicBezTo>
                    <a:pt x="39" y="1012"/>
                    <a:pt x="39" y="1013"/>
                    <a:pt x="39" y="1013"/>
                  </a:cubicBezTo>
                  <a:cubicBezTo>
                    <a:pt x="39" y="1013"/>
                    <a:pt x="38" y="1013"/>
                    <a:pt x="38" y="1013"/>
                  </a:cubicBezTo>
                  <a:cubicBezTo>
                    <a:pt x="39" y="1014"/>
                    <a:pt x="39" y="1013"/>
                    <a:pt x="39" y="1013"/>
                  </a:cubicBezTo>
                  <a:close/>
                  <a:moveTo>
                    <a:pt x="39" y="964"/>
                  </a:moveTo>
                  <a:cubicBezTo>
                    <a:pt x="39" y="964"/>
                    <a:pt x="39" y="964"/>
                    <a:pt x="39" y="963"/>
                  </a:cubicBezTo>
                  <a:cubicBezTo>
                    <a:pt x="38" y="964"/>
                    <a:pt x="38" y="964"/>
                    <a:pt x="38" y="964"/>
                  </a:cubicBezTo>
                  <a:cubicBezTo>
                    <a:pt x="38" y="964"/>
                    <a:pt x="38" y="964"/>
                    <a:pt x="38" y="964"/>
                  </a:cubicBezTo>
                  <a:cubicBezTo>
                    <a:pt x="39" y="964"/>
                    <a:pt x="39" y="964"/>
                    <a:pt x="39" y="964"/>
                  </a:cubicBezTo>
                  <a:close/>
                  <a:moveTo>
                    <a:pt x="44" y="1007"/>
                  </a:moveTo>
                  <a:cubicBezTo>
                    <a:pt x="44" y="1008"/>
                    <a:pt x="44" y="1008"/>
                    <a:pt x="44" y="1009"/>
                  </a:cubicBezTo>
                  <a:cubicBezTo>
                    <a:pt x="44" y="1008"/>
                    <a:pt x="45" y="1007"/>
                    <a:pt x="44" y="1007"/>
                  </a:cubicBezTo>
                  <a:close/>
                  <a:moveTo>
                    <a:pt x="1058" y="809"/>
                  </a:moveTo>
                  <a:cubicBezTo>
                    <a:pt x="1058" y="809"/>
                    <a:pt x="1059" y="808"/>
                    <a:pt x="1058" y="808"/>
                  </a:cubicBezTo>
                  <a:cubicBezTo>
                    <a:pt x="1058" y="808"/>
                    <a:pt x="1057" y="809"/>
                    <a:pt x="1058" y="809"/>
                  </a:cubicBezTo>
                  <a:close/>
                  <a:moveTo>
                    <a:pt x="45" y="1014"/>
                  </a:moveTo>
                  <a:cubicBezTo>
                    <a:pt x="45" y="1014"/>
                    <a:pt x="46" y="1015"/>
                    <a:pt x="46" y="1014"/>
                  </a:cubicBezTo>
                  <a:cubicBezTo>
                    <a:pt x="46" y="1014"/>
                    <a:pt x="46" y="1014"/>
                    <a:pt x="45" y="1014"/>
                  </a:cubicBezTo>
                  <a:close/>
                  <a:moveTo>
                    <a:pt x="40" y="1029"/>
                  </a:moveTo>
                  <a:cubicBezTo>
                    <a:pt x="41" y="1029"/>
                    <a:pt x="41" y="1029"/>
                    <a:pt x="41" y="1029"/>
                  </a:cubicBezTo>
                  <a:cubicBezTo>
                    <a:pt x="44" y="1029"/>
                    <a:pt x="46" y="1029"/>
                    <a:pt x="46" y="1029"/>
                  </a:cubicBezTo>
                  <a:cubicBezTo>
                    <a:pt x="45" y="1029"/>
                    <a:pt x="41" y="1029"/>
                    <a:pt x="40" y="1029"/>
                  </a:cubicBezTo>
                  <a:close/>
                  <a:moveTo>
                    <a:pt x="60" y="1052"/>
                  </a:moveTo>
                  <a:cubicBezTo>
                    <a:pt x="60" y="1052"/>
                    <a:pt x="60" y="1052"/>
                    <a:pt x="60" y="1052"/>
                  </a:cubicBezTo>
                  <a:cubicBezTo>
                    <a:pt x="60" y="1052"/>
                    <a:pt x="60" y="1052"/>
                    <a:pt x="60" y="1051"/>
                  </a:cubicBezTo>
                  <a:cubicBezTo>
                    <a:pt x="60" y="1051"/>
                    <a:pt x="60" y="1051"/>
                    <a:pt x="60" y="1051"/>
                  </a:cubicBezTo>
                  <a:cubicBezTo>
                    <a:pt x="60" y="1051"/>
                    <a:pt x="60" y="1052"/>
                    <a:pt x="60" y="1052"/>
                  </a:cubicBezTo>
                  <a:close/>
                  <a:moveTo>
                    <a:pt x="61" y="1071"/>
                  </a:moveTo>
                  <a:cubicBezTo>
                    <a:pt x="61" y="1071"/>
                    <a:pt x="61" y="1071"/>
                    <a:pt x="62" y="1070"/>
                  </a:cubicBezTo>
                  <a:cubicBezTo>
                    <a:pt x="61" y="1069"/>
                    <a:pt x="61" y="1071"/>
                    <a:pt x="61" y="1071"/>
                  </a:cubicBezTo>
                  <a:close/>
                  <a:moveTo>
                    <a:pt x="62" y="1072"/>
                  </a:moveTo>
                  <a:cubicBezTo>
                    <a:pt x="62" y="1072"/>
                    <a:pt x="62" y="1073"/>
                    <a:pt x="62" y="1073"/>
                  </a:cubicBezTo>
                  <a:cubicBezTo>
                    <a:pt x="62" y="1073"/>
                    <a:pt x="63" y="1072"/>
                    <a:pt x="62" y="1072"/>
                  </a:cubicBezTo>
                  <a:close/>
                  <a:moveTo>
                    <a:pt x="60" y="1045"/>
                  </a:moveTo>
                  <a:cubicBezTo>
                    <a:pt x="60" y="1045"/>
                    <a:pt x="60" y="1045"/>
                    <a:pt x="60" y="1045"/>
                  </a:cubicBezTo>
                  <a:cubicBezTo>
                    <a:pt x="60" y="1045"/>
                    <a:pt x="60" y="1046"/>
                    <a:pt x="59" y="1046"/>
                  </a:cubicBezTo>
                  <a:cubicBezTo>
                    <a:pt x="60" y="1046"/>
                    <a:pt x="60" y="1046"/>
                    <a:pt x="60" y="1046"/>
                  </a:cubicBezTo>
                  <a:cubicBezTo>
                    <a:pt x="60" y="1046"/>
                    <a:pt x="60" y="1046"/>
                    <a:pt x="60" y="1045"/>
                  </a:cubicBezTo>
                  <a:close/>
                  <a:moveTo>
                    <a:pt x="1061" y="771"/>
                  </a:moveTo>
                  <a:cubicBezTo>
                    <a:pt x="1061" y="772"/>
                    <a:pt x="1060" y="772"/>
                    <a:pt x="1061" y="773"/>
                  </a:cubicBezTo>
                  <a:cubicBezTo>
                    <a:pt x="1061" y="772"/>
                    <a:pt x="1061" y="771"/>
                    <a:pt x="1061" y="771"/>
                  </a:cubicBezTo>
                  <a:close/>
                  <a:moveTo>
                    <a:pt x="64" y="1040"/>
                  </a:moveTo>
                  <a:cubicBezTo>
                    <a:pt x="64" y="1040"/>
                    <a:pt x="63" y="1041"/>
                    <a:pt x="63" y="1041"/>
                  </a:cubicBezTo>
                  <a:cubicBezTo>
                    <a:pt x="63" y="1041"/>
                    <a:pt x="64" y="1040"/>
                    <a:pt x="64" y="1040"/>
                  </a:cubicBezTo>
                  <a:close/>
                  <a:moveTo>
                    <a:pt x="58" y="1054"/>
                  </a:moveTo>
                  <a:cubicBezTo>
                    <a:pt x="58" y="1054"/>
                    <a:pt x="59" y="1054"/>
                    <a:pt x="59" y="1054"/>
                  </a:cubicBezTo>
                  <a:cubicBezTo>
                    <a:pt x="59" y="1054"/>
                    <a:pt x="59" y="1053"/>
                    <a:pt x="59" y="1053"/>
                  </a:cubicBezTo>
                  <a:cubicBezTo>
                    <a:pt x="58" y="1053"/>
                    <a:pt x="58" y="1053"/>
                    <a:pt x="58" y="1054"/>
                  </a:cubicBezTo>
                  <a:close/>
                  <a:moveTo>
                    <a:pt x="62" y="1030"/>
                  </a:moveTo>
                  <a:cubicBezTo>
                    <a:pt x="62" y="1030"/>
                    <a:pt x="63" y="1030"/>
                    <a:pt x="63" y="1030"/>
                  </a:cubicBezTo>
                  <a:cubicBezTo>
                    <a:pt x="63" y="1029"/>
                    <a:pt x="62" y="1030"/>
                    <a:pt x="62" y="1030"/>
                  </a:cubicBezTo>
                  <a:close/>
                  <a:moveTo>
                    <a:pt x="56" y="1051"/>
                  </a:moveTo>
                  <a:cubicBezTo>
                    <a:pt x="56" y="1051"/>
                    <a:pt x="56" y="1051"/>
                    <a:pt x="56" y="1051"/>
                  </a:cubicBezTo>
                  <a:cubicBezTo>
                    <a:pt x="57" y="1051"/>
                    <a:pt x="57" y="1050"/>
                    <a:pt x="57" y="1050"/>
                  </a:cubicBezTo>
                  <a:cubicBezTo>
                    <a:pt x="57" y="1050"/>
                    <a:pt x="56" y="1050"/>
                    <a:pt x="56" y="1050"/>
                  </a:cubicBezTo>
                  <a:cubicBezTo>
                    <a:pt x="56" y="1050"/>
                    <a:pt x="56" y="1050"/>
                    <a:pt x="56" y="1051"/>
                  </a:cubicBezTo>
                  <a:close/>
                  <a:moveTo>
                    <a:pt x="58" y="1037"/>
                  </a:move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8" y="1038"/>
                    <a:pt x="58" y="1038"/>
                  </a:cubicBezTo>
                  <a:cubicBezTo>
                    <a:pt x="58" y="1038"/>
                    <a:pt x="58" y="1037"/>
                    <a:pt x="58" y="1037"/>
                  </a:cubicBezTo>
                  <a:close/>
                  <a:moveTo>
                    <a:pt x="58" y="1037"/>
                  </a:move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8" y="1037"/>
                    <a:pt x="58" y="1037"/>
                  </a:cubicBezTo>
                  <a:close/>
                  <a:moveTo>
                    <a:pt x="58" y="1038"/>
                  </a:moveTo>
                  <a:cubicBezTo>
                    <a:pt x="58" y="1038"/>
                    <a:pt x="58" y="1038"/>
                    <a:pt x="58" y="1037"/>
                  </a:cubicBez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7" y="1037"/>
                    <a:pt x="57" y="1038"/>
                  </a:cubicBezTo>
                  <a:cubicBezTo>
                    <a:pt x="58" y="1038"/>
                    <a:pt x="58" y="1038"/>
                    <a:pt x="58" y="1038"/>
                  </a:cubicBezTo>
                  <a:close/>
                  <a:moveTo>
                    <a:pt x="58" y="1037"/>
                  </a:move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8" y="1037"/>
                    <a:pt x="58" y="1037"/>
                  </a:cubicBezTo>
                  <a:close/>
                  <a:moveTo>
                    <a:pt x="58" y="1037"/>
                  </a:move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8" y="1037"/>
                    <a:pt x="58" y="1037"/>
                  </a:cubicBezTo>
                  <a:close/>
                  <a:moveTo>
                    <a:pt x="57" y="1034"/>
                  </a:moveTo>
                  <a:cubicBezTo>
                    <a:pt x="57" y="1034"/>
                    <a:pt x="57" y="1034"/>
                    <a:pt x="57" y="1033"/>
                  </a:cubicBezTo>
                  <a:cubicBezTo>
                    <a:pt x="57" y="1033"/>
                    <a:pt x="57" y="1033"/>
                    <a:pt x="57" y="1033"/>
                  </a:cubicBezTo>
                  <a:cubicBezTo>
                    <a:pt x="57" y="1033"/>
                    <a:pt x="57" y="1033"/>
                    <a:pt x="57" y="1033"/>
                  </a:cubicBezTo>
                  <a:cubicBezTo>
                    <a:pt x="57" y="1034"/>
                    <a:pt x="57" y="1034"/>
                    <a:pt x="57" y="1034"/>
                  </a:cubicBezTo>
                  <a:cubicBezTo>
                    <a:pt x="57" y="1034"/>
                    <a:pt x="57" y="1034"/>
                    <a:pt x="57" y="1034"/>
                  </a:cubicBezTo>
                  <a:close/>
                  <a:moveTo>
                    <a:pt x="56" y="1039"/>
                  </a:moveTo>
                  <a:cubicBezTo>
                    <a:pt x="56" y="1039"/>
                    <a:pt x="55" y="1039"/>
                    <a:pt x="55" y="1040"/>
                  </a:cubicBezTo>
                  <a:cubicBezTo>
                    <a:pt x="56" y="1040"/>
                    <a:pt x="57" y="1039"/>
                    <a:pt x="56" y="1039"/>
                  </a:cubicBezTo>
                  <a:close/>
                  <a:moveTo>
                    <a:pt x="57" y="1057"/>
                  </a:moveTo>
                  <a:cubicBezTo>
                    <a:pt x="57" y="1057"/>
                    <a:pt x="57" y="1057"/>
                    <a:pt x="57" y="1057"/>
                  </a:cubicBezTo>
                  <a:cubicBezTo>
                    <a:pt x="57" y="1057"/>
                    <a:pt x="57" y="1057"/>
                    <a:pt x="58" y="1057"/>
                  </a:cubicBezTo>
                  <a:cubicBezTo>
                    <a:pt x="57" y="1057"/>
                    <a:pt x="57" y="1057"/>
                    <a:pt x="57" y="1057"/>
                  </a:cubicBezTo>
                  <a:cubicBezTo>
                    <a:pt x="57" y="1057"/>
                    <a:pt x="57" y="1057"/>
                    <a:pt x="57" y="1057"/>
                  </a:cubicBezTo>
                  <a:close/>
                  <a:moveTo>
                    <a:pt x="55" y="1029"/>
                  </a:moveTo>
                  <a:cubicBezTo>
                    <a:pt x="55" y="1029"/>
                    <a:pt x="56" y="1029"/>
                    <a:pt x="56" y="1029"/>
                  </a:cubicBezTo>
                  <a:cubicBezTo>
                    <a:pt x="56" y="1029"/>
                    <a:pt x="57" y="1029"/>
                    <a:pt x="58" y="1029"/>
                  </a:cubicBezTo>
                  <a:cubicBezTo>
                    <a:pt x="57" y="1029"/>
                    <a:pt x="56" y="1029"/>
                    <a:pt x="56" y="1029"/>
                  </a:cubicBezTo>
                  <a:cubicBezTo>
                    <a:pt x="56" y="1029"/>
                    <a:pt x="56" y="1029"/>
                    <a:pt x="57" y="1029"/>
                  </a:cubicBezTo>
                  <a:cubicBezTo>
                    <a:pt x="56" y="1029"/>
                    <a:pt x="56" y="1029"/>
                    <a:pt x="55" y="1029"/>
                  </a:cubicBezTo>
                  <a:close/>
                  <a:moveTo>
                    <a:pt x="58" y="1046"/>
                  </a:moveTo>
                  <a:cubicBezTo>
                    <a:pt x="58" y="1046"/>
                    <a:pt x="57" y="1047"/>
                    <a:pt x="58" y="1048"/>
                  </a:cubicBezTo>
                  <a:cubicBezTo>
                    <a:pt x="58" y="1048"/>
                    <a:pt x="58" y="1048"/>
                    <a:pt x="58" y="1048"/>
                  </a:cubicBezTo>
                  <a:cubicBezTo>
                    <a:pt x="59" y="1047"/>
                    <a:pt x="59" y="1047"/>
                    <a:pt x="58" y="1046"/>
                  </a:cubicBezTo>
                  <a:close/>
                  <a:moveTo>
                    <a:pt x="1061" y="762"/>
                  </a:moveTo>
                  <a:cubicBezTo>
                    <a:pt x="1061" y="762"/>
                    <a:pt x="1061" y="762"/>
                    <a:pt x="1061" y="762"/>
                  </a:cubicBezTo>
                  <a:cubicBezTo>
                    <a:pt x="1061" y="762"/>
                    <a:pt x="1061" y="763"/>
                    <a:pt x="1061" y="762"/>
                  </a:cubicBezTo>
                  <a:close/>
                  <a:moveTo>
                    <a:pt x="101" y="1060"/>
                  </a:moveTo>
                  <a:cubicBezTo>
                    <a:pt x="101" y="1060"/>
                    <a:pt x="101" y="1060"/>
                    <a:pt x="101" y="1060"/>
                  </a:cubicBezTo>
                  <a:cubicBezTo>
                    <a:pt x="101" y="1060"/>
                    <a:pt x="101" y="1060"/>
                    <a:pt x="101" y="1060"/>
                  </a:cubicBezTo>
                  <a:cubicBezTo>
                    <a:pt x="101" y="1060"/>
                    <a:pt x="101" y="1060"/>
                    <a:pt x="101" y="1059"/>
                  </a:cubicBezTo>
                  <a:cubicBezTo>
                    <a:pt x="101" y="1059"/>
                    <a:pt x="101" y="1059"/>
                    <a:pt x="101" y="1059"/>
                  </a:cubicBezTo>
                  <a:cubicBezTo>
                    <a:pt x="101" y="1059"/>
                    <a:pt x="101" y="1059"/>
                    <a:pt x="101" y="1059"/>
                  </a:cubicBezTo>
                  <a:cubicBezTo>
                    <a:pt x="101" y="1059"/>
                    <a:pt x="100" y="1059"/>
                    <a:pt x="100" y="1059"/>
                  </a:cubicBezTo>
                  <a:cubicBezTo>
                    <a:pt x="100" y="1059"/>
                    <a:pt x="100" y="1059"/>
                    <a:pt x="100" y="1058"/>
                  </a:cubicBezTo>
                  <a:cubicBezTo>
                    <a:pt x="99" y="1059"/>
                    <a:pt x="99" y="1059"/>
                    <a:pt x="99" y="1060"/>
                  </a:cubicBezTo>
                  <a:cubicBezTo>
                    <a:pt x="99" y="1061"/>
                    <a:pt x="100" y="1060"/>
                    <a:pt x="100" y="1060"/>
                  </a:cubicBezTo>
                  <a:cubicBezTo>
                    <a:pt x="101" y="1061"/>
                    <a:pt x="101" y="1061"/>
                    <a:pt x="101" y="1061"/>
                  </a:cubicBezTo>
                  <a:cubicBezTo>
                    <a:pt x="101" y="1061"/>
                    <a:pt x="101" y="1061"/>
                    <a:pt x="101" y="1061"/>
                  </a:cubicBezTo>
                  <a:cubicBezTo>
                    <a:pt x="101" y="1061"/>
                    <a:pt x="101" y="1061"/>
                    <a:pt x="101" y="1061"/>
                  </a:cubicBezTo>
                  <a:cubicBezTo>
                    <a:pt x="102" y="1061"/>
                    <a:pt x="102" y="1060"/>
                    <a:pt x="102" y="1060"/>
                  </a:cubicBezTo>
                  <a:cubicBezTo>
                    <a:pt x="102" y="1060"/>
                    <a:pt x="102" y="1060"/>
                    <a:pt x="102" y="1061"/>
                  </a:cubicBezTo>
                  <a:cubicBezTo>
                    <a:pt x="102" y="1060"/>
                    <a:pt x="101" y="1060"/>
                    <a:pt x="101" y="1060"/>
                  </a:cubicBezTo>
                  <a:close/>
                  <a:moveTo>
                    <a:pt x="102" y="1060"/>
                  </a:moveTo>
                  <a:cubicBezTo>
                    <a:pt x="102" y="1060"/>
                    <a:pt x="102" y="1060"/>
                    <a:pt x="103" y="1059"/>
                  </a:cubicBezTo>
                  <a:cubicBezTo>
                    <a:pt x="102" y="1060"/>
                    <a:pt x="102" y="1060"/>
                    <a:pt x="102" y="1060"/>
                  </a:cubicBezTo>
                  <a:close/>
                  <a:moveTo>
                    <a:pt x="104" y="1059"/>
                  </a:moveTo>
                  <a:cubicBezTo>
                    <a:pt x="104" y="1059"/>
                    <a:pt x="104" y="1060"/>
                    <a:pt x="104" y="1060"/>
                  </a:cubicBezTo>
                  <a:cubicBezTo>
                    <a:pt x="104" y="1060"/>
                    <a:pt x="104" y="1060"/>
                    <a:pt x="104" y="1060"/>
                  </a:cubicBezTo>
                  <a:cubicBezTo>
                    <a:pt x="104" y="1060"/>
                    <a:pt x="104" y="1060"/>
                    <a:pt x="104" y="1060"/>
                  </a:cubicBezTo>
                  <a:cubicBezTo>
                    <a:pt x="104" y="1059"/>
                    <a:pt x="104" y="1059"/>
                    <a:pt x="104" y="1059"/>
                  </a:cubicBezTo>
                  <a:close/>
                  <a:moveTo>
                    <a:pt x="101" y="1043"/>
                  </a:moveTo>
                  <a:cubicBezTo>
                    <a:pt x="100" y="1044"/>
                    <a:pt x="101" y="1044"/>
                    <a:pt x="101" y="1045"/>
                  </a:cubicBezTo>
                  <a:cubicBezTo>
                    <a:pt x="101" y="1045"/>
                    <a:pt x="101" y="1044"/>
                    <a:pt x="102" y="1044"/>
                  </a:cubicBezTo>
                  <a:cubicBezTo>
                    <a:pt x="101" y="1044"/>
                    <a:pt x="101" y="1044"/>
                    <a:pt x="101" y="1043"/>
                  </a:cubicBezTo>
                  <a:close/>
                  <a:moveTo>
                    <a:pt x="101" y="1047"/>
                  </a:moveTo>
                  <a:cubicBezTo>
                    <a:pt x="101" y="1047"/>
                    <a:pt x="101" y="1047"/>
                    <a:pt x="102" y="1047"/>
                  </a:cubicBezTo>
                  <a:cubicBezTo>
                    <a:pt x="101" y="1047"/>
                    <a:pt x="101" y="1046"/>
                    <a:pt x="101" y="1047"/>
                  </a:cubicBezTo>
                  <a:close/>
                  <a:moveTo>
                    <a:pt x="105" y="1057"/>
                  </a:moveTo>
                  <a:cubicBezTo>
                    <a:pt x="105" y="1055"/>
                    <a:pt x="106" y="1055"/>
                    <a:pt x="106" y="1053"/>
                  </a:cubicBezTo>
                  <a:cubicBezTo>
                    <a:pt x="106" y="1053"/>
                    <a:pt x="106" y="1052"/>
                    <a:pt x="106" y="1052"/>
                  </a:cubicBezTo>
                  <a:cubicBezTo>
                    <a:pt x="105" y="1052"/>
                    <a:pt x="105" y="1053"/>
                    <a:pt x="104" y="1052"/>
                  </a:cubicBezTo>
                  <a:cubicBezTo>
                    <a:pt x="104" y="1053"/>
                    <a:pt x="104" y="1053"/>
                    <a:pt x="103" y="1053"/>
                  </a:cubicBezTo>
                  <a:cubicBezTo>
                    <a:pt x="103" y="1053"/>
                    <a:pt x="102" y="1053"/>
                    <a:pt x="102" y="1053"/>
                  </a:cubicBezTo>
                  <a:cubicBezTo>
                    <a:pt x="101" y="1053"/>
                    <a:pt x="101" y="1054"/>
                    <a:pt x="101" y="1054"/>
                  </a:cubicBezTo>
                  <a:cubicBezTo>
                    <a:pt x="101" y="1054"/>
                    <a:pt x="101" y="1053"/>
                    <a:pt x="102" y="1053"/>
                  </a:cubicBezTo>
                  <a:cubicBezTo>
                    <a:pt x="103" y="1053"/>
                    <a:pt x="102" y="1055"/>
                    <a:pt x="103" y="1056"/>
                  </a:cubicBezTo>
                  <a:cubicBezTo>
                    <a:pt x="103" y="1057"/>
                    <a:pt x="104" y="1058"/>
                    <a:pt x="104" y="1059"/>
                  </a:cubicBezTo>
                  <a:cubicBezTo>
                    <a:pt x="104" y="1059"/>
                    <a:pt x="104" y="1059"/>
                    <a:pt x="104" y="1059"/>
                  </a:cubicBezTo>
                  <a:cubicBezTo>
                    <a:pt x="104" y="1058"/>
                    <a:pt x="104" y="1058"/>
                    <a:pt x="104" y="1058"/>
                  </a:cubicBezTo>
                  <a:cubicBezTo>
                    <a:pt x="105" y="1058"/>
                    <a:pt x="105" y="1057"/>
                    <a:pt x="105" y="1057"/>
                  </a:cubicBezTo>
                  <a:close/>
                  <a:moveTo>
                    <a:pt x="104" y="1057"/>
                  </a:moveTo>
                  <a:cubicBezTo>
                    <a:pt x="103" y="1056"/>
                    <a:pt x="104" y="1055"/>
                    <a:pt x="104" y="1055"/>
                  </a:cubicBezTo>
                  <a:cubicBezTo>
                    <a:pt x="105" y="1055"/>
                    <a:pt x="104" y="1057"/>
                    <a:pt x="104" y="1057"/>
                  </a:cubicBezTo>
                  <a:close/>
                  <a:moveTo>
                    <a:pt x="101" y="1069"/>
                  </a:moveTo>
                  <a:cubicBezTo>
                    <a:pt x="101" y="1069"/>
                    <a:pt x="100" y="1070"/>
                    <a:pt x="101" y="1070"/>
                  </a:cubicBezTo>
                  <a:cubicBezTo>
                    <a:pt x="101" y="1070"/>
                    <a:pt x="101" y="1069"/>
                    <a:pt x="101" y="1069"/>
                  </a:cubicBezTo>
                  <a:close/>
                  <a:moveTo>
                    <a:pt x="98" y="1074"/>
                  </a:moveTo>
                  <a:cubicBezTo>
                    <a:pt x="98" y="1074"/>
                    <a:pt x="97" y="1074"/>
                    <a:pt x="97" y="1075"/>
                  </a:cubicBezTo>
                  <a:cubicBezTo>
                    <a:pt x="98" y="1075"/>
                    <a:pt x="99" y="1074"/>
                    <a:pt x="98" y="1074"/>
                  </a:cubicBezTo>
                  <a:close/>
                  <a:moveTo>
                    <a:pt x="96" y="1052"/>
                  </a:moveTo>
                  <a:cubicBezTo>
                    <a:pt x="95" y="1053"/>
                    <a:pt x="95" y="1054"/>
                    <a:pt x="95" y="1054"/>
                  </a:cubicBezTo>
                  <a:cubicBezTo>
                    <a:pt x="98" y="1050"/>
                    <a:pt x="97" y="1051"/>
                    <a:pt x="96" y="1052"/>
                  </a:cubicBezTo>
                  <a:close/>
                  <a:moveTo>
                    <a:pt x="101" y="1067"/>
                  </a:moveTo>
                  <a:cubicBezTo>
                    <a:pt x="101" y="1066"/>
                    <a:pt x="101" y="1065"/>
                    <a:pt x="100" y="1064"/>
                  </a:cubicBezTo>
                  <a:cubicBezTo>
                    <a:pt x="100" y="1064"/>
                    <a:pt x="99" y="1064"/>
                    <a:pt x="98" y="1064"/>
                  </a:cubicBezTo>
                  <a:cubicBezTo>
                    <a:pt x="98" y="1064"/>
                    <a:pt x="98" y="1064"/>
                    <a:pt x="98" y="1064"/>
                  </a:cubicBezTo>
                  <a:cubicBezTo>
                    <a:pt x="96" y="1065"/>
                    <a:pt x="96" y="1066"/>
                    <a:pt x="97" y="1067"/>
                  </a:cubicBezTo>
                  <a:cubicBezTo>
                    <a:pt x="98" y="1068"/>
                    <a:pt x="100" y="1068"/>
                    <a:pt x="101" y="1067"/>
                  </a:cubicBezTo>
                  <a:close/>
                  <a:moveTo>
                    <a:pt x="96" y="1055"/>
                  </a:moveTo>
                  <a:cubicBezTo>
                    <a:pt x="95" y="1055"/>
                    <a:pt x="96" y="1056"/>
                    <a:pt x="96" y="1055"/>
                  </a:cubicBezTo>
                  <a:cubicBezTo>
                    <a:pt x="96" y="1055"/>
                    <a:pt x="96" y="1055"/>
                    <a:pt x="96" y="1055"/>
                  </a:cubicBezTo>
                  <a:cubicBezTo>
                    <a:pt x="96" y="1055"/>
                    <a:pt x="96" y="1055"/>
                    <a:pt x="96" y="1055"/>
                  </a:cubicBezTo>
                  <a:close/>
                  <a:moveTo>
                    <a:pt x="104" y="1060"/>
                  </a:moveTo>
                  <a:cubicBezTo>
                    <a:pt x="104" y="1060"/>
                    <a:pt x="103" y="1060"/>
                    <a:pt x="103" y="1060"/>
                  </a:cubicBezTo>
                  <a:cubicBezTo>
                    <a:pt x="103" y="1060"/>
                    <a:pt x="104" y="1060"/>
                    <a:pt x="104" y="1060"/>
                  </a:cubicBezTo>
                  <a:close/>
                  <a:moveTo>
                    <a:pt x="98" y="1072"/>
                  </a:moveTo>
                  <a:cubicBezTo>
                    <a:pt x="97" y="1072"/>
                    <a:pt x="97" y="1072"/>
                    <a:pt x="97" y="1072"/>
                  </a:cubicBezTo>
                  <a:cubicBezTo>
                    <a:pt x="97" y="1073"/>
                    <a:pt x="98" y="1072"/>
                    <a:pt x="98" y="1072"/>
                  </a:cubicBezTo>
                  <a:close/>
                  <a:moveTo>
                    <a:pt x="109" y="1064"/>
                  </a:moveTo>
                  <a:cubicBezTo>
                    <a:pt x="108" y="1065"/>
                    <a:pt x="108" y="1065"/>
                    <a:pt x="108" y="1066"/>
                  </a:cubicBezTo>
                  <a:cubicBezTo>
                    <a:pt x="108" y="1067"/>
                    <a:pt x="109" y="1068"/>
                    <a:pt x="110" y="1068"/>
                  </a:cubicBezTo>
                  <a:cubicBezTo>
                    <a:pt x="110" y="1068"/>
                    <a:pt x="111" y="1068"/>
                    <a:pt x="111" y="1068"/>
                  </a:cubicBezTo>
                  <a:cubicBezTo>
                    <a:pt x="110" y="1067"/>
                    <a:pt x="111" y="1065"/>
                    <a:pt x="110" y="1064"/>
                  </a:cubicBezTo>
                  <a:cubicBezTo>
                    <a:pt x="109" y="1064"/>
                    <a:pt x="109" y="1065"/>
                    <a:pt x="109" y="1064"/>
                  </a:cubicBezTo>
                  <a:close/>
                  <a:moveTo>
                    <a:pt x="115" y="1057"/>
                  </a:moveTo>
                  <a:cubicBezTo>
                    <a:pt x="115" y="1057"/>
                    <a:pt x="113" y="1056"/>
                    <a:pt x="113" y="1056"/>
                  </a:cubicBezTo>
                  <a:cubicBezTo>
                    <a:pt x="112" y="1057"/>
                    <a:pt x="113" y="1058"/>
                    <a:pt x="114" y="1058"/>
                  </a:cubicBezTo>
                  <a:cubicBezTo>
                    <a:pt x="114" y="1058"/>
                    <a:pt x="115" y="1058"/>
                    <a:pt x="115" y="1057"/>
                  </a:cubicBezTo>
                  <a:close/>
                  <a:moveTo>
                    <a:pt x="122" y="1047"/>
                  </a:moveTo>
                  <a:cubicBezTo>
                    <a:pt x="122" y="1047"/>
                    <a:pt x="121" y="1047"/>
                    <a:pt x="121" y="1047"/>
                  </a:cubicBezTo>
                  <a:cubicBezTo>
                    <a:pt x="121" y="1047"/>
                    <a:pt x="121" y="1047"/>
                    <a:pt x="121" y="1047"/>
                  </a:cubicBezTo>
                  <a:cubicBezTo>
                    <a:pt x="121" y="1047"/>
                    <a:pt x="120" y="1047"/>
                    <a:pt x="121" y="1048"/>
                  </a:cubicBezTo>
                  <a:cubicBezTo>
                    <a:pt x="121" y="1048"/>
                    <a:pt x="121" y="1048"/>
                    <a:pt x="121" y="1048"/>
                  </a:cubicBezTo>
                  <a:cubicBezTo>
                    <a:pt x="121" y="1048"/>
                    <a:pt x="122" y="1048"/>
                    <a:pt x="122" y="1048"/>
                  </a:cubicBezTo>
                  <a:cubicBezTo>
                    <a:pt x="123" y="1048"/>
                    <a:pt x="123" y="1047"/>
                    <a:pt x="122" y="1047"/>
                  </a:cubicBezTo>
                  <a:close/>
                  <a:moveTo>
                    <a:pt x="103" y="1051"/>
                  </a:moveTo>
                  <a:cubicBezTo>
                    <a:pt x="103" y="1051"/>
                    <a:pt x="104" y="1052"/>
                    <a:pt x="104" y="1052"/>
                  </a:cubicBezTo>
                  <a:cubicBezTo>
                    <a:pt x="105" y="1051"/>
                    <a:pt x="105" y="1050"/>
                    <a:pt x="106" y="1050"/>
                  </a:cubicBezTo>
                  <a:cubicBezTo>
                    <a:pt x="105" y="1049"/>
                    <a:pt x="105" y="1050"/>
                    <a:pt x="105" y="1049"/>
                  </a:cubicBezTo>
                  <a:cubicBezTo>
                    <a:pt x="105" y="1049"/>
                    <a:pt x="105" y="1049"/>
                    <a:pt x="106" y="1048"/>
                  </a:cubicBezTo>
                  <a:cubicBezTo>
                    <a:pt x="105" y="1047"/>
                    <a:pt x="106" y="1047"/>
                    <a:pt x="107" y="1046"/>
                  </a:cubicBezTo>
                  <a:cubicBezTo>
                    <a:pt x="107" y="1045"/>
                    <a:pt x="107" y="1045"/>
                    <a:pt x="107" y="1044"/>
                  </a:cubicBezTo>
                  <a:cubicBezTo>
                    <a:pt x="108" y="1044"/>
                    <a:pt x="108" y="1043"/>
                    <a:pt x="108" y="1042"/>
                  </a:cubicBezTo>
                  <a:cubicBezTo>
                    <a:pt x="108" y="1042"/>
                    <a:pt x="107" y="1042"/>
                    <a:pt x="107" y="1042"/>
                  </a:cubicBezTo>
                  <a:cubicBezTo>
                    <a:pt x="107" y="1043"/>
                    <a:pt x="106" y="1044"/>
                    <a:pt x="105" y="1044"/>
                  </a:cubicBezTo>
                  <a:cubicBezTo>
                    <a:pt x="104" y="1047"/>
                    <a:pt x="103" y="1049"/>
                    <a:pt x="101" y="1052"/>
                  </a:cubicBezTo>
                  <a:cubicBezTo>
                    <a:pt x="102" y="1053"/>
                    <a:pt x="102" y="1051"/>
                    <a:pt x="103" y="1051"/>
                  </a:cubicBezTo>
                  <a:close/>
                  <a:moveTo>
                    <a:pt x="104" y="1047"/>
                  </a:moveTo>
                  <a:cubicBezTo>
                    <a:pt x="104" y="1047"/>
                    <a:pt x="105" y="1047"/>
                    <a:pt x="105" y="1047"/>
                  </a:cubicBezTo>
                  <a:cubicBezTo>
                    <a:pt x="105" y="1047"/>
                    <a:pt x="105" y="1047"/>
                    <a:pt x="104" y="1047"/>
                  </a:cubicBezTo>
                  <a:cubicBezTo>
                    <a:pt x="104" y="1047"/>
                    <a:pt x="104" y="1047"/>
                    <a:pt x="104" y="1047"/>
                  </a:cubicBezTo>
                  <a:cubicBezTo>
                    <a:pt x="104" y="1047"/>
                    <a:pt x="104" y="1047"/>
                    <a:pt x="104" y="1047"/>
                  </a:cubicBezTo>
                  <a:close/>
                  <a:moveTo>
                    <a:pt x="112" y="1039"/>
                  </a:moveTo>
                  <a:cubicBezTo>
                    <a:pt x="112" y="1039"/>
                    <a:pt x="112" y="1039"/>
                    <a:pt x="111" y="1040"/>
                  </a:cubicBezTo>
                  <a:cubicBezTo>
                    <a:pt x="111" y="1039"/>
                    <a:pt x="109" y="1040"/>
                    <a:pt x="109" y="1041"/>
                  </a:cubicBezTo>
                  <a:cubicBezTo>
                    <a:pt x="110" y="1042"/>
                    <a:pt x="111" y="1042"/>
                    <a:pt x="112" y="1042"/>
                  </a:cubicBezTo>
                  <a:cubicBezTo>
                    <a:pt x="112" y="1041"/>
                    <a:pt x="112" y="1040"/>
                    <a:pt x="112" y="1040"/>
                  </a:cubicBezTo>
                  <a:cubicBezTo>
                    <a:pt x="112" y="1040"/>
                    <a:pt x="112" y="1040"/>
                    <a:pt x="112" y="1039"/>
                  </a:cubicBezTo>
                  <a:close/>
                  <a:moveTo>
                    <a:pt x="117" y="1067"/>
                  </a:moveTo>
                  <a:cubicBezTo>
                    <a:pt x="117" y="1068"/>
                    <a:pt x="118" y="1068"/>
                    <a:pt x="118" y="1068"/>
                  </a:cubicBezTo>
                  <a:cubicBezTo>
                    <a:pt x="118" y="1068"/>
                    <a:pt x="118" y="1067"/>
                    <a:pt x="117" y="1067"/>
                  </a:cubicBezTo>
                  <a:close/>
                  <a:moveTo>
                    <a:pt x="119" y="1058"/>
                  </a:moveTo>
                  <a:cubicBezTo>
                    <a:pt x="119" y="1058"/>
                    <a:pt x="119" y="1057"/>
                    <a:pt x="119" y="1057"/>
                  </a:cubicBezTo>
                  <a:cubicBezTo>
                    <a:pt x="119" y="1057"/>
                    <a:pt x="118" y="1056"/>
                    <a:pt x="118" y="1057"/>
                  </a:cubicBezTo>
                  <a:cubicBezTo>
                    <a:pt x="119" y="1057"/>
                    <a:pt x="118" y="1058"/>
                    <a:pt x="119" y="1058"/>
                  </a:cubicBezTo>
                  <a:close/>
                  <a:moveTo>
                    <a:pt x="121" y="1075"/>
                  </a:moveTo>
                  <a:cubicBezTo>
                    <a:pt x="121" y="1075"/>
                    <a:pt x="122" y="1074"/>
                    <a:pt x="121" y="1074"/>
                  </a:cubicBezTo>
                  <a:cubicBezTo>
                    <a:pt x="121" y="1074"/>
                    <a:pt x="121" y="1074"/>
                    <a:pt x="121" y="1074"/>
                  </a:cubicBezTo>
                  <a:cubicBezTo>
                    <a:pt x="121" y="1075"/>
                    <a:pt x="121" y="1075"/>
                    <a:pt x="121" y="1075"/>
                  </a:cubicBezTo>
                  <a:close/>
                  <a:moveTo>
                    <a:pt x="112" y="1043"/>
                  </a:moveTo>
                  <a:cubicBezTo>
                    <a:pt x="112" y="1043"/>
                    <a:pt x="112" y="1043"/>
                    <a:pt x="112" y="1042"/>
                  </a:cubicBezTo>
                  <a:cubicBezTo>
                    <a:pt x="112" y="1043"/>
                    <a:pt x="112" y="1043"/>
                    <a:pt x="112" y="1043"/>
                  </a:cubicBezTo>
                  <a:close/>
                  <a:moveTo>
                    <a:pt x="108" y="1041"/>
                  </a:moveTo>
                  <a:cubicBezTo>
                    <a:pt x="108" y="1041"/>
                    <a:pt x="108" y="1041"/>
                    <a:pt x="108" y="1041"/>
                  </a:cubicBezTo>
                  <a:cubicBezTo>
                    <a:pt x="107" y="1041"/>
                    <a:pt x="107" y="1042"/>
                    <a:pt x="108" y="1042"/>
                  </a:cubicBezTo>
                  <a:cubicBezTo>
                    <a:pt x="108" y="1042"/>
                    <a:pt x="108" y="1042"/>
                    <a:pt x="108" y="1041"/>
                  </a:cubicBezTo>
                  <a:close/>
                  <a:moveTo>
                    <a:pt x="72" y="1053"/>
                  </a:moveTo>
                  <a:cubicBezTo>
                    <a:pt x="72" y="1054"/>
                    <a:pt x="71" y="1054"/>
                    <a:pt x="71" y="1055"/>
                  </a:cubicBezTo>
                  <a:cubicBezTo>
                    <a:pt x="72" y="1055"/>
                    <a:pt x="72" y="1053"/>
                    <a:pt x="72" y="1053"/>
                  </a:cubicBezTo>
                  <a:close/>
                  <a:moveTo>
                    <a:pt x="104" y="1043"/>
                  </a:moveTo>
                  <a:cubicBezTo>
                    <a:pt x="104" y="1044"/>
                    <a:pt x="104" y="1045"/>
                    <a:pt x="104" y="1045"/>
                  </a:cubicBezTo>
                  <a:cubicBezTo>
                    <a:pt x="106" y="1040"/>
                    <a:pt x="105" y="1041"/>
                    <a:pt x="104" y="1043"/>
                  </a:cubicBezTo>
                  <a:close/>
                  <a:moveTo>
                    <a:pt x="102" y="1041"/>
                  </a:moveTo>
                  <a:cubicBezTo>
                    <a:pt x="102" y="1042"/>
                    <a:pt x="102" y="1042"/>
                    <a:pt x="102" y="1042"/>
                  </a:cubicBezTo>
                  <a:cubicBezTo>
                    <a:pt x="102" y="1042"/>
                    <a:pt x="102" y="1042"/>
                    <a:pt x="102" y="1042"/>
                  </a:cubicBezTo>
                  <a:cubicBezTo>
                    <a:pt x="102" y="1041"/>
                    <a:pt x="102" y="1041"/>
                    <a:pt x="102" y="1041"/>
                  </a:cubicBezTo>
                  <a:close/>
                  <a:moveTo>
                    <a:pt x="106" y="1084"/>
                  </a:moveTo>
                  <a:cubicBezTo>
                    <a:pt x="106" y="1085"/>
                    <a:pt x="106" y="1085"/>
                    <a:pt x="105" y="1086"/>
                  </a:cubicBezTo>
                  <a:cubicBezTo>
                    <a:pt x="106" y="1086"/>
                    <a:pt x="106" y="1086"/>
                    <a:pt x="106" y="1086"/>
                  </a:cubicBezTo>
                  <a:cubicBezTo>
                    <a:pt x="107" y="1086"/>
                    <a:pt x="107" y="1085"/>
                    <a:pt x="106" y="1084"/>
                  </a:cubicBezTo>
                  <a:close/>
                  <a:moveTo>
                    <a:pt x="106" y="1062"/>
                  </a:moveTo>
                  <a:cubicBezTo>
                    <a:pt x="106" y="1063"/>
                    <a:pt x="105" y="1063"/>
                    <a:pt x="105" y="1062"/>
                  </a:cubicBezTo>
                  <a:cubicBezTo>
                    <a:pt x="105" y="1062"/>
                    <a:pt x="105" y="1063"/>
                    <a:pt x="105" y="1064"/>
                  </a:cubicBezTo>
                  <a:cubicBezTo>
                    <a:pt x="106" y="1064"/>
                    <a:pt x="107" y="1063"/>
                    <a:pt x="106" y="1062"/>
                  </a:cubicBezTo>
                  <a:close/>
                  <a:moveTo>
                    <a:pt x="110" y="1046"/>
                  </a:moveTo>
                  <a:cubicBezTo>
                    <a:pt x="110" y="1046"/>
                    <a:pt x="110" y="1046"/>
                    <a:pt x="110" y="1046"/>
                  </a:cubicBezTo>
                  <a:cubicBezTo>
                    <a:pt x="110" y="1046"/>
                    <a:pt x="110" y="1045"/>
                    <a:pt x="110" y="1045"/>
                  </a:cubicBezTo>
                  <a:cubicBezTo>
                    <a:pt x="110" y="1045"/>
                    <a:pt x="109" y="1045"/>
                    <a:pt x="109" y="1046"/>
                  </a:cubicBezTo>
                  <a:cubicBezTo>
                    <a:pt x="109" y="1046"/>
                    <a:pt x="109" y="1046"/>
                    <a:pt x="109" y="1046"/>
                  </a:cubicBezTo>
                  <a:cubicBezTo>
                    <a:pt x="109" y="1046"/>
                    <a:pt x="108" y="1047"/>
                    <a:pt x="108" y="1048"/>
                  </a:cubicBezTo>
                  <a:cubicBezTo>
                    <a:pt x="108" y="1048"/>
                    <a:pt x="107" y="1048"/>
                    <a:pt x="107" y="1048"/>
                  </a:cubicBezTo>
                  <a:cubicBezTo>
                    <a:pt x="106" y="1049"/>
                    <a:pt x="106" y="1049"/>
                    <a:pt x="106" y="1050"/>
                  </a:cubicBezTo>
                  <a:cubicBezTo>
                    <a:pt x="106" y="1050"/>
                    <a:pt x="106" y="1051"/>
                    <a:pt x="106" y="1052"/>
                  </a:cubicBezTo>
                  <a:cubicBezTo>
                    <a:pt x="107" y="1052"/>
                    <a:pt x="107" y="1051"/>
                    <a:pt x="107" y="1052"/>
                  </a:cubicBezTo>
                  <a:cubicBezTo>
                    <a:pt x="108" y="1050"/>
                    <a:pt x="108" y="1049"/>
                    <a:pt x="109" y="1048"/>
                  </a:cubicBezTo>
                  <a:cubicBezTo>
                    <a:pt x="109" y="1047"/>
                    <a:pt x="110" y="1046"/>
                    <a:pt x="110" y="1046"/>
                  </a:cubicBezTo>
                  <a:close/>
                  <a:moveTo>
                    <a:pt x="110" y="1044"/>
                  </a:moveTo>
                  <a:cubicBezTo>
                    <a:pt x="110" y="1044"/>
                    <a:pt x="110" y="1044"/>
                    <a:pt x="110" y="1044"/>
                  </a:cubicBezTo>
                  <a:cubicBezTo>
                    <a:pt x="110" y="1044"/>
                    <a:pt x="110" y="1044"/>
                    <a:pt x="110" y="1044"/>
                  </a:cubicBezTo>
                  <a:cubicBezTo>
                    <a:pt x="110" y="1044"/>
                    <a:pt x="110" y="1044"/>
                    <a:pt x="110" y="1044"/>
                  </a:cubicBezTo>
                  <a:cubicBezTo>
                    <a:pt x="110" y="1044"/>
                    <a:pt x="110" y="1044"/>
                    <a:pt x="110" y="1044"/>
                  </a:cubicBezTo>
                  <a:close/>
                  <a:moveTo>
                    <a:pt x="105" y="1062"/>
                  </a:moveTo>
                  <a:cubicBezTo>
                    <a:pt x="106" y="1062"/>
                    <a:pt x="106" y="1062"/>
                    <a:pt x="106" y="1061"/>
                  </a:cubicBezTo>
                  <a:cubicBezTo>
                    <a:pt x="105" y="1061"/>
                    <a:pt x="105" y="1062"/>
                    <a:pt x="105" y="1062"/>
                  </a:cubicBezTo>
                  <a:cubicBezTo>
                    <a:pt x="105" y="1062"/>
                    <a:pt x="105" y="1062"/>
                    <a:pt x="105" y="1062"/>
                  </a:cubicBezTo>
                  <a:close/>
                  <a:moveTo>
                    <a:pt x="128" y="1076"/>
                  </a:moveTo>
                  <a:cubicBezTo>
                    <a:pt x="129" y="1076"/>
                    <a:pt x="129" y="1076"/>
                    <a:pt x="128" y="1075"/>
                  </a:cubicBezTo>
                  <a:cubicBezTo>
                    <a:pt x="128" y="1075"/>
                    <a:pt x="128" y="1076"/>
                    <a:pt x="128" y="1076"/>
                  </a:cubicBezTo>
                  <a:close/>
                  <a:moveTo>
                    <a:pt x="77" y="1046"/>
                  </a:moveTo>
                  <a:cubicBezTo>
                    <a:pt x="77" y="1046"/>
                    <a:pt x="77" y="1046"/>
                    <a:pt x="77" y="1047"/>
                  </a:cubicBezTo>
                  <a:cubicBezTo>
                    <a:pt x="78" y="1046"/>
                    <a:pt x="77" y="1046"/>
                    <a:pt x="77" y="1046"/>
                  </a:cubicBezTo>
                  <a:close/>
                  <a:moveTo>
                    <a:pt x="76" y="1040"/>
                  </a:moveTo>
                  <a:cubicBezTo>
                    <a:pt x="76" y="1040"/>
                    <a:pt x="77" y="1040"/>
                    <a:pt x="77" y="1040"/>
                  </a:cubicBezTo>
                  <a:cubicBezTo>
                    <a:pt x="76" y="1040"/>
                    <a:pt x="76" y="1041"/>
                    <a:pt x="76" y="1041"/>
                  </a:cubicBezTo>
                  <a:cubicBezTo>
                    <a:pt x="76" y="1040"/>
                    <a:pt x="76" y="1040"/>
                    <a:pt x="76" y="1040"/>
                  </a:cubicBezTo>
                  <a:close/>
                  <a:moveTo>
                    <a:pt x="81" y="1051"/>
                  </a:moveTo>
                  <a:cubicBezTo>
                    <a:pt x="81" y="1051"/>
                    <a:pt x="80" y="1052"/>
                    <a:pt x="80" y="1053"/>
                  </a:cubicBezTo>
                  <a:cubicBezTo>
                    <a:pt x="80" y="1053"/>
                    <a:pt x="80" y="1054"/>
                    <a:pt x="81" y="1054"/>
                  </a:cubicBezTo>
                  <a:cubicBezTo>
                    <a:pt x="81" y="1053"/>
                    <a:pt x="82" y="1053"/>
                    <a:pt x="82" y="1053"/>
                  </a:cubicBezTo>
                  <a:cubicBezTo>
                    <a:pt x="82" y="1052"/>
                    <a:pt x="82" y="1051"/>
                    <a:pt x="81" y="1051"/>
                  </a:cubicBezTo>
                  <a:close/>
                  <a:moveTo>
                    <a:pt x="77" y="1042"/>
                  </a:moveTo>
                  <a:cubicBezTo>
                    <a:pt x="76" y="1043"/>
                    <a:pt x="76" y="1043"/>
                    <a:pt x="76" y="1043"/>
                  </a:cubicBezTo>
                  <a:cubicBezTo>
                    <a:pt x="76" y="1043"/>
                    <a:pt x="77" y="1043"/>
                    <a:pt x="77" y="1042"/>
                  </a:cubicBezTo>
                  <a:close/>
                  <a:moveTo>
                    <a:pt x="85" y="1072"/>
                  </a:moveTo>
                  <a:cubicBezTo>
                    <a:pt x="84" y="1072"/>
                    <a:pt x="84" y="1072"/>
                    <a:pt x="84" y="1072"/>
                  </a:cubicBezTo>
                  <a:cubicBezTo>
                    <a:pt x="84" y="1072"/>
                    <a:pt x="84" y="1072"/>
                    <a:pt x="84" y="1072"/>
                  </a:cubicBezTo>
                  <a:cubicBezTo>
                    <a:pt x="85" y="1072"/>
                    <a:pt x="85" y="1072"/>
                    <a:pt x="85" y="1072"/>
                  </a:cubicBezTo>
                  <a:cubicBezTo>
                    <a:pt x="85" y="1072"/>
                    <a:pt x="85" y="1072"/>
                    <a:pt x="85" y="1072"/>
                  </a:cubicBezTo>
                  <a:close/>
                  <a:moveTo>
                    <a:pt x="1062" y="797"/>
                  </a:moveTo>
                  <a:cubicBezTo>
                    <a:pt x="1062" y="796"/>
                    <a:pt x="1061" y="795"/>
                    <a:pt x="1060" y="794"/>
                  </a:cubicBezTo>
                  <a:cubicBezTo>
                    <a:pt x="1059" y="792"/>
                    <a:pt x="1062" y="798"/>
                    <a:pt x="1062" y="797"/>
                  </a:cubicBezTo>
                  <a:close/>
                  <a:moveTo>
                    <a:pt x="1061" y="797"/>
                  </a:moveTo>
                  <a:cubicBezTo>
                    <a:pt x="1061" y="798"/>
                    <a:pt x="1062" y="799"/>
                    <a:pt x="1062" y="799"/>
                  </a:cubicBezTo>
                  <a:cubicBezTo>
                    <a:pt x="1062" y="799"/>
                    <a:pt x="1062" y="800"/>
                    <a:pt x="1063" y="800"/>
                  </a:cubicBezTo>
                  <a:cubicBezTo>
                    <a:pt x="1062" y="799"/>
                    <a:pt x="1062" y="798"/>
                    <a:pt x="1061" y="798"/>
                  </a:cubicBezTo>
                  <a:cubicBezTo>
                    <a:pt x="1061" y="797"/>
                    <a:pt x="1061" y="797"/>
                    <a:pt x="1061" y="797"/>
                  </a:cubicBezTo>
                  <a:close/>
                  <a:moveTo>
                    <a:pt x="86" y="1075"/>
                  </a:moveTo>
                  <a:cubicBezTo>
                    <a:pt x="85" y="1075"/>
                    <a:pt x="85" y="1075"/>
                    <a:pt x="85" y="1076"/>
                  </a:cubicBezTo>
                  <a:cubicBezTo>
                    <a:pt x="85" y="1076"/>
                    <a:pt x="86" y="1075"/>
                    <a:pt x="86" y="1075"/>
                  </a:cubicBezTo>
                  <a:close/>
                  <a:moveTo>
                    <a:pt x="75" y="1044"/>
                  </a:moveTo>
                  <a:cubicBezTo>
                    <a:pt x="74" y="1044"/>
                    <a:pt x="74" y="1046"/>
                    <a:pt x="75" y="1046"/>
                  </a:cubicBezTo>
                  <a:cubicBezTo>
                    <a:pt x="75" y="1045"/>
                    <a:pt x="76" y="1045"/>
                    <a:pt x="75" y="1044"/>
                  </a:cubicBezTo>
                  <a:close/>
                  <a:moveTo>
                    <a:pt x="73" y="1052"/>
                  </a:moveTo>
                  <a:cubicBezTo>
                    <a:pt x="73" y="1052"/>
                    <a:pt x="73" y="1052"/>
                    <a:pt x="73" y="1052"/>
                  </a:cubicBezTo>
                  <a:cubicBezTo>
                    <a:pt x="74" y="1051"/>
                    <a:pt x="73" y="1051"/>
                    <a:pt x="73" y="1052"/>
                  </a:cubicBezTo>
                  <a:close/>
                  <a:moveTo>
                    <a:pt x="73" y="1049"/>
                  </a:moveTo>
                  <a:cubicBezTo>
                    <a:pt x="73" y="1049"/>
                    <a:pt x="73" y="1049"/>
                    <a:pt x="74" y="1049"/>
                  </a:cubicBezTo>
                  <a:cubicBezTo>
                    <a:pt x="74" y="1049"/>
                    <a:pt x="74" y="1049"/>
                    <a:pt x="74" y="1049"/>
                  </a:cubicBezTo>
                  <a:cubicBezTo>
                    <a:pt x="74" y="1049"/>
                    <a:pt x="73" y="1049"/>
                    <a:pt x="73" y="1049"/>
                  </a:cubicBezTo>
                  <a:close/>
                  <a:moveTo>
                    <a:pt x="75" y="1043"/>
                  </a:moveTo>
                  <a:cubicBezTo>
                    <a:pt x="76" y="1043"/>
                    <a:pt x="76" y="1043"/>
                    <a:pt x="76" y="1043"/>
                  </a:cubicBezTo>
                  <a:cubicBezTo>
                    <a:pt x="76" y="1043"/>
                    <a:pt x="76" y="1043"/>
                    <a:pt x="76" y="1043"/>
                  </a:cubicBezTo>
                  <a:cubicBezTo>
                    <a:pt x="76" y="1042"/>
                    <a:pt x="76" y="1042"/>
                    <a:pt x="76" y="1042"/>
                  </a:cubicBezTo>
                  <a:cubicBezTo>
                    <a:pt x="76" y="1043"/>
                    <a:pt x="75" y="1043"/>
                    <a:pt x="75" y="1043"/>
                  </a:cubicBezTo>
                  <a:close/>
                  <a:moveTo>
                    <a:pt x="75" y="1037"/>
                  </a:moveTo>
                  <a:cubicBezTo>
                    <a:pt x="75" y="1037"/>
                    <a:pt x="75" y="1037"/>
                    <a:pt x="74" y="1037"/>
                  </a:cubicBezTo>
                  <a:cubicBezTo>
                    <a:pt x="74" y="1038"/>
                    <a:pt x="75" y="1038"/>
                    <a:pt x="75" y="1037"/>
                  </a:cubicBezTo>
                  <a:close/>
                  <a:moveTo>
                    <a:pt x="73" y="1050"/>
                  </a:moveTo>
                  <a:cubicBezTo>
                    <a:pt x="73" y="1050"/>
                    <a:pt x="73" y="1050"/>
                    <a:pt x="73" y="1050"/>
                  </a:cubicBezTo>
                  <a:cubicBezTo>
                    <a:pt x="73" y="1050"/>
                    <a:pt x="73" y="1050"/>
                    <a:pt x="73" y="1050"/>
                  </a:cubicBezTo>
                  <a:cubicBezTo>
                    <a:pt x="73" y="1050"/>
                    <a:pt x="73" y="1050"/>
                    <a:pt x="73" y="1050"/>
                  </a:cubicBezTo>
                  <a:cubicBezTo>
                    <a:pt x="73" y="1049"/>
                    <a:pt x="74" y="1048"/>
                    <a:pt x="73" y="1048"/>
                  </a:cubicBezTo>
                  <a:cubicBezTo>
                    <a:pt x="73" y="1048"/>
                    <a:pt x="72" y="1048"/>
                    <a:pt x="72" y="1049"/>
                  </a:cubicBezTo>
                  <a:cubicBezTo>
                    <a:pt x="72" y="1049"/>
                    <a:pt x="71" y="1049"/>
                    <a:pt x="71" y="1050"/>
                  </a:cubicBezTo>
                  <a:cubicBezTo>
                    <a:pt x="72" y="1050"/>
                    <a:pt x="72" y="1050"/>
                    <a:pt x="72" y="1050"/>
                  </a:cubicBezTo>
                  <a:cubicBezTo>
                    <a:pt x="72" y="1050"/>
                    <a:pt x="72" y="1050"/>
                    <a:pt x="72" y="1050"/>
                  </a:cubicBezTo>
                  <a:cubicBezTo>
                    <a:pt x="72" y="1050"/>
                    <a:pt x="72" y="1050"/>
                    <a:pt x="72" y="1050"/>
                  </a:cubicBezTo>
                  <a:cubicBezTo>
                    <a:pt x="72" y="1050"/>
                    <a:pt x="73" y="1050"/>
                    <a:pt x="73" y="1050"/>
                  </a:cubicBezTo>
                  <a:close/>
                  <a:moveTo>
                    <a:pt x="1062" y="803"/>
                  </a:moveTo>
                  <a:cubicBezTo>
                    <a:pt x="1063" y="806"/>
                    <a:pt x="1064" y="807"/>
                    <a:pt x="1063" y="805"/>
                  </a:cubicBezTo>
                  <a:cubicBezTo>
                    <a:pt x="1063" y="805"/>
                    <a:pt x="1063" y="804"/>
                    <a:pt x="1062" y="804"/>
                  </a:cubicBezTo>
                  <a:lnTo>
                    <a:pt x="1062" y="803"/>
                  </a:lnTo>
                  <a:close/>
                  <a:moveTo>
                    <a:pt x="76" y="1048"/>
                  </a:moveTo>
                  <a:cubicBezTo>
                    <a:pt x="76" y="1048"/>
                    <a:pt x="75" y="1048"/>
                    <a:pt x="75" y="1049"/>
                  </a:cubicBezTo>
                  <a:cubicBezTo>
                    <a:pt x="76" y="1049"/>
                    <a:pt x="76" y="1048"/>
                    <a:pt x="76" y="1048"/>
                  </a:cubicBezTo>
                  <a:close/>
                  <a:moveTo>
                    <a:pt x="76" y="1044"/>
                  </a:moveTo>
                  <a:cubicBezTo>
                    <a:pt x="76" y="1043"/>
                    <a:pt x="75" y="1043"/>
                    <a:pt x="75" y="1044"/>
                  </a:cubicBezTo>
                  <a:cubicBezTo>
                    <a:pt x="75" y="1044"/>
                    <a:pt x="76" y="1044"/>
                    <a:pt x="76" y="1044"/>
                  </a:cubicBezTo>
                  <a:close/>
                  <a:moveTo>
                    <a:pt x="88" y="1068"/>
                  </a:moveTo>
                  <a:cubicBezTo>
                    <a:pt x="89" y="1068"/>
                    <a:pt x="90" y="1067"/>
                    <a:pt x="91" y="1064"/>
                  </a:cubicBezTo>
                  <a:cubicBezTo>
                    <a:pt x="90" y="1065"/>
                    <a:pt x="90" y="1065"/>
                    <a:pt x="88" y="1068"/>
                  </a:cubicBezTo>
                  <a:close/>
                  <a:moveTo>
                    <a:pt x="95" y="1062"/>
                  </a:moveTo>
                  <a:cubicBezTo>
                    <a:pt x="95" y="1062"/>
                    <a:pt x="97" y="1062"/>
                    <a:pt x="96" y="1061"/>
                  </a:cubicBezTo>
                  <a:cubicBezTo>
                    <a:pt x="96" y="1061"/>
                    <a:pt x="95" y="1061"/>
                    <a:pt x="95" y="1062"/>
                  </a:cubicBezTo>
                  <a:close/>
                  <a:moveTo>
                    <a:pt x="92" y="1079"/>
                  </a:moveTo>
                  <a:cubicBezTo>
                    <a:pt x="93" y="1079"/>
                    <a:pt x="93" y="1079"/>
                    <a:pt x="93" y="1078"/>
                  </a:cubicBezTo>
                  <a:cubicBezTo>
                    <a:pt x="93" y="1078"/>
                    <a:pt x="92" y="1079"/>
                    <a:pt x="92" y="1079"/>
                  </a:cubicBezTo>
                  <a:close/>
                  <a:moveTo>
                    <a:pt x="95" y="1043"/>
                  </a:moveTo>
                  <a:cubicBezTo>
                    <a:pt x="95" y="1043"/>
                    <a:pt x="95" y="1043"/>
                    <a:pt x="95" y="1043"/>
                  </a:cubicBezTo>
                  <a:cubicBezTo>
                    <a:pt x="95" y="1042"/>
                    <a:pt x="94" y="1041"/>
                    <a:pt x="93" y="1042"/>
                  </a:cubicBezTo>
                  <a:cubicBezTo>
                    <a:pt x="93" y="1042"/>
                    <a:pt x="93" y="1042"/>
                    <a:pt x="93" y="1043"/>
                  </a:cubicBezTo>
                  <a:cubicBezTo>
                    <a:pt x="93" y="1043"/>
                    <a:pt x="94" y="1043"/>
                    <a:pt x="95" y="1043"/>
                  </a:cubicBezTo>
                  <a:close/>
                  <a:moveTo>
                    <a:pt x="99" y="1042"/>
                  </a:moveTo>
                  <a:cubicBezTo>
                    <a:pt x="98" y="1043"/>
                    <a:pt x="100" y="1043"/>
                    <a:pt x="99" y="1042"/>
                  </a:cubicBezTo>
                  <a:cubicBezTo>
                    <a:pt x="99" y="1042"/>
                    <a:pt x="99" y="1042"/>
                    <a:pt x="99" y="1042"/>
                  </a:cubicBezTo>
                  <a:close/>
                  <a:moveTo>
                    <a:pt x="94" y="1083"/>
                  </a:moveTo>
                  <a:cubicBezTo>
                    <a:pt x="94" y="1084"/>
                    <a:pt x="94" y="1084"/>
                    <a:pt x="93" y="1084"/>
                  </a:cubicBezTo>
                  <a:cubicBezTo>
                    <a:pt x="93" y="1084"/>
                    <a:pt x="93" y="1084"/>
                    <a:pt x="93" y="1084"/>
                  </a:cubicBezTo>
                  <a:cubicBezTo>
                    <a:pt x="93" y="1084"/>
                    <a:pt x="94" y="1084"/>
                    <a:pt x="94" y="1083"/>
                  </a:cubicBezTo>
                  <a:close/>
                  <a:moveTo>
                    <a:pt x="100" y="1040"/>
                  </a:moveTo>
                  <a:cubicBezTo>
                    <a:pt x="99" y="1040"/>
                    <a:pt x="99" y="1040"/>
                    <a:pt x="99" y="1040"/>
                  </a:cubicBezTo>
                  <a:cubicBezTo>
                    <a:pt x="99" y="1041"/>
                    <a:pt x="99" y="1041"/>
                    <a:pt x="99" y="1041"/>
                  </a:cubicBezTo>
                  <a:cubicBezTo>
                    <a:pt x="99" y="1041"/>
                    <a:pt x="99" y="1041"/>
                    <a:pt x="100" y="1041"/>
                  </a:cubicBezTo>
                  <a:cubicBezTo>
                    <a:pt x="100" y="1041"/>
                    <a:pt x="100" y="1041"/>
                    <a:pt x="100" y="1040"/>
                  </a:cubicBezTo>
                  <a:close/>
                  <a:moveTo>
                    <a:pt x="100" y="1053"/>
                  </a:moveTo>
                  <a:cubicBezTo>
                    <a:pt x="100" y="1054"/>
                    <a:pt x="99" y="1054"/>
                    <a:pt x="98" y="1055"/>
                  </a:cubicBezTo>
                  <a:cubicBezTo>
                    <a:pt x="98" y="1056"/>
                    <a:pt x="98" y="1057"/>
                    <a:pt x="97" y="1058"/>
                  </a:cubicBezTo>
                  <a:cubicBezTo>
                    <a:pt x="97" y="1058"/>
                    <a:pt x="97" y="1058"/>
                    <a:pt x="97" y="1058"/>
                  </a:cubicBezTo>
                  <a:cubicBezTo>
                    <a:pt x="97" y="1059"/>
                    <a:pt x="97" y="1059"/>
                    <a:pt x="97" y="1059"/>
                  </a:cubicBezTo>
                  <a:cubicBezTo>
                    <a:pt x="97" y="1059"/>
                    <a:pt x="97" y="1059"/>
                    <a:pt x="97" y="1058"/>
                  </a:cubicBezTo>
                  <a:cubicBezTo>
                    <a:pt x="98" y="1059"/>
                    <a:pt x="98" y="1059"/>
                    <a:pt x="98" y="1059"/>
                  </a:cubicBezTo>
                  <a:cubicBezTo>
                    <a:pt x="99" y="1058"/>
                    <a:pt x="100" y="1057"/>
                    <a:pt x="100" y="1056"/>
                  </a:cubicBezTo>
                  <a:cubicBezTo>
                    <a:pt x="100" y="1056"/>
                    <a:pt x="100" y="1056"/>
                    <a:pt x="100" y="1056"/>
                  </a:cubicBezTo>
                  <a:cubicBezTo>
                    <a:pt x="100" y="1056"/>
                    <a:pt x="99" y="1055"/>
                    <a:pt x="100" y="1054"/>
                  </a:cubicBezTo>
                  <a:cubicBezTo>
                    <a:pt x="100" y="1054"/>
                    <a:pt x="100" y="1053"/>
                    <a:pt x="100" y="1053"/>
                  </a:cubicBezTo>
                  <a:cubicBezTo>
                    <a:pt x="100" y="1053"/>
                    <a:pt x="100" y="1053"/>
                    <a:pt x="100" y="1053"/>
                  </a:cubicBezTo>
                  <a:cubicBezTo>
                    <a:pt x="100" y="1053"/>
                    <a:pt x="101" y="1053"/>
                    <a:pt x="100" y="1053"/>
                  </a:cubicBezTo>
                  <a:close/>
                  <a:moveTo>
                    <a:pt x="99" y="1047"/>
                  </a:moveTo>
                  <a:cubicBezTo>
                    <a:pt x="99" y="1046"/>
                    <a:pt x="100" y="1045"/>
                    <a:pt x="100" y="1044"/>
                  </a:cubicBezTo>
                  <a:cubicBezTo>
                    <a:pt x="100" y="1044"/>
                    <a:pt x="99" y="1046"/>
                    <a:pt x="99" y="1046"/>
                  </a:cubicBezTo>
                  <a:cubicBezTo>
                    <a:pt x="98" y="1047"/>
                    <a:pt x="98" y="1048"/>
                    <a:pt x="99" y="1047"/>
                  </a:cubicBezTo>
                  <a:close/>
                  <a:moveTo>
                    <a:pt x="1068" y="807"/>
                  </a:moveTo>
                  <a:cubicBezTo>
                    <a:pt x="1068" y="807"/>
                    <a:pt x="1068" y="808"/>
                    <a:pt x="1069" y="808"/>
                  </a:cubicBezTo>
                  <a:cubicBezTo>
                    <a:pt x="1068" y="808"/>
                    <a:pt x="1068" y="807"/>
                    <a:pt x="1068" y="807"/>
                  </a:cubicBezTo>
                  <a:close/>
                  <a:moveTo>
                    <a:pt x="1067" y="804"/>
                  </a:moveTo>
                  <a:cubicBezTo>
                    <a:pt x="1065" y="800"/>
                    <a:pt x="1064" y="798"/>
                    <a:pt x="1065" y="801"/>
                  </a:cubicBezTo>
                  <a:cubicBezTo>
                    <a:pt x="1066" y="802"/>
                    <a:pt x="1068" y="806"/>
                    <a:pt x="1067" y="804"/>
                  </a:cubicBezTo>
                  <a:close/>
                  <a:moveTo>
                    <a:pt x="89" y="1040"/>
                  </a:moveTo>
                  <a:cubicBezTo>
                    <a:pt x="89" y="1040"/>
                    <a:pt x="89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9" y="1041"/>
                    <a:pt x="89" y="1040"/>
                    <a:pt x="89" y="1040"/>
                  </a:cubicBezTo>
                  <a:close/>
                  <a:moveTo>
                    <a:pt x="1064" y="766"/>
                  </a:moveTo>
                  <a:cubicBezTo>
                    <a:pt x="1064" y="766"/>
                    <a:pt x="1064" y="766"/>
                    <a:pt x="1064" y="766"/>
                  </a:cubicBezTo>
                  <a:cubicBezTo>
                    <a:pt x="1064" y="766"/>
                    <a:pt x="1063" y="765"/>
                    <a:pt x="1063" y="766"/>
                  </a:cubicBezTo>
                  <a:cubicBezTo>
                    <a:pt x="1063" y="766"/>
                    <a:pt x="1064" y="766"/>
                    <a:pt x="1064" y="766"/>
                  </a:cubicBezTo>
                  <a:close/>
                  <a:moveTo>
                    <a:pt x="91" y="1053"/>
                  </a:moveTo>
                  <a:cubicBezTo>
                    <a:pt x="91" y="1053"/>
                    <a:pt x="90" y="1053"/>
                    <a:pt x="90" y="1053"/>
                  </a:cubicBezTo>
                  <a:cubicBezTo>
                    <a:pt x="91" y="1054"/>
                    <a:pt x="91" y="1054"/>
                    <a:pt x="91" y="1053"/>
                  </a:cubicBezTo>
                  <a:cubicBezTo>
                    <a:pt x="91" y="1053"/>
                    <a:pt x="91" y="1053"/>
                    <a:pt x="91" y="1053"/>
                  </a:cubicBezTo>
                  <a:close/>
                  <a:moveTo>
                    <a:pt x="84" y="1069"/>
                  </a:moveTo>
                  <a:cubicBezTo>
                    <a:pt x="83" y="1069"/>
                    <a:pt x="83" y="1070"/>
                    <a:pt x="83" y="1071"/>
                  </a:cubicBezTo>
                  <a:cubicBezTo>
                    <a:pt x="83" y="1071"/>
                    <a:pt x="84" y="1070"/>
                    <a:pt x="85" y="1071"/>
                  </a:cubicBezTo>
                  <a:cubicBezTo>
                    <a:pt x="85" y="1071"/>
                    <a:pt x="86" y="1070"/>
                    <a:pt x="86" y="1070"/>
                  </a:cubicBezTo>
                  <a:cubicBezTo>
                    <a:pt x="85" y="1070"/>
                    <a:pt x="85" y="1070"/>
                    <a:pt x="84" y="1069"/>
                  </a:cubicBezTo>
                  <a:close/>
                  <a:moveTo>
                    <a:pt x="97" y="1051"/>
                  </a:moveTo>
                  <a:cubicBezTo>
                    <a:pt x="98" y="1051"/>
                    <a:pt x="98" y="1051"/>
                    <a:pt x="98" y="1050"/>
                  </a:cubicBezTo>
                  <a:cubicBezTo>
                    <a:pt x="99" y="1050"/>
                    <a:pt x="99" y="1048"/>
                    <a:pt x="99" y="1047"/>
                  </a:cubicBezTo>
                  <a:cubicBezTo>
                    <a:pt x="99" y="1047"/>
                    <a:pt x="98" y="1048"/>
                    <a:pt x="98" y="1048"/>
                  </a:cubicBezTo>
                  <a:cubicBezTo>
                    <a:pt x="97" y="1048"/>
                    <a:pt x="96" y="1050"/>
                    <a:pt x="97" y="1051"/>
                  </a:cubicBezTo>
                  <a:close/>
                  <a:moveTo>
                    <a:pt x="64" y="1071"/>
                  </a:moveTo>
                  <a:cubicBezTo>
                    <a:pt x="64" y="1071"/>
                    <a:pt x="64" y="1071"/>
                    <a:pt x="64" y="1071"/>
                  </a:cubicBezTo>
                  <a:cubicBezTo>
                    <a:pt x="64" y="1071"/>
                    <a:pt x="64" y="1071"/>
                    <a:pt x="64" y="1071"/>
                  </a:cubicBezTo>
                  <a:cubicBezTo>
                    <a:pt x="64" y="1071"/>
                    <a:pt x="64" y="1071"/>
                    <a:pt x="64" y="1071"/>
                  </a:cubicBezTo>
                  <a:close/>
                  <a:moveTo>
                    <a:pt x="1075" y="839"/>
                  </a:moveTo>
                  <a:cubicBezTo>
                    <a:pt x="1075" y="840"/>
                    <a:pt x="1076" y="840"/>
                    <a:pt x="1076" y="840"/>
                  </a:cubicBezTo>
                  <a:cubicBezTo>
                    <a:pt x="1075" y="839"/>
                    <a:pt x="1075" y="840"/>
                    <a:pt x="1075" y="839"/>
                  </a:cubicBezTo>
                  <a:close/>
                  <a:moveTo>
                    <a:pt x="1076" y="841"/>
                  </a:moveTo>
                  <a:cubicBezTo>
                    <a:pt x="1076" y="840"/>
                    <a:pt x="1076" y="840"/>
                    <a:pt x="1076" y="840"/>
                  </a:cubicBezTo>
                  <a:cubicBezTo>
                    <a:pt x="1076" y="840"/>
                    <a:pt x="1076" y="840"/>
                    <a:pt x="1076" y="841"/>
                  </a:cubicBezTo>
                  <a:cubicBezTo>
                    <a:pt x="1076" y="841"/>
                    <a:pt x="1076" y="841"/>
                    <a:pt x="1076" y="841"/>
                  </a:cubicBezTo>
                  <a:close/>
                  <a:moveTo>
                    <a:pt x="1082" y="828"/>
                  </a:moveTo>
                  <a:cubicBezTo>
                    <a:pt x="1082" y="828"/>
                    <a:pt x="1081" y="828"/>
                    <a:pt x="1081" y="828"/>
                  </a:cubicBezTo>
                  <a:cubicBezTo>
                    <a:pt x="1081" y="828"/>
                    <a:pt x="1081" y="829"/>
                    <a:pt x="1080" y="829"/>
                  </a:cubicBezTo>
                  <a:cubicBezTo>
                    <a:pt x="1080" y="829"/>
                    <a:pt x="1079" y="829"/>
                    <a:pt x="1080" y="830"/>
                  </a:cubicBezTo>
                  <a:cubicBezTo>
                    <a:pt x="1080" y="830"/>
                    <a:pt x="1080" y="829"/>
                    <a:pt x="1081" y="829"/>
                  </a:cubicBezTo>
                  <a:cubicBezTo>
                    <a:pt x="1081" y="829"/>
                    <a:pt x="1081" y="829"/>
                    <a:pt x="1081" y="829"/>
                  </a:cubicBezTo>
                  <a:cubicBezTo>
                    <a:pt x="1081" y="829"/>
                    <a:pt x="1081" y="829"/>
                    <a:pt x="1081" y="830"/>
                  </a:cubicBezTo>
                  <a:cubicBezTo>
                    <a:pt x="1081" y="829"/>
                    <a:pt x="1081" y="829"/>
                    <a:pt x="1081" y="829"/>
                  </a:cubicBezTo>
                  <a:cubicBezTo>
                    <a:pt x="1081" y="829"/>
                    <a:pt x="1081" y="829"/>
                    <a:pt x="1081" y="829"/>
                  </a:cubicBezTo>
                  <a:cubicBezTo>
                    <a:pt x="1081" y="829"/>
                    <a:pt x="1082" y="829"/>
                    <a:pt x="1082" y="828"/>
                  </a:cubicBezTo>
                  <a:close/>
                  <a:moveTo>
                    <a:pt x="1074" y="822"/>
                  </a:moveTo>
                  <a:cubicBezTo>
                    <a:pt x="1074" y="822"/>
                    <a:pt x="1075" y="822"/>
                    <a:pt x="1075" y="823"/>
                  </a:cubicBezTo>
                  <a:cubicBezTo>
                    <a:pt x="1076" y="822"/>
                    <a:pt x="1076" y="822"/>
                    <a:pt x="1076" y="822"/>
                  </a:cubicBezTo>
                  <a:cubicBezTo>
                    <a:pt x="1077" y="823"/>
                    <a:pt x="1077" y="823"/>
                    <a:pt x="1077" y="823"/>
                  </a:cubicBezTo>
                  <a:cubicBezTo>
                    <a:pt x="1077" y="824"/>
                    <a:pt x="1077" y="824"/>
                    <a:pt x="1077" y="824"/>
                  </a:cubicBezTo>
                  <a:cubicBezTo>
                    <a:pt x="1077" y="822"/>
                    <a:pt x="1077" y="822"/>
                    <a:pt x="1077" y="822"/>
                  </a:cubicBezTo>
                  <a:cubicBezTo>
                    <a:pt x="1077" y="822"/>
                    <a:pt x="1077" y="821"/>
                    <a:pt x="1077" y="821"/>
                  </a:cubicBezTo>
                  <a:cubicBezTo>
                    <a:pt x="1077" y="821"/>
                    <a:pt x="1077" y="822"/>
                    <a:pt x="1077" y="822"/>
                  </a:cubicBezTo>
                  <a:cubicBezTo>
                    <a:pt x="1080" y="828"/>
                    <a:pt x="1081" y="828"/>
                    <a:pt x="1078" y="821"/>
                  </a:cubicBezTo>
                  <a:cubicBezTo>
                    <a:pt x="1077" y="820"/>
                    <a:pt x="1076" y="820"/>
                    <a:pt x="1077" y="821"/>
                  </a:cubicBezTo>
                  <a:cubicBezTo>
                    <a:pt x="1076" y="820"/>
                    <a:pt x="1075" y="821"/>
                    <a:pt x="1074" y="822"/>
                  </a:cubicBezTo>
                  <a:close/>
                  <a:moveTo>
                    <a:pt x="1076" y="838"/>
                  </a:moveTo>
                  <a:cubicBezTo>
                    <a:pt x="1076" y="838"/>
                    <a:pt x="1076" y="838"/>
                    <a:pt x="1076" y="838"/>
                  </a:cubicBezTo>
                  <a:cubicBezTo>
                    <a:pt x="1076" y="838"/>
                    <a:pt x="1076" y="839"/>
                    <a:pt x="1076" y="839"/>
                  </a:cubicBezTo>
                  <a:cubicBezTo>
                    <a:pt x="1076" y="839"/>
                    <a:pt x="1076" y="839"/>
                    <a:pt x="1076" y="839"/>
                  </a:cubicBezTo>
                  <a:cubicBezTo>
                    <a:pt x="1076" y="839"/>
                    <a:pt x="1077" y="839"/>
                    <a:pt x="1077" y="840"/>
                  </a:cubicBezTo>
                  <a:cubicBezTo>
                    <a:pt x="1077" y="840"/>
                    <a:pt x="1077" y="840"/>
                    <a:pt x="1077" y="840"/>
                  </a:cubicBezTo>
                  <a:cubicBezTo>
                    <a:pt x="1077" y="840"/>
                    <a:pt x="1077" y="840"/>
                    <a:pt x="1077" y="840"/>
                  </a:cubicBezTo>
                  <a:cubicBezTo>
                    <a:pt x="1077" y="839"/>
                    <a:pt x="1077" y="839"/>
                    <a:pt x="1077" y="839"/>
                  </a:cubicBezTo>
                  <a:cubicBezTo>
                    <a:pt x="1077" y="839"/>
                    <a:pt x="1077" y="838"/>
                    <a:pt x="1077" y="838"/>
                  </a:cubicBezTo>
                  <a:cubicBezTo>
                    <a:pt x="1077" y="838"/>
                    <a:pt x="1077" y="838"/>
                    <a:pt x="1076" y="838"/>
                  </a:cubicBezTo>
                  <a:cubicBezTo>
                    <a:pt x="1076" y="838"/>
                    <a:pt x="1076" y="838"/>
                    <a:pt x="1076" y="838"/>
                  </a:cubicBezTo>
                  <a:cubicBezTo>
                    <a:pt x="1076" y="838"/>
                    <a:pt x="1076" y="838"/>
                    <a:pt x="1076" y="838"/>
                  </a:cubicBezTo>
                  <a:cubicBezTo>
                    <a:pt x="1076" y="837"/>
                    <a:pt x="1076" y="837"/>
                    <a:pt x="1076" y="837"/>
                  </a:cubicBezTo>
                  <a:cubicBezTo>
                    <a:pt x="1076" y="837"/>
                    <a:pt x="1076" y="837"/>
                    <a:pt x="1075" y="836"/>
                  </a:cubicBezTo>
                  <a:cubicBezTo>
                    <a:pt x="1075" y="835"/>
                    <a:pt x="1074" y="834"/>
                    <a:pt x="1074" y="835"/>
                  </a:cubicBezTo>
                  <a:cubicBezTo>
                    <a:pt x="1075" y="836"/>
                    <a:pt x="1075" y="837"/>
                    <a:pt x="1076" y="838"/>
                  </a:cubicBezTo>
                  <a:cubicBezTo>
                    <a:pt x="1076" y="838"/>
                    <a:pt x="1076" y="838"/>
                    <a:pt x="1076" y="838"/>
                  </a:cubicBezTo>
                  <a:close/>
                  <a:moveTo>
                    <a:pt x="188" y="1052"/>
                  </a:moveTo>
                  <a:cubicBezTo>
                    <a:pt x="188" y="1052"/>
                    <a:pt x="188" y="1052"/>
                    <a:pt x="188" y="1052"/>
                  </a:cubicBezTo>
                  <a:cubicBezTo>
                    <a:pt x="188" y="1052"/>
                    <a:pt x="188" y="1052"/>
                    <a:pt x="188" y="1052"/>
                  </a:cubicBezTo>
                  <a:cubicBezTo>
                    <a:pt x="188" y="1051"/>
                    <a:pt x="188" y="1051"/>
                    <a:pt x="188" y="1051"/>
                  </a:cubicBezTo>
                  <a:lnTo>
                    <a:pt x="188" y="1052"/>
                  </a:lnTo>
                  <a:close/>
                  <a:moveTo>
                    <a:pt x="185" y="1053"/>
                  </a:moveTo>
                  <a:cubicBezTo>
                    <a:pt x="185" y="1053"/>
                    <a:pt x="185" y="1053"/>
                    <a:pt x="185" y="1053"/>
                  </a:cubicBezTo>
                  <a:cubicBezTo>
                    <a:pt x="185" y="1053"/>
                    <a:pt x="185" y="1053"/>
                    <a:pt x="185" y="1053"/>
                  </a:cubicBezTo>
                  <a:cubicBezTo>
                    <a:pt x="185" y="1053"/>
                    <a:pt x="185" y="1053"/>
                    <a:pt x="185" y="1053"/>
                  </a:cubicBezTo>
                  <a:close/>
                  <a:moveTo>
                    <a:pt x="186" y="1054"/>
                  </a:moveTo>
                  <a:cubicBezTo>
                    <a:pt x="186" y="1054"/>
                    <a:pt x="185" y="1055"/>
                    <a:pt x="186" y="1055"/>
                  </a:cubicBezTo>
                  <a:cubicBezTo>
                    <a:pt x="186" y="1055"/>
                    <a:pt x="187" y="1054"/>
                    <a:pt x="186" y="1054"/>
                  </a:cubicBezTo>
                  <a:close/>
                  <a:moveTo>
                    <a:pt x="184" y="1049"/>
                  </a:moveTo>
                  <a:cubicBezTo>
                    <a:pt x="184" y="1049"/>
                    <a:pt x="184" y="1049"/>
                    <a:pt x="184" y="1049"/>
                  </a:cubicBezTo>
                  <a:cubicBezTo>
                    <a:pt x="184" y="1049"/>
                    <a:pt x="184" y="1049"/>
                    <a:pt x="184" y="1049"/>
                  </a:cubicBezTo>
                  <a:close/>
                  <a:moveTo>
                    <a:pt x="1078" y="845"/>
                  </a:moveTo>
                  <a:cubicBezTo>
                    <a:pt x="1078" y="846"/>
                    <a:pt x="1080" y="846"/>
                    <a:pt x="1079" y="845"/>
                  </a:cubicBezTo>
                  <a:cubicBezTo>
                    <a:pt x="1079" y="845"/>
                    <a:pt x="1078" y="845"/>
                    <a:pt x="1078" y="845"/>
                  </a:cubicBezTo>
                  <a:close/>
                  <a:moveTo>
                    <a:pt x="180" y="1088"/>
                  </a:moveTo>
                  <a:cubicBezTo>
                    <a:pt x="180" y="1088"/>
                    <a:pt x="180" y="1088"/>
                    <a:pt x="180" y="1088"/>
                  </a:cubicBezTo>
                  <a:cubicBezTo>
                    <a:pt x="180" y="1088"/>
                    <a:pt x="180" y="1088"/>
                    <a:pt x="181" y="1088"/>
                  </a:cubicBezTo>
                  <a:cubicBezTo>
                    <a:pt x="180" y="1088"/>
                    <a:pt x="180" y="1088"/>
                    <a:pt x="180" y="1088"/>
                  </a:cubicBezTo>
                  <a:cubicBezTo>
                    <a:pt x="180" y="1088"/>
                    <a:pt x="180" y="1088"/>
                    <a:pt x="180" y="1088"/>
                  </a:cubicBezTo>
                  <a:close/>
                  <a:moveTo>
                    <a:pt x="184" y="1050"/>
                  </a:moveTo>
                  <a:cubicBezTo>
                    <a:pt x="184" y="1051"/>
                    <a:pt x="184" y="1051"/>
                    <a:pt x="184" y="1051"/>
                  </a:cubicBezTo>
                  <a:cubicBezTo>
                    <a:pt x="184" y="1050"/>
                    <a:pt x="184" y="1050"/>
                    <a:pt x="184" y="1050"/>
                  </a:cubicBezTo>
                  <a:close/>
                  <a:moveTo>
                    <a:pt x="177" y="1090"/>
                  </a:moveTo>
                  <a:cubicBezTo>
                    <a:pt x="177" y="1090"/>
                    <a:pt x="178" y="1090"/>
                    <a:pt x="178" y="1089"/>
                  </a:cubicBezTo>
                  <a:cubicBezTo>
                    <a:pt x="177" y="1089"/>
                    <a:pt x="177" y="1090"/>
                    <a:pt x="177" y="1090"/>
                  </a:cubicBezTo>
                  <a:close/>
                  <a:moveTo>
                    <a:pt x="176" y="1060"/>
                  </a:moveTo>
                  <a:cubicBezTo>
                    <a:pt x="176" y="1060"/>
                    <a:pt x="175" y="1060"/>
                    <a:pt x="175" y="1060"/>
                  </a:cubicBezTo>
                  <a:cubicBezTo>
                    <a:pt x="175" y="1060"/>
                    <a:pt x="175" y="1060"/>
                    <a:pt x="175" y="1060"/>
                  </a:cubicBezTo>
                  <a:cubicBezTo>
                    <a:pt x="175" y="1060"/>
                    <a:pt x="175" y="1060"/>
                    <a:pt x="175" y="1060"/>
                  </a:cubicBezTo>
                  <a:cubicBezTo>
                    <a:pt x="175" y="1060"/>
                    <a:pt x="175" y="1060"/>
                    <a:pt x="175" y="1061"/>
                  </a:cubicBezTo>
                  <a:cubicBezTo>
                    <a:pt x="175" y="1060"/>
                    <a:pt x="175" y="1060"/>
                    <a:pt x="176" y="1060"/>
                  </a:cubicBezTo>
                  <a:cubicBezTo>
                    <a:pt x="176" y="1060"/>
                    <a:pt x="176" y="1060"/>
                    <a:pt x="176" y="1060"/>
                  </a:cubicBezTo>
                  <a:cubicBezTo>
                    <a:pt x="176" y="1060"/>
                    <a:pt x="176" y="1060"/>
                    <a:pt x="176" y="1060"/>
                  </a:cubicBezTo>
                  <a:close/>
                  <a:moveTo>
                    <a:pt x="177" y="1049"/>
                  </a:moveTo>
                  <a:cubicBezTo>
                    <a:pt x="177" y="1048"/>
                    <a:pt x="177" y="1046"/>
                    <a:pt x="176" y="1046"/>
                  </a:cubicBezTo>
                  <a:cubicBezTo>
                    <a:pt x="176" y="1047"/>
                    <a:pt x="176" y="1047"/>
                    <a:pt x="176" y="1048"/>
                  </a:cubicBezTo>
                  <a:cubicBezTo>
                    <a:pt x="175" y="1049"/>
                    <a:pt x="175" y="1049"/>
                    <a:pt x="175" y="1050"/>
                  </a:cubicBezTo>
                  <a:cubicBezTo>
                    <a:pt x="175" y="1050"/>
                    <a:pt x="176" y="1049"/>
                    <a:pt x="176" y="1048"/>
                  </a:cubicBezTo>
                  <a:cubicBezTo>
                    <a:pt x="176" y="1048"/>
                    <a:pt x="176" y="1048"/>
                    <a:pt x="176" y="1048"/>
                  </a:cubicBezTo>
                  <a:cubicBezTo>
                    <a:pt x="176" y="1048"/>
                    <a:pt x="176" y="1049"/>
                    <a:pt x="176" y="1049"/>
                  </a:cubicBezTo>
                  <a:cubicBezTo>
                    <a:pt x="176" y="1049"/>
                    <a:pt x="176" y="1049"/>
                    <a:pt x="176" y="1049"/>
                  </a:cubicBezTo>
                  <a:cubicBezTo>
                    <a:pt x="175" y="1050"/>
                    <a:pt x="175" y="1053"/>
                    <a:pt x="177" y="1053"/>
                  </a:cubicBezTo>
                  <a:cubicBezTo>
                    <a:pt x="178" y="1052"/>
                    <a:pt x="178" y="1052"/>
                    <a:pt x="179" y="1051"/>
                  </a:cubicBezTo>
                  <a:cubicBezTo>
                    <a:pt x="179" y="1049"/>
                    <a:pt x="178" y="1049"/>
                    <a:pt x="177" y="1049"/>
                  </a:cubicBezTo>
                  <a:close/>
                  <a:moveTo>
                    <a:pt x="181" y="1086"/>
                  </a:moveTo>
                  <a:cubicBezTo>
                    <a:pt x="181" y="1086"/>
                    <a:pt x="181" y="1087"/>
                    <a:pt x="181" y="1087"/>
                  </a:cubicBezTo>
                  <a:cubicBezTo>
                    <a:pt x="182" y="1087"/>
                    <a:pt x="182" y="1089"/>
                    <a:pt x="182" y="1089"/>
                  </a:cubicBezTo>
                  <a:cubicBezTo>
                    <a:pt x="183" y="1088"/>
                    <a:pt x="183" y="1087"/>
                    <a:pt x="183" y="1086"/>
                  </a:cubicBezTo>
                  <a:cubicBezTo>
                    <a:pt x="182" y="1087"/>
                    <a:pt x="182" y="1086"/>
                    <a:pt x="181" y="1086"/>
                  </a:cubicBezTo>
                  <a:close/>
                  <a:moveTo>
                    <a:pt x="183" y="1049"/>
                  </a:moveTo>
                  <a:cubicBezTo>
                    <a:pt x="183" y="1049"/>
                    <a:pt x="183" y="1049"/>
                    <a:pt x="183" y="1049"/>
                  </a:cubicBezTo>
                  <a:cubicBezTo>
                    <a:pt x="183" y="1049"/>
                    <a:pt x="183" y="1049"/>
                    <a:pt x="183" y="1049"/>
                  </a:cubicBezTo>
                  <a:cubicBezTo>
                    <a:pt x="183" y="1049"/>
                    <a:pt x="183" y="1049"/>
                    <a:pt x="183" y="1049"/>
                  </a:cubicBezTo>
                  <a:close/>
                  <a:moveTo>
                    <a:pt x="183" y="1049"/>
                  </a:moveTo>
                  <a:cubicBezTo>
                    <a:pt x="183" y="1049"/>
                    <a:pt x="183" y="1049"/>
                    <a:pt x="183" y="1049"/>
                  </a:cubicBezTo>
                  <a:cubicBezTo>
                    <a:pt x="183" y="1049"/>
                    <a:pt x="183" y="1049"/>
                    <a:pt x="183" y="1049"/>
                  </a:cubicBezTo>
                  <a:close/>
                  <a:moveTo>
                    <a:pt x="183" y="1049"/>
                  </a:moveTo>
                  <a:cubicBezTo>
                    <a:pt x="183" y="1049"/>
                    <a:pt x="183" y="1049"/>
                    <a:pt x="183" y="1049"/>
                  </a:cubicBezTo>
                  <a:cubicBezTo>
                    <a:pt x="183" y="1049"/>
                    <a:pt x="183" y="1049"/>
                    <a:pt x="182" y="1049"/>
                  </a:cubicBezTo>
                  <a:cubicBezTo>
                    <a:pt x="183" y="1049"/>
                    <a:pt x="183" y="1050"/>
                    <a:pt x="183" y="1049"/>
                  </a:cubicBezTo>
                  <a:close/>
                  <a:moveTo>
                    <a:pt x="182" y="1063"/>
                  </a:moveTo>
                  <a:cubicBezTo>
                    <a:pt x="181" y="1063"/>
                    <a:pt x="182" y="1064"/>
                    <a:pt x="182" y="1065"/>
                  </a:cubicBezTo>
                  <a:cubicBezTo>
                    <a:pt x="182" y="1065"/>
                    <a:pt x="182" y="1065"/>
                    <a:pt x="183" y="1065"/>
                  </a:cubicBezTo>
                  <a:cubicBezTo>
                    <a:pt x="184" y="1064"/>
                    <a:pt x="184" y="1064"/>
                    <a:pt x="184" y="1063"/>
                  </a:cubicBezTo>
                  <a:cubicBezTo>
                    <a:pt x="183" y="1063"/>
                    <a:pt x="182" y="1062"/>
                    <a:pt x="182" y="1063"/>
                  </a:cubicBezTo>
                  <a:close/>
                  <a:moveTo>
                    <a:pt x="1086" y="841"/>
                  </a:moveTo>
                  <a:cubicBezTo>
                    <a:pt x="1087" y="842"/>
                    <a:pt x="1088" y="841"/>
                    <a:pt x="1087" y="840"/>
                  </a:cubicBezTo>
                  <a:cubicBezTo>
                    <a:pt x="1086" y="841"/>
                    <a:pt x="1086" y="841"/>
                    <a:pt x="1086" y="841"/>
                  </a:cubicBezTo>
                  <a:close/>
                  <a:moveTo>
                    <a:pt x="193" y="1045"/>
                  </a:moveTo>
                  <a:cubicBezTo>
                    <a:pt x="193" y="1044"/>
                    <a:pt x="194" y="1045"/>
                    <a:pt x="194" y="1044"/>
                  </a:cubicBezTo>
                  <a:cubicBezTo>
                    <a:pt x="194" y="1044"/>
                    <a:pt x="194" y="1044"/>
                    <a:pt x="194" y="1043"/>
                  </a:cubicBezTo>
                  <a:cubicBezTo>
                    <a:pt x="193" y="1043"/>
                    <a:pt x="193" y="1044"/>
                    <a:pt x="193" y="1045"/>
                  </a:cubicBezTo>
                  <a:close/>
                  <a:moveTo>
                    <a:pt x="186" y="1048"/>
                  </a:moveTo>
                  <a:cubicBezTo>
                    <a:pt x="186" y="1049"/>
                    <a:pt x="187" y="1051"/>
                    <a:pt x="188" y="1050"/>
                  </a:cubicBezTo>
                  <a:cubicBezTo>
                    <a:pt x="190" y="1049"/>
                    <a:pt x="187" y="1046"/>
                    <a:pt x="186" y="1048"/>
                  </a:cubicBezTo>
                  <a:close/>
                  <a:moveTo>
                    <a:pt x="191" y="1047"/>
                  </a:moveTo>
                  <a:cubicBezTo>
                    <a:pt x="191" y="1048"/>
                    <a:pt x="191" y="1048"/>
                    <a:pt x="192" y="1049"/>
                  </a:cubicBezTo>
                  <a:cubicBezTo>
                    <a:pt x="192" y="1048"/>
                    <a:pt x="191" y="1047"/>
                    <a:pt x="191" y="1047"/>
                  </a:cubicBezTo>
                  <a:close/>
                  <a:moveTo>
                    <a:pt x="195" y="1049"/>
                  </a:move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4" y="1049"/>
                    <a:pt x="194" y="1049"/>
                    <a:pt x="194" y="1049"/>
                  </a:cubicBezTo>
                  <a:cubicBezTo>
                    <a:pt x="194" y="1049"/>
                    <a:pt x="193" y="1049"/>
                    <a:pt x="193" y="1049"/>
                  </a:cubicBezTo>
                  <a:cubicBezTo>
                    <a:pt x="193" y="1051"/>
                    <a:pt x="194" y="1052"/>
                    <a:pt x="195" y="1052"/>
                  </a:cubicBezTo>
                  <a:cubicBezTo>
                    <a:pt x="195" y="1051"/>
                    <a:pt x="196" y="1051"/>
                    <a:pt x="196" y="1051"/>
                  </a:cubicBezTo>
                  <a:cubicBezTo>
                    <a:pt x="196" y="1050"/>
                    <a:pt x="195" y="1050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lose/>
                  <a:moveTo>
                    <a:pt x="194" y="1049"/>
                  </a:moveTo>
                  <a:cubicBezTo>
                    <a:pt x="194" y="1049"/>
                    <a:pt x="194" y="1049"/>
                    <a:pt x="194" y="1049"/>
                  </a:cubicBezTo>
                  <a:cubicBezTo>
                    <a:pt x="194" y="1049"/>
                    <a:pt x="194" y="1049"/>
                    <a:pt x="194" y="1049"/>
                  </a:cubicBezTo>
                  <a:close/>
                  <a:moveTo>
                    <a:pt x="194" y="1049"/>
                  </a:moveTo>
                  <a:cubicBezTo>
                    <a:pt x="194" y="1049"/>
                    <a:pt x="194" y="1049"/>
                    <a:pt x="194" y="1049"/>
                  </a:cubicBezTo>
                  <a:cubicBezTo>
                    <a:pt x="194" y="1049"/>
                    <a:pt x="194" y="1049"/>
                    <a:pt x="194" y="1049"/>
                  </a:cubicBezTo>
                  <a:cubicBezTo>
                    <a:pt x="194" y="1049"/>
                    <a:pt x="194" y="1049"/>
                    <a:pt x="194" y="1049"/>
                  </a:cubicBezTo>
                  <a:close/>
                  <a:moveTo>
                    <a:pt x="1080" y="843"/>
                  </a:moveTo>
                  <a:cubicBezTo>
                    <a:pt x="1079" y="844"/>
                    <a:pt x="1079" y="844"/>
                    <a:pt x="1079" y="844"/>
                  </a:cubicBezTo>
                  <a:cubicBezTo>
                    <a:pt x="1079" y="843"/>
                    <a:pt x="1079" y="842"/>
                    <a:pt x="1078" y="841"/>
                  </a:cubicBezTo>
                  <a:cubicBezTo>
                    <a:pt x="1078" y="841"/>
                    <a:pt x="1077" y="841"/>
                    <a:pt x="1079" y="844"/>
                  </a:cubicBezTo>
                  <a:cubicBezTo>
                    <a:pt x="1079" y="844"/>
                    <a:pt x="1079" y="845"/>
                    <a:pt x="1079" y="845"/>
                  </a:cubicBezTo>
                  <a:cubicBezTo>
                    <a:pt x="1079" y="845"/>
                    <a:pt x="1079" y="845"/>
                    <a:pt x="1079" y="845"/>
                  </a:cubicBezTo>
                  <a:cubicBezTo>
                    <a:pt x="1079" y="845"/>
                    <a:pt x="1079" y="845"/>
                    <a:pt x="1079" y="845"/>
                  </a:cubicBezTo>
                  <a:cubicBezTo>
                    <a:pt x="1079" y="845"/>
                    <a:pt x="1079" y="845"/>
                    <a:pt x="1079" y="845"/>
                  </a:cubicBezTo>
                  <a:cubicBezTo>
                    <a:pt x="1081" y="845"/>
                    <a:pt x="1081" y="844"/>
                    <a:pt x="1080" y="843"/>
                  </a:cubicBezTo>
                  <a:close/>
                  <a:moveTo>
                    <a:pt x="175" y="1058"/>
                  </a:moveTo>
                  <a:cubicBezTo>
                    <a:pt x="175" y="1058"/>
                    <a:pt x="175" y="1058"/>
                    <a:pt x="175" y="1058"/>
                  </a:cubicBezTo>
                  <a:cubicBezTo>
                    <a:pt x="175" y="1058"/>
                    <a:pt x="175" y="1059"/>
                    <a:pt x="175" y="1059"/>
                  </a:cubicBezTo>
                  <a:cubicBezTo>
                    <a:pt x="175" y="1059"/>
                    <a:pt x="175" y="1059"/>
                    <a:pt x="175" y="1059"/>
                  </a:cubicBezTo>
                  <a:cubicBezTo>
                    <a:pt x="175" y="1058"/>
                    <a:pt x="175" y="1058"/>
                    <a:pt x="175" y="1058"/>
                  </a:cubicBezTo>
                  <a:close/>
                  <a:moveTo>
                    <a:pt x="195" y="1046"/>
                  </a:moveTo>
                  <a:cubicBezTo>
                    <a:pt x="196" y="1047"/>
                    <a:pt x="196" y="1046"/>
                    <a:pt x="196" y="1046"/>
                  </a:cubicBezTo>
                  <a:cubicBezTo>
                    <a:pt x="196" y="1046"/>
                    <a:pt x="196" y="1046"/>
                    <a:pt x="196" y="1046"/>
                  </a:cubicBezTo>
                  <a:cubicBezTo>
                    <a:pt x="197" y="1046"/>
                    <a:pt x="197" y="1046"/>
                    <a:pt x="197" y="1046"/>
                  </a:cubicBezTo>
                  <a:cubicBezTo>
                    <a:pt x="196" y="1046"/>
                    <a:pt x="196" y="1046"/>
                    <a:pt x="196" y="1046"/>
                  </a:cubicBezTo>
                  <a:cubicBezTo>
                    <a:pt x="196" y="1046"/>
                    <a:pt x="196" y="1046"/>
                    <a:pt x="196" y="1046"/>
                  </a:cubicBezTo>
                  <a:cubicBezTo>
                    <a:pt x="196" y="1046"/>
                    <a:pt x="195" y="1046"/>
                    <a:pt x="195" y="1046"/>
                  </a:cubicBezTo>
                  <a:close/>
                  <a:moveTo>
                    <a:pt x="192" y="1047"/>
                  </a:moveTo>
                  <a:cubicBezTo>
                    <a:pt x="193" y="1047"/>
                    <a:pt x="193" y="1046"/>
                    <a:pt x="193" y="1046"/>
                  </a:cubicBezTo>
                  <a:cubicBezTo>
                    <a:pt x="193" y="1045"/>
                    <a:pt x="192" y="1046"/>
                    <a:pt x="192" y="1047"/>
                  </a:cubicBezTo>
                  <a:close/>
                  <a:moveTo>
                    <a:pt x="186" y="1043"/>
                  </a:moveTo>
                  <a:cubicBezTo>
                    <a:pt x="187" y="1043"/>
                    <a:pt x="187" y="1043"/>
                    <a:pt x="187" y="1043"/>
                  </a:cubicBezTo>
                  <a:cubicBezTo>
                    <a:pt x="187" y="1043"/>
                    <a:pt x="187" y="1043"/>
                    <a:pt x="187" y="1043"/>
                  </a:cubicBezTo>
                  <a:cubicBezTo>
                    <a:pt x="187" y="1043"/>
                    <a:pt x="187" y="1043"/>
                    <a:pt x="186" y="1043"/>
                  </a:cubicBezTo>
                  <a:close/>
                  <a:moveTo>
                    <a:pt x="187" y="1046"/>
                  </a:moveTo>
                  <a:cubicBezTo>
                    <a:pt x="187" y="1045"/>
                    <a:pt x="187" y="1045"/>
                    <a:pt x="187" y="1045"/>
                  </a:cubicBezTo>
                  <a:cubicBezTo>
                    <a:pt x="187" y="1045"/>
                    <a:pt x="187" y="1045"/>
                    <a:pt x="187" y="1045"/>
                  </a:cubicBezTo>
                  <a:cubicBezTo>
                    <a:pt x="187" y="1045"/>
                    <a:pt x="187" y="1045"/>
                    <a:pt x="187" y="1045"/>
                  </a:cubicBezTo>
                  <a:cubicBezTo>
                    <a:pt x="187" y="1045"/>
                    <a:pt x="187" y="1045"/>
                    <a:pt x="187" y="1046"/>
                  </a:cubicBezTo>
                  <a:close/>
                  <a:moveTo>
                    <a:pt x="188" y="1046"/>
                  </a:moveTo>
                  <a:cubicBezTo>
                    <a:pt x="187" y="1047"/>
                    <a:pt x="188" y="1048"/>
                    <a:pt x="189" y="1047"/>
                  </a:cubicBezTo>
                  <a:cubicBezTo>
                    <a:pt x="189" y="1046"/>
                    <a:pt x="189" y="1046"/>
                    <a:pt x="188" y="1046"/>
                  </a:cubicBezTo>
                  <a:close/>
                  <a:moveTo>
                    <a:pt x="191" y="1057"/>
                  </a:moveTo>
                  <a:cubicBezTo>
                    <a:pt x="191" y="1058"/>
                    <a:pt x="191" y="1058"/>
                    <a:pt x="191" y="1058"/>
                  </a:cubicBezTo>
                  <a:cubicBezTo>
                    <a:pt x="191" y="1058"/>
                    <a:pt x="192" y="1058"/>
                    <a:pt x="192" y="1057"/>
                  </a:cubicBezTo>
                  <a:cubicBezTo>
                    <a:pt x="191" y="1058"/>
                    <a:pt x="191" y="1057"/>
                    <a:pt x="191" y="1057"/>
                  </a:cubicBezTo>
                  <a:close/>
                  <a:moveTo>
                    <a:pt x="188" y="1043"/>
                  </a:moveTo>
                  <a:cubicBezTo>
                    <a:pt x="188" y="1043"/>
                    <a:pt x="187" y="1043"/>
                    <a:pt x="187" y="1043"/>
                  </a:cubicBezTo>
                  <a:cubicBezTo>
                    <a:pt x="187" y="1043"/>
                    <a:pt x="187" y="1043"/>
                    <a:pt x="187" y="1044"/>
                  </a:cubicBezTo>
                  <a:cubicBezTo>
                    <a:pt x="189" y="1044"/>
                    <a:pt x="190" y="1043"/>
                    <a:pt x="188" y="1043"/>
                  </a:cubicBezTo>
                  <a:close/>
                  <a:moveTo>
                    <a:pt x="191" y="1045"/>
                  </a:moveTo>
                  <a:cubicBezTo>
                    <a:pt x="191" y="1045"/>
                    <a:pt x="190" y="1046"/>
                    <a:pt x="191" y="1046"/>
                  </a:cubicBezTo>
                  <a:cubicBezTo>
                    <a:pt x="191" y="1046"/>
                    <a:pt x="191" y="1046"/>
                    <a:pt x="191" y="1045"/>
                  </a:cubicBezTo>
                  <a:close/>
                  <a:moveTo>
                    <a:pt x="189" y="1050"/>
                  </a:moveTo>
                  <a:cubicBezTo>
                    <a:pt x="189" y="1051"/>
                    <a:pt x="190" y="1052"/>
                    <a:pt x="191" y="1051"/>
                  </a:cubicBezTo>
                  <a:cubicBezTo>
                    <a:pt x="191" y="1050"/>
                    <a:pt x="190" y="1049"/>
                    <a:pt x="189" y="1050"/>
                  </a:cubicBezTo>
                  <a:close/>
                  <a:moveTo>
                    <a:pt x="190" y="1045"/>
                  </a:moveTo>
                  <a:cubicBezTo>
                    <a:pt x="190" y="1045"/>
                    <a:pt x="189" y="1045"/>
                    <a:pt x="189" y="1045"/>
                  </a:cubicBezTo>
                  <a:cubicBezTo>
                    <a:pt x="189" y="1045"/>
                    <a:pt x="189" y="1045"/>
                    <a:pt x="189" y="1045"/>
                  </a:cubicBezTo>
                  <a:cubicBezTo>
                    <a:pt x="189" y="1045"/>
                    <a:pt x="189" y="1045"/>
                    <a:pt x="189" y="1044"/>
                  </a:cubicBezTo>
                  <a:cubicBezTo>
                    <a:pt x="189" y="1045"/>
                    <a:pt x="189" y="1045"/>
                    <a:pt x="189" y="1045"/>
                  </a:cubicBezTo>
                  <a:cubicBezTo>
                    <a:pt x="189" y="1045"/>
                    <a:pt x="189" y="1045"/>
                    <a:pt x="189" y="1045"/>
                  </a:cubicBezTo>
                  <a:cubicBezTo>
                    <a:pt x="188" y="1045"/>
                    <a:pt x="188" y="1046"/>
                    <a:pt x="189" y="1047"/>
                  </a:cubicBezTo>
                  <a:cubicBezTo>
                    <a:pt x="190" y="1047"/>
                    <a:pt x="191" y="1045"/>
                    <a:pt x="190" y="1045"/>
                  </a:cubicBezTo>
                  <a:close/>
                  <a:moveTo>
                    <a:pt x="1086" y="836"/>
                  </a:moveTo>
                  <a:cubicBezTo>
                    <a:pt x="1086" y="836"/>
                    <a:pt x="1086" y="836"/>
                    <a:pt x="1085" y="835"/>
                  </a:cubicBezTo>
                  <a:cubicBezTo>
                    <a:pt x="1085" y="835"/>
                    <a:pt x="1085" y="836"/>
                    <a:pt x="1085" y="836"/>
                  </a:cubicBezTo>
                  <a:cubicBezTo>
                    <a:pt x="1085" y="836"/>
                    <a:pt x="1082" y="838"/>
                    <a:pt x="1082" y="839"/>
                  </a:cubicBezTo>
                  <a:cubicBezTo>
                    <a:pt x="1082" y="839"/>
                    <a:pt x="1082" y="839"/>
                    <a:pt x="1083" y="839"/>
                  </a:cubicBezTo>
                  <a:cubicBezTo>
                    <a:pt x="1083" y="839"/>
                    <a:pt x="1083" y="838"/>
                    <a:pt x="1083" y="838"/>
                  </a:cubicBezTo>
                  <a:cubicBezTo>
                    <a:pt x="1083" y="839"/>
                    <a:pt x="1084" y="839"/>
                    <a:pt x="1084" y="838"/>
                  </a:cubicBezTo>
                  <a:cubicBezTo>
                    <a:pt x="1084" y="838"/>
                    <a:pt x="1084" y="838"/>
                    <a:pt x="1083" y="838"/>
                  </a:cubicBezTo>
                  <a:cubicBezTo>
                    <a:pt x="1084" y="838"/>
                    <a:pt x="1084" y="837"/>
                    <a:pt x="1084" y="837"/>
                  </a:cubicBezTo>
                  <a:cubicBezTo>
                    <a:pt x="1084" y="838"/>
                    <a:pt x="1085" y="838"/>
                    <a:pt x="1085" y="837"/>
                  </a:cubicBezTo>
                  <a:cubicBezTo>
                    <a:pt x="1085" y="837"/>
                    <a:pt x="1085" y="837"/>
                    <a:pt x="1085" y="837"/>
                  </a:cubicBezTo>
                  <a:cubicBezTo>
                    <a:pt x="1086" y="837"/>
                    <a:pt x="1087" y="837"/>
                    <a:pt x="1087" y="836"/>
                  </a:cubicBezTo>
                  <a:cubicBezTo>
                    <a:pt x="1086" y="836"/>
                    <a:pt x="1086" y="836"/>
                    <a:pt x="1086" y="836"/>
                  </a:cubicBezTo>
                  <a:close/>
                  <a:moveTo>
                    <a:pt x="167" y="1078"/>
                  </a:moveTo>
                  <a:cubicBezTo>
                    <a:pt x="166" y="1079"/>
                    <a:pt x="167" y="1080"/>
                    <a:pt x="168" y="1080"/>
                  </a:cubicBezTo>
                  <a:cubicBezTo>
                    <a:pt x="167" y="1079"/>
                    <a:pt x="167" y="1079"/>
                    <a:pt x="167" y="1078"/>
                  </a:cubicBezTo>
                  <a:close/>
                  <a:moveTo>
                    <a:pt x="168" y="1078"/>
                  </a:moveTo>
                  <a:cubicBezTo>
                    <a:pt x="168" y="1078"/>
                    <a:pt x="168" y="1078"/>
                    <a:pt x="168" y="1078"/>
                  </a:cubicBezTo>
                  <a:cubicBezTo>
                    <a:pt x="168" y="1078"/>
                    <a:pt x="168" y="1078"/>
                    <a:pt x="169" y="1077"/>
                  </a:cubicBezTo>
                  <a:cubicBezTo>
                    <a:pt x="168" y="1077"/>
                    <a:pt x="168" y="1077"/>
                    <a:pt x="168" y="1077"/>
                  </a:cubicBezTo>
                  <a:cubicBezTo>
                    <a:pt x="168" y="1077"/>
                    <a:pt x="168" y="1077"/>
                    <a:pt x="168" y="1077"/>
                  </a:cubicBezTo>
                  <a:cubicBezTo>
                    <a:pt x="168" y="1076"/>
                    <a:pt x="168" y="1075"/>
                    <a:pt x="167" y="1076"/>
                  </a:cubicBezTo>
                  <a:cubicBezTo>
                    <a:pt x="167" y="1076"/>
                    <a:pt x="167" y="1078"/>
                    <a:pt x="168" y="1078"/>
                  </a:cubicBezTo>
                  <a:close/>
                  <a:moveTo>
                    <a:pt x="167" y="1071"/>
                  </a:moveTo>
                  <a:cubicBezTo>
                    <a:pt x="167" y="1071"/>
                    <a:pt x="167" y="1071"/>
                    <a:pt x="167" y="1071"/>
                  </a:cubicBezTo>
                  <a:cubicBezTo>
                    <a:pt x="167" y="1070"/>
                    <a:pt x="166" y="1072"/>
                    <a:pt x="167" y="1071"/>
                  </a:cubicBezTo>
                  <a:close/>
                  <a:moveTo>
                    <a:pt x="167" y="1070"/>
                  </a:moveTo>
                  <a:cubicBezTo>
                    <a:pt x="166" y="1070"/>
                    <a:pt x="166" y="1070"/>
                    <a:pt x="166" y="1070"/>
                  </a:cubicBezTo>
                  <a:cubicBezTo>
                    <a:pt x="166" y="1070"/>
                    <a:pt x="166" y="1071"/>
                    <a:pt x="166" y="1071"/>
                  </a:cubicBezTo>
                  <a:cubicBezTo>
                    <a:pt x="166" y="1071"/>
                    <a:pt x="167" y="1071"/>
                    <a:pt x="167" y="1071"/>
                  </a:cubicBezTo>
                  <a:cubicBezTo>
                    <a:pt x="167" y="1070"/>
                    <a:pt x="167" y="1070"/>
                    <a:pt x="167" y="1070"/>
                  </a:cubicBezTo>
                  <a:close/>
                  <a:moveTo>
                    <a:pt x="169" y="1070"/>
                  </a:moveTo>
                  <a:cubicBezTo>
                    <a:pt x="169" y="1070"/>
                    <a:pt x="168" y="1070"/>
                    <a:pt x="168" y="1071"/>
                  </a:cubicBezTo>
                  <a:cubicBezTo>
                    <a:pt x="168" y="1071"/>
                    <a:pt x="168" y="1071"/>
                    <a:pt x="168" y="1071"/>
                  </a:cubicBezTo>
                  <a:cubicBezTo>
                    <a:pt x="169" y="1071"/>
                    <a:pt x="169" y="1071"/>
                    <a:pt x="169" y="1071"/>
                  </a:cubicBezTo>
                  <a:cubicBezTo>
                    <a:pt x="169" y="1071"/>
                    <a:pt x="169" y="1070"/>
                    <a:pt x="169" y="1070"/>
                  </a:cubicBezTo>
                  <a:close/>
                  <a:moveTo>
                    <a:pt x="169" y="1082"/>
                  </a:moveTo>
                  <a:cubicBezTo>
                    <a:pt x="169" y="1082"/>
                    <a:pt x="169" y="1082"/>
                    <a:pt x="169" y="1082"/>
                  </a:cubicBezTo>
                  <a:cubicBezTo>
                    <a:pt x="169" y="1082"/>
                    <a:pt x="169" y="1082"/>
                    <a:pt x="169" y="1082"/>
                  </a:cubicBezTo>
                  <a:cubicBezTo>
                    <a:pt x="169" y="1082"/>
                    <a:pt x="169" y="1082"/>
                    <a:pt x="169" y="1083"/>
                  </a:cubicBezTo>
                  <a:cubicBezTo>
                    <a:pt x="169" y="1082"/>
                    <a:pt x="169" y="1082"/>
                    <a:pt x="169" y="1082"/>
                  </a:cubicBezTo>
                  <a:close/>
                  <a:moveTo>
                    <a:pt x="1080" y="836"/>
                  </a:moveTo>
                  <a:cubicBezTo>
                    <a:pt x="1080" y="835"/>
                    <a:pt x="1079" y="834"/>
                    <a:pt x="1079" y="835"/>
                  </a:cubicBezTo>
                  <a:cubicBezTo>
                    <a:pt x="1079" y="836"/>
                    <a:pt x="1080" y="836"/>
                    <a:pt x="1080" y="836"/>
                  </a:cubicBezTo>
                  <a:close/>
                  <a:moveTo>
                    <a:pt x="166" y="1077"/>
                  </a:moveTo>
                  <a:cubicBezTo>
                    <a:pt x="166" y="1077"/>
                    <a:pt x="166" y="1077"/>
                    <a:pt x="166" y="1077"/>
                  </a:cubicBezTo>
                  <a:cubicBezTo>
                    <a:pt x="166" y="1077"/>
                    <a:pt x="166" y="1078"/>
                    <a:pt x="166" y="1078"/>
                  </a:cubicBezTo>
                  <a:cubicBezTo>
                    <a:pt x="166" y="1078"/>
                    <a:pt x="166" y="1078"/>
                    <a:pt x="166" y="1077"/>
                  </a:cubicBezTo>
                  <a:cubicBezTo>
                    <a:pt x="166" y="1077"/>
                    <a:pt x="166" y="1077"/>
                    <a:pt x="166" y="1077"/>
                  </a:cubicBezTo>
                  <a:close/>
                  <a:moveTo>
                    <a:pt x="1080" y="821"/>
                  </a:moveTo>
                  <a:cubicBezTo>
                    <a:pt x="1080" y="821"/>
                    <a:pt x="1080" y="821"/>
                    <a:pt x="1079" y="822"/>
                  </a:cubicBezTo>
                  <a:cubicBezTo>
                    <a:pt x="1080" y="822"/>
                    <a:pt x="1080" y="821"/>
                    <a:pt x="1080" y="821"/>
                  </a:cubicBezTo>
                  <a:cubicBezTo>
                    <a:pt x="1080" y="821"/>
                    <a:pt x="1080" y="821"/>
                    <a:pt x="1080" y="821"/>
                  </a:cubicBezTo>
                  <a:close/>
                  <a:moveTo>
                    <a:pt x="174" y="1055"/>
                  </a:moveTo>
                  <a:cubicBezTo>
                    <a:pt x="175" y="1055"/>
                    <a:pt x="174" y="1054"/>
                    <a:pt x="175" y="1054"/>
                  </a:cubicBezTo>
                  <a:cubicBezTo>
                    <a:pt x="174" y="1054"/>
                    <a:pt x="174" y="1054"/>
                    <a:pt x="174" y="1055"/>
                  </a:cubicBezTo>
                  <a:close/>
                  <a:moveTo>
                    <a:pt x="170" y="1078"/>
                  </a:moveTo>
                  <a:cubicBezTo>
                    <a:pt x="170" y="1078"/>
                    <a:pt x="169" y="1078"/>
                    <a:pt x="170" y="1079"/>
                  </a:cubicBezTo>
                  <a:cubicBezTo>
                    <a:pt x="170" y="1079"/>
                    <a:pt x="170" y="1078"/>
                    <a:pt x="170" y="1078"/>
                  </a:cubicBezTo>
                  <a:close/>
                  <a:moveTo>
                    <a:pt x="1075" y="825"/>
                  </a:moveTo>
                  <a:cubicBezTo>
                    <a:pt x="1076" y="825"/>
                    <a:pt x="1076" y="823"/>
                    <a:pt x="1075" y="824"/>
                  </a:cubicBezTo>
                  <a:cubicBezTo>
                    <a:pt x="1076" y="824"/>
                    <a:pt x="1075" y="824"/>
                    <a:pt x="1075" y="825"/>
                  </a:cubicBezTo>
                  <a:close/>
                  <a:moveTo>
                    <a:pt x="170" y="1088"/>
                  </a:moveTo>
                  <a:cubicBezTo>
                    <a:pt x="170" y="1088"/>
                    <a:pt x="170" y="1088"/>
                    <a:pt x="170" y="1087"/>
                  </a:cubicBezTo>
                  <a:cubicBezTo>
                    <a:pt x="170" y="1088"/>
                    <a:pt x="170" y="1088"/>
                    <a:pt x="169" y="1088"/>
                  </a:cubicBezTo>
                  <a:cubicBezTo>
                    <a:pt x="169" y="1088"/>
                    <a:pt x="170" y="1088"/>
                    <a:pt x="170" y="1088"/>
                  </a:cubicBezTo>
                  <a:cubicBezTo>
                    <a:pt x="170" y="1088"/>
                    <a:pt x="170" y="1088"/>
                    <a:pt x="170" y="1088"/>
                  </a:cubicBezTo>
                  <a:close/>
                  <a:moveTo>
                    <a:pt x="170" y="1072"/>
                  </a:moveTo>
                  <a:cubicBezTo>
                    <a:pt x="170" y="1072"/>
                    <a:pt x="170" y="1072"/>
                    <a:pt x="170" y="1072"/>
                  </a:cubicBezTo>
                  <a:cubicBezTo>
                    <a:pt x="170" y="1071"/>
                    <a:pt x="169" y="1072"/>
                    <a:pt x="170" y="1072"/>
                  </a:cubicBezTo>
                  <a:close/>
                  <a:moveTo>
                    <a:pt x="1075" y="826"/>
                  </a:moveTo>
                  <a:cubicBezTo>
                    <a:pt x="1075" y="826"/>
                    <a:pt x="1076" y="826"/>
                    <a:pt x="1076" y="825"/>
                  </a:cubicBezTo>
                  <a:cubicBezTo>
                    <a:pt x="1075" y="825"/>
                    <a:pt x="1075" y="826"/>
                    <a:pt x="1075" y="826"/>
                  </a:cubicBezTo>
                  <a:close/>
                  <a:moveTo>
                    <a:pt x="170" y="1080"/>
                  </a:moveTo>
                  <a:cubicBezTo>
                    <a:pt x="170" y="1081"/>
                    <a:pt x="169" y="1081"/>
                    <a:pt x="170" y="1082"/>
                  </a:cubicBezTo>
                  <a:cubicBezTo>
                    <a:pt x="171" y="1081"/>
                    <a:pt x="170" y="1080"/>
                    <a:pt x="170" y="1080"/>
                  </a:cubicBezTo>
                  <a:close/>
                  <a:moveTo>
                    <a:pt x="1077" y="837"/>
                  </a:moveTo>
                  <a:cubicBezTo>
                    <a:pt x="1077" y="837"/>
                    <a:pt x="1077" y="836"/>
                    <a:pt x="1076" y="835"/>
                  </a:cubicBezTo>
                  <a:cubicBezTo>
                    <a:pt x="1076" y="836"/>
                    <a:pt x="1076" y="837"/>
                    <a:pt x="1077" y="837"/>
                  </a:cubicBezTo>
                  <a:close/>
                  <a:moveTo>
                    <a:pt x="170" y="1089"/>
                  </a:moveTo>
                  <a:cubicBezTo>
                    <a:pt x="170" y="1089"/>
                    <a:pt x="170" y="1089"/>
                    <a:pt x="170" y="1088"/>
                  </a:cubicBezTo>
                  <a:cubicBezTo>
                    <a:pt x="170" y="1089"/>
                    <a:pt x="170" y="1089"/>
                    <a:pt x="170" y="1089"/>
                  </a:cubicBezTo>
                  <a:cubicBezTo>
                    <a:pt x="170" y="1089"/>
                    <a:pt x="170" y="1089"/>
                    <a:pt x="170" y="1089"/>
                  </a:cubicBezTo>
                  <a:cubicBezTo>
                    <a:pt x="170" y="1089"/>
                    <a:pt x="170" y="1089"/>
                    <a:pt x="170" y="1089"/>
                  </a:cubicBezTo>
                  <a:close/>
                  <a:moveTo>
                    <a:pt x="168" y="1073"/>
                  </a:moveTo>
                  <a:cubicBezTo>
                    <a:pt x="168" y="1072"/>
                    <a:pt x="168" y="1072"/>
                    <a:pt x="167" y="1072"/>
                  </a:cubicBezTo>
                  <a:cubicBezTo>
                    <a:pt x="166" y="1072"/>
                    <a:pt x="167" y="1074"/>
                    <a:pt x="168" y="1073"/>
                  </a:cubicBezTo>
                  <a:close/>
                  <a:moveTo>
                    <a:pt x="173" y="1100"/>
                  </a:moveTo>
                  <a:cubicBezTo>
                    <a:pt x="173" y="1100"/>
                    <a:pt x="173" y="1100"/>
                    <a:pt x="173" y="1100"/>
                  </a:cubicBezTo>
                  <a:cubicBezTo>
                    <a:pt x="174" y="1100"/>
                    <a:pt x="174" y="1099"/>
                    <a:pt x="173" y="1100"/>
                  </a:cubicBezTo>
                  <a:close/>
                  <a:moveTo>
                    <a:pt x="1078" y="834"/>
                  </a:move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5"/>
                    <a:pt x="1078" y="835"/>
                  </a:cubicBezTo>
                  <a:cubicBezTo>
                    <a:pt x="1079" y="834"/>
                    <a:pt x="1079" y="834"/>
                    <a:pt x="1079" y="834"/>
                  </a:cubicBezTo>
                  <a:cubicBezTo>
                    <a:pt x="1079" y="834"/>
                    <a:pt x="1079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lose/>
                  <a:moveTo>
                    <a:pt x="172" y="1044"/>
                  </a:moveTo>
                  <a:cubicBezTo>
                    <a:pt x="172" y="1045"/>
                    <a:pt x="172" y="1045"/>
                    <a:pt x="172" y="1045"/>
                  </a:cubicBezTo>
                  <a:cubicBezTo>
                    <a:pt x="172" y="1045"/>
                    <a:pt x="172" y="1044"/>
                    <a:pt x="172" y="1044"/>
                  </a:cubicBezTo>
                  <a:close/>
                  <a:moveTo>
                    <a:pt x="173" y="1052"/>
                  </a:moveTo>
                  <a:cubicBezTo>
                    <a:pt x="173" y="1051"/>
                    <a:pt x="173" y="1051"/>
                    <a:pt x="172" y="1051"/>
                  </a:cubicBezTo>
                  <a:cubicBezTo>
                    <a:pt x="172" y="1052"/>
                    <a:pt x="173" y="1052"/>
                    <a:pt x="173" y="1052"/>
                  </a:cubicBezTo>
                  <a:close/>
                  <a:moveTo>
                    <a:pt x="173" y="1055"/>
                  </a:moveTo>
                  <a:cubicBezTo>
                    <a:pt x="173" y="1055"/>
                    <a:pt x="173" y="1054"/>
                    <a:pt x="173" y="1054"/>
                  </a:cubicBezTo>
                  <a:cubicBezTo>
                    <a:pt x="173" y="1054"/>
                    <a:pt x="174" y="1054"/>
                    <a:pt x="174" y="1054"/>
                  </a:cubicBezTo>
                  <a:cubicBezTo>
                    <a:pt x="174" y="1054"/>
                    <a:pt x="174" y="1054"/>
                    <a:pt x="174" y="1054"/>
                  </a:cubicBezTo>
                  <a:cubicBezTo>
                    <a:pt x="174" y="1054"/>
                    <a:pt x="173" y="1054"/>
                    <a:pt x="173" y="1054"/>
                  </a:cubicBezTo>
                  <a:cubicBezTo>
                    <a:pt x="173" y="1054"/>
                    <a:pt x="173" y="1054"/>
                    <a:pt x="173" y="1053"/>
                  </a:cubicBezTo>
                  <a:cubicBezTo>
                    <a:pt x="173" y="1053"/>
                    <a:pt x="172" y="1054"/>
                    <a:pt x="172" y="1055"/>
                  </a:cubicBezTo>
                  <a:cubicBezTo>
                    <a:pt x="173" y="1054"/>
                    <a:pt x="173" y="1055"/>
                    <a:pt x="173" y="1055"/>
                  </a:cubicBezTo>
                  <a:close/>
                  <a:moveTo>
                    <a:pt x="174" y="1056"/>
                  </a:moveTo>
                  <a:cubicBezTo>
                    <a:pt x="174" y="1056"/>
                    <a:pt x="174" y="1056"/>
                    <a:pt x="174" y="1056"/>
                  </a:cubicBezTo>
                  <a:cubicBezTo>
                    <a:pt x="174" y="1056"/>
                    <a:pt x="173" y="1056"/>
                    <a:pt x="173" y="1056"/>
                  </a:cubicBezTo>
                  <a:cubicBezTo>
                    <a:pt x="174" y="1056"/>
                    <a:pt x="174" y="1056"/>
                    <a:pt x="174" y="1056"/>
                  </a:cubicBezTo>
                  <a:cubicBezTo>
                    <a:pt x="174" y="1056"/>
                    <a:pt x="174" y="1056"/>
                    <a:pt x="175" y="1056"/>
                  </a:cubicBezTo>
                  <a:cubicBezTo>
                    <a:pt x="175" y="1056"/>
                    <a:pt x="174" y="1055"/>
                    <a:pt x="174" y="1056"/>
                  </a:cubicBezTo>
                  <a:close/>
                  <a:moveTo>
                    <a:pt x="174" y="1067"/>
                  </a:moveTo>
                  <a:cubicBezTo>
                    <a:pt x="174" y="1067"/>
                    <a:pt x="174" y="1067"/>
                    <a:pt x="174" y="1067"/>
                  </a:cubicBezTo>
                  <a:cubicBezTo>
                    <a:pt x="174" y="1067"/>
                    <a:pt x="174" y="1067"/>
                    <a:pt x="174" y="1066"/>
                  </a:cubicBezTo>
                  <a:cubicBezTo>
                    <a:pt x="174" y="1067"/>
                    <a:pt x="174" y="1067"/>
                    <a:pt x="174" y="1067"/>
                  </a:cubicBezTo>
                  <a:close/>
                  <a:moveTo>
                    <a:pt x="1079" y="837"/>
                  </a:moveTo>
                  <a:cubicBezTo>
                    <a:pt x="1079" y="837"/>
                    <a:pt x="1078" y="836"/>
                    <a:pt x="1078" y="836"/>
                  </a:cubicBezTo>
                  <a:cubicBezTo>
                    <a:pt x="1078" y="836"/>
                    <a:pt x="1078" y="836"/>
                    <a:pt x="1078" y="837"/>
                  </a:cubicBezTo>
                  <a:cubicBezTo>
                    <a:pt x="1078" y="837"/>
                    <a:pt x="1078" y="837"/>
                    <a:pt x="1078" y="837"/>
                  </a:cubicBezTo>
                  <a:cubicBezTo>
                    <a:pt x="1079" y="837"/>
                    <a:pt x="1079" y="837"/>
                    <a:pt x="1079" y="837"/>
                  </a:cubicBezTo>
                  <a:close/>
                  <a:moveTo>
                    <a:pt x="174" y="1067"/>
                  </a:moveTo>
                  <a:cubicBezTo>
                    <a:pt x="172" y="1067"/>
                    <a:pt x="172" y="1068"/>
                    <a:pt x="173" y="1069"/>
                  </a:cubicBezTo>
                  <a:cubicBezTo>
                    <a:pt x="173" y="1068"/>
                    <a:pt x="174" y="1068"/>
                    <a:pt x="174" y="1067"/>
                  </a:cubicBezTo>
                  <a:cubicBezTo>
                    <a:pt x="174" y="1068"/>
                    <a:pt x="173" y="1067"/>
                    <a:pt x="174" y="1067"/>
                  </a:cubicBezTo>
                  <a:close/>
                  <a:moveTo>
                    <a:pt x="1080" y="842"/>
                  </a:moveTo>
                  <a:cubicBezTo>
                    <a:pt x="1080" y="842"/>
                    <a:pt x="1080" y="842"/>
                    <a:pt x="1080" y="842"/>
                  </a:cubicBezTo>
                  <a:cubicBezTo>
                    <a:pt x="1080" y="841"/>
                    <a:pt x="1080" y="841"/>
                    <a:pt x="1079" y="841"/>
                  </a:cubicBezTo>
                  <a:cubicBezTo>
                    <a:pt x="1080" y="840"/>
                    <a:pt x="1080" y="841"/>
                    <a:pt x="1080" y="840"/>
                  </a:cubicBezTo>
                  <a:cubicBezTo>
                    <a:pt x="1080" y="839"/>
                    <a:pt x="1079" y="840"/>
                    <a:pt x="1079" y="840"/>
                  </a:cubicBezTo>
                  <a:cubicBezTo>
                    <a:pt x="1079" y="839"/>
                    <a:pt x="1079" y="839"/>
                    <a:pt x="1079" y="839"/>
                  </a:cubicBezTo>
                  <a:cubicBezTo>
                    <a:pt x="1079" y="839"/>
                    <a:pt x="1079" y="840"/>
                    <a:pt x="1079" y="840"/>
                  </a:cubicBezTo>
                  <a:cubicBezTo>
                    <a:pt x="1079" y="840"/>
                    <a:pt x="1079" y="841"/>
                    <a:pt x="1079" y="841"/>
                  </a:cubicBezTo>
                  <a:cubicBezTo>
                    <a:pt x="1079" y="841"/>
                    <a:pt x="1079" y="841"/>
                    <a:pt x="1079" y="841"/>
                  </a:cubicBezTo>
                  <a:cubicBezTo>
                    <a:pt x="1079" y="841"/>
                    <a:pt x="1080" y="841"/>
                    <a:pt x="1080" y="842"/>
                  </a:cubicBezTo>
                  <a:cubicBezTo>
                    <a:pt x="1079" y="842"/>
                    <a:pt x="1079" y="842"/>
                    <a:pt x="1079" y="843"/>
                  </a:cubicBezTo>
                  <a:cubicBezTo>
                    <a:pt x="1079" y="843"/>
                    <a:pt x="1079" y="843"/>
                    <a:pt x="1080" y="842"/>
                  </a:cubicBezTo>
                  <a:cubicBezTo>
                    <a:pt x="1080" y="842"/>
                    <a:pt x="1080" y="842"/>
                    <a:pt x="1080" y="842"/>
                  </a:cubicBezTo>
                  <a:cubicBezTo>
                    <a:pt x="1080" y="843"/>
                    <a:pt x="1081" y="843"/>
                    <a:pt x="1080" y="842"/>
                  </a:cubicBezTo>
                  <a:cubicBezTo>
                    <a:pt x="1081" y="842"/>
                    <a:pt x="1081" y="842"/>
                    <a:pt x="1081" y="842"/>
                  </a:cubicBezTo>
                  <a:cubicBezTo>
                    <a:pt x="1081" y="842"/>
                    <a:pt x="1080" y="842"/>
                    <a:pt x="1080" y="842"/>
                  </a:cubicBezTo>
                  <a:close/>
                  <a:moveTo>
                    <a:pt x="171" y="1052"/>
                  </a:moveTo>
                  <a:cubicBezTo>
                    <a:pt x="170" y="1052"/>
                    <a:pt x="170" y="1052"/>
                    <a:pt x="171" y="1053"/>
                  </a:cubicBezTo>
                  <a:cubicBezTo>
                    <a:pt x="171" y="1052"/>
                    <a:pt x="171" y="1052"/>
                    <a:pt x="171" y="1052"/>
                  </a:cubicBezTo>
                  <a:close/>
                  <a:moveTo>
                    <a:pt x="170" y="1090"/>
                  </a:moveTo>
                  <a:cubicBezTo>
                    <a:pt x="169" y="1091"/>
                    <a:pt x="169" y="1091"/>
                    <a:pt x="170" y="1092"/>
                  </a:cubicBezTo>
                  <a:cubicBezTo>
                    <a:pt x="170" y="1092"/>
                    <a:pt x="170" y="1091"/>
                    <a:pt x="170" y="1091"/>
                  </a:cubicBezTo>
                  <a:cubicBezTo>
                    <a:pt x="171" y="1091"/>
                    <a:pt x="170" y="1090"/>
                    <a:pt x="170" y="1090"/>
                  </a:cubicBezTo>
                  <a:close/>
                  <a:moveTo>
                    <a:pt x="1079" y="831"/>
                  </a:moveTo>
                  <a:cubicBezTo>
                    <a:pt x="1078" y="831"/>
                    <a:pt x="1078" y="832"/>
                    <a:pt x="1078" y="832"/>
                  </a:cubicBezTo>
                  <a:cubicBezTo>
                    <a:pt x="1078" y="832"/>
                    <a:pt x="1079" y="831"/>
                    <a:pt x="1079" y="831"/>
                  </a:cubicBezTo>
                  <a:close/>
                  <a:moveTo>
                    <a:pt x="169" y="1084"/>
                  </a:moveTo>
                  <a:cubicBezTo>
                    <a:pt x="169" y="1083"/>
                    <a:pt x="168" y="1082"/>
                    <a:pt x="167" y="1082"/>
                  </a:cubicBezTo>
                  <a:cubicBezTo>
                    <a:pt x="167" y="1083"/>
                    <a:pt x="167" y="1085"/>
                    <a:pt x="168" y="1084"/>
                  </a:cubicBezTo>
                  <a:cubicBezTo>
                    <a:pt x="168" y="1085"/>
                    <a:pt x="168" y="1085"/>
                    <a:pt x="169" y="1085"/>
                  </a:cubicBezTo>
                  <a:cubicBezTo>
                    <a:pt x="169" y="1085"/>
                    <a:pt x="169" y="1085"/>
                    <a:pt x="169" y="1085"/>
                  </a:cubicBezTo>
                  <a:cubicBezTo>
                    <a:pt x="169" y="1084"/>
                    <a:pt x="169" y="1084"/>
                    <a:pt x="169" y="1084"/>
                  </a:cubicBezTo>
                  <a:close/>
                  <a:moveTo>
                    <a:pt x="172" y="1046"/>
                  </a:moveTo>
                  <a:cubicBezTo>
                    <a:pt x="171" y="1046"/>
                    <a:pt x="171" y="1046"/>
                    <a:pt x="171" y="1046"/>
                  </a:cubicBezTo>
                  <a:cubicBezTo>
                    <a:pt x="171" y="1046"/>
                    <a:pt x="171" y="1047"/>
                    <a:pt x="171" y="1047"/>
                  </a:cubicBezTo>
                  <a:cubicBezTo>
                    <a:pt x="171" y="1047"/>
                    <a:pt x="171" y="1047"/>
                    <a:pt x="172" y="1047"/>
                  </a:cubicBezTo>
                  <a:cubicBezTo>
                    <a:pt x="172" y="1046"/>
                    <a:pt x="172" y="1046"/>
                    <a:pt x="172" y="1046"/>
                  </a:cubicBezTo>
                  <a:close/>
                  <a:moveTo>
                    <a:pt x="171" y="1050"/>
                  </a:moveTo>
                  <a:cubicBezTo>
                    <a:pt x="171" y="1050"/>
                    <a:pt x="171" y="1050"/>
                    <a:pt x="172" y="1050"/>
                  </a:cubicBezTo>
                  <a:cubicBezTo>
                    <a:pt x="172" y="1050"/>
                    <a:pt x="172" y="1049"/>
                    <a:pt x="172" y="1049"/>
                  </a:cubicBezTo>
                  <a:cubicBezTo>
                    <a:pt x="171" y="1049"/>
                    <a:pt x="171" y="1050"/>
                    <a:pt x="171" y="1050"/>
                  </a:cubicBezTo>
                  <a:close/>
                  <a:moveTo>
                    <a:pt x="171" y="1094"/>
                  </a:moveTo>
                  <a:cubicBezTo>
                    <a:pt x="171" y="1094"/>
                    <a:pt x="171" y="1094"/>
                    <a:pt x="171" y="1095"/>
                  </a:cubicBezTo>
                  <a:cubicBezTo>
                    <a:pt x="172" y="1094"/>
                    <a:pt x="172" y="1093"/>
                    <a:pt x="171" y="1094"/>
                  </a:cubicBezTo>
                  <a:close/>
                  <a:moveTo>
                    <a:pt x="170" y="1049"/>
                  </a:moveTo>
                  <a:cubicBezTo>
                    <a:pt x="170" y="1050"/>
                    <a:pt x="171" y="1050"/>
                    <a:pt x="170" y="1049"/>
                  </a:cubicBezTo>
                  <a:close/>
                  <a:moveTo>
                    <a:pt x="214" y="1044"/>
                  </a:moveTo>
                  <a:cubicBezTo>
                    <a:pt x="214" y="1044"/>
                    <a:pt x="214" y="1044"/>
                    <a:pt x="214" y="1044"/>
                  </a:cubicBezTo>
                  <a:cubicBezTo>
                    <a:pt x="214" y="1044"/>
                    <a:pt x="214" y="1044"/>
                    <a:pt x="214" y="1044"/>
                  </a:cubicBezTo>
                  <a:cubicBezTo>
                    <a:pt x="214" y="1044"/>
                    <a:pt x="214" y="1044"/>
                    <a:pt x="214" y="1044"/>
                  </a:cubicBezTo>
                  <a:close/>
                  <a:moveTo>
                    <a:pt x="224" y="1051"/>
                  </a:moveTo>
                  <a:cubicBezTo>
                    <a:pt x="224" y="1052"/>
                    <a:pt x="224" y="1052"/>
                    <a:pt x="224" y="1052"/>
                  </a:cubicBezTo>
                  <a:cubicBezTo>
                    <a:pt x="225" y="1051"/>
                    <a:pt x="224" y="1051"/>
                    <a:pt x="224" y="1051"/>
                  </a:cubicBezTo>
                  <a:close/>
                  <a:moveTo>
                    <a:pt x="224" y="1056"/>
                  </a:moveTo>
                  <a:cubicBezTo>
                    <a:pt x="223" y="1056"/>
                    <a:pt x="223" y="1056"/>
                    <a:pt x="223" y="1056"/>
                  </a:cubicBezTo>
                  <a:cubicBezTo>
                    <a:pt x="223" y="1056"/>
                    <a:pt x="223" y="1056"/>
                    <a:pt x="224" y="1056"/>
                  </a:cubicBezTo>
                  <a:close/>
                  <a:moveTo>
                    <a:pt x="223" y="1058"/>
                  </a:moveTo>
                  <a:cubicBezTo>
                    <a:pt x="223" y="1058"/>
                    <a:pt x="223" y="1058"/>
                    <a:pt x="223" y="1057"/>
                  </a:cubicBezTo>
                  <a:cubicBezTo>
                    <a:pt x="224" y="1057"/>
                    <a:pt x="225" y="1057"/>
                    <a:pt x="223" y="1057"/>
                  </a:cubicBezTo>
                  <a:cubicBezTo>
                    <a:pt x="221" y="1057"/>
                    <a:pt x="219" y="1057"/>
                    <a:pt x="220" y="1057"/>
                  </a:cubicBezTo>
                  <a:cubicBezTo>
                    <a:pt x="222" y="1057"/>
                    <a:pt x="222" y="1057"/>
                    <a:pt x="222" y="1057"/>
                  </a:cubicBezTo>
                  <a:cubicBezTo>
                    <a:pt x="222" y="1057"/>
                    <a:pt x="223" y="1057"/>
                    <a:pt x="223" y="1057"/>
                  </a:cubicBezTo>
                  <a:cubicBezTo>
                    <a:pt x="223" y="1058"/>
                    <a:pt x="222" y="1058"/>
                    <a:pt x="222" y="1058"/>
                  </a:cubicBezTo>
                  <a:cubicBezTo>
                    <a:pt x="222" y="1058"/>
                    <a:pt x="223" y="1059"/>
                    <a:pt x="223" y="1058"/>
                  </a:cubicBezTo>
                  <a:close/>
                  <a:moveTo>
                    <a:pt x="224" y="1056"/>
                  </a:moveTo>
                  <a:cubicBezTo>
                    <a:pt x="224" y="1056"/>
                    <a:pt x="224" y="1056"/>
                    <a:pt x="225" y="1056"/>
                  </a:cubicBezTo>
                  <a:cubicBezTo>
                    <a:pt x="224" y="1056"/>
                    <a:pt x="224" y="1056"/>
                    <a:pt x="224" y="1056"/>
                  </a:cubicBezTo>
                  <a:close/>
                  <a:moveTo>
                    <a:pt x="224" y="1053"/>
                  </a:moveTo>
                  <a:cubicBezTo>
                    <a:pt x="223" y="1053"/>
                    <a:pt x="225" y="1054"/>
                    <a:pt x="225" y="1054"/>
                  </a:cubicBezTo>
                  <a:cubicBezTo>
                    <a:pt x="225" y="1054"/>
                    <a:pt x="226" y="1054"/>
                    <a:pt x="226" y="1054"/>
                  </a:cubicBezTo>
                  <a:cubicBezTo>
                    <a:pt x="225" y="1053"/>
                    <a:pt x="225" y="1053"/>
                    <a:pt x="224" y="1053"/>
                  </a:cubicBezTo>
                  <a:close/>
                  <a:moveTo>
                    <a:pt x="219" y="1047"/>
                  </a:moveTo>
                  <a:cubicBezTo>
                    <a:pt x="219" y="1048"/>
                    <a:pt x="219" y="1048"/>
                    <a:pt x="220" y="1048"/>
                  </a:cubicBezTo>
                  <a:cubicBezTo>
                    <a:pt x="220" y="1047"/>
                    <a:pt x="219" y="1047"/>
                    <a:pt x="219" y="1047"/>
                  </a:cubicBezTo>
                  <a:close/>
                  <a:moveTo>
                    <a:pt x="224" y="1062"/>
                  </a:moveTo>
                  <a:cubicBezTo>
                    <a:pt x="224" y="1063"/>
                    <a:pt x="224" y="1063"/>
                    <a:pt x="224" y="1063"/>
                  </a:cubicBezTo>
                  <a:cubicBezTo>
                    <a:pt x="225" y="1063"/>
                    <a:pt x="225" y="1064"/>
                    <a:pt x="225" y="1063"/>
                  </a:cubicBezTo>
                  <a:cubicBezTo>
                    <a:pt x="225" y="1062"/>
                    <a:pt x="225" y="1062"/>
                    <a:pt x="224" y="1062"/>
                  </a:cubicBezTo>
                  <a:close/>
                  <a:moveTo>
                    <a:pt x="224" y="1068"/>
                  </a:moveTo>
                  <a:cubicBezTo>
                    <a:pt x="223" y="1069"/>
                    <a:pt x="224" y="1069"/>
                    <a:pt x="224" y="1070"/>
                  </a:cubicBezTo>
                  <a:cubicBezTo>
                    <a:pt x="224" y="1069"/>
                    <a:pt x="225" y="1069"/>
                    <a:pt x="225" y="1069"/>
                  </a:cubicBezTo>
                  <a:cubicBezTo>
                    <a:pt x="225" y="1068"/>
                    <a:pt x="225" y="1068"/>
                    <a:pt x="224" y="1068"/>
                  </a:cubicBezTo>
                  <a:close/>
                  <a:moveTo>
                    <a:pt x="223" y="1074"/>
                  </a:moveTo>
                  <a:cubicBezTo>
                    <a:pt x="223" y="1075"/>
                    <a:pt x="224" y="1075"/>
                    <a:pt x="225" y="1074"/>
                  </a:cubicBezTo>
                  <a:cubicBezTo>
                    <a:pt x="225" y="1073"/>
                    <a:pt x="223" y="1073"/>
                    <a:pt x="223" y="1074"/>
                  </a:cubicBezTo>
                  <a:close/>
                  <a:moveTo>
                    <a:pt x="217" y="1045"/>
                  </a:moveTo>
                  <a:cubicBezTo>
                    <a:pt x="217" y="1045"/>
                    <a:pt x="217" y="1045"/>
                    <a:pt x="217" y="1045"/>
                  </a:cubicBezTo>
                  <a:cubicBezTo>
                    <a:pt x="217" y="1045"/>
                    <a:pt x="217" y="1045"/>
                    <a:pt x="217" y="1045"/>
                  </a:cubicBezTo>
                  <a:cubicBezTo>
                    <a:pt x="217" y="1045"/>
                    <a:pt x="217" y="1045"/>
                    <a:pt x="217" y="1045"/>
                  </a:cubicBezTo>
                  <a:close/>
                  <a:moveTo>
                    <a:pt x="213" y="1050"/>
                  </a:moveTo>
                  <a:cubicBezTo>
                    <a:pt x="213" y="1050"/>
                    <a:pt x="213" y="1050"/>
                    <a:pt x="214" y="1050"/>
                  </a:cubicBezTo>
                  <a:cubicBezTo>
                    <a:pt x="213" y="1050"/>
                    <a:pt x="213" y="1050"/>
                    <a:pt x="213" y="1050"/>
                  </a:cubicBezTo>
                  <a:close/>
                  <a:moveTo>
                    <a:pt x="215" y="1043"/>
                  </a:moveTo>
                  <a:cubicBezTo>
                    <a:pt x="215" y="1043"/>
                    <a:pt x="215" y="1043"/>
                    <a:pt x="215" y="1043"/>
                  </a:cubicBezTo>
                  <a:cubicBezTo>
                    <a:pt x="215" y="1043"/>
                    <a:pt x="215" y="1043"/>
                    <a:pt x="216" y="1043"/>
                  </a:cubicBezTo>
                  <a:cubicBezTo>
                    <a:pt x="215" y="1043"/>
                    <a:pt x="215" y="1043"/>
                    <a:pt x="215" y="1043"/>
                  </a:cubicBezTo>
                  <a:cubicBezTo>
                    <a:pt x="215" y="1043"/>
                    <a:pt x="215" y="1043"/>
                    <a:pt x="215" y="1043"/>
                  </a:cubicBezTo>
                  <a:close/>
                  <a:moveTo>
                    <a:pt x="214" y="1049"/>
                  </a:move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ubicBezTo>
                    <a:pt x="214" y="1050"/>
                    <a:pt x="214" y="1050"/>
                    <a:pt x="214" y="1050"/>
                  </a:cubicBezTo>
                  <a:cubicBezTo>
                    <a:pt x="214" y="1050"/>
                    <a:pt x="214" y="1049"/>
                    <a:pt x="214" y="1049"/>
                  </a:cubicBezTo>
                  <a:close/>
                  <a:moveTo>
                    <a:pt x="214" y="1049"/>
                  </a:move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lose/>
                  <a:moveTo>
                    <a:pt x="217" y="1050"/>
                  </a:moveTo>
                  <a:cubicBezTo>
                    <a:pt x="217" y="1050"/>
                    <a:pt x="216" y="1049"/>
                    <a:pt x="216" y="1050"/>
                  </a:cubicBezTo>
                  <a:cubicBezTo>
                    <a:pt x="216" y="1050"/>
                    <a:pt x="217" y="1050"/>
                    <a:pt x="217" y="1051"/>
                  </a:cubicBezTo>
                  <a:cubicBezTo>
                    <a:pt x="217" y="1051"/>
                    <a:pt x="217" y="1051"/>
                    <a:pt x="217" y="1050"/>
                  </a:cubicBezTo>
                  <a:cubicBezTo>
                    <a:pt x="217" y="1051"/>
                    <a:pt x="217" y="1051"/>
                    <a:pt x="218" y="1051"/>
                  </a:cubicBezTo>
                  <a:cubicBezTo>
                    <a:pt x="218" y="1051"/>
                    <a:pt x="218" y="1051"/>
                    <a:pt x="218" y="1050"/>
                  </a:cubicBezTo>
                  <a:cubicBezTo>
                    <a:pt x="218" y="1050"/>
                    <a:pt x="218" y="1050"/>
                    <a:pt x="217" y="1050"/>
                  </a:cubicBezTo>
                  <a:cubicBezTo>
                    <a:pt x="217" y="1050"/>
                    <a:pt x="217" y="1050"/>
                    <a:pt x="217" y="1050"/>
                  </a:cubicBezTo>
                  <a:close/>
                  <a:moveTo>
                    <a:pt x="225" y="1048"/>
                  </a:moveTo>
                  <a:cubicBezTo>
                    <a:pt x="222" y="1048"/>
                    <a:pt x="216" y="1049"/>
                    <a:pt x="222" y="1049"/>
                  </a:cubicBezTo>
                  <a:cubicBezTo>
                    <a:pt x="226" y="1049"/>
                    <a:pt x="228" y="1048"/>
                    <a:pt x="225" y="1048"/>
                  </a:cubicBezTo>
                  <a:close/>
                  <a:moveTo>
                    <a:pt x="216" y="1045"/>
                  </a:moveTo>
                  <a:cubicBezTo>
                    <a:pt x="216" y="1045"/>
                    <a:pt x="216" y="1045"/>
                    <a:pt x="216" y="1045"/>
                  </a:cubicBezTo>
                  <a:cubicBezTo>
                    <a:pt x="216" y="1046"/>
                    <a:pt x="217" y="1046"/>
                    <a:pt x="217" y="1046"/>
                  </a:cubicBezTo>
                  <a:cubicBezTo>
                    <a:pt x="217" y="1046"/>
                    <a:pt x="217" y="1046"/>
                    <a:pt x="218" y="1046"/>
                  </a:cubicBezTo>
                  <a:cubicBezTo>
                    <a:pt x="218" y="1045"/>
                    <a:pt x="217" y="1045"/>
                    <a:pt x="217" y="1045"/>
                  </a:cubicBezTo>
                  <a:cubicBezTo>
                    <a:pt x="217" y="1045"/>
                    <a:pt x="217" y="1045"/>
                    <a:pt x="217" y="1045"/>
                  </a:cubicBezTo>
                  <a:cubicBezTo>
                    <a:pt x="217" y="1046"/>
                    <a:pt x="216" y="1045"/>
                    <a:pt x="216" y="1045"/>
                  </a:cubicBezTo>
                  <a:cubicBezTo>
                    <a:pt x="216" y="1046"/>
                    <a:pt x="216" y="1046"/>
                    <a:pt x="216" y="1046"/>
                  </a:cubicBezTo>
                  <a:cubicBezTo>
                    <a:pt x="216" y="1046"/>
                    <a:pt x="216" y="1045"/>
                    <a:pt x="216" y="1045"/>
                  </a:cubicBezTo>
                  <a:cubicBezTo>
                    <a:pt x="216" y="1045"/>
                    <a:pt x="216" y="1045"/>
                    <a:pt x="216" y="1045"/>
                  </a:cubicBezTo>
                  <a:cubicBezTo>
                    <a:pt x="216" y="1045"/>
                    <a:pt x="216" y="1045"/>
                    <a:pt x="216" y="1045"/>
                  </a:cubicBezTo>
                  <a:close/>
                  <a:moveTo>
                    <a:pt x="219" y="1053"/>
                  </a:moveTo>
                  <a:cubicBezTo>
                    <a:pt x="219" y="1054"/>
                    <a:pt x="219" y="1054"/>
                    <a:pt x="220" y="1055"/>
                  </a:cubicBezTo>
                  <a:cubicBezTo>
                    <a:pt x="221" y="1054"/>
                    <a:pt x="220" y="1053"/>
                    <a:pt x="219" y="1053"/>
                  </a:cubicBezTo>
                  <a:close/>
                  <a:moveTo>
                    <a:pt x="216" y="1044"/>
                  </a:moveTo>
                  <a:cubicBezTo>
                    <a:pt x="216" y="1044"/>
                    <a:pt x="216" y="1043"/>
                    <a:pt x="216" y="1043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lose/>
                  <a:moveTo>
                    <a:pt x="214" y="1059"/>
                  </a:moveTo>
                  <a:cubicBezTo>
                    <a:pt x="215" y="1059"/>
                    <a:pt x="215" y="1059"/>
                    <a:pt x="215" y="1059"/>
                  </a:cubicBezTo>
                  <a:cubicBezTo>
                    <a:pt x="216" y="1059"/>
                    <a:pt x="216" y="1059"/>
                    <a:pt x="216" y="1059"/>
                  </a:cubicBezTo>
                  <a:cubicBezTo>
                    <a:pt x="215" y="1058"/>
                    <a:pt x="215" y="1058"/>
                    <a:pt x="215" y="1058"/>
                  </a:cubicBezTo>
                  <a:lnTo>
                    <a:pt x="214" y="1059"/>
                  </a:lnTo>
                  <a:close/>
                  <a:moveTo>
                    <a:pt x="1101" y="844"/>
                  </a:moveTo>
                  <a:cubicBezTo>
                    <a:pt x="1099" y="840"/>
                    <a:pt x="1099" y="840"/>
                    <a:pt x="1101" y="844"/>
                  </a:cubicBezTo>
                  <a:close/>
                  <a:moveTo>
                    <a:pt x="237" y="1041"/>
                  </a:moveTo>
                  <a:cubicBezTo>
                    <a:pt x="239" y="1040"/>
                    <a:pt x="241" y="1040"/>
                    <a:pt x="242" y="1039"/>
                  </a:cubicBezTo>
                  <a:cubicBezTo>
                    <a:pt x="242" y="1039"/>
                    <a:pt x="242" y="1039"/>
                    <a:pt x="242" y="1040"/>
                  </a:cubicBezTo>
                  <a:cubicBezTo>
                    <a:pt x="242" y="1040"/>
                    <a:pt x="243" y="1040"/>
                    <a:pt x="243" y="1040"/>
                  </a:cubicBezTo>
                  <a:cubicBezTo>
                    <a:pt x="243" y="1040"/>
                    <a:pt x="243" y="1039"/>
                    <a:pt x="243" y="1039"/>
                  </a:cubicBezTo>
                  <a:cubicBezTo>
                    <a:pt x="245" y="1039"/>
                    <a:pt x="248" y="1038"/>
                    <a:pt x="251" y="1038"/>
                  </a:cubicBezTo>
                  <a:cubicBezTo>
                    <a:pt x="247" y="1037"/>
                    <a:pt x="233" y="1039"/>
                    <a:pt x="237" y="1041"/>
                  </a:cubicBezTo>
                  <a:close/>
                  <a:moveTo>
                    <a:pt x="1098" y="839"/>
                  </a:moveTo>
                  <a:cubicBezTo>
                    <a:pt x="1098" y="840"/>
                    <a:pt x="1098" y="840"/>
                    <a:pt x="1099" y="839"/>
                  </a:cubicBezTo>
                  <a:cubicBezTo>
                    <a:pt x="1098" y="839"/>
                    <a:pt x="1098" y="839"/>
                    <a:pt x="1098" y="839"/>
                  </a:cubicBezTo>
                  <a:cubicBezTo>
                    <a:pt x="1098" y="839"/>
                    <a:pt x="1098" y="839"/>
                    <a:pt x="1098" y="839"/>
                  </a:cubicBezTo>
                  <a:close/>
                  <a:moveTo>
                    <a:pt x="1098" y="829"/>
                  </a:moveTo>
                  <a:cubicBezTo>
                    <a:pt x="1098" y="829"/>
                    <a:pt x="1098" y="829"/>
                    <a:pt x="1098" y="829"/>
                  </a:cubicBezTo>
                  <a:cubicBezTo>
                    <a:pt x="1097" y="828"/>
                    <a:pt x="1097" y="829"/>
                    <a:pt x="1098" y="829"/>
                  </a:cubicBezTo>
                  <a:close/>
                  <a:moveTo>
                    <a:pt x="248" y="1036"/>
                  </a:moveTo>
                  <a:cubicBezTo>
                    <a:pt x="249" y="1036"/>
                    <a:pt x="250" y="1036"/>
                    <a:pt x="251" y="1036"/>
                  </a:cubicBezTo>
                  <a:cubicBezTo>
                    <a:pt x="251" y="1035"/>
                    <a:pt x="249" y="1034"/>
                    <a:pt x="248" y="1036"/>
                  </a:cubicBezTo>
                  <a:close/>
                  <a:moveTo>
                    <a:pt x="233" y="1049"/>
                  </a:moveTo>
                  <a:cubicBezTo>
                    <a:pt x="234" y="1049"/>
                    <a:pt x="234" y="1049"/>
                    <a:pt x="234" y="1049"/>
                  </a:cubicBezTo>
                  <a:cubicBezTo>
                    <a:pt x="234" y="1049"/>
                    <a:pt x="234" y="1049"/>
                    <a:pt x="234" y="1049"/>
                  </a:cubicBezTo>
                  <a:cubicBezTo>
                    <a:pt x="235" y="1049"/>
                    <a:pt x="235" y="1049"/>
                    <a:pt x="235" y="1049"/>
                  </a:cubicBezTo>
                  <a:cubicBezTo>
                    <a:pt x="235" y="1049"/>
                    <a:pt x="235" y="1049"/>
                    <a:pt x="235" y="1049"/>
                  </a:cubicBezTo>
                  <a:cubicBezTo>
                    <a:pt x="235" y="1049"/>
                    <a:pt x="236" y="1049"/>
                    <a:pt x="236" y="1049"/>
                  </a:cubicBezTo>
                  <a:cubicBezTo>
                    <a:pt x="236" y="1049"/>
                    <a:pt x="236" y="1049"/>
                    <a:pt x="236" y="1049"/>
                  </a:cubicBezTo>
                  <a:cubicBezTo>
                    <a:pt x="238" y="1049"/>
                    <a:pt x="239" y="1048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7" y="1048"/>
                    <a:pt x="237" y="1047"/>
                    <a:pt x="237" y="1047"/>
                  </a:cubicBezTo>
                  <a:cubicBezTo>
                    <a:pt x="239" y="1047"/>
                    <a:pt x="239" y="1047"/>
                    <a:pt x="239" y="1046"/>
                  </a:cubicBezTo>
                  <a:cubicBezTo>
                    <a:pt x="238" y="1046"/>
                    <a:pt x="237" y="1046"/>
                    <a:pt x="237" y="1046"/>
                  </a:cubicBezTo>
                  <a:cubicBezTo>
                    <a:pt x="237" y="1046"/>
                    <a:pt x="237" y="1046"/>
                    <a:pt x="237" y="1045"/>
                  </a:cubicBezTo>
                  <a:cubicBezTo>
                    <a:pt x="236" y="1046"/>
                    <a:pt x="236" y="1046"/>
                    <a:pt x="236" y="1046"/>
                  </a:cubicBezTo>
                  <a:cubicBezTo>
                    <a:pt x="234" y="1046"/>
                    <a:pt x="233" y="1047"/>
                    <a:pt x="234" y="1047"/>
                  </a:cubicBezTo>
                  <a:cubicBezTo>
                    <a:pt x="234" y="1047"/>
                    <a:pt x="234" y="1047"/>
                    <a:pt x="234" y="1048"/>
                  </a:cubicBezTo>
                  <a:cubicBezTo>
                    <a:pt x="235" y="1048"/>
                    <a:pt x="235" y="1047"/>
                    <a:pt x="235" y="1047"/>
                  </a:cubicBezTo>
                  <a:cubicBezTo>
                    <a:pt x="235" y="1047"/>
                    <a:pt x="235" y="1047"/>
                    <a:pt x="235" y="1047"/>
                  </a:cubicBezTo>
                  <a:cubicBezTo>
                    <a:pt x="235" y="1047"/>
                    <a:pt x="235" y="1048"/>
                    <a:pt x="235" y="1048"/>
                  </a:cubicBezTo>
                  <a:cubicBezTo>
                    <a:pt x="235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3" y="1049"/>
                    <a:pt x="233" y="1049"/>
                    <a:pt x="233" y="1049"/>
                  </a:cubicBezTo>
                  <a:close/>
                  <a:moveTo>
                    <a:pt x="1101" y="838"/>
                  </a:moveTo>
                  <a:cubicBezTo>
                    <a:pt x="1101" y="838"/>
                    <a:pt x="1101" y="838"/>
                    <a:pt x="1101" y="837"/>
                  </a:cubicBezTo>
                  <a:cubicBezTo>
                    <a:pt x="1100" y="838"/>
                    <a:pt x="1100" y="838"/>
                    <a:pt x="1100" y="838"/>
                  </a:cubicBezTo>
                  <a:cubicBezTo>
                    <a:pt x="1100" y="838"/>
                    <a:pt x="1100" y="838"/>
                    <a:pt x="1100" y="838"/>
                  </a:cubicBezTo>
                  <a:cubicBezTo>
                    <a:pt x="1101" y="838"/>
                    <a:pt x="1101" y="838"/>
                    <a:pt x="1101" y="838"/>
                  </a:cubicBezTo>
                  <a:close/>
                  <a:moveTo>
                    <a:pt x="227" y="1066"/>
                  </a:moveTo>
                  <a:cubicBezTo>
                    <a:pt x="227" y="1067"/>
                    <a:pt x="227" y="1067"/>
                    <a:pt x="227" y="1067"/>
                  </a:cubicBezTo>
                  <a:cubicBezTo>
                    <a:pt x="228" y="1067"/>
                    <a:pt x="227" y="1067"/>
                    <a:pt x="227" y="1066"/>
                  </a:cubicBezTo>
                  <a:close/>
                  <a:moveTo>
                    <a:pt x="1101" y="834"/>
                  </a:moveTo>
                  <a:cubicBezTo>
                    <a:pt x="1100" y="833"/>
                    <a:pt x="1101" y="835"/>
                    <a:pt x="1101" y="834"/>
                  </a:cubicBezTo>
                  <a:close/>
                  <a:moveTo>
                    <a:pt x="1102" y="824"/>
                  </a:moveTo>
                  <a:cubicBezTo>
                    <a:pt x="1102" y="824"/>
                    <a:pt x="1102" y="823"/>
                    <a:pt x="1102" y="823"/>
                  </a:cubicBezTo>
                  <a:cubicBezTo>
                    <a:pt x="1101" y="822"/>
                    <a:pt x="1101" y="823"/>
                    <a:pt x="1102" y="824"/>
                  </a:cubicBezTo>
                  <a:close/>
                  <a:moveTo>
                    <a:pt x="230" y="1063"/>
                  </a:moveTo>
                  <a:cubicBezTo>
                    <a:pt x="230" y="1063"/>
                    <a:pt x="230" y="1063"/>
                    <a:pt x="230" y="1064"/>
                  </a:cubicBezTo>
                  <a:cubicBezTo>
                    <a:pt x="230" y="1064"/>
                    <a:pt x="230" y="1064"/>
                    <a:pt x="231" y="1064"/>
                  </a:cubicBezTo>
                  <a:cubicBezTo>
                    <a:pt x="231" y="1063"/>
                    <a:pt x="231" y="1063"/>
                    <a:pt x="230" y="1063"/>
                  </a:cubicBezTo>
                  <a:close/>
                  <a:moveTo>
                    <a:pt x="230" y="1061"/>
                  </a:moveTo>
                  <a:cubicBezTo>
                    <a:pt x="229" y="1061"/>
                    <a:pt x="230" y="1060"/>
                    <a:pt x="229" y="1060"/>
                  </a:cubicBezTo>
                  <a:cubicBezTo>
                    <a:pt x="229" y="1061"/>
                    <a:pt x="228" y="1061"/>
                    <a:pt x="228" y="1061"/>
                  </a:cubicBezTo>
                  <a:cubicBezTo>
                    <a:pt x="229" y="1061"/>
                    <a:pt x="229" y="1061"/>
                    <a:pt x="229" y="1061"/>
                  </a:cubicBezTo>
                  <a:cubicBezTo>
                    <a:pt x="229" y="1061"/>
                    <a:pt x="228" y="1061"/>
                    <a:pt x="228" y="1062"/>
                  </a:cubicBezTo>
                  <a:cubicBezTo>
                    <a:pt x="231" y="1062"/>
                    <a:pt x="232" y="1062"/>
                    <a:pt x="232" y="1061"/>
                  </a:cubicBezTo>
                  <a:cubicBezTo>
                    <a:pt x="231" y="1061"/>
                    <a:pt x="230" y="1061"/>
                    <a:pt x="230" y="1061"/>
                  </a:cubicBezTo>
                  <a:close/>
                  <a:moveTo>
                    <a:pt x="1097" y="846"/>
                  </a:moveTo>
                  <a:cubicBezTo>
                    <a:pt x="1097" y="846"/>
                    <a:pt x="1097" y="846"/>
                    <a:pt x="1098" y="846"/>
                  </a:cubicBezTo>
                  <a:cubicBezTo>
                    <a:pt x="1097" y="846"/>
                    <a:pt x="1097" y="846"/>
                    <a:pt x="1097" y="846"/>
                  </a:cubicBezTo>
                  <a:cubicBezTo>
                    <a:pt x="1097" y="846"/>
                    <a:pt x="1097" y="846"/>
                    <a:pt x="1097" y="846"/>
                  </a:cubicBezTo>
                  <a:cubicBezTo>
                    <a:pt x="1097" y="846"/>
                    <a:pt x="1097" y="846"/>
                    <a:pt x="1097" y="846"/>
                  </a:cubicBezTo>
                  <a:close/>
                  <a:moveTo>
                    <a:pt x="229" y="1056"/>
                  </a:moveTo>
                  <a:cubicBezTo>
                    <a:pt x="229" y="1056"/>
                    <a:pt x="229" y="1056"/>
                    <a:pt x="229" y="1056"/>
                  </a:cubicBezTo>
                  <a:cubicBezTo>
                    <a:pt x="229" y="1056"/>
                    <a:pt x="229" y="1056"/>
                    <a:pt x="229" y="1056"/>
                  </a:cubicBezTo>
                  <a:cubicBezTo>
                    <a:pt x="229" y="1056"/>
                    <a:pt x="229" y="1056"/>
                    <a:pt x="229" y="1056"/>
                  </a:cubicBezTo>
                  <a:cubicBezTo>
                    <a:pt x="230" y="1056"/>
                    <a:pt x="230" y="1056"/>
                    <a:pt x="230" y="1056"/>
                  </a:cubicBezTo>
                  <a:cubicBezTo>
                    <a:pt x="229" y="1056"/>
                    <a:pt x="229" y="1056"/>
                    <a:pt x="229" y="1056"/>
                  </a:cubicBezTo>
                  <a:close/>
                  <a:moveTo>
                    <a:pt x="229" y="1065"/>
                  </a:moveTo>
                  <a:cubicBezTo>
                    <a:pt x="229" y="1065"/>
                    <a:pt x="230" y="1065"/>
                    <a:pt x="230" y="1065"/>
                  </a:cubicBezTo>
                  <a:cubicBezTo>
                    <a:pt x="230" y="1064"/>
                    <a:pt x="229" y="1064"/>
                    <a:pt x="229" y="1065"/>
                  </a:cubicBezTo>
                  <a:close/>
                  <a:moveTo>
                    <a:pt x="1098" y="846"/>
                  </a:moveTo>
                  <a:cubicBezTo>
                    <a:pt x="1098" y="846"/>
                    <a:pt x="1097" y="846"/>
                    <a:pt x="1097" y="846"/>
                  </a:cubicBezTo>
                  <a:cubicBezTo>
                    <a:pt x="1097" y="846"/>
                    <a:pt x="1098" y="846"/>
                    <a:pt x="1098" y="846"/>
                  </a:cubicBezTo>
                  <a:close/>
                  <a:moveTo>
                    <a:pt x="233" y="1052"/>
                  </a:moveTo>
                  <a:cubicBezTo>
                    <a:pt x="233" y="1052"/>
                    <a:pt x="233" y="1052"/>
                    <a:pt x="234" y="1052"/>
                  </a:cubicBezTo>
                  <a:cubicBezTo>
                    <a:pt x="233" y="1052"/>
                    <a:pt x="233" y="1052"/>
                    <a:pt x="233" y="1052"/>
                  </a:cubicBezTo>
                  <a:close/>
                  <a:moveTo>
                    <a:pt x="231" y="1056"/>
                  </a:moveTo>
                  <a:cubicBezTo>
                    <a:pt x="231" y="1056"/>
                    <a:pt x="230" y="1056"/>
                    <a:pt x="230" y="1056"/>
                  </a:cubicBezTo>
                  <a:cubicBezTo>
                    <a:pt x="229" y="1056"/>
                    <a:pt x="229" y="1056"/>
                    <a:pt x="229" y="1056"/>
                  </a:cubicBezTo>
                  <a:cubicBezTo>
                    <a:pt x="229" y="1056"/>
                    <a:pt x="230" y="1056"/>
                    <a:pt x="230" y="1056"/>
                  </a:cubicBezTo>
                  <a:cubicBezTo>
                    <a:pt x="231" y="1056"/>
                    <a:pt x="231" y="1056"/>
                    <a:pt x="231" y="1056"/>
                  </a:cubicBezTo>
                  <a:close/>
                  <a:moveTo>
                    <a:pt x="170" y="1075"/>
                  </a:moveTo>
                  <a:cubicBezTo>
                    <a:pt x="171" y="1075"/>
                    <a:pt x="170" y="1073"/>
                    <a:pt x="169" y="1074"/>
                  </a:cubicBezTo>
                  <a:cubicBezTo>
                    <a:pt x="170" y="1074"/>
                    <a:pt x="169" y="1075"/>
                    <a:pt x="170" y="1075"/>
                  </a:cubicBezTo>
                  <a:close/>
                  <a:moveTo>
                    <a:pt x="206" y="1059"/>
                  </a:moveTo>
                  <a:cubicBezTo>
                    <a:pt x="205" y="1059"/>
                    <a:pt x="205" y="1059"/>
                    <a:pt x="204" y="1060"/>
                  </a:cubicBezTo>
                  <a:cubicBezTo>
                    <a:pt x="204" y="1060"/>
                    <a:pt x="204" y="1060"/>
                    <a:pt x="204" y="1061"/>
                  </a:cubicBezTo>
                  <a:cubicBezTo>
                    <a:pt x="204" y="1062"/>
                    <a:pt x="204" y="1063"/>
                    <a:pt x="205" y="1063"/>
                  </a:cubicBezTo>
                  <a:cubicBezTo>
                    <a:pt x="207" y="1062"/>
                    <a:pt x="208" y="1061"/>
                    <a:pt x="208" y="1060"/>
                  </a:cubicBezTo>
                  <a:cubicBezTo>
                    <a:pt x="208" y="1059"/>
                    <a:pt x="207" y="1058"/>
                    <a:pt x="206" y="1059"/>
                  </a:cubicBezTo>
                  <a:close/>
                  <a:moveTo>
                    <a:pt x="206" y="1041"/>
                  </a:moveTo>
                  <a:cubicBezTo>
                    <a:pt x="206" y="1041"/>
                    <a:pt x="206" y="1042"/>
                    <a:pt x="206" y="1042"/>
                  </a:cubicBezTo>
                  <a:cubicBezTo>
                    <a:pt x="206" y="1042"/>
                    <a:pt x="207" y="1042"/>
                    <a:pt x="208" y="1042"/>
                  </a:cubicBezTo>
                  <a:cubicBezTo>
                    <a:pt x="208" y="1042"/>
                    <a:pt x="207" y="1041"/>
                    <a:pt x="207" y="1041"/>
                  </a:cubicBezTo>
                  <a:cubicBezTo>
                    <a:pt x="207" y="1041"/>
                    <a:pt x="208" y="1041"/>
                    <a:pt x="208" y="1041"/>
                  </a:cubicBezTo>
                  <a:cubicBezTo>
                    <a:pt x="208" y="1041"/>
                    <a:pt x="207" y="1041"/>
                    <a:pt x="207" y="1041"/>
                  </a:cubicBezTo>
                  <a:cubicBezTo>
                    <a:pt x="206" y="1041"/>
                    <a:pt x="206" y="1041"/>
                    <a:pt x="205" y="1041"/>
                  </a:cubicBezTo>
                  <a:cubicBezTo>
                    <a:pt x="206" y="1041"/>
                    <a:pt x="206" y="1041"/>
                    <a:pt x="206" y="1041"/>
                  </a:cubicBezTo>
                  <a:cubicBezTo>
                    <a:pt x="206" y="1041"/>
                    <a:pt x="206" y="1041"/>
                    <a:pt x="206" y="1041"/>
                  </a:cubicBezTo>
                  <a:close/>
                  <a:moveTo>
                    <a:pt x="200" y="1061"/>
                  </a:moveTo>
                  <a:cubicBezTo>
                    <a:pt x="200" y="1061"/>
                    <a:pt x="201" y="1059"/>
                    <a:pt x="200" y="1059"/>
                  </a:cubicBezTo>
                  <a:cubicBezTo>
                    <a:pt x="200" y="1060"/>
                    <a:pt x="200" y="1060"/>
                    <a:pt x="200" y="1061"/>
                  </a:cubicBezTo>
                  <a:close/>
                  <a:moveTo>
                    <a:pt x="205" y="1043"/>
                  </a:moveTo>
                  <a:cubicBezTo>
                    <a:pt x="206" y="1043"/>
                    <a:pt x="206" y="1042"/>
                    <a:pt x="206" y="1042"/>
                  </a:cubicBezTo>
                  <a:cubicBezTo>
                    <a:pt x="206" y="1041"/>
                    <a:pt x="204" y="1042"/>
                    <a:pt x="205" y="1043"/>
                  </a:cubicBezTo>
                  <a:close/>
                  <a:moveTo>
                    <a:pt x="201" y="1061"/>
                  </a:moveTo>
                  <a:cubicBezTo>
                    <a:pt x="199" y="1062"/>
                    <a:pt x="199" y="1062"/>
                    <a:pt x="199" y="1062"/>
                  </a:cubicBezTo>
                  <a:cubicBezTo>
                    <a:pt x="202" y="1062"/>
                    <a:pt x="203" y="1061"/>
                    <a:pt x="201" y="1061"/>
                  </a:cubicBezTo>
                  <a:close/>
                  <a:moveTo>
                    <a:pt x="208" y="1046"/>
                  </a:moveTo>
                  <a:cubicBezTo>
                    <a:pt x="208" y="1045"/>
                    <a:pt x="208" y="1046"/>
                    <a:pt x="208" y="1046"/>
                  </a:cubicBezTo>
                  <a:close/>
                  <a:moveTo>
                    <a:pt x="208" y="1052"/>
                  </a:moveTo>
                  <a:cubicBezTo>
                    <a:pt x="208" y="1051"/>
                    <a:pt x="208" y="1051"/>
                    <a:pt x="208" y="1051"/>
                  </a:cubicBezTo>
                  <a:cubicBezTo>
                    <a:pt x="208" y="1051"/>
                    <a:pt x="207" y="1052"/>
                    <a:pt x="207" y="1052"/>
                  </a:cubicBezTo>
                  <a:cubicBezTo>
                    <a:pt x="207" y="1052"/>
                    <a:pt x="208" y="1052"/>
                    <a:pt x="208" y="1052"/>
                  </a:cubicBezTo>
                  <a:cubicBezTo>
                    <a:pt x="208" y="1052"/>
                    <a:pt x="208" y="1052"/>
                    <a:pt x="208" y="1052"/>
                  </a:cubicBezTo>
                  <a:close/>
                  <a:moveTo>
                    <a:pt x="211" y="1042"/>
                  </a:moveTo>
                  <a:cubicBezTo>
                    <a:pt x="209" y="1042"/>
                    <a:pt x="209" y="1042"/>
                    <a:pt x="209" y="1042"/>
                  </a:cubicBezTo>
                  <a:cubicBezTo>
                    <a:pt x="209" y="1042"/>
                    <a:pt x="209" y="1042"/>
                    <a:pt x="209" y="1042"/>
                  </a:cubicBezTo>
                  <a:cubicBezTo>
                    <a:pt x="209" y="1042"/>
                    <a:pt x="208" y="1042"/>
                    <a:pt x="208" y="1042"/>
                  </a:cubicBezTo>
                  <a:cubicBezTo>
                    <a:pt x="208" y="1042"/>
                    <a:pt x="208" y="1042"/>
                    <a:pt x="208" y="1042"/>
                  </a:cubicBezTo>
                  <a:cubicBezTo>
                    <a:pt x="208" y="1042"/>
                    <a:pt x="208" y="1042"/>
                    <a:pt x="208" y="1042"/>
                  </a:cubicBezTo>
                  <a:cubicBezTo>
                    <a:pt x="208" y="1042"/>
                    <a:pt x="208" y="1042"/>
                    <a:pt x="208" y="1042"/>
                  </a:cubicBezTo>
                  <a:cubicBezTo>
                    <a:pt x="208" y="1042"/>
                    <a:pt x="208" y="1042"/>
                    <a:pt x="208" y="1043"/>
                  </a:cubicBezTo>
                  <a:cubicBezTo>
                    <a:pt x="208" y="1043"/>
                    <a:pt x="208" y="1043"/>
                    <a:pt x="209" y="1043"/>
                  </a:cubicBezTo>
                  <a:cubicBezTo>
                    <a:pt x="209" y="1043"/>
                    <a:pt x="209" y="1043"/>
                    <a:pt x="209" y="1042"/>
                  </a:cubicBezTo>
                  <a:cubicBezTo>
                    <a:pt x="209" y="1042"/>
                    <a:pt x="209" y="1042"/>
                    <a:pt x="209" y="1042"/>
                  </a:cubicBezTo>
                  <a:cubicBezTo>
                    <a:pt x="210" y="1042"/>
                    <a:pt x="210" y="1042"/>
                    <a:pt x="211" y="1042"/>
                  </a:cubicBezTo>
                  <a:close/>
                  <a:moveTo>
                    <a:pt x="208" y="1067"/>
                  </a:moveTo>
                  <a:cubicBezTo>
                    <a:pt x="209" y="1066"/>
                    <a:pt x="209" y="1066"/>
                    <a:pt x="209" y="1066"/>
                  </a:cubicBezTo>
                  <a:cubicBezTo>
                    <a:pt x="209" y="1066"/>
                    <a:pt x="208" y="1066"/>
                    <a:pt x="208" y="1066"/>
                  </a:cubicBezTo>
                  <a:cubicBezTo>
                    <a:pt x="208" y="1066"/>
                    <a:pt x="208" y="1066"/>
                    <a:pt x="208" y="1066"/>
                  </a:cubicBezTo>
                  <a:cubicBezTo>
                    <a:pt x="208" y="1066"/>
                    <a:pt x="208" y="1066"/>
                    <a:pt x="208" y="1066"/>
                  </a:cubicBezTo>
                  <a:cubicBezTo>
                    <a:pt x="208" y="1066"/>
                    <a:pt x="208" y="1066"/>
                    <a:pt x="208" y="1067"/>
                  </a:cubicBezTo>
                  <a:close/>
                  <a:moveTo>
                    <a:pt x="206" y="1043"/>
                  </a:moveTo>
                  <a:cubicBezTo>
                    <a:pt x="207" y="1043"/>
                    <a:pt x="207" y="1043"/>
                    <a:pt x="208" y="1043"/>
                  </a:cubicBezTo>
                  <a:cubicBezTo>
                    <a:pt x="211" y="1043"/>
                    <a:pt x="207" y="1043"/>
                    <a:pt x="206" y="1043"/>
                  </a:cubicBezTo>
                  <a:close/>
                  <a:moveTo>
                    <a:pt x="196" y="1048"/>
                  </a:moveTo>
                  <a:cubicBezTo>
                    <a:pt x="196" y="1048"/>
                    <a:pt x="196" y="1048"/>
                    <a:pt x="196" y="1048"/>
                  </a:cubicBezTo>
                  <a:cubicBezTo>
                    <a:pt x="196" y="1048"/>
                    <a:pt x="196" y="1048"/>
                    <a:pt x="196" y="1048"/>
                  </a:cubicBezTo>
                  <a:cubicBezTo>
                    <a:pt x="196" y="1048"/>
                    <a:pt x="196" y="1048"/>
                    <a:pt x="196" y="1048"/>
                  </a:cubicBezTo>
                  <a:cubicBezTo>
                    <a:pt x="196" y="1048"/>
                    <a:pt x="196" y="1048"/>
                    <a:pt x="196" y="1048"/>
                  </a:cubicBezTo>
                  <a:close/>
                  <a:moveTo>
                    <a:pt x="197" y="1055"/>
                  </a:moveTo>
                  <a:cubicBezTo>
                    <a:pt x="197" y="1055"/>
                    <a:pt x="197" y="1056"/>
                    <a:pt x="196" y="1056"/>
                  </a:cubicBezTo>
                  <a:cubicBezTo>
                    <a:pt x="196" y="1056"/>
                    <a:pt x="197" y="1056"/>
                    <a:pt x="197" y="1056"/>
                  </a:cubicBezTo>
                  <a:cubicBezTo>
                    <a:pt x="197" y="1056"/>
                    <a:pt x="197" y="1056"/>
                    <a:pt x="197" y="1055"/>
                  </a:cubicBezTo>
                  <a:close/>
                  <a:moveTo>
                    <a:pt x="1087" y="844"/>
                  </a:moveTo>
                  <a:cubicBezTo>
                    <a:pt x="1088" y="844"/>
                    <a:pt x="1088" y="844"/>
                    <a:pt x="1087" y="844"/>
                  </a:cubicBezTo>
                  <a:cubicBezTo>
                    <a:pt x="1087" y="844"/>
                    <a:pt x="1087" y="844"/>
                    <a:pt x="1087" y="844"/>
                  </a:cubicBezTo>
                  <a:close/>
                  <a:moveTo>
                    <a:pt x="194" y="1046"/>
                  </a:moveTo>
                  <a:cubicBezTo>
                    <a:pt x="195" y="1046"/>
                    <a:pt x="195" y="1046"/>
                    <a:pt x="195" y="1046"/>
                  </a:cubicBezTo>
                  <a:cubicBezTo>
                    <a:pt x="195" y="1045"/>
                    <a:pt x="195" y="1045"/>
                    <a:pt x="194" y="1046"/>
                  </a:cubicBezTo>
                  <a:close/>
                  <a:moveTo>
                    <a:pt x="1089" y="834"/>
                  </a:moveTo>
                  <a:cubicBezTo>
                    <a:pt x="1088" y="832"/>
                    <a:pt x="1088" y="832"/>
                    <a:pt x="1088" y="832"/>
                  </a:cubicBezTo>
                  <a:cubicBezTo>
                    <a:pt x="1089" y="833"/>
                    <a:pt x="1089" y="833"/>
                    <a:pt x="1089" y="833"/>
                  </a:cubicBezTo>
                  <a:cubicBezTo>
                    <a:pt x="1089" y="833"/>
                    <a:pt x="1089" y="833"/>
                    <a:pt x="1089" y="833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9" y="834"/>
                    <a:pt x="1089" y="834"/>
                    <a:pt x="1089" y="834"/>
                  </a:cubicBezTo>
                  <a:close/>
                  <a:moveTo>
                    <a:pt x="1089" y="835"/>
                  </a:moveTo>
                  <a:cubicBezTo>
                    <a:pt x="1089" y="834"/>
                    <a:pt x="1089" y="834"/>
                    <a:pt x="1089" y="833"/>
                  </a:cubicBezTo>
                  <a:cubicBezTo>
                    <a:pt x="1088" y="834"/>
                    <a:pt x="1088" y="834"/>
                    <a:pt x="1088" y="834"/>
                  </a:cubicBezTo>
                  <a:cubicBezTo>
                    <a:pt x="1088" y="833"/>
                    <a:pt x="1088" y="833"/>
                    <a:pt x="1088" y="832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8" y="833"/>
                    <a:pt x="1088" y="833"/>
                    <a:pt x="1088" y="833"/>
                  </a:cubicBezTo>
                  <a:cubicBezTo>
                    <a:pt x="1088" y="833"/>
                    <a:pt x="1088" y="833"/>
                    <a:pt x="1088" y="832"/>
                  </a:cubicBezTo>
                  <a:cubicBezTo>
                    <a:pt x="1088" y="833"/>
                    <a:pt x="1088" y="834"/>
                    <a:pt x="1089" y="835"/>
                  </a:cubicBezTo>
                  <a:cubicBezTo>
                    <a:pt x="1089" y="835"/>
                    <a:pt x="1089" y="835"/>
                    <a:pt x="1089" y="835"/>
                  </a:cubicBezTo>
                  <a:close/>
                  <a:moveTo>
                    <a:pt x="197" y="1049"/>
                  </a:moveTo>
                  <a:cubicBezTo>
                    <a:pt x="197" y="1049"/>
                    <a:pt x="196" y="1050"/>
                    <a:pt x="197" y="1050"/>
                  </a:cubicBezTo>
                  <a:cubicBezTo>
                    <a:pt x="197" y="1050"/>
                    <a:pt x="198" y="1049"/>
                    <a:pt x="197" y="1049"/>
                  </a:cubicBezTo>
                  <a:close/>
                  <a:moveTo>
                    <a:pt x="199" y="1057"/>
                  </a:moveTo>
                  <a:cubicBezTo>
                    <a:pt x="200" y="1057"/>
                    <a:pt x="200" y="1057"/>
                    <a:pt x="201" y="1057"/>
                  </a:cubicBezTo>
                  <a:cubicBezTo>
                    <a:pt x="201" y="1055"/>
                    <a:pt x="201" y="1054"/>
                    <a:pt x="201" y="1053"/>
                  </a:cubicBezTo>
                  <a:cubicBezTo>
                    <a:pt x="200" y="1053"/>
                    <a:pt x="199" y="1053"/>
                    <a:pt x="199" y="1051"/>
                  </a:cubicBezTo>
                  <a:cubicBezTo>
                    <a:pt x="199" y="1051"/>
                    <a:pt x="199" y="1051"/>
                    <a:pt x="199" y="1051"/>
                  </a:cubicBezTo>
                  <a:cubicBezTo>
                    <a:pt x="199" y="1052"/>
                    <a:pt x="198" y="1053"/>
                    <a:pt x="198" y="1054"/>
                  </a:cubicBezTo>
                  <a:cubicBezTo>
                    <a:pt x="198" y="1055"/>
                    <a:pt x="199" y="1056"/>
                    <a:pt x="199" y="1057"/>
                  </a:cubicBezTo>
                  <a:close/>
                  <a:moveTo>
                    <a:pt x="1092" y="836"/>
                  </a:moveTo>
                  <a:cubicBezTo>
                    <a:pt x="1092" y="835"/>
                    <a:pt x="1092" y="835"/>
                    <a:pt x="1092" y="835"/>
                  </a:cubicBezTo>
                  <a:cubicBezTo>
                    <a:pt x="1092" y="835"/>
                    <a:pt x="1092" y="835"/>
                    <a:pt x="1092" y="836"/>
                  </a:cubicBezTo>
                  <a:cubicBezTo>
                    <a:pt x="1092" y="836"/>
                    <a:pt x="1092" y="836"/>
                    <a:pt x="1092" y="836"/>
                  </a:cubicBezTo>
                  <a:cubicBezTo>
                    <a:pt x="1092" y="836"/>
                    <a:pt x="1092" y="836"/>
                    <a:pt x="1092" y="836"/>
                  </a:cubicBezTo>
                  <a:close/>
                  <a:moveTo>
                    <a:pt x="1094" y="833"/>
                  </a:moveTo>
                  <a:cubicBezTo>
                    <a:pt x="1094" y="833"/>
                    <a:pt x="1094" y="833"/>
                    <a:pt x="1093" y="833"/>
                  </a:cubicBezTo>
                  <a:cubicBezTo>
                    <a:pt x="1093" y="833"/>
                    <a:pt x="1093" y="833"/>
                    <a:pt x="1093" y="833"/>
                  </a:cubicBezTo>
                  <a:cubicBezTo>
                    <a:pt x="1093" y="833"/>
                    <a:pt x="1094" y="833"/>
                    <a:pt x="1094" y="833"/>
                  </a:cubicBezTo>
                  <a:cubicBezTo>
                    <a:pt x="1094" y="833"/>
                    <a:pt x="1094" y="833"/>
                    <a:pt x="1094" y="833"/>
                  </a:cubicBezTo>
                  <a:close/>
                  <a:moveTo>
                    <a:pt x="209" y="1074"/>
                  </a:moveTo>
                  <a:cubicBezTo>
                    <a:pt x="209" y="1074"/>
                    <a:pt x="209" y="1074"/>
                    <a:pt x="209" y="1073"/>
                  </a:cubicBezTo>
                  <a:cubicBezTo>
                    <a:pt x="208" y="1073"/>
                    <a:pt x="209" y="1074"/>
                    <a:pt x="209" y="1074"/>
                  </a:cubicBezTo>
                  <a:close/>
                  <a:moveTo>
                    <a:pt x="210" y="1066"/>
                  </a:moveTo>
                  <a:cubicBezTo>
                    <a:pt x="210" y="1067"/>
                    <a:pt x="210" y="1067"/>
                    <a:pt x="210" y="1068"/>
                  </a:cubicBezTo>
                  <a:cubicBezTo>
                    <a:pt x="211" y="1068"/>
                    <a:pt x="211" y="1066"/>
                    <a:pt x="210" y="1066"/>
                  </a:cubicBezTo>
                  <a:close/>
                  <a:moveTo>
                    <a:pt x="213" y="1050"/>
                  </a:moveTo>
                  <a:cubicBezTo>
                    <a:pt x="212" y="1049"/>
                    <a:pt x="214" y="1048"/>
                    <a:pt x="213" y="1049"/>
                  </a:cubicBezTo>
                  <a:cubicBezTo>
                    <a:pt x="213" y="1048"/>
                    <a:pt x="213" y="1048"/>
                    <a:pt x="213" y="1047"/>
                  </a:cubicBezTo>
                  <a:cubicBezTo>
                    <a:pt x="213" y="1047"/>
                    <a:pt x="214" y="1047"/>
                    <a:pt x="214" y="1047"/>
                  </a:cubicBezTo>
                  <a:cubicBezTo>
                    <a:pt x="213" y="1046"/>
                    <a:pt x="213" y="1048"/>
                    <a:pt x="212" y="1048"/>
                  </a:cubicBezTo>
                  <a:cubicBezTo>
                    <a:pt x="212" y="1048"/>
                    <a:pt x="212" y="1048"/>
                    <a:pt x="211" y="1048"/>
                  </a:cubicBezTo>
                  <a:cubicBezTo>
                    <a:pt x="211" y="1048"/>
                    <a:pt x="211" y="1048"/>
                    <a:pt x="211" y="1048"/>
                  </a:cubicBezTo>
                  <a:cubicBezTo>
                    <a:pt x="211" y="1048"/>
                    <a:pt x="210" y="1048"/>
                    <a:pt x="210" y="1048"/>
                  </a:cubicBezTo>
                  <a:cubicBezTo>
                    <a:pt x="210" y="1049"/>
                    <a:pt x="210" y="1049"/>
                    <a:pt x="210" y="1049"/>
                  </a:cubicBezTo>
                  <a:cubicBezTo>
                    <a:pt x="210" y="1050"/>
                    <a:pt x="210" y="1049"/>
                    <a:pt x="211" y="1049"/>
                  </a:cubicBezTo>
                  <a:cubicBezTo>
                    <a:pt x="210" y="1050"/>
                    <a:pt x="211" y="1049"/>
                    <a:pt x="211" y="1049"/>
                  </a:cubicBezTo>
                  <a:cubicBezTo>
                    <a:pt x="211" y="1050"/>
                    <a:pt x="211" y="1050"/>
                    <a:pt x="212" y="1050"/>
                  </a:cubicBezTo>
                  <a:cubicBezTo>
                    <a:pt x="212" y="1050"/>
                    <a:pt x="213" y="1051"/>
                    <a:pt x="213" y="1050"/>
                  </a:cubicBezTo>
                  <a:close/>
                  <a:moveTo>
                    <a:pt x="1095" y="840"/>
                  </a:moveTo>
                  <a:cubicBezTo>
                    <a:pt x="1095" y="840"/>
                    <a:pt x="1095" y="840"/>
                    <a:pt x="1095" y="840"/>
                  </a:cubicBezTo>
                  <a:cubicBezTo>
                    <a:pt x="1094" y="838"/>
                    <a:pt x="1094" y="838"/>
                    <a:pt x="1094" y="838"/>
                  </a:cubicBezTo>
                  <a:cubicBezTo>
                    <a:pt x="1094" y="838"/>
                    <a:pt x="1094" y="838"/>
                    <a:pt x="1094" y="838"/>
                  </a:cubicBezTo>
                  <a:lnTo>
                    <a:pt x="1095" y="840"/>
                  </a:lnTo>
                  <a:close/>
                  <a:moveTo>
                    <a:pt x="1096" y="839"/>
                  </a:moveTo>
                  <a:cubicBezTo>
                    <a:pt x="1097" y="839"/>
                    <a:pt x="1097" y="838"/>
                    <a:pt x="1096" y="838"/>
                  </a:cubicBezTo>
                  <a:cubicBezTo>
                    <a:pt x="1096" y="838"/>
                    <a:pt x="1096" y="839"/>
                    <a:pt x="1096" y="839"/>
                  </a:cubicBezTo>
                  <a:close/>
                  <a:moveTo>
                    <a:pt x="213" y="1076"/>
                  </a:moveTo>
                  <a:cubicBezTo>
                    <a:pt x="213" y="1076"/>
                    <a:pt x="213" y="1076"/>
                    <a:pt x="213" y="1076"/>
                  </a:cubicBezTo>
                  <a:cubicBezTo>
                    <a:pt x="213" y="1077"/>
                    <a:pt x="213" y="1077"/>
                    <a:pt x="213" y="1077"/>
                  </a:cubicBezTo>
                  <a:cubicBezTo>
                    <a:pt x="213" y="1077"/>
                    <a:pt x="213" y="1076"/>
                    <a:pt x="213" y="1076"/>
                  </a:cubicBezTo>
                  <a:close/>
                  <a:moveTo>
                    <a:pt x="1096" y="831"/>
                  </a:moveTo>
                  <a:cubicBezTo>
                    <a:pt x="1096" y="831"/>
                    <a:pt x="1096" y="831"/>
                    <a:pt x="1096" y="831"/>
                  </a:cubicBezTo>
                  <a:cubicBezTo>
                    <a:pt x="1095" y="831"/>
                    <a:pt x="1095" y="832"/>
                    <a:pt x="1095" y="832"/>
                  </a:cubicBezTo>
                  <a:cubicBezTo>
                    <a:pt x="1096" y="833"/>
                    <a:pt x="1097" y="832"/>
                    <a:pt x="1096" y="831"/>
                  </a:cubicBezTo>
                  <a:close/>
                  <a:moveTo>
                    <a:pt x="211" y="1056"/>
                  </a:moveTo>
                  <a:cubicBezTo>
                    <a:pt x="212" y="1056"/>
                    <a:pt x="212" y="1056"/>
                    <a:pt x="212" y="1057"/>
                  </a:cubicBezTo>
                  <a:cubicBezTo>
                    <a:pt x="213" y="1056"/>
                    <a:pt x="212" y="1055"/>
                    <a:pt x="211" y="1056"/>
                  </a:cubicBezTo>
                  <a:close/>
                  <a:moveTo>
                    <a:pt x="210" y="1062"/>
                  </a:moveTo>
                  <a:cubicBezTo>
                    <a:pt x="210" y="1062"/>
                    <a:pt x="210" y="1062"/>
                    <a:pt x="210" y="1062"/>
                  </a:cubicBezTo>
                  <a:cubicBezTo>
                    <a:pt x="210" y="1062"/>
                    <a:pt x="210" y="1063"/>
                    <a:pt x="210" y="1063"/>
                  </a:cubicBezTo>
                  <a:cubicBezTo>
                    <a:pt x="210" y="1062"/>
                    <a:pt x="210" y="1062"/>
                    <a:pt x="210" y="1062"/>
                  </a:cubicBezTo>
                  <a:close/>
                  <a:moveTo>
                    <a:pt x="213" y="1046"/>
                  </a:moveTo>
                  <a:cubicBezTo>
                    <a:pt x="214" y="1047"/>
                    <a:pt x="214" y="1047"/>
                    <a:pt x="214" y="1047"/>
                  </a:cubicBezTo>
                  <a:cubicBezTo>
                    <a:pt x="214" y="1047"/>
                    <a:pt x="214" y="1046"/>
                    <a:pt x="214" y="1046"/>
                  </a:cubicBezTo>
                  <a:cubicBezTo>
                    <a:pt x="214" y="1046"/>
                    <a:pt x="214" y="1046"/>
                    <a:pt x="213" y="1046"/>
                  </a:cubicBezTo>
                  <a:close/>
                  <a:moveTo>
                    <a:pt x="1090" y="839"/>
                  </a:moveTo>
                  <a:cubicBezTo>
                    <a:pt x="1090" y="839"/>
                    <a:pt x="1092" y="838"/>
                    <a:pt x="1091" y="837"/>
                  </a:cubicBezTo>
                  <a:cubicBezTo>
                    <a:pt x="1091" y="837"/>
                    <a:pt x="1091" y="837"/>
                    <a:pt x="1091" y="836"/>
                  </a:cubicBezTo>
                  <a:cubicBezTo>
                    <a:pt x="1091" y="837"/>
                    <a:pt x="1091" y="837"/>
                    <a:pt x="1092" y="837"/>
                  </a:cubicBezTo>
                  <a:cubicBezTo>
                    <a:pt x="1093" y="840"/>
                    <a:pt x="1094" y="841"/>
                    <a:pt x="1093" y="839"/>
                  </a:cubicBezTo>
                  <a:cubicBezTo>
                    <a:pt x="1092" y="836"/>
                    <a:pt x="1092" y="836"/>
                    <a:pt x="1092" y="836"/>
                  </a:cubicBezTo>
                  <a:cubicBezTo>
                    <a:pt x="1091" y="834"/>
                    <a:pt x="1090" y="834"/>
                    <a:pt x="1091" y="836"/>
                  </a:cubicBezTo>
                  <a:cubicBezTo>
                    <a:pt x="1091" y="836"/>
                    <a:pt x="1091" y="836"/>
                    <a:pt x="1090" y="835"/>
                  </a:cubicBezTo>
                  <a:cubicBezTo>
                    <a:pt x="1090" y="836"/>
                    <a:pt x="1089" y="836"/>
                    <a:pt x="1090" y="837"/>
                  </a:cubicBezTo>
                  <a:cubicBezTo>
                    <a:pt x="1089" y="837"/>
                    <a:pt x="1089" y="838"/>
                    <a:pt x="1090" y="839"/>
                  </a:cubicBezTo>
                  <a:close/>
                  <a:moveTo>
                    <a:pt x="1093" y="834"/>
                  </a:moveTo>
                  <a:cubicBezTo>
                    <a:pt x="1093" y="833"/>
                    <a:pt x="1093" y="833"/>
                    <a:pt x="1093" y="833"/>
                  </a:cubicBezTo>
                  <a:cubicBezTo>
                    <a:pt x="1093" y="833"/>
                    <a:pt x="1092" y="833"/>
                    <a:pt x="1092" y="834"/>
                  </a:cubicBezTo>
                  <a:cubicBezTo>
                    <a:pt x="1093" y="834"/>
                    <a:pt x="1093" y="834"/>
                    <a:pt x="1093" y="834"/>
                  </a:cubicBezTo>
                  <a:cubicBezTo>
                    <a:pt x="1093" y="834"/>
                    <a:pt x="1093" y="834"/>
                    <a:pt x="1093" y="834"/>
                  </a:cubicBezTo>
                  <a:close/>
                  <a:moveTo>
                    <a:pt x="210" y="1048"/>
                  </a:moveTo>
                  <a:cubicBezTo>
                    <a:pt x="210" y="1048"/>
                    <a:pt x="211" y="1048"/>
                    <a:pt x="211" y="1048"/>
                  </a:cubicBezTo>
                  <a:cubicBezTo>
                    <a:pt x="211" y="1048"/>
                    <a:pt x="212" y="1048"/>
                    <a:pt x="212" y="1048"/>
                  </a:cubicBezTo>
                  <a:cubicBezTo>
                    <a:pt x="212" y="1048"/>
                    <a:pt x="211" y="1048"/>
                    <a:pt x="211" y="1048"/>
                  </a:cubicBezTo>
                  <a:cubicBezTo>
                    <a:pt x="210" y="1048"/>
                    <a:pt x="210" y="1048"/>
                    <a:pt x="210" y="1048"/>
                  </a:cubicBezTo>
                  <a:cubicBezTo>
                    <a:pt x="210" y="1047"/>
                    <a:pt x="210" y="1047"/>
                    <a:pt x="209" y="1046"/>
                  </a:cubicBezTo>
                  <a:cubicBezTo>
                    <a:pt x="209" y="1046"/>
                    <a:pt x="209" y="1046"/>
                    <a:pt x="209" y="1046"/>
                  </a:cubicBezTo>
                  <a:cubicBezTo>
                    <a:pt x="209" y="1046"/>
                    <a:pt x="209" y="1046"/>
                    <a:pt x="209" y="1046"/>
                  </a:cubicBezTo>
                  <a:cubicBezTo>
                    <a:pt x="209" y="1046"/>
                    <a:pt x="208" y="1046"/>
                    <a:pt x="208" y="1046"/>
                  </a:cubicBezTo>
                  <a:cubicBezTo>
                    <a:pt x="207" y="1047"/>
                    <a:pt x="208" y="1047"/>
                    <a:pt x="209" y="1047"/>
                  </a:cubicBezTo>
                  <a:cubicBezTo>
                    <a:pt x="209" y="1048"/>
                    <a:pt x="209" y="1048"/>
                    <a:pt x="210" y="1048"/>
                  </a:cubicBezTo>
                  <a:cubicBezTo>
                    <a:pt x="210" y="1048"/>
                    <a:pt x="210" y="1048"/>
                    <a:pt x="210" y="1048"/>
                  </a:cubicBezTo>
                  <a:close/>
                  <a:moveTo>
                    <a:pt x="214" y="1049"/>
                  </a:moveTo>
                  <a:cubicBezTo>
                    <a:pt x="214" y="1048"/>
                    <a:pt x="214" y="1048"/>
                    <a:pt x="214" y="1048"/>
                  </a:cubicBezTo>
                  <a:cubicBezTo>
                    <a:pt x="215" y="1048"/>
                    <a:pt x="215" y="1048"/>
                    <a:pt x="215" y="1048"/>
                  </a:cubicBezTo>
                  <a:cubicBezTo>
                    <a:pt x="214" y="1048"/>
                    <a:pt x="214" y="1048"/>
                    <a:pt x="214" y="1048"/>
                  </a:cubicBezTo>
                  <a:cubicBezTo>
                    <a:pt x="214" y="1048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lose/>
                  <a:moveTo>
                    <a:pt x="212" y="1058"/>
                  </a:moveTo>
                  <a:cubicBezTo>
                    <a:pt x="212" y="1059"/>
                    <a:pt x="212" y="1059"/>
                    <a:pt x="212" y="1059"/>
                  </a:cubicBezTo>
                  <a:cubicBezTo>
                    <a:pt x="212" y="1059"/>
                    <a:pt x="212" y="1059"/>
                    <a:pt x="212" y="1059"/>
                  </a:cubicBezTo>
                  <a:cubicBezTo>
                    <a:pt x="212" y="1059"/>
                    <a:pt x="212" y="1059"/>
                    <a:pt x="212" y="1059"/>
                  </a:cubicBezTo>
                  <a:cubicBezTo>
                    <a:pt x="212" y="1059"/>
                    <a:pt x="212" y="1059"/>
                    <a:pt x="212" y="1059"/>
                  </a:cubicBezTo>
                  <a:cubicBezTo>
                    <a:pt x="212" y="1060"/>
                    <a:pt x="213" y="1060"/>
                    <a:pt x="213" y="1060"/>
                  </a:cubicBezTo>
                  <a:cubicBezTo>
                    <a:pt x="213" y="1060"/>
                    <a:pt x="214" y="1059"/>
                    <a:pt x="213" y="1059"/>
                  </a:cubicBezTo>
                  <a:cubicBezTo>
                    <a:pt x="213" y="1059"/>
                    <a:pt x="213" y="1059"/>
                    <a:pt x="212" y="1058"/>
                  </a:cubicBezTo>
                  <a:close/>
                  <a:moveTo>
                    <a:pt x="212" y="1044"/>
                  </a:moveTo>
                  <a:cubicBezTo>
                    <a:pt x="212" y="1044"/>
                    <a:pt x="212" y="1044"/>
                    <a:pt x="211" y="1044"/>
                  </a:cubicBezTo>
                  <a:cubicBezTo>
                    <a:pt x="211" y="1045"/>
                    <a:pt x="212" y="1045"/>
                    <a:pt x="212" y="1045"/>
                  </a:cubicBezTo>
                  <a:cubicBezTo>
                    <a:pt x="212" y="1046"/>
                    <a:pt x="212" y="1046"/>
                    <a:pt x="212" y="1046"/>
                  </a:cubicBezTo>
                  <a:cubicBezTo>
                    <a:pt x="212" y="1046"/>
                    <a:pt x="213" y="1046"/>
                    <a:pt x="213" y="1046"/>
                  </a:cubicBezTo>
                  <a:cubicBezTo>
                    <a:pt x="213" y="1046"/>
                    <a:pt x="213" y="1046"/>
                    <a:pt x="213" y="1046"/>
                  </a:cubicBezTo>
                  <a:cubicBezTo>
                    <a:pt x="213" y="1045"/>
                    <a:pt x="213" y="1045"/>
                    <a:pt x="214" y="1045"/>
                  </a:cubicBezTo>
                  <a:cubicBezTo>
                    <a:pt x="214" y="1045"/>
                    <a:pt x="214" y="1045"/>
                    <a:pt x="214" y="1044"/>
                  </a:cubicBezTo>
                  <a:cubicBezTo>
                    <a:pt x="214" y="1045"/>
                    <a:pt x="213" y="1045"/>
                    <a:pt x="213" y="1045"/>
                  </a:cubicBezTo>
                  <a:cubicBezTo>
                    <a:pt x="213" y="1044"/>
                    <a:pt x="212" y="1044"/>
                    <a:pt x="212" y="1044"/>
                  </a:cubicBezTo>
                  <a:close/>
                  <a:moveTo>
                    <a:pt x="196" y="1045"/>
                  </a:moveTo>
                  <a:cubicBezTo>
                    <a:pt x="196" y="1044"/>
                    <a:pt x="195" y="1046"/>
                    <a:pt x="196" y="1045"/>
                  </a:cubicBezTo>
                  <a:close/>
                  <a:moveTo>
                    <a:pt x="1080" y="798"/>
                  </a:moveTo>
                  <a:cubicBezTo>
                    <a:pt x="1080" y="798"/>
                    <a:pt x="1079" y="798"/>
                    <a:pt x="1079" y="798"/>
                  </a:cubicBezTo>
                  <a:cubicBezTo>
                    <a:pt x="1079" y="799"/>
                    <a:pt x="1080" y="798"/>
                    <a:pt x="1080" y="798"/>
                  </a:cubicBezTo>
                  <a:close/>
                  <a:moveTo>
                    <a:pt x="145" y="1076"/>
                  </a:moveTo>
                  <a:cubicBezTo>
                    <a:pt x="145" y="1077"/>
                    <a:pt x="145" y="1077"/>
                    <a:pt x="145" y="1077"/>
                  </a:cubicBezTo>
                  <a:cubicBezTo>
                    <a:pt x="145" y="1077"/>
                    <a:pt x="145" y="1077"/>
                    <a:pt x="145" y="1077"/>
                  </a:cubicBezTo>
                  <a:cubicBezTo>
                    <a:pt x="145" y="1077"/>
                    <a:pt x="145" y="1077"/>
                    <a:pt x="145" y="1076"/>
                  </a:cubicBezTo>
                  <a:cubicBezTo>
                    <a:pt x="145" y="1076"/>
                    <a:pt x="145" y="1076"/>
                    <a:pt x="145" y="1076"/>
                  </a:cubicBezTo>
                  <a:close/>
                  <a:moveTo>
                    <a:pt x="143" y="1044"/>
                  </a:moveTo>
                  <a:cubicBezTo>
                    <a:pt x="143" y="1045"/>
                    <a:pt x="143" y="1045"/>
                    <a:pt x="144" y="1046"/>
                  </a:cubicBezTo>
                  <a:cubicBezTo>
                    <a:pt x="143" y="1045"/>
                    <a:pt x="144" y="1044"/>
                    <a:pt x="143" y="1044"/>
                  </a:cubicBezTo>
                  <a:close/>
                  <a:moveTo>
                    <a:pt x="1070" y="814"/>
                  </a:moveTo>
                  <a:cubicBezTo>
                    <a:pt x="1070" y="814"/>
                    <a:pt x="1070" y="815"/>
                    <a:pt x="1070" y="815"/>
                  </a:cubicBezTo>
                  <a:cubicBezTo>
                    <a:pt x="1070" y="815"/>
                    <a:pt x="1071" y="815"/>
                    <a:pt x="1070" y="814"/>
                  </a:cubicBezTo>
                  <a:close/>
                  <a:moveTo>
                    <a:pt x="139" y="1062"/>
                  </a:moveTo>
                  <a:cubicBezTo>
                    <a:pt x="139" y="1062"/>
                    <a:pt x="140" y="1063"/>
                    <a:pt x="140" y="1064"/>
                  </a:cubicBezTo>
                  <a:cubicBezTo>
                    <a:pt x="141" y="1063"/>
                    <a:pt x="141" y="1061"/>
                    <a:pt x="139" y="1062"/>
                  </a:cubicBezTo>
                  <a:close/>
                  <a:moveTo>
                    <a:pt x="1072" y="805"/>
                  </a:moveTo>
                  <a:cubicBezTo>
                    <a:pt x="1072" y="805"/>
                    <a:pt x="1072" y="805"/>
                    <a:pt x="1072" y="805"/>
                  </a:cubicBezTo>
                  <a:cubicBezTo>
                    <a:pt x="1072" y="805"/>
                    <a:pt x="1072" y="805"/>
                    <a:pt x="1072" y="805"/>
                  </a:cubicBezTo>
                  <a:cubicBezTo>
                    <a:pt x="1072" y="805"/>
                    <a:pt x="1072" y="805"/>
                    <a:pt x="1072" y="805"/>
                  </a:cubicBezTo>
                  <a:close/>
                  <a:moveTo>
                    <a:pt x="1072" y="805"/>
                  </a:moveTo>
                  <a:cubicBezTo>
                    <a:pt x="1072" y="805"/>
                    <a:pt x="1072" y="805"/>
                    <a:pt x="1072" y="805"/>
                  </a:cubicBezTo>
                  <a:cubicBezTo>
                    <a:pt x="1072" y="805"/>
                    <a:pt x="1072" y="805"/>
                    <a:pt x="1072" y="805"/>
                  </a:cubicBezTo>
                  <a:cubicBezTo>
                    <a:pt x="1072" y="805"/>
                    <a:pt x="1072" y="805"/>
                    <a:pt x="1072" y="805"/>
                  </a:cubicBezTo>
                  <a:close/>
                  <a:moveTo>
                    <a:pt x="1071" y="818"/>
                  </a:moveTo>
                  <a:cubicBezTo>
                    <a:pt x="1070" y="817"/>
                    <a:pt x="1070" y="817"/>
                    <a:pt x="1070" y="817"/>
                  </a:cubicBezTo>
                  <a:cubicBezTo>
                    <a:pt x="1070" y="817"/>
                    <a:pt x="1070" y="819"/>
                    <a:pt x="1071" y="818"/>
                  </a:cubicBezTo>
                  <a:close/>
                  <a:moveTo>
                    <a:pt x="142" y="1069"/>
                  </a:moveTo>
                  <a:cubicBezTo>
                    <a:pt x="141" y="1070"/>
                    <a:pt x="142" y="1070"/>
                    <a:pt x="142" y="1071"/>
                  </a:cubicBezTo>
                  <a:cubicBezTo>
                    <a:pt x="143" y="1072"/>
                    <a:pt x="145" y="1071"/>
                    <a:pt x="145" y="1070"/>
                  </a:cubicBezTo>
                  <a:cubicBezTo>
                    <a:pt x="144" y="1069"/>
                    <a:pt x="143" y="1068"/>
                    <a:pt x="142" y="1069"/>
                  </a:cubicBezTo>
                  <a:close/>
                  <a:moveTo>
                    <a:pt x="142" y="1108"/>
                  </a:moveTo>
                  <a:cubicBezTo>
                    <a:pt x="142" y="1108"/>
                    <a:pt x="143" y="1107"/>
                    <a:pt x="143" y="1107"/>
                  </a:cubicBezTo>
                  <a:cubicBezTo>
                    <a:pt x="142" y="1107"/>
                    <a:pt x="142" y="1107"/>
                    <a:pt x="142" y="1108"/>
                  </a:cubicBezTo>
                  <a:close/>
                  <a:moveTo>
                    <a:pt x="137" y="1059"/>
                  </a:moveTo>
                  <a:cubicBezTo>
                    <a:pt x="137" y="1059"/>
                    <a:pt x="136" y="1059"/>
                    <a:pt x="136" y="1060"/>
                  </a:cubicBezTo>
                  <a:cubicBezTo>
                    <a:pt x="137" y="1060"/>
                    <a:pt x="137" y="1059"/>
                    <a:pt x="137" y="1059"/>
                  </a:cubicBezTo>
                  <a:close/>
                  <a:moveTo>
                    <a:pt x="137" y="1078"/>
                  </a:moveTo>
                  <a:cubicBezTo>
                    <a:pt x="137" y="1078"/>
                    <a:pt x="137" y="1077"/>
                    <a:pt x="137" y="1078"/>
                  </a:cubicBezTo>
                  <a:cubicBezTo>
                    <a:pt x="137" y="1078"/>
                    <a:pt x="138" y="1078"/>
                    <a:pt x="137" y="1078"/>
                  </a:cubicBezTo>
                  <a:close/>
                  <a:moveTo>
                    <a:pt x="139" y="1062"/>
                  </a:moveTo>
                  <a:cubicBezTo>
                    <a:pt x="139" y="1061"/>
                    <a:pt x="139" y="1061"/>
                    <a:pt x="139" y="1061"/>
                  </a:cubicBezTo>
                  <a:cubicBezTo>
                    <a:pt x="139" y="1061"/>
                    <a:pt x="138" y="1062"/>
                    <a:pt x="139" y="1062"/>
                  </a:cubicBezTo>
                  <a:close/>
                  <a:moveTo>
                    <a:pt x="137" y="1090"/>
                  </a:moveTo>
                  <a:cubicBezTo>
                    <a:pt x="138" y="1089"/>
                    <a:pt x="138" y="1089"/>
                    <a:pt x="139" y="1088"/>
                  </a:cubicBezTo>
                  <a:cubicBezTo>
                    <a:pt x="138" y="1087"/>
                    <a:pt x="137" y="1090"/>
                    <a:pt x="137" y="1090"/>
                  </a:cubicBezTo>
                  <a:close/>
                  <a:moveTo>
                    <a:pt x="1069" y="824"/>
                  </a:moveTo>
                  <a:cubicBezTo>
                    <a:pt x="1069" y="825"/>
                    <a:pt x="1068" y="826"/>
                    <a:pt x="1069" y="826"/>
                  </a:cubicBezTo>
                  <a:cubicBezTo>
                    <a:pt x="1068" y="826"/>
                    <a:pt x="1070" y="825"/>
                    <a:pt x="1069" y="824"/>
                  </a:cubicBezTo>
                  <a:close/>
                  <a:moveTo>
                    <a:pt x="142" y="1105"/>
                  </a:moveTo>
                  <a:cubicBezTo>
                    <a:pt x="141" y="1105"/>
                    <a:pt x="141" y="1105"/>
                    <a:pt x="141" y="1106"/>
                  </a:cubicBezTo>
                  <a:cubicBezTo>
                    <a:pt x="141" y="1106"/>
                    <a:pt x="142" y="1106"/>
                    <a:pt x="143" y="1105"/>
                  </a:cubicBezTo>
                  <a:cubicBezTo>
                    <a:pt x="143" y="1105"/>
                    <a:pt x="143" y="1105"/>
                    <a:pt x="142" y="1105"/>
                  </a:cubicBezTo>
                  <a:close/>
                  <a:moveTo>
                    <a:pt x="139" y="1071"/>
                  </a:moveTo>
                  <a:cubicBezTo>
                    <a:pt x="139" y="1071"/>
                    <a:pt x="139" y="1071"/>
                    <a:pt x="139" y="1072"/>
                  </a:cubicBezTo>
                  <a:cubicBezTo>
                    <a:pt x="140" y="1072"/>
                    <a:pt x="140" y="1071"/>
                    <a:pt x="139" y="1071"/>
                  </a:cubicBezTo>
                  <a:close/>
                  <a:moveTo>
                    <a:pt x="140" y="1088"/>
                  </a:moveTo>
                  <a:cubicBezTo>
                    <a:pt x="140" y="1089"/>
                    <a:pt x="139" y="1090"/>
                    <a:pt x="140" y="1091"/>
                  </a:cubicBezTo>
                  <a:cubicBezTo>
                    <a:pt x="141" y="1090"/>
                    <a:pt x="141" y="1089"/>
                    <a:pt x="140" y="1088"/>
                  </a:cubicBezTo>
                  <a:close/>
                  <a:moveTo>
                    <a:pt x="1072" y="810"/>
                  </a:moveTo>
                  <a:cubicBezTo>
                    <a:pt x="1072" y="810"/>
                    <a:pt x="1072" y="810"/>
                    <a:pt x="1072" y="810"/>
                  </a:cubicBezTo>
                  <a:cubicBezTo>
                    <a:pt x="1072" y="810"/>
                    <a:pt x="1072" y="810"/>
                    <a:pt x="1072" y="810"/>
                  </a:cubicBezTo>
                  <a:cubicBezTo>
                    <a:pt x="1072" y="810"/>
                    <a:pt x="1072" y="810"/>
                    <a:pt x="1072" y="810"/>
                  </a:cubicBezTo>
                  <a:close/>
                  <a:moveTo>
                    <a:pt x="1071" y="808"/>
                  </a:moveTo>
                  <a:cubicBezTo>
                    <a:pt x="1072" y="810"/>
                    <a:pt x="1072" y="810"/>
                    <a:pt x="1072" y="810"/>
                  </a:cubicBezTo>
                  <a:cubicBezTo>
                    <a:pt x="1072" y="810"/>
                    <a:pt x="1072" y="810"/>
                    <a:pt x="1072" y="810"/>
                  </a:cubicBezTo>
                  <a:cubicBezTo>
                    <a:pt x="1072" y="810"/>
                    <a:pt x="1072" y="810"/>
                    <a:pt x="1072" y="810"/>
                  </a:cubicBezTo>
                  <a:cubicBezTo>
                    <a:pt x="1072" y="811"/>
                    <a:pt x="1072" y="811"/>
                    <a:pt x="1072" y="810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0" y="807"/>
                    <a:pt x="1070" y="807"/>
                    <a:pt x="1071" y="808"/>
                  </a:cubicBezTo>
                  <a:cubicBezTo>
                    <a:pt x="1071" y="808"/>
                    <a:pt x="1071" y="808"/>
                    <a:pt x="1071" y="808"/>
                  </a:cubicBezTo>
                  <a:close/>
                  <a:moveTo>
                    <a:pt x="147" y="1052"/>
                  </a:moveTo>
                  <a:cubicBezTo>
                    <a:pt x="147" y="1052"/>
                    <a:pt x="148" y="1052"/>
                    <a:pt x="148" y="1052"/>
                  </a:cubicBezTo>
                  <a:cubicBezTo>
                    <a:pt x="148" y="1051"/>
                    <a:pt x="148" y="1051"/>
                    <a:pt x="147" y="1050"/>
                  </a:cubicBezTo>
                  <a:cubicBezTo>
                    <a:pt x="147" y="1050"/>
                    <a:pt x="147" y="1050"/>
                    <a:pt x="147" y="1050"/>
                  </a:cubicBezTo>
                  <a:cubicBezTo>
                    <a:pt x="147" y="1050"/>
                    <a:pt x="147" y="1050"/>
                    <a:pt x="147" y="1050"/>
                  </a:cubicBezTo>
                  <a:cubicBezTo>
                    <a:pt x="147" y="1049"/>
                    <a:pt x="147" y="1049"/>
                    <a:pt x="146" y="1049"/>
                  </a:cubicBezTo>
                  <a:cubicBezTo>
                    <a:pt x="146" y="1049"/>
                    <a:pt x="146" y="1050"/>
                    <a:pt x="146" y="1051"/>
                  </a:cubicBezTo>
                  <a:cubicBezTo>
                    <a:pt x="146" y="1051"/>
                    <a:pt x="146" y="1052"/>
                    <a:pt x="146" y="1052"/>
                  </a:cubicBezTo>
                  <a:cubicBezTo>
                    <a:pt x="146" y="1052"/>
                    <a:pt x="146" y="1052"/>
                    <a:pt x="147" y="1052"/>
                  </a:cubicBezTo>
                  <a:cubicBezTo>
                    <a:pt x="147" y="1052"/>
                    <a:pt x="147" y="1052"/>
                    <a:pt x="147" y="1052"/>
                  </a:cubicBezTo>
                  <a:close/>
                  <a:moveTo>
                    <a:pt x="147" y="1070"/>
                  </a:moveTo>
                  <a:cubicBezTo>
                    <a:pt x="147" y="1070"/>
                    <a:pt x="146" y="1071"/>
                    <a:pt x="147" y="1071"/>
                  </a:cubicBezTo>
                  <a:cubicBezTo>
                    <a:pt x="147" y="1071"/>
                    <a:pt x="147" y="1071"/>
                    <a:pt x="147" y="1070"/>
                  </a:cubicBezTo>
                  <a:close/>
                  <a:moveTo>
                    <a:pt x="147" y="1078"/>
                  </a:moveTo>
                  <a:cubicBezTo>
                    <a:pt x="147" y="1078"/>
                    <a:pt x="147" y="1078"/>
                    <a:pt x="147" y="1077"/>
                  </a:cubicBezTo>
                  <a:cubicBezTo>
                    <a:pt x="147" y="1077"/>
                    <a:pt x="147" y="1077"/>
                    <a:pt x="147" y="1077"/>
                  </a:cubicBezTo>
                  <a:cubicBezTo>
                    <a:pt x="147" y="1077"/>
                    <a:pt x="147" y="1077"/>
                    <a:pt x="147" y="1077"/>
                  </a:cubicBezTo>
                  <a:cubicBezTo>
                    <a:pt x="147" y="1077"/>
                    <a:pt x="147" y="1077"/>
                    <a:pt x="147" y="1078"/>
                  </a:cubicBezTo>
                  <a:close/>
                  <a:moveTo>
                    <a:pt x="148" y="1079"/>
                  </a:moveTo>
                  <a:cubicBezTo>
                    <a:pt x="148" y="1079"/>
                    <a:pt x="148" y="1079"/>
                    <a:pt x="148" y="1079"/>
                  </a:cubicBezTo>
                  <a:cubicBezTo>
                    <a:pt x="149" y="1078"/>
                    <a:pt x="147" y="1078"/>
                    <a:pt x="148" y="1079"/>
                  </a:cubicBezTo>
                  <a:close/>
                  <a:moveTo>
                    <a:pt x="147" y="1067"/>
                  </a:moveTo>
                  <a:cubicBezTo>
                    <a:pt x="147" y="1067"/>
                    <a:pt x="147" y="1067"/>
                    <a:pt x="147" y="1067"/>
                  </a:cubicBezTo>
                  <a:cubicBezTo>
                    <a:pt x="146" y="1067"/>
                    <a:pt x="146" y="1068"/>
                    <a:pt x="147" y="1068"/>
                  </a:cubicBezTo>
                  <a:cubicBezTo>
                    <a:pt x="147" y="1068"/>
                    <a:pt x="147" y="1067"/>
                    <a:pt x="147" y="1067"/>
                  </a:cubicBezTo>
                  <a:close/>
                  <a:moveTo>
                    <a:pt x="148" y="1047"/>
                  </a:moveTo>
                  <a:cubicBezTo>
                    <a:pt x="148" y="1047"/>
                    <a:pt x="147" y="1047"/>
                    <a:pt x="147" y="1047"/>
                  </a:cubicBezTo>
                  <a:cubicBezTo>
                    <a:pt x="147" y="1047"/>
                    <a:pt x="148" y="1047"/>
                    <a:pt x="148" y="1047"/>
                  </a:cubicBezTo>
                  <a:cubicBezTo>
                    <a:pt x="149" y="1047"/>
                    <a:pt x="149" y="1047"/>
                    <a:pt x="149" y="1047"/>
                  </a:cubicBezTo>
                  <a:cubicBezTo>
                    <a:pt x="149" y="1047"/>
                    <a:pt x="148" y="1047"/>
                    <a:pt x="148" y="1047"/>
                  </a:cubicBezTo>
                  <a:close/>
                  <a:moveTo>
                    <a:pt x="148" y="1073"/>
                  </a:moveTo>
                  <a:cubicBezTo>
                    <a:pt x="148" y="1073"/>
                    <a:pt x="148" y="1073"/>
                    <a:pt x="148" y="1073"/>
                  </a:cubicBezTo>
                  <a:cubicBezTo>
                    <a:pt x="148" y="1074"/>
                    <a:pt x="149" y="1073"/>
                    <a:pt x="148" y="1073"/>
                  </a:cubicBezTo>
                  <a:close/>
                  <a:moveTo>
                    <a:pt x="148" y="1051"/>
                  </a:moveTo>
                  <a:cubicBezTo>
                    <a:pt x="148" y="1052"/>
                    <a:pt x="149" y="1052"/>
                    <a:pt x="148" y="1051"/>
                  </a:cubicBezTo>
                  <a:close/>
                  <a:moveTo>
                    <a:pt x="147" y="1082"/>
                  </a:moveTo>
                  <a:cubicBezTo>
                    <a:pt x="148" y="1082"/>
                    <a:pt x="148" y="1080"/>
                    <a:pt x="147" y="1081"/>
                  </a:cubicBezTo>
                  <a:cubicBezTo>
                    <a:pt x="147" y="1081"/>
                    <a:pt x="147" y="1082"/>
                    <a:pt x="147" y="1082"/>
                  </a:cubicBezTo>
                  <a:close/>
                  <a:moveTo>
                    <a:pt x="146" y="1079"/>
                  </a:moveTo>
                  <a:cubicBezTo>
                    <a:pt x="146" y="1079"/>
                    <a:pt x="146" y="1078"/>
                    <a:pt x="145" y="1078"/>
                  </a:cubicBezTo>
                  <a:cubicBezTo>
                    <a:pt x="144" y="1078"/>
                    <a:pt x="145" y="1080"/>
                    <a:pt x="146" y="1079"/>
                  </a:cubicBezTo>
                  <a:close/>
                  <a:moveTo>
                    <a:pt x="148" y="1098"/>
                  </a:moveTo>
                  <a:cubicBezTo>
                    <a:pt x="146" y="1099"/>
                    <a:pt x="146" y="1101"/>
                    <a:pt x="148" y="1102"/>
                  </a:cubicBezTo>
                  <a:cubicBezTo>
                    <a:pt x="149" y="1101"/>
                    <a:pt x="150" y="1098"/>
                    <a:pt x="148" y="1098"/>
                  </a:cubicBezTo>
                  <a:close/>
                  <a:moveTo>
                    <a:pt x="145" y="1052"/>
                  </a:moveTo>
                  <a:cubicBezTo>
                    <a:pt x="144" y="1053"/>
                    <a:pt x="144" y="1053"/>
                    <a:pt x="145" y="1053"/>
                  </a:cubicBezTo>
                  <a:cubicBezTo>
                    <a:pt x="145" y="1054"/>
                    <a:pt x="146" y="1053"/>
                    <a:pt x="146" y="1053"/>
                  </a:cubicBezTo>
                  <a:cubicBezTo>
                    <a:pt x="146" y="1053"/>
                    <a:pt x="146" y="1052"/>
                    <a:pt x="146" y="1052"/>
                  </a:cubicBezTo>
                  <a:cubicBezTo>
                    <a:pt x="145" y="1052"/>
                    <a:pt x="145" y="1053"/>
                    <a:pt x="145" y="1052"/>
                  </a:cubicBezTo>
                  <a:close/>
                  <a:moveTo>
                    <a:pt x="145" y="1082"/>
                  </a:moveTo>
                  <a:cubicBezTo>
                    <a:pt x="144" y="1083"/>
                    <a:pt x="144" y="1085"/>
                    <a:pt x="146" y="1084"/>
                  </a:cubicBezTo>
                  <a:cubicBezTo>
                    <a:pt x="146" y="1083"/>
                    <a:pt x="146" y="1082"/>
                    <a:pt x="145" y="1082"/>
                  </a:cubicBezTo>
                  <a:close/>
                  <a:moveTo>
                    <a:pt x="1072" y="812"/>
                  </a:moveTo>
                  <a:cubicBezTo>
                    <a:pt x="1073" y="814"/>
                    <a:pt x="1073" y="814"/>
                    <a:pt x="1073" y="814"/>
                  </a:cubicBezTo>
                  <a:cubicBezTo>
                    <a:pt x="1073" y="814"/>
                    <a:pt x="1073" y="814"/>
                    <a:pt x="1073" y="814"/>
                  </a:cubicBezTo>
                  <a:cubicBezTo>
                    <a:pt x="1072" y="812"/>
                    <a:pt x="1072" y="812"/>
                    <a:pt x="1072" y="812"/>
                  </a:cubicBezTo>
                  <a:close/>
                  <a:moveTo>
                    <a:pt x="145" y="1047"/>
                  </a:moveTo>
                  <a:cubicBezTo>
                    <a:pt x="145" y="1047"/>
                    <a:pt x="145" y="1047"/>
                    <a:pt x="145" y="1047"/>
                  </a:cubicBezTo>
                  <a:cubicBezTo>
                    <a:pt x="145" y="1047"/>
                    <a:pt x="145" y="1047"/>
                    <a:pt x="145" y="1047"/>
                  </a:cubicBezTo>
                  <a:cubicBezTo>
                    <a:pt x="145" y="1047"/>
                    <a:pt x="145" y="1047"/>
                    <a:pt x="145" y="1047"/>
                  </a:cubicBezTo>
                  <a:cubicBezTo>
                    <a:pt x="145" y="1047"/>
                    <a:pt x="145" y="1047"/>
                    <a:pt x="145" y="1047"/>
                  </a:cubicBezTo>
                  <a:close/>
                  <a:moveTo>
                    <a:pt x="145" y="1104"/>
                  </a:moveTo>
                  <a:cubicBezTo>
                    <a:pt x="145" y="1104"/>
                    <a:pt x="145" y="1103"/>
                    <a:pt x="145" y="1103"/>
                  </a:cubicBezTo>
                  <a:cubicBezTo>
                    <a:pt x="145" y="1102"/>
                    <a:pt x="144" y="1103"/>
                    <a:pt x="145" y="1104"/>
                  </a:cubicBezTo>
                  <a:close/>
                  <a:moveTo>
                    <a:pt x="133" y="1057"/>
                  </a:moveTo>
                  <a:cubicBezTo>
                    <a:pt x="133" y="1057"/>
                    <a:pt x="133" y="1056"/>
                    <a:pt x="133" y="1056"/>
                  </a:cubicBezTo>
                  <a:cubicBezTo>
                    <a:pt x="132" y="1056"/>
                    <a:pt x="132" y="1056"/>
                    <a:pt x="132" y="1056"/>
                  </a:cubicBezTo>
                  <a:cubicBezTo>
                    <a:pt x="132" y="1057"/>
                    <a:pt x="132" y="1057"/>
                    <a:pt x="133" y="1057"/>
                  </a:cubicBezTo>
                  <a:close/>
                  <a:moveTo>
                    <a:pt x="140" y="1052"/>
                  </a:moveTo>
                  <a:cubicBezTo>
                    <a:pt x="140" y="1052"/>
                    <a:pt x="140" y="1052"/>
                    <a:pt x="140" y="1052"/>
                  </a:cubicBezTo>
                  <a:cubicBezTo>
                    <a:pt x="140" y="1051"/>
                    <a:pt x="140" y="1049"/>
                    <a:pt x="139" y="1049"/>
                  </a:cubicBezTo>
                  <a:cubicBezTo>
                    <a:pt x="138" y="1050"/>
                    <a:pt x="139" y="1052"/>
                    <a:pt x="140" y="1052"/>
                  </a:cubicBezTo>
                  <a:close/>
                  <a:moveTo>
                    <a:pt x="132" y="1045"/>
                  </a:moveTo>
                  <a:cubicBezTo>
                    <a:pt x="132" y="1045"/>
                    <a:pt x="132" y="1045"/>
                    <a:pt x="131" y="1045"/>
                  </a:cubicBezTo>
                  <a:cubicBezTo>
                    <a:pt x="132" y="1046"/>
                    <a:pt x="132" y="1045"/>
                    <a:pt x="132" y="1045"/>
                  </a:cubicBezTo>
                  <a:close/>
                  <a:moveTo>
                    <a:pt x="130" y="1042"/>
                  </a:moveTo>
                  <a:cubicBezTo>
                    <a:pt x="130" y="1042"/>
                    <a:pt x="130" y="1042"/>
                    <a:pt x="129" y="1042"/>
                  </a:cubicBezTo>
                  <a:cubicBezTo>
                    <a:pt x="129" y="1043"/>
                    <a:pt x="129" y="1043"/>
                    <a:pt x="129" y="1043"/>
                  </a:cubicBezTo>
                  <a:cubicBezTo>
                    <a:pt x="130" y="1043"/>
                    <a:pt x="130" y="1043"/>
                    <a:pt x="130" y="1042"/>
                  </a:cubicBezTo>
                  <a:close/>
                  <a:moveTo>
                    <a:pt x="133" y="1047"/>
                  </a:moveTo>
                  <a:cubicBezTo>
                    <a:pt x="134" y="1047"/>
                    <a:pt x="134" y="1048"/>
                    <a:pt x="134" y="1048"/>
                  </a:cubicBezTo>
                  <a:cubicBezTo>
                    <a:pt x="134" y="1048"/>
                    <a:pt x="136" y="1047"/>
                    <a:pt x="135" y="1046"/>
                  </a:cubicBezTo>
                  <a:cubicBezTo>
                    <a:pt x="134" y="1047"/>
                    <a:pt x="134" y="1046"/>
                    <a:pt x="133" y="1047"/>
                  </a:cubicBezTo>
                  <a:close/>
                  <a:moveTo>
                    <a:pt x="1067" y="811"/>
                  </a:moveTo>
                  <a:cubicBezTo>
                    <a:pt x="1067" y="811"/>
                    <a:pt x="1067" y="812"/>
                    <a:pt x="1067" y="812"/>
                  </a:cubicBezTo>
                  <a:cubicBezTo>
                    <a:pt x="1067" y="812"/>
                    <a:pt x="1068" y="811"/>
                    <a:pt x="1067" y="811"/>
                  </a:cubicBezTo>
                  <a:close/>
                  <a:moveTo>
                    <a:pt x="131" y="1043"/>
                  </a:moveTo>
                  <a:cubicBezTo>
                    <a:pt x="132" y="1043"/>
                    <a:pt x="132" y="1043"/>
                    <a:pt x="132" y="1043"/>
                  </a:cubicBezTo>
                  <a:cubicBezTo>
                    <a:pt x="132" y="1043"/>
                    <a:pt x="132" y="1043"/>
                    <a:pt x="132" y="1042"/>
                  </a:cubicBezTo>
                  <a:cubicBezTo>
                    <a:pt x="132" y="1043"/>
                    <a:pt x="131" y="1043"/>
                    <a:pt x="131" y="1043"/>
                  </a:cubicBezTo>
                  <a:close/>
                  <a:moveTo>
                    <a:pt x="1067" y="810"/>
                  </a:moveTo>
                  <a:cubicBezTo>
                    <a:pt x="1067" y="810"/>
                    <a:pt x="1066" y="811"/>
                    <a:pt x="1066" y="811"/>
                  </a:cubicBezTo>
                  <a:cubicBezTo>
                    <a:pt x="1067" y="811"/>
                    <a:pt x="1067" y="811"/>
                    <a:pt x="1067" y="810"/>
                  </a:cubicBezTo>
                  <a:close/>
                  <a:moveTo>
                    <a:pt x="1067" y="809"/>
                  </a:moveTo>
                  <a:cubicBezTo>
                    <a:pt x="1067" y="809"/>
                    <a:pt x="1067" y="809"/>
                    <a:pt x="1067" y="809"/>
                  </a:cubicBezTo>
                  <a:cubicBezTo>
                    <a:pt x="1067" y="809"/>
                    <a:pt x="1067" y="809"/>
                    <a:pt x="1067" y="809"/>
                  </a:cubicBezTo>
                  <a:cubicBezTo>
                    <a:pt x="1067" y="809"/>
                    <a:pt x="1067" y="809"/>
                    <a:pt x="1067" y="809"/>
                  </a:cubicBezTo>
                  <a:close/>
                  <a:moveTo>
                    <a:pt x="1067" y="809"/>
                  </a:moveTo>
                  <a:cubicBezTo>
                    <a:pt x="1067" y="809"/>
                    <a:pt x="1067" y="809"/>
                    <a:pt x="1067" y="809"/>
                  </a:cubicBezTo>
                  <a:cubicBezTo>
                    <a:pt x="1067" y="809"/>
                    <a:pt x="1067" y="809"/>
                    <a:pt x="1067" y="809"/>
                  </a:cubicBezTo>
                  <a:close/>
                  <a:moveTo>
                    <a:pt x="1067" y="809"/>
                  </a:moveTo>
                  <a:cubicBezTo>
                    <a:pt x="1067" y="808"/>
                    <a:pt x="1067" y="808"/>
                    <a:pt x="1066" y="807"/>
                  </a:cubicBezTo>
                  <a:cubicBezTo>
                    <a:pt x="1067" y="808"/>
                    <a:pt x="1067" y="808"/>
                    <a:pt x="1067" y="809"/>
                  </a:cubicBezTo>
                  <a:close/>
                  <a:moveTo>
                    <a:pt x="1068" y="811"/>
                  </a:moveTo>
                  <a:cubicBezTo>
                    <a:pt x="1068" y="811"/>
                    <a:pt x="1068" y="811"/>
                    <a:pt x="1068" y="811"/>
                  </a:cubicBezTo>
                  <a:cubicBezTo>
                    <a:pt x="1069" y="812"/>
                    <a:pt x="1068" y="812"/>
                    <a:pt x="1068" y="813"/>
                  </a:cubicBezTo>
                  <a:cubicBezTo>
                    <a:pt x="1068" y="813"/>
                    <a:pt x="1068" y="813"/>
                    <a:pt x="1068" y="813"/>
                  </a:cubicBezTo>
                  <a:cubicBezTo>
                    <a:pt x="1068" y="813"/>
                    <a:pt x="1068" y="813"/>
                    <a:pt x="1068" y="813"/>
                  </a:cubicBezTo>
                  <a:cubicBezTo>
                    <a:pt x="1068" y="814"/>
                    <a:pt x="1068" y="815"/>
                    <a:pt x="1067" y="815"/>
                  </a:cubicBezTo>
                  <a:cubicBezTo>
                    <a:pt x="1067" y="816"/>
                    <a:pt x="1068" y="816"/>
                    <a:pt x="1068" y="817"/>
                  </a:cubicBezTo>
                  <a:cubicBezTo>
                    <a:pt x="1069" y="816"/>
                    <a:pt x="1068" y="815"/>
                    <a:pt x="1068" y="814"/>
                  </a:cubicBezTo>
                  <a:cubicBezTo>
                    <a:pt x="1068" y="813"/>
                    <a:pt x="1069" y="813"/>
                    <a:pt x="1069" y="813"/>
                  </a:cubicBezTo>
                  <a:cubicBezTo>
                    <a:pt x="1069" y="813"/>
                    <a:pt x="1068" y="812"/>
                    <a:pt x="1068" y="812"/>
                  </a:cubicBezTo>
                  <a:cubicBezTo>
                    <a:pt x="1068" y="812"/>
                    <a:pt x="1069" y="812"/>
                    <a:pt x="1069" y="812"/>
                  </a:cubicBezTo>
                  <a:cubicBezTo>
                    <a:pt x="1069" y="812"/>
                    <a:pt x="1069" y="812"/>
                    <a:pt x="1069" y="811"/>
                  </a:cubicBezTo>
                  <a:cubicBezTo>
                    <a:pt x="1069" y="811"/>
                    <a:pt x="1069" y="811"/>
                    <a:pt x="1069" y="811"/>
                  </a:cubicBezTo>
                  <a:cubicBezTo>
                    <a:pt x="1069" y="811"/>
                    <a:pt x="1069" y="811"/>
                    <a:pt x="1069" y="811"/>
                  </a:cubicBezTo>
                  <a:cubicBezTo>
                    <a:pt x="1069" y="810"/>
                    <a:pt x="1068" y="810"/>
                    <a:pt x="1068" y="810"/>
                  </a:cubicBezTo>
                  <a:cubicBezTo>
                    <a:pt x="1068" y="810"/>
                    <a:pt x="1068" y="809"/>
                    <a:pt x="1067" y="809"/>
                  </a:cubicBezTo>
                  <a:cubicBezTo>
                    <a:pt x="1068" y="810"/>
                    <a:pt x="1068" y="811"/>
                    <a:pt x="1068" y="811"/>
                  </a:cubicBezTo>
                  <a:close/>
                  <a:moveTo>
                    <a:pt x="1069" y="819"/>
                  </a:moveTo>
                  <a:cubicBezTo>
                    <a:pt x="1069" y="820"/>
                    <a:pt x="1069" y="819"/>
                    <a:pt x="1069" y="820"/>
                  </a:cubicBezTo>
                  <a:cubicBezTo>
                    <a:pt x="1071" y="823"/>
                    <a:pt x="1068" y="816"/>
                    <a:pt x="1069" y="819"/>
                  </a:cubicBezTo>
                  <a:close/>
                  <a:moveTo>
                    <a:pt x="131" y="1075"/>
                  </a:moveTo>
                  <a:cubicBezTo>
                    <a:pt x="131" y="1075"/>
                    <a:pt x="131" y="1076"/>
                    <a:pt x="132" y="1076"/>
                  </a:cubicBezTo>
                  <a:cubicBezTo>
                    <a:pt x="132" y="1075"/>
                    <a:pt x="131" y="1075"/>
                    <a:pt x="131" y="1075"/>
                  </a:cubicBezTo>
                  <a:close/>
                  <a:moveTo>
                    <a:pt x="128" y="1093"/>
                  </a:moveTo>
                  <a:cubicBezTo>
                    <a:pt x="128" y="1093"/>
                    <a:pt x="129" y="1093"/>
                    <a:pt x="129" y="1092"/>
                  </a:cubicBezTo>
                  <a:cubicBezTo>
                    <a:pt x="128" y="1092"/>
                    <a:pt x="128" y="1093"/>
                    <a:pt x="128" y="1093"/>
                  </a:cubicBezTo>
                  <a:close/>
                  <a:moveTo>
                    <a:pt x="1069" y="813"/>
                  </a:moveTo>
                  <a:cubicBezTo>
                    <a:pt x="1069" y="813"/>
                    <a:pt x="1069" y="813"/>
                    <a:pt x="1069" y="813"/>
                  </a:cubicBezTo>
                  <a:cubicBezTo>
                    <a:pt x="1069" y="813"/>
                    <a:pt x="1069" y="812"/>
                    <a:pt x="1069" y="812"/>
                  </a:cubicBezTo>
                  <a:cubicBezTo>
                    <a:pt x="1069" y="812"/>
                    <a:pt x="1069" y="812"/>
                    <a:pt x="1069" y="812"/>
                  </a:cubicBezTo>
                  <a:cubicBezTo>
                    <a:pt x="1069" y="812"/>
                    <a:pt x="1069" y="813"/>
                    <a:pt x="1069" y="813"/>
                  </a:cubicBezTo>
                  <a:close/>
                  <a:moveTo>
                    <a:pt x="134" y="1060"/>
                  </a:moveTo>
                  <a:cubicBezTo>
                    <a:pt x="134" y="1060"/>
                    <a:pt x="134" y="1059"/>
                    <a:pt x="134" y="1059"/>
                  </a:cubicBezTo>
                  <a:cubicBezTo>
                    <a:pt x="133" y="1060"/>
                    <a:pt x="132" y="1062"/>
                    <a:pt x="131" y="1061"/>
                  </a:cubicBezTo>
                  <a:cubicBezTo>
                    <a:pt x="130" y="1062"/>
                    <a:pt x="130" y="1063"/>
                    <a:pt x="130" y="1063"/>
                  </a:cubicBezTo>
                  <a:cubicBezTo>
                    <a:pt x="129" y="1064"/>
                    <a:pt x="129" y="1066"/>
                    <a:pt x="128" y="1068"/>
                  </a:cubicBezTo>
                  <a:cubicBezTo>
                    <a:pt x="128" y="1068"/>
                    <a:pt x="128" y="1068"/>
                    <a:pt x="127" y="1068"/>
                  </a:cubicBezTo>
                  <a:cubicBezTo>
                    <a:pt x="127" y="1069"/>
                    <a:pt x="128" y="1069"/>
                    <a:pt x="127" y="1070"/>
                  </a:cubicBezTo>
                  <a:cubicBezTo>
                    <a:pt x="127" y="1070"/>
                    <a:pt x="127" y="1070"/>
                    <a:pt x="127" y="1070"/>
                  </a:cubicBezTo>
                  <a:cubicBezTo>
                    <a:pt x="127" y="1071"/>
                    <a:pt x="127" y="1072"/>
                    <a:pt x="126" y="1073"/>
                  </a:cubicBezTo>
                  <a:cubicBezTo>
                    <a:pt x="126" y="1073"/>
                    <a:pt x="127" y="1073"/>
                    <a:pt x="127" y="1073"/>
                  </a:cubicBezTo>
                  <a:cubicBezTo>
                    <a:pt x="127" y="1073"/>
                    <a:pt x="127" y="1073"/>
                    <a:pt x="127" y="1073"/>
                  </a:cubicBezTo>
                  <a:cubicBezTo>
                    <a:pt x="127" y="1073"/>
                    <a:pt x="127" y="1073"/>
                    <a:pt x="127" y="1073"/>
                  </a:cubicBezTo>
                  <a:cubicBezTo>
                    <a:pt x="128" y="1073"/>
                    <a:pt x="128" y="1073"/>
                    <a:pt x="128" y="1073"/>
                  </a:cubicBezTo>
                  <a:cubicBezTo>
                    <a:pt x="129" y="1072"/>
                    <a:pt x="128" y="1072"/>
                    <a:pt x="129" y="1072"/>
                  </a:cubicBezTo>
                  <a:cubicBezTo>
                    <a:pt x="129" y="1071"/>
                    <a:pt x="129" y="1072"/>
                    <a:pt x="129" y="1071"/>
                  </a:cubicBezTo>
                  <a:cubicBezTo>
                    <a:pt x="129" y="1071"/>
                    <a:pt x="129" y="1071"/>
                    <a:pt x="129" y="1071"/>
                  </a:cubicBezTo>
                  <a:cubicBezTo>
                    <a:pt x="129" y="1071"/>
                    <a:pt x="129" y="1071"/>
                    <a:pt x="130" y="1071"/>
                  </a:cubicBezTo>
                  <a:cubicBezTo>
                    <a:pt x="129" y="1071"/>
                    <a:pt x="129" y="1071"/>
                    <a:pt x="130" y="1071"/>
                  </a:cubicBezTo>
                  <a:cubicBezTo>
                    <a:pt x="130" y="1071"/>
                    <a:pt x="130" y="1071"/>
                    <a:pt x="130" y="1071"/>
                  </a:cubicBezTo>
                  <a:cubicBezTo>
                    <a:pt x="130" y="1071"/>
                    <a:pt x="130" y="1071"/>
                    <a:pt x="130" y="1071"/>
                  </a:cubicBezTo>
                  <a:cubicBezTo>
                    <a:pt x="130" y="1071"/>
                    <a:pt x="130" y="1070"/>
                    <a:pt x="130" y="1070"/>
                  </a:cubicBezTo>
                  <a:cubicBezTo>
                    <a:pt x="130" y="1070"/>
                    <a:pt x="129" y="1069"/>
                    <a:pt x="130" y="1069"/>
                  </a:cubicBezTo>
                  <a:cubicBezTo>
                    <a:pt x="129" y="1068"/>
                    <a:pt x="129" y="1067"/>
                    <a:pt x="130" y="1066"/>
                  </a:cubicBezTo>
                  <a:cubicBezTo>
                    <a:pt x="130" y="1066"/>
                    <a:pt x="130" y="1065"/>
                    <a:pt x="131" y="1065"/>
                  </a:cubicBezTo>
                  <a:cubicBezTo>
                    <a:pt x="132" y="1065"/>
                    <a:pt x="132" y="1065"/>
                    <a:pt x="132" y="1066"/>
                  </a:cubicBezTo>
                  <a:cubicBezTo>
                    <a:pt x="132" y="1066"/>
                    <a:pt x="132" y="1066"/>
                    <a:pt x="132" y="1066"/>
                  </a:cubicBezTo>
                  <a:cubicBezTo>
                    <a:pt x="132" y="1066"/>
                    <a:pt x="132" y="1066"/>
                    <a:pt x="132" y="1066"/>
                  </a:cubicBezTo>
                  <a:cubicBezTo>
                    <a:pt x="133" y="1065"/>
                    <a:pt x="133" y="1064"/>
                    <a:pt x="133" y="1064"/>
                  </a:cubicBezTo>
                  <a:cubicBezTo>
                    <a:pt x="133" y="1063"/>
                    <a:pt x="133" y="1063"/>
                    <a:pt x="133" y="1063"/>
                  </a:cubicBezTo>
                  <a:cubicBezTo>
                    <a:pt x="132" y="1063"/>
                    <a:pt x="132" y="1064"/>
                    <a:pt x="132" y="1063"/>
                  </a:cubicBezTo>
                  <a:cubicBezTo>
                    <a:pt x="132" y="1062"/>
                    <a:pt x="133" y="1063"/>
                    <a:pt x="133" y="1063"/>
                  </a:cubicBezTo>
                  <a:cubicBezTo>
                    <a:pt x="133" y="1063"/>
                    <a:pt x="133" y="1062"/>
                    <a:pt x="134" y="1062"/>
                  </a:cubicBezTo>
                  <a:cubicBezTo>
                    <a:pt x="134" y="1062"/>
                    <a:pt x="134" y="1062"/>
                    <a:pt x="134" y="1062"/>
                  </a:cubicBezTo>
                  <a:cubicBezTo>
                    <a:pt x="134" y="1061"/>
                    <a:pt x="134" y="1061"/>
                    <a:pt x="134" y="1061"/>
                  </a:cubicBezTo>
                  <a:cubicBezTo>
                    <a:pt x="134" y="1061"/>
                    <a:pt x="135" y="1061"/>
                    <a:pt x="135" y="1061"/>
                  </a:cubicBezTo>
                  <a:cubicBezTo>
                    <a:pt x="135" y="1061"/>
                    <a:pt x="135" y="1060"/>
                    <a:pt x="134" y="1060"/>
                  </a:cubicBezTo>
                  <a:close/>
                  <a:moveTo>
                    <a:pt x="134" y="1043"/>
                  </a:moveTo>
                  <a:cubicBezTo>
                    <a:pt x="134" y="1043"/>
                    <a:pt x="134" y="1043"/>
                    <a:pt x="134" y="1043"/>
                  </a:cubicBezTo>
                  <a:cubicBezTo>
                    <a:pt x="134" y="1043"/>
                    <a:pt x="134" y="1043"/>
                    <a:pt x="134" y="1044"/>
                  </a:cubicBezTo>
                  <a:cubicBezTo>
                    <a:pt x="134" y="1043"/>
                    <a:pt x="134" y="1043"/>
                    <a:pt x="135" y="1043"/>
                  </a:cubicBezTo>
                  <a:cubicBezTo>
                    <a:pt x="134" y="1043"/>
                    <a:pt x="134" y="1043"/>
                    <a:pt x="134" y="1043"/>
                  </a:cubicBezTo>
                  <a:close/>
                  <a:moveTo>
                    <a:pt x="132" y="1075"/>
                  </a:moveTo>
                  <a:cubicBezTo>
                    <a:pt x="132" y="1075"/>
                    <a:pt x="132" y="1075"/>
                    <a:pt x="133" y="1075"/>
                  </a:cubicBezTo>
                  <a:cubicBezTo>
                    <a:pt x="133" y="1075"/>
                    <a:pt x="133" y="1075"/>
                    <a:pt x="133" y="1074"/>
                  </a:cubicBezTo>
                  <a:cubicBezTo>
                    <a:pt x="133" y="1074"/>
                    <a:pt x="132" y="1075"/>
                    <a:pt x="132" y="1075"/>
                  </a:cubicBezTo>
                  <a:close/>
                  <a:moveTo>
                    <a:pt x="1066" y="807"/>
                  </a:moveTo>
                  <a:cubicBezTo>
                    <a:pt x="1066" y="807"/>
                    <a:pt x="1066" y="807"/>
                    <a:pt x="1066" y="807"/>
                  </a:cubicBezTo>
                  <a:cubicBezTo>
                    <a:pt x="1066" y="807"/>
                    <a:pt x="1066" y="807"/>
                    <a:pt x="1067" y="807"/>
                  </a:cubicBezTo>
                  <a:cubicBezTo>
                    <a:pt x="1066" y="806"/>
                    <a:pt x="1066" y="805"/>
                    <a:pt x="1066" y="807"/>
                  </a:cubicBezTo>
                  <a:close/>
                  <a:moveTo>
                    <a:pt x="142" y="1055"/>
                  </a:moveTo>
                  <a:cubicBezTo>
                    <a:pt x="142" y="1055"/>
                    <a:pt x="142" y="1055"/>
                    <a:pt x="142" y="1055"/>
                  </a:cubicBezTo>
                  <a:cubicBezTo>
                    <a:pt x="142" y="1055"/>
                    <a:pt x="142" y="1055"/>
                    <a:pt x="142" y="1056"/>
                  </a:cubicBezTo>
                  <a:cubicBezTo>
                    <a:pt x="142" y="1056"/>
                    <a:pt x="142" y="1056"/>
                    <a:pt x="142" y="1056"/>
                  </a:cubicBezTo>
                  <a:cubicBezTo>
                    <a:pt x="142" y="1056"/>
                    <a:pt x="142" y="1055"/>
                    <a:pt x="142" y="1055"/>
                  </a:cubicBezTo>
                  <a:close/>
                  <a:moveTo>
                    <a:pt x="141" y="1060"/>
                  </a:moveTo>
                  <a:cubicBezTo>
                    <a:pt x="142" y="1060"/>
                    <a:pt x="141" y="1062"/>
                    <a:pt x="142" y="1061"/>
                  </a:cubicBezTo>
                  <a:cubicBezTo>
                    <a:pt x="142" y="1061"/>
                    <a:pt x="142" y="1061"/>
                    <a:pt x="142" y="1060"/>
                  </a:cubicBezTo>
                  <a:cubicBezTo>
                    <a:pt x="142" y="1060"/>
                    <a:pt x="141" y="1060"/>
                    <a:pt x="141" y="1060"/>
                  </a:cubicBezTo>
                  <a:close/>
                  <a:moveTo>
                    <a:pt x="1065" y="812"/>
                  </a:moveTo>
                  <a:cubicBezTo>
                    <a:pt x="1064" y="812"/>
                    <a:pt x="1064" y="813"/>
                    <a:pt x="1064" y="814"/>
                  </a:cubicBezTo>
                  <a:cubicBezTo>
                    <a:pt x="1064" y="814"/>
                    <a:pt x="1065" y="813"/>
                    <a:pt x="1065" y="812"/>
                  </a:cubicBezTo>
                  <a:close/>
                  <a:moveTo>
                    <a:pt x="142" y="1050"/>
                  </a:moveTo>
                  <a:cubicBezTo>
                    <a:pt x="142" y="1050"/>
                    <a:pt x="142" y="1050"/>
                    <a:pt x="142" y="1050"/>
                  </a:cubicBezTo>
                  <a:cubicBezTo>
                    <a:pt x="142" y="1050"/>
                    <a:pt x="142" y="1050"/>
                    <a:pt x="142" y="1050"/>
                  </a:cubicBezTo>
                  <a:cubicBezTo>
                    <a:pt x="143" y="1050"/>
                    <a:pt x="143" y="1050"/>
                    <a:pt x="143" y="1050"/>
                  </a:cubicBezTo>
                  <a:cubicBezTo>
                    <a:pt x="143" y="1050"/>
                    <a:pt x="142" y="1050"/>
                    <a:pt x="142" y="1050"/>
                  </a:cubicBezTo>
                  <a:close/>
                  <a:moveTo>
                    <a:pt x="139" y="1048"/>
                  </a:moveTo>
                  <a:cubicBezTo>
                    <a:pt x="140" y="1048"/>
                    <a:pt x="140" y="1047"/>
                    <a:pt x="140" y="1047"/>
                  </a:cubicBezTo>
                  <a:cubicBezTo>
                    <a:pt x="139" y="1047"/>
                    <a:pt x="139" y="1047"/>
                    <a:pt x="139" y="1048"/>
                  </a:cubicBezTo>
                  <a:close/>
                  <a:moveTo>
                    <a:pt x="142" y="1049"/>
                  </a:moveTo>
                  <a:cubicBezTo>
                    <a:pt x="142" y="1049"/>
                    <a:pt x="141" y="1049"/>
                    <a:pt x="141" y="1049"/>
                  </a:cubicBezTo>
                  <a:cubicBezTo>
                    <a:pt x="141" y="1049"/>
                    <a:pt x="142" y="1050"/>
                    <a:pt x="142" y="1049"/>
                  </a:cubicBezTo>
                  <a:close/>
                  <a:moveTo>
                    <a:pt x="1068" y="820"/>
                  </a:moveTo>
                  <a:cubicBezTo>
                    <a:pt x="1068" y="819"/>
                    <a:pt x="1068" y="817"/>
                    <a:pt x="1067" y="817"/>
                  </a:cubicBezTo>
                  <a:cubicBezTo>
                    <a:pt x="1067" y="818"/>
                    <a:pt x="1067" y="818"/>
                    <a:pt x="1067" y="819"/>
                  </a:cubicBezTo>
                  <a:cubicBezTo>
                    <a:pt x="1067" y="819"/>
                    <a:pt x="1067" y="820"/>
                    <a:pt x="1068" y="820"/>
                  </a:cubicBezTo>
                  <a:close/>
                  <a:moveTo>
                    <a:pt x="142" y="1054"/>
                  </a:moveTo>
                  <a:cubicBezTo>
                    <a:pt x="143" y="1053"/>
                    <a:pt x="143" y="1052"/>
                    <a:pt x="142" y="1051"/>
                  </a:cubicBezTo>
                  <a:cubicBezTo>
                    <a:pt x="142" y="1051"/>
                    <a:pt x="142" y="1051"/>
                    <a:pt x="141" y="1052"/>
                  </a:cubicBezTo>
                  <a:cubicBezTo>
                    <a:pt x="141" y="1053"/>
                    <a:pt x="142" y="1053"/>
                    <a:pt x="142" y="1054"/>
                  </a:cubicBezTo>
                  <a:close/>
                  <a:moveTo>
                    <a:pt x="135" y="1045"/>
                  </a:moveTo>
                  <a:cubicBezTo>
                    <a:pt x="135" y="1045"/>
                    <a:pt x="135" y="1046"/>
                    <a:pt x="135" y="1046"/>
                  </a:cubicBezTo>
                  <a:cubicBezTo>
                    <a:pt x="135" y="1045"/>
                    <a:pt x="135" y="1045"/>
                    <a:pt x="135" y="1045"/>
                  </a:cubicBezTo>
                  <a:close/>
                  <a:moveTo>
                    <a:pt x="140" y="1046"/>
                  </a:moveTo>
                  <a:cubicBezTo>
                    <a:pt x="140" y="1046"/>
                    <a:pt x="140" y="1047"/>
                    <a:pt x="141" y="1048"/>
                  </a:cubicBezTo>
                  <a:cubicBezTo>
                    <a:pt x="142" y="1047"/>
                    <a:pt x="142" y="1046"/>
                    <a:pt x="141" y="1045"/>
                  </a:cubicBezTo>
                  <a:cubicBezTo>
                    <a:pt x="141" y="1045"/>
                    <a:pt x="141" y="1045"/>
                    <a:pt x="140" y="1046"/>
                  </a:cubicBezTo>
                  <a:close/>
                  <a:moveTo>
                    <a:pt x="1066" y="808"/>
                  </a:moveTo>
                  <a:cubicBezTo>
                    <a:pt x="1066" y="808"/>
                    <a:pt x="1066" y="807"/>
                    <a:pt x="1065" y="806"/>
                  </a:cubicBezTo>
                  <a:cubicBezTo>
                    <a:pt x="1065" y="806"/>
                    <a:pt x="1065" y="806"/>
                    <a:pt x="1065" y="806"/>
                  </a:cubicBezTo>
                  <a:cubicBezTo>
                    <a:pt x="1065" y="806"/>
                    <a:pt x="1065" y="807"/>
                    <a:pt x="1066" y="808"/>
                  </a:cubicBezTo>
                  <a:cubicBezTo>
                    <a:pt x="1066" y="808"/>
                    <a:pt x="1066" y="808"/>
                    <a:pt x="1066" y="808"/>
                  </a:cubicBezTo>
                  <a:close/>
                  <a:moveTo>
                    <a:pt x="1061" y="813"/>
                  </a:moveTo>
                  <a:cubicBezTo>
                    <a:pt x="1063" y="816"/>
                    <a:pt x="1063" y="817"/>
                    <a:pt x="1064" y="817"/>
                  </a:cubicBezTo>
                  <a:cubicBezTo>
                    <a:pt x="1062" y="813"/>
                    <a:pt x="1062" y="813"/>
                    <a:pt x="1061" y="813"/>
                  </a:cubicBezTo>
                  <a:close/>
                  <a:moveTo>
                    <a:pt x="135" y="1050"/>
                  </a:moveTo>
                  <a:cubicBezTo>
                    <a:pt x="135" y="1050"/>
                    <a:pt x="135" y="1050"/>
                    <a:pt x="136" y="1050"/>
                  </a:cubicBezTo>
                  <a:cubicBezTo>
                    <a:pt x="136" y="1049"/>
                    <a:pt x="135" y="1049"/>
                    <a:pt x="135" y="1050"/>
                  </a:cubicBezTo>
                  <a:close/>
                  <a:moveTo>
                    <a:pt x="134" y="1049"/>
                  </a:moveTo>
                  <a:cubicBezTo>
                    <a:pt x="134" y="1050"/>
                    <a:pt x="134" y="1050"/>
                    <a:pt x="135" y="1049"/>
                  </a:cubicBezTo>
                  <a:cubicBezTo>
                    <a:pt x="135" y="1049"/>
                    <a:pt x="134" y="1049"/>
                    <a:pt x="134" y="1049"/>
                  </a:cubicBezTo>
                  <a:close/>
                  <a:moveTo>
                    <a:pt x="134" y="1057"/>
                  </a:moveTo>
                  <a:cubicBezTo>
                    <a:pt x="134" y="1058"/>
                    <a:pt x="134" y="1058"/>
                    <a:pt x="134" y="1058"/>
                  </a:cubicBezTo>
                  <a:cubicBezTo>
                    <a:pt x="134" y="1058"/>
                    <a:pt x="134" y="1058"/>
                    <a:pt x="135" y="1058"/>
                  </a:cubicBezTo>
                  <a:cubicBezTo>
                    <a:pt x="134" y="1058"/>
                    <a:pt x="135" y="1058"/>
                    <a:pt x="134" y="1057"/>
                  </a:cubicBezTo>
                  <a:close/>
                  <a:moveTo>
                    <a:pt x="1066" y="805"/>
                  </a:moveTo>
                  <a:cubicBezTo>
                    <a:pt x="1066" y="805"/>
                    <a:pt x="1066" y="805"/>
                    <a:pt x="1066" y="806"/>
                  </a:cubicBezTo>
                  <a:cubicBezTo>
                    <a:pt x="1066" y="806"/>
                    <a:pt x="1066" y="806"/>
                    <a:pt x="1066" y="805"/>
                  </a:cubicBezTo>
                  <a:cubicBezTo>
                    <a:pt x="1066" y="805"/>
                    <a:pt x="1066" y="805"/>
                    <a:pt x="1066" y="805"/>
                  </a:cubicBezTo>
                  <a:cubicBezTo>
                    <a:pt x="1066" y="805"/>
                    <a:pt x="1066" y="805"/>
                    <a:pt x="1066" y="805"/>
                  </a:cubicBezTo>
                  <a:close/>
                  <a:moveTo>
                    <a:pt x="1064" y="803"/>
                  </a:moveTo>
                  <a:cubicBezTo>
                    <a:pt x="1064" y="804"/>
                    <a:pt x="1067" y="810"/>
                    <a:pt x="1065" y="806"/>
                  </a:cubicBezTo>
                  <a:cubicBezTo>
                    <a:pt x="1065" y="805"/>
                    <a:pt x="1064" y="803"/>
                    <a:pt x="1064" y="803"/>
                  </a:cubicBezTo>
                  <a:close/>
                  <a:moveTo>
                    <a:pt x="138" y="1058"/>
                  </a:moveTo>
                  <a:cubicBezTo>
                    <a:pt x="139" y="1058"/>
                    <a:pt x="139" y="1057"/>
                    <a:pt x="139" y="1057"/>
                  </a:cubicBezTo>
                  <a:cubicBezTo>
                    <a:pt x="140" y="1056"/>
                    <a:pt x="140" y="1055"/>
                    <a:pt x="140" y="1054"/>
                  </a:cubicBezTo>
                  <a:cubicBezTo>
                    <a:pt x="139" y="1054"/>
                    <a:pt x="138" y="1053"/>
                    <a:pt x="137" y="1052"/>
                  </a:cubicBezTo>
                  <a:cubicBezTo>
                    <a:pt x="137" y="1053"/>
                    <a:pt x="136" y="1053"/>
                    <a:pt x="136" y="1054"/>
                  </a:cubicBezTo>
                  <a:cubicBezTo>
                    <a:pt x="135" y="1054"/>
                    <a:pt x="136" y="1055"/>
                    <a:pt x="135" y="1055"/>
                  </a:cubicBezTo>
                  <a:cubicBezTo>
                    <a:pt x="136" y="1056"/>
                    <a:pt x="137" y="1056"/>
                    <a:pt x="138" y="1057"/>
                  </a:cubicBezTo>
                  <a:cubicBezTo>
                    <a:pt x="138" y="1057"/>
                    <a:pt x="138" y="1058"/>
                    <a:pt x="138" y="1058"/>
                  </a:cubicBezTo>
                  <a:close/>
                  <a:moveTo>
                    <a:pt x="156" y="1064"/>
                  </a:moveTo>
                  <a:cubicBezTo>
                    <a:pt x="156" y="1064"/>
                    <a:pt x="155" y="1065"/>
                    <a:pt x="155" y="1065"/>
                  </a:cubicBezTo>
                  <a:cubicBezTo>
                    <a:pt x="156" y="1065"/>
                    <a:pt x="156" y="1064"/>
                    <a:pt x="156" y="1064"/>
                  </a:cubicBezTo>
                  <a:close/>
                  <a:moveTo>
                    <a:pt x="1081" y="843"/>
                  </a:moveTo>
                  <a:cubicBezTo>
                    <a:pt x="1081" y="843"/>
                    <a:pt x="1081" y="843"/>
                    <a:pt x="1081" y="843"/>
                  </a:cubicBezTo>
                  <a:cubicBezTo>
                    <a:pt x="1081" y="843"/>
                    <a:pt x="1081" y="843"/>
                    <a:pt x="1081" y="843"/>
                  </a:cubicBezTo>
                  <a:cubicBezTo>
                    <a:pt x="1081" y="843"/>
                    <a:pt x="1081" y="843"/>
                    <a:pt x="1081" y="843"/>
                  </a:cubicBezTo>
                  <a:cubicBezTo>
                    <a:pt x="1081" y="843"/>
                    <a:pt x="1081" y="843"/>
                    <a:pt x="1081" y="843"/>
                  </a:cubicBezTo>
                  <a:close/>
                  <a:moveTo>
                    <a:pt x="156" y="1074"/>
                  </a:moveTo>
                  <a:cubicBezTo>
                    <a:pt x="156" y="1074"/>
                    <a:pt x="156" y="1075"/>
                    <a:pt x="156" y="1075"/>
                  </a:cubicBezTo>
                  <a:cubicBezTo>
                    <a:pt x="156" y="1075"/>
                    <a:pt x="156" y="1075"/>
                    <a:pt x="156" y="1075"/>
                  </a:cubicBezTo>
                  <a:cubicBezTo>
                    <a:pt x="156" y="1075"/>
                    <a:pt x="156" y="1075"/>
                    <a:pt x="156" y="1075"/>
                  </a:cubicBezTo>
                  <a:cubicBezTo>
                    <a:pt x="156" y="1075"/>
                    <a:pt x="156" y="1076"/>
                    <a:pt x="156" y="1076"/>
                  </a:cubicBezTo>
                  <a:cubicBezTo>
                    <a:pt x="157" y="1076"/>
                    <a:pt x="157" y="1074"/>
                    <a:pt x="156" y="1074"/>
                  </a:cubicBezTo>
                  <a:close/>
                  <a:moveTo>
                    <a:pt x="1082" y="847"/>
                  </a:moveTo>
                  <a:cubicBezTo>
                    <a:pt x="1082" y="847"/>
                    <a:pt x="1082" y="847"/>
                    <a:pt x="1081" y="846"/>
                  </a:cubicBezTo>
                  <a:cubicBezTo>
                    <a:pt x="1081" y="847"/>
                    <a:pt x="1081" y="847"/>
                    <a:pt x="1081" y="847"/>
                  </a:cubicBezTo>
                  <a:cubicBezTo>
                    <a:pt x="1081" y="847"/>
                    <a:pt x="1082" y="847"/>
                    <a:pt x="1082" y="847"/>
                  </a:cubicBezTo>
                  <a:close/>
                  <a:moveTo>
                    <a:pt x="155" y="1095"/>
                  </a:moveTo>
                  <a:cubicBezTo>
                    <a:pt x="155" y="1095"/>
                    <a:pt x="156" y="1095"/>
                    <a:pt x="156" y="1096"/>
                  </a:cubicBezTo>
                  <a:cubicBezTo>
                    <a:pt x="156" y="1095"/>
                    <a:pt x="156" y="1095"/>
                    <a:pt x="155" y="1095"/>
                  </a:cubicBezTo>
                  <a:close/>
                  <a:moveTo>
                    <a:pt x="1085" y="816"/>
                  </a:moveTo>
                  <a:cubicBezTo>
                    <a:pt x="1085" y="816"/>
                    <a:pt x="1086" y="816"/>
                    <a:pt x="1086" y="816"/>
                  </a:cubicBezTo>
                  <a:cubicBezTo>
                    <a:pt x="1086" y="815"/>
                    <a:pt x="1086" y="815"/>
                    <a:pt x="1086" y="815"/>
                  </a:cubicBezTo>
                  <a:cubicBezTo>
                    <a:pt x="1085" y="815"/>
                    <a:pt x="1085" y="815"/>
                    <a:pt x="1085" y="815"/>
                  </a:cubicBezTo>
                  <a:cubicBezTo>
                    <a:pt x="1085" y="816"/>
                    <a:pt x="1085" y="816"/>
                    <a:pt x="1085" y="816"/>
                  </a:cubicBezTo>
                  <a:close/>
                  <a:moveTo>
                    <a:pt x="158" y="1088"/>
                  </a:moveTo>
                  <a:cubicBezTo>
                    <a:pt x="158" y="1089"/>
                    <a:pt x="158" y="1090"/>
                    <a:pt x="158" y="1090"/>
                  </a:cubicBezTo>
                  <a:cubicBezTo>
                    <a:pt x="159" y="1090"/>
                    <a:pt x="159" y="1090"/>
                    <a:pt x="159" y="1090"/>
                  </a:cubicBezTo>
                  <a:cubicBezTo>
                    <a:pt x="159" y="1089"/>
                    <a:pt x="159" y="1088"/>
                    <a:pt x="158" y="1088"/>
                  </a:cubicBezTo>
                  <a:close/>
                  <a:moveTo>
                    <a:pt x="159" y="1092"/>
                  </a:moveTo>
                  <a:cubicBezTo>
                    <a:pt x="159" y="1092"/>
                    <a:pt x="159" y="1093"/>
                    <a:pt x="159" y="1093"/>
                  </a:cubicBezTo>
                  <a:cubicBezTo>
                    <a:pt x="160" y="1093"/>
                    <a:pt x="160" y="1093"/>
                    <a:pt x="160" y="1092"/>
                  </a:cubicBezTo>
                  <a:cubicBezTo>
                    <a:pt x="160" y="1092"/>
                    <a:pt x="160" y="1092"/>
                    <a:pt x="160" y="1092"/>
                  </a:cubicBezTo>
                  <a:cubicBezTo>
                    <a:pt x="160" y="1092"/>
                    <a:pt x="159" y="1092"/>
                    <a:pt x="159" y="1092"/>
                  </a:cubicBezTo>
                  <a:close/>
                  <a:moveTo>
                    <a:pt x="157" y="1080"/>
                  </a:moveTo>
                  <a:cubicBezTo>
                    <a:pt x="156" y="1081"/>
                    <a:pt x="157" y="1083"/>
                    <a:pt x="158" y="1082"/>
                  </a:cubicBezTo>
                  <a:cubicBezTo>
                    <a:pt x="158" y="1081"/>
                    <a:pt x="158" y="1080"/>
                    <a:pt x="157" y="1080"/>
                  </a:cubicBezTo>
                  <a:close/>
                  <a:moveTo>
                    <a:pt x="156" y="1089"/>
                  </a:moveTo>
                  <a:cubicBezTo>
                    <a:pt x="157" y="1090"/>
                    <a:pt x="157" y="1088"/>
                    <a:pt x="157" y="1088"/>
                  </a:cubicBezTo>
                  <a:cubicBezTo>
                    <a:pt x="157" y="1088"/>
                    <a:pt x="156" y="1089"/>
                    <a:pt x="156" y="1089"/>
                  </a:cubicBezTo>
                  <a:close/>
                  <a:moveTo>
                    <a:pt x="159" y="1087"/>
                  </a:moveTo>
                  <a:cubicBezTo>
                    <a:pt x="159" y="1087"/>
                    <a:pt x="159" y="1087"/>
                    <a:pt x="158" y="1087"/>
                  </a:cubicBezTo>
                  <a:cubicBezTo>
                    <a:pt x="158" y="1087"/>
                    <a:pt x="158" y="1087"/>
                    <a:pt x="159" y="1087"/>
                  </a:cubicBezTo>
                  <a:cubicBezTo>
                    <a:pt x="159" y="1087"/>
                    <a:pt x="159" y="1087"/>
                    <a:pt x="159" y="1087"/>
                  </a:cubicBezTo>
                  <a:cubicBezTo>
                    <a:pt x="159" y="1087"/>
                    <a:pt x="159" y="1087"/>
                    <a:pt x="159" y="1087"/>
                  </a:cubicBezTo>
                  <a:close/>
                  <a:moveTo>
                    <a:pt x="157" y="1065"/>
                  </a:moveTo>
                  <a:cubicBezTo>
                    <a:pt x="157" y="1065"/>
                    <a:pt x="157" y="1065"/>
                    <a:pt x="157" y="1065"/>
                  </a:cubicBezTo>
                  <a:cubicBezTo>
                    <a:pt x="157" y="1065"/>
                    <a:pt x="157" y="1066"/>
                    <a:pt x="157" y="1066"/>
                  </a:cubicBezTo>
                  <a:cubicBezTo>
                    <a:pt x="157" y="1065"/>
                    <a:pt x="158" y="1065"/>
                    <a:pt x="157" y="1065"/>
                  </a:cubicBezTo>
                  <a:close/>
                  <a:moveTo>
                    <a:pt x="157" y="1073"/>
                  </a:moveTo>
                  <a:cubicBezTo>
                    <a:pt x="157" y="1073"/>
                    <a:pt x="157" y="1073"/>
                    <a:pt x="157" y="1073"/>
                  </a:cubicBezTo>
                  <a:cubicBezTo>
                    <a:pt x="157" y="1072"/>
                    <a:pt x="156" y="1072"/>
                    <a:pt x="157" y="1073"/>
                  </a:cubicBezTo>
                  <a:close/>
                  <a:moveTo>
                    <a:pt x="1083" y="834"/>
                  </a:moveTo>
                  <a:cubicBezTo>
                    <a:pt x="1082" y="834"/>
                    <a:pt x="1083" y="834"/>
                    <a:pt x="1083" y="834"/>
                  </a:cubicBezTo>
                  <a:close/>
                  <a:moveTo>
                    <a:pt x="1085" y="825"/>
                  </a:moveTo>
                  <a:cubicBezTo>
                    <a:pt x="1085" y="825"/>
                    <a:pt x="1085" y="825"/>
                    <a:pt x="1086" y="825"/>
                  </a:cubicBezTo>
                  <a:cubicBezTo>
                    <a:pt x="1085" y="824"/>
                    <a:pt x="1085" y="824"/>
                    <a:pt x="1085" y="825"/>
                  </a:cubicBezTo>
                  <a:close/>
                  <a:moveTo>
                    <a:pt x="157" y="1069"/>
                  </a:moveTo>
                  <a:cubicBezTo>
                    <a:pt x="158" y="1069"/>
                    <a:pt x="158" y="1069"/>
                    <a:pt x="158" y="1069"/>
                  </a:cubicBezTo>
                  <a:cubicBezTo>
                    <a:pt x="157" y="1068"/>
                    <a:pt x="157" y="1069"/>
                    <a:pt x="157" y="1069"/>
                  </a:cubicBezTo>
                  <a:close/>
                  <a:moveTo>
                    <a:pt x="1085" y="828"/>
                  </a:moveTo>
                  <a:cubicBezTo>
                    <a:pt x="1085" y="829"/>
                    <a:pt x="1086" y="828"/>
                    <a:pt x="1086" y="828"/>
                  </a:cubicBezTo>
                  <a:cubicBezTo>
                    <a:pt x="1086" y="828"/>
                    <a:pt x="1086" y="828"/>
                    <a:pt x="1086" y="827"/>
                  </a:cubicBezTo>
                  <a:cubicBezTo>
                    <a:pt x="1086" y="827"/>
                    <a:pt x="1086" y="828"/>
                    <a:pt x="1085" y="828"/>
                  </a:cubicBezTo>
                  <a:close/>
                  <a:moveTo>
                    <a:pt x="157" y="1076"/>
                  </a:moveTo>
                  <a:cubicBezTo>
                    <a:pt x="156" y="1077"/>
                    <a:pt x="156" y="1078"/>
                    <a:pt x="157" y="1077"/>
                  </a:cubicBezTo>
                  <a:cubicBezTo>
                    <a:pt x="157" y="1077"/>
                    <a:pt x="157" y="1076"/>
                    <a:pt x="157" y="1076"/>
                  </a:cubicBezTo>
                  <a:close/>
                  <a:moveTo>
                    <a:pt x="156" y="1071"/>
                  </a:moveTo>
                  <a:cubicBezTo>
                    <a:pt x="156" y="1071"/>
                    <a:pt x="156" y="1071"/>
                    <a:pt x="156" y="1071"/>
                  </a:cubicBezTo>
                  <a:cubicBezTo>
                    <a:pt x="156" y="1071"/>
                    <a:pt x="156" y="1071"/>
                    <a:pt x="155" y="1071"/>
                  </a:cubicBezTo>
                  <a:cubicBezTo>
                    <a:pt x="155" y="1071"/>
                    <a:pt x="155" y="1071"/>
                    <a:pt x="155" y="1071"/>
                  </a:cubicBezTo>
                  <a:cubicBezTo>
                    <a:pt x="156" y="1071"/>
                    <a:pt x="156" y="1071"/>
                    <a:pt x="156" y="1071"/>
                  </a:cubicBezTo>
                  <a:close/>
                  <a:moveTo>
                    <a:pt x="1078" y="839"/>
                  </a:moveTo>
                  <a:cubicBezTo>
                    <a:pt x="1078" y="838"/>
                    <a:pt x="1078" y="838"/>
                    <a:pt x="1078" y="839"/>
                  </a:cubicBezTo>
                  <a:cubicBezTo>
                    <a:pt x="1078" y="839"/>
                    <a:pt x="1078" y="839"/>
                    <a:pt x="1078" y="839"/>
                  </a:cubicBezTo>
                  <a:close/>
                  <a:moveTo>
                    <a:pt x="164" y="1065"/>
                  </a:moveTo>
                  <a:cubicBezTo>
                    <a:pt x="164" y="1065"/>
                    <a:pt x="164" y="1065"/>
                    <a:pt x="164" y="1065"/>
                  </a:cubicBezTo>
                  <a:cubicBezTo>
                    <a:pt x="164" y="1065"/>
                    <a:pt x="164" y="1065"/>
                    <a:pt x="165" y="1065"/>
                  </a:cubicBezTo>
                  <a:cubicBezTo>
                    <a:pt x="165" y="1065"/>
                    <a:pt x="164" y="1065"/>
                    <a:pt x="164" y="1065"/>
                  </a:cubicBezTo>
                  <a:cubicBezTo>
                    <a:pt x="164" y="1065"/>
                    <a:pt x="164" y="1065"/>
                    <a:pt x="164" y="1065"/>
                  </a:cubicBezTo>
                  <a:close/>
                  <a:moveTo>
                    <a:pt x="166" y="1052"/>
                  </a:moveTo>
                  <a:cubicBezTo>
                    <a:pt x="167" y="1052"/>
                    <a:pt x="167" y="1052"/>
                    <a:pt x="167" y="1052"/>
                  </a:cubicBezTo>
                  <a:cubicBezTo>
                    <a:pt x="167" y="1051"/>
                    <a:pt x="167" y="1051"/>
                    <a:pt x="167" y="1050"/>
                  </a:cubicBezTo>
                  <a:cubicBezTo>
                    <a:pt x="165" y="1050"/>
                    <a:pt x="164" y="1052"/>
                    <a:pt x="164" y="1053"/>
                  </a:cubicBezTo>
                  <a:cubicBezTo>
                    <a:pt x="164" y="1053"/>
                    <a:pt x="165" y="1054"/>
                    <a:pt x="166" y="1053"/>
                  </a:cubicBezTo>
                  <a:cubicBezTo>
                    <a:pt x="166" y="1053"/>
                    <a:pt x="166" y="1053"/>
                    <a:pt x="166" y="1052"/>
                  </a:cubicBezTo>
                  <a:close/>
                  <a:moveTo>
                    <a:pt x="163" y="1054"/>
                  </a:moveTo>
                  <a:cubicBezTo>
                    <a:pt x="163" y="1055"/>
                    <a:pt x="163" y="1055"/>
                    <a:pt x="164" y="1055"/>
                  </a:cubicBezTo>
                  <a:cubicBezTo>
                    <a:pt x="164" y="1054"/>
                    <a:pt x="164" y="1054"/>
                    <a:pt x="163" y="1054"/>
                  </a:cubicBezTo>
                  <a:cubicBezTo>
                    <a:pt x="163" y="1054"/>
                    <a:pt x="163" y="1054"/>
                    <a:pt x="163" y="1054"/>
                  </a:cubicBezTo>
                  <a:close/>
                  <a:moveTo>
                    <a:pt x="162" y="1055"/>
                  </a:moveTo>
                  <a:cubicBezTo>
                    <a:pt x="162" y="1055"/>
                    <a:pt x="163" y="1056"/>
                    <a:pt x="163" y="1055"/>
                  </a:cubicBezTo>
                  <a:cubicBezTo>
                    <a:pt x="163" y="1055"/>
                    <a:pt x="162" y="1054"/>
                    <a:pt x="162" y="1055"/>
                  </a:cubicBezTo>
                  <a:close/>
                  <a:moveTo>
                    <a:pt x="170" y="1068"/>
                  </a:moveTo>
                  <a:cubicBezTo>
                    <a:pt x="170" y="1067"/>
                    <a:pt x="170" y="1067"/>
                    <a:pt x="170" y="1066"/>
                  </a:cubicBezTo>
                  <a:cubicBezTo>
                    <a:pt x="169" y="1067"/>
                    <a:pt x="169" y="1066"/>
                    <a:pt x="169" y="1066"/>
                  </a:cubicBezTo>
                  <a:cubicBezTo>
                    <a:pt x="168" y="1066"/>
                    <a:pt x="167" y="1067"/>
                    <a:pt x="166" y="1067"/>
                  </a:cubicBezTo>
                  <a:cubicBezTo>
                    <a:pt x="166" y="1067"/>
                    <a:pt x="166" y="1068"/>
                    <a:pt x="166" y="1068"/>
                  </a:cubicBezTo>
                  <a:cubicBezTo>
                    <a:pt x="167" y="1069"/>
                    <a:pt x="169" y="1069"/>
                    <a:pt x="170" y="1068"/>
                  </a:cubicBezTo>
                  <a:close/>
                  <a:moveTo>
                    <a:pt x="167" y="1061"/>
                  </a:moveTo>
                  <a:cubicBezTo>
                    <a:pt x="166" y="1061"/>
                    <a:pt x="166" y="1062"/>
                    <a:pt x="167" y="1061"/>
                  </a:cubicBezTo>
                  <a:cubicBezTo>
                    <a:pt x="167" y="1061"/>
                    <a:pt x="167" y="1061"/>
                    <a:pt x="167" y="1061"/>
                  </a:cubicBezTo>
                  <a:cubicBezTo>
                    <a:pt x="167" y="1061"/>
                    <a:pt x="167" y="1061"/>
                    <a:pt x="167" y="1061"/>
                  </a:cubicBezTo>
                  <a:close/>
                  <a:moveTo>
                    <a:pt x="162" y="1067"/>
                  </a:moveTo>
                  <a:cubicBezTo>
                    <a:pt x="162" y="1067"/>
                    <a:pt x="162" y="1067"/>
                    <a:pt x="162" y="1068"/>
                  </a:cubicBezTo>
                  <a:cubicBezTo>
                    <a:pt x="162" y="1068"/>
                    <a:pt x="163" y="1068"/>
                    <a:pt x="162" y="1067"/>
                  </a:cubicBezTo>
                  <a:close/>
                  <a:moveTo>
                    <a:pt x="150" y="1050"/>
                  </a:moveTo>
                  <a:cubicBezTo>
                    <a:pt x="149" y="1049"/>
                    <a:pt x="149" y="1050"/>
                    <a:pt x="149" y="1050"/>
                  </a:cubicBezTo>
                  <a:cubicBezTo>
                    <a:pt x="149" y="1050"/>
                    <a:pt x="150" y="1050"/>
                    <a:pt x="150" y="1050"/>
                  </a:cubicBezTo>
                  <a:close/>
                  <a:moveTo>
                    <a:pt x="165" y="1068"/>
                  </a:moveTo>
                  <a:cubicBezTo>
                    <a:pt x="165" y="1068"/>
                    <a:pt x="165" y="1069"/>
                    <a:pt x="165" y="1069"/>
                  </a:cubicBezTo>
                  <a:cubicBezTo>
                    <a:pt x="165" y="1068"/>
                    <a:pt x="165" y="1068"/>
                    <a:pt x="166" y="1068"/>
                  </a:cubicBezTo>
                  <a:cubicBezTo>
                    <a:pt x="166" y="1068"/>
                    <a:pt x="165" y="1068"/>
                    <a:pt x="165" y="1068"/>
                  </a:cubicBezTo>
                  <a:close/>
                  <a:moveTo>
                    <a:pt x="1078" y="837"/>
                  </a:moveTo>
                  <a:cubicBezTo>
                    <a:pt x="1077" y="836"/>
                    <a:pt x="1077" y="836"/>
                    <a:pt x="1077" y="836"/>
                  </a:cubicBezTo>
                  <a:cubicBezTo>
                    <a:pt x="1077" y="837"/>
                    <a:pt x="1077" y="837"/>
                    <a:pt x="1077" y="837"/>
                  </a:cubicBezTo>
                  <a:cubicBezTo>
                    <a:pt x="1077" y="837"/>
                    <a:pt x="1077" y="837"/>
                    <a:pt x="1078" y="837"/>
                  </a:cubicBezTo>
                  <a:close/>
                  <a:moveTo>
                    <a:pt x="159" y="1057"/>
                  </a:moveTo>
                  <a:cubicBezTo>
                    <a:pt x="160" y="1057"/>
                    <a:pt x="160" y="1057"/>
                    <a:pt x="159" y="1056"/>
                  </a:cubicBezTo>
                  <a:cubicBezTo>
                    <a:pt x="159" y="1056"/>
                    <a:pt x="159" y="1057"/>
                    <a:pt x="159" y="1057"/>
                  </a:cubicBezTo>
                  <a:close/>
                  <a:moveTo>
                    <a:pt x="160" y="1048"/>
                  </a:moveTo>
                  <a:cubicBezTo>
                    <a:pt x="159" y="1048"/>
                    <a:pt x="159" y="1048"/>
                    <a:pt x="160" y="1048"/>
                  </a:cubicBezTo>
                  <a:cubicBezTo>
                    <a:pt x="158" y="1047"/>
                    <a:pt x="157" y="1049"/>
                    <a:pt x="157" y="1050"/>
                  </a:cubicBezTo>
                  <a:cubicBezTo>
                    <a:pt x="157" y="1050"/>
                    <a:pt x="157" y="1050"/>
                    <a:pt x="157" y="1050"/>
                  </a:cubicBezTo>
                  <a:cubicBezTo>
                    <a:pt x="157" y="1050"/>
                    <a:pt x="157" y="1050"/>
                    <a:pt x="157" y="1050"/>
                  </a:cubicBezTo>
                  <a:cubicBezTo>
                    <a:pt x="157" y="1050"/>
                    <a:pt x="157" y="1050"/>
                    <a:pt x="157" y="1050"/>
                  </a:cubicBezTo>
                  <a:cubicBezTo>
                    <a:pt x="157" y="1051"/>
                    <a:pt x="157" y="1051"/>
                    <a:pt x="158" y="1051"/>
                  </a:cubicBezTo>
                  <a:cubicBezTo>
                    <a:pt x="159" y="1051"/>
                    <a:pt x="159" y="1050"/>
                    <a:pt x="159" y="1050"/>
                  </a:cubicBezTo>
                  <a:cubicBezTo>
                    <a:pt x="159" y="1050"/>
                    <a:pt x="160" y="1050"/>
                    <a:pt x="160" y="1049"/>
                  </a:cubicBezTo>
                  <a:cubicBezTo>
                    <a:pt x="160" y="1049"/>
                    <a:pt x="160" y="1049"/>
                    <a:pt x="160" y="1049"/>
                  </a:cubicBezTo>
                  <a:cubicBezTo>
                    <a:pt x="160" y="1049"/>
                    <a:pt x="160" y="1049"/>
                    <a:pt x="160" y="1049"/>
                  </a:cubicBezTo>
                  <a:cubicBezTo>
                    <a:pt x="160" y="1049"/>
                    <a:pt x="160" y="1048"/>
                    <a:pt x="160" y="1048"/>
                  </a:cubicBezTo>
                  <a:close/>
                  <a:moveTo>
                    <a:pt x="159" y="1054"/>
                  </a:moveTo>
                  <a:cubicBezTo>
                    <a:pt x="159" y="1055"/>
                    <a:pt x="160" y="1054"/>
                    <a:pt x="159" y="1054"/>
                  </a:cubicBezTo>
                  <a:close/>
                  <a:moveTo>
                    <a:pt x="1079" y="830"/>
                  </a:moveTo>
                  <a:cubicBezTo>
                    <a:pt x="1078" y="831"/>
                    <a:pt x="1076" y="831"/>
                    <a:pt x="1076" y="833"/>
                  </a:cubicBezTo>
                  <a:cubicBezTo>
                    <a:pt x="1077" y="832"/>
                    <a:pt x="1079" y="831"/>
                    <a:pt x="1079" y="830"/>
                  </a:cubicBezTo>
                  <a:close/>
                  <a:moveTo>
                    <a:pt x="161" y="1098"/>
                  </a:moveTo>
                  <a:cubicBezTo>
                    <a:pt x="161" y="1099"/>
                    <a:pt x="161" y="1099"/>
                    <a:pt x="161" y="1099"/>
                  </a:cubicBezTo>
                  <a:cubicBezTo>
                    <a:pt x="162" y="1099"/>
                    <a:pt x="161" y="1098"/>
                    <a:pt x="161" y="1098"/>
                  </a:cubicBezTo>
                  <a:close/>
                  <a:moveTo>
                    <a:pt x="164" y="1051"/>
                  </a:moveTo>
                  <a:cubicBezTo>
                    <a:pt x="164" y="1051"/>
                    <a:pt x="165" y="1050"/>
                    <a:pt x="164" y="1050"/>
                  </a:cubicBezTo>
                  <a:cubicBezTo>
                    <a:pt x="164" y="1050"/>
                    <a:pt x="164" y="1050"/>
                    <a:pt x="164" y="1051"/>
                  </a:cubicBezTo>
                  <a:close/>
                  <a:moveTo>
                    <a:pt x="161" y="1055"/>
                  </a:moveTo>
                  <a:cubicBezTo>
                    <a:pt x="161" y="1056"/>
                    <a:pt x="161" y="1057"/>
                    <a:pt x="162" y="1058"/>
                  </a:cubicBezTo>
                  <a:cubicBezTo>
                    <a:pt x="163" y="1057"/>
                    <a:pt x="162" y="1055"/>
                    <a:pt x="161" y="1055"/>
                  </a:cubicBezTo>
                  <a:close/>
                  <a:moveTo>
                    <a:pt x="165" y="1046"/>
                  </a:moveTo>
                  <a:cubicBezTo>
                    <a:pt x="165" y="1046"/>
                    <a:pt x="165" y="1045"/>
                    <a:pt x="164" y="1044"/>
                  </a:cubicBezTo>
                  <a:cubicBezTo>
                    <a:pt x="163" y="1044"/>
                    <a:pt x="163" y="1045"/>
                    <a:pt x="163" y="1045"/>
                  </a:cubicBezTo>
                  <a:cubicBezTo>
                    <a:pt x="163" y="1045"/>
                    <a:pt x="163" y="1045"/>
                    <a:pt x="162" y="1045"/>
                  </a:cubicBezTo>
                  <a:cubicBezTo>
                    <a:pt x="162" y="1045"/>
                    <a:pt x="162" y="1045"/>
                    <a:pt x="161" y="1045"/>
                  </a:cubicBezTo>
                  <a:cubicBezTo>
                    <a:pt x="161" y="1046"/>
                    <a:pt x="162" y="1047"/>
                    <a:pt x="162" y="1047"/>
                  </a:cubicBezTo>
                  <a:cubicBezTo>
                    <a:pt x="162" y="1047"/>
                    <a:pt x="162" y="1047"/>
                    <a:pt x="162" y="1047"/>
                  </a:cubicBezTo>
                  <a:cubicBezTo>
                    <a:pt x="163" y="1047"/>
                    <a:pt x="163" y="1048"/>
                    <a:pt x="163" y="1047"/>
                  </a:cubicBezTo>
                  <a:cubicBezTo>
                    <a:pt x="163" y="1047"/>
                    <a:pt x="163" y="1047"/>
                    <a:pt x="163" y="1047"/>
                  </a:cubicBezTo>
                  <a:cubicBezTo>
                    <a:pt x="164" y="1047"/>
                    <a:pt x="164" y="1047"/>
                    <a:pt x="165" y="1046"/>
                  </a:cubicBezTo>
                  <a:close/>
                  <a:moveTo>
                    <a:pt x="168" y="1064"/>
                  </a:moveTo>
                  <a:cubicBezTo>
                    <a:pt x="168" y="1063"/>
                    <a:pt x="167" y="1065"/>
                    <a:pt x="168" y="1064"/>
                  </a:cubicBezTo>
                  <a:cubicBezTo>
                    <a:pt x="168" y="1064"/>
                    <a:pt x="168" y="1064"/>
                    <a:pt x="168" y="1064"/>
                  </a:cubicBezTo>
                  <a:close/>
                  <a:moveTo>
                    <a:pt x="154" y="1052"/>
                  </a:moveTo>
                  <a:cubicBezTo>
                    <a:pt x="155" y="1052"/>
                    <a:pt x="155" y="1051"/>
                    <a:pt x="154" y="1051"/>
                  </a:cubicBezTo>
                  <a:cubicBezTo>
                    <a:pt x="154" y="1051"/>
                    <a:pt x="154" y="1052"/>
                    <a:pt x="154" y="1052"/>
                  </a:cubicBezTo>
                  <a:close/>
                  <a:moveTo>
                    <a:pt x="152" y="1046"/>
                  </a:moveTo>
                  <a:cubicBezTo>
                    <a:pt x="152" y="1046"/>
                    <a:pt x="151" y="1046"/>
                    <a:pt x="151" y="1046"/>
                  </a:cubicBezTo>
                  <a:cubicBezTo>
                    <a:pt x="151" y="1047"/>
                    <a:pt x="151" y="1047"/>
                    <a:pt x="151" y="1047"/>
                  </a:cubicBezTo>
                  <a:cubicBezTo>
                    <a:pt x="152" y="1047"/>
                    <a:pt x="152" y="1047"/>
                    <a:pt x="152" y="1046"/>
                  </a:cubicBezTo>
                  <a:close/>
                  <a:moveTo>
                    <a:pt x="152" y="1051"/>
                  </a:moveTo>
                  <a:cubicBezTo>
                    <a:pt x="153" y="1051"/>
                    <a:pt x="152" y="1050"/>
                    <a:pt x="152" y="1050"/>
                  </a:cubicBezTo>
                  <a:cubicBezTo>
                    <a:pt x="152" y="1050"/>
                    <a:pt x="152" y="1050"/>
                    <a:pt x="152" y="1050"/>
                  </a:cubicBezTo>
                  <a:cubicBezTo>
                    <a:pt x="152" y="1050"/>
                    <a:pt x="152" y="1049"/>
                    <a:pt x="152" y="1049"/>
                  </a:cubicBezTo>
                  <a:cubicBezTo>
                    <a:pt x="151" y="1049"/>
                    <a:pt x="151" y="1050"/>
                    <a:pt x="150" y="1050"/>
                  </a:cubicBezTo>
                  <a:cubicBezTo>
                    <a:pt x="150" y="1050"/>
                    <a:pt x="149" y="1051"/>
                    <a:pt x="149" y="1051"/>
                  </a:cubicBezTo>
                  <a:cubicBezTo>
                    <a:pt x="149" y="1052"/>
                    <a:pt x="150" y="1053"/>
                    <a:pt x="151" y="1053"/>
                  </a:cubicBezTo>
                  <a:cubicBezTo>
                    <a:pt x="151" y="1053"/>
                    <a:pt x="151" y="1052"/>
                    <a:pt x="152" y="1052"/>
                  </a:cubicBezTo>
                  <a:cubicBezTo>
                    <a:pt x="152" y="1052"/>
                    <a:pt x="152" y="1052"/>
                    <a:pt x="152" y="1052"/>
                  </a:cubicBezTo>
                  <a:cubicBezTo>
                    <a:pt x="152" y="1052"/>
                    <a:pt x="152" y="1052"/>
                    <a:pt x="152" y="1051"/>
                  </a:cubicBezTo>
                  <a:close/>
                  <a:moveTo>
                    <a:pt x="1069" y="802"/>
                  </a:moveTo>
                  <a:cubicBezTo>
                    <a:pt x="1069" y="802"/>
                    <a:pt x="1069" y="802"/>
                    <a:pt x="1069" y="802"/>
                  </a:cubicBezTo>
                  <a:cubicBezTo>
                    <a:pt x="1069" y="802"/>
                    <a:pt x="1069" y="802"/>
                    <a:pt x="1069" y="802"/>
                  </a:cubicBezTo>
                  <a:cubicBezTo>
                    <a:pt x="1069" y="802"/>
                    <a:pt x="1069" y="802"/>
                    <a:pt x="1069" y="802"/>
                  </a:cubicBezTo>
                  <a:close/>
                  <a:moveTo>
                    <a:pt x="1069" y="803"/>
                  </a:moveTo>
                  <a:cubicBezTo>
                    <a:pt x="1069" y="803"/>
                    <a:pt x="1069" y="802"/>
                    <a:pt x="1069" y="802"/>
                  </a:cubicBezTo>
                  <a:cubicBezTo>
                    <a:pt x="1069" y="802"/>
                    <a:pt x="1069" y="803"/>
                    <a:pt x="1069" y="803"/>
                  </a:cubicBezTo>
                  <a:close/>
                  <a:moveTo>
                    <a:pt x="1069" y="803"/>
                  </a:moveTo>
                  <a:cubicBezTo>
                    <a:pt x="1069" y="803"/>
                    <a:pt x="1069" y="803"/>
                    <a:pt x="1069" y="803"/>
                  </a:cubicBezTo>
                  <a:cubicBezTo>
                    <a:pt x="1070" y="803"/>
                    <a:pt x="1070" y="801"/>
                    <a:pt x="1069" y="801"/>
                  </a:cubicBezTo>
                  <a:cubicBezTo>
                    <a:pt x="1069" y="801"/>
                    <a:pt x="1069" y="802"/>
                    <a:pt x="1069" y="802"/>
                  </a:cubicBezTo>
                  <a:cubicBezTo>
                    <a:pt x="1069" y="802"/>
                    <a:pt x="1069" y="803"/>
                    <a:pt x="1069" y="803"/>
                  </a:cubicBezTo>
                  <a:cubicBezTo>
                    <a:pt x="1069" y="803"/>
                    <a:pt x="1069" y="803"/>
                    <a:pt x="1069" y="803"/>
                  </a:cubicBezTo>
                  <a:close/>
                  <a:moveTo>
                    <a:pt x="154" y="1045"/>
                  </a:moveTo>
                  <a:cubicBezTo>
                    <a:pt x="154" y="1046"/>
                    <a:pt x="155" y="1046"/>
                    <a:pt x="155" y="1045"/>
                  </a:cubicBezTo>
                  <a:cubicBezTo>
                    <a:pt x="155" y="1045"/>
                    <a:pt x="155" y="1045"/>
                    <a:pt x="155" y="1045"/>
                  </a:cubicBezTo>
                  <a:cubicBezTo>
                    <a:pt x="155" y="1045"/>
                    <a:pt x="154" y="1045"/>
                    <a:pt x="154" y="1045"/>
                  </a:cubicBezTo>
                  <a:close/>
                  <a:moveTo>
                    <a:pt x="1078" y="800"/>
                  </a:moveTo>
                  <a:cubicBezTo>
                    <a:pt x="1078" y="799"/>
                    <a:pt x="1077" y="800"/>
                    <a:pt x="1077" y="800"/>
                  </a:cubicBezTo>
                  <a:cubicBezTo>
                    <a:pt x="1077" y="801"/>
                    <a:pt x="1078" y="800"/>
                    <a:pt x="1078" y="800"/>
                  </a:cubicBezTo>
                  <a:close/>
                  <a:moveTo>
                    <a:pt x="153" y="1046"/>
                  </a:moveTo>
                  <a:cubicBezTo>
                    <a:pt x="153" y="1046"/>
                    <a:pt x="153" y="1044"/>
                    <a:pt x="153" y="1045"/>
                  </a:cubicBezTo>
                  <a:cubicBezTo>
                    <a:pt x="152" y="1045"/>
                    <a:pt x="153" y="1046"/>
                    <a:pt x="153" y="1046"/>
                  </a:cubicBezTo>
                  <a:close/>
                  <a:moveTo>
                    <a:pt x="1085" y="793"/>
                  </a:moveTo>
                  <a:cubicBezTo>
                    <a:pt x="1085" y="793"/>
                    <a:pt x="1085" y="793"/>
                    <a:pt x="1085" y="794"/>
                  </a:cubicBezTo>
                  <a:cubicBezTo>
                    <a:pt x="1085" y="794"/>
                    <a:pt x="1086" y="793"/>
                    <a:pt x="1085" y="793"/>
                  </a:cubicBezTo>
                  <a:close/>
                  <a:moveTo>
                    <a:pt x="152" y="1048"/>
                  </a:moveTo>
                  <a:cubicBezTo>
                    <a:pt x="152" y="1048"/>
                    <a:pt x="152" y="1048"/>
                    <a:pt x="152" y="1048"/>
                  </a:cubicBezTo>
                  <a:cubicBezTo>
                    <a:pt x="152" y="1048"/>
                    <a:pt x="152" y="1047"/>
                    <a:pt x="152" y="1047"/>
                  </a:cubicBezTo>
                  <a:cubicBezTo>
                    <a:pt x="152" y="1048"/>
                    <a:pt x="151" y="1048"/>
                    <a:pt x="151" y="1048"/>
                  </a:cubicBezTo>
                  <a:cubicBezTo>
                    <a:pt x="151" y="1048"/>
                    <a:pt x="152" y="1048"/>
                    <a:pt x="152" y="1048"/>
                  </a:cubicBezTo>
                  <a:close/>
                  <a:moveTo>
                    <a:pt x="1080" y="794"/>
                  </a:moveTo>
                  <a:cubicBezTo>
                    <a:pt x="1081" y="794"/>
                    <a:pt x="1080" y="794"/>
                    <a:pt x="1080" y="794"/>
                  </a:cubicBezTo>
                  <a:cubicBezTo>
                    <a:pt x="1080" y="794"/>
                    <a:pt x="1080" y="794"/>
                    <a:pt x="1080" y="794"/>
                  </a:cubicBezTo>
                  <a:cubicBezTo>
                    <a:pt x="1080" y="794"/>
                    <a:pt x="1080" y="794"/>
                    <a:pt x="1080" y="794"/>
                  </a:cubicBezTo>
                  <a:close/>
                  <a:moveTo>
                    <a:pt x="151" y="1046"/>
                  </a:moveTo>
                  <a:cubicBezTo>
                    <a:pt x="150" y="1047"/>
                    <a:pt x="149" y="1047"/>
                    <a:pt x="150" y="1048"/>
                  </a:cubicBezTo>
                  <a:cubicBezTo>
                    <a:pt x="150" y="1047"/>
                    <a:pt x="151" y="1047"/>
                    <a:pt x="151" y="1046"/>
                  </a:cubicBezTo>
                  <a:close/>
                  <a:moveTo>
                    <a:pt x="1073" y="836"/>
                  </a:moveTo>
                  <a:cubicBezTo>
                    <a:pt x="1072" y="836"/>
                    <a:pt x="1072" y="835"/>
                    <a:pt x="1072" y="834"/>
                  </a:cubicBezTo>
                  <a:cubicBezTo>
                    <a:pt x="1072" y="834"/>
                    <a:pt x="1072" y="834"/>
                    <a:pt x="1071" y="834"/>
                  </a:cubicBezTo>
                  <a:cubicBezTo>
                    <a:pt x="1072" y="836"/>
                    <a:pt x="1074" y="838"/>
                    <a:pt x="1073" y="836"/>
                  </a:cubicBezTo>
                  <a:close/>
                  <a:moveTo>
                    <a:pt x="150" y="1060"/>
                  </a:moveTo>
                  <a:cubicBezTo>
                    <a:pt x="150" y="1061"/>
                    <a:pt x="150" y="1062"/>
                    <a:pt x="150" y="1062"/>
                  </a:cubicBezTo>
                  <a:cubicBezTo>
                    <a:pt x="152" y="1062"/>
                    <a:pt x="151" y="1059"/>
                    <a:pt x="150" y="1060"/>
                  </a:cubicBezTo>
                  <a:close/>
                  <a:moveTo>
                    <a:pt x="1072" y="831"/>
                  </a:moveTo>
                  <a:cubicBezTo>
                    <a:pt x="1072" y="830"/>
                    <a:pt x="1072" y="830"/>
                    <a:pt x="1072" y="830"/>
                  </a:cubicBezTo>
                  <a:cubicBezTo>
                    <a:pt x="1072" y="830"/>
                    <a:pt x="1072" y="831"/>
                    <a:pt x="1072" y="831"/>
                  </a:cubicBezTo>
                  <a:close/>
                  <a:moveTo>
                    <a:pt x="150" y="1057"/>
                  </a:moveTo>
                  <a:cubicBezTo>
                    <a:pt x="149" y="1058"/>
                    <a:pt x="151" y="1057"/>
                    <a:pt x="150" y="1057"/>
                  </a:cubicBezTo>
                  <a:close/>
                  <a:moveTo>
                    <a:pt x="1073" y="817"/>
                  </a:moveTo>
                  <a:cubicBezTo>
                    <a:pt x="1075" y="820"/>
                    <a:pt x="1078" y="823"/>
                    <a:pt x="1074" y="816"/>
                  </a:cubicBezTo>
                  <a:cubicBezTo>
                    <a:pt x="1072" y="812"/>
                    <a:pt x="1071" y="812"/>
                    <a:pt x="1073" y="817"/>
                  </a:cubicBezTo>
                  <a:close/>
                  <a:moveTo>
                    <a:pt x="151" y="1063"/>
                  </a:moveTo>
                  <a:cubicBezTo>
                    <a:pt x="151" y="1063"/>
                    <a:pt x="151" y="1063"/>
                    <a:pt x="151" y="1063"/>
                  </a:cubicBezTo>
                  <a:cubicBezTo>
                    <a:pt x="151" y="1063"/>
                    <a:pt x="151" y="1063"/>
                    <a:pt x="152" y="1063"/>
                  </a:cubicBezTo>
                  <a:cubicBezTo>
                    <a:pt x="152" y="1063"/>
                    <a:pt x="152" y="1063"/>
                    <a:pt x="151" y="1062"/>
                  </a:cubicBezTo>
                  <a:cubicBezTo>
                    <a:pt x="151" y="1062"/>
                    <a:pt x="151" y="1063"/>
                    <a:pt x="151" y="1063"/>
                  </a:cubicBezTo>
                  <a:close/>
                  <a:moveTo>
                    <a:pt x="1076" y="816"/>
                  </a:moveTo>
                  <a:cubicBezTo>
                    <a:pt x="1076" y="816"/>
                    <a:pt x="1076" y="816"/>
                    <a:pt x="1077" y="816"/>
                  </a:cubicBezTo>
                  <a:cubicBezTo>
                    <a:pt x="1077" y="816"/>
                    <a:pt x="1077" y="816"/>
                    <a:pt x="1077" y="816"/>
                  </a:cubicBezTo>
                  <a:cubicBezTo>
                    <a:pt x="1077" y="816"/>
                    <a:pt x="1077" y="816"/>
                    <a:pt x="1076" y="816"/>
                  </a:cubicBezTo>
                  <a:cubicBezTo>
                    <a:pt x="1074" y="811"/>
                    <a:pt x="1073" y="811"/>
                    <a:pt x="1075" y="814"/>
                  </a:cubicBezTo>
                  <a:cubicBezTo>
                    <a:pt x="1075" y="814"/>
                    <a:pt x="1076" y="816"/>
                    <a:pt x="1076" y="816"/>
                  </a:cubicBezTo>
                  <a:close/>
                  <a:moveTo>
                    <a:pt x="153" y="1055"/>
                  </a:moveTo>
                  <a:cubicBezTo>
                    <a:pt x="153" y="1055"/>
                    <a:pt x="154" y="1055"/>
                    <a:pt x="154" y="1055"/>
                  </a:cubicBezTo>
                  <a:cubicBezTo>
                    <a:pt x="154" y="1055"/>
                    <a:pt x="153" y="1056"/>
                    <a:pt x="153" y="1056"/>
                  </a:cubicBezTo>
                  <a:cubicBezTo>
                    <a:pt x="154" y="1055"/>
                    <a:pt x="154" y="1057"/>
                    <a:pt x="154" y="1057"/>
                  </a:cubicBezTo>
                  <a:cubicBezTo>
                    <a:pt x="154" y="1056"/>
                    <a:pt x="155" y="1056"/>
                    <a:pt x="155" y="1056"/>
                  </a:cubicBezTo>
                  <a:cubicBezTo>
                    <a:pt x="155" y="1056"/>
                    <a:pt x="155" y="1056"/>
                    <a:pt x="155" y="1056"/>
                  </a:cubicBezTo>
                  <a:cubicBezTo>
                    <a:pt x="155" y="1056"/>
                    <a:pt x="155" y="1055"/>
                    <a:pt x="155" y="1055"/>
                  </a:cubicBezTo>
                  <a:cubicBezTo>
                    <a:pt x="155" y="1055"/>
                    <a:pt x="154" y="1053"/>
                    <a:pt x="153" y="1053"/>
                  </a:cubicBezTo>
                  <a:cubicBezTo>
                    <a:pt x="153" y="1053"/>
                    <a:pt x="153" y="1053"/>
                    <a:pt x="153" y="1053"/>
                  </a:cubicBezTo>
                  <a:cubicBezTo>
                    <a:pt x="153" y="1053"/>
                    <a:pt x="152" y="1053"/>
                    <a:pt x="152" y="1053"/>
                  </a:cubicBezTo>
                  <a:cubicBezTo>
                    <a:pt x="152" y="1054"/>
                    <a:pt x="152" y="1055"/>
                    <a:pt x="153" y="1055"/>
                  </a:cubicBezTo>
                  <a:close/>
                  <a:moveTo>
                    <a:pt x="152" y="1094"/>
                  </a:moveTo>
                  <a:cubicBezTo>
                    <a:pt x="152" y="1095"/>
                    <a:pt x="153" y="1094"/>
                    <a:pt x="153" y="1094"/>
                  </a:cubicBezTo>
                  <a:cubicBezTo>
                    <a:pt x="153" y="1094"/>
                    <a:pt x="152" y="1094"/>
                    <a:pt x="152" y="1094"/>
                  </a:cubicBezTo>
                  <a:close/>
                  <a:moveTo>
                    <a:pt x="154" y="1084"/>
                  </a:moveTo>
                  <a:cubicBezTo>
                    <a:pt x="154" y="1085"/>
                    <a:pt x="154" y="1086"/>
                    <a:pt x="154" y="1086"/>
                  </a:cubicBezTo>
                  <a:cubicBezTo>
                    <a:pt x="154" y="1086"/>
                    <a:pt x="155" y="1086"/>
                    <a:pt x="155" y="1086"/>
                  </a:cubicBezTo>
                  <a:cubicBezTo>
                    <a:pt x="155" y="1085"/>
                    <a:pt x="155" y="1084"/>
                    <a:pt x="154" y="1084"/>
                  </a:cubicBezTo>
                  <a:close/>
                  <a:moveTo>
                    <a:pt x="153" y="1081"/>
                  </a:moveTo>
                  <a:cubicBezTo>
                    <a:pt x="153" y="1081"/>
                    <a:pt x="154" y="1081"/>
                    <a:pt x="154" y="1080"/>
                  </a:cubicBezTo>
                  <a:cubicBezTo>
                    <a:pt x="154" y="1080"/>
                    <a:pt x="153" y="1080"/>
                    <a:pt x="153" y="1079"/>
                  </a:cubicBezTo>
                  <a:cubicBezTo>
                    <a:pt x="152" y="1080"/>
                    <a:pt x="153" y="1082"/>
                    <a:pt x="152" y="1083"/>
                  </a:cubicBezTo>
                  <a:cubicBezTo>
                    <a:pt x="152" y="1083"/>
                    <a:pt x="152" y="1083"/>
                    <a:pt x="153" y="1083"/>
                  </a:cubicBezTo>
                  <a:cubicBezTo>
                    <a:pt x="154" y="1083"/>
                    <a:pt x="153" y="1082"/>
                    <a:pt x="153" y="1081"/>
                  </a:cubicBezTo>
                  <a:close/>
                  <a:moveTo>
                    <a:pt x="1084" y="793"/>
                  </a:moveTo>
                  <a:cubicBezTo>
                    <a:pt x="1084" y="793"/>
                    <a:pt x="1084" y="793"/>
                    <a:pt x="1084" y="793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3"/>
                    <a:pt x="1084" y="793"/>
                    <a:pt x="1084" y="793"/>
                  </a:cubicBezTo>
                  <a:close/>
                  <a:moveTo>
                    <a:pt x="155" y="1061"/>
                  </a:moveTo>
                  <a:cubicBezTo>
                    <a:pt x="154" y="1061"/>
                    <a:pt x="155" y="1062"/>
                    <a:pt x="155" y="1062"/>
                  </a:cubicBezTo>
                  <a:cubicBezTo>
                    <a:pt x="155" y="1062"/>
                    <a:pt x="155" y="1061"/>
                    <a:pt x="155" y="1061"/>
                  </a:cubicBezTo>
                  <a:cubicBezTo>
                    <a:pt x="155" y="1061"/>
                    <a:pt x="155" y="1061"/>
                    <a:pt x="155" y="1061"/>
                  </a:cubicBezTo>
                  <a:close/>
                  <a:moveTo>
                    <a:pt x="156" y="1045"/>
                  </a:moveTo>
                  <a:cubicBezTo>
                    <a:pt x="157" y="1045"/>
                    <a:pt x="156" y="1044"/>
                    <a:pt x="155" y="1044"/>
                  </a:cubicBezTo>
                  <a:cubicBezTo>
                    <a:pt x="156" y="1044"/>
                    <a:pt x="155" y="1045"/>
                    <a:pt x="156" y="1045"/>
                  </a:cubicBezTo>
                  <a:close/>
                  <a:moveTo>
                    <a:pt x="156" y="1066"/>
                  </a:moveTo>
                  <a:cubicBezTo>
                    <a:pt x="156" y="1066"/>
                    <a:pt x="156" y="1066"/>
                    <a:pt x="156" y="1066"/>
                  </a:cubicBezTo>
                  <a:cubicBezTo>
                    <a:pt x="156" y="1066"/>
                    <a:pt x="156" y="1066"/>
                    <a:pt x="157" y="1066"/>
                  </a:cubicBezTo>
                  <a:cubicBezTo>
                    <a:pt x="157" y="1066"/>
                    <a:pt x="157" y="1066"/>
                    <a:pt x="157" y="1065"/>
                  </a:cubicBezTo>
                  <a:cubicBezTo>
                    <a:pt x="156" y="1065"/>
                    <a:pt x="156" y="1065"/>
                    <a:pt x="156" y="1066"/>
                  </a:cubicBezTo>
                  <a:cubicBezTo>
                    <a:pt x="156" y="1065"/>
                    <a:pt x="156" y="1065"/>
                    <a:pt x="155" y="1066"/>
                  </a:cubicBezTo>
                  <a:cubicBezTo>
                    <a:pt x="156" y="1066"/>
                    <a:pt x="156" y="1066"/>
                    <a:pt x="157" y="1066"/>
                  </a:cubicBezTo>
                  <a:cubicBezTo>
                    <a:pt x="157" y="1066"/>
                    <a:pt x="156" y="1066"/>
                    <a:pt x="156" y="1066"/>
                  </a:cubicBezTo>
                  <a:close/>
                  <a:moveTo>
                    <a:pt x="154" y="1068"/>
                  </a:moveTo>
                  <a:cubicBezTo>
                    <a:pt x="154" y="1068"/>
                    <a:pt x="154" y="1068"/>
                    <a:pt x="153" y="1068"/>
                  </a:cubicBezTo>
                  <a:cubicBezTo>
                    <a:pt x="153" y="1068"/>
                    <a:pt x="153" y="1068"/>
                    <a:pt x="153" y="1068"/>
                  </a:cubicBezTo>
                  <a:cubicBezTo>
                    <a:pt x="153" y="1068"/>
                    <a:pt x="153" y="1068"/>
                    <a:pt x="153" y="1068"/>
                  </a:cubicBezTo>
                  <a:cubicBezTo>
                    <a:pt x="153" y="1068"/>
                    <a:pt x="153" y="1068"/>
                    <a:pt x="154" y="1068"/>
                  </a:cubicBezTo>
                  <a:close/>
                  <a:moveTo>
                    <a:pt x="155" y="1088"/>
                  </a:moveTo>
                  <a:cubicBezTo>
                    <a:pt x="155" y="1089"/>
                    <a:pt x="155" y="1089"/>
                    <a:pt x="155" y="1089"/>
                  </a:cubicBezTo>
                  <a:cubicBezTo>
                    <a:pt x="155" y="1089"/>
                    <a:pt x="155" y="1089"/>
                    <a:pt x="155" y="1089"/>
                  </a:cubicBezTo>
                  <a:cubicBezTo>
                    <a:pt x="155" y="1089"/>
                    <a:pt x="155" y="1088"/>
                    <a:pt x="155" y="1088"/>
                  </a:cubicBezTo>
                  <a:cubicBezTo>
                    <a:pt x="155" y="1088"/>
                    <a:pt x="155" y="1088"/>
                    <a:pt x="155" y="1088"/>
                  </a:cubicBezTo>
                  <a:close/>
                  <a:moveTo>
                    <a:pt x="169" y="1055"/>
                  </a:moveTo>
                  <a:cubicBezTo>
                    <a:pt x="169" y="1055"/>
                    <a:pt x="169" y="1055"/>
                    <a:pt x="169" y="1055"/>
                  </a:cubicBezTo>
                  <a:cubicBezTo>
                    <a:pt x="169" y="1056"/>
                    <a:pt x="170" y="1055"/>
                    <a:pt x="169" y="1055"/>
                  </a:cubicBezTo>
                  <a:close/>
                  <a:moveTo>
                    <a:pt x="154" y="1071"/>
                  </a:moveTo>
                  <a:cubicBezTo>
                    <a:pt x="154" y="1071"/>
                    <a:pt x="154" y="1071"/>
                    <a:pt x="154" y="1070"/>
                  </a:cubicBezTo>
                  <a:cubicBezTo>
                    <a:pt x="154" y="1070"/>
                    <a:pt x="153" y="1070"/>
                    <a:pt x="153" y="1070"/>
                  </a:cubicBezTo>
                  <a:cubicBezTo>
                    <a:pt x="153" y="1071"/>
                    <a:pt x="153" y="1071"/>
                    <a:pt x="153" y="1071"/>
                  </a:cubicBezTo>
                  <a:cubicBezTo>
                    <a:pt x="154" y="1071"/>
                    <a:pt x="154" y="1071"/>
                    <a:pt x="154" y="1071"/>
                  </a:cubicBezTo>
                  <a:close/>
                  <a:moveTo>
                    <a:pt x="1081" y="825"/>
                  </a:moveTo>
                  <a:cubicBezTo>
                    <a:pt x="1081" y="825"/>
                    <a:pt x="1081" y="824"/>
                    <a:pt x="1080" y="824"/>
                  </a:cubicBezTo>
                  <a:cubicBezTo>
                    <a:pt x="1080" y="823"/>
                    <a:pt x="1080" y="823"/>
                    <a:pt x="1080" y="823"/>
                  </a:cubicBezTo>
                  <a:cubicBezTo>
                    <a:pt x="1080" y="824"/>
                    <a:pt x="1081" y="825"/>
                    <a:pt x="1081" y="825"/>
                  </a:cubicBezTo>
                  <a:cubicBezTo>
                    <a:pt x="1081" y="825"/>
                    <a:pt x="1081" y="825"/>
                    <a:pt x="1081" y="826"/>
                  </a:cubicBezTo>
                  <a:cubicBezTo>
                    <a:pt x="1082" y="826"/>
                    <a:pt x="1082" y="827"/>
                    <a:pt x="1083" y="829"/>
                  </a:cubicBezTo>
                  <a:cubicBezTo>
                    <a:pt x="1083" y="830"/>
                    <a:pt x="1084" y="830"/>
                    <a:pt x="1084" y="831"/>
                  </a:cubicBezTo>
                  <a:cubicBezTo>
                    <a:pt x="1084" y="831"/>
                    <a:pt x="1084" y="832"/>
                    <a:pt x="1085" y="832"/>
                  </a:cubicBezTo>
                  <a:cubicBezTo>
                    <a:pt x="1085" y="832"/>
                    <a:pt x="1085" y="832"/>
                    <a:pt x="1085" y="832"/>
                  </a:cubicBezTo>
                  <a:cubicBezTo>
                    <a:pt x="1085" y="832"/>
                    <a:pt x="1085" y="832"/>
                    <a:pt x="1085" y="832"/>
                  </a:cubicBezTo>
                  <a:cubicBezTo>
                    <a:pt x="1086" y="833"/>
                    <a:pt x="1087" y="833"/>
                    <a:pt x="1086" y="832"/>
                  </a:cubicBezTo>
                  <a:cubicBezTo>
                    <a:pt x="1086" y="831"/>
                    <a:pt x="1085" y="830"/>
                    <a:pt x="1085" y="829"/>
                  </a:cubicBezTo>
                  <a:cubicBezTo>
                    <a:pt x="1084" y="828"/>
                    <a:pt x="1084" y="828"/>
                    <a:pt x="1083" y="828"/>
                  </a:cubicBezTo>
                  <a:cubicBezTo>
                    <a:pt x="1083" y="827"/>
                    <a:pt x="1083" y="827"/>
                    <a:pt x="1083" y="827"/>
                  </a:cubicBezTo>
                  <a:cubicBezTo>
                    <a:pt x="1082" y="825"/>
                    <a:pt x="1081" y="824"/>
                    <a:pt x="1081" y="825"/>
                  </a:cubicBezTo>
                  <a:close/>
                  <a:moveTo>
                    <a:pt x="153" y="1066"/>
                  </a:moveTo>
                  <a:cubicBezTo>
                    <a:pt x="152" y="1066"/>
                    <a:pt x="152" y="1067"/>
                    <a:pt x="153" y="1067"/>
                  </a:cubicBezTo>
                  <a:cubicBezTo>
                    <a:pt x="153" y="1067"/>
                    <a:pt x="153" y="1067"/>
                    <a:pt x="153" y="1066"/>
                  </a:cubicBezTo>
                  <a:close/>
                  <a:moveTo>
                    <a:pt x="1082" y="795"/>
                  </a:moveTo>
                  <a:cubicBezTo>
                    <a:pt x="1081" y="796"/>
                    <a:pt x="1081" y="796"/>
                    <a:pt x="1081" y="797"/>
                  </a:cubicBezTo>
                  <a:cubicBezTo>
                    <a:pt x="1081" y="797"/>
                    <a:pt x="1082" y="796"/>
                    <a:pt x="1082" y="795"/>
                  </a:cubicBezTo>
                  <a:close/>
                  <a:moveTo>
                    <a:pt x="155" y="1078"/>
                  </a:moveTo>
                  <a:cubicBezTo>
                    <a:pt x="155" y="1077"/>
                    <a:pt x="155" y="1076"/>
                    <a:pt x="154" y="1076"/>
                  </a:cubicBezTo>
                  <a:cubicBezTo>
                    <a:pt x="153" y="1077"/>
                    <a:pt x="153" y="1079"/>
                    <a:pt x="155" y="1078"/>
                  </a:cubicBezTo>
                  <a:close/>
                  <a:moveTo>
                    <a:pt x="155" y="1083"/>
                  </a:moveTo>
                  <a:cubicBezTo>
                    <a:pt x="155" y="1083"/>
                    <a:pt x="155" y="1083"/>
                    <a:pt x="155" y="1083"/>
                  </a:cubicBezTo>
                  <a:cubicBezTo>
                    <a:pt x="155" y="1083"/>
                    <a:pt x="155" y="1083"/>
                    <a:pt x="154" y="1083"/>
                  </a:cubicBezTo>
                  <a:cubicBezTo>
                    <a:pt x="154" y="1083"/>
                    <a:pt x="154" y="1083"/>
                    <a:pt x="155" y="1083"/>
                  </a:cubicBezTo>
                  <a:cubicBezTo>
                    <a:pt x="155" y="1083"/>
                    <a:pt x="155" y="1083"/>
                    <a:pt x="155" y="1083"/>
                  </a:cubicBezTo>
                  <a:close/>
                  <a:moveTo>
                    <a:pt x="1084" y="793"/>
                  </a:moveTo>
                  <a:cubicBezTo>
                    <a:pt x="1085" y="793"/>
                    <a:pt x="1085" y="792"/>
                    <a:pt x="1085" y="792"/>
                  </a:cubicBezTo>
                  <a:cubicBezTo>
                    <a:pt x="1084" y="792"/>
                    <a:pt x="1084" y="792"/>
                    <a:pt x="1084" y="793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3"/>
                    <a:pt x="1084" y="793"/>
                    <a:pt x="1084" y="793"/>
                  </a:cubicBezTo>
                  <a:close/>
                  <a:moveTo>
                    <a:pt x="155" y="1073"/>
                  </a:moveTo>
                  <a:cubicBezTo>
                    <a:pt x="154" y="1072"/>
                    <a:pt x="155" y="1072"/>
                    <a:pt x="154" y="1072"/>
                  </a:cubicBezTo>
                  <a:cubicBezTo>
                    <a:pt x="153" y="1072"/>
                    <a:pt x="153" y="1074"/>
                    <a:pt x="155" y="1073"/>
                  </a:cubicBezTo>
                  <a:close/>
                  <a:moveTo>
                    <a:pt x="984" y="657"/>
                  </a:moveTo>
                  <a:cubicBezTo>
                    <a:pt x="985" y="659"/>
                    <a:pt x="986" y="660"/>
                    <a:pt x="986" y="660"/>
                  </a:cubicBezTo>
                  <a:cubicBezTo>
                    <a:pt x="986" y="659"/>
                    <a:pt x="985" y="659"/>
                    <a:pt x="985" y="658"/>
                  </a:cubicBezTo>
                  <a:cubicBezTo>
                    <a:pt x="984" y="657"/>
                    <a:pt x="983" y="656"/>
                    <a:pt x="984" y="657"/>
                  </a:cubicBezTo>
                  <a:close/>
                  <a:moveTo>
                    <a:pt x="117" y="859"/>
                  </a:moveTo>
                  <a:cubicBezTo>
                    <a:pt x="117" y="858"/>
                    <a:pt x="116" y="859"/>
                    <a:pt x="117" y="859"/>
                  </a:cubicBezTo>
                  <a:close/>
                  <a:moveTo>
                    <a:pt x="125" y="830"/>
                  </a:moveTo>
                  <a:cubicBezTo>
                    <a:pt x="124" y="832"/>
                    <a:pt x="125" y="830"/>
                    <a:pt x="125" y="829"/>
                  </a:cubicBezTo>
                  <a:cubicBezTo>
                    <a:pt x="125" y="829"/>
                    <a:pt x="125" y="829"/>
                    <a:pt x="126" y="829"/>
                  </a:cubicBezTo>
                  <a:cubicBezTo>
                    <a:pt x="126" y="829"/>
                    <a:pt x="126" y="829"/>
                    <a:pt x="126" y="828"/>
                  </a:cubicBezTo>
                  <a:cubicBezTo>
                    <a:pt x="126" y="828"/>
                    <a:pt x="126" y="827"/>
                    <a:pt x="126" y="827"/>
                  </a:cubicBezTo>
                  <a:cubicBezTo>
                    <a:pt x="126" y="827"/>
                    <a:pt x="126" y="828"/>
                    <a:pt x="125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5" y="828"/>
                    <a:pt x="125" y="829"/>
                    <a:pt x="125" y="829"/>
                  </a:cubicBezTo>
                  <a:cubicBezTo>
                    <a:pt x="125" y="829"/>
                    <a:pt x="125" y="830"/>
                    <a:pt x="125" y="830"/>
                  </a:cubicBezTo>
                  <a:close/>
                  <a:moveTo>
                    <a:pt x="120" y="820"/>
                  </a:moveTo>
                  <a:cubicBezTo>
                    <a:pt x="120" y="821"/>
                    <a:pt x="121" y="819"/>
                    <a:pt x="122" y="818"/>
                  </a:cubicBezTo>
                  <a:cubicBezTo>
                    <a:pt x="123" y="816"/>
                    <a:pt x="123" y="815"/>
                    <a:pt x="124" y="814"/>
                  </a:cubicBezTo>
                  <a:cubicBezTo>
                    <a:pt x="124" y="814"/>
                    <a:pt x="124" y="814"/>
                    <a:pt x="124" y="814"/>
                  </a:cubicBezTo>
                  <a:cubicBezTo>
                    <a:pt x="124" y="813"/>
                    <a:pt x="125" y="812"/>
                    <a:pt x="125" y="811"/>
                  </a:cubicBezTo>
                  <a:cubicBezTo>
                    <a:pt x="125" y="812"/>
                    <a:pt x="125" y="812"/>
                    <a:pt x="125" y="812"/>
                  </a:cubicBezTo>
                  <a:cubicBezTo>
                    <a:pt x="124" y="812"/>
                    <a:pt x="124" y="813"/>
                    <a:pt x="124" y="814"/>
                  </a:cubicBezTo>
                  <a:cubicBezTo>
                    <a:pt x="124" y="813"/>
                    <a:pt x="123" y="813"/>
                    <a:pt x="122" y="815"/>
                  </a:cubicBezTo>
                  <a:cubicBezTo>
                    <a:pt x="122" y="815"/>
                    <a:pt x="122" y="816"/>
                    <a:pt x="122" y="816"/>
                  </a:cubicBezTo>
                  <a:cubicBezTo>
                    <a:pt x="121" y="816"/>
                    <a:pt x="121" y="816"/>
                    <a:pt x="121" y="817"/>
                  </a:cubicBezTo>
                  <a:cubicBezTo>
                    <a:pt x="120" y="818"/>
                    <a:pt x="119" y="819"/>
                    <a:pt x="119" y="820"/>
                  </a:cubicBezTo>
                  <a:cubicBezTo>
                    <a:pt x="118" y="822"/>
                    <a:pt x="119" y="821"/>
                    <a:pt x="120" y="820"/>
                  </a:cubicBezTo>
                  <a:close/>
                  <a:moveTo>
                    <a:pt x="116" y="864"/>
                  </a:moveTo>
                  <a:cubicBezTo>
                    <a:pt x="116" y="864"/>
                    <a:pt x="116" y="864"/>
                    <a:pt x="116" y="864"/>
                  </a:cubicBezTo>
                  <a:cubicBezTo>
                    <a:pt x="116" y="864"/>
                    <a:pt x="116" y="864"/>
                    <a:pt x="116" y="864"/>
                  </a:cubicBezTo>
                  <a:cubicBezTo>
                    <a:pt x="116" y="864"/>
                    <a:pt x="116" y="864"/>
                    <a:pt x="116" y="864"/>
                  </a:cubicBezTo>
                  <a:cubicBezTo>
                    <a:pt x="116" y="864"/>
                    <a:pt x="116" y="864"/>
                    <a:pt x="116" y="864"/>
                  </a:cubicBezTo>
                  <a:cubicBezTo>
                    <a:pt x="116" y="865"/>
                    <a:pt x="116" y="865"/>
                    <a:pt x="116" y="865"/>
                  </a:cubicBezTo>
                  <a:cubicBezTo>
                    <a:pt x="116" y="864"/>
                    <a:pt x="116" y="864"/>
                    <a:pt x="116" y="864"/>
                  </a:cubicBezTo>
                  <a:close/>
                  <a:moveTo>
                    <a:pt x="191" y="733"/>
                  </a:moveTo>
                  <a:cubicBezTo>
                    <a:pt x="191" y="732"/>
                    <a:pt x="192" y="731"/>
                    <a:pt x="192" y="731"/>
                  </a:cubicBezTo>
                  <a:cubicBezTo>
                    <a:pt x="192" y="731"/>
                    <a:pt x="191" y="732"/>
                    <a:pt x="191" y="733"/>
                  </a:cubicBezTo>
                  <a:close/>
                  <a:moveTo>
                    <a:pt x="191" y="733"/>
                  </a:move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lose/>
                  <a:moveTo>
                    <a:pt x="191" y="733"/>
                  </a:moveTo>
                  <a:cubicBezTo>
                    <a:pt x="190" y="734"/>
                    <a:pt x="190" y="736"/>
                    <a:pt x="190" y="736"/>
                  </a:cubicBezTo>
                  <a:cubicBezTo>
                    <a:pt x="190" y="735"/>
                    <a:pt x="191" y="734"/>
                    <a:pt x="192" y="732"/>
                  </a:cubicBezTo>
                  <a:cubicBezTo>
                    <a:pt x="192" y="733"/>
                    <a:pt x="191" y="733"/>
                    <a:pt x="191" y="733"/>
                  </a:cubicBezTo>
                  <a:close/>
                  <a:moveTo>
                    <a:pt x="192" y="731"/>
                  </a:moveTo>
                  <a:cubicBezTo>
                    <a:pt x="192" y="732"/>
                    <a:pt x="192" y="732"/>
                    <a:pt x="192" y="732"/>
                  </a:cubicBezTo>
                  <a:cubicBezTo>
                    <a:pt x="192" y="732"/>
                    <a:pt x="192" y="732"/>
                    <a:pt x="192" y="732"/>
                  </a:cubicBezTo>
                  <a:cubicBezTo>
                    <a:pt x="192" y="732"/>
                    <a:pt x="192" y="732"/>
                    <a:pt x="192" y="731"/>
                  </a:cubicBezTo>
                  <a:close/>
                  <a:moveTo>
                    <a:pt x="107" y="877"/>
                  </a:moveTo>
                  <a:cubicBezTo>
                    <a:pt x="107" y="877"/>
                    <a:pt x="107" y="877"/>
                    <a:pt x="107" y="877"/>
                  </a:cubicBezTo>
                  <a:cubicBezTo>
                    <a:pt x="107" y="877"/>
                    <a:pt x="107" y="877"/>
                    <a:pt x="107" y="877"/>
                  </a:cubicBezTo>
                  <a:cubicBezTo>
                    <a:pt x="107" y="877"/>
                    <a:pt x="107" y="877"/>
                    <a:pt x="107" y="877"/>
                  </a:cubicBezTo>
                  <a:close/>
                  <a:moveTo>
                    <a:pt x="106" y="882"/>
                  </a:moveTo>
                  <a:cubicBezTo>
                    <a:pt x="106" y="882"/>
                    <a:pt x="105" y="881"/>
                    <a:pt x="105" y="882"/>
                  </a:cubicBezTo>
                  <a:cubicBezTo>
                    <a:pt x="105" y="882"/>
                    <a:pt x="105" y="882"/>
                    <a:pt x="106" y="883"/>
                  </a:cubicBezTo>
                  <a:cubicBezTo>
                    <a:pt x="106" y="883"/>
                    <a:pt x="106" y="883"/>
                    <a:pt x="105" y="883"/>
                  </a:cubicBezTo>
                  <a:cubicBezTo>
                    <a:pt x="105" y="883"/>
                    <a:pt x="105" y="883"/>
                    <a:pt x="105" y="884"/>
                  </a:cubicBezTo>
                  <a:cubicBezTo>
                    <a:pt x="105" y="883"/>
                    <a:pt x="105" y="883"/>
                    <a:pt x="104" y="883"/>
                  </a:cubicBezTo>
                  <a:cubicBezTo>
                    <a:pt x="104" y="884"/>
                    <a:pt x="105" y="885"/>
                    <a:pt x="105" y="885"/>
                  </a:cubicBezTo>
                  <a:cubicBezTo>
                    <a:pt x="105" y="884"/>
                    <a:pt x="105" y="884"/>
                    <a:pt x="105" y="884"/>
                  </a:cubicBezTo>
                  <a:cubicBezTo>
                    <a:pt x="106" y="883"/>
                    <a:pt x="107" y="882"/>
                    <a:pt x="106" y="884"/>
                  </a:cubicBezTo>
                  <a:cubicBezTo>
                    <a:pt x="106" y="883"/>
                    <a:pt x="107" y="882"/>
                    <a:pt x="107" y="880"/>
                  </a:cubicBezTo>
                  <a:cubicBezTo>
                    <a:pt x="107" y="880"/>
                    <a:pt x="107" y="880"/>
                    <a:pt x="107" y="881"/>
                  </a:cubicBezTo>
                  <a:cubicBezTo>
                    <a:pt x="107" y="880"/>
                    <a:pt x="108" y="880"/>
                    <a:pt x="108" y="880"/>
                  </a:cubicBezTo>
                  <a:cubicBezTo>
                    <a:pt x="108" y="880"/>
                    <a:pt x="108" y="880"/>
                    <a:pt x="108" y="880"/>
                  </a:cubicBezTo>
                  <a:cubicBezTo>
                    <a:pt x="108" y="880"/>
                    <a:pt x="107" y="880"/>
                    <a:pt x="107" y="880"/>
                  </a:cubicBezTo>
                  <a:cubicBezTo>
                    <a:pt x="108" y="880"/>
                    <a:pt x="108" y="879"/>
                    <a:pt x="108" y="879"/>
                  </a:cubicBezTo>
                  <a:cubicBezTo>
                    <a:pt x="108" y="879"/>
                    <a:pt x="107" y="881"/>
                    <a:pt x="106" y="882"/>
                  </a:cubicBezTo>
                  <a:close/>
                  <a:moveTo>
                    <a:pt x="110" y="879"/>
                  </a:moveTo>
                  <a:cubicBezTo>
                    <a:pt x="111" y="879"/>
                    <a:pt x="111" y="878"/>
                    <a:pt x="111" y="878"/>
                  </a:cubicBezTo>
                  <a:cubicBezTo>
                    <a:pt x="110" y="878"/>
                    <a:pt x="110" y="879"/>
                    <a:pt x="110" y="879"/>
                  </a:cubicBezTo>
                  <a:close/>
                  <a:moveTo>
                    <a:pt x="109" y="877"/>
                  </a:moveTo>
                  <a:cubicBezTo>
                    <a:pt x="109" y="878"/>
                    <a:pt x="109" y="878"/>
                    <a:pt x="110" y="878"/>
                  </a:cubicBezTo>
                  <a:cubicBezTo>
                    <a:pt x="110" y="878"/>
                    <a:pt x="111" y="878"/>
                    <a:pt x="111" y="877"/>
                  </a:cubicBezTo>
                  <a:cubicBezTo>
                    <a:pt x="110" y="877"/>
                    <a:pt x="110" y="877"/>
                    <a:pt x="109" y="877"/>
                  </a:cubicBezTo>
                  <a:close/>
                  <a:moveTo>
                    <a:pt x="112" y="866"/>
                  </a:moveTo>
                  <a:cubicBezTo>
                    <a:pt x="112" y="866"/>
                    <a:pt x="112" y="866"/>
                    <a:pt x="112" y="866"/>
                  </a:cubicBezTo>
                  <a:cubicBezTo>
                    <a:pt x="112" y="866"/>
                    <a:pt x="112" y="866"/>
                    <a:pt x="112" y="866"/>
                  </a:cubicBezTo>
                  <a:cubicBezTo>
                    <a:pt x="112" y="866"/>
                    <a:pt x="112" y="866"/>
                    <a:pt x="112" y="866"/>
                  </a:cubicBezTo>
                  <a:close/>
                  <a:moveTo>
                    <a:pt x="114" y="870"/>
                  </a:moveTo>
                  <a:cubicBezTo>
                    <a:pt x="113" y="869"/>
                    <a:pt x="113" y="868"/>
                    <a:pt x="112" y="869"/>
                  </a:cubicBezTo>
                  <a:cubicBezTo>
                    <a:pt x="112" y="869"/>
                    <a:pt x="112" y="869"/>
                    <a:pt x="112" y="869"/>
                  </a:cubicBezTo>
                  <a:cubicBezTo>
                    <a:pt x="112" y="869"/>
                    <a:pt x="112" y="869"/>
                    <a:pt x="112" y="868"/>
                  </a:cubicBezTo>
                  <a:cubicBezTo>
                    <a:pt x="112" y="868"/>
                    <a:pt x="111" y="868"/>
                    <a:pt x="111" y="868"/>
                  </a:cubicBezTo>
                  <a:cubicBezTo>
                    <a:pt x="111" y="868"/>
                    <a:pt x="111" y="868"/>
                    <a:pt x="111" y="868"/>
                  </a:cubicBezTo>
                  <a:cubicBezTo>
                    <a:pt x="112" y="868"/>
                    <a:pt x="112" y="868"/>
                    <a:pt x="113" y="868"/>
                  </a:cubicBezTo>
                  <a:cubicBezTo>
                    <a:pt x="113" y="868"/>
                    <a:pt x="113" y="868"/>
                    <a:pt x="113" y="868"/>
                  </a:cubicBezTo>
                  <a:cubicBezTo>
                    <a:pt x="113" y="868"/>
                    <a:pt x="113" y="868"/>
                    <a:pt x="113" y="867"/>
                  </a:cubicBezTo>
                  <a:cubicBezTo>
                    <a:pt x="113" y="867"/>
                    <a:pt x="113" y="868"/>
                    <a:pt x="113" y="868"/>
                  </a:cubicBezTo>
                  <a:cubicBezTo>
                    <a:pt x="112" y="867"/>
                    <a:pt x="112" y="867"/>
                    <a:pt x="112" y="866"/>
                  </a:cubicBezTo>
                  <a:cubicBezTo>
                    <a:pt x="111" y="866"/>
                    <a:pt x="111" y="866"/>
                    <a:pt x="110" y="866"/>
                  </a:cubicBezTo>
                  <a:cubicBezTo>
                    <a:pt x="110" y="866"/>
                    <a:pt x="110" y="866"/>
                    <a:pt x="110" y="867"/>
                  </a:cubicBezTo>
                  <a:cubicBezTo>
                    <a:pt x="110" y="867"/>
                    <a:pt x="110" y="867"/>
                    <a:pt x="110" y="867"/>
                  </a:cubicBezTo>
                  <a:cubicBezTo>
                    <a:pt x="110" y="867"/>
                    <a:pt x="110" y="867"/>
                    <a:pt x="110" y="867"/>
                  </a:cubicBezTo>
                  <a:cubicBezTo>
                    <a:pt x="109" y="868"/>
                    <a:pt x="109" y="868"/>
                    <a:pt x="109" y="868"/>
                  </a:cubicBezTo>
                  <a:cubicBezTo>
                    <a:pt x="109" y="869"/>
                    <a:pt x="109" y="869"/>
                    <a:pt x="109" y="869"/>
                  </a:cubicBezTo>
                  <a:cubicBezTo>
                    <a:pt x="109" y="870"/>
                    <a:pt x="109" y="870"/>
                    <a:pt x="109" y="870"/>
                  </a:cubicBezTo>
                  <a:cubicBezTo>
                    <a:pt x="109" y="870"/>
                    <a:pt x="109" y="870"/>
                    <a:pt x="110" y="870"/>
                  </a:cubicBezTo>
                  <a:cubicBezTo>
                    <a:pt x="110" y="871"/>
                    <a:pt x="110" y="871"/>
                    <a:pt x="110" y="871"/>
                  </a:cubicBezTo>
                  <a:cubicBezTo>
                    <a:pt x="110" y="871"/>
                    <a:pt x="110" y="870"/>
                    <a:pt x="110" y="870"/>
                  </a:cubicBezTo>
                  <a:cubicBezTo>
                    <a:pt x="111" y="870"/>
                    <a:pt x="111" y="870"/>
                    <a:pt x="111" y="869"/>
                  </a:cubicBezTo>
                  <a:cubicBezTo>
                    <a:pt x="111" y="869"/>
                    <a:pt x="111" y="869"/>
                    <a:pt x="111" y="869"/>
                  </a:cubicBezTo>
                  <a:cubicBezTo>
                    <a:pt x="111" y="870"/>
                    <a:pt x="111" y="870"/>
                    <a:pt x="111" y="870"/>
                  </a:cubicBezTo>
                  <a:cubicBezTo>
                    <a:pt x="111" y="870"/>
                    <a:pt x="112" y="871"/>
                    <a:pt x="112" y="871"/>
                  </a:cubicBezTo>
                  <a:cubicBezTo>
                    <a:pt x="112" y="871"/>
                    <a:pt x="111" y="872"/>
                    <a:pt x="112" y="872"/>
                  </a:cubicBezTo>
                  <a:cubicBezTo>
                    <a:pt x="113" y="872"/>
                    <a:pt x="113" y="872"/>
                    <a:pt x="113" y="871"/>
                  </a:cubicBezTo>
                  <a:cubicBezTo>
                    <a:pt x="113" y="871"/>
                    <a:pt x="113" y="870"/>
                    <a:pt x="114" y="870"/>
                  </a:cubicBezTo>
                  <a:close/>
                  <a:moveTo>
                    <a:pt x="117" y="847"/>
                  </a:moveTo>
                  <a:cubicBezTo>
                    <a:pt x="117" y="848"/>
                    <a:pt x="116" y="849"/>
                    <a:pt x="116" y="849"/>
                  </a:cubicBezTo>
                  <a:cubicBezTo>
                    <a:pt x="116" y="849"/>
                    <a:pt x="117" y="849"/>
                    <a:pt x="117" y="848"/>
                  </a:cubicBezTo>
                  <a:cubicBezTo>
                    <a:pt x="117" y="848"/>
                    <a:pt x="118" y="847"/>
                    <a:pt x="118" y="846"/>
                  </a:cubicBezTo>
                  <a:cubicBezTo>
                    <a:pt x="118" y="847"/>
                    <a:pt x="117" y="847"/>
                    <a:pt x="117" y="847"/>
                  </a:cubicBezTo>
                  <a:close/>
                  <a:moveTo>
                    <a:pt x="124" y="833"/>
                  </a:moveTo>
                  <a:cubicBezTo>
                    <a:pt x="124" y="833"/>
                    <a:pt x="123" y="833"/>
                    <a:pt x="123" y="833"/>
                  </a:cubicBezTo>
                  <a:cubicBezTo>
                    <a:pt x="123" y="833"/>
                    <a:pt x="124" y="834"/>
                    <a:pt x="124" y="833"/>
                  </a:cubicBezTo>
                  <a:close/>
                  <a:moveTo>
                    <a:pt x="122" y="830"/>
                  </a:moveTo>
                  <a:cubicBezTo>
                    <a:pt x="122" y="831"/>
                    <a:pt x="123" y="831"/>
                    <a:pt x="123" y="830"/>
                  </a:cubicBezTo>
                  <a:cubicBezTo>
                    <a:pt x="123" y="830"/>
                    <a:pt x="122" y="830"/>
                    <a:pt x="122" y="830"/>
                  </a:cubicBezTo>
                  <a:close/>
                  <a:moveTo>
                    <a:pt x="128" y="810"/>
                  </a:moveTo>
                  <a:cubicBezTo>
                    <a:pt x="129" y="808"/>
                    <a:pt x="128" y="809"/>
                    <a:pt x="127" y="809"/>
                  </a:cubicBezTo>
                  <a:cubicBezTo>
                    <a:pt x="124" y="816"/>
                    <a:pt x="125" y="816"/>
                    <a:pt x="128" y="810"/>
                  </a:cubicBezTo>
                  <a:close/>
                  <a:moveTo>
                    <a:pt x="121" y="831"/>
                  </a:moveTo>
                  <a:cubicBezTo>
                    <a:pt x="122" y="831"/>
                    <a:pt x="121" y="832"/>
                    <a:pt x="122" y="832"/>
                  </a:cubicBezTo>
                  <a:cubicBezTo>
                    <a:pt x="122" y="832"/>
                    <a:pt x="122" y="832"/>
                    <a:pt x="122" y="831"/>
                  </a:cubicBezTo>
                  <a:cubicBezTo>
                    <a:pt x="122" y="831"/>
                    <a:pt x="122" y="831"/>
                    <a:pt x="121" y="831"/>
                  </a:cubicBezTo>
                  <a:close/>
                  <a:moveTo>
                    <a:pt x="126" y="824"/>
                  </a:moveTo>
                  <a:cubicBezTo>
                    <a:pt x="126" y="824"/>
                    <a:pt x="126" y="824"/>
                    <a:pt x="126" y="824"/>
                  </a:cubicBezTo>
                  <a:cubicBezTo>
                    <a:pt x="126" y="824"/>
                    <a:pt x="126" y="823"/>
                    <a:pt x="126" y="823"/>
                  </a:cubicBezTo>
                  <a:cubicBezTo>
                    <a:pt x="125" y="823"/>
                    <a:pt x="125" y="824"/>
                    <a:pt x="125" y="824"/>
                  </a:cubicBezTo>
                  <a:cubicBezTo>
                    <a:pt x="125" y="824"/>
                    <a:pt x="125" y="824"/>
                    <a:pt x="126" y="824"/>
                  </a:cubicBezTo>
                  <a:close/>
                  <a:moveTo>
                    <a:pt x="130" y="802"/>
                  </a:moveTo>
                  <a:cubicBezTo>
                    <a:pt x="132" y="799"/>
                    <a:pt x="131" y="800"/>
                    <a:pt x="129" y="804"/>
                  </a:cubicBezTo>
                  <a:cubicBezTo>
                    <a:pt x="128" y="806"/>
                    <a:pt x="130" y="802"/>
                    <a:pt x="130" y="802"/>
                  </a:cubicBezTo>
                  <a:close/>
                  <a:moveTo>
                    <a:pt x="126" y="829"/>
                  </a:moveTo>
                  <a:cubicBezTo>
                    <a:pt x="125" y="831"/>
                    <a:pt x="125" y="833"/>
                    <a:pt x="125" y="833"/>
                  </a:cubicBezTo>
                  <a:cubicBezTo>
                    <a:pt x="127" y="829"/>
                    <a:pt x="127" y="829"/>
                    <a:pt x="126" y="829"/>
                  </a:cubicBezTo>
                  <a:close/>
                  <a:moveTo>
                    <a:pt x="124" y="844"/>
                  </a:moveTo>
                  <a:cubicBezTo>
                    <a:pt x="127" y="837"/>
                    <a:pt x="125" y="839"/>
                    <a:pt x="122" y="845"/>
                  </a:cubicBezTo>
                  <a:cubicBezTo>
                    <a:pt x="122" y="844"/>
                    <a:pt x="123" y="845"/>
                    <a:pt x="124" y="844"/>
                  </a:cubicBezTo>
                  <a:close/>
                  <a:moveTo>
                    <a:pt x="123" y="838"/>
                  </a:moveTo>
                  <a:cubicBezTo>
                    <a:pt x="122" y="839"/>
                    <a:pt x="121" y="840"/>
                    <a:pt x="122" y="841"/>
                  </a:cubicBezTo>
                  <a:cubicBezTo>
                    <a:pt x="123" y="841"/>
                    <a:pt x="124" y="839"/>
                    <a:pt x="123" y="838"/>
                  </a:cubicBezTo>
                  <a:close/>
                  <a:moveTo>
                    <a:pt x="124" y="841"/>
                  </a:moveTo>
                  <a:cubicBezTo>
                    <a:pt x="124" y="841"/>
                    <a:pt x="123" y="841"/>
                    <a:pt x="123" y="842"/>
                  </a:cubicBezTo>
                  <a:cubicBezTo>
                    <a:pt x="123" y="842"/>
                    <a:pt x="122" y="843"/>
                    <a:pt x="122" y="844"/>
                  </a:cubicBezTo>
                  <a:cubicBezTo>
                    <a:pt x="122" y="843"/>
                    <a:pt x="123" y="843"/>
                    <a:pt x="123" y="843"/>
                  </a:cubicBezTo>
                  <a:cubicBezTo>
                    <a:pt x="123" y="842"/>
                    <a:pt x="123" y="841"/>
                    <a:pt x="124" y="841"/>
                  </a:cubicBezTo>
                  <a:close/>
                  <a:moveTo>
                    <a:pt x="123" y="837"/>
                  </a:moveTo>
                  <a:cubicBezTo>
                    <a:pt x="122" y="837"/>
                    <a:pt x="122" y="836"/>
                    <a:pt x="122" y="836"/>
                  </a:cubicBezTo>
                  <a:cubicBezTo>
                    <a:pt x="122" y="836"/>
                    <a:pt x="122" y="837"/>
                    <a:pt x="121" y="837"/>
                  </a:cubicBezTo>
                  <a:cubicBezTo>
                    <a:pt x="122" y="837"/>
                    <a:pt x="122" y="838"/>
                    <a:pt x="123" y="837"/>
                  </a:cubicBezTo>
                  <a:close/>
                  <a:moveTo>
                    <a:pt x="98" y="913"/>
                  </a:moveTo>
                  <a:cubicBezTo>
                    <a:pt x="98" y="913"/>
                    <a:pt x="98" y="913"/>
                    <a:pt x="97" y="913"/>
                  </a:cubicBezTo>
                  <a:cubicBezTo>
                    <a:pt x="98" y="913"/>
                    <a:pt x="98" y="913"/>
                    <a:pt x="98" y="913"/>
                  </a:cubicBezTo>
                  <a:close/>
                  <a:moveTo>
                    <a:pt x="83" y="923"/>
                  </a:moveTo>
                  <a:cubicBezTo>
                    <a:pt x="82" y="924"/>
                    <a:pt x="82" y="925"/>
                    <a:pt x="80" y="925"/>
                  </a:cubicBezTo>
                  <a:cubicBezTo>
                    <a:pt x="80" y="925"/>
                    <a:pt x="80" y="924"/>
                    <a:pt x="79" y="924"/>
                  </a:cubicBezTo>
                  <a:cubicBezTo>
                    <a:pt x="79" y="924"/>
                    <a:pt x="78" y="924"/>
                    <a:pt x="77" y="924"/>
                  </a:cubicBezTo>
                  <a:cubicBezTo>
                    <a:pt x="77" y="924"/>
                    <a:pt x="77" y="924"/>
                    <a:pt x="77" y="924"/>
                  </a:cubicBezTo>
                  <a:cubicBezTo>
                    <a:pt x="77" y="924"/>
                    <a:pt x="77" y="924"/>
                    <a:pt x="77" y="924"/>
                  </a:cubicBezTo>
                  <a:cubicBezTo>
                    <a:pt x="77" y="925"/>
                    <a:pt x="77" y="925"/>
                    <a:pt x="77" y="925"/>
                  </a:cubicBezTo>
                  <a:cubicBezTo>
                    <a:pt x="77" y="925"/>
                    <a:pt x="77" y="925"/>
                    <a:pt x="77" y="925"/>
                  </a:cubicBezTo>
                  <a:cubicBezTo>
                    <a:pt x="77" y="925"/>
                    <a:pt x="77" y="926"/>
                    <a:pt x="76" y="926"/>
                  </a:cubicBezTo>
                  <a:cubicBezTo>
                    <a:pt x="76" y="926"/>
                    <a:pt x="77" y="926"/>
                    <a:pt x="77" y="926"/>
                  </a:cubicBezTo>
                  <a:cubicBezTo>
                    <a:pt x="77" y="926"/>
                    <a:pt x="78" y="926"/>
                    <a:pt x="78" y="926"/>
                  </a:cubicBezTo>
                  <a:cubicBezTo>
                    <a:pt x="79" y="926"/>
                    <a:pt x="79" y="926"/>
                    <a:pt x="81" y="926"/>
                  </a:cubicBezTo>
                  <a:cubicBezTo>
                    <a:pt x="81" y="926"/>
                    <a:pt x="82" y="926"/>
                    <a:pt x="82" y="926"/>
                  </a:cubicBezTo>
                  <a:cubicBezTo>
                    <a:pt x="82" y="926"/>
                    <a:pt x="83" y="926"/>
                    <a:pt x="83" y="925"/>
                  </a:cubicBezTo>
                  <a:cubicBezTo>
                    <a:pt x="83" y="925"/>
                    <a:pt x="83" y="924"/>
                    <a:pt x="83" y="923"/>
                  </a:cubicBezTo>
                  <a:close/>
                  <a:moveTo>
                    <a:pt x="87" y="921"/>
                  </a:moveTo>
                  <a:cubicBezTo>
                    <a:pt x="87" y="921"/>
                    <a:pt x="87" y="921"/>
                    <a:pt x="87" y="921"/>
                  </a:cubicBezTo>
                  <a:cubicBezTo>
                    <a:pt x="87" y="921"/>
                    <a:pt x="86" y="922"/>
                    <a:pt x="85" y="922"/>
                  </a:cubicBezTo>
                  <a:cubicBezTo>
                    <a:pt x="85" y="922"/>
                    <a:pt x="86" y="922"/>
                    <a:pt x="85" y="921"/>
                  </a:cubicBezTo>
                  <a:cubicBezTo>
                    <a:pt x="85" y="921"/>
                    <a:pt x="85" y="921"/>
                    <a:pt x="85" y="921"/>
                  </a:cubicBezTo>
                  <a:cubicBezTo>
                    <a:pt x="85" y="921"/>
                    <a:pt x="85" y="921"/>
                    <a:pt x="85" y="920"/>
                  </a:cubicBezTo>
                  <a:cubicBezTo>
                    <a:pt x="84" y="920"/>
                    <a:pt x="84" y="920"/>
                    <a:pt x="84" y="920"/>
                  </a:cubicBezTo>
                  <a:cubicBezTo>
                    <a:pt x="83" y="920"/>
                    <a:pt x="84" y="921"/>
                    <a:pt x="84" y="921"/>
                  </a:cubicBezTo>
                  <a:cubicBezTo>
                    <a:pt x="84" y="921"/>
                    <a:pt x="84" y="922"/>
                    <a:pt x="84" y="922"/>
                  </a:cubicBezTo>
                  <a:cubicBezTo>
                    <a:pt x="84" y="922"/>
                    <a:pt x="85" y="922"/>
                    <a:pt x="85" y="922"/>
                  </a:cubicBezTo>
                  <a:cubicBezTo>
                    <a:pt x="85" y="923"/>
                    <a:pt x="84" y="923"/>
                    <a:pt x="84" y="924"/>
                  </a:cubicBezTo>
                  <a:cubicBezTo>
                    <a:pt x="85" y="925"/>
                    <a:pt x="86" y="925"/>
                    <a:pt x="86" y="925"/>
                  </a:cubicBezTo>
                  <a:cubicBezTo>
                    <a:pt x="87" y="924"/>
                    <a:pt x="87" y="922"/>
                    <a:pt x="87" y="921"/>
                  </a:cubicBezTo>
                  <a:close/>
                  <a:moveTo>
                    <a:pt x="86" y="926"/>
                  </a:moveTo>
                  <a:cubicBezTo>
                    <a:pt x="86" y="926"/>
                    <a:pt x="86" y="926"/>
                    <a:pt x="86" y="926"/>
                  </a:cubicBezTo>
                  <a:cubicBezTo>
                    <a:pt x="86" y="926"/>
                    <a:pt x="86" y="926"/>
                    <a:pt x="86" y="926"/>
                  </a:cubicBezTo>
                  <a:cubicBezTo>
                    <a:pt x="86" y="926"/>
                    <a:pt x="86" y="926"/>
                    <a:pt x="86" y="926"/>
                  </a:cubicBezTo>
                  <a:close/>
                  <a:moveTo>
                    <a:pt x="85" y="927"/>
                  </a:moveTo>
                  <a:cubicBezTo>
                    <a:pt x="85" y="927"/>
                    <a:pt x="86" y="926"/>
                    <a:pt x="86" y="926"/>
                  </a:cubicBezTo>
                  <a:cubicBezTo>
                    <a:pt x="86" y="926"/>
                    <a:pt x="86" y="926"/>
                    <a:pt x="86" y="926"/>
                  </a:cubicBezTo>
                  <a:cubicBezTo>
                    <a:pt x="86" y="926"/>
                    <a:pt x="84" y="926"/>
                    <a:pt x="84" y="926"/>
                  </a:cubicBezTo>
                  <a:cubicBezTo>
                    <a:pt x="84" y="927"/>
                    <a:pt x="85" y="927"/>
                    <a:pt x="85" y="927"/>
                  </a:cubicBezTo>
                  <a:close/>
                  <a:moveTo>
                    <a:pt x="82" y="929"/>
                  </a:moveTo>
                  <a:cubicBezTo>
                    <a:pt x="82" y="929"/>
                    <a:pt x="83" y="929"/>
                    <a:pt x="83" y="929"/>
                  </a:cubicBezTo>
                  <a:cubicBezTo>
                    <a:pt x="83" y="928"/>
                    <a:pt x="82" y="928"/>
                    <a:pt x="82" y="929"/>
                  </a:cubicBezTo>
                  <a:close/>
                  <a:moveTo>
                    <a:pt x="84" y="925"/>
                  </a:moveTo>
                  <a:cubicBezTo>
                    <a:pt x="84" y="925"/>
                    <a:pt x="84" y="925"/>
                    <a:pt x="84" y="925"/>
                  </a:cubicBezTo>
                  <a:cubicBezTo>
                    <a:pt x="84" y="925"/>
                    <a:pt x="84" y="925"/>
                    <a:pt x="83" y="925"/>
                  </a:cubicBezTo>
                  <a:cubicBezTo>
                    <a:pt x="83" y="926"/>
                    <a:pt x="84" y="925"/>
                    <a:pt x="84" y="925"/>
                  </a:cubicBezTo>
                  <a:close/>
                  <a:moveTo>
                    <a:pt x="75" y="941"/>
                  </a:moveTo>
                  <a:cubicBezTo>
                    <a:pt x="75" y="941"/>
                    <a:pt x="75" y="941"/>
                    <a:pt x="75" y="940"/>
                  </a:cubicBezTo>
                  <a:cubicBezTo>
                    <a:pt x="75" y="941"/>
                    <a:pt x="74" y="941"/>
                    <a:pt x="74" y="941"/>
                  </a:cubicBezTo>
                  <a:cubicBezTo>
                    <a:pt x="74" y="941"/>
                    <a:pt x="74" y="941"/>
                    <a:pt x="74" y="941"/>
                  </a:cubicBezTo>
                  <a:cubicBezTo>
                    <a:pt x="74" y="941"/>
                    <a:pt x="75" y="941"/>
                    <a:pt x="75" y="941"/>
                  </a:cubicBezTo>
                  <a:close/>
                  <a:moveTo>
                    <a:pt x="80" y="928"/>
                  </a:moveTo>
                  <a:cubicBezTo>
                    <a:pt x="79" y="928"/>
                    <a:pt x="79" y="927"/>
                    <a:pt x="79" y="927"/>
                  </a:cubicBezTo>
                  <a:cubicBezTo>
                    <a:pt x="79" y="927"/>
                    <a:pt x="79" y="928"/>
                    <a:pt x="79" y="928"/>
                  </a:cubicBezTo>
                  <a:cubicBezTo>
                    <a:pt x="79" y="928"/>
                    <a:pt x="79" y="928"/>
                    <a:pt x="79" y="928"/>
                  </a:cubicBezTo>
                  <a:cubicBezTo>
                    <a:pt x="79" y="928"/>
                    <a:pt x="80" y="928"/>
                    <a:pt x="80" y="928"/>
                  </a:cubicBezTo>
                  <a:close/>
                  <a:moveTo>
                    <a:pt x="75" y="938"/>
                  </a:moveTo>
                  <a:cubicBezTo>
                    <a:pt x="75" y="938"/>
                    <a:pt x="74" y="939"/>
                    <a:pt x="74" y="939"/>
                  </a:cubicBezTo>
                  <a:cubicBezTo>
                    <a:pt x="75" y="939"/>
                    <a:pt x="75" y="939"/>
                    <a:pt x="76" y="939"/>
                  </a:cubicBezTo>
                  <a:cubicBezTo>
                    <a:pt x="75" y="939"/>
                    <a:pt x="75" y="938"/>
                    <a:pt x="75" y="938"/>
                  </a:cubicBezTo>
                  <a:close/>
                  <a:moveTo>
                    <a:pt x="79" y="933"/>
                  </a:moveTo>
                  <a:cubicBezTo>
                    <a:pt x="79" y="933"/>
                    <a:pt x="79" y="933"/>
                    <a:pt x="79" y="933"/>
                  </a:cubicBezTo>
                  <a:cubicBezTo>
                    <a:pt x="79" y="933"/>
                    <a:pt x="79" y="933"/>
                    <a:pt x="79" y="933"/>
                  </a:cubicBezTo>
                  <a:cubicBezTo>
                    <a:pt x="80" y="933"/>
                    <a:pt x="79" y="933"/>
                    <a:pt x="79" y="933"/>
                  </a:cubicBezTo>
                  <a:close/>
                  <a:moveTo>
                    <a:pt x="75" y="943"/>
                  </a:moveTo>
                  <a:cubicBezTo>
                    <a:pt x="75" y="942"/>
                    <a:pt x="75" y="942"/>
                    <a:pt x="75" y="942"/>
                  </a:cubicBezTo>
                  <a:cubicBezTo>
                    <a:pt x="75" y="941"/>
                    <a:pt x="74" y="941"/>
                    <a:pt x="74" y="942"/>
                  </a:cubicBezTo>
                  <a:cubicBezTo>
                    <a:pt x="74" y="942"/>
                    <a:pt x="74" y="942"/>
                    <a:pt x="75" y="943"/>
                  </a:cubicBezTo>
                  <a:close/>
                  <a:moveTo>
                    <a:pt x="130" y="830"/>
                  </a:moveTo>
                  <a:cubicBezTo>
                    <a:pt x="130" y="830"/>
                    <a:pt x="130" y="830"/>
                    <a:pt x="130" y="830"/>
                  </a:cubicBezTo>
                  <a:cubicBezTo>
                    <a:pt x="130" y="830"/>
                    <a:pt x="130" y="829"/>
                    <a:pt x="129" y="829"/>
                  </a:cubicBezTo>
                  <a:cubicBezTo>
                    <a:pt x="130" y="830"/>
                    <a:pt x="130" y="830"/>
                    <a:pt x="130" y="830"/>
                  </a:cubicBezTo>
                  <a:close/>
                  <a:moveTo>
                    <a:pt x="99" y="899"/>
                  </a:moveTo>
                  <a:cubicBezTo>
                    <a:pt x="99" y="900"/>
                    <a:pt x="100" y="900"/>
                    <a:pt x="101" y="899"/>
                  </a:cubicBezTo>
                  <a:cubicBezTo>
                    <a:pt x="101" y="899"/>
                    <a:pt x="99" y="898"/>
                    <a:pt x="99" y="899"/>
                  </a:cubicBezTo>
                  <a:close/>
                  <a:moveTo>
                    <a:pt x="101" y="904"/>
                  </a:moveTo>
                  <a:cubicBezTo>
                    <a:pt x="101" y="904"/>
                    <a:pt x="101" y="904"/>
                    <a:pt x="101" y="904"/>
                  </a:cubicBezTo>
                  <a:cubicBezTo>
                    <a:pt x="101" y="905"/>
                    <a:pt x="102" y="904"/>
                    <a:pt x="101" y="904"/>
                  </a:cubicBezTo>
                  <a:close/>
                  <a:moveTo>
                    <a:pt x="101" y="891"/>
                  </a:moveTo>
                  <a:cubicBezTo>
                    <a:pt x="100" y="891"/>
                    <a:pt x="100" y="891"/>
                    <a:pt x="100" y="891"/>
                  </a:cubicBezTo>
                  <a:cubicBezTo>
                    <a:pt x="100" y="891"/>
                    <a:pt x="100" y="891"/>
                    <a:pt x="100" y="891"/>
                  </a:cubicBezTo>
                  <a:cubicBezTo>
                    <a:pt x="100" y="891"/>
                    <a:pt x="99" y="891"/>
                    <a:pt x="99" y="891"/>
                  </a:cubicBezTo>
                  <a:cubicBezTo>
                    <a:pt x="99" y="891"/>
                    <a:pt x="99" y="892"/>
                    <a:pt x="100" y="892"/>
                  </a:cubicBezTo>
                  <a:cubicBezTo>
                    <a:pt x="100" y="892"/>
                    <a:pt x="100" y="892"/>
                    <a:pt x="100" y="892"/>
                  </a:cubicBezTo>
                  <a:cubicBezTo>
                    <a:pt x="100" y="893"/>
                    <a:pt x="100" y="893"/>
                    <a:pt x="99" y="893"/>
                  </a:cubicBezTo>
                  <a:cubicBezTo>
                    <a:pt x="99" y="893"/>
                    <a:pt x="99" y="893"/>
                    <a:pt x="99" y="893"/>
                  </a:cubicBezTo>
                  <a:cubicBezTo>
                    <a:pt x="99" y="893"/>
                    <a:pt x="99" y="894"/>
                    <a:pt x="99" y="894"/>
                  </a:cubicBezTo>
                  <a:cubicBezTo>
                    <a:pt x="99" y="895"/>
                    <a:pt x="98" y="895"/>
                    <a:pt x="98" y="896"/>
                  </a:cubicBezTo>
                  <a:cubicBezTo>
                    <a:pt x="98" y="896"/>
                    <a:pt x="98" y="896"/>
                    <a:pt x="98" y="896"/>
                  </a:cubicBezTo>
                  <a:cubicBezTo>
                    <a:pt x="98" y="896"/>
                    <a:pt x="98" y="896"/>
                    <a:pt x="99" y="896"/>
                  </a:cubicBezTo>
                  <a:cubicBezTo>
                    <a:pt x="99" y="897"/>
                    <a:pt x="99" y="897"/>
                    <a:pt x="100" y="897"/>
                  </a:cubicBezTo>
                  <a:cubicBezTo>
                    <a:pt x="100" y="897"/>
                    <a:pt x="99" y="896"/>
                    <a:pt x="99" y="896"/>
                  </a:cubicBezTo>
                  <a:cubicBezTo>
                    <a:pt x="99" y="896"/>
                    <a:pt x="98" y="896"/>
                    <a:pt x="98" y="896"/>
                  </a:cubicBezTo>
                  <a:cubicBezTo>
                    <a:pt x="99" y="895"/>
                    <a:pt x="100" y="895"/>
                    <a:pt x="100" y="894"/>
                  </a:cubicBezTo>
                  <a:cubicBezTo>
                    <a:pt x="101" y="893"/>
                    <a:pt x="101" y="893"/>
                    <a:pt x="101" y="892"/>
                  </a:cubicBezTo>
                  <a:cubicBezTo>
                    <a:pt x="101" y="892"/>
                    <a:pt x="101" y="892"/>
                    <a:pt x="101" y="892"/>
                  </a:cubicBezTo>
                  <a:cubicBezTo>
                    <a:pt x="102" y="889"/>
                    <a:pt x="102" y="890"/>
                    <a:pt x="101" y="891"/>
                  </a:cubicBezTo>
                  <a:close/>
                  <a:moveTo>
                    <a:pt x="102" y="893"/>
                  </a:moveTo>
                  <a:cubicBezTo>
                    <a:pt x="101" y="894"/>
                    <a:pt x="101" y="894"/>
                    <a:pt x="100" y="895"/>
                  </a:cubicBezTo>
                  <a:cubicBezTo>
                    <a:pt x="100" y="894"/>
                    <a:pt x="100" y="895"/>
                    <a:pt x="100" y="895"/>
                  </a:cubicBezTo>
                  <a:cubicBezTo>
                    <a:pt x="100" y="895"/>
                    <a:pt x="100" y="895"/>
                    <a:pt x="100" y="895"/>
                  </a:cubicBezTo>
                  <a:cubicBezTo>
                    <a:pt x="100" y="895"/>
                    <a:pt x="100" y="895"/>
                    <a:pt x="100" y="895"/>
                  </a:cubicBezTo>
                  <a:cubicBezTo>
                    <a:pt x="100" y="895"/>
                    <a:pt x="100" y="896"/>
                    <a:pt x="100" y="896"/>
                  </a:cubicBezTo>
                  <a:cubicBezTo>
                    <a:pt x="100" y="895"/>
                    <a:pt x="101" y="895"/>
                    <a:pt x="102" y="893"/>
                  </a:cubicBezTo>
                  <a:close/>
                  <a:moveTo>
                    <a:pt x="94" y="907"/>
                  </a:moveTo>
                  <a:cubicBezTo>
                    <a:pt x="93" y="911"/>
                    <a:pt x="93" y="911"/>
                    <a:pt x="93" y="911"/>
                  </a:cubicBezTo>
                  <a:cubicBezTo>
                    <a:pt x="93" y="911"/>
                    <a:pt x="93" y="911"/>
                    <a:pt x="93" y="911"/>
                  </a:cubicBezTo>
                  <a:cubicBezTo>
                    <a:pt x="93" y="911"/>
                    <a:pt x="93" y="911"/>
                    <a:pt x="93" y="910"/>
                  </a:cubicBezTo>
                  <a:cubicBezTo>
                    <a:pt x="92" y="911"/>
                    <a:pt x="92" y="911"/>
                    <a:pt x="92" y="911"/>
                  </a:cubicBezTo>
                  <a:cubicBezTo>
                    <a:pt x="92" y="912"/>
                    <a:pt x="93" y="913"/>
                    <a:pt x="93" y="913"/>
                  </a:cubicBezTo>
                  <a:cubicBezTo>
                    <a:pt x="93" y="913"/>
                    <a:pt x="93" y="913"/>
                    <a:pt x="93" y="913"/>
                  </a:cubicBezTo>
                  <a:cubicBezTo>
                    <a:pt x="93" y="914"/>
                    <a:pt x="93" y="914"/>
                    <a:pt x="93" y="914"/>
                  </a:cubicBezTo>
                  <a:cubicBezTo>
                    <a:pt x="93" y="914"/>
                    <a:pt x="93" y="914"/>
                    <a:pt x="93" y="914"/>
                  </a:cubicBezTo>
                  <a:cubicBezTo>
                    <a:pt x="93" y="915"/>
                    <a:pt x="93" y="915"/>
                    <a:pt x="93" y="915"/>
                  </a:cubicBezTo>
                  <a:cubicBezTo>
                    <a:pt x="94" y="914"/>
                    <a:pt x="94" y="914"/>
                    <a:pt x="94" y="914"/>
                  </a:cubicBezTo>
                  <a:cubicBezTo>
                    <a:pt x="94" y="914"/>
                    <a:pt x="94" y="914"/>
                    <a:pt x="94" y="914"/>
                  </a:cubicBezTo>
                  <a:cubicBezTo>
                    <a:pt x="94" y="914"/>
                    <a:pt x="94" y="914"/>
                    <a:pt x="94" y="914"/>
                  </a:cubicBezTo>
                  <a:cubicBezTo>
                    <a:pt x="94" y="914"/>
                    <a:pt x="94" y="914"/>
                    <a:pt x="94" y="914"/>
                  </a:cubicBezTo>
                  <a:cubicBezTo>
                    <a:pt x="95" y="912"/>
                    <a:pt x="95" y="912"/>
                    <a:pt x="95" y="912"/>
                  </a:cubicBezTo>
                  <a:lnTo>
                    <a:pt x="94" y="907"/>
                  </a:lnTo>
                  <a:close/>
                  <a:moveTo>
                    <a:pt x="103" y="887"/>
                  </a:moveTo>
                  <a:cubicBezTo>
                    <a:pt x="103" y="887"/>
                    <a:pt x="103" y="886"/>
                    <a:pt x="103" y="886"/>
                  </a:cubicBezTo>
                  <a:cubicBezTo>
                    <a:pt x="103" y="886"/>
                    <a:pt x="103" y="885"/>
                    <a:pt x="102" y="885"/>
                  </a:cubicBezTo>
                  <a:cubicBezTo>
                    <a:pt x="102" y="885"/>
                    <a:pt x="102" y="886"/>
                    <a:pt x="103" y="887"/>
                  </a:cubicBezTo>
                  <a:close/>
                  <a:moveTo>
                    <a:pt x="96" y="910"/>
                  </a:moveTo>
                  <a:cubicBezTo>
                    <a:pt x="96" y="911"/>
                    <a:pt x="98" y="913"/>
                    <a:pt x="98" y="913"/>
                  </a:cubicBezTo>
                  <a:cubicBezTo>
                    <a:pt x="98" y="912"/>
                    <a:pt x="97" y="910"/>
                    <a:pt x="96" y="910"/>
                  </a:cubicBezTo>
                  <a:close/>
                  <a:moveTo>
                    <a:pt x="105" y="880"/>
                  </a:moveTo>
                  <a:cubicBezTo>
                    <a:pt x="105" y="880"/>
                    <a:pt x="105" y="880"/>
                    <a:pt x="105" y="880"/>
                  </a:cubicBezTo>
                  <a:cubicBezTo>
                    <a:pt x="105" y="880"/>
                    <a:pt x="105" y="880"/>
                    <a:pt x="106" y="880"/>
                  </a:cubicBezTo>
                  <a:cubicBezTo>
                    <a:pt x="106" y="880"/>
                    <a:pt x="106" y="879"/>
                    <a:pt x="106" y="879"/>
                  </a:cubicBezTo>
                  <a:cubicBezTo>
                    <a:pt x="106" y="879"/>
                    <a:pt x="106" y="878"/>
                    <a:pt x="106" y="878"/>
                  </a:cubicBezTo>
                  <a:cubicBezTo>
                    <a:pt x="106" y="878"/>
                    <a:pt x="107" y="878"/>
                    <a:pt x="107" y="878"/>
                  </a:cubicBezTo>
                  <a:cubicBezTo>
                    <a:pt x="107" y="878"/>
                    <a:pt x="107" y="878"/>
                    <a:pt x="107" y="878"/>
                  </a:cubicBezTo>
                  <a:cubicBezTo>
                    <a:pt x="106" y="879"/>
                    <a:pt x="106" y="879"/>
                    <a:pt x="107" y="879"/>
                  </a:cubicBezTo>
                  <a:cubicBezTo>
                    <a:pt x="107" y="879"/>
                    <a:pt x="107" y="879"/>
                    <a:pt x="107" y="879"/>
                  </a:cubicBezTo>
                  <a:cubicBezTo>
                    <a:pt x="107" y="879"/>
                    <a:pt x="107" y="879"/>
                    <a:pt x="107" y="879"/>
                  </a:cubicBezTo>
                  <a:cubicBezTo>
                    <a:pt x="107" y="879"/>
                    <a:pt x="107" y="879"/>
                    <a:pt x="107" y="879"/>
                  </a:cubicBezTo>
                  <a:cubicBezTo>
                    <a:pt x="107" y="879"/>
                    <a:pt x="107" y="879"/>
                    <a:pt x="107" y="879"/>
                  </a:cubicBezTo>
                  <a:cubicBezTo>
                    <a:pt x="108" y="878"/>
                    <a:pt x="108" y="878"/>
                    <a:pt x="107" y="877"/>
                  </a:cubicBezTo>
                  <a:cubicBezTo>
                    <a:pt x="107" y="877"/>
                    <a:pt x="107" y="877"/>
                    <a:pt x="107" y="877"/>
                  </a:cubicBezTo>
                  <a:cubicBezTo>
                    <a:pt x="107" y="877"/>
                    <a:pt x="107" y="877"/>
                    <a:pt x="107" y="877"/>
                  </a:cubicBezTo>
                  <a:cubicBezTo>
                    <a:pt x="106" y="877"/>
                    <a:pt x="106" y="877"/>
                    <a:pt x="106" y="877"/>
                  </a:cubicBezTo>
                  <a:cubicBezTo>
                    <a:pt x="105" y="877"/>
                    <a:pt x="105" y="877"/>
                    <a:pt x="105" y="877"/>
                  </a:cubicBezTo>
                  <a:cubicBezTo>
                    <a:pt x="105" y="877"/>
                    <a:pt x="105" y="877"/>
                    <a:pt x="105" y="876"/>
                  </a:cubicBezTo>
                  <a:cubicBezTo>
                    <a:pt x="105" y="876"/>
                    <a:pt x="105" y="877"/>
                    <a:pt x="105" y="877"/>
                  </a:cubicBezTo>
                  <a:cubicBezTo>
                    <a:pt x="106" y="876"/>
                    <a:pt x="105" y="876"/>
                    <a:pt x="106" y="875"/>
                  </a:cubicBezTo>
                  <a:cubicBezTo>
                    <a:pt x="106" y="874"/>
                    <a:pt x="106" y="876"/>
                    <a:pt x="107" y="875"/>
                  </a:cubicBezTo>
                  <a:cubicBezTo>
                    <a:pt x="108" y="874"/>
                    <a:pt x="106" y="873"/>
                    <a:pt x="105" y="874"/>
                  </a:cubicBezTo>
                  <a:cubicBezTo>
                    <a:pt x="104" y="874"/>
                    <a:pt x="103" y="875"/>
                    <a:pt x="103" y="875"/>
                  </a:cubicBezTo>
                  <a:cubicBezTo>
                    <a:pt x="104" y="876"/>
                    <a:pt x="103" y="877"/>
                    <a:pt x="102" y="877"/>
                  </a:cubicBezTo>
                  <a:cubicBezTo>
                    <a:pt x="102" y="878"/>
                    <a:pt x="104" y="877"/>
                    <a:pt x="104" y="878"/>
                  </a:cubicBezTo>
                  <a:cubicBezTo>
                    <a:pt x="103" y="879"/>
                    <a:pt x="103" y="878"/>
                    <a:pt x="102" y="879"/>
                  </a:cubicBezTo>
                  <a:cubicBezTo>
                    <a:pt x="104" y="880"/>
                    <a:pt x="101" y="880"/>
                    <a:pt x="102" y="881"/>
                  </a:cubicBezTo>
                  <a:cubicBezTo>
                    <a:pt x="103" y="880"/>
                    <a:pt x="103" y="880"/>
                    <a:pt x="104" y="879"/>
                  </a:cubicBezTo>
                  <a:cubicBezTo>
                    <a:pt x="104" y="879"/>
                    <a:pt x="105" y="880"/>
                    <a:pt x="105" y="880"/>
                  </a:cubicBezTo>
                  <a:close/>
                  <a:moveTo>
                    <a:pt x="99" y="903"/>
                  </a:moveTo>
                  <a:cubicBezTo>
                    <a:pt x="99" y="904"/>
                    <a:pt x="101" y="905"/>
                    <a:pt x="101" y="905"/>
                  </a:cubicBezTo>
                  <a:cubicBezTo>
                    <a:pt x="101" y="904"/>
                    <a:pt x="100" y="903"/>
                    <a:pt x="99" y="903"/>
                  </a:cubicBezTo>
                  <a:close/>
                  <a:moveTo>
                    <a:pt x="100" y="906"/>
                  </a:moveTo>
                  <a:cubicBezTo>
                    <a:pt x="100" y="906"/>
                    <a:pt x="101" y="907"/>
                    <a:pt x="102" y="907"/>
                  </a:cubicBezTo>
                  <a:cubicBezTo>
                    <a:pt x="102" y="907"/>
                    <a:pt x="101" y="905"/>
                    <a:pt x="100" y="906"/>
                  </a:cubicBezTo>
                  <a:close/>
                  <a:moveTo>
                    <a:pt x="100" y="905"/>
                  </a:moveTo>
                  <a:cubicBezTo>
                    <a:pt x="100" y="904"/>
                    <a:pt x="99" y="904"/>
                    <a:pt x="99" y="904"/>
                  </a:cubicBezTo>
                  <a:cubicBezTo>
                    <a:pt x="98" y="905"/>
                    <a:pt x="99" y="905"/>
                    <a:pt x="100" y="905"/>
                  </a:cubicBezTo>
                  <a:close/>
                  <a:moveTo>
                    <a:pt x="151" y="806"/>
                  </a:moveTo>
                  <a:cubicBezTo>
                    <a:pt x="153" y="802"/>
                    <a:pt x="154" y="799"/>
                    <a:pt x="155" y="797"/>
                  </a:cubicBezTo>
                  <a:cubicBezTo>
                    <a:pt x="155" y="796"/>
                    <a:pt x="154" y="799"/>
                    <a:pt x="152" y="802"/>
                  </a:cubicBezTo>
                  <a:cubicBezTo>
                    <a:pt x="151" y="803"/>
                    <a:pt x="151" y="804"/>
                    <a:pt x="150" y="805"/>
                  </a:cubicBezTo>
                  <a:cubicBezTo>
                    <a:pt x="150" y="805"/>
                    <a:pt x="150" y="805"/>
                    <a:pt x="150" y="805"/>
                  </a:cubicBezTo>
                  <a:cubicBezTo>
                    <a:pt x="150" y="805"/>
                    <a:pt x="150" y="805"/>
                    <a:pt x="150" y="805"/>
                  </a:cubicBezTo>
                  <a:cubicBezTo>
                    <a:pt x="147" y="810"/>
                    <a:pt x="148" y="810"/>
                    <a:pt x="151" y="806"/>
                  </a:cubicBezTo>
                  <a:close/>
                  <a:moveTo>
                    <a:pt x="144" y="785"/>
                  </a:moveTo>
                  <a:cubicBezTo>
                    <a:pt x="144" y="786"/>
                    <a:pt x="143" y="786"/>
                    <a:pt x="143" y="786"/>
                  </a:cubicBezTo>
                  <a:cubicBezTo>
                    <a:pt x="143" y="787"/>
                    <a:pt x="143" y="787"/>
                    <a:pt x="142" y="788"/>
                  </a:cubicBezTo>
                  <a:cubicBezTo>
                    <a:pt x="142" y="788"/>
                    <a:pt x="143" y="788"/>
                    <a:pt x="143" y="788"/>
                  </a:cubicBezTo>
                  <a:cubicBezTo>
                    <a:pt x="143" y="787"/>
                    <a:pt x="143" y="786"/>
                    <a:pt x="144" y="785"/>
                  </a:cubicBezTo>
                  <a:close/>
                  <a:moveTo>
                    <a:pt x="144" y="782"/>
                  </a:moveTo>
                  <a:cubicBezTo>
                    <a:pt x="144" y="783"/>
                    <a:pt x="143" y="784"/>
                    <a:pt x="143" y="785"/>
                  </a:cubicBezTo>
                  <a:cubicBezTo>
                    <a:pt x="143" y="786"/>
                    <a:pt x="146" y="780"/>
                    <a:pt x="144" y="782"/>
                  </a:cubicBezTo>
                  <a:close/>
                  <a:moveTo>
                    <a:pt x="145" y="791"/>
                  </a:moveTo>
                  <a:cubicBezTo>
                    <a:pt x="145" y="790"/>
                    <a:pt x="146" y="789"/>
                    <a:pt x="146" y="788"/>
                  </a:cubicBezTo>
                  <a:cubicBezTo>
                    <a:pt x="146" y="789"/>
                    <a:pt x="146" y="789"/>
                    <a:pt x="145" y="789"/>
                  </a:cubicBezTo>
                  <a:cubicBezTo>
                    <a:pt x="145" y="790"/>
                    <a:pt x="145" y="790"/>
                    <a:pt x="144" y="791"/>
                  </a:cubicBezTo>
                  <a:cubicBezTo>
                    <a:pt x="144" y="791"/>
                    <a:pt x="145" y="791"/>
                    <a:pt x="145" y="791"/>
                  </a:cubicBezTo>
                  <a:close/>
                  <a:moveTo>
                    <a:pt x="968" y="632"/>
                  </a:moveTo>
                  <a:cubicBezTo>
                    <a:pt x="968" y="631"/>
                    <a:pt x="968" y="630"/>
                    <a:pt x="967" y="629"/>
                  </a:cubicBezTo>
                  <a:cubicBezTo>
                    <a:pt x="967" y="629"/>
                    <a:pt x="967" y="629"/>
                    <a:pt x="967" y="629"/>
                  </a:cubicBezTo>
                  <a:cubicBezTo>
                    <a:pt x="967" y="630"/>
                    <a:pt x="967" y="631"/>
                    <a:pt x="968" y="631"/>
                  </a:cubicBezTo>
                  <a:cubicBezTo>
                    <a:pt x="968" y="631"/>
                    <a:pt x="968" y="631"/>
                    <a:pt x="968" y="632"/>
                  </a:cubicBezTo>
                  <a:close/>
                  <a:moveTo>
                    <a:pt x="148" y="800"/>
                  </a:moveTo>
                  <a:cubicBezTo>
                    <a:pt x="147" y="800"/>
                    <a:pt x="147" y="800"/>
                    <a:pt x="145" y="804"/>
                  </a:cubicBezTo>
                  <a:cubicBezTo>
                    <a:pt x="146" y="803"/>
                    <a:pt x="146" y="803"/>
                    <a:pt x="148" y="800"/>
                  </a:cubicBezTo>
                  <a:close/>
                  <a:moveTo>
                    <a:pt x="969" y="629"/>
                  </a:moveTo>
                  <a:cubicBezTo>
                    <a:pt x="969" y="630"/>
                    <a:pt x="970" y="631"/>
                    <a:pt x="970" y="630"/>
                  </a:cubicBezTo>
                  <a:cubicBezTo>
                    <a:pt x="969" y="629"/>
                    <a:pt x="968" y="628"/>
                    <a:pt x="969" y="629"/>
                  </a:cubicBezTo>
                  <a:close/>
                  <a:moveTo>
                    <a:pt x="143" y="792"/>
                  </a:moveTo>
                  <a:cubicBezTo>
                    <a:pt x="142" y="792"/>
                    <a:pt x="142" y="792"/>
                    <a:pt x="142" y="792"/>
                  </a:cubicBezTo>
                  <a:cubicBezTo>
                    <a:pt x="142" y="793"/>
                    <a:pt x="142" y="793"/>
                    <a:pt x="142" y="793"/>
                  </a:cubicBezTo>
                  <a:cubicBezTo>
                    <a:pt x="140" y="795"/>
                    <a:pt x="141" y="794"/>
                    <a:pt x="143" y="792"/>
                  </a:cubicBezTo>
                  <a:close/>
                  <a:moveTo>
                    <a:pt x="141" y="792"/>
                  </a:moveTo>
                  <a:cubicBezTo>
                    <a:pt x="141" y="792"/>
                    <a:pt x="140" y="793"/>
                    <a:pt x="139" y="794"/>
                  </a:cubicBezTo>
                  <a:cubicBezTo>
                    <a:pt x="138" y="798"/>
                    <a:pt x="141" y="792"/>
                    <a:pt x="141" y="792"/>
                  </a:cubicBezTo>
                  <a:close/>
                  <a:moveTo>
                    <a:pt x="140" y="794"/>
                  </a:moveTo>
                  <a:cubicBezTo>
                    <a:pt x="140" y="794"/>
                    <a:pt x="140" y="794"/>
                    <a:pt x="140" y="794"/>
                  </a:cubicBezTo>
                  <a:cubicBezTo>
                    <a:pt x="139" y="795"/>
                    <a:pt x="139" y="796"/>
                    <a:pt x="139" y="796"/>
                  </a:cubicBezTo>
                  <a:cubicBezTo>
                    <a:pt x="139" y="796"/>
                    <a:pt x="139" y="796"/>
                    <a:pt x="139" y="796"/>
                  </a:cubicBezTo>
                  <a:cubicBezTo>
                    <a:pt x="139" y="795"/>
                    <a:pt x="140" y="795"/>
                    <a:pt x="140" y="794"/>
                  </a:cubicBezTo>
                  <a:close/>
                  <a:moveTo>
                    <a:pt x="969" y="621"/>
                  </a:moveTo>
                  <a:cubicBezTo>
                    <a:pt x="969" y="622"/>
                    <a:pt x="970" y="622"/>
                    <a:pt x="970" y="623"/>
                  </a:cubicBezTo>
                  <a:cubicBezTo>
                    <a:pt x="971" y="625"/>
                    <a:pt x="973" y="627"/>
                    <a:pt x="973" y="627"/>
                  </a:cubicBezTo>
                  <a:cubicBezTo>
                    <a:pt x="973" y="625"/>
                    <a:pt x="972" y="624"/>
                    <a:pt x="971" y="623"/>
                  </a:cubicBezTo>
                  <a:cubicBezTo>
                    <a:pt x="970" y="622"/>
                    <a:pt x="971" y="623"/>
                    <a:pt x="970" y="622"/>
                  </a:cubicBezTo>
                  <a:cubicBezTo>
                    <a:pt x="970" y="622"/>
                    <a:pt x="970" y="621"/>
                    <a:pt x="970" y="621"/>
                  </a:cubicBezTo>
                  <a:cubicBezTo>
                    <a:pt x="969" y="621"/>
                    <a:pt x="969" y="621"/>
                    <a:pt x="969" y="621"/>
                  </a:cubicBezTo>
                  <a:cubicBezTo>
                    <a:pt x="969" y="620"/>
                    <a:pt x="969" y="620"/>
                    <a:pt x="969" y="620"/>
                  </a:cubicBezTo>
                  <a:cubicBezTo>
                    <a:pt x="969" y="620"/>
                    <a:pt x="969" y="620"/>
                    <a:pt x="969" y="621"/>
                  </a:cubicBezTo>
                  <a:cubicBezTo>
                    <a:pt x="969" y="620"/>
                    <a:pt x="969" y="621"/>
                    <a:pt x="969" y="621"/>
                  </a:cubicBezTo>
                  <a:close/>
                  <a:moveTo>
                    <a:pt x="143" y="801"/>
                  </a:moveTo>
                  <a:cubicBezTo>
                    <a:pt x="143" y="801"/>
                    <a:pt x="142" y="801"/>
                    <a:pt x="141" y="805"/>
                  </a:cubicBezTo>
                  <a:cubicBezTo>
                    <a:pt x="141" y="805"/>
                    <a:pt x="142" y="804"/>
                    <a:pt x="143" y="801"/>
                  </a:cubicBezTo>
                  <a:close/>
                  <a:moveTo>
                    <a:pt x="156" y="771"/>
                  </a:moveTo>
                  <a:cubicBezTo>
                    <a:pt x="156" y="771"/>
                    <a:pt x="156" y="771"/>
                    <a:pt x="156" y="772"/>
                  </a:cubicBezTo>
                  <a:cubicBezTo>
                    <a:pt x="155" y="772"/>
                    <a:pt x="155" y="773"/>
                    <a:pt x="155" y="773"/>
                  </a:cubicBezTo>
                  <a:cubicBezTo>
                    <a:pt x="154" y="775"/>
                    <a:pt x="155" y="773"/>
                    <a:pt x="156" y="771"/>
                  </a:cubicBezTo>
                  <a:close/>
                  <a:moveTo>
                    <a:pt x="138" y="807"/>
                  </a:moveTo>
                  <a:cubicBezTo>
                    <a:pt x="138" y="807"/>
                    <a:pt x="138" y="808"/>
                    <a:pt x="139" y="808"/>
                  </a:cubicBezTo>
                  <a:cubicBezTo>
                    <a:pt x="139" y="807"/>
                    <a:pt x="138" y="806"/>
                    <a:pt x="138" y="807"/>
                  </a:cubicBezTo>
                  <a:close/>
                  <a:moveTo>
                    <a:pt x="129" y="809"/>
                  </a:moveTo>
                  <a:cubicBezTo>
                    <a:pt x="129" y="810"/>
                    <a:pt x="129" y="810"/>
                    <a:pt x="129" y="810"/>
                  </a:cubicBezTo>
                  <a:cubicBezTo>
                    <a:pt x="127" y="812"/>
                    <a:pt x="127" y="812"/>
                    <a:pt x="127" y="812"/>
                  </a:cubicBezTo>
                  <a:cubicBezTo>
                    <a:pt x="128" y="812"/>
                    <a:pt x="128" y="812"/>
                    <a:pt x="128" y="812"/>
                  </a:cubicBezTo>
                  <a:lnTo>
                    <a:pt x="129" y="809"/>
                  </a:lnTo>
                  <a:close/>
                  <a:moveTo>
                    <a:pt x="155" y="792"/>
                  </a:moveTo>
                  <a:cubicBezTo>
                    <a:pt x="156" y="790"/>
                    <a:pt x="154" y="791"/>
                    <a:pt x="154" y="792"/>
                  </a:cubicBezTo>
                  <a:cubicBezTo>
                    <a:pt x="154" y="793"/>
                    <a:pt x="154" y="793"/>
                    <a:pt x="155" y="792"/>
                  </a:cubicBezTo>
                  <a:close/>
                  <a:moveTo>
                    <a:pt x="154" y="786"/>
                  </a:moveTo>
                  <a:cubicBezTo>
                    <a:pt x="153" y="788"/>
                    <a:pt x="153" y="789"/>
                    <a:pt x="153" y="789"/>
                  </a:cubicBezTo>
                  <a:cubicBezTo>
                    <a:pt x="156" y="785"/>
                    <a:pt x="155" y="785"/>
                    <a:pt x="154" y="786"/>
                  </a:cubicBezTo>
                  <a:close/>
                  <a:moveTo>
                    <a:pt x="153" y="786"/>
                  </a:moveTo>
                  <a:cubicBezTo>
                    <a:pt x="155" y="783"/>
                    <a:pt x="151" y="790"/>
                    <a:pt x="153" y="786"/>
                  </a:cubicBezTo>
                  <a:close/>
                  <a:moveTo>
                    <a:pt x="152" y="783"/>
                  </a:moveTo>
                  <a:cubicBezTo>
                    <a:pt x="153" y="782"/>
                    <a:pt x="154" y="781"/>
                    <a:pt x="154" y="779"/>
                  </a:cubicBezTo>
                  <a:cubicBezTo>
                    <a:pt x="154" y="779"/>
                    <a:pt x="153" y="781"/>
                    <a:pt x="153" y="781"/>
                  </a:cubicBezTo>
                  <a:cubicBezTo>
                    <a:pt x="152" y="782"/>
                    <a:pt x="152" y="783"/>
                    <a:pt x="152" y="783"/>
                  </a:cubicBezTo>
                  <a:close/>
                  <a:moveTo>
                    <a:pt x="150" y="804"/>
                  </a:moveTo>
                  <a:cubicBezTo>
                    <a:pt x="151" y="803"/>
                    <a:pt x="151" y="801"/>
                    <a:pt x="152" y="800"/>
                  </a:cubicBezTo>
                  <a:cubicBezTo>
                    <a:pt x="152" y="800"/>
                    <a:pt x="152" y="800"/>
                    <a:pt x="152" y="800"/>
                  </a:cubicBezTo>
                  <a:cubicBezTo>
                    <a:pt x="151" y="802"/>
                    <a:pt x="150" y="803"/>
                    <a:pt x="150" y="805"/>
                  </a:cubicBezTo>
                  <a:cubicBezTo>
                    <a:pt x="150" y="805"/>
                    <a:pt x="150" y="804"/>
                    <a:pt x="150" y="804"/>
                  </a:cubicBezTo>
                  <a:close/>
                  <a:moveTo>
                    <a:pt x="150" y="786"/>
                  </a:moveTo>
                  <a:cubicBezTo>
                    <a:pt x="149" y="788"/>
                    <a:pt x="149" y="790"/>
                    <a:pt x="149" y="790"/>
                  </a:cubicBezTo>
                  <a:cubicBezTo>
                    <a:pt x="151" y="786"/>
                    <a:pt x="151" y="786"/>
                    <a:pt x="150" y="786"/>
                  </a:cubicBezTo>
                  <a:close/>
                  <a:moveTo>
                    <a:pt x="74" y="926"/>
                  </a:moveTo>
                  <a:cubicBezTo>
                    <a:pt x="74" y="927"/>
                    <a:pt x="73" y="927"/>
                    <a:pt x="73" y="927"/>
                  </a:cubicBezTo>
                  <a:cubicBezTo>
                    <a:pt x="73" y="928"/>
                    <a:pt x="73" y="929"/>
                    <a:pt x="73" y="929"/>
                  </a:cubicBezTo>
                  <a:cubicBezTo>
                    <a:pt x="74" y="929"/>
                    <a:pt x="75" y="930"/>
                    <a:pt x="76" y="929"/>
                  </a:cubicBezTo>
                  <a:cubicBezTo>
                    <a:pt x="75" y="928"/>
                    <a:pt x="75" y="927"/>
                    <a:pt x="74" y="926"/>
                  </a:cubicBezTo>
                  <a:close/>
                  <a:moveTo>
                    <a:pt x="153" y="786"/>
                  </a:moveTo>
                  <a:cubicBezTo>
                    <a:pt x="156" y="779"/>
                    <a:pt x="154" y="781"/>
                    <a:pt x="151" y="787"/>
                  </a:cubicBezTo>
                  <a:cubicBezTo>
                    <a:pt x="151" y="787"/>
                    <a:pt x="152" y="787"/>
                    <a:pt x="153" y="786"/>
                  </a:cubicBezTo>
                  <a:close/>
                  <a:moveTo>
                    <a:pt x="156" y="798"/>
                  </a:moveTo>
                  <a:cubicBezTo>
                    <a:pt x="157" y="798"/>
                    <a:pt x="157" y="798"/>
                    <a:pt x="157" y="798"/>
                  </a:cubicBezTo>
                  <a:cubicBezTo>
                    <a:pt x="157" y="798"/>
                    <a:pt x="157" y="798"/>
                    <a:pt x="157" y="797"/>
                  </a:cubicBezTo>
                  <a:cubicBezTo>
                    <a:pt x="157" y="797"/>
                    <a:pt x="157" y="797"/>
                    <a:pt x="158" y="795"/>
                  </a:cubicBezTo>
                  <a:cubicBezTo>
                    <a:pt x="158" y="795"/>
                    <a:pt x="157" y="796"/>
                    <a:pt x="157" y="797"/>
                  </a:cubicBezTo>
                  <a:cubicBezTo>
                    <a:pt x="157" y="797"/>
                    <a:pt x="156" y="798"/>
                    <a:pt x="155" y="800"/>
                  </a:cubicBezTo>
                  <a:cubicBezTo>
                    <a:pt x="155" y="800"/>
                    <a:pt x="155" y="800"/>
                    <a:pt x="155" y="800"/>
                  </a:cubicBezTo>
                  <a:cubicBezTo>
                    <a:pt x="156" y="800"/>
                    <a:pt x="156" y="799"/>
                    <a:pt x="156" y="799"/>
                  </a:cubicBezTo>
                  <a:cubicBezTo>
                    <a:pt x="156" y="799"/>
                    <a:pt x="156" y="798"/>
                    <a:pt x="156" y="798"/>
                  </a:cubicBezTo>
                  <a:close/>
                  <a:moveTo>
                    <a:pt x="155" y="794"/>
                  </a:moveTo>
                  <a:cubicBezTo>
                    <a:pt x="158" y="790"/>
                    <a:pt x="156" y="793"/>
                    <a:pt x="155" y="794"/>
                  </a:cubicBezTo>
                  <a:cubicBezTo>
                    <a:pt x="154" y="796"/>
                    <a:pt x="154" y="796"/>
                    <a:pt x="155" y="794"/>
                  </a:cubicBezTo>
                  <a:close/>
                  <a:moveTo>
                    <a:pt x="132" y="805"/>
                  </a:moveTo>
                  <a:cubicBezTo>
                    <a:pt x="134" y="800"/>
                    <a:pt x="133" y="800"/>
                    <a:pt x="131" y="804"/>
                  </a:cubicBezTo>
                  <a:cubicBezTo>
                    <a:pt x="127" y="812"/>
                    <a:pt x="130" y="808"/>
                    <a:pt x="132" y="805"/>
                  </a:cubicBezTo>
                  <a:close/>
                  <a:moveTo>
                    <a:pt x="128" y="828"/>
                  </a:moveTo>
                  <a:cubicBezTo>
                    <a:pt x="128" y="828"/>
                    <a:pt x="128" y="827"/>
                    <a:pt x="128" y="827"/>
                  </a:cubicBezTo>
                  <a:cubicBezTo>
                    <a:pt x="128" y="827"/>
                    <a:pt x="128" y="827"/>
                    <a:pt x="128" y="827"/>
                  </a:cubicBezTo>
                  <a:cubicBezTo>
                    <a:pt x="128" y="828"/>
                    <a:pt x="128" y="828"/>
                    <a:pt x="128" y="829"/>
                  </a:cubicBezTo>
                  <a:cubicBezTo>
                    <a:pt x="127" y="831"/>
                    <a:pt x="128" y="829"/>
                    <a:pt x="128" y="828"/>
                  </a:cubicBezTo>
                  <a:close/>
                  <a:moveTo>
                    <a:pt x="132" y="801"/>
                  </a:moveTo>
                  <a:cubicBezTo>
                    <a:pt x="132" y="800"/>
                    <a:pt x="132" y="800"/>
                    <a:pt x="132" y="800"/>
                  </a:cubicBezTo>
                  <a:cubicBezTo>
                    <a:pt x="131" y="800"/>
                    <a:pt x="132" y="801"/>
                    <a:pt x="132" y="801"/>
                  </a:cubicBezTo>
                  <a:close/>
                  <a:moveTo>
                    <a:pt x="129" y="826"/>
                  </a:moveTo>
                  <a:cubicBezTo>
                    <a:pt x="129" y="826"/>
                    <a:pt x="129" y="827"/>
                    <a:pt x="128" y="827"/>
                  </a:cubicBezTo>
                  <a:cubicBezTo>
                    <a:pt x="128" y="827"/>
                    <a:pt x="129" y="827"/>
                    <a:pt x="129" y="827"/>
                  </a:cubicBezTo>
                  <a:cubicBezTo>
                    <a:pt x="129" y="827"/>
                    <a:pt x="129" y="826"/>
                    <a:pt x="129" y="826"/>
                  </a:cubicBezTo>
                  <a:close/>
                  <a:moveTo>
                    <a:pt x="132" y="802"/>
                  </a:moveTo>
                  <a:cubicBezTo>
                    <a:pt x="132" y="802"/>
                    <a:pt x="132" y="802"/>
                    <a:pt x="132" y="802"/>
                  </a:cubicBezTo>
                  <a:cubicBezTo>
                    <a:pt x="133" y="800"/>
                    <a:pt x="133" y="800"/>
                    <a:pt x="133" y="800"/>
                  </a:cubicBezTo>
                  <a:cubicBezTo>
                    <a:pt x="133" y="800"/>
                    <a:pt x="133" y="800"/>
                    <a:pt x="133" y="800"/>
                  </a:cubicBezTo>
                  <a:lnTo>
                    <a:pt x="132" y="802"/>
                  </a:lnTo>
                  <a:close/>
                  <a:moveTo>
                    <a:pt x="129" y="824"/>
                  </a:moveTo>
                  <a:cubicBezTo>
                    <a:pt x="129" y="825"/>
                    <a:pt x="129" y="825"/>
                    <a:pt x="129" y="825"/>
                  </a:cubicBezTo>
                  <a:cubicBezTo>
                    <a:pt x="129" y="825"/>
                    <a:pt x="129" y="826"/>
                    <a:pt x="128" y="826"/>
                  </a:cubicBezTo>
                  <a:cubicBezTo>
                    <a:pt x="128" y="826"/>
                    <a:pt x="128" y="827"/>
                    <a:pt x="128" y="827"/>
                  </a:cubicBezTo>
                  <a:cubicBezTo>
                    <a:pt x="128" y="827"/>
                    <a:pt x="128" y="827"/>
                    <a:pt x="128" y="827"/>
                  </a:cubicBezTo>
                  <a:cubicBezTo>
                    <a:pt x="128" y="827"/>
                    <a:pt x="128" y="826"/>
                    <a:pt x="129" y="826"/>
                  </a:cubicBezTo>
                  <a:cubicBezTo>
                    <a:pt x="129" y="826"/>
                    <a:pt x="129" y="826"/>
                    <a:pt x="129" y="826"/>
                  </a:cubicBezTo>
                  <a:cubicBezTo>
                    <a:pt x="129" y="825"/>
                    <a:pt x="130" y="824"/>
                    <a:pt x="130" y="823"/>
                  </a:cubicBezTo>
                  <a:cubicBezTo>
                    <a:pt x="130" y="822"/>
                    <a:pt x="130" y="824"/>
                    <a:pt x="129" y="824"/>
                  </a:cubicBezTo>
                  <a:close/>
                  <a:moveTo>
                    <a:pt x="128" y="827"/>
                  </a:moveTo>
                  <a:cubicBezTo>
                    <a:pt x="128" y="827"/>
                    <a:pt x="128" y="827"/>
                    <a:pt x="128" y="827"/>
                  </a:cubicBezTo>
                  <a:cubicBezTo>
                    <a:pt x="128" y="827"/>
                    <a:pt x="128" y="827"/>
                    <a:pt x="128" y="827"/>
                  </a:cubicBezTo>
                  <a:cubicBezTo>
                    <a:pt x="128" y="827"/>
                    <a:pt x="128" y="827"/>
                    <a:pt x="128" y="827"/>
                  </a:cubicBezTo>
                  <a:close/>
                  <a:moveTo>
                    <a:pt x="966" y="620"/>
                  </a:moveTo>
                  <a:cubicBezTo>
                    <a:pt x="964" y="618"/>
                    <a:pt x="964" y="618"/>
                    <a:pt x="963" y="617"/>
                  </a:cubicBezTo>
                  <a:cubicBezTo>
                    <a:pt x="965" y="619"/>
                    <a:pt x="965" y="621"/>
                    <a:pt x="966" y="620"/>
                  </a:cubicBezTo>
                  <a:close/>
                  <a:moveTo>
                    <a:pt x="966" y="624"/>
                  </a:moveTo>
                  <a:cubicBezTo>
                    <a:pt x="968" y="626"/>
                    <a:pt x="969" y="628"/>
                    <a:pt x="969" y="628"/>
                  </a:cubicBezTo>
                  <a:cubicBezTo>
                    <a:pt x="969" y="627"/>
                    <a:pt x="968" y="627"/>
                    <a:pt x="968" y="626"/>
                  </a:cubicBezTo>
                  <a:cubicBezTo>
                    <a:pt x="968" y="626"/>
                    <a:pt x="968" y="626"/>
                    <a:pt x="968" y="625"/>
                  </a:cubicBezTo>
                  <a:cubicBezTo>
                    <a:pt x="966" y="621"/>
                    <a:pt x="965" y="620"/>
                    <a:pt x="966" y="623"/>
                  </a:cubicBezTo>
                  <a:cubicBezTo>
                    <a:pt x="966" y="623"/>
                    <a:pt x="966" y="624"/>
                    <a:pt x="966" y="624"/>
                  </a:cubicBezTo>
                  <a:close/>
                  <a:moveTo>
                    <a:pt x="128" y="827"/>
                  </a:moveTo>
                  <a:cubicBezTo>
                    <a:pt x="128" y="827"/>
                    <a:pt x="128" y="827"/>
                    <a:pt x="128" y="827"/>
                  </a:cubicBezTo>
                  <a:cubicBezTo>
                    <a:pt x="127" y="828"/>
                    <a:pt x="127" y="828"/>
                    <a:pt x="128" y="827"/>
                  </a:cubicBezTo>
                  <a:close/>
                  <a:moveTo>
                    <a:pt x="128" y="826"/>
                  </a:moveTo>
                  <a:cubicBezTo>
                    <a:pt x="128" y="826"/>
                    <a:pt x="128" y="826"/>
                    <a:pt x="128" y="825"/>
                  </a:cubicBezTo>
                  <a:cubicBezTo>
                    <a:pt x="128" y="825"/>
                    <a:pt x="127" y="826"/>
                    <a:pt x="128" y="826"/>
                  </a:cubicBezTo>
                  <a:close/>
                  <a:moveTo>
                    <a:pt x="133" y="800"/>
                  </a:moveTo>
                  <a:cubicBezTo>
                    <a:pt x="133" y="800"/>
                    <a:pt x="133" y="799"/>
                    <a:pt x="133" y="799"/>
                  </a:cubicBezTo>
                  <a:cubicBezTo>
                    <a:pt x="132" y="799"/>
                    <a:pt x="133" y="800"/>
                    <a:pt x="133" y="800"/>
                  </a:cubicBezTo>
                  <a:close/>
                  <a:moveTo>
                    <a:pt x="133" y="826"/>
                  </a:moveTo>
                  <a:cubicBezTo>
                    <a:pt x="133" y="826"/>
                    <a:pt x="134" y="826"/>
                    <a:pt x="134" y="826"/>
                  </a:cubicBezTo>
                  <a:cubicBezTo>
                    <a:pt x="133" y="827"/>
                    <a:pt x="133" y="827"/>
                    <a:pt x="133" y="827"/>
                  </a:cubicBezTo>
                  <a:cubicBezTo>
                    <a:pt x="133" y="827"/>
                    <a:pt x="134" y="827"/>
                    <a:pt x="134" y="826"/>
                  </a:cubicBezTo>
                  <a:cubicBezTo>
                    <a:pt x="134" y="826"/>
                    <a:pt x="134" y="826"/>
                    <a:pt x="133" y="826"/>
                  </a:cubicBezTo>
                  <a:close/>
                  <a:moveTo>
                    <a:pt x="140" y="790"/>
                  </a:moveTo>
                  <a:cubicBezTo>
                    <a:pt x="141" y="786"/>
                    <a:pt x="140" y="788"/>
                    <a:pt x="138" y="792"/>
                  </a:cubicBezTo>
                  <a:cubicBezTo>
                    <a:pt x="137" y="794"/>
                    <a:pt x="139" y="790"/>
                    <a:pt x="140" y="790"/>
                  </a:cubicBezTo>
                  <a:close/>
                  <a:moveTo>
                    <a:pt x="134" y="795"/>
                  </a:moveTo>
                  <a:cubicBezTo>
                    <a:pt x="133" y="799"/>
                    <a:pt x="133" y="799"/>
                    <a:pt x="133" y="799"/>
                  </a:cubicBezTo>
                  <a:cubicBezTo>
                    <a:pt x="132" y="800"/>
                    <a:pt x="136" y="794"/>
                    <a:pt x="134" y="795"/>
                  </a:cubicBezTo>
                  <a:close/>
                  <a:moveTo>
                    <a:pt x="139" y="795"/>
                  </a:moveTo>
                  <a:cubicBezTo>
                    <a:pt x="139" y="793"/>
                    <a:pt x="139" y="794"/>
                    <a:pt x="138" y="796"/>
                  </a:cubicBezTo>
                  <a:cubicBezTo>
                    <a:pt x="134" y="802"/>
                    <a:pt x="136" y="801"/>
                    <a:pt x="139" y="795"/>
                  </a:cubicBezTo>
                  <a:close/>
                  <a:moveTo>
                    <a:pt x="137" y="801"/>
                  </a:moveTo>
                  <a:cubicBezTo>
                    <a:pt x="137" y="801"/>
                    <a:pt x="137" y="801"/>
                    <a:pt x="137" y="801"/>
                  </a:cubicBezTo>
                  <a:cubicBezTo>
                    <a:pt x="137" y="801"/>
                    <a:pt x="137" y="801"/>
                    <a:pt x="137" y="800"/>
                  </a:cubicBezTo>
                  <a:cubicBezTo>
                    <a:pt x="137" y="801"/>
                    <a:pt x="136" y="801"/>
                    <a:pt x="137" y="801"/>
                  </a:cubicBezTo>
                  <a:close/>
                  <a:moveTo>
                    <a:pt x="137" y="805"/>
                  </a:moveTo>
                  <a:cubicBezTo>
                    <a:pt x="137" y="805"/>
                    <a:pt x="136" y="805"/>
                    <a:pt x="136" y="805"/>
                  </a:cubicBezTo>
                  <a:cubicBezTo>
                    <a:pt x="136" y="806"/>
                    <a:pt x="137" y="806"/>
                    <a:pt x="137" y="805"/>
                  </a:cubicBezTo>
                  <a:close/>
                  <a:moveTo>
                    <a:pt x="136" y="807"/>
                  </a:moveTo>
                  <a:cubicBezTo>
                    <a:pt x="137" y="804"/>
                    <a:pt x="134" y="811"/>
                    <a:pt x="135" y="808"/>
                  </a:cubicBezTo>
                  <a:cubicBezTo>
                    <a:pt x="136" y="807"/>
                    <a:pt x="136" y="808"/>
                    <a:pt x="136" y="807"/>
                  </a:cubicBezTo>
                  <a:close/>
                  <a:moveTo>
                    <a:pt x="133" y="822"/>
                  </a:moveTo>
                  <a:cubicBezTo>
                    <a:pt x="132" y="823"/>
                    <a:pt x="132" y="824"/>
                    <a:pt x="132" y="824"/>
                  </a:cubicBezTo>
                  <a:cubicBezTo>
                    <a:pt x="131" y="826"/>
                    <a:pt x="132" y="824"/>
                    <a:pt x="133" y="822"/>
                  </a:cubicBezTo>
                  <a:cubicBezTo>
                    <a:pt x="133" y="822"/>
                    <a:pt x="133" y="822"/>
                    <a:pt x="133" y="822"/>
                  </a:cubicBezTo>
                  <a:close/>
                  <a:moveTo>
                    <a:pt x="135" y="804"/>
                  </a:moveTo>
                  <a:cubicBezTo>
                    <a:pt x="136" y="803"/>
                    <a:pt x="135" y="803"/>
                    <a:pt x="135" y="802"/>
                  </a:cubicBezTo>
                  <a:cubicBezTo>
                    <a:pt x="134" y="803"/>
                    <a:pt x="135" y="804"/>
                    <a:pt x="135" y="804"/>
                  </a:cubicBezTo>
                  <a:close/>
                  <a:moveTo>
                    <a:pt x="135" y="826"/>
                  </a:moveTo>
                  <a:cubicBezTo>
                    <a:pt x="135" y="825"/>
                    <a:pt x="134" y="825"/>
                    <a:pt x="134" y="825"/>
                  </a:cubicBezTo>
                  <a:cubicBezTo>
                    <a:pt x="134" y="826"/>
                    <a:pt x="134" y="826"/>
                    <a:pt x="135" y="826"/>
                  </a:cubicBezTo>
                  <a:close/>
                  <a:moveTo>
                    <a:pt x="132" y="830"/>
                  </a:moveTo>
                  <a:cubicBezTo>
                    <a:pt x="133" y="830"/>
                    <a:pt x="132" y="830"/>
                    <a:pt x="133" y="830"/>
                  </a:cubicBezTo>
                  <a:cubicBezTo>
                    <a:pt x="133" y="830"/>
                    <a:pt x="132" y="830"/>
                    <a:pt x="132" y="830"/>
                  </a:cubicBezTo>
                  <a:close/>
                  <a:moveTo>
                    <a:pt x="153" y="773"/>
                  </a:moveTo>
                  <a:cubicBezTo>
                    <a:pt x="153" y="773"/>
                    <a:pt x="152" y="775"/>
                    <a:pt x="152" y="776"/>
                  </a:cubicBezTo>
                  <a:cubicBezTo>
                    <a:pt x="150" y="779"/>
                    <a:pt x="153" y="774"/>
                    <a:pt x="153" y="773"/>
                  </a:cubicBezTo>
                  <a:close/>
                  <a:moveTo>
                    <a:pt x="94" y="870"/>
                  </a:moveTo>
                  <a:cubicBezTo>
                    <a:pt x="94" y="869"/>
                    <a:pt x="93" y="869"/>
                    <a:pt x="93" y="870"/>
                  </a:cubicBezTo>
                  <a:cubicBezTo>
                    <a:pt x="93" y="870"/>
                    <a:pt x="94" y="870"/>
                    <a:pt x="94" y="870"/>
                  </a:cubicBezTo>
                  <a:close/>
                  <a:moveTo>
                    <a:pt x="95" y="872"/>
                  </a:moveTo>
                  <a:cubicBezTo>
                    <a:pt x="95" y="872"/>
                    <a:pt x="95" y="871"/>
                    <a:pt x="94" y="871"/>
                  </a:cubicBezTo>
                  <a:cubicBezTo>
                    <a:pt x="94" y="871"/>
                    <a:pt x="94" y="871"/>
                    <a:pt x="94" y="871"/>
                  </a:cubicBezTo>
                  <a:cubicBezTo>
                    <a:pt x="94" y="871"/>
                    <a:pt x="94" y="871"/>
                    <a:pt x="94" y="871"/>
                  </a:cubicBezTo>
                  <a:cubicBezTo>
                    <a:pt x="94" y="871"/>
                    <a:pt x="93" y="871"/>
                    <a:pt x="93" y="871"/>
                  </a:cubicBezTo>
                  <a:cubicBezTo>
                    <a:pt x="92" y="872"/>
                    <a:pt x="94" y="873"/>
                    <a:pt x="95" y="872"/>
                  </a:cubicBezTo>
                  <a:close/>
                  <a:moveTo>
                    <a:pt x="91" y="877"/>
                  </a:moveTo>
                  <a:cubicBezTo>
                    <a:pt x="91" y="878"/>
                    <a:pt x="91" y="878"/>
                    <a:pt x="91" y="878"/>
                  </a:cubicBezTo>
                  <a:cubicBezTo>
                    <a:pt x="91" y="879"/>
                    <a:pt x="91" y="879"/>
                    <a:pt x="91" y="879"/>
                  </a:cubicBezTo>
                  <a:cubicBezTo>
                    <a:pt x="91" y="879"/>
                    <a:pt x="91" y="879"/>
                    <a:pt x="91" y="879"/>
                  </a:cubicBezTo>
                  <a:cubicBezTo>
                    <a:pt x="91" y="879"/>
                    <a:pt x="91" y="879"/>
                    <a:pt x="91" y="879"/>
                  </a:cubicBezTo>
                  <a:cubicBezTo>
                    <a:pt x="91" y="880"/>
                    <a:pt x="91" y="881"/>
                    <a:pt x="92" y="881"/>
                  </a:cubicBezTo>
                  <a:cubicBezTo>
                    <a:pt x="92" y="881"/>
                    <a:pt x="92" y="881"/>
                    <a:pt x="92" y="881"/>
                  </a:cubicBezTo>
                  <a:cubicBezTo>
                    <a:pt x="92" y="881"/>
                    <a:pt x="92" y="881"/>
                    <a:pt x="93" y="881"/>
                  </a:cubicBezTo>
                  <a:cubicBezTo>
                    <a:pt x="94" y="882"/>
                    <a:pt x="95" y="881"/>
                    <a:pt x="96" y="879"/>
                  </a:cubicBezTo>
                  <a:cubicBezTo>
                    <a:pt x="96" y="879"/>
                    <a:pt x="96" y="879"/>
                    <a:pt x="96" y="879"/>
                  </a:cubicBezTo>
                  <a:cubicBezTo>
                    <a:pt x="96" y="879"/>
                    <a:pt x="96" y="878"/>
                    <a:pt x="96" y="878"/>
                  </a:cubicBezTo>
                  <a:cubicBezTo>
                    <a:pt x="96" y="877"/>
                    <a:pt x="95" y="876"/>
                    <a:pt x="95" y="876"/>
                  </a:cubicBezTo>
                  <a:cubicBezTo>
                    <a:pt x="94" y="876"/>
                    <a:pt x="93" y="875"/>
                    <a:pt x="92" y="876"/>
                  </a:cubicBezTo>
                  <a:cubicBezTo>
                    <a:pt x="92" y="876"/>
                    <a:pt x="91" y="877"/>
                    <a:pt x="91" y="877"/>
                  </a:cubicBezTo>
                  <a:close/>
                  <a:moveTo>
                    <a:pt x="96" y="859"/>
                  </a:moveTo>
                  <a:cubicBezTo>
                    <a:pt x="96" y="859"/>
                    <a:pt x="96" y="858"/>
                    <a:pt x="95" y="858"/>
                  </a:cubicBezTo>
                  <a:cubicBezTo>
                    <a:pt x="96" y="858"/>
                    <a:pt x="96" y="859"/>
                    <a:pt x="95" y="859"/>
                  </a:cubicBezTo>
                  <a:cubicBezTo>
                    <a:pt x="96" y="859"/>
                    <a:pt x="96" y="859"/>
                    <a:pt x="96" y="859"/>
                  </a:cubicBezTo>
                  <a:close/>
                  <a:moveTo>
                    <a:pt x="92" y="868"/>
                  </a:moveTo>
                  <a:cubicBezTo>
                    <a:pt x="92" y="868"/>
                    <a:pt x="92" y="868"/>
                    <a:pt x="92" y="868"/>
                  </a:cubicBezTo>
                  <a:cubicBezTo>
                    <a:pt x="92" y="868"/>
                    <a:pt x="92" y="868"/>
                    <a:pt x="92" y="868"/>
                  </a:cubicBezTo>
                  <a:cubicBezTo>
                    <a:pt x="92" y="868"/>
                    <a:pt x="92" y="868"/>
                    <a:pt x="92" y="868"/>
                  </a:cubicBezTo>
                  <a:cubicBezTo>
                    <a:pt x="92" y="868"/>
                    <a:pt x="92" y="868"/>
                    <a:pt x="92" y="868"/>
                  </a:cubicBezTo>
                  <a:close/>
                  <a:moveTo>
                    <a:pt x="98" y="873"/>
                  </a:moveTo>
                  <a:cubicBezTo>
                    <a:pt x="98" y="873"/>
                    <a:pt x="98" y="873"/>
                    <a:pt x="98" y="873"/>
                  </a:cubicBezTo>
                  <a:cubicBezTo>
                    <a:pt x="97" y="873"/>
                    <a:pt x="97" y="873"/>
                    <a:pt x="97" y="873"/>
                  </a:cubicBezTo>
                  <a:cubicBezTo>
                    <a:pt x="97" y="873"/>
                    <a:pt x="97" y="873"/>
                    <a:pt x="97" y="873"/>
                  </a:cubicBezTo>
                  <a:cubicBezTo>
                    <a:pt x="98" y="873"/>
                    <a:pt x="98" y="873"/>
                    <a:pt x="98" y="873"/>
                  </a:cubicBezTo>
                  <a:close/>
                  <a:moveTo>
                    <a:pt x="96" y="872"/>
                  </a:moveTo>
                  <a:cubicBezTo>
                    <a:pt x="96" y="871"/>
                    <a:pt x="96" y="871"/>
                    <a:pt x="96" y="870"/>
                  </a:cubicBezTo>
                  <a:cubicBezTo>
                    <a:pt x="96" y="870"/>
                    <a:pt x="95" y="870"/>
                    <a:pt x="95" y="870"/>
                  </a:cubicBezTo>
                  <a:cubicBezTo>
                    <a:pt x="95" y="871"/>
                    <a:pt x="95" y="871"/>
                    <a:pt x="96" y="872"/>
                  </a:cubicBezTo>
                  <a:close/>
                  <a:moveTo>
                    <a:pt x="97" y="851"/>
                  </a:moveTo>
                  <a:cubicBezTo>
                    <a:pt x="97" y="850"/>
                    <a:pt x="96" y="851"/>
                    <a:pt x="97" y="851"/>
                  </a:cubicBezTo>
                  <a:cubicBezTo>
                    <a:pt x="97" y="851"/>
                    <a:pt x="97" y="851"/>
                    <a:pt x="97" y="851"/>
                  </a:cubicBezTo>
                  <a:close/>
                  <a:moveTo>
                    <a:pt x="92" y="867"/>
                  </a:moveTo>
                  <a:cubicBezTo>
                    <a:pt x="92" y="868"/>
                    <a:pt x="92" y="868"/>
                    <a:pt x="93" y="868"/>
                  </a:cubicBezTo>
                  <a:cubicBezTo>
                    <a:pt x="93" y="868"/>
                    <a:pt x="93" y="867"/>
                    <a:pt x="93" y="867"/>
                  </a:cubicBezTo>
                  <a:cubicBezTo>
                    <a:pt x="93" y="867"/>
                    <a:pt x="92" y="867"/>
                    <a:pt x="92" y="867"/>
                  </a:cubicBezTo>
                  <a:close/>
                  <a:moveTo>
                    <a:pt x="95" y="842"/>
                  </a:moveTo>
                  <a:cubicBezTo>
                    <a:pt x="95" y="843"/>
                    <a:pt x="95" y="843"/>
                    <a:pt x="95" y="843"/>
                  </a:cubicBezTo>
                  <a:cubicBezTo>
                    <a:pt x="95" y="844"/>
                    <a:pt x="96" y="843"/>
                    <a:pt x="95" y="842"/>
                  </a:cubicBezTo>
                  <a:close/>
                  <a:moveTo>
                    <a:pt x="96" y="854"/>
                  </a:moveTo>
                  <a:cubicBezTo>
                    <a:pt x="96" y="854"/>
                    <a:pt x="96" y="854"/>
                    <a:pt x="96" y="854"/>
                  </a:cubicBezTo>
                  <a:cubicBezTo>
                    <a:pt x="96" y="855"/>
                    <a:pt x="96" y="855"/>
                    <a:pt x="96" y="855"/>
                  </a:cubicBezTo>
                  <a:cubicBezTo>
                    <a:pt x="96" y="855"/>
                    <a:pt x="96" y="855"/>
                    <a:pt x="96" y="855"/>
                  </a:cubicBezTo>
                  <a:cubicBezTo>
                    <a:pt x="96" y="854"/>
                    <a:pt x="96" y="854"/>
                    <a:pt x="96" y="854"/>
                  </a:cubicBezTo>
                  <a:close/>
                  <a:moveTo>
                    <a:pt x="84" y="905"/>
                  </a:moveTo>
                  <a:cubicBezTo>
                    <a:pt x="85" y="905"/>
                    <a:pt x="85" y="905"/>
                    <a:pt x="85" y="905"/>
                  </a:cubicBezTo>
                  <a:cubicBezTo>
                    <a:pt x="85" y="905"/>
                    <a:pt x="85" y="904"/>
                    <a:pt x="85" y="904"/>
                  </a:cubicBezTo>
                  <a:cubicBezTo>
                    <a:pt x="85" y="904"/>
                    <a:pt x="84" y="904"/>
                    <a:pt x="84" y="905"/>
                  </a:cubicBezTo>
                  <a:close/>
                  <a:moveTo>
                    <a:pt x="74" y="914"/>
                  </a:moveTo>
                  <a:cubicBezTo>
                    <a:pt x="74" y="914"/>
                    <a:pt x="74" y="914"/>
                    <a:pt x="74" y="914"/>
                  </a:cubicBezTo>
                  <a:cubicBezTo>
                    <a:pt x="74" y="915"/>
                    <a:pt x="75" y="915"/>
                    <a:pt x="75" y="915"/>
                  </a:cubicBezTo>
                  <a:cubicBezTo>
                    <a:pt x="75" y="914"/>
                    <a:pt x="75" y="914"/>
                    <a:pt x="75" y="914"/>
                  </a:cubicBezTo>
                  <a:cubicBezTo>
                    <a:pt x="75" y="914"/>
                    <a:pt x="75" y="914"/>
                    <a:pt x="75" y="914"/>
                  </a:cubicBezTo>
                  <a:cubicBezTo>
                    <a:pt x="74" y="914"/>
                    <a:pt x="74" y="914"/>
                    <a:pt x="74" y="914"/>
                  </a:cubicBezTo>
                  <a:close/>
                  <a:moveTo>
                    <a:pt x="77" y="910"/>
                  </a:moveTo>
                  <a:cubicBezTo>
                    <a:pt x="76" y="909"/>
                    <a:pt x="76" y="909"/>
                    <a:pt x="76" y="909"/>
                  </a:cubicBezTo>
                  <a:cubicBezTo>
                    <a:pt x="76" y="910"/>
                    <a:pt x="77" y="910"/>
                    <a:pt x="77" y="910"/>
                  </a:cubicBezTo>
                  <a:close/>
                  <a:moveTo>
                    <a:pt x="85" y="900"/>
                  </a:moveTo>
                  <a:cubicBezTo>
                    <a:pt x="85" y="901"/>
                    <a:pt x="85" y="900"/>
                    <a:pt x="86" y="900"/>
                  </a:cubicBezTo>
                  <a:cubicBezTo>
                    <a:pt x="86" y="900"/>
                    <a:pt x="86" y="900"/>
                    <a:pt x="85" y="900"/>
                  </a:cubicBezTo>
                  <a:close/>
                  <a:moveTo>
                    <a:pt x="75" y="914"/>
                  </a:moveTo>
                  <a:cubicBezTo>
                    <a:pt x="75" y="913"/>
                    <a:pt x="75" y="913"/>
                    <a:pt x="75" y="913"/>
                  </a:cubicBezTo>
                  <a:cubicBezTo>
                    <a:pt x="75" y="913"/>
                    <a:pt x="75" y="913"/>
                    <a:pt x="75" y="914"/>
                  </a:cubicBezTo>
                  <a:close/>
                  <a:moveTo>
                    <a:pt x="76" y="887"/>
                  </a:moveTo>
                  <a:cubicBezTo>
                    <a:pt x="76" y="887"/>
                    <a:pt x="76" y="887"/>
                    <a:pt x="76" y="887"/>
                  </a:cubicBezTo>
                  <a:cubicBezTo>
                    <a:pt x="76" y="887"/>
                    <a:pt x="76" y="887"/>
                    <a:pt x="76" y="887"/>
                  </a:cubicBezTo>
                  <a:cubicBezTo>
                    <a:pt x="76" y="887"/>
                    <a:pt x="76" y="887"/>
                    <a:pt x="76" y="887"/>
                  </a:cubicBezTo>
                  <a:cubicBezTo>
                    <a:pt x="76" y="887"/>
                    <a:pt x="76" y="887"/>
                    <a:pt x="76" y="887"/>
                  </a:cubicBezTo>
                  <a:close/>
                  <a:moveTo>
                    <a:pt x="75" y="903"/>
                  </a:moveTo>
                  <a:cubicBezTo>
                    <a:pt x="75" y="903"/>
                    <a:pt x="75" y="903"/>
                    <a:pt x="75" y="903"/>
                  </a:cubicBezTo>
                  <a:cubicBezTo>
                    <a:pt x="75" y="903"/>
                    <a:pt x="75" y="903"/>
                    <a:pt x="75" y="903"/>
                  </a:cubicBezTo>
                  <a:cubicBezTo>
                    <a:pt x="75" y="902"/>
                    <a:pt x="75" y="902"/>
                    <a:pt x="75" y="902"/>
                  </a:cubicBezTo>
                  <a:lnTo>
                    <a:pt x="75" y="903"/>
                  </a:lnTo>
                  <a:close/>
                  <a:moveTo>
                    <a:pt x="84" y="896"/>
                  </a:moveTo>
                  <a:cubicBezTo>
                    <a:pt x="84" y="896"/>
                    <a:pt x="84" y="896"/>
                    <a:pt x="84" y="896"/>
                  </a:cubicBezTo>
                  <a:cubicBezTo>
                    <a:pt x="84" y="896"/>
                    <a:pt x="84" y="896"/>
                    <a:pt x="85" y="896"/>
                  </a:cubicBezTo>
                  <a:cubicBezTo>
                    <a:pt x="85" y="896"/>
                    <a:pt x="85" y="896"/>
                    <a:pt x="85" y="896"/>
                  </a:cubicBezTo>
                  <a:cubicBezTo>
                    <a:pt x="85" y="896"/>
                    <a:pt x="85" y="896"/>
                    <a:pt x="85" y="895"/>
                  </a:cubicBezTo>
                  <a:cubicBezTo>
                    <a:pt x="85" y="895"/>
                    <a:pt x="85" y="895"/>
                    <a:pt x="86" y="895"/>
                  </a:cubicBezTo>
                  <a:cubicBezTo>
                    <a:pt x="86" y="895"/>
                    <a:pt x="86" y="894"/>
                    <a:pt x="85" y="894"/>
                  </a:cubicBezTo>
                  <a:cubicBezTo>
                    <a:pt x="85" y="894"/>
                    <a:pt x="85" y="895"/>
                    <a:pt x="85" y="895"/>
                  </a:cubicBezTo>
                  <a:cubicBezTo>
                    <a:pt x="85" y="895"/>
                    <a:pt x="84" y="895"/>
                    <a:pt x="84" y="895"/>
                  </a:cubicBezTo>
                  <a:cubicBezTo>
                    <a:pt x="84" y="895"/>
                    <a:pt x="84" y="895"/>
                    <a:pt x="85" y="895"/>
                  </a:cubicBezTo>
                  <a:cubicBezTo>
                    <a:pt x="84" y="895"/>
                    <a:pt x="84" y="895"/>
                    <a:pt x="84" y="895"/>
                  </a:cubicBezTo>
                  <a:cubicBezTo>
                    <a:pt x="84" y="895"/>
                    <a:pt x="85" y="895"/>
                    <a:pt x="85" y="895"/>
                  </a:cubicBezTo>
                  <a:cubicBezTo>
                    <a:pt x="85" y="896"/>
                    <a:pt x="83" y="895"/>
                    <a:pt x="84" y="896"/>
                  </a:cubicBezTo>
                  <a:close/>
                  <a:moveTo>
                    <a:pt x="84" y="904"/>
                  </a:moveTo>
                  <a:cubicBezTo>
                    <a:pt x="84" y="904"/>
                    <a:pt x="84" y="904"/>
                    <a:pt x="84" y="904"/>
                  </a:cubicBezTo>
                  <a:cubicBezTo>
                    <a:pt x="85" y="904"/>
                    <a:pt x="85" y="903"/>
                    <a:pt x="85" y="903"/>
                  </a:cubicBezTo>
                  <a:cubicBezTo>
                    <a:pt x="85" y="903"/>
                    <a:pt x="85" y="903"/>
                    <a:pt x="84" y="903"/>
                  </a:cubicBezTo>
                  <a:cubicBezTo>
                    <a:pt x="85" y="901"/>
                    <a:pt x="83" y="904"/>
                    <a:pt x="82" y="907"/>
                  </a:cubicBezTo>
                  <a:cubicBezTo>
                    <a:pt x="81" y="909"/>
                    <a:pt x="83" y="905"/>
                    <a:pt x="84" y="904"/>
                  </a:cubicBezTo>
                  <a:close/>
                  <a:moveTo>
                    <a:pt x="80" y="912"/>
                  </a:moveTo>
                  <a:cubicBezTo>
                    <a:pt x="81" y="912"/>
                    <a:pt x="82" y="912"/>
                    <a:pt x="82" y="913"/>
                  </a:cubicBezTo>
                  <a:cubicBezTo>
                    <a:pt x="83" y="913"/>
                    <a:pt x="82" y="912"/>
                    <a:pt x="82" y="912"/>
                  </a:cubicBezTo>
                  <a:cubicBezTo>
                    <a:pt x="82" y="912"/>
                    <a:pt x="82" y="912"/>
                    <a:pt x="82" y="911"/>
                  </a:cubicBezTo>
                  <a:cubicBezTo>
                    <a:pt x="82" y="912"/>
                    <a:pt x="83" y="912"/>
                    <a:pt x="83" y="912"/>
                  </a:cubicBezTo>
                  <a:cubicBezTo>
                    <a:pt x="83" y="912"/>
                    <a:pt x="83" y="911"/>
                    <a:pt x="83" y="911"/>
                  </a:cubicBezTo>
                  <a:cubicBezTo>
                    <a:pt x="83" y="911"/>
                    <a:pt x="83" y="911"/>
                    <a:pt x="82" y="910"/>
                  </a:cubicBezTo>
                  <a:cubicBezTo>
                    <a:pt x="83" y="910"/>
                    <a:pt x="84" y="908"/>
                    <a:pt x="84" y="907"/>
                  </a:cubicBezTo>
                  <a:cubicBezTo>
                    <a:pt x="85" y="907"/>
                    <a:pt x="85" y="907"/>
                    <a:pt x="85" y="907"/>
                  </a:cubicBezTo>
                  <a:cubicBezTo>
                    <a:pt x="85" y="907"/>
                    <a:pt x="85" y="907"/>
                    <a:pt x="85" y="907"/>
                  </a:cubicBezTo>
                  <a:cubicBezTo>
                    <a:pt x="85" y="907"/>
                    <a:pt x="85" y="907"/>
                    <a:pt x="85" y="907"/>
                  </a:cubicBezTo>
                  <a:cubicBezTo>
                    <a:pt x="86" y="907"/>
                    <a:pt x="86" y="907"/>
                    <a:pt x="86" y="907"/>
                  </a:cubicBezTo>
                  <a:cubicBezTo>
                    <a:pt x="86" y="907"/>
                    <a:pt x="85" y="907"/>
                    <a:pt x="85" y="907"/>
                  </a:cubicBezTo>
                  <a:cubicBezTo>
                    <a:pt x="86" y="907"/>
                    <a:pt x="86" y="907"/>
                    <a:pt x="86" y="906"/>
                  </a:cubicBezTo>
                  <a:cubicBezTo>
                    <a:pt x="86" y="906"/>
                    <a:pt x="86" y="906"/>
                    <a:pt x="86" y="906"/>
                  </a:cubicBezTo>
                  <a:cubicBezTo>
                    <a:pt x="86" y="906"/>
                    <a:pt x="86" y="906"/>
                    <a:pt x="86" y="906"/>
                  </a:cubicBezTo>
                  <a:cubicBezTo>
                    <a:pt x="86" y="905"/>
                    <a:pt x="87" y="904"/>
                    <a:pt x="87" y="904"/>
                  </a:cubicBezTo>
                  <a:cubicBezTo>
                    <a:pt x="87" y="904"/>
                    <a:pt x="86" y="904"/>
                    <a:pt x="86" y="905"/>
                  </a:cubicBezTo>
                  <a:cubicBezTo>
                    <a:pt x="86" y="905"/>
                    <a:pt x="86" y="905"/>
                    <a:pt x="85" y="906"/>
                  </a:cubicBezTo>
                  <a:cubicBezTo>
                    <a:pt x="85" y="906"/>
                    <a:pt x="85" y="906"/>
                    <a:pt x="84" y="906"/>
                  </a:cubicBezTo>
                  <a:cubicBezTo>
                    <a:pt x="84" y="905"/>
                    <a:pt x="84" y="905"/>
                    <a:pt x="83" y="905"/>
                  </a:cubicBezTo>
                  <a:cubicBezTo>
                    <a:pt x="83" y="906"/>
                    <a:pt x="83" y="906"/>
                    <a:pt x="83" y="906"/>
                  </a:cubicBezTo>
                  <a:cubicBezTo>
                    <a:pt x="83" y="906"/>
                    <a:pt x="84" y="906"/>
                    <a:pt x="84" y="906"/>
                  </a:cubicBezTo>
                  <a:cubicBezTo>
                    <a:pt x="84" y="906"/>
                    <a:pt x="84" y="906"/>
                    <a:pt x="84" y="906"/>
                  </a:cubicBezTo>
                  <a:cubicBezTo>
                    <a:pt x="84" y="907"/>
                    <a:pt x="84" y="907"/>
                    <a:pt x="84" y="907"/>
                  </a:cubicBezTo>
                  <a:cubicBezTo>
                    <a:pt x="84" y="907"/>
                    <a:pt x="83" y="907"/>
                    <a:pt x="83" y="908"/>
                  </a:cubicBezTo>
                  <a:cubicBezTo>
                    <a:pt x="83" y="909"/>
                    <a:pt x="82" y="910"/>
                    <a:pt x="82" y="910"/>
                  </a:cubicBezTo>
                  <a:cubicBezTo>
                    <a:pt x="82" y="910"/>
                    <a:pt x="82" y="910"/>
                    <a:pt x="82" y="910"/>
                  </a:cubicBezTo>
                  <a:cubicBezTo>
                    <a:pt x="81" y="910"/>
                    <a:pt x="81" y="911"/>
                    <a:pt x="82" y="911"/>
                  </a:cubicBezTo>
                  <a:cubicBezTo>
                    <a:pt x="82" y="911"/>
                    <a:pt x="81" y="911"/>
                    <a:pt x="81" y="912"/>
                  </a:cubicBezTo>
                  <a:cubicBezTo>
                    <a:pt x="81" y="911"/>
                    <a:pt x="81" y="911"/>
                    <a:pt x="80" y="912"/>
                  </a:cubicBezTo>
                  <a:close/>
                  <a:moveTo>
                    <a:pt x="83" y="897"/>
                  </a:moveTo>
                  <a:cubicBezTo>
                    <a:pt x="83" y="897"/>
                    <a:pt x="83" y="897"/>
                    <a:pt x="83" y="898"/>
                  </a:cubicBezTo>
                  <a:cubicBezTo>
                    <a:pt x="83" y="898"/>
                    <a:pt x="84" y="897"/>
                    <a:pt x="83" y="897"/>
                  </a:cubicBezTo>
                  <a:close/>
                  <a:moveTo>
                    <a:pt x="103" y="851"/>
                  </a:moveTo>
                  <a:cubicBezTo>
                    <a:pt x="103" y="851"/>
                    <a:pt x="103" y="851"/>
                    <a:pt x="103" y="851"/>
                  </a:cubicBezTo>
                  <a:cubicBezTo>
                    <a:pt x="103" y="851"/>
                    <a:pt x="103" y="851"/>
                    <a:pt x="103" y="851"/>
                  </a:cubicBezTo>
                  <a:cubicBezTo>
                    <a:pt x="104" y="850"/>
                    <a:pt x="103" y="850"/>
                    <a:pt x="103" y="850"/>
                  </a:cubicBezTo>
                  <a:cubicBezTo>
                    <a:pt x="103" y="850"/>
                    <a:pt x="103" y="850"/>
                    <a:pt x="103" y="850"/>
                  </a:cubicBezTo>
                  <a:cubicBezTo>
                    <a:pt x="103" y="850"/>
                    <a:pt x="103" y="850"/>
                    <a:pt x="103" y="850"/>
                  </a:cubicBezTo>
                  <a:cubicBezTo>
                    <a:pt x="103" y="850"/>
                    <a:pt x="103" y="850"/>
                    <a:pt x="103" y="851"/>
                  </a:cubicBezTo>
                  <a:cubicBezTo>
                    <a:pt x="103" y="851"/>
                    <a:pt x="103" y="851"/>
                    <a:pt x="103" y="851"/>
                  </a:cubicBezTo>
                  <a:close/>
                  <a:moveTo>
                    <a:pt x="108" y="848"/>
                  </a:moveTo>
                  <a:cubicBezTo>
                    <a:pt x="108" y="848"/>
                    <a:pt x="108" y="848"/>
                    <a:pt x="108" y="848"/>
                  </a:cubicBezTo>
                  <a:cubicBezTo>
                    <a:pt x="107" y="848"/>
                    <a:pt x="107" y="848"/>
                    <a:pt x="108" y="848"/>
                  </a:cubicBezTo>
                  <a:close/>
                  <a:moveTo>
                    <a:pt x="110" y="852"/>
                  </a:moveTo>
                  <a:cubicBezTo>
                    <a:pt x="111" y="852"/>
                    <a:pt x="111" y="852"/>
                    <a:pt x="112" y="852"/>
                  </a:cubicBezTo>
                  <a:cubicBezTo>
                    <a:pt x="112" y="852"/>
                    <a:pt x="111" y="851"/>
                    <a:pt x="111" y="851"/>
                  </a:cubicBezTo>
                  <a:cubicBezTo>
                    <a:pt x="112" y="850"/>
                    <a:pt x="113" y="848"/>
                    <a:pt x="113" y="848"/>
                  </a:cubicBezTo>
                  <a:cubicBezTo>
                    <a:pt x="115" y="845"/>
                    <a:pt x="113" y="847"/>
                    <a:pt x="111" y="851"/>
                  </a:cubicBezTo>
                  <a:cubicBezTo>
                    <a:pt x="111" y="851"/>
                    <a:pt x="111" y="851"/>
                    <a:pt x="111" y="851"/>
                  </a:cubicBezTo>
                  <a:cubicBezTo>
                    <a:pt x="111" y="851"/>
                    <a:pt x="111" y="851"/>
                    <a:pt x="111" y="851"/>
                  </a:cubicBezTo>
                  <a:cubicBezTo>
                    <a:pt x="111" y="850"/>
                    <a:pt x="111" y="850"/>
                    <a:pt x="112" y="849"/>
                  </a:cubicBezTo>
                  <a:cubicBezTo>
                    <a:pt x="112" y="847"/>
                    <a:pt x="112" y="848"/>
                    <a:pt x="111" y="849"/>
                  </a:cubicBezTo>
                  <a:cubicBezTo>
                    <a:pt x="111" y="850"/>
                    <a:pt x="110" y="850"/>
                    <a:pt x="110" y="850"/>
                  </a:cubicBezTo>
                  <a:cubicBezTo>
                    <a:pt x="110" y="850"/>
                    <a:pt x="110" y="850"/>
                    <a:pt x="110" y="850"/>
                  </a:cubicBezTo>
                  <a:cubicBezTo>
                    <a:pt x="110" y="850"/>
                    <a:pt x="110" y="851"/>
                    <a:pt x="110" y="851"/>
                  </a:cubicBezTo>
                  <a:cubicBezTo>
                    <a:pt x="108" y="855"/>
                    <a:pt x="109" y="855"/>
                    <a:pt x="110" y="852"/>
                  </a:cubicBezTo>
                  <a:close/>
                  <a:moveTo>
                    <a:pt x="107" y="836"/>
                  </a:moveTo>
                  <a:cubicBezTo>
                    <a:pt x="107" y="836"/>
                    <a:pt x="107" y="836"/>
                    <a:pt x="107" y="836"/>
                  </a:cubicBezTo>
                  <a:cubicBezTo>
                    <a:pt x="108" y="836"/>
                    <a:pt x="108" y="836"/>
                    <a:pt x="108" y="836"/>
                  </a:cubicBezTo>
                  <a:cubicBezTo>
                    <a:pt x="108" y="836"/>
                    <a:pt x="108" y="836"/>
                    <a:pt x="108" y="836"/>
                  </a:cubicBezTo>
                  <a:cubicBezTo>
                    <a:pt x="107" y="836"/>
                    <a:pt x="107" y="836"/>
                    <a:pt x="107" y="836"/>
                  </a:cubicBezTo>
                  <a:close/>
                  <a:moveTo>
                    <a:pt x="108" y="840"/>
                  </a:moveTo>
                  <a:cubicBezTo>
                    <a:pt x="108" y="839"/>
                    <a:pt x="107" y="840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lose/>
                  <a:moveTo>
                    <a:pt x="108" y="866"/>
                  </a:moveTo>
                  <a:cubicBezTo>
                    <a:pt x="108" y="867"/>
                    <a:pt x="108" y="867"/>
                    <a:pt x="108" y="867"/>
                  </a:cubicBezTo>
                  <a:cubicBezTo>
                    <a:pt x="110" y="866"/>
                    <a:pt x="110" y="865"/>
                    <a:pt x="110" y="864"/>
                  </a:cubicBezTo>
                  <a:cubicBezTo>
                    <a:pt x="109" y="863"/>
                    <a:pt x="108" y="863"/>
                    <a:pt x="108" y="863"/>
                  </a:cubicBezTo>
                  <a:cubicBezTo>
                    <a:pt x="107" y="864"/>
                    <a:pt x="107" y="864"/>
                    <a:pt x="107" y="865"/>
                  </a:cubicBezTo>
                  <a:cubicBezTo>
                    <a:pt x="107" y="865"/>
                    <a:pt x="107" y="865"/>
                    <a:pt x="107" y="865"/>
                  </a:cubicBezTo>
                  <a:cubicBezTo>
                    <a:pt x="107" y="866"/>
                    <a:pt x="107" y="866"/>
                    <a:pt x="107" y="866"/>
                  </a:cubicBezTo>
                  <a:cubicBezTo>
                    <a:pt x="107" y="866"/>
                    <a:pt x="107" y="866"/>
                    <a:pt x="107" y="866"/>
                  </a:cubicBezTo>
                  <a:cubicBezTo>
                    <a:pt x="107" y="866"/>
                    <a:pt x="107" y="867"/>
                    <a:pt x="108" y="866"/>
                  </a:cubicBezTo>
                  <a:close/>
                  <a:moveTo>
                    <a:pt x="963" y="621"/>
                  </a:moveTo>
                  <a:cubicBezTo>
                    <a:pt x="963" y="622"/>
                    <a:pt x="964" y="622"/>
                    <a:pt x="964" y="622"/>
                  </a:cubicBezTo>
                  <a:cubicBezTo>
                    <a:pt x="964" y="623"/>
                    <a:pt x="964" y="623"/>
                    <a:pt x="964" y="623"/>
                  </a:cubicBezTo>
                  <a:cubicBezTo>
                    <a:pt x="964" y="622"/>
                    <a:pt x="964" y="622"/>
                    <a:pt x="963" y="621"/>
                  </a:cubicBezTo>
                  <a:cubicBezTo>
                    <a:pt x="963" y="621"/>
                    <a:pt x="963" y="621"/>
                    <a:pt x="963" y="621"/>
                  </a:cubicBezTo>
                  <a:cubicBezTo>
                    <a:pt x="962" y="618"/>
                    <a:pt x="963" y="622"/>
                    <a:pt x="962" y="620"/>
                  </a:cubicBezTo>
                  <a:cubicBezTo>
                    <a:pt x="963" y="621"/>
                    <a:pt x="963" y="621"/>
                    <a:pt x="963" y="621"/>
                  </a:cubicBezTo>
                  <a:close/>
                  <a:moveTo>
                    <a:pt x="112" y="852"/>
                  </a:moveTo>
                  <a:cubicBezTo>
                    <a:pt x="109" y="858"/>
                    <a:pt x="110" y="857"/>
                    <a:pt x="112" y="853"/>
                  </a:cubicBezTo>
                  <a:cubicBezTo>
                    <a:pt x="112" y="853"/>
                    <a:pt x="112" y="853"/>
                    <a:pt x="113" y="853"/>
                  </a:cubicBezTo>
                  <a:cubicBezTo>
                    <a:pt x="112" y="853"/>
                    <a:pt x="112" y="853"/>
                    <a:pt x="112" y="853"/>
                  </a:cubicBezTo>
                  <a:cubicBezTo>
                    <a:pt x="113" y="852"/>
                    <a:pt x="113" y="852"/>
                    <a:pt x="113" y="851"/>
                  </a:cubicBezTo>
                  <a:cubicBezTo>
                    <a:pt x="114" y="850"/>
                    <a:pt x="113" y="851"/>
                    <a:pt x="112" y="852"/>
                  </a:cubicBezTo>
                  <a:close/>
                  <a:moveTo>
                    <a:pt x="114" y="850"/>
                  </a:moveTo>
                  <a:cubicBezTo>
                    <a:pt x="114" y="851"/>
                    <a:pt x="114" y="851"/>
                    <a:pt x="113" y="852"/>
                  </a:cubicBezTo>
                  <a:cubicBezTo>
                    <a:pt x="114" y="852"/>
                    <a:pt x="114" y="851"/>
                    <a:pt x="114" y="851"/>
                  </a:cubicBezTo>
                  <a:cubicBezTo>
                    <a:pt x="114" y="850"/>
                    <a:pt x="115" y="850"/>
                    <a:pt x="115" y="849"/>
                  </a:cubicBezTo>
                  <a:cubicBezTo>
                    <a:pt x="115" y="849"/>
                    <a:pt x="115" y="850"/>
                    <a:pt x="114" y="850"/>
                  </a:cubicBezTo>
                  <a:close/>
                  <a:moveTo>
                    <a:pt x="114" y="853"/>
                  </a:moveTo>
                  <a:cubicBezTo>
                    <a:pt x="114" y="853"/>
                    <a:pt x="114" y="853"/>
                    <a:pt x="114" y="853"/>
                  </a:cubicBezTo>
                  <a:cubicBezTo>
                    <a:pt x="113" y="853"/>
                    <a:pt x="113" y="853"/>
                    <a:pt x="114" y="854"/>
                  </a:cubicBezTo>
                  <a:cubicBezTo>
                    <a:pt x="114" y="853"/>
                    <a:pt x="114" y="854"/>
                    <a:pt x="114" y="853"/>
                  </a:cubicBezTo>
                  <a:close/>
                  <a:moveTo>
                    <a:pt x="103" y="861"/>
                  </a:moveTo>
                  <a:cubicBezTo>
                    <a:pt x="101" y="863"/>
                    <a:pt x="102" y="862"/>
                    <a:pt x="103" y="861"/>
                  </a:cubicBezTo>
                  <a:cubicBezTo>
                    <a:pt x="104" y="861"/>
                    <a:pt x="104" y="861"/>
                    <a:pt x="104" y="861"/>
                  </a:cubicBezTo>
                  <a:cubicBezTo>
                    <a:pt x="104" y="861"/>
                    <a:pt x="104" y="860"/>
                    <a:pt x="104" y="860"/>
                  </a:cubicBezTo>
                  <a:cubicBezTo>
                    <a:pt x="104" y="860"/>
                    <a:pt x="104" y="859"/>
                    <a:pt x="105" y="859"/>
                  </a:cubicBezTo>
                  <a:cubicBezTo>
                    <a:pt x="105" y="859"/>
                    <a:pt x="105" y="859"/>
                    <a:pt x="106" y="859"/>
                  </a:cubicBezTo>
                  <a:cubicBezTo>
                    <a:pt x="106" y="859"/>
                    <a:pt x="106" y="858"/>
                    <a:pt x="105" y="858"/>
                  </a:cubicBezTo>
                  <a:cubicBezTo>
                    <a:pt x="105" y="858"/>
                    <a:pt x="105" y="858"/>
                    <a:pt x="105" y="858"/>
                  </a:cubicBezTo>
                  <a:cubicBezTo>
                    <a:pt x="107" y="854"/>
                    <a:pt x="106" y="854"/>
                    <a:pt x="104" y="858"/>
                  </a:cubicBezTo>
                  <a:cubicBezTo>
                    <a:pt x="104" y="859"/>
                    <a:pt x="103" y="859"/>
                    <a:pt x="103" y="860"/>
                  </a:cubicBezTo>
                  <a:cubicBezTo>
                    <a:pt x="103" y="860"/>
                    <a:pt x="102" y="859"/>
                    <a:pt x="102" y="859"/>
                  </a:cubicBezTo>
                  <a:cubicBezTo>
                    <a:pt x="102" y="860"/>
                    <a:pt x="102" y="860"/>
                    <a:pt x="103" y="861"/>
                  </a:cubicBezTo>
                  <a:close/>
                  <a:moveTo>
                    <a:pt x="114" y="854"/>
                  </a:moveTo>
                  <a:cubicBezTo>
                    <a:pt x="114" y="854"/>
                    <a:pt x="113" y="855"/>
                    <a:pt x="114" y="854"/>
                  </a:cubicBezTo>
                  <a:close/>
                  <a:moveTo>
                    <a:pt x="100" y="844"/>
                  </a:moveTo>
                  <a:cubicBezTo>
                    <a:pt x="100" y="844"/>
                    <a:pt x="100" y="845"/>
                    <a:pt x="99" y="845"/>
                  </a:cubicBezTo>
                  <a:cubicBezTo>
                    <a:pt x="99" y="845"/>
                    <a:pt x="99" y="845"/>
                    <a:pt x="99" y="844"/>
                  </a:cubicBezTo>
                  <a:cubicBezTo>
                    <a:pt x="99" y="845"/>
                    <a:pt x="99" y="845"/>
                    <a:pt x="99" y="845"/>
                  </a:cubicBezTo>
                  <a:cubicBezTo>
                    <a:pt x="99" y="845"/>
                    <a:pt x="99" y="845"/>
                    <a:pt x="99" y="845"/>
                  </a:cubicBezTo>
                  <a:cubicBezTo>
                    <a:pt x="99" y="845"/>
                    <a:pt x="99" y="845"/>
                    <a:pt x="99" y="845"/>
                  </a:cubicBezTo>
                  <a:cubicBezTo>
                    <a:pt x="100" y="845"/>
                    <a:pt x="100" y="845"/>
                    <a:pt x="100" y="844"/>
                  </a:cubicBezTo>
                  <a:close/>
                  <a:moveTo>
                    <a:pt x="102" y="845"/>
                  </a:moveTo>
                  <a:cubicBezTo>
                    <a:pt x="102" y="845"/>
                    <a:pt x="102" y="845"/>
                    <a:pt x="101" y="845"/>
                  </a:cubicBezTo>
                  <a:cubicBezTo>
                    <a:pt x="101" y="845"/>
                    <a:pt x="101" y="845"/>
                    <a:pt x="101" y="845"/>
                  </a:cubicBezTo>
                  <a:cubicBezTo>
                    <a:pt x="101" y="845"/>
                    <a:pt x="101" y="845"/>
                    <a:pt x="101" y="846"/>
                  </a:cubicBezTo>
                  <a:cubicBezTo>
                    <a:pt x="101" y="845"/>
                    <a:pt x="102" y="845"/>
                    <a:pt x="102" y="845"/>
                  </a:cubicBezTo>
                  <a:close/>
                  <a:moveTo>
                    <a:pt x="98" y="842"/>
                  </a:moveTo>
                  <a:cubicBezTo>
                    <a:pt x="99" y="841"/>
                    <a:pt x="98" y="840"/>
                    <a:pt x="97" y="841"/>
                  </a:cubicBezTo>
                  <a:cubicBezTo>
                    <a:pt x="97" y="841"/>
                    <a:pt x="97" y="842"/>
                    <a:pt x="98" y="842"/>
                  </a:cubicBezTo>
                  <a:close/>
                  <a:moveTo>
                    <a:pt x="99" y="866"/>
                  </a:moveTo>
                  <a:cubicBezTo>
                    <a:pt x="99" y="866"/>
                    <a:pt x="99" y="867"/>
                    <a:pt x="99" y="867"/>
                  </a:cubicBezTo>
                  <a:cubicBezTo>
                    <a:pt x="99" y="867"/>
                    <a:pt x="100" y="868"/>
                    <a:pt x="100" y="868"/>
                  </a:cubicBezTo>
                  <a:cubicBezTo>
                    <a:pt x="102" y="867"/>
                    <a:pt x="102" y="866"/>
                    <a:pt x="102" y="865"/>
                  </a:cubicBezTo>
                  <a:cubicBezTo>
                    <a:pt x="101" y="864"/>
                    <a:pt x="100" y="864"/>
                    <a:pt x="100" y="865"/>
                  </a:cubicBezTo>
                  <a:cubicBezTo>
                    <a:pt x="99" y="865"/>
                    <a:pt x="99" y="866"/>
                    <a:pt x="99" y="866"/>
                  </a:cubicBezTo>
                  <a:close/>
                  <a:moveTo>
                    <a:pt x="100" y="847"/>
                  </a:moveTo>
                  <a:cubicBezTo>
                    <a:pt x="100" y="848"/>
                    <a:pt x="100" y="848"/>
                    <a:pt x="101" y="848"/>
                  </a:cubicBezTo>
                  <a:cubicBezTo>
                    <a:pt x="101" y="848"/>
                    <a:pt x="101" y="848"/>
                    <a:pt x="101" y="848"/>
                  </a:cubicBezTo>
                  <a:cubicBezTo>
                    <a:pt x="100" y="848"/>
                    <a:pt x="100" y="848"/>
                    <a:pt x="101" y="848"/>
                  </a:cubicBezTo>
                  <a:cubicBezTo>
                    <a:pt x="101" y="849"/>
                    <a:pt x="101" y="848"/>
                    <a:pt x="101" y="848"/>
                  </a:cubicBezTo>
                  <a:cubicBezTo>
                    <a:pt x="101" y="848"/>
                    <a:pt x="101" y="848"/>
                    <a:pt x="101" y="848"/>
                  </a:cubicBezTo>
                  <a:cubicBezTo>
                    <a:pt x="101" y="847"/>
                    <a:pt x="101" y="847"/>
                    <a:pt x="100" y="847"/>
                  </a:cubicBezTo>
                  <a:close/>
                  <a:moveTo>
                    <a:pt x="97" y="875"/>
                  </a:moveTo>
                  <a:cubicBezTo>
                    <a:pt x="97" y="876"/>
                    <a:pt x="97" y="876"/>
                    <a:pt x="97" y="876"/>
                  </a:cubicBezTo>
                  <a:cubicBezTo>
                    <a:pt x="98" y="876"/>
                    <a:pt x="98" y="876"/>
                    <a:pt x="98" y="876"/>
                  </a:cubicBezTo>
                  <a:cubicBezTo>
                    <a:pt x="98" y="876"/>
                    <a:pt x="98" y="876"/>
                    <a:pt x="98" y="876"/>
                  </a:cubicBezTo>
                  <a:cubicBezTo>
                    <a:pt x="98" y="877"/>
                    <a:pt x="97" y="878"/>
                    <a:pt x="98" y="878"/>
                  </a:cubicBezTo>
                  <a:cubicBezTo>
                    <a:pt x="99" y="878"/>
                    <a:pt x="99" y="878"/>
                    <a:pt x="99" y="877"/>
                  </a:cubicBezTo>
                  <a:cubicBezTo>
                    <a:pt x="99" y="877"/>
                    <a:pt x="99" y="877"/>
                    <a:pt x="99" y="878"/>
                  </a:cubicBezTo>
                  <a:cubicBezTo>
                    <a:pt x="100" y="877"/>
                    <a:pt x="100" y="877"/>
                    <a:pt x="99" y="876"/>
                  </a:cubicBezTo>
                  <a:cubicBezTo>
                    <a:pt x="99" y="876"/>
                    <a:pt x="99" y="876"/>
                    <a:pt x="99" y="876"/>
                  </a:cubicBezTo>
                  <a:cubicBezTo>
                    <a:pt x="100" y="877"/>
                    <a:pt x="100" y="877"/>
                    <a:pt x="100" y="877"/>
                  </a:cubicBezTo>
                  <a:cubicBezTo>
                    <a:pt x="100" y="877"/>
                    <a:pt x="100" y="877"/>
                    <a:pt x="100" y="877"/>
                  </a:cubicBezTo>
                  <a:cubicBezTo>
                    <a:pt x="100" y="877"/>
                    <a:pt x="100" y="877"/>
                    <a:pt x="100" y="877"/>
                  </a:cubicBezTo>
                  <a:cubicBezTo>
                    <a:pt x="100" y="877"/>
                    <a:pt x="100" y="876"/>
                    <a:pt x="100" y="876"/>
                  </a:cubicBezTo>
                  <a:cubicBezTo>
                    <a:pt x="100" y="876"/>
                    <a:pt x="100" y="876"/>
                    <a:pt x="100" y="876"/>
                  </a:cubicBezTo>
                  <a:cubicBezTo>
                    <a:pt x="100" y="876"/>
                    <a:pt x="100" y="876"/>
                    <a:pt x="100" y="876"/>
                  </a:cubicBezTo>
                  <a:cubicBezTo>
                    <a:pt x="100" y="876"/>
                    <a:pt x="100" y="875"/>
                    <a:pt x="101" y="875"/>
                  </a:cubicBezTo>
                  <a:cubicBezTo>
                    <a:pt x="102" y="875"/>
                    <a:pt x="102" y="873"/>
                    <a:pt x="102" y="872"/>
                  </a:cubicBezTo>
                  <a:cubicBezTo>
                    <a:pt x="102" y="871"/>
                    <a:pt x="101" y="871"/>
                    <a:pt x="100" y="872"/>
                  </a:cubicBezTo>
                  <a:cubicBezTo>
                    <a:pt x="100" y="872"/>
                    <a:pt x="100" y="873"/>
                    <a:pt x="100" y="873"/>
                  </a:cubicBezTo>
                  <a:cubicBezTo>
                    <a:pt x="99" y="873"/>
                    <a:pt x="98" y="874"/>
                    <a:pt x="98" y="875"/>
                  </a:cubicBezTo>
                  <a:cubicBezTo>
                    <a:pt x="97" y="875"/>
                    <a:pt x="97" y="875"/>
                    <a:pt x="97" y="875"/>
                  </a:cubicBezTo>
                  <a:cubicBezTo>
                    <a:pt x="97" y="875"/>
                    <a:pt x="97" y="876"/>
                    <a:pt x="97" y="875"/>
                  </a:cubicBezTo>
                  <a:close/>
                  <a:moveTo>
                    <a:pt x="104" y="843"/>
                  </a:moveTo>
                  <a:cubicBezTo>
                    <a:pt x="104" y="844"/>
                    <a:pt x="105" y="843"/>
                    <a:pt x="104" y="843"/>
                  </a:cubicBezTo>
                  <a:close/>
                  <a:moveTo>
                    <a:pt x="104" y="850"/>
                  </a:moveTo>
                  <a:cubicBezTo>
                    <a:pt x="104" y="849"/>
                    <a:pt x="104" y="849"/>
                    <a:pt x="103" y="850"/>
                  </a:cubicBezTo>
                  <a:cubicBezTo>
                    <a:pt x="104" y="850"/>
                    <a:pt x="104" y="850"/>
                    <a:pt x="104" y="850"/>
                  </a:cubicBezTo>
                  <a:close/>
                  <a:moveTo>
                    <a:pt x="104" y="850"/>
                  </a:moveTo>
                  <a:cubicBezTo>
                    <a:pt x="104" y="851"/>
                    <a:pt x="104" y="851"/>
                    <a:pt x="104" y="851"/>
                  </a:cubicBezTo>
                  <a:cubicBezTo>
                    <a:pt x="105" y="851"/>
                    <a:pt x="105" y="850"/>
                    <a:pt x="104" y="850"/>
                  </a:cubicBezTo>
                  <a:close/>
                  <a:moveTo>
                    <a:pt x="74" y="943"/>
                  </a:moveTo>
                  <a:cubicBezTo>
                    <a:pt x="74" y="943"/>
                    <a:pt x="74" y="943"/>
                    <a:pt x="74" y="943"/>
                  </a:cubicBezTo>
                  <a:cubicBezTo>
                    <a:pt x="74" y="943"/>
                    <a:pt x="73" y="943"/>
                    <a:pt x="73" y="943"/>
                  </a:cubicBezTo>
                  <a:cubicBezTo>
                    <a:pt x="73" y="943"/>
                    <a:pt x="73" y="943"/>
                    <a:pt x="73" y="943"/>
                  </a:cubicBezTo>
                  <a:cubicBezTo>
                    <a:pt x="73" y="943"/>
                    <a:pt x="74" y="943"/>
                    <a:pt x="74" y="943"/>
                  </a:cubicBezTo>
                  <a:close/>
                  <a:moveTo>
                    <a:pt x="103" y="845"/>
                  </a:moveTo>
                  <a:cubicBezTo>
                    <a:pt x="103" y="845"/>
                    <a:pt x="103" y="845"/>
                    <a:pt x="104" y="845"/>
                  </a:cubicBezTo>
                  <a:cubicBezTo>
                    <a:pt x="104" y="845"/>
                    <a:pt x="104" y="845"/>
                    <a:pt x="104" y="845"/>
                  </a:cubicBezTo>
                  <a:cubicBezTo>
                    <a:pt x="104" y="845"/>
                    <a:pt x="104" y="845"/>
                    <a:pt x="104" y="844"/>
                  </a:cubicBezTo>
                  <a:cubicBezTo>
                    <a:pt x="103" y="844"/>
                    <a:pt x="103" y="845"/>
                    <a:pt x="103" y="845"/>
                  </a:cubicBezTo>
                  <a:close/>
                  <a:moveTo>
                    <a:pt x="103" y="847"/>
                  </a:moveTo>
                  <a:cubicBezTo>
                    <a:pt x="103" y="848"/>
                    <a:pt x="103" y="848"/>
                    <a:pt x="104" y="848"/>
                  </a:cubicBezTo>
                  <a:cubicBezTo>
                    <a:pt x="104" y="847"/>
                    <a:pt x="104" y="848"/>
                    <a:pt x="104" y="847"/>
                  </a:cubicBezTo>
                  <a:cubicBezTo>
                    <a:pt x="104" y="847"/>
                    <a:pt x="104" y="847"/>
                    <a:pt x="104" y="847"/>
                  </a:cubicBezTo>
                  <a:cubicBezTo>
                    <a:pt x="104" y="847"/>
                    <a:pt x="103" y="847"/>
                    <a:pt x="103" y="847"/>
                  </a:cubicBezTo>
                  <a:close/>
                  <a:moveTo>
                    <a:pt x="82" y="903"/>
                  </a:moveTo>
                  <a:cubicBezTo>
                    <a:pt x="82" y="904"/>
                    <a:pt x="83" y="905"/>
                    <a:pt x="83" y="904"/>
                  </a:cubicBezTo>
                  <a:cubicBezTo>
                    <a:pt x="83" y="903"/>
                    <a:pt x="82" y="903"/>
                    <a:pt x="82" y="903"/>
                  </a:cubicBezTo>
                  <a:close/>
                  <a:moveTo>
                    <a:pt x="63" y="934"/>
                  </a:moveTo>
                  <a:cubicBezTo>
                    <a:pt x="63" y="934"/>
                    <a:pt x="63" y="934"/>
                    <a:pt x="63" y="934"/>
                  </a:cubicBezTo>
                  <a:cubicBezTo>
                    <a:pt x="64" y="934"/>
                    <a:pt x="64" y="934"/>
                    <a:pt x="64" y="934"/>
                  </a:cubicBezTo>
                  <a:cubicBezTo>
                    <a:pt x="64" y="934"/>
                    <a:pt x="64" y="934"/>
                    <a:pt x="63" y="934"/>
                  </a:cubicBezTo>
                  <a:cubicBezTo>
                    <a:pt x="63" y="934"/>
                    <a:pt x="63" y="934"/>
                    <a:pt x="63" y="934"/>
                  </a:cubicBezTo>
                  <a:close/>
                  <a:moveTo>
                    <a:pt x="61" y="939"/>
                  </a:moveTo>
                  <a:cubicBezTo>
                    <a:pt x="61" y="940"/>
                    <a:pt x="61" y="941"/>
                    <a:pt x="60" y="942"/>
                  </a:cubicBezTo>
                  <a:cubicBezTo>
                    <a:pt x="60" y="942"/>
                    <a:pt x="60" y="942"/>
                    <a:pt x="60" y="942"/>
                  </a:cubicBezTo>
                  <a:cubicBezTo>
                    <a:pt x="60" y="942"/>
                    <a:pt x="60" y="942"/>
                    <a:pt x="60" y="943"/>
                  </a:cubicBezTo>
                  <a:cubicBezTo>
                    <a:pt x="60" y="943"/>
                    <a:pt x="61" y="942"/>
                    <a:pt x="61" y="942"/>
                  </a:cubicBezTo>
                  <a:cubicBezTo>
                    <a:pt x="61" y="942"/>
                    <a:pt x="61" y="942"/>
                    <a:pt x="61" y="942"/>
                  </a:cubicBezTo>
                  <a:cubicBezTo>
                    <a:pt x="61" y="941"/>
                    <a:pt x="62" y="940"/>
                    <a:pt x="62" y="939"/>
                  </a:cubicBezTo>
                  <a:cubicBezTo>
                    <a:pt x="63" y="936"/>
                    <a:pt x="63" y="937"/>
                    <a:pt x="61" y="939"/>
                  </a:cubicBezTo>
                  <a:close/>
                  <a:moveTo>
                    <a:pt x="65" y="928"/>
                  </a:moveTo>
                  <a:cubicBezTo>
                    <a:pt x="64" y="928"/>
                    <a:pt x="65" y="929"/>
                    <a:pt x="66" y="929"/>
                  </a:cubicBezTo>
                  <a:cubicBezTo>
                    <a:pt x="66" y="929"/>
                    <a:pt x="66" y="929"/>
                    <a:pt x="66" y="928"/>
                  </a:cubicBezTo>
                  <a:cubicBezTo>
                    <a:pt x="66" y="928"/>
                    <a:pt x="65" y="928"/>
                    <a:pt x="65" y="928"/>
                  </a:cubicBezTo>
                  <a:close/>
                  <a:moveTo>
                    <a:pt x="62" y="943"/>
                  </a:moveTo>
                  <a:cubicBezTo>
                    <a:pt x="62" y="943"/>
                    <a:pt x="62" y="943"/>
                    <a:pt x="63" y="942"/>
                  </a:cubicBezTo>
                  <a:cubicBezTo>
                    <a:pt x="63" y="942"/>
                    <a:pt x="63" y="942"/>
                    <a:pt x="63" y="942"/>
                  </a:cubicBezTo>
                  <a:cubicBezTo>
                    <a:pt x="62" y="942"/>
                    <a:pt x="62" y="942"/>
                    <a:pt x="62" y="942"/>
                  </a:cubicBezTo>
                  <a:cubicBezTo>
                    <a:pt x="62" y="942"/>
                    <a:pt x="62" y="942"/>
                    <a:pt x="62" y="943"/>
                  </a:cubicBezTo>
                  <a:close/>
                  <a:moveTo>
                    <a:pt x="65" y="934"/>
                  </a:moveTo>
                  <a:cubicBezTo>
                    <a:pt x="66" y="934"/>
                    <a:pt x="66" y="933"/>
                    <a:pt x="66" y="933"/>
                  </a:cubicBezTo>
                  <a:cubicBezTo>
                    <a:pt x="66" y="932"/>
                    <a:pt x="67" y="932"/>
                    <a:pt x="67" y="931"/>
                  </a:cubicBezTo>
                  <a:cubicBezTo>
                    <a:pt x="67" y="931"/>
                    <a:pt x="66" y="932"/>
                    <a:pt x="66" y="932"/>
                  </a:cubicBezTo>
                  <a:cubicBezTo>
                    <a:pt x="66" y="932"/>
                    <a:pt x="66" y="933"/>
                    <a:pt x="65" y="934"/>
                  </a:cubicBezTo>
                  <a:close/>
                  <a:moveTo>
                    <a:pt x="61" y="929"/>
                  </a:moveTo>
                  <a:cubicBezTo>
                    <a:pt x="60" y="929"/>
                    <a:pt x="60" y="929"/>
                    <a:pt x="60" y="928"/>
                  </a:cubicBezTo>
                  <a:cubicBezTo>
                    <a:pt x="60" y="929"/>
                    <a:pt x="59" y="929"/>
                    <a:pt x="59" y="929"/>
                  </a:cubicBezTo>
                  <a:cubicBezTo>
                    <a:pt x="60" y="929"/>
                    <a:pt x="60" y="929"/>
                    <a:pt x="61" y="929"/>
                  </a:cubicBezTo>
                  <a:close/>
                  <a:moveTo>
                    <a:pt x="62" y="935"/>
                  </a:moveTo>
                  <a:cubicBezTo>
                    <a:pt x="61" y="936"/>
                    <a:pt x="61" y="936"/>
                    <a:pt x="61" y="937"/>
                  </a:cubicBezTo>
                  <a:cubicBezTo>
                    <a:pt x="62" y="936"/>
                    <a:pt x="63" y="936"/>
                    <a:pt x="62" y="935"/>
                  </a:cubicBezTo>
                  <a:close/>
                  <a:moveTo>
                    <a:pt x="63" y="948"/>
                  </a:moveTo>
                  <a:cubicBezTo>
                    <a:pt x="63" y="947"/>
                    <a:pt x="62" y="947"/>
                    <a:pt x="61" y="946"/>
                  </a:cubicBezTo>
                  <a:cubicBezTo>
                    <a:pt x="60" y="947"/>
                    <a:pt x="60" y="948"/>
                    <a:pt x="60" y="948"/>
                  </a:cubicBezTo>
                  <a:cubicBezTo>
                    <a:pt x="61" y="950"/>
                    <a:pt x="62" y="948"/>
                    <a:pt x="63" y="948"/>
                  </a:cubicBezTo>
                  <a:close/>
                  <a:moveTo>
                    <a:pt x="64" y="944"/>
                  </a:moveTo>
                  <a:cubicBezTo>
                    <a:pt x="64" y="944"/>
                    <a:pt x="62" y="945"/>
                    <a:pt x="62" y="946"/>
                  </a:cubicBezTo>
                  <a:cubicBezTo>
                    <a:pt x="63" y="946"/>
                    <a:pt x="65" y="946"/>
                    <a:pt x="64" y="944"/>
                  </a:cubicBezTo>
                  <a:close/>
                  <a:moveTo>
                    <a:pt x="60" y="946"/>
                  </a:moveTo>
                  <a:cubicBezTo>
                    <a:pt x="61" y="945"/>
                    <a:pt x="63" y="944"/>
                    <a:pt x="62" y="943"/>
                  </a:cubicBezTo>
                  <a:cubicBezTo>
                    <a:pt x="61" y="942"/>
                    <a:pt x="58" y="944"/>
                    <a:pt x="60" y="945"/>
                  </a:cubicBezTo>
                  <a:cubicBezTo>
                    <a:pt x="60" y="945"/>
                    <a:pt x="60" y="945"/>
                    <a:pt x="60" y="946"/>
                  </a:cubicBezTo>
                  <a:close/>
                  <a:moveTo>
                    <a:pt x="66" y="935"/>
                  </a:moveTo>
                  <a:cubicBezTo>
                    <a:pt x="66" y="935"/>
                    <a:pt x="65" y="934"/>
                    <a:pt x="65" y="935"/>
                  </a:cubicBezTo>
                  <a:cubicBezTo>
                    <a:pt x="65" y="936"/>
                    <a:pt x="66" y="935"/>
                    <a:pt x="66" y="935"/>
                  </a:cubicBezTo>
                  <a:close/>
                  <a:moveTo>
                    <a:pt x="62" y="927"/>
                  </a:moveTo>
                  <a:cubicBezTo>
                    <a:pt x="62" y="927"/>
                    <a:pt x="61" y="927"/>
                    <a:pt x="61" y="926"/>
                  </a:cubicBezTo>
                  <a:cubicBezTo>
                    <a:pt x="60" y="926"/>
                    <a:pt x="61" y="928"/>
                    <a:pt x="61" y="928"/>
                  </a:cubicBezTo>
                  <a:cubicBezTo>
                    <a:pt x="62" y="928"/>
                    <a:pt x="62" y="927"/>
                    <a:pt x="62" y="927"/>
                  </a:cubicBezTo>
                  <a:close/>
                  <a:moveTo>
                    <a:pt x="70" y="949"/>
                  </a:moveTo>
                  <a:cubicBezTo>
                    <a:pt x="70" y="949"/>
                    <a:pt x="70" y="948"/>
                    <a:pt x="69" y="948"/>
                  </a:cubicBezTo>
                  <a:cubicBezTo>
                    <a:pt x="69" y="948"/>
                    <a:pt x="69" y="948"/>
                    <a:pt x="69" y="948"/>
                  </a:cubicBezTo>
                  <a:cubicBezTo>
                    <a:pt x="69" y="948"/>
                    <a:pt x="69" y="948"/>
                    <a:pt x="69" y="948"/>
                  </a:cubicBezTo>
                  <a:cubicBezTo>
                    <a:pt x="68" y="949"/>
                    <a:pt x="69" y="949"/>
                    <a:pt x="69" y="949"/>
                  </a:cubicBezTo>
                  <a:cubicBezTo>
                    <a:pt x="69" y="949"/>
                    <a:pt x="69" y="949"/>
                    <a:pt x="69" y="948"/>
                  </a:cubicBezTo>
                  <a:cubicBezTo>
                    <a:pt x="69" y="949"/>
                    <a:pt x="70" y="949"/>
                    <a:pt x="70" y="949"/>
                  </a:cubicBezTo>
                  <a:cubicBezTo>
                    <a:pt x="70" y="949"/>
                    <a:pt x="70" y="949"/>
                    <a:pt x="70" y="949"/>
                  </a:cubicBezTo>
                  <a:close/>
                  <a:moveTo>
                    <a:pt x="66" y="943"/>
                  </a:moveTo>
                  <a:cubicBezTo>
                    <a:pt x="66" y="943"/>
                    <a:pt x="66" y="943"/>
                    <a:pt x="66" y="943"/>
                  </a:cubicBezTo>
                  <a:cubicBezTo>
                    <a:pt x="66" y="943"/>
                    <a:pt x="66" y="943"/>
                    <a:pt x="66" y="943"/>
                  </a:cubicBezTo>
                  <a:close/>
                  <a:moveTo>
                    <a:pt x="72" y="944"/>
                  </a:moveTo>
                  <a:cubicBezTo>
                    <a:pt x="72" y="944"/>
                    <a:pt x="72" y="944"/>
                    <a:pt x="72" y="943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lose/>
                  <a:moveTo>
                    <a:pt x="69" y="944"/>
                  </a:moveTo>
                  <a:cubicBezTo>
                    <a:pt x="68" y="943"/>
                    <a:pt x="68" y="943"/>
                    <a:pt x="67" y="942"/>
                  </a:cubicBezTo>
                  <a:cubicBezTo>
                    <a:pt x="67" y="943"/>
                    <a:pt x="67" y="943"/>
                    <a:pt x="67" y="943"/>
                  </a:cubicBezTo>
                  <a:cubicBezTo>
                    <a:pt x="67" y="943"/>
                    <a:pt x="67" y="943"/>
                    <a:pt x="66" y="943"/>
                  </a:cubicBezTo>
                  <a:cubicBezTo>
                    <a:pt x="66" y="943"/>
                    <a:pt x="65" y="944"/>
                    <a:pt x="65" y="944"/>
                  </a:cubicBezTo>
                  <a:cubicBezTo>
                    <a:pt x="66" y="945"/>
                    <a:pt x="66" y="945"/>
                    <a:pt x="67" y="945"/>
                  </a:cubicBezTo>
                  <a:cubicBezTo>
                    <a:pt x="67" y="945"/>
                    <a:pt x="67" y="945"/>
                    <a:pt x="67" y="945"/>
                  </a:cubicBezTo>
                  <a:cubicBezTo>
                    <a:pt x="67" y="945"/>
                    <a:pt x="67" y="945"/>
                    <a:pt x="67" y="945"/>
                  </a:cubicBezTo>
                  <a:cubicBezTo>
                    <a:pt x="67" y="944"/>
                    <a:pt x="68" y="944"/>
                    <a:pt x="68" y="944"/>
                  </a:cubicBezTo>
                  <a:cubicBezTo>
                    <a:pt x="68" y="944"/>
                    <a:pt x="68" y="944"/>
                    <a:pt x="68" y="944"/>
                  </a:cubicBezTo>
                  <a:cubicBezTo>
                    <a:pt x="69" y="944"/>
                    <a:pt x="69" y="944"/>
                    <a:pt x="69" y="944"/>
                  </a:cubicBezTo>
                  <a:close/>
                  <a:moveTo>
                    <a:pt x="63" y="926"/>
                  </a:moveTo>
                  <a:cubicBezTo>
                    <a:pt x="63" y="926"/>
                    <a:pt x="63" y="927"/>
                    <a:pt x="63" y="927"/>
                  </a:cubicBezTo>
                  <a:cubicBezTo>
                    <a:pt x="63" y="927"/>
                    <a:pt x="64" y="927"/>
                    <a:pt x="63" y="926"/>
                  </a:cubicBezTo>
                  <a:close/>
                  <a:moveTo>
                    <a:pt x="67" y="941"/>
                  </a:moveTo>
                  <a:cubicBezTo>
                    <a:pt x="67" y="940"/>
                    <a:pt x="67" y="939"/>
                    <a:pt x="66" y="939"/>
                  </a:cubicBezTo>
                  <a:cubicBezTo>
                    <a:pt x="66" y="939"/>
                    <a:pt x="65" y="940"/>
                    <a:pt x="65" y="940"/>
                  </a:cubicBezTo>
                  <a:cubicBezTo>
                    <a:pt x="66" y="940"/>
                    <a:pt x="66" y="940"/>
                    <a:pt x="67" y="941"/>
                  </a:cubicBezTo>
                  <a:close/>
                  <a:moveTo>
                    <a:pt x="64" y="928"/>
                  </a:moveTo>
                  <a:cubicBezTo>
                    <a:pt x="64" y="928"/>
                    <a:pt x="64" y="928"/>
                    <a:pt x="64" y="928"/>
                  </a:cubicBezTo>
                  <a:cubicBezTo>
                    <a:pt x="64" y="928"/>
                    <a:pt x="64" y="928"/>
                    <a:pt x="64" y="928"/>
                  </a:cubicBezTo>
                  <a:cubicBezTo>
                    <a:pt x="64" y="928"/>
                    <a:pt x="64" y="928"/>
                    <a:pt x="64" y="928"/>
                  </a:cubicBezTo>
                  <a:cubicBezTo>
                    <a:pt x="64" y="928"/>
                    <a:pt x="64" y="928"/>
                    <a:pt x="64" y="928"/>
                  </a:cubicBezTo>
                  <a:close/>
                  <a:moveTo>
                    <a:pt x="73" y="935"/>
                  </a:moveTo>
                  <a:cubicBezTo>
                    <a:pt x="73" y="935"/>
                    <a:pt x="74" y="935"/>
                    <a:pt x="73" y="935"/>
                  </a:cubicBezTo>
                  <a:cubicBezTo>
                    <a:pt x="73" y="935"/>
                    <a:pt x="73" y="936"/>
                    <a:pt x="73" y="935"/>
                  </a:cubicBezTo>
                  <a:close/>
                  <a:moveTo>
                    <a:pt x="60" y="952"/>
                  </a:moveTo>
                  <a:cubicBezTo>
                    <a:pt x="59" y="952"/>
                    <a:pt x="60" y="953"/>
                    <a:pt x="60" y="953"/>
                  </a:cubicBezTo>
                  <a:cubicBezTo>
                    <a:pt x="60" y="953"/>
                    <a:pt x="60" y="952"/>
                    <a:pt x="60" y="952"/>
                  </a:cubicBezTo>
                  <a:cubicBezTo>
                    <a:pt x="60" y="952"/>
                    <a:pt x="60" y="952"/>
                    <a:pt x="60" y="952"/>
                  </a:cubicBezTo>
                  <a:close/>
                  <a:moveTo>
                    <a:pt x="64" y="950"/>
                  </a:moveTo>
                  <a:cubicBezTo>
                    <a:pt x="65" y="950"/>
                    <a:pt x="67" y="948"/>
                    <a:pt x="67" y="947"/>
                  </a:cubicBezTo>
                  <a:cubicBezTo>
                    <a:pt x="67" y="947"/>
                    <a:pt x="66" y="947"/>
                    <a:pt x="66" y="947"/>
                  </a:cubicBezTo>
                  <a:cubicBezTo>
                    <a:pt x="65" y="947"/>
                    <a:pt x="63" y="948"/>
                    <a:pt x="64" y="949"/>
                  </a:cubicBezTo>
                  <a:cubicBezTo>
                    <a:pt x="64" y="949"/>
                    <a:pt x="64" y="950"/>
                    <a:pt x="64" y="950"/>
                  </a:cubicBezTo>
                  <a:close/>
                  <a:moveTo>
                    <a:pt x="62" y="932"/>
                  </a:moveTo>
                  <a:cubicBezTo>
                    <a:pt x="62" y="932"/>
                    <a:pt x="62" y="932"/>
                    <a:pt x="62" y="931"/>
                  </a:cubicBezTo>
                  <a:cubicBezTo>
                    <a:pt x="62" y="932"/>
                    <a:pt x="63" y="932"/>
                    <a:pt x="63" y="932"/>
                  </a:cubicBezTo>
                  <a:cubicBezTo>
                    <a:pt x="63" y="933"/>
                    <a:pt x="63" y="933"/>
                    <a:pt x="63" y="933"/>
                  </a:cubicBezTo>
                  <a:cubicBezTo>
                    <a:pt x="64" y="933"/>
                    <a:pt x="65" y="933"/>
                    <a:pt x="65" y="932"/>
                  </a:cubicBezTo>
                  <a:cubicBezTo>
                    <a:pt x="65" y="932"/>
                    <a:pt x="65" y="932"/>
                    <a:pt x="65" y="932"/>
                  </a:cubicBezTo>
                  <a:cubicBezTo>
                    <a:pt x="65" y="931"/>
                    <a:pt x="66" y="930"/>
                    <a:pt x="65" y="930"/>
                  </a:cubicBezTo>
                  <a:cubicBezTo>
                    <a:pt x="65" y="928"/>
                    <a:pt x="62" y="929"/>
                    <a:pt x="62" y="931"/>
                  </a:cubicBezTo>
                  <a:cubicBezTo>
                    <a:pt x="61" y="931"/>
                    <a:pt x="61" y="931"/>
                    <a:pt x="61" y="931"/>
                  </a:cubicBezTo>
                  <a:cubicBezTo>
                    <a:pt x="61" y="931"/>
                    <a:pt x="61" y="932"/>
                    <a:pt x="62" y="932"/>
                  </a:cubicBezTo>
                  <a:close/>
                  <a:moveTo>
                    <a:pt x="71" y="924"/>
                  </a:moveTo>
                  <a:cubicBezTo>
                    <a:pt x="71" y="924"/>
                    <a:pt x="71" y="924"/>
                    <a:pt x="71" y="924"/>
                  </a:cubicBezTo>
                  <a:cubicBezTo>
                    <a:pt x="71" y="923"/>
                    <a:pt x="71" y="925"/>
                    <a:pt x="71" y="924"/>
                  </a:cubicBezTo>
                  <a:close/>
                  <a:moveTo>
                    <a:pt x="69" y="924"/>
                  </a:moveTo>
                  <a:cubicBezTo>
                    <a:pt x="69" y="924"/>
                    <a:pt x="70" y="924"/>
                    <a:pt x="70" y="924"/>
                  </a:cubicBezTo>
                  <a:cubicBezTo>
                    <a:pt x="70" y="924"/>
                    <a:pt x="70" y="924"/>
                    <a:pt x="70" y="924"/>
                  </a:cubicBezTo>
                  <a:cubicBezTo>
                    <a:pt x="70" y="924"/>
                    <a:pt x="69" y="924"/>
                    <a:pt x="69" y="924"/>
                  </a:cubicBezTo>
                  <a:close/>
                  <a:moveTo>
                    <a:pt x="68" y="932"/>
                  </a:moveTo>
                  <a:cubicBezTo>
                    <a:pt x="68" y="932"/>
                    <a:pt x="68" y="932"/>
                    <a:pt x="68" y="932"/>
                  </a:cubicBezTo>
                  <a:cubicBezTo>
                    <a:pt x="68" y="932"/>
                    <a:pt x="67" y="932"/>
                    <a:pt x="67" y="933"/>
                  </a:cubicBezTo>
                  <a:cubicBezTo>
                    <a:pt x="67" y="933"/>
                    <a:pt x="68" y="933"/>
                    <a:pt x="68" y="933"/>
                  </a:cubicBezTo>
                  <a:cubicBezTo>
                    <a:pt x="68" y="933"/>
                    <a:pt x="68" y="933"/>
                    <a:pt x="68" y="933"/>
                  </a:cubicBezTo>
                  <a:cubicBezTo>
                    <a:pt x="68" y="933"/>
                    <a:pt x="69" y="933"/>
                    <a:pt x="69" y="932"/>
                  </a:cubicBezTo>
                  <a:cubicBezTo>
                    <a:pt x="69" y="932"/>
                    <a:pt x="69" y="932"/>
                    <a:pt x="68" y="932"/>
                  </a:cubicBezTo>
                  <a:close/>
                  <a:moveTo>
                    <a:pt x="68" y="935"/>
                  </a:moveTo>
                  <a:cubicBezTo>
                    <a:pt x="68" y="935"/>
                    <a:pt x="68" y="935"/>
                    <a:pt x="68" y="936"/>
                  </a:cubicBezTo>
                  <a:cubicBezTo>
                    <a:pt x="68" y="936"/>
                    <a:pt x="68" y="935"/>
                    <a:pt x="68" y="935"/>
                  </a:cubicBezTo>
                  <a:close/>
                  <a:moveTo>
                    <a:pt x="71" y="940"/>
                  </a:moveTo>
                  <a:cubicBezTo>
                    <a:pt x="72" y="940"/>
                    <a:pt x="72" y="940"/>
                    <a:pt x="72" y="940"/>
                  </a:cubicBezTo>
                  <a:cubicBezTo>
                    <a:pt x="72" y="940"/>
                    <a:pt x="71" y="940"/>
                    <a:pt x="71" y="940"/>
                  </a:cubicBezTo>
                  <a:cubicBezTo>
                    <a:pt x="71" y="940"/>
                    <a:pt x="71" y="940"/>
                    <a:pt x="71" y="940"/>
                  </a:cubicBezTo>
                  <a:cubicBezTo>
                    <a:pt x="71" y="940"/>
                    <a:pt x="71" y="940"/>
                    <a:pt x="71" y="940"/>
                  </a:cubicBezTo>
                  <a:close/>
                  <a:moveTo>
                    <a:pt x="73" y="906"/>
                  </a:moveTo>
                  <a:cubicBezTo>
                    <a:pt x="73" y="906"/>
                    <a:pt x="73" y="906"/>
                    <a:pt x="72" y="906"/>
                  </a:cubicBezTo>
                  <a:cubicBezTo>
                    <a:pt x="72" y="905"/>
                    <a:pt x="73" y="907"/>
                    <a:pt x="73" y="906"/>
                  </a:cubicBezTo>
                  <a:close/>
                  <a:moveTo>
                    <a:pt x="73" y="877"/>
                  </a:moveTo>
                  <a:cubicBezTo>
                    <a:pt x="72" y="877"/>
                    <a:pt x="72" y="877"/>
                    <a:pt x="72" y="877"/>
                  </a:cubicBezTo>
                  <a:cubicBezTo>
                    <a:pt x="72" y="877"/>
                    <a:pt x="72" y="877"/>
                    <a:pt x="72" y="877"/>
                  </a:cubicBezTo>
                  <a:cubicBezTo>
                    <a:pt x="72" y="877"/>
                    <a:pt x="72" y="877"/>
                    <a:pt x="73" y="877"/>
                  </a:cubicBezTo>
                  <a:close/>
                  <a:moveTo>
                    <a:pt x="69" y="938"/>
                  </a:moveTo>
                  <a:cubicBezTo>
                    <a:pt x="69" y="939"/>
                    <a:pt x="69" y="939"/>
                    <a:pt x="69" y="939"/>
                  </a:cubicBezTo>
                  <a:cubicBezTo>
                    <a:pt x="69" y="938"/>
                    <a:pt x="69" y="938"/>
                    <a:pt x="70" y="938"/>
                  </a:cubicBezTo>
                  <a:cubicBezTo>
                    <a:pt x="69" y="938"/>
                    <a:pt x="69" y="938"/>
                    <a:pt x="69" y="938"/>
                  </a:cubicBezTo>
                  <a:cubicBezTo>
                    <a:pt x="69" y="938"/>
                    <a:pt x="69" y="938"/>
                    <a:pt x="69" y="938"/>
                  </a:cubicBezTo>
                  <a:close/>
                  <a:moveTo>
                    <a:pt x="73" y="941"/>
                  </a:moveTo>
                  <a:cubicBezTo>
                    <a:pt x="73" y="940"/>
                    <a:pt x="71" y="941"/>
                    <a:pt x="72" y="942"/>
                  </a:cubicBezTo>
                  <a:cubicBezTo>
                    <a:pt x="73" y="942"/>
                    <a:pt x="73" y="942"/>
                    <a:pt x="73" y="941"/>
                  </a:cubicBezTo>
                  <a:close/>
                  <a:moveTo>
                    <a:pt x="72" y="923"/>
                  </a:moveTo>
                  <a:cubicBezTo>
                    <a:pt x="72" y="924"/>
                    <a:pt x="72" y="924"/>
                    <a:pt x="72" y="924"/>
                  </a:cubicBezTo>
                  <a:cubicBezTo>
                    <a:pt x="72" y="924"/>
                    <a:pt x="73" y="924"/>
                    <a:pt x="72" y="923"/>
                  </a:cubicBezTo>
                  <a:close/>
                  <a:moveTo>
                    <a:pt x="73" y="934"/>
                  </a:moveTo>
                  <a:cubicBezTo>
                    <a:pt x="73" y="934"/>
                    <a:pt x="72" y="934"/>
                    <a:pt x="72" y="933"/>
                  </a:cubicBezTo>
                  <a:cubicBezTo>
                    <a:pt x="72" y="934"/>
                    <a:pt x="72" y="934"/>
                    <a:pt x="72" y="934"/>
                  </a:cubicBezTo>
                  <a:cubicBezTo>
                    <a:pt x="72" y="934"/>
                    <a:pt x="72" y="934"/>
                    <a:pt x="72" y="934"/>
                  </a:cubicBezTo>
                  <a:cubicBezTo>
                    <a:pt x="72" y="934"/>
                    <a:pt x="73" y="934"/>
                    <a:pt x="73" y="934"/>
                  </a:cubicBezTo>
                  <a:close/>
                  <a:moveTo>
                    <a:pt x="68" y="942"/>
                  </a:moveTo>
                  <a:cubicBezTo>
                    <a:pt x="69" y="942"/>
                    <a:pt x="69" y="942"/>
                    <a:pt x="69" y="941"/>
                  </a:cubicBezTo>
                  <a:cubicBezTo>
                    <a:pt x="69" y="941"/>
                    <a:pt x="69" y="941"/>
                    <a:pt x="69" y="941"/>
                  </a:cubicBezTo>
                  <a:cubicBezTo>
                    <a:pt x="69" y="941"/>
                    <a:pt x="69" y="941"/>
                    <a:pt x="69" y="940"/>
                  </a:cubicBezTo>
                  <a:cubicBezTo>
                    <a:pt x="70" y="939"/>
                    <a:pt x="70" y="940"/>
                    <a:pt x="70" y="939"/>
                  </a:cubicBezTo>
                  <a:cubicBezTo>
                    <a:pt x="71" y="938"/>
                    <a:pt x="69" y="940"/>
                    <a:pt x="69" y="941"/>
                  </a:cubicBezTo>
                  <a:cubicBezTo>
                    <a:pt x="69" y="941"/>
                    <a:pt x="68" y="941"/>
                    <a:pt x="67" y="941"/>
                  </a:cubicBezTo>
                  <a:cubicBezTo>
                    <a:pt x="67" y="941"/>
                    <a:pt x="68" y="942"/>
                    <a:pt x="68" y="942"/>
                  </a:cubicBezTo>
                  <a:close/>
                  <a:moveTo>
                    <a:pt x="70" y="932"/>
                  </a:moveTo>
                  <a:cubicBezTo>
                    <a:pt x="71" y="932"/>
                    <a:pt x="71" y="932"/>
                    <a:pt x="71" y="932"/>
                  </a:cubicBezTo>
                  <a:cubicBezTo>
                    <a:pt x="71" y="932"/>
                    <a:pt x="71" y="932"/>
                    <a:pt x="71" y="932"/>
                  </a:cubicBezTo>
                  <a:cubicBezTo>
                    <a:pt x="71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lose/>
                  <a:moveTo>
                    <a:pt x="71" y="923"/>
                  </a:moveTo>
                  <a:cubicBezTo>
                    <a:pt x="72" y="923"/>
                    <a:pt x="70" y="922"/>
                    <a:pt x="71" y="923"/>
                  </a:cubicBezTo>
                  <a:close/>
                  <a:moveTo>
                    <a:pt x="71" y="900"/>
                  </a:moveTo>
                  <a:cubicBezTo>
                    <a:pt x="72" y="899"/>
                    <a:pt x="72" y="899"/>
                    <a:pt x="71" y="898"/>
                  </a:cubicBezTo>
                  <a:cubicBezTo>
                    <a:pt x="71" y="899"/>
                    <a:pt x="71" y="899"/>
                    <a:pt x="71" y="899"/>
                  </a:cubicBezTo>
                  <a:cubicBezTo>
                    <a:pt x="71" y="899"/>
                    <a:pt x="71" y="900"/>
                    <a:pt x="71" y="900"/>
                  </a:cubicBezTo>
                  <a:close/>
                  <a:moveTo>
                    <a:pt x="70" y="899"/>
                  </a:moveTo>
                  <a:cubicBezTo>
                    <a:pt x="69" y="900"/>
                    <a:pt x="70" y="900"/>
                    <a:pt x="70" y="900"/>
                  </a:cubicBezTo>
                  <a:cubicBezTo>
                    <a:pt x="70" y="900"/>
                    <a:pt x="70" y="900"/>
                    <a:pt x="70" y="899"/>
                  </a:cubicBezTo>
                  <a:close/>
                  <a:moveTo>
                    <a:pt x="70" y="934"/>
                  </a:moveTo>
                  <a:cubicBezTo>
                    <a:pt x="69" y="934"/>
                    <a:pt x="69" y="934"/>
                    <a:pt x="69" y="934"/>
                  </a:cubicBezTo>
                  <a:cubicBezTo>
                    <a:pt x="69" y="934"/>
                    <a:pt x="69" y="934"/>
                    <a:pt x="69" y="934"/>
                  </a:cubicBezTo>
                  <a:cubicBezTo>
                    <a:pt x="69" y="934"/>
                    <a:pt x="69" y="934"/>
                    <a:pt x="70" y="934"/>
                  </a:cubicBezTo>
                  <a:cubicBezTo>
                    <a:pt x="70" y="934"/>
                    <a:pt x="70" y="934"/>
                    <a:pt x="70" y="934"/>
                  </a:cubicBezTo>
                  <a:close/>
                  <a:moveTo>
                    <a:pt x="70" y="944"/>
                  </a:moveTo>
                  <a:cubicBezTo>
                    <a:pt x="70" y="944"/>
                    <a:pt x="70" y="943"/>
                    <a:pt x="70" y="943"/>
                  </a:cubicBezTo>
                  <a:cubicBezTo>
                    <a:pt x="70" y="943"/>
                    <a:pt x="70" y="943"/>
                    <a:pt x="70" y="943"/>
                  </a:cubicBezTo>
                  <a:cubicBezTo>
                    <a:pt x="69" y="943"/>
                    <a:pt x="69" y="943"/>
                    <a:pt x="69" y="944"/>
                  </a:cubicBezTo>
                  <a:cubicBezTo>
                    <a:pt x="69" y="944"/>
                    <a:pt x="69" y="944"/>
                    <a:pt x="69" y="944"/>
                  </a:cubicBezTo>
                  <a:cubicBezTo>
                    <a:pt x="69" y="944"/>
                    <a:pt x="70" y="944"/>
                    <a:pt x="70" y="944"/>
                  </a:cubicBezTo>
                  <a:cubicBezTo>
                    <a:pt x="70" y="944"/>
                    <a:pt x="70" y="944"/>
                    <a:pt x="70" y="944"/>
                  </a:cubicBezTo>
                  <a:cubicBezTo>
                    <a:pt x="70" y="944"/>
                    <a:pt x="70" y="944"/>
                    <a:pt x="70" y="944"/>
                  </a:cubicBezTo>
                  <a:cubicBezTo>
                    <a:pt x="70" y="944"/>
                    <a:pt x="70" y="944"/>
                    <a:pt x="70" y="944"/>
                  </a:cubicBezTo>
                  <a:close/>
                  <a:moveTo>
                    <a:pt x="70" y="931"/>
                  </a:moveTo>
                  <a:cubicBezTo>
                    <a:pt x="70" y="930"/>
                    <a:pt x="70" y="930"/>
                    <a:pt x="70" y="930"/>
                  </a:cubicBezTo>
                  <a:cubicBezTo>
                    <a:pt x="70" y="930"/>
                    <a:pt x="70" y="930"/>
                    <a:pt x="69" y="930"/>
                  </a:cubicBezTo>
                  <a:cubicBezTo>
                    <a:pt x="70" y="931"/>
                    <a:pt x="70" y="931"/>
                    <a:pt x="70" y="931"/>
                  </a:cubicBezTo>
                  <a:cubicBezTo>
                    <a:pt x="70" y="931"/>
                    <a:pt x="70" y="931"/>
                    <a:pt x="70" y="931"/>
                  </a:cubicBezTo>
                  <a:close/>
                  <a:moveTo>
                    <a:pt x="70" y="944"/>
                  </a:moveTo>
                  <a:cubicBezTo>
                    <a:pt x="69" y="944"/>
                    <a:pt x="69" y="944"/>
                    <a:pt x="69" y="944"/>
                  </a:cubicBezTo>
                  <a:cubicBezTo>
                    <a:pt x="69" y="944"/>
                    <a:pt x="69" y="944"/>
                    <a:pt x="70" y="944"/>
                  </a:cubicBezTo>
                  <a:close/>
                  <a:moveTo>
                    <a:pt x="110" y="841"/>
                  </a:moveTo>
                  <a:cubicBezTo>
                    <a:pt x="110" y="841"/>
                    <a:pt x="110" y="842"/>
                    <a:pt x="110" y="842"/>
                  </a:cubicBezTo>
                  <a:cubicBezTo>
                    <a:pt x="110" y="842"/>
                    <a:pt x="111" y="841"/>
                    <a:pt x="110" y="841"/>
                  </a:cubicBezTo>
                  <a:close/>
                  <a:moveTo>
                    <a:pt x="996" y="676"/>
                  </a:moveTo>
                  <a:cubicBezTo>
                    <a:pt x="997" y="676"/>
                    <a:pt x="999" y="680"/>
                    <a:pt x="998" y="678"/>
                  </a:cubicBezTo>
                  <a:cubicBezTo>
                    <a:pt x="996" y="674"/>
                    <a:pt x="994" y="673"/>
                    <a:pt x="996" y="676"/>
                  </a:cubicBezTo>
                  <a:close/>
                  <a:moveTo>
                    <a:pt x="998" y="674"/>
                  </a:moveTo>
                  <a:cubicBezTo>
                    <a:pt x="998" y="672"/>
                    <a:pt x="997" y="671"/>
                    <a:pt x="997" y="670"/>
                  </a:cubicBezTo>
                  <a:cubicBezTo>
                    <a:pt x="997" y="671"/>
                    <a:pt x="998" y="673"/>
                    <a:pt x="998" y="674"/>
                  </a:cubicBezTo>
                  <a:close/>
                  <a:moveTo>
                    <a:pt x="257" y="566"/>
                  </a:moveTo>
                  <a:cubicBezTo>
                    <a:pt x="257" y="566"/>
                    <a:pt x="257" y="566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lose/>
                  <a:moveTo>
                    <a:pt x="245" y="586"/>
                  </a:moveTo>
                  <a:cubicBezTo>
                    <a:pt x="245" y="587"/>
                    <a:pt x="244" y="588"/>
                    <a:pt x="244" y="589"/>
                  </a:cubicBezTo>
                  <a:cubicBezTo>
                    <a:pt x="244" y="589"/>
                    <a:pt x="244" y="588"/>
                    <a:pt x="245" y="588"/>
                  </a:cubicBezTo>
                  <a:cubicBezTo>
                    <a:pt x="245" y="587"/>
                    <a:pt x="246" y="586"/>
                    <a:pt x="245" y="586"/>
                  </a:cubicBezTo>
                  <a:close/>
                  <a:moveTo>
                    <a:pt x="249" y="570"/>
                  </a:moveTo>
                  <a:cubicBezTo>
                    <a:pt x="249" y="570"/>
                    <a:pt x="249" y="569"/>
                    <a:pt x="249" y="569"/>
                  </a:cubicBezTo>
                  <a:cubicBezTo>
                    <a:pt x="249" y="569"/>
                    <a:pt x="249" y="569"/>
                    <a:pt x="249" y="569"/>
                  </a:cubicBezTo>
                  <a:cubicBezTo>
                    <a:pt x="249" y="569"/>
                    <a:pt x="249" y="570"/>
                    <a:pt x="248" y="570"/>
                  </a:cubicBezTo>
                  <a:cubicBezTo>
                    <a:pt x="248" y="570"/>
                    <a:pt x="248" y="570"/>
                    <a:pt x="249" y="570"/>
                  </a:cubicBezTo>
                  <a:close/>
                  <a:moveTo>
                    <a:pt x="249" y="568"/>
                  </a:moveTo>
                  <a:cubicBezTo>
                    <a:pt x="249" y="568"/>
                    <a:pt x="249" y="568"/>
                    <a:pt x="250" y="568"/>
                  </a:cubicBezTo>
                  <a:cubicBezTo>
                    <a:pt x="249" y="568"/>
                    <a:pt x="249" y="568"/>
                    <a:pt x="249" y="568"/>
                  </a:cubicBezTo>
                  <a:close/>
                  <a:moveTo>
                    <a:pt x="249" y="569"/>
                  </a:moveTo>
                  <a:cubicBezTo>
                    <a:pt x="249" y="569"/>
                    <a:pt x="249" y="569"/>
                    <a:pt x="249" y="569"/>
                  </a:cubicBezTo>
                  <a:cubicBezTo>
                    <a:pt x="249" y="569"/>
                    <a:pt x="249" y="568"/>
                    <a:pt x="249" y="568"/>
                  </a:cubicBezTo>
                  <a:cubicBezTo>
                    <a:pt x="249" y="568"/>
                    <a:pt x="249" y="569"/>
                    <a:pt x="249" y="569"/>
                  </a:cubicBezTo>
                  <a:close/>
                  <a:moveTo>
                    <a:pt x="249" y="568"/>
                  </a:moveTo>
                  <a:cubicBezTo>
                    <a:pt x="249" y="568"/>
                    <a:pt x="249" y="568"/>
                    <a:pt x="249" y="568"/>
                  </a:cubicBezTo>
                  <a:cubicBezTo>
                    <a:pt x="249" y="568"/>
                    <a:pt x="249" y="568"/>
                    <a:pt x="249" y="568"/>
                  </a:cubicBezTo>
                  <a:close/>
                  <a:moveTo>
                    <a:pt x="250" y="568"/>
                  </a:moveTo>
                  <a:cubicBezTo>
                    <a:pt x="250" y="568"/>
                    <a:pt x="250" y="568"/>
                    <a:pt x="250" y="568"/>
                  </a:cubicBezTo>
                  <a:cubicBezTo>
                    <a:pt x="250" y="568"/>
                    <a:pt x="250" y="568"/>
                    <a:pt x="250" y="568"/>
                  </a:cubicBezTo>
                  <a:close/>
                  <a:moveTo>
                    <a:pt x="250" y="568"/>
                  </a:moveTo>
                  <a:cubicBezTo>
                    <a:pt x="250" y="568"/>
                    <a:pt x="250" y="567"/>
                    <a:pt x="250" y="567"/>
                  </a:cubicBezTo>
                  <a:cubicBezTo>
                    <a:pt x="250" y="567"/>
                    <a:pt x="250" y="568"/>
                    <a:pt x="250" y="568"/>
                  </a:cubicBezTo>
                  <a:close/>
                  <a:moveTo>
                    <a:pt x="248" y="592"/>
                  </a:moveTo>
                  <a:cubicBezTo>
                    <a:pt x="250" y="590"/>
                    <a:pt x="249" y="590"/>
                    <a:pt x="249" y="589"/>
                  </a:cubicBezTo>
                  <a:cubicBezTo>
                    <a:pt x="249" y="590"/>
                    <a:pt x="248" y="591"/>
                    <a:pt x="248" y="591"/>
                  </a:cubicBezTo>
                  <a:cubicBezTo>
                    <a:pt x="247" y="592"/>
                    <a:pt x="249" y="590"/>
                    <a:pt x="248" y="592"/>
                  </a:cubicBezTo>
                  <a:close/>
                  <a:moveTo>
                    <a:pt x="244" y="603"/>
                  </a:moveTo>
                  <a:cubicBezTo>
                    <a:pt x="245" y="602"/>
                    <a:pt x="245" y="602"/>
                    <a:pt x="246" y="600"/>
                  </a:cubicBezTo>
                  <a:cubicBezTo>
                    <a:pt x="246" y="600"/>
                    <a:pt x="246" y="600"/>
                    <a:pt x="246" y="600"/>
                  </a:cubicBezTo>
                  <a:cubicBezTo>
                    <a:pt x="246" y="600"/>
                    <a:pt x="246" y="600"/>
                    <a:pt x="246" y="600"/>
                  </a:cubicBezTo>
                  <a:cubicBezTo>
                    <a:pt x="246" y="600"/>
                    <a:pt x="246" y="600"/>
                    <a:pt x="246" y="600"/>
                  </a:cubicBezTo>
                  <a:cubicBezTo>
                    <a:pt x="246" y="599"/>
                    <a:pt x="246" y="599"/>
                    <a:pt x="246" y="599"/>
                  </a:cubicBezTo>
                  <a:cubicBezTo>
                    <a:pt x="245" y="601"/>
                    <a:pt x="245" y="601"/>
                    <a:pt x="244" y="603"/>
                  </a:cubicBezTo>
                  <a:cubicBezTo>
                    <a:pt x="244" y="602"/>
                    <a:pt x="245" y="601"/>
                    <a:pt x="244" y="603"/>
                  </a:cubicBezTo>
                  <a:close/>
                  <a:moveTo>
                    <a:pt x="998" y="689"/>
                  </a:moveTo>
                  <a:cubicBezTo>
                    <a:pt x="997" y="689"/>
                    <a:pt x="999" y="692"/>
                    <a:pt x="999" y="691"/>
                  </a:cubicBezTo>
                  <a:cubicBezTo>
                    <a:pt x="999" y="691"/>
                    <a:pt x="999" y="690"/>
                    <a:pt x="998" y="690"/>
                  </a:cubicBezTo>
                  <a:cubicBezTo>
                    <a:pt x="998" y="690"/>
                    <a:pt x="998" y="690"/>
                    <a:pt x="998" y="689"/>
                  </a:cubicBezTo>
                  <a:close/>
                  <a:moveTo>
                    <a:pt x="997" y="682"/>
                  </a:moveTo>
                  <a:cubicBezTo>
                    <a:pt x="997" y="682"/>
                    <a:pt x="997" y="682"/>
                    <a:pt x="997" y="682"/>
                  </a:cubicBezTo>
                  <a:cubicBezTo>
                    <a:pt x="997" y="682"/>
                    <a:pt x="997" y="682"/>
                    <a:pt x="997" y="682"/>
                  </a:cubicBezTo>
                  <a:cubicBezTo>
                    <a:pt x="997" y="683"/>
                    <a:pt x="997" y="683"/>
                    <a:pt x="998" y="683"/>
                  </a:cubicBezTo>
                  <a:cubicBezTo>
                    <a:pt x="997" y="682"/>
                    <a:pt x="997" y="682"/>
                    <a:pt x="997" y="682"/>
                  </a:cubicBezTo>
                  <a:cubicBezTo>
                    <a:pt x="997" y="681"/>
                    <a:pt x="996" y="680"/>
                    <a:pt x="996" y="679"/>
                  </a:cubicBezTo>
                  <a:cubicBezTo>
                    <a:pt x="995" y="678"/>
                    <a:pt x="995" y="679"/>
                    <a:pt x="996" y="680"/>
                  </a:cubicBezTo>
                  <a:cubicBezTo>
                    <a:pt x="996" y="680"/>
                    <a:pt x="996" y="680"/>
                    <a:pt x="996" y="680"/>
                  </a:cubicBezTo>
                  <a:cubicBezTo>
                    <a:pt x="996" y="681"/>
                    <a:pt x="996" y="681"/>
                    <a:pt x="997" y="682"/>
                  </a:cubicBezTo>
                  <a:close/>
                  <a:moveTo>
                    <a:pt x="998" y="682"/>
                  </a:moveTo>
                  <a:cubicBezTo>
                    <a:pt x="1001" y="687"/>
                    <a:pt x="1002" y="688"/>
                    <a:pt x="998" y="682"/>
                  </a:cubicBezTo>
                  <a:cubicBezTo>
                    <a:pt x="997" y="681"/>
                    <a:pt x="997" y="679"/>
                    <a:pt x="998" y="682"/>
                  </a:cubicBezTo>
                  <a:close/>
                  <a:moveTo>
                    <a:pt x="247" y="567"/>
                  </a:moveTo>
                  <a:cubicBezTo>
                    <a:pt x="247" y="567"/>
                    <a:pt x="247" y="567"/>
                    <a:pt x="247" y="567"/>
                  </a:cubicBezTo>
                  <a:cubicBezTo>
                    <a:pt x="246" y="567"/>
                    <a:pt x="246" y="568"/>
                    <a:pt x="246" y="568"/>
                  </a:cubicBezTo>
                  <a:cubicBezTo>
                    <a:pt x="246" y="568"/>
                    <a:pt x="246" y="569"/>
                    <a:pt x="246" y="569"/>
                  </a:cubicBezTo>
                  <a:cubicBezTo>
                    <a:pt x="246" y="568"/>
                    <a:pt x="247" y="567"/>
                    <a:pt x="247" y="567"/>
                  </a:cubicBezTo>
                  <a:close/>
                  <a:moveTo>
                    <a:pt x="247" y="567"/>
                  </a:moveTo>
                  <a:cubicBezTo>
                    <a:pt x="248" y="566"/>
                    <a:pt x="248" y="565"/>
                    <a:pt x="247" y="566"/>
                  </a:cubicBezTo>
                  <a:cubicBezTo>
                    <a:pt x="247" y="566"/>
                    <a:pt x="247" y="566"/>
                    <a:pt x="247" y="566"/>
                  </a:cubicBezTo>
                  <a:cubicBezTo>
                    <a:pt x="247" y="566"/>
                    <a:pt x="247" y="567"/>
                    <a:pt x="247" y="567"/>
                  </a:cubicBezTo>
                  <a:close/>
                  <a:moveTo>
                    <a:pt x="253" y="567"/>
                  </a:moveTo>
                  <a:cubicBezTo>
                    <a:pt x="253" y="567"/>
                    <a:pt x="253" y="568"/>
                    <a:pt x="252" y="568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2" y="569"/>
                    <a:pt x="252" y="569"/>
                    <a:pt x="252" y="569"/>
                  </a:cubicBezTo>
                  <a:cubicBezTo>
                    <a:pt x="252" y="569"/>
                    <a:pt x="252" y="569"/>
                    <a:pt x="252" y="569"/>
                  </a:cubicBezTo>
                  <a:cubicBezTo>
                    <a:pt x="252" y="568"/>
                    <a:pt x="253" y="568"/>
                    <a:pt x="253" y="567"/>
                  </a:cubicBezTo>
                  <a:close/>
                  <a:moveTo>
                    <a:pt x="255" y="569"/>
                  </a:moveTo>
                  <a:cubicBezTo>
                    <a:pt x="252" y="573"/>
                    <a:pt x="253" y="573"/>
                    <a:pt x="255" y="571"/>
                  </a:cubicBezTo>
                  <a:cubicBezTo>
                    <a:pt x="256" y="569"/>
                    <a:pt x="256" y="567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ubicBezTo>
                    <a:pt x="257" y="565"/>
                    <a:pt x="257" y="565"/>
                    <a:pt x="257" y="565"/>
                  </a:cubicBezTo>
                  <a:cubicBezTo>
                    <a:pt x="257" y="564"/>
                    <a:pt x="257" y="564"/>
                    <a:pt x="256" y="565"/>
                  </a:cubicBezTo>
                  <a:cubicBezTo>
                    <a:pt x="256" y="566"/>
                    <a:pt x="255" y="567"/>
                    <a:pt x="255" y="568"/>
                  </a:cubicBezTo>
                  <a:cubicBezTo>
                    <a:pt x="254" y="569"/>
                    <a:pt x="254" y="569"/>
                    <a:pt x="255" y="569"/>
                  </a:cubicBezTo>
                  <a:close/>
                  <a:moveTo>
                    <a:pt x="254" y="566"/>
                  </a:moveTo>
                  <a:cubicBezTo>
                    <a:pt x="254" y="566"/>
                    <a:pt x="254" y="567"/>
                    <a:pt x="254" y="567"/>
                  </a:cubicBezTo>
                  <a:cubicBezTo>
                    <a:pt x="254" y="567"/>
                    <a:pt x="253" y="567"/>
                    <a:pt x="253" y="568"/>
                  </a:cubicBezTo>
                  <a:cubicBezTo>
                    <a:pt x="254" y="567"/>
                    <a:pt x="254" y="567"/>
                    <a:pt x="254" y="566"/>
                  </a:cubicBezTo>
                  <a:cubicBezTo>
                    <a:pt x="254" y="566"/>
                    <a:pt x="254" y="566"/>
                    <a:pt x="254" y="566"/>
                  </a:cubicBezTo>
                  <a:cubicBezTo>
                    <a:pt x="254" y="567"/>
                    <a:pt x="253" y="567"/>
                    <a:pt x="253" y="568"/>
                  </a:cubicBezTo>
                  <a:cubicBezTo>
                    <a:pt x="253" y="567"/>
                    <a:pt x="253" y="567"/>
                    <a:pt x="254" y="566"/>
                  </a:cubicBezTo>
                  <a:close/>
                  <a:moveTo>
                    <a:pt x="987" y="644"/>
                  </a:moveTo>
                  <a:cubicBezTo>
                    <a:pt x="987" y="644"/>
                    <a:pt x="987" y="645"/>
                    <a:pt x="987" y="645"/>
                  </a:cubicBezTo>
                  <a:cubicBezTo>
                    <a:pt x="987" y="645"/>
                    <a:pt x="987" y="644"/>
                    <a:pt x="987" y="644"/>
                  </a:cubicBezTo>
                  <a:close/>
                  <a:moveTo>
                    <a:pt x="249" y="584"/>
                  </a:moveTo>
                  <a:cubicBezTo>
                    <a:pt x="248" y="586"/>
                    <a:pt x="249" y="585"/>
                    <a:pt x="249" y="583"/>
                  </a:cubicBezTo>
                  <a:cubicBezTo>
                    <a:pt x="249" y="583"/>
                    <a:pt x="249" y="583"/>
                    <a:pt x="249" y="584"/>
                  </a:cubicBezTo>
                  <a:close/>
                  <a:moveTo>
                    <a:pt x="250" y="568"/>
                  </a:moveTo>
                  <a:cubicBezTo>
                    <a:pt x="250" y="568"/>
                    <a:pt x="250" y="568"/>
                    <a:pt x="249" y="569"/>
                  </a:cubicBezTo>
                  <a:cubicBezTo>
                    <a:pt x="250" y="568"/>
                    <a:pt x="250" y="568"/>
                    <a:pt x="250" y="568"/>
                  </a:cubicBezTo>
                  <a:close/>
                  <a:moveTo>
                    <a:pt x="249" y="572"/>
                  </a:moveTo>
                  <a:cubicBezTo>
                    <a:pt x="248" y="574"/>
                    <a:pt x="249" y="574"/>
                    <a:pt x="250" y="571"/>
                  </a:cubicBezTo>
                  <a:cubicBezTo>
                    <a:pt x="251" y="570"/>
                    <a:pt x="251" y="569"/>
                    <a:pt x="251" y="569"/>
                  </a:cubicBezTo>
                  <a:cubicBezTo>
                    <a:pt x="251" y="569"/>
                    <a:pt x="251" y="569"/>
                    <a:pt x="251" y="569"/>
                  </a:cubicBezTo>
                  <a:cubicBezTo>
                    <a:pt x="251" y="569"/>
                    <a:pt x="251" y="569"/>
                    <a:pt x="251" y="568"/>
                  </a:cubicBezTo>
                  <a:cubicBezTo>
                    <a:pt x="250" y="569"/>
                    <a:pt x="250" y="571"/>
                    <a:pt x="249" y="572"/>
                  </a:cubicBezTo>
                  <a:close/>
                  <a:moveTo>
                    <a:pt x="250" y="567"/>
                  </a:moveTo>
                  <a:cubicBezTo>
                    <a:pt x="250" y="567"/>
                    <a:pt x="250" y="568"/>
                    <a:pt x="250" y="568"/>
                  </a:cubicBezTo>
                  <a:cubicBezTo>
                    <a:pt x="250" y="568"/>
                    <a:pt x="250" y="567"/>
                    <a:pt x="250" y="567"/>
                  </a:cubicBezTo>
                  <a:close/>
                  <a:moveTo>
                    <a:pt x="250" y="567"/>
                  </a:moveTo>
                  <a:cubicBezTo>
                    <a:pt x="250" y="567"/>
                    <a:pt x="250" y="567"/>
                    <a:pt x="250" y="567"/>
                  </a:cubicBezTo>
                  <a:cubicBezTo>
                    <a:pt x="250" y="567"/>
                    <a:pt x="250" y="567"/>
                    <a:pt x="250" y="567"/>
                  </a:cubicBezTo>
                  <a:close/>
                  <a:moveTo>
                    <a:pt x="247" y="567"/>
                  </a:moveTo>
                  <a:cubicBezTo>
                    <a:pt x="247" y="567"/>
                    <a:pt x="247" y="567"/>
                    <a:pt x="247" y="567"/>
                  </a:cubicBezTo>
                  <a:cubicBezTo>
                    <a:pt x="247" y="567"/>
                    <a:pt x="247" y="567"/>
                    <a:pt x="247" y="567"/>
                  </a:cubicBezTo>
                  <a:cubicBezTo>
                    <a:pt x="247" y="567"/>
                    <a:pt x="247" y="567"/>
                    <a:pt x="247" y="567"/>
                  </a:cubicBezTo>
                  <a:close/>
                  <a:moveTo>
                    <a:pt x="239" y="589"/>
                  </a:moveTo>
                  <a:cubicBezTo>
                    <a:pt x="239" y="590"/>
                    <a:pt x="241" y="586"/>
                    <a:pt x="239" y="589"/>
                  </a:cubicBezTo>
                  <a:close/>
                  <a:moveTo>
                    <a:pt x="240" y="593"/>
                  </a:moveTo>
                  <a:cubicBezTo>
                    <a:pt x="240" y="593"/>
                    <a:pt x="240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39" y="594"/>
                    <a:pt x="239" y="595"/>
                    <a:pt x="239" y="595"/>
                  </a:cubicBezTo>
                  <a:cubicBezTo>
                    <a:pt x="239" y="595"/>
                    <a:pt x="240" y="594"/>
                    <a:pt x="240" y="593"/>
                  </a:cubicBezTo>
                  <a:close/>
                  <a:moveTo>
                    <a:pt x="233" y="611"/>
                  </a:moveTo>
                  <a:cubicBezTo>
                    <a:pt x="234" y="610"/>
                    <a:pt x="235" y="608"/>
                    <a:pt x="236" y="607"/>
                  </a:cubicBezTo>
                  <a:cubicBezTo>
                    <a:pt x="236" y="606"/>
                    <a:pt x="234" y="609"/>
                    <a:pt x="233" y="611"/>
                  </a:cubicBezTo>
                  <a:close/>
                  <a:moveTo>
                    <a:pt x="237" y="596"/>
                  </a:moveTo>
                  <a:cubicBezTo>
                    <a:pt x="237" y="597"/>
                    <a:pt x="237" y="596"/>
                    <a:pt x="237" y="596"/>
                  </a:cubicBezTo>
                  <a:cubicBezTo>
                    <a:pt x="237" y="597"/>
                    <a:pt x="236" y="598"/>
                    <a:pt x="236" y="598"/>
                  </a:cubicBezTo>
                  <a:cubicBezTo>
                    <a:pt x="236" y="598"/>
                    <a:pt x="236" y="598"/>
                    <a:pt x="236" y="598"/>
                  </a:cubicBezTo>
                  <a:cubicBezTo>
                    <a:pt x="237" y="597"/>
                    <a:pt x="237" y="597"/>
                    <a:pt x="237" y="596"/>
                  </a:cubicBezTo>
                  <a:close/>
                  <a:moveTo>
                    <a:pt x="241" y="602"/>
                  </a:moveTo>
                  <a:cubicBezTo>
                    <a:pt x="241" y="602"/>
                    <a:pt x="240" y="603"/>
                    <a:pt x="240" y="603"/>
                  </a:cubicBezTo>
                  <a:cubicBezTo>
                    <a:pt x="240" y="603"/>
                    <a:pt x="240" y="603"/>
                    <a:pt x="240" y="603"/>
                  </a:cubicBezTo>
                  <a:cubicBezTo>
                    <a:pt x="240" y="603"/>
                    <a:pt x="241" y="602"/>
                    <a:pt x="241" y="602"/>
                  </a:cubicBezTo>
                  <a:close/>
                  <a:moveTo>
                    <a:pt x="240" y="603"/>
                  </a:moveTo>
                  <a:cubicBezTo>
                    <a:pt x="240" y="603"/>
                    <a:pt x="240" y="603"/>
                    <a:pt x="239" y="603"/>
                  </a:cubicBezTo>
                  <a:cubicBezTo>
                    <a:pt x="239" y="602"/>
                    <a:pt x="239" y="602"/>
                    <a:pt x="239" y="602"/>
                  </a:cubicBezTo>
                  <a:cubicBezTo>
                    <a:pt x="238" y="603"/>
                    <a:pt x="238" y="604"/>
                    <a:pt x="238" y="605"/>
                  </a:cubicBezTo>
                  <a:cubicBezTo>
                    <a:pt x="237" y="606"/>
                    <a:pt x="239" y="605"/>
                    <a:pt x="240" y="603"/>
                  </a:cubicBezTo>
                  <a:close/>
                  <a:moveTo>
                    <a:pt x="239" y="602"/>
                  </a:moveTo>
                  <a:cubicBezTo>
                    <a:pt x="239" y="602"/>
                    <a:pt x="239" y="602"/>
                    <a:pt x="239" y="602"/>
                  </a:cubicBezTo>
                  <a:cubicBezTo>
                    <a:pt x="239" y="602"/>
                    <a:pt x="239" y="602"/>
                    <a:pt x="239" y="601"/>
                  </a:cubicBezTo>
                  <a:cubicBezTo>
                    <a:pt x="239" y="602"/>
                    <a:pt x="239" y="602"/>
                    <a:pt x="239" y="602"/>
                  </a:cubicBezTo>
                  <a:close/>
                  <a:moveTo>
                    <a:pt x="988" y="650"/>
                  </a:moveTo>
                  <a:cubicBezTo>
                    <a:pt x="988" y="650"/>
                    <a:pt x="988" y="649"/>
                    <a:pt x="988" y="649"/>
                  </a:cubicBezTo>
                  <a:cubicBezTo>
                    <a:pt x="987" y="649"/>
                    <a:pt x="987" y="649"/>
                    <a:pt x="987" y="648"/>
                  </a:cubicBezTo>
                  <a:cubicBezTo>
                    <a:pt x="987" y="649"/>
                    <a:pt x="987" y="649"/>
                    <a:pt x="988" y="650"/>
                  </a:cubicBezTo>
                  <a:cubicBezTo>
                    <a:pt x="988" y="650"/>
                    <a:pt x="988" y="650"/>
                    <a:pt x="988" y="650"/>
                  </a:cubicBezTo>
                  <a:close/>
                  <a:moveTo>
                    <a:pt x="242" y="599"/>
                  </a:moveTo>
                  <a:cubicBezTo>
                    <a:pt x="242" y="600"/>
                    <a:pt x="242" y="600"/>
                    <a:pt x="242" y="600"/>
                  </a:cubicBezTo>
                  <a:cubicBezTo>
                    <a:pt x="242" y="600"/>
                    <a:pt x="242" y="600"/>
                    <a:pt x="242" y="600"/>
                  </a:cubicBezTo>
                  <a:cubicBezTo>
                    <a:pt x="242" y="600"/>
                    <a:pt x="242" y="600"/>
                    <a:pt x="242" y="599"/>
                  </a:cubicBezTo>
                  <a:close/>
                  <a:moveTo>
                    <a:pt x="240" y="602"/>
                  </a:moveTo>
                  <a:cubicBezTo>
                    <a:pt x="240" y="602"/>
                    <a:pt x="240" y="602"/>
                    <a:pt x="240" y="603"/>
                  </a:cubicBezTo>
                  <a:cubicBezTo>
                    <a:pt x="240" y="602"/>
                    <a:pt x="241" y="602"/>
                    <a:pt x="241" y="602"/>
                  </a:cubicBezTo>
                  <a:cubicBezTo>
                    <a:pt x="241" y="601"/>
                    <a:pt x="242" y="601"/>
                    <a:pt x="242" y="600"/>
                  </a:cubicBezTo>
                  <a:cubicBezTo>
                    <a:pt x="242" y="600"/>
                    <a:pt x="242" y="600"/>
                    <a:pt x="242" y="600"/>
                  </a:cubicBezTo>
                  <a:cubicBezTo>
                    <a:pt x="242" y="600"/>
                    <a:pt x="242" y="600"/>
                    <a:pt x="242" y="600"/>
                  </a:cubicBezTo>
                  <a:cubicBezTo>
                    <a:pt x="241" y="600"/>
                    <a:pt x="241" y="600"/>
                    <a:pt x="240" y="602"/>
                  </a:cubicBezTo>
                  <a:cubicBezTo>
                    <a:pt x="240" y="602"/>
                    <a:pt x="240" y="602"/>
                    <a:pt x="240" y="602"/>
                  </a:cubicBezTo>
                  <a:close/>
                  <a:moveTo>
                    <a:pt x="242" y="599"/>
                  </a:moveTo>
                  <a:cubicBezTo>
                    <a:pt x="242" y="599"/>
                    <a:pt x="243" y="599"/>
                    <a:pt x="243" y="598"/>
                  </a:cubicBezTo>
                  <a:cubicBezTo>
                    <a:pt x="243" y="599"/>
                    <a:pt x="242" y="599"/>
                    <a:pt x="242" y="599"/>
                  </a:cubicBezTo>
                  <a:close/>
                  <a:moveTo>
                    <a:pt x="242" y="599"/>
                  </a:moveTo>
                  <a:cubicBezTo>
                    <a:pt x="242" y="599"/>
                    <a:pt x="242" y="599"/>
                    <a:pt x="242" y="599"/>
                  </a:cubicBezTo>
                  <a:cubicBezTo>
                    <a:pt x="242" y="599"/>
                    <a:pt x="242" y="599"/>
                    <a:pt x="242" y="599"/>
                  </a:cubicBezTo>
                  <a:close/>
                  <a:moveTo>
                    <a:pt x="242" y="599"/>
                  </a:moveTo>
                  <a:cubicBezTo>
                    <a:pt x="242" y="598"/>
                    <a:pt x="242" y="598"/>
                    <a:pt x="243" y="598"/>
                  </a:cubicBezTo>
                  <a:cubicBezTo>
                    <a:pt x="243" y="598"/>
                    <a:pt x="243" y="598"/>
                    <a:pt x="243" y="598"/>
                  </a:cubicBezTo>
                  <a:cubicBezTo>
                    <a:pt x="243" y="598"/>
                    <a:pt x="243" y="598"/>
                    <a:pt x="243" y="597"/>
                  </a:cubicBezTo>
                  <a:cubicBezTo>
                    <a:pt x="243" y="597"/>
                    <a:pt x="243" y="598"/>
                    <a:pt x="242" y="599"/>
                  </a:cubicBezTo>
                  <a:close/>
                  <a:moveTo>
                    <a:pt x="243" y="598"/>
                  </a:moveTo>
                  <a:cubicBezTo>
                    <a:pt x="243" y="598"/>
                    <a:pt x="243" y="598"/>
                    <a:pt x="243" y="598"/>
                  </a:cubicBezTo>
                  <a:cubicBezTo>
                    <a:pt x="243" y="598"/>
                    <a:pt x="243" y="598"/>
                    <a:pt x="243" y="598"/>
                  </a:cubicBezTo>
                  <a:close/>
                  <a:moveTo>
                    <a:pt x="240" y="594"/>
                  </a:move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lose/>
                  <a:moveTo>
                    <a:pt x="1000" y="692"/>
                  </a:moveTo>
                  <a:cubicBezTo>
                    <a:pt x="1000" y="691"/>
                    <a:pt x="999" y="690"/>
                    <a:pt x="1000" y="692"/>
                  </a:cubicBezTo>
                  <a:cubicBezTo>
                    <a:pt x="1000" y="693"/>
                    <a:pt x="1000" y="693"/>
                    <a:pt x="1001" y="693"/>
                  </a:cubicBezTo>
                  <a:cubicBezTo>
                    <a:pt x="1001" y="694"/>
                    <a:pt x="1001" y="694"/>
                    <a:pt x="1001" y="694"/>
                  </a:cubicBezTo>
                  <a:cubicBezTo>
                    <a:pt x="1001" y="694"/>
                    <a:pt x="1001" y="693"/>
                    <a:pt x="1001" y="693"/>
                  </a:cubicBezTo>
                  <a:cubicBezTo>
                    <a:pt x="1001" y="693"/>
                    <a:pt x="1001" y="692"/>
                    <a:pt x="1000" y="692"/>
                  </a:cubicBezTo>
                  <a:close/>
                  <a:moveTo>
                    <a:pt x="244" y="599"/>
                  </a:moveTo>
                  <a:cubicBezTo>
                    <a:pt x="244" y="599"/>
                    <a:pt x="244" y="599"/>
                    <a:pt x="244" y="598"/>
                  </a:cubicBezTo>
                  <a:cubicBezTo>
                    <a:pt x="244" y="599"/>
                    <a:pt x="244" y="599"/>
                    <a:pt x="244" y="599"/>
                  </a:cubicBezTo>
                  <a:cubicBezTo>
                    <a:pt x="244" y="599"/>
                    <a:pt x="244" y="599"/>
                    <a:pt x="244" y="599"/>
                  </a:cubicBezTo>
                  <a:close/>
                  <a:moveTo>
                    <a:pt x="244" y="598"/>
                  </a:moveTo>
                  <a:cubicBezTo>
                    <a:pt x="244" y="598"/>
                    <a:pt x="244" y="598"/>
                    <a:pt x="244" y="598"/>
                  </a:cubicBezTo>
                  <a:cubicBezTo>
                    <a:pt x="244" y="598"/>
                    <a:pt x="244" y="598"/>
                    <a:pt x="244" y="599"/>
                  </a:cubicBezTo>
                  <a:cubicBezTo>
                    <a:pt x="244" y="599"/>
                    <a:pt x="244" y="599"/>
                    <a:pt x="243" y="599"/>
                  </a:cubicBezTo>
                  <a:cubicBezTo>
                    <a:pt x="244" y="599"/>
                    <a:pt x="244" y="599"/>
                    <a:pt x="244" y="599"/>
                  </a:cubicBezTo>
                  <a:cubicBezTo>
                    <a:pt x="244" y="599"/>
                    <a:pt x="244" y="599"/>
                    <a:pt x="244" y="599"/>
                  </a:cubicBezTo>
                  <a:cubicBezTo>
                    <a:pt x="244" y="598"/>
                    <a:pt x="244" y="598"/>
                    <a:pt x="244" y="598"/>
                  </a:cubicBezTo>
                  <a:close/>
                  <a:moveTo>
                    <a:pt x="244" y="598"/>
                  </a:moveTo>
                  <a:cubicBezTo>
                    <a:pt x="244" y="598"/>
                    <a:pt x="244" y="598"/>
                    <a:pt x="244" y="598"/>
                  </a:cubicBezTo>
                  <a:cubicBezTo>
                    <a:pt x="244" y="598"/>
                    <a:pt x="244" y="598"/>
                    <a:pt x="245" y="598"/>
                  </a:cubicBezTo>
                  <a:cubicBezTo>
                    <a:pt x="245" y="596"/>
                    <a:pt x="245" y="596"/>
                    <a:pt x="244" y="597"/>
                  </a:cubicBezTo>
                  <a:cubicBezTo>
                    <a:pt x="244" y="597"/>
                    <a:pt x="244" y="598"/>
                    <a:pt x="244" y="598"/>
                  </a:cubicBezTo>
                  <a:cubicBezTo>
                    <a:pt x="244" y="598"/>
                    <a:pt x="244" y="598"/>
                    <a:pt x="244" y="598"/>
                  </a:cubicBezTo>
                  <a:cubicBezTo>
                    <a:pt x="244" y="598"/>
                    <a:pt x="244" y="598"/>
                    <a:pt x="244" y="598"/>
                  </a:cubicBezTo>
                  <a:close/>
                  <a:moveTo>
                    <a:pt x="1000" y="689"/>
                  </a:moveTo>
                  <a:cubicBezTo>
                    <a:pt x="1000" y="688"/>
                    <a:pt x="1000" y="687"/>
                    <a:pt x="999" y="686"/>
                  </a:cubicBezTo>
                  <a:cubicBezTo>
                    <a:pt x="999" y="685"/>
                    <a:pt x="997" y="684"/>
                    <a:pt x="998" y="685"/>
                  </a:cubicBezTo>
                  <a:cubicBezTo>
                    <a:pt x="999" y="687"/>
                    <a:pt x="1000" y="689"/>
                    <a:pt x="1000" y="689"/>
                  </a:cubicBezTo>
                  <a:close/>
                  <a:moveTo>
                    <a:pt x="1004" y="700"/>
                  </a:moveTo>
                  <a:cubicBezTo>
                    <a:pt x="1004" y="701"/>
                    <a:pt x="1005" y="701"/>
                    <a:pt x="1004" y="700"/>
                  </a:cubicBezTo>
                  <a:cubicBezTo>
                    <a:pt x="1004" y="699"/>
                    <a:pt x="1003" y="699"/>
                    <a:pt x="1004" y="700"/>
                  </a:cubicBezTo>
                  <a:close/>
                  <a:moveTo>
                    <a:pt x="1004" y="694"/>
                  </a:moveTo>
                  <a:cubicBezTo>
                    <a:pt x="1004" y="693"/>
                    <a:pt x="1005" y="695"/>
                    <a:pt x="1004" y="692"/>
                  </a:cubicBezTo>
                  <a:cubicBezTo>
                    <a:pt x="1003" y="692"/>
                    <a:pt x="1002" y="691"/>
                    <a:pt x="1004" y="694"/>
                  </a:cubicBezTo>
                  <a:close/>
                  <a:moveTo>
                    <a:pt x="982" y="655"/>
                  </a:moveTo>
                  <a:cubicBezTo>
                    <a:pt x="983" y="657"/>
                    <a:pt x="982" y="658"/>
                    <a:pt x="985" y="662"/>
                  </a:cubicBezTo>
                  <a:cubicBezTo>
                    <a:pt x="985" y="663"/>
                    <a:pt x="986" y="665"/>
                    <a:pt x="987" y="665"/>
                  </a:cubicBezTo>
                  <a:cubicBezTo>
                    <a:pt x="987" y="666"/>
                    <a:pt x="987" y="666"/>
                    <a:pt x="987" y="666"/>
                  </a:cubicBezTo>
                  <a:cubicBezTo>
                    <a:pt x="987" y="667"/>
                    <a:pt x="988" y="668"/>
                    <a:pt x="988" y="668"/>
                  </a:cubicBezTo>
                  <a:cubicBezTo>
                    <a:pt x="988" y="667"/>
                    <a:pt x="988" y="667"/>
                    <a:pt x="988" y="667"/>
                  </a:cubicBezTo>
                  <a:cubicBezTo>
                    <a:pt x="988" y="667"/>
                    <a:pt x="988" y="667"/>
                    <a:pt x="988" y="667"/>
                  </a:cubicBezTo>
                  <a:cubicBezTo>
                    <a:pt x="988" y="665"/>
                    <a:pt x="984" y="657"/>
                    <a:pt x="982" y="655"/>
                  </a:cubicBezTo>
                  <a:close/>
                  <a:moveTo>
                    <a:pt x="1001" y="692"/>
                  </a:moveTo>
                  <a:cubicBezTo>
                    <a:pt x="1002" y="694"/>
                    <a:pt x="1003" y="694"/>
                    <a:pt x="1002" y="692"/>
                  </a:cubicBezTo>
                  <a:cubicBezTo>
                    <a:pt x="1001" y="691"/>
                    <a:pt x="1001" y="691"/>
                    <a:pt x="1001" y="692"/>
                  </a:cubicBezTo>
                  <a:close/>
                  <a:moveTo>
                    <a:pt x="243" y="588"/>
                  </a:moveTo>
                  <a:cubicBezTo>
                    <a:pt x="244" y="587"/>
                    <a:pt x="244" y="587"/>
                    <a:pt x="244" y="587"/>
                  </a:cubicBezTo>
                  <a:cubicBezTo>
                    <a:pt x="243" y="588"/>
                    <a:pt x="242" y="589"/>
                    <a:pt x="243" y="588"/>
                  </a:cubicBezTo>
                  <a:close/>
                  <a:moveTo>
                    <a:pt x="1002" y="699"/>
                  </a:moveTo>
                  <a:cubicBezTo>
                    <a:pt x="1003" y="702"/>
                    <a:pt x="1004" y="702"/>
                    <a:pt x="1004" y="702"/>
                  </a:cubicBezTo>
                  <a:cubicBezTo>
                    <a:pt x="1002" y="699"/>
                    <a:pt x="1002" y="699"/>
                    <a:pt x="1002" y="699"/>
                  </a:cubicBezTo>
                  <a:close/>
                  <a:moveTo>
                    <a:pt x="208" y="690"/>
                  </a:moveTo>
                  <a:cubicBezTo>
                    <a:pt x="208" y="689"/>
                    <a:pt x="209" y="687"/>
                    <a:pt x="210" y="685"/>
                  </a:cubicBezTo>
                  <a:cubicBezTo>
                    <a:pt x="210" y="685"/>
                    <a:pt x="210" y="685"/>
                    <a:pt x="210" y="685"/>
                  </a:cubicBezTo>
                  <a:cubicBezTo>
                    <a:pt x="210" y="685"/>
                    <a:pt x="210" y="685"/>
                    <a:pt x="210" y="686"/>
                  </a:cubicBezTo>
                  <a:cubicBezTo>
                    <a:pt x="209" y="687"/>
                    <a:pt x="207" y="689"/>
                    <a:pt x="205" y="693"/>
                  </a:cubicBezTo>
                  <a:cubicBezTo>
                    <a:pt x="205" y="694"/>
                    <a:pt x="208" y="689"/>
                    <a:pt x="208" y="690"/>
                  </a:cubicBezTo>
                  <a:close/>
                  <a:moveTo>
                    <a:pt x="990" y="685"/>
                  </a:moveTo>
                  <a:cubicBezTo>
                    <a:pt x="991" y="686"/>
                    <a:pt x="991" y="685"/>
                    <a:pt x="991" y="685"/>
                  </a:cubicBezTo>
                  <a:cubicBezTo>
                    <a:pt x="988" y="679"/>
                    <a:pt x="986" y="679"/>
                    <a:pt x="990" y="685"/>
                  </a:cubicBezTo>
                  <a:close/>
                  <a:moveTo>
                    <a:pt x="201" y="712"/>
                  </a:moveTo>
                  <a:cubicBezTo>
                    <a:pt x="201" y="712"/>
                    <a:pt x="200" y="713"/>
                    <a:pt x="200" y="713"/>
                  </a:cubicBezTo>
                  <a:cubicBezTo>
                    <a:pt x="201" y="713"/>
                    <a:pt x="201" y="713"/>
                    <a:pt x="201" y="713"/>
                  </a:cubicBezTo>
                  <a:cubicBezTo>
                    <a:pt x="201" y="712"/>
                    <a:pt x="202" y="710"/>
                    <a:pt x="201" y="712"/>
                  </a:cubicBezTo>
                  <a:close/>
                  <a:moveTo>
                    <a:pt x="200" y="713"/>
                  </a:moveTo>
                  <a:cubicBezTo>
                    <a:pt x="200" y="714"/>
                    <a:pt x="200" y="713"/>
                    <a:pt x="201" y="713"/>
                  </a:cubicBezTo>
                  <a:cubicBezTo>
                    <a:pt x="200" y="713"/>
                    <a:pt x="200" y="714"/>
                    <a:pt x="200" y="713"/>
                  </a:cubicBezTo>
                  <a:close/>
                  <a:moveTo>
                    <a:pt x="996" y="687"/>
                  </a:moveTo>
                  <a:cubicBezTo>
                    <a:pt x="996" y="687"/>
                    <a:pt x="995" y="685"/>
                    <a:pt x="994" y="683"/>
                  </a:cubicBezTo>
                  <a:cubicBezTo>
                    <a:pt x="994" y="683"/>
                    <a:pt x="993" y="683"/>
                    <a:pt x="996" y="687"/>
                  </a:cubicBezTo>
                  <a:close/>
                  <a:moveTo>
                    <a:pt x="989" y="676"/>
                  </a:moveTo>
                  <a:cubicBezTo>
                    <a:pt x="989" y="676"/>
                    <a:pt x="988" y="676"/>
                    <a:pt x="988" y="676"/>
                  </a:cubicBezTo>
                  <a:cubicBezTo>
                    <a:pt x="989" y="676"/>
                    <a:pt x="989" y="677"/>
                    <a:pt x="989" y="678"/>
                  </a:cubicBezTo>
                  <a:cubicBezTo>
                    <a:pt x="989" y="678"/>
                    <a:pt x="990" y="678"/>
                    <a:pt x="990" y="678"/>
                  </a:cubicBezTo>
                  <a:cubicBezTo>
                    <a:pt x="989" y="677"/>
                    <a:pt x="989" y="677"/>
                    <a:pt x="989" y="676"/>
                  </a:cubicBezTo>
                  <a:close/>
                  <a:moveTo>
                    <a:pt x="992" y="672"/>
                  </a:moveTo>
                  <a:cubicBezTo>
                    <a:pt x="992" y="672"/>
                    <a:pt x="993" y="673"/>
                    <a:pt x="993" y="674"/>
                  </a:cubicBezTo>
                  <a:cubicBezTo>
                    <a:pt x="993" y="674"/>
                    <a:pt x="993" y="674"/>
                    <a:pt x="994" y="674"/>
                  </a:cubicBezTo>
                  <a:cubicBezTo>
                    <a:pt x="993" y="674"/>
                    <a:pt x="993" y="673"/>
                    <a:pt x="992" y="672"/>
                  </a:cubicBezTo>
                  <a:cubicBezTo>
                    <a:pt x="992" y="672"/>
                    <a:pt x="992" y="672"/>
                    <a:pt x="992" y="672"/>
                  </a:cubicBezTo>
                  <a:close/>
                  <a:moveTo>
                    <a:pt x="208" y="690"/>
                  </a:moveTo>
                  <a:cubicBezTo>
                    <a:pt x="208" y="691"/>
                    <a:pt x="207" y="691"/>
                    <a:pt x="207" y="692"/>
                  </a:cubicBezTo>
                  <a:cubicBezTo>
                    <a:pt x="207" y="692"/>
                    <a:pt x="209" y="689"/>
                    <a:pt x="208" y="690"/>
                  </a:cubicBezTo>
                  <a:cubicBezTo>
                    <a:pt x="208" y="690"/>
                    <a:pt x="208" y="690"/>
                    <a:pt x="208" y="690"/>
                  </a:cubicBezTo>
                  <a:close/>
                  <a:moveTo>
                    <a:pt x="995" y="678"/>
                  </a:moveTo>
                  <a:cubicBezTo>
                    <a:pt x="993" y="676"/>
                    <a:pt x="993" y="676"/>
                    <a:pt x="992" y="675"/>
                  </a:cubicBezTo>
                  <a:cubicBezTo>
                    <a:pt x="994" y="677"/>
                    <a:pt x="994" y="679"/>
                    <a:pt x="995" y="678"/>
                  </a:cubicBezTo>
                  <a:close/>
                  <a:moveTo>
                    <a:pt x="986" y="667"/>
                  </a:moveTo>
                  <a:cubicBezTo>
                    <a:pt x="987" y="669"/>
                    <a:pt x="986" y="668"/>
                    <a:pt x="986" y="669"/>
                  </a:cubicBezTo>
                  <a:cubicBezTo>
                    <a:pt x="987" y="672"/>
                    <a:pt x="989" y="675"/>
                    <a:pt x="990" y="677"/>
                  </a:cubicBezTo>
                  <a:cubicBezTo>
                    <a:pt x="990" y="677"/>
                    <a:pt x="991" y="677"/>
                    <a:pt x="991" y="677"/>
                  </a:cubicBezTo>
                  <a:cubicBezTo>
                    <a:pt x="991" y="678"/>
                    <a:pt x="991" y="679"/>
                    <a:pt x="992" y="680"/>
                  </a:cubicBezTo>
                  <a:cubicBezTo>
                    <a:pt x="992" y="680"/>
                    <a:pt x="992" y="679"/>
                    <a:pt x="992" y="678"/>
                  </a:cubicBezTo>
                  <a:cubicBezTo>
                    <a:pt x="993" y="680"/>
                    <a:pt x="991" y="674"/>
                    <a:pt x="988" y="670"/>
                  </a:cubicBezTo>
                  <a:cubicBezTo>
                    <a:pt x="987" y="668"/>
                    <a:pt x="987" y="668"/>
                    <a:pt x="986" y="667"/>
                  </a:cubicBezTo>
                  <a:close/>
                  <a:moveTo>
                    <a:pt x="991" y="668"/>
                  </a:moveTo>
                  <a:cubicBezTo>
                    <a:pt x="990" y="666"/>
                    <a:pt x="993" y="672"/>
                    <a:pt x="993" y="671"/>
                  </a:cubicBezTo>
                  <a:cubicBezTo>
                    <a:pt x="992" y="670"/>
                    <a:pt x="992" y="669"/>
                    <a:pt x="991" y="668"/>
                  </a:cubicBezTo>
                  <a:close/>
                  <a:moveTo>
                    <a:pt x="200" y="716"/>
                  </a:moveTo>
                  <a:cubicBezTo>
                    <a:pt x="200" y="716"/>
                    <a:pt x="201" y="715"/>
                    <a:pt x="201" y="715"/>
                  </a:cubicBezTo>
                  <a:cubicBezTo>
                    <a:pt x="201" y="715"/>
                    <a:pt x="200" y="716"/>
                    <a:pt x="200" y="716"/>
                  </a:cubicBezTo>
                  <a:close/>
                  <a:moveTo>
                    <a:pt x="983" y="650"/>
                  </a:moveTo>
                  <a:cubicBezTo>
                    <a:pt x="983" y="651"/>
                    <a:pt x="983" y="651"/>
                    <a:pt x="983" y="652"/>
                  </a:cubicBezTo>
                  <a:cubicBezTo>
                    <a:pt x="984" y="652"/>
                    <a:pt x="984" y="652"/>
                    <a:pt x="984" y="653"/>
                  </a:cubicBezTo>
                  <a:cubicBezTo>
                    <a:pt x="984" y="652"/>
                    <a:pt x="984" y="652"/>
                    <a:pt x="984" y="651"/>
                  </a:cubicBezTo>
                  <a:cubicBezTo>
                    <a:pt x="983" y="651"/>
                    <a:pt x="983" y="650"/>
                    <a:pt x="983" y="650"/>
                  </a:cubicBezTo>
                  <a:close/>
                  <a:moveTo>
                    <a:pt x="197" y="721"/>
                  </a:moveTo>
                  <a:cubicBezTo>
                    <a:pt x="197" y="721"/>
                    <a:pt x="197" y="721"/>
                    <a:pt x="196" y="722"/>
                  </a:cubicBezTo>
                  <a:cubicBezTo>
                    <a:pt x="196" y="723"/>
                    <a:pt x="197" y="722"/>
                    <a:pt x="197" y="721"/>
                  </a:cubicBezTo>
                  <a:close/>
                  <a:moveTo>
                    <a:pt x="192" y="739"/>
                  </a:moveTo>
                  <a:cubicBezTo>
                    <a:pt x="192" y="738"/>
                    <a:pt x="193" y="736"/>
                    <a:pt x="193" y="736"/>
                  </a:cubicBezTo>
                  <a:cubicBezTo>
                    <a:pt x="194" y="734"/>
                    <a:pt x="195" y="734"/>
                    <a:pt x="194" y="734"/>
                  </a:cubicBezTo>
                  <a:cubicBezTo>
                    <a:pt x="193" y="736"/>
                    <a:pt x="191" y="740"/>
                    <a:pt x="192" y="739"/>
                  </a:cubicBezTo>
                  <a:close/>
                  <a:moveTo>
                    <a:pt x="260" y="1048"/>
                  </a:moveTo>
                  <a:cubicBezTo>
                    <a:pt x="260" y="1048"/>
                    <a:pt x="260" y="1048"/>
                    <a:pt x="261" y="1048"/>
                  </a:cubicBezTo>
                  <a:cubicBezTo>
                    <a:pt x="261" y="1048"/>
                    <a:pt x="261" y="1048"/>
                    <a:pt x="261" y="1048"/>
                  </a:cubicBezTo>
                  <a:cubicBezTo>
                    <a:pt x="263" y="1048"/>
                    <a:pt x="263" y="1047"/>
                    <a:pt x="262" y="1047"/>
                  </a:cubicBezTo>
                  <a:cubicBezTo>
                    <a:pt x="260" y="1047"/>
                    <a:pt x="259" y="1048"/>
                    <a:pt x="260" y="1048"/>
                  </a:cubicBezTo>
                  <a:close/>
                  <a:moveTo>
                    <a:pt x="195" y="720"/>
                  </a:move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lose/>
                  <a:moveTo>
                    <a:pt x="196" y="719"/>
                  </a:moveTo>
                  <a:cubicBezTo>
                    <a:pt x="196" y="719"/>
                    <a:pt x="196" y="719"/>
                    <a:pt x="196" y="719"/>
                  </a:cubicBezTo>
                  <a:cubicBezTo>
                    <a:pt x="196" y="719"/>
                    <a:pt x="196" y="719"/>
                    <a:pt x="196" y="719"/>
                  </a:cubicBezTo>
                  <a:cubicBezTo>
                    <a:pt x="196" y="719"/>
                    <a:pt x="196" y="719"/>
                    <a:pt x="196" y="719"/>
                  </a:cubicBezTo>
                  <a:cubicBezTo>
                    <a:pt x="196" y="719"/>
                    <a:pt x="195" y="719"/>
                    <a:pt x="195" y="719"/>
                  </a:cubicBezTo>
                  <a:cubicBezTo>
                    <a:pt x="195" y="719"/>
                    <a:pt x="195" y="719"/>
                    <a:pt x="195" y="719"/>
                  </a:cubicBezTo>
                  <a:cubicBezTo>
                    <a:pt x="195" y="719"/>
                    <a:pt x="195" y="719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19"/>
                  </a:cubicBezTo>
                  <a:cubicBezTo>
                    <a:pt x="196" y="719"/>
                    <a:pt x="196" y="719"/>
                    <a:pt x="196" y="719"/>
                  </a:cubicBezTo>
                  <a:cubicBezTo>
                    <a:pt x="196" y="719"/>
                    <a:pt x="196" y="719"/>
                    <a:pt x="196" y="719"/>
                  </a:cubicBezTo>
                  <a:close/>
                  <a:moveTo>
                    <a:pt x="984" y="663"/>
                  </a:moveTo>
                  <a:cubicBezTo>
                    <a:pt x="984" y="662"/>
                    <a:pt x="982" y="660"/>
                    <a:pt x="982" y="660"/>
                  </a:cubicBezTo>
                  <a:cubicBezTo>
                    <a:pt x="982" y="661"/>
                    <a:pt x="986" y="666"/>
                    <a:pt x="984" y="663"/>
                  </a:cubicBezTo>
                  <a:close/>
                  <a:moveTo>
                    <a:pt x="987" y="671"/>
                  </a:moveTo>
                  <a:cubicBezTo>
                    <a:pt x="989" y="675"/>
                    <a:pt x="985" y="667"/>
                    <a:pt x="987" y="671"/>
                  </a:cubicBezTo>
                  <a:close/>
                  <a:moveTo>
                    <a:pt x="985" y="676"/>
                  </a:moveTo>
                  <a:cubicBezTo>
                    <a:pt x="985" y="677"/>
                    <a:pt x="986" y="679"/>
                    <a:pt x="986" y="678"/>
                  </a:cubicBezTo>
                  <a:cubicBezTo>
                    <a:pt x="985" y="677"/>
                    <a:pt x="985" y="677"/>
                    <a:pt x="985" y="677"/>
                  </a:cubicBezTo>
                  <a:cubicBezTo>
                    <a:pt x="985" y="677"/>
                    <a:pt x="985" y="676"/>
                    <a:pt x="985" y="676"/>
                  </a:cubicBezTo>
                  <a:close/>
                  <a:moveTo>
                    <a:pt x="198" y="726"/>
                  </a:moveTo>
                  <a:cubicBezTo>
                    <a:pt x="199" y="724"/>
                    <a:pt x="200" y="722"/>
                    <a:pt x="200" y="721"/>
                  </a:cubicBezTo>
                  <a:cubicBezTo>
                    <a:pt x="199" y="722"/>
                    <a:pt x="198" y="724"/>
                    <a:pt x="197" y="726"/>
                  </a:cubicBezTo>
                  <a:cubicBezTo>
                    <a:pt x="197" y="726"/>
                    <a:pt x="197" y="727"/>
                    <a:pt x="197" y="727"/>
                  </a:cubicBezTo>
                  <a:cubicBezTo>
                    <a:pt x="197" y="727"/>
                    <a:pt x="199" y="723"/>
                    <a:pt x="198" y="726"/>
                  </a:cubicBezTo>
                  <a:cubicBezTo>
                    <a:pt x="198" y="726"/>
                    <a:pt x="197" y="727"/>
                    <a:pt x="197" y="727"/>
                  </a:cubicBezTo>
                  <a:cubicBezTo>
                    <a:pt x="196" y="730"/>
                    <a:pt x="197" y="729"/>
                    <a:pt x="198" y="726"/>
                  </a:cubicBezTo>
                  <a:close/>
                  <a:moveTo>
                    <a:pt x="985" y="652"/>
                  </a:moveTo>
                  <a:cubicBezTo>
                    <a:pt x="986" y="653"/>
                    <a:pt x="986" y="653"/>
                    <a:pt x="986" y="654"/>
                  </a:cubicBezTo>
                  <a:cubicBezTo>
                    <a:pt x="985" y="652"/>
                    <a:pt x="986" y="652"/>
                    <a:pt x="985" y="650"/>
                  </a:cubicBezTo>
                  <a:cubicBezTo>
                    <a:pt x="984" y="648"/>
                    <a:pt x="985" y="650"/>
                    <a:pt x="985" y="651"/>
                  </a:cubicBezTo>
                  <a:cubicBezTo>
                    <a:pt x="985" y="652"/>
                    <a:pt x="984" y="650"/>
                    <a:pt x="985" y="652"/>
                  </a:cubicBezTo>
                  <a:close/>
                  <a:moveTo>
                    <a:pt x="200" y="715"/>
                  </a:move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lose/>
                  <a:moveTo>
                    <a:pt x="995" y="670"/>
                  </a:moveTo>
                  <a:cubicBezTo>
                    <a:pt x="996" y="671"/>
                    <a:pt x="996" y="671"/>
                    <a:pt x="996" y="670"/>
                  </a:cubicBezTo>
                  <a:cubicBezTo>
                    <a:pt x="995" y="669"/>
                    <a:pt x="995" y="668"/>
                    <a:pt x="995" y="670"/>
                  </a:cubicBezTo>
                  <a:close/>
                  <a:moveTo>
                    <a:pt x="995" y="680"/>
                  </a:moveTo>
                  <a:cubicBezTo>
                    <a:pt x="996" y="684"/>
                    <a:pt x="998" y="686"/>
                    <a:pt x="998" y="686"/>
                  </a:cubicBezTo>
                  <a:cubicBezTo>
                    <a:pt x="997" y="684"/>
                    <a:pt x="997" y="684"/>
                    <a:pt x="996" y="682"/>
                  </a:cubicBezTo>
                  <a:cubicBezTo>
                    <a:pt x="995" y="681"/>
                    <a:pt x="995" y="681"/>
                    <a:pt x="995" y="680"/>
                  </a:cubicBezTo>
                  <a:close/>
                  <a:moveTo>
                    <a:pt x="260" y="597"/>
                  </a:moveTo>
                  <a:cubicBezTo>
                    <a:pt x="260" y="597"/>
                    <a:pt x="261" y="596"/>
                    <a:pt x="261" y="596"/>
                  </a:cubicBezTo>
                  <a:cubicBezTo>
                    <a:pt x="261" y="595"/>
                    <a:pt x="261" y="595"/>
                    <a:pt x="262" y="594"/>
                  </a:cubicBezTo>
                  <a:cubicBezTo>
                    <a:pt x="262" y="594"/>
                    <a:pt x="262" y="594"/>
                    <a:pt x="262" y="593"/>
                  </a:cubicBezTo>
                  <a:cubicBezTo>
                    <a:pt x="262" y="593"/>
                    <a:pt x="262" y="594"/>
                    <a:pt x="261" y="595"/>
                  </a:cubicBezTo>
                  <a:cubicBezTo>
                    <a:pt x="261" y="595"/>
                    <a:pt x="261" y="595"/>
                    <a:pt x="261" y="596"/>
                  </a:cubicBezTo>
                  <a:cubicBezTo>
                    <a:pt x="260" y="597"/>
                    <a:pt x="260" y="597"/>
                    <a:pt x="260" y="597"/>
                  </a:cubicBezTo>
                  <a:close/>
                  <a:moveTo>
                    <a:pt x="263" y="594"/>
                  </a:moveTo>
                  <a:cubicBezTo>
                    <a:pt x="263" y="593"/>
                    <a:pt x="262" y="594"/>
                    <a:pt x="262" y="594"/>
                  </a:cubicBezTo>
                  <a:cubicBezTo>
                    <a:pt x="261" y="597"/>
                    <a:pt x="262" y="596"/>
                    <a:pt x="263" y="594"/>
                  </a:cubicBezTo>
                  <a:close/>
                  <a:moveTo>
                    <a:pt x="247" y="610"/>
                  </a:moveTo>
                  <a:cubicBezTo>
                    <a:pt x="247" y="611"/>
                    <a:pt x="247" y="611"/>
                    <a:pt x="247" y="611"/>
                  </a:cubicBezTo>
                  <a:cubicBezTo>
                    <a:pt x="247" y="611"/>
                    <a:pt x="247" y="611"/>
                    <a:pt x="247" y="611"/>
                  </a:cubicBezTo>
                  <a:cubicBezTo>
                    <a:pt x="247" y="611"/>
                    <a:pt x="247" y="611"/>
                    <a:pt x="247" y="612"/>
                  </a:cubicBezTo>
                  <a:cubicBezTo>
                    <a:pt x="247" y="612"/>
                    <a:pt x="248" y="611"/>
                    <a:pt x="248" y="611"/>
                  </a:cubicBezTo>
                  <a:cubicBezTo>
                    <a:pt x="251" y="605"/>
                    <a:pt x="249" y="607"/>
                    <a:pt x="247" y="610"/>
                  </a:cubicBezTo>
                  <a:close/>
                  <a:moveTo>
                    <a:pt x="250" y="614"/>
                  </a:moveTo>
                  <a:cubicBezTo>
                    <a:pt x="252" y="611"/>
                    <a:pt x="248" y="618"/>
                    <a:pt x="250" y="614"/>
                  </a:cubicBezTo>
                  <a:close/>
                  <a:moveTo>
                    <a:pt x="262" y="577"/>
                  </a:moveTo>
                  <a:cubicBezTo>
                    <a:pt x="262" y="577"/>
                    <a:pt x="262" y="577"/>
                    <a:pt x="262" y="578"/>
                  </a:cubicBezTo>
                  <a:cubicBezTo>
                    <a:pt x="262" y="578"/>
                    <a:pt x="262" y="578"/>
                    <a:pt x="262" y="578"/>
                  </a:cubicBezTo>
                  <a:cubicBezTo>
                    <a:pt x="262" y="577"/>
                    <a:pt x="262" y="577"/>
                    <a:pt x="262" y="577"/>
                  </a:cubicBezTo>
                  <a:close/>
                  <a:moveTo>
                    <a:pt x="262" y="578"/>
                  </a:moveTo>
                  <a:cubicBezTo>
                    <a:pt x="262" y="578"/>
                    <a:pt x="262" y="578"/>
                    <a:pt x="262" y="578"/>
                  </a:cubicBezTo>
                  <a:cubicBezTo>
                    <a:pt x="262" y="578"/>
                    <a:pt x="262" y="578"/>
                    <a:pt x="262" y="578"/>
                  </a:cubicBezTo>
                  <a:cubicBezTo>
                    <a:pt x="262" y="578"/>
                    <a:pt x="262" y="578"/>
                    <a:pt x="262" y="578"/>
                  </a:cubicBezTo>
                  <a:close/>
                  <a:moveTo>
                    <a:pt x="262" y="578"/>
                  </a:moveTo>
                  <a:cubicBezTo>
                    <a:pt x="262" y="578"/>
                    <a:pt x="262" y="578"/>
                    <a:pt x="262" y="578"/>
                  </a:cubicBezTo>
                  <a:cubicBezTo>
                    <a:pt x="262" y="578"/>
                    <a:pt x="262" y="578"/>
                    <a:pt x="262" y="578"/>
                  </a:cubicBezTo>
                  <a:close/>
                  <a:moveTo>
                    <a:pt x="262" y="578"/>
                  </a:moveTo>
                  <a:cubicBezTo>
                    <a:pt x="262" y="578"/>
                    <a:pt x="262" y="578"/>
                    <a:pt x="262" y="578"/>
                  </a:cubicBezTo>
                  <a:cubicBezTo>
                    <a:pt x="261" y="579"/>
                    <a:pt x="261" y="580"/>
                    <a:pt x="260" y="580"/>
                  </a:cubicBezTo>
                  <a:cubicBezTo>
                    <a:pt x="261" y="581"/>
                    <a:pt x="261" y="579"/>
                    <a:pt x="262" y="578"/>
                  </a:cubicBezTo>
                  <a:close/>
                  <a:moveTo>
                    <a:pt x="259" y="566"/>
                  </a:moveTo>
                  <a:cubicBezTo>
                    <a:pt x="260" y="564"/>
                    <a:pt x="260" y="564"/>
                    <a:pt x="259" y="564"/>
                  </a:cubicBezTo>
                  <a:cubicBezTo>
                    <a:pt x="256" y="571"/>
                    <a:pt x="256" y="572"/>
                    <a:pt x="259" y="566"/>
                  </a:cubicBezTo>
                  <a:close/>
                  <a:moveTo>
                    <a:pt x="237" y="643"/>
                  </a:moveTo>
                  <a:cubicBezTo>
                    <a:pt x="237" y="643"/>
                    <a:pt x="237" y="643"/>
                    <a:pt x="237" y="642"/>
                  </a:cubicBezTo>
                  <a:cubicBezTo>
                    <a:pt x="236" y="643"/>
                    <a:pt x="236" y="643"/>
                    <a:pt x="236" y="644"/>
                  </a:cubicBezTo>
                  <a:cubicBezTo>
                    <a:pt x="236" y="644"/>
                    <a:pt x="236" y="644"/>
                    <a:pt x="236" y="644"/>
                  </a:cubicBezTo>
                  <a:cubicBezTo>
                    <a:pt x="236" y="644"/>
                    <a:pt x="236" y="643"/>
                    <a:pt x="237" y="643"/>
                  </a:cubicBezTo>
                  <a:close/>
                  <a:moveTo>
                    <a:pt x="263" y="582"/>
                  </a:moveTo>
                  <a:cubicBezTo>
                    <a:pt x="263" y="581"/>
                    <a:pt x="263" y="581"/>
                    <a:pt x="263" y="581"/>
                  </a:cubicBezTo>
                  <a:cubicBezTo>
                    <a:pt x="263" y="580"/>
                    <a:pt x="262" y="581"/>
                    <a:pt x="259" y="587"/>
                  </a:cubicBezTo>
                  <a:cubicBezTo>
                    <a:pt x="258" y="589"/>
                    <a:pt x="261" y="584"/>
                    <a:pt x="260" y="586"/>
                  </a:cubicBezTo>
                  <a:cubicBezTo>
                    <a:pt x="261" y="585"/>
                    <a:pt x="261" y="584"/>
                    <a:pt x="262" y="583"/>
                  </a:cubicBezTo>
                  <a:cubicBezTo>
                    <a:pt x="262" y="584"/>
                    <a:pt x="262" y="584"/>
                    <a:pt x="261" y="585"/>
                  </a:cubicBezTo>
                  <a:cubicBezTo>
                    <a:pt x="262" y="584"/>
                    <a:pt x="263" y="583"/>
                    <a:pt x="263" y="581"/>
                  </a:cubicBezTo>
                  <a:cubicBezTo>
                    <a:pt x="263" y="581"/>
                    <a:pt x="263" y="581"/>
                    <a:pt x="263" y="582"/>
                  </a:cubicBezTo>
                  <a:close/>
                  <a:moveTo>
                    <a:pt x="250" y="624"/>
                  </a:moveTo>
                  <a:cubicBezTo>
                    <a:pt x="250" y="623"/>
                    <a:pt x="250" y="623"/>
                    <a:pt x="251" y="622"/>
                  </a:cubicBezTo>
                  <a:cubicBezTo>
                    <a:pt x="251" y="622"/>
                    <a:pt x="251" y="622"/>
                    <a:pt x="251" y="622"/>
                  </a:cubicBezTo>
                  <a:cubicBezTo>
                    <a:pt x="250" y="623"/>
                    <a:pt x="250" y="623"/>
                    <a:pt x="250" y="623"/>
                  </a:cubicBezTo>
                  <a:cubicBezTo>
                    <a:pt x="250" y="623"/>
                    <a:pt x="250" y="624"/>
                    <a:pt x="250" y="624"/>
                  </a:cubicBezTo>
                  <a:close/>
                  <a:moveTo>
                    <a:pt x="212" y="694"/>
                  </a:moveTo>
                  <a:cubicBezTo>
                    <a:pt x="212" y="693"/>
                    <a:pt x="212" y="692"/>
                    <a:pt x="213" y="692"/>
                  </a:cubicBezTo>
                  <a:cubicBezTo>
                    <a:pt x="212" y="692"/>
                    <a:pt x="212" y="692"/>
                    <a:pt x="213" y="691"/>
                  </a:cubicBezTo>
                  <a:cubicBezTo>
                    <a:pt x="212" y="691"/>
                    <a:pt x="210" y="696"/>
                    <a:pt x="212" y="694"/>
                  </a:cubicBezTo>
                  <a:close/>
                  <a:moveTo>
                    <a:pt x="215" y="687"/>
                  </a:moveTo>
                  <a:cubicBezTo>
                    <a:pt x="216" y="686"/>
                    <a:pt x="216" y="686"/>
                    <a:pt x="218" y="683"/>
                  </a:cubicBezTo>
                  <a:cubicBezTo>
                    <a:pt x="218" y="682"/>
                    <a:pt x="217" y="684"/>
                    <a:pt x="215" y="687"/>
                  </a:cubicBezTo>
                  <a:close/>
                  <a:moveTo>
                    <a:pt x="219" y="677"/>
                  </a:moveTo>
                  <a:cubicBezTo>
                    <a:pt x="219" y="677"/>
                    <a:pt x="218" y="679"/>
                    <a:pt x="218" y="680"/>
                  </a:cubicBezTo>
                  <a:cubicBezTo>
                    <a:pt x="218" y="680"/>
                    <a:pt x="219" y="678"/>
                    <a:pt x="219" y="677"/>
                  </a:cubicBezTo>
                  <a:close/>
                  <a:moveTo>
                    <a:pt x="260" y="561"/>
                  </a:moveTo>
                  <a:cubicBezTo>
                    <a:pt x="259" y="561"/>
                    <a:pt x="259" y="561"/>
                    <a:pt x="259" y="561"/>
                  </a:cubicBezTo>
                  <a:cubicBezTo>
                    <a:pt x="259" y="562"/>
                    <a:pt x="259" y="563"/>
                    <a:pt x="258" y="564"/>
                  </a:cubicBezTo>
                  <a:cubicBezTo>
                    <a:pt x="258" y="564"/>
                    <a:pt x="258" y="564"/>
                    <a:pt x="258" y="564"/>
                  </a:cubicBezTo>
                  <a:cubicBezTo>
                    <a:pt x="259" y="563"/>
                    <a:pt x="259" y="562"/>
                    <a:pt x="260" y="561"/>
                  </a:cubicBezTo>
                  <a:close/>
                  <a:moveTo>
                    <a:pt x="230" y="649"/>
                  </a:moveTo>
                  <a:cubicBezTo>
                    <a:pt x="230" y="649"/>
                    <a:pt x="230" y="648"/>
                    <a:pt x="230" y="648"/>
                  </a:cubicBezTo>
                  <a:cubicBezTo>
                    <a:pt x="230" y="648"/>
                    <a:pt x="231" y="648"/>
                    <a:pt x="231" y="647"/>
                  </a:cubicBezTo>
                  <a:cubicBezTo>
                    <a:pt x="231" y="647"/>
                    <a:pt x="231" y="647"/>
                    <a:pt x="231" y="647"/>
                  </a:cubicBezTo>
                  <a:cubicBezTo>
                    <a:pt x="232" y="644"/>
                    <a:pt x="230" y="647"/>
                    <a:pt x="228" y="650"/>
                  </a:cubicBezTo>
                  <a:cubicBezTo>
                    <a:pt x="227" y="652"/>
                    <a:pt x="229" y="651"/>
                    <a:pt x="230" y="649"/>
                  </a:cubicBezTo>
                  <a:close/>
                  <a:moveTo>
                    <a:pt x="213" y="688"/>
                  </a:moveTo>
                  <a:cubicBezTo>
                    <a:pt x="212" y="689"/>
                    <a:pt x="213" y="688"/>
                    <a:pt x="211" y="691"/>
                  </a:cubicBezTo>
                  <a:cubicBezTo>
                    <a:pt x="210" y="693"/>
                    <a:pt x="211" y="693"/>
                    <a:pt x="213" y="688"/>
                  </a:cubicBezTo>
                  <a:close/>
                  <a:moveTo>
                    <a:pt x="221" y="672"/>
                  </a:moveTo>
                  <a:cubicBezTo>
                    <a:pt x="222" y="671"/>
                    <a:pt x="223" y="669"/>
                    <a:pt x="225" y="666"/>
                  </a:cubicBezTo>
                  <a:cubicBezTo>
                    <a:pt x="225" y="665"/>
                    <a:pt x="223" y="668"/>
                    <a:pt x="221" y="672"/>
                  </a:cubicBezTo>
                  <a:close/>
                  <a:moveTo>
                    <a:pt x="226" y="656"/>
                  </a:moveTo>
                  <a:cubicBezTo>
                    <a:pt x="225" y="659"/>
                    <a:pt x="225" y="660"/>
                    <a:pt x="228" y="655"/>
                  </a:cubicBezTo>
                  <a:cubicBezTo>
                    <a:pt x="227" y="655"/>
                    <a:pt x="228" y="654"/>
                    <a:pt x="226" y="656"/>
                  </a:cubicBezTo>
                  <a:close/>
                  <a:moveTo>
                    <a:pt x="229" y="646"/>
                  </a:moveTo>
                  <a:cubicBezTo>
                    <a:pt x="228" y="649"/>
                    <a:pt x="227" y="649"/>
                    <a:pt x="226" y="652"/>
                  </a:cubicBezTo>
                  <a:cubicBezTo>
                    <a:pt x="227" y="651"/>
                    <a:pt x="229" y="649"/>
                    <a:pt x="230" y="647"/>
                  </a:cubicBezTo>
                  <a:cubicBezTo>
                    <a:pt x="230" y="645"/>
                    <a:pt x="230" y="646"/>
                    <a:pt x="229" y="646"/>
                  </a:cubicBezTo>
                  <a:close/>
                  <a:moveTo>
                    <a:pt x="226" y="659"/>
                  </a:moveTo>
                  <a:cubicBezTo>
                    <a:pt x="225" y="661"/>
                    <a:pt x="224" y="663"/>
                    <a:pt x="225" y="662"/>
                  </a:cubicBezTo>
                  <a:cubicBezTo>
                    <a:pt x="226" y="661"/>
                    <a:pt x="227" y="658"/>
                    <a:pt x="226" y="659"/>
                  </a:cubicBezTo>
                  <a:close/>
                  <a:moveTo>
                    <a:pt x="173" y="744"/>
                  </a:moveTo>
                  <a:cubicBezTo>
                    <a:pt x="173" y="744"/>
                    <a:pt x="174" y="743"/>
                    <a:pt x="174" y="742"/>
                  </a:cubicBezTo>
                  <a:cubicBezTo>
                    <a:pt x="174" y="743"/>
                    <a:pt x="173" y="744"/>
                    <a:pt x="173" y="744"/>
                  </a:cubicBezTo>
                  <a:close/>
                  <a:moveTo>
                    <a:pt x="188" y="703"/>
                  </a:moveTo>
                  <a:cubicBezTo>
                    <a:pt x="188" y="703"/>
                    <a:pt x="188" y="703"/>
                    <a:pt x="189" y="703"/>
                  </a:cubicBezTo>
                  <a:cubicBezTo>
                    <a:pt x="189" y="702"/>
                    <a:pt x="189" y="702"/>
                    <a:pt x="189" y="701"/>
                  </a:cubicBezTo>
                  <a:cubicBezTo>
                    <a:pt x="189" y="702"/>
                    <a:pt x="189" y="702"/>
                    <a:pt x="189" y="702"/>
                  </a:cubicBezTo>
                  <a:cubicBezTo>
                    <a:pt x="188" y="702"/>
                    <a:pt x="188" y="703"/>
                    <a:pt x="188" y="703"/>
                  </a:cubicBezTo>
                  <a:close/>
                  <a:moveTo>
                    <a:pt x="179" y="721"/>
                  </a:moveTo>
                  <a:cubicBezTo>
                    <a:pt x="177" y="724"/>
                    <a:pt x="179" y="723"/>
                    <a:pt x="180" y="720"/>
                  </a:cubicBezTo>
                  <a:cubicBezTo>
                    <a:pt x="179" y="721"/>
                    <a:pt x="179" y="720"/>
                    <a:pt x="179" y="721"/>
                  </a:cubicBezTo>
                  <a:close/>
                  <a:moveTo>
                    <a:pt x="182" y="720"/>
                  </a:moveTo>
                  <a:cubicBezTo>
                    <a:pt x="182" y="718"/>
                    <a:pt x="184" y="716"/>
                    <a:pt x="185" y="715"/>
                  </a:cubicBezTo>
                  <a:cubicBezTo>
                    <a:pt x="185" y="715"/>
                    <a:pt x="184" y="716"/>
                    <a:pt x="184" y="716"/>
                  </a:cubicBezTo>
                  <a:cubicBezTo>
                    <a:pt x="184" y="716"/>
                    <a:pt x="184" y="716"/>
                    <a:pt x="184" y="716"/>
                  </a:cubicBezTo>
                  <a:cubicBezTo>
                    <a:pt x="184" y="716"/>
                    <a:pt x="184" y="716"/>
                    <a:pt x="184" y="716"/>
                  </a:cubicBezTo>
                  <a:cubicBezTo>
                    <a:pt x="183" y="716"/>
                    <a:pt x="183" y="717"/>
                    <a:pt x="183" y="717"/>
                  </a:cubicBezTo>
                  <a:cubicBezTo>
                    <a:pt x="183" y="716"/>
                    <a:pt x="182" y="718"/>
                    <a:pt x="181" y="719"/>
                  </a:cubicBezTo>
                  <a:cubicBezTo>
                    <a:pt x="181" y="719"/>
                    <a:pt x="181" y="718"/>
                    <a:pt x="180" y="720"/>
                  </a:cubicBezTo>
                  <a:cubicBezTo>
                    <a:pt x="181" y="720"/>
                    <a:pt x="182" y="719"/>
                    <a:pt x="182" y="720"/>
                  </a:cubicBezTo>
                  <a:close/>
                  <a:moveTo>
                    <a:pt x="178" y="728"/>
                  </a:moveTo>
                  <a:cubicBezTo>
                    <a:pt x="179" y="728"/>
                    <a:pt x="179" y="727"/>
                    <a:pt x="179" y="726"/>
                  </a:cubicBezTo>
                  <a:cubicBezTo>
                    <a:pt x="180" y="726"/>
                    <a:pt x="180" y="726"/>
                    <a:pt x="180" y="726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1" y="725"/>
                    <a:pt x="181" y="724"/>
                  </a:cubicBezTo>
                  <a:cubicBezTo>
                    <a:pt x="182" y="723"/>
                    <a:pt x="182" y="722"/>
                    <a:pt x="183" y="720"/>
                  </a:cubicBezTo>
                  <a:cubicBezTo>
                    <a:pt x="183" y="721"/>
                    <a:pt x="182" y="721"/>
                    <a:pt x="181" y="723"/>
                  </a:cubicBezTo>
                  <a:cubicBezTo>
                    <a:pt x="181" y="723"/>
                    <a:pt x="181" y="723"/>
                    <a:pt x="181" y="723"/>
                  </a:cubicBezTo>
                  <a:cubicBezTo>
                    <a:pt x="180" y="724"/>
                    <a:pt x="180" y="724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78" y="727"/>
                    <a:pt x="178" y="729"/>
                    <a:pt x="178" y="728"/>
                  </a:cubicBezTo>
                  <a:close/>
                  <a:moveTo>
                    <a:pt x="177" y="724"/>
                  </a:moveTo>
                  <a:cubicBezTo>
                    <a:pt x="177" y="723"/>
                    <a:pt x="177" y="722"/>
                    <a:pt x="178" y="721"/>
                  </a:cubicBezTo>
                  <a:cubicBezTo>
                    <a:pt x="177" y="722"/>
                    <a:pt x="177" y="722"/>
                    <a:pt x="176" y="723"/>
                  </a:cubicBezTo>
                  <a:cubicBezTo>
                    <a:pt x="175" y="725"/>
                    <a:pt x="176" y="725"/>
                    <a:pt x="177" y="724"/>
                  </a:cubicBezTo>
                  <a:close/>
                  <a:moveTo>
                    <a:pt x="976" y="636"/>
                  </a:moveTo>
                  <a:cubicBezTo>
                    <a:pt x="976" y="635"/>
                    <a:pt x="976" y="635"/>
                    <a:pt x="976" y="634"/>
                  </a:cubicBezTo>
                  <a:cubicBezTo>
                    <a:pt x="976" y="634"/>
                    <a:pt x="976" y="634"/>
                    <a:pt x="975" y="634"/>
                  </a:cubicBezTo>
                  <a:cubicBezTo>
                    <a:pt x="976" y="634"/>
                    <a:pt x="976" y="635"/>
                    <a:pt x="976" y="635"/>
                  </a:cubicBezTo>
                  <a:cubicBezTo>
                    <a:pt x="976" y="635"/>
                    <a:pt x="976" y="635"/>
                    <a:pt x="976" y="636"/>
                  </a:cubicBezTo>
                  <a:close/>
                  <a:moveTo>
                    <a:pt x="178" y="715"/>
                  </a:moveTo>
                  <a:cubicBezTo>
                    <a:pt x="178" y="715"/>
                    <a:pt x="178" y="715"/>
                    <a:pt x="178" y="715"/>
                  </a:cubicBezTo>
                  <a:cubicBezTo>
                    <a:pt x="178" y="715"/>
                    <a:pt x="178" y="715"/>
                    <a:pt x="178" y="714"/>
                  </a:cubicBezTo>
                  <a:cubicBezTo>
                    <a:pt x="178" y="715"/>
                    <a:pt x="177" y="715"/>
                    <a:pt x="177" y="716"/>
                  </a:cubicBezTo>
                  <a:cubicBezTo>
                    <a:pt x="177" y="716"/>
                    <a:pt x="177" y="716"/>
                    <a:pt x="178" y="715"/>
                  </a:cubicBezTo>
                  <a:close/>
                  <a:moveTo>
                    <a:pt x="178" y="714"/>
                  </a:moveTo>
                  <a:cubicBezTo>
                    <a:pt x="178" y="714"/>
                    <a:pt x="178" y="714"/>
                    <a:pt x="178" y="714"/>
                  </a:cubicBezTo>
                  <a:cubicBezTo>
                    <a:pt x="178" y="714"/>
                    <a:pt x="178" y="714"/>
                    <a:pt x="178" y="714"/>
                  </a:cubicBezTo>
                  <a:cubicBezTo>
                    <a:pt x="178" y="714"/>
                    <a:pt x="178" y="714"/>
                    <a:pt x="178" y="714"/>
                  </a:cubicBezTo>
                  <a:close/>
                  <a:moveTo>
                    <a:pt x="175" y="724"/>
                  </a:moveTo>
                  <a:cubicBezTo>
                    <a:pt x="175" y="724"/>
                    <a:pt x="175" y="724"/>
                    <a:pt x="175" y="724"/>
                  </a:cubicBezTo>
                  <a:cubicBezTo>
                    <a:pt x="176" y="722"/>
                    <a:pt x="176" y="723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lose/>
                  <a:moveTo>
                    <a:pt x="188" y="689"/>
                  </a:moveTo>
                  <a:cubicBezTo>
                    <a:pt x="187" y="689"/>
                    <a:pt x="188" y="689"/>
                    <a:pt x="188" y="689"/>
                  </a:cubicBezTo>
                  <a:cubicBezTo>
                    <a:pt x="187" y="689"/>
                    <a:pt x="187" y="691"/>
                    <a:pt x="186" y="692"/>
                  </a:cubicBezTo>
                  <a:cubicBezTo>
                    <a:pt x="186" y="692"/>
                    <a:pt x="187" y="691"/>
                    <a:pt x="188" y="689"/>
                  </a:cubicBezTo>
                  <a:close/>
                  <a:moveTo>
                    <a:pt x="189" y="683"/>
                  </a:moveTo>
                  <a:cubicBezTo>
                    <a:pt x="189" y="682"/>
                    <a:pt x="189" y="681"/>
                    <a:pt x="188" y="684"/>
                  </a:cubicBezTo>
                  <a:cubicBezTo>
                    <a:pt x="188" y="684"/>
                    <a:pt x="188" y="685"/>
                    <a:pt x="189" y="683"/>
                  </a:cubicBezTo>
                  <a:close/>
                  <a:moveTo>
                    <a:pt x="184" y="709"/>
                  </a:move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lose/>
                  <a:moveTo>
                    <a:pt x="184" y="710"/>
                  </a:moveTo>
                  <a:cubicBezTo>
                    <a:pt x="184" y="710"/>
                    <a:pt x="184" y="710"/>
                    <a:pt x="184" y="710"/>
                  </a:cubicBezTo>
                  <a:cubicBezTo>
                    <a:pt x="184" y="710"/>
                    <a:pt x="184" y="710"/>
                    <a:pt x="184" y="710"/>
                  </a:cubicBezTo>
                  <a:close/>
                  <a:moveTo>
                    <a:pt x="185" y="709"/>
                  </a:move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5" y="709"/>
                  </a:cubicBezTo>
                  <a:close/>
                  <a:moveTo>
                    <a:pt x="184" y="710"/>
                  </a:moveTo>
                  <a:cubicBezTo>
                    <a:pt x="184" y="710"/>
                    <a:pt x="184" y="710"/>
                    <a:pt x="184" y="710"/>
                  </a:cubicBezTo>
                  <a:cubicBezTo>
                    <a:pt x="184" y="710"/>
                    <a:pt x="184" y="710"/>
                    <a:pt x="184" y="710"/>
                  </a:cubicBezTo>
                  <a:close/>
                  <a:moveTo>
                    <a:pt x="184" y="709"/>
                  </a:move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10"/>
                  </a:cubicBezTo>
                  <a:cubicBezTo>
                    <a:pt x="184" y="709"/>
                    <a:pt x="184" y="709"/>
                    <a:pt x="184" y="709"/>
                  </a:cubicBezTo>
                  <a:close/>
                  <a:moveTo>
                    <a:pt x="184" y="708"/>
                  </a:moveTo>
                  <a:cubicBezTo>
                    <a:pt x="185" y="708"/>
                    <a:pt x="185" y="708"/>
                    <a:pt x="185" y="708"/>
                  </a:cubicBezTo>
                  <a:cubicBezTo>
                    <a:pt x="185" y="708"/>
                    <a:pt x="185" y="708"/>
                    <a:pt x="184" y="708"/>
                  </a:cubicBezTo>
                  <a:close/>
                  <a:moveTo>
                    <a:pt x="185" y="708"/>
                  </a:moveTo>
                  <a:cubicBezTo>
                    <a:pt x="185" y="708"/>
                    <a:pt x="185" y="708"/>
                    <a:pt x="185" y="708"/>
                  </a:cubicBezTo>
                  <a:cubicBezTo>
                    <a:pt x="185" y="708"/>
                    <a:pt x="185" y="708"/>
                    <a:pt x="185" y="708"/>
                  </a:cubicBezTo>
                  <a:close/>
                  <a:moveTo>
                    <a:pt x="185" y="708"/>
                  </a:moveTo>
                  <a:cubicBezTo>
                    <a:pt x="186" y="706"/>
                    <a:pt x="186" y="707"/>
                    <a:pt x="185" y="708"/>
                  </a:cubicBezTo>
                  <a:cubicBezTo>
                    <a:pt x="185" y="708"/>
                    <a:pt x="185" y="708"/>
                    <a:pt x="185" y="708"/>
                  </a:cubicBezTo>
                  <a:cubicBezTo>
                    <a:pt x="185" y="708"/>
                    <a:pt x="185" y="708"/>
                    <a:pt x="185" y="708"/>
                  </a:cubicBezTo>
                  <a:close/>
                  <a:moveTo>
                    <a:pt x="164" y="770"/>
                  </a:moveTo>
                  <a:cubicBezTo>
                    <a:pt x="165" y="769"/>
                    <a:pt x="165" y="768"/>
                    <a:pt x="166" y="768"/>
                  </a:cubicBezTo>
                  <a:cubicBezTo>
                    <a:pt x="165" y="768"/>
                    <a:pt x="165" y="769"/>
                    <a:pt x="164" y="770"/>
                  </a:cubicBezTo>
                  <a:close/>
                  <a:moveTo>
                    <a:pt x="166" y="768"/>
                  </a:moveTo>
                  <a:cubicBezTo>
                    <a:pt x="166" y="768"/>
                    <a:pt x="166" y="768"/>
                    <a:pt x="166" y="768"/>
                  </a:cubicBezTo>
                  <a:cubicBezTo>
                    <a:pt x="166" y="768"/>
                    <a:pt x="166" y="767"/>
                    <a:pt x="166" y="767"/>
                  </a:cubicBezTo>
                  <a:cubicBezTo>
                    <a:pt x="166" y="767"/>
                    <a:pt x="166" y="767"/>
                    <a:pt x="166" y="768"/>
                  </a:cubicBezTo>
                  <a:close/>
                  <a:moveTo>
                    <a:pt x="159" y="767"/>
                  </a:moveTo>
                  <a:cubicBezTo>
                    <a:pt x="159" y="765"/>
                    <a:pt x="159" y="766"/>
                    <a:pt x="159" y="765"/>
                  </a:cubicBezTo>
                  <a:cubicBezTo>
                    <a:pt x="160" y="763"/>
                    <a:pt x="157" y="769"/>
                    <a:pt x="159" y="767"/>
                  </a:cubicBezTo>
                  <a:close/>
                  <a:moveTo>
                    <a:pt x="157" y="782"/>
                  </a:moveTo>
                  <a:cubicBezTo>
                    <a:pt x="157" y="781"/>
                    <a:pt x="158" y="780"/>
                    <a:pt x="159" y="779"/>
                  </a:cubicBezTo>
                  <a:cubicBezTo>
                    <a:pt x="158" y="779"/>
                    <a:pt x="158" y="780"/>
                    <a:pt x="157" y="780"/>
                  </a:cubicBezTo>
                  <a:cubicBezTo>
                    <a:pt x="157" y="782"/>
                    <a:pt x="157" y="782"/>
                    <a:pt x="157" y="782"/>
                  </a:cubicBezTo>
                  <a:close/>
                  <a:moveTo>
                    <a:pt x="970" y="624"/>
                  </a:moveTo>
                  <a:cubicBezTo>
                    <a:pt x="970" y="623"/>
                    <a:pt x="969" y="623"/>
                    <a:pt x="969" y="622"/>
                  </a:cubicBezTo>
                  <a:cubicBezTo>
                    <a:pt x="969" y="623"/>
                    <a:pt x="969" y="623"/>
                    <a:pt x="970" y="624"/>
                  </a:cubicBezTo>
                  <a:cubicBezTo>
                    <a:pt x="970" y="624"/>
                    <a:pt x="970" y="625"/>
                    <a:pt x="970" y="624"/>
                  </a:cubicBezTo>
                  <a:close/>
                  <a:moveTo>
                    <a:pt x="162" y="767"/>
                  </a:moveTo>
                  <a:cubicBezTo>
                    <a:pt x="163" y="766"/>
                    <a:pt x="162" y="767"/>
                    <a:pt x="163" y="766"/>
                  </a:cubicBezTo>
                  <a:cubicBezTo>
                    <a:pt x="164" y="763"/>
                    <a:pt x="160" y="770"/>
                    <a:pt x="162" y="767"/>
                  </a:cubicBezTo>
                  <a:close/>
                  <a:moveTo>
                    <a:pt x="153" y="806"/>
                  </a:moveTo>
                  <a:cubicBezTo>
                    <a:pt x="154" y="803"/>
                    <a:pt x="154" y="804"/>
                    <a:pt x="155" y="802"/>
                  </a:cubicBezTo>
                  <a:cubicBezTo>
                    <a:pt x="153" y="803"/>
                    <a:pt x="152" y="804"/>
                    <a:pt x="151" y="807"/>
                  </a:cubicBezTo>
                  <a:cubicBezTo>
                    <a:pt x="149" y="810"/>
                    <a:pt x="151" y="808"/>
                    <a:pt x="153" y="806"/>
                  </a:cubicBezTo>
                  <a:close/>
                  <a:moveTo>
                    <a:pt x="154" y="802"/>
                  </a:moveTo>
                  <a:cubicBezTo>
                    <a:pt x="154" y="801"/>
                    <a:pt x="154" y="801"/>
                    <a:pt x="154" y="801"/>
                  </a:cubicBezTo>
                  <a:cubicBezTo>
                    <a:pt x="154" y="801"/>
                    <a:pt x="154" y="801"/>
                    <a:pt x="154" y="801"/>
                  </a:cubicBezTo>
                  <a:cubicBezTo>
                    <a:pt x="154" y="801"/>
                    <a:pt x="154" y="801"/>
                    <a:pt x="154" y="801"/>
                  </a:cubicBezTo>
                  <a:cubicBezTo>
                    <a:pt x="154" y="801"/>
                    <a:pt x="154" y="801"/>
                    <a:pt x="154" y="802"/>
                  </a:cubicBezTo>
                  <a:close/>
                  <a:moveTo>
                    <a:pt x="154" y="801"/>
                  </a:moveTo>
                  <a:cubicBezTo>
                    <a:pt x="154" y="801"/>
                    <a:pt x="154" y="801"/>
                    <a:pt x="154" y="801"/>
                  </a:cubicBezTo>
                  <a:cubicBezTo>
                    <a:pt x="155" y="801"/>
                    <a:pt x="155" y="801"/>
                    <a:pt x="155" y="800"/>
                  </a:cubicBezTo>
                  <a:cubicBezTo>
                    <a:pt x="155" y="801"/>
                    <a:pt x="155" y="801"/>
                    <a:pt x="154" y="801"/>
                  </a:cubicBezTo>
                  <a:close/>
                  <a:moveTo>
                    <a:pt x="155" y="788"/>
                  </a:moveTo>
                  <a:cubicBezTo>
                    <a:pt x="157" y="785"/>
                    <a:pt x="162" y="777"/>
                    <a:pt x="164" y="771"/>
                  </a:cubicBezTo>
                  <a:cubicBezTo>
                    <a:pt x="164" y="771"/>
                    <a:pt x="164" y="772"/>
                    <a:pt x="163" y="773"/>
                  </a:cubicBezTo>
                  <a:cubicBezTo>
                    <a:pt x="163" y="773"/>
                    <a:pt x="163" y="772"/>
                    <a:pt x="163" y="772"/>
                  </a:cubicBezTo>
                  <a:cubicBezTo>
                    <a:pt x="163" y="772"/>
                    <a:pt x="163" y="772"/>
                    <a:pt x="163" y="772"/>
                  </a:cubicBezTo>
                  <a:cubicBezTo>
                    <a:pt x="163" y="772"/>
                    <a:pt x="163" y="772"/>
                    <a:pt x="163" y="773"/>
                  </a:cubicBezTo>
                  <a:cubicBezTo>
                    <a:pt x="162" y="773"/>
                    <a:pt x="162" y="773"/>
                    <a:pt x="162" y="774"/>
                  </a:cubicBezTo>
                  <a:cubicBezTo>
                    <a:pt x="161" y="775"/>
                    <a:pt x="161" y="776"/>
                    <a:pt x="160" y="777"/>
                  </a:cubicBezTo>
                  <a:cubicBezTo>
                    <a:pt x="159" y="779"/>
                    <a:pt x="158" y="780"/>
                    <a:pt x="156" y="784"/>
                  </a:cubicBezTo>
                  <a:cubicBezTo>
                    <a:pt x="154" y="788"/>
                    <a:pt x="153" y="791"/>
                    <a:pt x="155" y="788"/>
                  </a:cubicBezTo>
                  <a:close/>
                  <a:moveTo>
                    <a:pt x="175" y="730"/>
                  </a:moveTo>
                  <a:cubicBezTo>
                    <a:pt x="175" y="730"/>
                    <a:pt x="175" y="730"/>
                    <a:pt x="175" y="730"/>
                  </a:cubicBezTo>
                  <a:cubicBezTo>
                    <a:pt x="175" y="730"/>
                    <a:pt x="175" y="730"/>
                    <a:pt x="175" y="730"/>
                  </a:cubicBezTo>
                  <a:cubicBezTo>
                    <a:pt x="176" y="728"/>
                    <a:pt x="175" y="729"/>
                    <a:pt x="174" y="731"/>
                  </a:cubicBezTo>
                  <a:cubicBezTo>
                    <a:pt x="174" y="731"/>
                    <a:pt x="174" y="731"/>
                    <a:pt x="174" y="731"/>
                  </a:cubicBezTo>
                  <a:cubicBezTo>
                    <a:pt x="174" y="732"/>
                    <a:pt x="174" y="732"/>
                    <a:pt x="173" y="733"/>
                  </a:cubicBezTo>
                  <a:cubicBezTo>
                    <a:pt x="173" y="733"/>
                    <a:pt x="174" y="733"/>
                    <a:pt x="174" y="733"/>
                  </a:cubicBezTo>
                  <a:cubicBezTo>
                    <a:pt x="174" y="732"/>
                    <a:pt x="175" y="731"/>
                    <a:pt x="175" y="730"/>
                  </a:cubicBezTo>
                  <a:close/>
                  <a:moveTo>
                    <a:pt x="168" y="750"/>
                  </a:moveTo>
                  <a:cubicBezTo>
                    <a:pt x="168" y="750"/>
                    <a:pt x="168" y="750"/>
                    <a:pt x="168" y="750"/>
                  </a:cubicBezTo>
                  <a:cubicBezTo>
                    <a:pt x="168" y="750"/>
                    <a:pt x="168" y="749"/>
                    <a:pt x="168" y="749"/>
                  </a:cubicBezTo>
                  <a:cubicBezTo>
                    <a:pt x="168" y="750"/>
                    <a:pt x="168" y="750"/>
                    <a:pt x="167" y="751"/>
                  </a:cubicBezTo>
                  <a:cubicBezTo>
                    <a:pt x="167" y="751"/>
                    <a:pt x="168" y="751"/>
                    <a:pt x="168" y="750"/>
                  </a:cubicBezTo>
                  <a:close/>
                  <a:moveTo>
                    <a:pt x="172" y="748"/>
                  </a:moveTo>
                  <a:cubicBezTo>
                    <a:pt x="172" y="748"/>
                    <a:pt x="172" y="748"/>
                    <a:pt x="172" y="748"/>
                  </a:cubicBezTo>
                  <a:cubicBezTo>
                    <a:pt x="173" y="748"/>
                    <a:pt x="172" y="749"/>
                    <a:pt x="172" y="749"/>
                  </a:cubicBezTo>
                  <a:cubicBezTo>
                    <a:pt x="172" y="749"/>
                    <a:pt x="172" y="749"/>
                    <a:pt x="171" y="749"/>
                  </a:cubicBezTo>
                  <a:cubicBezTo>
                    <a:pt x="172" y="749"/>
                    <a:pt x="172" y="749"/>
                    <a:pt x="172" y="749"/>
                  </a:cubicBezTo>
                  <a:cubicBezTo>
                    <a:pt x="172" y="750"/>
                    <a:pt x="171" y="750"/>
                    <a:pt x="171" y="750"/>
                  </a:cubicBezTo>
                  <a:cubicBezTo>
                    <a:pt x="171" y="749"/>
                    <a:pt x="171" y="749"/>
                    <a:pt x="171" y="749"/>
                  </a:cubicBezTo>
                  <a:cubicBezTo>
                    <a:pt x="171" y="749"/>
                    <a:pt x="171" y="749"/>
                    <a:pt x="171" y="749"/>
                  </a:cubicBezTo>
                  <a:cubicBezTo>
                    <a:pt x="171" y="749"/>
                    <a:pt x="171" y="749"/>
                    <a:pt x="171" y="749"/>
                  </a:cubicBezTo>
                  <a:cubicBezTo>
                    <a:pt x="171" y="749"/>
                    <a:pt x="171" y="750"/>
                    <a:pt x="171" y="750"/>
                  </a:cubicBezTo>
                  <a:cubicBezTo>
                    <a:pt x="171" y="750"/>
                    <a:pt x="172" y="750"/>
                    <a:pt x="172" y="751"/>
                  </a:cubicBezTo>
                  <a:cubicBezTo>
                    <a:pt x="171" y="751"/>
                    <a:pt x="171" y="751"/>
                    <a:pt x="171" y="751"/>
                  </a:cubicBezTo>
                  <a:cubicBezTo>
                    <a:pt x="171" y="751"/>
                    <a:pt x="170" y="751"/>
                    <a:pt x="170" y="751"/>
                  </a:cubicBezTo>
                  <a:cubicBezTo>
                    <a:pt x="169" y="753"/>
                    <a:pt x="169" y="754"/>
                    <a:pt x="167" y="757"/>
                  </a:cubicBezTo>
                  <a:cubicBezTo>
                    <a:pt x="165" y="761"/>
                    <a:pt x="164" y="764"/>
                    <a:pt x="165" y="762"/>
                  </a:cubicBezTo>
                  <a:cubicBezTo>
                    <a:pt x="167" y="760"/>
                    <a:pt x="171" y="752"/>
                    <a:pt x="174" y="745"/>
                  </a:cubicBezTo>
                  <a:cubicBezTo>
                    <a:pt x="173" y="746"/>
                    <a:pt x="173" y="746"/>
                    <a:pt x="172" y="747"/>
                  </a:cubicBezTo>
                  <a:cubicBezTo>
                    <a:pt x="172" y="748"/>
                    <a:pt x="172" y="748"/>
                    <a:pt x="171" y="749"/>
                  </a:cubicBezTo>
                  <a:cubicBezTo>
                    <a:pt x="172" y="748"/>
                    <a:pt x="172" y="748"/>
                    <a:pt x="172" y="748"/>
                  </a:cubicBezTo>
                  <a:close/>
                  <a:moveTo>
                    <a:pt x="170" y="751"/>
                  </a:moveTo>
                  <a:cubicBezTo>
                    <a:pt x="171" y="750"/>
                    <a:pt x="171" y="750"/>
                    <a:pt x="171" y="750"/>
                  </a:cubicBezTo>
                  <a:cubicBezTo>
                    <a:pt x="171" y="750"/>
                    <a:pt x="171" y="750"/>
                    <a:pt x="171" y="750"/>
                  </a:cubicBezTo>
                  <a:cubicBezTo>
                    <a:pt x="171" y="750"/>
                    <a:pt x="171" y="750"/>
                    <a:pt x="170" y="751"/>
                  </a:cubicBezTo>
                  <a:close/>
                  <a:moveTo>
                    <a:pt x="164" y="757"/>
                  </a:moveTo>
                  <a:cubicBezTo>
                    <a:pt x="164" y="758"/>
                    <a:pt x="165" y="754"/>
                    <a:pt x="164" y="757"/>
                  </a:cubicBezTo>
                  <a:close/>
                  <a:moveTo>
                    <a:pt x="175" y="720"/>
                  </a:moveTo>
                  <a:cubicBezTo>
                    <a:pt x="174" y="720"/>
                    <a:pt x="174" y="721"/>
                    <a:pt x="174" y="721"/>
                  </a:cubicBezTo>
                  <a:cubicBezTo>
                    <a:pt x="174" y="721"/>
                    <a:pt x="175" y="720"/>
                    <a:pt x="175" y="719"/>
                  </a:cubicBezTo>
                  <a:cubicBezTo>
                    <a:pt x="175" y="719"/>
                    <a:pt x="175" y="720"/>
                    <a:pt x="175" y="720"/>
                  </a:cubicBezTo>
                  <a:close/>
                  <a:moveTo>
                    <a:pt x="155" y="803"/>
                  </a:moveTo>
                  <a:cubicBezTo>
                    <a:pt x="155" y="803"/>
                    <a:pt x="155" y="804"/>
                    <a:pt x="154" y="804"/>
                  </a:cubicBezTo>
                  <a:cubicBezTo>
                    <a:pt x="153" y="806"/>
                    <a:pt x="153" y="806"/>
                    <a:pt x="153" y="806"/>
                  </a:cubicBezTo>
                  <a:cubicBezTo>
                    <a:pt x="153" y="806"/>
                    <a:pt x="154" y="804"/>
                    <a:pt x="155" y="803"/>
                  </a:cubicBezTo>
                  <a:close/>
                  <a:moveTo>
                    <a:pt x="166" y="749"/>
                  </a:moveTo>
                  <a:cubicBezTo>
                    <a:pt x="166" y="749"/>
                    <a:pt x="165" y="749"/>
                    <a:pt x="165" y="749"/>
                  </a:cubicBezTo>
                  <a:cubicBezTo>
                    <a:pt x="165" y="750"/>
                    <a:pt x="165" y="750"/>
                    <a:pt x="165" y="751"/>
                  </a:cubicBezTo>
                  <a:cubicBezTo>
                    <a:pt x="165" y="750"/>
                    <a:pt x="165" y="750"/>
                    <a:pt x="165" y="750"/>
                  </a:cubicBezTo>
                  <a:cubicBezTo>
                    <a:pt x="165" y="750"/>
                    <a:pt x="166" y="749"/>
                    <a:pt x="166" y="749"/>
                  </a:cubicBezTo>
                  <a:close/>
                  <a:moveTo>
                    <a:pt x="168" y="738"/>
                  </a:moveTo>
                  <a:cubicBezTo>
                    <a:pt x="170" y="735"/>
                    <a:pt x="168" y="737"/>
                    <a:pt x="167" y="740"/>
                  </a:cubicBezTo>
                  <a:cubicBezTo>
                    <a:pt x="167" y="740"/>
                    <a:pt x="167" y="740"/>
                    <a:pt x="168" y="738"/>
                  </a:cubicBezTo>
                  <a:close/>
                  <a:moveTo>
                    <a:pt x="171" y="742"/>
                  </a:moveTo>
                  <a:cubicBezTo>
                    <a:pt x="171" y="740"/>
                    <a:pt x="170" y="741"/>
                    <a:pt x="170" y="743"/>
                  </a:cubicBezTo>
                  <a:cubicBezTo>
                    <a:pt x="170" y="743"/>
                    <a:pt x="170" y="742"/>
                    <a:pt x="171" y="742"/>
                  </a:cubicBezTo>
                  <a:close/>
                  <a:moveTo>
                    <a:pt x="171" y="743"/>
                  </a:moveTo>
                  <a:cubicBezTo>
                    <a:pt x="171" y="743"/>
                    <a:pt x="171" y="743"/>
                    <a:pt x="172" y="743"/>
                  </a:cubicBezTo>
                  <a:cubicBezTo>
                    <a:pt x="171" y="743"/>
                    <a:pt x="171" y="743"/>
                    <a:pt x="171" y="743"/>
                  </a:cubicBezTo>
                  <a:cubicBezTo>
                    <a:pt x="171" y="744"/>
                    <a:pt x="171" y="744"/>
                    <a:pt x="170" y="745"/>
                  </a:cubicBezTo>
                  <a:cubicBezTo>
                    <a:pt x="171" y="745"/>
                    <a:pt x="171" y="744"/>
                    <a:pt x="171" y="743"/>
                  </a:cubicBezTo>
                  <a:close/>
                  <a:moveTo>
                    <a:pt x="168" y="750"/>
                  </a:moveTo>
                  <a:cubicBezTo>
                    <a:pt x="168" y="750"/>
                    <a:pt x="168" y="750"/>
                    <a:pt x="169" y="749"/>
                  </a:cubicBezTo>
                  <a:cubicBezTo>
                    <a:pt x="168" y="750"/>
                    <a:pt x="168" y="750"/>
                    <a:pt x="168" y="750"/>
                  </a:cubicBezTo>
                  <a:close/>
                  <a:moveTo>
                    <a:pt x="224" y="625"/>
                  </a:moveTo>
                  <a:cubicBezTo>
                    <a:pt x="224" y="625"/>
                    <a:pt x="224" y="625"/>
                    <a:pt x="223" y="626"/>
                  </a:cubicBezTo>
                  <a:cubicBezTo>
                    <a:pt x="224" y="625"/>
                    <a:pt x="224" y="624"/>
                    <a:pt x="225" y="624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2"/>
                    <a:pt x="225" y="622"/>
                    <a:pt x="225" y="622"/>
                  </a:cubicBezTo>
                  <a:cubicBezTo>
                    <a:pt x="225" y="622"/>
                    <a:pt x="225" y="622"/>
                    <a:pt x="225" y="622"/>
                  </a:cubicBezTo>
                  <a:cubicBezTo>
                    <a:pt x="226" y="620"/>
                    <a:pt x="226" y="620"/>
                    <a:pt x="225" y="621"/>
                  </a:cubicBezTo>
                  <a:cubicBezTo>
                    <a:pt x="225" y="622"/>
                    <a:pt x="224" y="623"/>
                    <a:pt x="224" y="624"/>
                  </a:cubicBezTo>
                  <a:cubicBezTo>
                    <a:pt x="223" y="626"/>
                    <a:pt x="223" y="626"/>
                    <a:pt x="224" y="625"/>
                  </a:cubicBezTo>
                  <a:close/>
                  <a:moveTo>
                    <a:pt x="225" y="623"/>
                  </a:move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lose/>
                  <a:moveTo>
                    <a:pt x="224" y="619"/>
                  </a:moveTo>
                  <a:cubicBezTo>
                    <a:pt x="224" y="619"/>
                    <a:pt x="222" y="621"/>
                    <a:pt x="221" y="622"/>
                  </a:cubicBezTo>
                  <a:cubicBezTo>
                    <a:pt x="221" y="625"/>
                    <a:pt x="223" y="622"/>
                    <a:pt x="224" y="619"/>
                  </a:cubicBezTo>
                  <a:close/>
                  <a:moveTo>
                    <a:pt x="230" y="618"/>
                  </a:moveTo>
                  <a:cubicBezTo>
                    <a:pt x="230" y="618"/>
                    <a:pt x="230" y="618"/>
                    <a:pt x="231" y="617"/>
                  </a:cubicBezTo>
                  <a:cubicBezTo>
                    <a:pt x="230" y="618"/>
                    <a:pt x="230" y="618"/>
                    <a:pt x="230" y="618"/>
                  </a:cubicBezTo>
                  <a:close/>
                  <a:moveTo>
                    <a:pt x="225" y="623"/>
                  </a:move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lose/>
                  <a:moveTo>
                    <a:pt x="228" y="620"/>
                  </a:moveTo>
                  <a:cubicBezTo>
                    <a:pt x="228" y="620"/>
                    <a:pt x="228" y="621"/>
                    <a:pt x="229" y="620"/>
                  </a:cubicBezTo>
                  <a:cubicBezTo>
                    <a:pt x="229" y="619"/>
                    <a:pt x="229" y="621"/>
                    <a:pt x="228" y="621"/>
                  </a:cubicBezTo>
                  <a:cubicBezTo>
                    <a:pt x="228" y="622"/>
                    <a:pt x="228" y="621"/>
                    <a:pt x="228" y="621"/>
                  </a:cubicBezTo>
                  <a:cubicBezTo>
                    <a:pt x="229" y="620"/>
                    <a:pt x="230" y="620"/>
                    <a:pt x="231" y="618"/>
                  </a:cubicBezTo>
                  <a:cubicBezTo>
                    <a:pt x="230" y="618"/>
                    <a:pt x="230" y="618"/>
                    <a:pt x="230" y="618"/>
                  </a:cubicBezTo>
                  <a:cubicBezTo>
                    <a:pt x="230" y="618"/>
                    <a:pt x="229" y="618"/>
                    <a:pt x="230" y="618"/>
                  </a:cubicBezTo>
                  <a:cubicBezTo>
                    <a:pt x="230" y="618"/>
                    <a:pt x="230" y="618"/>
                    <a:pt x="230" y="617"/>
                  </a:cubicBezTo>
                  <a:cubicBezTo>
                    <a:pt x="230" y="617"/>
                    <a:pt x="230" y="617"/>
                    <a:pt x="230" y="616"/>
                  </a:cubicBezTo>
                  <a:cubicBezTo>
                    <a:pt x="230" y="616"/>
                    <a:pt x="230" y="616"/>
                    <a:pt x="230" y="616"/>
                  </a:cubicBezTo>
                  <a:cubicBezTo>
                    <a:pt x="230" y="616"/>
                    <a:pt x="231" y="616"/>
                    <a:pt x="231" y="616"/>
                  </a:cubicBezTo>
                  <a:cubicBezTo>
                    <a:pt x="229" y="618"/>
                    <a:pt x="228" y="620"/>
                    <a:pt x="226" y="622"/>
                  </a:cubicBezTo>
                  <a:cubicBezTo>
                    <a:pt x="226" y="624"/>
                    <a:pt x="227" y="621"/>
                    <a:pt x="228" y="620"/>
                  </a:cubicBezTo>
                  <a:close/>
                  <a:moveTo>
                    <a:pt x="219" y="631"/>
                  </a:moveTo>
                  <a:cubicBezTo>
                    <a:pt x="219" y="631"/>
                    <a:pt x="219" y="631"/>
                    <a:pt x="219" y="632"/>
                  </a:cubicBezTo>
                  <a:cubicBezTo>
                    <a:pt x="218" y="632"/>
                    <a:pt x="218" y="632"/>
                    <a:pt x="218" y="633"/>
                  </a:cubicBezTo>
                  <a:cubicBezTo>
                    <a:pt x="218" y="634"/>
                    <a:pt x="219" y="632"/>
                    <a:pt x="219" y="631"/>
                  </a:cubicBezTo>
                  <a:close/>
                  <a:moveTo>
                    <a:pt x="219" y="624"/>
                  </a:moveTo>
                  <a:cubicBezTo>
                    <a:pt x="218" y="624"/>
                    <a:pt x="218" y="624"/>
                    <a:pt x="218" y="624"/>
                  </a:cubicBezTo>
                  <a:cubicBezTo>
                    <a:pt x="218" y="624"/>
                    <a:pt x="219" y="624"/>
                    <a:pt x="219" y="624"/>
                  </a:cubicBezTo>
                  <a:cubicBezTo>
                    <a:pt x="219" y="624"/>
                    <a:pt x="219" y="624"/>
                    <a:pt x="219" y="624"/>
                  </a:cubicBezTo>
                  <a:close/>
                  <a:moveTo>
                    <a:pt x="220" y="637"/>
                  </a:moveTo>
                  <a:cubicBezTo>
                    <a:pt x="221" y="634"/>
                    <a:pt x="221" y="634"/>
                    <a:pt x="220" y="636"/>
                  </a:cubicBezTo>
                  <a:cubicBezTo>
                    <a:pt x="219" y="637"/>
                    <a:pt x="219" y="638"/>
                    <a:pt x="218" y="639"/>
                  </a:cubicBezTo>
                  <a:cubicBezTo>
                    <a:pt x="218" y="641"/>
                    <a:pt x="219" y="640"/>
                    <a:pt x="220" y="637"/>
                  </a:cubicBezTo>
                  <a:close/>
                  <a:moveTo>
                    <a:pt x="218" y="624"/>
                  </a:moveTo>
                  <a:cubicBezTo>
                    <a:pt x="218" y="624"/>
                    <a:pt x="218" y="624"/>
                    <a:pt x="218" y="624"/>
                  </a:cubicBezTo>
                  <a:cubicBezTo>
                    <a:pt x="218" y="624"/>
                    <a:pt x="218" y="624"/>
                    <a:pt x="218" y="624"/>
                  </a:cubicBezTo>
                  <a:cubicBezTo>
                    <a:pt x="218" y="624"/>
                    <a:pt x="218" y="624"/>
                    <a:pt x="218" y="624"/>
                  </a:cubicBezTo>
                  <a:close/>
                  <a:moveTo>
                    <a:pt x="221" y="629"/>
                  </a:moveTo>
                  <a:cubicBezTo>
                    <a:pt x="221" y="628"/>
                    <a:pt x="222" y="628"/>
                    <a:pt x="222" y="627"/>
                  </a:cubicBezTo>
                  <a:cubicBezTo>
                    <a:pt x="221" y="628"/>
                    <a:pt x="221" y="628"/>
                    <a:pt x="220" y="630"/>
                  </a:cubicBezTo>
                  <a:cubicBezTo>
                    <a:pt x="220" y="630"/>
                    <a:pt x="220" y="630"/>
                    <a:pt x="221" y="629"/>
                  </a:cubicBezTo>
                  <a:close/>
                  <a:moveTo>
                    <a:pt x="973" y="634"/>
                  </a:moveTo>
                  <a:cubicBezTo>
                    <a:pt x="973" y="634"/>
                    <a:pt x="973" y="634"/>
                    <a:pt x="973" y="634"/>
                  </a:cubicBezTo>
                  <a:cubicBezTo>
                    <a:pt x="973" y="633"/>
                    <a:pt x="973" y="633"/>
                    <a:pt x="972" y="633"/>
                  </a:cubicBezTo>
                  <a:cubicBezTo>
                    <a:pt x="973" y="633"/>
                    <a:pt x="972" y="633"/>
                    <a:pt x="973" y="634"/>
                  </a:cubicBezTo>
                  <a:close/>
                  <a:moveTo>
                    <a:pt x="231" y="617"/>
                  </a:move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lose/>
                  <a:moveTo>
                    <a:pt x="974" y="636"/>
                  </a:moveTo>
                  <a:cubicBezTo>
                    <a:pt x="974" y="636"/>
                    <a:pt x="974" y="636"/>
                    <a:pt x="974" y="636"/>
                  </a:cubicBezTo>
                  <a:cubicBezTo>
                    <a:pt x="974" y="636"/>
                    <a:pt x="975" y="636"/>
                    <a:pt x="975" y="636"/>
                  </a:cubicBezTo>
                  <a:cubicBezTo>
                    <a:pt x="975" y="636"/>
                    <a:pt x="974" y="636"/>
                    <a:pt x="974" y="636"/>
                  </a:cubicBezTo>
                  <a:close/>
                  <a:moveTo>
                    <a:pt x="974" y="636"/>
                  </a:moveTo>
                  <a:cubicBezTo>
                    <a:pt x="973" y="634"/>
                    <a:pt x="973" y="634"/>
                    <a:pt x="974" y="637"/>
                  </a:cubicBezTo>
                  <a:cubicBezTo>
                    <a:pt x="974" y="636"/>
                    <a:pt x="974" y="636"/>
                    <a:pt x="974" y="636"/>
                  </a:cubicBezTo>
                  <a:cubicBezTo>
                    <a:pt x="974" y="636"/>
                    <a:pt x="974" y="636"/>
                    <a:pt x="974" y="636"/>
                  </a:cubicBezTo>
                  <a:close/>
                  <a:moveTo>
                    <a:pt x="971" y="635"/>
                  </a:moveTo>
                  <a:cubicBezTo>
                    <a:pt x="972" y="636"/>
                    <a:pt x="972" y="637"/>
                    <a:pt x="973" y="638"/>
                  </a:cubicBezTo>
                  <a:cubicBezTo>
                    <a:pt x="973" y="639"/>
                    <a:pt x="974" y="640"/>
                    <a:pt x="975" y="640"/>
                  </a:cubicBezTo>
                  <a:cubicBezTo>
                    <a:pt x="974" y="640"/>
                    <a:pt x="974" y="641"/>
                    <a:pt x="974" y="641"/>
                  </a:cubicBezTo>
                  <a:cubicBezTo>
                    <a:pt x="976" y="644"/>
                    <a:pt x="975" y="644"/>
                    <a:pt x="977" y="646"/>
                  </a:cubicBezTo>
                  <a:cubicBezTo>
                    <a:pt x="977" y="646"/>
                    <a:pt x="977" y="646"/>
                    <a:pt x="977" y="646"/>
                  </a:cubicBezTo>
                  <a:cubicBezTo>
                    <a:pt x="977" y="646"/>
                    <a:pt x="977" y="646"/>
                    <a:pt x="977" y="646"/>
                  </a:cubicBezTo>
                  <a:cubicBezTo>
                    <a:pt x="977" y="646"/>
                    <a:pt x="977" y="646"/>
                    <a:pt x="977" y="646"/>
                  </a:cubicBezTo>
                  <a:cubicBezTo>
                    <a:pt x="977" y="646"/>
                    <a:pt x="977" y="646"/>
                    <a:pt x="977" y="646"/>
                  </a:cubicBezTo>
                  <a:cubicBezTo>
                    <a:pt x="978" y="646"/>
                    <a:pt x="977" y="644"/>
                    <a:pt x="976" y="641"/>
                  </a:cubicBezTo>
                  <a:cubicBezTo>
                    <a:pt x="976" y="641"/>
                    <a:pt x="975" y="641"/>
                    <a:pt x="975" y="641"/>
                  </a:cubicBezTo>
                  <a:cubicBezTo>
                    <a:pt x="976" y="641"/>
                    <a:pt x="976" y="640"/>
                    <a:pt x="975" y="639"/>
                  </a:cubicBezTo>
                  <a:cubicBezTo>
                    <a:pt x="977" y="642"/>
                    <a:pt x="979" y="644"/>
                    <a:pt x="976" y="638"/>
                  </a:cubicBezTo>
                  <a:cubicBezTo>
                    <a:pt x="976" y="638"/>
                    <a:pt x="975" y="638"/>
                    <a:pt x="975" y="638"/>
                  </a:cubicBezTo>
                  <a:cubicBezTo>
                    <a:pt x="974" y="638"/>
                    <a:pt x="974" y="638"/>
                    <a:pt x="974" y="637"/>
                  </a:cubicBezTo>
                  <a:cubicBezTo>
                    <a:pt x="974" y="637"/>
                    <a:pt x="974" y="637"/>
                    <a:pt x="974" y="637"/>
                  </a:cubicBezTo>
                  <a:cubicBezTo>
                    <a:pt x="972" y="634"/>
                    <a:pt x="970" y="632"/>
                    <a:pt x="971" y="635"/>
                  </a:cubicBezTo>
                  <a:close/>
                  <a:moveTo>
                    <a:pt x="972" y="630"/>
                  </a:moveTo>
                  <a:cubicBezTo>
                    <a:pt x="972" y="629"/>
                    <a:pt x="972" y="629"/>
                    <a:pt x="971" y="629"/>
                  </a:cubicBezTo>
                  <a:cubicBezTo>
                    <a:pt x="972" y="630"/>
                    <a:pt x="972" y="631"/>
                    <a:pt x="973" y="631"/>
                  </a:cubicBezTo>
                  <a:cubicBezTo>
                    <a:pt x="973" y="631"/>
                    <a:pt x="972" y="630"/>
                    <a:pt x="972" y="630"/>
                  </a:cubicBezTo>
                  <a:close/>
                  <a:moveTo>
                    <a:pt x="232" y="604"/>
                  </a:moveTo>
                  <a:cubicBezTo>
                    <a:pt x="232" y="604"/>
                    <a:pt x="232" y="604"/>
                    <a:pt x="232" y="605"/>
                  </a:cubicBezTo>
                  <a:cubicBezTo>
                    <a:pt x="231" y="606"/>
                    <a:pt x="232" y="605"/>
                    <a:pt x="232" y="604"/>
                  </a:cubicBezTo>
                  <a:close/>
                  <a:moveTo>
                    <a:pt x="229" y="618"/>
                  </a:moveTo>
                  <a:cubicBezTo>
                    <a:pt x="228" y="618"/>
                    <a:pt x="228" y="618"/>
                    <a:pt x="228" y="618"/>
                  </a:cubicBezTo>
                  <a:cubicBezTo>
                    <a:pt x="228" y="619"/>
                    <a:pt x="228" y="619"/>
                    <a:pt x="227" y="620"/>
                  </a:cubicBezTo>
                  <a:cubicBezTo>
                    <a:pt x="227" y="620"/>
                    <a:pt x="227" y="620"/>
                    <a:pt x="227" y="620"/>
                  </a:cubicBezTo>
                  <a:cubicBezTo>
                    <a:pt x="228" y="619"/>
                    <a:pt x="228" y="619"/>
                    <a:pt x="229" y="618"/>
                  </a:cubicBezTo>
                  <a:close/>
                  <a:moveTo>
                    <a:pt x="231" y="618"/>
                  </a:moveTo>
                  <a:cubicBezTo>
                    <a:pt x="229" y="621"/>
                    <a:pt x="231" y="620"/>
                    <a:pt x="232" y="618"/>
                  </a:cubicBezTo>
                  <a:cubicBezTo>
                    <a:pt x="235" y="612"/>
                    <a:pt x="235" y="612"/>
                    <a:pt x="233" y="615"/>
                  </a:cubicBezTo>
                  <a:cubicBezTo>
                    <a:pt x="232" y="616"/>
                    <a:pt x="232" y="616"/>
                    <a:pt x="231" y="617"/>
                  </a:cubicBezTo>
                  <a:cubicBezTo>
                    <a:pt x="231" y="617"/>
                    <a:pt x="232" y="617"/>
                    <a:pt x="232" y="617"/>
                  </a:cubicBezTo>
                  <a:cubicBezTo>
                    <a:pt x="232" y="618"/>
                    <a:pt x="231" y="618"/>
                    <a:pt x="231" y="618"/>
                  </a:cubicBezTo>
                  <a:cubicBezTo>
                    <a:pt x="231" y="618"/>
                    <a:pt x="231" y="618"/>
                    <a:pt x="231" y="618"/>
                  </a:cubicBezTo>
                  <a:close/>
                  <a:moveTo>
                    <a:pt x="217" y="626"/>
                  </a:moveTo>
                  <a:cubicBezTo>
                    <a:pt x="217" y="626"/>
                    <a:pt x="217" y="626"/>
                    <a:pt x="217" y="626"/>
                  </a:cubicBezTo>
                  <a:cubicBezTo>
                    <a:pt x="217" y="626"/>
                    <a:pt x="217" y="626"/>
                    <a:pt x="218" y="626"/>
                  </a:cubicBezTo>
                  <a:cubicBezTo>
                    <a:pt x="217" y="626"/>
                    <a:pt x="217" y="626"/>
                    <a:pt x="217" y="626"/>
                  </a:cubicBezTo>
                  <a:close/>
                  <a:moveTo>
                    <a:pt x="189" y="704"/>
                  </a:moveTo>
                  <a:cubicBezTo>
                    <a:pt x="189" y="704"/>
                    <a:pt x="190" y="704"/>
                    <a:pt x="190" y="703"/>
                  </a:cubicBezTo>
                  <a:cubicBezTo>
                    <a:pt x="190" y="703"/>
                    <a:pt x="190" y="703"/>
                    <a:pt x="190" y="703"/>
                  </a:cubicBezTo>
                  <a:cubicBezTo>
                    <a:pt x="190" y="703"/>
                    <a:pt x="190" y="703"/>
                    <a:pt x="190" y="703"/>
                  </a:cubicBezTo>
                  <a:cubicBezTo>
                    <a:pt x="190" y="703"/>
                    <a:pt x="189" y="704"/>
                    <a:pt x="189" y="704"/>
                  </a:cubicBezTo>
                  <a:cubicBezTo>
                    <a:pt x="189" y="704"/>
                    <a:pt x="189" y="704"/>
                    <a:pt x="189" y="705"/>
                  </a:cubicBezTo>
                  <a:cubicBezTo>
                    <a:pt x="189" y="705"/>
                    <a:pt x="189" y="705"/>
                    <a:pt x="189" y="704"/>
                  </a:cubicBezTo>
                  <a:close/>
                  <a:moveTo>
                    <a:pt x="231" y="603"/>
                  </a:moveTo>
                  <a:cubicBezTo>
                    <a:pt x="231" y="604"/>
                    <a:pt x="231" y="604"/>
                    <a:pt x="230" y="604"/>
                  </a:cubicBezTo>
                  <a:cubicBezTo>
                    <a:pt x="230" y="604"/>
                    <a:pt x="230" y="605"/>
                    <a:pt x="230" y="605"/>
                  </a:cubicBezTo>
                  <a:cubicBezTo>
                    <a:pt x="230" y="605"/>
                    <a:pt x="230" y="605"/>
                    <a:pt x="230" y="605"/>
                  </a:cubicBezTo>
                  <a:cubicBezTo>
                    <a:pt x="230" y="604"/>
                    <a:pt x="231" y="604"/>
                    <a:pt x="231" y="603"/>
                  </a:cubicBezTo>
                  <a:close/>
                  <a:moveTo>
                    <a:pt x="229" y="616"/>
                  </a:moveTo>
                  <a:cubicBezTo>
                    <a:pt x="229" y="617"/>
                    <a:pt x="228" y="617"/>
                    <a:pt x="228" y="617"/>
                  </a:cubicBezTo>
                  <a:cubicBezTo>
                    <a:pt x="228" y="617"/>
                    <a:pt x="228" y="618"/>
                    <a:pt x="228" y="618"/>
                  </a:cubicBezTo>
                  <a:cubicBezTo>
                    <a:pt x="228" y="618"/>
                    <a:pt x="228" y="618"/>
                    <a:pt x="228" y="618"/>
                  </a:cubicBezTo>
                  <a:cubicBezTo>
                    <a:pt x="228" y="617"/>
                    <a:pt x="229" y="617"/>
                    <a:pt x="229" y="616"/>
                  </a:cubicBezTo>
                  <a:close/>
                  <a:moveTo>
                    <a:pt x="230" y="618"/>
                  </a:moveTo>
                  <a:cubicBezTo>
                    <a:pt x="230" y="618"/>
                    <a:pt x="230" y="618"/>
                    <a:pt x="230" y="617"/>
                  </a:cubicBezTo>
                  <a:cubicBezTo>
                    <a:pt x="230" y="618"/>
                    <a:pt x="230" y="618"/>
                    <a:pt x="230" y="618"/>
                  </a:cubicBezTo>
                  <a:close/>
                  <a:moveTo>
                    <a:pt x="193" y="683"/>
                  </a:moveTo>
                  <a:cubicBezTo>
                    <a:pt x="194" y="680"/>
                    <a:pt x="194" y="679"/>
                    <a:pt x="194" y="680"/>
                  </a:cubicBezTo>
                  <a:cubicBezTo>
                    <a:pt x="194" y="680"/>
                    <a:pt x="194" y="680"/>
                    <a:pt x="194" y="680"/>
                  </a:cubicBezTo>
                  <a:cubicBezTo>
                    <a:pt x="194" y="680"/>
                    <a:pt x="194" y="680"/>
                    <a:pt x="193" y="680"/>
                  </a:cubicBezTo>
                  <a:cubicBezTo>
                    <a:pt x="193" y="682"/>
                    <a:pt x="193" y="682"/>
                    <a:pt x="193" y="683"/>
                  </a:cubicBezTo>
                  <a:close/>
                  <a:moveTo>
                    <a:pt x="200" y="679"/>
                  </a:moveTo>
                  <a:cubicBezTo>
                    <a:pt x="203" y="674"/>
                    <a:pt x="202" y="675"/>
                    <a:pt x="200" y="678"/>
                  </a:cubicBezTo>
                  <a:cubicBezTo>
                    <a:pt x="195" y="686"/>
                    <a:pt x="198" y="683"/>
                    <a:pt x="200" y="679"/>
                  </a:cubicBezTo>
                  <a:close/>
                  <a:moveTo>
                    <a:pt x="193" y="688"/>
                  </a:moveTo>
                  <a:cubicBezTo>
                    <a:pt x="193" y="688"/>
                    <a:pt x="193" y="688"/>
                    <a:pt x="193" y="688"/>
                  </a:cubicBezTo>
                  <a:cubicBezTo>
                    <a:pt x="193" y="687"/>
                    <a:pt x="193" y="687"/>
                    <a:pt x="193" y="687"/>
                  </a:cubicBezTo>
                  <a:cubicBezTo>
                    <a:pt x="193" y="687"/>
                    <a:pt x="192" y="688"/>
                    <a:pt x="192" y="688"/>
                  </a:cubicBezTo>
                  <a:cubicBezTo>
                    <a:pt x="191" y="691"/>
                    <a:pt x="192" y="688"/>
                    <a:pt x="193" y="688"/>
                  </a:cubicBezTo>
                  <a:close/>
                  <a:moveTo>
                    <a:pt x="194" y="687"/>
                  </a:moveTo>
                  <a:cubicBezTo>
                    <a:pt x="194" y="687"/>
                    <a:pt x="194" y="687"/>
                    <a:pt x="194" y="687"/>
                  </a:cubicBezTo>
                  <a:cubicBezTo>
                    <a:pt x="194" y="687"/>
                    <a:pt x="194" y="687"/>
                    <a:pt x="194" y="687"/>
                  </a:cubicBezTo>
                  <a:close/>
                  <a:moveTo>
                    <a:pt x="194" y="687"/>
                  </a:moveTo>
                  <a:cubicBezTo>
                    <a:pt x="194" y="686"/>
                    <a:pt x="195" y="686"/>
                    <a:pt x="195" y="686"/>
                  </a:cubicBezTo>
                  <a:cubicBezTo>
                    <a:pt x="195" y="686"/>
                    <a:pt x="195" y="687"/>
                    <a:pt x="194" y="688"/>
                  </a:cubicBezTo>
                  <a:cubicBezTo>
                    <a:pt x="194" y="688"/>
                    <a:pt x="195" y="687"/>
                    <a:pt x="196" y="686"/>
                  </a:cubicBezTo>
                  <a:cubicBezTo>
                    <a:pt x="196" y="686"/>
                    <a:pt x="196" y="685"/>
                    <a:pt x="196" y="685"/>
                  </a:cubicBezTo>
                  <a:cubicBezTo>
                    <a:pt x="196" y="685"/>
                    <a:pt x="197" y="685"/>
                    <a:pt x="197" y="685"/>
                  </a:cubicBezTo>
                  <a:cubicBezTo>
                    <a:pt x="197" y="685"/>
                    <a:pt x="197" y="686"/>
                    <a:pt x="197" y="686"/>
                  </a:cubicBezTo>
                  <a:cubicBezTo>
                    <a:pt x="197" y="686"/>
                    <a:pt x="198" y="685"/>
                    <a:pt x="198" y="685"/>
                  </a:cubicBezTo>
                  <a:cubicBezTo>
                    <a:pt x="198" y="684"/>
                    <a:pt x="199" y="685"/>
                    <a:pt x="199" y="685"/>
                  </a:cubicBezTo>
                  <a:cubicBezTo>
                    <a:pt x="200" y="683"/>
                    <a:pt x="199" y="684"/>
                    <a:pt x="199" y="684"/>
                  </a:cubicBezTo>
                  <a:cubicBezTo>
                    <a:pt x="199" y="684"/>
                    <a:pt x="199" y="683"/>
                    <a:pt x="199" y="683"/>
                  </a:cubicBezTo>
                  <a:cubicBezTo>
                    <a:pt x="199" y="683"/>
                    <a:pt x="198" y="684"/>
                    <a:pt x="198" y="684"/>
                  </a:cubicBezTo>
                  <a:cubicBezTo>
                    <a:pt x="198" y="684"/>
                    <a:pt x="198" y="683"/>
                    <a:pt x="198" y="683"/>
                  </a:cubicBezTo>
                  <a:cubicBezTo>
                    <a:pt x="198" y="683"/>
                    <a:pt x="197" y="684"/>
                    <a:pt x="197" y="684"/>
                  </a:cubicBezTo>
                  <a:cubicBezTo>
                    <a:pt x="196" y="684"/>
                    <a:pt x="195" y="685"/>
                    <a:pt x="194" y="686"/>
                  </a:cubicBezTo>
                  <a:cubicBezTo>
                    <a:pt x="194" y="687"/>
                    <a:pt x="194" y="687"/>
                    <a:pt x="194" y="687"/>
                  </a:cubicBezTo>
                  <a:close/>
                  <a:moveTo>
                    <a:pt x="193" y="680"/>
                  </a:moveTo>
                  <a:cubicBezTo>
                    <a:pt x="192" y="681"/>
                    <a:pt x="192" y="679"/>
                    <a:pt x="191" y="682"/>
                  </a:cubicBezTo>
                  <a:cubicBezTo>
                    <a:pt x="191" y="683"/>
                    <a:pt x="191" y="683"/>
                    <a:pt x="193" y="680"/>
                  </a:cubicBezTo>
                  <a:close/>
                  <a:moveTo>
                    <a:pt x="195" y="682"/>
                  </a:moveTo>
                  <a:cubicBezTo>
                    <a:pt x="196" y="680"/>
                    <a:pt x="195" y="681"/>
                    <a:pt x="194" y="681"/>
                  </a:cubicBezTo>
                  <a:cubicBezTo>
                    <a:pt x="194" y="683"/>
                    <a:pt x="194" y="682"/>
                    <a:pt x="195" y="682"/>
                  </a:cubicBezTo>
                  <a:close/>
                  <a:moveTo>
                    <a:pt x="190" y="680"/>
                  </a:moveTo>
                  <a:cubicBezTo>
                    <a:pt x="191" y="679"/>
                    <a:pt x="191" y="679"/>
                    <a:pt x="190" y="680"/>
                  </a:cubicBezTo>
                  <a:cubicBezTo>
                    <a:pt x="190" y="681"/>
                    <a:pt x="190" y="680"/>
                    <a:pt x="190" y="680"/>
                  </a:cubicBezTo>
                  <a:close/>
                  <a:moveTo>
                    <a:pt x="191" y="691"/>
                  </a:moveTo>
                  <a:cubicBezTo>
                    <a:pt x="190" y="695"/>
                    <a:pt x="192" y="690"/>
                    <a:pt x="191" y="691"/>
                  </a:cubicBezTo>
                  <a:close/>
                  <a:moveTo>
                    <a:pt x="192" y="697"/>
                  </a:moveTo>
                  <a:cubicBezTo>
                    <a:pt x="192" y="698"/>
                    <a:pt x="192" y="698"/>
                    <a:pt x="192" y="698"/>
                  </a:cubicBezTo>
                  <a:cubicBezTo>
                    <a:pt x="192" y="698"/>
                    <a:pt x="192" y="698"/>
                    <a:pt x="192" y="698"/>
                  </a:cubicBezTo>
                  <a:cubicBezTo>
                    <a:pt x="192" y="698"/>
                    <a:pt x="192" y="698"/>
                    <a:pt x="192" y="697"/>
                  </a:cubicBezTo>
                  <a:cubicBezTo>
                    <a:pt x="191" y="698"/>
                    <a:pt x="191" y="699"/>
                    <a:pt x="191" y="699"/>
                  </a:cubicBezTo>
                  <a:cubicBezTo>
                    <a:pt x="191" y="699"/>
                    <a:pt x="191" y="698"/>
                    <a:pt x="192" y="697"/>
                  </a:cubicBezTo>
                  <a:close/>
                  <a:moveTo>
                    <a:pt x="211" y="646"/>
                  </a:moveTo>
                  <a:cubicBezTo>
                    <a:pt x="212" y="644"/>
                    <a:pt x="211" y="645"/>
                    <a:pt x="211" y="647"/>
                  </a:cubicBezTo>
                  <a:cubicBezTo>
                    <a:pt x="210" y="647"/>
                    <a:pt x="211" y="646"/>
                    <a:pt x="211" y="646"/>
                  </a:cubicBezTo>
                  <a:close/>
                  <a:moveTo>
                    <a:pt x="216" y="643"/>
                  </a:moveTo>
                  <a:cubicBezTo>
                    <a:pt x="216" y="643"/>
                    <a:pt x="216" y="642"/>
                    <a:pt x="215" y="644"/>
                  </a:cubicBezTo>
                  <a:cubicBezTo>
                    <a:pt x="214" y="646"/>
                    <a:pt x="215" y="645"/>
                    <a:pt x="216" y="643"/>
                  </a:cubicBezTo>
                  <a:close/>
                  <a:moveTo>
                    <a:pt x="211" y="647"/>
                  </a:moveTo>
                  <a:cubicBezTo>
                    <a:pt x="211" y="648"/>
                    <a:pt x="212" y="647"/>
                    <a:pt x="212" y="646"/>
                  </a:cubicBezTo>
                  <a:cubicBezTo>
                    <a:pt x="213" y="645"/>
                    <a:pt x="212" y="646"/>
                    <a:pt x="211" y="647"/>
                  </a:cubicBezTo>
                  <a:close/>
                  <a:moveTo>
                    <a:pt x="214" y="642"/>
                  </a:moveTo>
                  <a:cubicBezTo>
                    <a:pt x="213" y="643"/>
                    <a:pt x="213" y="642"/>
                    <a:pt x="212" y="645"/>
                  </a:cubicBezTo>
                  <a:cubicBezTo>
                    <a:pt x="212" y="644"/>
                    <a:pt x="214" y="643"/>
                    <a:pt x="214" y="642"/>
                  </a:cubicBezTo>
                  <a:close/>
                  <a:moveTo>
                    <a:pt x="218" y="637"/>
                  </a:moveTo>
                  <a:cubicBezTo>
                    <a:pt x="218" y="637"/>
                    <a:pt x="218" y="637"/>
                    <a:pt x="218" y="637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17" y="638"/>
                    <a:pt x="217" y="638"/>
                    <a:pt x="218" y="638"/>
                  </a:cubicBezTo>
                  <a:cubicBezTo>
                    <a:pt x="218" y="637"/>
                    <a:pt x="218" y="637"/>
                    <a:pt x="218" y="637"/>
                  </a:cubicBezTo>
                  <a:close/>
                  <a:moveTo>
                    <a:pt x="217" y="639"/>
                  </a:moveTo>
                  <a:cubicBezTo>
                    <a:pt x="217" y="639"/>
                    <a:pt x="217" y="639"/>
                    <a:pt x="217" y="639"/>
                  </a:cubicBezTo>
                  <a:cubicBezTo>
                    <a:pt x="216" y="640"/>
                    <a:pt x="216" y="640"/>
                    <a:pt x="216" y="641"/>
                  </a:cubicBezTo>
                  <a:cubicBezTo>
                    <a:pt x="216" y="641"/>
                    <a:pt x="216" y="641"/>
                    <a:pt x="216" y="641"/>
                  </a:cubicBezTo>
                  <a:cubicBezTo>
                    <a:pt x="216" y="640"/>
                    <a:pt x="217" y="639"/>
                    <a:pt x="217" y="639"/>
                  </a:cubicBezTo>
                  <a:close/>
                  <a:moveTo>
                    <a:pt x="209" y="648"/>
                  </a:moveTo>
                  <a:cubicBezTo>
                    <a:pt x="208" y="650"/>
                    <a:pt x="209" y="650"/>
                    <a:pt x="210" y="649"/>
                  </a:cubicBezTo>
                  <a:cubicBezTo>
                    <a:pt x="210" y="647"/>
                    <a:pt x="210" y="647"/>
                    <a:pt x="209" y="648"/>
                  </a:cubicBezTo>
                  <a:close/>
                  <a:moveTo>
                    <a:pt x="207" y="660"/>
                  </a:moveTo>
                  <a:cubicBezTo>
                    <a:pt x="208" y="658"/>
                    <a:pt x="208" y="657"/>
                    <a:pt x="207" y="660"/>
                  </a:cubicBezTo>
                  <a:close/>
                  <a:moveTo>
                    <a:pt x="207" y="661"/>
                  </a:moveTo>
                  <a:cubicBezTo>
                    <a:pt x="207" y="660"/>
                    <a:pt x="208" y="659"/>
                    <a:pt x="209" y="658"/>
                  </a:cubicBezTo>
                  <a:cubicBezTo>
                    <a:pt x="209" y="657"/>
                    <a:pt x="210" y="656"/>
                    <a:pt x="211" y="655"/>
                  </a:cubicBezTo>
                  <a:cubicBezTo>
                    <a:pt x="211" y="655"/>
                    <a:pt x="211" y="654"/>
                    <a:pt x="211" y="654"/>
                  </a:cubicBezTo>
                  <a:cubicBezTo>
                    <a:pt x="212" y="653"/>
                    <a:pt x="214" y="650"/>
                    <a:pt x="214" y="650"/>
                  </a:cubicBezTo>
                  <a:cubicBezTo>
                    <a:pt x="213" y="652"/>
                    <a:pt x="211" y="654"/>
                    <a:pt x="209" y="657"/>
                  </a:cubicBezTo>
                  <a:cubicBezTo>
                    <a:pt x="209" y="658"/>
                    <a:pt x="209" y="657"/>
                    <a:pt x="208" y="658"/>
                  </a:cubicBezTo>
                  <a:cubicBezTo>
                    <a:pt x="208" y="659"/>
                    <a:pt x="207" y="660"/>
                    <a:pt x="207" y="660"/>
                  </a:cubicBezTo>
                  <a:cubicBezTo>
                    <a:pt x="206" y="661"/>
                    <a:pt x="206" y="661"/>
                    <a:pt x="206" y="661"/>
                  </a:cubicBezTo>
                  <a:cubicBezTo>
                    <a:pt x="204" y="665"/>
                    <a:pt x="202" y="667"/>
                    <a:pt x="200" y="669"/>
                  </a:cubicBezTo>
                  <a:cubicBezTo>
                    <a:pt x="199" y="670"/>
                    <a:pt x="200" y="668"/>
                    <a:pt x="198" y="672"/>
                  </a:cubicBezTo>
                  <a:cubicBezTo>
                    <a:pt x="201" y="669"/>
                    <a:pt x="203" y="665"/>
                    <a:pt x="206" y="661"/>
                  </a:cubicBezTo>
                  <a:cubicBezTo>
                    <a:pt x="207" y="661"/>
                    <a:pt x="206" y="662"/>
                    <a:pt x="207" y="661"/>
                  </a:cubicBezTo>
                  <a:close/>
                  <a:moveTo>
                    <a:pt x="218" y="626"/>
                  </a:moveTo>
                  <a:cubicBezTo>
                    <a:pt x="217" y="626"/>
                    <a:pt x="217" y="626"/>
                    <a:pt x="217" y="626"/>
                  </a:cubicBezTo>
                  <a:cubicBezTo>
                    <a:pt x="217" y="626"/>
                    <a:pt x="217" y="626"/>
                    <a:pt x="217" y="626"/>
                  </a:cubicBezTo>
                  <a:cubicBezTo>
                    <a:pt x="217" y="626"/>
                    <a:pt x="217" y="626"/>
                    <a:pt x="218" y="626"/>
                  </a:cubicBezTo>
                  <a:close/>
                  <a:moveTo>
                    <a:pt x="209" y="647"/>
                  </a:move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10" y="647"/>
                    <a:pt x="210" y="646"/>
                    <a:pt x="210" y="646"/>
                  </a:cubicBezTo>
                  <a:cubicBezTo>
                    <a:pt x="210" y="646"/>
                    <a:pt x="210" y="646"/>
                    <a:pt x="210" y="646"/>
                  </a:cubicBezTo>
                  <a:cubicBezTo>
                    <a:pt x="211" y="643"/>
                    <a:pt x="211" y="644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lose/>
                  <a:moveTo>
                    <a:pt x="995" y="707"/>
                  </a:moveTo>
                  <a:cubicBezTo>
                    <a:pt x="996" y="710"/>
                    <a:pt x="996" y="710"/>
                    <a:pt x="997" y="711"/>
                  </a:cubicBezTo>
                  <a:cubicBezTo>
                    <a:pt x="996" y="707"/>
                    <a:pt x="994" y="706"/>
                    <a:pt x="995" y="707"/>
                  </a:cubicBezTo>
                  <a:close/>
                  <a:moveTo>
                    <a:pt x="998" y="708"/>
                  </a:moveTo>
                  <a:cubicBezTo>
                    <a:pt x="998" y="707"/>
                    <a:pt x="998" y="706"/>
                    <a:pt x="997" y="705"/>
                  </a:cubicBezTo>
                  <a:cubicBezTo>
                    <a:pt x="997" y="705"/>
                    <a:pt x="996" y="704"/>
                    <a:pt x="996" y="704"/>
                  </a:cubicBezTo>
                  <a:cubicBezTo>
                    <a:pt x="996" y="704"/>
                    <a:pt x="996" y="704"/>
                    <a:pt x="996" y="704"/>
                  </a:cubicBezTo>
                  <a:cubicBezTo>
                    <a:pt x="995" y="702"/>
                    <a:pt x="992" y="699"/>
                    <a:pt x="994" y="702"/>
                  </a:cubicBezTo>
                  <a:cubicBezTo>
                    <a:pt x="994" y="703"/>
                    <a:pt x="995" y="704"/>
                    <a:pt x="996" y="705"/>
                  </a:cubicBezTo>
                  <a:cubicBezTo>
                    <a:pt x="997" y="707"/>
                    <a:pt x="998" y="708"/>
                    <a:pt x="998" y="708"/>
                  </a:cubicBezTo>
                  <a:close/>
                  <a:moveTo>
                    <a:pt x="72" y="898"/>
                  </a:moveTo>
                  <a:cubicBezTo>
                    <a:pt x="73" y="898"/>
                    <a:pt x="74" y="897"/>
                    <a:pt x="73" y="896"/>
                  </a:cubicBezTo>
                  <a:cubicBezTo>
                    <a:pt x="72" y="897"/>
                    <a:pt x="72" y="897"/>
                    <a:pt x="72" y="898"/>
                  </a:cubicBezTo>
                  <a:close/>
                  <a:moveTo>
                    <a:pt x="69" y="912"/>
                  </a:moveTo>
                  <a:cubicBezTo>
                    <a:pt x="69" y="911"/>
                    <a:pt x="69" y="911"/>
                    <a:pt x="68" y="911"/>
                  </a:cubicBezTo>
                  <a:cubicBezTo>
                    <a:pt x="68" y="912"/>
                    <a:pt x="68" y="912"/>
                    <a:pt x="68" y="912"/>
                  </a:cubicBezTo>
                  <a:cubicBezTo>
                    <a:pt x="68" y="913"/>
                    <a:pt x="69" y="912"/>
                    <a:pt x="69" y="912"/>
                  </a:cubicBezTo>
                  <a:close/>
                  <a:moveTo>
                    <a:pt x="69" y="901"/>
                  </a:moveTo>
                  <a:cubicBezTo>
                    <a:pt x="68" y="901"/>
                    <a:pt x="68" y="901"/>
                    <a:pt x="68" y="901"/>
                  </a:cubicBezTo>
                  <a:cubicBezTo>
                    <a:pt x="68" y="901"/>
                    <a:pt x="69" y="901"/>
                    <a:pt x="69" y="901"/>
                  </a:cubicBezTo>
                  <a:close/>
                  <a:moveTo>
                    <a:pt x="67" y="897"/>
                  </a:moveTo>
                  <a:cubicBezTo>
                    <a:pt x="67" y="897"/>
                    <a:pt x="67" y="897"/>
                    <a:pt x="67" y="897"/>
                  </a:cubicBezTo>
                  <a:cubicBezTo>
                    <a:pt x="67" y="897"/>
                    <a:pt x="66" y="897"/>
                    <a:pt x="66" y="897"/>
                  </a:cubicBezTo>
                  <a:cubicBezTo>
                    <a:pt x="66" y="898"/>
                    <a:pt x="67" y="898"/>
                    <a:pt x="67" y="898"/>
                  </a:cubicBezTo>
                  <a:cubicBezTo>
                    <a:pt x="67" y="898"/>
                    <a:pt x="67" y="897"/>
                    <a:pt x="67" y="897"/>
                  </a:cubicBezTo>
                  <a:close/>
                  <a:moveTo>
                    <a:pt x="65" y="897"/>
                  </a:moveTo>
                  <a:cubicBezTo>
                    <a:pt x="66" y="897"/>
                    <a:pt x="65" y="896"/>
                    <a:pt x="65" y="896"/>
                  </a:cubicBezTo>
                  <a:cubicBezTo>
                    <a:pt x="65" y="896"/>
                    <a:pt x="65" y="897"/>
                    <a:pt x="65" y="897"/>
                  </a:cubicBezTo>
                  <a:close/>
                  <a:moveTo>
                    <a:pt x="61" y="915"/>
                  </a:moveTo>
                  <a:cubicBezTo>
                    <a:pt x="61" y="915"/>
                    <a:pt x="61" y="915"/>
                    <a:pt x="61" y="914"/>
                  </a:cubicBezTo>
                  <a:cubicBezTo>
                    <a:pt x="61" y="914"/>
                    <a:pt x="61" y="914"/>
                    <a:pt x="61" y="914"/>
                  </a:cubicBezTo>
                  <a:cubicBezTo>
                    <a:pt x="61" y="915"/>
                    <a:pt x="61" y="915"/>
                    <a:pt x="61" y="915"/>
                  </a:cubicBezTo>
                  <a:cubicBezTo>
                    <a:pt x="61" y="915"/>
                    <a:pt x="61" y="915"/>
                    <a:pt x="61" y="915"/>
                  </a:cubicBezTo>
                  <a:close/>
                  <a:moveTo>
                    <a:pt x="63" y="913"/>
                  </a:moveTo>
                  <a:cubicBezTo>
                    <a:pt x="63" y="913"/>
                    <a:pt x="63" y="913"/>
                    <a:pt x="62" y="913"/>
                  </a:cubicBezTo>
                  <a:cubicBezTo>
                    <a:pt x="62" y="913"/>
                    <a:pt x="62" y="914"/>
                    <a:pt x="62" y="914"/>
                  </a:cubicBezTo>
                  <a:cubicBezTo>
                    <a:pt x="62" y="914"/>
                    <a:pt x="63" y="914"/>
                    <a:pt x="63" y="913"/>
                  </a:cubicBezTo>
                  <a:close/>
                  <a:moveTo>
                    <a:pt x="63" y="926"/>
                  </a:moveTo>
                  <a:cubicBezTo>
                    <a:pt x="65" y="926"/>
                    <a:pt x="66" y="928"/>
                    <a:pt x="65" y="927"/>
                  </a:cubicBezTo>
                  <a:cubicBezTo>
                    <a:pt x="66" y="928"/>
                    <a:pt x="66" y="928"/>
                    <a:pt x="67" y="928"/>
                  </a:cubicBezTo>
                  <a:cubicBezTo>
                    <a:pt x="67" y="928"/>
                    <a:pt x="67" y="928"/>
                    <a:pt x="68" y="929"/>
                  </a:cubicBezTo>
                  <a:cubicBezTo>
                    <a:pt x="69" y="928"/>
                    <a:pt x="67" y="927"/>
                    <a:pt x="66" y="927"/>
                  </a:cubicBezTo>
                  <a:cubicBezTo>
                    <a:pt x="66" y="926"/>
                    <a:pt x="67" y="926"/>
                    <a:pt x="67" y="926"/>
                  </a:cubicBezTo>
                  <a:cubicBezTo>
                    <a:pt x="67" y="925"/>
                    <a:pt x="66" y="925"/>
                    <a:pt x="66" y="925"/>
                  </a:cubicBezTo>
                  <a:cubicBezTo>
                    <a:pt x="66" y="925"/>
                    <a:pt x="67" y="924"/>
                    <a:pt x="67" y="924"/>
                  </a:cubicBezTo>
                  <a:cubicBezTo>
                    <a:pt x="66" y="924"/>
                    <a:pt x="65" y="923"/>
                    <a:pt x="65" y="923"/>
                  </a:cubicBezTo>
                  <a:cubicBezTo>
                    <a:pt x="65" y="924"/>
                    <a:pt x="65" y="924"/>
                    <a:pt x="65" y="924"/>
                  </a:cubicBezTo>
                  <a:cubicBezTo>
                    <a:pt x="64" y="924"/>
                    <a:pt x="65" y="924"/>
                    <a:pt x="65" y="925"/>
                  </a:cubicBezTo>
                  <a:cubicBezTo>
                    <a:pt x="64" y="924"/>
                    <a:pt x="63" y="924"/>
                    <a:pt x="63" y="925"/>
                  </a:cubicBezTo>
                  <a:cubicBezTo>
                    <a:pt x="64" y="925"/>
                    <a:pt x="63" y="926"/>
                    <a:pt x="63" y="926"/>
                  </a:cubicBezTo>
                  <a:close/>
                  <a:moveTo>
                    <a:pt x="997" y="718"/>
                  </a:moveTo>
                  <a:cubicBezTo>
                    <a:pt x="996" y="716"/>
                    <a:pt x="996" y="717"/>
                    <a:pt x="997" y="718"/>
                  </a:cubicBezTo>
                  <a:cubicBezTo>
                    <a:pt x="997" y="718"/>
                    <a:pt x="997" y="718"/>
                    <a:pt x="997" y="718"/>
                  </a:cubicBezTo>
                  <a:close/>
                  <a:moveTo>
                    <a:pt x="987" y="689"/>
                  </a:moveTo>
                  <a:cubicBezTo>
                    <a:pt x="988" y="692"/>
                    <a:pt x="986" y="687"/>
                    <a:pt x="985" y="687"/>
                  </a:cubicBezTo>
                  <a:cubicBezTo>
                    <a:pt x="986" y="687"/>
                    <a:pt x="986" y="688"/>
                    <a:pt x="986" y="687"/>
                  </a:cubicBezTo>
                  <a:cubicBezTo>
                    <a:pt x="986" y="688"/>
                    <a:pt x="986" y="689"/>
                    <a:pt x="987" y="689"/>
                  </a:cubicBezTo>
                  <a:close/>
                  <a:moveTo>
                    <a:pt x="72" y="829"/>
                  </a:moveTo>
                  <a:cubicBezTo>
                    <a:pt x="72" y="829"/>
                    <a:pt x="72" y="829"/>
                    <a:pt x="72" y="829"/>
                  </a:cubicBezTo>
                  <a:cubicBezTo>
                    <a:pt x="71" y="830"/>
                    <a:pt x="72" y="830"/>
                    <a:pt x="72" y="829"/>
                  </a:cubicBezTo>
                  <a:close/>
                  <a:moveTo>
                    <a:pt x="992" y="695"/>
                  </a:moveTo>
                  <a:cubicBezTo>
                    <a:pt x="989" y="690"/>
                    <a:pt x="987" y="687"/>
                    <a:pt x="987" y="687"/>
                  </a:cubicBezTo>
                  <a:cubicBezTo>
                    <a:pt x="987" y="688"/>
                    <a:pt x="988" y="689"/>
                    <a:pt x="988" y="690"/>
                  </a:cubicBezTo>
                  <a:cubicBezTo>
                    <a:pt x="987" y="689"/>
                    <a:pt x="987" y="689"/>
                    <a:pt x="987" y="689"/>
                  </a:cubicBezTo>
                  <a:cubicBezTo>
                    <a:pt x="989" y="693"/>
                    <a:pt x="990" y="694"/>
                    <a:pt x="991" y="695"/>
                  </a:cubicBezTo>
                  <a:cubicBezTo>
                    <a:pt x="990" y="694"/>
                    <a:pt x="990" y="693"/>
                    <a:pt x="989" y="693"/>
                  </a:cubicBezTo>
                  <a:cubicBezTo>
                    <a:pt x="990" y="692"/>
                    <a:pt x="992" y="697"/>
                    <a:pt x="992" y="695"/>
                  </a:cubicBezTo>
                  <a:close/>
                  <a:moveTo>
                    <a:pt x="72" y="872"/>
                  </a:moveTo>
                  <a:cubicBezTo>
                    <a:pt x="72" y="872"/>
                    <a:pt x="72" y="872"/>
                    <a:pt x="72" y="872"/>
                  </a:cubicBezTo>
                  <a:cubicBezTo>
                    <a:pt x="72" y="872"/>
                    <a:pt x="73" y="872"/>
                    <a:pt x="73" y="872"/>
                  </a:cubicBezTo>
                  <a:cubicBezTo>
                    <a:pt x="73" y="872"/>
                    <a:pt x="72" y="872"/>
                    <a:pt x="72" y="872"/>
                  </a:cubicBezTo>
                  <a:cubicBezTo>
                    <a:pt x="72" y="872"/>
                    <a:pt x="72" y="872"/>
                    <a:pt x="72" y="872"/>
                  </a:cubicBezTo>
                  <a:close/>
                  <a:moveTo>
                    <a:pt x="979" y="685"/>
                  </a:moveTo>
                  <a:cubicBezTo>
                    <a:pt x="979" y="685"/>
                    <a:pt x="980" y="686"/>
                    <a:pt x="980" y="687"/>
                  </a:cubicBezTo>
                  <a:cubicBezTo>
                    <a:pt x="980" y="686"/>
                    <a:pt x="980" y="685"/>
                    <a:pt x="979" y="684"/>
                  </a:cubicBezTo>
                  <a:cubicBezTo>
                    <a:pt x="980" y="684"/>
                    <a:pt x="980" y="684"/>
                    <a:pt x="980" y="683"/>
                  </a:cubicBezTo>
                  <a:cubicBezTo>
                    <a:pt x="980" y="683"/>
                    <a:pt x="979" y="682"/>
                    <a:pt x="979" y="681"/>
                  </a:cubicBezTo>
                  <a:cubicBezTo>
                    <a:pt x="979" y="682"/>
                    <a:pt x="977" y="679"/>
                    <a:pt x="977" y="679"/>
                  </a:cubicBezTo>
                  <a:cubicBezTo>
                    <a:pt x="979" y="681"/>
                    <a:pt x="978" y="681"/>
                    <a:pt x="978" y="681"/>
                  </a:cubicBezTo>
                  <a:cubicBezTo>
                    <a:pt x="979" y="683"/>
                    <a:pt x="979" y="684"/>
                    <a:pt x="979" y="685"/>
                  </a:cubicBezTo>
                  <a:cubicBezTo>
                    <a:pt x="979" y="685"/>
                    <a:pt x="979" y="685"/>
                    <a:pt x="979" y="684"/>
                  </a:cubicBezTo>
                  <a:cubicBezTo>
                    <a:pt x="979" y="684"/>
                    <a:pt x="978" y="683"/>
                    <a:pt x="978" y="683"/>
                  </a:cubicBezTo>
                  <a:cubicBezTo>
                    <a:pt x="978" y="683"/>
                    <a:pt x="979" y="684"/>
                    <a:pt x="979" y="684"/>
                  </a:cubicBezTo>
                  <a:cubicBezTo>
                    <a:pt x="979" y="684"/>
                    <a:pt x="979" y="684"/>
                    <a:pt x="979" y="685"/>
                  </a:cubicBezTo>
                  <a:close/>
                  <a:moveTo>
                    <a:pt x="69" y="884"/>
                  </a:moveTo>
                  <a:cubicBezTo>
                    <a:pt x="69" y="885"/>
                    <a:pt x="70" y="886"/>
                    <a:pt x="70" y="886"/>
                  </a:cubicBezTo>
                  <a:cubicBezTo>
                    <a:pt x="71" y="885"/>
                    <a:pt x="70" y="884"/>
                    <a:pt x="69" y="884"/>
                  </a:cubicBezTo>
                  <a:close/>
                  <a:moveTo>
                    <a:pt x="70" y="869"/>
                  </a:moveTo>
                  <a:cubicBezTo>
                    <a:pt x="69" y="869"/>
                    <a:pt x="69" y="869"/>
                    <a:pt x="69" y="869"/>
                  </a:cubicBezTo>
                  <a:cubicBezTo>
                    <a:pt x="69" y="869"/>
                    <a:pt x="69" y="869"/>
                    <a:pt x="69" y="869"/>
                  </a:cubicBezTo>
                  <a:cubicBezTo>
                    <a:pt x="69" y="869"/>
                    <a:pt x="69" y="869"/>
                    <a:pt x="69" y="869"/>
                  </a:cubicBezTo>
                  <a:cubicBezTo>
                    <a:pt x="69" y="869"/>
                    <a:pt x="70" y="869"/>
                    <a:pt x="70" y="869"/>
                  </a:cubicBezTo>
                  <a:close/>
                  <a:moveTo>
                    <a:pt x="69" y="898"/>
                  </a:moveTo>
                  <a:cubicBezTo>
                    <a:pt x="69" y="898"/>
                    <a:pt x="68" y="898"/>
                    <a:pt x="68" y="899"/>
                  </a:cubicBezTo>
                  <a:cubicBezTo>
                    <a:pt x="69" y="899"/>
                    <a:pt x="69" y="899"/>
                    <a:pt x="69" y="898"/>
                  </a:cubicBezTo>
                  <a:close/>
                  <a:moveTo>
                    <a:pt x="72" y="863"/>
                  </a:moveTo>
                  <a:cubicBezTo>
                    <a:pt x="72" y="862"/>
                    <a:pt x="72" y="862"/>
                    <a:pt x="72" y="862"/>
                  </a:cubicBezTo>
                  <a:cubicBezTo>
                    <a:pt x="72" y="862"/>
                    <a:pt x="72" y="862"/>
                    <a:pt x="71" y="862"/>
                  </a:cubicBezTo>
                  <a:cubicBezTo>
                    <a:pt x="72" y="863"/>
                    <a:pt x="72" y="863"/>
                    <a:pt x="72" y="863"/>
                  </a:cubicBezTo>
                  <a:cubicBezTo>
                    <a:pt x="72" y="863"/>
                    <a:pt x="72" y="863"/>
                    <a:pt x="72" y="863"/>
                  </a:cubicBezTo>
                  <a:close/>
                  <a:moveTo>
                    <a:pt x="72" y="893"/>
                  </a:moveTo>
                  <a:cubicBezTo>
                    <a:pt x="71" y="892"/>
                    <a:pt x="71" y="892"/>
                    <a:pt x="70" y="893"/>
                  </a:cubicBezTo>
                  <a:cubicBezTo>
                    <a:pt x="71" y="894"/>
                    <a:pt x="71" y="893"/>
                    <a:pt x="72" y="893"/>
                  </a:cubicBezTo>
                  <a:close/>
                  <a:moveTo>
                    <a:pt x="992" y="714"/>
                  </a:moveTo>
                  <a:cubicBezTo>
                    <a:pt x="992" y="715"/>
                    <a:pt x="992" y="715"/>
                    <a:pt x="992" y="715"/>
                  </a:cubicBezTo>
                  <a:cubicBezTo>
                    <a:pt x="992" y="715"/>
                    <a:pt x="992" y="716"/>
                    <a:pt x="993" y="717"/>
                  </a:cubicBezTo>
                  <a:cubicBezTo>
                    <a:pt x="993" y="717"/>
                    <a:pt x="993" y="717"/>
                    <a:pt x="993" y="717"/>
                  </a:cubicBezTo>
                  <a:cubicBezTo>
                    <a:pt x="994" y="719"/>
                    <a:pt x="995" y="719"/>
                    <a:pt x="994" y="716"/>
                  </a:cubicBezTo>
                  <a:cubicBezTo>
                    <a:pt x="994" y="716"/>
                    <a:pt x="993" y="715"/>
                    <a:pt x="993" y="714"/>
                  </a:cubicBezTo>
                  <a:cubicBezTo>
                    <a:pt x="992" y="714"/>
                    <a:pt x="991" y="711"/>
                    <a:pt x="990" y="711"/>
                  </a:cubicBezTo>
                  <a:cubicBezTo>
                    <a:pt x="991" y="712"/>
                    <a:pt x="991" y="713"/>
                    <a:pt x="992" y="714"/>
                  </a:cubicBezTo>
                  <a:close/>
                  <a:moveTo>
                    <a:pt x="993" y="706"/>
                  </a:moveTo>
                  <a:cubicBezTo>
                    <a:pt x="994" y="708"/>
                    <a:pt x="992" y="703"/>
                    <a:pt x="991" y="703"/>
                  </a:cubicBezTo>
                  <a:cubicBezTo>
                    <a:pt x="992" y="704"/>
                    <a:pt x="992" y="704"/>
                    <a:pt x="992" y="704"/>
                  </a:cubicBezTo>
                  <a:cubicBezTo>
                    <a:pt x="992" y="705"/>
                    <a:pt x="992" y="705"/>
                    <a:pt x="993" y="706"/>
                  </a:cubicBezTo>
                  <a:close/>
                  <a:moveTo>
                    <a:pt x="56" y="946"/>
                  </a:moveTo>
                  <a:cubicBezTo>
                    <a:pt x="56" y="946"/>
                    <a:pt x="56" y="946"/>
                    <a:pt x="56" y="946"/>
                  </a:cubicBezTo>
                  <a:cubicBezTo>
                    <a:pt x="56" y="946"/>
                    <a:pt x="56" y="946"/>
                    <a:pt x="56" y="946"/>
                  </a:cubicBezTo>
                  <a:cubicBezTo>
                    <a:pt x="56" y="946"/>
                    <a:pt x="56" y="946"/>
                    <a:pt x="56" y="946"/>
                  </a:cubicBezTo>
                  <a:close/>
                  <a:moveTo>
                    <a:pt x="56" y="946"/>
                  </a:moveTo>
                  <a:cubicBezTo>
                    <a:pt x="56" y="946"/>
                    <a:pt x="56" y="946"/>
                    <a:pt x="56" y="946"/>
                  </a:cubicBezTo>
                  <a:cubicBezTo>
                    <a:pt x="56" y="946"/>
                    <a:pt x="56" y="946"/>
                    <a:pt x="56" y="946"/>
                  </a:cubicBezTo>
                  <a:close/>
                  <a:moveTo>
                    <a:pt x="56" y="947"/>
                  </a:moveTo>
                  <a:cubicBezTo>
                    <a:pt x="56" y="947"/>
                    <a:pt x="56" y="947"/>
                    <a:pt x="56" y="947"/>
                  </a:cubicBezTo>
                  <a:cubicBezTo>
                    <a:pt x="56" y="947"/>
                    <a:pt x="56" y="947"/>
                    <a:pt x="56" y="946"/>
                  </a:cubicBezTo>
                  <a:cubicBezTo>
                    <a:pt x="55" y="946"/>
                    <a:pt x="55" y="946"/>
                    <a:pt x="55" y="947"/>
                  </a:cubicBezTo>
                  <a:cubicBezTo>
                    <a:pt x="55" y="947"/>
                    <a:pt x="55" y="947"/>
                    <a:pt x="55" y="947"/>
                  </a:cubicBezTo>
                  <a:cubicBezTo>
                    <a:pt x="55" y="947"/>
                    <a:pt x="56" y="947"/>
                    <a:pt x="56" y="947"/>
                  </a:cubicBezTo>
                  <a:close/>
                  <a:moveTo>
                    <a:pt x="1034" y="772"/>
                  </a:moveTo>
                  <a:cubicBezTo>
                    <a:pt x="1035" y="773"/>
                    <a:pt x="1035" y="772"/>
                    <a:pt x="1035" y="772"/>
                  </a:cubicBezTo>
                  <a:cubicBezTo>
                    <a:pt x="1033" y="768"/>
                    <a:pt x="1032" y="766"/>
                    <a:pt x="1031" y="765"/>
                  </a:cubicBezTo>
                  <a:cubicBezTo>
                    <a:pt x="1032" y="766"/>
                    <a:pt x="1031" y="763"/>
                    <a:pt x="1027" y="756"/>
                  </a:cubicBezTo>
                  <a:cubicBezTo>
                    <a:pt x="1026" y="754"/>
                    <a:pt x="1025" y="753"/>
                    <a:pt x="1025" y="755"/>
                  </a:cubicBezTo>
                  <a:cubicBezTo>
                    <a:pt x="1026" y="756"/>
                    <a:pt x="1026" y="757"/>
                    <a:pt x="1027" y="758"/>
                  </a:cubicBezTo>
                  <a:cubicBezTo>
                    <a:pt x="1027" y="758"/>
                    <a:pt x="1027" y="758"/>
                    <a:pt x="1027" y="758"/>
                  </a:cubicBezTo>
                  <a:cubicBezTo>
                    <a:pt x="1027" y="758"/>
                    <a:pt x="1027" y="758"/>
                    <a:pt x="1028" y="758"/>
                  </a:cubicBezTo>
                  <a:cubicBezTo>
                    <a:pt x="1028" y="758"/>
                    <a:pt x="1027" y="758"/>
                    <a:pt x="1027" y="758"/>
                  </a:cubicBezTo>
                  <a:cubicBezTo>
                    <a:pt x="1028" y="760"/>
                    <a:pt x="1029" y="762"/>
                    <a:pt x="1030" y="764"/>
                  </a:cubicBezTo>
                  <a:cubicBezTo>
                    <a:pt x="1030" y="764"/>
                    <a:pt x="1030" y="765"/>
                    <a:pt x="1030" y="765"/>
                  </a:cubicBezTo>
                  <a:cubicBezTo>
                    <a:pt x="1030" y="764"/>
                    <a:pt x="1030" y="764"/>
                    <a:pt x="1030" y="764"/>
                  </a:cubicBezTo>
                  <a:cubicBezTo>
                    <a:pt x="1031" y="767"/>
                    <a:pt x="1032" y="769"/>
                    <a:pt x="1034" y="772"/>
                  </a:cubicBezTo>
                  <a:close/>
                  <a:moveTo>
                    <a:pt x="59" y="906"/>
                  </a:moveTo>
                  <a:cubicBezTo>
                    <a:pt x="59" y="906"/>
                    <a:pt x="59" y="907"/>
                    <a:pt x="59" y="907"/>
                  </a:cubicBezTo>
                  <a:cubicBezTo>
                    <a:pt x="59" y="907"/>
                    <a:pt x="60" y="907"/>
                    <a:pt x="60" y="907"/>
                  </a:cubicBezTo>
                  <a:cubicBezTo>
                    <a:pt x="60" y="907"/>
                    <a:pt x="61" y="906"/>
                    <a:pt x="60" y="905"/>
                  </a:cubicBezTo>
                  <a:cubicBezTo>
                    <a:pt x="59" y="906"/>
                    <a:pt x="59" y="906"/>
                    <a:pt x="59" y="906"/>
                  </a:cubicBezTo>
                  <a:close/>
                  <a:moveTo>
                    <a:pt x="56" y="947"/>
                  </a:moveTo>
                  <a:cubicBezTo>
                    <a:pt x="56" y="947"/>
                    <a:pt x="56" y="947"/>
                    <a:pt x="56" y="947"/>
                  </a:cubicBezTo>
                  <a:cubicBezTo>
                    <a:pt x="56" y="947"/>
                    <a:pt x="56" y="947"/>
                    <a:pt x="56" y="947"/>
                  </a:cubicBezTo>
                  <a:cubicBezTo>
                    <a:pt x="56" y="947"/>
                    <a:pt x="56" y="947"/>
                    <a:pt x="56" y="947"/>
                  </a:cubicBezTo>
                  <a:cubicBezTo>
                    <a:pt x="56" y="947"/>
                    <a:pt x="56" y="947"/>
                    <a:pt x="56" y="947"/>
                  </a:cubicBezTo>
                  <a:close/>
                  <a:moveTo>
                    <a:pt x="59" y="901"/>
                  </a:moveTo>
                  <a:cubicBezTo>
                    <a:pt x="59" y="900"/>
                    <a:pt x="59" y="900"/>
                    <a:pt x="58" y="900"/>
                  </a:cubicBezTo>
                  <a:cubicBezTo>
                    <a:pt x="58" y="900"/>
                    <a:pt x="58" y="900"/>
                    <a:pt x="58" y="900"/>
                  </a:cubicBezTo>
                  <a:cubicBezTo>
                    <a:pt x="58" y="901"/>
                    <a:pt x="58" y="901"/>
                    <a:pt x="59" y="901"/>
                  </a:cubicBezTo>
                  <a:close/>
                  <a:moveTo>
                    <a:pt x="1023" y="737"/>
                  </a:moveTo>
                  <a:cubicBezTo>
                    <a:pt x="1024" y="738"/>
                    <a:pt x="1024" y="738"/>
                    <a:pt x="1024" y="738"/>
                  </a:cubicBezTo>
                  <a:cubicBezTo>
                    <a:pt x="1025" y="741"/>
                    <a:pt x="1026" y="742"/>
                    <a:pt x="1027" y="743"/>
                  </a:cubicBezTo>
                  <a:cubicBezTo>
                    <a:pt x="1026" y="741"/>
                    <a:pt x="1026" y="741"/>
                    <a:pt x="1025" y="739"/>
                  </a:cubicBezTo>
                  <a:cubicBezTo>
                    <a:pt x="1024" y="738"/>
                    <a:pt x="1024" y="737"/>
                    <a:pt x="1023" y="736"/>
                  </a:cubicBezTo>
                  <a:cubicBezTo>
                    <a:pt x="1023" y="737"/>
                    <a:pt x="1023" y="737"/>
                    <a:pt x="1023" y="737"/>
                  </a:cubicBezTo>
                  <a:cubicBezTo>
                    <a:pt x="1023" y="737"/>
                    <a:pt x="1023" y="737"/>
                    <a:pt x="1023" y="737"/>
                  </a:cubicBezTo>
                  <a:close/>
                  <a:moveTo>
                    <a:pt x="57" y="945"/>
                  </a:moveTo>
                  <a:cubicBezTo>
                    <a:pt x="57" y="945"/>
                    <a:pt x="57" y="946"/>
                    <a:pt x="57" y="946"/>
                  </a:cubicBezTo>
                  <a:cubicBezTo>
                    <a:pt x="57" y="946"/>
                    <a:pt x="57" y="946"/>
                    <a:pt x="57" y="946"/>
                  </a:cubicBezTo>
                  <a:cubicBezTo>
                    <a:pt x="57" y="946"/>
                    <a:pt x="56" y="946"/>
                    <a:pt x="56" y="947"/>
                  </a:cubicBezTo>
                  <a:cubicBezTo>
                    <a:pt x="57" y="946"/>
                    <a:pt x="57" y="945"/>
                    <a:pt x="57" y="945"/>
                  </a:cubicBezTo>
                  <a:cubicBezTo>
                    <a:pt x="57" y="945"/>
                    <a:pt x="57" y="945"/>
                    <a:pt x="57" y="945"/>
                  </a:cubicBezTo>
                  <a:close/>
                  <a:moveTo>
                    <a:pt x="54" y="958"/>
                  </a:moveTo>
                  <a:cubicBezTo>
                    <a:pt x="55" y="958"/>
                    <a:pt x="55" y="958"/>
                    <a:pt x="55" y="958"/>
                  </a:cubicBezTo>
                  <a:cubicBezTo>
                    <a:pt x="55" y="958"/>
                    <a:pt x="55" y="958"/>
                    <a:pt x="55" y="958"/>
                  </a:cubicBezTo>
                  <a:cubicBezTo>
                    <a:pt x="55" y="958"/>
                    <a:pt x="55" y="958"/>
                    <a:pt x="54" y="958"/>
                  </a:cubicBezTo>
                  <a:cubicBezTo>
                    <a:pt x="54" y="958"/>
                    <a:pt x="54" y="958"/>
                    <a:pt x="54" y="958"/>
                  </a:cubicBezTo>
                  <a:close/>
                  <a:moveTo>
                    <a:pt x="54" y="945"/>
                  </a:moveTo>
                  <a:cubicBezTo>
                    <a:pt x="54" y="945"/>
                    <a:pt x="53" y="946"/>
                    <a:pt x="52" y="947"/>
                  </a:cubicBezTo>
                  <a:cubicBezTo>
                    <a:pt x="54" y="948"/>
                    <a:pt x="56" y="946"/>
                    <a:pt x="54" y="945"/>
                  </a:cubicBezTo>
                  <a:close/>
                  <a:moveTo>
                    <a:pt x="57" y="957"/>
                  </a:moveTo>
                  <a:cubicBezTo>
                    <a:pt x="56" y="957"/>
                    <a:pt x="56" y="957"/>
                    <a:pt x="55" y="957"/>
                  </a:cubicBezTo>
                  <a:cubicBezTo>
                    <a:pt x="55" y="958"/>
                    <a:pt x="57" y="958"/>
                    <a:pt x="57" y="957"/>
                  </a:cubicBezTo>
                  <a:close/>
                  <a:moveTo>
                    <a:pt x="999" y="711"/>
                  </a:moveTo>
                  <a:cubicBezTo>
                    <a:pt x="1002" y="716"/>
                    <a:pt x="1002" y="716"/>
                    <a:pt x="1001" y="713"/>
                  </a:cubicBezTo>
                  <a:cubicBezTo>
                    <a:pt x="999" y="711"/>
                    <a:pt x="1000" y="712"/>
                    <a:pt x="999" y="711"/>
                  </a:cubicBezTo>
                  <a:close/>
                  <a:moveTo>
                    <a:pt x="1002" y="708"/>
                  </a:moveTo>
                  <a:cubicBezTo>
                    <a:pt x="1002" y="707"/>
                    <a:pt x="1002" y="707"/>
                    <a:pt x="1001" y="706"/>
                  </a:cubicBezTo>
                  <a:cubicBezTo>
                    <a:pt x="1001" y="706"/>
                    <a:pt x="1001" y="706"/>
                    <a:pt x="1001" y="706"/>
                  </a:cubicBezTo>
                  <a:cubicBezTo>
                    <a:pt x="998" y="700"/>
                    <a:pt x="998" y="700"/>
                    <a:pt x="997" y="700"/>
                  </a:cubicBezTo>
                  <a:cubicBezTo>
                    <a:pt x="998" y="703"/>
                    <a:pt x="999" y="704"/>
                    <a:pt x="1001" y="707"/>
                  </a:cubicBezTo>
                  <a:cubicBezTo>
                    <a:pt x="1001" y="708"/>
                    <a:pt x="1001" y="708"/>
                    <a:pt x="1002" y="707"/>
                  </a:cubicBezTo>
                  <a:cubicBezTo>
                    <a:pt x="1002" y="708"/>
                    <a:pt x="1004" y="711"/>
                    <a:pt x="1002" y="708"/>
                  </a:cubicBezTo>
                  <a:close/>
                  <a:moveTo>
                    <a:pt x="996" y="718"/>
                  </a:moveTo>
                  <a:cubicBezTo>
                    <a:pt x="997" y="719"/>
                    <a:pt x="997" y="719"/>
                    <a:pt x="996" y="717"/>
                  </a:cubicBezTo>
                  <a:cubicBezTo>
                    <a:pt x="995" y="715"/>
                    <a:pt x="994" y="714"/>
                    <a:pt x="996" y="718"/>
                  </a:cubicBezTo>
                  <a:close/>
                  <a:moveTo>
                    <a:pt x="996" y="712"/>
                  </a:moveTo>
                  <a:cubicBezTo>
                    <a:pt x="995" y="712"/>
                    <a:pt x="995" y="711"/>
                    <a:pt x="996" y="713"/>
                  </a:cubicBezTo>
                  <a:cubicBezTo>
                    <a:pt x="996" y="714"/>
                    <a:pt x="996" y="713"/>
                    <a:pt x="996" y="712"/>
                  </a:cubicBezTo>
                  <a:close/>
                  <a:moveTo>
                    <a:pt x="1008" y="717"/>
                  </a:moveTo>
                  <a:cubicBezTo>
                    <a:pt x="1006" y="714"/>
                    <a:pt x="1004" y="710"/>
                    <a:pt x="1004" y="711"/>
                  </a:cubicBezTo>
                  <a:cubicBezTo>
                    <a:pt x="1007" y="716"/>
                    <a:pt x="1006" y="714"/>
                    <a:pt x="1009" y="719"/>
                  </a:cubicBezTo>
                  <a:cubicBezTo>
                    <a:pt x="1011" y="723"/>
                    <a:pt x="1008" y="719"/>
                    <a:pt x="1009" y="721"/>
                  </a:cubicBezTo>
                  <a:cubicBezTo>
                    <a:pt x="1009" y="720"/>
                    <a:pt x="1008" y="720"/>
                    <a:pt x="1008" y="720"/>
                  </a:cubicBezTo>
                  <a:cubicBezTo>
                    <a:pt x="1009" y="721"/>
                    <a:pt x="1009" y="721"/>
                    <a:pt x="1009" y="722"/>
                  </a:cubicBezTo>
                  <a:cubicBezTo>
                    <a:pt x="1009" y="722"/>
                    <a:pt x="1010" y="722"/>
                    <a:pt x="1010" y="723"/>
                  </a:cubicBezTo>
                  <a:cubicBezTo>
                    <a:pt x="1010" y="722"/>
                    <a:pt x="1010" y="722"/>
                    <a:pt x="1009" y="722"/>
                  </a:cubicBezTo>
                  <a:cubicBezTo>
                    <a:pt x="1014" y="730"/>
                    <a:pt x="1012" y="725"/>
                    <a:pt x="1008" y="717"/>
                  </a:cubicBezTo>
                  <a:close/>
                  <a:moveTo>
                    <a:pt x="60" y="900"/>
                  </a:moveTo>
                  <a:cubicBezTo>
                    <a:pt x="61" y="900"/>
                    <a:pt x="59" y="899"/>
                    <a:pt x="60" y="900"/>
                  </a:cubicBezTo>
                  <a:close/>
                  <a:moveTo>
                    <a:pt x="81" y="882"/>
                  </a:moveTo>
                  <a:cubicBezTo>
                    <a:pt x="80" y="882"/>
                    <a:pt x="80" y="882"/>
                    <a:pt x="80" y="882"/>
                  </a:cubicBezTo>
                  <a:cubicBezTo>
                    <a:pt x="80" y="883"/>
                    <a:pt x="80" y="883"/>
                    <a:pt x="81" y="882"/>
                  </a:cubicBezTo>
                  <a:close/>
                  <a:moveTo>
                    <a:pt x="967" y="658"/>
                  </a:moveTo>
                  <a:cubicBezTo>
                    <a:pt x="967" y="658"/>
                    <a:pt x="967" y="659"/>
                    <a:pt x="967" y="659"/>
                  </a:cubicBezTo>
                  <a:cubicBezTo>
                    <a:pt x="967" y="659"/>
                    <a:pt x="968" y="660"/>
                    <a:pt x="968" y="661"/>
                  </a:cubicBezTo>
                  <a:cubicBezTo>
                    <a:pt x="969" y="663"/>
                    <a:pt x="970" y="664"/>
                    <a:pt x="970" y="662"/>
                  </a:cubicBezTo>
                  <a:cubicBezTo>
                    <a:pt x="968" y="660"/>
                    <a:pt x="968" y="659"/>
                    <a:pt x="967" y="659"/>
                  </a:cubicBezTo>
                  <a:cubicBezTo>
                    <a:pt x="967" y="659"/>
                    <a:pt x="967" y="659"/>
                    <a:pt x="967" y="658"/>
                  </a:cubicBezTo>
                  <a:cubicBezTo>
                    <a:pt x="968" y="659"/>
                    <a:pt x="968" y="658"/>
                    <a:pt x="968" y="658"/>
                  </a:cubicBezTo>
                  <a:cubicBezTo>
                    <a:pt x="966" y="654"/>
                    <a:pt x="965" y="652"/>
                    <a:pt x="964" y="651"/>
                  </a:cubicBezTo>
                  <a:cubicBezTo>
                    <a:pt x="963" y="651"/>
                    <a:pt x="962" y="649"/>
                    <a:pt x="963" y="650"/>
                  </a:cubicBezTo>
                  <a:cubicBezTo>
                    <a:pt x="963" y="650"/>
                    <a:pt x="962" y="650"/>
                    <a:pt x="962" y="650"/>
                  </a:cubicBezTo>
                  <a:cubicBezTo>
                    <a:pt x="964" y="653"/>
                    <a:pt x="965" y="655"/>
                    <a:pt x="966" y="658"/>
                  </a:cubicBezTo>
                  <a:cubicBezTo>
                    <a:pt x="967" y="658"/>
                    <a:pt x="967" y="658"/>
                    <a:pt x="967" y="658"/>
                  </a:cubicBezTo>
                  <a:close/>
                  <a:moveTo>
                    <a:pt x="960" y="653"/>
                  </a:moveTo>
                  <a:cubicBezTo>
                    <a:pt x="960" y="652"/>
                    <a:pt x="959" y="651"/>
                    <a:pt x="959" y="650"/>
                  </a:cubicBezTo>
                  <a:cubicBezTo>
                    <a:pt x="959" y="651"/>
                    <a:pt x="960" y="653"/>
                    <a:pt x="961" y="654"/>
                  </a:cubicBezTo>
                  <a:cubicBezTo>
                    <a:pt x="960" y="652"/>
                    <a:pt x="961" y="654"/>
                    <a:pt x="960" y="653"/>
                  </a:cubicBezTo>
                  <a:close/>
                  <a:moveTo>
                    <a:pt x="957" y="645"/>
                  </a:moveTo>
                  <a:cubicBezTo>
                    <a:pt x="957" y="645"/>
                    <a:pt x="957" y="645"/>
                    <a:pt x="957" y="644"/>
                  </a:cubicBezTo>
                  <a:cubicBezTo>
                    <a:pt x="956" y="644"/>
                    <a:pt x="956" y="644"/>
                    <a:pt x="957" y="645"/>
                  </a:cubicBezTo>
                  <a:cubicBezTo>
                    <a:pt x="957" y="645"/>
                    <a:pt x="957" y="645"/>
                    <a:pt x="957" y="645"/>
                  </a:cubicBezTo>
                  <a:close/>
                  <a:moveTo>
                    <a:pt x="958" y="643"/>
                  </a:moveTo>
                  <a:cubicBezTo>
                    <a:pt x="957" y="642"/>
                    <a:pt x="957" y="642"/>
                    <a:pt x="957" y="641"/>
                  </a:cubicBezTo>
                  <a:cubicBezTo>
                    <a:pt x="957" y="641"/>
                    <a:pt x="957" y="641"/>
                    <a:pt x="957" y="641"/>
                  </a:cubicBezTo>
                  <a:cubicBezTo>
                    <a:pt x="956" y="640"/>
                    <a:pt x="956" y="640"/>
                    <a:pt x="956" y="639"/>
                  </a:cubicBezTo>
                  <a:cubicBezTo>
                    <a:pt x="955" y="639"/>
                    <a:pt x="955" y="640"/>
                    <a:pt x="955" y="640"/>
                  </a:cubicBezTo>
                  <a:cubicBezTo>
                    <a:pt x="956" y="642"/>
                    <a:pt x="957" y="642"/>
                    <a:pt x="957" y="643"/>
                  </a:cubicBezTo>
                  <a:cubicBezTo>
                    <a:pt x="957" y="643"/>
                    <a:pt x="957" y="643"/>
                    <a:pt x="957" y="642"/>
                  </a:cubicBezTo>
                  <a:cubicBezTo>
                    <a:pt x="957" y="643"/>
                    <a:pt x="957" y="643"/>
                    <a:pt x="957" y="643"/>
                  </a:cubicBezTo>
                  <a:cubicBezTo>
                    <a:pt x="958" y="643"/>
                    <a:pt x="958" y="643"/>
                    <a:pt x="958" y="643"/>
                  </a:cubicBezTo>
                  <a:close/>
                  <a:moveTo>
                    <a:pt x="81" y="880"/>
                  </a:moveTo>
                  <a:cubicBezTo>
                    <a:pt x="81" y="880"/>
                    <a:pt x="81" y="881"/>
                    <a:pt x="82" y="881"/>
                  </a:cubicBezTo>
                  <a:cubicBezTo>
                    <a:pt x="82" y="881"/>
                    <a:pt x="82" y="880"/>
                    <a:pt x="82" y="880"/>
                  </a:cubicBezTo>
                  <a:cubicBezTo>
                    <a:pt x="82" y="880"/>
                    <a:pt x="82" y="880"/>
                    <a:pt x="81" y="880"/>
                  </a:cubicBezTo>
                  <a:cubicBezTo>
                    <a:pt x="81" y="880"/>
                    <a:pt x="81" y="880"/>
                    <a:pt x="81" y="880"/>
                  </a:cubicBezTo>
                  <a:close/>
                  <a:moveTo>
                    <a:pt x="82" y="838"/>
                  </a:moveTo>
                  <a:cubicBezTo>
                    <a:pt x="82" y="837"/>
                    <a:pt x="81" y="837"/>
                    <a:pt x="81" y="837"/>
                  </a:cubicBezTo>
                  <a:cubicBezTo>
                    <a:pt x="81" y="837"/>
                    <a:pt x="81" y="838"/>
                    <a:pt x="81" y="838"/>
                  </a:cubicBezTo>
                  <a:cubicBezTo>
                    <a:pt x="81" y="838"/>
                    <a:pt x="81" y="838"/>
                    <a:pt x="81" y="838"/>
                  </a:cubicBezTo>
                  <a:cubicBezTo>
                    <a:pt x="81" y="838"/>
                    <a:pt x="82" y="838"/>
                    <a:pt x="82" y="838"/>
                  </a:cubicBezTo>
                  <a:close/>
                  <a:moveTo>
                    <a:pt x="964" y="659"/>
                  </a:moveTo>
                  <a:cubicBezTo>
                    <a:pt x="964" y="659"/>
                    <a:pt x="966" y="661"/>
                    <a:pt x="964" y="658"/>
                  </a:cubicBezTo>
                  <a:cubicBezTo>
                    <a:pt x="963" y="657"/>
                    <a:pt x="963" y="657"/>
                    <a:pt x="964" y="659"/>
                  </a:cubicBezTo>
                  <a:close/>
                  <a:moveTo>
                    <a:pt x="78" y="885"/>
                  </a:moveTo>
                  <a:cubicBezTo>
                    <a:pt x="77" y="885"/>
                    <a:pt x="77" y="885"/>
                    <a:pt x="77" y="885"/>
                  </a:cubicBezTo>
                  <a:cubicBezTo>
                    <a:pt x="77" y="886"/>
                    <a:pt x="77" y="886"/>
                    <a:pt x="78" y="886"/>
                  </a:cubicBezTo>
                  <a:cubicBezTo>
                    <a:pt x="78" y="886"/>
                    <a:pt x="78" y="886"/>
                    <a:pt x="78" y="886"/>
                  </a:cubicBezTo>
                  <a:cubicBezTo>
                    <a:pt x="78" y="887"/>
                    <a:pt x="79" y="887"/>
                    <a:pt x="79" y="888"/>
                  </a:cubicBezTo>
                  <a:cubicBezTo>
                    <a:pt x="79" y="886"/>
                    <a:pt x="81" y="888"/>
                    <a:pt x="82" y="888"/>
                  </a:cubicBezTo>
                  <a:cubicBezTo>
                    <a:pt x="82" y="887"/>
                    <a:pt x="81" y="887"/>
                    <a:pt x="80" y="886"/>
                  </a:cubicBezTo>
                  <a:cubicBezTo>
                    <a:pt x="80" y="886"/>
                    <a:pt x="80" y="886"/>
                    <a:pt x="80" y="886"/>
                  </a:cubicBezTo>
                  <a:cubicBezTo>
                    <a:pt x="80" y="886"/>
                    <a:pt x="79" y="887"/>
                    <a:pt x="79" y="887"/>
                  </a:cubicBezTo>
                  <a:cubicBezTo>
                    <a:pt x="79" y="886"/>
                    <a:pt x="79" y="886"/>
                    <a:pt x="78" y="886"/>
                  </a:cubicBezTo>
                  <a:cubicBezTo>
                    <a:pt x="78" y="886"/>
                    <a:pt x="78" y="886"/>
                    <a:pt x="78" y="885"/>
                  </a:cubicBezTo>
                  <a:cubicBezTo>
                    <a:pt x="78" y="885"/>
                    <a:pt x="78" y="885"/>
                    <a:pt x="78" y="885"/>
                  </a:cubicBezTo>
                  <a:close/>
                  <a:moveTo>
                    <a:pt x="54" y="959"/>
                  </a:moveTo>
                  <a:cubicBezTo>
                    <a:pt x="54" y="959"/>
                    <a:pt x="54" y="959"/>
                    <a:pt x="54" y="958"/>
                  </a:cubicBezTo>
                  <a:cubicBezTo>
                    <a:pt x="54" y="958"/>
                    <a:pt x="54" y="958"/>
                    <a:pt x="54" y="958"/>
                  </a:cubicBezTo>
                  <a:cubicBezTo>
                    <a:pt x="54" y="958"/>
                    <a:pt x="54" y="958"/>
                    <a:pt x="53" y="958"/>
                  </a:cubicBezTo>
                  <a:cubicBezTo>
                    <a:pt x="53" y="958"/>
                    <a:pt x="54" y="959"/>
                    <a:pt x="54" y="959"/>
                  </a:cubicBezTo>
                  <a:close/>
                  <a:moveTo>
                    <a:pt x="73" y="912"/>
                  </a:moveTo>
                  <a:cubicBezTo>
                    <a:pt x="74" y="911"/>
                    <a:pt x="74" y="912"/>
                    <a:pt x="73" y="911"/>
                  </a:cubicBezTo>
                  <a:cubicBezTo>
                    <a:pt x="73" y="911"/>
                    <a:pt x="73" y="912"/>
                    <a:pt x="73" y="912"/>
                  </a:cubicBezTo>
                  <a:close/>
                  <a:moveTo>
                    <a:pt x="81" y="837"/>
                  </a:moveTo>
                  <a:cubicBezTo>
                    <a:pt x="80" y="837"/>
                    <a:pt x="80" y="837"/>
                    <a:pt x="80" y="837"/>
                  </a:cubicBezTo>
                  <a:cubicBezTo>
                    <a:pt x="80" y="837"/>
                    <a:pt x="80" y="837"/>
                    <a:pt x="80" y="837"/>
                  </a:cubicBezTo>
                  <a:cubicBezTo>
                    <a:pt x="80" y="837"/>
                    <a:pt x="80" y="837"/>
                    <a:pt x="80" y="837"/>
                  </a:cubicBezTo>
                  <a:lnTo>
                    <a:pt x="81" y="837"/>
                  </a:lnTo>
                  <a:close/>
                  <a:moveTo>
                    <a:pt x="80" y="836"/>
                  </a:moveTo>
                  <a:cubicBezTo>
                    <a:pt x="80" y="835"/>
                    <a:pt x="79" y="835"/>
                    <a:pt x="79" y="835"/>
                  </a:cubicBezTo>
                  <a:cubicBezTo>
                    <a:pt x="79" y="835"/>
                    <a:pt x="79" y="835"/>
                    <a:pt x="79" y="835"/>
                  </a:cubicBezTo>
                  <a:cubicBezTo>
                    <a:pt x="79" y="836"/>
                    <a:pt x="79" y="836"/>
                    <a:pt x="80" y="836"/>
                  </a:cubicBezTo>
                  <a:close/>
                  <a:moveTo>
                    <a:pt x="83" y="840"/>
                  </a:moveTo>
                  <a:cubicBezTo>
                    <a:pt x="83" y="840"/>
                    <a:pt x="83" y="840"/>
                    <a:pt x="83" y="841"/>
                  </a:cubicBezTo>
                  <a:cubicBezTo>
                    <a:pt x="84" y="841"/>
                    <a:pt x="84" y="841"/>
                    <a:pt x="84" y="842"/>
                  </a:cubicBezTo>
                  <a:cubicBezTo>
                    <a:pt x="84" y="842"/>
                    <a:pt x="84" y="842"/>
                    <a:pt x="84" y="842"/>
                  </a:cubicBezTo>
                  <a:cubicBezTo>
                    <a:pt x="84" y="842"/>
                    <a:pt x="84" y="842"/>
                    <a:pt x="84" y="842"/>
                  </a:cubicBezTo>
                  <a:cubicBezTo>
                    <a:pt x="85" y="842"/>
                    <a:pt x="85" y="842"/>
                    <a:pt x="85" y="842"/>
                  </a:cubicBezTo>
                  <a:cubicBezTo>
                    <a:pt x="85" y="842"/>
                    <a:pt x="85" y="842"/>
                    <a:pt x="85" y="842"/>
                  </a:cubicBezTo>
                  <a:cubicBezTo>
                    <a:pt x="85" y="842"/>
                    <a:pt x="85" y="842"/>
                    <a:pt x="85" y="841"/>
                  </a:cubicBezTo>
                  <a:cubicBezTo>
                    <a:pt x="85" y="841"/>
                    <a:pt x="85" y="840"/>
                    <a:pt x="84" y="840"/>
                  </a:cubicBezTo>
                  <a:cubicBezTo>
                    <a:pt x="84" y="840"/>
                    <a:pt x="84" y="839"/>
                    <a:pt x="83" y="839"/>
                  </a:cubicBezTo>
                  <a:cubicBezTo>
                    <a:pt x="83" y="839"/>
                    <a:pt x="83" y="840"/>
                    <a:pt x="83" y="840"/>
                  </a:cubicBezTo>
                  <a:cubicBezTo>
                    <a:pt x="83" y="840"/>
                    <a:pt x="83" y="840"/>
                    <a:pt x="83" y="840"/>
                  </a:cubicBezTo>
                  <a:close/>
                  <a:moveTo>
                    <a:pt x="82" y="873"/>
                  </a:moveTo>
                  <a:cubicBezTo>
                    <a:pt x="81" y="874"/>
                    <a:pt x="82" y="874"/>
                    <a:pt x="82" y="873"/>
                  </a:cubicBezTo>
                  <a:close/>
                  <a:moveTo>
                    <a:pt x="88" y="844"/>
                  </a:moveTo>
                  <a:cubicBezTo>
                    <a:pt x="88" y="844"/>
                    <a:pt x="87" y="843"/>
                    <a:pt x="86" y="844"/>
                  </a:cubicBezTo>
                  <a:cubicBezTo>
                    <a:pt x="87" y="844"/>
                    <a:pt x="87" y="845"/>
                    <a:pt x="88" y="844"/>
                  </a:cubicBezTo>
                  <a:close/>
                  <a:moveTo>
                    <a:pt x="89" y="845"/>
                  </a:moveTo>
                  <a:cubicBezTo>
                    <a:pt x="89" y="845"/>
                    <a:pt x="89" y="845"/>
                    <a:pt x="89" y="845"/>
                  </a:cubicBezTo>
                  <a:cubicBezTo>
                    <a:pt x="88" y="845"/>
                    <a:pt x="88" y="845"/>
                    <a:pt x="88" y="845"/>
                  </a:cubicBezTo>
                  <a:cubicBezTo>
                    <a:pt x="89" y="845"/>
                    <a:pt x="89" y="845"/>
                    <a:pt x="89" y="845"/>
                  </a:cubicBezTo>
                  <a:close/>
                  <a:moveTo>
                    <a:pt x="958" y="645"/>
                  </a:moveTo>
                  <a:cubicBezTo>
                    <a:pt x="958" y="643"/>
                    <a:pt x="957" y="644"/>
                    <a:pt x="958" y="645"/>
                  </a:cubicBezTo>
                  <a:cubicBezTo>
                    <a:pt x="958" y="645"/>
                    <a:pt x="958" y="645"/>
                    <a:pt x="958" y="645"/>
                  </a:cubicBezTo>
                  <a:close/>
                  <a:moveTo>
                    <a:pt x="85" y="864"/>
                  </a:moveTo>
                  <a:cubicBezTo>
                    <a:pt x="85" y="864"/>
                    <a:pt x="85" y="864"/>
                    <a:pt x="85" y="864"/>
                  </a:cubicBezTo>
                  <a:cubicBezTo>
                    <a:pt x="86" y="864"/>
                    <a:pt x="86" y="864"/>
                    <a:pt x="86" y="864"/>
                  </a:cubicBezTo>
                  <a:cubicBezTo>
                    <a:pt x="86" y="864"/>
                    <a:pt x="86" y="864"/>
                    <a:pt x="85" y="863"/>
                  </a:cubicBezTo>
                  <a:cubicBezTo>
                    <a:pt x="85" y="863"/>
                    <a:pt x="85" y="863"/>
                    <a:pt x="85" y="864"/>
                  </a:cubicBezTo>
                  <a:close/>
                  <a:moveTo>
                    <a:pt x="81" y="888"/>
                  </a:moveTo>
                  <a:cubicBezTo>
                    <a:pt x="80" y="889"/>
                    <a:pt x="80" y="889"/>
                    <a:pt x="80" y="889"/>
                  </a:cubicBezTo>
                  <a:cubicBezTo>
                    <a:pt x="80" y="889"/>
                    <a:pt x="80" y="889"/>
                    <a:pt x="80" y="889"/>
                  </a:cubicBezTo>
                  <a:cubicBezTo>
                    <a:pt x="79" y="890"/>
                    <a:pt x="80" y="890"/>
                    <a:pt x="80" y="890"/>
                  </a:cubicBezTo>
                  <a:cubicBezTo>
                    <a:pt x="81" y="890"/>
                    <a:pt x="82" y="890"/>
                    <a:pt x="81" y="891"/>
                  </a:cubicBezTo>
                  <a:cubicBezTo>
                    <a:pt x="81" y="891"/>
                    <a:pt x="81" y="891"/>
                    <a:pt x="81" y="891"/>
                  </a:cubicBezTo>
                  <a:cubicBezTo>
                    <a:pt x="82" y="891"/>
                    <a:pt x="82" y="892"/>
                    <a:pt x="82" y="892"/>
                  </a:cubicBezTo>
                  <a:cubicBezTo>
                    <a:pt x="81" y="892"/>
                    <a:pt x="81" y="892"/>
                    <a:pt x="80" y="892"/>
                  </a:cubicBezTo>
                  <a:cubicBezTo>
                    <a:pt x="81" y="892"/>
                    <a:pt x="80" y="892"/>
                    <a:pt x="80" y="893"/>
                  </a:cubicBezTo>
                  <a:cubicBezTo>
                    <a:pt x="80" y="892"/>
                    <a:pt x="80" y="892"/>
                    <a:pt x="80" y="892"/>
                  </a:cubicBezTo>
                  <a:cubicBezTo>
                    <a:pt x="79" y="892"/>
                    <a:pt x="79" y="893"/>
                    <a:pt x="79" y="894"/>
                  </a:cubicBezTo>
                  <a:cubicBezTo>
                    <a:pt x="79" y="893"/>
                    <a:pt x="80" y="893"/>
                    <a:pt x="80" y="893"/>
                  </a:cubicBezTo>
                  <a:cubicBezTo>
                    <a:pt x="80" y="893"/>
                    <a:pt x="80" y="893"/>
                    <a:pt x="80" y="893"/>
                  </a:cubicBezTo>
                  <a:cubicBezTo>
                    <a:pt x="81" y="893"/>
                    <a:pt x="81" y="893"/>
                    <a:pt x="81" y="893"/>
                  </a:cubicBezTo>
                  <a:cubicBezTo>
                    <a:pt x="81" y="894"/>
                    <a:pt x="82" y="894"/>
                    <a:pt x="83" y="894"/>
                  </a:cubicBezTo>
                  <a:cubicBezTo>
                    <a:pt x="83" y="894"/>
                    <a:pt x="82" y="895"/>
                    <a:pt x="83" y="895"/>
                  </a:cubicBezTo>
                  <a:cubicBezTo>
                    <a:pt x="84" y="894"/>
                    <a:pt x="84" y="893"/>
                    <a:pt x="83" y="892"/>
                  </a:cubicBezTo>
                  <a:cubicBezTo>
                    <a:pt x="83" y="892"/>
                    <a:pt x="83" y="892"/>
                    <a:pt x="83" y="892"/>
                  </a:cubicBezTo>
                  <a:cubicBezTo>
                    <a:pt x="84" y="892"/>
                    <a:pt x="84" y="893"/>
                    <a:pt x="84" y="893"/>
                  </a:cubicBezTo>
                  <a:cubicBezTo>
                    <a:pt x="85" y="893"/>
                    <a:pt x="86" y="891"/>
                    <a:pt x="87" y="890"/>
                  </a:cubicBezTo>
                  <a:cubicBezTo>
                    <a:pt x="87" y="889"/>
                    <a:pt x="87" y="890"/>
                    <a:pt x="86" y="889"/>
                  </a:cubicBezTo>
                  <a:cubicBezTo>
                    <a:pt x="86" y="889"/>
                    <a:pt x="86" y="889"/>
                    <a:pt x="86" y="888"/>
                  </a:cubicBezTo>
                  <a:cubicBezTo>
                    <a:pt x="86" y="888"/>
                    <a:pt x="86" y="888"/>
                    <a:pt x="86" y="888"/>
                  </a:cubicBezTo>
                  <a:cubicBezTo>
                    <a:pt x="86" y="888"/>
                    <a:pt x="86" y="887"/>
                    <a:pt x="86" y="887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4" y="887"/>
                    <a:pt x="83" y="887"/>
                    <a:pt x="82" y="888"/>
                  </a:cubicBezTo>
                  <a:cubicBezTo>
                    <a:pt x="82" y="888"/>
                    <a:pt x="82" y="888"/>
                    <a:pt x="82" y="889"/>
                  </a:cubicBezTo>
                  <a:cubicBezTo>
                    <a:pt x="81" y="889"/>
                    <a:pt x="81" y="888"/>
                    <a:pt x="81" y="888"/>
                  </a:cubicBezTo>
                  <a:close/>
                  <a:moveTo>
                    <a:pt x="83" y="883"/>
                  </a:moveTo>
                  <a:cubicBezTo>
                    <a:pt x="83" y="883"/>
                    <a:pt x="83" y="883"/>
                    <a:pt x="83" y="883"/>
                  </a:cubicBezTo>
                  <a:cubicBezTo>
                    <a:pt x="82" y="883"/>
                    <a:pt x="82" y="883"/>
                    <a:pt x="82" y="883"/>
                  </a:cubicBezTo>
                  <a:cubicBezTo>
                    <a:pt x="82" y="883"/>
                    <a:pt x="82" y="884"/>
                    <a:pt x="83" y="884"/>
                  </a:cubicBezTo>
                  <a:cubicBezTo>
                    <a:pt x="83" y="883"/>
                    <a:pt x="83" y="883"/>
                    <a:pt x="83" y="883"/>
                  </a:cubicBezTo>
                  <a:close/>
                  <a:moveTo>
                    <a:pt x="958" y="641"/>
                  </a:moveTo>
                  <a:cubicBezTo>
                    <a:pt x="958" y="641"/>
                    <a:pt x="956" y="639"/>
                    <a:pt x="958" y="642"/>
                  </a:cubicBezTo>
                  <a:cubicBezTo>
                    <a:pt x="959" y="643"/>
                    <a:pt x="959" y="643"/>
                    <a:pt x="958" y="641"/>
                  </a:cubicBezTo>
                  <a:close/>
                  <a:moveTo>
                    <a:pt x="956" y="645"/>
                  </a:moveTo>
                  <a:cubicBezTo>
                    <a:pt x="956" y="645"/>
                    <a:pt x="956" y="645"/>
                    <a:pt x="957" y="646"/>
                  </a:cubicBezTo>
                  <a:cubicBezTo>
                    <a:pt x="955" y="643"/>
                    <a:pt x="955" y="643"/>
                    <a:pt x="954" y="642"/>
                  </a:cubicBezTo>
                  <a:cubicBezTo>
                    <a:pt x="955" y="643"/>
                    <a:pt x="955" y="644"/>
                    <a:pt x="956" y="645"/>
                  </a:cubicBezTo>
                  <a:close/>
                  <a:moveTo>
                    <a:pt x="83" y="861"/>
                  </a:moveTo>
                  <a:cubicBezTo>
                    <a:pt x="83" y="860"/>
                    <a:pt x="83" y="860"/>
                    <a:pt x="83" y="860"/>
                  </a:cubicBezTo>
                  <a:cubicBezTo>
                    <a:pt x="83" y="860"/>
                    <a:pt x="83" y="860"/>
                    <a:pt x="83" y="860"/>
                  </a:cubicBezTo>
                  <a:cubicBezTo>
                    <a:pt x="83" y="861"/>
                    <a:pt x="83" y="861"/>
                    <a:pt x="83" y="861"/>
                  </a:cubicBezTo>
                  <a:cubicBezTo>
                    <a:pt x="83" y="861"/>
                    <a:pt x="83" y="861"/>
                    <a:pt x="83" y="861"/>
                  </a:cubicBezTo>
                  <a:close/>
                  <a:moveTo>
                    <a:pt x="80" y="879"/>
                  </a:moveTo>
                  <a:cubicBezTo>
                    <a:pt x="80" y="879"/>
                    <a:pt x="80" y="879"/>
                    <a:pt x="81" y="879"/>
                  </a:cubicBezTo>
                  <a:cubicBezTo>
                    <a:pt x="81" y="878"/>
                    <a:pt x="80" y="878"/>
                    <a:pt x="80" y="879"/>
                  </a:cubicBezTo>
                  <a:close/>
                  <a:moveTo>
                    <a:pt x="975" y="674"/>
                  </a:moveTo>
                  <a:cubicBezTo>
                    <a:pt x="975" y="674"/>
                    <a:pt x="974" y="673"/>
                    <a:pt x="974" y="673"/>
                  </a:cubicBezTo>
                  <a:cubicBezTo>
                    <a:pt x="975" y="675"/>
                    <a:pt x="976" y="677"/>
                    <a:pt x="976" y="677"/>
                  </a:cubicBezTo>
                  <a:cubicBezTo>
                    <a:pt x="976" y="676"/>
                    <a:pt x="975" y="675"/>
                    <a:pt x="975" y="674"/>
                  </a:cubicBezTo>
                  <a:close/>
                  <a:moveTo>
                    <a:pt x="74" y="899"/>
                  </a:moveTo>
                  <a:cubicBezTo>
                    <a:pt x="74" y="899"/>
                    <a:pt x="74" y="899"/>
                    <a:pt x="74" y="898"/>
                  </a:cubicBezTo>
                  <a:cubicBezTo>
                    <a:pt x="74" y="899"/>
                    <a:pt x="73" y="899"/>
                    <a:pt x="74" y="899"/>
                  </a:cubicBezTo>
                  <a:cubicBezTo>
                    <a:pt x="74" y="899"/>
                    <a:pt x="74" y="900"/>
                    <a:pt x="74" y="899"/>
                  </a:cubicBezTo>
                  <a:close/>
                  <a:moveTo>
                    <a:pt x="78" y="880"/>
                  </a:moveTo>
                  <a:cubicBezTo>
                    <a:pt x="78" y="880"/>
                    <a:pt x="78" y="880"/>
                    <a:pt x="78" y="880"/>
                  </a:cubicBezTo>
                  <a:cubicBezTo>
                    <a:pt x="78" y="880"/>
                    <a:pt x="78" y="880"/>
                    <a:pt x="78" y="880"/>
                  </a:cubicBezTo>
                  <a:cubicBezTo>
                    <a:pt x="78" y="880"/>
                    <a:pt x="78" y="881"/>
                    <a:pt x="78" y="881"/>
                  </a:cubicBezTo>
                  <a:cubicBezTo>
                    <a:pt x="78" y="881"/>
                    <a:pt x="78" y="880"/>
                    <a:pt x="78" y="880"/>
                  </a:cubicBezTo>
                  <a:close/>
                  <a:moveTo>
                    <a:pt x="974" y="672"/>
                  </a:moveTo>
                  <a:cubicBezTo>
                    <a:pt x="973" y="671"/>
                    <a:pt x="975" y="675"/>
                    <a:pt x="974" y="672"/>
                  </a:cubicBezTo>
                  <a:close/>
                  <a:moveTo>
                    <a:pt x="75" y="866"/>
                  </a:moveTo>
                  <a:cubicBezTo>
                    <a:pt x="75" y="866"/>
                    <a:pt x="75" y="865"/>
                    <a:pt x="74" y="865"/>
                  </a:cubicBezTo>
                  <a:cubicBezTo>
                    <a:pt x="74" y="865"/>
                    <a:pt x="74" y="865"/>
                    <a:pt x="74" y="866"/>
                  </a:cubicBezTo>
                  <a:cubicBezTo>
                    <a:pt x="74" y="866"/>
                    <a:pt x="74" y="866"/>
                    <a:pt x="74" y="866"/>
                  </a:cubicBezTo>
                  <a:cubicBezTo>
                    <a:pt x="75" y="866"/>
                    <a:pt x="75" y="866"/>
                    <a:pt x="75" y="866"/>
                  </a:cubicBezTo>
                  <a:close/>
                  <a:moveTo>
                    <a:pt x="74" y="882"/>
                  </a:moveTo>
                  <a:cubicBezTo>
                    <a:pt x="74" y="882"/>
                    <a:pt x="74" y="882"/>
                    <a:pt x="74" y="882"/>
                  </a:cubicBezTo>
                  <a:cubicBezTo>
                    <a:pt x="74" y="882"/>
                    <a:pt x="74" y="881"/>
                    <a:pt x="74" y="882"/>
                  </a:cubicBezTo>
                  <a:cubicBezTo>
                    <a:pt x="74" y="882"/>
                    <a:pt x="74" y="882"/>
                    <a:pt x="74" y="882"/>
                  </a:cubicBezTo>
                  <a:close/>
                  <a:moveTo>
                    <a:pt x="973" y="670"/>
                  </a:moveTo>
                  <a:cubicBezTo>
                    <a:pt x="973" y="671"/>
                    <a:pt x="972" y="669"/>
                    <a:pt x="972" y="670"/>
                  </a:cubicBezTo>
                  <a:cubicBezTo>
                    <a:pt x="973" y="671"/>
                    <a:pt x="974" y="672"/>
                    <a:pt x="973" y="670"/>
                  </a:cubicBezTo>
                  <a:close/>
                  <a:moveTo>
                    <a:pt x="1055" y="798"/>
                  </a:moveTo>
                  <a:cubicBezTo>
                    <a:pt x="1054" y="798"/>
                    <a:pt x="1053" y="798"/>
                    <a:pt x="1056" y="802"/>
                  </a:cubicBezTo>
                  <a:cubicBezTo>
                    <a:pt x="1056" y="802"/>
                    <a:pt x="1056" y="800"/>
                    <a:pt x="1055" y="798"/>
                  </a:cubicBezTo>
                  <a:close/>
                  <a:moveTo>
                    <a:pt x="77" y="885"/>
                  </a:moveTo>
                  <a:cubicBezTo>
                    <a:pt x="76" y="885"/>
                    <a:pt x="77" y="884"/>
                    <a:pt x="76" y="884"/>
                  </a:cubicBezTo>
                  <a:cubicBezTo>
                    <a:pt x="76" y="885"/>
                    <a:pt x="77" y="886"/>
                    <a:pt x="77" y="885"/>
                  </a:cubicBezTo>
                  <a:close/>
                  <a:moveTo>
                    <a:pt x="77" y="877"/>
                  </a:moveTo>
                  <a:cubicBezTo>
                    <a:pt x="77" y="877"/>
                    <a:pt x="77" y="877"/>
                    <a:pt x="76" y="877"/>
                  </a:cubicBezTo>
                  <a:cubicBezTo>
                    <a:pt x="76" y="877"/>
                    <a:pt x="77" y="878"/>
                    <a:pt x="77" y="877"/>
                  </a:cubicBezTo>
                  <a:close/>
                  <a:moveTo>
                    <a:pt x="964" y="655"/>
                  </a:moveTo>
                  <a:cubicBezTo>
                    <a:pt x="965" y="656"/>
                    <a:pt x="965" y="657"/>
                    <a:pt x="965" y="657"/>
                  </a:cubicBezTo>
                  <a:cubicBezTo>
                    <a:pt x="965" y="656"/>
                    <a:pt x="965" y="655"/>
                    <a:pt x="964" y="655"/>
                  </a:cubicBezTo>
                  <a:close/>
                  <a:moveTo>
                    <a:pt x="77" y="833"/>
                  </a:moveTo>
                  <a:cubicBezTo>
                    <a:pt x="77" y="833"/>
                    <a:pt x="77" y="833"/>
                    <a:pt x="77" y="833"/>
                  </a:cubicBezTo>
                  <a:cubicBezTo>
                    <a:pt x="76" y="833"/>
                    <a:pt x="76" y="833"/>
                    <a:pt x="76" y="833"/>
                  </a:cubicBezTo>
                  <a:cubicBezTo>
                    <a:pt x="77" y="834"/>
                    <a:pt x="77" y="834"/>
                    <a:pt x="77" y="834"/>
                  </a:cubicBezTo>
                  <a:lnTo>
                    <a:pt x="77" y="833"/>
                  </a:lnTo>
                  <a:close/>
                  <a:moveTo>
                    <a:pt x="976" y="675"/>
                  </a:moveTo>
                  <a:cubicBezTo>
                    <a:pt x="976" y="675"/>
                    <a:pt x="976" y="674"/>
                    <a:pt x="975" y="674"/>
                  </a:cubicBezTo>
                  <a:cubicBezTo>
                    <a:pt x="975" y="674"/>
                    <a:pt x="975" y="673"/>
                    <a:pt x="975" y="673"/>
                  </a:cubicBezTo>
                  <a:cubicBezTo>
                    <a:pt x="975" y="674"/>
                    <a:pt x="975" y="674"/>
                    <a:pt x="975" y="674"/>
                  </a:cubicBezTo>
                  <a:cubicBezTo>
                    <a:pt x="975" y="675"/>
                    <a:pt x="976" y="675"/>
                    <a:pt x="976" y="675"/>
                  </a:cubicBezTo>
                  <a:close/>
                  <a:moveTo>
                    <a:pt x="76" y="887"/>
                  </a:moveTo>
                  <a:cubicBezTo>
                    <a:pt x="76" y="886"/>
                    <a:pt x="76" y="886"/>
                    <a:pt x="76" y="886"/>
                  </a:cubicBezTo>
                  <a:cubicBezTo>
                    <a:pt x="76" y="886"/>
                    <a:pt x="76" y="886"/>
                    <a:pt x="76" y="887"/>
                  </a:cubicBezTo>
                  <a:close/>
                  <a:moveTo>
                    <a:pt x="75" y="877"/>
                  </a:moveTo>
                  <a:cubicBezTo>
                    <a:pt x="75" y="877"/>
                    <a:pt x="75" y="877"/>
                    <a:pt x="75" y="877"/>
                  </a:cubicBezTo>
                  <a:cubicBezTo>
                    <a:pt x="75" y="877"/>
                    <a:pt x="75" y="877"/>
                    <a:pt x="75" y="877"/>
                  </a:cubicBezTo>
                  <a:cubicBezTo>
                    <a:pt x="75" y="877"/>
                    <a:pt x="75" y="877"/>
                    <a:pt x="75" y="877"/>
                  </a:cubicBezTo>
                  <a:close/>
                  <a:moveTo>
                    <a:pt x="975" y="668"/>
                  </a:moveTo>
                  <a:cubicBezTo>
                    <a:pt x="975" y="667"/>
                    <a:pt x="975" y="667"/>
                    <a:pt x="975" y="667"/>
                  </a:cubicBezTo>
                  <a:cubicBezTo>
                    <a:pt x="975" y="667"/>
                    <a:pt x="975" y="667"/>
                    <a:pt x="975" y="667"/>
                  </a:cubicBezTo>
                  <a:cubicBezTo>
                    <a:pt x="975" y="667"/>
                    <a:pt x="975" y="667"/>
                    <a:pt x="975" y="667"/>
                  </a:cubicBezTo>
                  <a:cubicBezTo>
                    <a:pt x="975" y="667"/>
                    <a:pt x="975" y="667"/>
                    <a:pt x="975" y="666"/>
                  </a:cubicBezTo>
                  <a:cubicBezTo>
                    <a:pt x="974" y="666"/>
                    <a:pt x="974" y="666"/>
                    <a:pt x="974" y="666"/>
                  </a:cubicBezTo>
                  <a:cubicBezTo>
                    <a:pt x="974" y="666"/>
                    <a:pt x="974" y="665"/>
                    <a:pt x="974" y="665"/>
                  </a:cubicBezTo>
                  <a:cubicBezTo>
                    <a:pt x="973" y="664"/>
                    <a:pt x="971" y="662"/>
                    <a:pt x="973" y="667"/>
                  </a:cubicBezTo>
                  <a:cubicBezTo>
                    <a:pt x="973" y="667"/>
                    <a:pt x="973" y="666"/>
                    <a:pt x="973" y="666"/>
                  </a:cubicBezTo>
                  <a:cubicBezTo>
                    <a:pt x="972" y="665"/>
                    <a:pt x="971" y="663"/>
                    <a:pt x="971" y="663"/>
                  </a:cubicBezTo>
                  <a:cubicBezTo>
                    <a:pt x="971" y="664"/>
                    <a:pt x="971" y="664"/>
                    <a:pt x="971" y="664"/>
                  </a:cubicBezTo>
                  <a:cubicBezTo>
                    <a:pt x="971" y="664"/>
                    <a:pt x="972" y="665"/>
                    <a:pt x="972" y="666"/>
                  </a:cubicBezTo>
                  <a:cubicBezTo>
                    <a:pt x="972" y="665"/>
                    <a:pt x="972" y="665"/>
                    <a:pt x="971" y="665"/>
                  </a:cubicBezTo>
                  <a:cubicBezTo>
                    <a:pt x="974" y="670"/>
                    <a:pt x="975" y="672"/>
                    <a:pt x="975" y="670"/>
                  </a:cubicBezTo>
                  <a:cubicBezTo>
                    <a:pt x="977" y="672"/>
                    <a:pt x="978" y="672"/>
                    <a:pt x="975" y="668"/>
                  </a:cubicBezTo>
                  <a:close/>
                  <a:moveTo>
                    <a:pt x="75" y="884"/>
                  </a:moveTo>
                  <a:cubicBezTo>
                    <a:pt x="75" y="883"/>
                    <a:pt x="75" y="883"/>
                    <a:pt x="75" y="883"/>
                  </a:cubicBezTo>
                  <a:cubicBezTo>
                    <a:pt x="75" y="883"/>
                    <a:pt x="75" y="883"/>
                    <a:pt x="75" y="883"/>
                  </a:cubicBezTo>
                  <a:cubicBezTo>
                    <a:pt x="74" y="883"/>
                    <a:pt x="74" y="883"/>
                    <a:pt x="75" y="884"/>
                  </a:cubicBezTo>
                  <a:close/>
                  <a:moveTo>
                    <a:pt x="75" y="885"/>
                  </a:moveTo>
                  <a:cubicBezTo>
                    <a:pt x="75" y="885"/>
                    <a:pt x="76" y="885"/>
                    <a:pt x="76" y="885"/>
                  </a:cubicBezTo>
                  <a:cubicBezTo>
                    <a:pt x="76" y="884"/>
                    <a:pt x="75" y="884"/>
                    <a:pt x="75" y="885"/>
                  </a:cubicBezTo>
                  <a:close/>
                  <a:moveTo>
                    <a:pt x="35" y="969"/>
                  </a:moveTo>
                  <a:cubicBezTo>
                    <a:pt x="36" y="970"/>
                    <a:pt x="37" y="969"/>
                    <a:pt x="37" y="969"/>
                  </a:cubicBezTo>
                  <a:cubicBezTo>
                    <a:pt x="36" y="969"/>
                    <a:pt x="35" y="969"/>
                    <a:pt x="35" y="969"/>
                  </a:cubicBezTo>
                  <a:close/>
                  <a:moveTo>
                    <a:pt x="1041" y="769"/>
                  </a:moveTo>
                  <a:cubicBezTo>
                    <a:pt x="1039" y="766"/>
                    <a:pt x="1041" y="770"/>
                    <a:pt x="1041" y="769"/>
                  </a:cubicBezTo>
                  <a:close/>
                  <a:moveTo>
                    <a:pt x="1038" y="752"/>
                  </a:moveTo>
                  <a:cubicBezTo>
                    <a:pt x="1037" y="749"/>
                    <a:pt x="1035" y="747"/>
                    <a:pt x="1037" y="750"/>
                  </a:cubicBezTo>
                  <a:cubicBezTo>
                    <a:pt x="1038" y="752"/>
                    <a:pt x="1038" y="752"/>
                    <a:pt x="1038" y="752"/>
                  </a:cubicBezTo>
                  <a:close/>
                  <a:moveTo>
                    <a:pt x="1040" y="762"/>
                  </a:moveTo>
                  <a:cubicBezTo>
                    <a:pt x="1040" y="762"/>
                    <a:pt x="1040" y="762"/>
                    <a:pt x="1039" y="761"/>
                  </a:cubicBezTo>
                  <a:cubicBezTo>
                    <a:pt x="1039" y="761"/>
                    <a:pt x="1039" y="761"/>
                    <a:pt x="1039" y="761"/>
                  </a:cubicBezTo>
                  <a:cubicBezTo>
                    <a:pt x="1039" y="761"/>
                    <a:pt x="1039" y="761"/>
                    <a:pt x="1039" y="762"/>
                  </a:cubicBezTo>
                  <a:cubicBezTo>
                    <a:pt x="1040" y="762"/>
                    <a:pt x="1040" y="762"/>
                    <a:pt x="1040" y="762"/>
                  </a:cubicBezTo>
                  <a:close/>
                  <a:moveTo>
                    <a:pt x="9" y="1016"/>
                  </a:moveTo>
                  <a:cubicBezTo>
                    <a:pt x="9" y="1017"/>
                    <a:pt x="13" y="1016"/>
                    <a:pt x="13" y="1016"/>
                  </a:cubicBezTo>
                  <a:cubicBezTo>
                    <a:pt x="11" y="1016"/>
                    <a:pt x="10" y="1016"/>
                    <a:pt x="9" y="1016"/>
                  </a:cubicBezTo>
                  <a:close/>
                  <a:moveTo>
                    <a:pt x="0" y="1031"/>
                  </a:moveTo>
                  <a:cubicBezTo>
                    <a:pt x="1" y="1031"/>
                    <a:pt x="5" y="1031"/>
                    <a:pt x="3" y="1031"/>
                  </a:cubicBezTo>
                  <a:lnTo>
                    <a:pt x="0" y="1031"/>
                  </a:lnTo>
                  <a:close/>
                  <a:moveTo>
                    <a:pt x="1037" y="763"/>
                  </a:moveTo>
                  <a:cubicBezTo>
                    <a:pt x="1035" y="759"/>
                    <a:pt x="1035" y="759"/>
                    <a:pt x="1035" y="760"/>
                  </a:cubicBezTo>
                  <a:cubicBezTo>
                    <a:pt x="1037" y="762"/>
                    <a:pt x="1037" y="763"/>
                    <a:pt x="1037" y="763"/>
                  </a:cubicBezTo>
                  <a:close/>
                  <a:moveTo>
                    <a:pt x="1046" y="788"/>
                  </a:moveTo>
                  <a:cubicBezTo>
                    <a:pt x="1046" y="787"/>
                    <a:pt x="1045" y="786"/>
                    <a:pt x="1044" y="786"/>
                  </a:cubicBezTo>
                  <a:cubicBezTo>
                    <a:pt x="1044" y="787"/>
                    <a:pt x="1044" y="788"/>
                    <a:pt x="1044" y="789"/>
                  </a:cubicBezTo>
                  <a:cubicBezTo>
                    <a:pt x="1045" y="788"/>
                    <a:pt x="1045" y="789"/>
                    <a:pt x="1046" y="788"/>
                  </a:cubicBezTo>
                  <a:close/>
                  <a:moveTo>
                    <a:pt x="13" y="930"/>
                  </a:moveTo>
                  <a:cubicBezTo>
                    <a:pt x="14" y="931"/>
                    <a:pt x="14" y="930"/>
                    <a:pt x="14" y="930"/>
                  </a:cubicBezTo>
                  <a:cubicBezTo>
                    <a:pt x="14" y="929"/>
                    <a:pt x="13" y="930"/>
                    <a:pt x="13" y="930"/>
                  </a:cubicBezTo>
                  <a:close/>
                  <a:moveTo>
                    <a:pt x="14" y="977"/>
                  </a:moveTo>
                  <a:cubicBezTo>
                    <a:pt x="13" y="977"/>
                    <a:pt x="13" y="977"/>
                    <a:pt x="13" y="978"/>
                  </a:cubicBezTo>
                  <a:cubicBezTo>
                    <a:pt x="14" y="979"/>
                    <a:pt x="15" y="978"/>
                    <a:pt x="14" y="977"/>
                  </a:cubicBezTo>
                  <a:close/>
                  <a:moveTo>
                    <a:pt x="1042" y="784"/>
                  </a:moveTo>
                  <a:cubicBezTo>
                    <a:pt x="1042" y="784"/>
                    <a:pt x="1042" y="785"/>
                    <a:pt x="1042" y="785"/>
                  </a:cubicBezTo>
                  <a:cubicBezTo>
                    <a:pt x="1042" y="785"/>
                    <a:pt x="1042" y="785"/>
                    <a:pt x="1042" y="784"/>
                  </a:cubicBezTo>
                  <a:cubicBezTo>
                    <a:pt x="1042" y="784"/>
                    <a:pt x="1042" y="784"/>
                    <a:pt x="1042" y="784"/>
                  </a:cubicBezTo>
                  <a:close/>
                  <a:moveTo>
                    <a:pt x="1042" y="779"/>
                  </a:moveTo>
                  <a:cubicBezTo>
                    <a:pt x="1044" y="782"/>
                    <a:pt x="1041" y="775"/>
                    <a:pt x="1042" y="778"/>
                  </a:cubicBezTo>
                  <a:cubicBezTo>
                    <a:pt x="1042" y="779"/>
                    <a:pt x="1042" y="778"/>
                    <a:pt x="1042" y="779"/>
                  </a:cubicBezTo>
                  <a:close/>
                  <a:moveTo>
                    <a:pt x="1043" y="777"/>
                  </a:moveTo>
                  <a:cubicBezTo>
                    <a:pt x="1043" y="777"/>
                    <a:pt x="1043" y="777"/>
                    <a:pt x="1043" y="777"/>
                  </a:cubicBezTo>
                  <a:cubicBezTo>
                    <a:pt x="1043" y="777"/>
                    <a:pt x="1043" y="777"/>
                    <a:pt x="1043" y="777"/>
                  </a:cubicBezTo>
                  <a:cubicBezTo>
                    <a:pt x="1043" y="777"/>
                    <a:pt x="1043" y="777"/>
                    <a:pt x="1043" y="777"/>
                  </a:cubicBezTo>
                  <a:cubicBezTo>
                    <a:pt x="1043" y="777"/>
                    <a:pt x="1043" y="777"/>
                    <a:pt x="1043" y="777"/>
                  </a:cubicBezTo>
                  <a:close/>
                  <a:moveTo>
                    <a:pt x="39" y="968"/>
                  </a:moveTo>
                  <a:cubicBezTo>
                    <a:pt x="39" y="968"/>
                    <a:pt x="39" y="969"/>
                    <a:pt x="40" y="969"/>
                  </a:cubicBezTo>
                  <a:cubicBezTo>
                    <a:pt x="40" y="969"/>
                    <a:pt x="39" y="968"/>
                    <a:pt x="39" y="968"/>
                  </a:cubicBezTo>
                  <a:close/>
                  <a:moveTo>
                    <a:pt x="40" y="954"/>
                  </a:moveTo>
                  <a:cubicBezTo>
                    <a:pt x="39" y="954"/>
                    <a:pt x="39" y="954"/>
                    <a:pt x="38" y="954"/>
                  </a:cubicBezTo>
                  <a:cubicBezTo>
                    <a:pt x="39" y="955"/>
                    <a:pt x="39" y="955"/>
                    <a:pt x="40" y="954"/>
                  </a:cubicBezTo>
                  <a:close/>
                  <a:moveTo>
                    <a:pt x="40" y="967"/>
                  </a:moveTo>
                  <a:cubicBezTo>
                    <a:pt x="40" y="967"/>
                    <a:pt x="40" y="967"/>
                    <a:pt x="40" y="966"/>
                  </a:cubicBezTo>
                  <a:cubicBezTo>
                    <a:pt x="40" y="966"/>
                    <a:pt x="40" y="966"/>
                    <a:pt x="40" y="966"/>
                  </a:cubicBezTo>
                  <a:cubicBezTo>
                    <a:pt x="40" y="966"/>
                    <a:pt x="39" y="966"/>
                    <a:pt x="39" y="966"/>
                  </a:cubicBezTo>
                  <a:cubicBezTo>
                    <a:pt x="39" y="966"/>
                    <a:pt x="40" y="967"/>
                    <a:pt x="40" y="967"/>
                  </a:cubicBezTo>
                  <a:close/>
                  <a:moveTo>
                    <a:pt x="41" y="975"/>
                  </a:moveTo>
                  <a:cubicBezTo>
                    <a:pt x="41" y="975"/>
                    <a:pt x="41" y="975"/>
                    <a:pt x="41" y="975"/>
                  </a:cubicBezTo>
                  <a:cubicBezTo>
                    <a:pt x="41" y="975"/>
                    <a:pt x="40" y="975"/>
                    <a:pt x="40" y="975"/>
                  </a:cubicBezTo>
                  <a:cubicBezTo>
                    <a:pt x="40" y="976"/>
                    <a:pt x="41" y="975"/>
                    <a:pt x="41" y="975"/>
                  </a:cubicBezTo>
                  <a:close/>
                  <a:moveTo>
                    <a:pt x="24" y="936"/>
                  </a:moveTo>
                  <a:cubicBezTo>
                    <a:pt x="23" y="936"/>
                    <a:pt x="24" y="937"/>
                    <a:pt x="24" y="936"/>
                  </a:cubicBezTo>
                  <a:cubicBezTo>
                    <a:pt x="24" y="936"/>
                    <a:pt x="24" y="936"/>
                    <a:pt x="24" y="936"/>
                  </a:cubicBezTo>
                  <a:close/>
                  <a:moveTo>
                    <a:pt x="41" y="1016"/>
                  </a:moveTo>
                  <a:cubicBezTo>
                    <a:pt x="41" y="1015"/>
                    <a:pt x="42" y="1015"/>
                    <a:pt x="41" y="1015"/>
                  </a:cubicBezTo>
                  <a:cubicBezTo>
                    <a:pt x="41" y="1015"/>
                    <a:pt x="41" y="1016"/>
                    <a:pt x="41" y="1016"/>
                  </a:cubicBezTo>
                  <a:close/>
                  <a:moveTo>
                    <a:pt x="29" y="929"/>
                  </a:moveTo>
                  <a:cubicBezTo>
                    <a:pt x="28" y="929"/>
                    <a:pt x="28" y="928"/>
                    <a:pt x="28" y="928"/>
                  </a:cubicBezTo>
                  <a:cubicBezTo>
                    <a:pt x="28" y="928"/>
                    <a:pt x="26" y="929"/>
                    <a:pt x="27" y="929"/>
                  </a:cubicBezTo>
                  <a:cubicBezTo>
                    <a:pt x="28" y="929"/>
                    <a:pt x="28" y="930"/>
                    <a:pt x="29" y="929"/>
                  </a:cubicBezTo>
                  <a:close/>
                  <a:moveTo>
                    <a:pt x="1035" y="754"/>
                  </a:moveTo>
                  <a:cubicBezTo>
                    <a:pt x="1034" y="753"/>
                    <a:pt x="1033" y="752"/>
                    <a:pt x="1034" y="754"/>
                  </a:cubicBezTo>
                  <a:cubicBezTo>
                    <a:pt x="1034" y="754"/>
                    <a:pt x="1035" y="755"/>
                    <a:pt x="1035" y="754"/>
                  </a:cubicBezTo>
                  <a:close/>
                  <a:moveTo>
                    <a:pt x="28" y="944"/>
                  </a:moveTo>
                  <a:cubicBezTo>
                    <a:pt x="28" y="944"/>
                    <a:pt x="28" y="945"/>
                    <a:pt x="28" y="945"/>
                  </a:cubicBezTo>
                  <a:cubicBezTo>
                    <a:pt x="28" y="945"/>
                    <a:pt x="28" y="945"/>
                    <a:pt x="28" y="945"/>
                  </a:cubicBezTo>
                  <a:cubicBezTo>
                    <a:pt x="28" y="945"/>
                    <a:pt x="28" y="945"/>
                    <a:pt x="28" y="945"/>
                  </a:cubicBezTo>
                  <a:cubicBezTo>
                    <a:pt x="28" y="945"/>
                    <a:pt x="28" y="945"/>
                    <a:pt x="28" y="944"/>
                  </a:cubicBezTo>
                  <a:close/>
                  <a:moveTo>
                    <a:pt x="28" y="947"/>
                  </a:moveTo>
                  <a:cubicBezTo>
                    <a:pt x="28" y="947"/>
                    <a:pt x="29" y="948"/>
                    <a:pt x="30" y="947"/>
                  </a:cubicBezTo>
                  <a:cubicBezTo>
                    <a:pt x="30" y="946"/>
                    <a:pt x="30" y="946"/>
                    <a:pt x="30" y="945"/>
                  </a:cubicBezTo>
                  <a:cubicBezTo>
                    <a:pt x="30" y="945"/>
                    <a:pt x="29" y="945"/>
                    <a:pt x="29" y="945"/>
                  </a:cubicBezTo>
                  <a:cubicBezTo>
                    <a:pt x="29" y="946"/>
                    <a:pt x="28" y="946"/>
                    <a:pt x="28" y="947"/>
                  </a:cubicBezTo>
                  <a:close/>
                  <a:moveTo>
                    <a:pt x="29" y="949"/>
                  </a:moveTo>
                  <a:cubicBezTo>
                    <a:pt x="29" y="949"/>
                    <a:pt x="30" y="949"/>
                    <a:pt x="30" y="949"/>
                  </a:cubicBezTo>
                  <a:cubicBezTo>
                    <a:pt x="29" y="949"/>
                    <a:pt x="29" y="949"/>
                    <a:pt x="29" y="948"/>
                  </a:cubicBezTo>
                  <a:cubicBezTo>
                    <a:pt x="29" y="949"/>
                    <a:pt x="29" y="949"/>
                    <a:pt x="29" y="949"/>
                  </a:cubicBezTo>
                  <a:close/>
                  <a:moveTo>
                    <a:pt x="26" y="971"/>
                  </a:moveTo>
                  <a:cubicBezTo>
                    <a:pt x="26" y="971"/>
                    <a:pt x="26" y="971"/>
                    <a:pt x="26" y="971"/>
                  </a:cubicBezTo>
                  <a:cubicBezTo>
                    <a:pt x="26" y="971"/>
                    <a:pt x="26" y="971"/>
                    <a:pt x="26" y="971"/>
                  </a:cubicBezTo>
                  <a:cubicBezTo>
                    <a:pt x="26" y="971"/>
                    <a:pt x="26" y="971"/>
                    <a:pt x="26" y="970"/>
                  </a:cubicBezTo>
                  <a:cubicBezTo>
                    <a:pt x="26" y="970"/>
                    <a:pt x="26" y="971"/>
                    <a:pt x="26" y="971"/>
                  </a:cubicBezTo>
                  <a:close/>
                  <a:moveTo>
                    <a:pt x="17" y="933"/>
                  </a:moveTo>
                  <a:cubicBezTo>
                    <a:pt x="16" y="933"/>
                    <a:pt x="16" y="934"/>
                    <a:pt x="17" y="934"/>
                  </a:cubicBezTo>
                  <a:cubicBezTo>
                    <a:pt x="17" y="934"/>
                    <a:pt x="18" y="933"/>
                    <a:pt x="17" y="933"/>
                  </a:cubicBezTo>
                  <a:close/>
                  <a:moveTo>
                    <a:pt x="28" y="1030"/>
                  </a:moveTo>
                  <a:cubicBezTo>
                    <a:pt x="28" y="1030"/>
                    <a:pt x="28" y="1030"/>
                    <a:pt x="28" y="1030"/>
                  </a:cubicBezTo>
                  <a:cubicBezTo>
                    <a:pt x="30" y="1030"/>
                    <a:pt x="30" y="1030"/>
                    <a:pt x="30" y="1030"/>
                  </a:cubicBezTo>
                  <a:cubicBezTo>
                    <a:pt x="29" y="1030"/>
                    <a:pt x="29" y="1030"/>
                    <a:pt x="29" y="1030"/>
                  </a:cubicBezTo>
                  <a:lnTo>
                    <a:pt x="28" y="1030"/>
                  </a:lnTo>
                  <a:close/>
                  <a:moveTo>
                    <a:pt x="31" y="956"/>
                  </a:moveTo>
                  <a:cubicBezTo>
                    <a:pt x="31" y="956"/>
                    <a:pt x="31" y="956"/>
                    <a:pt x="30" y="956"/>
                  </a:cubicBezTo>
                  <a:cubicBezTo>
                    <a:pt x="29" y="956"/>
                    <a:pt x="31" y="957"/>
                    <a:pt x="31" y="956"/>
                  </a:cubicBezTo>
                  <a:close/>
                  <a:moveTo>
                    <a:pt x="42" y="1009"/>
                  </a:moveTo>
                  <a:cubicBezTo>
                    <a:pt x="41" y="1010"/>
                    <a:pt x="41" y="1010"/>
                    <a:pt x="41" y="1010"/>
                  </a:cubicBezTo>
                  <a:cubicBezTo>
                    <a:pt x="42" y="1011"/>
                    <a:pt x="43" y="1010"/>
                    <a:pt x="42" y="1009"/>
                  </a:cubicBezTo>
                  <a:close/>
                  <a:moveTo>
                    <a:pt x="24" y="930"/>
                  </a:moveTo>
                  <a:cubicBezTo>
                    <a:pt x="24" y="930"/>
                    <a:pt x="24" y="930"/>
                    <a:pt x="25" y="929"/>
                  </a:cubicBezTo>
                  <a:cubicBezTo>
                    <a:pt x="24" y="929"/>
                    <a:pt x="24" y="929"/>
                    <a:pt x="24" y="929"/>
                  </a:cubicBezTo>
                  <a:cubicBezTo>
                    <a:pt x="24" y="929"/>
                    <a:pt x="24" y="929"/>
                    <a:pt x="24" y="930"/>
                  </a:cubicBezTo>
                  <a:close/>
                  <a:moveTo>
                    <a:pt x="26" y="942"/>
                  </a:moveTo>
                  <a:cubicBezTo>
                    <a:pt x="26" y="942"/>
                    <a:pt x="26" y="943"/>
                    <a:pt x="27" y="942"/>
                  </a:cubicBezTo>
                  <a:cubicBezTo>
                    <a:pt x="27" y="941"/>
                    <a:pt x="26" y="942"/>
                    <a:pt x="26" y="942"/>
                  </a:cubicBezTo>
                  <a:close/>
                  <a:moveTo>
                    <a:pt x="1053" y="788"/>
                  </a:moveTo>
                  <a:cubicBezTo>
                    <a:pt x="1053" y="787"/>
                    <a:pt x="1052" y="785"/>
                    <a:pt x="1052" y="785"/>
                  </a:cubicBezTo>
                  <a:cubicBezTo>
                    <a:pt x="1051" y="786"/>
                    <a:pt x="1055" y="791"/>
                    <a:pt x="1053" y="788"/>
                  </a:cubicBezTo>
                  <a:close/>
                  <a:moveTo>
                    <a:pt x="33" y="966"/>
                  </a:moveTo>
                  <a:cubicBezTo>
                    <a:pt x="31" y="966"/>
                    <a:pt x="29" y="967"/>
                    <a:pt x="31" y="968"/>
                  </a:cubicBezTo>
                  <a:cubicBezTo>
                    <a:pt x="33" y="968"/>
                    <a:pt x="34" y="967"/>
                    <a:pt x="33" y="966"/>
                  </a:cubicBezTo>
                  <a:close/>
                  <a:moveTo>
                    <a:pt x="960" y="645"/>
                  </a:moveTo>
                  <a:cubicBezTo>
                    <a:pt x="959" y="645"/>
                    <a:pt x="959" y="644"/>
                    <a:pt x="959" y="644"/>
                  </a:cubicBezTo>
                  <a:cubicBezTo>
                    <a:pt x="959" y="643"/>
                    <a:pt x="959" y="643"/>
                    <a:pt x="958" y="643"/>
                  </a:cubicBezTo>
                  <a:cubicBezTo>
                    <a:pt x="959" y="644"/>
                    <a:pt x="959" y="644"/>
                    <a:pt x="959" y="645"/>
                  </a:cubicBezTo>
                  <a:cubicBezTo>
                    <a:pt x="959" y="645"/>
                    <a:pt x="960" y="645"/>
                    <a:pt x="960" y="645"/>
                  </a:cubicBezTo>
                  <a:close/>
                  <a:moveTo>
                    <a:pt x="34" y="923"/>
                  </a:moveTo>
                  <a:cubicBezTo>
                    <a:pt x="35" y="923"/>
                    <a:pt x="33" y="924"/>
                    <a:pt x="33" y="924"/>
                  </a:cubicBezTo>
                  <a:cubicBezTo>
                    <a:pt x="34" y="924"/>
                    <a:pt x="35" y="925"/>
                    <a:pt x="35" y="924"/>
                  </a:cubicBezTo>
                  <a:cubicBezTo>
                    <a:pt x="35" y="924"/>
                    <a:pt x="35" y="923"/>
                    <a:pt x="34" y="923"/>
                  </a:cubicBezTo>
                  <a:close/>
                  <a:moveTo>
                    <a:pt x="32" y="1027"/>
                  </a:moveTo>
                  <a:cubicBezTo>
                    <a:pt x="32" y="1027"/>
                    <a:pt x="33" y="1026"/>
                    <a:pt x="34" y="1023"/>
                  </a:cubicBezTo>
                  <a:cubicBezTo>
                    <a:pt x="34" y="1024"/>
                    <a:pt x="33" y="1024"/>
                    <a:pt x="32" y="1027"/>
                  </a:cubicBezTo>
                  <a:close/>
                  <a:moveTo>
                    <a:pt x="27" y="947"/>
                  </a:moveTo>
                  <a:cubicBezTo>
                    <a:pt x="27" y="948"/>
                    <a:pt x="27" y="948"/>
                    <a:pt x="27" y="949"/>
                  </a:cubicBezTo>
                  <a:cubicBezTo>
                    <a:pt x="28" y="948"/>
                    <a:pt x="28" y="948"/>
                    <a:pt x="27" y="947"/>
                  </a:cubicBezTo>
                  <a:close/>
                  <a:moveTo>
                    <a:pt x="1052" y="793"/>
                  </a:moveTo>
                  <a:cubicBezTo>
                    <a:pt x="1051" y="792"/>
                    <a:pt x="1050" y="791"/>
                    <a:pt x="1050" y="791"/>
                  </a:cubicBezTo>
                  <a:cubicBezTo>
                    <a:pt x="1051" y="793"/>
                    <a:pt x="1051" y="794"/>
                    <a:pt x="1052" y="795"/>
                  </a:cubicBezTo>
                  <a:cubicBezTo>
                    <a:pt x="1052" y="795"/>
                    <a:pt x="1052" y="794"/>
                    <a:pt x="1052" y="793"/>
                  </a:cubicBezTo>
                  <a:close/>
                  <a:moveTo>
                    <a:pt x="1046" y="791"/>
                  </a:moveTo>
                  <a:cubicBezTo>
                    <a:pt x="1046" y="792"/>
                    <a:pt x="1047" y="793"/>
                    <a:pt x="1047" y="794"/>
                  </a:cubicBezTo>
                  <a:cubicBezTo>
                    <a:pt x="1048" y="794"/>
                    <a:pt x="1048" y="794"/>
                    <a:pt x="1047" y="792"/>
                  </a:cubicBezTo>
                  <a:cubicBezTo>
                    <a:pt x="1047" y="792"/>
                    <a:pt x="1046" y="791"/>
                    <a:pt x="1046" y="791"/>
                  </a:cubicBezTo>
                  <a:close/>
                  <a:moveTo>
                    <a:pt x="1052" y="788"/>
                  </a:moveTo>
                  <a:cubicBezTo>
                    <a:pt x="1052" y="788"/>
                    <a:pt x="1052" y="788"/>
                    <a:pt x="1051" y="788"/>
                  </a:cubicBezTo>
                  <a:cubicBezTo>
                    <a:pt x="1051" y="789"/>
                    <a:pt x="1052" y="789"/>
                    <a:pt x="1052" y="788"/>
                  </a:cubicBezTo>
                  <a:close/>
                  <a:moveTo>
                    <a:pt x="1046" y="778"/>
                  </a:moveTo>
                  <a:cubicBezTo>
                    <a:pt x="1048" y="781"/>
                    <a:pt x="1044" y="775"/>
                    <a:pt x="1045" y="777"/>
                  </a:cubicBezTo>
                  <a:cubicBezTo>
                    <a:pt x="1046" y="778"/>
                    <a:pt x="1045" y="777"/>
                    <a:pt x="1046" y="778"/>
                  </a:cubicBezTo>
                  <a:close/>
                  <a:moveTo>
                    <a:pt x="19" y="941"/>
                  </a:moveTo>
                  <a:cubicBezTo>
                    <a:pt x="18" y="941"/>
                    <a:pt x="19" y="943"/>
                    <a:pt x="19" y="942"/>
                  </a:cubicBezTo>
                  <a:cubicBezTo>
                    <a:pt x="19" y="941"/>
                    <a:pt x="19" y="941"/>
                    <a:pt x="19" y="941"/>
                  </a:cubicBezTo>
                  <a:close/>
                  <a:moveTo>
                    <a:pt x="43" y="970"/>
                  </a:moveTo>
                  <a:cubicBezTo>
                    <a:pt x="43" y="970"/>
                    <a:pt x="43" y="970"/>
                    <a:pt x="44" y="970"/>
                  </a:cubicBezTo>
                  <a:cubicBezTo>
                    <a:pt x="44" y="970"/>
                    <a:pt x="43" y="970"/>
                    <a:pt x="43" y="970"/>
                  </a:cubicBezTo>
                  <a:close/>
                  <a:moveTo>
                    <a:pt x="18" y="935"/>
                  </a:moveTo>
                  <a:cubicBezTo>
                    <a:pt x="18" y="935"/>
                    <a:pt x="19" y="935"/>
                    <a:pt x="19" y="935"/>
                  </a:cubicBezTo>
                  <a:cubicBezTo>
                    <a:pt x="19" y="935"/>
                    <a:pt x="18" y="935"/>
                    <a:pt x="18" y="934"/>
                  </a:cubicBezTo>
                  <a:cubicBezTo>
                    <a:pt x="18" y="935"/>
                    <a:pt x="18" y="935"/>
                    <a:pt x="18" y="935"/>
                  </a:cubicBezTo>
                  <a:close/>
                  <a:moveTo>
                    <a:pt x="22" y="927"/>
                  </a:moveTo>
                  <a:cubicBezTo>
                    <a:pt x="22" y="928"/>
                    <a:pt x="22" y="928"/>
                    <a:pt x="22" y="929"/>
                  </a:cubicBezTo>
                  <a:cubicBezTo>
                    <a:pt x="23" y="928"/>
                    <a:pt x="24" y="928"/>
                    <a:pt x="22" y="927"/>
                  </a:cubicBezTo>
                  <a:close/>
                  <a:moveTo>
                    <a:pt x="23" y="944"/>
                  </a:moveTo>
                  <a:cubicBezTo>
                    <a:pt x="24" y="945"/>
                    <a:pt x="24" y="945"/>
                    <a:pt x="25" y="944"/>
                  </a:cubicBezTo>
                  <a:cubicBezTo>
                    <a:pt x="24" y="944"/>
                    <a:pt x="24" y="944"/>
                    <a:pt x="23" y="944"/>
                  </a:cubicBezTo>
                  <a:close/>
                  <a:moveTo>
                    <a:pt x="20" y="974"/>
                  </a:moveTo>
                  <a:cubicBezTo>
                    <a:pt x="20" y="974"/>
                    <a:pt x="20" y="974"/>
                    <a:pt x="20" y="974"/>
                  </a:cubicBezTo>
                  <a:cubicBezTo>
                    <a:pt x="20" y="974"/>
                    <a:pt x="20" y="974"/>
                    <a:pt x="20" y="974"/>
                  </a:cubicBezTo>
                  <a:cubicBezTo>
                    <a:pt x="20" y="974"/>
                    <a:pt x="20" y="973"/>
                    <a:pt x="20" y="973"/>
                  </a:cubicBezTo>
                  <a:cubicBezTo>
                    <a:pt x="20" y="973"/>
                    <a:pt x="20" y="973"/>
                    <a:pt x="20" y="974"/>
                  </a:cubicBezTo>
                  <a:close/>
                  <a:moveTo>
                    <a:pt x="19" y="924"/>
                  </a:moveTo>
                  <a:cubicBezTo>
                    <a:pt x="20" y="925"/>
                    <a:pt x="20" y="925"/>
                    <a:pt x="20" y="924"/>
                  </a:cubicBezTo>
                  <a:cubicBezTo>
                    <a:pt x="20" y="924"/>
                    <a:pt x="19" y="924"/>
                    <a:pt x="19" y="924"/>
                  </a:cubicBezTo>
                  <a:close/>
                  <a:moveTo>
                    <a:pt x="111" y="846"/>
                  </a:moveTo>
                  <a:cubicBezTo>
                    <a:pt x="110" y="847"/>
                    <a:pt x="111" y="846"/>
                    <a:pt x="112" y="844"/>
                  </a:cubicBezTo>
                  <a:cubicBezTo>
                    <a:pt x="112" y="844"/>
                    <a:pt x="112" y="844"/>
                    <a:pt x="112" y="844"/>
                  </a:cubicBezTo>
                  <a:cubicBezTo>
                    <a:pt x="112" y="844"/>
                    <a:pt x="112" y="844"/>
                    <a:pt x="112" y="844"/>
                  </a:cubicBezTo>
                  <a:cubicBezTo>
                    <a:pt x="113" y="844"/>
                    <a:pt x="113" y="843"/>
                    <a:pt x="113" y="843"/>
                  </a:cubicBezTo>
                  <a:cubicBezTo>
                    <a:pt x="114" y="840"/>
                    <a:pt x="113" y="842"/>
                    <a:pt x="111" y="846"/>
                  </a:cubicBezTo>
                  <a:close/>
                  <a:moveTo>
                    <a:pt x="52" y="948"/>
                  </a:moveTo>
                  <a:cubicBezTo>
                    <a:pt x="52" y="948"/>
                    <a:pt x="52" y="948"/>
                    <a:pt x="52" y="948"/>
                  </a:cubicBezTo>
                  <a:cubicBezTo>
                    <a:pt x="52" y="948"/>
                    <a:pt x="52" y="948"/>
                    <a:pt x="52" y="948"/>
                  </a:cubicBezTo>
                  <a:cubicBezTo>
                    <a:pt x="52" y="948"/>
                    <a:pt x="52" y="948"/>
                    <a:pt x="52" y="948"/>
                  </a:cubicBezTo>
                  <a:cubicBezTo>
                    <a:pt x="52" y="948"/>
                    <a:pt x="52" y="948"/>
                    <a:pt x="52" y="948"/>
                  </a:cubicBezTo>
                  <a:close/>
                  <a:moveTo>
                    <a:pt x="48" y="974"/>
                  </a:moveTo>
                  <a:cubicBezTo>
                    <a:pt x="47" y="974"/>
                    <a:pt x="45" y="975"/>
                    <a:pt x="47" y="976"/>
                  </a:cubicBezTo>
                  <a:cubicBezTo>
                    <a:pt x="48" y="976"/>
                    <a:pt x="49" y="975"/>
                    <a:pt x="48" y="974"/>
                  </a:cubicBezTo>
                  <a:close/>
                  <a:moveTo>
                    <a:pt x="44" y="907"/>
                  </a:moveTo>
                  <a:cubicBezTo>
                    <a:pt x="44" y="908"/>
                    <a:pt x="45" y="908"/>
                    <a:pt x="45" y="909"/>
                  </a:cubicBezTo>
                  <a:cubicBezTo>
                    <a:pt x="46" y="909"/>
                    <a:pt x="46" y="908"/>
                    <a:pt x="45" y="908"/>
                  </a:cubicBezTo>
                  <a:cubicBezTo>
                    <a:pt x="45" y="908"/>
                    <a:pt x="45" y="908"/>
                    <a:pt x="44" y="907"/>
                  </a:cubicBezTo>
                  <a:close/>
                  <a:moveTo>
                    <a:pt x="49" y="960"/>
                  </a:moveTo>
                  <a:cubicBezTo>
                    <a:pt x="48" y="960"/>
                    <a:pt x="48" y="960"/>
                    <a:pt x="48" y="960"/>
                  </a:cubicBezTo>
                  <a:cubicBezTo>
                    <a:pt x="48" y="961"/>
                    <a:pt x="49" y="960"/>
                    <a:pt x="49" y="960"/>
                  </a:cubicBezTo>
                  <a:close/>
                  <a:moveTo>
                    <a:pt x="45" y="995"/>
                  </a:moveTo>
                  <a:cubicBezTo>
                    <a:pt x="46" y="994"/>
                    <a:pt x="45" y="994"/>
                    <a:pt x="45" y="994"/>
                  </a:cubicBezTo>
                  <a:cubicBezTo>
                    <a:pt x="46" y="992"/>
                    <a:pt x="43" y="998"/>
                    <a:pt x="45" y="995"/>
                  </a:cubicBezTo>
                  <a:close/>
                  <a:moveTo>
                    <a:pt x="46" y="921"/>
                  </a:moveTo>
                  <a:cubicBezTo>
                    <a:pt x="46" y="921"/>
                    <a:pt x="46" y="922"/>
                    <a:pt x="47" y="922"/>
                  </a:cubicBezTo>
                  <a:cubicBezTo>
                    <a:pt x="47" y="922"/>
                    <a:pt x="47" y="921"/>
                    <a:pt x="47" y="921"/>
                  </a:cubicBezTo>
                  <a:cubicBezTo>
                    <a:pt x="47" y="921"/>
                    <a:pt x="46" y="921"/>
                    <a:pt x="46" y="921"/>
                  </a:cubicBezTo>
                  <a:close/>
                  <a:moveTo>
                    <a:pt x="50" y="940"/>
                  </a:moveTo>
                  <a:cubicBezTo>
                    <a:pt x="50" y="940"/>
                    <a:pt x="50" y="941"/>
                    <a:pt x="50" y="941"/>
                  </a:cubicBezTo>
                  <a:cubicBezTo>
                    <a:pt x="51" y="941"/>
                    <a:pt x="51" y="941"/>
                    <a:pt x="52" y="941"/>
                  </a:cubicBezTo>
                  <a:cubicBezTo>
                    <a:pt x="52" y="941"/>
                    <a:pt x="53" y="939"/>
                    <a:pt x="52" y="939"/>
                  </a:cubicBezTo>
                  <a:cubicBezTo>
                    <a:pt x="52" y="939"/>
                    <a:pt x="51" y="939"/>
                    <a:pt x="50" y="940"/>
                  </a:cubicBezTo>
                  <a:close/>
                  <a:moveTo>
                    <a:pt x="49" y="950"/>
                  </a:moveTo>
                  <a:cubicBezTo>
                    <a:pt x="48" y="950"/>
                    <a:pt x="48" y="951"/>
                    <a:pt x="47" y="952"/>
                  </a:cubicBezTo>
                  <a:cubicBezTo>
                    <a:pt x="49" y="953"/>
                    <a:pt x="51" y="951"/>
                    <a:pt x="49" y="950"/>
                  </a:cubicBezTo>
                  <a:close/>
                  <a:moveTo>
                    <a:pt x="52" y="903"/>
                  </a:moveTo>
                  <a:cubicBezTo>
                    <a:pt x="52" y="904"/>
                    <a:pt x="53" y="904"/>
                    <a:pt x="53" y="905"/>
                  </a:cubicBezTo>
                  <a:cubicBezTo>
                    <a:pt x="54" y="905"/>
                    <a:pt x="54" y="904"/>
                    <a:pt x="53" y="904"/>
                  </a:cubicBezTo>
                  <a:cubicBezTo>
                    <a:pt x="53" y="904"/>
                    <a:pt x="53" y="904"/>
                    <a:pt x="52" y="903"/>
                  </a:cubicBezTo>
                  <a:close/>
                  <a:moveTo>
                    <a:pt x="43" y="1021"/>
                  </a:moveTo>
                  <a:cubicBezTo>
                    <a:pt x="42" y="1022"/>
                    <a:pt x="43" y="1022"/>
                    <a:pt x="43" y="1021"/>
                  </a:cubicBezTo>
                  <a:cubicBezTo>
                    <a:pt x="43" y="1021"/>
                    <a:pt x="43" y="1021"/>
                    <a:pt x="43" y="1021"/>
                  </a:cubicBezTo>
                  <a:close/>
                  <a:moveTo>
                    <a:pt x="53" y="918"/>
                  </a:moveTo>
                  <a:cubicBezTo>
                    <a:pt x="53" y="919"/>
                    <a:pt x="53" y="919"/>
                    <a:pt x="52" y="919"/>
                  </a:cubicBezTo>
                  <a:cubicBezTo>
                    <a:pt x="52" y="919"/>
                    <a:pt x="52" y="919"/>
                    <a:pt x="52" y="919"/>
                  </a:cubicBezTo>
                  <a:cubicBezTo>
                    <a:pt x="53" y="919"/>
                    <a:pt x="53" y="919"/>
                    <a:pt x="53" y="919"/>
                  </a:cubicBezTo>
                  <a:cubicBezTo>
                    <a:pt x="53" y="919"/>
                    <a:pt x="53" y="919"/>
                    <a:pt x="53" y="918"/>
                  </a:cubicBezTo>
                  <a:close/>
                  <a:moveTo>
                    <a:pt x="47" y="980"/>
                  </a:moveTo>
                  <a:cubicBezTo>
                    <a:pt x="45" y="980"/>
                    <a:pt x="44" y="981"/>
                    <a:pt x="46" y="982"/>
                  </a:cubicBezTo>
                  <a:cubicBezTo>
                    <a:pt x="47" y="982"/>
                    <a:pt x="48" y="981"/>
                    <a:pt x="47" y="980"/>
                  </a:cubicBezTo>
                  <a:close/>
                  <a:moveTo>
                    <a:pt x="48" y="916"/>
                  </a:moveTo>
                  <a:cubicBezTo>
                    <a:pt x="48" y="917"/>
                    <a:pt x="48" y="917"/>
                    <a:pt x="48" y="917"/>
                  </a:cubicBezTo>
                  <a:cubicBezTo>
                    <a:pt x="48" y="917"/>
                    <a:pt x="49" y="917"/>
                    <a:pt x="48" y="916"/>
                  </a:cubicBezTo>
                  <a:close/>
                  <a:moveTo>
                    <a:pt x="46" y="924"/>
                  </a:moveTo>
                  <a:cubicBezTo>
                    <a:pt x="46" y="925"/>
                    <a:pt x="46" y="927"/>
                    <a:pt x="47" y="928"/>
                  </a:cubicBezTo>
                  <a:cubicBezTo>
                    <a:pt x="47" y="928"/>
                    <a:pt x="48" y="928"/>
                    <a:pt x="48" y="928"/>
                  </a:cubicBezTo>
                  <a:cubicBezTo>
                    <a:pt x="48" y="927"/>
                    <a:pt x="49" y="927"/>
                    <a:pt x="49" y="927"/>
                  </a:cubicBezTo>
                  <a:cubicBezTo>
                    <a:pt x="49" y="927"/>
                    <a:pt x="49" y="927"/>
                    <a:pt x="49" y="927"/>
                  </a:cubicBezTo>
                  <a:cubicBezTo>
                    <a:pt x="49" y="927"/>
                    <a:pt x="49" y="927"/>
                    <a:pt x="49" y="927"/>
                  </a:cubicBezTo>
                  <a:cubicBezTo>
                    <a:pt x="49" y="927"/>
                    <a:pt x="49" y="927"/>
                    <a:pt x="49" y="927"/>
                  </a:cubicBezTo>
                  <a:cubicBezTo>
                    <a:pt x="49" y="925"/>
                    <a:pt x="47" y="925"/>
                    <a:pt x="48" y="924"/>
                  </a:cubicBezTo>
                  <a:cubicBezTo>
                    <a:pt x="47" y="924"/>
                    <a:pt x="47" y="924"/>
                    <a:pt x="46" y="924"/>
                  </a:cubicBezTo>
                  <a:close/>
                  <a:moveTo>
                    <a:pt x="1030" y="757"/>
                  </a:moveTo>
                  <a:cubicBezTo>
                    <a:pt x="1033" y="764"/>
                    <a:pt x="1038" y="772"/>
                    <a:pt x="1039" y="774"/>
                  </a:cubicBezTo>
                  <a:cubicBezTo>
                    <a:pt x="1041" y="776"/>
                    <a:pt x="1040" y="773"/>
                    <a:pt x="1038" y="769"/>
                  </a:cubicBezTo>
                  <a:cubicBezTo>
                    <a:pt x="1036" y="765"/>
                    <a:pt x="1035" y="764"/>
                    <a:pt x="1034" y="763"/>
                  </a:cubicBezTo>
                  <a:cubicBezTo>
                    <a:pt x="1033" y="762"/>
                    <a:pt x="1033" y="760"/>
                    <a:pt x="1032" y="759"/>
                  </a:cubicBezTo>
                  <a:cubicBezTo>
                    <a:pt x="1031" y="758"/>
                    <a:pt x="1031" y="758"/>
                    <a:pt x="1030" y="757"/>
                  </a:cubicBezTo>
                  <a:close/>
                  <a:moveTo>
                    <a:pt x="44" y="907"/>
                  </a:moveTo>
                  <a:cubicBezTo>
                    <a:pt x="44" y="907"/>
                    <a:pt x="44" y="907"/>
                    <a:pt x="44" y="907"/>
                  </a:cubicBezTo>
                  <a:cubicBezTo>
                    <a:pt x="43" y="907"/>
                    <a:pt x="43" y="907"/>
                    <a:pt x="43" y="907"/>
                  </a:cubicBezTo>
                  <a:cubicBezTo>
                    <a:pt x="43" y="907"/>
                    <a:pt x="44" y="908"/>
                    <a:pt x="44" y="908"/>
                  </a:cubicBezTo>
                  <a:cubicBezTo>
                    <a:pt x="44" y="908"/>
                    <a:pt x="44" y="907"/>
                    <a:pt x="44" y="907"/>
                  </a:cubicBezTo>
                  <a:close/>
                  <a:moveTo>
                    <a:pt x="45" y="959"/>
                  </a:moveTo>
                  <a:cubicBezTo>
                    <a:pt x="44" y="959"/>
                    <a:pt x="44" y="958"/>
                    <a:pt x="44" y="958"/>
                  </a:cubicBezTo>
                  <a:cubicBezTo>
                    <a:pt x="44" y="958"/>
                    <a:pt x="44" y="959"/>
                    <a:pt x="44" y="959"/>
                  </a:cubicBezTo>
                  <a:cubicBezTo>
                    <a:pt x="44" y="959"/>
                    <a:pt x="44" y="959"/>
                    <a:pt x="44" y="959"/>
                  </a:cubicBezTo>
                  <a:cubicBezTo>
                    <a:pt x="44" y="959"/>
                    <a:pt x="45" y="959"/>
                    <a:pt x="45" y="959"/>
                  </a:cubicBezTo>
                  <a:close/>
                  <a:moveTo>
                    <a:pt x="45" y="961"/>
                  </a:moveTo>
                  <a:cubicBezTo>
                    <a:pt x="46" y="961"/>
                    <a:pt x="46" y="960"/>
                    <a:pt x="46" y="960"/>
                  </a:cubicBezTo>
                  <a:cubicBezTo>
                    <a:pt x="48" y="956"/>
                    <a:pt x="47" y="957"/>
                    <a:pt x="45" y="961"/>
                  </a:cubicBezTo>
                  <a:close/>
                  <a:moveTo>
                    <a:pt x="46" y="949"/>
                  </a:moveTo>
                  <a:cubicBezTo>
                    <a:pt x="46" y="949"/>
                    <a:pt x="46" y="950"/>
                    <a:pt x="45" y="950"/>
                  </a:cubicBezTo>
                  <a:cubicBezTo>
                    <a:pt x="45" y="950"/>
                    <a:pt x="46" y="950"/>
                    <a:pt x="46" y="949"/>
                  </a:cubicBezTo>
                  <a:close/>
                  <a:moveTo>
                    <a:pt x="47" y="963"/>
                  </a:moveTo>
                  <a:cubicBezTo>
                    <a:pt x="48" y="963"/>
                    <a:pt x="46" y="962"/>
                    <a:pt x="47" y="963"/>
                  </a:cubicBezTo>
                  <a:cubicBezTo>
                    <a:pt x="47" y="963"/>
                    <a:pt x="47" y="964"/>
                    <a:pt x="47" y="963"/>
                  </a:cubicBezTo>
                  <a:close/>
                  <a:moveTo>
                    <a:pt x="48" y="932"/>
                  </a:moveTo>
                  <a:cubicBezTo>
                    <a:pt x="48" y="931"/>
                    <a:pt x="47" y="931"/>
                    <a:pt x="46" y="932"/>
                  </a:cubicBezTo>
                  <a:cubicBezTo>
                    <a:pt x="46" y="932"/>
                    <a:pt x="47" y="933"/>
                    <a:pt x="48" y="932"/>
                  </a:cubicBezTo>
                  <a:cubicBezTo>
                    <a:pt x="47" y="932"/>
                    <a:pt x="48" y="931"/>
                    <a:pt x="48" y="932"/>
                  </a:cubicBezTo>
                  <a:close/>
                  <a:moveTo>
                    <a:pt x="48" y="933"/>
                  </a:moveTo>
                  <a:cubicBezTo>
                    <a:pt x="48" y="932"/>
                    <a:pt x="48" y="932"/>
                    <a:pt x="48" y="932"/>
                  </a:cubicBezTo>
                  <a:cubicBezTo>
                    <a:pt x="48" y="932"/>
                    <a:pt x="48" y="933"/>
                    <a:pt x="48" y="933"/>
                  </a:cubicBezTo>
                  <a:cubicBezTo>
                    <a:pt x="48" y="933"/>
                    <a:pt x="48" y="933"/>
                    <a:pt x="48" y="933"/>
                  </a:cubicBezTo>
                  <a:close/>
                  <a:moveTo>
                    <a:pt x="45" y="966"/>
                  </a:moveTo>
                  <a:cubicBezTo>
                    <a:pt x="44" y="966"/>
                    <a:pt x="46" y="967"/>
                    <a:pt x="46" y="966"/>
                  </a:cubicBezTo>
                  <a:cubicBezTo>
                    <a:pt x="46" y="966"/>
                    <a:pt x="46" y="966"/>
                    <a:pt x="45" y="966"/>
                  </a:cubicBezTo>
                  <a:close/>
                  <a:moveTo>
                    <a:pt x="51" y="904"/>
                  </a:moveTo>
                  <a:cubicBezTo>
                    <a:pt x="50" y="904"/>
                    <a:pt x="50" y="904"/>
                    <a:pt x="50" y="904"/>
                  </a:cubicBezTo>
                  <a:cubicBezTo>
                    <a:pt x="50" y="904"/>
                    <a:pt x="50" y="904"/>
                    <a:pt x="50" y="904"/>
                  </a:cubicBezTo>
                  <a:cubicBezTo>
                    <a:pt x="50" y="904"/>
                    <a:pt x="50" y="904"/>
                    <a:pt x="51" y="904"/>
                  </a:cubicBezTo>
                  <a:close/>
                  <a:moveTo>
                    <a:pt x="49" y="918"/>
                  </a:moveTo>
                  <a:cubicBezTo>
                    <a:pt x="49" y="918"/>
                    <a:pt x="49" y="918"/>
                    <a:pt x="49" y="918"/>
                  </a:cubicBezTo>
                  <a:cubicBezTo>
                    <a:pt x="49" y="918"/>
                    <a:pt x="49" y="918"/>
                    <a:pt x="49" y="918"/>
                  </a:cubicBezTo>
                  <a:cubicBezTo>
                    <a:pt x="49" y="918"/>
                    <a:pt x="49" y="918"/>
                    <a:pt x="49" y="918"/>
                  </a:cubicBezTo>
                  <a:cubicBezTo>
                    <a:pt x="49" y="918"/>
                    <a:pt x="49" y="918"/>
                    <a:pt x="49" y="918"/>
                  </a:cubicBezTo>
                  <a:close/>
                  <a:moveTo>
                    <a:pt x="51" y="902"/>
                  </a:moveTo>
                  <a:cubicBezTo>
                    <a:pt x="50" y="902"/>
                    <a:pt x="50" y="902"/>
                    <a:pt x="51" y="902"/>
                  </a:cubicBezTo>
                  <a:cubicBezTo>
                    <a:pt x="51" y="902"/>
                    <a:pt x="52" y="902"/>
                    <a:pt x="51" y="902"/>
                  </a:cubicBezTo>
                  <a:close/>
                  <a:moveTo>
                    <a:pt x="48" y="907"/>
                  </a:moveTo>
                  <a:cubicBezTo>
                    <a:pt x="48" y="906"/>
                    <a:pt x="49" y="906"/>
                    <a:pt x="49" y="906"/>
                  </a:cubicBezTo>
                  <a:cubicBezTo>
                    <a:pt x="48" y="905"/>
                    <a:pt x="48" y="905"/>
                    <a:pt x="47" y="906"/>
                  </a:cubicBezTo>
                  <a:cubicBezTo>
                    <a:pt x="48" y="906"/>
                    <a:pt x="48" y="906"/>
                    <a:pt x="48" y="907"/>
                  </a:cubicBezTo>
                  <a:close/>
                  <a:moveTo>
                    <a:pt x="51" y="902"/>
                  </a:moveTo>
                  <a:cubicBezTo>
                    <a:pt x="53" y="901"/>
                    <a:pt x="53" y="904"/>
                    <a:pt x="53" y="902"/>
                  </a:cubicBezTo>
                  <a:cubicBezTo>
                    <a:pt x="54" y="903"/>
                    <a:pt x="54" y="903"/>
                    <a:pt x="55" y="904"/>
                  </a:cubicBezTo>
                  <a:cubicBezTo>
                    <a:pt x="55" y="904"/>
                    <a:pt x="55" y="904"/>
                    <a:pt x="55" y="904"/>
                  </a:cubicBezTo>
                  <a:cubicBezTo>
                    <a:pt x="57" y="904"/>
                    <a:pt x="54" y="903"/>
                    <a:pt x="54" y="902"/>
                  </a:cubicBezTo>
                  <a:cubicBezTo>
                    <a:pt x="54" y="902"/>
                    <a:pt x="55" y="902"/>
                    <a:pt x="55" y="902"/>
                  </a:cubicBezTo>
                  <a:cubicBezTo>
                    <a:pt x="55" y="901"/>
                    <a:pt x="54" y="901"/>
                    <a:pt x="54" y="901"/>
                  </a:cubicBezTo>
                  <a:cubicBezTo>
                    <a:pt x="55" y="901"/>
                    <a:pt x="55" y="900"/>
                    <a:pt x="55" y="900"/>
                  </a:cubicBezTo>
                  <a:cubicBezTo>
                    <a:pt x="55" y="900"/>
                    <a:pt x="54" y="899"/>
                    <a:pt x="53" y="899"/>
                  </a:cubicBezTo>
                  <a:cubicBezTo>
                    <a:pt x="53" y="899"/>
                    <a:pt x="53" y="900"/>
                    <a:pt x="53" y="900"/>
                  </a:cubicBezTo>
                  <a:cubicBezTo>
                    <a:pt x="53" y="900"/>
                    <a:pt x="53" y="900"/>
                    <a:pt x="53" y="900"/>
                  </a:cubicBezTo>
                  <a:cubicBezTo>
                    <a:pt x="52" y="900"/>
                    <a:pt x="52" y="900"/>
                    <a:pt x="51" y="901"/>
                  </a:cubicBezTo>
                  <a:cubicBezTo>
                    <a:pt x="52" y="901"/>
                    <a:pt x="51" y="901"/>
                    <a:pt x="51" y="902"/>
                  </a:cubicBezTo>
                  <a:close/>
                  <a:moveTo>
                    <a:pt x="1034" y="756"/>
                  </a:moveTo>
                  <a:cubicBezTo>
                    <a:pt x="1034" y="756"/>
                    <a:pt x="1034" y="756"/>
                    <a:pt x="1034" y="756"/>
                  </a:cubicBezTo>
                  <a:cubicBezTo>
                    <a:pt x="1034" y="756"/>
                    <a:pt x="1034" y="755"/>
                    <a:pt x="1034" y="755"/>
                  </a:cubicBezTo>
                  <a:cubicBezTo>
                    <a:pt x="1033" y="755"/>
                    <a:pt x="1033" y="755"/>
                    <a:pt x="1033" y="755"/>
                  </a:cubicBezTo>
                  <a:cubicBezTo>
                    <a:pt x="1033" y="755"/>
                    <a:pt x="1033" y="755"/>
                    <a:pt x="1033" y="755"/>
                  </a:cubicBezTo>
                  <a:cubicBezTo>
                    <a:pt x="1033" y="756"/>
                    <a:pt x="1034" y="756"/>
                    <a:pt x="1034" y="756"/>
                  </a:cubicBezTo>
                  <a:close/>
                  <a:moveTo>
                    <a:pt x="41" y="1018"/>
                  </a:moveTo>
                  <a:cubicBezTo>
                    <a:pt x="41" y="1017"/>
                    <a:pt x="41" y="1017"/>
                    <a:pt x="42" y="1016"/>
                  </a:cubicBezTo>
                  <a:cubicBezTo>
                    <a:pt x="42" y="1016"/>
                    <a:pt x="42" y="1016"/>
                    <a:pt x="42" y="1016"/>
                  </a:cubicBezTo>
                  <a:cubicBezTo>
                    <a:pt x="42" y="1016"/>
                    <a:pt x="42" y="1016"/>
                    <a:pt x="42" y="1016"/>
                  </a:cubicBezTo>
                  <a:cubicBezTo>
                    <a:pt x="42" y="1015"/>
                    <a:pt x="42" y="1015"/>
                    <a:pt x="42" y="1015"/>
                  </a:cubicBezTo>
                  <a:cubicBezTo>
                    <a:pt x="42" y="1015"/>
                    <a:pt x="43" y="1014"/>
                    <a:pt x="43" y="1013"/>
                  </a:cubicBezTo>
                  <a:cubicBezTo>
                    <a:pt x="43" y="1014"/>
                    <a:pt x="42" y="1015"/>
                    <a:pt x="41" y="1018"/>
                  </a:cubicBezTo>
                  <a:close/>
                  <a:moveTo>
                    <a:pt x="51" y="944"/>
                  </a:moveTo>
                  <a:cubicBezTo>
                    <a:pt x="50" y="944"/>
                    <a:pt x="50" y="944"/>
                    <a:pt x="50" y="944"/>
                  </a:cubicBezTo>
                  <a:cubicBezTo>
                    <a:pt x="50" y="945"/>
                    <a:pt x="51" y="944"/>
                    <a:pt x="51" y="944"/>
                  </a:cubicBezTo>
                  <a:close/>
                  <a:moveTo>
                    <a:pt x="42" y="979"/>
                  </a:moveTo>
                  <a:cubicBezTo>
                    <a:pt x="42" y="979"/>
                    <a:pt x="42" y="979"/>
                    <a:pt x="42" y="979"/>
                  </a:cubicBezTo>
                  <a:cubicBezTo>
                    <a:pt x="42" y="979"/>
                    <a:pt x="41" y="979"/>
                    <a:pt x="41" y="979"/>
                  </a:cubicBezTo>
                  <a:cubicBezTo>
                    <a:pt x="41" y="979"/>
                    <a:pt x="42" y="979"/>
                    <a:pt x="42" y="979"/>
                  </a:cubicBezTo>
                  <a:cubicBezTo>
                    <a:pt x="42" y="979"/>
                    <a:pt x="42" y="979"/>
                    <a:pt x="42" y="979"/>
                  </a:cubicBezTo>
                  <a:close/>
                  <a:moveTo>
                    <a:pt x="42" y="962"/>
                  </a:moveTo>
                  <a:cubicBezTo>
                    <a:pt x="42" y="962"/>
                    <a:pt x="42" y="963"/>
                    <a:pt x="42" y="963"/>
                  </a:cubicBezTo>
                  <a:cubicBezTo>
                    <a:pt x="42" y="963"/>
                    <a:pt x="43" y="963"/>
                    <a:pt x="42" y="962"/>
                  </a:cubicBezTo>
                  <a:close/>
                  <a:moveTo>
                    <a:pt x="43" y="906"/>
                  </a:moveTo>
                  <a:cubicBezTo>
                    <a:pt x="43" y="906"/>
                    <a:pt x="42" y="906"/>
                    <a:pt x="43" y="906"/>
                  </a:cubicBezTo>
                  <a:cubicBezTo>
                    <a:pt x="43" y="906"/>
                    <a:pt x="44" y="906"/>
                    <a:pt x="43" y="906"/>
                  </a:cubicBezTo>
                  <a:close/>
                  <a:moveTo>
                    <a:pt x="43" y="906"/>
                  </a:moveTo>
                  <a:cubicBezTo>
                    <a:pt x="45" y="905"/>
                    <a:pt x="45" y="908"/>
                    <a:pt x="45" y="906"/>
                  </a:cubicBezTo>
                  <a:cubicBezTo>
                    <a:pt x="46" y="907"/>
                    <a:pt x="46" y="907"/>
                    <a:pt x="47" y="908"/>
                  </a:cubicBezTo>
                  <a:cubicBezTo>
                    <a:pt x="47" y="908"/>
                    <a:pt x="47" y="908"/>
                    <a:pt x="47" y="908"/>
                  </a:cubicBezTo>
                  <a:cubicBezTo>
                    <a:pt x="49" y="908"/>
                    <a:pt x="47" y="907"/>
                    <a:pt x="46" y="906"/>
                  </a:cubicBezTo>
                  <a:cubicBezTo>
                    <a:pt x="46" y="906"/>
                    <a:pt x="47" y="906"/>
                    <a:pt x="47" y="905"/>
                  </a:cubicBezTo>
                  <a:cubicBezTo>
                    <a:pt x="47" y="905"/>
                    <a:pt x="46" y="905"/>
                    <a:pt x="46" y="905"/>
                  </a:cubicBezTo>
                  <a:cubicBezTo>
                    <a:pt x="46" y="905"/>
                    <a:pt x="47" y="904"/>
                    <a:pt x="47" y="904"/>
                  </a:cubicBezTo>
                  <a:cubicBezTo>
                    <a:pt x="46" y="903"/>
                    <a:pt x="46" y="903"/>
                    <a:pt x="45" y="903"/>
                  </a:cubicBezTo>
                  <a:cubicBezTo>
                    <a:pt x="45" y="903"/>
                    <a:pt x="45" y="904"/>
                    <a:pt x="45" y="904"/>
                  </a:cubicBezTo>
                  <a:cubicBezTo>
                    <a:pt x="45" y="904"/>
                    <a:pt x="45" y="904"/>
                    <a:pt x="45" y="904"/>
                  </a:cubicBezTo>
                  <a:cubicBezTo>
                    <a:pt x="44" y="904"/>
                    <a:pt x="44" y="904"/>
                    <a:pt x="43" y="905"/>
                  </a:cubicBezTo>
                  <a:cubicBezTo>
                    <a:pt x="44" y="905"/>
                    <a:pt x="43" y="905"/>
                    <a:pt x="43" y="906"/>
                  </a:cubicBezTo>
                  <a:close/>
                  <a:moveTo>
                    <a:pt x="50" y="970"/>
                  </a:moveTo>
                  <a:cubicBezTo>
                    <a:pt x="50" y="969"/>
                    <a:pt x="49" y="970"/>
                    <a:pt x="49" y="970"/>
                  </a:cubicBezTo>
                  <a:cubicBezTo>
                    <a:pt x="49" y="971"/>
                    <a:pt x="51" y="970"/>
                    <a:pt x="50" y="970"/>
                  </a:cubicBezTo>
                  <a:close/>
                  <a:moveTo>
                    <a:pt x="56" y="913"/>
                  </a:moveTo>
                  <a:cubicBezTo>
                    <a:pt x="56" y="913"/>
                    <a:pt x="56" y="913"/>
                    <a:pt x="56" y="913"/>
                  </a:cubicBezTo>
                  <a:cubicBezTo>
                    <a:pt x="56" y="913"/>
                    <a:pt x="56" y="913"/>
                    <a:pt x="56" y="913"/>
                  </a:cubicBezTo>
                  <a:cubicBezTo>
                    <a:pt x="56" y="913"/>
                    <a:pt x="56" y="913"/>
                    <a:pt x="56" y="913"/>
                  </a:cubicBezTo>
                  <a:close/>
                  <a:moveTo>
                    <a:pt x="56" y="913"/>
                  </a:moveTo>
                  <a:cubicBezTo>
                    <a:pt x="56" y="913"/>
                    <a:pt x="56" y="913"/>
                    <a:pt x="56" y="913"/>
                  </a:cubicBezTo>
                  <a:cubicBezTo>
                    <a:pt x="56" y="913"/>
                    <a:pt x="56" y="913"/>
                    <a:pt x="56" y="914"/>
                  </a:cubicBezTo>
                  <a:cubicBezTo>
                    <a:pt x="56" y="914"/>
                    <a:pt x="56" y="913"/>
                    <a:pt x="56" y="913"/>
                  </a:cubicBezTo>
                  <a:close/>
                  <a:moveTo>
                    <a:pt x="51" y="903"/>
                  </a:moveTo>
                  <a:cubicBezTo>
                    <a:pt x="51" y="903"/>
                    <a:pt x="51" y="903"/>
                    <a:pt x="51" y="903"/>
                  </a:cubicBezTo>
                  <a:cubicBezTo>
                    <a:pt x="51" y="903"/>
                    <a:pt x="51" y="904"/>
                    <a:pt x="51" y="904"/>
                  </a:cubicBezTo>
                  <a:cubicBezTo>
                    <a:pt x="52" y="904"/>
                    <a:pt x="52" y="904"/>
                    <a:pt x="52" y="903"/>
                  </a:cubicBezTo>
                  <a:cubicBezTo>
                    <a:pt x="52" y="903"/>
                    <a:pt x="52" y="903"/>
                    <a:pt x="52" y="903"/>
                  </a:cubicBezTo>
                  <a:cubicBezTo>
                    <a:pt x="52" y="903"/>
                    <a:pt x="52" y="903"/>
                    <a:pt x="51" y="903"/>
                  </a:cubicBezTo>
                  <a:cubicBezTo>
                    <a:pt x="51" y="903"/>
                    <a:pt x="51" y="903"/>
                    <a:pt x="51" y="903"/>
                  </a:cubicBezTo>
                  <a:close/>
                  <a:moveTo>
                    <a:pt x="49" y="961"/>
                  </a:moveTo>
                  <a:cubicBezTo>
                    <a:pt x="50" y="961"/>
                    <a:pt x="50" y="961"/>
                    <a:pt x="50" y="961"/>
                  </a:cubicBezTo>
                  <a:cubicBezTo>
                    <a:pt x="50" y="961"/>
                    <a:pt x="50" y="961"/>
                    <a:pt x="50" y="961"/>
                  </a:cubicBezTo>
                  <a:cubicBezTo>
                    <a:pt x="50" y="960"/>
                    <a:pt x="49" y="961"/>
                    <a:pt x="49" y="961"/>
                  </a:cubicBezTo>
                  <a:close/>
                  <a:moveTo>
                    <a:pt x="51" y="968"/>
                  </a:moveTo>
                  <a:cubicBezTo>
                    <a:pt x="51" y="967"/>
                    <a:pt x="50" y="967"/>
                    <a:pt x="50" y="968"/>
                  </a:cubicBezTo>
                  <a:cubicBezTo>
                    <a:pt x="50" y="968"/>
                    <a:pt x="50" y="968"/>
                    <a:pt x="51" y="968"/>
                  </a:cubicBezTo>
                  <a:close/>
                  <a:moveTo>
                    <a:pt x="51" y="919"/>
                  </a:moveTo>
                  <a:cubicBezTo>
                    <a:pt x="51" y="919"/>
                    <a:pt x="51" y="919"/>
                    <a:pt x="51" y="919"/>
                  </a:cubicBezTo>
                  <a:cubicBezTo>
                    <a:pt x="51" y="918"/>
                    <a:pt x="51" y="918"/>
                    <a:pt x="51" y="918"/>
                  </a:cubicBezTo>
                  <a:cubicBezTo>
                    <a:pt x="51" y="919"/>
                    <a:pt x="50" y="918"/>
                    <a:pt x="50" y="918"/>
                  </a:cubicBezTo>
                  <a:cubicBezTo>
                    <a:pt x="49" y="918"/>
                    <a:pt x="50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lose/>
                  <a:moveTo>
                    <a:pt x="51" y="919"/>
                  </a:move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lose/>
                  <a:moveTo>
                    <a:pt x="51" y="919"/>
                  </a:move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lose/>
                  <a:moveTo>
                    <a:pt x="56" y="913"/>
                  </a:moveTo>
                  <a:cubicBezTo>
                    <a:pt x="56" y="913"/>
                    <a:pt x="56" y="913"/>
                    <a:pt x="56" y="913"/>
                  </a:cubicBezTo>
                  <a:cubicBezTo>
                    <a:pt x="56" y="913"/>
                    <a:pt x="56" y="913"/>
                    <a:pt x="56" y="913"/>
                  </a:cubicBezTo>
                  <a:close/>
                  <a:moveTo>
                    <a:pt x="52" y="958"/>
                  </a:moveTo>
                  <a:cubicBezTo>
                    <a:pt x="52" y="958"/>
                    <a:pt x="51" y="958"/>
                    <a:pt x="51" y="959"/>
                  </a:cubicBezTo>
                  <a:cubicBezTo>
                    <a:pt x="51" y="959"/>
                    <a:pt x="51" y="959"/>
                    <a:pt x="51" y="959"/>
                  </a:cubicBezTo>
                  <a:cubicBezTo>
                    <a:pt x="52" y="959"/>
                    <a:pt x="52" y="959"/>
                    <a:pt x="52" y="958"/>
                  </a:cubicBezTo>
                  <a:close/>
                  <a:moveTo>
                    <a:pt x="57" y="943"/>
                  </a:moveTo>
                  <a:cubicBezTo>
                    <a:pt x="57" y="943"/>
                    <a:pt x="57" y="943"/>
                    <a:pt x="57" y="943"/>
                  </a:cubicBezTo>
                  <a:cubicBezTo>
                    <a:pt x="57" y="943"/>
                    <a:pt x="57" y="943"/>
                    <a:pt x="57" y="943"/>
                  </a:cubicBezTo>
                  <a:cubicBezTo>
                    <a:pt x="57" y="943"/>
                    <a:pt x="57" y="943"/>
                    <a:pt x="57" y="943"/>
                  </a:cubicBezTo>
                  <a:cubicBezTo>
                    <a:pt x="57" y="943"/>
                    <a:pt x="57" y="943"/>
                    <a:pt x="57" y="943"/>
                  </a:cubicBezTo>
                  <a:close/>
                  <a:moveTo>
                    <a:pt x="53" y="952"/>
                  </a:moveTo>
                  <a:cubicBezTo>
                    <a:pt x="53" y="952"/>
                    <a:pt x="53" y="950"/>
                    <a:pt x="52" y="951"/>
                  </a:cubicBezTo>
                  <a:cubicBezTo>
                    <a:pt x="53" y="951"/>
                    <a:pt x="51" y="952"/>
                    <a:pt x="52" y="952"/>
                  </a:cubicBezTo>
                  <a:cubicBezTo>
                    <a:pt x="52" y="952"/>
                    <a:pt x="53" y="952"/>
                    <a:pt x="53" y="952"/>
                  </a:cubicBezTo>
                  <a:close/>
                  <a:moveTo>
                    <a:pt x="1050" y="785"/>
                  </a:moveTo>
                  <a:cubicBezTo>
                    <a:pt x="1050" y="784"/>
                    <a:pt x="1049" y="784"/>
                    <a:pt x="1049" y="783"/>
                  </a:cubicBezTo>
                  <a:cubicBezTo>
                    <a:pt x="1049" y="783"/>
                    <a:pt x="1049" y="783"/>
                    <a:pt x="1049" y="783"/>
                  </a:cubicBezTo>
                  <a:cubicBezTo>
                    <a:pt x="1050" y="785"/>
                    <a:pt x="1051" y="787"/>
                    <a:pt x="1050" y="785"/>
                  </a:cubicBezTo>
                  <a:close/>
                  <a:moveTo>
                    <a:pt x="88" y="912"/>
                  </a:moveTo>
                  <a:cubicBezTo>
                    <a:pt x="87" y="912"/>
                    <a:pt x="87" y="911"/>
                    <a:pt x="86" y="912"/>
                  </a:cubicBezTo>
                  <a:cubicBezTo>
                    <a:pt x="86" y="912"/>
                    <a:pt x="87" y="913"/>
                    <a:pt x="88" y="912"/>
                  </a:cubicBezTo>
                  <a:close/>
                  <a:moveTo>
                    <a:pt x="87" y="915"/>
                  </a:moveTo>
                  <a:cubicBezTo>
                    <a:pt x="87" y="914"/>
                    <a:pt x="87" y="914"/>
                    <a:pt x="87" y="914"/>
                  </a:cubicBezTo>
                  <a:cubicBezTo>
                    <a:pt x="86" y="914"/>
                    <a:pt x="86" y="915"/>
                    <a:pt x="87" y="915"/>
                  </a:cubicBezTo>
                  <a:close/>
                  <a:moveTo>
                    <a:pt x="87" y="882"/>
                  </a:moveTo>
                  <a:cubicBezTo>
                    <a:pt x="87" y="882"/>
                    <a:pt x="88" y="882"/>
                    <a:pt x="88" y="882"/>
                  </a:cubicBezTo>
                  <a:cubicBezTo>
                    <a:pt x="87" y="882"/>
                    <a:pt x="87" y="882"/>
                    <a:pt x="87" y="881"/>
                  </a:cubicBezTo>
                  <a:cubicBezTo>
                    <a:pt x="87" y="882"/>
                    <a:pt x="87" y="882"/>
                    <a:pt x="87" y="882"/>
                  </a:cubicBezTo>
                  <a:cubicBezTo>
                    <a:pt x="87" y="882"/>
                    <a:pt x="87" y="882"/>
                    <a:pt x="87" y="882"/>
                  </a:cubicBezTo>
                  <a:close/>
                  <a:moveTo>
                    <a:pt x="86" y="910"/>
                  </a:moveTo>
                  <a:cubicBezTo>
                    <a:pt x="87" y="910"/>
                    <a:pt x="87" y="910"/>
                    <a:pt x="87" y="910"/>
                  </a:cubicBezTo>
                  <a:cubicBezTo>
                    <a:pt x="87" y="910"/>
                    <a:pt x="87" y="910"/>
                    <a:pt x="87" y="910"/>
                  </a:cubicBezTo>
                  <a:cubicBezTo>
                    <a:pt x="87" y="911"/>
                    <a:pt x="87" y="911"/>
                    <a:pt x="87" y="911"/>
                  </a:cubicBezTo>
                  <a:cubicBezTo>
                    <a:pt x="87" y="911"/>
                    <a:pt x="88" y="911"/>
                    <a:pt x="87" y="910"/>
                  </a:cubicBezTo>
                  <a:cubicBezTo>
                    <a:pt x="88" y="910"/>
                    <a:pt x="87" y="909"/>
                    <a:pt x="86" y="910"/>
                  </a:cubicBezTo>
                  <a:close/>
                  <a:moveTo>
                    <a:pt x="88" y="900"/>
                  </a:moveTo>
                  <a:cubicBezTo>
                    <a:pt x="88" y="900"/>
                    <a:pt x="88" y="899"/>
                    <a:pt x="88" y="899"/>
                  </a:cubicBezTo>
                  <a:cubicBezTo>
                    <a:pt x="88" y="899"/>
                    <a:pt x="88" y="899"/>
                    <a:pt x="88" y="899"/>
                  </a:cubicBezTo>
                  <a:cubicBezTo>
                    <a:pt x="88" y="899"/>
                    <a:pt x="88" y="899"/>
                    <a:pt x="89" y="899"/>
                  </a:cubicBezTo>
                  <a:cubicBezTo>
                    <a:pt x="90" y="897"/>
                    <a:pt x="90" y="897"/>
                    <a:pt x="90" y="897"/>
                  </a:cubicBezTo>
                  <a:cubicBezTo>
                    <a:pt x="89" y="897"/>
                    <a:pt x="89" y="897"/>
                    <a:pt x="89" y="897"/>
                  </a:cubicBezTo>
                  <a:cubicBezTo>
                    <a:pt x="89" y="898"/>
                    <a:pt x="88" y="898"/>
                    <a:pt x="88" y="899"/>
                  </a:cubicBezTo>
                  <a:cubicBezTo>
                    <a:pt x="88" y="899"/>
                    <a:pt x="88" y="899"/>
                    <a:pt x="88" y="899"/>
                  </a:cubicBezTo>
                  <a:cubicBezTo>
                    <a:pt x="87" y="899"/>
                    <a:pt x="87" y="898"/>
                    <a:pt x="87" y="898"/>
                  </a:cubicBezTo>
                  <a:cubicBezTo>
                    <a:pt x="86" y="898"/>
                    <a:pt x="87" y="900"/>
                    <a:pt x="88" y="900"/>
                  </a:cubicBezTo>
                  <a:close/>
                  <a:moveTo>
                    <a:pt x="85" y="909"/>
                  </a:moveTo>
                  <a:cubicBezTo>
                    <a:pt x="84" y="910"/>
                    <a:pt x="86" y="910"/>
                    <a:pt x="86" y="909"/>
                  </a:cubicBezTo>
                  <a:cubicBezTo>
                    <a:pt x="85" y="909"/>
                    <a:pt x="85" y="908"/>
                    <a:pt x="85" y="909"/>
                  </a:cubicBezTo>
                  <a:close/>
                  <a:moveTo>
                    <a:pt x="83" y="910"/>
                  </a:moveTo>
                  <a:cubicBezTo>
                    <a:pt x="83" y="911"/>
                    <a:pt x="85" y="910"/>
                    <a:pt x="85" y="909"/>
                  </a:cubicBezTo>
                  <a:cubicBezTo>
                    <a:pt x="84" y="909"/>
                    <a:pt x="84" y="910"/>
                    <a:pt x="83" y="910"/>
                  </a:cubicBezTo>
                  <a:close/>
                  <a:moveTo>
                    <a:pt x="81" y="904"/>
                  </a:moveTo>
                  <a:cubicBezTo>
                    <a:pt x="81" y="905"/>
                    <a:pt x="81" y="905"/>
                    <a:pt x="81" y="905"/>
                  </a:cubicBezTo>
                  <a:cubicBezTo>
                    <a:pt x="81" y="905"/>
                    <a:pt x="81" y="905"/>
                    <a:pt x="81" y="905"/>
                  </a:cubicBezTo>
                  <a:cubicBezTo>
                    <a:pt x="81" y="905"/>
                    <a:pt x="81" y="905"/>
                    <a:pt x="81" y="905"/>
                  </a:cubicBezTo>
                  <a:cubicBezTo>
                    <a:pt x="81" y="904"/>
                    <a:pt x="81" y="904"/>
                    <a:pt x="81" y="904"/>
                  </a:cubicBezTo>
                  <a:close/>
                  <a:moveTo>
                    <a:pt x="88" y="906"/>
                  </a:moveTo>
                  <a:cubicBezTo>
                    <a:pt x="88" y="906"/>
                    <a:pt x="88" y="905"/>
                    <a:pt x="88" y="905"/>
                  </a:cubicBezTo>
                  <a:cubicBezTo>
                    <a:pt x="88" y="906"/>
                    <a:pt x="86" y="905"/>
                    <a:pt x="87" y="906"/>
                  </a:cubicBezTo>
                  <a:cubicBezTo>
                    <a:pt x="87" y="906"/>
                    <a:pt x="87" y="906"/>
                    <a:pt x="88" y="906"/>
                  </a:cubicBezTo>
                  <a:close/>
                  <a:moveTo>
                    <a:pt x="80" y="895"/>
                  </a:moveTo>
                  <a:cubicBezTo>
                    <a:pt x="80" y="895"/>
                    <a:pt x="81" y="895"/>
                    <a:pt x="81" y="895"/>
                  </a:cubicBezTo>
                  <a:cubicBezTo>
                    <a:pt x="81" y="895"/>
                    <a:pt x="81" y="894"/>
                    <a:pt x="81" y="894"/>
                  </a:cubicBezTo>
                  <a:cubicBezTo>
                    <a:pt x="80" y="894"/>
                    <a:pt x="80" y="894"/>
                    <a:pt x="80" y="895"/>
                  </a:cubicBezTo>
                  <a:close/>
                  <a:moveTo>
                    <a:pt x="85" y="916"/>
                  </a:moveTo>
                  <a:cubicBezTo>
                    <a:pt x="85" y="917"/>
                    <a:pt x="86" y="917"/>
                    <a:pt x="86" y="917"/>
                  </a:cubicBezTo>
                  <a:cubicBezTo>
                    <a:pt x="86" y="916"/>
                    <a:pt x="86" y="916"/>
                    <a:pt x="85" y="916"/>
                  </a:cubicBezTo>
                  <a:close/>
                  <a:moveTo>
                    <a:pt x="87" y="881"/>
                  </a:moveTo>
                  <a:cubicBezTo>
                    <a:pt x="87" y="881"/>
                    <a:pt x="87" y="881"/>
                    <a:pt x="87" y="881"/>
                  </a:cubicBezTo>
                  <a:cubicBezTo>
                    <a:pt x="87" y="881"/>
                    <a:pt x="87" y="881"/>
                    <a:pt x="88" y="881"/>
                  </a:cubicBezTo>
                  <a:cubicBezTo>
                    <a:pt x="87" y="881"/>
                    <a:pt x="87" y="880"/>
                    <a:pt x="87" y="880"/>
                  </a:cubicBezTo>
                  <a:cubicBezTo>
                    <a:pt x="87" y="880"/>
                    <a:pt x="87" y="881"/>
                    <a:pt x="87" y="881"/>
                  </a:cubicBezTo>
                  <a:close/>
                  <a:moveTo>
                    <a:pt x="95" y="886"/>
                  </a:moveTo>
                  <a:cubicBezTo>
                    <a:pt x="95" y="886"/>
                    <a:pt x="96" y="888"/>
                    <a:pt x="96" y="887"/>
                  </a:cubicBezTo>
                  <a:cubicBezTo>
                    <a:pt x="96" y="886"/>
                    <a:pt x="96" y="885"/>
                    <a:pt x="95" y="886"/>
                  </a:cubicBezTo>
                  <a:close/>
                  <a:moveTo>
                    <a:pt x="91" y="868"/>
                  </a:moveTo>
                  <a:cubicBezTo>
                    <a:pt x="92" y="868"/>
                    <a:pt x="92" y="868"/>
                    <a:pt x="91" y="868"/>
                  </a:cubicBezTo>
                  <a:cubicBezTo>
                    <a:pt x="91" y="868"/>
                    <a:pt x="91" y="868"/>
                    <a:pt x="91" y="868"/>
                  </a:cubicBezTo>
                  <a:close/>
                  <a:moveTo>
                    <a:pt x="96" y="898"/>
                  </a:moveTo>
                  <a:cubicBezTo>
                    <a:pt x="96" y="898"/>
                    <a:pt x="96" y="898"/>
                    <a:pt x="97" y="898"/>
                  </a:cubicBezTo>
                  <a:cubicBezTo>
                    <a:pt x="96" y="897"/>
                    <a:pt x="96" y="897"/>
                    <a:pt x="96" y="898"/>
                  </a:cubicBezTo>
                  <a:close/>
                  <a:moveTo>
                    <a:pt x="95" y="900"/>
                  </a:moveTo>
                  <a:cubicBezTo>
                    <a:pt x="94" y="901"/>
                    <a:pt x="95" y="901"/>
                    <a:pt x="95" y="901"/>
                  </a:cubicBezTo>
                  <a:cubicBezTo>
                    <a:pt x="96" y="901"/>
                    <a:pt x="95" y="900"/>
                    <a:pt x="95" y="900"/>
                  </a:cubicBezTo>
                  <a:close/>
                  <a:moveTo>
                    <a:pt x="90" y="867"/>
                  </a:moveTo>
                  <a:cubicBezTo>
                    <a:pt x="90" y="867"/>
                    <a:pt x="90" y="867"/>
                    <a:pt x="91" y="867"/>
                  </a:cubicBezTo>
                  <a:cubicBezTo>
                    <a:pt x="91" y="867"/>
                    <a:pt x="91" y="867"/>
                    <a:pt x="91" y="867"/>
                  </a:cubicBezTo>
                  <a:cubicBezTo>
                    <a:pt x="91" y="867"/>
                    <a:pt x="91" y="867"/>
                    <a:pt x="91" y="867"/>
                  </a:cubicBezTo>
                  <a:cubicBezTo>
                    <a:pt x="91" y="867"/>
                    <a:pt x="91" y="867"/>
                    <a:pt x="91" y="866"/>
                  </a:cubicBezTo>
                  <a:cubicBezTo>
                    <a:pt x="91" y="866"/>
                    <a:pt x="90" y="866"/>
                    <a:pt x="90" y="867"/>
                  </a:cubicBezTo>
                  <a:close/>
                  <a:moveTo>
                    <a:pt x="90" y="878"/>
                  </a:moveTo>
                  <a:cubicBezTo>
                    <a:pt x="90" y="878"/>
                    <a:pt x="89" y="878"/>
                    <a:pt x="89" y="878"/>
                  </a:cubicBezTo>
                  <a:cubicBezTo>
                    <a:pt x="89" y="879"/>
                    <a:pt x="89" y="879"/>
                    <a:pt x="90" y="878"/>
                  </a:cubicBezTo>
                  <a:close/>
                  <a:moveTo>
                    <a:pt x="89" y="886"/>
                  </a:moveTo>
                  <a:cubicBezTo>
                    <a:pt x="89" y="886"/>
                    <a:pt x="89" y="886"/>
                    <a:pt x="89" y="886"/>
                  </a:cubicBezTo>
                  <a:cubicBezTo>
                    <a:pt x="89" y="886"/>
                    <a:pt x="89" y="886"/>
                    <a:pt x="89" y="886"/>
                  </a:cubicBezTo>
                  <a:cubicBezTo>
                    <a:pt x="89" y="886"/>
                    <a:pt x="89" y="886"/>
                    <a:pt x="89" y="886"/>
                  </a:cubicBezTo>
                  <a:cubicBezTo>
                    <a:pt x="89" y="886"/>
                    <a:pt x="89" y="886"/>
                    <a:pt x="89" y="886"/>
                  </a:cubicBezTo>
                  <a:close/>
                  <a:moveTo>
                    <a:pt x="89" y="895"/>
                  </a:moveTo>
                  <a:cubicBezTo>
                    <a:pt x="89" y="896"/>
                    <a:pt x="88" y="897"/>
                    <a:pt x="88" y="898"/>
                  </a:cubicBezTo>
                  <a:cubicBezTo>
                    <a:pt x="88" y="899"/>
                    <a:pt x="91" y="893"/>
                    <a:pt x="89" y="895"/>
                  </a:cubicBezTo>
                  <a:close/>
                  <a:moveTo>
                    <a:pt x="96" y="908"/>
                  </a:moveTo>
                  <a:cubicBezTo>
                    <a:pt x="95" y="908"/>
                    <a:pt x="95" y="908"/>
                    <a:pt x="95" y="908"/>
                  </a:cubicBezTo>
                  <a:cubicBezTo>
                    <a:pt x="95" y="908"/>
                    <a:pt x="95" y="908"/>
                    <a:pt x="95" y="908"/>
                  </a:cubicBezTo>
                  <a:cubicBezTo>
                    <a:pt x="95" y="908"/>
                    <a:pt x="95" y="908"/>
                    <a:pt x="95" y="908"/>
                  </a:cubicBezTo>
                  <a:lnTo>
                    <a:pt x="96" y="908"/>
                  </a:lnTo>
                  <a:close/>
                  <a:moveTo>
                    <a:pt x="89" y="882"/>
                  </a:moveTo>
                  <a:cubicBezTo>
                    <a:pt x="89" y="881"/>
                    <a:pt x="88" y="882"/>
                    <a:pt x="89" y="882"/>
                  </a:cubicBezTo>
                  <a:close/>
                  <a:moveTo>
                    <a:pt x="88" y="880"/>
                  </a:moveTo>
                  <a:cubicBezTo>
                    <a:pt x="88" y="881"/>
                    <a:pt x="88" y="881"/>
                    <a:pt x="88" y="881"/>
                  </a:cubicBezTo>
                  <a:cubicBezTo>
                    <a:pt x="88" y="880"/>
                    <a:pt x="88" y="880"/>
                    <a:pt x="88" y="880"/>
                  </a:cubicBezTo>
                  <a:close/>
                  <a:moveTo>
                    <a:pt x="90" y="888"/>
                  </a:moveTo>
                  <a:cubicBezTo>
                    <a:pt x="89" y="889"/>
                    <a:pt x="90" y="889"/>
                    <a:pt x="90" y="889"/>
                  </a:cubicBezTo>
                  <a:cubicBezTo>
                    <a:pt x="90" y="889"/>
                    <a:pt x="90" y="888"/>
                    <a:pt x="90" y="888"/>
                  </a:cubicBezTo>
                  <a:close/>
                  <a:moveTo>
                    <a:pt x="78" y="905"/>
                  </a:moveTo>
                  <a:cubicBezTo>
                    <a:pt x="77" y="905"/>
                    <a:pt x="77" y="906"/>
                    <a:pt x="77" y="906"/>
                  </a:cubicBezTo>
                  <a:cubicBezTo>
                    <a:pt x="77" y="906"/>
                    <a:pt x="78" y="906"/>
                    <a:pt x="78" y="905"/>
                  </a:cubicBezTo>
                  <a:close/>
                  <a:moveTo>
                    <a:pt x="77" y="903"/>
                  </a:moveTo>
                  <a:cubicBezTo>
                    <a:pt x="77" y="903"/>
                    <a:pt x="77" y="904"/>
                    <a:pt x="77" y="904"/>
                  </a:cubicBezTo>
                  <a:cubicBezTo>
                    <a:pt x="77" y="903"/>
                    <a:pt x="77" y="903"/>
                    <a:pt x="77" y="903"/>
                  </a:cubicBezTo>
                  <a:cubicBezTo>
                    <a:pt x="77" y="903"/>
                    <a:pt x="77" y="903"/>
                    <a:pt x="77" y="903"/>
                  </a:cubicBezTo>
                  <a:cubicBezTo>
                    <a:pt x="77" y="903"/>
                    <a:pt x="77" y="903"/>
                    <a:pt x="77" y="903"/>
                  </a:cubicBezTo>
                  <a:close/>
                  <a:moveTo>
                    <a:pt x="75" y="916"/>
                  </a:moveTo>
                  <a:cubicBezTo>
                    <a:pt x="75" y="916"/>
                    <a:pt x="75" y="916"/>
                    <a:pt x="75" y="916"/>
                  </a:cubicBezTo>
                  <a:cubicBezTo>
                    <a:pt x="76" y="917"/>
                    <a:pt x="76" y="916"/>
                    <a:pt x="77" y="915"/>
                  </a:cubicBezTo>
                  <a:cubicBezTo>
                    <a:pt x="77" y="914"/>
                    <a:pt x="76" y="915"/>
                    <a:pt x="75" y="916"/>
                  </a:cubicBezTo>
                  <a:close/>
                  <a:moveTo>
                    <a:pt x="80" y="909"/>
                  </a:moveTo>
                  <a:cubicBezTo>
                    <a:pt x="81" y="909"/>
                    <a:pt x="81" y="909"/>
                    <a:pt x="80" y="909"/>
                  </a:cubicBezTo>
                  <a:cubicBezTo>
                    <a:pt x="80" y="908"/>
                    <a:pt x="80" y="910"/>
                    <a:pt x="80" y="909"/>
                  </a:cubicBezTo>
                  <a:close/>
                  <a:moveTo>
                    <a:pt x="79" y="891"/>
                  </a:moveTo>
                  <a:cubicBezTo>
                    <a:pt x="79" y="891"/>
                    <a:pt x="79" y="890"/>
                    <a:pt x="79" y="890"/>
                  </a:cubicBezTo>
                  <a:cubicBezTo>
                    <a:pt x="78" y="890"/>
                    <a:pt x="79" y="891"/>
                    <a:pt x="79" y="891"/>
                  </a:cubicBezTo>
                  <a:close/>
                  <a:moveTo>
                    <a:pt x="77" y="888"/>
                  </a:moveTo>
                  <a:cubicBezTo>
                    <a:pt x="78" y="889"/>
                    <a:pt x="78" y="889"/>
                    <a:pt x="79" y="889"/>
                  </a:cubicBezTo>
                  <a:cubicBezTo>
                    <a:pt x="78" y="888"/>
                    <a:pt x="78" y="888"/>
                    <a:pt x="77" y="888"/>
                  </a:cubicBezTo>
                  <a:close/>
                  <a:moveTo>
                    <a:pt x="75" y="919"/>
                  </a:moveTo>
                  <a:cubicBezTo>
                    <a:pt x="75" y="919"/>
                    <a:pt x="75" y="919"/>
                    <a:pt x="75" y="918"/>
                  </a:cubicBezTo>
                  <a:cubicBezTo>
                    <a:pt x="75" y="919"/>
                    <a:pt x="74" y="919"/>
                    <a:pt x="74" y="919"/>
                  </a:cubicBezTo>
                  <a:cubicBezTo>
                    <a:pt x="75" y="919"/>
                    <a:pt x="75" y="919"/>
                    <a:pt x="75" y="919"/>
                  </a:cubicBezTo>
                  <a:close/>
                  <a:moveTo>
                    <a:pt x="77" y="928"/>
                  </a:moveTo>
                  <a:cubicBezTo>
                    <a:pt x="77" y="929"/>
                    <a:pt x="76" y="929"/>
                    <a:pt x="76" y="930"/>
                  </a:cubicBezTo>
                  <a:cubicBezTo>
                    <a:pt x="77" y="929"/>
                    <a:pt x="77" y="929"/>
                    <a:pt x="77" y="928"/>
                  </a:cubicBezTo>
                  <a:close/>
                  <a:moveTo>
                    <a:pt x="76" y="934"/>
                  </a:moveTo>
                  <a:cubicBezTo>
                    <a:pt x="76" y="934"/>
                    <a:pt x="76" y="933"/>
                    <a:pt x="75" y="934"/>
                  </a:cubicBezTo>
                  <a:cubicBezTo>
                    <a:pt x="75" y="934"/>
                    <a:pt x="76" y="934"/>
                    <a:pt x="76" y="934"/>
                  </a:cubicBezTo>
                  <a:close/>
                  <a:moveTo>
                    <a:pt x="74" y="903"/>
                  </a:moveTo>
                  <a:cubicBezTo>
                    <a:pt x="74" y="903"/>
                    <a:pt x="74" y="903"/>
                    <a:pt x="74" y="903"/>
                  </a:cubicBezTo>
                  <a:cubicBezTo>
                    <a:pt x="74" y="902"/>
                    <a:pt x="74" y="902"/>
                    <a:pt x="74" y="903"/>
                  </a:cubicBezTo>
                  <a:close/>
                  <a:moveTo>
                    <a:pt x="75" y="917"/>
                  </a:moveTo>
                  <a:cubicBezTo>
                    <a:pt x="74" y="917"/>
                    <a:pt x="74" y="918"/>
                    <a:pt x="74" y="918"/>
                  </a:cubicBezTo>
                  <a:cubicBezTo>
                    <a:pt x="75" y="918"/>
                    <a:pt x="75" y="918"/>
                    <a:pt x="75" y="917"/>
                  </a:cubicBezTo>
                  <a:close/>
                  <a:moveTo>
                    <a:pt x="79" y="901"/>
                  </a:moveTo>
                  <a:cubicBezTo>
                    <a:pt x="79" y="901"/>
                    <a:pt x="79" y="901"/>
                    <a:pt x="79" y="901"/>
                  </a:cubicBezTo>
                  <a:cubicBezTo>
                    <a:pt x="78" y="901"/>
                    <a:pt x="79" y="902"/>
                    <a:pt x="79" y="901"/>
                  </a:cubicBezTo>
                  <a:close/>
                  <a:moveTo>
                    <a:pt x="78" y="907"/>
                  </a:moveTo>
                  <a:cubicBezTo>
                    <a:pt x="77" y="907"/>
                    <a:pt x="77" y="907"/>
                    <a:pt x="77" y="907"/>
                  </a:cubicBezTo>
                  <a:cubicBezTo>
                    <a:pt x="77" y="907"/>
                    <a:pt x="77" y="907"/>
                    <a:pt x="78" y="907"/>
                  </a:cubicBezTo>
                  <a:cubicBezTo>
                    <a:pt x="78" y="907"/>
                    <a:pt x="78" y="907"/>
                    <a:pt x="78" y="907"/>
                  </a:cubicBezTo>
                  <a:close/>
                  <a:moveTo>
                    <a:pt x="78" y="910"/>
                  </a:moveTo>
                  <a:cubicBezTo>
                    <a:pt x="78" y="910"/>
                    <a:pt x="78" y="910"/>
                    <a:pt x="78" y="911"/>
                  </a:cubicBezTo>
                  <a:cubicBezTo>
                    <a:pt x="78" y="910"/>
                    <a:pt x="79" y="910"/>
                    <a:pt x="78" y="910"/>
                  </a:cubicBezTo>
                  <a:close/>
                  <a:moveTo>
                    <a:pt x="79" y="916"/>
                  </a:moveTo>
                  <a:cubicBezTo>
                    <a:pt x="80" y="916"/>
                    <a:pt x="80" y="916"/>
                    <a:pt x="80" y="916"/>
                  </a:cubicBezTo>
                  <a:cubicBezTo>
                    <a:pt x="80" y="915"/>
                    <a:pt x="80" y="915"/>
                    <a:pt x="80" y="915"/>
                  </a:cubicBezTo>
                  <a:cubicBezTo>
                    <a:pt x="79" y="915"/>
                    <a:pt x="79" y="915"/>
                    <a:pt x="79" y="916"/>
                  </a:cubicBezTo>
                  <a:close/>
                  <a:moveTo>
                    <a:pt x="79" y="916"/>
                  </a:moveTo>
                  <a:cubicBezTo>
                    <a:pt x="79" y="916"/>
                    <a:pt x="78" y="915"/>
                    <a:pt x="77" y="916"/>
                  </a:cubicBezTo>
                  <a:cubicBezTo>
                    <a:pt x="77" y="916"/>
                    <a:pt x="78" y="917"/>
                    <a:pt x="79" y="916"/>
                  </a:cubicBezTo>
                  <a:close/>
                  <a:moveTo>
                    <a:pt x="78" y="915"/>
                  </a:moveTo>
                  <a:cubicBezTo>
                    <a:pt x="79" y="914"/>
                    <a:pt x="79" y="914"/>
                    <a:pt x="78" y="913"/>
                  </a:cubicBezTo>
                  <a:cubicBezTo>
                    <a:pt x="78" y="913"/>
                    <a:pt x="78" y="914"/>
                    <a:pt x="78" y="915"/>
                  </a:cubicBezTo>
                  <a:close/>
                  <a:moveTo>
                    <a:pt x="78" y="902"/>
                  </a:moveTo>
                  <a:cubicBezTo>
                    <a:pt x="78" y="902"/>
                    <a:pt x="78" y="902"/>
                    <a:pt x="78" y="902"/>
                  </a:cubicBezTo>
                  <a:cubicBezTo>
                    <a:pt x="77" y="903"/>
                    <a:pt x="78" y="903"/>
                    <a:pt x="78" y="903"/>
                  </a:cubicBezTo>
                  <a:cubicBezTo>
                    <a:pt x="78" y="903"/>
                    <a:pt x="78" y="903"/>
                    <a:pt x="78" y="903"/>
                  </a:cubicBezTo>
                  <a:cubicBezTo>
                    <a:pt x="78" y="903"/>
                    <a:pt x="78" y="903"/>
                    <a:pt x="78" y="903"/>
                  </a:cubicBezTo>
                  <a:cubicBezTo>
                    <a:pt x="77" y="904"/>
                    <a:pt x="77" y="904"/>
                    <a:pt x="77" y="904"/>
                  </a:cubicBezTo>
                  <a:cubicBezTo>
                    <a:pt x="78" y="904"/>
                    <a:pt x="78" y="904"/>
                    <a:pt x="79" y="904"/>
                  </a:cubicBezTo>
                  <a:cubicBezTo>
                    <a:pt x="79" y="903"/>
                    <a:pt x="79" y="903"/>
                    <a:pt x="79" y="903"/>
                  </a:cubicBezTo>
                  <a:cubicBezTo>
                    <a:pt x="79" y="903"/>
                    <a:pt x="79" y="903"/>
                    <a:pt x="79" y="903"/>
                  </a:cubicBezTo>
                  <a:cubicBezTo>
                    <a:pt x="79" y="903"/>
                    <a:pt x="79" y="903"/>
                    <a:pt x="80" y="902"/>
                  </a:cubicBezTo>
                  <a:cubicBezTo>
                    <a:pt x="80" y="902"/>
                    <a:pt x="79" y="902"/>
                    <a:pt x="79" y="902"/>
                  </a:cubicBezTo>
                  <a:cubicBezTo>
                    <a:pt x="79" y="902"/>
                    <a:pt x="78" y="902"/>
                    <a:pt x="78" y="902"/>
                  </a:cubicBezTo>
                  <a:close/>
                  <a:moveTo>
                    <a:pt x="79" y="923"/>
                  </a:moveTo>
                  <a:cubicBezTo>
                    <a:pt x="79" y="923"/>
                    <a:pt x="79" y="923"/>
                    <a:pt x="79" y="923"/>
                  </a:cubicBezTo>
                  <a:cubicBezTo>
                    <a:pt x="78" y="922"/>
                    <a:pt x="79" y="924"/>
                    <a:pt x="79" y="923"/>
                  </a:cubicBezTo>
                  <a:close/>
                  <a:moveTo>
                    <a:pt x="79" y="905"/>
                  </a:moveTo>
                  <a:cubicBezTo>
                    <a:pt x="80" y="905"/>
                    <a:pt x="80" y="905"/>
                    <a:pt x="80" y="905"/>
                  </a:cubicBezTo>
                  <a:cubicBezTo>
                    <a:pt x="80" y="905"/>
                    <a:pt x="80" y="905"/>
                    <a:pt x="80" y="905"/>
                  </a:cubicBezTo>
                  <a:cubicBezTo>
                    <a:pt x="80" y="904"/>
                    <a:pt x="80" y="904"/>
                    <a:pt x="80" y="904"/>
                  </a:cubicBezTo>
                  <a:lnTo>
                    <a:pt x="79" y="905"/>
                  </a:lnTo>
                  <a:close/>
                  <a:moveTo>
                    <a:pt x="80" y="909"/>
                  </a:moveTo>
                  <a:cubicBezTo>
                    <a:pt x="80" y="909"/>
                    <a:pt x="79" y="908"/>
                    <a:pt x="79" y="908"/>
                  </a:cubicBezTo>
                  <a:cubicBezTo>
                    <a:pt x="79" y="909"/>
                    <a:pt x="80" y="909"/>
                    <a:pt x="80" y="909"/>
                  </a:cubicBezTo>
                  <a:close/>
                  <a:moveTo>
                    <a:pt x="960" y="608"/>
                  </a:moveTo>
                  <a:cubicBezTo>
                    <a:pt x="960" y="608"/>
                    <a:pt x="959" y="608"/>
                    <a:pt x="960" y="609"/>
                  </a:cubicBezTo>
                  <a:cubicBezTo>
                    <a:pt x="961" y="610"/>
                    <a:pt x="961" y="611"/>
                    <a:pt x="961" y="611"/>
                  </a:cubicBezTo>
                  <a:cubicBezTo>
                    <a:pt x="961" y="611"/>
                    <a:pt x="961" y="610"/>
                    <a:pt x="960" y="608"/>
                  </a:cubicBezTo>
                  <a:close/>
                  <a:moveTo>
                    <a:pt x="80" y="911"/>
                  </a:moveTo>
                  <a:cubicBezTo>
                    <a:pt x="80" y="910"/>
                    <a:pt x="79" y="910"/>
                    <a:pt x="78" y="911"/>
                  </a:cubicBezTo>
                  <a:cubicBezTo>
                    <a:pt x="79" y="912"/>
                    <a:pt x="80" y="911"/>
                    <a:pt x="80" y="911"/>
                  </a:cubicBezTo>
                  <a:close/>
                  <a:moveTo>
                    <a:pt x="76" y="919"/>
                  </a:moveTo>
                  <a:cubicBezTo>
                    <a:pt x="78" y="915"/>
                    <a:pt x="77" y="916"/>
                    <a:pt x="75" y="920"/>
                  </a:cubicBezTo>
                  <a:cubicBezTo>
                    <a:pt x="71" y="928"/>
                    <a:pt x="74" y="923"/>
                    <a:pt x="76" y="919"/>
                  </a:cubicBezTo>
                  <a:close/>
                  <a:moveTo>
                    <a:pt x="97" y="884"/>
                  </a:moveTo>
                  <a:cubicBezTo>
                    <a:pt x="97" y="884"/>
                    <a:pt x="97" y="885"/>
                    <a:pt x="98" y="885"/>
                  </a:cubicBezTo>
                  <a:cubicBezTo>
                    <a:pt x="98" y="885"/>
                    <a:pt x="98" y="884"/>
                    <a:pt x="98" y="884"/>
                  </a:cubicBezTo>
                  <a:cubicBezTo>
                    <a:pt x="98" y="884"/>
                    <a:pt x="98" y="884"/>
                    <a:pt x="98" y="884"/>
                  </a:cubicBezTo>
                  <a:cubicBezTo>
                    <a:pt x="98" y="884"/>
                    <a:pt x="98" y="884"/>
                    <a:pt x="98" y="884"/>
                  </a:cubicBezTo>
                  <a:cubicBezTo>
                    <a:pt x="98" y="884"/>
                    <a:pt x="98" y="883"/>
                    <a:pt x="98" y="883"/>
                  </a:cubicBezTo>
                  <a:cubicBezTo>
                    <a:pt x="99" y="883"/>
                    <a:pt x="99" y="883"/>
                    <a:pt x="99" y="884"/>
                  </a:cubicBezTo>
                  <a:cubicBezTo>
                    <a:pt x="99" y="884"/>
                    <a:pt x="99" y="884"/>
                    <a:pt x="99" y="884"/>
                  </a:cubicBezTo>
                  <a:cubicBezTo>
                    <a:pt x="99" y="884"/>
                    <a:pt x="100" y="884"/>
                    <a:pt x="100" y="884"/>
                  </a:cubicBezTo>
                  <a:cubicBezTo>
                    <a:pt x="100" y="883"/>
                    <a:pt x="100" y="883"/>
                    <a:pt x="100" y="883"/>
                  </a:cubicBezTo>
                  <a:cubicBezTo>
                    <a:pt x="100" y="883"/>
                    <a:pt x="100" y="883"/>
                    <a:pt x="100" y="882"/>
                  </a:cubicBezTo>
                  <a:cubicBezTo>
                    <a:pt x="100" y="883"/>
                    <a:pt x="100" y="883"/>
                    <a:pt x="100" y="883"/>
                  </a:cubicBezTo>
                  <a:cubicBezTo>
                    <a:pt x="100" y="883"/>
                    <a:pt x="100" y="883"/>
                    <a:pt x="100" y="882"/>
                  </a:cubicBezTo>
                  <a:cubicBezTo>
                    <a:pt x="100" y="882"/>
                    <a:pt x="100" y="882"/>
                    <a:pt x="100" y="882"/>
                  </a:cubicBezTo>
                  <a:cubicBezTo>
                    <a:pt x="100" y="883"/>
                    <a:pt x="101" y="883"/>
                    <a:pt x="101" y="883"/>
                  </a:cubicBezTo>
                  <a:cubicBezTo>
                    <a:pt x="101" y="883"/>
                    <a:pt x="101" y="883"/>
                    <a:pt x="101" y="883"/>
                  </a:cubicBezTo>
                  <a:cubicBezTo>
                    <a:pt x="102" y="883"/>
                    <a:pt x="102" y="883"/>
                    <a:pt x="102" y="882"/>
                  </a:cubicBezTo>
                  <a:cubicBezTo>
                    <a:pt x="102" y="882"/>
                    <a:pt x="101" y="882"/>
                    <a:pt x="101" y="882"/>
                  </a:cubicBezTo>
                  <a:cubicBezTo>
                    <a:pt x="101" y="882"/>
                    <a:pt x="101" y="882"/>
                    <a:pt x="101" y="882"/>
                  </a:cubicBezTo>
                  <a:cubicBezTo>
                    <a:pt x="101" y="882"/>
                    <a:pt x="101" y="882"/>
                    <a:pt x="101" y="882"/>
                  </a:cubicBezTo>
                  <a:cubicBezTo>
                    <a:pt x="101" y="881"/>
                    <a:pt x="101" y="881"/>
                    <a:pt x="101" y="881"/>
                  </a:cubicBezTo>
                  <a:cubicBezTo>
                    <a:pt x="101" y="880"/>
                    <a:pt x="101" y="880"/>
                    <a:pt x="101" y="880"/>
                  </a:cubicBezTo>
                  <a:cubicBezTo>
                    <a:pt x="101" y="880"/>
                    <a:pt x="101" y="880"/>
                    <a:pt x="101" y="881"/>
                  </a:cubicBezTo>
                  <a:cubicBezTo>
                    <a:pt x="100" y="881"/>
                    <a:pt x="100" y="881"/>
                    <a:pt x="100" y="881"/>
                  </a:cubicBezTo>
                  <a:cubicBezTo>
                    <a:pt x="100" y="881"/>
                    <a:pt x="100" y="881"/>
                    <a:pt x="100" y="882"/>
                  </a:cubicBezTo>
                  <a:cubicBezTo>
                    <a:pt x="100" y="882"/>
                    <a:pt x="100" y="882"/>
                    <a:pt x="99" y="882"/>
                  </a:cubicBezTo>
                  <a:cubicBezTo>
                    <a:pt x="100" y="882"/>
                    <a:pt x="100" y="882"/>
                    <a:pt x="100" y="882"/>
                  </a:cubicBezTo>
                  <a:cubicBezTo>
                    <a:pt x="100" y="882"/>
                    <a:pt x="100" y="882"/>
                    <a:pt x="100" y="882"/>
                  </a:cubicBezTo>
                  <a:cubicBezTo>
                    <a:pt x="100" y="883"/>
                    <a:pt x="100" y="883"/>
                    <a:pt x="100" y="883"/>
                  </a:cubicBezTo>
                  <a:cubicBezTo>
                    <a:pt x="99" y="882"/>
                    <a:pt x="99" y="882"/>
                    <a:pt x="99" y="882"/>
                  </a:cubicBezTo>
                  <a:cubicBezTo>
                    <a:pt x="99" y="881"/>
                    <a:pt x="99" y="882"/>
                    <a:pt x="99" y="881"/>
                  </a:cubicBezTo>
                  <a:cubicBezTo>
                    <a:pt x="99" y="881"/>
                    <a:pt x="99" y="881"/>
                    <a:pt x="99" y="881"/>
                  </a:cubicBezTo>
                  <a:cubicBezTo>
                    <a:pt x="99" y="881"/>
                    <a:pt x="99" y="881"/>
                    <a:pt x="100" y="881"/>
                  </a:cubicBezTo>
                  <a:cubicBezTo>
                    <a:pt x="100" y="881"/>
                    <a:pt x="100" y="881"/>
                    <a:pt x="100" y="881"/>
                  </a:cubicBezTo>
                  <a:cubicBezTo>
                    <a:pt x="100" y="881"/>
                    <a:pt x="100" y="881"/>
                    <a:pt x="100" y="881"/>
                  </a:cubicBezTo>
                  <a:cubicBezTo>
                    <a:pt x="100" y="880"/>
                    <a:pt x="100" y="880"/>
                    <a:pt x="100" y="880"/>
                  </a:cubicBezTo>
                  <a:cubicBezTo>
                    <a:pt x="99" y="880"/>
                    <a:pt x="99" y="879"/>
                    <a:pt x="99" y="879"/>
                  </a:cubicBezTo>
                  <a:cubicBezTo>
                    <a:pt x="99" y="879"/>
                    <a:pt x="98" y="878"/>
                    <a:pt x="98" y="879"/>
                  </a:cubicBezTo>
                  <a:cubicBezTo>
                    <a:pt x="98" y="879"/>
                    <a:pt x="98" y="879"/>
                    <a:pt x="98" y="879"/>
                  </a:cubicBezTo>
                  <a:cubicBezTo>
                    <a:pt x="98" y="879"/>
                    <a:pt x="98" y="879"/>
                    <a:pt x="98" y="879"/>
                  </a:cubicBezTo>
                  <a:cubicBezTo>
                    <a:pt x="97" y="880"/>
                    <a:pt x="98" y="880"/>
                    <a:pt x="99" y="881"/>
                  </a:cubicBezTo>
                  <a:cubicBezTo>
                    <a:pt x="99" y="881"/>
                    <a:pt x="99" y="881"/>
                    <a:pt x="99" y="881"/>
                  </a:cubicBezTo>
                  <a:cubicBezTo>
                    <a:pt x="99" y="881"/>
                    <a:pt x="99" y="881"/>
                    <a:pt x="99" y="881"/>
                  </a:cubicBezTo>
                  <a:cubicBezTo>
                    <a:pt x="99" y="881"/>
                    <a:pt x="98" y="882"/>
                    <a:pt x="98" y="882"/>
                  </a:cubicBezTo>
                  <a:cubicBezTo>
                    <a:pt x="98" y="882"/>
                    <a:pt x="98" y="882"/>
                    <a:pt x="98" y="883"/>
                  </a:cubicBezTo>
                  <a:cubicBezTo>
                    <a:pt x="98" y="883"/>
                    <a:pt x="98" y="883"/>
                    <a:pt x="98" y="882"/>
                  </a:cubicBezTo>
                  <a:cubicBezTo>
                    <a:pt x="97" y="883"/>
                    <a:pt x="97" y="883"/>
                    <a:pt x="97" y="883"/>
                  </a:cubicBezTo>
                  <a:cubicBezTo>
                    <a:pt x="97" y="883"/>
                    <a:pt x="97" y="883"/>
                    <a:pt x="97" y="883"/>
                  </a:cubicBezTo>
                  <a:cubicBezTo>
                    <a:pt x="97" y="883"/>
                    <a:pt x="97" y="883"/>
                    <a:pt x="97" y="883"/>
                  </a:cubicBezTo>
                  <a:cubicBezTo>
                    <a:pt x="97" y="883"/>
                    <a:pt x="97" y="883"/>
                    <a:pt x="97" y="884"/>
                  </a:cubicBezTo>
                  <a:cubicBezTo>
                    <a:pt x="97" y="884"/>
                    <a:pt x="97" y="884"/>
                    <a:pt x="97" y="884"/>
                  </a:cubicBezTo>
                  <a:close/>
                  <a:moveTo>
                    <a:pt x="97" y="881"/>
                  </a:moveTo>
                  <a:cubicBezTo>
                    <a:pt x="97" y="881"/>
                    <a:pt x="98" y="880"/>
                    <a:pt x="97" y="880"/>
                  </a:cubicBezTo>
                  <a:cubicBezTo>
                    <a:pt x="97" y="880"/>
                    <a:pt x="97" y="880"/>
                    <a:pt x="97" y="881"/>
                  </a:cubicBezTo>
                  <a:close/>
                  <a:moveTo>
                    <a:pt x="105" y="832"/>
                  </a:moveTo>
                  <a:cubicBezTo>
                    <a:pt x="104" y="832"/>
                    <a:pt x="105" y="834"/>
                    <a:pt x="106" y="833"/>
                  </a:cubicBezTo>
                  <a:cubicBezTo>
                    <a:pt x="105" y="833"/>
                    <a:pt x="106" y="832"/>
                    <a:pt x="105" y="832"/>
                  </a:cubicBezTo>
                  <a:close/>
                  <a:moveTo>
                    <a:pt x="106" y="853"/>
                  </a:moveTo>
                  <a:cubicBezTo>
                    <a:pt x="107" y="853"/>
                    <a:pt x="106" y="853"/>
                    <a:pt x="106" y="853"/>
                  </a:cubicBezTo>
                  <a:cubicBezTo>
                    <a:pt x="106" y="853"/>
                    <a:pt x="106" y="853"/>
                    <a:pt x="106" y="853"/>
                  </a:cubicBezTo>
                  <a:cubicBezTo>
                    <a:pt x="106" y="853"/>
                    <a:pt x="106" y="853"/>
                    <a:pt x="106" y="853"/>
                  </a:cubicBezTo>
                  <a:close/>
                  <a:moveTo>
                    <a:pt x="106" y="847"/>
                  </a:moveTo>
                  <a:cubicBezTo>
                    <a:pt x="106" y="848"/>
                    <a:pt x="106" y="848"/>
                    <a:pt x="107" y="848"/>
                  </a:cubicBezTo>
                  <a:cubicBezTo>
                    <a:pt x="107" y="848"/>
                    <a:pt x="107" y="847"/>
                    <a:pt x="106" y="847"/>
                  </a:cubicBezTo>
                  <a:close/>
                  <a:moveTo>
                    <a:pt x="106" y="835"/>
                  </a:moveTo>
                  <a:cubicBezTo>
                    <a:pt x="106" y="835"/>
                    <a:pt x="106" y="835"/>
                    <a:pt x="105" y="835"/>
                  </a:cubicBezTo>
                  <a:cubicBezTo>
                    <a:pt x="106" y="836"/>
                    <a:pt x="107" y="835"/>
                    <a:pt x="106" y="835"/>
                  </a:cubicBezTo>
                  <a:close/>
                  <a:moveTo>
                    <a:pt x="98" y="890"/>
                  </a:moveTo>
                  <a:cubicBezTo>
                    <a:pt x="98" y="890"/>
                    <a:pt x="98" y="889"/>
                    <a:pt x="97" y="889"/>
                  </a:cubicBezTo>
                  <a:cubicBezTo>
                    <a:pt x="97" y="890"/>
                    <a:pt x="98" y="891"/>
                    <a:pt x="98" y="890"/>
                  </a:cubicBezTo>
                  <a:close/>
                  <a:moveTo>
                    <a:pt x="95" y="905"/>
                  </a:moveTo>
                  <a:cubicBezTo>
                    <a:pt x="95" y="905"/>
                    <a:pt x="95" y="905"/>
                    <a:pt x="95" y="905"/>
                  </a:cubicBezTo>
                  <a:cubicBezTo>
                    <a:pt x="95" y="905"/>
                    <a:pt x="95" y="906"/>
                    <a:pt x="95" y="906"/>
                  </a:cubicBezTo>
                  <a:cubicBezTo>
                    <a:pt x="95" y="905"/>
                    <a:pt x="95" y="905"/>
                    <a:pt x="95" y="905"/>
                  </a:cubicBezTo>
                  <a:close/>
                  <a:moveTo>
                    <a:pt x="98" y="887"/>
                  </a:moveTo>
                  <a:cubicBezTo>
                    <a:pt x="99" y="887"/>
                    <a:pt x="98" y="886"/>
                    <a:pt x="98" y="886"/>
                  </a:cubicBezTo>
                  <a:cubicBezTo>
                    <a:pt x="98" y="886"/>
                    <a:pt x="98" y="887"/>
                    <a:pt x="98" y="887"/>
                  </a:cubicBezTo>
                  <a:cubicBezTo>
                    <a:pt x="98" y="887"/>
                    <a:pt x="98" y="887"/>
                    <a:pt x="98" y="887"/>
                  </a:cubicBezTo>
                  <a:close/>
                  <a:moveTo>
                    <a:pt x="97" y="899"/>
                  </a:moveTo>
                  <a:cubicBezTo>
                    <a:pt x="97" y="899"/>
                    <a:pt x="97" y="899"/>
                    <a:pt x="97" y="899"/>
                  </a:cubicBezTo>
                  <a:cubicBezTo>
                    <a:pt x="97" y="899"/>
                    <a:pt x="97" y="899"/>
                    <a:pt x="97" y="899"/>
                  </a:cubicBezTo>
                  <a:cubicBezTo>
                    <a:pt x="97" y="900"/>
                    <a:pt x="98" y="899"/>
                    <a:pt x="97" y="899"/>
                  </a:cubicBezTo>
                  <a:close/>
                  <a:moveTo>
                    <a:pt x="97" y="900"/>
                  </a:moveTo>
                  <a:cubicBezTo>
                    <a:pt x="98" y="900"/>
                    <a:pt x="97" y="899"/>
                    <a:pt x="97" y="900"/>
                  </a:cubicBezTo>
                  <a:cubicBezTo>
                    <a:pt x="97" y="900"/>
                    <a:pt x="97" y="900"/>
                    <a:pt x="97" y="900"/>
                  </a:cubicBezTo>
                  <a:close/>
                  <a:moveTo>
                    <a:pt x="109" y="873"/>
                  </a:moveTo>
                  <a:cubicBezTo>
                    <a:pt x="109" y="872"/>
                    <a:pt x="109" y="872"/>
                    <a:pt x="109" y="872"/>
                  </a:cubicBezTo>
                  <a:cubicBezTo>
                    <a:pt x="108" y="872"/>
                    <a:pt x="108" y="873"/>
                    <a:pt x="108" y="873"/>
                  </a:cubicBezTo>
                  <a:cubicBezTo>
                    <a:pt x="108" y="873"/>
                    <a:pt x="108" y="873"/>
                    <a:pt x="108" y="873"/>
                  </a:cubicBezTo>
                  <a:cubicBezTo>
                    <a:pt x="109" y="873"/>
                    <a:pt x="109" y="873"/>
                    <a:pt x="109" y="873"/>
                  </a:cubicBezTo>
                  <a:close/>
                  <a:moveTo>
                    <a:pt x="112" y="859"/>
                  </a:moveTo>
                  <a:cubicBezTo>
                    <a:pt x="112" y="859"/>
                    <a:pt x="111" y="858"/>
                    <a:pt x="110" y="858"/>
                  </a:cubicBezTo>
                  <a:cubicBezTo>
                    <a:pt x="110" y="857"/>
                    <a:pt x="111" y="857"/>
                    <a:pt x="110" y="857"/>
                  </a:cubicBezTo>
                  <a:cubicBezTo>
                    <a:pt x="110" y="857"/>
                    <a:pt x="110" y="856"/>
                    <a:pt x="109" y="857"/>
                  </a:cubicBezTo>
                  <a:cubicBezTo>
                    <a:pt x="110" y="857"/>
                    <a:pt x="109" y="857"/>
                    <a:pt x="109" y="858"/>
                  </a:cubicBezTo>
                  <a:cubicBezTo>
                    <a:pt x="109" y="858"/>
                    <a:pt x="109" y="858"/>
                    <a:pt x="109" y="858"/>
                  </a:cubicBezTo>
                  <a:cubicBezTo>
                    <a:pt x="109" y="858"/>
                    <a:pt x="109" y="858"/>
                    <a:pt x="109" y="858"/>
                  </a:cubicBezTo>
                  <a:cubicBezTo>
                    <a:pt x="109" y="859"/>
                    <a:pt x="111" y="860"/>
                    <a:pt x="112" y="859"/>
                  </a:cubicBezTo>
                  <a:close/>
                  <a:moveTo>
                    <a:pt x="962" y="611"/>
                  </a:moveTo>
                  <a:cubicBezTo>
                    <a:pt x="962" y="612"/>
                    <a:pt x="962" y="612"/>
                    <a:pt x="963" y="613"/>
                  </a:cubicBezTo>
                  <a:cubicBezTo>
                    <a:pt x="963" y="613"/>
                    <a:pt x="963" y="613"/>
                    <a:pt x="962" y="611"/>
                  </a:cubicBezTo>
                  <a:close/>
                  <a:moveTo>
                    <a:pt x="99" y="885"/>
                  </a:moveTo>
                  <a:cubicBezTo>
                    <a:pt x="99" y="885"/>
                    <a:pt x="99" y="885"/>
                    <a:pt x="98" y="885"/>
                  </a:cubicBezTo>
                  <a:cubicBezTo>
                    <a:pt x="98" y="885"/>
                    <a:pt x="98" y="885"/>
                    <a:pt x="98" y="885"/>
                  </a:cubicBezTo>
                  <a:cubicBezTo>
                    <a:pt x="98" y="885"/>
                    <a:pt x="98" y="885"/>
                    <a:pt x="99" y="885"/>
                  </a:cubicBezTo>
                  <a:cubicBezTo>
                    <a:pt x="99" y="885"/>
                    <a:pt x="99" y="885"/>
                    <a:pt x="99" y="885"/>
                  </a:cubicBezTo>
                  <a:close/>
                  <a:moveTo>
                    <a:pt x="114" y="841"/>
                  </a:moveTo>
                  <a:cubicBezTo>
                    <a:pt x="114" y="841"/>
                    <a:pt x="114" y="840"/>
                    <a:pt x="114" y="840"/>
                  </a:cubicBezTo>
                  <a:cubicBezTo>
                    <a:pt x="114" y="840"/>
                    <a:pt x="114" y="840"/>
                    <a:pt x="113" y="840"/>
                  </a:cubicBezTo>
                  <a:cubicBezTo>
                    <a:pt x="113" y="840"/>
                    <a:pt x="113" y="841"/>
                    <a:pt x="114" y="841"/>
                  </a:cubicBezTo>
                  <a:close/>
                  <a:moveTo>
                    <a:pt x="113" y="845"/>
                  </a:moveTo>
                  <a:cubicBezTo>
                    <a:pt x="113" y="845"/>
                    <a:pt x="113" y="845"/>
                    <a:pt x="113" y="845"/>
                  </a:cubicBezTo>
                  <a:cubicBezTo>
                    <a:pt x="113" y="845"/>
                    <a:pt x="113" y="845"/>
                    <a:pt x="113" y="845"/>
                  </a:cubicBezTo>
                  <a:cubicBezTo>
                    <a:pt x="113" y="845"/>
                    <a:pt x="113" y="845"/>
                    <a:pt x="113" y="845"/>
                  </a:cubicBezTo>
                  <a:cubicBezTo>
                    <a:pt x="113" y="845"/>
                    <a:pt x="113" y="845"/>
                    <a:pt x="113" y="845"/>
                  </a:cubicBezTo>
                  <a:close/>
                  <a:moveTo>
                    <a:pt x="106" y="849"/>
                  </a:moveTo>
                  <a:cubicBezTo>
                    <a:pt x="106" y="849"/>
                    <a:pt x="106" y="849"/>
                    <a:pt x="106" y="848"/>
                  </a:cubicBezTo>
                  <a:cubicBezTo>
                    <a:pt x="106" y="849"/>
                    <a:pt x="105" y="849"/>
                    <a:pt x="105" y="849"/>
                  </a:cubicBezTo>
                  <a:cubicBezTo>
                    <a:pt x="106" y="849"/>
                    <a:pt x="106" y="849"/>
                    <a:pt x="106" y="849"/>
                  </a:cubicBezTo>
                  <a:close/>
                  <a:moveTo>
                    <a:pt x="105" y="846"/>
                  </a:moveTo>
                  <a:cubicBezTo>
                    <a:pt x="105" y="846"/>
                    <a:pt x="105" y="846"/>
                    <a:pt x="105" y="846"/>
                  </a:cubicBezTo>
                  <a:cubicBezTo>
                    <a:pt x="105" y="847"/>
                    <a:pt x="105" y="847"/>
                    <a:pt x="105" y="847"/>
                  </a:cubicBezTo>
                  <a:cubicBezTo>
                    <a:pt x="105" y="847"/>
                    <a:pt x="106" y="847"/>
                    <a:pt x="106" y="847"/>
                  </a:cubicBezTo>
                  <a:cubicBezTo>
                    <a:pt x="106" y="846"/>
                    <a:pt x="105" y="846"/>
                    <a:pt x="105" y="846"/>
                  </a:cubicBezTo>
                  <a:close/>
                  <a:moveTo>
                    <a:pt x="963" y="620"/>
                  </a:moveTo>
                  <a:cubicBezTo>
                    <a:pt x="964" y="620"/>
                    <a:pt x="964" y="620"/>
                    <a:pt x="964" y="621"/>
                  </a:cubicBezTo>
                  <a:cubicBezTo>
                    <a:pt x="963" y="619"/>
                    <a:pt x="963" y="618"/>
                    <a:pt x="962" y="618"/>
                  </a:cubicBezTo>
                  <a:cubicBezTo>
                    <a:pt x="962" y="617"/>
                    <a:pt x="962" y="617"/>
                    <a:pt x="962" y="616"/>
                  </a:cubicBezTo>
                  <a:cubicBezTo>
                    <a:pt x="961" y="615"/>
                    <a:pt x="962" y="618"/>
                    <a:pt x="963" y="619"/>
                  </a:cubicBezTo>
                  <a:cubicBezTo>
                    <a:pt x="963" y="619"/>
                    <a:pt x="963" y="620"/>
                    <a:pt x="963" y="620"/>
                  </a:cubicBezTo>
                  <a:close/>
                  <a:moveTo>
                    <a:pt x="105" y="863"/>
                  </a:moveTo>
                  <a:cubicBezTo>
                    <a:pt x="107" y="858"/>
                    <a:pt x="106" y="860"/>
                    <a:pt x="104" y="864"/>
                  </a:cubicBezTo>
                  <a:cubicBezTo>
                    <a:pt x="100" y="871"/>
                    <a:pt x="103" y="867"/>
                    <a:pt x="105" y="863"/>
                  </a:cubicBezTo>
                  <a:close/>
                  <a:moveTo>
                    <a:pt x="105" y="861"/>
                  </a:moveTo>
                  <a:cubicBezTo>
                    <a:pt x="105" y="860"/>
                    <a:pt x="104" y="862"/>
                    <a:pt x="105" y="861"/>
                  </a:cubicBezTo>
                  <a:close/>
                  <a:moveTo>
                    <a:pt x="104" y="867"/>
                  </a:moveTo>
                  <a:cubicBezTo>
                    <a:pt x="103" y="868"/>
                    <a:pt x="104" y="869"/>
                    <a:pt x="104" y="869"/>
                  </a:cubicBezTo>
                  <a:cubicBezTo>
                    <a:pt x="104" y="870"/>
                    <a:pt x="104" y="870"/>
                    <a:pt x="104" y="870"/>
                  </a:cubicBezTo>
                  <a:cubicBezTo>
                    <a:pt x="104" y="871"/>
                    <a:pt x="104" y="872"/>
                    <a:pt x="105" y="872"/>
                  </a:cubicBezTo>
                  <a:cubicBezTo>
                    <a:pt x="106" y="871"/>
                    <a:pt x="106" y="871"/>
                    <a:pt x="106" y="870"/>
                  </a:cubicBezTo>
                  <a:cubicBezTo>
                    <a:pt x="106" y="870"/>
                    <a:pt x="106" y="870"/>
                    <a:pt x="106" y="870"/>
                  </a:cubicBezTo>
                  <a:cubicBezTo>
                    <a:pt x="106" y="870"/>
                    <a:pt x="107" y="870"/>
                    <a:pt x="107" y="871"/>
                  </a:cubicBezTo>
                  <a:cubicBezTo>
                    <a:pt x="107" y="870"/>
                    <a:pt x="107" y="870"/>
                    <a:pt x="108" y="869"/>
                  </a:cubicBezTo>
                  <a:cubicBezTo>
                    <a:pt x="107" y="869"/>
                    <a:pt x="107" y="869"/>
                    <a:pt x="106" y="868"/>
                  </a:cubicBezTo>
                  <a:cubicBezTo>
                    <a:pt x="106" y="868"/>
                    <a:pt x="105" y="867"/>
                    <a:pt x="104" y="867"/>
                  </a:cubicBezTo>
                  <a:close/>
                  <a:moveTo>
                    <a:pt x="106" y="870"/>
                  </a:moveTo>
                  <a:cubicBezTo>
                    <a:pt x="106" y="870"/>
                    <a:pt x="106" y="870"/>
                    <a:pt x="106" y="870"/>
                  </a:cubicBezTo>
                  <a:cubicBezTo>
                    <a:pt x="106" y="870"/>
                    <a:pt x="106" y="870"/>
                    <a:pt x="106" y="870"/>
                  </a:cubicBezTo>
                  <a:cubicBezTo>
                    <a:pt x="106" y="870"/>
                    <a:pt x="106" y="870"/>
                    <a:pt x="106" y="870"/>
                  </a:cubicBezTo>
                  <a:close/>
                  <a:moveTo>
                    <a:pt x="99" y="889"/>
                  </a:moveTo>
                  <a:cubicBezTo>
                    <a:pt x="99" y="890"/>
                    <a:pt x="100" y="890"/>
                    <a:pt x="100" y="890"/>
                  </a:cubicBezTo>
                  <a:cubicBezTo>
                    <a:pt x="101" y="889"/>
                    <a:pt x="100" y="889"/>
                    <a:pt x="99" y="889"/>
                  </a:cubicBezTo>
                  <a:close/>
                  <a:moveTo>
                    <a:pt x="95" y="897"/>
                  </a:moveTo>
                  <a:cubicBezTo>
                    <a:pt x="96" y="896"/>
                    <a:pt x="96" y="896"/>
                    <a:pt x="96" y="896"/>
                  </a:cubicBezTo>
                  <a:cubicBezTo>
                    <a:pt x="96" y="896"/>
                    <a:pt x="95" y="896"/>
                    <a:pt x="95" y="896"/>
                  </a:cubicBezTo>
                  <a:cubicBezTo>
                    <a:pt x="95" y="896"/>
                    <a:pt x="95" y="896"/>
                    <a:pt x="95" y="896"/>
                  </a:cubicBezTo>
                  <a:cubicBezTo>
                    <a:pt x="95" y="896"/>
                    <a:pt x="95" y="897"/>
                    <a:pt x="95" y="897"/>
                  </a:cubicBezTo>
                  <a:close/>
                  <a:moveTo>
                    <a:pt x="94" y="897"/>
                  </a:moveTo>
                  <a:cubicBezTo>
                    <a:pt x="94" y="897"/>
                    <a:pt x="94" y="896"/>
                    <a:pt x="94" y="896"/>
                  </a:cubicBezTo>
                  <a:cubicBezTo>
                    <a:pt x="94" y="896"/>
                    <a:pt x="94" y="896"/>
                    <a:pt x="94" y="896"/>
                  </a:cubicBezTo>
                  <a:cubicBezTo>
                    <a:pt x="94" y="896"/>
                    <a:pt x="94" y="896"/>
                    <a:pt x="94" y="896"/>
                  </a:cubicBezTo>
                  <a:cubicBezTo>
                    <a:pt x="95" y="895"/>
                    <a:pt x="95" y="895"/>
                    <a:pt x="95" y="894"/>
                  </a:cubicBezTo>
                  <a:cubicBezTo>
                    <a:pt x="95" y="894"/>
                    <a:pt x="95" y="895"/>
                    <a:pt x="94" y="895"/>
                  </a:cubicBezTo>
                  <a:cubicBezTo>
                    <a:pt x="94" y="894"/>
                    <a:pt x="93" y="894"/>
                    <a:pt x="93" y="894"/>
                  </a:cubicBezTo>
                  <a:cubicBezTo>
                    <a:pt x="93" y="895"/>
                    <a:pt x="93" y="895"/>
                    <a:pt x="94" y="896"/>
                  </a:cubicBezTo>
                  <a:cubicBezTo>
                    <a:pt x="93" y="897"/>
                    <a:pt x="93" y="897"/>
                    <a:pt x="94" y="897"/>
                  </a:cubicBezTo>
                  <a:close/>
                  <a:moveTo>
                    <a:pt x="91" y="894"/>
                  </a:moveTo>
                  <a:cubicBezTo>
                    <a:pt x="91" y="894"/>
                    <a:pt x="91" y="894"/>
                    <a:pt x="91" y="894"/>
                  </a:cubicBezTo>
                  <a:cubicBezTo>
                    <a:pt x="92" y="894"/>
                    <a:pt x="91" y="893"/>
                    <a:pt x="91" y="894"/>
                  </a:cubicBezTo>
                  <a:close/>
                  <a:moveTo>
                    <a:pt x="92" y="899"/>
                  </a:moveTo>
                  <a:cubicBezTo>
                    <a:pt x="92" y="899"/>
                    <a:pt x="92" y="900"/>
                    <a:pt x="92" y="900"/>
                  </a:cubicBezTo>
                  <a:cubicBezTo>
                    <a:pt x="93" y="900"/>
                    <a:pt x="92" y="898"/>
                    <a:pt x="92" y="899"/>
                  </a:cubicBezTo>
                  <a:close/>
                  <a:moveTo>
                    <a:pt x="92" y="899"/>
                  </a:moveTo>
                  <a:cubicBezTo>
                    <a:pt x="93" y="898"/>
                    <a:pt x="92" y="897"/>
                    <a:pt x="91" y="898"/>
                  </a:cubicBezTo>
                  <a:cubicBezTo>
                    <a:pt x="91" y="898"/>
                    <a:pt x="92" y="898"/>
                    <a:pt x="92" y="899"/>
                  </a:cubicBezTo>
                  <a:close/>
                  <a:moveTo>
                    <a:pt x="96" y="890"/>
                  </a:moveTo>
                  <a:cubicBezTo>
                    <a:pt x="95" y="890"/>
                    <a:pt x="95" y="889"/>
                    <a:pt x="95" y="889"/>
                  </a:cubicBezTo>
                  <a:cubicBezTo>
                    <a:pt x="94" y="889"/>
                    <a:pt x="95" y="891"/>
                    <a:pt x="96" y="891"/>
                  </a:cubicBezTo>
                  <a:cubicBezTo>
                    <a:pt x="96" y="891"/>
                    <a:pt x="96" y="890"/>
                    <a:pt x="96" y="890"/>
                  </a:cubicBezTo>
                  <a:close/>
                  <a:moveTo>
                    <a:pt x="96" y="902"/>
                  </a:moveTo>
                  <a:cubicBezTo>
                    <a:pt x="95" y="902"/>
                    <a:pt x="95" y="900"/>
                    <a:pt x="94" y="901"/>
                  </a:cubicBezTo>
                  <a:cubicBezTo>
                    <a:pt x="95" y="901"/>
                    <a:pt x="95" y="903"/>
                    <a:pt x="96" y="902"/>
                  </a:cubicBezTo>
                  <a:close/>
                  <a:moveTo>
                    <a:pt x="94" y="882"/>
                  </a:moveTo>
                  <a:cubicBezTo>
                    <a:pt x="94" y="882"/>
                    <a:pt x="94" y="882"/>
                    <a:pt x="94" y="882"/>
                  </a:cubicBezTo>
                  <a:cubicBezTo>
                    <a:pt x="95" y="882"/>
                    <a:pt x="95" y="882"/>
                    <a:pt x="95" y="882"/>
                  </a:cubicBezTo>
                  <a:cubicBezTo>
                    <a:pt x="95" y="882"/>
                    <a:pt x="94" y="882"/>
                    <a:pt x="94" y="881"/>
                  </a:cubicBezTo>
                  <a:cubicBezTo>
                    <a:pt x="94" y="882"/>
                    <a:pt x="94" y="882"/>
                    <a:pt x="94" y="882"/>
                  </a:cubicBezTo>
                  <a:close/>
                  <a:moveTo>
                    <a:pt x="95" y="903"/>
                  </a:moveTo>
                  <a:cubicBezTo>
                    <a:pt x="95" y="902"/>
                    <a:pt x="95" y="902"/>
                    <a:pt x="94" y="902"/>
                  </a:cubicBezTo>
                  <a:cubicBezTo>
                    <a:pt x="93" y="903"/>
                    <a:pt x="95" y="903"/>
                    <a:pt x="95" y="903"/>
                  </a:cubicBezTo>
                  <a:close/>
                  <a:moveTo>
                    <a:pt x="93" y="907"/>
                  </a:moveTo>
                  <a:cubicBezTo>
                    <a:pt x="93" y="908"/>
                    <a:pt x="94" y="908"/>
                    <a:pt x="94" y="908"/>
                  </a:cubicBezTo>
                  <a:cubicBezTo>
                    <a:pt x="94" y="907"/>
                    <a:pt x="94" y="907"/>
                    <a:pt x="93" y="907"/>
                  </a:cubicBezTo>
                  <a:close/>
                  <a:moveTo>
                    <a:pt x="95" y="904"/>
                  </a:moveTo>
                  <a:cubicBezTo>
                    <a:pt x="95" y="904"/>
                    <a:pt x="96" y="903"/>
                    <a:pt x="95" y="903"/>
                  </a:cubicBezTo>
                  <a:cubicBezTo>
                    <a:pt x="95" y="904"/>
                    <a:pt x="94" y="903"/>
                    <a:pt x="94" y="904"/>
                  </a:cubicBezTo>
                  <a:cubicBezTo>
                    <a:pt x="94" y="904"/>
                    <a:pt x="94" y="904"/>
                    <a:pt x="95" y="904"/>
                  </a:cubicBezTo>
                  <a:close/>
                  <a:moveTo>
                    <a:pt x="92" y="889"/>
                  </a:moveTo>
                  <a:cubicBezTo>
                    <a:pt x="92" y="889"/>
                    <a:pt x="93" y="889"/>
                    <a:pt x="93" y="889"/>
                  </a:cubicBezTo>
                  <a:cubicBezTo>
                    <a:pt x="93" y="889"/>
                    <a:pt x="92" y="889"/>
                    <a:pt x="92" y="888"/>
                  </a:cubicBezTo>
                  <a:cubicBezTo>
                    <a:pt x="92" y="888"/>
                    <a:pt x="92" y="889"/>
                    <a:pt x="92" y="889"/>
                  </a:cubicBezTo>
                  <a:cubicBezTo>
                    <a:pt x="92" y="889"/>
                    <a:pt x="92" y="889"/>
                    <a:pt x="92" y="889"/>
                  </a:cubicBezTo>
                  <a:close/>
                  <a:moveTo>
                    <a:pt x="90" y="900"/>
                  </a:moveTo>
                  <a:cubicBezTo>
                    <a:pt x="90" y="900"/>
                    <a:pt x="90" y="900"/>
                    <a:pt x="90" y="900"/>
                  </a:cubicBezTo>
                  <a:cubicBezTo>
                    <a:pt x="91" y="900"/>
                    <a:pt x="91" y="900"/>
                    <a:pt x="91" y="900"/>
                  </a:cubicBezTo>
                  <a:cubicBezTo>
                    <a:pt x="91" y="900"/>
                    <a:pt x="90" y="900"/>
                    <a:pt x="90" y="899"/>
                  </a:cubicBezTo>
                  <a:cubicBezTo>
                    <a:pt x="90" y="900"/>
                    <a:pt x="90" y="900"/>
                    <a:pt x="90" y="900"/>
                  </a:cubicBezTo>
                  <a:close/>
                  <a:moveTo>
                    <a:pt x="91" y="883"/>
                  </a:moveTo>
                  <a:cubicBezTo>
                    <a:pt x="91" y="883"/>
                    <a:pt x="91" y="883"/>
                    <a:pt x="91" y="883"/>
                  </a:cubicBezTo>
                  <a:cubicBezTo>
                    <a:pt x="91" y="884"/>
                    <a:pt x="92" y="883"/>
                    <a:pt x="91" y="883"/>
                  </a:cubicBezTo>
                  <a:close/>
                  <a:moveTo>
                    <a:pt x="97" y="899"/>
                  </a:moveTo>
                  <a:cubicBezTo>
                    <a:pt x="96" y="899"/>
                    <a:pt x="96" y="899"/>
                    <a:pt x="96" y="899"/>
                  </a:cubicBezTo>
                  <a:cubicBezTo>
                    <a:pt x="96" y="899"/>
                    <a:pt x="96" y="898"/>
                    <a:pt x="96" y="898"/>
                  </a:cubicBezTo>
                  <a:cubicBezTo>
                    <a:pt x="96" y="898"/>
                    <a:pt x="96" y="898"/>
                    <a:pt x="96" y="898"/>
                  </a:cubicBezTo>
                  <a:cubicBezTo>
                    <a:pt x="96" y="898"/>
                    <a:pt x="96" y="898"/>
                    <a:pt x="96" y="898"/>
                  </a:cubicBezTo>
                  <a:cubicBezTo>
                    <a:pt x="96" y="898"/>
                    <a:pt x="96" y="898"/>
                    <a:pt x="96" y="898"/>
                  </a:cubicBezTo>
                  <a:cubicBezTo>
                    <a:pt x="96" y="898"/>
                    <a:pt x="96" y="898"/>
                    <a:pt x="96" y="898"/>
                  </a:cubicBezTo>
                  <a:cubicBezTo>
                    <a:pt x="95" y="898"/>
                    <a:pt x="95" y="897"/>
                    <a:pt x="94" y="898"/>
                  </a:cubicBezTo>
                  <a:cubicBezTo>
                    <a:pt x="95" y="898"/>
                    <a:pt x="95" y="898"/>
                    <a:pt x="95" y="899"/>
                  </a:cubicBezTo>
                  <a:cubicBezTo>
                    <a:pt x="95" y="899"/>
                    <a:pt x="95" y="899"/>
                    <a:pt x="95" y="899"/>
                  </a:cubicBezTo>
                  <a:cubicBezTo>
                    <a:pt x="95" y="899"/>
                    <a:pt x="94" y="898"/>
                    <a:pt x="93" y="899"/>
                  </a:cubicBezTo>
                  <a:cubicBezTo>
                    <a:pt x="94" y="900"/>
                    <a:pt x="95" y="900"/>
                    <a:pt x="95" y="900"/>
                  </a:cubicBezTo>
                  <a:cubicBezTo>
                    <a:pt x="96" y="900"/>
                    <a:pt x="97" y="900"/>
                    <a:pt x="97" y="899"/>
                  </a:cubicBezTo>
                  <a:close/>
                  <a:moveTo>
                    <a:pt x="91" y="889"/>
                  </a:moveTo>
                  <a:cubicBezTo>
                    <a:pt x="91" y="889"/>
                    <a:pt x="92" y="888"/>
                    <a:pt x="91" y="888"/>
                  </a:cubicBezTo>
                  <a:cubicBezTo>
                    <a:pt x="91" y="888"/>
                    <a:pt x="91" y="889"/>
                    <a:pt x="91" y="889"/>
                  </a:cubicBezTo>
                  <a:close/>
                  <a:moveTo>
                    <a:pt x="91" y="895"/>
                  </a:moveTo>
                  <a:cubicBezTo>
                    <a:pt x="91" y="894"/>
                    <a:pt x="90" y="894"/>
                    <a:pt x="90" y="894"/>
                  </a:cubicBezTo>
                  <a:cubicBezTo>
                    <a:pt x="90" y="895"/>
                    <a:pt x="91" y="896"/>
                    <a:pt x="91" y="895"/>
                  </a:cubicBezTo>
                  <a:close/>
                  <a:moveTo>
                    <a:pt x="96" y="904"/>
                  </a:moveTo>
                  <a:cubicBezTo>
                    <a:pt x="96" y="905"/>
                    <a:pt x="97" y="903"/>
                    <a:pt x="96" y="904"/>
                  </a:cubicBezTo>
                  <a:cubicBezTo>
                    <a:pt x="96" y="904"/>
                    <a:pt x="96" y="904"/>
                    <a:pt x="96" y="904"/>
                  </a:cubicBezTo>
                  <a:close/>
                  <a:moveTo>
                    <a:pt x="93" y="883"/>
                  </a:moveTo>
                  <a:cubicBezTo>
                    <a:pt x="93" y="883"/>
                    <a:pt x="93" y="883"/>
                    <a:pt x="93" y="883"/>
                  </a:cubicBezTo>
                  <a:cubicBezTo>
                    <a:pt x="93" y="883"/>
                    <a:pt x="93" y="884"/>
                    <a:pt x="93" y="884"/>
                  </a:cubicBezTo>
                  <a:cubicBezTo>
                    <a:pt x="93" y="884"/>
                    <a:pt x="93" y="883"/>
                    <a:pt x="93" y="883"/>
                  </a:cubicBezTo>
                  <a:close/>
                  <a:moveTo>
                    <a:pt x="91" y="882"/>
                  </a:moveTo>
                  <a:cubicBezTo>
                    <a:pt x="91" y="882"/>
                    <a:pt x="91" y="882"/>
                    <a:pt x="91" y="882"/>
                  </a:cubicBezTo>
                  <a:cubicBezTo>
                    <a:pt x="91" y="882"/>
                    <a:pt x="91" y="882"/>
                    <a:pt x="91" y="881"/>
                  </a:cubicBezTo>
                  <a:cubicBezTo>
                    <a:pt x="91" y="881"/>
                    <a:pt x="91" y="881"/>
                    <a:pt x="91" y="881"/>
                  </a:cubicBezTo>
                  <a:cubicBezTo>
                    <a:pt x="91" y="881"/>
                    <a:pt x="91" y="881"/>
                    <a:pt x="91" y="882"/>
                  </a:cubicBezTo>
                  <a:close/>
                  <a:moveTo>
                    <a:pt x="92" y="887"/>
                  </a:moveTo>
                  <a:cubicBezTo>
                    <a:pt x="92" y="887"/>
                    <a:pt x="93" y="888"/>
                    <a:pt x="93" y="887"/>
                  </a:cubicBezTo>
                  <a:cubicBezTo>
                    <a:pt x="93" y="887"/>
                    <a:pt x="92" y="886"/>
                    <a:pt x="92" y="887"/>
                  </a:cubicBezTo>
                  <a:close/>
                  <a:moveTo>
                    <a:pt x="90" y="893"/>
                  </a:moveTo>
                  <a:cubicBezTo>
                    <a:pt x="91" y="893"/>
                    <a:pt x="91" y="892"/>
                    <a:pt x="91" y="892"/>
                  </a:cubicBezTo>
                  <a:cubicBezTo>
                    <a:pt x="91" y="892"/>
                    <a:pt x="92" y="893"/>
                    <a:pt x="92" y="893"/>
                  </a:cubicBezTo>
                  <a:cubicBezTo>
                    <a:pt x="92" y="892"/>
                    <a:pt x="92" y="891"/>
                    <a:pt x="92" y="891"/>
                  </a:cubicBezTo>
                  <a:cubicBezTo>
                    <a:pt x="92" y="892"/>
                    <a:pt x="91" y="892"/>
                    <a:pt x="91" y="892"/>
                  </a:cubicBezTo>
                  <a:cubicBezTo>
                    <a:pt x="91" y="892"/>
                    <a:pt x="91" y="892"/>
                    <a:pt x="91" y="892"/>
                  </a:cubicBezTo>
                  <a:cubicBezTo>
                    <a:pt x="90" y="892"/>
                    <a:pt x="90" y="892"/>
                    <a:pt x="90" y="893"/>
                  </a:cubicBezTo>
                  <a:close/>
                  <a:moveTo>
                    <a:pt x="103" y="844"/>
                  </a:moveTo>
                  <a:cubicBezTo>
                    <a:pt x="103" y="843"/>
                    <a:pt x="102" y="842"/>
                    <a:pt x="102" y="843"/>
                  </a:cubicBezTo>
                  <a:cubicBezTo>
                    <a:pt x="102" y="844"/>
                    <a:pt x="102" y="844"/>
                    <a:pt x="103" y="844"/>
                  </a:cubicBezTo>
                  <a:close/>
                  <a:moveTo>
                    <a:pt x="95" y="841"/>
                  </a:moveTo>
                  <a:cubicBezTo>
                    <a:pt x="94" y="841"/>
                    <a:pt x="95" y="840"/>
                    <a:pt x="94" y="840"/>
                  </a:cubicBezTo>
                  <a:cubicBezTo>
                    <a:pt x="93" y="840"/>
                    <a:pt x="94" y="841"/>
                    <a:pt x="95" y="841"/>
                  </a:cubicBezTo>
                  <a:close/>
                  <a:moveTo>
                    <a:pt x="92" y="858"/>
                  </a:moveTo>
                  <a:cubicBezTo>
                    <a:pt x="92" y="858"/>
                    <a:pt x="91" y="857"/>
                    <a:pt x="91" y="858"/>
                  </a:cubicBezTo>
                  <a:cubicBezTo>
                    <a:pt x="91" y="858"/>
                    <a:pt x="92" y="859"/>
                    <a:pt x="92" y="858"/>
                  </a:cubicBezTo>
                  <a:close/>
                  <a:moveTo>
                    <a:pt x="93" y="856"/>
                  </a:moveTo>
                  <a:cubicBezTo>
                    <a:pt x="93" y="856"/>
                    <a:pt x="93" y="857"/>
                    <a:pt x="93" y="857"/>
                  </a:cubicBezTo>
                  <a:cubicBezTo>
                    <a:pt x="94" y="857"/>
                    <a:pt x="94" y="856"/>
                    <a:pt x="93" y="856"/>
                  </a:cubicBezTo>
                  <a:close/>
                  <a:moveTo>
                    <a:pt x="91" y="850"/>
                  </a:moveTo>
                  <a:cubicBezTo>
                    <a:pt x="92" y="849"/>
                    <a:pt x="90" y="848"/>
                    <a:pt x="90" y="849"/>
                  </a:cubicBezTo>
                  <a:cubicBezTo>
                    <a:pt x="90" y="850"/>
                    <a:pt x="90" y="850"/>
                    <a:pt x="91" y="850"/>
                  </a:cubicBezTo>
                  <a:close/>
                  <a:moveTo>
                    <a:pt x="93" y="852"/>
                  </a:moveTo>
                  <a:cubicBezTo>
                    <a:pt x="94" y="853"/>
                    <a:pt x="94" y="853"/>
                    <a:pt x="94" y="853"/>
                  </a:cubicBezTo>
                  <a:cubicBezTo>
                    <a:pt x="94" y="852"/>
                    <a:pt x="93" y="852"/>
                    <a:pt x="93" y="852"/>
                  </a:cubicBezTo>
                  <a:cubicBezTo>
                    <a:pt x="93" y="852"/>
                    <a:pt x="93" y="852"/>
                    <a:pt x="93" y="852"/>
                  </a:cubicBezTo>
                  <a:close/>
                  <a:moveTo>
                    <a:pt x="91" y="850"/>
                  </a:moveTo>
                  <a:cubicBezTo>
                    <a:pt x="91" y="850"/>
                    <a:pt x="91" y="850"/>
                    <a:pt x="91" y="850"/>
                  </a:cubicBezTo>
                  <a:cubicBezTo>
                    <a:pt x="91" y="850"/>
                    <a:pt x="91" y="851"/>
                    <a:pt x="91" y="851"/>
                  </a:cubicBezTo>
                  <a:cubicBezTo>
                    <a:pt x="91" y="851"/>
                    <a:pt x="91" y="851"/>
                    <a:pt x="91" y="851"/>
                  </a:cubicBezTo>
                  <a:cubicBezTo>
                    <a:pt x="91" y="851"/>
                    <a:pt x="91" y="850"/>
                    <a:pt x="91" y="850"/>
                  </a:cubicBezTo>
                  <a:cubicBezTo>
                    <a:pt x="91" y="850"/>
                    <a:pt x="91" y="850"/>
                    <a:pt x="91" y="850"/>
                  </a:cubicBezTo>
                  <a:close/>
                  <a:moveTo>
                    <a:pt x="85" y="880"/>
                  </a:moveTo>
                  <a:cubicBezTo>
                    <a:pt x="84" y="880"/>
                    <a:pt x="84" y="880"/>
                    <a:pt x="84" y="880"/>
                  </a:cubicBezTo>
                  <a:cubicBezTo>
                    <a:pt x="84" y="880"/>
                    <a:pt x="83" y="880"/>
                    <a:pt x="83" y="881"/>
                  </a:cubicBezTo>
                  <a:cubicBezTo>
                    <a:pt x="83" y="881"/>
                    <a:pt x="83" y="881"/>
                    <a:pt x="84" y="880"/>
                  </a:cubicBezTo>
                  <a:cubicBezTo>
                    <a:pt x="84" y="880"/>
                    <a:pt x="84" y="881"/>
                    <a:pt x="85" y="880"/>
                  </a:cubicBezTo>
                  <a:close/>
                  <a:moveTo>
                    <a:pt x="86" y="877"/>
                  </a:moveTo>
                  <a:cubicBezTo>
                    <a:pt x="86" y="877"/>
                    <a:pt x="86" y="876"/>
                    <a:pt x="86" y="876"/>
                  </a:cubicBezTo>
                  <a:cubicBezTo>
                    <a:pt x="85" y="876"/>
                    <a:pt x="85" y="876"/>
                    <a:pt x="85" y="876"/>
                  </a:cubicBezTo>
                  <a:cubicBezTo>
                    <a:pt x="85" y="877"/>
                    <a:pt x="85" y="877"/>
                    <a:pt x="86" y="877"/>
                  </a:cubicBezTo>
                  <a:close/>
                  <a:moveTo>
                    <a:pt x="85" y="864"/>
                  </a:moveTo>
                  <a:cubicBezTo>
                    <a:pt x="85" y="864"/>
                    <a:pt x="85" y="863"/>
                    <a:pt x="84" y="864"/>
                  </a:cubicBezTo>
                  <a:cubicBezTo>
                    <a:pt x="86" y="865"/>
                    <a:pt x="87" y="866"/>
                    <a:pt x="89" y="866"/>
                  </a:cubicBezTo>
                  <a:cubicBezTo>
                    <a:pt x="89" y="866"/>
                    <a:pt x="89" y="866"/>
                    <a:pt x="90" y="866"/>
                  </a:cubicBezTo>
                  <a:cubicBezTo>
                    <a:pt x="90" y="866"/>
                    <a:pt x="90" y="866"/>
                    <a:pt x="91" y="866"/>
                  </a:cubicBezTo>
                  <a:cubicBezTo>
                    <a:pt x="91" y="866"/>
                    <a:pt x="92" y="867"/>
                    <a:pt x="92" y="867"/>
                  </a:cubicBezTo>
                  <a:cubicBezTo>
                    <a:pt x="92" y="867"/>
                    <a:pt x="92" y="866"/>
                    <a:pt x="92" y="866"/>
                  </a:cubicBezTo>
                  <a:cubicBezTo>
                    <a:pt x="93" y="866"/>
                    <a:pt x="94" y="867"/>
                    <a:pt x="94" y="866"/>
                  </a:cubicBezTo>
                  <a:cubicBezTo>
                    <a:pt x="93" y="866"/>
                    <a:pt x="92" y="866"/>
                    <a:pt x="91" y="866"/>
                  </a:cubicBezTo>
                  <a:cubicBezTo>
                    <a:pt x="91" y="866"/>
                    <a:pt x="90" y="866"/>
                    <a:pt x="90" y="865"/>
                  </a:cubicBezTo>
                  <a:cubicBezTo>
                    <a:pt x="90" y="865"/>
                    <a:pt x="90" y="866"/>
                    <a:pt x="89" y="866"/>
                  </a:cubicBezTo>
                  <a:cubicBezTo>
                    <a:pt x="89" y="866"/>
                    <a:pt x="89" y="865"/>
                    <a:pt x="89" y="865"/>
                  </a:cubicBezTo>
                  <a:cubicBezTo>
                    <a:pt x="87" y="865"/>
                    <a:pt x="86" y="865"/>
                    <a:pt x="85" y="864"/>
                  </a:cubicBezTo>
                  <a:close/>
                  <a:moveTo>
                    <a:pt x="968" y="633"/>
                  </a:moveTo>
                  <a:cubicBezTo>
                    <a:pt x="970" y="635"/>
                    <a:pt x="970" y="635"/>
                    <a:pt x="970" y="634"/>
                  </a:cubicBezTo>
                  <a:cubicBezTo>
                    <a:pt x="968" y="631"/>
                    <a:pt x="969" y="633"/>
                    <a:pt x="968" y="633"/>
                  </a:cubicBezTo>
                  <a:close/>
                  <a:moveTo>
                    <a:pt x="77" y="933"/>
                  </a:moveTo>
                  <a:cubicBezTo>
                    <a:pt x="77" y="933"/>
                    <a:pt x="76" y="932"/>
                    <a:pt x="76" y="933"/>
                  </a:cubicBezTo>
                  <a:cubicBezTo>
                    <a:pt x="76" y="933"/>
                    <a:pt x="76" y="933"/>
                    <a:pt x="76" y="933"/>
                  </a:cubicBezTo>
                  <a:cubicBezTo>
                    <a:pt x="77" y="933"/>
                    <a:pt x="77" y="933"/>
                    <a:pt x="77" y="933"/>
                  </a:cubicBezTo>
                  <a:close/>
                  <a:moveTo>
                    <a:pt x="104" y="824"/>
                  </a:moveTo>
                  <a:cubicBezTo>
                    <a:pt x="104" y="823"/>
                    <a:pt x="104" y="823"/>
                    <a:pt x="103" y="822"/>
                  </a:cubicBezTo>
                  <a:cubicBezTo>
                    <a:pt x="103" y="823"/>
                    <a:pt x="103" y="823"/>
                    <a:pt x="103" y="823"/>
                  </a:cubicBezTo>
                  <a:cubicBezTo>
                    <a:pt x="103" y="824"/>
                    <a:pt x="103" y="824"/>
                    <a:pt x="104" y="824"/>
                  </a:cubicBezTo>
                  <a:close/>
                  <a:moveTo>
                    <a:pt x="96" y="838"/>
                  </a:moveTo>
                  <a:cubicBezTo>
                    <a:pt x="96" y="837"/>
                    <a:pt x="95" y="836"/>
                    <a:pt x="94" y="837"/>
                  </a:cubicBezTo>
                  <a:cubicBezTo>
                    <a:pt x="94" y="838"/>
                    <a:pt x="95" y="839"/>
                    <a:pt x="96" y="838"/>
                  </a:cubicBezTo>
                  <a:close/>
                  <a:moveTo>
                    <a:pt x="102" y="820"/>
                  </a:moveTo>
                  <a:cubicBezTo>
                    <a:pt x="102" y="820"/>
                    <a:pt x="102" y="820"/>
                    <a:pt x="102" y="820"/>
                  </a:cubicBezTo>
                  <a:cubicBezTo>
                    <a:pt x="101" y="820"/>
                    <a:pt x="101" y="820"/>
                    <a:pt x="101" y="820"/>
                  </a:cubicBezTo>
                  <a:cubicBezTo>
                    <a:pt x="101" y="820"/>
                    <a:pt x="101" y="821"/>
                    <a:pt x="101" y="821"/>
                  </a:cubicBezTo>
                  <a:cubicBezTo>
                    <a:pt x="102" y="821"/>
                    <a:pt x="102" y="821"/>
                    <a:pt x="102" y="820"/>
                  </a:cubicBezTo>
                  <a:close/>
                  <a:moveTo>
                    <a:pt x="99" y="843"/>
                  </a:moveTo>
                  <a:cubicBezTo>
                    <a:pt x="99" y="842"/>
                    <a:pt x="99" y="842"/>
                    <a:pt x="99" y="842"/>
                  </a:cubicBezTo>
                  <a:cubicBezTo>
                    <a:pt x="98" y="842"/>
                    <a:pt x="99" y="843"/>
                    <a:pt x="99" y="843"/>
                  </a:cubicBezTo>
                  <a:close/>
                  <a:moveTo>
                    <a:pt x="83" y="886"/>
                  </a:moveTo>
                  <a:cubicBezTo>
                    <a:pt x="83" y="886"/>
                    <a:pt x="84" y="886"/>
                    <a:pt x="84" y="886"/>
                  </a:cubicBezTo>
                  <a:cubicBezTo>
                    <a:pt x="84" y="886"/>
                    <a:pt x="84" y="886"/>
                    <a:pt x="84" y="886"/>
                  </a:cubicBezTo>
                  <a:cubicBezTo>
                    <a:pt x="84" y="886"/>
                    <a:pt x="84" y="886"/>
                    <a:pt x="84" y="886"/>
                  </a:cubicBezTo>
                  <a:cubicBezTo>
                    <a:pt x="84" y="886"/>
                    <a:pt x="83" y="886"/>
                    <a:pt x="83" y="886"/>
                  </a:cubicBezTo>
                  <a:close/>
                  <a:moveTo>
                    <a:pt x="960" y="650"/>
                  </a:moveTo>
                  <a:cubicBezTo>
                    <a:pt x="960" y="649"/>
                    <a:pt x="960" y="649"/>
                    <a:pt x="959" y="648"/>
                  </a:cubicBezTo>
                  <a:cubicBezTo>
                    <a:pt x="959" y="648"/>
                    <a:pt x="959" y="648"/>
                    <a:pt x="959" y="647"/>
                  </a:cubicBezTo>
                  <a:cubicBezTo>
                    <a:pt x="959" y="647"/>
                    <a:pt x="958" y="647"/>
                    <a:pt x="959" y="647"/>
                  </a:cubicBezTo>
                  <a:cubicBezTo>
                    <a:pt x="958" y="647"/>
                    <a:pt x="961" y="653"/>
                    <a:pt x="960" y="650"/>
                  </a:cubicBezTo>
                  <a:close/>
                  <a:moveTo>
                    <a:pt x="101" y="840"/>
                  </a:moveTo>
                  <a:cubicBezTo>
                    <a:pt x="101" y="839"/>
                    <a:pt x="100" y="838"/>
                    <a:pt x="99" y="839"/>
                  </a:cubicBezTo>
                  <a:cubicBezTo>
                    <a:pt x="99" y="840"/>
                    <a:pt x="100" y="841"/>
                    <a:pt x="101" y="840"/>
                  </a:cubicBezTo>
                  <a:close/>
                  <a:moveTo>
                    <a:pt x="97" y="870"/>
                  </a:moveTo>
                  <a:cubicBezTo>
                    <a:pt x="97" y="869"/>
                    <a:pt x="96" y="870"/>
                    <a:pt x="97" y="870"/>
                  </a:cubicBezTo>
                  <a:close/>
                  <a:moveTo>
                    <a:pt x="95" y="876"/>
                  </a:moveTo>
                  <a:cubicBezTo>
                    <a:pt x="95" y="876"/>
                    <a:pt x="95" y="876"/>
                    <a:pt x="96" y="875"/>
                  </a:cubicBezTo>
                  <a:cubicBezTo>
                    <a:pt x="96" y="875"/>
                    <a:pt x="96" y="874"/>
                    <a:pt x="97" y="873"/>
                  </a:cubicBezTo>
                  <a:cubicBezTo>
                    <a:pt x="96" y="873"/>
                    <a:pt x="96" y="874"/>
                    <a:pt x="96" y="874"/>
                  </a:cubicBezTo>
                  <a:cubicBezTo>
                    <a:pt x="96" y="875"/>
                    <a:pt x="95" y="875"/>
                    <a:pt x="95" y="876"/>
                  </a:cubicBezTo>
                  <a:close/>
                  <a:moveTo>
                    <a:pt x="97" y="843"/>
                  </a:moveTo>
                  <a:cubicBezTo>
                    <a:pt x="97" y="843"/>
                    <a:pt x="97" y="843"/>
                    <a:pt x="97" y="843"/>
                  </a:cubicBezTo>
                  <a:cubicBezTo>
                    <a:pt x="97" y="843"/>
                    <a:pt x="97" y="843"/>
                    <a:pt x="97" y="843"/>
                  </a:cubicBezTo>
                  <a:cubicBezTo>
                    <a:pt x="97" y="843"/>
                    <a:pt x="97" y="843"/>
                    <a:pt x="97" y="843"/>
                  </a:cubicBezTo>
                  <a:cubicBezTo>
                    <a:pt x="97" y="843"/>
                    <a:pt x="97" y="843"/>
                    <a:pt x="97" y="843"/>
                  </a:cubicBezTo>
                  <a:close/>
                  <a:moveTo>
                    <a:pt x="99" y="815"/>
                  </a:moveTo>
                  <a:cubicBezTo>
                    <a:pt x="98" y="815"/>
                    <a:pt x="98" y="815"/>
                    <a:pt x="98" y="815"/>
                  </a:cubicBezTo>
                  <a:cubicBezTo>
                    <a:pt x="97" y="815"/>
                    <a:pt x="98" y="816"/>
                    <a:pt x="99" y="815"/>
                  </a:cubicBezTo>
                  <a:close/>
                  <a:moveTo>
                    <a:pt x="98" y="835"/>
                  </a:move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8" y="835"/>
                  </a:cubicBezTo>
                  <a:close/>
                  <a:moveTo>
                    <a:pt x="963" y="649"/>
                  </a:moveTo>
                  <a:cubicBezTo>
                    <a:pt x="963" y="650"/>
                    <a:pt x="964" y="651"/>
                    <a:pt x="964" y="652"/>
                  </a:cubicBezTo>
                  <a:cubicBezTo>
                    <a:pt x="964" y="651"/>
                    <a:pt x="965" y="652"/>
                    <a:pt x="964" y="649"/>
                  </a:cubicBezTo>
                  <a:cubicBezTo>
                    <a:pt x="965" y="651"/>
                    <a:pt x="965" y="650"/>
                    <a:pt x="966" y="651"/>
                  </a:cubicBezTo>
                  <a:cubicBezTo>
                    <a:pt x="966" y="651"/>
                    <a:pt x="966" y="651"/>
                    <a:pt x="966" y="651"/>
                  </a:cubicBezTo>
                  <a:cubicBezTo>
                    <a:pt x="966" y="651"/>
                    <a:pt x="966" y="651"/>
                    <a:pt x="966" y="652"/>
                  </a:cubicBezTo>
                  <a:cubicBezTo>
                    <a:pt x="963" y="645"/>
                    <a:pt x="962" y="644"/>
                    <a:pt x="963" y="647"/>
                  </a:cubicBezTo>
                  <a:cubicBezTo>
                    <a:pt x="963" y="647"/>
                    <a:pt x="963" y="647"/>
                    <a:pt x="963" y="646"/>
                  </a:cubicBezTo>
                  <a:cubicBezTo>
                    <a:pt x="962" y="645"/>
                    <a:pt x="962" y="645"/>
                    <a:pt x="962" y="645"/>
                  </a:cubicBezTo>
                  <a:cubicBezTo>
                    <a:pt x="962" y="644"/>
                    <a:pt x="962" y="644"/>
                    <a:pt x="962" y="644"/>
                  </a:cubicBezTo>
                  <a:cubicBezTo>
                    <a:pt x="960" y="642"/>
                    <a:pt x="960" y="642"/>
                    <a:pt x="959" y="641"/>
                  </a:cubicBezTo>
                  <a:cubicBezTo>
                    <a:pt x="960" y="643"/>
                    <a:pt x="960" y="644"/>
                    <a:pt x="961" y="644"/>
                  </a:cubicBezTo>
                  <a:cubicBezTo>
                    <a:pt x="961" y="645"/>
                    <a:pt x="962" y="646"/>
                    <a:pt x="963" y="648"/>
                  </a:cubicBezTo>
                  <a:cubicBezTo>
                    <a:pt x="963" y="648"/>
                    <a:pt x="962" y="648"/>
                    <a:pt x="961" y="646"/>
                  </a:cubicBezTo>
                  <a:cubicBezTo>
                    <a:pt x="960" y="646"/>
                    <a:pt x="960" y="645"/>
                    <a:pt x="960" y="645"/>
                  </a:cubicBezTo>
                  <a:cubicBezTo>
                    <a:pt x="960" y="644"/>
                    <a:pt x="960" y="645"/>
                    <a:pt x="961" y="647"/>
                  </a:cubicBezTo>
                  <a:cubicBezTo>
                    <a:pt x="962" y="648"/>
                    <a:pt x="962" y="649"/>
                    <a:pt x="963" y="649"/>
                  </a:cubicBezTo>
                  <a:close/>
                  <a:moveTo>
                    <a:pt x="86" y="846"/>
                  </a:moveTo>
                  <a:cubicBezTo>
                    <a:pt x="87" y="846"/>
                    <a:pt x="87" y="846"/>
                    <a:pt x="87" y="846"/>
                  </a:cubicBezTo>
                  <a:cubicBezTo>
                    <a:pt x="87" y="846"/>
                    <a:pt x="87" y="846"/>
                    <a:pt x="87" y="846"/>
                  </a:cubicBezTo>
                  <a:cubicBezTo>
                    <a:pt x="87" y="846"/>
                    <a:pt x="87" y="846"/>
                    <a:pt x="87" y="846"/>
                  </a:cubicBezTo>
                  <a:lnTo>
                    <a:pt x="86" y="846"/>
                  </a:lnTo>
                  <a:close/>
                  <a:moveTo>
                    <a:pt x="88" y="849"/>
                  </a:moveTo>
                  <a:cubicBezTo>
                    <a:pt x="87" y="849"/>
                    <a:pt x="87" y="848"/>
                    <a:pt x="87" y="848"/>
                  </a:cubicBezTo>
                  <a:cubicBezTo>
                    <a:pt x="86" y="849"/>
                    <a:pt x="87" y="850"/>
                    <a:pt x="88" y="849"/>
                  </a:cubicBezTo>
                  <a:close/>
                  <a:moveTo>
                    <a:pt x="970" y="665"/>
                  </a:moveTo>
                  <a:cubicBezTo>
                    <a:pt x="969" y="665"/>
                    <a:pt x="969" y="664"/>
                    <a:pt x="969" y="663"/>
                  </a:cubicBezTo>
                  <a:cubicBezTo>
                    <a:pt x="968" y="663"/>
                    <a:pt x="968" y="663"/>
                    <a:pt x="968" y="662"/>
                  </a:cubicBezTo>
                  <a:cubicBezTo>
                    <a:pt x="968" y="663"/>
                    <a:pt x="968" y="664"/>
                    <a:pt x="969" y="664"/>
                  </a:cubicBezTo>
                  <a:cubicBezTo>
                    <a:pt x="969" y="665"/>
                    <a:pt x="969" y="665"/>
                    <a:pt x="970" y="665"/>
                  </a:cubicBezTo>
                  <a:close/>
                  <a:moveTo>
                    <a:pt x="88" y="851"/>
                  </a:moveTo>
                  <a:cubicBezTo>
                    <a:pt x="88" y="851"/>
                    <a:pt x="88" y="851"/>
                    <a:pt x="88" y="851"/>
                  </a:cubicBezTo>
                  <a:cubicBezTo>
                    <a:pt x="88" y="852"/>
                    <a:pt x="89" y="851"/>
                    <a:pt x="88" y="851"/>
                  </a:cubicBezTo>
                  <a:close/>
                  <a:moveTo>
                    <a:pt x="970" y="666"/>
                  </a:moveTo>
                  <a:cubicBezTo>
                    <a:pt x="969" y="666"/>
                    <a:pt x="969" y="665"/>
                    <a:pt x="968" y="664"/>
                  </a:cubicBezTo>
                  <a:cubicBezTo>
                    <a:pt x="969" y="665"/>
                    <a:pt x="969" y="667"/>
                    <a:pt x="970" y="668"/>
                  </a:cubicBezTo>
                  <a:cubicBezTo>
                    <a:pt x="969" y="666"/>
                    <a:pt x="970" y="668"/>
                    <a:pt x="970" y="666"/>
                  </a:cubicBezTo>
                  <a:close/>
                  <a:moveTo>
                    <a:pt x="961" y="650"/>
                  </a:moveTo>
                  <a:cubicBezTo>
                    <a:pt x="960" y="647"/>
                    <a:pt x="959" y="647"/>
                    <a:pt x="959" y="647"/>
                  </a:cubicBezTo>
                  <a:cubicBezTo>
                    <a:pt x="960" y="649"/>
                    <a:pt x="961" y="650"/>
                    <a:pt x="961" y="650"/>
                  </a:cubicBezTo>
                  <a:close/>
                  <a:moveTo>
                    <a:pt x="88" y="864"/>
                  </a:moveTo>
                  <a:cubicBezTo>
                    <a:pt x="88" y="864"/>
                    <a:pt x="88" y="864"/>
                    <a:pt x="88" y="864"/>
                  </a:cubicBezTo>
                  <a:cubicBezTo>
                    <a:pt x="88" y="864"/>
                    <a:pt x="88" y="864"/>
                    <a:pt x="88" y="864"/>
                  </a:cubicBezTo>
                  <a:cubicBezTo>
                    <a:pt x="88" y="864"/>
                    <a:pt x="88" y="864"/>
                    <a:pt x="88" y="863"/>
                  </a:cubicBezTo>
                  <a:cubicBezTo>
                    <a:pt x="88" y="863"/>
                    <a:pt x="88" y="863"/>
                    <a:pt x="88" y="863"/>
                  </a:cubicBezTo>
                  <a:cubicBezTo>
                    <a:pt x="88" y="863"/>
                    <a:pt x="88" y="863"/>
                    <a:pt x="87" y="863"/>
                  </a:cubicBezTo>
                  <a:cubicBezTo>
                    <a:pt x="87" y="863"/>
                    <a:pt x="87" y="863"/>
                    <a:pt x="87" y="863"/>
                  </a:cubicBezTo>
                  <a:cubicBezTo>
                    <a:pt x="87" y="864"/>
                    <a:pt x="87" y="864"/>
                    <a:pt x="88" y="864"/>
                  </a:cubicBezTo>
                  <a:close/>
                  <a:moveTo>
                    <a:pt x="104" y="825"/>
                  </a:moveTo>
                  <a:cubicBezTo>
                    <a:pt x="104" y="825"/>
                    <a:pt x="104" y="825"/>
                    <a:pt x="104" y="825"/>
                  </a:cubicBezTo>
                  <a:cubicBezTo>
                    <a:pt x="104" y="825"/>
                    <a:pt x="104" y="825"/>
                    <a:pt x="104" y="825"/>
                  </a:cubicBezTo>
                  <a:cubicBezTo>
                    <a:pt x="104" y="825"/>
                    <a:pt x="104" y="825"/>
                    <a:pt x="104" y="825"/>
                  </a:cubicBezTo>
                  <a:close/>
                  <a:moveTo>
                    <a:pt x="968" y="665"/>
                  </a:moveTo>
                  <a:cubicBezTo>
                    <a:pt x="968" y="665"/>
                    <a:pt x="968" y="664"/>
                    <a:pt x="967" y="664"/>
                  </a:cubicBezTo>
                  <a:cubicBezTo>
                    <a:pt x="967" y="664"/>
                    <a:pt x="967" y="664"/>
                    <a:pt x="967" y="664"/>
                  </a:cubicBezTo>
                  <a:cubicBezTo>
                    <a:pt x="967" y="664"/>
                    <a:pt x="968" y="665"/>
                    <a:pt x="968" y="665"/>
                  </a:cubicBezTo>
                  <a:cubicBezTo>
                    <a:pt x="968" y="665"/>
                    <a:pt x="968" y="665"/>
                    <a:pt x="968" y="665"/>
                  </a:cubicBezTo>
                  <a:close/>
                  <a:moveTo>
                    <a:pt x="968" y="656"/>
                  </a:moveTo>
                  <a:cubicBezTo>
                    <a:pt x="968" y="655"/>
                    <a:pt x="968" y="655"/>
                    <a:pt x="968" y="655"/>
                  </a:cubicBezTo>
                  <a:cubicBezTo>
                    <a:pt x="968" y="655"/>
                    <a:pt x="968" y="655"/>
                    <a:pt x="967" y="655"/>
                  </a:cubicBezTo>
                  <a:cubicBezTo>
                    <a:pt x="968" y="655"/>
                    <a:pt x="968" y="656"/>
                    <a:pt x="968" y="656"/>
                  </a:cubicBezTo>
                  <a:cubicBezTo>
                    <a:pt x="968" y="656"/>
                    <a:pt x="968" y="656"/>
                    <a:pt x="968" y="656"/>
                  </a:cubicBezTo>
                  <a:close/>
                  <a:moveTo>
                    <a:pt x="966" y="649"/>
                  </a:moveTo>
                  <a:cubicBezTo>
                    <a:pt x="966" y="649"/>
                    <a:pt x="966" y="649"/>
                    <a:pt x="966" y="649"/>
                  </a:cubicBezTo>
                  <a:cubicBezTo>
                    <a:pt x="966" y="649"/>
                    <a:pt x="966" y="649"/>
                    <a:pt x="966" y="650"/>
                  </a:cubicBezTo>
                  <a:cubicBezTo>
                    <a:pt x="966" y="650"/>
                    <a:pt x="967" y="650"/>
                    <a:pt x="967" y="651"/>
                  </a:cubicBezTo>
                  <a:cubicBezTo>
                    <a:pt x="967" y="650"/>
                    <a:pt x="967" y="650"/>
                    <a:pt x="966" y="649"/>
                  </a:cubicBezTo>
                  <a:close/>
                  <a:moveTo>
                    <a:pt x="85" y="845"/>
                  </a:moveTo>
                  <a:cubicBezTo>
                    <a:pt x="85" y="846"/>
                    <a:pt x="85" y="846"/>
                    <a:pt x="85" y="846"/>
                  </a:cubicBezTo>
                  <a:cubicBezTo>
                    <a:pt x="85" y="847"/>
                    <a:pt x="86" y="846"/>
                    <a:pt x="85" y="845"/>
                  </a:cubicBezTo>
                  <a:close/>
                  <a:moveTo>
                    <a:pt x="83" y="885"/>
                  </a:moveTo>
                  <a:cubicBezTo>
                    <a:pt x="83" y="885"/>
                    <a:pt x="83" y="885"/>
                    <a:pt x="83" y="885"/>
                  </a:cubicBezTo>
                  <a:cubicBezTo>
                    <a:pt x="83" y="885"/>
                    <a:pt x="83" y="885"/>
                    <a:pt x="83" y="885"/>
                  </a:cubicBezTo>
                  <a:cubicBezTo>
                    <a:pt x="83" y="885"/>
                    <a:pt x="83" y="885"/>
                    <a:pt x="83" y="885"/>
                  </a:cubicBezTo>
                  <a:cubicBezTo>
                    <a:pt x="83" y="885"/>
                    <a:pt x="83" y="885"/>
                    <a:pt x="83" y="885"/>
                  </a:cubicBezTo>
                  <a:close/>
                  <a:moveTo>
                    <a:pt x="83" y="873"/>
                  </a:moveTo>
                  <a:cubicBezTo>
                    <a:pt x="83" y="873"/>
                    <a:pt x="82" y="874"/>
                    <a:pt x="83" y="874"/>
                  </a:cubicBezTo>
                  <a:cubicBezTo>
                    <a:pt x="83" y="874"/>
                    <a:pt x="84" y="873"/>
                    <a:pt x="83" y="873"/>
                  </a:cubicBezTo>
                  <a:close/>
                  <a:moveTo>
                    <a:pt x="83" y="876"/>
                  </a:moveTo>
                  <a:cubicBezTo>
                    <a:pt x="83" y="876"/>
                    <a:pt x="84" y="876"/>
                    <a:pt x="84" y="876"/>
                  </a:cubicBezTo>
                  <a:cubicBezTo>
                    <a:pt x="84" y="875"/>
                    <a:pt x="83" y="875"/>
                    <a:pt x="83" y="876"/>
                  </a:cubicBezTo>
                  <a:close/>
                  <a:moveTo>
                    <a:pt x="969" y="630"/>
                  </a:moveTo>
                  <a:cubicBezTo>
                    <a:pt x="968" y="629"/>
                    <a:pt x="967" y="628"/>
                    <a:pt x="968" y="630"/>
                  </a:cubicBezTo>
                  <a:cubicBezTo>
                    <a:pt x="971" y="636"/>
                    <a:pt x="972" y="636"/>
                    <a:pt x="969" y="630"/>
                  </a:cubicBezTo>
                  <a:close/>
                  <a:moveTo>
                    <a:pt x="84" y="879"/>
                  </a:moveTo>
                  <a:cubicBezTo>
                    <a:pt x="84" y="879"/>
                    <a:pt x="84" y="879"/>
                    <a:pt x="84" y="879"/>
                  </a:cubicBezTo>
                  <a:cubicBezTo>
                    <a:pt x="84" y="879"/>
                    <a:pt x="84" y="879"/>
                    <a:pt x="84" y="879"/>
                  </a:cubicBezTo>
                  <a:cubicBezTo>
                    <a:pt x="84" y="879"/>
                    <a:pt x="84" y="879"/>
                    <a:pt x="84" y="878"/>
                  </a:cubicBezTo>
                  <a:cubicBezTo>
                    <a:pt x="84" y="879"/>
                    <a:pt x="84" y="879"/>
                    <a:pt x="84" y="879"/>
                  </a:cubicBezTo>
                  <a:close/>
                  <a:moveTo>
                    <a:pt x="89" y="865"/>
                  </a:moveTo>
                  <a:cubicBezTo>
                    <a:pt x="89" y="865"/>
                    <a:pt x="89" y="865"/>
                    <a:pt x="89" y="865"/>
                  </a:cubicBezTo>
                  <a:cubicBezTo>
                    <a:pt x="89" y="865"/>
                    <a:pt x="89" y="865"/>
                    <a:pt x="89" y="865"/>
                  </a:cubicBezTo>
                  <a:cubicBezTo>
                    <a:pt x="89" y="865"/>
                    <a:pt x="89" y="865"/>
                    <a:pt x="89" y="865"/>
                  </a:cubicBezTo>
                  <a:cubicBezTo>
                    <a:pt x="89" y="865"/>
                    <a:pt x="89" y="865"/>
                    <a:pt x="89" y="865"/>
                  </a:cubicBezTo>
                  <a:close/>
                  <a:moveTo>
                    <a:pt x="973" y="661"/>
                  </a:moveTo>
                  <a:cubicBezTo>
                    <a:pt x="973" y="661"/>
                    <a:pt x="973" y="662"/>
                    <a:pt x="974" y="662"/>
                  </a:cubicBezTo>
                  <a:cubicBezTo>
                    <a:pt x="974" y="662"/>
                    <a:pt x="974" y="661"/>
                    <a:pt x="973" y="661"/>
                  </a:cubicBezTo>
                  <a:cubicBezTo>
                    <a:pt x="974" y="662"/>
                    <a:pt x="974" y="661"/>
                    <a:pt x="973" y="659"/>
                  </a:cubicBezTo>
                  <a:cubicBezTo>
                    <a:pt x="972" y="658"/>
                    <a:pt x="971" y="657"/>
                    <a:pt x="971" y="657"/>
                  </a:cubicBezTo>
                  <a:cubicBezTo>
                    <a:pt x="970" y="656"/>
                    <a:pt x="970" y="656"/>
                    <a:pt x="970" y="657"/>
                  </a:cubicBezTo>
                  <a:cubicBezTo>
                    <a:pt x="969" y="655"/>
                    <a:pt x="969" y="655"/>
                    <a:pt x="968" y="654"/>
                  </a:cubicBezTo>
                  <a:cubicBezTo>
                    <a:pt x="968" y="655"/>
                    <a:pt x="968" y="655"/>
                    <a:pt x="969" y="656"/>
                  </a:cubicBezTo>
                  <a:cubicBezTo>
                    <a:pt x="969" y="656"/>
                    <a:pt x="969" y="656"/>
                    <a:pt x="969" y="656"/>
                  </a:cubicBezTo>
                  <a:cubicBezTo>
                    <a:pt x="969" y="656"/>
                    <a:pt x="969" y="656"/>
                    <a:pt x="969" y="656"/>
                  </a:cubicBezTo>
                  <a:cubicBezTo>
                    <a:pt x="970" y="658"/>
                    <a:pt x="971" y="660"/>
                    <a:pt x="972" y="662"/>
                  </a:cubicBezTo>
                  <a:cubicBezTo>
                    <a:pt x="973" y="663"/>
                    <a:pt x="973" y="662"/>
                    <a:pt x="973" y="661"/>
                  </a:cubicBezTo>
                  <a:close/>
                  <a:moveTo>
                    <a:pt x="87" y="846"/>
                  </a:moveTo>
                  <a:cubicBezTo>
                    <a:pt x="87" y="846"/>
                    <a:pt x="88" y="847"/>
                    <a:pt x="89" y="847"/>
                  </a:cubicBezTo>
                  <a:cubicBezTo>
                    <a:pt x="89" y="846"/>
                    <a:pt x="88" y="844"/>
                    <a:pt x="87" y="846"/>
                  </a:cubicBezTo>
                  <a:close/>
                  <a:moveTo>
                    <a:pt x="84" y="877"/>
                  </a:moveTo>
                  <a:cubicBezTo>
                    <a:pt x="84" y="877"/>
                    <a:pt x="84" y="877"/>
                    <a:pt x="84" y="878"/>
                  </a:cubicBezTo>
                  <a:cubicBezTo>
                    <a:pt x="84" y="877"/>
                    <a:pt x="84" y="877"/>
                    <a:pt x="84" y="877"/>
                  </a:cubicBezTo>
                  <a:close/>
                  <a:moveTo>
                    <a:pt x="84" y="844"/>
                  </a:moveTo>
                  <a:cubicBezTo>
                    <a:pt x="84" y="844"/>
                    <a:pt x="84" y="843"/>
                    <a:pt x="83" y="843"/>
                  </a:cubicBezTo>
                  <a:cubicBezTo>
                    <a:pt x="83" y="844"/>
                    <a:pt x="84" y="845"/>
                    <a:pt x="84" y="844"/>
                  </a:cubicBezTo>
                  <a:close/>
                  <a:moveTo>
                    <a:pt x="83" y="874"/>
                  </a:moveTo>
                  <a:cubicBezTo>
                    <a:pt x="84" y="874"/>
                    <a:pt x="84" y="875"/>
                    <a:pt x="85" y="874"/>
                  </a:cubicBezTo>
                  <a:cubicBezTo>
                    <a:pt x="84" y="874"/>
                    <a:pt x="84" y="874"/>
                    <a:pt x="83" y="874"/>
                  </a:cubicBezTo>
                  <a:close/>
                  <a:moveTo>
                    <a:pt x="90" y="851"/>
                  </a:moveTo>
                  <a:cubicBezTo>
                    <a:pt x="90" y="851"/>
                    <a:pt x="90" y="851"/>
                    <a:pt x="90" y="851"/>
                  </a:cubicBezTo>
                  <a:cubicBezTo>
                    <a:pt x="90" y="851"/>
                    <a:pt x="90" y="851"/>
                    <a:pt x="90" y="851"/>
                  </a:cubicBezTo>
                  <a:cubicBezTo>
                    <a:pt x="90" y="852"/>
                    <a:pt x="90" y="852"/>
                    <a:pt x="90" y="852"/>
                  </a:cubicBezTo>
                  <a:cubicBezTo>
                    <a:pt x="90" y="852"/>
                    <a:pt x="90" y="852"/>
                    <a:pt x="90" y="851"/>
                  </a:cubicBezTo>
                  <a:close/>
                  <a:moveTo>
                    <a:pt x="96" y="912"/>
                  </a:moveTo>
                  <a:cubicBezTo>
                    <a:pt x="96" y="912"/>
                    <a:pt x="96" y="912"/>
                    <a:pt x="96" y="912"/>
                  </a:cubicBezTo>
                  <a:cubicBezTo>
                    <a:pt x="95" y="912"/>
                    <a:pt x="95" y="912"/>
                    <a:pt x="95" y="912"/>
                  </a:cubicBezTo>
                  <a:cubicBezTo>
                    <a:pt x="96" y="912"/>
                    <a:pt x="96" y="913"/>
                    <a:pt x="96" y="913"/>
                  </a:cubicBezTo>
                  <a:cubicBezTo>
                    <a:pt x="96" y="912"/>
                    <a:pt x="96" y="912"/>
                    <a:pt x="96" y="912"/>
                  </a:cubicBezTo>
                  <a:close/>
                  <a:moveTo>
                    <a:pt x="96" y="916"/>
                  </a:moveTo>
                  <a:cubicBezTo>
                    <a:pt x="96" y="915"/>
                    <a:pt x="95" y="915"/>
                    <a:pt x="94" y="915"/>
                  </a:cubicBezTo>
                  <a:cubicBezTo>
                    <a:pt x="94" y="916"/>
                    <a:pt x="95" y="916"/>
                    <a:pt x="96" y="916"/>
                  </a:cubicBezTo>
                  <a:close/>
                  <a:moveTo>
                    <a:pt x="97" y="903"/>
                  </a:moveTo>
                  <a:cubicBezTo>
                    <a:pt x="97" y="903"/>
                    <a:pt x="98" y="903"/>
                    <a:pt x="98" y="903"/>
                  </a:cubicBezTo>
                  <a:cubicBezTo>
                    <a:pt x="98" y="903"/>
                    <a:pt x="98" y="903"/>
                    <a:pt x="98" y="903"/>
                  </a:cubicBezTo>
                  <a:cubicBezTo>
                    <a:pt x="98" y="902"/>
                    <a:pt x="98" y="902"/>
                    <a:pt x="98" y="902"/>
                  </a:cubicBezTo>
                  <a:cubicBezTo>
                    <a:pt x="98" y="902"/>
                    <a:pt x="98" y="902"/>
                    <a:pt x="97" y="902"/>
                  </a:cubicBezTo>
                  <a:cubicBezTo>
                    <a:pt x="97" y="902"/>
                    <a:pt x="97" y="902"/>
                    <a:pt x="97" y="902"/>
                  </a:cubicBezTo>
                  <a:cubicBezTo>
                    <a:pt x="97" y="903"/>
                    <a:pt x="97" y="903"/>
                    <a:pt x="97" y="903"/>
                  </a:cubicBezTo>
                  <a:close/>
                  <a:moveTo>
                    <a:pt x="91" y="905"/>
                  </a:moveTo>
                  <a:cubicBezTo>
                    <a:pt x="92" y="905"/>
                    <a:pt x="93" y="904"/>
                    <a:pt x="93" y="903"/>
                  </a:cubicBezTo>
                  <a:cubicBezTo>
                    <a:pt x="92" y="902"/>
                    <a:pt x="92" y="904"/>
                    <a:pt x="91" y="904"/>
                  </a:cubicBezTo>
                  <a:cubicBezTo>
                    <a:pt x="91" y="904"/>
                    <a:pt x="91" y="904"/>
                    <a:pt x="90" y="904"/>
                  </a:cubicBezTo>
                  <a:cubicBezTo>
                    <a:pt x="90" y="904"/>
                    <a:pt x="90" y="904"/>
                    <a:pt x="90" y="904"/>
                  </a:cubicBezTo>
                  <a:cubicBezTo>
                    <a:pt x="90" y="904"/>
                    <a:pt x="91" y="903"/>
                    <a:pt x="91" y="903"/>
                  </a:cubicBezTo>
                  <a:cubicBezTo>
                    <a:pt x="91" y="903"/>
                    <a:pt x="91" y="903"/>
                    <a:pt x="91" y="903"/>
                  </a:cubicBezTo>
                  <a:cubicBezTo>
                    <a:pt x="92" y="903"/>
                    <a:pt x="92" y="902"/>
                    <a:pt x="91" y="902"/>
                  </a:cubicBezTo>
                  <a:cubicBezTo>
                    <a:pt x="92" y="901"/>
                    <a:pt x="92" y="901"/>
                    <a:pt x="92" y="901"/>
                  </a:cubicBezTo>
                  <a:cubicBezTo>
                    <a:pt x="92" y="901"/>
                    <a:pt x="92" y="901"/>
                    <a:pt x="92" y="901"/>
                  </a:cubicBezTo>
                  <a:cubicBezTo>
                    <a:pt x="92" y="900"/>
                    <a:pt x="92" y="899"/>
                    <a:pt x="91" y="900"/>
                  </a:cubicBezTo>
                  <a:cubicBezTo>
                    <a:pt x="91" y="900"/>
                    <a:pt x="91" y="901"/>
                    <a:pt x="92" y="901"/>
                  </a:cubicBezTo>
                  <a:cubicBezTo>
                    <a:pt x="91" y="901"/>
                    <a:pt x="91" y="901"/>
                    <a:pt x="91" y="901"/>
                  </a:cubicBezTo>
                  <a:cubicBezTo>
                    <a:pt x="91" y="902"/>
                    <a:pt x="90" y="903"/>
                    <a:pt x="90" y="904"/>
                  </a:cubicBezTo>
                  <a:cubicBezTo>
                    <a:pt x="90" y="903"/>
                    <a:pt x="89" y="902"/>
                    <a:pt x="88" y="903"/>
                  </a:cubicBezTo>
                  <a:cubicBezTo>
                    <a:pt x="89" y="904"/>
                    <a:pt x="89" y="904"/>
                    <a:pt x="90" y="905"/>
                  </a:cubicBezTo>
                  <a:cubicBezTo>
                    <a:pt x="90" y="904"/>
                    <a:pt x="90" y="904"/>
                    <a:pt x="90" y="904"/>
                  </a:cubicBezTo>
                  <a:cubicBezTo>
                    <a:pt x="90" y="905"/>
                    <a:pt x="90" y="905"/>
                    <a:pt x="90" y="905"/>
                  </a:cubicBezTo>
                  <a:cubicBezTo>
                    <a:pt x="90" y="905"/>
                    <a:pt x="90" y="905"/>
                    <a:pt x="90" y="905"/>
                  </a:cubicBezTo>
                  <a:cubicBezTo>
                    <a:pt x="90" y="905"/>
                    <a:pt x="91" y="906"/>
                    <a:pt x="92" y="906"/>
                  </a:cubicBezTo>
                  <a:cubicBezTo>
                    <a:pt x="92" y="906"/>
                    <a:pt x="92" y="905"/>
                    <a:pt x="91" y="905"/>
                  </a:cubicBezTo>
                  <a:close/>
                  <a:moveTo>
                    <a:pt x="105" y="832"/>
                  </a:moveTo>
                  <a:cubicBezTo>
                    <a:pt x="105" y="831"/>
                    <a:pt x="106" y="830"/>
                    <a:pt x="106" y="830"/>
                  </a:cubicBezTo>
                  <a:cubicBezTo>
                    <a:pt x="106" y="831"/>
                    <a:pt x="107" y="831"/>
                    <a:pt x="108" y="831"/>
                  </a:cubicBezTo>
                  <a:cubicBezTo>
                    <a:pt x="108" y="830"/>
                    <a:pt x="107" y="828"/>
                    <a:pt x="106" y="829"/>
                  </a:cubicBezTo>
                  <a:cubicBezTo>
                    <a:pt x="106" y="829"/>
                    <a:pt x="106" y="830"/>
                    <a:pt x="106" y="830"/>
                  </a:cubicBezTo>
                  <a:cubicBezTo>
                    <a:pt x="106" y="830"/>
                    <a:pt x="105" y="831"/>
                    <a:pt x="104" y="833"/>
                  </a:cubicBezTo>
                  <a:lnTo>
                    <a:pt x="105" y="832"/>
                  </a:lnTo>
                  <a:close/>
                  <a:moveTo>
                    <a:pt x="99" y="904"/>
                  </a:moveTo>
                  <a:cubicBezTo>
                    <a:pt x="99" y="903"/>
                    <a:pt x="99" y="903"/>
                    <a:pt x="98" y="903"/>
                  </a:cubicBezTo>
                  <a:cubicBezTo>
                    <a:pt x="98" y="903"/>
                    <a:pt x="99" y="904"/>
                    <a:pt x="99" y="904"/>
                  </a:cubicBezTo>
                  <a:close/>
                  <a:moveTo>
                    <a:pt x="99" y="902"/>
                  </a:moveTo>
                  <a:cubicBezTo>
                    <a:pt x="99" y="902"/>
                    <a:pt x="98" y="903"/>
                    <a:pt x="98" y="902"/>
                  </a:cubicBezTo>
                  <a:cubicBezTo>
                    <a:pt x="98" y="902"/>
                    <a:pt x="98" y="903"/>
                    <a:pt x="98" y="903"/>
                  </a:cubicBezTo>
                  <a:cubicBezTo>
                    <a:pt x="98" y="903"/>
                    <a:pt x="99" y="903"/>
                    <a:pt x="99" y="902"/>
                  </a:cubicBezTo>
                  <a:close/>
                  <a:moveTo>
                    <a:pt x="960" y="615"/>
                  </a:moveTo>
                  <a:cubicBezTo>
                    <a:pt x="961" y="617"/>
                    <a:pt x="961" y="617"/>
                    <a:pt x="960" y="615"/>
                  </a:cubicBezTo>
                  <a:cubicBezTo>
                    <a:pt x="959" y="613"/>
                    <a:pt x="958" y="613"/>
                    <a:pt x="960" y="615"/>
                  </a:cubicBezTo>
                  <a:close/>
                  <a:moveTo>
                    <a:pt x="99" y="912"/>
                  </a:moveTo>
                  <a:cubicBezTo>
                    <a:pt x="99" y="912"/>
                    <a:pt x="98" y="911"/>
                    <a:pt x="98" y="911"/>
                  </a:cubicBezTo>
                  <a:cubicBezTo>
                    <a:pt x="98" y="912"/>
                    <a:pt x="98" y="912"/>
                    <a:pt x="99" y="912"/>
                  </a:cubicBezTo>
                  <a:cubicBezTo>
                    <a:pt x="99" y="912"/>
                    <a:pt x="99" y="912"/>
                    <a:pt x="99" y="912"/>
                  </a:cubicBezTo>
                  <a:close/>
                  <a:moveTo>
                    <a:pt x="92" y="919"/>
                  </a:moveTo>
                  <a:cubicBezTo>
                    <a:pt x="92" y="919"/>
                    <a:pt x="91" y="919"/>
                    <a:pt x="91" y="919"/>
                  </a:cubicBezTo>
                  <a:cubicBezTo>
                    <a:pt x="91" y="919"/>
                    <a:pt x="91" y="919"/>
                    <a:pt x="91" y="919"/>
                  </a:cubicBezTo>
                  <a:cubicBezTo>
                    <a:pt x="91" y="919"/>
                    <a:pt x="91" y="919"/>
                    <a:pt x="92" y="919"/>
                  </a:cubicBezTo>
                  <a:cubicBezTo>
                    <a:pt x="92" y="919"/>
                    <a:pt x="92" y="919"/>
                    <a:pt x="92" y="919"/>
                  </a:cubicBezTo>
                  <a:close/>
                  <a:moveTo>
                    <a:pt x="98" y="904"/>
                  </a:moveTo>
                  <a:cubicBezTo>
                    <a:pt x="98" y="904"/>
                    <a:pt x="98" y="904"/>
                    <a:pt x="98" y="904"/>
                  </a:cubicBezTo>
                  <a:cubicBezTo>
                    <a:pt x="98" y="904"/>
                    <a:pt x="98" y="904"/>
                    <a:pt x="98" y="903"/>
                  </a:cubicBezTo>
                  <a:cubicBezTo>
                    <a:pt x="98" y="903"/>
                    <a:pt x="98" y="903"/>
                    <a:pt x="98" y="903"/>
                  </a:cubicBezTo>
                  <a:cubicBezTo>
                    <a:pt x="98" y="903"/>
                    <a:pt x="98" y="904"/>
                    <a:pt x="98" y="904"/>
                  </a:cubicBezTo>
                  <a:close/>
                  <a:moveTo>
                    <a:pt x="91" y="916"/>
                  </a:moveTo>
                  <a:cubicBezTo>
                    <a:pt x="90" y="917"/>
                    <a:pt x="90" y="917"/>
                    <a:pt x="90" y="917"/>
                  </a:cubicBezTo>
                  <a:cubicBezTo>
                    <a:pt x="91" y="917"/>
                    <a:pt x="91" y="917"/>
                    <a:pt x="91" y="917"/>
                  </a:cubicBezTo>
                  <a:cubicBezTo>
                    <a:pt x="91" y="917"/>
                    <a:pt x="91" y="916"/>
                    <a:pt x="91" y="916"/>
                  </a:cubicBezTo>
                  <a:close/>
                  <a:moveTo>
                    <a:pt x="961" y="614"/>
                  </a:moveTo>
                  <a:cubicBezTo>
                    <a:pt x="960" y="613"/>
                    <a:pt x="960" y="613"/>
                    <a:pt x="959" y="611"/>
                  </a:cubicBezTo>
                  <a:cubicBezTo>
                    <a:pt x="958" y="611"/>
                    <a:pt x="958" y="611"/>
                    <a:pt x="958" y="612"/>
                  </a:cubicBezTo>
                  <a:cubicBezTo>
                    <a:pt x="960" y="614"/>
                    <a:pt x="960" y="614"/>
                    <a:pt x="960" y="615"/>
                  </a:cubicBezTo>
                  <a:cubicBezTo>
                    <a:pt x="960" y="613"/>
                    <a:pt x="960" y="614"/>
                    <a:pt x="961" y="614"/>
                  </a:cubicBezTo>
                  <a:close/>
                  <a:moveTo>
                    <a:pt x="86" y="917"/>
                  </a:moveTo>
                  <a:cubicBezTo>
                    <a:pt x="86" y="917"/>
                    <a:pt x="87" y="917"/>
                    <a:pt x="88" y="918"/>
                  </a:cubicBezTo>
                  <a:cubicBezTo>
                    <a:pt x="88" y="917"/>
                    <a:pt x="87" y="916"/>
                    <a:pt x="86" y="917"/>
                  </a:cubicBezTo>
                  <a:close/>
                  <a:moveTo>
                    <a:pt x="84" y="917"/>
                  </a:moveTo>
                  <a:cubicBezTo>
                    <a:pt x="84" y="917"/>
                    <a:pt x="85" y="917"/>
                    <a:pt x="85" y="917"/>
                  </a:cubicBezTo>
                  <a:cubicBezTo>
                    <a:pt x="85" y="917"/>
                    <a:pt x="85" y="916"/>
                    <a:pt x="85" y="916"/>
                  </a:cubicBezTo>
                  <a:cubicBezTo>
                    <a:pt x="85" y="916"/>
                    <a:pt x="85" y="916"/>
                    <a:pt x="85" y="916"/>
                  </a:cubicBezTo>
                  <a:cubicBezTo>
                    <a:pt x="85" y="916"/>
                    <a:pt x="85" y="916"/>
                    <a:pt x="85" y="915"/>
                  </a:cubicBezTo>
                  <a:cubicBezTo>
                    <a:pt x="85" y="915"/>
                    <a:pt x="85" y="916"/>
                    <a:pt x="84" y="916"/>
                  </a:cubicBezTo>
                  <a:cubicBezTo>
                    <a:pt x="84" y="916"/>
                    <a:pt x="84" y="916"/>
                    <a:pt x="84" y="917"/>
                  </a:cubicBezTo>
                  <a:cubicBezTo>
                    <a:pt x="84" y="917"/>
                    <a:pt x="84" y="917"/>
                    <a:pt x="84" y="917"/>
                  </a:cubicBezTo>
                  <a:cubicBezTo>
                    <a:pt x="84" y="917"/>
                    <a:pt x="83" y="918"/>
                    <a:pt x="83" y="919"/>
                  </a:cubicBezTo>
                  <a:cubicBezTo>
                    <a:pt x="83" y="919"/>
                    <a:pt x="84" y="918"/>
                    <a:pt x="84" y="917"/>
                  </a:cubicBezTo>
                  <a:close/>
                  <a:moveTo>
                    <a:pt x="89" y="909"/>
                  </a:moveTo>
                  <a:cubicBezTo>
                    <a:pt x="89" y="909"/>
                    <a:pt x="89" y="909"/>
                    <a:pt x="89" y="908"/>
                  </a:cubicBezTo>
                  <a:cubicBezTo>
                    <a:pt x="90" y="907"/>
                    <a:pt x="88" y="907"/>
                    <a:pt x="88" y="908"/>
                  </a:cubicBezTo>
                  <a:cubicBezTo>
                    <a:pt x="88" y="908"/>
                    <a:pt x="88" y="908"/>
                    <a:pt x="88" y="907"/>
                  </a:cubicBezTo>
                  <a:cubicBezTo>
                    <a:pt x="86" y="909"/>
                    <a:pt x="88" y="910"/>
                    <a:pt x="89" y="909"/>
                  </a:cubicBezTo>
                  <a:close/>
                  <a:moveTo>
                    <a:pt x="77" y="930"/>
                  </a:moveTo>
                  <a:cubicBezTo>
                    <a:pt x="77" y="930"/>
                    <a:pt x="77" y="930"/>
                    <a:pt x="77" y="931"/>
                  </a:cubicBezTo>
                  <a:cubicBezTo>
                    <a:pt x="77" y="930"/>
                    <a:pt x="77" y="931"/>
                    <a:pt x="77" y="930"/>
                  </a:cubicBezTo>
                  <a:cubicBezTo>
                    <a:pt x="77" y="930"/>
                    <a:pt x="77" y="930"/>
                    <a:pt x="77" y="930"/>
                  </a:cubicBezTo>
                  <a:close/>
                  <a:moveTo>
                    <a:pt x="88" y="915"/>
                  </a:moveTo>
                  <a:cubicBezTo>
                    <a:pt x="88" y="915"/>
                    <a:pt x="87" y="916"/>
                    <a:pt x="88" y="916"/>
                  </a:cubicBezTo>
                  <a:cubicBezTo>
                    <a:pt x="88" y="916"/>
                    <a:pt x="88" y="915"/>
                    <a:pt x="88" y="916"/>
                  </a:cubicBezTo>
                  <a:cubicBezTo>
                    <a:pt x="88" y="916"/>
                    <a:pt x="88" y="915"/>
                    <a:pt x="88" y="915"/>
                  </a:cubicBezTo>
                  <a:close/>
                  <a:moveTo>
                    <a:pt x="92" y="909"/>
                  </a:moveTo>
                  <a:cubicBezTo>
                    <a:pt x="91" y="909"/>
                    <a:pt x="91" y="909"/>
                    <a:pt x="91" y="909"/>
                  </a:cubicBezTo>
                  <a:cubicBezTo>
                    <a:pt x="91" y="909"/>
                    <a:pt x="91" y="909"/>
                    <a:pt x="92" y="909"/>
                  </a:cubicBezTo>
                  <a:close/>
                  <a:moveTo>
                    <a:pt x="91" y="913"/>
                  </a:moveTo>
                  <a:cubicBezTo>
                    <a:pt x="91" y="913"/>
                    <a:pt x="91" y="913"/>
                    <a:pt x="91" y="912"/>
                  </a:cubicBezTo>
                  <a:cubicBezTo>
                    <a:pt x="91" y="912"/>
                    <a:pt x="91" y="912"/>
                    <a:pt x="91" y="912"/>
                  </a:cubicBezTo>
                  <a:cubicBezTo>
                    <a:pt x="92" y="912"/>
                    <a:pt x="91" y="912"/>
                    <a:pt x="90" y="912"/>
                  </a:cubicBezTo>
                  <a:cubicBezTo>
                    <a:pt x="90" y="912"/>
                    <a:pt x="90" y="912"/>
                    <a:pt x="90" y="912"/>
                  </a:cubicBezTo>
                  <a:cubicBezTo>
                    <a:pt x="90" y="912"/>
                    <a:pt x="90" y="912"/>
                    <a:pt x="90" y="912"/>
                  </a:cubicBezTo>
                  <a:cubicBezTo>
                    <a:pt x="89" y="913"/>
                    <a:pt x="91" y="913"/>
                    <a:pt x="91" y="913"/>
                  </a:cubicBezTo>
                  <a:close/>
                  <a:moveTo>
                    <a:pt x="90" y="911"/>
                  </a:moveTo>
                  <a:cubicBezTo>
                    <a:pt x="90" y="911"/>
                    <a:pt x="90" y="910"/>
                    <a:pt x="90" y="910"/>
                  </a:cubicBezTo>
                  <a:cubicBezTo>
                    <a:pt x="90" y="910"/>
                    <a:pt x="91" y="910"/>
                    <a:pt x="91" y="910"/>
                  </a:cubicBezTo>
                  <a:cubicBezTo>
                    <a:pt x="91" y="909"/>
                    <a:pt x="90" y="908"/>
                    <a:pt x="89" y="910"/>
                  </a:cubicBezTo>
                  <a:cubicBezTo>
                    <a:pt x="89" y="910"/>
                    <a:pt x="89" y="910"/>
                    <a:pt x="89" y="910"/>
                  </a:cubicBezTo>
                  <a:cubicBezTo>
                    <a:pt x="89" y="910"/>
                    <a:pt x="89" y="910"/>
                    <a:pt x="89" y="910"/>
                  </a:cubicBezTo>
                  <a:cubicBezTo>
                    <a:pt x="90" y="911"/>
                    <a:pt x="88" y="910"/>
                    <a:pt x="89" y="911"/>
                  </a:cubicBezTo>
                  <a:cubicBezTo>
                    <a:pt x="89" y="911"/>
                    <a:pt x="90" y="912"/>
                    <a:pt x="90" y="911"/>
                  </a:cubicBezTo>
                  <a:close/>
                  <a:moveTo>
                    <a:pt x="89" y="910"/>
                  </a:moveTo>
                  <a:cubicBezTo>
                    <a:pt x="89" y="910"/>
                    <a:pt x="89" y="910"/>
                    <a:pt x="89" y="910"/>
                  </a:cubicBezTo>
                  <a:cubicBezTo>
                    <a:pt x="89" y="910"/>
                    <a:pt x="89" y="910"/>
                    <a:pt x="89" y="910"/>
                  </a:cubicBezTo>
                  <a:cubicBezTo>
                    <a:pt x="89" y="910"/>
                    <a:pt x="89" y="910"/>
                    <a:pt x="89" y="910"/>
                  </a:cubicBezTo>
                  <a:close/>
                  <a:moveTo>
                    <a:pt x="90" y="909"/>
                  </a:moveTo>
                  <a:cubicBezTo>
                    <a:pt x="91" y="909"/>
                    <a:pt x="91" y="909"/>
                    <a:pt x="91" y="909"/>
                  </a:cubicBezTo>
                  <a:cubicBezTo>
                    <a:pt x="91" y="908"/>
                    <a:pt x="91" y="908"/>
                    <a:pt x="91" y="908"/>
                  </a:cubicBezTo>
                  <a:cubicBezTo>
                    <a:pt x="90" y="908"/>
                    <a:pt x="90" y="908"/>
                    <a:pt x="90" y="908"/>
                  </a:cubicBezTo>
                  <a:lnTo>
                    <a:pt x="90" y="909"/>
                  </a:lnTo>
                  <a:close/>
                  <a:moveTo>
                    <a:pt x="92" y="914"/>
                  </a:moveTo>
                  <a:cubicBezTo>
                    <a:pt x="92" y="915"/>
                    <a:pt x="93" y="914"/>
                    <a:pt x="92" y="914"/>
                  </a:cubicBezTo>
                  <a:cubicBezTo>
                    <a:pt x="92" y="914"/>
                    <a:pt x="92" y="914"/>
                    <a:pt x="92" y="914"/>
                  </a:cubicBezTo>
                  <a:close/>
                  <a:moveTo>
                    <a:pt x="116" y="831"/>
                  </a:moveTo>
                  <a:cubicBezTo>
                    <a:pt x="116" y="830"/>
                    <a:pt x="115" y="831"/>
                    <a:pt x="116" y="831"/>
                  </a:cubicBezTo>
                  <a:cubicBezTo>
                    <a:pt x="116" y="831"/>
                    <a:pt x="116" y="831"/>
                    <a:pt x="116" y="831"/>
                  </a:cubicBezTo>
                  <a:close/>
                  <a:moveTo>
                    <a:pt x="117" y="836"/>
                  </a:moveTo>
                  <a:cubicBezTo>
                    <a:pt x="117" y="837"/>
                    <a:pt x="116" y="838"/>
                    <a:pt x="116" y="839"/>
                  </a:cubicBezTo>
                  <a:cubicBezTo>
                    <a:pt x="116" y="840"/>
                    <a:pt x="119" y="834"/>
                    <a:pt x="117" y="836"/>
                  </a:cubicBezTo>
                  <a:close/>
                  <a:moveTo>
                    <a:pt x="116" y="823"/>
                  </a:moveTo>
                  <a:cubicBezTo>
                    <a:pt x="116" y="823"/>
                    <a:pt x="116" y="823"/>
                    <a:pt x="116" y="823"/>
                  </a:cubicBezTo>
                  <a:cubicBezTo>
                    <a:pt x="117" y="822"/>
                    <a:pt x="117" y="821"/>
                    <a:pt x="117" y="821"/>
                  </a:cubicBezTo>
                  <a:cubicBezTo>
                    <a:pt x="117" y="821"/>
                    <a:pt x="117" y="821"/>
                    <a:pt x="117" y="821"/>
                  </a:cubicBezTo>
                  <a:cubicBezTo>
                    <a:pt x="117" y="822"/>
                    <a:pt x="116" y="823"/>
                    <a:pt x="116" y="823"/>
                  </a:cubicBezTo>
                  <a:close/>
                  <a:moveTo>
                    <a:pt x="117" y="837"/>
                  </a:moveTo>
                  <a:cubicBezTo>
                    <a:pt x="117" y="837"/>
                    <a:pt x="117" y="838"/>
                    <a:pt x="117" y="838"/>
                  </a:cubicBezTo>
                  <a:cubicBezTo>
                    <a:pt x="118" y="838"/>
                    <a:pt x="118" y="837"/>
                    <a:pt x="117" y="837"/>
                  </a:cubicBezTo>
                  <a:close/>
                  <a:moveTo>
                    <a:pt x="115" y="839"/>
                  </a:moveTo>
                  <a:cubicBezTo>
                    <a:pt x="115" y="839"/>
                    <a:pt x="114" y="839"/>
                    <a:pt x="114" y="839"/>
                  </a:cubicBezTo>
                  <a:cubicBezTo>
                    <a:pt x="114" y="840"/>
                    <a:pt x="115" y="840"/>
                    <a:pt x="115" y="839"/>
                  </a:cubicBezTo>
                  <a:close/>
                  <a:moveTo>
                    <a:pt x="117" y="820"/>
                  </a:moveTo>
                  <a:cubicBezTo>
                    <a:pt x="117" y="820"/>
                    <a:pt x="117" y="820"/>
                    <a:pt x="117" y="820"/>
                  </a:cubicBezTo>
                  <a:cubicBezTo>
                    <a:pt x="116" y="822"/>
                    <a:pt x="116" y="822"/>
                    <a:pt x="116" y="822"/>
                  </a:cubicBezTo>
                  <a:cubicBezTo>
                    <a:pt x="116" y="822"/>
                    <a:pt x="116" y="822"/>
                    <a:pt x="116" y="822"/>
                  </a:cubicBezTo>
                  <a:lnTo>
                    <a:pt x="117" y="820"/>
                  </a:lnTo>
                  <a:close/>
                  <a:moveTo>
                    <a:pt x="109" y="850"/>
                  </a:move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1"/>
                    <a:pt x="109" y="851"/>
                  </a:cubicBezTo>
                  <a:cubicBezTo>
                    <a:pt x="109" y="851"/>
                    <a:pt x="109" y="851"/>
                    <a:pt x="109" y="851"/>
                  </a:cubicBezTo>
                  <a:cubicBezTo>
                    <a:pt x="109" y="851"/>
                    <a:pt x="109" y="851"/>
                    <a:pt x="109" y="851"/>
                  </a:cubicBezTo>
                  <a:cubicBezTo>
                    <a:pt x="109" y="851"/>
                    <a:pt x="109" y="851"/>
                    <a:pt x="109" y="851"/>
                  </a:cubicBezTo>
                  <a:cubicBezTo>
                    <a:pt x="109" y="851"/>
                    <a:pt x="109" y="851"/>
                    <a:pt x="109" y="851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10" y="850"/>
                    <a:pt x="110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lose/>
                  <a:moveTo>
                    <a:pt x="114" y="826"/>
                  </a:moveTo>
                  <a:cubicBezTo>
                    <a:pt x="115" y="823"/>
                    <a:pt x="115" y="822"/>
                    <a:pt x="114" y="824"/>
                  </a:cubicBezTo>
                  <a:cubicBezTo>
                    <a:pt x="112" y="827"/>
                    <a:pt x="112" y="827"/>
                    <a:pt x="112" y="827"/>
                  </a:cubicBezTo>
                  <a:cubicBezTo>
                    <a:pt x="111" y="829"/>
                    <a:pt x="112" y="828"/>
                    <a:pt x="114" y="826"/>
                  </a:cubicBezTo>
                  <a:close/>
                  <a:moveTo>
                    <a:pt x="109" y="835"/>
                  </a:moveTo>
                  <a:cubicBezTo>
                    <a:pt x="110" y="834"/>
                    <a:pt x="109" y="833"/>
                    <a:pt x="108" y="834"/>
                  </a:cubicBezTo>
                  <a:cubicBezTo>
                    <a:pt x="108" y="834"/>
                    <a:pt x="108" y="835"/>
                    <a:pt x="109" y="835"/>
                  </a:cubicBezTo>
                  <a:close/>
                  <a:moveTo>
                    <a:pt x="99" y="902"/>
                  </a:moveTo>
                  <a:cubicBezTo>
                    <a:pt x="99" y="902"/>
                    <a:pt x="99" y="902"/>
                    <a:pt x="99" y="902"/>
                  </a:cubicBezTo>
                  <a:cubicBezTo>
                    <a:pt x="99" y="902"/>
                    <a:pt x="99" y="902"/>
                    <a:pt x="99" y="902"/>
                  </a:cubicBezTo>
                  <a:close/>
                  <a:moveTo>
                    <a:pt x="111" y="826"/>
                  </a:moveTo>
                  <a:cubicBezTo>
                    <a:pt x="111" y="826"/>
                    <a:pt x="111" y="826"/>
                    <a:pt x="111" y="826"/>
                  </a:cubicBezTo>
                  <a:cubicBezTo>
                    <a:pt x="110" y="828"/>
                    <a:pt x="110" y="828"/>
                    <a:pt x="110" y="828"/>
                  </a:cubicBezTo>
                  <a:cubicBezTo>
                    <a:pt x="110" y="828"/>
                    <a:pt x="110" y="828"/>
                    <a:pt x="110" y="828"/>
                  </a:cubicBezTo>
                  <a:lnTo>
                    <a:pt x="111" y="826"/>
                  </a:lnTo>
                  <a:close/>
                  <a:moveTo>
                    <a:pt x="110" y="836"/>
                  </a:moveTo>
                  <a:cubicBezTo>
                    <a:pt x="110" y="835"/>
                    <a:pt x="110" y="835"/>
                    <a:pt x="110" y="835"/>
                  </a:cubicBezTo>
                  <a:cubicBezTo>
                    <a:pt x="110" y="835"/>
                    <a:pt x="109" y="835"/>
                    <a:pt x="109" y="835"/>
                  </a:cubicBezTo>
                  <a:cubicBezTo>
                    <a:pt x="109" y="835"/>
                    <a:pt x="110" y="836"/>
                    <a:pt x="110" y="836"/>
                  </a:cubicBezTo>
                  <a:cubicBezTo>
                    <a:pt x="110" y="836"/>
                    <a:pt x="110" y="836"/>
                    <a:pt x="110" y="836"/>
                  </a:cubicBezTo>
                  <a:close/>
                  <a:moveTo>
                    <a:pt x="109" y="877"/>
                  </a:moveTo>
                  <a:cubicBezTo>
                    <a:pt x="109" y="877"/>
                    <a:pt x="110" y="877"/>
                    <a:pt x="110" y="877"/>
                  </a:cubicBezTo>
                  <a:cubicBezTo>
                    <a:pt x="109" y="876"/>
                    <a:pt x="108" y="876"/>
                    <a:pt x="108" y="876"/>
                  </a:cubicBezTo>
                  <a:cubicBezTo>
                    <a:pt x="109" y="877"/>
                    <a:pt x="109" y="877"/>
                    <a:pt x="109" y="877"/>
                  </a:cubicBezTo>
                  <a:close/>
                  <a:moveTo>
                    <a:pt x="110" y="875"/>
                  </a:moveTo>
                  <a:cubicBezTo>
                    <a:pt x="111" y="875"/>
                    <a:pt x="110" y="874"/>
                    <a:pt x="110" y="875"/>
                  </a:cubicBezTo>
                  <a:cubicBezTo>
                    <a:pt x="110" y="875"/>
                    <a:pt x="110" y="875"/>
                    <a:pt x="110" y="875"/>
                  </a:cubicBezTo>
                  <a:cubicBezTo>
                    <a:pt x="110" y="875"/>
                    <a:pt x="110" y="875"/>
                    <a:pt x="110" y="875"/>
                  </a:cubicBezTo>
                  <a:close/>
                  <a:moveTo>
                    <a:pt x="107" y="874"/>
                  </a:moveTo>
                  <a:cubicBezTo>
                    <a:pt x="107" y="874"/>
                    <a:pt x="108" y="875"/>
                    <a:pt x="108" y="875"/>
                  </a:cubicBezTo>
                  <a:cubicBezTo>
                    <a:pt x="108" y="874"/>
                    <a:pt x="108" y="874"/>
                    <a:pt x="107" y="874"/>
                  </a:cubicBezTo>
                  <a:close/>
                  <a:moveTo>
                    <a:pt x="98" y="901"/>
                  </a:moveTo>
                  <a:cubicBezTo>
                    <a:pt x="98" y="901"/>
                    <a:pt x="99" y="901"/>
                    <a:pt x="99" y="902"/>
                  </a:cubicBezTo>
                  <a:cubicBezTo>
                    <a:pt x="99" y="901"/>
                    <a:pt x="98" y="901"/>
                    <a:pt x="98" y="901"/>
                  </a:cubicBezTo>
                  <a:close/>
                  <a:moveTo>
                    <a:pt x="98" y="901"/>
                  </a:moveTo>
                  <a:cubicBezTo>
                    <a:pt x="98" y="901"/>
                    <a:pt x="98" y="901"/>
                    <a:pt x="98" y="901"/>
                  </a:cubicBezTo>
                  <a:cubicBezTo>
                    <a:pt x="98" y="901"/>
                    <a:pt x="97" y="901"/>
                    <a:pt x="97" y="901"/>
                  </a:cubicBezTo>
                  <a:cubicBezTo>
                    <a:pt x="97" y="901"/>
                    <a:pt x="97" y="901"/>
                    <a:pt x="97" y="901"/>
                  </a:cubicBezTo>
                  <a:cubicBezTo>
                    <a:pt x="97" y="901"/>
                    <a:pt x="98" y="903"/>
                    <a:pt x="99" y="902"/>
                  </a:cubicBezTo>
                  <a:cubicBezTo>
                    <a:pt x="99" y="902"/>
                    <a:pt x="99" y="902"/>
                    <a:pt x="99" y="902"/>
                  </a:cubicBezTo>
                  <a:cubicBezTo>
                    <a:pt x="99" y="902"/>
                    <a:pt x="99" y="902"/>
                    <a:pt x="99" y="902"/>
                  </a:cubicBezTo>
                  <a:cubicBezTo>
                    <a:pt x="99" y="902"/>
                    <a:pt x="98" y="902"/>
                    <a:pt x="98" y="902"/>
                  </a:cubicBezTo>
                  <a:cubicBezTo>
                    <a:pt x="98" y="901"/>
                    <a:pt x="98" y="901"/>
                    <a:pt x="98" y="901"/>
                  </a:cubicBezTo>
                  <a:close/>
                  <a:moveTo>
                    <a:pt x="116" y="840"/>
                  </a:moveTo>
                  <a:cubicBezTo>
                    <a:pt x="116" y="840"/>
                    <a:pt x="116" y="841"/>
                    <a:pt x="115" y="842"/>
                  </a:cubicBezTo>
                  <a:cubicBezTo>
                    <a:pt x="115" y="842"/>
                    <a:pt x="116" y="841"/>
                    <a:pt x="116" y="841"/>
                  </a:cubicBezTo>
                  <a:cubicBezTo>
                    <a:pt x="116" y="841"/>
                    <a:pt x="116" y="840"/>
                    <a:pt x="117" y="839"/>
                  </a:cubicBezTo>
                  <a:cubicBezTo>
                    <a:pt x="117" y="839"/>
                    <a:pt x="116" y="839"/>
                    <a:pt x="116" y="840"/>
                  </a:cubicBezTo>
                  <a:close/>
                  <a:moveTo>
                    <a:pt x="118" y="842"/>
                  </a:moveTo>
                  <a:cubicBezTo>
                    <a:pt x="117" y="843"/>
                    <a:pt x="117" y="844"/>
                    <a:pt x="117" y="844"/>
                  </a:cubicBezTo>
                  <a:cubicBezTo>
                    <a:pt x="117" y="844"/>
                    <a:pt x="117" y="844"/>
                    <a:pt x="117" y="844"/>
                  </a:cubicBezTo>
                  <a:cubicBezTo>
                    <a:pt x="117" y="843"/>
                    <a:pt x="118" y="842"/>
                    <a:pt x="118" y="842"/>
                  </a:cubicBezTo>
                  <a:cubicBezTo>
                    <a:pt x="118" y="842"/>
                    <a:pt x="118" y="842"/>
                    <a:pt x="118" y="842"/>
                  </a:cubicBezTo>
                  <a:close/>
                  <a:moveTo>
                    <a:pt x="116" y="853"/>
                  </a:moveTo>
                  <a:cubicBezTo>
                    <a:pt x="116" y="854"/>
                    <a:pt x="116" y="854"/>
                    <a:pt x="116" y="854"/>
                  </a:cubicBezTo>
                  <a:cubicBezTo>
                    <a:pt x="116" y="854"/>
                    <a:pt x="117" y="854"/>
                    <a:pt x="116" y="853"/>
                  </a:cubicBezTo>
                  <a:close/>
                  <a:moveTo>
                    <a:pt x="115" y="862"/>
                  </a:moveTo>
                  <a:cubicBezTo>
                    <a:pt x="115" y="862"/>
                    <a:pt x="115" y="862"/>
                    <a:pt x="115" y="862"/>
                  </a:cubicBezTo>
                  <a:cubicBezTo>
                    <a:pt x="115" y="862"/>
                    <a:pt x="115" y="861"/>
                    <a:pt x="115" y="861"/>
                  </a:cubicBezTo>
                  <a:cubicBezTo>
                    <a:pt x="116" y="861"/>
                    <a:pt x="116" y="859"/>
                    <a:pt x="116" y="859"/>
                  </a:cubicBezTo>
                  <a:cubicBezTo>
                    <a:pt x="116" y="858"/>
                    <a:pt x="115" y="858"/>
                    <a:pt x="115" y="858"/>
                  </a:cubicBezTo>
                  <a:cubicBezTo>
                    <a:pt x="114" y="859"/>
                    <a:pt x="114" y="859"/>
                    <a:pt x="114" y="859"/>
                  </a:cubicBezTo>
                  <a:cubicBezTo>
                    <a:pt x="114" y="859"/>
                    <a:pt x="114" y="859"/>
                    <a:pt x="114" y="859"/>
                  </a:cubicBezTo>
                  <a:cubicBezTo>
                    <a:pt x="114" y="860"/>
                    <a:pt x="113" y="860"/>
                    <a:pt x="114" y="860"/>
                  </a:cubicBezTo>
                  <a:cubicBezTo>
                    <a:pt x="114" y="860"/>
                    <a:pt x="114" y="860"/>
                    <a:pt x="114" y="860"/>
                  </a:cubicBezTo>
                  <a:cubicBezTo>
                    <a:pt x="114" y="860"/>
                    <a:pt x="114" y="860"/>
                    <a:pt x="114" y="860"/>
                  </a:cubicBezTo>
                  <a:cubicBezTo>
                    <a:pt x="114" y="860"/>
                    <a:pt x="114" y="860"/>
                    <a:pt x="114" y="860"/>
                  </a:cubicBezTo>
                  <a:cubicBezTo>
                    <a:pt x="114" y="861"/>
                    <a:pt x="114" y="861"/>
                    <a:pt x="114" y="862"/>
                  </a:cubicBezTo>
                  <a:cubicBezTo>
                    <a:pt x="114" y="862"/>
                    <a:pt x="114" y="862"/>
                    <a:pt x="115" y="862"/>
                  </a:cubicBezTo>
                  <a:close/>
                  <a:moveTo>
                    <a:pt x="110" y="877"/>
                  </a:moveTo>
                  <a:cubicBezTo>
                    <a:pt x="110" y="876"/>
                    <a:pt x="110" y="876"/>
                    <a:pt x="110" y="876"/>
                  </a:cubicBezTo>
                  <a:cubicBezTo>
                    <a:pt x="110" y="876"/>
                    <a:pt x="109" y="876"/>
                    <a:pt x="110" y="877"/>
                  </a:cubicBezTo>
                  <a:close/>
                  <a:moveTo>
                    <a:pt x="118" y="839"/>
                  </a:moveTo>
                  <a:cubicBezTo>
                    <a:pt x="118" y="840"/>
                    <a:pt x="117" y="841"/>
                    <a:pt x="117" y="842"/>
                  </a:cubicBezTo>
                  <a:cubicBezTo>
                    <a:pt x="117" y="843"/>
                    <a:pt x="120" y="837"/>
                    <a:pt x="118" y="839"/>
                  </a:cubicBezTo>
                  <a:close/>
                  <a:moveTo>
                    <a:pt x="414" y="1032"/>
                  </a:moveTo>
                  <a:cubicBezTo>
                    <a:pt x="414" y="1032"/>
                    <a:pt x="414" y="1032"/>
                    <a:pt x="414" y="1032"/>
                  </a:cubicBezTo>
                  <a:cubicBezTo>
                    <a:pt x="414" y="1032"/>
                    <a:pt x="413" y="1032"/>
                    <a:pt x="413" y="1032"/>
                  </a:cubicBezTo>
                  <a:cubicBezTo>
                    <a:pt x="413" y="1032"/>
                    <a:pt x="414" y="1032"/>
                    <a:pt x="415" y="1032"/>
                  </a:cubicBezTo>
                  <a:cubicBezTo>
                    <a:pt x="415" y="1032"/>
                    <a:pt x="414" y="1032"/>
                    <a:pt x="414" y="1032"/>
                  </a:cubicBezTo>
                  <a:cubicBezTo>
                    <a:pt x="414" y="1032"/>
                    <a:pt x="414" y="1032"/>
                    <a:pt x="414" y="1032"/>
                  </a:cubicBezTo>
                  <a:close/>
                  <a:moveTo>
                    <a:pt x="1157" y="957"/>
                  </a:moveTo>
                  <a:cubicBezTo>
                    <a:pt x="1157" y="956"/>
                    <a:pt x="1156" y="956"/>
                    <a:pt x="1156" y="956"/>
                  </a:cubicBezTo>
                  <a:cubicBezTo>
                    <a:pt x="1156" y="957"/>
                    <a:pt x="1157" y="957"/>
                    <a:pt x="1157" y="957"/>
                  </a:cubicBezTo>
                  <a:close/>
                  <a:moveTo>
                    <a:pt x="412" y="1036"/>
                  </a:moveTo>
                  <a:cubicBezTo>
                    <a:pt x="414" y="1036"/>
                    <a:pt x="416" y="1036"/>
                    <a:pt x="416" y="1035"/>
                  </a:cubicBezTo>
                  <a:cubicBezTo>
                    <a:pt x="414" y="1035"/>
                    <a:pt x="413" y="1036"/>
                    <a:pt x="412" y="1036"/>
                  </a:cubicBezTo>
                  <a:close/>
                  <a:moveTo>
                    <a:pt x="1156" y="944"/>
                  </a:moveTo>
                  <a:cubicBezTo>
                    <a:pt x="1156" y="944"/>
                    <a:pt x="1156" y="944"/>
                    <a:pt x="1156" y="944"/>
                  </a:cubicBezTo>
                  <a:cubicBezTo>
                    <a:pt x="1157" y="945"/>
                    <a:pt x="1156" y="943"/>
                    <a:pt x="1156" y="944"/>
                  </a:cubicBezTo>
                  <a:close/>
                  <a:moveTo>
                    <a:pt x="398" y="1035"/>
                  </a:moveTo>
                  <a:cubicBezTo>
                    <a:pt x="398" y="1035"/>
                    <a:pt x="397" y="1035"/>
                    <a:pt x="397" y="1035"/>
                  </a:cubicBezTo>
                  <a:cubicBezTo>
                    <a:pt x="397" y="1035"/>
                    <a:pt x="397" y="1035"/>
                    <a:pt x="397" y="1035"/>
                  </a:cubicBezTo>
                  <a:cubicBezTo>
                    <a:pt x="397" y="1035"/>
                    <a:pt x="397" y="1035"/>
                    <a:pt x="397" y="1035"/>
                  </a:cubicBezTo>
                  <a:cubicBezTo>
                    <a:pt x="397" y="1035"/>
                    <a:pt x="397" y="1035"/>
                    <a:pt x="397" y="1035"/>
                  </a:cubicBezTo>
                  <a:cubicBezTo>
                    <a:pt x="398" y="1035"/>
                    <a:pt x="398" y="1035"/>
                    <a:pt x="398" y="1035"/>
                  </a:cubicBezTo>
                  <a:close/>
                  <a:moveTo>
                    <a:pt x="395" y="1041"/>
                  </a:moveTo>
                  <a:cubicBezTo>
                    <a:pt x="395" y="1041"/>
                    <a:pt x="395" y="1041"/>
                    <a:pt x="395" y="1041"/>
                  </a:cubicBezTo>
                  <a:cubicBezTo>
                    <a:pt x="396" y="1041"/>
                    <a:pt x="396" y="1041"/>
                    <a:pt x="396" y="1041"/>
                  </a:cubicBezTo>
                  <a:cubicBezTo>
                    <a:pt x="396" y="1041"/>
                    <a:pt x="396" y="1041"/>
                    <a:pt x="395" y="1041"/>
                  </a:cubicBezTo>
                  <a:close/>
                  <a:moveTo>
                    <a:pt x="393" y="1042"/>
                  </a:moveTo>
                  <a:cubicBezTo>
                    <a:pt x="393" y="1042"/>
                    <a:pt x="394" y="1042"/>
                    <a:pt x="394" y="1042"/>
                  </a:cubicBezTo>
                  <a:cubicBezTo>
                    <a:pt x="394" y="1042"/>
                    <a:pt x="394" y="1042"/>
                    <a:pt x="394" y="1042"/>
                  </a:cubicBezTo>
                  <a:cubicBezTo>
                    <a:pt x="394" y="1042"/>
                    <a:pt x="395" y="1042"/>
                    <a:pt x="395" y="1042"/>
                  </a:cubicBezTo>
                  <a:cubicBezTo>
                    <a:pt x="394" y="1042"/>
                    <a:pt x="394" y="1042"/>
                    <a:pt x="393" y="1042"/>
                  </a:cubicBezTo>
                  <a:cubicBezTo>
                    <a:pt x="394" y="1042"/>
                    <a:pt x="394" y="1042"/>
                    <a:pt x="394" y="1042"/>
                  </a:cubicBezTo>
                  <a:cubicBezTo>
                    <a:pt x="395" y="1042"/>
                    <a:pt x="396" y="1042"/>
                    <a:pt x="397" y="1042"/>
                  </a:cubicBezTo>
                  <a:cubicBezTo>
                    <a:pt x="396" y="1042"/>
                    <a:pt x="396" y="1042"/>
                    <a:pt x="396" y="1042"/>
                  </a:cubicBezTo>
                  <a:cubicBezTo>
                    <a:pt x="399" y="1042"/>
                    <a:pt x="401" y="1041"/>
                    <a:pt x="403" y="1041"/>
                  </a:cubicBezTo>
                  <a:cubicBezTo>
                    <a:pt x="403" y="1041"/>
                    <a:pt x="402" y="1041"/>
                    <a:pt x="402" y="1041"/>
                  </a:cubicBezTo>
                  <a:cubicBezTo>
                    <a:pt x="406" y="1041"/>
                    <a:pt x="410" y="1041"/>
                    <a:pt x="410" y="1040"/>
                  </a:cubicBezTo>
                  <a:cubicBezTo>
                    <a:pt x="409" y="1040"/>
                    <a:pt x="408" y="1040"/>
                    <a:pt x="407" y="1040"/>
                  </a:cubicBezTo>
                  <a:cubicBezTo>
                    <a:pt x="407" y="1040"/>
                    <a:pt x="408" y="1040"/>
                    <a:pt x="408" y="1040"/>
                  </a:cubicBezTo>
                  <a:cubicBezTo>
                    <a:pt x="409" y="1040"/>
                    <a:pt x="409" y="1040"/>
                    <a:pt x="409" y="1040"/>
                  </a:cubicBezTo>
                  <a:cubicBezTo>
                    <a:pt x="410" y="1040"/>
                    <a:pt x="410" y="1040"/>
                    <a:pt x="410" y="1040"/>
                  </a:cubicBezTo>
                  <a:cubicBezTo>
                    <a:pt x="409" y="1039"/>
                    <a:pt x="407" y="1039"/>
                    <a:pt x="406" y="1039"/>
                  </a:cubicBezTo>
                  <a:cubicBezTo>
                    <a:pt x="406" y="1040"/>
                    <a:pt x="401" y="1040"/>
                    <a:pt x="401" y="1040"/>
                  </a:cubicBezTo>
                  <a:cubicBezTo>
                    <a:pt x="399" y="1040"/>
                    <a:pt x="398" y="1040"/>
                    <a:pt x="397" y="1041"/>
                  </a:cubicBezTo>
                  <a:cubicBezTo>
                    <a:pt x="397" y="1040"/>
                    <a:pt x="397" y="1040"/>
                    <a:pt x="397" y="1040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6" y="1041"/>
                    <a:pt x="396" y="1041"/>
                    <a:pt x="395" y="1041"/>
                  </a:cubicBezTo>
                  <a:cubicBezTo>
                    <a:pt x="395" y="1041"/>
                    <a:pt x="395" y="1041"/>
                    <a:pt x="395" y="1041"/>
                  </a:cubicBezTo>
                  <a:cubicBezTo>
                    <a:pt x="394" y="1041"/>
                    <a:pt x="390" y="1042"/>
                    <a:pt x="393" y="1042"/>
                  </a:cubicBezTo>
                  <a:close/>
                  <a:moveTo>
                    <a:pt x="440" y="1036"/>
                  </a:moveTo>
                  <a:cubicBezTo>
                    <a:pt x="438" y="1036"/>
                    <a:pt x="436" y="1036"/>
                    <a:pt x="434" y="1036"/>
                  </a:cubicBezTo>
                  <a:cubicBezTo>
                    <a:pt x="436" y="1037"/>
                    <a:pt x="440" y="1036"/>
                    <a:pt x="440" y="1036"/>
                  </a:cubicBezTo>
                  <a:close/>
                  <a:moveTo>
                    <a:pt x="424" y="1033"/>
                  </a:moveTo>
                  <a:cubicBezTo>
                    <a:pt x="424" y="1033"/>
                    <a:pt x="427" y="1033"/>
                    <a:pt x="429" y="1033"/>
                  </a:cubicBezTo>
                  <a:cubicBezTo>
                    <a:pt x="428" y="1033"/>
                    <a:pt x="428" y="1033"/>
                    <a:pt x="426" y="1033"/>
                  </a:cubicBezTo>
                  <a:cubicBezTo>
                    <a:pt x="426" y="1033"/>
                    <a:pt x="425" y="1033"/>
                    <a:pt x="424" y="1033"/>
                  </a:cubicBezTo>
                  <a:close/>
                  <a:moveTo>
                    <a:pt x="432" y="1035"/>
                  </a:moveTo>
                  <a:cubicBezTo>
                    <a:pt x="433" y="1035"/>
                    <a:pt x="433" y="1036"/>
                    <a:pt x="434" y="1036"/>
                  </a:cubicBezTo>
                  <a:cubicBezTo>
                    <a:pt x="435" y="1036"/>
                    <a:pt x="435" y="1035"/>
                    <a:pt x="436" y="1035"/>
                  </a:cubicBezTo>
                  <a:cubicBezTo>
                    <a:pt x="434" y="1035"/>
                    <a:pt x="433" y="1035"/>
                    <a:pt x="432" y="1035"/>
                  </a:cubicBezTo>
                  <a:close/>
                  <a:moveTo>
                    <a:pt x="441" y="1038"/>
                  </a:moveTo>
                  <a:cubicBezTo>
                    <a:pt x="440" y="1038"/>
                    <a:pt x="440" y="1038"/>
                    <a:pt x="439" y="1038"/>
                  </a:cubicBezTo>
                  <a:cubicBezTo>
                    <a:pt x="439" y="1039"/>
                    <a:pt x="443" y="1039"/>
                    <a:pt x="442" y="1038"/>
                  </a:cubicBezTo>
                  <a:cubicBezTo>
                    <a:pt x="442" y="1038"/>
                    <a:pt x="441" y="1038"/>
                    <a:pt x="441" y="1038"/>
                  </a:cubicBezTo>
                  <a:close/>
                  <a:moveTo>
                    <a:pt x="416" y="1038"/>
                  </a:moveTo>
                  <a:cubicBezTo>
                    <a:pt x="415" y="1038"/>
                    <a:pt x="415" y="1038"/>
                    <a:pt x="413" y="1038"/>
                  </a:cubicBezTo>
                  <a:cubicBezTo>
                    <a:pt x="413" y="1038"/>
                    <a:pt x="413" y="1038"/>
                    <a:pt x="413" y="1038"/>
                  </a:cubicBezTo>
                  <a:cubicBezTo>
                    <a:pt x="414" y="1038"/>
                    <a:pt x="414" y="1039"/>
                    <a:pt x="415" y="1039"/>
                  </a:cubicBezTo>
                  <a:cubicBezTo>
                    <a:pt x="415" y="1039"/>
                    <a:pt x="415" y="1039"/>
                    <a:pt x="415" y="1039"/>
                  </a:cubicBezTo>
                  <a:cubicBezTo>
                    <a:pt x="417" y="1039"/>
                    <a:pt x="420" y="1039"/>
                    <a:pt x="422" y="1038"/>
                  </a:cubicBezTo>
                  <a:cubicBezTo>
                    <a:pt x="422" y="1038"/>
                    <a:pt x="422" y="1038"/>
                    <a:pt x="423" y="1038"/>
                  </a:cubicBezTo>
                  <a:cubicBezTo>
                    <a:pt x="423" y="1038"/>
                    <a:pt x="424" y="1038"/>
                    <a:pt x="425" y="1038"/>
                  </a:cubicBezTo>
                  <a:cubicBezTo>
                    <a:pt x="424" y="1038"/>
                    <a:pt x="423" y="1038"/>
                    <a:pt x="423" y="1038"/>
                  </a:cubicBezTo>
                  <a:cubicBezTo>
                    <a:pt x="423" y="1038"/>
                    <a:pt x="424" y="1038"/>
                    <a:pt x="424" y="1038"/>
                  </a:cubicBezTo>
                  <a:cubicBezTo>
                    <a:pt x="424" y="1038"/>
                    <a:pt x="423" y="1038"/>
                    <a:pt x="423" y="1038"/>
                  </a:cubicBezTo>
                  <a:cubicBezTo>
                    <a:pt x="423" y="1038"/>
                    <a:pt x="423" y="1037"/>
                    <a:pt x="423" y="1037"/>
                  </a:cubicBezTo>
                  <a:cubicBezTo>
                    <a:pt x="422" y="1037"/>
                    <a:pt x="420" y="1037"/>
                    <a:pt x="419" y="1038"/>
                  </a:cubicBezTo>
                  <a:cubicBezTo>
                    <a:pt x="419" y="1038"/>
                    <a:pt x="420" y="1038"/>
                    <a:pt x="421" y="1038"/>
                  </a:cubicBezTo>
                  <a:cubicBezTo>
                    <a:pt x="420" y="1038"/>
                    <a:pt x="417" y="1038"/>
                    <a:pt x="416" y="1038"/>
                  </a:cubicBezTo>
                  <a:cubicBezTo>
                    <a:pt x="416" y="1038"/>
                    <a:pt x="416" y="1038"/>
                    <a:pt x="416" y="1038"/>
                  </a:cubicBezTo>
                  <a:close/>
                  <a:moveTo>
                    <a:pt x="1156" y="924"/>
                  </a:moveTo>
                  <a:cubicBezTo>
                    <a:pt x="1156" y="924"/>
                    <a:pt x="1155" y="924"/>
                    <a:pt x="1156" y="924"/>
                  </a:cubicBezTo>
                  <a:cubicBezTo>
                    <a:pt x="1157" y="924"/>
                    <a:pt x="1155" y="923"/>
                    <a:pt x="1156" y="924"/>
                  </a:cubicBezTo>
                  <a:close/>
                  <a:moveTo>
                    <a:pt x="424" y="1038"/>
                  </a:moveTo>
                  <a:cubicBezTo>
                    <a:pt x="424" y="1038"/>
                    <a:pt x="424" y="1038"/>
                    <a:pt x="425" y="1038"/>
                  </a:cubicBezTo>
                  <a:cubicBezTo>
                    <a:pt x="425" y="1038"/>
                    <a:pt x="425" y="1038"/>
                    <a:pt x="424" y="1038"/>
                  </a:cubicBezTo>
                  <a:cubicBezTo>
                    <a:pt x="424" y="1038"/>
                    <a:pt x="424" y="1038"/>
                    <a:pt x="424" y="1038"/>
                  </a:cubicBezTo>
                  <a:close/>
                  <a:moveTo>
                    <a:pt x="424" y="1038"/>
                  </a:moveTo>
                  <a:cubicBezTo>
                    <a:pt x="424" y="1038"/>
                    <a:pt x="423" y="1038"/>
                    <a:pt x="422" y="1038"/>
                  </a:cubicBezTo>
                  <a:cubicBezTo>
                    <a:pt x="423" y="1038"/>
                    <a:pt x="424" y="1038"/>
                    <a:pt x="424" y="1038"/>
                  </a:cubicBezTo>
                  <a:close/>
                  <a:moveTo>
                    <a:pt x="418" y="1033"/>
                  </a:moveTo>
                  <a:cubicBezTo>
                    <a:pt x="417" y="1034"/>
                    <a:pt x="417" y="1034"/>
                    <a:pt x="417" y="1034"/>
                  </a:cubicBezTo>
                  <a:cubicBezTo>
                    <a:pt x="418" y="1034"/>
                    <a:pt x="419" y="1034"/>
                    <a:pt x="418" y="1033"/>
                  </a:cubicBezTo>
                  <a:close/>
                  <a:moveTo>
                    <a:pt x="1156" y="933"/>
                  </a:moveTo>
                  <a:cubicBezTo>
                    <a:pt x="1157" y="933"/>
                    <a:pt x="1157" y="932"/>
                    <a:pt x="1156" y="931"/>
                  </a:cubicBezTo>
                  <a:cubicBezTo>
                    <a:pt x="1156" y="932"/>
                    <a:pt x="1155" y="932"/>
                    <a:pt x="1156" y="933"/>
                  </a:cubicBezTo>
                  <a:close/>
                  <a:moveTo>
                    <a:pt x="438" y="1033"/>
                  </a:moveTo>
                  <a:cubicBezTo>
                    <a:pt x="438" y="1033"/>
                    <a:pt x="438" y="1033"/>
                    <a:pt x="438" y="1033"/>
                  </a:cubicBezTo>
                  <a:cubicBezTo>
                    <a:pt x="437" y="1033"/>
                    <a:pt x="439" y="1033"/>
                    <a:pt x="440" y="1033"/>
                  </a:cubicBezTo>
                  <a:cubicBezTo>
                    <a:pt x="440" y="1033"/>
                    <a:pt x="439" y="1033"/>
                    <a:pt x="440" y="1033"/>
                  </a:cubicBezTo>
                  <a:cubicBezTo>
                    <a:pt x="440" y="1033"/>
                    <a:pt x="439" y="1033"/>
                    <a:pt x="439" y="1033"/>
                  </a:cubicBezTo>
                  <a:cubicBezTo>
                    <a:pt x="440" y="1033"/>
                    <a:pt x="440" y="1033"/>
                    <a:pt x="440" y="1033"/>
                  </a:cubicBezTo>
                  <a:cubicBezTo>
                    <a:pt x="441" y="1032"/>
                    <a:pt x="436" y="1032"/>
                    <a:pt x="438" y="1033"/>
                  </a:cubicBezTo>
                  <a:close/>
                  <a:moveTo>
                    <a:pt x="342" y="1070"/>
                  </a:moveTo>
                  <a:cubicBezTo>
                    <a:pt x="341" y="1070"/>
                    <a:pt x="341" y="1070"/>
                    <a:pt x="341" y="1070"/>
                  </a:cubicBezTo>
                  <a:cubicBezTo>
                    <a:pt x="340" y="1070"/>
                    <a:pt x="340" y="1070"/>
                    <a:pt x="340" y="1071"/>
                  </a:cubicBezTo>
                  <a:cubicBezTo>
                    <a:pt x="341" y="1071"/>
                    <a:pt x="341" y="1071"/>
                    <a:pt x="342" y="1071"/>
                  </a:cubicBezTo>
                  <a:cubicBezTo>
                    <a:pt x="342" y="1071"/>
                    <a:pt x="342" y="1070"/>
                    <a:pt x="342" y="1070"/>
                  </a:cubicBezTo>
                  <a:close/>
                  <a:moveTo>
                    <a:pt x="342" y="1071"/>
                  </a:moveTo>
                  <a:cubicBezTo>
                    <a:pt x="342" y="1072"/>
                    <a:pt x="343" y="1072"/>
                    <a:pt x="344" y="1072"/>
                  </a:cubicBezTo>
                  <a:cubicBezTo>
                    <a:pt x="346" y="1071"/>
                    <a:pt x="341" y="1071"/>
                    <a:pt x="342" y="1071"/>
                  </a:cubicBezTo>
                  <a:close/>
                  <a:moveTo>
                    <a:pt x="1159" y="937"/>
                  </a:moveTo>
                  <a:cubicBezTo>
                    <a:pt x="1158" y="936"/>
                    <a:pt x="1158" y="936"/>
                    <a:pt x="1158" y="936"/>
                  </a:cubicBezTo>
                  <a:cubicBezTo>
                    <a:pt x="1158" y="937"/>
                    <a:pt x="1158" y="937"/>
                    <a:pt x="1159" y="937"/>
                  </a:cubicBezTo>
                  <a:close/>
                  <a:moveTo>
                    <a:pt x="1158" y="912"/>
                  </a:moveTo>
                  <a:cubicBezTo>
                    <a:pt x="1157" y="911"/>
                    <a:pt x="1156" y="912"/>
                    <a:pt x="1157" y="913"/>
                  </a:cubicBezTo>
                  <a:cubicBezTo>
                    <a:pt x="1158" y="914"/>
                    <a:pt x="1160" y="913"/>
                    <a:pt x="1158" y="912"/>
                  </a:cubicBezTo>
                  <a:close/>
                  <a:moveTo>
                    <a:pt x="342" y="1066"/>
                  </a:moveTo>
                  <a:cubicBezTo>
                    <a:pt x="341" y="1066"/>
                    <a:pt x="341" y="1066"/>
                    <a:pt x="340" y="1066"/>
                  </a:cubicBezTo>
                  <a:cubicBezTo>
                    <a:pt x="340" y="1066"/>
                    <a:pt x="340" y="1066"/>
                    <a:pt x="341" y="1067"/>
                  </a:cubicBezTo>
                  <a:cubicBezTo>
                    <a:pt x="341" y="1066"/>
                    <a:pt x="342" y="1066"/>
                    <a:pt x="342" y="1066"/>
                  </a:cubicBezTo>
                  <a:close/>
                  <a:moveTo>
                    <a:pt x="1158" y="972"/>
                  </a:moveTo>
                  <a:cubicBezTo>
                    <a:pt x="1159" y="972"/>
                    <a:pt x="1159" y="973"/>
                    <a:pt x="1160" y="973"/>
                  </a:cubicBezTo>
                  <a:cubicBezTo>
                    <a:pt x="1158" y="969"/>
                    <a:pt x="1157" y="968"/>
                    <a:pt x="1158" y="972"/>
                  </a:cubicBezTo>
                  <a:close/>
                  <a:moveTo>
                    <a:pt x="1159" y="1006"/>
                  </a:moveTo>
                  <a:cubicBezTo>
                    <a:pt x="1159" y="1006"/>
                    <a:pt x="1159" y="1006"/>
                    <a:pt x="1159" y="1007"/>
                  </a:cubicBezTo>
                  <a:cubicBezTo>
                    <a:pt x="1161" y="1010"/>
                    <a:pt x="1158" y="1004"/>
                    <a:pt x="1159" y="1006"/>
                  </a:cubicBezTo>
                  <a:close/>
                  <a:moveTo>
                    <a:pt x="406" y="1037"/>
                  </a:moveTo>
                  <a:cubicBezTo>
                    <a:pt x="402" y="1037"/>
                    <a:pt x="400" y="1038"/>
                    <a:pt x="402" y="1038"/>
                  </a:cubicBezTo>
                  <a:cubicBezTo>
                    <a:pt x="405" y="1038"/>
                    <a:pt x="404" y="1037"/>
                    <a:pt x="406" y="1037"/>
                  </a:cubicBezTo>
                  <a:close/>
                  <a:moveTo>
                    <a:pt x="346" y="1058"/>
                  </a:moveTo>
                  <a:cubicBezTo>
                    <a:pt x="345" y="1058"/>
                    <a:pt x="344" y="1059"/>
                    <a:pt x="344" y="1059"/>
                  </a:cubicBezTo>
                  <a:cubicBezTo>
                    <a:pt x="349" y="1059"/>
                    <a:pt x="351" y="1058"/>
                    <a:pt x="346" y="1058"/>
                  </a:cubicBezTo>
                  <a:close/>
                  <a:moveTo>
                    <a:pt x="353" y="1069"/>
                  </a:moveTo>
                  <a:cubicBezTo>
                    <a:pt x="351" y="1069"/>
                    <a:pt x="357" y="1069"/>
                    <a:pt x="354" y="1069"/>
                  </a:cubicBezTo>
                  <a:cubicBezTo>
                    <a:pt x="354" y="1069"/>
                    <a:pt x="354" y="1069"/>
                    <a:pt x="353" y="1069"/>
                  </a:cubicBezTo>
                  <a:close/>
                  <a:moveTo>
                    <a:pt x="352" y="1061"/>
                  </a:moveTo>
                  <a:cubicBezTo>
                    <a:pt x="351" y="1061"/>
                    <a:pt x="349" y="1061"/>
                    <a:pt x="348" y="1061"/>
                  </a:cubicBezTo>
                  <a:cubicBezTo>
                    <a:pt x="350" y="1061"/>
                    <a:pt x="347" y="1062"/>
                    <a:pt x="349" y="1062"/>
                  </a:cubicBezTo>
                  <a:cubicBezTo>
                    <a:pt x="350" y="1061"/>
                    <a:pt x="352" y="1061"/>
                    <a:pt x="352" y="1061"/>
                  </a:cubicBezTo>
                  <a:close/>
                  <a:moveTo>
                    <a:pt x="340" y="1061"/>
                  </a:moveTo>
                  <a:cubicBezTo>
                    <a:pt x="339" y="1061"/>
                    <a:pt x="339" y="1062"/>
                    <a:pt x="338" y="1062"/>
                  </a:cubicBezTo>
                  <a:cubicBezTo>
                    <a:pt x="343" y="1063"/>
                    <a:pt x="345" y="1061"/>
                    <a:pt x="340" y="1061"/>
                  </a:cubicBezTo>
                  <a:close/>
                  <a:moveTo>
                    <a:pt x="372" y="1037"/>
                  </a:moveTo>
                  <a:cubicBezTo>
                    <a:pt x="371" y="1037"/>
                    <a:pt x="371" y="1037"/>
                    <a:pt x="371" y="1037"/>
                  </a:cubicBezTo>
                  <a:cubicBezTo>
                    <a:pt x="369" y="1037"/>
                    <a:pt x="367" y="1037"/>
                    <a:pt x="369" y="1038"/>
                  </a:cubicBezTo>
                  <a:cubicBezTo>
                    <a:pt x="369" y="1037"/>
                    <a:pt x="370" y="1037"/>
                    <a:pt x="371" y="1037"/>
                  </a:cubicBezTo>
                  <a:cubicBezTo>
                    <a:pt x="371" y="1037"/>
                    <a:pt x="372" y="1037"/>
                    <a:pt x="372" y="1037"/>
                  </a:cubicBezTo>
                  <a:cubicBezTo>
                    <a:pt x="372" y="1037"/>
                    <a:pt x="373" y="1037"/>
                    <a:pt x="373" y="1037"/>
                  </a:cubicBezTo>
                  <a:cubicBezTo>
                    <a:pt x="373" y="1037"/>
                    <a:pt x="372" y="1037"/>
                    <a:pt x="372" y="1037"/>
                  </a:cubicBezTo>
                  <a:cubicBezTo>
                    <a:pt x="372" y="1037"/>
                    <a:pt x="372" y="1037"/>
                    <a:pt x="372" y="1037"/>
                  </a:cubicBezTo>
                  <a:close/>
                  <a:moveTo>
                    <a:pt x="387" y="1036"/>
                  </a:moveTo>
                  <a:cubicBezTo>
                    <a:pt x="387" y="1036"/>
                    <a:pt x="387" y="1036"/>
                    <a:pt x="387" y="1036"/>
                  </a:cubicBezTo>
                  <a:cubicBezTo>
                    <a:pt x="387" y="1036"/>
                    <a:pt x="387" y="1036"/>
                    <a:pt x="388" y="1036"/>
                  </a:cubicBezTo>
                  <a:cubicBezTo>
                    <a:pt x="388" y="1036"/>
                    <a:pt x="388" y="1036"/>
                    <a:pt x="388" y="1036"/>
                  </a:cubicBezTo>
                  <a:cubicBezTo>
                    <a:pt x="388" y="1036"/>
                    <a:pt x="387" y="1036"/>
                    <a:pt x="387" y="1036"/>
                  </a:cubicBezTo>
                  <a:cubicBezTo>
                    <a:pt x="387" y="1036"/>
                    <a:pt x="387" y="1036"/>
                    <a:pt x="387" y="1036"/>
                  </a:cubicBezTo>
                  <a:close/>
                  <a:moveTo>
                    <a:pt x="322" y="1066"/>
                  </a:moveTo>
                  <a:cubicBezTo>
                    <a:pt x="322" y="1066"/>
                    <a:pt x="321" y="1066"/>
                    <a:pt x="321" y="1066"/>
                  </a:cubicBezTo>
                  <a:cubicBezTo>
                    <a:pt x="321" y="1066"/>
                    <a:pt x="321" y="1066"/>
                    <a:pt x="321" y="1066"/>
                  </a:cubicBezTo>
                  <a:cubicBezTo>
                    <a:pt x="321" y="1066"/>
                    <a:pt x="322" y="1066"/>
                    <a:pt x="322" y="1066"/>
                  </a:cubicBezTo>
                  <a:close/>
                  <a:moveTo>
                    <a:pt x="401" y="1035"/>
                  </a:moveTo>
                  <a:cubicBezTo>
                    <a:pt x="402" y="1035"/>
                    <a:pt x="403" y="1035"/>
                    <a:pt x="401" y="1035"/>
                  </a:cubicBezTo>
                  <a:cubicBezTo>
                    <a:pt x="400" y="1035"/>
                    <a:pt x="400" y="1035"/>
                    <a:pt x="401" y="1035"/>
                  </a:cubicBezTo>
                  <a:close/>
                  <a:moveTo>
                    <a:pt x="324" y="1073"/>
                  </a:moveTo>
                  <a:cubicBezTo>
                    <a:pt x="327" y="1073"/>
                    <a:pt x="328" y="1072"/>
                    <a:pt x="324" y="1072"/>
                  </a:cubicBezTo>
                  <a:cubicBezTo>
                    <a:pt x="321" y="1072"/>
                    <a:pt x="318" y="1073"/>
                    <a:pt x="324" y="1073"/>
                  </a:cubicBezTo>
                  <a:close/>
                  <a:moveTo>
                    <a:pt x="326" y="1046"/>
                  </a:moveTo>
                  <a:cubicBezTo>
                    <a:pt x="327" y="1046"/>
                    <a:pt x="328" y="1046"/>
                    <a:pt x="329" y="1046"/>
                  </a:cubicBezTo>
                  <a:cubicBezTo>
                    <a:pt x="330" y="1046"/>
                    <a:pt x="329" y="1046"/>
                    <a:pt x="326" y="1046"/>
                  </a:cubicBezTo>
                  <a:close/>
                  <a:moveTo>
                    <a:pt x="334" y="1070"/>
                  </a:moveTo>
                  <a:cubicBezTo>
                    <a:pt x="329" y="1070"/>
                    <a:pt x="328" y="1071"/>
                    <a:pt x="333" y="1071"/>
                  </a:cubicBezTo>
                  <a:cubicBezTo>
                    <a:pt x="335" y="1071"/>
                    <a:pt x="336" y="1071"/>
                    <a:pt x="334" y="1070"/>
                  </a:cubicBezTo>
                  <a:close/>
                  <a:moveTo>
                    <a:pt x="321" y="1066"/>
                  </a:moveTo>
                  <a:cubicBezTo>
                    <a:pt x="321" y="1066"/>
                    <a:pt x="321" y="1066"/>
                    <a:pt x="321" y="1066"/>
                  </a:cubicBezTo>
                  <a:cubicBezTo>
                    <a:pt x="321" y="1066"/>
                    <a:pt x="321" y="1066"/>
                    <a:pt x="321" y="1066"/>
                  </a:cubicBezTo>
                  <a:cubicBezTo>
                    <a:pt x="321" y="1066"/>
                    <a:pt x="321" y="1066"/>
                    <a:pt x="321" y="1066"/>
                  </a:cubicBezTo>
                  <a:close/>
                  <a:moveTo>
                    <a:pt x="337" y="1072"/>
                  </a:moveTo>
                  <a:cubicBezTo>
                    <a:pt x="337" y="1072"/>
                    <a:pt x="333" y="1072"/>
                    <a:pt x="335" y="1073"/>
                  </a:cubicBezTo>
                  <a:cubicBezTo>
                    <a:pt x="338" y="1073"/>
                    <a:pt x="340" y="1072"/>
                    <a:pt x="337" y="1072"/>
                  </a:cubicBezTo>
                  <a:close/>
                  <a:moveTo>
                    <a:pt x="476" y="1038"/>
                  </a:moveTo>
                  <a:cubicBezTo>
                    <a:pt x="475" y="1038"/>
                    <a:pt x="474" y="1038"/>
                    <a:pt x="472" y="1038"/>
                  </a:cubicBezTo>
                  <a:cubicBezTo>
                    <a:pt x="473" y="1039"/>
                    <a:pt x="476" y="1038"/>
                    <a:pt x="476" y="1038"/>
                  </a:cubicBezTo>
                  <a:close/>
                  <a:moveTo>
                    <a:pt x="446" y="1043"/>
                  </a:moveTo>
                  <a:cubicBezTo>
                    <a:pt x="446" y="1043"/>
                    <a:pt x="452" y="1044"/>
                    <a:pt x="452" y="1043"/>
                  </a:cubicBezTo>
                  <a:cubicBezTo>
                    <a:pt x="452" y="1043"/>
                    <a:pt x="447" y="1043"/>
                    <a:pt x="446" y="1043"/>
                  </a:cubicBezTo>
                  <a:close/>
                  <a:moveTo>
                    <a:pt x="438" y="1044"/>
                  </a:moveTo>
                  <a:cubicBezTo>
                    <a:pt x="438" y="1044"/>
                    <a:pt x="438" y="1044"/>
                    <a:pt x="438" y="1044"/>
                  </a:cubicBezTo>
                  <a:cubicBezTo>
                    <a:pt x="438" y="1044"/>
                    <a:pt x="439" y="1044"/>
                    <a:pt x="439" y="1044"/>
                  </a:cubicBezTo>
                  <a:cubicBezTo>
                    <a:pt x="439" y="1044"/>
                    <a:pt x="438" y="1044"/>
                    <a:pt x="438" y="1044"/>
                  </a:cubicBezTo>
                  <a:close/>
                  <a:moveTo>
                    <a:pt x="436" y="1042"/>
                  </a:moveTo>
                  <a:cubicBezTo>
                    <a:pt x="436" y="1042"/>
                    <a:pt x="436" y="1042"/>
                    <a:pt x="436" y="1042"/>
                  </a:cubicBezTo>
                  <a:cubicBezTo>
                    <a:pt x="436" y="1042"/>
                    <a:pt x="436" y="1042"/>
                    <a:pt x="436" y="1042"/>
                  </a:cubicBezTo>
                  <a:close/>
                  <a:moveTo>
                    <a:pt x="441" y="1054"/>
                  </a:moveTo>
                  <a:cubicBezTo>
                    <a:pt x="443" y="1054"/>
                    <a:pt x="443" y="1054"/>
                    <a:pt x="443" y="1054"/>
                  </a:cubicBezTo>
                  <a:cubicBezTo>
                    <a:pt x="443" y="1054"/>
                    <a:pt x="443" y="1054"/>
                    <a:pt x="443" y="1054"/>
                  </a:cubicBezTo>
                  <a:cubicBezTo>
                    <a:pt x="441" y="1054"/>
                    <a:pt x="441" y="1054"/>
                    <a:pt x="441" y="1054"/>
                  </a:cubicBezTo>
                  <a:close/>
                  <a:moveTo>
                    <a:pt x="440" y="1051"/>
                  </a:moveTo>
                  <a:cubicBezTo>
                    <a:pt x="439" y="1051"/>
                    <a:pt x="440" y="1051"/>
                    <a:pt x="439" y="1051"/>
                  </a:cubicBezTo>
                  <a:cubicBezTo>
                    <a:pt x="437" y="1051"/>
                    <a:pt x="443" y="1051"/>
                    <a:pt x="440" y="1051"/>
                  </a:cubicBezTo>
                  <a:close/>
                  <a:moveTo>
                    <a:pt x="445" y="1050"/>
                  </a:moveTo>
                  <a:cubicBezTo>
                    <a:pt x="443" y="1050"/>
                    <a:pt x="442" y="1050"/>
                    <a:pt x="442" y="1050"/>
                  </a:cubicBezTo>
                  <a:cubicBezTo>
                    <a:pt x="442" y="1050"/>
                    <a:pt x="443" y="1050"/>
                    <a:pt x="443" y="1050"/>
                  </a:cubicBezTo>
                  <a:cubicBezTo>
                    <a:pt x="444" y="1050"/>
                    <a:pt x="444" y="1050"/>
                    <a:pt x="445" y="1050"/>
                  </a:cubicBezTo>
                  <a:close/>
                  <a:moveTo>
                    <a:pt x="450" y="1038"/>
                  </a:moveTo>
                  <a:cubicBezTo>
                    <a:pt x="449" y="1038"/>
                    <a:pt x="447" y="1038"/>
                    <a:pt x="445" y="1038"/>
                  </a:cubicBezTo>
                  <a:cubicBezTo>
                    <a:pt x="445" y="1039"/>
                    <a:pt x="449" y="1038"/>
                    <a:pt x="450" y="1038"/>
                  </a:cubicBezTo>
                  <a:close/>
                  <a:moveTo>
                    <a:pt x="462" y="1037"/>
                  </a:moveTo>
                  <a:cubicBezTo>
                    <a:pt x="462" y="1037"/>
                    <a:pt x="462" y="1037"/>
                    <a:pt x="461" y="1037"/>
                  </a:cubicBezTo>
                  <a:cubicBezTo>
                    <a:pt x="461" y="1037"/>
                    <a:pt x="461" y="1037"/>
                    <a:pt x="461" y="1037"/>
                  </a:cubicBezTo>
                  <a:cubicBezTo>
                    <a:pt x="461" y="1037"/>
                    <a:pt x="461" y="1037"/>
                    <a:pt x="461" y="1037"/>
                  </a:cubicBezTo>
                  <a:cubicBezTo>
                    <a:pt x="460" y="1037"/>
                    <a:pt x="459" y="1038"/>
                    <a:pt x="458" y="1038"/>
                  </a:cubicBezTo>
                  <a:cubicBezTo>
                    <a:pt x="463" y="1038"/>
                    <a:pt x="467" y="1037"/>
                    <a:pt x="462" y="1037"/>
                  </a:cubicBezTo>
                  <a:close/>
                  <a:moveTo>
                    <a:pt x="447" y="1037"/>
                  </a:moveTo>
                  <a:cubicBezTo>
                    <a:pt x="445" y="1037"/>
                    <a:pt x="444" y="1037"/>
                    <a:pt x="443" y="1038"/>
                  </a:cubicBezTo>
                  <a:cubicBezTo>
                    <a:pt x="444" y="1038"/>
                    <a:pt x="444" y="1038"/>
                    <a:pt x="444" y="1038"/>
                  </a:cubicBezTo>
                  <a:cubicBezTo>
                    <a:pt x="444" y="1038"/>
                    <a:pt x="444" y="1038"/>
                    <a:pt x="444" y="1038"/>
                  </a:cubicBezTo>
                  <a:cubicBezTo>
                    <a:pt x="444" y="1038"/>
                    <a:pt x="445" y="1038"/>
                    <a:pt x="445" y="1038"/>
                  </a:cubicBezTo>
                  <a:cubicBezTo>
                    <a:pt x="445" y="1038"/>
                    <a:pt x="445" y="1038"/>
                    <a:pt x="445" y="1038"/>
                  </a:cubicBezTo>
                  <a:cubicBezTo>
                    <a:pt x="445" y="1038"/>
                    <a:pt x="446" y="1038"/>
                    <a:pt x="447" y="1038"/>
                  </a:cubicBezTo>
                  <a:cubicBezTo>
                    <a:pt x="447" y="1038"/>
                    <a:pt x="447" y="1038"/>
                    <a:pt x="447" y="1038"/>
                  </a:cubicBezTo>
                  <a:cubicBezTo>
                    <a:pt x="447" y="1038"/>
                    <a:pt x="447" y="1038"/>
                    <a:pt x="446" y="1038"/>
                  </a:cubicBezTo>
                  <a:cubicBezTo>
                    <a:pt x="447" y="1037"/>
                    <a:pt x="447" y="1037"/>
                    <a:pt x="447" y="1037"/>
                  </a:cubicBezTo>
                  <a:close/>
                  <a:moveTo>
                    <a:pt x="428" y="1045"/>
                  </a:moveTo>
                  <a:cubicBezTo>
                    <a:pt x="428" y="1045"/>
                    <a:pt x="429" y="1045"/>
                    <a:pt x="429" y="1045"/>
                  </a:cubicBezTo>
                  <a:cubicBezTo>
                    <a:pt x="429" y="1045"/>
                    <a:pt x="429" y="1045"/>
                    <a:pt x="429" y="1045"/>
                  </a:cubicBezTo>
                  <a:cubicBezTo>
                    <a:pt x="429" y="1045"/>
                    <a:pt x="429" y="1045"/>
                    <a:pt x="429" y="1045"/>
                  </a:cubicBezTo>
                  <a:cubicBezTo>
                    <a:pt x="428" y="1045"/>
                    <a:pt x="423" y="1045"/>
                    <a:pt x="423" y="1045"/>
                  </a:cubicBezTo>
                  <a:cubicBezTo>
                    <a:pt x="423" y="1045"/>
                    <a:pt x="426" y="1045"/>
                    <a:pt x="428" y="1045"/>
                  </a:cubicBezTo>
                  <a:close/>
                  <a:moveTo>
                    <a:pt x="444" y="1041"/>
                  </a:moveTo>
                  <a:cubicBezTo>
                    <a:pt x="443" y="1041"/>
                    <a:pt x="442" y="1041"/>
                    <a:pt x="441" y="1041"/>
                  </a:cubicBezTo>
                  <a:cubicBezTo>
                    <a:pt x="441" y="1041"/>
                    <a:pt x="441" y="1041"/>
                    <a:pt x="441" y="1042"/>
                  </a:cubicBezTo>
                  <a:cubicBezTo>
                    <a:pt x="440" y="1042"/>
                    <a:pt x="440" y="1042"/>
                    <a:pt x="440" y="1042"/>
                  </a:cubicBezTo>
                  <a:cubicBezTo>
                    <a:pt x="440" y="1042"/>
                    <a:pt x="440" y="1042"/>
                    <a:pt x="440" y="1042"/>
                  </a:cubicBezTo>
                  <a:cubicBezTo>
                    <a:pt x="439" y="1042"/>
                    <a:pt x="438" y="1042"/>
                    <a:pt x="437" y="1042"/>
                  </a:cubicBezTo>
                  <a:cubicBezTo>
                    <a:pt x="437" y="1042"/>
                    <a:pt x="437" y="1042"/>
                    <a:pt x="437" y="1042"/>
                  </a:cubicBezTo>
                  <a:cubicBezTo>
                    <a:pt x="437" y="1042"/>
                    <a:pt x="437" y="1042"/>
                    <a:pt x="436" y="1042"/>
                  </a:cubicBezTo>
                  <a:cubicBezTo>
                    <a:pt x="438" y="1043"/>
                    <a:pt x="440" y="1042"/>
                    <a:pt x="442" y="1042"/>
                  </a:cubicBezTo>
                  <a:cubicBezTo>
                    <a:pt x="445" y="1043"/>
                    <a:pt x="452" y="1043"/>
                    <a:pt x="455" y="1042"/>
                  </a:cubicBezTo>
                  <a:cubicBezTo>
                    <a:pt x="454" y="1041"/>
                    <a:pt x="449" y="1041"/>
                    <a:pt x="444" y="1041"/>
                  </a:cubicBezTo>
                  <a:close/>
                  <a:moveTo>
                    <a:pt x="432" y="1052"/>
                  </a:moveTo>
                  <a:cubicBezTo>
                    <a:pt x="433" y="1052"/>
                    <a:pt x="434" y="1052"/>
                    <a:pt x="435" y="1052"/>
                  </a:cubicBezTo>
                  <a:cubicBezTo>
                    <a:pt x="434" y="1051"/>
                    <a:pt x="432" y="1051"/>
                    <a:pt x="431" y="1051"/>
                  </a:cubicBezTo>
                  <a:cubicBezTo>
                    <a:pt x="432" y="1051"/>
                    <a:pt x="432" y="1051"/>
                    <a:pt x="432" y="1051"/>
                  </a:cubicBezTo>
                  <a:cubicBezTo>
                    <a:pt x="431" y="1051"/>
                    <a:pt x="430" y="1051"/>
                    <a:pt x="430" y="1051"/>
                  </a:cubicBezTo>
                  <a:cubicBezTo>
                    <a:pt x="430" y="1051"/>
                    <a:pt x="429" y="1051"/>
                    <a:pt x="429" y="1052"/>
                  </a:cubicBezTo>
                  <a:cubicBezTo>
                    <a:pt x="429" y="1052"/>
                    <a:pt x="430" y="1052"/>
                    <a:pt x="430" y="1051"/>
                  </a:cubicBezTo>
                  <a:cubicBezTo>
                    <a:pt x="430" y="1052"/>
                    <a:pt x="429" y="1052"/>
                    <a:pt x="429" y="1052"/>
                  </a:cubicBezTo>
                  <a:cubicBezTo>
                    <a:pt x="430" y="1052"/>
                    <a:pt x="430" y="1052"/>
                    <a:pt x="430" y="1052"/>
                  </a:cubicBezTo>
                  <a:cubicBezTo>
                    <a:pt x="429" y="1052"/>
                    <a:pt x="428" y="1052"/>
                    <a:pt x="427" y="1052"/>
                  </a:cubicBezTo>
                  <a:cubicBezTo>
                    <a:pt x="430" y="1052"/>
                    <a:pt x="431" y="1052"/>
                    <a:pt x="432" y="1052"/>
                  </a:cubicBezTo>
                  <a:close/>
                  <a:moveTo>
                    <a:pt x="428" y="1048"/>
                  </a:moveTo>
                  <a:cubicBezTo>
                    <a:pt x="427" y="1048"/>
                    <a:pt x="426" y="1049"/>
                    <a:pt x="428" y="1049"/>
                  </a:cubicBezTo>
                  <a:cubicBezTo>
                    <a:pt x="430" y="1049"/>
                    <a:pt x="431" y="1048"/>
                    <a:pt x="428" y="1048"/>
                  </a:cubicBezTo>
                  <a:close/>
                  <a:moveTo>
                    <a:pt x="430" y="1051"/>
                  </a:moveTo>
                  <a:cubicBezTo>
                    <a:pt x="430" y="1051"/>
                    <a:pt x="431" y="1051"/>
                    <a:pt x="431" y="1051"/>
                  </a:cubicBezTo>
                  <a:cubicBezTo>
                    <a:pt x="433" y="1051"/>
                    <a:pt x="433" y="1050"/>
                    <a:pt x="431" y="1050"/>
                  </a:cubicBezTo>
                  <a:cubicBezTo>
                    <a:pt x="431" y="1050"/>
                    <a:pt x="430" y="1050"/>
                    <a:pt x="429" y="1050"/>
                  </a:cubicBezTo>
                  <a:cubicBezTo>
                    <a:pt x="429" y="1050"/>
                    <a:pt x="430" y="1050"/>
                    <a:pt x="430" y="1051"/>
                  </a:cubicBezTo>
                  <a:close/>
                  <a:moveTo>
                    <a:pt x="428" y="1051"/>
                  </a:moveTo>
                  <a:cubicBezTo>
                    <a:pt x="428" y="1051"/>
                    <a:pt x="428" y="1051"/>
                    <a:pt x="427" y="1051"/>
                  </a:cubicBezTo>
                  <a:cubicBezTo>
                    <a:pt x="427" y="1051"/>
                    <a:pt x="427" y="1051"/>
                    <a:pt x="427" y="1051"/>
                  </a:cubicBezTo>
                  <a:cubicBezTo>
                    <a:pt x="427" y="1051"/>
                    <a:pt x="428" y="1051"/>
                    <a:pt x="428" y="1051"/>
                  </a:cubicBezTo>
                  <a:cubicBezTo>
                    <a:pt x="428" y="1051"/>
                    <a:pt x="428" y="1051"/>
                    <a:pt x="428" y="1051"/>
                  </a:cubicBezTo>
                  <a:close/>
                  <a:moveTo>
                    <a:pt x="427" y="1051"/>
                  </a:moveTo>
                  <a:cubicBezTo>
                    <a:pt x="427" y="1051"/>
                    <a:pt x="427" y="1051"/>
                    <a:pt x="427" y="1051"/>
                  </a:cubicBezTo>
                  <a:cubicBezTo>
                    <a:pt x="427" y="1051"/>
                    <a:pt x="426" y="1051"/>
                    <a:pt x="426" y="1051"/>
                  </a:cubicBezTo>
                  <a:cubicBezTo>
                    <a:pt x="426" y="1051"/>
                    <a:pt x="427" y="1051"/>
                    <a:pt x="427" y="1051"/>
                  </a:cubicBezTo>
                  <a:close/>
                  <a:moveTo>
                    <a:pt x="431" y="1053"/>
                  </a:moveTo>
                  <a:cubicBezTo>
                    <a:pt x="432" y="1053"/>
                    <a:pt x="431" y="1053"/>
                    <a:pt x="429" y="1053"/>
                  </a:cubicBezTo>
                  <a:cubicBezTo>
                    <a:pt x="428" y="1053"/>
                    <a:pt x="429" y="1053"/>
                    <a:pt x="431" y="1053"/>
                  </a:cubicBezTo>
                  <a:close/>
                  <a:moveTo>
                    <a:pt x="429" y="1050"/>
                  </a:moveTo>
                  <a:cubicBezTo>
                    <a:pt x="429" y="1050"/>
                    <a:pt x="429" y="1050"/>
                    <a:pt x="429" y="1050"/>
                  </a:cubicBezTo>
                  <a:cubicBezTo>
                    <a:pt x="429" y="1050"/>
                    <a:pt x="429" y="1050"/>
                    <a:pt x="429" y="1050"/>
                  </a:cubicBezTo>
                  <a:close/>
                  <a:moveTo>
                    <a:pt x="460" y="1033"/>
                  </a:moveTo>
                  <a:cubicBezTo>
                    <a:pt x="461" y="1033"/>
                    <a:pt x="461" y="1033"/>
                    <a:pt x="462" y="1033"/>
                  </a:cubicBezTo>
                  <a:cubicBezTo>
                    <a:pt x="462" y="1033"/>
                    <a:pt x="463" y="1033"/>
                    <a:pt x="464" y="1033"/>
                  </a:cubicBezTo>
                  <a:cubicBezTo>
                    <a:pt x="463" y="1033"/>
                    <a:pt x="463" y="1033"/>
                    <a:pt x="462" y="1033"/>
                  </a:cubicBezTo>
                  <a:cubicBezTo>
                    <a:pt x="463" y="1033"/>
                    <a:pt x="463" y="1033"/>
                    <a:pt x="463" y="1033"/>
                  </a:cubicBezTo>
                  <a:cubicBezTo>
                    <a:pt x="462" y="1033"/>
                    <a:pt x="461" y="1033"/>
                    <a:pt x="460" y="1033"/>
                  </a:cubicBezTo>
                  <a:cubicBezTo>
                    <a:pt x="462" y="1033"/>
                    <a:pt x="459" y="1033"/>
                    <a:pt x="460" y="1033"/>
                  </a:cubicBezTo>
                  <a:close/>
                  <a:moveTo>
                    <a:pt x="435" y="1054"/>
                  </a:moveTo>
                  <a:cubicBezTo>
                    <a:pt x="434" y="1054"/>
                    <a:pt x="433" y="1054"/>
                    <a:pt x="433" y="1054"/>
                  </a:cubicBezTo>
                  <a:cubicBezTo>
                    <a:pt x="433" y="1054"/>
                    <a:pt x="433" y="1054"/>
                    <a:pt x="433" y="1054"/>
                  </a:cubicBezTo>
                  <a:cubicBezTo>
                    <a:pt x="433" y="1054"/>
                    <a:pt x="434" y="1054"/>
                    <a:pt x="434" y="1054"/>
                  </a:cubicBezTo>
                  <a:cubicBezTo>
                    <a:pt x="434" y="1054"/>
                    <a:pt x="435" y="1054"/>
                    <a:pt x="435" y="1054"/>
                  </a:cubicBezTo>
                  <a:close/>
                  <a:moveTo>
                    <a:pt x="433" y="1055"/>
                  </a:moveTo>
                  <a:cubicBezTo>
                    <a:pt x="433" y="1055"/>
                    <a:pt x="433" y="1055"/>
                    <a:pt x="433" y="1055"/>
                  </a:cubicBezTo>
                  <a:cubicBezTo>
                    <a:pt x="431" y="1055"/>
                    <a:pt x="431" y="1055"/>
                    <a:pt x="432" y="1055"/>
                  </a:cubicBezTo>
                  <a:cubicBezTo>
                    <a:pt x="432" y="1055"/>
                    <a:pt x="433" y="1055"/>
                    <a:pt x="433" y="1055"/>
                  </a:cubicBezTo>
                  <a:cubicBezTo>
                    <a:pt x="433" y="1055"/>
                    <a:pt x="433" y="1055"/>
                    <a:pt x="433" y="1055"/>
                  </a:cubicBezTo>
                  <a:cubicBezTo>
                    <a:pt x="433" y="1055"/>
                    <a:pt x="433" y="1055"/>
                    <a:pt x="433" y="1055"/>
                  </a:cubicBezTo>
                  <a:cubicBezTo>
                    <a:pt x="434" y="1055"/>
                    <a:pt x="434" y="1055"/>
                    <a:pt x="434" y="1055"/>
                  </a:cubicBezTo>
                  <a:cubicBezTo>
                    <a:pt x="434" y="1055"/>
                    <a:pt x="434" y="1055"/>
                    <a:pt x="433" y="1055"/>
                  </a:cubicBezTo>
                  <a:cubicBezTo>
                    <a:pt x="433" y="1055"/>
                    <a:pt x="433" y="1055"/>
                    <a:pt x="433" y="1055"/>
                  </a:cubicBezTo>
                  <a:close/>
                  <a:moveTo>
                    <a:pt x="444" y="1036"/>
                  </a:moveTo>
                  <a:cubicBezTo>
                    <a:pt x="444" y="1036"/>
                    <a:pt x="443" y="1036"/>
                    <a:pt x="444" y="1035"/>
                  </a:cubicBezTo>
                  <a:cubicBezTo>
                    <a:pt x="443" y="1035"/>
                    <a:pt x="443" y="1035"/>
                    <a:pt x="443" y="1035"/>
                  </a:cubicBezTo>
                  <a:cubicBezTo>
                    <a:pt x="440" y="1035"/>
                    <a:pt x="443" y="1036"/>
                    <a:pt x="444" y="1036"/>
                  </a:cubicBezTo>
                  <a:close/>
                  <a:moveTo>
                    <a:pt x="437" y="1055"/>
                  </a:moveTo>
                  <a:cubicBezTo>
                    <a:pt x="436" y="1055"/>
                    <a:pt x="435" y="1055"/>
                    <a:pt x="438" y="1055"/>
                  </a:cubicBezTo>
                  <a:cubicBezTo>
                    <a:pt x="437" y="1055"/>
                    <a:pt x="438" y="1055"/>
                    <a:pt x="437" y="1055"/>
                  </a:cubicBezTo>
                  <a:close/>
                  <a:moveTo>
                    <a:pt x="433" y="1052"/>
                  </a:moveTo>
                  <a:cubicBezTo>
                    <a:pt x="435" y="1053"/>
                    <a:pt x="436" y="1052"/>
                    <a:pt x="437" y="1052"/>
                  </a:cubicBezTo>
                  <a:cubicBezTo>
                    <a:pt x="436" y="1052"/>
                    <a:pt x="434" y="1052"/>
                    <a:pt x="433" y="1052"/>
                  </a:cubicBezTo>
                  <a:close/>
                  <a:moveTo>
                    <a:pt x="469" y="1033"/>
                  </a:moveTo>
                  <a:cubicBezTo>
                    <a:pt x="467" y="1033"/>
                    <a:pt x="466" y="1033"/>
                    <a:pt x="469" y="1033"/>
                  </a:cubicBezTo>
                  <a:close/>
                  <a:moveTo>
                    <a:pt x="468" y="1033"/>
                  </a:moveTo>
                  <a:cubicBezTo>
                    <a:pt x="468" y="1033"/>
                    <a:pt x="468" y="1033"/>
                    <a:pt x="468" y="1033"/>
                  </a:cubicBezTo>
                  <a:cubicBezTo>
                    <a:pt x="467" y="1033"/>
                    <a:pt x="466" y="1033"/>
                    <a:pt x="465" y="1033"/>
                  </a:cubicBezTo>
                  <a:cubicBezTo>
                    <a:pt x="465" y="1033"/>
                    <a:pt x="466" y="1034"/>
                    <a:pt x="465" y="1034"/>
                  </a:cubicBezTo>
                  <a:cubicBezTo>
                    <a:pt x="466" y="1034"/>
                    <a:pt x="467" y="1034"/>
                    <a:pt x="467" y="1033"/>
                  </a:cubicBezTo>
                  <a:cubicBezTo>
                    <a:pt x="468" y="1033"/>
                    <a:pt x="470" y="1034"/>
                    <a:pt x="471" y="1034"/>
                  </a:cubicBezTo>
                  <a:cubicBezTo>
                    <a:pt x="472" y="1033"/>
                    <a:pt x="469" y="1033"/>
                    <a:pt x="468" y="1033"/>
                  </a:cubicBezTo>
                  <a:close/>
                  <a:moveTo>
                    <a:pt x="466" y="1032"/>
                  </a:moveTo>
                  <a:cubicBezTo>
                    <a:pt x="465" y="1032"/>
                    <a:pt x="465" y="1032"/>
                    <a:pt x="464" y="1032"/>
                  </a:cubicBezTo>
                  <a:cubicBezTo>
                    <a:pt x="464" y="1032"/>
                    <a:pt x="463" y="1032"/>
                    <a:pt x="462" y="1032"/>
                  </a:cubicBezTo>
                  <a:cubicBezTo>
                    <a:pt x="461" y="1032"/>
                    <a:pt x="464" y="1033"/>
                    <a:pt x="466" y="1033"/>
                  </a:cubicBezTo>
                  <a:cubicBezTo>
                    <a:pt x="467" y="1033"/>
                    <a:pt x="467" y="1033"/>
                    <a:pt x="466" y="1033"/>
                  </a:cubicBezTo>
                  <a:cubicBezTo>
                    <a:pt x="467" y="1033"/>
                    <a:pt x="469" y="1032"/>
                    <a:pt x="468" y="1032"/>
                  </a:cubicBezTo>
                  <a:cubicBezTo>
                    <a:pt x="467" y="1032"/>
                    <a:pt x="466" y="1032"/>
                    <a:pt x="466" y="1032"/>
                  </a:cubicBezTo>
                  <a:close/>
                  <a:moveTo>
                    <a:pt x="471" y="1033"/>
                  </a:moveTo>
                  <a:cubicBezTo>
                    <a:pt x="472" y="1032"/>
                    <a:pt x="472" y="1032"/>
                    <a:pt x="471" y="1032"/>
                  </a:cubicBezTo>
                  <a:cubicBezTo>
                    <a:pt x="470" y="1032"/>
                    <a:pt x="468" y="1033"/>
                    <a:pt x="471" y="1033"/>
                  </a:cubicBezTo>
                  <a:close/>
                  <a:moveTo>
                    <a:pt x="471" y="1033"/>
                  </a:moveTo>
                  <a:cubicBezTo>
                    <a:pt x="473" y="1033"/>
                    <a:pt x="474" y="1033"/>
                    <a:pt x="475" y="1033"/>
                  </a:cubicBezTo>
                  <a:cubicBezTo>
                    <a:pt x="475" y="1033"/>
                    <a:pt x="474" y="1033"/>
                    <a:pt x="474" y="1034"/>
                  </a:cubicBezTo>
                  <a:cubicBezTo>
                    <a:pt x="473" y="1034"/>
                    <a:pt x="472" y="1034"/>
                    <a:pt x="473" y="1034"/>
                  </a:cubicBezTo>
                  <a:cubicBezTo>
                    <a:pt x="474" y="1034"/>
                    <a:pt x="475" y="1034"/>
                    <a:pt x="476" y="1034"/>
                  </a:cubicBezTo>
                  <a:cubicBezTo>
                    <a:pt x="476" y="1034"/>
                    <a:pt x="476" y="1034"/>
                    <a:pt x="476" y="1034"/>
                  </a:cubicBezTo>
                  <a:cubicBezTo>
                    <a:pt x="477" y="1034"/>
                    <a:pt x="477" y="1034"/>
                    <a:pt x="478" y="1033"/>
                  </a:cubicBezTo>
                  <a:cubicBezTo>
                    <a:pt x="477" y="1033"/>
                    <a:pt x="476" y="1033"/>
                    <a:pt x="476" y="1033"/>
                  </a:cubicBezTo>
                  <a:cubicBezTo>
                    <a:pt x="477" y="1033"/>
                    <a:pt x="472" y="1033"/>
                    <a:pt x="471" y="1033"/>
                  </a:cubicBezTo>
                  <a:close/>
                  <a:moveTo>
                    <a:pt x="479" y="1033"/>
                  </a:moveTo>
                  <a:cubicBezTo>
                    <a:pt x="478" y="1033"/>
                    <a:pt x="478" y="1033"/>
                    <a:pt x="478" y="1033"/>
                  </a:cubicBezTo>
                  <a:cubicBezTo>
                    <a:pt x="476" y="1033"/>
                    <a:pt x="475" y="1033"/>
                    <a:pt x="476" y="1033"/>
                  </a:cubicBezTo>
                  <a:cubicBezTo>
                    <a:pt x="476" y="1033"/>
                    <a:pt x="477" y="1033"/>
                    <a:pt x="477" y="1033"/>
                  </a:cubicBezTo>
                  <a:cubicBezTo>
                    <a:pt x="477" y="1033"/>
                    <a:pt x="478" y="1033"/>
                    <a:pt x="478" y="1033"/>
                  </a:cubicBezTo>
                  <a:cubicBezTo>
                    <a:pt x="478" y="1033"/>
                    <a:pt x="478" y="1033"/>
                    <a:pt x="478" y="1033"/>
                  </a:cubicBezTo>
                  <a:cubicBezTo>
                    <a:pt x="478" y="1033"/>
                    <a:pt x="478" y="1033"/>
                    <a:pt x="478" y="1033"/>
                  </a:cubicBezTo>
                  <a:cubicBezTo>
                    <a:pt x="479" y="1033"/>
                    <a:pt x="479" y="1033"/>
                    <a:pt x="479" y="1033"/>
                  </a:cubicBezTo>
                  <a:cubicBezTo>
                    <a:pt x="479" y="1033"/>
                    <a:pt x="479" y="1033"/>
                    <a:pt x="479" y="1033"/>
                  </a:cubicBezTo>
                  <a:close/>
                  <a:moveTo>
                    <a:pt x="445" y="1035"/>
                  </a:moveTo>
                  <a:cubicBezTo>
                    <a:pt x="445" y="1035"/>
                    <a:pt x="446" y="1035"/>
                    <a:pt x="446" y="1035"/>
                  </a:cubicBezTo>
                  <a:cubicBezTo>
                    <a:pt x="446" y="1035"/>
                    <a:pt x="445" y="1035"/>
                    <a:pt x="445" y="1035"/>
                  </a:cubicBezTo>
                  <a:cubicBezTo>
                    <a:pt x="444" y="1035"/>
                    <a:pt x="444" y="1035"/>
                    <a:pt x="443" y="1035"/>
                  </a:cubicBezTo>
                  <a:cubicBezTo>
                    <a:pt x="444" y="1035"/>
                    <a:pt x="444" y="1035"/>
                    <a:pt x="445" y="1035"/>
                  </a:cubicBezTo>
                  <a:close/>
                  <a:moveTo>
                    <a:pt x="445" y="1033"/>
                  </a:moveTo>
                  <a:cubicBezTo>
                    <a:pt x="446" y="1033"/>
                    <a:pt x="447" y="1033"/>
                    <a:pt x="448" y="1033"/>
                  </a:cubicBezTo>
                  <a:cubicBezTo>
                    <a:pt x="446" y="1033"/>
                    <a:pt x="443" y="1033"/>
                    <a:pt x="445" y="1033"/>
                  </a:cubicBezTo>
                  <a:close/>
                  <a:moveTo>
                    <a:pt x="456" y="1038"/>
                  </a:moveTo>
                  <a:cubicBezTo>
                    <a:pt x="457" y="1037"/>
                    <a:pt x="458" y="1037"/>
                    <a:pt x="457" y="1037"/>
                  </a:cubicBezTo>
                  <a:cubicBezTo>
                    <a:pt x="454" y="1037"/>
                    <a:pt x="452" y="1038"/>
                    <a:pt x="456" y="1038"/>
                  </a:cubicBezTo>
                  <a:close/>
                  <a:moveTo>
                    <a:pt x="447" y="1036"/>
                  </a:moveTo>
                  <a:cubicBezTo>
                    <a:pt x="448" y="1036"/>
                    <a:pt x="450" y="1036"/>
                    <a:pt x="451" y="1036"/>
                  </a:cubicBezTo>
                  <a:cubicBezTo>
                    <a:pt x="451" y="1036"/>
                    <a:pt x="453" y="1036"/>
                    <a:pt x="453" y="1036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3" y="1036"/>
                    <a:pt x="452" y="1036"/>
                    <a:pt x="452" y="1036"/>
                  </a:cubicBezTo>
                  <a:cubicBezTo>
                    <a:pt x="452" y="1036"/>
                    <a:pt x="453" y="1036"/>
                    <a:pt x="453" y="1036"/>
                  </a:cubicBezTo>
                  <a:cubicBezTo>
                    <a:pt x="450" y="1035"/>
                    <a:pt x="446" y="1036"/>
                    <a:pt x="447" y="1036"/>
                  </a:cubicBezTo>
                  <a:close/>
                  <a:moveTo>
                    <a:pt x="452" y="1035"/>
                  </a:moveTo>
                  <a:cubicBezTo>
                    <a:pt x="452" y="1035"/>
                    <a:pt x="451" y="1035"/>
                    <a:pt x="450" y="1035"/>
                  </a:cubicBezTo>
                  <a:cubicBezTo>
                    <a:pt x="449" y="1035"/>
                    <a:pt x="452" y="1035"/>
                    <a:pt x="455" y="1035"/>
                  </a:cubicBezTo>
                  <a:cubicBezTo>
                    <a:pt x="456" y="1035"/>
                    <a:pt x="456" y="1035"/>
                    <a:pt x="457" y="1035"/>
                  </a:cubicBezTo>
                  <a:cubicBezTo>
                    <a:pt x="454" y="1034"/>
                    <a:pt x="455" y="1035"/>
                    <a:pt x="452" y="1035"/>
                  </a:cubicBezTo>
                  <a:close/>
                  <a:moveTo>
                    <a:pt x="465" y="1036"/>
                  </a:moveTo>
                  <a:cubicBezTo>
                    <a:pt x="470" y="1036"/>
                    <a:pt x="470" y="1036"/>
                    <a:pt x="470" y="1036"/>
                  </a:cubicBezTo>
                  <a:cubicBezTo>
                    <a:pt x="470" y="1036"/>
                    <a:pt x="465" y="1036"/>
                    <a:pt x="465" y="1036"/>
                  </a:cubicBezTo>
                  <a:close/>
                  <a:moveTo>
                    <a:pt x="461" y="1034"/>
                  </a:moveTo>
                  <a:cubicBezTo>
                    <a:pt x="462" y="1034"/>
                    <a:pt x="462" y="1034"/>
                    <a:pt x="463" y="1034"/>
                  </a:cubicBezTo>
                  <a:cubicBezTo>
                    <a:pt x="462" y="1034"/>
                    <a:pt x="462" y="1034"/>
                    <a:pt x="461" y="1033"/>
                  </a:cubicBezTo>
                  <a:cubicBezTo>
                    <a:pt x="461" y="1034"/>
                    <a:pt x="460" y="1034"/>
                    <a:pt x="460" y="1034"/>
                  </a:cubicBezTo>
                  <a:cubicBezTo>
                    <a:pt x="460" y="1034"/>
                    <a:pt x="460" y="1034"/>
                    <a:pt x="461" y="1034"/>
                  </a:cubicBezTo>
                  <a:close/>
                  <a:moveTo>
                    <a:pt x="477" y="1036"/>
                  </a:moveTo>
                  <a:cubicBezTo>
                    <a:pt x="476" y="1036"/>
                    <a:pt x="476" y="1036"/>
                    <a:pt x="475" y="1036"/>
                  </a:cubicBezTo>
                  <a:cubicBezTo>
                    <a:pt x="474" y="1037"/>
                    <a:pt x="474" y="1037"/>
                    <a:pt x="474" y="1037"/>
                  </a:cubicBezTo>
                  <a:cubicBezTo>
                    <a:pt x="474" y="1037"/>
                    <a:pt x="475" y="1037"/>
                    <a:pt x="475" y="1037"/>
                  </a:cubicBezTo>
                  <a:cubicBezTo>
                    <a:pt x="476" y="1037"/>
                    <a:pt x="476" y="1037"/>
                    <a:pt x="477" y="1036"/>
                  </a:cubicBezTo>
                  <a:close/>
                  <a:moveTo>
                    <a:pt x="1156" y="874"/>
                  </a:moveTo>
                  <a:cubicBezTo>
                    <a:pt x="1155" y="874"/>
                    <a:pt x="1155" y="874"/>
                    <a:pt x="1155" y="874"/>
                  </a:cubicBezTo>
                  <a:cubicBezTo>
                    <a:pt x="1155" y="874"/>
                    <a:pt x="1155" y="874"/>
                    <a:pt x="1155" y="874"/>
                  </a:cubicBezTo>
                  <a:cubicBezTo>
                    <a:pt x="1155" y="875"/>
                    <a:pt x="1155" y="875"/>
                    <a:pt x="1155" y="875"/>
                  </a:cubicBezTo>
                  <a:lnTo>
                    <a:pt x="1156" y="874"/>
                  </a:lnTo>
                  <a:close/>
                  <a:moveTo>
                    <a:pt x="463" y="1037"/>
                  </a:moveTo>
                  <a:cubicBezTo>
                    <a:pt x="464" y="1037"/>
                    <a:pt x="464" y="1037"/>
                    <a:pt x="465" y="1037"/>
                  </a:cubicBezTo>
                  <a:cubicBezTo>
                    <a:pt x="465" y="1037"/>
                    <a:pt x="465" y="1037"/>
                    <a:pt x="466" y="1037"/>
                  </a:cubicBezTo>
                  <a:cubicBezTo>
                    <a:pt x="465" y="1037"/>
                    <a:pt x="468" y="1037"/>
                    <a:pt x="471" y="1037"/>
                  </a:cubicBezTo>
                  <a:cubicBezTo>
                    <a:pt x="472" y="1037"/>
                    <a:pt x="472" y="1037"/>
                    <a:pt x="472" y="1037"/>
                  </a:cubicBezTo>
                  <a:cubicBezTo>
                    <a:pt x="469" y="1037"/>
                    <a:pt x="471" y="1038"/>
                    <a:pt x="467" y="1037"/>
                  </a:cubicBezTo>
                  <a:cubicBezTo>
                    <a:pt x="467" y="1037"/>
                    <a:pt x="467" y="1037"/>
                    <a:pt x="466" y="1037"/>
                  </a:cubicBezTo>
                  <a:cubicBezTo>
                    <a:pt x="466" y="1037"/>
                    <a:pt x="466" y="1037"/>
                    <a:pt x="467" y="1037"/>
                  </a:cubicBezTo>
                  <a:cubicBezTo>
                    <a:pt x="465" y="1037"/>
                    <a:pt x="464" y="1037"/>
                    <a:pt x="463" y="1037"/>
                  </a:cubicBezTo>
                  <a:close/>
                  <a:moveTo>
                    <a:pt x="472" y="1035"/>
                  </a:moveTo>
                  <a:cubicBezTo>
                    <a:pt x="473" y="1035"/>
                    <a:pt x="477" y="1034"/>
                    <a:pt x="475" y="1034"/>
                  </a:cubicBezTo>
                  <a:cubicBezTo>
                    <a:pt x="473" y="1034"/>
                    <a:pt x="470" y="1035"/>
                    <a:pt x="472" y="1035"/>
                  </a:cubicBezTo>
                  <a:close/>
                  <a:moveTo>
                    <a:pt x="463" y="1036"/>
                  </a:moveTo>
                  <a:cubicBezTo>
                    <a:pt x="460" y="1036"/>
                    <a:pt x="459" y="1036"/>
                    <a:pt x="463" y="1036"/>
                  </a:cubicBezTo>
                  <a:close/>
                  <a:moveTo>
                    <a:pt x="461" y="1039"/>
                  </a:moveTo>
                  <a:cubicBezTo>
                    <a:pt x="461" y="1039"/>
                    <a:pt x="460" y="1039"/>
                    <a:pt x="461" y="1039"/>
                  </a:cubicBezTo>
                  <a:cubicBezTo>
                    <a:pt x="460" y="1039"/>
                    <a:pt x="460" y="1039"/>
                    <a:pt x="459" y="1039"/>
                  </a:cubicBezTo>
                  <a:cubicBezTo>
                    <a:pt x="457" y="1039"/>
                    <a:pt x="460" y="1039"/>
                    <a:pt x="461" y="1039"/>
                  </a:cubicBezTo>
                  <a:close/>
                  <a:moveTo>
                    <a:pt x="353" y="1068"/>
                  </a:moveTo>
                  <a:cubicBezTo>
                    <a:pt x="353" y="1068"/>
                    <a:pt x="355" y="1067"/>
                    <a:pt x="355" y="1067"/>
                  </a:cubicBezTo>
                  <a:cubicBezTo>
                    <a:pt x="355" y="1067"/>
                    <a:pt x="350" y="1067"/>
                    <a:pt x="353" y="1068"/>
                  </a:cubicBezTo>
                  <a:close/>
                  <a:moveTo>
                    <a:pt x="474" y="1037"/>
                  </a:moveTo>
                  <a:cubicBezTo>
                    <a:pt x="475" y="1038"/>
                    <a:pt x="479" y="1038"/>
                    <a:pt x="479" y="1037"/>
                  </a:cubicBezTo>
                  <a:cubicBezTo>
                    <a:pt x="478" y="1037"/>
                    <a:pt x="476" y="1037"/>
                    <a:pt x="474" y="1037"/>
                  </a:cubicBezTo>
                  <a:close/>
                  <a:moveTo>
                    <a:pt x="457" y="1035"/>
                  </a:moveTo>
                  <a:cubicBezTo>
                    <a:pt x="459" y="1035"/>
                    <a:pt x="460" y="1035"/>
                    <a:pt x="461" y="1035"/>
                  </a:cubicBezTo>
                  <a:cubicBezTo>
                    <a:pt x="461" y="1035"/>
                    <a:pt x="461" y="1035"/>
                    <a:pt x="461" y="1035"/>
                  </a:cubicBezTo>
                  <a:cubicBezTo>
                    <a:pt x="461" y="1035"/>
                    <a:pt x="463" y="1035"/>
                    <a:pt x="463" y="1035"/>
                  </a:cubicBezTo>
                  <a:cubicBezTo>
                    <a:pt x="463" y="1035"/>
                    <a:pt x="462" y="1035"/>
                    <a:pt x="461" y="1035"/>
                  </a:cubicBezTo>
                  <a:cubicBezTo>
                    <a:pt x="461" y="1035"/>
                    <a:pt x="461" y="1035"/>
                    <a:pt x="460" y="1035"/>
                  </a:cubicBezTo>
                  <a:cubicBezTo>
                    <a:pt x="459" y="1035"/>
                    <a:pt x="457" y="1035"/>
                    <a:pt x="457" y="1035"/>
                  </a:cubicBezTo>
                  <a:close/>
                  <a:moveTo>
                    <a:pt x="1155" y="951"/>
                  </a:moveTo>
                  <a:cubicBezTo>
                    <a:pt x="1155" y="952"/>
                    <a:pt x="1154" y="952"/>
                    <a:pt x="1155" y="953"/>
                  </a:cubicBezTo>
                  <a:cubicBezTo>
                    <a:pt x="1155" y="953"/>
                    <a:pt x="1155" y="952"/>
                    <a:pt x="1155" y="951"/>
                  </a:cubicBezTo>
                  <a:close/>
                  <a:moveTo>
                    <a:pt x="485" y="1067"/>
                  </a:moveTo>
                  <a:cubicBezTo>
                    <a:pt x="487" y="1067"/>
                    <a:pt x="487" y="1067"/>
                    <a:pt x="488" y="1067"/>
                  </a:cubicBezTo>
                  <a:cubicBezTo>
                    <a:pt x="486" y="1067"/>
                    <a:pt x="485" y="1067"/>
                    <a:pt x="485" y="1067"/>
                  </a:cubicBezTo>
                  <a:close/>
                  <a:moveTo>
                    <a:pt x="484" y="1067"/>
                  </a:moveTo>
                  <a:cubicBezTo>
                    <a:pt x="484" y="1067"/>
                    <a:pt x="483" y="1067"/>
                    <a:pt x="483" y="1067"/>
                  </a:cubicBezTo>
                  <a:cubicBezTo>
                    <a:pt x="483" y="1067"/>
                    <a:pt x="482" y="1067"/>
                    <a:pt x="481" y="1067"/>
                  </a:cubicBezTo>
                  <a:cubicBezTo>
                    <a:pt x="481" y="1068"/>
                    <a:pt x="483" y="1068"/>
                    <a:pt x="484" y="1068"/>
                  </a:cubicBezTo>
                  <a:cubicBezTo>
                    <a:pt x="485" y="1068"/>
                    <a:pt x="485" y="1068"/>
                    <a:pt x="484" y="1068"/>
                  </a:cubicBezTo>
                  <a:cubicBezTo>
                    <a:pt x="485" y="1068"/>
                    <a:pt x="484" y="1068"/>
                    <a:pt x="484" y="1067"/>
                  </a:cubicBezTo>
                  <a:close/>
                  <a:moveTo>
                    <a:pt x="481" y="1070"/>
                  </a:moveTo>
                  <a:cubicBezTo>
                    <a:pt x="481" y="1070"/>
                    <a:pt x="481" y="1070"/>
                    <a:pt x="481" y="1070"/>
                  </a:cubicBezTo>
                  <a:cubicBezTo>
                    <a:pt x="480" y="1070"/>
                    <a:pt x="480" y="1070"/>
                    <a:pt x="479" y="1070"/>
                  </a:cubicBezTo>
                  <a:cubicBezTo>
                    <a:pt x="479" y="1070"/>
                    <a:pt x="479" y="1070"/>
                    <a:pt x="479" y="1070"/>
                  </a:cubicBezTo>
                  <a:cubicBezTo>
                    <a:pt x="479" y="1070"/>
                    <a:pt x="480" y="1070"/>
                    <a:pt x="481" y="1070"/>
                  </a:cubicBezTo>
                  <a:cubicBezTo>
                    <a:pt x="481" y="1070"/>
                    <a:pt x="481" y="1070"/>
                    <a:pt x="481" y="1070"/>
                  </a:cubicBezTo>
                  <a:cubicBezTo>
                    <a:pt x="482" y="1070"/>
                    <a:pt x="483" y="1070"/>
                    <a:pt x="481" y="1070"/>
                  </a:cubicBezTo>
                  <a:cubicBezTo>
                    <a:pt x="481" y="1070"/>
                    <a:pt x="481" y="1070"/>
                    <a:pt x="481" y="1070"/>
                  </a:cubicBezTo>
                  <a:close/>
                  <a:moveTo>
                    <a:pt x="481" y="1069"/>
                  </a:moveTo>
                  <a:cubicBezTo>
                    <a:pt x="481" y="1069"/>
                    <a:pt x="482" y="1069"/>
                    <a:pt x="483" y="1069"/>
                  </a:cubicBezTo>
                  <a:cubicBezTo>
                    <a:pt x="483" y="1069"/>
                    <a:pt x="483" y="1069"/>
                    <a:pt x="483" y="1069"/>
                  </a:cubicBezTo>
                  <a:cubicBezTo>
                    <a:pt x="481" y="1069"/>
                    <a:pt x="481" y="1069"/>
                    <a:pt x="481" y="1069"/>
                  </a:cubicBezTo>
                  <a:cubicBezTo>
                    <a:pt x="481" y="1069"/>
                    <a:pt x="481" y="1069"/>
                    <a:pt x="481" y="1069"/>
                  </a:cubicBezTo>
                  <a:close/>
                  <a:moveTo>
                    <a:pt x="484" y="1066"/>
                  </a:moveTo>
                  <a:cubicBezTo>
                    <a:pt x="481" y="1066"/>
                    <a:pt x="479" y="1066"/>
                    <a:pt x="479" y="1067"/>
                  </a:cubicBezTo>
                  <a:cubicBezTo>
                    <a:pt x="480" y="1067"/>
                    <a:pt x="480" y="1067"/>
                    <a:pt x="482" y="1067"/>
                  </a:cubicBezTo>
                  <a:cubicBezTo>
                    <a:pt x="483" y="1067"/>
                    <a:pt x="483" y="1066"/>
                    <a:pt x="484" y="1066"/>
                  </a:cubicBezTo>
                  <a:close/>
                  <a:moveTo>
                    <a:pt x="489" y="1064"/>
                  </a:moveTo>
                  <a:cubicBezTo>
                    <a:pt x="489" y="1064"/>
                    <a:pt x="489" y="1064"/>
                    <a:pt x="489" y="1064"/>
                  </a:cubicBezTo>
                  <a:cubicBezTo>
                    <a:pt x="489" y="1065"/>
                    <a:pt x="488" y="1065"/>
                    <a:pt x="488" y="1065"/>
                  </a:cubicBezTo>
                  <a:cubicBezTo>
                    <a:pt x="489" y="1065"/>
                    <a:pt x="489" y="1065"/>
                    <a:pt x="490" y="1065"/>
                  </a:cubicBezTo>
                  <a:cubicBezTo>
                    <a:pt x="490" y="1065"/>
                    <a:pt x="490" y="1065"/>
                    <a:pt x="490" y="1065"/>
                  </a:cubicBezTo>
                  <a:cubicBezTo>
                    <a:pt x="495" y="1065"/>
                    <a:pt x="495" y="1064"/>
                    <a:pt x="489" y="1064"/>
                  </a:cubicBezTo>
                  <a:close/>
                  <a:moveTo>
                    <a:pt x="1162" y="948"/>
                  </a:moveTo>
                  <a:cubicBezTo>
                    <a:pt x="1161" y="948"/>
                    <a:pt x="1161" y="948"/>
                    <a:pt x="1161" y="949"/>
                  </a:cubicBezTo>
                  <a:cubicBezTo>
                    <a:pt x="1162" y="949"/>
                    <a:pt x="1162" y="948"/>
                    <a:pt x="1162" y="948"/>
                  </a:cubicBezTo>
                  <a:close/>
                  <a:moveTo>
                    <a:pt x="499" y="1054"/>
                  </a:moveTo>
                  <a:cubicBezTo>
                    <a:pt x="502" y="1054"/>
                    <a:pt x="503" y="1054"/>
                    <a:pt x="502" y="1054"/>
                  </a:cubicBezTo>
                  <a:cubicBezTo>
                    <a:pt x="499" y="1053"/>
                    <a:pt x="500" y="1054"/>
                    <a:pt x="499" y="1054"/>
                  </a:cubicBezTo>
                  <a:close/>
                  <a:moveTo>
                    <a:pt x="528" y="1062"/>
                  </a:moveTo>
                  <a:cubicBezTo>
                    <a:pt x="528" y="1062"/>
                    <a:pt x="527" y="1062"/>
                    <a:pt x="527" y="1062"/>
                  </a:cubicBezTo>
                  <a:cubicBezTo>
                    <a:pt x="527" y="1062"/>
                    <a:pt x="528" y="1062"/>
                    <a:pt x="527" y="1062"/>
                  </a:cubicBezTo>
                  <a:cubicBezTo>
                    <a:pt x="525" y="1061"/>
                    <a:pt x="519" y="1061"/>
                    <a:pt x="512" y="1061"/>
                  </a:cubicBezTo>
                  <a:cubicBezTo>
                    <a:pt x="509" y="1061"/>
                    <a:pt x="513" y="1061"/>
                    <a:pt x="512" y="1062"/>
                  </a:cubicBezTo>
                  <a:cubicBezTo>
                    <a:pt x="510" y="1061"/>
                    <a:pt x="509" y="1061"/>
                    <a:pt x="508" y="1062"/>
                  </a:cubicBezTo>
                  <a:cubicBezTo>
                    <a:pt x="506" y="1062"/>
                    <a:pt x="505" y="1062"/>
                    <a:pt x="503" y="1063"/>
                  </a:cubicBezTo>
                  <a:cubicBezTo>
                    <a:pt x="505" y="1063"/>
                    <a:pt x="507" y="1064"/>
                    <a:pt x="511" y="1064"/>
                  </a:cubicBezTo>
                  <a:cubicBezTo>
                    <a:pt x="513" y="1064"/>
                    <a:pt x="516" y="1064"/>
                    <a:pt x="519" y="1064"/>
                  </a:cubicBezTo>
                  <a:cubicBezTo>
                    <a:pt x="521" y="1064"/>
                    <a:pt x="520" y="1064"/>
                    <a:pt x="521" y="1064"/>
                  </a:cubicBezTo>
                  <a:cubicBezTo>
                    <a:pt x="526" y="1063"/>
                    <a:pt x="529" y="1063"/>
                    <a:pt x="528" y="1062"/>
                  </a:cubicBezTo>
                  <a:close/>
                  <a:moveTo>
                    <a:pt x="502" y="1060"/>
                  </a:moveTo>
                  <a:cubicBezTo>
                    <a:pt x="498" y="1060"/>
                    <a:pt x="500" y="1061"/>
                    <a:pt x="496" y="1061"/>
                  </a:cubicBezTo>
                  <a:cubicBezTo>
                    <a:pt x="492" y="1061"/>
                    <a:pt x="495" y="1060"/>
                    <a:pt x="494" y="1060"/>
                  </a:cubicBezTo>
                  <a:cubicBezTo>
                    <a:pt x="494" y="1060"/>
                    <a:pt x="494" y="1060"/>
                    <a:pt x="495" y="1060"/>
                  </a:cubicBezTo>
                  <a:cubicBezTo>
                    <a:pt x="494" y="1060"/>
                    <a:pt x="493" y="1060"/>
                    <a:pt x="493" y="1060"/>
                  </a:cubicBezTo>
                  <a:cubicBezTo>
                    <a:pt x="493" y="1060"/>
                    <a:pt x="492" y="1060"/>
                    <a:pt x="492" y="1060"/>
                  </a:cubicBezTo>
                  <a:cubicBezTo>
                    <a:pt x="493" y="1060"/>
                    <a:pt x="493" y="1060"/>
                    <a:pt x="493" y="1060"/>
                  </a:cubicBezTo>
                  <a:cubicBezTo>
                    <a:pt x="487" y="1061"/>
                    <a:pt x="491" y="1062"/>
                    <a:pt x="498" y="1062"/>
                  </a:cubicBezTo>
                  <a:cubicBezTo>
                    <a:pt x="500" y="1061"/>
                    <a:pt x="503" y="1061"/>
                    <a:pt x="502" y="1060"/>
                  </a:cubicBezTo>
                  <a:close/>
                  <a:moveTo>
                    <a:pt x="495" y="1062"/>
                  </a:moveTo>
                  <a:cubicBezTo>
                    <a:pt x="494" y="1062"/>
                    <a:pt x="493" y="1062"/>
                    <a:pt x="495" y="1062"/>
                  </a:cubicBezTo>
                  <a:cubicBezTo>
                    <a:pt x="497" y="1062"/>
                    <a:pt x="497" y="1062"/>
                    <a:pt x="495" y="1062"/>
                  </a:cubicBezTo>
                  <a:close/>
                  <a:moveTo>
                    <a:pt x="469" y="1058"/>
                  </a:moveTo>
                  <a:cubicBezTo>
                    <a:pt x="469" y="1058"/>
                    <a:pt x="469" y="1058"/>
                    <a:pt x="469" y="1058"/>
                  </a:cubicBezTo>
                  <a:cubicBezTo>
                    <a:pt x="469" y="1058"/>
                    <a:pt x="469" y="1058"/>
                    <a:pt x="469" y="1058"/>
                  </a:cubicBezTo>
                  <a:close/>
                  <a:moveTo>
                    <a:pt x="455" y="1059"/>
                  </a:moveTo>
                  <a:cubicBezTo>
                    <a:pt x="455" y="1059"/>
                    <a:pt x="456" y="1059"/>
                    <a:pt x="456" y="1059"/>
                  </a:cubicBezTo>
                  <a:cubicBezTo>
                    <a:pt x="456" y="1059"/>
                    <a:pt x="456" y="1059"/>
                    <a:pt x="456" y="1059"/>
                  </a:cubicBezTo>
                  <a:cubicBezTo>
                    <a:pt x="456" y="1059"/>
                    <a:pt x="455" y="1059"/>
                    <a:pt x="455" y="1059"/>
                  </a:cubicBezTo>
                  <a:close/>
                  <a:moveTo>
                    <a:pt x="451" y="1058"/>
                  </a:moveTo>
                  <a:cubicBezTo>
                    <a:pt x="451" y="1058"/>
                    <a:pt x="450" y="1058"/>
                    <a:pt x="450" y="1058"/>
                  </a:cubicBezTo>
                  <a:cubicBezTo>
                    <a:pt x="451" y="1058"/>
                    <a:pt x="451" y="1058"/>
                    <a:pt x="451" y="1058"/>
                  </a:cubicBezTo>
                  <a:cubicBezTo>
                    <a:pt x="449" y="1058"/>
                    <a:pt x="448" y="1058"/>
                    <a:pt x="447" y="1058"/>
                  </a:cubicBezTo>
                  <a:cubicBezTo>
                    <a:pt x="447" y="1058"/>
                    <a:pt x="447" y="1058"/>
                    <a:pt x="447" y="1058"/>
                  </a:cubicBezTo>
                  <a:cubicBezTo>
                    <a:pt x="448" y="1058"/>
                    <a:pt x="448" y="1059"/>
                    <a:pt x="448" y="1059"/>
                  </a:cubicBezTo>
                  <a:cubicBezTo>
                    <a:pt x="448" y="1059"/>
                    <a:pt x="448" y="1059"/>
                    <a:pt x="447" y="1059"/>
                  </a:cubicBezTo>
                  <a:cubicBezTo>
                    <a:pt x="449" y="1059"/>
                    <a:pt x="449" y="1058"/>
                    <a:pt x="451" y="1058"/>
                  </a:cubicBezTo>
                  <a:close/>
                  <a:moveTo>
                    <a:pt x="465" y="1060"/>
                  </a:moveTo>
                  <a:cubicBezTo>
                    <a:pt x="462" y="1059"/>
                    <a:pt x="460" y="1060"/>
                    <a:pt x="457" y="1060"/>
                  </a:cubicBezTo>
                  <a:cubicBezTo>
                    <a:pt x="457" y="1060"/>
                    <a:pt x="457" y="1060"/>
                    <a:pt x="457" y="1060"/>
                  </a:cubicBezTo>
                  <a:cubicBezTo>
                    <a:pt x="457" y="1060"/>
                    <a:pt x="457" y="1059"/>
                    <a:pt x="457" y="1059"/>
                  </a:cubicBezTo>
                  <a:cubicBezTo>
                    <a:pt x="457" y="1059"/>
                    <a:pt x="456" y="1059"/>
                    <a:pt x="456" y="1059"/>
                  </a:cubicBezTo>
                  <a:cubicBezTo>
                    <a:pt x="456" y="1059"/>
                    <a:pt x="455" y="1059"/>
                    <a:pt x="455" y="1059"/>
                  </a:cubicBezTo>
                  <a:cubicBezTo>
                    <a:pt x="455" y="1059"/>
                    <a:pt x="455" y="1059"/>
                    <a:pt x="455" y="1059"/>
                  </a:cubicBezTo>
                  <a:cubicBezTo>
                    <a:pt x="454" y="1059"/>
                    <a:pt x="453" y="1059"/>
                    <a:pt x="451" y="1059"/>
                  </a:cubicBezTo>
                  <a:cubicBezTo>
                    <a:pt x="450" y="1060"/>
                    <a:pt x="451" y="1060"/>
                    <a:pt x="452" y="1061"/>
                  </a:cubicBezTo>
                  <a:cubicBezTo>
                    <a:pt x="455" y="1061"/>
                    <a:pt x="456" y="1060"/>
                    <a:pt x="456" y="1060"/>
                  </a:cubicBezTo>
                  <a:cubicBezTo>
                    <a:pt x="456" y="1061"/>
                    <a:pt x="459" y="1061"/>
                    <a:pt x="464" y="1061"/>
                  </a:cubicBezTo>
                  <a:cubicBezTo>
                    <a:pt x="466" y="1060"/>
                    <a:pt x="467" y="1060"/>
                    <a:pt x="465" y="1060"/>
                  </a:cubicBezTo>
                  <a:close/>
                  <a:moveTo>
                    <a:pt x="456" y="1063"/>
                  </a:moveTo>
                  <a:cubicBezTo>
                    <a:pt x="456" y="1063"/>
                    <a:pt x="456" y="1063"/>
                    <a:pt x="457" y="1063"/>
                  </a:cubicBezTo>
                  <a:cubicBezTo>
                    <a:pt x="457" y="1063"/>
                    <a:pt x="457" y="1063"/>
                    <a:pt x="457" y="1063"/>
                  </a:cubicBezTo>
                  <a:cubicBezTo>
                    <a:pt x="456" y="1063"/>
                    <a:pt x="456" y="1063"/>
                    <a:pt x="456" y="1063"/>
                  </a:cubicBezTo>
                  <a:close/>
                  <a:moveTo>
                    <a:pt x="457" y="1063"/>
                  </a:moveTo>
                  <a:cubicBezTo>
                    <a:pt x="457" y="1063"/>
                    <a:pt x="457" y="1063"/>
                    <a:pt x="457" y="1063"/>
                  </a:cubicBezTo>
                  <a:cubicBezTo>
                    <a:pt x="456" y="1063"/>
                    <a:pt x="456" y="1063"/>
                    <a:pt x="456" y="1063"/>
                  </a:cubicBezTo>
                  <a:cubicBezTo>
                    <a:pt x="454" y="1063"/>
                    <a:pt x="452" y="1063"/>
                    <a:pt x="451" y="1063"/>
                  </a:cubicBezTo>
                  <a:cubicBezTo>
                    <a:pt x="449" y="1064"/>
                    <a:pt x="452" y="1064"/>
                    <a:pt x="455" y="1064"/>
                  </a:cubicBezTo>
                  <a:cubicBezTo>
                    <a:pt x="459" y="1064"/>
                    <a:pt x="459" y="1064"/>
                    <a:pt x="461" y="1064"/>
                  </a:cubicBezTo>
                  <a:cubicBezTo>
                    <a:pt x="462" y="1064"/>
                    <a:pt x="463" y="1064"/>
                    <a:pt x="464" y="1064"/>
                  </a:cubicBezTo>
                  <a:cubicBezTo>
                    <a:pt x="465" y="1064"/>
                    <a:pt x="464" y="1063"/>
                    <a:pt x="465" y="1063"/>
                  </a:cubicBezTo>
                  <a:cubicBezTo>
                    <a:pt x="462" y="1063"/>
                    <a:pt x="459" y="1063"/>
                    <a:pt x="457" y="1063"/>
                  </a:cubicBezTo>
                  <a:close/>
                  <a:moveTo>
                    <a:pt x="524" y="1064"/>
                  </a:moveTo>
                  <a:cubicBezTo>
                    <a:pt x="524" y="1064"/>
                    <a:pt x="524" y="1064"/>
                    <a:pt x="524" y="1065"/>
                  </a:cubicBezTo>
                  <a:cubicBezTo>
                    <a:pt x="528" y="1065"/>
                    <a:pt x="527" y="1064"/>
                    <a:pt x="524" y="1064"/>
                  </a:cubicBezTo>
                  <a:close/>
                  <a:moveTo>
                    <a:pt x="469" y="1058"/>
                  </a:moveTo>
                  <a:cubicBezTo>
                    <a:pt x="469" y="1058"/>
                    <a:pt x="469" y="1058"/>
                    <a:pt x="469" y="1058"/>
                  </a:cubicBezTo>
                  <a:cubicBezTo>
                    <a:pt x="469" y="1058"/>
                    <a:pt x="469" y="1058"/>
                    <a:pt x="469" y="1058"/>
                  </a:cubicBezTo>
                  <a:cubicBezTo>
                    <a:pt x="469" y="1058"/>
                    <a:pt x="469" y="1058"/>
                    <a:pt x="469" y="1058"/>
                  </a:cubicBezTo>
                  <a:close/>
                  <a:moveTo>
                    <a:pt x="486" y="1061"/>
                  </a:moveTo>
                  <a:cubicBezTo>
                    <a:pt x="487" y="1061"/>
                    <a:pt x="487" y="1061"/>
                    <a:pt x="488" y="1061"/>
                  </a:cubicBezTo>
                  <a:cubicBezTo>
                    <a:pt x="483" y="1060"/>
                    <a:pt x="476" y="1060"/>
                    <a:pt x="474" y="1061"/>
                  </a:cubicBezTo>
                  <a:cubicBezTo>
                    <a:pt x="471" y="1061"/>
                    <a:pt x="474" y="1062"/>
                    <a:pt x="477" y="1062"/>
                  </a:cubicBezTo>
                  <a:cubicBezTo>
                    <a:pt x="481" y="1062"/>
                    <a:pt x="481" y="1062"/>
                    <a:pt x="483" y="1061"/>
                  </a:cubicBezTo>
                  <a:cubicBezTo>
                    <a:pt x="484" y="1061"/>
                    <a:pt x="485" y="1061"/>
                    <a:pt x="486" y="1061"/>
                  </a:cubicBezTo>
                  <a:close/>
                  <a:moveTo>
                    <a:pt x="476" y="1059"/>
                  </a:moveTo>
                  <a:cubicBezTo>
                    <a:pt x="478" y="1059"/>
                    <a:pt x="482" y="1059"/>
                    <a:pt x="481" y="1058"/>
                  </a:cubicBezTo>
                  <a:cubicBezTo>
                    <a:pt x="477" y="1058"/>
                    <a:pt x="478" y="1058"/>
                    <a:pt x="474" y="1058"/>
                  </a:cubicBezTo>
                  <a:cubicBezTo>
                    <a:pt x="471" y="1058"/>
                    <a:pt x="475" y="1058"/>
                    <a:pt x="473" y="1058"/>
                  </a:cubicBezTo>
                  <a:cubicBezTo>
                    <a:pt x="473" y="1058"/>
                    <a:pt x="473" y="1058"/>
                    <a:pt x="473" y="1058"/>
                  </a:cubicBezTo>
                  <a:cubicBezTo>
                    <a:pt x="473" y="1058"/>
                    <a:pt x="473" y="1058"/>
                    <a:pt x="473" y="1058"/>
                  </a:cubicBezTo>
                  <a:cubicBezTo>
                    <a:pt x="473" y="1058"/>
                    <a:pt x="473" y="1058"/>
                    <a:pt x="472" y="1058"/>
                  </a:cubicBezTo>
                  <a:cubicBezTo>
                    <a:pt x="473" y="1058"/>
                    <a:pt x="473" y="1059"/>
                    <a:pt x="473" y="1059"/>
                  </a:cubicBezTo>
                  <a:cubicBezTo>
                    <a:pt x="474" y="1059"/>
                    <a:pt x="475" y="1059"/>
                    <a:pt x="476" y="1059"/>
                  </a:cubicBezTo>
                  <a:close/>
                  <a:moveTo>
                    <a:pt x="472" y="1052"/>
                  </a:moveTo>
                  <a:cubicBezTo>
                    <a:pt x="470" y="1052"/>
                    <a:pt x="468" y="1052"/>
                    <a:pt x="467" y="1052"/>
                  </a:cubicBezTo>
                  <a:cubicBezTo>
                    <a:pt x="468" y="1053"/>
                    <a:pt x="474" y="1053"/>
                    <a:pt x="474" y="1052"/>
                  </a:cubicBezTo>
                  <a:cubicBezTo>
                    <a:pt x="473" y="1052"/>
                    <a:pt x="473" y="1052"/>
                    <a:pt x="472" y="1052"/>
                  </a:cubicBezTo>
                  <a:close/>
                  <a:moveTo>
                    <a:pt x="479" y="1064"/>
                  </a:moveTo>
                  <a:cubicBezTo>
                    <a:pt x="476" y="1064"/>
                    <a:pt x="482" y="1064"/>
                    <a:pt x="479" y="1064"/>
                  </a:cubicBezTo>
                  <a:close/>
                  <a:moveTo>
                    <a:pt x="467" y="1057"/>
                  </a:moveTo>
                  <a:cubicBezTo>
                    <a:pt x="465" y="1057"/>
                    <a:pt x="465" y="1058"/>
                    <a:pt x="467" y="1058"/>
                  </a:cubicBezTo>
                  <a:cubicBezTo>
                    <a:pt x="468" y="1058"/>
                    <a:pt x="470" y="1057"/>
                    <a:pt x="467" y="1057"/>
                  </a:cubicBezTo>
                  <a:close/>
                  <a:moveTo>
                    <a:pt x="570" y="1064"/>
                  </a:moveTo>
                  <a:cubicBezTo>
                    <a:pt x="570" y="1064"/>
                    <a:pt x="570" y="1064"/>
                    <a:pt x="571" y="1064"/>
                  </a:cubicBezTo>
                  <a:cubicBezTo>
                    <a:pt x="570" y="1064"/>
                    <a:pt x="570" y="1064"/>
                    <a:pt x="570" y="1064"/>
                  </a:cubicBezTo>
                  <a:cubicBezTo>
                    <a:pt x="570" y="1064"/>
                    <a:pt x="570" y="1064"/>
                    <a:pt x="570" y="1064"/>
                  </a:cubicBezTo>
                  <a:close/>
                  <a:moveTo>
                    <a:pt x="561" y="1055"/>
                  </a:moveTo>
                  <a:cubicBezTo>
                    <a:pt x="561" y="1055"/>
                    <a:pt x="561" y="1055"/>
                    <a:pt x="562" y="1054"/>
                  </a:cubicBezTo>
                  <a:cubicBezTo>
                    <a:pt x="561" y="1055"/>
                    <a:pt x="561" y="1055"/>
                    <a:pt x="561" y="1055"/>
                  </a:cubicBezTo>
                  <a:cubicBezTo>
                    <a:pt x="561" y="1054"/>
                    <a:pt x="561" y="1054"/>
                    <a:pt x="561" y="1054"/>
                  </a:cubicBezTo>
                  <a:cubicBezTo>
                    <a:pt x="562" y="1054"/>
                    <a:pt x="562" y="1054"/>
                    <a:pt x="562" y="1054"/>
                  </a:cubicBezTo>
                  <a:cubicBezTo>
                    <a:pt x="563" y="1054"/>
                    <a:pt x="563" y="1054"/>
                    <a:pt x="563" y="1054"/>
                  </a:cubicBezTo>
                  <a:cubicBezTo>
                    <a:pt x="558" y="1054"/>
                    <a:pt x="558" y="1054"/>
                    <a:pt x="561" y="1055"/>
                  </a:cubicBezTo>
                  <a:close/>
                  <a:moveTo>
                    <a:pt x="562" y="1054"/>
                  </a:moveTo>
                  <a:cubicBezTo>
                    <a:pt x="562" y="1054"/>
                    <a:pt x="562" y="1054"/>
                    <a:pt x="562" y="1054"/>
                  </a:cubicBezTo>
                  <a:cubicBezTo>
                    <a:pt x="562" y="1054"/>
                    <a:pt x="562" y="1054"/>
                    <a:pt x="562" y="1054"/>
                  </a:cubicBezTo>
                  <a:cubicBezTo>
                    <a:pt x="562" y="1054"/>
                    <a:pt x="562" y="1054"/>
                    <a:pt x="562" y="1054"/>
                  </a:cubicBezTo>
                  <a:close/>
                  <a:moveTo>
                    <a:pt x="570" y="1062"/>
                  </a:moveTo>
                  <a:cubicBezTo>
                    <a:pt x="569" y="1062"/>
                    <a:pt x="569" y="1062"/>
                    <a:pt x="568" y="1062"/>
                  </a:cubicBezTo>
                  <a:cubicBezTo>
                    <a:pt x="566" y="1062"/>
                    <a:pt x="570" y="1062"/>
                    <a:pt x="569" y="1062"/>
                  </a:cubicBezTo>
                  <a:cubicBezTo>
                    <a:pt x="568" y="1062"/>
                    <a:pt x="566" y="1062"/>
                    <a:pt x="566" y="1062"/>
                  </a:cubicBezTo>
                  <a:cubicBezTo>
                    <a:pt x="565" y="1063"/>
                    <a:pt x="565" y="1063"/>
                    <a:pt x="564" y="1064"/>
                  </a:cubicBezTo>
                  <a:cubicBezTo>
                    <a:pt x="566" y="1064"/>
                    <a:pt x="567" y="1064"/>
                    <a:pt x="570" y="1064"/>
                  </a:cubicBezTo>
                  <a:cubicBezTo>
                    <a:pt x="570" y="1064"/>
                    <a:pt x="570" y="1064"/>
                    <a:pt x="570" y="1064"/>
                  </a:cubicBezTo>
                  <a:cubicBezTo>
                    <a:pt x="570" y="1063"/>
                    <a:pt x="570" y="1062"/>
                    <a:pt x="570" y="1062"/>
                  </a:cubicBezTo>
                  <a:close/>
                  <a:moveTo>
                    <a:pt x="553" y="1060"/>
                  </a:moveTo>
                  <a:cubicBezTo>
                    <a:pt x="554" y="1060"/>
                    <a:pt x="555" y="1060"/>
                    <a:pt x="556" y="1060"/>
                  </a:cubicBezTo>
                  <a:cubicBezTo>
                    <a:pt x="555" y="1060"/>
                    <a:pt x="552" y="1060"/>
                    <a:pt x="553" y="1060"/>
                  </a:cubicBezTo>
                  <a:close/>
                  <a:moveTo>
                    <a:pt x="582" y="1068"/>
                  </a:moveTo>
                  <a:cubicBezTo>
                    <a:pt x="584" y="1068"/>
                    <a:pt x="584" y="1068"/>
                    <a:pt x="585" y="1067"/>
                  </a:cubicBezTo>
                  <a:cubicBezTo>
                    <a:pt x="582" y="1067"/>
                    <a:pt x="581" y="1067"/>
                    <a:pt x="582" y="1068"/>
                  </a:cubicBezTo>
                  <a:close/>
                  <a:moveTo>
                    <a:pt x="585" y="1065"/>
                  </a:moveTo>
                  <a:cubicBezTo>
                    <a:pt x="586" y="1065"/>
                    <a:pt x="587" y="1065"/>
                    <a:pt x="585" y="1065"/>
                  </a:cubicBezTo>
                  <a:cubicBezTo>
                    <a:pt x="583" y="1065"/>
                    <a:pt x="583" y="1065"/>
                    <a:pt x="585" y="1065"/>
                  </a:cubicBezTo>
                  <a:close/>
                  <a:moveTo>
                    <a:pt x="585" y="1062"/>
                  </a:moveTo>
                  <a:cubicBezTo>
                    <a:pt x="585" y="1062"/>
                    <a:pt x="586" y="1062"/>
                    <a:pt x="585" y="1062"/>
                  </a:cubicBezTo>
                  <a:cubicBezTo>
                    <a:pt x="582" y="1061"/>
                    <a:pt x="577" y="1062"/>
                    <a:pt x="571" y="1062"/>
                  </a:cubicBezTo>
                  <a:cubicBezTo>
                    <a:pt x="571" y="1062"/>
                    <a:pt x="571" y="1062"/>
                    <a:pt x="571" y="1062"/>
                  </a:cubicBezTo>
                  <a:cubicBezTo>
                    <a:pt x="571" y="1062"/>
                    <a:pt x="571" y="1063"/>
                    <a:pt x="571" y="1063"/>
                  </a:cubicBezTo>
                  <a:cubicBezTo>
                    <a:pt x="571" y="1064"/>
                    <a:pt x="571" y="1064"/>
                    <a:pt x="571" y="1064"/>
                  </a:cubicBezTo>
                  <a:cubicBezTo>
                    <a:pt x="572" y="1064"/>
                    <a:pt x="573" y="1064"/>
                    <a:pt x="574" y="1064"/>
                  </a:cubicBezTo>
                  <a:cubicBezTo>
                    <a:pt x="576" y="1064"/>
                    <a:pt x="579" y="1064"/>
                    <a:pt x="582" y="1064"/>
                  </a:cubicBezTo>
                  <a:cubicBezTo>
                    <a:pt x="583" y="1064"/>
                    <a:pt x="582" y="1064"/>
                    <a:pt x="583" y="1064"/>
                  </a:cubicBezTo>
                  <a:cubicBezTo>
                    <a:pt x="587" y="1063"/>
                    <a:pt x="589" y="1063"/>
                    <a:pt x="587" y="1062"/>
                  </a:cubicBezTo>
                  <a:cubicBezTo>
                    <a:pt x="587" y="1062"/>
                    <a:pt x="585" y="1062"/>
                    <a:pt x="585" y="1062"/>
                  </a:cubicBezTo>
                  <a:close/>
                  <a:moveTo>
                    <a:pt x="580" y="1067"/>
                  </a:moveTo>
                  <a:cubicBezTo>
                    <a:pt x="577" y="1067"/>
                    <a:pt x="575" y="1067"/>
                    <a:pt x="575" y="1067"/>
                  </a:cubicBezTo>
                  <a:cubicBezTo>
                    <a:pt x="577" y="1067"/>
                    <a:pt x="577" y="1068"/>
                    <a:pt x="578" y="1068"/>
                  </a:cubicBezTo>
                  <a:cubicBezTo>
                    <a:pt x="579" y="1067"/>
                    <a:pt x="580" y="1067"/>
                    <a:pt x="580" y="1067"/>
                  </a:cubicBezTo>
                  <a:close/>
                  <a:moveTo>
                    <a:pt x="579" y="1068"/>
                  </a:moveTo>
                  <a:cubicBezTo>
                    <a:pt x="578" y="1068"/>
                    <a:pt x="580" y="1069"/>
                    <a:pt x="582" y="1069"/>
                  </a:cubicBezTo>
                  <a:cubicBezTo>
                    <a:pt x="582" y="1068"/>
                    <a:pt x="581" y="1068"/>
                    <a:pt x="579" y="1068"/>
                  </a:cubicBezTo>
                  <a:close/>
                  <a:moveTo>
                    <a:pt x="531" y="1066"/>
                  </a:moveTo>
                  <a:cubicBezTo>
                    <a:pt x="528" y="1066"/>
                    <a:pt x="526" y="1066"/>
                    <a:pt x="526" y="1067"/>
                  </a:cubicBezTo>
                  <a:cubicBezTo>
                    <a:pt x="528" y="1067"/>
                    <a:pt x="528" y="1067"/>
                    <a:pt x="529" y="1067"/>
                  </a:cubicBezTo>
                  <a:cubicBezTo>
                    <a:pt x="531" y="1067"/>
                    <a:pt x="531" y="1067"/>
                    <a:pt x="531" y="1066"/>
                  </a:cubicBezTo>
                  <a:close/>
                  <a:moveTo>
                    <a:pt x="548" y="1057"/>
                  </a:moveTo>
                  <a:cubicBezTo>
                    <a:pt x="548" y="1057"/>
                    <a:pt x="549" y="1057"/>
                    <a:pt x="549" y="1057"/>
                  </a:cubicBezTo>
                  <a:cubicBezTo>
                    <a:pt x="549" y="1057"/>
                    <a:pt x="549" y="1057"/>
                    <a:pt x="549" y="1057"/>
                  </a:cubicBezTo>
                  <a:cubicBezTo>
                    <a:pt x="549" y="1057"/>
                    <a:pt x="548" y="1057"/>
                    <a:pt x="548" y="1057"/>
                  </a:cubicBezTo>
                  <a:close/>
                  <a:moveTo>
                    <a:pt x="551" y="1057"/>
                  </a:moveTo>
                  <a:cubicBezTo>
                    <a:pt x="550" y="1057"/>
                    <a:pt x="550" y="1057"/>
                    <a:pt x="549" y="1057"/>
                  </a:cubicBezTo>
                  <a:cubicBezTo>
                    <a:pt x="549" y="1057"/>
                    <a:pt x="549" y="1058"/>
                    <a:pt x="549" y="1058"/>
                  </a:cubicBezTo>
                  <a:cubicBezTo>
                    <a:pt x="549" y="1058"/>
                    <a:pt x="549" y="1058"/>
                    <a:pt x="549" y="1059"/>
                  </a:cubicBezTo>
                  <a:cubicBezTo>
                    <a:pt x="548" y="1059"/>
                    <a:pt x="548" y="1059"/>
                    <a:pt x="547" y="1059"/>
                  </a:cubicBezTo>
                  <a:cubicBezTo>
                    <a:pt x="547" y="1058"/>
                    <a:pt x="547" y="1058"/>
                    <a:pt x="547" y="1057"/>
                  </a:cubicBezTo>
                  <a:cubicBezTo>
                    <a:pt x="547" y="1057"/>
                    <a:pt x="547" y="1057"/>
                    <a:pt x="547" y="1058"/>
                  </a:cubicBezTo>
                  <a:cubicBezTo>
                    <a:pt x="548" y="1058"/>
                    <a:pt x="545" y="1058"/>
                    <a:pt x="546" y="1059"/>
                  </a:cubicBezTo>
                  <a:cubicBezTo>
                    <a:pt x="551" y="1059"/>
                    <a:pt x="552" y="1058"/>
                    <a:pt x="551" y="1057"/>
                  </a:cubicBezTo>
                  <a:close/>
                  <a:moveTo>
                    <a:pt x="536" y="1064"/>
                  </a:moveTo>
                  <a:cubicBezTo>
                    <a:pt x="538" y="1064"/>
                    <a:pt x="538" y="1064"/>
                    <a:pt x="536" y="1064"/>
                  </a:cubicBezTo>
                  <a:cubicBezTo>
                    <a:pt x="535" y="1064"/>
                    <a:pt x="534" y="1064"/>
                    <a:pt x="536" y="1064"/>
                  </a:cubicBezTo>
                  <a:close/>
                  <a:moveTo>
                    <a:pt x="537" y="1063"/>
                  </a:moveTo>
                  <a:cubicBezTo>
                    <a:pt x="534" y="1064"/>
                    <a:pt x="540" y="1063"/>
                    <a:pt x="537" y="1063"/>
                  </a:cubicBezTo>
                  <a:close/>
                  <a:moveTo>
                    <a:pt x="530" y="1068"/>
                  </a:moveTo>
                  <a:cubicBezTo>
                    <a:pt x="530" y="1068"/>
                    <a:pt x="531" y="1068"/>
                    <a:pt x="533" y="1068"/>
                  </a:cubicBezTo>
                  <a:cubicBezTo>
                    <a:pt x="534" y="1068"/>
                    <a:pt x="532" y="1068"/>
                    <a:pt x="530" y="1068"/>
                  </a:cubicBezTo>
                  <a:close/>
                  <a:moveTo>
                    <a:pt x="533" y="1067"/>
                  </a:moveTo>
                  <a:cubicBezTo>
                    <a:pt x="535" y="1067"/>
                    <a:pt x="535" y="1067"/>
                    <a:pt x="536" y="1067"/>
                  </a:cubicBezTo>
                  <a:cubicBezTo>
                    <a:pt x="534" y="1067"/>
                    <a:pt x="533" y="1067"/>
                    <a:pt x="533" y="1067"/>
                  </a:cubicBezTo>
                  <a:close/>
                  <a:moveTo>
                    <a:pt x="535" y="1059"/>
                  </a:moveTo>
                  <a:cubicBezTo>
                    <a:pt x="534" y="1059"/>
                    <a:pt x="533" y="1059"/>
                    <a:pt x="535" y="1059"/>
                  </a:cubicBezTo>
                  <a:cubicBezTo>
                    <a:pt x="538" y="1059"/>
                    <a:pt x="540" y="1059"/>
                    <a:pt x="535" y="1059"/>
                  </a:cubicBezTo>
                  <a:close/>
                  <a:moveTo>
                    <a:pt x="546" y="1060"/>
                  </a:moveTo>
                  <a:cubicBezTo>
                    <a:pt x="547" y="1060"/>
                    <a:pt x="547" y="1060"/>
                    <a:pt x="548" y="1060"/>
                  </a:cubicBezTo>
                  <a:cubicBezTo>
                    <a:pt x="548" y="1060"/>
                    <a:pt x="548" y="1060"/>
                    <a:pt x="548" y="1060"/>
                  </a:cubicBezTo>
                  <a:cubicBezTo>
                    <a:pt x="547" y="1060"/>
                    <a:pt x="547" y="1060"/>
                    <a:pt x="546" y="1060"/>
                  </a:cubicBezTo>
                  <a:cubicBezTo>
                    <a:pt x="545" y="1060"/>
                    <a:pt x="543" y="1060"/>
                    <a:pt x="546" y="1060"/>
                  </a:cubicBezTo>
                  <a:close/>
                  <a:moveTo>
                    <a:pt x="548" y="1060"/>
                  </a:moveTo>
                  <a:cubicBezTo>
                    <a:pt x="548" y="1060"/>
                    <a:pt x="548" y="1060"/>
                    <a:pt x="548" y="1060"/>
                  </a:cubicBezTo>
                  <a:cubicBezTo>
                    <a:pt x="548" y="1060"/>
                    <a:pt x="548" y="1060"/>
                    <a:pt x="548" y="1060"/>
                  </a:cubicBezTo>
                  <a:close/>
                  <a:moveTo>
                    <a:pt x="548" y="1060"/>
                  </a:moveTo>
                  <a:cubicBezTo>
                    <a:pt x="548" y="1060"/>
                    <a:pt x="548" y="1060"/>
                    <a:pt x="548" y="1060"/>
                  </a:cubicBezTo>
                  <a:cubicBezTo>
                    <a:pt x="548" y="1060"/>
                    <a:pt x="548" y="1060"/>
                    <a:pt x="548" y="1060"/>
                  </a:cubicBezTo>
                  <a:cubicBezTo>
                    <a:pt x="548" y="1060"/>
                    <a:pt x="548" y="1060"/>
                    <a:pt x="548" y="1060"/>
                  </a:cubicBezTo>
                  <a:close/>
                  <a:moveTo>
                    <a:pt x="543" y="1056"/>
                  </a:moveTo>
                  <a:cubicBezTo>
                    <a:pt x="544" y="1056"/>
                    <a:pt x="545" y="1056"/>
                    <a:pt x="545" y="1055"/>
                  </a:cubicBezTo>
                  <a:cubicBezTo>
                    <a:pt x="546" y="1055"/>
                    <a:pt x="544" y="1054"/>
                    <a:pt x="541" y="1055"/>
                  </a:cubicBezTo>
                  <a:cubicBezTo>
                    <a:pt x="541" y="1055"/>
                    <a:pt x="541" y="1055"/>
                    <a:pt x="540" y="1056"/>
                  </a:cubicBezTo>
                  <a:cubicBezTo>
                    <a:pt x="541" y="1056"/>
                    <a:pt x="541" y="1056"/>
                    <a:pt x="542" y="1056"/>
                  </a:cubicBezTo>
                  <a:cubicBezTo>
                    <a:pt x="541" y="1056"/>
                    <a:pt x="541" y="1056"/>
                    <a:pt x="543" y="1056"/>
                  </a:cubicBezTo>
                  <a:close/>
                  <a:moveTo>
                    <a:pt x="472" y="1052"/>
                  </a:moveTo>
                  <a:cubicBezTo>
                    <a:pt x="473" y="1052"/>
                    <a:pt x="474" y="1052"/>
                    <a:pt x="474" y="1052"/>
                  </a:cubicBezTo>
                  <a:cubicBezTo>
                    <a:pt x="474" y="1052"/>
                    <a:pt x="474" y="1051"/>
                    <a:pt x="474" y="1051"/>
                  </a:cubicBezTo>
                  <a:cubicBezTo>
                    <a:pt x="474" y="1051"/>
                    <a:pt x="473" y="1051"/>
                    <a:pt x="473" y="1051"/>
                  </a:cubicBezTo>
                  <a:cubicBezTo>
                    <a:pt x="473" y="1051"/>
                    <a:pt x="473" y="1052"/>
                    <a:pt x="472" y="1052"/>
                  </a:cubicBezTo>
                  <a:close/>
                  <a:moveTo>
                    <a:pt x="542" y="1056"/>
                  </a:moveTo>
                  <a:cubicBezTo>
                    <a:pt x="540" y="1057"/>
                    <a:pt x="540" y="1057"/>
                    <a:pt x="542" y="1057"/>
                  </a:cubicBezTo>
                  <a:cubicBezTo>
                    <a:pt x="544" y="1057"/>
                    <a:pt x="547" y="1057"/>
                    <a:pt x="542" y="1056"/>
                  </a:cubicBezTo>
                  <a:close/>
                  <a:moveTo>
                    <a:pt x="428" y="1077"/>
                  </a:moveTo>
                  <a:cubicBezTo>
                    <a:pt x="430" y="1077"/>
                    <a:pt x="430" y="1077"/>
                    <a:pt x="430" y="1077"/>
                  </a:cubicBezTo>
                  <a:cubicBezTo>
                    <a:pt x="432" y="1077"/>
                    <a:pt x="426" y="1077"/>
                    <a:pt x="428" y="1077"/>
                  </a:cubicBezTo>
                  <a:close/>
                  <a:moveTo>
                    <a:pt x="399" y="1067"/>
                  </a:moveTo>
                  <a:cubicBezTo>
                    <a:pt x="399" y="1067"/>
                    <a:pt x="394" y="1067"/>
                    <a:pt x="397" y="1067"/>
                  </a:cubicBezTo>
                  <a:cubicBezTo>
                    <a:pt x="398" y="1067"/>
                    <a:pt x="399" y="1067"/>
                    <a:pt x="399" y="1067"/>
                  </a:cubicBezTo>
                  <a:close/>
                  <a:moveTo>
                    <a:pt x="392" y="1074"/>
                  </a:moveTo>
                  <a:cubicBezTo>
                    <a:pt x="393" y="1074"/>
                    <a:pt x="394" y="1074"/>
                    <a:pt x="395" y="1074"/>
                  </a:cubicBezTo>
                  <a:cubicBezTo>
                    <a:pt x="396" y="1073"/>
                    <a:pt x="391" y="1073"/>
                    <a:pt x="392" y="1074"/>
                  </a:cubicBezTo>
                  <a:close/>
                  <a:moveTo>
                    <a:pt x="393" y="1059"/>
                  </a:moveTo>
                  <a:cubicBezTo>
                    <a:pt x="390" y="1059"/>
                    <a:pt x="396" y="1059"/>
                    <a:pt x="393" y="1059"/>
                  </a:cubicBezTo>
                  <a:close/>
                  <a:moveTo>
                    <a:pt x="389" y="1073"/>
                  </a:moveTo>
                  <a:cubicBezTo>
                    <a:pt x="390" y="1073"/>
                    <a:pt x="391" y="1073"/>
                    <a:pt x="391" y="1073"/>
                  </a:cubicBezTo>
                  <a:cubicBezTo>
                    <a:pt x="391" y="1073"/>
                    <a:pt x="391" y="1073"/>
                    <a:pt x="391" y="1073"/>
                  </a:cubicBezTo>
                  <a:cubicBezTo>
                    <a:pt x="391" y="1073"/>
                    <a:pt x="390" y="1073"/>
                    <a:pt x="390" y="1073"/>
                  </a:cubicBezTo>
                  <a:cubicBezTo>
                    <a:pt x="390" y="1073"/>
                    <a:pt x="390" y="1073"/>
                    <a:pt x="389" y="1073"/>
                  </a:cubicBezTo>
                  <a:close/>
                  <a:moveTo>
                    <a:pt x="393" y="1056"/>
                  </a:moveTo>
                  <a:cubicBezTo>
                    <a:pt x="391" y="1056"/>
                    <a:pt x="391" y="1056"/>
                    <a:pt x="393" y="1056"/>
                  </a:cubicBezTo>
                  <a:cubicBezTo>
                    <a:pt x="394" y="1056"/>
                    <a:pt x="397" y="1056"/>
                    <a:pt x="393" y="1056"/>
                  </a:cubicBezTo>
                  <a:close/>
                  <a:moveTo>
                    <a:pt x="394" y="1067"/>
                  </a:moveTo>
                  <a:cubicBezTo>
                    <a:pt x="394" y="1068"/>
                    <a:pt x="395" y="1068"/>
                    <a:pt x="397" y="1068"/>
                  </a:cubicBezTo>
                  <a:cubicBezTo>
                    <a:pt x="397" y="1068"/>
                    <a:pt x="397" y="1067"/>
                    <a:pt x="394" y="1067"/>
                  </a:cubicBezTo>
                  <a:close/>
                  <a:moveTo>
                    <a:pt x="411" y="1063"/>
                  </a:moveTo>
                  <a:cubicBezTo>
                    <a:pt x="411" y="1063"/>
                    <a:pt x="411" y="1062"/>
                    <a:pt x="413" y="1063"/>
                  </a:cubicBezTo>
                  <a:cubicBezTo>
                    <a:pt x="413" y="1062"/>
                    <a:pt x="413" y="1061"/>
                    <a:pt x="409" y="1061"/>
                  </a:cubicBezTo>
                  <a:cubicBezTo>
                    <a:pt x="406" y="1061"/>
                    <a:pt x="406" y="1062"/>
                    <a:pt x="407" y="1062"/>
                  </a:cubicBezTo>
                  <a:cubicBezTo>
                    <a:pt x="406" y="1062"/>
                    <a:pt x="404" y="1062"/>
                    <a:pt x="404" y="1062"/>
                  </a:cubicBezTo>
                  <a:cubicBezTo>
                    <a:pt x="406" y="1062"/>
                    <a:pt x="403" y="1063"/>
                    <a:pt x="405" y="1063"/>
                  </a:cubicBezTo>
                  <a:cubicBezTo>
                    <a:pt x="406" y="1063"/>
                    <a:pt x="408" y="1063"/>
                    <a:pt x="408" y="1062"/>
                  </a:cubicBezTo>
                  <a:cubicBezTo>
                    <a:pt x="409" y="1063"/>
                    <a:pt x="410" y="1063"/>
                    <a:pt x="411" y="1063"/>
                  </a:cubicBezTo>
                  <a:close/>
                  <a:moveTo>
                    <a:pt x="406" y="1060"/>
                  </a:moveTo>
                  <a:cubicBezTo>
                    <a:pt x="406" y="1060"/>
                    <a:pt x="406" y="1060"/>
                    <a:pt x="406" y="1060"/>
                  </a:cubicBezTo>
                  <a:cubicBezTo>
                    <a:pt x="407" y="1060"/>
                    <a:pt x="407" y="1060"/>
                    <a:pt x="407" y="1060"/>
                  </a:cubicBezTo>
                  <a:cubicBezTo>
                    <a:pt x="408" y="1060"/>
                    <a:pt x="408" y="1059"/>
                    <a:pt x="410" y="1059"/>
                  </a:cubicBezTo>
                  <a:cubicBezTo>
                    <a:pt x="410" y="1059"/>
                    <a:pt x="409" y="1059"/>
                    <a:pt x="409" y="1059"/>
                  </a:cubicBezTo>
                  <a:cubicBezTo>
                    <a:pt x="409" y="1059"/>
                    <a:pt x="409" y="1059"/>
                    <a:pt x="409" y="1059"/>
                  </a:cubicBezTo>
                  <a:cubicBezTo>
                    <a:pt x="407" y="1059"/>
                    <a:pt x="407" y="1059"/>
                    <a:pt x="406" y="1059"/>
                  </a:cubicBezTo>
                  <a:cubicBezTo>
                    <a:pt x="402" y="1059"/>
                    <a:pt x="397" y="1059"/>
                    <a:pt x="395" y="1059"/>
                  </a:cubicBezTo>
                  <a:cubicBezTo>
                    <a:pt x="393" y="1059"/>
                    <a:pt x="395" y="1060"/>
                    <a:pt x="398" y="1060"/>
                  </a:cubicBezTo>
                  <a:cubicBezTo>
                    <a:pt x="400" y="1060"/>
                    <a:pt x="402" y="1060"/>
                    <a:pt x="403" y="1060"/>
                  </a:cubicBezTo>
                  <a:cubicBezTo>
                    <a:pt x="403" y="1060"/>
                    <a:pt x="403" y="1060"/>
                    <a:pt x="403" y="1060"/>
                  </a:cubicBezTo>
                  <a:cubicBezTo>
                    <a:pt x="405" y="1060"/>
                    <a:pt x="406" y="1060"/>
                    <a:pt x="406" y="1060"/>
                  </a:cubicBezTo>
                  <a:cubicBezTo>
                    <a:pt x="406" y="1060"/>
                    <a:pt x="406" y="1060"/>
                    <a:pt x="406" y="1060"/>
                  </a:cubicBezTo>
                  <a:close/>
                  <a:moveTo>
                    <a:pt x="398" y="1070"/>
                  </a:moveTo>
                  <a:cubicBezTo>
                    <a:pt x="398" y="1070"/>
                    <a:pt x="400" y="1069"/>
                    <a:pt x="400" y="1069"/>
                  </a:cubicBezTo>
                  <a:cubicBezTo>
                    <a:pt x="399" y="1069"/>
                    <a:pt x="395" y="1069"/>
                    <a:pt x="398" y="1070"/>
                  </a:cubicBezTo>
                  <a:close/>
                  <a:moveTo>
                    <a:pt x="402" y="1065"/>
                  </a:moveTo>
                  <a:cubicBezTo>
                    <a:pt x="402" y="1065"/>
                    <a:pt x="402" y="1065"/>
                    <a:pt x="402" y="1065"/>
                  </a:cubicBezTo>
                  <a:cubicBezTo>
                    <a:pt x="400" y="1065"/>
                    <a:pt x="399" y="1065"/>
                    <a:pt x="400" y="1065"/>
                  </a:cubicBezTo>
                  <a:cubicBezTo>
                    <a:pt x="401" y="1065"/>
                    <a:pt x="401" y="1065"/>
                    <a:pt x="402" y="1065"/>
                  </a:cubicBezTo>
                  <a:close/>
                  <a:moveTo>
                    <a:pt x="400" y="1067"/>
                  </a:moveTo>
                  <a:cubicBezTo>
                    <a:pt x="400" y="1067"/>
                    <a:pt x="400" y="1067"/>
                    <a:pt x="400" y="1068"/>
                  </a:cubicBezTo>
                  <a:cubicBezTo>
                    <a:pt x="398" y="1067"/>
                    <a:pt x="398" y="1068"/>
                    <a:pt x="399" y="1068"/>
                  </a:cubicBezTo>
                  <a:cubicBezTo>
                    <a:pt x="399" y="1068"/>
                    <a:pt x="400" y="1068"/>
                    <a:pt x="400" y="1068"/>
                  </a:cubicBezTo>
                  <a:cubicBezTo>
                    <a:pt x="400" y="1068"/>
                    <a:pt x="400" y="1068"/>
                    <a:pt x="400" y="1068"/>
                  </a:cubicBezTo>
                  <a:cubicBezTo>
                    <a:pt x="401" y="1068"/>
                    <a:pt x="401" y="1068"/>
                    <a:pt x="402" y="1068"/>
                  </a:cubicBezTo>
                  <a:cubicBezTo>
                    <a:pt x="402" y="1068"/>
                    <a:pt x="403" y="1068"/>
                    <a:pt x="403" y="1067"/>
                  </a:cubicBezTo>
                  <a:cubicBezTo>
                    <a:pt x="402" y="1067"/>
                    <a:pt x="401" y="1067"/>
                    <a:pt x="400" y="1067"/>
                  </a:cubicBezTo>
                  <a:close/>
                  <a:moveTo>
                    <a:pt x="388" y="1070"/>
                  </a:moveTo>
                  <a:cubicBezTo>
                    <a:pt x="388" y="1070"/>
                    <a:pt x="387" y="1070"/>
                    <a:pt x="386" y="1070"/>
                  </a:cubicBezTo>
                  <a:cubicBezTo>
                    <a:pt x="386" y="1070"/>
                    <a:pt x="386" y="1070"/>
                    <a:pt x="386" y="1070"/>
                  </a:cubicBezTo>
                  <a:cubicBezTo>
                    <a:pt x="387" y="1070"/>
                    <a:pt x="387" y="1070"/>
                    <a:pt x="388" y="1070"/>
                  </a:cubicBezTo>
                  <a:cubicBezTo>
                    <a:pt x="388" y="1070"/>
                    <a:pt x="388" y="1070"/>
                    <a:pt x="388" y="1070"/>
                  </a:cubicBezTo>
                  <a:close/>
                  <a:moveTo>
                    <a:pt x="371" y="1072"/>
                  </a:moveTo>
                  <a:cubicBezTo>
                    <a:pt x="368" y="1072"/>
                    <a:pt x="365" y="1073"/>
                    <a:pt x="371" y="1073"/>
                  </a:cubicBezTo>
                  <a:cubicBezTo>
                    <a:pt x="374" y="1073"/>
                    <a:pt x="375" y="1072"/>
                    <a:pt x="371" y="1072"/>
                  </a:cubicBezTo>
                  <a:close/>
                  <a:moveTo>
                    <a:pt x="362" y="1075"/>
                  </a:moveTo>
                  <a:cubicBezTo>
                    <a:pt x="363" y="1075"/>
                    <a:pt x="363" y="1075"/>
                    <a:pt x="364" y="1075"/>
                  </a:cubicBezTo>
                  <a:cubicBezTo>
                    <a:pt x="364" y="1075"/>
                    <a:pt x="364" y="1075"/>
                    <a:pt x="364" y="1075"/>
                  </a:cubicBezTo>
                  <a:cubicBezTo>
                    <a:pt x="364" y="1075"/>
                    <a:pt x="363" y="1075"/>
                    <a:pt x="363" y="1075"/>
                  </a:cubicBezTo>
                  <a:cubicBezTo>
                    <a:pt x="362" y="1075"/>
                    <a:pt x="362" y="1075"/>
                    <a:pt x="362" y="1075"/>
                  </a:cubicBezTo>
                  <a:close/>
                  <a:moveTo>
                    <a:pt x="357" y="1066"/>
                  </a:moveTo>
                  <a:cubicBezTo>
                    <a:pt x="357" y="1066"/>
                    <a:pt x="357" y="1066"/>
                    <a:pt x="358" y="1066"/>
                  </a:cubicBezTo>
                  <a:cubicBezTo>
                    <a:pt x="358" y="1066"/>
                    <a:pt x="358" y="1066"/>
                    <a:pt x="358" y="1066"/>
                  </a:cubicBezTo>
                  <a:cubicBezTo>
                    <a:pt x="356" y="1065"/>
                    <a:pt x="355" y="1066"/>
                    <a:pt x="357" y="1066"/>
                  </a:cubicBezTo>
                  <a:close/>
                  <a:moveTo>
                    <a:pt x="361" y="1055"/>
                  </a:moveTo>
                  <a:cubicBezTo>
                    <a:pt x="356" y="1055"/>
                    <a:pt x="354" y="1057"/>
                    <a:pt x="359" y="1057"/>
                  </a:cubicBezTo>
                  <a:cubicBezTo>
                    <a:pt x="359" y="1057"/>
                    <a:pt x="360" y="1057"/>
                    <a:pt x="361" y="1057"/>
                  </a:cubicBezTo>
                  <a:cubicBezTo>
                    <a:pt x="362" y="1056"/>
                    <a:pt x="365" y="1055"/>
                    <a:pt x="361" y="1055"/>
                  </a:cubicBezTo>
                  <a:close/>
                  <a:moveTo>
                    <a:pt x="376" y="1075"/>
                  </a:moveTo>
                  <a:cubicBezTo>
                    <a:pt x="374" y="1075"/>
                    <a:pt x="372" y="1076"/>
                    <a:pt x="378" y="1076"/>
                  </a:cubicBezTo>
                  <a:cubicBezTo>
                    <a:pt x="380" y="1075"/>
                    <a:pt x="380" y="1075"/>
                    <a:pt x="376" y="1075"/>
                  </a:cubicBezTo>
                  <a:close/>
                  <a:moveTo>
                    <a:pt x="384" y="1072"/>
                  </a:moveTo>
                  <a:cubicBezTo>
                    <a:pt x="383" y="1072"/>
                    <a:pt x="380" y="1072"/>
                    <a:pt x="382" y="1072"/>
                  </a:cubicBezTo>
                  <a:cubicBezTo>
                    <a:pt x="385" y="1073"/>
                    <a:pt x="386" y="1072"/>
                    <a:pt x="384" y="1072"/>
                  </a:cubicBezTo>
                  <a:close/>
                  <a:moveTo>
                    <a:pt x="412" y="1081"/>
                  </a:moveTo>
                  <a:cubicBezTo>
                    <a:pt x="411" y="1081"/>
                    <a:pt x="410" y="1081"/>
                    <a:pt x="410" y="1081"/>
                  </a:cubicBezTo>
                  <a:cubicBezTo>
                    <a:pt x="410" y="1081"/>
                    <a:pt x="410" y="1081"/>
                    <a:pt x="410" y="1081"/>
                  </a:cubicBezTo>
                  <a:cubicBezTo>
                    <a:pt x="410" y="1081"/>
                    <a:pt x="411" y="1081"/>
                    <a:pt x="411" y="1081"/>
                  </a:cubicBezTo>
                  <a:cubicBezTo>
                    <a:pt x="411" y="1081"/>
                    <a:pt x="411" y="1081"/>
                    <a:pt x="412" y="1081"/>
                  </a:cubicBezTo>
                  <a:close/>
                  <a:moveTo>
                    <a:pt x="383" y="1073"/>
                  </a:moveTo>
                  <a:cubicBezTo>
                    <a:pt x="378" y="1073"/>
                    <a:pt x="378" y="1073"/>
                    <a:pt x="383" y="1073"/>
                  </a:cubicBezTo>
                  <a:cubicBezTo>
                    <a:pt x="384" y="1073"/>
                    <a:pt x="385" y="1073"/>
                    <a:pt x="383" y="1073"/>
                  </a:cubicBezTo>
                  <a:close/>
                  <a:moveTo>
                    <a:pt x="387" y="1075"/>
                  </a:moveTo>
                  <a:cubicBezTo>
                    <a:pt x="391" y="1075"/>
                    <a:pt x="392" y="1074"/>
                    <a:pt x="389" y="1074"/>
                  </a:cubicBezTo>
                  <a:cubicBezTo>
                    <a:pt x="389" y="1075"/>
                    <a:pt x="385" y="1075"/>
                    <a:pt x="387" y="1075"/>
                  </a:cubicBezTo>
                  <a:close/>
                  <a:moveTo>
                    <a:pt x="384" y="1065"/>
                  </a:moveTo>
                  <a:cubicBezTo>
                    <a:pt x="384" y="1065"/>
                    <a:pt x="384" y="1065"/>
                    <a:pt x="384" y="1065"/>
                  </a:cubicBezTo>
                  <a:cubicBezTo>
                    <a:pt x="384" y="1065"/>
                    <a:pt x="385" y="1065"/>
                    <a:pt x="385" y="1065"/>
                  </a:cubicBezTo>
                  <a:cubicBezTo>
                    <a:pt x="386" y="1065"/>
                    <a:pt x="386" y="1065"/>
                    <a:pt x="386" y="1065"/>
                  </a:cubicBezTo>
                  <a:cubicBezTo>
                    <a:pt x="386" y="1065"/>
                    <a:pt x="385" y="1065"/>
                    <a:pt x="384" y="1065"/>
                  </a:cubicBezTo>
                  <a:close/>
                  <a:moveTo>
                    <a:pt x="435" y="1073"/>
                  </a:moveTo>
                  <a:cubicBezTo>
                    <a:pt x="435" y="1073"/>
                    <a:pt x="436" y="1073"/>
                    <a:pt x="436" y="1073"/>
                  </a:cubicBezTo>
                  <a:cubicBezTo>
                    <a:pt x="436" y="1073"/>
                    <a:pt x="437" y="1073"/>
                    <a:pt x="437" y="1073"/>
                  </a:cubicBezTo>
                  <a:cubicBezTo>
                    <a:pt x="436" y="1073"/>
                    <a:pt x="435" y="1073"/>
                    <a:pt x="435" y="1073"/>
                  </a:cubicBezTo>
                  <a:cubicBezTo>
                    <a:pt x="435" y="1073"/>
                    <a:pt x="435" y="1073"/>
                    <a:pt x="435" y="1073"/>
                  </a:cubicBezTo>
                  <a:close/>
                  <a:moveTo>
                    <a:pt x="437" y="1074"/>
                  </a:moveTo>
                  <a:cubicBezTo>
                    <a:pt x="438" y="1074"/>
                    <a:pt x="439" y="1074"/>
                    <a:pt x="440" y="1074"/>
                  </a:cubicBezTo>
                  <a:cubicBezTo>
                    <a:pt x="442" y="1074"/>
                    <a:pt x="436" y="1074"/>
                    <a:pt x="437" y="1074"/>
                  </a:cubicBezTo>
                  <a:close/>
                  <a:moveTo>
                    <a:pt x="443" y="1070"/>
                  </a:moveTo>
                  <a:cubicBezTo>
                    <a:pt x="444" y="1070"/>
                    <a:pt x="445" y="1070"/>
                    <a:pt x="445" y="1070"/>
                  </a:cubicBezTo>
                  <a:cubicBezTo>
                    <a:pt x="445" y="1069"/>
                    <a:pt x="440" y="1070"/>
                    <a:pt x="443" y="1070"/>
                  </a:cubicBezTo>
                  <a:close/>
                  <a:moveTo>
                    <a:pt x="432" y="1075"/>
                  </a:moveTo>
                  <a:cubicBezTo>
                    <a:pt x="436" y="1076"/>
                    <a:pt x="437" y="1075"/>
                    <a:pt x="434" y="1075"/>
                  </a:cubicBezTo>
                  <a:cubicBezTo>
                    <a:pt x="434" y="1075"/>
                    <a:pt x="430" y="1075"/>
                    <a:pt x="432" y="1075"/>
                  </a:cubicBezTo>
                  <a:close/>
                  <a:moveTo>
                    <a:pt x="445" y="1068"/>
                  </a:moveTo>
                  <a:cubicBezTo>
                    <a:pt x="445" y="1068"/>
                    <a:pt x="445" y="1068"/>
                    <a:pt x="446" y="1068"/>
                  </a:cubicBezTo>
                  <a:cubicBezTo>
                    <a:pt x="446" y="1068"/>
                    <a:pt x="446" y="1068"/>
                    <a:pt x="446" y="1068"/>
                  </a:cubicBezTo>
                  <a:cubicBezTo>
                    <a:pt x="444" y="1068"/>
                    <a:pt x="443" y="1068"/>
                    <a:pt x="445" y="1068"/>
                  </a:cubicBezTo>
                  <a:close/>
                  <a:moveTo>
                    <a:pt x="443" y="1061"/>
                  </a:moveTo>
                  <a:cubicBezTo>
                    <a:pt x="443" y="1060"/>
                    <a:pt x="443" y="1060"/>
                    <a:pt x="442" y="1060"/>
                  </a:cubicBezTo>
                  <a:cubicBezTo>
                    <a:pt x="442" y="1060"/>
                    <a:pt x="442" y="1060"/>
                    <a:pt x="442" y="1060"/>
                  </a:cubicBezTo>
                  <a:cubicBezTo>
                    <a:pt x="442" y="1060"/>
                    <a:pt x="442" y="1060"/>
                    <a:pt x="442" y="1060"/>
                  </a:cubicBezTo>
                  <a:cubicBezTo>
                    <a:pt x="442" y="1060"/>
                    <a:pt x="442" y="1060"/>
                    <a:pt x="442" y="1060"/>
                  </a:cubicBezTo>
                  <a:cubicBezTo>
                    <a:pt x="442" y="1060"/>
                    <a:pt x="442" y="1060"/>
                    <a:pt x="442" y="1060"/>
                  </a:cubicBezTo>
                  <a:cubicBezTo>
                    <a:pt x="437" y="1059"/>
                    <a:pt x="430" y="1060"/>
                    <a:pt x="428" y="1060"/>
                  </a:cubicBezTo>
                  <a:cubicBezTo>
                    <a:pt x="426" y="1061"/>
                    <a:pt x="428" y="1061"/>
                    <a:pt x="431" y="1061"/>
                  </a:cubicBezTo>
                  <a:cubicBezTo>
                    <a:pt x="435" y="1061"/>
                    <a:pt x="436" y="1061"/>
                    <a:pt x="437" y="1061"/>
                  </a:cubicBezTo>
                  <a:cubicBezTo>
                    <a:pt x="438" y="1061"/>
                    <a:pt x="439" y="1061"/>
                    <a:pt x="440" y="1061"/>
                  </a:cubicBezTo>
                  <a:cubicBezTo>
                    <a:pt x="440" y="1061"/>
                    <a:pt x="440" y="1061"/>
                    <a:pt x="441" y="1061"/>
                  </a:cubicBezTo>
                  <a:cubicBezTo>
                    <a:pt x="441" y="1061"/>
                    <a:pt x="441" y="1061"/>
                    <a:pt x="442" y="1061"/>
                  </a:cubicBezTo>
                  <a:cubicBezTo>
                    <a:pt x="442" y="1061"/>
                    <a:pt x="443" y="1061"/>
                    <a:pt x="443" y="1061"/>
                  </a:cubicBezTo>
                  <a:close/>
                  <a:moveTo>
                    <a:pt x="586" y="1052"/>
                  </a:moveTo>
                  <a:cubicBezTo>
                    <a:pt x="586" y="1052"/>
                    <a:pt x="586" y="1052"/>
                    <a:pt x="586" y="1052"/>
                  </a:cubicBezTo>
                  <a:cubicBezTo>
                    <a:pt x="587" y="1052"/>
                    <a:pt x="587" y="1052"/>
                    <a:pt x="588" y="1052"/>
                  </a:cubicBezTo>
                  <a:cubicBezTo>
                    <a:pt x="588" y="1052"/>
                    <a:pt x="588" y="1052"/>
                    <a:pt x="588" y="1052"/>
                  </a:cubicBezTo>
                  <a:cubicBezTo>
                    <a:pt x="587" y="1052"/>
                    <a:pt x="586" y="1052"/>
                    <a:pt x="586" y="1052"/>
                  </a:cubicBezTo>
                  <a:close/>
                  <a:moveTo>
                    <a:pt x="407" y="1085"/>
                  </a:moveTo>
                  <a:cubicBezTo>
                    <a:pt x="409" y="1085"/>
                    <a:pt x="409" y="1085"/>
                    <a:pt x="409" y="1085"/>
                  </a:cubicBezTo>
                  <a:cubicBezTo>
                    <a:pt x="409" y="1085"/>
                    <a:pt x="409" y="1085"/>
                    <a:pt x="409" y="1085"/>
                  </a:cubicBezTo>
                  <a:cubicBezTo>
                    <a:pt x="407" y="1085"/>
                    <a:pt x="407" y="1085"/>
                    <a:pt x="407" y="1085"/>
                  </a:cubicBezTo>
                  <a:close/>
                  <a:moveTo>
                    <a:pt x="411" y="1082"/>
                  </a:moveTo>
                  <a:cubicBezTo>
                    <a:pt x="411" y="1082"/>
                    <a:pt x="411" y="1082"/>
                    <a:pt x="411" y="1082"/>
                  </a:cubicBezTo>
                  <a:cubicBezTo>
                    <a:pt x="413" y="1082"/>
                    <a:pt x="413" y="1082"/>
                    <a:pt x="413" y="1082"/>
                  </a:cubicBezTo>
                  <a:cubicBezTo>
                    <a:pt x="413" y="1082"/>
                    <a:pt x="413" y="1082"/>
                    <a:pt x="413" y="1082"/>
                  </a:cubicBezTo>
                  <a:lnTo>
                    <a:pt x="411" y="1082"/>
                  </a:lnTo>
                  <a:close/>
                  <a:moveTo>
                    <a:pt x="416" y="1079"/>
                  </a:moveTo>
                  <a:cubicBezTo>
                    <a:pt x="415" y="1078"/>
                    <a:pt x="414" y="1078"/>
                    <a:pt x="413" y="1078"/>
                  </a:cubicBezTo>
                  <a:cubicBezTo>
                    <a:pt x="411" y="1079"/>
                    <a:pt x="410" y="1079"/>
                    <a:pt x="411" y="1079"/>
                  </a:cubicBezTo>
                  <a:cubicBezTo>
                    <a:pt x="410" y="1079"/>
                    <a:pt x="410" y="1080"/>
                    <a:pt x="411" y="1080"/>
                  </a:cubicBezTo>
                  <a:cubicBezTo>
                    <a:pt x="412" y="1080"/>
                    <a:pt x="413" y="1080"/>
                    <a:pt x="414" y="1080"/>
                  </a:cubicBezTo>
                  <a:cubicBezTo>
                    <a:pt x="414" y="1080"/>
                    <a:pt x="415" y="1080"/>
                    <a:pt x="415" y="1079"/>
                  </a:cubicBezTo>
                  <a:cubicBezTo>
                    <a:pt x="415" y="1079"/>
                    <a:pt x="415" y="1079"/>
                    <a:pt x="415" y="1079"/>
                  </a:cubicBezTo>
                  <a:cubicBezTo>
                    <a:pt x="417" y="1079"/>
                    <a:pt x="417" y="1079"/>
                    <a:pt x="416" y="1079"/>
                  </a:cubicBezTo>
                  <a:cubicBezTo>
                    <a:pt x="417" y="1079"/>
                    <a:pt x="417" y="1079"/>
                    <a:pt x="418" y="1079"/>
                  </a:cubicBezTo>
                  <a:cubicBezTo>
                    <a:pt x="418" y="1079"/>
                    <a:pt x="418" y="1079"/>
                    <a:pt x="418" y="1078"/>
                  </a:cubicBezTo>
                  <a:cubicBezTo>
                    <a:pt x="417" y="1078"/>
                    <a:pt x="417" y="1078"/>
                    <a:pt x="416" y="1078"/>
                  </a:cubicBezTo>
                  <a:cubicBezTo>
                    <a:pt x="416" y="1078"/>
                    <a:pt x="416" y="1079"/>
                    <a:pt x="416" y="1079"/>
                  </a:cubicBezTo>
                  <a:close/>
                  <a:moveTo>
                    <a:pt x="419" y="1077"/>
                  </a:moveTo>
                  <a:cubicBezTo>
                    <a:pt x="419" y="1077"/>
                    <a:pt x="420" y="1077"/>
                    <a:pt x="418" y="1076"/>
                  </a:cubicBezTo>
                  <a:cubicBezTo>
                    <a:pt x="413" y="1076"/>
                    <a:pt x="413" y="1077"/>
                    <a:pt x="419" y="1077"/>
                  </a:cubicBezTo>
                  <a:close/>
                  <a:moveTo>
                    <a:pt x="430" y="1069"/>
                  </a:moveTo>
                  <a:cubicBezTo>
                    <a:pt x="430" y="1069"/>
                    <a:pt x="430" y="1069"/>
                    <a:pt x="430" y="1070"/>
                  </a:cubicBezTo>
                  <a:cubicBezTo>
                    <a:pt x="431" y="1070"/>
                    <a:pt x="431" y="1070"/>
                    <a:pt x="432" y="1070"/>
                  </a:cubicBezTo>
                  <a:cubicBezTo>
                    <a:pt x="432" y="1069"/>
                    <a:pt x="432" y="1069"/>
                    <a:pt x="432" y="1069"/>
                  </a:cubicBezTo>
                  <a:cubicBezTo>
                    <a:pt x="431" y="1069"/>
                    <a:pt x="431" y="1069"/>
                    <a:pt x="430" y="1069"/>
                  </a:cubicBezTo>
                  <a:close/>
                  <a:moveTo>
                    <a:pt x="407" y="1083"/>
                  </a:moveTo>
                  <a:cubicBezTo>
                    <a:pt x="410" y="1083"/>
                    <a:pt x="410" y="1083"/>
                    <a:pt x="410" y="1083"/>
                  </a:cubicBezTo>
                  <a:cubicBezTo>
                    <a:pt x="411" y="1083"/>
                    <a:pt x="411" y="1083"/>
                    <a:pt x="408" y="1083"/>
                  </a:cubicBezTo>
                  <a:cubicBezTo>
                    <a:pt x="406" y="1083"/>
                    <a:pt x="406" y="1083"/>
                    <a:pt x="407" y="1083"/>
                  </a:cubicBezTo>
                  <a:close/>
                  <a:moveTo>
                    <a:pt x="405" y="1088"/>
                  </a:moveTo>
                  <a:cubicBezTo>
                    <a:pt x="409" y="1088"/>
                    <a:pt x="408" y="1088"/>
                    <a:pt x="405" y="1088"/>
                  </a:cubicBezTo>
                  <a:close/>
                  <a:moveTo>
                    <a:pt x="1161" y="947"/>
                  </a:moveTo>
                  <a:cubicBezTo>
                    <a:pt x="1161" y="947"/>
                    <a:pt x="1160" y="946"/>
                    <a:pt x="1160" y="947"/>
                  </a:cubicBezTo>
                  <a:cubicBezTo>
                    <a:pt x="1160" y="947"/>
                    <a:pt x="1160" y="947"/>
                    <a:pt x="1160" y="947"/>
                  </a:cubicBezTo>
                  <a:cubicBezTo>
                    <a:pt x="1161" y="947"/>
                    <a:pt x="1161" y="947"/>
                    <a:pt x="1161" y="947"/>
                  </a:cubicBezTo>
                  <a:close/>
                  <a:moveTo>
                    <a:pt x="421" y="1075"/>
                  </a:moveTo>
                  <a:cubicBezTo>
                    <a:pt x="419" y="1075"/>
                    <a:pt x="417" y="1076"/>
                    <a:pt x="423" y="1076"/>
                  </a:cubicBezTo>
                  <a:cubicBezTo>
                    <a:pt x="426" y="1076"/>
                    <a:pt x="426" y="1075"/>
                    <a:pt x="421" y="1075"/>
                  </a:cubicBezTo>
                  <a:close/>
                  <a:moveTo>
                    <a:pt x="430" y="1073"/>
                  </a:moveTo>
                  <a:cubicBezTo>
                    <a:pt x="430" y="1073"/>
                    <a:pt x="431" y="1073"/>
                    <a:pt x="431" y="1073"/>
                  </a:cubicBezTo>
                  <a:cubicBezTo>
                    <a:pt x="431" y="1073"/>
                    <a:pt x="426" y="1073"/>
                    <a:pt x="430" y="1073"/>
                  </a:cubicBezTo>
                  <a:close/>
                  <a:moveTo>
                    <a:pt x="425" y="1078"/>
                  </a:moveTo>
                  <a:cubicBezTo>
                    <a:pt x="425" y="1078"/>
                    <a:pt x="422" y="1078"/>
                    <a:pt x="424" y="1079"/>
                  </a:cubicBezTo>
                  <a:cubicBezTo>
                    <a:pt x="428" y="1079"/>
                    <a:pt x="428" y="1078"/>
                    <a:pt x="425" y="1078"/>
                  </a:cubicBezTo>
                  <a:close/>
                  <a:moveTo>
                    <a:pt x="1161" y="870"/>
                  </a:moveTo>
                  <a:cubicBezTo>
                    <a:pt x="1160" y="869"/>
                    <a:pt x="1160" y="870"/>
                    <a:pt x="1160" y="871"/>
                  </a:cubicBezTo>
                  <a:lnTo>
                    <a:pt x="1161" y="870"/>
                  </a:lnTo>
                  <a:close/>
                  <a:moveTo>
                    <a:pt x="323" y="1066"/>
                  </a:moveTo>
                  <a:cubicBezTo>
                    <a:pt x="323" y="1066"/>
                    <a:pt x="323" y="1066"/>
                    <a:pt x="323" y="1066"/>
                  </a:cubicBezTo>
                  <a:cubicBezTo>
                    <a:pt x="323" y="1066"/>
                    <a:pt x="323" y="1066"/>
                    <a:pt x="323" y="1066"/>
                  </a:cubicBezTo>
                  <a:cubicBezTo>
                    <a:pt x="323" y="1066"/>
                    <a:pt x="323" y="1066"/>
                    <a:pt x="323" y="1066"/>
                  </a:cubicBezTo>
                  <a:close/>
                  <a:moveTo>
                    <a:pt x="327" y="1045"/>
                  </a:moveTo>
                  <a:cubicBezTo>
                    <a:pt x="326" y="1045"/>
                    <a:pt x="321" y="1045"/>
                    <a:pt x="323" y="1045"/>
                  </a:cubicBezTo>
                  <a:cubicBezTo>
                    <a:pt x="324" y="1045"/>
                    <a:pt x="328" y="1045"/>
                    <a:pt x="327" y="1045"/>
                  </a:cubicBezTo>
                  <a:close/>
                  <a:moveTo>
                    <a:pt x="324" y="1065"/>
                  </a:moveTo>
                  <a:cubicBezTo>
                    <a:pt x="324" y="1065"/>
                    <a:pt x="324" y="1065"/>
                    <a:pt x="324" y="1065"/>
                  </a:cubicBezTo>
                  <a:cubicBezTo>
                    <a:pt x="324" y="1066"/>
                    <a:pt x="323" y="1066"/>
                    <a:pt x="323" y="1066"/>
                  </a:cubicBezTo>
                  <a:cubicBezTo>
                    <a:pt x="324" y="1066"/>
                    <a:pt x="324" y="1066"/>
                    <a:pt x="324" y="1065"/>
                  </a:cubicBezTo>
                  <a:close/>
                  <a:moveTo>
                    <a:pt x="324" y="1065"/>
                  </a:moveTo>
                  <a:cubicBezTo>
                    <a:pt x="324" y="1065"/>
                    <a:pt x="324" y="1065"/>
                    <a:pt x="324" y="1065"/>
                  </a:cubicBezTo>
                  <a:cubicBezTo>
                    <a:pt x="324" y="1065"/>
                    <a:pt x="324" y="1065"/>
                    <a:pt x="324" y="1065"/>
                  </a:cubicBezTo>
                  <a:cubicBezTo>
                    <a:pt x="324" y="1065"/>
                    <a:pt x="324" y="1065"/>
                    <a:pt x="324" y="1065"/>
                  </a:cubicBezTo>
                  <a:close/>
                  <a:moveTo>
                    <a:pt x="324" y="1040"/>
                  </a:moveTo>
                  <a:cubicBezTo>
                    <a:pt x="329" y="1040"/>
                    <a:pt x="331" y="1039"/>
                    <a:pt x="336" y="1039"/>
                  </a:cubicBezTo>
                  <a:cubicBezTo>
                    <a:pt x="335" y="1039"/>
                    <a:pt x="324" y="1039"/>
                    <a:pt x="324" y="1040"/>
                  </a:cubicBezTo>
                  <a:close/>
                  <a:moveTo>
                    <a:pt x="382" y="1042"/>
                  </a:moveTo>
                  <a:cubicBezTo>
                    <a:pt x="385" y="1042"/>
                    <a:pt x="389" y="1042"/>
                    <a:pt x="390" y="1042"/>
                  </a:cubicBezTo>
                  <a:cubicBezTo>
                    <a:pt x="388" y="1041"/>
                    <a:pt x="387" y="1042"/>
                    <a:pt x="386" y="1042"/>
                  </a:cubicBezTo>
                  <a:cubicBezTo>
                    <a:pt x="385" y="1042"/>
                    <a:pt x="384" y="1042"/>
                    <a:pt x="382" y="1042"/>
                  </a:cubicBezTo>
                  <a:cubicBezTo>
                    <a:pt x="383" y="1042"/>
                    <a:pt x="383" y="1042"/>
                    <a:pt x="383" y="1042"/>
                  </a:cubicBezTo>
                  <a:cubicBezTo>
                    <a:pt x="383" y="1042"/>
                    <a:pt x="383" y="1042"/>
                    <a:pt x="383" y="1042"/>
                  </a:cubicBezTo>
                  <a:cubicBezTo>
                    <a:pt x="380" y="1042"/>
                    <a:pt x="384" y="1041"/>
                    <a:pt x="384" y="1041"/>
                  </a:cubicBezTo>
                  <a:cubicBezTo>
                    <a:pt x="384" y="1041"/>
                    <a:pt x="384" y="1041"/>
                    <a:pt x="385" y="1041"/>
                  </a:cubicBezTo>
                  <a:cubicBezTo>
                    <a:pt x="384" y="1041"/>
                    <a:pt x="384" y="1041"/>
                    <a:pt x="383" y="1041"/>
                  </a:cubicBezTo>
                  <a:cubicBezTo>
                    <a:pt x="383" y="1041"/>
                    <a:pt x="383" y="1041"/>
                    <a:pt x="382" y="1041"/>
                  </a:cubicBezTo>
                  <a:cubicBezTo>
                    <a:pt x="382" y="1041"/>
                    <a:pt x="383" y="1041"/>
                    <a:pt x="383" y="1041"/>
                  </a:cubicBezTo>
                  <a:cubicBezTo>
                    <a:pt x="376" y="1041"/>
                    <a:pt x="376" y="1042"/>
                    <a:pt x="382" y="1042"/>
                  </a:cubicBezTo>
                  <a:close/>
                  <a:moveTo>
                    <a:pt x="423" y="1045"/>
                  </a:moveTo>
                  <a:cubicBezTo>
                    <a:pt x="419" y="1046"/>
                    <a:pt x="414" y="1045"/>
                    <a:pt x="410" y="1046"/>
                  </a:cubicBezTo>
                  <a:cubicBezTo>
                    <a:pt x="410" y="1046"/>
                    <a:pt x="410" y="1046"/>
                    <a:pt x="410" y="1046"/>
                  </a:cubicBezTo>
                  <a:cubicBezTo>
                    <a:pt x="408" y="1046"/>
                    <a:pt x="411" y="1046"/>
                    <a:pt x="411" y="1046"/>
                  </a:cubicBezTo>
                  <a:cubicBezTo>
                    <a:pt x="412" y="1046"/>
                    <a:pt x="412" y="1046"/>
                    <a:pt x="412" y="1046"/>
                  </a:cubicBezTo>
                  <a:cubicBezTo>
                    <a:pt x="412" y="1046"/>
                    <a:pt x="412" y="1046"/>
                    <a:pt x="412" y="1046"/>
                  </a:cubicBezTo>
                  <a:cubicBezTo>
                    <a:pt x="412" y="1046"/>
                    <a:pt x="412" y="1046"/>
                    <a:pt x="412" y="1046"/>
                  </a:cubicBezTo>
                  <a:cubicBezTo>
                    <a:pt x="415" y="1045"/>
                    <a:pt x="417" y="1045"/>
                    <a:pt x="420" y="1045"/>
                  </a:cubicBezTo>
                  <a:cubicBezTo>
                    <a:pt x="420" y="1046"/>
                    <a:pt x="420" y="1046"/>
                    <a:pt x="420" y="1046"/>
                  </a:cubicBezTo>
                  <a:cubicBezTo>
                    <a:pt x="420" y="1046"/>
                    <a:pt x="420" y="1046"/>
                    <a:pt x="420" y="1046"/>
                  </a:cubicBezTo>
                  <a:cubicBezTo>
                    <a:pt x="419" y="1046"/>
                    <a:pt x="419" y="1046"/>
                    <a:pt x="418" y="1046"/>
                  </a:cubicBezTo>
                  <a:cubicBezTo>
                    <a:pt x="421" y="1046"/>
                    <a:pt x="424" y="1046"/>
                    <a:pt x="423" y="1045"/>
                  </a:cubicBezTo>
                  <a:close/>
                  <a:moveTo>
                    <a:pt x="1154" y="1008"/>
                  </a:moveTo>
                  <a:cubicBezTo>
                    <a:pt x="1153" y="1008"/>
                    <a:pt x="1152" y="1006"/>
                    <a:pt x="1152" y="1006"/>
                  </a:cubicBezTo>
                  <a:cubicBezTo>
                    <a:pt x="1152" y="1007"/>
                    <a:pt x="1153" y="1008"/>
                    <a:pt x="1153" y="1009"/>
                  </a:cubicBezTo>
                  <a:cubicBezTo>
                    <a:pt x="1154" y="1009"/>
                    <a:pt x="1154" y="1009"/>
                    <a:pt x="1154" y="1008"/>
                  </a:cubicBezTo>
                  <a:close/>
                  <a:moveTo>
                    <a:pt x="349" y="1038"/>
                  </a:moveTo>
                  <a:cubicBezTo>
                    <a:pt x="347" y="1038"/>
                    <a:pt x="346" y="1039"/>
                    <a:pt x="345" y="1039"/>
                  </a:cubicBezTo>
                  <a:cubicBezTo>
                    <a:pt x="343" y="1039"/>
                    <a:pt x="338" y="1039"/>
                    <a:pt x="337" y="1039"/>
                  </a:cubicBezTo>
                  <a:cubicBezTo>
                    <a:pt x="339" y="1039"/>
                    <a:pt x="342" y="1039"/>
                    <a:pt x="345" y="1039"/>
                  </a:cubicBezTo>
                  <a:cubicBezTo>
                    <a:pt x="348" y="1039"/>
                    <a:pt x="350" y="1039"/>
                    <a:pt x="351" y="1039"/>
                  </a:cubicBezTo>
                  <a:cubicBezTo>
                    <a:pt x="349" y="1039"/>
                    <a:pt x="350" y="1040"/>
                    <a:pt x="355" y="1040"/>
                  </a:cubicBezTo>
                  <a:cubicBezTo>
                    <a:pt x="355" y="1040"/>
                    <a:pt x="355" y="1040"/>
                    <a:pt x="355" y="1040"/>
                  </a:cubicBezTo>
                  <a:cubicBezTo>
                    <a:pt x="355" y="1040"/>
                    <a:pt x="356" y="1040"/>
                    <a:pt x="356" y="1040"/>
                  </a:cubicBezTo>
                  <a:cubicBezTo>
                    <a:pt x="359" y="1040"/>
                    <a:pt x="361" y="1039"/>
                    <a:pt x="361" y="1039"/>
                  </a:cubicBezTo>
                  <a:cubicBezTo>
                    <a:pt x="360" y="1039"/>
                    <a:pt x="358" y="1039"/>
                    <a:pt x="357" y="1039"/>
                  </a:cubicBezTo>
                  <a:cubicBezTo>
                    <a:pt x="357" y="1039"/>
                    <a:pt x="358" y="1039"/>
                    <a:pt x="358" y="1038"/>
                  </a:cubicBezTo>
                  <a:cubicBezTo>
                    <a:pt x="357" y="1038"/>
                    <a:pt x="355" y="1038"/>
                    <a:pt x="355" y="1039"/>
                  </a:cubicBezTo>
                  <a:cubicBezTo>
                    <a:pt x="354" y="1039"/>
                    <a:pt x="354" y="1038"/>
                    <a:pt x="354" y="1038"/>
                  </a:cubicBezTo>
                  <a:cubicBezTo>
                    <a:pt x="353" y="1039"/>
                    <a:pt x="353" y="1039"/>
                    <a:pt x="353" y="1039"/>
                  </a:cubicBezTo>
                  <a:cubicBezTo>
                    <a:pt x="354" y="1038"/>
                    <a:pt x="354" y="1038"/>
                    <a:pt x="355" y="1038"/>
                  </a:cubicBezTo>
                  <a:cubicBezTo>
                    <a:pt x="353" y="1038"/>
                    <a:pt x="352" y="1038"/>
                    <a:pt x="349" y="1038"/>
                  </a:cubicBezTo>
                  <a:close/>
                  <a:moveTo>
                    <a:pt x="338" y="1049"/>
                  </a:moveTo>
                  <a:cubicBezTo>
                    <a:pt x="337" y="1049"/>
                    <a:pt x="336" y="1049"/>
                    <a:pt x="336" y="1049"/>
                  </a:cubicBezTo>
                  <a:cubicBezTo>
                    <a:pt x="335" y="1049"/>
                    <a:pt x="335" y="1049"/>
                    <a:pt x="335" y="1049"/>
                  </a:cubicBezTo>
                  <a:cubicBezTo>
                    <a:pt x="335" y="1049"/>
                    <a:pt x="335" y="1049"/>
                    <a:pt x="335" y="1049"/>
                  </a:cubicBezTo>
                  <a:cubicBezTo>
                    <a:pt x="334" y="1049"/>
                    <a:pt x="334" y="1049"/>
                    <a:pt x="333" y="1049"/>
                  </a:cubicBezTo>
                  <a:cubicBezTo>
                    <a:pt x="334" y="1049"/>
                    <a:pt x="334" y="1049"/>
                    <a:pt x="335" y="1049"/>
                  </a:cubicBezTo>
                  <a:cubicBezTo>
                    <a:pt x="335" y="1049"/>
                    <a:pt x="335" y="1049"/>
                    <a:pt x="335" y="1049"/>
                  </a:cubicBezTo>
                  <a:cubicBezTo>
                    <a:pt x="335" y="1049"/>
                    <a:pt x="336" y="1049"/>
                    <a:pt x="336" y="1049"/>
                  </a:cubicBezTo>
                  <a:cubicBezTo>
                    <a:pt x="337" y="1049"/>
                    <a:pt x="337" y="1049"/>
                    <a:pt x="338" y="1049"/>
                  </a:cubicBezTo>
                  <a:cubicBezTo>
                    <a:pt x="339" y="1049"/>
                    <a:pt x="339" y="1049"/>
                    <a:pt x="338" y="1049"/>
                  </a:cubicBezTo>
                  <a:close/>
                  <a:moveTo>
                    <a:pt x="418" y="1075"/>
                  </a:moveTo>
                  <a:cubicBezTo>
                    <a:pt x="416" y="1075"/>
                    <a:pt x="416" y="1075"/>
                    <a:pt x="416" y="1075"/>
                  </a:cubicBezTo>
                  <a:cubicBezTo>
                    <a:pt x="416" y="1076"/>
                    <a:pt x="416" y="1076"/>
                    <a:pt x="416" y="1076"/>
                  </a:cubicBezTo>
                  <a:cubicBezTo>
                    <a:pt x="418" y="1076"/>
                    <a:pt x="418" y="1076"/>
                    <a:pt x="418" y="1076"/>
                  </a:cubicBezTo>
                  <a:lnTo>
                    <a:pt x="418" y="1075"/>
                  </a:lnTo>
                  <a:close/>
                  <a:moveTo>
                    <a:pt x="418" y="1056"/>
                  </a:moveTo>
                  <a:cubicBezTo>
                    <a:pt x="416" y="1055"/>
                    <a:pt x="413" y="1056"/>
                    <a:pt x="410" y="1055"/>
                  </a:cubicBezTo>
                  <a:cubicBezTo>
                    <a:pt x="407" y="1056"/>
                    <a:pt x="407" y="1057"/>
                    <a:pt x="414" y="1057"/>
                  </a:cubicBezTo>
                  <a:cubicBezTo>
                    <a:pt x="417" y="1057"/>
                    <a:pt x="419" y="1056"/>
                    <a:pt x="418" y="1056"/>
                  </a:cubicBezTo>
                  <a:close/>
                  <a:moveTo>
                    <a:pt x="416" y="1057"/>
                  </a:moveTo>
                  <a:cubicBezTo>
                    <a:pt x="415" y="1057"/>
                    <a:pt x="414" y="1057"/>
                    <a:pt x="412" y="1057"/>
                  </a:cubicBezTo>
                  <a:cubicBezTo>
                    <a:pt x="412" y="1057"/>
                    <a:pt x="412" y="1057"/>
                    <a:pt x="412" y="1057"/>
                  </a:cubicBezTo>
                  <a:cubicBezTo>
                    <a:pt x="413" y="1057"/>
                    <a:pt x="415" y="1058"/>
                    <a:pt x="416" y="1058"/>
                  </a:cubicBezTo>
                  <a:cubicBezTo>
                    <a:pt x="416" y="1057"/>
                    <a:pt x="416" y="1057"/>
                    <a:pt x="416" y="1057"/>
                  </a:cubicBezTo>
                  <a:close/>
                  <a:moveTo>
                    <a:pt x="417" y="1070"/>
                  </a:moveTo>
                  <a:cubicBezTo>
                    <a:pt x="416" y="1070"/>
                    <a:pt x="417" y="1070"/>
                    <a:pt x="416" y="1070"/>
                  </a:cubicBezTo>
                  <a:cubicBezTo>
                    <a:pt x="414" y="1070"/>
                    <a:pt x="419" y="1070"/>
                    <a:pt x="417" y="1070"/>
                  </a:cubicBezTo>
                  <a:close/>
                  <a:moveTo>
                    <a:pt x="354" y="1047"/>
                  </a:moveTo>
                  <a:cubicBezTo>
                    <a:pt x="352" y="1047"/>
                    <a:pt x="349" y="1047"/>
                    <a:pt x="348" y="1047"/>
                  </a:cubicBezTo>
                  <a:cubicBezTo>
                    <a:pt x="347" y="1047"/>
                    <a:pt x="348" y="1047"/>
                    <a:pt x="348" y="1047"/>
                  </a:cubicBezTo>
                  <a:cubicBezTo>
                    <a:pt x="348" y="1047"/>
                    <a:pt x="348" y="1047"/>
                    <a:pt x="348" y="1047"/>
                  </a:cubicBezTo>
                  <a:cubicBezTo>
                    <a:pt x="348" y="1047"/>
                    <a:pt x="348" y="1047"/>
                    <a:pt x="348" y="1047"/>
                  </a:cubicBezTo>
                  <a:cubicBezTo>
                    <a:pt x="347" y="1047"/>
                    <a:pt x="346" y="1047"/>
                    <a:pt x="345" y="1047"/>
                  </a:cubicBezTo>
                  <a:cubicBezTo>
                    <a:pt x="345" y="1047"/>
                    <a:pt x="345" y="1046"/>
                    <a:pt x="345" y="1046"/>
                  </a:cubicBezTo>
                  <a:cubicBezTo>
                    <a:pt x="343" y="1046"/>
                    <a:pt x="341" y="1046"/>
                    <a:pt x="340" y="1046"/>
                  </a:cubicBezTo>
                  <a:cubicBezTo>
                    <a:pt x="339" y="1047"/>
                    <a:pt x="341" y="1047"/>
                    <a:pt x="341" y="1047"/>
                  </a:cubicBezTo>
                  <a:cubicBezTo>
                    <a:pt x="340" y="1047"/>
                    <a:pt x="342" y="1047"/>
                    <a:pt x="342" y="1047"/>
                  </a:cubicBezTo>
                  <a:cubicBezTo>
                    <a:pt x="339" y="1047"/>
                    <a:pt x="338" y="1047"/>
                    <a:pt x="338" y="1048"/>
                  </a:cubicBezTo>
                  <a:cubicBezTo>
                    <a:pt x="341" y="1047"/>
                    <a:pt x="338" y="1048"/>
                    <a:pt x="340" y="1048"/>
                  </a:cubicBezTo>
                  <a:cubicBezTo>
                    <a:pt x="343" y="1047"/>
                    <a:pt x="348" y="1048"/>
                    <a:pt x="346" y="1048"/>
                  </a:cubicBezTo>
                  <a:cubicBezTo>
                    <a:pt x="349" y="1048"/>
                    <a:pt x="349" y="1048"/>
                    <a:pt x="352" y="1048"/>
                  </a:cubicBezTo>
                  <a:cubicBezTo>
                    <a:pt x="352" y="1048"/>
                    <a:pt x="352" y="1048"/>
                    <a:pt x="354" y="1048"/>
                  </a:cubicBezTo>
                  <a:cubicBezTo>
                    <a:pt x="355" y="1048"/>
                    <a:pt x="353" y="1048"/>
                    <a:pt x="351" y="1048"/>
                  </a:cubicBezTo>
                  <a:cubicBezTo>
                    <a:pt x="354" y="1047"/>
                    <a:pt x="356" y="1047"/>
                    <a:pt x="354" y="1047"/>
                  </a:cubicBezTo>
                  <a:close/>
                  <a:moveTo>
                    <a:pt x="350" y="1053"/>
                  </a:moveTo>
                  <a:cubicBezTo>
                    <a:pt x="350" y="1052"/>
                    <a:pt x="352" y="1052"/>
                    <a:pt x="350" y="1052"/>
                  </a:cubicBezTo>
                  <a:cubicBezTo>
                    <a:pt x="349" y="1052"/>
                    <a:pt x="348" y="1053"/>
                    <a:pt x="350" y="1053"/>
                  </a:cubicBezTo>
                  <a:close/>
                  <a:moveTo>
                    <a:pt x="333" y="1066"/>
                  </a:moveTo>
                  <a:cubicBezTo>
                    <a:pt x="334" y="1066"/>
                    <a:pt x="335" y="1066"/>
                    <a:pt x="336" y="1067"/>
                  </a:cubicBezTo>
                  <a:cubicBezTo>
                    <a:pt x="337" y="1066"/>
                    <a:pt x="337" y="1066"/>
                    <a:pt x="333" y="1066"/>
                  </a:cubicBezTo>
                  <a:close/>
                  <a:moveTo>
                    <a:pt x="335" y="1070"/>
                  </a:moveTo>
                  <a:cubicBezTo>
                    <a:pt x="335" y="1070"/>
                    <a:pt x="336" y="1070"/>
                    <a:pt x="336" y="1070"/>
                  </a:cubicBezTo>
                  <a:cubicBezTo>
                    <a:pt x="335" y="1070"/>
                    <a:pt x="335" y="1070"/>
                    <a:pt x="334" y="1069"/>
                  </a:cubicBezTo>
                  <a:cubicBezTo>
                    <a:pt x="334" y="1070"/>
                    <a:pt x="334" y="1070"/>
                    <a:pt x="334" y="1070"/>
                  </a:cubicBezTo>
                  <a:cubicBezTo>
                    <a:pt x="334" y="1070"/>
                    <a:pt x="335" y="1070"/>
                    <a:pt x="335" y="1070"/>
                  </a:cubicBezTo>
                  <a:close/>
                  <a:moveTo>
                    <a:pt x="335" y="1050"/>
                  </a:moveTo>
                  <a:cubicBezTo>
                    <a:pt x="335" y="1050"/>
                    <a:pt x="335" y="1050"/>
                    <a:pt x="334" y="1050"/>
                  </a:cubicBezTo>
                  <a:cubicBezTo>
                    <a:pt x="336" y="1050"/>
                    <a:pt x="337" y="1050"/>
                    <a:pt x="338" y="1050"/>
                  </a:cubicBezTo>
                  <a:cubicBezTo>
                    <a:pt x="337" y="1050"/>
                    <a:pt x="336" y="1050"/>
                    <a:pt x="335" y="1050"/>
                  </a:cubicBezTo>
                  <a:close/>
                  <a:moveTo>
                    <a:pt x="349" y="1048"/>
                  </a:moveTo>
                  <a:cubicBezTo>
                    <a:pt x="349" y="1048"/>
                    <a:pt x="347" y="1048"/>
                    <a:pt x="346" y="1048"/>
                  </a:cubicBezTo>
                  <a:cubicBezTo>
                    <a:pt x="346" y="1049"/>
                    <a:pt x="349" y="1049"/>
                    <a:pt x="350" y="1049"/>
                  </a:cubicBezTo>
                  <a:cubicBezTo>
                    <a:pt x="351" y="1048"/>
                    <a:pt x="351" y="1048"/>
                    <a:pt x="349" y="1048"/>
                  </a:cubicBezTo>
                  <a:close/>
                  <a:moveTo>
                    <a:pt x="353" y="1051"/>
                  </a:moveTo>
                  <a:cubicBezTo>
                    <a:pt x="352" y="1051"/>
                    <a:pt x="352" y="1051"/>
                    <a:pt x="351" y="1051"/>
                  </a:cubicBezTo>
                  <a:cubicBezTo>
                    <a:pt x="351" y="1051"/>
                    <a:pt x="351" y="1051"/>
                    <a:pt x="351" y="1051"/>
                  </a:cubicBezTo>
                  <a:cubicBezTo>
                    <a:pt x="351" y="1051"/>
                    <a:pt x="352" y="1051"/>
                    <a:pt x="352" y="1051"/>
                  </a:cubicBezTo>
                  <a:cubicBezTo>
                    <a:pt x="352" y="1051"/>
                    <a:pt x="353" y="1051"/>
                    <a:pt x="353" y="1051"/>
                  </a:cubicBezTo>
                  <a:close/>
                  <a:moveTo>
                    <a:pt x="334" y="1043"/>
                  </a:moveTo>
                  <a:cubicBezTo>
                    <a:pt x="337" y="1043"/>
                    <a:pt x="339" y="1043"/>
                    <a:pt x="340" y="1043"/>
                  </a:cubicBezTo>
                  <a:cubicBezTo>
                    <a:pt x="341" y="1043"/>
                    <a:pt x="342" y="1043"/>
                    <a:pt x="343" y="1043"/>
                  </a:cubicBezTo>
                  <a:cubicBezTo>
                    <a:pt x="345" y="1043"/>
                    <a:pt x="346" y="1042"/>
                    <a:pt x="347" y="1042"/>
                  </a:cubicBezTo>
                  <a:cubicBezTo>
                    <a:pt x="349" y="1042"/>
                    <a:pt x="350" y="1042"/>
                    <a:pt x="352" y="1042"/>
                  </a:cubicBezTo>
                  <a:cubicBezTo>
                    <a:pt x="351" y="1041"/>
                    <a:pt x="348" y="1042"/>
                    <a:pt x="347" y="1042"/>
                  </a:cubicBezTo>
                  <a:cubicBezTo>
                    <a:pt x="346" y="1042"/>
                    <a:pt x="345" y="1042"/>
                    <a:pt x="343" y="1042"/>
                  </a:cubicBezTo>
                  <a:cubicBezTo>
                    <a:pt x="346" y="1042"/>
                    <a:pt x="351" y="1041"/>
                    <a:pt x="347" y="1041"/>
                  </a:cubicBezTo>
                  <a:cubicBezTo>
                    <a:pt x="345" y="1041"/>
                    <a:pt x="344" y="1041"/>
                    <a:pt x="341" y="1041"/>
                  </a:cubicBezTo>
                  <a:cubicBezTo>
                    <a:pt x="341" y="1041"/>
                    <a:pt x="341" y="1041"/>
                    <a:pt x="342" y="1041"/>
                  </a:cubicBezTo>
                  <a:cubicBezTo>
                    <a:pt x="339" y="1041"/>
                    <a:pt x="335" y="1042"/>
                    <a:pt x="333" y="1042"/>
                  </a:cubicBezTo>
                  <a:cubicBezTo>
                    <a:pt x="331" y="1042"/>
                    <a:pt x="331" y="1042"/>
                    <a:pt x="334" y="1043"/>
                  </a:cubicBezTo>
                  <a:close/>
                  <a:moveTo>
                    <a:pt x="372" y="1043"/>
                  </a:moveTo>
                  <a:cubicBezTo>
                    <a:pt x="371" y="1043"/>
                    <a:pt x="371" y="1043"/>
                    <a:pt x="371" y="1043"/>
                  </a:cubicBezTo>
                  <a:cubicBezTo>
                    <a:pt x="371" y="1043"/>
                    <a:pt x="370" y="1043"/>
                    <a:pt x="370" y="1043"/>
                  </a:cubicBezTo>
                  <a:cubicBezTo>
                    <a:pt x="370" y="1043"/>
                    <a:pt x="369" y="1043"/>
                    <a:pt x="369" y="1043"/>
                  </a:cubicBezTo>
                  <a:cubicBezTo>
                    <a:pt x="369" y="1043"/>
                    <a:pt x="370" y="1043"/>
                    <a:pt x="370" y="1043"/>
                  </a:cubicBezTo>
                  <a:cubicBezTo>
                    <a:pt x="371" y="1043"/>
                    <a:pt x="371" y="1043"/>
                    <a:pt x="371" y="1043"/>
                  </a:cubicBezTo>
                  <a:cubicBezTo>
                    <a:pt x="371" y="1043"/>
                    <a:pt x="372" y="1043"/>
                    <a:pt x="373" y="1043"/>
                  </a:cubicBezTo>
                  <a:cubicBezTo>
                    <a:pt x="372" y="1043"/>
                    <a:pt x="372" y="1043"/>
                    <a:pt x="373" y="1043"/>
                  </a:cubicBezTo>
                  <a:cubicBezTo>
                    <a:pt x="373" y="1043"/>
                    <a:pt x="373" y="1043"/>
                    <a:pt x="372" y="1043"/>
                  </a:cubicBezTo>
                  <a:close/>
                  <a:moveTo>
                    <a:pt x="365" y="1044"/>
                  </a:moveTo>
                  <a:cubicBezTo>
                    <a:pt x="362" y="1044"/>
                    <a:pt x="360" y="1044"/>
                    <a:pt x="358" y="1044"/>
                  </a:cubicBezTo>
                  <a:cubicBezTo>
                    <a:pt x="360" y="1044"/>
                    <a:pt x="359" y="1044"/>
                    <a:pt x="360" y="1044"/>
                  </a:cubicBezTo>
                  <a:cubicBezTo>
                    <a:pt x="362" y="1044"/>
                    <a:pt x="363" y="1044"/>
                    <a:pt x="365" y="1044"/>
                  </a:cubicBezTo>
                  <a:close/>
                  <a:moveTo>
                    <a:pt x="377" y="1046"/>
                  </a:moveTo>
                  <a:cubicBezTo>
                    <a:pt x="380" y="1046"/>
                    <a:pt x="389" y="1045"/>
                    <a:pt x="384" y="1045"/>
                  </a:cubicBezTo>
                  <a:cubicBezTo>
                    <a:pt x="382" y="1045"/>
                    <a:pt x="380" y="1045"/>
                    <a:pt x="377" y="1046"/>
                  </a:cubicBezTo>
                  <a:close/>
                  <a:moveTo>
                    <a:pt x="379" y="1048"/>
                  </a:moveTo>
                  <a:cubicBezTo>
                    <a:pt x="379" y="1048"/>
                    <a:pt x="380" y="1048"/>
                    <a:pt x="381" y="1048"/>
                  </a:cubicBezTo>
                  <a:cubicBezTo>
                    <a:pt x="381" y="1048"/>
                    <a:pt x="382" y="1048"/>
                    <a:pt x="382" y="1048"/>
                  </a:cubicBezTo>
                  <a:cubicBezTo>
                    <a:pt x="381" y="1048"/>
                    <a:pt x="379" y="1047"/>
                    <a:pt x="379" y="1048"/>
                  </a:cubicBezTo>
                  <a:close/>
                  <a:moveTo>
                    <a:pt x="1153" y="913"/>
                  </a:moveTo>
                  <a:cubicBezTo>
                    <a:pt x="1152" y="913"/>
                    <a:pt x="1152" y="913"/>
                    <a:pt x="1152" y="913"/>
                  </a:cubicBezTo>
                  <a:cubicBezTo>
                    <a:pt x="1153" y="915"/>
                    <a:pt x="1154" y="914"/>
                    <a:pt x="1153" y="913"/>
                  </a:cubicBezTo>
                  <a:close/>
                  <a:moveTo>
                    <a:pt x="368" y="1043"/>
                  </a:moveTo>
                  <a:cubicBezTo>
                    <a:pt x="367" y="1043"/>
                    <a:pt x="364" y="1043"/>
                    <a:pt x="362" y="1043"/>
                  </a:cubicBezTo>
                  <a:cubicBezTo>
                    <a:pt x="363" y="1043"/>
                    <a:pt x="367" y="1043"/>
                    <a:pt x="368" y="1043"/>
                  </a:cubicBezTo>
                  <a:close/>
                  <a:moveTo>
                    <a:pt x="381" y="1043"/>
                  </a:moveTo>
                  <a:cubicBezTo>
                    <a:pt x="379" y="1043"/>
                    <a:pt x="373" y="1043"/>
                    <a:pt x="373" y="1044"/>
                  </a:cubicBezTo>
                  <a:cubicBezTo>
                    <a:pt x="375" y="1044"/>
                    <a:pt x="378" y="1044"/>
                    <a:pt x="381" y="1043"/>
                  </a:cubicBezTo>
                  <a:close/>
                  <a:moveTo>
                    <a:pt x="358" y="1043"/>
                  </a:moveTo>
                  <a:cubicBezTo>
                    <a:pt x="354" y="1043"/>
                    <a:pt x="359" y="1044"/>
                    <a:pt x="358" y="1043"/>
                  </a:cubicBezTo>
                  <a:close/>
                  <a:moveTo>
                    <a:pt x="380" y="1042"/>
                  </a:moveTo>
                  <a:cubicBezTo>
                    <a:pt x="378" y="1042"/>
                    <a:pt x="377" y="1043"/>
                    <a:pt x="378" y="1043"/>
                  </a:cubicBezTo>
                  <a:cubicBezTo>
                    <a:pt x="380" y="1043"/>
                    <a:pt x="381" y="1043"/>
                    <a:pt x="380" y="1042"/>
                  </a:cubicBezTo>
                  <a:close/>
                  <a:moveTo>
                    <a:pt x="372" y="1042"/>
                  </a:moveTo>
                  <a:cubicBezTo>
                    <a:pt x="375" y="1041"/>
                    <a:pt x="375" y="1041"/>
                    <a:pt x="378" y="1041"/>
                  </a:cubicBezTo>
                  <a:cubicBezTo>
                    <a:pt x="375" y="1040"/>
                    <a:pt x="367" y="1040"/>
                    <a:pt x="364" y="1040"/>
                  </a:cubicBezTo>
                  <a:cubicBezTo>
                    <a:pt x="361" y="1041"/>
                    <a:pt x="361" y="1041"/>
                    <a:pt x="364" y="1041"/>
                  </a:cubicBezTo>
                  <a:cubicBezTo>
                    <a:pt x="366" y="1042"/>
                    <a:pt x="368" y="1041"/>
                    <a:pt x="370" y="1041"/>
                  </a:cubicBezTo>
                  <a:cubicBezTo>
                    <a:pt x="371" y="1041"/>
                    <a:pt x="371" y="1042"/>
                    <a:pt x="372" y="1042"/>
                  </a:cubicBezTo>
                  <a:close/>
                  <a:moveTo>
                    <a:pt x="388" y="1050"/>
                  </a:moveTo>
                  <a:cubicBezTo>
                    <a:pt x="388" y="1050"/>
                    <a:pt x="389" y="1050"/>
                    <a:pt x="390" y="1050"/>
                  </a:cubicBezTo>
                  <a:cubicBezTo>
                    <a:pt x="391" y="1050"/>
                    <a:pt x="390" y="1050"/>
                    <a:pt x="388" y="1050"/>
                  </a:cubicBezTo>
                  <a:cubicBezTo>
                    <a:pt x="387" y="1050"/>
                    <a:pt x="387" y="1050"/>
                    <a:pt x="388" y="1050"/>
                  </a:cubicBezTo>
                  <a:cubicBezTo>
                    <a:pt x="388" y="1050"/>
                    <a:pt x="388" y="1050"/>
                    <a:pt x="388" y="1050"/>
                  </a:cubicBezTo>
                  <a:cubicBezTo>
                    <a:pt x="388" y="1050"/>
                    <a:pt x="388" y="1050"/>
                    <a:pt x="388" y="1050"/>
                  </a:cubicBezTo>
                  <a:close/>
                  <a:moveTo>
                    <a:pt x="391" y="1040"/>
                  </a:moveTo>
                  <a:cubicBezTo>
                    <a:pt x="391" y="1040"/>
                    <a:pt x="391" y="1039"/>
                    <a:pt x="390" y="1039"/>
                  </a:cubicBezTo>
                  <a:cubicBezTo>
                    <a:pt x="391" y="1039"/>
                    <a:pt x="391" y="1039"/>
                    <a:pt x="391" y="1039"/>
                  </a:cubicBezTo>
                  <a:cubicBezTo>
                    <a:pt x="389" y="1039"/>
                    <a:pt x="386" y="1040"/>
                    <a:pt x="386" y="1040"/>
                  </a:cubicBezTo>
                  <a:cubicBezTo>
                    <a:pt x="387" y="1040"/>
                    <a:pt x="389" y="1040"/>
                    <a:pt x="391" y="1040"/>
                  </a:cubicBezTo>
                  <a:close/>
                  <a:moveTo>
                    <a:pt x="388" y="1048"/>
                  </a:moveTo>
                  <a:cubicBezTo>
                    <a:pt x="385" y="1048"/>
                    <a:pt x="383" y="1048"/>
                    <a:pt x="382" y="1048"/>
                  </a:cubicBezTo>
                  <a:cubicBezTo>
                    <a:pt x="382" y="1048"/>
                    <a:pt x="384" y="1048"/>
                    <a:pt x="384" y="1048"/>
                  </a:cubicBezTo>
                  <a:cubicBezTo>
                    <a:pt x="382" y="1048"/>
                    <a:pt x="384" y="1048"/>
                    <a:pt x="385" y="1048"/>
                  </a:cubicBezTo>
                  <a:cubicBezTo>
                    <a:pt x="382" y="1048"/>
                    <a:pt x="381" y="1049"/>
                    <a:pt x="381" y="1049"/>
                  </a:cubicBezTo>
                  <a:cubicBezTo>
                    <a:pt x="382" y="1049"/>
                    <a:pt x="383" y="1049"/>
                    <a:pt x="383" y="1049"/>
                  </a:cubicBezTo>
                  <a:cubicBezTo>
                    <a:pt x="381" y="1049"/>
                    <a:pt x="379" y="1049"/>
                    <a:pt x="380" y="1050"/>
                  </a:cubicBezTo>
                  <a:cubicBezTo>
                    <a:pt x="381" y="1050"/>
                    <a:pt x="383" y="1049"/>
                    <a:pt x="384" y="1049"/>
                  </a:cubicBezTo>
                  <a:cubicBezTo>
                    <a:pt x="384" y="1049"/>
                    <a:pt x="384" y="1049"/>
                    <a:pt x="384" y="1049"/>
                  </a:cubicBezTo>
                  <a:cubicBezTo>
                    <a:pt x="383" y="1049"/>
                    <a:pt x="383" y="1049"/>
                    <a:pt x="383" y="1049"/>
                  </a:cubicBezTo>
                  <a:cubicBezTo>
                    <a:pt x="383" y="1050"/>
                    <a:pt x="384" y="1050"/>
                    <a:pt x="385" y="1050"/>
                  </a:cubicBezTo>
                  <a:cubicBezTo>
                    <a:pt x="385" y="1050"/>
                    <a:pt x="385" y="1050"/>
                    <a:pt x="385" y="1050"/>
                  </a:cubicBezTo>
                  <a:cubicBezTo>
                    <a:pt x="385" y="1050"/>
                    <a:pt x="386" y="1050"/>
                    <a:pt x="386" y="1050"/>
                  </a:cubicBezTo>
                  <a:cubicBezTo>
                    <a:pt x="387" y="1050"/>
                    <a:pt x="388" y="1049"/>
                    <a:pt x="387" y="1049"/>
                  </a:cubicBezTo>
                  <a:cubicBezTo>
                    <a:pt x="387" y="1049"/>
                    <a:pt x="388" y="1049"/>
                    <a:pt x="388" y="1049"/>
                  </a:cubicBezTo>
                  <a:cubicBezTo>
                    <a:pt x="390" y="1049"/>
                    <a:pt x="391" y="1049"/>
                    <a:pt x="390" y="1049"/>
                  </a:cubicBezTo>
                  <a:cubicBezTo>
                    <a:pt x="390" y="1049"/>
                    <a:pt x="390" y="1049"/>
                    <a:pt x="391" y="1049"/>
                  </a:cubicBezTo>
                  <a:cubicBezTo>
                    <a:pt x="391" y="1049"/>
                    <a:pt x="390" y="1049"/>
                    <a:pt x="390" y="1049"/>
                  </a:cubicBezTo>
                  <a:cubicBezTo>
                    <a:pt x="393" y="1049"/>
                    <a:pt x="393" y="1049"/>
                    <a:pt x="396" y="1049"/>
                  </a:cubicBezTo>
                  <a:cubicBezTo>
                    <a:pt x="396" y="1049"/>
                    <a:pt x="396" y="1049"/>
                    <a:pt x="397" y="1049"/>
                  </a:cubicBezTo>
                  <a:cubicBezTo>
                    <a:pt x="398" y="1049"/>
                    <a:pt x="394" y="1049"/>
                    <a:pt x="392" y="1049"/>
                  </a:cubicBezTo>
                  <a:cubicBezTo>
                    <a:pt x="393" y="1049"/>
                    <a:pt x="393" y="1049"/>
                    <a:pt x="394" y="1048"/>
                  </a:cubicBezTo>
                  <a:cubicBezTo>
                    <a:pt x="393" y="1048"/>
                    <a:pt x="392" y="1048"/>
                    <a:pt x="391" y="1048"/>
                  </a:cubicBezTo>
                  <a:cubicBezTo>
                    <a:pt x="391" y="1048"/>
                    <a:pt x="391" y="1048"/>
                    <a:pt x="390" y="1048"/>
                  </a:cubicBezTo>
                  <a:cubicBezTo>
                    <a:pt x="390" y="1048"/>
                    <a:pt x="388" y="1048"/>
                    <a:pt x="388" y="1048"/>
                  </a:cubicBezTo>
                  <a:cubicBezTo>
                    <a:pt x="388" y="1048"/>
                    <a:pt x="388" y="1048"/>
                    <a:pt x="388" y="1048"/>
                  </a:cubicBezTo>
                  <a:close/>
                  <a:moveTo>
                    <a:pt x="392" y="1047"/>
                  </a:moveTo>
                  <a:cubicBezTo>
                    <a:pt x="394" y="1047"/>
                    <a:pt x="394" y="1047"/>
                    <a:pt x="395" y="1047"/>
                  </a:cubicBezTo>
                  <a:cubicBezTo>
                    <a:pt x="394" y="1047"/>
                    <a:pt x="394" y="1047"/>
                    <a:pt x="393" y="1047"/>
                  </a:cubicBezTo>
                  <a:cubicBezTo>
                    <a:pt x="393" y="1047"/>
                    <a:pt x="392" y="1047"/>
                    <a:pt x="392" y="1047"/>
                  </a:cubicBezTo>
                  <a:close/>
                  <a:moveTo>
                    <a:pt x="395" y="1046"/>
                  </a:moveTo>
                  <a:cubicBezTo>
                    <a:pt x="398" y="1046"/>
                    <a:pt x="392" y="1046"/>
                    <a:pt x="395" y="1046"/>
                  </a:cubicBezTo>
                  <a:close/>
                  <a:moveTo>
                    <a:pt x="388" y="1056"/>
                  </a:moveTo>
                  <a:cubicBezTo>
                    <a:pt x="387" y="1056"/>
                    <a:pt x="386" y="1056"/>
                    <a:pt x="385" y="1056"/>
                  </a:cubicBezTo>
                  <a:cubicBezTo>
                    <a:pt x="384" y="1056"/>
                    <a:pt x="384" y="1056"/>
                    <a:pt x="384" y="1056"/>
                  </a:cubicBezTo>
                  <a:cubicBezTo>
                    <a:pt x="385" y="1056"/>
                    <a:pt x="386" y="1056"/>
                    <a:pt x="388" y="1056"/>
                  </a:cubicBezTo>
                  <a:cubicBezTo>
                    <a:pt x="388" y="1056"/>
                    <a:pt x="388" y="1056"/>
                    <a:pt x="388" y="1056"/>
                  </a:cubicBezTo>
                  <a:close/>
                  <a:moveTo>
                    <a:pt x="384" y="1055"/>
                  </a:moveTo>
                  <a:cubicBezTo>
                    <a:pt x="384" y="1054"/>
                    <a:pt x="387" y="1054"/>
                    <a:pt x="384" y="1054"/>
                  </a:cubicBezTo>
                  <a:cubicBezTo>
                    <a:pt x="383" y="1054"/>
                    <a:pt x="383" y="1055"/>
                    <a:pt x="384" y="1055"/>
                  </a:cubicBezTo>
                  <a:close/>
                  <a:moveTo>
                    <a:pt x="390" y="1052"/>
                  </a:moveTo>
                  <a:cubicBezTo>
                    <a:pt x="388" y="1052"/>
                    <a:pt x="386" y="1052"/>
                    <a:pt x="387" y="1052"/>
                  </a:cubicBezTo>
                  <a:cubicBezTo>
                    <a:pt x="388" y="1052"/>
                    <a:pt x="389" y="1052"/>
                    <a:pt x="390" y="1052"/>
                  </a:cubicBezTo>
                  <a:cubicBezTo>
                    <a:pt x="390" y="1052"/>
                    <a:pt x="390" y="1052"/>
                    <a:pt x="390" y="1052"/>
                  </a:cubicBezTo>
                  <a:close/>
                  <a:moveTo>
                    <a:pt x="386" y="1053"/>
                  </a:moveTo>
                  <a:cubicBezTo>
                    <a:pt x="386" y="1053"/>
                    <a:pt x="386" y="1053"/>
                    <a:pt x="386" y="1053"/>
                  </a:cubicBezTo>
                  <a:cubicBezTo>
                    <a:pt x="385" y="1053"/>
                    <a:pt x="385" y="1053"/>
                    <a:pt x="384" y="1053"/>
                  </a:cubicBezTo>
                  <a:cubicBezTo>
                    <a:pt x="384" y="1053"/>
                    <a:pt x="384" y="1053"/>
                    <a:pt x="384" y="1053"/>
                  </a:cubicBezTo>
                  <a:cubicBezTo>
                    <a:pt x="385" y="1053"/>
                    <a:pt x="385" y="1053"/>
                    <a:pt x="386" y="1053"/>
                  </a:cubicBezTo>
                  <a:close/>
                  <a:moveTo>
                    <a:pt x="379" y="1040"/>
                  </a:moveTo>
                  <a:cubicBezTo>
                    <a:pt x="376" y="1040"/>
                    <a:pt x="378" y="1040"/>
                    <a:pt x="379" y="1040"/>
                  </a:cubicBezTo>
                  <a:cubicBezTo>
                    <a:pt x="379" y="1040"/>
                    <a:pt x="379" y="1040"/>
                    <a:pt x="379" y="1040"/>
                  </a:cubicBezTo>
                  <a:cubicBezTo>
                    <a:pt x="379" y="1040"/>
                    <a:pt x="379" y="1040"/>
                    <a:pt x="379" y="1040"/>
                  </a:cubicBezTo>
                  <a:close/>
                  <a:moveTo>
                    <a:pt x="384" y="1050"/>
                  </a:moveTo>
                  <a:cubicBezTo>
                    <a:pt x="384" y="1050"/>
                    <a:pt x="383" y="1051"/>
                    <a:pt x="383" y="1051"/>
                  </a:cubicBezTo>
                  <a:cubicBezTo>
                    <a:pt x="385" y="1051"/>
                    <a:pt x="386" y="1051"/>
                    <a:pt x="387" y="1050"/>
                  </a:cubicBezTo>
                  <a:cubicBezTo>
                    <a:pt x="385" y="1050"/>
                    <a:pt x="385" y="1050"/>
                    <a:pt x="384" y="1050"/>
                  </a:cubicBezTo>
                  <a:close/>
                  <a:moveTo>
                    <a:pt x="449" y="1050"/>
                  </a:moveTo>
                  <a:cubicBezTo>
                    <a:pt x="448" y="1050"/>
                    <a:pt x="448" y="1050"/>
                    <a:pt x="447" y="1050"/>
                  </a:cubicBezTo>
                  <a:cubicBezTo>
                    <a:pt x="448" y="1050"/>
                    <a:pt x="449" y="1050"/>
                    <a:pt x="449" y="1050"/>
                  </a:cubicBezTo>
                  <a:close/>
                  <a:moveTo>
                    <a:pt x="456" y="1055"/>
                  </a:moveTo>
                  <a:cubicBezTo>
                    <a:pt x="456" y="1055"/>
                    <a:pt x="456" y="1055"/>
                    <a:pt x="456" y="1055"/>
                  </a:cubicBezTo>
                  <a:cubicBezTo>
                    <a:pt x="456" y="1055"/>
                    <a:pt x="456" y="1055"/>
                    <a:pt x="457" y="1055"/>
                  </a:cubicBezTo>
                  <a:cubicBezTo>
                    <a:pt x="456" y="1055"/>
                    <a:pt x="456" y="1055"/>
                    <a:pt x="456" y="1055"/>
                  </a:cubicBezTo>
                  <a:close/>
                  <a:moveTo>
                    <a:pt x="449" y="1050"/>
                  </a:moveTo>
                  <a:cubicBezTo>
                    <a:pt x="449" y="1050"/>
                    <a:pt x="449" y="1050"/>
                    <a:pt x="449" y="1050"/>
                  </a:cubicBezTo>
                  <a:cubicBezTo>
                    <a:pt x="449" y="1050"/>
                    <a:pt x="449" y="1050"/>
                    <a:pt x="449" y="1050"/>
                  </a:cubicBezTo>
                  <a:cubicBezTo>
                    <a:pt x="449" y="1050"/>
                    <a:pt x="449" y="1050"/>
                    <a:pt x="449" y="1050"/>
                  </a:cubicBezTo>
                  <a:close/>
                  <a:moveTo>
                    <a:pt x="457" y="1055"/>
                  </a:moveTo>
                  <a:cubicBezTo>
                    <a:pt x="457" y="1055"/>
                    <a:pt x="457" y="1055"/>
                    <a:pt x="457" y="1055"/>
                  </a:cubicBezTo>
                  <a:cubicBezTo>
                    <a:pt x="457" y="1055"/>
                    <a:pt x="457" y="1055"/>
                    <a:pt x="457" y="1055"/>
                  </a:cubicBezTo>
                  <a:close/>
                  <a:moveTo>
                    <a:pt x="423" y="1049"/>
                  </a:moveTo>
                  <a:cubicBezTo>
                    <a:pt x="422" y="1049"/>
                    <a:pt x="421" y="1049"/>
                    <a:pt x="421" y="1049"/>
                  </a:cubicBezTo>
                  <a:cubicBezTo>
                    <a:pt x="421" y="1049"/>
                    <a:pt x="421" y="1049"/>
                    <a:pt x="421" y="1049"/>
                  </a:cubicBezTo>
                  <a:cubicBezTo>
                    <a:pt x="420" y="1049"/>
                    <a:pt x="420" y="1049"/>
                    <a:pt x="420" y="1049"/>
                  </a:cubicBezTo>
                  <a:cubicBezTo>
                    <a:pt x="421" y="1049"/>
                    <a:pt x="421" y="1049"/>
                    <a:pt x="422" y="1049"/>
                  </a:cubicBezTo>
                  <a:cubicBezTo>
                    <a:pt x="422" y="1049"/>
                    <a:pt x="423" y="1049"/>
                    <a:pt x="423" y="1049"/>
                  </a:cubicBezTo>
                  <a:close/>
                  <a:moveTo>
                    <a:pt x="455" y="1050"/>
                  </a:moveTo>
                  <a:cubicBezTo>
                    <a:pt x="455" y="1050"/>
                    <a:pt x="455" y="1049"/>
                    <a:pt x="455" y="1049"/>
                  </a:cubicBezTo>
                  <a:cubicBezTo>
                    <a:pt x="456" y="1049"/>
                    <a:pt x="456" y="1049"/>
                    <a:pt x="457" y="1049"/>
                  </a:cubicBezTo>
                  <a:cubicBezTo>
                    <a:pt x="455" y="1049"/>
                    <a:pt x="454" y="1049"/>
                    <a:pt x="454" y="1049"/>
                  </a:cubicBezTo>
                  <a:cubicBezTo>
                    <a:pt x="454" y="1050"/>
                    <a:pt x="455" y="1050"/>
                    <a:pt x="455" y="1050"/>
                  </a:cubicBezTo>
                  <a:close/>
                  <a:moveTo>
                    <a:pt x="457" y="1049"/>
                  </a:moveTo>
                  <a:cubicBezTo>
                    <a:pt x="457" y="1049"/>
                    <a:pt x="457" y="1049"/>
                    <a:pt x="456" y="1049"/>
                  </a:cubicBezTo>
                  <a:cubicBezTo>
                    <a:pt x="456" y="1049"/>
                    <a:pt x="457" y="1049"/>
                    <a:pt x="457" y="1049"/>
                  </a:cubicBezTo>
                  <a:cubicBezTo>
                    <a:pt x="457" y="1049"/>
                    <a:pt x="457" y="1049"/>
                    <a:pt x="457" y="1049"/>
                  </a:cubicBezTo>
                  <a:close/>
                  <a:moveTo>
                    <a:pt x="1153" y="877"/>
                  </a:moveTo>
                  <a:cubicBezTo>
                    <a:pt x="1153" y="876"/>
                    <a:pt x="1153" y="876"/>
                    <a:pt x="1153" y="876"/>
                  </a:cubicBezTo>
                  <a:cubicBezTo>
                    <a:pt x="1152" y="876"/>
                    <a:pt x="1152" y="876"/>
                    <a:pt x="1152" y="877"/>
                  </a:cubicBezTo>
                  <a:cubicBezTo>
                    <a:pt x="1153" y="878"/>
                    <a:pt x="1154" y="877"/>
                    <a:pt x="1153" y="877"/>
                  </a:cubicBezTo>
                  <a:close/>
                  <a:moveTo>
                    <a:pt x="455" y="1050"/>
                  </a:moveTo>
                  <a:cubicBezTo>
                    <a:pt x="455" y="1050"/>
                    <a:pt x="455" y="1050"/>
                    <a:pt x="455" y="1050"/>
                  </a:cubicBezTo>
                  <a:cubicBezTo>
                    <a:pt x="455" y="1050"/>
                    <a:pt x="455" y="1050"/>
                    <a:pt x="455" y="1050"/>
                  </a:cubicBezTo>
                  <a:cubicBezTo>
                    <a:pt x="455" y="1050"/>
                    <a:pt x="455" y="1050"/>
                    <a:pt x="455" y="1050"/>
                  </a:cubicBezTo>
                  <a:close/>
                  <a:moveTo>
                    <a:pt x="454" y="1056"/>
                  </a:moveTo>
                  <a:cubicBezTo>
                    <a:pt x="457" y="1056"/>
                    <a:pt x="458" y="1055"/>
                    <a:pt x="457" y="1055"/>
                  </a:cubicBezTo>
                  <a:cubicBezTo>
                    <a:pt x="457" y="1055"/>
                    <a:pt x="457" y="1055"/>
                    <a:pt x="457" y="1055"/>
                  </a:cubicBezTo>
                  <a:cubicBezTo>
                    <a:pt x="456" y="1055"/>
                    <a:pt x="456" y="1055"/>
                    <a:pt x="456" y="1055"/>
                  </a:cubicBezTo>
                  <a:cubicBezTo>
                    <a:pt x="456" y="1055"/>
                    <a:pt x="456" y="1055"/>
                    <a:pt x="456" y="1055"/>
                  </a:cubicBezTo>
                  <a:cubicBezTo>
                    <a:pt x="454" y="1055"/>
                    <a:pt x="452" y="1055"/>
                    <a:pt x="449" y="1055"/>
                  </a:cubicBezTo>
                  <a:cubicBezTo>
                    <a:pt x="446" y="1055"/>
                    <a:pt x="447" y="1056"/>
                    <a:pt x="454" y="1056"/>
                  </a:cubicBezTo>
                  <a:close/>
                  <a:moveTo>
                    <a:pt x="457" y="1049"/>
                  </a:moveTo>
                  <a:cubicBezTo>
                    <a:pt x="456" y="1049"/>
                    <a:pt x="456" y="1049"/>
                    <a:pt x="456" y="1049"/>
                  </a:cubicBezTo>
                  <a:cubicBezTo>
                    <a:pt x="456" y="1049"/>
                    <a:pt x="456" y="1049"/>
                    <a:pt x="457" y="1049"/>
                  </a:cubicBezTo>
                  <a:close/>
                  <a:moveTo>
                    <a:pt x="1154" y="950"/>
                  </a:moveTo>
                  <a:cubicBezTo>
                    <a:pt x="1154" y="950"/>
                    <a:pt x="1154" y="950"/>
                    <a:pt x="1153" y="950"/>
                  </a:cubicBezTo>
                  <a:cubicBezTo>
                    <a:pt x="1154" y="951"/>
                    <a:pt x="1154" y="951"/>
                    <a:pt x="1154" y="951"/>
                  </a:cubicBezTo>
                  <a:cubicBezTo>
                    <a:pt x="1154" y="951"/>
                    <a:pt x="1155" y="951"/>
                    <a:pt x="1154" y="950"/>
                  </a:cubicBezTo>
                  <a:close/>
                  <a:moveTo>
                    <a:pt x="471" y="1047"/>
                  </a:moveTo>
                  <a:cubicBezTo>
                    <a:pt x="473" y="1047"/>
                    <a:pt x="475" y="1046"/>
                    <a:pt x="473" y="1046"/>
                  </a:cubicBezTo>
                  <a:cubicBezTo>
                    <a:pt x="472" y="1046"/>
                    <a:pt x="468" y="1047"/>
                    <a:pt x="471" y="1047"/>
                  </a:cubicBezTo>
                  <a:close/>
                  <a:moveTo>
                    <a:pt x="474" y="1046"/>
                  </a:moveTo>
                  <a:cubicBezTo>
                    <a:pt x="475" y="1046"/>
                    <a:pt x="475" y="1046"/>
                    <a:pt x="475" y="1046"/>
                  </a:cubicBezTo>
                  <a:cubicBezTo>
                    <a:pt x="475" y="1046"/>
                    <a:pt x="476" y="1046"/>
                    <a:pt x="476" y="1046"/>
                  </a:cubicBezTo>
                  <a:cubicBezTo>
                    <a:pt x="476" y="1046"/>
                    <a:pt x="475" y="1046"/>
                    <a:pt x="475" y="1046"/>
                  </a:cubicBezTo>
                  <a:cubicBezTo>
                    <a:pt x="475" y="1046"/>
                    <a:pt x="474" y="1046"/>
                    <a:pt x="474" y="1046"/>
                  </a:cubicBezTo>
                  <a:close/>
                  <a:moveTo>
                    <a:pt x="474" y="1049"/>
                  </a:moveTo>
                  <a:cubicBezTo>
                    <a:pt x="471" y="1049"/>
                    <a:pt x="470" y="1049"/>
                    <a:pt x="473" y="1049"/>
                  </a:cubicBezTo>
                  <a:cubicBezTo>
                    <a:pt x="473" y="1049"/>
                    <a:pt x="474" y="1049"/>
                    <a:pt x="474" y="1049"/>
                  </a:cubicBezTo>
                  <a:close/>
                  <a:moveTo>
                    <a:pt x="472" y="1048"/>
                  </a:moveTo>
                  <a:cubicBezTo>
                    <a:pt x="470" y="1048"/>
                    <a:pt x="469" y="1048"/>
                    <a:pt x="469" y="1048"/>
                  </a:cubicBezTo>
                  <a:cubicBezTo>
                    <a:pt x="471" y="1048"/>
                    <a:pt x="472" y="1048"/>
                    <a:pt x="472" y="1048"/>
                  </a:cubicBezTo>
                  <a:close/>
                  <a:moveTo>
                    <a:pt x="1152" y="910"/>
                  </a:moveTo>
                  <a:cubicBezTo>
                    <a:pt x="1152" y="910"/>
                    <a:pt x="1152" y="909"/>
                    <a:pt x="1151" y="909"/>
                  </a:cubicBezTo>
                  <a:cubicBezTo>
                    <a:pt x="1151" y="909"/>
                    <a:pt x="1152" y="911"/>
                    <a:pt x="1152" y="910"/>
                  </a:cubicBezTo>
                  <a:close/>
                  <a:moveTo>
                    <a:pt x="462" y="1050"/>
                  </a:moveTo>
                  <a:cubicBezTo>
                    <a:pt x="466" y="1050"/>
                    <a:pt x="460" y="1050"/>
                    <a:pt x="462" y="1050"/>
                  </a:cubicBezTo>
                  <a:close/>
                  <a:moveTo>
                    <a:pt x="464" y="1048"/>
                  </a:moveTo>
                  <a:cubicBezTo>
                    <a:pt x="466" y="1048"/>
                    <a:pt x="467" y="1047"/>
                    <a:pt x="463" y="1047"/>
                  </a:cubicBezTo>
                  <a:cubicBezTo>
                    <a:pt x="463" y="1048"/>
                    <a:pt x="462" y="1048"/>
                    <a:pt x="464" y="1048"/>
                  </a:cubicBezTo>
                  <a:close/>
                  <a:moveTo>
                    <a:pt x="462" y="1047"/>
                  </a:moveTo>
                  <a:cubicBezTo>
                    <a:pt x="462" y="1047"/>
                    <a:pt x="460" y="1047"/>
                    <a:pt x="463" y="1047"/>
                  </a:cubicBezTo>
                  <a:cubicBezTo>
                    <a:pt x="464" y="1047"/>
                    <a:pt x="464" y="1047"/>
                    <a:pt x="462" y="1047"/>
                  </a:cubicBezTo>
                  <a:close/>
                  <a:moveTo>
                    <a:pt x="468" y="1052"/>
                  </a:moveTo>
                  <a:cubicBezTo>
                    <a:pt x="468" y="1052"/>
                    <a:pt x="469" y="1052"/>
                    <a:pt x="468" y="1052"/>
                  </a:cubicBezTo>
                  <a:cubicBezTo>
                    <a:pt x="467" y="1052"/>
                    <a:pt x="466" y="1052"/>
                    <a:pt x="468" y="1052"/>
                  </a:cubicBezTo>
                  <a:close/>
                  <a:moveTo>
                    <a:pt x="1153" y="899"/>
                  </a:moveTo>
                  <a:cubicBezTo>
                    <a:pt x="1152" y="899"/>
                    <a:pt x="1152" y="899"/>
                    <a:pt x="1152" y="899"/>
                  </a:cubicBezTo>
                  <a:cubicBezTo>
                    <a:pt x="1152" y="899"/>
                    <a:pt x="1152" y="899"/>
                    <a:pt x="1152" y="899"/>
                  </a:cubicBezTo>
                  <a:cubicBezTo>
                    <a:pt x="1152" y="899"/>
                    <a:pt x="1152" y="899"/>
                    <a:pt x="1152" y="899"/>
                  </a:cubicBezTo>
                  <a:cubicBezTo>
                    <a:pt x="1152" y="899"/>
                    <a:pt x="1152" y="899"/>
                    <a:pt x="1153" y="899"/>
                  </a:cubicBezTo>
                  <a:close/>
                  <a:moveTo>
                    <a:pt x="465" y="1050"/>
                  </a:moveTo>
                  <a:cubicBezTo>
                    <a:pt x="467" y="1050"/>
                    <a:pt x="468" y="1050"/>
                    <a:pt x="470" y="1050"/>
                  </a:cubicBezTo>
                  <a:cubicBezTo>
                    <a:pt x="470" y="1050"/>
                    <a:pt x="469" y="1050"/>
                    <a:pt x="465" y="1050"/>
                  </a:cubicBezTo>
                  <a:close/>
                  <a:moveTo>
                    <a:pt x="462" y="1054"/>
                  </a:moveTo>
                  <a:cubicBezTo>
                    <a:pt x="462" y="1055"/>
                    <a:pt x="459" y="1055"/>
                    <a:pt x="459" y="1055"/>
                  </a:cubicBezTo>
                  <a:cubicBezTo>
                    <a:pt x="463" y="1055"/>
                    <a:pt x="465" y="1054"/>
                    <a:pt x="462" y="1054"/>
                  </a:cubicBezTo>
                  <a:close/>
                  <a:moveTo>
                    <a:pt x="1155" y="930"/>
                  </a:moveTo>
                  <a:cubicBezTo>
                    <a:pt x="1155" y="930"/>
                    <a:pt x="1155" y="930"/>
                    <a:pt x="1154" y="931"/>
                  </a:cubicBezTo>
                  <a:cubicBezTo>
                    <a:pt x="1155" y="931"/>
                    <a:pt x="1155" y="931"/>
                    <a:pt x="1155" y="931"/>
                  </a:cubicBezTo>
                  <a:cubicBezTo>
                    <a:pt x="1155" y="931"/>
                    <a:pt x="1155" y="931"/>
                    <a:pt x="1155" y="930"/>
                  </a:cubicBezTo>
                  <a:close/>
                  <a:moveTo>
                    <a:pt x="427" y="1073"/>
                  </a:moveTo>
                  <a:cubicBezTo>
                    <a:pt x="428" y="1073"/>
                    <a:pt x="428" y="1073"/>
                    <a:pt x="429" y="1073"/>
                  </a:cubicBezTo>
                  <a:cubicBezTo>
                    <a:pt x="429" y="1072"/>
                    <a:pt x="429" y="1072"/>
                    <a:pt x="429" y="1072"/>
                  </a:cubicBezTo>
                  <a:cubicBezTo>
                    <a:pt x="429" y="1072"/>
                    <a:pt x="428" y="1072"/>
                    <a:pt x="427" y="1072"/>
                  </a:cubicBezTo>
                  <a:cubicBezTo>
                    <a:pt x="427" y="1072"/>
                    <a:pt x="427" y="1072"/>
                    <a:pt x="427" y="1073"/>
                  </a:cubicBezTo>
                  <a:close/>
                  <a:moveTo>
                    <a:pt x="430" y="1071"/>
                  </a:moveTo>
                  <a:cubicBezTo>
                    <a:pt x="430" y="1071"/>
                    <a:pt x="430" y="1071"/>
                    <a:pt x="430" y="1071"/>
                  </a:cubicBezTo>
                  <a:cubicBezTo>
                    <a:pt x="430" y="1071"/>
                    <a:pt x="430" y="1071"/>
                    <a:pt x="430" y="1071"/>
                  </a:cubicBezTo>
                  <a:cubicBezTo>
                    <a:pt x="428" y="1071"/>
                    <a:pt x="428" y="1071"/>
                    <a:pt x="430" y="1071"/>
                  </a:cubicBezTo>
                  <a:close/>
                  <a:moveTo>
                    <a:pt x="431" y="1063"/>
                  </a:moveTo>
                  <a:cubicBezTo>
                    <a:pt x="428" y="1063"/>
                    <a:pt x="434" y="1063"/>
                    <a:pt x="431" y="1063"/>
                  </a:cubicBezTo>
                  <a:close/>
                  <a:moveTo>
                    <a:pt x="429" y="1074"/>
                  </a:moveTo>
                  <a:cubicBezTo>
                    <a:pt x="429" y="1073"/>
                    <a:pt x="430" y="1073"/>
                    <a:pt x="428" y="1073"/>
                  </a:cubicBezTo>
                  <a:cubicBezTo>
                    <a:pt x="424" y="1073"/>
                    <a:pt x="423" y="1074"/>
                    <a:pt x="429" y="1074"/>
                  </a:cubicBezTo>
                  <a:close/>
                  <a:moveTo>
                    <a:pt x="455" y="1049"/>
                  </a:moveTo>
                  <a:cubicBezTo>
                    <a:pt x="455" y="1049"/>
                    <a:pt x="455" y="1049"/>
                    <a:pt x="455" y="1049"/>
                  </a:cubicBezTo>
                  <a:cubicBezTo>
                    <a:pt x="455" y="1049"/>
                    <a:pt x="455" y="1049"/>
                    <a:pt x="455" y="1049"/>
                  </a:cubicBezTo>
                  <a:cubicBezTo>
                    <a:pt x="454" y="1049"/>
                    <a:pt x="453" y="1049"/>
                    <a:pt x="455" y="1049"/>
                  </a:cubicBezTo>
                  <a:close/>
                  <a:moveTo>
                    <a:pt x="421" y="1057"/>
                  </a:moveTo>
                  <a:cubicBezTo>
                    <a:pt x="422" y="1057"/>
                    <a:pt x="424" y="1057"/>
                    <a:pt x="421" y="1057"/>
                  </a:cubicBezTo>
                  <a:cubicBezTo>
                    <a:pt x="419" y="1057"/>
                    <a:pt x="419" y="1058"/>
                    <a:pt x="421" y="1057"/>
                  </a:cubicBezTo>
                  <a:close/>
                  <a:moveTo>
                    <a:pt x="422" y="1051"/>
                  </a:moveTo>
                  <a:cubicBezTo>
                    <a:pt x="421" y="1051"/>
                    <a:pt x="421" y="1051"/>
                    <a:pt x="421" y="1051"/>
                  </a:cubicBezTo>
                  <a:cubicBezTo>
                    <a:pt x="421" y="1051"/>
                    <a:pt x="421" y="1051"/>
                    <a:pt x="421" y="1052"/>
                  </a:cubicBezTo>
                  <a:cubicBezTo>
                    <a:pt x="421" y="1052"/>
                    <a:pt x="422" y="1052"/>
                    <a:pt x="422" y="1052"/>
                  </a:cubicBezTo>
                  <a:cubicBezTo>
                    <a:pt x="422" y="1051"/>
                    <a:pt x="423" y="1051"/>
                    <a:pt x="422" y="1051"/>
                  </a:cubicBezTo>
                  <a:close/>
                  <a:moveTo>
                    <a:pt x="427" y="1055"/>
                  </a:moveTo>
                  <a:cubicBezTo>
                    <a:pt x="426" y="1055"/>
                    <a:pt x="425" y="1055"/>
                    <a:pt x="424" y="1055"/>
                  </a:cubicBezTo>
                  <a:cubicBezTo>
                    <a:pt x="424" y="1055"/>
                    <a:pt x="424" y="1055"/>
                    <a:pt x="423" y="1055"/>
                  </a:cubicBezTo>
                  <a:cubicBezTo>
                    <a:pt x="425" y="1055"/>
                    <a:pt x="426" y="1055"/>
                    <a:pt x="427" y="1055"/>
                  </a:cubicBezTo>
                  <a:cubicBezTo>
                    <a:pt x="427" y="1055"/>
                    <a:pt x="427" y="1055"/>
                    <a:pt x="427" y="1055"/>
                  </a:cubicBezTo>
                  <a:close/>
                  <a:moveTo>
                    <a:pt x="424" y="1076"/>
                  </a:moveTo>
                  <a:cubicBezTo>
                    <a:pt x="426" y="1076"/>
                    <a:pt x="426" y="1076"/>
                    <a:pt x="426" y="1076"/>
                  </a:cubicBezTo>
                  <a:cubicBezTo>
                    <a:pt x="426" y="1076"/>
                    <a:pt x="426" y="1076"/>
                    <a:pt x="426" y="1076"/>
                  </a:cubicBezTo>
                  <a:cubicBezTo>
                    <a:pt x="424" y="1076"/>
                    <a:pt x="424" y="1076"/>
                    <a:pt x="424" y="1076"/>
                  </a:cubicBezTo>
                  <a:close/>
                  <a:moveTo>
                    <a:pt x="457" y="1052"/>
                  </a:moveTo>
                  <a:cubicBezTo>
                    <a:pt x="457" y="1052"/>
                    <a:pt x="457" y="1053"/>
                    <a:pt x="459" y="1053"/>
                  </a:cubicBezTo>
                  <a:cubicBezTo>
                    <a:pt x="460" y="1052"/>
                    <a:pt x="460" y="1052"/>
                    <a:pt x="457" y="1052"/>
                  </a:cubicBezTo>
                  <a:close/>
                  <a:moveTo>
                    <a:pt x="453" y="1053"/>
                  </a:moveTo>
                  <a:cubicBezTo>
                    <a:pt x="456" y="1053"/>
                    <a:pt x="450" y="1052"/>
                    <a:pt x="453" y="1053"/>
                  </a:cubicBezTo>
                  <a:close/>
                  <a:moveTo>
                    <a:pt x="462" y="1058"/>
                  </a:moveTo>
                  <a:cubicBezTo>
                    <a:pt x="461" y="1058"/>
                    <a:pt x="460" y="1058"/>
                    <a:pt x="458" y="1058"/>
                  </a:cubicBezTo>
                  <a:cubicBezTo>
                    <a:pt x="458" y="1058"/>
                    <a:pt x="458" y="1058"/>
                    <a:pt x="458" y="1058"/>
                  </a:cubicBezTo>
                  <a:cubicBezTo>
                    <a:pt x="459" y="1058"/>
                    <a:pt x="461" y="1058"/>
                    <a:pt x="462" y="1058"/>
                  </a:cubicBezTo>
                  <a:cubicBezTo>
                    <a:pt x="462" y="1058"/>
                    <a:pt x="462" y="1058"/>
                    <a:pt x="462" y="1058"/>
                  </a:cubicBezTo>
                  <a:close/>
                  <a:moveTo>
                    <a:pt x="455" y="1049"/>
                  </a:moveTo>
                  <a:cubicBezTo>
                    <a:pt x="455" y="1049"/>
                    <a:pt x="455" y="1049"/>
                    <a:pt x="455" y="1049"/>
                  </a:cubicBezTo>
                  <a:cubicBezTo>
                    <a:pt x="455" y="1049"/>
                    <a:pt x="455" y="1049"/>
                    <a:pt x="455" y="1049"/>
                  </a:cubicBezTo>
                  <a:close/>
                  <a:moveTo>
                    <a:pt x="453" y="1050"/>
                  </a:moveTo>
                  <a:cubicBezTo>
                    <a:pt x="456" y="1050"/>
                    <a:pt x="456" y="1050"/>
                    <a:pt x="455" y="1050"/>
                  </a:cubicBezTo>
                  <a:cubicBezTo>
                    <a:pt x="453" y="1050"/>
                    <a:pt x="453" y="1050"/>
                    <a:pt x="453" y="1050"/>
                  </a:cubicBezTo>
                  <a:close/>
                  <a:moveTo>
                    <a:pt x="445" y="1057"/>
                  </a:moveTo>
                  <a:cubicBezTo>
                    <a:pt x="443" y="1056"/>
                    <a:pt x="441" y="1056"/>
                    <a:pt x="437" y="1056"/>
                  </a:cubicBezTo>
                  <a:cubicBezTo>
                    <a:pt x="435" y="1057"/>
                    <a:pt x="436" y="1058"/>
                    <a:pt x="439" y="1058"/>
                  </a:cubicBezTo>
                  <a:cubicBezTo>
                    <a:pt x="439" y="1058"/>
                    <a:pt x="439" y="1058"/>
                    <a:pt x="439" y="1058"/>
                  </a:cubicBezTo>
                  <a:cubicBezTo>
                    <a:pt x="438" y="1058"/>
                    <a:pt x="438" y="1058"/>
                    <a:pt x="437" y="1058"/>
                  </a:cubicBezTo>
                  <a:cubicBezTo>
                    <a:pt x="437" y="1058"/>
                    <a:pt x="436" y="1058"/>
                    <a:pt x="435" y="1058"/>
                  </a:cubicBezTo>
                  <a:cubicBezTo>
                    <a:pt x="435" y="1057"/>
                    <a:pt x="435" y="1057"/>
                    <a:pt x="433" y="1057"/>
                  </a:cubicBezTo>
                  <a:cubicBezTo>
                    <a:pt x="433" y="1058"/>
                    <a:pt x="431" y="1058"/>
                    <a:pt x="431" y="1058"/>
                  </a:cubicBezTo>
                  <a:cubicBezTo>
                    <a:pt x="432" y="1058"/>
                    <a:pt x="432" y="1058"/>
                    <a:pt x="432" y="1058"/>
                  </a:cubicBezTo>
                  <a:cubicBezTo>
                    <a:pt x="430" y="1058"/>
                    <a:pt x="430" y="1059"/>
                    <a:pt x="434" y="1059"/>
                  </a:cubicBezTo>
                  <a:cubicBezTo>
                    <a:pt x="434" y="1059"/>
                    <a:pt x="435" y="1059"/>
                    <a:pt x="435" y="1059"/>
                  </a:cubicBezTo>
                  <a:cubicBezTo>
                    <a:pt x="434" y="1059"/>
                    <a:pt x="434" y="1059"/>
                    <a:pt x="433" y="1059"/>
                  </a:cubicBezTo>
                  <a:cubicBezTo>
                    <a:pt x="433" y="1058"/>
                    <a:pt x="434" y="1058"/>
                    <a:pt x="434" y="1058"/>
                  </a:cubicBezTo>
                  <a:cubicBezTo>
                    <a:pt x="435" y="1058"/>
                    <a:pt x="435" y="1058"/>
                    <a:pt x="435" y="1059"/>
                  </a:cubicBezTo>
                  <a:cubicBezTo>
                    <a:pt x="436" y="1059"/>
                    <a:pt x="436" y="1059"/>
                    <a:pt x="436" y="1059"/>
                  </a:cubicBezTo>
                  <a:cubicBezTo>
                    <a:pt x="436" y="1059"/>
                    <a:pt x="437" y="1059"/>
                    <a:pt x="437" y="1059"/>
                  </a:cubicBezTo>
                  <a:cubicBezTo>
                    <a:pt x="437" y="1059"/>
                    <a:pt x="438" y="1059"/>
                    <a:pt x="439" y="1059"/>
                  </a:cubicBezTo>
                  <a:cubicBezTo>
                    <a:pt x="440" y="1059"/>
                    <a:pt x="441" y="1059"/>
                    <a:pt x="442" y="1059"/>
                  </a:cubicBezTo>
                  <a:cubicBezTo>
                    <a:pt x="442" y="1059"/>
                    <a:pt x="441" y="1058"/>
                    <a:pt x="442" y="1058"/>
                  </a:cubicBezTo>
                  <a:cubicBezTo>
                    <a:pt x="442" y="1057"/>
                    <a:pt x="444" y="1056"/>
                    <a:pt x="446" y="1057"/>
                  </a:cubicBezTo>
                  <a:cubicBezTo>
                    <a:pt x="446" y="1057"/>
                    <a:pt x="446" y="1057"/>
                    <a:pt x="445" y="1057"/>
                  </a:cubicBezTo>
                  <a:close/>
                  <a:moveTo>
                    <a:pt x="442" y="1059"/>
                  </a:moveTo>
                  <a:cubicBezTo>
                    <a:pt x="442" y="1059"/>
                    <a:pt x="442" y="1059"/>
                    <a:pt x="442" y="1059"/>
                  </a:cubicBezTo>
                  <a:cubicBezTo>
                    <a:pt x="442" y="1059"/>
                    <a:pt x="442" y="1059"/>
                    <a:pt x="442" y="1059"/>
                  </a:cubicBezTo>
                  <a:cubicBezTo>
                    <a:pt x="442" y="1059"/>
                    <a:pt x="442" y="1059"/>
                    <a:pt x="442" y="1059"/>
                  </a:cubicBezTo>
                  <a:close/>
                  <a:moveTo>
                    <a:pt x="442" y="1059"/>
                  </a:moveTo>
                  <a:cubicBezTo>
                    <a:pt x="442" y="1059"/>
                    <a:pt x="442" y="1059"/>
                    <a:pt x="443" y="1059"/>
                  </a:cubicBezTo>
                  <a:cubicBezTo>
                    <a:pt x="442" y="1059"/>
                    <a:pt x="442" y="1059"/>
                    <a:pt x="442" y="1059"/>
                  </a:cubicBezTo>
                  <a:close/>
                  <a:moveTo>
                    <a:pt x="435" y="1059"/>
                  </a:moveTo>
                  <a:cubicBezTo>
                    <a:pt x="435" y="1059"/>
                    <a:pt x="435" y="1059"/>
                    <a:pt x="435" y="1059"/>
                  </a:cubicBezTo>
                  <a:cubicBezTo>
                    <a:pt x="435" y="1059"/>
                    <a:pt x="435" y="1059"/>
                    <a:pt x="435" y="1059"/>
                  </a:cubicBezTo>
                  <a:cubicBezTo>
                    <a:pt x="435" y="1059"/>
                    <a:pt x="435" y="1059"/>
                    <a:pt x="435" y="1059"/>
                  </a:cubicBezTo>
                  <a:close/>
                  <a:moveTo>
                    <a:pt x="446" y="1057"/>
                  </a:moveTo>
                  <a:cubicBezTo>
                    <a:pt x="446" y="1057"/>
                    <a:pt x="446" y="1057"/>
                    <a:pt x="446" y="1057"/>
                  </a:cubicBezTo>
                  <a:cubicBezTo>
                    <a:pt x="446" y="1057"/>
                    <a:pt x="446" y="1057"/>
                    <a:pt x="446" y="1057"/>
                  </a:cubicBezTo>
                  <a:cubicBezTo>
                    <a:pt x="446" y="1057"/>
                    <a:pt x="446" y="1057"/>
                    <a:pt x="446" y="1057"/>
                  </a:cubicBezTo>
                  <a:close/>
                  <a:moveTo>
                    <a:pt x="446" y="1057"/>
                  </a:moveTo>
                  <a:cubicBezTo>
                    <a:pt x="446" y="1057"/>
                    <a:pt x="446" y="1057"/>
                    <a:pt x="446" y="1057"/>
                  </a:cubicBezTo>
                  <a:cubicBezTo>
                    <a:pt x="446" y="1057"/>
                    <a:pt x="446" y="1057"/>
                    <a:pt x="446" y="1057"/>
                  </a:cubicBezTo>
                  <a:close/>
                  <a:moveTo>
                    <a:pt x="457" y="1049"/>
                  </a:moveTo>
                  <a:cubicBezTo>
                    <a:pt x="457" y="1049"/>
                    <a:pt x="457" y="1050"/>
                    <a:pt x="457" y="1050"/>
                  </a:cubicBezTo>
                  <a:cubicBezTo>
                    <a:pt x="458" y="1050"/>
                    <a:pt x="460" y="1050"/>
                    <a:pt x="461" y="1050"/>
                  </a:cubicBezTo>
                  <a:cubicBezTo>
                    <a:pt x="460" y="1049"/>
                    <a:pt x="460" y="1049"/>
                    <a:pt x="459" y="1049"/>
                  </a:cubicBezTo>
                  <a:cubicBezTo>
                    <a:pt x="458" y="1049"/>
                    <a:pt x="457" y="1049"/>
                    <a:pt x="457" y="1049"/>
                  </a:cubicBezTo>
                  <a:close/>
                  <a:moveTo>
                    <a:pt x="431" y="1065"/>
                  </a:moveTo>
                  <a:cubicBezTo>
                    <a:pt x="436" y="1065"/>
                    <a:pt x="437" y="1064"/>
                    <a:pt x="432" y="1064"/>
                  </a:cubicBezTo>
                  <a:cubicBezTo>
                    <a:pt x="431" y="1064"/>
                    <a:pt x="431" y="1065"/>
                    <a:pt x="431" y="1065"/>
                  </a:cubicBezTo>
                  <a:close/>
                  <a:moveTo>
                    <a:pt x="421" y="1044"/>
                  </a:moveTo>
                  <a:cubicBezTo>
                    <a:pt x="422" y="1044"/>
                    <a:pt x="422" y="1044"/>
                    <a:pt x="422" y="1043"/>
                  </a:cubicBezTo>
                  <a:cubicBezTo>
                    <a:pt x="422" y="1043"/>
                    <a:pt x="422" y="1043"/>
                    <a:pt x="421" y="1043"/>
                  </a:cubicBezTo>
                  <a:cubicBezTo>
                    <a:pt x="421" y="1044"/>
                    <a:pt x="421" y="1044"/>
                    <a:pt x="421" y="1044"/>
                  </a:cubicBezTo>
                  <a:close/>
                  <a:moveTo>
                    <a:pt x="421" y="1043"/>
                  </a:moveTo>
                  <a:cubicBezTo>
                    <a:pt x="421" y="1043"/>
                    <a:pt x="421" y="1043"/>
                    <a:pt x="421" y="1043"/>
                  </a:cubicBezTo>
                  <a:cubicBezTo>
                    <a:pt x="421" y="1043"/>
                    <a:pt x="421" y="1043"/>
                    <a:pt x="421" y="1043"/>
                  </a:cubicBezTo>
                  <a:cubicBezTo>
                    <a:pt x="421" y="1043"/>
                    <a:pt x="421" y="1043"/>
                    <a:pt x="421" y="1043"/>
                  </a:cubicBezTo>
                  <a:close/>
                  <a:moveTo>
                    <a:pt x="427" y="1042"/>
                  </a:moveTo>
                  <a:cubicBezTo>
                    <a:pt x="425" y="1042"/>
                    <a:pt x="422" y="1042"/>
                    <a:pt x="423" y="1042"/>
                  </a:cubicBezTo>
                  <a:cubicBezTo>
                    <a:pt x="426" y="1043"/>
                    <a:pt x="431" y="1042"/>
                    <a:pt x="427" y="1042"/>
                  </a:cubicBezTo>
                  <a:close/>
                  <a:moveTo>
                    <a:pt x="425" y="1044"/>
                  </a:moveTo>
                  <a:cubicBezTo>
                    <a:pt x="425" y="1044"/>
                    <a:pt x="428" y="1045"/>
                    <a:pt x="429" y="1044"/>
                  </a:cubicBezTo>
                  <a:cubicBezTo>
                    <a:pt x="426" y="1044"/>
                    <a:pt x="428" y="1044"/>
                    <a:pt x="425" y="1044"/>
                  </a:cubicBezTo>
                  <a:close/>
                  <a:moveTo>
                    <a:pt x="423" y="1043"/>
                  </a:moveTo>
                  <a:cubicBezTo>
                    <a:pt x="423" y="1043"/>
                    <a:pt x="423" y="1043"/>
                    <a:pt x="423" y="1043"/>
                  </a:cubicBezTo>
                  <a:cubicBezTo>
                    <a:pt x="422" y="1043"/>
                    <a:pt x="422" y="1043"/>
                    <a:pt x="421" y="1043"/>
                  </a:cubicBezTo>
                  <a:cubicBezTo>
                    <a:pt x="421" y="1043"/>
                    <a:pt x="421" y="1043"/>
                    <a:pt x="421" y="1043"/>
                  </a:cubicBezTo>
                  <a:cubicBezTo>
                    <a:pt x="421" y="1043"/>
                    <a:pt x="421" y="1043"/>
                    <a:pt x="421" y="1043"/>
                  </a:cubicBezTo>
                  <a:cubicBezTo>
                    <a:pt x="422" y="1043"/>
                    <a:pt x="422" y="1043"/>
                    <a:pt x="423" y="1043"/>
                  </a:cubicBezTo>
                  <a:close/>
                  <a:moveTo>
                    <a:pt x="421" y="1043"/>
                  </a:moveTo>
                  <a:cubicBezTo>
                    <a:pt x="420" y="1043"/>
                    <a:pt x="419" y="1043"/>
                    <a:pt x="418" y="1043"/>
                  </a:cubicBezTo>
                  <a:cubicBezTo>
                    <a:pt x="419" y="1043"/>
                    <a:pt x="420" y="1043"/>
                    <a:pt x="421" y="1043"/>
                  </a:cubicBezTo>
                  <a:close/>
                  <a:moveTo>
                    <a:pt x="422" y="1044"/>
                  </a:moveTo>
                  <a:cubicBezTo>
                    <a:pt x="422" y="1044"/>
                    <a:pt x="423" y="1045"/>
                    <a:pt x="423" y="1045"/>
                  </a:cubicBezTo>
                  <a:cubicBezTo>
                    <a:pt x="425" y="1045"/>
                    <a:pt x="423" y="1044"/>
                    <a:pt x="422" y="1044"/>
                  </a:cubicBezTo>
                  <a:close/>
                  <a:moveTo>
                    <a:pt x="420" y="1044"/>
                  </a:moveTo>
                  <a:cubicBezTo>
                    <a:pt x="420" y="1044"/>
                    <a:pt x="421" y="1044"/>
                    <a:pt x="421" y="1044"/>
                  </a:cubicBezTo>
                  <a:cubicBezTo>
                    <a:pt x="421" y="1044"/>
                    <a:pt x="420" y="1044"/>
                    <a:pt x="420" y="1044"/>
                  </a:cubicBezTo>
                  <a:close/>
                  <a:moveTo>
                    <a:pt x="423" y="1042"/>
                  </a:moveTo>
                  <a:cubicBezTo>
                    <a:pt x="423" y="1042"/>
                    <a:pt x="421" y="1041"/>
                    <a:pt x="420" y="1042"/>
                  </a:cubicBezTo>
                  <a:cubicBezTo>
                    <a:pt x="419" y="1042"/>
                    <a:pt x="421" y="1042"/>
                    <a:pt x="423" y="1042"/>
                  </a:cubicBezTo>
                  <a:close/>
                  <a:moveTo>
                    <a:pt x="419" y="1041"/>
                  </a:moveTo>
                  <a:cubicBezTo>
                    <a:pt x="419" y="1041"/>
                    <a:pt x="422" y="1041"/>
                    <a:pt x="423" y="1041"/>
                  </a:cubicBezTo>
                  <a:cubicBezTo>
                    <a:pt x="420" y="1041"/>
                    <a:pt x="422" y="1041"/>
                    <a:pt x="419" y="1041"/>
                  </a:cubicBezTo>
                  <a:close/>
                  <a:moveTo>
                    <a:pt x="422" y="1040"/>
                  </a:moveTo>
                  <a:cubicBezTo>
                    <a:pt x="422" y="1040"/>
                    <a:pt x="422" y="1040"/>
                    <a:pt x="421" y="1040"/>
                  </a:cubicBezTo>
                  <a:cubicBezTo>
                    <a:pt x="420" y="1040"/>
                    <a:pt x="423" y="1040"/>
                    <a:pt x="426" y="1040"/>
                  </a:cubicBezTo>
                  <a:cubicBezTo>
                    <a:pt x="427" y="1040"/>
                    <a:pt x="427" y="1040"/>
                    <a:pt x="427" y="1040"/>
                  </a:cubicBezTo>
                  <a:cubicBezTo>
                    <a:pt x="423" y="1040"/>
                    <a:pt x="426" y="1040"/>
                    <a:pt x="422" y="1040"/>
                  </a:cubicBezTo>
                  <a:close/>
                  <a:moveTo>
                    <a:pt x="411" y="1048"/>
                  </a:moveTo>
                  <a:cubicBezTo>
                    <a:pt x="411" y="1048"/>
                    <a:pt x="412" y="1048"/>
                    <a:pt x="412" y="1048"/>
                  </a:cubicBezTo>
                  <a:cubicBezTo>
                    <a:pt x="412" y="1048"/>
                    <a:pt x="411" y="1048"/>
                    <a:pt x="411" y="1048"/>
                  </a:cubicBezTo>
                  <a:close/>
                  <a:moveTo>
                    <a:pt x="1155" y="910"/>
                  </a:moveTo>
                  <a:cubicBezTo>
                    <a:pt x="1155" y="909"/>
                    <a:pt x="1153" y="909"/>
                    <a:pt x="1154" y="910"/>
                  </a:cubicBezTo>
                  <a:cubicBezTo>
                    <a:pt x="1154" y="910"/>
                    <a:pt x="1155" y="911"/>
                    <a:pt x="1155" y="910"/>
                  </a:cubicBezTo>
                  <a:close/>
                  <a:moveTo>
                    <a:pt x="409" y="1053"/>
                  </a:moveTo>
                  <a:cubicBezTo>
                    <a:pt x="411" y="1053"/>
                    <a:pt x="411" y="1053"/>
                    <a:pt x="411" y="1053"/>
                  </a:cubicBezTo>
                  <a:cubicBezTo>
                    <a:pt x="411" y="1053"/>
                    <a:pt x="411" y="1053"/>
                    <a:pt x="412" y="1053"/>
                  </a:cubicBezTo>
                  <a:cubicBezTo>
                    <a:pt x="410" y="1053"/>
                    <a:pt x="409" y="1053"/>
                    <a:pt x="409" y="1053"/>
                  </a:cubicBezTo>
                  <a:close/>
                  <a:moveTo>
                    <a:pt x="411" y="1048"/>
                  </a:moveTo>
                  <a:cubicBezTo>
                    <a:pt x="411" y="1048"/>
                    <a:pt x="411" y="1048"/>
                    <a:pt x="411" y="1048"/>
                  </a:cubicBezTo>
                  <a:cubicBezTo>
                    <a:pt x="411" y="1048"/>
                    <a:pt x="411" y="1048"/>
                    <a:pt x="411" y="1048"/>
                  </a:cubicBezTo>
                  <a:cubicBezTo>
                    <a:pt x="411" y="1048"/>
                    <a:pt x="411" y="1048"/>
                    <a:pt x="411" y="1048"/>
                  </a:cubicBezTo>
                  <a:close/>
                  <a:moveTo>
                    <a:pt x="409" y="1048"/>
                  </a:moveTo>
                  <a:cubicBezTo>
                    <a:pt x="410" y="1048"/>
                    <a:pt x="411" y="1048"/>
                    <a:pt x="411" y="1048"/>
                  </a:cubicBezTo>
                  <a:cubicBezTo>
                    <a:pt x="411" y="1048"/>
                    <a:pt x="411" y="1048"/>
                    <a:pt x="411" y="1048"/>
                  </a:cubicBezTo>
                  <a:cubicBezTo>
                    <a:pt x="410" y="1048"/>
                    <a:pt x="408" y="1048"/>
                    <a:pt x="409" y="1048"/>
                  </a:cubicBezTo>
                  <a:close/>
                  <a:moveTo>
                    <a:pt x="409" y="1050"/>
                  </a:moveTo>
                  <a:cubicBezTo>
                    <a:pt x="409" y="1050"/>
                    <a:pt x="408" y="1050"/>
                    <a:pt x="407" y="1050"/>
                  </a:cubicBezTo>
                  <a:cubicBezTo>
                    <a:pt x="407" y="1050"/>
                    <a:pt x="407" y="1050"/>
                    <a:pt x="407" y="1050"/>
                  </a:cubicBezTo>
                  <a:cubicBezTo>
                    <a:pt x="407" y="1050"/>
                    <a:pt x="408" y="1050"/>
                    <a:pt x="408" y="1050"/>
                  </a:cubicBezTo>
                  <a:cubicBezTo>
                    <a:pt x="409" y="1050"/>
                    <a:pt x="409" y="1050"/>
                    <a:pt x="409" y="1050"/>
                  </a:cubicBezTo>
                  <a:close/>
                  <a:moveTo>
                    <a:pt x="416" y="1044"/>
                  </a:moveTo>
                  <a:cubicBezTo>
                    <a:pt x="414" y="1044"/>
                    <a:pt x="413" y="1044"/>
                    <a:pt x="412" y="1044"/>
                  </a:cubicBezTo>
                  <a:cubicBezTo>
                    <a:pt x="412" y="1044"/>
                    <a:pt x="415" y="1044"/>
                    <a:pt x="416" y="1044"/>
                  </a:cubicBezTo>
                  <a:cubicBezTo>
                    <a:pt x="415" y="1044"/>
                    <a:pt x="414" y="1044"/>
                    <a:pt x="413" y="1044"/>
                  </a:cubicBezTo>
                  <a:cubicBezTo>
                    <a:pt x="414" y="1044"/>
                    <a:pt x="414" y="1044"/>
                    <a:pt x="414" y="1044"/>
                  </a:cubicBezTo>
                  <a:cubicBezTo>
                    <a:pt x="415" y="1044"/>
                    <a:pt x="415" y="1044"/>
                    <a:pt x="416" y="1044"/>
                  </a:cubicBezTo>
                  <a:close/>
                  <a:moveTo>
                    <a:pt x="416" y="1054"/>
                  </a:moveTo>
                  <a:cubicBezTo>
                    <a:pt x="416" y="1054"/>
                    <a:pt x="413" y="1054"/>
                    <a:pt x="413" y="1054"/>
                  </a:cubicBezTo>
                  <a:cubicBezTo>
                    <a:pt x="417" y="1055"/>
                    <a:pt x="419" y="1054"/>
                    <a:pt x="416" y="1054"/>
                  </a:cubicBezTo>
                  <a:close/>
                  <a:moveTo>
                    <a:pt x="400" y="1042"/>
                  </a:moveTo>
                  <a:cubicBezTo>
                    <a:pt x="404" y="1042"/>
                    <a:pt x="411" y="1042"/>
                    <a:pt x="410" y="1042"/>
                  </a:cubicBezTo>
                  <a:cubicBezTo>
                    <a:pt x="406" y="1042"/>
                    <a:pt x="401" y="1042"/>
                    <a:pt x="397" y="1042"/>
                  </a:cubicBezTo>
                  <a:cubicBezTo>
                    <a:pt x="398" y="1042"/>
                    <a:pt x="399" y="1042"/>
                    <a:pt x="400" y="1042"/>
                  </a:cubicBezTo>
                  <a:close/>
                  <a:moveTo>
                    <a:pt x="428" y="1037"/>
                  </a:move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lose/>
                  <a:moveTo>
                    <a:pt x="408" y="1045"/>
                  </a:moveTo>
                  <a:cubicBezTo>
                    <a:pt x="408" y="1045"/>
                    <a:pt x="408" y="1045"/>
                    <a:pt x="408" y="1045"/>
                  </a:cubicBezTo>
                  <a:cubicBezTo>
                    <a:pt x="408" y="1045"/>
                    <a:pt x="408" y="1045"/>
                    <a:pt x="407" y="1045"/>
                  </a:cubicBezTo>
                  <a:cubicBezTo>
                    <a:pt x="408" y="1045"/>
                    <a:pt x="408" y="1045"/>
                    <a:pt x="409" y="1045"/>
                  </a:cubicBezTo>
                  <a:cubicBezTo>
                    <a:pt x="409" y="1045"/>
                    <a:pt x="409" y="1045"/>
                    <a:pt x="409" y="1045"/>
                  </a:cubicBezTo>
                  <a:cubicBezTo>
                    <a:pt x="410" y="1045"/>
                    <a:pt x="411" y="1045"/>
                    <a:pt x="412" y="1045"/>
                  </a:cubicBezTo>
                  <a:cubicBezTo>
                    <a:pt x="412" y="1045"/>
                    <a:pt x="411" y="1045"/>
                    <a:pt x="408" y="1045"/>
                  </a:cubicBezTo>
                  <a:close/>
                  <a:moveTo>
                    <a:pt x="406" y="1047"/>
                  </a:moveTo>
                  <a:cubicBezTo>
                    <a:pt x="407" y="1047"/>
                    <a:pt x="408" y="1047"/>
                    <a:pt x="407" y="1047"/>
                  </a:cubicBezTo>
                  <a:cubicBezTo>
                    <a:pt x="405" y="1047"/>
                    <a:pt x="404" y="1047"/>
                    <a:pt x="406" y="1047"/>
                  </a:cubicBezTo>
                  <a:close/>
                  <a:moveTo>
                    <a:pt x="431" y="1037"/>
                  </a:moveTo>
                  <a:cubicBezTo>
                    <a:pt x="432" y="1037"/>
                    <a:pt x="427" y="1037"/>
                    <a:pt x="428" y="1037"/>
                  </a:cubicBezTo>
                  <a:cubicBezTo>
                    <a:pt x="429" y="1037"/>
                    <a:pt x="430" y="1037"/>
                    <a:pt x="431" y="1037"/>
                  </a:cubicBezTo>
                  <a:close/>
                  <a:moveTo>
                    <a:pt x="432" y="1043"/>
                  </a:moveTo>
                  <a:cubicBezTo>
                    <a:pt x="431" y="1043"/>
                    <a:pt x="427" y="1044"/>
                    <a:pt x="430" y="1044"/>
                  </a:cubicBezTo>
                  <a:cubicBezTo>
                    <a:pt x="432" y="1044"/>
                    <a:pt x="434" y="1043"/>
                    <a:pt x="432" y="1043"/>
                  </a:cubicBezTo>
                  <a:close/>
                  <a:moveTo>
                    <a:pt x="428" y="1037"/>
                  </a:move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lose/>
                  <a:moveTo>
                    <a:pt x="436" y="1040"/>
                  </a:moveTo>
                  <a:cubicBezTo>
                    <a:pt x="438" y="1040"/>
                    <a:pt x="438" y="1039"/>
                    <a:pt x="438" y="1039"/>
                  </a:cubicBezTo>
                  <a:cubicBezTo>
                    <a:pt x="435" y="1039"/>
                    <a:pt x="433" y="1040"/>
                    <a:pt x="436" y="1040"/>
                  </a:cubicBezTo>
                  <a:close/>
                  <a:moveTo>
                    <a:pt x="434" y="1034"/>
                  </a:moveTo>
                  <a:cubicBezTo>
                    <a:pt x="433" y="1034"/>
                    <a:pt x="433" y="1034"/>
                    <a:pt x="433" y="1034"/>
                  </a:cubicBezTo>
                  <a:cubicBezTo>
                    <a:pt x="433" y="1034"/>
                    <a:pt x="432" y="1034"/>
                    <a:pt x="432" y="1034"/>
                  </a:cubicBezTo>
                  <a:cubicBezTo>
                    <a:pt x="431" y="1034"/>
                    <a:pt x="429" y="1034"/>
                    <a:pt x="428" y="1034"/>
                  </a:cubicBezTo>
                  <a:cubicBezTo>
                    <a:pt x="429" y="1034"/>
                    <a:pt x="431" y="1034"/>
                    <a:pt x="432" y="1034"/>
                  </a:cubicBezTo>
                  <a:cubicBezTo>
                    <a:pt x="432" y="1034"/>
                    <a:pt x="433" y="1034"/>
                    <a:pt x="434" y="1034"/>
                  </a:cubicBezTo>
                  <a:close/>
                  <a:moveTo>
                    <a:pt x="425" y="1036"/>
                  </a:moveTo>
                  <a:cubicBezTo>
                    <a:pt x="427" y="1036"/>
                    <a:pt x="432" y="1036"/>
                    <a:pt x="430" y="1036"/>
                  </a:cubicBezTo>
                  <a:cubicBezTo>
                    <a:pt x="427" y="1036"/>
                    <a:pt x="424" y="1036"/>
                    <a:pt x="425" y="1036"/>
                  </a:cubicBezTo>
                  <a:close/>
                  <a:moveTo>
                    <a:pt x="432" y="1033"/>
                  </a:moveTo>
                  <a:cubicBezTo>
                    <a:pt x="432" y="1033"/>
                    <a:pt x="432" y="1033"/>
                    <a:pt x="432" y="1033"/>
                  </a:cubicBezTo>
                  <a:cubicBezTo>
                    <a:pt x="430" y="1033"/>
                    <a:pt x="428" y="1033"/>
                    <a:pt x="428" y="1034"/>
                  </a:cubicBezTo>
                  <a:cubicBezTo>
                    <a:pt x="431" y="1034"/>
                    <a:pt x="433" y="1033"/>
                    <a:pt x="432" y="1033"/>
                  </a:cubicBezTo>
                  <a:cubicBezTo>
                    <a:pt x="433" y="1033"/>
                    <a:pt x="433" y="1033"/>
                    <a:pt x="432" y="1033"/>
                  </a:cubicBezTo>
                  <a:close/>
                  <a:moveTo>
                    <a:pt x="425" y="1035"/>
                  </a:moveTo>
                  <a:cubicBezTo>
                    <a:pt x="427" y="1035"/>
                    <a:pt x="428" y="1035"/>
                    <a:pt x="429" y="1035"/>
                  </a:cubicBezTo>
                  <a:cubicBezTo>
                    <a:pt x="429" y="1035"/>
                    <a:pt x="428" y="1035"/>
                    <a:pt x="428" y="1035"/>
                  </a:cubicBezTo>
                  <a:cubicBezTo>
                    <a:pt x="426" y="1035"/>
                    <a:pt x="424" y="1035"/>
                    <a:pt x="425" y="1035"/>
                  </a:cubicBezTo>
                  <a:close/>
                  <a:moveTo>
                    <a:pt x="425" y="1034"/>
                  </a:moveTo>
                  <a:cubicBezTo>
                    <a:pt x="426" y="1034"/>
                    <a:pt x="430" y="1034"/>
                    <a:pt x="427" y="1034"/>
                  </a:cubicBezTo>
                  <a:cubicBezTo>
                    <a:pt x="426" y="1034"/>
                    <a:pt x="423" y="1034"/>
                    <a:pt x="425" y="1034"/>
                  </a:cubicBezTo>
                  <a:close/>
                  <a:moveTo>
                    <a:pt x="361" y="1037"/>
                  </a:moveTo>
                  <a:cubicBezTo>
                    <a:pt x="362" y="1037"/>
                    <a:pt x="363" y="1037"/>
                    <a:pt x="364" y="1037"/>
                  </a:cubicBezTo>
                  <a:cubicBezTo>
                    <a:pt x="364" y="1037"/>
                    <a:pt x="365" y="1037"/>
                    <a:pt x="365" y="1037"/>
                  </a:cubicBezTo>
                  <a:cubicBezTo>
                    <a:pt x="364" y="1037"/>
                    <a:pt x="363" y="1037"/>
                    <a:pt x="362" y="1037"/>
                  </a:cubicBezTo>
                  <a:cubicBezTo>
                    <a:pt x="362" y="1037"/>
                    <a:pt x="361" y="1037"/>
                    <a:pt x="361" y="1037"/>
                  </a:cubicBezTo>
                  <a:close/>
                  <a:moveTo>
                    <a:pt x="345" y="1048"/>
                  </a:moveTo>
                  <a:cubicBezTo>
                    <a:pt x="345" y="1048"/>
                    <a:pt x="344" y="1048"/>
                    <a:pt x="343" y="1048"/>
                  </a:cubicBezTo>
                  <a:cubicBezTo>
                    <a:pt x="343" y="1048"/>
                    <a:pt x="343" y="1049"/>
                    <a:pt x="343" y="1049"/>
                  </a:cubicBezTo>
                  <a:cubicBezTo>
                    <a:pt x="344" y="1049"/>
                    <a:pt x="344" y="1049"/>
                    <a:pt x="345" y="1049"/>
                  </a:cubicBezTo>
                  <a:cubicBezTo>
                    <a:pt x="345" y="1049"/>
                    <a:pt x="345" y="1049"/>
                    <a:pt x="345" y="1048"/>
                  </a:cubicBezTo>
                  <a:close/>
                  <a:moveTo>
                    <a:pt x="363" y="1048"/>
                  </a:moveTo>
                  <a:cubicBezTo>
                    <a:pt x="362" y="1048"/>
                    <a:pt x="362" y="1048"/>
                    <a:pt x="361" y="1048"/>
                  </a:cubicBezTo>
                  <a:cubicBezTo>
                    <a:pt x="361" y="1048"/>
                    <a:pt x="361" y="1048"/>
                    <a:pt x="361" y="1048"/>
                  </a:cubicBezTo>
                  <a:cubicBezTo>
                    <a:pt x="361" y="1048"/>
                    <a:pt x="362" y="1048"/>
                    <a:pt x="362" y="1048"/>
                  </a:cubicBezTo>
                  <a:cubicBezTo>
                    <a:pt x="362" y="1048"/>
                    <a:pt x="363" y="1048"/>
                    <a:pt x="363" y="1048"/>
                  </a:cubicBezTo>
                  <a:close/>
                  <a:moveTo>
                    <a:pt x="359" y="1050"/>
                  </a:moveTo>
                  <a:cubicBezTo>
                    <a:pt x="359" y="1049"/>
                    <a:pt x="362" y="1049"/>
                    <a:pt x="360" y="1049"/>
                  </a:cubicBezTo>
                  <a:cubicBezTo>
                    <a:pt x="359" y="1049"/>
                    <a:pt x="358" y="1049"/>
                    <a:pt x="359" y="1050"/>
                  </a:cubicBezTo>
                  <a:close/>
                  <a:moveTo>
                    <a:pt x="360" y="1042"/>
                  </a:moveTo>
                  <a:cubicBezTo>
                    <a:pt x="357" y="1042"/>
                    <a:pt x="353" y="1042"/>
                    <a:pt x="353" y="1043"/>
                  </a:cubicBezTo>
                  <a:cubicBezTo>
                    <a:pt x="355" y="1043"/>
                    <a:pt x="361" y="1043"/>
                    <a:pt x="360" y="1042"/>
                  </a:cubicBezTo>
                  <a:close/>
                  <a:moveTo>
                    <a:pt x="354" y="1045"/>
                  </a:moveTo>
                  <a:cubicBezTo>
                    <a:pt x="357" y="1045"/>
                    <a:pt x="351" y="1045"/>
                    <a:pt x="354" y="1045"/>
                  </a:cubicBezTo>
                  <a:close/>
                  <a:moveTo>
                    <a:pt x="358" y="1045"/>
                  </a:moveTo>
                  <a:cubicBezTo>
                    <a:pt x="360" y="1045"/>
                    <a:pt x="359" y="1045"/>
                    <a:pt x="357" y="1045"/>
                  </a:cubicBezTo>
                  <a:cubicBezTo>
                    <a:pt x="356" y="1045"/>
                    <a:pt x="356" y="1045"/>
                    <a:pt x="358" y="1045"/>
                  </a:cubicBezTo>
                  <a:close/>
                  <a:moveTo>
                    <a:pt x="377" y="1054"/>
                  </a:moveTo>
                  <a:cubicBezTo>
                    <a:pt x="375" y="1054"/>
                    <a:pt x="374" y="1054"/>
                    <a:pt x="371" y="1054"/>
                  </a:cubicBezTo>
                  <a:cubicBezTo>
                    <a:pt x="370" y="1054"/>
                    <a:pt x="370" y="1055"/>
                    <a:pt x="370" y="1055"/>
                  </a:cubicBezTo>
                  <a:cubicBezTo>
                    <a:pt x="375" y="1055"/>
                    <a:pt x="376" y="1055"/>
                    <a:pt x="377" y="1054"/>
                  </a:cubicBezTo>
                  <a:close/>
                  <a:moveTo>
                    <a:pt x="366" y="1044"/>
                  </a:moveTo>
                  <a:cubicBezTo>
                    <a:pt x="365" y="1044"/>
                    <a:pt x="364" y="1044"/>
                    <a:pt x="364" y="1045"/>
                  </a:cubicBezTo>
                  <a:cubicBezTo>
                    <a:pt x="363" y="1045"/>
                    <a:pt x="362" y="1045"/>
                    <a:pt x="362" y="1045"/>
                  </a:cubicBezTo>
                  <a:cubicBezTo>
                    <a:pt x="362" y="1045"/>
                    <a:pt x="363" y="1045"/>
                    <a:pt x="363" y="1045"/>
                  </a:cubicBezTo>
                  <a:cubicBezTo>
                    <a:pt x="363" y="1045"/>
                    <a:pt x="362" y="1045"/>
                    <a:pt x="362" y="1045"/>
                  </a:cubicBezTo>
                  <a:cubicBezTo>
                    <a:pt x="366" y="1046"/>
                    <a:pt x="371" y="1044"/>
                    <a:pt x="366" y="1044"/>
                  </a:cubicBezTo>
                  <a:close/>
                  <a:moveTo>
                    <a:pt x="380" y="1070"/>
                  </a:moveTo>
                  <a:cubicBezTo>
                    <a:pt x="375" y="1070"/>
                    <a:pt x="374" y="1071"/>
                    <a:pt x="379" y="1071"/>
                  </a:cubicBezTo>
                  <a:cubicBezTo>
                    <a:pt x="381" y="1070"/>
                    <a:pt x="381" y="1070"/>
                    <a:pt x="380" y="1070"/>
                  </a:cubicBezTo>
                  <a:close/>
                  <a:moveTo>
                    <a:pt x="363" y="1058"/>
                  </a:moveTo>
                  <a:cubicBezTo>
                    <a:pt x="368" y="1058"/>
                    <a:pt x="369" y="1058"/>
                    <a:pt x="370" y="1057"/>
                  </a:cubicBezTo>
                  <a:cubicBezTo>
                    <a:pt x="368" y="1057"/>
                    <a:pt x="366" y="1057"/>
                    <a:pt x="363" y="1057"/>
                  </a:cubicBezTo>
                  <a:cubicBezTo>
                    <a:pt x="362" y="1057"/>
                    <a:pt x="363" y="1058"/>
                    <a:pt x="363" y="1058"/>
                  </a:cubicBezTo>
                  <a:close/>
                  <a:moveTo>
                    <a:pt x="369" y="1044"/>
                  </a:moveTo>
                  <a:cubicBezTo>
                    <a:pt x="371" y="1044"/>
                    <a:pt x="373" y="1044"/>
                    <a:pt x="372" y="1044"/>
                  </a:cubicBezTo>
                  <a:cubicBezTo>
                    <a:pt x="371" y="1044"/>
                    <a:pt x="369" y="1044"/>
                    <a:pt x="369" y="1044"/>
                  </a:cubicBezTo>
                  <a:close/>
                  <a:moveTo>
                    <a:pt x="365" y="1040"/>
                  </a:moveTo>
                  <a:cubicBezTo>
                    <a:pt x="364" y="1040"/>
                    <a:pt x="366" y="1040"/>
                    <a:pt x="366" y="1040"/>
                  </a:cubicBezTo>
                  <a:cubicBezTo>
                    <a:pt x="371" y="1040"/>
                    <a:pt x="378" y="1040"/>
                    <a:pt x="378" y="1040"/>
                  </a:cubicBezTo>
                  <a:cubicBezTo>
                    <a:pt x="374" y="1040"/>
                    <a:pt x="369" y="1039"/>
                    <a:pt x="365" y="1040"/>
                  </a:cubicBezTo>
                  <a:close/>
                  <a:moveTo>
                    <a:pt x="344" y="1044"/>
                  </a:moveTo>
                  <a:cubicBezTo>
                    <a:pt x="342" y="1044"/>
                    <a:pt x="337" y="1044"/>
                    <a:pt x="335" y="1044"/>
                  </a:cubicBezTo>
                  <a:cubicBezTo>
                    <a:pt x="337" y="1045"/>
                    <a:pt x="345" y="1044"/>
                    <a:pt x="347" y="1044"/>
                  </a:cubicBezTo>
                  <a:cubicBezTo>
                    <a:pt x="346" y="1044"/>
                    <a:pt x="345" y="1044"/>
                    <a:pt x="344" y="1044"/>
                  </a:cubicBezTo>
                  <a:close/>
                  <a:moveTo>
                    <a:pt x="351" y="1045"/>
                  </a:moveTo>
                  <a:cubicBezTo>
                    <a:pt x="349" y="1044"/>
                    <a:pt x="338" y="1045"/>
                    <a:pt x="339" y="1045"/>
                  </a:cubicBezTo>
                  <a:cubicBezTo>
                    <a:pt x="344" y="1045"/>
                    <a:pt x="345" y="1045"/>
                    <a:pt x="351" y="1045"/>
                  </a:cubicBezTo>
                  <a:close/>
                  <a:moveTo>
                    <a:pt x="360" y="1038"/>
                  </a:moveTo>
                  <a:cubicBezTo>
                    <a:pt x="361" y="1038"/>
                    <a:pt x="362" y="1038"/>
                    <a:pt x="363" y="1038"/>
                  </a:cubicBezTo>
                  <a:cubicBezTo>
                    <a:pt x="362" y="1038"/>
                    <a:pt x="362" y="1038"/>
                    <a:pt x="362" y="1038"/>
                  </a:cubicBezTo>
                  <a:cubicBezTo>
                    <a:pt x="361" y="1038"/>
                    <a:pt x="361" y="1038"/>
                    <a:pt x="360" y="1038"/>
                  </a:cubicBezTo>
                  <a:cubicBezTo>
                    <a:pt x="360" y="1038"/>
                    <a:pt x="360" y="1038"/>
                    <a:pt x="360" y="1038"/>
                  </a:cubicBezTo>
                  <a:close/>
                  <a:moveTo>
                    <a:pt x="381" y="1069"/>
                  </a:moveTo>
                  <a:cubicBezTo>
                    <a:pt x="381" y="1069"/>
                    <a:pt x="380" y="1069"/>
                    <a:pt x="380" y="1069"/>
                  </a:cubicBezTo>
                  <a:cubicBezTo>
                    <a:pt x="379" y="1069"/>
                    <a:pt x="379" y="1069"/>
                    <a:pt x="379" y="1069"/>
                  </a:cubicBezTo>
                  <a:cubicBezTo>
                    <a:pt x="380" y="1069"/>
                    <a:pt x="380" y="1069"/>
                    <a:pt x="381" y="1069"/>
                  </a:cubicBezTo>
                  <a:cubicBezTo>
                    <a:pt x="381" y="1069"/>
                    <a:pt x="381" y="1069"/>
                    <a:pt x="381" y="1069"/>
                  </a:cubicBezTo>
                  <a:close/>
                  <a:moveTo>
                    <a:pt x="352" y="1046"/>
                  </a:moveTo>
                  <a:cubicBezTo>
                    <a:pt x="350" y="1046"/>
                    <a:pt x="348" y="1046"/>
                    <a:pt x="346" y="1046"/>
                  </a:cubicBezTo>
                  <a:cubicBezTo>
                    <a:pt x="348" y="1046"/>
                    <a:pt x="347" y="1046"/>
                    <a:pt x="348" y="1046"/>
                  </a:cubicBezTo>
                  <a:cubicBezTo>
                    <a:pt x="350" y="1046"/>
                    <a:pt x="351" y="1046"/>
                    <a:pt x="352" y="1046"/>
                  </a:cubicBezTo>
                  <a:close/>
                  <a:moveTo>
                    <a:pt x="351" y="1046"/>
                  </a:moveTo>
                  <a:cubicBezTo>
                    <a:pt x="352" y="1046"/>
                    <a:pt x="353" y="1046"/>
                    <a:pt x="353" y="1045"/>
                  </a:cubicBezTo>
                  <a:cubicBezTo>
                    <a:pt x="352" y="1045"/>
                    <a:pt x="352" y="1045"/>
                    <a:pt x="352" y="1045"/>
                  </a:cubicBezTo>
                  <a:cubicBezTo>
                    <a:pt x="352" y="1045"/>
                    <a:pt x="350" y="1045"/>
                    <a:pt x="351" y="1046"/>
                  </a:cubicBezTo>
                  <a:close/>
                  <a:moveTo>
                    <a:pt x="340" y="1048"/>
                  </a:moveTo>
                  <a:cubicBezTo>
                    <a:pt x="340" y="1048"/>
                    <a:pt x="340" y="1048"/>
                    <a:pt x="341" y="1048"/>
                  </a:cubicBezTo>
                  <a:cubicBezTo>
                    <a:pt x="341" y="1048"/>
                    <a:pt x="343" y="1048"/>
                    <a:pt x="339" y="1048"/>
                  </a:cubicBezTo>
                  <a:cubicBezTo>
                    <a:pt x="339" y="1048"/>
                    <a:pt x="339" y="1048"/>
                    <a:pt x="339" y="1048"/>
                  </a:cubicBezTo>
                  <a:cubicBezTo>
                    <a:pt x="339" y="1048"/>
                    <a:pt x="339" y="1048"/>
                    <a:pt x="339" y="1048"/>
                  </a:cubicBezTo>
                  <a:cubicBezTo>
                    <a:pt x="339" y="1048"/>
                    <a:pt x="340" y="1048"/>
                    <a:pt x="340" y="1048"/>
                  </a:cubicBezTo>
                  <a:cubicBezTo>
                    <a:pt x="340" y="1048"/>
                    <a:pt x="340" y="1048"/>
                    <a:pt x="340" y="1048"/>
                  </a:cubicBezTo>
                  <a:close/>
                  <a:moveTo>
                    <a:pt x="352" y="1046"/>
                  </a:moveTo>
                  <a:cubicBezTo>
                    <a:pt x="352" y="1046"/>
                    <a:pt x="351" y="1046"/>
                    <a:pt x="351" y="1046"/>
                  </a:cubicBezTo>
                  <a:cubicBezTo>
                    <a:pt x="351" y="1046"/>
                    <a:pt x="350" y="1046"/>
                    <a:pt x="350" y="1046"/>
                  </a:cubicBezTo>
                  <a:cubicBezTo>
                    <a:pt x="350" y="1046"/>
                    <a:pt x="351" y="1046"/>
                    <a:pt x="351" y="1046"/>
                  </a:cubicBezTo>
                  <a:cubicBezTo>
                    <a:pt x="351" y="1046"/>
                    <a:pt x="352" y="1046"/>
                    <a:pt x="352" y="1046"/>
                  </a:cubicBezTo>
                  <a:close/>
                  <a:moveTo>
                    <a:pt x="344" y="1050"/>
                  </a:moveTo>
                  <a:cubicBezTo>
                    <a:pt x="342" y="1050"/>
                    <a:pt x="340" y="1050"/>
                    <a:pt x="340" y="1051"/>
                  </a:cubicBezTo>
                  <a:cubicBezTo>
                    <a:pt x="342" y="1051"/>
                    <a:pt x="342" y="1051"/>
                    <a:pt x="344" y="1051"/>
                  </a:cubicBezTo>
                  <a:cubicBezTo>
                    <a:pt x="344" y="1051"/>
                    <a:pt x="344" y="1050"/>
                    <a:pt x="344" y="1050"/>
                  </a:cubicBezTo>
                  <a:close/>
                  <a:moveTo>
                    <a:pt x="354" y="1047"/>
                  </a:moveTo>
                  <a:cubicBezTo>
                    <a:pt x="352" y="1046"/>
                    <a:pt x="351" y="1046"/>
                    <a:pt x="350" y="1047"/>
                  </a:cubicBezTo>
                  <a:cubicBezTo>
                    <a:pt x="351" y="1047"/>
                    <a:pt x="352" y="1047"/>
                    <a:pt x="354" y="1047"/>
                  </a:cubicBezTo>
                  <a:close/>
                  <a:moveTo>
                    <a:pt x="412" y="1037"/>
                  </a:moveTo>
                  <a:cubicBezTo>
                    <a:pt x="413" y="1037"/>
                    <a:pt x="413" y="1036"/>
                    <a:pt x="411" y="1036"/>
                  </a:cubicBezTo>
                  <a:cubicBezTo>
                    <a:pt x="410" y="1036"/>
                    <a:pt x="409" y="1037"/>
                    <a:pt x="412" y="1037"/>
                  </a:cubicBezTo>
                  <a:close/>
                  <a:moveTo>
                    <a:pt x="406" y="1044"/>
                  </a:moveTo>
                  <a:cubicBezTo>
                    <a:pt x="406" y="1044"/>
                    <a:pt x="407" y="1044"/>
                    <a:pt x="407" y="1044"/>
                  </a:cubicBezTo>
                  <a:cubicBezTo>
                    <a:pt x="408" y="1044"/>
                    <a:pt x="406" y="1043"/>
                    <a:pt x="403" y="1043"/>
                  </a:cubicBezTo>
                  <a:cubicBezTo>
                    <a:pt x="406" y="1043"/>
                    <a:pt x="410" y="1043"/>
                    <a:pt x="410" y="1043"/>
                  </a:cubicBezTo>
                  <a:cubicBezTo>
                    <a:pt x="406" y="1043"/>
                    <a:pt x="402" y="1042"/>
                    <a:pt x="398" y="1043"/>
                  </a:cubicBezTo>
                  <a:cubicBezTo>
                    <a:pt x="397" y="1043"/>
                    <a:pt x="397" y="1043"/>
                    <a:pt x="397" y="1043"/>
                  </a:cubicBezTo>
                  <a:cubicBezTo>
                    <a:pt x="394" y="1043"/>
                    <a:pt x="396" y="1043"/>
                    <a:pt x="395" y="1043"/>
                  </a:cubicBezTo>
                  <a:cubicBezTo>
                    <a:pt x="395" y="1043"/>
                    <a:pt x="395" y="1043"/>
                    <a:pt x="394" y="1043"/>
                  </a:cubicBezTo>
                  <a:cubicBezTo>
                    <a:pt x="393" y="1043"/>
                    <a:pt x="392" y="1043"/>
                    <a:pt x="392" y="1043"/>
                  </a:cubicBezTo>
                  <a:cubicBezTo>
                    <a:pt x="388" y="1043"/>
                    <a:pt x="385" y="1044"/>
                    <a:pt x="382" y="1044"/>
                  </a:cubicBezTo>
                  <a:cubicBezTo>
                    <a:pt x="383" y="1044"/>
                    <a:pt x="382" y="1045"/>
                    <a:pt x="385" y="1045"/>
                  </a:cubicBezTo>
                  <a:cubicBezTo>
                    <a:pt x="386" y="1045"/>
                    <a:pt x="390" y="1045"/>
                    <a:pt x="391" y="1046"/>
                  </a:cubicBezTo>
                  <a:cubicBezTo>
                    <a:pt x="394" y="1046"/>
                    <a:pt x="394" y="1046"/>
                    <a:pt x="395" y="1046"/>
                  </a:cubicBezTo>
                  <a:cubicBezTo>
                    <a:pt x="400" y="1046"/>
                    <a:pt x="404" y="1045"/>
                    <a:pt x="406" y="1045"/>
                  </a:cubicBezTo>
                  <a:cubicBezTo>
                    <a:pt x="406" y="1045"/>
                    <a:pt x="405" y="1045"/>
                    <a:pt x="406" y="1044"/>
                  </a:cubicBezTo>
                  <a:close/>
                  <a:moveTo>
                    <a:pt x="401" y="1044"/>
                  </a:moveTo>
                  <a:cubicBezTo>
                    <a:pt x="400" y="1044"/>
                    <a:pt x="400" y="1044"/>
                    <a:pt x="400" y="1044"/>
                  </a:cubicBezTo>
                  <a:cubicBezTo>
                    <a:pt x="400" y="1043"/>
                    <a:pt x="400" y="1043"/>
                    <a:pt x="400" y="1043"/>
                  </a:cubicBezTo>
                  <a:cubicBezTo>
                    <a:pt x="400" y="1043"/>
                    <a:pt x="400" y="1043"/>
                    <a:pt x="401" y="1043"/>
                  </a:cubicBezTo>
                  <a:cubicBezTo>
                    <a:pt x="401" y="1043"/>
                    <a:pt x="401" y="1043"/>
                    <a:pt x="401" y="1044"/>
                  </a:cubicBezTo>
                  <a:close/>
                  <a:moveTo>
                    <a:pt x="410" y="1038"/>
                  </a:moveTo>
                  <a:cubicBezTo>
                    <a:pt x="412" y="1038"/>
                    <a:pt x="416" y="1037"/>
                    <a:pt x="414" y="1037"/>
                  </a:cubicBezTo>
                  <a:cubicBezTo>
                    <a:pt x="411" y="1037"/>
                    <a:pt x="408" y="1038"/>
                    <a:pt x="410" y="1038"/>
                  </a:cubicBezTo>
                  <a:close/>
                  <a:moveTo>
                    <a:pt x="1151" y="999"/>
                  </a:moveTo>
                  <a:cubicBezTo>
                    <a:pt x="1153" y="1002"/>
                    <a:pt x="1150" y="996"/>
                    <a:pt x="1151" y="998"/>
                  </a:cubicBezTo>
                  <a:cubicBezTo>
                    <a:pt x="1151" y="999"/>
                    <a:pt x="1151" y="998"/>
                    <a:pt x="1151" y="999"/>
                  </a:cubicBezTo>
                  <a:close/>
                  <a:moveTo>
                    <a:pt x="403" y="1048"/>
                  </a:moveTo>
                  <a:cubicBezTo>
                    <a:pt x="401" y="1048"/>
                    <a:pt x="401" y="1049"/>
                    <a:pt x="401" y="1049"/>
                  </a:cubicBezTo>
                  <a:cubicBezTo>
                    <a:pt x="404" y="1049"/>
                    <a:pt x="404" y="1049"/>
                    <a:pt x="403" y="1048"/>
                  </a:cubicBezTo>
                  <a:close/>
                  <a:moveTo>
                    <a:pt x="434" y="1038"/>
                  </a:moveTo>
                  <a:cubicBezTo>
                    <a:pt x="433" y="1038"/>
                    <a:pt x="433" y="1038"/>
                    <a:pt x="433" y="1038"/>
                  </a:cubicBezTo>
                  <a:cubicBezTo>
                    <a:pt x="433" y="1038"/>
                    <a:pt x="433" y="1038"/>
                    <a:pt x="433" y="1038"/>
                  </a:cubicBezTo>
                  <a:cubicBezTo>
                    <a:pt x="433" y="1038"/>
                    <a:pt x="433" y="1038"/>
                    <a:pt x="434" y="1038"/>
                  </a:cubicBezTo>
                  <a:close/>
                  <a:moveTo>
                    <a:pt x="432" y="1037"/>
                  </a:moveTo>
                  <a:cubicBezTo>
                    <a:pt x="431" y="1038"/>
                    <a:pt x="431" y="1038"/>
                    <a:pt x="432" y="1038"/>
                  </a:cubicBezTo>
                  <a:cubicBezTo>
                    <a:pt x="432" y="1038"/>
                    <a:pt x="432" y="1038"/>
                    <a:pt x="433" y="1038"/>
                  </a:cubicBezTo>
                  <a:cubicBezTo>
                    <a:pt x="432" y="1038"/>
                    <a:pt x="432" y="1037"/>
                    <a:pt x="432" y="1037"/>
                  </a:cubicBezTo>
                  <a:cubicBezTo>
                    <a:pt x="432" y="1037"/>
                    <a:pt x="432" y="1037"/>
                    <a:pt x="432" y="1037"/>
                  </a:cubicBezTo>
                  <a:cubicBezTo>
                    <a:pt x="431" y="1037"/>
                    <a:pt x="431" y="1037"/>
                    <a:pt x="432" y="1037"/>
                  </a:cubicBezTo>
                  <a:close/>
                  <a:moveTo>
                    <a:pt x="434" y="1037"/>
                  </a:moveTo>
                  <a:cubicBezTo>
                    <a:pt x="434" y="1037"/>
                    <a:pt x="434" y="1037"/>
                    <a:pt x="434" y="1038"/>
                  </a:cubicBezTo>
                  <a:cubicBezTo>
                    <a:pt x="435" y="1037"/>
                    <a:pt x="437" y="1037"/>
                    <a:pt x="438" y="1037"/>
                  </a:cubicBezTo>
                  <a:cubicBezTo>
                    <a:pt x="436" y="1037"/>
                    <a:pt x="435" y="1037"/>
                    <a:pt x="434" y="1037"/>
                  </a:cubicBezTo>
                  <a:close/>
                  <a:moveTo>
                    <a:pt x="412" y="1040"/>
                  </a:moveTo>
                  <a:cubicBezTo>
                    <a:pt x="411" y="1040"/>
                    <a:pt x="412" y="1040"/>
                    <a:pt x="412" y="1040"/>
                  </a:cubicBezTo>
                  <a:cubicBezTo>
                    <a:pt x="414" y="1040"/>
                    <a:pt x="413" y="1039"/>
                    <a:pt x="412" y="1040"/>
                  </a:cubicBezTo>
                  <a:close/>
                  <a:moveTo>
                    <a:pt x="402" y="1050"/>
                  </a:moveTo>
                  <a:cubicBezTo>
                    <a:pt x="401" y="1050"/>
                    <a:pt x="400" y="1050"/>
                    <a:pt x="402" y="1050"/>
                  </a:cubicBezTo>
                  <a:cubicBezTo>
                    <a:pt x="402" y="1050"/>
                    <a:pt x="403" y="1050"/>
                    <a:pt x="402" y="1050"/>
                  </a:cubicBezTo>
                  <a:close/>
                  <a:moveTo>
                    <a:pt x="412" y="1042"/>
                  </a:moveTo>
                  <a:cubicBezTo>
                    <a:pt x="415" y="1042"/>
                    <a:pt x="418" y="1042"/>
                    <a:pt x="420" y="1041"/>
                  </a:cubicBezTo>
                  <a:cubicBezTo>
                    <a:pt x="419" y="1041"/>
                    <a:pt x="419" y="1041"/>
                    <a:pt x="418" y="1041"/>
                  </a:cubicBezTo>
                  <a:cubicBezTo>
                    <a:pt x="418" y="1041"/>
                    <a:pt x="418" y="1041"/>
                    <a:pt x="418" y="1041"/>
                  </a:cubicBezTo>
                  <a:cubicBezTo>
                    <a:pt x="418" y="1041"/>
                    <a:pt x="417" y="1041"/>
                    <a:pt x="417" y="1041"/>
                  </a:cubicBezTo>
                  <a:cubicBezTo>
                    <a:pt x="416" y="1041"/>
                    <a:pt x="417" y="1041"/>
                    <a:pt x="417" y="1041"/>
                  </a:cubicBezTo>
                  <a:cubicBezTo>
                    <a:pt x="417" y="1041"/>
                    <a:pt x="416" y="1041"/>
                    <a:pt x="416" y="1041"/>
                  </a:cubicBezTo>
                  <a:cubicBezTo>
                    <a:pt x="415" y="1041"/>
                    <a:pt x="414" y="1041"/>
                    <a:pt x="413" y="1041"/>
                  </a:cubicBezTo>
                  <a:cubicBezTo>
                    <a:pt x="411" y="1041"/>
                    <a:pt x="413" y="1041"/>
                    <a:pt x="414" y="1041"/>
                  </a:cubicBezTo>
                  <a:cubicBezTo>
                    <a:pt x="414" y="1041"/>
                    <a:pt x="414" y="1041"/>
                    <a:pt x="414" y="1041"/>
                  </a:cubicBezTo>
                  <a:cubicBezTo>
                    <a:pt x="415" y="1041"/>
                    <a:pt x="416" y="1041"/>
                    <a:pt x="417" y="1041"/>
                  </a:cubicBezTo>
                  <a:cubicBezTo>
                    <a:pt x="417" y="1041"/>
                    <a:pt x="416" y="1040"/>
                    <a:pt x="415" y="1040"/>
                  </a:cubicBezTo>
                  <a:cubicBezTo>
                    <a:pt x="416" y="1040"/>
                    <a:pt x="416" y="1040"/>
                    <a:pt x="416" y="1040"/>
                  </a:cubicBezTo>
                  <a:cubicBezTo>
                    <a:pt x="416" y="1040"/>
                    <a:pt x="418" y="1040"/>
                    <a:pt x="418" y="1040"/>
                  </a:cubicBezTo>
                  <a:cubicBezTo>
                    <a:pt x="418" y="1040"/>
                    <a:pt x="418" y="1040"/>
                    <a:pt x="418" y="1040"/>
                  </a:cubicBezTo>
                  <a:cubicBezTo>
                    <a:pt x="418" y="1040"/>
                    <a:pt x="418" y="1040"/>
                    <a:pt x="419" y="1040"/>
                  </a:cubicBezTo>
                  <a:cubicBezTo>
                    <a:pt x="419" y="1040"/>
                    <a:pt x="419" y="1040"/>
                    <a:pt x="419" y="1040"/>
                  </a:cubicBezTo>
                  <a:cubicBezTo>
                    <a:pt x="420" y="1040"/>
                    <a:pt x="420" y="1040"/>
                    <a:pt x="420" y="1040"/>
                  </a:cubicBezTo>
                  <a:cubicBezTo>
                    <a:pt x="421" y="1040"/>
                    <a:pt x="421" y="1040"/>
                    <a:pt x="422" y="1040"/>
                  </a:cubicBezTo>
                  <a:cubicBezTo>
                    <a:pt x="422" y="1040"/>
                    <a:pt x="422" y="1040"/>
                    <a:pt x="422" y="1040"/>
                  </a:cubicBezTo>
                  <a:cubicBezTo>
                    <a:pt x="422" y="1040"/>
                    <a:pt x="422" y="1040"/>
                    <a:pt x="422" y="1040"/>
                  </a:cubicBezTo>
                  <a:cubicBezTo>
                    <a:pt x="421" y="1040"/>
                    <a:pt x="421" y="1040"/>
                    <a:pt x="421" y="1039"/>
                  </a:cubicBezTo>
                  <a:cubicBezTo>
                    <a:pt x="420" y="1040"/>
                    <a:pt x="419" y="1040"/>
                    <a:pt x="419" y="1040"/>
                  </a:cubicBezTo>
                  <a:cubicBezTo>
                    <a:pt x="419" y="1040"/>
                    <a:pt x="419" y="1040"/>
                    <a:pt x="419" y="1040"/>
                  </a:cubicBezTo>
                  <a:cubicBezTo>
                    <a:pt x="419" y="1040"/>
                    <a:pt x="419" y="1040"/>
                    <a:pt x="419" y="1040"/>
                  </a:cubicBezTo>
                  <a:cubicBezTo>
                    <a:pt x="417" y="1040"/>
                    <a:pt x="418" y="1039"/>
                    <a:pt x="416" y="1039"/>
                  </a:cubicBezTo>
                  <a:cubicBezTo>
                    <a:pt x="416" y="1040"/>
                    <a:pt x="416" y="1040"/>
                    <a:pt x="416" y="1040"/>
                  </a:cubicBezTo>
                  <a:cubicBezTo>
                    <a:pt x="416" y="1040"/>
                    <a:pt x="415" y="1040"/>
                    <a:pt x="415" y="1040"/>
                  </a:cubicBezTo>
                  <a:cubicBezTo>
                    <a:pt x="415" y="1040"/>
                    <a:pt x="415" y="1040"/>
                    <a:pt x="415" y="1040"/>
                  </a:cubicBezTo>
                  <a:cubicBezTo>
                    <a:pt x="414" y="1040"/>
                    <a:pt x="414" y="1040"/>
                    <a:pt x="413" y="1040"/>
                  </a:cubicBezTo>
                  <a:cubicBezTo>
                    <a:pt x="416" y="1040"/>
                    <a:pt x="414" y="1040"/>
                    <a:pt x="415" y="1040"/>
                  </a:cubicBezTo>
                  <a:cubicBezTo>
                    <a:pt x="415" y="1040"/>
                    <a:pt x="414" y="1040"/>
                    <a:pt x="414" y="1040"/>
                  </a:cubicBezTo>
                  <a:cubicBezTo>
                    <a:pt x="414" y="1040"/>
                    <a:pt x="413" y="1040"/>
                    <a:pt x="413" y="1040"/>
                  </a:cubicBezTo>
                  <a:cubicBezTo>
                    <a:pt x="407" y="1040"/>
                    <a:pt x="406" y="1041"/>
                    <a:pt x="412" y="1042"/>
                  </a:cubicBezTo>
                  <a:close/>
                  <a:moveTo>
                    <a:pt x="419" y="1037"/>
                  </a:moveTo>
                  <a:cubicBezTo>
                    <a:pt x="418" y="1037"/>
                    <a:pt x="420" y="1037"/>
                    <a:pt x="424" y="1037"/>
                  </a:cubicBezTo>
                  <a:cubicBezTo>
                    <a:pt x="424" y="1037"/>
                    <a:pt x="424" y="1037"/>
                    <a:pt x="424" y="1037"/>
                  </a:cubicBezTo>
                  <a:cubicBezTo>
                    <a:pt x="424" y="1037"/>
                    <a:pt x="425" y="1037"/>
                    <a:pt x="425" y="1037"/>
                  </a:cubicBezTo>
                  <a:cubicBezTo>
                    <a:pt x="425" y="1037"/>
                    <a:pt x="425" y="1037"/>
                    <a:pt x="425" y="1037"/>
                  </a:cubicBezTo>
                  <a:cubicBezTo>
                    <a:pt x="425" y="1037"/>
                    <a:pt x="425" y="1037"/>
                    <a:pt x="425" y="1037"/>
                  </a:cubicBezTo>
                  <a:cubicBezTo>
                    <a:pt x="422" y="1036"/>
                    <a:pt x="424" y="1037"/>
                    <a:pt x="420" y="1037"/>
                  </a:cubicBezTo>
                  <a:cubicBezTo>
                    <a:pt x="420" y="1037"/>
                    <a:pt x="420" y="1037"/>
                    <a:pt x="419" y="1037"/>
                  </a:cubicBezTo>
                  <a:close/>
                  <a:moveTo>
                    <a:pt x="424" y="1037"/>
                  </a:moveTo>
                  <a:cubicBezTo>
                    <a:pt x="424" y="1037"/>
                    <a:pt x="424" y="1037"/>
                    <a:pt x="424" y="1037"/>
                  </a:cubicBezTo>
                  <a:cubicBezTo>
                    <a:pt x="424" y="1037"/>
                    <a:pt x="424" y="1037"/>
                    <a:pt x="424" y="1037"/>
                  </a:cubicBezTo>
                  <a:cubicBezTo>
                    <a:pt x="424" y="1037"/>
                    <a:pt x="424" y="1037"/>
                    <a:pt x="424" y="1037"/>
                  </a:cubicBezTo>
                  <a:close/>
                  <a:moveTo>
                    <a:pt x="388" y="1057"/>
                  </a:moveTo>
                  <a:cubicBezTo>
                    <a:pt x="384" y="1057"/>
                    <a:pt x="383" y="1059"/>
                    <a:pt x="389" y="1059"/>
                  </a:cubicBezTo>
                  <a:cubicBezTo>
                    <a:pt x="389" y="1059"/>
                    <a:pt x="389" y="1059"/>
                    <a:pt x="390" y="1059"/>
                  </a:cubicBezTo>
                  <a:cubicBezTo>
                    <a:pt x="391" y="1058"/>
                    <a:pt x="392" y="1057"/>
                    <a:pt x="388" y="1057"/>
                  </a:cubicBezTo>
                  <a:close/>
                  <a:moveTo>
                    <a:pt x="383" y="1068"/>
                  </a:moveTo>
                  <a:cubicBezTo>
                    <a:pt x="382" y="1068"/>
                    <a:pt x="382" y="1068"/>
                    <a:pt x="381" y="1068"/>
                  </a:cubicBezTo>
                  <a:cubicBezTo>
                    <a:pt x="381" y="1068"/>
                    <a:pt x="381" y="1068"/>
                    <a:pt x="381" y="1068"/>
                  </a:cubicBezTo>
                  <a:cubicBezTo>
                    <a:pt x="381" y="1068"/>
                    <a:pt x="382" y="1068"/>
                    <a:pt x="382" y="1068"/>
                  </a:cubicBezTo>
                  <a:cubicBezTo>
                    <a:pt x="383" y="1068"/>
                    <a:pt x="383" y="1068"/>
                    <a:pt x="383" y="1068"/>
                  </a:cubicBezTo>
                  <a:close/>
                  <a:moveTo>
                    <a:pt x="388" y="1062"/>
                  </a:moveTo>
                  <a:cubicBezTo>
                    <a:pt x="384" y="1062"/>
                    <a:pt x="390" y="1062"/>
                    <a:pt x="388" y="1062"/>
                  </a:cubicBezTo>
                  <a:close/>
                  <a:moveTo>
                    <a:pt x="388" y="1071"/>
                  </a:moveTo>
                  <a:cubicBezTo>
                    <a:pt x="389" y="1071"/>
                    <a:pt x="390" y="1071"/>
                    <a:pt x="390" y="1071"/>
                  </a:cubicBezTo>
                  <a:cubicBezTo>
                    <a:pt x="392" y="1071"/>
                    <a:pt x="387" y="1071"/>
                    <a:pt x="388" y="1071"/>
                  </a:cubicBezTo>
                  <a:close/>
                  <a:moveTo>
                    <a:pt x="383" y="1063"/>
                  </a:moveTo>
                  <a:cubicBezTo>
                    <a:pt x="382" y="1064"/>
                    <a:pt x="383" y="1064"/>
                    <a:pt x="383" y="1065"/>
                  </a:cubicBezTo>
                  <a:cubicBezTo>
                    <a:pt x="388" y="1065"/>
                    <a:pt x="388" y="1063"/>
                    <a:pt x="383" y="1063"/>
                  </a:cubicBezTo>
                  <a:close/>
                  <a:moveTo>
                    <a:pt x="399" y="1056"/>
                  </a:moveTo>
                  <a:cubicBezTo>
                    <a:pt x="399" y="1056"/>
                    <a:pt x="399" y="1056"/>
                    <a:pt x="400" y="1056"/>
                  </a:cubicBezTo>
                  <a:cubicBezTo>
                    <a:pt x="402" y="1056"/>
                    <a:pt x="404" y="1055"/>
                    <a:pt x="400" y="1055"/>
                  </a:cubicBezTo>
                  <a:cubicBezTo>
                    <a:pt x="395" y="1055"/>
                    <a:pt x="394" y="1056"/>
                    <a:pt x="399" y="1056"/>
                  </a:cubicBezTo>
                  <a:close/>
                  <a:moveTo>
                    <a:pt x="384" y="1067"/>
                  </a:moveTo>
                  <a:cubicBezTo>
                    <a:pt x="381" y="1067"/>
                    <a:pt x="381" y="1067"/>
                    <a:pt x="381" y="1067"/>
                  </a:cubicBezTo>
                  <a:cubicBezTo>
                    <a:pt x="384" y="1067"/>
                    <a:pt x="384" y="1067"/>
                    <a:pt x="384" y="1067"/>
                  </a:cubicBezTo>
                  <a:close/>
                  <a:moveTo>
                    <a:pt x="393" y="1052"/>
                  </a:moveTo>
                  <a:cubicBezTo>
                    <a:pt x="392" y="1053"/>
                    <a:pt x="390" y="1053"/>
                    <a:pt x="389" y="1053"/>
                  </a:cubicBezTo>
                  <a:cubicBezTo>
                    <a:pt x="393" y="1053"/>
                    <a:pt x="395" y="1053"/>
                    <a:pt x="393" y="1052"/>
                  </a:cubicBezTo>
                  <a:close/>
                  <a:moveTo>
                    <a:pt x="392" y="1049"/>
                  </a:moveTo>
                  <a:cubicBezTo>
                    <a:pt x="394" y="1050"/>
                    <a:pt x="395" y="1049"/>
                    <a:pt x="396" y="1049"/>
                  </a:cubicBezTo>
                  <a:cubicBezTo>
                    <a:pt x="394" y="1049"/>
                    <a:pt x="393" y="1049"/>
                    <a:pt x="392" y="1049"/>
                  </a:cubicBezTo>
                  <a:close/>
                  <a:moveTo>
                    <a:pt x="398" y="1049"/>
                  </a:moveTo>
                  <a:cubicBezTo>
                    <a:pt x="397" y="1049"/>
                    <a:pt x="395" y="1049"/>
                    <a:pt x="395" y="1049"/>
                  </a:cubicBezTo>
                  <a:cubicBezTo>
                    <a:pt x="397" y="1049"/>
                    <a:pt x="397" y="1049"/>
                    <a:pt x="397" y="1049"/>
                  </a:cubicBezTo>
                  <a:cubicBezTo>
                    <a:pt x="397" y="1049"/>
                    <a:pt x="398" y="1049"/>
                    <a:pt x="398" y="1049"/>
                  </a:cubicBezTo>
                  <a:close/>
                  <a:moveTo>
                    <a:pt x="393" y="1050"/>
                  </a:moveTo>
                  <a:cubicBezTo>
                    <a:pt x="393" y="1050"/>
                    <a:pt x="392" y="1050"/>
                    <a:pt x="390" y="1050"/>
                  </a:cubicBezTo>
                  <a:cubicBezTo>
                    <a:pt x="390" y="1050"/>
                    <a:pt x="393" y="1050"/>
                    <a:pt x="395" y="1050"/>
                  </a:cubicBezTo>
                  <a:cubicBezTo>
                    <a:pt x="395" y="1050"/>
                    <a:pt x="395" y="1050"/>
                    <a:pt x="393" y="1050"/>
                  </a:cubicBezTo>
                  <a:close/>
                  <a:moveTo>
                    <a:pt x="926" y="1060"/>
                  </a:moveTo>
                  <a:cubicBezTo>
                    <a:pt x="926" y="1060"/>
                    <a:pt x="926" y="1060"/>
                    <a:pt x="926" y="1059"/>
                  </a:cubicBezTo>
                  <a:cubicBezTo>
                    <a:pt x="925" y="1060"/>
                    <a:pt x="925" y="1060"/>
                    <a:pt x="925" y="1060"/>
                  </a:cubicBezTo>
                  <a:cubicBezTo>
                    <a:pt x="925" y="1060"/>
                    <a:pt x="925" y="1060"/>
                    <a:pt x="926" y="1060"/>
                  </a:cubicBezTo>
                  <a:close/>
                  <a:moveTo>
                    <a:pt x="926" y="1034"/>
                  </a:moveTo>
                  <a:cubicBezTo>
                    <a:pt x="926" y="1034"/>
                    <a:pt x="926" y="1034"/>
                    <a:pt x="926" y="1034"/>
                  </a:cubicBezTo>
                  <a:cubicBezTo>
                    <a:pt x="926" y="1034"/>
                    <a:pt x="926" y="1034"/>
                    <a:pt x="926" y="1034"/>
                  </a:cubicBezTo>
                  <a:cubicBezTo>
                    <a:pt x="925" y="1034"/>
                    <a:pt x="925" y="1034"/>
                    <a:pt x="925" y="1035"/>
                  </a:cubicBezTo>
                  <a:cubicBezTo>
                    <a:pt x="925" y="1035"/>
                    <a:pt x="925" y="1035"/>
                    <a:pt x="925" y="1035"/>
                  </a:cubicBezTo>
                  <a:cubicBezTo>
                    <a:pt x="926" y="1035"/>
                    <a:pt x="926" y="1035"/>
                    <a:pt x="927" y="1035"/>
                  </a:cubicBezTo>
                  <a:cubicBezTo>
                    <a:pt x="927" y="1035"/>
                    <a:pt x="927" y="1034"/>
                    <a:pt x="926" y="1034"/>
                  </a:cubicBezTo>
                  <a:close/>
                  <a:moveTo>
                    <a:pt x="915" y="1051"/>
                  </a:moveTo>
                  <a:cubicBezTo>
                    <a:pt x="914" y="1051"/>
                    <a:pt x="914" y="1051"/>
                    <a:pt x="914" y="1050"/>
                  </a:cubicBezTo>
                  <a:cubicBezTo>
                    <a:pt x="913" y="1051"/>
                    <a:pt x="913" y="1051"/>
                    <a:pt x="913" y="1052"/>
                  </a:cubicBezTo>
                  <a:cubicBezTo>
                    <a:pt x="913" y="1053"/>
                    <a:pt x="914" y="1054"/>
                    <a:pt x="915" y="1054"/>
                  </a:cubicBezTo>
                  <a:cubicBezTo>
                    <a:pt x="915" y="1054"/>
                    <a:pt x="916" y="1054"/>
                    <a:pt x="916" y="1054"/>
                  </a:cubicBezTo>
                  <a:cubicBezTo>
                    <a:pt x="915" y="1053"/>
                    <a:pt x="916" y="1051"/>
                    <a:pt x="915" y="1051"/>
                  </a:cubicBezTo>
                  <a:close/>
                  <a:moveTo>
                    <a:pt x="911" y="1069"/>
                  </a:moveTo>
                  <a:cubicBezTo>
                    <a:pt x="911" y="1070"/>
                    <a:pt x="911" y="1070"/>
                    <a:pt x="911" y="1071"/>
                  </a:cubicBezTo>
                  <a:cubicBezTo>
                    <a:pt x="911" y="1071"/>
                    <a:pt x="911" y="1071"/>
                    <a:pt x="911" y="1071"/>
                  </a:cubicBezTo>
                  <a:cubicBezTo>
                    <a:pt x="912" y="1071"/>
                    <a:pt x="912" y="1070"/>
                    <a:pt x="911" y="1069"/>
                  </a:cubicBezTo>
                  <a:close/>
                  <a:moveTo>
                    <a:pt x="924" y="1050"/>
                  </a:moveTo>
                  <a:cubicBezTo>
                    <a:pt x="925" y="1050"/>
                    <a:pt x="924" y="1051"/>
                    <a:pt x="925" y="1051"/>
                  </a:cubicBezTo>
                  <a:cubicBezTo>
                    <a:pt x="925" y="1051"/>
                    <a:pt x="925" y="1051"/>
                    <a:pt x="925" y="1050"/>
                  </a:cubicBezTo>
                  <a:cubicBezTo>
                    <a:pt x="925" y="1050"/>
                    <a:pt x="924" y="1050"/>
                    <a:pt x="924" y="1050"/>
                  </a:cubicBezTo>
                  <a:close/>
                  <a:moveTo>
                    <a:pt x="916" y="1057"/>
                  </a:moveTo>
                  <a:cubicBezTo>
                    <a:pt x="917" y="1057"/>
                    <a:pt x="918" y="1057"/>
                    <a:pt x="919" y="1057"/>
                  </a:cubicBezTo>
                  <a:cubicBezTo>
                    <a:pt x="921" y="1057"/>
                    <a:pt x="917" y="1057"/>
                    <a:pt x="916" y="1057"/>
                  </a:cubicBezTo>
                  <a:close/>
                  <a:moveTo>
                    <a:pt x="920" y="1035"/>
                  </a:moveTo>
                  <a:cubicBezTo>
                    <a:pt x="920" y="1035"/>
                    <a:pt x="920" y="1035"/>
                    <a:pt x="920" y="1035"/>
                  </a:cubicBezTo>
                  <a:cubicBezTo>
                    <a:pt x="920" y="1035"/>
                    <a:pt x="919" y="1035"/>
                    <a:pt x="919" y="1035"/>
                  </a:cubicBezTo>
                  <a:cubicBezTo>
                    <a:pt x="920" y="1035"/>
                    <a:pt x="920" y="1035"/>
                    <a:pt x="920" y="1035"/>
                  </a:cubicBezTo>
                  <a:cubicBezTo>
                    <a:pt x="920" y="1036"/>
                    <a:pt x="920" y="1037"/>
                    <a:pt x="920" y="1037"/>
                  </a:cubicBezTo>
                  <a:cubicBezTo>
                    <a:pt x="921" y="1038"/>
                    <a:pt x="923" y="1036"/>
                    <a:pt x="923" y="1035"/>
                  </a:cubicBezTo>
                  <a:cubicBezTo>
                    <a:pt x="923" y="1034"/>
                    <a:pt x="921" y="1034"/>
                    <a:pt x="920" y="1035"/>
                  </a:cubicBezTo>
                  <a:close/>
                  <a:moveTo>
                    <a:pt x="922" y="1053"/>
                  </a:moveTo>
                  <a:cubicBezTo>
                    <a:pt x="922" y="1054"/>
                    <a:pt x="922" y="1054"/>
                    <a:pt x="923" y="1054"/>
                  </a:cubicBezTo>
                  <a:cubicBezTo>
                    <a:pt x="923" y="1053"/>
                    <a:pt x="923" y="1053"/>
                    <a:pt x="922" y="1053"/>
                  </a:cubicBezTo>
                  <a:close/>
                  <a:moveTo>
                    <a:pt x="925" y="1061"/>
                  </a:moveTo>
                  <a:cubicBezTo>
                    <a:pt x="925" y="1060"/>
                    <a:pt x="924" y="1060"/>
                    <a:pt x="924" y="1060"/>
                  </a:cubicBezTo>
                  <a:cubicBezTo>
                    <a:pt x="924" y="1060"/>
                    <a:pt x="924" y="1061"/>
                    <a:pt x="925" y="1061"/>
                  </a:cubicBezTo>
                  <a:close/>
                  <a:moveTo>
                    <a:pt x="923" y="1053"/>
                  </a:moveTo>
                  <a:cubicBezTo>
                    <a:pt x="923" y="1053"/>
                    <a:pt x="923" y="1054"/>
                    <a:pt x="924" y="1054"/>
                  </a:cubicBezTo>
                  <a:cubicBezTo>
                    <a:pt x="924" y="1053"/>
                    <a:pt x="924" y="1053"/>
                    <a:pt x="924" y="1053"/>
                  </a:cubicBezTo>
                  <a:cubicBezTo>
                    <a:pt x="924" y="1053"/>
                    <a:pt x="923" y="1053"/>
                    <a:pt x="923" y="1053"/>
                  </a:cubicBezTo>
                  <a:close/>
                  <a:moveTo>
                    <a:pt x="923" y="1043"/>
                  </a:moveTo>
                  <a:cubicBezTo>
                    <a:pt x="923" y="1043"/>
                    <a:pt x="923" y="1045"/>
                    <a:pt x="923" y="1044"/>
                  </a:cubicBezTo>
                  <a:cubicBezTo>
                    <a:pt x="923" y="1044"/>
                    <a:pt x="924" y="1044"/>
                    <a:pt x="924" y="1043"/>
                  </a:cubicBezTo>
                  <a:cubicBezTo>
                    <a:pt x="924" y="1043"/>
                    <a:pt x="923" y="1043"/>
                    <a:pt x="923" y="1043"/>
                  </a:cubicBezTo>
                  <a:close/>
                  <a:moveTo>
                    <a:pt x="923" y="1040"/>
                  </a:moveTo>
                  <a:cubicBezTo>
                    <a:pt x="922" y="1040"/>
                    <a:pt x="921" y="1040"/>
                    <a:pt x="919" y="1040"/>
                  </a:cubicBezTo>
                  <a:cubicBezTo>
                    <a:pt x="920" y="1040"/>
                    <a:pt x="919" y="1040"/>
                    <a:pt x="919" y="1040"/>
                  </a:cubicBezTo>
                  <a:cubicBezTo>
                    <a:pt x="920" y="1040"/>
                    <a:pt x="922" y="1040"/>
                    <a:pt x="923" y="1040"/>
                  </a:cubicBezTo>
                  <a:close/>
                  <a:moveTo>
                    <a:pt x="904" y="1037"/>
                  </a:moveTo>
                  <a:cubicBezTo>
                    <a:pt x="905" y="1037"/>
                    <a:pt x="905" y="1035"/>
                    <a:pt x="905" y="1035"/>
                  </a:cubicBezTo>
                  <a:cubicBezTo>
                    <a:pt x="904" y="1035"/>
                    <a:pt x="904" y="1035"/>
                    <a:pt x="904" y="1035"/>
                  </a:cubicBezTo>
                  <a:cubicBezTo>
                    <a:pt x="903" y="1036"/>
                    <a:pt x="902" y="1037"/>
                    <a:pt x="903" y="1038"/>
                  </a:cubicBezTo>
                  <a:cubicBezTo>
                    <a:pt x="903" y="1038"/>
                    <a:pt x="904" y="1038"/>
                    <a:pt x="904" y="1037"/>
                  </a:cubicBezTo>
                  <a:close/>
                  <a:moveTo>
                    <a:pt x="906" y="1056"/>
                  </a:moveTo>
                  <a:cubicBezTo>
                    <a:pt x="906" y="1056"/>
                    <a:pt x="907" y="1055"/>
                    <a:pt x="907" y="1055"/>
                  </a:cubicBezTo>
                  <a:cubicBezTo>
                    <a:pt x="906" y="1055"/>
                    <a:pt x="906" y="1056"/>
                    <a:pt x="906" y="1056"/>
                  </a:cubicBezTo>
                  <a:close/>
                  <a:moveTo>
                    <a:pt x="904" y="1046"/>
                  </a:moveTo>
                  <a:cubicBezTo>
                    <a:pt x="905" y="1045"/>
                    <a:pt x="905" y="1043"/>
                    <a:pt x="906" y="1043"/>
                  </a:cubicBezTo>
                  <a:cubicBezTo>
                    <a:pt x="906" y="1042"/>
                    <a:pt x="905" y="1041"/>
                    <a:pt x="906" y="1040"/>
                  </a:cubicBezTo>
                  <a:cubicBezTo>
                    <a:pt x="906" y="1040"/>
                    <a:pt x="906" y="1040"/>
                    <a:pt x="906" y="1040"/>
                  </a:cubicBezTo>
                  <a:cubicBezTo>
                    <a:pt x="906" y="1041"/>
                    <a:pt x="905" y="1041"/>
                    <a:pt x="904" y="1042"/>
                  </a:cubicBezTo>
                  <a:cubicBezTo>
                    <a:pt x="903" y="1043"/>
                    <a:pt x="903" y="1044"/>
                    <a:pt x="903" y="1045"/>
                  </a:cubicBezTo>
                  <a:cubicBezTo>
                    <a:pt x="903" y="1045"/>
                    <a:pt x="903" y="1045"/>
                    <a:pt x="904" y="1046"/>
                  </a:cubicBezTo>
                  <a:close/>
                  <a:moveTo>
                    <a:pt x="1162" y="940"/>
                  </a:moveTo>
                  <a:cubicBezTo>
                    <a:pt x="1162" y="941"/>
                    <a:pt x="1162" y="941"/>
                    <a:pt x="1162" y="941"/>
                  </a:cubicBezTo>
                  <a:cubicBezTo>
                    <a:pt x="1163" y="941"/>
                    <a:pt x="1162" y="939"/>
                    <a:pt x="1162" y="940"/>
                  </a:cubicBezTo>
                  <a:close/>
                  <a:moveTo>
                    <a:pt x="907" y="1053"/>
                  </a:moveTo>
                  <a:cubicBezTo>
                    <a:pt x="907" y="1052"/>
                    <a:pt x="907" y="1051"/>
                    <a:pt x="906" y="1050"/>
                  </a:cubicBezTo>
                  <a:cubicBezTo>
                    <a:pt x="905" y="1050"/>
                    <a:pt x="905" y="1050"/>
                    <a:pt x="904" y="1050"/>
                  </a:cubicBezTo>
                  <a:cubicBezTo>
                    <a:pt x="904" y="1050"/>
                    <a:pt x="904" y="1050"/>
                    <a:pt x="903" y="1051"/>
                  </a:cubicBezTo>
                  <a:cubicBezTo>
                    <a:pt x="902" y="1052"/>
                    <a:pt x="902" y="1052"/>
                    <a:pt x="903" y="1054"/>
                  </a:cubicBezTo>
                  <a:cubicBezTo>
                    <a:pt x="904" y="1054"/>
                    <a:pt x="906" y="1054"/>
                    <a:pt x="907" y="1053"/>
                  </a:cubicBezTo>
                  <a:close/>
                  <a:moveTo>
                    <a:pt x="911" y="1048"/>
                  </a:moveTo>
                  <a:cubicBezTo>
                    <a:pt x="911" y="1049"/>
                    <a:pt x="910" y="1049"/>
                    <a:pt x="911" y="1049"/>
                  </a:cubicBezTo>
                  <a:cubicBezTo>
                    <a:pt x="910" y="1048"/>
                    <a:pt x="910" y="1050"/>
                    <a:pt x="910" y="1050"/>
                  </a:cubicBezTo>
                  <a:cubicBezTo>
                    <a:pt x="911" y="1050"/>
                    <a:pt x="912" y="1049"/>
                    <a:pt x="911" y="1048"/>
                  </a:cubicBezTo>
                  <a:close/>
                  <a:moveTo>
                    <a:pt x="916" y="1035"/>
                  </a:moveTo>
                  <a:cubicBezTo>
                    <a:pt x="913" y="1035"/>
                    <a:pt x="915" y="1036"/>
                    <a:pt x="916" y="1035"/>
                  </a:cubicBezTo>
                  <a:close/>
                  <a:moveTo>
                    <a:pt x="911" y="1049"/>
                  </a:moveTo>
                  <a:cubicBezTo>
                    <a:pt x="911" y="1048"/>
                    <a:pt x="911" y="1048"/>
                    <a:pt x="911" y="1048"/>
                  </a:cubicBezTo>
                  <a:cubicBezTo>
                    <a:pt x="911" y="1048"/>
                    <a:pt x="911" y="1048"/>
                    <a:pt x="911" y="1048"/>
                  </a:cubicBezTo>
                  <a:cubicBezTo>
                    <a:pt x="911" y="1048"/>
                    <a:pt x="911" y="1048"/>
                    <a:pt x="911" y="1049"/>
                  </a:cubicBezTo>
                  <a:close/>
                  <a:moveTo>
                    <a:pt x="914" y="1035"/>
                  </a:moveTo>
                  <a:cubicBezTo>
                    <a:pt x="913" y="1035"/>
                    <a:pt x="913" y="1035"/>
                    <a:pt x="912" y="1035"/>
                  </a:cubicBezTo>
                  <a:cubicBezTo>
                    <a:pt x="912" y="1036"/>
                    <a:pt x="912" y="1036"/>
                    <a:pt x="912" y="1037"/>
                  </a:cubicBezTo>
                  <a:cubicBezTo>
                    <a:pt x="912" y="1037"/>
                    <a:pt x="911" y="1038"/>
                    <a:pt x="912" y="1038"/>
                  </a:cubicBezTo>
                  <a:cubicBezTo>
                    <a:pt x="912" y="1039"/>
                    <a:pt x="912" y="1038"/>
                    <a:pt x="912" y="1039"/>
                  </a:cubicBezTo>
                  <a:cubicBezTo>
                    <a:pt x="913" y="1037"/>
                    <a:pt x="914" y="1036"/>
                    <a:pt x="914" y="1035"/>
                  </a:cubicBezTo>
                  <a:cubicBezTo>
                    <a:pt x="915" y="1034"/>
                    <a:pt x="916" y="1034"/>
                    <a:pt x="915" y="1033"/>
                  </a:cubicBezTo>
                  <a:cubicBezTo>
                    <a:pt x="915" y="1033"/>
                    <a:pt x="915" y="1033"/>
                    <a:pt x="915" y="1033"/>
                  </a:cubicBezTo>
                  <a:cubicBezTo>
                    <a:pt x="915" y="1033"/>
                    <a:pt x="915" y="1033"/>
                    <a:pt x="915" y="1033"/>
                  </a:cubicBezTo>
                  <a:cubicBezTo>
                    <a:pt x="915" y="1032"/>
                    <a:pt x="914" y="1033"/>
                    <a:pt x="914" y="1033"/>
                  </a:cubicBezTo>
                  <a:cubicBezTo>
                    <a:pt x="914" y="1033"/>
                    <a:pt x="915" y="1033"/>
                    <a:pt x="915" y="1033"/>
                  </a:cubicBezTo>
                  <a:cubicBezTo>
                    <a:pt x="914" y="1033"/>
                    <a:pt x="914" y="1034"/>
                    <a:pt x="914" y="1035"/>
                  </a:cubicBezTo>
                  <a:close/>
                  <a:moveTo>
                    <a:pt x="911" y="1044"/>
                  </a:moveTo>
                  <a:cubicBezTo>
                    <a:pt x="911" y="1042"/>
                    <a:pt x="911" y="1041"/>
                    <a:pt x="912" y="1040"/>
                  </a:cubicBezTo>
                  <a:cubicBezTo>
                    <a:pt x="913" y="1040"/>
                    <a:pt x="915" y="1040"/>
                    <a:pt x="916" y="1040"/>
                  </a:cubicBezTo>
                  <a:cubicBezTo>
                    <a:pt x="915" y="1040"/>
                    <a:pt x="913" y="1040"/>
                    <a:pt x="912" y="1040"/>
                  </a:cubicBezTo>
                  <a:cubicBezTo>
                    <a:pt x="912" y="1040"/>
                    <a:pt x="912" y="1039"/>
                    <a:pt x="912" y="1039"/>
                  </a:cubicBezTo>
                  <a:cubicBezTo>
                    <a:pt x="911" y="1039"/>
                    <a:pt x="910" y="1039"/>
                    <a:pt x="910" y="1039"/>
                  </a:cubicBezTo>
                  <a:cubicBezTo>
                    <a:pt x="909" y="1040"/>
                    <a:pt x="909" y="1040"/>
                    <a:pt x="909" y="1040"/>
                  </a:cubicBezTo>
                  <a:cubicBezTo>
                    <a:pt x="909" y="1040"/>
                    <a:pt x="908" y="1040"/>
                    <a:pt x="908" y="1040"/>
                  </a:cubicBezTo>
                  <a:cubicBezTo>
                    <a:pt x="907" y="1040"/>
                    <a:pt x="907" y="1041"/>
                    <a:pt x="907" y="1041"/>
                  </a:cubicBezTo>
                  <a:cubicBezTo>
                    <a:pt x="907" y="1042"/>
                    <a:pt x="907" y="1042"/>
                    <a:pt x="908" y="1042"/>
                  </a:cubicBezTo>
                  <a:cubicBezTo>
                    <a:pt x="908" y="1042"/>
                    <a:pt x="908" y="1042"/>
                    <a:pt x="908" y="1042"/>
                  </a:cubicBezTo>
                  <a:cubicBezTo>
                    <a:pt x="908" y="1043"/>
                    <a:pt x="907" y="1043"/>
                    <a:pt x="907" y="1044"/>
                  </a:cubicBezTo>
                  <a:cubicBezTo>
                    <a:pt x="907" y="1044"/>
                    <a:pt x="907" y="1045"/>
                    <a:pt x="906" y="1046"/>
                  </a:cubicBezTo>
                  <a:cubicBezTo>
                    <a:pt x="906" y="1045"/>
                    <a:pt x="906" y="1045"/>
                    <a:pt x="905" y="1045"/>
                  </a:cubicBezTo>
                  <a:cubicBezTo>
                    <a:pt x="905" y="1046"/>
                    <a:pt x="904" y="1046"/>
                    <a:pt x="905" y="1047"/>
                  </a:cubicBezTo>
                  <a:cubicBezTo>
                    <a:pt x="905" y="1047"/>
                    <a:pt x="905" y="1047"/>
                    <a:pt x="906" y="1047"/>
                  </a:cubicBezTo>
                  <a:cubicBezTo>
                    <a:pt x="906" y="1047"/>
                    <a:pt x="907" y="1047"/>
                    <a:pt x="907" y="1047"/>
                  </a:cubicBezTo>
                  <a:cubicBezTo>
                    <a:pt x="907" y="1047"/>
                    <a:pt x="908" y="1046"/>
                    <a:pt x="909" y="1046"/>
                  </a:cubicBezTo>
                  <a:cubicBezTo>
                    <a:pt x="909" y="1046"/>
                    <a:pt x="909" y="1047"/>
                    <a:pt x="910" y="1046"/>
                  </a:cubicBezTo>
                  <a:cubicBezTo>
                    <a:pt x="909" y="1046"/>
                    <a:pt x="909" y="1045"/>
                    <a:pt x="910" y="1044"/>
                  </a:cubicBezTo>
                  <a:cubicBezTo>
                    <a:pt x="910" y="1044"/>
                    <a:pt x="910" y="1044"/>
                    <a:pt x="911" y="1044"/>
                  </a:cubicBezTo>
                  <a:close/>
                  <a:moveTo>
                    <a:pt x="907" y="1046"/>
                  </a:moveTo>
                  <a:cubicBezTo>
                    <a:pt x="906" y="1046"/>
                    <a:pt x="906" y="1046"/>
                    <a:pt x="906" y="1046"/>
                  </a:cubicBezTo>
                  <a:cubicBezTo>
                    <a:pt x="906" y="1046"/>
                    <a:pt x="906" y="1046"/>
                    <a:pt x="906" y="1046"/>
                  </a:cubicBezTo>
                  <a:cubicBezTo>
                    <a:pt x="907" y="1046"/>
                    <a:pt x="907" y="1046"/>
                    <a:pt x="907" y="1046"/>
                  </a:cubicBezTo>
                  <a:cubicBezTo>
                    <a:pt x="907" y="1046"/>
                    <a:pt x="907" y="1046"/>
                    <a:pt x="907" y="1046"/>
                  </a:cubicBezTo>
                  <a:close/>
                  <a:moveTo>
                    <a:pt x="909" y="1043"/>
                  </a:moveTo>
                  <a:cubicBezTo>
                    <a:pt x="908" y="1043"/>
                    <a:pt x="910" y="1042"/>
                    <a:pt x="910" y="1042"/>
                  </a:cubicBezTo>
                  <a:cubicBezTo>
                    <a:pt x="910" y="1042"/>
                    <a:pt x="910" y="1043"/>
                    <a:pt x="909" y="1043"/>
                  </a:cubicBezTo>
                  <a:close/>
                  <a:moveTo>
                    <a:pt x="1164" y="953"/>
                  </a:moveTo>
                  <a:cubicBezTo>
                    <a:pt x="1163" y="952"/>
                    <a:pt x="1163" y="952"/>
                    <a:pt x="1163" y="953"/>
                  </a:cubicBezTo>
                  <a:cubicBezTo>
                    <a:pt x="1163" y="953"/>
                    <a:pt x="1163" y="953"/>
                    <a:pt x="1164" y="953"/>
                  </a:cubicBezTo>
                  <a:close/>
                  <a:moveTo>
                    <a:pt x="938" y="1032"/>
                  </a:moveTo>
                  <a:cubicBezTo>
                    <a:pt x="938" y="1032"/>
                    <a:pt x="938" y="1033"/>
                    <a:pt x="939" y="1033"/>
                  </a:cubicBezTo>
                  <a:cubicBezTo>
                    <a:pt x="939" y="1032"/>
                    <a:pt x="939" y="1032"/>
                    <a:pt x="938" y="1032"/>
                  </a:cubicBezTo>
                  <a:close/>
                  <a:moveTo>
                    <a:pt x="903" y="1058"/>
                  </a:moveTo>
                  <a:cubicBezTo>
                    <a:pt x="903" y="1057"/>
                    <a:pt x="903" y="1058"/>
                    <a:pt x="903" y="1058"/>
                  </a:cubicBezTo>
                  <a:cubicBezTo>
                    <a:pt x="903" y="1059"/>
                    <a:pt x="903" y="1058"/>
                    <a:pt x="903" y="1058"/>
                  </a:cubicBezTo>
                  <a:close/>
                  <a:moveTo>
                    <a:pt x="936" y="1032"/>
                  </a:moveTo>
                  <a:cubicBezTo>
                    <a:pt x="936" y="1032"/>
                    <a:pt x="936" y="1032"/>
                    <a:pt x="935" y="1032"/>
                  </a:cubicBezTo>
                  <a:cubicBezTo>
                    <a:pt x="936" y="1033"/>
                    <a:pt x="936" y="1032"/>
                    <a:pt x="936" y="1032"/>
                  </a:cubicBezTo>
                  <a:close/>
                  <a:moveTo>
                    <a:pt x="943" y="1033"/>
                  </a:moveTo>
                  <a:cubicBezTo>
                    <a:pt x="943" y="1033"/>
                    <a:pt x="942" y="1034"/>
                    <a:pt x="943" y="1035"/>
                  </a:cubicBezTo>
                  <a:cubicBezTo>
                    <a:pt x="943" y="1034"/>
                    <a:pt x="944" y="1034"/>
                    <a:pt x="943" y="1033"/>
                  </a:cubicBezTo>
                  <a:close/>
                  <a:moveTo>
                    <a:pt x="930" y="1033"/>
                  </a:moveTo>
                  <a:cubicBezTo>
                    <a:pt x="930" y="1033"/>
                    <a:pt x="931" y="1033"/>
                    <a:pt x="931" y="1033"/>
                  </a:cubicBezTo>
                  <a:cubicBezTo>
                    <a:pt x="931" y="1032"/>
                    <a:pt x="931" y="1032"/>
                    <a:pt x="930" y="1033"/>
                  </a:cubicBezTo>
                  <a:close/>
                  <a:moveTo>
                    <a:pt x="932" y="1036"/>
                  </a:moveTo>
                  <a:cubicBezTo>
                    <a:pt x="934" y="1036"/>
                    <a:pt x="933" y="1036"/>
                    <a:pt x="934" y="1036"/>
                  </a:cubicBezTo>
                  <a:cubicBezTo>
                    <a:pt x="935" y="1036"/>
                    <a:pt x="935" y="1036"/>
                    <a:pt x="936" y="1036"/>
                  </a:cubicBezTo>
                  <a:cubicBezTo>
                    <a:pt x="936" y="1036"/>
                    <a:pt x="937" y="1036"/>
                    <a:pt x="938" y="1036"/>
                  </a:cubicBezTo>
                  <a:cubicBezTo>
                    <a:pt x="938" y="1036"/>
                    <a:pt x="938" y="1036"/>
                    <a:pt x="938" y="1036"/>
                  </a:cubicBezTo>
                  <a:cubicBezTo>
                    <a:pt x="938" y="1036"/>
                    <a:pt x="938" y="1036"/>
                    <a:pt x="939" y="1036"/>
                  </a:cubicBezTo>
                  <a:cubicBezTo>
                    <a:pt x="939" y="1036"/>
                    <a:pt x="938" y="1036"/>
                    <a:pt x="938" y="1036"/>
                  </a:cubicBezTo>
                  <a:cubicBezTo>
                    <a:pt x="940" y="1036"/>
                    <a:pt x="941" y="1036"/>
                    <a:pt x="942" y="1036"/>
                  </a:cubicBezTo>
                  <a:cubicBezTo>
                    <a:pt x="942" y="1037"/>
                    <a:pt x="943" y="1039"/>
                    <a:pt x="943" y="1039"/>
                  </a:cubicBezTo>
                  <a:cubicBezTo>
                    <a:pt x="943" y="1038"/>
                    <a:pt x="944" y="1038"/>
                    <a:pt x="944" y="1038"/>
                  </a:cubicBezTo>
                  <a:cubicBezTo>
                    <a:pt x="944" y="1038"/>
                    <a:pt x="944" y="1036"/>
                    <a:pt x="943" y="1036"/>
                  </a:cubicBezTo>
                  <a:cubicBezTo>
                    <a:pt x="944" y="1036"/>
                    <a:pt x="945" y="1036"/>
                    <a:pt x="944" y="1036"/>
                  </a:cubicBezTo>
                  <a:cubicBezTo>
                    <a:pt x="940" y="1035"/>
                    <a:pt x="944" y="1035"/>
                    <a:pt x="940" y="1035"/>
                  </a:cubicBezTo>
                  <a:cubicBezTo>
                    <a:pt x="940" y="1035"/>
                    <a:pt x="940" y="1035"/>
                    <a:pt x="938" y="1034"/>
                  </a:cubicBezTo>
                  <a:cubicBezTo>
                    <a:pt x="938" y="1034"/>
                    <a:pt x="938" y="1034"/>
                    <a:pt x="938" y="1034"/>
                  </a:cubicBezTo>
                  <a:cubicBezTo>
                    <a:pt x="939" y="1034"/>
                    <a:pt x="939" y="1034"/>
                    <a:pt x="939" y="1034"/>
                  </a:cubicBezTo>
                  <a:cubicBezTo>
                    <a:pt x="939" y="1034"/>
                    <a:pt x="939" y="1033"/>
                    <a:pt x="939" y="1033"/>
                  </a:cubicBezTo>
                  <a:cubicBezTo>
                    <a:pt x="939" y="1033"/>
                    <a:pt x="939" y="1033"/>
                    <a:pt x="938" y="1033"/>
                  </a:cubicBezTo>
                  <a:cubicBezTo>
                    <a:pt x="938" y="1033"/>
                    <a:pt x="938" y="1033"/>
                    <a:pt x="938" y="1033"/>
                  </a:cubicBezTo>
                  <a:cubicBezTo>
                    <a:pt x="938" y="1033"/>
                    <a:pt x="937" y="1033"/>
                    <a:pt x="936" y="1033"/>
                  </a:cubicBezTo>
                  <a:cubicBezTo>
                    <a:pt x="937" y="1033"/>
                    <a:pt x="937" y="1033"/>
                    <a:pt x="938" y="1033"/>
                  </a:cubicBezTo>
                  <a:cubicBezTo>
                    <a:pt x="937" y="1033"/>
                    <a:pt x="937" y="1033"/>
                    <a:pt x="937" y="1033"/>
                  </a:cubicBezTo>
                  <a:cubicBezTo>
                    <a:pt x="938" y="1033"/>
                    <a:pt x="938" y="1033"/>
                    <a:pt x="938" y="1033"/>
                  </a:cubicBezTo>
                  <a:cubicBezTo>
                    <a:pt x="938" y="1033"/>
                    <a:pt x="938" y="1033"/>
                    <a:pt x="937" y="1034"/>
                  </a:cubicBezTo>
                  <a:cubicBezTo>
                    <a:pt x="937" y="1034"/>
                    <a:pt x="937" y="1034"/>
                    <a:pt x="937" y="1034"/>
                  </a:cubicBezTo>
                  <a:cubicBezTo>
                    <a:pt x="934" y="1034"/>
                    <a:pt x="938" y="1035"/>
                    <a:pt x="937" y="1035"/>
                  </a:cubicBezTo>
                  <a:cubicBezTo>
                    <a:pt x="936" y="1035"/>
                    <a:pt x="934" y="1035"/>
                    <a:pt x="933" y="1035"/>
                  </a:cubicBezTo>
                  <a:cubicBezTo>
                    <a:pt x="933" y="1035"/>
                    <a:pt x="933" y="1035"/>
                    <a:pt x="933" y="1036"/>
                  </a:cubicBezTo>
                  <a:cubicBezTo>
                    <a:pt x="933" y="1036"/>
                    <a:pt x="933" y="1036"/>
                    <a:pt x="933" y="1036"/>
                  </a:cubicBezTo>
                  <a:cubicBezTo>
                    <a:pt x="933" y="1036"/>
                    <a:pt x="933" y="1036"/>
                    <a:pt x="933" y="1036"/>
                  </a:cubicBezTo>
                  <a:cubicBezTo>
                    <a:pt x="933" y="1036"/>
                    <a:pt x="930" y="1036"/>
                    <a:pt x="930" y="1036"/>
                  </a:cubicBezTo>
                  <a:cubicBezTo>
                    <a:pt x="930" y="1036"/>
                    <a:pt x="931" y="1036"/>
                    <a:pt x="932" y="1036"/>
                  </a:cubicBezTo>
                  <a:close/>
                  <a:moveTo>
                    <a:pt x="943" y="1036"/>
                  </a:moveTo>
                  <a:cubicBezTo>
                    <a:pt x="943" y="1036"/>
                    <a:pt x="942" y="1036"/>
                    <a:pt x="942" y="1036"/>
                  </a:cubicBezTo>
                  <a:cubicBezTo>
                    <a:pt x="942" y="1036"/>
                    <a:pt x="942" y="1036"/>
                    <a:pt x="943" y="1036"/>
                  </a:cubicBezTo>
                  <a:close/>
                  <a:moveTo>
                    <a:pt x="937" y="1034"/>
                  </a:moveTo>
                  <a:cubicBezTo>
                    <a:pt x="937" y="1034"/>
                    <a:pt x="937" y="1034"/>
                    <a:pt x="937" y="1034"/>
                  </a:cubicBezTo>
                  <a:cubicBezTo>
                    <a:pt x="937" y="1034"/>
                    <a:pt x="937" y="1034"/>
                    <a:pt x="937" y="1034"/>
                  </a:cubicBezTo>
                  <a:cubicBezTo>
                    <a:pt x="937" y="1034"/>
                    <a:pt x="937" y="1034"/>
                    <a:pt x="937" y="1034"/>
                  </a:cubicBezTo>
                  <a:close/>
                  <a:moveTo>
                    <a:pt x="930" y="1034"/>
                  </a:moveTo>
                  <a:cubicBezTo>
                    <a:pt x="930" y="1033"/>
                    <a:pt x="930" y="1033"/>
                    <a:pt x="930" y="1033"/>
                  </a:cubicBezTo>
                  <a:cubicBezTo>
                    <a:pt x="930" y="1033"/>
                    <a:pt x="929" y="1033"/>
                    <a:pt x="930" y="1034"/>
                  </a:cubicBezTo>
                  <a:close/>
                  <a:moveTo>
                    <a:pt x="1177" y="1014"/>
                  </a:moveTo>
                  <a:cubicBezTo>
                    <a:pt x="1177" y="1014"/>
                    <a:pt x="1177" y="1014"/>
                    <a:pt x="1177" y="1014"/>
                  </a:cubicBezTo>
                  <a:cubicBezTo>
                    <a:pt x="1176" y="1014"/>
                    <a:pt x="1175" y="1014"/>
                    <a:pt x="1175" y="1014"/>
                  </a:cubicBezTo>
                  <a:cubicBezTo>
                    <a:pt x="1175" y="1014"/>
                    <a:pt x="1175" y="1014"/>
                    <a:pt x="1175" y="1014"/>
                  </a:cubicBezTo>
                  <a:cubicBezTo>
                    <a:pt x="1176" y="1014"/>
                    <a:pt x="1177" y="1014"/>
                    <a:pt x="1177" y="1014"/>
                  </a:cubicBezTo>
                  <a:close/>
                  <a:moveTo>
                    <a:pt x="936" y="1043"/>
                  </a:moveTo>
                  <a:cubicBezTo>
                    <a:pt x="937" y="1043"/>
                    <a:pt x="937" y="1043"/>
                    <a:pt x="936" y="1042"/>
                  </a:cubicBezTo>
                  <a:cubicBezTo>
                    <a:pt x="936" y="1042"/>
                    <a:pt x="935" y="1042"/>
                    <a:pt x="935" y="1043"/>
                  </a:cubicBezTo>
                  <a:cubicBezTo>
                    <a:pt x="936" y="1043"/>
                    <a:pt x="936" y="1043"/>
                    <a:pt x="936" y="1043"/>
                  </a:cubicBezTo>
                  <a:close/>
                  <a:moveTo>
                    <a:pt x="945" y="1036"/>
                  </a:moveTo>
                  <a:cubicBezTo>
                    <a:pt x="945" y="1036"/>
                    <a:pt x="945" y="1036"/>
                    <a:pt x="945" y="1036"/>
                  </a:cubicBezTo>
                  <a:cubicBezTo>
                    <a:pt x="944" y="1036"/>
                    <a:pt x="945" y="1037"/>
                    <a:pt x="945" y="1036"/>
                  </a:cubicBezTo>
                  <a:close/>
                  <a:moveTo>
                    <a:pt x="936" y="1041"/>
                  </a:moveTo>
                  <a:cubicBezTo>
                    <a:pt x="935" y="1041"/>
                    <a:pt x="934" y="1041"/>
                    <a:pt x="933" y="1041"/>
                  </a:cubicBezTo>
                  <a:cubicBezTo>
                    <a:pt x="934" y="1041"/>
                    <a:pt x="933" y="1041"/>
                    <a:pt x="933" y="1041"/>
                  </a:cubicBezTo>
                  <a:cubicBezTo>
                    <a:pt x="934" y="1041"/>
                    <a:pt x="934" y="1041"/>
                    <a:pt x="936" y="1041"/>
                  </a:cubicBezTo>
                  <a:close/>
                  <a:moveTo>
                    <a:pt x="938" y="1044"/>
                  </a:moveTo>
                  <a:cubicBezTo>
                    <a:pt x="937" y="1044"/>
                    <a:pt x="938" y="1044"/>
                    <a:pt x="938" y="1045"/>
                  </a:cubicBezTo>
                  <a:cubicBezTo>
                    <a:pt x="938" y="1044"/>
                    <a:pt x="938" y="1044"/>
                    <a:pt x="938" y="1044"/>
                  </a:cubicBezTo>
                  <a:cubicBezTo>
                    <a:pt x="938" y="1044"/>
                    <a:pt x="938" y="1044"/>
                    <a:pt x="938" y="1044"/>
                  </a:cubicBezTo>
                  <a:close/>
                  <a:moveTo>
                    <a:pt x="1167" y="911"/>
                  </a:moveTo>
                  <a:cubicBezTo>
                    <a:pt x="1167" y="911"/>
                    <a:pt x="1167" y="911"/>
                    <a:pt x="1166" y="911"/>
                  </a:cubicBezTo>
                  <a:cubicBezTo>
                    <a:pt x="1166" y="910"/>
                    <a:pt x="1165" y="911"/>
                    <a:pt x="1165" y="912"/>
                  </a:cubicBezTo>
                  <a:cubicBezTo>
                    <a:pt x="1166" y="912"/>
                    <a:pt x="1167" y="912"/>
                    <a:pt x="1167" y="911"/>
                  </a:cubicBezTo>
                  <a:close/>
                  <a:moveTo>
                    <a:pt x="925" y="1084"/>
                  </a:moveTo>
                  <a:cubicBezTo>
                    <a:pt x="926" y="1084"/>
                    <a:pt x="926" y="1084"/>
                    <a:pt x="926" y="1083"/>
                  </a:cubicBezTo>
                  <a:cubicBezTo>
                    <a:pt x="926" y="1082"/>
                    <a:pt x="925" y="1083"/>
                    <a:pt x="925" y="1084"/>
                  </a:cubicBezTo>
                  <a:close/>
                  <a:moveTo>
                    <a:pt x="919" y="1081"/>
                  </a:moveTo>
                  <a:cubicBezTo>
                    <a:pt x="918" y="1081"/>
                    <a:pt x="917" y="1082"/>
                    <a:pt x="917" y="1083"/>
                  </a:cubicBezTo>
                  <a:cubicBezTo>
                    <a:pt x="918" y="1083"/>
                    <a:pt x="919" y="1083"/>
                    <a:pt x="919" y="1083"/>
                  </a:cubicBezTo>
                  <a:cubicBezTo>
                    <a:pt x="920" y="1082"/>
                    <a:pt x="920" y="1081"/>
                    <a:pt x="919" y="1081"/>
                  </a:cubicBezTo>
                  <a:cubicBezTo>
                    <a:pt x="919" y="1080"/>
                    <a:pt x="919" y="1081"/>
                    <a:pt x="919" y="1081"/>
                  </a:cubicBezTo>
                  <a:close/>
                  <a:moveTo>
                    <a:pt x="921" y="1076"/>
                  </a:moveTo>
                  <a:cubicBezTo>
                    <a:pt x="921" y="1077"/>
                    <a:pt x="922" y="1076"/>
                    <a:pt x="923" y="1075"/>
                  </a:cubicBezTo>
                  <a:cubicBezTo>
                    <a:pt x="922" y="1075"/>
                    <a:pt x="922" y="1075"/>
                    <a:pt x="921" y="1075"/>
                  </a:cubicBezTo>
                  <a:cubicBezTo>
                    <a:pt x="921" y="1075"/>
                    <a:pt x="920" y="1076"/>
                    <a:pt x="921" y="1076"/>
                  </a:cubicBezTo>
                  <a:close/>
                  <a:moveTo>
                    <a:pt x="919" y="1054"/>
                  </a:moveTo>
                  <a:cubicBezTo>
                    <a:pt x="920" y="1054"/>
                    <a:pt x="920" y="1053"/>
                    <a:pt x="920" y="1053"/>
                  </a:cubicBezTo>
                  <a:cubicBezTo>
                    <a:pt x="919" y="1053"/>
                    <a:pt x="919" y="1053"/>
                    <a:pt x="919" y="1054"/>
                  </a:cubicBezTo>
                  <a:close/>
                  <a:moveTo>
                    <a:pt x="919" y="1045"/>
                  </a:moveTo>
                  <a:cubicBezTo>
                    <a:pt x="919" y="1044"/>
                    <a:pt x="919" y="1044"/>
                    <a:pt x="920" y="1044"/>
                  </a:cubicBezTo>
                  <a:cubicBezTo>
                    <a:pt x="920" y="1043"/>
                    <a:pt x="918" y="1043"/>
                    <a:pt x="918" y="1043"/>
                  </a:cubicBezTo>
                  <a:cubicBezTo>
                    <a:pt x="917" y="1044"/>
                    <a:pt x="918" y="1044"/>
                    <a:pt x="919" y="1045"/>
                  </a:cubicBezTo>
                  <a:close/>
                  <a:moveTo>
                    <a:pt x="927" y="1057"/>
                  </a:moveTo>
                  <a:cubicBezTo>
                    <a:pt x="927" y="1056"/>
                    <a:pt x="927" y="1056"/>
                    <a:pt x="927" y="1057"/>
                  </a:cubicBezTo>
                  <a:cubicBezTo>
                    <a:pt x="927" y="1057"/>
                    <a:pt x="928" y="1057"/>
                    <a:pt x="927" y="1057"/>
                  </a:cubicBezTo>
                  <a:close/>
                  <a:moveTo>
                    <a:pt x="1164" y="911"/>
                  </a:moveTo>
                  <a:cubicBezTo>
                    <a:pt x="1164" y="911"/>
                    <a:pt x="1164" y="911"/>
                    <a:pt x="1164" y="911"/>
                  </a:cubicBezTo>
                  <a:cubicBezTo>
                    <a:pt x="1163" y="911"/>
                    <a:pt x="1163" y="911"/>
                    <a:pt x="1163" y="911"/>
                  </a:cubicBezTo>
                  <a:cubicBezTo>
                    <a:pt x="1163" y="911"/>
                    <a:pt x="1163" y="911"/>
                    <a:pt x="1164" y="911"/>
                  </a:cubicBezTo>
                  <a:cubicBezTo>
                    <a:pt x="1164" y="911"/>
                    <a:pt x="1164" y="911"/>
                    <a:pt x="1164" y="911"/>
                  </a:cubicBezTo>
                  <a:close/>
                  <a:moveTo>
                    <a:pt x="928" y="1081"/>
                  </a:moveTo>
                  <a:cubicBezTo>
                    <a:pt x="928" y="1081"/>
                    <a:pt x="928" y="1081"/>
                    <a:pt x="929" y="1080"/>
                  </a:cubicBezTo>
                  <a:cubicBezTo>
                    <a:pt x="928" y="1080"/>
                    <a:pt x="927" y="1081"/>
                    <a:pt x="928" y="1081"/>
                  </a:cubicBezTo>
                  <a:close/>
                  <a:moveTo>
                    <a:pt x="928" y="1069"/>
                  </a:moveTo>
                  <a:cubicBezTo>
                    <a:pt x="927" y="1069"/>
                    <a:pt x="927" y="1070"/>
                    <a:pt x="927" y="1070"/>
                  </a:cubicBezTo>
                  <a:cubicBezTo>
                    <a:pt x="926" y="1069"/>
                    <a:pt x="925" y="1070"/>
                    <a:pt x="925" y="1070"/>
                  </a:cubicBezTo>
                  <a:cubicBezTo>
                    <a:pt x="925" y="1070"/>
                    <a:pt x="924" y="1070"/>
                    <a:pt x="924" y="1070"/>
                  </a:cubicBezTo>
                  <a:cubicBezTo>
                    <a:pt x="924" y="1070"/>
                    <a:pt x="923" y="1071"/>
                    <a:pt x="923" y="1071"/>
                  </a:cubicBezTo>
                  <a:cubicBezTo>
                    <a:pt x="923" y="1071"/>
                    <a:pt x="923" y="1071"/>
                    <a:pt x="922" y="1071"/>
                  </a:cubicBezTo>
                  <a:cubicBezTo>
                    <a:pt x="922" y="1071"/>
                    <a:pt x="922" y="1072"/>
                    <a:pt x="922" y="1072"/>
                  </a:cubicBezTo>
                  <a:cubicBezTo>
                    <a:pt x="921" y="1072"/>
                    <a:pt x="921" y="1072"/>
                    <a:pt x="921" y="1072"/>
                  </a:cubicBezTo>
                  <a:cubicBezTo>
                    <a:pt x="921" y="1072"/>
                    <a:pt x="920" y="1072"/>
                    <a:pt x="920" y="1073"/>
                  </a:cubicBezTo>
                  <a:cubicBezTo>
                    <a:pt x="920" y="1073"/>
                    <a:pt x="920" y="1073"/>
                    <a:pt x="921" y="1074"/>
                  </a:cubicBezTo>
                  <a:cubicBezTo>
                    <a:pt x="922" y="1073"/>
                    <a:pt x="924" y="1072"/>
                    <a:pt x="925" y="1072"/>
                  </a:cubicBezTo>
                  <a:cubicBezTo>
                    <a:pt x="926" y="1071"/>
                    <a:pt x="926" y="1071"/>
                    <a:pt x="927" y="1070"/>
                  </a:cubicBezTo>
                  <a:cubicBezTo>
                    <a:pt x="927" y="1070"/>
                    <a:pt x="927" y="1070"/>
                    <a:pt x="927" y="1070"/>
                  </a:cubicBezTo>
                  <a:cubicBezTo>
                    <a:pt x="927" y="1070"/>
                    <a:pt x="928" y="1070"/>
                    <a:pt x="928" y="1069"/>
                  </a:cubicBezTo>
                  <a:close/>
                  <a:moveTo>
                    <a:pt x="921" y="1061"/>
                  </a:moveTo>
                  <a:cubicBezTo>
                    <a:pt x="922" y="1061"/>
                    <a:pt x="922" y="1060"/>
                    <a:pt x="922" y="1060"/>
                  </a:cubicBezTo>
                  <a:cubicBezTo>
                    <a:pt x="921" y="1060"/>
                    <a:pt x="921" y="1060"/>
                    <a:pt x="921" y="1061"/>
                  </a:cubicBezTo>
                  <a:close/>
                  <a:moveTo>
                    <a:pt x="882" y="1036"/>
                  </a:moveTo>
                  <a:cubicBezTo>
                    <a:pt x="883" y="1037"/>
                    <a:pt x="884" y="1035"/>
                    <a:pt x="883" y="1035"/>
                  </a:cubicBezTo>
                  <a:cubicBezTo>
                    <a:pt x="883" y="1036"/>
                    <a:pt x="882" y="1036"/>
                    <a:pt x="882" y="1036"/>
                  </a:cubicBezTo>
                  <a:close/>
                  <a:moveTo>
                    <a:pt x="872" y="1052"/>
                  </a:moveTo>
                  <a:cubicBezTo>
                    <a:pt x="872" y="1052"/>
                    <a:pt x="872" y="1053"/>
                    <a:pt x="872" y="1053"/>
                  </a:cubicBezTo>
                  <a:cubicBezTo>
                    <a:pt x="872" y="1053"/>
                    <a:pt x="873" y="1052"/>
                    <a:pt x="872" y="1052"/>
                  </a:cubicBezTo>
                  <a:close/>
                  <a:moveTo>
                    <a:pt x="904" y="1059"/>
                  </a:moveTo>
                  <a:cubicBezTo>
                    <a:pt x="904" y="1059"/>
                    <a:pt x="903" y="1060"/>
                    <a:pt x="903" y="1060"/>
                  </a:cubicBezTo>
                  <a:cubicBezTo>
                    <a:pt x="904" y="1061"/>
                    <a:pt x="905" y="1060"/>
                    <a:pt x="904" y="1059"/>
                  </a:cubicBezTo>
                  <a:close/>
                  <a:moveTo>
                    <a:pt x="872" y="1053"/>
                  </a:moveTo>
                  <a:cubicBezTo>
                    <a:pt x="872" y="1053"/>
                    <a:pt x="871" y="1053"/>
                    <a:pt x="871" y="1053"/>
                  </a:cubicBezTo>
                  <a:cubicBezTo>
                    <a:pt x="872" y="1053"/>
                    <a:pt x="872" y="1053"/>
                    <a:pt x="873" y="1053"/>
                  </a:cubicBezTo>
                  <a:cubicBezTo>
                    <a:pt x="873" y="1053"/>
                    <a:pt x="873" y="1053"/>
                    <a:pt x="874" y="1053"/>
                  </a:cubicBezTo>
                  <a:cubicBezTo>
                    <a:pt x="873" y="1053"/>
                    <a:pt x="873" y="1053"/>
                    <a:pt x="872" y="1053"/>
                  </a:cubicBezTo>
                  <a:close/>
                  <a:moveTo>
                    <a:pt x="872" y="1057"/>
                  </a:moveTo>
                  <a:cubicBezTo>
                    <a:pt x="872" y="1057"/>
                    <a:pt x="872" y="1057"/>
                    <a:pt x="872" y="1057"/>
                  </a:cubicBezTo>
                  <a:cubicBezTo>
                    <a:pt x="872" y="1057"/>
                    <a:pt x="872" y="1058"/>
                    <a:pt x="872" y="1058"/>
                  </a:cubicBezTo>
                  <a:cubicBezTo>
                    <a:pt x="872" y="1058"/>
                    <a:pt x="872" y="1057"/>
                    <a:pt x="872" y="1057"/>
                  </a:cubicBezTo>
                  <a:cubicBezTo>
                    <a:pt x="872" y="1057"/>
                    <a:pt x="872" y="1057"/>
                    <a:pt x="872" y="1057"/>
                  </a:cubicBezTo>
                  <a:close/>
                  <a:moveTo>
                    <a:pt x="874" y="1056"/>
                  </a:moveTo>
                  <a:cubicBezTo>
                    <a:pt x="874" y="1056"/>
                    <a:pt x="873" y="1057"/>
                    <a:pt x="873" y="1057"/>
                  </a:cubicBezTo>
                  <a:cubicBezTo>
                    <a:pt x="874" y="1058"/>
                    <a:pt x="873" y="1059"/>
                    <a:pt x="873" y="1059"/>
                  </a:cubicBezTo>
                  <a:cubicBezTo>
                    <a:pt x="874" y="1059"/>
                    <a:pt x="874" y="1059"/>
                    <a:pt x="875" y="1058"/>
                  </a:cubicBezTo>
                  <a:cubicBezTo>
                    <a:pt x="874" y="1057"/>
                    <a:pt x="874" y="1057"/>
                    <a:pt x="874" y="1056"/>
                  </a:cubicBezTo>
                  <a:close/>
                  <a:moveTo>
                    <a:pt x="876" y="1041"/>
                  </a:moveTo>
                  <a:cubicBezTo>
                    <a:pt x="876" y="1041"/>
                    <a:pt x="875" y="1042"/>
                    <a:pt x="876" y="1043"/>
                  </a:cubicBezTo>
                  <a:cubicBezTo>
                    <a:pt x="876" y="1043"/>
                    <a:pt x="876" y="1044"/>
                    <a:pt x="876" y="1044"/>
                  </a:cubicBezTo>
                  <a:cubicBezTo>
                    <a:pt x="876" y="1044"/>
                    <a:pt x="876" y="1044"/>
                    <a:pt x="876" y="1044"/>
                  </a:cubicBezTo>
                  <a:cubicBezTo>
                    <a:pt x="877" y="1044"/>
                    <a:pt x="877" y="1043"/>
                    <a:pt x="877" y="1043"/>
                  </a:cubicBezTo>
                  <a:cubicBezTo>
                    <a:pt x="877" y="1042"/>
                    <a:pt x="877" y="1041"/>
                    <a:pt x="876" y="1041"/>
                  </a:cubicBezTo>
                  <a:close/>
                  <a:moveTo>
                    <a:pt x="874" y="1054"/>
                  </a:moveTo>
                  <a:cubicBezTo>
                    <a:pt x="875" y="1054"/>
                    <a:pt x="875" y="1054"/>
                    <a:pt x="876" y="1054"/>
                  </a:cubicBezTo>
                  <a:cubicBezTo>
                    <a:pt x="876" y="1054"/>
                    <a:pt x="876" y="1054"/>
                    <a:pt x="876" y="1053"/>
                  </a:cubicBezTo>
                  <a:cubicBezTo>
                    <a:pt x="876" y="1053"/>
                    <a:pt x="875" y="1053"/>
                    <a:pt x="875" y="1053"/>
                  </a:cubicBezTo>
                  <a:cubicBezTo>
                    <a:pt x="875" y="1053"/>
                    <a:pt x="874" y="1053"/>
                    <a:pt x="874" y="1054"/>
                  </a:cubicBezTo>
                  <a:close/>
                  <a:moveTo>
                    <a:pt x="871" y="1032"/>
                  </a:moveTo>
                  <a:cubicBezTo>
                    <a:pt x="870" y="1033"/>
                    <a:pt x="869" y="1035"/>
                    <a:pt x="871" y="1035"/>
                  </a:cubicBezTo>
                  <a:cubicBezTo>
                    <a:pt x="872" y="1034"/>
                    <a:pt x="872" y="1033"/>
                    <a:pt x="871" y="1032"/>
                  </a:cubicBezTo>
                  <a:close/>
                  <a:moveTo>
                    <a:pt x="877" y="1042"/>
                  </a:moveTo>
                  <a:cubicBezTo>
                    <a:pt x="877" y="1042"/>
                    <a:pt x="878" y="1042"/>
                    <a:pt x="878" y="1042"/>
                  </a:cubicBezTo>
                  <a:cubicBezTo>
                    <a:pt x="878" y="1042"/>
                    <a:pt x="878" y="1042"/>
                    <a:pt x="878" y="1041"/>
                  </a:cubicBezTo>
                  <a:cubicBezTo>
                    <a:pt x="878" y="1041"/>
                    <a:pt x="878" y="1041"/>
                    <a:pt x="877" y="1041"/>
                  </a:cubicBezTo>
                  <a:cubicBezTo>
                    <a:pt x="877" y="1041"/>
                    <a:pt x="877" y="1042"/>
                    <a:pt x="877" y="1042"/>
                  </a:cubicBezTo>
                  <a:close/>
                  <a:moveTo>
                    <a:pt x="875" y="1046"/>
                  </a:moveTo>
                  <a:cubicBezTo>
                    <a:pt x="875" y="1046"/>
                    <a:pt x="875" y="1046"/>
                    <a:pt x="875" y="1046"/>
                  </a:cubicBezTo>
                  <a:cubicBezTo>
                    <a:pt x="875" y="1046"/>
                    <a:pt x="875" y="1047"/>
                    <a:pt x="875" y="1047"/>
                  </a:cubicBezTo>
                  <a:cubicBezTo>
                    <a:pt x="875" y="1047"/>
                    <a:pt x="875" y="1047"/>
                    <a:pt x="875" y="1047"/>
                  </a:cubicBezTo>
                  <a:cubicBezTo>
                    <a:pt x="875" y="1047"/>
                    <a:pt x="875" y="1047"/>
                    <a:pt x="875" y="1046"/>
                  </a:cubicBezTo>
                  <a:close/>
                  <a:moveTo>
                    <a:pt x="874" y="1047"/>
                  </a:moveTo>
                  <a:cubicBezTo>
                    <a:pt x="874" y="1047"/>
                    <a:pt x="874" y="1047"/>
                    <a:pt x="874" y="1048"/>
                  </a:cubicBezTo>
                  <a:cubicBezTo>
                    <a:pt x="874" y="1048"/>
                    <a:pt x="874" y="1048"/>
                    <a:pt x="874" y="1048"/>
                  </a:cubicBezTo>
                  <a:cubicBezTo>
                    <a:pt x="875" y="1047"/>
                    <a:pt x="875" y="1047"/>
                    <a:pt x="875" y="1047"/>
                  </a:cubicBezTo>
                  <a:cubicBezTo>
                    <a:pt x="874" y="1047"/>
                    <a:pt x="874" y="1047"/>
                    <a:pt x="874" y="1047"/>
                  </a:cubicBezTo>
                  <a:close/>
                  <a:moveTo>
                    <a:pt x="862" y="1043"/>
                  </a:moveTo>
                  <a:cubicBezTo>
                    <a:pt x="861" y="1044"/>
                    <a:pt x="861" y="1044"/>
                    <a:pt x="861" y="1044"/>
                  </a:cubicBezTo>
                  <a:cubicBezTo>
                    <a:pt x="862" y="1044"/>
                    <a:pt x="862" y="1043"/>
                    <a:pt x="862" y="1043"/>
                  </a:cubicBezTo>
                  <a:close/>
                  <a:moveTo>
                    <a:pt x="865" y="1038"/>
                  </a:moveTo>
                  <a:cubicBezTo>
                    <a:pt x="865" y="1038"/>
                    <a:pt x="865" y="1038"/>
                    <a:pt x="865" y="1038"/>
                  </a:cubicBezTo>
                  <a:cubicBezTo>
                    <a:pt x="865" y="1038"/>
                    <a:pt x="865" y="1038"/>
                    <a:pt x="865" y="1038"/>
                  </a:cubicBezTo>
                  <a:cubicBezTo>
                    <a:pt x="865" y="1038"/>
                    <a:pt x="865" y="1038"/>
                    <a:pt x="865" y="1038"/>
                  </a:cubicBezTo>
                  <a:cubicBezTo>
                    <a:pt x="865" y="1038"/>
                    <a:pt x="865" y="1038"/>
                    <a:pt x="865" y="1038"/>
                  </a:cubicBezTo>
                  <a:close/>
                  <a:moveTo>
                    <a:pt x="864" y="1060"/>
                  </a:moveTo>
                  <a:cubicBezTo>
                    <a:pt x="865" y="1060"/>
                    <a:pt x="865" y="1060"/>
                    <a:pt x="866" y="1060"/>
                  </a:cubicBezTo>
                  <a:cubicBezTo>
                    <a:pt x="869" y="1060"/>
                    <a:pt x="865" y="1059"/>
                    <a:pt x="864" y="1060"/>
                  </a:cubicBezTo>
                  <a:close/>
                  <a:moveTo>
                    <a:pt x="882" y="1033"/>
                  </a:moveTo>
                  <a:cubicBezTo>
                    <a:pt x="883" y="1032"/>
                    <a:pt x="883" y="1032"/>
                    <a:pt x="883" y="1032"/>
                  </a:cubicBezTo>
                  <a:cubicBezTo>
                    <a:pt x="882" y="1031"/>
                    <a:pt x="881" y="1033"/>
                    <a:pt x="882" y="1033"/>
                  </a:cubicBezTo>
                  <a:close/>
                  <a:moveTo>
                    <a:pt x="863" y="1049"/>
                  </a:moveTo>
                  <a:cubicBezTo>
                    <a:pt x="863" y="1050"/>
                    <a:pt x="863" y="1050"/>
                    <a:pt x="863" y="1050"/>
                  </a:cubicBezTo>
                  <a:cubicBezTo>
                    <a:pt x="863" y="1051"/>
                    <a:pt x="863" y="1050"/>
                    <a:pt x="863" y="1049"/>
                  </a:cubicBezTo>
                  <a:close/>
                  <a:moveTo>
                    <a:pt x="870" y="1058"/>
                  </a:moveTo>
                  <a:cubicBezTo>
                    <a:pt x="870" y="1059"/>
                    <a:pt x="870" y="1059"/>
                    <a:pt x="870" y="1059"/>
                  </a:cubicBezTo>
                  <a:cubicBezTo>
                    <a:pt x="870" y="1059"/>
                    <a:pt x="871" y="1058"/>
                    <a:pt x="870" y="1058"/>
                  </a:cubicBezTo>
                  <a:close/>
                  <a:moveTo>
                    <a:pt x="866" y="1044"/>
                  </a:moveTo>
                  <a:cubicBezTo>
                    <a:pt x="866" y="1044"/>
                    <a:pt x="866" y="1044"/>
                    <a:pt x="866" y="1044"/>
                  </a:cubicBezTo>
                  <a:cubicBezTo>
                    <a:pt x="865" y="1044"/>
                    <a:pt x="865" y="1044"/>
                    <a:pt x="865" y="1044"/>
                  </a:cubicBezTo>
                  <a:cubicBezTo>
                    <a:pt x="865" y="1044"/>
                    <a:pt x="866" y="1044"/>
                    <a:pt x="866" y="1044"/>
                  </a:cubicBezTo>
                  <a:cubicBezTo>
                    <a:pt x="866" y="1044"/>
                    <a:pt x="866" y="1044"/>
                    <a:pt x="866" y="1044"/>
                  </a:cubicBezTo>
                  <a:close/>
                  <a:moveTo>
                    <a:pt x="868" y="1033"/>
                  </a:moveTo>
                  <a:cubicBezTo>
                    <a:pt x="868" y="1033"/>
                    <a:pt x="868" y="1033"/>
                    <a:pt x="868" y="1033"/>
                  </a:cubicBezTo>
                  <a:cubicBezTo>
                    <a:pt x="868" y="1033"/>
                    <a:pt x="868" y="1033"/>
                    <a:pt x="868" y="1033"/>
                  </a:cubicBezTo>
                  <a:cubicBezTo>
                    <a:pt x="868" y="1033"/>
                    <a:pt x="868" y="1033"/>
                    <a:pt x="868" y="1034"/>
                  </a:cubicBezTo>
                  <a:cubicBezTo>
                    <a:pt x="868" y="1033"/>
                    <a:pt x="868" y="1033"/>
                    <a:pt x="868" y="1033"/>
                  </a:cubicBezTo>
                  <a:close/>
                  <a:moveTo>
                    <a:pt x="869" y="1057"/>
                  </a:moveTo>
                  <a:cubicBezTo>
                    <a:pt x="869" y="1057"/>
                    <a:pt x="869" y="1057"/>
                    <a:pt x="870" y="1056"/>
                  </a:cubicBezTo>
                  <a:cubicBezTo>
                    <a:pt x="869" y="1056"/>
                    <a:pt x="869" y="1057"/>
                    <a:pt x="869" y="1057"/>
                  </a:cubicBezTo>
                  <a:close/>
                  <a:moveTo>
                    <a:pt x="866" y="1041"/>
                  </a:moveTo>
                  <a:cubicBezTo>
                    <a:pt x="867" y="1041"/>
                    <a:pt x="867" y="1041"/>
                    <a:pt x="867" y="1041"/>
                  </a:cubicBezTo>
                  <a:cubicBezTo>
                    <a:pt x="867" y="1041"/>
                    <a:pt x="868" y="1040"/>
                    <a:pt x="867" y="1040"/>
                  </a:cubicBezTo>
                  <a:cubicBezTo>
                    <a:pt x="867" y="1040"/>
                    <a:pt x="866" y="1041"/>
                    <a:pt x="866" y="1041"/>
                  </a:cubicBezTo>
                  <a:close/>
                  <a:moveTo>
                    <a:pt x="867" y="1034"/>
                  </a:moveTo>
                  <a:cubicBezTo>
                    <a:pt x="866" y="1034"/>
                    <a:pt x="866" y="1035"/>
                    <a:pt x="866" y="1035"/>
                  </a:cubicBezTo>
                  <a:cubicBezTo>
                    <a:pt x="866" y="1035"/>
                    <a:pt x="866" y="1035"/>
                    <a:pt x="867" y="1035"/>
                  </a:cubicBezTo>
                  <a:cubicBezTo>
                    <a:pt x="867" y="1035"/>
                    <a:pt x="867" y="1034"/>
                    <a:pt x="867" y="1034"/>
                  </a:cubicBezTo>
                  <a:close/>
                  <a:moveTo>
                    <a:pt x="868" y="1039"/>
                  </a:moveTo>
                  <a:cubicBezTo>
                    <a:pt x="868" y="1039"/>
                    <a:pt x="868" y="1039"/>
                    <a:pt x="868" y="1039"/>
                  </a:cubicBezTo>
                  <a:cubicBezTo>
                    <a:pt x="868" y="1039"/>
                    <a:pt x="869" y="1039"/>
                    <a:pt x="869" y="1039"/>
                  </a:cubicBezTo>
                  <a:cubicBezTo>
                    <a:pt x="868" y="1039"/>
                    <a:pt x="868" y="1039"/>
                    <a:pt x="868" y="1039"/>
                  </a:cubicBezTo>
                  <a:cubicBezTo>
                    <a:pt x="868" y="1039"/>
                    <a:pt x="868" y="1039"/>
                    <a:pt x="868" y="1039"/>
                  </a:cubicBezTo>
                  <a:close/>
                  <a:moveTo>
                    <a:pt x="873" y="1048"/>
                  </a:moveTo>
                  <a:cubicBezTo>
                    <a:pt x="873" y="1049"/>
                    <a:pt x="873" y="1049"/>
                    <a:pt x="873" y="1050"/>
                  </a:cubicBezTo>
                  <a:cubicBezTo>
                    <a:pt x="873" y="1050"/>
                    <a:pt x="873" y="1050"/>
                    <a:pt x="873" y="1050"/>
                  </a:cubicBezTo>
                  <a:cubicBezTo>
                    <a:pt x="874" y="1049"/>
                    <a:pt x="874" y="1049"/>
                    <a:pt x="873" y="1048"/>
                  </a:cubicBezTo>
                  <a:close/>
                  <a:moveTo>
                    <a:pt x="891" y="1055"/>
                  </a:moveTo>
                  <a:cubicBezTo>
                    <a:pt x="890" y="1056"/>
                    <a:pt x="890" y="1056"/>
                    <a:pt x="889" y="1057"/>
                  </a:cubicBezTo>
                  <a:cubicBezTo>
                    <a:pt x="890" y="1057"/>
                    <a:pt x="891" y="1056"/>
                    <a:pt x="891" y="1057"/>
                  </a:cubicBezTo>
                  <a:cubicBezTo>
                    <a:pt x="892" y="1057"/>
                    <a:pt x="892" y="1056"/>
                    <a:pt x="892" y="1056"/>
                  </a:cubicBezTo>
                  <a:cubicBezTo>
                    <a:pt x="892" y="1056"/>
                    <a:pt x="891" y="1056"/>
                    <a:pt x="891" y="1055"/>
                  </a:cubicBezTo>
                  <a:close/>
                  <a:moveTo>
                    <a:pt x="892" y="1060"/>
                  </a:moveTo>
                  <a:cubicBezTo>
                    <a:pt x="891" y="1061"/>
                    <a:pt x="892" y="1061"/>
                    <a:pt x="891" y="1061"/>
                  </a:cubicBezTo>
                  <a:cubicBezTo>
                    <a:pt x="892" y="1062"/>
                    <a:pt x="893" y="1061"/>
                    <a:pt x="892" y="1060"/>
                  </a:cubicBezTo>
                  <a:close/>
                  <a:moveTo>
                    <a:pt x="891" y="1058"/>
                  </a:moveTo>
                  <a:cubicBezTo>
                    <a:pt x="891" y="1058"/>
                    <a:pt x="891" y="1058"/>
                    <a:pt x="891" y="1058"/>
                  </a:cubicBezTo>
                  <a:cubicBezTo>
                    <a:pt x="891" y="1058"/>
                    <a:pt x="891" y="1058"/>
                    <a:pt x="891" y="1058"/>
                  </a:cubicBezTo>
                  <a:cubicBezTo>
                    <a:pt x="891" y="1058"/>
                    <a:pt x="891" y="1058"/>
                    <a:pt x="892" y="1058"/>
                  </a:cubicBezTo>
                  <a:cubicBezTo>
                    <a:pt x="891" y="1058"/>
                    <a:pt x="891" y="1058"/>
                    <a:pt x="891" y="1058"/>
                  </a:cubicBezTo>
                  <a:close/>
                  <a:moveTo>
                    <a:pt x="886" y="1045"/>
                  </a:moveTo>
                  <a:cubicBezTo>
                    <a:pt x="887" y="1045"/>
                    <a:pt x="887" y="1045"/>
                    <a:pt x="889" y="1045"/>
                  </a:cubicBezTo>
                  <a:cubicBezTo>
                    <a:pt x="889" y="1045"/>
                    <a:pt x="888" y="1045"/>
                    <a:pt x="887" y="1045"/>
                  </a:cubicBezTo>
                  <a:cubicBezTo>
                    <a:pt x="887" y="1045"/>
                    <a:pt x="886" y="1045"/>
                    <a:pt x="886" y="1045"/>
                  </a:cubicBezTo>
                  <a:close/>
                  <a:moveTo>
                    <a:pt x="892" y="1055"/>
                  </a:moveTo>
                  <a:cubicBezTo>
                    <a:pt x="893" y="1055"/>
                    <a:pt x="894" y="1055"/>
                    <a:pt x="895" y="1056"/>
                  </a:cubicBezTo>
                  <a:cubicBezTo>
                    <a:pt x="898" y="1055"/>
                    <a:pt x="894" y="1055"/>
                    <a:pt x="892" y="1055"/>
                  </a:cubicBezTo>
                  <a:close/>
                  <a:moveTo>
                    <a:pt x="888" y="1038"/>
                  </a:moveTo>
                  <a:cubicBezTo>
                    <a:pt x="888" y="1038"/>
                    <a:pt x="887" y="1039"/>
                    <a:pt x="887" y="1040"/>
                  </a:cubicBezTo>
                  <a:cubicBezTo>
                    <a:pt x="887" y="1040"/>
                    <a:pt x="887" y="1041"/>
                    <a:pt x="888" y="1041"/>
                  </a:cubicBezTo>
                  <a:cubicBezTo>
                    <a:pt x="888" y="1041"/>
                    <a:pt x="889" y="1040"/>
                    <a:pt x="889" y="1040"/>
                  </a:cubicBezTo>
                  <a:cubicBezTo>
                    <a:pt x="889" y="1039"/>
                    <a:pt x="889" y="1038"/>
                    <a:pt x="888" y="1038"/>
                  </a:cubicBezTo>
                  <a:close/>
                  <a:moveTo>
                    <a:pt x="902" y="1042"/>
                  </a:moveTo>
                  <a:cubicBezTo>
                    <a:pt x="901" y="1042"/>
                    <a:pt x="902" y="1043"/>
                    <a:pt x="902" y="1042"/>
                  </a:cubicBezTo>
                  <a:cubicBezTo>
                    <a:pt x="902" y="1042"/>
                    <a:pt x="902" y="1042"/>
                    <a:pt x="902" y="1042"/>
                  </a:cubicBezTo>
                  <a:cubicBezTo>
                    <a:pt x="902" y="1042"/>
                    <a:pt x="902" y="1042"/>
                    <a:pt x="902" y="1042"/>
                  </a:cubicBezTo>
                  <a:close/>
                  <a:moveTo>
                    <a:pt x="930" y="1041"/>
                  </a:moveTo>
                  <a:cubicBezTo>
                    <a:pt x="926" y="1041"/>
                    <a:pt x="928" y="1041"/>
                    <a:pt x="930" y="1041"/>
                  </a:cubicBezTo>
                  <a:close/>
                  <a:moveTo>
                    <a:pt x="898" y="1065"/>
                  </a:moveTo>
                  <a:cubicBezTo>
                    <a:pt x="899" y="1064"/>
                    <a:pt x="899" y="1064"/>
                    <a:pt x="899" y="1064"/>
                  </a:cubicBezTo>
                  <a:cubicBezTo>
                    <a:pt x="899" y="1064"/>
                    <a:pt x="898" y="1065"/>
                    <a:pt x="898" y="1065"/>
                  </a:cubicBezTo>
                  <a:close/>
                  <a:moveTo>
                    <a:pt x="900" y="1069"/>
                  </a:moveTo>
                  <a:cubicBezTo>
                    <a:pt x="899" y="1069"/>
                    <a:pt x="899" y="1069"/>
                    <a:pt x="899" y="1069"/>
                  </a:cubicBezTo>
                  <a:cubicBezTo>
                    <a:pt x="899" y="1069"/>
                    <a:pt x="899" y="1069"/>
                    <a:pt x="899" y="1069"/>
                  </a:cubicBezTo>
                  <a:cubicBezTo>
                    <a:pt x="899" y="1070"/>
                    <a:pt x="900" y="1069"/>
                    <a:pt x="900" y="1069"/>
                  </a:cubicBezTo>
                  <a:close/>
                  <a:moveTo>
                    <a:pt x="897" y="1040"/>
                  </a:moveTo>
                  <a:cubicBezTo>
                    <a:pt x="897" y="1040"/>
                    <a:pt x="897" y="1040"/>
                    <a:pt x="897" y="1040"/>
                  </a:cubicBezTo>
                  <a:cubicBezTo>
                    <a:pt x="897" y="1041"/>
                    <a:pt x="897" y="1041"/>
                    <a:pt x="898" y="1040"/>
                  </a:cubicBezTo>
                  <a:cubicBezTo>
                    <a:pt x="897" y="1040"/>
                    <a:pt x="897" y="1040"/>
                    <a:pt x="897" y="1040"/>
                  </a:cubicBezTo>
                  <a:close/>
                  <a:moveTo>
                    <a:pt x="901" y="1048"/>
                  </a:moveTo>
                  <a:cubicBezTo>
                    <a:pt x="901" y="1049"/>
                    <a:pt x="903" y="1048"/>
                    <a:pt x="902" y="1047"/>
                  </a:cubicBezTo>
                  <a:cubicBezTo>
                    <a:pt x="902" y="1048"/>
                    <a:pt x="901" y="1047"/>
                    <a:pt x="901" y="1048"/>
                  </a:cubicBezTo>
                  <a:close/>
                  <a:moveTo>
                    <a:pt x="880" y="1039"/>
                  </a:moveTo>
                  <a:cubicBezTo>
                    <a:pt x="880" y="1039"/>
                    <a:pt x="881" y="1039"/>
                    <a:pt x="881" y="1039"/>
                  </a:cubicBezTo>
                  <a:cubicBezTo>
                    <a:pt x="881" y="1039"/>
                    <a:pt x="880" y="1038"/>
                    <a:pt x="880" y="1039"/>
                  </a:cubicBezTo>
                  <a:close/>
                  <a:moveTo>
                    <a:pt x="879" y="1042"/>
                  </a:moveTo>
                  <a:cubicBezTo>
                    <a:pt x="879" y="1042"/>
                    <a:pt x="880" y="1040"/>
                    <a:pt x="879" y="1040"/>
                  </a:cubicBezTo>
                  <a:cubicBezTo>
                    <a:pt x="879" y="1041"/>
                    <a:pt x="878" y="1041"/>
                    <a:pt x="879" y="1042"/>
                  </a:cubicBezTo>
                  <a:close/>
                  <a:moveTo>
                    <a:pt x="880" y="1036"/>
                  </a:moveTo>
                  <a:cubicBezTo>
                    <a:pt x="879" y="1036"/>
                    <a:pt x="879" y="1037"/>
                    <a:pt x="879" y="1037"/>
                  </a:cubicBezTo>
                  <a:cubicBezTo>
                    <a:pt x="879" y="1037"/>
                    <a:pt x="879" y="1037"/>
                    <a:pt x="880" y="1037"/>
                  </a:cubicBezTo>
                  <a:cubicBezTo>
                    <a:pt x="880" y="1037"/>
                    <a:pt x="880" y="1037"/>
                    <a:pt x="880" y="1037"/>
                  </a:cubicBezTo>
                  <a:cubicBezTo>
                    <a:pt x="880" y="1037"/>
                    <a:pt x="880" y="1037"/>
                    <a:pt x="880" y="1037"/>
                  </a:cubicBezTo>
                  <a:cubicBezTo>
                    <a:pt x="880" y="1037"/>
                    <a:pt x="880" y="1037"/>
                    <a:pt x="880" y="1037"/>
                  </a:cubicBezTo>
                  <a:cubicBezTo>
                    <a:pt x="880" y="1037"/>
                    <a:pt x="880" y="1037"/>
                    <a:pt x="880" y="1037"/>
                  </a:cubicBezTo>
                  <a:cubicBezTo>
                    <a:pt x="881" y="1037"/>
                    <a:pt x="881" y="1037"/>
                    <a:pt x="881" y="1037"/>
                  </a:cubicBezTo>
                  <a:cubicBezTo>
                    <a:pt x="881" y="1037"/>
                    <a:pt x="880" y="1037"/>
                    <a:pt x="880" y="1037"/>
                  </a:cubicBezTo>
                  <a:cubicBezTo>
                    <a:pt x="881" y="1036"/>
                    <a:pt x="881" y="1035"/>
                    <a:pt x="880" y="1035"/>
                  </a:cubicBezTo>
                  <a:cubicBezTo>
                    <a:pt x="880" y="1035"/>
                    <a:pt x="880" y="1036"/>
                    <a:pt x="880" y="1036"/>
                  </a:cubicBezTo>
                  <a:close/>
                  <a:moveTo>
                    <a:pt x="881" y="1037"/>
                  </a:moveTo>
                  <a:cubicBezTo>
                    <a:pt x="881" y="1037"/>
                    <a:pt x="881" y="1037"/>
                    <a:pt x="881" y="1037"/>
                  </a:cubicBezTo>
                  <a:cubicBezTo>
                    <a:pt x="881" y="1037"/>
                    <a:pt x="881" y="1036"/>
                    <a:pt x="881" y="1036"/>
                  </a:cubicBezTo>
                  <a:cubicBezTo>
                    <a:pt x="881" y="1036"/>
                    <a:pt x="881" y="1036"/>
                    <a:pt x="881" y="1037"/>
                  </a:cubicBezTo>
                  <a:close/>
                  <a:moveTo>
                    <a:pt x="885" y="1032"/>
                  </a:moveTo>
                  <a:cubicBezTo>
                    <a:pt x="884" y="1032"/>
                    <a:pt x="884" y="1032"/>
                    <a:pt x="884" y="1032"/>
                  </a:cubicBezTo>
                  <a:cubicBezTo>
                    <a:pt x="884" y="1032"/>
                    <a:pt x="884" y="1032"/>
                    <a:pt x="884" y="1032"/>
                  </a:cubicBezTo>
                  <a:cubicBezTo>
                    <a:pt x="884" y="1032"/>
                    <a:pt x="884" y="1032"/>
                    <a:pt x="884" y="1032"/>
                  </a:cubicBezTo>
                  <a:cubicBezTo>
                    <a:pt x="884" y="1032"/>
                    <a:pt x="884" y="1032"/>
                    <a:pt x="885" y="1032"/>
                  </a:cubicBezTo>
                  <a:close/>
                  <a:moveTo>
                    <a:pt x="883" y="1045"/>
                  </a:moveTo>
                  <a:cubicBezTo>
                    <a:pt x="880" y="1044"/>
                    <a:pt x="881" y="1045"/>
                    <a:pt x="883" y="1045"/>
                  </a:cubicBezTo>
                  <a:close/>
                  <a:moveTo>
                    <a:pt x="878" y="1054"/>
                  </a:moveTo>
                  <a:cubicBezTo>
                    <a:pt x="877" y="1054"/>
                    <a:pt x="881" y="1055"/>
                    <a:pt x="883" y="1055"/>
                  </a:cubicBezTo>
                  <a:cubicBezTo>
                    <a:pt x="883" y="1055"/>
                    <a:pt x="884" y="1054"/>
                    <a:pt x="884" y="1054"/>
                  </a:cubicBezTo>
                  <a:cubicBezTo>
                    <a:pt x="883" y="1054"/>
                    <a:pt x="880" y="1054"/>
                    <a:pt x="878" y="1054"/>
                  </a:cubicBezTo>
                  <a:close/>
                  <a:moveTo>
                    <a:pt x="884" y="1034"/>
                  </a:moveTo>
                  <a:cubicBezTo>
                    <a:pt x="884" y="1034"/>
                    <a:pt x="884" y="1034"/>
                    <a:pt x="885" y="1034"/>
                  </a:cubicBezTo>
                  <a:cubicBezTo>
                    <a:pt x="885" y="1034"/>
                    <a:pt x="884" y="1033"/>
                    <a:pt x="884" y="1034"/>
                  </a:cubicBezTo>
                  <a:close/>
                  <a:moveTo>
                    <a:pt x="878" y="1039"/>
                  </a:moveTo>
                  <a:cubicBezTo>
                    <a:pt x="879" y="1038"/>
                    <a:pt x="879" y="1038"/>
                    <a:pt x="879" y="1037"/>
                  </a:cubicBezTo>
                  <a:cubicBezTo>
                    <a:pt x="878" y="1037"/>
                    <a:pt x="877" y="1039"/>
                    <a:pt x="878" y="1039"/>
                  </a:cubicBezTo>
                  <a:close/>
                  <a:moveTo>
                    <a:pt x="879" y="1036"/>
                  </a:moveTo>
                  <a:cubicBezTo>
                    <a:pt x="879" y="1036"/>
                    <a:pt x="879" y="1036"/>
                    <a:pt x="879" y="1036"/>
                  </a:cubicBezTo>
                  <a:cubicBezTo>
                    <a:pt x="879" y="1036"/>
                    <a:pt x="879" y="1036"/>
                    <a:pt x="879" y="1036"/>
                  </a:cubicBezTo>
                  <a:cubicBezTo>
                    <a:pt x="879" y="1036"/>
                    <a:pt x="879" y="1036"/>
                    <a:pt x="879" y="1036"/>
                  </a:cubicBezTo>
                  <a:cubicBezTo>
                    <a:pt x="879" y="1036"/>
                    <a:pt x="879" y="1036"/>
                    <a:pt x="879" y="1036"/>
                  </a:cubicBezTo>
                  <a:close/>
                  <a:moveTo>
                    <a:pt x="955" y="1078"/>
                  </a:moveTo>
                  <a:cubicBezTo>
                    <a:pt x="954" y="1079"/>
                    <a:pt x="955" y="1079"/>
                    <a:pt x="955" y="1078"/>
                  </a:cubicBezTo>
                  <a:cubicBezTo>
                    <a:pt x="955" y="1078"/>
                    <a:pt x="955" y="1078"/>
                    <a:pt x="955" y="1078"/>
                  </a:cubicBezTo>
                  <a:close/>
                  <a:moveTo>
                    <a:pt x="959" y="1041"/>
                  </a:moveTo>
                  <a:cubicBezTo>
                    <a:pt x="961" y="1041"/>
                    <a:pt x="962" y="1041"/>
                    <a:pt x="962" y="1041"/>
                  </a:cubicBezTo>
                  <a:cubicBezTo>
                    <a:pt x="960" y="1041"/>
                    <a:pt x="958" y="1041"/>
                    <a:pt x="959" y="1041"/>
                  </a:cubicBezTo>
                  <a:close/>
                  <a:moveTo>
                    <a:pt x="958" y="1040"/>
                  </a:moveTo>
                  <a:cubicBezTo>
                    <a:pt x="958" y="1040"/>
                    <a:pt x="958" y="1040"/>
                    <a:pt x="958" y="1040"/>
                  </a:cubicBezTo>
                  <a:cubicBezTo>
                    <a:pt x="958" y="1040"/>
                    <a:pt x="958" y="1040"/>
                    <a:pt x="958" y="1040"/>
                  </a:cubicBezTo>
                  <a:cubicBezTo>
                    <a:pt x="958" y="1040"/>
                    <a:pt x="958" y="1040"/>
                    <a:pt x="958" y="1040"/>
                  </a:cubicBezTo>
                  <a:close/>
                  <a:moveTo>
                    <a:pt x="959" y="1040"/>
                  </a:moveTo>
                  <a:cubicBezTo>
                    <a:pt x="961" y="1040"/>
                    <a:pt x="959" y="1040"/>
                    <a:pt x="960" y="1040"/>
                  </a:cubicBezTo>
                  <a:cubicBezTo>
                    <a:pt x="959" y="1040"/>
                    <a:pt x="959" y="1040"/>
                    <a:pt x="958" y="1040"/>
                  </a:cubicBezTo>
                  <a:cubicBezTo>
                    <a:pt x="958" y="1040"/>
                    <a:pt x="958" y="1040"/>
                    <a:pt x="958" y="1040"/>
                  </a:cubicBezTo>
                  <a:cubicBezTo>
                    <a:pt x="958" y="1040"/>
                    <a:pt x="958" y="1040"/>
                    <a:pt x="959" y="1040"/>
                  </a:cubicBezTo>
                  <a:close/>
                  <a:moveTo>
                    <a:pt x="957" y="1032"/>
                  </a:moveTo>
                  <a:cubicBezTo>
                    <a:pt x="957" y="1032"/>
                    <a:pt x="957" y="1032"/>
                    <a:pt x="958" y="1032"/>
                  </a:cubicBezTo>
                  <a:cubicBezTo>
                    <a:pt x="957" y="1032"/>
                    <a:pt x="957" y="1032"/>
                    <a:pt x="958" y="1032"/>
                  </a:cubicBezTo>
                  <a:cubicBezTo>
                    <a:pt x="957" y="1031"/>
                    <a:pt x="957" y="1032"/>
                    <a:pt x="957" y="1032"/>
                  </a:cubicBezTo>
                  <a:close/>
                  <a:moveTo>
                    <a:pt x="958" y="1041"/>
                  </a:moveTo>
                  <a:cubicBezTo>
                    <a:pt x="958" y="1041"/>
                    <a:pt x="958" y="1041"/>
                    <a:pt x="958" y="1041"/>
                  </a:cubicBezTo>
                  <a:cubicBezTo>
                    <a:pt x="958" y="1041"/>
                    <a:pt x="958" y="1041"/>
                    <a:pt x="958" y="1041"/>
                  </a:cubicBezTo>
                  <a:cubicBezTo>
                    <a:pt x="957" y="1041"/>
                    <a:pt x="957" y="1040"/>
                    <a:pt x="957" y="1040"/>
                  </a:cubicBezTo>
                  <a:cubicBezTo>
                    <a:pt x="957" y="1040"/>
                    <a:pt x="957" y="1040"/>
                    <a:pt x="957" y="1040"/>
                  </a:cubicBezTo>
                  <a:cubicBezTo>
                    <a:pt x="957" y="1040"/>
                    <a:pt x="957" y="1040"/>
                    <a:pt x="957" y="1040"/>
                  </a:cubicBezTo>
                  <a:cubicBezTo>
                    <a:pt x="957" y="1040"/>
                    <a:pt x="957" y="1040"/>
                    <a:pt x="956" y="1040"/>
                  </a:cubicBezTo>
                  <a:cubicBezTo>
                    <a:pt x="956" y="1039"/>
                    <a:pt x="956" y="1039"/>
                    <a:pt x="956" y="1039"/>
                  </a:cubicBezTo>
                  <a:cubicBezTo>
                    <a:pt x="956" y="1039"/>
                    <a:pt x="956" y="1039"/>
                    <a:pt x="956" y="1039"/>
                  </a:cubicBezTo>
                  <a:cubicBezTo>
                    <a:pt x="955" y="1039"/>
                    <a:pt x="955" y="1039"/>
                    <a:pt x="954" y="1040"/>
                  </a:cubicBezTo>
                  <a:cubicBezTo>
                    <a:pt x="954" y="1040"/>
                    <a:pt x="954" y="1040"/>
                    <a:pt x="955" y="1041"/>
                  </a:cubicBezTo>
                  <a:cubicBezTo>
                    <a:pt x="954" y="1041"/>
                    <a:pt x="954" y="1041"/>
                    <a:pt x="954" y="1041"/>
                  </a:cubicBezTo>
                  <a:cubicBezTo>
                    <a:pt x="953" y="1040"/>
                    <a:pt x="953" y="1040"/>
                    <a:pt x="951" y="1040"/>
                  </a:cubicBezTo>
                  <a:cubicBezTo>
                    <a:pt x="951" y="1040"/>
                    <a:pt x="951" y="1040"/>
                    <a:pt x="952" y="1040"/>
                  </a:cubicBezTo>
                  <a:cubicBezTo>
                    <a:pt x="952" y="1041"/>
                    <a:pt x="952" y="1041"/>
                    <a:pt x="952" y="1042"/>
                  </a:cubicBezTo>
                  <a:cubicBezTo>
                    <a:pt x="953" y="1042"/>
                    <a:pt x="955" y="1042"/>
                    <a:pt x="956" y="1042"/>
                  </a:cubicBezTo>
                  <a:cubicBezTo>
                    <a:pt x="955" y="1042"/>
                    <a:pt x="955" y="1041"/>
                    <a:pt x="956" y="1041"/>
                  </a:cubicBezTo>
                  <a:cubicBezTo>
                    <a:pt x="956" y="1042"/>
                    <a:pt x="956" y="1042"/>
                    <a:pt x="956" y="1042"/>
                  </a:cubicBezTo>
                  <a:cubicBezTo>
                    <a:pt x="956" y="1042"/>
                    <a:pt x="956" y="1042"/>
                    <a:pt x="956" y="1042"/>
                  </a:cubicBezTo>
                  <a:cubicBezTo>
                    <a:pt x="956" y="1042"/>
                    <a:pt x="956" y="1043"/>
                    <a:pt x="957" y="1043"/>
                  </a:cubicBezTo>
                  <a:cubicBezTo>
                    <a:pt x="957" y="1043"/>
                    <a:pt x="957" y="1042"/>
                    <a:pt x="957" y="1042"/>
                  </a:cubicBezTo>
                  <a:cubicBezTo>
                    <a:pt x="957" y="1042"/>
                    <a:pt x="957" y="1042"/>
                    <a:pt x="957" y="1042"/>
                  </a:cubicBezTo>
                  <a:cubicBezTo>
                    <a:pt x="957" y="1042"/>
                    <a:pt x="957" y="1042"/>
                    <a:pt x="958" y="1042"/>
                  </a:cubicBezTo>
                  <a:cubicBezTo>
                    <a:pt x="958" y="1041"/>
                    <a:pt x="958" y="1041"/>
                    <a:pt x="958" y="1041"/>
                  </a:cubicBezTo>
                  <a:close/>
                  <a:moveTo>
                    <a:pt x="956" y="1041"/>
                  </a:moveTo>
                  <a:cubicBezTo>
                    <a:pt x="956" y="1041"/>
                    <a:pt x="956" y="1041"/>
                    <a:pt x="956" y="1041"/>
                  </a:cubicBezTo>
                  <a:cubicBezTo>
                    <a:pt x="956" y="1041"/>
                    <a:pt x="956" y="1041"/>
                    <a:pt x="956" y="1041"/>
                  </a:cubicBezTo>
                  <a:cubicBezTo>
                    <a:pt x="956" y="1041"/>
                    <a:pt x="956" y="1041"/>
                    <a:pt x="956" y="1041"/>
                  </a:cubicBezTo>
                  <a:close/>
                  <a:moveTo>
                    <a:pt x="957" y="1038"/>
                  </a:moveTo>
                  <a:cubicBezTo>
                    <a:pt x="957" y="1038"/>
                    <a:pt x="957" y="1038"/>
                    <a:pt x="957" y="1037"/>
                  </a:cubicBezTo>
                  <a:cubicBezTo>
                    <a:pt x="956" y="1038"/>
                    <a:pt x="956" y="1038"/>
                    <a:pt x="957" y="1038"/>
                  </a:cubicBezTo>
                  <a:close/>
                  <a:moveTo>
                    <a:pt x="960" y="1072"/>
                  </a:moveTo>
                  <a:cubicBezTo>
                    <a:pt x="961" y="1072"/>
                    <a:pt x="961" y="1071"/>
                    <a:pt x="961" y="1071"/>
                  </a:cubicBezTo>
                  <a:cubicBezTo>
                    <a:pt x="961" y="1071"/>
                    <a:pt x="961" y="1071"/>
                    <a:pt x="961" y="1071"/>
                  </a:cubicBezTo>
                  <a:cubicBezTo>
                    <a:pt x="961" y="1071"/>
                    <a:pt x="960" y="1071"/>
                    <a:pt x="960" y="1071"/>
                  </a:cubicBezTo>
                  <a:cubicBezTo>
                    <a:pt x="960" y="1071"/>
                    <a:pt x="960" y="1071"/>
                    <a:pt x="960" y="1072"/>
                  </a:cubicBezTo>
                  <a:close/>
                  <a:moveTo>
                    <a:pt x="1177" y="908"/>
                  </a:moveTo>
                  <a:cubicBezTo>
                    <a:pt x="1176" y="907"/>
                    <a:pt x="1175" y="908"/>
                    <a:pt x="1176" y="908"/>
                  </a:cubicBezTo>
                  <a:cubicBezTo>
                    <a:pt x="1176" y="908"/>
                    <a:pt x="1176" y="908"/>
                    <a:pt x="1177" y="908"/>
                  </a:cubicBezTo>
                  <a:close/>
                  <a:moveTo>
                    <a:pt x="950" y="1053"/>
                  </a:moveTo>
                  <a:cubicBezTo>
                    <a:pt x="950" y="1053"/>
                    <a:pt x="950" y="1053"/>
                    <a:pt x="950" y="1053"/>
                  </a:cubicBezTo>
                  <a:cubicBezTo>
                    <a:pt x="949" y="1053"/>
                    <a:pt x="949" y="1054"/>
                    <a:pt x="949" y="1053"/>
                  </a:cubicBezTo>
                  <a:cubicBezTo>
                    <a:pt x="949" y="1053"/>
                    <a:pt x="949" y="1053"/>
                    <a:pt x="950" y="1053"/>
                  </a:cubicBezTo>
                  <a:close/>
                  <a:moveTo>
                    <a:pt x="950" y="1040"/>
                  </a:moveTo>
                  <a:cubicBezTo>
                    <a:pt x="949" y="1040"/>
                    <a:pt x="950" y="1040"/>
                    <a:pt x="951" y="1040"/>
                  </a:cubicBezTo>
                  <a:cubicBezTo>
                    <a:pt x="950" y="1040"/>
                    <a:pt x="949" y="1040"/>
                    <a:pt x="950" y="1040"/>
                  </a:cubicBezTo>
                  <a:close/>
                  <a:moveTo>
                    <a:pt x="950" y="1056"/>
                  </a:moveTo>
                  <a:cubicBezTo>
                    <a:pt x="950" y="1056"/>
                    <a:pt x="950" y="1056"/>
                    <a:pt x="950" y="1056"/>
                  </a:cubicBezTo>
                  <a:cubicBezTo>
                    <a:pt x="950" y="1055"/>
                    <a:pt x="949" y="1056"/>
                    <a:pt x="950" y="1056"/>
                  </a:cubicBezTo>
                  <a:close/>
                  <a:moveTo>
                    <a:pt x="950" y="1067"/>
                  </a:moveTo>
                  <a:cubicBezTo>
                    <a:pt x="951" y="1067"/>
                    <a:pt x="951" y="1065"/>
                    <a:pt x="950" y="1065"/>
                  </a:cubicBezTo>
                  <a:cubicBezTo>
                    <a:pt x="950" y="1066"/>
                    <a:pt x="949" y="1067"/>
                    <a:pt x="950" y="1067"/>
                  </a:cubicBezTo>
                  <a:close/>
                  <a:moveTo>
                    <a:pt x="950" y="1063"/>
                  </a:moveTo>
                  <a:cubicBezTo>
                    <a:pt x="950" y="1062"/>
                    <a:pt x="950" y="1062"/>
                    <a:pt x="950" y="1062"/>
                  </a:cubicBezTo>
                  <a:cubicBezTo>
                    <a:pt x="950" y="1062"/>
                    <a:pt x="950" y="1062"/>
                    <a:pt x="949" y="1062"/>
                  </a:cubicBezTo>
                  <a:cubicBezTo>
                    <a:pt x="949" y="1062"/>
                    <a:pt x="949" y="1063"/>
                    <a:pt x="949" y="1063"/>
                  </a:cubicBezTo>
                  <a:cubicBezTo>
                    <a:pt x="950" y="1063"/>
                    <a:pt x="950" y="1063"/>
                    <a:pt x="950" y="1063"/>
                  </a:cubicBezTo>
                  <a:close/>
                  <a:moveTo>
                    <a:pt x="953" y="1036"/>
                  </a:moveTo>
                  <a:cubicBezTo>
                    <a:pt x="952" y="1036"/>
                    <a:pt x="952" y="1036"/>
                    <a:pt x="952" y="1037"/>
                  </a:cubicBezTo>
                  <a:cubicBezTo>
                    <a:pt x="952" y="1037"/>
                    <a:pt x="952" y="1037"/>
                    <a:pt x="953" y="1036"/>
                  </a:cubicBezTo>
                  <a:close/>
                  <a:moveTo>
                    <a:pt x="950" y="1082"/>
                  </a:moveTo>
                  <a:cubicBezTo>
                    <a:pt x="949" y="1083"/>
                    <a:pt x="948" y="1085"/>
                    <a:pt x="950" y="1086"/>
                  </a:cubicBezTo>
                  <a:cubicBezTo>
                    <a:pt x="951" y="1084"/>
                    <a:pt x="952" y="1082"/>
                    <a:pt x="950" y="1082"/>
                  </a:cubicBezTo>
                  <a:close/>
                  <a:moveTo>
                    <a:pt x="952" y="1042"/>
                  </a:moveTo>
                  <a:cubicBezTo>
                    <a:pt x="951" y="1042"/>
                    <a:pt x="951" y="1042"/>
                    <a:pt x="950" y="1042"/>
                  </a:cubicBezTo>
                  <a:cubicBezTo>
                    <a:pt x="951" y="1042"/>
                    <a:pt x="951" y="1042"/>
                    <a:pt x="952" y="1042"/>
                  </a:cubicBezTo>
                  <a:close/>
                  <a:moveTo>
                    <a:pt x="951" y="1038"/>
                  </a:moveTo>
                  <a:cubicBezTo>
                    <a:pt x="951" y="1038"/>
                    <a:pt x="952" y="1038"/>
                    <a:pt x="951" y="1038"/>
                  </a:cubicBezTo>
                  <a:close/>
                  <a:moveTo>
                    <a:pt x="956" y="1040"/>
                  </a:moveTo>
                  <a:cubicBezTo>
                    <a:pt x="956" y="1040"/>
                    <a:pt x="956" y="1040"/>
                    <a:pt x="956" y="1040"/>
                  </a:cubicBezTo>
                  <a:cubicBezTo>
                    <a:pt x="956" y="1040"/>
                    <a:pt x="956" y="1040"/>
                    <a:pt x="956" y="1040"/>
                  </a:cubicBezTo>
                  <a:cubicBezTo>
                    <a:pt x="956" y="1040"/>
                    <a:pt x="956" y="1040"/>
                    <a:pt x="956" y="1040"/>
                  </a:cubicBezTo>
                  <a:close/>
                  <a:moveTo>
                    <a:pt x="960" y="1054"/>
                  </a:moveTo>
                  <a:cubicBezTo>
                    <a:pt x="960" y="1054"/>
                    <a:pt x="959" y="1055"/>
                    <a:pt x="960" y="1055"/>
                  </a:cubicBezTo>
                  <a:cubicBezTo>
                    <a:pt x="960" y="1055"/>
                    <a:pt x="960" y="1054"/>
                    <a:pt x="960" y="1054"/>
                  </a:cubicBezTo>
                  <a:close/>
                  <a:moveTo>
                    <a:pt x="957" y="1068"/>
                  </a:moveTo>
                  <a:cubicBezTo>
                    <a:pt x="957" y="1068"/>
                    <a:pt x="957" y="1068"/>
                    <a:pt x="957" y="1068"/>
                  </a:cubicBezTo>
                  <a:cubicBezTo>
                    <a:pt x="957" y="1068"/>
                    <a:pt x="957" y="1068"/>
                    <a:pt x="957" y="1067"/>
                  </a:cubicBezTo>
                  <a:cubicBezTo>
                    <a:pt x="957" y="1067"/>
                    <a:pt x="957" y="1067"/>
                    <a:pt x="957" y="1068"/>
                  </a:cubicBezTo>
                  <a:cubicBezTo>
                    <a:pt x="957" y="1068"/>
                    <a:pt x="957" y="1068"/>
                    <a:pt x="957" y="1068"/>
                  </a:cubicBezTo>
                  <a:close/>
                  <a:moveTo>
                    <a:pt x="955" y="1053"/>
                  </a:moveTo>
                  <a:cubicBezTo>
                    <a:pt x="956" y="1053"/>
                    <a:pt x="956" y="1052"/>
                    <a:pt x="955" y="1052"/>
                  </a:cubicBezTo>
                  <a:cubicBezTo>
                    <a:pt x="955" y="1052"/>
                    <a:pt x="955" y="1052"/>
                    <a:pt x="955" y="1053"/>
                  </a:cubicBezTo>
                  <a:close/>
                  <a:moveTo>
                    <a:pt x="952" y="1043"/>
                  </a:moveTo>
                  <a:cubicBezTo>
                    <a:pt x="952" y="1044"/>
                    <a:pt x="953" y="1043"/>
                    <a:pt x="952" y="1043"/>
                  </a:cubicBezTo>
                  <a:close/>
                  <a:moveTo>
                    <a:pt x="956" y="1057"/>
                  </a:moveTo>
                  <a:cubicBezTo>
                    <a:pt x="955" y="1058"/>
                    <a:pt x="956" y="1059"/>
                    <a:pt x="957" y="1058"/>
                  </a:cubicBezTo>
                  <a:cubicBezTo>
                    <a:pt x="957" y="1058"/>
                    <a:pt x="957" y="1058"/>
                    <a:pt x="956" y="1057"/>
                  </a:cubicBezTo>
                  <a:close/>
                  <a:moveTo>
                    <a:pt x="956" y="1056"/>
                  </a:moveTo>
                  <a:cubicBezTo>
                    <a:pt x="956" y="1056"/>
                    <a:pt x="956" y="1056"/>
                    <a:pt x="956" y="1056"/>
                  </a:cubicBezTo>
                  <a:cubicBezTo>
                    <a:pt x="956" y="1056"/>
                    <a:pt x="956" y="1056"/>
                    <a:pt x="956" y="1056"/>
                  </a:cubicBezTo>
                  <a:cubicBezTo>
                    <a:pt x="956" y="1056"/>
                    <a:pt x="956" y="1056"/>
                    <a:pt x="956" y="1056"/>
                  </a:cubicBezTo>
                  <a:cubicBezTo>
                    <a:pt x="956" y="1056"/>
                    <a:pt x="956" y="1056"/>
                    <a:pt x="956" y="1056"/>
                  </a:cubicBezTo>
                  <a:close/>
                  <a:moveTo>
                    <a:pt x="956" y="1061"/>
                  </a:moveTo>
                  <a:cubicBezTo>
                    <a:pt x="956" y="1062"/>
                    <a:pt x="956" y="1064"/>
                    <a:pt x="957" y="1063"/>
                  </a:cubicBezTo>
                  <a:cubicBezTo>
                    <a:pt x="957" y="1062"/>
                    <a:pt x="957" y="1061"/>
                    <a:pt x="956" y="1061"/>
                  </a:cubicBezTo>
                  <a:close/>
                  <a:moveTo>
                    <a:pt x="956" y="1069"/>
                  </a:moveTo>
                  <a:cubicBezTo>
                    <a:pt x="956" y="1069"/>
                    <a:pt x="956" y="1070"/>
                    <a:pt x="956" y="1070"/>
                  </a:cubicBezTo>
                  <a:cubicBezTo>
                    <a:pt x="957" y="1070"/>
                    <a:pt x="957" y="1070"/>
                    <a:pt x="957" y="1070"/>
                  </a:cubicBezTo>
                  <a:cubicBezTo>
                    <a:pt x="957" y="1070"/>
                    <a:pt x="957" y="1069"/>
                    <a:pt x="956" y="1069"/>
                  </a:cubicBezTo>
                  <a:close/>
                  <a:moveTo>
                    <a:pt x="955" y="1066"/>
                  </a:moveTo>
                  <a:cubicBezTo>
                    <a:pt x="956" y="1066"/>
                    <a:pt x="956" y="1066"/>
                    <a:pt x="956" y="1065"/>
                  </a:cubicBezTo>
                  <a:cubicBezTo>
                    <a:pt x="956" y="1065"/>
                    <a:pt x="956" y="1065"/>
                    <a:pt x="955" y="1064"/>
                  </a:cubicBezTo>
                  <a:cubicBezTo>
                    <a:pt x="954" y="1065"/>
                    <a:pt x="955" y="1066"/>
                    <a:pt x="954" y="1067"/>
                  </a:cubicBezTo>
                  <a:cubicBezTo>
                    <a:pt x="955" y="1068"/>
                    <a:pt x="955" y="1068"/>
                    <a:pt x="955" y="1068"/>
                  </a:cubicBezTo>
                  <a:cubicBezTo>
                    <a:pt x="956" y="1067"/>
                    <a:pt x="955" y="1067"/>
                    <a:pt x="955" y="1066"/>
                  </a:cubicBezTo>
                  <a:close/>
                  <a:moveTo>
                    <a:pt x="954" y="1049"/>
                  </a:moveTo>
                  <a:cubicBezTo>
                    <a:pt x="954" y="1049"/>
                    <a:pt x="954" y="1048"/>
                    <a:pt x="954" y="1048"/>
                  </a:cubicBezTo>
                  <a:cubicBezTo>
                    <a:pt x="954" y="1048"/>
                    <a:pt x="954" y="1048"/>
                    <a:pt x="954" y="1048"/>
                  </a:cubicBezTo>
                  <a:cubicBezTo>
                    <a:pt x="954" y="1049"/>
                    <a:pt x="954" y="1049"/>
                    <a:pt x="954" y="1049"/>
                  </a:cubicBezTo>
                  <a:cubicBezTo>
                    <a:pt x="954" y="1049"/>
                    <a:pt x="954" y="1049"/>
                    <a:pt x="954" y="1049"/>
                  </a:cubicBezTo>
                  <a:cubicBezTo>
                    <a:pt x="954" y="1049"/>
                    <a:pt x="954" y="1048"/>
                    <a:pt x="954" y="1048"/>
                  </a:cubicBezTo>
                  <a:cubicBezTo>
                    <a:pt x="954" y="1048"/>
                    <a:pt x="954" y="1049"/>
                    <a:pt x="954" y="1049"/>
                  </a:cubicBezTo>
                  <a:close/>
                  <a:moveTo>
                    <a:pt x="852" y="1035"/>
                  </a:moveTo>
                  <a:cubicBezTo>
                    <a:pt x="852" y="1035"/>
                    <a:pt x="852" y="1036"/>
                    <a:pt x="853" y="1036"/>
                  </a:cubicBezTo>
                  <a:cubicBezTo>
                    <a:pt x="855" y="1036"/>
                    <a:pt x="855" y="1035"/>
                    <a:pt x="852" y="1035"/>
                  </a:cubicBezTo>
                  <a:close/>
                  <a:moveTo>
                    <a:pt x="952" y="1046"/>
                  </a:moveTo>
                  <a:cubicBezTo>
                    <a:pt x="952" y="1047"/>
                    <a:pt x="953" y="1048"/>
                    <a:pt x="953" y="1048"/>
                  </a:cubicBezTo>
                  <a:cubicBezTo>
                    <a:pt x="954" y="1048"/>
                    <a:pt x="953" y="1045"/>
                    <a:pt x="952" y="1046"/>
                  </a:cubicBezTo>
                  <a:close/>
                  <a:moveTo>
                    <a:pt x="959" y="1062"/>
                  </a:moveTo>
                  <a:cubicBezTo>
                    <a:pt x="959" y="1062"/>
                    <a:pt x="959" y="1061"/>
                    <a:pt x="959" y="1061"/>
                  </a:cubicBezTo>
                  <a:cubicBezTo>
                    <a:pt x="958" y="1062"/>
                    <a:pt x="958" y="1063"/>
                    <a:pt x="959" y="1062"/>
                  </a:cubicBezTo>
                  <a:close/>
                  <a:moveTo>
                    <a:pt x="958" y="1051"/>
                  </a:moveTo>
                  <a:cubicBezTo>
                    <a:pt x="958" y="1050"/>
                    <a:pt x="957" y="1050"/>
                    <a:pt x="957" y="1050"/>
                  </a:cubicBezTo>
                  <a:cubicBezTo>
                    <a:pt x="957" y="1050"/>
                    <a:pt x="958" y="1050"/>
                    <a:pt x="958" y="1051"/>
                  </a:cubicBezTo>
                  <a:close/>
                  <a:moveTo>
                    <a:pt x="959" y="1052"/>
                  </a:moveTo>
                  <a:cubicBezTo>
                    <a:pt x="959" y="1052"/>
                    <a:pt x="959" y="1052"/>
                    <a:pt x="959" y="1052"/>
                  </a:cubicBezTo>
                  <a:cubicBezTo>
                    <a:pt x="959" y="1052"/>
                    <a:pt x="959" y="1051"/>
                    <a:pt x="959" y="1051"/>
                  </a:cubicBezTo>
                  <a:cubicBezTo>
                    <a:pt x="959" y="1051"/>
                    <a:pt x="959" y="1051"/>
                    <a:pt x="959" y="1051"/>
                  </a:cubicBezTo>
                  <a:cubicBezTo>
                    <a:pt x="959" y="1051"/>
                    <a:pt x="958" y="1051"/>
                    <a:pt x="958" y="1051"/>
                  </a:cubicBezTo>
                  <a:cubicBezTo>
                    <a:pt x="958" y="1051"/>
                    <a:pt x="958" y="1051"/>
                    <a:pt x="958" y="1051"/>
                  </a:cubicBezTo>
                  <a:cubicBezTo>
                    <a:pt x="958" y="1052"/>
                    <a:pt x="958" y="1052"/>
                    <a:pt x="959" y="1052"/>
                  </a:cubicBezTo>
                  <a:cubicBezTo>
                    <a:pt x="959" y="1052"/>
                    <a:pt x="959" y="1052"/>
                    <a:pt x="959" y="1052"/>
                  </a:cubicBezTo>
                  <a:close/>
                  <a:moveTo>
                    <a:pt x="959" y="1058"/>
                  </a:moveTo>
                  <a:cubicBezTo>
                    <a:pt x="959" y="1057"/>
                    <a:pt x="958" y="1058"/>
                    <a:pt x="959" y="1058"/>
                  </a:cubicBezTo>
                  <a:cubicBezTo>
                    <a:pt x="959" y="1058"/>
                    <a:pt x="959" y="1058"/>
                    <a:pt x="959" y="1058"/>
                  </a:cubicBezTo>
                  <a:close/>
                  <a:moveTo>
                    <a:pt x="958" y="1050"/>
                  </a:moveTo>
                  <a:cubicBezTo>
                    <a:pt x="958" y="1050"/>
                    <a:pt x="958" y="1051"/>
                    <a:pt x="958" y="1051"/>
                  </a:cubicBezTo>
                  <a:cubicBezTo>
                    <a:pt x="958" y="1051"/>
                    <a:pt x="958" y="1050"/>
                    <a:pt x="958" y="1050"/>
                  </a:cubicBezTo>
                  <a:close/>
                  <a:moveTo>
                    <a:pt x="958" y="1051"/>
                  </a:moveTo>
                  <a:cubicBezTo>
                    <a:pt x="958" y="1051"/>
                    <a:pt x="958" y="1051"/>
                    <a:pt x="958" y="1051"/>
                  </a:cubicBezTo>
                  <a:cubicBezTo>
                    <a:pt x="958" y="1051"/>
                    <a:pt x="958" y="1051"/>
                    <a:pt x="958" y="1051"/>
                  </a:cubicBezTo>
                  <a:cubicBezTo>
                    <a:pt x="958" y="1051"/>
                    <a:pt x="958" y="1051"/>
                    <a:pt x="958" y="1051"/>
                  </a:cubicBezTo>
                  <a:close/>
                  <a:moveTo>
                    <a:pt x="962" y="1041"/>
                  </a:moveTo>
                  <a:cubicBezTo>
                    <a:pt x="962" y="1041"/>
                    <a:pt x="962" y="1041"/>
                    <a:pt x="962" y="1041"/>
                  </a:cubicBezTo>
                  <a:cubicBezTo>
                    <a:pt x="962" y="1041"/>
                    <a:pt x="962" y="1040"/>
                    <a:pt x="962" y="1040"/>
                  </a:cubicBezTo>
                  <a:cubicBezTo>
                    <a:pt x="962" y="1040"/>
                    <a:pt x="962" y="1040"/>
                    <a:pt x="962" y="1040"/>
                  </a:cubicBezTo>
                  <a:cubicBezTo>
                    <a:pt x="961" y="1040"/>
                    <a:pt x="961" y="1040"/>
                    <a:pt x="961" y="1040"/>
                  </a:cubicBezTo>
                  <a:cubicBezTo>
                    <a:pt x="961" y="1040"/>
                    <a:pt x="960" y="1040"/>
                    <a:pt x="960" y="1040"/>
                  </a:cubicBezTo>
                  <a:cubicBezTo>
                    <a:pt x="960" y="1041"/>
                    <a:pt x="960" y="1041"/>
                    <a:pt x="960" y="1041"/>
                  </a:cubicBezTo>
                  <a:cubicBezTo>
                    <a:pt x="961" y="1041"/>
                    <a:pt x="961" y="1041"/>
                    <a:pt x="962" y="1041"/>
                  </a:cubicBezTo>
                  <a:cubicBezTo>
                    <a:pt x="961" y="1041"/>
                    <a:pt x="962" y="1041"/>
                    <a:pt x="962" y="1041"/>
                  </a:cubicBezTo>
                  <a:cubicBezTo>
                    <a:pt x="962" y="1041"/>
                    <a:pt x="962" y="1041"/>
                    <a:pt x="962" y="1041"/>
                  </a:cubicBezTo>
                  <a:close/>
                  <a:moveTo>
                    <a:pt x="951" y="1058"/>
                  </a:moveTo>
                  <a:cubicBezTo>
                    <a:pt x="951" y="1058"/>
                    <a:pt x="951" y="1058"/>
                    <a:pt x="951" y="1058"/>
                  </a:cubicBezTo>
                  <a:cubicBezTo>
                    <a:pt x="951" y="1059"/>
                    <a:pt x="952" y="1059"/>
                    <a:pt x="951" y="1058"/>
                  </a:cubicBezTo>
                  <a:close/>
                  <a:moveTo>
                    <a:pt x="956" y="1053"/>
                  </a:moveTo>
                  <a:cubicBezTo>
                    <a:pt x="956" y="1054"/>
                    <a:pt x="956" y="1054"/>
                    <a:pt x="956" y="1054"/>
                  </a:cubicBezTo>
                  <a:cubicBezTo>
                    <a:pt x="956" y="1054"/>
                    <a:pt x="956" y="1054"/>
                    <a:pt x="956" y="1054"/>
                  </a:cubicBezTo>
                  <a:cubicBezTo>
                    <a:pt x="956" y="1054"/>
                    <a:pt x="956" y="1053"/>
                    <a:pt x="956" y="1053"/>
                  </a:cubicBezTo>
                  <a:cubicBezTo>
                    <a:pt x="956" y="1053"/>
                    <a:pt x="956" y="1053"/>
                    <a:pt x="956" y="1053"/>
                  </a:cubicBezTo>
                  <a:close/>
                  <a:moveTo>
                    <a:pt x="959" y="1051"/>
                  </a:moveTo>
                  <a:cubicBezTo>
                    <a:pt x="959" y="1051"/>
                    <a:pt x="959" y="1051"/>
                    <a:pt x="960" y="1051"/>
                  </a:cubicBezTo>
                  <a:cubicBezTo>
                    <a:pt x="960" y="1051"/>
                    <a:pt x="960" y="1051"/>
                    <a:pt x="959" y="1050"/>
                  </a:cubicBezTo>
                  <a:cubicBezTo>
                    <a:pt x="959" y="1050"/>
                    <a:pt x="959" y="1050"/>
                    <a:pt x="959" y="1050"/>
                  </a:cubicBezTo>
                  <a:cubicBezTo>
                    <a:pt x="959" y="1050"/>
                    <a:pt x="959" y="1050"/>
                    <a:pt x="959" y="1050"/>
                  </a:cubicBezTo>
                  <a:lnTo>
                    <a:pt x="959" y="1051"/>
                  </a:lnTo>
                  <a:close/>
                  <a:moveTo>
                    <a:pt x="947" y="1067"/>
                  </a:moveTo>
                  <a:cubicBezTo>
                    <a:pt x="947" y="1068"/>
                    <a:pt x="947" y="1070"/>
                    <a:pt x="948" y="1069"/>
                  </a:cubicBezTo>
                  <a:cubicBezTo>
                    <a:pt x="949" y="1068"/>
                    <a:pt x="948" y="1067"/>
                    <a:pt x="947" y="1067"/>
                  </a:cubicBezTo>
                  <a:close/>
                  <a:moveTo>
                    <a:pt x="948" y="1034"/>
                  </a:moveTo>
                  <a:cubicBezTo>
                    <a:pt x="948" y="1034"/>
                    <a:pt x="948" y="1034"/>
                    <a:pt x="948" y="1034"/>
                  </a:cubicBezTo>
                  <a:cubicBezTo>
                    <a:pt x="948" y="1034"/>
                    <a:pt x="948" y="1034"/>
                    <a:pt x="948" y="1034"/>
                  </a:cubicBezTo>
                  <a:cubicBezTo>
                    <a:pt x="948" y="1034"/>
                    <a:pt x="948" y="1034"/>
                    <a:pt x="949" y="1034"/>
                  </a:cubicBezTo>
                  <a:cubicBezTo>
                    <a:pt x="949" y="1034"/>
                    <a:pt x="948" y="1034"/>
                    <a:pt x="948" y="1034"/>
                  </a:cubicBezTo>
                  <a:close/>
                  <a:moveTo>
                    <a:pt x="945" y="1036"/>
                  </a:moveTo>
                  <a:cubicBezTo>
                    <a:pt x="947" y="1036"/>
                    <a:pt x="948" y="1035"/>
                    <a:pt x="948" y="1035"/>
                  </a:cubicBezTo>
                  <a:cubicBezTo>
                    <a:pt x="946" y="1035"/>
                    <a:pt x="945" y="1035"/>
                    <a:pt x="945" y="1036"/>
                  </a:cubicBezTo>
                  <a:close/>
                  <a:moveTo>
                    <a:pt x="947" y="1035"/>
                  </a:moveTo>
                  <a:cubicBezTo>
                    <a:pt x="947" y="1035"/>
                    <a:pt x="948" y="1035"/>
                    <a:pt x="948" y="1035"/>
                  </a:cubicBezTo>
                  <a:cubicBezTo>
                    <a:pt x="948" y="1035"/>
                    <a:pt x="948" y="1035"/>
                    <a:pt x="948" y="1035"/>
                  </a:cubicBezTo>
                  <a:cubicBezTo>
                    <a:pt x="947" y="1035"/>
                    <a:pt x="947" y="1035"/>
                    <a:pt x="946" y="1035"/>
                  </a:cubicBezTo>
                  <a:cubicBezTo>
                    <a:pt x="946" y="1035"/>
                    <a:pt x="946" y="1035"/>
                    <a:pt x="947" y="1035"/>
                  </a:cubicBezTo>
                  <a:close/>
                  <a:moveTo>
                    <a:pt x="939" y="1036"/>
                  </a:moveTo>
                  <a:cubicBezTo>
                    <a:pt x="939" y="1037"/>
                    <a:pt x="939" y="1037"/>
                    <a:pt x="939" y="1036"/>
                  </a:cubicBezTo>
                  <a:cubicBezTo>
                    <a:pt x="939" y="1036"/>
                    <a:pt x="939" y="1036"/>
                    <a:pt x="939" y="1036"/>
                  </a:cubicBezTo>
                  <a:close/>
                  <a:moveTo>
                    <a:pt x="942" y="1044"/>
                  </a:moveTo>
                  <a:cubicBezTo>
                    <a:pt x="942" y="1044"/>
                    <a:pt x="942" y="1043"/>
                    <a:pt x="942" y="1043"/>
                  </a:cubicBezTo>
                  <a:cubicBezTo>
                    <a:pt x="943" y="1042"/>
                    <a:pt x="943" y="1041"/>
                    <a:pt x="943" y="1041"/>
                  </a:cubicBezTo>
                  <a:cubicBezTo>
                    <a:pt x="943" y="1040"/>
                    <a:pt x="943" y="1040"/>
                    <a:pt x="942" y="1040"/>
                  </a:cubicBezTo>
                  <a:cubicBezTo>
                    <a:pt x="943" y="1040"/>
                    <a:pt x="944" y="1040"/>
                    <a:pt x="945" y="1040"/>
                  </a:cubicBezTo>
                  <a:cubicBezTo>
                    <a:pt x="945" y="1040"/>
                    <a:pt x="945" y="1040"/>
                    <a:pt x="945" y="1040"/>
                  </a:cubicBezTo>
                  <a:cubicBezTo>
                    <a:pt x="945" y="1040"/>
                    <a:pt x="946" y="1040"/>
                    <a:pt x="946" y="1040"/>
                  </a:cubicBezTo>
                  <a:cubicBezTo>
                    <a:pt x="946" y="1040"/>
                    <a:pt x="947" y="1040"/>
                    <a:pt x="947" y="1040"/>
                  </a:cubicBezTo>
                  <a:cubicBezTo>
                    <a:pt x="947" y="1040"/>
                    <a:pt x="946" y="1039"/>
                    <a:pt x="946" y="1039"/>
                  </a:cubicBezTo>
                  <a:cubicBezTo>
                    <a:pt x="946" y="1039"/>
                    <a:pt x="946" y="1038"/>
                    <a:pt x="946" y="1038"/>
                  </a:cubicBezTo>
                  <a:cubicBezTo>
                    <a:pt x="945" y="1038"/>
                    <a:pt x="945" y="1038"/>
                    <a:pt x="944" y="1038"/>
                  </a:cubicBezTo>
                  <a:cubicBezTo>
                    <a:pt x="945" y="1039"/>
                    <a:pt x="945" y="1039"/>
                    <a:pt x="945" y="1039"/>
                  </a:cubicBezTo>
                  <a:cubicBezTo>
                    <a:pt x="944" y="1039"/>
                    <a:pt x="943" y="1040"/>
                    <a:pt x="942" y="1040"/>
                  </a:cubicBezTo>
                  <a:cubicBezTo>
                    <a:pt x="941" y="1039"/>
                    <a:pt x="941" y="1039"/>
                    <a:pt x="941" y="1039"/>
                  </a:cubicBezTo>
                  <a:cubicBezTo>
                    <a:pt x="940" y="1039"/>
                    <a:pt x="940" y="1040"/>
                    <a:pt x="939" y="1040"/>
                  </a:cubicBezTo>
                  <a:cubicBezTo>
                    <a:pt x="939" y="1041"/>
                    <a:pt x="939" y="1041"/>
                    <a:pt x="939" y="1042"/>
                  </a:cubicBezTo>
                  <a:cubicBezTo>
                    <a:pt x="940" y="1042"/>
                    <a:pt x="941" y="1043"/>
                    <a:pt x="942" y="1043"/>
                  </a:cubicBezTo>
                  <a:cubicBezTo>
                    <a:pt x="942" y="1043"/>
                    <a:pt x="942" y="1044"/>
                    <a:pt x="942" y="1044"/>
                  </a:cubicBezTo>
                  <a:close/>
                  <a:moveTo>
                    <a:pt x="946" y="1037"/>
                  </a:moveTo>
                  <a:cubicBezTo>
                    <a:pt x="946" y="1037"/>
                    <a:pt x="946" y="1036"/>
                    <a:pt x="946" y="1036"/>
                  </a:cubicBezTo>
                  <a:cubicBezTo>
                    <a:pt x="946" y="1036"/>
                    <a:pt x="946" y="1036"/>
                    <a:pt x="946" y="1036"/>
                  </a:cubicBezTo>
                  <a:cubicBezTo>
                    <a:pt x="945" y="1036"/>
                    <a:pt x="945" y="1036"/>
                    <a:pt x="945" y="1037"/>
                  </a:cubicBezTo>
                  <a:cubicBezTo>
                    <a:pt x="945" y="1037"/>
                    <a:pt x="946" y="1037"/>
                    <a:pt x="946" y="1037"/>
                  </a:cubicBezTo>
                  <a:close/>
                  <a:moveTo>
                    <a:pt x="945" y="1042"/>
                  </a:moveTo>
                  <a:cubicBezTo>
                    <a:pt x="946" y="1042"/>
                    <a:pt x="946" y="1042"/>
                    <a:pt x="946" y="1042"/>
                  </a:cubicBezTo>
                  <a:cubicBezTo>
                    <a:pt x="947" y="1042"/>
                    <a:pt x="947" y="1042"/>
                    <a:pt x="947" y="1042"/>
                  </a:cubicBezTo>
                  <a:cubicBezTo>
                    <a:pt x="947" y="1042"/>
                    <a:pt x="947" y="1042"/>
                    <a:pt x="947" y="1042"/>
                  </a:cubicBezTo>
                  <a:cubicBezTo>
                    <a:pt x="947" y="1042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6" y="1041"/>
                    <a:pt x="944" y="1041"/>
                    <a:pt x="943" y="1041"/>
                  </a:cubicBezTo>
                  <a:cubicBezTo>
                    <a:pt x="944" y="1042"/>
                    <a:pt x="944" y="1042"/>
                    <a:pt x="945" y="1042"/>
                  </a:cubicBezTo>
                  <a:cubicBezTo>
                    <a:pt x="945" y="1042"/>
                    <a:pt x="945" y="1042"/>
                    <a:pt x="945" y="1042"/>
                  </a:cubicBezTo>
                  <a:cubicBezTo>
                    <a:pt x="945" y="1042"/>
                    <a:pt x="945" y="1042"/>
                    <a:pt x="945" y="1042"/>
                  </a:cubicBezTo>
                  <a:cubicBezTo>
                    <a:pt x="945" y="1042"/>
                    <a:pt x="945" y="1042"/>
                    <a:pt x="945" y="1042"/>
                  </a:cubicBezTo>
                  <a:close/>
                  <a:moveTo>
                    <a:pt x="943" y="1048"/>
                  </a:moveTo>
                  <a:cubicBezTo>
                    <a:pt x="943" y="1048"/>
                    <a:pt x="943" y="1049"/>
                    <a:pt x="943" y="1050"/>
                  </a:cubicBezTo>
                  <a:cubicBezTo>
                    <a:pt x="944" y="1049"/>
                    <a:pt x="944" y="1047"/>
                    <a:pt x="943" y="1048"/>
                  </a:cubicBezTo>
                  <a:close/>
                  <a:moveTo>
                    <a:pt x="943" y="1047"/>
                  </a:moveTo>
                  <a:cubicBezTo>
                    <a:pt x="942" y="1047"/>
                    <a:pt x="941" y="1048"/>
                    <a:pt x="942" y="1048"/>
                  </a:cubicBezTo>
                  <a:cubicBezTo>
                    <a:pt x="942" y="1047"/>
                    <a:pt x="943" y="1048"/>
                    <a:pt x="943" y="1047"/>
                  </a:cubicBezTo>
                  <a:close/>
                  <a:moveTo>
                    <a:pt x="944" y="1046"/>
                  </a:moveTo>
                  <a:cubicBezTo>
                    <a:pt x="945" y="1046"/>
                    <a:pt x="944" y="1048"/>
                    <a:pt x="945" y="1047"/>
                  </a:cubicBezTo>
                  <a:cubicBezTo>
                    <a:pt x="945" y="1047"/>
                    <a:pt x="945" y="1047"/>
                    <a:pt x="945" y="1046"/>
                  </a:cubicBezTo>
                  <a:cubicBezTo>
                    <a:pt x="945" y="1046"/>
                    <a:pt x="944" y="1046"/>
                    <a:pt x="944" y="1046"/>
                  </a:cubicBezTo>
                  <a:close/>
                  <a:moveTo>
                    <a:pt x="943" y="1056"/>
                  </a:moveTo>
                  <a:cubicBezTo>
                    <a:pt x="942" y="1056"/>
                    <a:pt x="942" y="1057"/>
                    <a:pt x="942" y="1057"/>
                  </a:cubicBezTo>
                  <a:cubicBezTo>
                    <a:pt x="943" y="1057"/>
                    <a:pt x="943" y="1057"/>
                    <a:pt x="943" y="1056"/>
                  </a:cubicBezTo>
                  <a:close/>
                  <a:moveTo>
                    <a:pt x="947" y="1041"/>
                  </a:move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lose/>
                  <a:moveTo>
                    <a:pt x="932" y="1060"/>
                  </a:moveTo>
                  <a:cubicBezTo>
                    <a:pt x="931" y="1059"/>
                    <a:pt x="930" y="1059"/>
                    <a:pt x="930" y="1060"/>
                  </a:cubicBezTo>
                  <a:cubicBezTo>
                    <a:pt x="931" y="1060"/>
                    <a:pt x="931" y="1060"/>
                    <a:pt x="932" y="1060"/>
                  </a:cubicBezTo>
                  <a:close/>
                  <a:moveTo>
                    <a:pt x="929" y="1061"/>
                  </a:moveTo>
                  <a:cubicBezTo>
                    <a:pt x="929" y="1061"/>
                    <a:pt x="930" y="1062"/>
                    <a:pt x="930" y="1062"/>
                  </a:cubicBezTo>
                  <a:cubicBezTo>
                    <a:pt x="930" y="1061"/>
                    <a:pt x="930" y="1061"/>
                    <a:pt x="931" y="1061"/>
                  </a:cubicBezTo>
                  <a:cubicBezTo>
                    <a:pt x="930" y="1060"/>
                    <a:pt x="930" y="1061"/>
                    <a:pt x="929" y="1061"/>
                  </a:cubicBezTo>
                  <a:close/>
                  <a:moveTo>
                    <a:pt x="929" y="1063"/>
                  </a:moveTo>
                  <a:cubicBezTo>
                    <a:pt x="929" y="1064"/>
                    <a:pt x="929" y="1064"/>
                    <a:pt x="929" y="1064"/>
                  </a:cubicBezTo>
                  <a:cubicBezTo>
                    <a:pt x="930" y="1064"/>
                    <a:pt x="930" y="1063"/>
                    <a:pt x="930" y="1063"/>
                  </a:cubicBezTo>
                  <a:cubicBezTo>
                    <a:pt x="930" y="1063"/>
                    <a:pt x="930" y="1063"/>
                    <a:pt x="929" y="1063"/>
                  </a:cubicBezTo>
                  <a:cubicBezTo>
                    <a:pt x="929" y="1063"/>
                    <a:pt x="929" y="1063"/>
                    <a:pt x="929" y="1063"/>
                  </a:cubicBezTo>
                  <a:cubicBezTo>
                    <a:pt x="929" y="1063"/>
                    <a:pt x="929" y="1063"/>
                    <a:pt x="929" y="1063"/>
                  </a:cubicBezTo>
                  <a:cubicBezTo>
                    <a:pt x="929" y="1063"/>
                    <a:pt x="929" y="1063"/>
                    <a:pt x="929" y="1063"/>
                  </a:cubicBezTo>
                  <a:cubicBezTo>
                    <a:pt x="929" y="1063"/>
                    <a:pt x="929" y="1063"/>
                    <a:pt x="929" y="1063"/>
                  </a:cubicBezTo>
                  <a:close/>
                  <a:moveTo>
                    <a:pt x="932" y="1083"/>
                  </a:moveTo>
                  <a:cubicBezTo>
                    <a:pt x="931" y="1083"/>
                    <a:pt x="932" y="1084"/>
                    <a:pt x="931" y="1085"/>
                  </a:cubicBezTo>
                  <a:cubicBezTo>
                    <a:pt x="931" y="1086"/>
                    <a:pt x="932" y="1087"/>
                    <a:pt x="933" y="1087"/>
                  </a:cubicBezTo>
                  <a:cubicBezTo>
                    <a:pt x="934" y="1086"/>
                    <a:pt x="933" y="1085"/>
                    <a:pt x="934" y="1084"/>
                  </a:cubicBezTo>
                  <a:cubicBezTo>
                    <a:pt x="933" y="1084"/>
                    <a:pt x="933" y="1083"/>
                    <a:pt x="932" y="1083"/>
                  </a:cubicBezTo>
                  <a:close/>
                  <a:moveTo>
                    <a:pt x="929" y="1068"/>
                  </a:moveTo>
                  <a:cubicBezTo>
                    <a:pt x="929" y="1069"/>
                    <a:pt x="929" y="1069"/>
                    <a:pt x="930" y="1069"/>
                  </a:cubicBezTo>
                  <a:cubicBezTo>
                    <a:pt x="930" y="1069"/>
                    <a:pt x="930" y="1069"/>
                    <a:pt x="930" y="1068"/>
                  </a:cubicBezTo>
                  <a:cubicBezTo>
                    <a:pt x="930" y="1068"/>
                    <a:pt x="930" y="1068"/>
                    <a:pt x="929" y="1068"/>
                  </a:cubicBezTo>
                  <a:close/>
                  <a:moveTo>
                    <a:pt x="950" y="1064"/>
                  </a:moveTo>
                  <a:cubicBezTo>
                    <a:pt x="951" y="1064"/>
                    <a:pt x="951" y="1064"/>
                    <a:pt x="951" y="1064"/>
                  </a:cubicBezTo>
                  <a:cubicBezTo>
                    <a:pt x="951" y="1063"/>
                    <a:pt x="950" y="1063"/>
                    <a:pt x="950" y="1064"/>
                  </a:cubicBezTo>
                  <a:close/>
                  <a:moveTo>
                    <a:pt x="936" y="1060"/>
                  </a:moveTo>
                  <a:cubicBezTo>
                    <a:pt x="936" y="1060"/>
                    <a:pt x="936" y="1061"/>
                    <a:pt x="936" y="1061"/>
                  </a:cubicBezTo>
                  <a:cubicBezTo>
                    <a:pt x="936" y="1060"/>
                    <a:pt x="936" y="1060"/>
                    <a:pt x="936" y="1060"/>
                  </a:cubicBezTo>
                  <a:cubicBezTo>
                    <a:pt x="936" y="1060"/>
                    <a:pt x="936" y="1060"/>
                    <a:pt x="936" y="1060"/>
                  </a:cubicBezTo>
                  <a:close/>
                  <a:moveTo>
                    <a:pt x="932" y="1062"/>
                  </a:moveTo>
                  <a:cubicBezTo>
                    <a:pt x="933" y="1061"/>
                    <a:pt x="932" y="1061"/>
                    <a:pt x="932" y="1061"/>
                  </a:cubicBezTo>
                  <a:cubicBezTo>
                    <a:pt x="932" y="1061"/>
                    <a:pt x="932" y="1061"/>
                    <a:pt x="932" y="1062"/>
                  </a:cubicBezTo>
                  <a:close/>
                  <a:moveTo>
                    <a:pt x="938" y="1046"/>
                  </a:moveTo>
                  <a:cubicBezTo>
                    <a:pt x="938" y="1046"/>
                    <a:pt x="938" y="1046"/>
                    <a:pt x="937" y="1045"/>
                  </a:cubicBezTo>
                  <a:cubicBezTo>
                    <a:pt x="937" y="1046"/>
                    <a:pt x="936" y="1048"/>
                    <a:pt x="935" y="1047"/>
                  </a:cubicBezTo>
                  <a:cubicBezTo>
                    <a:pt x="934" y="1048"/>
                    <a:pt x="934" y="1049"/>
                    <a:pt x="934" y="1049"/>
                  </a:cubicBezTo>
                  <a:cubicBezTo>
                    <a:pt x="933" y="1050"/>
                    <a:pt x="933" y="1052"/>
                    <a:pt x="932" y="1053"/>
                  </a:cubicBezTo>
                  <a:cubicBezTo>
                    <a:pt x="932" y="1054"/>
                    <a:pt x="932" y="1054"/>
                    <a:pt x="931" y="1054"/>
                  </a:cubicBezTo>
                  <a:cubicBezTo>
                    <a:pt x="931" y="1055"/>
                    <a:pt x="931" y="1055"/>
                    <a:pt x="931" y="1055"/>
                  </a:cubicBezTo>
                  <a:cubicBezTo>
                    <a:pt x="931" y="1056"/>
                    <a:pt x="931" y="1056"/>
                    <a:pt x="931" y="1056"/>
                  </a:cubicBezTo>
                  <a:cubicBezTo>
                    <a:pt x="931" y="1057"/>
                    <a:pt x="931" y="1057"/>
                    <a:pt x="930" y="1058"/>
                  </a:cubicBezTo>
                  <a:cubicBezTo>
                    <a:pt x="931" y="1059"/>
                    <a:pt x="931" y="1058"/>
                    <a:pt x="932" y="1058"/>
                  </a:cubicBezTo>
                  <a:cubicBezTo>
                    <a:pt x="932" y="1059"/>
                    <a:pt x="932" y="1059"/>
                    <a:pt x="933" y="1059"/>
                  </a:cubicBezTo>
                  <a:cubicBezTo>
                    <a:pt x="933" y="1058"/>
                    <a:pt x="933" y="1059"/>
                    <a:pt x="932" y="1058"/>
                  </a:cubicBezTo>
                  <a:cubicBezTo>
                    <a:pt x="932" y="1058"/>
                    <a:pt x="932" y="1058"/>
                    <a:pt x="932" y="1057"/>
                  </a:cubicBezTo>
                  <a:cubicBezTo>
                    <a:pt x="933" y="1057"/>
                    <a:pt x="933" y="1057"/>
                    <a:pt x="933" y="1057"/>
                  </a:cubicBezTo>
                  <a:cubicBezTo>
                    <a:pt x="933" y="1057"/>
                    <a:pt x="933" y="1057"/>
                    <a:pt x="933" y="1057"/>
                  </a:cubicBezTo>
                  <a:cubicBezTo>
                    <a:pt x="933" y="1056"/>
                    <a:pt x="933" y="1056"/>
                    <a:pt x="933" y="1056"/>
                  </a:cubicBezTo>
                  <a:cubicBezTo>
                    <a:pt x="933" y="1057"/>
                    <a:pt x="933" y="1057"/>
                    <a:pt x="934" y="1057"/>
                  </a:cubicBezTo>
                  <a:cubicBezTo>
                    <a:pt x="934" y="1057"/>
                    <a:pt x="934" y="1056"/>
                    <a:pt x="934" y="1056"/>
                  </a:cubicBezTo>
                  <a:cubicBezTo>
                    <a:pt x="933" y="1056"/>
                    <a:pt x="933" y="1055"/>
                    <a:pt x="934" y="1054"/>
                  </a:cubicBezTo>
                  <a:cubicBezTo>
                    <a:pt x="934" y="1054"/>
                    <a:pt x="935" y="1054"/>
                    <a:pt x="935" y="1054"/>
                  </a:cubicBezTo>
                  <a:cubicBezTo>
                    <a:pt x="935" y="1053"/>
                    <a:pt x="935" y="1053"/>
                    <a:pt x="934" y="1053"/>
                  </a:cubicBezTo>
                  <a:cubicBezTo>
                    <a:pt x="934" y="1052"/>
                    <a:pt x="935" y="1052"/>
                    <a:pt x="935" y="1052"/>
                  </a:cubicBezTo>
                  <a:cubicBezTo>
                    <a:pt x="935" y="1052"/>
                    <a:pt x="935" y="1052"/>
                    <a:pt x="936" y="1052"/>
                  </a:cubicBezTo>
                  <a:cubicBezTo>
                    <a:pt x="937" y="1051"/>
                    <a:pt x="936" y="1050"/>
                    <a:pt x="936" y="1050"/>
                  </a:cubicBezTo>
                  <a:cubicBezTo>
                    <a:pt x="936" y="1049"/>
                    <a:pt x="937" y="1049"/>
                    <a:pt x="936" y="1049"/>
                  </a:cubicBezTo>
                  <a:cubicBezTo>
                    <a:pt x="936" y="1049"/>
                    <a:pt x="935" y="1050"/>
                    <a:pt x="935" y="1049"/>
                  </a:cubicBezTo>
                  <a:cubicBezTo>
                    <a:pt x="936" y="1048"/>
                    <a:pt x="937" y="1049"/>
                    <a:pt x="937" y="1049"/>
                  </a:cubicBezTo>
                  <a:cubicBezTo>
                    <a:pt x="937" y="1049"/>
                    <a:pt x="937" y="1048"/>
                    <a:pt x="937" y="1048"/>
                  </a:cubicBezTo>
                  <a:cubicBezTo>
                    <a:pt x="937" y="1048"/>
                    <a:pt x="938" y="1048"/>
                    <a:pt x="938" y="1048"/>
                  </a:cubicBezTo>
                  <a:cubicBezTo>
                    <a:pt x="938" y="1047"/>
                    <a:pt x="938" y="1047"/>
                    <a:pt x="938" y="1047"/>
                  </a:cubicBezTo>
                  <a:cubicBezTo>
                    <a:pt x="938" y="1047"/>
                    <a:pt x="938" y="1047"/>
                    <a:pt x="938" y="1047"/>
                  </a:cubicBezTo>
                  <a:cubicBezTo>
                    <a:pt x="939" y="1047"/>
                    <a:pt x="938" y="1046"/>
                    <a:pt x="938" y="1046"/>
                  </a:cubicBezTo>
                  <a:close/>
                  <a:moveTo>
                    <a:pt x="932" y="1077"/>
                  </a:moveTo>
                  <a:cubicBezTo>
                    <a:pt x="932" y="1077"/>
                    <a:pt x="932" y="1077"/>
                    <a:pt x="933" y="1077"/>
                  </a:cubicBezTo>
                  <a:cubicBezTo>
                    <a:pt x="932" y="1077"/>
                    <a:pt x="931" y="1077"/>
                    <a:pt x="932" y="1077"/>
                  </a:cubicBezTo>
                  <a:close/>
                  <a:moveTo>
                    <a:pt x="934" y="1060"/>
                  </a:moveTo>
                  <a:cubicBezTo>
                    <a:pt x="935" y="1061"/>
                    <a:pt x="935" y="1061"/>
                    <a:pt x="935" y="1061"/>
                  </a:cubicBezTo>
                  <a:cubicBezTo>
                    <a:pt x="935" y="1061"/>
                    <a:pt x="935" y="1060"/>
                    <a:pt x="934" y="1060"/>
                  </a:cubicBezTo>
                  <a:close/>
                  <a:moveTo>
                    <a:pt x="953" y="1033"/>
                  </a:moveTo>
                  <a:cubicBezTo>
                    <a:pt x="953" y="1033"/>
                    <a:pt x="952" y="1034"/>
                    <a:pt x="953" y="1034"/>
                  </a:cubicBezTo>
                  <a:cubicBezTo>
                    <a:pt x="953" y="1034"/>
                    <a:pt x="954" y="1034"/>
                    <a:pt x="953" y="1033"/>
                  </a:cubicBezTo>
                  <a:close/>
                  <a:moveTo>
                    <a:pt x="951" y="1036"/>
                  </a:moveTo>
                  <a:cubicBezTo>
                    <a:pt x="952" y="1036"/>
                    <a:pt x="955" y="1036"/>
                    <a:pt x="956" y="1035"/>
                  </a:cubicBezTo>
                  <a:cubicBezTo>
                    <a:pt x="954" y="1035"/>
                    <a:pt x="951" y="1035"/>
                    <a:pt x="950" y="1036"/>
                  </a:cubicBezTo>
                  <a:cubicBezTo>
                    <a:pt x="950" y="1036"/>
                    <a:pt x="950" y="1036"/>
                    <a:pt x="951" y="1036"/>
                  </a:cubicBezTo>
                  <a:close/>
                  <a:moveTo>
                    <a:pt x="948" y="1039"/>
                  </a:moveTo>
                  <a:cubicBezTo>
                    <a:pt x="947" y="1039"/>
                    <a:pt x="948" y="1040"/>
                    <a:pt x="948" y="1040"/>
                  </a:cubicBezTo>
                  <a:cubicBezTo>
                    <a:pt x="948" y="1040"/>
                    <a:pt x="948" y="1040"/>
                    <a:pt x="948" y="1039"/>
                  </a:cubicBezTo>
                  <a:cubicBezTo>
                    <a:pt x="948" y="1039"/>
                    <a:pt x="948" y="1039"/>
                    <a:pt x="949" y="1039"/>
                  </a:cubicBezTo>
                  <a:cubicBezTo>
                    <a:pt x="949" y="1039"/>
                    <a:pt x="949" y="1039"/>
                    <a:pt x="949" y="1039"/>
                  </a:cubicBezTo>
                  <a:cubicBezTo>
                    <a:pt x="949" y="1039"/>
                    <a:pt x="949" y="1039"/>
                    <a:pt x="949" y="1038"/>
                  </a:cubicBezTo>
                  <a:cubicBezTo>
                    <a:pt x="948" y="1039"/>
                    <a:pt x="948" y="1039"/>
                    <a:pt x="948" y="1039"/>
                  </a:cubicBezTo>
                  <a:close/>
                  <a:moveTo>
                    <a:pt x="947" y="1041"/>
                  </a:moveTo>
                  <a:cubicBezTo>
                    <a:pt x="947" y="1041"/>
                    <a:pt x="947" y="1041"/>
                    <a:pt x="947" y="1041"/>
                  </a:cubicBezTo>
                  <a:cubicBezTo>
                    <a:pt x="946" y="1041"/>
                    <a:pt x="946" y="1041"/>
                    <a:pt x="947" y="1041"/>
                  </a:cubicBezTo>
                  <a:close/>
                  <a:moveTo>
                    <a:pt x="948" y="1063"/>
                  </a:moveTo>
                  <a:cubicBezTo>
                    <a:pt x="947" y="1063"/>
                    <a:pt x="947" y="1065"/>
                    <a:pt x="948" y="1064"/>
                  </a:cubicBezTo>
                  <a:cubicBezTo>
                    <a:pt x="948" y="1064"/>
                    <a:pt x="949" y="1063"/>
                    <a:pt x="948" y="1063"/>
                  </a:cubicBezTo>
                  <a:close/>
                  <a:moveTo>
                    <a:pt x="949" y="1038"/>
                  </a:moveTo>
                  <a:cubicBezTo>
                    <a:pt x="949" y="1038"/>
                    <a:pt x="949" y="1038"/>
                    <a:pt x="950" y="1038"/>
                  </a:cubicBezTo>
                  <a:cubicBezTo>
                    <a:pt x="950" y="1038"/>
                    <a:pt x="950" y="1039"/>
                    <a:pt x="950" y="1038"/>
                  </a:cubicBezTo>
                  <a:cubicBezTo>
                    <a:pt x="950" y="1038"/>
                    <a:pt x="950" y="1038"/>
                    <a:pt x="951" y="1038"/>
                  </a:cubicBezTo>
                  <a:cubicBezTo>
                    <a:pt x="951" y="1038"/>
                    <a:pt x="951" y="1037"/>
                    <a:pt x="950" y="1037"/>
                  </a:cubicBezTo>
                  <a:cubicBezTo>
                    <a:pt x="950" y="1037"/>
                    <a:pt x="950" y="1036"/>
                    <a:pt x="950" y="1036"/>
                  </a:cubicBezTo>
                  <a:cubicBezTo>
                    <a:pt x="950" y="1036"/>
                    <a:pt x="950" y="1036"/>
                    <a:pt x="950" y="1036"/>
                  </a:cubicBezTo>
                  <a:cubicBezTo>
                    <a:pt x="950" y="1036"/>
                    <a:pt x="950" y="1036"/>
                    <a:pt x="949" y="1036"/>
                  </a:cubicBezTo>
                  <a:cubicBezTo>
                    <a:pt x="949" y="1036"/>
                    <a:pt x="949" y="1037"/>
                    <a:pt x="949" y="1037"/>
                  </a:cubicBezTo>
                  <a:cubicBezTo>
                    <a:pt x="949" y="1038"/>
                    <a:pt x="949" y="1038"/>
                    <a:pt x="949" y="1038"/>
                  </a:cubicBezTo>
                  <a:close/>
                  <a:moveTo>
                    <a:pt x="951" y="1039"/>
                  </a:moveTo>
                  <a:cubicBezTo>
                    <a:pt x="951" y="1039"/>
                    <a:pt x="951" y="1039"/>
                    <a:pt x="951" y="1039"/>
                  </a:cubicBezTo>
                  <a:cubicBezTo>
                    <a:pt x="951" y="1039"/>
                    <a:pt x="951" y="1040"/>
                    <a:pt x="951" y="1040"/>
                  </a:cubicBezTo>
                  <a:cubicBezTo>
                    <a:pt x="951" y="1040"/>
                    <a:pt x="951" y="1040"/>
                    <a:pt x="951" y="1040"/>
                  </a:cubicBezTo>
                  <a:cubicBezTo>
                    <a:pt x="952" y="1040"/>
                    <a:pt x="953" y="1040"/>
                    <a:pt x="954" y="1040"/>
                  </a:cubicBezTo>
                  <a:cubicBezTo>
                    <a:pt x="954" y="1039"/>
                    <a:pt x="952" y="1039"/>
                    <a:pt x="951" y="1039"/>
                  </a:cubicBezTo>
                  <a:close/>
                  <a:moveTo>
                    <a:pt x="952" y="1040"/>
                  </a:moveTo>
                  <a:cubicBezTo>
                    <a:pt x="952" y="1040"/>
                    <a:pt x="953" y="1040"/>
                    <a:pt x="952" y="1040"/>
                  </a:cubicBezTo>
                  <a:cubicBezTo>
                    <a:pt x="952" y="1040"/>
                    <a:pt x="952" y="1040"/>
                    <a:pt x="952" y="1040"/>
                  </a:cubicBezTo>
                  <a:cubicBezTo>
                    <a:pt x="952" y="1040"/>
                    <a:pt x="952" y="1040"/>
                    <a:pt x="952" y="1040"/>
                  </a:cubicBezTo>
                  <a:close/>
                  <a:moveTo>
                    <a:pt x="954" y="1035"/>
                  </a:moveTo>
                  <a:cubicBezTo>
                    <a:pt x="954" y="1035"/>
                    <a:pt x="955" y="1034"/>
                    <a:pt x="955" y="1034"/>
                  </a:cubicBezTo>
                  <a:cubicBezTo>
                    <a:pt x="955" y="1034"/>
                    <a:pt x="954" y="1034"/>
                    <a:pt x="954" y="1034"/>
                  </a:cubicBezTo>
                  <a:cubicBezTo>
                    <a:pt x="954" y="1034"/>
                    <a:pt x="954" y="1034"/>
                    <a:pt x="954" y="1035"/>
                  </a:cubicBezTo>
                  <a:cubicBezTo>
                    <a:pt x="954" y="1035"/>
                    <a:pt x="954" y="1035"/>
                    <a:pt x="954" y="1035"/>
                  </a:cubicBezTo>
                  <a:close/>
                  <a:moveTo>
                    <a:pt x="956" y="1032"/>
                  </a:moveTo>
                  <a:cubicBezTo>
                    <a:pt x="956" y="1032"/>
                    <a:pt x="956" y="1031"/>
                    <a:pt x="955" y="1032"/>
                  </a:cubicBezTo>
                  <a:cubicBezTo>
                    <a:pt x="955" y="1032"/>
                    <a:pt x="955" y="1033"/>
                    <a:pt x="956" y="1032"/>
                  </a:cubicBezTo>
                  <a:close/>
                  <a:moveTo>
                    <a:pt x="954" y="1036"/>
                  </a:moveTo>
                  <a:cubicBezTo>
                    <a:pt x="954" y="1036"/>
                    <a:pt x="954" y="1036"/>
                    <a:pt x="954" y="1036"/>
                  </a:cubicBezTo>
                  <a:cubicBezTo>
                    <a:pt x="954" y="1036"/>
                    <a:pt x="954" y="1036"/>
                    <a:pt x="953" y="1037"/>
                  </a:cubicBezTo>
                  <a:cubicBezTo>
                    <a:pt x="953" y="1037"/>
                    <a:pt x="952" y="1037"/>
                    <a:pt x="952" y="1038"/>
                  </a:cubicBezTo>
                  <a:cubicBezTo>
                    <a:pt x="952" y="1039"/>
                    <a:pt x="953" y="1039"/>
                    <a:pt x="953" y="1039"/>
                  </a:cubicBezTo>
                  <a:cubicBezTo>
                    <a:pt x="954" y="1039"/>
                    <a:pt x="954" y="1039"/>
                    <a:pt x="954" y="1038"/>
                  </a:cubicBezTo>
                  <a:cubicBezTo>
                    <a:pt x="954" y="1038"/>
                    <a:pt x="954" y="1038"/>
                    <a:pt x="954" y="1038"/>
                  </a:cubicBezTo>
                  <a:cubicBezTo>
                    <a:pt x="955" y="1038"/>
                    <a:pt x="955" y="1038"/>
                    <a:pt x="955" y="1038"/>
                  </a:cubicBezTo>
                  <a:cubicBezTo>
                    <a:pt x="955" y="1037"/>
                    <a:pt x="955" y="1037"/>
                    <a:pt x="955" y="1036"/>
                  </a:cubicBezTo>
                  <a:cubicBezTo>
                    <a:pt x="955" y="1036"/>
                    <a:pt x="955" y="1036"/>
                    <a:pt x="954" y="1036"/>
                  </a:cubicBezTo>
                  <a:close/>
                  <a:moveTo>
                    <a:pt x="955" y="1033"/>
                  </a:moveTo>
                  <a:cubicBezTo>
                    <a:pt x="954" y="1033"/>
                    <a:pt x="954" y="1033"/>
                    <a:pt x="954" y="1033"/>
                  </a:cubicBezTo>
                  <a:cubicBezTo>
                    <a:pt x="954" y="1033"/>
                    <a:pt x="954" y="1033"/>
                    <a:pt x="954" y="1033"/>
                  </a:cubicBezTo>
                  <a:cubicBezTo>
                    <a:pt x="954" y="1033"/>
                    <a:pt x="955" y="1033"/>
                    <a:pt x="955" y="1033"/>
                  </a:cubicBezTo>
                  <a:close/>
                  <a:moveTo>
                    <a:pt x="941" y="1075"/>
                  </a:moveTo>
                  <a:cubicBezTo>
                    <a:pt x="941" y="1074"/>
                    <a:pt x="942" y="1073"/>
                    <a:pt x="942" y="1072"/>
                  </a:cubicBezTo>
                  <a:cubicBezTo>
                    <a:pt x="941" y="1071"/>
                    <a:pt x="940" y="1074"/>
                    <a:pt x="941" y="1075"/>
                  </a:cubicBezTo>
                  <a:close/>
                  <a:moveTo>
                    <a:pt x="943" y="1073"/>
                  </a:moveTo>
                  <a:cubicBezTo>
                    <a:pt x="943" y="1073"/>
                    <a:pt x="942" y="1075"/>
                    <a:pt x="943" y="1075"/>
                  </a:cubicBezTo>
                  <a:cubicBezTo>
                    <a:pt x="944" y="1074"/>
                    <a:pt x="944" y="1073"/>
                    <a:pt x="943" y="1073"/>
                  </a:cubicBezTo>
                  <a:close/>
                  <a:moveTo>
                    <a:pt x="940" y="1063"/>
                  </a:moveTo>
                  <a:cubicBezTo>
                    <a:pt x="940" y="1063"/>
                    <a:pt x="940" y="1063"/>
                    <a:pt x="940" y="1063"/>
                  </a:cubicBezTo>
                  <a:cubicBezTo>
                    <a:pt x="940" y="1063"/>
                    <a:pt x="941" y="1063"/>
                    <a:pt x="940" y="1063"/>
                  </a:cubicBezTo>
                  <a:close/>
                  <a:moveTo>
                    <a:pt x="940" y="1045"/>
                  </a:moveTo>
                  <a:cubicBezTo>
                    <a:pt x="940" y="1045"/>
                    <a:pt x="940" y="1045"/>
                    <a:pt x="940" y="1046"/>
                  </a:cubicBezTo>
                  <a:cubicBezTo>
                    <a:pt x="940" y="1046"/>
                    <a:pt x="941" y="1045"/>
                    <a:pt x="940" y="1045"/>
                  </a:cubicBezTo>
                  <a:close/>
                  <a:moveTo>
                    <a:pt x="944" y="1092"/>
                  </a:moveTo>
                  <a:cubicBezTo>
                    <a:pt x="945" y="1092"/>
                    <a:pt x="946" y="1091"/>
                    <a:pt x="945" y="1091"/>
                  </a:cubicBezTo>
                  <a:cubicBezTo>
                    <a:pt x="945" y="1091"/>
                    <a:pt x="945" y="1091"/>
                    <a:pt x="944" y="1092"/>
                  </a:cubicBezTo>
                  <a:close/>
                  <a:moveTo>
                    <a:pt x="948" y="1062"/>
                  </a:moveTo>
                  <a:cubicBezTo>
                    <a:pt x="948" y="1062"/>
                    <a:pt x="948" y="1062"/>
                    <a:pt x="948" y="1061"/>
                  </a:cubicBezTo>
                  <a:cubicBezTo>
                    <a:pt x="948" y="1062"/>
                    <a:pt x="948" y="1062"/>
                    <a:pt x="948" y="1062"/>
                  </a:cubicBezTo>
                  <a:cubicBezTo>
                    <a:pt x="948" y="1062"/>
                    <a:pt x="948" y="1062"/>
                    <a:pt x="948" y="1062"/>
                  </a:cubicBezTo>
                  <a:cubicBezTo>
                    <a:pt x="948" y="1062"/>
                    <a:pt x="948" y="1062"/>
                    <a:pt x="948" y="1062"/>
                  </a:cubicBezTo>
                  <a:close/>
                  <a:moveTo>
                    <a:pt x="945" y="1088"/>
                  </a:moveTo>
                  <a:cubicBezTo>
                    <a:pt x="944" y="1088"/>
                    <a:pt x="944" y="1089"/>
                    <a:pt x="943" y="1090"/>
                  </a:cubicBezTo>
                  <a:cubicBezTo>
                    <a:pt x="944" y="1090"/>
                    <a:pt x="945" y="1090"/>
                    <a:pt x="945" y="1089"/>
                  </a:cubicBezTo>
                  <a:cubicBezTo>
                    <a:pt x="945" y="1089"/>
                    <a:pt x="945" y="1088"/>
                    <a:pt x="945" y="1088"/>
                  </a:cubicBezTo>
                  <a:close/>
                  <a:moveTo>
                    <a:pt x="929" y="1060"/>
                  </a:moveTo>
                  <a:cubicBezTo>
                    <a:pt x="929" y="1060"/>
                    <a:pt x="929" y="1060"/>
                    <a:pt x="929" y="1060"/>
                  </a:cubicBezTo>
                  <a:cubicBezTo>
                    <a:pt x="929" y="1060"/>
                    <a:pt x="929" y="1061"/>
                    <a:pt x="930" y="1061"/>
                  </a:cubicBezTo>
                  <a:cubicBezTo>
                    <a:pt x="930" y="1061"/>
                    <a:pt x="930" y="1060"/>
                    <a:pt x="930" y="1061"/>
                  </a:cubicBezTo>
                  <a:cubicBezTo>
                    <a:pt x="930" y="1060"/>
                    <a:pt x="930" y="1060"/>
                    <a:pt x="930" y="1060"/>
                  </a:cubicBezTo>
                  <a:cubicBezTo>
                    <a:pt x="930" y="1060"/>
                    <a:pt x="930" y="1060"/>
                    <a:pt x="930" y="1060"/>
                  </a:cubicBezTo>
                  <a:cubicBezTo>
                    <a:pt x="930" y="1060"/>
                    <a:pt x="930" y="1060"/>
                    <a:pt x="929" y="1060"/>
                  </a:cubicBezTo>
                  <a:close/>
                  <a:moveTo>
                    <a:pt x="947" y="1087"/>
                  </a:moveTo>
                  <a:cubicBezTo>
                    <a:pt x="947" y="1087"/>
                    <a:pt x="947" y="1087"/>
                    <a:pt x="947" y="1087"/>
                  </a:cubicBezTo>
                  <a:cubicBezTo>
                    <a:pt x="948" y="1086"/>
                    <a:pt x="947" y="1087"/>
                    <a:pt x="947" y="1087"/>
                  </a:cubicBezTo>
                  <a:close/>
                  <a:moveTo>
                    <a:pt x="948" y="1055"/>
                  </a:moveTo>
                  <a:cubicBezTo>
                    <a:pt x="947" y="1054"/>
                    <a:pt x="946" y="1054"/>
                    <a:pt x="945" y="1054"/>
                  </a:cubicBezTo>
                  <a:cubicBezTo>
                    <a:pt x="944" y="1055"/>
                    <a:pt x="945" y="1056"/>
                    <a:pt x="945" y="1057"/>
                  </a:cubicBezTo>
                  <a:cubicBezTo>
                    <a:pt x="946" y="1058"/>
                    <a:pt x="948" y="1057"/>
                    <a:pt x="948" y="1055"/>
                  </a:cubicBezTo>
                  <a:close/>
                  <a:moveTo>
                    <a:pt x="611" y="1049"/>
                  </a:moveTo>
                  <a:cubicBezTo>
                    <a:pt x="613" y="1049"/>
                    <a:pt x="612" y="1050"/>
                    <a:pt x="613" y="1050"/>
                  </a:cubicBezTo>
                  <a:cubicBezTo>
                    <a:pt x="613" y="1049"/>
                    <a:pt x="614" y="1049"/>
                    <a:pt x="614" y="1049"/>
                  </a:cubicBezTo>
                  <a:cubicBezTo>
                    <a:pt x="613" y="1049"/>
                    <a:pt x="612" y="1049"/>
                    <a:pt x="611" y="1049"/>
                  </a:cubicBezTo>
                  <a:close/>
                  <a:moveTo>
                    <a:pt x="732" y="1043"/>
                  </a:moveTo>
                  <a:cubicBezTo>
                    <a:pt x="732" y="1043"/>
                    <a:pt x="732" y="1043"/>
                    <a:pt x="732" y="1043"/>
                  </a:cubicBezTo>
                  <a:cubicBezTo>
                    <a:pt x="731" y="1043"/>
                    <a:pt x="730" y="1043"/>
                    <a:pt x="730" y="1043"/>
                  </a:cubicBezTo>
                  <a:cubicBezTo>
                    <a:pt x="727" y="1043"/>
                    <a:pt x="723" y="1043"/>
                    <a:pt x="722" y="1043"/>
                  </a:cubicBezTo>
                  <a:cubicBezTo>
                    <a:pt x="721" y="1044"/>
                    <a:pt x="726" y="1044"/>
                    <a:pt x="730" y="1044"/>
                  </a:cubicBezTo>
                  <a:cubicBezTo>
                    <a:pt x="729" y="1044"/>
                    <a:pt x="729" y="1044"/>
                    <a:pt x="729" y="1044"/>
                  </a:cubicBezTo>
                  <a:cubicBezTo>
                    <a:pt x="730" y="1044"/>
                    <a:pt x="731" y="1044"/>
                    <a:pt x="732" y="1044"/>
                  </a:cubicBezTo>
                  <a:cubicBezTo>
                    <a:pt x="730" y="1044"/>
                    <a:pt x="729" y="1044"/>
                    <a:pt x="730" y="1045"/>
                  </a:cubicBezTo>
                  <a:cubicBezTo>
                    <a:pt x="732" y="1045"/>
                    <a:pt x="733" y="1044"/>
                    <a:pt x="733" y="1044"/>
                  </a:cubicBezTo>
                  <a:cubicBezTo>
                    <a:pt x="734" y="1044"/>
                    <a:pt x="734" y="1044"/>
                    <a:pt x="735" y="1044"/>
                  </a:cubicBezTo>
                  <a:cubicBezTo>
                    <a:pt x="734" y="1044"/>
                    <a:pt x="734" y="1044"/>
                    <a:pt x="734" y="1044"/>
                  </a:cubicBezTo>
                  <a:cubicBezTo>
                    <a:pt x="734" y="1044"/>
                    <a:pt x="734" y="1044"/>
                    <a:pt x="735" y="1044"/>
                  </a:cubicBezTo>
                  <a:cubicBezTo>
                    <a:pt x="734" y="1044"/>
                    <a:pt x="734" y="1044"/>
                    <a:pt x="735" y="1044"/>
                  </a:cubicBezTo>
                  <a:cubicBezTo>
                    <a:pt x="734" y="1044"/>
                    <a:pt x="733" y="1043"/>
                    <a:pt x="732" y="1043"/>
                  </a:cubicBezTo>
                  <a:close/>
                  <a:moveTo>
                    <a:pt x="724" y="1053"/>
                  </a:moveTo>
                  <a:cubicBezTo>
                    <a:pt x="725" y="1053"/>
                    <a:pt x="727" y="1053"/>
                    <a:pt x="728" y="1053"/>
                  </a:cubicBezTo>
                  <a:cubicBezTo>
                    <a:pt x="727" y="1053"/>
                    <a:pt x="727" y="1052"/>
                    <a:pt x="726" y="1052"/>
                  </a:cubicBezTo>
                  <a:cubicBezTo>
                    <a:pt x="725" y="1052"/>
                    <a:pt x="725" y="1053"/>
                    <a:pt x="724" y="1053"/>
                  </a:cubicBezTo>
                  <a:close/>
                  <a:moveTo>
                    <a:pt x="732" y="1038"/>
                  </a:moveTo>
                  <a:cubicBezTo>
                    <a:pt x="733" y="1038"/>
                    <a:pt x="733" y="1038"/>
                    <a:pt x="734" y="1038"/>
                  </a:cubicBezTo>
                  <a:cubicBezTo>
                    <a:pt x="733" y="1038"/>
                    <a:pt x="733" y="1038"/>
                    <a:pt x="731" y="1038"/>
                  </a:cubicBezTo>
                  <a:cubicBezTo>
                    <a:pt x="731" y="1038"/>
                    <a:pt x="732" y="1038"/>
                    <a:pt x="732" y="1038"/>
                  </a:cubicBezTo>
                  <a:close/>
                  <a:moveTo>
                    <a:pt x="731" y="1051"/>
                  </a:moveTo>
                  <a:cubicBezTo>
                    <a:pt x="728" y="1051"/>
                    <a:pt x="731" y="1051"/>
                    <a:pt x="732" y="1051"/>
                  </a:cubicBezTo>
                  <a:cubicBezTo>
                    <a:pt x="732" y="1051"/>
                    <a:pt x="731" y="1051"/>
                    <a:pt x="732" y="1051"/>
                  </a:cubicBezTo>
                  <a:cubicBezTo>
                    <a:pt x="732" y="1051"/>
                    <a:pt x="731" y="1051"/>
                    <a:pt x="731" y="1051"/>
                  </a:cubicBezTo>
                  <a:close/>
                  <a:moveTo>
                    <a:pt x="725" y="1047"/>
                  </a:moveTo>
                  <a:cubicBezTo>
                    <a:pt x="726" y="1047"/>
                    <a:pt x="731" y="1047"/>
                    <a:pt x="734" y="1048"/>
                  </a:cubicBezTo>
                  <a:cubicBezTo>
                    <a:pt x="737" y="1047"/>
                    <a:pt x="728" y="1046"/>
                    <a:pt x="725" y="1047"/>
                  </a:cubicBezTo>
                  <a:close/>
                  <a:moveTo>
                    <a:pt x="733" y="1037"/>
                  </a:moveTo>
                  <a:cubicBezTo>
                    <a:pt x="733" y="1037"/>
                    <a:pt x="732" y="1037"/>
                    <a:pt x="732" y="1037"/>
                  </a:cubicBezTo>
                  <a:cubicBezTo>
                    <a:pt x="732" y="1037"/>
                    <a:pt x="732" y="1037"/>
                    <a:pt x="732" y="1037"/>
                  </a:cubicBezTo>
                  <a:cubicBezTo>
                    <a:pt x="733" y="1037"/>
                    <a:pt x="733" y="1037"/>
                    <a:pt x="734" y="1037"/>
                  </a:cubicBezTo>
                  <a:cubicBezTo>
                    <a:pt x="734" y="1037"/>
                    <a:pt x="734" y="1037"/>
                    <a:pt x="733" y="1037"/>
                  </a:cubicBezTo>
                  <a:close/>
                  <a:moveTo>
                    <a:pt x="727" y="1041"/>
                  </a:moveTo>
                  <a:cubicBezTo>
                    <a:pt x="728" y="1041"/>
                    <a:pt x="733" y="1041"/>
                    <a:pt x="735" y="1041"/>
                  </a:cubicBezTo>
                  <a:cubicBezTo>
                    <a:pt x="738" y="1041"/>
                    <a:pt x="736" y="1041"/>
                    <a:pt x="736" y="1040"/>
                  </a:cubicBezTo>
                  <a:cubicBezTo>
                    <a:pt x="736" y="1040"/>
                    <a:pt x="738" y="1040"/>
                    <a:pt x="737" y="1040"/>
                  </a:cubicBezTo>
                  <a:cubicBezTo>
                    <a:pt x="737" y="1040"/>
                    <a:pt x="737" y="1040"/>
                    <a:pt x="736" y="1040"/>
                  </a:cubicBezTo>
                  <a:cubicBezTo>
                    <a:pt x="737" y="1040"/>
                    <a:pt x="738" y="1040"/>
                    <a:pt x="738" y="1040"/>
                  </a:cubicBezTo>
                  <a:cubicBezTo>
                    <a:pt x="738" y="1040"/>
                    <a:pt x="735" y="1039"/>
                    <a:pt x="734" y="1040"/>
                  </a:cubicBezTo>
                  <a:cubicBezTo>
                    <a:pt x="733" y="1039"/>
                    <a:pt x="733" y="1039"/>
                    <a:pt x="733" y="1039"/>
                  </a:cubicBezTo>
                  <a:cubicBezTo>
                    <a:pt x="725" y="1040"/>
                    <a:pt x="725" y="1041"/>
                    <a:pt x="727" y="1041"/>
                  </a:cubicBezTo>
                  <a:close/>
                  <a:moveTo>
                    <a:pt x="743" y="1038"/>
                  </a:moveTo>
                  <a:cubicBezTo>
                    <a:pt x="746" y="1038"/>
                    <a:pt x="749" y="1038"/>
                    <a:pt x="749" y="1037"/>
                  </a:cubicBezTo>
                  <a:cubicBezTo>
                    <a:pt x="749" y="1037"/>
                    <a:pt x="749" y="1037"/>
                    <a:pt x="749" y="1037"/>
                  </a:cubicBezTo>
                  <a:cubicBezTo>
                    <a:pt x="749" y="1037"/>
                    <a:pt x="749" y="1037"/>
                    <a:pt x="749" y="1037"/>
                  </a:cubicBezTo>
                  <a:cubicBezTo>
                    <a:pt x="748" y="1037"/>
                    <a:pt x="748" y="1037"/>
                    <a:pt x="747" y="1037"/>
                  </a:cubicBezTo>
                  <a:cubicBezTo>
                    <a:pt x="746" y="1037"/>
                    <a:pt x="744" y="1037"/>
                    <a:pt x="742" y="1037"/>
                  </a:cubicBezTo>
                  <a:cubicBezTo>
                    <a:pt x="739" y="1037"/>
                    <a:pt x="739" y="1037"/>
                    <a:pt x="738" y="1037"/>
                  </a:cubicBezTo>
                  <a:cubicBezTo>
                    <a:pt x="738" y="1037"/>
                    <a:pt x="737" y="1037"/>
                    <a:pt x="737" y="1037"/>
                  </a:cubicBezTo>
                  <a:cubicBezTo>
                    <a:pt x="735" y="1038"/>
                    <a:pt x="735" y="1038"/>
                    <a:pt x="734" y="1038"/>
                  </a:cubicBezTo>
                  <a:cubicBezTo>
                    <a:pt x="734" y="1038"/>
                    <a:pt x="735" y="1038"/>
                    <a:pt x="736" y="1038"/>
                  </a:cubicBezTo>
                  <a:cubicBezTo>
                    <a:pt x="735" y="1038"/>
                    <a:pt x="736" y="1038"/>
                    <a:pt x="737" y="1038"/>
                  </a:cubicBezTo>
                  <a:cubicBezTo>
                    <a:pt x="736" y="1039"/>
                    <a:pt x="736" y="1039"/>
                    <a:pt x="738" y="1039"/>
                  </a:cubicBezTo>
                  <a:cubicBezTo>
                    <a:pt x="738" y="1039"/>
                    <a:pt x="739" y="1038"/>
                    <a:pt x="739" y="1038"/>
                  </a:cubicBezTo>
                  <a:cubicBezTo>
                    <a:pt x="740" y="1038"/>
                    <a:pt x="742" y="1038"/>
                    <a:pt x="743" y="1039"/>
                  </a:cubicBezTo>
                  <a:cubicBezTo>
                    <a:pt x="744" y="1038"/>
                    <a:pt x="744" y="1038"/>
                    <a:pt x="743" y="1038"/>
                  </a:cubicBezTo>
                  <a:close/>
                  <a:moveTo>
                    <a:pt x="742" y="1052"/>
                  </a:moveTo>
                  <a:cubicBezTo>
                    <a:pt x="740" y="1052"/>
                    <a:pt x="739" y="1052"/>
                    <a:pt x="742" y="1052"/>
                  </a:cubicBezTo>
                  <a:cubicBezTo>
                    <a:pt x="742" y="1052"/>
                    <a:pt x="742" y="1052"/>
                    <a:pt x="742" y="1052"/>
                  </a:cubicBezTo>
                  <a:close/>
                  <a:moveTo>
                    <a:pt x="738" y="1047"/>
                  </a:moveTo>
                  <a:cubicBezTo>
                    <a:pt x="737" y="1047"/>
                    <a:pt x="737" y="1048"/>
                    <a:pt x="737" y="1048"/>
                  </a:cubicBezTo>
                  <a:cubicBezTo>
                    <a:pt x="737" y="1048"/>
                    <a:pt x="738" y="1048"/>
                    <a:pt x="738" y="1048"/>
                  </a:cubicBezTo>
                  <a:cubicBezTo>
                    <a:pt x="739" y="1048"/>
                    <a:pt x="739" y="1048"/>
                    <a:pt x="740" y="1048"/>
                  </a:cubicBezTo>
                  <a:cubicBezTo>
                    <a:pt x="739" y="1048"/>
                    <a:pt x="739" y="1047"/>
                    <a:pt x="738" y="1047"/>
                  </a:cubicBezTo>
                  <a:close/>
                  <a:moveTo>
                    <a:pt x="730" y="1042"/>
                  </a:moveTo>
                  <a:cubicBezTo>
                    <a:pt x="730" y="1042"/>
                    <a:pt x="731" y="1042"/>
                    <a:pt x="731" y="1042"/>
                  </a:cubicBezTo>
                  <a:cubicBezTo>
                    <a:pt x="736" y="1042"/>
                    <a:pt x="734" y="1041"/>
                    <a:pt x="740" y="1042"/>
                  </a:cubicBezTo>
                  <a:cubicBezTo>
                    <a:pt x="740" y="1041"/>
                    <a:pt x="741" y="1041"/>
                    <a:pt x="741" y="1041"/>
                  </a:cubicBezTo>
                  <a:cubicBezTo>
                    <a:pt x="739" y="1041"/>
                    <a:pt x="730" y="1041"/>
                    <a:pt x="730" y="1042"/>
                  </a:cubicBezTo>
                  <a:close/>
                  <a:moveTo>
                    <a:pt x="717" y="1046"/>
                  </a:moveTo>
                  <a:cubicBezTo>
                    <a:pt x="717" y="1046"/>
                    <a:pt x="721" y="1045"/>
                    <a:pt x="717" y="1046"/>
                  </a:cubicBezTo>
                  <a:close/>
                  <a:moveTo>
                    <a:pt x="707" y="1055"/>
                  </a:moveTo>
                  <a:cubicBezTo>
                    <a:pt x="708" y="1054"/>
                    <a:pt x="707" y="1054"/>
                    <a:pt x="708" y="1053"/>
                  </a:cubicBezTo>
                  <a:cubicBezTo>
                    <a:pt x="704" y="1053"/>
                    <a:pt x="703" y="1055"/>
                    <a:pt x="707" y="1055"/>
                  </a:cubicBezTo>
                  <a:close/>
                  <a:moveTo>
                    <a:pt x="707" y="1050"/>
                  </a:moveTo>
                  <a:cubicBezTo>
                    <a:pt x="706" y="1051"/>
                    <a:pt x="706" y="1051"/>
                    <a:pt x="708" y="1051"/>
                  </a:cubicBezTo>
                  <a:cubicBezTo>
                    <a:pt x="708" y="1051"/>
                    <a:pt x="708" y="1051"/>
                    <a:pt x="707" y="1050"/>
                  </a:cubicBezTo>
                  <a:close/>
                  <a:moveTo>
                    <a:pt x="711" y="1054"/>
                  </a:moveTo>
                  <a:cubicBezTo>
                    <a:pt x="710" y="1054"/>
                    <a:pt x="710" y="1054"/>
                    <a:pt x="709" y="1054"/>
                  </a:cubicBezTo>
                  <a:cubicBezTo>
                    <a:pt x="709" y="1054"/>
                    <a:pt x="709" y="1054"/>
                    <a:pt x="709" y="1054"/>
                  </a:cubicBezTo>
                  <a:cubicBezTo>
                    <a:pt x="710" y="1054"/>
                    <a:pt x="710" y="1054"/>
                    <a:pt x="710" y="1054"/>
                  </a:cubicBezTo>
                  <a:cubicBezTo>
                    <a:pt x="710" y="1054"/>
                    <a:pt x="711" y="1054"/>
                    <a:pt x="712" y="1054"/>
                  </a:cubicBezTo>
                  <a:cubicBezTo>
                    <a:pt x="714" y="1054"/>
                    <a:pt x="713" y="1054"/>
                    <a:pt x="711" y="1054"/>
                  </a:cubicBezTo>
                  <a:cubicBezTo>
                    <a:pt x="711" y="1054"/>
                    <a:pt x="711" y="1054"/>
                    <a:pt x="711" y="1054"/>
                  </a:cubicBezTo>
                  <a:close/>
                  <a:moveTo>
                    <a:pt x="720" y="1053"/>
                  </a:moveTo>
                  <a:cubicBezTo>
                    <a:pt x="722" y="1053"/>
                    <a:pt x="724" y="1053"/>
                    <a:pt x="726" y="1053"/>
                  </a:cubicBezTo>
                  <a:cubicBezTo>
                    <a:pt x="724" y="1053"/>
                    <a:pt x="721" y="1053"/>
                    <a:pt x="720" y="1053"/>
                  </a:cubicBezTo>
                  <a:close/>
                  <a:moveTo>
                    <a:pt x="713" y="1046"/>
                  </a:moveTo>
                  <a:cubicBezTo>
                    <a:pt x="709" y="1046"/>
                    <a:pt x="708" y="1046"/>
                    <a:pt x="708" y="1046"/>
                  </a:cubicBezTo>
                  <a:cubicBezTo>
                    <a:pt x="710" y="1047"/>
                    <a:pt x="715" y="1046"/>
                    <a:pt x="713" y="1046"/>
                  </a:cubicBezTo>
                  <a:close/>
                  <a:moveTo>
                    <a:pt x="710" y="1049"/>
                  </a:moveTo>
                  <a:cubicBezTo>
                    <a:pt x="711" y="1048"/>
                    <a:pt x="712" y="1047"/>
                    <a:pt x="709" y="1047"/>
                  </a:cubicBezTo>
                  <a:cubicBezTo>
                    <a:pt x="706" y="1047"/>
                    <a:pt x="706" y="1049"/>
                    <a:pt x="710" y="1049"/>
                  </a:cubicBezTo>
                  <a:close/>
                  <a:moveTo>
                    <a:pt x="719" y="1057"/>
                  </a:moveTo>
                  <a:cubicBezTo>
                    <a:pt x="719" y="1057"/>
                    <a:pt x="719" y="1057"/>
                    <a:pt x="719" y="1057"/>
                  </a:cubicBezTo>
                  <a:cubicBezTo>
                    <a:pt x="719" y="1058"/>
                    <a:pt x="723" y="1057"/>
                    <a:pt x="719" y="1057"/>
                  </a:cubicBezTo>
                  <a:close/>
                  <a:moveTo>
                    <a:pt x="723" y="1045"/>
                  </a:moveTo>
                  <a:cubicBezTo>
                    <a:pt x="723" y="1045"/>
                    <a:pt x="722" y="1045"/>
                    <a:pt x="721" y="1045"/>
                  </a:cubicBezTo>
                  <a:cubicBezTo>
                    <a:pt x="721" y="1045"/>
                    <a:pt x="720" y="1045"/>
                    <a:pt x="719" y="1045"/>
                  </a:cubicBezTo>
                  <a:cubicBezTo>
                    <a:pt x="720" y="1045"/>
                    <a:pt x="721" y="1045"/>
                    <a:pt x="723" y="1045"/>
                  </a:cubicBezTo>
                  <a:close/>
                  <a:moveTo>
                    <a:pt x="724" y="1044"/>
                  </a:moveTo>
                  <a:cubicBezTo>
                    <a:pt x="721" y="1044"/>
                    <a:pt x="720" y="1044"/>
                    <a:pt x="717" y="1044"/>
                  </a:cubicBezTo>
                  <a:cubicBezTo>
                    <a:pt x="719" y="1044"/>
                    <a:pt x="720" y="1045"/>
                    <a:pt x="723" y="1044"/>
                  </a:cubicBezTo>
                  <a:cubicBezTo>
                    <a:pt x="723" y="1044"/>
                    <a:pt x="724" y="1044"/>
                    <a:pt x="724" y="1044"/>
                  </a:cubicBezTo>
                  <a:close/>
                  <a:moveTo>
                    <a:pt x="697" y="1044"/>
                  </a:moveTo>
                  <a:cubicBezTo>
                    <a:pt x="697" y="1044"/>
                    <a:pt x="701" y="1044"/>
                    <a:pt x="697" y="1044"/>
                  </a:cubicBezTo>
                  <a:close/>
                  <a:moveTo>
                    <a:pt x="711" y="1052"/>
                  </a:moveTo>
                  <a:cubicBezTo>
                    <a:pt x="711" y="1052"/>
                    <a:pt x="711" y="1053"/>
                    <a:pt x="711" y="1053"/>
                  </a:cubicBezTo>
                  <a:cubicBezTo>
                    <a:pt x="712" y="1053"/>
                    <a:pt x="712" y="1053"/>
                    <a:pt x="713" y="1053"/>
                  </a:cubicBezTo>
                  <a:cubicBezTo>
                    <a:pt x="713" y="1052"/>
                    <a:pt x="714" y="1052"/>
                    <a:pt x="714" y="1052"/>
                  </a:cubicBezTo>
                  <a:cubicBezTo>
                    <a:pt x="713" y="1052"/>
                    <a:pt x="712" y="1052"/>
                    <a:pt x="711" y="1052"/>
                  </a:cubicBezTo>
                  <a:close/>
                  <a:moveTo>
                    <a:pt x="745" y="1036"/>
                  </a:moveTo>
                  <a:cubicBezTo>
                    <a:pt x="748" y="1036"/>
                    <a:pt x="752" y="1036"/>
                    <a:pt x="750" y="1035"/>
                  </a:cubicBezTo>
                  <a:cubicBezTo>
                    <a:pt x="747" y="1035"/>
                    <a:pt x="742" y="1036"/>
                    <a:pt x="745" y="1036"/>
                  </a:cubicBezTo>
                  <a:close/>
                  <a:moveTo>
                    <a:pt x="780" y="1037"/>
                  </a:moveTo>
                  <a:cubicBezTo>
                    <a:pt x="780" y="1037"/>
                    <a:pt x="780" y="1037"/>
                    <a:pt x="780" y="1037"/>
                  </a:cubicBezTo>
                  <a:cubicBezTo>
                    <a:pt x="778" y="1037"/>
                    <a:pt x="777" y="1037"/>
                    <a:pt x="777" y="1038"/>
                  </a:cubicBezTo>
                  <a:cubicBezTo>
                    <a:pt x="774" y="1038"/>
                    <a:pt x="766" y="1038"/>
                    <a:pt x="766" y="1038"/>
                  </a:cubicBezTo>
                  <a:cubicBezTo>
                    <a:pt x="766" y="1038"/>
                    <a:pt x="766" y="1038"/>
                    <a:pt x="767" y="1038"/>
                  </a:cubicBezTo>
                  <a:cubicBezTo>
                    <a:pt x="765" y="1038"/>
                    <a:pt x="764" y="1039"/>
                    <a:pt x="762" y="1039"/>
                  </a:cubicBezTo>
                  <a:cubicBezTo>
                    <a:pt x="762" y="1039"/>
                    <a:pt x="762" y="1039"/>
                    <a:pt x="762" y="1039"/>
                  </a:cubicBezTo>
                  <a:cubicBezTo>
                    <a:pt x="761" y="1039"/>
                    <a:pt x="761" y="1039"/>
                    <a:pt x="761" y="1040"/>
                  </a:cubicBezTo>
                  <a:cubicBezTo>
                    <a:pt x="759" y="1040"/>
                    <a:pt x="755" y="1041"/>
                    <a:pt x="760" y="1041"/>
                  </a:cubicBezTo>
                  <a:cubicBezTo>
                    <a:pt x="761" y="1041"/>
                    <a:pt x="762" y="1040"/>
                    <a:pt x="762" y="1040"/>
                  </a:cubicBezTo>
                  <a:cubicBezTo>
                    <a:pt x="762" y="1040"/>
                    <a:pt x="762" y="1040"/>
                    <a:pt x="762" y="1040"/>
                  </a:cubicBezTo>
                  <a:cubicBezTo>
                    <a:pt x="763" y="1040"/>
                    <a:pt x="763" y="1040"/>
                    <a:pt x="763" y="1040"/>
                  </a:cubicBezTo>
                  <a:cubicBezTo>
                    <a:pt x="762" y="1040"/>
                    <a:pt x="763" y="1041"/>
                    <a:pt x="765" y="1041"/>
                  </a:cubicBezTo>
                  <a:cubicBezTo>
                    <a:pt x="766" y="1041"/>
                    <a:pt x="766" y="1041"/>
                    <a:pt x="766" y="1040"/>
                  </a:cubicBezTo>
                  <a:cubicBezTo>
                    <a:pt x="768" y="1040"/>
                    <a:pt x="770" y="1040"/>
                    <a:pt x="771" y="1040"/>
                  </a:cubicBezTo>
                  <a:cubicBezTo>
                    <a:pt x="773" y="1040"/>
                    <a:pt x="772" y="1040"/>
                    <a:pt x="771" y="1039"/>
                  </a:cubicBezTo>
                  <a:cubicBezTo>
                    <a:pt x="771" y="1039"/>
                    <a:pt x="772" y="1039"/>
                    <a:pt x="772" y="1039"/>
                  </a:cubicBezTo>
                  <a:cubicBezTo>
                    <a:pt x="772" y="1039"/>
                    <a:pt x="771" y="1039"/>
                    <a:pt x="770" y="1039"/>
                  </a:cubicBezTo>
                  <a:cubicBezTo>
                    <a:pt x="770" y="1039"/>
                    <a:pt x="770" y="1039"/>
                    <a:pt x="770" y="1039"/>
                  </a:cubicBezTo>
                  <a:cubicBezTo>
                    <a:pt x="770" y="1038"/>
                    <a:pt x="772" y="1038"/>
                    <a:pt x="772" y="1038"/>
                  </a:cubicBezTo>
                  <a:cubicBezTo>
                    <a:pt x="773" y="1038"/>
                    <a:pt x="774" y="1038"/>
                    <a:pt x="776" y="1038"/>
                  </a:cubicBezTo>
                  <a:cubicBezTo>
                    <a:pt x="776" y="1038"/>
                    <a:pt x="776" y="1038"/>
                    <a:pt x="777" y="1038"/>
                  </a:cubicBezTo>
                  <a:cubicBezTo>
                    <a:pt x="779" y="1038"/>
                    <a:pt x="779" y="1038"/>
                    <a:pt x="780" y="1037"/>
                  </a:cubicBezTo>
                  <a:cubicBezTo>
                    <a:pt x="781" y="1038"/>
                    <a:pt x="784" y="1037"/>
                    <a:pt x="780" y="1037"/>
                  </a:cubicBezTo>
                  <a:close/>
                  <a:moveTo>
                    <a:pt x="777" y="1040"/>
                  </a:moveTo>
                  <a:cubicBezTo>
                    <a:pt x="777" y="1040"/>
                    <a:pt x="778" y="1040"/>
                    <a:pt x="779" y="1040"/>
                  </a:cubicBezTo>
                  <a:cubicBezTo>
                    <a:pt x="778" y="1040"/>
                    <a:pt x="778" y="1040"/>
                    <a:pt x="778" y="1040"/>
                  </a:cubicBezTo>
                  <a:cubicBezTo>
                    <a:pt x="778" y="1040"/>
                    <a:pt x="777" y="1040"/>
                    <a:pt x="777" y="1040"/>
                  </a:cubicBezTo>
                  <a:cubicBezTo>
                    <a:pt x="777" y="1040"/>
                    <a:pt x="777" y="1040"/>
                    <a:pt x="777" y="1040"/>
                  </a:cubicBezTo>
                  <a:close/>
                  <a:moveTo>
                    <a:pt x="778" y="1039"/>
                  </a:moveTo>
                  <a:cubicBezTo>
                    <a:pt x="778" y="1038"/>
                    <a:pt x="778" y="1038"/>
                    <a:pt x="779" y="1038"/>
                  </a:cubicBezTo>
                  <a:cubicBezTo>
                    <a:pt x="775" y="1038"/>
                    <a:pt x="775" y="1039"/>
                    <a:pt x="778" y="1039"/>
                  </a:cubicBezTo>
                  <a:close/>
                  <a:moveTo>
                    <a:pt x="784" y="1050"/>
                  </a:moveTo>
                  <a:cubicBezTo>
                    <a:pt x="784" y="1050"/>
                    <a:pt x="785" y="1050"/>
                    <a:pt x="785" y="1050"/>
                  </a:cubicBezTo>
                  <a:cubicBezTo>
                    <a:pt x="784" y="1050"/>
                    <a:pt x="781" y="1050"/>
                    <a:pt x="784" y="1050"/>
                  </a:cubicBezTo>
                  <a:close/>
                  <a:moveTo>
                    <a:pt x="791" y="1039"/>
                  </a:moveTo>
                  <a:cubicBezTo>
                    <a:pt x="791" y="1039"/>
                    <a:pt x="791" y="1039"/>
                    <a:pt x="791" y="1039"/>
                  </a:cubicBezTo>
                  <a:cubicBezTo>
                    <a:pt x="791" y="1039"/>
                    <a:pt x="791" y="1038"/>
                    <a:pt x="789" y="1038"/>
                  </a:cubicBezTo>
                  <a:cubicBezTo>
                    <a:pt x="788" y="1038"/>
                    <a:pt x="787" y="1038"/>
                    <a:pt x="787" y="1038"/>
                  </a:cubicBezTo>
                  <a:cubicBezTo>
                    <a:pt x="787" y="1038"/>
                    <a:pt x="786" y="1038"/>
                    <a:pt x="786" y="1038"/>
                  </a:cubicBezTo>
                  <a:cubicBezTo>
                    <a:pt x="785" y="1038"/>
                    <a:pt x="784" y="1038"/>
                    <a:pt x="783" y="1038"/>
                  </a:cubicBezTo>
                  <a:cubicBezTo>
                    <a:pt x="781" y="1039"/>
                    <a:pt x="781" y="1039"/>
                    <a:pt x="782" y="1040"/>
                  </a:cubicBezTo>
                  <a:cubicBezTo>
                    <a:pt x="786" y="1040"/>
                    <a:pt x="789" y="1040"/>
                    <a:pt x="791" y="1039"/>
                  </a:cubicBezTo>
                  <a:cubicBezTo>
                    <a:pt x="791" y="1039"/>
                    <a:pt x="791" y="1039"/>
                    <a:pt x="791" y="1039"/>
                  </a:cubicBezTo>
                  <a:close/>
                  <a:moveTo>
                    <a:pt x="792" y="1038"/>
                  </a:moveTo>
                  <a:cubicBezTo>
                    <a:pt x="794" y="1038"/>
                    <a:pt x="796" y="1038"/>
                    <a:pt x="796" y="1038"/>
                  </a:cubicBezTo>
                  <a:cubicBezTo>
                    <a:pt x="795" y="1037"/>
                    <a:pt x="793" y="1037"/>
                    <a:pt x="792" y="1038"/>
                  </a:cubicBezTo>
                  <a:close/>
                  <a:moveTo>
                    <a:pt x="757" y="1040"/>
                  </a:moveTo>
                  <a:cubicBezTo>
                    <a:pt x="756" y="1040"/>
                    <a:pt x="759" y="1039"/>
                    <a:pt x="756" y="1039"/>
                  </a:cubicBezTo>
                  <a:cubicBezTo>
                    <a:pt x="756" y="1039"/>
                    <a:pt x="754" y="1040"/>
                    <a:pt x="757" y="1040"/>
                  </a:cubicBezTo>
                  <a:close/>
                  <a:moveTo>
                    <a:pt x="756" y="1042"/>
                  </a:moveTo>
                  <a:cubicBezTo>
                    <a:pt x="758" y="1042"/>
                    <a:pt x="763" y="1043"/>
                    <a:pt x="765" y="1043"/>
                  </a:cubicBezTo>
                  <a:cubicBezTo>
                    <a:pt x="768" y="1042"/>
                    <a:pt x="759" y="1042"/>
                    <a:pt x="756" y="1042"/>
                  </a:cubicBezTo>
                  <a:close/>
                  <a:moveTo>
                    <a:pt x="758" y="1048"/>
                  </a:moveTo>
                  <a:cubicBezTo>
                    <a:pt x="759" y="1048"/>
                    <a:pt x="759" y="1048"/>
                    <a:pt x="760" y="1048"/>
                  </a:cubicBezTo>
                  <a:cubicBezTo>
                    <a:pt x="760" y="1048"/>
                    <a:pt x="759" y="1048"/>
                    <a:pt x="759" y="1048"/>
                  </a:cubicBezTo>
                  <a:cubicBezTo>
                    <a:pt x="759" y="1048"/>
                    <a:pt x="758" y="1048"/>
                    <a:pt x="757" y="1048"/>
                  </a:cubicBezTo>
                  <a:cubicBezTo>
                    <a:pt x="758" y="1048"/>
                    <a:pt x="758" y="1048"/>
                    <a:pt x="758" y="1048"/>
                  </a:cubicBezTo>
                  <a:close/>
                  <a:moveTo>
                    <a:pt x="757" y="1046"/>
                  </a:moveTo>
                  <a:cubicBezTo>
                    <a:pt x="757" y="1046"/>
                    <a:pt x="758" y="1046"/>
                    <a:pt x="758" y="1046"/>
                  </a:cubicBezTo>
                  <a:cubicBezTo>
                    <a:pt x="758" y="1046"/>
                    <a:pt x="759" y="1046"/>
                    <a:pt x="760" y="1046"/>
                  </a:cubicBezTo>
                  <a:cubicBezTo>
                    <a:pt x="759" y="1046"/>
                    <a:pt x="760" y="1046"/>
                    <a:pt x="760" y="1046"/>
                  </a:cubicBezTo>
                  <a:cubicBezTo>
                    <a:pt x="759" y="1046"/>
                    <a:pt x="758" y="1046"/>
                    <a:pt x="757" y="1046"/>
                  </a:cubicBezTo>
                  <a:close/>
                  <a:moveTo>
                    <a:pt x="760" y="1047"/>
                  </a:moveTo>
                  <a:cubicBezTo>
                    <a:pt x="757" y="1047"/>
                    <a:pt x="757" y="1048"/>
                    <a:pt x="760" y="1047"/>
                  </a:cubicBezTo>
                  <a:cubicBezTo>
                    <a:pt x="760" y="1047"/>
                    <a:pt x="760" y="1047"/>
                    <a:pt x="760" y="1047"/>
                  </a:cubicBezTo>
                  <a:close/>
                  <a:moveTo>
                    <a:pt x="795" y="1043"/>
                  </a:moveTo>
                  <a:cubicBezTo>
                    <a:pt x="795" y="1043"/>
                    <a:pt x="794" y="1043"/>
                    <a:pt x="794" y="1043"/>
                  </a:cubicBezTo>
                  <a:cubicBezTo>
                    <a:pt x="791" y="1043"/>
                    <a:pt x="794" y="1043"/>
                    <a:pt x="795" y="1043"/>
                  </a:cubicBezTo>
                  <a:cubicBezTo>
                    <a:pt x="795" y="1043"/>
                    <a:pt x="794" y="1043"/>
                    <a:pt x="795" y="1043"/>
                  </a:cubicBezTo>
                  <a:close/>
                  <a:moveTo>
                    <a:pt x="808" y="1038"/>
                  </a:moveTo>
                  <a:cubicBezTo>
                    <a:pt x="806" y="1038"/>
                    <a:pt x="806" y="1038"/>
                    <a:pt x="808" y="1038"/>
                  </a:cubicBezTo>
                  <a:cubicBezTo>
                    <a:pt x="810" y="1038"/>
                    <a:pt x="808" y="1038"/>
                    <a:pt x="808" y="1038"/>
                  </a:cubicBezTo>
                  <a:close/>
                  <a:moveTo>
                    <a:pt x="760" y="1034"/>
                  </a:moveTo>
                  <a:cubicBezTo>
                    <a:pt x="760" y="1034"/>
                    <a:pt x="761" y="1034"/>
                    <a:pt x="761" y="1034"/>
                  </a:cubicBezTo>
                  <a:cubicBezTo>
                    <a:pt x="762" y="1034"/>
                    <a:pt x="762" y="1034"/>
                    <a:pt x="762" y="1034"/>
                  </a:cubicBezTo>
                  <a:cubicBezTo>
                    <a:pt x="761" y="1035"/>
                    <a:pt x="769" y="1035"/>
                    <a:pt x="773" y="1035"/>
                  </a:cubicBezTo>
                  <a:cubicBezTo>
                    <a:pt x="772" y="1034"/>
                    <a:pt x="773" y="1034"/>
                    <a:pt x="767" y="1034"/>
                  </a:cubicBezTo>
                  <a:cubicBezTo>
                    <a:pt x="765" y="1034"/>
                    <a:pt x="770" y="1034"/>
                    <a:pt x="768" y="1034"/>
                  </a:cubicBezTo>
                  <a:cubicBezTo>
                    <a:pt x="766" y="1035"/>
                    <a:pt x="764" y="1034"/>
                    <a:pt x="762" y="1034"/>
                  </a:cubicBezTo>
                  <a:cubicBezTo>
                    <a:pt x="762" y="1034"/>
                    <a:pt x="761" y="1034"/>
                    <a:pt x="761" y="1034"/>
                  </a:cubicBezTo>
                  <a:cubicBezTo>
                    <a:pt x="761" y="1034"/>
                    <a:pt x="760" y="1034"/>
                    <a:pt x="760" y="1034"/>
                  </a:cubicBezTo>
                  <a:close/>
                  <a:moveTo>
                    <a:pt x="748" y="1039"/>
                  </a:moveTo>
                  <a:cubicBezTo>
                    <a:pt x="749" y="1039"/>
                    <a:pt x="749" y="1039"/>
                    <a:pt x="751" y="1039"/>
                  </a:cubicBezTo>
                  <a:cubicBezTo>
                    <a:pt x="751" y="1039"/>
                    <a:pt x="751" y="1039"/>
                    <a:pt x="751" y="1040"/>
                  </a:cubicBezTo>
                  <a:cubicBezTo>
                    <a:pt x="754" y="1040"/>
                    <a:pt x="753" y="1039"/>
                    <a:pt x="753" y="1039"/>
                  </a:cubicBezTo>
                  <a:cubicBezTo>
                    <a:pt x="752" y="1039"/>
                    <a:pt x="752" y="1039"/>
                    <a:pt x="751" y="1039"/>
                  </a:cubicBezTo>
                  <a:cubicBezTo>
                    <a:pt x="751" y="1039"/>
                    <a:pt x="751" y="1039"/>
                    <a:pt x="751" y="1039"/>
                  </a:cubicBezTo>
                  <a:cubicBezTo>
                    <a:pt x="749" y="1039"/>
                    <a:pt x="748" y="1039"/>
                    <a:pt x="748" y="1039"/>
                  </a:cubicBezTo>
                  <a:close/>
                  <a:moveTo>
                    <a:pt x="811" y="1037"/>
                  </a:moveTo>
                  <a:cubicBezTo>
                    <a:pt x="811" y="1037"/>
                    <a:pt x="810" y="1037"/>
                    <a:pt x="810" y="1037"/>
                  </a:cubicBezTo>
                  <a:cubicBezTo>
                    <a:pt x="810" y="1037"/>
                    <a:pt x="809" y="1037"/>
                    <a:pt x="809" y="1037"/>
                  </a:cubicBezTo>
                  <a:cubicBezTo>
                    <a:pt x="809" y="1037"/>
                    <a:pt x="809" y="1037"/>
                    <a:pt x="809" y="1037"/>
                  </a:cubicBezTo>
                  <a:cubicBezTo>
                    <a:pt x="810" y="1037"/>
                    <a:pt x="810" y="1037"/>
                    <a:pt x="811" y="1037"/>
                  </a:cubicBezTo>
                  <a:close/>
                  <a:moveTo>
                    <a:pt x="764" y="1032"/>
                  </a:moveTo>
                  <a:cubicBezTo>
                    <a:pt x="762" y="1032"/>
                    <a:pt x="762" y="1032"/>
                    <a:pt x="762" y="1033"/>
                  </a:cubicBezTo>
                  <a:cubicBezTo>
                    <a:pt x="763" y="1033"/>
                    <a:pt x="765" y="1033"/>
                    <a:pt x="766" y="1033"/>
                  </a:cubicBezTo>
                  <a:cubicBezTo>
                    <a:pt x="766" y="1033"/>
                    <a:pt x="769" y="1033"/>
                    <a:pt x="770" y="1033"/>
                  </a:cubicBezTo>
                  <a:cubicBezTo>
                    <a:pt x="770" y="1033"/>
                    <a:pt x="770" y="1033"/>
                    <a:pt x="770" y="1033"/>
                  </a:cubicBezTo>
                  <a:cubicBezTo>
                    <a:pt x="770" y="1033"/>
                    <a:pt x="771" y="1033"/>
                    <a:pt x="771" y="1033"/>
                  </a:cubicBezTo>
                  <a:cubicBezTo>
                    <a:pt x="773" y="1032"/>
                    <a:pt x="768" y="1032"/>
                    <a:pt x="764" y="1032"/>
                  </a:cubicBezTo>
                  <a:close/>
                  <a:moveTo>
                    <a:pt x="749" y="1035"/>
                  </a:moveTo>
                  <a:cubicBezTo>
                    <a:pt x="746" y="1035"/>
                    <a:pt x="747" y="1035"/>
                    <a:pt x="746" y="1035"/>
                  </a:cubicBezTo>
                  <a:cubicBezTo>
                    <a:pt x="749" y="1035"/>
                    <a:pt x="749" y="1035"/>
                    <a:pt x="749" y="1035"/>
                  </a:cubicBezTo>
                  <a:close/>
                  <a:moveTo>
                    <a:pt x="796" y="1045"/>
                  </a:moveTo>
                  <a:cubicBezTo>
                    <a:pt x="795" y="1045"/>
                    <a:pt x="795" y="1045"/>
                    <a:pt x="794" y="1045"/>
                  </a:cubicBezTo>
                  <a:cubicBezTo>
                    <a:pt x="794" y="1045"/>
                    <a:pt x="793" y="1045"/>
                    <a:pt x="793" y="1045"/>
                  </a:cubicBezTo>
                  <a:cubicBezTo>
                    <a:pt x="794" y="1045"/>
                    <a:pt x="794" y="1045"/>
                    <a:pt x="795" y="1045"/>
                  </a:cubicBezTo>
                  <a:cubicBezTo>
                    <a:pt x="795" y="1045"/>
                    <a:pt x="796" y="1045"/>
                    <a:pt x="796" y="1045"/>
                  </a:cubicBezTo>
                  <a:close/>
                  <a:moveTo>
                    <a:pt x="806" y="1046"/>
                  </a:moveTo>
                  <a:cubicBezTo>
                    <a:pt x="804" y="1046"/>
                    <a:pt x="807" y="1047"/>
                    <a:pt x="808" y="1046"/>
                  </a:cubicBezTo>
                  <a:cubicBezTo>
                    <a:pt x="808" y="1046"/>
                    <a:pt x="807" y="1046"/>
                    <a:pt x="808" y="1046"/>
                  </a:cubicBezTo>
                  <a:cubicBezTo>
                    <a:pt x="807" y="1046"/>
                    <a:pt x="807" y="1046"/>
                    <a:pt x="806" y="1046"/>
                  </a:cubicBezTo>
                  <a:close/>
                  <a:moveTo>
                    <a:pt x="803" y="1035"/>
                  </a:moveTo>
                  <a:cubicBezTo>
                    <a:pt x="805" y="1035"/>
                    <a:pt x="804" y="1035"/>
                    <a:pt x="804" y="1035"/>
                  </a:cubicBezTo>
                  <a:cubicBezTo>
                    <a:pt x="804" y="1035"/>
                    <a:pt x="804" y="1035"/>
                    <a:pt x="804" y="1035"/>
                  </a:cubicBezTo>
                  <a:cubicBezTo>
                    <a:pt x="804" y="1035"/>
                    <a:pt x="804" y="1035"/>
                    <a:pt x="804" y="1035"/>
                  </a:cubicBezTo>
                  <a:cubicBezTo>
                    <a:pt x="803" y="1034"/>
                    <a:pt x="807" y="1034"/>
                    <a:pt x="805" y="1034"/>
                  </a:cubicBezTo>
                  <a:cubicBezTo>
                    <a:pt x="802" y="1034"/>
                    <a:pt x="800" y="1034"/>
                    <a:pt x="798" y="1035"/>
                  </a:cubicBezTo>
                  <a:cubicBezTo>
                    <a:pt x="798" y="1035"/>
                    <a:pt x="798" y="1035"/>
                    <a:pt x="798" y="1035"/>
                  </a:cubicBezTo>
                  <a:cubicBezTo>
                    <a:pt x="795" y="1035"/>
                    <a:pt x="794" y="1035"/>
                    <a:pt x="795" y="1035"/>
                  </a:cubicBezTo>
                  <a:cubicBezTo>
                    <a:pt x="796" y="1035"/>
                    <a:pt x="796" y="1035"/>
                    <a:pt x="797" y="1035"/>
                  </a:cubicBezTo>
                  <a:cubicBezTo>
                    <a:pt x="797" y="1035"/>
                    <a:pt x="797" y="1035"/>
                    <a:pt x="797" y="1036"/>
                  </a:cubicBezTo>
                  <a:cubicBezTo>
                    <a:pt x="797" y="1036"/>
                    <a:pt x="796" y="1036"/>
                    <a:pt x="796" y="1036"/>
                  </a:cubicBezTo>
                  <a:cubicBezTo>
                    <a:pt x="796" y="1036"/>
                    <a:pt x="796" y="1036"/>
                    <a:pt x="796" y="1035"/>
                  </a:cubicBezTo>
                  <a:cubicBezTo>
                    <a:pt x="793" y="1035"/>
                    <a:pt x="794" y="1036"/>
                    <a:pt x="793" y="1036"/>
                  </a:cubicBezTo>
                  <a:cubicBezTo>
                    <a:pt x="794" y="1036"/>
                    <a:pt x="794" y="1036"/>
                    <a:pt x="794" y="1036"/>
                  </a:cubicBezTo>
                  <a:cubicBezTo>
                    <a:pt x="794" y="1036"/>
                    <a:pt x="794" y="1036"/>
                    <a:pt x="793" y="1036"/>
                  </a:cubicBezTo>
                  <a:cubicBezTo>
                    <a:pt x="791" y="1036"/>
                    <a:pt x="789" y="1036"/>
                    <a:pt x="787" y="1036"/>
                  </a:cubicBezTo>
                  <a:cubicBezTo>
                    <a:pt x="788" y="1037"/>
                    <a:pt x="790" y="1037"/>
                    <a:pt x="791" y="1037"/>
                  </a:cubicBezTo>
                  <a:cubicBezTo>
                    <a:pt x="789" y="1037"/>
                    <a:pt x="790" y="1037"/>
                    <a:pt x="791" y="1037"/>
                  </a:cubicBezTo>
                  <a:cubicBezTo>
                    <a:pt x="793" y="1037"/>
                    <a:pt x="792" y="1037"/>
                    <a:pt x="792" y="1037"/>
                  </a:cubicBezTo>
                  <a:cubicBezTo>
                    <a:pt x="792" y="1037"/>
                    <a:pt x="793" y="1037"/>
                    <a:pt x="793" y="1037"/>
                  </a:cubicBezTo>
                  <a:cubicBezTo>
                    <a:pt x="794" y="1037"/>
                    <a:pt x="795" y="1037"/>
                    <a:pt x="796" y="1037"/>
                  </a:cubicBezTo>
                  <a:cubicBezTo>
                    <a:pt x="796" y="1037"/>
                    <a:pt x="796" y="1037"/>
                    <a:pt x="796" y="1037"/>
                  </a:cubicBezTo>
                  <a:cubicBezTo>
                    <a:pt x="796" y="1037"/>
                    <a:pt x="797" y="1037"/>
                    <a:pt x="797" y="1037"/>
                  </a:cubicBezTo>
                  <a:cubicBezTo>
                    <a:pt x="798" y="1037"/>
                    <a:pt x="798" y="1037"/>
                    <a:pt x="797" y="1037"/>
                  </a:cubicBezTo>
                  <a:cubicBezTo>
                    <a:pt x="798" y="1036"/>
                    <a:pt x="799" y="1035"/>
                    <a:pt x="802" y="1035"/>
                  </a:cubicBezTo>
                  <a:cubicBezTo>
                    <a:pt x="802" y="1035"/>
                    <a:pt x="802" y="1035"/>
                    <a:pt x="803" y="1035"/>
                  </a:cubicBezTo>
                  <a:close/>
                  <a:moveTo>
                    <a:pt x="807" y="1044"/>
                  </a:moveTo>
                  <a:cubicBezTo>
                    <a:pt x="807" y="1044"/>
                    <a:pt x="807" y="1044"/>
                    <a:pt x="806" y="1044"/>
                  </a:cubicBezTo>
                  <a:cubicBezTo>
                    <a:pt x="804" y="1044"/>
                    <a:pt x="804" y="1044"/>
                    <a:pt x="807" y="1044"/>
                  </a:cubicBezTo>
                  <a:close/>
                  <a:moveTo>
                    <a:pt x="658" y="1056"/>
                  </a:moveTo>
                  <a:cubicBezTo>
                    <a:pt x="654" y="1056"/>
                    <a:pt x="652" y="1057"/>
                    <a:pt x="656" y="1057"/>
                  </a:cubicBezTo>
                  <a:cubicBezTo>
                    <a:pt x="658" y="1057"/>
                    <a:pt x="657" y="1056"/>
                    <a:pt x="658" y="1056"/>
                  </a:cubicBezTo>
                  <a:close/>
                  <a:moveTo>
                    <a:pt x="615" y="1058"/>
                  </a:moveTo>
                  <a:cubicBezTo>
                    <a:pt x="617" y="1058"/>
                    <a:pt x="620" y="1058"/>
                    <a:pt x="622" y="1058"/>
                  </a:cubicBezTo>
                  <a:cubicBezTo>
                    <a:pt x="620" y="1058"/>
                    <a:pt x="618" y="1058"/>
                    <a:pt x="615" y="1058"/>
                  </a:cubicBezTo>
                  <a:close/>
                  <a:moveTo>
                    <a:pt x="632" y="1061"/>
                  </a:moveTo>
                  <a:cubicBezTo>
                    <a:pt x="630" y="1061"/>
                    <a:pt x="631" y="1061"/>
                    <a:pt x="633" y="1062"/>
                  </a:cubicBezTo>
                  <a:cubicBezTo>
                    <a:pt x="635" y="1061"/>
                    <a:pt x="634" y="1061"/>
                    <a:pt x="632" y="1061"/>
                  </a:cubicBezTo>
                  <a:close/>
                  <a:moveTo>
                    <a:pt x="640" y="1065"/>
                  </a:moveTo>
                  <a:cubicBezTo>
                    <a:pt x="637" y="1065"/>
                    <a:pt x="635" y="1065"/>
                    <a:pt x="635" y="1066"/>
                  </a:cubicBezTo>
                  <a:cubicBezTo>
                    <a:pt x="637" y="1066"/>
                    <a:pt x="637" y="1066"/>
                    <a:pt x="639" y="1066"/>
                  </a:cubicBezTo>
                  <a:cubicBezTo>
                    <a:pt x="640" y="1066"/>
                    <a:pt x="640" y="1065"/>
                    <a:pt x="640" y="1065"/>
                  </a:cubicBezTo>
                  <a:close/>
                  <a:moveTo>
                    <a:pt x="702" y="1045"/>
                  </a:moveTo>
                  <a:cubicBezTo>
                    <a:pt x="704" y="1045"/>
                    <a:pt x="704" y="1045"/>
                    <a:pt x="706" y="1045"/>
                  </a:cubicBezTo>
                  <a:cubicBezTo>
                    <a:pt x="706" y="1044"/>
                    <a:pt x="714" y="1045"/>
                    <a:pt x="713" y="1044"/>
                  </a:cubicBezTo>
                  <a:cubicBezTo>
                    <a:pt x="706" y="1045"/>
                    <a:pt x="694" y="1045"/>
                    <a:pt x="688" y="1046"/>
                  </a:cubicBezTo>
                  <a:cubicBezTo>
                    <a:pt x="689" y="1046"/>
                    <a:pt x="692" y="1046"/>
                    <a:pt x="694" y="1046"/>
                  </a:cubicBezTo>
                  <a:cubicBezTo>
                    <a:pt x="696" y="1046"/>
                    <a:pt x="698" y="1045"/>
                    <a:pt x="703" y="1046"/>
                  </a:cubicBezTo>
                  <a:cubicBezTo>
                    <a:pt x="705" y="1045"/>
                    <a:pt x="699" y="1045"/>
                    <a:pt x="702" y="1045"/>
                  </a:cubicBezTo>
                  <a:close/>
                  <a:moveTo>
                    <a:pt x="623" y="1059"/>
                  </a:moveTo>
                  <a:cubicBezTo>
                    <a:pt x="622" y="1059"/>
                    <a:pt x="622" y="1059"/>
                    <a:pt x="624" y="1060"/>
                  </a:cubicBezTo>
                  <a:cubicBezTo>
                    <a:pt x="627" y="1059"/>
                    <a:pt x="628" y="1059"/>
                    <a:pt x="623" y="1059"/>
                  </a:cubicBezTo>
                  <a:close/>
                  <a:moveTo>
                    <a:pt x="640" y="1066"/>
                  </a:moveTo>
                  <a:cubicBezTo>
                    <a:pt x="640" y="1067"/>
                    <a:pt x="642" y="1067"/>
                    <a:pt x="643" y="1067"/>
                  </a:cubicBezTo>
                  <a:cubicBezTo>
                    <a:pt x="644" y="1066"/>
                    <a:pt x="642" y="1066"/>
                    <a:pt x="640" y="1066"/>
                  </a:cubicBezTo>
                  <a:close/>
                  <a:moveTo>
                    <a:pt x="642" y="1068"/>
                  </a:moveTo>
                  <a:cubicBezTo>
                    <a:pt x="643" y="1068"/>
                    <a:pt x="644" y="1068"/>
                    <a:pt x="644" y="1068"/>
                  </a:cubicBezTo>
                  <a:cubicBezTo>
                    <a:pt x="644" y="1068"/>
                    <a:pt x="644" y="1068"/>
                    <a:pt x="644" y="1068"/>
                  </a:cubicBezTo>
                  <a:cubicBezTo>
                    <a:pt x="644" y="1068"/>
                    <a:pt x="643" y="1068"/>
                    <a:pt x="642" y="1068"/>
                  </a:cubicBezTo>
                  <a:cubicBezTo>
                    <a:pt x="642" y="1068"/>
                    <a:pt x="642" y="1068"/>
                    <a:pt x="642" y="1068"/>
                  </a:cubicBezTo>
                  <a:close/>
                  <a:moveTo>
                    <a:pt x="651" y="1056"/>
                  </a:moveTo>
                  <a:cubicBezTo>
                    <a:pt x="649" y="1056"/>
                    <a:pt x="648" y="1056"/>
                    <a:pt x="647" y="1056"/>
                  </a:cubicBezTo>
                  <a:cubicBezTo>
                    <a:pt x="649" y="1057"/>
                    <a:pt x="646" y="1057"/>
                    <a:pt x="648" y="1057"/>
                  </a:cubicBezTo>
                  <a:cubicBezTo>
                    <a:pt x="653" y="1057"/>
                    <a:pt x="653" y="1056"/>
                    <a:pt x="651" y="1056"/>
                  </a:cubicBezTo>
                  <a:close/>
                  <a:moveTo>
                    <a:pt x="648" y="1066"/>
                  </a:moveTo>
                  <a:cubicBezTo>
                    <a:pt x="649" y="1066"/>
                    <a:pt x="649" y="1066"/>
                    <a:pt x="649" y="1066"/>
                  </a:cubicBezTo>
                  <a:cubicBezTo>
                    <a:pt x="653" y="1066"/>
                    <a:pt x="651" y="1066"/>
                    <a:pt x="648" y="1066"/>
                  </a:cubicBezTo>
                  <a:close/>
                  <a:moveTo>
                    <a:pt x="641" y="1061"/>
                  </a:moveTo>
                  <a:cubicBezTo>
                    <a:pt x="643" y="1061"/>
                    <a:pt x="646" y="1061"/>
                    <a:pt x="648" y="1061"/>
                  </a:cubicBezTo>
                  <a:cubicBezTo>
                    <a:pt x="646" y="1060"/>
                    <a:pt x="643" y="1060"/>
                    <a:pt x="641" y="1061"/>
                  </a:cubicBezTo>
                  <a:close/>
                  <a:moveTo>
                    <a:pt x="642" y="1069"/>
                  </a:moveTo>
                  <a:cubicBezTo>
                    <a:pt x="643" y="1069"/>
                    <a:pt x="647" y="1069"/>
                    <a:pt x="644" y="1069"/>
                  </a:cubicBezTo>
                  <a:cubicBezTo>
                    <a:pt x="644" y="1069"/>
                    <a:pt x="642" y="1069"/>
                    <a:pt x="642" y="1069"/>
                  </a:cubicBezTo>
                  <a:close/>
                  <a:moveTo>
                    <a:pt x="652" y="1053"/>
                  </a:moveTo>
                  <a:cubicBezTo>
                    <a:pt x="651" y="1053"/>
                    <a:pt x="650" y="1053"/>
                    <a:pt x="650" y="1053"/>
                  </a:cubicBezTo>
                  <a:cubicBezTo>
                    <a:pt x="648" y="1053"/>
                    <a:pt x="653" y="1053"/>
                    <a:pt x="652" y="1053"/>
                  </a:cubicBezTo>
                  <a:cubicBezTo>
                    <a:pt x="652" y="1053"/>
                    <a:pt x="651" y="1053"/>
                    <a:pt x="652" y="1053"/>
                  </a:cubicBezTo>
                  <a:close/>
                  <a:moveTo>
                    <a:pt x="602" y="1061"/>
                  </a:moveTo>
                  <a:cubicBezTo>
                    <a:pt x="603" y="1061"/>
                    <a:pt x="604" y="1061"/>
                    <a:pt x="604" y="1061"/>
                  </a:cubicBezTo>
                  <a:cubicBezTo>
                    <a:pt x="603" y="1061"/>
                    <a:pt x="601" y="1061"/>
                    <a:pt x="602" y="1061"/>
                  </a:cubicBezTo>
                  <a:close/>
                  <a:moveTo>
                    <a:pt x="600" y="1058"/>
                  </a:moveTo>
                  <a:cubicBezTo>
                    <a:pt x="598" y="1058"/>
                    <a:pt x="596" y="1058"/>
                    <a:pt x="595" y="1058"/>
                  </a:cubicBezTo>
                  <a:cubicBezTo>
                    <a:pt x="597" y="1058"/>
                    <a:pt x="593" y="1059"/>
                    <a:pt x="595" y="1059"/>
                  </a:cubicBezTo>
                  <a:cubicBezTo>
                    <a:pt x="600" y="1059"/>
                    <a:pt x="601" y="1058"/>
                    <a:pt x="600" y="1058"/>
                  </a:cubicBezTo>
                  <a:close/>
                  <a:moveTo>
                    <a:pt x="605" y="1049"/>
                  </a:moveTo>
                  <a:cubicBezTo>
                    <a:pt x="605" y="1048"/>
                    <a:pt x="605" y="1048"/>
                    <a:pt x="606" y="1048"/>
                  </a:cubicBezTo>
                  <a:cubicBezTo>
                    <a:pt x="606" y="1048"/>
                    <a:pt x="606" y="1048"/>
                    <a:pt x="606" y="1048"/>
                  </a:cubicBezTo>
                  <a:cubicBezTo>
                    <a:pt x="606" y="1048"/>
                    <a:pt x="605" y="1048"/>
                    <a:pt x="605" y="1048"/>
                  </a:cubicBezTo>
                  <a:cubicBezTo>
                    <a:pt x="605" y="1048"/>
                    <a:pt x="604" y="1048"/>
                    <a:pt x="604" y="1048"/>
                  </a:cubicBezTo>
                  <a:cubicBezTo>
                    <a:pt x="603" y="1048"/>
                    <a:pt x="603" y="1048"/>
                    <a:pt x="603" y="1048"/>
                  </a:cubicBezTo>
                  <a:cubicBezTo>
                    <a:pt x="602" y="1048"/>
                    <a:pt x="602" y="1048"/>
                    <a:pt x="602" y="1048"/>
                  </a:cubicBezTo>
                  <a:cubicBezTo>
                    <a:pt x="603" y="1048"/>
                    <a:pt x="603" y="1048"/>
                    <a:pt x="603" y="1048"/>
                  </a:cubicBezTo>
                  <a:cubicBezTo>
                    <a:pt x="603" y="1048"/>
                    <a:pt x="603" y="1048"/>
                    <a:pt x="602" y="1049"/>
                  </a:cubicBezTo>
                  <a:cubicBezTo>
                    <a:pt x="601" y="1049"/>
                    <a:pt x="607" y="1049"/>
                    <a:pt x="603" y="1048"/>
                  </a:cubicBezTo>
                  <a:cubicBezTo>
                    <a:pt x="604" y="1049"/>
                    <a:pt x="604" y="1049"/>
                    <a:pt x="605" y="1049"/>
                  </a:cubicBezTo>
                  <a:close/>
                  <a:moveTo>
                    <a:pt x="595" y="1060"/>
                  </a:moveTo>
                  <a:cubicBezTo>
                    <a:pt x="594" y="1060"/>
                    <a:pt x="592" y="1061"/>
                    <a:pt x="595" y="1061"/>
                  </a:cubicBezTo>
                  <a:cubicBezTo>
                    <a:pt x="597" y="1061"/>
                    <a:pt x="597" y="1060"/>
                    <a:pt x="595" y="1060"/>
                  </a:cubicBezTo>
                  <a:close/>
                  <a:moveTo>
                    <a:pt x="592" y="1056"/>
                  </a:moveTo>
                  <a:cubicBezTo>
                    <a:pt x="590" y="1056"/>
                    <a:pt x="589" y="1056"/>
                    <a:pt x="592" y="1057"/>
                  </a:cubicBezTo>
                  <a:cubicBezTo>
                    <a:pt x="593" y="1056"/>
                    <a:pt x="595" y="1056"/>
                    <a:pt x="592" y="1056"/>
                  </a:cubicBezTo>
                  <a:close/>
                  <a:moveTo>
                    <a:pt x="610" y="1055"/>
                  </a:moveTo>
                  <a:cubicBezTo>
                    <a:pt x="611" y="1055"/>
                    <a:pt x="611" y="1054"/>
                    <a:pt x="611" y="1054"/>
                  </a:cubicBezTo>
                  <a:cubicBezTo>
                    <a:pt x="607" y="1054"/>
                    <a:pt x="607" y="1055"/>
                    <a:pt x="610" y="1055"/>
                  </a:cubicBezTo>
                  <a:close/>
                  <a:moveTo>
                    <a:pt x="587" y="1052"/>
                  </a:moveTo>
                  <a:cubicBezTo>
                    <a:pt x="591" y="1052"/>
                    <a:pt x="590" y="1051"/>
                    <a:pt x="587" y="1051"/>
                  </a:cubicBezTo>
                  <a:cubicBezTo>
                    <a:pt x="586" y="1051"/>
                    <a:pt x="585" y="1052"/>
                    <a:pt x="587" y="1052"/>
                  </a:cubicBezTo>
                  <a:close/>
                  <a:moveTo>
                    <a:pt x="606" y="1059"/>
                  </a:moveTo>
                  <a:cubicBezTo>
                    <a:pt x="604" y="1059"/>
                    <a:pt x="604" y="1059"/>
                    <a:pt x="606" y="1059"/>
                  </a:cubicBezTo>
                  <a:cubicBezTo>
                    <a:pt x="609" y="1059"/>
                    <a:pt x="608" y="1059"/>
                    <a:pt x="606" y="1059"/>
                  </a:cubicBezTo>
                  <a:close/>
                  <a:moveTo>
                    <a:pt x="611" y="1053"/>
                  </a:moveTo>
                  <a:cubicBezTo>
                    <a:pt x="610" y="1053"/>
                    <a:pt x="610" y="1053"/>
                    <a:pt x="612" y="1053"/>
                  </a:cubicBezTo>
                  <a:cubicBezTo>
                    <a:pt x="612" y="1053"/>
                    <a:pt x="613" y="1053"/>
                    <a:pt x="611" y="1053"/>
                  </a:cubicBezTo>
                  <a:close/>
                  <a:moveTo>
                    <a:pt x="616" y="1049"/>
                  </a:moveTo>
                  <a:cubicBezTo>
                    <a:pt x="613" y="1049"/>
                    <a:pt x="612" y="1051"/>
                    <a:pt x="616" y="1051"/>
                  </a:cubicBezTo>
                  <a:cubicBezTo>
                    <a:pt x="617" y="1050"/>
                    <a:pt x="619" y="1049"/>
                    <a:pt x="616" y="1049"/>
                  </a:cubicBezTo>
                  <a:close/>
                  <a:moveTo>
                    <a:pt x="607" y="1057"/>
                  </a:moveTo>
                  <a:cubicBezTo>
                    <a:pt x="609" y="1056"/>
                    <a:pt x="608" y="1056"/>
                    <a:pt x="610" y="1055"/>
                  </a:cubicBezTo>
                  <a:cubicBezTo>
                    <a:pt x="605" y="1055"/>
                    <a:pt x="603" y="1057"/>
                    <a:pt x="607" y="1057"/>
                  </a:cubicBezTo>
                  <a:close/>
                  <a:moveTo>
                    <a:pt x="631" y="1058"/>
                  </a:moveTo>
                  <a:cubicBezTo>
                    <a:pt x="631" y="1057"/>
                    <a:pt x="631" y="1057"/>
                    <a:pt x="631" y="1057"/>
                  </a:cubicBezTo>
                  <a:cubicBezTo>
                    <a:pt x="632" y="1057"/>
                    <a:pt x="631" y="1057"/>
                    <a:pt x="630" y="1057"/>
                  </a:cubicBezTo>
                  <a:cubicBezTo>
                    <a:pt x="630" y="1057"/>
                    <a:pt x="631" y="1057"/>
                    <a:pt x="631" y="1057"/>
                  </a:cubicBezTo>
                  <a:cubicBezTo>
                    <a:pt x="631" y="1057"/>
                    <a:pt x="631" y="1056"/>
                    <a:pt x="631" y="1056"/>
                  </a:cubicBezTo>
                  <a:cubicBezTo>
                    <a:pt x="630" y="1056"/>
                    <a:pt x="629" y="1056"/>
                    <a:pt x="629" y="1056"/>
                  </a:cubicBezTo>
                  <a:cubicBezTo>
                    <a:pt x="629" y="1057"/>
                    <a:pt x="629" y="1057"/>
                    <a:pt x="629" y="1057"/>
                  </a:cubicBezTo>
                  <a:cubicBezTo>
                    <a:pt x="628" y="1057"/>
                    <a:pt x="627" y="1056"/>
                    <a:pt x="625" y="1057"/>
                  </a:cubicBezTo>
                  <a:cubicBezTo>
                    <a:pt x="624" y="1057"/>
                    <a:pt x="625" y="1057"/>
                    <a:pt x="627" y="1057"/>
                  </a:cubicBezTo>
                  <a:cubicBezTo>
                    <a:pt x="626" y="1058"/>
                    <a:pt x="627" y="1058"/>
                    <a:pt x="629" y="1058"/>
                  </a:cubicBezTo>
                  <a:cubicBezTo>
                    <a:pt x="629" y="1058"/>
                    <a:pt x="630" y="1058"/>
                    <a:pt x="631" y="1058"/>
                  </a:cubicBezTo>
                  <a:cubicBezTo>
                    <a:pt x="631" y="1058"/>
                    <a:pt x="631" y="1058"/>
                    <a:pt x="631" y="1058"/>
                  </a:cubicBezTo>
                  <a:close/>
                  <a:moveTo>
                    <a:pt x="681" y="1044"/>
                  </a:moveTo>
                  <a:cubicBezTo>
                    <a:pt x="681" y="1044"/>
                    <a:pt x="680" y="1044"/>
                    <a:pt x="679" y="1044"/>
                  </a:cubicBezTo>
                  <a:cubicBezTo>
                    <a:pt x="675" y="1043"/>
                    <a:pt x="672" y="1044"/>
                    <a:pt x="671" y="1044"/>
                  </a:cubicBezTo>
                  <a:cubicBezTo>
                    <a:pt x="663" y="1045"/>
                    <a:pt x="654" y="1045"/>
                    <a:pt x="649" y="1045"/>
                  </a:cubicBezTo>
                  <a:cubicBezTo>
                    <a:pt x="649" y="1046"/>
                    <a:pt x="652" y="1046"/>
                    <a:pt x="655" y="1046"/>
                  </a:cubicBezTo>
                  <a:cubicBezTo>
                    <a:pt x="655" y="1046"/>
                    <a:pt x="656" y="1046"/>
                    <a:pt x="657" y="1045"/>
                  </a:cubicBezTo>
                  <a:cubicBezTo>
                    <a:pt x="657" y="1046"/>
                    <a:pt x="658" y="1046"/>
                    <a:pt x="658" y="1046"/>
                  </a:cubicBezTo>
                  <a:cubicBezTo>
                    <a:pt x="658" y="1046"/>
                    <a:pt x="657" y="1046"/>
                    <a:pt x="657" y="1046"/>
                  </a:cubicBezTo>
                  <a:cubicBezTo>
                    <a:pt x="658" y="1046"/>
                    <a:pt x="659" y="1046"/>
                    <a:pt x="661" y="1046"/>
                  </a:cubicBezTo>
                  <a:cubicBezTo>
                    <a:pt x="663" y="1046"/>
                    <a:pt x="666" y="1046"/>
                    <a:pt x="667" y="1046"/>
                  </a:cubicBezTo>
                  <a:cubicBezTo>
                    <a:pt x="667" y="1046"/>
                    <a:pt x="667" y="1046"/>
                    <a:pt x="668" y="1046"/>
                  </a:cubicBezTo>
                  <a:cubicBezTo>
                    <a:pt x="667" y="1046"/>
                    <a:pt x="665" y="1045"/>
                    <a:pt x="663" y="1045"/>
                  </a:cubicBezTo>
                  <a:cubicBezTo>
                    <a:pt x="663" y="1045"/>
                    <a:pt x="664" y="1045"/>
                    <a:pt x="664" y="1045"/>
                  </a:cubicBezTo>
                  <a:cubicBezTo>
                    <a:pt x="665" y="1045"/>
                    <a:pt x="663" y="1045"/>
                    <a:pt x="663" y="1045"/>
                  </a:cubicBezTo>
                  <a:cubicBezTo>
                    <a:pt x="663" y="1045"/>
                    <a:pt x="663" y="1045"/>
                    <a:pt x="663" y="1045"/>
                  </a:cubicBezTo>
                  <a:cubicBezTo>
                    <a:pt x="663" y="1045"/>
                    <a:pt x="663" y="1045"/>
                    <a:pt x="663" y="1045"/>
                  </a:cubicBezTo>
                  <a:cubicBezTo>
                    <a:pt x="663" y="1045"/>
                    <a:pt x="663" y="1045"/>
                    <a:pt x="664" y="1045"/>
                  </a:cubicBezTo>
                  <a:cubicBezTo>
                    <a:pt x="665" y="1045"/>
                    <a:pt x="666" y="1045"/>
                    <a:pt x="668" y="1045"/>
                  </a:cubicBezTo>
                  <a:cubicBezTo>
                    <a:pt x="668" y="1045"/>
                    <a:pt x="669" y="1045"/>
                    <a:pt x="670" y="1044"/>
                  </a:cubicBezTo>
                  <a:cubicBezTo>
                    <a:pt x="670" y="1045"/>
                    <a:pt x="670" y="1045"/>
                    <a:pt x="670" y="1045"/>
                  </a:cubicBezTo>
                  <a:cubicBezTo>
                    <a:pt x="671" y="1045"/>
                    <a:pt x="672" y="1045"/>
                    <a:pt x="673" y="1045"/>
                  </a:cubicBezTo>
                  <a:cubicBezTo>
                    <a:pt x="672" y="1045"/>
                    <a:pt x="671" y="1045"/>
                    <a:pt x="670" y="1046"/>
                  </a:cubicBezTo>
                  <a:cubicBezTo>
                    <a:pt x="673" y="1046"/>
                    <a:pt x="676" y="1046"/>
                    <a:pt x="679" y="1046"/>
                  </a:cubicBezTo>
                  <a:cubicBezTo>
                    <a:pt x="682" y="1046"/>
                    <a:pt x="678" y="1045"/>
                    <a:pt x="675" y="1045"/>
                  </a:cubicBezTo>
                  <a:cubicBezTo>
                    <a:pt x="677" y="1045"/>
                    <a:pt x="680" y="1045"/>
                    <a:pt x="680" y="1044"/>
                  </a:cubicBezTo>
                  <a:cubicBezTo>
                    <a:pt x="682" y="1044"/>
                    <a:pt x="683" y="1044"/>
                    <a:pt x="685" y="1044"/>
                  </a:cubicBezTo>
                  <a:cubicBezTo>
                    <a:pt x="685" y="1044"/>
                    <a:pt x="686" y="1044"/>
                    <a:pt x="686" y="1044"/>
                  </a:cubicBezTo>
                  <a:cubicBezTo>
                    <a:pt x="684" y="1044"/>
                    <a:pt x="682" y="1044"/>
                    <a:pt x="681" y="1044"/>
                  </a:cubicBezTo>
                  <a:close/>
                  <a:moveTo>
                    <a:pt x="680" y="1059"/>
                  </a:moveTo>
                  <a:cubicBezTo>
                    <a:pt x="682" y="1059"/>
                    <a:pt x="681" y="1059"/>
                    <a:pt x="679" y="1059"/>
                  </a:cubicBezTo>
                  <a:cubicBezTo>
                    <a:pt x="677" y="1059"/>
                    <a:pt x="678" y="1059"/>
                    <a:pt x="680" y="1059"/>
                  </a:cubicBezTo>
                  <a:close/>
                  <a:moveTo>
                    <a:pt x="667" y="1048"/>
                  </a:moveTo>
                  <a:cubicBezTo>
                    <a:pt x="668" y="1048"/>
                    <a:pt x="673" y="1049"/>
                    <a:pt x="675" y="1049"/>
                  </a:cubicBezTo>
                  <a:cubicBezTo>
                    <a:pt x="679" y="1048"/>
                    <a:pt x="670" y="1048"/>
                    <a:pt x="667" y="1048"/>
                  </a:cubicBezTo>
                  <a:close/>
                  <a:moveTo>
                    <a:pt x="676" y="1056"/>
                  </a:moveTo>
                  <a:cubicBezTo>
                    <a:pt x="675" y="1057"/>
                    <a:pt x="675" y="1057"/>
                    <a:pt x="677" y="1057"/>
                  </a:cubicBezTo>
                  <a:cubicBezTo>
                    <a:pt x="680" y="1057"/>
                    <a:pt x="681" y="1056"/>
                    <a:pt x="676" y="1056"/>
                  </a:cubicBezTo>
                  <a:close/>
                  <a:moveTo>
                    <a:pt x="673" y="1060"/>
                  </a:moveTo>
                  <a:cubicBezTo>
                    <a:pt x="673" y="1061"/>
                    <a:pt x="677" y="1060"/>
                    <a:pt x="674" y="1060"/>
                  </a:cubicBezTo>
                  <a:cubicBezTo>
                    <a:pt x="673" y="1060"/>
                    <a:pt x="673" y="1060"/>
                    <a:pt x="673" y="1060"/>
                  </a:cubicBezTo>
                  <a:close/>
                  <a:moveTo>
                    <a:pt x="680" y="1045"/>
                  </a:moveTo>
                  <a:cubicBezTo>
                    <a:pt x="681" y="1045"/>
                    <a:pt x="682" y="1045"/>
                    <a:pt x="684" y="1045"/>
                  </a:cubicBezTo>
                  <a:cubicBezTo>
                    <a:pt x="685" y="1045"/>
                    <a:pt x="684" y="1045"/>
                    <a:pt x="683" y="1045"/>
                  </a:cubicBezTo>
                  <a:cubicBezTo>
                    <a:pt x="682" y="1045"/>
                    <a:pt x="681" y="1045"/>
                    <a:pt x="680" y="1045"/>
                  </a:cubicBezTo>
                  <a:close/>
                  <a:moveTo>
                    <a:pt x="696" y="1047"/>
                  </a:moveTo>
                  <a:cubicBezTo>
                    <a:pt x="693" y="1047"/>
                    <a:pt x="692" y="1047"/>
                    <a:pt x="691" y="1047"/>
                  </a:cubicBezTo>
                  <a:cubicBezTo>
                    <a:pt x="693" y="1047"/>
                    <a:pt x="698" y="1047"/>
                    <a:pt x="696" y="1047"/>
                  </a:cubicBezTo>
                  <a:close/>
                  <a:moveTo>
                    <a:pt x="690" y="1050"/>
                  </a:moveTo>
                  <a:cubicBezTo>
                    <a:pt x="692" y="1050"/>
                    <a:pt x="692" y="1050"/>
                    <a:pt x="694" y="1050"/>
                  </a:cubicBezTo>
                  <a:cubicBezTo>
                    <a:pt x="694" y="1050"/>
                    <a:pt x="695" y="1050"/>
                    <a:pt x="695" y="1049"/>
                  </a:cubicBezTo>
                  <a:cubicBezTo>
                    <a:pt x="696" y="1049"/>
                    <a:pt x="696" y="1050"/>
                    <a:pt x="697" y="1049"/>
                  </a:cubicBezTo>
                  <a:cubicBezTo>
                    <a:pt x="695" y="1049"/>
                    <a:pt x="697" y="1049"/>
                    <a:pt x="695" y="1049"/>
                  </a:cubicBezTo>
                  <a:cubicBezTo>
                    <a:pt x="696" y="1049"/>
                    <a:pt x="695" y="1048"/>
                    <a:pt x="693" y="1048"/>
                  </a:cubicBezTo>
                  <a:cubicBezTo>
                    <a:pt x="692" y="1049"/>
                    <a:pt x="688" y="1049"/>
                    <a:pt x="690" y="1050"/>
                  </a:cubicBezTo>
                  <a:close/>
                  <a:moveTo>
                    <a:pt x="692" y="1057"/>
                  </a:moveTo>
                  <a:cubicBezTo>
                    <a:pt x="693" y="1057"/>
                    <a:pt x="695" y="1058"/>
                    <a:pt x="696" y="1057"/>
                  </a:cubicBezTo>
                  <a:cubicBezTo>
                    <a:pt x="695" y="1057"/>
                    <a:pt x="695" y="1057"/>
                    <a:pt x="694" y="1057"/>
                  </a:cubicBezTo>
                  <a:cubicBezTo>
                    <a:pt x="693" y="1057"/>
                    <a:pt x="693" y="1057"/>
                    <a:pt x="692" y="1057"/>
                  </a:cubicBezTo>
                  <a:close/>
                  <a:moveTo>
                    <a:pt x="688" y="1058"/>
                  </a:moveTo>
                  <a:cubicBezTo>
                    <a:pt x="690" y="1058"/>
                    <a:pt x="692" y="1058"/>
                    <a:pt x="694" y="1058"/>
                  </a:cubicBezTo>
                  <a:cubicBezTo>
                    <a:pt x="692" y="1058"/>
                    <a:pt x="689" y="1057"/>
                    <a:pt x="688" y="1058"/>
                  </a:cubicBezTo>
                  <a:close/>
                  <a:moveTo>
                    <a:pt x="688" y="1050"/>
                  </a:moveTo>
                  <a:cubicBezTo>
                    <a:pt x="690" y="1050"/>
                    <a:pt x="695" y="1051"/>
                    <a:pt x="697" y="1051"/>
                  </a:cubicBezTo>
                  <a:cubicBezTo>
                    <a:pt x="700" y="1050"/>
                    <a:pt x="692" y="1050"/>
                    <a:pt x="688" y="1050"/>
                  </a:cubicBezTo>
                  <a:close/>
                  <a:moveTo>
                    <a:pt x="755" y="1049"/>
                  </a:moveTo>
                  <a:cubicBezTo>
                    <a:pt x="757" y="1049"/>
                    <a:pt x="755" y="1049"/>
                    <a:pt x="753" y="1049"/>
                  </a:cubicBezTo>
                  <a:cubicBezTo>
                    <a:pt x="751" y="1049"/>
                    <a:pt x="752" y="1049"/>
                    <a:pt x="755" y="1049"/>
                  </a:cubicBezTo>
                  <a:close/>
                  <a:moveTo>
                    <a:pt x="656" y="1059"/>
                  </a:moveTo>
                  <a:cubicBezTo>
                    <a:pt x="657" y="1059"/>
                    <a:pt x="658" y="1059"/>
                    <a:pt x="659" y="1059"/>
                  </a:cubicBezTo>
                  <a:cubicBezTo>
                    <a:pt x="657" y="1059"/>
                    <a:pt x="655" y="1059"/>
                    <a:pt x="656" y="1059"/>
                  </a:cubicBezTo>
                  <a:close/>
                  <a:moveTo>
                    <a:pt x="658" y="1047"/>
                  </a:moveTo>
                  <a:cubicBezTo>
                    <a:pt x="657" y="1047"/>
                    <a:pt x="655" y="1047"/>
                    <a:pt x="655" y="1047"/>
                  </a:cubicBezTo>
                  <a:cubicBezTo>
                    <a:pt x="657" y="1047"/>
                    <a:pt x="656" y="1047"/>
                    <a:pt x="657" y="1048"/>
                  </a:cubicBezTo>
                  <a:cubicBezTo>
                    <a:pt x="657" y="1047"/>
                    <a:pt x="658" y="1047"/>
                    <a:pt x="658" y="1047"/>
                  </a:cubicBezTo>
                  <a:close/>
                  <a:moveTo>
                    <a:pt x="656" y="1050"/>
                  </a:moveTo>
                  <a:cubicBezTo>
                    <a:pt x="658" y="1050"/>
                    <a:pt x="658" y="1050"/>
                    <a:pt x="660" y="1050"/>
                  </a:cubicBezTo>
                  <a:cubicBezTo>
                    <a:pt x="660" y="1049"/>
                    <a:pt x="662" y="1048"/>
                    <a:pt x="658" y="1048"/>
                  </a:cubicBezTo>
                  <a:cubicBezTo>
                    <a:pt x="657" y="1049"/>
                    <a:pt x="653" y="1049"/>
                    <a:pt x="656" y="1050"/>
                  </a:cubicBezTo>
                  <a:close/>
                  <a:moveTo>
                    <a:pt x="674" y="1052"/>
                  </a:moveTo>
                  <a:cubicBezTo>
                    <a:pt x="674" y="1053"/>
                    <a:pt x="675" y="1053"/>
                    <a:pt x="675" y="1053"/>
                  </a:cubicBezTo>
                  <a:cubicBezTo>
                    <a:pt x="683" y="1053"/>
                    <a:pt x="678" y="1052"/>
                    <a:pt x="674" y="1052"/>
                  </a:cubicBezTo>
                  <a:close/>
                  <a:moveTo>
                    <a:pt x="660" y="1052"/>
                  </a:moveTo>
                  <a:cubicBezTo>
                    <a:pt x="655" y="1052"/>
                    <a:pt x="656" y="1053"/>
                    <a:pt x="659" y="1053"/>
                  </a:cubicBezTo>
                  <a:cubicBezTo>
                    <a:pt x="660" y="1053"/>
                    <a:pt x="659" y="1052"/>
                    <a:pt x="660" y="1052"/>
                  </a:cubicBezTo>
                  <a:close/>
                  <a:moveTo>
                    <a:pt x="653" y="1050"/>
                  </a:moveTo>
                  <a:cubicBezTo>
                    <a:pt x="654" y="1050"/>
                    <a:pt x="655" y="1050"/>
                    <a:pt x="655" y="1050"/>
                  </a:cubicBezTo>
                  <a:cubicBezTo>
                    <a:pt x="655" y="1050"/>
                    <a:pt x="655" y="1050"/>
                    <a:pt x="655" y="1050"/>
                  </a:cubicBezTo>
                  <a:cubicBezTo>
                    <a:pt x="655" y="1050"/>
                    <a:pt x="654" y="1050"/>
                    <a:pt x="653" y="1050"/>
                  </a:cubicBezTo>
                  <a:cubicBezTo>
                    <a:pt x="653" y="1050"/>
                    <a:pt x="653" y="1050"/>
                    <a:pt x="653" y="1050"/>
                  </a:cubicBezTo>
                  <a:close/>
                  <a:moveTo>
                    <a:pt x="660" y="1053"/>
                  </a:moveTo>
                  <a:cubicBezTo>
                    <a:pt x="659" y="1053"/>
                    <a:pt x="658" y="1054"/>
                    <a:pt x="660" y="1054"/>
                  </a:cubicBezTo>
                  <a:cubicBezTo>
                    <a:pt x="660" y="1053"/>
                    <a:pt x="661" y="1053"/>
                    <a:pt x="660" y="1053"/>
                  </a:cubicBezTo>
                  <a:close/>
                  <a:moveTo>
                    <a:pt x="665" y="1051"/>
                  </a:moveTo>
                  <a:cubicBezTo>
                    <a:pt x="665" y="1051"/>
                    <a:pt x="665" y="1051"/>
                    <a:pt x="665" y="1051"/>
                  </a:cubicBezTo>
                  <a:cubicBezTo>
                    <a:pt x="665" y="1051"/>
                    <a:pt x="665" y="1051"/>
                    <a:pt x="665" y="1051"/>
                  </a:cubicBezTo>
                  <a:cubicBezTo>
                    <a:pt x="665" y="1051"/>
                    <a:pt x="665" y="1051"/>
                    <a:pt x="665" y="1051"/>
                  </a:cubicBezTo>
                  <a:close/>
                  <a:moveTo>
                    <a:pt x="661" y="1050"/>
                  </a:moveTo>
                  <a:cubicBezTo>
                    <a:pt x="662" y="1050"/>
                    <a:pt x="662" y="1050"/>
                    <a:pt x="663" y="1050"/>
                  </a:cubicBezTo>
                  <a:cubicBezTo>
                    <a:pt x="662" y="1051"/>
                    <a:pt x="662" y="1051"/>
                    <a:pt x="664" y="1052"/>
                  </a:cubicBezTo>
                  <a:cubicBezTo>
                    <a:pt x="664" y="1051"/>
                    <a:pt x="665" y="1051"/>
                    <a:pt x="665" y="1051"/>
                  </a:cubicBezTo>
                  <a:cubicBezTo>
                    <a:pt x="665" y="1050"/>
                    <a:pt x="665" y="1049"/>
                    <a:pt x="667" y="1050"/>
                  </a:cubicBezTo>
                  <a:cubicBezTo>
                    <a:pt x="668" y="1049"/>
                    <a:pt x="668" y="1049"/>
                    <a:pt x="666" y="1049"/>
                  </a:cubicBezTo>
                  <a:cubicBezTo>
                    <a:pt x="664" y="1049"/>
                    <a:pt x="660" y="1050"/>
                    <a:pt x="661" y="1050"/>
                  </a:cubicBezTo>
                  <a:close/>
                  <a:moveTo>
                    <a:pt x="663" y="1054"/>
                  </a:moveTo>
                  <a:cubicBezTo>
                    <a:pt x="662" y="1054"/>
                    <a:pt x="658" y="1054"/>
                    <a:pt x="659" y="1054"/>
                  </a:cubicBezTo>
                  <a:cubicBezTo>
                    <a:pt x="661" y="1054"/>
                    <a:pt x="663" y="1054"/>
                    <a:pt x="665" y="1054"/>
                  </a:cubicBezTo>
                  <a:cubicBezTo>
                    <a:pt x="663" y="1054"/>
                    <a:pt x="665" y="1054"/>
                    <a:pt x="663" y="1054"/>
                  </a:cubicBezTo>
                  <a:close/>
                  <a:moveTo>
                    <a:pt x="746" y="1037"/>
                  </a:moveTo>
                  <a:cubicBezTo>
                    <a:pt x="747" y="1037"/>
                    <a:pt x="746" y="1036"/>
                    <a:pt x="744" y="1036"/>
                  </a:cubicBezTo>
                  <a:cubicBezTo>
                    <a:pt x="744" y="1037"/>
                    <a:pt x="744" y="1037"/>
                    <a:pt x="746" y="1037"/>
                  </a:cubicBezTo>
                  <a:close/>
                  <a:moveTo>
                    <a:pt x="819" y="1032"/>
                  </a:moveTo>
                  <a:cubicBezTo>
                    <a:pt x="818" y="1032"/>
                    <a:pt x="818" y="1032"/>
                    <a:pt x="818" y="1031"/>
                  </a:cubicBezTo>
                  <a:cubicBezTo>
                    <a:pt x="817" y="1031"/>
                    <a:pt x="816" y="1031"/>
                    <a:pt x="814" y="1031"/>
                  </a:cubicBezTo>
                  <a:cubicBezTo>
                    <a:pt x="814" y="1032"/>
                    <a:pt x="819" y="1031"/>
                    <a:pt x="818" y="1032"/>
                  </a:cubicBezTo>
                  <a:cubicBezTo>
                    <a:pt x="816" y="1032"/>
                    <a:pt x="816" y="1032"/>
                    <a:pt x="816" y="1032"/>
                  </a:cubicBezTo>
                  <a:cubicBezTo>
                    <a:pt x="817" y="1032"/>
                    <a:pt x="818" y="1032"/>
                    <a:pt x="819" y="1032"/>
                  </a:cubicBezTo>
                  <a:cubicBezTo>
                    <a:pt x="819" y="1032"/>
                    <a:pt x="818" y="1032"/>
                    <a:pt x="818" y="1032"/>
                  </a:cubicBezTo>
                  <a:cubicBezTo>
                    <a:pt x="818" y="1032"/>
                    <a:pt x="818" y="1032"/>
                    <a:pt x="819" y="1032"/>
                  </a:cubicBezTo>
                  <a:close/>
                  <a:moveTo>
                    <a:pt x="822" y="1047"/>
                  </a:moveTo>
                  <a:cubicBezTo>
                    <a:pt x="818" y="1048"/>
                    <a:pt x="825" y="1048"/>
                    <a:pt x="827" y="1048"/>
                  </a:cubicBezTo>
                  <a:cubicBezTo>
                    <a:pt x="825" y="1047"/>
                    <a:pt x="824" y="1047"/>
                    <a:pt x="822" y="1047"/>
                  </a:cubicBezTo>
                  <a:close/>
                  <a:moveTo>
                    <a:pt x="809" y="1039"/>
                  </a:moveTo>
                  <a:cubicBezTo>
                    <a:pt x="809" y="1039"/>
                    <a:pt x="809" y="1039"/>
                    <a:pt x="809" y="1039"/>
                  </a:cubicBezTo>
                  <a:cubicBezTo>
                    <a:pt x="808" y="1039"/>
                    <a:pt x="808" y="1039"/>
                    <a:pt x="808" y="1039"/>
                  </a:cubicBezTo>
                  <a:cubicBezTo>
                    <a:pt x="809" y="1039"/>
                    <a:pt x="810" y="1039"/>
                    <a:pt x="810" y="1039"/>
                  </a:cubicBezTo>
                  <a:cubicBezTo>
                    <a:pt x="812" y="1039"/>
                    <a:pt x="813" y="1039"/>
                    <a:pt x="813" y="1039"/>
                  </a:cubicBezTo>
                  <a:cubicBezTo>
                    <a:pt x="812" y="1039"/>
                    <a:pt x="810" y="1039"/>
                    <a:pt x="809" y="1039"/>
                  </a:cubicBezTo>
                  <a:close/>
                  <a:moveTo>
                    <a:pt x="811" y="1032"/>
                  </a:moveTo>
                  <a:cubicBezTo>
                    <a:pt x="812" y="1032"/>
                    <a:pt x="813" y="1032"/>
                    <a:pt x="815" y="1032"/>
                  </a:cubicBezTo>
                  <a:cubicBezTo>
                    <a:pt x="815" y="1032"/>
                    <a:pt x="813" y="1032"/>
                    <a:pt x="811" y="1032"/>
                  </a:cubicBezTo>
                  <a:close/>
                  <a:moveTo>
                    <a:pt x="815" y="1057"/>
                  </a:moveTo>
                  <a:cubicBezTo>
                    <a:pt x="815" y="1057"/>
                    <a:pt x="816" y="1057"/>
                    <a:pt x="816" y="1057"/>
                  </a:cubicBezTo>
                  <a:cubicBezTo>
                    <a:pt x="817" y="1057"/>
                    <a:pt x="817" y="1057"/>
                    <a:pt x="818" y="1057"/>
                  </a:cubicBezTo>
                  <a:cubicBezTo>
                    <a:pt x="817" y="1057"/>
                    <a:pt x="817" y="1057"/>
                    <a:pt x="816" y="1057"/>
                  </a:cubicBezTo>
                  <a:cubicBezTo>
                    <a:pt x="816" y="1057"/>
                    <a:pt x="815" y="1057"/>
                    <a:pt x="815" y="1057"/>
                  </a:cubicBezTo>
                  <a:close/>
                  <a:moveTo>
                    <a:pt x="820" y="1047"/>
                  </a:moveTo>
                  <a:cubicBezTo>
                    <a:pt x="817" y="1047"/>
                    <a:pt x="817" y="1047"/>
                    <a:pt x="820" y="1047"/>
                  </a:cubicBezTo>
                  <a:cubicBezTo>
                    <a:pt x="821" y="1047"/>
                    <a:pt x="820" y="1047"/>
                    <a:pt x="820" y="1047"/>
                  </a:cubicBezTo>
                  <a:close/>
                  <a:moveTo>
                    <a:pt x="822" y="1040"/>
                  </a:moveTo>
                  <a:cubicBezTo>
                    <a:pt x="822" y="1040"/>
                    <a:pt x="821" y="1040"/>
                    <a:pt x="821" y="1040"/>
                  </a:cubicBezTo>
                  <a:cubicBezTo>
                    <a:pt x="820" y="1040"/>
                    <a:pt x="820" y="1040"/>
                    <a:pt x="819" y="1040"/>
                  </a:cubicBezTo>
                  <a:cubicBezTo>
                    <a:pt x="820" y="1040"/>
                    <a:pt x="820" y="1040"/>
                    <a:pt x="821" y="1040"/>
                  </a:cubicBezTo>
                  <a:cubicBezTo>
                    <a:pt x="821" y="1040"/>
                    <a:pt x="822" y="1040"/>
                    <a:pt x="822" y="1040"/>
                  </a:cubicBezTo>
                  <a:close/>
                  <a:moveTo>
                    <a:pt x="812" y="1038"/>
                  </a:moveTo>
                  <a:cubicBezTo>
                    <a:pt x="813" y="1038"/>
                    <a:pt x="816" y="1038"/>
                    <a:pt x="813" y="1038"/>
                  </a:cubicBezTo>
                  <a:cubicBezTo>
                    <a:pt x="812" y="1038"/>
                    <a:pt x="811" y="1038"/>
                    <a:pt x="812" y="1038"/>
                  </a:cubicBezTo>
                  <a:close/>
                  <a:moveTo>
                    <a:pt x="803" y="1053"/>
                  </a:moveTo>
                  <a:cubicBezTo>
                    <a:pt x="804" y="1054"/>
                    <a:pt x="810" y="1054"/>
                    <a:pt x="813" y="1054"/>
                  </a:cubicBezTo>
                  <a:cubicBezTo>
                    <a:pt x="811" y="1053"/>
                    <a:pt x="807" y="1053"/>
                    <a:pt x="803" y="1053"/>
                  </a:cubicBezTo>
                  <a:close/>
                  <a:moveTo>
                    <a:pt x="757" y="1039"/>
                  </a:moveTo>
                  <a:cubicBezTo>
                    <a:pt x="757" y="1039"/>
                    <a:pt x="753" y="1039"/>
                    <a:pt x="753" y="1039"/>
                  </a:cubicBezTo>
                  <a:cubicBezTo>
                    <a:pt x="755" y="1039"/>
                    <a:pt x="755" y="1039"/>
                    <a:pt x="757" y="1039"/>
                  </a:cubicBezTo>
                  <a:close/>
                  <a:moveTo>
                    <a:pt x="819" y="1032"/>
                  </a:moveTo>
                  <a:cubicBezTo>
                    <a:pt x="819" y="1032"/>
                    <a:pt x="819" y="1032"/>
                    <a:pt x="819" y="1032"/>
                  </a:cubicBezTo>
                  <a:cubicBezTo>
                    <a:pt x="819" y="1032"/>
                    <a:pt x="819" y="1032"/>
                    <a:pt x="819" y="1032"/>
                  </a:cubicBezTo>
                  <a:close/>
                  <a:moveTo>
                    <a:pt x="780" y="1042"/>
                  </a:moveTo>
                  <a:cubicBezTo>
                    <a:pt x="778" y="1041"/>
                    <a:pt x="776" y="1042"/>
                    <a:pt x="780" y="1042"/>
                  </a:cubicBezTo>
                  <a:cubicBezTo>
                    <a:pt x="780" y="1042"/>
                    <a:pt x="780" y="1042"/>
                    <a:pt x="780" y="1042"/>
                  </a:cubicBezTo>
                  <a:close/>
                  <a:moveTo>
                    <a:pt x="780" y="1052"/>
                  </a:moveTo>
                  <a:cubicBezTo>
                    <a:pt x="780" y="1053"/>
                    <a:pt x="786" y="1054"/>
                    <a:pt x="789" y="1053"/>
                  </a:cubicBezTo>
                  <a:cubicBezTo>
                    <a:pt x="788" y="1053"/>
                    <a:pt x="784" y="1052"/>
                    <a:pt x="780" y="1052"/>
                  </a:cubicBezTo>
                  <a:close/>
                  <a:moveTo>
                    <a:pt x="778" y="1048"/>
                  </a:moveTo>
                  <a:cubicBezTo>
                    <a:pt x="775" y="1048"/>
                    <a:pt x="775" y="1049"/>
                    <a:pt x="778" y="1049"/>
                  </a:cubicBezTo>
                  <a:cubicBezTo>
                    <a:pt x="778" y="1049"/>
                    <a:pt x="778" y="1048"/>
                    <a:pt x="778" y="1048"/>
                  </a:cubicBezTo>
                  <a:close/>
                  <a:moveTo>
                    <a:pt x="775" y="1050"/>
                  </a:moveTo>
                  <a:cubicBezTo>
                    <a:pt x="775" y="1050"/>
                    <a:pt x="776" y="1050"/>
                    <a:pt x="776" y="1050"/>
                  </a:cubicBezTo>
                  <a:cubicBezTo>
                    <a:pt x="776" y="1050"/>
                    <a:pt x="777" y="1050"/>
                    <a:pt x="777" y="1050"/>
                  </a:cubicBezTo>
                  <a:cubicBezTo>
                    <a:pt x="777" y="1050"/>
                    <a:pt x="776" y="1050"/>
                    <a:pt x="776" y="1050"/>
                  </a:cubicBezTo>
                  <a:cubicBezTo>
                    <a:pt x="775" y="1050"/>
                    <a:pt x="775" y="1050"/>
                    <a:pt x="775" y="1050"/>
                  </a:cubicBezTo>
                  <a:close/>
                  <a:moveTo>
                    <a:pt x="786" y="1051"/>
                  </a:moveTo>
                  <a:cubicBezTo>
                    <a:pt x="787" y="1051"/>
                    <a:pt x="787" y="1051"/>
                    <a:pt x="787" y="1051"/>
                  </a:cubicBezTo>
                  <a:cubicBezTo>
                    <a:pt x="787" y="1051"/>
                    <a:pt x="786" y="1051"/>
                    <a:pt x="786" y="1051"/>
                  </a:cubicBezTo>
                  <a:cubicBezTo>
                    <a:pt x="787" y="1051"/>
                    <a:pt x="787" y="1051"/>
                    <a:pt x="788" y="1051"/>
                  </a:cubicBezTo>
                  <a:cubicBezTo>
                    <a:pt x="788" y="1052"/>
                    <a:pt x="789" y="1052"/>
                    <a:pt x="790" y="1052"/>
                  </a:cubicBezTo>
                  <a:cubicBezTo>
                    <a:pt x="793" y="1051"/>
                    <a:pt x="788" y="1051"/>
                    <a:pt x="786" y="1051"/>
                  </a:cubicBezTo>
                  <a:close/>
                  <a:moveTo>
                    <a:pt x="796" y="1040"/>
                  </a:moveTo>
                  <a:cubicBezTo>
                    <a:pt x="796" y="1040"/>
                    <a:pt x="797" y="1040"/>
                    <a:pt x="797" y="1040"/>
                  </a:cubicBezTo>
                  <a:cubicBezTo>
                    <a:pt x="797" y="1040"/>
                    <a:pt x="798" y="1040"/>
                    <a:pt x="799" y="1040"/>
                  </a:cubicBezTo>
                  <a:cubicBezTo>
                    <a:pt x="798" y="1040"/>
                    <a:pt x="798" y="1040"/>
                    <a:pt x="798" y="1040"/>
                  </a:cubicBezTo>
                  <a:cubicBezTo>
                    <a:pt x="797" y="1040"/>
                    <a:pt x="797" y="1040"/>
                    <a:pt x="796" y="1040"/>
                  </a:cubicBezTo>
                  <a:close/>
                  <a:moveTo>
                    <a:pt x="804" y="1039"/>
                  </a:moveTo>
                  <a:cubicBezTo>
                    <a:pt x="804" y="1039"/>
                    <a:pt x="804" y="1039"/>
                    <a:pt x="804" y="1039"/>
                  </a:cubicBezTo>
                  <a:cubicBezTo>
                    <a:pt x="804" y="1039"/>
                    <a:pt x="805" y="1038"/>
                    <a:pt x="805" y="1038"/>
                  </a:cubicBezTo>
                  <a:cubicBezTo>
                    <a:pt x="804" y="1038"/>
                    <a:pt x="804" y="1038"/>
                    <a:pt x="804" y="1038"/>
                  </a:cubicBezTo>
                  <a:cubicBezTo>
                    <a:pt x="803" y="1038"/>
                    <a:pt x="803" y="1038"/>
                    <a:pt x="803" y="1038"/>
                  </a:cubicBezTo>
                  <a:cubicBezTo>
                    <a:pt x="802" y="1038"/>
                    <a:pt x="802" y="1038"/>
                    <a:pt x="801" y="1038"/>
                  </a:cubicBezTo>
                  <a:cubicBezTo>
                    <a:pt x="798" y="1038"/>
                    <a:pt x="798" y="1039"/>
                    <a:pt x="801" y="1039"/>
                  </a:cubicBezTo>
                  <a:cubicBezTo>
                    <a:pt x="802" y="1039"/>
                    <a:pt x="803" y="1039"/>
                    <a:pt x="804" y="1039"/>
                  </a:cubicBezTo>
                  <a:close/>
                  <a:moveTo>
                    <a:pt x="801" y="1055"/>
                  </a:moveTo>
                  <a:cubicBezTo>
                    <a:pt x="801" y="1055"/>
                    <a:pt x="801" y="1055"/>
                    <a:pt x="800" y="1055"/>
                  </a:cubicBezTo>
                  <a:cubicBezTo>
                    <a:pt x="801" y="1055"/>
                    <a:pt x="801" y="1055"/>
                    <a:pt x="801" y="1055"/>
                  </a:cubicBezTo>
                  <a:cubicBezTo>
                    <a:pt x="802" y="1055"/>
                    <a:pt x="802" y="1055"/>
                    <a:pt x="803" y="1055"/>
                  </a:cubicBezTo>
                  <a:cubicBezTo>
                    <a:pt x="802" y="1055"/>
                    <a:pt x="802" y="1055"/>
                    <a:pt x="801" y="1055"/>
                  </a:cubicBezTo>
                  <a:close/>
                  <a:moveTo>
                    <a:pt x="793" y="1052"/>
                  </a:moveTo>
                  <a:cubicBezTo>
                    <a:pt x="790" y="1052"/>
                    <a:pt x="796" y="1053"/>
                    <a:pt x="798" y="1052"/>
                  </a:cubicBezTo>
                  <a:cubicBezTo>
                    <a:pt x="796" y="1052"/>
                    <a:pt x="796" y="1052"/>
                    <a:pt x="793" y="1052"/>
                  </a:cubicBezTo>
                  <a:close/>
                  <a:moveTo>
                    <a:pt x="803" y="1056"/>
                  </a:moveTo>
                  <a:cubicBezTo>
                    <a:pt x="802" y="1056"/>
                    <a:pt x="804" y="1056"/>
                    <a:pt x="807" y="1056"/>
                  </a:cubicBezTo>
                  <a:cubicBezTo>
                    <a:pt x="807" y="1056"/>
                    <a:pt x="808" y="1056"/>
                    <a:pt x="809" y="1056"/>
                  </a:cubicBezTo>
                  <a:cubicBezTo>
                    <a:pt x="807" y="1056"/>
                    <a:pt x="805" y="1056"/>
                    <a:pt x="803" y="1056"/>
                  </a:cubicBezTo>
                  <a:close/>
                  <a:moveTo>
                    <a:pt x="792" y="1047"/>
                  </a:moveTo>
                  <a:cubicBezTo>
                    <a:pt x="791" y="1047"/>
                    <a:pt x="791" y="1047"/>
                    <a:pt x="792" y="1047"/>
                  </a:cubicBezTo>
                  <a:cubicBezTo>
                    <a:pt x="792" y="1047"/>
                    <a:pt x="796" y="1047"/>
                    <a:pt x="792" y="1047"/>
                  </a:cubicBezTo>
                  <a:close/>
                  <a:moveTo>
                    <a:pt x="838" y="1050"/>
                  </a:moveTo>
                  <a:cubicBezTo>
                    <a:pt x="835" y="1051"/>
                    <a:pt x="842" y="1051"/>
                    <a:pt x="844" y="1050"/>
                  </a:cubicBezTo>
                  <a:cubicBezTo>
                    <a:pt x="841" y="1050"/>
                    <a:pt x="841" y="1050"/>
                    <a:pt x="838" y="1050"/>
                  </a:cubicBezTo>
                  <a:close/>
                  <a:moveTo>
                    <a:pt x="834" y="1060"/>
                  </a:moveTo>
                  <a:cubicBezTo>
                    <a:pt x="835" y="1060"/>
                    <a:pt x="835" y="1060"/>
                    <a:pt x="836" y="1060"/>
                  </a:cubicBezTo>
                  <a:cubicBezTo>
                    <a:pt x="839" y="1060"/>
                    <a:pt x="836" y="1059"/>
                    <a:pt x="834" y="1060"/>
                  </a:cubicBezTo>
                  <a:close/>
                  <a:moveTo>
                    <a:pt x="772" y="1051"/>
                  </a:moveTo>
                  <a:cubicBezTo>
                    <a:pt x="768" y="1051"/>
                    <a:pt x="774" y="1052"/>
                    <a:pt x="777" y="1051"/>
                  </a:cubicBezTo>
                  <a:cubicBezTo>
                    <a:pt x="775" y="1051"/>
                    <a:pt x="775" y="1051"/>
                    <a:pt x="772" y="1051"/>
                  </a:cubicBezTo>
                  <a:close/>
                  <a:moveTo>
                    <a:pt x="833" y="1034"/>
                  </a:moveTo>
                  <a:cubicBezTo>
                    <a:pt x="835" y="1034"/>
                    <a:pt x="832" y="1034"/>
                    <a:pt x="832" y="1033"/>
                  </a:cubicBezTo>
                  <a:cubicBezTo>
                    <a:pt x="830" y="1034"/>
                    <a:pt x="831" y="1034"/>
                    <a:pt x="833" y="1034"/>
                  </a:cubicBezTo>
                  <a:close/>
                  <a:moveTo>
                    <a:pt x="843" y="1058"/>
                  </a:moveTo>
                  <a:cubicBezTo>
                    <a:pt x="843" y="1058"/>
                    <a:pt x="844" y="1058"/>
                    <a:pt x="844" y="1058"/>
                  </a:cubicBezTo>
                  <a:cubicBezTo>
                    <a:pt x="844" y="1058"/>
                    <a:pt x="845" y="1058"/>
                    <a:pt x="845" y="1058"/>
                  </a:cubicBezTo>
                  <a:cubicBezTo>
                    <a:pt x="845" y="1058"/>
                    <a:pt x="844" y="1058"/>
                    <a:pt x="844" y="1057"/>
                  </a:cubicBezTo>
                  <a:cubicBezTo>
                    <a:pt x="843" y="1058"/>
                    <a:pt x="843" y="1058"/>
                    <a:pt x="843" y="1058"/>
                  </a:cubicBezTo>
                  <a:close/>
                  <a:moveTo>
                    <a:pt x="833" y="1047"/>
                  </a:moveTo>
                  <a:cubicBezTo>
                    <a:pt x="834" y="1047"/>
                    <a:pt x="834" y="1047"/>
                    <a:pt x="835" y="1046"/>
                  </a:cubicBezTo>
                  <a:cubicBezTo>
                    <a:pt x="834" y="1046"/>
                    <a:pt x="830" y="1047"/>
                    <a:pt x="833" y="1047"/>
                  </a:cubicBezTo>
                  <a:close/>
                  <a:moveTo>
                    <a:pt x="831" y="1039"/>
                  </a:moveTo>
                  <a:cubicBezTo>
                    <a:pt x="831" y="1039"/>
                    <a:pt x="832" y="1039"/>
                    <a:pt x="832" y="1039"/>
                  </a:cubicBezTo>
                  <a:cubicBezTo>
                    <a:pt x="832" y="1039"/>
                    <a:pt x="832" y="1039"/>
                    <a:pt x="832" y="1039"/>
                  </a:cubicBezTo>
                  <a:cubicBezTo>
                    <a:pt x="831" y="1039"/>
                    <a:pt x="831" y="1039"/>
                    <a:pt x="830" y="1039"/>
                  </a:cubicBezTo>
                  <a:cubicBezTo>
                    <a:pt x="830" y="1039"/>
                    <a:pt x="831" y="1039"/>
                    <a:pt x="831" y="1039"/>
                  </a:cubicBezTo>
                  <a:close/>
                  <a:moveTo>
                    <a:pt x="858" y="1051"/>
                  </a:moveTo>
                  <a:cubicBezTo>
                    <a:pt x="861" y="1050"/>
                    <a:pt x="855" y="1050"/>
                    <a:pt x="853" y="1050"/>
                  </a:cubicBezTo>
                  <a:cubicBezTo>
                    <a:pt x="856" y="1050"/>
                    <a:pt x="855" y="1051"/>
                    <a:pt x="858" y="1051"/>
                  </a:cubicBezTo>
                  <a:close/>
                  <a:moveTo>
                    <a:pt x="847" y="1035"/>
                  </a:moveTo>
                  <a:cubicBezTo>
                    <a:pt x="846" y="1035"/>
                    <a:pt x="846" y="1035"/>
                    <a:pt x="846" y="1035"/>
                  </a:cubicBezTo>
                  <a:cubicBezTo>
                    <a:pt x="846" y="1035"/>
                    <a:pt x="846" y="1035"/>
                    <a:pt x="847" y="1035"/>
                  </a:cubicBezTo>
                  <a:cubicBezTo>
                    <a:pt x="847" y="1035"/>
                    <a:pt x="848" y="1035"/>
                    <a:pt x="848" y="1035"/>
                  </a:cubicBezTo>
                  <a:cubicBezTo>
                    <a:pt x="848" y="1035"/>
                    <a:pt x="847" y="1035"/>
                    <a:pt x="847" y="1035"/>
                  </a:cubicBezTo>
                  <a:close/>
                  <a:moveTo>
                    <a:pt x="856" y="1051"/>
                  </a:moveTo>
                  <a:cubicBezTo>
                    <a:pt x="856" y="1051"/>
                    <a:pt x="856" y="1051"/>
                    <a:pt x="857" y="1051"/>
                  </a:cubicBezTo>
                  <a:cubicBezTo>
                    <a:pt x="856" y="1051"/>
                    <a:pt x="856" y="1051"/>
                    <a:pt x="855" y="1051"/>
                  </a:cubicBezTo>
                  <a:cubicBezTo>
                    <a:pt x="855" y="1051"/>
                    <a:pt x="854" y="1051"/>
                    <a:pt x="854" y="1051"/>
                  </a:cubicBezTo>
                  <a:cubicBezTo>
                    <a:pt x="855" y="1051"/>
                    <a:pt x="855" y="1051"/>
                    <a:pt x="856" y="1051"/>
                  </a:cubicBezTo>
                  <a:close/>
                  <a:moveTo>
                    <a:pt x="859" y="1052"/>
                  </a:moveTo>
                  <a:cubicBezTo>
                    <a:pt x="857" y="1051"/>
                    <a:pt x="852" y="1051"/>
                    <a:pt x="850" y="1052"/>
                  </a:cubicBezTo>
                  <a:cubicBezTo>
                    <a:pt x="850" y="1052"/>
                    <a:pt x="855" y="1052"/>
                    <a:pt x="858" y="1052"/>
                  </a:cubicBezTo>
                  <a:cubicBezTo>
                    <a:pt x="859" y="1052"/>
                    <a:pt x="861" y="1052"/>
                    <a:pt x="862" y="1052"/>
                  </a:cubicBezTo>
                  <a:cubicBezTo>
                    <a:pt x="862" y="1052"/>
                    <a:pt x="863" y="1052"/>
                    <a:pt x="864" y="1052"/>
                  </a:cubicBezTo>
                  <a:cubicBezTo>
                    <a:pt x="862" y="1052"/>
                    <a:pt x="861" y="1052"/>
                    <a:pt x="859" y="1052"/>
                  </a:cubicBezTo>
                  <a:close/>
                  <a:moveTo>
                    <a:pt x="826" y="1040"/>
                  </a:moveTo>
                  <a:cubicBezTo>
                    <a:pt x="826" y="1040"/>
                    <a:pt x="826" y="1040"/>
                    <a:pt x="826" y="1040"/>
                  </a:cubicBezTo>
                  <a:cubicBezTo>
                    <a:pt x="826" y="1040"/>
                    <a:pt x="825" y="1040"/>
                    <a:pt x="825" y="1040"/>
                  </a:cubicBezTo>
                  <a:cubicBezTo>
                    <a:pt x="825" y="1040"/>
                    <a:pt x="825" y="1040"/>
                    <a:pt x="824" y="1040"/>
                  </a:cubicBezTo>
                  <a:cubicBezTo>
                    <a:pt x="825" y="1040"/>
                    <a:pt x="826" y="1041"/>
                    <a:pt x="827" y="1041"/>
                  </a:cubicBezTo>
                  <a:cubicBezTo>
                    <a:pt x="827" y="1041"/>
                    <a:pt x="827" y="1040"/>
                    <a:pt x="828" y="1040"/>
                  </a:cubicBezTo>
                  <a:cubicBezTo>
                    <a:pt x="828" y="1040"/>
                    <a:pt x="828" y="1040"/>
                    <a:pt x="828" y="1040"/>
                  </a:cubicBezTo>
                  <a:cubicBezTo>
                    <a:pt x="828" y="1040"/>
                    <a:pt x="828" y="1040"/>
                    <a:pt x="826" y="1040"/>
                  </a:cubicBezTo>
                  <a:close/>
                  <a:moveTo>
                    <a:pt x="849" y="1049"/>
                  </a:moveTo>
                  <a:cubicBezTo>
                    <a:pt x="850" y="1049"/>
                    <a:pt x="850" y="1049"/>
                    <a:pt x="851" y="1049"/>
                  </a:cubicBezTo>
                  <a:cubicBezTo>
                    <a:pt x="849" y="1049"/>
                    <a:pt x="846" y="1049"/>
                    <a:pt x="849" y="1049"/>
                  </a:cubicBezTo>
                  <a:close/>
                  <a:moveTo>
                    <a:pt x="826" y="1056"/>
                  </a:moveTo>
                  <a:cubicBezTo>
                    <a:pt x="826" y="1056"/>
                    <a:pt x="827" y="1056"/>
                    <a:pt x="827" y="1056"/>
                  </a:cubicBezTo>
                  <a:cubicBezTo>
                    <a:pt x="827" y="1056"/>
                    <a:pt x="828" y="1056"/>
                    <a:pt x="828" y="1056"/>
                  </a:cubicBezTo>
                  <a:cubicBezTo>
                    <a:pt x="828" y="1056"/>
                    <a:pt x="827" y="1055"/>
                    <a:pt x="827" y="1055"/>
                  </a:cubicBezTo>
                  <a:cubicBezTo>
                    <a:pt x="826" y="1055"/>
                    <a:pt x="826" y="1056"/>
                    <a:pt x="826" y="1056"/>
                  </a:cubicBezTo>
                  <a:close/>
                  <a:moveTo>
                    <a:pt x="829" y="1056"/>
                  </a:moveTo>
                  <a:cubicBezTo>
                    <a:pt x="828" y="1057"/>
                    <a:pt x="831" y="1057"/>
                    <a:pt x="833" y="1057"/>
                  </a:cubicBezTo>
                  <a:cubicBezTo>
                    <a:pt x="834" y="1057"/>
                    <a:pt x="834" y="1057"/>
                    <a:pt x="835" y="1057"/>
                  </a:cubicBezTo>
                  <a:cubicBezTo>
                    <a:pt x="834" y="1056"/>
                    <a:pt x="831" y="1056"/>
                    <a:pt x="829" y="1056"/>
                  </a:cubicBezTo>
                  <a:close/>
                  <a:moveTo>
                    <a:pt x="825" y="1034"/>
                  </a:moveTo>
                  <a:cubicBezTo>
                    <a:pt x="823" y="1034"/>
                    <a:pt x="824" y="1034"/>
                    <a:pt x="826" y="1034"/>
                  </a:cubicBezTo>
                  <a:cubicBezTo>
                    <a:pt x="827" y="1034"/>
                    <a:pt x="828" y="1034"/>
                    <a:pt x="829" y="1034"/>
                  </a:cubicBezTo>
                  <a:cubicBezTo>
                    <a:pt x="829" y="1034"/>
                    <a:pt x="827" y="1034"/>
                    <a:pt x="825" y="1034"/>
                  </a:cubicBezTo>
                  <a:close/>
                  <a:moveTo>
                    <a:pt x="834" y="1034"/>
                  </a:moveTo>
                  <a:cubicBezTo>
                    <a:pt x="836" y="1034"/>
                    <a:pt x="839" y="1034"/>
                    <a:pt x="838" y="1034"/>
                  </a:cubicBezTo>
                  <a:cubicBezTo>
                    <a:pt x="837" y="1034"/>
                    <a:pt x="835" y="1034"/>
                    <a:pt x="834" y="1034"/>
                  </a:cubicBezTo>
                  <a:close/>
                  <a:moveTo>
                    <a:pt x="825" y="1047"/>
                  </a:moveTo>
                  <a:cubicBezTo>
                    <a:pt x="826" y="1047"/>
                    <a:pt x="826" y="1046"/>
                    <a:pt x="826" y="1046"/>
                  </a:cubicBezTo>
                  <a:cubicBezTo>
                    <a:pt x="826" y="1046"/>
                    <a:pt x="825" y="1046"/>
                    <a:pt x="825" y="1046"/>
                  </a:cubicBezTo>
                  <a:cubicBezTo>
                    <a:pt x="825" y="1046"/>
                    <a:pt x="824" y="1046"/>
                    <a:pt x="824" y="1046"/>
                  </a:cubicBezTo>
                  <a:cubicBezTo>
                    <a:pt x="824" y="1046"/>
                    <a:pt x="825" y="1047"/>
                    <a:pt x="825" y="1047"/>
                  </a:cubicBezTo>
                  <a:close/>
                  <a:moveTo>
                    <a:pt x="838" y="1049"/>
                  </a:moveTo>
                  <a:cubicBezTo>
                    <a:pt x="838" y="1049"/>
                    <a:pt x="838" y="1049"/>
                    <a:pt x="838" y="1049"/>
                  </a:cubicBezTo>
                  <a:cubicBezTo>
                    <a:pt x="838" y="1049"/>
                    <a:pt x="838" y="1049"/>
                    <a:pt x="838" y="1049"/>
                  </a:cubicBezTo>
                  <a:cubicBezTo>
                    <a:pt x="838" y="1049"/>
                    <a:pt x="838" y="1049"/>
                    <a:pt x="838" y="1049"/>
                  </a:cubicBezTo>
                  <a:close/>
                  <a:moveTo>
                    <a:pt x="837" y="1047"/>
                  </a:moveTo>
                  <a:cubicBezTo>
                    <a:pt x="839" y="1048"/>
                    <a:pt x="838" y="1048"/>
                    <a:pt x="841" y="1048"/>
                  </a:cubicBezTo>
                  <a:cubicBezTo>
                    <a:pt x="844" y="1048"/>
                    <a:pt x="838" y="1047"/>
                    <a:pt x="837" y="1047"/>
                  </a:cubicBezTo>
                  <a:close/>
                  <a:moveTo>
                    <a:pt x="843" y="1031"/>
                  </a:moveTo>
                  <a:cubicBezTo>
                    <a:pt x="842" y="1031"/>
                    <a:pt x="841" y="1031"/>
                    <a:pt x="841" y="1031"/>
                  </a:cubicBezTo>
                  <a:cubicBezTo>
                    <a:pt x="841" y="1032"/>
                    <a:pt x="840" y="1032"/>
                    <a:pt x="840" y="1032"/>
                  </a:cubicBezTo>
                  <a:cubicBezTo>
                    <a:pt x="841" y="1032"/>
                    <a:pt x="842" y="1032"/>
                    <a:pt x="842" y="1032"/>
                  </a:cubicBezTo>
                  <a:cubicBezTo>
                    <a:pt x="842" y="1032"/>
                    <a:pt x="843" y="1032"/>
                    <a:pt x="843" y="1031"/>
                  </a:cubicBezTo>
                  <a:close/>
                  <a:moveTo>
                    <a:pt x="841" y="1049"/>
                  </a:moveTo>
                  <a:cubicBezTo>
                    <a:pt x="841" y="1049"/>
                    <a:pt x="841" y="1049"/>
                    <a:pt x="841" y="1049"/>
                  </a:cubicBezTo>
                  <a:cubicBezTo>
                    <a:pt x="841" y="1049"/>
                    <a:pt x="842" y="1049"/>
                    <a:pt x="842" y="1049"/>
                  </a:cubicBezTo>
                  <a:cubicBezTo>
                    <a:pt x="842" y="1049"/>
                    <a:pt x="841" y="1049"/>
                    <a:pt x="841" y="1049"/>
                  </a:cubicBezTo>
                  <a:cubicBezTo>
                    <a:pt x="841" y="1049"/>
                    <a:pt x="841" y="1049"/>
                    <a:pt x="840" y="1049"/>
                  </a:cubicBezTo>
                  <a:cubicBezTo>
                    <a:pt x="840" y="1049"/>
                    <a:pt x="839" y="1049"/>
                    <a:pt x="838" y="1049"/>
                  </a:cubicBezTo>
                  <a:cubicBezTo>
                    <a:pt x="838" y="1049"/>
                    <a:pt x="838" y="1049"/>
                    <a:pt x="838" y="1049"/>
                  </a:cubicBezTo>
                  <a:cubicBezTo>
                    <a:pt x="838" y="1049"/>
                    <a:pt x="837" y="1049"/>
                    <a:pt x="837" y="1049"/>
                  </a:cubicBezTo>
                  <a:cubicBezTo>
                    <a:pt x="836" y="1049"/>
                    <a:pt x="834" y="1049"/>
                    <a:pt x="832" y="1049"/>
                  </a:cubicBezTo>
                  <a:cubicBezTo>
                    <a:pt x="832" y="1049"/>
                    <a:pt x="838" y="1050"/>
                    <a:pt x="841" y="1049"/>
                  </a:cubicBezTo>
                  <a:close/>
                  <a:moveTo>
                    <a:pt x="833" y="1050"/>
                  </a:moveTo>
                  <a:cubicBezTo>
                    <a:pt x="833" y="1050"/>
                    <a:pt x="834" y="1050"/>
                    <a:pt x="834" y="1050"/>
                  </a:cubicBezTo>
                  <a:cubicBezTo>
                    <a:pt x="833" y="1050"/>
                    <a:pt x="833" y="1050"/>
                    <a:pt x="832" y="1050"/>
                  </a:cubicBezTo>
                  <a:cubicBezTo>
                    <a:pt x="831" y="1050"/>
                    <a:pt x="831" y="1050"/>
                    <a:pt x="831" y="1050"/>
                  </a:cubicBezTo>
                  <a:cubicBezTo>
                    <a:pt x="832" y="1050"/>
                    <a:pt x="832" y="1050"/>
                    <a:pt x="833" y="1050"/>
                  </a:cubicBezTo>
                  <a:close/>
                  <a:moveTo>
                    <a:pt x="815" y="1047"/>
                  </a:moveTo>
                  <a:cubicBezTo>
                    <a:pt x="815" y="1047"/>
                    <a:pt x="816" y="1047"/>
                    <a:pt x="817" y="1047"/>
                  </a:cubicBezTo>
                  <a:cubicBezTo>
                    <a:pt x="817" y="1047"/>
                    <a:pt x="818" y="1047"/>
                    <a:pt x="818" y="1047"/>
                  </a:cubicBezTo>
                  <a:cubicBezTo>
                    <a:pt x="817" y="1047"/>
                    <a:pt x="817" y="1047"/>
                    <a:pt x="816" y="1047"/>
                  </a:cubicBezTo>
                  <a:cubicBezTo>
                    <a:pt x="815" y="1047"/>
                    <a:pt x="815" y="1047"/>
                    <a:pt x="815" y="1047"/>
                  </a:cubicBezTo>
                  <a:close/>
                  <a:moveTo>
                    <a:pt x="776" y="1035"/>
                  </a:moveTo>
                  <a:cubicBezTo>
                    <a:pt x="776" y="1035"/>
                    <a:pt x="776" y="1035"/>
                    <a:pt x="776" y="1035"/>
                  </a:cubicBezTo>
                  <a:cubicBezTo>
                    <a:pt x="775" y="1035"/>
                    <a:pt x="775" y="1035"/>
                    <a:pt x="775" y="1035"/>
                  </a:cubicBezTo>
                  <a:cubicBezTo>
                    <a:pt x="775" y="1035"/>
                    <a:pt x="775" y="1035"/>
                    <a:pt x="776" y="1035"/>
                  </a:cubicBezTo>
                  <a:close/>
                  <a:moveTo>
                    <a:pt x="773" y="1035"/>
                  </a:moveTo>
                  <a:cubicBezTo>
                    <a:pt x="773" y="1035"/>
                    <a:pt x="773" y="1035"/>
                    <a:pt x="774" y="1035"/>
                  </a:cubicBezTo>
                  <a:cubicBezTo>
                    <a:pt x="774" y="1035"/>
                    <a:pt x="774" y="1035"/>
                    <a:pt x="774" y="1035"/>
                  </a:cubicBezTo>
                  <a:cubicBezTo>
                    <a:pt x="775" y="1035"/>
                    <a:pt x="775" y="1035"/>
                    <a:pt x="776" y="1035"/>
                  </a:cubicBezTo>
                  <a:cubicBezTo>
                    <a:pt x="776" y="1035"/>
                    <a:pt x="776" y="1035"/>
                    <a:pt x="776" y="1035"/>
                  </a:cubicBezTo>
                  <a:cubicBezTo>
                    <a:pt x="776" y="1035"/>
                    <a:pt x="776" y="1035"/>
                    <a:pt x="776" y="1035"/>
                  </a:cubicBezTo>
                  <a:cubicBezTo>
                    <a:pt x="776" y="1035"/>
                    <a:pt x="775" y="1035"/>
                    <a:pt x="773" y="1035"/>
                  </a:cubicBezTo>
                  <a:close/>
                  <a:moveTo>
                    <a:pt x="782" y="1038"/>
                  </a:moveTo>
                  <a:cubicBezTo>
                    <a:pt x="782" y="1038"/>
                    <a:pt x="783" y="1038"/>
                    <a:pt x="783" y="1038"/>
                  </a:cubicBezTo>
                  <a:cubicBezTo>
                    <a:pt x="783" y="1038"/>
                    <a:pt x="784" y="1038"/>
                    <a:pt x="785" y="1038"/>
                  </a:cubicBezTo>
                  <a:cubicBezTo>
                    <a:pt x="786" y="1038"/>
                    <a:pt x="781" y="1038"/>
                    <a:pt x="782" y="1038"/>
                  </a:cubicBezTo>
                  <a:close/>
                  <a:moveTo>
                    <a:pt x="784" y="1037"/>
                  </a:moveTo>
                  <a:cubicBezTo>
                    <a:pt x="782" y="1037"/>
                    <a:pt x="782" y="1037"/>
                    <a:pt x="784" y="1037"/>
                  </a:cubicBezTo>
                  <a:cubicBezTo>
                    <a:pt x="785" y="1037"/>
                    <a:pt x="786" y="1037"/>
                    <a:pt x="787" y="1037"/>
                  </a:cubicBezTo>
                  <a:cubicBezTo>
                    <a:pt x="788" y="1037"/>
                    <a:pt x="786" y="1037"/>
                    <a:pt x="784" y="1037"/>
                  </a:cubicBezTo>
                  <a:close/>
                  <a:moveTo>
                    <a:pt x="775" y="1036"/>
                  </a:moveTo>
                  <a:cubicBezTo>
                    <a:pt x="775" y="1036"/>
                    <a:pt x="776" y="1036"/>
                    <a:pt x="776" y="1036"/>
                  </a:cubicBezTo>
                  <a:cubicBezTo>
                    <a:pt x="777" y="1036"/>
                    <a:pt x="777" y="1036"/>
                    <a:pt x="778" y="1036"/>
                  </a:cubicBezTo>
                  <a:cubicBezTo>
                    <a:pt x="777" y="1036"/>
                    <a:pt x="777" y="1036"/>
                    <a:pt x="776" y="1036"/>
                  </a:cubicBezTo>
                  <a:cubicBezTo>
                    <a:pt x="776" y="1036"/>
                    <a:pt x="775" y="1036"/>
                    <a:pt x="775" y="1036"/>
                  </a:cubicBezTo>
                  <a:close/>
                  <a:moveTo>
                    <a:pt x="803" y="1037"/>
                  </a:moveTo>
                  <a:cubicBezTo>
                    <a:pt x="805" y="1037"/>
                    <a:pt x="806" y="1036"/>
                    <a:pt x="803" y="1036"/>
                  </a:cubicBezTo>
                  <a:cubicBezTo>
                    <a:pt x="800" y="1036"/>
                    <a:pt x="799" y="1037"/>
                    <a:pt x="803" y="1037"/>
                  </a:cubicBezTo>
                  <a:close/>
                  <a:moveTo>
                    <a:pt x="778" y="1034"/>
                  </a:moveTo>
                  <a:cubicBezTo>
                    <a:pt x="775" y="1034"/>
                    <a:pt x="774" y="1035"/>
                    <a:pt x="778" y="1035"/>
                  </a:cubicBezTo>
                  <a:cubicBezTo>
                    <a:pt x="778" y="1034"/>
                    <a:pt x="778" y="1034"/>
                    <a:pt x="778" y="1034"/>
                  </a:cubicBezTo>
                  <a:close/>
                  <a:moveTo>
                    <a:pt x="786" y="1037"/>
                  </a:moveTo>
                  <a:cubicBezTo>
                    <a:pt x="787" y="1036"/>
                    <a:pt x="786" y="1036"/>
                    <a:pt x="787" y="1036"/>
                  </a:cubicBezTo>
                  <a:cubicBezTo>
                    <a:pt x="783" y="1036"/>
                    <a:pt x="783" y="1037"/>
                    <a:pt x="786" y="1037"/>
                  </a:cubicBezTo>
                  <a:close/>
                  <a:moveTo>
                    <a:pt x="770" y="1052"/>
                  </a:moveTo>
                  <a:cubicBezTo>
                    <a:pt x="770" y="1052"/>
                    <a:pt x="771" y="1052"/>
                    <a:pt x="771" y="1052"/>
                  </a:cubicBezTo>
                  <a:cubicBezTo>
                    <a:pt x="771" y="1052"/>
                    <a:pt x="772" y="1052"/>
                    <a:pt x="773" y="1052"/>
                  </a:cubicBezTo>
                  <a:cubicBezTo>
                    <a:pt x="772" y="1052"/>
                    <a:pt x="773" y="1052"/>
                    <a:pt x="773" y="1052"/>
                  </a:cubicBezTo>
                  <a:cubicBezTo>
                    <a:pt x="772" y="1052"/>
                    <a:pt x="771" y="1052"/>
                    <a:pt x="770" y="1052"/>
                  </a:cubicBezTo>
                  <a:close/>
                  <a:moveTo>
                    <a:pt x="782" y="1035"/>
                  </a:moveTo>
                  <a:cubicBezTo>
                    <a:pt x="782" y="1035"/>
                    <a:pt x="782" y="1035"/>
                    <a:pt x="782" y="1035"/>
                  </a:cubicBezTo>
                  <a:cubicBezTo>
                    <a:pt x="783" y="1035"/>
                    <a:pt x="783" y="1035"/>
                    <a:pt x="784" y="1035"/>
                  </a:cubicBezTo>
                  <a:cubicBezTo>
                    <a:pt x="784" y="1035"/>
                    <a:pt x="784" y="1035"/>
                    <a:pt x="783" y="1035"/>
                  </a:cubicBezTo>
                  <a:lnTo>
                    <a:pt x="782" y="1035"/>
                  </a:lnTo>
                  <a:close/>
                  <a:moveTo>
                    <a:pt x="792" y="1040"/>
                  </a:moveTo>
                  <a:cubicBezTo>
                    <a:pt x="792" y="1040"/>
                    <a:pt x="792" y="1040"/>
                    <a:pt x="791" y="1040"/>
                  </a:cubicBezTo>
                  <a:cubicBezTo>
                    <a:pt x="789" y="1040"/>
                    <a:pt x="788" y="1040"/>
                    <a:pt x="792" y="1040"/>
                  </a:cubicBezTo>
                  <a:close/>
                  <a:moveTo>
                    <a:pt x="766" y="1047"/>
                  </a:moveTo>
                  <a:cubicBezTo>
                    <a:pt x="765" y="1047"/>
                    <a:pt x="765" y="1047"/>
                    <a:pt x="765" y="1047"/>
                  </a:cubicBezTo>
                  <a:cubicBezTo>
                    <a:pt x="767" y="1047"/>
                    <a:pt x="768" y="1047"/>
                    <a:pt x="769" y="1047"/>
                  </a:cubicBezTo>
                  <a:cubicBezTo>
                    <a:pt x="768" y="1047"/>
                    <a:pt x="768" y="1047"/>
                    <a:pt x="766" y="1047"/>
                  </a:cubicBezTo>
                  <a:close/>
                  <a:moveTo>
                    <a:pt x="765" y="1045"/>
                  </a:moveTo>
                  <a:cubicBezTo>
                    <a:pt x="765" y="1045"/>
                    <a:pt x="765" y="1045"/>
                    <a:pt x="765" y="1045"/>
                  </a:cubicBezTo>
                  <a:cubicBezTo>
                    <a:pt x="763" y="1045"/>
                    <a:pt x="763" y="1045"/>
                    <a:pt x="763" y="1045"/>
                  </a:cubicBezTo>
                  <a:cubicBezTo>
                    <a:pt x="764" y="1045"/>
                    <a:pt x="764" y="1045"/>
                    <a:pt x="764" y="1045"/>
                  </a:cubicBezTo>
                  <a:lnTo>
                    <a:pt x="765" y="1045"/>
                  </a:lnTo>
                  <a:close/>
                  <a:moveTo>
                    <a:pt x="767" y="1048"/>
                  </a:moveTo>
                  <a:cubicBezTo>
                    <a:pt x="767" y="1048"/>
                    <a:pt x="767" y="1048"/>
                    <a:pt x="766" y="1048"/>
                  </a:cubicBezTo>
                  <a:cubicBezTo>
                    <a:pt x="766" y="1048"/>
                    <a:pt x="766" y="1048"/>
                    <a:pt x="767" y="1048"/>
                  </a:cubicBezTo>
                  <a:cubicBezTo>
                    <a:pt x="766" y="1048"/>
                    <a:pt x="766" y="1048"/>
                    <a:pt x="766" y="1047"/>
                  </a:cubicBezTo>
                  <a:cubicBezTo>
                    <a:pt x="766" y="1047"/>
                    <a:pt x="765" y="1047"/>
                    <a:pt x="765" y="1047"/>
                  </a:cubicBezTo>
                  <a:cubicBezTo>
                    <a:pt x="764" y="1047"/>
                    <a:pt x="764" y="1047"/>
                    <a:pt x="764" y="1048"/>
                  </a:cubicBezTo>
                  <a:cubicBezTo>
                    <a:pt x="763" y="1047"/>
                    <a:pt x="762" y="1048"/>
                    <a:pt x="761" y="1048"/>
                  </a:cubicBezTo>
                  <a:cubicBezTo>
                    <a:pt x="763" y="1048"/>
                    <a:pt x="766" y="1048"/>
                    <a:pt x="767" y="1048"/>
                  </a:cubicBezTo>
                  <a:close/>
                  <a:moveTo>
                    <a:pt x="770" y="1036"/>
                  </a:moveTo>
                  <a:cubicBezTo>
                    <a:pt x="768" y="1036"/>
                    <a:pt x="768" y="1036"/>
                    <a:pt x="770" y="1036"/>
                  </a:cubicBezTo>
                  <a:cubicBezTo>
                    <a:pt x="772" y="1036"/>
                    <a:pt x="772" y="1036"/>
                    <a:pt x="770" y="1036"/>
                  </a:cubicBezTo>
                  <a:close/>
                  <a:moveTo>
                    <a:pt x="750" y="1040"/>
                  </a:moveTo>
                  <a:cubicBezTo>
                    <a:pt x="750" y="1040"/>
                    <a:pt x="753" y="1040"/>
                    <a:pt x="754" y="1040"/>
                  </a:cubicBezTo>
                  <a:cubicBezTo>
                    <a:pt x="753" y="1040"/>
                    <a:pt x="752" y="1040"/>
                    <a:pt x="750" y="1040"/>
                  </a:cubicBezTo>
                  <a:close/>
                  <a:moveTo>
                    <a:pt x="764" y="1043"/>
                  </a:moveTo>
                  <a:cubicBezTo>
                    <a:pt x="763" y="1043"/>
                    <a:pt x="762" y="1043"/>
                    <a:pt x="761" y="1043"/>
                  </a:cubicBezTo>
                  <a:cubicBezTo>
                    <a:pt x="762" y="1043"/>
                    <a:pt x="762" y="1043"/>
                    <a:pt x="762" y="1043"/>
                  </a:cubicBezTo>
                  <a:cubicBezTo>
                    <a:pt x="764" y="1043"/>
                    <a:pt x="764" y="1043"/>
                    <a:pt x="764" y="1043"/>
                  </a:cubicBezTo>
                  <a:cubicBezTo>
                    <a:pt x="764" y="1043"/>
                    <a:pt x="764" y="1043"/>
                    <a:pt x="764" y="1043"/>
                  </a:cubicBezTo>
                  <a:close/>
                  <a:moveTo>
                    <a:pt x="766" y="1055"/>
                  </a:moveTo>
                  <a:cubicBezTo>
                    <a:pt x="765" y="1055"/>
                    <a:pt x="762" y="1055"/>
                    <a:pt x="764" y="1055"/>
                  </a:cubicBezTo>
                  <a:cubicBezTo>
                    <a:pt x="765" y="1055"/>
                    <a:pt x="766" y="1055"/>
                    <a:pt x="766" y="1055"/>
                  </a:cubicBezTo>
                  <a:close/>
                  <a:moveTo>
                    <a:pt x="766" y="1037"/>
                  </a:moveTo>
                  <a:cubicBezTo>
                    <a:pt x="766" y="1037"/>
                    <a:pt x="762" y="1037"/>
                    <a:pt x="762" y="1038"/>
                  </a:cubicBezTo>
                  <a:cubicBezTo>
                    <a:pt x="764" y="1037"/>
                    <a:pt x="764" y="1038"/>
                    <a:pt x="766" y="1037"/>
                  </a:cubicBezTo>
                  <a:close/>
                  <a:moveTo>
                    <a:pt x="761" y="1037"/>
                  </a:moveTo>
                  <a:cubicBezTo>
                    <a:pt x="761" y="1037"/>
                    <a:pt x="761" y="1037"/>
                    <a:pt x="761" y="1037"/>
                  </a:cubicBezTo>
                  <a:cubicBezTo>
                    <a:pt x="762" y="1037"/>
                    <a:pt x="762" y="1037"/>
                    <a:pt x="763" y="1037"/>
                  </a:cubicBezTo>
                  <a:cubicBezTo>
                    <a:pt x="763" y="1037"/>
                    <a:pt x="763" y="1037"/>
                    <a:pt x="762" y="1037"/>
                  </a:cubicBezTo>
                  <a:cubicBezTo>
                    <a:pt x="762" y="1037"/>
                    <a:pt x="761" y="1037"/>
                    <a:pt x="761" y="1037"/>
                  </a:cubicBezTo>
                  <a:close/>
                  <a:moveTo>
                    <a:pt x="802" y="1036"/>
                  </a:moveTo>
                  <a:cubicBezTo>
                    <a:pt x="802" y="1036"/>
                    <a:pt x="805" y="1036"/>
                    <a:pt x="806" y="1036"/>
                  </a:cubicBezTo>
                  <a:cubicBezTo>
                    <a:pt x="805" y="1036"/>
                    <a:pt x="804" y="1036"/>
                    <a:pt x="802" y="1036"/>
                  </a:cubicBezTo>
                  <a:close/>
                  <a:moveTo>
                    <a:pt x="768" y="1050"/>
                  </a:moveTo>
                  <a:cubicBezTo>
                    <a:pt x="768" y="1050"/>
                    <a:pt x="767" y="1050"/>
                    <a:pt x="766" y="1050"/>
                  </a:cubicBezTo>
                  <a:cubicBezTo>
                    <a:pt x="766" y="1050"/>
                    <a:pt x="766" y="1050"/>
                    <a:pt x="765" y="1050"/>
                  </a:cubicBezTo>
                  <a:cubicBezTo>
                    <a:pt x="766" y="1050"/>
                    <a:pt x="766" y="1050"/>
                    <a:pt x="767" y="1050"/>
                  </a:cubicBezTo>
                  <a:cubicBezTo>
                    <a:pt x="768" y="1050"/>
                    <a:pt x="768" y="1050"/>
                    <a:pt x="768" y="1050"/>
                  </a:cubicBezTo>
                  <a:close/>
                  <a:moveTo>
                    <a:pt x="791" y="1036"/>
                  </a:moveTo>
                  <a:cubicBezTo>
                    <a:pt x="791" y="1036"/>
                    <a:pt x="792" y="1036"/>
                    <a:pt x="792" y="1036"/>
                  </a:cubicBezTo>
                  <a:cubicBezTo>
                    <a:pt x="793" y="1036"/>
                    <a:pt x="789" y="1036"/>
                    <a:pt x="790" y="1036"/>
                  </a:cubicBezTo>
                  <a:cubicBezTo>
                    <a:pt x="790" y="1036"/>
                    <a:pt x="791" y="1036"/>
                    <a:pt x="791" y="1036"/>
                  </a:cubicBezTo>
                  <a:close/>
                  <a:moveTo>
                    <a:pt x="751" y="1053"/>
                  </a:moveTo>
                  <a:cubicBezTo>
                    <a:pt x="751" y="1053"/>
                    <a:pt x="751" y="1052"/>
                    <a:pt x="751" y="1053"/>
                  </a:cubicBezTo>
                  <a:cubicBezTo>
                    <a:pt x="751" y="1053"/>
                    <a:pt x="755" y="1052"/>
                    <a:pt x="751" y="1053"/>
                  </a:cubicBezTo>
                  <a:close/>
                  <a:moveTo>
                    <a:pt x="748" y="1053"/>
                  </a:moveTo>
                  <a:cubicBezTo>
                    <a:pt x="748" y="1053"/>
                    <a:pt x="748" y="1054"/>
                    <a:pt x="748" y="1054"/>
                  </a:cubicBezTo>
                  <a:cubicBezTo>
                    <a:pt x="749" y="1054"/>
                    <a:pt x="750" y="1054"/>
                    <a:pt x="750" y="1054"/>
                  </a:cubicBezTo>
                  <a:cubicBezTo>
                    <a:pt x="750" y="1053"/>
                    <a:pt x="751" y="1053"/>
                    <a:pt x="751" y="1053"/>
                  </a:cubicBezTo>
                  <a:cubicBezTo>
                    <a:pt x="750" y="1053"/>
                    <a:pt x="749" y="1053"/>
                    <a:pt x="748" y="1053"/>
                  </a:cubicBezTo>
                  <a:close/>
                  <a:moveTo>
                    <a:pt x="748" y="1046"/>
                  </a:moveTo>
                  <a:cubicBezTo>
                    <a:pt x="746" y="1046"/>
                    <a:pt x="748" y="1046"/>
                    <a:pt x="749" y="1046"/>
                  </a:cubicBezTo>
                  <a:cubicBezTo>
                    <a:pt x="749" y="1046"/>
                    <a:pt x="749" y="1046"/>
                    <a:pt x="749" y="1046"/>
                  </a:cubicBezTo>
                  <a:cubicBezTo>
                    <a:pt x="749" y="1046"/>
                    <a:pt x="749" y="1046"/>
                    <a:pt x="748" y="1046"/>
                  </a:cubicBezTo>
                  <a:close/>
                  <a:moveTo>
                    <a:pt x="749" y="1055"/>
                  </a:moveTo>
                  <a:cubicBezTo>
                    <a:pt x="749" y="1055"/>
                    <a:pt x="749" y="1055"/>
                    <a:pt x="748" y="1055"/>
                  </a:cubicBezTo>
                  <a:cubicBezTo>
                    <a:pt x="748" y="1055"/>
                    <a:pt x="748" y="1055"/>
                    <a:pt x="748" y="1055"/>
                  </a:cubicBezTo>
                  <a:cubicBezTo>
                    <a:pt x="748" y="1055"/>
                    <a:pt x="748" y="1055"/>
                    <a:pt x="747" y="1055"/>
                  </a:cubicBezTo>
                  <a:cubicBezTo>
                    <a:pt x="747" y="1055"/>
                    <a:pt x="746" y="1055"/>
                    <a:pt x="746" y="1055"/>
                  </a:cubicBezTo>
                  <a:cubicBezTo>
                    <a:pt x="746" y="1055"/>
                    <a:pt x="747" y="1055"/>
                    <a:pt x="747" y="1055"/>
                  </a:cubicBezTo>
                  <a:cubicBezTo>
                    <a:pt x="747" y="1055"/>
                    <a:pt x="747" y="1055"/>
                    <a:pt x="747" y="1055"/>
                  </a:cubicBezTo>
                  <a:cubicBezTo>
                    <a:pt x="747" y="1055"/>
                    <a:pt x="747" y="1055"/>
                    <a:pt x="747" y="1055"/>
                  </a:cubicBezTo>
                  <a:cubicBezTo>
                    <a:pt x="748" y="1055"/>
                    <a:pt x="748" y="1055"/>
                    <a:pt x="748" y="1055"/>
                  </a:cubicBezTo>
                  <a:cubicBezTo>
                    <a:pt x="748" y="1055"/>
                    <a:pt x="748" y="1055"/>
                    <a:pt x="749" y="1055"/>
                  </a:cubicBezTo>
                  <a:cubicBezTo>
                    <a:pt x="749" y="1055"/>
                    <a:pt x="749" y="1055"/>
                    <a:pt x="749" y="1055"/>
                  </a:cubicBezTo>
                  <a:cubicBezTo>
                    <a:pt x="749" y="1055"/>
                    <a:pt x="749" y="1055"/>
                    <a:pt x="749" y="1055"/>
                  </a:cubicBezTo>
                  <a:cubicBezTo>
                    <a:pt x="749" y="1055"/>
                    <a:pt x="749" y="1055"/>
                    <a:pt x="749" y="1055"/>
                  </a:cubicBezTo>
                  <a:cubicBezTo>
                    <a:pt x="749" y="1055"/>
                    <a:pt x="749" y="1055"/>
                    <a:pt x="749" y="1055"/>
                  </a:cubicBezTo>
                  <a:close/>
                  <a:moveTo>
                    <a:pt x="757" y="1056"/>
                  </a:moveTo>
                  <a:cubicBezTo>
                    <a:pt x="755" y="1055"/>
                    <a:pt x="755" y="1055"/>
                    <a:pt x="752" y="1055"/>
                  </a:cubicBezTo>
                  <a:cubicBezTo>
                    <a:pt x="749" y="1056"/>
                    <a:pt x="754" y="1056"/>
                    <a:pt x="757" y="1056"/>
                  </a:cubicBezTo>
                  <a:close/>
                  <a:moveTo>
                    <a:pt x="760" y="1057"/>
                  </a:moveTo>
                  <a:cubicBezTo>
                    <a:pt x="760" y="1058"/>
                    <a:pt x="765" y="1058"/>
                    <a:pt x="769" y="1058"/>
                  </a:cubicBezTo>
                  <a:cubicBezTo>
                    <a:pt x="768" y="1057"/>
                    <a:pt x="764" y="1057"/>
                    <a:pt x="760" y="1057"/>
                  </a:cubicBezTo>
                  <a:close/>
                  <a:moveTo>
                    <a:pt x="756" y="1055"/>
                  </a:moveTo>
                  <a:cubicBezTo>
                    <a:pt x="756" y="1055"/>
                    <a:pt x="756" y="1055"/>
                    <a:pt x="757" y="1055"/>
                  </a:cubicBezTo>
                  <a:cubicBezTo>
                    <a:pt x="757" y="1055"/>
                    <a:pt x="758" y="1055"/>
                    <a:pt x="758" y="1055"/>
                  </a:cubicBezTo>
                  <a:cubicBezTo>
                    <a:pt x="758" y="1055"/>
                    <a:pt x="757" y="1055"/>
                    <a:pt x="757" y="1055"/>
                  </a:cubicBezTo>
                  <a:cubicBezTo>
                    <a:pt x="756" y="1055"/>
                    <a:pt x="756" y="1055"/>
                    <a:pt x="756" y="1055"/>
                  </a:cubicBezTo>
                  <a:close/>
                  <a:moveTo>
                    <a:pt x="767" y="1056"/>
                  </a:moveTo>
                  <a:cubicBezTo>
                    <a:pt x="769" y="1056"/>
                    <a:pt x="767" y="1056"/>
                    <a:pt x="770" y="1056"/>
                  </a:cubicBezTo>
                  <a:cubicBezTo>
                    <a:pt x="774" y="1056"/>
                    <a:pt x="769" y="1056"/>
                    <a:pt x="767" y="1056"/>
                  </a:cubicBezTo>
                  <a:close/>
                  <a:moveTo>
                    <a:pt x="1102" y="845"/>
                  </a:moveTo>
                  <a:cubicBezTo>
                    <a:pt x="1102" y="845"/>
                    <a:pt x="1102" y="845"/>
                    <a:pt x="1102" y="845"/>
                  </a:cubicBezTo>
                  <a:cubicBezTo>
                    <a:pt x="1102" y="845"/>
                    <a:pt x="1102" y="845"/>
                    <a:pt x="1102" y="845"/>
                  </a:cubicBezTo>
                  <a:cubicBezTo>
                    <a:pt x="1102" y="845"/>
                    <a:pt x="1102" y="845"/>
                    <a:pt x="1102" y="845"/>
                  </a:cubicBezTo>
                  <a:cubicBezTo>
                    <a:pt x="1102" y="845"/>
                    <a:pt x="1102" y="845"/>
                    <a:pt x="1102" y="845"/>
                  </a:cubicBezTo>
                  <a:close/>
                  <a:moveTo>
                    <a:pt x="759" y="1049"/>
                  </a:moveTo>
                  <a:cubicBezTo>
                    <a:pt x="759" y="1049"/>
                    <a:pt x="758" y="1049"/>
                    <a:pt x="758" y="1049"/>
                  </a:cubicBezTo>
                  <a:cubicBezTo>
                    <a:pt x="758" y="1049"/>
                    <a:pt x="759" y="1049"/>
                    <a:pt x="760" y="1049"/>
                  </a:cubicBezTo>
                  <a:cubicBezTo>
                    <a:pt x="760" y="1049"/>
                    <a:pt x="761" y="1049"/>
                    <a:pt x="761" y="1049"/>
                  </a:cubicBezTo>
                  <a:cubicBezTo>
                    <a:pt x="760" y="1049"/>
                    <a:pt x="760" y="1049"/>
                    <a:pt x="759" y="1049"/>
                  </a:cubicBezTo>
                  <a:close/>
                  <a:moveTo>
                    <a:pt x="752" y="1042"/>
                  </a:moveTo>
                  <a:cubicBezTo>
                    <a:pt x="745" y="1042"/>
                    <a:pt x="743" y="1043"/>
                    <a:pt x="744" y="1043"/>
                  </a:cubicBezTo>
                  <a:cubicBezTo>
                    <a:pt x="751" y="1044"/>
                    <a:pt x="757" y="1042"/>
                    <a:pt x="752" y="1042"/>
                  </a:cubicBezTo>
                  <a:close/>
                  <a:moveTo>
                    <a:pt x="794" y="1032"/>
                  </a:moveTo>
                  <a:cubicBezTo>
                    <a:pt x="794" y="1032"/>
                    <a:pt x="793" y="1032"/>
                    <a:pt x="792" y="1032"/>
                  </a:cubicBezTo>
                  <a:cubicBezTo>
                    <a:pt x="786" y="1031"/>
                    <a:pt x="783" y="1032"/>
                    <a:pt x="779" y="1033"/>
                  </a:cubicBezTo>
                  <a:cubicBezTo>
                    <a:pt x="777" y="1032"/>
                    <a:pt x="775" y="1033"/>
                    <a:pt x="773" y="1033"/>
                  </a:cubicBezTo>
                  <a:cubicBezTo>
                    <a:pt x="774" y="1033"/>
                    <a:pt x="774" y="1033"/>
                    <a:pt x="775" y="1033"/>
                  </a:cubicBezTo>
                  <a:cubicBezTo>
                    <a:pt x="777" y="1033"/>
                    <a:pt x="778" y="1033"/>
                    <a:pt x="779" y="1033"/>
                  </a:cubicBezTo>
                  <a:cubicBezTo>
                    <a:pt x="780" y="1033"/>
                    <a:pt x="781" y="1033"/>
                    <a:pt x="781" y="1033"/>
                  </a:cubicBezTo>
                  <a:cubicBezTo>
                    <a:pt x="780" y="1033"/>
                    <a:pt x="779" y="1033"/>
                    <a:pt x="779" y="1033"/>
                  </a:cubicBezTo>
                  <a:cubicBezTo>
                    <a:pt x="782" y="1034"/>
                    <a:pt x="784" y="1034"/>
                    <a:pt x="786" y="1034"/>
                  </a:cubicBezTo>
                  <a:cubicBezTo>
                    <a:pt x="790" y="1034"/>
                    <a:pt x="795" y="1035"/>
                    <a:pt x="798" y="1034"/>
                  </a:cubicBezTo>
                  <a:cubicBezTo>
                    <a:pt x="800" y="1034"/>
                    <a:pt x="800" y="1034"/>
                    <a:pt x="803" y="1034"/>
                  </a:cubicBezTo>
                  <a:cubicBezTo>
                    <a:pt x="804" y="1033"/>
                    <a:pt x="802" y="1033"/>
                    <a:pt x="802" y="1033"/>
                  </a:cubicBezTo>
                  <a:cubicBezTo>
                    <a:pt x="803" y="1032"/>
                    <a:pt x="801" y="1032"/>
                    <a:pt x="796" y="1032"/>
                  </a:cubicBezTo>
                  <a:cubicBezTo>
                    <a:pt x="796" y="1032"/>
                    <a:pt x="795" y="1032"/>
                    <a:pt x="794" y="1032"/>
                  </a:cubicBezTo>
                  <a:close/>
                  <a:moveTo>
                    <a:pt x="801" y="1032"/>
                  </a:moveTo>
                  <a:cubicBezTo>
                    <a:pt x="802" y="1032"/>
                    <a:pt x="805" y="1033"/>
                    <a:pt x="805" y="1032"/>
                  </a:cubicBezTo>
                  <a:cubicBezTo>
                    <a:pt x="804" y="1032"/>
                    <a:pt x="799" y="1032"/>
                    <a:pt x="801" y="1032"/>
                  </a:cubicBezTo>
                  <a:close/>
                  <a:moveTo>
                    <a:pt x="774" y="1032"/>
                  </a:moveTo>
                  <a:cubicBezTo>
                    <a:pt x="775" y="1032"/>
                    <a:pt x="775" y="1032"/>
                    <a:pt x="774" y="1032"/>
                  </a:cubicBezTo>
                  <a:cubicBezTo>
                    <a:pt x="773" y="1032"/>
                    <a:pt x="771" y="1032"/>
                    <a:pt x="774" y="1032"/>
                  </a:cubicBezTo>
                  <a:close/>
                  <a:moveTo>
                    <a:pt x="800" y="1032"/>
                  </a:moveTo>
                  <a:cubicBezTo>
                    <a:pt x="799" y="1032"/>
                    <a:pt x="799" y="1032"/>
                    <a:pt x="801" y="1032"/>
                  </a:cubicBezTo>
                  <a:cubicBezTo>
                    <a:pt x="802" y="1032"/>
                    <a:pt x="803" y="1032"/>
                    <a:pt x="800" y="1032"/>
                  </a:cubicBezTo>
                  <a:close/>
                  <a:moveTo>
                    <a:pt x="798" y="1032"/>
                  </a:moveTo>
                  <a:cubicBezTo>
                    <a:pt x="798" y="1032"/>
                    <a:pt x="799" y="1032"/>
                    <a:pt x="799" y="1032"/>
                  </a:cubicBezTo>
                  <a:cubicBezTo>
                    <a:pt x="800" y="1032"/>
                    <a:pt x="800" y="1032"/>
                    <a:pt x="800" y="1032"/>
                  </a:cubicBezTo>
                  <a:cubicBezTo>
                    <a:pt x="800" y="1032"/>
                    <a:pt x="799" y="1032"/>
                    <a:pt x="799" y="1031"/>
                  </a:cubicBezTo>
                  <a:cubicBezTo>
                    <a:pt x="798" y="1032"/>
                    <a:pt x="798" y="1032"/>
                    <a:pt x="798" y="1032"/>
                  </a:cubicBezTo>
                  <a:close/>
                  <a:moveTo>
                    <a:pt x="755" y="1035"/>
                  </a:moveTo>
                  <a:cubicBezTo>
                    <a:pt x="753" y="1035"/>
                    <a:pt x="753" y="1035"/>
                    <a:pt x="754" y="1036"/>
                  </a:cubicBezTo>
                  <a:cubicBezTo>
                    <a:pt x="753" y="1036"/>
                    <a:pt x="753" y="1036"/>
                    <a:pt x="755" y="1037"/>
                  </a:cubicBezTo>
                  <a:cubicBezTo>
                    <a:pt x="755" y="1037"/>
                    <a:pt x="755" y="1037"/>
                    <a:pt x="756" y="1037"/>
                  </a:cubicBezTo>
                  <a:cubicBezTo>
                    <a:pt x="756" y="1037"/>
                    <a:pt x="757" y="1037"/>
                    <a:pt x="757" y="1037"/>
                  </a:cubicBezTo>
                  <a:cubicBezTo>
                    <a:pt x="759" y="1037"/>
                    <a:pt x="762" y="1037"/>
                    <a:pt x="764" y="1036"/>
                  </a:cubicBezTo>
                  <a:cubicBezTo>
                    <a:pt x="767" y="1036"/>
                    <a:pt x="765" y="1036"/>
                    <a:pt x="765" y="1036"/>
                  </a:cubicBezTo>
                  <a:cubicBezTo>
                    <a:pt x="765" y="1036"/>
                    <a:pt x="766" y="1036"/>
                    <a:pt x="766" y="1035"/>
                  </a:cubicBezTo>
                  <a:cubicBezTo>
                    <a:pt x="765" y="1035"/>
                    <a:pt x="763" y="1035"/>
                    <a:pt x="762" y="1035"/>
                  </a:cubicBezTo>
                  <a:cubicBezTo>
                    <a:pt x="760" y="1035"/>
                    <a:pt x="759" y="1035"/>
                    <a:pt x="758" y="1035"/>
                  </a:cubicBezTo>
                  <a:cubicBezTo>
                    <a:pt x="757" y="1035"/>
                    <a:pt x="757" y="1035"/>
                    <a:pt x="755" y="1035"/>
                  </a:cubicBezTo>
                  <a:close/>
                  <a:moveTo>
                    <a:pt x="854" y="1034"/>
                  </a:moveTo>
                  <a:cubicBezTo>
                    <a:pt x="856" y="1034"/>
                    <a:pt x="856" y="1034"/>
                    <a:pt x="856" y="1034"/>
                  </a:cubicBezTo>
                  <a:cubicBezTo>
                    <a:pt x="857" y="1034"/>
                    <a:pt x="857" y="1034"/>
                    <a:pt x="857" y="1034"/>
                  </a:cubicBezTo>
                  <a:cubicBezTo>
                    <a:pt x="855" y="1034"/>
                    <a:pt x="855" y="1034"/>
                    <a:pt x="855" y="1034"/>
                  </a:cubicBezTo>
                  <a:lnTo>
                    <a:pt x="854" y="1034"/>
                  </a:lnTo>
                  <a:close/>
                  <a:moveTo>
                    <a:pt x="744" y="1041"/>
                  </a:moveTo>
                  <a:cubicBezTo>
                    <a:pt x="747" y="1041"/>
                    <a:pt x="747" y="1040"/>
                    <a:pt x="748" y="1040"/>
                  </a:cubicBezTo>
                  <a:cubicBezTo>
                    <a:pt x="745" y="1040"/>
                    <a:pt x="745" y="1041"/>
                    <a:pt x="744" y="1041"/>
                  </a:cubicBezTo>
                  <a:close/>
                  <a:moveTo>
                    <a:pt x="747" y="1039"/>
                  </a:moveTo>
                  <a:cubicBezTo>
                    <a:pt x="748" y="1039"/>
                    <a:pt x="748" y="1039"/>
                    <a:pt x="747" y="1039"/>
                  </a:cubicBezTo>
                  <a:cubicBezTo>
                    <a:pt x="744" y="1039"/>
                    <a:pt x="743" y="1039"/>
                    <a:pt x="744" y="1039"/>
                  </a:cubicBezTo>
                  <a:cubicBezTo>
                    <a:pt x="745" y="1039"/>
                    <a:pt x="746" y="1040"/>
                    <a:pt x="747" y="1039"/>
                  </a:cubicBezTo>
                  <a:close/>
                  <a:moveTo>
                    <a:pt x="752" y="1037"/>
                  </a:moveTo>
                  <a:cubicBezTo>
                    <a:pt x="752" y="1037"/>
                    <a:pt x="753" y="1037"/>
                    <a:pt x="753" y="1037"/>
                  </a:cubicBezTo>
                  <a:cubicBezTo>
                    <a:pt x="753" y="1037"/>
                    <a:pt x="754" y="1037"/>
                    <a:pt x="755" y="1037"/>
                  </a:cubicBezTo>
                  <a:cubicBezTo>
                    <a:pt x="756" y="1037"/>
                    <a:pt x="751" y="1037"/>
                    <a:pt x="752" y="1037"/>
                  </a:cubicBezTo>
                  <a:close/>
                  <a:moveTo>
                    <a:pt x="748" y="1041"/>
                  </a:moveTo>
                  <a:cubicBezTo>
                    <a:pt x="748" y="1041"/>
                    <a:pt x="748" y="1041"/>
                    <a:pt x="748" y="1041"/>
                  </a:cubicBezTo>
                  <a:cubicBezTo>
                    <a:pt x="746" y="1041"/>
                    <a:pt x="744" y="1041"/>
                    <a:pt x="748" y="1041"/>
                  </a:cubicBezTo>
                  <a:close/>
                  <a:moveTo>
                    <a:pt x="770" y="1053"/>
                  </a:moveTo>
                  <a:cubicBezTo>
                    <a:pt x="771" y="1053"/>
                    <a:pt x="771" y="1053"/>
                    <a:pt x="771" y="1053"/>
                  </a:cubicBezTo>
                  <a:cubicBezTo>
                    <a:pt x="771" y="1053"/>
                    <a:pt x="772" y="1053"/>
                    <a:pt x="773" y="1053"/>
                  </a:cubicBezTo>
                  <a:cubicBezTo>
                    <a:pt x="772" y="1053"/>
                    <a:pt x="772" y="1053"/>
                    <a:pt x="772" y="1053"/>
                  </a:cubicBezTo>
                  <a:cubicBezTo>
                    <a:pt x="771" y="1053"/>
                    <a:pt x="771" y="1053"/>
                    <a:pt x="770" y="1053"/>
                  </a:cubicBezTo>
                  <a:close/>
                  <a:moveTo>
                    <a:pt x="1122" y="894"/>
                  </a:moveTo>
                  <a:cubicBezTo>
                    <a:pt x="1123" y="893"/>
                    <a:pt x="1123" y="893"/>
                    <a:pt x="1123" y="893"/>
                  </a:cubicBezTo>
                  <a:cubicBezTo>
                    <a:pt x="1122" y="893"/>
                    <a:pt x="1122" y="893"/>
                    <a:pt x="1122" y="893"/>
                  </a:cubicBezTo>
                  <a:cubicBezTo>
                    <a:pt x="1122" y="893"/>
                    <a:pt x="1122" y="894"/>
                    <a:pt x="1122" y="894"/>
                  </a:cubicBezTo>
                  <a:close/>
                  <a:moveTo>
                    <a:pt x="539" y="1040"/>
                  </a:moveTo>
                  <a:cubicBezTo>
                    <a:pt x="536" y="1040"/>
                    <a:pt x="530" y="1040"/>
                    <a:pt x="529" y="1041"/>
                  </a:cubicBezTo>
                  <a:cubicBezTo>
                    <a:pt x="530" y="1041"/>
                    <a:pt x="531" y="1041"/>
                    <a:pt x="533" y="1041"/>
                  </a:cubicBezTo>
                  <a:cubicBezTo>
                    <a:pt x="534" y="1041"/>
                    <a:pt x="537" y="1040"/>
                    <a:pt x="538" y="1040"/>
                  </a:cubicBezTo>
                  <a:cubicBezTo>
                    <a:pt x="539" y="1040"/>
                    <a:pt x="539" y="1040"/>
                    <a:pt x="540" y="1040"/>
                  </a:cubicBezTo>
                  <a:cubicBezTo>
                    <a:pt x="540" y="1040"/>
                    <a:pt x="540" y="1040"/>
                    <a:pt x="540" y="1040"/>
                  </a:cubicBezTo>
                  <a:cubicBezTo>
                    <a:pt x="540" y="1040"/>
                    <a:pt x="540" y="1040"/>
                    <a:pt x="539" y="1040"/>
                  </a:cubicBezTo>
                  <a:close/>
                  <a:moveTo>
                    <a:pt x="1122" y="887"/>
                  </a:moveTo>
                  <a:cubicBezTo>
                    <a:pt x="1123" y="887"/>
                    <a:pt x="1122" y="886"/>
                    <a:pt x="1122" y="887"/>
                  </a:cubicBezTo>
                  <a:cubicBezTo>
                    <a:pt x="1122" y="887"/>
                    <a:pt x="1122" y="887"/>
                    <a:pt x="1122" y="887"/>
                  </a:cubicBezTo>
                  <a:close/>
                  <a:moveTo>
                    <a:pt x="555" y="1047"/>
                  </a:moveTo>
                  <a:cubicBezTo>
                    <a:pt x="555" y="1047"/>
                    <a:pt x="555" y="1047"/>
                    <a:pt x="555" y="1047"/>
                  </a:cubicBezTo>
                  <a:cubicBezTo>
                    <a:pt x="555" y="1047"/>
                    <a:pt x="554" y="1047"/>
                    <a:pt x="553" y="1047"/>
                  </a:cubicBezTo>
                  <a:cubicBezTo>
                    <a:pt x="553" y="1047"/>
                    <a:pt x="554" y="1047"/>
                    <a:pt x="554" y="1047"/>
                  </a:cubicBezTo>
                  <a:cubicBezTo>
                    <a:pt x="553" y="1046"/>
                    <a:pt x="552" y="1046"/>
                    <a:pt x="551" y="1046"/>
                  </a:cubicBezTo>
                  <a:cubicBezTo>
                    <a:pt x="551" y="1047"/>
                    <a:pt x="551" y="1047"/>
                    <a:pt x="551" y="1047"/>
                  </a:cubicBezTo>
                  <a:cubicBezTo>
                    <a:pt x="552" y="1047"/>
                    <a:pt x="552" y="1047"/>
                    <a:pt x="552" y="1047"/>
                  </a:cubicBezTo>
                  <a:cubicBezTo>
                    <a:pt x="552" y="1047"/>
                    <a:pt x="552" y="1047"/>
                    <a:pt x="553" y="1047"/>
                  </a:cubicBezTo>
                  <a:cubicBezTo>
                    <a:pt x="553" y="1048"/>
                    <a:pt x="552" y="1048"/>
                    <a:pt x="552" y="1048"/>
                  </a:cubicBezTo>
                  <a:cubicBezTo>
                    <a:pt x="555" y="1048"/>
                    <a:pt x="555" y="1048"/>
                    <a:pt x="555" y="1048"/>
                  </a:cubicBezTo>
                  <a:cubicBezTo>
                    <a:pt x="555" y="1048"/>
                    <a:pt x="555" y="1048"/>
                    <a:pt x="555" y="1048"/>
                  </a:cubicBezTo>
                  <a:cubicBezTo>
                    <a:pt x="555" y="1048"/>
                    <a:pt x="555" y="1048"/>
                    <a:pt x="555" y="1048"/>
                  </a:cubicBezTo>
                  <a:cubicBezTo>
                    <a:pt x="556" y="1048"/>
                    <a:pt x="556" y="1048"/>
                    <a:pt x="557" y="1048"/>
                  </a:cubicBezTo>
                  <a:cubicBezTo>
                    <a:pt x="558" y="1048"/>
                    <a:pt x="560" y="1048"/>
                    <a:pt x="561" y="1048"/>
                  </a:cubicBezTo>
                  <a:cubicBezTo>
                    <a:pt x="560" y="1048"/>
                    <a:pt x="561" y="1048"/>
                    <a:pt x="562" y="1048"/>
                  </a:cubicBezTo>
                  <a:cubicBezTo>
                    <a:pt x="563" y="1048"/>
                    <a:pt x="564" y="1048"/>
                    <a:pt x="564" y="1047"/>
                  </a:cubicBezTo>
                  <a:cubicBezTo>
                    <a:pt x="564" y="1047"/>
                    <a:pt x="564" y="1047"/>
                    <a:pt x="564" y="1047"/>
                  </a:cubicBezTo>
                  <a:cubicBezTo>
                    <a:pt x="564" y="1047"/>
                    <a:pt x="564" y="1047"/>
                    <a:pt x="563" y="1047"/>
                  </a:cubicBezTo>
                  <a:cubicBezTo>
                    <a:pt x="565" y="1047"/>
                    <a:pt x="565" y="1047"/>
                    <a:pt x="565" y="1047"/>
                  </a:cubicBezTo>
                  <a:cubicBezTo>
                    <a:pt x="566" y="1047"/>
                    <a:pt x="567" y="1047"/>
                    <a:pt x="568" y="1047"/>
                  </a:cubicBezTo>
                  <a:cubicBezTo>
                    <a:pt x="565" y="1046"/>
                    <a:pt x="564" y="1047"/>
                    <a:pt x="563" y="1047"/>
                  </a:cubicBezTo>
                  <a:cubicBezTo>
                    <a:pt x="563" y="1047"/>
                    <a:pt x="562" y="1047"/>
                    <a:pt x="562" y="1047"/>
                  </a:cubicBezTo>
                  <a:cubicBezTo>
                    <a:pt x="562" y="1047"/>
                    <a:pt x="561" y="1047"/>
                    <a:pt x="561" y="1047"/>
                  </a:cubicBezTo>
                  <a:cubicBezTo>
                    <a:pt x="562" y="1047"/>
                    <a:pt x="562" y="1047"/>
                    <a:pt x="562" y="1047"/>
                  </a:cubicBezTo>
                  <a:cubicBezTo>
                    <a:pt x="562" y="1047"/>
                    <a:pt x="561" y="1047"/>
                    <a:pt x="561" y="1047"/>
                  </a:cubicBezTo>
                  <a:cubicBezTo>
                    <a:pt x="561" y="1047"/>
                    <a:pt x="561" y="1047"/>
                    <a:pt x="561" y="1047"/>
                  </a:cubicBezTo>
                  <a:cubicBezTo>
                    <a:pt x="560" y="1047"/>
                    <a:pt x="560" y="1047"/>
                    <a:pt x="560" y="1047"/>
                  </a:cubicBezTo>
                  <a:cubicBezTo>
                    <a:pt x="560" y="1047"/>
                    <a:pt x="560" y="1047"/>
                    <a:pt x="560" y="1047"/>
                  </a:cubicBezTo>
                  <a:cubicBezTo>
                    <a:pt x="559" y="1047"/>
                    <a:pt x="558" y="1047"/>
                    <a:pt x="557" y="1047"/>
                  </a:cubicBezTo>
                  <a:cubicBezTo>
                    <a:pt x="556" y="1047"/>
                    <a:pt x="556" y="1047"/>
                    <a:pt x="555" y="1047"/>
                  </a:cubicBezTo>
                  <a:cubicBezTo>
                    <a:pt x="555" y="1047"/>
                    <a:pt x="555" y="1047"/>
                    <a:pt x="555" y="1047"/>
                  </a:cubicBezTo>
                  <a:close/>
                  <a:moveTo>
                    <a:pt x="1121" y="897"/>
                  </a:moveTo>
                  <a:cubicBezTo>
                    <a:pt x="1121" y="897"/>
                    <a:pt x="1122" y="896"/>
                    <a:pt x="1123" y="895"/>
                  </a:cubicBezTo>
                  <a:cubicBezTo>
                    <a:pt x="1122" y="894"/>
                    <a:pt x="1119" y="896"/>
                    <a:pt x="1121" y="897"/>
                  </a:cubicBezTo>
                  <a:close/>
                  <a:moveTo>
                    <a:pt x="537" y="1043"/>
                  </a:moveTo>
                  <a:cubicBezTo>
                    <a:pt x="537" y="1043"/>
                    <a:pt x="538" y="1043"/>
                    <a:pt x="537" y="1043"/>
                  </a:cubicBezTo>
                  <a:cubicBezTo>
                    <a:pt x="536" y="1043"/>
                    <a:pt x="534" y="1043"/>
                    <a:pt x="534" y="1043"/>
                  </a:cubicBezTo>
                  <a:cubicBezTo>
                    <a:pt x="535" y="1043"/>
                    <a:pt x="536" y="1043"/>
                    <a:pt x="537" y="1043"/>
                  </a:cubicBezTo>
                  <a:cubicBezTo>
                    <a:pt x="536" y="1043"/>
                    <a:pt x="535" y="1044"/>
                    <a:pt x="537" y="1044"/>
                  </a:cubicBezTo>
                  <a:cubicBezTo>
                    <a:pt x="537" y="1044"/>
                    <a:pt x="538" y="1044"/>
                    <a:pt x="539" y="1044"/>
                  </a:cubicBezTo>
                  <a:cubicBezTo>
                    <a:pt x="539" y="1044"/>
                    <a:pt x="539" y="1044"/>
                    <a:pt x="538" y="1044"/>
                  </a:cubicBezTo>
                  <a:cubicBezTo>
                    <a:pt x="539" y="1043"/>
                    <a:pt x="539" y="1043"/>
                    <a:pt x="539" y="1043"/>
                  </a:cubicBezTo>
                  <a:cubicBezTo>
                    <a:pt x="538" y="1043"/>
                    <a:pt x="538" y="1043"/>
                    <a:pt x="537" y="1043"/>
                  </a:cubicBezTo>
                  <a:close/>
                  <a:moveTo>
                    <a:pt x="539" y="1043"/>
                  </a:moveTo>
                  <a:cubicBezTo>
                    <a:pt x="539" y="1043"/>
                    <a:pt x="539" y="1043"/>
                    <a:pt x="539" y="1043"/>
                  </a:cubicBezTo>
                  <a:cubicBezTo>
                    <a:pt x="539" y="1043"/>
                    <a:pt x="539" y="1043"/>
                    <a:pt x="539" y="1043"/>
                  </a:cubicBezTo>
                  <a:cubicBezTo>
                    <a:pt x="540" y="1043"/>
                    <a:pt x="540" y="1043"/>
                    <a:pt x="540" y="1044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0" y="1043"/>
                    <a:pt x="541" y="1043"/>
                  </a:cubicBezTo>
                  <a:cubicBezTo>
                    <a:pt x="540" y="1043"/>
                    <a:pt x="540" y="1043"/>
                    <a:pt x="540" y="1043"/>
                  </a:cubicBezTo>
                  <a:cubicBezTo>
                    <a:pt x="540" y="1043"/>
                    <a:pt x="540" y="1043"/>
                    <a:pt x="539" y="1043"/>
                  </a:cubicBezTo>
                  <a:close/>
                  <a:moveTo>
                    <a:pt x="1122" y="914"/>
                  </a:moveTo>
                  <a:cubicBezTo>
                    <a:pt x="1123" y="915"/>
                    <a:pt x="1122" y="913"/>
                    <a:pt x="1122" y="914"/>
                  </a:cubicBezTo>
                  <a:close/>
                  <a:moveTo>
                    <a:pt x="1124" y="915"/>
                  </a:moveTo>
                  <a:cubicBezTo>
                    <a:pt x="1123" y="915"/>
                    <a:pt x="1123" y="915"/>
                    <a:pt x="1123" y="915"/>
                  </a:cubicBezTo>
                  <a:cubicBezTo>
                    <a:pt x="1123" y="915"/>
                    <a:pt x="1122" y="916"/>
                    <a:pt x="1121" y="916"/>
                  </a:cubicBezTo>
                  <a:cubicBezTo>
                    <a:pt x="1120" y="914"/>
                    <a:pt x="1119" y="914"/>
                    <a:pt x="1120" y="916"/>
                  </a:cubicBezTo>
                  <a:cubicBezTo>
                    <a:pt x="1121" y="916"/>
                    <a:pt x="1121" y="916"/>
                    <a:pt x="1121" y="917"/>
                  </a:cubicBezTo>
                  <a:cubicBezTo>
                    <a:pt x="1121" y="917"/>
                    <a:pt x="1121" y="917"/>
                    <a:pt x="1121" y="918"/>
                  </a:cubicBezTo>
                  <a:cubicBezTo>
                    <a:pt x="1121" y="918"/>
                    <a:pt x="1122" y="918"/>
                    <a:pt x="1122" y="918"/>
                  </a:cubicBezTo>
                  <a:cubicBezTo>
                    <a:pt x="1123" y="919"/>
                    <a:pt x="1123" y="920"/>
                    <a:pt x="1123" y="919"/>
                  </a:cubicBezTo>
                  <a:cubicBezTo>
                    <a:pt x="1123" y="919"/>
                    <a:pt x="1122" y="918"/>
                    <a:pt x="1122" y="918"/>
                  </a:cubicBezTo>
                  <a:cubicBezTo>
                    <a:pt x="1123" y="918"/>
                    <a:pt x="1124" y="916"/>
                    <a:pt x="1124" y="915"/>
                  </a:cubicBezTo>
                  <a:close/>
                  <a:moveTo>
                    <a:pt x="541" y="1040"/>
                  </a:moveTo>
                  <a:cubicBezTo>
                    <a:pt x="539" y="1040"/>
                    <a:pt x="543" y="1040"/>
                    <a:pt x="543" y="1040"/>
                  </a:cubicBezTo>
                  <a:cubicBezTo>
                    <a:pt x="543" y="1040"/>
                    <a:pt x="542" y="1040"/>
                    <a:pt x="543" y="1040"/>
                  </a:cubicBezTo>
                  <a:cubicBezTo>
                    <a:pt x="542" y="1040"/>
                    <a:pt x="542" y="1040"/>
                    <a:pt x="541" y="1040"/>
                  </a:cubicBezTo>
                  <a:close/>
                  <a:moveTo>
                    <a:pt x="1122" y="904"/>
                  </a:moveTo>
                  <a:cubicBezTo>
                    <a:pt x="1121" y="903"/>
                    <a:pt x="1121" y="903"/>
                    <a:pt x="1121" y="904"/>
                  </a:cubicBezTo>
                  <a:cubicBezTo>
                    <a:pt x="1121" y="904"/>
                    <a:pt x="1122" y="904"/>
                    <a:pt x="1122" y="904"/>
                  </a:cubicBezTo>
                  <a:close/>
                  <a:moveTo>
                    <a:pt x="544" y="1043"/>
                  </a:move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lose/>
                  <a:moveTo>
                    <a:pt x="552" y="1045"/>
                  </a:moveTo>
                  <a:cubicBezTo>
                    <a:pt x="552" y="1046"/>
                    <a:pt x="551" y="1046"/>
                    <a:pt x="551" y="1046"/>
                  </a:cubicBezTo>
                  <a:cubicBezTo>
                    <a:pt x="552" y="1046"/>
                    <a:pt x="554" y="1046"/>
                    <a:pt x="555" y="1046"/>
                  </a:cubicBezTo>
                  <a:cubicBezTo>
                    <a:pt x="554" y="1045"/>
                    <a:pt x="553" y="1045"/>
                    <a:pt x="552" y="1045"/>
                  </a:cubicBezTo>
                  <a:close/>
                  <a:moveTo>
                    <a:pt x="1118" y="881"/>
                  </a:moveTo>
                  <a:cubicBezTo>
                    <a:pt x="1118" y="881"/>
                    <a:pt x="1119" y="881"/>
                    <a:pt x="1119" y="881"/>
                  </a:cubicBezTo>
                  <a:cubicBezTo>
                    <a:pt x="1119" y="880"/>
                    <a:pt x="1118" y="881"/>
                    <a:pt x="1118" y="881"/>
                  </a:cubicBezTo>
                  <a:close/>
                  <a:moveTo>
                    <a:pt x="1117" y="885"/>
                  </a:moveTo>
                  <a:cubicBezTo>
                    <a:pt x="1117" y="885"/>
                    <a:pt x="1118" y="885"/>
                    <a:pt x="1118" y="885"/>
                  </a:cubicBezTo>
                  <a:cubicBezTo>
                    <a:pt x="1117" y="884"/>
                    <a:pt x="1117" y="885"/>
                    <a:pt x="1117" y="885"/>
                  </a:cubicBezTo>
                  <a:close/>
                  <a:moveTo>
                    <a:pt x="1117" y="883"/>
                  </a:moveTo>
                  <a:cubicBezTo>
                    <a:pt x="1117" y="883"/>
                    <a:pt x="1117" y="883"/>
                    <a:pt x="1117" y="883"/>
                  </a:cubicBezTo>
                  <a:cubicBezTo>
                    <a:pt x="1117" y="883"/>
                    <a:pt x="1117" y="883"/>
                    <a:pt x="1117" y="883"/>
                  </a:cubicBezTo>
                  <a:cubicBezTo>
                    <a:pt x="1117" y="883"/>
                    <a:pt x="1116" y="883"/>
                    <a:pt x="1116" y="884"/>
                  </a:cubicBezTo>
                  <a:cubicBezTo>
                    <a:pt x="1117" y="883"/>
                    <a:pt x="1117" y="884"/>
                    <a:pt x="1117" y="883"/>
                  </a:cubicBezTo>
                  <a:close/>
                  <a:moveTo>
                    <a:pt x="1118" y="899"/>
                  </a:moveTo>
                  <a:cubicBezTo>
                    <a:pt x="1117" y="899"/>
                    <a:pt x="1117" y="899"/>
                    <a:pt x="1117" y="899"/>
                  </a:cubicBezTo>
                  <a:cubicBezTo>
                    <a:pt x="1117" y="899"/>
                    <a:pt x="1117" y="899"/>
                    <a:pt x="1117" y="900"/>
                  </a:cubicBezTo>
                  <a:cubicBezTo>
                    <a:pt x="1118" y="899"/>
                    <a:pt x="1118" y="899"/>
                    <a:pt x="1118" y="899"/>
                  </a:cubicBezTo>
                  <a:close/>
                  <a:moveTo>
                    <a:pt x="1119" y="901"/>
                  </a:moveTo>
                  <a:cubicBezTo>
                    <a:pt x="1119" y="901"/>
                    <a:pt x="1119" y="900"/>
                    <a:pt x="1119" y="899"/>
                  </a:cubicBezTo>
                  <a:cubicBezTo>
                    <a:pt x="1118" y="900"/>
                    <a:pt x="1118" y="900"/>
                    <a:pt x="1119" y="901"/>
                  </a:cubicBezTo>
                  <a:close/>
                  <a:moveTo>
                    <a:pt x="1119" y="866"/>
                  </a:moveTo>
                  <a:cubicBezTo>
                    <a:pt x="1119" y="865"/>
                    <a:pt x="1118" y="866"/>
                    <a:pt x="1118" y="866"/>
                  </a:cubicBezTo>
                  <a:cubicBezTo>
                    <a:pt x="1118" y="866"/>
                    <a:pt x="1119" y="866"/>
                    <a:pt x="1119" y="866"/>
                  </a:cubicBezTo>
                  <a:close/>
                  <a:moveTo>
                    <a:pt x="1119" y="871"/>
                  </a:moveTo>
                  <a:cubicBezTo>
                    <a:pt x="1119" y="871"/>
                    <a:pt x="1119" y="871"/>
                    <a:pt x="1119" y="871"/>
                  </a:cubicBezTo>
                  <a:cubicBezTo>
                    <a:pt x="1119" y="872"/>
                    <a:pt x="1119" y="872"/>
                    <a:pt x="1119" y="872"/>
                  </a:cubicBezTo>
                  <a:cubicBezTo>
                    <a:pt x="1119" y="872"/>
                    <a:pt x="1120" y="871"/>
                    <a:pt x="1119" y="871"/>
                  </a:cubicBezTo>
                  <a:close/>
                  <a:moveTo>
                    <a:pt x="540" y="1047"/>
                  </a:moveTo>
                  <a:cubicBezTo>
                    <a:pt x="540" y="1047"/>
                    <a:pt x="540" y="1047"/>
                    <a:pt x="540" y="1047"/>
                  </a:cubicBezTo>
                  <a:cubicBezTo>
                    <a:pt x="540" y="1047"/>
                    <a:pt x="541" y="1047"/>
                    <a:pt x="541" y="1047"/>
                  </a:cubicBezTo>
                  <a:cubicBezTo>
                    <a:pt x="542" y="1047"/>
                    <a:pt x="542" y="1047"/>
                    <a:pt x="543" y="1047"/>
                  </a:cubicBezTo>
                  <a:cubicBezTo>
                    <a:pt x="543" y="1047"/>
                    <a:pt x="543" y="1047"/>
                    <a:pt x="543" y="1046"/>
                  </a:cubicBezTo>
                  <a:cubicBezTo>
                    <a:pt x="543" y="1046"/>
                    <a:pt x="543" y="1047"/>
                    <a:pt x="543" y="1047"/>
                  </a:cubicBezTo>
                  <a:cubicBezTo>
                    <a:pt x="542" y="1047"/>
                    <a:pt x="542" y="1047"/>
                    <a:pt x="542" y="1047"/>
                  </a:cubicBezTo>
                  <a:cubicBezTo>
                    <a:pt x="542" y="1046"/>
                    <a:pt x="542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2" y="1046"/>
                    <a:pt x="542" y="1046"/>
                    <a:pt x="542" y="1045"/>
                  </a:cubicBezTo>
                  <a:cubicBezTo>
                    <a:pt x="542" y="1045"/>
                    <a:pt x="542" y="1045"/>
                    <a:pt x="542" y="1045"/>
                  </a:cubicBezTo>
                  <a:cubicBezTo>
                    <a:pt x="542" y="1045"/>
                    <a:pt x="541" y="1045"/>
                    <a:pt x="541" y="1045"/>
                  </a:cubicBezTo>
                  <a:cubicBezTo>
                    <a:pt x="541" y="1045"/>
                    <a:pt x="540" y="1045"/>
                    <a:pt x="539" y="1045"/>
                  </a:cubicBezTo>
                  <a:cubicBezTo>
                    <a:pt x="539" y="1045"/>
                    <a:pt x="539" y="1045"/>
                    <a:pt x="539" y="1045"/>
                  </a:cubicBezTo>
                  <a:cubicBezTo>
                    <a:pt x="539" y="1045"/>
                    <a:pt x="539" y="1045"/>
                    <a:pt x="539" y="1045"/>
                  </a:cubicBezTo>
                  <a:cubicBezTo>
                    <a:pt x="539" y="1046"/>
                    <a:pt x="540" y="1046"/>
                    <a:pt x="540" y="1047"/>
                  </a:cubicBezTo>
                  <a:close/>
                  <a:moveTo>
                    <a:pt x="1117" y="893"/>
                  </a:moveTo>
                  <a:cubicBezTo>
                    <a:pt x="1117" y="893"/>
                    <a:pt x="1117" y="893"/>
                    <a:pt x="1117" y="893"/>
                  </a:cubicBezTo>
                  <a:cubicBezTo>
                    <a:pt x="1118" y="893"/>
                    <a:pt x="1117" y="892"/>
                    <a:pt x="1117" y="893"/>
                  </a:cubicBezTo>
                  <a:close/>
                  <a:moveTo>
                    <a:pt x="1113" y="892"/>
                  </a:moveTo>
                  <a:cubicBezTo>
                    <a:pt x="1113" y="892"/>
                    <a:pt x="1113" y="892"/>
                    <a:pt x="1113" y="892"/>
                  </a:cubicBezTo>
                  <a:cubicBezTo>
                    <a:pt x="1113" y="892"/>
                    <a:pt x="1113" y="892"/>
                    <a:pt x="1113" y="892"/>
                  </a:cubicBezTo>
                  <a:cubicBezTo>
                    <a:pt x="1113" y="892"/>
                    <a:pt x="1113" y="893"/>
                    <a:pt x="1113" y="893"/>
                  </a:cubicBezTo>
                  <a:cubicBezTo>
                    <a:pt x="1113" y="893"/>
                    <a:pt x="1113" y="892"/>
                    <a:pt x="1113" y="892"/>
                  </a:cubicBezTo>
                  <a:close/>
                  <a:moveTo>
                    <a:pt x="1117" y="875"/>
                  </a:moveTo>
                  <a:cubicBezTo>
                    <a:pt x="1117" y="875"/>
                    <a:pt x="1117" y="875"/>
                    <a:pt x="1117" y="875"/>
                  </a:cubicBezTo>
                  <a:cubicBezTo>
                    <a:pt x="1117" y="875"/>
                    <a:pt x="1117" y="875"/>
                    <a:pt x="1117" y="875"/>
                  </a:cubicBezTo>
                  <a:cubicBezTo>
                    <a:pt x="1117" y="875"/>
                    <a:pt x="1117" y="875"/>
                    <a:pt x="1117" y="875"/>
                  </a:cubicBezTo>
                  <a:cubicBezTo>
                    <a:pt x="1117" y="875"/>
                    <a:pt x="1117" y="875"/>
                    <a:pt x="1117" y="875"/>
                  </a:cubicBezTo>
                  <a:close/>
                  <a:moveTo>
                    <a:pt x="474" y="1050"/>
                  </a:moveTo>
                  <a:cubicBezTo>
                    <a:pt x="473" y="1050"/>
                    <a:pt x="473" y="1050"/>
                    <a:pt x="472" y="1050"/>
                  </a:cubicBezTo>
                  <a:cubicBezTo>
                    <a:pt x="472" y="1050"/>
                    <a:pt x="473" y="1050"/>
                    <a:pt x="474" y="1050"/>
                  </a:cubicBezTo>
                  <a:cubicBezTo>
                    <a:pt x="474" y="1050"/>
                    <a:pt x="475" y="1050"/>
                    <a:pt x="474" y="1050"/>
                  </a:cubicBezTo>
                  <a:close/>
                  <a:moveTo>
                    <a:pt x="1121" y="865"/>
                  </a:moveTo>
                  <a:cubicBezTo>
                    <a:pt x="1121" y="866"/>
                    <a:pt x="1122" y="865"/>
                    <a:pt x="1122" y="865"/>
                  </a:cubicBezTo>
                  <a:cubicBezTo>
                    <a:pt x="1121" y="864"/>
                    <a:pt x="1121" y="864"/>
                    <a:pt x="1121" y="865"/>
                  </a:cubicBezTo>
                  <a:close/>
                  <a:moveTo>
                    <a:pt x="1121" y="880"/>
                  </a:moveTo>
                  <a:cubicBezTo>
                    <a:pt x="1121" y="881"/>
                    <a:pt x="1121" y="881"/>
                    <a:pt x="1121" y="881"/>
                  </a:cubicBezTo>
                  <a:cubicBezTo>
                    <a:pt x="1121" y="881"/>
                    <a:pt x="1121" y="881"/>
                    <a:pt x="1122" y="881"/>
                  </a:cubicBezTo>
                  <a:cubicBezTo>
                    <a:pt x="1122" y="880"/>
                    <a:pt x="1121" y="880"/>
                    <a:pt x="1121" y="880"/>
                  </a:cubicBezTo>
                  <a:cubicBezTo>
                    <a:pt x="1121" y="880"/>
                    <a:pt x="1121" y="880"/>
                    <a:pt x="1121" y="880"/>
                  </a:cubicBezTo>
                  <a:close/>
                  <a:moveTo>
                    <a:pt x="547" y="1045"/>
                  </a:moveTo>
                  <a:cubicBezTo>
                    <a:pt x="546" y="1045"/>
                    <a:pt x="543" y="1045"/>
                    <a:pt x="547" y="1045"/>
                  </a:cubicBezTo>
                  <a:close/>
                  <a:moveTo>
                    <a:pt x="547" y="1047"/>
                  </a:moveTo>
                  <a:cubicBezTo>
                    <a:pt x="548" y="1047"/>
                    <a:pt x="549" y="1047"/>
                    <a:pt x="550" y="1047"/>
                  </a:cubicBezTo>
                  <a:cubicBezTo>
                    <a:pt x="549" y="1047"/>
                    <a:pt x="549" y="1047"/>
                    <a:pt x="549" y="1047"/>
                  </a:cubicBezTo>
                  <a:cubicBezTo>
                    <a:pt x="549" y="1047"/>
                    <a:pt x="550" y="1047"/>
                    <a:pt x="550" y="1047"/>
                  </a:cubicBezTo>
                  <a:cubicBezTo>
                    <a:pt x="550" y="1047"/>
                    <a:pt x="550" y="1047"/>
                    <a:pt x="550" y="1047"/>
                  </a:cubicBezTo>
                  <a:cubicBezTo>
                    <a:pt x="550" y="1047"/>
                    <a:pt x="550" y="1047"/>
                    <a:pt x="550" y="1046"/>
                  </a:cubicBezTo>
                  <a:cubicBezTo>
                    <a:pt x="549" y="1047"/>
                    <a:pt x="547" y="1047"/>
                    <a:pt x="546" y="1047"/>
                  </a:cubicBezTo>
                  <a:cubicBezTo>
                    <a:pt x="547" y="1047"/>
                    <a:pt x="547" y="1047"/>
                    <a:pt x="547" y="1046"/>
                  </a:cubicBezTo>
                  <a:cubicBezTo>
                    <a:pt x="547" y="1046"/>
                    <a:pt x="546" y="1046"/>
                    <a:pt x="545" y="1046"/>
                  </a:cubicBezTo>
                  <a:cubicBezTo>
                    <a:pt x="545" y="1047"/>
                    <a:pt x="545" y="1047"/>
                    <a:pt x="544" y="1047"/>
                  </a:cubicBezTo>
                  <a:cubicBezTo>
                    <a:pt x="544" y="1047"/>
                    <a:pt x="543" y="1047"/>
                    <a:pt x="543" y="1047"/>
                  </a:cubicBezTo>
                  <a:cubicBezTo>
                    <a:pt x="543" y="1047"/>
                    <a:pt x="543" y="1047"/>
                    <a:pt x="543" y="1047"/>
                  </a:cubicBezTo>
                  <a:cubicBezTo>
                    <a:pt x="543" y="1047"/>
                    <a:pt x="543" y="1047"/>
                    <a:pt x="543" y="1047"/>
                  </a:cubicBezTo>
                  <a:cubicBezTo>
                    <a:pt x="542" y="1047"/>
                    <a:pt x="541" y="1047"/>
                    <a:pt x="540" y="1047"/>
                  </a:cubicBezTo>
                  <a:cubicBezTo>
                    <a:pt x="540" y="1047"/>
                    <a:pt x="540" y="1047"/>
                    <a:pt x="540" y="1047"/>
                  </a:cubicBezTo>
                  <a:cubicBezTo>
                    <a:pt x="540" y="1047"/>
                    <a:pt x="540" y="1047"/>
                    <a:pt x="540" y="1047"/>
                  </a:cubicBezTo>
                  <a:cubicBezTo>
                    <a:pt x="540" y="1047"/>
                    <a:pt x="540" y="1047"/>
                    <a:pt x="540" y="1047"/>
                  </a:cubicBezTo>
                  <a:cubicBezTo>
                    <a:pt x="543" y="1047"/>
                    <a:pt x="546" y="1047"/>
                    <a:pt x="547" y="1047"/>
                  </a:cubicBezTo>
                  <a:close/>
                  <a:moveTo>
                    <a:pt x="545" y="1045"/>
                  </a:moveTo>
                  <a:cubicBezTo>
                    <a:pt x="545" y="1045"/>
                    <a:pt x="545" y="1045"/>
                    <a:pt x="545" y="1045"/>
                  </a:cubicBezTo>
                  <a:cubicBezTo>
                    <a:pt x="545" y="1045"/>
                    <a:pt x="545" y="1045"/>
                    <a:pt x="545" y="1045"/>
                  </a:cubicBezTo>
                  <a:close/>
                  <a:moveTo>
                    <a:pt x="545" y="1046"/>
                  </a:moveTo>
                  <a:cubicBezTo>
                    <a:pt x="545" y="1046"/>
                    <a:pt x="546" y="1046"/>
                    <a:pt x="546" y="1046"/>
                  </a:cubicBezTo>
                  <a:cubicBezTo>
                    <a:pt x="546" y="1046"/>
                    <a:pt x="546" y="1046"/>
                    <a:pt x="546" y="1046"/>
                  </a:cubicBezTo>
                  <a:cubicBezTo>
                    <a:pt x="547" y="1046"/>
                    <a:pt x="549" y="1046"/>
                    <a:pt x="550" y="1046"/>
                  </a:cubicBezTo>
                  <a:cubicBezTo>
                    <a:pt x="550" y="1046"/>
                    <a:pt x="550" y="1046"/>
                    <a:pt x="550" y="1046"/>
                  </a:cubicBezTo>
                  <a:cubicBezTo>
                    <a:pt x="550" y="1046"/>
                    <a:pt x="550" y="1046"/>
                    <a:pt x="550" y="1046"/>
                  </a:cubicBezTo>
                  <a:cubicBezTo>
                    <a:pt x="550" y="1046"/>
                    <a:pt x="550" y="1046"/>
                    <a:pt x="550" y="1046"/>
                  </a:cubicBezTo>
                  <a:cubicBezTo>
                    <a:pt x="550" y="1046"/>
                    <a:pt x="550" y="1046"/>
                    <a:pt x="550" y="1045"/>
                  </a:cubicBezTo>
                  <a:cubicBezTo>
                    <a:pt x="550" y="1045"/>
                    <a:pt x="550" y="1045"/>
                    <a:pt x="550" y="1045"/>
                  </a:cubicBezTo>
                  <a:cubicBezTo>
                    <a:pt x="550" y="1045"/>
                    <a:pt x="550" y="1045"/>
                    <a:pt x="550" y="1045"/>
                  </a:cubicBezTo>
                  <a:cubicBezTo>
                    <a:pt x="550" y="1045"/>
                    <a:pt x="550" y="1045"/>
                    <a:pt x="549" y="1046"/>
                  </a:cubicBezTo>
                  <a:cubicBezTo>
                    <a:pt x="549" y="1046"/>
                    <a:pt x="549" y="1046"/>
                    <a:pt x="549" y="1046"/>
                  </a:cubicBezTo>
                  <a:cubicBezTo>
                    <a:pt x="549" y="1046"/>
                    <a:pt x="549" y="1046"/>
                    <a:pt x="549" y="1046"/>
                  </a:cubicBezTo>
                  <a:cubicBezTo>
                    <a:pt x="549" y="1046"/>
                    <a:pt x="548" y="1046"/>
                    <a:pt x="548" y="1046"/>
                  </a:cubicBezTo>
                  <a:cubicBezTo>
                    <a:pt x="549" y="1046"/>
                    <a:pt x="548" y="1046"/>
                    <a:pt x="549" y="1046"/>
                  </a:cubicBezTo>
                  <a:cubicBezTo>
                    <a:pt x="548" y="1046"/>
                    <a:pt x="547" y="1046"/>
                    <a:pt x="546" y="1046"/>
                  </a:cubicBezTo>
                  <a:cubicBezTo>
                    <a:pt x="546" y="1046"/>
                    <a:pt x="546" y="1046"/>
                    <a:pt x="546" y="1046"/>
                  </a:cubicBezTo>
                  <a:cubicBezTo>
                    <a:pt x="546" y="1046"/>
                    <a:pt x="546" y="1046"/>
                    <a:pt x="546" y="1046"/>
                  </a:cubicBezTo>
                  <a:cubicBezTo>
                    <a:pt x="546" y="1046"/>
                    <a:pt x="546" y="1046"/>
                    <a:pt x="546" y="1046"/>
                  </a:cubicBezTo>
                  <a:cubicBezTo>
                    <a:pt x="546" y="1046"/>
                    <a:pt x="545" y="1046"/>
                    <a:pt x="545" y="1045"/>
                  </a:cubicBezTo>
                  <a:cubicBezTo>
                    <a:pt x="545" y="1046"/>
                    <a:pt x="545" y="1046"/>
                    <a:pt x="545" y="1046"/>
                  </a:cubicBezTo>
                  <a:cubicBezTo>
                    <a:pt x="545" y="1046"/>
                    <a:pt x="545" y="1046"/>
                    <a:pt x="545" y="1046"/>
                  </a:cubicBezTo>
                  <a:close/>
                  <a:moveTo>
                    <a:pt x="545" y="1045"/>
                  </a:moveTo>
                  <a:cubicBezTo>
                    <a:pt x="545" y="1045"/>
                    <a:pt x="545" y="1045"/>
                    <a:pt x="544" y="1045"/>
                  </a:cubicBezTo>
                  <a:cubicBezTo>
                    <a:pt x="545" y="1045"/>
                    <a:pt x="545" y="1045"/>
                    <a:pt x="545" y="1045"/>
                  </a:cubicBezTo>
                  <a:close/>
                  <a:moveTo>
                    <a:pt x="1114" y="897"/>
                  </a:moveTo>
                  <a:cubicBezTo>
                    <a:pt x="1117" y="897"/>
                    <a:pt x="1111" y="896"/>
                    <a:pt x="1113" y="897"/>
                  </a:cubicBezTo>
                  <a:cubicBezTo>
                    <a:pt x="1114" y="897"/>
                    <a:pt x="1113" y="897"/>
                    <a:pt x="1114" y="897"/>
                  </a:cubicBezTo>
                  <a:close/>
                  <a:moveTo>
                    <a:pt x="1117" y="877"/>
                  </a:moveTo>
                  <a:cubicBezTo>
                    <a:pt x="1117" y="877"/>
                    <a:pt x="1117" y="877"/>
                    <a:pt x="1117" y="877"/>
                  </a:cubicBezTo>
                  <a:cubicBezTo>
                    <a:pt x="1117" y="877"/>
                    <a:pt x="1117" y="877"/>
                    <a:pt x="1117" y="877"/>
                  </a:cubicBezTo>
                  <a:cubicBezTo>
                    <a:pt x="1116" y="877"/>
                    <a:pt x="1116" y="877"/>
                    <a:pt x="1116" y="877"/>
                  </a:cubicBezTo>
                  <a:lnTo>
                    <a:pt x="1117" y="877"/>
                  </a:lnTo>
                  <a:close/>
                  <a:moveTo>
                    <a:pt x="1119" y="911"/>
                  </a:moveTo>
                  <a:cubicBezTo>
                    <a:pt x="1120" y="912"/>
                    <a:pt x="1122" y="913"/>
                    <a:pt x="1122" y="913"/>
                  </a:cubicBezTo>
                  <a:cubicBezTo>
                    <a:pt x="1123" y="913"/>
                    <a:pt x="1124" y="912"/>
                    <a:pt x="1123" y="911"/>
                  </a:cubicBezTo>
                  <a:cubicBezTo>
                    <a:pt x="1123" y="910"/>
                    <a:pt x="1122" y="910"/>
                    <a:pt x="1122" y="910"/>
                  </a:cubicBezTo>
                  <a:cubicBezTo>
                    <a:pt x="1122" y="910"/>
                    <a:pt x="1122" y="910"/>
                    <a:pt x="1122" y="910"/>
                  </a:cubicBezTo>
                  <a:cubicBezTo>
                    <a:pt x="1121" y="910"/>
                    <a:pt x="1121" y="909"/>
                    <a:pt x="1121" y="909"/>
                  </a:cubicBezTo>
                  <a:cubicBezTo>
                    <a:pt x="1121" y="909"/>
                    <a:pt x="1121" y="909"/>
                    <a:pt x="1121" y="909"/>
                  </a:cubicBezTo>
                  <a:cubicBezTo>
                    <a:pt x="1121" y="909"/>
                    <a:pt x="1121" y="909"/>
                    <a:pt x="1121" y="909"/>
                  </a:cubicBezTo>
                  <a:cubicBezTo>
                    <a:pt x="1121" y="909"/>
                    <a:pt x="1121" y="909"/>
                    <a:pt x="1121" y="909"/>
                  </a:cubicBezTo>
                  <a:cubicBezTo>
                    <a:pt x="1120" y="909"/>
                    <a:pt x="1120" y="910"/>
                    <a:pt x="1119" y="909"/>
                  </a:cubicBezTo>
                  <a:cubicBezTo>
                    <a:pt x="1119" y="910"/>
                    <a:pt x="1119" y="910"/>
                    <a:pt x="1119" y="910"/>
                  </a:cubicBezTo>
                  <a:cubicBezTo>
                    <a:pt x="1119" y="910"/>
                    <a:pt x="1119" y="910"/>
                    <a:pt x="1119" y="910"/>
                  </a:cubicBezTo>
                  <a:cubicBezTo>
                    <a:pt x="1119" y="911"/>
                    <a:pt x="1119" y="911"/>
                    <a:pt x="1119" y="911"/>
                  </a:cubicBezTo>
                  <a:close/>
                  <a:moveTo>
                    <a:pt x="416" y="1033"/>
                  </a:moveTo>
                  <a:cubicBezTo>
                    <a:pt x="417" y="1033"/>
                    <a:pt x="418" y="1033"/>
                    <a:pt x="419" y="1033"/>
                  </a:cubicBezTo>
                  <a:cubicBezTo>
                    <a:pt x="419" y="1033"/>
                    <a:pt x="420" y="1033"/>
                    <a:pt x="416" y="1033"/>
                  </a:cubicBezTo>
                  <a:close/>
                  <a:moveTo>
                    <a:pt x="1121" y="866"/>
                  </a:moveTo>
                  <a:cubicBezTo>
                    <a:pt x="1121" y="865"/>
                    <a:pt x="1120" y="866"/>
                    <a:pt x="1120" y="866"/>
                  </a:cubicBezTo>
                  <a:cubicBezTo>
                    <a:pt x="1120" y="866"/>
                    <a:pt x="1121" y="866"/>
                    <a:pt x="1121" y="866"/>
                  </a:cubicBezTo>
                  <a:close/>
                  <a:moveTo>
                    <a:pt x="451" y="1032"/>
                  </a:moveTo>
                  <a:cubicBezTo>
                    <a:pt x="450" y="1032"/>
                    <a:pt x="450" y="1032"/>
                    <a:pt x="450" y="1032"/>
                  </a:cubicBezTo>
                  <a:cubicBezTo>
                    <a:pt x="449" y="1032"/>
                    <a:pt x="449" y="1032"/>
                    <a:pt x="449" y="1032"/>
                  </a:cubicBezTo>
                  <a:cubicBezTo>
                    <a:pt x="451" y="1032"/>
                    <a:pt x="452" y="1032"/>
                    <a:pt x="451" y="1032"/>
                  </a:cubicBezTo>
                  <a:close/>
                  <a:moveTo>
                    <a:pt x="402" y="1033"/>
                  </a:moveTo>
                  <a:cubicBezTo>
                    <a:pt x="402" y="1033"/>
                    <a:pt x="398" y="1033"/>
                    <a:pt x="399" y="1033"/>
                  </a:cubicBezTo>
                  <a:cubicBezTo>
                    <a:pt x="400" y="1033"/>
                    <a:pt x="400" y="1033"/>
                    <a:pt x="402" y="1033"/>
                  </a:cubicBezTo>
                  <a:close/>
                  <a:moveTo>
                    <a:pt x="411" y="1035"/>
                  </a:moveTo>
                  <a:cubicBezTo>
                    <a:pt x="411" y="1035"/>
                    <a:pt x="410" y="1035"/>
                    <a:pt x="410" y="1035"/>
                  </a:cubicBezTo>
                  <a:cubicBezTo>
                    <a:pt x="411" y="1035"/>
                    <a:pt x="411" y="1035"/>
                    <a:pt x="412" y="1035"/>
                  </a:cubicBezTo>
                  <a:cubicBezTo>
                    <a:pt x="412" y="1035"/>
                    <a:pt x="411" y="1035"/>
                    <a:pt x="411" y="1035"/>
                  </a:cubicBezTo>
                  <a:cubicBezTo>
                    <a:pt x="411" y="1035"/>
                    <a:pt x="410" y="1035"/>
                    <a:pt x="409" y="1035"/>
                  </a:cubicBezTo>
                  <a:cubicBezTo>
                    <a:pt x="410" y="1035"/>
                    <a:pt x="410" y="1035"/>
                    <a:pt x="410" y="1035"/>
                  </a:cubicBezTo>
                  <a:cubicBezTo>
                    <a:pt x="410" y="1035"/>
                    <a:pt x="409" y="1035"/>
                    <a:pt x="409" y="1035"/>
                  </a:cubicBezTo>
                  <a:cubicBezTo>
                    <a:pt x="408" y="1035"/>
                    <a:pt x="412" y="1035"/>
                    <a:pt x="411" y="1035"/>
                  </a:cubicBezTo>
                  <a:close/>
                  <a:moveTo>
                    <a:pt x="423" y="1033"/>
                  </a:moveTo>
                  <a:cubicBezTo>
                    <a:pt x="423" y="1033"/>
                    <a:pt x="422" y="1033"/>
                    <a:pt x="421" y="1033"/>
                  </a:cubicBezTo>
                  <a:cubicBezTo>
                    <a:pt x="422" y="1033"/>
                    <a:pt x="422" y="1033"/>
                    <a:pt x="422" y="1033"/>
                  </a:cubicBezTo>
                  <a:cubicBezTo>
                    <a:pt x="422" y="1033"/>
                    <a:pt x="423" y="1033"/>
                    <a:pt x="424" y="1033"/>
                  </a:cubicBezTo>
                  <a:cubicBezTo>
                    <a:pt x="423" y="1033"/>
                    <a:pt x="423" y="1033"/>
                    <a:pt x="423" y="1033"/>
                  </a:cubicBezTo>
                  <a:close/>
                  <a:moveTo>
                    <a:pt x="450" y="1034"/>
                  </a:moveTo>
                  <a:cubicBezTo>
                    <a:pt x="451" y="1034"/>
                    <a:pt x="451" y="1034"/>
                    <a:pt x="452" y="1034"/>
                  </a:cubicBezTo>
                  <a:cubicBezTo>
                    <a:pt x="451" y="1034"/>
                    <a:pt x="449" y="1034"/>
                    <a:pt x="448" y="1034"/>
                  </a:cubicBezTo>
                  <a:cubicBezTo>
                    <a:pt x="449" y="1034"/>
                    <a:pt x="450" y="1034"/>
                    <a:pt x="450" y="1034"/>
                  </a:cubicBezTo>
                  <a:close/>
                  <a:moveTo>
                    <a:pt x="434" y="1032"/>
                  </a:moveTo>
                  <a:cubicBezTo>
                    <a:pt x="432" y="1032"/>
                    <a:pt x="430" y="1032"/>
                    <a:pt x="428" y="1032"/>
                  </a:cubicBezTo>
                  <a:cubicBezTo>
                    <a:pt x="428" y="1032"/>
                    <a:pt x="428" y="1032"/>
                    <a:pt x="429" y="1032"/>
                  </a:cubicBezTo>
                  <a:cubicBezTo>
                    <a:pt x="429" y="1032"/>
                    <a:pt x="429" y="1032"/>
                    <a:pt x="429" y="1032"/>
                  </a:cubicBezTo>
                  <a:cubicBezTo>
                    <a:pt x="429" y="1032"/>
                    <a:pt x="429" y="1032"/>
                    <a:pt x="429" y="1032"/>
                  </a:cubicBezTo>
                  <a:cubicBezTo>
                    <a:pt x="430" y="1033"/>
                    <a:pt x="433" y="1033"/>
                    <a:pt x="434" y="1032"/>
                  </a:cubicBezTo>
                  <a:cubicBezTo>
                    <a:pt x="433" y="1032"/>
                    <a:pt x="435" y="1032"/>
                    <a:pt x="434" y="1032"/>
                  </a:cubicBezTo>
                  <a:close/>
                  <a:moveTo>
                    <a:pt x="1121" y="855"/>
                  </a:moveTo>
                  <a:cubicBezTo>
                    <a:pt x="1121" y="855"/>
                    <a:pt x="1121" y="854"/>
                    <a:pt x="1121" y="854"/>
                  </a:cubicBezTo>
                  <a:cubicBezTo>
                    <a:pt x="1121" y="854"/>
                    <a:pt x="1121" y="854"/>
                    <a:pt x="1121" y="855"/>
                  </a:cubicBezTo>
                  <a:cubicBezTo>
                    <a:pt x="1121" y="855"/>
                    <a:pt x="1121" y="855"/>
                    <a:pt x="1121" y="855"/>
                  </a:cubicBezTo>
                  <a:close/>
                  <a:moveTo>
                    <a:pt x="420" y="1036"/>
                  </a:moveTo>
                  <a:cubicBezTo>
                    <a:pt x="417" y="1035"/>
                    <a:pt x="416" y="1036"/>
                    <a:pt x="418" y="1036"/>
                  </a:cubicBezTo>
                  <a:cubicBezTo>
                    <a:pt x="419" y="1036"/>
                    <a:pt x="420" y="1036"/>
                    <a:pt x="420" y="1036"/>
                  </a:cubicBezTo>
                  <a:cubicBezTo>
                    <a:pt x="421" y="1036"/>
                    <a:pt x="423" y="1036"/>
                    <a:pt x="424" y="1036"/>
                  </a:cubicBezTo>
                  <a:cubicBezTo>
                    <a:pt x="425" y="1036"/>
                    <a:pt x="426" y="1036"/>
                    <a:pt x="426" y="1035"/>
                  </a:cubicBezTo>
                  <a:cubicBezTo>
                    <a:pt x="423" y="1035"/>
                    <a:pt x="425" y="1036"/>
                    <a:pt x="421" y="1036"/>
                  </a:cubicBezTo>
                  <a:cubicBezTo>
                    <a:pt x="422" y="1036"/>
                    <a:pt x="421" y="1035"/>
                    <a:pt x="420" y="1035"/>
                  </a:cubicBezTo>
                  <a:cubicBezTo>
                    <a:pt x="420" y="1035"/>
                    <a:pt x="420" y="1036"/>
                    <a:pt x="420" y="1036"/>
                  </a:cubicBezTo>
                  <a:close/>
                  <a:moveTo>
                    <a:pt x="397" y="1033"/>
                  </a:moveTo>
                  <a:cubicBezTo>
                    <a:pt x="397" y="1034"/>
                    <a:pt x="397" y="1034"/>
                    <a:pt x="397" y="1034"/>
                  </a:cubicBezTo>
                  <a:cubicBezTo>
                    <a:pt x="397" y="1034"/>
                    <a:pt x="397" y="1034"/>
                    <a:pt x="397" y="1034"/>
                  </a:cubicBezTo>
                  <a:cubicBezTo>
                    <a:pt x="397" y="1034"/>
                    <a:pt x="397" y="1034"/>
                    <a:pt x="397" y="1034"/>
                  </a:cubicBezTo>
                  <a:cubicBezTo>
                    <a:pt x="400" y="1034"/>
                    <a:pt x="402" y="1034"/>
                    <a:pt x="402" y="1033"/>
                  </a:cubicBezTo>
                  <a:cubicBezTo>
                    <a:pt x="400" y="1034"/>
                    <a:pt x="398" y="1033"/>
                    <a:pt x="397" y="1033"/>
                  </a:cubicBezTo>
                  <a:close/>
                  <a:moveTo>
                    <a:pt x="423" y="1034"/>
                  </a:moveTo>
                  <a:cubicBezTo>
                    <a:pt x="423" y="1034"/>
                    <a:pt x="423" y="1034"/>
                    <a:pt x="423" y="1034"/>
                  </a:cubicBezTo>
                  <a:cubicBezTo>
                    <a:pt x="423" y="1034"/>
                    <a:pt x="422" y="1034"/>
                    <a:pt x="422" y="1034"/>
                  </a:cubicBezTo>
                  <a:cubicBezTo>
                    <a:pt x="419" y="1034"/>
                    <a:pt x="423" y="1035"/>
                    <a:pt x="423" y="1034"/>
                  </a:cubicBezTo>
                  <a:close/>
                  <a:moveTo>
                    <a:pt x="1120" y="899"/>
                  </a:moveTo>
                  <a:cubicBezTo>
                    <a:pt x="1121" y="899"/>
                    <a:pt x="1120" y="897"/>
                    <a:pt x="1120" y="899"/>
                  </a:cubicBezTo>
                  <a:close/>
                  <a:moveTo>
                    <a:pt x="1120" y="870"/>
                  </a:moveTo>
                  <a:cubicBezTo>
                    <a:pt x="1120" y="870"/>
                    <a:pt x="1120" y="870"/>
                    <a:pt x="1121" y="870"/>
                  </a:cubicBezTo>
                  <a:cubicBezTo>
                    <a:pt x="1120" y="870"/>
                    <a:pt x="1120" y="870"/>
                    <a:pt x="1121" y="870"/>
                  </a:cubicBezTo>
                  <a:cubicBezTo>
                    <a:pt x="1121" y="870"/>
                    <a:pt x="1120" y="870"/>
                    <a:pt x="1120" y="870"/>
                  </a:cubicBezTo>
                  <a:close/>
                  <a:moveTo>
                    <a:pt x="375" y="1038"/>
                  </a:moveTo>
                  <a:cubicBezTo>
                    <a:pt x="368" y="1037"/>
                    <a:pt x="367" y="1038"/>
                    <a:pt x="373" y="1039"/>
                  </a:cubicBezTo>
                  <a:cubicBezTo>
                    <a:pt x="376" y="1039"/>
                    <a:pt x="379" y="1039"/>
                    <a:pt x="381" y="1038"/>
                  </a:cubicBezTo>
                  <a:cubicBezTo>
                    <a:pt x="378" y="1038"/>
                    <a:pt x="377" y="1039"/>
                    <a:pt x="373" y="1038"/>
                  </a:cubicBezTo>
                  <a:cubicBezTo>
                    <a:pt x="373" y="1038"/>
                    <a:pt x="373" y="1038"/>
                    <a:pt x="373" y="1038"/>
                  </a:cubicBezTo>
                  <a:cubicBezTo>
                    <a:pt x="376" y="1038"/>
                    <a:pt x="381" y="1038"/>
                    <a:pt x="384" y="1038"/>
                  </a:cubicBezTo>
                  <a:cubicBezTo>
                    <a:pt x="384" y="1038"/>
                    <a:pt x="384" y="1038"/>
                    <a:pt x="384" y="1038"/>
                  </a:cubicBezTo>
                  <a:cubicBezTo>
                    <a:pt x="382" y="1038"/>
                    <a:pt x="382" y="1039"/>
                    <a:pt x="388" y="1039"/>
                  </a:cubicBezTo>
                  <a:cubicBezTo>
                    <a:pt x="388" y="1039"/>
                    <a:pt x="389" y="1039"/>
                    <a:pt x="390" y="1039"/>
                  </a:cubicBezTo>
                  <a:cubicBezTo>
                    <a:pt x="389" y="1038"/>
                    <a:pt x="388" y="1038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5" y="1037"/>
                    <a:pt x="384" y="1037"/>
                    <a:pt x="383" y="1037"/>
                  </a:cubicBezTo>
                  <a:cubicBezTo>
                    <a:pt x="383" y="1037"/>
                    <a:pt x="382" y="1037"/>
                    <a:pt x="382" y="1037"/>
                  </a:cubicBezTo>
                  <a:cubicBezTo>
                    <a:pt x="383" y="1037"/>
                    <a:pt x="383" y="1037"/>
                    <a:pt x="383" y="1037"/>
                  </a:cubicBezTo>
                  <a:cubicBezTo>
                    <a:pt x="383" y="1037"/>
                    <a:pt x="383" y="1037"/>
                    <a:pt x="383" y="1037"/>
                  </a:cubicBezTo>
                  <a:cubicBezTo>
                    <a:pt x="379" y="1038"/>
                    <a:pt x="375" y="1038"/>
                    <a:pt x="373" y="1038"/>
                  </a:cubicBezTo>
                  <a:cubicBezTo>
                    <a:pt x="374" y="1038"/>
                    <a:pt x="376" y="1038"/>
                    <a:pt x="375" y="1038"/>
                  </a:cubicBezTo>
                  <a:close/>
                  <a:moveTo>
                    <a:pt x="387" y="1037"/>
                  </a:moveTo>
                  <a:cubicBezTo>
                    <a:pt x="388" y="1037"/>
                    <a:pt x="388" y="1037"/>
                    <a:pt x="388" y="1037"/>
                  </a:cubicBezTo>
                  <a:cubicBezTo>
                    <a:pt x="388" y="1037"/>
                    <a:pt x="388" y="1037"/>
                    <a:pt x="387" y="1037"/>
                  </a:cubicBezTo>
                  <a:close/>
                  <a:moveTo>
                    <a:pt x="387" y="1037"/>
                  </a:move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lose/>
                  <a:moveTo>
                    <a:pt x="392" y="1034"/>
                  </a:moveTo>
                  <a:cubicBezTo>
                    <a:pt x="390" y="1034"/>
                    <a:pt x="389" y="1034"/>
                    <a:pt x="389" y="1034"/>
                  </a:cubicBezTo>
                  <a:cubicBezTo>
                    <a:pt x="389" y="1034"/>
                    <a:pt x="388" y="1034"/>
                    <a:pt x="388" y="1034"/>
                  </a:cubicBezTo>
                  <a:cubicBezTo>
                    <a:pt x="388" y="1034"/>
                    <a:pt x="388" y="1034"/>
                    <a:pt x="387" y="1034"/>
                  </a:cubicBezTo>
                  <a:cubicBezTo>
                    <a:pt x="388" y="1035"/>
                    <a:pt x="390" y="1034"/>
                    <a:pt x="392" y="1034"/>
                  </a:cubicBezTo>
                  <a:close/>
                  <a:moveTo>
                    <a:pt x="463" y="1040"/>
                  </a:moveTo>
                  <a:cubicBezTo>
                    <a:pt x="464" y="1040"/>
                    <a:pt x="464" y="1040"/>
                    <a:pt x="465" y="1040"/>
                  </a:cubicBezTo>
                  <a:cubicBezTo>
                    <a:pt x="465" y="1040"/>
                    <a:pt x="465" y="1040"/>
                    <a:pt x="466" y="1040"/>
                  </a:cubicBezTo>
                  <a:cubicBezTo>
                    <a:pt x="464" y="1040"/>
                    <a:pt x="464" y="1040"/>
                    <a:pt x="463" y="1040"/>
                  </a:cubicBezTo>
                  <a:cubicBezTo>
                    <a:pt x="463" y="1040"/>
                    <a:pt x="463" y="1040"/>
                    <a:pt x="463" y="1040"/>
                  </a:cubicBezTo>
                  <a:close/>
                  <a:moveTo>
                    <a:pt x="482" y="1044"/>
                  </a:moveTo>
                  <a:cubicBezTo>
                    <a:pt x="482" y="1045"/>
                    <a:pt x="477" y="1045"/>
                    <a:pt x="478" y="1045"/>
                  </a:cubicBezTo>
                  <a:cubicBezTo>
                    <a:pt x="478" y="1045"/>
                    <a:pt x="479" y="1045"/>
                    <a:pt x="480" y="1045"/>
                  </a:cubicBezTo>
                  <a:cubicBezTo>
                    <a:pt x="480" y="1045"/>
                    <a:pt x="480" y="1046"/>
                    <a:pt x="480" y="1046"/>
                  </a:cubicBezTo>
                  <a:cubicBezTo>
                    <a:pt x="481" y="1046"/>
                    <a:pt x="482" y="1046"/>
                    <a:pt x="482" y="1046"/>
                  </a:cubicBezTo>
                  <a:cubicBezTo>
                    <a:pt x="483" y="1046"/>
                    <a:pt x="486" y="1046"/>
                    <a:pt x="485" y="1047"/>
                  </a:cubicBezTo>
                  <a:cubicBezTo>
                    <a:pt x="487" y="1047"/>
                    <a:pt x="487" y="1047"/>
                    <a:pt x="489" y="1047"/>
                  </a:cubicBezTo>
                  <a:cubicBezTo>
                    <a:pt x="489" y="1047"/>
                    <a:pt x="488" y="1047"/>
                    <a:pt x="488" y="1047"/>
                  </a:cubicBezTo>
                  <a:cubicBezTo>
                    <a:pt x="489" y="1047"/>
                    <a:pt x="490" y="1047"/>
                    <a:pt x="491" y="1047"/>
                  </a:cubicBezTo>
                  <a:cubicBezTo>
                    <a:pt x="491" y="1047"/>
                    <a:pt x="491" y="1047"/>
                    <a:pt x="491" y="1047"/>
                  </a:cubicBezTo>
                  <a:cubicBezTo>
                    <a:pt x="491" y="1047"/>
                    <a:pt x="489" y="1048"/>
                    <a:pt x="492" y="1048"/>
                  </a:cubicBezTo>
                  <a:cubicBezTo>
                    <a:pt x="492" y="1047"/>
                    <a:pt x="492" y="1047"/>
                    <a:pt x="491" y="1047"/>
                  </a:cubicBezTo>
                  <a:cubicBezTo>
                    <a:pt x="492" y="1047"/>
                    <a:pt x="493" y="1047"/>
                    <a:pt x="493" y="1048"/>
                  </a:cubicBezTo>
                  <a:cubicBezTo>
                    <a:pt x="495" y="1048"/>
                    <a:pt x="495" y="1048"/>
                    <a:pt x="497" y="1048"/>
                  </a:cubicBezTo>
                  <a:cubicBezTo>
                    <a:pt x="497" y="1047"/>
                    <a:pt x="495" y="1047"/>
                    <a:pt x="491" y="1047"/>
                  </a:cubicBezTo>
                  <a:cubicBezTo>
                    <a:pt x="491" y="1046"/>
                    <a:pt x="491" y="1046"/>
                    <a:pt x="492" y="1046"/>
                  </a:cubicBezTo>
                  <a:cubicBezTo>
                    <a:pt x="495" y="1046"/>
                    <a:pt x="494" y="1046"/>
                    <a:pt x="497" y="1046"/>
                  </a:cubicBezTo>
                  <a:cubicBezTo>
                    <a:pt x="497" y="1046"/>
                    <a:pt x="498" y="1046"/>
                    <a:pt x="499" y="1046"/>
                  </a:cubicBezTo>
                  <a:cubicBezTo>
                    <a:pt x="495" y="1045"/>
                    <a:pt x="493" y="1045"/>
                    <a:pt x="491" y="1044"/>
                  </a:cubicBezTo>
                  <a:cubicBezTo>
                    <a:pt x="492" y="1045"/>
                    <a:pt x="486" y="1044"/>
                    <a:pt x="487" y="1045"/>
                  </a:cubicBezTo>
                  <a:cubicBezTo>
                    <a:pt x="486" y="1045"/>
                    <a:pt x="490" y="1045"/>
                    <a:pt x="489" y="1045"/>
                  </a:cubicBezTo>
                  <a:cubicBezTo>
                    <a:pt x="487" y="1045"/>
                    <a:pt x="486" y="1045"/>
                    <a:pt x="485" y="1045"/>
                  </a:cubicBezTo>
                  <a:cubicBezTo>
                    <a:pt x="486" y="1045"/>
                    <a:pt x="486" y="1045"/>
                    <a:pt x="486" y="1045"/>
                  </a:cubicBezTo>
                  <a:cubicBezTo>
                    <a:pt x="485" y="1044"/>
                    <a:pt x="483" y="1044"/>
                    <a:pt x="482" y="1044"/>
                  </a:cubicBezTo>
                  <a:close/>
                  <a:moveTo>
                    <a:pt x="493" y="1046"/>
                  </a:moveTo>
                  <a:cubicBezTo>
                    <a:pt x="494" y="1046"/>
                    <a:pt x="494" y="1046"/>
                    <a:pt x="495" y="1046"/>
                  </a:cubicBezTo>
                  <a:cubicBezTo>
                    <a:pt x="495" y="1046"/>
                    <a:pt x="495" y="1046"/>
                    <a:pt x="494" y="1046"/>
                  </a:cubicBezTo>
                  <a:cubicBezTo>
                    <a:pt x="493" y="1046"/>
                    <a:pt x="493" y="1046"/>
                    <a:pt x="493" y="1046"/>
                  </a:cubicBezTo>
                  <a:close/>
                  <a:moveTo>
                    <a:pt x="1124" y="895"/>
                  </a:moveTo>
                  <a:cubicBezTo>
                    <a:pt x="1124" y="895"/>
                    <a:pt x="1124" y="894"/>
                    <a:pt x="1124" y="894"/>
                  </a:cubicBezTo>
                  <a:cubicBezTo>
                    <a:pt x="1123" y="894"/>
                    <a:pt x="1123" y="895"/>
                    <a:pt x="1124" y="895"/>
                  </a:cubicBezTo>
                  <a:close/>
                  <a:moveTo>
                    <a:pt x="1123" y="865"/>
                  </a:moveTo>
                  <a:cubicBezTo>
                    <a:pt x="1123" y="865"/>
                    <a:pt x="1123" y="865"/>
                    <a:pt x="1123" y="865"/>
                  </a:cubicBezTo>
                  <a:cubicBezTo>
                    <a:pt x="1123" y="865"/>
                    <a:pt x="1123" y="865"/>
                    <a:pt x="1123" y="865"/>
                  </a:cubicBezTo>
                  <a:cubicBezTo>
                    <a:pt x="1123" y="866"/>
                    <a:pt x="1123" y="866"/>
                    <a:pt x="1123" y="865"/>
                  </a:cubicBezTo>
                  <a:close/>
                  <a:moveTo>
                    <a:pt x="497" y="1045"/>
                  </a:moveTo>
                  <a:cubicBezTo>
                    <a:pt x="496" y="1045"/>
                    <a:pt x="496" y="1045"/>
                    <a:pt x="495" y="1045"/>
                  </a:cubicBezTo>
                  <a:cubicBezTo>
                    <a:pt x="496" y="1045"/>
                    <a:pt x="496" y="1045"/>
                    <a:pt x="497" y="1045"/>
                  </a:cubicBezTo>
                  <a:cubicBezTo>
                    <a:pt x="497" y="1045"/>
                    <a:pt x="498" y="1045"/>
                    <a:pt x="498" y="1045"/>
                  </a:cubicBezTo>
                  <a:cubicBezTo>
                    <a:pt x="497" y="1045"/>
                    <a:pt x="497" y="1045"/>
                    <a:pt x="497" y="1045"/>
                  </a:cubicBezTo>
                  <a:close/>
                  <a:moveTo>
                    <a:pt x="1123" y="874"/>
                  </a:moveTo>
                  <a:cubicBezTo>
                    <a:pt x="1123" y="874"/>
                    <a:pt x="1124" y="873"/>
                    <a:pt x="1124" y="873"/>
                  </a:cubicBezTo>
                  <a:cubicBezTo>
                    <a:pt x="1124" y="872"/>
                    <a:pt x="1122" y="873"/>
                    <a:pt x="1123" y="874"/>
                  </a:cubicBezTo>
                  <a:close/>
                  <a:moveTo>
                    <a:pt x="1124" y="888"/>
                  </a:moveTo>
                  <a:cubicBezTo>
                    <a:pt x="1124" y="888"/>
                    <a:pt x="1124" y="888"/>
                    <a:pt x="1124" y="888"/>
                  </a:cubicBezTo>
                  <a:cubicBezTo>
                    <a:pt x="1123" y="888"/>
                    <a:pt x="1123" y="888"/>
                    <a:pt x="1123" y="888"/>
                  </a:cubicBezTo>
                  <a:cubicBezTo>
                    <a:pt x="1123" y="889"/>
                    <a:pt x="1124" y="888"/>
                    <a:pt x="1124" y="888"/>
                  </a:cubicBezTo>
                  <a:close/>
                  <a:moveTo>
                    <a:pt x="1124" y="934"/>
                  </a:moveTo>
                  <a:cubicBezTo>
                    <a:pt x="1123" y="934"/>
                    <a:pt x="1123" y="934"/>
                    <a:pt x="1123" y="935"/>
                  </a:cubicBezTo>
                  <a:cubicBezTo>
                    <a:pt x="1123" y="935"/>
                    <a:pt x="1124" y="934"/>
                    <a:pt x="1124" y="934"/>
                  </a:cubicBezTo>
                  <a:close/>
                  <a:moveTo>
                    <a:pt x="1121" y="900"/>
                  </a:moveTo>
                  <a:cubicBezTo>
                    <a:pt x="1122" y="900"/>
                    <a:pt x="1123" y="900"/>
                    <a:pt x="1125" y="900"/>
                  </a:cubicBezTo>
                  <a:cubicBezTo>
                    <a:pt x="1125" y="899"/>
                    <a:pt x="1125" y="899"/>
                    <a:pt x="1124" y="899"/>
                  </a:cubicBezTo>
                  <a:cubicBezTo>
                    <a:pt x="1123" y="899"/>
                    <a:pt x="1122" y="899"/>
                    <a:pt x="1121" y="900"/>
                  </a:cubicBezTo>
                  <a:close/>
                  <a:moveTo>
                    <a:pt x="523" y="1042"/>
                  </a:moveTo>
                  <a:cubicBezTo>
                    <a:pt x="524" y="1042"/>
                    <a:pt x="524" y="1042"/>
                    <a:pt x="525" y="1042"/>
                  </a:cubicBezTo>
                  <a:cubicBezTo>
                    <a:pt x="526" y="1042"/>
                    <a:pt x="522" y="1042"/>
                    <a:pt x="523" y="1042"/>
                  </a:cubicBezTo>
                  <a:close/>
                  <a:moveTo>
                    <a:pt x="1123" y="850"/>
                  </a:moveTo>
                  <a:cubicBezTo>
                    <a:pt x="1122" y="849"/>
                    <a:pt x="1122" y="850"/>
                    <a:pt x="1122" y="850"/>
                  </a:cubicBezTo>
                  <a:cubicBezTo>
                    <a:pt x="1122" y="851"/>
                    <a:pt x="1122" y="850"/>
                    <a:pt x="1123" y="850"/>
                  </a:cubicBezTo>
                  <a:close/>
                  <a:moveTo>
                    <a:pt x="523" y="1041"/>
                  </a:moveTo>
                  <a:cubicBezTo>
                    <a:pt x="522" y="1041"/>
                    <a:pt x="522" y="1042"/>
                    <a:pt x="523" y="1042"/>
                  </a:cubicBezTo>
                  <a:cubicBezTo>
                    <a:pt x="524" y="1042"/>
                    <a:pt x="525" y="1041"/>
                    <a:pt x="523" y="1041"/>
                  </a:cubicBezTo>
                  <a:close/>
                  <a:moveTo>
                    <a:pt x="519" y="1043"/>
                  </a:moveTo>
                  <a:cubicBezTo>
                    <a:pt x="521" y="1043"/>
                    <a:pt x="523" y="1043"/>
                    <a:pt x="524" y="1043"/>
                  </a:cubicBezTo>
                  <a:cubicBezTo>
                    <a:pt x="525" y="1043"/>
                    <a:pt x="526" y="1042"/>
                    <a:pt x="527" y="1042"/>
                  </a:cubicBezTo>
                  <a:cubicBezTo>
                    <a:pt x="525" y="1042"/>
                    <a:pt x="519" y="1042"/>
                    <a:pt x="519" y="1043"/>
                  </a:cubicBezTo>
                  <a:close/>
                  <a:moveTo>
                    <a:pt x="446" y="1049"/>
                  </a:moveTo>
                  <a:cubicBezTo>
                    <a:pt x="446" y="1050"/>
                    <a:pt x="446" y="1050"/>
                    <a:pt x="446" y="1050"/>
                  </a:cubicBezTo>
                  <a:cubicBezTo>
                    <a:pt x="446" y="1050"/>
                    <a:pt x="446" y="1050"/>
                    <a:pt x="446" y="1050"/>
                  </a:cubicBezTo>
                  <a:cubicBezTo>
                    <a:pt x="446" y="1050"/>
                    <a:pt x="446" y="1050"/>
                    <a:pt x="446" y="1049"/>
                  </a:cubicBezTo>
                  <a:close/>
                  <a:moveTo>
                    <a:pt x="1121" y="850"/>
                  </a:moveTo>
                  <a:cubicBezTo>
                    <a:pt x="1121" y="849"/>
                    <a:pt x="1122" y="849"/>
                    <a:pt x="1122" y="849"/>
                  </a:cubicBezTo>
                  <a:cubicBezTo>
                    <a:pt x="1122" y="849"/>
                    <a:pt x="1121" y="850"/>
                    <a:pt x="1121" y="850"/>
                  </a:cubicBezTo>
                  <a:close/>
                  <a:moveTo>
                    <a:pt x="458" y="1039"/>
                  </a:moveTo>
                  <a:cubicBezTo>
                    <a:pt x="455" y="1039"/>
                    <a:pt x="454" y="1039"/>
                    <a:pt x="452" y="1039"/>
                  </a:cubicBezTo>
                  <a:cubicBezTo>
                    <a:pt x="451" y="1039"/>
                    <a:pt x="451" y="1039"/>
                    <a:pt x="450" y="1039"/>
                  </a:cubicBezTo>
                  <a:cubicBezTo>
                    <a:pt x="450" y="1039"/>
                    <a:pt x="449" y="1040"/>
                    <a:pt x="449" y="1040"/>
                  </a:cubicBezTo>
                  <a:cubicBezTo>
                    <a:pt x="449" y="1040"/>
                    <a:pt x="448" y="1039"/>
                    <a:pt x="447" y="1040"/>
                  </a:cubicBezTo>
                  <a:cubicBezTo>
                    <a:pt x="447" y="1039"/>
                    <a:pt x="447" y="1039"/>
                    <a:pt x="448" y="1039"/>
                  </a:cubicBezTo>
                  <a:cubicBezTo>
                    <a:pt x="448" y="1039"/>
                    <a:pt x="448" y="1039"/>
                    <a:pt x="449" y="1039"/>
                  </a:cubicBezTo>
                  <a:cubicBezTo>
                    <a:pt x="449" y="1039"/>
                    <a:pt x="450" y="1039"/>
                    <a:pt x="450" y="1039"/>
                  </a:cubicBezTo>
                  <a:cubicBezTo>
                    <a:pt x="449" y="1039"/>
                    <a:pt x="449" y="1039"/>
                    <a:pt x="449" y="1039"/>
                  </a:cubicBezTo>
                  <a:cubicBezTo>
                    <a:pt x="450" y="1039"/>
                    <a:pt x="450" y="1038"/>
                    <a:pt x="447" y="1038"/>
                  </a:cubicBezTo>
                  <a:cubicBezTo>
                    <a:pt x="446" y="1039"/>
                    <a:pt x="446" y="1039"/>
                    <a:pt x="445" y="1039"/>
                  </a:cubicBezTo>
                  <a:cubicBezTo>
                    <a:pt x="445" y="1039"/>
                    <a:pt x="445" y="1039"/>
                    <a:pt x="444" y="1039"/>
                  </a:cubicBezTo>
                  <a:cubicBezTo>
                    <a:pt x="444" y="1039"/>
                    <a:pt x="444" y="1039"/>
                    <a:pt x="444" y="1039"/>
                  </a:cubicBezTo>
                  <a:cubicBezTo>
                    <a:pt x="444" y="1039"/>
                    <a:pt x="443" y="1039"/>
                    <a:pt x="443" y="1039"/>
                  </a:cubicBezTo>
                  <a:cubicBezTo>
                    <a:pt x="443" y="1039"/>
                    <a:pt x="444" y="1039"/>
                    <a:pt x="444" y="1039"/>
                  </a:cubicBezTo>
                  <a:cubicBezTo>
                    <a:pt x="443" y="1039"/>
                    <a:pt x="443" y="1039"/>
                    <a:pt x="443" y="1040"/>
                  </a:cubicBezTo>
                  <a:cubicBezTo>
                    <a:pt x="443" y="1040"/>
                    <a:pt x="443" y="1040"/>
                    <a:pt x="442" y="1040"/>
                  </a:cubicBezTo>
                  <a:cubicBezTo>
                    <a:pt x="442" y="1040"/>
                    <a:pt x="442" y="1040"/>
                    <a:pt x="442" y="1040"/>
                  </a:cubicBezTo>
                  <a:cubicBezTo>
                    <a:pt x="442" y="1040"/>
                    <a:pt x="442" y="1040"/>
                    <a:pt x="442" y="1040"/>
                  </a:cubicBezTo>
                  <a:cubicBezTo>
                    <a:pt x="440" y="1039"/>
                    <a:pt x="439" y="1040"/>
                    <a:pt x="440" y="1040"/>
                  </a:cubicBezTo>
                  <a:cubicBezTo>
                    <a:pt x="438" y="1040"/>
                    <a:pt x="436" y="1041"/>
                    <a:pt x="437" y="1041"/>
                  </a:cubicBezTo>
                  <a:cubicBezTo>
                    <a:pt x="439" y="1041"/>
                    <a:pt x="444" y="1041"/>
                    <a:pt x="442" y="1040"/>
                  </a:cubicBezTo>
                  <a:cubicBezTo>
                    <a:pt x="442" y="1040"/>
                    <a:pt x="442" y="1040"/>
                    <a:pt x="442" y="1040"/>
                  </a:cubicBezTo>
                  <a:cubicBezTo>
                    <a:pt x="442" y="1040"/>
                    <a:pt x="443" y="1040"/>
                    <a:pt x="445" y="1040"/>
                  </a:cubicBezTo>
                  <a:cubicBezTo>
                    <a:pt x="445" y="1040"/>
                    <a:pt x="445" y="1040"/>
                    <a:pt x="444" y="1040"/>
                  </a:cubicBezTo>
                  <a:cubicBezTo>
                    <a:pt x="445" y="1040"/>
                    <a:pt x="446" y="1040"/>
                    <a:pt x="446" y="1040"/>
                  </a:cubicBezTo>
                  <a:cubicBezTo>
                    <a:pt x="446" y="1040"/>
                    <a:pt x="448" y="1040"/>
                    <a:pt x="449" y="1040"/>
                  </a:cubicBezTo>
                  <a:cubicBezTo>
                    <a:pt x="449" y="1040"/>
                    <a:pt x="449" y="1040"/>
                    <a:pt x="449" y="1040"/>
                  </a:cubicBezTo>
                  <a:cubicBezTo>
                    <a:pt x="451" y="1040"/>
                    <a:pt x="453" y="1040"/>
                    <a:pt x="452" y="1041"/>
                  </a:cubicBezTo>
                  <a:cubicBezTo>
                    <a:pt x="454" y="1041"/>
                    <a:pt x="454" y="1041"/>
                    <a:pt x="456" y="1041"/>
                  </a:cubicBezTo>
                  <a:cubicBezTo>
                    <a:pt x="456" y="1040"/>
                    <a:pt x="456" y="1040"/>
                    <a:pt x="455" y="1040"/>
                  </a:cubicBezTo>
                  <a:cubicBezTo>
                    <a:pt x="455" y="1040"/>
                    <a:pt x="455" y="1040"/>
                    <a:pt x="455" y="1040"/>
                  </a:cubicBezTo>
                  <a:cubicBezTo>
                    <a:pt x="455" y="1040"/>
                    <a:pt x="455" y="1040"/>
                    <a:pt x="455" y="1040"/>
                  </a:cubicBezTo>
                  <a:cubicBezTo>
                    <a:pt x="455" y="1040"/>
                    <a:pt x="455" y="1040"/>
                    <a:pt x="455" y="1040"/>
                  </a:cubicBezTo>
                  <a:cubicBezTo>
                    <a:pt x="454" y="1040"/>
                    <a:pt x="454" y="1040"/>
                    <a:pt x="453" y="1040"/>
                  </a:cubicBezTo>
                  <a:cubicBezTo>
                    <a:pt x="454" y="1040"/>
                    <a:pt x="454" y="1040"/>
                    <a:pt x="455" y="1040"/>
                  </a:cubicBezTo>
                  <a:cubicBezTo>
                    <a:pt x="455" y="1040"/>
                    <a:pt x="455" y="1039"/>
                    <a:pt x="455" y="1039"/>
                  </a:cubicBezTo>
                  <a:cubicBezTo>
                    <a:pt x="455" y="1039"/>
                    <a:pt x="455" y="1039"/>
                    <a:pt x="455" y="1039"/>
                  </a:cubicBezTo>
                  <a:cubicBezTo>
                    <a:pt x="455" y="1039"/>
                    <a:pt x="455" y="1039"/>
                    <a:pt x="455" y="1040"/>
                  </a:cubicBezTo>
                  <a:cubicBezTo>
                    <a:pt x="457" y="1039"/>
                    <a:pt x="458" y="1039"/>
                    <a:pt x="458" y="1039"/>
                  </a:cubicBezTo>
                  <a:close/>
                  <a:moveTo>
                    <a:pt x="457" y="1033"/>
                  </a:moveTo>
                  <a:cubicBezTo>
                    <a:pt x="458" y="1033"/>
                    <a:pt x="460" y="1033"/>
                    <a:pt x="460" y="1033"/>
                  </a:cubicBezTo>
                  <a:cubicBezTo>
                    <a:pt x="460" y="1033"/>
                    <a:pt x="459" y="1032"/>
                    <a:pt x="459" y="1032"/>
                  </a:cubicBezTo>
                  <a:cubicBezTo>
                    <a:pt x="460" y="1032"/>
                    <a:pt x="464" y="1032"/>
                    <a:pt x="461" y="1032"/>
                  </a:cubicBezTo>
                  <a:cubicBezTo>
                    <a:pt x="460" y="1032"/>
                    <a:pt x="457" y="1032"/>
                    <a:pt x="459" y="1032"/>
                  </a:cubicBezTo>
                  <a:cubicBezTo>
                    <a:pt x="457" y="1032"/>
                    <a:pt x="456" y="1032"/>
                    <a:pt x="457" y="1033"/>
                  </a:cubicBezTo>
                  <a:close/>
                  <a:moveTo>
                    <a:pt x="473" y="1040"/>
                  </a:moveTo>
                  <a:cubicBezTo>
                    <a:pt x="472" y="1039"/>
                    <a:pt x="471" y="1039"/>
                    <a:pt x="469" y="1039"/>
                  </a:cubicBezTo>
                  <a:cubicBezTo>
                    <a:pt x="469" y="1039"/>
                    <a:pt x="470" y="1039"/>
                    <a:pt x="470" y="1039"/>
                  </a:cubicBezTo>
                  <a:cubicBezTo>
                    <a:pt x="469" y="1038"/>
                    <a:pt x="467" y="1039"/>
                    <a:pt x="466" y="1039"/>
                  </a:cubicBezTo>
                  <a:cubicBezTo>
                    <a:pt x="466" y="1039"/>
                    <a:pt x="465" y="1039"/>
                    <a:pt x="464" y="1039"/>
                  </a:cubicBezTo>
                  <a:cubicBezTo>
                    <a:pt x="464" y="1039"/>
                    <a:pt x="463" y="1039"/>
                    <a:pt x="463" y="1039"/>
                  </a:cubicBezTo>
                  <a:cubicBezTo>
                    <a:pt x="460" y="1039"/>
                    <a:pt x="459" y="1040"/>
                    <a:pt x="463" y="1040"/>
                  </a:cubicBezTo>
                  <a:cubicBezTo>
                    <a:pt x="464" y="1040"/>
                    <a:pt x="464" y="1040"/>
                    <a:pt x="464" y="1040"/>
                  </a:cubicBezTo>
                  <a:cubicBezTo>
                    <a:pt x="465" y="1040"/>
                    <a:pt x="466" y="1040"/>
                    <a:pt x="468" y="1040"/>
                  </a:cubicBezTo>
                  <a:cubicBezTo>
                    <a:pt x="469" y="1040"/>
                    <a:pt x="471" y="1040"/>
                    <a:pt x="473" y="1040"/>
                  </a:cubicBezTo>
                  <a:close/>
                  <a:moveTo>
                    <a:pt x="427" y="1047"/>
                  </a:moveTo>
                  <a:cubicBezTo>
                    <a:pt x="427" y="1047"/>
                    <a:pt x="428" y="1047"/>
                    <a:pt x="428" y="1047"/>
                  </a:cubicBezTo>
                  <a:cubicBezTo>
                    <a:pt x="428" y="1047"/>
                    <a:pt x="428" y="1047"/>
                    <a:pt x="428" y="1047"/>
                  </a:cubicBezTo>
                  <a:cubicBezTo>
                    <a:pt x="428" y="1047"/>
                    <a:pt x="427" y="1047"/>
                    <a:pt x="427" y="1047"/>
                  </a:cubicBezTo>
                  <a:close/>
                  <a:moveTo>
                    <a:pt x="458" y="1047"/>
                  </a:moveTo>
                  <a:cubicBezTo>
                    <a:pt x="458" y="1047"/>
                    <a:pt x="454" y="1047"/>
                    <a:pt x="450" y="1046"/>
                  </a:cubicBezTo>
                  <a:cubicBezTo>
                    <a:pt x="451" y="1047"/>
                    <a:pt x="450" y="1048"/>
                    <a:pt x="449" y="1048"/>
                  </a:cubicBezTo>
                  <a:cubicBezTo>
                    <a:pt x="447" y="1048"/>
                    <a:pt x="447" y="1047"/>
                    <a:pt x="447" y="1046"/>
                  </a:cubicBezTo>
                  <a:cubicBezTo>
                    <a:pt x="447" y="1046"/>
                    <a:pt x="447" y="1046"/>
                    <a:pt x="447" y="1046"/>
                  </a:cubicBezTo>
                  <a:cubicBezTo>
                    <a:pt x="446" y="1046"/>
                    <a:pt x="445" y="1046"/>
                    <a:pt x="445" y="1046"/>
                  </a:cubicBezTo>
                  <a:cubicBezTo>
                    <a:pt x="442" y="1046"/>
                    <a:pt x="445" y="1046"/>
                    <a:pt x="444" y="1047"/>
                  </a:cubicBezTo>
                  <a:cubicBezTo>
                    <a:pt x="442" y="1047"/>
                    <a:pt x="441" y="1047"/>
                    <a:pt x="440" y="1047"/>
                  </a:cubicBezTo>
                  <a:cubicBezTo>
                    <a:pt x="440" y="1047"/>
                    <a:pt x="439" y="1047"/>
                    <a:pt x="439" y="1047"/>
                  </a:cubicBezTo>
                  <a:cubicBezTo>
                    <a:pt x="439" y="1047"/>
                    <a:pt x="439" y="1047"/>
                    <a:pt x="439" y="1047"/>
                  </a:cubicBezTo>
                  <a:cubicBezTo>
                    <a:pt x="438" y="1047"/>
                    <a:pt x="436" y="1047"/>
                    <a:pt x="434" y="1047"/>
                  </a:cubicBezTo>
                  <a:cubicBezTo>
                    <a:pt x="434" y="1047"/>
                    <a:pt x="434" y="1047"/>
                    <a:pt x="433" y="1047"/>
                  </a:cubicBezTo>
                  <a:cubicBezTo>
                    <a:pt x="436" y="1047"/>
                    <a:pt x="438" y="1047"/>
                    <a:pt x="439" y="1047"/>
                  </a:cubicBezTo>
                  <a:cubicBezTo>
                    <a:pt x="437" y="1047"/>
                    <a:pt x="435" y="1047"/>
                    <a:pt x="433" y="1048"/>
                  </a:cubicBezTo>
                  <a:cubicBezTo>
                    <a:pt x="434" y="1048"/>
                    <a:pt x="434" y="1048"/>
                    <a:pt x="434" y="1048"/>
                  </a:cubicBezTo>
                  <a:cubicBezTo>
                    <a:pt x="433" y="1048"/>
                    <a:pt x="432" y="1048"/>
                    <a:pt x="432" y="1048"/>
                  </a:cubicBezTo>
                  <a:cubicBezTo>
                    <a:pt x="433" y="1048"/>
                    <a:pt x="434" y="1049"/>
                    <a:pt x="436" y="1049"/>
                  </a:cubicBezTo>
                  <a:cubicBezTo>
                    <a:pt x="436" y="1049"/>
                    <a:pt x="437" y="1049"/>
                    <a:pt x="437" y="1049"/>
                  </a:cubicBezTo>
                  <a:cubicBezTo>
                    <a:pt x="437" y="1049"/>
                    <a:pt x="436" y="1049"/>
                    <a:pt x="436" y="1049"/>
                  </a:cubicBezTo>
                  <a:cubicBezTo>
                    <a:pt x="436" y="1049"/>
                    <a:pt x="437" y="1049"/>
                    <a:pt x="438" y="1049"/>
                  </a:cubicBezTo>
                  <a:cubicBezTo>
                    <a:pt x="437" y="1049"/>
                    <a:pt x="437" y="1050"/>
                    <a:pt x="439" y="1050"/>
                  </a:cubicBezTo>
                  <a:cubicBezTo>
                    <a:pt x="439" y="1049"/>
                    <a:pt x="439" y="1049"/>
                    <a:pt x="439" y="1049"/>
                  </a:cubicBezTo>
                  <a:cubicBezTo>
                    <a:pt x="441" y="1049"/>
                    <a:pt x="442" y="1049"/>
                    <a:pt x="443" y="1049"/>
                  </a:cubicBezTo>
                  <a:cubicBezTo>
                    <a:pt x="443" y="1049"/>
                    <a:pt x="443" y="1049"/>
                    <a:pt x="443" y="1049"/>
                  </a:cubicBezTo>
                  <a:cubicBezTo>
                    <a:pt x="443" y="1049"/>
                    <a:pt x="443" y="1049"/>
                    <a:pt x="443" y="1049"/>
                  </a:cubicBezTo>
                  <a:cubicBezTo>
                    <a:pt x="444" y="1049"/>
                    <a:pt x="444" y="1049"/>
                    <a:pt x="444" y="1049"/>
                  </a:cubicBezTo>
                  <a:cubicBezTo>
                    <a:pt x="444" y="1049"/>
                    <a:pt x="444" y="1050"/>
                    <a:pt x="446" y="1050"/>
                  </a:cubicBezTo>
                  <a:cubicBezTo>
                    <a:pt x="446" y="1050"/>
                    <a:pt x="446" y="1050"/>
                    <a:pt x="446" y="1050"/>
                  </a:cubicBezTo>
                  <a:cubicBezTo>
                    <a:pt x="447" y="1049"/>
                    <a:pt x="449" y="1048"/>
                    <a:pt x="451" y="1049"/>
                  </a:cubicBezTo>
                  <a:cubicBezTo>
                    <a:pt x="451" y="1049"/>
                    <a:pt x="451" y="1049"/>
                    <a:pt x="451" y="1049"/>
                  </a:cubicBezTo>
                  <a:cubicBezTo>
                    <a:pt x="451" y="1049"/>
                    <a:pt x="450" y="1049"/>
                    <a:pt x="450" y="1049"/>
                  </a:cubicBezTo>
                  <a:cubicBezTo>
                    <a:pt x="452" y="1049"/>
                    <a:pt x="454" y="1049"/>
                    <a:pt x="455" y="1049"/>
                  </a:cubicBezTo>
                  <a:cubicBezTo>
                    <a:pt x="456" y="1049"/>
                    <a:pt x="456" y="1048"/>
                    <a:pt x="456" y="1048"/>
                  </a:cubicBezTo>
                  <a:cubicBezTo>
                    <a:pt x="456" y="1048"/>
                    <a:pt x="456" y="1048"/>
                    <a:pt x="456" y="1049"/>
                  </a:cubicBezTo>
                  <a:cubicBezTo>
                    <a:pt x="457" y="1048"/>
                    <a:pt x="458" y="1048"/>
                    <a:pt x="458" y="1048"/>
                  </a:cubicBezTo>
                  <a:cubicBezTo>
                    <a:pt x="458" y="1048"/>
                    <a:pt x="457" y="1048"/>
                    <a:pt x="457" y="1048"/>
                  </a:cubicBezTo>
                  <a:cubicBezTo>
                    <a:pt x="457" y="1048"/>
                    <a:pt x="458" y="1047"/>
                    <a:pt x="458" y="1047"/>
                  </a:cubicBezTo>
                  <a:close/>
                  <a:moveTo>
                    <a:pt x="433" y="1047"/>
                  </a:moveTo>
                  <a:cubicBezTo>
                    <a:pt x="433" y="1047"/>
                    <a:pt x="433" y="1047"/>
                    <a:pt x="432" y="1047"/>
                  </a:cubicBezTo>
                  <a:cubicBezTo>
                    <a:pt x="432" y="1047"/>
                    <a:pt x="432" y="1047"/>
                    <a:pt x="432" y="1047"/>
                  </a:cubicBezTo>
                  <a:cubicBezTo>
                    <a:pt x="431" y="1047"/>
                    <a:pt x="429" y="1047"/>
                    <a:pt x="428" y="1047"/>
                  </a:cubicBezTo>
                  <a:cubicBezTo>
                    <a:pt x="428" y="1047"/>
                    <a:pt x="428" y="1047"/>
                    <a:pt x="428" y="1047"/>
                  </a:cubicBezTo>
                  <a:cubicBezTo>
                    <a:pt x="428" y="1047"/>
                    <a:pt x="428" y="1047"/>
                    <a:pt x="427" y="1047"/>
                  </a:cubicBezTo>
                  <a:cubicBezTo>
                    <a:pt x="427" y="1047"/>
                    <a:pt x="427" y="1047"/>
                    <a:pt x="427" y="1047"/>
                  </a:cubicBezTo>
                  <a:cubicBezTo>
                    <a:pt x="426" y="1047"/>
                    <a:pt x="426" y="1047"/>
                    <a:pt x="426" y="1047"/>
                  </a:cubicBezTo>
                  <a:cubicBezTo>
                    <a:pt x="428" y="1047"/>
                    <a:pt x="430" y="1047"/>
                    <a:pt x="432" y="1047"/>
                  </a:cubicBezTo>
                  <a:cubicBezTo>
                    <a:pt x="431" y="1047"/>
                    <a:pt x="436" y="1047"/>
                    <a:pt x="433" y="1047"/>
                  </a:cubicBezTo>
                  <a:close/>
                  <a:moveTo>
                    <a:pt x="1115" y="885"/>
                  </a:moveTo>
                  <a:cubicBezTo>
                    <a:pt x="1115" y="884"/>
                    <a:pt x="1115" y="884"/>
                    <a:pt x="1115" y="884"/>
                  </a:cubicBezTo>
                  <a:cubicBezTo>
                    <a:pt x="1114" y="884"/>
                    <a:pt x="1114" y="884"/>
                    <a:pt x="1114" y="885"/>
                  </a:cubicBezTo>
                  <a:cubicBezTo>
                    <a:pt x="1114" y="885"/>
                    <a:pt x="1114" y="885"/>
                    <a:pt x="1115" y="885"/>
                  </a:cubicBezTo>
                  <a:close/>
                  <a:moveTo>
                    <a:pt x="1120" y="885"/>
                  </a:moveTo>
                  <a:cubicBezTo>
                    <a:pt x="1119" y="885"/>
                    <a:pt x="1120" y="886"/>
                    <a:pt x="1120" y="885"/>
                  </a:cubicBezTo>
                  <a:close/>
                  <a:moveTo>
                    <a:pt x="1114" y="878"/>
                  </a:moveTo>
                  <a:cubicBezTo>
                    <a:pt x="1114" y="878"/>
                    <a:pt x="1114" y="878"/>
                    <a:pt x="1114" y="878"/>
                  </a:cubicBezTo>
                  <a:cubicBezTo>
                    <a:pt x="1114" y="878"/>
                    <a:pt x="1114" y="878"/>
                    <a:pt x="1114" y="878"/>
                  </a:cubicBezTo>
                  <a:cubicBezTo>
                    <a:pt x="1113" y="878"/>
                    <a:pt x="1113" y="878"/>
                    <a:pt x="1113" y="879"/>
                  </a:cubicBezTo>
                  <a:cubicBezTo>
                    <a:pt x="1113" y="878"/>
                    <a:pt x="1112" y="879"/>
                    <a:pt x="1112" y="878"/>
                  </a:cubicBezTo>
                  <a:cubicBezTo>
                    <a:pt x="1112" y="879"/>
                    <a:pt x="1113" y="879"/>
                    <a:pt x="1113" y="879"/>
                  </a:cubicBezTo>
                  <a:cubicBezTo>
                    <a:pt x="1113" y="879"/>
                    <a:pt x="1114" y="879"/>
                    <a:pt x="1114" y="878"/>
                  </a:cubicBezTo>
                  <a:cubicBezTo>
                    <a:pt x="1114" y="879"/>
                    <a:pt x="1114" y="879"/>
                    <a:pt x="1114" y="879"/>
                  </a:cubicBezTo>
                  <a:cubicBezTo>
                    <a:pt x="1114" y="879"/>
                    <a:pt x="1114" y="879"/>
                    <a:pt x="1114" y="879"/>
                  </a:cubicBezTo>
                  <a:cubicBezTo>
                    <a:pt x="1114" y="879"/>
                    <a:pt x="1114" y="879"/>
                    <a:pt x="1114" y="879"/>
                  </a:cubicBezTo>
                  <a:cubicBezTo>
                    <a:pt x="1115" y="879"/>
                    <a:pt x="1115" y="878"/>
                    <a:pt x="1114" y="878"/>
                  </a:cubicBezTo>
                  <a:close/>
                  <a:moveTo>
                    <a:pt x="1112" y="871"/>
                  </a:moveTo>
                  <a:cubicBezTo>
                    <a:pt x="1112" y="872"/>
                    <a:pt x="1112" y="872"/>
                    <a:pt x="1111" y="872"/>
                  </a:cubicBezTo>
                  <a:cubicBezTo>
                    <a:pt x="1112" y="872"/>
                    <a:pt x="1112" y="872"/>
                    <a:pt x="1112" y="872"/>
                  </a:cubicBezTo>
                  <a:cubicBezTo>
                    <a:pt x="1112" y="872"/>
                    <a:pt x="1112" y="872"/>
                    <a:pt x="1112" y="872"/>
                  </a:cubicBezTo>
                  <a:cubicBezTo>
                    <a:pt x="1112" y="872"/>
                    <a:pt x="1112" y="872"/>
                    <a:pt x="1112" y="871"/>
                  </a:cubicBezTo>
                  <a:close/>
                  <a:moveTo>
                    <a:pt x="642" y="1054"/>
                  </a:moveTo>
                  <a:cubicBezTo>
                    <a:pt x="640" y="1054"/>
                    <a:pt x="639" y="1055"/>
                    <a:pt x="643" y="1055"/>
                  </a:cubicBezTo>
                  <a:cubicBezTo>
                    <a:pt x="644" y="1055"/>
                    <a:pt x="645" y="1054"/>
                    <a:pt x="642" y="1054"/>
                  </a:cubicBezTo>
                  <a:close/>
                  <a:moveTo>
                    <a:pt x="648" y="1046"/>
                  </a:moveTo>
                  <a:cubicBezTo>
                    <a:pt x="647" y="1046"/>
                    <a:pt x="647" y="1046"/>
                    <a:pt x="646" y="1046"/>
                  </a:cubicBezTo>
                  <a:cubicBezTo>
                    <a:pt x="646" y="1046"/>
                    <a:pt x="646" y="1046"/>
                    <a:pt x="645" y="1046"/>
                  </a:cubicBezTo>
                  <a:cubicBezTo>
                    <a:pt x="645" y="1046"/>
                    <a:pt x="645" y="1046"/>
                    <a:pt x="645" y="1046"/>
                  </a:cubicBezTo>
                  <a:cubicBezTo>
                    <a:pt x="646" y="1046"/>
                    <a:pt x="646" y="1046"/>
                    <a:pt x="646" y="1047"/>
                  </a:cubicBezTo>
                  <a:cubicBezTo>
                    <a:pt x="647" y="1047"/>
                    <a:pt x="647" y="1047"/>
                    <a:pt x="648" y="1047"/>
                  </a:cubicBezTo>
                  <a:cubicBezTo>
                    <a:pt x="648" y="1047"/>
                    <a:pt x="648" y="1046"/>
                    <a:pt x="649" y="1046"/>
                  </a:cubicBezTo>
                  <a:cubicBezTo>
                    <a:pt x="649" y="1046"/>
                    <a:pt x="649" y="1046"/>
                    <a:pt x="649" y="1046"/>
                  </a:cubicBezTo>
                  <a:cubicBezTo>
                    <a:pt x="648" y="1046"/>
                    <a:pt x="648" y="1046"/>
                    <a:pt x="648" y="1046"/>
                  </a:cubicBezTo>
                  <a:close/>
                  <a:moveTo>
                    <a:pt x="645" y="1043"/>
                  </a:moveTo>
                  <a:cubicBezTo>
                    <a:pt x="649" y="1043"/>
                    <a:pt x="649" y="1043"/>
                    <a:pt x="648" y="1043"/>
                  </a:cubicBezTo>
                  <a:cubicBezTo>
                    <a:pt x="646" y="1043"/>
                    <a:pt x="646" y="1043"/>
                    <a:pt x="645" y="1043"/>
                  </a:cubicBezTo>
                  <a:close/>
                  <a:moveTo>
                    <a:pt x="640" y="1063"/>
                  </a:moveTo>
                  <a:cubicBezTo>
                    <a:pt x="640" y="1063"/>
                    <a:pt x="640" y="1063"/>
                    <a:pt x="640" y="1063"/>
                  </a:cubicBezTo>
                  <a:cubicBezTo>
                    <a:pt x="642" y="1063"/>
                    <a:pt x="642" y="1063"/>
                    <a:pt x="642" y="1063"/>
                  </a:cubicBezTo>
                  <a:cubicBezTo>
                    <a:pt x="641" y="1063"/>
                    <a:pt x="641" y="1063"/>
                    <a:pt x="641" y="1063"/>
                  </a:cubicBezTo>
                  <a:lnTo>
                    <a:pt x="640" y="1063"/>
                  </a:lnTo>
                  <a:close/>
                  <a:moveTo>
                    <a:pt x="646" y="1044"/>
                  </a:moveTo>
                  <a:cubicBezTo>
                    <a:pt x="646" y="1044"/>
                    <a:pt x="646" y="1044"/>
                    <a:pt x="645" y="1044"/>
                  </a:cubicBezTo>
                  <a:cubicBezTo>
                    <a:pt x="645" y="1044"/>
                    <a:pt x="645" y="1044"/>
                    <a:pt x="645" y="1044"/>
                  </a:cubicBezTo>
                  <a:cubicBezTo>
                    <a:pt x="648" y="1044"/>
                    <a:pt x="648" y="1043"/>
                    <a:pt x="646" y="1044"/>
                  </a:cubicBezTo>
                  <a:close/>
                  <a:moveTo>
                    <a:pt x="1115" y="883"/>
                  </a:moveTo>
                  <a:cubicBezTo>
                    <a:pt x="1115" y="882"/>
                    <a:pt x="1115" y="881"/>
                    <a:pt x="1114" y="881"/>
                  </a:cubicBezTo>
                  <a:cubicBezTo>
                    <a:pt x="1114" y="881"/>
                    <a:pt x="1113" y="882"/>
                    <a:pt x="1115" y="883"/>
                  </a:cubicBezTo>
                  <a:close/>
                  <a:moveTo>
                    <a:pt x="1113" y="879"/>
                  </a:moveTo>
                  <a:cubicBezTo>
                    <a:pt x="1113" y="879"/>
                    <a:pt x="1112" y="879"/>
                    <a:pt x="1112" y="879"/>
                  </a:cubicBezTo>
                  <a:cubicBezTo>
                    <a:pt x="1112" y="879"/>
                    <a:pt x="1113" y="880"/>
                    <a:pt x="1113" y="880"/>
                  </a:cubicBezTo>
                  <a:cubicBezTo>
                    <a:pt x="1113" y="880"/>
                    <a:pt x="1113" y="880"/>
                    <a:pt x="1113" y="880"/>
                  </a:cubicBezTo>
                  <a:cubicBezTo>
                    <a:pt x="1113" y="879"/>
                    <a:pt x="1113" y="879"/>
                    <a:pt x="1113" y="879"/>
                  </a:cubicBezTo>
                  <a:close/>
                  <a:moveTo>
                    <a:pt x="1114" y="887"/>
                  </a:moveTo>
                  <a:cubicBezTo>
                    <a:pt x="1114" y="886"/>
                    <a:pt x="1114" y="886"/>
                    <a:pt x="1113" y="887"/>
                  </a:cubicBezTo>
                  <a:cubicBezTo>
                    <a:pt x="1114" y="887"/>
                    <a:pt x="1114" y="887"/>
                    <a:pt x="1114" y="887"/>
                  </a:cubicBezTo>
                  <a:close/>
                  <a:moveTo>
                    <a:pt x="648" y="1058"/>
                  </a:moveTo>
                  <a:cubicBezTo>
                    <a:pt x="647" y="1058"/>
                    <a:pt x="647" y="1058"/>
                    <a:pt x="647" y="1058"/>
                  </a:cubicBezTo>
                  <a:cubicBezTo>
                    <a:pt x="647" y="1059"/>
                    <a:pt x="651" y="1058"/>
                    <a:pt x="648" y="1058"/>
                  </a:cubicBezTo>
                  <a:close/>
                  <a:moveTo>
                    <a:pt x="693" y="1035"/>
                  </a:moveTo>
                  <a:cubicBezTo>
                    <a:pt x="692" y="1035"/>
                    <a:pt x="690" y="1035"/>
                    <a:pt x="689" y="1035"/>
                  </a:cubicBezTo>
                  <a:cubicBezTo>
                    <a:pt x="690" y="1035"/>
                    <a:pt x="690" y="1036"/>
                    <a:pt x="692" y="1036"/>
                  </a:cubicBezTo>
                  <a:cubicBezTo>
                    <a:pt x="693" y="1035"/>
                    <a:pt x="692" y="1035"/>
                    <a:pt x="693" y="1035"/>
                  </a:cubicBezTo>
                  <a:close/>
                  <a:moveTo>
                    <a:pt x="673" y="1043"/>
                  </a:moveTo>
                  <a:cubicBezTo>
                    <a:pt x="673" y="1043"/>
                    <a:pt x="673" y="1043"/>
                    <a:pt x="674" y="1043"/>
                  </a:cubicBezTo>
                  <a:cubicBezTo>
                    <a:pt x="675" y="1043"/>
                    <a:pt x="675" y="1043"/>
                    <a:pt x="676" y="1043"/>
                  </a:cubicBezTo>
                  <a:cubicBezTo>
                    <a:pt x="676" y="1043"/>
                    <a:pt x="676" y="1043"/>
                    <a:pt x="675" y="1043"/>
                  </a:cubicBezTo>
                  <a:cubicBezTo>
                    <a:pt x="674" y="1043"/>
                    <a:pt x="673" y="1043"/>
                    <a:pt x="673" y="1043"/>
                  </a:cubicBezTo>
                  <a:close/>
                  <a:moveTo>
                    <a:pt x="650" y="1059"/>
                  </a:moveTo>
                  <a:cubicBezTo>
                    <a:pt x="652" y="1059"/>
                    <a:pt x="651" y="1058"/>
                    <a:pt x="649" y="1058"/>
                  </a:cubicBezTo>
                  <a:cubicBezTo>
                    <a:pt x="648" y="1059"/>
                    <a:pt x="646" y="1059"/>
                    <a:pt x="650" y="1059"/>
                  </a:cubicBezTo>
                  <a:close/>
                  <a:moveTo>
                    <a:pt x="683" y="1042"/>
                  </a:moveTo>
                  <a:cubicBezTo>
                    <a:pt x="681" y="1041"/>
                    <a:pt x="675" y="1041"/>
                    <a:pt x="671" y="1041"/>
                  </a:cubicBezTo>
                  <a:cubicBezTo>
                    <a:pt x="671" y="1041"/>
                    <a:pt x="671" y="1041"/>
                    <a:pt x="670" y="1041"/>
                  </a:cubicBezTo>
                  <a:cubicBezTo>
                    <a:pt x="670" y="1041"/>
                    <a:pt x="669" y="1041"/>
                    <a:pt x="669" y="1041"/>
                  </a:cubicBezTo>
                  <a:cubicBezTo>
                    <a:pt x="670" y="1041"/>
                    <a:pt x="671" y="1041"/>
                    <a:pt x="671" y="1041"/>
                  </a:cubicBezTo>
                  <a:cubicBezTo>
                    <a:pt x="671" y="1041"/>
                    <a:pt x="672" y="1041"/>
                    <a:pt x="673" y="1041"/>
                  </a:cubicBezTo>
                  <a:cubicBezTo>
                    <a:pt x="672" y="1041"/>
                    <a:pt x="671" y="1042"/>
                    <a:pt x="671" y="1042"/>
                  </a:cubicBezTo>
                  <a:cubicBezTo>
                    <a:pt x="670" y="1042"/>
                    <a:pt x="672" y="1042"/>
                    <a:pt x="672" y="1042"/>
                  </a:cubicBezTo>
                  <a:cubicBezTo>
                    <a:pt x="674" y="1042"/>
                    <a:pt x="675" y="1042"/>
                    <a:pt x="676" y="1042"/>
                  </a:cubicBezTo>
                  <a:cubicBezTo>
                    <a:pt x="676" y="1042"/>
                    <a:pt x="676" y="1042"/>
                    <a:pt x="677" y="1042"/>
                  </a:cubicBezTo>
                  <a:cubicBezTo>
                    <a:pt x="676" y="1042"/>
                    <a:pt x="676" y="1042"/>
                    <a:pt x="676" y="1042"/>
                  </a:cubicBezTo>
                  <a:cubicBezTo>
                    <a:pt x="675" y="1042"/>
                    <a:pt x="679" y="1042"/>
                    <a:pt x="680" y="1042"/>
                  </a:cubicBezTo>
                  <a:cubicBezTo>
                    <a:pt x="680" y="1042"/>
                    <a:pt x="679" y="1042"/>
                    <a:pt x="679" y="1042"/>
                  </a:cubicBezTo>
                  <a:cubicBezTo>
                    <a:pt x="679" y="1042"/>
                    <a:pt x="680" y="1042"/>
                    <a:pt x="680" y="1042"/>
                  </a:cubicBezTo>
                  <a:cubicBezTo>
                    <a:pt x="680" y="1042"/>
                    <a:pt x="680" y="1042"/>
                    <a:pt x="680" y="1042"/>
                  </a:cubicBezTo>
                  <a:cubicBezTo>
                    <a:pt x="680" y="1042"/>
                    <a:pt x="680" y="1042"/>
                    <a:pt x="680" y="1042"/>
                  </a:cubicBezTo>
                  <a:cubicBezTo>
                    <a:pt x="681" y="1042"/>
                    <a:pt x="682" y="1042"/>
                    <a:pt x="683" y="1042"/>
                  </a:cubicBezTo>
                  <a:cubicBezTo>
                    <a:pt x="683" y="1042"/>
                    <a:pt x="683" y="1042"/>
                    <a:pt x="683" y="1042"/>
                  </a:cubicBezTo>
                  <a:close/>
                  <a:moveTo>
                    <a:pt x="649" y="1051"/>
                  </a:moveTo>
                  <a:cubicBezTo>
                    <a:pt x="647" y="1051"/>
                    <a:pt x="646" y="1051"/>
                    <a:pt x="646" y="1051"/>
                  </a:cubicBezTo>
                  <a:cubicBezTo>
                    <a:pt x="649" y="1051"/>
                    <a:pt x="649" y="1051"/>
                    <a:pt x="649" y="1051"/>
                  </a:cubicBezTo>
                  <a:cubicBezTo>
                    <a:pt x="649" y="1051"/>
                    <a:pt x="649" y="1051"/>
                    <a:pt x="649" y="1051"/>
                  </a:cubicBezTo>
                  <a:close/>
                  <a:moveTo>
                    <a:pt x="650" y="1060"/>
                  </a:moveTo>
                  <a:cubicBezTo>
                    <a:pt x="649" y="1060"/>
                    <a:pt x="650" y="1060"/>
                    <a:pt x="648" y="1060"/>
                  </a:cubicBezTo>
                  <a:cubicBezTo>
                    <a:pt x="648" y="1060"/>
                    <a:pt x="647" y="1060"/>
                    <a:pt x="646" y="1060"/>
                  </a:cubicBezTo>
                  <a:cubicBezTo>
                    <a:pt x="648" y="1060"/>
                    <a:pt x="649" y="1060"/>
                    <a:pt x="650" y="1060"/>
                  </a:cubicBezTo>
                  <a:close/>
                  <a:moveTo>
                    <a:pt x="647" y="1048"/>
                  </a:moveTo>
                  <a:cubicBezTo>
                    <a:pt x="645" y="1048"/>
                    <a:pt x="642" y="1049"/>
                    <a:pt x="644" y="1049"/>
                  </a:cubicBezTo>
                  <a:cubicBezTo>
                    <a:pt x="646" y="1049"/>
                    <a:pt x="646" y="1049"/>
                    <a:pt x="648" y="1049"/>
                  </a:cubicBezTo>
                  <a:cubicBezTo>
                    <a:pt x="648" y="1049"/>
                    <a:pt x="651" y="1048"/>
                    <a:pt x="647" y="1048"/>
                  </a:cubicBezTo>
                  <a:close/>
                  <a:moveTo>
                    <a:pt x="642" y="1063"/>
                  </a:moveTo>
                  <a:cubicBezTo>
                    <a:pt x="641" y="1063"/>
                    <a:pt x="641" y="1063"/>
                    <a:pt x="643" y="1063"/>
                  </a:cubicBezTo>
                  <a:cubicBezTo>
                    <a:pt x="644" y="1063"/>
                    <a:pt x="645" y="1063"/>
                    <a:pt x="642" y="1063"/>
                  </a:cubicBezTo>
                  <a:close/>
                  <a:moveTo>
                    <a:pt x="652" y="1053"/>
                  </a:moveTo>
                  <a:cubicBezTo>
                    <a:pt x="649" y="1053"/>
                    <a:pt x="648" y="1054"/>
                    <a:pt x="648" y="1054"/>
                  </a:cubicBezTo>
                  <a:cubicBezTo>
                    <a:pt x="652" y="1054"/>
                    <a:pt x="653" y="1054"/>
                    <a:pt x="652" y="1053"/>
                  </a:cubicBezTo>
                  <a:close/>
                  <a:moveTo>
                    <a:pt x="642" y="1066"/>
                  </a:moveTo>
                  <a:cubicBezTo>
                    <a:pt x="645" y="1066"/>
                    <a:pt x="644" y="1066"/>
                    <a:pt x="645" y="1066"/>
                  </a:cubicBezTo>
                  <a:cubicBezTo>
                    <a:pt x="643" y="1066"/>
                    <a:pt x="642" y="1066"/>
                    <a:pt x="642" y="1066"/>
                  </a:cubicBezTo>
                  <a:close/>
                  <a:moveTo>
                    <a:pt x="667" y="1043"/>
                  </a:moveTo>
                  <a:cubicBezTo>
                    <a:pt x="667" y="1043"/>
                    <a:pt x="669" y="1043"/>
                    <a:pt x="669" y="1043"/>
                  </a:cubicBezTo>
                  <a:cubicBezTo>
                    <a:pt x="669" y="1043"/>
                    <a:pt x="669" y="1043"/>
                    <a:pt x="669" y="1043"/>
                  </a:cubicBezTo>
                  <a:cubicBezTo>
                    <a:pt x="669" y="1043"/>
                    <a:pt x="669" y="1043"/>
                    <a:pt x="669" y="1043"/>
                  </a:cubicBezTo>
                  <a:cubicBezTo>
                    <a:pt x="668" y="1042"/>
                    <a:pt x="666" y="1042"/>
                    <a:pt x="665" y="1043"/>
                  </a:cubicBezTo>
                  <a:cubicBezTo>
                    <a:pt x="662" y="1042"/>
                    <a:pt x="662" y="1042"/>
                    <a:pt x="660" y="1042"/>
                  </a:cubicBezTo>
                  <a:cubicBezTo>
                    <a:pt x="660" y="1042"/>
                    <a:pt x="659" y="1042"/>
                    <a:pt x="659" y="1042"/>
                  </a:cubicBezTo>
                  <a:cubicBezTo>
                    <a:pt x="658" y="1042"/>
                    <a:pt x="657" y="1042"/>
                    <a:pt x="656" y="1042"/>
                  </a:cubicBezTo>
                  <a:cubicBezTo>
                    <a:pt x="656" y="1042"/>
                    <a:pt x="657" y="1042"/>
                    <a:pt x="659" y="1042"/>
                  </a:cubicBezTo>
                  <a:cubicBezTo>
                    <a:pt x="659" y="1042"/>
                    <a:pt x="659" y="1042"/>
                    <a:pt x="660" y="1042"/>
                  </a:cubicBezTo>
                  <a:cubicBezTo>
                    <a:pt x="661" y="1042"/>
                    <a:pt x="662" y="1043"/>
                    <a:pt x="665" y="1043"/>
                  </a:cubicBezTo>
                  <a:cubicBezTo>
                    <a:pt x="664" y="1043"/>
                    <a:pt x="663" y="1043"/>
                    <a:pt x="663" y="1043"/>
                  </a:cubicBezTo>
                  <a:cubicBezTo>
                    <a:pt x="662" y="1043"/>
                    <a:pt x="661" y="1043"/>
                    <a:pt x="661" y="1043"/>
                  </a:cubicBezTo>
                  <a:cubicBezTo>
                    <a:pt x="661" y="1043"/>
                    <a:pt x="661" y="1043"/>
                    <a:pt x="661" y="1043"/>
                  </a:cubicBezTo>
                  <a:cubicBezTo>
                    <a:pt x="659" y="1043"/>
                    <a:pt x="658" y="1043"/>
                    <a:pt x="658" y="1043"/>
                  </a:cubicBezTo>
                  <a:cubicBezTo>
                    <a:pt x="658" y="1043"/>
                    <a:pt x="658" y="1043"/>
                    <a:pt x="658" y="1043"/>
                  </a:cubicBezTo>
                  <a:cubicBezTo>
                    <a:pt x="658" y="1043"/>
                    <a:pt x="658" y="1043"/>
                    <a:pt x="659" y="1043"/>
                  </a:cubicBezTo>
                  <a:cubicBezTo>
                    <a:pt x="658" y="1043"/>
                    <a:pt x="656" y="1043"/>
                    <a:pt x="655" y="1043"/>
                  </a:cubicBezTo>
                  <a:cubicBezTo>
                    <a:pt x="655" y="1043"/>
                    <a:pt x="655" y="1043"/>
                    <a:pt x="655" y="1043"/>
                  </a:cubicBezTo>
                  <a:cubicBezTo>
                    <a:pt x="656" y="1043"/>
                    <a:pt x="655" y="1042"/>
                    <a:pt x="655" y="1042"/>
                  </a:cubicBezTo>
                  <a:cubicBezTo>
                    <a:pt x="652" y="1042"/>
                    <a:pt x="650" y="1042"/>
                    <a:pt x="651" y="1043"/>
                  </a:cubicBezTo>
                  <a:cubicBezTo>
                    <a:pt x="652" y="1043"/>
                    <a:pt x="653" y="1043"/>
                    <a:pt x="654" y="1043"/>
                  </a:cubicBezTo>
                  <a:cubicBezTo>
                    <a:pt x="652" y="1043"/>
                    <a:pt x="652" y="1043"/>
                    <a:pt x="651" y="1043"/>
                  </a:cubicBezTo>
                  <a:cubicBezTo>
                    <a:pt x="652" y="1044"/>
                    <a:pt x="654" y="1044"/>
                    <a:pt x="655" y="1044"/>
                  </a:cubicBezTo>
                  <a:cubicBezTo>
                    <a:pt x="655" y="1044"/>
                    <a:pt x="655" y="1044"/>
                    <a:pt x="655" y="1044"/>
                  </a:cubicBezTo>
                  <a:cubicBezTo>
                    <a:pt x="656" y="1044"/>
                    <a:pt x="661" y="1044"/>
                    <a:pt x="661" y="1044"/>
                  </a:cubicBezTo>
                  <a:cubicBezTo>
                    <a:pt x="661" y="1044"/>
                    <a:pt x="660" y="1044"/>
                    <a:pt x="660" y="1044"/>
                  </a:cubicBezTo>
                  <a:cubicBezTo>
                    <a:pt x="660" y="1044"/>
                    <a:pt x="660" y="1044"/>
                    <a:pt x="660" y="1044"/>
                  </a:cubicBezTo>
                  <a:cubicBezTo>
                    <a:pt x="660" y="1044"/>
                    <a:pt x="660" y="1044"/>
                    <a:pt x="660" y="1044"/>
                  </a:cubicBezTo>
                  <a:cubicBezTo>
                    <a:pt x="660" y="1044"/>
                    <a:pt x="660" y="1044"/>
                    <a:pt x="660" y="1044"/>
                  </a:cubicBezTo>
                  <a:cubicBezTo>
                    <a:pt x="660" y="1044"/>
                    <a:pt x="660" y="1043"/>
                    <a:pt x="660" y="1043"/>
                  </a:cubicBezTo>
                  <a:cubicBezTo>
                    <a:pt x="659" y="1043"/>
                    <a:pt x="659" y="1043"/>
                    <a:pt x="659" y="1043"/>
                  </a:cubicBezTo>
                  <a:cubicBezTo>
                    <a:pt x="663" y="1043"/>
                    <a:pt x="662" y="1043"/>
                    <a:pt x="667" y="1043"/>
                  </a:cubicBezTo>
                  <a:close/>
                  <a:moveTo>
                    <a:pt x="620" y="1049"/>
                  </a:moveTo>
                  <a:cubicBezTo>
                    <a:pt x="620" y="1049"/>
                    <a:pt x="619" y="1049"/>
                    <a:pt x="620" y="1049"/>
                  </a:cubicBezTo>
                  <a:cubicBezTo>
                    <a:pt x="620" y="1049"/>
                    <a:pt x="620" y="1049"/>
                    <a:pt x="620" y="1049"/>
                  </a:cubicBezTo>
                  <a:cubicBezTo>
                    <a:pt x="617" y="1049"/>
                    <a:pt x="618" y="1049"/>
                    <a:pt x="620" y="1049"/>
                  </a:cubicBezTo>
                  <a:close/>
                  <a:moveTo>
                    <a:pt x="615" y="1048"/>
                  </a:moveTo>
                  <a:cubicBezTo>
                    <a:pt x="615" y="1048"/>
                    <a:pt x="616" y="1048"/>
                    <a:pt x="616" y="1048"/>
                  </a:cubicBezTo>
                  <a:cubicBezTo>
                    <a:pt x="616" y="1047"/>
                    <a:pt x="616" y="1047"/>
                    <a:pt x="616" y="1047"/>
                  </a:cubicBezTo>
                  <a:cubicBezTo>
                    <a:pt x="615" y="1047"/>
                    <a:pt x="614" y="1047"/>
                    <a:pt x="614" y="1047"/>
                  </a:cubicBezTo>
                  <a:cubicBezTo>
                    <a:pt x="614" y="1047"/>
                    <a:pt x="614" y="1048"/>
                    <a:pt x="615" y="1048"/>
                  </a:cubicBezTo>
                  <a:close/>
                  <a:moveTo>
                    <a:pt x="628" y="1045"/>
                  </a:moveTo>
                  <a:cubicBezTo>
                    <a:pt x="629" y="1045"/>
                    <a:pt x="630" y="1045"/>
                    <a:pt x="633" y="1045"/>
                  </a:cubicBezTo>
                  <a:cubicBezTo>
                    <a:pt x="630" y="1045"/>
                    <a:pt x="631" y="1044"/>
                    <a:pt x="628" y="1045"/>
                  </a:cubicBezTo>
                  <a:close/>
                  <a:moveTo>
                    <a:pt x="1096" y="871"/>
                  </a:moveTo>
                  <a:cubicBezTo>
                    <a:pt x="1097" y="871"/>
                    <a:pt x="1096" y="870"/>
                    <a:pt x="1096" y="871"/>
                  </a:cubicBezTo>
                  <a:close/>
                  <a:moveTo>
                    <a:pt x="620" y="1046"/>
                  </a:moveTo>
                  <a:cubicBezTo>
                    <a:pt x="619" y="1046"/>
                    <a:pt x="615" y="1046"/>
                    <a:pt x="614" y="1046"/>
                  </a:cubicBezTo>
                  <a:cubicBezTo>
                    <a:pt x="615" y="1046"/>
                    <a:pt x="619" y="1046"/>
                    <a:pt x="620" y="1046"/>
                  </a:cubicBezTo>
                  <a:close/>
                  <a:moveTo>
                    <a:pt x="1097" y="865"/>
                  </a:moveTo>
                  <a:cubicBezTo>
                    <a:pt x="1098" y="865"/>
                    <a:pt x="1099" y="865"/>
                    <a:pt x="1099" y="866"/>
                  </a:cubicBezTo>
                  <a:cubicBezTo>
                    <a:pt x="1099" y="866"/>
                    <a:pt x="1099" y="865"/>
                    <a:pt x="1099" y="865"/>
                  </a:cubicBezTo>
                  <a:cubicBezTo>
                    <a:pt x="1099" y="865"/>
                    <a:pt x="1099" y="865"/>
                    <a:pt x="1099" y="865"/>
                  </a:cubicBezTo>
                  <a:cubicBezTo>
                    <a:pt x="1099" y="865"/>
                    <a:pt x="1099" y="865"/>
                    <a:pt x="1100" y="865"/>
                  </a:cubicBezTo>
                  <a:cubicBezTo>
                    <a:pt x="1100" y="863"/>
                    <a:pt x="1099" y="861"/>
                    <a:pt x="1097" y="863"/>
                  </a:cubicBezTo>
                  <a:cubicBezTo>
                    <a:pt x="1097" y="863"/>
                    <a:pt x="1097" y="864"/>
                    <a:pt x="1097" y="865"/>
                  </a:cubicBezTo>
                  <a:close/>
                  <a:moveTo>
                    <a:pt x="632" y="1053"/>
                  </a:moveTo>
                  <a:cubicBezTo>
                    <a:pt x="633" y="1053"/>
                    <a:pt x="633" y="1053"/>
                    <a:pt x="634" y="1053"/>
                  </a:cubicBezTo>
                  <a:cubicBezTo>
                    <a:pt x="634" y="1053"/>
                    <a:pt x="634" y="1053"/>
                    <a:pt x="635" y="1053"/>
                  </a:cubicBezTo>
                  <a:cubicBezTo>
                    <a:pt x="639" y="1053"/>
                    <a:pt x="637" y="1052"/>
                    <a:pt x="634" y="1052"/>
                  </a:cubicBezTo>
                  <a:cubicBezTo>
                    <a:pt x="634" y="1052"/>
                    <a:pt x="634" y="1052"/>
                    <a:pt x="634" y="1053"/>
                  </a:cubicBezTo>
                  <a:cubicBezTo>
                    <a:pt x="634" y="1052"/>
                    <a:pt x="634" y="1052"/>
                    <a:pt x="634" y="1052"/>
                  </a:cubicBezTo>
                  <a:cubicBezTo>
                    <a:pt x="631" y="1052"/>
                    <a:pt x="632" y="1053"/>
                    <a:pt x="632" y="1053"/>
                  </a:cubicBezTo>
                  <a:close/>
                  <a:moveTo>
                    <a:pt x="637" y="1060"/>
                  </a:moveTo>
                  <a:cubicBezTo>
                    <a:pt x="636" y="1060"/>
                    <a:pt x="636" y="1060"/>
                    <a:pt x="636" y="1060"/>
                  </a:cubicBezTo>
                  <a:cubicBezTo>
                    <a:pt x="634" y="1060"/>
                    <a:pt x="634" y="1060"/>
                    <a:pt x="634" y="1060"/>
                  </a:cubicBezTo>
                  <a:cubicBezTo>
                    <a:pt x="635" y="1060"/>
                    <a:pt x="635" y="1060"/>
                    <a:pt x="635" y="1060"/>
                  </a:cubicBezTo>
                  <a:lnTo>
                    <a:pt x="637" y="1060"/>
                  </a:lnTo>
                  <a:close/>
                  <a:moveTo>
                    <a:pt x="651" y="1041"/>
                  </a:moveTo>
                  <a:cubicBezTo>
                    <a:pt x="650" y="1041"/>
                    <a:pt x="650" y="1041"/>
                    <a:pt x="649" y="1041"/>
                  </a:cubicBezTo>
                  <a:cubicBezTo>
                    <a:pt x="649" y="1041"/>
                    <a:pt x="649" y="1042"/>
                    <a:pt x="649" y="1042"/>
                  </a:cubicBezTo>
                  <a:cubicBezTo>
                    <a:pt x="648" y="1042"/>
                    <a:pt x="648" y="1042"/>
                    <a:pt x="647" y="1042"/>
                  </a:cubicBezTo>
                  <a:cubicBezTo>
                    <a:pt x="647" y="1042"/>
                    <a:pt x="647" y="1041"/>
                    <a:pt x="647" y="1041"/>
                  </a:cubicBezTo>
                  <a:cubicBezTo>
                    <a:pt x="640" y="1042"/>
                    <a:pt x="630" y="1042"/>
                    <a:pt x="624" y="1042"/>
                  </a:cubicBezTo>
                  <a:cubicBezTo>
                    <a:pt x="624" y="1043"/>
                    <a:pt x="627" y="1043"/>
                    <a:pt x="629" y="1043"/>
                  </a:cubicBezTo>
                  <a:cubicBezTo>
                    <a:pt x="632" y="1042"/>
                    <a:pt x="635" y="1042"/>
                    <a:pt x="639" y="1042"/>
                  </a:cubicBezTo>
                  <a:cubicBezTo>
                    <a:pt x="641" y="1042"/>
                    <a:pt x="636" y="1042"/>
                    <a:pt x="640" y="1042"/>
                  </a:cubicBezTo>
                  <a:cubicBezTo>
                    <a:pt x="641" y="1042"/>
                    <a:pt x="641" y="1042"/>
                    <a:pt x="643" y="1042"/>
                  </a:cubicBezTo>
                  <a:cubicBezTo>
                    <a:pt x="645" y="1041"/>
                    <a:pt x="651" y="1042"/>
                    <a:pt x="651" y="1041"/>
                  </a:cubicBezTo>
                  <a:close/>
                  <a:moveTo>
                    <a:pt x="1097" y="865"/>
                  </a:moveTo>
                  <a:cubicBezTo>
                    <a:pt x="1097" y="865"/>
                    <a:pt x="1097" y="865"/>
                    <a:pt x="1097" y="865"/>
                  </a:cubicBezTo>
                  <a:cubicBezTo>
                    <a:pt x="1097" y="865"/>
                    <a:pt x="1097" y="865"/>
                    <a:pt x="1097" y="865"/>
                  </a:cubicBezTo>
                  <a:cubicBezTo>
                    <a:pt x="1097" y="865"/>
                    <a:pt x="1097" y="865"/>
                    <a:pt x="1097" y="865"/>
                  </a:cubicBezTo>
                  <a:close/>
                  <a:moveTo>
                    <a:pt x="638" y="1055"/>
                  </a:moveTo>
                  <a:cubicBezTo>
                    <a:pt x="639" y="1054"/>
                    <a:pt x="636" y="1054"/>
                    <a:pt x="635" y="1055"/>
                  </a:cubicBezTo>
                  <a:cubicBezTo>
                    <a:pt x="631" y="1055"/>
                    <a:pt x="633" y="1055"/>
                    <a:pt x="635" y="1055"/>
                  </a:cubicBezTo>
                  <a:cubicBezTo>
                    <a:pt x="637" y="1055"/>
                    <a:pt x="636" y="1055"/>
                    <a:pt x="636" y="1055"/>
                  </a:cubicBezTo>
                  <a:cubicBezTo>
                    <a:pt x="636" y="1055"/>
                    <a:pt x="636" y="1055"/>
                    <a:pt x="636" y="1055"/>
                  </a:cubicBezTo>
                  <a:lnTo>
                    <a:pt x="638" y="1055"/>
                  </a:lnTo>
                  <a:close/>
                  <a:moveTo>
                    <a:pt x="631" y="1044"/>
                  </a:moveTo>
                  <a:cubicBezTo>
                    <a:pt x="629" y="1044"/>
                    <a:pt x="628" y="1045"/>
                    <a:pt x="630" y="1044"/>
                  </a:cubicBezTo>
                  <a:cubicBezTo>
                    <a:pt x="630" y="1044"/>
                    <a:pt x="631" y="1044"/>
                    <a:pt x="631" y="1044"/>
                  </a:cubicBezTo>
                  <a:close/>
                  <a:moveTo>
                    <a:pt x="1112" y="881"/>
                  </a:moveTo>
                  <a:cubicBezTo>
                    <a:pt x="1113" y="881"/>
                    <a:pt x="1113" y="882"/>
                    <a:pt x="1114" y="881"/>
                  </a:cubicBezTo>
                  <a:cubicBezTo>
                    <a:pt x="1114" y="881"/>
                    <a:pt x="1114" y="881"/>
                    <a:pt x="1113" y="880"/>
                  </a:cubicBezTo>
                  <a:cubicBezTo>
                    <a:pt x="1113" y="880"/>
                    <a:pt x="1113" y="880"/>
                    <a:pt x="1112" y="880"/>
                  </a:cubicBezTo>
                  <a:cubicBezTo>
                    <a:pt x="1112" y="880"/>
                    <a:pt x="1112" y="881"/>
                    <a:pt x="1112" y="881"/>
                  </a:cubicBezTo>
                  <a:cubicBezTo>
                    <a:pt x="1112" y="881"/>
                    <a:pt x="1112" y="881"/>
                    <a:pt x="1112" y="881"/>
                  </a:cubicBezTo>
                  <a:cubicBezTo>
                    <a:pt x="1112" y="881"/>
                    <a:pt x="1112" y="881"/>
                    <a:pt x="1112" y="881"/>
                  </a:cubicBezTo>
                  <a:close/>
                  <a:moveTo>
                    <a:pt x="1108" y="868"/>
                  </a:moveTo>
                  <a:cubicBezTo>
                    <a:pt x="1108" y="867"/>
                    <a:pt x="1109" y="866"/>
                    <a:pt x="1110" y="866"/>
                  </a:cubicBezTo>
                  <a:cubicBezTo>
                    <a:pt x="1110" y="865"/>
                    <a:pt x="1110" y="865"/>
                    <a:pt x="1111" y="865"/>
                  </a:cubicBezTo>
                  <a:cubicBezTo>
                    <a:pt x="1111" y="865"/>
                    <a:pt x="1111" y="864"/>
                    <a:pt x="1111" y="864"/>
                  </a:cubicBezTo>
                  <a:cubicBezTo>
                    <a:pt x="1111" y="864"/>
                    <a:pt x="1111" y="864"/>
                    <a:pt x="1111" y="864"/>
                  </a:cubicBezTo>
                  <a:cubicBezTo>
                    <a:pt x="1112" y="864"/>
                    <a:pt x="1112" y="863"/>
                    <a:pt x="1112" y="863"/>
                  </a:cubicBezTo>
                  <a:cubicBezTo>
                    <a:pt x="1112" y="863"/>
                    <a:pt x="1113" y="863"/>
                    <a:pt x="1113" y="863"/>
                  </a:cubicBezTo>
                  <a:cubicBezTo>
                    <a:pt x="1113" y="863"/>
                    <a:pt x="1113" y="863"/>
                    <a:pt x="1112" y="863"/>
                  </a:cubicBezTo>
                  <a:cubicBezTo>
                    <a:pt x="1113" y="862"/>
                    <a:pt x="1114" y="862"/>
                    <a:pt x="1115" y="861"/>
                  </a:cubicBezTo>
                  <a:cubicBezTo>
                    <a:pt x="1115" y="861"/>
                    <a:pt x="1116" y="861"/>
                    <a:pt x="1116" y="860"/>
                  </a:cubicBezTo>
                  <a:cubicBezTo>
                    <a:pt x="1114" y="861"/>
                    <a:pt x="1112" y="862"/>
                    <a:pt x="1111" y="864"/>
                  </a:cubicBezTo>
                  <a:cubicBezTo>
                    <a:pt x="1111" y="864"/>
                    <a:pt x="1111" y="864"/>
                    <a:pt x="1110" y="864"/>
                  </a:cubicBezTo>
                  <a:cubicBezTo>
                    <a:pt x="1110" y="864"/>
                    <a:pt x="1110" y="865"/>
                    <a:pt x="1110" y="865"/>
                  </a:cubicBezTo>
                  <a:cubicBezTo>
                    <a:pt x="1109" y="865"/>
                    <a:pt x="1109" y="866"/>
                    <a:pt x="1109" y="866"/>
                  </a:cubicBezTo>
                  <a:cubicBezTo>
                    <a:pt x="1109" y="866"/>
                    <a:pt x="1109" y="866"/>
                    <a:pt x="1109" y="867"/>
                  </a:cubicBezTo>
                  <a:cubicBezTo>
                    <a:pt x="1108" y="867"/>
                    <a:pt x="1107" y="868"/>
                    <a:pt x="1108" y="868"/>
                  </a:cubicBezTo>
                  <a:close/>
                  <a:moveTo>
                    <a:pt x="609" y="1042"/>
                  </a:moveTo>
                  <a:cubicBezTo>
                    <a:pt x="610" y="1042"/>
                    <a:pt x="611" y="1042"/>
                    <a:pt x="614" y="1043"/>
                  </a:cubicBezTo>
                  <a:cubicBezTo>
                    <a:pt x="611" y="1042"/>
                    <a:pt x="612" y="1042"/>
                    <a:pt x="609" y="1042"/>
                  </a:cubicBezTo>
                  <a:close/>
                  <a:moveTo>
                    <a:pt x="612" y="1045"/>
                  </a:moveTo>
                  <a:cubicBezTo>
                    <a:pt x="613" y="1045"/>
                    <a:pt x="614" y="1045"/>
                    <a:pt x="615" y="1044"/>
                  </a:cubicBezTo>
                  <a:cubicBezTo>
                    <a:pt x="614" y="1044"/>
                    <a:pt x="613" y="1044"/>
                    <a:pt x="612" y="1044"/>
                  </a:cubicBezTo>
                  <a:cubicBezTo>
                    <a:pt x="610" y="1044"/>
                    <a:pt x="610" y="1045"/>
                    <a:pt x="612" y="1045"/>
                  </a:cubicBezTo>
                  <a:close/>
                  <a:moveTo>
                    <a:pt x="625" y="1056"/>
                  </a:moveTo>
                  <a:cubicBezTo>
                    <a:pt x="632" y="1056"/>
                    <a:pt x="630" y="1055"/>
                    <a:pt x="626" y="1055"/>
                  </a:cubicBezTo>
                  <a:cubicBezTo>
                    <a:pt x="626" y="1055"/>
                    <a:pt x="625" y="1054"/>
                    <a:pt x="624" y="1054"/>
                  </a:cubicBezTo>
                  <a:cubicBezTo>
                    <a:pt x="620" y="1055"/>
                    <a:pt x="622" y="1055"/>
                    <a:pt x="626" y="1055"/>
                  </a:cubicBezTo>
                  <a:cubicBezTo>
                    <a:pt x="626" y="1055"/>
                    <a:pt x="626" y="1055"/>
                    <a:pt x="625" y="1056"/>
                  </a:cubicBezTo>
                  <a:close/>
                  <a:moveTo>
                    <a:pt x="1096" y="879"/>
                  </a:moveTo>
                  <a:cubicBezTo>
                    <a:pt x="1095" y="880"/>
                    <a:pt x="1095" y="880"/>
                    <a:pt x="1095" y="881"/>
                  </a:cubicBezTo>
                  <a:cubicBezTo>
                    <a:pt x="1095" y="881"/>
                    <a:pt x="1095" y="881"/>
                    <a:pt x="1095" y="880"/>
                  </a:cubicBezTo>
                  <a:cubicBezTo>
                    <a:pt x="1095" y="880"/>
                    <a:pt x="1096" y="880"/>
                    <a:pt x="1096" y="880"/>
                  </a:cubicBezTo>
                  <a:cubicBezTo>
                    <a:pt x="1096" y="880"/>
                    <a:pt x="1096" y="880"/>
                    <a:pt x="1096" y="879"/>
                  </a:cubicBezTo>
                  <a:close/>
                  <a:moveTo>
                    <a:pt x="1101" y="883"/>
                  </a:moveTo>
                  <a:cubicBezTo>
                    <a:pt x="1102" y="883"/>
                    <a:pt x="1102" y="883"/>
                    <a:pt x="1102" y="883"/>
                  </a:cubicBezTo>
                  <a:cubicBezTo>
                    <a:pt x="1102" y="883"/>
                    <a:pt x="1102" y="883"/>
                    <a:pt x="1101" y="883"/>
                  </a:cubicBezTo>
                  <a:close/>
                  <a:moveTo>
                    <a:pt x="1101" y="884"/>
                  </a:moveTo>
                  <a:cubicBezTo>
                    <a:pt x="1101" y="884"/>
                    <a:pt x="1101" y="884"/>
                    <a:pt x="1101" y="884"/>
                  </a:cubicBezTo>
                  <a:cubicBezTo>
                    <a:pt x="1101" y="884"/>
                    <a:pt x="1101" y="884"/>
                    <a:pt x="1101" y="883"/>
                  </a:cubicBezTo>
                  <a:cubicBezTo>
                    <a:pt x="1101" y="883"/>
                    <a:pt x="1101" y="883"/>
                    <a:pt x="1101" y="883"/>
                  </a:cubicBezTo>
                  <a:cubicBezTo>
                    <a:pt x="1101" y="883"/>
                    <a:pt x="1100" y="883"/>
                    <a:pt x="1100" y="884"/>
                  </a:cubicBezTo>
                  <a:cubicBezTo>
                    <a:pt x="1100" y="884"/>
                    <a:pt x="1101" y="884"/>
                    <a:pt x="1101" y="884"/>
                  </a:cubicBezTo>
                  <a:close/>
                  <a:moveTo>
                    <a:pt x="1108" y="856"/>
                  </a:moveTo>
                  <a:cubicBezTo>
                    <a:pt x="1108" y="856"/>
                    <a:pt x="1109" y="857"/>
                    <a:pt x="1109" y="856"/>
                  </a:cubicBezTo>
                  <a:cubicBezTo>
                    <a:pt x="1109" y="856"/>
                    <a:pt x="1109" y="855"/>
                    <a:pt x="1108" y="856"/>
                  </a:cubicBezTo>
                  <a:close/>
                  <a:moveTo>
                    <a:pt x="1109" y="864"/>
                  </a:moveTo>
                  <a:cubicBezTo>
                    <a:pt x="1110" y="864"/>
                    <a:pt x="1112" y="863"/>
                    <a:pt x="1111" y="862"/>
                  </a:cubicBezTo>
                  <a:cubicBezTo>
                    <a:pt x="1109" y="862"/>
                    <a:pt x="1108" y="863"/>
                    <a:pt x="1109" y="864"/>
                  </a:cubicBezTo>
                  <a:close/>
                  <a:moveTo>
                    <a:pt x="612" y="1039"/>
                  </a:moveTo>
                  <a:cubicBezTo>
                    <a:pt x="611" y="1039"/>
                    <a:pt x="612" y="1039"/>
                    <a:pt x="611" y="1039"/>
                  </a:cubicBezTo>
                  <a:cubicBezTo>
                    <a:pt x="611" y="1039"/>
                    <a:pt x="609" y="1039"/>
                    <a:pt x="611" y="1039"/>
                  </a:cubicBezTo>
                  <a:cubicBezTo>
                    <a:pt x="611" y="1039"/>
                    <a:pt x="612" y="1039"/>
                    <a:pt x="612" y="1039"/>
                  </a:cubicBezTo>
                  <a:close/>
                  <a:moveTo>
                    <a:pt x="614" y="1041"/>
                  </a:moveTo>
                  <a:cubicBezTo>
                    <a:pt x="616" y="1041"/>
                    <a:pt x="617" y="1040"/>
                    <a:pt x="619" y="1040"/>
                  </a:cubicBezTo>
                  <a:cubicBezTo>
                    <a:pt x="617" y="1041"/>
                    <a:pt x="616" y="1041"/>
                    <a:pt x="616" y="1041"/>
                  </a:cubicBezTo>
                  <a:cubicBezTo>
                    <a:pt x="615" y="1041"/>
                    <a:pt x="617" y="1042"/>
                    <a:pt x="618" y="1042"/>
                  </a:cubicBezTo>
                  <a:cubicBezTo>
                    <a:pt x="618" y="1042"/>
                    <a:pt x="619" y="1042"/>
                    <a:pt x="619" y="1042"/>
                  </a:cubicBezTo>
                  <a:cubicBezTo>
                    <a:pt x="620" y="1042"/>
                    <a:pt x="620" y="1042"/>
                    <a:pt x="621" y="1042"/>
                  </a:cubicBezTo>
                  <a:cubicBezTo>
                    <a:pt x="621" y="1042"/>
                    <a:pt x="622" y="1042"/>
                    <a:pt x="623" y="1042"/>
                  </a:cubicBezTo>
                  <a:cubicBezTo>
                    <a:pt x="626" y="1042"/>
                    <a:pt x="626" y="1041"/>
                    <a:pt x="627" y="1041"/>
                  </a:cubicBezTo>
                  <a:cubicBezTo>
                    <a:pt x="627" y="1041"/>
                    <a:pt x="628" y="1041"/>
                    <a:pt x="629" y="1041"/>
                  </a:cubicBezTo>
                  <a:cubicBezTo>
                    <a:pt x="629" y="1041"/>
                    <a:pt x="628" y="1040"/>
                    <a:pt x="628" y="1040"/>
                  </a:cubicBezTo>
                  <a:cubicBezTo>
                    <a:pt x="626" y="1040"/>
                    <a:pt x="625" y="1040"/>
                    <a:pt x="624" y="1040"/>
                  </a:cubicBezTo>
                  <a:cubicBezTo>
                    <a:pt x="623" y="1040"/>
                    <a:pt x="623" y="1040"/>
                    <a:pt x="625" y="1040"/>
                  </a:cubicBezTo>
                  <a:cubicBezTo>
                    <a:pt x="625" y="1040"/>
                    <a:pt x="626" y="1040"/>
                    <a:pt x="626" y="1040"/>
                  </a:cubicBezTo>
                  <a:cubicBezTo>
                    <a:pt x="626" y="1040"/>
                    <a:pt x="626" y="1040"/>
                    <a:pt x="626" y="1040"/>
                  </a:cubicBezTo>
                  <a:cubicBezTo>
                    <a:pt x="626" y="1040"/>
                    <a:pt x="627" y="1040"/>
                    <a:pt x="627" y="1040"/>
                  </a:cubicBezTo>
                  <a:cubicBezTo>
                    <a:pt x="627" y="1040"/>
                    <a:pt x="628" y="1040"/>
                    <a:pt x="628" y="1040"/>
                  </a:cubicBezTo>
                  <a:cubicBezTo>
                    <a:pt x="629" y="1040"/>
                    <a:pt x="629" y="1040"/>
                    <a:pt x="629" y="1040"/>
                  </a:cubicBezTo>
                  <a:cubicBezTo>
                    <a:pt x="629" y="1040"/>
                    <a:pt x="630" y="1040"/>
                    <a:pt x="630" y="1040"/>
                  </a:cubicBezTo>
                  <a:cubicBezTo>
                    <a:pt x="630" y="1040"/>
                    <a:pt x="630" y="1040"/>
                    <a:pt x="630" y="1040"/>
                  </a:cubicBezTo>
                  <a:cubicBezTo>
                    <a:pt x="630" y="1040"/>
                    <a:pt x="631" y="1040"/>
                    <a:pt x="631" y="1040"/>
                  </a:cubicBezTo>
                  <a:cubicBezTo>
                    <a:pt x="631" y="1040"/>
                    <a:pt x="631" y="1040"/>
                    <a:pt x="631" y="1040"/>
                  </a:cubicBezTo>
                  <a:cubicBezTo>
                    <a:pt x="633" y="1040"/>
                    <a:pt x="636" y="1040"/>
                    <a:pt x="636" y="1039"/>
                  </a:cubicBezTo>
                  <a:cubicBezTo>
                    <a:pt x="635" y="1039"/>
                    <a:pt x="634" y="1040"/>
                    <a:pt x="633" y="1040"/>
                  </a:cubicBezTo>
                  <a:cubicBezTo>
                    <a:pt x="633" y="1039"/>
                    <a:pt x="633" y="1039"/>
                    <a:pt x="633" y="1039"/>
                  </a:cubicBezTo>
                  <a:cubicBezTo>
                    <a:pt x="631" y="1039"/>
                    <a:pt x="631" y="1039"/>
                    <a:pt x="631" y="1039"/>
                  </a:cubicBezTo>
                  <a:cubicBezTo>
                    <a:pt x="631" y="1040"/>
                    <a:pt x="631" y="1040"/>
                    <a:pt x="631" y="1040"/>
                  </a:cubicBezTo>
                  <a:cubicBezTo>
                    <a:pt x="631" y="1040"/>
                    <a:pt x="631" y="1040"/>
                    <a:pt x="631" y="1040"/>
                  </a:cubicBezTo>
                  <a:cubicBezTo>
                    <a:pt x="630" y="1040"/>
                    <a:pt x="630" y="1040"/>
                    <a:pt x="630" y="1040"/>
                  </a:cubicBezTo>
                  <a:cubicBezTo>
                    <a:pt x="629" y="1039"/>
                    <a:pt x="627" y="1039"/>
                    <a:pt x="626" y="1039"/>
                  </a:cubicBezTo>
                  <a:cubicBezTo>
                    <a:pt x="626" y="1039"/>
                    <a:pt x="626" y="1039"/>
                    <a:pt x="625" y="1040"/>
                  </a:cubicBezTo>
                  <a:cubicBezTo>
                    <a:pt x="625" y="1039"/>
                    <a:pt x="626" y="1039"/>
                    <a:pt x="627" y="1039"/>
                  </a:cubicBezTo>
                  <a:cubicBezTo>
                    <a:pt x="627" y="1039"/>
                    <a:pt x="627" y="1039"/>
                    <a:pt x="627" y="1039"/>
                  </a:cubicBezTo>
                  <a:cubicBezTo>
                    <a:pt x="631" y="1039"/>
                    <a:pt x="632" y="1039"/>
                    <a:pt x="632" y="1039"/>
                  </a:cubicBezTo>
                  <a:cubicBezTo>
                    <a:pt x="632" y="1039"/>
                    <a:pt x="632" y="1039"/>
                    <a:pt x="632" y="1039"/>
                  </a:cubicBezTo>
                  <a:cubicBezTo>
                    <a:pt x="632" y="1038"/>
                    <a:pt x="632" y="1038"/>
                    <a:pt x="632" y="1038"/>
                  </a:cubicBezTo>
                  <a:cubicBezTo>
                    <a:pt x="634" y="1039"/>
                    <a:pt x="639" y="1038"/>
                    <a:pt x="643" y="1038"/>
                  </a:cubicBezTo>
                  <a:cubicBezTo>
                    <a:pt x="642" y="1038"/>
                    <a:pt x="641" y="1038"/>
                    <a:pt x="641" y="1038"/>
                  </a:cubicBezTo>
                  <a:cubicBezTo>
                    <a:pt x="641" y="1038"/>
                    <a:pt x="641" y="1038"/>
                    <a:pt x="641" y="1038"/>
                  </a:cubicBezTo>
                  <a:cubicBezTo>
                    <a:pt x="642" y="1038"/>
                    <a:pt x="642" y="1038"/>
                    <a:pt x="642" y="1038"/>
                  </a:cubicBezTo>
                  <a:cubicBezTo>
                    <a:pt x="643" y="1038"/>
                    <a:pt x="643" y="1038"/>
                    <a:pt x="643" y="1038"/>
                  </a:cubicBezTo>
                  <a:cubicBezTo>
                    <a:pt x="643" y="1038"/>
                    <a:pt x="642" y="1037"/>
                    <a:pt x="642" y="1037"/>
                  </a:cubicBezTo>
                  <a:cubicBezTo>
                    <a:pt x="642" y="1037"/>
                    <a:pt x="641" y="1037"/>
                    <a:pt x="641" y="1037"/>
                  </a:cubicBezTo>
                  <a:cubicBezTo>
                    <a:pt x="634" y="1036"/>
                    <a:pt x="629" y="1037"/>
                    <a:pt x="628" y="1038"/>
                  </a:cubicBezTo>
                  <a:cubicBezTo>
                    <a:pt x="628" y="1038"/>
                    <a:pt x="628" y="1038"/>
                    <a:pt x="628" y="1038"/>
                  </a:cubicBezTo>
                  <a:cubicBezTo>
                    <a:pt x="626" y="1038"/>
                    <a:pt x="624" y="1038"/>
                    <a:pt x="625" y="1038"/>
                  </a:cubicBezTo>
                  <a:cubicBezTo>
                    <a:pt x="626" y="1038"/>
                    <a:pt x="626" y="1038"/>
                    <a:pt x="627" y="1038"/>
                  </a:cubicBezTo>
                  <a:cubicBezTo>
                    <a:pt x="627" y="1038"/>
                    <a:pt x="626" y="1039"/>
                    <a:pt x="625" y="1039"/>
                  </a:cubicBezTo>
                  <a:cubicBezTo>
                    <a:pt x="624" y="1039"/>
                    <a:pt x="623" y="1039"/>
                    <a:pt x="623" y="1039"/>
                  </a:cubicBezTo>
                  <a:cubicBezTo>
                    <a:pt x="623" y="1039"/>
                    <a:pt x="623" y="1038"/>
                    <a:pt x="623" y="1038"/>
                  </a:cubicBezTo>
                  <a:cubicBezTo>
                    <a:pt x="622" y="1038"/>
                    <a:pt x="622" y="1038"/>
                    <a:pt x="621" y="1038"/>
                  </a:cubicBezTo>
                  <a:cubicBezTo>
                    <a:pt x="621" y="1038"/>
                    <a:pt x="621" y="1038"/>
                    <a:pt x="620" y="1038"/>
                  </a:cubicBezTo>
                  <a:cubicBezTo>
                    <a:pt x="620" y="1039"/>
                    <a:pt x="620" y="1039"/>
                    <a:pt x="619" y="1039"/>
                  </a:cubicBezTo>
                  <a:cubicBezTo>
                    <a:pt x="619" y="1039"/>
                    <a:pt x="619" y="1039"/>
                    <a:pt x="618" y="1039"/>
                  </a:cubicBezTo>
                  <a:cubicBezTo>
                    <a:pt x="618" y="1039"/>
                    <a:pt x="616" y="1039"/>
                    <a:pt x="615" y="1038"/>
                  </a:cubicBezTo>
                  <a:cubicBezTo>
                    <a:pt x="614" y="1039"/>
                    <a:pt x="613" y="1039"/>
                    <a:pt x="613" y="1039"/>
                  </a:cubicBezTo>
                  <a:cubicBezTo>
                    <a:pt x="615" y="1039"/>
                    <a:pt x="615" y="1039"/>
                    <a:pt x="616" y="1039"/>
                  </a:cubicBezTo>
                  <a:cubicBezTo>
                    <a:pt x="616" y="1039"/>
                    <a:pt x="617" y="1039"/>
                    <a:pt x="618" y="1039"/>
                  </a:cubicBezTo>
                  <a:cubicBezTo>
                    <a:pt x="618" y="1039"/>
                    <a:pt x="618" y="1039"/>
                    <a:pt x="618" y="1039"/>
                  </a:cubicBezTo>
                  <a:cubicBezTo>
                    <a:pt x="618" y="1039"/>
                    <a:pt x="618" y="1039"/>
                    <a:pt x="618" y="1039"/>
                  </a:cubicBezTo>
                  <a:cubicBezTo>
                    <a:pt x="617" y="1039"/>
                    <a:pt x="619" y="1040"/>
                    <a:pt x="622" y="1040"/>
                  </a:cubicBezTo>
                  <a:cubicBezTo>
                    <a:pt x="617" y="1040"/>
                    <a:pt x="612" y="1040"/>
                    <a:pt x="609" y="1040"/>
                  </a:cubicBezTo>
                  <a:cubicBezTo>
                    <a:pt x="609" y="1041"/>
                    <a:pt x="612" y="1041"/>
                    <a:pt x="614" y="1041"/>
                  </a:cubicBezTo>
                  <a:close/>
                  <a:moveTo>
                    <a:pt x="629" y="1038"/>
                  </a:moveTo>
                  <a:cubicBezTo>
                    <a:pt x="629" y="1038"/>
                    <a:pt x="630" y="1038"/>
                    <a:pt x="631" y="1038"/>
                  </a:cubicBezTo>
                  <a:cubicBezTo>
                    <a:pt x="631" y="1038"/>
                    <a:pt x="631" y="1038"/>
                    <a:pt x="631" y="1038"/>
                  </a:cubicBezTo>
                  <a:cubicBezTo>
                    <a:pt x="630" y="1038"/>
                    <a:pt x="630" y="1039"/>
                    <a:pt x="630" y="1039"/>
                  </a:cubicBezTo>
                  <a:cubicBezTo>
                    <a:pt x="629" y="1039"/>
                    <a:pt x="628" y="1039"/>
                    <a:pt x="627" y="1039"/>
                  </a:cubicBezTo>
                  <a:cubicBezTo>
                    <a:pt x="627" y="1039"/>
                    <a:pt x="627" y="1039"/>
                    <a:pt x="626" y="1039"/>
                  </a:cubicBezTo>
                  <a:cubicBezTo>
                    <a:pt x="628" y="1039"/>
                    <a:pt x="629" y="1039"/>
                    <a:pt x="629" y="1038"/>
                  </a:cubicBezTo>
                  <a:close/>
                  <a:moveTo>
                    <a:pt x="618" y="1039"/>
                  </a:moveTo>
                  <a:cubicBezTo>
                    <a:pt x="618" y="1039"/>
                    <a:pt x="618" y="1039"/>
                    <a:pt x="618" y="1039"/>
                  </a:cubicBezTo>
                  <a:cubicBezTo>
                    <a:pt x="618" y="1039"/>
                    <a:pt x="618" y="1039"/>
                    <a:pt x="618" y="1039"/>
                  </a:cubicBezTo>
                  <a:cubicBezTo>
                    <a:pt x="618" y="1039"/>
                    <a:pt x="618" y="1039"/>
                    <a:pt x="618" y="1039"/>
                  </a:cubicBezTo>
                  <a:close/>
                  <a:moveTo>
                    <a:pt x="624" y="1040"/>
                  </a:moveTo>
                  <a:cubicBezTo>
                    <a:pt x="623" y="1040"/>
                    <a:pt x="623" y="1040"/>
                    <a:pt x="622" y="1040"/>
                  </a:cubicBezTo>
                  <a:cubicBezTo>
                    <a:pt x="622" y="1040"/>
                    <a:pt x="623" y="1040"/>
                    <a:pt x="624" y="1040"/>
                  </a:cubicBezTo>
                  <a:close/>
                  <a:moveTo>
                    <a:pt x="1115" y="867"/>
                  </a:moveTo>
                  <a:cubicBezTo>
                    <a:pt x="1115" y="866"/>
                    <a:pt x="1114" y="867"/>
                    <a:pt x="1114" y="868"/>
                  </a:cubicBezTo>
                  <a:cubicBezTo>
                    <a:pt x="1115" y="867"/>
                    <a:pt x="1115" y="868"/>
                    <a:pt x="1115" y="867"/>
                  </a:cubicBezTo>
                  <a:close/>
                  <a:moveTo>
                    <a:pt x="1115" y="862"/>
                  </a:moveTo>
                  <a:cubicBezTo>
                    <a:pt x="1114" y="863"/>
                    <a:pt x="1116" y="863"/>
                    <a:pt x="1115" y="862"/>
                  </a:cubicBezTo>
                  <a:close/>
                  <a:moveTo>
                    <a:pt x="692" y="1036"/>
                  </a:moveTo>
                  <a:cubicBezTo>
                    <a:pt x="692" y="1036"/>
                    <a:pt x="691" y="1036"/>
                    <a:pt x="690" y="1036"/>
                  </a:cubicBezTo>
                  <a:cubicBezTo>
                    <a:pt x="690" y="1036"/>
                    <a:pt x="690" y="1036"/>
                    <a:pt x="689" y="1036"/>
                  </a:cubicBezTo>
                  <a:cubicBezTo>
                    <a:pt x="690" y="1036"/>
                    <a:pt x="691" y="1037"/>
                    <a:pt x="692" y="1037"/>
                  </a:cubicBezTo>
                  <a:cubicBezTo>
                    <a:pt x="692" y="1037"/>
                    <a:pt x="692" y="1036"/>
                    <a:pt x="692" y="1036"/>
                  </a:cubicBezTo>
                  <a:close/>
                  <a:moveTo>
                    <a:pt x="1110" y="874"/>
                  </a:moveTo>
                  <a:cubicBezTo>
                    <a:pt x="1110" y="874"/>
                    <a:pt x="1110" y="874"/>
                    <a:pt x="1110" y="874"/>
                  </a:cubicBezTo>
                  <a:cubicBezTo>
                    <a:pt x="1110" y="874"/>
                    <a:pt x="1110" y="874"/>
                    <a:pt x="1110" y="874"/>
                  </a:cubicBezTo>
                  <a:cubicBezTo>
                    <a:pt x="1110" y="874"/>
                    <a:pt x="1110" y="874"/>
                    <a:pt x="1110" y="875"/>
                  </a:cubicBezTo>
                  <a:cubicBezTo>
                    <a:pt x="1110" y="874"/>
                    <a:pt x="1110" y="874"/>
                    <a:pt x="1110" y="874"/>
                  </a:cubicBezTo>
                  <a:close/>
                  <a:moveTo>
                    <a:pt x="1113" y="869"/>
                  </a:moveTo>
                  <a:cubicBezTo>
                    <a:pt x="1113" y="869"/>
                    <a:pt x="1114" y="869"/>
                    <a:pt x="1114" y="869"/>
                  </a:cubicBezTo>
                  <a:cubicBezTo>
                    <a:pt x="1114" y="869"/>
                    <a:pt x="1114" y="869"/>
                    <a:pt x="1114" y="869"/>
                  </a:cubicBezTo>
                  <a:cubicBezTo>
                    <a:pt x="1113" y="869"/>
                    <a:pt x="1113" y="869"/>
                    <a:pt x="1113" y="869"/>
                  </a:cubicBezTo>
                  <a:cubicBezTo>
                    <a:pt x="1113" y="869"/>
                    <a:pt x="1113" y="869"/>
                    <a:pt x="1113" y="869"/>
                  </a:cubicBezTo>
                  <a:close/>
                  <a:moveTo>
                    <a:pt x="1115" y="874"/>
                  </a:moveTo>
                  <a:cubicBezTo>
                    <a:pt x="1115" y="875"/>
                    <a:pt x="1114" y="874"/>
                    <a:pt x="1114" y="875"/>
                  </a:cubicBezTo>
                  <a:cubicBezTo>
                    <a:pt x="1114" y="875"/>
                    <a:pt x="1113" y="875"/>
                    <a:pt x="1114" y="874"/>
                  </a:cubicBezTo>
                  <a:cubicBezTo>
                    <a:pt x="1113" y="874"/>
                    <a:pt x="1113" y="874"/>
                    <a:pt x="1113" y="875"/>
                  </a:cubicBezTo>
                  <a:cubicBezTo>
                    <a:pt x="1113" y="875"/>
                    <a:pt x="1112" y="875"/>
                    <a:pt x="1111" y="876"/>
                  </a:cubicBezTo>
                  <a:cubicBezTo>
                    <a:pt x="1112" y="877"/>
                    <a:pt x="1114" y="874"/>
                    <a:pt x="1114" y="876"/>
                  </a:cubicBezTo>
                  <a:cubicBezTo>
                    <a:pt x="1114" y="875"/>
                    <a:pt x="1115" y="875"/>
                    <a:pt x="1116" y="874"/>
                  </a:cubicBezTo>
                  <a:cubicBezTo>
                    <a:pt x="1115" y="873"/>
                    <a:pt x="1115" y="874"/>
                    <a:pt x="1115" y="874"/>
                  </a:cubicBezTo>
                  <a:close/>
                  <a:moveTo>
                    <a:pt x="1116" y="893"/>
                  </a:moveTo>
                  <a:cubicBezTo>
                    <a:pt x="1117" y="893"/>
                    <a:pt x="1117" y="891"/>
                    <a:pt x="1116" y="890"/>
                  </a:cubicBezTo>
                  <a:cubicBezTo>
                    <a:pt x="1115" y="889"/>
                    <a:pt x="1115" y="890"/>
                    <a:pt x="1114" y="889"/>
                  </a:cubicBezTo>
                  <a:cubicBezTo>
                    <a:pt x="1114" y="889"/>
                    <a:pt x="1114" y="889"/>
                    <a:pt x="1114" y="889"/>
                  </a:cubicBezTo>
                  <a:cubicBezTo>
                    <a:pt x="1113" y="889"/>
                    <a:pt x="1113" y="889"/>
                    <a:pt x="1112" y="890"/>
                  </a:cubicBezTo>
                  <a:cubicBezTo>
                    <a:pt x="1112" y="890"/>
                    <a:pt x="1112" y="889"/>
                    <a:pt x="1112" y="889"/>
                  </a:cubicBezTo>
                  <a:cubicBezTo>
                    <a:pt x="1112" y="889"/>
                    <a:pt x="1112" y="889"/>
                    <a:pt x="1113" y="889"/>
                  </a:cubicBezTo>
                  <a:cubicBezTo>
                    <a:pt x="1112" y="890"/>
                    <a:pt x="1112" y="890"/>
                    <a:pt x="1112" y="890"/>
                  </a:cubicBezTo>
                  <a:cubicBezTo>
                    <a:pt x="1112" y="890"/>
                    <a:pt x="1112" y="890"/>
                    <a:pt x="1112" y="890"/>
                  </a:cubicBezTo>
                  <a:cubicBezTo>
                    <a:pt x="1113" y="892"/>
                    <a:pt x="1115" y="893"/>
                    <a:pt x="1116" y="893"/>
                  </a:cubicBezTo>
                  <a:close/>
                  <a:moveTo>
                    <a:pt x="1114" y="890"/>
                  </a:moveTo>
                  <a:cubicBezTo>
                    <a:pt x="1115" y="890"/>
                    <a:pt x="1116" y="891"/>
                    <a:pt x="1115" y="891"/>
                  </a:cubicBezTo>
                  <a:cubicBezTo>
                    <a:pt x="1114" y="892"/>
                    <a:pt x="1114" y="891"/>
                    <a:pt x="1113" y="891"/>
                  </a:cubicBezTo>
                  <a:cubicBezTo>
                    <a:pt x="1113" y="891"/>
                    <a:pt x="1115" y="891"/>
                    <a:pt x="1114" y="890"/>
                  </a:cubicBezTo>
                  <a:close/>
                  <a:moveTo>
                    <a:pt x="595" y="1042"/>
                  </a:moveTo>
                  <a:cubicBezTo>
                    <a:pt x="594" y="1042"/>
                    <a:pt x="599" y="1042"/>
                    <a:pt x="595" y="1042"/>
                  </a:cubicBezTo>
                  <a:close/>
                  <a:moveTo>
                    <a:pt x="1114" y="871"/>
                  </a:moveTo>
                  <a:cubicBezTo>
                    <a:pt x="1114" y="871"/>
                    <a:pt x="1114" y="871"/>
                    <a:pt x="1114" y="871"/>
                  </a:cubicBezTo>
                  <a:cubicBezTo>
                    <a:pt x="1114" y="870"/>
                    <a:pt x="1114" y="871"/>
                    <a:pt x="1114" y="871"/>
                  </a:cubicBezTo>
                  <a:close/>
                  <a:moveTo>
                    <a:pt x="1114" y="862"/>
                  </a:moveTo>
                  <a:cubicBezTo>
                    <a:pt x="1113" y="862"/>
                    <a:pt x="1113" y="863"/>
                    <a:pt x="1114" y="863"/>
                  </a:cubicBezTo>
                  <a:cubicBezTo>
                    <a:pt x="1114" y="862"/>
                    <a:pt x="1114" y="862"/>
                    <a:pt x="1114" y="862"/>
                  </a:cubicBezTo>
                  <a:close/>
                  <a:moveTo>
                    <a:pt x="1105" y="862"/>
                  </a:moveTo>
                  <a:cubicBezTo>
                    <a:pt x="1106" y="861"/>
                    <a:pt x="1107" y="862"/>
                    <a:pt x="1107" y="861"/>
                  </a:cubicBezTo>
                  <a:cubicBezTo>
                    <a:pt x="1106" y="860"/>
                    <a:pt x="1105" y="861"/>
                    <a:pt x="1105" y="862"/>
                  </a:cubicBezTo>
                  <a:close/>
                  <a:moveTo>
                    <a:pt x="573" y="1045"/>
                  </a:moveTo>
                  <a:cubicBezTo>
                    <a:pt x="573" y="1045"/>
                    <a:pt x="573" y="1045"/>
                    <a:pt x="573" y="1045"/>
                  </a:cubicBezTo>
                  <a:cubicBezTo>
                    <a:pt x="573" y="1045"/>
                    <a:pt x="573" y="1045"/>
                    <a:pt x="573" y="1045"/>
                  </a:cubicBezTo>
                  <a:cubicBezTo>
                    <a:pt x="573" y="1045"/>
                    <a:pt x="573" y="1045"/>
                    <a:pt x="573" y="1045"/>
                  </a:cubicBezTo>
                  <a:close/>
                  <a:moveTo>
                    <a:pt x="1111" y="879"/>
                  </a:moveTo>
                  <a:cubicBezTo>
                    <a:pt x="1111" y="878"/>
                    <a:pt x="1112" y="878"/>
                    <a:pt x="1113" y="878"/>
                  </a:cubicBezTo>
                  <a:cubicBezTo>
                    <a:pt x="1113" y="877"/>
                    <a:pt x="1113" y="877"/>
                    <a:pt x="1112" y="876"/>
                  </a:cubicBezTo>
                  <a:cubicBezTo>
                    <a:pt x="1112" y="877"/>
                    <a:pt x="1110" y="877"/>
                    <a:pt x="1110" y="878"/>
                  </a:cubicBezTo>
                  <a:cubicBezTo>
                    <a:pt x="1111" y="878"/>
                    <a:pt x="1111" y="878"/>
                    <a:pt x="1111" y="879"/>
                  </a:cubicBezTo>
                  <a:close/>
                  <a:moveTo>
                    <a:pt x="1108" y="856"/>
                  </a:moveTo>
                  <a:cubicBezTo>
                    <a:pt x="1107" y="856"/>
                    <a:pt x="1107" y="856"/>
                    <a:pt x="1107" y="857"/>
                  </a:cubicBezTo>
                  <a:cubicBezTo>
                    <a:pt x="1107" y="857"/>
                    <a:pt x="1108" y="856"/>
                    <a:pt x="1108" y="856"/>
                  </a:cubicBezTo>
                  <a:close/>
                  <a:moveTo>
                    <a:pt x="551" y="1044"/>
                  </a:moveTo>
                  <a:cubicBezTo>
                    <a:pt x="551" y="1044"/>
                    <a:pt x="551" y="1044"/>
                    <a:pt x="551" y="1044"/>
                  </a:cubicBezTo>
                  <a:cubicBezTo>
                    <a:pt x="552" y="1044"/>
                    <a:pt x="554" y="1045"/>
                    <a:pt x="555" y="1045"/>
                  </a:cubicBezTo>
                  <a:cubicBezTo>
                    <a:pt x="558" y="1045"/>
                    <a:pt x="558" y="1044"/>
                    <a:pt x="556" y="1044"/>
                  </a:cubicBezTo>
                  <a:cubicBezTo>
                    <a:pt x="556" y="1044"/>
                    <a:pt x="556" y="1044"/>
                    <a:pt x="556" y="1044"/>
                  </a:cubicBezTo>
                  <a:cubicBezTo>
                    <a:pt x="555" y="1044"/>
                    <a:pt x="552" y="1044"/>
                    <a:pt x="551" y="1044"/>
                  </a:cubicBezTo>
                  <a:close/>
                  <a:moveTo>
                    <a:pt x="557" y="1043"/>
                  </a:moveTo>
                  <a:cubicBezTo>
                    <a:pt x="560" y="1043"/>
                    <a:pt x="561" y="1043"/>
                    <a:pt x="562" y="1042"/>
                  </a:cubicBezTo>
                  <a:cubicBezTo>
                    <a:pt x="561" y="1042"/>
                    <a:pt x="561" y="1042"/>
                    <a:pt x="560" y="1042"/>
                  </a:cubicBezTo>
                  <a:cubicBezTo>
                    <a:pt x="560" y="1042"/>
                    <a:pt x="560" y="1042"/>
                    <a:pt x="560" y="1042"/>
                  </a:cubicBezTo>
                  <a:cubicBezTo>
                    <a:pt x="559" y="1042"/>
                    <a:pt x="559" y="1042"/>
                    <a:pt x="558" y="1042"/>
                  </a:cubicBezTo>
                  <a:cubicBezTo>
                    <a:pt x="558" y="1042"/>
                    <a:pt x="557" y="1042"/>
                    <a:pt x="557" y="1042"/>
                  </a:cubicBezTo>
                  <a:cubicBezTo>
                    <a:pt x="558" y="1042"/>
                    <a:pt x="558" y="1042"/>
                    <a:pt x="559" y="1042"/>
                  </a:cubicBezTo>
                  <a:cubicBezTo>
                    <a:pt x="557" y="1043"/>
                    <a:pt x="556" y="1043"/>
                    <a:pt x="557" y="1043"/>
                  </a:cubicBezTo>
                  <a:close/>
                  <a:moveTo>
                    <a:pt x="588" y="1042"/>
                  </a:moveTo>
                  <a:cubicBezTo>
                    <a:pt x="588" y="1042"/>
                    <a:pt x="587" y="1042"/>
                    <a:pt x="586" y="1042"/>
                  </a:cubicBezTo>
                  <a:cubicBezTo>
                    <a:pt x="586" y="1042"/>
                    <a:pt x="586" y="1042"/>
                    <a:pt x="586" y="1042"/>
                  </a:cubicBezTo>
                  <a:cubicBezTo>
                    <a:pt x="586" y="1042"/>
                    <a:pt x="586" y="1042"/>
                    <a:pt x="586" y="1042"/>
                  </a:cubicBezTo>
                  <a:cubicBezTo>
                    <a:pt x="586" y="1042"/>
                    <a:pt x="584" y="1042"/>
                    <a:pt x="583" y="1042"/>
                  </a:cubicBezTo>
                  <a:cubicBezTo>
                    <a:pt x="582" y="1042"/>
                    <a:pt x="581" y="1042"/>
                    <a:pt x="581" y="1043"/>
                  </a:cubicBezTo>
                  <a:cubicBezTo>
                    <a:pt x="582" y="1043"/>
                    <a:pt x="583" y="1043"/>
                    <a:pt x="584" y="1043"/>
                  </a:cubicBezTo>
                  <a:cubicBezTo>
                    <a:pt x="583" y="1043"/>
                    <a:pt x="585" y="1043"/>
                    <a:pt x="586" y="1043"/>
                  </a:cubicBezTo>
                  <a:cubicBezTo>
                    <a:pt x="584" y="1043"/>
                    <a:pt x="586" y="1043"/>
                    <a:pt x="589" y="1044"/>
                  </a:cubicBezTo>
                  <a:cubicBezTo>
                    <a:pt x="590" y="1043"/>
                    <a:pt x="591" y="1044"/>
                    <a:pt x="592" y="1043"/>
                  </a:cubicBezTo>
                  <a:cubicBezTo>
                    <a:pt x="590" y="1043"/>
                    <a:pt x="599" y="1043"/>
                    <a:pt x="594" y="1043"/>
                  </a:cubicBezTo>
                  <a:cubicBezTo>
                    <a:pt x="596" y="1042"/>
                    <a:pt x="596" y="1042"/>
                    <a:pt x="597" y="1042"/>
                  </a:cubicBezTo>
                  <a:cubicBezTo>
                    <a:pt x="598" y="1042"/>
                    <a:pt x="599" y="1042"/>
                    <a:pt x="599" y="1042"/>
                  </a:cubicBezTo>
                  <a:cubicBezTo>
                    <a:pt x="599" y="1042"/>
                    <a:pt x="599" y="1042"/>
                    <a:pt x="599" y="1042"/>
                  </a:cubicBezTo>
                  <a:cubicBezTo>
                    <a:pt x="600" y="1042"/>
                    <a:pt x="601" y="1042"/>
                    <a:pt x="602" y="1042"/>
                  </a:cubicBezTo>
                  <a:cubicBezTo>
                    <a:pt x="603" y="1042"/>
                    <a:pt x="604" y="1042"/>
                    <a:pt x="605" y="1041"/>
                  </a:cubicBezTo>
                  <a:cubicBezTo>
                    <a:pt x="605" y="1041"/>
                    <a:pt x="605" y="1041"/>
                    <a:pt x="605" y="1041"/>
                  </a:cubicBezTo>
                  <a:cubicBezTo>
                    <a:pt x="605" y="1041"/>
                    <a:pt x="605" y="1041"/>
                    <a:pt x="605" y="1041"/>
                  </a:cubicBezTo>
                  <a:cubicBezTo>
                    <a:pt x="607" y="1041"/>
                    <a:pt x="608" y="1041"/>
                    <a:pt x="606" y="1041"/>
                  </a:cubicBezTo>
                  <a:cubicBezTo>
                    <a:pt x="603" y="1041"/>
                    <a:pt x="598" y="1041"/>
                    <a:pt x="598" y="1042"/>
                  </a:cubicBezTo>
                  <a:cubicBezTo>
                    <a:pt x="598" y="1042"/>
                    <a:pt x="598" y="1042"/>
                    <a:pt x="598" y="1042"/>
                  </a:cubicBezTo>
                  <a:cubicBezTo>
                    <a:pt x="596" y="1042"/>
                    <a:pt x="595" y="1042"/>
                    <a:pt x="593" y="1042"/>
                  </a:cubicBezTo>
                  <a:cubicBezTo>
                    <a:pt x="591" y="1042"/>
                    <a:pt x="590" y="1042"/>
                    <a:pt x="588" y="1042"/>
                  </a:cubicBezTo>
                  <a:close/>
                  <a:moveTo>
                    <a:pt x="1108" y="869"/>
                  </a:moveTo>
                  <a:cubicBezTo>
                    <a:pt x="1108" y="869"/>
                    <a:pt x="1108" y="869"/>
                    <a:pt x="1108" y="869"/>
                  </a:cubicBezTo>
                  <a:cubicBezTo>
                    <a:pt x="1108" y="869"/>
                    <a:pt x="1108" y="869"/>
                    <a:pt x="1108" y="870"/>
                  </a:cubicBezTo>
                  <a:cubicBezTo>
                    <a:pt x="1108" y="870"/>
                    <a:pt x="1108" y="869"/>
                    <a:pt x="1109" y="869"/>
                  </a:cubicBezTo>
                  <a:cubicBezTo>
                    <a:pt x="1109" y="869"/>
                    <a:pt x="1108" y="869"/>
                    <a:pt x="1108" y="869"/>
                  </a:cubicBezTo>
                  <a:close/>
                  <a:moveTo>
                    <a:pt x="1107" y="867"/>
                  </a:moveTo>
                  <a:cubicBezTo>
                    <a:pt x="1107" y="867"/>
                    <a:pt x="1108" y="867"/>
                    <a:pt x="1108" y="866"/>
                  </a:cubicBezTo>
                  <a:cubicBezTo>
                    <a:pt x="1107" y="867"/>
                    <a:pt x="1106" y="867"/>
                    <a:pt x="1107" y="867"/>
                  </a:cubicBezTo>
                  <a:close/>
                  <a:moveTo>
                    <a:pt x="577" y="1043"/>
                  </a:moveTo>
                  <a:cubicBezTo>
                    <a:pt x="577" y="1043"/>
                    <a:pt x="576" y="1043"/>
                    <a:pt x="576" y="1043"/>
                  </a:cubicBezTo>
                  <a:cubicBezTo>
                    <a:pt x="575" y="1043"/>
                    <a:pt x="574" y="1043"/>
                    <a:pt x="573" y="1043"/>
                  </a:cubicBezTo>
                  <a:cubicBezTo>
                    <a:pt x="573" y="1044"/>
                    <a:pt x="573" y="1044"/>
                    <a:pt x="571" y="1044"/>
                  </a:cubicBezTo>
                  <a:cubicBezTo>
                    <a:pt x="571" y="1044"/>
                    <a:pt x="571" y="1044"/>
                    <a:pt x="571" y="1044"/>
                  </a:cubicBezTo>
                  <a:cubicBezTo>
                    <a:pt x="570" y="1044"/>
                    <a:pt x="573" y="1044"/>
                    <a:pt x="573" y="1045"/>
                  </a:cubicBezTo>
                  <a:cubicBezTo>
                    <a:pt x="573" y="1045"/>
                    <a:pt x="572" y="1045"/>
                    <a:pt x="572" y="1045"/>
                  </a:cubicBezTo>
                  <a:cubicBezTo>
                    <a:pt x="572" y="1045"/>
                    <a:pt x="572" y="1045"/>
                    <a:pt x="572" y="1045"/>
                  </a:cubicBezTo>
                  <a:cubicBezTo>
                    <a:pt x="572" y="1045"/>
                    <a:pt x="572" y="1045"/>
                    <a:pt x="572" y="1045"/>
                  </a:cubicBezTo>
                  <a:cubicBezTo>
                    <a:pt x="573" y="1045"/>
                    <a:pt x="573" y="1045"/>
                    <a:pt x="573" y="1045"/>
                  </a:cubicBezTo>
                  <a:cubicBezTo>
                    <a:pt x="574" y="1046"/>
                    <a:pt x="576" y="1046"/>
                    <a:pt x="576" y="1046"/>
                  </a:cubicBezTo>
                  <a:cubicBezTo>
                    <a:pt x="578" y="1046"/>
                    <a:pt x="579" y="1046"/>
                    <a:pt x="582" y="1046"/>
                  </a:cubicBezTo>
                  <a:cubicBezTo>
                    <a:pt x="582" y="1046"/>
                    <a:pt x="581" y="1046"/>
                    <a:pt x="583" y="1046"/>
                  </a:cubicBezTo>
                  <a:cubicBezTo>
                    <a:pt x="585" y="1046"/>
                    <a:pt x="585" y="1046"/>
                    <a:pt x="587" y="1046"/>
                  </a:cubicBezTo>
                  <a:cubicBezTo>
                    <a:pt x="588" y="1046"/>
                    <a:pt x="589" y="1045"/>
                    <a:pt x="589" y="1045"/>
                  </a:cubicBezTo>
                  <a:cubicBezTo>
                    <a:pt x="584" y="1045"/>
                    <a:pt x="582" y="1044"/>
                    <a:pt x="579" y="1044"/>
                  </a:cubicBezTo>
                  <a:cubicBezTo>
                    <a:pt x="580" y="1044"/>
                    <a:pt x="578" y="1044"/>
                    <a:pt x="577" y="1044"/>
                  </a:cubicBezTo>
                  <a:cubicBezTo>
                    <a:pt x="577" y="1044"/>
                    <a:pt x="577" y="1044"/>
                    <a:pt x="577" y="1044"/>
                  </a:cubicBezTo>
                  <a:cubicBezTo>
                    <a:pt x="577" y="1044"/>
                    <a:pt x="578" y="1044"/>
                    <a:pt x="578" y="1044"/>
                  </a:cubicBezTo>
                  <a:cubicBezTo>
                    <a:pt x="577" y="1043"/>
                    <a:pt x="579" y="1043"/>
                    <a:pt x="577" y="1043"/>
                  </a:cubicBezTo>
                  <a:close/>
                  <a:moveTo>
                    <a:pt x="585" y="1045"/>
                  </a:moveTo>
                  <a:cubicBezTo>
                    <a:pt x="585" y="1045"/>
                    <a:pt x="585" y="1045"/>
                    <a:pt x="585" y="1045"/>
                  </a:cubicBezTo>
                  <a:cubicBezTo>
                    <a:pt x="583" y="1045"/>
                    <a:pt x="583" y="1045"/>
                    <a:pt x="583" y="1045"/>
                  </a:cubicBezTo>
                  <a:cubicBezTo>
                    <a:pt x="583" y="1045"/>
                    <a:pt x="584" y="1045"/>
                    <a:pt x="585" y="1045"/>
                  </a:cubicBezTo>
                  <a:close/>
                  <a:moveTo>
                    <a:pt x="578" y="1045"/>
                  </a:moveTo>
                  <a:cubicBezTo>
                    <a:pt x="576" y="1045"/>
                    <a:pt x="575" y="1044"/>
                    <a:pt x="573" y="1044"/>
                  </a:cubicBezTo>
                  <a:cubicBezTo>
                    <a:pt x="574" y="1044"/>
                    <a:pt x="575" y="1044"/>
                    <a:pt x="576" y="1044"/>
                  </a:cubicBezTo>
                  <a:cubicBezTo>
                    <a:pt x="576" y="1044"/>
                    <a:pt x="579" y="1044"/>
                    <a:pt x="578" y="1045"/>
                  </a:cubicBezTo>
                  <a:close/>
                  <a:moveTo>
                    <a:pt x="1108" y="876"/>
                  </a:moveTo>
                  <a:cubicBezTo>
                    <a:pt x="1108" y="876"/>
                    <a:pt x="1108" y="876"/>
                    <a:pt x="1108" y="876"/>
                  </a:cubicBezTo>
                  <a:cubicBezTo>
                    <a:pt x="1108" y="876"/>
                    <a:pt x="1108" y="876"/>
                    <a:pt x="1108" y="876"/>
                  </a:cubicBezTo>
                  <a:cubicBezTo>
                    <a:pt x="1108" y="876"/>
                    <a:pt x="1108" y="876"/>
                    <a:pt x="1108" y="876"/>
                  </a:cubicBezTo>
                  <a:close/>
                  <a:moveTo>
                    <a:pt x="1109" y="878"/>
                  </a:moveTo>
                  <a:cubicBezTo>
                    <a:pt x="1109" y="878"/>
                    <a:pt x="1109" y="878"/>
                    <a:pt x="1110" y="878"/>
                  </a:cubicBezTo>
                  <a:cubicBezTo>
                    <a:pt x="1110" y="878"/>
                    <a:pt x="1110" y="878"/>
                    <a:pt x="1110" y="878"/>
                  </a:cubicBezTo>
                  <a:cubicBezTo>
                    <a:pt x="1110" y="877"/>
                    <a:pt x="1110" y="878"/>
                    <a:pt x="1109" y="878"/>
                  </a:cubicBezTo>
                  <a:close/>
                  <a:moveTo>
                    <a:pt x="660" y="1033"/>
                  </a:moveTo>
                  <a:cubicBezTo>
                    <a:pt x="660" y="1033"/>
                    <a:pt x="660" y="1033"/>
                    <a:pt x="660" y="1033"/>
                  </a:cubicBezTo>
                  <a:cubicBezTo>
                    <a:pt x="660" y="1033"/>
                    <a:pt x="660" y="1033"/>
                    <a:pt x="660" y="1033"/>
                  </a:cubicBezTo>
                  <a:cubicBezTo>
                    <a:pt x="660" y="1033"/>
                    <a:pt x="660" y="1033"/>
                    <a:pt x="660" y="1033"/>
                  </a:cubicBezTo>
                  <a:close/>
                  <a:moveTo>
                    <a:pt x="680" y="1033"/>
                  </a:moveTo>
                  <a:cubicBezTo>
                    <a:pt x="679" y="1033"/>
                    <a:pt x="680" y="1034"/>
                    <a:pt x="682" y="1034"/>
                  </a:cubicBezTo>
                  <a:cubicBezTo>
                    <a:pt x="682" y="1034"/>
                    <a:pt x="682" y="1034"/>
                    <a:pt x="683" y="1034"/>
                  </a:cubicBezTo>
                  <a:cubicBezTo>
                    <a:pt x="679" y="1035"/>
                    <a:pt x="684" y="1035"/>
                    <a:pt x="690" y="1035"/>
                  </a:cubicBezTo>
                  <a:cubicBezTo>
                    <a:pt x="691" y="1035"/>
                    <a:pt x="692" y="1035"/>
                    <a:pt x="694" y="1034"/>
                  </a:cubicBezTo>
                  <a:cubicBezTo>
                    <a:pt x="694" y="1034"/>
                    <a:pt x="695" y="1034"/>
                    <a:pt x="695" y="1034"/>
                  </a:cubicBezTo>
                  <a:cubicBezTo>
                    <a:pt x="695" y="1034"/>
                    <a:pt x="695" y="1034"/>
                    <a:pt x="695" y="1034"/>
                  </a:cubicBezTo>
                  <a:cubicBezTo>
                    <a:pt x="695" y="1034"/>
                    <a:pt x="695" y="1034"/>
                    <a:pt x="695" y="1034"/>
                  </a:cubicBezTo>
                  <a:cubicBezTo>
                    <a:pt x="695" y="1034"/>
                    <a:pt x="695" y="1034"/>
                    <a:pt x="695" y="1034"/>
                  </a:cubicBezTo>
                  <a:cubicBezTo>
                    <a:pt x="695" y="1034"/>
                    <a:pt x="695" y="1034"/>
                    <a:pt x="696" y="1034"/>
                  </a:cubicBezTo>
                  <a:cubicBezTo>
                    <a:pt x="698" y="1034"/>
                    <a:pt x="695" y="1034"/>
                    <a:pt x="694" y="1034"/>
                  </a:cubicBezTo>
                  <a:cubicBezTo>
                    <a:pt x="693" y="1034"/>
                    <a:pt x="693" y="1034"/>
                    <a:pt x="693" y="1034"/>
                  </a:cubicBezTo>
                  <a:cubicBezTo>
                    <a:pt x="693" y="1034"/>
                    <a:pt x="693" y="1034"/>
                    <a:pt x="693" y="1034"/>
                  </a:cubicBezTo>
                  <a:cubicBezTo>
                    <a:pt x="693" y="1034"/>
                    <a:pt x="694" y="1034"/>
                    <a:pt x="692" y="1034"/>
                  </a:cubicBezTo>
                  <a:cubicBezTo>
                    <a:pt x="692" y="1034"/>
                    <a:pt x="692" y="1034"/>
                    <a:pt x="692" y="1034"/>
                  </a:cubicBezTo>
                  <a:cubicBezTo>
                    <a:pt x="690" y="1034"/>
                    <a:pt x="689" y="1034"/>
                    <a:pt x="687" y="1034"/>
                  </a:cubicBezTo>
                  <a:cubicBezTo>
                    <a:pt x="686" y="1034"/>
                    <a:pt x="685" y="1034"/>
                    <a:pt x="684" y="1034"/>
                  </a:cubicBezTo>
                  <a:cubicBezTo>
                    <a:pt x="684" y="1034"/>
                    <a:pt x="684" y="1034"/>
                    <a:pt x="683" y="1034"/>
                  </a:cubicBezTo>
                  <a:cubicBezTo>
                    <a:pt x="684" y="1033"/>
                    <a:pt x="683" y="1033"/>
                    <a:pt x="680" y="1033"/>
                  </a:cubicBezTo>
                  <a:close/>
                  <a:moveTo>
                    <a:pt x="685" y="1032"/>
                  </a:moveTo>
                  <a:cubicBezTo>
                    <a:pt x="682" y="1032"/>
                    <a:pt x="683" y="1032"/>
                    <a:pt x="685" y="1032"/>
                  </a:cubicBezTo>
                  <a:close/>
                  <a:moveTo>
                    <a:pt x="661" y="1032"/>
                  </a:moveTo>
                  <a:cubicBezTo>
                    <a:pt x="661" y="1032"/>
                    <a:pt x="661" y="1032"/>
                    <a:pt x="662" y="1032"/>
                  </a:cubicBezTo>
                  <a:cubicBezTo>
                    <a:pt x="661" y="1032"/>
                    <a:pt x="661" y="1032"/>
                    <a:pt x="661" y="1032"/>
                  </a:cubicBezTo>
                  <a:close/>
                  <a:moveTo>
                    <a:pt x="665" y="1036"/>
                  </a:moveTo>
                  <a:cubicBezTo>
                    <a:pt x="665" y="1036"/>
                    <a:pt x="665" y="1036"/>
                    <a:pt x="665" y="1036"/>
                  </a:cubicBezTo>
                  <a:cubicBezTo>
                    <a:pt x="666" y="1036"/>
                    <a:pt x="665" y="1036"/>
                    <a:pt x="664" y="1036"/>
                  </a:cubicBezTo>
                  <a:cubicBezTo>
                    <a:pt x="664" y="1036"/>
                    <a:pt x="663" y="1036"/>
                    <a:pt x="662" y="1036"/>
                  </a:cubicBezTo>
                  <a:cubicBezTo>
                    <a:pt x="664" y="1036"/>
                    <a:pt x="664" y="1036"/>
                    <a:pt x="665" y="1036"/>
                  </a:cubicBezTo>
                  <a:cubicBezTo>
                    <a:pt x="664" y="1036"/>
                    <a:pt x="665" y="1036"/>
                    <a:pt x="665" y="1036"/>
                  </a:cubicBezTo>
                  <a:cubicBezTo>
                    <a:pt x="665" y="1036"/>
                    <a:pt x="665" y="1036"/>
                    <a:pt x="664" y="1037"/>
                  </a:cubicBezTo>
                  <a:cubicBezTo>
                    <a:pt x="664" y="1037"/>
                    <a:pt x="664" y="1037"/>
                    <a:pt x="665" y="1037"/>
                  </a:cubicBezTo>
                  <a:cubicBezTo>
                    <a:pt x="664" y="1037"/>
                    <a:pt x="663" y="1037"/>
                    <a:pt x="663" y="1037"/>
                  </a:cubicBezTo>
                  <a:cubicBezTo>
                    <a:pt x="663" y="1037"/>
                    <a:pt x="663" y="1038"/>
                    <a:pt x="662" y="1038"/>
                  </a:cubicBezTo>
                  <a:cubicBezTo>
                    <a:pt x="664" y="1038"/>
                    <a:pt x="665" y="1039"/>
                    <a:pt x="667" y="1039"/>
                  </a:cubicBezTo>
                  <a:cubicBezTo>
                    <a:pt x="666" y="1039"/>
                    <a:pt x="665" y="1039"/>
                    <a:pt x="664" y="1039"/>
                  </a:cubicBezTo>
                  <a:cubicBezTo>
                    <a:pt x="666" y="1039"/>
                    <a:pt x="667" y="1039"/>
                    <a:pt x="670" y="1039"/>
                  </a:cubicBezTo>
                  <a:cubicBezTo>
                    <a:pt x="670" y="1039"/>
                    <a:pt x="670" y="1039"/>
                    <a:pt x="670" y="1039"/>
                  </a:cubicBezTo>
                  <a:cubicBezTo>
                    <a:pt x="670" y="1039"/>
                    <a:pt x="671" y="1039"/>
                    <a:pt x="671" y="1039"/>
                  </a:cubicBezTo>
                  <a:cubicBezTo>
                    <a:pt x="672" y="1039"/>
                    <a:pt x="673" y="1039"/>
                    <a:pt x="675" y="1039"/>
                  </a:cubicBezTo>
                  <a:cubicBezTo>
                    <a:pt x="675" y="1039"/>
                    <a:pt x="675" y="1039"/>
                    <a:pt x="677" y="1039"/>
                  </a:cubicBezTo>
                  <a:cubicBezTo>
                    <a:pt x="677" y="1039"/>
                    <a:pt x="678" y="1039"/>
                    <a:pt x="678" y="1039"/>
                  </a:cubicBezTo>
                  <a:cubicBezTo>
                    <a:pt x="679" y="1039"/>
                    <a:pt x="680" y="1039"/>
                    <a:pt x="680" y="1039"/>
                  </a:cubicBezTo>
                  <a:cubicBezTo>
                    <a:pt x="682" y="1039"/>
                    <a:pt x="683" y="1038"/>
                    <a:pt x="683" y="1038"/>
                  </a:cubicBezTo>
                  <a:cubicBezTo>
                    <a:pt x="686" y="1038"/>
                    <a:pt x="686" y="1037"/>
                    <a:pt x="685" y="1037"/>
                  </a:cubicBezTo>
                  <a:cubicBezTo>
                    <a:pt x="686" y="1037"/>
                    <a:pt x="686" y="1037"/>
                    <a:pt x="686" y="1037"/>
                  </a:cubicBezTo>
                  <a:cubicBezTo>
                    <a:pt x="686" y="1037"/>
                    <a:pt x="685" y="1037"/>
                    <a:pt x="685" y="1037"/>
                  </a:cubicBezTo>
                  <a:cubicBezTo>
                    <a:pt x="685" y="1037"/>
                    <a:pt x="685" y="1037"/>
                    <a:pt x="685" y="1037"/>
                  </a:cubicBezTo>
                  <a:cubicBezTo>
                    <a:pt x="684" y="1037"/>
                    <a:pt x="683" y="1037"/>
                    <a:pt x="683" y="1037"/>
                  </a:cubicBezTo>
                  <a:cubicBezTo>
                    <a:pt x="683" y="1037"/>
                    <a:pt x="683" y="1037"/>
                    <a:pt x="683" y="1037"/>
                  </a:cubicBezTo>
                  <a:cubicBezTo>
                    <a:pt x="684" y="1036"/>
                    <a:pt x="684" y="1036"/>
                    <a:pt x="685" y="1036"/>
                  </a:cubicBezTo>
                  <a:cubicBezTo>
                    <a:pt x="684" y="1036"/>
                    <a:pt x="683" y="1036"/>
                    <a:pt x="682" y="1036"/>
                  </a:cubicBezTo>
                  <a:cubicBezTo>
                    <a:pt x="681" y="1036"/>
                    <a:pt x="681" y="1036"/>
                    <a:pt x="680" y="1036"/>
                  </a:cubicBezTo>
                  <a:cubicBezTo>
                    <a:pt x="681" y="1036"/>
                    <a:pt x="681" y="1036"/>
                    <a:pt x="682" y="1036"/>
                  </a:cubicBezTo>
                  <a:cubicBezTo>
                    <a:pt x="681" y="1036"/>
                    <a:pt x="681" y="1036"/>
                    <a:pt x="681" y="1036"/>
                  </a:cubicBezTo>
                  <a:cubicBezTo>
                    <a:pt x="680" y="1036"/>
                    <a:pt x="679" y="1036"/>
                    <a:pt x="678" y="1036"/>
                  </a:cubicBezTo>
                  <a:cubicBezTo>
                    <a:pt x="678" y="1036"/>
                    <a:pt x="678" y="1036"/>
                    <a:pt x="678" y="1036"/>
                  </a:cubicBezTo>
                  <a:cubicBezTo>
                    <a:pt x="674" y="1036"/>
                    <a:pt x="670" y="1036"/>
                    <a:pt x="665" y="1036"/>
                  </a:cubicBezTo>
                  <a:close/>
                  <a:moveTo>
                    <a:pt x="1111" y="874"/>
                  </a:moveTo>
                  <a:cubicBezTo>
                    <a:pt x="1111" y="874"/>
                    <a:pt x="1111" y="874"/>
                    <a:pt x="1111" y="874"/>
                  </a:cubicBezTo>
                  <a:cubicBezTo>
                    <a:pt x="1111" y="873"/>
                    <a:pt x="1111" y="873"/>
                    <a:pt x="1111" y="873"/>
                  </a:cubicBezTo>
                  <a:cubicBezTo>
                    <a:pt x="1111" y="873"/>
                    <a:pt x="1111" y="873"/>
                    <a:pt x="1111" y="873"/>
                  </a:cubicBezTo>
                  <a:cubicBezTo>
                    <a:pt x="1111" y="874"/>
                    <a:pt x="1111" y="874"/>
                    <a:pt x="1111" y="874"/>
                  </a:cubicBezTo>
                  <a:close/>
                  <a:moveTo>
                    <a:pt x="693" y="1038"/>
                  </a:moveTo>
                  <a:cubicBezTo>
                    <a:pt x="693" y="1038"/>
                    <a:pt x="694" y="1038"/>
                    <a:pt x="694" y="1038"/>
                  </a:cubicBezTo>
                  <a:cubicBezTo>
                    <a:pt x="694" y="1038"/>
                    <a:pt x="694" y="1038"/>
                    <a:pt x="693" y="1038"/>
                  </a:cubicBezTo>
                  <a:cubicBezTo>
                    <a:pt x="694" y="1038"/>
                    <a:pt x="695" y="1038"/>
                    <a:pt x="696" y="1038"/>
                  </a:cubicBezTo>
                  <a:cubicBezTo>
                    <a:pt x="693" y="1038"/>
                    <a:pt x="693" y="1037"/>
                    <a:pt x="690" y="1037"/>
                  </a:cubicBezTo>
                  <a:cubicBezTo>
                    <a:pt x="691" y="1038"/>
                    <a:pt x="691" y="1038"/>
                    <a:pt x="691" y="1038"/>
                  </a:cubicBezTo>
                  <a:cubicBezTo>
                    <a:pt x="691" y="1038"/>
                    <a:pt x="690" y="1038"/>
                    <a:pt x="690" y="1038"/>
                  </a:cubicBezTo>
                  <a:cubicBezTo>
                    <a:pt x="689" y="1038"/>
                    <a:pt x="692" y="1038"/>
                    <a:pt x="693" y="1038"/>
                  </a:cubicBezTo>
                  <a:close/>
                  <a:moveTo>
                    <a:pt x="688" y="1037"/>
                  </a:moveTo>
                  <a:cubicBezTo>
                    <a:pt x="688" y="1037"/>
                    <a:pt x="688" y="1037"/>
                    <a:pt x="688" y="1037"/>
                  </a:cubicBezTo>
                  <a:cubicBezTo>
                    <a:pt x="689" y="1037"/>
                    <a:pt x="689" y="1037"/>
                    <a:pt x="690" y="1037"/>
                  </a:cubicBezTo>
                  <a:cubicBezTo>
                    <a:pt x="690" y="1037"/>
                    <a:pt x="690" y="1037"/>
                    <a:pt x="689" y="1037"/>
                  </a:cubicBezTo>
                  <a:cubicBezTo>
                    <a:pt x="689" y="1037"/>
                    <a:pt x="688" y="1037"/>
                    <a:pt x="688" y="1037"/>
                  </a:cubicBezTo>
                  <a:close/>
                  <a:moveTo>
                    <a:pt x="688" y="1039"/>
                  </a:moveTo>
                  <a:cubicBezTo>
                    <a:pt x="689" y="1039"/>
                    <a:pt x="690" y="1039"/>
                    <a:pt x="691" y="1038"/>
                  </a:cubicBezTo>
                  <a:cubicBezTo>
                    <a:pt x="690" y="1038"/>
                    <a:pt x="690" y="1038"/>
                    <a:pt x="690" y="1038"/>
                  </a:cubicBezTo>
                  <a:cubicBezTo>
                    <a:pt x="690" y="1038"/>
                    <a:pt x="690" y="1038"/>
                    <a:pt x="690" y="1038"/>
                  </a:cubicBezTo>
                  <a:cubicBezTo>
                    <a:pt x="688" y="1038"/>
                    <a:pt x="687" y="1038"/>
                    <a:pt x="688" y="1039"/>
                  </a:cubicBezTo>
                  <a:cubicBezTo>
                    <a:pt x="687" y="1039"/>
                    <a:pt x="687" y="1039"/>
                    <a:pt x="687" y="1039"/>
                  </a:cubicBezTo>
                  <a:cubicBezTo>
                    <a:pt x="687" y="1039"/>
                    <a:pt x="688" y="1039"/>
                    <a:pt x="688" y="1039"/>
                  </a:cubicBezTo>
                  <a:close/>
                  <a:moveTo>
                    <a:pt x="699" y="1038"/>
                  </a:moveTo>
                  <a:cubicBezTo>
                    <a:pt x="701" y="1038"/>
                    <a:pt x="700" y="1037"/>
                    <a:pt x="701" y="1037"/>
                  </a:cubicBezTo>
                  <a:cubicBezTo>
                    <a:pt x="699" y="1037"/>
                    <a:pt x="696" y="1037"/>
                    <a:pt x="699" y="1038"/>
                  </a:cubicBezTo>
                  <a:close/>
                  <a:moveTo>
                    <a:pt x="695" y="1039"/>
                  </a:moveTo>
                  <a:cubicBezTo>
                    <a:pt x="697" y="1039"/>
                    <a:pt x="700" y="1039"/>
                    <a:pt x="699" y="1038"/>
                  </a:cubicBezTo>
                  <a:cubicBezTo>
                    <a:pt x="699" y="1038"/>
                    <a:pt x="699" y="1038"/>
                    <a:pt x="697" y="1038"/>
                  </a:cubicBezTo>
                  <a:cubicBezTo>
                    <a:pt x="697" y="1038"/>
                    <a:pt x="697" y="1038"/>
                    <a:pt x="697" y="1038"/>
                  </a:cubicBezTo>
                  <a:cubicBezTo>
                    <a:pt x="695" y="1038"/>
                    <a:pt x="694" y="1039"/>
                    <a:pt x="695" y="1039"/>
                  </a:cubicBezTo>
                  <a:close/>
                  <a:moveTo>
                    <a:pt x="689" y="1033"/>
                  </a:moveTo>
                  <a:cubicBezTo>
                    <a:pt x="686" y="1033"/>
                    <a:pt x="684" y="1034"/>
                    <a:pt x="687" y="1034"/>
                  </a:cubicBezTo>
                  <a:cubicBezTo>
                    <a:pt x="689" y="1034"/>
                    <a:pt x="688" y="1034"/>
                    <a:pt x="689" y="1033"/>
                  </a:cubicBezTo>
                  <a:close/>
                  <a:moveTo>
                    <a:pt x="628" y="1035"/>
                  </a:moveTo>
                  <a:cubicBezTo>
                    <a:pt x="628" y="1035"/>
                    <a:pt x="628" y="1035"/>
                    <a:pt x="628" y="1035"/>
                  </a:cubicBezTo>
                  <a:cubicBezTo>
                    <a:pt x="628" y="1035"/>
                    <a:pt x="629" y="1035"/>
                    <a:pt x="629" y="1035"/>
                  </a:cubicBezTo>
                  <a:cubicBezTo>
                    <a:pt x="630" y="1035"/>
                    <a:pt x="629" y="1035"/>
                    <a:pt x="629" y="1035"/>
                  </a:cubicBezTo>
                  <a:cubicBezTo>
                    <a:pt x="629" y="1035"/>
                    <a:pt x="629" y="1035"/>
                    <a:pt x="629" y="1035"/>
                  </a:cubicBezTo>
                  <a:cubicBezTo>
                    <a:pt x="629" y="1035"/>
                    <a:pt x="630" y="1035"/>
                    <a:pt x="630" y="1035"/>
                  </a:cubicBezTo>
                  <a:cubicBezTo>
                    <a:pt x="632" y="1035"/>
                    <a:pt x="633" y="1035"/>
                    <a:pt x="636" y="1035"/>
                  </a:cubicBezTo>
                  <a:cubicBezTo>
                    <a:pt x="636" y="1035"/>
                    <a:pt x="636" y="1034"/>
                    <a:pt x="636" y="1034"/>
                  </a:cubicBezTo>
                  <a:cubicBezTo>
                    <a:pt x="637" y="1034"/>
                    <a:pt x="639" y="1034"/>
                    <a:pt x="640" y="1034"/>
                  </a:cubicBezTo>
                  <a:cubicBezTo>
                    <a:pt x="639" y="1034"/>
                    <a:pt x="638" y="1035"/>
                    <a:pt x="638" y="1035"/>
                  </a:cubicBezTo>
                  <a:cubicBezTo>
                    <a:pt x="634" y="1035"/>
                    <a:pt x="630" y="1035"/>
                    <a:pt x="629" y="1036"/>
                  </a:cubicBezTo>
                  <a:cubicBezTo>
                    <a:pt x="629" y="1036"/>
                    <a:pt x="629" y="1036"/>
                    <a:pt x="629" y="1036"/>
                  </a:cubicBezTo>
                  <a:cubicBezTo>
                    <a:pt x="629" y="1036"/>
                    <a:pt x="628" y="1036"/>
                    <a:pt x="628" y="1036"/>
                  </a:cubicBezTo>
                  <a:cubicBezTo>
                    <a:pt x="629" y="1036"/>
                    <a:pt x="629" y="1036"/>
                    <a:pt x="630" y="1036"/>
                  </a:cubicBezTo>
                  <a:cubicBezTo>
                    <a:pt x="631" y="1036"/>
                    <a:pt x="631" y="1036"/>
                    <a:pt x="631" y="1036"/>
                  </a:cubicBezTo>
                  <a:cubicBezTo>
                    <a:pt x="636" y="1036"/>
                    <a:pt x="643" y="1036"/>
                    <a:pt x="642" y="1035"/>
                  </a:cubicBezTo>
                  <a:cubicBezTo>
                    <a:pt x="643" y="1035"/>
                    <a:pt x="643" y="1035"/>
                    <a:pt x="644" y="1035"/>
                  </a:cubicBezTo>
                  <a:cubicBezTo>
                    <a:pt x="644" y="1035"/>
                    <a:pt x="644" y="1035"/>
                    <a:pt x="644" y="1035"/>
                  </a:cubicBezTo>
                  <a:cubicBezTo>
                    <a:pt x="644" y="1035"/>
                    <a:pt x="644" y="1035"/>
                    <a:pt x="645" y="1035"/>
                  </a:cubicBezTo>
                  <a:cubicBezTo>
                    <a:pt x="645" y="1035"/>
                    <a:pt x="644" y="1035"/>
                    <a:pt x="643" y="1035"/>
                  </a:cubicBezTo>
                  <a:cubicBezTo>
                    <a:pt x="645" y="1034"/>
                    <a:pt x="647" y="1034"/>
                    <a:pt x="649" y="1034"/>
                  </a:cubicBezTo>
                  <a:cubicBezTo>
                    <a:pt x="650" y="1034"/>
                    <a:pt x="651" y="1034"/>
                    <a:pt x="652" y="1034"/>
                  </a:cubicBezTo>
                  <a:cubicBezTo>
                    <a:pt x="652" y="1034"/>
                    <a:pt x="652" y="1034"/>
                    <a:pt x="652" y="1034"/>
                  </a:cubicBezTo>
                  <a:cubicBezTo>
                    <a:pt x="653" y="1034"/>
                    <a:pt x="653" y="1034"/>
                    <a:pt x="653" y="1034"/>
                  </a:cubicBezTo>
                  <a:cubicBezTo>
                    <a:pt x="653" y="1034"/>
                    <a:pt x="653" y="1034"/>
                    <a:pt x="653" y="1034"/>
                  </a:cubicBezTo>
                  <a:cubicBezTo>
                    <a:pt x="654" y="1034"/>
                    <a:pt x="654" y="1034"/>
                    <a:pt x="655" y="1034"/>
                  </a:cubicBezTo>
                  <a:cubicBezTo>
                    <a:pt x="655" y="1034"/>
                    <a:pt x="655" y="1034"/>
                    <a:pt x="655" y="1034"/>
                  </a:cubicBezTo>
                  <a:cubicBezTo>
                    <a:pt x="655" y="1034"/>
                    <a:pt x="655" y="1034"/>
                    <a:pt x="655" y="1034"/>
                  </a:cubicBezTo>
                  <a:cubicBezTo>
                    <a:pt x="656" y="1034"/>
                    <a:pt x="658" y="1034"/>
                    <a:pt x="658" y="1034"/>
                  </a:cubicBezTo>
                  <a:cubicBezTo>
                    <a:pt x="658" y="1034"/>
                    <a:pt x="657" y="1034"/>
                    <a:pt x="657" y="1034"/>
                  </a:cubicBezTo>
                  <a:cubicBezTo>
                    <a:pt x="656" y="1034"/>
                    <a:pt x="656" y="1034"/>
                    <a:pt x="656" y="1034"/>
                  </a:cubicBezTo>
                  <a:cubicBezTo>
                    <a:pt x="657" y="1034"/>
                    <a:pt x="657" y="1034"/>
                    <a:pt x="657" y="1034"/>
                  </a:cubicBezTo>
                  <a:cubicBezTo>
                    <a:pt x="657" y="1034"/>
                    <a:pt x="657" y="1034"/>
                    <a:pt x="657" y="1034"/>
                  </a:cubicBezTo>
                  <a:cubicBezTo>
                    <a:pt x="658" y="1034"/>
                    <a:pt x="659" y="1034"/>
                    <a:pt x="660" y="1034"/>
                  </a:cubicBezTo>
                  <a:cubicBezTo>
                    <a:pt x="660" y="1034"/>
                    <a:pt x="665" y="1034"/>
                    <a:pt x="669" y="1034"/>
                  </a:cubicBezTo>
                  <a:cubicBezTo>
                    <a:pt x="671" y="1034"/>
                    <a:pt x="674" y="1034"/>
                    <a:pt x="671" y="1033"/>
                  </a:cubicBezTo>
                  <a:cubicBezTo>
                    <a:pt x="667" y="1033"/>
                    <a:pt x="670" y="1034"/>
                    <a:pt x="667" y="1034"/>
                  </a:cubicBezTo>
                  <a:cubicBezTo>
                    <a:pt x="664" y="1034"/>
                    <a:pt x="664" y="1034"/>
                    <a:pt x="664" y="1033"/>
                  </a:cubicBezTo>
                  <a:cubicBezTo>
                    <a:pt x="664" y="1033"/>
                    <a:pt x="664" y="1033"/>
                    <a:pt x="664" y="1033"/>
                  </a:cubicBezTo>
                  <a:cubicBezTo>
                    <a:pt x="666" y="1033"/>
                    <a:pt x="668" y="1033"/>
                    <a:pt x="669" y="1033"/>
                  </a:cubicBezTo>
                  <a:cubicBezTo>
                    <a:pt x="670" y="1033"/>
                    <a:pt x="671" y="1033"/>
                    <a:pt x="672" y="1033"/>
                  </a:cubicBezTo>
                  <a:cubicBezTo>
                    <a:pt x="671" y="1033"/>
                    <a:pt x="674" y="1033"/>
                    <a:pt x="675" y="1033"/>
                  </a:cubicBezTo>
                  <a:cubicBezTo>
                    <a:pt x="674" y="1033"/>
                    <a:pt x="674" y="1033"/>
                    <a:pt x="674" y="1033"/>
                  </a:cubicBezTo>
                  <a:cubicBezTo>
                    <a:pt x="673" y="1033"/>
                    <a:pt x="673" y="1033"/>
                    <a:pt x="672" y="1033"/>
                  </a:cubicBezTo>
                  <a:cubicBezTo>
                    <a:pt x="674" y="1033"/>
                    <a:pt x="675" y="1033"/>
                    <a:pt x="675" y="1032"/>
                  </a:cubicBezTo>
                  <a:cubicBezTo>
                    <a:pt x="674" y="1032"/>
                    <a:pt x="673" y="1032"/>
                    <a:pt x="672" y="1032"/>
                  </a:cubicBezTo>
                  <a:cubicBezTo>
                    <a:pt x="672" y="1032"/>
                    <a:pt x="671" y="1032"/>
                    <a:pt x="671" y="1032"/>
                  </a:cubicBezTo>
                  <a:cubicBezTo>
                    <a:pt x="671" y="1032"/>
                    <a:pt x="671" y="1032"/>
                    <a:pt x="671" y="1032"/>
                  </a:cubicBezTo>
                  <a:cubicBezTo>
                    <a:pt x="670" y="1032"/>
                    <a:pt x="668" y="1032"/>
                    <a:pt x="667" y="1033"/>
                  </a:cubicBezTo>
                  <a:cubicBezTo>
                    <a:pt x="667" y="1032"/>
                    <a:pt x="667" y="1032"/>
                    <a:pt x="666" y="1032"/>
                  </a:cubicBezTo>
                  <a:cubicBezTo>
                    <a:pt x="665" y="1032"/>
                    <a:pt x="664" y="1032"/>
                    <a:pt x="663" y="1032"/>
                  </a:cubicBezTo>
                  <a:cubicBezTo>
                    <a:pt x="663" y="1032"/>
                    <a:pt x="663" y="1032"/>
                    <a:pt x="664" y="1032"/>
                  </a:cubicBezTo>
                  <a:cubicBezTo>
                    <a:pt x="663" y="1032"/>
                    <a:pt x="662" y="1033"/>
                    <a:pt x="662" y="1033"/>
                  </a:cubicBezTo>
                  <a:cubicBezTo>
                    <a:pt x="662" y="1033"/>
                    <a:pt x="662" y="1033"/>
                    <a:pt x="662" y="1033"/>
                  </a:cubicBezTo>
                  <a:cubicBezTo>
                    <a:pt x="661" y="1033"/>
                    <a:pt x="662" y="1033"/>
                    <a:pt x="661" y="1033"/>
                  </a:cubicBezTo>
                  <a:cubicBezTo>
                    <a:pt x="660" y="1033"/>
                    <a:pt x="658" y="1033"/>
                    <a:pt x="656" y="1033"/>
                  </a:cubicBezTo>
                  <a:cubicBezTo>
                    <a:pt x="656" y="1033"/>
                    <a:pt x="656" y="1033"/>
                    <a:pt x="656" y="1033"/>
                  </a:cubicBezTo>
                  <a:cubicBezTo>
                    <a:pt x="656" y="1033"/>
                    <a:pt x="656" y="1033"/>
                    <a:pt x="655" y="1033"/>
                  </a:cubicBezTo>
                  <a:cubicBezTo>
                    <a:pt x="653" y="1033"/>
                    <a:pt x="652" y="1033"/>
                    <a:pt x="651" y="1033"/>
                  </a:cubicBezTo>
                  <a:cubicBezTo>
                    <a:pt x="651" y="1033"/>
                    <a:pt x="652" y="1033"/>
                    <a:pt x="652" y="1033"/>
                  </a:cubicBezTo>
                  <a:cubicBezTo>
                    <a:pt x="652" y="1033"/>
                    <a:pt x="651" y="1033"/>
                    <a:pt x="651" y="1033"/>
                  </a:cubicBezTo>
                  <a:cubicBezTo>
                    <a:pt x="649" y="1034"/>
                    <a:pt x="650" y="1034"/>
                    <a:pt x="647" y="1034"/>
                  </a:cubicBezTo>
                  <a:cubicBezTo>
                    <a:pt x="647" y="1034"/>
                    <a:pt x="647" y="1034"/>
                    <a:pt x="646" y="1034"/>
                  </a:cubicBezTo>
                  <a:cubicBezTo>
                    <a:pt x="647" y="1034"/>
                    <a:pt x="647" y="1034"/>
                    <a:pt x="646" y="1034"/>
                  </a:cubicBezTo>
                  <a:cubicBezTo>
                    <a:pt x="647" y="1034"/>
                    <a:pt x="647" y="1034"/>
                    <a:pt x="647" y="1034"/>
                  </a:cubicBezTo>
                  <a:cubicBezTo>
                    <a:pt x="647" y="1033"/>
                    <a:pt x="646" y="1033"/>
                    <a:pt x="645" y="1033"/>
                  </a:cubicBezTo>
                  <a:cubicBezTo>
                    <a:pt x="645" y="1033"/>
                    <a:pt x="645" y="1033"/>
                    <a:pt x="645" y="1033"/>
                  </a:cubicBezTo>
                  <a:cubicBezTo>
                    <a:pt x="645" y="1033"/>
                    <a:pt x="645" y="1033"/>
                    <a:pt x="645" y="1033"/>
                  </a:cubicBezTo>
                  <a:cubicBezTo>
                    <a:pt x="645" y="1033"/>
                    <a:pt x="644" y="1033"/>
                    <a:pt x="644" y="1033"/>
                  </a:cubicBezTo>
                  <a:cubicBezTo>
                    <a:pt x="644" y="1033"/>
                    <a:pt x="644" y="1033"/>
                    <a:pt x="643" y="1033"/>
                  </a:cubicBezTo>
                  <a:cubicBezTo>
                    <a:pt x="643" y="1033"/>
                    <a:pt x="643" y="1033"/>
                    <a:pt x="643" y="1033"/>
                  </a:cubicBezTo>
                  <a:cubicBezTo>
                    <a:pt x="640" y="1034"/>
                    <a:pt x="638" y="1034"/>
                    <a:pt x="635" y="1034"/>
                  </a:cubicBezTo>
                  <a:cubicBezTo>
                    <a:pt x="635" y="1034"/>
                    <a:pt x="635" y="1034"/>
                    <a:pt x="634" y="1033"/>
                  </a:cubicBezTo>
                  <a:cubicBezTo>
                    <a:pt x="634" y="1033"/>
                    <a:pt x="633" y="1033"/>
                    <a:pt x="633" y="1033"/>
                  </a:cubicBezTo>
                  <a:cubicBezTo>
                    <a:pt x="633" y="1033"/>
                    <a:pt x="633" y="1033"/>
                    <a:pt x="632" y="1033"/>
                  </a:cubicBezTo>
                  <a:cubicBezTo>
                    <a:pt x="630" y="1033"/>
                    <a:pt x="630" y="1033"/>
                    <a:pt x="629" y="1033"/>
                  </a:cubicBezTo>
                  <a:cubicBezTo>
                    <a:pt x="628" y="1033"/>
                    <a:pt x="626" y="1033"/>
                    <a:pt x="625" y="1033"/>
                  </a:cubicBezTo>
                  <a:cubicBezTo>
                    <a:pt x="625" y="1033"/>
                    <a:pt x="625" y="1033"/>
                    <a:pt x="625" y="1033"/>
                  </a:cubicBezTo>
                  <a:cubicBezTo>
                    <a:pt x="626" y="1033"/>
                    <a:pt x="626" y="1033"/>
                    <a:pt x="625" y="1033"/>
                  </a:cubicBezTo>
                  <a:cubicBezTo>
                    <a:pt x="624" y="1033"/>
                    <a:pt x="623" y="1033"/>
                    <a:pt x="622" y="1033"/>
                  </a:cubicBezTo>
                  <a:cubicBezTo>
                    <a:pt x="622" y="1033"/>
                    <a:pt x="622" y="1033"/>
                    <a:pt x="622" y="1033"/>
                  </a:cubicBezTo>
                  <a:cubicBezTo>
                    <a:pt x="620" y="1033"/>
                    <a:pt x="621" y="1034"/>
                    <a:pt x="624" y="1034"/>
                  </a:cubicBezTo>
                  <a:cubicBezTo>
                    <a:pt x="624" y="1034"/>
                    <a:pt x="625" y="1034"/>
                    <a:pt x="625" y="1035"/>
                  </a:cubicBezTo>
                  <a:cubicBezTo>
                    <a:pt x="623" y="1035"/>
                    <a:pt x="622" y="1035"/>
                    <a:pt x="622" y="1035"/>
                  </a:cubicBezTo>
                  <a:cubicBezTo>
                    <a:pt x="621" y="1035"/>
                    <a:pt x="620" y="1035"/>
                    <a:pt x="620" y="1035"/>
                  </a:cubicBezTo>
                  <a:cubicBezTo>
                    <a:pt x="619" y="1035"/>
                    <a:pt x="620" y="1035"/>
                    <a:pt x="619" y="1035"/>
                  </a:cubicBezTo>
                  <a:cubicBezTo>
                    <a:pt x="617" y="1035"/>
                    <a:pt x="617" y="1035"/>
                    <a:pt x="616" y="1035"/>
                  </a:cubicBezTo>
                  <a:cubicBezTo>
                    <a:pt x="616" y="1035"/>
                    <a:pt x="616" y="1035"/>
                    <a:pt x="615" y="1035"/>
                  </a:cubicBezTo>
                  <a:cubicBezTo>
                    <a:pt x="615" y="1035"/>
                    <a:pt x="615" y="1035"/>
                    <a:pt x="615" y="1035"/>
                  </a:cubicBezTo>
                  <a:cubicBezTo>
                    <a:pt x="615" y="1035"/>
                    <a:pt x="616" y="1035"/>
                    <a:pt x="616" y="1035"/>
                  </a:cubicBezTo>
                  <a:cubicBezTo>
                    <a:pt x="616" y="1035"/>
                    <a:pt x="616" y="1035"/>
                    <a:pt x="616" y="1035"/>
                  </a:cubicBezTo>
                  <a:cubicBezTo>
                    <a:pt x="615" y="1036"/>
                    <a:pt x="614" y="1036"/>
                    <a:pt x="613" y="1036"/>
                  </a:cubicBezTo>
                  <a:cubicBezTo>
                    <a:pt x="617" y="1037"/>
                    <a:pt x="628" y="1036"/>
                    <a:pt x="628" y="1035"/>
                  </a:cubicBezTo>
                  <a:close/>
                  <a:moveTo>
                    <a:pt x="642" y="1034"/>
                  </a:moveTo>
                  <a:cubicBezTo>
                    <a:pt x="642" y="1034"/>
                    <a:pt x="642" y="1034"/>
                    <a:pt x="642" y="1034"/>
                  </a:cubicBezTo>
                  <a:cubicBezTo>
                    <a:pt x="642" y="1034"/>
                    <a:pt x="641" y="1034"/>
                    <a:pt x="641" y="1034"/>
                  </a:cubicBezTo>
                  <a:cubicBezTo>
                    <a:pt x="641" y="1034"/>
                    <a:pt x="642" y="1034"/>
                    <a:pt x="642" y="1034"/>
                  </a:cubicBezTo>
                  <a:close/>
                  <a:moveTo>
                    <a:pt x="626" y="1034"/>
                  </a:moveTo>
                  <a:cubicBezTo>
                    <a:pt x="627" y="1034"/>
                    <a:pt x="627" y="1034"/>
                    <a:pt x="628" y="1035"/>
                  </a:cubicBezTo>
                  <a:cubicBezTo>
                    <a:pt x="627" y="1035"/>
                    <a:pt x="627" y="1035"/>
                    <a:pt x="627" y="1035"/>
                  </a:cubicBezTo>
                  <a:cubicBezTo>
                    <a:pt x="627" y="1034"/>
                    <a:pt x="626" y="1034"/>
                    <a:pt x="626" y="1034"/>
                  </a:cubicBezTo>
                  <a:cubicBezTo>
                    <a:pt x="626" y="1034"/>
                    <a:pt x="626" y="1034"/>
                    <a:pt x="626" y="1034"/>
                  </a:cubicBezTo>
                  <a:close/>
                  <a:moveTo>
                    <a:pt x="660" y="1032"/>
                  </a:moveTo>
                  <a:cubicBezTo>
                    <a:pt x="659" y="1032"/>
                    <a:pt x="659" y="1032"/>
                    <a:pt x="660" y="1033"/>
                  </a:cubicBezTo>
                  <a:cubicBezTo>
                    <a:pt x="660" y="1032"/>
                    <a:pt x="660" y="1032"/>
                    <a:pt x="660" y="1032"/>
                  </a:cubicBezTo>
                  <a:cubicBezTo>
                    <a:pt x="660" y="1032"/>
                    <a:pt x="660" y="1032"/>
                    <a:pt x="660" y="1032"/>
                  </a:cubicBezTo>
                  <a:close/>
                  <a:moveTo>
                    <a:pt x="619" y="1032"/>
                  </a:moveTo>
                  <a:cubicBezTo>
                    <a:pt x="619" y="1032"/>
                    <a:pt x="620" y="1032"/>
                    <a:pt x="622" y="1032"/>
                  </a:cubicBezTo>
                  <a:cubicBezTo>
                    <a:pt x="620" y="1032"/>
                    <a:pt x="622" y="1032"/>
                    <a:pt x="619" y="1032"/>
                  </a:cubicBezTo>
                  <a:close/>
                  <a:moveTo>
                    <a:pt x="1111" y="874"/>
                  </a:moveTo>
                  <a:cubicBezTo>
                    <a:pt x="1111" y="874"/>
                    <a:pt x="1111" y="874"/>
                    <a:pt x="1112" y="874"/>
                  </a:cubicBezTo>
                  <a:cubicBezTo>
                    <a:pt x="1113" y="874"/>
                    <a:pt x="1111" y="873"/>
                    <a:pt x="1111" y="874"/>
                  </a:cubicBezTo>
                  <a:close/>
                  <a:moveTo>
                    <a:pt x="1111" y="868"/>
                  </a:moveTo>
                  <a:cubicBezTo>
                    <a:pt x="1111" y="868"/>
                    <a:pt x="1111" y="869"/>
                    <a:pt x="1111" y="869"/>
                  </a:cubicBezTo>
                  <a:cubicBezTo>
                    <a:pt x="1111" y="869"/>
                    <a:pt x="1111" y="869"/>
                    <a:pt x="1111" y="869"/>
                  </a:cubicBezTo>
                  <a:cubicBezTo>
                    <a:pt x="1111" y="869"/>
                    <a:pt x="1112" y="870"/>
                    <a:pt x="1112" y="869"/>
                  </a:cubicBezTo>
                  <a:cubicBezTo>
                    <a:pt x="1112" y="869"/>
                    <a:pt x="1111" y="869"/>
                    <a:pt x="1111" y="868"/>
                  </a:cubicBezTo>
                  <a:close/>
                  <a:moveTo>
                    <a:pt x="612" y="1035"/>
                  </a:moveTo>
                  <a:cubicBezTo>
                    <a:pt x="610" y="1035"/>
                    <a:pt x="612" y="1035"/>
                    <a:pt x="614" y="1035"/>
                  </a:cubicBezTo>
                  <a:cubicBezTo>
                    <a:pt x="614" y="1035"/>
                    <a:pt x="615" y="1035"/>
                    <a:pt x="612" y="1035"/>
                  </a:cubicBezTo>
                  <a:close/>
                  <a:moveTo>
                    <a:pt x="656" y="1032"/>
                  </a:moveTo>
                  <a:cubicBezTo>
                    <a:pt x="655" y="1032"/>
                    <a:pt x="654" y="1032"/>
                    <a:pt x="654" y="1032"/>
                  </a:cubicBezTo>
                  <a:cubicBezTo>
                    <a:pt x="652" y="1032"/>
                    <a:pt x="651" y="1032"/>
                    <a:pt x="650" y="1032"/>
                  </a:cubicBezTo>
                  <a:cubicBezTo>
                    <a:pt x="651" y="1032"/>
                    <a:pt x="651" y="1032"/>
                    <a:pt x="653" y="1033"/>
                  </a:cubicBezTo>
                  <a:cubicBezTo>
                    <a:pt x="653" y="1032"/>
                    <a:pt x="653" y="1032"/>
                    <a:pt x="653" y="1032"/>
                  </a:cubicBezTo>
                  <a:cubicBezTo>
                    <a:pt x="654" y="1032"/>
                    <a:pt x="654" y="1033"/>
                    <a:pt x="655" y="1033"/>
                  </a:cubicBezTo>
                  <a:cubicBezTo>
                    <a:pt x="656" y="1032"/>
                    <a:pt x="655" y="1032"/>
                    <a:pt x="656" y="1032"/>
                  </a:cubicBezTo>
                  <a:close/>
                  <a:moveTo>
                    <a:pt x="643" y="1033"/>
                  </a:moveTo>
                  <a:cubicBezTo>
                    <a:pt x="645" y="1033"/>
                    <a:pt x="643" y="1032"/>
                    <a:pt x="643" y="1032"/>
                  </a:cubicBezTo>
                  <a:cubicBezTo>
                    <a:pt x="640" y="1032"/>
                    <a:pt x="641" y="1033"/>
                    <a:pt x="643" y="1033"/>
                  </a:cubicBezTo>
                  <a:close/>
                  <a:moveTo>
                    <a:pt x="637" y="1032"/>
                  </a:moveTo>
                  <a:cubicBezTo>
                    <a:pt x="637" y="1032"/>
                    <a:pt x="637" y="1032"/>
                    <a:pt x="637" y="1032"/>
                  </a:cubicBezTo>
                  <a:cubicBezTo>
                    <a:pt x="637" y="1032"/>
                    <a:pt x="637" y="1032"/>
                    <a:pt x="637" y="1032"/>
                  </a:cubicBezTo>
                  <a:cubicBezTo>
                    <a:pt x="637" y="1033"/>
                    <a:pt x="638" y="1033"/>
                    <a:pt x="638" y="1033"/>
                  </a:cubicBezTo>
                  <a:cubicBezTo>
                    <a:pt x="638" y="1033"/>
                    <a:pt x="639" y="1032"/>
                    <a:pt x="639" y="1032"/>
                  </a:cubicBezTo>
                  <a:cubicBezTo>
                    <a:pt x="639" y="1032"/>
                    <a:pt x="640" y="1032"/>
                    <a:pt x="640" y="1032"/>
                  </a:cubicBezTo>
                  <a:cubicBezTo>
                    <a:pt x="640" y="1032"/>
                    <a:pt x="640" y="1032"/>
                    <a:pt x="640" y="1032"/>
                  </a:cubicBezTo>
                  <a:cubicBezTo>
                    <a:pt x="640" y="1032"/>
                    <a:pt x="639" y="1032"/>
                    <a:pt x="639" y="1032"/>
                  </a:cubicBezTo>
                  <a:cubicBezTo>
                    <a:pt x="638" y="1032"/>
                    <a:pt x="638" y="1032"/>
                    <a:pt x="637" y="1032"/>
                  </a:cubicBezTo>
                  <a:cubicBezTo>
                    <a:pt x="634" y="1032"/>
                    <a:pt x="635" y="1032"/>
                    <a:pt x="637" y="1032"/>
                  </a:cubicBezTo>
                  <a:close/>
                  <a:moveTo>
                    <a:pt x="638" y="1032"/>
                  </a:moveTo>
                  <a:cubicBezTo>
                    <a:pt x="639" y="1032"/>
                    <a:pt x="640" y="1032"/>
                    <a:pt x="641" y="1031"/>
                  </a:cubicBezTo>
                  <a:cubicBezTo>
                    <a:pt x="640" y="1031"/>
                    <a:pt x="637" y="1032"/>
                    <a:pt x="638" y="1032"/>
                  </a:cubicBezTo>
                  <a:close/>
                  <a:moveTo>
                    <a:pt x="256" y="1053"/>
                  </a:moveTo>
                  <a:cubicBezTo>
                    <a:pt x="255" y="1054"/>
                    <a:pt x="251" y="1054"/>
                    <a:pt x="252" y="1054"/>
                  </a:cubicBezTo>
                  <a:cubicBezTo>
                    <a:pt x="255" y="1054"/>
                    <a:pt x="258" y="1053"/>
                    <a:pt x="256" y="1053"/>
                  </a:cubicBezTo>
                  <a:close/>
                  <a:moveTo>
                    <a:pt x="251" y="1068"/>
                  </a:moveTo>
                  <a:cubicBezTo>
                    <a:pt x="250" y="1068"/>
                    <a:pt x="250" y="1068"/>
                    <a:pt x="250" y="1068"/>
                  </a:cubicBezTo>
                  <a:cubicBezTo>
                    <a:pt x="250" y="1068"/>
                    <a:pt x="250" y="1069"/>
                    <a:pt x="250" y="1069"/>
                  </a:cubicBezTo>
                  <a:cubicBezTo>
                    <a:pt x="250" y="1069"/>
                    <a:pt x="250" y="1069"/>
                    <a:pt x="251" y="1068"/>
                  </a:cubicBezTo>
                  <a:close/>
                  <a:moveTo>
                    <a:pt x="251" y="1048"/>
                  </a:moveTo>
                  <a:cubicBezTo>
                    <a:pt x="251" y="1048"/>
                    <a:pt x="251" y="1048"/>
                    <a:pt x="251" y="1048"/>
                  </a:cubicBezTo>
                  <a:cubicBezTo>
                    <a:pt x="251" y="1048"/>
                    <a:pt x="251" y="1048"/>
                    <a:pt x="251" y="1048"/>
                  </a:cubicBezTo>
                  <a:cubicBezTo>
                    <a:pt x="251" y="1048"/>
                    <a:pt x="251" y="1048"/>
                    <a:pt x="251" y="1047"/>
                  </a:cubicBezTo>
                  <a:cubicBezTo>
                    <a:pt x="251" y="1047"/>
                    <a:pt x="251" y="1047"/>
                    <a:pt x="251" y="1047"/>
                  </a:cubicBezTo>
                  <a:cubicBezTo>
                    <a:pt x="251" y="1047"/>
                    <a:pt x="251" y="1047"/>
                    <a:pt x="251" y="1047"/>
                  </a:cubicBezTo>
                  <a:cubicBezTo>
                    <a:pt x="251" y="1047"/>
                    <a:pt x="251" y="1047"/>
                    <a:pt x="251" y="1046"/>
                  </a:cubicBezTo>
                  <a:cubicBezTo>
                    <a:pt x="251" y="1046"/>
                    <a:pt x="251" y="1046"/>
                    <a:pt x="252" y="1046"/>
                  </a:cubicBezTo>
                  <a:cubicBezTo>
                    <a:pt x="251" y="1046"/>
                    <a:pt x="251" y="1046"/>
                    <a:pt x="251" y="1046"/>
                  </a:cubicBezTo>
                  <a:cubicBezTo>
                    <a:pt x="251" y="1046"/>
                    <a:pt x="251" y="1046"/>
                    <a:pt x="251" y="1046"/>
                  </a:cubicBezTo>
                  <a:cubicBezTo>
                    <a:pt x="250" y="1046"/>
                    <a:pt x="248" y="1047"/>
                    <a:pt x="248" y="1048"/>
                  </a:cubicBezTo>
                  <a:cubicBezTo>
                    <a:pt x="249" y="1048"/>
                    <a:pt x="250" y="1049"/>
                    <a:pt x="251" y="1048"/>
                  </a:cubicBezTo>
                  <a:cubicBezTo>
                    <a:pt x="251" y="1048"/>
                    <a:pt x="252" y="1048"/>
                    <a:pt x="252" y="1048"/>
                  </a:cubicBezTo>
                  <a:cubicBezTo>
                    <a:pt x="252" y="1048"/>
                    <a:pt x="252" y="1048"/>
                    <a:pt x="251" y="1048"/>
                  </a:cubicBezTo>
                  <a:close/>
                  <a:moveTo>
                    <a:pt x="256" y="1052"/>
                  </a:moveTo>
                  <a:cubicBezTo>
                    <a:pt x="251" y="1051"/>
                    <a:pt x="248" y="1052"/>
                    <a:pt x="254" y="1052"/>
                  </a:cubicBezTo>
                  <a:cubicBezTo>
                    <a:pt x="256" y="1052"/>
                    <a:pt x="257" y="1052"/>
                    <a:pt x="256" y="1052"/>
                  </a:cubicBezTo>
                  <a:close/>
                  <a:moveTo>
                    <a:pt x="278" y="1041"/>
                  </a:moveTo>
                  <a:cubicBezTo>
                    <a:pt x="279" y="1040"/>
                    <a:pt x="281" y="1040"/>
                    <a:pt x="282" y="1040"/>
                  </a:cubicBezTo>
                  <a:cubicBezTo>
                    <a:pt x="281" y="1041"/>
                    <a:pt x="280" y="1041"/>
                    <a:pt x="281" y="1041"/>
                  </a:cubicBezTo>
                  <a:cubicBezTo>
                    <a:pt x="282" y="1041"/>
                    <a:pt x="282" y="1041"/>
                    <a:pt x="283" y="1041"/>
                  </a:cubicBezTo>
                  <a:cubicBezTo>
                    <a:pt x="283" y="1041"/>
                    <a:pt x="283" y="1041"/>
                    <a:pt x="283" y="1041"/>
                  </a:cubicBezTo>
                  <a:cubicBezTo>
                    <a:pt x="284" y="1041"/>
                    <a:pt x="285" y="1041"/>
                    <a:pt x="284" y="1040"/>
                  </a:cubicBezTo>
                  <a:cubicBezTo>
                    <a:pt x="287" y="1041"/>
                    <a:pt x="287" y="1041"/>
                    <a:pt x="290" y="1040"/>
                  </a:cubicBezTo>
                  <a:cubicBezTo>
                    <a:pt x="290" y="1041"/>
                    <a:pt x="290" y="1041"/>
                    <a:pt x="291" y="1041"/>
                  </a:cubicBezTo>
                  <a:cubicBezTo>
                    <a:pt x="291" y="1041"/>
                    <a:pt x="290" y="1041"/>
                    <a:pt x="290" y="1041"/>
                  </a:cubicBezTo>
                  <a:cubicBezTo>
                    <a:pt x="290" y="1041"/>
                    <a:pt x="291" y="1041"/>
                    <a:pt x="292" y="1041"/>
                  </a:cubicBezTo>
                  <a:cubicBezTo>
                    <a:pt x="293" y="1041"/>
                    <a:pt x="293" y="1041"/>
                    <a:pt x="291" y="1041"/>
                  </a:cubicBezTo>
                  <a:cubicBezTo>
                    <a:pt x="294" y="1040"/>
                    <a:pt x="288" y="1040"/>
                    <a:pt x="286" y="1040"/>
                  </a:cubicBezTo>
                  <a:cubicBezTo>
                    <a:pt x="285" y="1040"/>
                    <a:pt x="287" y="1040"/>
                    <a:pt x="287" y="1040"/>
                  </a:cubicBezTo>
                  <a:cubicBezTo>
                    <a:pt x="286" y="1040"/>
                    <a:pt x="285" y="1040"/>
                    <a:pt x="284" y="1039"/>
                  </a:cubicBezTo>
                  <a:cubicBezTo>
                    <a:pt x="285" y="1039"/>
                    <a:pt x="285" y="1039"/>
                    <a:pt x="285" y="1039"/>
                  </a:cubicBezTo>
                  <a:cubicBezTo>
                    <a:pt x="283" y="1039"/>
                    <a:pt x="281" y="1039"/>
                    <a:pt x="280" y="1039"/>
                  </a:cubicBezTo>
                  <a:cubicBezTo>
                    <a:pt x="279" y="1039"/>
                    <a:pt x="281" y="1039"/>
                    <a:pt x="281" y="1039"/>
                  </a:cubicBezTo>
                  <a:cubicBezTo>
                    <a:pt x="279" y="1039"/>
                    <a:pt x="281" y="1039"/>
                    <a:pt x="281" y="1040"/>
                  </a:cubicBezTo>
                  <a:cubicBezTo>
                    <a:pt x="278" y="1039"/>
                    <a:pt x="277" y="1040"/>
                    <a:pt x="276" y="1040"/>
                  </a:cubicBezTo>
                  <a:cubicBezTo>
                    <a:pt x="280" y="1040"/>
                    <a:pt x="276" y="1041"/>
                    <a:pt x="278" y="1041"/>
                  </a:cubicBezTo>
                  <a:close/>
                  <a:moveTo>
                    <a:pt x="253" y="1059"/>
                  </a:moveTo>
                  <a:cubicBezTo>
                    <a:pt x="254" y="1059"/>
                    <a:pt x="255" y="1059"/>
                    <a:pt x="255" y="1059"/>
                  </a:cubicBezTo>
                  <a:cubicBezTo>
                    <a:pt x="254" y="1059"/>
                    <a:pt x="253" y="1058"/>
                    <a:pt x="252" y="1058"/>
                  </a:cubicBezTo>
                  <a:cubicBezTo>
                    <a:pt x="252" y="1059"/>
                    <a:pt x="252" y="1059"/>
                    <a:pt x="253" y="1059"/>
                  </a:cubicBezTo>
                  <a:close/>
                  <a:moveTo>
                    <a:pt x="262" y="1061"/>
                  </a:moveTo>
                  <a:cubicBezTo>
                    <a:pt x="260" y="1062"/>
                    <a:pt x="265" y="1062"/>
                    <a:pt x="263" y="1061"/>
                  </a:cubicBezTo>
                  <a:cubicBezTo>
                    <a:pt x="262" y="1061"/>
                    <a:pt x="263" y="1061"/>
                    <a:pt x="262" y="1061"/>
                  </a:cubicBezTo>
                  <a:close/>
                  <a:moveTo>
                    <a:pt x="263" y="1053"/>
                  </a:moveTo>
                  <a:cubicBezTo>
                    <a:pt x="262" y="1052"/>
                    <a:pt x="261" y="1052"/>
                    <a:pt x="260" y="1052"/>
                  </a:cubicBezTo>
                  <a:cubicBezTo>
                    <a:pt x="261" y="1053"/>
                    <a:pt x="262" y="1054"/>
                    <a:pt x="263" y="1053"/>
                  </a:cubicBezTo>
                  <a:cubicBezTo>
                    <a:pt x="263" y="1053"/>
                    <a:pt x="263" y="1053"/>
                    <a:pt x="263" y="1053"/>
                  </a:cubicBezTo>
                  <a:cubicBezTo>
                    <a:pt x="264" y="1053"/>
                    <a:pt x="264" y="1053"/>
                    <a:pt x="264" y="1053"/>
                  </a:cubicBezTo>
                  <a:cubicBezTo>
                    <a:pt x="265" y="1053"/>
                    <a:pt x="264" y="1053"/>
                    <a:pt x="263" y="1053"/>
                  </a:cubicBezTo>
                  <a:close/>
                  <a:moveTo>
                    <a:pt x="254" y="1061"/>
                  </a:moveTo>
                  <a:cubicBezTo>
                    <a:pt x="254" y="1061"/>
                    <a:pt x="255" y="1062"/>
                    <a:pt x="255" y="1062"/>
                  </a:cubicBezTo>
                  <a:cubicBezTo>
                    <a:pt x="256" y="1061"/>
                    <a:pt x="256" y="1062"/>
                    <a:pt x="257" y="1061"/>
                  </a:cubicBezTo>
                  <a:cubicBezTo>
                    <a:pt x="256" y="1060"/>
                    <a:pt x="256" y="1060"/>
                    <a:pt x="256" y="1059"/>
                  </a:cubicBezTo>
                  <a:cubicBezTo>
                    <a:pt x="255" y="1060"/>
                    <a:pt x="254" y="1060"/>
                    <a:pt x="254" y="1061"/>
                  </a:cubicBezTo>
                  <a:close/>
                  <a:moveTo>
                    <a:pt x="252" y="1062"/>
                  </a:moveTo>
                  <a:cubicBezTo>
                    <a:pt x="251" y="1063"/>
                    <a:pt x="252" y="1064"/>
                    <a:pt x="252" y="1065"/>
                  </a:cubicBezTo>
                  <a:cubicBezTo>
                    <a:pt x="253" y="1065"/>
                    <a:pt x="254" y="1065"/>
                    <a:pt x="255" y="1065"/>
                  </a:cubicBezTo>
                  <a:cubicBezTo>
                    <a:pt x="255" y="1064"/>
                    <a:pt x="254" y="1063"/>
                    <a:pt x="254" y="1062"/>
                  </a:cubicBezTo>
                  <a:cubicBezTo>
                    <a:pt x="253" y="1063"/>
                    <a:pt x="253" y="1062"/>
                    <a:pt x="252" y="1062"/>
                  </a:cubicBezTo>
                  <a:close/>
                  <a:moveTo>
                    <a:pt x="258" y="1065"/>
                  </a:moveTo>
                  <a:cubicBezTo>
                    <a:pt x="258" y="1065"/>
                    <a:pt x="258" y="1065"/>
                    <a:pt x="257" y="1065"/>
                  </a:cubicBezTo>
                  <a:cubicBezTo>
                    <a:pt x="255" y="1065"/>
                    <a:pt x="260" y="1065"/>
                    <a:pt x="258" y="1065"/>
                  </a:cubicBezTo>
                  <a:close/>
                  <a:moveTo>
                    <a:pt x="260" y="1057"/>
                  </a:moveTo>
                  <a:cubicBezTo>
                    <a:pt x="262" y="1057"/>
                    <a:pt x="258" y="1058"/>
                    <a:pt x="260" y="1058"/>
                  </a:cubicBezTo>
                  <a:cubicBezTo>
                    <a:pt x="261" y="1058"/>
                    <a:pt x="264" y="1058"/>
                    <a:pt x="264" y="1057"/>
                  </a:cubicBezTo>
                  <a:cubicBezTo>
                    <a:pt x="263" y="1057"/>
                    <a:pt x="261" y="1057"/>
                    <a:pt x="260" y="1057"/>
                  </a:cubicBezTo>
                  <a:close/>
                  <a:moveTo>
                    <a:pt x="250" y="1069"/>
                  </a:moveTo>
                  <a:cubicBezTo>
                    <a:pt x="251" y="1070"/>
                    <a:pt x="249" y="1069"/>
                    <a:pt x="250" y="1069"/>
                  </a:cubicBezTo>
                  <a:cubicBezTo>
                    <a:pt x="249" y="1070"/>
                    <a:pt x="249" y="1071"/>
                    <a:pt x="250" y="1071"/>
                  </a:cubicBezTo>
                  <a:cubicBezTo>
                    <a:pt x="251" y="1070"/>
                    <a:pt x="251" y="1069"/>
                    <a:pt x="250" y="1069"/>
                  </a:cubicBezTo>
                  <a:close/>
                  <a:moveTo>
                    <a:pt x="1108" y="840"/>
                  </a:moveTo>
                  <a:cubicBezTo>
                    <a:pt x="1108" y="840"/>
                    <a:pt x="1107" y="840"/>
                    <a:pt x="1106" y="840"/>
                  </a:cubicBezTo>
                  <a:cubicBezTo>
                    <a:pt x="1107" y="841"/>
                    <a:pt x="1108" y="841"/>
                    <a:pt x="1108" y="840"/>
                  </a:cubicBezTo>
                  <a:close/>
                  <a:moveTo>
                    <a:pt x="1110" y="847"/>
                  </a:moveTo>
                  <a:cubicBezTo>
                    <a:pt x="1110" y="847"/>
                    <a:pt x="1109" y="848"/>
                    <a:pt x="1109" y="848"/>
                  </a:cubicBezTo>
                  <a:cubicBezTo>
                    <a:pt x="1108" y="849"/>
                    <a:pt x="1110" y="848"/>
                    <a:pt x="1110" y="847"/>
                  </a:cubicBezTo>
                  <a:close/>
                  <a:moveTo>
                    <a:pt x="1107" y="842"/>
                  </a:moveTo>
                  <a:cubicBezTo>
                    <a:pt x="1107" y="842"/>
                    <a:pt x="1106" y="842"/>
                    <a:pt x="1106" y="842"/>
                  </a:cubicBezTo>
                  <a:cubicBezTo>
                    <a:pt x="1106" y="842"/>
                    <a:pt x="1106" y="842"/>
                    <a:pt x="1106" y="842"/>
                  </a:cubicBezTo>
                  <a:cubicBezTo>
                    <a:pt x="1106" y="842"/>
                    <a:pt x="1106" y="843"/>
                    <a:pt x="1106" y="843"/>
                  </a:cubicBezTo>
                  <a:cubicBezTo>
                    <a:pt x="1107" y="843"/>
                    <a:pt x="1107" y="842"/>
                    <a:pt x="1107" y="842"/>
                  </a:cubicBezTo>
                  <a:close/>
                  <a:moveTo>
                    <a:pt x="246" y="1057"/>
                  </a:moveTo>
                  <a:cubicBezTo>
                    <a:pt x="246" y="1057"/>
                    <a:pt x="246" y="1057"/>
                    <a:pt x="245" y="1058"/>
                  </a:cubicBezTo>
                  <a:cubicBezTo>
                    <a:pt x="246" y="1058"/>
                    <a:pt x="246" y="1058"/>
                    <a:pt x="246" y="1058"/>
                  </a:cubicBezTo>
                  <a:cubicBezTo>
                    <a:pt x="246" y="1057"/>
                    <a:pt x="246" y="1057"/>
                    <a:pt x="246" y="1057"/>
                  </a:cubicBezTo>
                  <a:close/>
                  <a:moveTo>
                    <a:pt x="243" y="1062"/>
                  </a:moveTo>
                  <a:cubicBezTo>
                    <a:pt x="244" y="1061"/>
                    <a:pt x="244" y="1061"/>
                    <a:pt x="243" y="1061"/>
                  </a:cubicBezTo>
                  <a:cubicBezTo>
                    <a:pt x="243" y="1061"/>
                    <a:pt x="243" y="1062"/>
                    <a:pt x="243" y="1062"/>
                  </a:cubicBezTo>
                  <a:close/>
                  <a:moveTo>
                    <a:pt x="248" y="1058"/>
                  </a:moveTo>
                  <a:cubicBezTo>
                    <a:pt x="248" y="1058"/>
                    <a:pt x="248" y="1058"/>
                    <a:pt x="248" y="1058"/>
                  </a:cubicBezTo>
                  <a:cubicBezTo>
                    <a:pt x="248" y="1058"/>
                    <a:pt x="248" y="1058"/>
                    <a:pt x="248" y="1058"/>
                  </a:cubicBezTo>
                  <a:cubicBezTo>
                    <a:pt x="247" y="1058"/>
                    <a:pt x="247" y="1058"/>
                    <a:pt x="246" y="1058"/>
                  </a:cubicBezTo>
                  <a:cubicBezTo>
                    <a:pt x="246" y="1058"/>
                    <a:pt x="247" y="1059"/>
                    <a:pt x="247" y="1059"/>
                  </a:cubicBezTo>
                  <a:cubicBezTo>
                    <a:pt x="248" y="1059"/>
                    <a:pt x="248" y="1059"/>
                    <a:pt x="248" y="1059"/>
                  </a:cubicBezTo>
                  <a:cubicBezTo>
                    <a:pt x="248" y="1059"/>
                    <a:pt x="248" y="1059"/>
                    <a:pt x="248" y="1059"/>
                  </a:cubicBezTo>
                  <a:cubicBezTo>
                    <a:pt x="248" y="1059"/>
                    <a:pt x="248" y="1059"/>
                    <a:pt x="248" y="1059"/>
                  </a:cubicBezTo>
                  <a:cubicBezTo>
                    <a:pt x="249" y="1059"/>
                    <a:pt x="250" y="1058"/>
                    <a:pt x="248" y="1058"/>
                  </a:cubicBezTo>
                  <a:close/>
                  <a:moveTo>
                    <a:pt x="247" y="1063"/>
                  </a:moveTo>
                  <a:cubicBezTo>
                    <a:pt x="248" y="1062"/>
                    <a:pt x="249" y="1062"/>
                    <a:pt x="249" y="1062"/>
                  </a:cubicBezTo>
                  <a:cubicBezTo>
                    <a:pt x="248" y="1062"/>
                    <a:pt x="247" y="1062"/>
                    <a:pt x="246" y="1062"/>
                  </a:cubicBezTo>
                  <a:cubicBezTo>
                    <a:pt x="246" y="1062"/>
                    <a:pt x="246" y="1063"/>
                    <a:pt x="247" y="1063"/>
                  </a:cubicBezTo>
                  <a:close/>
                  <a:moveTo>
                    <a:pt x="246" y="1071"/>
                  </a:moveTo>
                  <a:cubicBezTo>
                    <a:pt x="246" y="1071"/>
                    <a:pt x="246" y="1071"/>
                    <a:pt x="245" y="1071"/>
                  </a:cubicBezTo>
                  <a:cubicBezTo>
                    <a:pt x="244" y="1072"/>
                    <a:pt x="244" y="1073"/>
                    <a:pt x="243" y="1074"/>
                  </a:cubicBezTo>
                  <a:cubicBezTo>
                    <a:pt x="243" y="1075"/>
                    <a:pt x="244" y="1075"/>
                    <a:pt x="244" y="1075"/>
                  </a:cubicBezTo>
                  <a:cubicBezTo>
                    <a:pt x="245" y="1075"/>
                    <a:pt x="247" y="1074"/>
                    <a:pt x="247" y="1072"/>
                  </a:cubicBezTo>
                  <a:cubicBezTo>
                    <a:pt x="247" y="1072"/>
                    <a:pt x="247" y="1071"/>
                    <a:pt x="246" y="1071"/>
                  </a:cubicBezTo>
                  <a:close/>
                  <a:moveTo>
                    <a:pt x="243" y="1065"/>
                  </a:moveTo>
                  <a:cubicBezTo>
                    <a:pt x="242" y="1065"/>
                    <a:pt x="242" y="1065"/>
                    <a:pt x="243" y="1065"/>
                  </a:cubicBezTo>
                  <a:cubicBezTo>
                    <a:pt x="243" y="1065"/>
                    <a:pt x="243" y="1064"/>
                    <a:pt x="243" y="1065"/>
                  </a:cubicBezTo>
                  <a:close/>
                  <a:moveTo>
                    <a:pt x="241" y="1062"/>
                  </a:moveTo>
                  <a:cubicBezTo>
                    <a:pt x="241" y="1062"/>
                    <a:pt x="241" y="1062"/>
                    <a:pt x="243" y="1063"/>
                  </a:cubicBezTo>
                  <a:cubicBezTo>
                    <a:pt x="244" y="1062"/>
                    <a:pt x="244" y="1062"/>
                    <a:pt x="241" y="1062"/>
                  </a:cubicBezTo>
                  <a:close/>
                  <a:moveTo>
                    <a:pt x="273" y="1048"/>
                  </a:moveTo>
                  <a:cubicBezTo>
                    <a:pt x="273" y="1048"/>
                    <a:pt x="273" y="1048"/>
                    <a:pt x="273" y="1048"/>
                  </a:cubicBezTo>
                  <a:cubicBezTo>
                    <a:pt x="273" y="1048"/>
                    <a:pt x="273" y="1048"/>
                    <a:pt x="273" y="1049"/>
                  </a:cubicBezTo>
                  <a:cubicBezTo>
                    <a:pt x="273" y="1048"/>
                    <a:pt x="273" y="1048"/>
                    <a:pt x="273" y="1048"/>
                  </a:cubicBezTo>
                  <a:cubicBezTo>
                    <a:pt x="273" y="1048"/>
                    <a:pt x="273" y="1048"/>
                    <a:pt x="273" y="1048"/>
                  </a:cubicBezTo>
                  <a:close/>
                  <a:moveTo>
                    <a:pt x="277" y="1049"/>
                  </a:moveTo>
                  <a:cubicBezTo>
                    <a:pt x="273" y="1049"/>
                    <a:pt x="269" y="1050"/>
                    <a:pt x="275" y="1050"/>
                  </a:cubicBezTo>
                  <a:cubicBezTo>
                    <a:pt x="277" y="1050"/>
                    <a:pt x="278" y="1049"/>
                    <a:pt x="277" y="1049"/>
                  </a:cubicBezTo>
                  <a:close/>
                  <a:moveTo>
                    <a:pt x="268" y="1054"/>
                  </a:moveTo>
                  <a:cubicBezTo>
                    <a:pt x="270" y="1054"/>
                    <a:pt x="265" y="1054"/>
                    <a:pt x="268" y="1054"/>
                  </a:cubicBezTo>
                  <a:cubicBezTo>
                    <a:pt x="268" y="1054"/>
                    <a:pt x="268" y="1054"/>
                    <a:pt x="268" y="1054"/>
                  </a:cubicBezTo>
                  <a:cubicBezTo>
                    <a:pt x="268" y="1054"/>
                    <a:pt x="268" y="1055"/>
                    <a:pt x="268" y="1055"/>
                  </a:cubicBezTo>
                  <a:cubicBezTo>
                    <a:pt x="268" y="1055"/>
                    <a:pt x="268" y="1054"/>
                    <a:pt x="268" y="1054"/>
                  </a:cubicBezTo>
                  <a:cubicBezTo>
                    <a:pt x="268" y="1054"/>
                    <a:pt x="268" y="1054"/>
                    <a:pt x="268" y="1054"/>
                  </a:cubicBezTo>
                  <a:cubicBezTo>
                    <a:pt x="269" y="1054"/>
                    <a:pt x="271" y="1054"/>
                    <a:pt x="272" y="1054"/>
                  </a:cubicBezTo>
                  <a:cubicBezTo>
                    <a:pt x="270" y="1054"/>
                    <a:pt x="269" y="1053"/>
                    <a:pt x="268" y="1054"/>
                  </a:cubicBezTo>
                  <a:close/>
                  <a:moveTo>
                    <a:pt x="272" y="1051"/>
                  </a:moveTo>
                  <a:cubicBezTo>
                    <a:pt x="274" y="1052"/>
                    <a:pt x="278" y="1051"/>
                    <a:pt x="276" y="1051"/>
                  </a:cubicBezTo>
                  <a:cubicBezTo>
                    <a:pt x="275" y="1051"/>
                    <a:pt x="271" y="1051"/>
                    <a:pt x="272" y="1051"/>
                  </a:cubicBezTo>
                  <a:close/>
                  <a:moveTo>
                    <a:pt x="277" y="1046"/>
                  </a:moveTo>
                  <a:cubicBezTo>
                    <a:pt x="277" y="1046"/>
                    <a:pt x="277" y="1046"/>
                    <a:pt x="277" y="1046"/>
                  </a:cubicBezTo>
                  <a:cubicBezTo>
                    <a:pt x="276" y="1045"/>
                    <a:pt x="276" y="1045"/>
                    <a:pt x="275" y="1046"/>
                  </a:cubicBezTo>
                  <a:cubicBezTo>
                    <a:pt x="275" y="1046"/>
                    <a:pt x="276" y="1046"/>
                    <a:pt x="277" y="1046"/>
                  </a:cubicBezTo>
                  <a:close/>
                  <a:moveTo>
                    <a:pt x="272" y="1065"/>
                  </a:moveTo>
                  <a:cubicBezTo>
                    <a:pt x="275" y="1065"/>
                    <a:pt x="275" y="1065"/>
                    <a:pt x="275" y="1065"/>
                  </a:cubicBezTo>
                  <a:cubicBezTo>
                    <a:pt x="273" y="1065"/>
                    <a:pt x="272" y="1065"/>
                    <a:pt x="272" y="1065"/>
                  </a:cubicBezTo>
                  <a:close/>
                  <a:moveTo>
                    <a:pt x="276" y="1034"/>
                  </a:moveTo>
                  <a:cubicBezTo>
                    <a:pt x="276" y="1034"/>
                    <a:pt x="271" y="1034"/>
                    <a:pt x="272" y="1035"/>
                  </a:cubicBezTo>
                  <a:cubicBezTo>
                    <a:pt x="273" y="1035"/>
                    <a:pt x="277" y="1035"/>
                    <a:pt x="276" y="1034"/>
                  </a:cubicBezTo>
                  <a:close/>
                  <a:moveTo>
                    <a:pt x="277" y="1041"/>
                  </a:moveTo>
                  <a:cubicBezTo>
                    <a:pt x="277" y="1041"/>
                    <a:pt x="277" y="1041"/>
                    <a:pt x="278" y="1041"/>
                  </a:cubicBezTo>
                  <a:cubicBezTo>
                    <a:pt x="278" y="1041"/>
                    <a:pt x="278" y="1041"/>
                    <a:pt x="278" y="1041"/>
                  </a:cubicBezTo>
                  <a:cubicBezTo>
                    <a:pt x="279" y="1041"/>
                    <a:pt x="280" y="1041"/>
                    <a:pt x="277" y="1041"/>
                  </a:cubicBezTo>
                  <a:cubicBezTo>
                    <a:pt x="277" y="1040"/>
                    <a:pt x="277" y="1040"/>
                    <a:pt x="277" y="1041"/>
                  </a:cubicBezTo>
                  <a:cubicBezTo>
                    <a:pt x="277" y="1041"/>
                    <a:pt x="277" y="1041"/>
                    <a:pt x="277" y="1041"/>
                  </a:cubicBezTo>
                  <a:cubicBezTo>
                    <a:pt x="277" y="1041"/>
                    <a:pt x="277" y="1041"/>
                    <a:pt x="277" y="1041"/>
                  </a:cubicBezTo>
                  <a:close/>
                  <a:moveTo>
                    <a:pt x="278" y="1035"/>
                  </a:moveTo>
                  <a:cubicBezTo>
                    <a:pt x="278" y="1035"/>
                    <a:pt x="278" y="1036"/>
                    <a:pt x="278" y="1036"/>
                  </a:cubicBezTo>
                  <a:cubicBezTo>
                    <a:pt x="277" y="1035"/>
                    <a:pt x="277" y="1035"/>
                    <a:pt x="277" y="1035"/>
                  </a:cubicBezTo>
                  <a:cubicBezTo>
                    <a:pt x="276" y="1035"/>
                    <a:pt x="276" y="1035"/>
                    <a:pt x="275" y="1035"/>
                  </a:cubicBezTo>
                  <a:cubicBezTo>
                    <a:pt x="275" y="1035"/>
                    <a:pt x="276" y="1036"/>
                    <a:pt x="278" y="1036"/>
                  </a:cubicBezTo>
                  <a:cubicBezTo>
                    <a:pt x="278" y="1036"/>
                    <a:pt x="278" y="1035"/>
                    <a:pt x="278" y="1035"/>
                  </a:cubicBezTo>
                  <a:close/>
                  <a:moveTo>
                    <a:pt x="264" y="1052"/>
                  </a:moveTo>
                  <a:cubicBezTo>
                    <a:pt x="262" y="1052"/>
                    <a:pt x="262" y="1052"/>
                    <a:pt x="262" y="1052"/>
                  </a:cubicBezTo>
                  <a:cubicBezTo>
                    <a:pt x="261" y="1052"/>
                    <a:pt x="261" y="1052"/>
                    <a:pt x="261" y="1052"/>
                  </a:cubicBezTo>
                  <a:cubicBezTo>
                    <a:pt x="263" y="1052"/>
                    <a:pt x="263" y="1052"/>
                    <a:pt x="263" y="1052"/>
                  </a:cubicBezTo>
                  <a:lnTo>
                    <a:pt x="264" y="1052"/>
                  </a:lnTo>
                  <a:close/>
                  <a:moveTo>
                    <a:pt x="247" y="1063"/>
                  </a:moveTo>
                  <a:cubicBezTo>
                    <a:pt x="246" y="1063"/>
                    <a:pt x="246" y="1065"/>
                    <a:pt x="247" y="1065"/>
                  </a:cubicBezTo>
                  <a:cubicBezTo>
                    <a:pt x="247" y="1064"/>
                    <a:pt x="247" y="1064"/>
                    <a:pt x="247" y="1063"/>
                  </a:cubicBezTo>
                  <a:close/>
                  <a:moveTo>
                    <a:pt x="270" y="1047"/>
                  </a:moveTo>
                  <a:cubicBezTo>
                    <a:pt x="269" y="1047"/>
                    <a:pt x="268" y="1047"/>
                    <a:pt x="266" y="1047"/>
                  </a:cubicBezTo>
                  <a:cubicBezTo>
                    <a:pt x="266" y="1048"/>
                    <a:pt x="268" y="1047"/>
                    <a:pt x="270" y="1047"/>
                  </a:cubicBezTo>
                  <a:close/>
                  <a:moveTo>
                    <a:pt x="269" y="1058"/>
                  </a:moveTo>
                  <a:cubicBezTo>
                    <a:pt x="269" y="1059"/>
                    <a:pt x="268" y="1059"/>
                    <a:pt x="269" y="1060"/>
                  </a:cubicBezTo>
                  <a:cubicBezTo>
                    <a:pt x="269" y="1060"/>
                    <a:pt x="269" y="1058"/>
                    <a:pt x="269" y="1058"/>
                  </a:cubicBezTo>
                  <a:close/>
                  <a:moveTo>
                    <a:pt x="269" y="1047"/>
                  </a:moveTo>
                  <a:cubicBezTo>
                    <a:pt x="270" y="1047"/>
                    <a:pt x="270" y="1047"/>
                    <a:pt x="270" y="1047"/>
                  </a:cubicBezTo>
                  <a:cubicBezTo>
                    <a:pt x="271" y="1047"/>
                    <a:pt x="271" y="1047"/>
                    <a:pt x="271" y="1047"/>
                  </a:cubicBezTo>
                  <a:cubicBezTo>
                    <a:pt x="271" y="1047"/>
                    <a:pt x="271" y="1047"/>
                    <a:pt x="272" y="1047"/>
                  </a:cubicBezTo>
                  <a:cubicBezTo>
                    <a:pt x="271" y="1047"/>
                    <a:pt x="271" y="1047"/>
                    <a:pt x="271" y="1046"/>
                  </a:cubicBezTo>
                  <a:cubicBezTo>
                    <a:pt x="270" y="1046"/>
                    <a:pt x="270" y="1046"/>
                    <a:pt x="269" y="1046"/>
                  </a:cubicBezTo>
                  <a:cubicBezTo>
                    <a:pt x="269" y="1046"/>
                    <a:pt x="269" y="1046"/>
                    <a:pt x="268" y="1046"/>
                  </a:cubicBezTo>
                  <a:cubicBezTo>
                    <a:pt x="268" y="1046"/>
                    <a:pt x="268" y="1045"/>
                    <a:pt x="267" y="1045"/>
                  </a:cubicBezTo>
                  <a:cubicBezTo>
                    <a:pt x="268" y="1046"/>
                    <a:pt x="268" y="1046"/>
                    <a:pt x="268" y="1046"/>
                  </a:cubicBezTo>
                  <a:cubicBezTo>
                    <a:pt x="267" y="1046"/>
                    <a:pt x="266" y="1046"/>
                    <a:pt x="266" y="1046"/>
                  </a:cubicBezTo>
                  <a:cubicBezTo>
                    <a:pt x="267" y="1047"/>
                    <a:pt x="266" y="1047"/>
                    <a:pt x="266" y="1047"/>
                  </a:cubicBezTo>
                  <a:cubicBezTo>
                    <a:pt x="267" y="1047"/>
                    <a:pt x="268" y="1047"/>
                    <a:pt x="269" y="1047"/>
                  </a:cubicBezTo>
                  <a:close/>
                  <a:moveTo>
                    <a:pt x="263" y="1050"/>
                  </a:moveTo>
                  <a:cubicBezTo>
                    <a:pt x="262" y="1051"/>
                    <a:pt x="260" y="1051"/>
                    <a:pt x="259" y="1051"/>
                  </a:cubicBezTo>
                  <a:cubicBezTo>
                    <a:pt x="259" y="1051"/>
                    <a:pt x="259" y="1050"/>
                    <a:pt x="259" y="1050"/>
                  </a:cubicBezTo>
                  <a:cubicBezTo>
                    <a:pt x="259" y="1050"/>
                    <a:pt x="259" y="1050"/>
                    <a:pt x="259" y="1050"/>
                  </a:cubicBezTo>
                  <a:cubicBezTo>
                    <a:pt x="259" y="1049"/>
                    <a:pt x="259" y="1049"/>
                    <a:pt x="258" y="1049"/>
                  </a:cubicBezTo>
                  <a:cubicBezTo>
                    <a:pt x="258" y="1050"/>
                    <a:pt x="258" y="1051"/>
                    <a:pt x="258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7" y="1051"/>
                    <a:pt x="257" y="1051"/>
                    <a:pt x="257" y="1051"/>
                  </a:cubicBezTo>
                  <a:cubicBezTo>
                    <a:pt x="256" y="1051"/>
                    <a:pt x="256" y="1051"/>
                    <a:pt x="256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7" y="1051"/>
                    <a:pt x="258" y="1052"/>
                    <a:pt x="260" y="1052"/>
                  </a:cubicBezTo>
                  <a:cubicBezTo>
                    <a:pt x="264" y="1051"/>
                    <a:pt x="267" y="1051"/>
                    <a:pt x="263" y="1050"/>
                  </a:cubicBezTo>
                  <a:close/>
                  <a:moveTo>
                    <a:pt x="267" y="1048"/>
                  </a:moveTo>
                  <a:cubicBezTo>
                    <a:pt x="267" y="1050"/>
                    <a:pt x="268" y="1052"/>
                    <a:pt x="270" y="1052"/>
                  </a:cubicBezTo>
                  <a:cubicBezTo>
                    <a:pt x="270" y="1050"/>
                    <a:pt x="269" y="1048"/>
                    <a:pt x="267" y="1048"/>
                  </a:cubicBezTo>
                  <a:close/>
                  <a:moveTo>
                    <a:pt x="269" y="1045"/>
                  </a:moveTo>
                  <a:cubicBezTo>
                    <a:pt x="269" y="1045"/>
                    <a:pt x="268" y="1045"/>
                    <a:pt x="268" y="1045"/>
                  </a:cubicBezTo>
                  <a:cubicBezTo>
                    <a:pt x="267" y="1045"/>
                    <a:pt x="267" y="1045"/>
                    <a:pt x="267" y="1045"/>
                  </a:cubicBezTo>
                  <a:cubicBezTo>
                    <a:pt x="268" y="1045"/>
                    <a:pt x="268" y="1045"/>
                    <a:pt x="269" y="1045"/>
                  </a:cubicBezTo>
                  <a:cubicBezTo>
                    <a:pt x="269" y="1045"/>
                    <a:pt x="269" y="1045"/>
                    <a:pt x="268" y="1045"/>
                  </a:cubicBezTo>
                  <a:cubicBezTo>
                    <a:pt x="269" y="1045"/>
                    <a:pt x="269" y="1045"/>
                    <a:pt x="269" y="1045"/>
                  </a:cubicBezTo>
                  <a:cubicBezTo>
                    <a:pt x="269" y="1045"/>
                    <a:pt x="269" y="1045"/>
                    <a:pt x="269" y="1045"/>
                  </a:cubicBezTo>
                  <a:cubicBezTo>
                    <a:pt x="269" y="1045"/>
                    <a:pt x="269" y="1045"/>
                    <a:pt x="269" y="1045"/>
                  </a:cubicBezTo>
                  <a:cubicBezTo>
                    <a:pt x="269" y="1045"/>
                    <a:pt x="269" y="1045"/>
                    <a:pt x="269" y="1045"/>
                  </a:cubicBezTo>
                  <a:cubicBezTo>
                    <a:pt x="269" y="1045"/>
                    <a:pt x="269" y="1045"/>
                    <a:pt x="269" y="1045"/>
                  </a:cubicBezTo>
                  <a:close/>
                  <a:moveTo>
                    <a:pt x="268" y="1079"/>
                  </a:moveTo>
                  <a:cubicBezTo>
                    <a:pt x="268" y="1079"/>
                    <a:pt x="268" y="1079"/>
                    <a:pt x="269" y="1079"/>
                  </a:cubicBezTo>
                  <a:cubicBezTo>
                    <a:pt x="269" y="1079"/>
                    <a:pt x="269" y="1079"/>
                    <a:pt x="269" y="1079"/>
                  </a:cubicBezTo>
                  <a:cubicBezTo>
                    <a:pt x="269" y="1079"/>
                    <a:pt x="269" y="1079"/>
                    <a:pt x="269" y="1078"/>
                  </a:cubicBezTo>
                  <a:cubicBezTo>
                    <a:pt x="268" y="1079"/>
                    <a:pt x="268" y="1079"/>
                    <a:pt x="268" y="1079"/>
                  </a:cubicBezTo>
                  <a:close/>
                  <a:moveTo>
                    <a:pt x="270" y="1076"/>
                  </a:moveTo>
                  <a:cubicBezTo>
                    <a:pt x="269" y="1076"/>
                    <a:pt x="269" y="1076"/>
                    <a:pt x="268" y="1077"/>
                  </a:cubicBezTo>
                  <a:cubicBezTo>
                    <a:pt x="268" y="1077"/>
                    <a:pt x="268" y="1077"/>
                    <a:pt x="269" y="1078"/>
                  </a:cubicBezTo>
                  <a:cubicBezTo>
                    <a:pt x="269" y="1077"/>
                    <a:pt x="270" y="1078"/>
                    <a:pt x="271" y="1078"/>
                  </a:cubicBezTo>
                  <a:cubicBezTo>
                    <a:pt x="271" y="1077"/>
                    <a:pt x="271" y="1076"/>
                    <a:pt x="270" y="1076"/>
                  </a:cubicBezTo>
                  <a:close/>
                  <a:moveTo>
                    <a:pt x="267" y="1081"/>
                  </a:moveTo>
                  <a:cubicBezTo>
                    <a:pt x="266" y="1082"/>
                    <a:pt x="267" y="1083"/>
                    <a:pt x="268" y="1082"/>
                  </a:cubicBezTo>
                  <a:cubicBezTo>
                    <a:pt x="267" y="1082"/>
                    <a:pt x="268" y="1082"/>
                    <a:pt x="267" y="1081"/>
                  </a:cubicBezTo>
                  <a:close/>
                  <a:moveTo>
                    <a:pt x="267" y="1057"/>
                  </a:moveTo>
                  <a:cubicBezTo>
                    <a:pt x="266" y="1058"/>
                    <a:pt x="266" y="1058"/>
                    <a:pt x="266" y="1059"/>
                  </a:cubicBezTo>
                  <a:cubicBezTo>
                    <a:pt x="267" y="1059"/>
                    <a:pt x="268" y="1058"/>
                    <a:pt x="268" y="1057"/>
                  </a:cubicBezTo>
                  <a:cubicBezTo>
                    <a:pt x="267" y="1057"/>
                    <a:pt x="267" y="1057"/>
                    <a:pt x="267" y="1057"/>
                  </a:cubicBezTo>
                  <a:close/>
                  <a:moveTo>
                    <a:pt x="252" y="1055"/>
                  </a:moveTo>
                  <a:cubicBezTo>
                    <a:pt x="251" y="1056"/>
                    <a:pt x="251" y="1055"/>
                    <a:pt x="251" y="1056"/>
                  </a:cubicBezTo>
                  <a:cubicBezTo>
                    <a:pt x="252" y="1056"/>
                    <a:pt x="252" y="1055"/>
                    <a:pt x="252" y="1055"/>
                  </a:cubicBezTo>
                  <a:close/>
                  <a:moveTo>
                    <a:pt x="243" y="1046"/>
                  </a:moveTo>
                  <a:cubicBezTo>
                    <a:pt x="241" y="1046"/>
                    <a:pt x="238" y="1046"/>
                    <a:pt x="238" y="1046"/>
                  </a:cubicBezTo>
                  <a:cubicBezTo>
                    <a:pt x="240" y="1046"/>
                    <a:pt x="245" y="1046"/>
                    <a:pt x="243" y="1046"/>
                  </a:cubicBezTo>
                  <a:close/>
                  <a:moveTo>
                    <a:pt x="254" y="1051"/>
                  </a:moveTo>
                  <a:cubicBezTo>
                    <a:pt x="253" y="1050"/>
                    <a:pt x="253" y="1049"/>
                    <a:pt x="254" y="1048"/>
                  </a:cubicBezTo>
                  <a:cubicBezTo>
                    <a:pt x="252" y="1048"/>
                    <a:pt x="253" y="1051"/>
                    <a:pt x="254" y="1051"/>
                  </a:cubicBezTo>
                  <a:close/>
                  <a:moveTo>
                    <a:pt x="251" y="1042"/>
                  </a:moveTo>
                  <a:cubicBezTo>
                    <a:pt x="251" y="1042"/>
                    <a:pt x="251" y="1043"/>
                    <a:pt x="252" y="1042"/>
                  </a:cubicBezTo>
                  <a:cubicBezTo>
                    <a:pt x="252" y="1042"/>
                    <a:pt x="251" y="1042"/>
                    <a:pt x="252" y="1042"/>
                  </a:cubicBezTo>
                  <a:cubicBezTo>
                    <a:pt x="251" y="1042"/>
                    <a:pt x="251" y="1042"/>
                    <a:pt x="251" y="1042"/>
                  </a:cubicBezTo>
                  <a:close/>
                  <a:moveTo>
                    <a:pt x="252" y="1044"/>
                  </a:moveTo>
                  <a:cubicBezTo>
                    <a:pt x="252" y="1044"/>
                    <a:pt x="253" y="1044"/>
                    <a:pt x="253" y="1044"/>
                  </a:cubicBezTo>
                  <a:cubicBezTo>
                    <a:pt x="253" y="1044"/>
                    <a:pt x="252" y="1044"/>
                    <a:pt x="252" y="1044"/>
                  </a:cubicBezTo>
                  <a:cubicBezTo>
                    <a:pt x="251" y="1044"/>
                    <a:pt x="251" y="1044"/>
                    <a:pt x="251" y="1044"/>
                  </a:cubicBezTo>
                  <a:cubicBezTo>
                    <a:pt x="251" y="1044"/>
                    <a:pt x="252" y="1044"/>
                    <a:pt x="252" y="1044"/>
                  </a:cubicBezTo>
                  <a:close/>
                  <a:moveTo>
                    <a:pt x="251" y="1041"/>
                  </a:moveTo>
                  <a:cubicBezTo>
                    <a:pt x="252" y="1041"/>
                    <a:pt x="254" y="1041"/>
                    <a:pt x="254" y="1041"/>
                  </a:cubicBezTo>
                  <a:cubicBezTo>
                    <a:pt x="253" y="1040"/>
                    <a:pt x="251" y="1041"/>
                    <a:pt x="251" y="1041"/>
                  </a:cubicBezTo>
                  <a:close/>
                  <a:moveTo>
                    <a:pt x="1100" y="847"/>
                  </a:moveTo>
                  <a:cubicBezTo>
                    <a:pt x="1101" y="848"/>
                    <a:pt x="1099" y="848"/>
                    <a:pt x="1098" y="849"/>
                  </a:cubicBezTo>
                  <a:cubicBezTo>
                    <a:pt x="1098" y="850"/>
                    <a:pt x="1098" y="850"/>
                    <a:pt x="1098" y="851"/>
                  </a:cubicBezTo>
                  <a:cubicBezTo>
                    <a:pt x="1096" y="851"/>
                    <a:pt x="1097" y="850"/>
                    <a:pt x="1097" y="849"/>
                  </a:cubicBezTo>
                  <a:cubicBezTo>
                    <a:pt x="1097" y="849"/>
                    <a:pt x="1097" y="849"/>
                    <a:pt x="1097" y="849"/>
                  </a:cubicBezTo>
                  <a:cubicBezTo>
                    <a:pt x="1096" y="849"/>
                    <a:pt x="1096" y="850"/>
                    <a:pt x="1097" y="851"/>
                  </a:cubicBezTo>
                  <a:cubicBezTo>
                    <a:pt x="1098" y="851"/>
                    <a:pt x="1099" y="851"/>
                    <a:pt x="1098" y="850"/>
                  </a:cubicBezTo>
                  <a:cubicBezTo>
                    <a:pt x="1099" y="850"/>
                    <a:pt x="1100" y="849"/>
                    <a:pt x="1100" y="849"/>
                  </a:cubicBezTo>
                  <a:cubicBezTo>
                    <a:pt x="1100" y="849"/>
                    <a:pt x="1100" y="849"/>
                    <a:pt x="1100" y="848"/>
                  </a:cubicBezTo>
                  <a:cubicBezTo>
                    <a:pt x="1100" y="849"/>
                    <a:pt x="1100" y="848"/>
                    <a:pt x="1100" y="848"/>
                  </a:cubicBezTo>
                  <a:cubicBezTo>
                    <a:pt x="1101" y="848"/>
                    <a:pt x="1101" y="847"/>
                    <a:pt x="1101" y="847"/>
                  </a:cubicBezTo>
                  <a:cubicBezTo>
                    <a:pt x="1102" y="847"/>
                    <a:pt x="1102" y="847"/>
                    <a:pt x="1102" y="847"/>
                  </a:cubicBezTo>
                  <a:cubicBezTo>
                    <a:pt x="1101" y="847"/>
                    <a:pt x="1100" y="847"/>
                    <a:pt x="1100" y="847"/>
                  </a:cubicBezTo>
                  <a:close/>
                  <a:moveTo>
                    <a:pt x="246" y="1044"/>
                  </a:moveTo>
                  <a:cubicBezTo>
                    <a:pt x="242" y="1043"/>
                    <a:pt x="238" y="1044"/>
                    <a:pt x="242" y="1044"/>
                  </a:cubicBezTo>
                  <a:cubicBezTo>
                    <a:pt x="242" y="1045"/>
                    <a:pt x="243" y="1045"/>
                    <a:pt x="244" y="1045"/>
                  </a:cubicBezTo>
                  <a:cubicBezTo>
                    <a:pt x="244" y="1045"/>
                    <a:pt x="244" y="1045"/>
                    <a:pt x="244" y="1044"/>
                  </a:cubicBezTo>
                  <a:cubicBezTo>
                    <a:pt x="245" y="1044"/>
                    <a:pt x="246" y="1044"/>
                    <a:pt x="246" y="1044"/>
                  </a:cubicBezTo>
                  <a:close/>
                  <a:moveTo>
                    <a:pt x="1102" y="855"/>
                  </a:moveTo>
                  <a:cubicBezTo>
                    <a:pt x="1103" y="855"/>
                    <a:pt x="1103" y="855"/>
                    <a:pt x="1103" y="855"/>
                  </a:cubicBezTo>
                  <a:cubicBezTo>
                    <a:pt x="1103" y="854"/>
                    <a:pt x="1103" y="854"/>
                    <a:pt x="1103" y="853"/>
                  </a:cubicBezTo>
                  <a:cubicBezTo>
                    <a:pt x="1102" y="853"/>
                    <a:pt x="1103" y="854"/>
                    <a:pt x="1103" y="854"/>
                  </a:cubicBezTo>
                  <a:cubicBezTo>
                    <a:pt x="1103" y="854"/>
                    <a:pt x="1102" y="854"/>
                    <a:pt x="1102" y="855"/>
                  </a:cubicBezTo>
                  <a:close/>
                  <a:moveTo>
                    <a:pt x="249" y="1045"/>
                  </a:moveTo>
                  <a:cubicBezTo>
                    <a:pt x="250" y="1045"/>
                    <a:pt x="250" y="1045"/>
                    <a:pt x="251" y="1045"/>
                  </a:cubicBezTo>
                  <a:cubicBezTo>
                    <a:pt x="254" y="1045"/>
                    <a:pt x="249" y="1045"/>
                    <a:pt x="249" y="1045"/>
                  </a:cubicBezTo>
                  <a:close/>
                  <a:moveTo>
                    <a:pt x="249" y="1051"/>
                  </a:moveTo>
                  <a:cubicBezTo>
                    <a:pt x="249" y="1050"/>
                    <a:pt x="249" y="1050"/>
                    <a:pt x="248" y="1050"/>
                  </a:cubicBezTo>
                  <a:cubicBezTo>
                    <a:pt x="248" y="1050"/>
                    <a:pt x="248" y="1050"/>
                    <a:pt x="249" y="1051"/>
                  </a:cubicBezTo>
                  <a:close/>
                  <a:moveTo>
                    <a:pt x="250" y="1043"/>
                  </a:moveTo>
                  <a:cubicBezTo>
                    <a:pt x="250" y="1043"/>
                    <a:pt x="249" y="1043"/>
                    <a:pt x="249" y="1043"/>
                  </a:cubicBezTo>
                  <a:cubicBezTo>
                    <a:pt x="248" y="1043"/>
                    <a:pt x="248" y="1043"/>
                    <a:pt x="247" y="1043"/>
                  </a:cubicBezTo>
                  <a:cubicBezTo>
                    <a:pt x="248" y="1043"/>
                    <a:pt x="248" y="1043"/>
                    <a:pt x="249" y="1043"/>
                  </a:cubicBezTo>
                  <a:cubicBezTo>
                    <a:pt x="249" y="1043"/>
                    <a:pt x="250" y="1043"/>
                    <a:pt x="250" y="1043"/>
                  </a:cubicBezTo>
                  <a:close/>
                  <a:moveTo>
                    <a:pt x="1098" y="850"/>
                  </a:moveTo>
                  <a:cubicBezTo>
                    <a:pt x="1098" y="850"/>
                    <a:pt x="1098" y="849"/>
                    <a:pt x="1098" y="849"/>
                  </a:cubicBezTo>
                  <a:cubicBezTo>
                    <a:pt x="1098" y="849"/>
                    <a:pt x="1098" y="849"/>
                    <a:pt x="1098" y="849"/>
                  </a:cubicBezTo>
                  <a:cubicBezTo>
                    <a:pt x="1098" y="849"/>
                    <a:pt x="1098" y="850"/>
                    <a:pt x="1098" y="850"/>
                  </a:cubicBezTo>
                  <a:close/>
                  <a:moveTo>
                    <a:pt x="261" y="1049"/>
                  </a:moveTo>
                  <a:cubicBezTo>
                    <a:pt x="262" y="1050"/>
                    <a:pt x="262" y="1050"/>
                    <a:pt x="262" y="1050"/>
                  </a:cubicBezTo>
                  <a:cubicBezTo>
                    <a:pt x="263" y="1050"/>
                    <a:pt x="262" y="1049"/>
                    <a:pt x="261" y="1049"/>
                  </a:cubicBezTo>
                  <a:close/>
                  <a:moveTo>
                    <a:pt x="1098" y="848"/>
                  </a:moveTo>
                  <a:cubicBezTo>
                    <a:pt x="1098" y="848"/>
                    <a:pt x="1098" y="848"/>
                    <a:pt x="1098" y="848"/>
                  </a:cubicBezTo>
                  <a:cubicBezTo>
                    <a:pt x="1098" y="848"/>
                    <a:pt x="1098" y="847"/>
                    <a:pt x="1098" y="847"/>
                  </a:cubicBezTo>
                  <a:cubicBezTo>
                    <a:pt x="1098" y="847"/>
                    <a:pt x="1098" y="847"/>
                    <a:pt x="1098" y="847"/>
                  </a:cubicBezTo>
                  <a:cubicBezTo>
                    <a:pt x="1098" y="847"/>
                    <a:pt x="1098" y="847"/>
                    <a:pt x="1098" y="848"/>
                  </a:cubicBezTo>
                  <a:cubicBezTo>
                    <a:pt x="1098" y="848"/>
                    <a:pt x="1098" y="848"/>
                    <a:pt x="1098" y="848"/>
                  </a:cubicBezTo>
                  <a:close/>
                  <a:moveTo>
                    <a:pt x="1101" y="846"/>
                  </a:moveTo>
                  <a:cubicBezTo>
                    <a:pt x="1101" y="846"/>
                    <a:pt x="1101" y="846"/>
                    <a:pt x="1101" y="846"/>
                  </a:cubicBezTo>
                  <a:cubicBezTo>
                    <a:pt x="1101" y="846"/>
                    <a:pt x="1102" y="846"/>
                    <a:pt x="1102" y="846"/>
                  </a:cubicBezTo>
                  <a:cubicBezTo>
                    <a:pt x="1102" y="846"/>
                    <a:pt x="1102" y="846"/>
                    <a:pt x="1102" y="846"/>
                  </a:cubicBezTo>
                  <a:cubicBezTo>
                    <a:pt x="1102" y="846"/>
                    <a:pt x="1102" y="846"/>
                    <a:pt x="1101" y="846"/>
                  </a:cubicBezTo>
                  <a:close/>
                  <a:moveTo>
                    <a:pt x="254" y="1044"/>
                  </a:moveTo>
                  <a:cubicBezTo>
                    <a:pt x="254" y="1044"/>
                    <a:pt x="254" y="1043"/>
                    <a:pt x="254" y="1043"/>
                  </a:cubicBezTo>
                  <a:cubicBezTo>
                    <a:pt x="254" y="1043"/>
                    <a:pt x="254" y="1045"/>
                    <a:pt x="254" y="1044"/>
                  </a:cubicBezTo>
                  <a:close/>
                  <a:moveTo>
                    <a:pt x="257" y="1041"/>
                  </a:moveTo>
                  <a:cubicBezTo>
                    <a:pt x="259" y="1042"/>
                    <a:pt x="260" y="1041"/>
                    <a:pt x="261" y="1041"/>
                  </a:cubicBezTo>
                  <a:cubicBezTo>
                    <a:pt x="259" y="1041"/>
                    <a:pt x="258" y="1041"/>
                    <a:pt x="257" y="1041"/>
                  </a:cubicBezTo>
                  <a:close/>
                  <a:moveTo>
                    <a:pt x="262" y="1045"/>
                  </a:moveTo>
                  <a:cubicBezTo>
                    <a:pt x="262" y="1045"/>
                    <a:pt x="262" y="1045"/>
                    <a:pt x="262" y="1045"/>
                  </a:cubicBezTo>
                  <a:cubicBezTo>
                    <a:pt x="262" y="1045"/>
                    <a:pt x="262" y="1046"/>
                    <a:pt x="262" y="1046"/>
                  </a:cubicBezTo>
                  <a:cubicBezTo>
                    <a:pt x="262" y="1046"/>
                    <a:pt x="263" y="1045"/>
                    <a:pt x="262" y="1045"/>
                  </a:cubicBezTo>
                  <a:close/>
                  <a:moveTo>
                    <a:pt x="259" y="1048"/>
                  </a:moveTo>
                  <a:cubicBezTo>
                    <a:pt x="259" y="1048"/>
                    <a:pt x="259" y="1048"/>
                    <a:pt x="259" y="1048"/>
                  </a:cubicBezTo>
                  <a:cubicBezTo>
                    <a:pt x="259" y="1048"/>
                    <a:pt x="259" y="1048"/>
                    <a:pt x="259" y="1048"/>
                  </a:cubicBezTo>
                  <a:cubicBezTo>
                    <a:pt x="259" y="1048"/>
                    <a:pt x="259" y="1048"/>
                    <a:pt x="258" y="1048"/>
                  </a:cubicBezTo>
                  <a:cubicBezTo>
                    <a:pt x="259" y="1048"/>
                    <a:pt x="259" y="1048"/>
                    <a:pt x="259" y="1048"/>
                  </a:cubicBezTo>
                  <a:close/>
                  <a:moveTo>
                    <a:pt x="254" y="1042"/>
                  </a:moveTo>
                  <a:cubicBezTo>
                    <a:pt x="254" y="1042"/>
                    <a:pt x="255" y="1042"/>
                    <a:pt x="255" y="1042"/>
                  </a:cubicBezTo>
                  <a:cubicBezTo>
                    <a:pt x="256" y="1042"/>
                    <a:pt x="256" y="1042"/>
                    <a:pt x="257" y="1042"/>
                  </a:cubicBezTo>
                  <a:cubicBezTo>
                    <a:pt x="256" y="1042"/>
                    <a:pt x="256" y="1042"/>
                    <a:pt x="255" y="1042"/>
                  </a:cubicBezTo>
                  <a:cubicBezTo>
                    <a:pt x="255" y="1042"/>
                    <a:pt x="254" y="1042"/>
                    <a:pt x="254" y="1042"/>
                  </a:cubicBezTo>
                  <a:close/>
                  <a:moveTo>
                    <a:pt x="255" y="1047"/>
                  </a:moveTo>
                  <a:cubicBezTo>
                    <a:pt x="255" y="1048"/>
                    <a:pt x="255" y="1049"/>
                    <a:pt x="256" y="1049"/>
                  </a:cubicBezTo>
                  <a:cubicBezTo>
                    <a:pt x="256" y="1048"/>
                    <a:pt x="256" y="1047"/>
                    <a:pt x="255" y="1047"/>
                  </a:cubicBezTo>
                  <a:close/>
                  <a:moveTo>
                    <a:pt x="255" y="1042"/>
                  </a:moveTo>
                  <a:cubicBezTo>
                    <a:pt x="255" y="1043"/>
                    <a:pt x="255" y="1043"/>
                    <a:pt x="255" y="1043"/>
                  </a:cubicBezTo>
                  <a:cubicBezTo>
                    <a:pt x="256" y="1044"/>
                    <a:pt x="256" y="1044"/>
                    <a:pt x="257" y="1044"/>
                  </a:cubicBezTo>
                  <a:cubicBezTo>
                    <a:pt x="257" y="1045"/>
                    <a:pt x="257" y="1045"/>
                    <a:pt x="257" y="1044"/>
                  </a:cubicBezTo>
                  <a:cubicBezTo>
                    <a:pt x="257" y="1045"/>
                    <a:pt x="258" y="1044"/>
                    <a:pt x="258" y="1044"/>
                  </a:cubicBezTo>
                  <a:cubicBezTo>
                    <a:pt x="258" y="1044"/>
                    <a:pt x="258" y="1043"/>
                    <a:pt x="258" y="1043"/>
                  </a:cubicBezTo>
                  <a:cubicBezTo>
                    <a:pt x="258" y="1042"/>
                    <a:pt x="256" y="1042"/>
                    <a:pt x="255" y="1042"/>
                  </a:cubicBezTo>
                  <a:close/>
                  <a:moveTo>
                    <a:pt x="256" y="1049"/>
                  </a:moveTo>
                  <a:cubicBezTo>
                    <a:pt x="257" y="1049"/>
                    <a:pt x="257" y="1049"/>
                    <a:pt x="257" y="1049"/>
                  </a:cubicBezTo>
                  <a:cubicBezTo>
                    <a:pt x="257" y="1049"/>
                    <a:pt x="257" y="1049"/>
                    <a:pt x="257" y="1049"/>
                  </a:cubicBezTo>
                  <a:cubicBezTo>
                    <a:pt x="257" y="1049"/>
                    <a:pt x="257" y="1049"/>
                    <a:pt x="257" y="1049"/>
                  </a:cubicBezTo>
                  <a:cubicBezTo>
                    <a:pt x="257" y="1049"/>
                    <a:pt x="257" y="1049"/>
                    <a:pt x="256" y="1049"/>
                  </a:cubicBezTo>
                  <a:close/>
                  <a:moveTo>
                    <a:pt x="245" y="1059"/>
                  </a:moveTo>
                  <a:cubicBezTo>
                    <a:pt x="245" y="1059"/>
                    <a:pt x="246" y="1059"/>
                    <a:pt x="246" y="1059"/>
                  </a:cubicBezTo>
                  <a:cubicBezTo>
                    <a:pt x="246" y="1058"/>
                    <a:pt x="245" y="1058"/>
                    <a:pt x="245" y="1059"/>
                  </a:cubicBezTo>
                  <a:close/>
                  <a:moveTo>
                    <a:pt x="238" y="1064"/>
                  </a:moveTo>
                  <a:cubicBezTo>
                    <a:pt x="238" y="1064"/>
                    <a:pt x="237" y="1064"/>
                    <a:pt x="237" y="1065"/>
                  </a:cubicBezTo>
                  <a:cubicBezTo>
                    <a:pt x="236" y="1065"/>
                    <a:pt x="236" y="1066"/>
                    <a:pt x="237" y="1066"/>
                  </a:cubicBezTo>
                  <a:cubicBezTo>
                    <a:pt x="237" y="1066"/>
                    <a:pt x="237" y="1066"/>
                    <a:pt x="236" y="1066"/>
                  </a:cubicBezTo>
                  <a:cubicBezTo>
                    <a:pt x="237" y="1066"/>
                    <a:pt x="237" y="1066"/>
                    <a:pt x="237" y="1066"/>
                  </a:cubicBezTo>
                  <a:cubicBezTo>
                    <a:pt x="237" y="1066"/>
                    <a:pt x="237" y="1066"/>
                    <a:pt x="237" y="1066"/>
                  </a:cubicBezTo>
                  <a:cubicBezTo>
                    <a:pt x="238" y="1066"/>
                    <a:pt x="238" y="1065"/>
                    <a:pt x="238" y="1064"/>
                  </a:cubicBezTo>
                  <a:close/>
                  <a:moveTo>
                    <a:pt x="236" y="1067"/>
                  </a:moveTo>
                  <a:cubicBezTo>
                    <a:pt x="236" y="1068"/>
                    <a:pt x="237" y="1067"/>
                    <a:pt x="237" y="1067"/>
                  </a:cubicBezTo>
                  <a:cubicBezTo>
                    <a:pt x="236" y="1067"/>
                    <a:pt x="236" y="1067"/>
                    <a:pt x="236" y="1067"/>
                  </a:cubicBezTo>
                  <a:close/>
                  <a:moveTo>
                    <a:pt x="239" y="1070"/>
                  </a:moveTo>
                  <a:cubicBezTo>
                    <a:pt x="238" y="1070"/>
                    <a:pt x="238" y="1071"/>
                    <a:pt x="238" y="1071"/>
                  </a:cubicBezTo>
                  <a:cubicBezTo>
                    <a:pt x="237" y="1071"/>
                    <a:pt x="238" y="1072"/>
                    <a:pt x="238" y="1073"/>
                  </a:cubicBezTo>
                  <a:cubicBezTo>
                    <a:pt x="239" y="1073"/>
                    <a:pt x="240" y="1072"/>
                    <a:pt x="240" y="1072"/>
                  </a:cubicBezTo>
                  <a:cubicBezTo>
                    <a:pt x="240" y="1071"/>
                    <a:pt x="239" y="1070"/>
                    <a:pt x="239" y="1070"/>
                  </a:cubicBezTo>
                  <a:close/>
                  <a:moveTo>
                    <a:pt x="1105" y="835"/>
                  </a:moveTo>
                  <a:cubicBezTo>
                    <a:pt x="1105" y="835"/>
                    <a:pt x="1105" y="835"/>
                    <a:pt x="1105" y="835"/>
                  </a:cubicBezTo>
                  <a:cubicBezTo>
                    <a:pt x="1105" y="835"/>
                    <a:pt x="1105" y="835"/>
                    <a:pt x="1105" y="835"/>
                  </a:cubicBezTo>
                  <a:cubicBezTo>
                    <a:pt x="1105" y="835"/>
                    <a:pt x="1105" y="835"/>
                    <a:pt x="1105" y="836"/>
                  </a:cubicBezTo>
                  <a:cubicBezTo>
                    <a:pt x="1105" y="836"/>
                    <a:pt x="1105" y="835"/>
                    <a:pt x="1105" y="835"/>
                  </a:cubicBezTo>
                  <a:close/>
                  <a:moveTo>
                    <a:pt x="247" y="1067"/>
                  </a:moveTo>
                  <a:cubicBezTo>
                    <a:pt x="246" y="1067"/>
                    <a:pt x="246" y="1067"/>
                    <a:pt x="246" y="1068"/>
                  </a:cubicBezTo>
                  <a:cubicBezTo>
                    <a:pt x="247" y="1068"/>
                    <a:pt x="247" y="1067"/>
                    <a:pt x="247" y="1067"/>
                  </a:cubicBezTo>
                  <a:close/>
                  <a:moveTo>
                    <a:pt x="245" y="1049"/>
                  </a:moveTo>
                  <a:cubicBezTo>
                    <a:pt x="245" y="1049"/>
                    <a:pt x="243" y="1048"/>
                    <a:pt x="243" y="1049"/>
                  </a:cubicBezTo>
                  <a:cubicBezTo>
                    <a:pt x="241" y="1049"/>
                    <a:pt x="246" y="1049"/>
                    <a:pt x="245" y="1049"/>
                  </a:cubicBezTo>
                  <a:close/>
                  <a:moveTo>
                    <a:pt x="241" y="1054"/>
                  </a:moveTo>
                  <a:cubicBezTo>
                    <a:pt x="241" y="1054"/>
                    <a:pt x="241" y="1054"/>
                    <a:pt x="241" y="1054"/>
                  </a:cubicBezTo>
                  <a:cubicBezTo>
                    <a:pt x="241" y="1054"/>
                    <a:pt x="241" y="1054"/>
                    <a:pt x="241" y="1055"/>
                  </a:cubicBezTo>
                  <a:cubicBezTo>
                    <a:pt x="240" y="1056"/>
                    <a:pt x="242" y="1058"/>
                    <a:pt x="243" y="1057"/>
                  </a:cubicBezTo>
                  <a:cubicBezTo>
                    <a:pt x="244" y="1056"/>
                    <a:pt x="244" y="1055"/>
                    <a:pt x="244" y="1054"/>
                  </a:cubicBezTo>
                  <a:cubicBezTo>
                    <a:pt x="244" y="1054"/>
                    <a:pt x="244" y="1054"/>
                    <a:pt x="243" y="1054"/>
                  </a:cubicBezTo>
                  <a:cubicBezTo>
                    <a:pt x="244" y="1054"/>
                    <a:pt x="245" y="1054"/>
                    <a:pt x="245" y="1054"/>
                  </a:cubicBezTo>
                  <a:cubicBezTo>
                    <a:pt x="246" y="1054"/>
                    <a:pt x="246" y="1054"/>
                    <a:pt x="246" y="1054"/>
                  </a:cubicBezTo>
                  <a:cubicBezTo>
                    <a:pt x="247" y="1054"/>
                    <a:pt x="247" y="1053"/>
                    <a:pt x="247" y="1053"/>
                  </a:cubicBezTo>
                  <a:cubicBezTo>
                    <a:pt x="247" y="1053"/>
                    <a:pt x="246" y="1053"/>
                    <a:pt x="246" y="1053"/>
                  </a:cubicBezTo>
                  <a:cubicBezTo>
                    <a:pt x="246" y="1053"/>
                    <a:pt x="245" y="1053"/>
                    <a:pt x="245" y="1053"/>
                  </a:cubicBezTo>
                  <a:cubicBezTo>
                    <a:pt x="245" y="1053"/>
                    <a:pt x="245" y="1053"/>
                    <a:pt x="243" y="1053"/>
                  </a:cubicBezTo>
                  <a:cubicBezTo>
                    <a:pt x="242" y="1053"/>
                    <a:pt x="242" y="1053"/>
                    <a:pt x="241" y="1053"/>
                  </a:cubicBezTo>
                  <a:cubicBezTo>
                    <a:pt x="240" y="1054"/>
                    <a:pt x="240" y="1054"/>
                    <a:pt x="239" y="1055"/>
                  </a:cubicBezTo>
                  <a:cubicBezTo>
                    <a:pt x="239" y="1054"/>
                    <a:pt x="239" y="1054"/>
                    <a:pt x="239" y="1054"/>
                  </a:cubicBezTo>
                  <a:cubicBezTo>
                    <a:pt x="239" y="1055"/>
                    <a:pt x="240" y="1055"/>
                    <a:pt x="240" y="1055"/>
                  </a:cubicBezTo>
                  <a:cubicBezTo>
                    <a:pt x="240" y="1055"/>
                    <a:pt x="240" y="1054"/>
                    <a:pt x="240" y="1054"/>
                  </a:cubicBezTo>
                  <a:cubicBezTo>
                    <a:pt x="240" y="1054"/>
                    <a:pt x="241" y="1054"/>
                    <a:pt x="241" y="1054"/>
                  </a:cubicBezTo>
                  <a:close/>
                  <a:moveTo>
                    <a:pt x="238" y="1055"/>
                  </a:moveTo>
                  <a:cubicBezTo>
                    <a:pt x="238" y="1055"/>
                    <a:pt x="238" y="1055"/>
                    <a:pt x="238" y="1055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7" y="1054"/>
                    <a:pt x="236" y="1054"/>
                    <a:pt x="236" y="1054"/>
                  </a:cubicBezTo>
                  <a:cubicBezTo>
                    <a:pt x="237" y="1054"/>
                    <a:pt x="238" y="1054"/>
                    <a:pt x="238" y="1055"/>
                  </a:cubicBezTo>
                  <a:close/>
                  <a:moveTo>
                    <a:pt x="245" y="1047"/>
                  </a:moveTo>
                  <a:cubicBezTo>
                    <a:pt x="244" y="1047"/>
                    <a:pt x="244" y="1047"/>
                    <a:pt x="244" y="1047"/>
                  </a:cubicBezTo>
                  <a:cubicBezTo>
                    <a:pt x="244" y="1047"/>
                    <a:pt x="245" y="1047"/>
                    <a:pt x="245" y="1047"/>
                  </a:cubicBezTo>
                  <a:cubicBezTo>
                    <a:pt x="246" y="1047"/>
                    <a:pt x="246" y="1047"/>
                    <a:pt x="246" y="1047"/>
                  </a:cubicBezTo>
                  <a:cubicBezTo>
                    <a:pt x="246" y="1047"/>
                    <a:pt x="245" y="1047"/>
                    <a:pt x="245" y="1047"/>
                  </a:cubicBezTo>
                  <a:close/>
                  <a:moveTo>
                    <a:pt x="237" y="1053"/>
                  </a:moveTo>
                  <a:cubicBezTo>
                    <a:pt x="237" y="1053"/>
                    <a:pt x="236" y="1053"/>
                    <a:pt x="237" y="1054"/>
                  </a:cubicBezTo>
                  <a:cubicBezTo>
                    <a:pt x="237" y="1053"/>
                    <a:pt x="238" y="1054"/>
                    <a:pt x="238" y="1054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8" y="1053"/>
                    <a:pt x="238" y="1053"/>
                    <a:pt x="237" y="1053"/>
                  </a:cubicBezTo>
                  <a:close/>
                  <a:moveTo>
                    <a:pt x="236" y="1042"/>
                  </a:moveTo>
                  <a:cubicBezTo>
                    <a:pt x="237" y="1042"/>
                    <a:pt x="238" y="1043"/>
                    <a:pt x="238" y="1043"/>
                  </a:cubicBezTo>
                  <a:cubicBezTo>
                    <a:pt x="239" y="1042"/>
                    <a:pt x="237" y="1041"/>
                    <a:pt x="236" y="1042"/>
                  </a:cubicBezTo>
                  <a:close/>
                  <a:moveTo>
                    <a:pt x="236" y="1062"/>
                  </a:moveTo>
                  <a:cubicBezTo>
                    <a:pt x="237" y="1061"/>
                    <a:pt x="237" y="1060"/>
                    <a:pt x="238" y="1059"/>
                  </a:cubicBezTo>
                  <a:cubicBezTo>
                    <a:pt x="238" y="1058"/>
                    <a:pt x="238" y="1058"/>
                    <a:pt x="238" y="1057"/>
                  </a:cubicBezTo>
                  <a:cubicBezTo>
                    <a:pt x="238" y="1058"/>
                    <a:pt x="238" y="1057"/>
                    <a:pt x="238" y="1057"/>
                  </a:cubicBezTo>
                  <a:cubicBezTo>
                    <a:pt x="238" y="1057"/>
                    <a:pt x="239" y="1057"/>
                    <a:pt x="238" y="1056"/>
                  </a:cubicBezTo>
                  <a:cubicBezTo>
                    <a:pt x="238" y="1057"/>
                    <a:pt x="238" y="1057"/>
                    <a:pt x="238" y="1057"/>
                  </a:cubicBezTo>
                  <a:cubicBezTo>
                    <a:pt x="238" y="1057"/>
                    <a:pt x="238" y="1057"/>
                    <a:pt x="238" y="1057"/>
                  </a:cubicBezTo>
                  <a:cubicBezTo>
                    <a:pt x="236" y="1057"/>
                    <a:pt x="235" y="1058"/>
                    <a:pt x="234" y="1058"/>
                  </a:cubicBezTo>
                  <a:cubicBezTo>
                    <a:pt x="236" y="1058"/>
                    <a:pt x="237" y="1058"/>
                    <a:pt x="237" y="1058"/>
                  </a:cubicBezTo>
                  <a:cubicBezTo>
                    <a:pt x="237" y="1058"/>
                    <a:pt x="237" y="1058"/>
                    <a:pt x="237" y="1059"/>
                  </a:cubicBezTo>
                  <a:cubicBezTo>
                    <a:pt x="237" y="1059"/>
                    <a:pt x="236" y="1059"/>
                    <a:pt x="236" y="1059"/>
                  </a:cubicBezTo>
                  <a:cubicBezTo>
                    <a:pt x="236" y="1060"/>
                    <a:pt x="236" y="1060"/>
                    <a:pt x="235" y="1061"/>
                  </a:cubicBezTo>
                  <a:cubicBezTo>
                    <a:pt x="235" y="1061"/>
                    <a:pt x="235" y="1061"/>
                    <a:pt x="235" y="1061"/>
                  </a:cubicBezTo>
                  <a:cubicBezTo>
                    <a:pt x="235" y="1062"/>
                    <a:pt x="235" y="1062"/>
                    <a:pt x="235" y="1062"/>
                  </a:cubicBezTo>
                  <a:cubicBezTo>
                    <a:pt x="234" y="1062"/>
                    <a:pt x="234" y="1062"/>
                    <a:pt x="234" y="1063"/>
                  </a:cubicBezTo>
                  <a:cubicBezTo>
                    <a:pt x="234" y="1063"/>
                    <a:pt x="233" y="1064"/>
                    <a:pt x="233" y="1064"/>
                  </a:cubicBezTo>
                  <a:cubicBezTo>
                    <a:pt x="234" y="1065"/>
                    <a:pt x="235" y="1064"/>
                    <a:pt x="235" y="1064"/>
                  </a:cubicBezTo>
                  <a:cubicBezTo>
                    <a:pt x="235" y="1064"/>
                    <a:pt x="236" y="1063"/>
                    <a:pt x="236" y="1063"/>
                  </a:cubicBezTo>
                  <a:cubicBezTo>
                    <a:pt x="236" y="1063"/>
                    <a:pt x="237" y="1062"/>
                    <a:pt x="236" y="1062"/>
                  </a:cubicBezTo>
                  <a:close/>
                  <a:moveTo>
                    <a:pt x="243" y="1048"/>
                  </a:moveTo>
                  <a:cubicBezTo>
                    <a:pt x="244" y="1048"/>
                    <a:pt x="245" y="1048"/>
                    <a:pt x="245" y="1048"/>
                  </a:cubicBezTo>
                  <a:cubicBezTo>
                    <a:pt x="248" y="1048"/>
                    <a:pt x="243" y="1047"/>
                    <a:pt x="243" y="1048"/>
                  </a:cubicBezTo>
                  <a:close/>
                  <a:moveTo>
                    <a:pt x="1103" y="838"/>
                  </a:moveTo>
                  <a:cubicBezTo>
                    <a:pt x="1103" y="838"/>
                    <a:pt x="1103" y="838"/>
                    <a:pt x="1103" y="838"/>
                  </a:cubicBezTo>
                  <a:cubicBezTo>
                    <a:pt x="1103" y="839"/>
                    <a:pt x="1104" y="838"/>
                    <a:pt x="1103" y="838"/>
                  </a:cubicBezTo>
                  <a:close/>
                  <a:moveTo>
                    <a:pt x="1103" y="846"/>
                  </a:moveTo>
                  <a:cubicBezTo>
                    <a:pt x="1103" y="846"/>
                    <a:pt x="1103" y="846"/>
                    <a:pt x="1103" y="846"/>
                  </a:cubicBezTo>
                  <a:cubicBezTo>
                    <a:pt x="1104" y="846"/>
                    <a:pt x="1104" y="846"/>
                    <a:pt x="1104" y="846"/>
                  </a:cubicBezTo>
                  <a:cubicBezTo>
                    <a:pt x="1104" y="846"/>
                    <a:pt x="1104" y="846"/>
                    <a:pt x="1104" y="846"/>
                  </a:cubicBezTo>
                  <a:cubicBezTo>
                    <a:pt x="1104" y="846"/>
                    <a:pt x="1105" y="845"/>
                    <a:pt x="1105" y="845"/>
                  </a:cubicBezTo>
                  <a:cubicBezTo>
                    <a:pt x="1104" y="845"/>
                    <a:pt x="1104" y="844"/>
                    <a:pt x="1104" y="844"/>
                  </a:cubicBezTo>
                  <a:cubicBezTo>
                    <a:pt x="1103" y="845"/>
                    <a:pt x="1103" y="845"/>
                    <a:pt x="1103" y="846"/>
                  </a:cubicBezTo>
                  <a:close/>
                  <a:moveTo>
                    <a:pt x="234" y="1069"/>
                  </a:moveTo>
                  <a:cubicBezTo>
                    <a:pt x="233" y="1070"/>
                    <a:pt x="234" y="1070"/>
                    <a:pt x="234" y="1070"/>
                  </a:cubicBezTo>
                  <a:cubicBezTo>
                    <a:pt x="235" y="1070"/>
                    <a:pt x="234" y="1069"/>
                    <a:pt x="234" y="1069"/>
                  </a:cubicBezTo>
                  <a:close/>
                  <a:moveTo>
                    <a:pt x="1105" y="865"/>
                  </a:moveTo>
                  <a:cubicBezTo>
                    <a:pt x="1106" y="866"/>
                    <a:pt x="1107" y="865"/>
                    <a:pt x="1106" y="864"/>
                  </a:cubicBezTo>
                  <a:cubicBezTo>
                    <a:pt x="1105" y="864"/>
                    <a:pt x="1104" y="864"/>
                    <a:pt x="1105" y="865"/>
                  </a:cubicBezTo>
                  <a:close/>
                  <a:moveTo>
                    <a:pt x="236" y="1051"/>
                  </a:moveTo>
                  <a:cubicBezTo>
                    <a:pt x="236" y="1050"/>
                    <a:pt x="236" y="1051"/>
                    <a:pt x="236" y="1051"/>
                  </a:cubicBezTo>
                  <a:cubicBezTo>
                    <a:pt x="236" y="1050"/>
                    <a:pt x="235" y="1051"/>
                    <a:pt x="236" y="1051"/>
                  </a:cubicBezTo>
                  <a:close/>
                  <a:moveTo>
                    <a:pt x="285" y="1048"/>
                  </a:moveTo>
                  <a:cubicBezTo>
                    <a:pt x="285" y="1048"/>
                    <a:pt x="285" y="1048"/>
                    <a:pt x="286" y="1048"/>
                  </a:cubicBezTo>
                  <a:cubicBezTo>
                    <a:pt x="287" y="1047"/>
                    <a:pt x="287" y="1047"/>
                    <a:pt x="287" y="1047"/>
                  </a:cubicBezTo>
                  <a:cubicBezTo>
                    <a:pt x="285" y="1047"/>
                    <a:pt x="283" y="1048"/>
                    <a:pt x="285" y="1048"/>
                  </a:cubicBezTo>
                  <a:close/>
                  <a:moveTo>
                    <a:pt x="314" y="1076"/>
                  </a:moveTo>
                  <a:cubicBezTo>
                    <a:pt x="315" y="1076"/>
                    <a:pt x="315" y="1076"/>
                    <a:pt x="316" y="1076"/>
                  </a:cubicBezTo>
                  <a:cubicBezTo>
                    <a:pt x="316" y="1076"/>
                    <a:pt x="316" y="1076"/>
                    <a:pt x="316" y="1076"/>
                  </a:cubicBezTo>
                  <a:cubicBezTo>
                    <a:pt x="316" y="1075"/>
                    <a:pt x="315" y="1075"/>
                    <a:pt x="315" y="1075"/>
                  </a:cubicBezTo>
                  <a:cubicBezTo>
                    <a:pt x="314" y="1076"/>
                    <a:pt x="314" y="1076"/>
                    <a:pt x="314" y="1076"/>
                  </a:cubicBezTo>
                  <a:close/>
                  <a:moveTo>
                    <a:pt x="1115" y="870"/>
                  </a:moveTo>
                  <a:cubicBezTo>
                    <a:pt x="1115" y="869"/>
                    <a:pt x="1117" y="869"/>
                    <a:pt x="1116" y="868"/>
                  </a:cubicBezTo>
                  <a:cubicBezTo>
                    <a:pt x="1116" y="869"/>
                    <a:pt x="1114" y="869"/>
                    <a:pt x="1115" y="870"/>
                  </a:cubicBezTo>
                  <a:close/>
                  <a:moveTo>
                    <a:pt x="310" y="1076"/>
                  </a:moveTo>
                  <a:cubicBezTo>
                    <a:pt x="308" y="1076"/>
                    <a:pt x="307" y="1077"/>
                    <a:pt x="308" y="1077"/>
                  </a:cubicBezTo>
                  <a:cubicBezTo>
                    <a:pt x="309" y="1077"/>
                    <a:pt x="309" y="1077"/>
                    <a:pt x="310" y="1077"/>
                  </a:cubicBezTo>
                  <a:cubicBezTo>
                    <a:pt x="312" y="1077"/>
                    <a:pt x="312" y="1076"/>
                    <a:pt x="310" y="1076"/>
                  </a:cubicBezTo>
                  <a:close/>
                  <a:moveTo>
                    <a:pt x="310" y="1046"/>
                  </a:moveTo>
                  <a:cubicBezTo>
                    <a:pt x="310" y="1046"/>
                    <a:pt x="310" y="1046"/>
                    <a:pt x="311" y="1046"/>
                  </a:cubicBezTo>
                  <a:cubicBezTo>
                    <a:pt x="311" y="1046"/>
                    <a:pt x="312" y="1046"/>
                    <a:pt x="312" y="1045"/>
                  </a:cubicBezTo>
                  <a:cubicBezTo>
                    <a:pt x="311" y="1045"/>
                    <a:pt x="308" y="1046"/>
                    <a:pt x="310" y="1046"/>
                  </a:cubicBezTo>
                  <a:close/>
                  <a:moveTo>
                    <a:pt x="323" y="1035"/>
                  </a:moveTo>
                  <a:cubicBezTo>
                    <a:pt x="324" y="1035"/>
                    <a:pt x="326" y="1035"/>
                    <a:pt x="325" y="1035"/>
                  </a:cubicBezTo>
                  <a:cubicBezTo>
                    <a:pt x="324" y="1035"/>
                    <a:pt x="323" y="1035"/>
                    <a:pt x="323" y="1035"/>
                  </a:cubicBezTo>
                  <a:close/>
                  <a:moveTo>
                    <a:pt x="323" y="1034"/>
                  </a:moveTo>
                  <a:cubicBezTo>
                    <a:pt x="322" y="1034"/>
                    <a:pt x="322" y="1034"/>
                    <a:pt x="322" y="1034"/>
                  </a:cubicBezTo>
                  <a:cubicBezTo>
                    <a:pt x="323" y="1034"/>
                    <a:pt x="324" y="1034"/>
                    <a:pt x="325" y="1034"/>
                  </a:cubicBezTo>
                  <a:cubicBezTo>
                    <a:pt x="325" y="1034"/>
                    <a:pt x="325" y="1034"/>
                    <a:pt x="326" y="1034"/>
                  </a:cubicBezTo>
                  <a:cubicBezTo>
                    <a:pt x="325" y="1034"/>
                    <a:pt x="324" y="1034"/>
                    <a:pt x="323" y="1034"/>
                  </a:cubicBezTo>
                  <a:close/>
                  <a:moveTo>
                    <a:pt x="1117" y="873"/>
                  </a:moveTo>
                  <a:cubicBezTo>
                    <a:pt x="1117" y="873"/>
                    <a:pt x="1117" y="873"/>
                    <a:pt x="1117" y="873"/>
                  </a:cubicBezTo>
                  <a:cubicBezTo>
                    <a:pt x="1117" y="874"/>
                    <a:pt x="1118" y="873"/>
                    <a:pt x="1117" y="873"/>
                  </a:cubicBezTo>
                  <a:close/>
                  <a:moveTo>
                    <a:pt x="322" y="1043"/>
                  </a:moveTo>
                  <a:cubicBezTo>
                    <a:pt x="321" y="1043"/>
                    <a:pt x="320" y="1043"/>
                    <a:pt x="319" y="1043"/>
                  </a:cubicBezTo>
                  <a:cubicBezTo>
                    <a:pt x="318" y="1043"/>
                    <a:pt x="319" y="1043"/>
                    <a:pt x="320" y="1043"/>
                  </a:cubicBezTo>
                  <a:cubicBezTo>
                    <a:pt x="322" y="1043"/>
                    <a:pt x="323" y="1043"/>
                    <a:pt x="322" y="1043"/>
                  </a:cubicBezTo>
                  <a:close/>
                  <a:moveTo>
                    <a:pt x="1117" y="869"/>
                  </a:moveTo>
                  <a:cubicBezTo>
                    <a:pt x="1117" y="869"/>
                    <a:pt x="1117" y="869"/>
                    <a:pt x="1117" y="869"/>
                  </a:cubicBezTo>
                  <a:cubicBezTo>
                    <a:pt x="1117" y="869"/>
                    <a:pt x="1117" y="869"/>
                    <a:pt x="1117" y="869"/>
                  </a:cubicBezTo>
                  <a:cubicBezTo>
                    <a:pt x="1117" y="869"/>
                    <a:pt x="1117" y="869"/>
                    <a:pt x="1117" y="869"/>
                  </a:cubicBezTo>
                  <a:cubicBezTo>
                    <a:pt x="1117" y="869"/>
                    <a:pt x="1117" y="869"/>
                    <a:pt x="1117" y="869"/>
                  </a:cubicBezTo>
                  <a:close/>
                  <a:moveTo>
                    <a:pt x="304" y="1078"/>
                  </a:moveTo>
                  <a:cubicBezTo>
                    <a:pt x="305" y="1078"/>
                    <a:pt x="305" y="1078"/>
                    <a:pt x="306" y="1078"/>
                  </a:cubicBezTo>
                  <a:cubicBezTo>
                    <a:pt x="306" y="1078"/>
                    <a:pt x="306" y="1078"/>
                    <a:pt x="306" y="1078"/>
                  </a:cubicBezTo>
                  <a:cubicBezTo>
                    <a:pt x="306" y="1078"/>
                    <a:pt x="305" y="1078"/>
                    <a:pt x="305" y="1078"/>
                  </a:cubicBezTo>
                  <a:cubicBezTo>
                    <a:pt x="304" y="1078"/>
                    <a:pt x="304" y="1078"/>
                    <a:pt x="304" y="1078"/>
                  </a:cubicBezTo>
                  <a:close/>
                  <a:moveTo>
                    <a:pt x="1111" y="847"/>
                  </a:moveTo>
                  <a:cubicBezTo>
                    <a:pt x="1111" y="847"/>
                    <a:pt x="1110" y="847"/>
                    <a:pt x="1110" y="848"/>
                  </a:cubicBezTo>
                  <a:cubicBezTo>
                    <a:pt x="1110" y="848"/>
                    <a:pt x="1111" y="848"/>
                    <a:pt x="1111" y="847"/>
                  </a:cubicBezTo>
                  <a:close/>
                  <a:moveTo>
                    <a:pt x="316" y="1044"/>
                  </a:moveTo>
                  <a:cubicBezTo>
                    <a:pt x="318" y="1044"/>
                    <a:pt x="319" y="1044"/>
                    <a:pt x="320" y="1044"/>
                  </a:cubicBezTo>
                  <a:cubicBezTo>
                    <a:pt x="319" y="1044"/>
                    <a:pt x="318" y="1044"/>
                    <a:pt x="318" y="1044"/>
                  </a:cubicBezTo>
                  <a:cubicBezTo>
                    <a:pt x="317" y="1044"/>
                    <a:pt x="317" y="1044"/>
                    <a:pt x="316" y="1044"/>
                  </a:cubicBezTo>
                  <a:close/>
                  <a:moveTo>
                    <a:pt x="288" y="1046"/>
                  </a:moveTo>
                  <a:cubicBezTo>
                    <a:pt x="289" y="1046"/>
                    <a:pt x="291" y="1046"/>
                    <a:pt x="291" y="1046"/>
                  </a:cubicBezTo>
                  <a:cubicBezTo>
                    <a:pt x="289" y="1046"/>
                    <a:pt x="287" y="1046"/>
                    <a:pt x="288" y="1046"/>
                  </a:cubicBezTo>
                  <a:close/>
                  <a:moveTo>
                    <a:pt x="289" y="1049"/>
                  </a:moveTo>
                  <a:cubicBezTo>
                    <a:pt x="289" y="1049"/>
                    <a:pt x="289" y="1049"/>
                    <a:pt x="289" y="1049"/>
                  </a:cubicBezTo>
                  <a:cubicBezTo>
                    <a:pt x="289" y="1049"/>
                    <a:pt x="289" y="1049"/>
                    <a:pt x="289" y="1049"/>
                  </a:cubicBezTo>
                  <a:cubicBezTo>
                    <a:pt x="289" y="1049"/>
                    <a:pt x="289" y="1048"/>
                    <a:pt x="289" y="1049"/>
                  </a:cubicBezTo>
                  <a:close/>
                  <a:moveTo>
                    <a:pt x="1115" y="858"/>
                  </a:moveTo>
                  <a:cubicBezTo>
                    <a:pt x="1115" y="858"/>
                    <a:pt x="1116" y="857"/>
                    <a:pt x="1116" y="857"/>
                  </a:cubicBezTo>
                  <a:cubicBezTo>
                    <a:pt x="1115" y="857"/>
                    <a:pt x="1115" y="858"/>
                    <a:pt x="1115" y="858"/>
                  </a:cubicBezTo>
                  <a:close/>
                  <a:moveTo>
                    <a:pt x="285" y="1065"/>
                  </a:moveTo>
                  <a:cubicBezTo>
                    <a:pt x="285" y="1066"/>
                    <a:pt x="286" y="1066"/>
                    <a:pt x="288" y="1066"/>
                  </a:cubicBezTo>
                  <a:cubicBezTo>
                    <a:pt x="288" y="1066"/>
                    <a:pt x="288" y="1065"/>
                    <a:pt x="285" y="1065"/>
                  </a:cubicBezTo>
                  <a:close/>
                  <a:moveTo>
                    <a:pt x="305" y="1068"/>
                  </a:moveTo>
                  <a:cubicBezTo>
                    <a:pt x="305" y="1068"/>
                    <a:pt x="305" y="1068"/>
                    <a:pt x="304" y="1068"/>
                  </a:cubicBezTo>
                  <a:cubicBezTo>
                    <a:pt x="302" y="1068"/>
                    <a:pt x="308" y="1069"/>
                    <a:pt x="305" y="1068"/>
                  </a:cubicBezTo>
                  <a:close/>
                  <a:moveTo>
                    <a:pt x="1109" y="855"/>
                  </a:moveTo>
                  <a:cubicBezTo>
                    <a:pt x="1109" y="855"/>
                    <a:pt x="1109" y="855"/>
                    <a:pt x="1109" y="855"/>
                  </a:cubicBezTo>
                  <a:cubicBezTo>
                    <a:pt x="1109" y="855"/>
                    <a:pt x="1108" y="855"/>
                    <a:pt x="1108" y="855"/>
                  </a:cubicBezTo>
                  <a:cubicBezTo>
                    <a:pt x="1107" y="855"/>
                    <a:pt x="1106" y="855"/>
                    <a:pt x="1105" y="855"/>
                  </a:cubicBezTo>
                  <a:cubicBezTo>
                    <a:pt x="1105" y="856"/>
                    <a:pt x="1106" y="856"/>
                    <a:pt x="1106" y="856"/>
                  </a:cubicBezTo>
                  <a:cubicBezTo>
                    <a:pt x="1107" y="856"/>
                    <a:pt x="1107" y="856"/>
                    <a:pt x="1107" y="856"/>
                  </a:cubicBezTo>
                  <a:cubicBezTo>
                    <a:pt x="1107" y="856"/>
                    <a:pt x="1108" y="856"/>
                    <a:pt x="1108" y="856"/>
                  </a:cubicBezTo>
                  <a:cubicBezTo>
                    <a:pt x="1109" y="855"/>
                    <a:pt x="1109" y="856"/>
                    <a:pt x="1109" y="856"/>
                  </a:cubicBezTo>
                  <a:cubicBezTo>
                    <a:pt x="1110" y="856"/>
                    <a:pt x="1109" y="855"/>
                    <a:pt x="1110" y="855"/>
                  </a:cubicBezTo>
                  <a:cubicBezTo>
                    <a:pt x="1111" y="855"/>
                    <a:pt x="1113" y="854"/>
                    <a:pt x="1115" y="853"/>
                  </a:cubicBezTo>
                  <a:cubicBezTo>
                    <a:pt x="1115" y="852"/>
                    <a:pt x="1114" y="853"/>
                    <a:pt x="1114" y="854"/>
                  </a:cubicBezTo>
                  <a:cubicBezTo>
                    <a:pt x="1113" y="854"/>
                    <a:pt x="1111" y="855"/>
                    <a:pt x="1110" y="855"/>
                  </a:cubicBezTo>
                  <a:cubicBezTo>
                    <a:pt x="1110" y="855"/>
                    <a:pt x="1110" y="855"/>
                    <a:pt x="1109" y="855"/>
                  </a:cubicBezTo>
                  <a:close/>
                  <a:moveTo>
                    <a:pt x="299" y="1060"/>
                  </a:moveTo>
                  <a:cubicBezTo>
                    <a:pt x="302" y="1060"/>
                    <a:pt x="298" y="1061"/>
                    <a:pt x="300" y="1061"/>
                  </a:cubicBezTo>
                  <a:cubicBezTo>
                    <a:pt x="301" y="1061"/>
                    <a:pt x="304" y="1061"/>
                    <a:pt x="304" y="1061"/>
                  </a:cubicBezTo>
                  <a:cubicBezTo>
                    <a:pt x="302" y="1061"/>
                    <a:pt x="300" y="1060"/>
                    <a:pt x="299" y="1060"/>
                  </a:cubicBezTo>
                  <a:close/>
                  <a:moveTo>
                    <a:pt x="300" y="1048"/>
                  </a:moveTo>
                  <a:cubicBezTo>
                    <a:pt x="300" y="1048"/>
                    <a:pt x="299" y="1048"/>
                    <a:pt x="298" y="1048"/>
                  </a:cubicBezTo>
                  <a:cubicBezTo>
                    <a:pt x="297" y="1048"/>
                    <a:pt x="300" y="1048"/>
                    <a:pt x="302" y="1048"/>
                  </a:cubicBezTo>
                  <a:cubicBezTo>
                    <a:pt x="302" y="1048"/>
                    <a:pt x="302" y="1048"/>
                    <a:pt x="300" y="1048"/>
                  </a:cubicBezTo>
                  <a:close/>
                  <a:moveTo>
                    <a:pt x="291" y="1065"/>
                  </a:moveTo>
                  <a:cubicBezTo>
                    <a:pt x="291" y="1066"/>
                    <a:pt x="291" y="1066"/>
                    <a:pt x="292" y="1066"/>
                  </a:cubicBezTo>
                  <a:cubicBezTo>
                    <a:pt x="293" y="1066"/>
                    <a:pt x="294" y="1066"/>
                    <a:pt x="294" y="1066"/>
                  </a:cubicBezTo>
                  <a:cubicBezTo>
                    <a:pt x="293" y="1066"/>
                    <a:pt x="292" y="1065"/>
                    <a:pt x="291" y="1065"/>
                  </a:cubicBezTo>
                  <a:close/>
                  <a:moveTo>
                    <a:pt x="294" y="1082"/>
                  </a:moveTo>
                  <a:cubicBezTo>
                    <a:pt x="298" y="1082"/>
                    <a:pt x="298" y="1081"/>
                    <a:pt x="295" y="1081"/>
                  </a:cubicBezTo>
                  <a:cubicBezTo>
                    <a:pt x="295" y="1081"/>
                    <a:pt x="295" y="1081"/>
                    <a:pt x="294" y="1082"/>
                  </a:cubicBezTo>
                  <a:close/>
                  <a:moveTo>
                    <a:pt x="291" y="1047"/>
                  </a:moveTo>
                  <a:cubicBezTo>
                    <a:pt x="291" y="1048"/>
                    <a:pt x="291" y="1048"/>
                    <a:pt x="292" y="1048"/>
                  </a:cubicBezTo>
                  <a:cubicBezTo>
                    <a:pt x="293" y="1048"/>
                    <a:pt x="294" y="1047"/>
                    <a:pt x="291" y="1047"/>
                  </a:cubicBezTo>
                  <a:close/>
                  <a:moveTo>
                    <a:pt x="368" y="1032"/>
                  </a:moveTo>
                  <a:cubicBezTo>
                    <a:pt x="369" y="1032"/>
                    <a:pt x="370" y="1032"/>
                    <a:pt x="371" y="1032"/>
                  </a:cubicBezTo>
                  <a:cubicBezTo>
                    <a:pt x="371" y="1032"/>
                    <a:pt x="371" y="1032"/>
                    <a:pt x="370" y="1032"/>
                  </a:cubicBezTo>
                  <a:cubicBezTo>
                    <a:pt x="370" y="1032"/>
                    <a:pt x="367" y="1032"/>
                    <a:pt x="368" y="1032"/>
                  </a:cubicBezTo>
                  <a:close/>
                  <a:moveTo>
                    <a:pt x="284" y="1049"/>
                  </a:moveTo>
                  <a:cubicBezTo>
                    <a:pt x="284" y="1049"/>
                    <a:pt x="284" y="1049"/>
                    <a:pt x="284" y="1049"/>
                  </a:cubicBezTo>
                  <a:cubicBezTo>
                    <a:pt x="284" y="1049"/>
                    <a:pt x="284" y="1049"/>
                    <a:pt x="284" y="1049"/>
                  </a:cubicBezTo>
                  <a:cubicBezTo>
                    <a:pt x="284" y="1049"/>
                    <a:pt x="284" y="1049"/>
                    <a:pt x="284" y="1049"/>
                  </a:cubicBezTo>
                  <a:cubicBezTo>
                    <a:pt x="283" y="1049"/>
                    <a:pt x="283" y="1049"/>
                    <a:pt x="283" y="1049"/>
                  </a:cubicBezTo>
                  <a:cubicBezTo>
                    <a:pt x="283" y="1049"/>
                    <a:pt x="283" y="1049"/>
                    <a:pt x="282" y="1050"/>
                  </a:cubicBezTo>
                  <a:cubicBezTo>
                    <a:pt x="283" y="1050"/>
                    <a:pt x="283" y="1050"/>
                    <a:pt x="283" y="1050"/>
                  </a:cubicBezTo>
                  <a:cubicBezTo>
                    <a:pt x="284" y="1050"/>
                    <a:pt x="284" y="1050"/>
                    <a:pt x="284" y="1050"/>
                  </a:cubicBezTo>
                  <a:cubicBezTo>
                    <a:pt x="284" y="1050"/>
                    <a:pt x="284" y="1050"/>
                    <a:pt x="284" y="1050"/>
                  </a:cubicBezTo>
                  <a:cubicBezTo>
                    <a:pt x="284" y="1050"/>
                    <a:pt x="284" y="1050"/>
                    <a:pt x="284" y="1050"/>
                  </a:cubicBezTo>
                  <a:cubicBezTo>
                    <a:pt x="284" y="1050"/>
                    <a:pt x="284" y="1050"/>
                    <a:pt x="285" y="1049"/>
                  </a:cubicBezTo>
                  <a:cubicBezTo>
                    <a:pt x="285" y="1050"/>
                    <a:pt x="285" y="1050"/>
                    <a:pt x="285" y="1050"/>
                  </a:cubicBezTo>
                  <a:cubicBezTo>
                    <a:pt x="286" y="1049"/>
                    <a:pt x="285" y="1049"/>
                    <a:pt x="284" y="1049"/>
                  </a:cubicBezTo>
                  <a:close/>
                  <a:moveTo>
                    <a:pt x="368" y="1033"/>
                  </a:moveTo>
                  <a:cubicBezTo>
                    <a:pt x="368" y="1033"/>
                    <a:pt x="370" y="1033"/>
                    <a:pt x="370" y="1033"/>
                  </a:cubicBezTo>
                  <a:cubicBezTo>
                    <a:pt x="372" y="1033"/>
                    <a:pt x="368" y="1033"/>
                    <a:pt x="368" y="1033"/>
                  </a:cubicBezTo>
                  <a:close/>
                  <a:moveTo>
                    <a:pt x="331" y="1034"/>
                  </a:moveTo>
                  <a:cubicBezTo>
                    <a:pt x="329" y="1034"/>
                    <a:pt x="328" y="1035"/>
                    <a:pt x="330" y="1035"/>
                  </a:cubicBezTo>
                  <a:cubicBezTo>
                    <a:pt x="331" y="1035"/>
                    <a:pt x="334" y="1034"/>
                    <a:pt x="331" y="1034"/>
                  </a:cubicBezTo>
                  <a:close/>
                  <a:moveTo>
                    <a:pt x="1120" y="853"/>
                  </a:moveTo>
                  <a:cubicBezTo>
                    <a:pt x="1119" y="852"/>
                    <a:pt x="1119" y="853"/>
                    <a:pt x="1118" y="854"/>
                  </a:cubicBezTo>
                  <a:cubicBezTo>
                    <a:pt x="1119" y="854"/>
                    <a:pt x="1119" y="853"/>
                    <a:pt x="1120" y="853"/>
                  </a:cubicBezTo>
                  <a:close/>
                  <a:moveTo>
                    <a:pt x="338" y="1032"/>
                  </a:moveTo>
                  <a:cubicBezTo>
                    <a:pt x="337" y="1032"/>
                    <a:pt x="336" y="1032"/>
                    <a:pt x="334" y="1032"/>
                  </a:cubicBezTo>
                  <a:cubicBezTo>
                    <a:pt x="335" y="1032"/>
                    <a:pt x="335" y="1032"/>
                    <a:pt x="335" y="1032"/>
                  </a:cubicBezTo>
                  <a:cubicBezTo>
                    <a:pt x="336" y="1032"/>
                    <a:pt x="337" y="1032"/>
                    <a:pt x="338" y="1032"/>
                  </a:cubicBezTo>
                  <a:close/>
                  <a:moveTo>
                    <a:pt x="344" y="1033"/>
                  </a:moveTo>
                  <a:cubicBezTo>
                    <a:pt x="343" y="1033"/>
                    <a:pt x="342" y="1033"/>
                    <a:pt x="341" y="1033"/>
                  </a:cubicBezTo>
                  <a:cubicBezTo>
                    <a:pt x="341" y="1033"/>
                    <a:pt x="340" y="1033"/>
                    <a:pt x="340" y="1033"/>
                  </a:cubicBezTo>
                  <a:cubicBezTo>
                    <a:pt x="341" y="1033"/>
                    <a:pt x="342" y="1033"/>
                    <a:pt x="343" y="1033"/>
                  </a:cubicBezTo>
                  <a:cubicBezTo>
                    <a:pt x="343" y="1033"/>
                    <a:pt x="344" y="1033"/>
                    <a:pt x="344" y="1033"/>
                  </a:cubicBezTo>
                  <a:close/>
                  <a:moveTo>
                    <a:pt x="348" y="1034"/>
                  </a:moveTo>
                  <a:cubicBezTo>
                    <a:pt x="348" y="1033"/>
                    <a:pt x="348" y="1033"/>
                    <a:pt x="349" y="1033"/>
                  </a:cubicBezTo>
                  <a:cubicBezTo>
                    <a:pt x="350" y="1033"/>
                    <a:pt x="351" y="1033"/>
                    <a:pt x="351" y="1033"/>
                  </a:cubicBezTo>
                  <a:cubicBezTo>
                    <a:pt x="351" y="1033"/>
                    <a:pt x="351" y="1033"/>
                    <a:pt x="350" y="1033"/>
                  </a:cubicBezTo>
                  <a:cubicBezTo>
                    <a:pt x="350" y="1033"/>
                    <a:pt x="350" y="1033"/>
                    <a:pt x="350" y="1033"/>
                  </a:cubicBezTo>
                  <a:cubicBezTo>
                    <a:pt x="350" y="1033"/>
                    <a:pt x="350" y="1033"/>
                    <a:pt x="350" y="1033"/>
                  </a:cubicBezTo>
                  <a:cubicBezTo>
                    <a:pt x="348" y="1033"/>
                    <a:pt x="346" y="1033"/>
                    <a:pt x="347" y="1033"/>
                  </a:cubicBezTo>
                  <a:cubicBezTo>
                    <a:pt x="348" y="1033"/>
                    <a:pt x="348" y="1033"/>
                    <a:pt x="348" y="1033"/>
                  </a:cubicBezTo>
                  <a:cubicBezTo>
                    <a:pt x="348" y="1033"/>
                    <a:pt x="348" y="1033"/>
                    <a:pt x="348" y="1034"/>
                  </a:cubicBezTo>
                  <a:close/>
                  <a:moveTo>
                    <a:pt x="1117" y="856"/>
                  </a:moveTo>
                  <a:cubicBezTo>
                    <a:pt x="1117" y="855"/>
                    <a:pt x="1118" y="855"/>
                    <a:pt x="1117" y="854"/>
                  </a:cubicBezTo>
                  <a:cubicBezTo>
                    <a:pt x="1117" y="855"/>
                    <a:pt x="1116" y="856"/>
                    <a:pt x="1117" y="856"/>
                  </a:cubicBezTo>
                  <a:close/>
                  <a:moveTo>
                    <a:pt x="333" y="1035"/>
                  </a:moveTo>
                  <a:cubicBezTo>
                    <a:pt x="334" y="1035"/>
                    <a:pt x="336" y="1035"/>
                    <a:pt x="337" y="1035"/>
                  </a:cubicBezTo>
                  <a:cubicBezTo>
                    <a:pt x="335" y="1035"/>
                    <a:pt x="333" y="1035"/>
                    <a:pt x="333" y="1035"/>
                  </a:cubicBezTo>
                  <a:close/>
                  <a:moveTo>
                    <a:pt x="1118" y="876"/>
                  </a:moveTo>
                  <a:cubicBezTo>
                    <a:pt x="1118" y="876"/>
                    <a:pt x="1118" y="876"/>
                    <a:pt x="1118" y="876"/>
                  </a:cubicBezTo>
                  <a:cubicBezTo>
                    <a:pt x="1118" y="876"/>
                    <a:pt x="1118" y="876"/>
                    <a:pt x="1118" y="877"/>
                  </a:cubicBezTo>
                  <a:cubicBezTo>
                    <a:pt x="1118" y="877"/>
                    <a:pt x="1119" y="876"/>
                    <a:pt x="1119" y="876"/>
                  </a:cubicBezTo>
                  <a:cubicBezTo>
                    <a:pt x="1119" y="876"/>
                    <a:pt x="1118" y="876"/>
                    <a:pt x="1118" y="876"/>
                  </a:cubicBezTo>
                  <a:cubicBezTo>
                    <a:pt x="1118" y="876"/>
                    <a:pt x="1118" y="876"/>
                    <a:pt x="1118" y="876"/>
                  </a:cubicBezTo>
                  <a:cubicBezTo>
                    <a:pt x="1118" y="875"/>
                    <a:pt x="1117" y="875"/>
                    <a:pt x="1118" y="876"/>
                  </a:cubicBezTo>
                  <a:cubicBezTo>
                    <a:pt x="1118" y="876"/>
                    <a:pt x="1118" y="876"/>
                    <a:pt x="1118" y="876"/>
                  </a:cubicBezTo>
                  <a:close/>
                  <a:moveTo>
                    <a:pt x="354" y="1033"/>
                  </a:moveTo>
                  <a:cubicBezTo>
                    <a:pt x="354" y="1033"/>
                    <a:pt x="355" y="1033"/>
                    <a:pt x="354" y="1033"/>
                  </a:cubicBezTo>
                  <a:cubicBezTo>
                    <a:pt x="353" y="1033"/>
                    <a:pt x="352" y="1033"/>
                    <a:pt x="354" y="1033"/>
                  </a:cubicBezTo>
                  <a:close/>
                  <a:moveTo>
                    <a:pt x="355" y="1032"/>
                  </a:moveTo>
                  <a:cubicBezTo>
                    <a:pt x="355" y="1032"/>
                    <a:pt x="354" y="1032"/>
                    <a:pt x="354" y="1032"/>
                  </a:cubicBezTo>
                  <a:cubicBezTo>
                    <a:pt x="354" y="1032"/>
                    <a:pt x="353" y="1032"/>
                    <a:pt x="353" y="1032"/>
                  </a:cubicBezTo>
                  <a:cubicBezTo>
                    <a:pt x="353" y="1032"/>
                    <a:pt x="354" y="1032"/>
                    <a:pt x="354" y="1032"/>
                  </a:cubicBezTo>
                  <a:cubicBezTo>
                    <a:pt x="355" y="1032"/>
                    <a:pt x="355" y="1032"/>
                    <a:pt x="355" y="1032"/>
                  </a:cubicBezTo>
                  <a:close/>
                  <a:moveTo>
                    <a:pt x="345" y="1032"/>
                  </a:moveTo>
                  <a:cubicBezTo>
                    <a:pt x="345" y="1032"/>
                    <a:pt x="345" y="1032"/>
                    <a:pt x="346" y="1032"/>
                  </a:cubicBezTo>
                  <a:cubicBezTo>
                    <a:pt x="347" y="1032"/>
                    <a:pt x="347" y="1032"/>
                    <a:pt x="348" y="1032"/>
                  </a:cubicBezTo>
                  <a:cubicBezTo>
                    <a:pt x="348" y="1032"/>
                    <a:pt x="348" y="1032"/>
                    <a:pt x="348" y="1032"/>
                  </a:cubicBezTo>
                  <a:lnTo>
                    <a:pt x="345" y="1032"/>
                  </a:lnTo>
                  <a:close/>
                  <a:moveTo>
                    <a:pt x="360" y="1033"/>
                  </a:moveTo>
                  <a:cubicBezTo>
                    <a:pt x="359" y="1033"/>
                    <a:pt x="359" y="1033"/>
                    <a:pt x="359" y="1033"/>
                  </a:cubicBezTo>
                  <a:cubicBezTo>
                    <a:pt x="360" y="1033"/>
                    <a:pt x="360" y="1033"/>
                    <a:pt x="360" y="1033"/>
                  </a:cubicBezTo>
                  <a:cubicBezTo>
                    <a:pt x="362" y="1033"/>
                    <a:pt x="362" y="1033"/>
                    <a:pt x="362" y="1033"/>
                  </a:cubicBezTo>
                  <a:lnTo>
                    <a:pt x="360" y="1033"/>
                  </a:lnTo>
                  <a:close/>
                  <a:moveTo>
                    <a:pt x="325" y="1038"/>
                  </a:moveTo>
                  <a:cubicBezTo>
                    <a:pt x="325" y="1038"/>
                    <a:pt x="325" y="1038"/>
                    <a:pt x="325" y="1038"/>
                  </a:cubicBezTo>
                  <a:cubicBezTo>
                    <a:pt x="322" y="1038"/>
                    <a:pt x="319" y="1038"/>
                    <a:pt x="319" y="1038"/>
                  </a:cubicBezTo>
                  <a:cubicBezTo>
                    <a:pt x="320" y="1038"/>
                    <a:pt x="321" y="1038"/>
                    <a:pt x="323" y="1038"/>
                  </a:cubicBezTo>
                  <a:cubicBezTo>
                    <a:pt x="322" y="1038"/>
                    <a:pt x="323" y="1038"/>
                    <a:pt x="324" y="1039"/>
                  </a:cubicBezTo>
                  <a:cubicBezTo>
                    <a:pt x="323" y="1039"/>
                    <a:pt x="323" y="1039"/>
                    <a:pt x="323" y="1039"/>
                  </a:cubicBezTo>
                  <a:cubicBezTo>
                    <a:pt x="325" y="1039"/>
                    <a:pt x="325" y="1039"/>
                    <a:pt x="325" y="1039"/>
                  </a:cubicBezTo>
                  <a:cubicBezTo>
                    <a:pt x="327" y="1039"/>
                    <a:pt x="328" y="1039"/>
                    <a:pt x="329" y="1039"/>
                  </a:cubicBezTo>
                  <a:cubicBezTo>
                    <a:pt x="330" y="1039"/>
                    <a:pt x="331" y="1039"/>
                    <a:pt x="332" y="1039"/>
                  </a:cubicBezTo>
                  <a:cubicBezTo>
                    <a:pt x="332" y="1039"/>
                    <a:pt x="333" y="1039"/>
                    <a:pt x="333" y="1039"/>
                  </a:cubicBezTo>
                  <a:cubicBezTo>
                    <a:pt x="334" y="1039"/>
                    <a:pt x="334" y="1039"/>
                    <a:pt x="335" y="1039"/>
                  </a:cubicBezTo>
                  <a:cubicBezTo>
                    <a:pt x="335" y="1039"/>
                    <a:pt x="335" y="1039"/>
                    <a:pt x="336" y="1039"/>
                  </a:cubicBezTo>
                  <a:cubicBezTo>
                    <a:pt x="336" y="1039"/>
                    <a:pt x="337" y="1039"/>
                    <a:pt x="338" y="1038"/>
                  </a:cubicBezTo>
                  <a:cubicBezTo>
                    <a:pt x="338" y="1038"/>
                    <a:pt x="338" y="1038"/>
                    <a:pt x="338" y="1038"/>
                  </a:cubicBezTo>
                  <a:cubicBezTo>
                    <a:pt x="338" y="1038"/>
                    <a:pt x="338" y="1038"/>
                    <a:pt x="338" y="1038"/>
                  </a:cubicBezTo>
                  <a:cubicBezTo>
                    <a:pt x="338" y="1038"/>
                    <a:pt x="338" y="1038"/>
                    <a:pt x="338" y="1038"/>
                  </a:cubicBezTo>
                  <a:cubicBezTo>
                    <a:pt x="338" y="1038"/>
                    <a:pt x="338" y="1038"/>
                    <a:pt x="339" y="1038"/>
                  </a:cubicBezTo>
                  <a:cubicBezTo>
                    <a:pt x="339" y="1038"/>
                    <a:pt x="338" y="1038"/>
                    <a:pt x="338" y="1038"/>
                  </a:cubicBezTo>
                  <a:cubicBezTo>
                    <a:pt x="338" y="1038"/>
                    <a:pt x="339" y="1038"/>
                    <a:pt x="339" y="1038"/>
                  </a:cubicBezTo>
                  <a:cubicBezTo>
                    <a:pt x="337" y="1038"/>
                    <a:pt x="333" y="1037"/>
                    <a:pt x="329" y="1037"/>
                  </a:cubicBezTo>
                  <a:cubicBezTo>
                    <a:pt x="332" y="1037"/>
                    <a:pt x="332" y="1037"/>
                    <a:pt x="332" y="1037"/>
                  </a:cubicBezTo>
                  <a:cubicBezTo>
                    <a:pt x="332" y="1036"/>
                    <a:pt x="332" y="1036"/>
                    <a:pt x="332" y="1036"/>
                  </a:cubicBezTo>
                  <a:cubicBezTo>
                    <a:pt x="333" y="1036"/>
                    <a:pt x="333" y="1036"/>
                    <a:pt x="333" y="1036"/>
                  </a:cubicBezTo>
                  <a:cubicBezTo>
                    <a:pt x="333" y="1037"/>
                    <a:pt x="333" y="1037"/>
                    <a:pt x="334" y="1037"/>
                  </a:cubicBezTo>
                  <a:cubicBezTo>
                    <a:pt x="335" y="1037"/>
                    <a:pt x="336" y="1037"/>
                    <a:pt x="336" y="1037"/>
                  </a:cubicBezTo>
                  <a:cubicBezTo>
                    <a:pt x="337" y="1037"/>
                    <a:pt x="337" y="1037"/>
                    <a:pt x="337" y="1037"/>
                  </a:cubicBezTo>
                  <a:cubicBezTo>
                    <a:pt x="338" y="1037"/>
                    <a:pt x="338" y="1037"/>
                    <a:pt x="339" y="1037"/>
                  </a:cubicBezTo>
                  <a:cubicBezTo>
                    <a:pt x="341" y="1037"/>
                    <a:pt x="343" y="1037"/>
                    <a:pt x="345" y="1037"/>
                  </a:cubicBezTo>
                  <a:cubicBezTo>
                    <a:pt x="346" y="1037"/>
                    <a:pt x="346" y="1037"/>
                    <a:pt x="347" y="1037"/>
                  </a:cubicBezTo>
                  <a:cubicBezTo>
                    <a:pt x="348" y="1037"/>
                    <a:pt x="349" y="1037"/>
                    <a:pt x="349" y="1037"/>
                  </a:cubicBezTo>
                  <a:cubicBezTo>
                    <a:pt x="349" y="1037"/>
                    <a:pt x="350" y="1037"/>
                    <a:pt x="350" y="1038"/>
                  </a:cubicBezTo>
                  <a:cubicBezTo>
                    <a:pt x="351" y="1038"/>
                    <a:pt x="352" y="1038"/>
                    <a:pt x="352" y="1037"/>
                  </a:cubicBezTo>
                  <a:cubicBezTo>
                    <a:pt x="352" y="1037"/>
                    <a:pt x="351" y="1037"/>
                    <a:pt x="349" y="1037"/>
                  </a:cubicBezTo>
                  <a:cubicBezTo>
                    <a:pt x="350" y="1037"/>
                    <a:pt x="352" y="1037"/>
                    <a:pt x="353" y="1037"/>
                  </a:cubicBezTo>
                  <a:cubicBezTo>
                    <a:pt x="353" y="1037"/>
                    <a:pt x="353" y="1037"/>
                    <a:pt x="353" y="1037"/>
                  </a:cubicBezTo>
                  <a:cubicBezTo>
                    <a:pt x="354" y="1037"/>
                    <a:pt x="354" y="1037"/>
                    <a:pt x="355" y="1037"/>
                  </a:cubicBezTo>
                  <a:cubicBezTo>
                    <a:pt x="354" y="1036"/>
                    <a:pt x="353" y="1036"/>
                    <a:pt x="351" y="1036"/>
                  </a:cubicBezTo>
                  <a:cubicBezTo>
                    <a:pt x="350" y="1036"/>
                    <a:pt x="349" y="1036"/>
                    <a:pt x="347" y="1036"/>
                  </a:cubicBezTo>
                  <a:cubicBezTo>
                    <a:pt x="347" y="1036"/>
                    <a:pt x="348" y="1036"/>
                    <a:pt x="348" y="1036"/>
                  </a:cubicBezTo>
                  <a:cubicBezTo>
                    <a:pt x="348" y="1036"/>
                    <a:pt x="348" y="1036"/>
                    <a:pt x="349" y="1036"/>
                  </a:cubicBezTo>
                  <a:cubicBezTo>
                    <a:pt x="351" y="1036"/>
                    <a:pt x="354" y="1036"/>
                    <a:pt x="355" y="1035"/>
                  </a:cubicBezTo>
                  <a:cubicBezTo>
                    <a:pt x="354" y="1035"/>
                    <a:pt x="354" y="1035"/>
                    <a:pt x="354" y="1035"/>
                  </a:cubicBezTo>
                  <a:cubicBezTo>
                    <a:pt x="355" y="1035"/>
                    <a:pt x="356" y="1035"/>
                    <a:pt x="358" y="1035"/>
                  </a:cubicBezTo>
                  <a:cubicBezTo>
                    <a:pt x="357" y="1035"/>
                    <a:pt x="357" y="1035"/>
                    <a:pt x="356" y="1035"/>
                  </a:cubicBezTo>
                  <a:cubicBezTo>
                    <a:pt x="357" y="1035"/>
                    <a:pt x="357" y="1035"/>
                    <a:pt x="357" y="1035"/>
                  </a:cubicBezTo>
                  <a:cubicBezTo>
                    <a:pt x="356" y="1035"/>
                    <a:pt x="355" y="1035"/>
                    <a:pt x="354" y="1035"/>
                  </a:cubicBezTo>
                  <a:cubicBezTo>
                    <a:pt x="355" y="1036"/>
                    <a:pt x="361" y="1035"/>
                    <a:pt x="360" y="1035"/>
                  </a:cubicBezTo>
                  <a:cubicBezTo>
                    <a:pt x="360" y="1035"/>
                    <a:pt x="360" y="1035"/>
                    <a:pt x="359" y="1035"/>
                  </a:cubicBezTo>
                  <a:cubicBezTo>
                    <a:pt x="359" y="1035"/>
                    <a:pt x="359" y="1035"/>
                    <a:pt x="359" y="1035"/>
                  </a:cubicBezTo>
                  <a:cubicBezTo>
                    <a:pt x="360" y="1035"/>
                    <a:pt x="361" y="1035"/>
                    <a:pt x="362" y="1035"/>
                  </a:cubicBezTo>
                  <a:cubicBezTo>
                    <a:pt x="363" y="1035"/>
                    <a:pt x="364" y="1035"/>
                    <a:pt x="365" y="1035"/>
                  </a:cubicBezTo>
                  <a:cubicBezTo>
                    <a:pt x="368" y="1035"/>
                    <a:pt x="371" y="1035"/>
                    <a:pt x="372" y="1034"/>
                  </a:cubicBezTo>
                  <a:cubicBezTo>
                    <a:pt x="370" y="1034"/>
                    <a:pt x="368" y="1034"/>
                    <a:pt x="366" y="1034"/>
                  </a:cubicBezTo>
                  <a:cubicBezTo>
                    <a:pt x="362" y="1034"/>
                    <a:pt x="360" y="1034"/>
                    <a:pt x="360" y="1035"/>
                  </a:cubicBezTo>
                  <a:cubicBezTo>
                    <a:pt x="357" y="1035"/>
                    <a:pt x="354" y="1035"/>
                    <a:pt x="352" y="1035"/>
                  </a:cubicBezTo>
                  <a:cubicBezTo>
                    <a:pt x="351" y="1035"/>
                    <a:pt x="350" y="1035"/>
                    <a:pt x="348" y="1035"/>
                  </a:cubicBezTo>
                  <a:cubicBezTo>
                    <a:pt x="344" y="1035"/>
                    <a:pt x="342" y="1036"/>
                    <a:pt x="344" y="1036"/>
                  </a:cubicBezTo>
                  <a:cubicBezTo>
                    <a:pt x="344" y="1036"/>
                    <a:pt x="343" y="1036"/>
                    <a:pt x="343" y="1036"/>
                  </a:cubicBezTo>
                  <a:cubicBezTo>
                    <a:pt x="342" y="1036"/>
                    <a:pt x="342" y="1036"/>
                    <a:pt x="341" y="1036"/>
                  </a:cubicBezTo>
                  <a:cubicBezTo>
                    <a:pt x="342" y="1036"/>
                    <a:pt x="342" y="1036"/>
                    <a:pt x="341" y="1036"/>
                  </a:cubicBezTo>
                  <a:cubicBezTo>
                    <a:pt x="342" y="1035"/>
                    <a:pt x="343" y="1035"/>
                    <a:pt x="341" y="1035"/>
                  </a:cubicBezTo>
                  <a:cubicBezTo>
                    <a:pt x="340" y="1035"/>
                    <a:pt x="338" y="1035"/>
                    <a:pt x="337" y="1036"/>
                  </a:cubicBezTo>
                  <a:cubicBezTo>
                    <a:pt x="337" y="1036"/>
                    <a:pt x="338" y="1036"/>
                    <a:pt x="338" y="1036"/>
                  </a:cubicBezTo>
                  <a:cubicBezTo>
                    <a:pt x="337" y="1036"/>
                    <a:pt x="335" y="1036"/>
                    <a:pt x="334" y="1036"/>
                  </a:cubicBezTo>
                  <a:cubicBezTo>
                    <a:pt x="334" y="1036"/>
                    <a:pt x="333" y="1036"/>
                    <a:pt x="332" y="1036"/>
                  </a:cubicBezTo>
                  <a:cubicBezTo>
                    <a:pt x="332" y="1036"/>
                    <a:pt x="332" y="1036"/>
                    <a:pt x="332" y="1036"/>
                  </a:cubicBezTo>
                  <a:cubicBezTo>
                    <a:pt x="334" y="1036"/>
                    <a:pt x="335" y="1035"/>
                    <a:pt x="332" y="1035"/>
                  </a:cubicBezTo>
                  <a:cubicBezTo>
                    <a:pt x="331" y="1035"/>
                    <a:pt x="330" y="1035"/>
                    <a:pt x="329" y="1036"/>
                  </a:cubicBezTo>
                  <a:cubicBezTo>
                    <a:pt x="326" y="1035"/>
                    <a:pt x="319" y="1036"/>
                    <a:pt x="319" y="1036"/>
                  </a:cubicBezTo>
                  <a:cubicBezTo>
                    <a:pt x="322" y="1036"/>
                    <a:pt x="324" y="1036"/>
                    <a:pt x="326" y="1036"/>
                  </a:cubicBezTo>
                  <a:cubicBezTo>
                    <a:pt x="327" y="1036"/>
                    <a:pt x="329" y="1036"/>
                    <a:pt x="331" y="1036"/>
                  </a:cubicBezTo>
                  <a:cubicBezTo>
                    <a:pt x="327" y="1037"/>
                    <a:pt x="327" y="1037"/>
                    <a:pt x="327" y="1037"/>
                  </a:cubicBezTo>
                  <a:cubicBezTo>
                    <a:pt x="326" y="1038"/>
                    <a:pt x="325" y="1038"/>
                    <a:pt x="325" y="1038"/>
                  </a:cubicBezTo>
                  <a:close/>
                  <a:moveTo>
                    <a:pt x="300" y="1039"/>
                  </a:moveTo>
                  <a:cubicBezTo>
                    <a:pt x="301" y="1040"/>
                    <a:pt x="309" y="1040"/>
                    <a:pt x="311" y="1039"/>
                  </a:cubicBezTo>
                  <a:cubicBezTo>
                    <a:pt x="311" y="1039"/>
                    <a:pt x="310" y="1039"/>
                    <a:pt x="309" y="1039"/>
                  </a:cubicBezTo>
                  <a:cubicBezTo>
                    <a:pt x="307" y="1039"/>
                    <a:pt x="302" y="1039"/>
                    <a:pt x="300" y="1039"/>
                  </a:cubicBezTo>
                  <a:close/>
                  <a:moveTo>
                    <a:pt x="316" y="1042"/>
                  </a:moveTo>
                  <a:cubicBezTo>
                    <a:pt x="313" y="1042"/>
                    <a:pt x="309" y="1042"/>
                    <a:pt x="309" y="1043"/>
                  </a:cubicBezTo>
                  <a:cubicBezTo>
                    <a:pt x="311" y="1043"/>
                    <a:pt x="318" y="1043"/>
                    <a:pt x="316" y="1042"/>
                  </a:cubicBezTo>
                  <a:close/>
                  <a:moveTo>
                    <a:pt x="315" y="1041"/>
                  </a:moveTo>
                  <a:cubicBezTo>
                    <a:pt x="313" y="1041"/>
                    <a:pt x="311" y="1042"/>
                    <a:pt x="310" y="1042"/>
                  </a:cubicBezTo>
                  <a:cubicBezTo>
                    <a:pt x="314" y="1042"/>
                    <a:pt x="320" y="1041"/>
                    <a:pt x="315" y="1041"/>
                  </a:cubicBezTo>
                  <a:close/>
                  <a:moveTo>
                    <a:pt x="317" y="1040"/>
                  </a:moveTo>
                  <a:cubicBezTo>
                    <a:pt x="313" y="1040"/>
                    <a:pt x="318" y="1041"/>
                    <a:pt x="317" y="1040"/>
                  </a:cubicBezTo>
                  <a:close/>
                  <a:moveTo>
                    <a:pt x="313" y="1037"/>
                  </a:moveTo>
                  <a:cubicBezTo>
                    <a:pt x="316" y="1037"/>
                    <a:pt x="317" y="1037"/>
                    <a:pt x="319" y="1037"/>
                  </a:cubicBezTo>
                  <a:cubicBezTo>
                    <a:pt x="318" y="1037"/>
                    <a:pt x="313" y="1037"/>
                    <a:pt x="313" y="1037"/>
                  </a:cubicBezTo>
                  <a:close/>
                  <a:moveTo>
                    <a:pt x="287" y="1038"/>
                  </a:moveTo>
                  <a:cubicBezTo>
                    <a:pt x="287" y="1038"/>
                    <a:pt x="287" y="1038"/>
                    <a:pt x="287" y="1038"/>
                  </a:cubicBezTo>
                  <a:cubicBezTo>
                    <a:pt x="286" y="1037"/>
                    <a:pt x="286" y="1037"/>
                    <a:pt x="285" y="1038"/>
                  </a:cubicBezTo>
                  <a:cubicBezTo>
                    <a:pt x="285" y="1038"/>
                    <a:pt x="286" y="1039"/>
                    <a:pt x="287" y="1038"/>
                  </a:cubicBezTo>
                  <a:close/>
                  <a:moveTo>
                    <a:pt x="1108" y="845"/>
                  </a:moveTo>
                  <a:cubicBezTo>
                    <a:pt x="1108" y="845"/>
                    <a:pt x="1108" y="845"/>
                    <a:pt x="1108" y="845"/>
                  </a:cubicBezTo>
                  <a:cubicBezTo>
                    <a:pt x="1107" y="845"/>
                    <a:pt x="1107" y="845"/>
                    <a:pt x="1107" y="845"/>
                  </a:cubicBezTo>
                  <a:cubicBezTo>
                    <a:pt x="1107" y="845"/>
                    <a:pt x="1108" y="845"/>
                    <a:pt x="1108" y="845"/>
                  </a:cubicBezTo>
                  <a:close/>
                  <a:moveTo>
                    <a:pt x="302" y="1047"/>
                  </a:moveTo>
                  <a:cubicBezTo>
                    <a:pt x="302" y="1047"/>
                    <a:pt x="302" y="1047"/>
                    <a:pt x="302" y="1047"/>
                  </a:cubicBezTo>
                  <a:cubicBezTo>
                    <a:pt x="302" y="1047"/>
                    <a:pt x="302" y="1047"/>
                    <a:pt x="302" y="1047"/>
                  </a:cubicBezTo>
                  <a:cubicBezTo>
                    <a:pt x="302" y="1047"/>
                    <a:pt x="302" y="1047"/>
                    <a:pt x="302" y="1047"/>
                  </a:cubicBezTo>
                  <a:cubicBezTo>
                    <a:pt x="302" y="1047"/>
                    <a:pt x="301" y="1047"/>
                    <a:pt x="302" y="1047"/>
                  </a:cubicBezTo>
                  <a:close/>
                  <a:moveTo>
                    <a:pt x="282" y="1050"/>
                  </a:moveTo>
                  <a:cubicBezTo>
                    <a:pt x="282" y="1051"/>
                    <a:pt x="283" y="1051"/>
                    <a:pt x="284" y="1051"/>
                  </a:cubicBezTo>
                  <a:cubicBezTo>
                    <a:pt x="286" y="1050"/>
                    <a:pt x="282" y="1050"/>
                    <a:pt x="282" y="1050"/>
                  </a:cubicBezTo>
                  <a:close/>
                  <a:moveTo>
                    <a:pt x="306" y="1044"/>
                  </a:moveTo>
                  <a:cubicBezTo>
                    <a:pt x="306" y="1044"/>
                    <a:pt x="306" y="1044"/>
                    <a:pt x="306" y="1044"/>
                  </a:cubicBezTo>
                  <a:cubicBezTo>
                    <a:pt x="306" y="1044"/>
                    <a:pt x="306" y="1044"/>
                    <a:pt x="306" y="1044"/>
                  </a:cubicBezTo>
                  <a:cubicBezTo>
                    <a:pt x="306" y="1044"/>
                    <a:pt x="306" y="1044"/>
                    <a:pt x="306" y="1044"/>
                  </a:cubicBezTo>
                  <a:close/>
                  <a:moveTo>
                    <a:pt x="304" y="1047"/>
                  </a:moveTo>
                  <a:cubicBezTo>
                    <a:pt x="306" y="1047"/>
                    <a:pt x="307" y="1047"/>
                    <a:pt x="308" y="1047"/>
                  </a:cubicBezTo>
                  <a:cubicBezTo>
                    <a:pt x="307" y="1047"/>
                    <a:pt x="307" y="1047"/>
                    <a:pt x="306" y="1047"/>
                  </a:cubicBezTo>
                  <a:cubicBezTo>
                    <a:pt x="306" y="1047"/>
                    <a:pt x="306" y="1047"/>
                    <a:pt x="306" y="1047"/>
                  </a:cubicBezTo>
                  <a:cubicBezTo>
                    <a:pt x="306" y="1047"/>
                    <a:pt x="306" y="1047"/>
                    <a:pt x="306" y="1047"/>
                  </a:cubicBezTo>
                  <a:cubicBezTo>
                    <a:pt x="306" y="1047"/>
                    <a:pt x="305" y="1047"/>
                    <a:pt x="305" y="1047"/>
                  </a:cubicBezTo>
                  <a:cubicBezTo>
                    <a:pt x="305" y="1047"/>
                    <a:pt x="305" y="1047"/>
                    <a:pt x="304" y="1047"/>
                  </a:cubicBezTo>
                  <a:close/>
                  <a:moveTo>
                    <a:pt x="1110" y="855"/>
                  </a:moveTo>
                  <a:cubicBezTo>
                    <a:pt x="1109" y="854"/>
                    <a:pt x="1109" y="855"/>
                    <a:pt x="1110" y="855"/>
                  </a:cubicBezTo>
                  <a:close/>
                  <a:moveTo>
                    <a:pt x="1111" y="838"/>
                  </a:moveTo>
                  <a:cubicBezTo>
                    <a:pt x="1111" y="838"/>
                    <a:pt x="1111" y="838"/>
                    <a:pt x="1112" y="837"/>
                  </a:cubicBezTo>
                  <a:cubicBezTo>
                    <a:pt x="1111" y="837"/>
                    <a:pt x="1110" y="838"/>
                    <a:pt x="1111" y="838"/>
                  </a:cubicBezTo>
                  <a:close/>
                  <a:moveTo>
                    <a:pt x="1111" y="848"/>
                  </a:moveTo>
                  <a:cubicBezTo>
                    <a:pt x="1112" y="848"/>
                    <a:pt x="1112" y="848"/>
                    <a:pt x="1112" y="847"/>
                  </a:cubicBezTo>
                  <a:cubicBezTo>
                    <a:pt x="1112" y="847"/>
                    <a:pt x="1111" y="847"/>
                    <a:pt x="1111" y="848"/>
                  </a:cubicBezTo>
                  <a:close/>
                  <a:moveTo>
                    <a:pt x="280" y="1035"/>
                  </a:moveTo>
                  <a:cubicBezTo>
                    <a:pt x="280" y="1036"/>
                    <a:pt x="281" y="1036"/>
                    <a:pt x="281" y="1036"/>
                  </a:cubicBezTo>
                  <a:cubicBezTo>
                    <a:pt x="281" y="1035"/>
                    <a:pt x="281" y="1035"/>
                    <a:pt x="281" y="1035"/>
                  </a:cubicBezTo>
                  <a:cubicBezTo>
                    <a:pt x="281" y="1035"/>
                    <a:pt x="281" y="1035"/>
                    <a:pt x="280" y="1035"/>
                  </a:cubicBezTo>
                  <a:cubicBezTo>
                    <a:pt x="280" y="1035"/>
                    <a:pt x="280" y="1035"/>
                    <a:pt x="280" y="1035"/>
                  </a:cubicBezTo>
                  <a:cubicBezTo>
                    <a:pt x="280" y="1035"/>
                    <a:pt x="279" y="1035"/>
                    <a:pt x="279" y="1036"/>
                  </a:cubicBezTo>
                  <a:cubicBezTo>
                    <a:pt x="279" y="1036"/>
                    <a:pt x="280" y="1036"/>
                    <a:pt x="280" y="1035"/>
                  </a:cubicBezTo>
                  <a:close/>
                  <a:moveTo>
                    <a:pt x="289" y="1039"/>
                  </a:moveTo>
                  <a:cubicBezTo>
                    <a:pt x="289" y="1039"/>
                    <a:pt x="289" y="1039"/>
                    <a:pt x="290" y="1039"/>
                  </a:cubicBezTo>
                  <a:cubicBezTo>
                    <a:pt x="290" y="1038"/>
                    <a:pt x="289" y="1038"/>
                    <a:pt x="289" y="1039"/>
                  </a:cubicBezTo>
                  <a:close/>
                  <a:moveTo>
                    <a:pt x="287" y="1040"/>
                  </a:moveTo>
                  <a:cubicBezTo>
                    <a:pt x="288" y="1040"/>
                    <a:pt x="292" y="1040"/>
                    <a:pt x="291" y="1040"/>
                  </a:cubicBezTo>
                  <a:cubicBezTo>
                    <a:pt x="290" y="1040"/>
                    <a:pt x="285" y="1040"/>
                    <a:pt x="287" y="1040"/>
                  </a:cubicBezTo>
                  <a:close/>
                  <a:moveTo>
                    <a:pt x="1110" y="849"/>
                  </a:moveTo>
                  <a:cubicBezTo>
                    <a:pt x="1110" y="849"/>
                    <a:pt x="1109" y="849"/>
                    <a:pt x="1109" y="849"/>
                  </a:cubicBezTo>
                  <a:cubicBezTo>
                    <a:pt x="1109" y="849"/>
                    <a:pt x="1110" y="849"/>
                    <a:pt x="1110" y="849"/>
                  </a:cubicBezTo>
                  <a:close/>
                  <a:moveTo>
                    <a:pt x="1112" y="846"/>
                  </a:moveTo>
                  <a:cubicBezTo>
                    <a:pt x="1112" y="846"/>
                    <a:pt x="1112" y="846"/>
                    <a:pt x="1112" y="846"/>
                  </a:cubicBezTo>
                  <a:cubicBezTo>
                    <a:pt x="1112" y="846"/>
                    <a:pt x="1112" y="846"/>
                    <a:pt x="1112" y="846"/>
                  </a:cubicBezTo>
                  <a:cubicBezTo>
                    <a:pt x="1112" y="846"/>
                    <a:pt x="1112" y="846"/>
                    <a:pt x="1112" y="846"/>
                  </a:cubicBezTo>
                  <a:cubicBezTo>
                    <a:pt x="1112" y="846"/>
                    <a:pt x="1112" y="846"/>
                    <a:pt x="1112" y="846"/>
                  </a:cubicBezTo>
                  <a:cubicBezTo>
                    <a:pt x="1112" y="845"/>
                    <a:pt x="1112" y="845"/>
                    <a:pt x="1112" y="845"/>
                  </a:cubicBezTo>
                  <a:cubicBezTo>
                    <a:pt x="1113" y="845"/>
                    <a:pt x="1113" y="845"/>
                    <a:pt x="1113" y="845"/>
                  </a:cubicBezTo>
                  <a:cubicBezTo>
                    <a:pt x="1112" y="844"/>
                    <a:pt x="1112" y="845"/>
                    <a:pt x="1112" y="845"/>
                  </a:cubicBezTo>
                  <a:cubicBezTo>
                    <a:pt x="1112" y="845"/>
                    <a:pt x="1112" y="846"/>
                    <a:pt x="1112" y="846"/>
                  </a:cubicBezTo>
                  <a:close/>
                  <a:moveTo>
                    <a:pt x="298" y="1045"/>
                  </a:moveTo>
                  <a:cubicBezTo>
                    <a:pt x="298" y="1045"/>
                    <a:pt x="298" y="1045"/>
                    <a:pt x="299" y="1045"/>
                  </a:cubicBezTo>
                  <a:cubicBezTo>
                    <a:pt x="299" y="1045"/>
                    <a:pt x="300" y="1045"/>
                    <a:pt x="300" y="1045"/>
                  </a:cubicBezTo>
                  <a:cubicBezTo>
                    <a:pt x="300" y="1045"/>
                    <a:pt x="300" y="1045"/>
                    <a:pt x="300" y="1045"/>
                  </a:cubicBezTo>
                  <a:cubicBezTo>
                    <a:pt x="299" y="1045"/>
                    <a:pt x="299" y="1045"/>
                    <a:pt x="298" y="1045"/>
                  </a:cubicBezTo>
                  <a:close/>
                  <a:moveTo>
                    <a:pt x="306" y="1044"/>
                  </a:moveTo>
                  <a:cubicBezTo>
                    <a:pt x="306" y="1044"/>
                    <a:pt x="306" y="1044"/>
                    <a:pt x="306" y="1044"/>
                  </a:cubicBezTo>
                  <a:cubicBezTo>
                    <a:pt x="306" y="1044"/>
                    <a:pt x="306" y="1044"/>
                    <a:pt x="306" y="1044"/>
                  </a:cubicBezTo>
                  <a:close/>
                  <a:moveTo>
                    <a:pt x="1106" y="849"/>
                  </a:moveTo>
                  <a:cubicBezTo>
                    <a:pt x="1106" y="849"/>
                    <a:pt x="1106" y="849"/>
                    <a:pt x="1106" y="849"/>
                  </a:cubicBezTo>
                  <a:cubicBezTo>
                    <a:pt x="1106" y="849"/>
                    <a:pt x="1106" y="849"/>
                    <a:pt x="1106" y="849"/>
                  </a:cubicBezTo>
                  <a:cubicBezTo>
                    <a:pt x="1106" y="849"/>
                    <a:pt x="1106" y="849"/>
                    <a:pt x="1106" y="849"/>
                  </a:cubicBezTo>
                  <a:cubicBezTo>
                    <a:pt x="1106" y="849"/>
                    <a:pt x="1106" y="849"/>
                    <a:pt x="1106" y="849"/>
                  </a:cubicBezTo>
                  <a:close/>
                  <a:moveTo>
                    <a:pt x="278" y="1051"/>
                  </a:moveTo>
                  <a:cubicBezTo>
                    <a:pt x="278" y="1052"/>
                    <a:pt x="278" y="1052"/>
                    <a:pt x="278" y="1052"/>
                  </a:cubicBezTo>
                  <a:cubicBezTo>
                    <a:pt x="279" y="1051"/>
                    <a:pt x="278" y="1051"/>
                    <a:pt x="278" y="1051"/>
                  </a:cubicBezTo>
                  <a:close/>
                  <a:moveTo>
                    <a:pt x="279" y="1047"/>
                  </a:moveTo>
                  <a:cubicBezTo>
                    <a:pt x="279" y="1047"/>
                    <a:pt x="279" y="1047"/>
                    <a:pt x="279" y="1047"/>
                  </a:cubicBezTo>
                  <a:cubicBezTo>
                    <a:pt x="279" y="1047"/>
                    <a:pt x="279" y="1047"/>
                    <a:pt x="279" y="1047"/>
                  </a:cubicBezTo>
                  <a:cubicBezTo>
                    <a:pt x="279" y="1047"/>
                    <a:pt x="279" y="1047"/>
                    <a:pt x="279" y="1047"/>
                  </a:cubicBezTo>
                  <a:cubicBezTo>
                    <a:pt x="279" y="1047"/>
                    <a:pt x="279" y="1047"/>
                    <a:pt x="279" y="1047"/>
                  </a:cubicBezTo>
                  <a:close/>
                  <a:moveTo>
                    <a:pt x="280" y="1042"/>
                  </a:moveTo>
                  <a:cubicBezTo>
                    <a:pt x="279" y="1042"/>
                    <a:pt x="279" y="1042"/>
                    <a:pt x="279" y="1042"/>
                  </a:cubicBezTo>
                  <a:cubicBezTo>
                    <a:pt x="278" y="1042"/>
                    <a:pt x="277" y="1042"/>
                    <a:pt x="277" y="1042"/>
                  </a:cubicBezTo>
                  <a:cubicBezTo>
                    <a:pt x="279" y="1042"/>
                    <a:pt x="280" y="1042"/>
                    <a:pt x="280" y="1042"/>
                  </a:cubicBezTo>
                  <a:close/>
                  <a:moveTo>
                    <a:pt x="280" y="1041"/>
                  </a:moveTo>
                  <a:cubicBezTo>
                    <a:pt x="280" y="1041"/>
                    <a:pt x="280" y="1041"/>
                    <a:pt x="280" y="1041"/>
                  </a:cubicBezTo>
                  <a:cubicBezTo>
                    <a:pt x="280" y="1041"/>
                    <a:pt x="280" y="1041"/>
                    <a:pt x="281" y="1041"/>
                  </a:cubicBezTo>
                  <a:cubicBezTo>
                    <a:pt x="281" y="1041"/>
                    <a:pt x="281" y="1041"/>
                    <a:pt x="281" y="1041"/>
                  </a:cubicBezTo>
                  <a:cubicBezTo>
                    <a:pt x="282" y="1041"/>
                    <a:pt x="282" y="1041"/>
                    <a:pt x="282" y="1041"/>
                  </a:cubicBezTo>
                  <a:cubicBezTo>
                    <a:pt x="282" y="1041"/>
                    <a:pt x="282" y="1041"/>
                    <a:pt x="282" y="1041"/>
                  </a:cubicBezTo>
                  <a:cubicBezTo>
                    <a:pt x="282" y="1041"/>
                    <a:pt x="281" y="1041"/>
                    <a:pt x="280" y="1041"/>
                  </a:cubicBezTo>
                  <a:close/>
                  <a:moveTo>
                    <a:pt x="278" y="1046"/>
                  </a:moveTo>
                  <a:cubicBezTo>
                    <a:pt x="275" y="1046"/>
                    <a:pt x="280" y="1046"/>
                    <a:pt x="279" y="1046"/>
                  </a:cubicBezTo>
                  <a:cubicBezTo>
                    <a:pt x="279" y="1046"/>
                    <a:pt x="279" y="1046"/>
                    <a:pt x="278" y="1046"/>
                  </a:cubicBezTo>
                  <a:close/>
                  <a:moveTo>
                    <a:pt x="1106" y="852"/>
                  </a:moveTo>
                  <a:cubicBezTo>
                    <a:pt x="1106" y="853"/>
                    <a:pt x="1107" y="852"/>
                    <a:pt x="1106" y="851"/>
                  </a:cubicBezTo>
                  <a:cubicBezTo>
                    <a:pt x="1106" y="851"/>
                    <a:pt x="1106" y="852"/>
                    <a:pt x="1106" y="852"/>
                  </a:cubicBezTo>
                  <a:close/>
                  <a:moveTo>
                    <a:pt x="1105" y="845"/>
                  </a:moveTo>
                  <a:cubicBezTo>
                    <a:pt x="1105" y="845"/>
                    <a:pt x="1106" y="846"/>
                    <a:pt x="1106" y="846"/>
                  </a:cubicBezTo>
                  <a:cubicBezTo>
                    <a:pt x="1106" y="846"/>
                    <a:pt x="1106" y="845"/>
                    <a:pt x="1106" y="845"/>
                  </a:cubicBezTo>
                  <a:cubicBezTo>
                    <a:pt x="1106" y="845"/>
                    <a:pt x="1106" y="845"/>
                    <a:pt x="1105" y="845"/>
                  </a:cubicBezTo>
                  <a:close/>
                  <a:moveTo>
                    <a:pt x="280" y="1044"/>
                  </a:moveTo>
                  <a:cubicBezTo>
                    <a:pt x="280" y="1044"/>
                    <a:pt x="281" y="1044"/>
                    <a:pt x="281" y="1045"/>
                  </a:cubicBezTo>
                  <a:cubicBezTo>
                    <a:pt x="282" y="1044"/>
                    <a:pt x="281" y="1043"/>
                    <a:pt x="280" y="1044"/>
                  </a:cubicBezTo>
                  <a:close/>
                  <a:moveTo>
                    <a:pt x="278" y="1049"/>
                  </a:moveTo>
                  <a:cubicBezTo>
                    <a:pt x="279" y="1049"/>
                    <a:pt x="281" y="1049"/>
                    <a:pt x="281" y="1049"/>
                  </a:cubicBezTo>
                  <a:cubicBezTo>
                    <a:pt x="281" y="1049"/>
                    <a:pt x="276" y="1049"/>
                    <a:pt x="278" y="1049"/>
                  </a:cubicBezTo>
                  <a:close/>
                  <a:moveTo>
                    <a:pt x="278" y="1049"/>
                  </a:moveTo>
                  <a:cubicBezTo>
                    <a:pt x="279" y="1049"/>
                    <a:pt x="279" y="1049"/>
                    <a:pt x="280" y="1049"/>
                  </a:cubicBezTo>
                  <a:cubicBezTo>
                    <a:pt x="280" y="1049"/>
                    <a:pt x="281" y="1049"/>
                    <a:pt x="281" y="1048"/>
                  </a:cubicBezTo>
                  <a:cubicBezTo>
                    <a:pt x="281" y="1048"/>
                    <a:pt x="280" y="1048"/>
                    <a:pt x="280" y="1048"/>
                  </a:cubicBezTo>
                  <a:cubicBezTo>
                    <a:pt x="279" y="1048"/>
                    <a:pt x="279" y="1048"/>
                    <a:pt x="278" y="1049"/>
                  </a:cubicBezTo>
                  <a:close/>
                  <a:moveTo>
                    <a:pt x="1107" y="849"/>
                  </a:moveTo>
                  <a:cubicBezTo>
                    <a:pt x="1107" y="849"/>
                    <a:pt x="1107" y="849"/>
                    <a:pt x="1107" y="849"/>
                  </a:cubicBezTo>
                  <a:cubicBezTo>
                    <a:pt x="1106" y="849"/>
                    <a:pt x="1106" y="849"/>
                    <a:pt x="1106" y="849"/>
                  </a:cubicBezTo>
                  <a:cubicBezTo>
                    <a:pt x="1106" y="849"/>
                    <a:pt x="1107" y="850"/>
                    <a:pt x="1107" y="850"/>
                  </a:cubicBezTo>
                  <a:cubicBezTo>
                    <a:pt x="1107" y="850"/>
                    <a:pt x="1107" y="849"/>
                    <a:pt x="1107" y="849"/>
                  </a:cubicBezTo>
                  <a:close/>
                  <a:moveTo>
                    <a:pt x="293" y="1046"/>
                  </a:moveTo>
                  <a:cubicBezTo>
                    <a:pt x="293" y="1046"/>
                    <a:pt x="292" y="1046"/>
                    <a:pt x="292" y="1046"/>
                  </a:cubicBezTo>
                  <a:cubicBezTo>
                    <a:pt x="292" y="1046"/>
                    <a:pt x="293" y="1046"/>
                    <a:pt x="293" y="1046"/>
                  </a:cubicBezTo>
                  <a:cubicBezTo>
                    <a:pt x="294" y="1046"/>
                    <a:pt x="294" y="1046"/>
                    <a:pt x="295" y="1046"/>
                  </a:cubicBezTo>
                  <a:cubicBezTo>
                    <a:pt x="294" y="1046"/>
                    <a:pt x="294" y="1046"/>
                    <a:pt x="293" y="1046"/>
                  </a:cubicBezTo>
                  <a:close/>
                  <a:moveTo>
                    <a:pt x="295" y="1041"/>
                  </a:moveTo>
                  <a:cubicBezTo>
                    <a:pt x="295" y="1041"/>
                    <a:pt x="295" y="1041"/>
                    <a:pt x="296" y="1041"/>
                  </a:cubicBezTo>
                  <a:cubicBezTo>
                    <a:pt x="296" y="1040"/>
                    <a:pt x="295" y="1040"/>
                    <a:pt x="295" y="1041"/>
                  </a:cubicBezTo>
                  <a:close/>
                  <a:moveTo>
                    <a:pt x="297" y="1048"/>
                  </a:moveTo>
                  <a:cubicBezTo>
                    <a:pt x="296" y="1048"/>
                    <a:pt x="296" y="1048"/>
                    <a:pt x="295" y="1048"/>
                  </a:cubicBezTo>
                  <a:cubicBezTo>
                    <a:pt x="295" y="1048"/>
                    <a:pt x="295" y="1048"/>
                    <a:pt x="295" y="1048"/>
                  </a:cubicBezTo>
                  <a:cubicBezTo>
                    <a:pt x="295" y="1048"/>
                    <a:pt x="296" y="1048"/>
                    <a:pt x="297" y="1048"/>
                  </a:cubicBezTo>
                  <a:cubicBezTo>
                    <a:pt x="297" y="1048"/>
                    <a:pt x="297" y="1048"/>
                    <a:pt x="297" y="1048"/>
                  </a:cubicBezTo>
                  <a:close/>
                  <a:moveTo>
                    <a:pt x="299" y="1038"/>
                  </a:moveTo>
                  <a:cubicBezTo>
                    <a:pt x="298" y="1038"/>
                    <a:pt x="298" y="1038"/>
                    <a:pt x="296" y="1038"/>
                  </a:cubicBezTo>
                  <a:cubicBezTo>
                    <a:pt x="298" y="1038"/>
                    <a:pt x="293" y="1039"/>
                    <a:pt x="295" y="1039"/>
                  </a:cubicBezTo>
                  <a:cubicBezTo>
                    <a:pt x="296" y="1039"/>
                    <a:pt x="298" y="1039"/>
                    <a:pt x="299" y="1038"/>
                  </a:cubicBezTo>
                  <a:cubicBezTo>
                    <a:pt x="299" y="1039"/>
                    <a:pt x="300" y="1039"/>
                    <a:pt x="301" y="1039"/>
                  </a:cubicBezTo>
                  <a:cubicBezTo>
                    <a:pt x="301" y="1039"/>
                    <a:pt x="302" y="1039"/>
                    <a:pt x="303" y="1039"/>
                  </a:cubicBezTo>
                  <a:cubicBezTo>
                    <a:pt x="305" y="1038"/>
                    <a:pt x="309" y="1038"/>
                    <a:pt x="306" y="1037"/>
                  </a:cubicBezTo>
                  <a:cubicBezTo>
                    <a:pt x="302" y="1037"/>
                    <a:pt x="299" y="1038"/>
                    <a:pt x="299" y="1038"/>
                  </a:cubicBezTo>
                  <a:close/>
                  <a:moveTo>
                    <a:pt x="634" y="1051"/>
                  </a:moveTo>
                  <a:cubicBezTo>
                    <a:pt x="633" y="1051"/>
                    <a:pt x="633" y="1051"/>
                    <a:pt x="633" y="1051"/>
                  </a:cubicBezTo>
                  <a:cubicBezTo>
                    <a:pt x="632" y="1051"/>
                    <a:pt x="632" y="1051"/>
                    <a:pt x="631" y="1051"/>
                  </a:cubicBezTo>
                  <a:cubicBezTo>
                    <a:pt x="630" y="1051"/>
                    <a:pt x="634" y="1051"/>
                    <a:pt x="634" y="1051"/>
                  </a:cubicBezTo>
                  <a:close/>
                  <a:moveTo>
                    <a:pt x="292" y="1050"/>
                  </a:moveTo>
                  <a:cubicBezTo>
                    <a:pt x="294" y="1050"/>
                    <a:pt x="294" y="1050"/>
                    <a:pt x="295" y="1050"/>
                  </a:cubicBezTo>
                  <a:cubicBezTo>
                    <a:pt x="296" y="1050"/>
                    <a:pt x="296" y="1050"/>
                    <a:pt x="296" y="1050"/>
                  </a:cubicBezTo>
                  <a:cubicBezTo>
                    <a:pt x="294" y="1050"/>
                    <a:pt x="292" y="1050"/>
                    <a:pt x="292" y="1050"/>
                  </a:cubicBezTo>
                  <a:close/>
                  <a:moveTo>
                    <a:pt x="291" y="1038"/>
                  </a:moveTo>
                  <a:cubicBezTo>
                    <a:pt x="293" y="1038"/>
                    <a:pt x="294" y="1038"/>
                    <a:pt x="294" y="1038"/>
                  </a:cubicBezTo>
                  <a:cubicBezTo>
                    <a:pt x="293" y="1038"/>
                    <a:pt x="294" y="1038"/>
                    <a:pt x="293" y="1038"/>
                  </a:cubicBezTo>
                  <a:cubicBezTo>
                    <a:pt x="292" y="1038"/>
                    <a:pt x="291" y="1038"/>
                    <a:pt x="291" y="1038"/>
                  </a:cubicBezTo>
                  <a:close/>
                  <a:moveTo>
                    <a:pt x="286" y="1041"/>
                  </a:moveTo>
                  <a:cubicBezTo>
                    <a:pt x="286" y="1041"/>
                    <a:pt x="284" y="1041"/>
                    <a:pt x="283" y="1041"/>
                  </a:cubicBezTo>
                  <a:cubicBezTo>
                    <a:pt x="282" y="1041"/>
                    <a:pt x="286" y="1041"/>
                    <a:pt x="287" y="1041"/>
                  </a:cubicBezTo>
                  <a:cubicBezTo>
                    <a:pt x="288" y="1041"/>
                    <a:pt x="288" y="1041"/>
                    <a:pt x="286" y="1041"/>
                  </a:cubicBezTo>
                  <a:close/>
                  <a:moveTo>
                    <a:pt x="295" y="1038"/>
                  </a:moveTo>
                  <a:cubicBezTo>
                    <a:pt x="299" y="1038"/>
                    <a:pt x="293" y="1037"/>
                    <a:pt x="295" y="1038"/>
                  </a:cubicBezTo>
                  <a:close/>
                  <a:moveTo>
                    <a:pt x="294" y="1037"/>
                  </a:moveTo>
                  <a:cubicBezTo>
                    <a:pt x="296" y="1037"/>
                    <a:pt x="304" y="1037"/>
                    <a:pt x="301" y="1037"/>
                  </a:cubicBezTo>
                  <a:cubicBezTo>
                    <a:pt x="299" y="1037"/>
                    <a:pt x="295" y="1037"/>
                    <a:pt x="294" y="1037"/>
                  </a:cubicBezTo>
                  <a:close/>
                  <a:moveTo>
                    <a:pt x="538" y="1045"/>
                  </a:moveTo>
                  <a:cubicBezTo>
                    <a:pt x="538" y="1045"/>
                    <a:pt x="538" y="1045"/>
                    <a:pt x="538" y="1045"/>
                  </a:cubicBezTo>
                  <a:cubicBezTo>
                    <a:pt x="538" y="1045"/>
                    <a:pt x="538" y="1045"/>
                    <a:pt x="538" y="1045"/>
                  </a:cubicBezTo>
                  <a:cubicBezTo>
                    <a:pt x="538" y="1045"/>
                    <a:pt x="538" y="1045"/>
                    <a:pt x="538" y="1045"/>
                  </a:cubicBezTo>
                  <a:close/>
                  <a:moveTo>
                    <a:pt x="537" y="1047"/>
                  </a:moveTo>
                  <a:cubicBezTo>
                    <a:pt x="538" y="1047"/>
                    <a:pt x="538" y="1047"/>
                    <a:pt x="538" y="1047"/>
                  </a:cubicBezTo>
                  <a:cubicBezTo>
                    <a:pt x="538" y="1047"/>
                    <a:pt x="538" y="1046"/>
                    <a:pt x="538" y="1045"/>
                  </a:cubicBezTo>
                  <a:cubicBezTo>
                    <a:pt x="537" y="1045"/>
                    <a:pt x="535" y="1045"/>
                    <a:pt x="535" y="1045"/>
                  </a:cubicBezTo>
                  <a:cubicBezTo>
                    <a:pt x="535" y="1045"/>
                    <a:pt x="535" y="1045"/>
                    <a:pt x="535" y="1045"/>
                  </a:cubicBezTo>
                  <a:cubicBezTo>
                    <a:pt x="536" y="1045"/>
                    <a:pt x="535" y="1046"/>
                    <a:pt x="535" y="1046"/>
                  </a:cubicBezTo>
                  <a:cubicBezTo>
                    <a:pt x="533" y="1045"/>
                    <a:pt x="533" y="1045"/>
                    <a:pt x="531" y="1045"/>
                  </a:cubicBezTo>
                  <a:cubicBezTo>
                    <a:pt x="530" y="1045"/>
                    <a:pt x="530" y="1045"/>
                    <a:pt x="530" y="1045"/>
                  </a:cubicBezTo>
                  <a:cubicBezTo>
                    <a:pt x="530" y="1045"/>
                    <a:pt x="530" y="1045"/>
                    <a:pt x="530" y="1045"/>
                  </a:cubicBezTo>
                  <a:cubicBezTo>
                    <a:pt x="530" y="1045"/>
                    <a:pt x="529" y="1045"/>
                    <a:pt x="529" y="1046"/>
                  </a:cubicBezTo>
                  <a:cubicBezTo>
                    <a:pt x="530" y="1046"/>
                    <a:pt x="531" y="1046"/>
                    <a:pt x="531" y="1045"/>
                  </a:cubicBezTo>
                  <a:cubicBezTo>
                    <a:pt x="532" y="1046"/>
                    <a:pt x="532" y="1046"/>
                    <a:pt x="532" y="1046"/>
                  </a:cubicBezTo>
                  <a:cubicBezTo>
                    <a:pt x="532" y="1046"/>
                    <a:pt x="530" y="1046"/>
                    <a:pt x="531" y="1046"/>
                  </a:cubicBezTo>
                  <a:cubicBezTo>
                    <a:pt x="531" y="1046"/>
                    <a:pt x="534" y="1047"/>
                    <a:pt x="533" y="1047"/>
                  </a:cubicBezTo>
                  <a:cubicBezTo>
                    <a:pt x="533" y="1047"/>
                    <a:pt x="534" y="1047"/>
                    <a:pt x="534" y="1047"/>
                  </a:cubicBezTo>
                  <a:cubicBezTo>
                    <a:pt x="533" y="1047"/>
                    <a:pt x="534" y="1047"/>
                    <a:pt x="535" y="1047"/>
                  </a:cubicBezTo>
                  <a:cubicBezTo>
                    <a:pt x="535" y="1047"/>
                    <a:pt x="535" y="1047"/>
                    <a:pt x="536" y="1047"/>
                  </a:cubicBezTo>
                  <a:cubicBezTo>
                    <a:pt x="536" y="1047"/>
                    <a:pt x="536" y="1047"/>
                    <a:pt x="536" y="1047"/>
                  </a:cubicBezTo>
                  <a:cubicBezTo>
                    <a:pt x="536" y="1047"/>
                    <a:pt x="537" y="1047"/>
                    <a:pt x="537" y="1047"/>
                  </a:cubicBezTo>
                  <a:cubicBezTo>
                    <a:pt x="537" y="1047"/>
                    <a:pt x="537" y="1047"/>
                    <a:pt x="537" y="1047"/>
                  </a:cubicBezTo>
                  <a:close/>
                  <a:moveTo>
                    <a:pt x="489" y="1053"/>
                  </a:moveTo>
                  <a:cubicBezTo>
                    <a:pt x="491" y="1053"/>
                    <a:pt x="490" y="1054"/>
                    <a:pt x="492" y="1054"/>
                  </a:cubicBezTo>
                  <a:cubicBezTo>
                    <a:pt x="493" y="1054"/>
                    <a:pt x="494" y="1053"/>
                    <a:pt x="495" y="1053"/>
                  </a:cubicBezTo>
                  <a:cubicBezTo>
                    <a:pt x="492" y="1053"/>
                    <a:pt x="490" y="1053"/>
                    <a:pt x="489" y="1053"/>
                  </a:cubicBezTo>
                  <a:close/>
                  <a:moveTo>
                    <a:pt x="490" y="1054"/>
                  </a:moveTo>
                  <a:cubicBezTo>
                    <a:pt x="489" y="1054"/>
                    <a:pt x="490" y="1055"/>
                    <a:pt x="492" y="1055"/>
                  </a:cubicBezTo>
                  <a:cubicBezTo>
                    <a:pt x="494" y="1054"/>
                    <a:pt x="493" y="1054"/>
                    <a:pt x="490" y="1054"/>
                  </a:cubicBezTo>
                  <a:close/>
                  <a:moveTo>
                    <a:pt x="1127" y="886"/>
                  </a:moveTo>
                  <a:cubicBezTo>
                    <a:pt x="1127" y="886"/>
                    <a:pt x="1126" y="885"/>
                    <a:pt x="1126" y="885"/>
                  </a:cubicBezTo>
                  <a:cubicBezTo>
                    <a:pt x="1126" y="886"/>
                    <a:pt x="1127" y="887"/>
                    <a:pt x="1127" y="886"/>
                  </a:cubicBezTo>
                  <a:close/>
                  <a:moveTo>
                    <a:pt x="498" y="1054"/>
                  </a:moveTo>
                  <a:cubicBezTo>
                    <a:pt x="496" y="1054"/>
                    <a:pt x="495" y="1054"/>
                    <a:pt x="494" y="1054"/>
                  </a:cubicBezTo>
                  <a:cubicBezTo>
                    <a:pt x="496" y="1054"/>
                    <a:pt x="497" y="1054"/>
                    <a:pt x="498" y="1054"/>
                  </a:cubicBezTo>
                  <a:close/>
                  <a:moveTo>
                    <a:pt x="482" y="1054"/>
                  </a:moveTo>
                  <a:cubicBezTo>
                    <a:pt x="482" y="1054"/>
                    <a:pt x="483" y="1054"/>
                    <a:pt x="483" y="1054"/>
                  </a:cubicBezTo>
                  <a:cubicBezTo>
                    <a:pt x="483" y="1054"/>
                    <a:pt x="483" y="1054"/>
                    <a:pt x="483" y="1054"/>
                  </a:cubicBezTo>
                  <a:cubicBezTo>
                    <a:pt x="483" y="1054"/>
                    <a:pt x="482" y="1054"/>
                    <a:pt x="482" y="1054"/>
                  </a:cubicBezTo>
                  <a:cubicBezTo>
                    <a:pt x="482" y="1054"/>
                    <a:pt x="482" y="1054"/>
                    <a:pt x="482" y="1054"/>
                  </a:cubicBezTo>
                  <a:close/>
                  <a:moveTo>
                    <a:pt x="482" y="1055"/>
                  </a:moveTo>
                  <a:cubicBezTo>
                    <a:pt x="482" y="1055"/>
                    <a:pt x="482" y="1055"/>
                    <a:pt x="483" y="1056"/>
                  </a:cubicBezTo>
                  <a:cubicBezTo>
                    <a:pt x="483" y="1055"/>
                    <a:pt x="485" y="1055"/>
                    <a:pt x="482" y="1055"/>
                  </a:cubicBezTo>
                  <a:close/>
                  <a:moveTo>
                    <a:pt x="508" y="1052"/>
                  </a:moveTo>
                  <a:cubicBezTo>
                    <a:pt x="511" y="1052"/>
                    <a:pt x="512" y="1052"/>
                    <a:pt x="511" y="1051"/>
                  </a:cubicBezTo>
                  <a:cubicBezTo>
                    <a:pt x="508" y="1051"/>
                    <a:pt x="509" y="1052"/>
                    <a:pt x="508" y="1052"/>
                  </a:cubicBezTo>
                  <a:close/>
                  <a:moveTo>
                    <a:pt x="514" y="1054"/>
                  </a:moveTo>
                  <a:cubicBezTo>
                    <a:pt x="515" y="1054"/>
                    <a:pt x="518" y="1053"/>
                    <a:pt x="515" y="1053"/>
                  </a:cubicBezTo>
                  <a:cubicBezTo>
                    <a:pt x="513" y="1053"/>
                    <a:pt x="511" y="1054"/>
                    <a:pt x="514" y="1054"/>
                  </a:cubicBezTo>
                  <a:close/>
                  <a:moveTo>
                    <a:pt x="510" y="1050"/>
                  </a:moveTo>
                  <a:cubicBezTo>
                    <a:pt x="510" y="1050"/>
                    <a:pt x="510" y="1050"/>
                    <a:pt x="510" y="1050"/>
                  </a:cubicBezTo>
                  <a:cubicBezTo>
                    <a:pt x="512" y="1050"/>
                    <a:pt x="512" y="1050"/>
                    <a:pt x="512" y="1050"/>
                  </a:cubicBezTo>
                  <a:cubicBezTo>
                    <a:pt x="513" y="1050"/>
                    <a:pt x="514" y="1050"/>
                    <a:pt x="514" y="1050"/>
                  </a:cubicBezTo>
                  <a:cubicBezTo>
                    <a:pt x="514" y="1050"/>
                    <a:pt x="514" y="1050"/>
                    <a:pt x="514" y="1050"/>
                  </a:cubicBezTo>
                  <a:cubicBezTo>
                    <a:pt x="514" y="1050"/>
                    <a:pt x="514" y="1050"/>
                    <a:pt x="514" y="1050"/>
                  </a:cubicBezTo>
                  <a:cubicBezTo>
                    <a:pt x="514" y="1050"/>
                    <a:pt x="513" y="1050"/>
                    <a:pt x="513" y="1050"/>
                  </a:cubicBezTo>
                  <a:cubicBezTo>
                    <a:pt x="513" y="1050"/>
                    <a:pt x="513" y="1050"/>
                    <a:pt x="513" y="1050"/>
                  </a:cubicBezTo>
                  <a:cubicBezTo>
                    <a:pt x="513" y="1049"/>
                    <a:pt x="508" y="1050"/>
                    <a:pt x="510" y="1050"/>
                  </a:cubicBezTo>
                  <a:close/>
                  <a:moveTo>
                    <a:pt x="501" y="1048"/>
                  </a:moveTo>
                  <a:cubicBezTo>
                    <a:pt x="499" y="1048"/>
                    <a:pt x="498" y="1048"/>
                    <a:pt x="498" y="1048"/>
                  </a:cubicBezTo>
                  <a:cubicBezTo>
                    <a:pt x="499" y="1049"/>
                    <a:pt x="500" y="1049"/>
                    <a:pt x="501" y="1048"/>
                  </a:cubicBezTo>
                  <a:cubicBezTo>
                    <a:pt x="500" y="1049"/>
                    <a:pt x="501" y="1049"/>
                    <a:pt x="501" y="1049"/>
                  </a:cubicBezTo>
                  <a:cubicBezTo>
                    <a:pt x="504" y="1049"/>
                    <a:pt x="503" y="1049"/>
                    <a:pt x="503" y="1048"/>
                  </a:cubicBezTo>
                  <a:cubicBezTo>
                    <a:pt x="502" y="1048"/>
                    <a:pt x="502" y="1048"/>
                    <a:pt x="501" y="1048"/>
                  </a:cubicBezTo>
                  <a:cubicBezTo>
                    <a:pt x="501" y="1048"/>
                    <a:pt x="501" y="1048"/>
                    <a:pt x="501" y="1048"/>
                  </a:cubicBezTo>
                  <a:close/>
                  <a:moveTo>
                    <a:pt x="507" y="1050"/>
                  </a:moveTo>
                  <a:cubicBezTo>
                    <a:pt x="506" y="1050"/>
                    <a:pt x="506" y="1050"/>
                    <a:pt x="506" y="1050"/>
                  </a:cubicBezTo>
                  <a:cubicBezTo>
                    <a:pt x="503" y="1050"/>
                    <a:pt x="501" y="1050"/>
                    <a:pt x="500" y="1050"/>
                  </a:cubicBezTo>
                  <a:cubicBezTo>
                    <a:pt x="501" y="1050"/>
                    <a:pt x="506" y="1050"/>
                    <a:pt x="507" y="1050"/>
                  </a:cubicBezTo>
                  <a:close/>
                  <a:moveTo>
                    <a:pt x="489" y="1062"/>
                  </a:moveTo>
                  <a:cubicBezTo>
                    <a:pt x="489" y="1062"/>
                    <a:pt x="488" y="1062"/>
                    <a:pt x="488" y="1062"/>
                  </a:cubicBezTo>
                  <a:cubicBezTo>
                    <a:pt x="487" y="1062"/>
                    <a:pt x="487" y="1063"/>
                    <a:pt x="487" y="1063"/>
                  </a:cubicBezTo>
                  <a:cubicBezTo>
                    <a:pt x="488" y="1063"/>
                    <a:pt x="488" y="1063"/>
                    <a:pt x="489" y="1063"/>
                  </a:cubicBezTo>
                  <a:cubicBezTo>
                    <a:pt x="489" y="1063"/>
                    <a:pt x="489" y="1063"/>
                    <a:pt x="489" y="1062"/>
                  </a:cubicBezTo>
                  <a:close/>
                  <a:moveTo>
                    <a:pt x="489" y="1058"/>
                  </a:moveTo>
                  <a:cubicBezTo>
                    <a:pt x="492" y="1058"/>
                    <a:pt x="493" y="1057"/>
                    <a:pt x="491" y="1057"/>
                  </a:cubicBezTo>
                  <a:cubicBezTo>
                    <a:pt x="491" y="1057"/>
                    <a:pt x="491" y="1057"/>
                    <a:pt x="491" y="1057"/>
                  </a:cubicBezTo>
                  <a:cubicBezTo>
                    <a:pt x="491" y="1057"/>
                    <a:pt x="491" y="1057"/>
                    <a:pt x="491" y="1057"/>
                  </a:cubicBezTo>
                  <a:cubicBezTo>
                    <a:pt x="489" y="1057"/>
                    <a:pt x="488" y="1057"/>
                    <a:pt x="487" y="1057"/>
                  </a:cubicBezTo>
                  <a:cubicBezTo>
                    <a:pt x="486" y="1057"/>
                    <a:pt x="485" y="1057"/>
                    <a:pt x="484" y="1057"/>
                  </a:cubicBezTo>
                  <a:cubicBezTo>
                    <a:pt x="483" y="1057"/>
                    <a:pt x="483" y="1057"/>
                    <a:pt x="483" y="1057"/>
                  </a:cubicBezTo>
                  <a:cubicBezTo>
                    <a:pt x="483" y="1057"/>
                    <a:pt x="488" y="1057"/>
                    <a:pt x="486" y="1057"/>
                  </a:cubicBezTo>
                  <a:cubicBezTo>
                    <a:pt x="485" y="1056"/>
                    <a:pt x="484" y="1057"/>
                    <a:pt x="483" y="1057"/>
                  </a:cubicBezTo>
                  <a:cubicBezTo>
                    <a:pt x="484" y="1056"/>
                    <a:pt x="484" y="1056"/>
                    <a:pt x="484" y="1056"/>
                  </a:cubicBezTo>
                  <a:cubicBezTo>
                    <a:pt x="477" y="1056"/>
                    <a:pt x="478" y="1057"/>
                    <a:pt x="482" y="1057"/>
                  </a:cubicBezTo>
                  <a:cubicBezTo>
                    <a:pt x="482" y="1058"/>
                    <a:pt x="484" y="1058"/>
                    <a:pt x="489" y="1058"/>
                  </a:cubicBezTo>
                  <a:close/>
                  <a:moveTo>
                    <a:pt x="490" y="1050"/>
                  </a:moveTo>
                  <a:cubicBezTo>
                    <a:pt x="490" y="1050"/>
                    <a:pt x="490" y="1050"/>
                    <a:pt x="492" y="1050"/>
                  </a:cubicBezTo>
                  <a:cubicBezTo>
                    <a:pt x="493" y="1050"/>
                    <a:pt x="493" y="1050"/>
                    <a:pt x="493" y="1050"/>
                  </a:cubicBezTo>
                  <a:cubicBezTo>
                    <a:pt x="494" y="1050"/>
                    <a:pt x="496" y="1049"/>
                    <a:pt x="497" y="1049"/>
                  </a:cubicBezTo>
                  <a:cubicBezTo>
                    <a:pt x="495" y="1048"/>
                    <a:pt x="486" y="1049"/>
                    <a:pt x="482" y="1049"/>
                  </a:cubicBezTo>
                  <a:cubicBezTo>
                    <a:pt x="481" y="1049"/>
                    <a:pt x="486" y="1050"/>
                    <a:pt x="490" y="1050"/>
                  </a:cubicBezTo>
                  <a:close/>
                  <a:moveTo>
                    <a:pt x="1119" y="927"/>
                  </a:moveTo>
                  <a:cubicBezTo>
                    <a:pt x="1121" y="930"/>
                    <a:pt x="1121" y="931"/>
                    <a:pt x="1122" y="931"/>
                  </a:cubicBezTo>
                  <a:cubicBezTo>
                    <a:pt x="1120" y="928"/>
                    <a:pt x="1120" y="927"/>
                    <a:pt x="1119" y="927"/>
                  </a:cubicBezTo>
                  <a:close/>
                  <a:moveTo>
                    <a:pt x="1124" y="905"/>
                  </a:moveTo>
                  <a:cubicBezTo>
                    <a:pt x="1124" y="905"/>
                    <a:pt x="1124" y="905"/>
                    <a:pt x="1124" y="904"/>
                  </a:cubicBezTo>
                  <a:cubicBezTo>
                    <a:pt x="1124" y="904"/>
                    <a:pt x="1123" y="904"/>
                    <a:pt x="1123" y="904"/>
                  </a:cubicBezTo>
                  <a:cubicBezTo>
                    <a:pt x="1122" y="904"/>
                    <a:pt x="1121" y="906"/>
                    <a:pt x="1122" y="907"/>
                  </a:cubicBezTo>
                  <a:cubicBezTo>
                    <a:pt x="1123" y="908"/>
                    <a:pt x="1124" y="907"/>
                    <a:pt x="1124" y="906"/>
                  </a:cubicBezTo>
                  <a:cubicBezTo>
                    <a:pt x="1124" y="906"/>
                    <a:pt x="1124" y="907"/>
                    <a:pt x="1125" y="907"/>
                  </a:cubicBezTo>
                  <a:cubicBezTo>
                    <a:pt x="1124" y="906"/>
                    <a:pt x="1126" y="906"/>
                    <a:pt x="1125" y="905"/>
                  </a:cubicBezTo>
                  <a:cubicBezTo>
                    <a:pt x="1125" y="906"/>
                    <a:pt x="1124" y="905"/>
                    <a:pt x="1124" y="905"/>
                  </a:cubicBezTo>
                  <a:close/>
                  <a:moveTo>
                    <a:pt x="1081" y="859"/>
                  </a:moveTo>
                  <a:cubicBezTo>
                    <a:pt x="1081" y="859"/>
                    <a:pt x="1081" y="859"/>
                    <a:pt x="1081" y="859"/>
                  </a:cubicBezTo>
                  <a:cubicBezTo>
                    <a:pt x="1081" y="859"/>
                    <a:pt x="1081" y="859"/>
                    <a:pt x="1081" y="859"/>
                  </a:cubicBezTo>
                  <a:cubicBezTo>
                    <a:pt x="1081" y="858"/>
                    <a:pt x="1081" y="858"/>
                    <a:pt x="1081" y="858"/>
                  </a:cubicBezTo>
                  <a:cubicBezTo>
                    <a:pt x="1080" y="858"/>
                    <a:pt x="1080" y="859"/>
                    <a:pt x="1080" y="859"/>
                  </a:cubicBezTo>
                  <a:cubicBezTo>
                    <a:pt x="1080" y="859"/>
                    <a:pt x="1080" y="859"/>
                    <a:pt x="1080" y="859"/>
                  </a:cubicBezTo>
                  <a:cubicBezTo>
                    <a:pt x="1080" y="860"/>
                    <a:pt x="1081" y="860"/>
                    <a:pt x="1081" y="859"/>
                  </a:cubicBezTo>
                  <a:close/>
                  <a:moveTo>
                    <a:pt x="489" y="1056"/>
                  </a:moveTo>
                  <a:cubicBezTo>
                    <a:pt x="488" y="1056"/>
                    <a:pt x="488" y="1056"/>
                    <a:pt x="487" y="1056"/>
                  </a:cubicBezTo>
                  <a:cubicBezTo>
                    <a:pt x="487" y="1056"/>
                    <a:pt x="487" y="1056"/>
                    <a:pt x="486" y="1056"/>
                  </a:cubicBezTo>
                  <a:cubicBezTo>
                    <a:pt x="487" y="1056"/>
                    <a:pt x="487" y="1056"/>
                    <a:pt x="488" y="1056"/>
                  </a:cubicBezTo>
                  <a:cubicBezTo>
                    <a:pt x="488" y="1056"/>
                    <a:pt x="488" y="1056"/>
                    <a:pt x="489" y="1056"/>
                  </a:cubicBezTo>
                  <a:close/>
                  <a:moveTo>
                    <a:pt x="488" y="1054"/>
                  </a:moveTo>
                  <a:cubicBezTo>
                    <a:pt x="489" y="1054"/>
                    <a:pt x="489" y="1054"/>
                    <a:pt x="487" y="1054"/>
                  </a:cubicBezTo>
                  <a:cubicBezTo>
                    <a:pt x="487" y="1054"/>
                    <a:pt x="487" y="1054"/>
                    <a:pt x="488" y="1054"/>
                  </a:cubicBezTo>
                  <a:close/>
                  <a:moveTo>
                    <a:pt x="486" y="1052"/>
                  </a:moveTo>
                  <a:cubicBezTo>
                    <a:pt x="486" y="1052"/>
                    <a:pt x="487" y="1052"/>
                    <a:pt x="487" y="1052"/>
                  </a:cubicBezTo>
                  <a:cubicBezTo>
                    <a:pt x="484" y="1052"/>
                    <a:pt x="483" y="1052"/>
                    <a:pt x="486" y="1052"/>
                  </a:cubicBezTo>
                  <a:close/>
                  <a:moveTo>
                    <a:pt x="487" y="1054"/>
                  </a:moveTo>
                  <a:cubicBezTo>
                    <a:pt x="490" y="1053"/>
                    <a:pt x="484" y="1053"/>
                    <a:pt x="487" y="1054"/>
                  </a:cubicBezTo>
                  <a:close/>
                  <a:moveTo>
                    <a:pt x="493" y="1052"/>
                  </a:moveTo>
                  <a:cubicBezTo>
                    <a:pt x="491" y="1052"/>
                    <a:pt x="497" y="1052"/>
                    <a:pt x="494" y="1052"/>
                  </a:cubicBezTo>
                  <a:cubicBezTo>
                    <a:pt x="493" y="1052"/>
                    <a:pt x="493" y="1052"/>
                    <a:pt x="493" y="1052"/>
                  </a:cubicBezTo>
                  <a:close/>
                  <a:moveTo>
                    <a:pt x="506" y="1054"/>
                  </a:moveTo>
                  <a:cubicBezTo>
                    <a:pt x="508" y="1054"/>
                    <a:pt x="507" y="1054"/>
                    <a:pt x="507" y="1054"/>
                  </a:cubicBezTo>
                  <a:cubicBezTo>
                    <a:pt x="503" y="1053"/>
                    <a:pt x="503" y="1054"/>
                    <a:pt x="506" y="1054"/>
                  </a:cubicBezTo>
                  <a:close/>
                  <a:moveTo>
                    <a:pt x="497" y="1052"/>
                  </a:moveTo>
                  <a:cubicBezTo>
                    <a:pt x="497" y="1052"/>
                    <a:pt x="498" y="1052"/>
                    <a:pt x="496" y="1052"/>
                  </a:cubicBezTo>
                  <a:cubicBezTo>
                    <a:pt x="495" y="1052"/>
                    <a:pt x="496" y="1052"/>
                    <a:pt x="497" y="1052"/>
                  </a:cubicBezTo>
                  <a:close/>
                  <a:moveTo>
                    <a:pt x="525" y="1051"/>
                  </a:moveTo>
                  <a:cubicBezTo>
                    <a:pt x="526" y="1051"/>
                    <a:pt x="527" y="1051"/>
                    <a:pt x="528" y="1051"/>
                  </a:cubicBezTo>
                  <a:cubicBezTo>
                    <a:pt x="528" y="1051"/>
                    <a:pt x="528" y="1050"/>
                    <a:pt x="529" y="1050"/>
                  </a:cubicBezTo>
                  <a:cubicBezTo>
                    <a:pt x="527" y="1050"/>
                    <a:pt x="526" y="1050"/>
                    <a:pt x="525" y="1051"/>
                  </a:cubicBezTo>
                  <a:close/>
                  <a:moveTo>
                    <a:pt x="1128" y="912"/>
                  </a:moveTo>
                  <a:cubicBezTo>
                    <a:pt x="1129" y="912"/>
                    <a:pt x="1128" y="910"/>
                    <a:pt x="1128" y="912"/>
                  </a:cubicBezTo>
                  <a:close/>
                  <a:moveTo>
                    <a:pt x="526" y="1055"/>
                  </a:moveTo>
                  <a:cubicBezTo>
                    <a:pt x="527" y="1054"/>
                    <a:pt x="527" y="1054"/>
                    <a:pt x="528" y="1054"/>
                  </a:cubicBezTo>
                  <a:cubicBezTo>
                    <a:pt x="526" y="1054"/>
                    <a:pt x="524" y="1054"/>
                    <a:pt x="524" y="1054"/>
                  </a:cubicBezTo>
                  <a:cubicBezTo>
                    <a:pt x="523" y="1054"/>
                    <a:pt x="523" y="1054"/>
                    <a:pt x="523" y="1054"/>
                  </a:cubicBezTo>
                  <a:cubicBezTo>
                    <a:pt x="522" y="1054"/>
                    <a:pt x="523" y="1054"/>
                    <a:pt x="523" y="1055"/>
                  </a:cubicBezTo>
                  <a:cubicBezTo>
                    <a:pt x="521" y="1055"/>
                    <a:pt x="521" y="1056"/>
                    <a:pt x="527" y="1056"/>
                  </a:cubicBezTo>
                  <a:cubicBezTo>
                    <a:pt x="529" y="1055"/>
                    <a:pt x="528" y="1055"/>
                    <a:pt x="526" y="1055"/>
                  </a:cubicBezTo>
                  <a:close/>
                  <a:moveTo>
                    <a:pt x="527" y="1052"/>
                  </a:moveTo>
                  <a:cubicBezTo>
                    <a:pt x="525" y="1052"/>
                    <a:pt x="524" y="1053"/>
                    <a:pt x="524" y="1053"/>
                  </a:cubicBezTo>
                  <a:cubicBezTo>
                    <a:pt x="522" y="1053"/>
                    <a:pt x="522" y="1053"/>
                    <a:pt x="521" y="1053"/>
                  </a:cubicBezTo>
                  <a:cubicBezTo>
                    <a:pt x="523" y="1053"/>
                    <a:pt x="524" y="1053"/>
                    <a:pt x="525" y="1053"/>
                  </a:cubicBezTo>
                  <a:cubicBezTo>
                    <a:pt x="526" y="1053"/>
                    <a:pt x="527" y="1053"/>
                    <a:pt x="529" y="1053"/>
                  </a:cubicBezTo>
                  <a:cubicBezTo>
                    <a:pt x="529" y="1053"/>
                    <a:pt x="530" y="1053"/>
                    <a:pt x="527" y="1052"/>
                  </a:cubicBezTo>
                  <a:close/>
                  <a:moveTo>
                    <a:pt x="525" y="1052"/>
                  </a:moveTo>
                  <a:cubicBezTo>
                    <a:pt x="524" y="1052"/>
                    <a:pt x="528" y="1053"/>
                    <a:pt x="528" y="1052"/>
                  </a:cubicBezTo>
                  <a:cubicBezTo>
                    <a:pt x="527" y="1052"/>
                    <a:pt x="527" y="1052"/>
                    <a:pt x="527" y="1052"/>
                  </a:cubicBezTo>
                  <a:cubicBezTo>
                    <a:pt x="527" y="1052"/>
                    <a:pt x="526" y="1052"/>
                    <a:pt x="525" y="1052"/>
                  </a:cubicBezTo>
                  <a:close/>
                  <a:moveTo>
                    <a:pt x="540" y="1048"/>
                  </a:moveTo>
                  <a:cubicBezTo>
                    <a:pt x="540" y="1048"/>
                    <a:pt x="540" y="1048"/>
                    <a:pt x="540" y="1048"/>
                  </a:cubicBezTo>
                  <a:cubicBezTo>
                    <a:pt x="540" y="1048"/>
                    <a:pt x="540" y="1048"/>
                    <a:pt x="540" y="1048"/>
                  </a:cubicBezTo>
                  <a:cubicBezTo>
                    <a:pt x="540" y="1048"/>
                    <a:pt x="540" y="1048"/>
                    <a:pt x="540" y="1048"/>
                  </a:cubicBezTo>
                  <a:close/>
                  <a:moveTo>
                    <a:pt x="540" y="1048"/>
                  </a:moveTo>
                  <a:cubicBezTo>
                    <a:pt x="541" y="1048"/>
                    <a:pt x="541" y="1048"/>
                    <a:pt x="540" y="1048"/>
                  </a:cubicBezTo>
                  <a:cubicBezTo>
                    <a:pt x="540" y="1048"/>
                    <a:pt x="540" y="1048"/>
                    <a:pt x="540" y="1048"/>
                  </a:cubicBezTo>
                  <a:cubicBezTo>
                    <a:pt x="540" y="1048"/>
                    <a:pt x="539" y="1048"/>
                    <a:pt x="539" y="1048"/>
                  </a:cubicBezTo>
                  <a:cubicBezTo>
                    <a:pt x="539" y="1048"/>
                    <a:pt x="538" y="1048"/>
                    <a:pt x="540" y="1048"/>
                  </a:cubicBezTo>
                  <a:close/>
                  <a:moveTo>
                    <a:pt x="1128" y="922"/>
                  </a:moveTo>
                  <a:cubicBezTo>
                    <a:pt x="1128" y="922"/>
                    <a:pt x="1128" y="922"/>
                    <a:pt x="1128" y="922"/>
                  </a:cubicBezTo>
                  <a:cubicBezTo>
                    <a:pt x="1128" y="922"/>
                    <a:pt x="1128" y="922"/>
                    <a:pt x="1128" y="922"/>
                  </a:cubicBezTo>
                  <a:cubicBezTo>
                    <a:pt x="1128" y="922"/>
                    <a:pt x="1128" y="922"/>
                    <a:pt x="1128" y="922"/>
                  </a:cubicBezTo>
                  <a:close/>
                  <a:moveTo>
                    <a:pt x="1125" y="923"/>
                  </a:moveTo>
                  <a:cubicBezTo>
                    <a:pt x="1125" y="923"/>
                    <a:pt x="1125" y="923"/>
                    <a:pt x="1125" y="923"/>
                  </a:cubicBezTo>
                  <a:cubicBezTo>
                    <a:pt x="1126" y="923"/>
                    <a:pt x="1127" y="922"/>
                    <a:pt x="1128" y="922"/>
                  </a:cubicBezTo>
                  <a:cubicBezTo>
                    <a:pt x="1127" y="922"/>
                    <a:pt x="1126" y="922"/>
                    <a:pt x="1125" y="923"/>
                  </a:cubicBezTo>
                  <a:close/>
                  <a:moveTo>
                    <a:pt x="1128" y="923"/>
                  </a:moveTo>
                  <a:cubicBezTo>
                    <a:pt x="1128" y="923"/>
                    <a:pt x="1128" y="923"/>
                    <a:pt x="1128" y="923"/>
                  </a:cubicBezTo>
                  <a:cubicBezTo>
                    <a:pt x="1128" y="923"/>
                    <a:pt x="1128" y="923"/>
                    <a:pt x="1128" y="923"/>
                  </a:cubicBezTo>
                  <a:cubicBezTo>
                    <a:pt x="1128" y="923"/>
                    <a:pt x="1128" y="923"/>
                    <a:pt x="1128" y="923"/>
                  </a:cubicBezTo>
                  <a:cubicBezTo>
                    <a:pt x="1128" y="923"/>
                    <a:pt x="1128" y="923"/>
                    <a:pt x="1128" y="923"/>
                  </a:cubicBezTo>
                  <a:cubicBezTo>
                    <a:pt x="1128" y="923"/>
                    <a:pt x="1128" y="923"/>
                    <a:pt x="1128" y="923"/>
                  </a:cubicBezTo>
                  <a:close/>
                  <a:moveTo>
                    <a:pt x="506" y="1056"/>
                  </a:moveTo>
                  <a:cubicBezTo>
                    <a:pt x="507" y="1056"/>
                    <a:pt x="510" y="1055"/>
                    <a:pt x="507" y="1055"/>
                  </a:cubicBezTo>
                  <a:cubicBezTo>
                    <a:pt x="505" y="1055"/>
                    <a:pt x="503" y="1056"/>
                    <a:pt x="506" y="1056"/>
                  </a:cubicBezTo>
                  <a:close/>
                  <a:moveTo>
                    <a:pt x="1126" y="898"/>
                  </a:moveTo>
                  <a:cubicBezTo>
                    <a:pt x="1127" y="898"/>
                    <a:pt x="1127" y="898"/>
                    <a:pt x="1127" y="898"/>
                  </a:cubicBezTo>
                  <a:cubicBezTo>
                    <a:pt x="1127" y="897"/>
                    <a:pt x="1126" y="897"/>
                    <a:pt x="1126" y="898"/>
                  </a:cubicBezTo>
                  <a:close/>
                  <a:moveTo>
                    <a:pt x="506" y="1060"/>
                  </a:moveTo>
                  <a:cubicBezTo>
                    <a:pt x="506" y="1060"/>
                    <a:pt x="506" y="1060"/>
                    <a:pt x="506" y="1060"/>
                  </a:cubicBezTo>
                  <a:cubicBezTo>
                    <a:pt x="511" y="1060"/>
                    <a:pt x="511" y="1060"/>
                    <a:pt x="511" y="1059"/>
                  </a:cubicBezTo>
                  <a:cubicBezTo>
                    <a:pt x="508" y="1059"/>
                    <a:pt x="507" y="1059"/>
                    <a:pt x="505" y="1059"/>
                  </a:cubicBezTo>
                  <a:cubicBezTo>
                    <a:pt x="505" y="1060"/>
                    <a:pt x="505" y="1060"/>
                    <a:pt x="505" y="1060"/>
                  </a:cubicBezTo>
                  <a:cubicBezTo>
                    <a:pt x="504" y="1060"/>
                    <a:pt x="502" y="1060"/>
                    <a:pt x="505" y="1060"/>
                  </a:cubicBezTo>
                  <a:cubicBezTo>
                    <a:pt x="506" y="1060"/>
                    <a:pt x="506" y="1060"/>
                    <a:pt x="506" y="1060"/>
                  </a:cubicBezTo>
                  <a:close/>
                  <a:moveTo>
                    <a:pt x="512" y="1058"/>
                  </a:moveTo>
                  <a:cubicBezTo>
                    <a:pt x="513" y="1058"/>
                    <a:pt x="512" y="1058"/>
                    <a:pt x="512" y="1058"/>
                  </a:cubicBezTo>
                  <a:cubicBezTo>
                    <a:pt x="510" y="1058"/>
                    <a:pt x="509" y="1058"/>
                    <a:pt x="508" y="1058"/>
                  </a:cubicBezTo>
                  <a:cubicBezTo>
                    <a:pt x="509" y="1058"/>
                    <a:pt x="505" y="1058"/>
                    <a:pt x="506" y="1059"/>
                  </a:cubicBezTo>
                  <a:cubicBezTo>
                    <a:pt x="510" y="1059"/>
                    <a:pt x="511" y="1059"/>
                    <a:pt x="512" y="1058"/>
                  </a:cubicBezTo>
                  <a:cubicBezTo>
                    <a:pt x="513" y="1058"/>
                    <a:pt x="513" y="1058"/>
                    <a:pt x="512" y="1058"/>
                  </a:cubicBezTo>
                  <a:close/>
                  <a:moveTo>
                    <a:pt x="507" y="1051"/>
                  </a:moveTo>
                  <a:cubicBezTo>
                    <a:pt x="505" y="1051"/>
                    <a:pt x="505" y="1051"/>
                    <a:pt x="505" y="1051"/>
                  </a:cubicBezTo>
                  <a:cubicBezTo>
                    <a:pt x="504" y="1051"/>
                    <a:pt x="504" y="1051"/>
                    <a:pt x="505" y="1052"/>
                  </a:cubicBezTo>
                  <a:cubicBezTo>
                    <a:pt x="506" y="1051"/>
                    <a:pt x="507" y="1051"/>
                    <a:pt x="507" y="1051"/>
                  </a:cubicBezTo>
                  <a:cubicBezTo>
                    <a:pt x="509" y="1051"/>
                    <a:pt x="509" y="1051"/>
                    <a:pt x="507" y="1051"/>
                  </a:cubicBezTo>
                  <a:close/>
                  <a:moveTo>
                    <a:pt x="504" y="1052"/>
                  </a:moveTo>
                  <a:cubicBezTo>
                    <a:pt x="504" y="1052"/>
                    <a:pt x="503" y="1052"/>
                    <a:pt x="504" y="1052"/>
                  </a:cubicBezTo>
                  <a:cubicBezTo>
                    <a:pt x="503" y="1052"/>
                    <a:pt x="503" y="1052"/>
                    <a:pt x="502" y="1052"/>
                  </a:cubicBezTo>
                  <a:cubicBezTo>
                    <a:pt x="500" y="1052"/>
                    <a:pt x="504" y="1052"/>
                    <a:pt x="504" y="1052"/>
                  </a:cubicBezTo>
                  <a:close/>
                  <a:moveTo>
                    <a:pt x="516" y="1053"/>
                  </a:moveTo>
                  <a:cubicBezTo>
                    <a:pt x="517" y="1053"/>
                    <a:pt x="518" y="1053"/>
                    <a:pt x="519" y="1053"/>
                  </a:cubicBezTo>
                  <a:cubicBezTo>
                    <a:pt x="519" y="1053"/>
                    <a:pt x="519" y="1053"/>
                    <a:pt x="519" y="1053"/>
                  </a:cubicBezTo>
                  <a:cubicBezTo>
                    <a:pt x="518" y="1052"/>
                    <a:pt x="517" y="1053"/>
                    <a:pt x="516" y="1053"/>
                  </a:cubicBezTo>
                  <a:close/>
                  <a:moveTo>
                    <a:pt x="526" y="1058"/>
                  </a:moveTo>
                  <a:cubicBezTo>
                    <a:pt x="526" y="1058"/>
                    <a:pt x="525" y="1058"/>
                    <a:pt x="524" y="1058"/>
                  </a:cubicBezTo>
                  <a:cubicBezTo>
                    <a:pt x="525" y="1058"/>
                    <a:pt x="525" y="1058"/>
                    <a:pt x="525" y="1058"/>
                  </a:cubicBezTo>
                  <a:cubicBezTo>
                    <a:pt x="525" y="1058"/>
                    <a:pt x="526" y="1058"/>
                    <a:pt x="526" y="1058"/>
                  </a:cubicBezTo>
                  <a:cubicBezTo>
                    <a:pt x="526" y="1058"/>
                    <a:pt x="526" y="1058"/>
                    <a:pt x="526" y="1058"/>
                  </a:cubicBezTo>
                  <a:close/>
                  <a:moveTo>
                    <a:pt x="517" y="1054"/>
                  </a:moveTo>
                  <a:cubicBezTo>
                    <a:pt x="515" y="1054"/>
                    <a:pt x="519" y="1055"/>
                    <a:pt x="519" y="1054"/>
                  </a:cubicBezTo>
                  <a:cubicBezTo>
                    <a:pt x="519" y="1054"/>
                    <a:pt x="518" y="1054"/>
                    <a:pt x="519" y="1054"/>
                  </a:cubicBezTo>
                  <a:cubicBezTo>
                    <a:pt x="518" y="1054"/>
                    <a:pt x="518" y="1054"/>
                    <a:pt x="517" y="1054"/>
                  </a:cubicBezTo>
                  <a:close/>
                  <a:moveTo>
                    <a:pt x="519" y="1055"/>
                  </a:moveTo>
                  <a:cubicBezTo>
                    <a:pt x="518" y="1055"/>
                    <a:pt x="518" y="1055"/>
                    <a:pt x="517" y="1055"/>
                  </a:cubicBezTo>
                  <a:cubicBezTo>
                    <a:pt x="518" y="1055"/>
                    <a:pt x="518" y="1055"/>
                    <a:pt x="518" y="1055"/>
                  </a:cubicBezTo>
                  <a:cubicBezTo>
                    <a:pt x="515" y="1055"/>
                    <a:pt x="514" y="1055"/>
                    <a:pt x="513" y="1055"/>
                  </a:cubicBezTo>
                  <a:cubicBezTo>
                    <a:pt x="514" y="1056"/>
                    <a:pt x="514" y="1056"/>
                    <a:pt x="515" y="1055"/>
                  </a:cubicBezTo>
                  <a:cubicBezTo>
                    <a:pt x="516" y="1056"/>
                    <a:pt x="512" y="1056"/>
                    <a:pt x="513" y="1057"/>
                  </a:cubicBezTo>
                  <a:cubicBezTo>
                    <a:pt x="518" y="1057"/>
                    <a:pt x="520" y="1056"/>
                    <a:pt x="519" y="1055"/>
                  </a:cubicBezTo>
                  <a:close/>
                  <a:moveTo>
                    <a:pt x="514" y="1060"/>
                  </a:moveTo>
                  <a:cubicBezTo>
                    <a:pt x="513" y="1060"/>
                    <a:pt x="511" y="1060"/>
                    <a:pt x="511" y="1061"/>
                  </a:cubicBezTo>
                  <a:cubicBezTo>
                    <a:pt x="513" y="1061"/>
                    <a:pt x="514" y="1060"/>
                    <a:pt x="514" y="1060"/>
                  </a:cubicBezTo>
                  <a:close/>
                  <a:moveTo>
                    <a:pt x="1103" y="885"/>
                  </a:moveTo>
                  <a:cubicBezTo>
                    <a:pt x="1103" y="885"/>
                    <a:pt x="1103" y="885"/>
                    <a:pt x="1102" y="885"/>
                  </a:cubicBezTo>
                  <a:cubicBezTo>
                    <a:pt x="1103" y="885"/>
                    <a:pt x="1102" y="885"/>
                    <a:pt x="1102" y="886"/>
                  </a:cubicBezTo>
                  <a:cubicBezTo>
                    <a:pt x="1101" y="886"/>
                    <a:pt x="1101" y="886"/>
                    <a:pt x="1101" y="886"/>
                  </a:cubicBezTo>
                  <a:cubicBezTo>
                    <a:pt x="1101" y="886"/>
                    <a:pt x="1101" y="886"/>
                    <a:pt x="1102" y="887"/>
                  </a:cubicBezTo>
                  <a:cubicBezTo>
                    <a:pt x="1102" y="887"/>
                    <a:pt x="1102" y="886"/>
                    <a:pt x="1102" y="886"/>
                  </a:cubicBezTo>
                  <a:cubicBezTo>
                    <a:pt x="1102" y="886"/>
                    <a:pt x="1102" y="886"/>
                    <a:pt x="1102" y="886"/>
                  </a:cubicBezTo>
                  <a:cubicBezTo>
                    <a:pt x="1103" y="887"/>
                    <a:pt x="1104" y="886"/>
                    <a:pt x="1103" y="885"/>
                  </a:cubicBezTo>
                  <a:close/>
                  <a:moveTo>
                    <a:pt x="1095" y="865"/>
                  </a:moveTo>
                  <a:cubicBezTo>
                    <a:pt x="1095" y="865"/>
                    <a:pt x="1095" y="865"/>
                    <a:pt x="1095" y="865"/>
                  </a:cubicBezTo>
                  <a:cubicBezTo>
                    <a:pt x="1095" y="865"/>
                    <a:pt x="1095" y="865"/>
                    <a:pt x="1095" y="865"/>
                  </a:cubicBezTo>
                  <a:cubicBezTo>
                    <a:pt x="1095" y="865"/>
                    <a:pt x="1095" y="865"/>
                    <a:pt x="1095" y="865"/>
                  </a:cubicBezTo>
                  <a:close/>
                  <a:moveTo>
                    <a:pt x="537" y="1054"/>
                  </a:moveTo>
                  <a:cubicBezTo>
                    <a:pt x="538" y="1054"/>
                    <a:pt x="538" y="1054"/>
                    <a:pt x="537" y="1054"/>
                  </a:cubicBezTo>
                  <a:cubicBezTo>
                    <a:pt x="534" y="1053"/>
                    <a:pt x="535" y="1054"/>
                    <a:pt x="534" y="1054"/>
                  </a:cubicBezTo>
                  <a:cubicBezTo>
                    <a:pt x="535" y="1054"/>
                    <a:pt x="535" y="1054"/>
                    <a:pt x="536" y="1054"/>
                  </a:cubicBezTo>
                  <a:cubicBezTo>
                    <a:pt x="535" y="1054"/>
                    <a:pt x="533" y="1055"/>
                    <a:pt x="535" y="1055"/>
                  </a:cubicBezTo>
                  <a:cubicBezTo>
                    <a:pt x="538" y="1055"/>
                    <a:pt x="538" y="1054"/>
                    <a:pt x="537" y="1054"/>
                  </a:cubicBezTo>
                  <a:close/>
                  <a:moveTo>
                    <a:pt x="1094" y="861"/>
                  </a:moveTo>
                  <a:cubicBezTo>
                    <a:pt x="1093" y="860"/>
                    <a:pt x="1092" y="859"/>
                    <a:pt x="1093" y="861"/>
                  </a:cubicBezTo>
                  <a:cubicBezTo>
                    <a:pt x="1094" y="863"/>
                    <a:pt x="1095" y="864"/>
                    <a:pt x="1095" y="865"/>
                  </a:cubicBezTo>
                  <a:cubicBezTo>
                    <a:pt x="1096" y="865"/>
                    <a:pt x="1096" y="865"/>
                    <a:pt x="1096" y="865"/>
                  </a:cubicBezTo>
                  <a:cubicBezTo>
                    <a:pt x="1095" y="864"/>
                    <a:pt x="1095" y="863"/>
                    <a:pt x="1094" y="861"/>
                  </a:cubicBezTo>
                  <a:close/>
                  <a:moveTo>
                    <a:pt x="551" y="1044"/>
                  </a:moveTo>
                  <a:cubicBezTo>
                    <a:pt x="551" y="1044"/>
                    <a:pt x="551" y="1044"/>
                    <a:pt x="551" y="1044"/>
                  </a:cubicBezTo>
                  <a:cubicBezTo>
                    <a:pt x="551" y="1044"/>
                    <a:pt x="551" y="1044"/>
                    <a:pt x="551" y="1044"/>
                  </a:cubicBezTo>
                  <a:cubicBezTo>
                    <a:pt x="551" y="1044"/>
                    <a:pt x="551" y="1044"/>
                    <a:pt x="551" y="1044"/>
                  </a:cubicBezTo>
                  <a:close/>
                  <a:moveTo>
                    <a:pt x="550" y="1043"/>
                  </a:moveTo>
                  <a:cubicBezTo>
                    <a:pt x="550" y="1044"/>
                    <a:pt x="549" y="1044"/>
                    <a:pt x="548" y="1044"/>
                  </a:cubicBezTo>
                  <a:cubicBezTo>
                    <a:pt x="549" y="1044"/>
                    <a:pt x="549" y="1044"/>
                    <a:pt x="549" y="1044"/>
                  </a:cubicBezTo>
                  <a:cubicBezTo>
                    <a:pt x="550" y="1044"/>
                    <a:pt x="550" y="1044"/>
                    <a:pt x="550" y="1044"/>
                  </a:cubicBezTo>
                  <a:cubicBezTo>
                    <a:pt x="550" y="1044"/>
                    <a:pt x="550" y="1044"/>
                    <a:pt x="551" y="1044"/>
                  </a:cubicBezTo>
                  <a:cubicBezTo>
                    <a:pt x="551" y="1044"/>
                    <a:pt x="551" y="1044"/>
                    <a:pt x="550" y="1043"/>
                  </a:cubicBezTo>
                  <a:close/>
                  <a:moveTo>
                    <a:pt x="551" y="1044"/>
                  </a:moveTo>
                  <a:cubicBezTo>
                    <a:pt x="550" y="1044"/>
                    <a:pt x="550" y="1044"/>
                    <a:pt x="550" y="1044"/>
                  </a:cubicBezTo>
                  <a:cubicBezTo>
                    <a:pt x="550" y="1044"/>
                    <a:pt x="550" y="1044"/>
                    <a:pt x="551" y="1044"/>
                  </a:cubicBezTo>
                  <a:close/>
                  <a:moveTo>
                    <a:pt x="536" y="1056"/>
                  </a:moveTo>
                  <a:cubicBezTo>
                    <a:pt x="532" y="1056"/>
                    <a:pt x="533" y="1056"/>
                    <a:pt x="536" y="1056"/>
                  </a:cubicBezTo>
                  <a:cubicBezTo>
                    <a:pt x="538" y="1056"/>
                    <a:pt x="536" y="1056"/>
                    <a:pt x="536" y="1056"/>
                  </a:cubicBezTo>
                  <a:close/>
                  <a:moveTo>
                    <a:pt x="538" y="1053"/>
                  </a:moveTo>
                  <a:cubicBezTo>
                    <a:pt x="539" y="1053"/>
                    <a:pt x="539" y="1053"/>
                    <a:pt x="540" y="1053"/>
                  </a:cubicBezTo>
                  <a:cubicBezTo>
                    <a:pt x="541" y="1053"/>
                    <a:pt x="536" y="1053"/>
                    <a:pt x="538" y="1053"/>
                  </a:cubicBezTo>
                  <a:close/>
                  <a:moveTo>
                    <a:pt x="1099" y="880"/>
                  </a:moveTo>
                  <a:cubicBezTo>
                    <a:pt x="1100" y="880"/>
                    <a:pt x="1100" y="880"/>
                    <a:pt x="1100" y="881"/>
                  </a:cubicBezTo>
                  <a:cubicBezTo>
                    <a:pt x="1101" y="881"/>
                    <a:pt x="1101" y="880"/>
                    <a:pt x="1102" y="880"/>
                  </a:cubicBezTo>
                  <a:cubicBezTo>
                    <a:pt x="1102" y="880"/>
                    <a:pt x="1102" y="881"/>
                    <a:pt x="1102" y="881"/>
                  </a:cubicBezTo>
                  <a:cubicBezTo>
                    <a:pt x="1102" y="881"/>
                    <a:pt x="1103" y="880"/>
                    <a:pt x="1103" y="880"/>
                  </a:cubicBezTo>
                  <a:cubicBezTo>
                    <a:pt x="1103" y="880"/>
                    <a:pt x="1103" y="880"/>
                    <a:pt x="1103" y="880"/>
                  </a:cubicBezTo>
                  <a:cubicBezTo>
                    <a:pt x="1103" y="879"/>
                    <a:pt x="1103" y="878"/>
                    <a:pt x="1103" y="877"/>
                  </a:cubicBezTo>
                  <a:cubicBezTo>
                    <a:pt x="1103" y="876"/>
                    <a:pt x="1102" y="876"/>
                    <a:pt x="1102" y="876"/>
                  </a:cubicBezTo>
                  <a:cubicBezTo>
                    <a:pt x="1102" y="876"/>
                    <a:pt x="1102" y="876"/>
                    <a:pt x="1102" y="876"/>
                  </a:cubicBezTo>
                  <a:cubicBezTo>
                    <a:pt x="1102" y="876"/>
                    <a:pt x="1102" y="875"/>
                    <a:pt x="1102" y="875"/>
                  </a:cubicBezTo>
                  <a:cubicBezTo>
                    <a:pt x="1101" y="875"/>
                    <a:pt x="1101" y="875"/>
                    <a:pt x="1101" y="874"/>
                  </a:cubicBezTo>
                  <a:cubicBezTo>
                    <a:pt x="1101" y="874"/>
                    <a:pt x="1100" y="874"/>
                    <a:pt x="1100" y="874"/>
                  </a:cubicBezTo>
                  <a:cubicBezTo>
                    <a:pt x="1100" y="874"/>
                    <a:pt x="1100" y="874"/>
                    <a:pt x="1100" y="874"/>
                  </a:cubicBezTo>
                  <a:cubicBezTo>
                    <a:pt x="1100" y="874"/>
                    <a:pt x="1100" y="874"/>
                    <a:pt x="1100" y="873"/>
                  </a:cubicBezTo>
                  <a:cubicBezTo>
                    <a:pt x="1100" y="873"/>
                    <a:pt x="1100" y="873"/>
                    <a:pt x="1100" y="874"/>
                  </a:cubicBezTo>
                  <a:cubicBezTo>
                    <a:pt x="1099" y="874"/>
                    <a:pt x="1099" y="874"/>
                    <a:pt x="1099" y="874"/>
                  </a:cubicBezTo>
                  <a:cubicBezTo>
                    <a:pt x="1099" y="873"/>
                    <a:pt x="1099" y="873"/>
                    <a:pt x="1099" y="873"/>
                  </a:cubicBezTo>
                  <a:cubicBezTo>
                    <a:pt x="1099" y="873"/>
                    <a:pt x="1099" y="873"/>
                    <a:pt x="1099" y="873"/>
                  </a:cubicBezTo>
                  <a:cubicBezTo>
                    <a:pt x="1098" y="872"/>
                    <a:pt x="1098" y="872"/>
                    <a:pt x="1099" y="874"/>
                  </a:cubicBezTo>
                  <a:cubicBezTo>
                    <a:pt x="1098" y="873"/>
                    <a:pt x="1097" y="874"/>
                    <a:pt x="1097" y="874"/>
                  </a:cubicBezTo>
                  <a:cubicBezTo>
                    <a:pt x="1097" y="874"/>
                    <a:pt x="1097" y="875"/>
                    <a:pt x="1097" y="875"/>
                  </a:cubicBezTo>
                  <a:cubicBezTo>
                    <a:pt x="1097" y="875"/>
                    <a:pt x="1097" y="875"/>
                    <a:pt x="1097" y="875"/>
                  </a:cubicBezTo>
                  <a:cubicBezTo>
                    <a:pt x="1097" y="875"/>
                    <a:pt x="1097" y="875"/>
                    <a:pt x="1097" y="875"/>
                  </a:cubicBezTo>
                  <a:cubicBezTo>
                    <a:pt x="1097" y="874"/>
                    <a:pt x="1096" y="875"/>
                    <a:pt x="1096" y="875"/>
                  </a:cubicBezTo>
                  <a:cubicBezTo>
                    <a:pt x="1096" y="877"/>
                    <a:pt x="1097" y="878"/>
                    <a:pt x="1098" y="880"/>
                  </a:cubicBezTo>
                  <a:cubicBezTo>
                    <a:pt x="1099" y="881"/>
                    <a:pt x="1099" y="880"/>
                    <a:pt x="1099" y="880"/>
                  </a:cubicBezTo>
                  <a:close/>
                  <a:moveTo>
                    <a:pt x="1097" y="876"/>
                  </a:moveTo>
                  <a:cubicBezTo>
                    <a:pt x="1097" y="875"/>
                    <a:pt x="1098" y="875"/>
                    <a:pt x="1099" y="876"/>
                  </a:cubicBezTo>
                  <a:cubicBezTo>
                    <a:pt x="1099" y="877"/>
                    <a:pt x="1098" y="876"/>
                    <a:pt x="1097" y="876"/>
                  </a:cubicBezTo>
                  <a:close/>
                  <a:moveTo>
                    <a:pt x="527" y="1058"/>
                  </a:moveTo>
                  <a:cubicBezTo>
                    <a:pt x="524" y="1058"/>
                    <a:pt x="524" y="1059"/>
                    <a:pt x="523" y="1059"/>
                  </a:cubicBezTo>
                  <a:cubicBezTo>
                    <a:pt x="522" y="1059"/>
                    <a:pt x="522" y="1059"/>
                    <a:pt x="522" y="1059"/>
                  </a:cubicBezTo>
                  <a:cubicBezTo>
                    <a:pt x="522" y="1059"/>
                    <a:pt x="522" y="1059"/>
                    <a:pt x="522" y="1059"/>
                  </a:cubicBezTo>
                  <a:cubicBezTo>
                    <a:pt x="521" y="1059"/>
                    <a:pt x="521" y="1059"/>
                    <a:pt x="520" y="1059"/>
                  </a:cubicBezTo>
                  <a:cubicBezTo>
                    <a:pt x="518" y="1059"/>
                    <a:pt x="519" y="1059"/>
                    <a:pt x="519" y="1058"/>
                  </a:cubicBezTo>
                  <a:cubicBezTo>
                    <a:pt x="520" y="1058"/>
                    <a:pt x="520" y="1058"/>
                    <a:pt x="520" y="1058"/>
                  </a:cubicBezTo>
                  <a:cubicBezTo>
                    <a:pt x="520" y="1058"/>
                    <a:pt x="518" y="1058"/>
                    <a:pt x="518" y="1058"/>
                  </a:cubicBezTo>
                  <a:cubicBezTo>
                    <a:pt x="512" y="1058"/>
                    <a:pt x="515" y="1059"/>
                    <a:pt x="521" y="1059"/>
                  </a:cubicBezTo>
                  <a:cubicBezTo>
                    <a:pt x="521" y="1059"/>
                    <a:pt x="522" y="1060"/>
                    <a:pt x="522" y="1060"/>
                  </a:cubicBezTo>
                  <a:cubicBezTo>
                    <a:pt x="523" y="1060"/>
                    <a:pt x="524" y="1060"/>
                    <a:pt x="525" y="1060"/>
                  </a:cubicBezTo>
                  <a:cubicBezTo>
                    <a:pt x="525" y="1059"/>
                    <a:pt x="525" y="1059"/>
                    <a:pt x="525" y="1059"/>
                  </a:cubicBezTo>
                  <a:cubicBezTo>
                    <a:pt x="526" y="1059"/>
                    <a:pt x="527" y="1059"/>
                    <a:pt x="527" y="1058"/>
                  </a:cubicBezTo>
                  <a:close/>
                  <a:moveTo>
                    <a:pt x="541" y="1051"/>
                  </a:moveTo>
                  <a:cubicBezTo>
                    <a:pt x="541" y="1051"/>
                    <a:pt x="541" y="1051"/>
                    <a:pt x="541" y="1051"/>
                  </a:cubicBezTo>
                  <a:cubicBezTo>
                    <a:pt x="542" y="1051"/>
                    <a:pt x="543" y="1051"/>
                    <a:pt x="543" y="1051"/>
                  </a:cubicBezTo>
                  <a:cubicBezTo>
                    <a:pt x="543" y="1051"/>
                    <a:pt x="541" y="1051"/>
                    <a:pt x="541" y="1051"/>
                  </a:cubicBezTo>
                  <a:cubicBezTo>
                    <a:pt x="540" y="1051"/>
                    <a:pt x="539" y="1051"/>
                    <a:pt x="539" y="1051"/>
                  </a:cubicBezTo>
                  <a:cubicBezTo>
                    <a:pt x="538" y="1051"/>
                    <a:pt x="537" y="1051"/>
                    <a:pt x="537" y="1051"/>
                  </a:cubicBezTo>
                  <a:cubicBezTo>
                    <a:pt x="537" y="1051"/>
                    <a:pt x="536" y="1051"/>
                    <a:pt x="536" y="1051"/>
                  </a:cubicBezTo>
                  <a:cubicBezTo>
                    <a:pt x="532" y="1051"/>
                    <a:pt x="528" y="1051"/>
                    <a:pt x="525" y="1051"/>
                  </a:cubicBezTo>
                  <a:cubicBezTo>
                    <a:pt x="525" y="1052"/>
                    <a:pt x="525" y="1052"/>
                    <a:pt x="525" y="1052"/>
                  </a:cubicBezTo>
                  <a:cubicBezTo>
                    <a:pt x="525" y="1052"/>
                    <a:pt x="525" y="1052"/>
                    <a:pt x="525" y="1052"/>
                  </a:cubicBezTo>
                  <a:cubicBezTo>
                    <a:pt x="525" y="1052"/>
                    <a:pt x="525" y="1052"/>
                    <a:pt x="525" y="1052"/>
                  </a:cubicBezTo>
                  <a:cubicBezTo>
                    <a:pt x="526" y="1052"/>
                    <a:pt x="526" y="1052"/>
                    <a:pt x="527" y="1052"/>
                  </a:cubicBezTo>
                  <a:cubicBezTo>
                    <a:pt x="528" y="1052"/>
                    <a:pt x="530" y="1052"/>
                    <a:pt x="532" y="1052"/>
                  </a:cubicBezTo>
                  <a:cubicBezTo>
                    <a:pt x="532" y="1052"/>
                    <a:pt x="532" y="1053"/>
                    <a:pt x="533" y="1053"/>
                  </a:cubicBezTo>
                  <a:cubicBezTo>
                    <a:pt x="534" y="1053"/>
                    <a:pt x="535" y="1053"/>
                    <a:pt x="535" y="1052"/>
                  </a:cubicBezTo>
                  <a:cubicBezTo>
                    <a:pt x="535" y="1052"/>
                    <a:pt x="535" y="1052"/>
                    <a:pt x="535" y="1052"/>
                  </a:cubicBezTo>
                  <a:cubicBezTo>
                    <a:pt x="535" y="1052"/>
                    <a:pt x="535" y="1052"/>
                    <a:pt x="535" y="1052"/>
                  </a:cubicBezTo>
                  <a:cubicBezTo>
                    <a:pt x="535" y="1052"/>
                    <a:pt x="535" y="1052"/>
                    <a:pt x="535" y="1052"/>
                  </a:cubicBezTo>
                  <a:cubicBezTo>
                    <a:pt x="536" y="1052"/>
                    <a:pt x="538" y="1052"/>
                    <a:pt x="538" y="1052"/>
                  </a:cubicBezTo>
                  <a:cubicBezTo>
                    <a:pt x="537" y="1052"/>
                    <a:pt x="537" y="1052"/>
                    <a:pt x="537" y="1052"/>
                  </a:cubicBezTo>
                  <a:cubicBezTo>
                    <a:pt x="537" y="1052"/>
                    <a:pt x="536" y="1052"/>
                    <a:pt x="536" y="1052"/>
                  </a:cubicBezTo>
                  <a:cubicBezTo>
                    <a:pt x="536" y="1052"/>
                    <a:pt x="536" y="1052"/>
                    <a:pt x="536" y="1052"/>
                  </a:cubicBezTo>
                  <a:cubicBezTo>
                    <a:pt x="538" y="1052"/>
                    <a:pt x="539" y="1052"/>
                    <a:pt x="540" y="1052"/>
                  </a:cubicBezTo>
                  <a:cubicBezTo>
                    <a:pt x="540" y="1051"/>
                    <a:pt x="540" y="1051"/>
                    <a:pt x="539" y="1051"/>
                  </a:cubicBezTo>
                  <a:cubicBezTo>
                    <a:pt x="539" y="1051"/>
                    <a:pt x="539" y="1051"/>
                    <a:pt x="540" y="1051"/>
                  </a:cubicBezTo>
                  <a:cubicBezTo>
                    <a:pt x="540" y="1051"/>
                    <a:pt x="541" y="1051"/>
                    <a:pt x="541" y="1051"/>
                  </a:cubicBezTo>
                  <a:close/>
                  <a:moveTo>
                    <a:pt x="531" y="1063"/>
                  </a:moveTo>
                  <a:cubicBezTo>
                    <a:pt x="531" y="1063"/>
                    <a:pt x="532" y="1063"/>
                    <a:pt x="533" y="1063"/>
                  </a:cubicBezTo>
                  <a:cubicBezTo>
                    <a:pt x="533" y="1063"/>
                    <a:pt x="533" y="1063"/>
                    <a:pt x="533" y="1063"/>
                  </a:cubicBezTo>
                  <a:cubicBezTo>
                    <a:pt x="532" y="1063"/>
                    <a:pt x="532" y="1063"/>
                    <a:pt x="531" y="1063"/>
                  </a:cubicBezTo>
                  <a:cubicBezTo>
                    <a:pt x="531" y="1063"/>
                    <a:pt x="531" y="1063"/>
                    <a:pt x="531" y="1063"/>
                  </a:cubicBezTo>
                  <a:close/>
                  <a:moveTo>
                    <a:pt x="1093" y="864"/>
                  </a:moveTo>
                  <a:cubicBezTo>
                    <a:pt x="1092" y="863"/>
                    <a:pt x="1091" y="862"/>
                    <a:pt x="1091" y="863"/>
                  </a:cubicBezTo>
                  <a:cubicBezTo>
                    <a:pt x="1094" y="869"/>
                    <a:pt x="1096" y="871"/>
                    <a:pt x="1093" y="864"/>
                  </a:cubicBezTo>
                  <a:close/>
                  <a:moveTo>
                    <a:pt x="1093" y="866"/>
                  </a:moveTo>
                  <a:cubicBezTo>
                    <a:pt x="1093" y="865"/>
                    <a:pt x="1092" y="865"/>
                    <a:pt x="1092" y="865"/>
                  </a:cubicBezTo>
                  <a:cubicBezTo>
                    <a:pt x="1092" y="865"/>
                    <a:pt x="1093" y="865"/>
                    <a:pt x="1093" y="865"/>
                  </a:cubicBezTo>
                  <a:cubicBezTo>
                    <a:pt x="1093" y="865"/>
                    <a:pt x="1093" y="865"/>
                    <a:pt x="1093" y="866"/>
                  </a:cubicBezTo>
                  <a:cubicBezTo>
                    <a:pt x="1093" y="866"/>
                    <a:pt x="1093" y="866"/>
                    <a:pt x="1093" y="866"/>
                  </a:cubicBezTo>
                  <a:close/>
                  <a:moveTo>
                    <a:pt x="585" y="1050"/>
                  </a:moveTo>
                  <a:cubicBezTo>
                    <a:pt x="582" y="1051"/>
                    <a:pt x="579" y="1052"/>
                    <a:pt x="583" y="1052"/>
                  </a:cubicBezTo>
                  <a:cubicBezTo>
                    <a:pt x="585" y="1052"/>
                    <a:pt x="587" y="1050"/>
                    <a:pt x="585" y="1050"/>
                  </a:cubicBezTo>
                  <a:close/>
                  <a:moveTo>
                    <a:pt x="488" y="1064"/>
                  </a:moveTo>
                  <a:cubicBezTo>
                    <a:pt x="485" y="1064"/>
                    <a:pt x="483" y="1064"/>
                    <a:pt x="482" y="1064"/>
                  </a:cubicBezTo>
                  <a:cubicBezTo>
                    <a:pt x="484" y="1064"/>
                    <a:pt x="484" y="1064"/>
                    <a:pt x="485" y="1064"/>
                  </a:cubicBezTo>
                  <a:cubicBezTo>
                    <a:pt x="487" y="1064"/>
                    <a:pt x="487" y="1064"/>
                    <a:pt x="488" y="1064"/>
                  </a:cubicBezTo>
                  <a:close/>
                  <a:moveTo>
                    <a:pt x="523" y="1061"/>
                  </a:moveTo>
                  <a:cubicBezTo>
                    <a:pt x="523" y="1061"/>
                    <a:pt x="523" y="1061"/>
                    <a:pt x="523" y="1061"/>
                  </a:cubicBezTo>
                  <a:cubicBezTo>
                    <a:pt x="524" y="1061"/>
                    <a:pt x="525" y="1061"/>
                    <a:pt x="525" y="1061"/>
                  </a:cubicBezTo>
                  <a:cubicBezTo>
                    <a:pt x="525" y="1061"/>
                    <a:pt x="525" y="1061"/>
                    <a:pt x="525" y="1061"/>
                  </a:cubicBezTo>
                  <a:cubicBezTo>
                    <a:pt x="524" y="1061"/>
                    <a:pt x="524" y="1061"/>
                    <a:pt x="523" y="1061"/>
                  </a:cubicBezTo>
                  <a:close/>
                  <a:moveTo>
                    <a:pt x="1091" y="864"/>
                  </a:moveTo>
                  <a:cubicBezTo>
                    <a:pt x="1091" y="863"/>
                    <a:pt x="1091" y="863"/>
                    <a:pt x="1090" y="862"/>
                  </a:cubicBezTo>
                  <a:cubicBezTo>
                    <a:pt x="1090" y="862"/>
                    <a:pt x="1090" y="862"/>
                    <a:pt x="1090" y="862"/>
                  </a:cubicBezTo>
                  <a:cubicBezTo>
                    <a:pt x="1090" y="861"/>
                    <a:pt x="1090" y="860"/>
                    <a:pt x="1089" y="860"/>
                  </a:cubicBezTo>
                  <a:cubicBezTo>
                    <a:pt x="1089" y="859"/>
                    <a:pt x="1088" y="859"/>
                    <a:pt x="1087" y="858"/>
                  </a:cubicBezTo>
                  <a:cubicBezTo>
                    <a:pt x="1087" y="858"/>
                    <a:pt x="1088" y="858"/>
                    <a:pt x="1088" y="858"/>
                  </a:cubicBezTo>
                  <a:cubicBezTo>
                    <a:pt x="1087" y="858"/>
                    <a:pt x="1087" y="858"/>
                    <a:pt x="1086" y="858"/>
                  </a:cubicBezTo>
                  <a:cubicBezTo>
                    <a:pt x="1086" y="858"/>
                    <a:pt x="1086" y="858"/>
                    <a:pt x="1086" y="858"/>
                  </a:cubicBezTo>
                  <a:cubicBezTo>
                    <a:pt x="1086" y="858"/>
                    <a:pt x="1086" y="858"/>
                    <a:pt x="1086" y="858"/>
                  </a:cubicBezTo>
                  <a:cubicBezTo>
                    <a:pt x="1086" y="858"/>
                    <a:pt x="1086" y="858"/>
                    <a:pt x="1086" y="858"/>
                  </a:cubicBezTo>
                  <a:cubicBezTo>
                    <a:pt x="1086" y="858"/>
                    <a:pt x="1086" y="858"/>
                    <a:pt x="1086" y="858"/>
                  </a:cubicBezTo>
                  <a:cubicBezTo>
                    <a:pt x="1086" y="857"/>
                    <a:pt x="1086" y="857"/>
                    <a:pt x="1086" y="857"/>
                  </a:cubicBezTo>
                  <a:cubicBezTo>
                    <a:pt x="1086" y="857"/>
                    <a:pt x="1086" y="857"/>
                    <a:pt x="1086" y="857"/>
                  </a:cubicBezTo>
                  <a:cubicBezTo>
                    <a:pt x="1085" y="857"/>
                    <a:pt x="1085" y="857"/>
                    <a:pt x="1085" y="857"/>
                  </a:cubicBezTo>
                  <a:cubicBezTo>
                    <a:pt x="1085" y="857"/>
                    <a:pt x="1085" y="857"/>
                    <a:pt x="1085" y="856"/>
                  </a:cubicBezTo>
                  <a:cubicBezTo>
                    <a:pt x="1085" y="856"/>
                    <a:pt x="1084" y="856"/>
                    <a:pt x="1084" y="856"/>
                  </a:cubicBezTo>
                  <a:cubicBezTo>
                    <a:pt x="1084" y="857"/>
                    <a:pt x="1085" y="857"/>
                    <a:pt x="1085" y="857"/>
                  </a:cubicBezTo>
                  <a:cubicBezTo>
                    <a:pt x="1085" y="857"/>
                    <a:pt x="1085" y="857"/>
                    <a:pt x="1085" y="858"/>
                  </a:cubicBezTo>
                  <a:cubicBezTo>
                    <a:pt x="1085" y="858"/>
                    <a:pt x="1085" y="858"/>
                    <a:pt x="1085" y="858"/>
                  </a:cubicBezTo>
                  <a:cubicBezTo>
                    <a:pt x="1084" y="858"/>
                    <a:pt x="1084" y="858"/>
                    <a:pt x="1083" y="859"/>
                  </a:cubicBezTo>
                  <a:cubicBezTo>
                    <a:pt x="1083" y="859"/>
                    <a:pt x="1084" y="859"/>
                    <a:pt x="1084" y="860"/>
                  </a:cubicBezTo>
                  <a:cubicBezTo>
                    <a:pt x="1084" y="860"/>
                    <a:pt x="1084" y="860"/>
                    <a:pt x="1084" y="860"/>
                  </a:cubicBezTo>
                  <a:cubicBezTo>
                    <a:pt x="1084" y="859"/>
                    <a:pt x="1083" y="859"/>
                    <a:pt x="1083" y="859"/>
                  </a:cubicBezTo>
                  <a:cubicBezTo>
                    <a:pt x="1083" y="859"/>
                    <a:pt x="1083" y="859"/>
                    <a:pt x="1083" y="859"/>
                  </a:cubicBezTo>
                  <a:cubicBezTo>
                    <a:pt x="1083" y="859"/>
                    <a:pt x="1083" y="859"/>
                    <a:pt x="1083" y="859"/>
                  </a:cubicBezTo>
                  <a:cubicBezTo>
                    <a:pt x="1083" y="859"/>
                    <a:pt x="1083" y="859"/>
                    <a:pt x="1083" y="859"/>
                  </a:cubicBezTo>
                  <a:cubicBezTo>
                    <a:pt x="1082" y="859"/>
                    <a:pt x="1082" y="859"/>
                    <a:pt x="1082" y="859"/>
                  </a:cubicBezTo>
                  <a:cubicBezTo>
                    <a:pt x="1082" y="859"/>
                    <a:pt x="1083" y="859"/>
                    <a:pt x="1083" y="859"/>
                  </a:cubicBezTo>
                  <a:cubicBezTo>
                    <a:pt x="1083" y="860"/>
                    <a:pt x="1083" y="860"/>
                    <a:pt x="1083" y="860"/>
                  </a:cubicBezTo>
                  <a:cubicBezTo>
                    <a:pt x="1083" y="862"/>
                    <a:pt x="1085" y="863"/>
                    <a:pt x="1087" y="865"/>
                  </a:cubicBezTo>
                  <a:cubicBezTo>
                    <a:pt x="1087" y="865"/>
                    <a:pt x="1087" y="864"/>
                    <a:pt x="1087" y="864"/>
                  </a:cubicBezTo>
                  <a:cubicBezTo>
                    <a:pt x="1087" y="864"/>
                    <a:pt x="1088" y="865"/>
                    <a:pt x="1088" y="865"/>
                  </a:cubicBezTo>
                  <a:cubicBezTo>
                    <a:pt x="1088" y="864"/>
                    <a:pt x="1089" y="864"/>
                    <a:pt x="1089" y="864"/>
                  </a:cubicBezTo>
                  <a:cubicBezTo>
                    <a:pt x="1089" y="864"/>
                    <a:pt x="1090" y="864"/>
                    <a:pt x="1090" y="864"/>
                  </a:cubicBezTo>
                  <a:cubicBezTo>
                    <a:pt x="1090" y="864"/>
                    <a:pt x="1090" y="864"/>
                    <a:pt x="1090" y="864"/>
                  </a:cubicBezTo>
                  <a:cubicBezTo>
                    <a:pt x="1090" y="864"/>
                    <a:pt x="1090" y="863"/>
                    <a:pt x="1090" y="863"/>
                  </a:cubicBezTo>
                  <a:cubicBezTo>
                    <a:pt x="1090" y="863"/>
                    <a:pt x="1090" y="863"/>
                    <a:pt x="1090" y="863"/>
                  </a:cubicBezTo>
                  <a:cubicBezTo>
                    <a:pt x="1090" y="863"/>
                    <a:pt x="1090" y="863"/>
                    <a:pt x="1090" y="863"/>
                  </a:cubicBezTo>
                  <a:cubicBezTo>
                    <a:pt x="1091" y="863"/>
                    <a:pt x="1091" y="864"/>
                    <a:pt x="1091" y="864"/>
                  </a:cubicBezTo>
                  <a:close/>
                  <a:moveTo>
                    <a:pt x="1086" y="861"/>
                  </a:moveTo>
                  <a:cubicBezTo>
                    <a:pt x="1086" y="861"/>
                    <a:pt x="1086" y="860"/>
                    <a:pt x="1086" y="859"/>
                  </a:cubicBezTo>
                  <a:cubicBezTo>
                    <a:pt x="1087" y="860"/>
                    <a:pt x="1087" y="860"/>
                    <a:pt x="1086" y="861"/>
                  </a:cubicBezTo>
                  <a:close/>
                  <a:moveTo>
                    <a:pt x="1090" y="863"/>
                  </a:moveTo>
                  <a:cubicBezTo>
                    <a:pt x="1090" y="863"/>
                    <a:pt x="1090" y="863"/>
                    <a:pt x="1090" y="863"/>
                  </a:cubicBezTo>
                  <a:cubicBezTo>
                    <a:pt x="1090" y="863"/>
                    <a:pt x="1090" y="863"/>
                    <a:pt x="1089" y="863"/>
                  </a:cubicBezTo>
                  <a:cubicBezTo>
                    <a:pt x="1089" y="863"/>
                    <a:pt x="1089" y="863"/>
                    <a:pt x="1089" y="862"/>
                  </a:cubicBezTo>
                  <a:cubicBezTo>
                    <a:pt x="1090" y="862"/>
                    <a:pt x="1090" y="862"/>
                    <a:pt x="1090" y="862"/>
                  </a:cubicBezTo>
                  <a:cubicBezTo>
                    <a:pt x="1090" y="863"/>
                    <a:pt x="1090" y="863"/>
                    <a:pt x="1090" y="863"/>
                  </a:cubicBezTo>
                  <a:close/>
                  <a:moveTo>
                    <a:pt x="1086" y="857"/>
                  </a:moveTo>
                  <a:cubicBezTo>
                    <a:pt x="1086" y="857"/>
                    <a:pt x="1086" y="857"/>
                    <a:pt x="1086" y="857"/>
                  </a:cubicBezTo>
                  <a:cubicBezTo>
                    <a:pt x="1086" y="857"/>
                    <a:pt x="1086" y="857"/>
                    <a:pt x="1086" y="857"/>
                  </a:cubicBezTo>
                  <a:cubicBezTo>
                    <a:pt x="1086" y="857"/>
                    <a:pt x="1086" y="857"/>
                    <a:pt x="1086" y="857"/>
                  </a:cubicBezTo>
                  <a:close/>
                  <a:moveTo>
                    <a:pt x="1086" y="857"/>
                  </a:moveTo>
                  <a:cubicBezTo>
                    <a:pt x="1086" y="857"/>
                    <a:pt x="1086" y="857"/>
                    <a:pt x="1086" y="857"/>
                  </a:cubicBezTo>
                  <a:cubicBezTo>
                    <a:pt x="1086" y="857"/>
                    <a:pt x="1086" y="857"/>
                    <a:pt x="1086" y="857"/>
                  </a:cubicBezTo>
                  <a:close/>
                  <a:moveTo>
                    <a:pt x="1084" y="867"/>
                  </a:moveTo>
                  <a:cubicBezTo>
                    <a:pt x="1084" y="866"/>
                    <a:pt x="1085" y="866"/>
                    <a:pt x="1085" y="866"/>
                  </a:cubicBezTo>
                  <a:cubicBezTo>
                    <a:pt x="1085" y="866"/>
                    <a:pt x="1084" y="866"/>
                    <a:pt x="1084" y="866"/>
                  </a:cubicBezTo>
                  <a:cubicBezTo>
                    <a:pt x="1084" y="866"/>
                    <a:pt x="1084" y="866"/>
                    <a:pt x="1084" y="866"/>
                  </a:cubicBezTo>
                  <a:cubicBezTo>
                    <a:pt x="1084" y="866"/>
                    <a:pt x="1084" y="866"/>
                    <a:pt x="1084" y="867"/>
                  </a:cubicBezTo>
                  <a:close/>
                  <a:moveTo>
                    <a:pt x="1093" y="869"/>
                  </a:moveTo>
                  <a:cubicBezTo>
                    <a:pt x="1093" y="869"/>
                    <a:pt x="1093" y="869"/>
                    <a:pt x="1093" y="869"/>
                  </a:cubicBezTo>
                  <a:cubicBezTo>
                    <a:pt x="1093" y="870"/>
                    <a:pt x="1094" y="869"/>
                    <a:pt x="1093" y="869"/>
                  </a:cubicBezTo>
                  <a:cubicBezTo>
                    <a:pt x="1093" y="869"/>
                    <a:pt x="1093" y="869"/>
                    <a:pt x="1093" y="869"/>
                  </a:cubicBezTo>
                  <a:close/>
                  <a:moveTo>
                    <a:pt x="1086" y="857"/>
                  </a:moveTo>
                  <a:cubicBezTo>
                    <a:pt x="1086" y="857"/>
                    <a:pt x="1087" y="857"/>
                    <a:pt x="1087" y="857"/>
                  </a:cubicBezTo>
                  <a:cubicBezTo>
                    <a:pt x="1087" y="857"/>
                    <a:pt x="1086" y="857"/>
                    <a:pt x="1086" y="857"/>
                  </a:cubicBezTo>
                  <a:close/>
                  <a:moveTo>
                    <a:pt x="557" y="1044"/>
                  </a:moveTo>
                  <a:cubicBezTo>
                    <a:pt x="558" y="1044"/>
                    <a:pt x="559" y="1043"/>
                    <a:pt x="558" y="1043"/>
                  </a:cubicBezTo>
                  <a:cubicBezTo>
                    <a:pt x="557" y="1043"/>
                    <a:pt x="555" y="1044"/>
                    <a:pt x="557" y="1044"/>
                  </a:cubicBezTo>
                  <a:close/>
                  <a:moveTo>
                    <a:pt x="557" y="1045"/>
                  </a:moveTo>
                  <a:cubicBezTo>
                    <a:pt x="557" y="1045"/>
                    <a:pt x="557" y="1045"/>
                    <a:pt x="557" y="1045"/>
                  </a:cubicBezTo>
                  <a:cubicBezTo>
                    <a:pt x="556" y="1045"/>
                    <a:pt x="556" y="1045"/>
                    <a:pt x="556" y="1045"/>
                  </a:cubicBezTo>
                  <a:cubicBezTo>
                    <a:pt x="557" y="1045"/>
                    <a:pt x="557" y="1045"/>
                    <a:pt x="557" y="1045"/>
                  </a:cubicBezTo>
                  <a:cubicBezTo>
                    <a:pt x="558" y="1045"/>
                    <a:pt x="558" y="1045"/>
                    <a:pt x="558" y="1045"/>
                  </a:cubicBezTo>
                  <a:cubicBezTo>
                    <a:pt x="558" y="1045"/>
                    <a:pt x="559" y="1045"/>
                    <a:pt x="559" y="1045"/>
                  </a:cubicBezTo>
                  <a:cubicBezTo>
                    <a:pt x="559" y="1045"/>
                    <a:pt x="559" y="1045"/>
                    <a:pt x="559" y="1045"/>
                  </a:cubicBezTo>
                  <a:cubicBezTo>
                    <a:pt x="559" y="1045"/>
                    <a:pt x="559" y="1045"/>
                    <a:pt x="558" y="1045"/>
                  </a:cubicBezTo>
                  <a:cubicBezTo>
                    <a:pt x="559" y="1045"/>
                    <a:pt x="558" y="1045"/>
                    <a:pt x="557" y="1045"/>
                  </a:cubicBezTo>
                  <a:close/>
                  <a:moveTo>
                    <a:pt x="566" y="1045"/>
                  </a:moveTo>
                  <a:cubicBezTo>
                    <a:pt x="566" y="1045"/>
                    <a:pt x="564" y="1045"/>
                    <a:pt x="564" y="1046"/>
                  </a:cubicBezTo>
                  <a:cubicBezTo>
                    <a:pt x="563" y="1046"/>
                    <a:pt x="563" y="1046"/>
                    <a:pt x="562" y="1046"/>
                  </a:cubicBezTo>
                  <a:cubicBezTo>
                    <a:pt x="562" y="1046"/>
                    <a:pt x="561" y="1046"/>
                    <a:pt x="560" y="1046"/>
                  </a:cubicBezTo>
                  <a:cubicBezTo>
                    <a:pt x="561" y="1046"/>
                    <a:pt x="565" y="1046"/>
                    <a:pt x="567" y="1046"/>
                  </a:cubicBezTo>
                  <a:cubicBezTo>
                    <a:pt x="567" y="1046"/>
                    <a:pt x="566" y="1046"/>
                    <a:pt x="565" y="1046"/>
                  </a:cubicBezTo>
                  <a:cubicBezTo>
                    <a:pt x="566" y="1046"/>
                    <a:pt x="566" y="1046"/>
                    <a:pt x="567" y="1046"/>
                  </a:cubicBezTo>
                  <a:cubicBezTo>
                    <a:pt x="567" y="1046"/>
                    <a:pt x="567" y="1046"/>
                    <a:pt x="567" y="1046"/>
                  </a:cubicBezTo>
                  <a:cubicBezTo>
                    <a:pt x="569" y="1046"/>
                    <a:pt x="571" y="1046"/>
                    <a:pt x="571" y="1045"/>
                  </a:cubicBezTo>
                  <a:cubicBezTo>
                    <a:pt x="571" y="1045"/>
                    <a:pt x="569" y="1045"/>
                    <a:pt x="568" y="1045"/>
                  </a:cubicBezTo>
                  <a:cubicBezTo>
                    <a:pt x="567" y="1045"/>
                    <a:pt x="567" y="1045"/>
                    <a:pt x="566" y="1045"/>
                  </a:cubicBezTo>
                  <a:close/>
                  <a:moveTo>
                    <a:pt x="1117" y="910"/>
                  </a:moveTo>
                  <a:cubicBezTo>
                    <a:pt x="1116" y="909"/>
                    <a:pt x="1116" y="908"/>
                    <a:pt x="1115" y="907"/>
                  </a:cubicBezTo>
                  <a:cubicBezTo>
                    <a:pt x="1114" y="905"/>
                    <a:pt x="1117" y="911"/>
                    <a:pt x="1117" y="910"/>
                  </a:cubicBezTo>
                  <a:close/>
                  <a:moveTo>
                    <a:pt x="1121" y="920"/>
                  </a:moveTo>
                  <a:cubicBezTo>
                    <a:pt x="1120" y="918"/>
                    <a:pt x="1119" y="917"/>
                    <a:pt x="1120" y="918"/>
                  </a:cubicBezTo>
                  <a:cubicBezTo>
                    <a:pt x="1123" y="924"/>
                    <a:pt x="1125" y="926"/>
                    <a:pt x="1121" y="920"/>
                  </a:cubicBezTo>
                  <a:close/>
                  <a:moveTo>
                    <a:pt x="1112" y="880"/>
                  </a:moveTo>
                  <a:cubicBezTo>
                    <a:pt x="1111" y="880"/>
                    <a:pt x="1110" y="880"/>
                    <a:pt x="1109" y="880"/>
                  </a:cubicBezTo>
                  <a:cubicBezTo>
                    <a:pt x="1109" y="880"/>
                    <a:pt x="1109" y="880"/>
                    <a:pt x="1109" y="880"/>
                  </a:cubicBezTo>
                  <a:cubicBezTo>
                    <a:pt x="1109" y="879"/>
                    <a:pt x="1108" y="880"/>
                    <a:pt x="1107" y="880"/>
                  </a:cubicBezTo>
                  <a:cubicBezTo>
                    <a:pt x="1107" y="880"/>
                    <a:pt x="1107" y="880"/>
                    <a:pt x="1107" y="880"/>
                  </a:cubicBezTo>
                  <a:cubicBezTo>
                    <a:pt x="1107" y="880"/>
                    <a:pt x="1106" y="880"/>
                    <a:pt x="1106" y="881"/>
                  </a:cubicBezTo>
                  <a:cubicBezTo>
                    <a:pt x="1107" y="881"/>
                    <a:pt x="1107" y="881"/>
                    <a:pt x="1107" y="881"/>
                  </a:cubicBezTo>
                  <a:cubicBezTo>
                    <a:pt x="1107" y="881"/>
                    <a:pt x="1107" y="882"/>
                    <a:pt x="1108" y="882"/>
                  </a:cubicBezTo>
                  <a:cubicBezTo>
                    <a:pt x="1108" y="882"/>
                    <a:pt x="1108" y="882"/>
                    <a:pt x="1108" y="881"/>
                  </a:cubicBezTo>
                  <a:cubicBezTo>
                    <a:pt x="1108" y="881"/>
                    <a:pt x="1108" y="881"/>
                    <a:pt x="1108" y="881"/>
                  </a:cubicBezTo>
                  <a:cubicBezTo>
                    <a:pt x="1108" y="882"/>
                    <a:pt x="1109" y="882"/>
                    <a:pt x="1109" y="882"/>
                  </a:cubicBezTo>
                  <a:cubicBezTo>
                    <a:pt x="1109" y="882"/>
                    <a:pt x="1108" y="883"/>
                    <a:pt x="1108" y="883"/>
                  </a:cubicBezTo>
                  <a:cubicBezTo>
                    <a:pt x="1109" y="884"/>
                    <a:pt x="1109" y="884"/>
                    <a:pt x="1110" y="884"/>
                  </a:cubicBezTo>
                  <a:cubicBezTo>
                    <a:pt x="1109" y="883"/>
                    <a:pt x="1110" y="883"/>
                    <a:pt x="1109" y="882"/>
                  </a:cubicBezTo>
                  <a:cubicBezTo>
                    <a:pt x="1109" y="882"/>
                    <a:pt x="1109" y="882"/>
                    <a:pt x="1109" y="882"/>
                  </a:cubicBezTo>
                  <a:cubicBezTo>
                    <a:pt x="1109" y="882"/>
                    <a:pt x="1109" y="882"/>
                    <a:pt x="1109" y="882"/>
                  </a:cubicBezTo>
                  <a:cubicBezTo>
                    <a:pt x="1109" y="882"/>
                    <a:pt x="1110" y="882"/>
                    <a:pt x="1110" y="881"/>
                  </a:cubicBezTo>
                  <a:cubicBezTo>
                    <a:pt x="1110" y="881"/>
                    <a:pt x="1110" y="882"/>
                    <a:pt x="1110" y="882"/>
                  </a:cubicBezTo>
                  <a:cubicBezTo>
                    <a:pt x="1111" y="882"/>
                    <a:pt x="1111" y="881"/>
                    <a:pt x="1111" y="881"/>
                  </a:cubicBezTo>
                  <a:cubicBezTo>
                    <a:pt x="1111" y="881"/>
                    <a:pt x="1111" y="881"/>
                    <a:pt x="1112" y="881"/>
                  </a:cubicBezTo>
                  <a:cubicBezTo>
                    <a:pt x="1113" y="880"/>
                    <a:pt x="1111" y="880"/>
                    <a:pt x="1112" y="880"/>
                  </a:cubicBezTo>
                  <a:close/>
                  <a:moveTo>
                    <a:pt x="1097" y="880"/>
                  </a:moveTo>
                  <a:cubicBezTo>
                    <a:pt x="1097" y="880"/>
                    <a:pt x="1097" y="880"/>
                    <a:pt x="1096" y="881"/>
                  </a:cubicBezTo>
                  <a:cubicBezTo>
                    <a:pt x="1096" y="880"/>
                    <a:pt x="1097" y="880"/>
                    <a:pt x="1097" y="880"/>
                  </a:cubicBezTo>
                  <a:cubicBezTo>
                    <a:pt x="1097" y="880"/>
                    <a:pt x="1097" y="880"/>
                    <a:pt x="1097" y="881"/>
                  </a:cubicBezTo>
                  <a:cubicBezTo>
                    <a:pt x="1097" y="880"/>
                    <a:pt x="1097" y="880"/>
                    <a:pt x="1097" y="880"/>
                  </a:cubicBezTo>
                  <a:close/>
                  <a:moveTo>
                    <a:pt x="1120" y="919"/>
                  </a:moveTo>
                  <a:cubicBezTo>
                    <a:pt x="1120" y="919"/>
                    <a:pt x="1120" y="919"/>
                    <a:pt x="1119" y="920"/>
                  </a:cubicBezTo>
                  <a:cubicBezTo>
                    <a:pt x="1120" y="920"/>
                    <a:pt x="1120" y="920"/>
                    <a:pt x="1120" y="921"/>
                  </a:cubicBezTo>
                  <a:cubicBezTo>
                    <a:pt x="1120" y="921"/>
                    <a:pt x="1120" y="920"/>
                    <a:pt x="1120" y="920"/>
                  </a:cubicBezTo>
                  <a:cubicBezTo>
                    <a:pt x="1120" y="920"/>
                    <a:pt x="1120" y="920"/>
                    <a:pt x="1120" y="919"/>
                  </a:cubicBezTo>
                  <a:close/>
                  <a:moveTo>
                    <a:pt x="1120" y="903"/>
                  </a:moveTo>
                  <a:cubicBezTo>
                    <a:pt x="1121" y="903"/>
                    <a:pt x="1120" y="903"/>
                    <a:pt x="1118" y="902"/>
                  </a:cubicBezTo>
                  <a:cubicBezTo>
                    <a:pt x="1118" y="902"/>
                    <a:pt x="1118" y="903"/>
                    <a:pt x="1117" y="903"/>
                  </a:cubicBezTo>
                  <a:cubicBezTo>
                    <a:pt x="1118" y="902"/>
                    <a:pt x="1117" y="902"/>
                    <a:pt x="1117" y="901"/>
                  </a:cubicBezTo>
                  <a:cubicBezTo>
                    <a:pt x="1116" y="900"/>
                    <a:pt x="1116" y="900"/>
                    <a:pt x="1115" y="900"/>
                  </a:cubicBezTo>
                  <a:cubicBezTo>
                    <a:pt x="1115" y="900"/>
                    <a:pt x="1115" y="899"/>
                    <a:pt x="1115" y="899"/>
                  </a:cubicBezTo>
                  <a:cubicBezTo>
                    <a:pt x="1115" y="899"/>
                    <a:pt x="1114" y="899"/>
                    <a:pt x="1114" y="899"/>
                  </a:cubicBezTo>
                  <a:cubicBezTo>
                    <a:pt x="1114" y="899"/>
                    <a:pt x="1114" y="899"/>
                    <a:pt x="1114" y="899"/>
                  </a:cubicBezTo>
                  <a:cubicBezTo>
                    <a:pt x="1114" y="899"/>
                    <a:pt x="1114" y="899"/>
                    <a:pt x="1114" y="899"/>
                  </a:cubicBezTo>
                  <a:cubicBezTo>
                    <a:pt x="1114" y="899"/>
                    <a:pt x="1114" y="899"/>
                    <a:pt x="1114" y="899"/>
                  </a:cubicBezTo>
                  <a:cubicBezTo>
                    <a:pt x="1114" y="899"/>
                    <a:pt x="1114" y="899"/>
                    <a:pt x="1114" y="899"/>
                  </a:cubicBezTo>
                  <a:cubicBezTo>
                    <a:pt x="1113" y="899"/>
                    <a:pt x="1113" y="899"/>
                    <a:pt x="1112" y="899"/>
                  </a:cubicBezTo>
                  <a:cubicBezTo>
                    <a:pt x="1113" y="899"/>
                    <a:pt x="1113" y="900"/>
                    <a:pt x="1113" y="900"/>
                  </a:cubicBezTo>
                  <a:cubicBezTo>
                    <a:pt x="1113" y="902"/>
                    <a:pt x="1116" y="903"/>
                    <a:pt x="1117" y="903"/>
                  </a:cubicBezTo>
                  <a:cubicBezTo>
                    <a:pt x="1117" y="903"/>
                    <a:pt x="1117" y="903"/>
                    <a:pt x="1117" y="903"/>
                  </a:cubicBezTo>
                  <a:cubicBezTo>
                    <a:pt x="1118" y="903"/>
                    <a:pt x="1118" y="903"/>
                    <a:pt x="1120" y="903"/>
                  </a:cubicBezTo>
                  <a:close/>
                  <a:moveTo>
                    <a:pt x="1113" y="900"/>
                  </a:moveTo>
                  <a:cubicBezTo>
                    <a:pt x="1113" y="900"/>
                    <a:pt x="1113" y="900"/>
                    <a:pt x="1113" y="900"/>
                  </a:cubicBezTo>
                  <a:cubicBezTo>
                    <a:pt x="1113" y="900"/>
                    <a:pt x="1113" y="900"/>
                    <a:pt x="1113" y="900"/>
                  </a:cubicBezTo>
                  <a:cubicBezTo>
                    <a:pt x="1113" y="900"/>
                    <a:pt x="1113" y="900"/>
                    <a:pt x="1113" y="900"/>
                  </a:cubicBezTo>
                  <a:close/>
                  <a:moveTo>
                    <a:pt x="483" y="1067"/>
                  </a:moveTo>
                  <a:cubicBezTo>
                    <a:pt x="484" y="1067"/>
                    <a:pt x="485" y="1067"/>
                    <a:pt x="485" y="1067"/>
                  </a:cubicBezTo>
                  <a:cubicBezTo>
                    <a:pt x="485" y="1067"/>
                    <a:pt x="485" y="1067"/>
                    <a:pt x="486" y="1067"/>
                  </a:cubicBezTo>
                  <a:cubicBezTo>
                    <a:pt x="485" y="1067"/>
                    <a:pt x="484" y="1067"/>
                    <a:pt x="484" y="1067"/>
                  </a:cubicBezTo>
                  <a:cubicBezTo>
                    <a:pt x="484" y="1067"/>
                    <a:pt x="484" y="1067"/>
                    <a:pt x="483" y="1067"/>
                  </a:cubicBezTo>
                  <a:close/>
                  <a:moveTo>
                    <a:pt x="1123" y="925"/>
                  </a:moveTo>
                  <a:cubicBezTo>
                    <a:pt x="1122" y="924"/>
                    <a:pt x="1120" y="924"/>
                    <a:pt x="1119" y="925"/>
                  </a:cubicBezTo>
                  <a:cubicBezTo>
                    <a:pt x="1120" y="926"/>
                    <a:pt x="1120" y="926"/>
                    <a:pt x="1121" y="927"/>
                  </a:cubicBezTo>
                  <a:cubicBezTo>
                    <a:pt x="1122" y="926"/>
                    <a:pt x="1122" y="926"/>
                    <a:pt x="1123" y="925"/>
                  </a:cubicBezTo>
                  <a:close/>
                  <a:moveTo>
                    <a:pt x="487" y="1066"/>
                  </a:moveTo>
                  <a:cubicBezTo>
                    <a:pt x="488" y="1065"/>
                    <a:pt x="487" y="1065"/>
                    <a:pt x="485" y="1065"/>
                  </a:cubicBezTo>
                  <a:cubicBezTo>
                    <a:pt x="484" y="1065"/>
                    <a:pt x="485" y="1066"/>
                    <a:pt x="487" y="1066"/>
                  </a:cubicBezTo>
                  <a:close/>
                  <a:moveTo>
                    <a:pt x="1122" y="935"/>
                  </a:moveTo>
                  <a:cubicBezTo>
                    <a:pt x="1122" y="935"/>
                    <a:pt x="1121" y="935"/>
                    <a:pt x="1121" y="935"/>
                  </a:cubicBezTo>
                  <a:cubicBezTo>
                    <a:pt x="1121" y="935"/>
                    <a:pt x="1121" y="935"/>
                    <a:pt x="1121" y="935"/>
                  </a:cubicBezTo>
                  <a:cubicBezTo>
                    <a:pt x="1121" y="935"/>
                    <a:pt x="1121" y="936"/>
                    <a:pt x="1121" y="936"/>
                  </a:cubicBezTo>
                  <a:cubicBezTo>
                    <a:pt x="1121" y="936"/>
                    <a:pt x="1122" y="936"/>
                    <a:pt x="1122" y="935"/>
                  </a:cubicBezTo>
                  <a:close/>
                  <a:moveTo>
                    <a:pt x="1121" y="929"/>
                  </a:moveTo>
                  <a:cubicBezTo>
                    <a:pt x="1121" y="929"/>
                    <a:pt x="1121" y="930"/>
                    <a:pt x="1121" y="930"/>
                  </a:cubicBezTo>
                  <a:cubicBezTo>
                    <a:pt x="1121" y="930"/>
                    <a:pt x="1122" y="930"/>
                    <a:pt x="1121" y="929"/>
                  </a:cubicBezTo>
                  <a:close/>
                  <a:moveTo>
                    <a:pt x="1116" y="905"/>
                  </a:moveTo>
                  <a:cubicBezTo>
                    <a:pt x="1116" y="905"/>
                    <a:pt x="1115" y="905"/>
                    <a:pt x="1116" y="906"/>
                  </a:cubicBezTo>
                  <a:cubicBezTo>
                    <a:pt x="1116" y="906"/>
                    <a:pt x="1116" y="906"/>
                    <a:pt x="1116" y="905"/>
                  </a:cubicBezTo>
                  <a:close/>
                  <a:moveTo>
                    <a:pt x="1111" y="887"/>
                  </a:moveTo>
                  <a:cubicBezTo>
                    <a:pt x="1111" y="887"/>
                    <a:pt x="1112" y="887"/>
                    <a:pt x="1111" y="887"/>
                  </a:cubicBezTo>
                  <a:cubicBezTo>
                    <a:pt x="1111" y="887"/>
                    <a:pt x="1111" y="887"/>
                    <a:pt x="1111" y="887"/>
                  </a:cubicBezTo>
                  <a:cubicBezTo>
                    <a:pt x="1111" y="887"/>
                    <a:pt x="1111" y="887"/>
                    <a:pt x="1111" y="887"/>
                  </a:cubicBezTo>
                  <a:close/>
                  <a:moveTo>
                    <a:pt x="1103" y="885"/>
                  </a:moveTo>
                  <a:cubicBezTo>
                    <a:pt x="1103" y="885"/>
                    <a:pt x="1103" y="885"/>
                    <a:pt x="1103" y="885"/>
                  </a:cubicBezTo>
                  <a:cubicBezTo>
                    <a:pt x="1103" y="885"/>
                    <a:pt x="1103" y="885"/>
                    <a:pt x="1103" y="885"/>
                  </a:cubicBezTo>
                  <a:cubicBezTo>
                    <a:pt x="1103" y="885"/>
                    <a:pt x="1103" y="885"/>
                    <a:pt x="1103" y="885"/>
                  </a:cubicBezTo>
                  <a:close/>
                  <a:moveTo>
                    <a:pt x="533" y="1048"/>
                  </a:moveTo>
                  <a:cubicBezTo>
                    <a:pt x="534" y="1048"/>
                    <a:pt x="535" y="1048"/>
                    <a:pt x="536" y="1048"/>
                  </a:cubicBezTo>
                  <a:cubicBezTo>
                    <a:pt x="536" y="1048"/>
                    <a:pt x="534" y="1048"/>
                    <a:pt x="533" y="1048"/>
                  </a:cubicBezTo>
                  <a:close/>
                  <a:moveTo>
                    <a:pt x="1098" y="881"/>
                  </a:moveTo>
                  <a:cubicBezTo>
                    <a:pt x="1098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8" y="881"/>
                    <a:pt x="1098" y="881"/>
                  </a:cubicBezTo>
                  <a:close/>
                  <a:moveTo>
                    <a:pt x="1097" y="881"/>
                  </a:move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lose/>
                  <a:moveTo>
                    <a:pt x="498" y="1056"/>
                  </a:moveTo>
                  <a:cubicBezTo>
                    <a:pt x="500" y="1056"/>
                    <a:pt x="499" y="1056"/>
                    <a:pt x="499" y="1056"/>
                  </a:cubicBezTo>
                  <a:cubicBezTo>
                    <a:pt x="495" y="1056"/>
                    <a:pt x="496" y="1056"/>
                    <a:pt x="498" y="1056"/>
                  </a:cubicBezTo>
                  <a:close/>
                  <a:moveTo>
                    <a:pt x="1110" y="885"/>
                  </a:moveTo>
                  <a:cubicBezTo>
                    <a:pt x="1111" y="885"/>
                    <a:pt x="1109" y="884"/>
                    <a:pt x="1110" y="885"/>
                  </a:cubicBezTo>
                  <a:close/>
                  <a:moveTo>
                    <a:pt x="1108" y="885"/>
                  </a:moveTo>
                  <a:cubicBezTo>
                    <a:pt x="1108" y="886"/>
                    <a:pt x="1109" y="886"/>
                    <a:pt x="1109" y="887"/>
                  </a:cubicBezTo>
                  <a:cubicBezTo>
                    <a:pt x="1109" y="887"/>
                    <a:pt x="1109" y="888"/>
                    <a:pt x="1110" y="888"/>
                  </a:cubicBezTo>
                  <a:cubicBezTo>
                    <a:pt x="1109" y="887"/>
                    <a:pt x="1109" y="886"/>
                    <a:pt x="1109" y="886"/>
                  </a:cubicBezTo>
                  <a:cubicBezTo>
                    <a:pt x="1108" y="886"/>
                    <a:pt x="1108" y="885"/>
                    <a:pt x="1108" y="885"/>
                  </a:cubicBezTo>
                  <a:close/>
                  <a:moveTo>
                    <a:pt x="1103" y="887"/>
                  </a:moveTo>
                  <a:cubicBezTo>
                    <a:pt x="1103" y="887"/>
                    <a:pt x="1103" y="887"/>
                    <a:pt x="1103" y="887"/>
                  </a:cubicBezTo>
                  <a:cubicBezTo>
                    <a:pt x="1103" y="887"/>
                    <a:pt x="1103" y="887"/>
                    <a:pt x="1103" y="887"/>
                  </a:cubicBezTo>
                  <a:cubicBezTo>
                    <a:pt x="1103" y="887"/>
                    <a:pt x="1103" y="887"/>
                    <a:pt x="1103" y="887"/>
                  </a:cubicBezTo>
                  <a:close/>
                  <a:moveTo>
                    <a:pt x="1105" y="890"/>
                  </a:moveTo>
                  <a:cubicBezTo>
                    <a:pt x="1105" y="890"/>
                    <a:pt x="1106" y="891"/>
                    <a:pt x="1107" y="891"/>
                  </a:cubicBezTo>
                  <a:cubicBezTo>
                    <a:pt x="1108" y="891"/>
                    <a:pt x="1108" y="890"/>
                    <a:pt x="1107" y="889"/>
                  </a:cubicBezTo>
                  <a:cubicBezTo>
                    <a:pt x="1108" y="889"/>
                    <a:pt x="1108" y="889"/>
                    <a:pt x="1108" y="889"/>
                  </a:cubicBezTo>
                  <a:cubicBezTo>
                    <a:pt x="1108" y="888"/>
                    <a:pt x="1107" y="888"/>
                    <a:pt x="1107" y="888"/>
                  </a:cubicBezTo>
                  <a:cubicBezTo>
                    <a:pt x="1107" y="887"/>
                    <a:pt x="1106" y="888"/>
                    <a:pt x="1106" y="887"/>
                  </a:cubicBezTo>
                  <a:cubicBezTo>
                    <a:pt x="1106" y="887"/>
                    <a:pt x="1106" y="887"/>
                    <a:pt x="1106" y="887"/>
                  </a:cubicBezTo>
                  <a:cubicBezTo>
                    <a:pt x="1106" y="887"/>
                    <a:pt x="1105" y="887"/>
                    <a:pt x="1105" y="887"/>
                  </a:cubicBezTo>
                  <a:cubicBezTo>
                    <a:pt x="1105" y="887"/>
                    <a:pt x="1105" y="887"/>
                    <a:pt x="1105" y="887"/>
                  </a:cubicBezTo>
                  <a:cubicBezTo>
                    <a:pt x="1104" y="887"/>
                    <a:pt x="1104" y="887"/>
                    <a:pt x="1103" y="887"/>
                  </a:cubicBezTo>
                  <a:cubicBezTo>
                    <a:pt x="1103" y="887"/>
                    <a:pt x="1103" y="887"/>
                    <a:pt x="1103" y="887"/>
                  </a:cubicBezTo>
                  <a:cubicBezTo>
                    <a:pt x="1103" y="887"/>
                    <a:pt x="1103" y="887"/>
                    <a:pt x="1104" y="887"/>
                  </a:cubicBezTo>
                  <a:cubicBezTo>
                    <a:pt x="1104" y="888"/>
                    <a:pt x="1104" y="889"/>
                    <a:pt x="1105" y="889"/>
                  </a:cubicBezTo>
                  <a:cubicBezTo>
                    <a:pt x="1105" y="889"/>
                    <a:pt x="1105" y="890"/>
                    <a:pt x="1105" y="890"/>
                  </a:cubicBezTo>
                  <a:close/>
                  <a:moveTo>
                    <a:pt x="493" y="1048"/>
                  </a:moveTo>
                  <a:cubicBezTo>
                    <a:pt x="490" y="1048"/>
                    <a:pt x="489" y="1048"/>
                    <a:pt x="491" y="1048"/>
                  </a:cubicBezTo>
                  <a:cubicBezTo>
                    <a:pt x="492" y="1048"/>
                    <a:pt x="493" y="1048"/>
                    <a:pt x="493" y="1048"/>
                  </a:cubicBezTo>
                  <a:close/>
                  <a:moveTo>
                    <a:pt x="1141" y="914"/>
                  </a:moveTo>
                  <a:cubicBezTo>
                    <a:pt x="1141" y="914"/>
                    <a:pt x="1140" y="914"/>
                    <a:pt x="1140" y="914"/>
                  </a:cubicBezTo>
                  <a:cubicBezTo>
                    <a:pt x="1140" y="914"/>
                    <a:pt x="1140" y="914"/>
                    <a:pt x="1140" y="914"/>
                  </a:cubicBezTo>
                  <a:cubicBezTo>
                    <a:pt x="1140" y="914"/>
                    <a:pt x="1141" y="914"/>
                    <a:pt x="1141" y="914"/>
                  </a:cubicBezTo>
                  <a:close/>
                  <a:moveTo>
                    <a:pt x="1140" y="880"/>
                  </a:moveTo>
                  <a:cubicBezTo>
                    <a:pt x="1140" y="879"/>
                    <a:pt x="1140" y="879"/>
                    <a:pt x="1140" y="879"/>
                  </a:cubicBezTo>
                  <a:cubicBezTo>
                    <a:pt x="1139" y="879"/>
                    <a:pt x="1140" y="880"/>
                    <a:pt x="1140" y="880"/>
                  </a:cubicBezTo>
                  <a:close/>
                  <a:moveTo>
                    <a:pt x="1141" y="884"/>
                  </a:moveTo>
                  <a:cubicBezTo>
                    <a:pt x="1140" y="885"/>
                    <a:pt x="1140" y="885"/>
                    <a:pt x="1140" y="885"/>
                  </a:cubicBezTo>
                  <a:cubicBezTo>
                    <a:pt x="1140" y="885"/>
                    <a:pt x="1140" y="885"/>
                    <a:pt x="1140" y="885"/>
                  </a:cubicBezTo>
                  <a:cubicBezTo>
                    <a:pt x="1141" y="885"/>
                    <a:pt x="1141" y="885"/>
                    <a:pt x="1141" y="885"/>
                  </a:cubicBezTo>
                  <a:lnTo>
                    <a:pt x="1141" y="884"/>
                  </a:lnTo>
                  <a:close/>
                  <a:moveTo>
                    <a:pt x="1140" y="882"/>
                  </a:moveTo>
                  <a:cubicBezTo>
                    <a:pt x="1139" y="881"/>
                    <a:pt x="1139" y="881"/>
                    <a:pt x="1139" y="881"/>
                  </a:cubicBezTo>
                  <a:cubicBezTo>
                    <a:pt x="1139" y="882"/>
                    <a:pt x="1139" y="882"/>
                    <a:pt x="1139" y="882"/>
                  </a:cubicBezTo>
                  <a:cubicBezTo>
                    <a:pt x="1140" y="882"/>
                    <a:pt x="1140" y="882"/>
                    <a:pt x="1140" y="882"/>
                  </a:cubicBezTo>
                  <a:close/>
                  <a:moveTo>
                    <a:pt x="1140" y="882"/>
                  </a:moveTo>
                  <a:cubicBezTo>
                    <a:pt x="1139" y="882"/>
                    <a:pt x="1138" y="883"/>
                    <a:pt x="1139" y="884"/>
                  </a:cubicBezTo>
                  <a:cubicBezTo>
                    <a:pt x="1140" y="885"/>
                    <a:pt x="1141" y="884"/>
                    <a:pt x="1140" y="882"/>
                  </a:cubicBezTo>
                  <a:close/>
                  <a:moveTo>
                    <a:pt x="1142" y="882"/>
                  </a:moveTo>
                  <a:cubicBezTo>
                    <a:pt x="1141" y="883"/>
                    <a:pt x="1141" y="883"/>
                    <a:pt x="1141" y="883"/>
                  </a:cubicBezTo>
                  <a:cubicBezTo>
                    <a:pt x="1142" y="885"/>
                    <a:pt x="1143" y="883"/>
                    <a:pt x="1142" y="882"/>
                  </a:cubicBezTo>
                  <a:close/>
                  <a:moveTo>
                    <a:pt x="1141" y="899"/>
                  </a:moveTo>
                  <a:cubicBezTo>
                    <a:pt x="1141" y="898"/>
                    <a:pt x="1140" y="898"/>
                    <a:pt x="1140" y="898"/>
                  </a:cubicBezTo>
                  <a:cubicBezTo>
                    <a:pt x="1139" y="898"/>
                    <a:pt x="1140" y="899"/>
                    <a:pt x="1141" y="899"/>
                  </a:cubicBezTo>
                  <a:close/>
                  <a:moveTo>
                    <a:pt x="1142" y="901"/>
                  </a:moveTo>
                  <a:cubicBezTo>
                    <a:pt x="1141" y="901"/>
                    <a:pt x="1141" y="901"/>
                    <a:pt x="1141" y="902"/>
                  </a:cubicBezTo>
                  <a:cubicBezTo>
                    <a:pt x="1142" y="904"/>
                    <a:pt x="1143" y="903"/>
                    <a:pt x="1142" y="901"/>
                  </a:cubicBezTo>
                  <a:close/>
                  <a:moveTo>
                    <a:pt x="1139" y="923"/>
                  </a:moveTo>
                  <a:cubicBezTo>
                    <a:pt x="1139" y="923"/>
                    <a:pt x="1139" y="923"/>
                    <a:pt x="1139" y="923"/>
                  </a:cubicBezTo>
                  <a:cubicBezTo>
                    <a:pt x="1139" y="923"/>
                    <a:pt x="1139" y="923"/>
                    <a:pt x="1139" y="923"/>
                  </a:cubicBezTo>
                  <a:cubicBezTo>
                    <a:pt x="1139" y="923"/>
                    <a:pt x="1139" y="923"/>
                    <a:pt x="1139" y="923"/>
                  </a:cubicBezTo>
                  <a:close/>
                  <a:moveTo>
                    <a:pt x="1140" y="903"/>
                  </a:moveTo>
                  <a:cubicBezTo>
                    <a:pt x="1140" y="903"/>
                    <a:pt x="1140" y="903"/>
                    <a:pt x="1140" y="903"/>
                  </a:cubicBezTo>
                  <a:cubicBezTo>
                    <a:pt x="1140" y="903"/>
                    <a:pt x="1140" y="903"/>
                    <a:pt x="1140" y="903"/>
                  </a:cubicBezTo>
                  <a:cubicBezTo>
                    <a:pt x="1140" y="903"/>
                    <a:pt x="1140" y="903"/>
                    <a:pt x="1140" y="903"/>
                  </a:cubicBezTo>
                  <a:cubicBezTo>
                    <a:pt x="1140" y="903"/>
                    <a:pt x="1140" y="903"/>
                    <a:pt x="1140" y="903"/>
                  </a:cubicBezTo>
                  <a:close/>
                  <a:moveTo>
                    <a:pt x="1139" y="900"/>
                  </a:moveTo>
                  <a:cubicBezTo>
                    <a:pt x="1139" y="900"/>
                    <a:pt x="1139" y="900"/>
                    <a:pt x="1139" y="900"/>
                  </a:cubicBezTo>
                  <a:cubicBezTo>
                    <a:pt x="1140" y="900"/>
                    <a:pt x="1140" y="900"/>
                    <a:pt x="1140" y="900"/>
                  </a:cubicBezTo>
                  <a:cubicBezTo>
                    <a:pt x="1140" y="900"/>
                    <a:pt x="1140" y="900"/>
                    <a:pt x="1140" y="900"/>
                  </a:cubicBezTo>
                  <a:cubicBezTo>
                    <a:pt x="1139" y="900"/>
                    <a:pt x="1139" y="900"/>
                    <a:pt x="1139" y="900"/>
                  </a:cubicBezTo>
                  <a:close/>
                  <a:moveTo>
                    <a:pt x="480" y="1047"/>
                  </a:moveTo>
                  <a:cubicBezTo>
                    <a:pt x="480" y="1047"/>
                    <a:pt x="478" y="1047"/>
                    <a:pt x="477" y="1047"/>
                  </a:cubicBezTo>
                  <a:cubicBezTo>
                    <a:pt x="478" y="1047"/>
                    <a:pt x="479" y="1047"/>
                    <a:pt x="480" y="1047"/>
                  </a:cubicBezTo>
                  <a:close/>
                  <a:moveTo>
                    <a:pt x="1137" y="926"/>
                  </a:moveTo>
                  <a:cubicBezTo>
                    <a:pt x="1137" y="925"/>
                    <a:pt x="1137" y="926"/>
                    <a:pt x="1136" y="926"/>
                  </a:cubicBezTo>
                  <a:cubicBezTo>
                    <a:pt x="1136" y="927"/>
                    <a:pt x="1137" y="926"/>
                    <a:pt x="1137" y="926"/>
                  </a:cubicBezTo>
                  <a:close/>
                  <a:moveTo>
                    <a:pt x="1138" y="905"/>
                  </a:moveTo>
                  <a:cubicBezTo>
                    <a:pt x="1138" y="905"/>
                    <a:pt x="1138" y="905"/>
                    <a:pt x="1138" y="905"/>
                  </a:cubicBezTo>
                  <a:cubicBezTo>
                    <a:pt x="1138" y="904"/>
                    <a:pt x="1138" y="904"/>
                    <a:pt x="1138" y="904"/>
                  </a:cubicBezTo>
                  <a:cubicBezTo>
                    <a:pt x="1138" y="904"/>
                    <a:pt x="1138" y="904"/>
                    <a:pt x="1138" y="904"/>
                  </a:cubicBezTo>
                  <a:cubicBezTo>
                    <a:pt x="1138" y="904"/>
                    <a:pt x="1138" y="904"/>
                    <a:pt x="1137" y="904"/>
                  </a:cubicBezTo>
                  <a:cubicBezTo>
                    <a:pt x="1137" y="904"/>
                    <a:pt x="1137" y="904"/>
                    <a:pt x="1137" y="904"/>
                  </a:cubicBezTo>
                  <a:cubicBezTo>
                    <a:pt x="1137" y="905"/>
                    <a:pt x="1137" y="905"/>
                    <a:pt x="1138" y="905"/>
                  </a:cubicBezTo>
                  <a:close/>
                  <a:moveTo>
                    <a:pt x="1136" y="922"/>
                  </a:moveTo>
                  <a:cubicBezTo>
                    <a:pt x="1136" y="922"/>
                    <a:pt x="1135" y="921"/>
                    <a:pt x="1135" y="921"/>
                  </a:cubicBezTo>
                  <a:cubicBezTo>
                    <a:pt x="1135" y="922"/>
                    <a:pt x="1135" y="923"/>
                    <a:pt x="1136" y="923"/>
                  </a:cubicBezTo>
                  <a:cubicBezTo>
                    <a:pt x="1135" y="922"/>
                    <a:pt x="1137" y="922"/>
                    <a:pt x="1136" y="922"/>
                  </a:cubicBezTo>
                  <a:close/>
                  <a:moveTo>
                    <a:pt x="1136" y="925"/>
                  </a:moveTo>
                  <a:cubicBezTo>
                    <a:pt x="1137" y="925"/>
                    <a:pt x="1137" y="925"/>
                    <a:pt x="1137" y="925"/>
                  </a:cubicBezTo>
                  <a:cubicBezTo>
                    <a:pt x="1137" y="925"/>
                    <a:pt x="1136" y="925"/>
                    <a:pt x="1136" y="925"/>
                  </a:cubicBezTo>
                  <a:close/>
                  <a:moveTo>
                    <a:pt x="1134" y="951"/>
                  </a:moveTo>
                  <a:cubicBezTo>
                    <a:pt x="1135" y="952"/>
                    <a:pt x="1134" y="951"/>
                    <a:pt x="1135" y="952"/>
                  </a:cubicBezTo>
                  <a:cubicBezTo>
                    <a:pt x="1137" y="955"/>
                    <a:pt x="1133" y="949"/>
                    <a:pt x="1134" y="951"/>
                  </a:cubicBezTo>
                  <a:close/>
                  <a:moveTo>
                    <a:pt x="1139" y="945"/>
                  </a:moveTo>
                  <a:cubicBezTo>
                    <a:pt x="1139" y="945"/>
                    <a:pt x="1139" y="945"/>
                    <a:pt x="1139" y="946"/>
                  </a:cubicBezTo>
                  <a:cubicBezTo>
                    <a:pt x="1139" y="945"/>
                    <a:pt x="1139" y="944"/>
                    <a:pt x="1138" y="944"/>
                  </a:cubicBezTo>
                  <a:cubicBezTo>
                    <a:pt x="1138" y="943"/>
                    <a:pt x="1138" y="943"/>
                    <a:pt x="1138" y="943"/>
                  </a:cubicBezTo>
                  <a:cubicBezTo>
                    <a:pt x="1138" y="944"/>
                    <a:pt x="1138" y="944"/>
                    <a:pt x="1139" y="945"/>
                  </a:cubicBezTo>
                  <a:close/>
                  <a:moveTo>
                    <a:pt x="1138" y="924"/>
                  </a:moveTo>
                  <a:cubicBezTo>
                    <a:pt x="1138" y="924"/>
                    <a:pt x="1138" y="924"/>
                    <a:pt x="1138" y="925"/>
                  </a:cubicBezTo>
                  <a:cubicBezTo>
                    <a:pt x="1139" y="925"/>
                    <a:pt x="1139" y="924"/>
                    <a:pt x="1140" y="923"/>
                  </a:cubicBezTo>
                  <a:cubicBezTo>
                    <a:pt x="1140" y="923"/>
                    <a:pt x="1139" y="923"/>
                    <a:pt x="1139" y="923"/>
                  </a:cubicBezTo>
                  <a:cubicBezTo>
                    <a:pt x="1139" y="923"/>
                    <a:pt x="1139" y="924"/>
                    <a:pt x="1139" y="924"/>
                  </a:cubicBezTo>
                  <a:cubicBezTo>
                    <a:pt x="1139" y="924"/>
                    <a:pt x="1138" y="924"/>
                    <a:pt x="1138" y="924"/>
                  </a:cubicBezTo>
                  <a:cubicBezTo>
                    <a:pt x="1138" y="924"/>
                    <a:pt x="1138" y="925"/>
                    <a:pt x="1138" y="925"/>
                  </a:cubicBezTo>
                  <a:cubicBezTo>
                    <a:pt x="1138" y="924"/>
                    <a:pt x="1138" y="924"/>
                    <a:pt x="1138" y="924"/>
                  </a:cubicBezTo>
                  <a:close/>
                  <a:moveTo>
                    <a:pt x="1137" y="904"/>
                  </a:moveTo>
                  <a:cubicBezTo>
                    <a:pt x="1137" y="904"/>
                    <a:pt x="1137" y="904"/>
                    <a:pt x="1137" y="904"/>
                  </a:cubicBezTo>
                  <a:cubicBezTo>
                    <a:pt x="1138" y="904"/>
                    <a:pt x="1138" y="904"/>
                    <a:pt x="1138" y="904"/>
                  </a:cubicBezTo>
                  <a:cubicBezTo>
                    <a:pt x="1138" y="904"/>
                    <a:pt x="1138" y="904"/>
                    <a:pt x="1137" y="904"/>
                  </a:cubicBezTo>
                  <a:close/>
                  <a:moveTo>
                    <a:pt x="1143" y="879"/>
                  </a:moveTo>
                  <a:cubicBezTo>
                    <a:pt x="1142" y="877"/>
                    <a:pt x="1141" y="879"/>
                    <a:pt x="1142" y="879"/>
                  </a:cubicBezTo>
                  <a:cubicBezTo>
                    <a:pt x="1142" y="879"/>
                    <a:pt x="1143" y="880"/>
                    <a:pt x="1143" y="879"/>
                  </a:cubicBezTo>
                  <a:close/>
                  <a:moveTo>
                    <a:pt x="505" y="1046"/>
                  </a:moveTo>
                  <a:cubicBezTo>
                    <a:pt x="503" y="1046"/>
                    <a:pt x="501" y="1047"/>
                    <a:pt x="502" y="1047"/>
                  </a:cubicBezTo>
                  <a:cubicBezTo>
                    <a:pt x="505" y="1047"/>
                    <a:pt x="510" y="1047"/>
                    <a:pt x="505" y="1046"/>
                  </a:cubicBezTo>
                  <a:close/>
                  <a:moveTo>
                    <a:pt x="499" y="1046"/>
                  </a:moveTo>
                  <a:cubicBezTo>
                    <a:pt x="499" y="1046"/>
                    <a:pt x="498" y="1046"/>
                    <a:pt x="499" y="1046"/>
                  </a:cubicBezTo>
                  <a:cubicBezTo>
                    <a:pt x="501" y="1046"/>
                    <a:pt x="501" y="1046"/>
                    <a:pt x="502" y="1046"/>
                  </a:cubicBezTo>
                  <a:cubicBezTo>
                    <a:pt x="502" y="1046"/>
                    <a:pt x="501" y="1046"/>
                    <a:pt x="499" y="1046"/>
                  </a:cubicBezTo>
                  <a:close/>
                  <a:moveTo>
                    <a:pt x="1144" y="953"/>
                  </a:moveTo>
                  <a:cubicBezTo>
                    <a:pt x="1145" y="954"/>
                    <a:pt x="1145" y="955"/>
                    <a:pt x="1145" y="954"/>
                  </a:cubicBezTo>
                  <a:cubicBezTo>
                    <a:pt x="1145" y="954"/>
                    <a:pt x="1145" y="954"/>
                    <a:pt x="1144" y="953"/>
                  </a:cubicBezTo>
                  <a:cubicBezTo>
                    <a:pt x="1145" y="953"/>
                    <a:pt x="1145" y="953"/>
                    <a:pt x="1145" y="953"/>
                  </a:cubicBezTo>
                  <a:cubicBezTo>
                    <a:pt x="1144" y="953"/>
                    <a:pt x="1144" y="953"/>
                    <a:pt x="1144" y="953"/>
                  </a:cubicBezTo>
                  <a:cubicBezTo>
                    <a:pt x="1144" y="952"/>
                    <a:pt x="1144" y="952"/>
                    <a:pt x="1143" y="951"/>
                  </a:cubicBezTo>
                  <a:cubicBezTo>
                    <a:pt x="1142" y="949"/>
                    <a:pt x="1141" y="948"/>
                    <a:pt x="1142" y="950"/>
                  </a:cubicBezTo>
                  <a:cubicBezTo>
                    <a:pt x="1143" y="951"/>
                    <a:pt x="1143" y="952"/>
                    <a:pt x="1143" y="952"/>
                  </a:cubicBezTo>
                  <a:cubicBezTo>
                    <a:pt x="1143" y="952"/>
                    <a:pt x="1143" y="952"/>
                    <a:pt x="1143" y="953"/>
                  </a:cubicBezTo>
                  <a:cubicBezTo>
                    <a:pt x="1143" y="953"/>
                    <a:pt x="1143" y="954"/>
                    <a:pt x="1144" y="954"/>
                  </a:cubicBezTo>
                  <a:cubicBezTo>
                    <a:pt x="1143" y="954"/>
                    <a:pt x="1144" y="954"/>
                    <a:pt x="1144" y="953"/>
                  </a:cubicBezTo>
                  <a:close/>
                  <a:moveTo>
                    <a:pt x="1147" y="935"/>
                  </a:moveTo>
                  <a:cubicBezTo>
                    <a:pt x="1146" y="935"/>
                    <a:pt x="1146" y="934"/>
                    <a:pt x="1145" y="935"/>
                  </a:cubicBezTo>
                  <a:cubicBezTo>
                    <a:pt x="1145" y="935"/>
                    <a:pt x="1145" y="936"/>
                    <a:pt x="1146" y="936"/>
                  </a:cubicBezTo>
                  <a:cubicBezTo>
                    <a:pt x="1145" y="936"/>
                    <a:pt x="1147" y="936"/>
                    <a:pt x="1147" y="935"/>
                  </a:cubicBezTo>
                  <a:close/>
                  <a:moveTo>
                    <a:pt x="1136" y="905"/>
                  </a:moveTo>
                  <a:cubicBezTo>
                    <a:pt x="1136" y="906"/>
                    <a:pt x="1137" y="906"/>
                    <a:pt x="1137" y="905"/>
                  </a:cubicBezTo>
                  <a:cubicBezTo>
                    <a:pt x="1136" y="905"/>
                    <a:pt x="1136" y="905"/>
                    <a:pt x="1136" y="905"/>
                  </a:cubicBezTo>
                  <a:close/>
                  <a:moveTo>
                    <a:pt x="1148" y="999"/>
                  </a:moveTo>
                  <a:cubicBezTo>
                    <a:pt x="1147" y="998"/>
                    <a:pt x="1145" y="995"/>
                    <a:pt x="1145" y="994"/>
                  </a:cubicBezTo>
                  <a:cubicBezTo>
                    <a:pt x="1146" y="996"/>
                    <a:pt x="1146" y="997"/>
                    <a:pt x="1147" y="999"/>
                  </a:cubicBezTo>
                  <a:cubicBezTo>
                    <a:pt x="1146" y="996"/>
                    <a:pt x="1149" y="1002"/>
                    <a:pt x="1148" y="999"/>
                  </a:cubicBezTo>
                  <a:close/>
                  <a:moveTo>
                    <a:pt x="1146" y="902"/>
                  </a:moveTo>
                  <a:cubicBezTo>
                    <a:pt x="1147" y="902"/>
                    <a:pt x="1149" y="902"/>
                    <a:pt x="1147" y="900"/>
                  </a:cubicBezTo>
                  <a:cubicBezTo>
                    <a:pt x="1146" y="900"/>
                    <a:pt x="1146" y="900"/>
                    <a:pt x="1145" y="901"/>
                  </a:cubicBezTo>
                  <a:cubicBezTo>
                    <a:pt x="1143" y="901"/>
                    <a:pt x="1142" y="901"/>
                    <a:pt x="1142" y="901"/>
                  </a:cubicBezTo>
                  <a:cubicBezTo>
                    <a:pt x="1143" y="901"/>
                    <a:pt x="1145" y="901"/>
                    <a:pt x="1145" y="901"/>
                  </a:cubicBezTo>
                  <a:cubicBezTo>
                    <a:pt x="1145" y="901"/>
                    <a:pt x="1145" y="902"/>
                    <a:pt x="1146" y="902"/>
                  </a:cubicBezTo>
                  <a:close/>
                  <a:moveTo>
                    <a:pt x="1145" y="917"/>
                  </a:moveTo>
                  <a:cubicBezTo>
                    <a:pt x="1145" y="917"/>
                    <a:pt x="1144" y="917"/>
                    <a:pt x="1144" y="917"/>
                  </a:cubicBezTo>
                  <a:cubicBezTo>
                    <a:pt x="1144" y="917"/>
                    <a:pt x="1145" y="918"/>
                    <a:pt x="1145" y="918"/>
                  </a:cubicBezTo>
                  <a:cubicBezTo>
                    <a:pt x="1145" y="918"/>
                    <a:pt x="1145" y="917"/>
                    <a:pt x="1145" y="917"/>
                  </a:cubicBezTo>
                  <a:close/>
                  <a:moveTo>
                    <a:pt x="1144" y="912"/>
                  </a:moveTo>
                  <a:cubicBezTo>
                    <a:pt x="1144" y="912"/>
                    <a:pt x="1143" y="912"/>
                    <a:pt x="1143" y="912"/>
                  </a:cubicBezTo>
                  <a:cubicBezTo>
                    <a:pt x="1143" y="912"/>
                    <a:pt x="1144" y="913"/>
                    <a:pt x="1144" y="912"/>
                  </a:cubicBezTo>
                  <a:close/>
                  <a:moveTo>
                    <a:pt x="1151" y="915"/>
                  </a:moveTo>
                  <a:cubicBezTo>
                    <a:pt x="1151" y="914"/>
                    <a:pt x="1151" y="914"/>
                    <a:pt x="1151" y="914"/>
                  </a:cubicBezTo>
                  <a:cubicBezTo>
                    <a:pt x="1151" y="914"/>
                    <a:pt x="1151" y="914"/>
                    <a:pt x="1151" y="914"/>
                  </a:cubicBezTo>
                  <a:cubicBezTo>
                    <a:pt x="1151" y="914"/>
                    <a:pt x="1151" y="914"/>
                    <a:pt x="1150" y="914"/>
                  </a:cubicBezTo>
                  <a:cubicBezTo>
                    <a:pt x="1151" y="914"/>
                    <a:pt x="1151" y="914"/>
                    <a:pt x="1151" y="915"/>
                  </a:cubicBezTo>
                  <a:close/>
                  <a:moveTo>
                    <a:pt x="1150" y="911"/>
                  </a:moveTo>
                  <a:cubicBezTo>
                    <a:pt x="1151" y="912"/>
                    <a:pt x="1151" y="912"/>
                    <a:pt x="1151" y="912"/>
                  </a:cubicBezTo>
                  <a:cubicBezTo>
                    <a:pt x="1151" y="912"/>
                    <a:pt x="1151" y="912"/>
                    <a:pt x="1151" y="912"/>
                  </a:cubicBezTo>
                  <a:cubicBezTo>
                    <a:pt x="1151" y="911"/>
                    <a:pt x="1151" y="911"/>
                    <a:pt x="1151" y="911"/>
                  </a:cubicBezTo>
                  <a:cubicBezTo>
                    <a:pt x="1150" y="911"/>
                    <a:pt x="1150" y="911"/>
                    <a:pt x="1150" y="911"/>
                  </a:cubicBezTo>
                  <a:close/>
                  <a:moveTo>
                    <a:pt x="1150" y="878"/>
                  </a:moveTo>
                  <a:cubicBezTo>
                    <a:pt x="1150" y="878"/>
                    <a:pt x="1150" y="878"/>
                    <a:pt x="1150" y="878"/>
                  </a:cubicBezTo>
                  <a:cubicBezTo>
                    <a:pt x="1150" y="878"/>
                    <a:pt x="1150" y="878"/>
                    <a:pt x="1150" y="878"/>
                  </a:cubicBezTo>
                  <a:cubicBezTo>
                    <a:pt x="1150" y="878"/>
                    <a:pt x="1150" y="879"/>
                    <a:pt x="1150" y="879"/>
                  </a:cubicBezTo>
                  <a:cubicBezTo>
                    <a:pt x="1150" y="879"/>
                    <a:pt x="1150" y="879"/>
                    <a:pt x="1150" y="878"/>
                  </a:cubicBezTo>
                  <a:close/>
                  <a:moveTo>
                    <a:pt x="631" y="1051"/>
                  </a:moveTo>
                  <a:cubicBezTo>
                    <a:pt x="631" y="1051"/>
                    <a:pt x="630" y="1051"/>
                    <a:pt x="630" y="1051"/>
                  </a:cubicBezTo>
                  <a:cubicBezTo>
                    <a:pt x="630" y="1051"/>
                    <a:pt x="630" y="1051"/>
                    <a:pt x="630" y="1051"/>
                  </a:cubicBezTo>
                  <a:cubicBezTo>
                    <a:pt x="631" y="1051"/>
                    <a:pt x="631" y="1051"/>
                    <a:pt x="632" y="1051"/>
                  </a:cubicBezTo>
                  <a:cubicBezTo>
                    <a:pt x="632" y="1051"/>
                    <a:pt x="631" y="1051"/>
                    <a:pt x="631" y="1051"/>
                  </a:cubicBezTo>
                  <a:close/>
                  <a:moveTo>
                    <a:pt x="1151" y="877"/>
                  </a:moveTo>
                  <a:cubicBezTo>
                    <a:pt x="1150" y="877"/>
                    <a:pt x="1150" y="877"/>
                    <a:pt x="1150" y="877"/>
                  </a:cubicBezTo>
                  <a:cubicBezTo>
                    <a:pt x="1150" y="877"/>
                    <a:pt x="1150" y="877"/>
                    <a:pt x="1150" y="877"/>
                  </a:cubicBezTo>
                  <a:cubicBezTo>
                    <a:pt x="1151" y="878"/>
                    <a:pt x="1151" y="878"/>
                    <a:pt x="1151" y="878"/>
                  </a:cubicBezTo>
                  <a:lnTo>
                    <a:pt x="1151" y="877"/>
                  </a:lnTo>
                  <a:close/>
                  <a:moveTo>
                    <a:pt x="1149" y="923"/>
                  </a:moveTo>
                  <a:cubicBezTo>
                    <a:pt x="1148" y="922"/>
                    <a:pt x="1148" y="922"/>
                    <a:pt x="1147" y="923"/>
                  </a:cubicBezTo>
                  <a:cubicBezTo>
                    <a:pt x="1148" y="924"/>
                    <a:pt x="1148" y="924"/>
                    <a:pt x="1149" y="923"/>
                  </a:cubicBezTo>
                  <a:close/>
                  <a:moveTo>
                    <a:pt x="1149" y="959"/>
                  </a:moveTo>
                  <a:cubicBezTo>
                    <a:pt x="1149" y="959"/>
                    <a:pt x="1148" y="958"/>
                    <a:pt x="1148" y="957"/>
                  </a:cubicBezTo>
                  <a:cubicBezTo>
                    <a:pt x="1148" y="957"/>
                    <a:pt x="1148" y="957"/>
                    <a:pt x="1148" y="957"/>
                  </a:cubicBezTo>
                  <a:cubicBezTo>
                    <a:pt x="1148" y="957"/>
                    <a:pt x="1148" y="958"/>
                    <a:pt x="1149" y="959"/>
                  </a:cubicBezTo>
                  <a:cubicBezTo>
                    <a:pt x="1149" y="959"/>
                    <a:pt x="1149" y="959"/>
                    <a:pt x="1149" y="959"/>
                  </a:cubicBezTo>
                  <a:close/>
                  <a:moveTo>
                    <a:pt x="1143" y="894"/>
                  </a:moveTo>
                  <a:cubicBezTo>
                    <a:pt x="1143" y="894"/>
                    <a:pt x="1143" y="893"/>
                    <a:pt x="1143" y="893"/>
                  </a:cubicBezTo>
                  <a:cubicBezTo>
                    <a:pt x="1142" y="893"/>
                    <a:pt x="1143" y="895"/>
                    <a:pt x="1143" y="894"/>
                  </a:cubicBezTo>
                  <a:close/>
                  <a:moveTo>
                    <a:pt x="1145" y="881"/>
                  </a:moveTo>
                  <a:cubicBezTo>
                    <a:pt x="1145" y="881"/>
                    <a:pt x="1145" y="882"/>
                    <a:pt x="1145" y="882"/>
                  </a:cubicBezTo>
                  <a:cubicBezTo>
                    <a:pt x="1146" y="882"/>
                    <a:pt x="1147" y="882"/>
                    <a:pt x="1147" y="881"/>
                  </a:cubicBezTo>
                  <a:cubicBezTo>
                    <a:pt x="1147" y="881"/>
                    <a:pt x="1148" y="881"/>
                    <a:pt x="1148" y="880"/>
                  </a:cubicBezTo>
                  <a:cubicBezTo>
                    <a:pt x="1148" y="880"/>
                    <a:pt x="1147" y="880"/>
                    <a:pt x="1147" y="880"/>
                  </a:cubicBezTo>
                  <a:cubicBezTo>
                    <a:pt x="1147" y="880"/>
                    <a:pt x="1147" y="880"/>
                    <a:pt x="1146" y="880"/>
                  </a:cubicBezTo>
                  <a:cubicBezTo>
                    <a:pt x="1146" y="880"/>
                    <a:pt x="1146" y="880"/>
                    <a:pt x="1146" y="880"/>
                  </a:cubicBezTo>
                  <a:cubicBezTo>
                    <a:pt x="1146" y="880"/>
                    <a:pt x="1145" y="880"/>
                    <a:pt x="1145" y="881"/>
                  </a:cubicBezTo>
                  <a:cubicBezTo>
                    <a:pt x="1145" y="881"/>
                    <a:pt x="1145" y="880"/>
                    <a:pt x="1145" y="880"/>
                  </a:cubicBezTo>
                  <a:cubicBezTo>
                    <a:pt x="1144" y="880"/>
                    <a:pt x="1144" y="880"/>
                    <a:pt x="1144" y="880"/>
                  </a:cubicBezTo>
                  <a:cubicBezTo>
                    <a:pt x="1144" y="881"/>
                    <a:pt x="1145" y="881"/>
                    <a:pt x="1145" y="881"/>
                  </a:cubicBezTo>
                  <a:cubicBezTo>
                    <a:pt x="1145" y="881"/>
                    <a:pt x="1145" y="881"/>
                    <a:pt x="1145" y="881"/>
                  </a:cubicBezTo>
                  <a:close/>
                  <a:moveTo>
                    <a:pt x="1145" y="896"/>
                  </a:moveTo>
                  <a:cubicBezTo>
                    <a:pt x="1144" y="897"/>
                    <a:pt x="1144" y="897"/>
                    <a:pt x="1144" y="897"/>
                  </a:cubicBezTo>
                  <a:cubicBezTo>
                    <a:pt x="1145" y="899"/>
                    <a:pt x="1146" y="898"/>
                    <a:pt x="1145" y="896"/>
                  </a:cubicBezTo>
                  <a:close/>
                  <a:moveTo>
                    <a:pt x="1143" y="899"/>
                  </a:moveTo>
                  <a:cubicBezTo>
                    <a:pt x="1143" y="898"/>
                    <a:pt x="1144" y="899"/>
                    <a:pt x="1144" y="898"/>
                  </a:cubicBezTo>
                  <a:cubicBezTo>
                    <a:pt x="1144" y="897"/>
                    <a:pt x="1142" y="898"/>
                    <a:pt x="1143" y="899"/>
                  </a:cubicBezTo>
                  <a:close/>
                  <a:moveTo>
                    <a:pt x="1146" y="918"/>
                  </a:moveTo>
                  <a:cubicBezTo>
                    <a:pt x="1146" y="918"/>
                    <a:pt x="1145" y="919"/>
                    <a:pt x="1146" y="920"/>
                  </a:cubicBezTo>
                  <a:cubicBezTo>
                    <a:pt x="1146" y="919"/>
                    <a:pt x="1146" y="919"/>
                    <a:pt x="1146" y="918"/>
                  </a:cubicBezTo>
                  <a:close/>
                  <a:moveTo>
                    <a:pt x="1146" y="893"/>
                  </a:moveTo>
                  <a:cubicBezTo>
                    <a:pt x="1146" y="892"/>
                    <a:pt x="1144" y="893"/>
                    <a:pt x="1145" y="894"/>
                  </a:cubicBezTo>
                  <a:cubicBezTo>
                    <a:pt x="1146" y="893"/>
                    <a:pt x="1146" y="894"/>
                    <a:pt x="1146" y="893"/>
                  </a:cubicBezTo>
                  <a:close/>
                  <a:moveTo>
                    <a:pt x="475" y="1048"/>
                  </a:moveTo>
                  <a:cubicBezTo>
                    <a:pt x="476" y="1048"/>
                    <a:pt x="476" y="1048"/>
                    <a:pt x="476" y="1048"/>
                  </a:cubicBezTo>
                  <a:cubicBezTo>
                    <a:pt x="474" y="1048"/>
                    <a:pt x="473" y="1048"/>
                    <a:pt x="472" y="1048"/>
                  </a:cubicBezTo>
                  <a:cubicBezTo>
                    <a:pt x="473" y="1048"/>
                    <a:pt x="478" y="1048"/>
                    <a:pt x="479" y="1048"/>
                  </a:cubicBezTo>
                  <a:cubicBezTo>
                    <a:pt x="478" y="1048"/>
                    <a:pt x="479" y="1048"/>
                    <a:pt x="478" y="1048"/>
                  </a:cubicBezTo>
                  <a:cubicBezTo>
                    <a:pt x="478" y="1048"/>
                    <a:pt x="478" y="1048"/>
                    <a:pt x="477" y="1048"/>
                  </a:cubicBezTo>
                  <a:cubicBezTo>
                    <a:pt x="477" y="1048"/>
                    <a:pt x="478" y="1048"/>
                    <a:pt x="479" y="1048"/>
                  </a:cubicBezTo>
                  <a:cubicBezTo>
                    <a:pt x="479" y="1047"/>
                    <a:pt x="474" y="1047"/>
                    <a:pt x="475" y="1048"/>
                  </a:cubicBezTo>
                  <a:close/>
                  <a:moveTo>
                    <a:pt x="1142" y="895"/>
                  </a:moveTo>
                  <a:cubicBezTo>
                    <a:pt x="1142" y="895"/>
                    <a:pt x="1142" y="895"/>
                    <a:pt x="1142" y="896"/>
                  </a:cubicBezTo>
                  <a:cubicBezTo>
                    <a:pt x="1142" y="896"/>
                    <a:pt x="1142" y="896"/>
                    <a:pt x="1142" y="896"/>
                  </a:cubicBezTo>
                  <a:cubicBezTo>
                    <a:pt x="1142" y="896"/>
                    <a:pt x="1143" y="896"/>
                    <a:pt x="1143" y="896"/>
                  </a:cubicBezTo>
                  <a:cubicBezTo>
                    <a:pt x="1143" y="896"/>
                    <a:pt x="1142" y="895"/>
                    <a:pt x="1142" y="895"/>
                  </a:cubicBezTo>
                  <a:close/>
                  <a:moveTo>
                    <a:pt x="1145" y="910"/>
                  </a:moveTo>
                  <a:cubicBezTo>
                    <a:pt x="1145" y="911"/>
                    <a:pt x="1145" y="910"/>
                    <a:pt x="1145" y="911"/>
                  </a:cubicBezTo>
                  <a:cubicBezTo>
                    <a:pt x="1146" y="911"/>
                    <a:pt x="1145" y="909"/>
                    <a:pt x="1145" y="910"/>
                  </a:cubicBezTo>
                  <a:close/>
                  <a:moveTo>
                    <a:pt x="539" y="1041"/>
                  </a:moveTo>
                  <a:cubicBezTo>
                    <a:pt x="536" y="1041"/>
                    <a:pt x="542" y="1041"/>
                    <a:pt x="539" y="1041"/>
                  </a:cubicBezTo>
                  <a:close/>
                  <a:moveTo>
                    <a:pt x="538" y="1044"/>
                  </a:moveTo>
                  <a:cubicBezTo>
                    <a:pt x="538" y="1044"/>
                    <a:pt x="538" y="1044"/>
                    <a:pt x="538" y="1044"/>
                  </a:cubicBezTo>
                  <a:cubicBezTo>
                    <a:pt x="538" y="1044"/>
                    <a:pt x="538" y="1044"/>
                    <a:pt x="538" y="1044"/>
                  </a:cubicBezTo>
                  <a:close/>
                  <a:moveTo>
                    <a:pt x="529" y="1044"/>
                  </a:moveTo>
                  <a:cubicBezTo>
                    <a:pt x="531" y="1044"/>
                    <a:pt x="530" y="1044"/>
                    <a:pt x="531" y="1043"/>
                  </a:cubicBezTo>
                  <a:cubicBezTo>
                    <a:pt x="527" y="1043"/>
                    <a:pt x="526" y="1044"/>
                    <a:pt x="529" y="1044"/>
                  </a:cubicBezTo>
                  <a:close/>
                  <a:moveTo>
                    <a:pt x="1130" y="932"/>
                  </a:moveTo>
                  <a:cubicBezTo>
                    <a:pt x="1128" y="928"/>
                    <a:pt x="1126" y="927"/>
                    <a:pt x="1128" y="931"/>
                  </a:cubicBezTo>
                  <a:cubicBezTo>
                    <a:pt x="1130" y="935"/>
                    <a:pt x="1134" y="939"/>
                    <a:pt x="1130" y="932"/>
                  </a:cubicBezTo>
                  <a:close/>
                  <a:moveTo>
                    <a:pt x="519" y="1048"/>
                  </a:moveTo>
                  <a:cubicBezTo>
                    <a:pt x="520" y="1048"/>
                    <a:pt x="521" y="1049"/>
                    <a:pt x="522" y="1049"/>
                  </a:cubicBezTo>
                  <a:cubicBezTo>
                    <a:pt x="522" y="1048"/>
                    <a:pt x="523" y="1048"/>
                    <a:pt x="522" y="1048"/>
                  </a:cubicBezTo>
                  <a:cubicBezTo>
                    <a:pt x="521" y="1048"/>
                    <a:pt x="520" y="1048"/>
                    <a:pt x="519" y="1048"/>
                  </a:cubicBezTo>
                  <a:close/>
                  <a:moveTo>
                    <a:pt x="1125" y="927"/>
                  </a:moveTo>
                  <a:cubicBezTo>
                    <a:pt x="1126" y="929"/>
                    <a:pt x="1128" y="927"/>
                    <a:pt x="1128" y="926"/>
                  </a:cubicBezTo>
                  <a:cubicBezTo>
                    <a:pt x="1128" y="926"/>
                    <a:pt x="1128" y="926"/>
                    <a:pt x="1128" y="926"/>
                  </a:cubicBezTo>
                  <a:cubicBezTo>
                    <a:pt x="1127" y="926"/>
                    <a:pt x="1127" y="926"/>
                    <a:pt x="1126" y="925"/>
                  </a:cubicBezTo>
                  <a:cubicBezTo>
                    <a:pt x="1127" y="925"/>
                    <a:pt x="1127" y="925"/>
                    <a:pt x="1127" y="925"/>
                  </a:cubicBezTo>
                  <a:cubicBezTo>
                    <a:pt x="1126" y="925"/>
                    <a:pt x="1124" y="926"/>
                    <a:pt x="1125" y="927"/>
                  </a:cubicBezTo>
                  <a:close/>
                  <a:moveTo>
                    <a:pt x="538" y="1045"/>
                  </a:moveTo>
                  <a:cubicBezTo>
                    <a:pt x="538" y="1045"/>
                    <a:pt x="538" y="1045"/>
                    <a:pt x="538" y="1045"/>
                  </a:cubicBezTo>
                  <a:cubicBezTo>
                    <a:pt x="538" y="1045"/>
                    <a:pt x="538" y="1045"/>
                    <a:pt x="538" y="1045"/>
                  </a:cubicBezTo>
                  <a:cubicBezTo>
                    <a:pt x="538" y="1044"/>
                    <a:pt x="538" y="1044"/>
                    <a:pt x="538" y="1044"/>
                  </a:cubicBezTo>
                  <a:cubicBezTo>
                    <a:pt x="538" y="1044"/>
                    <a:pt x="538" y="1044"/>
                    <a:pt x="538" y="1044"/>
                  </a:cubicBezTo>
                  <a:cubicBezTo>
                    <a:pt x="538" y="1044"/>
                    <a:pt x="538" y="1044"/>
                    <a:pt x="538" y="1044"/>
                  </a:cubicBezTo>
                  <a:cubicBezTo>
                    <a:pt x="537" y="1044"/>
                    <a:pt x="534" y="1045"/>
                    <a:pt x="538" y="1045"/>
                  </a:cubicBezTo>
                  <a:close/>
                  <a:moveTo>
                    <a:pt x="1128" y="928"/>
                  </a:moveTo>
                  <a:cubicBezTo>
                    <a:pt x="1128" y="928"/>
                    <a:pt x="1127" y="928"/>
                    <a:pt x="1127" y="928"/>
                  </a:cubicBezTo>
                  <a:cubicBezTo>
                    <a:pt x="1127" y="928"/>
                    <a:pt x="1128" y="928"/>
                    <a:pt x="1128" y="928"/>
                  </a:cubicBezTo>
                  <a:close/>
                  <a:moveTo>
                    <a:pt x="521" y="1047"/>
                  </a:moveTo>
                  <a:cubicBezTo>
                    <a:pt x="521" y="1047"/>
                    <a:pt x="520" y="1047"/>
                    <a:pt x="520" y="1047"/>
                  </a:cubicBezTo>
                  <a:cubicBezTo>
                    <a:pt x="521" y="1047"/>
                    <a:pt x="521" y="1047"/>
                    <a:pt x="522" y="1047"/>
                  </a:cubicBezTo>
                  <a:cubicBezTo>
                    <a:pt x="522" y="1047"/>
                    <a:pt x="523" y="1047"/>
                    <a:pt x="523" y="1047"/>
                  </a:cubicBezTo>
                  <a:cubicBezTo>
                    <a:pt x="522" y="1047"/>
                    <a:pt x="522" y="1047"/>
                    <a:pt x="521" y="1047"/>
                  </a:cubicBezTo>
                  <a:close/>
                  <a:moveTo>
                    <a:pt x="526" y="1048"/>
                  </a:moveTo>
                  <a:cubicBezTo>
                    <a:pt x="526" y="1048"/>
                    <a:pt x="525" y="1048"/>
                    <a:pt x="525" y="1048"/>
                  </a:cubicBezTo>
                  <a:cubicBezTo>
                    <a:pt x="525" y="1048"/>
                    <a:pt x="524" y="1048"/>
                    <a:pt x="524" y="1048"/>
                  </a:cubicBezTo>
                  <a:cubicBezTo>
                    <a:pt x="525" y="1048"/>
                    <a:pt x="525" y="1048"/>
                    <a:pt x="525" y="1048"/>
                  </a:cubicBezTo>
                  <a:cubicBezTo>
                    <a:pt x="527" y="1048"/>
                    <a:pt x="527" y="1048"/>
                    <a:pt x="527" y="1048"/>
                  </a:cubicBezTo>
                  <a:cubicBezTo>
                    <a:pt x="527" y="1048"/>
                    <a:pt x="527" y="1048"/>
                    <a:pt x="528" y="1048"/>
                  </a:cubicBezTo>
                  <a:cubicBezTo>
                    <a:pt x="528" y="1048"/>
                    <a:pt x="528" y="1048"/>
                    <a:pt x="528" y="1048"/>
                  </a:cubicBezTo>
                  <a:cubicBezTo>
                    <a:pt x="529" y="1048"/>
                    <a:pt x="530" y="1048"/>
                    <a:pt x="528" y="1048"/>
                  </a:cubicBezTo>
                  <a:cubicBezTo>
                    <a:pt x="528" y="1048"/>
                    <a:pt x="527" y="1048"/>
                    <a:pt x="526" y="1048"/>
                  </a:cubicBezTo>
                  <a:cubicBezTo>
                    <a:pt x="526" y="1048"/>
                    <a:pt x="526" y="1048"/>
                    <a:pt x="526" y="1048"/>
                  </a:cubicBezTo>
                  <a:close/>
                  <a:moveTo>
                    <a:pt x="534" y="1042"/>
                  </a:moveTo>
                  <a:cubicBezTo>
                    <a:pt x="537" y="1042"/>
                    <a:pt x="538" y="1041"/>
                    <a:pt x="538" y="1041"/>
                  </a:cubicBezTo>
                  <a:cubicBezTo>
                    <a:pt x="536" y="1041"/>
                    <a:pt x="535" y="1041"/>
                    <a:pt x="534" y="1042"/>
                  </a:cubicBezTo>
                  <a:close/>
                  <a:moveTo>
                    <a:pt x="529" y="1049"/>
                  </a:moveTo>
                  <a:cubicBezTo>
                    <a:pt x="529" y="1049"/>
                    <a:pt x="531" y="1049"/>
                    <a:pt x="531" y="1049"/>
                  </a:cubicBezTo>
                  <a:cubicBezTo>
                    <a:pt x="530" y="1049"/>
                    <a:pt x="526" y="1049"/>
                    <a:pt x="529" y="1049"/>
                  </a:cubicBezTo>
                  <a:close/>
                  <a:moveTo>
                    <a:pt x="1131" y="900"/>
                  </a:moveTo>
                  <a:cubicBezTo>
                    <a:pt x="1132" y="900"/>
                    <a:pt x="1131" y="900"/>
                    <a:pt x="1129" y="899"/>
                  </a:cubicBezTo>
                  <a:cubicBezTo>
                    <a:pt x="1128" y="900"/>
                    <a:pt x="1127" y="900"/>
                    <a:pt x="1131" y="900"/>
                  </a:cubicBezTo>
                  <a:close/>
                  <a:moveTo>
                    <a:pt x="1129" y="890"/>
                  </a:moveTo>
                  <a:cubicBezTo>
                    <a:pt x="1129" y="890"/>
                    <a:pt x="1129" y="889"/>
                    <a:pt x="1129" y="889"/>
                  </a:cubicBezTo>
                  <a:cubicBezTo>
                    <a:pt x="1129" y="889"/>
                    <a:pt x="1129" y="889"/>
                    <a:pt x="1129" y="889"/>
                  </a:cubicBezTo>
                  <a:cubicBezTo>
                    <a:pt x="1129" y="889"/>
                    <a:pt x="1129" y="889"/>
                    <a:pt x="1128" y="889"/>
                  </a:cubicBezTo>
                  <a:cubicBezTo>
                    <a:pt x="1128" y="889"/>
                    <a:pt x="1128" y="890"/>
                    <a:pt x="1128" y="890"/>
                  </a:cubicBezTo>
                  <a:cubicBezTo>
                    <a:pt x="1128" y="890"/>
                    <a:pt x="1128" y="890"/>
                    <a:pt x="1129" y="890"/>
                  </a:cubicBezTo>
                  <a:cubicBezTo>
                    <a:pt x="1129" y="890"/>
                    <a:pt x="1129" y="890"/>
                    <a:pt x="1129" y="890"/>
                  </a:cubicBezTo>
                  <a:close/>
                  <a:moveTo>
                    <a:pt x="1132" y="887"/>
                  </a:moveTo>
                  <a:cubicBezTo>
                    <a:pt x="1132" y="887"/>
                    <a:pt x="1131" y="887"/>
                    <a:pt x="1131" y="887"/>
                  </a:cubicBezTo>
                  <a:cubicBezTo>
                    <a:pt x="1131" y="888"/>
                    <a:pt x="1131" y="888"/>
                    <a:pt x="1131" y="888"/>
                  </a:cubicBezTo>
                  <a:cubicBezTo>
                    <a:pt x="1131" y="888"/>
                    <a:pt x="1132" y="888"/>
                    <a:pt x="1132" y="887"/>
                  </a:cubicBezTo>
                  <a:close/>
                  <a:moveTo>
                    <a:pt x="1137" y="881"/>
                  </a:moveTo>
                  <a:cubicBezTo>
                    <a:pt x="1136" y="880"/>
                    <a:pt x="1135" y="881"/>
                    <a:pt x="1135" y="881"/>
                  </a:cubicBezTo>
                  <a:cubicBezTo>
                    <a:pt x="1136" y="881"/>
                    <a:pt x="1137" y="882"/>
                    <a:pt x="1137" y="881"/>
                  </a:cubicBezTo>
                  <a:close/>
                  <a:moveTo>
                    <a:pt x="1133" y="907"/>
                  </a:moveTo>
                  <a:cubicBezTo>
                    <a:pt x="1133" y="907"/>
                    <a:pt x="1133" y="907"/>
                    <a:pt x="1132" y="908"/>
                  </a:cubicBezTo>
                  <a:cubicBezTo>
                    <a:pt x="1133" y="908"/>
                    <a:pt x="1133" y="908"/>
                    <a:pt x="1133" y="908"/>
                  </a:cubicBezTo>
                  <a:cubicBezTo>
                    <a:pt x="1133" y="908"/>
                    <a:pt x="1133" y="908"/>
                    <a:pt x="1133" y="908"/>
                  </a:cubicBezTo>
                  <a:cubicBezTo>
                    <a:pt x="1133" y="908"/>
                    <a:pt x="1133" y="907"/>
                    <a:pt x="1133" y="907"/>
                  </a:cubicBezTo>
                  <a:close/>
                  <a:moveTo>
                    <a:pt x="1132" y="927"/>
                  </a:moveTo>
                  <a:cubicBezTo>
                    <a:pt x="1133" y="927"/>
                    <a:pt x="1134" y="927"/>
                    <a:pt x="1134" y="926"/>
                  </a:cubicBezTo>
                  <a:cubicBezTo>
                    <a:pt x="1133" y="925"/>
                    <a:pt x="1131" y="926"/>
                    <a:pt x="1132" y="927"/>
                  </a:cubicBezTo>
                  <a:close/>
                  <a:moveTo>
                    <a:pt x="1131" y="927"/>
                  </a:moveTo>
                  <a:cubicBezTo>
                    <a:pt x="1130" y="926"/>
                    <a:pt x="1129" y="927"/>
                    <a:pt x="1130" y="928"/>
                  </a:cubicBezTo>
                  <a:cubicBezTo>
                    <a:pt x="1130" y="927"/>
                    <a:pt x="1131" y="927"/>
                    <a:pt x="1131" y="927"/>
                  </a:cubicBezTo>
                  <a:close/>
                  <a:moveTo>
                    <a:pt x="1133" y="909"/>
                  </a:moveTo>
                  <a:cubicBezTo>
                    <a:pt x="1132" y="908"/>
                    <a:pt x="1130" y="909"/>
                    <a:pt x="1131" y="911"/>
                  </a:cubicBezTo>
                  <a:cubicBezTo>
                    <a:pt x="1132" y="910"/>
                    <a:pt x="1132" y="909"/>
                    <a:pt x="1133" y="909"/>
                  </a:cubicBezTo>
                  <a:close/>
                  <a:moveTo>
                    <a:pt x="536" y="1043"/>
                  </a:moveTo>
                  <a:cubicBezTo>
                    <a:pt x="535" y="1043"/>
                    <a:pt x="535" y="1043"/>
                    <a:pt x="534" y="1042"/>
                  </a:cubicBezTo>
                  <a:cubicBezTo>
                    <a:pt x="534" y="1043"/>
                    <a:pt x="533" y="1043"/>
                    <a:pt x="533" y="1043"/>
                  </a:cubicBezTo>
                  <a:cubicBezTo>
                    <a:pt x="534" y="1043"/>
                    <a:pt x="536" y="1043"/>
                    <a:pt x="536" y="1043"/>
                  </a:cubicBezTo>
                  <a:close/>
                  <a:moveTo>
                    <a:pt x="531" y="1047"/>
                  </a:moveTo>
                  <a:cubicBezTo>
                    <a:pt x="530" y="1047"/>
                    <a:pt x="528" y="1047"/>
                    <a:pt x="528" y="1047"/>
                  </a:cubicBezTo>
                  <a:cubicBezTo>
                    <a:pt x="529" y="1047"/>
                    <a:pt x="530" y="1047"/>
                    <a:pt x="531" y="1047"/>
                  </a:cubicBezTo>
                  <a:cubicBezTo>
                    <a:pt x="533" y="1047"/>
                    <a:pt x="533" y="1047"/>
                    <a:pt x="531" y="1047"/>
                  </a:cubicBezTo>
                  <a:close/>
                  <a:moveTo>
                    <a:pt x="1133" y="885"/>
                  </a:moveTo>
                  <a:cubicBezTo>
                    <a:pt x="1133" y="885"/>
                    <a:pt x="1135" y="886"/>
                    <a:pt x="1134" y="885"/>
                  </a:cubicBezTo>
                  <a:cubicBezTo>
                    <a:pt x="1134" y="885"/>
                    <a:pt x="1133" y="885"/>
                    <a:pt x="1133" y="885"/>
                  </a:cubicBezTo>
                  <a:close/>
                  <a:moveTo>
                    <a:pt x="1133" y="893"/>
                  </a:moveTo>
                  <a:cubicBezTo>
                    <a:pt x="1133" y="893"/>
                    <a:pt x="1132" y="892"/>
                    <a:pt x="1132" y="893"/>
                  </a:cubicBezTo>
                  <a:cubicBezTo>
                    <a:pt x="1133" y="893"/>
                    <a:pt x="1132" y="893"/>
                    <a:pt x="1133" y="893"/>
                  </a:cubicBezTo>
                  <a:close/>
                  <a:moveTo>
                    <a:pt x="516" y="1048"/>
                  </a:moveTo>
                  <a:cubicBezTo>
                    <a:pt x="516" y="1048"/>
                    <a:pt x="515" y="1048"/>
                    <a:pt x="516" y="1048"/>
                  </a:cubicBezTo>
                  <a:cubicBezTo>
                    <a:pt x="517" y="1048"/>
                    <a:pt x="517" y="1048"/>
                    <a:pt x="519" y="1048"/>
                  </a:cubicBezTo>
                  <a:cubicBezTo>
                    <a:pt x="519" y="1048"/>
                    <a:pt x="517" y="1048"/>
                    <a:pt x="516" y="1048"/>
                  </a:cubicBezTo>
                  <a:close/>
                  <a:moveTo>
                    <a:pt x="1134" y="886"/>
                  </a:moveTo>
                  <a:cubicBezTo>
                    <a:pt x="1134" y="886"/>
                    <a:pt x="1134" y="886"/>
                    <a:pt x="1133" y="886"/>
                  </a:cubicBezTo>
                  <a:cubicBezTo>
                    <a:pt x="1133" y="886"/>
                    <a:pt x="1133" y="886"/>
                    <a:pt x="1133" y="886"/>
                  </a:cubicBezTo>
                  <a:cubicBezTo>
                    <a:pt x="1133" y="886"/>
                    <a:pt x="1133" y="886"/>
                    <a:pt x="1133" y="887"/>
                  </a:cubicBezTo>
                  <a:cubicBezTo>
                    <a:pt x="1134" y="887"/>
                    <a:pt x="1134" y="886"/>
                    <a:pt x="1134" y="886"/>
                  </a:cubicBezTo>
                  <a:close/>
                  <a:moveTo>
                    <a:pt x="1133" y="929"/>
                  </a:moveTo>
                  <a:cubicBezTo>
                    <a:pt x="1133" y="929"/>
                    <a:pt x="1133" y="929"/>
                    <a:pt x="1133" y="929"/>
                  </a:cubicBezTo>
                  <a:cubicBezTo>
                    <a:pt x="1133" y="929"/>
                    <a:pt x="1133" y="930"/>
                    <a:pt x="1134" y="930"/>
                  </a:cubicBezTo>
                  <a:cubicBezTo>
                    <a:pt x="1133" y="929"/>
                    <a:pt x="1134" y="929"/>
                    <a:pt x="1133" y="929"/>
                  </a:cubicBezTo>
                  <a:close/>
                  <a:moveTo>
                    <a:pt x="513" y="1048"/>
                  </a:moveTo>
                  <a:cubicBezTo>
                    <a:pt x="514" y="1049"/>
                    <a:pt x="514" y="1049"/>
                    <a:pt x="515" y="1049"/>
                  </a:cubicBezTo>
                  <a:cubicBezTo>
                    <a:pt x="515" y="1049"/>
                    <a:pt x="515" y="1049"/>
                    <a:pt x="515" y="1049"/>
                  </a:cubicBezTo>
                  <a:cubicBezTo>
                    <a:pt x="519" y="1049"/>
                    <a:pt x="519" y="1048"/>
                    <a:pt x="517" y="1048"/>
                  </a:cubicBezTo>
                  <a:cubicBezTo>
                    <a:pt x="517" y="1048"/>
                    <a:pt x="516" y="1048"/>
                    <a:pt x="516" y="1048"/>
                  </a:cubicBezTo>
                  <a:cubicBezTo>
                    <a:pt x="516" y="1048"/>
                    <a:pt x="515" y="1048"/>
                    <a:pt x="513" y="1048"/>
                  </a:cubicBezTo>
                  <a:close/>
                  <a:moveTo>
                    <a:pt x="1135" y="884"/>
                  </a:moveTo>
                  <a:cubicBezTo>
                    <a:pt x="1135" y="884"/>
                    <a:pt x="1134" y="884"/>
                    <a:pt x="1134" y="885"/>
                  </a:cubicBezTo>
                  <a:cubicBezTo>
                    <a:pt x="1135" y="887"/>
                    <a:pt x="1137" y="885"/>
                    <a:pt x="1135" y="884"/>
                  </a:cubicBezTo>
                  <a:close/>
                  <a:moveTo>
                    <a:pt x="513" y="1046"/>
                  </a:moveTo>
                  <a:cubicBezTo>
                    <a:pt x="514" y="1046"/>
                    <a:pt x="515" y="1046"/>
                    <a:pt x="515" y="1045"/>
                  </a:cubicBezTo>
                  <a:cubicBezTo>
                    <a:pt x="513" y="1045"/>
                    <a:pt x="512" y="1046"/>
                    <a:pt x="513" y="1046"/>
                  </a:cubicBezTo>
                  <a:close/>
                  <a:moveTo>
                    <a:pt x="1134" y="902"/>
                  </a:moveTo>
                  <a:cubicBezTo>
                    <a:pt x="1134" y="902"/>
                    <a:pt x="1134" y="901"/>
                    <a:pt x="1134" y="900"/>
                  </a:cubicBezTo>
                  <a:cubicBezTo>
                    <a:pt x="1134" y="901"/>
                    <a:pt x="1133" y="901"/>
                    <a:pt x="1134" y="902"/>
                  </a:cubicBezTo>
                  <a:close/>
                  <a:moveTo>
                    <a:pt x="502" y="1048"/>
                  </a:moveTo>
                  <a:cubicBezTo>
                    <a:pt x="502" y="1048"/>
                    <a:pt x="505" y="1048"/>
                    <a:pt x="508" y="1048"/>
                  </a:cubicBezTo>
                  <a:cubicBezTo>
                    <a:pt x="507" y="1048"/>
                    <a:pt x="504" y="1048"/>
                    <a:pt x="502" y="1048"/>
                  </a:cubicBezTo>
                  <a:close/>
                  <a:moveTo>
                    <a:pt x="508" y="1050"/>
                  </a:moveTo>
                  <a:cubicBezTo>
                    <a:pt x="507" y="1049"/>
                    <a:pt x="507" y="1049"/>
                    <a:pt x="506" y="1049"/>
                  </a:cubicBezTo>
                  <a:cubicBezTo>
                    <a:pt x="506" y="1050"/>
                    <a:pt x="506" y="1050"/>
                    <a:pt x="505" y="1050"/>
                  </a:cubicBezTo>
                  <a:cubicBezTo>
                    <a:pt x="506" y="1050"/>
                    <a:pt x="507" y="1050"/>
                    <a:pt x="507" y="1050"/>
                  </a:cubicBezTo>
                  <a:cubicBezTo>
                    <a:pt x="507" y="1050"/>
                    <a:pt x="507" y="1050"/>
                    <a:pt x="507" y="1050"/>
                  </a:cubicBezTo>
                  <a:cubicBezTo>
                    <a:pt x="511" y="1050"/>
                    <a:pt x="516" y="1050"/>
                    <a:pt x="519" y="1050"/>
                  </a:cubicBezTo>
                  <a:cubicBezTo>
                    <a:pt x="517" y="1050"/>
                    <a:pt x="517" y="1050"/>
                    <a:pt x="519" y="1050"/>
                  </a:cubicBezTo>
                  <a:cubicBezTo>
                    <a:pt x="519" y="1050"/>
                    <a:pt x="520" y="1050"/>
                    <a:pt x="520" y="1050"/>
                  </a:cubicBezTo>
                  <a:cubicBezTo>
                    <a:pt x="523" y="1050"/>
                    <a:pt x="525" y="1050"/>
                    <a:pt x="527" y="1050"/>
                  </a:cubicBezTo>
                  <a:cubicBezTo>
                    <a:pt x="529" y="1050"/>
                    <a:pt x="532" y="1050"/>
                    <a:pt x="534" y="1050"/>
                  </a:cubicBezTo>
                  <a:cubicBezTo>
                    <a:pt x="534" y="1050"/>
                    <a:pt x="535" y="1050"/>
                    <a:pt x="535" y="1050"/>
                  </a:cubicBezTo>
                  <a:cubicBezTo>
                    <a:pt x="536" y="1050"/>
                    <a:pt x="536" y="1050"/>
                    <a:pt x="537" y="1050"/>
                  </a:cubicBezTo>
                  <a:cubicBezTo>
                    <a:pt x="537" y="1050"/>
                    <a:pt x="539" y="1050"/>
                    <a:pt x="540" y="1050"/>
                  </a:cubicBezTo>
                  <a:cubicBezTo>
                    <a:pt x="541" y="1050"/>
                    <a:pt x="543" y="1050"/>
                    <a:pt x="542" y="1050"/>
                  </a:cubicBezTo>
                  <a:cubicBezTo>
                    <a:pt x="542" y="1050"/>
                    <a:pt x="543" y="1050"/>
                    <a:pt x="543" y="1050"/>
                  </a:cubicBezTo>
                  <a:cubicBezTo>
                    <a:pt x="543" y="1050"/>
                    <a:pt x="540" y="1050"/>
                    <a:pt x="539" y="1050"/>
                  </a:cubicBezTo>
                  <a:cubicBezTo>
                    <a:pt x="539" y="1050"/>
                    <a:pt x="538" y="1050"/>
                    <a:pt x="537" y="1050"/>
                  </a:cubicBezTo>
                  <a:cubicBezTo>
                    <a:pt x="537" y="1050"/>
                    <a:pt x="537" y="1050"/>
                    <a:pt x="537" y="1050"/>
                  </a:cubicBezTo>
                  <a:cubicBezTo>
                    <a:pt x="537" y="1050"/>
                    <a:pt x="537" y="1050"/>
                    <a:pt x="537" y="1050"/>
                  </a:cubicBezTo>
                  <a:cubicBezTo>
                    <a:pt x="536" y="1049"/>
                    <a:pt x="536" y="1049"/>
                    <a:pt x="535" y="1049"/>
                  </a:cubicBezTo>
                  <a:cubicBezTo>
                    <a:pt x="535" y="1049"/>
                    <a:pt x="535" y="1049"/>
                    <a:pt x="535" y="1049"/>
                  </a:cubicBezTo>
                  <a:cubicBezTo>
                    <a:pt x="535" y="1049"/>
                    <a:pt x="536" y="1049"/>
                    <a:pt x="536" y="1049"/>
                  </a:cubicBezTo>
                  <a:cubicBezTo>
                    <a:pt x="537" y="1049"/>
                    <a:pt x="538" y="1049"/>
                    <a:pt x="538" y="1049"/>
                  </a:cubicBezTo>
                  <a:cubicBezTo>
                    <a:pt x="537" y="1049"/>
                    <a:pt x="534" y="1049"/>
                    <a:pt x="535" y="1049"/>
                  </a:cubicBezTo>
                  <a:cubicBezTo>
                    <a:pt x="534" y="1049"/>
                    <a:pt x="533" y="1049"/>
                    <a:pt x="533" y="1049"/>
                  </a:cubicBezTo>
                  <a:cubicBezTo>
                    <a:pt x="533" y="1049"/>
                    <a:pt x="533" y="1049"/>
                    <a:pt x="533" y="1049"/>
                  </a:cubicBezTo>
                  <a:cubicBezTo>
                    <a:pt x="533" y="1049"/>
                    <a:pt x="532" y="1049"/>
                    <a:pt x="531" y="1049"/>
                  </a:cubicBezTo>
                  <a:cubicBezTo>
                    <a:pt x="531" y="1049"/>
                    <a:pt x="531" y="1049"/>
                    <a:pt x="531" y="1049"/>
                  </a:cubicBezTo>
                  <a:cubicBezTo>
                    <a:pt x="528" y="1049"/>
                    <a:pt x="526" y="1049"/>
                    <a:pt x="524" y="1049"/>
                  </a:cubicBezTo>
                  <a:cubicBezTo>
                    <a:pt x="522" y="1049"/>
                    <a:pt x="522" y="1049"/>
                    <a:pt x="519" y="1049"/>
                  </a:cubicBezTo>
                  <a:cubicBezTo>
                    <a:pt x="515" y="1049"/>
                    <a:pt x="509" y="1049"/>
                    <a:pt x="508" y="1050"/>
                  </a:cubicBezTo>
                  <a:close/>
                  <a:moveTo>
                    <a:pt x="513" y="1046"/>
                  </a:moveTo>
                  <a:cubicBezTo>
                    <a:pt x="514" y="1046"/>
                    <a:pt x="514" y="1046"/>
                    <a:pt x="515" y="1046"/>
                  </a:cubicBezTo>
                  <a:cubicBezTo>
                    <a:pt x="515" y="1046"/>
                    <a:pt x="515" y="1046"/>
                    <a:pt x="515" y="1046"/>
                  </a:cubicBezTo>
                  <a:cubicBezTo>
                    <a:pt x="514" y="1046"/>
                    <a:pt x="514" y="1046"/>
                    <a:pt x="513" y="1046"/>
                  </a:cubicBezTo>
                  <a:cubicBezTo>
                    <a:pt x="513" y="1046"/>
                    <a:pt x="513" y="1046"/>
                    <a:pt x="513" y="1046"/>
                  </a:cubicBezTo>
                  <a:close/>
                  <a:moveTo>
                    <a:pt x="526" y="1046"/>
                  </a:moveTo>
                  <a:cubicBezTo>
                    <a:pt x="525" y="1046"/>
                    <a:pt x="521" y="1046"/>
                    <a:pt x="523" y="1046"/>
                  </a:cubicBezTo>
                  <a:cubicBezTo>
                    <a:pt x="525" y="1046"/>
                    <a:pt x="524" y="1046"/>
                    <a:pt x="526" y="1046"/>
                  </a:cubicBezTo>
                  <a:close/>
                  <a:moveTo>
                    <a:pt x="1133" y="900"/>
                  </a:moveTo>
                  <a:cubicBezTo>
                    <a:pt x="1133" y="901"/>
                    <a:pt x="1134" y="900"/>
                    <a:pt x="1134" y="900"/>
                  </a:cubicBezTo>
                  <a:cubicBezTo>
                    <a:pt x="1134" y="900"/>
                    <a:pt x="1133" y="900"/>
                    <a:pt x="1133" y="900"/>
                  </a:cubicBezTo>
                  <a:cubicBezTo>
                    <a:pt x="1133" y="900"/>
                    <a:pt x="1133" y="900"/>
                    <a:pt x="1133" y="900"/>
                  </a:cubicBezTo>
                  <a:cubicBezTo>
                    <a:pt x="1133" y="900"/>
                    <a:pt x="1133" y="900"/>
                    <a:pt x="1133" y="899"/>
                  </a:cubicBezTo>
                  <a:cubicBezTo>
                    <a:pt x="1133" y="900"/>
                    <a:pt x="1132" y="899"/>
                    <a:pt x="1132" y="900"/>
                  </a:cubicBezTo>
                  <a:cubicBezTo>
                    <a:pt x="1132" y="900"/>
                    <a:pt x="1133" y="900"/>
                    <a:pt x="1133" y="901"/>
                  </a:cubicBezTo>
                  <a:cubicBezTo>
                    <a:pt x="1133" y="900"/>
                    <a:pt x="1133" y="900"/>
                    <a:pt x="1133" y="900"/>
                  </a:cubicBezTo>
                  <a:close/>
                  <a:moveTo>
                    <a:pt x="1133" y="902"/>
                  </a:moveTo>
                  <a:cubicBezTo>
                    <a:pt x="1133" y="901"/>
                    <a:pt x="1132" y="901"/>
                    <a:pt x="1132" y="901"/>
                  </a:cubicBezTo>
                  <a:cubicBezTo>
                    <a:pt x="1132" y="902"/>
                    <a:pt x="1133" y="903"/>
                    <a:pt x="1133" y="902"/>
                  </a:cubicBezTo>
                  <a:close/>
                  <a:moveTo>
                    <a:pt x="1130" y="904"/>
                  </a:moveTo>
                  <a:cubicBezTo>
                    <a:pt x="1130" y="904"/>
                    <a:pt x="1130" y="904"/>
                    <a:pt x="1130" y="904"/>
                  </a:cubicBezTo>
                  <a:cubicBezTo>
                    <a:pt x="1132" y="904"/>
                    <a:pt x="1134" y="904"/>
                    <a:pt x="1135" y="904"/>
                  </a:cubicBezTo>
                  <a:cubicBezTo>
                    <a:pt x="1132" y="904"/>
                    <a:pt x="1131" y="904"/>
                    <a:pt x="1130" y="904"/>
                  </a:cubicBezTo>
                  <a:cubicBezTo>
                    <a:pt x="1130" y="904"/>
                    <a:pt x="1130" y="904"/>
                    <a:pt x="1130" y="904"/>
                  </a:cubicBezTo>
                  <a:close/>
                  <a:moveTo>
                    <a:pt x="518" y="1046"/>
                  </a:moveTo>
                  <a:cubicBezTo>
                    <a:pt x="520" y="1046"/>
                    <a:pt x="519" y="1046"/>
                    <a:pt x="521" y="1046"/>
                  </a:cubicBezTo>
                  <a:cubicBezTo>
                    <a:pt x="521" y="1046"/>
                    <a:pt x="516" y="1046"/>
                    <a:pt x="518" y="1046"/>
                  </a:cubicBezTo>
                  <a:close/>
                  <a:moveTo>
                    <a:pt x="525" y="1044"/>
                  </a:moveTo>
                  <a:cubicBezTo>
                    <a:pt x="526" y="1043"/>
                    <a:pt x="527" y="1043"/>
                    <a:pt x="527" y="1043"/>
                  </a:cubicBezTo>
                  <a:cubicBezTo>
                    <a:pt x="525" y="1043"/>
                    <a:pt x="524" y="1044"/>
                    <a:pt x="525" y="1044"/>
                  </a:cubicBezTo>
                  <a:close/>
                  <a:moveTo>
                    <a:pt x="1133" y="883"/>
                  </a:moveTo>
                  <a:cubicBezTo>
                    <a:pt x="1133" y="883"/>
                    <a:pt x="1133" y="883"/>
                    <a:pt x="1133" y="883"/>
                  </a:cubicBezTo>
                  <a:cubicBezTo>
                    <a:pt x="1133" y="883"/>
                    <a:pt x="1132" y="883"/>
                    <a:pt x="1132" y="883"/>
                  </a:cubicBezTo>
                  <a:cubicBezTo>
                    <a:pt x="1132" y="883"/>
                    <a:pt x="1133" y="884"/>
                    <a:pt x="1133" y="884"/>
                  </a:cubicBezTo>
                  <a:cubicBezTo>
                    <a:pt x="1133" y="884"/>
                    <a:pt x="1133" y="884"/>
                    <a:pt x="1133" y="883"/>
                  </a:cubicBezTo>
                  <a:close/>
                  <a:moveTo>
                    <a:pt x="1134" y="882"/>
                  </a:moveTo>
                  <a:cubicBezTo>
                    <a:pt x="1133" y="881"/>
                    <a:pt x="1133" y="881"/>
                    <a:pt x="1133" y="881"/>
                  </a:cubicBezTo>
                  <a:cubicBezTo>
                    <a:pt x="1132" y="881"/>
                    <a:pt x="1133" y="882"/>
                    <a:pt x="1134" y="882"/>
                  </a:cubicBezTo>
                  <a:close/>
                  <a:moveTo>
                    <a:pt x="522" y="1043"/>
                  </a:moveTo>
                  <a:cubicBezTo>
                    <a:pt x="521" y="1043"/>
                    <a:pt x="521" y="1043"/>
                    <a:pt x="519" y="1044"/>
                  </a:cubicBezTo>
                  <a:cubicBezTo>
                    <a:pt x="525" y="1044"/>
                    <a:pt x="527" y="1043"/>
                    <a:pt x="522" y="1043"/>
                  </a:cubicBezTo>
                  <a:close/>
                  <a:moveTo>
                    <a:pt x="1150" y="895"/>
                  </a:moveTo>
                  <a:cubicBezTo>
                    <a:pt x="1148" y="894"/>
                    <a:pt x="1148" y="895"/>
                    <a:pt x="1148" y="897"/>
                  </a:cubicBezTo>
                  <a:cubicBezTo>
                    <a:pt x="1149" y="897"/>
                    <a:pt x="1151" y="896"/>
                    <a:pt x="1150" y="895"/>
                  </a:cubicBezTo>
                  <a:close/>
                  <a:moveTo>
                    <a:pt x="668" y="1035"/>
                  </a:moveTo>
                  <a:cubicBezTo>
                    <a:pt x="668" y="1035"/>
                    <a:pt x="668" y="1036"/>
                    <a:pt x="670" y="1036"/>
                  </a:cubicBezTo>
                  <a:cubicBezTo>
                    <a:pt x="671" y="1036"/>
                    <a:pt x="670" y="1035"/>
                    <a:pt x="671" y="1035"/>
                  </a:cubicBezTo>
                  <a:cubicBezTo>
                    <a:pt x="670" y="1035"/>
                    <a:pt x="669" y="1035"/>
                    <a:pt x="668" y="1035"/>
                  </a:cubicBezTo>
                  <a:close/>
                  <a:moveTo>
                    <a:pt x="671" y="1042"/>
                  </a:moveTo>
                  <a:cubicBezTo>
                    <a:pt x="669" y="1042"/>
                    <a:pt x="666" y="1042"/>
                    <a:pt x="667" y="1042"/>
                  </a:cubicBezTo>
                  <a:cubicBezTo>
                    <a:pt x="669" y="1042"/>
                    <a:pt x="671" y="1042"/>
                    <a:pt x="671" y="1042"/>
                  </a:cubicBezTo>
                  <a:close/>
                  <a:moveTo>
                    <a:pt x="681" y="1040"/>
                  </a:moveTo>
                  <a:cubicBezTo>
                    <a:pt x="680" y="1040"/>
                    <a:pt x="679" y="1041"/>
                    <a:pt x="679" y="1041"/>
                  </a:cubicBezTo>
                  <a:cubicBezTo>
                    <a:pt x="682" y="1041"/>
                    <a:pt x="682" y="1040"/>
                    <a:pt x="681" y="1040"/>
                  </a:cubicBezTo>
                  <a:close/>
                  <a:moveTo>
                    <a:pt x="666" y="1036"/>
                  </a:moveTo>
                  <a:cubicBezTo>
                    <a:pt x="664" y="1035"/>
                    <a:pt x="662" y="1035"/>
                    <a:pt x="663" y="1036"/>
                  </a:cubicBezTo>
                  <a:cubicBezTo>
                    <a:pt x="665" y="1036"/>
                    <a:pt x="665" y="1036"/>
                    <a:pt x="666" y="1036"/>
                  </a:cubicBezTo>
                  <a:close/>
                  <a:moveTo>
                    <a:pt x="1101" y="866"/>
                  </a:moveTo>
                  <a:cubicBezTo>
                    <a:pt x="1102" y="867"/>
                    <a:pt x="1102" y="867"/>
                    <a:pt x="1102" y="866"/>
                  </a:cubicBezTo>
                  <a:cubicBezTo>
                    <a:pt x="1102" y="866"/>
                    <a:pt x="1102" y="866"/>
                    <a:pt x="1101" y="866"/>
                  </a:cubicBezTo>
                  <a:close/>
                  <a:moveTo>
                    <a:pt x="636" y="1039"/>
                  </a:moveTo>
                  <a:cubicBezTo>
                    <a:pt x="634" y="1039"/>
                    <a:pt x="633" y="1039"/>
                    <a:pt x="632" y="1039"/>
                  </a:cubicBezTo>
                  <a:cubicBezTo>
                    <a:pt x="633" y="1039"/>
                    <a:pt x="632" y="1039"/>
                    <a:pt x="631" y="1039"/>
                  </a:cubicBezTo>
                  <a:cubicBezTo>
                    <a:pt x="633" y="1039"/>
                    <a:pt x="634" y="1039"/>
                    <a:pt x="636" y="1039"/>
                  </a:cubicBezTo>
                  <a:close/>
                  <a:moveTo>
                    <a:pt x="606" y="1043"/>
                  </a:moveTo>
                  <a:cubicBezTo>
                    <a:pt x="607" y="1043"/>
                    <a:pt x="609" y="1043"/>
                    <a:pt x="608" y="1043"/>
                  </a:cubicBezTo>
                  <a:cubicBezTo>
                    <a:pt x="608" y="1043"/>
                    <a:pt x="607" y="1043"/>
                    <a:pt x="607" y="1043"/>
                  </a:cubicBezTo>
                  <a:cubicBezTo>
                    <a:pt x="607" y="1043"/>
                    <a:pt x="606" y="1043"/>
                    <a:pt x="606" y="1043"/>
                  </a:cubicBezTo>
                  <a:close/>
                  <a:moveTo>
                    <a:pt x="609" y="1044"/>
                  </a:moveTo>
                  <a:cubicBezTo>
                    <a:pt x="610" y="1044"/>
                    <a:pt x="611" y="1043"/>
                    <a:pt x="610" y="1043"/>
                  </a:cubicBezTo>
                  <a:cubicBezTo>
                    <a:pt x="609" y="1043"/>
                    <a:pt x="608" y="1044"/>
                    <a:pt x="609" y="1044"/>
                  </a:cubicBezTo>
                  <a:close/>
                  <a:moveTo>
                    <a:pt x="606" y="1045"/>
                  </a:moveTo>
                  <a:cubicBezTo>
                    <a:pt x="606" y="1046"/>
                    <a:pt x="606" y="1046"/>
                    <a:pt x="605" y="1046"/>
                  </a:cubicBezTo>
                  <a:cubicBezTo>
                    <a:pt x="605" y="1045"/>
                    <a:pt x="605" y="1045"/>
                    <a:pt x="605" y="1045"/>
                  </a:cubicBezTo>
                  <a:cubicBezTo>
                    <a:pt x="605" y="1045"/>
                    <a:pt x="604" y="1045"/>
                    <a:pt x="603" y="1045"/>
                  </a:cubicBezTo>
                  <a:cubicBezTo>
                    <a:pt x="603" y="1045"/>
                    <a:pt x="603" y="1046"/>
                    <a:pt x="603" y="1046"/>
                  </a:cubicBezTo>
                  <a:cubicBezTo>
                    <a:pt x="604" y="1046"/>
                    <a:pt x="604" y="1046"/>
                    <a:pt x="605" y="1046"/>
                  </a:cubicBezTo>
                  <a:cubicBezTo>
                    <a:pt x="605" y="1046"/>
                    <a:pt x="605" y="1046"/>
                    <a:pt x="605" y="1046"/>
                  </a:cubicBezTo>
                  <a:cubicBezTo>
                    <a:pt x="607" y="1046"/>
                    <a:pt x="608" y="1045"/>
                    <a:pt x="606" y="1045"/>
                  </a:cubicBezTo>
                  <a:close/>
                  <a:moveTo>
                    <a:pt x="607" y="1052"/>
                  </a:moveTo>
                  <a:cubicBezTo>
                    <a:pt x="608" y="1052"/>
                    <a:pt x="608" y="1052"/>
                    <a:pt x="609" y="1052"/>
                  </a:cubicBezTo>
                  <a:cubicBezTo>
                    <a:pt x="609" y="1052"/>
                    <a:pt x="609" y="1052"/>
                    <a:pt x="609" y="1052"/>
                  </a:cubicBezTo>
                  <a:cubicBezTo>
                    <a:pt x="607" y="1052"/>
                    <a:pt x="607" y="1052"/>
                    <a:pt x="607" y="1052"/>
                  </a:cubicBezTo>
                  <a:cubicBezTo>
                    <a:pt x="607" y="1052"/>
                    <a:pt x="607" y="1052"/>
                    <a:pt x="607" y="1052"/>
                  </a:cubicBezTo>
                  <a:close/>
                  <a:moveTo>
                    <a:pt x="1103" y="864"/>
                  </a:moveTo>
                  <a:cubicBezTo>
                    <a:pt x="1103" y="864"/>
                    <a:pt x="1103" y="864"/>
                    <a:pt x="1103" y="864"/>
                  </a:cubicBezTo>
                  <a:cubicBezTo>
                    <a:pt x="1103" y="864"/>
                    <a:pt x="1103" y="863"/>
                    <a:pt x="1103" y="863"/>
                  </a:cubicBezTo>
                  <a:cubicBezTo>
                    <a:pt x="1102" y="863"/>
                    <a:pt x="1102" y="864"/>
                    <a:pt x="1102" y="864"/>
                  </a:cubicBezTo>
                  <a:cubicBezTo>
                    <a:pt x="1102" y="864"/>
                    <a:pt x="1102" y="864"/>
                    <a:pt x="1103" y="864"/>
                  </a:cubicBezTo>
                  <a:close/>
                  <a:moveTo>
                    <a:pt x="1103" y="862"/>
                  </a:moveTo>
                  <a:cubicBezTo>
                    <a:pt x="1103" y="862"/>
                    <a:pt x="1103" y="862"/>
                    <a:pt x="1103" y="861"/>
                  </a:cubicBezTo>
                  <a:cubicBezTo>
                    <a:pt x="1102" y="861"/>
                    <a:pt x="1103" y="863"/>
                    <a:pt x="1103" y="862"/>
                  </a:cubicBezTo>
                  <a:close/>
                  <a:moveTo>
                    <a:pt x="651" y="1041"/>
                  </a:moveTo>
                  <a:cubicBezTo>
                    <a:pt x="652" y="1040"/>
                    <a:pt x="651" y="1040"/>
                    <a:pt x="651" y="1040"/>
                  </a:cubicBezTo>
                  <a:cubicBezTo>
                    <a:pt x="649" y="1040"/>
                    <a:pt x="648" y="1040"/>
                    <a:pt x="648" y="1040"/>
                  </a:cubicBezTo>
                  <a:cubicBezTo>
                    <a:pt x="648" y="1040"/>
                    <a:pt x="648" y="1040"/>
                    <a:pt x="649" y="1040"/>
                  </a:cubicBezTo>
                  <a:cubicBezTo>
                    <a:pt x="649" y="1040"/>
                    <a:pt x="649" y="1040"/>
                    <a:pt x="649" y="1041"/>
                  </a:cubicBezTo>
                  <a:cubicBezTo>
                    <a:pt x="649" y="1041"/>
                    <a:pt x="649" y="1041"/>
                    <a:pt x="649" y="1041"/>
                  </a:cubicBezTo>
                  <a:cubicBezTo>
                    <a:pt x="649" y="1041"/>
                    <a:pt x="650" y="1041"/>
                    <a:pt x="651" y="1041"/>
                  </a:cubicBezTo>
                  <a:close/>
                  <a:moveTo>
                    <a:pt x="669" y="1040"/>
                  </a:moveTo>
                  <a:cubicBezTo>
                    <a:pt x="670" y="1039"/>
                    <a:pt x="669" y="1039"/>
                    <a:pt x="668" y="1039"/>
                  </a:cubicBezTo>
                  <a:cubicBezTo>
                    <a:pt x="667" y="1039"/>
                    <a:pt x="667" y="1039"/>
                    <a:pt x="666" y="1039"/>
                  </a:cubicBezTo>
                  <a:cubicBezTo>
                    <a:pt x="666" y="1039"/>
                    <a:pt x="667" y="1040"/>
                    <a:pt x="669" y="1040"/>
                  </a:cubicBezTo>
                  <a:close/>
                  <a:moveTo>
                    <a:pt x="1099" y="868"/>
                  </a:moveTo>
                  <a:cubicBezTo>
                    <a:pt x="1099" y="868"/>
                    <a:pt x="1098" y="867"/>
                    <a:pt x="1098" y="867"/>
                  </a:cubicBezTo>
                  <a:cubicBezTo>
                    <a:pt x="1098" y="867"/>
                    <a:pt x="1098" y="867"/>
                    <a:pt x="1098" y="867"/>
                  </a:cubicBezTo>
                  <a:cubicBezTo>
                    <a:pt x="1098" y="868"/>
                    <a:pt x="1098" y="868"/>
                    <a:pt x="1098" y="868"/>
                  </a:cubicBezTo>
                  <a:cubicBezTo>
                    <a:pt x="1097" y="868"/>
                    <a:pt x="1097" y="868"/>
                    <a:pt x="1097" y="868"/>
                  </a:cubicBezTo>
                  <a:cubicBezTo>
                    <a:pt x="1097" y="868"/>
                    <a:pt x="1097" y="869"/>
                    <a:pt x="1097" y="869"/>
                  </a:cubicBezTo>
                  <a:cubicBezTo>
                    <a:pt x="1096" y="870"/>
                    <a:pt x="1097" y="871"/>
                    <a:pt x="1098" y="871"/>
                  </a:cubicBezTo>
                  <a:cubicBezTo>
                    <a:pt x="1098" y="871"/>
                    <a:pt x="1098" y="871"/>
                    <a:pt x="1098" y="871"/>
                  </a:cubicBezTo>
                  <a:cubicBezTo>
                    <a:pt x="1098" y="871"/>
                    <a:pt x="1098" y="871"/>
                    <a:pt x="1099" y="871"/>
                  </a:cubicBezTo>
                  <a:cubicBezTo>
                    <a:pt x="1099" y="871"/>
                    <a:pt x="1099" y="871"/>
                    <a:pt x="1099" y="871"/>
                  </a:cubicBezTo>
                  <a:cubicBezTo>
                    <a:pt x="1099" y="870"/>
                    <a:pt x="1099" y="870"/>
                    <a:pt x="1099" y="869"/>
                  </a:cubicBezTo>
                  <a:cubicBezTo>
                    <a:pt x="1100" y="870"/>
                    <a:pt x="1100" y="870"/>
                    <a:pt x="1100" y="871"/>
                  </a:cubicBezTo>
                  <a:cubicBezTo>
                    <a:pt x="1102" y="873"/>
                    <a:pt x="1104" y="876"/>
                    <a:pt x="1102" y="872"/>
                  </a:cubicBezTo>
                  <a:cubicBezTo>
                    <a:pt x="1102" y="872"/>
                    <a:pt x="1102" y="872"/>
                    <a:pt x="1102" y="872"/>
                  </a:cubicBezTo>
                  <a:cubicBezTo>
                    <a:pt x="1102" y="872"/>
                    <a:pt x="1102" y="872"/>
                    <a:pt x="1102" y="872"/>
                  </a:cubicBezTo>
                  <a:cubicBezTo>
                    <a:pt x="1102" y="872"/>
                    <a:pt x="1102" y="872"/>
                    <a:pt x="1102" y="872"/>
                  </a:cubicBezTo>
                  <a:cubicBezTo>
                    <a:pt x="1102" y="871"/>
                    <a:pt x="1101" y="870"/>
                    <a:pt x="1101" y="870"/>
                  </a:cubicBezTo>
                  <a:cubicBezTo>
                    <a:pt x="1099" y="867"/>
                    <a:pt x="1098" y="866"/>
                    <a:pt x="1099" y="868"/>
                  </a:cubicBezTo>
                  <a:close/>
                  <a:moveTo>
                    <a:pt x="665" y="1039"/>
                  </a:moveTo>
                  <a:cubicBezTo>
                    <a:pt x="665" y="1039"/>
                    <a:pt x="666" y="1039"/>
                    <a:pt x="666" y="1039"/>
                  </a:cubicBezTo>
                  <a:cubicBezTo>
                    <a:pt x="665" y="1039"/>
                    <a:pt x="665" y="1039"/>
                    <a:pt x="665" y="1039"/>
                  </a:cubicBezTo>
                  <a:cubicBezTo>
                    <a:pt x="664" y="1039"/>
                    <a:pt x="663" y="1039"/>
                    <a:pt x="665" y="1039"/>
                  </a:cubicBezTo>
                  <a:close/>
                  <a:moveTo>
                    <a:pt x="647" y="1041"/>
                  </a:moveTo>
                  <a:cubicBezTo>
                    <a:pt x="647" y="1041"/>
                    <a:pt x="647" y="1040"/>
                    <a:pt x="647" y="1040"/>
                  </a:cubicBezTo>
                  <a:cubicBezTo>
                    <a:pt x="647" y="1040"/>
                    <a:pt x="647" y="1040"/>
                    <a:pt x="647" y="1040"/>
                  </a:cubicBezTo>
                  <a:cubicBezTo>
                    <a:pt x="646" y="1040"/>
                    <a:pt x="646" y="1040"/>
                    <a:pt x="646" y="1040"/>
                  </a:cubicBezTo>
                  <a:cubicBezTo>
                    <a:pt x="644" y="1040"/>
                    <a:pt x="644" y="1041"/>
                    <a:pt x="646" y="1041"/>
                  </a:cubicBezTo>
                  <a:cubicBezTo>
                    <a:pt x="646" y="1041"/>
                    <a:pt x="645" y="1041"/>
                    <a:pt x="645" y="1041"/>
                  </a:cubicBezTo>
                  <a:cubicBezTo>
                    <a:pt x="645" y="1041"/>
                    <a:pt x="644" y="1041"/>
                    <a:pt x="644" y="1041"/>
                  </a:cubicBezTo>
                  <a:cubicBezTo>
                    <a:pt x="645" y="1041"/>
                    <a:pt x="647" y="1041"/>
                    <a:pt x="646" y="1041"/>
                  </a:cubicBezTo>
                  <a:cubicBezTo>
                    <a:pt x="646" y="1041"/>
                    <a:pt x="646" y="1041"/>
                    <a:pt x="646" y="1041"/>
                  </a:cubicBezTo>
                  <a:cubicBezTo>
                    <a:pt x="646" y="1041"/>
                    <a:pt x="647" y="1041"/>
                    <a:pt x="647" y="1041"/>
                  </a:cubicBezTo>
                  <a:cubicBezTo>
                    <a:pt x="647" y="1041"/>
                    <a:pt x="647" y="1041"/>
                    <a:pt x="647" y="1041"/>
                  </a:cubicBezTo>
                  <a:close/>
                  <a:moveTo>
                    <a:pt x="658" y="1043"/>
                  </a:moveTo>
                  <a:cubicBezTo>
                    <a:pt x="657" y="1043"/>
                    <a:pt x="657" y="1043"/>
                    <a:pt x="656" y="1043"/>
                  </a:cubicBezTo>
                  <a:cubicBezTo>
                    <a:pt x="656" y="1043"/>
                    <a:pt x="656" y="1043"/>
                    <a:pt x="656" y="1043"/>
                  </a:cubicBezTo>
                  <a:cubicBezTo>
                    <a:pt x="657" y="1043"/>
                    <a:pt x="657" y="1043"/>
                    <a:pt x="658" y="1043"/>
                  </a:cubicBezTo>
                  <a:cubicBezTo>
                    <a:pt x="658" y="1043"/>
                    <a:pt x="658" y="1043"/>
                    <a:pt x="658" y="1043"/>
                  </a:cubicBezTo>
                  <a:close/>
                  <a:moveTo>
                    <a:pt x="1100" y="850"/>
                  </a:moveTo>
                  <a:cubicBezTo>
                    <a:pt x="1100" y="850"/>
                    <a:pt x="1100" y="850"/>
                    <a:pt x="1100" y="850"/>
                  </a:cubicBezTo>
                  <a:cubicBezTo>
                    <a:pt x="1100" y="850"/>
                    <a:pt x="1100" y="849"/>
                    <a:pt x="1101" y="849"/>
                  </a:cubicBezTo>
                  <a:cubicBezTo>
                    <a:pt x="1100" y="849"/>
                    <a:pt x="1100" y="849"/>
                    <a:pt x="1100" y="849"/>
                  </a:cubicBezTo>
                  <a:cubicBezTo>
                    <a:pt x="1100" y="849"/>
                    <a:pt x="1100" y="849"/>
                    <a:pt x="1100" y="850"/>
                  </a:cubicBezTo>
                  <a:close/>
                  <a:moveTo>
                    <a:pt x="1100" y="856"/>
                  </a:moveTo>
                  <a:cubicBezTo>
                    <a:pt x="1100" y="857"/>
                    <a:pt x="1100" y="857"/>
                    <a:pt x="1100" y="857"/>
                  </a:cubicBezTo>
                  <a:cubicBezTo>
                    <a:pt x="1100" y="857"/>
                    <a:pt x="1101" y="857"/>
                    <a:pt x="1101" y="857"/>
                  </a:cubicBezTo>
                  <a:cubicBezTo>
                    <a:pt x="1101" y="857"/>
                    <a:pt x="1101" y="856"/>
                    <a:pt x="1101" y="856"/>
                  </a:cubicBezTo>
                  <a:cubicBezTo>
                    <a:pt x="1101" y="856"/>
                    <a:pt x="1100" y="856"/>
                    <a:pt x="1100" y="856"/>
                  </a:cubicBezTo>
                  <a:close/>
                  <a:moveTo>
                    <a:pt x="599" y="1043"/>
                  </a:moveTo>
                  <a:cubicBezTo>
                    <a:pt x="599" y="1043"/>
                    <a:pt x="600" y="1043"/>
                    <a:pt x="600" y="1043"/>
                  </a:cubicBezTo>
                  <a:cubicBezTo>
                    <a:pt x="600" y="1043"/>
                    <a:pt x="599" y="1043"/>
                    <a:pt x="599" y="1043"/>
                  </a:cubicBezTo>
                  <a:cubicBezTo>
                    <a:pt x="598" y="1043"/>
                    <a:pt x="598" y="1043"/>
                    <a:pt x="598" y="1043"/>
                  </a:cubicBezTo>
                  <a:cubicBezTo>
                    <a:pt x="598" y="1043"/>
                    <a:pt x="598" y="1043"/>
                    <a:pt x="599" y="1043"/>
                  </a:cubicBezTo>
                  <a:close/>
                  <a:moveTo>
                    <a:pt x="1104" y="866"/>
                  </a:moveTo>
                  <a:cubicBezTo>
                    <a:pt x="1104" y="866"/>
                    <a:pt x="1104" y="867"/>
                    <a:pt x="1104" y="867"/>
                  </a:cubicBezTo>
                  <a:cubicBezTo>
                    <a:pt x="1104" y="867"/>
                    <a:pt x="1104" y="866"/>
                    <a:pt x="1104" y="866"/>
                  </a:cubicBezTo>
                  <a:cubicBezTo>
                    <a:pt x="1104" y="866"/>
                    <a:pt x="1104" y="866"/>
                    <a:pt x="1104" y="866"/>
                  </a:cubicBezTo>
                  <a:cubicBezTo>
                    <a:pt x="1104" y="866"/>
                    <a:pt x="1104" y="866"/>
                    <a:pt x="1104" y="866"/>
                  </a:cubicBezTo>
                  <a:cubicBezTo>
                    <a:pt x="1104" y="866"/>
                    <a:pt x="1104" y="865"/>
                    <a:pt x="1103" y="865"/>
                  </a:cubicBezTo>
                  <a:cubicBezTo>
                    <a:pt x="1103" y="865"/>
                    <a:pt x="1103" y="866"/>
                    <a:pt x="1103" y="866"/>
                  </a:cubicBezTo>
                  <a:cubicBezTo>
                    <a:pt x="1103" y="866"/>
                    <a:pt x="1103" y="866"/>
                    <a:pt x="1103" y="866"/>
                  </a:cubicBezTo>
                  <a:cubicBezTo>
                    <a:pt x="1103" y="866"/>
                    <a:pt x="1103" y="866"/>
                    <a:pt x="1104" y="866"/>
                  </a:cubicBezTo>
                  <a:close/>
                  <a:moveTo>
                    <a:pt x="1104" y="875"/>
                  </a:moveTo>
                  <a:cubicBezTo>
                    <a:pt x="1103" y="874"/>
                    <a:pt x="1103" y="875"/>
                    <a:pt x="1103" y="875"/>
                  </a:cubicBezTo>
                  <a:cubicBezTo>
                    <a:pt x="1103" y="875"/>
                    <a:pt x="1103" y="875"/>
                    <a:pt x="1103" y="875"/>
                  </a:cubicBezTo>
                  <a:cubicBezTo>
                    <a:pt x="1103" y="875"/>
                    <a:pt x="1103" y="875"/>
                    <a:pt x="1103" y="875"/>
                  </a:cubicBezTo>
                  <a:cubicBezTo>
                    <a:pt x="1103" y="875"/>
                    <a:pt x="1103" y="875"/>
                    <a:pt x="1103" y="875"/>
                  </a:cubicBezTo>
                  <a:cubicBezTo>
                    <a:pt x="1103" y="875"/>
                    <a:pt x="1104" y="875"/>
                    <a:pt x="1104" y="875"/>
                  </a:cubicBezTo>
                  <a:close/>
                  <a:moveTo>
                    <a:pt x="648" y="1039"/>
                  </a:moveTo>
                  <a:cubicBezTo>
                    <a:pt x="648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8" y="1039"/>
                  </a:cubicBezTo>
                  <a:close/>
                  <a:moveTo>
                    <a:pt x="592" y="1053"/>
                  </a:moveTo>
                  <a:cubicBezTo>
                    <a:pt x="593" y="1053"/>
                    <a:pt x="593" y="1053"/>
                    <a:pt x="594" y="1053"/>
                  </a:cubicBezTo>
                  <a:cubicBezTo>
                    <a:pt x="595" y="1053"/>
                    <a:pt x="590" y="1053"/>
                    <a:pt x="592" y="1053"/>
                  </a:cubicBezTo>
                  <a:close/>
                  <a:moveTo>
                    <a:pt x="595" y="1047"/>
                  </a:moveTo>
                  <a:cubicBezTo>
                    <a:pt x="598" y="1047"/>
                    <a:pt x="597" y="1046"/>
                    <a:pt x="601" y="1046"/>
                  </a:cubicBezTo>
                  <a:cubicBezTo>
                    <a:pt x="597" y="1046"/>
                    <a:pt x="591" y="1047"/>
                    <a:pt x="595" y="1047"/>
                  </a:cubicBezTo>
                  <a:close/>
                  <a:moveTo>
                    <a:pt x="595" y="1044"/>
                  </a:moveTo>
                  <a:cubicBezTo>
                    <a:pt x="594" y="1044"/>
                    <a:pt x="594" y="1044"/>
                    <a:pt x="593" y="1044"/>
                  </a:cubicBezTo>
                  <a:cubicBezTo>
                    <a:pt x="594" y="1045"/>
                    <a:pt x="598" y="1045"/>
                    <a:pt x="600" y="1044"/>
                  </a:cubicBezTo>
                  <a:cubicBezTo>
                    <a:pt x="600" y="1044"/>
                    <a:pt x="597" y="1044"/>
                    <a:pt x="595" y="1044"/>
                  </a:cubicBezTo>
                  <a:close/>
                  <a:moveTo>
                    <a:pt x="1105" y="869"/>
                  </a:moveTo>
                  <a:cubicBezTo>
                    <a:pt x="1105" y="870"/>
                    <a:pt x="1106" y="869"/>
                    <a:pt x="1106" y="868"/>
                  </a:cubicBezTo>
                  <a:cubicBezTo>
                    <a:pt x="1105" y="869"/>
                    <a:pt x="1105" y="869"/>
                    <a:pt x="1105" y="869"/>
                  </a:cubicBezTo>
                  <a:close/>
                  <a:moveTo>
                    <a:pt x="1104" y="874"/>
                  </a:moveTo>
                  <a:cubicBezTo>
                    <a:pt x="1105" y="874"/>
                    <a:pt x="1105" y="873"/>
                    <a:pt x="1105" y="873"/>
                  </a:cubicBezTo>
                  <a:cubicBezTo>
                    <a:pt x="1104" y="873"/>
                    <a:pt x="1104" y="873"/>
                    <a:pt x="1104" y="874"/>
                  </a:cubicBezTo>
                  <a:close/>
                  <a:moveTo>
                    <a:pt x="1103" y="868"/>
                  </a:moveTo>
                  <a:cubicBezTo>
                    <a:pt x="1104" y="869"/>
                    <a:pt x="1105" y="868"/>
                    <a:pt x="1105" y="868"/>
                  </a:cubicBezTo>
                  <a:cubicBezTo>
                    <a:pt x="1105" y="867"/>
                    <a:pt x="1105" y="867"/>
                    <a:pt x="1105" y="867"/>
                  </a:cubicBezTo>
                  <a:cubicBezTo>
                    <a:pt x="1104" y="867"/>
                    <a:pt x="1103" y="868"/>
                    <a:pt x="1103" y="868"/>
                  </a:cubicBezTo>
                  <a:close/>
                  <a:moveTo>
                    <a:pt x="595" y="1049"/>
                  </a:moveTo>
                  <a:cubicBezTo>
                    <a:pt x="592" y="1049"/>
                    <a:pt x="589" y="1050"/>
                    <a:pt x="592" y="1050"/>
                  </a:cubicBezTo>
                  <a:cubicBezTo>
                    <a:pt x="592" y="1050"/>
                    <a:pt x="592" y="1050"/>
                    <a:pt x="592" y="1050"/>
                  </a:cubicBezTo>
                  <a:cubicBezTo>
                    <a:pt x="593" y="1050"/>
                    <a:pt x="595" y="1050"/>
                    <a:pt x="595" y="1050"/>
                  </a:cubicBezTo>
                  <a:cubicBezTo>
                    <a:pt x="594" y="1050"/>
                    <a:pt x="593" y="1050"/>
                    <a:pt x="592" y="1050"/>
                  </a:cubicBezTo>
                  <a:cubicBezTo>
                    <a:pt x="595" y="1050"/>
                    <a:pt x="597" y="1049"/>
                    <a:pt x="595" y="1049"/>
                  </a:cubicBezTo>
                  <a:close/>
                  <a:moveTo>
                    <a:pt x="593" y="1044"/>
                  </a:moveTo>
                  <a:cubicBezTo>
                    <a:pt x="594" y="1044"/>
                    <a:pt x="595" y="1044"/>
                    <a:pt x="597" y="1044"/>
                  </a:cubicBezTo>
                  <a:cubicBezTo>
                    <a:pt x="595" y="1043"/>
                    <a:pt x="595" y="1043"/>
                    <a:pt x="593" y="1044"/>
                  </a:cubicBezTo>
                  <a:close/>
                  <a:moveTo>
                    <a:pt x="1102" y="868"/>
                  </a:moveTo>
                  <a:cubicBezTo>
                    <a:pt x="1102" y="869"/>
                    <a:pt x="1103" y="869"/>
                    <a:pt x="1103" y="869"/>
                  </a:cubicBezTo>
                  <a:cubicBezTo>
                    <a:pt x="1103" y="868"/>
                    <a:pt x="1103" y="868"/>
                    <a:pt x="1103" y="868"/>
                  </a:cubicBezTo>
                  <a:cubicBezTo>
                    <a:pt x="1102" y="867"/>
                    <a:pt x="1102" y="868"/>
                    <a:pt x="1102" y="868"/>
                  </a:cubicBezTo>
                  <a:close/>
                  <a:moveTo>
                    <a:pt x="591" y="1044"/>
                  </a:moveTo>
                  <a:cubicBezTo>
                    <a:pt x="588" y="1044"/>
                    <a:pt x="590" y="1044"/>
                    <a:pt x="591" y="1044"/>
                  </a:cubicBezTo>
                  <a:cubicBezTo>
                    <a:pt x="591" y="1044"/>
                    <a:pt x="591" y="1044"/>
                    <a:pt x="592" y="1044"/>
                  </a:cubicBezTo>
                  <a:cubicBezTo>
                    <a:pt x="591" y="1044"/>
                    <a:pt x="591" y="1044"/>
                    <a:pt x="591" y="1044"/>
                  </a:cubicBezTo>
                  <a:close/>
                  <a:moveTo>
                    <a:pt x="1104" y="877"/>
                  </a:moveTo>
                  <a:cubicBezTo>
                    <a:pt x="1104" y="876"/>
                    <a:pt x="1103" y="877"/>
                    <a:pt x="1103" y="877"/>
                  </a:cubicBezTo>
                  <a:cubicBezTo>
                    <a:pt x="1103" y="877"/>
                    <a:pt x="1104" y="877"/>
                    <a:pt x="1104" y="877"/>
                  </a:cubicBezTo>
                  <a:close/>
                  <a:moveTo>
                    <a:pt x="601" y="1055"/>
                  </a:moveTo>
                  <a:cubicBezTo>
                    <a:pt x="599" y="1055"/>
                    <a:pt x="604" y="1055"/>
                    <a:pt x="604" y="1055"/>
                  </a:cubicBezTo>
                  <a:cubicBezTo>
                    <a:pt x="603" y="1055"/>
                    <a:pt x="603" y="1055"/>
                    <a:pt x="603" y="1055"/>
                  </a:cubicBezTo>
                  <a:cubicBezTo>
                    <a:pt x="602" y="1055"/>
                    <a:pt x="602" y="1055"/>
                    <a:pt x="601" y="1055"/>
                  </a:cubicBezTo>
                  <a:close/>
                  <a:moveTo>
                    <a:pt x="1104" y="851"/>
                  </a:moveTo>
                  <a:cubicBezTo>
                    <a:pt x="1103" y="851"/>
                    <a:pt x="1103" y="852"/>
                    <a:pt x="1103" y="852"/>
                  </a:cubicBezTo>
                  <a:cubicBezTo>
                    <a:pt x="1104" y="853"/>
                    <a:pt x="1105" y="852"/>
                    <a:pt x="1105" y="851"/>
                  </a:cubicBezTo>
                  <a:cubicBezTo>
                    <a:pt x="1104" y="851"/>
                    <a:pt x="1104" y="851"/>
                    <a:pt x="1104" y="851"/>
                  </a:cubicBezTo>
                  <a:close/>
                  <a:moveTo>
                    <a:pt x="1103" y="883"/>
                  </a:moveTo>
                  <a:cubicBezTo>
                    <a:pt x="1103" y="883"/>
                    <a:pt x="1103" y="883"/>
                    <a:pt x="1103" y="883"/>
                  </a:cubicBezTo>
                  <a:cubicBezTo>
                    <a:pt x="1103" y="883"/>
                    <a:pt x="1104" y="883"/>
                    <a:pt x="1104" y="884"/>
                  </a:cubicBezTo>
                  <a:cubicBezTo>
                    <a:pt x="1104" y="884"/>
                    <a:pt x="1104" y="883"/>
                    <a:pt x="1104" y="883"/>
                  </a:cubicBezTo>
                  <a:cubicBezTo>
                    <a:pt x="1103" y="883"/>
                    <a:pt x="1103" y="883"/>
                    <a:pt x="1103" y="883"/>
                  </a:cubicBezTo>
                  <a:close/>
                  <a:moveTo>
                    <a:pt x="598" y="1043"/>
                  </a:moveTo>
                  <a:cubicBezTo>
                    <a:pt x="599" y="1043"/>
                    <a:pt x="600" y="1043"/>
                    <a:pt x="601" y="1043"/>
                  </a:cubicBezTo>
                  <a:cubicBezTo>
                    <a:pt x="601" y="1043"/>
                    <a:pt x="602" y="1043"/>
                    <a:pt x="602" y="1043"/>
                  </a:cubicBezTo>
                  <a:cubicBezTo>
                    <a:pt x="607" y="1043"/>
                    <a:pt x="604" y="1042"/>
                    <a:pt x="599" y="1042"/>
                  </a:cubicBezTo>
                  <a:cubicBezTo>
                    <a:pt x="599" y="1042"/>
                    <a:pt x="599" y="1043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0" y="1043"/>
                    <a:pt x="599" y="1043"/>
                    <a:pt x="598" y="1043"/>
                  </a:cubicBezTo>
                  <a:close/>
                  <a:moveTo>
                    <a:pt x="1103" y="850"/>
                  </a:moveTo>
                  <a:cubicBezTo>
                    <a:pt x="1103" y="850"/>
                    <a:pt x="1104" y="850"/>
                    <a:pt x="1103" y="850"/>
                  </a:cubicBezTo>
                  <a:cubicBezTo>
                    <a:pt x="1103" y="850"/>
                    <a:pt x="1103" y="850"/>
                    <a:pt x="1103" y="850"/>
                  </a:cubicBezTo>
                  <a:close/>
                  <a:moveTo>
                    <a:pt x="589" y="1046"/>
                  </a:moveTo>
                  <a:cubicBezTo>
                    <a:pt x="589" y="1046"/>
                    <a:pt x="590" y="1046"/>
                    <a:pt x="590" y="1046"/>
                  </a:cubicBezTo>
                  <a:cubicBezTo>
                    <a:pt x="588" y="1046"/>
                    <a:pt x="587" y="1046"/>
                    <a:pt x="589" y="1046"/>
                  </a:cubicBezTo>
                  <a:close/>
                  <a:moveTo>
                    <a:pt x="590" y="1046"/>
                  </a:moveTo>
                  <a:cubicBezTo>
                    <a:pt x="591" y="1046"/>
                    <a:pt x="589" y="1046"/>
                    <a:pt x="589" y="1047"/>
                  </a:cubicBezTo>
                  <a:cubicBezTo>
                    <a:pt x="590" y="1047"/>
                    <a:pt x="591" y="1047"/>
                    <a:pt x="592" y="1047"/>
                  </a:cubicBezTo>
                  <a:cubicBezTo>
                    <a:pt x="593" y="1046"/>
                    <a:pt x="593" y="1046"/>
                    <a:pt x="590" y="1046"/>
                  </a:cubicBezTo>
                  <a:close/>
                  <a:moveTo>
                    <a:pt x="1103" y="872"/>
                  </a:moveTo>
                  <a:cubicBezTo>
                    <a:pt x="1103" y="872"/>
                    <a:pt x="1104" y="872"/>
                    <a:pt x="1104" y="872"/>
                  </a:cubicBezTo>
                  <a:cubicBezTo>
                    <a:pt x="1104" y="871"/>
                    <a:pt x="1104" y="871"/>
                    <a:pt x="1104" y="871"/>
                  </a:cubicBezTo>
                  <a:cubicBezTo>
                    <a:pt x="1104" y="871"/>
                    <a:pt x="1104" y="871"/>
                    <a:pt x="1104" y="871"/>
                  </a:cubicBezTo>
                  <a:cubicBezTo>
                    <a:pt x="1103" y="871"/>
                    <a:pt x="1102" y="872"/>
                    <a:pt x="1103" y="872"/>
                  </a:cubicBezTo>
                  <a:cubicBezTo>
                    <a:pt x="1103" y="872"/>
                    <a:pt x="1103" y="872"/>
                    <a:pt x="1103" y="872"/>
                  </a:cubicBezTo>
                  <a:close/>
                  <a:moveTo>
                    <a:pt x="623" y="1057"/>
                  </a:moveTo>
                  <a:cubicBezTo>
                    <a:pt x="622" y="1058"/>
                    <a:pt x="621" y="1058"/>
                    <a:pt x="621" y="1058"/>
                  </a:cubicBezTo>
                  <a:cubicBezTo>
                    <a:pt x="622" y="1058"/>
                    <a:pt x="623" y="1058"/>
                    <a:pt x="624" y="1058"/>
                  </a:cubicBezTo>
                  <a:cubicBezTo>
                    <a:pt x="624" y="1058"/>
                    <a:pt x="624" y="1058"/>
                    <a:pt x="623" y="1057"/>
                  </a:cubicBezTo>
                  <a:close/>
                  <a:moveTo>
                    <a:pt x="1107" y="883"/>
                  </a:moveTo>
                  <a:cubicBezTo>
                    <a:pt x="1107" y="882"/>
                    <a:pt x="1107" y="882"/>
                    <a:pt x="1107" y="882"/>
                  </a:cubicBezTo>
                  <a:cubicBezTo>
                    <a:pt x="1106" y="882"/>
                    <a:pt x="1106" y="883"/>
                    <a:pt x="1106" y="883"/>
                  </a:cubicBezTo>
                  <a:cubicBezTo>
                    <a:pt x="1106" y="883"/>
                    <a:pt x="1107" y="883"/>
                    <a:pt x="1107" y="883"/>
                  </a:cubicBezTo>
                  <a:close/>
                  <a:moveTo>
                    <a:pt x="631" y="1054"/>
                  </a:moveTo>
                  <a:cubicBezTo>
                    <a:pt x="629" y="1054"/>
                    <a:pt x="629" y="1054"/>
                    <a:pt x="629" y="1054"/>
                  </a:cubicBezTo>
                  <a:cubicBezTo>
                    <a:pt x="630" y="1054"/>
                    <a:pt x="630" y="1054"/>
                    <a:pt x="630" y="1054"/>
                  </a:cubicBezTo>
                  <a:cubicBezTo>
                    <a:pt x="632" y="1054"/>
                    <a:pt x="632" y="1054"/>
                    <a:pt x="632" y="1054"/>
                  </a:cubicBezTo>
                  <a:lnTo>
                    <a:pt x="631" y="1054"/>
                  </a:lnTo>
                  <a:close/>
                  <a:moveTo>
                    <a:pt x="621" y="1054"/>
                  </a:moveTo>
                  <a:cubicBezTo>
                    <a:pt x="622" y="1054"/>
                    <a:pt x="622" y="1054"/>
                    <a:pt x="622" y="1054"/>
                  </a:cubicBezTo>
                  <a:cubicBezTo>
                    <a:pt x="621" y="1054"/>
                    <a:pt x="621" y="1054"/>
                    <a:pt x="621" y="1054"/>
                  </a:cubicBezTo>
                  <a:cubicBezTo>
                    <a:pt x="620" y="1054"/>
                    <a:pt x="620" y="1054"/>
                    <a:pt x="620" y="1054"/>
                  </a:cubicBezTo>
                  <a:lnTo>
                    <a:pt x="621" y="1054"/>
                  </a:lnTo>
                  <a:close/>
                  <a:moveTo>
                    <a:pt x="617" y="1056"/>
                  </a:moveTo>
                  <a:cubicBezTo>
                    <a:pt x="619" y="1056"/>
                    <a:pt x="621" y="1057"/>
                    <a:pt x="622" y="1056"/>
                  </a:cubicBezTo>
                  <a:cubicBezTo>
                    <a:pt x="621" y="1056"/>
                    <a:pt x="623" y="1056"/>
                    <a:pt x="621" y="1056"/>
                  </a:cubicBezTo>
                  <a:cubicBezTo>
                    <a:pt x="620" y="1056"/>
                    <a:pt x="616" y="1056"/>
                    <a:pt x="617" y="1056"/>
                  </a:cubicBezTo>
                  <a:close/>
                  <a:moveTo>
                    <a:pt x="622" y="1054"/>
                  </a:moveTo>
                  <a:cubicBezTo>
                    <a:pt x="622" y="1053"/>
                    <a:pt x="622" y="1053"/>
                    <a:pt x="620" y="1053"/>
                  </a:cubicBezTo>
                  <a:cubicBezTo>
                    <a:pt x="620" y="1053"/>
                    <a:pt x="621" y="1054"/>
                    <a:pt x="622" y="1054"/>
                  </a:cubicBezTo>
                  <a:close/>
                  <a:moveTo>
                    <a:pt x="638" y="1061"/>
                  </a:moveTo>
                  <a:cubicBezTo>
                    <a:pt x="638" y="1061"/>
                    <a:pt x="637" y="1061"/>
                    <a:pt x="634" y="1061"/>
                  </a:cubicBezTo>
                  <a:cubicBezTo>
                    <a:pt x="632" y="1061"/>
                    <a:pt x="633" y="1061"/>
                    <a:pt x="635" y="1061"/>
                  </a:cubicBezTo>
                  <a:lnTo>
                    <a:pt x="638" y="1061"/>
                  </a:lnTo>
                  <a:close/>
                  <a:moveTo>
                    <a:pt x="638" y="1061"/>
                  </a:moveTo>
                  <a:cubicBezTo>
                    <a:pt x="637" y="1061"/>
                    <a:pt x="637" y="1061"/>
                    <a:pt x="636" y="1061"/>
                  </a:cubicBezTo>
                  <a:cubicBezTo>
                    <a:pt x="636" y="1061"/>
                    <a:pt x="636" y="1061"/>
                    <a:pt x="636" y="1062"/>
                  </a:cubicBezTo>
                  <a:cubicBezTo>
                    <a:pt x="637" y="1062"/>
                    <a:pt x="637" y="1062"/>
                    <a:pt x="638" y="1062"/>
                  </a:cubicBezTo>
                  <a:cubicBezTo>
                    <a:pt x="638" y="1061"/>
                    <a:pt x="638" y="1061"/>
                    <a:pt x="638" y="1061"/>
                  </a:cubicBezTo>
                  <a:close/>
                  <a:moveTo>
                    <a:pt x="636" y="1056"/>
                  </a:moveTo>
                  <a:cubicBezTo>
                    <a:pt x="637" y="1056"/>
                    <a:pt x="634" y="1056"/>
                    <a:pt x="637" y="1056"/>
                  </a:cubicBezTo>
                  <a:cubicBezTo>
                    <a:pt x="641" y="1056"/>
                    <a:pt x="638" y="1055"/>
                    <a:pt x="636" y="1056"/>
                  </a:cubicBezTo>
                  <a:close/>
                  <a:moveTo>
                    <a:pt x="632" y="1060"/>
                  </a:moveTo>
                  <a:cubicBezTo>
                    <a:pt x="633" y="1060"/>
                    <a:pt x="633" y="1059"/>
                    <a:pt x="634" y="1059"/>
                  </a:cubicBezTo>
                  <a:cubicBezTo>
                    <a:pt x="634" y="1059"/>
                    <a:pt x="633" y="1059"/>
                    <a:pt x="633" y="1059"/>
                  </a:cubicBezTo>
                  <a:cubicBezTo>
                    <a:pt x="633" y="1059"/>
                    <a:pt x="632" y="1059"/>
                    <a:pt x="631" y="1059"/>
                  </a:cubicBezTo>
                  <a:cubicBezTo>
                    <a:pt x="632" y="1059"/>
                    <a:pt x="632" y="1059"/>
                    <a:pt x="632" y="1060"/>
                  </a:cubicBezTo>
                  <a:close/>
                  <a:moveTo>
                    <a:pt x="1098" y="852"/>
                  </a:moveTo>
                  <a:cubicBezTo>
                    <a:pt x="1098" y="852"/>
                    <a:pt x="1098" y="852"/>
                    <a:pt x="1098" y="852"/>
                  </a:cubicBezTo>
                  <a:cubicBezTo>
                    <a:pt x="1098" y="852"/>
                    <a:pt x="1098" y="852"/>
                    <a:pt x="1099" y="852"/>
                  </a:cubicBezTo>
                  <a:cubicBezTo>
                    <a:pt x="1099" y="852"/>
                    <a:pt x="1099" y="852"/>
                    <a:pt x="1098" y="851"/>
                  </a:cubicBezTo>
                  <a:cubicBezTo>
                    <a:pt x="1098" y="852"/>
                    <a:pt x="1098" y="852"/>
                    <a:pt x="1098" y="852"/>
                  </a:cubicBezTo>
                  <a:close/>
                  <a:moveTo>
                    <a:pt x="628" y="1047"/>
                  </a:moveTo>
                  <a:cubicBezTo>
                    <a:pt x="629" y="1047"/>
                    <a:pt x="630" y="1047"/>
                    <a:pt x="629" y="1047"/>
                  </a:cubicBezTo>
                  <a:cubicBezTo>
                    <a:pt x="628" y="1047"/>
                    <a:pt x="625" y="1047"/>
                    <a:pt x="628" y="1047"/>
                  </a:cubicBezTo>
                  <a:close/>
                  <a:moveTo>
                    <a:pt x="624" y="1051"/>
                  </a:moveTo>
                  <a:cubicBezTo>
                    <a:pt x="620" y="1051"/>
                    <a:pt x="621" y="1052"/>
                    <a:pt x="624" y="1052"/>
                  </a:cubicBezTo>
                  <a:cubicBezTo>
                    <a:pt x="623" y="1052"/>
                    <a:pt x="623" y="1052"/>
                    <a:pt x="623" y="1052"/>
                  </a:cubicBezTo>
                  <a:cubicBezTo>
                    <a:pt x="626" y="1053"/>
                    <a:pt x="626" y="1052"/>
                    <a:pt x="628" y="1052"/>
                  </a:cubicBezTo>
                  <a:cubicBezTo>
                    <a:pt x="629" y="1052"/>
                    <a:pt x="633" y="1051"/>
                    <a:pt x="629" y="1051"/>
                  </a:cubicBezTo>
                  <a:cubicBezTo>
                    <a:pt x="628" y="1051"/>
                    <a:pt x="627" y="1051"/>
                    <a:pt x="626" y="1051"/>
                  </a:cubicBezTo>
                  <a:cubicBezTo>
                    <a:pt x="626" y="1051"/>
                    <a:pt x="626" y="1051"/>
                    <a:pt x="624" y="1051"/>
                  </a:cubicBezTo>
                  <a:close/>
                  <a:moveTo>
                    <a:pt x="633" y="1049"/>
                  </a:moveTo>
                  <a:cubicBezTo>
                    <a:pt x="632" y="1049"/>
                    <a:pt x="632" y="1050"/>
                    <a:pt x="633" y="1050"/>
                  </a:cubicBezTo>
                  <a:cubicBezTo>
                    <a:pt x="637" y="1050"/>
                    <a:pt x="635" y="1049"/>
                    <a:pt x="633" y="1049"/>
                  </a:cubicBezTo>
                  <a:close/>
                  <a:moveTo>
                    <a:pt x="621" y="1051"/>
                  </a:moveTo>
                  <a:cubicBezTo>
                    <a:pt x="622" y="1050"/>
                    <a:pt x="622" y="1050"/>
                    <a:pt x="623" y="1050"/>
                  </a:cubicBezTo>
                  <a:cubicBezTo>
                    <a:pt x="623" y="1050"/>
                    <a:pt x="622" y="1050"/>
                    <a:pt x="622" y="1050"/>
                  </a:cubicBezTo>
                  <a:cubicBezTo>
                    <a:pt x="622" y="1050"/>
                    <a:pt x="621" y="1050"/>
                    <a:pt x="620" y="1050"/>
                  </a:cubicBezTo>
                  <a:cubicBezTo>
                    <a:pt x="621" y="1050"/>
                    <a:pt x="621" y="1050"/>
                    <a:pt x="621" y="1051"/>
                  </a:cubicBezTo>
                  <a:close/>
                  <a:moveTo>
                    <a:pt x="635" y="1051"/>
                  </a:moveTo>
                  <a:cubicBezTo>
                    <a:pt x="636" y="1051"/>
                    <a:pt x="637" y="1051"/>
                    <a:pt x="638" y="1051"/>
                  </a:cubicBezTo>
                  <a:cubicBezTo>
                    <a:pt x="638" y="1051"/>
                    <a:pt x="633" y="1051"/>
                    <a:pt x="635" y="1051"/>
                  </a:cubicBezTo>
                  <a:close/>
                  <a:moveTo>
                    <a:pt x="621" y="1044"/>
                  </a:moveTo>
                  <a:cubicBezTo>
                    <a:pt x="622" y="1044"/>
                    <a:pt x="622" y="1044"/>
                    <a:pt x="623" y="1044"/>
                  </a:cubicBezTo>
                  <a:cubicBezTo>
                    <a:pt x="623" y="1044"/>
                    <a:pt x="623" y="1044"/>
                    <a:pt x="624" y="1044"/>
                  </a:cubicBezTo>
                  <a:cubicBezTo>
                    <a:pt x="623" y="1044"/>
                    <a:pt x="623" y="1044"/>
                    <a:pt x="623" y="1044"/>
                  </a:cubicBezTo>
                  <a:cubicBezTo>
                    <a:pt x="622" y="1044"/>
                    <a:pt x="622" y="1044"/>
                    <a:pt x="621" y="1044"/>
                  </a:cubicBezTo>
                  <a:close/>
                  <a:moveTo>
                    <a:pt x="661" y="1036"/>
                  </a:moveTo>
                  <a:cubicBezTo>
                    <a:pt x="660" y="1036"/>
                    <a:pt x="659" y="1036"/>
                    <a:pt x="659" y="1036"/>
                  </a:cubicBezTo>
                  <a:cubicBezTo>
                    <a:pt x="658" y="1036"/>
                    <a:pt x="658" y="1036"/>
                    <a:pt x="658" y="1036"/>
                  </a:cubicBezTo>
                  <a:cubicBezTo>
                    <a:pt x="658" y="1036"/>
                    <a:pt x="659" y="1036"/>
                    <a:pt x="660" y="1036"/>
                  </a:cubicBezTo>
                  <a:cubicBezTo>
                    <a:pt x="660" y="1036"/>
                    <a:pt x="660" y="1036"/>
                    <a:pt x="661" y="1036"/>
                  </a:cubicBezTo>
                  <a:close/>
                  <a:moveTo>
                    <a:pt x="625" y="1051"/>
                  </a:moveTo>
                  <a:cubicBezTo>
                    <a:pt x="625" y="1051"/>
                    <a:pt x="626" y="1051"/>
                    <a:pt x="626" y="1051"/>
                  </a:cubicBezTo>
                  <a:cubicBezTo>
                    <a:pt x="624" y="1050"/>
                    <a:pt x="621" y="1051"/>
                    <a:pt x="625" y="1051"/>
                  </a:cubicBezTo>
                  <a:close/>
                  <a:moveTo>
                    <a:pt x="628" y="1054"/>
                  </a:moveTo>
                  <a:cubicBezTo>
                    <a:pt x="630" y="1054"/>
                    <a:pt x="628" y="1053"/>
                    <a:pt x="623" y="1053"/>
                  </a:cubicBezTo>
                  <a:cubicBezTo>
                    <a:pt x="621" y="1053"/>
                    <a:pt x="623" y="1054"/>
                    <a:pt x="628" y="1054"/>
                  </a:cubicBezTo>
                  <a:close/>
                  <a:moveTo>
                    <a:pt x="1082" y="858"/>
                  </a:moveTo>
                  <a:cubicBezTo>
                    <a:pt x="1082" y="858"/>
                    <a:pt x="1081" y="858"/>
                    <a:pt x="1081" y="859"/>
                  </a:cubicBezTo>
                  <a:cubicBezTo>
                    <a:pt x="1082" y="859"/>
                    <a:pt x="1082" y="859"/>
                    <a:pt x="1082" y="859"/>
                  </a:cubicBezTo>
                  <a:cubicBezTo>
                    <a:pt x="1082" y="859"/>
                    <a:pt x="1082" y="858"/>
                    <a:pt x="1082" y="858"/>
                  </a:cubicBezTo>
                  <a:close/>
                  <a:moveTo>
                    <a:pt x="1096" y="873"/>
                  </a:moveTo>
                  <a:cubicBezTo>
                    <a:pt x="1096" y="873"/>
                    <a:pt x="1096" y="873"/>
                    <a:pt x="1096" y="873"/>
                  </a:cubicBezTo>
                  <a:cubicBezTo>
                    <a:pt x="1096" y="873"/>
                    <a:pt x="1096" y="873"/>
                    <a:pt x="1097" y="873"/>
                  </a:cubicBezTo>
                  <a:cubicBezTo>
                    <a:pt x="1096" y="873"/>
                    <a:pt x="1096" y="873"/>
                    <a:pt x="1096" y="873"/>
                  </a:cubicBezTo>
                  <a:cubicBezTo>
                    <a:pt x="1096" y="873"/>
                    <a:pt x="1096" y="873"/>
                    <a:pt x="1096" y="873"/>
                  </a:cubicBezTo>
                  <a:close/>
                  <a:moveTo>
                    <a:pt x="660" y="1034"/>
                  </a:moveTo>
                  <a:cubicBezTo>
                    <a:pt x="659" y="1034"/>
                    <a:pt x="658" y="1034"/>
                    <a:pt x="660" y="1034"/>
                  </a:cubicBezTo>
                  <a:cubicBezTo>
                    <a:pt x="660" y="1034"/>
                    <a:pt x="660" y="1034"/>
                    <a:pt x="661" y="1034"/>
                  </a:cubicBezTo>
                  <a:cubicBezTo>
                    <a:pt x="660" y="1034"/>
                    <a:pt x="660" y="1034"/>
                    <a:pt x="660" y="1034"/>
                  </a:cubicBezTo>
                  <a:close/>
                  <a:moveTo>
                    <a:pt x="1096" y="866"/>
                  </a:moveTo>
                  <a:cubicBezTo>
                    <a:pt x="1096" y="866"/>
                    <a:pt x="1096" y="866"/>
                    <a:pt x="1096" y="866"/>
                  </a:cubicBezTo>
                  <a:cubicBezTo>
                    <a:pt x="1096" y="866"/>
                    <a:pt x="1096" y="866"/>
                    <a:pt x="1096" y="866"/>
                  </a:cubicBezTo>
                  <a:close/>
                  <a:moveTo>
                    <a:pt x="661" y="1042"/>
                  </a:moveTo>
                  <a:cubicBezTo>
                    <a:pt x="661" y="1042"/>
                    <a:pt x="662" y="1042"/>
                    <a:pt x="662" y="1041"/>
                  </a:cubicBezTo>
                  <a:cubicBezTo>
                    <a:pt x="661" y="1042"/>
                    <a:pt x="660" y="1041"/>
                    <a:pt x="660" y="1041"/>
                  </a:cubicBezTo>
                  <a:cubicBezTo>
                    <a:pt x="661" y="1041"/>
                    <a:pt x="660" y="1041"/>
                    <a:pt x="658" y="1041"/>
                  </a:cubicBezTo>
                  <a:cubicBezTo>
                    <a:pt x="658" y="1041"/>
                    <a:pt x="658" y="1041"/>
                    <a:pt x="658" y="1041"/>
                  </a:cubicBezTo>
                  <a:cubicBezTo>
                    <a:pt x="657" y="1041"/>
                    <a:pt x="657" y="1041"/>
                    <a:pt x="656" y="1041"/>
                  </a:cubicBezTo>
                  <a:cubicBezTo>
                    <a:pt x="656" y="1041"/>
                    <a:pt x="654" y="1041"/>
                    <a:pt x="652" y="1041"/>
                  </a:cubicBezTo>
                  <a:cubicBezTo>
                    <a:pt x="652" y="1041"/>
                    <a:pt x="654" y="1042"/>
                    <a:pt x="656" y="1041"/>
                  </a:cubicBezTo>
                  <a:cubicBezTo>
                    <a:pt x="657" y="1042"/>
                    <a:pt x="658" y="1042"/>
                    <a:pt x="661" y="1042"/>
                  </a:cubicBezTo>
                  <a:close/>
                  <a:moveTo>
                    <a:pt x="652" y="1042"/>
                  </a:moveTo>
                  <a:cubicBezTo>
                    <a:pt x="653" y="1042"/>
                    <a:pt x="653" y="1042"/>
                    <a:pt x="654" y="1042"/>
                  </a:cubicBezTo>
                  <a:cubicBezTo>
                    <a:pt x="654" y="1042"/>
                    <a:pt x="654" y="1042"/>
                    <a:pt x="655" y="1042"/>
                  </a:cubicBezTo>
                  <a:cubicBezTo>
                    <a:pt x="654" y="1042"/>
                    <a:pt x="654" y="1042"/>
                    <a:pt x="653" y="1042"/>
                  </a:cubicBezTo>
                  <a:cubicBezTo>
                    <a:pt x="653" y="1042"/>
                    <a:pt x="653" y="1042"/>
                    <a:pt x="652" y="1042"/>
                  </a:cubicBezTo>
                  <a:close/>
                  <a:moveTo>
                    <a:pt x="654" y="1040"/>
                  </a:moveTo>
                  <a:cubicBezTo>
                    <a:pt x="654" y="1040"/>
                    <a:pt x="654" y="1040"/>
                    <a:pt x="655" y="1040"/>
                  </a:cubicBezTo>
                  <a:cubicBezTo>
                    <a:pt x="654" y="1040"/>
                    <a:pt x="653" y="1040"/>
                    <a:pt x="652" y="1040"/>
                  </a:cubicBezTo>
                  <a:cubicBezTo>
                    <a:pt x="654" y="1041"/>
                    <a:pt x="653" y="1041"/>
                    <a:pt x="655" y="1041"/>
                  </a:cubicBezTo>
                  <a:cubicBezTo>
                    <a:pt x="656" y="1041"/>
                    <a:pt x="656" y="1041"/>
                    <a:pt x="656" y="1041"/>
                  </a:cubicBezTo>
                  <a:cubicBezTo>
                    <a:pt x="657" y="1041"/>
                    <a:pt x="658" y="1041"/>
                    <a:pt x="658" y="1041"/>
                  </a:cubicBezTo>
                  <a:cubicBezTo>
                    <a:pt x="661" y="1041"/>
                    <a:pt x="660" y="1040"/>
                    <a:pt x="658" y="1040"/>
                  </a:cubicBezTo>
                  <a:cubicBezTo>
                    <a:pt x="659" y="1040"/>
                    <a:pt x="658" y="1040"/>
                    <a:pt x="657" y="1040"/>
                  </a:cubicBezTo>
                  <a:cubicBezTo>
                    <a:pt x="656" y="1040"/>
                    <a:pt x="656" y="1040"/>
                    <a:pt x="656" y="1040"/>
                  </a:cubicBezTo>
                  <a:cubicBezTo>
                    <a:pt x="656" y="1040"/>
                    <a:pt x="656" y="1040"/>
                    <a:pt x="656" y="1040"/>
                  </a:cubicBezTo>
                  <a:cubicBezTo>
                    <a:pt x="656" y="1040"/>
                    <a:pt x="656" y="1040"/>
                    <a:pt x="656" y="1040"/>
                  </a:cubicBezTo>
                  <a:cubicBezTo>
                    <a:pt x="656" y="1040"/>
                    <a:pt x="655" y="1040"/>
                    <a:pt x="655" y="1040"/>
                  </a:cubicBezTo>
                  <a:cubicBezTo>
                    <a:pt x="655" y="1040"/>
                    <a:pt x="654" y="1040"/>
                    <a:pt x="654" y="1040"/>
                  </a:cubicBezTo>
                  <a:cubicBezTo>
                    <a:pt x="653" y="1040"/>
                    <a:pt x="652" y="1040"/>
                    <a:pt x="653" y="1040"/>
                  </a:cubicBezTo>
                  <a:cubicBezTo>
                    <a:pt x="653" y="1040"/>
                    <a:pt x="653" y="1040"/>
                    <a:pt x="654" y="1040"/>
                  </a:cubicBezTo>
                  <a:close/>
                  <a:moveTo>
                    <a:pt x="1100" y="873"/>
                  </a:moveTo>
                  <a:cubicBezTo>
                    <a:pt x="1100" y="872"/>
                    <a:pt x="1100" y="872"/>
                    <a:pt x="1100" y="871"/>
                  </a:cubicBezTo>
                  <a:cubicBezTo>
                    <a:pt x="1100" y="872"/>
                    <a:pt x="1099" y="872"/>
                    <a:pt x="1100" y="873"/>
                  </a:cubicBezTo>
                  <a:close/>
                  <a:moveTo>
                    <a:pt x="658" y="1037"/>
                  </a:moveTo>
                  <a:cubicBezTo>
                    <a:pt x="658" y="1037"/>
                    <a:pt x="660" y="1037"/>
                    <a:pt x="661" y="1037"/>
                  </a:cubicBezTo>
                  <a:cubicBezTo>
                    <a:pt x="660" y="1037"/>
                    <a:pt x="659" y="1037"/>
                    <a:pt x="658" y="1037"/>
                  </a:cubicBezTo>
                  <a:close/>
                  <a:moveTo>
                    <a:pt x="661" y="1038"/>
                  </a:moveTo>
                  <a:cubicBezTo>
                    <a:pt x="659" y="1038"/>
                    <a:pt x="655" y="1038"/>
                    <a:pt x="658" y="1038"/>
                  </a:cubicBezTo>
                  <a:cubicBezTo>
                    <a:pt x="661" y="1038"/>
                    <a:pt x="659" y="1038"/>
                    <a:pt x="661" y="1038"/>
                  </a:cubicBezTo>
                  <a:close/>
                  <a:moveTo>
                    <a:pt x="1096" y="860"/>
                  </a:moveTo>
                  <a:cubicBezTo>
                    <a:pt x="1096" y="860"/>
                    <a:pt x="1096" y="859"/>
                    <a:pt x="1096" y="859"/>
                  </a:cubicBezTo>
                  <a:cubicBezTo>
                    <a:pt x="1096" y="859"/>
                    <a:pt x="1096" y="860"/>
                    <a:pt x="1096" y="860"/>
                  </a:cubicBezTo>
                  <a:close/>
                  <a:moveTo>
                    <a:pt x="1096" y="859"/>
                  </a:moveTo>
                  <a:cubicBezTo>
                    <a:pt x="1096" y="859"/>
                    <a:pt x="1096" y="859"/>
                    <a:pt x="1096" y="859"/>
                  </a:cubicBezTo>
                  <a:cubicBezTo>
                    <a:pt x="1096" y="859"/>
                    <a:pt x="1096" y="859"/>
                    <a:pt x="1096" y="859"/>
                  </a:cubicBezTo>
                  <a:cubicBezTo>
                    <a:pt x="1096" y="859"/>
                    <a:pt x="1096" y="859"/>
                    <a:pt x="1096" y="859"/>
                  </a:cubicBezTo>
                  <a:close/>
                  <a:moveTo>
                    <a:pt x="635" y="1041"/>
                  </a:moveTo>
                  <a:cubicBezTo>
                    <a:pt x="635" y="1040"/>
                    <a:pt x="635" y="1040"/>
                    <a:pt x="635" y="1040"/>
                  </a:cubicBezTo>
                  <a:cubicBezTo>
                    <a:pt x="637" y="1040"/>
                    <a:pt x="638" y="1040"/>
                    <a:pt x="640" y="1040"/>
                  </a:cubicBezTo>
                  <a:cubicBezTo>
                    <a:pt x="640" y="1040"/>
                    <a:pt x="641" y="1040"/>
                    <a:pt x="642" y="1040"/>
                  </a:cubicBezTo>
                  <a:cubicBezTo>
                    <a:pt x="642" y="1040"/>
                    <a:pt x="643" y="1040"/>
                    <a:pt x="645" y="1040"/>
                  </a:cubicBezTo>
                  <a:cubicBezTo>
                    <a:pt x="645" y="1040"/>
                    <a:pt x="645" y="1040"/>
                    <a:pt x="644" y="1040"/>
                  </a:cubicBezTo>
                  <a:cubicBezTo>
                    <a:pt x="645" y="1040"/>
                    <a:pt x="646" y="1040"/>
                    <a:pt x="646" y="1040"/>
                  </a:cubicBezTo>
                  <a:cubicBezTo>
                    <a:pt x="646" y="1040"/>
                    <a:pt x="646" y="1040"/>
                    <a:pt x="646" y="1039"/>
                  </a:cubicBezTo>
                  <a:cubicBezTo>
                    <a:pt x="645" y="1039"/>
                    <a:pt x="643" y="1039"/>
                    <a:pt x="642" y="1039"/>
                  </a:cubicBezTo>
                  <a:cubicBezTo>
                    <a:pt x="641" y="1039"/>
                    <a:pt x="641" y="1039"/>
                    <a:pt x="640" y="1039"/>
                  </a:cubicBezTo>
                  <a:cubicBezTo>
                    <a:pt x="641" y="1040"/>
                    <a:pt x="641" y="1040"/>
                    <a:pt x="641" y="1040"/>
                  </a:cubicBezTo>
                  <a:cubicBezTo>
                    <a:pt x="638" y="1040"/>
                    <a:pt x="636" y="1040"/>
                    <a:pt x="634" y="1040"/>
                  </a:cubicBezTo>
                  <a:cubicBezTo>
                    <a:pt x="634" y="1040"/>
                    <a:pt x="634" y="1040"/>
                    <a:pt x="634" y="1040"/>
                  </a:cubicBezTo>
                  <a:cubicBezTo>
                    <a:pt x="633" y="1040"/>
                    <a:pt x="633" y="1040"/>
                    <a:pt x="632" y="1040"/>
                  </a:cubicBezTo>
                  <a:cubicBezTo>
                    <a:pt x="633" y="1040"/>
                    <a:pt x="634" y="1040"/>
                    <a:pt x="635" y="1041"/>
                  </a:cubicBezTo>
                  <a:close/>
                  <a:moveTo>
                    <a:pt x="647" y="1040"/>
                  </a:moveTo>
                  <a:cubicBezTo>
                    <a:pt x="647" y="1040"/>
                    <a:pt x="647" y="1040"/>
                    <a:pt x="646" y="1040"/>
                  </a:cubicBezTo>
                  <a:cubicBezTo>
                    <a:pt x="646" y="1040"/>
                    <a:pt x="646" y="1040"/>
                    <a:pt x="646" y="1040"/>
                  </a:cubicBezTo>
                  <a:cubicBezTo>
                    <a:pt x="647" y="1040"/>
                    <a:pt x="647" y="1040"/>
                    <a:pt x="647" y="1040"/>
                  </a:cubicBezTo>
                  <a:close/>
                  <a:moveTo>
                    <a:pt x="653" y="1039"/>
                  </a:moveTo>
                  <a:cubicBezTo>
                    <a:pt x="652" y="1039"/>
                    <a:pt x="652" y="1040"/>
                    <a:pt x="652" y="1040"/>
                  </a:cubicBezTo>
                  <a:cubicBezTo>
                    <a:pt x="656" y="1040"/>
                    <a:pt x="655" y="1039"/>
                    <a:pt x="654" y="1039"/>
                  </a:cubicBezTo>
                  <a:cubicBezTo>
                    <a:pt x="656" y="1039"/>
                    <a:pt x="660" y="1039"/>
                    <a:pt x="660" y="1039"/>
                  </a:cubicBezTo>
                  <a:cubicBezTo>
                    <a:pt x="657" y="1039"/>
                    <a:pt x="653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51" y="1039"/>
                    <a:pt x="651" y="1039"/>
                    <a:pt x="653" y="1039"/>
                  </a:cubicBezTo>
                  <a:close/>
                  <a:moveTo>
                    <a:pt x="649" y="1040"/>
                  </a:moveTo>
                  <a:cubicBezTo>
                    <a:pt x="649" y="1040"/>
                    <a:pt x="648" y="1040"/>
                    <a:pt x="648" y="1040"/>
                  </a:cubicBezTo>
                  <a:cubicBezTo>
                    <a:pt x="648" y="1040"/>
                    <a:pt x="649" y="1040"/>
                    <a:pt x="649" y="1040"/>
                  </a:cubicBezTo>
                  <a:close/>
                  <a:moveTo>
                    <a:pt x="649" y="1040"/>
                  </a:moveTo>
                  <a:cubicBezTo>
                    <a:pt x="649" y="1040"/>
                    <a:pt x="649" y="1040"/>
                    <a:pt x="649" y="1040"/>
                  </a:cubicBezTo>
                  <a:cubicBezTo>
                    <a:pt x="649" y="1040"/>
                    <a:pt x="649" y="1040"/>
                    <a:pt x="649" y="1040"/>
                  </a:cubicBezTo>
                  <a:cubicBezTo>
                    <a:pt x="649" y="1040"/>
                    <a:pt x="649" y="1040"/>
                    <a:pt x="649" y="1040"/>
                  </a:cubicBezTo>
                  <a:cubicBezTo>
                    <a:pt x="650" y="1040"/>
                    <a:pt x="649" y="1040"/>
                    <a:pt x="649" y="1040"/>
                  </a:cubicBezTo>
                  <a:close/>
                  <a:moveTo>
                    <a:pt x="643" y="1038"/>
                  </a:moveTo>
                  <a:cubicBezTo>
                    <a:pt x="642" y="1038"/>
                    <a:pt x="641" y="1038"/>
                    <a:pt x="640" y="1038"/>
                  </a:cubicBezTo>
                  <a:cubicBezTo>
                    <a:pt x="639" y="1038"/>
                    <a:pt x="641" y="1039"/>
                    <a:pt x="643" y="1038"/>
                  </a:cubicBezTo>
                  <a:close/>
                  <a:moveTo>
                    <a:pt x="643" y="1036"/>
                  </a:moveTo>
                  <a:cubicBezTo>
                    <a:pt x="642" y="1036"/>
                    <a:pt x="642" y="1037"/>
                    <a:pt x="644" y="1037"/>
                  </a:cubicBezTo>
                  <a:cubicBezTo>
                    <a:pt x="644" y="1037"/>
                    <a:pt x="644" y="1037"/>
                    <a:pt x="644" y="1037"/>
                  </a:cubicBezTo>
                  <a:cubicBezTo>
                    <a:pt x="644" y="1037"/>
                    <a:pt x="645" y="1037"/>
                    <a:pt x="648" y="1037"/>
                  </a:cubicBezTo>
                  <a:cubicBezTo>
                    <a:pt x="648" y="1037"/>
                    <a:pt x="648" y="1037"/>
                    <a:pt x="648" y="1038"/>
                  </a:cubicBezTo>
                  <a:cubicBezTo>
                    <a:pt x="649" y="1038"/>
                    <a:pt x="650" y="1038"/>
                    <a:pt x="652" y="1038"/>
                  </a:cubicBezTo>
                  <a:cubicBezTo>
                    <a:pt x="651" y="1038"/>
                    <a:pt x="651" y="1038"/>
                    <a:pt x="653" y="1038"/>
                  </a:cubicBezTo>
                  <a:cubicBezTo>
                    <a:pt x="654" y="1038"/>
                    <a:pt x="654" y="1038"/>
                    <a:pt x="653" y="1038"/>
                  </a:cubicBezTo>
                  <a:cubicBezTo>
                    <a:pt x="654" y="1038"/>
                    <a:pt x="654" y="1037"/>
                    <a:pt x="654" y="1037"/>
                  </a:cubicBezTo>
                  <a:cubicBezTo>
                    <a:pt x="654" y="1037"/>
                    <a:pt x="654" y="1037"/>
                    <a:pt x="654" y="1037"/>
                  </a:cubicBezTo>
                  <a:cubicBezTo>
                    <a:pt x="655" y="1037"/>
                    <a:pt x="657" y="1037"/>
                    <a:pt x="654" y="1036"/>
                  </a:cubicBezTo>
                  <a:cubicBezTo>
                    <a:pt x="650" y="1036"/>
                    <a:pt x="654" y="1037"/>
                    <a:pt x="650" y="1037"/>
                  </a:cubicBezTo>
                  <a:cubicBezTo>
                    <a:pt x="647" y="1037"/>
                    <a:pt x="648" y="1036"/>
                    <a:pt x="646" y="1036"/>
                  </a:cubicBezTo>
                  <a:cubicBezTo>
                    <a:pt x="646" y="1036"/>
                    <a:pt x="646" y="1036"/>
                    <a:pt x="646" y="1036"/>
                  </a:cubicBezTo>
                  <a:cubicBezTo>
                    <a:pt x="646" y="1036"/>
                    <a:pt x="645" y="1036"/>
                    <a:pt x="644" y="1036"/>
                  </a:cubicBezTo>
                  <a:cubicBezTo>
                    <a:pt x="645" y="1036"/>
                    <a:pt x="645" y="1036"/>
                    <a:pt x="645" y="1036"/>
                  </a:cubicBezTo>
                  <a:cubicBezTo>
                    <a:pt x="645" y="1036"/>
                    <a:pt x="645" y="1036"/>
                    <a:pt x="645" y="1036"/>
                  </a:cubicBezTo>
                  <a:cubicBezTo>
                    <a:pt x="645" y="1036"/>
                    <a:pt x="645" y="1036"/>
                    <a:pt x="645" y="1037"/>
                  </a:cubicBezTo>
                  <a:cubicBezTo>
                    <a:pt x="644" y="1036"/>
                    <a:pt x="644" y="1036"/>
                    <a:pt x="643" y="1036"/>
                  </a:cubicBezTo>
                  <a:close/>
                  <a:moveTo>
                    <a:pt x="651" y="1035"/>
                  </a:moveTo>
                  <a:cubicBezTo>
                    <a:pt x="650" y="1035"/>
                    <a:pt x="649" y="1035"/>
                    <a:pt x="648" y="1035"/>
                  </a:cubicBezTo>
                  <a:cubicBezTo>
                    <a:pt x="648" y="1036"/>
                    <a:pt x="648" y="1036"/>
                    <a:pt x="648" y="1036"/>
                  </a:cubicBezTo>
                  <a:cubicBezTo>
                    <a:pt x="649" y="1036"/>
                    <a:pt x="650" y="1036"/>
                    <a:pt x="652" y="1036"/>
                  </a:cubicBezTo>
                  <a:cubicBezTo>
                    <a:pt x="651" y="1035"/>
                    <a:pt x="651" y="1035"/>
                    <a:pt x="651" y="1035"/>
                  </a:cubicBezTo>
                  <a:close/>
                  <a:moveTo>
                    <a:pt x="653" y="1035"/>
                  </a:moveTo>
                  <a:cubicBezTo>
                    <a:pt x="654" y="1035"/>
                    <a:pt x="654" y="1035"/>
                    <a:pt x="655" y="1035"/>
                  </a:cubicBezTo>
                  <a:cubicBezTo>
                    <a:pt x="654" y="1036"/>
                    <a:pt x="654" y="1036"/>
                    <a:pt x="654" y="1036"/>
                  </a:cubicBezTo>
                  <a:cubicBezTo>
                    <a:pt x="654" y="1036"/>
                    <a:pt x="655" y="1036"/>
                    <a:pt x="655" y="1036"/>
                  </a:cubicBezTo>
                  <a:cubicBezTo>
                    <a:pt x="655" y="1036"/>
                    <a:pt x="655" y="1036"/>
                    <a:pt x="657" y="1036"/>
                  </a:cubicBezTo>
                  <a:cubicBezTo>
                    <a:pt x="658" y="1036"/>
                    <a:pt x="658" y="1036"/>
                    <a:pt x="658" y="1036"/>
                  </a:cubicBezTo>
                  <a:cubicBezTo>
                    <a:pt x="658" y="1036"/>
                    <a:pt x="658" y="1036"/>
                    <a:pt x="658" y="1036"/>
                  </a:cubicBezTo>
                  <a:cubicBezTo>
                    <a:pt x="663" y="1036"/>
                    <a:pt x="660" y="1035"/>
                    <a:pt x="659" y="1035"/>
                  </a:cubicBezTo>
                  <a:cubicBezTo>
                    <a:pt x="656" y="1035"/>
                    <a:pt x="655" y="1035"/>
                    <a:pt x="653" y="1035"/>
                  </a:cubicBezTo>
                  <a:close/>
                  <a:moveTo>
                    <a:pt x="1097" y="868"/>
                  </a:moveTo>
                  <a:cubicBezTo>
                    <a:pt x="1097" y="868"/>
                    <a:pt x="1098" y="868"/>
                    <a:pt x="1098" y="868"/>
                  </a:cubicBezTo>
                  <a:cubicBezTo>
                    <a:pt x="1098" y="868"/>
                    <a:pt x="1097" y="868"/>
                    <a:pt x="1097" y="868"/>
                  </a:cubicBezTo>
                  <a:close/>
                  <a:moveTo>
                    <a:pt x="624" y="1046"/>
                  </a:moveTo>
                  <a:cubicBezTo>
                    <a:pt x="624" y="1046"/>
                    <a:pt x="624" y="1046"/>
                    <a:pt x="625" y="1046"/>
                  </a:cubicBezTo>
                  <a:cubicBezTo>
                    <a:pt x="625" y="1046"/>
                    <a:pt x="625" y="1046"/>
                    <a:pt x="625" y="1045"/>
                  </a:cubicBezTo>
                  <a:cubicBezTo>
                    <a:pt x="622" y="1045"/>
                    <a:pt x="623" y="1046"/>
                    <a:pt x="624" y="1046"/>
                  </a:cubicBezTo>
                  <a:close/>
                  <a:moveTo>
                    <a:pt x="1089" y="857"/>
                  </a:moveTo>
                  <a:cubicBezTo>
                    <a:pt x="1089" y="857"/>
                    <a:pt x="1089" y="857"/>
                    <a:pt x="1089" y="857"/>
                  </a:cubicBezTo>
                  <a:cubicBezTo>
                    <a:pt x="1089" y="857"/>
                    <a:pt x="1089" y="857"/>
                    <a:pt x="1089" y="857"/>
                  </a:cubicBezTo>
                  <a:cubicBezTo>
                    <a:pt x="1089" y="857"/>
                    <a:pt x="1089" y="857"/>
                    <a:pt x="1089" y="857"/>
                  </a:cubicBezTo>
                  <a:cubicBezTo>
                    <a:pt x="1089" y="857"/>
                    <a:pt x="1089" y="857"/>
                    <a:pt x="1089" y="858"/>
                  </a:cubicBezTo>
                  <a:cubicBezTo>
                    <a:pt x="1089" y="857"/>
                    <a:pt x="1089" y="857"/>
                    <a:pt x="1089" y="857"/>
                  </a:cubicBezTo>
                  <a:close/>
                  <a:moveTo>
                    <a:pt x="579" y="1047"/>
                  </a:moveTo>
                  <a:cubicBezTo>
                    <a:pt x="578" y="1047"/>
                    <a:pt x="577" y="1047"/>
                    <a:pt x="574" y="1047"/>
                  </a:cubicBezTo>
                  <a:cubicBezTo>
                    <a:pt x="575" y="1047"/>
                    <a:pt x="577" y="1047"/>
                    <a:pt x="579" y="1047"/>
                  </a:cubicBezTo>
                  <a:close/>
                  <a:moveTo>
                    <a:pt x="578" y="1046"/>
                  </a:moveTo>
                  <a:cubicBezTo>
                    <a:pt x="577" y="1046"/>
                    <a:pt x="573" y="1047"/>
                    <a:pt x="576" y="1047"/>
                  </a:cubicBezTo>
                  <a:cubicBezTo>
                    <a:pt x="577" y="1047"/>
                    <a:pt x="578" y="1047"/>
                    <a:pt x="578" y="1046"/>
                  </a:cubicBezTo>
                  <a:close/>
                  <a:moveTo>
                    <a:pt x="575" y="1050"/>
                  </a:moveTo>
                  <a:cubicBezTo>
                    <a:pt x="576" y="1050"/>
                    <a:pt x="577" y="1049"/>
                    <a:pt x="577" y="1049"/>
                  </a:cubicBezTo>
                  <a:cubicBezTo>
                    <a:pt x="577" y="1049"/>
                    <a:pt x="572" y="1049"/>
                    <a:pt x="575" y="1050"/>
                  </a:cubicBezTo>
                  <a:close/>
                  <a:moveTo>
                    <a:pt x="1090" y="860"/>
                  </a:moveTo>
                  <a:cubicBezTo>
                    <a:pt x="1090" y="860"/>
                    <a:pt x="1090" y="860"/>
                    <a:pt x="1090" y="860"/>
                  </a:cubicBezTo>
                  <a:cubicBezTo>
                    <a:pt x="1090" y="860"/>
                    <a:pt x="1090" y="860"/>
                    <a:pt x="1091" y="860"/>
                  </a:cubicBezTo>
                  <a:cubicBezTo>
                    <a:pt x="1090" y="860"/>
                    <a:pt x="1090" y="859"/>
                    <a:pt x="1090" y="859"/>
                  </a:cubicBezTo>
                  <a:cubicBezTo>
                    <a:pt x="1090" y="859"/>
                    <a:pt x="1090" y="860"/>
                    <a:pt x="1090" y="860"/>
                  </a:cubicBezTo>
                  <a:close/>
                  <a:moveTo>
                    <a:pt x="1091" y="843"/>
                  </a:moveTo>
                  <a:cubicBezTo>
                    <a:pt x="1091" y="844"/>
                    <a:pt x="1092" y="843"/>
                    <a:pt x="1091" y="843"/>
                  </a:cubicBezTo>
                  <a:cubicBezTo>
                    <a:pt x="1091" y="843"/>
                    <a:pt x="1091" y="843"/>
                    <a:pt x="1091" y="843"/>
                  </a:cubicBezTo>
                  <a:close/>
                  <a:moveTo>
                    <a:pt x="1090" y="850"/>
                  </a:moveTo>
                  <a:cubicBezTo>
                    <a:pt x="1090" y="850"/>
                    <a:pt x="1091" y="850"/>
                    <a:pt x="1091" y="850"/>
                  </a:cubicBezTo>
                  <a:cubicBezTo>
                    <a:pt x="1091" y="850"/>
                    <a:pt x="1091" y="849"/>
                    <a:pt x="1091" y="849"/>
                  </a:cubicBezTo>
                  <a:cubicBezTo>
                    <a:pt x="1090" y="849"/>
                    <a:pt x="1090" y="850"/>
                    <a:pt x="1090" y="850"/>
                  </a:cubicBezTo>
                  <a:close/>
                  <a:moveTo>
                    <a:pt x="571" y="1051"/>
                  </a:moveTo>
                  <a:cubicBezTo>
                    <a:pt x="571" y="1050"/>
                    <a:pt x="571" y="1050"/>
                    <a:pt x="569" y="1050"/>
                  </a:cubicBezTo>
                  <a:cubicBezTo>
                    <a:pt x="564" y="1050"/>
                    <a:pt x="566" y="1051"/>
                    <a:pt x="571" y="1051"/>
                  </a:cubicBezTo>
                  <a:close/>
                  <a:moveTo>
                    <a:pt x="567" y="1048"/>
                  </a:moveTo>
                  <a:cubicBezTo>
                    <a:pt x="567" y="1048"/>
                    <a:pt x="566" y="1048"/>
                    <a:pt x="566" y="1048"/>
                  </a:cubicBezTo>
                  <a:cubicBezTo>
                    <a:pt x="566" y="1048"/>
                    <a:pt x="567" y="1048"/>
                    <a:pt x="567" y="1048"/>
                  </a:cubicBezTo>
                  <a:cubicBezTo>
                    <a:pt x="568" y="1048"/>
                    <a:pt x="568" y="1048"/>
                    <a:pt x="568" y="1048"/>
                  </a:cubicBezTo>
                  <a:cubicBezTo>
                    <a:pt x="568" y="1048"/>
                    <a:pt x="568" y="1048"/>
                    <a:pt x="567" y="1048"/>
                  </a:cubicBezTo>
                  <a:close/>
                  <a:moveTo>
                    <a:pt x="568" y="1047"/>
                  </a:moveTo>
                  <a:cubicBezTo>
                    <a:pt x="569" y="1047"/>
                    <a:pt x="568" y="1048"/>
                    <a:pt x="567" y="1048"/>
                  </a:cubicBezTo>
                  <a:cubicBezTo>
                    <a:pt x="569" y="1048"/>
                    <a:pt x="570" y="1048"/>
                    <a:pt x="572" y="1047"/>
                  </a:cubicBezTo>
                  <a:cubicBezTo>
                    <a:pt x="570" y="1047"/>
                    <a:pt x="569" y="1047"/>
                    <a:pt x="568" y="1047"/>
                  </a:cubicBezTo>
                  <a:close/>
                  <a:moveTo>
                    <a:pt x="566" y="1050"/>
                  </a:moveTo>
                  <a:cubicBezTo>
                    <a:pt x="567" y="1050"/>
                    <a:pt x="568" y="1050"/>
                    <a:pt x="568" y="1050"/>
                  </a:cubicBezTo>
                  <a:cubicBezTo>
                    <a:pt x="568" y="1050"/>
                    <a:pt x="568" y="1049"/>
                    <a:pt x="568" y="1049"/>
                  </a:cubicBezTo>
                  <a:cubicBezTo>
                    <a:pt x="567" y="1049"/>
                    <a:pt x="567" y="1049"/>
                    <a:pt x="566" y="1049"/>
                  </a:cubicBezTo>
                  <a:cubicBezTo>
                    <a:pt x="566" y="1049"/>
                    <a:pt x="566" y="1050"/>
                    <a:pt x="566" y="1050"/>
                  </a:cubicBezTo>
                  <a:close/>
                  <a:moveTo>
                    <a:pt x="561" y="1048"/>
                  </a:moveTo>
                  <a:cubicBezTo>
                    <a:pt x="562" y="1048"/>
                    <a:pt x="564" y="1048"/>
                    <a:pt x="565" y="1048"/>
                  </a:cubicBezTo>
                  <a:cubicBezTo>
                    <a:pt x="565" y="1048"/>
                    <a:pt x="565" y="1048"/>
                    <a:pt x="565" y="1048"/>
                  </a:cubicBezTo>
                  <a:cubicBezTo>
                    <a:pt x="565" y="1048"/>
                    <a:pt x="565" y="1048"/>
                    <a:pt x="565" y="1048"/>
                  </a:cubicBezTo>
                  <a:cubicBezTo>
                    <a:pt x="565" y="1048"/>
                    <a:pt x="565" y="1048"/>
                    <a:pt x="565" y="1048"/>
                  </a:cubicBezTo>
                  <a:cubicBezTo>
                    <a:pt x="564" y="1048"/>
                    <a:pt x="564" y="1048"/>
                    <a:pt x="563" y="1048"/>
                  </a:cubicBezTo>
                  <a:cubicBezTo>
                    <a:pt x="563" y="1048"/>
                    <a:pt x="563" y="1048"/>
                    <a:pt x="563" y="1048"/>
                  </a:cubicBezTo>
                  <a:cubicBezTo>
                    <a:pt x="563" y="1048"/>
                    <a:pt x="562" y="1048"/>
                    <a:pt x="561" y="1048"/>
                  </a:cubicBezTo>
                  <a:close/>
                  <a:moveTo>
                    <a:pt x="564" y="1049"/>
                  </a:moveTo>
                  <a:cubicBezTo>
                    <a:pt x="564" y="1049"/>
                    <a:pt x="566" y="1049"/>
                    <a:pt x="566" y="1049"/>
                  </a:cubicBezTo>
                  <a:cubicBezTo>
                    <a:pt x="565" y="1049"/>
                    <a:pt x="563" y="1049"/>
                    <a:pt x="563" y="1049"/>
                  </a:cubicBezTo>
                  <a:cubicBezTo>
                    <a:pt x="564" y="1049"/>
                    <a:pt x="563" y="1049"/>
                    <a:pt x="564" y="1049"/>
                  </a:cubicBezTo>
                  <a:close/>
                  <a:moveTo>
                    <a:pt x="570" y="1046"/>
                  </a:moveTo>
                  <a:cubicBezTo>
                    <a:pt x="569" y="1046"/>
                    <a:pt x="568" y="1046"/>
                    <a:pt x="567" y="1046"/>
                  </a:cubicBezTo>
                  <a:cubicBezTo>
                    <a:pt x="569" y="1047"/>
                    <a:pt x="569" y="1047"/>
                    <a:pt x="569" y="1047"/>
                  </a:cubicBezTo>
                  <a:cubicBezTo>
                    <a:pt x="571" y="1047"/>
                    <a:pt x="570" y="1046"/>
                    <a:pt x="570" y="1046"/>
                  </a:cubicBezTo>
                  <a:close/>
                  <a:moveTo>
                    <a:pt x="1089" y="849"/>
                  </a:moveTo>
                  <a:cubicBezTo>
                    <a:pt x="1089" y="849"/>
                    <a:pt x="1089" y="849"/>
                    <a:pt x="1089" y="849"/>
                  </a:cubicBezTo>
                  <a:cubicBezTo>
                    <a:pt x="1089" y="849"/>
                    <a:pt x="1089" y="849"/>
                    <a:pt x="1089" y="849"/>
                  </a:cubicBezTo>
                  <a:cubicBezTo>
                    <a:pt x="1089" y="849"/>
                    <a:pt x="1089" y="849"/>
                    <a:pt x="1089" y="849"/>
                  </a:cubicBezTo>
                  <a:cubicBezTo>
                    <a:pt x="1089" y="849"/>
                    <a:pt x="1089" y="849"/>
                    <a:pt x="1089" y="849"/>
                  </a:cubicBezTo>
                  <a:cubicBezTo>
                    <a:pt x="1089" y="849"/>
                    <a:pt x="1089" y="849"/>
                    <a:pt x="1088" y="850"/>
                  </a:cubicBezTo>
                  <a:cubicBezTo>
                    <a:pt x="1089" y="849"/>
                    <a:pt x="1089" y="849"/>
                    <a:pt x="1089" y="849"/>
                  </a:cubicBezTo>
                  <a:close/>
                  <a:moveTo>
                    <a:pt x="1089" y="856"/>
                  </a:moveTo>
                  <a:cubicBezTo>
                    <a:pt x="1089" y="856"/>
                    <a:pt x="1089" y="856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lose/>
                  <a:moveTo>
                    <a:pt x="1089" y="856"/>
                  </a:moveTo>
                  <a:cubicBezTo>
                    <a:pt x="1090" y="856"/>
                    <a:pt x="1090" y="856"/>
                    <a:pt x="1090" y="856"/>
                  </a:cubicBezTo>
                  <a:cubicBezTo>
                    <a:pt x="1090" y="855"/>
                    <a:pt x="1090" y="855"/>
                    <a:pt x="1089" y="855"/>
                  </a:cubicBezTo>
                  <a:cubicBezTo>
                    <a:pt x="1089" y="855"/>
                    <a:pt x="1089" y="855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lose/>
                  <a:moveTo>
                    <a:pt x="1089" y="856"/>
                  </a:moveTo>
                  <a:cubicBezTo>
                    <a:pt x="1089" y="855"/>
                    <a:pt x="1089" y="855"/>
                    <a:pt x="1089" y="855"/>
                  </a:cubicBezTo>
                  <a:cubicBezTo>
                    <a:pt x="1089" y="855"/>
                    <a:pt x="1089" y="855"/>
                    <a:pt x="1089" y="856"/>
                  </a:cubicBezTo>
                  <a:close/>
                  <a:moveTo>
                    <a:pt x="1089" y="856"/>
                  </a:moveTo>
                  <a:cubicBezTo>
                    <a:pt x="1089" y="856"/>
                    <a:pt x="1089" y="856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lose/>
                  <a:moveTo>
                    <a:pt x="1092" y="850"/>
                  </a:moveTo>
                  <a:cubicBezTo>
                    <a:pt x="1092" y="850"/>
                    <a:pt x="1092" y="850"/>
                    <a:pt x="1092" y="849"/>
                  </a:cubicBezTo>
                  <a:cubicBezTo>
                    <a:pt x="1091" y="850"/>
                    <a:pt x="1091" y="850"/>
                    <a:pt x="1092" y="850"/>
                  </a:cubicBezTo>
                  <a:close/>
                  <a:moveTo>
                    <a:pt x="1088" y="851"/>
                  </a:moveTo>
                  <a:cubicBezTo>
                    <a:pt x="1088" y="851"/>
                    <a:pt x="1088" y="851"/>
                    <a:pt x="1088" y="851"/>
                  </a:cubicBezTo>
                  <a:cubicBezTo>
                    <a:pt x="1088" y="851"/>
                    <a:pt x="1088" y="851"/>
                    <a:pt x="1088" y="851"/>
                  </a:cubicBezTo>
                  <a:cubicBezTo>
                    <a:pt x="1088" y="852"/>
                    <a:pt x="1089" y="852"/>
                    <a:pt x="1089" y="853"/>
                  </a:cubicBezTo>
                  <a:cubicBezTo>
                    <a:pt x="1089" y="853"/>
                    <a:pt x="1089" y="853"/>
                    <a:pt x="1089" y="854"/>
                  </a:cubicBezTo>
                  <a:cubicBezTo>
                    <a:pt x="1089" y="853"/>
                    <a:pt x="1089" y="852"/>
                    <a:pt x="1088" y="851"/>
                  </a:cubicBezTo>
                  <a:cubicBezTo>
                    <a:pt x="1088" y="851"/>
                    <a:pt x="1088" y="851"/>
                    <a:pt x="1088" y="851"/>
                  </a:cubicBezTo>
                  <a:cubicBezTo>
                    <a:pt x="1088" y="851"/>
                    <a:pt x="1088" y="851"/>
                    <a:pt x="1088" y="851"/>
                  </a:cubicBezTo>
                  <a:close/>
                  <a:moveTo>
                    <a:pt x="1089" y="843"/>
                  </a:moveTo>
                  <a:cubicBezTo>
                    <a:pt x="1089" y="844"/>
                    <a:pt x="1089" y="844"/>
                    <a:pt x="1090" y="844"/>
                  </a:cubicBezTo>
                  <a:cubicBezTo>
                    <a:pt x="1090" y="844"/>
                    <a:pt x="1090" y="843"/>
                    <a:pt x="1090" y="843"/>
                  </a:cubicBezTo>
                  <a:cubicBezTo>
                    <a:pt x="1090" y="843"/>
                    <a:pt x="1089" y="843"/>
                    <a:pt x="1089" y="843"/>
                  </a:cubicBezTo>
                  <a:close/>
                  <a:moveTo>
                    <a:pt x="581" y="1047"/>
                  </a:moveTo>
                  <a:cubicBezTo>
                    <a:pt x="580" y="1047"/>
                    <a:pt x="580" y="1047"/>
                    <a:pt x="581" y="1047"/>
                  </a:cubicBezTo>
                  <a:cubicBezTo>
                    <a:pt x="581" y="1047"/>
                    <a:pt x="581" y="1047"/>
                    <a:pt x="581" y="1047"/>
                  </a:cubicBezTo>
                  <a:cubicBezTo>
                    <a:pt x="581" y="1047"/>
                    <a:pt x="582" y="1047"/>
                    <a:pt x="583" y="1047"/>
                  </a:cubicBezTo>
                  <a:cubicBezTo>
                    <a:pt x="583" y="1047"/>
                    <a:pt x="583" y="1047"/>
                    <a:pt x="583" y="1047"/>
                  </a:cubicBezTo>
                  <a:cubicBezTo>
                    <a:pt x="583" y="1047"/>
                    <a:pt x="583" y="1047"/>
                    <a:pt x="584" y="1047"/>
                  </a:cubicBezTo>
                  <a:cubicBezTo>
                    <a:pt x="584" y="1047"/>
                    <a:pt x="583" y="1047"/>
                    <a:pt x="582" y="1047"/>
                  </a:cubicBezTo>
                  <a:cubicBezTo>
                    <a:pt x="582" y="1047"/>
                    <a:pt x="582" y="1047"/>
                    <a:pt x="582" y="1047"/>
                  </a:cubicBezTo>
                  <a:cubicBezTo>
                    <a:pt x="581" y="1047"/>
                    <a:pt x="580" y="1047"/>
                    <a:pt x="580" y="1047"/>
                  </a:cubicBezTo>
                  <a:cubicBezTo>
                    <a:pt x="580" y="1047"/>
                    <a:pt x="580" y="1047"/>
                    <a:pt x="580" y="1047"/>
                  </a:cubicBezTo>
                  <a:cubicBezTo>
                    <a:pt x="578" y="1047"/>
                    <a:pt x="579" y="1047"/>
                    <a:pt x="581" y="1047"/>
                  </a:cubicBezTo>
                  <a:close/>
                  <a:moveTo>
                    <a:pt x="575" y="1058"/>
                  </a:moveTo>
                  <a:cubicBezTo>
                    <a:pt x="573" y="1058"/>
                    <a:pt x="573" y="1059"/>
                    <a:pt x="576" y="1059"/>
                  </a:cubicBezTo>
                  <a:cubicBezTo>
                    <a:pt x="578" y="1059"/>
                    <a:pt x="580" y="1058"/>
                    <a:pt x="575" y="1058"/>
                  </a:cubicBezTo>
                  <a:close/>
                  <a:moveTo>
                    <a:pt x="580" y="1051"/>
                  </a:moveTo>
                  <a:cubicBezTo>
                    <a:pt x="581" y="1051"/>
                    <a:pt x="581" y="1051"/>
                    <a:pt x="582" y="1051"/>
                  </a:cubicBezTo>
                  <a:cubicBezTo>
                    <a:pt x="583" y="1050"/>
                    <a:pt x="578" y="1051"/>
                    <a:pt x="580" y="1051"/>
                  </a:cubicBezTo>
                  <a:close/>
                  <a:moveTo>
                    <a:pt x="583" y="1053"/>
                  </a:moveTo>
                  <a:cubicBezTo>
                    <a:pt x="582" y="1053"/>
                    <a:pt x="583" y="1053"/>
                    <a:pt x="580" y="1052"/>
                  </a:cubicBezTo>
                  <a:cubicBezTo>
                    <a:pt x="575" y="1053"/>
                    <a:pt x="578" y="1053"/>
                    <a:pt x="583" y="1053"/>
                  </a:cubicBezTo>
                  <a:close/>
                  <a:moveTo>
                    <a:pt x="1083" y="843"/>
                  </a:moveTo>
                  <a:cubicBezTo>
                    <a:pt x="1084" y="843"/>
                    <a:pt x="1086" y="841"/>
                    <a:pt x="1084" y="840"/>
                  </a:cubicBezTo>
                  <a:cubicBezTo>
                    <a:pt x="1084" y="840"/>
                    <a:pt x="1084" y="840"/>
                    <a:pt x="1084" y="840"/>
                  </a:cubicBezTo>
                  <a:cubicBezTo>
                    <a:pt x="1084" y="840"/>
                    <a:pt x="1084" y="840"/>
                    <a:pt x="1084" y="840"/>
                  </a:cubicBezTo>
                  <a:cubicBezTo>
                    <a:pt x="1084" y="840"/>
                    <a:pt x="1083" y="840"/>
                    <a:pt x="1083" y="840"/>
                  </a:cubicBezTo>
                  <a:cubicBezTo>
                    <a:pt x="1083" y="840"/>
                    <a:pt x="1083" y="840"/>
                    <a:pt x="1083" y="840"/>
                  </a:cubicBezTo>
                  <a:cubicBezTo>
                    <a:pt x="1083" y="841"/>
                    <a:pt x="1082" y="842"/>
                    <a:pt x="1083" y="843"/>
                  </a:cubicBezTo>
                  <a:close/>
                  <a:moveTo>
                    <a:pt x="577" y="1054"/>
                  </a:moveTo>
                  <a:cubicBezTo>
                    <a:pt x="577" y="1054"/>
                    <a:pt x="578" y="1054"/>
                    <a:pt x="577" y="1054"/>
                  </a:cubicBezTo>
                  <a:cubicBezTo>
                    <a:pt x="575" y="1054"/>
                    <a:pt x="575" y="1054"/>
                    <a:pt x="577" y="1054"/>
                  </a:cubicBezTo>
                  <a:close/>
                  <a:moveTo>
                    <a:pt x="579" y="1055"/>
                  </a:moveTo>
                  <a:cubicBezTo>
                    <a:pt x="579" y="1055"/>
                    <a:pt x="581" y="1056"/>
                    <a:pt x="585" y="1056"/>
                  </a:cubicBezTo>
                  <a:cubicBezTo>
                    <a:pt x="586" y="1055"/>
                    <a:pt x="585" y="1055"/>
                    <a:pt x="581" y="1055"/>
                  </a:cubicBezTo>
                  <a:cubicBezTo>
                    <a:pt x="582" y="1054"/>
                    <a:pt x="579" y="1054"/>
                    <a:pt x="577" y="1054"/>
                  </a:cubicBezTo>
                  <a:cubicBezTo>
                    <a:pt x="577" y="1054"/>
                    <a:pt x="577" y="1054"/>
                    <a:pt x="577" y="1055"/>
                  </a:cubicBezTo>
                  <a:cubicBezTo>
                    <a:pt x="574" y="1055"/>
                    <a:pt x="573" y="1056"/>
                    <a:pt x="576" y="1056"/>
                  </a:cubicBezTo>
                  <a:cubicBezTo>
                    <a:pt x="578" y="1055"/>
                    <a:pt x="578" y="1055"/>
                    <a:pt x="578" y="1055"/>
                  </a:cubicBezTo>
                  <a:cubicBezTo>
                    <a:pt x="579" y="1055"/>
                    <a:pt x="579" y="1055"/>
                    <a:pt x="579" y="1055"/>
                  </a:cubicBezTo>
                  <a:close/>
                  <a:moveTo>
                    <a:pt x="585" y="1056"/>
                  </a:moveTo>
                  <a:cubicBezTo>
                    <a:pt x="581" y="1056"/>
                    <a:pt x="582" y="1057"/>
                    <a:pt x="584" y="1057"/>
                  </a:cubicBezTo>
                  <a:cubicBezTo>
                    <a:pt x="586" y="1057"/>
                    <a:pt x="585" y="1057"/>
                    <a:pt x="585" y="1056"/>
                  </a:cubicBezTo>
                  <a:close/>
                  <a:moveTo>
                    <a:pt x="1083" y="861"/>
                  </a:moveTo>
                  <a:cubicBezTo>
                    <a:pt x="1083" y="860"/>
                    <a:pt x="1082" y="860"/>
                    <a:pt x="1082" y="860"/>
                  </a:cubicBezTo>
                  <a:cubicBezTo>
                    <a:pt x="1082" y="861"/>
                    <a:pt x="1083" y="861"/>
                    <a:pt x="1083" y="861"/>
                  </a:cubicBezTo>
                  <a:close/>
                  <a:moveTo>
                    <a:pt x="1083" y="857"/>
                  </a:moveTo>
                  <a:cubicBezTo>
                    <a:pt x="1083" y="857"/>
                    <a:pt x="1083" y="857"/>
                    <a:pt x="1083" y="857"/>
                  </a:cubicBezTo>
                  <a:cubicBezTo>
                    <a:pt x="1083" y="857"/>
                    <a:pt x="1082" y="857"/>
                    <a:pt x="1082" y="858"/>
                  </a:cubicBezTo>
                  <a:cubicBezTo>
                    <a:pt x="1082" y="858"/>
                    <a:pt x="1083" y="858"/>
                    <a:pt x="1083" y="858"/>
                  </a:cubicBezTo>
                  <a:cubicBezTo>
                    <a:pt x="1083" y="858"/>
                    <a:pt x="1083" y="857"/>
                    <a:pt x="1083" y="857"/>
                  </a:cubicBezTo>
                  <a:close/>
                  <a:moveTo>
                    <a:pt x="585" y="1052"/>
                  </a:moveTo>
                  <a:cubicBezTo>
                    <a:pt x="584" y="1052"/>
                    <a:pt x="583" y="1052"/>
                    <a:pt x="585" y="1052"/>
                  </a:cubicBezTo>
                  <a:cubicBezTo>
                    <a:pt x="586" y="1052"/>
                    <a:pt x="587" y="1052"/>
                    <a:pt x="585" y="1052"/>
                  </a:cubicBezTo>
                  <a:close/>
                  <a:moveTo>
                    <a:pt x="585" y="1054"/>
                  </a:moveTo>
                  <a:cubicBezTo>
                    <a:pt x="582" y="1054"/>
                    <a:pt x="584" y="1054"/>
                    <a:pt x="583" y="1055"/>
                  </a:cubicBezTo>
                  <a:cubicBezTo>
                    <a:pt x="586" y="1055"/>
                    <a:pt x="587" y="1054"/>
                    <a:pt x="585" y="1054"/>
                  </a:cubicBezTo>
                  <a:close/>
                  <a:moveTo>
                    <a:pt x="1085" y="842"/>
                  </a:moveTo>
                  <a:cubicBezTo>
                    <a:pt x="1085" y="842"/>
                    <a:pt x="1085" y="843"/>
                    <a:pt x="1085" y="843"/>
                  </a:cubicBezTo>
                  <a:cubicBezTo>
                    <a:pt x="1085" y="843"/>
                    <a:pt x="1086" y="843"/>
                    <a:pt x="1086" y="843"/>
                  </a:cubicBezTo>
                  <a:cubicBezTo>
                    <a:pt x="1086" y="843"/>
                    <a:pt x="1086" y="843"/>
                    <a:pt x="1086" y="843"/>
                  </a:cubicBezTo>
                  <a:cubicBezTo>
                    <a:pt x="1086" y="842"/>
                    <a:pt x="1086" y="842"/>
                    <a:pt x="1085" y="842"/>
                  </a:cubicBezTo>
                  <a:close/>
                  <a:moveTo>
                    <a:pt x="1086" y="851"/>
                  </a:moveTo>
                  <a:cubicBezTo>
                    <a:pt x="1087" y="852"/>
                    <a:pt x="1087" y="853"/>
                    <a:pt x="1088" y="854"/>
                  </a:cubicBezTo>
                  <a:cubicBezTo>
                    <a:pt x="1088" y="854"/>
                    <a:pt x="1087" y="854"/>
                    <a:pt x="1087" y="855"/>
                  </a:cubicBezTo>
                  <a:cubicBezTo>
                    <a:pt x="1088" y="854"/>
                    <a:pt x="1088" y="854"/>
                    <a:pt x="1088" y="855"/>
                  </a:cubicBezTo>
                  <a:cubicBezTo>
                    <a:pt x="1088" y="855"/>
                    <a:pt x="1088" y="855"/>
                    <a:pt x="1088" y="855"/>
                  </a:cubicBezTo>
                  <a:cubicBezTo>
                    <a:pt x="1089" y="854"/>
                    <a:pt x="1089" y="854"/>
                    <a:pt x="1089" y="854"/>
                  </a:cubicBezTo>
                  <a:cubicBezTo>
                    <a:pt x="1089" y="854"/>
                    <a:pt x="1089" y="854"/>
                    <a:pt x="1088" y="853"/>
                  </a:cubicBezTo>
                  <a:cubicBezTo>
                    <a:pt x="1088" y="854"/>
                    <a:pt x="1088" y="854"/>
                    <a:pt x="1088" y="854"/>
                  </a:cubicBezTo>
                  <a:cubicBezTo>
                    <a:pt x="1087" y="853"/>
                    <a:pt x="1087" y="852"/>
                    <a:pt x="1087" y="851"/>
                  </a:cubicBezTo>
                  <a:cubicBezTo>
                    <a:pt x="1087" y="851"/>
                    <a:pt x="1087" y="851"/>
                    <a:pt x="1087" y="851"/>
                  </a:cubicBezTo>
                  <a:cubicBezTo>
                    <a:pt x="1087" y="851"/>
                    <a:pt x="1087" y="851"/>
                    <a:pt x="1087" y="851"/>
                  </a:cubicBezTo>
                  <a:cubicBezTo>
                    <a:pt x="1086" y="850"/>
                    <a:pt x="1085" y="850"/>
                    <a:pt x="1085" y="850"/>
                  </a:cubicBezTo>
                  <a:cubicBezTo>
                    <a:pt x="1085" y="851"/>
                    <a:pt x="1086" y="852"/>
                    <a:pt x="1086" y="851"/>
                  </a:cubicBezTo>
                  <a:close/>
                  <a:moveTo>
                    <a:pt x="1087" y="855"/>
                  </a:moveTo>
                  <a:cubicBezTo>
                    <a:pt x="1087" y="854"/>
                    <a:pt x="1087" y="854"/>
                    <a:pt x="1087" y="854"/>
                  </a:cubicBezTo>
                  <a:cubicBezTo>
                    <a:pt x="1087" y="854"/>
                    <a:pt x="1087" y="854"/>
                    <a:pt x="1086" y="853"/>
                  </a:cubicBezTo>
                  <a:cubicBezTo>
                    <a:pt x="1087" y="854"/>
                    <a:pt x="1087" y="854"/>
                    <a:pt x="1087" y="855"/>
                  </a:cubicBezTo>
                  <a:cubicBezTo>
                    <a:pt x="1087" y="855"/>
                    <a:pt x="1087" y="855"/>
                    <a:pt x="1087" y="855"/>
                  </a:cubicBezTo>
                  <a:cubicBezTo>
                    <a:pt x="1087" y="855"/>
                    <a:pt x="1087" y="855"/>
                    <a:pt x="1087" y="855"/>
                  </a:cubicBezTo>
                  <a:close/>
                  <a:moveTo>
                    <a:pt x="1106" y="884"/>
                  </a:moveTo>
                  <a:cubicBezTo>
                    <a:pt x="1106" y="884"/>
                    <a:pt x="1106" y="885"/>
                    <a:pt x="1106" y="885"/>
                  </a:cubicBezTo>
                  <a:cubicBezTo>
                    <a:pt x="1106" y="885"/>
                    <a:pt x="1106" y="885"/>
                    <a:pt x="1106" y="885"/>
                  </a:cubicBezTo>
                  <a:cubicBezTo>
                    <a:pt x="1106" y="884"/>
                    <a:pt x="1106" y="884"/>
                    <a:pt x="1106" y="884"/>
                  </a:cubicBezTo>
                  <a:cubicBezTo>
                    <a:pt x="1106" y="884"/>
                    <a:pt x="1106" y="884"/>
                    <a:pt x="1106" y="884"/>
                  </a:cubicBezTo>
                  <a:close/>
                  <a:moveTo>
                    <a:pt x="1092" y="853"/>
                  </a:moveTo>
                  <a:cubicBezTo>
                    <a:pt x="1092" y="852"/>
                    <a:pt x="1091" y="853"/>
                    <a:pt x="1091" y="853"/>
                  </a:cubicBezTo>
                  <a:cubicBezTo>
                    <a:pt x="1091" y="853"/>
                    <a:pt x="1092" y="853"/>
                    <a:pt x="1092" y="853"/>
                  </a:cubicBezTo>
                  <a:close/>
                  <a:moveTo>
                    <a:pt x="584" y="1049"/>
                  </a:moveTo>
                  <a:cubicBezTo>
                    <a:pt x="585" y="1049"/>
                    <a:pt x="586" y="1049"/>
                    <a:pt x="586" y="1049"/>
                  </a:cubicBezTo>
                  <a:cubicBezTo>
                    <a:pt x="584" y="1048"/>
                    <a:pt x="581" y="1049"/>
                    <a:pt x="584" y="1049"/>
                  </a:cubicBezTo>
                  <a:close/>
                  <a:moveTo>
                    <a:pt x="579" y="1049"/>
                  </a:moveTo>
                  <a:cubicBezTo>
                    <a:pt x="579" y="1049"/>
                    <a:pt x="580" y="1049"/>
                    <a:pt x="580" y="1049"/>
                  </a:cubicBezTo>
                  <a:cubicBezTo>
                    <a:pt x="580" y="1049"/>
                    <a:pt x="580" y="1049"/>
                    <a:pt x="580" y="1049"/>
                  </a:cubicBezTo>
                  <a:cubicBezTo>
                    <a:pt x="580" y="1049"/>
                    <a:pt x="580" y="1049"/>
                    <a:pt x="581" y="1049"/>
                  </a:cubicBezTo>
                  <a:cubicBezTo>
                    <a:pt x="581" y="1049"/>
                    <a:pt x="581" y="1049"/>
                    <a:pt x="582" y="1049"/>
                  </a:cubicBezTo>
                  <a:cubicBezTo>
                    <a:pt x="582" y="1049"/>
                    <a:pt x="582" y="1049"/>
                    <a:pt x="582" y="1049"/>
                  </a:cubicBezTo>
                  <a:cubicBezTo>
                    <a:pt x="582" y="1049"/>
                    <a:pt x="583" y="1049"/>
                    <a:pt x="583" y="1049"/>
                  </a:cubicBezTo>
                  <a:cubicBezTo>
                    <a:pt x="582" y="1049"/>
                    <a:pt x="581" y="1049"/>
                    <a:pt x="580" y="1049"/>
                  </a:cubicBezTo>
                  <a:cubicBezTo>
                    <a:pt x="579" y="1049"/>
                    <a:pt x="579" y="1049"/>
                    <a:pt x="579" y="1049"/>
                  </a:cubicBezTo>
                  <a:cubicBezTo>
                    <a:pt x="579" y="1049"/>
                    <a:pt x="579" y="1049"/>
                    <a:pt x="579" y="1049"/>
                  </a:cubicBezTo>
                  <a:close/>
                  <a:moveTo>
                    <a:pt x="575" y="1050"/>
                  </a:moveTo>
                  <a:cubicBezTo>
                    <a:pt x="576" y="1050"/>
                    <a:pt x="576" y="1050"/>
                    <a:pt x="577" y="1050"/>
                  </a:cubicBezTo>
                  <a:cubicBezTo>
                    <a:pt x="577" y="1050"/>
                    <a:pt x="577" y="1050"/>
                    <a:pt x="577" y="1050"/>
                  </a:cubicBezTo>
                  <a:cubicBezTo>
                    <a:pt x="576" y="1050"/>
                    <a:pt x="575" y="1050"/>
                    <a:pt x="575" y="1050"/>
                  </a:cubicBezTo>
                  <a:cubicBezTo>
                    <a:pt x="575" y="1050"/>
                    <a:pt x="575" y="1050"/>
                    <a:pt x="575" y="1050"/>
                  </a:cubicBezTo>
                  <a:close/>
                  <a:moveTo>
                    <a:pt x="1092" y="857"/>
                  </a:moveTo>
                  <a:cubicBezTo>
                    <a:pt x="1091" y="858"/>
                    <a:pt x="1091" y="858"/>
                    <a:pt x="1091" y="859"/>
                  </a:cubicBezTo>
                  <a:cubicBezTo>
                    <a:pt x="1091" y="859"/>
                    <a:pt x="1091" y="859"/>
                    <a:pt x="1091" y="859"/>
                  </a:cubicBezTo>
                  <a:cubicBezTo>
                    <a:pt x="1091" y="859"/>
                    <a:pt x="1091" y="859"/>
                    <a:pt x="1091" y="860"/>
                  </a:cubicBezTo>
                  <a:cubicBezTo>
                    <a:pt x="1091" y="860"/>
                    <a:pt x="1092" y="860"/>
                    <a:pt x="1092" y="860"/>
                  </a:cubicBezTo>
                  <a:cubicBezTo>
                    <a:pt x="1092" y="860"/>
                    <a:pt x="1092" y="860"/>
                    <a:pt x="1092" y="860"/>
                  </a:cubicBezTo>
                  <a:cubicBezTo>
                    <a:pt x="1092" y="860"/>
                    <a:pt x="1092" y="860"/>
                    <a:pt x="1092" y="860"/>
                  </a:cubicBezTo>
                  <a:cubicBezTo>
                    <a:pt x="1093" y="862"/>
                    <a:pt x="1094" y="864"/>
                    <a:pt x="1094" y="863"/>
                  </a:cubicBezTo>
                  <a:cubicBezTo>
                    <a:pt x="1093" y="862"/>
                    <a:pt x="1093" y="861"/>
                    <a:pt x="1093" y="860"/>
                  </a:cubicBezTo>
                  <a:cubicBezTo>
                    <a:pt x="1093" y="860"/>
                    <a:pt x="1093" y="860"/>
                    <a:pt x="1092" y="860"/>
                  </a:cubicBezTo>
                  <a:cubicBezTo>
                    <a:pt x="1092" y="859"/>
                    <a:pt x="1092" y="859"/>
                    <a:pt x="1092" y="859"/>
                  </a:cubicBezTo>
                  <a:cubicBezTo>
                    <a:pt x="1093" y="859"/>
                    <a:pt x="1093" y="858"/>
                    <a:pt x="1092" y="857"/>
                  </a:cubicBezTo>
                  <a:close/>
                  <a:moveTo>
                    <a:pt x="570" y="1057"/>
                  </a:moveTo>
                  <a:cubicBezTo>
                    <a:pt x="570" y="1057"/>
                    <a:pt x="571" y="1057"/>
                    <a:pt x="571" y="1057"/>
                  </a:cubicBezTo>
                  <a:cubicBezTo>
                    <a:pt x="571" y="1057"/>
                    <a:pt x="570" y="1057"/>
                    <a:pt x="570" y="1057"/>
                  </a:cubicBezTo>
                  <a:close/>
                  <a:moveTo>
                    <a:pt x="570" y="1057"/>
                  </a:moveTo>
                  <a:cubicBezTo>
                    <a:pt x="570" y="1057"/>
                    <a:pt x="570" y="1057"/>
                    <a:pt x="570" y="1057"/>
                  </a:cubicBezTo>
                  <a:cubicBezTo>
                    <a:pt x="570" y="1057"/>
                    <a:pt x="570" y="1057"/>
                    <a:pt x="570" y="1057"/>
                  </a:cubicBezTo>
                  <a:cubicBezTo>
                    <a:pt x="570" y="1057"/>
                    <a:pt x="570" y="1057"/>
                    <a:pt x="570" y="1057"/>
                  </a:cubicBezTo>
                  <a:close/>
                  <a:moveTo>
                    <a:pt x="584" y="1053"/>
                  </a:moveTo>
                  <a:cubicBezTo>
                    <a:pt x="584" y="1053"/>
                    <a:pt x="584" y="1053"/>
                    <a:pt x="584" y="1053"/>
                  </a:cubicBezTo>
                  <a:cubicBezTo>
                    <a:pt x="583" y="1053"/>
                    <a:pt x="583" y="1053"/>
                    <a:pt x="584" y="1053"/>
                  </a:cubicBezTo>
                  <a:cubicBezTo>
                    <a:pt x="585" y="1053"/>
                    <a:pt x="585" y="1053"/>
                    <a:pt x="585" y="1053"/>
                  </a:cubicBezTo>
                  <a:cubicBezTo>
                    <a:pt x="586" y="1053"/>
                    <a:pt x="587" y="1053"/>
                    <a:pt x="587" y="1053"/>
                  </a:cubicBezTo>
                  <a:cubicBezTo>
                    <a:pt x="586" y="1053"/>
                    <a:pt x="586" y="1053"/>
                    <a:pt x="586" y="1053"/>
                  </a:cubicBezTo>
                  <a:cubicBezTo>
                    <a:pt x="585" y="1053"/>
                    <a:pt x="585" y="1053"/>
                    <a:pt x="584" y="1053"/>
                  </a:cubicBezTo>
                  <a:close/>
                  <a:moveTo>
                    <a:pt x="603" y="1045"/>
                  </a:moveTo>
                  <a:cubicBezTo>
                    <a:pt x="602" y="1045"/>
                    <a:pt x="602" y="1045"/>
                    <a:pt x="601" y="1045"/>
                  </a:cubicBezTo>
                  <a:cubicBezTo>
                    <a:pt x="602" y="1045"/>
                    <a:pt x="603" y="1045"/>
                    <a:pt x="603" y="1045"/>
                  </a:cubicBezTo>
                  <a:cubicBezTo>
                    <a:pt x="605" y="1045"/>
                    <a:pt x="604" y="1045"/>
                    <a:pt x="603" y="1045"/>
                  </a:cubicBezTo>
                  <a:close/>
                  <a:moveTo>
                    <a:pt x="1095" y="856"/>
                  </a:moveTo>
                  <a:cubicBezTo>
                    <a:pt x="1095" y="856"/>
                    <a:pt x="1095" y="856"/>
                    <a:pt x="1095" y="855"/>
                  </a:cubicBezTo>
                  <a:cubicBezTo>
                    <a:pt x="1095" y="855"/>
                    <a:pt x="1095" y="855"/>
                    <a:pt x="1095" y="855"/>
                  </a:cubicBezTo>
                  <a:cubicBezTo>
                    <a:pt x="1095" y="855"/>
                    <a:pt x="1094" y="856"/>
                    <a:pt x="1095" y="856"/>
                  </a:cubicBezTo>
                  <a:close/>
                  <a:moveTo>
                    <a:pt x="599" y="1053"/>
                  </a:moveTo>
                  <a:cubicBezTo>
                    <a:pt x="600" y="1053"/>
                    <a:pt x="601" y="1053"/>
                    <a:pt x="602" y="1053"/>
                  </a:cubicBezTo>
                  <a:cubicBezTo>
                    <a:pt x="602" y="1053"/>
                    <a:pt x="602" y="1053"/>
                    <a:pt x="602" y="1053"/>
                  </a:cubicBezTo>
                  <a:cubicBezTo>
                    <a:pt x="600" y="1053"/>
                    <a:pt x="599" y="1053"/>
                    <a:pt x="599" y="1053"/>
                  </a:cubicBezTo>
                  <a:close/>
                  <a:moveTo>
                    <a:pt x="571" y="1056"/>
                  </a:moveTo>
                  <a:cubicBezTo>
                    <a:pt x="571" y="1056"/>
                    <a:pt x="570" y="1056"/>
                    <a:pt x="570" y="1056"/>
                  </a:cubicBezTo>
                  <a:cubicBezTo>
                    <a:pt x="570" y="1056"/>
                    <a:pt x="569" y="1056"/>
                    <a:pt x="569" y="1056"/>
                  </a:cubicBezTo>
                  <a:cubicBezTo>
                    <a:pt x="569" y="1056"/>
                    <a:pt x="569" y="1056"/>
                    <a:pt x="569" y="1056"/>
                  </a:cubicBezTo>
                  <a:cubicBezTo>
                    <a:pt x="569" y="1056"/>
                    <a:pt x="570" y="1056"/>
                    <a:pt x="571" y="1056"/>
                  </a:cubicBezTo>
                  <a:cubicBezTo>
                    <a:pt x="570" y="1056"/>
                    <a:pt x="570" y="1056"/>
                    <a:pt x="570" y="1056"/>
                  </a:cubicBezTo>
                  <a:cubicBezTo>
                    <a:pt x="570" y="1056"/>
                    <a:pt x="570" y="1056"/>
                    <a:pt x="570" y="1056"/>
                  </a:cubicBezTo>
                  <a:cubicBezTo>
                    <a:pt x="570" y="1056"/>
                    <a:pt x="570" y="1056"/>
                    <a:pt x="571" y="1056"/>
                  </a:cubicBezTo>
                  <a:close/>
                  <a:moveTo>
                    <a:pt x="1096" y="850"/>
                  </a:moveTo>
                  <a:cubicBezTo>
                    <a:pt x="1096" y="850"/>
                    <a:pt x="1096" y="850"/>
                    <a:pt x="1095" y="850"/>
                  </a:cubicBezTo>
                  <a:cubicBezTo>
                    <a:pt x="1095" y="850"/>
                    <a:pt x="1095" y="850"/>
                    <a:pt x="1096" y="850"/>
                  </a:cubicBezTo>
                  <a:cubicBezTo>
                    <a:pt x="1096" y="850"/>
                    <a:pt x="1096" y="850"/>
                    <a:pt x="1096" y="850"/>
                  </a:cubicBezTo>
                  <a:close/>
                  <a:moveTo>
                    <a:pt x="566" y="1052"/>
                  </a:moveTo>
                  <a:cubicBezTo>
                    <a:pt x="564" y="1053"/>
                    <a:pt x="564" y="1054"/>
                    <a:pt x="570" y="1053"/>
                  </a:cubicBezTo>
                  <a:cubicBezTo>
                    <a:pt x="572" y="1053"/>
                    <a:pt x="571" y="1052"/>
                    <a:pt x="566" y="1052"/>
                  </a:cubicBezTo>
                  <a:close/>
                  <a:moveTo>
                    <a:pt x="1096" y="853"/>
                  </a:moveTo>
                  <a:cubicBezTo>
                    <a:pt x="1096" y="853"/>
                    <a:pt x="1096" y="852"/>
                    <a:pt x="1096" y="852"/>
                  </a:cubicBezTo>
                  <a:cubicBezTo>
                    <a:pt x="1096" y="852"/>
                    <a:pt x="1096" y="852"/>
                    <a:pt x="1095" y="853"/>
                  </a:cubicBezTo>
                  <a:cubicBezTo>
                    <a:pt x="1096" y="853"/>
                    <a:pt x="1096" y="853"/>
                    <a:pt x="1096" y="853"/>
                  </a:cubicBezTo>
                  <a:close/>
                  <a:moveTo>
                    <a:pt x="572" y="1056"/>
                  </a:moveTo>
                  <a:cubicBezTo>
                    <a:pt x="568" y="1056"/>
                    <a:pt x="565" y="1057"/>
                    <a:pt x="569" y="1058"/>
                  </a:cubicBezTo>
                  <a:cubicBezTo>
                    <a:pt x="569" y="1058"/>
                    <a:pt x="570" y="1057"/>
                    <a:pt x="570" y="1057"/>
                  </a:cubicBezTo>
                  <a:cubicBezTo>
                    <a:pt x="570" y="1057"/>
                    <a:pt x="570" y="1057"/>
                    <a:pt x="570" y="1056"/>
                  </a:cubicBezTo>
                  <a:cubicBezTo>
                    <a:pt x="570" y="1056"/>
                    <a:pt x="571" y="1056"/>
                    <a:pt x="572" y="1056"/>
                  </a:cubicBezTo>
                  <a:cubicBezTo>
                    <a:pt x="572" y="1056"/>
                    <a:pt x="572" y="1056"/>
                    <a:pt x="572" y="1057"/>
                  </a:cubicBezTo>
                  <a:cubicBezTo>
                    <a:pt x="572" y="1057"/>
                    <a:pt x="572" y="1057"/>
                    <a:pt x="572" y="1057"/>
                  </a:cubicBezTo>
                  <a:cubicBezTo>
                    <a:pt x="572" y="1057"/>
                    <a:pt x="572" y="1056"/>
                    <a:pt x="572" y="1056"/>
                  </a:cubicBezTo>
                  <a:close/>
                  <a:moveTo>
                    <a:pt x="591" y="1055"/>
                  </a:moveTo>
                  <a:cubicBezTo>
                    <a:pt x="595" y="1055"/>
                    <a:pt x="593" y="1054"/>
                    <a:pt x="591" y="1054"/>
                  </a:cubicBezTo>
                  <a:cubicBezTo>
                    <a:pt x="592" y="1054"/>
                    <a:pt x="589" y="1054"/>
                    <a:pt x="591" y="1055"/>
                  </a:cubicBezTo>
                  <a:close/>
                  <a:moveTo>
                    <a:pt x="1096" y="849"/>
                  </a:moveTo>
                  <a:cubicBezTo>
                    <a:pt x="1096" y="849"/>
                    <a:pt x="1097" y="849"/>
                    <a:pt x="1097" y="849"/>
                  </a:cubicBezTo>
                  <a:cubicBezTo>
                    <a:pt x="1097" y="849"/>
                    <a:pt x="1097" y="849"/>
                    <a:pt x="1097" y="849"/>
                  </a:cubicBezTo>
                  <a:cubicBezTo>
                    <a:pt x="1097" y="848"/>
                    <a:pt x="1097" y="848"/>
                    <a:pt x="1097" y="848"/>
                  </a:cubicBezTo>
                  <a:cubicBezTo>
                    <a:pt x="1097" y="848"/>
                    <a:pt x="1097" y="848"/>
                    <a:pt x="1097" y="848"/>
                  </a:cubicBezTo>
                  <a:cubicBezTo>
                    <a:pt x="1097" y="848"/>
                    <a:pt x="1097" y="848"/>
                    <a:pt x="1097" y="848"/>
                  </a:cubicBezTo>
                  <a:cubicBezTo>
                    <a:pt x="1097" y="848"/>
                    <a:pt x="1096" y="848"/>
                    <a:pt x="1096" y="848"/>
                  </a:cubicBezTo>
                  <a:cubicBezTo>
                    <a:pt x="1096" y="848"/>
                    <a:pt x="1096" y="848"/>
                    <a:pt x="1096" y="848"/>
                  </a:cubicBezTo>
                  <a:cubicBezTo>
                    <a:pt x="1096" y="848"/>
                    <a:pt x="1096" y="848"/>
                    <a:pt x="1096" y="848"/>
                  </a:cubicBezTo>
                  <a:cubicBezTo>
                    <a:pt x="1096" y="848"/>
                    <a:pt x="1096" y="848"/>
                    <a:pt x="1096" y="848"/>
                  </a:cubicBezTo>
                  <a:cubicBezTo>
                    <a:pt x="1096" y="848"/>
                    <a:pt x="1096" y="849"/>
                    <a:pt x="1096" y="849"/>
                  </a:cubicBezTo>
                  <a:cubicBezTo>
                    <a:pt x="1096" y="849"/>
                    <a:pt x="1096" y="849"/>
                    <a:pt x="1096" y="849"/>
                  </a:cubicBezTo>
                  <a:close/>
                  <a:moveTo>
                    <a:pt x="591" y="1048"/>
                  </a:moveTo>
                  <a:cubicBezTo>
                    <a:pt x="594" y="1048"/>
                    <a:pt x="594" y="1048"/>
                    <a:pt x="593" y="1047"/>
                  </a:cubicBezTo>
                  <a:cubicBezTo>
                    <a:pt x="591" y="1047"/>
                    <a:pt x="591" y="1048"/>
                    <a:pt x="591" y="1048"/>
                  </a:cubicBezTo>
                  <a:close/>
                  <a:moveTo>
                    <a:pt x="1098" y="862"/>
                  </a:moveTo>
                  <a:cubicBezTo>
                    <a:pt x="1099" y="862"/>
                    <a:pt x="1100" y="862"/>
                    <a:pt x="1100" y="861"/>
                  </a:cubicBezTo>
                  <a:cubicBezTo>
                    <a:pt x="1100" y="861"/>
                    <a:pt x="1100" y="861"/>
                    <a:pt x="1100" y="860"/>
                  </a:cubicBezTo>
                  <a:cubicBezTo>
                    <a:pt x="1099" y="860"/>
                    <a:pt x="1098" y="861"/>
                    <a:pt x="1098" y="862"/>
                  </a:cubicBezTo>
                  <a:close/>
                  <a:moveTo>
                    <a:pt x="1099" y="861"/>
                  </a:moveTo>
                  <a:cubicBezTo>
                    <a:pt x="1099" y="861"/>
                    <a:pt x="1099" y="861"/>
                    <a:pt x="1099" y="861"/>
                  </a:cubicBezTo>
                  <a:cubicBezTo>
                    <a:pt x="1099" y="861"/>
                    <a:pt x="1099" y="861"/>
                    <a:pt x="1099" y="861"/>
                  </a:cubicBezTo>
                  <a:cubicBezTo>
                    <a:pt x="1099" y="861"/>
                    <a:pt x="1099" y="861"/>
                    <a:pt x="1099" y="861"/>
                  </a:cubicBezTo>
                  <a:close/>
                  <a:moveTo>
                    <a:pt x="1101" y="853"/>
                  </a:moveTo>
                  <a:cubicBezTo>
                    <a:pt x="1101" y="853"/>
                    <a:pt x="1102" y="853"/>
                    <a:pt x="1102" y="852"/>
                  </a:cubicBezTo>
                  <a:cubicBezTo>
                    <a:pt x="1102" y="852"/>
                    <a:pt x="1101" y="852"/>
                    <a:pt x="1101" y="852"/>
                  </a:cubicBezTo>
                  <a:cubicBezTo>
                    <a:pt x="1101" y="852"/>
                    <a:pt x="1101" y="852"/>
                    <a:pt x="1101" y="852"/>
                  </a:cubicBezTo>
                  <a:cubicBezTo>
                    <a:pt x="1101" y="852"/>
                    <a:pt x="1101" y="853"/>
                    <a:pt x="1101" y="853"/>
                  </a:cubicBezTo>
                  <a:close/>
                  <a:moveTo>
                    <a:pt x="1101" y="852"/>
                  </a:moveTo>
                  <a:cubicBezTo>
                    <a:pt x="1101" y="852"/>
                    <a:pt x="1101" y="852"/>
                    <a:pt x="1101" y="852"/>
                  </a:cubicBezTo>
                  <a:cubicBezTo>
                    <a:pt x="1101" y="852"/>
                    <a:pt x="1101" y="852"/>
                    <a:pt x="1101" y="852"/>
                  </a:cubicBezTo>
                  <a:cubicBezTo>
                    <a:pt x="1101" y="852"/>
                    <a:pt x="1101" y="852"/>
                    <a:pt x="1101" y="852"/>
                  </a:cubicBezTo>
                  <a:cubicBezTo>
                    <a:pt x="1101" y="852"/>
                    <a:pt x="1101" y="852"/>
                    <a:pt x="1101" y="852"/>
                  </a:cubicBezTo>
                  <a:close/>
                  <a:moveTo>
                    <a:pt x="1093" y="853"/>
                  </a:moveTo>
                  <a:cubicBezTo>
                    <a:pt x="1094" y="854"/>
                    <a:pt x="1095" y="853"/>
                    <a:pt x="1094" y="852"/>
                  </a:cubicBezTo>
                  <a:cubicBezTo>
                    <a:pt x="1093" y="852"/>
                    <a:pt x="1093" y="852"/>
                    <a:pt x="1093" y="852"/>
                  </a:cubicBezTo>
                  <a:cubicBezTo>
                    <a:pt x="1093" y="852"/>
                    <a:pt x="1093" y="852"/>
                    <a:pt x="1093" y="852"/>
                  </a:cubicBezTo>
                  <a:cubicBezTo>
                    <a:pt x="1093" y="853"/>
                    <a:pt x="1092" y="853"/>
                    <a:pt x="1093" y="853"/>
                  </a:cubicBezTo>
                  <a:close/>
                  <a:moveTo>
                    <a:pt x="602" y="1055"/>
                  </a:moveTo>
                  <a:cubicBezTo>
                    <a:pt x="599" y="1055"/>
                    <a:pt x="599" y="1056"/>
                    <a:pt x="598" y="1056"/>
                  </a:cubicBezTo>
                  <a:cubicBezTo>
                    <a:pt x="602" y="1056"/>
                    <a:pt x="604" y="1056"/>
                    <a:pt x="602" y="1055"/>
                  </a:cubicBezTo>
                  <a:close/>
                  <a:moveTo>
                    <a:pt x="598" y="1054"/>
                  </a:moveTo>
                  <a:cubicBezTo>
                    <a:pt x="597" y="1054"/>
                    <a:pt x="599" y="1054"/>
                    <a:pt x="597" y="1053"/>
                  </a:cubicBezTo>
                  <a:cubicBezTo>
                    <a:pt x="596" y="1053"/>
                    <a:pt x="592" y="1053"/>
                    <a:pt x="593" y="1054"/>
                  </a:cubicBezTo>
                  <a:cubicBezTo>
                    <a:pt x="595" y="1053"/>
                    <a:pt x="596" y="1054"/>
                    <a:pt x="598" y="1054"/>
                  </a:cubicBezTo>
                  <a:close/>
                  <a:moveTo>
                    <a:pt x="1100" y="855"/>
                  </a:moveTo>
                  <a:cubicBezTo>
                    <a:pt x="1100" y="855"/>
                    <a:pt x="1099" y="855"/>
                    <a:pt x="1099" y="855"/>
                  </a:cubicBezTo>
                  <a:cubicBezTo>
                    <a:pt x="1099" y="856"/>
                    <a:pt x="1100" y="855"/>
                    <a:pt x="1100" y="855"/>
                  </a:cubicBezTo>
                  <a:close/>
                  <a:moveTo>
                    <a:pt x="1100" y="851"/>
                  </a:moveTo>
                  <a:cubicBezTo>
                    <a:pt x="1099" y="851"/>
                    <a:pt x="1099" y="851"/>
                    <a:pt x="1099" y="851"/>
                  </a:cubicBezTo>
                  <a:cubicBezTo>
                    <a:pt x="1099" y="851"/>
                    <a:pt x="1099" y="852"/>
                    <a:pt x="1099" y="852"/>
                  </a:cubicBezTo>
                  <a:cubicBezTo>
                    <a:pt x="1099" y="852"/>
                    <a:pt x="1100" y="852"/>
                    <a:pt x="1100" y="851"/>
                  </a:cubicBezTo>
                  <a:cubicBezTo>
                    <a:pt x="1100" y="851"/>
                    <a:pt x="1100" y="851"/>
                    <a:pt x="1100" y="851"/>
                  </a:cubicBezTo>
                  <a:close/>
                  <a:moveTo>
                    <a:pt x="1087" y="848"/>
                  </a:moveTo>
                  <a:cubicBezTo>
                    <a:pt x="1087" y="847"/>
                    <a:pt x="1087" y="847"/>
                    <a:pt x="1087" y="848"/>
                  </a:cubicBezTo>
                  <a:cubicBezTo>
                    <a:pt x="1087" y="848"/>
                    <a:pt x="1087" y="848"/>
                    <a:pt x="1087" y="848"/>
                  </a:cubicBezTo>
                  <a:cubicBezTo>
                    <a:pt x="1087" y="848"/>
                    <a:pt x="1087" y="848"/>
                    <a:pt x="1087" y="848"/>
                  </a:cubicBezTo>
                  <a:close/>
                  <a:moveTo>
                    <a:pt x="1087" y="848"/>
                  </a:moveTo>
                  <a:cubicBezTo>
                    <a:pt x="1087" y="848"/>
                    <a:pt x="1088" y="848"/>
                    <a:pt x="1088" y="849"/>
                  </a:cubicBezTo>
                  <a:cubicBezTo>
                    <a:pt x="1088" y="848"/>
                    <a:pt x="1087" y="848"/>
                    <a:pt x="1087" y="848"/>
                  </a:cubicBezTo>
                  <a:close/>
                  <a:moveTo>
                    <a:pt x="1087" y="848"/>
                  </a:moveTo>
                  <a:cubicBezTo>
                    <a:pt x="1087" y="848"/>
                    <a:pt x="1087" y="848"/>
                    <a:pt x="1087" y="848"/>
                  </a:cubicBezTo>
                  <a:cubicBezTo>
                    <a:pt x="1087" y="848"/>
                    <a:pt x="1087" y="848"/>
                    <a:pt x="1087" y="848"/>
                  </a:cubicBezTo>
                  <a:close/>
                  <a:moveTo>
                    <a:pt x="1084" y="845"/>
                  </a:moveTo>
                  <a:cubicBezTo>
                    <a:pt x="1083" y="846"/>
                    <a:pt x="1085" y="846"/>
                    <a:pt x="1084" y="845"/>
                  </a:cubicBezTo>
                  <a:close/>
                  <a:moveTo>
                    <a:pt x="550" y="1049"/>
                  </a:moveTo>
                  <a:cubicBezTo>
                    <a:pt x="550" y="1049"/>
                    <a:pt x="550" y="1049"/>
                    <a:pt x="549" y="1049"/>
                  </a:cubicBezTo>
                  <a:cubicBezTo>
                    <a:pt x="550" y="1049"/>
                    <a:pt x="550" y="1049"/>
                    <a:pt x="550" y="1049"/>
                  </a:cubicBezTo>
                  <a:close/>
                  <a:moveTo>
                    <a:pt x="1090" y="861"/>
                  </a:moveTo>
                  <a:cubicBezTo>
                    <a:pt x="1091" y="861"/>
                    <a:pt x="1091" y="861"/>
                    <a:pt x="1091" y="860"/>
                  </a:cubicBezTo>
                  <a:cubicBezTo>
                    <a:pt x="1091" y="859"/>
                    <a:pt x="1091" y="860"/>
                    <a:pt x="1090" y="861"/>
                  </a:cubicBezTo>
                  <a:close/>
                  <a:moveTo>
                    <a:pt x="552" y="1048"/>
                  </a:moveTo>
                  <a:cubicBezTo>
                    <a:pt x="552" y="1048"/>
                    <a:pt x="551" y="1048"/>
                    <a:pt x="551" y="1048"/>
                  </a:cubicBezTo>
                  <a:cubicBezTo>
                    <a:pt x="551" y="1049"/>
                    <a:pt x="551" y="1049"/>
                    <a:pt x="551" y="1049"/>
                  </a:cubicBezTo>
                  <a:cubicBezTo>
                    <a:pt x="551" y="1049"/>
                    <a:pt x="550" y="1049"/>
                    <a:pt x="550" y="1049"/>
                  </a:cubicBezTo>
                  <a:cubicBezTo>
                    <a:pt x="551" y="1049"/>
                    <a:pt x="553" y="1049"/>
                    <a:pt x="552" y="1048"/>
                  </a:cubicBezTo>
                  <a:close/>
                  <a:moveTo>
                    <a:pt x="549" y="1049"/>
                  </a:moveTo>
                  <a:cubicBezTo>
                    <a:pt x="549" y="1049"/>
                    <a:pt x="549" y="1049"/>
                    <a:pt x="549" y="1049"/>
                  </a:cubicBezTo>
                  <a:cubicBezTo>
                    <a:pt x="549" y="1049"/>
                    <a:pt x="549" y="1049"/>
                    <a:pt x="550" y="1048"/>
                  </a:cubicBezTo>
                  <a:cubicBezTo>
                    <a:pt x="549" y="1049"/>
                    <a:pt x="549" y="1049"/>
                    <a:pt x="549" y="1049"/>
                  </a:cubicBezTo>
                  <a:cubicBezTo>
                    <a:pt x="548" y="1049"/>
                    <a:pt x="547" y="1049"/>
                    <a:pt x="547" y="1049"/>
                  </a:cubicBezTo>
                  <a:cubicBezTo>
                    <a:pt x="548" y="1049"/>
                    <a:pt x="549" y="1049"/>
                    <a:pt x="549" y="1049"/>
                  </a:cubicBezTo>
                  <a:close/>
                  <a:moveTo>
                    <a:pt x="1097" y="855"/>
                  </a:moveTo>
                  <a:cubicBezTo>
                    <a:pt x="1095" y="855"/>
                    <a:pt x="1095" y="856"/>
                    <a:pt x="1095" y="857"/>
                  </a:cubicBezTo>
                  <a:cubicBezTo>
                    <a:pt x="1095" y="857"/>
                    <a:pt x="1094" y="857"/>
                    <a:pt x="1094" y="857"/>
                  </a:cubicBezTo>
                  <a:cubicBezTo>
                    <a:pt x="1093" y="856"/>
                    <a:pt x="1093" y="856"/>
                    <a:pt x="1093" y="855"/>
                  </a:cubicBezTo>
                  <a:cubicBezTo>
                    <a:pt x="1093" y="855"/>
                    <a:pt x="1093" y="855"/>
                    <a:pt x="1093" y="855"/>
                  </a:cubicBezTo>
                  <a:cubicBezTo>
                    <a:pt x="1093" y="855"/>
                    <a:pt x="1093" y="855"/>
                    <a:pt x="1093" y="855"/>
                  </a:cubicBezTo>
                  <a:cubicBezTo>
                    <a:pt x="1093" y="855"/>
                    <a:pt x="1093" y="854"/>
                    <a:pt x="1093" y="854"/>
                  </a:cubicBezTo>
                  <a:cubicBezTo>
                    <a:pt x="1093" y="854"/>
                    <a:pt x="1092" y="854"/>
                    <a:pt x="1092" y="854"/>
                  </a:cubicBezTo>
                  <a:cubicBezTo>
                    <a:pt x="1091" y="853"/>
                    <a:pt x="1091" y="853"/>
                    <a:pt x="1091" y="854"/>
                  </a:cubicBezTo>
                  <a:cubicBezTo>
                    <a:pt x="1091" y="854"/>
                    <a:pt x="1091" y="855"/>
                    <a:pt x="1091" y="855"/>
                  </a:cubicBezTo>
                  <a:cubicBezTo>
                    <a:pt x="1091" y="855"/>
                    <a:pt x="1092" y="855"/>
                    <a:pt x="1092" y="855"/>
                  </a:cubicBezTo>
                  <a:cubicBezTo>
                    <a:pt x="1092" y="855"/>
                    <a:pt x="1092" y="855"/>
                    <a:pt x="1092" y="855"/>
                  </a:cubicBezTo>
                  <a:cubicBezTo>
                    <a:pt x="1092" y="855"/>
                    <a:pt x="1092" y="856"/>
                    <a:pt x="1093" y="856"/>
                  </a:cubicBezTo>
                  <a:cubicBezTo>
                    <a:pt x="1092" y="856"/>
                    <a:pt x="1092" y="856"/>
                    <a:pt x="1092" y="856"/>
                  </a:cubicBezTo>
                  <a:cubicBezTo>
                    <a:pt x="1092" y="856"/>
                    <a:pt x="1093" y="856"/>
                    <a:pt x="1093" y="856"/>
                  </a:cubicBezTo>
                  <a:cubicBezTo>
                    <a:pt x="1093" y="857"/>
                    <a:pt x="1093" y="857"/>
                    <a:pt x="1093" y="857"/>
                  </a:cubicBezTo>
                  <a:cubicBezTo>
                    <a:pt x="1093" y="858"/>
                    <a:pt x="1093" y="858"/>
                    <a:pt x="1093" y="859"/>
                  </a:cubicBezTo>
                  <a:cubicBezTo>
                    <a:pt x="1093" y="859"/>
                    <a:pt x="1093" y="859"/>
                    <a:pt x="1093" y="859"/>
                  </a:cubicBezTo>
                  <a:cubicBezTo>
                    <a:pt x="1094" y="859"/>
                    <a:pt x="1094" y="859"/>
                    <a:pt x="1095" y="859"/>
                  </a:cubicBezTo>
                  <a:cubicBezTo>
                    <a:pt x="1094" y="859"/>
                    <a:pt x="1094" y="860"/>
                    <a:pt x="1094" y="860"/>
                  </a:cubicBezTo>
                  <a:cubicBezTo>
                    <a:pt x="1094" y="861"/>
                    <a:pt x="1094" y="861"/>
                    <a:pt x="1095" y="861"/>
                  </a:cubicBezTo>
                  <a:cubicBezTo>
                    <a:pt x="1095" y="861"/>
                    <a:pt x="1095" y="861"/>
                    <a:pt x="1095" y="861"/>
                  </a:cubicBezTo>
                  <a:cubicBezTo>
                    <a:pt x="1095" y="861"/>
                    <a:pt x="1095" y="861"/>
                    <a:pt x="1095" y="861"/>
                  </a:cubicBezTo>
                  <a:cubicBezTo>
                    <a:pt x="1095" y="861"/>
                    <a:pt x="1095" y="861"/>
                    <a:pt x="1095" y="861"/>
                  </a:cubicBezTo>
                  <a:cubicBezTo>
                    <a:pt x="1095" y="861"/>
                    <a:pt x="1095" y="861"/>
                    <a:pt x="1095" y="861"/>
                  </a:cubicBezTo>
                  <a:cubicBezTo>
                    <a:pt x="1096" y="860"/>
                    <a:pt x="1096" y="859"/>
                    <a:pt x="1095" y="858"/>
                  </a:cubicBezTo>
                  <a:cubicBezTo>
                    <a:pt x="1095" y="858"/>
                    <a:pt x="1095" y="858"/>
                    <a:pt x="1095" y="858"/>
                  </a:cubicBezTo>
                  <a:cubicBezTo>
                    <a:pt x="1095" y="858"/>
                    <a:pt x="1096" y="858"/>
                    <a:pt x="1096" y="857"/>
                  </a:cubicBezTo>
                  <a:cubicBezTo>
                    <a:pt x="1097" y="857"/>
                    <a:pt x="1098" y="856"/>
                    <a:pt x="1097" y="855"/>
                  </a:cubicBezTo>
                  <a:close/>
                  <a:moveTo>
                    <a:pt x="549" y="1048"/>
                  </a:moveTo>
                  <a:cubicBezTo>
                    <a:pt x="549" y="1048"/>
                    <a:pt x="549" y="1048"/>
                    <a:pt x="549" y="1048"/>
                  </a:cubicBezTo>
                  <a:cubicBezTo>
                    <a:pt x="549" y="1048"/>
                    <a:pt x="545" y="1048"/>
                    <a:pt x="547" y="1048"/>
                  </a:cubicBezTo>
                  <a:cubicBezTo>
                    <a:pt x="548" y="1048"/>
                    <a:pt x="549" y="1048"/>
                    <a:pt x="549" y="1048"/>
                  </a:cubicBezTo>
                  <a:close/>
                  <a:moveTo>
                    <a:pt x="554" y="1055"/>
                  </a:moveTo>
                  <a:cubicBezTo>
                    <a:pt x="551" y="1055"/>
                    <a:pt x="550" y="1055"/>
                    <a:pt x="550" y="1055"/>
                  </a:cubicBezTo>
                  <a:cubicBezTo>
                    <a:pt x="550" y="1055"/>
                    <a:pt x="550" y="1055"/>
                    <a:pt x="550" y="1055"/>
                  </a:cubicBezTo>
                  <a:cubicBezTo>
                    <a:pt x="553" y="1055"/>
                    <a:pt x="555" y="1055"/>
                    <a:pt x="554" y="1055"/>
                  </a:cubicBezTo>
                  <a:close/>
                  <a:moveTo>
                    <a:pt x="578" y="1052"/>
                  </a:moveTo>
                  <a:cubicBezTo>
                    <a:pt x="581" y="1052"/>
                    <a:pt x="581" y="1052"/>
                    <a:pt x="579" y="1052"/>
                  </a:cubicBezTo>
                  <a:cubicBezTo>
                    <a:pt x="579" y="1052"/>
                    <a:pt x="579" y="1052"/>
                    <a:pt x="579" y="1052"/>
                  </a:cubicBezTo>
                  <a:cubicBezTo>
                    <a:pt x="579" y="1051"/>
                    <a:pt x="571" y="1051"/>
                    <a:pt x="568" y="1051"/>
                  </a:cubicBezTo>
                  <a:cubicBezTo>
                    <a:pt x="565" y="1051"/>
                    <a:pt x="565" y="1051"/>
                    <a:pt x="562" y="1051"/>
                  </a:cubicBezTo>
                  <a:cubicBezTo>
                    <a:pt x="562" y="1051"/>
                    <a:pt x="561" y="1051"/>
                    <a:pt x="561" y="1051"/>
                  </a:cubicBezTo>
                  <a:cubicBezTo>
                    <a:pt x="562" y="1051"/>
                    <a:pt x="562" y="1051"/>
                    <a:pt x="563" y="1051"/>
                  </a:cubicBezTo>
                  <a:cubicBezTo>
                    <a:pt x="562" y="1051"/>
                    <a:pt x="559" y="1051"/>
                    <a:pt x="557" y="1051"/>
                  </a:cubicBezTo>
                  <a:cubicBezTo>
                    <a:pt x="557" y="1051"/>
                    <a:pt x="557" y="1051"/>
                    <a:pt x="557" y="1051"/>
                  </a:cubicBezTo>
                  <a:cubicBezTo>
                    <a:pt x="554" y="1051"/>
                    <a:pt x="551" y="1051"/>
                    <a:pt x="551" y="1052"/>
                  </a:cubicBezTo>
                  <a:cubicBezTo>
                    <a:pt x="558" y="1052"/>
                    <a:pt x="566" y="1051"/>
                    <a:pt x="571" y="1052"/>
                  </a:cubicBezTo>
                  <a:cubicBezTo>
                    <a:pt x="573" y="1052"/>
                    <a:pt x="576" y="1052"/>
                    <a:pt x="578" y="1052"/>
                  </a:cubicBezTo>
                  <a:cubicBezTo>
                    <a:pt x="578" y="1052"/>
                    <a:pt x="576" y="1052"/>
                    <a:pt x="578" y="1052"/>
                  </a:cubicBezTo>
                  <a:close/>
                  <a:moveTo>
                    <a:pt x="571" y="1055"/>
                  </a:moveTo>
                  <a:cubicBezTo>
                    <a:pt x="571" y="1055"/>
                    <a:pt x="572" y="1055"/>
                    <a:pt x="573" y="1055"/>
                  </a:cubicBezTo>
                  <a:cubicBezTo>
                    <a:pt x="573" y="1055"/>
                    <a:pt x="573" y="1055"/>
                    <a:pt x="571" y="1055"/>
                  </a:cubicBezTo>
                  <a:close/>
                  <a:moveTo>
                    <a:pt x="1093" y="848"/>
                  </a:moveTo>
                  <a:cubicBezTo>
                    <a:pt x="1093" y="848"/>
                    <a:pt x="1092" y="847"/>
                    <a:pt x="1092" y="848"/>
                  </a:cubicBezTo>
                  <a:cubicBezTo>
                    <a:pt x="1093" y="851"/>
                    <a:pt x="1095" y="848"/>
                    <a:pt x="1096" y="847"/>
                  </a:cubicBezTo>
                  <a:cubicBezTo>
                    <a:pt x="1095" y="847"/>
                    <a:pt x="1096" y="845"/>
                    <a:pt x="1095" y="846"/>
                  </a:cubicBezTo>
                  <a:cubicBezTo>
                    <a:pt x="1095" y="846"/>
                    <a:pt x="1095" y="847"/>
                    <a:pt x="1094" y="847"/>
                  </a:cubicBezTo>
                  <a:cubicBezTo>
                    <a:pt x="1094" y="847"/>
                    <a:pt x="1093" y="848"/>
                    <a:pt x="1093" y="848"/>
                  </a:cubicBezTo>
                  <a:close/>
                  <a:moveTo>
                    <a:pt x="555" y="1054"/>
                  </a:moveTo>
                  <a:cubicBezTo>
                    <a:pt x="554" y="1054"/>
                    <a:pt x="554" y="1054"/>
                    <a:pt x="554" y="1054"/>
                  </a:cubicBezTo>
                  <a:cubicBezTo>
                    <a:pt x="554" y="1054"/>
                    <a:pt x="553" y="1054"/>
                    <a:pt x="552" y="1054"/>
                  </a:cubicBezTo>
                  <a:cubicBezTo>
                    <a:pt x="551" y="1054"/>
                    <a:pt x="555" y="1054"/>
                    <a:pt x="555" y="1054"/>
                  </a:cubicBezTo>
                  <a:close/>
                  <a:moveTo>
                    <a:pt x="549" y="1053"/>
                  </a:moveTo>
                  <a:cubicBezTo>
                    <a:pt x="549" y="1053"/>
                    <a:pt x="548" y="1053"/>
                    <a:pt x="548" y="1054"/>
                  </a:cubicBezTo>
                  <a:cubicBezTo>
                    <a:pt x="548" y="1054"/>
                    <a:pt x="548" y="1054"/>
                    <a:pt x="549" y="1054"/>
                  </a:cubicBezTo>
                  <a:cubicBezTo>
                    <a:pt x="549" y="1053"/>
                    <a:pt x="549" y="1053"/>
                    <a:pt x="549" y="1053"/>
                  </a:cubicBezTo>
                  <a:close/>
                  <a:moveTo>
                    <a:pt x="550" y="1054"/>
                  </a:moveTo>
                  <a:cubicBezTo>
                    <a:pt x="550" y="1054"/>
                    <a:pt x="550" y="1054"/>
                    <a:pt x="550" y="1054"/>
                  </a:cubicBezTo>
                  <a:cubicBezTo>
                    <a:pt x="550" y="1054"/>
                    <a:pt x="549" y="1054"/>
                    <a:pt x="549" y="1054"/>
                  </a:cubicBezTo>
                  <a:cubicBezTo>
                    <a:pt x="549" y="1054"/>
                    <a:pt x="550" y="1054"/>
                    <a:pt x="550" y="1054"/>
                  </a:cubicBezTo>
                  <a:close/>
                  <a:moveTo>
                    <a:pt x="561" y="1052"/>
                  </a:moveTo>
                  <a:cubicBezTo>
                    <a:pt x="559" y="1052"/>
                    <a:pt x="555" y="1052"/>
                    <a:pt x="553" y="1052"/>
                  </a:cubicBezTo>
                  <a:cubicBezTo>
                    <a:pt x="553" y="1052"/>
                    <a:pt x="553" y="1052"/>
                    <a:pt x="553" y="1052"/>
                  </a:cubicBezTo>
                  <a:cubicBezTo>
                    <a:pt x="552" y="1052"/>
                    <a:pt x="551" y="1052"/>
                    <a:pt x="550" y="1052"/>
                  </a:cubicBezTo>
                  <a:cubicBezTo>
                    <a:pt x="550" y="1052"/>
                    <a:pt x="550" y="1053"/>
                    <a:pt x="550" y="1053"/>
                  </a:cubicBezTo>
                  <a:cubicBezTo>
                    <a:pt x="550" y="1053"/>
                    <a:pt x="550" y="1053"/>
                    <a:pt x="550" y="1053"/>
                  </a:cubicBezTo>
                  <a:cubicBezTo>
                    <a:pt x="551" y="1053"/>
                    <a:pt x="551" y="1053"/>
                    <a:pt x="552" y="1053"/>
                  </a:cubicBezTo>
                  <a:cubicBezTo>
                    <a:pt x="552" y="1053"/>
                    <a:pt x="552" y="1053"/>
                    <a:pt x="552" y="1053"/>
                  </a:cubicBezTo>
                  <a:cubicBezTo>
                    <a:pt x="551" y="1053"/>
                    <a:pt x="551" y="1053"/>
                    <a:pt x="550" y="1053"/>
                  </a:cubicBezTo>
                  <a:cubicBezTo>
                    <a:pt x="550" y="1053"/>
                    <a:pt x="550" y="1053"/>
                    <a:pt x="550" y="1053"/>
                  </a:cubicBezTo>
                  <a:cubicBezTo>
                    <a:pt x="550" y="1053"/>
                    <a:pt x="550" y="1053"/>
                    <a:pt x="550" y="1054"/>
                  </a:cubicBezTo>
                  <a:cubicBezTo>
                    <a:pt x="554" y="1054"/>
                    <a:pt x="554" y="1053"/>
                    <a:pt x="553" y="1053"/>
                  </a:cubicBezTo>
                  <a:cubicBezTo>
                    <a:pt x="556" y="1053"/>
                    <a:pt x="561" y="1053"/>
                    <a:pt x="561" y="1052"/>
                  </a:cubicBezTo>
                  <a:close/>
                  <a:moveTo>
                    <a:pt x="1095" y="841"/>
                  </a:moveTo>
                  <a:cubicBezTo>
                    <a:pt x="1095" y="840"/>
                    <a:pt x="1095" y="840"/>
                    <a:pt x="1094" y="840"/>
                  </a:cubicBezTo>
                  <a:cubicBezTo>
                    <a:pt x="1094" y="840"/>
                    <a:pt x="1094" y="841"/>
                    <a:pt x="1094" y="841"/>
                  </a:cubicBezTo>
                  <a:cubicBezTo>
                    <a:pt x="1095" y="841"/>
                    <a:pt x="1095" y="841"/>
                    <a:pt x="1095" y="841"/>
                  </a:cubicBezTo>
                  <a:close/>
                  <a:moveTo>
                    <a:pt x="698" y="110"/>
                  </a:moveTo>
                  <a:cubicBezTo>
                    <a:pt x="699" y="108"/>
                    <a:pt x="699" y="107"/>
                    <a:pt x="699" y="107"/>
                  </a:cubicBezTo>
                  <a:cubicBezTo>
                    <a:pt x="697" y="111"/>
                    <a:pt x="697" y="111"/>
                    <a:pt x="698" y="110"/>
                  </a:cubicBezTo>
                  <a:close/>
                  <a:moveTo>
                    <a:pt x="875" y="449"/>
                  </a:moveTo>
                  <a:cubicBezTo>
                    <a:pt x="874" y="448"/>
                    <a:pt x="874" y="446"/>
                    <a:pt x="874" y="447"/>
                  </a:cubicBezTo>
                  <a:cubicBezTo>
                    <a:pt x="874" y="448"/>
                    <a:pt x="875" y="450"/>
                    <a:pt x="875" y="449"/>
                  </a:cubicBezTo>
                  <a:close/>
                  <a:moveTo>
                    <a:pt x="635" y="50"/>
                  </a:moveTo>
                  <a:cubicBezTo>
                    <a:pt x="635" y="50"/>
                    <a:pt x="635" y="50"/>
                    <a:pt x="635" y="50"/>
                  </a:cubicBezTo>
                  <a:cubicBezTo>
                    <a:pt x="635" y="50"/>
                    <a:pt x="634" y="50"/>
                    <a:pt x="634" y="50"/>
                  </a:cubicBezTo>
                  <a:cubicBezTo>
                    <a:pt x="634" y="50"/>
                    <a:pt x="634" y="50"/>
                    <a:pt x="635" y="50"/>
                  </a:cubicBezTo>
                  <a:close/>
                  <a:moveTo>
                    <a:pt x="634" y="64"/>
                  </a:moveTo>
                  <a:cubicBezTo>
                    <a:pt x="633" y="64"/>
                    <a:pt x="632" y="64"/>
                    <a:pt x="632" y="65"/>
                  </a:cubicBezTo>
                  <a:cubicBezTo>
                    <a:pt x="633" y="66"/>
                    <a:pt x="635" y="65"/>
                    <a:pt x="634" y="64"/>
                  </a:cubicBezTo>
                  <a:close/>
                  <a:moveTo>
                    <a:pt x="633" y="55"/>
                  </a:moveTo>
                  <a:cubicBezTo>
                    <a:pt x="633" y="55"/>
                    <a:pt x="634" y="54"/>
                    <a:pt x="633" y="54"/>
                  </a:cubicBezTo>
                  <a:cubicBezTo>
                    <a:pt x="633" y="55"/>
                    <a:pt x="633" y="55"/>
                    <a:pt x="633" y="55"/>
                  </a:cubicBezTo>
                  <a:close/>
                  <a:moveTo>
                    <a:pt x="632" y="55"/>
                  </a:moveTo>
                  <a:cubicBezTo>
                    <a:pt x="632" y="55"/>
                    <a:pt x="631" y="56"/>
                    <a:pt x="631" y="56"/>
                  </a:cubicBezTo>
                  <a:cubicBezTo>
                    <a:pt x="632" y="56"/>
                    <a:pt x="632" y="56"/>
                    <a:pt x="632" y="56"/>
                  </a:cubicBezTo>
                  <a:cubicBezTo>
                    <a:pt x="633" y="56"/>
                    <a:pt x="632" y="55"/>
                    <a:pt x="632" y="55"/>
                  </a:cubicBezTo>
                  <a:close/>
                  <a:moveTo>
                    <a:pt x="878" y="471"/>
                  </a:moveTo>
                  <a:cubicBezTo>
                    <a:pt x="878" y="471"/>
                    <a:pt x="878" y="472"/>
                    <a:pt x="878" y="472"/>
                  </a:cubicBezTo>
                  <a:cubicBezTo>
                    <a:pt x="878" y="472"/>
                    <a:pt x="879" y="472"/>
                    <a:pt x="879" y="473"/>
                  </a:cubicBezTo>
                  <a:cubicBezTo>
                    <a:pt x="878" y="472"/>
                    <a:pt x="878" y="472"/>
                    <a:pt x="878" y="471"/>
                  </a:cubicBezTo>
                  <a:cubicBezTo>
                    <a:pt x="878" y="471"/>
                    <a:pt x="878" y="471"/>
                    <a:pt x="878" y="471"/>
                  </a:cubicBezTo>
                  <a:close/>
                  <a:moveTo>
                    <a:pt x="630" y="58"/>
                  </a:moveTo>
                  <a:cubicBezTo>
                    <a:pt x="630" y="58"/>
                    <a:pt x="630" y="58"/>
                    <a:pt x="630" y="58"/>
                  </a:cubicBezTo>
                  <a:cubicBezTo>
                    <a:pt x="631" y="58"/>
                    <a:pt x="630" y="58"/>
                    <a:pt x="630" y="57"/>
                  </a:cubicBezTo>
                  <a:cubicBezTo>
                    <a:pt x="630" y="58"/>
                    <a:pt x="630" y="58"/>
                    <a:pt x="630" y="58"/>
                  </a:cubicBezTo>
                  <a:close/>
                  <a:moveTo>
                    <a:pt x="880" y="475"/>
                  </a:moveTo>
                  <a:cubicBezTo>
                    <a:pt x="879" y="474"/>
                    <a:pt x="878" y="474"/>
                    <a:pt x="879" y="475"/>
                  </a:cubicBezTo>
                  <a:cubicBezTo>
                    <a:pt x="880" y="477"/>
                    <a:pt x="880" y="475"/>
                    <a:pt x="880" y="475"/>
                  </a:cubicBezTo>
                  <a:close/>
                  <a:moveTo>
                    <a:pt x="880" y="478"/>
                  </a:moveTo>
                  <a:cubicBezTo>
                    <a:pt x="879" y="478"/>
                    <a:pt x="879" y="477"/>
                    <a:pt x="879" y="477"/>
                  </a:cubicBezTo>
                  <a:cubicBezTo>
                    <a:pt x="879" y="478"/>
                    <a:pt x="879" y="477"/>
                    <a:pt x="879" y="478"/>
                  </a:cubicBezTo>
                  <a:cubicBezTo>
                    <a:pt x="880" y="478"/>
                    <a:pt x="880" y="479"/>
                    <a:pt x="880" y="478"/>
                  </a:cubicBezTo>
                  <a:close/>
                  <a:moveTo>
                    <a:pt x="635" y="74"/>
                  </a:moveTo>
                  <a:cubicBezTo>
                    <a:pt x="634" y="74"/>
                    <a:pt x="634" y="75"/>
                    <a:pt x="634" y="75"/>
                  </a:cubicBezTo>
                  <a:cubicBezTo>
                    <a:pt x="635" y="75"/>
                    <a:pt x="635" y="75"/>
                    <a:pt x="635" y="75"/>
                  </a:cubicBezTo>
                  <a:cubicBezTo>
                    <a:pt x="635" y="75"/>
                    <a:pt x="635" y="74"/>
                    <a:pt x="635" y="74"/>
                  </a:cubicBezTo>
                  <a:close/>
                  <a:moveTo>
                    <a:pt x="635" y="47"/>
                  </a:moveTo>
                  <a:cubicBezTo>
                    <a:pt x="635" y="47"/>
                    <a:pt x="635" y="46"/>
                    <a:pt x="634" y="46"/>
                  </a:cubicBezTo>
                  <a:cubicBezTo>
                    <a:pt x="634" y="47"/>
                    <a:pt x="634" y="47"/>
                    <a:pt x="635" y="47"/>
                  </a:cubicBezTo>
                  <a:close/>
                  <a:moveTo>
                    <a:pt x="638" y="59"/>
                  </a:moveTo>
                  <a:cubicBezTo>
                    <a:pt x="638" y="59"/>
                    <a:pt x="638" y="59"/>
                    <a:pt x="638" y="59"/>
                  </a:cubicBezTo>
                  <a:cubicBezTo>
                    <a:pt x="638" y="59"/>
                    <a:pt x="638" y="59"/>
                    <a:pt x="638" y="59"/>
                  </a:cubicBezTo>
                  <a:cubicBezTo>
                    <a:pt x="638" y="59"/>
                    <a:pt x="638" y="59"/>
                    <a:pt x="638" y="59"/>
                  </a:cubicBezTo>
                  <a:close/>
                  <a:moveTo>
                    <a:pt x="638" y="44"/>
                  </a:moveTo>
                  <a:cubicBezTo>
                    <a:pt x="638" y="44"/>
                    <a:pt x="638" y="44"/>
                    <a:pt x="638" y="44"/>
                  </a:cubicBezTo>
                  <a:cubicBezTo>
                    <a:pt x="638" y="44"/>
                    <a:pt x="638" y="44"/>
                    <a:pt x="638" y="43"/>
                  </a:cubicBezTo>
                  <a:cubicBezTo>
                    <a:pt x="638" y="43"/>
                    <a:pt x="638" y="43"/>
                    <a:pt x="638" y="43"/>
                  </a:cubicBezTo>
                  <a:cubicBezTo>
                    <a:pt x="638" y="43"/>
                    <a:pt x="638" y="44"/>
                    <a:pt x="638" y="44"/>
                  </a:cubicBezTo>
                  <a:close/>
                  <a:moveTo>
                    <a:pt x="639" y="63"/>
                  </a:moveTo>
                  <a:cubicBezTo>
                    <a:pt x="640" y="63"/>
                    <a:pt x="640" y="63"/>
                    <a:pt x="640" y="63"/>
                  </a:cubicBezTo>
                  <a:cubicBezTo>
                    <a:pt x="640" y="62"/>
                    <a:pt x="640" y="63"/>
                    <a:pt x="639" y="63"/>
                  </a:cubicBezTo>
                  <a:close/>
                  <a:moveTo>
                    <a:pt x="871" y="466"/>
                  </a:moveTo>
                  <a:cubicBezTo>
                    <a:pt x="871" y="465"/>
                    <a:pt x="870" y="464"/>
                    <a:pt x="871" y="466"/>
                  </a:cubicBezTo>
                  <a:cubicBezTo>
                    <a:pt x="871" y="466"/>
                    <a:pt x="871" y="466"/>
                    <a:pt x="871" y="466"/>
                  </a:cubicBezTo>
                  <a:cubicBezTo>
                    <a:pt x="871" y="466"/>
                    <a:pt x="871" y="466"/>
                    <a:pt x="871" y="466"/>
                  </a:cubicBezTo>
                  <a:close/>
                  <a:moveTo>
                    <a:pt x="637" y="58"/>
                  </a:moveTo>
                  <a:cubicBezTo>
                    <a:pt x="637" y="58"/>
                    <a:pt x="638" y="58"/>
                    <a:pt x="638" y="59"/>
                  </a:cubicBezTo>
                  <a:cubicBezTo>
                    <a:pt x="638" y="58"/>
                    <a:pt x="638" y="58"/>
                    <a:pt x="638" y="58"/>
                  </a:cubicBezTo>
                  <a:cubicBezTo>
                    <a:pt x="638" y="58"/>
                    <a:pt x="639" y="58"/>
                    <a:pt x="639" y="58"/>
                  </a:cubicBezTo>
                  <a:cubicBezTo>
                    <a:pt x="639" y="58"/>
                    <a:pt x="639" y="58"/>
                    <a:pt x="639" y="58"/>
                  </a:cubicBezTo>
                  <a:cubicBezTo>
                    <a:pt x="640" y="57"/>
                    <a:pt x="640" y="55"/>
                    <a:pt x="640" y="54"/>
                  </a:cubicBezTo>
                  <a:cubicBezTo>
                    <a:pt x="639" y="56"/>
                    <a:pt x="639" y="53"/>
                    <a:pt x="638" y="55"/>
                  </a:cubicBezTo>
                  <a:cubicBezTo>
                    <a:pt x="639" y="55"/>
                    <a:pt x="639" y="56"/>
                    <a:pt x="639" y="56"/>
                  </a:cubicBezTo>
                  <a:cubicBezTo>
                    <a:pt x="638" y="56"/>
                    <a:pt x="638" y="57"/>
                    <a:pt x="638" y="58"/>
                  </a:cubicBezTo>
                  <a:cubicBezTo>
                    <a:pt x="638" y="58"/>
                    <a:pt x="637" y="57"/>
                    <a:pt x="637" y="58"/>
                  </a:cubicBezTo>
                  <a:close/>
                  <a:moveTo>
                    <a:pt x="635" y="73"/>
                  </a:moveTo>
                  <a:cubicBezTo>
                    <a:pt x="635" y="73"/>
                    <a:pt x="635" y="73"/>
                    <a:pt x="635" y="73"/>
                  </a:cubicBezTo>
                  <a:cubicBezTo>
                    <a:pt x="635" y="73"/>
                    <a:pt x="635" y="73"/>
                    <a:pt x="635" y="73"/>
                  </a:cubicBezTo>
                  <a:cubicBezTo>
                    <a:pt x="635" y="73"/>
                    <a:pt x="635" y="73"/>
                    <a:pt x="635" y="73"/>
                  </a:cubicBezTo>
                  <a:cubicBezTo>
                    <a:pt x="635" y="73"/>
                    <a:pt x="635" y="73"/>
                    <a:pt x="635" y="73"/>
                  </a:cubicBezTo>
                  <a:close/>
                  <a:moveTo>
                    <a:pt x="635" y="61"/>
                  </a:moveTo>
                  <a:cubicBezTo>
                    <a:pt x="635" y="62"/>
                    <a:pt x="635" y="62"/>
                    <a:pt x="634" y="62"/>
                  </a:cubicBezTo>
                  <a:cubicBezTo>
                    <a:pt x="634" y="62"/>
                    <a:pt x="634" y="63"/>
                    <a:pt x="635" y="63"/>
                  </a:cubicBezTo>
                  <a:cubicBezTo>
                    <a:pt x="635" y="62"/>
                    <a:pt x="635" y="62"/>
                    <a:pt x="635" y="61"/>
                  </a:cubicBezTo>
                  <a:close/>
                  <a:moveTo>
                    <a:pt x="636" y="71"/>
                  </a:moveTo>
                  <a:cubicBezTo>
                    <a:pt x="635" y="73"/>
                    <a:pt x="636" y="72"/>
                    <a:pt x="636" y="72"/>
                  </a:cubicBezTo>
                  <a:cubicBezTo>
                    <a:pt x="636" y="71"/>
                    <a:pt x="637" y="71"/>
                    <a:pt x="637" y="71"/>
                  </a:cubicBezTo>
                  <a:cubicBezTo>
                    <a:pt x="637" y="71"/>
                    <a:pt x="637" y="71"/>
                    <a:pt x="637" y="70"/>
                  </a:cubicBezTo>
                  <a:cubicBezTo>
                    <a:pt x="637" y="69"/>
                    <a:pt x="637" y="69"/>
                    <a:pt x="637" y="69"/>
                  </a:cubicBezTo>
                  <a:cubicBezTo>
                    <a:pt x="637" y="69"/>
                    <a:pt x="637" y="70"/>
                    <a:pt x="636" y="70"/>
                  </a:cubicBezTo>
                  <a:cubicBezTo>
                    <a:pt x="636" y="70"/>
                    <a:pt x="636" y="71"/>
                    <a:pt x="636" y="71"/>
                  </a:cubicBezTo>
                  <a:cubicBezTo>
                    <a:pt x="636" y="71"/>
                    <a:pt x="636" y="71"/>
                    <a:pt x="636" y="71"/>
                  </a:cubicBezTo>
                  <a:close/>
                  <a:moveTo>
                    <a:pt x="636" y="39"/>
                  </a:moveTo>
                  <a:cubicBezTo>
                    <a:pt x="635" y="40"/>
                    <a:pt x="636" y="40"/>
                    <a:pt x="636" y="39"/>
                  </a:cubicBezTo>
                  <a:close/>
                  <a:moveTo>
                    <a:pt x="878" y="474"/>
                  </a:moveTo>
                  <a:cubicBezTo>
                    <a:pt x="878" y="474"/>
                    <a:pt x="879" y="475"/>
                    <a:pt x="879" y="475"/>
                  </a:cubicBezTo>
                  <a:cubicBezTo>
                    <a:pt x="878" y="474"/>
                    <a:pt x="878" y="473"/>
                    <a:pt x="878" y="472"/>
                  </a:cubicBezTo>
                  <a:cubicBezTo>
                    <a:pt x="878" y="474"/>
                    <a:pt x="877" y="472"/>
                    <a:pt x="878" y="474"/>
                  </a:cubicBezTo>
                  <a:close/>
                  <a:moveTo>
                    <a:pt x="636" y="47"/>
                  </a:moveTo>
                  <a:cubicBezTo>
                    <a:pt x="637" y="47"/>
                    <a:pt x="637" y="47"/>
                    <a:pt x="637" y="46"/>
                  </a:cubicBezTo>
                  <a:cubicBezTo>
                    <a:pt x="637" y="46"/>
                    <a:pt x="637" y="46"/>
                    <a:pt x="637" y="46"/>
                  </a:cubicBezTo>
                  <a:cubicBezTo>
                    <a:pt x="636" y="46"/>
                    <a:pt x="637" y="46"/>
                    <a:pt x="636" y="47"/>
                  </a:cubicBezTo>
                  <a:close/>
                  <a:moveTo>
                    <a:pt x="873" y="463"/>
                  </a:moveTo>
                  <a:cubicBezTo>
                    <a:pt x="873" y="462"/>
                    <a:pt x="873" y="462"/>
                    <a:pt x="872" y="461"/>
                  </a:cubicBezTo>
                  <a:cubicBezTo>
                    <a:pt x="871" y="459"/>
                    <a:pt x="873" y="463"/>
                    <a:pt x="873" y="463"/>
                  </a:cubicBezTo>
                  <a:close/>
                  <a:moveTo>
                    <a:pt x="627" y="57"/>
                  </a:moveTo>
                  <a:cubicBezTo>
                    <a:pt x="627" y="58"/>
                    <a:pt x="627" y="58"/>
                    <a:pt x="627" y="58"/>
                  </a:cubicBezTo>
                  <a:cubicBezTo>
                    <a:pt x="628" y="58"/>
                    <a:pt x="628" y="58"/>
                    <a:pt x="628" y="58"/>
                  </a:cubicBezTo>
                  <a:cubicBezTo>
                    <a:pt x="628" y="58"/>
                    <a:pt x="628" y="58"/>
                    <a:pt x="628" y="57"/>
                  </a:cubicBezTo>
                  <a:cubicBezTo>
                    <a:pt x="628" y="57"/>
                    <a:pt x="628" y="57"/>
                    <a:pt x="627" y="57"/>
                  </a:cubicBezTo>
                  <a:close/>
                  <a:moveTo>
                    <a:pt x="873" y="464"/>
                  </a:moveTo>
                  <a:cubicBezTo>
                    <a:pt x="871" y="461"/>
                    <a:pt x="873" y="465"/>
                    <a:pt x="873" y="464"/>
                  </a:cubicBezTo>
                  <a:close/>
                  <a:moveTo>
                    <a:pt x="627" y="64"/>
                  </a:moveTo>
                  <a:cubicBezTo>
                    <a:pt x="626" y="64"/>
                    <a:pt x="626" y="65"/>
                    <a:pt x="627" y="65"/>
                  </a:cubicBezTo>
                  <a:cubicBezTo>
                    <a:pt x="627" y="65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lose/>
                  <a:moveTo>
                    <a:pt x="629" y="70"/>
                  </a:moveTo>
                  <a:cubicBezTo>
                    <a:pt x="629" y="69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7"/>
                  </a:cubicBezTo>
                  <a:cubicBezTo>
                    <a:pt x="628" y="67"/>
                    <a:pt x="628" y="68"/>
                    <a:pt x="627" y="68"/>
                  </a:cubicBezTo>
                  <a:cubicBezTo>
                    <a:pt x="627" y="69"/>
                    <a:pt x="627" y="69"/>
                    <a:pt x="628" y="70"/>
                  </a:cubicBezTo>
                  <a:cubicBezTo>
                    <a:pt x="628" y="70"/>
                    <a:pt x="628" y="71"/>
                    <a:pt x="628" y="72"/>
                  </a:cubicBezTo>
                  <a:cubicBezTo>
                    <a:pt x="628" y="72"/>
                    <a:pt x="628" y="73"/>
                    <a:pt x="628" y="73"/>
                  </a:cubicBezTo>
                  <a:cubicBezTo>
                    <a:pt x="629" y="72"/>
                    <a:pt x="629" y="71"/>
                    <a:pt x="629" y="70"/>
                  </a:cubicBezTo>
                  <a:cubicBezTo>
                    <a:pt x="629" y="70"/>
                    <a:pt x="629" y="70"/>
                    <a:pt x="629" y="70"/>
                  </a:cubicBezTo>
                  <a:cubicBezTo>
                    <a:pt x="629" y="70"/>
                    <a:pt x="629" y="70"/>
                    <a:pt x="629" y="70"/>
                  </a:cubicBezTo>
                  <a:close/>
                  <a:moveTo>
                    <a:pt x="876" y="465"/>
                  </a:moveTo>
                  <a:cubicBezTo>
                    <a:pt x="877" y="466"/>
                    <a:pt x="877" y="465"/>
                    <a:pt x="876" y="464"/>
                  </a:cubicBezTo>
                  <a:cubicBezTo>
                    <a:pt x="876" y="464"/>
                    <a:pt x="876" y="464"/>
                    <a:pt x="876" y="465"/>
                  </a:cubicBezTo>
                  <a:close/>
                  <a:moveTo>
                    <a:pt x="628" y="61"/>
                  </a:moveTo>
                  <a:cubicBezTo>
                    <a:pt x="628" y="62"/>
                    <a:pt x="629" y="61"/>
                    <a:pt x="628" y="61"/>
                  </a:cubicBezTo>
                  <a:close/>
                  <a:moveTo>
                    <a:pt x="873" y="455"/>
                  </a:moveTo>
                  <a:cubicBezTo>
                    <a:pt x="872" y="455"/>
                    <a:pt x="872" y="456"/>
                    <a:pt x="873" y="458"/>
                  </a:cubicBezTo>
                  <a:cubicBezTo>
                    <a:pt x="874" y="460"/>
                    <a:pt x="874" y="458"/>
                    <a:pt x="874" y="457"/>
                  </a:cubicBezTo>
                  <a:cubicBezTo>
                    <a:pt x="873" y="457"/>
                    <a:pt x="873" y="456"/>
                    <a:pt x="873" y="455"/>
                  </a:cubicBezTo>
                  <a:close/>
                  <a:moveTo>
                    <a:pt x="624" y="57"/>
                  </a:moveTo>
                  <a:cubicBezTo>
                    <a:pt x="624" y="57"/>
                    <a:pt x="624" y="57"/>
                    <a:pt x="624" y="57"/>
                  </a:cubicBezTo>
                  <a:cubicBezTo>
                    <a:pt x="624" y="58"/>
                    <a:pt x="624" y="59"/>
                    <a:pt x="626" y="59"/>
                  </a:cubicBezTo>
                  <a:cubicBezTo>
                    <a:pt x="626" y="59"/>
                    <a:pt x="627" y="57"/>
                    <a:pt x="625" y="57"/>
                  </a:cubicBezTo>
                  <a:cubicBezTo>
                    <a:pt x="625" y="57"/>
                    <a:pt x="625" y="57"/>
                    <a:pt x="625" y="57"/>
                  </a:cubicBezTo>
                  <a:cubicBezTo>
                    <a:pt x="625" y="57"/>
                    <a:pt x="624" y="57"/>
                    <a:pt x="624" y="57"/>
                  </a:cubicBezTo>
                  <a:cubicBezTo>
                    <a:pt x="624" y="57"/>
                    <a:pt x="624" y="57"/>
                    <a:pt x="624" y="57"/>
                  </a:cubicBezTo>
                  <a:close/>
                  <a:moveTo>
                    <a:pt x="627" y="50"/>
                  </a:moveTo>
                  <a:cubicBezTo>
                    <a:pt x="627" y="51"/>
                    <a:pt x="627" y="52"/>
                    <a:pt x="629" y="52"/>
                  </a:cubicBezTo>
                  <a:cubicBezTo>
                    <a:pt x="630" y="51"/>
                    <a:pt x="630" y="49"/>
                    <a:pt x="629" y="49"/>
                  </a:cubicBezTo>
                  <a:cubicBezTo>
                    <a:pt x="629" y="49"/>
                    <a:pt x="629" y="48"/>
                    <a:pt x="628" y="48"/>
                  </a:cubicBezTo>
                  <a:cubicBezTo>
                    <a:pt x="628" y="48"/>
                    <a:pt x="628" y="48"/>
                    <a:pt x="627" y="48"/>
                  </a:cubicBezTo>
                  <a:cubicBezTo>
                    <a:pt x="627" y="49"/>
                    <a:pt x="627" y="49"/>
                    <a:pt x="627" y="50"/>
                  </a:cubicBezTo>
                  <a:close/>
                  <a:moveTo>
                    <a:pt x="627" y="56"/>
                  </a:moveTo>
                  <a:cubicBezTo>
                    <a:pt x="629" y="56"/>
                    <a:pt x="629" y="54"/>
                    <a:pt x="627" y="55"/>
                  </a:cubicBezTo>
                  <a:cubicBezTo>
                    <a:pt x="627" y="56"/>
                    <a:pt x="626" y="56"/>
                    <a:pt x="627" y="56"/>
                  </a:cubicBezTo>
                  <a:close/>
                  <a:moveTo>
                    <a:pt x="627" y="51"/>
                  </a:moveTo>
                  <a:cubicBezTo>
                    <a:pt x="627" y="51"/>
                    <a:pt x="626" y="51"/>
                    <a:pt x="626" y="51"/>
                  </a:cubicBezTo>
                  <a:cubicBezTo>
                    <a:pt x="626" y="51"/>
                    <a:pt x="626" y="51"/>
                    <a:pt x="626" y="51"/>
                  </a:cubicBezTo>
                  <a:cubicBezTo>
                    <a:pt x="626" y="51"/>
                    <a:pt x="626" y="51"/>
                    <a:pt x="627" y="51"/>
                  </a:cubicBezTo>
                  <a:cubicBezTo>
                    <a:pt x="627" y="51"/>
                    <a:pt x="627" y="51"/>
                    <a:pt x="627" y="51"/>
                  </a:cubicBezTo>
                  <a:close/>
                  <a:moveTo>
                    <a:pt x="630" y="30"/>
                  </a:moveTo>
                  <a:cubicBezTo>
                    <a:pt x="630" y="30"/>
                    <a:pt x="630" y="30"/>
                    <a:pt x="630" y="29"/>
                  </a:cubicBezTo>
                  <a:cubicBezTo>
                    <a:pt x="628" y="29"/>
                    <a:pt x="629" y="30"/>
                    <a:pt x="630" y="30"/>
                  </a:cubicBezTo>
                  <a:close/>
                  <a:moveTo>
                    <a:pt x="877" y="457"/>
                  </a:moveTo>
                  <a:cubicBezTo>
                    <a:pt x="878" y="457"/>
                    <a:pt x="877" y="457"/>
                    <a:pt x="877" y="455"/>
                  </a:cubicBezTo>
                  <a:cubicBezTo>
                    <a:pt x="876" y="455"/>
                    <a:pt x="876" y="456"/>
                    <a:pt x="877" y="457"/>
                  </a:cubicBezTo>
                  <a:close/>
                  <a:moveTo>
                    <a:pt x="630" y="38"/>
                  </a:moveTo>
                  <a:cubicBezTo>
                    <a:pt x="630" y="37"/>
                    <a:pt x="630" y="37"/>
                    <a:pt x="630" y="37"/>
                  </a:cubicBezTo>
                  <a:cubicBezTo>
                    <a:pt x="628" y="37"/>
                    <a:pt x="629" y="38"/>
                    <a:pt x="630" y="38"/>
                  </a:cubicBezTo>
                  <a:close/>
                  <a:moveTo>
                    <a:pt x="629" y="45"/>
                  </a:moveTo>
                  <a:cubicBezTo>
                    <a:pt x="628" y="45"/>
                    <a:pt x="628" y="45"/>
                    <a:pt x="628" y="45"/>
                  </a:cubicBezTo>
                  <a:cubicBezTo>
                    <a:pt x="628" y="45"/>
                    <a:pt x="628" y="45"/>
                    <a:pt x="628" y="45"/>
                  </a:cubicBezTo>
                  <a:cubicBezTo>
                    <a:pt x="628" y="45"/>
                    <a:pt x="628" y="45"/>
                    <a:pt x="628" y="45"/>
                  </a:cubicBezTo>
                  <a:cubicBezTo>
                    <a:pt x="629" y="45"/>
                    <a:pt x="629" y="45"/>
                    <a:pt x="629" y="45"/>
                  </a:cubicBezTo>
                  <a:close/>
                  <a:moveTo>
                    <a:pt x="629" y="47"/>
                  </a:moveTo>
                  <a:cubicBezTo>
                    <a:pt x="629" y="47"/>
                    <a:pt x="629" y="47"/>
                    <a:pt x="629" y="47"/>
                  </a:cubicBezTo>
                  <a:cubicBezTo>
                    <a:pt x="629" y="47"/>
                    <a:pt x="629" y="47"/>
                    <a:pt x="629" y="47"/>
                  </a:cubicBezTo>
                  <a:cubicBezTo>
                    <a:pt x="629" y="47"/>
                    <a:pt x="629" y="47"/>
                    <a:pt x="629" y="47"/>
                  </a:cubicBezTo>
                  <a:cubicBezTo>
                    <a:pt x="629" y="47"/>
                    <a:pt x="629" y="47"/>
                    <a:pt x="629" y="47"/>
                  </a:cubicBezTo>
                  <a:close/>
                  <a:moveTo>
                    <a:pt x="630" y="42"/>
                  </a:moveTo>
                  <a:cubicBezTo>
                    <a:pt x="631" y="42"/>
                    <a:pt x="631" y="41"/>
                    <a:pt x="630" y="40"/>
                  </a:cubicBezTo>
                  <a:cubicBezTo>
                    <a:pt x="630" y="41"/>
                    <a:pt x="629" y="41"/>
                    <a:pt x="629" y="41"/>
                  </a:cubicBezTo>
                  <a:cubicBezTo>
                    <a:pt x="629" y="41"/>
                    <a:pt x="629" y="42"/>
                    <a:pt x="630" y="42"/>
                  </a:cubicBezTo>
                  <a:close/>
                  <a:moveTo>
                    <a:pt x="629" y="44"/>
                  </a:moveTo>
                  <a:cubicBezTo>
                    <a:pt x="629" y="44"/>
                    <a:pt x="629" y="44"/>
                    <a:pt x="629" y="43"/>
                  </a:cubicBezTo>
                  <a:cubicBezTo>
                    <a:pt x="629" y="43"/>
                    <a:pt x="628" y="44"/>
                    <a:pt x="628" y="44"/>
                  </a:cubicBezTo>
                  <a:cubicBezTo>
                    <a:pt x="628" y="44"/>
                    <a:pt x="628" y="44"/>
                    <a:pt x="628" y="44"/>
                  </a:cubicBezTo>
                  <a:cubicBezTo>
                    <a:pt x="628" y="44"/>
                    <a:pt x="629" y="44"/>
                    <a:pt x="629" y="44"/>
                  </a:cubicBezTo>
                  <a:close/>
                  <a:moveTo>
                    <a:pt x="874" y="469"/>
                  </a:moveTo>
                  <a:cubicBezTo>
                    <a:pt x="874" y="470"/>
                    <a:pt x="874" y="470"/>
                    <a:pt x="874" y="470"/>
                  </a:cubicBezTo>
                  <a:cubicBezTo>
                    <a:pt x="874" y="470"/>
                    <a:pt x="874" y="470"/>
                    <a:pt x="874" y="471"/>
                  </a:cubicBezTo>
                  <a:cubicBezTo>
                    <a:pt x="874" y="470"/>
                    <a:pt x="874" y="470"/>
                    <a:pt x="874" y="469"/>
                  </a:cubicBezTo>
                  <a:cubicBezTo>
                    <a:pt x="874" y="469"/>
                    <a:pt x="874" y="469"/>
                    <a:pt x="874" y="469"/>
                  </a:cubicBezTo>
                  <a:cubicBezTo>
                    <a:pt x="873" y="467"/>
                    <a:pt x="873" y="468"/>
                    <a:pt x="873" y="467"/>
                  </a:cubicBezTo>
                  <a:cubicBezTo>
                    <a:pt x="873" y="467"/>
                    <a:pt x="872" y="466"/>
                    <a:pt x="872" y="465"/>
                  </a:cubicBezTo>
                  <a:cubicBezTo>
                    <a:pt x="872" y="466"/>
                    <a:pt x="873" y="468"/>
                    <a:pt x="874" y="469"/>
                  </a:cubicBezTo>
                  <a:close/>
                  <a:moveTo>
                    <a:pt x="877" y="475"/>
                  </a:moveTo>
                  <a:cubicBezTo>
                    <a:pt x="876" y="473"/>
                    <a:pt x="877" y="473"/>
                    <a:pt x="876" y="471"/>
                  </a:cubicBezTo>
                  <a:cubicBezTo>
                    <a:pt x="876" y="473"/>
                    <a:pt x="875" y="470"/>
                    <a:pt x="875" y="470"/>
                  </a:cubicBezTo>
                  <a:cubicBezTo>
                    <a:pt x="875" y="472"/>
                    <a:pt x="875" y="471"/>
                    <a:pt x="875" y="472"/>
                  </a:cubicBezTo>
                  <a:cubicBezTo>
                    <a:pt x="877" y="475"/>
                    <a:pt x="876" y="473"/>
                    <a:pt x="877" y="475"/>
                  </a:cubicBezTo>
                  <a:close/>
                  <a:moveTo>
                    <a:pt x="877" y="471"/>
                  </a:moveTo>
                  <a:cubicBezTo>
                    <a:pt x="877" y="471"/>
                    <a:pt x="877" y="470"/>
                    <a:pt x="876" y="470"/>
                  </a:cubicBezTo>
                  <a:cubicBezTo>
                    <a:pt x="876" y="470"/>
                    <a:pt x="877" y="471"/>
                    <a:pt x="877" y="471"/>
                  </a:cubicBezTo>
                  <a:cubicBezTo>
                    <a:pt x="877" y="471"/>
                    <a:pt x="877" y="472"/>
                    <a:pt x="877" y="472"/>
                  </a:cubicBezTo>
                  <a:cubicBezTo>
                    <a:pt x="877" y="471"/>
                    <a:pt x="878" y="472"/>
                    <a:pt x="877" y="471"/>
                  </a:cubicBezTo>
                  <a:close/>
                  <a:moveTo>
                    <a:pt x="648" y="37"/>
                  </a:moveTo>
                  <a:cubicBezTo>
                    <a:pt x="648" y="36"/>
                    <a:pt x="648" y="36"/>
                    <a:pt x="648" y="36"/>
                  </a:cubicBezTo>
                  <a:cubicBezTo>
                    <a:pt x="646" y="36"/>
                    <a:pt x="647" y="37"/>
                    <a:pt x="648" y="37"/>
                  </a:cubicBezTo>
                  <a:close/>
                  <a:moveTo>
                    <a:pt x="868" y="452"/>
                  </a:moveTo>
                  <a:cubicBezTo>
                    <a:pt x="867" y="451"/>
                    <a:pt x="867" y="450"/>
                    <a:pt x="866" y="450"/>
                  </a:cubicBezTo>
                  <a:cubicBezTo>
                    <a:pt x="866" y="450"/>
                    <a:pt x="866" y="450"/>
                    <a:pt x="866" y="450"/>
                  </a:cubicBezTo>
                  <a:cubicBezTo>
                    <a:pt x="867" y="452"/>
                    <a:pt x="867" y="452"/>
                    <a:pt x="867" y="452"/>
                  </a:cubicBezTo>
                  <a:cubicBezTo>
                    <a:pt x="867" y="452"/>
                    <a:pt x="868" y="452"/>
                    <a:pt x="868" y="452"/>
                  </a:cubicBezTo>
                  <a:close/>
                  <a:moveTo>
                    <a:pt x="866" y="451"/>
                  </a:moveTo>
                  <a:cubicBezTo>
                    <a:pt x="866" y="452"/>
                    <a:pt x="867" y="453"/>
                    <a:pt x="868" y="455"/>
                  </a:cubicBezTo>
                  <a:cubicBezTo>
                    <a:pt x="868" y="455"/>
                    <a:pt x="867" y="454"/>
                    <a:pt x="867" y="453"/>
                  </a:cubicBezTo>
                  <a:cubicBezTo>
                    <a:pt x="867" y="453"/>
                    <a:pt x="867" y="454"/>
                    <a:pt x="868" y="454"/>
                  </a:cubicBezTo>
                  <a:cubicBezTo>
                    <a:pt x="868" y="455"/>
                    <a:pt x="868" y="455"/>
                    <a:pt x="869" y="456"/>
                  </a:cubicBezTo>
                  <a:cubicBezTo>
                    <a:pt x="870" y="457"/>
                    <a:pt x="868" y="454"/>
                    <a:pt x="869" y="455"/>
                  </a:cubicBezTo>
                  <a:cubicBezTo>
                    <a:pt x="869" y="454"/>
                    <a:pt x="868" y="454"/>
                    <a:pt x="868" y="453"/>
                  </a:cubicBezTo>
                  <a:cubicBezTo>
                    <a:pt x="868" y="453"/>
                    <a:pt x="868" y="453"/>
                    <a:pt x="867" y="452"/>
                  </a:cubicBezTo>
                  <a:cubicBezTo>
                    <a:pt x="866" y="451"/>
                    <a:pt x="867" y="451"/>
                    <a:pt x="867" y="452"/>
                  </a:cubicBezTo>
                  <a:cubicBezTo>
                    <a:pt x="867" y="452"/>
                    <a:pt x="867" y="453"/>
                    <a:pt x="867" y="453"/>
                  </a:cubicBezTo>
                  <a:cubicBezTo>
                    <a:pt x="867" y="453"/>
                    <a:pt x="867" y="453"/>
                    <a:pt x="867" y="453"/>
                  </a:cubicBezTo>
                  <a:cubicBezTo>
                    <a:pt x="866" y="451"/>
                    <a:pt x="865" y="449"/>
                    <a:pt x="864" y="448"/>
                  </a:cubicBezTo>
                  <a:cubicBezTo>
                    <a:pt x="864" y="449"/>
                    <a:pt x="865" y="450"/>
                    <a:pt x="864" y="450"/>
                  </a:cubicBezTo>
                  <a:cubicBezTo>
                    <a:pt x="865" y="451"/>
                    <a:pt x="865" y="451"/>
                    <a:pt x="866" y="451"/>
                  </a:cubicBezTo>
                  <a:close/>
                  <a:moveTo>
                    <a:pt x="865" y="451"/>
                  </a:moveTo>
                  <a:cubicBezTo>
                    <a:pt x="865" y="451"/>
                    <a:pt x="865" y="451"/>
                    <a:pt x="865" y="451"/>
                  </a:cubicBezTo>
                  <a:cubicBezTo>
                    <a:pt x="865" y="451"/>
                    <a:pt x="865" y="450"/>
                    <a:pt x="865" y="450"/>
                  </a:cubicBezTo>
                  <a:cubicBezTo>
                    <a:pt x="865" y="450"/>
                    <a:pt x="865" y="451"/>
                    <a:pt x="865" y="451"/>
                  </a:cubicBezTo>
                  <a:close/>
                  <a:moveTo>
                    <a:pt x="657" y="53"/>
                  </a:moveTo>
                  <a:cubicBezTo>
                    <a:pt x="657" y="52"/>
                    <a:pt x="657" y="54"/>
                    <a:pt x="657" y="53"/>
                  </a:cubicBezTo>
                  <a:close/>
                  <a:moveTo>
                    <a:pt x="665" y="49"/>
                  </a:moveTo>
                  <a:cubicBezTo>
                    <a:pt x="665" y="48"/>
                    <a:pt x="665" y="47"/>
                    <a:pt x="664" y="47"/>
                  </a:cubicBezTo>
                  <a:cubicBezTo>
                    <a:pt x="664" y="48"/>
                    <a:pt x="664" y="49"/>
                    <a:pt x="665" y="49"/>
                  </a:cubicBezTo>
                  <a:close/>
                  <a:moveTo>
                    <a:pt x="663" y="61"/>
                  </a:moveTo>
                  <a:cubicBezTo>
                    <a:pt x="664" y="60"/>
                    <a:pt x="665" y="58"/>
                    <a:pt x="663" y="58"/>
                  </a:cubicBezTo>
                  <a:cubicBezTo>
                    <a:pt x="662" y="59"/>
                    <a:pt x="662" y="61"/>
                    <a:pt x="663" y="61"/>
                  </a:cubicBezTo>
                  <a:close/>
                  <a:moveTo>
                    <a:pt x="652" y="52"/>
                  </a:moveTo>
                  <a:cubicBezTo>
                    <a:pt x="652" y="52"/>
                    <a:pt x="652" y="52"/>
                    <a:pt x="652" y="53"/>
                  </a:cubicBezTo>
                  <a:cubicBezTo>
                    <a:pt x="652" y="53"/>
                    <a:pt x="653" y="52"/>
                    <a:pt x="652" y="52"/>
                  </a:cubicBezTo>
                  <a:close/>
                  <a:moveTo>
                    <a:pt x="653" y="65"/>
                  </a:moveTo>
                  <a:cubicBezTo>
                    <a:pt x="653" y="65"/>
                    <a:pt x="652" y="65"/>
                    <a:pt x="652" y="64"/>
                  </a:cubicBezTo>
                  <a:cubicBezTo>
                    <a:pt x="652" y="65"/>
                    <a:pt x="651" y="66"/>
                    <a:pt x="652" y="66"/>
                  </a:cubicBezTo>
                  <a:cubicBezTo>
                    <a:pt x="653" y="67"/>
                    <a:pt x="653" y="65"/>
                    <a:pt x="653" y="65"/>
                  </a:cubicBezTo>
                  <a:close/>
                  <a:moveTo>
                    <a:pt x="665" y="40"/>
                  </a:moveTo>
                  <a:cubicBezTo>
                    <a:pt x="665" y="40"/>
                    <a:pt x="665" y="40"/>
                    <a:pt x="665" y="40"/>
                  </a:cubicBezTo>
                  <a:cubicBezTo>
                    <a:pt x="664" y="39"/>
                    <a:pt x="664" y="41"/>
                    <a:pt x="665" y="40"/>
                  </a:cubicBezTo>
                  <a:close/>
                  <a:moveTo>
                    <a:pt x="653" y="46"/>
                  </a:moveTo>
                  <a:cubicBezTo>
                    <a:pt x="652" y="45"/>
                    <a:pt x="652" y="47"/>
                    <a:pt x="652" y="47"/>
                  </a:cubicBezTo>
                  <a:cubicBezTo>
                    <a:pt x="652" y="48"/>
                    <a:pt x="653" y="46"/>
                    <a:pt x="653" y="46"/>
                  </a:cubicBezTo>
                  <a:close/>
                  <a:moveTo>
                    <a:pt x="653" y="43"/>
                  </a:moveTo>
                  <a:cubicBezTo>
                    <a:pt x="653" y="43"/>
                    <a:pt x="654" y="43"/>
                    <a:pt x="654" y="43"/>
                  </a:cubicBezTo>
                  <a:cubicBezTo>
                    <a:pt x="654" y="43"/>
                    <a:pt x="654" y="43"/>
                    <a:pt x="654" y="43"/>
                  </a:cubicBezTo>
                  <a:cubicBezTo>
                    <a:pt x="654" y="43"/>
                    <a:pt x="654" y="43"/>
                    <a:pt x="654" y="43"/>
                  </a:cubicBezTo>
                  <a:cubicBezTo>
                    <a:pt x="654" y="43"/>
                    <a:pt x="654" y="43"/>
                    <a:pt x="654" y="43"/>
                  </a:cubicBezTo>
                  <a:cubicBezTo>
                    <a:pt x="654" y="43"/>
                    <a:pt x="654" y="43"/>
                    <a:pt x="654" y="43"/>
                  </a:cubicBezTo>
                  <a:cubicBezTo>
                    <a:pt x="654" y="42"/>
                    <a:pt x="654" y="42"/>
                    <a:pt x="654" y="42"/>
                  </a:cubicBezTo>
                  <a:cubicBezTo>
                    <a:pt x="654" y="42"/>
                    <a:pt x="654" y="42"/>
                    <a:pt x="654" y="42"/>
                  </a:cubicBezTo>
                  <a:cubicBezTo>
                    <a:pt x="653" y="42"/>
                    <a:pt x="653" y="42"/>
                    <a:pt x="653" y="43"/>
                  </a:cubicBezTo>
                  <a:close/>
                  <a:moveTo>
                    <a:pt x="654" y="45"/>
                  </a:moveTo>
                  <a:cubicBezTo>
                    <a:pt x="655" y="45"/>
                    <a:pt x="655" y="45"/>
                    <a:pt x="654" y="44"/>
                  </a:cubicBezTo>
                  <a:cubicBezTo>
                    <a:pt x="654" y="44"/>
                    <a:pt x="654" y="45"/>
                    <a:pt x="654" y="45"/>
                  </a:cubicBezTo>
                  <a:close/>
                  <a:moveTo>
                    <a:pt x="641" y="42"/>
                  </a:moveTo>
                  <a:cubicBezTo>
                    <a:pt x="640" y="41"/>
                    <a:pt x="640" y="42"/>
                    <a:pt x="640" y="42"/>
                  </a:cubicBezTo>
                  <a:cubicBezTo>
                    <a:pt x="641" y="43"/>
                    <a:pt x="641" y="42"/>
                    <a:pt x="641" y="42"/>
                  </a:cubicBezTo>
                  <a:close/>
                  <a:moveTo>
                    <a:pt x="670" y="61"/>
                  </a:moveTo>
                  <a:cubicBezTo>
                    <a:pt x="671" y="60"/>
                    <a:pt x="671" y="61"/>
                    <a:pt x="671" y="60"/>
                  </a:cubicBezTo>
                  <a:cubicBezTo>
                    <a:pt x="670" y="60"/>
                    <a:pt x="670" y="61"/>
                    <a:pt x="670" y="61"/>
                  </a:cubicBezTo>
                  <a:close/>
                  <a:moveTo>
                    <a:pt x="670" y="73"/>
                  </a:moveTo>
                  <a:cubicBezTo>
                    <a:pt x="670" y="73"/>
                    <a:pt x="670" y="73"/>
                    <a:pt x="670" y="73"/>
                  </a:cubicBezTo>
                  <a:cubicBezTo>
                    <a:pt x="670" y="73"/>
                    <a:pt x="670" y="73"/>
                    <a:pt x="670" y="72"/>
                  </a:cubicBezTo>
                  <a:cubicBezTo>
                    <a:pt x="670" y="73"/>
                    <a:pt x="670" y="73"/>
                    <a:pt x="670" y="73"/>
                  </a:cubicBezTo>
                  <a:close/>
                  <a:moveTo>
                    <a:pt x="670" y="62"/>
                  </a:moveTo>
                  <a:cubicBezTo>
                    <a:pt x="670" y="63"/>
                    <a:pt x="670" y="63"/>
                    <a:pt x="670" y="63"/>
                  </a:cubicBezTo>
                  <a:cubicBezTo>
                    <a:pt x="670" y="63"/>
                    <a:pt x="670" y="63"/>
                    <a:pt x="670" y="63"/>
                  </a:cubicBezTo>
                  <a:cubicBezTo>
                    <a:pt x="670" y="63"/>
                    <a:pt x="671" y="63"/>
                    <a:pt x="671" y="63"/>
                  </a:cubicBezTo>
                  <a:cubicBezTo>
                    <a:pt x="671" y="63"/>
                    <a:pt x="670" y="63"/>
                    <a:pt x="670" y="62"/>
                  </a:cubicBezTo>
                  <a:close/>
                  <a:moveTo>
                    <a:pt x="668" y="64"/>
                  </a:moveTo>
                  <a:cubicBezTo>
                    <a:pt x="669" y="64"/>
                    <a:pt x="669" y="65"/>
                    <a:pt x="669" y="64"/>
                  </a:cubicBezTo>
                  <a:cubicBezTo>
                    <a:pt x="669" y="64"/>
                    <a:pt x="668" y="64"/>
                    <a:pt x="668" y="64"/>
                  </a:cubicBezTo>
                  <a:cubicBezTo>
                    <a:pt x="668" y="64"/>
                    <a:pt x="668" y="64"/>
                    <a:pt x="668" y="65"/>
                  </a:cubicBezTo>
                  <a:cubicBezTo>
                    <a:pt x="668" y="65"/>
                    <a:pt x="668" y="64"/>
                    <a:pt x="668" y="64"/>
                  </a:cubicBezTo>
                  <a:close/>
                  <a:moveTo>
                    <a:pt x="869" y="453"/>
                  </a:moveTo>
                  <a:cubicBezTo>
                    <a:pt x="866" y="450"/>
                    <a:pt x="869" y="456"/>
                    <a:pt x="869" y="453"/>
                  </a:cubicBezTo>
                  <a:close/>
                  <a:moveTo>
                    <a:pt x="670" y="67"/>
                  </a:moveTo>
                  <a:cubicBezTo>
                    <a:pt x="671" y="67"/>
                    <a:pt x="671" y="67"/>
                    <a:pt x="671" y="67"/>
                  </a:cubicBezTo>
                  <a:cubicBezTo>
                    <a:pt x="671" y="67"/>
                    <a:pt x="671" y="67"/>
                    <a:pt x="671" y="66"/>
                  </a:cubicBez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0" y="66"/>
                    <a:pt x="670" y="67"/>
                  </a:cubicBezTo>
                  <a:close/>
                  <a:moveTo>
                    <a:pt x="664" y="50"/>
                  </a:moveTo>
                  <a:cubicBezTo>
                    <a:pt x="664" y="51"/>
                    <a:pt x="664" y="52"/>
                    <a:pt x="665" y="52"/>
                  </a:cubicBezTo>
                  <a:cubicBezTo>
                    <a:pt x="665" y="52"/>
                    <a:pt x="665" y="51"/>
                    <a:pt x="664" y="50"/>
                  </a:cubicBezTo>
                  <a:close/>
                  <a:moveTo>
                    <a:pt x="664" y="61"/>
                  </a:moveTo>
                  <a:cubicBezTo>
                    <a:pt x="664" y="61"/>
                    <a:pt x="664" y="61"/>
                    <a:pt x="664" y="62"/>
                  </a:cubicBezTo>
                  <a:cubicBezTo>
                    <a:pt x="664" y="62"/>
                    <a:pt x="664" y="63"/>
                    <a:pt x="664" y="64"/>
                  </a:cubicBezTo>
                  <a:cubicBezTo>
                    <a:pt x="664" y="64"/>
                    <a:pt x="664" y="64"/>
                    <a:pt x="664" y="64"/>
                  </a:cubicBezTo>
                  <a:cubicBezTo>
                    <a:pt x="664" y="65"/>
                    <a:pt x="664" y="66"/>
                    <a:pt x="665" y="66"/>
                  </a:cubicBezTo>
                  <a:cubicBezTo>
                    <a:pt x="665" y="65"/>
                    <a:pt x="665" y="63"/>
                    <a:pt x="665" y="62"/>
                  </a:cubicBezTo>
                  <a:cubicBezTo>
                    <a:pt x="665" y="62"/>
                    <a:pt x="665" y="62"/>
                    <a:pt x="665" y="61"/>
                  </a:cubicBezTo>
                  <a:cubicBezTo>
                    <a:pt x="665" y="61"/>
                    <a:pt x="665" y="61"/>
                    <a:pt x="665" y="60"/>
                  </a:cubicBezTo>
                  <a:cubicBezTo>
                    <a:pt x="665" y="60"/>
                    <a:pt x="665" y="60"/>
                    <a:pt x="665" y="60"/>
                  </a:cubicBezTo>
                  <a:cubicBezTo>
                    <a:pt x="665" y="59"/>
                    <a:pt x="665" y="59"/>
                    <a:pt x="665" y="59"/>
                  </a:cubicBezTo>
                  <a:cubicBezTo>
                    <a:pt x="666" y="59"/>
                    <a:pt x="666" y="58"/>
                    <a:pt x="666" y="58"/>
                  </a:cubicBezTo>
                  <a:cubicBezTo>
                    <a:pt x="666" y="58"/>
                    <a:pt x="666" y="58"/>
                    <a:pt x="665" y="58"/>
                  </a:cubicBezTo>
                  <a:cubicBezTo>
                    <a:pt x="666" y="57"/>
                    <a:pt x="666" y="56"/>
                    <a:pt x="666" y="55"/>
                  </a:cubicBezTo>
                  <a:cubicBezTo>
                    <a:pt x="666" y="54"/>
                    <a:pt x="667" y="54"/>
                    <a:pt x="666" y="54"/>
                  </a:cubicBezTo>
                  <a:cubicBezTo>
                    <a:pt x="665" y="56"/>
                    <a:pt x="665" y="58"/>
                    <a:pt x="665" y="60"/>
                  </a:cubicBezTo>
                  <a:cubicBezTo>
                    <a:pt x="665" y="60"/>
                    <a:pt x="664" y="60"/>
                    <a:pt x="664" y="61"/>
                  </a:cubicBezTo>
                  <a:close/>
                  <a:moveTo>
                    <a:pt x="667" y="56"/>
                  </a:moveTo>
                  <a:cubicBezTo>
                    <a:pt x="667" y="57"/>
                    <a:pt x="668" y="56"/>
                    <a:pt x="667" y="56"/>
                  </a:cubicBezTo>
                  <a:close/>
                  <a:moveTo>
                    <a:pt x="666" y="77"/>
                  </a:moveTo>
                  <a:cubicBezTo>
                    <a:pt x="667" y="77"/>
                    <a:pt x="667" y="76"/>
                    <a:pt x="667" y="76"/>
                  </a:cubicBezTo>
                  <a:cubicBezTo>
                    <a:pt x="666" y="76"/>
                    <a:pt x="666" y="77"/>
                    <a:pt x="666" y="77"/>
                  </a:cubicBezTo>
                  <a:close/>
                  <a:moveTo>
                    <a:pt x="655" y="56"/>
                  </a:moveTo>
                  <a:cubicBezTo>
                    <a:pt x="655" y="56"/>
                    <a:pt x="656" y="56"/>
                    <a:pt x="656" y="56"/>
                  </a:cubicBezTo>
                  <a:cubicBezTo>
                    <a:pt x="656" y="55"/>
                    <a:pt x="656" y="55"/>
                    <a:pt x="657" y="54"/>
                  </a:cubicBezTo>
                  <a:cubicBezTo>
                    <a:pt x="657" y="54"/>
                    <a:pt x="657" y="54"/>
                    <a:pt x="658" y="54"/>
                  </a:cubicBezTo>
                  <a:cubicBezTo>
                    <a:pt x="658" y="53"/>
                    <a:pt x="658" y="53"/>
                    <a:pt x="658" y="53"/>
                  </a:cubicBezTo>
                  <a:cubicBezTo>
                    <a:pt x="659" y="52"/>
                    <a:pt x="661" y="50"/>
                    <a:pt x="662" y="48"/>
                  </a:cubicBezTo>
                  <a:cubicBezTo>
                    <a:pt x="660" y="47"/>
                    <a:pt x="661" y="48"/>
                    <a:pt x="661" y="49"/>
                  </a:cubicBezTo>
                  <a:cubicBezTo>
                    <a:pt x="660" y="50"/>
                    <a:pt x="659" y="51"/>
                    <a:pt x="658" y="52"/>
                  </a:cubicBezTo>
                  <a:cubicBezTo>
                    <a:pt x="658" y="53"/>
                    <a:pt x="658" y="53"/>
                    <a:pt x="657" y="53"/>
                  </a:cubicBezTo>
                  <a:cubicBezTo>
                    <a:pt x="657" y="53"/>
                    <a:pt x="657" y="53"/>
                    <a:pt x="657" y="53"/>
                  </a:cubicBezTo>
                  <a:cubicBezTo>
                    <a:pt x="657" y="54"/>
                    <a:pt x="657" y="54"/>
                    <a:pt x="656" y="54"/>
                  </a:cubicBezTo>
                  <a:cubicBezTo>
                    <a:pt x="656" y="55"/>
                    <a:pt x="655" y="56"/>
                    <a:pt x="654" y="56"/>
                  </a:cubicBezTo>
                  <a:cubicBezTo>
                    <a:pt x="654" y="57"/>
                    <a:pt x="655" y="56"/>
                    <a:pt x="655" y="56"/>
                  </a:cubicBezTo>
                  <a:close/>
                  <a:moveTo>
                    <a:pt x="644" y="49"/>
                  </a:moveTo>
                  <a:cubicBezTo>
                    <a:pt x="644" y="49"/>
                    <a:pt x="644" y="49"/>
                    <a:pt x="644" y="49"/>
                  </a:cubicBezTo>
                  <a:cubicBezTo>
                    <a:pt x="644" y="49"/>
                    <a:pt x="644" y="49"/>
                    <a:pt x="644" y="49"/>
                  </a:cubicBezTo>
                  <a:cubicBezTo>
                    <a:pt x="644" y="49"/>
                    <a:pt x="644" y="49"/>
                    <a:pt x="644" y="49"/>
                  </a:cubicBezTo>
                  <a:cubicBezTo>
                    <a:pt x="644" y="49"/>
                    <a:pt x="644" y="49"/>
                    <a:pt x="644" y="49"/>
                  </a:cubicBezTo>
                  <a:close/>
                  <a:moveTo>
                    <a:pt x="646" y="49"/>
                  </a:moveTo>
                  <a:cubicBezTo>
                    <a:pt x="646" y="49"/>
                    <a:pt x="646" y="49"/>
                    <a:pt x="646" y="50"/>
                  </a:cubicBezTo>
                  <a:cubicBezTo>
                    <a:pt x="646" y="49"/>
                    <a:pt x="647" y="49"/>
                    <a:pt x="647" y="49"/>
                  </a:cubicBezTo>
                  <a:cubicBezTo>
                    <a:pt x="647" y="49"/>
                    <a:pt x="647" y="48"/>
                    <a:pt x="646" y="48"/>
                  </a:cubicBezTo>
                  <a:cubicBezTo>
                    <a:pt x="647" y="48"/>
                    <a:pt x="647" y="47"/>
                    <a:pt x="646" y="47"/>
                  </a:cubicBezTo>
                  <a:cubicBezTo>
                    <a:pt x="646" y="47"/>
                    <a:pt x="646" y="47"/>
                    <a:pt x="645" y="47"/>
                  </a:cubicBezTo>
                  <a:cubicBezTo>
                    <a:pt x="645" y="48"/>
                    <a:pt x="645" y="48"/>
                    <a:pt x="646" y="49"/>
                  </a:cubicBezTo>
                  <a:close/>
                  <a:moveTo>
                    <a:pt x="646" y="40"/>
                  </a:moveTo>
                  <a:cubicBezTo>
                    <a:pt x="646" y="40"/>
                    <a:pt x="645" y="41"/>
                    <a:pt x="645" y="42"/>
                  </a:cubicBezTo>
                  <a:cubicBezTo>
                    <a:pt x="646" y="43"/>
                    <a:pt x="647" y="41"/>
                    <a:pt x="646" y="40"/>
                  </a:cubicBezTo>
                  <a:close/>
                  <a:moveTo>
                    <a:pt x="867" y="462"/>
                  </a:moveTo>
                  <a:cubicBezTo>
                    <a:pt x="868" y="463"/>
                    <a:pt x="868" y="463"/>
                    <a:pt x="868" y="464"/>
                  </a:cubicBezTo>
                  <a:cubicBezTo>
                    <a:pt x="868" y="464"/>
                    <a:pt x="869" y="464"/>
                    <a:pt x="869" y="464"/>
                  </a:cubicBezTo>
                  <a:cubicBezTo>
                    <a:pt x="868" y="463"/>
                    <a:pt x="868" y="463"/>
                    <a:pt x="868" y="462"/>
                  </a:cubicBezTo>
                  <a:cubicBezTo>
                    <a:pt x="867" y="462"/>
                    <a:pt x="867" y="462"/>
                    <a:pt x="867" y="462"/>
                  </a:cubicBezTo>
                  <a:close/>
                  <a:moveTo>
                    <a:pt x="626" y="67"/>
                  </a:moveTo>
                  <a:cubicBezTo>
                    <a:pt x="626" y="67"/>
                    <a:pt x="626" y="67"/>
                    <a:pt x="626" y="67"/>
                  </a:cubicBezTo>
                  <a:cubicBezTo>
                    <a:pt x="626" y="66"/>
                    <a:pt x="626" y="66"/>
                    <a:pt x="626" y="66"/>
                  </a:cubicBezTo>
                  <a:cubicBezTo>
                    <a:pt x="625" y="66"/>
                    <a:pt x="626" y="67"/>
                    <a:pt x="626" y="67"/>
                  </a:cubicBezTo>
                  <a:close/>
                  <a:moveTo>
                    <a:pt x="644" y="50"/>
                  </a:moveTo>
                  <a:cubicBezTo>
                    <a:pt x="644" y="50"/>
                    <a:pt x="645" y="50"/>
                    <a:pt x="645" y="50"/>
                  </a:cubicBezTo>
                  <a:cubicBezTo>
                    <a:pt x="645" y="50"/>
                    <a:pt x="645" y="50"/>
                    <a:pt x="645" y="50"/>
                  </a:cubicBezTo>
                  <a:cubicBezTo>
                    <a:pt x="645" y="50"/>
                    <a:pt x="644" y="50"/>
                    <a:pt x="644" y="50"/>
                  </a:cubicBezTo>
                  <a:cubicBezTo>
                    <a:pt x="644" y="50"/>
                    <a:pt x="644" y="50"/>
                    <a:pt x="644" y="50"/>
                  </a:cubicBezTo>
                  <a:close/>
                  <a:moveTo>
                    <a:pt x="640" y="53"/>
                  </a:moveTo>
                  <a:cubicBezTo>
                    <a:pt x="641" y="53"/>
                    <a:pt x="641" y="53"/>
                    <a:pt x="642" y="52"/>
                  </a:cubicBezTo>
                  <a:cubicBezTo>
                    <a:pt x="641" y="52"/>
                    <a:pt x="640" y="53"/>
                    <a:pt x="640" y="53"/>
                  </a:cubicBezTo>
                  <a:close/>
                  <a:moveTo>
                    <a:pt x="641" y="38"/>
                  </a:moveTo>
                  <a:cubicBezTo>
                    <a:pt x="641" y="38"/>
                    <a:pt x="641" y="38"/>
                    <a:pt x="640" y="38"/>
                  </a:cubicBezTo>
                  <a:cubicBezTo>
                    <a:pt x="640" y="38"/>
                    <a:pt x="640" y="38"/>
                    <a:pt x="640" y="38"/>
                  </a:cubicBezTo>
                  <a:cubicBezTo>
                    <a:pt x="640" y="38"/>
                    <a:pt x="640" y="38"/>
                    <a:pt x="641" y="39"/>
                  </a:cubicBezTo>
                  <a:cubicBezTo>
                    <a:pt x="641" y="38"/>
                    <a:pt x="641" y="38"/>
                    <a:pt x="641" y="38"/>
                  </a:cubicBezTo>
                  <a:close/>
                  <a:moveTo>
                    <a:pt x="870" y="462"/>
                  </a:moveTo>
                  <a:cubicBezTo>
                    <a:pt x="870" y="463"/>
                    <a:pt x="868" y="459"/>
                    <a:pt x="869" y="462"/>
                  </a:cubicBezTo>
                  <a:cubicBezTo>
                    <a:pt x="869" y="462"/>
                    <a:pt x="869" y="462"/>
                    <a:pt x="870" y="462"/>
                  </a:cubicBezTo>
                  <a:close/>
                  <a:moveTo>
                    <a:pt x="643" y="56"/>
                  </a:moveTo>
                  <a:cubicBezTo>
                    <a:pt x="642" y="57"/>
                    <a:pt x="642" y="58"/>
                    <a:pt x="644" y="58"/>
                  </a:cubicBezTo>
                  <a:cubicBezTo>
                    <a:pt x="644" y="58"/>
                    <a:pt x="645" y="56"/>
                    <a:pt x="644" y="56"/>
                  </a:cubicBezTo>
                  <a:cubicBezTo>
                    <a:pt x="644" y="55"/>
                    <a:pt x="645" y="55"/>
                    <a:pt x="645" y="54"/>
                  </a:cubicBezTo>
                  <a:cubicBezTo>
                    <a:pt x="645" y="54"/>
                    <a:pt x="645" y="54"/>
                    <a:pt x="645" y="54"/>
                  </a:cubicBezTo>
                  <a:cubicBezTo>
                    <a:pt x="645" y="54"/>
                    <a:pt x="645" y="54"/>
                    <a:pt x="645" y="53"/>
                  </a:cubicBezTo>
                  <a:cubicBezTo>
                    <a:pt x="645" y="53"/>
                    <a:pt x="645" y="53"/>
                    <a:pt x="645" y="53"/>
                  </a:cubicBezTo>
                  <a:cubicBezTo>
                    <a:pt x="645" y="54"/>
                    <a:pt x="644" y="53"/>
                    <a:pt x="645" y="53"/>
                  </a:cubicBezTo>
                  <a:cubicBezTo>
                    <a:pt x="645" y="53"/>
                    <a:pt x="645" y="52"/>
                    <a:pt x="645" y="51"/>
                  </a:cubicBezTo>
                  <a:cubicBezTo>
                    <a:pt x="645" y="51"/>
                    <a:pt x="646" y="51"/>
                    <a:pt x="645" y="50"/>
                  </a:cubicBezTo>
                  <a:cubicBezTo>
                    <a:pt x="645" y="51"/>
                    <a:pt x="644" y="52"/>
                    <a:pt x="643" y="52"/>
                  </a:cubicBezTo>
                  <a:cubicBezTo>
                    <a:pt x="645" y="52"/>
                    <a:pt x="643" y="55"/>
                    <a:pt x="644" y="56"/>
                  </a:cubicBezTo>
                  <a:cubicBezTo>
                    <a:pt x="643" y="56"/>
                    <a:pt x="643" y="56"/>
                    <a:pt x="643" y="56"/>
                  </a:cubicBezTo>
                  <a:close/>
                  <a:moveTo>
                    <a:pt x="641" y="55"/>
                  </a:moveTo>
                  <a:cubicBezTo>
                    <a:pt x="641" y="55"/>
                    <a:pt x="641" y="56"/>
                    <a:pt x="641" y="56"/>
                  </a:cubicBezTo>
                  <a:cubicBezTo>
                    <a:pt x="641" y="56"/>
                    <a:pt x="641" y="56"/>
                    <a:pt x="641" y="56"/>
                  </a:cubicBezTo>
                  <a:cubicBezTo>
                    <a:pt x="641" y="56"/>
                    <a:pt x="641" y="56"/>
                    <a:pt x="641" y="56"/>
                  </a:cubicBezTo>
                  <a:cubicBezTo>
                    <a:pt x="641" y="56"/>
                    <a:pt x="641" y="56"/>
                    <a:pt x="641" y="57"/>
                  </a:cubicBezTo>
                  <a:cubicBezTo>
                    <a:pt x="641" y="57"/>
                    <a:pt x="641" y="57"/>
                    <a:pt x="642" y="57"/>
                  </a:cubicBezTo>
                  <a:cubicBezTo>
                    <a:pt x="642" y="56"/>
                    <a:pt x="643" y="55"/>
                    <a:pt x="643" y="54"/>
                  </a:cubicBezTo>
                  <a:cubicBezTo>
                    <a:pt x="643" y="54"/>
                    <a:pt x="642" y="54"/>
                    <a:pt x="642" y="53"/>
                  </a:cubicBezTo>
                  <a:cubicBezTo>
                    <a:pt x="641" y="54"/>
                    <a:pt x="642" y="55"/>
                    <a:pt x="641" y="55"/>
                  </a:cubicBezTo>
                  <a:cubicBezTo>
                    <a:pt x="641" y="55"/>
                    <a:pt x="641" y="55"/>
                    <a:pt x="641" y="55"/>
                  </a:cubicBezTo>
                  <a:close/>
                  <a:moveTo>
                    <a:pt x="649" y="52"/>
                  </a:moveTo>
                  <a:cubicBezTo>
                    <a:pt x="648" y="53"/>
                    <a:pt x="648" y="53"/>
                    <a:pt x="649" y="53"/>
                  </a:cubicBezTo>
                  <a:cubicBezTo>
                    <a:pt x="649" y="53"/>
                    <a:pt x="649" y="53"/>
                    <a:pt x="649" y="52"/>
                  </a:cubicBezTo>
                  <a:close/>
                  <a:moveTo>
                    <a:pt x="652" y="50"/>
                  </a:moveTo>
                  <a:cubicBezTo>
                    <a:pt x="651" y="50"/>
                    <a:pt x="651" y="50"/>
                    <a:pt x="651" y="50"/>
                  </a:cubicBezTo>
                  <a:cubicBezTo>
                    <a:pt x="651" y="50"/>
                    <a:pt x="651" y="50"/>
                    <a:pt x="651" y="50"/>
                  </a:cubicBezTo>
                  <a:cubicBezTo>
                    <a:pt x="651" y="50"/>
                    <a:pt x="651" y="50"/>
                    <a:pt x="651" y="50"/>
                  </a:cubicBezTo>
                  <a:cubicBezTo>
                    <a:pt x="652" y="50"/>
                    <a:pt x="652" y="50"/>
                    <a:pt x="652" y="50"/>
                  </a:cubicBezTo>
                  <a:close/>
                  <a:moveTo>
                    <a:pt x="865" y="445"/>
                  </a:moveTo>
                  <a:cubicBezTo>
                    <a:pt x="865" y="444"/>
                    <a:pt x="865" y="444"/>
                    <a:pt x="865" y="443"/>
                  </a:cubicBezTo>
                  <a:cubicBezTo>
                    <a:pt x="864" y="443"/>
                    <a:pt x="864" y="442"/>
                    <a:pt x="864" y="442"/>
                  </a:cubicBezTo>
                  <a:cubicBezTo>
                    <a:pt x="864" y="443"/>
                    <a:pt x="864" y="443"/>
                    <a:pt x="865" y="444"/>
                  </a:cubicBezTo>
                  <a:cubicBezTo>
                    <a:pt x="865" y="444"/>
                    <a:pt x="865" y="445"/>
                    <a:pt x="865" y="445"/>
                  </a:cubicBezTo>
                  <a:close/>
                  <a:moveTo>
                    <a:pt x="957" y="1073"/>
                  </a:moveTo>
                  <a:cubicBezTo>
                    <a:pt x="957" y="1073"/>
                    <a:pt x="957" y="1073"/>
                    <a:pt x="957" y="1073"/>
                  </a:cubicBezTo>
                  <a:cubicBezTo>
                    <a:pt x="957" y="1073"/>
                    <a:pt x="957" y="1073"/>
                    <a:pt x="957" y="1073"/>
                  </a:cubicBezTo>
                  <a:cubicBezTo>
                    <a:pt x="957" y="1073"/>
                    <a:pt x="957" y="1073"/>
                    <a:pt x="957" y="1073"/>
                  </a:cubicBezTo>
                  <a:cubicBezTo>
                    <a:pt x="957" y="1073"/>
                    <a:pt x="957" y="1073"/>
                    <a:pt x="957" y="1073"/>
                  </a:cubicBezTo>
                  <a:close/>
                  <a:moveTo>
                    <a:pt x="650" y="55"/>
                  </a:moveTo>
                  <a:cubicBezTo>
                    <a:pt x="651" y="55"/>
                    <a:pt x="651" y="53"/>
                    <a:pt x="651" y="53"/>
                  </a:cubicBezTo>
                  <a:cubicBezTo>
                    <a:pt x="650" y="53"/>
                    <a:pt x="650" y="53"/>
                    <a:pt x="650" y="53"/>
                  </a:cubicBezTo>
                  <a:cubicBezTo>
                    <a:pt x="649" y="54"/>
                    <a:pt x="649" y="54"/>
                    <a:pt x="650" y="55"/>
                  </a:cubicBezTo>
                  <a:close/>
                  <a:moveTo>
                    <a:pt x="651" y="50"/>
                  </a:moveTo>
                  <a:cubicBezTo>
                    <a:pt x="651" y="49"/>
                    <a:pt x="651" y="49"/>
                    <a:pt x="650" y="49"/>
                  </a:cubicBezTo>
                  <a:cubicBezTo>
                    <a:pt x="650" y="49"/>
                    <a:pt x="650" y="50"/>
                    <a:pt x="650" y="50"/>
                  </a:cubicBezTo>
                  <a:cubicBezTo>
                    <a:pt x="650" y="50"/>
                    <a:pt x="650" y="50"/>
                    <a:pt x="651" y="50"/>
                  </a:cubicBezTo>
                  <a:cubicBezTo>
                    <a:pt x="651" y="50"/>
                    <a:pt x="651" y="50"/>
                    <a:pt x="651" y="50"/>
                  </a:cubicBezTo>
                  <a:close/>
                  <a:moveTo>
                    <a:pt x="648" y="47"/>
                  </a:moveTo>
                  <a:cubicBezTo>
                    <a:pt x="648" y="47"/>
                    <a:pt x="648" y="47"/>
                    <a:pt x="648" y="47"/>
                  </a:cubicBezTo>
                  <a:cubicBezTo>
                    <a:pt x="648" y="47"/>
                    <a:pt x="648" y="47"/>
                    <a:pt x="648" y="47"/>
                  </a:cubicBezTo>
                  <a:cubicBezTo>
                    <a:pt x="648" y="47"/>
                    <a:pt x="648" y="47"/>
                    <a:pt x="647" y="47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47" y="47"/>
                    <a:pt x="648" y="47"/>
                    <a:pt x="648" y="47"/>
                  </a:cubicBezTo>
                  <a:close/>
                  <a:moveTo>
                    <a:pt x="647" y="47"/>
                  </a:moveTo>
                  <a:cubicBezTo>
                    <a:pt x="647" y="47"/>
                    <a:pt x="647" y="47"/>
                    <a:pt x="647" y="47"/>
                  </a:cubicBezTo>
                  <a:cubicBezTo>
                    <a:pt x="647" y="47"/>
                    <a:pt x="647" y="46"/>
                    <a:pt x="647" y="46"/>
                  </a:cubicBezTo>
                  <a:cubicBezTo>
                    <a:pt x="647" y="46"/>
                    <a:pt x="647" y="47"/>
                    <a:pt x="647" y="47"/>
                  </a:cubicBezTo>
                  <a:close/>
                  <a:moveTo>
                    <a:pt x="864" y="446"/>
                  </a:moveTo>
                  <a:cubicBezTo>
                    <a:pt x="864" y="445"/>
                    <a:pt x="866" y="449"/>
                    <a:pt x="865" y="446"/>
                  </a:cubicBezTo>
                  <a:cubicBezTo>
                    <a:pt x="865" y="445"/>
                    <a:pt x="865" y="445"/>
                    <a:pt x="865" y="445"/>
                  </a:cubicBezTo>
                  <a:cubicBezTo>
                    <a:pt x="864" y="446"/>
                    <a:pt x="863" y="444"/>
                    <a:pt x="864" y="446"/>
                  </a:cubicBezTo>
                  <a:close/>
                  <a:moveTo>
                    <a:pt x="868" y="456"/>
                  </a:moveTo>
                  <a:cubicBezTo>
                    <a:pt x="867" y="455"/>
                    <a:pt x="867" y="454"/>
                    <a:pt x="866" y="454"/>
                  </a:cubicBezTo>
                  <a:cubicBezTo>
                    <a:pt x="866" y="453"/>
                    <a:pt x="866" y="453"/>
                    <a:pt x="865" y="452"/>
                  </a:cubicBezTo>
                  <a:cubicBezTo>
                    <a:pt x="866" y="453"/>
                    <a:pt x="866" y="454"/>
                    <a:pt x="867" y="455"/>
                  </a:cubicBezTo>
                  <a:cubicBezTo>
                    <a:pt x="866" y="455"/>
                    <a:pt x="866" y="455"/>
                    <a:pt x="866" y="455"/>
                  </a:cubicBezTo>
                  <a:cubicBezTo>
                    <a:pt x="867" y="456"/>
                    <a:pt x="867" y="457"/>
                    <a:pt x="868" y="458"/>
                  </a:cubicBezTo>
                  <a:cubicBezTo>
                    <a:pt x="868" y="458"/>
                    <a:pt x="868" y="459"/>
                    <a:pt x="869" y="459"/>
                  </a:cubicBezTo>
                  <a:cubicBezTo>
                    <a:pt x="869" y="459"/>
                    <a:pt x="869" y="459"/>
                    <a:pt x="869" y="460"/>
                  </a:cubicBezTo>
                  <a:cubicBezTo>
                    <a:pt x="869" y="460"/>
                    <a:pt x="870" y="460"/>
                    <a:pt x="870" y="460"/>
                  </a:cubicBezTo>
                  <a:cubicBezTo>
                    <a:pt x="869" y="460"/>
                    <a:pt x="869" y="459"/>
                    <a:pt x="869" y="459"/>
                  </a:cubicBezTo>
                  <a:cubicBezTo>
                    <a:pt x="869" y="458"/>
                    <a:pt x="868" y="457"/>
                    <a:pt x="868" y="456"/>
                  </a:cubicBezTo>
                  <a:close/>
                  <a:moveTo>
                    <a:pt x="666" y="39"/>
                  </a:moveTo>
                  <a:cubicBezTo>
                    <a:pt x="665" y="39"/>
                    <a:pt x="665" y="40"/>
                    <a:pt x="665" y="41"/>
                  </a:cubicBezTo>
                  <a:cubicBezTo>
                    <a:pt x="666" y="41"/>
                    <a:pt x="666" y="40"/>
                    <a:pt x="666" y="39"/>
                  </a:cubicBezTo>
                  <a:close/>
                  <a:moveTo>
                    <a:pt x="591" y="66"/>
                  </a:moveTo>
                  <a:cubicBezTo>
                    <a:pt x="591" y="66"/>
                    <a:pt x="592" y="66"/>
                    <a:pt x="592" y="66"/>
                  </a:cubicBezTo>
                  <a:cubicBezTo>
                    <a:pt x="592" y="66"/>
                    <a:pt x="592" y="66"/>
                    <a:pt x="592" y="66"/>
                  </a:cubicBezTo>
                  <a:cubicBezTo>
                    <a:pt x="591" y="66"/>
                    <a:pt x="591" y="66"/>
                    <a:pt x="591" y="66"/>
                  </a:cubicBezTo>
                  <a:cubicBezTo>
                    <a:pt x="591" y="66"/>
                    <a:pt x="591" y="66"/>
                    <a:pt x="591" y="66"/>
                  </a:cubicBezTo>
                  <a:close/>
                  <a:moveTo>
                    <a:pt x="608" y="66"/>
                  </a:moveTo>
                  <a:cubicBezTo>
                    <a:pt x="608" y="65"/>
                    <a:pt x="608" y="65"/>
                    <a:pt x="608" y="65"/>
                  </a:cubicBezTo>
                  <a:cubicBezTo>
                    <a:pt x="608" y="65"/>
                    <a:pt x="608" y="65"/>
                    <a:pt x="608" y="65"/>
                  </a:cubicBezTo>
                  <a:cubicBezTo>
                    <a:pt x="608" y="65"/>
                    <a:pt x="608" y="65"/>
                    <a:pt x="608" y="66"/>
                  </a:cubicBezTo>
                  <a:close/>
                  <a:moveTo>
                    <a:pt x="598" y="63"/>
                  </a:moveTo>
                  <a:cubicBezTo>
                    <a:pt x="598" y="63"/>
                    <a:pt x="598" y="63"/>
                    <a:pt x="598" y="63"/>
                  </a:cubicBezTo>
                  <a:cubicBezTo>
                    <a:pt x="598" y="62"/>
                    <a:pt x="598" y="62"/>
                    <a:pt x="598" y="62"/>
                  </a:cubicBezTo>
                  <a:cubicBezTo>
                    <a:pt x="598" y="62"/>
                    <a:pt x="597" y="63"/>
                    <a:pt x="598" y="63"/>
                  </a:cubicBezTo>
                  <a:close/>
                  <a:moveTo>
                    <a:pt x="596" y="68"/>
                  </a:moveTo>
                  <a:cubicBezTo>
                    <a:pt x="596" y="67"/>
                    <a:pt x="596" y="67"/>
                    <a:pt x="596" y="67"/>
                  </a:cubicBezTo>
                  <a:cubicBezTo>
                    <a:pt x="596" y="67"/>
                    <a:pt x="596" y="67"/>
                    <a:pt x="596" y="68"/>
                  </a:cubicBezTo>
                  <a:cubicBezTo>
                    <a:pt x="596" y="68"/>
                    <a:pt x="596" y="68"/>
                    <a:pt x="596" y="68"/>
                  </a:cubicBezTo>
                  <a:cubicBezTo>
                    <a:pt x="596" y="68"/>
                    <a:pt x="596" y="68"/>
                    <a:pt x="596" y="68"/>
                  </a:cubicBezTo>
                  <a:close/>
                  <a:moveTo>
                    <a:pt x="595" y="66"/>
                  </a:moveTo>
                  <a:cubicBezTo>
                    <a:pt x="595" y="66"/>
                    <a:pt x="595" y="67"/>
                    <a:pt x="596" y="67"/>
                  </a:cubicBezTo>
                  <a:cubicBezTo>
                    <a:pt x="596" y="66"/>
                    <a:pt x="596" y="66"/>
                    <a:pt x="595" y="66"/>
                  </a:cubicBezTo>
                  <a:close/>
                  <a:moveTo>
                    <a:pt x="591" y="63"/>
                  </a:moveTo>
                  <a:cubicBezTo>
                    <a:pt x="591" y="64"/>
                    <a:pt x="592" y="65"/>
                    <a:pt x="593" y="66"/>
                  </a:cubicBezTo>
                  <a:cubicBezTo>
                    <a:pt x="593" y="66"/>
                    <a:pt x="593" y="66"/>
                    <a:pt x="593" y="66"/>
                  </a:cubicBezTo>
                  <a:cubicBezTo>
                    <a:pt x="593" y="66"/>
                    <a:pt x="593" y="66"/>
                    <a:pt x="593" y="66"/>
                  </a:cubicBezTo>
                  <a:cubicBezTo>
                    <a:pt x="593" y="65"/>
                    <a:pt x="592" y="64"/>
                    <a:pt x="591" y="63"/>
                  </a:cubicBezTo>
                  <a:close/>
                  <a:moveTo>
                    <a:pt x="594" y="47"/>
                  </a:moveTo>
                  <a:cubicBezTo>
                    <a:pt x="594" y="48"/>
                    <a:pt x="595" y="48"/>
                    <a:pt x="595" y="48"/>
                  </a:cubicBezTo>
                  <a:cubicBezTo>
                    <a:pt x="596" y="49"/>
                    <a:pt x="596" y="49"/>
                    <a:pt x="596" y="49"/>
                  </a:cubicBezTo>
                  <a:cubicBezTo>
                    <a:pt x="596" y="48"/>
                    <a:pt x="595" y="46"/>
                    <a:pt x="594" y="47"/>
                  </a:cubicBezTo>
                  <a:close/>
                  <a:moveTo>
                    <a:pt x="598" y="45"/>
                  </a:moveTo>
                  <a:cubicBezTo>
                    <a:pt x="597" y="45"/>
                    <a:pt x="597" y="45"/>
                    <a:pt x="597" y="45"/>
                  </a:cubicBezTo>
                  <a:cubicBezTo>
                    <a:pt x="596" y="45"/>
                    <a:pt x="597" y="47"/>
                    <a:pt x="598" y="45"/>
                  </a:cubicBezTo>
                  <a:close/>
                  <a:moveTo>
                    <a:pt x="869" y="460"/>
                  </a:moveTo>
                  <a:cubicBezTo>
                    <a:pt x="871" y="465"/>
                    <a:pt x="874" y="468"/>
                    <a:pt x="871" y="462"/>
                  </a:cubicBezTo>
                  <a:cubicBezTo>
                    <a:pt x="870" y="460"/>
                    <a:pt x="870" y="462"/>
                    <a:pt x="869" y="460"/>
                  </a:cubicBezTo>
                  <a:close/>
                  <a:moveTo>
                    <a:pt x="598" y="52"/>
                  </a:moveTo>
                  <a:cubicBezTo>
                    <a:pt x="597" y="51"/>
                    <a:pt x="598" y="51"/>
                    <a:pt x="597" y="51"/>
                  </a:cubicBezTo>
                  <a:cubicBezTo>
                    <a:pt x="596" y="51"/>
                    <a:pt x="597" y="52"/>
                    <a:pt x="598" y="52"/>
                  </a:cubicBezTo>
                  <a:close/>
                  <a:moveTo>
                    <a:pt x="872" y="442"/>
                  </a:moveTo>
                  <a:cubicBezTo>
                    <a:pt x="872" y="443"/>
                    <a:pt x="873" y="444"/>
                    <a:pt x="874" y="446"/>
                  </a:cubicBezTo>
                  <a:cubicBezTo>
                    <a:pt x="873" y="445"/>
                    <a:pt x="874" y="447"/>
                    <a:pt x="875" y="448"/>
                  </a:cubicBezTo>
                  <a:cubicBezTo>
                    <a:pt x="875" y="448"/>
                    <a:pt x="875" y="448"/>
                    <a:pt x="875" y="448"/>
                  </a:cubicBezTo>
                  <a:cubicBezTo>
                    <a:pt x="875" y="448"/>
                    <a:pt x="875" y="448"/>
                    <a:pt x="875" y="449"/>
                  </a:cubicBezTo>
                  <a:cubicBezTo>
                    <a:pt x="875" y="449"/>
                    <a:pt x="875" y="449"/>
                    <a:pt x="875" y="448"/>
                  </a:cubicBezTo>
                  <a:cubicBezTo>
                    <a:pt x="875" y="448"/>
                    <a:pt x="875" y="449"/>
                    <a:pt x="875" y="449"/>
                  </a:cubicBezTo>
                  <a:cubicBezTo>
                    <a:pt x="875" y="448"/>
                    <a:pt x="875" y="448"/>
                    <a:pt x="875" y="448"/>
                  </a:cubicBezTo>
                  <a:cubicBezTo>
                    <a:pt x="875" y="448"/>
                    <a:pt x="875" y="447"/>
                    <a:pt x="875" y="448"/>
                  </a:cubicBezTo>
                  <a:cubicBezTo>
                    <a:pt x="875" y="447"/>
                    <a:pt x="875" y="447"/>
                    <a:pt x="875" y="447"/>
                  </a:cubicBezTo>
                  <a:cubicBezTo>
                    <a:pt x="874" y="445"/>
                    <a:pt x="873" y="444"/>
                    <a:pt x="872" y="442"/>
                  </a:cubicBezTo>
                  <a:cubicBezTo>
                    <a:pt x="872" y="442"/>
                    <a:pt x="872" y="442"/>
                    <a:pt x="873" y="443"/>
                  </a:cubicBezTo>
                  <a:cubicBezTo>
                    <a:pt x="872" y="443"/>
                    <a:pt x="872" y="443"/>
                    <a:pt x="872" y="443"/>
                  </a:cubicBezTo>
                  <a:cubicBezTo>
                    <a:pt x="872" y="442"/>
                    <a:pt x="872" y="442"/>
                    <a:pt x="872" y="442"/>
                  </a:cubicBezTo>
                  <a:close/>
                  <a:moveTo>
                    <a:pt x="594" y="50"/>
                  </a:moveTo>
                  <a:cubicBezTo>
                    <a:pt x="593" y="50"/>
                    <a:pt x="594" y="50"/>
                    <a:pt x="593" y="49"/>
                  </a:cubicBezTo>
                  <a:cubicBezTo>
                    <a:pt x="593" y="50"/>
                    <a:pt x="593" y="51"/>
                    <a:pt x="594" y="50"/>
                  </a:cubicBezTo>
                  <a:close/>
                  <a:moveTo>
                    <a:pt x="598" y="64"/>
                  </a:moveTo>
                  <a:cubicBezTo>
                    <a:pt x="598" y="64"/>
                    <a:pt x="599" y="65"/>
                    <a:pt x="599" y="64"/>
                  </a:cubicBezTo>
                  <a:cubicBezTo>
                    <a:pt x="599" y="64"/>
                    <a:pt x="598" y="63"/>
                    <a:pt x="598" y="64"/>
                  </a:cubicBezTo>
                  <a:close/>
                  <a:moveTo>
                    <a:pt x="605" y="47"/>
                  </a:moveTo>
                  <a:cubicBezTo>
                    <a:pt x="605" y="46"/>
                    <a:pt x="606" y="44"/>
                    <a:pt x="605" y="44"/>
                  </a:cubicBezTo>
                  <a:cubicBezTo>
                    <a:pt x="605" y="43"/>
                    <a:pt x="604" y="45"/>
                    <a:pt x="604" y="46"/>
                  </a:cubicBezTo>
                  <a:cubicBezTo>
                    <a:pt x="604" y="47"/>
                    <a:pt x="604" y="46"/>
                    <a:pt x="605" y="47"/>
                  </a:cubicBezTo>
                  <a:close/>
                  <a:moveTo>
                    <a:pt x="607" y="48"/>
                  </a:moveTo>
                  <a:cubicBezTo>
                    <a:pt x="607" y="48"/>
                    <a:pt x="606" y="47"/>
                    <a:pt x="606" y="48"/>
                  </a:cubicBezTo>
                  <a:cubicBezTo>
                    <a:pt x="607" y="48"/>
                    <a:pt x="605" y="48"/>
                    <a:pt x="607" y="48"/>
                  </a:cubicBezTo>
                  <a:close/>
                  <a:moveTo>
                    <a:pt x="607" y="55"/>
                  </a:moveTo>
                  <a:cubicBezTo>
                    <a:pt x="607" y="56"/>
                    <a:pt x="607" y="56"/>
                    <a:pt x="608" y="56"/>
                  </a:cubicBezTo>
                  <a:cubicBezTo>
                    <a:pt x="607" y="55"/>
                    <a:pt x="607" y="55"/>
                    <a:pt x="607" y="55"/>
                  </a:cubicBezTo>
                  <a:close/>
                  <a:moveTo>
                    <a:pt x="607" y="50"/>
                  </a:moveTo>
                  <a:cubicBezTo>
                    <a:pt x="607" y="49"/>
                    <a:pt x="608" y="49"/>
                    <a:pt x="607" y="48"/>
                  </a:cubicBezTo>
                  <a:cubicBezTo>
                    <a:pt x="607" y="49"/>
                    <a:pt x="607" y="50"/>
                    <a:pt x="607" y="50"/>
                  </a:cubicBezTo>
                  <a:close/>
                  <a:moveTo>
                    <a:pt x="604" y="58"/>
                  </a:moveTo>
                  <a:cubicBezTo>
                    <a:pt x="604" y="57"/>
                    <a:pt x="604" y="57"/>
                    <a:pt x="604" y="57"/>
                  </a:cubicBezTo>
                  <a:cubicBezTo>
                    <a:pt x="604" y="57"/>
                    <a:pt x="605" y="56"/>
                    <a:pt x="605" y="55"/>
                  </a:cubicBezTo>
                  <a:cubicBezTo>
                    <a:pt x="605" y="55"/>
                    <a:pt x="605" y="55"/>
                    <a:pt x="605" y="55"/>
                  </a:cubicBezTo>
                  <a:cubicBezTo>
                    <a:pt x="604" y="56"/>
                    <a:pt x="604" y="57"/>
                    <a:pt x="604" y="58"/>
                  </a:cubicBezTo>
                  <a:close/>
                  <a:moveTo>
                    <a:pt x="874" y="448"/>
                  </a:moveTo>
                  <a:cubicBezTo>
                    <a:pt x="873" y="448"/>
                    <a:pt x="873" y="448"/>
                    <a:pt x="874" y="450"/>
                  </a:cubicBezTo>
                  <a:cubicBezTo>
                    <a:pt x="874" y="450"/>
                    <a:pt x="874" y="450"/>
                    <a:pt x="874" y="450"/>
                  </a:cubicBezTo>
                  <a:cubicBezTo>
                    <a:pt x="875" y="451"/>
                    <a:pt x="875" y="452"/>
                    <a:pt x="876" y="453"/>
                  </a:cubicBezTo>
                  <a:cubicBezTo>
                    <a:pt x="876" y="453"/>
                    <a:pt x="876" y="452"/>
                    <a:pt x="875" y="451"/>
                  </a:cubicBezTo>
                  <a:cubicBezTo>
                    <a:pt x="876" y="451"/>
                    <a:pt x="876" y="452"/>
                    <a:pt x="876" y="452"/>
                  </a:cubicBezTo>
                  <a:cubicBezTo>
                    <a:pt x="877" y="455"/>
                    <a:pt x="879" y="459"/>
                    <a:pt x="881" y="462"/>
                  </a:cubicBezTo>
                  <a:cubicBezTo>
                    <a:pt x="879" y="457"/>
                    <a:pt x="878" y="453"/>
                    <a:pt x="877" y="450"/>
                  </a:cubicBezTo>
                  <a:cubicBezTo>
                    <a:pt x="878" y="453"/>
                    <a:pt x="875" y="447"/>
                    <a:pt x="876" y="450"/>
                  </a:cubicBezTo>
                  <a:cubicBezTo>
                    <a:pt x="877" y="452"/>
                    <a:pt x="876" y="449"/>
                    <a:pt x="876" y="450"/>
                  </a:cubicBezTo>
                  <a:cubicBezTo>
                    <a:pt x="876" y="450"/>
                    <a:pt x="876" y="450"/>
                    <a:pt x="876" y="450"/>
                  </a:cubicBezTo>
                  <a:cubicBezTo>
                    <a:pt x="875" y="450"/>
                    <a:pt x="875" y="449"/>
                    <a:pt x="874" y="449"/>
                  </a:cubicBezTo>
                  <a:cubicBezTo>
                    <a:pt x="874" y="449"/>
                    <a:pt x="874" y="449"/>
                    <a:pt x="874" y="448"/>
                  </a:cubicBezTo>
                  <a:close/>
                  <a:moveTo>
                    <a:pt x="602" y="68"/>
                  </a:moveTo>
                  <a:cubicBezTo>
                    <a:pt x="602" y="67"/>
                    <a:pt x="602" y="67"/>
                    <a:pt x="601" y="67"/>
                  </a:cubicBezTo>
                  <a:cubicBezTo>
                    <a:pt x="601" y="67"/>
                    <a:pt x="602" y="68"/>
                    <a:pt x="602" y="68"/>
                  </a:cubicBezTo>
                  <a:close/>
                  <a:moveTo>
                    <a:pt x="603" y="65"/>
                  </a:moveTo>
                  <a:cubicBezTo>
                    <a:pt x="603" y="65"/>
                    <a:pt x="603" y="65"/>
                    <a:pt x="603" y="65"/>
                  </a:cubicBezTo>
                  <a:cubicBezTo>
                    <a:pt x="604" y="64"/>
                    <a:pt x="604" y="64"/>
                    <a:pt x="604" y="64"/>
                  </a:cubicBezTo>
                  <a:cubicBezTo>
                    <a:pt x="604" y="64"/>
                    <a:pt x="604" y="64"/>
                    <a:pt x="604" y="64"/>
                  </a:cubicBezTo>
                  <a:cubicBezTo>
                    <a:pt x="604" y="63"/>
                    <a:pt x="604" y="63"/>
                    <a:pt x="604" y="63"/>
                  </a:cubicBezTo>
                  <a:cubicBezTo>
                    <a:pt x="604" y="63"/>
                    <a:pt x="604" y="63"/>
                    <a:pt x="605" y="62"/>
                  </a:cubicBezTo>
                  <a:cubicBezTo>
                    <a:pt x="605" y="62"/>
                    <a:pt x="604" y="62"/>
                    <a:pt x="604" y="62"/>
                  </a:cubicBezTo>
                  <a:cubicBezTo>
                    <a:pt x="604" y="63"/>
                    <a:pt x="604" y="63"/>
                    <a:pt x="604" y="63"/>
                  </a:cubicBezTo>
                  <a:cubicBezTo>
                    <a:pt x="604" y="63"/>
                    <a:pt x="604" y="62"/>
                    <a:pt x="604" y="62"/>
                  </a:cubicBezTo>
                  <a:cubicBezTo>
                    <a:pt x="604" y="61"/>
                    <a:pt x="603" y="61"/>
                    <a:pt x="602" y="60"/>
                  </a:cubicBezTo>
                  <a:cubicBezTo>
                    <a:pt x="602" y="59"/>
                    <a:pt x="602" y="59"/>
                    <a:pt x="602" y="59"/>
                  </a:cubicBezTo>
                  <a:cubicBezTo>
                    <a:pt x="601" y="57"/>
                    <a:pt x="600" y="57"/>
                    <a:pt x="601" y="56"/>
                  </a:cubicBezTo>
                  <a:cubicBezTo>
                    <a:pt x="600" y="56"/>
                    <a:pt x="600" y="54"/>
                    <a:pt x="599" y="55"/>
                  </a:cubicBezTo>
                  <a:cubicBezTo>
                    <a:pt x="600" y="58"/>
                    <a:pt x="602" y="60"/>
                    <a:pt x="604" y="63"/>
                  </a:cubicBezTo>
                  <a:cubicBezTo>
                    <a:pt x="604" y="64"/>
                    <a:pt x="603" y="64"/>
                    <a:pt x="603" y="65"/>
                  </a:cubicBezTo>
                  <a:close/>
                  <a:moveTo>
                    <a:pt x="601" y="54"/>
                  </a:moveTo>
                  <a:cubicBezTo>
                    <a:pt x="601" y="54"/>
                    <a:pt x="602" y="52"/>
                    <a:pt x="601" y="52"/>
                  </a:cubicBezTo>
                  <a:cubicBezTo>
                    <a:pt x="601" y="53"/>
                    <a:pt x="601" y="55"/>
                    <a:pt x="601" y="54"/>
                  </a:cubicBezTo>
                  <a:close/>
                  <a:moveTo>
                    <a:pt x="597" y="62"/>
                  </a:moveTo>
                  <a:cubicBezTo>
                    <a:pt x="597" y="61"/>
                    <a:pt x="596" y="60"/>
                    <a:pt x="596" y="59"/>
                  </a:cubicBezTo>
                  <a:cubicBezTo>
                    <a:pt x="595" y="59"/>
                    <a:pt x="595" y="59"/>
                    <a:pt x="595" y="58"/>
                  </a:cubicBezTo>
                  <a:cubicBezTo>
                    <a:pt x="595" y="58"/>
                    <a:pt x="595" y="58"/>
                    <a:pt x="595" y="58"/>
                  </a:cubicBezTo>
                  <a:cubicBezTo>
                    <a:pt x="595" y="58"/>
                    <a:pt x="595" y="57"/>
                    <a:pt x="595" y="57"/>
                  </a:cubicBezTo>
                  <a:cubicBezTo>
                    <a:pt x="594" y="56"/>
                    <a:pt x="593" y="54"/>
                    <a:pt x="593" y="53"/>
                  </a:cubicBezTo>
                  <a:cubicBezTo>
                    <a:pt x="593" y="52"/>
                    <a:pt x="593" y="51"/>
                    <a:pt x="592" y="51"/>
                  </a:cubicBezTo>
                  <a:cubicBezTo>
                    <a:pt x="593" y="54"/>
                    <a:pt x="593" y="56"/>
                    <a:pt x="594" y="58"/>
                  </a:cubicBezTo>
                  <a:cubicBezTo>
                    <a:pt x="594" y="58"/>
                    <a:pt x="594" y="58"/>
                    <a:pt x="594" y="59"/>
                  </a:cubicBezTo>
                  <a:cubicBezTo>
                    <a:pt x="595" y="59"/>
                    <a:pt x="595" y="59"/>
                    <a:pt x="595" y="59"/>
                  </a:cubicBezTo>
                  <a:cubicBezTo>
                    <a:pt x="595" y="60"/>
                    <a:pt x="596" y="61"/>
                    <a:pt x="596" y="61"/>
                  </a:cubicBezTo>
                  <a:cubicBezTo>
                    <a:pt x="596" y="61"/>
                    <a:pt x="596" y="61"/>
                    <a:pt x="596" y="61"/>
                  </a:cubicBezTo>
                  <a:cubicBezTo>
                    <a:pt x="597" y="61"/>
                    <a:pt x="597" y="63"/>
                    <a:pt x="597" y="62"/>
                  </a:cubicBezTo>
                  <a:close/>
                  <a:moveTo>
                    <a:pt x="590" y="38"/>
                  </a:moveTo>
                  <a:cubicBezTo>
                    <a:pt x="589" y="38"/>
                    <a:pt x="590" y="38"/>
                    <a:pt x="589" y="39"/>
                  </a:cubicBezTo>
                  <a:cubicBezTo>
                    <a:pt x="590" y="39"/>
                    <a:pt x="590" y="38"/>
                    <a:pt x="590" y="38"/>
                  </a:cubicBezTo>
                  <a:close/>
                  <a:moveTo>
                    <a:pt x="591" y="18"/>
                  </a:moveTo>
                  <a:cubicBezTo>
                    <a:pt x="591" y="18"/>
                    <a:pt x="591" y="18"/>
                    <a:pt x="591" y="18"/>
                  </a:cubicBezTo>
                  <a:cubicBezTo>
                    <a:pt x="591" y="17"/>
                    <a:pt x="590" y="18"/>
                    <a:pt x="590" y="17"/>
                  </a:cubicBezTo>
                  <a:cubicBezTo>
                    <a:pt x="590" y="18"/>
                    <a:pt x="590" y="18"/>
                    <a:pt x="591" y="18"/>
                  </a:cubicBezTo>
                  <a:close/>
                  <a:moveTo>
                    <a:pt x="588" y="72"/>
                  </a:moveTo>
                  <a:cubicBezTo>
                    <a:pt x="589" y="72"/>
                    <a:pt x="588" y="70"/>
                    <a:pt x="588" y="70"/>
                  </a:cubicBezTo>
                  <a:cubicBezTo>
                    <a:pt x="588" y="70"/>
                    <a:pt x="587" y="70"/>
                    <a:pt x="587" y="70"/>
                  </a:cubicBezTo>
                  <a:cubicBezTo>
                    <a:pt x="587" y="71"/>
                    <a:pt x="587" y="72"/>
                    <a:pt x="588" y="72"/>
                  </a:cubicBezTo>
                  <a:close/>
                  <a:moveTo>
                    <a:pt x="590" y="33"/>
                  </a:moveTo>
                  <a:cubicBezTo>
                    <a:pt x="591" y="33"/>
                    <a:pt x="591" y="33"/>
                    <a:pt x="591" y="32"/>
                  </a:cubicBezTo>
                  <a:cubicBezTo>
                    <a:pt x="591" y="32"/>
                    <a:pt x="591" y="33"/>
                    <a:pt x="590" y="33"/>
                  </a:cubicBezTo>
                  <a:close/>
                  <a:moveTo>
                    <a:pt x="591" y="42"/>
                  </a:moveTo>
                  <a:cubicBezTo>
                    <a:pt x="591" y="42"/>
                    <a:pt x="591" y="42"/>
                    <a:pt x="590" y="41"/>
                  </a:cubicBezTo>
                  <a:cubicBezTo>
                    <a:pt x="590" y="42"/>
                    <a:pt x="590" y="42"/>
                    <a:pt x="591" y="42"/>
                  </a:cubicBezTo>
                  <a:close/>
                  <a:moveTo>
                    <a:pt x="588" y="63"/>
                  </a:moveTo>
                  <a:cubicBezTo>
                    <a:pt x="588" y="62"/>
                    <a:pt x="588" y="62"/>
                    <a:pt x="588" y="62"/>
                  </a:cubicBezTo>
                  <a:cubicBezTo>
                    <a:pt x="588" y="62"/>
                    <a:pt x="588" y="63"/>
                    <a:pt x="588" y="63"/>
                  </a:cubicBezTo>
                  <a:close/>
                  <a:moveTo>
                    <a:pt x="585" y="67"/>
                  </a:moveTo>
                  <a:cubicBezTo>
                    <a:pt x="585" y="67"/>
                    <a:pt x="585" y="67"/>
                    <a:pt x="585" y="67"/>
                  </a:cubicBezTo>
                  <a:cubicBezTo>
                    <a:pt x="585" y="67"/>
                    <a:pt x="585" y="68"/>
                    <a:pt x="585" y="68"/>
                  </a:cubicBezTo>
                  <a:cubicBezTo>
                    <a:pt x="586" y="68"/>
                    <a:pt x="586" y="67"/>
                    <a:pt x="585" y="67"/>
                  </a:cubicBezTo>
                  <a:cubicBezTo>
                    <a:pt x="585" y="67"/>
                    <a:pt x="586" y="67"/>
                    <a:pt x="586" y="67"/>
                  </a:cubicBezTo>
                  <a:cubicBezTo>
                    <a:pt x="586" y="67"/>
                    <a:pt x="585" y="67"/>
                    <a:pt x="585" y="66"/>
                  </a:cubicBezTo>
                  <a:cubicBezTo>
                    <a:pt x="585" y="66"/>
                    <a:pt x="585" y="66"/>
                    <a:pt x="585" y="66"/>
                  </a:cubicBezTo>
                  <a:cubicBezTo>
                    <a:pt x="585" y="66"/>
                    <a:pt x="585" y="66"/>
                    <a:pt x="585" y="66"/>
                  </a:cubicBezTo>
                  <a:cubicBezTo>
                    <a:pt x="585" y="66"/>
                    <a:pt x="585" y="66"/>
                    <a:pt x="585" y="66"/>
                  </a:cubicBezTo>
                  <a:cubicBezTo>
                    <a:pt x="585" y="66"/>
                    <a:pt x="585" y="66"/>
                    <a:pt x="585" y="67"/>
                  </a:cubicBezTo>
                  <a:close/>
                  <a:moveTo>
                    <a:pt x="584" y="73"/>
                  </a:moveTo>
                  <a:cubicBezTo>
                    <a:pt x="584" y="74"/>
                    <a:pt x="584" y="74"/>
                    <a:pt x="585" y="74"/>
                  </a:cubicBezTo>
                  <a:cubicBezTo>
                    <a:pt x="585" y="73"/>
                    <a:pt x="584" y="73"/>
                    <a:pt x="584" y="73"/>
                  </a:cubicBezTo>
                  <a:close/>
                  <a:moveTo>
                    <a:pt x="590" y="60"/>
                  </a:moveTo>
                  <a:cubicBezTo>
                    <a:pt x="589" y="58"/>
                    <a:pt x="587" y="57"/>
                    <a:pt x="586" y="56"/>
                  </a:cubicBezTo>
                  <a:cubicBezTo>
                    <a:pt x="587" y="57"/>
                    <a:pt x="585" y="57"/>
                    <a:pt x="586" y="58"/>
                  </a:cubicBezTo>
                  <a:cubicBezTo>
                    <a:pt x="587" y="58"/>
                    <a:pt x="586" y="58"/>
                    <a:pt x="586" y="58"/>
                  </a:cubicBezTo>
                  <a:cubicBezTo>
                    <a:pt x="586" y="58"/>
                    <a:pt x="586" y="58"/>
                    <a:pt x="586" y="58"/>
                  </a:cubicBezTo>
                  <a:cubicBezTo>
                    <a:pt x="586" y="59"/>
                    <a:pt x="586" y="59"/>
                    <a:pt x="586" y="60"/>
                  </a:cubicBezTo>
                  <a:cubicBezTo>
                    <a:pt x="586" y="60"/>
                    <a:pt x="586" y="60"/>
                    <a:pt x="585" y="60"/>
                  </a:cubicBezTo>
                  <a:cubicBezTo>
                    <a:pt x="585" y="60"/>
                    <a:pt x="585" y="61"/>
                    <a:pt x="586" y="61"/>
                  </a:cubicBezTo>
                  <a:cubicBezTo>
                    <a:pt x="586" y="61"/>
                    <a:pt x="586" y="61"/>
                    <a:pt x="586" y="61"/>
                  </a:cubicBezTo>
                  <a:cubicBezTo>
                    <a:pt x="586" y="61"/>
                    <a:pt x="587" y="61"/>
                    <a:pt x="587" y="62"/>
                  </a:cubicBezTo>
                  <a:cubicBezTo>
                    <a:pt x="587" y="61"/>
                    <a:pt x="587" y="60"/>
                    <a:pt x="586" y="60"/>
                  </a:cubicBezTo>
                  <a:cubicBezTo>
                    <a:pt x="587" y="59"/>
                    <a:pt x="587" y="59"/>
                    <a:pt x="587" y="59"/>
                  </a:cubicBezTo>
                  <a:cubicBezTo>
                    <a:pt x="588" y="59"/>
                    <a:pt x="589" y="60"/>
                    <a:pt x="590" y="60"/>
                  </a:cubicBezTo>
                  <a:close/>
                  <a:moveTo>
                    <a:pt x="585" y="70"/>
                  </a:moveTo>
                  <a:cubicBezTo>
                    <a:pt x="584" y="70"/>
                    <a:pt x="584" y="71"/>
                    <a:pt x="584" y="72"/>
                  </a:cubicBezTo>
                  <a:cubicBezTo>
                    <a:pt x="585" y="72"/>
                    <a:pt x="585" y="71"/>
                    <a:pt x="585" y="70"/>
                  </a:cubicBezTo>
                  <a:close/>
                  <a:moveTo>
                    <a:pt x="592" y="43"/>
                  </a:moveTo>
                  <a:cubicBezTo>
                    <a:pt x="592" y="43"/>
                    <a:pt x="592" y="43"/>
                    <a:pt x="592" y="43"/>
                  </a:cubicBezTo>
                  <a:cubicBezTo>
                    <a:pt x="592" y="43"/>
                    <a:pt x="592" y="43"/>
                    <a:pt x="592" y="43"/>
                  </a:cubicBezTo>
                  <a:cubicBezTo>
                    <a:pt x="593" y="44"/>
                    <a:pt x="593" y="45"/>
                    <a:pt x="593" y="45"/>
                  </a:cubicBezTo>
                  <a:cubicBezTo>
                    <a:pt x="593" y="46"/>
                    <a:pt x="594" y="46"/>
                    <a:pt x="594" y="46"/>
                  </a:cubicBezTo>
                  <a:cubicBezTo>
                    <a:pt x="595" y="45"/>
                    <a:pt x="594" y="44"/>
                    <a:pt x="593" y="43"/>
                  </a:cubicBezTo>
                  <a:cubicBezTo>
                    <a:pt x="593" y="43"/>
                    <a:pt x="593" y="43"/>
                    <a:pt x="593" y="42"/>
                  </a:cubicBezTo>
                  <a:cubicBezTo>
                    <a:pt x="592" y="42"/>
                    <a:pt x="592" y="42"/>
                    <a:pt x="592" y="42"/>
                  </a:cubicBezTo>
                  <a:cubicBezTo>
                    <a:pt x="592" y="41"/>
                    <a:pt x="592" y="40"/>
                    <a:pt x="591" y="40"/>
                  </a:cubicBezTo>
                  <a:cubicBezTo>
                    <a:pt x="591" y="40"/>
                    <a:pt x="591" y="41"/>
                    <a:pt x="591" y="41"/>
                  </a:cubicBezTo>
                  <a:cubicBezTo>
                    <a:pt x="592" y="41"/>
                    <a:pt x="591" y="42"/>
                    <a:pt x="592" y="43"/>
                  </a:cubicBezTo>
                  <a:close/>
                  <a:moveTo>
                    <a:pt x="593" y="21"/>
                  </a:moveTo>
                  <a:cubicBezTo>
                    <a:pt x="593" y="21"/>
                    <a:pt x="592" y="21"/>
                    <a:pt x="592" y="22"/>
                  </a:cubicBezTo>
                  <a:cubicBezTo>
                    <a:pt x="593" y="23"/>
                    <a:pt x="593" y="22"/>
                    <a:pt x="593" y="21"/>
                  </a:cubicBezTo>
                  <a:close/>
                  <a:moveTo>
                    <a:pt x="866" y="433"/>
                  </a:moveTo>
                  <a:cubicBezTo>
                    <a:pt x="866" y="433"/>
                    <a:pt x="868" y="435"/>
                    <a:pt x="866" y="433"/>
                  </a:cubicBezTo>
                  <a:close/>
                  <a:moveTo>
                    <a:pt x="593" y="41"/>
                  </a:moveTo>
                  <a:cubicBezTo>
                    <a:pt x="593" y="42"/>
                    <a:pt x="593" y="42"/>
                    <a:pt x="593" y="42"/>
                  </a:cubicBezTo>
                  <a:cubicBezTo>
                    <a:pt x="593" y="42"/>
                    <a:pt x="593" y="42"/>
                    <a:pt x="593" y="42"/>
                  </a:cubicBezTo>
                  <a:cubicBezTo>
                    <a:pt x="593" y="41"/>
                    <a:pt x="593" y="41"/>
                    <a:pt x="593" y="41"/>
                  </a:cubicBezTo>
                  <a:cubicBezTo>
                    <a:pt x="593" y="41"/>
                    <a:pt x="593" y="41"/>
                    <a:pt x="593" y="41"/>
                  </a:cubicBezTo>
                  <a:close/>
                  <a:moveTo>
                    <a:pt x="871" y="460"/>
                  </a:moveTo>
                  <a:cubicBezTo>
                    <a:pt x="871" y="461"/>
                    <a:pt x="871" y="461"/>
                    <a:pt x="871" y="461"/>
                  </a:cubicBezTo>
                  <a:cubicBezTo>
                    <a:pt x="871" y="460"/>
                    <a:pt x="871" y="460"/>
                    <a:pt x="870" y="459"/>
                  </a:cubicBezTo>
                  <a:cubicBezTo>
                    <a:pt x="871" y="460"/>
                    <a:pt x="870" y="460"/>
                    <a:pt x="871" y="460"/>
                  </a:cubicBezTo>
                  <a:close/>
                  <a:moveTo>
                    <a:pt x="594" y="14"/>
                  </a:moveTo>
                  <a:cubicBezTo>
                    <a:pt x="595" y="15"/>
                    <a:pt x="595" y="13"/>
                    <a:pt x="594" y="14"/>
                  </a:cubicBezTo>
                  <a:cubicBezTo>
                    <a:pt x="594" y="14"/>
                    <a:pt x="594" y="14"/>
                    <a:pt x="594" y="14"/>
                  </a:cubicBezTo>
                  <a:close/>
                  <a:moveTo>
                    <a:pt x="593" y="14"/>
                  </a:moveTo>
                  <a:cubicBezTo>
                    <a:pt x="594" y="14"/>
                    <a:pt x="594" y="13"/>
                    <a:pt x="593" y="13"/>
                  </a:cubicBezTo>
                  <a:cubicBezTo>
                    <a:pt x="593" y="14"/>
                    <a:pt x="593" y="14"/>
                    <a:pt x="593" y="14"/>
                  </a:cubicBezTo>
                  <a:close/>
                  <a:moveTo>
                    <a:pt x="593" y="20"/>
                  </a:moveTo>
                  <a:cubicBezTo>
                    <a:pt x="593" y="19"/>
                    <a:pt x="594" y="18"/>
                    <a:pt x="593" y="18"/>
                  </a:cubicBezTo>
                  <a:cubicBezTo>
                    <a:pt x="593" y="19"/>
                    <a:pt x="592" y="20"/>
                    <a:pt x="593" y="20"/>
                  </a:cubicBezTo>
                  <a:close/>
                  <a:moveTo>
                    <a:pt x="592" y="24"/>
                  </a:moveTo>
                  <a:cubicBezTo>
                    <a:pt x="592" y="24"/>
                    <a:pt x="592" y="25"/>
                    <a:pt x="592" y="26"/>
                  </a:cubicBezTo>
                  <a:cubicBezTo>
                    <a:pt x="592" y="26"/>
                    <a:pt x="592" y="25"/>
                    <a:pt x="592" y="24"/>
                  </a:cubicBezTo>
                  <a:close/>
                  <a:moveTo>
                    <a:pt x="595" y="42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6" y="43"/>
                    <a:pt x="596" y="42"/>
                    <a:pt x="595" y="42"/>
                  </a:cubicBezTo>
                  <a:close/>
                  <a:moveTo>
                    <a:pt x="869" y="451"/>
                  </a:moveTo>
                  <a:cubicBezTo>
                    <a:pt x="870" y="452"/>
                    <a:pt x="870" y="451"/>
                    <a:pt x="869" y="449"/>
                  </a:cubicBezTo>
                  <a:cubicBezTo>
                    <a:pt x="869" y="450"/>
                    <a:pt x="868" y="449"/>
                    <a:pt x="869" y="451"/>
                  </a:cubicBezTo>
                  <a:close/>
                  <a:moveTo>
                    <a:pt x="867" y="448"/>
                  </a:moveTo>
                  <a:cubicBezTo>
                    <a:pt x="867" y="448"/>
                    <a:pt x="867" y="447"/>
                    <a:pt x="866" y="446"/>
                  </a:cubicBezTo>
                  <a:cubicBezTo>
                    <a:pt x="866" y="445"/>
                    <a:pt x="866" y="447"/>
                    <a:pt x="867" y="448"/>
                  </a:cubicBezTo>
                  <a:close/>
                  <a:moveTo>
                    <a:pt x="610" y="67"/>
                  </a:moveTo>
                  <a:cubicBezTo>
                    <a:pt x="610" y="66"/>
                    <a:pt x="610" y="66"/>
                    <a:pt x="610" y="65"/>
                  </a:cubicBezTo>
                  <a:cubicBezTo>
                    <a:pt x="610" y="65"/>
                    <a:pt x="610" y="65"/>
                    <a:pt x="609" y="65"/>
                  </a:cubicBezTo>
                  <a:cubicBezTo>
                    <a:pt x="609" y="66"/>
                    <a:pt x="609" y="67"/>
                    <a:pt x="610" y="67"/>
                  </a:cubicBezTo>
                  <a:close/>
                  <a:moveTo>
                    <a:pt x="618" y="69"/>
                  </a:moveTo>
                  <a:cubicBezTo>
                    <a:pt x="619" y="69"/>
                    <a:pt x="619" y="69"/>
                    <a:pt x="619" y="69"/>
                  </a:cubicBezTo>
                  <a:cubicBezTo>
                    <a:pt x="619" y="69"/>
                    <a:pt x="619" y="68"/>
                    <a:pt x="619" y="68"/>
                  </a:cubicBezTo>
                  <a:cubicBezTo>
                    <a:pt x="618" y="68"/>
                    <a:pt x="618" y="68"/>
                    <a:pt x="618" y="69"/>
                  </a:cubicBezTo>
                  <a:close/>
                  <a:moveTo>
                    <a:pt x="620" y="62"/>
                  </a:moveTo>
                  <a:cubicBezTo>
                    <a:pt x="619" y="62"/>
                    <a:pt x="619" y="62"/>
                    <a:pt x="619" y="62"/>
                  </a:cubicBezTo>
                  <a:cubicBezTo>
                    <a:pt x="618" y="62"/>
                    <a:pt x="618" y="62"/>
                    <a:pt x="618" y="62"/>
                  </a:cubicBezTo>
                  <a:cubicBezTo>
                    <a:pt x="618" y="62"/>
                    <a:pt x="618" y="62"/>
                    <a:pt x="618" y="62"/>
                  </a:cubicBezTo>
                  <a:cubicBezTo>
                    <a:pt x="618" y="62"/>
                    <a:pt x="618" y="63"/>
                    <a:pt x="618" y="64"/>
                  </a:cubicBezTo>
                  <a:cubicBezTo>
                    <a:pt x="619" y="64"/>
                    <a:pt x="619" y="64"/>
                    <a:pt x="619" y="63"/>
                  </a:cubicBezTo>
                  <a:cubicBezTo>
                    <a:pt x="619" y="63"/>
                    <a:pt x="619" y="63"/>
                    <a:pt x="619" y="63"/>
                  </a:cubicBezTo>
                  <a:cubicBezTo>
                    <a:pt x="619" y="63"/>
                    <a:pt x="620" y="62"/>
                    <a:pt x="620" y="62"/>
                  </a:cubicBezTo>
                  <a:close/>
                  <a:moveTo>
                    <a:pt x="620" y="49"/>
                  </a:moveTo>
                  <a:cubicBezTo>
                    <a:pt x="620" y="47"/>
                    <a:pt x="619" y="46"/>
                    <a:pt x="618" y="47"/>
                  </a:cubicBezTo>
                  <a:cubicBezTo>
                    <a:pt x="617" y="48"/>
                    <a:pt x="619" y="49"/>
                    <a:pt x="620" y="49"/>
                  </a:cubicBezTo>
                  <a:close/>
                  <a:moveTo>
                    <a:pt x="620" y="64"/>
                  </a:moveTo>
                  <a:cubicBezTo>
                    <a:pt x="620" y="64"/>
                    <a:pt x="621" y="64"/>
                    <a:pt x="621" y="64"/>
                  </a:cubicBezTo>
                  <a:cubicBezTo>
                    <a:pt x="621" y="64"/>
                    <a:pt x="621" y="64"/>
                    <a:pt x="621" y="64"/>
                  </a:cubicBezTo>
                  <a:cubicBezTo>
                    <a:pt x="621" y="64"/>
                    <a:pt x="620" y="64"/>
                    <a:pt x="620" y="64"/>
                  </a:cubicBezTo>
                  <a:cubicBezTo>
                    <a:pt x="620" y="64"/>
                    <a:pt x="620" y="64"/>
                    <a:pt x="620" y="64"/>
                  </a:cubicBezTo>
                  <a:close/>
                  <a:moveTo>
                    <a:pt x="880" y="483"/>
                  </a:moveTo>
                  <a:cubicBezTo>
                    <a:pt x="880" y="484"/>
                    <a:pt x="880" y="484"/>
                    <a:pt x="881" y="485"/>
                  </a:cubicBezTo>
                  <a:cubicBezTo>
                    <a:pt x="881" y="485"/>
                    <a:pt x="881" y="485"/>
                    <a:pt x="881" y="485"/>
                  </a:cubicBezTo>
                  <a:cubicBezTo>
                    <a:pt x="881" y="485"/>
                    <a:pt x="881" y="484"/>
                    <a:pt x="881" y="484"/>
                  </a:cubicBezTo>
                  <a:cubicBezTo>
                    <a:pt x="880" y="484"/>
                    <a:pt x="880" y="483"/>
                    <a:pt x="880" y="483"/>
                  </a:cubicBezTo>
                  <a:close/>
                  <a:moveTo>
                    <a:pt x="621" y="60"/>
                  </a:moveTo>
                  <a:cubicBezTo>
                    <a:pt x="621" y="60"/>
                    <a:pt x="622" y="59"/>
                    <a:pt x="621" y="59"/>
                  </a:cubicBezTo>
                  <a:cubicBezTo>
                    <a:pt x="620" y="59"/>
                    <a:pt x="620" y="60"/>
                    <a:pt x="621" y="60"/>
                  </a:cubicBezTo>
                  <a:close/>
                  <a:moveTo>
                    <a:pt x="618" y="57"/>
                  </a:moveTo>
                  <a:cubicBezTo>
                    <a:pt x="617" y="57"/>
                    <a:pt x="617" y="57"/>
                    <a:pt x="617" y="57"/>
                  </a:cubicBezTo>
                  <a:cubicBezTo>
                    <a:pt x="617" y="57"/>
                    <a:pt x="617" y="57"/>
                    <a:pt x="617" y="57"/>
                  </a:cubicBezTo>
                  <a:cubicBezTo>
                    <a:pt x="617" y="57"/>
                    <a:pt x="617" y="57"/>
                    <a:pt x="618" y="57"/>
                  </a:cubicBezTo>
                  <a:cubicBezTo>
                    <a:pt x="618" y="57"/>
                    <a:pt x="618" y="57"/>
                    <a:pt x="618" y="57"/>
                  </a:cubicBezTo>
                  <a:close/>
                  <a:moveTo>
                    <a:pt x="617" y="61"/>
                  </a:moveTo>
                  <a:cubicBezTo>
                    <a:pt x="617" y="61"/>
                    <a:pt x="618" y="61"/>
                    <a:pt x="618" y="61"/>
                  </a:cubicBezTo>
                  <a:cubicBezTo>
                    <a:pt x="618" y="60"/>
                    <a:pt x="618" y="60"/>
                    <a:pt x="617" y="60"/>
                  </a:cubicBezTo>
                  <a:cubicBezTo>
                    <a:pt x="617" y="60"/>
                    <a:pt x="617" y="60"/>
                    <a:pt x="617" y="59"/>
                  </a:cubicBezTo>
                  <a:cubicBezTo>
                    <a:pt x="617" y="59"/>
                    <a:pt x="617" y="59"/>
                    <a:pt x="616" y="59"/>
                  </a:cubicBezTo>
                  <a:cubicBezTo>
                    <a:pt x="616" y="60"/>
                    <a:pt x="616" y="60"/>
                    <a:pt x="617" y="61"/>
                  </a:cubicBezTo>
                  <a:cubicBezTo>
                    <a:pt x="617" y="61"/>
                    <a:pt x="617" y="61"/>
                    <a:pt x="617" y="61"/>
                  </a:cubicBezTo>
                  <a:close/>
                  <a:moveTo>
                    <a:pt x="616" y="62"/>
                  </a:moveTo>
                  <a:cubicBezTo>
                    <a:pt x="617" y="62"/>
                    <a:pt x="617" y="62"/>
                    <a:pt x="617" y="62"/>
                  </a:cubicBezTo>
                  <a:cubicBezTo>
                    <a:pt x="616" y="61"/>
                    <a:pt x="616" y="62"/>
                    <a:pt x="616" y="62"/>
                  </a:cubicBezTo>
                  <a:close/>
                  <a:moveTo>
                    <a:pt x="617" y="74"/>
                  </a:moveTo>
                  <a:cubicBezTo>
                    <a:pt x="617" y="73"/>
                    <a:pt x="617" y="72"/>
                    <a:pt x="616" y="72"/>
                  </a:cubicBezTo>
                  <a:cubicBezTo>
                    <a:pt x="616" y="72"/>
                    <a:pt x="616" y="72"/>
                    <a:pt x="616" y="72"/>
                  </a:cubicBezTo>
                  <a:cubicBezTo>
                    <a:pt x="615" y="73"/>
                    <a:pt x="616" y="74"/>
                    <a:pt x="615" y="73"/>
                  </a:cubicBezTo>
                  <a:cubicBezTo>
                    <a:pt x="615" y="74"/>
                    <a:pt x="616" y="74"/>
                    <a:pt x="617" y="74"/>
                  </a:cubicBezTo>
                  <a:close/>
                  <a:moveTo>
                    <a:pt x="616" y="68"/>
                  </a:moveTo>
                  <a:cubicBezTo>
                    <a:pt x="616" y="68"/>
                    <a:pt x="616" y="68"/>
                    <a:pt x="616" y="67"/>
                  </a:cubicBezTo>
                  <a:cubicBezTo>
                    <a:pt x="615" y="68"/>
                    <a:pt x="615" y="68"/>
                    <a:pt x="616" y="68"/>
                  </a:cubicBezTo>
                  <a:close/>
                  <a:moveTo>
                    <a:pt x="623" y="62"/>
                  </a:moveTo>
                  <a:cubicBezTo>
                    <a:pt x="623" y="63"/>
                    <a:pt x="622" y="63"/>
                    <a:pt x="623" y="64"/>
                  </a:cubicBezTo>
                  <a:cubicBezTo>
                    <a:pt x="625" y="64"/>
                    <a:pt x="625" y="62"/>
                    <a:pt x="623" y="62"/>
                  </a:cubicBezTo>
                  <a:close/>
                  <a:moveTo>
                    <a:pt x="622" y="62"/>
                  </a:moveTo>
                  <a:cubicBezTo>
                    <a:pt x="622" y="63"/>
                    <a:pt x="622" y="62"/>
                    <a:pt x="622" y="61"/>
                  </a:cubicBezTo>
                  <a:cubicBezTo>
                    <a:pt x="623" y="61"/>
                    <a:pt x="623" y="61"/>
                    <a:pt x="623" y="61"/>
                  </a:cubicBezTo>
                  <a:cubicBezTo>
                    <a:pt x="622" y="60"/>
                    <a:pt x="622" y="61"/>
                    <a:pt x="622" y="62"/>
                  </a:cubicBezTo>
                  <a:close/>
                  <a:moveTo>
                    <a:pt x="618" y="59"/>
                  </a:moveTo>
                  <a:cubicBezTo>
                    <a:pt x="618" y="59"/>
                    <a:pt x="618" y="59"/>
                    <a:pt x="618" y="59"/>
                  </a:cubicBezTo>
                  <a:cubicBezTo>
                    <a:pt x="618" y="59"/>
                    <a:pt x="618" y="59"/>
                    <a:pt x="618" y="59"/>
                  </a:cubicBezTo>
                  <a:close/>
                  <a:moveTo>
                    <a:pt x="624" y="68"/>
                  </a:moveTo>
                  <a:cubicBezTo>
                    <a:pt x="624" y="68"/>
                    <a:pt x="624" y="68"/>
                    <a:pt x="624" y="68"/>
                  </a:cubicBezTo>
                  <a:cubicBezTo>
                    <a:pt x="624" y="68"/>
                    <a:pt x="624" y="68"/>
                    <a:pt x="624" y="68"/>
                  </a:cubicBezTo>
                  <a:cubicBezTo>
                    <a:pt x="624" y="69"/>
                    <a:pt x="625" y="68"/>
                    <a:pt x="624" y="68"/>
                  </a:cubicBezTo>
                  <a:close/>
                  <a:moveTo>
                    <a:pt x="873" y="445"/>
                  </a:moveTo>
                  <a:cubicBezTo>
                    <a:pt x="871" y="441"/>
                    <a:pt x="873" y="446"/>
                    <a:pt x="873" y="445"/>
                  </a:cubicBezTo>
                  <a:close/>
                  <a:moveTo>
                    <a:pt x="624" y="64"/>
                  </a:moveTo>
                  <a:cubicBezTo>
                    <a:pt x="623" y="64"/>
                    <a:pt x="623" y="64"/>
                    <a:pt x="623" y="65"/>
                  </a:cubicBezTo>
                  <a:cubicBezTo>
                    <a:pt x="623" y="65"/>
                    <a:pt x="625" y="64"/>
                    <a:pt x="624" y="64"/>
                  </a:cubicBezTo>
                  <a:close/>
                  <a:moveTo>
                    <a:pt x="879" y="480"/>
                  </a:moveTo>
                  <a:cubicBezTo>
                    <a:pt x="879" y="480"/>
                    <a:pt x="880" y="481"/>
                    <a:pt x="879" y="480"/>
                  </a:cubicBezTo>
                  <a:cubicBezTo>
                    <a:pt x="878" y="479"/>
                    <a:pt x="878" y="478"/>
                    <a:pt x="877" y="477"/>
                  </a:cubicBezTo>
                  <a:cubicBezTo>
                    <a:pt x="877" y="478"/>
                    <a:pt x="877" y="478"/>
                    <a:pt x="878" y="478"/>
                  </a:cubicBezTo>
                  <a:cubicBezTo>
                    <a:pt x="877" y="478"/>
                    <a:pt x="877" y="478"/>
                    <a:pt x="877" y="477"/>
                  </a:cubicBezTo>
                  <a:cubicBezTo>
                    <a:pt x="877" y="478"/>
                    <a:pt x="878" y="478"/>
                    <a:pt x="878" y="479"/>
                  </a:cubicBezTo>
                  <a:cubicBezTo>
                    <a:pt x="878" y="479"/>
                    <a:pt x="878" y="479"/>
                    <a:pt x="878" y="479"/>
                  </a:cubicBezTo>
                  <a:cubicBezTo>
                    <a:pt x="878" y="479"/>
                    <a:pt x="878" y="479"/>
                    <a:pt x="878" y="479"/>
                  </a:cubicBezTo>
                  <a:cubicBezTo>
                    <a:pt x="879" y="481"/>
                    <a:pt x="878" y="479"/>
                    <a:pt x="879" y="480"/>
                  </a:cubicBezTo>
                  <a:close/>
                  <a:moveTo>
                    <a:pt x="872" y="448"/>
                  </a:moveTo>
                  <a:cubicBezTo>
                    <a:pt x="872" y="449"/>
                    <a:pt x="873" y="450"/>
                    <a:pt x="873" y="451"/>
                  </a:cubicBezTo>
                  <a:cubicBezTo>
                    <a:pt x="875" y="453"/>
                    <a:pt x="875" y="453"/>
                    <a:pt x="875" y="452"/>
                  </a:cubicBezTo>
                  <a:cubicBezTo>
                    <a:pt x="875" y="452"/>
                    <a:pt x="875" y="451"/>
                    <a:pt x="874" y="451"/>
                  </a:cubicBezTo>
                  <a:cubicBezTo>
                    <a:pt x="873" y="449"/>
                    <a:pt x="872" y="448"/>
                    <a:pt x="872" y="448"/>
                  </a:cubicBezTo>
                  <a:close/>
                  <a:moveTo>
                    <a:pt x="624" y="61"/>
                  </a:moveTo>
                  <a:cubicBezTo>
                    <a:pt x="624" y="61"/>
                    <a:pt x="624" y="61"/>
                    <a:pt x="623" y="61"/>
                  </a:cubicBezTo>
                  <a:cubicBezTo>
                    <a:pt x="623" y="61"/>
                    <a:pt x="623" y="61"/>
                    <a:pt x="624" y="61"/>
                  </a:cubicBezTo>
                  <a:cubicBezTo>
                    <a:pt x="624" y="61"/>
                    <a:pt x="624" y="61"/>
                    <a:pt x="624" y="61"/>
                  </a:cubicBezTo>
                  <a:cubicBezTo>
                    <a:pt x="624" y="61"/>
                    <a:pt x="624" y="61"/>
                    <a:pt x="624" y="61"/>
                  </a:cubicBezTo>
                  <a:close/>
                  <a:moveTo>
                    <a:pt x="622" y="56"/>
                  </a:moveTo>
                  <a:cubicBezTo>
                    <a:pt x="622" y="56"/>
                    <a:pt x="623" y="56"/>
                    <a:pt x="623" y="55"/>
                  </a:cubicBezTo>
                  <a:cubicBezTo>
                    <a:pt x="623" y="56"/>
                    <a:pt x="624" y="55"/>
                    <a:pt x="623" y="55"/>
                  </a:cubicBezTo>
                  <a:cubicBezTo>
                    <a:pt x="623" y="55"/>
                    <a:pt x="623" y="55"/>
                    <a:pt x="623" y="55"/>
                  </a:cubicBezTo>
                  <a:cubicBezTo>
                    <a:pt x="623" y="55"/>
                    <a:pt x="623" y="54"/>
                    <a:pt x="623" y="54"/>
                  </a:cubicBezTo>
                  <a:cubicBezTo>
                    <a:pt x="623" y="54"/>
                    <a:pt x="624" y="54"/>
                    <a:pt x="624" y="53"/>
                  </a:cubicBezTo>
                  <a:cubicBezTo>
                    <a:pt x="624" y="53"/>
                    <a:pt x="624" y="53"/>
                    <a:pt x="624" y="53"/>
                  </a:cubicBezTo>
                  <a:cubicBezTo>
                    <a:pt x="624" y="52"/>
                    <a:pt x="625" y="52"/>
                    <a:pt x="624" y="52"/>
                  </a:cubicBezTo>
                  <a:cubicBezTo>
                    <a:pt x="624" y="51"/>
                    <a:pt x="624" y="52"/>
                    <a:pt x="624" y="52"/>
                  </a:cubicBezTo>
                  <a:cubicBezTo>
                    <a:pt x="623" y="52"/>
                    <a:pt x="623" y="51"/>
                    <a:pt x="623" y="52"/>
                  </a:cubicBezTo>
                  <a:cubicBezTo>
                    <a:pt x="622" y="52"/>
                    <a:pt x="623" y="52"/>
                    <a:pt x="623" y="52"/>
                  </a:cubicBezTo>
                  <a:cubicBezTo>
                    <a:pt x="623" y="53"/>
                    <a:pt x="622" y="55"/>
                    <a:pt x="622" y="57"/>
                  </a:cubicBezTo>
                  <a:cubicBezTo>
                    <a:pt x="622" y="57"/>
                    <a:pt x="622" y="56"/>
                    <a:pt x="622" y="56"/>
                  </a:cubicBezTo>
                  <a:close/>
                  <a:moveTo>
                    <a:pt x="875" y="466"/>
                  </a:moveTo>
                  <a:cubicBezTo>
                    <a:pt x="875" y="466"/>
                    <a:pt x="875" y="466"/>
                    <a:pt x="874" y="466"/>
                  </a:cubicBezTo>
                  <a:cubicBezTo>
                    <a:pt x="874" y="464"/>
                    <a:pt x="873" y="464"/>
                    <a:pt x="874" y="466"/>
                  </a:cubicBezTo>
                  <a:cubicBezTo>
                    <a:pt x="875" y="467"/>
                    <a:pt x="875" y="467"/>
                    <a:pt x="874" y="466"/>
                  </a:cubicBezTo>
                  <a:cubicBezTo>
                    <a:pt x="875" y="467"/>
                    <a:pt x="875" y="468"/>
                    <a:pt x="876" y="468"/>
                  </a:cubicBezTo>
                  <a:cubicBezTo>
                    <a:pt x="875" y="468"/>
                    <a:pt x="875" y="467"/>
                    <a:pt x="875" y="466"/>
                  </a:cubicBezTo>
                  <a:close/>
                  <a:moveTo>
                    <a:pt x="607" y="68"/>
                  </a:moveTo>
                  <a:cubicBezTo>
                    <a:pt x="607" y="68"/>
                    <a:pt x="607" y="68"/>
                    <a:pt x="607" y="67"/>
                  </a:cubicBezTo>
                  <a:cubicBezTo>
                    <a:pt x="606" y="68"/>
                    <a:pt x="607" y="69"/>
                    <a:pt x="607" y="68"/>
                  </a:cubicBezTo>
                  <a:close/>
                  <a:moveTo>
                    <a:pt x="609" y="61"/>
                  </a:moveTo>
                  <a:cubicBezTo>
                    <a:pt x="610" y="61"/>
                    <a:pt x="610" y="63"/>
                    <a:pt x="611" y="62"/>
                  </a:cubicBezTo>
                  <a:cubicBezTo>
                    <a:pt x="611" y="61"/>
                    <a:pt x="610" y="61"/>
                    <a:pt x="610" y="61"/>
                  </a:cubicBezTo>
                  <a:cubicBezTo>
                    <a:pt x="610" y="61"/>
                    <a:pt x="610" y="61"/>
                    <a:pt x="609" y="61"/>
                  </a:cubicBezTo>
                  <a:close/>
                  <a:moveTo>
                    <a:pt x="613" y="70"/>
                  </a:moveTo>
                  <a:cubicBezTo>
                    <a:pt x="613" y="69"/>
                    <a:pt x="613" y="70"/>
                    <a:pt x="614" y="70"/>
                  </a:cubicBezTo>
                  <a:cubicBezTo>
                    <a:pt x="614" y="70"/>
                    <a:pt x="614" y="69"/>
                    <a:pt x="614" y="69"/>
                  </a:cubicBezTo>
                  <a:cubicBezTo>
                    <a:pt x="613" y="68"/>
                    <a:pt x="612" y="69"/>
                    <a:pt x="613" y="70"/>
                  </a:cubicBezTo>
                  <a:close/>
                  <a:moveTo>
                    <a:pt x="614" y="52"/>
                  </a:moveTo>
                  <a:cubicBezTo>
                    <a:pt x="613" y="52"/>
                    <a:pt x="613" y="53"/>
                    <a:pt x="614" y="53"/>
                  </a:cubicBezTo>
                  <a:cubicBezTo>
                    <a:pt x="614" y="53"/>
                    <a:pt x="614" y="52"/>
                    <a:pt x="614" y="52"/>
                  </a:cubicBezTo>
                  <a:close/>
                  <a:moveTo>
                    <a:pt x="613" y="55"/>
                  </a:moveTo>
                  <a:cubicBezTo>
                    <a:pt x="613" y="53"/>
                    <a:pt x="614" y="52"/>
                    <a:pt x="613" y="51"/>
                  </a:cubicBezTo>
                  <a:cubicBezTo>
                    <a:pt x="613" y="52"/>
                    <a:pt x="612" y="54"/>
                    <a:pt x="613" y="55"/>
                  </a:cubicBezTo>
                  <a:close/>
                  <a:moveTo>
                    <a:pt x="610" y="67"/>
                  </a:moveTo>
                  <a:cubicBezTo>
                    <a:pt x="610" y="68"/>
                    <a:pt x="611" y="68"/>
                    <a:pt x="610" y="68"/>
                  </a:cubicBezTo>
                  <a:cubicBezTo>
                    <a:pt x="610" y="69"/>
                    <a:pt x="612" y="67"/>
                    <a:pt x="610" y="67"/>
                  </a:cubicBezTo>
                  <a:close/>
                  <a:moveTo>
                    <a:pt x="614" y="64"/>
                  </a:moveTo>
                  <a:cubicBezTo>
                    <a:pt x="614" y="64"/>
                    <a:pt x="612" y="62"/>
                    <a:pt x="612" y="62"/>
                  </a:cubicBezTo>
                  <a:cubicBezTo>
                    <a:pt x="612" y="63"/>
                    <a:pt x="613" y="65"/>
                    <a:pt x="614" y="64"/>
                  </a:cubicBezTo>
                  <a:close/>
                  <a:moveTo>
                    <a:pt x="617" y="62"/>
                  </a:moveTo>
                  <a:cubicBezTo>
                    <a:pt x="617" y="62"/>
                    <a:pt x="617" y="62"/>
                    <a:pt x="617" y="63"/>
                  </a:cubicBezTo>
                  <a:cubicBezTo>
                    <a:pt x="618" y="62"/>
                    <a:pt x="618" y="62"/>
                    <a:pt x="618" y="62"/>
                  </a:cubicBezTo>
                  <a:cubicBezTo>
                    <a:pt x="618" y="62"/>
                    <a:pt x="618" y="62"/>
                    <a:pt x="617" y="62"/>
                  </a:cubicBezTo>
                  <a:close/>
                  <a:moveTo>
                    <a:pt x="881" y="480"/>
                  </a:moveTo>
                  <a:cubicBezTo>
                    <a:pt x="881" y="480"/>
                    <a:pt x="880" y="479"/>
                    <a:pt x="880" y="478"/>
                  </a:cubicBezTo>
                  <a:cubicBezTo>
                    <a:pt x="880" y="478"/>
                    <a:pt x="881" y="479"/>
                    <a:pt x="881" y="480"/>
                  </a:cubicBezTo>
                  <a:close/>
                  <a:moveTo>
                    <a:pt x="609" y="42"/>
                  </a:moveTo>
                  <a:cubicBezTo>
                    <a:pt x="608" y="42"/>
                    <a:pt x="608" y="42"/>
                    <a:pt x="608" y="42"/>
                  </a:cubicBezTo>
                  <a:cubicBezTo>
                    <a:pt x="608" y="42"/>
                    <a:pt x="608" y="43"/>
                    <a:pt x="608" y="43"/>
                  </a:cubicBezTo>
                  <a:cubicBezTo>
                    <a:pt x="608" y="43"/>
                    <a:pt x="608" y="42"/>
                    <a:pt x="609" y="42"/>
                  </a:cubicBezTo>
                  <a:close/>
                  <a:moveTo>
                    <a:pt x="610" y="73"/>
                  </a:moveTo>
                  <a:cubicBezTo>
                    <a:pt x="610" y="72"/>
                    <a:pt x="610" y="72"/>
                    <a:pt x="609" y="71"/>
                  </a:cubicBezTo>
                  <a:cubicBezTo>
                    <a:pt x="609" y="70"/>
                    <a:pt x="609" y="69"/>
                    <a:pt x="607" y="68"/>
                  </a:cubicBezTo>
                  <a:cubicBezTo>
                    <a:pt x="607" y="69"/>
                    <a:pt x="608" y="69"/>
                    <a:pt x="608" y="69"/>
                  </a:cubicBezTo>
                  <a:cubicBezTo>
                    <a:pt x="608" y="70"/>
                    <a:pt x="609" y="72"/>
                    <a:pt x="610" y="73"/>
                  </a:cubicBezTo>
                  <a:close/>
                  <a:moveTo>
                    <a:pt x="624" y="65"/>
                  </a:moveTo>
                  <a:cubicBezTo>
                    <a:pt x="624" y="65"/>
                    <a:pt x="623" y="65"/>
                    <a:pt x="623" y="65"/>
                  </a:cubicBezTo>
                  <a:cubicBezTo>
                    <a:pt x="623" y="65"/>
                    <a:pt x="623" y="65"/>
                    <a:pt x="623" y="66"/>
                  </a:cubicBezTo>
                  <a:cubicBezTo>
                    <a:pt x="623" y="66"/>
                    <a:pt x="624" y="66"/>
                    <a:pt x="624" y="66"/>
                  </a:cubicBezTo>
                  <a:cubicBezTo>
                    <a:pt x="624" y="65"/>
                    <a:pt x="624" y="65"/>
                    <a:pt x="624" y="65"/>
                  </a:cubicBezTo>
                  <a:close/>
                  <a:moveTo>
                    <a:pt x="610" y="33"/>
                  </a:moveTo>
                  <a:cubicBezTo>
                    <a:pt x="610" y="33"/>
                    <a:pt x="610" y="33"/>
                    <a:pt x="609" y="33"/>
                  </a:cubicBezTo>
                  <a:cubicBezTo>
                    <a:pt x="609" y="33"/>
                    <a:pt x="609" y="33"/>
                    <a:pt x="609" y="34"/>
                  </a:cubicBezTo>
                  <a:cubicBezTo>
                    <a:pt x="609" y="34"/>
                    <a:pt x="610" y="34"/>
                    <a:pt x="610" y="34"/>
                  </a:cubicBezTo>
                  <a:cubicBezTo>
                    <a:pt x="610" y="34"/>
                    <a:pt x="610" y="33"/>
                    <a:pt x="610" y="33"/>
                  </a:cubicBezTo>
                  <a:close/>
                  <a:moveTo>
                    <a:pt x="617" y="55"/>
                  </a:moveTo>
                  <a:cubicBezTo>
                    <a:pt x="617" y="56"/>
                    <a:pt x="618" y="55"/>
                    <a:pt x="618" y="55"/>
                  </a:cubicBezTo>
                  <a:cubicBezTo>
                    <a:pt x="618" y="54"/>
                    <a:pt x="616" y="55"/>
                    <a:pt x="617" y="55"/>
                  </a:cubicBezTo>
                  <a:close/>
                  <a:moveTo>
                    <a:pt x="619" y="44"/>
                  </a:moveTo>
                  <a:cubicBezTo>
                    <a:pt x="618" y="44"/>
                    <a:pt x="618" y="44"/>
                    <a:pt x="618" y="44"/>
                  </a:cubicBezTo>
                  <a:cubicBezTo>
                    <a:pt x="618" y="44"/>
                    <a:pt x="618" y="45"/>
                    <a:pt x="618" y="45"/>
                  </a:cubicBezTo>
                  <a:cubicBezTo>
                    <a:pt x="618" y="46"/>
                    <a:pt x="618" y="45"/>
                    <a:pt x="619" y="44"/>
                  </a:cubicBezTo>
                  <a:close/>
                  <a:moveTo>
                    <a:pt x="619" y="52"/>
                  </a:moveTo>
                  <a:cubicBezTo>
                    <a:pt x="618" y="53"/>
                    <a:pt x="620" y="52"/>
                    <a:pt x="619" y="52"/>
                  </a:cubicBezTo>
                  <a:close/>
                  <a:moveTo>
                    <a:pt x="618" y="67"/>
                  </a:moveTo>
                  <a:cubicBezTo>
                    <a:pt x="617" y="67"/>
                    <a:pt x="617" y="68"/>
                    <a:pt x="618" y="68"/>
                  </a:cubicBezTo>
                  <a:cubicBezTo>
                    <a:pt x="618" y="67"/>
                    <a:pt x="618" y="67"/>
                    <a:pt x="618" y="67"/>
                  </a:cubicBezTo>
                  <a:close/>
                  <a:moveTo>
                    <a:pt x="618" y="70"/>
                  </a:moveTo>
                  <a:cubicBezTo>
                    <a:pt x="618" y="70"/>
                    <a:pt x="617" y="70"/>
                    <a:pt x="617" y="70"/>
                  </a:cubicBezTo>
                  <a:cubicBezTo>
                    <a:pt x="617" y="70"/>
                    <a:pt x="618" y="70"/>
                    <a:pt x="618" y="70"/>
                  </a:cubicBezTo>
                  <a:close/>
                  <a:moveTo>
                    <a:pt x="614" y="50"/>
                  </a:moveTo>
                  <a:cubicBezTo>
                    <a:pt x="614" y="50"/>
                    <a:pt x="614" y="49"/>
                    <a:pt x="614" y="49"/>
                  </a:cubicBezTo>
                  <a:cubicBezTo>
                    <a:pt x="614" y="49"/>
                    <a:pt x="614" y="49"/>
                    <a:pt x="614" y="49"/>
                  </a:cubicBezTo>
                  <a:cubicBezTo>
                    <a:pt x="615" y="49"/>
                    <a:pt x="615" y="49"/>
                    <a:pt x="615" y="49"/>
                  </a:cubicBezTo>
                  <a:cubicBezTo>
                    <a:pt x="615" y="49"/>
                    <a:pt x="615" y="49"/>
                    <a:pt x="615" y="49"/>
                  </a:cubicBezTo>
                  <a:cubicBezTo>
                    <a:pt x="615" y="49"/>
                    <a:pt x="615" y="49"/>
                    <a:pt x="615" y="49"/>
                  </a:cubicBezTo>
                  <a:cubicBezTo>
                    <a:pt x="615" y="48"/>
                    <a:pt x="615" y="48"/>
                    <a:pt x="615" y="47"/>
                  </a:cubicBezTo>
                  <a:cubicBezTo>
                    <a:pt x="614" y="47"/>
                    <a:pt x="614" y="47"/>
                    <a:pt x="614" y="47"/>
                  </a:cubicBezTo>
                  <a:cubicBezTo>
                    <a:pt x="614" y="48"/>
                    <a:pt x="614" y="48"/>
                    <a:pt x="613" y="49"/>
                  </a:cubicBezTo>
                  <a:cubicBezTo>
                    <a:pt x="614" y="49"/>
                    <a:pt x="613" y="50"/>
                    <a:pt x="614" y="50"/>
                  </a:cubicBezTo>
                  <a:close/>
                  <a:moveTo>
                    <a:pt x="616" y="58"/>
                  </a:moveTo>
                  <a:cubicBezTo>
                    <a:pt x="616" y="58"/>
                    <a:pt x="615" y="57"/>
                    <a:pt x="615" y="57"/>
                  </a:cubicBezTo>
                  <a:cubicBezTo>
                    <a:pt x="615" y="58"/>
                    <a:pt x="615" y="59"/>
                    <a:pt x="616" y="58"/>
                  </a:cubicBezTo>
                  <a:close/>
                  <a:moveTo>
                    <a:pt x="616" y="55"/>
                  </a:moveTo>
                  <a:cubicBezTo>
                    <a:pt x="616" y="55"/>
                    <a:pt x="616" y="55"/>
                    <a:pt x="616" y="55"/>
                  </a:cubicBezTo>
                  <a:cubicBezTo>
                    <a:pt x="616" y="55"/>
                    <a:pt x="616" y="55"/>
                    <a:pt x="616" y="55"/>
                  </a:cubicBezTo>
                  <a:cubicBezTo>
                    <a:pt x="616" y="55"/>
                    <a:pt x="616" y="55"/>
                    <a:pt x="616" y="54"/>
                  </a:cubicBezTo>
                  <a:cubicBezTo>
                    <a:pt x="616" y="55"/>
                    <a:pt x="616" y="55"/>
                    <a:pt x="616" y="55"/>
                  </a:cubicBezTo>
                  <a:cubicBezTo>
                    <a:pt x="616" y="55"/>
                    <a:pt x="616" y="55"/>
                    <a:pt x="616" y="55"/>
                  </a:cubicBezTo>
                  <a:cubicBezTo>
                    <a:pt x="615" y="55"/>
                    <a:pt x="615" y="55"/>
                    <a:pt x="615" y="55"/>
                  </a:cubicBezTo>
                  <a:cubicBezTo>
                    <a:pt x="615" y="55"/>
                    <a:pt x="615" y="55"/>
                    <a:pt x="615" y="55"/>
                  </a:cubicBezTo>
                  <a:cubicBezTo>
                    <a:pt x="615" y="55"/>
                    <a:pt x="615" y="55"/>
                    <a:pt x="615" y="55"/>
                  </a:cubicBezTo>
                  <a:cubicBezTo>
                    <a:pt x="615" y="55"/>
                    <a:pt x="615" y="55"/>
                    <a:pt x="616" y="55"/>
                  </a:cubicBezTo>
                  <a:close/>
                  <a:moveTo>
                    <a:pt x="616" y="42"/>
                  </a:moveTo>
                  <a:cubicBezTo>
                    <a:pt x="615" y="41"/>
                    <a:pt x="615" y="42"/>
                    <a:pt x="615" y="42"/>
                  </a:cubicBezTo>
                  <a:cubicBezTo>
                    <a:pt x="615" y="43"/>
                    <a:pt x="615" y="42"/>
                    <a:pt x="616" y="42"/>
                  </a:cubicBezTo>
                  <a:close/>
                  <a:moveTo>
                    <a:pt x="616" y="58"/>
                  </a:moveTo>
                  <a:cubicBezTo>
                    <a:pt x="616" y="58"/>
                    <a:pt x="617" y="58"/>
                    <a:pt x="616" y="57"/>
                  </a:cubicBezTo>
                  <a:cubicBezTo>
                    <a:pt x="616" y="58"/>
                    <a:pt x="616" y="58"/>
                    <a:pt x="616" y="58"/>
                  </a:cubicBezTo>
                  <a:cubicBezTo>
                    <a:pt x="616" y="58"/>
                    <a:pt x="616" y="58"/>
                    <a:pt x="616" y="58"/>
                  </a:cubicBezTo>
                  <a:close/>
                  <a:moveTo>
                    <a:pt x="848" y="410"/>
                  </a:moveTo>
                  <a:cubicBezTo>
                    <a:pt x="848" y="410"/>
                    <a:pt x="848" y="411"/>
                    <a:pt x="848" y="411"/>
                  </a:cubicBezTo>
                  <a:cubicBezTo>
                    <a:pt x="848" y="411"/>
                    <a:pt x="847" y="410"/>
                    <a:pt x="847" y="410"/>
                  </a:cubicBezTo>
                  <a:cubicBezTo>
                    <a:pt x="847" y="409"/>
                    <a:pt x="847" y="408"/>
                    <a:pt x="846" y="408"/>
                  </a:cubicBezTo>
                  <a:cubicBezTo>
                    <a:pt x="847" y="410"/>
                    <a:pt x="844" y="404"/>
                    <a:pt x="844" y="405"/>
                  </a:cubicBezTo>
                  <a:cubicBezTo>
                    <a:pt x="845" y="407"/>
                    <a:pt x="846" y="408"/>
                    <a:pt x="846" y="409"/>
                  </a:cubicBezTo>
                  <a:cubicBezTo>
                    <a:pt x="845" y="407"/>
                    <a:pt x="846" y="410"/>
                    <a:pt x="845" y="410"/>
                  </a:cubicBezTo>
                  <a:cubicBezTo>
                    <a:pt x="845" y="410"/>
                    <a:pt x="844" y="408"/>
                    <a:pt x="844" y="409"/>
                  </a:cubicBezTo>
                  <a:cubicBezTo>
                    <a:pt x="845" y="409"/>
                    <a:pt x="845" y="409"/>
                    <a:pt x="845" y="409"/>
                  </a:cubicBezTo>
                  <a:cubicBezTo>
                    <a:pt x="844" y="409"/>
                    <a:pt x="844" y="409"/>
                    <a:pt x="844" y="409"/>
                  </a:cubicBezTo>
                  <a:cubicBezTo>
                    <a:pt x="845" y="411"/>
                    <a:pt x="845" y="410"/>
                    <a:pt x="845" y="411"/>
                  </a:cubicBezTo>
                  <a:cubicBezTo>
                    <a:pt x="846" y="411"/>
                    <a:pt x="846" y="412"/>
                    <a:pt x="846" y="412"/>
                  </a:cubicBezTo>
                  <a:cubicBezTo>
                    <a:pt x="848" y="414"/>
                    <a:pt x="848" y="413"/>
                    <a:pt x="848" y="412"/>
                  </a:cubicBezTo>
                  <a:cubicBezTo>
                    <a:pt x="848" y="412"/>
                    <a:pt x="848" y="412"/>
                    <a:pt x="848" y="412"/>
                  </a:cubicBezTo>
                  <a:cubicBezTo>
                    <a:pt x="848" y="412"/>
                    <a:pt x="848" y="412"/>
                    <a:pt x="849" y="412"/>
                  </a:cubicBezTo>
                  <a:cubicBezTo>
                    <a:pt x="849" y="412"/>
                    <a:pt x="849" y="412"/>
                    <a:pt x="849" y="412"/>
                  </a:cubicBezTo>
                  <a:cubicBezTo>
                    <a:pt x="849" y="412"/>
                    <a:pt x="849" y="413"/>
                    <a:pt x="850" y="413"/>
                  </a:cubicBezTo>
                  <a:cubicBezTo>
                    <a:pt x="850" y="414"/>
                    <a:pt x="850" y="414"/>
                    <a:pt x="849" y="412"/>
                  </a:cubicBezTo>
                  <a:cubicBezTo>
                    <a:pt x="850" y="415"/>
                    <a:pt x="850" y="414"/>
                    <a:pt x="850" y="416"/>
                  </a:cubicBezTo>
                  <a:cubicBezTo>
                    <a:pt x="851" y="417"/>
                    <a:pt x="852" y="417"/>
                    <a:pt x="852" y="416"/>
                  </a:cubicBezTo>
                  <a:cubicBezTo>
                    <a:pt x="852" y="417"/>
                    <a:pt x="852" y="417"/>
                    <a:pt x="853" y="418"/>
                  </a:cubicBezTo>
                  <a:cubicBezTo>
                    <a:pt x="852" y="416"/>
                    <a:pt x="852" y="417"/>
                    <a:pt x="853" y="417"/>
                  </a:cubicBezTo>
                  <a:cubicBezTo>
                    <a:pt x="853" y="418"/>
                    <a:pt x="853" y="419"/>
                    <a:pt x="854" y="420"/>
                  </a:cubicBezTo>
                  <a:cubicBezTo>
                    <a:pt x="854" y="420"/>
                    <a:pt x="854" y="420"/>
                    <a:pt x="854" y="420"/>
                  </a:cubicBezTo>
                  <a:cubicBezTo>
                    <a:pt x="854" y="420"/>
                    <a:pt x="854" y="421"/>
                    <a:pt x="854" y="421"/>
                  </a:cubicBezTo>
                  <a:cubicBezTo>
                    <a:pt x="854" y="420"/>
                    <a:pt x="854" y="420"/>
                    <a:pt x="854" y="420"/>
                  </a:cubicBezTo>
                  <a:cubicBezTo>
                    <a:pt x="854" y="420"/>
                    <a:pt x="854" y="418"/>
                    <a:pt x="854" y="418"/>
                  </a:cubicBezTo>
                  <a:cubicBezTo>
                    <a:pt x="854" y="418"/>
                    <a:pt x="854" y="418"/>
                    <a:pt x="854" y="417"/>
                  </a:cubicBezTo>
                  <a:cubicBezTo>
                    <a:pt x="854" y="418"/>
                    <a:pt x="853" y="416"/>
                    <a:pt x="853" y="415"/>
                  </a:cubicBezTo>
                  <a:cubicBezTo>
                    <a:pt x="854" y="416"/>
                    <a:pt x="853" y="414"/>
                    <a:pt x="853" y="414"/>
                  </a:cubicBezTo>
                  <a:cubicBezTo>
                    <a:pt x="853" y="414"/>
                    <a:pt x="854" y="415"/>
                    <a:pt x="853" y="414"/>
                  </a:cubicBezTo>
                  <a:cubicBezTo>
                    <a:pt x="854" y="415"/>
                    <a:pt x="854" y="415"/>
                    <a:pt x="854" y="413"/>
                  </a:cubicBezTo>
                  <a:cubicBezTo>
                    <a:pt x="854" y="413"/>
                    <a:pt x="854" y="413"/>
                    <a:pt x="854" y="413"/>
                  </a:cubicBezTo>
                  <a:cubicBezTo>
                    <a:pt x="852" y="411"/>
                    <a:pt x="852" y="411"/>
                    <a:pt x="853" y="412"/>
                  </a:cubicBezTo>
                  <a:cubicBezTo>
                    <a:pt x="852" y="411"/>
                    <a:pt x="851" y="411"/>
                    <a:pt x="852" y="413"/>
                  </a:cubicBezTo>
                  <a:cubicBezTo>
                    <a:pt x="852" y="413"/>
                    <a:pt x="851" y="413"/>
                    <a:pt x="851" y="412"/>
                  </a:cubicBezTo>
                  <a:cubicBezTo>
                    <a:pt x="852" y="414"/>
                    <a:pt x="852" y="415"/>
                    <a:pt x="853" y="416"/>
                  </a:cubicBezTo>
                  <a:cubicBezTo>
                    <a:pt x="852" y="416"/>
                    <a:pt x="852" y="416"/>
                    <a:pt x="852" y="416"/>
                  </a:cubicBezTo>
                  <a:cubicBezTo>
                    <a:pt x="851" y="414"/>
                    <a:pt x="852" y="415"/>
                    <a:pt x="851" y="414"/>
                  </a:cubicBezTo>
                  <a:cubicBezTo>
                    <a:pt x="851" y="414"/>
                    <a:pt x="851" y="414"/>
                    <a:pt x="851" y="415"/>
                  </a:cubicBezTo>
                  <a:cubicBezTo>
                    <a:pt x="851" y="414"/>
                    <a:pt x="850" y="413"/>
                    <a:pt x="850" y="412"/>
                  </a:cubicBezTo>
                  <a:cubicBezTo>
                    <a:pt x="850" y="412"/>
                    <a:pt x="850" y="412"/>
                    <a:pt x="851" y="413"/>
                  </a:cubicBezTo>
                  <a:cubicBezTo>
                    <a:pt x="850" y="412"/>
                    <a:pt x="850" y="412"/>
                    <a:pt x="850" y="411"/>
                  </a:cubicBezTo>
                  <a:cubicBezTo>
                    <a:pt x="849" y="410"/>
                    <a:pt x="849" y="410"/>
                    <a:pt x="849" y="411"/>
                  </a:cubicBezTo>
                  <a:cubicBezTo>
                    <a:pt x="849" y="411"/>
                    <a:pt x="849" y="411"/>
                    <a:pt x="849" y="411"/>
                  </a:cubicBezTo>
                  <a:cubicBezTo>
                    <a:pt x="849" y="411"/>
                    <a:pt x="849" y="411"/>
                    <a:pt x="849" y="411"/>
                  </a:cubicBezTo>
                  <a:cubicBezTo>
                    <a:pt x="849" y="411"/>
                    <a:pt x="848" y="410"/>
                    <a:pt x="848" y="410"/>
                  </a:cubicBezTo>
                  <a:close/>
                  <a:moveTo>
                    <a:pt x="732" y="74"/>
                  </a:moveTo>
                  <a:cubicBezTo>
                    <a:pt x="732" y="74"/>
                    <a:pt x="732" y="74"/>
                    <a:pt x="731" y="74"/>
                  </a:cubicBezTo>
                  <a:cubicBezTo>
                    <a:pt x="731" y="74"/>
                    <a:pt x="732" y="75"/>
                    <a:pt x="732" y="74"/>
                  </a:cubicBezTo>
                  <a:close/>
                  <a:moveTo>
                    <a:pt x="731" y="85"/>
                  </a:moveTo>
                  <a:cubicBezTo>
                    <a:pt x="731" y="85"/>
                    <a:pt x="730" y="85"/>
                    <a:pt x="730" y="86"/>
                  </a:cubicBezTo>
                  <a:cubicBezTo>
                    <a:pt x="731" y="86"/>
                    <a:pt x="731" y="86"/>
                    <a:pt x="731" y="86"/>
                  </a:cubicBezTo>
                  <a:cubicBezTo>
                    <a:pt x="731" y="86"/>
                    <a:pt x="731" y="85"/>
                    <a:pt x="731" y="85"/>
                  </a:cubicBezTo>
                  <a:close/>
                  <a:moveTo>
                    <a:pt x="860" y="425"/>
                  </a:moveTo>
                  <a:cubicBezTo>
                    <a:pt x="860" y="425"/>
                    <a:pt x="860" y="424"/>
                    <a:pt x="860" y="424"/>
                  </a:cubicBezTo>
                  <a:cubicBezTo>
                    <a:pt x="859" y="424"/>
                    <a:pt x="859" y="424"/>
                    <a:pt x="859" y="423"/>
                  </a:cubicBezTo>
                  <a:cubicBezTo>
                    <a:pt x="859" y="424"/>
                    <a:pt x="859" y="424"/>
                    <a:pt x="860" y="425"/>
                  </a:cubicBezTo>
                  <a:cubicBezTo>
                    <a:pt x="860" y="425"/>
                    <a:pt x="860" y="425"/>
                    <a:pt x="860" y="425"/>
                  </a:cubicBezTo>
                  <a:close/>
                  <a:moveTo>
                    <a:pt x="723" y="116"/>
                  </a:moveTo>
                  <a:cubicBezTo>
                    <a:pt x="723" y="115"/>
                    <a:pt x="723" y="115"/>
                    <a:pt x="723" y="114"/>
                  </a:cubicBezTo>
                  <a:cubicBezTo>
                    <a:pt x="723" y="115"/>
                    <a:pt x="722" y="115"/>
                    <a:pt x="723" y="116"/>
                  </a:cubicBezTo>
                  <a:close/>
                  <a:moveTo>
                    <a:pt x="732" y="76"/>
                  </a:moveTo>
                  <a:cubicBezTo>
                    <a:pt x="732" y="77"/>
                    <a:pt x="732" y="77"/>
                    <a:pt x="732" y="77"/>
                  </a:cubicBezTo>
                  <a:cubicBezTo>
                    <a:pt x="732" y="77"/>
                    <a:pt x="732" y="76"/>
                    <a:pt x="733" y="76"/>
                  </a:cubicBezTo>
                  <a:cubicBezTo>
                    <a:pt x="732" y="76"/>
                    <a:pt x="732" y="76"/>
                    <a:pt x="732" y="76"/>
                  </a:cubicBezTo>
                  <a:cubicBezTo>
                    <a:pt x="732" y="76"/>
                    <a:pt x="732" y="76"/>
                    <a:pt x="732" y="76"/>
                  </a:cubicBezTo>
                  <a:close/>
                  <a:moveTo>
                    <a:pt x="729" y="97"/>
                  </a:moveTo>
                  <a:cubicBezTo>
                    <a:pt x="730" y="96"/>
                    <a:pt x="730" y="95"/>
                    <a:pt x="730" y="94"/>
                  </a:cubicBezTo>
                  <a:cubicBezTo>
                    <a:pt x="729" y="93"/>
                    <a:pt x="727" y="96"/>
                    <a:pt x="729" y="97"/>
                  </a:cubicBezTo>
                  <a:close/>
                  <a:moveTo>
                    <a:pt x="858" y="421"/>
                  </a:moveTo>
                  <a:cubicBezTo>
                    <a:pt x="858" y="422"/>
                    <a:pt x="859" y="423"/>
                    <a:pt x="859" y="423"/>
                  </a:cubicBezTo>
                  <a:cubicBezTo>
                    <a:pt x="859" y="422"/>
                    <a:pt x="858" y="421"/>
                    <a:pt x="858" y="421"/>
                  </a:cubicBezTo>
                  <a:close/>
                  <a:moveTo>
                    <a:pt x="726" y="103"/>
                  </a:moveTo>
                  <a:cubicBezTo>
                    <a:pt x="727" y="103"/>
                    <a:pt x="727" y="101"/>
                    <a:pt x="727" y="101"/>
                  </a:cubicBezTo>
                  <a:cubicBezTo>
                    <a:pt x="726" y="100"/>
                    <a:pt x="724" y="102"/>
                    <a:pt x="726" y="103"/>
                  </a:cubicBezTo>
                  <a:close/>
                  <a:moveTo>
                    <a:pt x="727" y="79"/>
                  </a:moveTo>
                  <a:cubicBezTo>
                    <a:pt x="728" y="79"/>
                    <a:pt x="726" y="78"/>
                    <a:pt x="727" y="79"/>
                  </a:cubicBezTo>
                  <a:cubicBezTo>
                    <a:pt x="727" y="79"/>
                    <a:pt x="727" y="79"/>
                    <a:pt x="727" y="79"/>
                  </a:cubicBezTo>
                  <a:close/>
                  <a:moveTo>
                    <a:pt x="727" y="122"/>
                  </a:moveTo>
                  <a:cubicBezTo>
                    <a:pt x="727" y="122"/>
                    <a:pt x="728" y="121"/>
                    <a:pt x="728" y="121"/>
                  </a:cubicBezTo>
                  <a:cubicBezTo>
                    <a:pt x="727" y="121"/>
                    <a:pt x="727" y="121"/>
                    <a:pt x="726" y="122"/>
                  </a:cubicBezTo>
                  <a:cubicBezTo>
                    <a:pt x="727" y="122"/>
                    <a:pt x="727" y="122"/>
                    <a:pt x="727" y="122"/>
                  </a:cubicBezTo>
                  <a:close/>
                  <a:moveTo>
                    <a:pt x="729" y="104"/>
                  </a:moveTo>
                  <a:cubicBezTo>
                    <a:pt x="729" y="104"/>
                    <a:pt x="728" y="103"/>
                    <a:pt x="728" y="103"/>
                  </a:cubicBezTo>
                  <a:cubicBezTo>
                    <a:pt x="728" y="104"/>
                    <a:pt x="728" y="104"/>
                    <a:pt x="728" y="104"/>
                  </a:cubicBezTo>
                  <a:cubicBezTo>
                    <a:pt x="728" y="104"/>
                    <a:pt x="729" y="104"/>
                    <a:pt x="729" y="104"/>
                  </a:cubicBezTo>
                  <a:close/>
                  <a:moveTo>
                    <a:pt x="737" y="136"/>
                  </a:moveTo>
                  <a:cubicBezTo>
                    <a:pt x="736" y="136"/>
                    <a:pt x="738" y="137"/>
                    <a:pt x="737" y="136"/>
                  </a:cubicBezTo>
                  <a:close/>
                  <a:moveTo>
                    <a:pt x="854" y="410"/>
                  </a:moveTo>
                  <a:cubicBezTo>
                    <a:pt x="854" y="409"/>
                    <a:pt x="854" y="409"/>
                    <a:pt x="854" y="409"/>
                  </a:cubicBezTo>
                  <a:cubicBezTo>
                    <a:pt x="854" y="408"/>
                    <a:pt x="854" y="408"/>
                    <a:pt x="853" y="408"/>
                  </a:cubicBezTo>
                  <a:cubicBezTo>
                    <a:pt x="854" y="408"/>
                    <a:pt x="854" y="409"/>
                    <a:pt x="854" y="409"/>
                  </a:cubicBezTo>
                  <a:cubicBezTo>
                    <a:pt x="854" y="409"/>
                    <a:pt x="854" y="409"/>
                    <a:pt x="854" y="410"/>
                  </a:cubicBezTo>
                  <a:close/>
                  <a:moveTo>
                    <a:pt x="860" y="423"/>
                  </a:moveTo>
                  <a:cubicBezTo>
                    <a:pt x="860" y="423"/>
                    <a:pt x="860" y="423"/>
                    <a:pt x="860" y="423"/>
                  </a:cubicBezTo>
                  <a:cubicBezTo>
                    <a:pt x="860" y="423"/>
                    <a:pt x="860" y="423"/>
                    <a:pt x="860" y="423"/>
                  </a:cubicBezTo>
                  <a:cubicBezTo>
                    <a:pt x="860" y="423"/>
                    <a:pt x="860" y="424"/>
                    <a:pt x="861" y="424"/>
                  </a:cubicBezTo>
                  <a:cubicBezTo>
                    <a:pt x="861" y="424"/>
                    <a:pt x="861" y="424"/>
                    <a:pt x="861" y="424"/>
                  </a:cubicBezTo>
                  <a:cubicBezTo>
                    <a:pt x="861" y="424"/>
                    <a:pt x="860" y="423"/>
                    <a:pt x="860" y="423"/>
                  </a:cubicBezTo>
                  <a:cubicBezTo>
                    <a:pt x="861" y="423"/>
                    <a:pt x="860" y="422"/>
                    <a:pt x="859" y="421"/>
                  </a:cubicBezTo>
                  <a:cubicBezTo>
                    <a:pt x="860" y="422"/>
                    <a:pt x="859" y="421"/>
                    <a:pt x="860" y="423"/>
                  </a:cubicBezTo>
                  <a:close/>
                  <a:moveTo>
                    <a:pt x="853" y="376"/>
                  </a:moveTo>
                  <a:cubicBezTo>
                    <a:pt x="853" y="376"/>
                    <a:pt x="853" y="377"/>
                    <a:pt x="855" y="379"/>
                  </a:cubicBezTo>
                  <a:cubicBezTo>
                    <a:pt x="854" y="377"/>
                    <a:pt x="854" y="377"/>
                    <a:pt x="853" y="376"/>
                  </a:cubicBezTo>
                  <a:close/>
                  <a:moveTo>
                    <a:pt x="738" y="130"/>
                  </a:moveTo>
                  <a:cubicBezTo>
                    <a:pt x="737" y="129"/>
                    <a:pt x="737" y="130"/>
                    <a:pt x="737" y="130"/>
                  </a:cubicBezTo>
                  <a:cubicBezTo>
                    <a:pt x="737" y="130"/>
                    <a:pt x="737" y="130"/>
                    <a:pt x="737" y="130"/>
                  </a:cubicBezTo>
                  <a:cubicBezTo>
                    <a:pt x="738" y="130"/>
                    <a:pt x="738" y="130"/>
                    <a:pt x="738" y="130"/>
                  </a:cubicBezTo>
                  <a:close/>
                  <a:moveTo>
                    <a:pt x="735" y="77"/>
                  </a:moveTo>
                  <a:cubicBezTo>
                    <a:pt x="736" y="78"/>
                    <a:pt x="737" y="76"/>
                    <a:pt x="735" y="76"/>
                  </a:cubicBezTo>
                  <a:cubicBezTo>
                    <a:pt x="735" y="76"/>
                    <a:pt x="734" y="76"/>
                    <a:pt x="735" y="77"/>
                  </a:cubicBezTo>
                  <a:close/>
                  <a:moveTo>
                    <a:pt x="734" y="73"/>
                  </a:moveTo>
                  <a:cubicBezTo>
                    <a:pt x="734" y="73"/>
                    <a:pt x="736" y="73"/>
                    <a:pt x="735" y="72"/>
                  </a:cubicBezTo>
                  <a:cubicBezTo>
                    <a:pt x="734" y="71"/>
                    <a:pt x="733" y="73"/>
                    <a:pt x="734" y="73"/>
                  </a:cubicBezTo>
                  <a:close/>
                  <a:moveTo>
                    <a:pt x="855" y="381"/>
                  </a:moveTo>
                  <a:cubicBezTo>
                    <a:pt x="855" y="382"/>
                    <a:pt x="855" y="382"/>
                    <a:pt x="856" y="384"/>
                  </a:cubicBezTo>
                  <a:cubicBezTo>
                    <a:pt x="857" y="385"/>
                    <a:pt x="856" y="383"/>
                    <a:pt x="855" y="381"/>
                  </a:cubicBezTo>
                  <a:close/>
                  <a:moveTo>
                    <a:pt x="854" y="406"/>
                  </a:moveTo>
                  <a:cubicBezTo>
                    <a:pt x="853" y="405"/>
                    <a:pt x="852" y="403"/>
                    <a:pt x="853" y="405"/>
                  </a:cubicBezTo>
                  <a:cubicBezTo>
                    <a:pt x="854" y="406"/>
                    <a:pt x="854" y="406"/>
                    <a:pt x="854" y="406"/>
                  </a:cubicBezTo>
                  <a:close/>
                  <a:moveTo>
                    <a:pt x="857" y="387"/>
                  </a:moveTo>
                  <a:cubicBezTo>
                    <a:pt x="857" y="388"/>
                    <a:pt x="857" y="389"/>
                    <a:pt x="858" y="391"/>
                  </a:cubicBezTo>
                  <a:cubicBezTo>
                    <a:pt x="858" y="391"/>
                    <a:pt x="858" y="389"/>
                    <a:pt x="857" y="387"/>
                  </a:cubicBezTo>
                  <a:close/>
                  <a:moveTo>
                    <a:pt x="853" y="411"/>
                  </a:moveTo>
                  <a:cubicBezTo>
                    <a:pt x="854" y="412"/>
                    <a:pt x="854" y="413"/>
                    <a:pt x="855" y="413"/>
                  </a:cubicBezTo>
                  <a:cubicBezTo>
                    <a:pt x="855" y="413"/>
                    <a:pt x="855" y="413"/>
                    <a:pt x="855" y="412"/>
                  </a:cubicBezTo>
                  <a:cubicBezTo>
                    <a:pt x="854" y="410"/>
                    <a:pt x="853" y="410"/>
                    <a:pt x="853" y="411"/>
                  </a:cubicBezTo>
                  <a:close/>
                  <a:moveTo>
                    <a:pt x="856" y="415"/>
                  </a:moveTo>
                  <a:cubicBezTo>
                    <a:pt x="858" y="417"/>
                    <a:pt x="857" y="415"/>
                    <a:pt x="858" y="416"/>
                  </a:cubicBezTo>
                  <a:cubicBezTo>
                    <a:pt x="856" y="413"/>
                    <a:pt x="855" y="412"/>
                    <a:pt x="856" y="415"/>
                  </a:cubicBezTo>
                  <a:close/>
                  <a:moveTo>
                    <a:pt x="874" y="442"/>
                  </a:moveTo>
                  <a:cubicBezTo>
                    <a:pt x="874" y="442"/>
                    <a:pt x="874" y="442"/>
                    <a:pt x="874" y="442"/>
                  </a:cubicBezTo>
                  <a:cubicBezTo>
                    <a:pt x="874" y="442"/>
                    <a:pt x="874" y="442"/>
                    <a:pt x="874" y="442"/>
                  </a:cubicBezTo>
                  <a:close/>
                  <a:moveTo>
                    <a:pt x="862" y="403"/>
                  </a:moveTo>
                  <a:cubicBezTo>
                    <a:pt x="863" y="405"/>
                    <a:pt x="861" y="400"/>
                    <a:pt x="861" y="399"/>
                  </a:cubicBezTo>
                  <a:cubicBezTo>
                    <a:pt x="861" y="399"/>
                    <a:pt x="860" y="398"/>
                    <a:pt x="860" y="398"/>
                  </a:cubicBezTo>
                  <a:cubicBezTo>
                    <a:pt x="859" y="396"/>
                    <a:pt x="860" y="399"/>
                    <a:pt x="861" y="400"/>
                  </a:cubicBezTo>
                  <a:cubicBezTo>
                    <a:pt x="861" y="401"/>
                    <a:pt x="861" y="402"/>
                    <a:pt x="862" y="403"/>
                  </a:cubicBezTo>
                  <a:close/>
                  <a:moveTo>
                    <a:pt x="727" y="82"/>
                  </a:moveTo>
                  <a:cubicBezTo>
                    <a:pt x="727" y="82"/>
                    <a:pt x="726" y="82"/>
                    <a:pt x="726" y="82"/>
                  </a:cubicBezTo>
                  <a:cubicBezTo>
                    <a:pt x="726" y="83"/>
                    <a:pt x="728" y="83"/>
                    <a:pt x="727" y="82"/>
                  </a:cubicBezTo>
                  <a:close/>
                  <a:moveTo>
                    <a:pt x="872" y="435"/>
                  </a:moveTo>
                  <a:cubicBezTo>
                    <a:pt x="872" y="435"/>
                    <a:pt x="873" y="436"/>
                    <a:pt x="873" y="437"/>
                  </a:cubicBezTo>
                  <a:cubicBezTo>
                    <a:pt x="873" y="436"/>
                    <a:pt x="872" y="434"/>
                    <a:pt x="871" y="433"/>
                  </a:cubicBezTo>
                  <a:cubicBezTo>
                    <a:pt x="871" y="433"/>
                    <a:pt x="871" y="434"/>
                    <a:pt x="872" y="435"/>
                  </a:cubicBezTo>
                  <a:cubicBezTo>
                    <a:pt x="872" y="435"/>
                    <a:pt x="872" y="435"/>
                    <a:pt x="872" y="435"/>
                  </a:cubicBezTo>
                  <a:close/>
                  <a:moveTo>
                    <a:pt x="872" y="435"/>
                  </a:moveTo>
                  <a:cubicBezTo>
                    <a:pt x="872" y="435"/>
                    <a:pt x="872" y="435"/>
                    <a:pt x="872" y="435"/>
                  </a:cubicBezTo>
                  <a:cubicBezTo>
                    <a:pt x="872" y="435"/>
                    <a:pt x="872" y="435"/>
                    <a:pt x="872" y="435"/>
                  </a:cubicBezTo>
                  <a:cubicBezTo>
                    <a:pt x="872" y="435"/>
                    <a:pt x="872" y="435"/>
                    <a:pt x="872" y="435"/>
                  </a:cubicBezTo>
                  <a:close/>
                  <a:moveTo>
                    <a:pt x="724" y="105"/>
                  </a:moveTo>
                  <a:cubicBezTo>
                    <a:pt x="725" y="104"/>
                    <a:pt x="725" y="104"/>
                    <a:pt x="724" y="103"/>
                  </a:cubicBezTo>
                  <a:cubicBezTo>
                    <a:pt x="724" y="103"/>
                    <a:pt x="723" y="105"/>
                    <a:pt x="724" y="105"/>
                  </a:cubicBezTo>
                  <a:close/>
                  <a:moveTo>
                    <a:pt x="870" y="448"/>
                  </a:moveTo>
                  <a:cubicBezTo>
                    <a:pt x="870" y="448"/>
                    <a:pt x="870" y="448"/>
                    <a:pt x="870" y="448"/>
                  </a:cubicBezTo>
                  <a:cubicBezTo>
                    <a:pt x="871" y="450"/>
                    <a:pt x="871" y="450"/>
                    <a:pt x="871" y="449"/>
                  </a:cubicBezTo>
                  <a:cubicBezTo>
                    <a:pt x="871" y="449"/>
                    <a:pt x="871" y="449"/>
                    <a:pt x="871" y="449"/>
                  </a:cubicBezTo>
                  <a:cubicBezTo>
                    <a:pt x="871" y="449"/>
                    <a:pt x="871" y="449"/>
                    <a:pt x="871" y="449"/>
                  </a:cubicBezTo>
                  <a:cubicBezTo>
                    <a:pt x="871" y="449"/>
                    <a:pt x="871" y="449"/>
                    <a:pt x="871" y="449"/>
                  </a:cubicBezTo>
                  <a:cubicBezTo>
                    <a:pt x="871" y="449"/>
                    <a:pt x="871" y="449"/>
                    <a:pt x="871" y="449"/>
                  </a:cubicBezTo>
                  <a:cubicBezTo>
                    <a:pt x="871" y="449"/>
                    <a:pt x="871" y="448"/>
                    <a:pt x="871" y="448"/>
                  </a:cubicBezTo>
                  <a:cubicBezTo>
                    <a:pt x="870" y="448"/>
                    <a:pt x="870" y="447"/>
                    <a:pt x="870" y="447"/>
                  </a:cubicBezTo>
                  <a:cubicBezTo>
                    <a:pt x="870" y="447"/>
                    <a:pt x="870" y="447"/>
                    <a:pt x="870" y="448"/>
                  </a:cubicBezTo>
                  <a:close/>
                  <a:moveTo>
                    <a:pt x="726" y="64"/>
                  </a:moveTo>
                  <a:cubicBezTo>
                    <a:pt x="726" y="64"/>
                    <a:pt x="725" y="64"/>
                    <a:pt x="725" y="64"/>
                  </a:cubicBezTo>
                  <a:cubicBezTo>
                    <a:pt x="725" y="64"/>
                    <a:pt x="725" y="64"/>
                    <a:pt x="725" y="64"/>
                  </a:cubicBezTo>
                  <a:cubicBezTo>
                    <a:pt x="725" y="64"/>
                    <a:pt x="725" y="64"/>
                    <a:pt x="726" y="65"/>
                  </a:cubicBezTo>
                  <a:cubicBezTo>
                    <a:pt x="726" y="64"/>
                    <a:pt x="726" y="64"/>
                    <a:pt x="726" y="64"/>
                  </a:cubicBezTo>
                  <a:close/>
                  <a:moveTo>
                    <a:pt x="724" y="124"/>
                  </a:moveTo>
                  <a:cubicBezTo>
                    <a:pt x="724" y="124"/>
                    <a:pt x="724" y="124"/>
                    <a:pt x="723" y="123"/>
                  </a:cubicBezTo>
                  <a:cubicBezTo>
                    <a:pt x="723" y="124"/>
                    <a:pt x="723" y="124"/>
                    <a:pt x="723" y="124"/>
                  </a:cubicBezTo>
                  <a:cubicBezTo>
                    <a:pt x="723" y="124"/>
                    <a:pt x="724" y="124"/>
                    <a:pt x="724" y="124"/>
                  </a:cubicBezTo>
                  <a:cubicBezTo>
                    <a:pt x="724" y="124"/>
                    <a:pt x="724" y="124"/>
                    <a:pt x="724" y="124"/>
                  </a:cubicBezTo>
                  <a:close/>
                  <a:moveTo>
                    <a:pt x="725" y="85"/>
                  </a:moveTo>
                  <a:cubicBezTo>
                    <a:pt x="725" y="85"/>
                    <a:pt x="725" y="85"/>
                    <a:pt x="724" y="85"/>
                  </a:cubicBezTo>
                  <a:cubicBezTo>
                    <a:pt x="724" y="85"/>
                    <a:pt x="724" y="85"/>
                    <a:pt x="724" y="85"/>
                  </a:cubicBezTo>
                  <a:cubicBezTo>
                    <a:pt x="725" y="86"/>
                    <a:pt x="725" y="85"/>
                    <a:pt x="725" y="85"/>
                  </a:cubicBezTo>
                  <a:close/>
                  <a:moveTo>
                    <a:pt x="877" y="450"/>
                  </a:moveTo>
                  <a:cubicBezTo>
                    <a:pt x="877" y="449"/>
                    <a:pt x="876" y="449"/>
                    <a:pt x="876" y="448"/>
                  </a:cubicBezTo>
                  <a:cubicBezTo>
                    <a:pt x="876" y="449"/>
                    <a:pt x="877" y="450"/>
                    <a:pt x="877" y="451"/>
                  </a:cubicBezTo>
                  <a:cubicBezTo>
                    <a:pt x="877" y="450"/>
                    <a:pt x="877" y="450"/>
                    <a:pt x="877" y="450"/>
                  </a:cubicBezTo>
                  <a:close/>
                  <a:moveTo>
                    <a:pt x="876" y="446"/>
                  </a:moveTo>
                  <a:cubicBezTo>
                    <a:pt x="876" y="447"/>
                    <a:pt x="875" y="445"/>
                    <a:pt x="875" y="444"/>
                  </a:cubicBezTo>
                  <a:cubicBezTo>
                    <a:pt x="875" y="444"/>
                    <a:pt x="875" y="443"/>
                    <a:pt x="875" y="443"/>
                  </a:cubicBezTo>
                  <a:cubicBezTo>
                    <a:pt x="875" y="443"/>
                    <a:pt x="874" y="443"/>
                    <a:pt x="874" y="442"/>
                  </a:cubicBezTo>
                  <a:cubicBezTo>
                    <a:pt x="874" y="442"/>
                    <a:pt x="874" y="442"/>
                    <a:pt x="874" y="442"/>
                  </a:cubicBezTo>
                  <a:cubicBezTo>
                    <a:pt x="874" y="443"/>
                    <a:pt x="876" y="446"/>
                    <a:pt x="876" y="446"/>
                  </a:cubicBezTo>
                  <a:close/>
                  <a:moveTo>
                    <a:pt x="865" y="415"/>
                  </a:moveTo>
                  <a:cubicBezTo>
                    <a:pt x="865" y="416"/>
                    <a:pt x="866" y="417"/>
                    <a:pt x="867" y="417"/>
                  </a:cubicBezTo>
                  <a:cubicBezTo>
                    <a:pt x="867" y="417"/>
                    <a:pt x="865" y="412"/>
                    <a:pt x="864" y="409"/>
                  </a:cubicBezTo>
                  <a:cubicBezTo>
                    <a:pt x="863" y="410"/>
                    <a:pt x="864" y="412"/>
                    <a:pt x="866" y="415"/>
                  </a:cubicBezTo>
                  <a:cubicBezTo>
                    <a:pt x="865" y="414"/>
                    <a:pt x="865" y="414"/>
                    <a:pt x="865" y="415"/>
                  </a:cubicBezTo>
                  <a:close/>
                  <a:moveTo>
                    <a:pt x="866" y="412"/>
                  </a:moveTo>
                  <a:cubicBezTo>
                    <a:pt x="866" y="413"/>
                    <a:pt x="866" y="412"/>
                    <a:pt x="866" y="413"/>
                  </a:cubicBezTo>
                  <a:cubicBezTo>
                    <a:pt x="867" y="414"/>
                    <a:pt x="867" y="414"/>
                    <a:pt x="866" y="412"/>
                  </a:cubicBezTo>
                  <a:close/>
                  <a:moveTo>
                    <a:pt x="864" y="414"/>
                  </a:moveTo>
                  <a:cubicBezTo>
                    <a:pt x="863" y="413"/>
                    <a:pt x="863" y="413"/>
                    <a:pt x="863" y="414"/>
                  </a:cubicBezTo>
                  <a:cubicBezTo>
                    <a:pt x="864" y="415"/>
                    <a:pt x="864" y="415"/>
                    <a:pt x="864" y="414"/>
                  </a:cubicBezTo>
                  <a:close/>
                  <a:moveTo>
                    <a:pt x="864" y="424"/>
                  </a:moveTo>
                  <a:cubicBezTo>
                    <a:pt x="864" y="424"/>
                    <a:pt x="864" y="423"/>
                    <a:pt x="863" y="423"/>
                  </a:cubicBezTo>
                  <a:cubicBezTo>
                    <a:pt x="863" y="422"/>
                    <a:pt x="863" y="422"/>
                    <a:pt x="863" y="422"/>
                  </a:cubicBezTo>
                  <a:cubicBezTo>
                    <a:pt x="863" y="422"/>
                    <a:pt x="863" y="422"/>
                    <a:pt x="863" y="422"/>
                  </a:cubicBezTo>
                  <a:cubicBezTo>
                    <a:pt x="862" y="421"/>
                    <a:pt x="863" y="422"/>
                    <a:pt x="864" y="424"/>
                  </a:cubicBezTo>
                  <a:cubicBezTo>
                    <a:pt x="864" y="424"/>
                    <a:pt x="864" y="424"/>
                    <a:pt x="864" y="424"/>
                  </a:cubicBezTo>
                  <a:close/>
                  <a:moveTo>
                    <a:pt x="866" y="417"/>
                  </a:moveTo>
                  <a:cubicBezTo>
                    <a:pt x="866" y="418"/>
                    <a:pt x="866" y="419"/>
                    <a:pt x="867" y="421"/>
                  </a:cubicBezTo>
                  <a:cubicBezTo>
                    <a:pt x="868" y="422"/>
                    <a:pt x="868" y="423"/>
                    <a:pt x="869" y="423"/>
                  </a:cubicBezTo>
                  <a:cubicBezTo>
                    <a:pt x="869" y="423"/>
                    <a:pt x="867" y="419"/>
                    <a:pt x="866" y="418"/>
                  </a:cubicBezTo>
                  <a:cubicBezTo>
                    <a:pt x="866" y="417"/>
                    <a:pt x="866" y="417"/>
                    <a:pt x="866" y="417"/>
                  </a:cubicBezTo>
                  <a:close/>
                  <a:moveTo>
                    <a:pt x="867" y="446"/>
                  </a:moveTo>
                  <a:cubicBezTo>
                    <a:pt x="868" y="448"/>
                    <a:pt x="869" y="449"/>
                    <a:pt x="869" y="448"/>
                  </a:cubicBezTo>
                  <a:cubicBezTo>
                    <a:pt x="868" y="447"/>
                    <a:pt x="867" y="446"/>
                    <a:pt x="867" y="446"/>
                  </a:cubicBezTo>
                  <a:close/>
                  <a:moveTo>
                    <a:pt x="868" y="442"/>
                  </a:moveTo>
                  <a:cubicBezTo>
                    <a:pt x="869" y="443"/>
                    <a:pt x="869" y="443"/>
                    <a:pt x="868" y="443"/>
                  </a:cubicBezTo>
                  <a:cubicBezTo>
                    <a:pt x="869" y="443"/>
                    <a:pt x="869" y="443"/>
                    <a:pt x="868" y="442"/>
                  </a:cubicBezTo>
                  <a:close/>
                  <a:moveTo>
                    <a:pt x="868" y="442"/>
                  </a:moveTo>
                  <a:cubicBezTo>
                    <a:pt x="868" y="442"/>
                    <a:pt x="868" y="442"/>
                    <a:pt x="868" y="442"/>
                  </a:cubicBezTo>
                  <a:cubicBezTo>
                    <a:pt x="868" y="442"/>
                    <a:pt x="868" y="442"/>
                    <a:pt x="868" y="442"/>
                  </a:cubicBezTo>
                  <a:close/>
                  <a:moveTo>
                    <a:pt x="869" y="426"/>
                  </a:moveTo>
                  <a:cubicBezTo>
                    <a:pt x="869" y="427"/>
                    <a:pt x="869" y="428"/>
                    <a:pt x="870" y="430"/>
                  </a:cubicBezTo>
                  <a:cubicBezTo>
                    <a:pt x="870" y="429"/>
                    <a:pt x="870" y="428"/>
                    <a:pt x="869" y="426"/>
                  </a:cubicBezTo>
                  <a:close/>
                  <a:moveTo>
                    <a:pt x="868" y="443"/>
                  </a:moveTo>
                  <a:cubicBezTo>
                    <a:pt x="868" y="443"/>
                    <a:pt x="868" y="443"/>
                    <a:pt x="868" y="443"/>
                  </a:cubicBezTo>
                  <a:cubicBezTo>
                    <a:pt x="868" y="443"/>
                    <a:pt x="868" y="443"/>
                    <a:pt x="868" y="443"/>
                  </a:cubicBezTo>
                  <a:cubicBezTo>
                    <a:pt x="868" y="443"/>
                    <a:pt x="868" y="443"/>
                    <a:pt x="868" y="443"/>
                  </a:cubicBezTo>
                  <a:close/>
                  <a:moveTo>
                    <a:pt x="733" y="87"/>
                  </a:moveTo>
                  <a:cubicBezTo>
                    <a:pt x="733" y="86"/>
                    <a:pt x="733" y="86"/>
                    <a:pt x="733" y="85"/>
                  </a:cubicBezTo>
                  <a:cubicBezTo>
                    <a:pt x="732" y="86"/>
                    <a:pt x="732" y="87"/>
                    <a:pt x="733" y="87"/>
                  </a:cubicBezTo>
                  <a:close/>
                  <a:moveTo>
                    <a:pt x="852" y="399"/>
                  </a:moveTo>
                  <a:cubicBezTo>
                    <a:pt x="851" y="398"/>
                    <a:pt x="851" y="397"/>
                    <a:pt x="852" y="399"/>
                  </a:cubicBezTo>
                  <a:cubicBezTo>
                    <a:pt x="852" y="400"/>
                    <a:pt x="852" y="399"/>
                    <a:pt x="852" y="399"/>
                  </a:cubicBezTo>
                  <a:close/>
                  <a:moveTo>
                    <a:pt x="748" y="91"/>
                  </a:moveTo>
                  <a:cubicBezTo>
                    <a:pt x="749" y="91"/>
                    <a:pt x="749" y="91"/>
                    <a:pt x="749" y="91"/>
                  </a:cubicBezTo>
                  <a:cubicBezTo>
                    <a:pt x="749" y="91"/>
                    <a:pt x="749" y="91"/>
                    <a:pt x="749" y="90"/>
                  </a:cubicBezTo>
                  <a:cubicBezTo>
                    <a:pt x="749" y="91"/>
                    <a:pt x="748" y="91"/>
                    <a:pt x="748" y="91"/>
                  </a:cubicBezTo>
                  <a:close/>
                  <a:moveTo>
                    <a:pt x="752" y="92"/>
                  </a:moveTo>
                  <a:cubicBezTo>
                    <a:pt x="752" y="92"/>
                    <a:pt x="751" y="91"/>
                    <a:pt x="751" y="91"/>
                  </a:cubicBezTo>
                  <a:cubicBezTo>
                    <a:pt x="751" y="91"/>
                    <a:pt x="750" y="92"/>
                    <a:pt x="752" y="92"/>
                  </a:cubicBezTo>
                  <a:close/>
                  <a:moveTo>
                    <a:pt x="751" y="138"/>
                  </a:moveTo>
                  <a:cubicBezTo>
                    <a:pt x="751" y="138"/>
                    <a:pt x="751" y="138"/>
                    <a:pt x="751" y="138"/>
                  </a:cubicBezTo>
                  <a:cubicBezTo>
                    <a:pt x="751" y="138"/>
                    <a:pt x="751" y="138"/>
                    <a:pt x="751" y="138"/>
                  </a:cubicBezTo>
                  <a:cubicBezTo>
                    <a:pt x="751" y="138"/>
                    <a:pt x="751" y="138"/>
                    <a:pt x="751" y="139"/>
                  </a:cubicBezTo>
                  <a:cubicBezTo>
                    <a:pt x="751" y="138"/>
                    <a:pt x="751" y="138"/>
                    <a:pt x="751" y="138"/>
                  </a:cubicBezTo>
                  <a:close/>
                  <a:moveTo>
                    <a:pt x="749" y="140"/>
                  </a:moveTo>
                  <a:cubicBezTo>
                    <a:pt x="749" y="141"/>
                    <a:pt x="748" y="141"/>
                    <a:pt x="749" y="141"/>
                  </a:cubicBezTo>
                  <a:cubicBezTo>
                    <a:pt x="749" y="142"/>
                    <a:pt x="749" y="142"/>
                    <a:pt x="749" y="142"/>
                  </a:cubicBezTo>
                  <a:cubicBezTo>
                    <a:pt x="749" y="142"/>
                    <a:pt x="749" y="143"/>
                    <a:pt x="749" y="143"/>
                  </a:cubicBezTo>
                  <a:cubicBezTo>
                    <a:pt x="750" y="143"/>
                    <a:pt x="751" y="143"/>
                    <a:pt x="751" y="143"/>
                  </a:cubicBezTo>
                  <a:cubicBezTo>
                    <a:pt x="751" y="143"/>
                    <a:pt x="751" y="143"/>
                    <a:pt x="751" y="142"/>
                  </a:cubicBezTo>
                  <a:cubicBezTo>
                    <a:pt x="751" y="142"/>
                    <a:pt x="751" y="142"/>
                    <a:pt x="751" y="142"/>
                  </a:cubicBezTo>
                  <a:cubicBezTo>
                    <a:pt x="752" y="142"/>
                    <a:pt x="752" y="142"/>
                    <a:pt x="753" y="141"/>
                  </a:cubicBezTo>
                  <a:cubicBezTo>
                    <a:pt x="751" y="141"/>
                    <a:pt x="753" y="140"/>
                    <a:pt x="752" y="140"/>
                  </a:cubicBezTo>
                  <a:cubicBezTo>
                    <a:pt x="751" y="141"/>
                    <a:pt x="749" y="138"/>
                    <a:pt x="750" y="140"/>
                  </a:cubicBezTo>
                  <a:cubicBezTo>
                    <a:pt x="749" y="139"/>
                    <a:pt x="749" y="139"/>
                    <a:pt x="747" y="139"/>
                  </a:cubicBezTo>
                  <a:cubicBezTo>
                    <a:pt x="747" y="139"/>
                    <a:pt x="748" y="139"/>
                    <a:pt x="747" y="139"/>
                  </a:cubicBezTo>
                  <a:cubicBezTo>
                    <a:pt x="746" y="140"/>
                    <a:pt x="748" y="140"/>
                    <a:pt x="749" y="140"/>
                  </a:cubicBezTo>
                  <a:close/>
                  <a:moveTo>
                    <a:pt x="749" y="138"/>
                  </a:moveTo>
                  <a:cubicBezTo>
                    <a:pt x="749" y="138"/>
                    <a:pt x="750" y="138"/>
                    <a:pt x="750" y="138"/>
                  </a:cubicBezTo>
                  <a:cubicBezTo>
                    <a:pt x="751" y="138"/>
                    <a:pt x="749" y="138"/>
                    <a:pt x="749" y="137"/>
                  </a:cubicBezTo>
                  <a:cubicBezTo>
                    <a:pt x="748" y="138"/>
                    <a:pt x="748" y="138"/>
                    <a:pt x="749" y="138"/>
                  </a:cubicBezTo>
                  <a:close/>
                  <a:moveTo>
                    <a:pt x="745" y="102"/>
                  </a:moveTo>
                  <a:cubicBezTo>
                    <a:pt x="744" y="102"/>
                    <a:pt x="745" y="100"/>
                    <a:pt x="744" y="100"/>
                  </a:cubicBezTo>
                  <a:cubicBezTo>
                    <a:pt x="744" y="101"/>
                    <a:pt x="743" y="100"/>
                    <a:pt x="743" y="101"/>
                  </a:cubicBezTo>
                  <a:cubicBezTo>
                    <a:pt x="743" y="101"/>
                    <a:pt x="744" y="102"/>
                    <a:pt x="745" y="102"/>
                  </a:cubicBezTo>
                  <a:close/>
                  <a:moveTo>
                    <a:pt x="744" y="67"/>
                  </a:moveTo>
                  <a:cubicBezTo>
                    <a:pt x="744" y="67"/>
                    <a:pt x="744" y="67"/>
                    <a:pt x="743" y="67"/>
                  </a:cubicBezTo>
                  <a:cubicBezTo>
                    <a:pt x="743" y="67"/>
                    <a:pt x="743" y="67"/>
                    <a:pt x="743" y="68"/>
                  </a:cubicBezTo>
                  <a:cubicBezTo>
                    <a:pt x="743" y="68"/>
                    <a:pt x="744" y="68"/>
                    <a:pt x="744" y="68"/>
                  </a:cubicBezTo>
                  <a:cubicBezTo>
                    <a:pt x="744" y="68"/>
                    <a:pt x="744" y="68"/>
                    <a:pt x="744" y="67"/>
                  </a:cubicBezTo>
                  <a:close/>
                  <a:moveTo>
                    <a:pt x="745" y="145"/>
                  </a:moveTo>
                  <a:cubicBezTo>
                    <a:pt x="745" y="145"/>
                    <a:pt x="745" y="145"/>
                    <a:pt x="745" y="145"/>
                  </a:cubicBezTo>
                  <a:cubicBezTo>
                    <a:pt x="745" y="145"/>
                    <a:pt x="745" y="145"/>
                    <a:pt x="745" y="145"/>
                  </a:cubicBezTo>
                  <a:cubicBezTo>
                    <a:pt x="745" y="145"/>
                    <a:pt x="745" y="145"/>
                    <a:pt x="745" y="145"/>
                  </a:cubicBezTo>
                  <a:cubicBezTo>
                    <a:pt x="745" y="145"/>
                    <a:pt x="745" y="145"/>
                    <a:pt x="745" y="145"/>
                  </a:cubicBezTo>
                  <a:close/>
                  <a:moveTo>
                    <a:pt x="745" y="84"/>
                  </a:moveTo>
                  <a:cubicBezTo>
                    <a:pt x="746" y="84"/>
                    <a:pt x="744" y="83"/>
                    <a:pt x="745" y="84"/>
                  </a:cubicBezTo>
                  <a:cubicBezTo>
                    <a:pt x="745" y="84"/>
                    <a:pt x="745" y="84"/>
                    <a:pt x="745" y="84"/>
                  </a:cubicBezTo>
                  <a:close/>
                  <a:moveTo>
                    <a:pt x="747" y="66"/>
                  </a:moveTo>
                  <a:cubicBezTo>
                    <a:pt x="747" y="65"/>
                    <a:pt x="746" y="65"/>
                    <a:pt x="746" y="65"/>
                  </a:cubicBezTo>
                  <a:cubicBezTo>
                    <a:pt x="745" y="66"/>
                    <a:pt x="745" y="66"/>
                    <a:pt x="746" y="67"/>
                  </a:cubicBezTo>
                  <a:cubicBezTo>
                    <a:pt x="746" y="67"/>
                    <a:pt x="747" y="66"/>
                    <a:pt x="747" y="66"/>
                  </a:cubicBezTo>
                  <a:close/>
                  <a:moveTo>
                    <a:pt x="841" y="418"/>
                  </a:moveTo>
                  <a:cubicBezTo>
                    <a:pt x="842" y="418"/>
                    <a:pt x="842" y="418"/>
                    <a:pt x="843" y="419"/>
                  </a:cubicBezTo>
                  <a:cubicBezTo>
                    <a:pt x="842" y="417"/>
                    <a:pt x="841" y="415"/>
                    <a:pt x="840" y="412"/>
                  </a:cubicBezTo>
                  <a:cubicBezTo>
                    <a:pt x="840" y="412"/>
                    <a:pt x="840" y="412"/>
                    <a:pt x="839" y="412"/>
                  </a:cubicBezTo>
                  <a:cubicBezTo>
                    <a:pt x="839" y="412"/>
                    <a:pt x="839" y="412"/>
                    <a:pt x="839" y="412"/>
                  </a:cubicBezTo>
                  <a:cubicBezTo>
                    <a:pt x="839" y="412"/>
                    <a:pt x="840" y="412"/>
                    <a:pt x="840" y="412"/>
                  </a:cubicBezTo>
                  <a:cubicBezTo>
                    <a:pt x="839" y="411"/>
                    <a:pt x="839" y="410"/>
                    <a:pt x="838" y="409"/>
                  </a:cubicBezTo>
                  <a:cubicBezTo>
                    <a:pt x="839" y="409"/>
                    <a:pt x="840" y="409"/>
                    <a:pt x="840" y="409"/>
                  </a:cubicBezTo>
                  <a:cubicBezTo>
                    <a:pt x="839" y="405"/>
                    <a:pt x="839" y="408"/>
                    <a:pt x="838" y="406"/>
                  </a:cubicBezTo>
                  <a:cubicBezTo>
                    <a:pt x="839" y="408"/>
                    <a:pt x="838" y="407"/>
                    <a:pt x="837" y="406"/>
                  </a:cubicBezTo>
                  <a:cubicBezTo>
                    <a:pt x="837" y="406"/>
                    <a:pt x="837" y="406"/>
                    <a:pt x="837" y="406"/>
                  </a:cubicBezTo>
                  <a:cubicBezTo>
                    <a:pt x="836" y="405"/>
                    <a:pt x="835" y="403"/>
                    <a:pt x="834" y="402"/>
                  </a:cubicBezTo>
                  <a:cubicBezTo>
                    <a:pt x="834" y="402"/>
                    <a:pt x="834" y="402"/>
                    <a:pt x="834" y="402"/>
                  </a:cubicBezTo>
                  <a:cubicBezTo>
                    <a:pt x="832" y="402"/>
                    <a:pt x="834" y="401"/>
                    <a:pt x="833" y="400"/>
                  </a:cubicBezTo>
                  <a:cubicBezTo>
                    <a:pt x="833" y="400"/>
                    <a:pt x="833" y="400"/>
                    <a:pt x="833" y="400"/>
                  </a:cubicBezTo>
                  <a:cubicBezTo>
                    <a:pt x="833" y="400"/>
                    <a:pt x="834" y="401"/>
                    <a:pt x="834" y="401"/>
                  </a:cubicBezTo>
                  <a:cubicBezTo>
                    <a:pt x="833" y="400"/>
                    <a:pt x="832" y="398"/>
                    <a:pt x="832" y="397"/>
                  </a:cubicBezTo>
                  <a:cubicBezTo>
                    <a:pt x="830" y="395"/>
                    <a:pt x="831" y="396"/>
                    <a:pt x="830" y="395"/>
                  </a:cubicBezTo>
                  <a:cubicBezTo>
                    <a:pt x="827" y="391"/>
                    <a:pt x="826" y="390"/>
                    <a:pt x="827" y="393"/>
                  </a:cubicBezTo>
                  <a:cubicBezTo>
                    <a:pt x="827" y="393"/>
                    <a:pt x="828" y="395"/>
                    <a:pt x="828" y="395"/>
                  </a:cubicBezTo>
                  <a:cubicBezTo>
                    <a:pt x="828" y="395"/>
                    <a:pt x="828" y="395"/>
                    <a:pt x="828" y="395"/>
                  </a:cubicBezTo>
                  <a:cubicBezTo>
                    <a:pt x="830" y="400"/>
                    <a:pt x="835" y="407"/>
                    <a:pt x="839" y="416"/>
                  </a:cubicBezTo>
                  <a:cubicBezTo>
                    <a:pt x="841" y="418"/>
                    <a:pt x="838" y="414"/>
                    <a:pt x="839" y="414"/>
                  </a:cubicBezTo>
                  <a:cubicBezTo>
                    <a:pt x="840" y="416"/>
                    <a:pt x="841" y="417"/>
                    <a:pt x="841" y="418"/>
                  </a:cubicBezTo>
                  <a:close/>
                  <a:moveTo>
                    <a:pt x="838" y="417"/>
                  </a:moveTo>
                  <a:cubicBezTo>
                    <a:pt x="838" y="416"/>
                    <a:pt x="838" y="415"/>
                    <a:pt x="836" y="413"/>
                  </a:cubicBezTo>
                  <a:cubicBezTo>
                    <a:pt x="837" y="415"/>
                    <a:pt x="838" y="416"/>
                    <a:pt x="838" y="417"/>
                  </a:cubicBezTo>
                  <a:close/>
                  <a:moveTo>
                    <a:pt x="838" y="415"/>
                  </a:moveTo>
                  <a:cubicBezTo>
                    <a:pt x="838" y="414"/>
                    <a:pt x="836" y="412"/>
                    <a:pt x="838" y="415"/>
                  </a:cubicBezTo>
                  <a:close/>
                  <a:moveTo>
                    <a:pt x="838" y="416"/>
                  </a:moveTo>
                  <a:cubicBezTo>
                    <a:pt x="837" y="417"/>
                    <a:pt x="838" y="419"/>
                    <a:pt x="839" y="420"/>
                  </a:cubicBezTo>
                  <a:cubicBezTo>
                    <a:pt x="839" y="419"/>
                    <a:pt x="838" y="417"/>
                    <a:pt x="838" y="416"/>
                  </a:cubicBezTo>
                  <a:close/>
                  <a:moveTo>
                    <a:pt x="754" y="246"/>
                  </a:moveTo>
                  <a:cubicBezTo>
                    <a:pt x="756" y="250"/>
                    <a:pt x="756" y="249"/>
                    <a:pt x="757" y="249"/>
                  </a:cubicBezTo>
                  <a:cubicBezTo>
                    <a:pt x="755" y="243"/>
                    <a:pt x="751" y="238"/>
                    <a:pt x="750" y="239"/>
                  </a:cubicBezTo>
                  <a:cubicBezTo>
                    <a:pt x="751" y="241"/>
                    <a:pt x="751" y="240"/>
                    <a:pt x="752" y="243"/>
                  </a:cubicBezTo>
                  <a:cubicBezTo>
                    <a:pt x="752" y="243"/>
                    <a:pt x="753" y="245"/>
                    <a:pt x="754" y="246"/>
                  </a:cubicBezTo>
                  <a:close/>
                  <a:moveTo>
                    <a:pt x="752" y="140"/>
                  </a:moveTo>
                  <a:cubicBezTo>
                    <a:pt x="753" y="139"/>
                    <a:pt x="753" y="139"/>
                    <a:pt x="752" y="139"/>
                  </a:cubicBezTo>
                  <a:cubicBezTo>
                    <a:pt x="752" y="139"/>
                    <a:pt x="751" y="139"/>
                    <a:pt x="752" y="140"/>
                  </a:cubicBezTo>
                  <a:close/>
                  <a:moveTo>
                    <a:pt x="753" y="57"/>
                  </a:moveTo>
                  <a:cubicBezTo>
                    <a:pt x="753" y="57"/>
                    <a:pt x="753" y="56"/>
                    <a:pt x="754" y="56"/>
                  </a:cubicBezTo>
                  <a:cubicBezTo>
                    <a:pt x="752" y="55"/>
                    <a:pt x="752" y="57"/>
                    <a:pt x="753" y="57"/>
                  </a:cubicBezTo>
                  <a:close/>
                  <a:moveTo>
                    <a:pt x="756" y="94"/>
                  </a:moveTo>
                  <a:cubicBezTo>
                    <a:pt x="755" y="93"/>
                    <a:pt x="755" y="94"/>
                    <a:pt x="755" y="94"/>
                  </a:cubicBezTo>
                  <a:cubicBezTo>
                    <a:pt x="756" y="94"/>
                    <a:pt x="756" y="94"/>
                    <a:pt x="756" y="94"/>
                  </a:cubicBezTo>
                  <a:close/>
                  <a:moveTo>
                    <a:pt x="753" y="118"/>
                  </a:moveTo>
                  <a:cubicBezTo>
                    <a:pt x="753" y="118"/>
                    <a:pt x="754" y="120"/>
                    <a:pt x="754" y="119"/>
                  </a:cubicBezTo>
                  <a:cubicBezTo>
                    <a:pt x="753" y="119"/>
                    <a:pt x="755" y="118"/>
                    <a:pt x="754" y="118"/>
                  </a:cubicBezTo>
                  <a:cubicBezTo>
                    <a:pt x="754" y="118"/>
                    <a:pt x="753" y="118"/>
                    <a:pt x="753" y="118"/>
                  </a:cubicBezTo>
                  <a:close/>
                  <a:moveTo>
                    <a:pt x="754" y="202"/>
                  </a:moveTo>
                  <a:cubicBezTo>
                    <a:pt x="755" y="203"/>
                    <a:pt x="756" y="203"/>
                    <a:pt x="757" y="202"/>
                  </a:cubicBezTo>
                  <a:cubicBezTo>
                    <a:pt x="757" y="201"/>
                    <a:pt x="757" y="200"/>
                    <a:pt x="756" y="200"/>
                  </a:cubicBezTo>
                  <a:cubicBezTo>
                    <a:pt x="755" y="200"/>
                    <a:pt x="755" y="200"/>
                    <a:pt x="754" y="201"/>
                  </a:cubicBezTo>
                  <a:cubicBezTo>
                    <a:pt x="754" y="202"/>
                    <a:pt x="755" y="201"/>
                    <a:pt x="754" y="202"/>
                  </a:cubicBezTo>
                  <a:close/>
                  <a:moveTo>
                    <a:pt x="749" y="62"/>
                  </a:moveTo>
                  <a:cubicBezTo>
                    <a:pt x="749" y="62"/>
                    <a:pt x="748" y="62"/>
                    <a:pt x="748" y="62"/>
                  </a:cubicBezTo>
                  <a:cubicBezTo>
                    <a:pt x="748" y="62"/>
                    <a:pt x="748" y="63"/>
                    <a:pt x="748" y="63"/>
                  </a:cubicBezTo>
                  <a:cubicBezTo>
                    <a:pt x="748" y="63"/>
                    <a:pt x="748" y="63"/>
                    <a:pt x="748" y="63"/>
                  </a:cubicBezTo>
                  <a:cubicBezTo>
                    <a:pt x="749" y="63"/>
                    <a:pt x="749" y="63"/>
                    <a:pt x="749" y="62"/>
                  </a:cubicBezTo>
                  <a:close/>
                  <a:moveTo>
                    <a:pt x="740" y="129"/>
                  </a:moveTo>
                  <a:cubicBezTo>
                    <a:pt x="740" y="129"/>
                    <a:pt x="740" y="129"/>
                    <a:pt x="741" y="129"/>
                  </a:cubicBezTo>
                  <a:cubicBezTo>
                    <a:pt x="741" y="129"/>
                    <a:pt x="740" y="129"/>
                    <a:pt x="739" y="128"/>
                  </a:cubicBezTo>
                  <a:cubicBezTo>
                    <a:pt x="739" y="129"/>
                    <a:pt x="739" y="129"/>
                    <a:pt x="740" y="129"/>
                  </a:cubicBezTo>
                  <a:close/>
                  <a:moveTo>
                    <a:pt x="743" y="147"/>
                  </a:moveTo>
                  <a:cubicBezTo>
                    <a:pt x="743" y="147"/>
                    <a:pt x="742" y="147"/>
                    <a:pt x="742" y="148"/>
                  </a:cubicBezTo>
                  <a:cubicBezTo>
                    <a:pt x="742" y="148"/>
                    <a:pt x="743" y="148"/>
                    <a:pt x="743" y="148"/>
                  </a:cubicBezTo>
                  <a:cubicBezTo>
                    <a:pt x="743" y="148"/>
                    <a:pt x="743" y="149"/>
                    <a:pt x="743" y="149"/>
                  </a:cubicBezTo>
                  <a:cubicBezTo>
                    <a:pt x="743" y="150"/>
                    <a:pt x="744" y="150"/>
                    <a:pt x="745" y="150"/>
                  </a:cubicBezTo>
                  <a:cubicBezTo>
                    <a:pt x="745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8"/>
                  </a:cubicBezTo>
                  <a:cubicBezTo>
                    <a:pt x="745" y="149"/>
                    <a:pt x="746" y="148"/>
                    <a:pt x="746" y="148"/>
                  </a:cubicBezTo>
                  <a:cubicBezTo>
                    <a:pt x="746" y="148"/>
                    <a:pt x="746" y="147"/>
                    <a:pt x="746" y="147"/>
                  </a:cubicBezTo>
                  <a:cubicBezTo>
                    <a:pt x="746" y="148"/>
                    <a:pt x="745" y="148"/>
                    <a:pt x="745" y="148"/>
                  </a:cubicBezTo>
                  <a:cubicBezTo>
                    <a:pt x="745" y="148"/>
                    <a:pt x="743" y="147"/>
                    <a:pt x="744" y="146"/>
                  </a:cubicBezTo>
                  <a:cubicBezTo>
                    <a:pt x="744" y="146"/>
                    <a:pt x="743" y="145"/>
                    <a:pt x="744" y="146"/>
                  </a:cubicBezTo>
                  <a:cubicBezTo>
                    <a:pt x="742" y="146"/>
                    <a:pt x="742" y="146"/>
                    <a:pt x="741" y="146"/>
                  </a:cubicBezTo>
                  <a:cubicBezTo>
                    <a:pt x="741" y="145"/>
                    <a:pt x="741" y="145"/>
                    <a:pt x="741" y="145"/>
                  </a:cubicBezTo>
                  <a:cubicBezTo>
                    <a:pt x="740" y="146"/>
                    <a:pt x="742" y="146"/>
                    <a:pt x="743" y="147"/>
                  </a:cubicBezTo>
                  <a:close/>
                  <a:moveTo>
                    <a:pt x="744" y="149"/>
                  </a:moveTo>
                  <a:cubicBezTo>
                    <a:pt x="744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9"/>
                  </a:cubicBezTo>
                  <a:close/>
                  <a:moveTo>
                    <a:pt x="854" y="416"/>
                  </a:moveTo>
                  <a:cubicBezTo>
                    <a:pt x="853" y="414"/>
                    <a:pt x="853" y="417"/>
                    <a:pt x="854" y="417"/>
                  </a:cubicBezTo>
                  <a:cubicBezTo>
                    <a:pt x="854" y="417"/>
                    <a:pt x="854" y="417"/>
                    <a:pt x="854" y="416"/>
                  </a:cubicBezTo>
                  <a:close/>
                  <a:moveTo>
                    <a:pt x="738" y="88"/>
                  </a:moveTo>
                  <a:cubicBezTo>
                    <a:pt x="737" y="88"/>
                    <a:pt x="737" y="88"/>
                    <a:pt x="737" y="89"/>
                  </a:cubicBezTo>
                  <a:cubicBezTo>
                    <a:pt x="738" y="89"/>
                    <a:pt x="738" y="89"/>
                    <a:pt x="738" y="88"/>
                  </a:cubicBezTo>
                  <a:close/>
                  <a:moveTo>
                    <a:pt x="739" y="74"/>
                  </a:moveTo>
                  <a:cubicBezTo>
                    <a:pt x="740" y="74"/>
                    <a:pt x="742" y="72"/>
                    <a:pt x="739" y="72"/>
                  </a:cubicBezTo>
                  <a:cubicBezTo>
                    <a:pt x="738" y="72"/>
                    <a:pt x="738" y="73"/>
                    <a:pt x="739" y="74"/>
                  </a:cubicBezTo>
                  <a:close/>
                  <a:moveTo>
                    <a:pt x="850" y="366"/>
                  </a:moveTo>
                  <a:cubicBezTo>
                    <a:pt x="850" y="367"/>
                    <a:pt x="851" y="367"/>
                    <a:pt x="851" y="368"/>
                  </a:cubicBezTo>
                  <a:cubicBezTo>
                    <a:pt x="851" y="367"/>
                    <a:pt x="850" y="366"/>
                    <a:pt x="850" y="366"/>
                  </a:cubicBezTo>
                  <a:close/>
                  <a:moveTo>
                    <a:pt x="840" y="412"/>
                  </a:moveTo>
                  <a:cubicBezTo>
                    <a:pt x="840" y="412"/>
                    <a:pt x="840" y="412"/>
                    <a:pt x="840" y="412"/>
                  </a:cubicBezTo>
                  <a:cubicBezTo>
                    <a:pt x="840" y="412"/>
                    <a:pt x="840" y="412"/>
                    <a:pt x="840" y="412"/>
                  </a:cubicBezTo>
                  <a:cubicBezTo>
                    <a:pt x="840" y="412"/>
                    <a:pt x="840" y="412"/>
                    <a:pt x="840" y="412"/>
                  </a:cubicBezTo>
                  <a:close/>
                  <a:moveTo>
                    <a:pt x="850" y="408"/>
                  </a:moveTo>
                  <a:cubicBezTo>
                    <a:pt x="850" y="408"/>
                    <a:pt x="850" y="407"/>
                    <a:pt x="849" y="407"/>
                  </a:cubicBezTo>
                  <a:cubicBezTo>
                    <a:pt x="849" y="407"/>
                    <a:pt x="849" y="407"/>
                    <a:pt x="849" y="407"/>
                  </a:cubicBezTo>
                  <a:cubicBezTo>
                    <a:pt x="850" y="408"/>
                    <a:pt x="850" y="408"/>
                    <a:pt x="850" y="408"/>
                  </a:cubicBezTo>
                  <a:cubicBezTo>
                    <a:pt x="850" y="408"/>
                    <a:pt x="850" y="408"/>
                    <a:pt x="850" y="408"/>
                  </a:cubicBezTo>
                  <a:close/>
                  <a:moveTo>
                    <a:pt x="586" y="58"/>
                  </a:moveTo>
                  <a:cubicBezTo>
                    <a:pt x="586" y="58"/>
                    <a:pt x="585" y="58"/>
                    <a:pt x="585" y="59"/>
                  </a:cubicBezTo>
                  <a:cubicBezTo>
                    <a:pt x="586" y="59"/>
                    <a:pt x="586" y="59"/>
                    <a:pt x="586" y="58"/>
                  </a:cubicBezTo>
                  <a:close/>
                  <a:moveTo>
                    <a:pt x="745" y="149"/>
                  </a:moveTo>
                  <a:cubicBezTo>
                    <a:pt x="745" y="149"/>
                    <a:pt x="745" y="149"/>
                    <a:pt x="744" y="149"/>
                  </a:cubicBezTo>
                  <a:cubicBezTo>
                    <a:pt x="745" y="149"/>
                    <a:pt x="745" y="149"/>
                    <a:pt x="745" y="149"/>
                  </a:cubicBezTo>
                  <a:close/>
                  <a:moveTo>
                    <a:pt x="743" y="129"/>
                  </a:moveTo>
                  <a:cubicBezTo>
                    <a:pt x="743" y="130"/>
                    <a:pt x="742" y="130"/>
                    <a:pt x="743" y="131"/>
                  </a:cubicBezTo>
                  <a:cubicBezTo>
                    <a:pt x="743" y="130"/>
                    <a:pt x="743" y="130"/>
                    <a:pt x="743" y="129"/>
                  </a:cubicBezTo>
                  <a:close/>
                  <a:moveTo>
                    <a:pt x="743" y="145"/>
                  </a:moveTo>
                  <a:cubicBezTo>
                    <a:pt x="743" y="145"/>
                    <a:pt x="743" y="145"/>
                    <a:pt x="744" y="145"/>
                  </a:cubicBezTo>
                  <a:cubicBezTo>
                    <a:pt x="744" y="145"/>
                    <a:pt x="744" y="145"/>
                    <a:pt x="744" y="145"/>
                  </a:cubicBezTo>
                  <a:cubicBezTo>
                    <a:pt x="744" y="144"/>
                    <a:pt x="743" y="144"/>
                    <a:pt x="743" y="144"/>
                  </a:cubicBezTo>
                  <a:cubicBezTo>
                    <a:pt x="742" y="144"/>
                    <a:pt x="742" y="145"/>
                    <a:pt x="743" y="145"/>
                  </a:cubicBezTo>
                  <a:close/>
                  <a:moveTo>
                    <a:pt x="744" y="145"/>
                  </a:moveTo>
                  <a:cubicBezTo>
                    <a:pt x="744" y="145"/>
                    <a:pt x="744" y="145"/>
                    <a:pt x="744" y="145"/>
                  </a:cubicBezTo>
                  <a:cubicBezTo>
                    <a:pt x="744" y="145"/>
                    <a:pt x="744" y="145"/>
                    <a:pt x="744" y="145"/>
                  </a:cubicBezTo>
                  <a:cubicBezTo>
                    <a:pt x="744" y="145"/>
                    <a:pt x="744" y="145"/>
                    <a:pt x="744" y="145"/>
                  </a:cubicBezTo>
                  <a:close/>
                  <a:moveTo>
                    <a:pt x="744" y="125"/>
                  </a:moveTo>
                  <a:cubicBezTo>
                    <a:pt x="743" y="125"/>
                    <a:pt x="743" y="124"/>
                    <a:pt x="743" y="124"/>
                  </a:cubicBezTo>
                  <a:cubicBezTo>
                    <a:pt x="742" y="125"/>
                    <a:pt x="742" y="125"/>
                    <a:pt x="742" y="125"/>
                  </a:cubicBezTo>
                  <a:cubicBezTo>
                    <a:pt x="743" y="125"/>
                    <a:pt x="744" y="125"/>
                    <a:pt x="744" y="125"/>
                  </a:cubicBezTo>
                  <a:close/>
                  <a:moveTo>
                    <a:pt x="852" y="418"/>
                  </a:moveTo>
                  <a:cubicBezTo>
                    <a:pt x="851" y="418"/>
                    <a:pt x="851" y="417"/>
                    <a:pt x="851" y="417"/>
                  </a:cubicBezTo>
                  <a:cubicBezTo>
                    <a:pt x="851" y="418"/>
                    <a:pt x="852" y="419"/>
                    <a:pt x="852" y="419"/>
                  </a:cubicBezTo>
                  <a:cubicBezTo>
                    <a:pt x="852" y="419"/>
                    <a:pt x="852" y="419"/>
                    <a:pt x="852" y="418"/>
                  </a:cubicBezTo>
                  <a:close/>
                  <a:moveTo>
                    <a:pt x="851" y="437"/>
                  </a:moveTo>
                  <a:cubicBezTo>
                    <a:pt x="852" y="438"/>
                    <a:pt x="852" y="439"/>
                    <a:pt x="852" y="439"/>
                  </a:cubicBezTo>
                  <a:cubicBezTo>
                    <a:pt x="852" y="439"/>
                    <a:pt x="852" y="438"/>
                    <a:pt x="851" y="437"/>
                  </a:cubicBezTo>
                  <a:close/>
                  <a:moveTo>
                    <a:pt x="742" y="129"/>
                  </a:moveTo>
                  <a:cubicBezTo>
                    <a:pt x="742" y="129"/>
                    <a:pt x="742" y="129"/>
                    <a:pt x="741" y="129"/>
                  </a:cubicBezTo>
                  <a:cubicBezTo>
                    <a:pt x="741" y="129"/>
                    <a:pt x="741" y="129"/>
                    <a:pt x="741" y="129"/>
                  </a:cubicBezTo>
                  <a:cubicBezTo>
                    <a:pt x="741" y="129"/>
                    <a:pt x="742" y="129"/>
                    <a:pt x="742" y="129"/>
                  </a:cubicBezTo>
                  <a:cubicBezTo>
                    <a:pt x="742" y="129"/>
                    <a:pt x="742" y="129"/>
                    <a:pt x="742" y="129"/>
                  </a:cubicBezTo>
                  <a:close/>
                  <a:moveTo>
                    <a:pt x="675" y="54"/>
                  </a:moveTo>
                  <a:cubicBezTo>
                    <a:pt x="675" y="54"/>
                    <a:pt x="674" y="54"/>
                    <a:pt x="674" y="55"/>
                  </a:cubicBezTo>
                  <a:cubicBezTo>
                    <a:pt x="675" y="55"/>
                    <a:pt x="675" y="54"/>
                    <a:pt x="675" y="54"/>
                  </a:cubicBezTo>
                  <a:close/>
                  <a:moveTo>
                    <a:pt x="680" y="93"/>
                  </a:moveTo>
                  <a:cubicBezTo>
                    <a:pt x="680" y="93"/>
                    <a:pt x="679" y="94"/>
                    <a:pt x="680" y="95"/>
                  </a:cubicBezTo>
                  <a:cubicBezTo>
                    <a:pt x="681" y="95"/>
                    <a:pt x="681" y="93"/>
                    <a:pt x="680" y="93"/>
                  </a:cubicBezTo>
                  <a:close/>
                  <a:moveTo>
                    <a:pt x="680" y="81"/>
                  </a:moveTo>
                  <a:cubicBezTo>
                    <a:pt x="680" y="81"/>
                    <a:pt x="681" y="81"/>
                    <a:pt x="681" y="81"/>
                  </a:cubicBezTo>
                  <a:cubicBezTo>
                    <a:pt x="681" y="80"/>
                    <a:pt x="681" y="80"/>
                    <a:pt x="680" y="80"/>
                  </a:cubicBezTo>
                  <a:cubicBezTo>
                    <a:pt x="680" y="80"/>
                    <a:pt x="680" y="80"/>
                    <a:pt x="680" y="81"/>
                  </a:cubicBezTo>
                  <a:close/>
                  <a:moveTo>
                    <a:pt x="722" y="107"/>
                  </a:moveTo>
                  <a:cubicBezTo>
                    <a:pt x="722" y="107"/>
                    <a:pt x="723" y="106"/>
                    <a:pt x="723" y="106"/>
                  </a:cubicBezTo>
                  <a:cubicBezTo>
                    <a:pt x="722" y="106"/>
                    <a:pt x="722" y="106"/>
                    <a:pt x="722" y="107"/>
                  </a:cubicBezTo>
                  <a:close/>
                  <a:moveTo>
                    <a:pt x="867" y="448"/>
                  </a:moveTo>
                  <a:cubicBezTo>
                    <a:pt x="867" y="448"/>
                    <a:pt x="867" y="449"/>
                    <a:pt x="867" y="449"/>
                  </a:cubicBezTo>
                  <a:cubicBezTo>
                    <a:pt x="867" y="449"/>
                    <a:pt x="867" y="448"/>
                    <a:pt x="867" y="448"/>
                  </a:cubicBezTo>
                  <a:cubicBezTo>
                    <a:pt x="867" y="449"/>
                    <a:pt x="868" y="450"/>
                    <a:pt x="868" y="451"/>
                  </a:cubicBezTo>
                  <a:cubicBezTo>
                    <a:pt x="868" y="450"/>
                    <a:pt x="868" y="450"/>
                    <a:pt x="867" y="449"/>
                  </a:cubicBezTo>
                  <a:cubicBezTo>
                    <a:pt x="868" y="450"/>
                    <a:pt x="868" y="451"/>
                    <a:pt x="868" y="450"/>
                  </a:cubicBezTo>
                  <a:cubicBezTo>
                    <a:pt x="868" y="450"/>
                    <a:pt x="868" y="449"/>
                    <a:pt x="867" y="448"/>
                  </a:cubicBezTo>
                  <a:close/>
                  <a:moveTo>
                    <a:pt x="682" y="61"/>
                  </a:moveTo>
                  <a:cubicBezTo>
                    <a:pt x="683" y="61"/>
                    <a:pt x="683" y="60"/>
                    <a:pt x="683" y="59"/>
                  </a:cubicBezTo>
                  <a:cubicBezTo>
                    <a:pt x="682" y="59"/>
                    <a:pt x="681" y="61"/>
                    <a:pt x="682" y="61"/>
                  </a:cubicBezTo>
                  <a:close/>
                  <a:moveTo>
                    <a:pt x="682" y="76"/>
                  </a:moveTo>
                  <a:cubicBezTo>
                    <a:pt x="682" y="76"/>
                    <a:pt x="682" y="76"/>
                    <a:pt x="681" y="76"/>
                  </a:cubicBezTo>
                  <a:cubicBezTo>
                    <a:pt x="681" y="76"/>
                    <a:pt x="681" y="77"/>
                    <a:pt x="681" y="77"/>
                  </a:cubicBezTo>
                  <a:cubicBezTo>
                    <a:pt x="682" y="77"/>
                    <a:pt x="682" y="77"/>
                    <a:pt x="682" y="76"/>
                  </a:cubicBezTo>
                  <a:close/>
                  <a:moveTo>
                    <a:pt x="866" y="459"/>
                  </a:moveTo>
                  <a:cubicBezTo>
                    <a:pt x="866" y="459"/>
                    <a:pt x="865" y="458"/>
                    <a:pt x="866" y="460"/>
                  </a:cubicBezTo>
                  <a:cubicBezTo>
                    <a:pt x="867" y="461"/>
                    <a:pt x="867" y="461"/>
                    <a:pt x="866" y="459"/>
                  </a:cubicBezTo>
                  <a:close/>
                  <a:moveTo>
                    <a:pt x="868" y="452"/>
                  </a:moveTo>
                  <a:cubicBezTo>
                    <a:pt x="868" y="452"/>
                    <a:pt x="868" y="451"/>
                    <a:pt x="868" y="451"/>
                  </a:cubicBezTo>
                  <a:cubicBezTo>
                    <a:pt x="867" y="450"/>
                    <a:pt x="869" y="453"/>
                    <a:pt x="869" y="453"/>
                  </a:cubicBezTo>
                  <a:cubicBezTo>
                    <a:pt x="868" y="452"/>
                    <a:pt x="868" y="452"/>
                    <a:pt x="868" y="452"/>
                  </a:cubicBezTo>
                  <a:close/>
                  <a:moveTo>
                    <a:pt x="867" y="450"/>
                  </a:moveTo>
                  <a:cubicBezTo>
                    <a:pt x="867" y="450"/>
                    <a:pt x="869" y="452"/>
                    <a:pt x="869" y="452"/>
                  </a:cubicBezTo>
                  <a:cubicBezTo>
                    <a:pt x="868" y="451"/>
                    <a:pt x="865" y="446"/>
                    <a:pt x="867" y="450"/>
                  </a:cubicBezTo>
                  <a:close/>
                  <a:moveTo>
                    <a:pt x="677" y="71"/>
                  </a:moveTo>
                  <a:cubicBezTo>
                    <a:pt x="677" y="71"/>
                    <a:pt x="677" y="70"/>
                    <a:pt x="677" y="70"/>
                  </a:cubicBezTo>
                  <a:cubicBezTo>
                    <a:pt x="676" y="71"/>
                    <a:pt x="677" y="71"/>
                    <a:pt x="677" y="72"/>
                  </a:cubicBezTo>
                  <a:cubicBezTo>
                    <a:pt x="676" y="72"/>
                    <a:pt x="676" y="72"/>
                    <a:pt x="675" y="72"/>
                  </a:cubicBezTo>
                  <a:cubicBezTo>
                    <a:pt x="676" y="73"/>
                    <a:pt x="676" y="73"/>
                    <a:pt x="677" y="72"/>
                  </a:cubicBezTo>
                  <a:cubicBezTo>
                    <a:pt x="677" y="72"/>
                    <a:pt x="677" y="72"/>
                    <a:pt x="677" y="71"/>
                  </a:cubicBezTo>
                  <a:cubicBezTo>
                    <a:pt x="677" y="71"/>
                    <a:pt x="677" y="71"/>
                    <a:pt x="677" y="71"/>
                  </a:cubicBezTo>
                  <a:cubicBezTo>
                    <a:pt x="677" y="71"/>
                    <a:pt x="677" y="71"/>
                    <a:pt x="678" y="71"/>
                  </a:cubicBezTo>
                  <a:cubicBezTo>
                    <a:pt x="678" y="71"/>
                    <a:pt x="678" y="71"/>
                    <a:pt x="678" y="72"/>
                  </a:cubicBezTo>
                  <a:cubicBezTo>
                    <a:pt x="678" y="71"/>
                    <a:pt x="678" y="70"/>
                    <a:pt x="677" y="70"/>
                  </a:cubicBezTo>
                  <a:cubicBezTo>
                    <a:pt x="677" y="71"/>
                    <a:pt x="677" y="71"/>
                    <a:pt x="677" y="71"/>
                  </a:cubicBezTo>
                  <a:close/>
                  <a:moveTo>
                    <a:pt x="679" y="68"/>
                  </a:moveTo>
                  <a:cubicBezTo>
                    <a:pt x="679" y="68"/>
                    <a:pt x="678" y="68"/>
                    <a:pt x="678" y="68"/>
                  </a:cubicBezTo>
                  <a:cubicBezTo>
                    <a:pt x="678" y="68"/>
                    <a:pt x="678" y="68"/>
                    <a:pt x="678" y="68"/>
                  </a:cubicBezTo>
                  <a:cubicBezTo>
                    <a:pt x="679" y="68"/>
                    <a:pt x="679" y="68"/>
                    <a:pt x="679" y="68"/>
                  </a:cubicBezTo>
                  <a:cubicBezTo>
                    <a:pt x="679" y="68"/>
                    <a:pt x="679" y="68"/>
                    <a:pt x="679" y="68"/>
                  </a:cubicBezTo>
                  <a:close/>
                  <a:moveTo>
                    <a:pt x="679" y="66"/>
                  </a:moveTo>
                  <a:cubicBezTo>
                    <a:pt x="679" y="66"/>
                    <a:pt x="679" y="66"/>
                    <a:pt x="679" y="66"/>
                  </a:cubicBezTo>
                  <a:cubicBezTo>
                    <a:pt x="679" y="66"/>
                    <a:pt x="679" y="66"/>
                    <a:pt x="679" y="66"/>
                  </a:cubicBezTo>
                  <a:cubicBezTo>
                    <a:pt x="679" y="66"/>
                    <a:pt x="680" y="67"/>
                    <a:pt x="680" y="67"/>
                  </a:cubicBezTo>
                  <a:cubicBezTo>
                    <a:pt x="680" y="66"/>
                    <a:pt x="680" y="66"/>
                    <a:pt x="680" y="66"/>
                  </a:cubicBezTo>
                  <a:cubicBezTo>
                    <a:pt x="680" y="66"/>
                    <a:pt x="680" y="66"/>
                    <a:pt x="679" y="66"/>
                  </a:cubicBezTo>
                  <a:cubicBezTo>
                    <a:pt x="679" y="66"/>
                    <a:pt x="679" y="66"/>
                    <a:pt x="679" y="66"/>
                  </a:cubicBezTo>
                  <a:cubicBezTo>
                    <a:pt x="679" y="66"/>
                    <a:pt x="678" y="66"/>
                    <a:pt x="679" y="66"/>
                  </a:cubicBezTo>
                  <a:close/>
                  <a:moveTo>
                    <a:pt x="864" y="427"/>
                  </a:moveTo>
                  <a:cubicBezTo>
                    <a:pt x="864" y="427"/>
                    <a:pt x="864" y="427"/>
                    <a:pt x="864" y="427"/>
                  </a:cubicBezTo>
                  <a:cubicBezTo>
                    <a:pt x="864" y="427"/>
                    <a:pt x="864" y="427"/>
                    <a:pt x="864" y="427"/>
                  </a:cubicBezTo>
                  <a:cubicBezTo>
                    <a:pt x="863" y="425"/>
                    <a:pt x="863" y="426"/>
                    <a:pt x="864" y="427"/>
                  </a:cubicBezTo>
                  <a:close/>
                  <a:moveTo>
                    <a:pt x="688" y="93"/>
                  </a:moveTo>
                  <a:cubicBezTo>
                    <a:pt x="687" y="93"/>
                    <a:pt x="687" y="94"/>
                    <a:pt x="687" y="94"/>
                  </a:cubicBezTo>
                  <a:cubicBezTo>
                    <a:pt x="687" y="94"/>
                    <a:pt x="687" y="94"/>
                    <a:pt x="687" y="94"/>
                  </a:cubicBezTo>
                  <a:cubicBezTo>
                    <a:pt x="687" y="94"/>
                    <a:pt x="686" y="95"/>
                    <a:pt x="686" y="95"/>
                  </a:cubicBezTo>
                  <a:cubicBezTo>
                    <a:pt x="687" y="95"/>
                    <a:pt x="687" y="95"/>
                    <a:pt x="688" y="95"/>
                  </a:cubicBezTo>
                  <a:cubicBezTo>
                    <a:pt x="688" y="95"/>
                    <a:pt x="689" y="95"/>
                    <a:pt x="690" y="95"/>
                  </a:cubicBezTo>
                  <a:cubicBezTo>
                    <a:pt x="690" y="96"/>
                    <a:pt x="689" y="96"/>
                    <a:pt x="689" y="96"/>
                  </a:cubicBezTo>
                  <a:cubicBezTo>
                    <a:pt x="689" y="96"/>
                    <a:pt x="689" y="96"/>
                    <a:pt x="689" y="96"/>
                  </a:cubicBezTo>
                  <a:cubicBezTo>
                    <a:pt x="688" y="96"/>
                    <a:pt x="688" y="97"/>
                    <a:pt x="688" y="98"/>
                  </a:cubicBezTo>
                  <a:cubicBezTo>
                    <a:pt x="688" y="98"/>
                    <a:pt x="688" y="98"/>
                    <a:pt x="688" y="98"/>
                  </a:cubicBezTo>
                  <a:cubicBezTo>
                    <a:pt x="688" y="98"/>
                    <a:pt x="688" y="99"/>
                    <a:pt x="688" y="99"/>
                  </a:cubicBezTo>
                  <a:cubicBezTo>
                    <a:pt x="688" y="99"/>
                    <a:pt x="689" y="100"/>
                    <a:pt x="689" y="99"/>
                  </a:cubicBezTo>
                  <a:cubicBezTo>
                    <a:pt x="689" y="99"/>
                    <a:pt x="689" y="99"/>
                    <a:pt x="689" y="99"/>
                  </a:cubicBezTo>
                  <a:cubicBezTo>
                    <a:pt x="690" y="99"/>
                    <a:pt x="690" y="99"/>
                    <a:pt x="691" y="99"/>
                  </a:cubicBezTo>
                  <a:cubicBezTo>
                    <a:pt x="692" y="98"/>
                    <a:pt x="692" y="97"/>
                    <a:pt x="691" y="96"/>
                  </a:cubicBezTo>
                  <a:cubicBezTo>
                    <a:pt x="691" y="96"/>
                    <a:pt x="691" y="96"/>
                    <a:pt x="691" y="95"/>
                  </a:cubicBezTo>
                  <a:cubicBezTo>
                    <a:pt x="691" y="95"/>
                    <a:pt x="692" y="95"/>
                    <a:pt x="692" y="95"/>
                  </a:cubicBezTo>
                  <a:cubicBezTo>
                    <a:pt x="692" y="96"/>
                    <a:pt x="692" y="96"/>
                    <a:pt x="692" y="97"/>
                  </a:cubicBezTo>
                  <a:cubicBezTo>
                    <a:pt x="692" y="97"/>
                    <a:pt x="692" y="98"/>
                    <a:pt x="693" y="98"/>
                  </a:cubicBezTo>
                  <a:cubicBezTo>
                    <a:pt x="693" y="97"/>
                    <a:pt x="694" y="97"/>
                    <a:pt x="694" y="96"/>
                  </a:cubicBezTo>
                  <a:cubicBezTo>
                    <a:pt x="694" y="96"/>
                    <a:pt x="694" y="96"/>
                    <a:pt x="693" y="96"/>
                  </a:cubicBezTo>
                  <a:cubicBezTo>
                    <a:pt x="694" y="96"/>
                    <a:pt x="695" y="94"/>
                    <a:pt x="694" y="93"/>
                  </a:cubicBezTo>
                  <a:cubicBezTo>
                    <a:pt x="694" y="93"/>
                    <a:pt x="694" y="93"/>
                    <a:pt x="694" y="93"/>
                  </a:cubicBezTo>
                  <a:cubicBezTo>
                    <a:pt x="694" y="93"/>
                    <a:pt x="694" y="93"/>
                    <a:pt x="693" y="92"/>
                  </a:cubicBezTo>
                  <a:cubicBezTo>
                    <a:pt x="693" y="93"/>
                    <a:pt x="693" y="93"/>
                    <a:pt x="693" y="93"/>
                  </a:cubicBezTo>
                  <a:cubicBezTo>
                    <a:pt x="693" y="93"/>
                    <a:pt x="693" y="93"/>
                    <a:pt x="693" y="93"/>
                  </a:cubicBezTo>
                  <a:cubicBezTo>
                    <a:pt x="693" y="93"/>
                    <a:pt x="693" y="93"/>
                    <a:pt x="692" y="93"/>
                  </a:cubicBezTo>
                  <a:cubicBezTo>
                    <a:pt x="692" y="93"/>
                    <a:pt x="692" y="93"/>
                    <a:pt x="692" y="93"/>
                  </a:cubicBezTo>
                  <a:cubicBezTo>
                    <a:pt x="692" y="93"/>
                    <a:pt x="692" y="93"/>
                    <a:pt x="691" y="93"/>
                  </a:cubicBezTo>
                  <a:cubicBezTo>
                    <a:pt x="690" y="92"/>
                    <a:pt x="690" y="93"/>
                    <a:pt x="689" y="93"/>
                  </a:cubicBezTo>
                  <a:cubicBezTo>
                    <a:pt x="689" y="93"/>
                    <a:pt x="688" y="93"/>
                    <a:pt x="688" y="93"/>
                  </a:cubicBezTo>
                  <a:close/>
                  <a:moveTo>
                    <a:pt x="690" y="82"/>
                  </a:moveTo>
                  <a:cubicBezTo>
                    <a:pt x="691" y="81"/>
                    <a:pt x="689" y="81"/>
                    <a:pt x="690" y="82"/>
                  </a:cubicBezTo>
                  <a:cubicBezTo>
                    <a:pt x="690" y="82"/>
                    <a:pt x="690" y="82"/>
                    <a:pt x="690" y="82"/>
                  </a:cubicBezTo>
                  <a:close/>
                  <a:moveTo>
                    <a:pt x="690" y="73"/>
                  </a:moveTo>
                  <a:cubicBezTo>
                    <a:pt x="691" y="73"/>
                    <a:pt x="689" y="73"/>
                    <a:pt x="690" y="73"/>
                  </a:cubicBezTo>
                  <a:cubicBezTo>
                    <a:pt x="690" y="74"/>
                    <a:pt x="690" y="74"/>
                    <a:pt x="690" y="73"/>
                  </a:cubicBezTo>
                  <a:close/>
                  <a:moveTo>
                    <a:pt x="687" y="73"/>
                  </a:moveTo>
                  <a:cubicBezTo>
                    <a:pt x="686" y="74"/>
                    <a:pt x="687" y="74"/>
                    <a:pt x="687" y="73"/>
                  </a:cubicBezTo>
                  <a:close/>
                  <a:moveTo>
                    <a:pt x="685" y="68"/>
                  </a:moveTo>
                  <a:cubicBezTo>
                    <a:pt x="685" y="68"/>
                    <a:pt x="685" y="68"/>
                    <a:pt x="685" y="68"/>
                  </a:cubicBezTo>
                  <a:cubicBezTo>
                    <a:pt x="685" y="68"/>
                    <a:pt x="685" y="68"/>
                    <a:pt x="685" y="68"/>
                  </a:cubicBezTo>
                  <a:cubicBezTo>
                    <a:pt x="685" y="68"/>
                    <a:pt x="685" y="68"/>
                    <a:pt x="685" y="68"/>
                  </a:cubicBezTo>
                  <a:cubicBezTo>
                    <a:pt x="685" y="68"/>
                    <a:pt x="685" y="68"/>
                    <a:pt x="685" y="68"/>
                  </a:cubicBezTo>
                  <a:close/>
                  <a:moveTo>
                    <a:pt x="683" y="71"/>
                  </a:moveTo>
                  <a:cubicBezTo>
                    <a:pt x="683" y="71"/>
                    <a:pt x="683" y="70"/>
                    <a:pt x="683" y="70"/>
                  </a:cubicBezTo>
                  <a:cubicBezTo>
                    <a:pt x="682" y="70"/>
                    <a:pt x="682" y="70"/>
                    <a:pt x="683" y="71"/>
                  </a:cubicBezTo>
                  <a:close/>
                  <a:moveTo>
                    <a:pt x="683" y="74"/>
                  </a:moveTo>
                  <a:cubicBezTo>
                    <a:pt x="683" y="74"/>
                    <a:pt x="683" y="74"/>
                    <a:pt x="683" y="74"/>
                  </a:cubicBezTo>
                  <a:cubicBezTo>
                    <a:pt x="683" y="74"/>
                    <a:pt x="683" y="74"/>
                    <a:pt x="683" y="74"/>
                  </a:cubicBezTo>
                  <a:cubicBezTo>
                    <a:pt x="683" y="73"/>
                    <a:pt x="683" y="73"/>
                    <a:pt x="683" y="73"/>
                  </a:cubicBezTo>
                  <a:cubicBezTo>
                    <a:pt x="683" y="73"/>
                    <a:pt x="683" y="73"/>
                    <a:pt x="683" y="74"/>
                  </a:cubicBezTo>
                  <a:close/>
                  <a:moveTo>
                    <a:pt x="688" y="83"/>
                  </a:moveTo>
                  <a:cubicBezTo>
                    <a:pt x="689" y="82"/>
                    <a:pt x="688" y="81"/>
                    <a:pt x="687" y="80"/>
                  </a:cubicBezTo>
                  <a:cubicBezTo>
                    <a:pt x="686" y="80"/>
                    <a:pt x="685" y="81"/>
                    <a:pt x="685" y="81"/>
                  </a:cubicBezTo>
                  <a:cubicBezTo>
                    <a:pt x="684" y="81"/>
                    <a:pt x="684" y="80"/>
                    <a:pt x="684" y="81"/>
                  </a:cubicBezTo>
                  <a:cubicBezTo>
                    <a:pt x="683" y="81"/>
                    <a:pt x="683" y="82"/>
                    <a:pt x="683" y="82"/>
                  </a:cubicBezTo>
                  <a:cubicBezTo>
                    <a:pt x="685" y="84"/>
                    <a:pt x="687" y="83"/>
                    <a:pt x="688" y="83"/>
                  </a:cubicBezTo>
                  <a:close/>
                  <a:moveTo>
                    <a:pt x="689" y="90"/>
                  </a:moveTo>
                  <a:cubicBezTo>
                    <a:pt x="690" y="90"/>
                    <a:pt x="690" y="91"/>
                    <a:pt x="691" y="91"/>
                  </a:cubicBezTo>
                  <a:cubicBezTo>
                    <a:pt x="692" y="93"/>
                    <a:pt x="695" y="92"/>
                    <a:pt x="696" y="91"/>
                  </a:cubicBezTo>
                  <a:cubicBezTo>
                    <a:pt x="697" y="91"/>
                    <a:pt x="696" y="90"/>
                    <a:pt x="695" y="89"/>
                  </a:cubicBezTo>
                  <a:cubicBezTo>
                    <a:pt x="694" y="89"/>
                    <a:pt x="693" y="89"/>
                    <a:pt x="693" y="89"/>
                  </a:cubicBezTo>
                  <a:cubicBezTo>
                    <a:pt x="692" y="89"/>
                    <a:pt x="692" y="89"/>
                    <a:pt x="692" y="89"/>
                  </a:cubicBezTo>
                  <a:cubicBezTo>
                    <a:pt x="691" y="89"/>
                    <a:pt x="691" y="89"/>
                    <a:pt x="691" y="90"/>
                  </a:cubicBezTo>
                  <a:cubicBezTo>
                    <a:pt x="691" y="89"/>
                    <a:pt x="691" y="89"/>
                    <a:pt x="691" y="89"/>
                  </a:cubicBezTo>
                  <a:cubicBezTo>
                    <a:pt x="691" y="89"/>
                    <a:pt x="691" y="89"/>
                    <a:pt x="691" y="89"/>
                  </a:cubicBezTo>
                  <a:cubicBezTo>
                    <a:pt x="691" y="89"/>
                    <a:pt x="691" y="89"/>
                    <a:pt x="691" y="89"/>
                  </a:cubicBezTo>
                  <a:cubicBezTo>
                    <a:pt x="691" y="89"/>
                    <a:pt x="691" y="89"/>
                    <a:pt x="690" y="90"/>
                  </a:cubicBezTo>
                  <a:cubicBezTo>
                    <a:pt x="690" y="90"/>
                    <a:pt x="689" y="90"/>
                    <a:pt x="689" y="90"/>
                  </a:cubicBezTo>
                  <a:close/>
                  <a:moveTo>
                    <a:pt x="691" y="90"/>
                  </a:moveTo>
                  <a:cubicBezTo>
                    <a:pt x="691" y="90"/>
                    <a:pt x="691" y="90"/>
                    <a:pt x="691" y="90"/>
                  </a:cubicBezTo>
                  <a:cubicBezTo>
                    <a:pt x="691" y="90"/>
                    <a:pt x="691" y="90"/>
                    <a:pt x="691" y="90"/>
                  </a:cubicBezTo>
                  <a:cubicBezTo>
                    <a:pt x="691" y="90"/>
                    <a:pt x="691" y="90"/>
                    <a:pt x="691" y="90"/>
                  </a:cubicBezTo>
                  <a:close/>
                  <a:moveTo>
                    <a:pt x="685" y="74"/>
                  </a:moveTo>
                  <a:cubicBezTo>
                    <a:pt x="684" y="74"/>
                    <a:pt x="684" y="74"/>
                    <a:pt x="684" y="75"/>
                  </a:cubicBezTo>
                  <a:cubicBezTo>
                    <a:pt x="685" y="75"/>
                    <a:pt x="685" y="75"/>
                    <a:pt x="685" y="74"/>
                  </a:cubicBezTo>
                  <a:close/>
                  <a:moveTo>
                    <a:pt x="676" y="71"/>
                  </a:moveTo>
                  <a:cubicBezTo>
                    <a:pt x="675" y="71"/>
                    <a:pt x="675" y="70"/>
                    <a:pt x="675" y="70"/>
                  </a:cubicBezTo>
                  <a:cubicBezTo>
                    <a:pt x="674" y="71"/>
                    <a:pt x="673" y="72"/>
                    <a:pt x="674" y="73"/>
                  </a:cubicBezTo>
                  <a:cubicBezTo>
                    <a:pt x="674" y="73"/>
                    <a:pt x="674" y="73"/>
                    <a:pt x="675" y="73"/>
                  </a:cubicBezTo>
                  <a:cubicBezTo>
                    <a:pt x="674" y="72"/>
                    <a:pt x="675" y="72"/>
                    <a:pt x="676" y="71"/>
                  </a:cubicBezTo>
                  <a:close/>
                  <a:moveTo>
                    <a:pt x="673" y="56"/>
                  </a:moveTo>
                  <a:cubicBezTo>
                    <a:pt x="673" y="56"/>
                    <a:pt x="673" y="57"/>
                    <a:pt x="673" y="57"/>
                  </a:cubicBezTo>
                  <a:cubicBezTo>
                    <a:pt x="673" y="57"/>
                    <a:pt x="674" y="56"/>
                    <a:pt x="673" y="56"/>
                  </a:cubicBezTo>
                  <a:close/>
                  <a:moveTo>
                    <a:pt x="672" y="64"/>
                  </a:moveTo>
                  <a:cubicBezTo>
                    <a:pt x="672" y="64"/>
                    <a:pt x="672" y="64"/>
                    <a:pt x="673" y="64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865" y="452"/>
                  </a:moveTo>
                  <a:cubicBezTo>
                    <a:pt x="864" y="449"/>
                    <a:pt x="864" y="450"/>
                    <a:pt x="863" y="448"/>
                  </a:cubicBezTo>
                  <a:cubicBezTo>
                    <a:pt x="865" y="451"/>
                    <a:pt x="865" y="452"/>
                    <a:pt x="865" y="452"/>
                  </a:cubicBezTo>
                  <a:close/>
                  <a:moveTo>
                    <a:pt x="672" y="62"/>
                  </a:moveTo>
                  <a:cubicBezTo>
                    <a:pt x="672" y="62"/>
                    <a:pt x="673" y="61"/>
                    <a:pt x="673" y="61"/>
                  </a:cubicBezTo>
                  <a:cubicBezTo>
                    <a:pt x="672" y="61"/>
                    <a:pt x="671" y="63"/>
                    <a:pt x="672" y="62"/>
                  </a:cubicBezTo>
                  <a:close/>
                  <a:moveTo>
                    <a:pt x="672" y="69"/>
                  </a:moveTo>
                  <a:cubicBezTo>
                    <a:pt x="672" y="69"/>
                    <a:pt x="672" y="69"/>
                    <a:pt x="672" y="69"/>
                  </a:cubicBezTo>
                  <a:cubicBezTo>
                    <a:pt x="673" y="68"/>
                    <a:pt x="671" y="68"/>
                    <a:pt x="672" y="69"/>
                  </a:cubicBezTo>
                  <a:close/>
                  <a:moveTo>
                    <a:pt x="671" y="70"/>
                  </a:moveTo>
                  <a:cubicBezTo>
                    <a:pt x="671" y="70"/>
                    <a:pt x="671" y="70"/>
                    <a:pt x="671" y="70"/>
                  </a:cubicBezTo>
                  <a:cubicBezTo>
                    <a:pt x="671" y="70"/>
                    <a:pt x="671" y="70"/>
                    <a:pt x="671" y="70"/>
                  </a:cubicBezTo>
                  <a:cubicBezTo>
                    <a:pt x="671" y="70"/>
                    <a:pt x="671" y="70"/>
                    <a:pt x="671" y="70"/>
                  </a:cubicBezTo>
                  <a:cubicBezTo>
                    <a:pt x="671" y="70"/>
                    <a:pt x="671" y="70"/>
                    <a:pt x="671" y="70"/>
                  </a:cubicBezTo>
                  <a:close/>
                  <a:moveTo>
                    <a:pt x="866" y="449"/>
                  </a:moveTo>
                  <a:cubicBezTo>
                    <a:pt x="864" y="446"/>
                    <a:pt x="866" y="451"/>
                    <a:pt x="866" y="449"/>
                  </a:cubicBezTo>
                  <a:close/>
                  <a:moveTo>
                    <a:pt x="673" y="77"/>
                  </a:moveTo>
                  <a:cubicBezTo>
                    <a:pt x="673" y="78"/>
                    <a:pt x="673" y="78"/>
                    <a:pt x="674" y="78"/>
                  </a:cubicBezTo>
                  <a:cubicBezTo>
                    <a:pt x="674" y="78"/>
                    <a:pt x="674" y="78"/>
                    <a:pt x="674" y="77"/>
                  </a:cubicBezTo>
                  <a:cubicBezTo>
                    <a:pt x="674" y="77"/>
                    <a:pt x="674" y="77"/>
                    <a:pt x="674" y="77"/>
                  </a:cubicBezTo>
                  <a:cubicBezTo>
                    <a:pt x="674" y="78"/>
                    <a:pt x="675" y="78"/>
                    <a:pt x="675" y="78"/>
                  </a:cubicBezTo>
                  <a:cubicBezTo>
                    <a:pt x="675" y="78"/>
                    <a:pt x="675" y="78"/>
                    <a:pt x="675" y="79"/>
                  </a:cubicBezTo>
                  <a:cubicBezTo>
                    <a:pt x="676" y="79"/>
                    <a:pt x="676" y="79"/>
                    <a:pt x="677" y="78"/>
                  </a:cubicBezTo>
                  <a:cubicBezTo>
                    <a:pt x="676" y="78"/>
                    <a:pt x="676" y="78"/>
                    <a:pt x="676" y="78"/>
                  </a:cubicBezTo>
                  <a:cubicBezTo>
                    <a:pt x="676" y="78"/>
                    <a:pt x="675" y="78"/>
                    <a:pt x="675" y="78"/>
                  </a:cubicBezTo>
                  <a:cubicBezTo>
                    <a:pt x="675" y="78"/>
                    <a:pt x="675" y="77"/>
                    <a:pt x="675" y="77"/>
                  </a:cubicBezTo>
                  <a:cubicBezTo>
                    <a:pt x="675" y="77"/>
                    <a:pt x="675" y="77"/>
                    <a:pt x="676" y="76"/>
                  </a:cubicBezTo>
                  <a:cubicBezTo>
                    <a:pt x="676" y="76"/>
                    <a:pt x="676" y="76"/>
                    <a:pt x="676" y="76"/>
                  </a:cubicBezTo>
                  <a:cubicBezTo>
                    <a:pt x="676" y="76"/>
                    <a:pt x="676" y="75"/>
                    <a:pt x="676" y="75"/>
                  </a:cubicBezTo>
                  <a:cubicBezTo>
                    <a:pt x="676" y="75"/>
                    <a:pt x="676" y="75"/>
                    <a:pt x="677" y="75"/>
                  </a:cubicBezTo>
                  <a:cubicBezTo>
                    <a:pt x="677" y="74"/>
                    <a:pt x="675" y="75"/>
                    <a:pt x="676" y="74"/>
                  </a:cubicBezTo>
                  <a:cubicBezTo>
                    <a:pt x="676" y="74"/>
                    <a:pt x="674" y="75"/>
                    <a:pt x="674" y="76"/>
                  </a:cubicBezTo>
                  <a:cubicBezTo>
                    <a:pt x="674" y="76"/>
                    <a:pt x="674" y="76"/>
                    <a:pt x="674" y="76"/>
                  </a:cubicBezTo>
                  <a:cubicBezTo>
                    <a:pt x="673" y="75"/>
                    <a:pt x="672" y="76"/>
                    <a:pt x="673" y="77"/>
                  </a:cubicBezTo>
                  <a:cubicBezTo>
                    <a:pt x="672" y="77"/>
                    <a:pt x="672" y="77"/>
                    <a:pt x="672" y="77"/>
                  </a:cubicBezTo>
                  <a:cubicBezTo>
                    <a:pt x="672" y="77"/>
                    <a:pt x="671" y="78"/>
                    <a:pt x="672" y="78"/>
                  </a:cubicBezTo>
                  <a:cubicBezTo>
                    <a:pt x="672" y="78"/>
                    <a:pt x="672" y="78"/>
                    <a:pt x="673" y="77"/>
                  </a:cubicBezTo>
                  <a:close/>
                  <a:moveTo>
                    <a:pt x="673" y="73"/>
                  </a:moveTo>
                  <a:cubicBezTo>
                    <a:pt x="673" y="73"/>
                    <a:pt x="673" y="73"/>
                    <a:pt x="673" y="74"/>
                  </a:cubicBezTo>
                  <a:cubicBezTo>
                    <a:pt x="673" y="74"/>
                    <a:pt x="673" y="74"/>
                    <a:pt x="673" y="74"/>
                  </a:cubicBezTo>
                  <a:cubicBezTo>
                    <a:pt x="673" y="74"/>
                    <a:pt x="673" y="73"/>
                    <a:pt x="673" y="73"/>
                  </a:cubicBezTo>
                  <a:close/>
                  <a:moveTo>
                    <a:pt x="671" y="82"/>
                  </a:moveTo>
                  <a:cubicBezTo>
                    <a:pt x="671" y="82"/>
                    <a:pt x="670" y="82"/>
                    <a:pt x="671" y="83"/>
                  </a:cubicBezTo>
                  <a:cubicBezTo>
                    <a:pt x="671" y="83"/>
                    <a:pt x="672" y="82"/>
                    <a:pt x="671" y="82"/>
                  </a:cubicBezTo>
                  <a:close/>
                  <a:moveTo>
                    <a:pt x="674" y="61"/>
                  </a:moveTo>
                  <a:cubicBezTo>
                    <a:pt x="674" y="61"/>
                    <a:pt x="674" y="61"/>
                    <a:pt x="674" y="60"/>
                  </a:cubicBezTo>
                  <a:cubicBezTo>
                    <a:pt x="674" y="60"/>
                    <a:pt x="673" y="60"/>
                    <a:pt x="673" y="60"/>
                  </a:cubicBezTo>
                  <a:cubicBezTo>
                    <a:pt x="673" y="60"/>
                    <a:pt x="673" y="61"/>
                    <a:pt x="673" y="61"/>
                  </a:cubicBezTo>
                  <a:cubicBezTo>
                    <a:pt x="673" y="61"/>
                    <a:pt x="673" y="61"/>
                    <a:pt x="674" y="61"/>
                  </a:cubicBezTo>
                  <a:close/>
                  <a:moveTo>
                    <a:pt x="677" y="53"/>
                  </a:moveTo>
                  <a:cubicBezTo>
                    <a:pt x="677" y="53"/>
                    <a:pt x="677" y="53"/>
                    <a:pt x="677" y="53"/>
                  </a:cubicBezTo>
                  <a:cubicBezTo>
                    <a:pt x="676" y="53"/>
                    <a:pt x="676" y="53"/>
                    <a:pt x="676" y="54"/>
                  </a:cubicBezTo>
                  <a:cubicBezTo>
                    <a:pt x="677" y="54"/>
                    <a:pt x="677" y="54"/>
                    <a:pt x="677" y="53"/>
                  </a:cubicBezTo>
                  <a:close/>
                  <a:moveTo>
                    <a:pt x="677" y="62"/>
                  </a:moveTo>
                  <a:cubicBezTo>
                    <a:pt x="678" y="61"/>
                    <a:pt x="678" y="61"/>
                    <a:pt x="677" y="61"/>
                  </a:cubicBezTo>
                  <a:cubicBezTo>
                    <a:pt x="677" y="61"/>
                    <a:pt x="677" y="61"/>
                    <a:pt x="677" y="62"/>
                  </a:cubicBezTo>
                  <a:cubicBezTo>
                    <a:pt x="677" y="62"/>
                    <a:pt x="677" y="62"/>
                    <a:pt x="677" y="62"/>
                  </a:cubicBezTo>
                  <a:close/>
                  <a:moveTo>
                    <a:pt x="673" y="70"/>
                  </a:moveTo>
                  <a:cubicBezTo>
                    <a:pt x="674" y="71"/>
                    <a:pt x="675" y="67"/>
                    <a:pt x="676" y="69"/>
                  </a:cubicBezTo>
                  <a:cubicBezTo>
                    <a:pt x="675" y="68"/>
                    <a:pt x="676" y="67"/>
                    <a:pt x="676" y="66"/>
                  </a:cubicBezTo>
                  <a:cubicBezTo>
                    <a:pt x="675" y="65"/>
                    <a:pt x="676" y="67"/>
                    <a:pt x="675" y="67"/>
                  </a:cubicBezTo>
                  <a:cubicBezTo>
                    <a:pt x="675" y="67"/>
                    <a:pt x="675" y="67"/>
                    <a:pt x="675" y="68"/>
                  </a:cubicBezTo>
                  <a:cubicBezTo>
                    <a:pt x="675" y="68"/>
                    <a:pt x="674" y="68"/>
                    <a:pt x="674" y="68"/>
                  </a:cubicBezTo>
                  <a:cubicBezTo>
                    <a:pt x="674" y="68"/>
                    <a:pt x="674" y="68"/>
                    <a:pt x="674" y="68"/>
                  </a:cubicBezTo>
                  <a:cubicBezTo>
                    <a:pt x="674" y="69"/>
                    <a:pt x="673" y="69"/>
                    <a:pt x="673" y="70"/>
                  </a:cubicBezTo>
                  <a:close/>
                  <a:moveTo>
                    <a:pt x="677" y="66"/>
                  </a:moveTo>
                  <a:cubicBezTo>
                    <a:pt x="677" y="66"/>
                    <a:pt x="678" y="67"/>
                    <a:pt x="678" y="67"/>
                  </a:cubicBezTo>
                  <a:cubicBezTo>
                    <a:pt x="678" y="66"/>
                    <a:pt x="678" y="66"/>
                    <a:pt x="678" y="66"/>
                  </a:cubicBezTo>
                  <a:cubicBezTo>
                    <a:pt x="678" y="66"/>
                    <a:pt x="678" y="66"/>
                    <a:pt x="677" y="66"/>
                  </a:cubicBezTo>
                  <a:cubicBezTo>
                    <a:pt x="677" y="66"/>
                    <a:pt x="677" y="66"/>
                    <a:pt x="677" y="66"/>
                  </a:cubicBezTo>
                  <a:close/>
                  <a:moveTo>
                    <a:pt x="676" y="64"/>
                  </a:moveTo>
                  <a:cubicBezTo>
                    <a:pt x="676" y="64"/>
                    <a:pt x="676" y="64"/>
                    <a:pt x="676" y="65"/>
                  </a:cubicBezTo>
                  <a:cubicBezTo>
                    <a:pt x="677" y="65"/>
                    <a:pt x="677" y="64"/>
                    <a:pt x="676" y="64"/>
                  </a:cubicBezTo>
                  <a:close/>
                  <a:moveTo>
                    <a:pt x="677" y="60"/>
                  </a:moveTo>
                  <a:cubicBezTo>
                    <a:pt x="678" y="60"/>
                    <a:pt x="678" y="60"/>
                    <a:pt x="678" y="59"/>
                  </a:cubicBezTo>
                  <a:cubicBezTo>
                    <a:pt x="677" y="59"/>
                    <a:pt x="677" y="59"/>
                    <a:pt x="678" y="59"/>
                  </a:cubicBezTo>
                  <a:cubicBezTo>
                    <a:pt x="677" y="59"/>
                    <a:pt x="677" y="60"/>
                    <a:pt x="677" y="60"/>
                  </a:cubicBezTo>
                  <a:close/>
                  <a:moveTo>
                    <a:pt x="674" y="56"/>
                  </a:moveTo>
                  <a:cubicBezTo>
                    <a:pt x="675" y="56"/>
                    <a:pt x="675" y="55"/>
                    <a:pt x="675" y="55"/>
                  </a:cubicBezTo>
                  <a:cubicBezTo>
                    <a:pt x="674" y="55"/>
                    <a:pt x="674" y="56"/>
                    <a:pt x="674" y="56"/>
                  </a:cubicBezTo>
                  <a:close/>
                  <a:moveTo>
                    <a:pt x="866" y="458"/>
                  </a:moveTo>
                  <a:cubicBezTo>
                    <a:pt x="866" y="458"/>
                    <a:pt x="866" y="458"/>
                    <a:pt x="866" y="457"/>
                  </a:cubicBezTo>
                  <a:cubicBezTo>
                    <a:pt x="865" y="457"/>
                    <a:pt x="865" y="457"/>
                    <a:pt x="865" y="456"/>
                  </a:cubicBezTo>
                  <a:cubicBezTo>
                    <a:pt x="865" y="457"/>
                    <a:pt x="865" y="457"/>
                    <a:pt x="865" y="457"/>
                  </a:cubicBezTo>
                  <a:cubicBezTo>
                    <a:pt x="866" y="458"/>
                    <a:pt x="866" y="458"/>
                    <a:pt x="866" y="458"/>
                  </a:cubicBezTo>
                  <a:close/>
                  <a:moveTo>
                    <a:pt x="863" y="451"/>
                  </a:moveTo>
                  <a:cubicBezTo>
                    <a:pt x="864" y="453"/>
                    <a:pt x="865" y="455"/>
                    <a:pt x="866" y="456"/>
                  </a:cubicBezTo>
                  <a:cubicBezTo>
                    <a:pt x="865" y="454"/>
                    <a:pt x="865" y="453"/>
                    <a:pt x="863" y="451"/>
                  </a:cubicBezTo>
                  <a:close/>
                  <a:moveTo>
                    <a:pt x="671" y="69"/>
                  </a:moveTo>
                  <a:cubicBezTo>
                    <a:pt x="671" y="69"/>
                    <a:pt x="671" y="69"/>
                    <a:pt x="671" y="68"/>
                  </a:cubicBezTo>
                  <a:cubicBezTo>
                    <a:pt x="671" y="68"/>
                    <a:pt x="671" y="68"/>
                    <a:pt x="671" y="68"/>
                  </a:cubicBezTo>
                  <a:cubicBezTo>
                    <a:pt x="671" y="68"/>
                    <a:pt x="671" y="69"/>
                    <a:pt x="671" y="69"/>
                  </a:cubicBezTo>
                  <a:cubicBezTo>
                    <a:pt x="671" y="69"/>
                    <a:pt x="671" y="69"/>
                    <a:pt x="671" y="69"/>
                  </a:cubicBezTo>
                  <a:close/>
                  <a:moveTo>
                    <a:pt x="679" y="73"/>
                  </a:moveTo>
                  <a:cubicBezTo>
                    <a:pt x="679" y="74"/>
                    <a:pt x="679" y="75"/>
                    <a:pt x="680" y="74"/>
                  </a:cubicBezTo>
                  <a:cubicBezTo>
                    <a:pt x="680" y="74"/>
                    <a:pt x="680" y="73"/>
                    <a:pt x="679" y="73"/>
                  </a:cubicBezTo>
                  <a:close/>
                  <a:moveTo>
                    <a:pt x="882" y="443"/>
                  </a:moveTo>
                  <a:cubicBezTo>
                    <a:pt x="882" y="443"/>
                    <a:pt x="881" y="442"/>
                    <a:pt x="881" y="441"/>
                  </a:cubicBezTo>
                  <a:cubicBezTo>
                    <a:pt x="881" y="441"/>
                    <a:pt x="881" y="441"/>
                    <a:pt x="881" y="441"/>
                  </a:cubicBezTo>
                  <a:cubicBezTo>
                    <a:pt x="881" y="441"/>
                    <a:pt x="881" y="442"/>
                    <a:pt x="881" y="442"/>
                  </a:cubicBezTo>
                  <a:cubicBezTo>
                    <a:pt x="881" y="443"/>
                    <a:pt x="882" y="443"/>
                    <a:pt x="882" y="443"/>
                  </a:cubicBezTo>
                  <a:close/>
                  <a:moveTo>
                    <a:pt x="712" y="40"/>
                  </a:moveTo>
                  <a:cubicBezTo>
                    <a:pt x="711" y="40"/>
                    <a:pt x="711" y="40"/>
                    <a:pt x="711" y="40"/>
                  </a:cubicBezTo>
                  <a:cubicBezTo>
                    <a:pt x="711" y="40"/>
                    <a:pt x="711" y="40"/>
                    <a:pt x="711" y="40"/>
                  </a:cubicBezTo>
                  <a:cubicBezTo>
                    <a:pt x="712" y="40"/>
                    <a:pt x="712" y="40"/>
                    <a:pt x="712" y="40"/>
                  </a:cubicBezTo>
                  <a:close/>
                  <a:moveTo>
                    <a:pt x="712" y="92"/>
                  </a:moveTo>
                  <a:cubicBezTo>
                    <a:pt x="713" y="92"/>
                    <a:pt x="711" y="91"/>
                    <a:pt x="712" y="92"/>
                  </a:cubicBezTo>
                  <a:close/>
                  <a:moveTo>
                    <a:pt x="712" y="119"/>
                  </a:moveTo>
                  <a:cubicBezTo>
                    <a:pt x="712" y="120"/>
                    <a:pt x="713" y="118"/>
                    <a:pt x="712" y="118"/>
                  </a:cubicBezTo>
                  <a:cubicBezTo>
                    <a:pt x="712" y="118"/>
                    <a:pt x="712" y="118"/>
                    <a:pt x="712" y="119"/>
                  </a:cubicBezTo>
                  <a:close/>
                  <a:moveTo>
                    <a:pt x="881" y="454"/>
                  </a:moveTo>
                  <a:cubicBezTo>
                    <a:pt x="881" y="454"/>
                    <a:pt x="882" y="455"/>
                    <a:pt x="881" y="453"/>
                  </a:cubicBezTo>
                  <a:cubicBezTo>
                    <a:pt x="881" y="453"/>
                    <a:pt x="881" y="453"/>
                    <a:pt x="881" y="452"/>
                  </a:cubicBezTo>
                  <a:cubicBezTo>
                    <a:pt x="881" y="453"/>
                    <a:pt x="878" y="450"/>
                    <a:pt x="879" y="453"/>
                  </a:cubicBezTo>
                  <a:cubicBezTo>
                    <a:pt x="880" y="454"/>
                    <a:pt x="881" y="454"/>
                    <a:pt x="881" y="454"/>
                  </a:cubicBezTo>
                  <a:close/>
                  <a:moveTo>
                    <a:pt x="711" y="45"/>
                  </a:moveTo>
                  <a:cubicBezTo>
                    <a:pt x="712" y="45"/>
                    <a:pt x="712" y="44"/>
                    <a:pt x="711" y="43"/>
                  </a:cubicBezTo>
                  <a:cubicBezTo>
                    <a:pt x="710" y="43"/>
                    <a:pt x="710" y="43"/>
                    <a:pt x="710" y="43"/>
                  </a:cubicBezTo>
                  <a:cubicBezTo>
                    <a:pt x="710" y="44"/>
                    <a:pt x="710" y="44"/>
                    <a:pt x="711" y="45"/>
                  </a:cubicBezTo>
                  <a:close/>
                  <a:moveTo>
                    <a:pt x="865" y="463"/>
                  </a:moveTo>
                  <a:cubicBezTo>
                    <a:pt x="865" y="462"/>
                    <a:pt x="865" y="462"/>
                    <a:pt x="865" y="462"/>
                  </a:cubicBezTo>
                  <a:cubicBezTo>
                    <a:pt x="865" y="461"/>
                    <a:pt x="864" y="461"/>
                    <a:pt x="864" y="461"/>
                  </a:cubicBezTo>
                  <a:cubicBezTo>
                    <a:pt x="864" y="461"/>
                    <a:pt x="864" y="462"/>
                    <a:pt x="865" y="462"/>
                  </a:cubicBezTo>
                  <a:cubicBezTo>
                    <a:pt x="865" y="462"/>
                    <a:pt x="865" y="463"/>
                    <a:pt x="865" y="463"/>
                  </a:cubicBezTo>
                  <a:close/>
                  <a:moveTo>
                    <a:pt x="714" y="89"/>
                  </a:moveTo>
                  <a:cubicBezTo>
                    <a:pt x="714" y="88"/>
                    <a:pt x="714" y="87"/>
                    <a:pt x="714" y="86"/>
                  </a:cubicBezTo>
                  <a:cubicBezTo>
                    <a:pt x="713" y="85"/>
                    <a:pt x="712" y="88"/>
                    <a:pt x="714" y="89"/>
                  </a:cubicBezTo>
                  <a:close/>
                  <a:moveTo>
                    <a:pt x="875" y="483"/>
                  </a:moveTo>
                  <a:cubicBezTo>
                    <a:pt x="875" y="481"/>
                    <a:pt x="874" y="480"/>
                    <a:pt x="873" y="479"/>
                  </a:cubicBezTo>
                  <a:cubicBezTo>
                    <a:pt x="874" y="481"/>
                    <a:pt x="875" y="483"/>
                    <a:pt x="875" y="483"/>
                  </a:cubicBezTo>
                  <a:close/>
                  <a:moveTo>
                    <a:pt x="881" y="468"/>
                  </a:moveTo>
                  <a:cubicBezTo>
                    <a:pt x="881" y="468"/>
                    <a:pt x="882" y="469"/>
                    <a:pt x="882" y="469"/>
                  </a:cubicBezTo>
                  <a:cubicBezTo>
                    <a:pt x="882" y="468"/>
                    <a:pt x="882" y="469"/>
                    <a:pt x="882" y="468"/>
                  </a:cubicBezTo>
                  <a:cubicBezTo>
                    <a:pt x="882" y="468"/>
                    <a:pt x="881" y="467"/>
                    <a:pt x="881" y="467"/>
                  </a:cubicBezTo>
                  <a:cubicBezTo>
                    <a:pt x="881" y="468"/>
                    <a:pt x="881" y="467"/>
                    <a:pt x="881" y="468"/>
                  </a:cubicBezTo>
                  <a:close/>
                  <a:moveTo>
                    <a:pt x="874" y="481"/>
                  </a:moveTo>
                  <a:cubicBezTo>
                    <a:pt x="872" y="479"/>
                    <a:pt x="875" y="484"/>
                    <a:pt x="874" y="481"/>
                  </a:cubicBezTo>
                  <a:close/>
                  <a:moveTo>
                    <a:pt x="865" y="459"/>
                  </a:moveTo>
                  <a:cubicBezTo>
                    <a:pt x="864" y="458"/>
                    <a:pt x="864" y="458"/>
                    <a:pt x="863" y="457"/>
                  </a:cubicBezTo>
                  <a:cubicBezTo>
                    <a:pt x="863" y="457"/>
                    <a:pt x="863" y="457"/>
                    <a:pt x="863" y="457"/>
                  </a:cubicBezTo>
                  <a:cubicBezTo>
                    <a:pt x="864" y="458"/>
                    <a:pt x="864" y="458"/>
                    <a:pt x="864" y="459"/>
                  </a:cubicBezTo>
                  <a:cubicBezTo>
                    <a:pt x="864" y="459"/>
                    <a:pt x="865" y="459"/>
                    <a:pt x="865" y="459"/>
                  </a:cubicBezTo>
                  <a:close/>
                  <a:moveTo>
                    <a:pt x="714" y="65"/>
                  </a:moveTo>
                  <a:cubicBezTo>
                    <a:pt x="714" y="65"/>
                    <a:pt x="713" y="65"/>
                    <a:pt x="713" y="65"/>
                  </a:cubicBezTo>
                  <a:cubicBezTo>
                    <a:pt x="712" y="66"/>
                    <a:pt x="714" y="66"/>
                    <a:pt x="714" y="65"/>
                  </a:cubicBezTo>
                  <a:close/>
                  <a:moveTo>
                    <a:pt x="717" y="74"/>
                  </a:moveTo>
                  <a:cubicBezTo>
                    <a:pt x="719" y="75"/>
                    <a:pt x="720" y="73"/>
                    <a:pt x="718" y="73"/>
                  </a:cubicBezTo>
                  <a:cubicBezTo>
                    <a:pt x="717" y="74"/>
                    <a:pt x="717" y="74"/>
                    <a:pt x="717" y="74"/>
                  </a:cubicBezTo>
                  <a:close/>
                  <a:moveTo>
                    <a:pt x="717" y="67"/>
                  </a:moveTo>
                  <a:cubicBezTo>
                    <a:pt x="717" y="67"/>
                    <a:pt x="716" y="68"/>
                    <a:pt x="717" y="68"/>
                  </a:cubicBezTo>
                  <a:cubicBezTo>
                    <a:pt x="719" y="69"/>
                    <a:pt x="719" y="67"/>
                    <a:pt x="717" y="67"/>
                  </a:cubicBezTo>
                  <a:close/>
                  <a:moveTo>
                    <a:pt x="720" y="65"/>
                  </a:moveTo>
                  <a:cubicBezTo>
                    <a:pt x="721" y="64"/>
                    <a:pt x="722" y="62"/>
                    <a:pt x="720" y="62"/>
                  </a:cubicBezTo>
                  <a:cubicBezTo>
                    <a:pt x="719" y="63"/>
                    <a:pt x="719" y="64"/>
                    <a:pt x="720" y="65"/>
                  </a:cubicBezTo>
                  <a:close/>
                  <a:moveTo>
                    <a:pt x="721" y="71"/>
                  </a:moveTo>
                  <a:cubicBezTo>
                    <a:pt x="722" y="71"/>
                    <a:pt x="724" y="69"/>
                    <a:pt x="722" y="69"/>
                  </a:cubicBezTo>
                  <a:cubicBezTo>
                    <a:pt x="720" y="69"/>
                    <a:pt x="720" y="70"/>
                    <a:pt x="721" y="71"/>
                  </a:cubicBezTo>
                  <a:close/>
                  <a:moveTo>
                    <a:pt x="863" y="444"/>
                  </a:moveTo>
                  <a:cubicBezTo>
                    <a:pt x="862" y="444"/>
                    <a:pt x="862" y="444"/>
                    <a:pt x="862" y="444"/>
                  </a:cubicBezTo>
                  <a:cubicBezTo>
                    <a:pt x="863" y="445"/>
                    <a:pt x="863" y="445"/>
                    <a:pt x="863" y="446"/>
                  </a:cubicBezTo>
                  <a:cubicBezTo>
                    <a:pt x="863" y="445"/>
                    <a:pt x="863" y="445"/>
                    <a:pt x="863" y="444"/>
                  </a:cubicBezTo>
                  <a:close/>
                  <a:moveTo>
                    <a:pt x="714" y="68"/>
                  </a:moveTo>
                  <a:cubicBezTo>
                    <a:pt x="715" y="68"/>
                    <a:pt x="715" y="68"/>
                    <a:pt x="715" y="68"/>
                  </a:cubicBezTo>
                  <a:cubicBezTo>
                    <a:pt x="714" y="68"/>
                    <a:pt x="714" y="67"/>
                    <a:pt x="714" y="67"/>
                  </a:cubicBezTo>
                  <a:cubicBezTo>
                    <a:pt x="714" y="68"/>
                    <a:pt x="714" y="68"/>
                    <a:pt x="714" y="68"/>
                  </a:cubicBezTo>
                  <a:cubicBezTo>
                    <a:pt x="714" y="68"/>
                    <a:pt x="714" y="68"/>
                    <a:pt x="714" y="68"/>
                  </a:cubicBezTo>
                  <a:close/>
                  <a:moveTo>
                    <a:pt x="715" y="64"/>
                  </a:moveTo>
                  <a:cubicBezTo>
                    <a:pt x="716" y="64"/>
                    <a:pt x="717" y="64"/>
                    <a:pt x="716" y="63"/>
                  </a:cubicBezTo>
                  <a:cubicBezTo>
                    <a:pt x="715" y="62"/>
                    <a:pt x="714" y="64"/>
                    <a:pt x="715" y="64"/>
                  </a:cubicBezTo>
                  <a:close/>
                  <a:moveTo>
                    <a:pt x="714" y="33"/>
                  </a:moveTo>
                  <a:cubicBezTo>
                    <a:pt x="714" y="32"/>
                    <a:pt x="714" y="32"/>
                    <a:pt x="714" y="32"/>
                  </a:cubicBezTo>
                  <a:cubicBezTo>
                    <a:pt x="713" y="32"/>
                    <a:pt x="713" y="33"/>
                    <a:pt x="714" y="33"/>
                  </a:cubicBezTo>
                  <a:close/>
                  <a:moveTo>
                    <a:pt x="715" y="71"/>
                  </a:moveTo>
                  <a:cubicBezTo>
                    <a:pt x="714" y="71"/>
                    <a:pt x="714" y="71"/>
                    <a:pt x="714" y="71"/>
                  </a:cubicBezTo>
                  <a:cubicBezTo>
                    <a:pt x="713" y="71"/>
                    <a:pt x="715" y="72"/>
                    <a:pt x="715" y="71"/>
                  </a:cubicBezTo>
                  <a:close/>
                  <a:moveTo>
                    <a:pt x="717" y="103"/>
                  </a:moveTo>
                  <a:cubicBezTo>
                    <a:pt x="718" y="104"/>
                    <a:pt x="718" y="104"/>
                    <a:pt x="719" y="104"/>
                  </a:cubicBezTo>
                  <a:cubicBezTo>
                    <a:pt x="720" y="103"/>
                    <a:pt x="720" y="102"/>
                    <a:pt x="720" y="101"/>
                  </a:cubicBezTo>
                  <a:cubicBezTo>
                    <a:pt x="718" y="101"/>
                    <a:pt x="717" y="102"/>
                    <a:pt x="717" y="103"/>
                  </a:cubicBezTo>
                  <a:close/>
                  <a:moveTo>
                    <a:pt x="696" y="83"/>
                  </a:moveTo>
                  <a:cubicBezTo>
                    <a:pt x="696" y="83"/>
                    <a:pt x="696" y="81"/>
                    <a:pt x="696" y="81"/>
                  </a:cubicBezTo>
                  <a:cubicBezTo>
                    <a:pt x="694" y="80"/>
                    <a:pt x="694" y="83"/>
                    <a:pt x="696" y="83"/>
                  </a:cubicBezTo>
                  <a:close/>
                  <a:moveTo>
                    <a:pt x="709" y="47"/>
                  </a:moveTo>
                  <a:cubicBezTo>
                    <a:pt x="709" y="47"/>
                    <a:pt x="710" y="47"/>
                    <a:pt x="710" y="47"/>
                  </a:cubicBezTo>
                  <a:cubicBezTo>
                    <a:pt x="710" y="47"/>
                    <a:pt x="710" y="47"/>
                    <a:pt x="710" y="47"/>
                  </a:cubicBezTo>
                  <a:cubicBezTo>
                    <a:pt x="710" y="47"/>
                    <a:pt x="710" y="47"/>
                    <a:pt x="709" y="47"/>
                  </a:cubicBezTo>
                  <a:cubicBezTo>
                    <a:pt x="709" y="47"/>
                    <a:pt x="709" y="47"/>
                    <a:pt x="709" y="47"/>
                  </a:cubicBezTo>
                  <a:close/>
                  <a:moveTo>
                    <a:pt x="698" y="63"/>
                  </a:moveTo>
                  <a:cubicBezTo>
                    <a:pt x="698" y="63"/>
                    <a:pt x="698" y="63"/>
                    <a:pt x="698" y="63"/>
                  </a:cubicBezTo>
                  <a:cubicBezTo>
                    <a:pt x="697" y="63"/>
                    <a:pt x="697" y="63"/>
                    <a:pt x="697" y="63"/>
                  </a:cubicBezTo>
                  <a:cubicBezTo>
                    <a:pt x="697" y="63"/>
                    <a:pt x="697" y="63"/>
                    <a:pt x="697" y="63"/>
                  </a:cubicBezTo>
                  <a:cubicBezTo>
                    <a:pt x="697" y="63"/>
                    <a:pt x="697" y="63"/>
                    <a:pt x="698" y="63"/>
                  </a:cubicBezTo>
                  <a:close/>
                  <a:moveTo>
                    <a:pt x="698" y="60"/>
                  </a:moveTo>
                  <a:cubicBezTo>
                    <a:pt x="699" y="59"/>
                    <a:pt x="700" y="59"/>
                    <a:pt x="699" y="58"/>
                  </a:cubicBezTo>
                  <a:cubicBezTo>
                    <a:pt x="698" y="58"/>
                    <a:pt x="697" y="59"/>
                    <a:pt x="698" y="60"/>
                  </a:cubicBezTo>
                  <a:close/>
                  <a:moveTo>
                    <a:pt x="699" y="64"/>
                  </a:moveTo>
                  <a:cubicBezTo>
                    <a:pt x="699" y="65"/>
                    <a:pt x="701" y="64"/>
                    <a:pt x="700" y="64"/>
                  </a:cubicBezTo>
                  <a:cubicBezTo>
                    <a:pt x="699" y="64"/>
                    <a:pt x="699" y="64"/>
                    <a:pt x="699" y="64"/>
                  </a:cubicBezTo>
                  <a:close/>
                  <a:moveTo>
                    <a:pt x="692" y="73"/>
                  </a:moveTo>
                  <a:cubicBezTo>
                    <a:pt x="692" y="73"/>
                    <a:pt x="692" y="73"/>
                    <a:pt x="692" y="73"/>
                  </a:cubicBezTo>
                  <a:cubicBezTo>
                    <a:pt x="692" y="73"/>
                    <a:pt x="692" y="73"/>
                    <a:pt x="692" y="73"/>
                  </a:cubicBezTo>
                  <a:cubicBezTo>
                    <a:pt x="692" y="74"/>
                    <a:pt x="693" y="73"/>
                    <a:pt x="692" y="73"/>
                  </a:cubicBezTo>
                  <a:close/>
                  <a:moveTo>
                    <a:pt x="863" y="423"/>
                  </a:moveTo>
                  <a:cubicBezTo>
                    <a:pt x="862" y="421"/>
                    <a:pt x="862" y="422"/>
                    <a:pt x="862" y="423"/>
                  </a:cubicBezTo>
                  <a:cubicBezTo>
                    <a:pt x="863" y="423"/>
                    <a:pt x="863" y="423"/>
                    <a:pt x="863" y="423"/>
                  </a:cubicBezTo>
                  <a:close/>
                  <a:moveTo>
                    <a:pt x="693" y="69"/>
                  </a:moveTo>
                  <a:cubicBezTo>
                    <a:pt x="693" y="69"/>
                    <a:pt x="693" y="69"/>
                    <a:pt x="693" y="69"/>
                  </a:cubicBezTo>
                  <a:cubicBezTo>
                    <a:pt x="693" y="70"/>
                    <a:pt x="695" y="70"/>
                    <a:pt x="693" y="69"/>
                  </a:cubicBezTo>
                  <a:close/>
                  <a:moveTo>
                    <a:pt x="700" y="62"/>
                  </a:moveTo>
                  <a:cubicBezTo>
                    <a:pt x="700" y="63"/>
                    <a:pt x="699" y="63"/>
                    <a:pt x="700" y="64"/>
                  </a:cubicBezTo>
                  <a:cubicBezTo>
                    <a:pt x="702" y="64"/>
                    <a:pt x="702" y="62"/>
                    <a:pt x="700" y="62"/>
                  </a:cubicBezTo>
                  <a:close/>
                  <a:moveTo>
                    <a:pt x="693" y="88"/>
                  </a:moveTo>
                  <a:cubicBezTo>
                    <a:pt x="694" y="88"/>
                    <a:pt x="694" y="88"/>
                    <a:pt x="694" y="88"/>
                  </a:cubicBezTo>
                  <a:cubicBezTo>
                    <a:pt x="694" y="87"/>
                    <a:pt x="694" y="87"/>
                    <a:pt x="694" y="87"/>
                  </a:cubicBezTo>
                  <a:cubicBezTo>
                    <a:pt x="694" y="87"/>
                    <a:pt x="693" y="87"/>
                    <a:pt x="693" y="88"/>
                  </a:cubicBezTo>
                  <a:close/>
                  <a:moveTo>
                    <a:pt x="695" y="78"/>
                  </a:moveTo>
                  <a:cubicBezTo>
                    <a:pt x="694" y="79"/>
                    <a:pt x="694" y="79"/>
                    <a:pt x="694" y="79"/>
                  </a:cubicBezTo>
                  <a:cubicBezTo>
                    <a:pt x="694" y="79"/>
                    <a:pt x="695" y="79"/>
                    <a:pt x="695" y="79"/>
                  </a:cubicBezTo>
                  <a:cubicBezTo>
                    <a:pt x="695" y="79"/>
                    <a:pt x="695" y="78"/>
                    <a:pt x="695" y="78"/>
                  </a:cubicBezTo>
                  <a:close/>
                  <a:moveTo>
                    <a:pt x="697" y="61"/>
                  </a:moveTo>
                  <a:cubicBezTo>
                    <a:pt x="697" y="61"/>
                    <a:pt x="696" y="61"/>
                    <a:pt x="696" y="61"/>
                  </a:cubicBezTo>
                  <a:cubicBezTo>
                    <a:pt x="695" y="61"/>
                    <a:pt x="697" y="62"/>
                    <a:pt x="697" y="61"/>
                  </a:cubicBezTo>
                  <a:close/>
                  <a:moveTo>
                    <a:pt x="863" y="460"/>
                  </a:moveTo>
                  <a:cubicBezTo>
                    <a:pt x="863" y="461"/>
                    <a:pt x="863" y="461"/>
                    <a:pt x="863" y="460"/>
                  </a:cubicBezTo>
                  <a:cubicBezTo>
                    <a:pt x="863" y="460"/>
                    <a:pt x="863" y="460"/>
                    <a:pt x="862" y="459"/>
                  </a:cubicBezTo>
                  <a:cubicBezTo>
                    <a:pt x="863" y="460"/>
                    <a:pt x="862" y="459"/>
                    <a:pt x="863" y="460"/>
                  </a:cubicBezTo>
                  <a:close/>
                  <a:moveTo>
                    <a:pt x="862" y="460"/>
                  </a:moveTo>
                  <a:cubicBezTo>
                    <a:pt x="862" y="461"/>
                    <a:pt x="864" y="464"/>
                    <a:pt x="864" y="463"/>
                  </a:cubicBezTo>
                  <a:cubicBezTo>
                    <a:pt x="863" y="462"/>
                    <a:pt x="862" y="459"/>
                    <a:pt x="862" y="460"/>
                  </a:cubicBezTo>
                  <a:close/>
                  <a:moveTo>
                    <a:pt x="702" y="55"/>
                  </a:moveTo>
                  <a:cubicBezTo>
                    <a:pt x="701" y="55"/>
                    <a:pt x="701" y="55"/>
                    <a:pt x="701" y="55"/>
                  </a:cubicBezTo>
                  <a:cubicBezTo>
                    <a:pt x="700" y="55"/>
                    <a:pt x="702" y="56"/>
                    <a:pt x="702" y="55"/>
                  </a:cubicBezTo>
                  <a:close/>
                  <a:moveTo>
                    <a:pt x="705" y="56"/>
                  </a:moveTo>
                  <a:cubicBezTo>
                    <a:pt x="705" y="57"/>
                    <a:pt x="704" y="57"/>
                    <a:pt x="705" y="57"/>
                  </a:cubicBezTo>
                  <a:cubicBezTo>
                    <a:pt x="707" y="58"/>
                    <a:pt x="707" y="56"/>
                    <a:pt x="705" y="56"/>
                  </a:cubicBezTo>
                  <a:close/>
                  <a:moveTo>
                    <a:pt x="710" y="46"/>
                  </a:moveTo>
                  <a:cubicBezTo>
                    <a:pt x="709" y="46"/>
                    <a:pt x="709" y="46"/>
                    <a:pt x="709" y="46"/>
                  </a:cubicBezTo>
                  <a:cubicBezTo>
                    <a:pt x="709" y="46"/>
                    <a:pt x="709" y="46"/>
                    <a:pt x="709" y="46"/>
                  </a:cubicBezTo>
                  <a:cubicBezTo>
                    <a:pt x="710" y="46"/>
                    <a:pt x="710" y="46"/>
                    <a:pt x="710" y="46"/>
                  </a:cubicBezTo>
                  <a:close/>
                  <a:moveTo>
                    <a:pt x="707" y="53"/>
                  </a:moveTo>
                  <a:cubicBezTo>
                    <a:pt x="707" y="53"/>
                    <a:pt x="707" y="53"/>
                    <a:pt x="708" y="54"/>
                  </a:cubicBezTo>
                  <a:cubicBezTo>
                    <a:pt x="708" y="53"/>
                    <a:pt x="709" y="52"/>
                    <a:pt x="709" y="52"/>
                  </a:cubicBezTo>
                  <a:cubicBezTo>
                    <a:pt x="709" y="51"/>
                    <a:pt x="709" y="51"/>
                    <a:pt x="709" y="50"/>
                  </a:cubicBezTo>
                  <a:cubicBezTo>
                    <a:pt x="709" y="50"/>
                    <a:pt x="708" y="50"/>
                    <a:pt x="708" y="50"/>
                  </a:cubicBezTo>
                  <a:cubicBezTo>
                    <a:pt x="708" y="50"/>
                    <a:pt x="707" y="51"/>
                    <a:pt x="707" y="51"/>
                  </a:cubicBezTo>
                  <a:cubicBezTo>
                    <a:pt x="707" y="51"/>
                    <a:pt x="707" y="51"/>
                    <a:pt x="707" y="51"/>
                  </a:cubicBezTo>
                  <a:cubicBezTo>
                    <a:pt x="707" y="51"/>
                    <a:pt x="706" y="52"/>
                    <a:pt x="707" y="53"/>
                  </a:cubicBezTo>
                  <a:cubicBezTo>
                    <a:pt x="706" y="52"/>
                    <a:pt x="706" y="52"/>
                    <a:pt x="706" y="52"/>
                  </a:cubicBezTo>
                  <a:cubicBezTo>
                    <a:pt x="706" y="53"/>
                    <a:pt x="706" y="53"/>
                    <a:pt x="706" y="53"/>
                  </a:cubicBezTo>
                  <a:cubicBezTo>
                    <a:pt x="706" y="53"/>
                    <a:pt x="706" y="53"/>
                    <a:pt x="707" y="53"/>
                  </a:cubicBezTo>
                  <a:cubicBezTo>
                    <a:pt x="707" y="53"/>
                    <a:pt x="707" y="53"/>
                    <a:pt x="707" y="53"/>
                  </a:cubicBezTo>
                  <a:close/>
                  <a:moveTo>
                    <a:pt x="862" y="452"/>
                  </a:moveTo>
                  <a:cubicBezTo>
                    <a:pt x="863" y="453"/>
                    <a:pt x="863" y="453"/>
                    <a:pt x="862" y="450"/>
                  </a:cubicBezTo>
                  <a:cubicBezTo>
                    <a:pt x="861" y="449"/>
                    <a:pt x="861" y="449"/>
                    <a:pt x="862" y="452"/>
                  </a:cubicBezTo>
                  <a:close/>
                  <a:moveTo>
                    <a:pt x="703" y="57"/>
                  </a:moveTo>
                  <a:cubicBezTo>
                    <a:pt x="702" y="57"/>
                    <a:pt x="702" y="57"/>
                    <a:pt x="702" y="57"/>
                  </a:cubicBezTo>
                  <a:cubicBezTo>
                    <a:pt x="702" y="57"/>
                    <a:pt x="702" y="57"/>
                    <a:pt x="702" y="57"/>
                  </a:cubicBezTo>
                  <a:cubicBezTo>
                    <a:pt x="703" y="57"/>
                    <a:pt x="703" y="57"/>
                    <a:pt x="703" y="57"/>
                  </a:cubicBezTo>
                  <a:close/>
                  <a:moveTo>
                    <a:pt x="703" y="53"/>
                  </a:moveTo>
                  <a:cubicBezTo>
                    <a:pt x="703" y="53"/>
                    <a:pt x="704" y="53"/>
                    <a:pt x="703" y="52"/>
                  </a:cubicBezTo>
                  <a:cubicBezTo>
                    <a:pt x="702" y="51"/>
                    <a:pt x="702" y="53"/>
                    <a:pt x="703" y="53"/>
                  </a:cubicBezTo>
                  <a:close/>
                  <a:moveTo>
                    <a:pt x="703" y="60"/>
                  </a:moveTo>
                  <a:cubicBezTo>
                    <a:pt x="704" y="60"/>
                    <a:pt x="706" y="58"/>
                    <a:pt x="703" y="57"/>
                  </a:cubicBezTo>
                  <a:cubicBezTo>
                    <a:pt x="702" y="58"/>
                    <a:pt x="702" y="59"/>
                    <a:pt x="703" y="60"/>
                  </a:cubicBezTo>
                  <a:close/>
                  <a:moveTo>
                    <a:pt x="564" y="96"/>
                  </a:moveTo>
                  <a:cubicBezTo>
                    <a:pt x="563" y="97"/>
                    <a:pt x="563" y="97"/>
                    <a:pt x="563" y="97"/>
                  </a:cubicBezTo>
                  <a:cubicBezTo>
                    <a:pt x="563" y="97"/>
                    <a:pt x="563" y="97"/>
                    <a:pt x="563" y="97"/>
                  </a:cubicBezTo>
                  <a:cubicBezTo>
                    <a:pt x="563" y="97"/>
                    <a:pt x="564" y="97"/>
                    <a:pt x="564" y="97"/>
                  </a:cubicBezTo>
                  <a:cubicBezTo>
                    <a:pt x="564" y="97"/>
                    <a:pt x="564" y="97"/>
                    <a:pt x="564" y="96"/>
                  </a:cubicBezTo>
                  <a:close/>
                  <a:moveTo>
                    <a:pt x="892" y="458"/>
                  </a:moveTo>
                  <a:cubicBezTo>
                    <a:pt x="892" y="459"/>
                    <a:pt x="893" y="459"/>
                    <a:pt x="893" y="460"/>
                  </a:cubicBezTo>
                  <a:cubicBezTo>
                    <a:pt x="893" y="459"/>
                    <a:pt x="892" y="458"/>
                    <a:pt x="892" y="458"/>
                  </a:cubicBezTo>
                  <a:close/>
                  <a:moveTo>
                    <a:pt x="893" y="473"/>
                  </a:moveTo>
                  <a:cubicBezTo>
                    <a:pt x="893" y="473"/>
                    <a:pt x="894" y="475"/>
                    <a:pt x="895" y="477"/>
                  </a:cubicBezTo>
                  <a:cubicBezTo>
                    <a:pt x="895" y="478"/>
                    <a:pt x="895" y="478"/>
                    <a:pt x="896" y="479"/>
                  </a:cubicBezTo>
                  <a:cubicBezTo>
                    <a:pt x="896" y="478"/>
                    <a:pt x="895" y="476"/>
                    <a:pt x="893" y="473"/>
                  </a:cubicBezTo>
                  <a:close/>
                  <a:moveTo>
                    <a:pt x="539" y="103"/>
                  </a:moveTo>
                  <a:cubicBezTo>
                    <a:pt x="539" y="103"/>
                    <a:pt x="539" y="102"/>
                    <a:pt x="538" y="103"/>
                  </a:cubicBezTo>
                  <a:cubicBezTo>
                    <a:pt x="539" y="103"/>
                    <a:pt x="539" y="103"/>
                    <a:pt x="539" y="103"/>
                  </a:cubicBezTo>
                  <a:close/>
                  <a:moveTo>
                    <a:pt x="538" y="106"/>
                  </a:moveTo>
                  <a:cubicBezTo>
                    <a:pt x="539" y="106"/>
                    <a:pt x="540" y="106"/>
                    <a:pt x="539" y="106"/>
                  </a:cubicBezTo>
                  <a:cubicBezTo>
                    <a:pt x="539" y="106"/>
                    <a:pt x="539" y="106"/>
                    <a:pt x="538" y="106"/>
                  </a:cubicBezTo>
                  <a:close/>
                  <a:moveTo>
                    <a:pt x="541" y="52"/>
                  </a:moveTo>
                  <a:cubicBezTo>
                    <a:pt x="541" y="52"/>
                    <a:pt x="541" y="52"/>
                    <a:pt x="541" y="52"/>
                  </a:cubicBezTo>
                  <a:cubicBezTo>
                    <a:pt x="542" y="52"/>
                    <a:pt x="542" y="52"/>
                    <a:pt x="542" y="52"/>
                  </a:cubicBezTo>
                  <a:cubicBezTo>
                    <a:pt x="542" y="52"/>
                    <a:pt x="542" y="52"/>
                    <a:pt x="542" y="51"/>
                  </a:cubicBezTo>
                  <a:cubicBezTo>
                    <a:pt x="541" y="51"/>
                    <a:pt x="541" y="50"/>
                    <a:pt x="540" y="50"/>
                  </a:cubicBezTo>
                  <a:cubicBezTo>
                    <a:pt x="541" y="50"/>
                    <a:pt x="541" y="50"/>
                    <a:pt x="540" y="50"/>
                  </a:cubicBezTo>
                  <a:cubicBezTo>
                    <a:pt x="539" y="50"/>
                    <a:pt x="540" y="51"/>
                    <a:pt x="539" y="52"/>
                  </a:cubicBezTo>
                  <a:cubicBezTo>
                    <a:pt x="540" y="52"/>
                    <a:pt x="541" y="52"/>
                    <a:pt x="541" y="52"/>
                  </a:cubicBezTo>
                  <a:close/>
                  <a:moveTo>
                    <a:pt x="539" y="61"/>
                  </a:moveTo>
                  <a:cubicBezTo>
                    <a:pt x="538" y="62"/>
                    <a:pt x="540" y="61"/>
                    <a:pt x="539" y="61"/>
                  </a:cubicBezTo>
                  <a:close/>
                  <a:moveTo>
                    <a:pt x="536" y="103"/>
                  </a:moveTo>
                  <a:cubicBezTo>
                    <a:pt x="536" y="103"/>
                    <a:pt x="536" y="103"/>
                    <a:pt x="536" y="103"/>
                  </a:cubicBezTo>
                  <a:cubicBezTo>
                    <a:pt x="536" y="103"/>
                    <a:pt x="536" y="103"/>
                    <a:pt x="536" y="103"/>
                  </a:cubicBezTo>
                  <a:cubicBezTo>
                    <a:pt x="536" y="103"/>
                    <a:pt x="536" y="103"/>
                    <a:pt x="537" y="103"/>
                  </a:cubicBezTo>
                  <a:cubicBezTo>
                    <a:pt x="537" y="103"/>
                    <a:pt x="537" y="103"/>
                    <a:pt x="537" y="103"/>
                  </a:cubicBezTo>
                  <a:cubicBezTo>
                    <a:pt x="537" y="103"/>
                    <a:pt x="536" y="102"/>
                    <a:pt x="536" y="103"/>
                  </a:cubicBezTo>
                  <a:close/>
                  <a:moveTo>
                    <a:pt x="891" y="470"/>
                  </a:moveTo>
                  <a:cubicBezTo>
                    <a:pt x="890" y="469"/>
                    <a:pt x="891" y="471"/>
                    <a:pt x="891" y="472"/>
                  </a:cubicBezTo>
                  <a:cubicBezTo>
                    <a:pt x="891" y="471"/>
                    <a:pt x="891" y="471"/>
                    <a:pt x="891" y="470"/>
                  </a:cubicBezTo>
                  <a:close/>
                  <a:moveTo>
                    <a:pt x="537" y="101"/>
                  </a:moveTo>
                  <a:cubicBezTo>
                    <a:pt x="537" y="101"/>
                    <a:pt x="537" y="100"/>
                    <a:pt x="536" y="101"/>
                  </a:cubicBezTo>
                  <a:cubicBezTo>
                    <a:pt x="537" y="101"/>
                    <a:pt x="537" y="101"/>
                    <a:pt x="537" y="101"/>
                  </a:cubicBezTo>
                  <a:close/>
                  <a:moveTo>
                    <a:pt x="894" y="488"/>
                  </a:moveTo>
                  <a:cubicBezTo>
                    <a:pt x="894" y="488"/>
                    <a:pt x="894" y="487"/>
                    <a:pt x="893" y="486"/>
                  </a:cubicBezTo>
                  <a:cubicBezTo>
                    <a:pt x="894" y="487"/>
                    <a:pt x="893" y="485"/>
                    <a:pt x="893" y="487"/>
                  </a:cubicBezTo>
                  <a:cubicBezTo>
                    <a:pt x="894" y="487"/>
                    <a:pt x="894" y="488"/>
                    <a:pt x="894" y="488"/>
                  </a:cubicBezTo>
                  <a:close/>
                  <a:moveTo>
                    <a:pt x="536" y="59"/>
                  </a:moveTo>
                  <a:cubicBezTo>
                    <a:pt x="536" y="59"/>
                    <a:pt x="536" y="59"/>
                    <a:pt x="536" y="60"/>
                  </a:cubicBezTo>
                  <a:cubicBezTo>
                    <a:pt x="536" y="60"/>
                    <a:pt x="536" y="59"/>
                    <a:pt x="536" y="59"/>
                  </a:cubicBezTo>
                  <a:close/>
                  <a:moveTo>
                    <a:pt x="888" y="456"/>
                  </a:moveTo>
                  <a:cubicBezTo>
                    <a:pt x="889" y="459"/>
                    <a:pt x="889" y="458"/>
                    <a:pt x="889" y="458"/>
                  </a:cubicBezTo>
                  <a:cubicBezTo>
                    <a:pt x="888" y="455"/>
                    <a:pt x="889" y="457"/>
                    <a:pt x="888" y="456"/>
                  </a:cubicBezTo>
                  <a:close/>
                  <a:moveTo>
                    <a:pt x="889" y="459"/>
                  </a:moveTo>
                  <a:cubicBezTo>
                    <a:pt x="888" y="458"/>
                    <a:pt x="888" y="459"/>
                    <a:pt x="889" y="460"/>
                  </a:cubicBezTo>
                  <a:cubicBezTo>
                    <a:pt x="889" y="461"/>
                    <a:pt x="889" y="461"/>
                    <a:pt x="889" y="459"/>
                  </a:cubicBezTo>
                  <a:close/>
                  <a:moveTo>
                    <a:pt x="543" y="58"/>
                  </a:moveTo>
                  <a:cubicBezTo>
                    <a:pt x="543" y="58"/>
                    <a:pt x="544" y="58"/>
                    <a:pt x="544" y="59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5" y="58"/>
                    <a:pt x="544" y="57"/>
                    <a:pt x="543" y="58"/>
                  </a:cubicBezTo>
                  <a:close/>
                  <a:moveTo>
                    <a:pt x="887" y="452"/>
                  </a:moveTo>
                  <a:cubicBezTo>
                    <a:pt x="886" y="450"/>
                    <a:pt x="888" y="454"/>
                    <a:pt x="888" y="456"/>
                  </a:cubicBezTo>
                  <a:cubicBezTo>
                    <a:pt x="890" y="458"/>
                    <a:pt x="888" y="454"/>
                    <a:pt x="887" y="452"/>
                  </a:cubicBezTo>
                  <a:close/>
                  <a:moveTo>
                    <a:pt x="891" y="464"/>
                  </a:moveTo>
                  <a:cubicBezTo>
                    <a:pt x="891" y="464"/>
                    <a:pt x="891" y="465"/>
                    <a:pt x="891" y="465"/>
                  </a:cubicBezTo>
                  <a:cubicBezTo>
                    <a:pt x="891" y="466"/>
                    <a:pt x="891" y="466"/>
                    <a:pt x="891" y="466"/>
                  </a:cubicBezTo>
                  <a:cubicBezTo>
                    <a:pt x="892" y="468"/>
                    <a:pt x="892" y="468"/>
                    <a:pt x="892" y="469"/>
                  </a:cubicBezTo>
                  <a:cubicBezTo>
                    <a:pt x="892" y="470"/>
                    <a:pt x="893" y="472"/>
                    <a:pt x="893" y="473"/>
                  </a:cubicBezTo>
                  <a:cubicBezTo>
                    <a:pt x="896" y="475"/>
                    <a:pt x="893" y="470"/>
                    <a:pt x="892" y="468"/>
                  </a:cubicBezTo>
                  <a:cubicBezTo>
                    <a:pt x="892" y="467"/>
                    <a:pt x="892" y="467"/>
                    <a:pt x="892" y="467"/>
                  </a:cubicBezTo>
                  <a:cubicBezTo>
                    <a:pt x="892" y="466"/>
                    <a:pt x="891" y="465"/>
                    <a:pt x="891" y="464"/>
                  </a:cubicBezTo>
                  <a:cubicBezTo>
                    <a:pt x="891" y="464"/>
                    <a:pt x="892" y="464"/>
                    <a:pt x="891" y="462"/>
                  </a:cubicBezTo>
                  <a:cubicBezTo>
                    <a:pt x="891" y="462"/>
                    <a:pt x="890" y="462"/>
                    <a:pt x="890" y="461"/>
                  </a:cubicBezTo>
                  <a:cubicBezTo>
                    <a:pt x="891" y="464"/>
                    <a:pt x="890" y="463"/>
                    <a:pt x="891" y="464"/>
                  </a:cubicBezTo>
                  <a:close/>
                  <a:moveTo>
                    <a:pt x="886" y="456"/>
                  </a:moveTo>
                  <a:cubicBezTo>
                    <a:pt x="887" y="458"/>
                    <a:pt x="887" y="457"/>
                    <a:pt x="888" y="457"/>
                  </a:cubicBezTo>
                  <a:cubicBezTo>
                    <a:pt x="887" y="455"/>
                    <a:pt x="885" y="454"/>
                    <a:pt x="886" y="456"/>
                  </a:cubicBezTo>
                  <a:close/>
                  <a:moveTo>
                    <a:pt x="543" y="41"/>
                  </a:moveTo>
                  <a:cubicBezTo>
                    <a:pt x="542" y="41"/>
                    <a:pt x="542" y="40"/>
                    <a:pt x="542" y="40"/>
                  </a:cubicBezTo>
                  <a:cubicBezTo>
                    <a:pt x="542" y="41"/>
                    <a:pt x="542" y="41"/>
                    <a:pt x="541" y="41"/>
                  </a:cubicBezTo>
                  <a:cubicBezTo>
                    <a:pt x="542" y="42"/>
                    <a:pt x="542" y="42"/>
                    <a:pt x="543" y="41"/>
                  </a:cubicBezTo>
                  <a:close/>
                  <a:moveTo>
                    <a:pt x="542" y="51"/>
                  </a:moveTo>
                  <a:cubicBezTo>
                    <a:pt x="542" y="51"/>
                    <a:pt x="542" y="51"/>
                    <a:pt x="542" y="51"/>
                  </a:cubicBezTo>
                  <a:cubicBezTo>
                    <a:pt x="542" y="51"/>
                    <a:pt x="542" y="51"/>
                    <a:pt x="542" y="51"/>
                  </a:cubicBezTo>
                  <a:cubicBezTo>
                    <a:pt x="542" y="51"/>
                    <a:pt x="542" y="51"/>
                    <a:pt x="542" y="51"/>
                  </a:cubicBezTo>
                  <a:close/>
                  <a:moveTo>
                    <a:pt x="544" y="37"/>
                  </a:moveTo>
                  <a:cubicBezTo>
                    <a:pt x="544" y="37"/>
                    <a:pt x="543" y="37"/>
                    <a:pt x="543" y="37"/>
                  </a:cubicBezTo>
                  <a:cubicBezTo>
                    <a:pt x="543" y="37"/>
                    <a:pt x="544" y="38"/>
                    <a:pt x="544" y="37"/>
                  </a:cubicBezTo>
                  <a:close/>
                  <a:moveTo>
                    <a:pt x="542" y="46"/>
                  </a:moveTo>
                  <a:cubicBezTo>
                    <a:pt x="543" y="46"/>
                    <a:pt x="544" y="43"/>
                    <a:pt x="543" y="43"/>
                  </a:cubicBezTo>
                  <a:cubicBezTo>
                    <a:pt x="542" y="43"/>
                    <a:pt x="541" y="45"/>
                    <a:pt x="542" y="46"/>
                  </a:cubicBezTo>
                  <a:close/>
                  <a:moveTo>
                    <a:pt x="886" y="448"/>
                  </a:moveTo>
                  <a:cubicBezTo>
                    <a:pt x="886" y="447"/>
                    <a:pt x="885" y="446"/>
                    <a:pt x="886" y="448"/>
                  </a:cubicBezTo>
                  <a:close/>
                  <a:moveTo>
                    <a:pt x="893" y="467"/>
                  </a:moveTo>
                  <a:cubicBezTo>
                    <a:pt x="893" y="467"/>
                    <a:pt x="893" y="468"/>
                    <a:pt x="893" y="468"/>
                  </a:cubicBezTo>
                  <a:cubicBezTo>
                    <a:pt x="893" y="468"/>
                    <a:pt x="894" y="469"/>
                    <a:pt x="894" y="469"/>
                  </a:cubicBezTo>
                  <a:cubicBezTo>
                    <a:pt x="894" y="468"/>
                    <a:pt x="893" y="468"/>
                    <a:pt x="893" y="467"/>
                  </a:cubicBezTo>
                  <a:cubicBezTo>
                    <a:pt x="893" y="467"/>
                    <a:pt x="893" y="467"/>
                    <a:pt x="893" y="467"/>
                  </a:cubicBezTo>
                  <a:close/>
                  <a:moveTo>
                    <a:pt x="530" y="117"/>
                  </a:moveTo>
                  <a:cubicBezTo>
                    <a:pt x="530" y="117"/>
                    <a:pt x="530" y="118"/>
                    <a:pt x="529" y="118"/>
                  </a:cubicBezTo>
                  <a:cubicBezTo>
                    <a:pt x="529" y="119"/>
                    <a:pt x="528" y="120"/>
                    <a:pt x="529" y="120"/>
                  </a:cubicBezTo>
                  <a:cubicBezTo>
                    <a:pt x="529" y="120"/>
                    <a:pt x="529" y="119"/>
                    <a:pt x="529" y="119"/>
                  </a:cubicBezTo>
                  <a:cubicBezTo>
                    <a:pt x="529" y="119"/>
                    <a:pt x="530" y="119"/>
                    <a:pt x="530" y="119"/>
                  </a:cubicBezTo>
                  <a:cubicBezTo>
                    <a:pt x="530" y="119"/>
                    <a:pt x="530" y="118"/>
                    <a:pt x="530" y="118"/>
                  </a:cubicBezTo>
                  <a:cubicBezTo>
                    <a:pt x="531" y="119"/>
                    <a:pt x="531" y="119"/>
                    <a:pt x="532" y="119"/>
                  </a:cubicBezTo>
                  <a:cubicBezTo>
                    <a:pt x="532" y="120"/>
                    <a:pt x="532" y="120"/>
                    <a:pt x="532" y="121"/>
                  </a:cubicBezTo>
                  <a:cubicBezTo>
                    <a:pt x="532" y="121"/>
                    <a:pt x="532" y="121"/>
                    <a:pt x="533" y="121"/>
                  </a:cubicBezTo>
                  <a:cubicBezTo>
                    <a:pt x="533" y="121"/>
                    <a:pt x="533" y="121"/>
                    <a:pt x="534" y="120"/>
                  </a:cubicBezTo>
                  <a:cubicBezTo>
                    <a:pt x="534" y="120"/>
                    <a:pt x="533" y="120"/>
                    <a:pt x="533" y="119"/>
                  </a:cubicBezTo>
                  <a:cubicBezTo>
                    <a:pt x="533" y="119"/>
                    <a:pt x="533" y="119"/>
                    <a:pt x="533" y="119"/>
                  </a:cubicBezTo>
                  <a:cubicBezTo>
                    <a:pt x="533" y="119"/>
                    <a:pt x="533" y="118"/>
                    <a:pt x="533" y="118"/>
                  </a:cubicBezTo>
                  <a:cubicBezTo>
                    <a:pt x="532" y="118"/>
                    <a:pt x="531" y="117"/>
                    <a:pt x="530" y="117"/>
                  </a:cubicBezTo>
                  <a:close/>
                  <a:moveTo>
                    <a:pt x="533" y="129"/>
                  </a:moveTo>
                  <a:cubicBezTo>
                    <a:pt x="532" y="129"/>
                    <a:pt x="533" y="130"/>
                    <a:pt x="533" y="130"/>
                  </a:cubicBezTo>
                  <a:cubicBezTo>
                    <a:pt x="533" y="130"/>
                    <a:pt x="533" y="129"/>
                    <a:pt x="533" y="129"/>
                  </a:cubicBezTo>
                  <a:close/>
                  <a:moveTo>
                    <a:pt x="531" y="135"/>
                  </a:moveTo>
                  <a:cubicBezTo>
                    <a:pt x="531" y="135"/>
                    <a:pt x="532" y="136"/>
                    <a:pt x="532" y="136"/>
                  </a:cubicBezTo>
                  <a:cubicBezTo>
                    <a:pt x="532" y="136"/>
                    <a:pt x="533" y="137"/>
                    <a:pt x="533" y="137"/>
                  </a:cubicBezTo>
                  <a:cubicBezTo>
                    <a:pt x="533" y="137"/>
                    <a:pt x="533" y="137"/>
                    <a:pt x="533" y="136"/>
                  </a:cubicBezTo>
                  <a:cubicBezTo>
                    <a:pt x="533" y="136"/>
                    <a:pt x="533" y="136"/>
                    <a:pt x="532" y="136"/>
                  </a:cubicBezTo>
                  <a:cubicBezTo>
                    <a:pt x="533" y="136"/>
                    <a:pt x="534" y="136"/>
                    <a:pt x="534" y="136"/>
                  </a:cubicBezTo>
                  <a:cubicBezTo>
                    <a:pt x="534" y="135"/>
                    <a:pt x="533" y="135"/>
                    <a:pt x="533" y="135"/>
                  </a:cubicBezTo>
                  <a:cubicBezTo>
                    <a:pt x="533" y="134"/>
                    <a:pt x="534" y="132"/>
                    <a:pt x="534" y="131"/>
                  </a:cubicBezTo>
                  <a:cubicBezTo>
                    <a:pt x="534" y="132"/>
                    <a:pt x="534" y="133"/>
                    <a:pt x="533" y="133"/>
                  </a:cubicBezTo>
                  <a:cubicBezTo>
                    <a:pt x="533" y="134"/>
                    <a:pt x="533" y="134"/>
                    <a:pt x="532" y="135"/>
                  </a:cubicBezTo>
                  <a:cubicBezTo>
                    <a:pt x="532" y="135"/>
                    <a:pt x="532" y="135"/>
                    <a:pt x="531" y="13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4" y="101"/>
                  </a:cubicBezTo>
                  <a:cubicBezTo>
                    <a:pt x="534" y="101"/>
                    <a:pt x="534" y="101"/>
                    <a:pt x="534" y="101"/>
                  </a:cubicBezTo>
                  <a:cubicBezTo>
                    <a:pt x="534" y="101"/>
                    <a:pt x="534" y="100"/>
                    <a:pt x="533" y="100"/>
                  </a:cubicBezTo>
                  <a:cubicBezTo>
                    <a:pt x="533" y="100"/>
                    <a:pt x="533" y="100"/>
                    <a:pt x="533" y="101"/>
                  </a:cubicBezTo>
                  <a:close/>
                  <a:moveTo>
                    <a:pt x="533" y="49"/>
                  </a:moveTo>
                  <a:cubicBezTo>
                    <a:pt x="533" y="49"/>
                    <a:pt x="533" y="48"/>
                    <a:pt x="533" y="48"/>
                  </a:cubicBezTo>
                  <a:cubicBezTo>
                    <a:pt x="533" y="48"/>
                    <a:pt x="533" y="49"/>
                    <a:pt x="533" y="49"/>
                  </a:cubicBezTo>
                  <a:cubicBezTo>
                    <a:pt x="533" y="49"/>
                    <a:pt x="533" y="49"/>
                    <a:pt x="533" y="49"/>
                  </a:cubicBezTo>
                  <a:cubicBezTo>
                    <a:pt x="533" y="49"/>
                    <a:pt x="533" y="49"/>
                    <a:pt x="533" y="49"/>
                  </a:cubicBezTo>
                  <a:close/>
                  <a:moveTo>
                    <a:pt x="534" y="128"/>
                  </a:moveTo>
                  <a:cubicBezTo>
                    <a:pt x="534" y="128"/>
                    <a:pt x="534" y="128"/>
                    <a:pt x="534" y="129"/>
                  </a:cubicBezTo>
                  <a:cubicBezTo>
                    <a:pt x="534" y="129"/>
                    <a:pt x="534" y="129"/>
                    <a:pt x="534" y="129"/>
                  </a:cubicBezTo>
                  <a:cubicBezTo>
                    <a:pt x="534" y="129"/>
                    <a:pt x="534" y="129"/>
                    <a:pt x="534" y="129"/>
                  </a:cubicBezTo>
                  <a:cubicBezTo>
                    <a:pt x="534" y="128"/>
                    <a:pt x="534" y="128"/>
                    <a:pt x="534" y="128"/>
                  </a:cubicBezTo>
                  <a:close/>
                  <a:moveTo>
                    <a:pt x="534" y="129"/>
                  </a:moveTo>
                  <a:cubicBezTo>
                    <a:pt x="534" y="129"/>
                    <a:pt x="534" y="129"/>
                    <a:pt x="534" y="129"/>
                  </a:cubicBezTo>
                  <a:cubicBezTo>
                    <a:pt x="534" y="129"/>
                    <a:pt x="534" y="129"/>
                    <a:pt x="534" y="129"/>
                  </a:cubicBezTo>
                  <a:cubicBezTo>
                    <a:pt x="534" y="129"/>
                    <a:pt x="534" y="129"/>
                    <a:pt x="534" y="129"/>
                  </a:cubicBezTo>
                  <a:close/>
                  <a:moveTo>
                    <a:pt x="535" y="133"/>
                  </a:moveTo>
                  <a:cubicBezTo>
                    <a:pt x="535" y="133"/>
                    <a:pt x="535" y="133"/>
                    <a:pt x="535" y="132"/>
                  </a:cubicBezTo>
                  <a:cubicBezTo>
                    <a:pt x="534" y="133"/>
                    <a:pt x="535" y="133"/>
                    <a:pt x="535" y="133"/>
                  </a:cubicBezTo>
                  <a:close/>
                  <a:moveTo>
                    <a:pt x="535" y="129"/>
                  </a:moveTo>
                  <a:cubicBezTo>
                    <a:pt x="535" y="129"/>
                    <a:pt x="535" y="129"/>
                    <a:pt x="535" y="129"/>
                  </a:cubicBezTo>
                  <a:cubicBezTo>
                    <a:pt x="535" y="129"/>
                    <a:pt x="535" y="129"/>
                    <a:pt x="535" y="129"/>
                  </a:cubicBezTo>
                  <a:cubicBezTo>
                    <a:pt x="535" y="129"/>
                    <a:pt x="535" y="129"/>
                    <a:pt x="535" y="129"/>
                  </a:cubicBezTo>
                  <a:close/>
                  <a:moveTo>
                    <a:pt x="535" y="129"/>
                  </a:moveTo>
                  <a:cubicBezTo>
                    <a:pt x="535" y="129"/>
                    <a:pt x="535" y="129"/>
                    <a:pt x="535" y="129"/>
                  </a:cubicBezTo>
                  <a:cubicBezTo>
                    <a:pt x="535" y="129"/>
                    <a:pt x="535" y="129"/>
                    <a:pt x="535" y="129"/>
                  </a:cubicBezTo>
                  <a:cubicBezTo>
                    <a:pt x="535" y="129"/>
                    <a:pt x="535" y="129"/>
                    <a:pt x="535" y="129"/>
                  </a:cubicBezTo>
                  <a:close/>
                  <a:moveTo>
                    <a:pt x="533" y="59"/>
                  </a:moveTo>
                  <a:cubicBezTo>
                    <a:pt x="534" y="58"/>
                    <a:pt x="534" y="59"/>
                    <a:pt x="534" y="58"/>
                  </a:cubicBezTo>
                  <a:cubicBezTo>
                    <a:pt x="534" y="58"/>
                    <a:pt x="534" y="58"/>
                    <a:pt x="534" y="58"/>
                  </a:cubicBezTo>
                  <a:cubicBezTo>
                    <a:pt x="533" y="58"/>
                    <a:pt x="533" y="58"/>
                    <a:pt x="533" y="59"/>
                  </a:cubicBezTo>
                  <a:close/>
                  <a:moveTo>
                    <a:pt x="534" y="99"/>
                  </a:moveTo>
                  <a:cubicBezTo>
                    <a:pt x="535" y="99"/>
                    <a:pt x="535" y="98"/>
                    <a:pt x="535" y="98"/>
                  </a:cubicBezTo>
                  <a:cubicBezTo>
                    <a:pt x="535" y="98"/>
                    <a:pt x="534" y="98"/>
                    <a:pt x="534" y="98"/>
                  </a:cubicBezTo>
                  <a:cubicBezTo>
                    <a:pt x="534" y="98"/>
                    <a:pt x="534" y="98"/>
                    <a:pt x="534" y="98"/>
                  </a:cubicBezTo>
                  <a:cubicBezTo>
                    <a:pt x="534" y="98"/>
                    <a:pt x="534" y="99"/>
                    <a:pt x="534" y="99"/>
                  </a:cubicBezTo>
                  <a:close/>
                  <a:moveTo>
                    <a:pt x="537" y="121"/>
                  </a:moveTo>
                  <a:cubicBezTo>
                    <a:pt x="537" y="121"/>
                    <a:pt x="536" y="121"/>
                    <a:pt x="536" y="121"/>
                  </a:cubicBezTo>
                  <a:cubicBezTo>
                    <a:pt x="536" y="121"/>
                    <a:pt x="537" y="122"/>
                    <a:pt x="537" y="121"/>
                  </a:cubicBezTo>
                  <a:close/>
                  <a:moveTo>
                    <a:pt x="536" y="123"/>
                  </a:moveTo>
                  <a:cubicBezTo>
                    <a:pt x="536" y="123"/>
                    <a:pt x="536" y="122"/>
                    <a:pt x="536" y="122"/>
                  </a:cubicBezTo>
                  <a:cubicBezTo>
                    <a:pt x="536" y="122"/>
                    <a:pt x="536" y="122"/>
                    <a:pt x="535" y="122"/>
                  </a:cubicBezTo>
                  <a:cubicBezTo>
                    <a:pt x="536" y="122"/>
                    <a:pt x="536" y="123"/>
                    <a:pt x="536" y="123"/>
                  </a:cubicBezTo>
                  <a:close/>
                  <a:moveTo>
                    <a:pt x="889" y="475"/>
                  </a:moveTo>
                  <a:cubicBezTo>
                    <a:pt x="890" y="476"/>
                    <a:pt x="890" y="477"/>
                    <a:pt x="890" y="478"/>
                  </a:cubicBezTo>
                  <a:cubicBezTo>
                    <a:pt x="891" y="479"/>
                    <a:pt x="891" y="480"/>
                    <a:pt x="891" y="480"/>
                  </a:cubicBezTo>
                  <a:cubicBezTo>
                    <a:pt x="891" y="481"/>
                    <a:pt x="891" y="482"/>
                    <a:pt x="891" y="482"/>
                  </a:cubicBezTo>
                  <a:cubicBezTo>
                    <a:pt x="892" y="483"/>
                    <a:pt x="892" y="485"/>
                    <a:pt x="893" y="486"/>
                  </a:cubicBezTo>
                  <a:cubicBezTo>
                    <a:pt x="892" y="484"/>
                    <a:pt x="892" y="481"/>
                    <a:pt x="891" y="480"/>
                  </a:cubicBezTo>
                  <a:cubicBezTo>
                    <a:pt x="891" y="479"/>
                    <a:pt x="891" y="479"/>
                    <a:pt x="891" y="478"/>
                  </a:cubicBezTo>
                  <a:cubicBezTo>
                    <a:pt x="891" y="478"/>
                    <a:pt x="890" y="477"/>
                    <a:pt x="890" y="477"/>
                  </a:cubicBezTo>
                  <a:cubicBezTo>
                    <a:pt x="890" y="476"/>
                    <a:pt x="890" y="476"/>
                    <a:pt x="890" y="476"/>
                  </a:cubicBezTo>
                  <a:cubicBezTo>
                    <a:pt x="889" y="473"/>
                    <a:pt x="889" y="471"/>
                    <a:pt x="889" y="469"/>
                  </a:cubicBezTo>
                  <a:cubicBezTo>
                    <a:pt x="889" y="469"/>
                    <a:pt x="890" y="471"/>
                    <a:pt x="888" y="467"/>
                  </a:cubicBezTo>
                  <a:cubicBezTo>
                    <a:pt x="888" y="469"/>
                    <a:pt x="888" y="472"/>
                    <a:pt x="890" y="475"/>
                  </a:cubicBezTo>
                  <a:cubicBezTo>
                    <a:pt x="890" y="476"/>
                    <a:pt x="889" y="475"/>
                    <a:pt x="889" y="475"/>
                  </a:cubicBezTo>
                  <a:close/>
                  <a:moveTo>
                    <a:pt x="534" y="103"/>
                  </a:moveTo>
                  <a:cubicBezTo>
                    <a:pt x="535" y="104"/>
                    <a:pt x="535" y="104"/>
                    <a:pt x="535" y="104"/>
                  </a:cubicBezTo>
                  <a:cubicBezTo>
                    <a:pt x="535" y="105"/>
                    <a:pt x="535" y="106"/>
                    <a:pt x="536" y="107"/>
                  </a:cubicBezTo>
                  <a:cubicBezTo>
                    <a:pt x="536" y="107"/>
                    <a:pt x="536" y="107"/>
                    <a:pt x="536" y="107"/>
                  </a:cubicBezTo>
                  <a:cubicBezTo>
                    <a:pt x="536" y="107"/>
                    <a:pt x="536" y="107"/>
                    <a:pt x="536" y="107"/>
                  </a:cubicBezTo>
                  <a:cubicBezTo>
                    <a:pt x="536" y="108"/>
                    <a:pt x="535" y="109"/>
                    <a:pt x="535" y="110"/>
                  </a:cubicBezTo>
                  <a:cubicBezTo>
                    <a:pt x="535" y="109"/>
                    <a:pt x="536" y="109"/>
                    <a:pt x="536" y="108"/>
                  </a:cubicBezTo>
                  <a:cubicBezTo>
                    <a:pt x="536" y="108"/>
                    <a:pt x="536" y="108"/>
                    <a:pt x="537" y="109"/>
                  </a:cubicBezTo>
                  <a:cubicBezTo>
                    <a:pt x="537" y="108"/>
                    <a:pt x="537" y="108"/>
                    <a:pt x="536" y="108"/>
                  </a:cubicBezTo>
                  <a:cubicBezTo>
                    <a:pt x="536" y="107"/>
                    <a:pt x="537" y="107"/>
                    <a:pt x="537" y="107"/>
                  </a:cubicBezTo>
                  <a:cubicBezTo>
                    <a:pt x="537" y="108"/>
                    <a:pt x="537" y="107"/>
                    <a:pt x="538" y="108"/>
                  </a:cubicBezTo>
                  <a:cubicBezTo>
                    <a:pt x="538" y="107"/>
                    <a:pt x="538" y="106"/>
                    <a:pt x="538" y="107"/>
                  </a:cubicBezTo>
                  <a:cubicBezTo>
                    <a:pt x="538" y="107"/>
                    <a:pt x="538" y="107"/>
                    <a:pt x="538" y="107"/>
                  </a:cubicBezTo>
                  <a:cubicBezTo>
                    <a:pt x="538" y="107"/>
                    <a:pt x="537" y="107"/>
                    <a:pt x="537" y="106"/>
                  </a:cubicBezTo>
                  <a:cubicBezTo>
                    <a:pt x="537" y="106"/>
                    <a:pt x="537" y="105"/>
                    <a:pt x="538" y="105"/>
                  </a:cubicBezTo>
                  <a:cubicBezTo>
                    <a:pt x="538" y="105"/>
                    <a:pt x="538" y="105"/>
                    <a:pt x="539" y="105"/>
                  </a:cubicBezTo>
                  <a:cubicBezTo>
                    <a:pt x="538" y="105"/>
                    <a:pt x="538" y="105"/>
                    <a:pt x="538" y="104"/>
                  </a:cubicBezTo>
                  <a:cubicBezTo>
                    <a:pt x="538" y="104"/>
                    <a:pt x="538" y="104"/>
                    <a:pt x="538" y="104"/>
                  </a:cubicBezTo>
                  <a:cubicBezTo>
                    <a:pt x="538" y="104"/>
                    <a:pt x="538" y="104"/>
                    <a:pt x="538" y="104"/>
                  </a:cubicBezTo>
                  <a:cubicBezTo>
                    <a:pt x="538" y="104"/>
                    <a:pt x="537" y="103"/>
                    <a:pt x="537" y="103"/>
                  </a:cubicBezTo>
                  <a:cubicBezTo>
                    <a:pt x="537" y="103"/>
                    <a:pt x="537" y="103"/>
                    <a:pt x="537" y="103"/>
                  </a:cubicBezTo>
                  <a:cubicBezTo>
                    <a:pt x="537" y="104"/>
                    <a:pt x="536" y="104"/>
                    <a:pt x="537" y="105"/>
                  </a:cubicBezTo>
                  <a:cubicBezTo>
                    <a:pt x="537" y="104"/>
                    <a:pt x="537" y="104"/>
                    <a:pt x="537" y="105"/>
                  </a:cubicBezTo>
                  <a:cubicBezTo>
                    <a:pt x="537" y="105"/>
                    <a:pt x="537" y="105"/>
                    <a:pt x="538" y="105"/>
                  </a:cubicBezTo>
                  <a:cubicBezTo>
                    <a:pt x="537" y="105"/>
                    <a:pt x="537" y="106"/>
                    <a:pt x="537" y="106"/>
                  </a:cubicBezTo>
                  <a:cubicBezTo>
                    <a:pt x="537" y="106"/>
                    <a:pt x="536" y="106"/>
                    <a:pt x="536" y="105"/>
                  </a:cubicBezTo>
                  <a:cubicBezTo>
                    <a:pt x="536" y="105"/>
                    <a:pt x="536" y="105"/>
                    <a:pt x="536" y="106"/>
                  </a:cubicBezTo>
                  <a:cubicBezTo>
                    <a:pt x="536" y="106"/>
                    <a:pt x="537" y="107"/>
                    <a:pt x="536" y="107"/>
                  </a:cubicBezTo>
                  <a:cubicBezTo>
                    <a:pt x="536" y="106"/>
                    <a:pt x="536" y="106"/>
                    <a:pt x="535" y="106"/>
                  </a:cubicBezTo>
                  <a:cubicBezTo>
                    <a:pt x="535" y="106"/>
                    <a:pt x="535" y="105"/>
                    <a:pt x="535" y="105"/>
                  </a:cubicBezTo>
                  <a:cubicBezTo>
                    <a:pt x="536" y="104"/>
                    <a:pt x="536" y="104"/>
                    <a:pt x="536" y="104"/>
                  </a:cubicBezTo>
                  <a:cubicBezTo>
                    <a:pt x="536" y="104"/>
                    <a:pt x="535" y="104"/>
                    <a:pt x="535" y="104"/>
                  </a:cubicBezTo>
                  <a:cubicBezTo>
                    <a:pt x="535" y="104"/>
                    <a:pt x="534" y="103"/>
                    <a:pt x="534" y="103"/>
                  </a:cubicBezTo>
                  <a:close/>
                  <a:moveTo>
                    <a:pt x="889" y="483"/>
                  </a:moveTo>
                  <a:cubicBezTo>
                    <a:pt x="889" y="482"/>
                    <a:pt x="889" y="482"/>
                    <a:pt x="888" y="482"/>
                  </a:cubicBezTo>
                  <a:cubicBezTo>
                    <a:pt x="888" y="482"/>
                    <a:pt x="888" y="481"/>
                    <a:pt x="888" y="481"/>
                  </a:cubicBezTo>
                  <a:cubicBezTo>
                    <a:pt x="888" y="481"/>
                    <a:pt x="888" y="482"/>
                    <a:pt x="888" y="482"/>
                  </a:cubicBezTo>
                  <a:cubicBezTo>
                    <a:pt x="888" y="482"/>
                    <a:pt x="889" y="483"/>
                    <a:pt x="889" y="483"/>
                  </a:cubicBezTo>
                  <a:close/>
                  <a:moveTo>
                    <a:pt x="888" y="480"/>
                  </a:moveTo>
                  <a:cubicBezTo>
                    <a:pt x="888" y="480"/>
                    <a:pt x="888" y="480"/>
                    <a:pt x="888" y="481"/>
                  </a:cubicBezTo>
                  <a:cubicBezTo>
                    <a:pt x="889" y="482"/>
                    <a:pt x="889" y="481"/>
                    <a:pt x="888" y="480"/>
                  </a:cubicBezTo>
                  <a:close/>
                  <a:moveTo>
                    <a:pt x="894" y="502"/>
                  </a:moveTo>
                  <a:cubicBezTo>
                    <a:pt x="896" y="505"/>
                    <a:pt x="894" y="501"/>
                    <a:pt x="894" y="502"/>
                  </a:cubicBezTo>
                  <a:close/>
                  <a:moveTo>
                    <a:pt x="896" y="482"/>
                  </a:moveTo>
                  <a:cubicBezTo>
                    <a:pt x="895" y="481"/>
                    <a:pt x="896" y="483"/>
                    <a:pt x="897" y="484"/>
                  </a:cubicBezTo>
                  <a:cubicBezTo>
                    <a:pt x="897" y="484"/>
                    <a:pt x="897" y="484"/>
                    <a:pt x="896" y="482"/>
                  </a:cubicBezTo>
                  <a:close/>
                  <a:moveTo>
                    <a:pt x="893" y="488"/>
                  </a:moveTo>
                  <a:cubicBezTo>
                    <a:pt x="894" y="489"/>
                    <a:pt x="894" y="491"/>
                    <a:pt x="895" y="492"/>
                  </a:cubicBezTo>
                  <a:cubicBezTo>
                    <a:pt x="895" y="491"/>
                    <a:pt x="894" y="489"/>
                    <a:pt x="893" y="488"/>
                  </a:cubicBezTo>
                  <a:close/>
                  <a:moveTo>
                    <a:pt x="537" y="118"/>
                  </a:moveTo>
                  <a:cubicBezTo>
                    <a:pt x="537" y="117"/>
                    <a:pt x="536" y="117"/>
                    <a:pt x="536" y="117"/>
                  </a:cubicBezTo>
                  <a:cubicBezTo>
                    <a:pt x="536" y="117"/>
                    <a:pt x="536" y="117"/>
                    <a:pt x="536" y="117"/>
                  </a:cubicBezTo>
                  <a:cubicBezTo>
                    <a:pt x="536" y="117"/>
                    <a:pt x="537" y="118"/>
                    <a:pt x="537" y="118"/>
                  </a:cubicBezTo>
                  <a:cubicBezTo>
                    <a:pt x="537" y="118"/>
                    <a:pt x="537" y="118"/>
                    <a:pt x="537" y="118"/>
                  </a:cubicBezTo>
                  <a:close/>
                  <a:moveTo>
                    <a:pt x="887" y="496"/>
                  </a:moveTo>
                  <a:cubicBezTo>
                    <a:pt x="887" y="496"/>
                    <a:pt x="887" y="496"/>
                    <a:pt x="887" y="497"/>
                  </a:cubicBezTo>
                  <a:cubicBezTo>
                    <a:pt x="887" y="497"/>
                    <a:pt x="887" y="497"/>
                    <a:pt x="887" y="497"/>
                  </a:cubicBezTo>
                  <a:cubicBezTo>
                    <a:pt x="887" y="496"/>
                    <a:pt x="887" y="496"/>
                    <a:pt x="887" y="496"/>
                  </a:cubicBezTo>
                  <a:close/>
                  <a:moveTo>
                    <a:pt x="539" y="118"/>
                  </a:moveTo>
                  <a:cubicBezTo>
                    <a:pt x="538" y="119"/>
                    <a:pt x="539" y="119"/>
                    <a:pt x="539" y="119"/>
                  </a:cubicBezTo>
                  <a:cubicBezTo>
                    <a:pt x="540" y="119"/>
                    <a:pt x="539" y="119"/>
                    <a:pt x="539" y="118"/>
                  </a:cubicBezTo>
                  <a:close/>
                  <a:moveTo>
                    <a:pt x="540" y="118"/>
                  </a:moveTo>
                  <a:cubicBezTo>
                    <a:pt x="539" y="119"/>
                    <a:pt x="540" y="120"/>
                    <a:pt x="540" y="121"/>
                  </a:cubicBezTo>
                  <a:cubicBezTo>
                    <a:pt x="541" y="120"/>
                    <a:pt x="541" y="119"/>
                    <a:pt x="540" y="118"/>
                  </a:cubicBezTo>
                  <a:close/>
                  <a:moveTo>
                    <a:pt x="539" y="108"/>
                  </a:moveTo>
                  <a:cubicBezTo>
                    <a:pt x="539" y="108"/>
                    <a:pt x="539" y="108"/>
                    <a:pt x="539" y="108"/>
                  </a:cubicBezTo>
                  <a:cubicBezTo>
                    <a:pt x="539" y="108"/>
                    <a:pt x="539" y="107"/>
                    <a:pt x="539" y="107"/>
                  </a:cubicBezTo>
                  <a:cubicBezTo>
                    <a:pt x="539" y="108"/>
                    <a:pt x="539" y="108"/>
                    <a:pt x="539" y="108"/>
                  </a:cubicBezTo>
                  <a:cubicBezTo>
                    <a:pt x="539" y="108"/>
                    <a:pt x="539" y="108"/>
                    <a:pt x="539" y="108"/>
                  </a:cubicBezTo>
                  <a:close/>
                  <a:moveTo>
                    <a:pt x="541" y="110"/>
                  </a:moveTo>
                  <a:cubicBezTo>
                    <a:pt x="541" y="111"/>
                    <a:pt x="542" y="111"/>
                    <a:pt x="542" y="112"/>
                  </a:cubicBezTo>
                  <a:cubicBezTo>
                    <a:pt x="543" y="111"/>
                    <a:pt x="543" y="111"/>
                    <a:pt x="543" y="111"/>
                  </a:cubicBezTo>
                  <a:cubicBezTo>
                    <a:pt x="542" y="110"/>
                    <a:pt x="544" y="109"/>
                    <a:pt x="543" y="109"/>
                  </a:cubicBezTo>
                  <a:cubicBezTo>
                    <a:pt x="542" y="109"/>
                    <a:pt x="542" y="109"/>
                    <a:pt x="541" y="110"/>
                  </a:cubicBezTo>
                  <a:cubicBezTo>
                    <a:pt x="541" y="109"/>
                    <a:pt x="541" y="109"/>
                    <a:pt x="541" y="108"/>
                  </a:cubicBezTo>
                  <a:cubicBezTo>
                    <a:pt x="541" y="109"/>
                    <a:pt x="540" y="109"/>
                    <a:pt x="540" y="109"/>
                  </a:cubicBezTo>
                  <a:cubicBezTo>
                    <a:pt x="540" y="109"/>
                    <a:pt x="540" y="109"/>
                    <a:pt x="540" y="109"/>
                  </a:cubicBezTo>
                  <a:cubicBezTo>
                    <a:pt x="539" y="110"/>
                    <a:pt x="540" y="111"/>
                    <a:pt x="539" y="112"/>
                  </a:cubicBezTo>
                  <a:cubicBezTo>
                    <a:pt x="540" y="112"/>
                    <a:pt x="541" y="111"/>
                    <a:pt x="541" y="110"/>
                  </a:cubicBezTo>
                  <a:cubicBezTo>
                    <a:pt x="541" y="110"/>
                    <a:pt x="541" y="110"/>
                    <a:pt x="541" y="110"/>
                  </a:cubicBezTo>
                  <a:close/>
                  <a:moveTo>
                    <a:pt x="543" y="88"/>
                  </a:moveTo>
                  <a:cubicBezTo>
                    <a:pt x="542" y="88"/>
                    <a:pt x="543" y="88"/>
                    <a:pt x="544" y="88"/>
                  </a:cubicBezTo>
                  <a:cubicBezTo>
                    <a:pt x="544" y="88"/>
                    <a:pt x="543" y="87"/>
                    <a:pt x="543" y="88"/>
                  </a:cubicBezTo>
                  <a:close/>
                  <a:moveTo>
                    <a:pt x="543" y="91"/>
                  </a:moveTo>
                  <a:cubicBezTo>
                    <a:pt x="543" y="91"/>
                    <a:pt x="544" y="90"/>
                    <a:pt x="544" y="90"/>
                  </a:cubicBezTo>
                  <a:cubicBezTo>
                    <a:pt x="545" y="88"/>
                    <a:pt x="543" y="90"/>
                    <a:pt x="543" y="90"/>
                  </a:cubicBezTo>
                  <a:cubicBezTo>
                    <a:pt x="543" y="91"/>
                    <a:pt x="543" y="91"/>
                    <a:pt x="543" y="91"/>
                  </a:cubicBezTo>
                  <a:close/>
                  <a:moveTo>
                    <a:pt x="543" y="85"/>
                  </a:moveTo>
                  <a:cubicBezTo>
                    <a:pt x="542" y="85"/>
                    <a:pt x="542" y="85"/>
                    <a:pt x="542" y="85"/>
                  </a:cubicBezTo>
                  <a:cubicBezTo>
                    <a:pt x="542" y="85"/>
                    <a:pt x="542" y="85"/>
                    <a:pt x="542" y="85"/>
                  </a:cubicBezTo>
                  <a:cubicBezTo>
                    <a:pt x="543" y="85"/>
                    <a:pt x="543" y="85"/>
                    <a:pt x="543" y="85"/>
                  </a:cubicBezTo>
                  <a:close/>
                  <a:moveTo>
                    <a:pt x="541" y="115"/>
                  </a:moveTo>
                  <a:cubicBezTo>
                    <a:pt x="541" y="114"/>
                    <a:pt x="540" y="115"/>
                    <a:pt x="540" y="115"/>
                  </a:cubicBezTo>
                  <a:cubicBezTo>
                    <a:pt x="541" y="115"/>
                    <a:pt x="541" y="115"/>
                    <a:pt x="541" y="115"/>
                  </a:cubicBezTo>
                  <a:close/>
                  <a:moveTo>
                    <a:pt x="544" y="105"/>
                  </a:moveTo>
                  <a:cubicBezTo>
                    <a:pt x="544" y="105"/>
                    <a:pt x="544" y="105"/>
                    <a:pt x="545" y="106"/>
                  </a:cubicBezTo>
                  <a:cubicBezTo>
                    <a:pt x="545" y="105"/>
                    <a:pt x="545" y="105"/>
                    <a:pt x="545" y="105"/>
                  </a:cubicBezTo>
                  <a:cubicBezTo>
                    <a:pt x="545" y="105"/>
                    <a:pt x="545" y="105"/>
                    <a:pt x="544" y="105"/>
                  </a:cubicBezTo>
                  <a:cubicBezTo>
                    <a:pt x="544" y="105"/>
                    <a:pt x="544" y="105"/>
                    <a:pt x="544" y="105"/>
                  </a:cubicBezTo>
                  <a:close/>
                  <a:moveTo>
                    <a:pt x="542" y="105"/>
                  </a:moveTo>
                  <a:cubicBezTo>
                    <a:pt x="541" y="105"/>
                    <a:pt x="542" y="106"/>
                    <a:pt x="542" y="106"/>
                  </a:cubicBezTo>
                  <a:cubicBezTo>
                    <a:pt x="542" y="106"/>
                    <a:pt x="543" y="105"/>
                    <a:pt x="542" y="105"/>
                  </a:cubicBezTo>
                  <a:close/>
                  <a:moveTo>
                    <a:pt x="543" y="89"/>
                  </a:moveTo>
                  <a:cubicBezTo>
                    <a:pt x="542" y="89"/>
                    <a:pt x="542" y="90"/>
                    <a:pt x="542" y="90"/>
                  </a:cubicBezTo>
                  <a:cubicBezTo>
                    <a:pt x="543" y="90"/>
                    <a:pt x="543" y="90"/>
                    <a:pt x="543" y="89"/>
                  </a:cubicBezTo>
                  <a:close/>
                  <a:moveTo>
                    <a:pt x="539" y="117"/>
                  </a:moveTo>
                  <a:cubicBezTo>
                    <a:pt x="540" y="117"/>
                    <a:pt x="540" y="117"/>
                    <a:pt x="540" y="117"/>
                  </a:cubicBezTo>
                  <a:cubicBezTo>
                    <a:pt x="539" y="117"/>
                    <a:pt x="539" y="117"/>
                    <a:pt x="539" y="117"/>
                  </a:cubicBezTo>
                  <a:cubicBezTo>
                    <a:pt x="539" y="117"/>
                    <a:pt x="539" y="117"/>
                    <a:pt x="538" y="117"/>
                  </a:cubicBezTo>
                  <a:cubicBezTo>
                    <a:pt x="538" y="117"/>
                    <a:pt x="539" y="117"/>
                    <a:pt x="539" y="117"/>
                  </a:cubicBezTo>
                  <a:cubicBezTo>
                    <a:pt x="539" y="117"/>
                    <a:pt x="539" y="117"/>
                    <a:pt x="539" y="117"/>
                  </a:cubicBezTo>
                  <a:cubicBezTo>
                    <a:pt x="539" y="118"/>
                    <a:pt x="539" y="118"/>
                    <a:pt x="539" y="118"/>
                  </a:cubicBezTo>
                  <a:cubicBezTo>
                    <a:pt x="539" y="118"/>
                    <a:pt x="540" y="118"/>
                    <a:pt x="539" y="117"/>
                  </a:cubicBezTo>
                  <a:close/>
                  <a:moveTo>
                    <a:pt x="546" y="90"/>
                  </a:moveTo>
                  <a:cubicBezTo>
                    <a:pt x="546" y="90"/>
                    <a:pt x="545" y="90"/>
                    <a:pt x="545" y="90"/>
                  </a:cubicBezTo>
                  <a:cubicBezTo>
                    <a:pt x="546" y="89"/>
                    <a:pt x="546" y="88"/>
                    <a:pt x="546" y="88"/>
                  </a:cubicBezTo>
                  <a:cubicBezTo>
                    <a:pt x="546" y="89"/>
                    <a:pt x="545" y="89"/>
                    <a:pt x="545" y="90"/>
                  </a:cubicBezTo>
                  <a:cubicBezTo>
                    <a:pt x="545" y="90"/>
                    <a:pt x="545" y="90"/>
                    <a:pt x="544" y="90"/>
                  </a:cubicBezTo>
                  <a:cubicBezTo>
                    <a:pt x="544" y="90"/>
                    <a:pt x="544" y="91"/>
                    <a:pt x="544" y="91"/>
                  </a:cubicBezTo>
                  <a:cubicBezTo>
                    <a:pt x="544" y="91"/>
                    <a:pt x="544" y="91"/>
                    <a:pt x="544" y="91"/>
                  </a:cubicBezTo>
                  <a:cubicBezTo>
                    <a:pt x="544" y="92"/>
                    <a:pt x="544" y="93"/>
                    <a:pt x="544" y="93"/>
                  </a:cubicBezTo>
                  <a:cubicBezTo>
                    <a:pt x="544" y="92"/>
                    <a:pt x="544" y="92"/>
                    <a:pt x="545" y="91"/>
                  </a:cubicBezTo>
                  <a:cubicBezTo>
                    <a:pt x="546" y="91"/>
                    <a:pt x="546" y="90"/>
                    <a:pt x="546" y="90"/>
                  </a:cubicBezTo>
                  <a:close/>
                  <a:moveTo>
                    <a:pt x="550" y="35"/>
                  </a:moveTo>
                  <a:cubicBezTo>
                    <a:pt x="550" y="35"/>
                    <a:pt x="550" y="34"/>
                    <a:pt x="550" y="34"/>
                  </a:cubicBezTo>
                  <a:cubicBezTo>
                    <a:pt x="550" y="34"/>
                    <a:pt x="550" y="34"/>
                    <a:pt x="549" y="34"/>
                  </a:cubicBezTo>
                  <a:cubicBezTo>
                    <a:pt x="550" y="34"/>
                    <a:pt x="550" y="35"/>
                    <a:pt x="550" y="35"/>
                  </a:cubicBezTo>
                  <a:close/>
                  <a:moveTo>
                    <a:pt x="552" y="2"/>
                  </a:moveTo>
                  <a:cubicBezTo>
                    <a:pt x="552" y="2"/>
                    <a:pt x="552" y="2"/>
                    <a:pt x="552" y="1"/>
                  </a:cubicBezTo>
                  <a:cubicBezTo>
                    <a:pt x="551" y="2"/>
                    <a:pt x="552" y="2"/>
                    <a:pt x="552" y="2"/>
                  </a:cubicBezTo>
                  <a:close/>
                  <a:moveTo>
                    <a:pt x="553" y="75"/>
                  </a:moveTo>
                  <a:cubicBezTo>
                    <a:pt x="552" y="76"/>
                    <a:pt x="552" y="77"/>
                    <a:pt x="552" y="77"/>
                  </a:cubicBezTo>
                  <a:cubicBezTo>
                    <a:pt x="552" y="78"/>
                    <a:pt x="553" y="75"/>
                    <a:pt x="553" y="75"/>
                  </a:cubicBezTo>
                  <a:close/>
                  <a:moveTo>
                    <a:pt x="550" y="65"/>
                  </a:moveTo>
                  <a:cubicBezTo>
                    <a:pt x="552" y="68"/>
                    <a:pt x="552" y="69"/>
                    <a:pt x="552" y="69"/>
                  </a:cubicBezTo>
                  <a:cubicBezTo>
                    <a:pt x="551" y="66"/>
                    <a:pt x="550" y="65"/>
                    <a:pt x="550" y="65"/>
                  </a:cubicBezTo>
                  <a:close/>
                  <a:moveTo>
                    <a:pt x="552" y="63"/>
                  </a:moveTo>
                  <a:cubicBezTo>
                    <a:pt x="552" y="64"/>
                    <a:pt x="551" y="64"/>
                    <a:pt x="552" y="64"/>
                  </a:cubicBezTo>
                  <a:cubicBezTo>
                    <a:pt x="552" y="64"/>
                    <a:pt x="553" y="64"/>
                    <a:pt x="552" y="63"/>
                  </a:cubicBezTo>
                  <a:close/>
                  <a:moveTo>
                    <a:pt x="549" y="49"/>
                  </a:moveTo>
                  <a:cubicBezTo>
                    <a:pt x="549" y="49"/>
                    <a:pt x="548" y="49"/>
                    <a:pt x="548" y="49"/>
                  </a:cubicBezTo>
                  <a:cubicBezTo>
                    <a:pt x="548" y="49"/>
                    <a:pt x="548" y="49"/>
                    <a:pt x="548" y="49"/>
                  </a:cubicBezTo>
                  <a:cubicBezTo>
                    <a:pt x="548" y="49"/>
                    <a:pt x="548" y="49"/>
                    <a:pt x="548" y="50"/>
                  </a:cubicBezTo>
                  <a:cubicBezTo>
                    <a:pt x="549" y="49"/>
                    <a:pt x="549" y="49"/>
                    <a:pt x="549" y="49"/>
                  </a:cubicBezTo>
                  <a:close/>
                  <a:moveTo>
                    <a:pt x="548" y="44"/>
                  </a:moveTo>
                  <a:cubicBezTo>
                    <a:pt x="548" y="43"/>
                    <a:pt x="548" y="43"/>
                    <a:pt x="548" y="43"/>
                  </a:cubicBezTo>
                  <a:cubicBezTo>
                    <a:pt x="547" y="42"/>
                    <a:pt x="547" y="42"/>
                    <a:pt x="547" y="41"/>
                  </a:cubicBezTo>
                  <a:cubicBezTo>
                    <a:pt x="547" y="42"/>
                    <a:pt x="546" y="41"/>
                    <a:pt x="546" y="42"/>
                  </a:cubicBezTo>
                  <a:cubicBezTo>
                    <a:pt x="546" y="43"/>
                    <a:pt x="547" y="43"/>
                    <a:pt x="548" y="44"/>
                  </a:cubicBezTo>
                  <a:close/>
                  <a:moveTo>
                    <a:pt x="887" y="497"/>
                  </a:moveTo>
                  <a:cubicBezTo>
                    <a:pt x="887" y="498"/>
                    <a:pt x="887" y="498"/>
                    <a:pt x="887" y="498"/>
                  </a:cubicBezTo>
                  <a:cubicBezTo>
                    <a:pt x="887" y="499"/>
                    <a:pt x="887" y="499"/>
                    <a:pt x="888" y="499"/>
                  </a:cubicBezTo>
                  <a:cubicBezTo>
                    <a:pt x="887" y="499"/>
                    <a:pt x="887" y="499"/>
                    <a:pt x="887" y="498"/>
                  </a:cubicBezTo>
                  <a:cubicBezTo>
                    <a:pt x="888" y="499"/>
                    <a:pt x="888" y="499"/>
                    <a:pt x="889" y="499"/>
                  </a:cubicBezTo>
                  <a:cubicBezTo>
                    <a:pt x="889" y="499"/>
                    <a:pt x="889" y="499"/>
                    <a:pt x="889" y="499"/>
                  </a:cubicBezTo>
                  <a:cubicBezTo>
                    <a:pt x="888" y="499"/>
                    <a:pt x="888" y="499"/>
                    <a:pt x="888" y="499"/>
                  </a:cubicBezTo>
                  <a:cubicBezTo>
                    <a:pt x="888" y="500"/>
                    <a:pt x="888" y="500"/>
                    <a:pt x="888" y="500"/>
                  </a:cubicBezTo>
                  <a:cubicBezTo>
                    <a:pt x="888" y="500"/>
                    <a:pt x="888" y="500"/>
                    <a:pt x="889" y="500"/>
                  </a:cubicBezTo>
                  <a:cubicBezTo>
                    <a:pt x="889" y="501"/>
                    <a:pt x="890" y="503"/>
                    <a:pt x="890" y="502"/>
                  </a:cubicBezTo>
                  <a:cubicBezTo>
                    <a:pt x="890" y="501"/>
                    <a:pt x="889" y="500"/>
                    <a:pt x="889" y="500"/>
                  </a:cubicBezTo>
                  <a:cubicBezTo>
                    <a:pt x="889" y="500"/>
                    <a:pt x="889" y="500"/>
                    <a:pt x="889" y="500"/>
                  </a:cubicBezTo>
                  <a:cubicBezTo>
                    <a:pt x="888" y="499"/>
                    <a:pt x="888" y="498"/>
                    <a:pt x="887" y="497"/>
                  </a:cubicBezTo>
                  <a:cubicBezTo>
                    <a:pt x="887" y="497"/>
                    <a:pt x="887" y="497"/>
                    <a:pt x="887" y="497"/>
                  </a:cubicBezTo>
                  <a:close/>
                  <a:moveTo>
                    <a:pt x="549" y="44"/>
                  </a:moveTo>
                  <a:cubicBezTo>
                    <a:pt x="548" y="46"/>
                    <a:pt x="550" y="46"/>
                    <a:pt x="550" y="48"/>
                  </a:cubicBezTo>
                  <a:cubicBezTo>
                    <a:pt x="551" y="46"/>
                    <a:pt x="549" y="45"/>
                    <a:pt x="549" y="44"/>
                  </a:cubicBezTo>
                  <a:close/>
                  <a:moveTo>
                    <a:pt x="543" y="95"/>
                  </a:moveTo>
                  <a:cubicBezTo>
                    <a:pt x="543" y="96"/>
                    <a:pt x="543" y="96"/>
                    <a:pt x="544" y="96"/>
                  </a:cubicBezTo>
                  <a:cubicBezTo>
                    <a:pt x="544" y="96"/>
                    <a:pt x="544" y="95"/>
                    <a:pt x="543" y="95"/>
                  </a:cubicBezTo>
                  <a:close/>
                  <a:moveTo>
                    <a:pt x="546" y="99"/>
                  </a:moveTo>
                  <a:cubicBezTo>
                    <a:pt x="546" y="99"/>
                    <a:pt x="546" y="99"/>
                    <a:pt x="546" y="99"/>
                  </a:cubicBezTo>
                  <a:cubicBezTo>
                    <a:pt x="546" y="99"/>
                    <a:pt x="546" y="99"/>
                    <a:pt x="546" y="99"/>
                  </a:cubicBezTo>
                  <a:cubicBezTo>
                    <a:pt x="546" y="99"/>
                    <a:pt x="546" y="99"/>
                    <a:pt x="546" y="99"/>
                  </a:cubicBezTo>
                  <a:close/>
                  <a:moveTo>
                    <a:pt x="547" y="82"/>
                  </a:moveTo>
                  <a:cubicBezTo>
                    <a:pt x="546" y="81"/>
                    <a:pt x="546" y="81"/>
                    <a:pt x="546" y="81"/>
                  </a:cubicBezTo>
                  <a:cubicBezTo>
                    <a:pt x="546" y="81"/>
                    <a:pt x="546" y="81"/>
                    <a:pt x="546" y="81"/>
                  </a:cubicBezTo>
                  <a:cubicBezTo>
                    <a:pt x="546" y="82"/>
                    <a:pt x="546" y="82"/>
                    <a:pt x="546" y="82"/>
                  </a:cubicBezTo>
                  <a:cubicBezTo>
                    <a:pt x="547" y="82"/>
                    <a:pt x="547" y="82"/>
                    <a:pt x="547" y="82"/>
                  </a:cubicBezTo>
                  <a:close/>
                  <a:moveTo>
                    <a:pt x="545" y="75"/>
                  </a:moveTo>
                  <a:cubicBezTo>
                    <a:pt x="545" y="75"/>
                    <a:pt x="545" y="75"/>
                    <a:pt x="545" y="75"/>
                  </a:cubicBezTo>
                  <a:cubicBezTo>
                    <a:pt x="544" y="75"/>
                    <a:pt x="544" y="76"/>
                    <a:pt x="545" y="75"/>
                  </a:cubicBezTo>
                  <a:close/>
                  <a:moveTo>
                    <a:pt x="547" y="82"/>
                  </a:moveTo>
                  <a:cubicBezTo>
                    <a:pt x="547" y="82"/>
                    <a:pt x="547" y="82"/>
                    <a:pt x="547" y="82"/>
                  </a:cubicBezTo>
                  <a:cubicBezTo>
                    <a:pt x="547" y="82"/>
                    <a:pt x="547" y="82"/>
                    <a:pt x="547" y="82"/>
                  </a:cubicBezTo>
                  <a:cubicBezTo>
                    <a:pt x="547" y="82"/>
                    <a:pt x="547" y="82"/>
                    <a:pt x="547" y="82"/>
                  </a:cubicBezTo>
                  <a:close/>
                  <a:moveTo>
                    <a:pt x="885" y="490"/>
                  </a:moveTo>
                  <a:cubicBezTo>
                    <a:pt x="885" y="489"/>
                    <a:pt x="885" y="490"/>
                    <a:pt x="885" y="490"/>
                  </a:cubicBezTo>
                  <a:cubicBezTo>
                    <a:pt x="885" y="491"/>
                    <a:pt x="886" y="492"/>
                    <a:pt x="885" y="490"/>
                  </a:cubicBezTo>
                  <a:close/>
                  <a:moveTo>
                    <a:pt x="883" y="440"/>
                  </a:moveTo>
                  <a:cubicBezTo>
                    <a:pt x="885" y="443"/>
                    <a:pt x="884" y="442"/>
                    <a:pt x="885" y="445"/>
                  </a:cubicBezTo>
                  <a:cubicBezTo>
                    <a:pt x="886" y="447"/>
                    <a:pt x="885" y="443"/>
                    <a:pt x="883" y="440"/>
                  </a:cubicBezTo>
                  <a:close/>
                  <a:moveTo>
                    <a:pt x="546" y="27"/>
                  </a:moveTo>
                  <a:cubicBezTo>
                    <a:pt x="546" y="27"/>
                    <a:pt x="546" y="27"/>
                    <a:pt x="546" y="27"/>
                  </a:cubicBezTo>
                  <a:cubicBezTo>
                    <a:pt x="545" y="27"/>
                    <a:pt x="545" y="27"/>
                    <a:pt x="545" y="27"/>
                  </a:cubicBezTo>
                  <a:cubicBezTo>
                    <a:pt x="545" y="27"/>
                    <a:pt x="545" y="27"/>
                    <a:pt x="546" y="27"/>
                  </a:cubicBezTo>
                  <a:cubicBezTo>
                    <a:pt x="546" y="27"/>
                    <a:pt x="546" y="27"/>
                    <a:pt x="546" y="27"/>
                  </a:cubicBezTo>
                  <a:close/>
                  <a:moveTo>
                    <a:pt x="884" y="455"/>
                  </a:moveTo>
                  <a:cubicBezTo>
                    <a:pt x="885" y="457"/>
                    <a:pt x="885" y="456"/>
                    <a:pt x="885" y="456"/>
                  </a:cubicBezTo>
                  <a:cubicBezTo>
                    <a:pt x="884" y="454"/>
                    <a:pt x="884" y="454"/>
                    <a:pt x="884" y="455"/>
                  </a:cubicBezTo>
                  <a:close/>
                  <a:moveTo>
                    <a:pt x="543" y="64"/>
                  </a:moveTo>
                  <a:cubicBezTo>
                    <a:pt x="543" y="65"/>
                    <a:pt x="543" y="65"/>
                    <a:pt x="543" y="65"/>
                  </a:cubicBezTo>
                  <a:cubicBezTo>
                    <a:pt x="543" y="65"/>
                    <a:pt x="543" y="65"/>
                    <a:pt x="543" y="65"/>
                  </a:cubicBezTo>
                  <a:cubicBezTo>
                    <a:pt x="543" y="65"/>
                    <a:pt x="543" y="65"/>
                    <a:pt x="543" y="64"/>
                  </a:cubicBezTo>
                  <a:close/>
                  <a:moveTo>
                    <a:pt x="546" y="77"/>
                  </a:moveTo>
                  <a:cubicBezTo>
                    <a:pt x="546" y="77"/>
                    <a:pt x="546" y="76"/>
                    <a:pt x="546" y="76"/>
                  </a:cubicBezTo>
                  <a:cubicBezTo>
                    <a:pt x="545" y="77"/>
                    <a:pt x="547" y="79"/>
                    <a:pt x="547" y="79"/>
                  </a:cubicBezTo>
                  <a:cubicBezTo>
                    <a:pt x="547" y="78"/>
                    <a:pt x="547" y="77"/>
                    <a:pt x="546" y="77"/>
                  </a:cubicBezTo>
                  <a:close/>
                  <a:moveTo>
                    <a:pt x="885" y="495"/>
                  </a:moveTo>
                  <a:cubicBezTo>
                    <a:pt x="886" y="496"/>
                    <a:pt x="886" y="496"/>
                    <a:pt x="886" y="497"/>
                  </a:cubicBezTo>
                  <a:cubicBezTo>
                    <a:pt x="886" y="497"/>
                    <a:pt x="886" y="496"/>
                    <a:pt x="886" y="496"/>
                  </a:cubicBezTo>
                  <a:cubicBezTo>
                    <a:pt x="886" y="496"/>
                    <a:pt x="887" y="496"/>
                    <a:pt x="887" y="495"/>
                  </a:cubicBezTo>
                  <a:cubicBezTo>
                    <a:pt x="887" y="495"/>
                    <a:pt x="887" y="495"/>
                    <a:pt x="886" y="493"/>
                  </a:cubicBezTo>
                  <a:cubicBezTo>
                    <a:pt x="886" y="493"/>
                    <a:pt x="886" y="493"/>
                    <a:pt x="886" y="493"/>
                  </a:cubicBezTo>
                  <a:cubicBezTo>
                    <a:pt x="886" y="493"/>
                    <a:pt x="887" y="495"/>
                    <a:pt x="886" y="495"/>
                  </a:cubicBezTo>
                  <a:cubicBezTo>
                    <a:pt x="886" y="495"/>
                    <a:pt x="886" y="495"/>
                    <a:pt x="886" y="495"/>
                  </a:cubicBezTo>
                  <a:cubicBezTo>
                    <a:pt x="886" y="495"/>
                    <a:pt x="886" y="494"/>
                    <a:pt x="886" y="494"/>
                  </a:cubicBezTo>
                  <a:cubicBezTo>
                    <a:pt x="885" y="494"/>
                    <a:pt x="885" y="493"/>
                    <a:pt x="884" y="492"/>
                  </a:cubicBezTo>
                  <a:cubicBezTo>
                    <a:pt x="884" y="492"/>
                    <a:pt x="884" y="493"/>
                    <a:pt x="885" y="495"/>
                  </a:cubicBezTo>
                  <a:close/>
                  <a:moveTo>
                    <a:pt x="882" y="467"/>
                  </a:moveTo>
                  <a:cubicBezTo>
                    <a:pt x="881" y="466"/>
                    <a:pt x="883" y="470"/>
                    <a:pt x="884" y="472"/>
                  </a:cubicBezTo>
                  <a:cubicBezTo>
                    <a:pt x="885" y="474"/>
                    <a:pt x="883" y="469"/>
                    <a:pt x="882" y="467"/>
                  </a:cubicBezTo>
                  <a:close/>
                  <a:moveTo>
                    <a:pt x="541" y="63"/>
                  </a:moveTo>
                  <a:cubicBezTo>
                    <a:pt x="541" y="63"/>
                    <a:pt x="541" y="64"/>
                    <a:pt x="541" y="64"/>
                  </a:cubicBezTo>
                  <a:cubicBezTo>
                    <a:pt x="542" y="63"/>
                    <a:pt x="542" y="63"/>
                    <a:pt x="541" y="63"/>
                  </a:cubicBezTo>
                  <a:cubicBezTo>
                    <a:pt x="541" y="63"/>
                    <a:pt x="541" y="63"/>
                    <a:pt x="541" y="63"/>
                  </a:cubicBezTo>
                  <a:close/>
                  <a:moveTo>
                    <a:pt x="888" y="499"/>
                  </a:moveTo>
                  <a:cubicBezTo>
                    <a:pt x="888" y="499"/>
                    <a:pt x="888" y="499"/>
                    <a:pt x="888" y="499"/>
                  </a:cubicBezTo>
                  <a:cubicBezTo>
                    <a:pt x="888" y="499"/>
                    <a:pt x="888" y="499"/>
                    <a:pt x="888" y="499"/>
                  </a:cubicBezTo>
                  <a:cubicBezTo>
                    <a:pt x="888" y="499"/>
                    <a:pt x="888" y="499"/>
                    <a:pt x="888" y="499"/>
                  </a:cubicBezTo>
                  <a:close/>
                  <a:moveTo>
                    <a:pt x="542" y="83"/>
                  </a:moveTo>
                  <a:cubicBezTo>
                    <a:pt x="542" y="83"/>
                    <a:pt x="542" y="83"/>
                    <a:pt x="542" y="83"/>
                  </a:cubicBezTo>
                  <a:cubicBezTo>
                    <a:pt x="542" y="82"/>
                    <a:pt x="540" y="83"/>
                    <a:pt x="542" y="83"/>
                  </a:cubicBezTo>
                  <a:close/>
                  <a:moveTo>
                    <a:pt x="540" y="105"/>
                  </a:moveTo>
                  <a:cubicBezTo>
                    <a:pt x="540" y="105"/>
                    <a:pt x="540" y="105"/>
                    <a:pt x="540" y="105"/>
                  </a:cubicBezTo>
                  <a:cubicBezTo>
                    <a:pt x="540" y="105"/>
                    <a:pt x="540" y="104"/>
                    <a:pt x="540" y="104"/>
                  </a:cubicBezTo>
                  <a:cubicBezTo>
                    <a:pt x="540" y="104"/>
                    <a:pt x="540" y="105"/>
                    <a:pt x="540" y="105"/>
                  </a:cubicBezTo>
                  <a:cubicBezTo>
                    <a:pt x="540" y="105"/>
                    <a:pt x="540" y="105"/>
                    <a:pt x="540" y="105"/>
                  </a:cubicBezTo>
                  <a:close/>
                  <a:moveTo>
                    <a:pt x="541" y="98"/>
                  </a:moveTo>
                  <a:cubicBezTo>
                    <a:pt x="541" y="98"/>
                    <a:pt x="541" y="98"/>
                    <a:pt x="541" y="98"/>
                  </a:cubicBezTo>
                  <a:cubicBezTo>
                    <a:pt x="541" y="98"/>
                    <a:pt x="541" y="99"/>
                    <a:pt x="541" y="99"/>
                  </a:cubicBezTo>
                  <a:cubicBezTo>
                    <a:pt x="541" y="99"/>
                    <a:pt x="541" y="98"/>
                    <a:pt x="541" y="98"/>
                  </a:cubicBezTo>
                  <a:close/>
                  <a:moveTo>
                    <a:pt x="543" y="53"/>
                  </a:moveTo>
                  <a:cubicBezTo>
                    <a:pt x="542" y="53"/>
                    <a:pt x="542" y="54"/>
                    <a:pt x="542" y="54"/>
                  </a:cubicBezTo>
                  <a:cubicBezTo>
                    <a:pt x="542" y="54"/>
                    <a:pt x="542" y="54"/>
                    <a:pt x="542" y="54"/>
                  </a:cubicBezTo>
                  <a:cubicBezTo>
                    <a:pt x="543" y="54"/>
                    <a:pt x="543" y="54"/>
                    <a:pt x="543" y="54"/>
                  </a:cubicBezTo>
                  <a:cubicBezTo>
                    <a:pt x="543" y="54"/>
                    <a:pt x="543" y="53"/>
                    <a:pt x="543" y="53"/>
                  </a:cubicBezTo>
                  <a:close/>
                  <a:moveTo>
                    <a:pt x="541" y="99"/>
                  </a:moveTo>
                  <a:cubicBezTo>
                    <a:pt x="541" y="99"/>
                    <a:pt x="541" y="98"/>
                    <a:pt x="541" y="98"/>
                  </a:cubicBezTo>
                  <a:cubicBezTo>
                    <a:pt x="541" y="98"/>
                    <a:pt x="541" y="98"/>
                    <a:pt x="541" y="98"/>
                  </a:cubicBezTo>
                  <a:cubicBezTo>
                    <a:pt x="542" y="97"/>
                    <a:pt x="542" y="96"/>
                    <a:pt x="542" y="96"/>
                  </a:cubicBezTo>
                  <a:cubicBezTo>
                    <a:pt x="542" y="96"/>
                    <a:pt x="541" y="98"/>
                    <a:pt x="540" y="100"/>
                  </a:cubicBezTo>
                  <a:cubicBezTo>
                    <a:pt x="540" y="101"/>
                    <a:pt x="540" y="100"/>
                    <a:pt x="541" y="99"/>
                  </a:cubicBezTo>
                  <a:close/>
                  <a:moveTo>
                    <a:pt x="541" y="107"/>
                  </a:moveTo>
                  <a:cubicBezTo>
                    <a:pt x="541" y="107"/>
                    <a:pt x="541" y="106"/>
                    <a:pt x="541" y="106"/>
                  </a:cubicBezTo>
                  <a:cubicBezTo>
                    <a:pt x="541" y="106"/>
                    <a:pt x="541" y="105"/>
                    <a:pt x="541" y="105"/>
                  </a:cubicBezTo>
                  <a:cubicBezTo>
                    <a:pt x="540" y="105"/>
                    <a:pt x="541" y="106"/>
                    <a:pt x="541" y="106"/>
                  </a:cubicBezTo>
                  <a:cubicBezTo>
                    <a:pt x="541" y="106"/>
                    <a:pt x="540" y="107"/>
                    <a:pt x="541" y="107"/>
                  </a:cubicBezTo>
                  <a:close/>
                  <a:moveTo>
                    <a:pt x="534" y="131"/>
                  </a:moveTo>
                  <a:cubicBezTo>
                    <a:pt x="535" y="131"/>
                    <a:pt x="535" y="131"/>
                    <a:pt x="535" y="130"/>
                  </a:cubicBezTo>
                  <a:cubicBezTo>
                    <a:pt x="534" y="130"/>
                    <a:pt x="534" y="131"/>
                    <a:pt x="534" y="131"/>
                  </a:cubicBezTo>
                  <a:close/>
                  <a:moveTo>
                    <a:pt x="541" y="99"/>
                  </a:moveTo>
                  <a:cubicBezTo>
                    <a:pt x="541" y="99"/>
                    <a:pt x="541" y="99"/>
                    <a:pt x="541" y="99"/>
                  </a:cubicBezTo>
                  <a:cubicBezTo>
                    <a:pt x="541" y="99"/>
                    <a:pt x="541" y="99"/>
                    <a:pt x="541" y="99"/>
                  </a:cubicBezTo>
                  <a:close/>
                  <a:moveTo>
                    <a:pt x="914" y="514"/>
                  </a:moveTo>
                  <a:cubicBezTo>
                    <a:pt x="914" y="514"/>
                    <a:pt x="916" y="516"/>
                    <a:pt x="914" y="513"/>
                  </a:cubicBezTo>
                  <a:cubicBezTo>
                    <a:pt x="913" y="512"/>
                    <a:pt x="913" y="512"/>
                    <a:pt x="914" y="514"/>
                  </a:cubicBezTo>
                  <a:close/>
                  <a:moveTo>
                    <a:pt x="907" y="517"/>
                  </a:moveTo>
                  <a:cubicBezTo>
                    <a:pt x="906" y="515"/>
                    <a:pt x="907" y="517"/>
                    <a:pt x="908" y="518"/>
                  </a:cubicBezTo>
                  <a:cubicBezTo>
                    <a:pt x="907" y="517"/>
                    <a:pt x="908" y="518"/>
                    <a:pt x="907" y="517"/>
                  </a:cubicBezTo>
                  <a:close/>
                  <a:moveTo>
                    <a:pt x="908" y="519"/>
                  </a:moveTo>
                  <a:cubicBezTo>
                    <a:pt x="908" y="521"/>
                    <a:pt x="909" y="523"/>
                    <a:pt x="910" y="527"/>
                  </a:cubicBezTo>
                  <a:cubicBezTo>
                    <a:pt x="911" y="528"/>
                    <a:pt x="910" y="526"/>
                    <a:pt x="910" y="525"/>
                  </a:cubicBezTo>
                  <a:cubicBezTo>
                    <a:pt x="910" y="523"/>
                    <a:pt x="909" y="522"/>
                    <a:pt x="908" y="518"/>
                  </a:cubicBezTo>
                  <a:cubicBezTo>
                    <a:pt x="907" y="517"/>
                    <a:pt x="908" y="519"/>
                    <a:pt x="908" y="519"/>
                  </a:cubicBezTo>
                  <a:close/>
                  <a:moveTo>
                    <a:pt x="910" y="520"/>
                  </a:moveTo>
                  <a:cubicBezTo>
                    <a:pt x="910" y="519"/>
                    <a:pt x="910" y="519"/>
                    <a:pt x="909" y="518"/>
                  </a:cubicBezTo>
                  <a:cubicBezTo>
                    <a:pt x="909" y="518"/>
                    <a:pt x="909" y="519"/>
                    <a:pt x="910" y="520"/>
                  </a:cubicBezTo>
                  <a:cubicBezTo>
                    <a:pt x="910" y="520"/>
                    <a:pt x="910" y="519"/>
                    <a:pt x="910" y="520"/>
                  </a:cubicBezTo>
                  <a:close/>
                  <a:moveTo>
                    <a:pt x="501" y="181"/>
                  </a:moveTo>
                  <a:cubicBezTo>
                    <a:pt x="502" y="181"/>
                    <a:pt x="502" y="182"/>
                    <a:pt x="502" y="182"/>
                  </a:cubicBezTo>
                  <a:cubicBezTo>
                    <a:pt x="502" y="181"/>
                    <a:pt x="502" y="181"/>
                    <a:pt x="501" y="181"/>
                  </a:cubicBezTo>
                  <a:close/>
                  <a:moveTo>
                    <a:pt x="489" y="192"/>
                  </a:moveTo>
                  <a:cubicBezTo>
                    <a:pt x="489" y="192"/>
                    <a:pt x="488" y="192"/>
                    <a:pt x="488" y="192"/>
                  </a:cubicBezTo>
                  <a:cubicBezTo>
                    <a:pt x="487" y="191"/>
                    <a:pt x="486" y="192"/>
                    <a:pt x="485" y="192"/>
                  </a:cubicBezTo>
                  <a:cubicBezTo>
                    <a:pt x="485" y="194"/>
                    <a:pt x="486" y="194"/>
                    <a:pt x="487" y="194"/>
                  </a:cubicBezTo>
                  <a:cubicBezTo>
                    <a:pt x="486" y="194"/>
                    <a:pt x="486" y="195"/>
                    <a:pt x="487" y="195"/>
                  </a:cubicBezTo>
                  <a:cubicBezTo>
                    <a:pt x="487" y="196"/>
                    <a:pt x="488" y="196"/>
                    <a:pt x="489" y="196"/>
                  </a:cubicBezTo>
                  <a:cubicBezTo>
                    <a:pt x="489" y="195"/>
                    <a:pt x="489" y="194"/>
                    <a:pt x="489" y="193"/>
                  </a:cubicBezTo>
                  <a:cubicBezTo>
                    <a:pt x="489" y="193"/>
                    <a:pt x="489" y="193"/>
                    <a:pt x="489" y="193"/>
                  </a:cubicBezTo>
                  <a:cubicBezTo>
                    <a:pt x="489" y="193"/>
                    <a:pt x="489" y="193"/>
                    <a:pt x="489" y="193"/>
                  </a:cubicBezTo>
                  <a:cubicBezTo>
                    <a:pt x="490" y="193"/>
                    <a:pt x="489" y="192"/>
                    <a:pt x="489" y="192"/>
                  </a:cubicBezTo>
                  <a:close/>
                  <a:moveTo>
                    <a:pt x="488" y="193"/>
                  </a:moveTo>
                  <a:cubicBezTo>
                    <a:pt x="488" y="193"/>
                    <a:pt x="488" y="193"/>
                    <a:pt x="488" y="193"/>
                  </a:cubicBezTo>
                  <a:cubicBezTo>
                    <a:pt x="488" y="193"/>
                    <a:pt x="488" y="193"/>
                    <a:pt x="488" y="193"/>
                  </a:cubicBezTo>
                  <a:cubicBezTo>
                    <a:pt x="488" y="193"/>
                    <a:pt x="488" y="193"/>
                    <a:pt x="488" y="193"/>
                  </a:cubicBezTo>
                  <a:close/>
                  <a:moveTo>
                    <a:pt x="911" y="505"/>
                  </a:moveTo>
                  <a:cubicBezTo>
                    <a:pt x="911" y="505"/>
                    <a:pt x="911" y="505"/>
                    <a:pt x="911" y="505"/>
                  </a:cubicBezTo>
                  <a:cubicBezTo>
                    <a:pt x="911" y="505"/>
                    <a:pt x="911" y="505"/>
                    <a:pt x="911" y="505"/>
                  </a:cubicBezTo>
                  <a:cubicBezTo>
                    <a:pt x="911" y="505"/>
                    <a:pt x="911" y="505"/>
                    <a:pt x="911" y="505"/>
                  </a:cubicBezTo>
                  <a:close/>
                  <a:moveTo>
                    <a:pt x="912" y="505"/>
                  </a:moveTo>
                  <a:cubicBezTo>
                    <a:pt x="913" y="506"/>
                    <a:pt x="913" y="506"/>
                    <a:pt x="913" y="507"/>
                  </a:cubicBezTo>
                  <a:cubicBezTo>
                    <a:pt x="913" y="506"/>
                    <a:pt x="913" y="506"/>
                    <a:pt x="912" y="505"/>
                  </a:cubicBezTo>
                  <a:close/>
                  <a:moveTo>
                    <a:pt x="912" y="505"/>
                  </a:moveTo>
                  <a:cubicBezTo>
                    <a:pt x="911" y="503"/>
                    <a:pt x="910" y="502"/>
                    <a:pt x="910" y="502"/>
                  </a:cubicBezTo>
                  <a:cubicBezTo>
                    <a:pt x="910" y="503"/>
                    <a:pt x="910" y="504"/>
                    <a:pt x="911" y="505"/>
                  </a:cubicBezTo>
                  <a:cubicBezTo>
                    <a:pt x="911" y="505"/>
                    <a:pt x="912" y="505"/>
                    <a:pt x="912" y="505"/>
                  </a:cubicBezTo>
                  <a:close/>
                  <a:moveTo>
                    <a:pt x="912" y="505"/>
                  </a:moveTo>
                  <a:cubicBezTo>
                    <a:pt x="912" y="505"/>
                    <a:pt x="912" y="505"/>
                    <a:pt x="912" y="505"/>
                  </a:cubicBezTo>
                  <a:cubicBezTo>
                    <a:pt x="912" y="505"/>
                    <a:pt x="912" y="505"/>
                    <a:pt x="912" y="505"/>
                  </a:cubicBezTo>
                  <a:cubicBezTo>
                    <a:pt x="912" y="505"/>
                    <a:pt x="912" y="505"/>
                    <a:pt x="912" y="505"/>
                  </a:cubicBezTo>
                  <a:close/>
                  <a:moveTo>
                    <a:pt x="892" y="505"/>
                  </a:moveTo>
                  <a:cubicBezTo>
                    <a:pt x="892" y="505"/>
                    <a:pt x="892" y="505"/>
                    <a:pt x="892" y="504"/>
                  </a:cubicBezTo>
                  <a:cubicBezTo>
                    <a:pt x="893" y="506"/>
                    <a:pt x="894" y="507"/>
                    <a:pt x="894" y="507"/>
                  </a:cubicBezTo>
                  <a:cubicBezTo>
                    <a:pt x="893" y="505"/>
                    <a:pt x="892" y="505"/>
                    <a:pt x="892" y="504"/>
                  </a:cubicBezTo>
                  <a:cubicBezTo>
                    <a:pt x="892" y="504"/>
                    <a:pt x="892" y="504"/>
                    <a:pt x="892" y="504"/>
                  </a:cubicBezTo>
                  <a:cubicBezTo>
                    <a:pt x="892" y="504"/>
                    <a:pt x="892" y="504"/>
                    <a:pt x="892" y="504"/>
                  </a:cubicBezTo>
                  <a:cubicBezTo>
                    <a:pt x="892" y="504"/>
                    <a:pt x="892" y="503"/>
                    <a:pt x="892" y="503"/>
                  </a:cubicBezTo>
                  <a:cubicBezTo>
                    <a:pt x="892" y="503"/>
                    <a:pt x="892" y="502"/>
                    <a:pt x="892" y="502"/>
                  </a:cubicBezTo>
                  <a:cubicBezTo>
                    <a:pt x="888" y="496"/>
                    <a:pt x="888" y="498"/>
                    <a:pt x="892" y="505"/>
                  </a:cubicBezTo>
                  <a:close/>
                  <a:moveTo>
                    <a:pt x="487" y="203"/>
                  </a:moveTo>
                  <a:cubicBezTo>
                    <a:pt x="488" y="203"/>
                    <a:pt x="488" y="203"/>
                    <a:pt x="488" y="203"/>
                  </a:cubicBezTo>
                  <a:cubicBezTo>
                    <a:pt x="488" y="203"/>
                    <a:pt x="488" y="203"/>
                    <a:pt x="488" y="203"/>
                  </a:cubicBezTo>
                  <a:cubicBezTo>
                    <a:pt x="488" y="203"/>
                    <a:pt x="488" y="203"/>
                    <a:pt x="487" y="203"/>
                  </a:cubicBezTo>
                  <a:cubicBezTo>
                    <a:pt x="487" y="203"/>
                    <a:pt x="487" y="203"/>
                    <a:pt x="487" y="203"/>
                  </a:cubicBezTo>
                  <a:cubicBezTo>
                    <a:pt x="487" y="203"/>
                    <a:pt x="487" y="202"/>
                    <a:pt x="487" y="202"/>
                  </a:cubicBezTo>
                  <a:cubicBezTo>
                    <a:pt x="487" y="202"/>
                    <a:pt x="487" y="202"/>
                    <a:pt x="487" y="201"/>
                  </a:cubicBezTo>
                  <a:cubicBezTo>
                    <a:pt x="488" y="200"/>
                    <a:pt x="487" y="198"/>
                    <a:pt x="487" y="198"/>
                  </a:cubicBezTo>
                  <a:cubicBezTo>
                    <a:pt x="486" y="197"/>
                    <a:pt x="485" y="198"/>
                    <a:pt x="485" y="199"/>
                  </a:cubicBezTo>
                  <a:cubicBezTo>
                    <a:pt x="485" y="199"/>
                    <a:pt x="485" y="200"/>
                    <a:pt x="485" y="200"/>
                  </a:cubicBezTo>
                  <a:cubicBezTo>
                    <a:pt x="484" y="200"/>
                    <a:pt x="484" y="202"/>
                    <a:pt x="484" y="203"/>
                  </a:cubicBezTo>
                  <a:cubicBezTo>
                    <a:pt x="484" y="203"/>
                    <a:pt x="484" y="203"/>
                    <a:pt x="484" y="203"/>
                  </a:cubicBezTo>
                  <a:cubicBezTo>
                    <a:pt x="484" y="204"/>
                    <a:pt x="484" y="204"/>
                    <a:pt x="485" y="204"/>
                  </a:cubicBezTo>
                  <a:cubicBezTo>
                    <a:pt x="485" y="204"/>
                    <a:pt x="485" y="204"/>
                    <a:pt x="485" y="204"/>
                  </a:cubicBezTo>
                  <a:cubicBezTo>
                    <a:pt x="485" y="204"/>
                    <a:pt x="485" y="204"/>
                    <a:pt x="485" y="204"/>
                  </a:cubicBezTo>
                  <a:cubicBezTo>
                    <a:pt x="485" y="204"/>
                    <a:pt x="485" y="204"/>
                    <a:pt x="485" y="204"/>
                  </a:cubicBezTo>
                  <a:cubicBezTo>
                    <a:pt x="486" y="205"/>
                    <a:pt x="486" y="205"/>
                    <a:pt x="487" y="205"/>
                  </a:cubicBezTo>
                  <a:cubicBezTo>
                    <a:pt x="487" y="205"/>
                    <a:pt x="487" y="204"/>
                    <a:pt x="487" y="204"/>
                  </a:cubicBezTo>
                  <a:cubicBezTo>
                    <a:pt x="487" y="204"/>
                    <a:pt x="487" y="204"/>
                    <a:pt x="487" y="204"/>
                  </a:cubicBezTo>
                  <a:cubicBezTo>
                    <a:pt x="487" y="204"/>
                    <a:pt x="487" y="203"/>
                    <a:pt x="487" y="203"/>
                  </a:cubicBezTo>
                  <a:cubicBezTo>
                    <a:pt x="487" y="203"/>
                    <a:pt x="487" y="203"/>
                    <a:pt x="487" y="203"/>
                  </a:cubicBezTo>
                  <a:cubicBezTo>
                    <a:pt x="487" y="203"/>
                    <a:pt x="487" y="203"/>
                    <a:pt x="487" y="203"/>
                  </a:cubicBezTo>
                  <a:close/>
                  <a:moveTo>
                    <a:pt x="487" y="200"/>
                  </a:moveTo>
                  <a:cubicBezTo>
                    <a:pt x="487" y="200"/>
                    <a:pt x="487" y="200"/>
                    <a:pt x="487" y="199"/>
                  </a:cubicBezTo>
                  <a:cubicBezTo>
                    <a:pt x="487" y="199"/>
                    <a:pt x="487" y="199"/>
                    <a:pt x="488" y="199"/>
                  </a:cubicBezTo>
                  <a:cubicBezTo>
                    <a:pt x="488" y="200"/>
                    <a:pt x="488" y="200"/>
                    <a:pt x="488" y="200"/>
                  </a:cubicBezTo>
                  <a:cubicBezTo>
                    <a:pt x="487" y="200"/>
                    <a:pt x="487" y="200"/>
                    <a:pt x="487" y="200"/>
                  </a:cubicBezTo>
                  <a:close/>
                  <a:moveTo>
                    <a:pt x="912" y="509"/>
                  </a:moveTo>
                  <a:cubicBezTo>
                    <a:pt x="914" y="511"/>
                    <a:pt x="912" y="508"/>
                    <a:pt x="914" y="512"/>
                  </a:cubicBezTo>
                  <a:cubicBezTo>
                    <a:pt x="915" y="513"/>
                    <a:pt x="913" y="509"/>
                    <a:pt x="912" y="509"/>
                  </a:cubicBezTo>
                  <a:close/>
                  <a:moveTo>
                    <a:pt x="908" y="526"/>
                  </a:moveTo>
                  <a:cubicBezTo>
                    <a:pt x="907" y="524"/>
                    <a:pt x="907" y="523"/>
                    <a:pt x="906" y="523"/>
                  </a:cubicBezTo>
                  <a:cubicBezTo>
                    <a:pt x="907" y="524"/>
                    <a:pt x="908" y="527"/>
                    <a:pt x="908" y="526"/>
                  </a:cubicBezTo>
                  <a:close/>
                  <a:moveTo>
                    <a:pt x="912" y="506"/>
                  </a:moveTo>
                  <a:cubicBezTo>
                    <a:pt x="912" y="506"/>
                    <a:pt x="912" y="506"/>
                    <a:pt x="911" y="506"/>
                  </a:cubicBezTo>
                  <a:cubicBezTo>
                    <a:pt x="911" y="506"/>
                    <a:pt x="912" y="506"/>
                    <a:pt x="912" y="506"/>
                  </a:cubicBezTo>
                  <a:cubicBezTo>
                    <a:pt x="913" y="507"/>
                    <a:pt x="914" y="510"/>
                    <a:pt x="913" y="507"/>
                  </a:cubicBezTo>
                  <a:cubicBezTo>
                    <a:pt x="913" y="507"/>
                    <a:pt x="913" y="507"/>
                    <a:pt x="913" y="507"/>
                  </a:cubicBezTo>
                  <a:cubicBezTo>
                    <a:pt x="913" y="507"/>
                    <a:pt x="912" y="507"/>
                    <a:pt x="912" y="507"/>
                  </a:cubicBezTo>
                  <a:cubicBezTo>
                    <a:pt x="913" y="506"/>
                    <a:pt x="912" y="506"/>
                    <a:pt x="912" y="506"/>
                  </a:cubicBezTo>
                  <a:close/>
                  <a:moveTo>
                    <a:pt x="505" y="164"/>
                  </a:moveTo>
                  <a:cubicBezTo>
                    <a:pt x="505" y="165"/>
                    <a:pt x="505" y="164"/>
                    <a:pt x="504" y="164"/>
                  </a:cubicBezTo>
                  <a:cubicBezTo>
                    <a:pt x="504" y="164"/>
                    <a:pt x="504" y="164"/>
                    <a:pt x="504" y="164"/>
                  </a:cubicBezTo>
                  <a:cubicBezTo>
                    <a:pt x="504" y="165"/>
                    <a:pt x="504" y="166"/>
                    <a:pt x="505" y="166"/>
                  </a:cubicBezTo>
                  <a:cubicBezTo>
                    <a:pt x="506" y="165"/>
                    <a:pt x="506" y="164"/>
                    <a:pt x="505" y="164"/>
                  </a:cubicBezTo>
                  <a:close/>
                  <a:moveTo>
                    <a:pt x="505" y="166"/>
                  </a:moveTo>
                  <a:cubicBezTo>
                    <a:pt x="505" y="166"/>
                    <a:pt x="505" y="166"/>
                    <a:pt x="505" y="166"/>
                  </a:cubicBezTo>
                  <a:cubicBezTo>
                    <a:pt x="505" y="166"/>
                    <a:pt x="505" y="166"/>
                    <a:pt x="505" y="166"/>
                  </a:cubicBezTo>
                  <a:cubicBezTo>
                    <a:pt x="505" y="166"/>
                    <a:pt x="505" y="166"/>
                    <a:pt x="505" y="166"/>
                  </a:cubicBezTo>
                  <a:cubicBezTo>
                    <a:pt x="505" y="166"/>
                    <a:pt x="505" y="166"/>
                    <a:pt x="505" y="166"/>
                  </a:cubicBezTo>
                  <a:close/>
                  <a:moveTo>
                    <a:pt x="898" y="480"/>
                  </a:moveTo>
                  <a:cubicBezTo>
                    <a:pt x="898" y="479"/>
                    <a:pt x="899" y="482"/>
                    <a:pt x="900" y="484"/>
                  </a:cubicBezTo>
                  <a:cubicBezTo>
                    <a:pt x="899" y="482"/>
                    <a:pt x="899" y="482"/>
                    <a:pt x="898" y="480"/>
                  </a:cubicBezTo>
                  <a:close/>
                  <a:moveTo>
                    <a:pt x="904" y="506"/>
                  </a:moveTo>
                  <a:cubicBezTo>
                    <a:pt x="904" y="505"/>
                    <a:pt x="903" y="503"/>
                    <a:pt x="902" y="500"/>
                  </a:cubicBezTo>
                  <a:cubicBezTo>
                    <a:pt x="902" y="500"/>
                    <a:pt x="902" y="500"/>
                    <a:pt x="902" y="500"/>
                  </a:cubicBezTo>
                  <a:cubicBezTo>
                    <a:pt x="902" y="497"/>
                    <a:pt x="900" y="493"/>
                    <a:pt x="901" y="495"/>
                  </a:cubicBezTo>
                  <a:cubicBezTo>
                    <a:pt x="900" y="492"/>
                    <a:pt x="900" y="492"/>
                    <a:pt x="899" y="489"/>
                  </a:cubicBezTo>
                  <a:cubicBezTo>
                    <a:pt x="899" y="493"/>
                    <a:pt x="902" y="501"/>
                    <a:pt x="904" y="507"/>
                  </a:cubicBezTo>
                  <a:cubicBezTo>
                    <a:pt x="905" y="508"/>
                    <a:pt x="904" y="507"/>
                    <a:pt x="904" y="506"/>
                  </a:cubicBezTo>
                  <a:close/>
                  <a:moveTo>
                    <a:pt x="508" y="162"/>
                  </a:moveTo>
                  <a:cubicBezTo>
                    <a:pt x="508" y="162"/>
                    <a:pt x="508" y="162"/>
                    <a:pt x="508" y="162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8" y="161"/>
                    <a:pt x="507" y="161"/>
                    <a:pt x="507" y="161"/>
                  </a:cubicBezTo>
                  <a:cubicBezTo>
                    <a:pt x="508" y="160"/>
                    <a:pt x="508" y="159"/>
                    <a:pt x="506" y="159"/>
                  </a:cubicBezTo>
                  <a:cubicBezTo>
                    <a:pt x="506" y="159"/>
                    <a:pt x="506" y="159"/>
                    <a:pt x="506" y="159"/>
                  </a:cubicBezTo>
                  <a:cubicBezTo>
                    <a:pt x="506" y="159"/>
                    <a:pt x="506" y="159"/>
                    <a:pt x="506" y="159"/>
                  </a:cubicBezTo>
                  <a:cubicBezTo>
                    <a:pt x="506" y="159"/>
                    <a:pt x="506" y="159"/>
                    <a:pt x="506" y="159"/>
                  </a:cubicBezTo>
                  <a:cubicBezTo>
                    <a:pt x="506" y="159"/>
                    <a:pt x="506" y="159"/>
                    <a:pt x="506" y="159"/>
                  </a:cubicBezTo>
                  <a:cubicBezTo>
                    <a:pt x="506" y="160"/>
                    <a:pt x="506" y="161"/>
                    <a:pt x="506" y="161"/>
                  </a:cubicBezTo>
                  <a:cubicBezTo>
                    <a:pt x="506" y="162"/>
                    <a:pt x="506" y="163"/>
                    <a:pt x="507" y="163"/>
                  </a:cubicBezTo>
                  <a:cubicBezTo>
                    <a:pt x="507" y="163"/>
                    <a:pt x="508" y="163"/>
                    <a:pt x="508" y="162"/>
                  </a:cubicBezTo>
                  <a:close/>
                  <a:moveTo>
                    <a:pt x="914" y="523"/>
                  </a:moveTo>
                  <a:cubicBezTo>
                    <a:pt x="915" y="527"/>
                    <a:pt x="915" y="526"/>
                    <a:pt x="917" y="529"/>
                  </a:cubicBezTo>
                  <a:cubicBezTo>
                    <a:pt x="917" y="529"/>
                    <a:pt x="915" y="526"/>
                    <a:pt x="914" y="524"/>
                  </a:cubicBezTo>
                  <a:cubicBezTo>
                    <a:pt x="914" y="524"/>
                    <a:pt x="914" y="523"/>
                    <a:pt x="914" y="523"/>
                  </a:cubicBezTo>
                  <a:close/>
                  <a:moveTo>
                    <a:pt x="898" y="510"/>
                  </a:moveTo>
                  <a:cubicBezTo>
                    <a:pt x="898" y="510"/>
                    <a:pt x="900" y="512"/>
                    <a:pt x="900" y="512"/>
                  </a:cubicBezTo>
                  <a:cubicBezTo>
                    <a:pt x="900" y="512"/>
                    <a:pt x="899" y="511"/>
                    <a:pt x="898" y="510"/>
                  </a:cubicBezTo>
                  <a:cubicBezTo>
                    <a:pt x="898" y="509"/>
                    <a:pt x="897" y="508"/>
                    <a:pt x="897" y="506"/>
                  </a:cubicBezTo>
                  <a:cubicBezTo>
                    <a:pt x="896" y="506"/>
                    <a:pt x="897" y="507"/>
                    <a:pt x="898" y="509"/>
                  </a:cubicBezTo>
                  <a:cubicBezTo>
                    <a:pt x="898" y="509"/>
                    <a:pt x="898" y="509"/>
                    <a:pt x="898" y="510"/>
                  </a:cubicBezTo>
                  <a:close/>
                  <a:moveTo>
                    <a:pt x="900" y="515"/>
                  </a:moveTo>
                  <a:cubicBezTo>
                    <a:pt x="899" y="513"/>
                    <a:pt x="899" y="512"/>
                    <a:pt x="898" y="510"/>
                  </a:cubicBezTo>
                  <a:cubicBezTo>
                    <a:pt x="898" y="510"/>
                    <a:pt x="898" y="510"/>
                    <a:pt x="898" y="510"/>
                  </a:cubicBezTo>
                  <a:cubicBezTo>
                    <a:pt x="897" y="510"/>
                    <a:pt x="897" y="509"/>
                    <a:pt x="897" y="509"/>
                  </a:cubicBezTo>
                  <a:cubicBezTo>
                    <a:pt x="897" y="509"/>
                    <a:pt x="897" y="508"/>
                    <a:pt x="896" y="508"/>
                  </a:cubicBezTo>
                  <a:cubicBezTo>
                    <a:pt x="897" y="509"/>
                    <a:pt x="897" y="509"/>
                    <a:pt x="897" y="509"/>
                  </a:cubicBezTo>
                  <a:cubicBezTo>
                    <a:pt x="897" y="509"/>
                    <a:pt x="896" y="509"/>
                    <a:pt x="896" y="509"/>
                  </a:cubicBezTo>
                  <a:cubicBezTo>
                    <a:pt x="898" y="512"/>
                    <a:pt x="899" y="514"/>
                    <a:pt x="900" y="515"/>
                  </a:cubicBezTo>
                  <a:close/>
                  <a:moveTo>
                    <a:pt x="899" y="501"/>
                  </a:moveTo>
                  <a:cubicBezTo>
                    <a:pt x="899" y="501"/>
                    <a:pt x="899" y="500"/>
                    <a:pt x="898" y="499"/>
                  </a:cubicBezTo>
                  <a:cubicBezTo>
                    <a:pt x="898" y="499"/>
                    <a:pt x="898" y="500"/>
                    <a:pt x="899" y="501"/>
                  </a:cubicBezTo>
                  <a:close/>
                  <a:moveTo>
                    <a:pt x="507" y="175"/>
                  </a:moveTo>
                  <a:cubicBezTo>
                    <a:pt x="507" y="175"/>
                    <a:pt x="507" y="175"/>
                    <a:pt x="507" y="174"/>
                  </a:cubicBezTo>
                  <a:cubicBezTo>
                    <a:pt x="507" y="174"/>
                    <a:pt x="506" y="174"/>
                    <a:pt x="506" y="174"/>
                  </a:cubicBezTo>
                  <a:cubicBezTo>
                    <a:pt x="506" y="175"/>
                    <a:pt x="506" y="175"/>
                    <a:pt x="507" y="175"/>
                  </a:cubicBezTo>
                  <a:close/>
                  <a:moveTo>
                    <a:pt x="503" y="177"/>
                  </a:moveTo>
                  <a:cubicBezTo>
                    <a:pt x="502" y="177"/>
                    <a:pt x="502" y="176"/>
                    <a:pt x="502" y="176"/>
                  </a:cubicBezTo>
                  <a:cubicBezTo>
                    <a:pt x="502" y="175"/>
                    <a:pt x="502" y="175"/>
                    <a:pt x="502" y="175"/>
                  </a:cubicBezTo>
                  <a:cubicBezTo>
                    <a:pt x="502" y="175"/>
                    <a:pt x="502" y="176"/>
                    <a:pt x="502" y="176"/>
                  </a:cubicBezTo>
                  <a:cubicBezTo>
                    <a:pt x="502" y="176"/>
                    <a:pt x="502" y="176"/>
                    <a:pt x="502" y="176"/>
                  </a:cubicBezTo>
                  <a:cubicBezTo>
                    <a:pt x="502" y="176"/>
                    <a:pt x="502" y="176"/>
                    <a:pt x="502" y="176"/>
                  </a:cubicBezTo>
                  <a:cubicBezTo>
                    <a:pt x="502" y="176"/>
                    <a:pt x="502" y="176"/>
                    <a:pt x="502" y="176"/>
                  </a:cubicBezTo>
                  <a:cubicBezTo>
                    <a:pt x="501" y="178"/>
                    <a:pt x="498" y="183"/>
                    <a:pt x="498" y="184"/>
                  </a:cubicBezTo>
                  <a:cubicBezTo>
                    <a:pt x="498" y="183"/>
                    <a:pt x="499" y="183"/>
                    <a:pt x="499" y="182"/>
                  </a:cubicBezTo>
                  <a:cubicBezTo>
                    <a:pt x="499" y="183"/>
                    <a:pt x="500" y="183"/>
                    <a:pt x="500" y="183"/>
                  </a:cubicBezTo>
                  <a:cubicBezTo>
                    <a:pt x="499" y="183"/>
                    <a:pt x="499" y="182"/>
                    <a:pt x="499" y="182"/>
                  </a:cubicBezTo>
                  <a:cubicBezTo>
                    <a:pt x="500" y="181"/>
                    <a:pt x="500" y="180"/>
                    <a:pt x="501" y="179"/>
                  </a:cubicBezTo>
                  <a:cubicBezTo>
                    <a:pt x="501" y="178"/>
                    <a:pt x="501" y="177"/>
                    <a:pt x="502" y="177"/>
                  </a:cubicBezTo>
                  <a:cubicBezTo>
                    <a:pt x="502" y="177"/>
                    <a:pt x="503" y="177"/>
                    <a:pt x="503" y="177"/>
                  </a:cubicBezTo>
                  <a:close/>
                  <a:moveTo>
                    <a:pt x="899" y="503"/>
                  </a:moveTo>
                  <a:cubicBezTo>
                    <a:pt x="898" y="503"/>
                    <a:pt x="897" y="502"/>
                    <a:pt x="896" y="501"/>
                  </a:cubicBezTo>
                  <a:cubicBezTo>
                    <a:pt x="897" y="502"/>
                    <a:pt x="897" y="503"/>
                    <a:pt x="897" y="503"/>
                  </a:cubicBezTo>
                  <a:cubicBezTo>
                    <a:pt x="897" y="503"/>
                    <a:pt x="897" y="504"/>
                    <a:pt x="897" y="505"/>
                  </a:cubicBezTo>
                  <a:cubicBezTo>
                    <a:pt x="898" y="506"/>
                    <a:pt x="898" y="507"/>
                    <a:pt x="899" y="508"/>
                  </a:cubicBezTo>
                  <a:cubicBezTo>
                    <a:pt x="900" y="510"/>
                    <a:pt x="900" y="510"/>
                    <a:pt x="900" y="509"/>
                  </a:cubicBezTo>
                  <a:cubicBezTo>
                    <a:pt x="901" y="510"/>
                    <a:pt x="901" y="510"/>
                    <a:pt x="901" y="510"/>
                  </a:cubicBezTo>
                  <a:cubicBezTo>
                    <a:pt x="901" y="510"/>
                    <a:pt x="901" y="510"/>
                    <a:pt x="901" y="510"/>
                  </a:cubicBezTo>
                  <a:cubicBezTo>
                    <a:pt x="901" y="510"/>
                    <a:pt x="901" y="509"/>
                    <a:pt x="900" y="508"/>
                  </a:cubicBezTo>
                  <a:cubicBezTo>
                    <a:pt x="900" y="508"/>
                    <a:pt x="900" y="507"/>
                    <a:pt x="899" y="506"/>
                  </a:cubicBezTo>
                  <a:cubicBezTo>
                    <a:pt x="899" y="506"/>
                    <a:pt x="899" y="506"/>
                    <a:pt x="899" y="506"/>
                  </a:cubicBezTo>
                  <a:cubicBezTo>
                    <a:pt x="900" y="507"/>
                    <a:pt x="900" y="508"/>
                    <a:pt x="901" y="509"/>
                  </a:cubicBezTo>
                  <a:cubicBezTo>
                    <a:pt x="900" y="507"/>
                    <a:pt x="900" y="505"/>
                    <a:pt x="899" y="503"/>
                  </a:cubicBezTo>
                  <a:close/>
                  <a:moveTo>
                    <a:pt x="471" y="242"/>
                  </a:moveTo>
                  <a:cubicBezTo>
                    <a:pt x="471" y="242"/>
                    <a:pt x="471" y="242"/>
                    <a:pt x="471" y="242"/>
                  </a:cubicBezTo>
                  <a:cubicBezTo>
                    <a:pt x="471" y="242"/>
                    <a:pt x="471" y="242"/>
                    <a:pt x="471" y="242"/>
                  </a:cubicBezTo>
                  <a:cubicBezTo>
                    <a:pt x="471" y="242"/>
                    <a:pt x="471" y="242"/>
                    <a:pt x="471" y="242"/>
                  </a:cubicBezTo>
                  <a:close/>
                  <a:moveTo>
                    <a:pt x="471" y="226"/>
                  </a:moveTo>
                  <a:cubicBezTo>
                    <a:pt x="472" y="226"/>
                    <a:pt x="472" y="226"/>
                    <a:pt x="472" y="225"/>
                  </a:cubicBezTo>
                  <a:cubicBezTo>
                    <a:pt x="472" y="225"/>
                    <a:pt x="471" y="225"/>
                    <a:pt x="471" y="226"/>
                  </a:cubicBezTo>
                  <a:close/>
                  <a:moveTo>
                    <a:pt x="930" y="548"/>
                  </a:moveTo>
                  <a:cubicBezTo>
                    <a:pt x="930" y="548"/>
                    <a:pt x="927" y="542"/>
                    <a:pt x="929" y="546"/>
                  </a:cubicBezTo>
                  <a:cubicBezTo>
                    <a:pt x="929" y="547"/>
                    <a:pt x="930" y="549"/>
                    <a:pt x="930" y="548"/>
                  </a:cubicBezTo>
                  <a:close/>
                  <a:moveTo>
                    <a:pt x="471" y="241"/>
                  </a:moveTo>
                  <a:cubicBezTo>
                    <a:pt x="470" y="242"/>
                    <a:pt x="470" y="242"/>
                    <a:pt x="471" y="242"/>
                  </a:cubicBezTo>
                  <a:cubicBezTo>
                    <a:pt x="471" y="242"/>
                    <a:pt x="471" y="242"/>
                    <a:pt x="471" y="242"/>
                  </a:cubicBezTo>
                  <a:cubicBezTo>
                    <a:pt x="471" y="242"/>
                    <a:pt x="471" y="241"/>
                    <a:pt x="471" y="241"/>
                  </a:cubicBezTo>
                  <a:close/>
                  <a:moveTo>
                    <a:pt x="932" y="539"/>
                  </a:moveTo>
                  <a:cubicBezTo>
                    <a:pt x="931" y="538"/>
                    <a:pt x="931" y="537"/>
                    <a:pt x="930" y="537"/>
                  </a:cubicBezTo>
                  <a:cubicBezTo>
                    <a:pt x="931" y="538"/>
                    <a:pt x="931" y="538"/>
                    <a:pt x="932" y="539"/>
                  </a:cubicBezTo>
                  <a:close/>
                  <a:moveTo>
                    <a:pt x="469" y="229"/>
                  </a:moveTo>
                  <a:cubicBezTo>
                    <a:pt x="471" y="227"/>
                    <a:pt x="473" y="222"/>
                    <a:pt x="473" y="222"/>
                  </a:cubicBezTo>
                  <a:cubicBezTo>
                    <a:pt x="471" y="225"/>
                    <a:pt x="469" y="229"/>
                    <a:pt x="469" y="229"/>
                  </a:cubicBezTo>
                  <a:close/>
                  <a:moveTo>
                    <a:pt x="457" y="231"/>
                  </a:moveTo>
                  <a:cubicBezTo>
                    <a:pt x="458" y="231"/>
                    <a:pt x="458" y="230"/>
                    <a:pt x="458" y="230"/>
                  </a:cubicBezTo>
                  <a:cubicBezTo>
                    <a:pt x="458" y="230"/>
                    <a:pt x="458" y="230"/>
                    <a:pt x="458" y="230"/>
                  </a:cubicBezTo>
                  <a:cubicBezTo>
                    <a:pt x="457" y="230"/>
                    <a:pt x="456" y="233"/>
                    <a:pt x="457" y="231"/>
                  </a:cubicBezTo>
                  <a:close/>
                  <a:moveTo>
                    <a:pt x="931" y="557"/>
                  </a:moveTo>
                  <a:cubicBezTo>
                    <a:pt x="931" y="558"/>
                    <a:pt x="931" y="559"/>
                    <a:pt x="932" y="559"/>
                  </a:cubicBezTo>
                  <a:cubicBezTo>
                    <a:pt x="932" y="559"/>
                    <a:pt x="932" y="559"/>
                    <a:pt x="932" y="559"/>
                  </a:cubicBezTo>
                  <a:cubicBezTo>
                    <a:pt x="932" y="559"/>
                    <a:pt x="931" y="558"/>
                    <a:pt x="931" y="557"/>
                  </a:cubicBezTo>
                  <a:cubicBezTo>
                    <a:pt x="931" y="557"/>
                    <a:pt x="931" y="557"/>
                    <a:pt x="931" y="557"/>
                  </a:cubicBezTo>
                  <a:close/>
                  <a:moveTo>
                    <a:pt x="485" y="185"/>
                  </a:moveTo>
                  <a:cubicBezTo>
                    <a:pt x="486" y="183"/>
                    <a:pt x="485" y="184"/>
                    <a:pt x="485" y="184"/>
                  </a:cubicBezTo>
                  <a:cubicBezTo>
                    <a:pt x="486" y="183"/>
                    <a:pt x="487" y="180"/>
                    <a:pt x="487" y="180"/>
                  </a:cubicBezTo>
                  <a:cubicBezTo>
                    <a:pt x="488" y="178"/>
                    <a:pt x="489" y="177"/>
                    <a:pt x="489" y="176"/>
                  </a:cubicBezTo>
                  <a:cubicBezTo>
                    <a:pt x="491" y="173"/>
                    <a:pt x="487" y="179"/>
                    <a:pt x="489" y="176"/>
                  </a:cubicBezTo>
                  <a:cubicBezTo>
                    <a:pt x="488" y="177"/>
                    <a:pt x="487" y="179"/>
                    <a:pt x="486" y="180"/>
                  </a:cubicBezTo>
                  <a:cubicBezTo>
                    <a:pt x="486" y="180"/>
                    <a:pt x="486" y="180"/>
                    <a:pt x="486" y="180"/>
                  </a:cubicBezTo>
                  <a:cubicBezTo>
                    <a:pt x="486" y="180"/>
                    <a:pt x="486" y="180"/>
                    <a:pt x="486" y="179"/>
                  </a:cubicBezTo>
                  <a:cubicBezTo>
                    <a:pt x="485" y="180"/>
                    <a:pt x="487" y="178"/>
                    <a:pt x="488" y="175"/>
                  </a:cubicBezTo>
                  <a:cubicBezTo>
                    <a:pt x="488" y="175"/>
                    <a:pt x="487" y="175"/>
                    <a:pt x="487" y="176"/>
                  </a:cubicBezTo>
                  <a:cubicBezTo>
                    <a:pt x="487" y="175"/>
                    <a:pt x="487" y="175"/>
                    <a:pt x="487" y="175"/>
                  </a:cubicBezTo>
                  <a:cubicBezTo>
                    <a:pt x="487" y="175"/>
                    <a:pt x="487" y="176"/>
                    <a:pt x="487" y="176"/>
                  </a:cubicBezTo>
                  <a:cubicBezTo>
                    <a:pt x="486" y="178"/>
                    <a:pt x="485" y="179"/>
                    <a:pt x="485" y="180"/>
                  </a:cubicBezTo>
                  <a:cubicBezTo>
                    <a:pt x="485" y="180"/>
                    <a:pt x="484" y="180"/>
                    <a:pt x="484" y="180"/>
                  </a:cubicBezTo>
                  <a:cubicBezTo>
                    <a:pt x="485" y="179"/>
                    <a:pt x="486" y="177"/>
                    <a:pt x="487" y="176"/>
                  </a:cubicBezTo>
                  <a:cubicBezTo>
                    <a:pt x="487" y="176"/>
                    <a:pt x="486" y="176"/>
                    <a:pt x="486" y="176"/>
                  </a:cubicBezTo>
                  <a:cubicBezTo>
                    <a:pt x="486" y="176"/>
                    <a:pt x="486" y="176"/>
                    <a:pt x="486" y="176"/>
                  </a:cubicBezTo>
                  <a:cubicBezTo>
                    <a:pt x="486" y="176"/>
                    <a:pt x="486" y="175"/>
                    <a:pt x="486" y="175"/>
                  </a:cubicBezTo>
                  <a:cubicBezTo>
                    <a:pt x="485" y="177"/>
                    <a:pt x="485" y="178"/>
                    <a:pt x="484" y="180"/>
                  </a:cubicBezTo>
                  <a:cubicBezTo>
                    <a:pt x="484" y="180"/>
                    <a:pt x="484" y="179"/>
                    <a:pt x="484" y="179"/>
                  </a:cubicBezTo>
                  <a:cubicBezTo>
                    <a:pt x="484" y="180"/>
                    <a:pt x="483" y="179"/>
                    <a:pt x="483" y="180"/>
                  </a:cubicBezTo>
                  <a:cubicBezTo>
                    <a:pt x="483" y="180"/>
                    <a:pt x="483" y="181"/>
                    <a:pt x="484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83" y="181"/>
                    <a:pt x="483" y="182"/>
                    <a:pt x="483" y="182"/>
                  </a:cubicBezTo>
                  <a:cubicBezTo>
                    <a:pt x="484" y="182"/>
                    <a:pt x="484" y="182"/>
                    <a:pt x="484" y="182"/>
                  </a:cubicBezTo>
                  <a:cubicBezTo>
                    <a:pt x="484" y="182"/>
                    <a:pt x="484" y="182"/>
                    <a:pt x="485" y="182"/>
                  </a:cubicBezTo>
                  <a:cubicBezTo>
                    <a:pt x="485" y="182"/>
                    <a:pt x="485" y="182"/>
                    <a:pt x="485" y="182"/>
                  </a:cubicBezTo>
                  <a:cubicBezTo>
                    <a:pt x="485" y="182"/>
                    <a:pt x="485" y="182"/>
                    <a:pt x="486" y="182"/>
                  </a:cubicBezTo>
                  <a:cubicBezTo>
                    <a:pt x="484" y="186"/>
                    <a:pt x="483" y="189"/>
                    <a:pt x="485" y="185"/>
                  </a:cubicBezTo>
                  <a:close/>
                  <a:moveTo>
                    <a:pt x="484" y="180"/>
                  </a:moveTo>
                  <a:cubicBezTo>
                    <a:pt x="484" y="180"/>
                    <a:pt x="484" y="180"/>
                    <a:pt x="484" y="180"/>
                  </a:cubicBezTo>
                  <a:cubicBezTo>
                    <a:pt x="484" y="180"/>
                    <a:pt x="484" y="180"/>
                    <a:pt x="484" y="180"/>
                  </a:cubicBezTo>
                  <a:cubicBezTo>
                    <a:pt x="484" y="180"/>
                    <a:pt x="484" y="180"/>
                    <a:pt x="484" y="180"/>
                  </a:cubicBezTo>
                  <a:close/>
                  <a:moveTo>
                    <a:pt x="463" y="249"/>
                  </a:moveTo>
                  <a:cubicBezTo>
                    <a:pt x="463" y="248"/>
                    <a:pt x="463" y="248"/>
                    <a:pt x="463" y="248"/>
                  </a:cubicBezTo>
                  <a:cubicBezTo>
                    <a:pt x="462" y="250"/>
                    <a:pt x="462" y="251"/>
                    <a:pt x="463" y="249"/>
                  </a:cubicBezTo>
                  <a:close/>
                  <a:moveTo>
                    <a:pt x="465" y="238"/>
                  </a:moveTo>
                  <a:cubicBezTo>
                    <a:pt x="464" y="239"/>
                    <a:pt x="464" y="240"/>
                    <a:pt x="463" y="241"/>
                  </a:cubicBezTo>
                  <a:cubicBezTo>
                    <a:pt x="463" y="242"/>
                    <a:pt x="462" y="244"/>
                    <a:pt x="461" y="245"/>
                  </a:cubicBezTo>
                  <a:cubicBezTo>
                    <a:pt x="461" y="245"/>
                    <a:pt x="461" y="245"/>
                    <a:pt x="461" y="245"/>
                  </a:cubicBezTo>
                  <a:cubicBezTo>
                    <a:pt x="461" y="245"/>
                    <a:pt x="461" y="245"/>
                    <a:pt x="461" y="245"/>
                  </a:cubicBezTo>
                  <a:cubicBezTo>
                    <a:pt x="459" y="247"/>
                    <a:pt x="459" y="249"/>
                    <a:pt x="459" y="249"/>
                  </a:cubicBezTo>
                  <a:cubicBezTo>
                    <a:pt x="458" y="252"/>
                    <a:pt x="456" y="255"/>
                    <a:pt x="456" y="256"/>
                  </a:cubicBezTo>
                  <a:cubicBezTo>
                    <a:pt x="457" y="254"/>
                    <a:pt x="458" y="252"/>
                    <a:pt x="459" y="251"/>
                  </a:cubicBezTo>
                  <a:cubicBezTo>
                    <a:pt x="459" y="250"/>
                    <a:pt x="459" y="250"/>
                    <a:pt x="460" y="249"/>
                  </a:cubicBezTo>
                  <a:cubicBezTo>
                    <a:pt x="460" y="248"/>
                    <a:pt x="461" y="247"/>
                    <a:pt x="462" y="245"/>
                  </a:cubicBezTo>
                  <a:cubicBezTo>
                    <a:pt x="462" y="246"/>
                    <a:pt x="461" y="245"/>
                    <a:pt x="461" y="245"/>
                  </a:cubicBezTo>
                  <a:cubicBezTo>
                    <a:pt x="462" y="245"/>
                    <a:pt x="462" y="245"/>
                    <a:pt x="462" y="244"/>
                  </a:cubicBezTo>
                  <a:cubicBezTo>
                    <a:pt x="462" y="244"/>
                    <a:pt x="462" y="244"/>
                    <a:pt x="463" y="243"/>
                  </a:cubicBezTo>
                  <a:cubicBezTo>
                    <a:pt x="463" y="242"/>
                    <a:pt x="463" y="241"/>
                    <a:pt x="465" y="238"/>
                  </a:cubicBezTo>
                  <a:cubicBezTo>
                    <a:pt x="465" y="238"/>
                    <a:pt x="465" y="238"/>
                    <a:pt x="465" y="238"/>
                  </a:cubicBezTo>
                  <a:close/>
                  <a:moveTo>
                    <a:pt x="471" y="238"/>
                  </a:moveTo>
                  <a:cubicBezTo>
                    <a:pt x="470" y="240"/>
                    <a:pt x="470" y="240"/>
                    <a:pt x="471" y="239"/>
                  </a:cubicBezTo>
                  <a:cubicBezTo>
                    <a:pt x="471" y="238"/>
                    <a:pt x="471" y="238"/>
                    <a:pt x="471" y="238"/>
                  </a:cubicBezTo>
                  <a:close/>
                  <a:moveTo>
                    <a:pt x="920" y="517"/>
                  </a:moveTo>
                  <a:cubicBezTo>
                    <a:pt x="919" y="516"/>
                    <a:pt x="919" y="516"/>
                    <a:pt x="919" y="516"/>
                  </a:cubicBezTo>
                  <a:cubicBezTo>
                    <a:pt x="919" y="516"/>
                    <a:pt x="918" y="515"/>
                    <a:pt x="918" y="515"/>
                  </a:cubicBezTo>
                  <a:cubicBezTo>
                    <a:pt x="919" y="517"/>
                    <a:pt x="919" y="516"/>
                    <a:pt x="920" y="517"/>
                  </a:cubicBezTo>
                  <a:close/>
                  <a:moveTo>
                    <a:pt x="923" y="531"/>
                  </a:moveTo>
                  <a:cubicBezTo>
                    <a:pt x="923" y="532"/>
                    <a:pt x="920" y="528"/>
                    <a:pt x="922" y="533"/>
                  </a:cubicBezTo>
                  <a:cubicBezTo>
                    <a:pt x="922" y="532"/>
                    <a:pt x="925" y="536"/>
                    <a:pt x="923" y="531"/>
                  </a:cubicBezTo>
                  <a:close/>
                  <a:moveTo>
                    <a:pt x="922" y="544"/>
                  </a:moveTo>
                  <a:cubicBezTo>
                    <a:pt x="921" y="542"/>
                    <a:pt x="921" y="542"/>
                    <a:pt x="922" y="545"/>
                  </a:cubicBezTo>
                  <a:cubicBezTo>
                    <a:pt x="923" y="546"/>
                    <a:pt x="923" y="546"/>
                    <a:pt x="922" y="544"/>
                  </a:cubicBezTo>
                  <a:close/>
                  <a:moveTo>
                    <a:pt x="482" y="192"/>
                  </a:moveTo>
                  <a:cubicBezTo>
                    <a:pt x="482" y="192"/>
                    <a:pt x="481" y="192"/>
                    <a:pt x="481" y="192"/>
                  </a:cubicBezTo>
                  <a:cubicBezTo>
                    <a:pt x="481" y="191"/>
                    <a:pt x="480" y="192"/>
                    <a:pt x="480" y="193"/>
                  </a:cubicBezTo>
                  <a:cubicBezTo>
                    <a:pt x="480" y="194"/>
                    <a:pt x="480" y="194"/>
                    <a:pt x="480" y="194"/>
                  </a:cubicBezTo>
                  <a:cubicBezTo>
                    <a:pt x="481" y="195"/>
                    <a:pt x="480" y="195"/>
                    <a:pt x="481" y="195"/>
                  </a:cubicBezTo>
                  <a:cubicBezTo>
                    <a:pt x="481" y="195"/>
                    <a:pt x="482" y="195"/>
                    <a:pt x="482" y="196"/>
                  </a:cubicBezTo>
                  <a:cubicBezTo>
                    <a:pt x="483" y="194"/>
                    <a:pt x="482" y="193"/>
                    <a:pt x="482" y="192"/>
                  </a:cubicBezTo>
                  <a:cubicBezTo>
                    <a:pt x="482" y="191"/>
                    <a:pt x="483" y="191"/>
                    <a:pt x="483" y="190"/>
                  </a:cubicBezTo>
                  <a:cubicBezTo>
                    <a:pt x="482" y="190"/>
                    <a:pt x="482" y="191"/>
                    <a:pt x="482" y="192"/>
                  </a:cubicBezTo>
                  <a:close/>
                  <a:moveTo>
                    <a:pt x="917" y="531"/>
                  </a:moveTo>
                  <a:cubicBezTo>
                    <a:pt x="917" y="531"/>
                    <a:pt x="919" y="536"/>
                    <a:pt x="921" y="538"/>
                  </a:cubicBezTo>
                  <a:cubicBezTo>
                    <a:pt x="920" y="538"/>
                    <a:pt x="918" y="532"/>
                    <a:pt x="917" y="531"/>
                  </a:cubicBezTo>
                  <a:close/>
                  <a:moveTo>
                    <a:pt x="929" y="548"/>
                  </a:moveTo>
                  <a:cubicBezTo>
                    <a:pt x="929" y="548"/>
                    <a:pt x="929" y="548"/>
                    <a:pt x="929" y="548"/>
                  </a:cubicBezTo>
                  <a:cubicBezTo>
                    <a:pt x="929" y="547"/>
                    <a:pt x="928" y="546"/>
                    <a:pt x="928" y="546"/>
                  </a:cubicBezTo>
                  <a:cubicBezTo>
                    <a:pt x="928" y="546"/>
                    <a:pt x="928" y="546"/>
                    <a:pt x="928" y="546"/>
                  </a:cubicBezTo>
                  <a:cubicBezTo>
                    <a:pt x="928" y="546"/>
                    <a:pt x="928" y="547"/>
                    <a:pt x="929" y="548"/>
                  </a:cubicBezTo>
                  <a:close/>
                  <a:moveTo>
                    <a:pt x="927" y="536"/>
                  </a:moveTo>
                  <a:cubicBezTo>
                    <a:pt x="927" y="536"/>
                    <a:pt x="927" y="536"/>
                    <a:pt x="927" y="536"/>
                  </a:cubicBezTo>
                  <a:cubicBezTo>
                    <a:pt x="927" y="537"/>
                    <a:pt x="927" y="537"/>
                    <a:pt x="927" y="537"/>
                  </a:cubicBezTo>
                  <a:cubicBezTo>
                    <a:pt x="927" y="537"/>
                    <a:pt x="927" y="537"/>
                    <a:pt x="927" y="537"/>
                  </a:cubicBezTo>
                  <a:cubicBezTo>
                    <a:pt x="927" y="537"/>
                    <a:pt x="927" y="537"/>
                    <a:pt x="927" y="537"/>
                  </a:cubicBezTo>
                  <a:cubicBezTo>
                    <a:pt x="927" y="537"/>
                    <a:pt x="928" y="537"/>
                    <a:pt x="928" y="537"/>
                  </a:cubicBezTo>
                  <a:cubicBezTo>
                    <a:pt x="927" y="536"/>
                    <a:pt x="927" y="535"/>
                    <a:pt x="926" y="534"/>
                  </a:cubicBezTo>
                  <a:cubicBezTo>
                    <a:pt x="926" y="533"/>
                    <a:pt x="926" y="534"/>
                    <a:pt x="925" y="532"/>
                  </a:cubicBezTo>
                  <a:cubicBezTo>
                    <a:pt x="925" y="534"/>
                    <a:pt x="925" y="533"/>
                    <a:pt x="926" y="535"/>
                  </a:cubicBezTo>
                  <a:cubicBezTo>
                    <a:pt x="926" y="536"/>
                    <a:pt x="926" y="536"/>
                    <a:pt x="927" y="536"/>
                  </a:cubicBezTo>
                  <a:close/>
                  <a:moveTo>
                    <a:pt x="475" y="227"/>
                  </a:moveTo>
                  <a:cubicBezTo>
                    <a:pt x="476" y="228"/>
                    <a:pt x="477" y="227"/>
                    <a:pt x="477" y="227"/>
                  </a:cubicBezTo>
                  <a:cubicBezTo>
                    <a:pt x="476" y="226"/>
                    <a:pt x="476" y="226"/>
                    <a:pt x="475" y="227"/>
                  </a:cubicBezTo>
                  <a:close/>
                  <a:moveTo>
                    <a:pt x="478" y="223"/>
                  </a:moveTo>
                  <a:cubicBezTo>
                    <a:pt x="478" y="224"/>
                    <a:pt x="477" y="224"/>
                    <a:pt x="477" y="224"/>
                  </a:cubicBezTo>
                  <a:cubicBezTo>
                    <a:pt x="477" y="224"/>
                    <a:pt x="477" y="224"/>
                    <a:pt x="477" y="224"/>
                  </a:cubicBezTo>
                  <a:cubicBezTo>
                    <a:pt x="477" y="224"/>
                    <a:pt x="476" y="224"/>
                    <a:pt x="476" y="224"/>
                  </a:cubicBezTo>
                  <a:cubicBezTo>
                    <a:pt x="476" y="224"/>
                    <a:pt x="476" y="225"/>
                    <a:pt x="475" y="225"/>
                  </a:cubicBezTo>
                  <a:cubicBezTo>
                    <a:pt x="475" y="225"/>
                    <a:pt x="475" y="224"/>
                    <a:pt x="474" y="224"/>
                  </a:cubicBezTo>
                  <a:cubicBezTo>
                    <a:pt x="474" y="224"/>
                    <a:pt x="474" y="224"/>
                    <a:pt x="474" y="224"/>
                  </a:cubicBezTo>
                  <a:cubicBezTo>
                    <a:pt x="474" y="224"/>
                    <a:pt x="473" y="224"/>
                    <a:pt x="473" y="225"/>
                  </a:cubicBezTo>
                  <a:cubicBezTo>
                    <a:pt x="474" y="225"/>
                    <a:pt x="474" y="225"/>
                    <a:pt x="475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5" y="225"/>
                    <a:pt x="476" y="225"/>
                    <a:pt x="477" y="226"/>
                  </a:cubicBezTo>
                  <a:cubicBezTo>
                    <a:pt x="476" y="224"/>
                    <a:pt x="479" y="225"/>
                    <a:pt x="479" y="224"/>
                  </a:cubicBezTo>
                  <a:cubicBezTo>
                    <a:pt x="479" y="223"/>
                    <a:pt x="479" y="223"/>
                    <a:pt x="478" y="223"/>
                  </a:cubicBezTo>
                  <a:cubicBezTo>
                    <a:pt x="479" y="223"/>
                    <a:pt x="479" y="222"/>
                    <a:pt x="479" y="221"/>
                  </a:cubicBezTo>
                  <a:cubicBezTo>
                    <a:pt x="479" y="221"/>
                    <a:pt x="479" y="221"/>
                    <a:pt x="479" y="221"/>
                  </a:cubicBezTo>
                  <a:cubicBezTo>
                    <a:pt x="479" y="221"/>
                    <a:pt x="480" y="221"/>
                    <a:pt x="480" y="221"/>
                  </a:cubicBezTo>
                  <a:cubicBezTo>
                    <a:pt x="480" y="221"/>
                    <a:pt x="480" y="221"/>
                    <a:pt x="480" y="221"/>
                  </a:cubicBezTo>
                  <a:cubicBezTo>
                    <a:pt x="480" y="221"/>
                    <a:pt x="480" y="221"/>
                    <a:pt x="480" y="221"/>
                  </a:cubicBezTo>
                  <a:cubicBezTo>
                    <a:pt x="480" y="220"/>
                    <a:pt x="480" y="220"/>
                    <a:pt x="480" y="219"/>
                  </a:cubicBezTo>
                  <a:cubicBezTo>
                    <a:pt x="480" y="220"/>
                    <a:pt x="479" y="222"/>
                    <a:pt x="478" y="223"/>
                  </a:cubicBezTo>
                  <a:close/>
                  <a:moveTo>
                    <a:pt x="925" y="519"/>
                  </a:moveTo>
                  <a:cubicBezTo>
                    <a:pt x="924" y="518"/>
                    <a:pt x="924" y="518"/>
                    <a:pt x="924" y="518"/>
                  </a:cubicBezTo>
                  <a:cubicBezTo>
                    <a:pt x="924" y="517"/>
                    <a:pt x="924" y="517"/>
                    <a:pt x="924" y="517"/>
                  </a:cubicBezTo>
                  <a:cubicBezTo>
                    <a:pt x="924" y="517"/>
                    <a:pt x="924" y="518"/>
                    <a:pt x="924" y="518"/>
                  </a:cubicBezTo>
                  <a:cubicBezTo>
                    <a:pt x="924" y="518"/>
                    <a:pt x="924" y="519"/>
                    <a:pt x="925" y="519"/>
                  </a:cubicBezTo>
                  <a:close/>
                  <a:moveTo>
                    <a:pt x="529" y="54"/>
                  </a:moveTo>
                  <a:cubicBezTo>
                    <a:pt x="529" y="54"/>
                    <a:pt x="529" y="54"/>
                    <a:pt x="529" y="54"/>
                  </a:cubicBezTo>
                  <a:cubicBezTo>
                    <a:pt x="529" y="54"/>
                    <a:pt x="529" y="54"/>
                    <a:pt x="529" y="55"/>
                  </a:cubicBezTo>
                  <a:cubicBezTo>
                    <a:pt x="529" y="54"/>
                    <a:pt x="530" y="54"/>
                    <a:pt x="529" y="54"/>
                  </a:cubicBezTo>
                  <a:close/>
                  <a:moveTo>
                    <a:pt x="528" y="112"/>
                  </a:moveTo>
                  <a:cubicBezTo>
                    <a:pt x="528" y="112"/>
                    <a:pt x="528" y="112"/>
                    <a:pt x="528" y="112"/>
                  </a:cubicBezTo>
                  <a:cubicBezTo>
                    <a:pt x="529" y="112"/>
                    <a:pt x="529" y="112"/>
                    <a:pt x="529" y="111"/>
                  </a:cubicBezTo>
                  <a:cubicBezTo>
                    <a:pt x="528" y="112"/>
                    <a:pt x="528" y="111"/>
                    <a:pt x="528" y="112"/>
                  </a:cubicBezTo>
                  <a:close/>
                  <a:moveTo>
                    <a:pt x="533" y="137"/>
                  </a:moveTo>
                  <a:cubicBezTo>
                    <a:pt x="533" y="137"/>
                    <a:pt x="533" y="137"/>
                    <a:pt x="533" y="137"/>
                  </a:cubicBezTo>
                  <a:cubicBezTo>
                    <a:pt x="533" y="137"/>
                    <a:pt x="533" y="137"/>
                    <a:pt x="533" y="137"/>
                  </a:cubicBezTo>
                  <a:cubicBezTo>
                    <a:pt x="533" y="137"/>
                    <a:pt x="533" y="137"/>
                    <a:pt x="533" y="137"/>
                  </a:cubicBezTo>
                  <a:cubicBezTo>
                    <a:pt x="533" y="137"/>
                    <a:pt x="533" y="137"/>
                    <a:pt x="533" y="137"/>
                  </a:cubicBezTo>
                  <a:close/>
                  <a:moveTo>
                    <a:pt x="530" y="87"/>
                  </a:moveTo>
                  <a:cubicBezTo>
                    <a:pt x="530" y="86"/>
                    <a:pt x="531" y="86"/>
                    <a:pt x="531" y="85"/>
                  </a:cubicBezTo>
                  <a:cubicBezTo>
                    <a:pt x="530" y="85"/>
                    <a:pt x="530" y="86"/>
                    <a:pt x="530" y="87"/>
                  </a:cubicBezTo>
                  <a:close/>
                  <a:moveTo>
                    <a:pt x="531" y="113"/>
                  </a:moveTo>
                  <a:cubicBezTo>
                    <a:pt x="530" y="112"/>
                    <a:pt x="530" y="112"/>
                    <a:pt x="530" y="112"/>
                  </a:cubicBezTo>
                  <a:cubicBezTo>
                    <a:pt x="530" y="112"/>
                    <a:pt x="530" y="112"/>
                    <a:pt x="530" y="112"/>
                  </a:cubicBezTo>
                  <a:cubicBezTo>
                    <a:pt x="530" y="113"/>
                    <a:pt x="530" y="113"/>
                    <a:pt x="530" y="113"/>
                  </a:cubicBezTo>
                  <a:cubicBezTo>
                    <a:pt x="530" y="113"/>
                    <a:pt x="531" y="113"/>
                    <a:pt x="531" y="113"/>
                  </a:cubicBezTo>
                  <a:close/>
                  <a:moveTo>
                    <a:pt x="532" y="75"/>
                  </a:moveTo>
                  <a:cubicBezTo>
                    <a:pt x="532" y="75"/>
                    <a:pt x="532" y="75"/>
                    <a:pt x="532" y="75"/>
                  </a:cubicBezTo>
                  <a:cubicBezTo>
                    <a:pt x="531" y="74"/>
                    <a:pt x="531" y="73"/>
                    <a:pt x="531" y="73"/>
                  </a:cubicBezTo>
                  <a:cubicBezTo>
                    <a:pt x="531" y="74"/>
                    <a:pt x="531" y="75"/>
                    <a:pt x="532" y="75"/>
                  </a:cubicBezTo>
                  <a:close/>
                  <a:moveTo>
                    <a:pt x="528" y="52"/>
                  </a:moveTo>
                  <a:cubicBezTo>
                    <a:pt x="528" y="51"/>
                    <a:pt x="528" y="51"/>
                    <a:pt x="528" y="51"/>
                  </a:cubicBezTo>
                  <a:cubicBezTo>
                    <a:pt x="527" y="51"/>
                    <a:pt x="527" y="51"/>
                    <a:pt x="528" y="52"/>
                  </a:cubicBezTo>
                  <a:close/>
                  <a:moveTo>
                    <a:pt x="525" y="140"/>
                  </a:moveTo>
                  <a:cubicBezTo>
                    <a:pt x="525" y="140"/>
                    <a:pt x="525" y="141"/>
                    <a:pt x="526" y="141"/>
                  </a:cubicBezTo>
                  <a:cubicBezTo>
                    <a:pt x="526" y="140"/>
                    <a:pt x="526" y="140"/>
                    <a:pt x="525" y="140"/>
                  </a:cubicBezTo>
                  <a:close/>
                  <a:moveTo>
                    <a:pt x="523" y="144"/>
                  </a:moveTo>
                  <a:cubicBezTo>
                    <a:pt x="523" y="144"/>
                    <a:pt x="522" y="144"/>
                    <a:pt x="522" y="144"/>
                  </a:cubicBezTo>
                  <a:cubicBezTo>
                    <a:pt x="522" y="144"/>
                    <a:pt x="522" y="144"/>
                    <a:pt x="522" y="144"/>
                  </a:cubicBezTo>
                  <a:cubicBezTo>
                    <a:pt x="522" y="144"/>
                    <a:pt x="522" y="144"/>
                    <a:pt x="521" y="144"/>
                  </a:cubicBezTo>
                  <a:cubicBezTo>
                    <a:pt x="521" y="144"/>
                    <a:pt x="521" y="144"/>
                    <a:pt x="521" y="144"/>
                  </a:cubicBezTo>
                  <a:cubicBezTo>
                    <a:pt x="521" y="143"/>
                    <a:pt x="520" y="143"/>
                    <a:pt x="520" y="143"/>
                  </a:cubicBezTo>
                  <a:cubicBezTo>
                    <a:pt x="520" y="144"/>
                    <a:pt x="519" y="143"/>
                    <a:pt x="519" y="143"/>
                  </a:cubicBezTo>
                  <a:cubicBezTo>
                    <a:pt x="519" y="143"/>
                    <a:pt x="519" y="143"/>
                    <a:pt x="519" y="143"/>
                  </a:cubicBezTo>
                  <a:cubicBezTo>
                    <a:pt x="519" y="143"/>
                    <a:pt x="519" y="143"/>
                    <a:pt x="519" y="143"/>
                  </a:cubicBezTo>
                  <a:cubicBezTo>
                    <a:pt x="519" y="143"/>
                    <a:pt x="519" y="143"/>
                    <a:pt x="518" y="143"/>
                  </a:cubicBezTo>
                  <a:cubicBezTo>
                    <a:pt x="519" y="143"/>
                    <a:pt x="519" y="143"/>
                    <a:pt x="519" y="143"/>
                  </a:cubicBezTo>
                  <a:cubicBezTo>
                    <a:pt x="519" y="143"/>
                    <a:pt x="519" y="143"/>
                    <a:pt x="519" y="143"/>
                  </a:cubicBezTo>
                  <a:cubicBezTo>
                    <a:pt x="519" y="143"/>
                    <a:pt x="519" y="143"/>
                    <a:pt x="519" y="142"/>
                  </a:cubicBezTo>
                  <a:cubicBezTo>
                    <a:pt x="519" y="142"/>
                    <a:pt x="519" y="142"/>
                    <a:pt x="519" y="142"/>
                  </a:cubicBezTo>
                  <a:cubicBezTo>
                    <a:pt x="519" y="142"/>
                    <a:pt x="519" y="142"/>
                    <a:pt x="519" y="142"/>
                  </a:cubicBezTo>
                  <a:cubicBezTo>
                    <a:pt x="518" y="142"/>
                    <a:pt x="518" y="142"/>
                    <a:pt x="518" y="142"/>
                  </a:cubicBezTo>
                  <a:cubicBezTo>
                    <a:pt x="518" y="142"/>
                    <a:pt x="518" y="143"/>
                    <a:pt x="518" y="143"/>
                  </a:cubicBezTo>
                  <a:cubicBezTo>
                    <a:pt x="518" y="143"/>
                    <a:pt x="518" y="143"/>
                    <a:pt x="518" y="143"/>
                  </a:cubicBezTo>
                  <a:cubicBezTo>
                    <a:pt x="518" y="143"/>
                    <a:pt x="518" y="143"/>
                    <a:pt x="518" y="143"/>
                  </a:cubicBezTo>
                  <a:cubicBezTo>
                    <a:pt x="518" y="143"/>
                    <a:pt x="518" y="143"/>
                    <a:pt x="518" y="143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7" y="145"/>
                    <a:pt x="517" y="145"/>
                    <a:pt x="517" y="146"/>
                  </a:cubicBezTo>
                  <a:cubicBezTo>
                    <a:pt x="517" y="146"/>
                    <a:pt x="517" y="145"/>
                    <a:pt x="518" y="145"/>
                  </a:cubicBezTo>
                  <a:cubicBezTo>
                    <a:pt x="518" y="145"/>
                    <a:pt x="518" y="145"/>
                    <a:pt x="518" y="145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9" y="144"/>
                    <a:pt x="519" y="144"/>
                  </a:cubicBezTo>
                  <a:cubicBezTo>
                    <a:pt x="519" y="144"/>
                    <a:pt x="519" y="144"/>
                    <a:pt x="519" y="144"/>
                  </a:cubicBezTo>
                  <a:cubicBezTo>
                    <a:pt x="519" y="144"/>
                    <a:pt x="519" y="144"/>
                    <a:pt x="519" y="143"/>
                  </a:cubicBezTo>
                  <a:cubicBezTo>
                    <a:pt x="520" y="144"/>
                    <a:pt x="518" y="145"/>
                    <a:pt x="519" y="145"/>
                  </a:cubicBezTo>
                  <a:cubicBezTo>
                    <a:pt x="519" y="146"/>
                    <a:pt x="519" y="146"/>
                    <a:pt x="519" y="147"/>
                  </a:cubicBezTo>
                  <a:cubicBezTo>
                    <a:pt x="519" y="147"/>
                    <a:pt x="519" y="147"/>
                    <a:pt x="519" y="147"/>
                  </a:cubicBezTo>
                  <a:cubicBezTo>
                    <a:pt x="520" y="147"/>
                    <a:pt x="519" y="146"/>
                    <a:pt x="520" y="146"/>
                  </a:cubicBezTo>
                  <a:cubicBezTo>
                    <a:pt x="520" y="145"/>
                    <a:pt x="520" y="146"/>
                    <a:pt x="521" y="146"/>
                  </a:cubicBezTo>
                  <a:cubicBezTo>
                    <a:pt x="521" y="145"/>
                    <a:pt x="521" y="145"/>
                    <a:pt x="521" y="145"/>
                  </a:cubicBezTo>
                  <a:cubicBezTo>
                    <a:pt x="521" y="145"/>
                    <a:pt x="521" y="145"/>
                    <a:pt x="521" y="145"/>
                  </a:cubicBezTo>
                  <a:cubicBezTo>
                    <a:pt x="521" y="145"/>
                    <a:pt x="521" y="145"/>
                    <a:pt x="521" y="145"/>
                  </a:cubicBezTo>
                  <a:cubicBezTo>
                    <a:pt x="521" y="145"/>
                    <a:pt x="521" y="145"/>
                    <a:pt x="522" y="145"/>
                  </a:cubicBezTo>
                  <a:cubicBezTo>
                    <a:pt x="521" y="145"/>
                    <a:pt x="521" y="146"/>
                    <a:pt x="521" y="146"/>
                  </a:cubicBezTo>
                  <a:cubicBezTo>
                    <a:pt x="521" y="146"/>
                    <a:pt x="521" y="146"/>
                    <a:pt x="522" y="146"/>
                  </a:cubicBezTo>
                  <a:cubicBezTo>
                    <a:pt x="522" y="146"/>
                    <a:pt x="522" y="146"/>
                    <a:pt x="522" y="146"/>
                  </a:cubicBezTo>
                  <a:cubicBezTo>
                    <a:pt x="522" y="146"/>
                    <a:pt x="522" y="146"/>
                    <a:pt x="522" y="146"/>
                  </a:cubicBezTo>
                  <a:cubicBezTo>
                    <a:pt x="522" y="145"/>
                    <a:pt x="522" y="145"/>
                    <a:pt x="522" y="145"/>
                  </a:cubicBezTo>
                  <a:cubicBezTo>
                    <a:pt x="522" y="145"/>
                    <a:pt x="522" y="145"/>
                    <a:pt x="522" y="145"/>
                  </a:cubicBezTo>
                  <a:cubicBezTo>
                    <a:pt x="522" y="145"/>
                    <a:pt x="522" y="145"/>
                    <a:pt x="522" y="145"/>
                  </a:cubicBezTo>
                  <a:cubicBezTo>
                    <a:pt x="522" y="145"/>
                    <a:pt x="523" y="145"/>
                    <a:pt x="523" y="144"/>
                  </a:cubicBezTo>
                  <a:close/>
                  <a:moveTo>
                    <a:pt x="522" y="149"/>
                  </a:moveTo>
                  <a:cubicBezTo>
                    <a:pt x="522" y="149"/>
                    <a:pt x="522" y="148"/>
                    <a:pt x="522" y="148"/>
                  </a:cubicBezTo>
                  <a:cubicBezTo>
                    <a:pt x="522" y="148"/>
                    <a:pt x="522" y="148"/>
                    <a:pt x="522" y="149"/>
                  </a:cubicBezTo>
                  <a:close/>
                  <a:moveTo>
                    <a:pt x="526" y="142"/>
                  </a:moveTo>
                  <a:cubicBezTo>
                    <a:pt x="526" y="142"/>
                    <a:pt x="526" y="142"/>
                    <a:pt x="526" y="142"/>
                  </a:cubicBezTo>
                  <a:cubicBezTo>
                    <a:pt x="526" y="142"/>
                    <a:pt x="525" y="141"/>
                    <a:pt x="526" y="142"/>
                  </a:cubicBezTo>
                  <a:cubicBezTo>
                    <a:pt x="526" y="142"/>
                    <a:pt x="526" y="142"/>
                    <a:pt x="526" y="142"/>
                  </a:cubicBezTo>
                  <a:close/>
                  <a:moveTo>
                    <a:pt x="529" y="134"/>
                  </a:moveTo>
                  <a:cubicBezTo>
                    <a:pt x="527" y="133"/>
                    <a:pt x="525" y="133"/>
                    <a:pt x="524" y="133"/>
                  </a:cubicBezTo>
                  <a:cubicBezTo>
                    <a:pt x="524" y="133"/>
                    <a:pt x="524" y="133"/>
                    <a:pt x="524" y="133"/>
                  </a:cubicBezTo>
                  <a:cubicBezTo>
                    <a:pt x="524" y="132"/>
                    <a:pt x="524" y="132"/>
                    <a:pt x="523" y="132"/>
                  </a:cubicBezTo>
                  <a:cubicBezTo>
                    <a:pt x="523" y="133"/>
                    <a:pt x="524" y="133"/>
                    <a:pt x="524" y="133"/>
                  </a:cubicBezTo>
                  <a:cubicBezTo>
                    <a:pt x="524" y="133"/>
                    <a:pt x="524" y="133"/>
                    <a:pt x="524" y="133"/>
                  </a:cubicBezTo>
                  <a:cubicBezTo>
                    <a:pt x="524" y="133"/>
                    <a:pt x="524" y="133"/>
                    <a:pt x="524" y="133"/>
                  </a:cubicBezTo>
                  <a:cubicBezTo>
                    <a:pt x="524" y="133"/>
                    <a:pt x="524" y="134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3" y="134"/>
                    <a:pt x="522" y="135"/>
                    <a:pt x="522" y="135"/>
                  </a:cubicBezTo>
                  <a:cubicBezTo>
                    <a:pt x="522" y="135"/>
                    <a:pt x="520" y="135"/>
                    <a:pt x="520" y="135"/>
                  </a:cubicBezTo>
                  <a:cubicBezTo>
                    <a:pt x="521" y="135"/>
                    <a:pt x="520" y="136"/>
                    <a:pt x="521" y="136"/>
                  </a:cubicBezTo>
                  <a:cubicBezTo>
                    <a:pt x="521" y="136"/>
                    <a:pt x="522" y="136"/>
                    <a:pt x="522" y="136"/>
                  </a:cubicBezTo>
                  <a:cubicBezTo>
                    <a:pt x="522" y="135"/>
                    <a:pt x="522" y="135"/>
                    <a:pt x="523" y="135"/>
                  </a:cubicBezTo>
                  <a:cubicBezTo>
                    <a:pt x="523" y="135"/>
                    <a:pt x="524" y="135"/>
                    <a:pt x="524" y="135"/>
                  </a:cubicBezTo>
                  <a:cubicBezTo>
                    <a:pt x="524" y="135"/>
                    <a:pt x="524" y="135"/>
                    <a:pt x="524" y="135"/>
                  </a:cubicBezTo>
                  <a:cubicBezTo>
                    <a:pt x="524" y="135"/>
                    <a:pt x="524" y="135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5" y="134"/>
                    <a:pt x="524" y="134"/>
                    <a:pt x="524" y="134"/>
                  </a:cubicBezTo>
                  <a:cubicBezTo>
                    <a:pt x="524" y="135"/>
                    <a:pt x="525" y="135"/>
                    <a:pt x="525" y="135"/>
                  </a:cubicBezTo>
                  <a:cubicBezTo>
                    <a:pt x="525" y="135"/>
                    <a:pt x="525" y="135"/>
                    <a:pt x="525" y="136"/>
                  </a:cubicBezTo>
                  <a:cubicBezTo>
                    <a:pt x="526" y="135"/>
                    <a:pt x="526" y="135"/>
                    <a:pt x="526" y="135"/>
                  </a:cubicBezTo>
                  <a:cubicBezTo>
                    <a:pt x="526" y="135"/>
                    <a:pt x="526" y="135"/>
                    <a:pt x="526" y="135"/>
                  </a:cubicBezTo>
                  <a:cubicBezTo>
                    <a:pt x="526" y="135"/>
                    <a:pt x="526" y="135"/>
                    <a:pt x="527" y="135"/>
                  </a:cubicBezTo>
                  <a:cubicBezTo>
                    <a:pt x="527" y="135"/>
                    <a:pt x="527" y="135"/>
                    <a:pt x="527" y="135"/>
                  </a:cubicBezTo>
                  <a:cubicBezTo>
                    <a:pt x="528" y="134"/>
                    <a:pt x="528" y="134"/>
                    <a:pt x="529" y="134"/>
                  </a:cubicBezTo>
                  <a:close/>
                  <a:moveTo>
                    <a:pt x="525" y="125"/>
                  </a:moveTo>
                  <a:cubicBezTo>
                    <a:pt x="526" y="126"/>
                    <a:pt x="526" y="127"/>
                    <a:pt x="527" y="127"/>
                  </a:cubicBezTo>
                  <a:cubicBezTo>
                    <a:pt x="527" y="127"/>
                    <a:pt x="527" y="127"/>
                    <a:pt x="527" y="127"/>
                  </a:cubicBezTo>
                  <a:cubicBezTo>
                    <a:pt x="527" y="128"/>
                    <a:pt x="526" y="130"/>
                    <a:pt x="528" y="131"/>
                  </a:cubicBezTo>
                  <a:cubicBezTo>
                    <a:pt x="528" y="129"/>
                    <a:pt x="529" y="128"/>
                    <a:pt x="528" y="127"/>
                  </a:cubicBezTo>
                  <a:cubicBezTo>
                    <a:pt x="528" y="127"/>
                    <a:pt x="528" y="127"/>
                    <a:pt x="527" y="127"/>
                  </a:cubicBezTo>
                  <a:cubicBezTo>
                    <a:pt x="527" y="126"/>
                    <a:pt x="526" y="124"/>
                    <a:pt x="525" y="124"/>
                  </a:cubicBezTo>
                  <a:lnTo>
                    <a:pt x="525" y="125"/>
                  </a:lnTo>
                  <a:close/>
                  <a:moveTo>
                    <a:pt x="896" y="475"/>
                  </a:moveTo>
                  <a:cubicBezTo>
                    <a:pt x="897" y="476"/>
                    <a:pt x="897" y="476"/>
                    <a:pt x="897" y="475"/>
                  </a:cubicBezTo>
                  <a:cubicBezTo>
                    <a:pt x="896" y="474"/>
                    <a:pt x="897" y="475"/>
                    <a:pt x="896" y="475"/>
                  </a:cubicBezTo>
                  <a:close/>
                  <a:moveTo>
                    <a:pt x="530" y="121"/>
                  </a:moveTo>
                  <a:cubicBezTo>
                    <a:pt x="529" y="121"/>
                    <a:pt x="529" y="121"/>
                    <a:pt x="529" y="121"/>
                  </a:cubicBezTo>
                  <a:cubicBezTo>
                    <a:pt x="528" y="122"/>
                    <a:pt x="530" y="122"/>
                    <a:pt x="530" y="121"/>
                  </a:cubicBezTo>
                  <a:close/>
                  <a:moveTo>
                    <a:pt x="530" y="134"/>
                  </a:moveTo>
                  <a:cubicBezTo>
                    <a:pt x="530" y="133"/>
                    <a:pt x="530" y="133"/>
                    <a:pt x="530" y="133"/>
                  </a:cubicBezTo>
                  <a:cubicBezTo>
                    <a:pt x="531" y="134"/>
                    <a:pt x="531" y="134"/>
                    <a:pt x="531" y="134"/>
                  </a:cubicBezTo>
                  <a:cubicBezTo>
                    <a:pt x="531" y="134"/>
                    <a:pt x="531" y="134"/>
                    <a:pt x="531" y="134"/>
                  </a:cubicBezTo>
                  <a:cubicBezTo>
                    <a:pt x="530" y="132"/>
                    <a:pt x="530" y="132"/>
                    <a:pt x="530" y="132"/>
                  </a:cubicBezTo>
                  <a:cubicBezTo>
                    <a:pt x="530" y="133"/>
                    <a:pt x="530" y="133"/>
                    <a:pt x="530" y="133"/>
                  </a:cubicBezTo>
                  <a:cubicBezTo>
                    <a:pt x="530" y="133"/>
                    <a:pt x="530" y="133"/>
                    <a:pt x="529" y="133"/>
                  </a:cubicBezTo>
                  <a:cubicBezTo>
                    <a:pt x="530" y="133"/>
                    <a:pt x="530" y="133"/>
                    <a:pt x="530" y="134"/>
                  </a:cubicBezTo>
                  <a:close/>
                  <a:moveTo>
                    <a:pt x="532" y="123"/>
                  </a:moveTo>
                  <a:cubicBezTo>
                    <a:pt x="532" y="123"/>
                    <a:pt x="533" y="122"/>
                    <a:pt x="532" y="122"/>
                  </a:cubicBezTo>
                  <a:cubicBezTo>
                    <a:pt x="532" y="122"/>
                    <a:pt x="532" y="123"/>
                    <a:pt x="532" y="123"/>
                  </a:cubicBezTo>
                  <a:close/>
                  <a:moveTo>
                    <a:pt x="529" y="138"/>
                  </a:moveTo>
                  <a:cubicBezTo>
                    <a:pt x="530" y="137"/>
                    <a:pt x="529" y="137"/>
                    <a:pt x="529" y="137"/>
                  </a:cubicBezTo>
                  <a:cubicBezTo>
                    <a:pt x="529" y="137"/>
                    <a:pt x="529" y="137"/>
                    <a:pt x="529" y="137"/>
                  </a:cubicBezTo>
                  <a:cubicBezTo>
                    <a:pt x="529" y="137"/>
                    <a:pt x="529" y="138"/>
                    <a:pt x="529" y="138"/>
                  </a:cubicBezTo>
                  <a:close/>
                  <a:moveTo>
                    <a:pt x="532" y="58"/>
                  </a:moveTo>
                  <a:cubicBezTo>
                    <a:pt x="532" y="58"/>
                    <a:pt x="532" y="57"/>
                    <a:pt x="532" y="57"/>
                  </a:cubicBezTo>
                  <a:cubicBezTo>
                    <a:pt x="531" y="58"/>
                    <a:pt x="532" y="58"/>
                    <a:pt x="532" y="58"/>
                  </a:cubicBezTo>
                  <a:close/>
                  <a:moveTo>
                    <a:pt x="531" y="132"/>
                  </a:moveTo>
                  <a:cubicBezTo>
                    <a:pt x="531" y="131"/>
                    <a:pt x="530" y="132"/>
                    <a:pt x="530" y="132"/>
                  </a:cubicBezTo>
                  <a:cubicBezTo>
                    <a:pt x="530" y="132"/>
                    <a:pt x="531" y="133"/>
                    <a:pt x="531" y="132"/>
                  </a:cubicBezTo>
                  <a:close/>
                  <a:moveTo>
                    <a:pt x="531" y="103"/>
                  </a:moveTo>
                  <a:cubicBezTo>
                    <a:pt x="532" y="104"/>
                    <a:pt x="532" y="103"/>
                    <a:pt x="532" y="104"/>
                  </a:cubicBezTo>
                  <a:cubicBezTo>
                    <a:pt x="533" y="103"/>
                    <a:pt x="532" y="103"/>
                    <a:pt x="532" y="102"/>
                  </a:cubicBezTo>
                  <a:cubicBezTo>
                    <a:pt x="532" y="103"/>
                    <a:pt x="532" y="103"/>
                    <a:pt x="531" y="103"/>
                  </a:cubicBezTo>
                  <a:close/>
                  <a:moveTo>
                    <a:pt x="532" y="110"/>
                  </a:moveTo>
                  <a:cubicBezTo>
                    <a:pt x="531" y="111"/>
                    <a:pt x="531" y="113"/>
                    <a:pt x="532" y="112"/>
                  </a:cubicBezTo>
                  <a:cubicBezTo>
                    <a:pt x="533" y="111"/>
                    <a:pt x="533" y="110"/>
                    <a:pt x="532" y="110"/>
                  </a:cubicBezTo>
                  <a:close/>
                  <a:moveTo>
                    <a:pt x="530" y="123"/>
                  </a:moveTo>
                  <a:cubicBezTo>
                    <a:pt x="530" y="123"/>
                    <a:pt x="530" y="123"/>
                    <a:pt x="530" y="123"/>
                  </a:cubicBezTo>
                  <a:cubicBezTo>
                    <a:pt x="530" y="122"/>
                    <a:pt x="529" y="123"/>
                    <a:pt x="530" y="123"/>
                  </a:cubicBezTo>
                  <a:close/>
                  <a:moveTo>
                    <a:pt x="906" y="525"/>
                  </a:moveTo>
                  <a:cubicBezTo>
                    <a:pt x="904" y="522"/>
                    <a:pt x="905" y="524"/>
                    <a:pt x="903" y="521"/>
                  </a:cubicBezTo>
                  <a:cubicBezTo>
                    <a:pt x="905" y="526"/>
                    <a:pt x="908" y="530"/>
                    <a:pt x="906" y="525"/>
                  </a:cubicBezTo>
                  <a:close/>
                  <a:moveTo>
                    <a:pt x="904" y="463"/>
                  </a:moveTo>
                  <a:cubicBezTo>
                    <a:pt x="904" y="462"/>
                    <a:pt x="903" y="462"/>
                    <a:pt x="904" y="464"/>
                  </a:cubicBezTo>
                  <a:cubicBezTo>
                    <a:pt x="905" y="464"/>
                    <a:pt x="906" y="466"/>
                    <a:pt x="904" y="463"/>
                  </a:cubicBezTo>
                  <a:close/>
                  <a:moveTo>
                    <a:pt x="903" y="497"/>
                  </a:moveTo>
                  <a:cubicBezTo>
                    <a:pt x="902" y="495"/>
                    <a:pt x="904" y="497"/>
                    <a:pt x="902" y="494"/>
                  </a:cubicBezTo>
                  <a:cubicBezTo>
                    <a:pt x="902" y="495"/>
                    <a:pt x="902" y="495"/>
                    <a:pt x="903" y="497"/>
                  </a:cubicBezTo>
                  <a:close/>
                  <a:moveTo>
                    <a:pt x="902" y="463"/>
                  </a:moveTo>
                  <a:cubicBezTo>
                    <a:pt x="901" y="462"/>
                    <a:pt x="900" y="461"/>
                    <a:pt x="902" y="464"/>
                  </a:cubicBezTo>
                  <a:cubicBezTo>
                    <a:pt x="902" y="464"/>
                    <a:pt x="903" y="466"/>
                    <a:pt x="902" y="463"/>
                  </a:cubicBezTo>
                  <a:close/>
                  <a:moveTo>
                    <a:pt x="901" y="464"/>
                  </a:moveTo>
                  <a:cubicBezTo>
                    <a:pt x="900" y="463"/>
                    <a:pt x="899" y="462"/>
                    <a:pt x="899" y="461"/>
                  </a:cubicBezTo>
                  <a:cubicBezTo>
                    <a:pt x="900" y="464"/>
                    <a:pt x="901" y="465"/>
                    <a:pt x="901" y="464"/>
                  </a:cubicBezTo>
                  <a:close/>
                  <a:moveTo>
                    <a:pt x="898" y="457"/>
                  </a:moveTo>
                  <a:cubicBezTo>
                    <a:pt x="899" y="457"/>
                    <a:pt x="897" y="455"/>
                    <a:pt x="897" y="454"/>
                  </a:cubicBezTo>
                  <a:cubicBezTo>
                    <a:pt x="897" y="453"/>
                    <a:pt x="897" y="454"/>
                    <a:pt x="898" y="456"/>
                  </a:cubicBezTo>
                  <a:cubicBezTo>
                    <a:pt x="898" y="456"/>
                    <a:pt x="898" y="456"/>
                    <a:pt x="898" y="457"/>
                  </a:cubicBezTo>
                  <a:close/>
                  <a:moveTo>
                    <a:pt x="508" y="168"/>
                  </a:moveTo>
                  <a:cubicBezTo>
                    <a:pt x="509" y="168"/>
                    <a:pt x="509" y="169"/>
                    <a:pt x="509" y="168"/>
                  </a:cubicBezTo>
                  <a:cubicBezTo>
                    <a:pt x="509" y="168"/>
                    <a:pt x="508" y="168"/>
                    <a:pt x="508" y="168"/>
                  </a:cubicBezTo>
                  <a:close/>
                  <a:moveTo>
                    <a:pt x="506" y="163"/>
                  </a:moveTo>
                  <a:cubicBezTo>
                    <a:pt x="506" y="164"/>
                    <a:pt x="506" y="164"/>
                    <a:pt x="506" y="164"/>
                  </a:cubicBezTo>
                  <a:cubicBezTo>
                    <a:pt x="506" y="164"/>
                    <a:pt x="507" y="164"/>
                    <a:pt x="507" y="164"/>
                  </a:cubicBezTo>
                  <a:cubicBezTo>
                    <a:pt x="507" y="163"/>
                    <a:pt x="507" y="163"/>
                    <a:pt x="506" y="163"/>
                  </a:cubicBezTo>
                  <a:close/>
                  <a:moveTo>
                    <a:pt x="902" y="523"/>
                  </a:moveTo>
                  <a:cubicBezTo>
                    <a:pt x="902" y="522"/>
                    <a:pt x="902" y="522"/>
                    <a:pt x="902" y="522"/>
                  </a:cubicBezTo>
                  <a:cubicBezTo>
                    <a:pt x="902" y="523"/>
                    <a:pt x="903" y="525"/>
                    <a:pt x="902" y="523"/>
                  </a:cubicBezTo>
                  <a:close/>
                  <a:moveTo>
                    <a:pt x="904" y="522"/>
                  </a:moveTo>
                  <a:cubicBezTo>
                    <a:pt x="904" y="520"/>
                    <a:pt x="906" y="524"/>
                    <a:pt x="905" y="521"/>
                  </a:cubicBezTo>
                  <a:cubicBezTo>
                    <a:pt x="904" y="521"/>
                    <a:pt x="903" y="520"/>
                    <a:pt x="904" y="522"/>
                  </a:cubicBezTo>
                  <a:close/>
                  <a:moveTo>
                    <a:pt x="906" y="467"/>
                  </a:moveTo>
                  <a:cubicBezTo>
                    <a:pt x="905" y="466"/>
                    <a:pt x="906" y="467"/>
                    <a:pt x="905" y="466"/>
                  </a:cubicBezTo>
                  <a:cubicBezTo>
                    <a:pt x="906" y="468"/>
                    <a:pt x="907" y="468"/>
                    <a:pt x="906" y="467"/>
                  </a:cubicBezTo>
                  <a:close/>
                  <a:moveTo>
                    <a:pt x="904" y="516"/>
                  </a:moveTo>
                  <a:cubicBezTo>
                    <a:pt x="904" y="517"/>
                    <a:pt x="905" y="518"/>
                    <a:pt x="904" y="517"/>
                  </a:cubicBezTo>
                  <a:cubicBezTo>
                    <a:pt x="904" y="516"/>
                    <a:pt x="904" y="516"/>
                    <a:pt x="904" y="516"/>
                  </a:cubicBezTo>
                  <a:close/>
                  <a:moveTo>
                    <a:pt x="510" y="162"/>
                  </a:moveTo>
                  <a:cubicBezTo>
                    <a:pt x="510" y="162"/>
                    <a:pt x="510" y="162"/>
                    <a:pt x="510" y="162"/>
                  </a:cubicBezTo>
                  <a:cubicBezTo>
                    <a:pt x="510" y="162"/>
                    <a:pt x="510" y="162"/>
                    <a:pt x="510" y="162"/>
                  </a:cubicBezTo>
                  <a:cubicBezTo>
                    <a:pt x="510" y="161"/>
                    <a:pt x="510" y="161"/>
                    <a:pt x="510" y="161"/>
                  </a:cubicBezTo>
                  <a:cubicBezTo>
                    <a:pt x="510" y="161"/>
                    <a:pt x="510" y="161"/>
                    <a:pt x="509" y="161"/>
                  </a:cubicBezTo>
                  <a:cubicBezTo>
                    <a:pt x="509" y="161"/>
                    <a:pt x="509" y="161"/>
                    <a:pt x="509" y="161"/>
                  </a:cubicBezTo>
                  <a:cubicBezTo>
                    <a:pt x="510" y="161"/>
                    <a:pt x="510" y="160"/>
                    <a:pt x="510" y="160"/>
                  </a:cubicBezTo>
                  <a:cubicBezTo>
                    <a:pt x="509" y="161"/>
                    <a:pt x="508" y="164"/>
                    <a:pt x="507" y="165"/>
                  </a:cubicBezTo>
                  <a:cubicBezTo>
                    <a:pt x="508" y="164"/>
                    <a:pt x="508" y="163"/>
                    <a:pt x="509" y="162"/>
                  </a:cubicBezTo>
                  <a:cubicBezTo>
                    <a:pt x="509" y="163"/>
                    <a:pt x="510" y="163"/>
                    <a:pt x="510" y="162"/>
                  </a:cubicBezTo>
                  <a:close/>
                  <a:moveTo>
                    <a:pt x="519" y="153"/>
                  </a:moveTo>
                  <a:cubicBezTo>
                    <a:pt x="519" y="152"/>
                    <a:pt x="519" y="152"/>
                    <a:pt x="519" y="152"/>
                  </a:cubicBezTo>
                  <a:cubicBezTo>
                    <a:pt x="518" y="152"/>
                    <a:pt x="518" y="152"/>
                    <a:pt x="518" y="152"/>
                  </a:cubicBezTo>
                  <a:cubicBezTo>
                    <a:pt x="518" y="152"/>
                    <a:pt x="518" y="152"/>
                    <a:pt x="518" y="152"/>
                  </a:cubicBezTo>
                  <a:cubicBezTo>
                    <a:pt x="518" y="153"/>
                    <a:pt x="517" y="153"/>
                    <a:pt x="517" y="154"/>
                  </a:cubicBezTo>
                  <a:cubicBezTo>
                    <a:pt x="518" y="154"/>
                    <a:pt x="518" y="154"/>
                    <a:pt x="518" y="153"/>
                  </a:cubicBezTo>
                  <a:cubicBezTo>
                    <a:pt x="518" y="153"/>
                    <a:pt x="518" y="153"/>
                    <a:pt x="518" y="153"/>
                  </a:cubicBezTo>
                  <a:cubicBezTo>
                    <a:pt x="518" y="153"/>
                    <a:pt x="518" y="153"/>
                    <a:pt x="518" y="153"/>
                  </a:cubicBezTo>
                  <a:cubicBezTo>
                    <a:pt x="518" y="153"/>
                    <a:pt x="518" y="153"/>
                    <a:pt x="519" y="153"/>
                  </a:cubicBezTo>
                  <a:close/>
                  <a:moveTo>
                    <a:pt x="515" y="160"/>
                  </a:moveTo>
                  <a:cubicBezTo>
                    <a:pt x="515" y="160"/>
                    <a:pt x="516" y="160"/>
                    <a:pt x="515" y="159"/>
                  </a:cubicBezTo>
                  <a:cubicBezTo>
                    <a:pt x="515" y="160"/>
                    <a:pt x="515" y="160"/>
                    <a:pt x="515" y="160"/>
                  </a:cubicBezTo>
                  <a:close/>
                  <a:moveTo>
                    <a:pt x="515" y="150"/>
                  </a:moveTo>
                  <a:cubicBezTo>
                    <a:pt x="515" y="151"/>
                    <a:pt x="515" y="151"/>
                    <a:pt x="515" y="151"/>
                  </a:cubicBezTo>
                  <a:cubicBezTo>
                    <a:pt x="515" y="151"/>
                    <a:pt x="515" y="151"/>
                    <a:pt x="516" y="151"/>
                  </a:cubicBezTo>
                  <a:cubicBezTo>
                    <a:pt x="516" y="151"/>
                    <a:pt x="516" y="151"/>
                    <a:pt x="516" y="151"/>
                  </a:cubicBezTo>
                  <a:cubicBezTo>
                    <a:pt x="516" y="151"/>
                    <a:pt x="515" y="151"/>
                    <a:pt x="515" y="150"/>
                  </a:cubicBezTo>
                  <a:close/>
                  <a:moveTo>
                    <a:pt x="519" y="158"/>
                  </a:moveTo>
                  <a:cubicBezTo>
                    <a:pt x="519" y="157"/>
                    <a:pt x="520" y="157"/>
                    <a:pt x="520" y="157"/>
                  </a:cubicBezTo>
                  <a:cubicBezTo>
                    <a:pt x="520" y="157"/>
                    <a:pt x="519" y="157"/>
                    <a:pt x="519" y="157"/>
                  </a:cubicBezTo>
                  <a:cubicBezTo>
                    <a:pt x="519" y="157"/>
                    <a:pt x="519" y="157"/>
                    <a:pt x="519" y="157"/>
                  </a:cubicBezTo>
                  <a:cubicBezTo>
                    <a:pt x="519" y="157"/>
                    <a:pt x="519" y="158"/>
                    <a:pt x="519" y="158"/>
                  </a:cubicBezTo>
                  <a:close/>
                  <a:moveTo>
                    <a:pt x="521" y="149"/>
                  </a:moveTo>
                  <a:cubicBezTo>
                    <a:pt x="521" y="149"/>
                    <a:pt x="521" y="149"/>
                    <a:pt x="520" y="149"/>
                  </a:cubicBezTo>
                  <a:cubicBezTo>
                    <a:pt x="520" y="150"/>
                    <a:pt x="521" y="150"/>
                    <a:pt x="521" y="149"/>
                  </a:cubicBezTo>
                  <a:close/>
                  <a:moveTo>
                    <a:pt x="521" y="146"/>
                  </a:moveTo>
                  <a:cubicBezTo>
                    <a:pt x="521" y="146"/>
                    <a:pt x="520" y="146"/>
                    <a:pt x="520" y="147"/>
                  </a:cubicBezTo>
                  <a:cubicBezTo>
                    <a:pt x="521" y="147"/>
                    <a:pt x="521" y="147"/>
                    <a:pt x="521" y="147"/>
                  </a:cubicBezTo>
                  <a:cubicBezTo>
                    <a:pt x="521" y="146"/>
                    <a:pt x="521" y="146"/>
                    <a:pt x="521" y="146"/>
                  </a:cubicBezTo>
                  <a:close/>
                  <a:moveTo>
                    <a:pt x="514" y="167"/>
                  </a:moveTo>
                  <a:cubicBezTo>
                    <a:pt x="514" y="166"/>
                    <a:pt x="514" y="166"/>
                    <a:pt x="514" y="166"/>
                  </a:cubicBezTo>
                  <a:cubicBezTo>
                    <a:pt x="513" y="166"/>
                    <a:pt x="514" y="166"/>
                    <a:pt x="514" y="167"/>
                  </a:cubicBezTo>
                  <a:close/>
                  <a:moveTo>
                    <a:pt x="899" y="462"/>
                  </a:moveTo>
                  <a:cubicBezTo>
                    <a:pt x="897" y="460"/>
                    <a:pt x="897" y="460"/>
                    <a:pt x="897" y="460"/>
                  </a:cubicBezTo>
                  <a:cubicBezTo>
                    <a:pt x="898" y="463"/>
                    <a:pt x="898" y="462"/>
                    <a:pt x="899" y="462"/>
                  </a:cubicBezTo>
                  <a:close/>
                  <a:moveTo>
                    <a:pt x="514" y="164"/>
                  </a:moveTo>
                  <a:cubicBezTo>
                    <a:pt x="515" y="164"/>
                    <a:pt x="515" y="163"/>
                    <a:pt x="514" y="163"/>
                  </a:cubicBezTo>
                  <a:cubicBezTo>
                    <a:pt x="514" y="163"/>
                    <a:pt x="514" y="163"/>
                    <a:pt x="514" y="163"/>
                  </a:cubicBezTo>
                  <a:cubicBezTo>
                    <a:pt x="514" y="163"/>
                    <a:pt x="514" y="163"/>
                    <a:pt x="513" y="164"/>
                  </a:cubicBezTo>
                  <a:cubicBezTo>
                    <a:pt x="513" y="163"/>
                    <a:pt x="513" y="162"/>
                    <a:pt x="512" y="162"/>
                  </a:cubicBezTo>
                  <a:cubicBezTo>
                    <a:pt x="512" y="163"/>
                    <a:pt x="511" y="162"/>
                    <a:pt x="511" y="163"/>
                  </a:cubicBezTo>
                  <a:cubicBezTo>
                    <a:pt x="512" y="164"/>
                    <a:pt x="511" y="165"/>
                    <a:pt x="512" y="164"/>
                  </a:cubicBezTo>
                  <a:cubicBezTo>
                    <a:pt x="512" y="165"/>
                    <a:pt x="512" y="165"/>
                    <a:pt x="512" y="166"/>
                  </a:cubicBezTo>
                  <a:cubicBezTo>
                    <a:pt x="512" y="166"/>
                    <a:pt x="511" y="166"/>
                    <a:pt x="511" y="167"/>
                  </a:cubicBezTo>
                  <a:cubicBezTo>
                    <a:pt x="512" y="167"/>
                    <a:pt x="512" y="166"/>
                    <a:pt x="512" y="166"/>
                  </a:cubicBezTo>
                  <a:cubicBezTo>
                    <a:pt x="512" y="166"/>
                    <a:pt x="513" y="167"/>
                    <a:pt x="513" y="167"/>
                  </a:cubicBezTo>
                  <a:cubicBezTo>
                    <a:pt x="513" y="166"/>
                    <a:pt x="513" y="165"/>
                    <a:pt x="513" y="165"/>
                  </a:cubicBezTo>
                  <a:cubicBezTo>
                    <a:pt x="513" y="165"/>
                    <a:pt x="513" y="165"/>
                    <a:pt x="513" y="165"/>
                  </a:cubicBezTo>
                  <a:cubicBezTo>
                    <a:pt x="513" y="165"/>
                    <a:pt x="513" y="165"/>
                    <a:pt x="513" y="165"/>
                  </a:cubicBezTo>
                  <a:cubicBezTo>
                    <a:pt x="513" y="165"/>
                    <a:pt x="513" y="165"/>
                    <a:pt x="513" y="165"/>
                  </a:cubicBezTo>
                  <a:cubicBezTo>
                    <a:pt x="514" y="165"/>
                    <a:pt x="514" y="164"/>
                    <a:pt x="514" y="164"/>
                  </a:cubicBezTo>
                  <a:cubicBezTo>
                    <a:pt x="514" y="164"/>
                    <a:pt x="514" y="164"/>
                    <a:pt x="514" y="164"/>
                  </a:cubicBezTo>
                  <a:close/>
                  <a:moveTo>
                    <a:pt x="516" y="149"/>
                  </a:moveTo>
                  <a:cubicBezTo>
                    <a:pt x="516" y="149"/>
                    <a:pt x="516" y="149"/>
                    <a:pt x="515" y="149"/>
                  </a:cubicBezTo>
                  <a:cubicBezTo>
                    <a:pt x="515" y="149"/>
                    <a:pt x="515" y="149"/>
                    <a:pt x="515" y="149"/>
                  </a:cubicBezTo>
                  <a:cubicBezTo>
                    <a:pt x="515" y="149"/>
                    <a:pt x="515" y="149"/>
                    <a:pt x="515" y="149"/>
                  </a:cubicBezTo>
                  <a:cubicBezTo>
                    <a:pt x="515" y="150"/>
                    <a:pt x="515" y="150"/>
                    <a:pt x="515" y="150"/>
                  </a:cubicBezTo>
                  <a:cubicBezTo>
                    <a:pt x="515" y="150"/>
                    <a:pt x="515" y="150"/>
                    <a:pt x="515" y="150"/>
                  </a:cubicBezTo>
                  <a:cubicBezTo>
                    <a:pt x="516" y="150"/>
                    <a:pt x="516" y="150"/>
                    <a:pt x="516" y="149"/>
                  </a:cubicBezTo>
                  <a:close/>
                  <a:moveTo>
                    <a:pt x="891" y="506"/>
                  </a:moveTo>
                  <a:cubicBezTo>
                    <a:pt x="891" y="507"/>
                    <a:pt x="892" y="508"/>
                    <a:pt x="892" y="509"/>
                  </a:cubicBezTo>
                  <a:cubicBezTo>
                    <a:pt x="892" y="509"/>
                    <a:pt x="892" y="509"/>
                    <a:pt x="892" y="509"/>
                  </a:cubicBezTo>
                  <a:cubicBezTo>
                    <a:pt x="892" y="508"/>
                    <a:pt x="892" y="507"/>
                    <a:pt x="891" y="507"/>
                  </a:cubicBezTo>
                  <a:cubicBezTo>
                    <a:pt x="891" y="507"/>
                    <a:pt x="891" y="507"/>
                    <a:pt x="891" y="506"/>
                  </a:cubicBezTo>
                  <a:close/>
                  <a:moveTo>
                    <a:pt x="578" y="53"/>
                  </a:moveTo>
                  <a:cubicBezTo>
                    <a:pt x="578" y="53"/>
                    <a:pt x="578" y="53"/>
                    <a:pt x="578" y="53"/>
                  </a:cubicBezTo>
                  <a:cubicBezTo>
                    <a:pt x="578" y="53"/>
                    <a:pt x="578" y="53"/>
                    <a:pt x="578" y="53"/>
                  </a:cubicBezTo>
                  <a:cubicBezTo>
                    <a:pt x="578" y="53"/>
                    <a:pt x="578" y="53"/>
                    <a:pt x="578" y="53"/>
                  </a:cubicBezTo>
                  <a:cubicBezTo>
                    <a:pt x="578" y="53"/>
                    <a:pt x="578" y="53"/>
                    <a:pt x="578" y="53"/>
                  </a:cubicBezTo>
                  <a:cubicBezTo>
                    <a:pt x="578" y="53"/>
                    <a:pt x="578" y="53"/>
                    <a:pt x="578" y="53"/>
                  </a:cubicBezTo>
                  <a:cubicBezTo>
                    <a:pt x="577" y="53"/>
                    <a:pt x="578" y="54"/>
                    <a:pt x="578" y="54"/>
                  </a:cubicBezTo>
                  <a:cubicBezTo>
                    <a:pt x="578" y="54"/>
                    <a:pt x="578" y="53"/>
                    <a:pt x="578" y="53"/>
                  </a:cubicBezTo>
                  <a:close/>
                  <a:moveTo>
                    <a:pt x="856" y="422"/>
                  </a:moveTo>
                  <a:cubicBezTo>
                    <a:pt x="855" y="421"/>
                    <a:pt x="855" y="421"/>
                    <a:pt x="855" y="421"/>
                  </a:cubicBezTo>
                  <a:cubicBezTo>
                    <a:pt x="855" y="421"/>
                    <a:pt x="855" y="421"/>
                    <a:pt x="855" y="420"/>
                  </a:cubicBezTo>
                  <a:cubicBezTo>
                    <a:pt x="855" y="421"/>
                    <a:pt x="855" y="421"/>
                    <a:pt x="856" y="422"/>
                  </a:cubicBezTo>
                  <a:close/>
                  <a:moveTo>
                    <a:pt x="574" y="57"/>
                  </a:moveTo>
                  <a:cubicBezTo>
                    <a:pt x="574" y="58"/>
                    <a:pt x="574" y="58"/>
                    <a:pt x="574" y="58"/>
                  </a:cubicBezTo>
                  <a:cubicBezTo>
                    <a:pt x="574" y="58"/>
                    <a:pt x="574" y="58"/>
                    <a:pt x="574" y="58"/>
                  </a:cubicBezTo>
                  <a:cubicBezTo>
                    <a:pt x="574" y="58"/>
                    <a:pt x="574" y="57"/>
                    <a:pt x="574" y="57"/>
                  </a:cubicBezTo>
                  <a:close/>
                  <a:moveTo>
                    <a:pt x="576" y="43"/>
                  </a:moveTo>
                  <a:cubicBezTo>
                    <a:pt x="576" y="43"/>
                    <a:pt x="576" y="42"/>
                    <a:pt x="576" y="42"/>
                  </a:cubicBezTo>
                  <a:cubicBezTo>
                    <a:pt x="575" y="42"/>
                    <a:pt x="575" y="42"/>
                    <a:pt x="576" y="43"/>
                  </a:cubicBezTo>
                  <a:close/>
                  <a:moveTo>
                    <a:pt x="855" y="412"/>
                  </a:moveTo>
                  <a:cubicBezTo>
                    <a:pt x="855" y="412"/>
                    <a:pt x="855" y="412"/>
                    <a:pt x="855" y="411"/>
                  </a:cubicBezTo>
                  <a:cubicBezTo>
                    <a:pt x="855" y="411"/>
                    <a:pt x="855" y="411"/>
                    <a:pt x="855" y="411"/>
                  </a:cubicBezTo>
                  <a:cubicBezTo>
                    <a:pt x="856" y="413"/>
                    <a:pt x="856" y="413"/>
                    <a:pt x="855" y="412"/>
                  </a:cubicBezTo>
                  <a:close/>
                  <a:moveTo>
                    <a:pt x="575" y="67"/>
                  </a:moveTo>
                  <a:cubicBezTo>
                    <a:pt x="575" y="67"/>
                    <a:pt x="575" y="67"/>
                    <a:pt x="575" y="67"/>
                  </a:cubicBezTo>
                  <a:cubicBezTo>
                    <a:pt x="575" y="67"/>
                    <a:pt x="575" y="67"/>
                    <a:pt x="575" y="66"/>
                  </a:cubicBezTo>
                  <a:cubicBezTo>
                    <a:pt x="575" y="67"/>
                    <a:pt x="575" y="67"/>
                    <a:pt x="575" y="67"/>
                  </a:cubicBezTo>
                  <a:close/>
                  <a:moveTo>
                    <a:pt x="575" y="66"/>
                  </a:moveTo>
                  <a:cubicBezTo>
                    <a:pt x="575" y="66"/>
                    <a:pt x="575" y="66"/>
                    <a:pt x="575" y="66"/>
                  </a:cubicBezTo>
                  <a:cubicBezTo>
                    <a:pt x="575" y="66"/>
                    <a:pt x="575" y="66"/>
                    <a:pt x="575" y="67"/>
                  </a:cubicBezTo>
                  <a:cubicBezTo>
                    <a:pt x="575" y="67"/>
                    <a:pt x="575" y="67"/>
                    <a:pt x="575" y="66"/>
                  </a:cubicBezTo>
                  <a:close/>
                  <a:moveTo>
                    <a:pt x="853" y="429"/>
                  </a:moveTo>
                  <a:cubicBezTo>
                    <a:pt x="854" y="430"/>
                    <a:pt x="854" y="430"/>
                    <a:pt x="854" y="430"/>
                  </a:cubicBezTo>
                  <a:cubicBezTo>
                    <a:pt x="854" y="430"/>
                    <a:pt x="854" y="430"/>
                    <a:pt x="854" y="430"/>
                  </a:cubicBezTo>
                  <a:cubicBezTo>
                    <a:pt x="854" y="431"/>
                    <a:pt x="855" y="431"/>
                    <a:pt x="855" y="431"/>
                  </a:cubicBezTo>
                  <a:cubicBezTo>
                    <a:pt x="854" y="430"/>
                    <a:pt x="853" y="428"/>
                    <a:pt x="853" y="429"/>
                  </a:cubicBezTo>
                  <a:close/>
                  <a:moveTo>
                    <a:pt x="575" y="61"/>
                  </a:moveTo>
                  <a:cubicBezTo>
                    <a:pt x="575" y="61"/>
                    <a:pt x="574" y="60"/>
                    <a:pt x="575" y="61"/>
                  </a:cubicBezTo>
                  <a:close/>
                  <a:moveTo>
                    <a:pt x="576" y="39"/>
                  </a:moveTo>
                  <a:cubicBezTo>
                    <a:pt x="576" y="40"/>
                    <a:pt x="576" y="40"/>
                    <a:pt x="576" y="41"/>
                  </a:cubicBezTo>
                  <a:cubicBezTo>
                    <a:pt x="576" y="41"/>
                    <a:pt x="577" y="40"/>
                    <a:pt x="577" y="40"/>
                  </a:cubicBezTo>
                  <a:cubicBezTo>
                    <a:pt x="577" y="39"/>
                    <a:pt x="575" y="38"/>
                    <a:pt x="575" y="37"/>
                  </a:cubicBezTo>
                  <a:cubicBezTo>
                    <a:pt x="575" y="38"/>
                    <a:pt x="575" y="38"/>
                    <a:pt x="576" y="39"/>
                  </a:cubicBezTo>
                  <a:close/>
                  <a:moveTo>
                    <a:pt x="858" y="426"/>
                  </a:moveTo>
                  <a:cubicBezTo>
                    <a:pt x="858" y="426"/>
                    <a:pt x="858" y="426"/>
                    <a:pt x="857" y="425"/>
                  </a:cubicBezTo>
                  <a:cubicBezTo>
                    <a:pt x="857" y="425"/>
                    <a:pt x="857" y="425"/>
                    <a:pt x="857" y="426"/>
                  </a:cubicBezTo>
                  <a:cubicBezTo>
                    <a:pt x="858" y="426"/>
                    <a:pt x="858" y="426"/>
                    <a:pt x="858" y="427"/>
                  </a:cubicBezTo>
                  <a:cubicBezTo>
                    <a:pt x="858" y="427"/>
                    <a:pt x="858" y="427"/>
                    <a:pt x="858" y="426"/>
                  </a:cubicBezTo>
                  <a:close/>
                  <a:moveTo>
                    <a:pt x="857" y="426"/>
                  </a:moveTo>
                  <a:cubicBezTo>
                    <a:pt x="857" y="426"/>
                    <a:pt x="857" y="427"/>
                    <a:pt x="857" y="427"/>
                  </a:cubicBezTo>
                  <a:cubicBezTo>
                    <a:pt x="857" y="427"/>
                    <a:pt x="857" y="427"/>
                    <a:pt x="858" y="427"/>
                  </a:cubicBezTo>
                  <a:cubicBezTo>
                    <a:pt x="857" y="426"/>
                    <a:pt x="857" y="426"/>
                    <a:pt x="857" y="425"/>
                  </a:cubicBezTo>
                  <a:cubicBezTo>
                    <a:pt x="857" y="426"/>
                    <a:pt x="857" y="426"/>
                    <a:pt x="857" y="426"/>
                  </a:cubicBezTo>
                  <a:close/>
                  <a:moveTo>
                    <a:pt x="859" y="424"/>
                  </a:moveTo>
                  <a:cubicBezTo>
                    <a:pt x="859" y="425"/>
                    <a:pt x="859" y="425"/>
                    <a:pt x="860" y="426"/>
                  </a:cubicBezTo>
                  <a:cubicBezTo>
                    <a:pt x="860" y="426"/>
                    <a:pt x="860" y="426"/>
                    <a:pt x="859" y="424"/>
                  </a:cubicBezTo>
                  <a:close/>
                  <a:moveTo>
                    <a:pt x="860" y="428"/>
                  </a:moveTo>
                  <a:cubicBezTo>
                    <a:pt x="860" y="428"/>
                    <a:pt x="860" y="428"/>
                    <a:pt x="860" y="428"/>
                  </a:cubicBezTo>
                  <a:cubicBezTo>
                    <a:pt x="860" y="429"/>
                    <a:pt x="860" y="429"/>
                    <a:pt x="860" y="429"/>
                  </a:cubicBezTo>
                  <a:cubicBezTo>
                    <a:pt x="860" y="429"/>
                    <a:pt x="860" y="429"/>
                    <a:pt x="860" y="429"/>
                  </a:cubicBezTo>
                  <a:cubicBezTo>
                    <a:pt x="860" y="429"/>
                    <a:pt x="860" y="429"/>
                    <a:pt x="860" y="429"/>
                  </a:cubicBezTo>
                  <a:cubicBezTo>
                    <a:pt x="860" y="429"/>
                    <a:pt x="860" y="428"/>
                    <a:pt x="860" y="428"/>
                  </a:cubicBezTo>
                  <a:close/>
                  <a:moveTo>
                    <a:pt x="857" y="442"/>
                  </a:moveTo>
                  <a:cubicBezTo>
                    <a:pt x="857" y="442"/>
                    <a:pt x="857" y="441"/>
                    <a:pt x="856" y="441"/>
                  </a:cubicBezTo>
                  <a:cubicBezTo>
                    <a:pt x="856" y="441"/>
                    <a:pt x="856" y="441"/>
                    <a:pt x="856" y="440"/>
                  </a:cubicBezTo>
                  <a:cubicBezTo>
                    <a:pt x="856" y="441"/>
                    <a:pt x="856" y="441"/>
                    <a:pt x="856" y="441"/>
                  </a:cubicBezTo>
                  <a:cubicBezTo>
                    <a:pt x="856" y="442"/>
                    <a:pt x="857" y="442"/>
                    <a:pt x="857" y="442"/>
                  </a:cubicBezTo>
                  <a:close/>
                  <a:moveTo>
                    <a:pt x="577" y="66"/>
                  </a:moveTo>
                  <a:cubicBezTo>
                    <a:pt x="577" y="67"/>
                    <a:pt x="576" y="66"/>
                    <a:pt x="576" y="67"/>
                  </a:cubicBezTo>
                  <a:cubicBezTo>
                    <a:pt x="576" y="67"/>
                    <a:pt x="577" y="67"/>
                    <a:pt x="577" y="66"/>
                  </a:cubicBezTo>
                  <a:close/>
                  <a:moveTo>
                    <a:pt x="853" y="440"/>
                  </a:moveTo>
                  <a:cubicBezTo>
                    <a:pt x="854" y="441"/>
                    <a:pt x="854" y="442"/>
                    <a:pt x="855" y="443"/>
                  </a:cubicBezTo>
                  <a:cubicBezTo>
                    <a:pt x="855" y="443"/>
                    <a:pt x="853" y="439"/>
                    <a:pt x="853" y="440"/>
                  </a:cubicBezTo>
                  <a:close/>
                  <a:moveTo>
                    <a:pt x="576" y="37"/>
                  </a:moveTo>
                  <a:cubicBezTo>
                    <a:pt x="576" y="37"/>
                    <a:pt x="576" y="35"/>
                    <a:pt x="576" y="36"/>
                  </a:cubicBezTo>
                  <a:cubicBezTo>
                    <a:pt x="576" y="36"/>
                    <a:pt x="576" y="37"/>
                    <a:pt x="576" y="37"/>
                  </a:cubicBezTo>
                  <a:close/>
                  <a:moveTo>
                    <a:pt x="856" y="442"/>
                  </a:moveTo>
                  <a:cubicBezTo>
                    <a:pt x="856" y="441"/>
                    <a:pt x="853" y="439"/>
                    <a:pt x="855" y="442"/>
                  </a:cubicBezTo>
                  <a:cubicBezTo>
                    <a:pt x="856" y="442"/>
                    <a:pt x="857" y="444"/>
                    <a:pt x="856" y="442"/>
                  </a:cubicBezTo>
                  <a:close/>
                  <a:moveTo>
                    <a:pt x="576" y="68"/>
                  </a:moveTo>
                  <a:cubicBezTo>
                    <a:pt x="576" y="69"/>
                    <a:pt x="576" y="69"/>
                    <a:pt x="577" y="69"/>
                  </a:cubicBezTo>
                  <a:cubicBezTo>
                    <a:pt x="576" y="68"/>
                    <a:pt x="576" y="68"/>
                    <a:pt x="576" y="68"/>
                  </a:cubicBezTo>
                  <a:cubicBezTo>
                    <a:pt x="576" y="68"/>
                    <a:pt x="576" y="68"/>
                    <a:pt x="576" y="68"/>
                  </a:cubicBezTo>
                  <a:close/>
                  <a:moveTo>
                    <a:pt x="575" y="59"/>
                  </a:moveTo>
                  <a:cubicBezTo>
                    <a:pt x="576" y="58"/>
                    <a:pt x="575" y="58"/>
                    <a:pt x="576" y="57"/>
                  </a:cubicBezTo>
                  <a:cubicBezTo>
                    <a:pt x="575" y="57"/>
                    <a:pt x="574" y="59"/>
                    <a:pt x="575" y="59"/>
                  </a:cubicBezTo>
                  <a:close/>
                  <a:moveTo>
                    <a:pt x="574" y="67"/>
                  </a:moveTo>
                  <a:cubicBezTo>
                    <a:pt x="574" y="67"/>
                    <a:pt x="574" y="67"/>
                    <a:pt x="574" y="67"/>
                  </a:cubicBezTo>
                  <a:cubicBezTo>
                    <a:pt x="574" y="67"/>
                    <a:pt x="574" y="67"/>
                    <a:pt x="574" y="67"/>
                  </a:cubicBezTo>
                  <a:cubicBezTo>
                    <a:pt x="574" y="67"/>
                    <a:pt x="574" y="67"/>
                    <a:pt x="574" y="67"/>
                  </a:cubicBezTo>
                  <a:close/>
                  <a:moveTo>
                    <a:pt x="868" y="469"/>
                  </a:moveTo>
                  <a:cubicBezTo>
                    <a:pt x="869" y="471"/>
                    <a:pt x="869" y="470"/>
                    <a:pt x="868" y="467"/>
                  </a:cubicBezTo>
                  <a:cubicBezTo>
                    <a:pt x="866" y="465"/>
                    <a:pt x="867" y="467"/>
                    <a:pt x="868" y="469"/>
                  </a:cubicBezTo>
                  <a:close/>
                  <a:moveTo>
                    <a:pt x="572" y="64"/>
                  </a:moveTo>
                  <a:cubicBezTo>
                    <a:pt x="572" y="64"/>
                    <a:pt x="572" y="64"/>
                    <a:pt x="572" y="64"/>
                  </a:cubicBezTo>
                  <a:cubicBezTo>
                    <a:pt x="572" y="64"/>
                    <a:pt x="572" y="64"/>
                    <a:pt x="572" y="65"/>
                  </a:cubicBezTo>
                  <a:cubicBezTo>
                    <a:pt x="572" y="65"/>
                    <a:pt x="572" y="65"/>
                    <a:pt x="573" y="64"/>
                  </a:cubicBezTo>
                  <a:cubicBezTo>
                    <a:pt x="572" y="64"/>
                    <a:pt x="572" y="64"/>
                    <a:pt x="572" y="64"/>
                  </a:cubicBezTo>
                  <a:close/>
                  <a:moveTo>
                    <a:pt x="857" y="439"/>
                  </a:moveTo>
                  <a:cubicBezTo>
                    <a:pt x="857" y="437"/>
                    <a:pt x="856" y="436"/>
                    <a:pt x="855" y="436"/>
                  </a:cubicBezTo>
                  <a:cubicBezTo>
                    <a:pt x="856" y="436"/>
                    <a:pt x="856" y="437"/>
                    <a:pt x="856" y="437"/>
                  </a:cubicBezTo>
                  <a:cubicBezTo>
                    <a:pt x="856" y="437"/>
                    <a:pt x="856" y="437"/>
                    <a:pt x="856" y="437"/>
                  </a:cubicBezTo>
                  <a:cubicBezTo>
                    <a:pt x="856" y="438"/>
                    <a:pt x="857" y="438"/>
                    <a:pt x="857" y="439"/>
                  </a:cubicBezTo>
                  <a:cubicBezTo>
                    <a:pt x="857" y="440"/>
                    <a:pt x="858" y="442"/>
                    <a:pt x="859" y="445"/>
                  </a:cubicBezTo>
                  <a:cubicBezTo>
                    <a:pt x="860" y="445"/>
                    <a:pt x="860" y="446"/>
                    <a:pt x="860" y="447"/>
                  </a:cubicBezTo>
                  <a:cubicBezTo>
                    <a:pt x="861" y="447"/>
                    <a:pt x="861" y="446"/>
                    <a:pt x="860" y="444"/>
                  </a:cubicBezTo>
                  <a:cubicBezTo>
                    <a:pt x="862" y="447"/>
                    <a:pt x="863" y="448"/>
                    <a:pt x="863" y="448"/>
                  </a:cubicBezTo>
                  <a:cubicBezTo>
                    <a:pt x="864" y="448"/>
                    <a:pt x="863" y="447"/>
                    <a:pt x="863" y="448"/>
                  </a:cubicBezTo>
                  <a:cubicBezTo>
                    <a:pt x="865" y="449"/>
                    <a:pt x="862" y="445"/>
                    <a:pt x="863" y="446"/>
                  </a:cubicBezTo>
                  <a:cubicBezTo>
                    <a:pt x="861" y="444"/>
                    <a:pt x="860" y="443"/>
                    <a:pt x="859" y="442"/>
                  </a:cubicBezTo>
                  <a:cubicBezTo>
                    <a:pt x="859" y="442"/>
                    <a:pt x="858" y="441"/>
                    <a:pt x="858" y="441"/>
                  </a:cubicBezTo>
                  <a:cubicBezTo>
                    <a:pt x="858" y="440"/>
                    <a:pt x="857" y="439"/>
                    <a:pt x="857" y="439"/>
                  </a:cubicBezTo>
                  <a:close/>
                  <a:moveTo>
                    <a:pt x="574" y="60"/>
                  </a:moveTo>
                  <a:cubicBezTo>
                    <a:pt x="574" y="60"/>
                    <a:pt x="574" y="59"/>
                    <a:pt x="574" y="59"/>
                  </a:cubicBezTo>
                  <a:cubicBezTo>
                    <a:pt x="573" y="59"/>
                    <a:pt x="573" y="60"/>
                    <a:pt x="574" y="60"/>
                  </a:cubicBezTo>
                  <a:cubicBezTo>
                    <a:pt x="574" y="60"/>
                    <a:pt x="574" y="60"/>
                    <a:pt x="574" y="60"/>
                  </a:cubicBezTo>
                  <a:close/>
                  <a:moveTo>
                    <a:pt x="860" y="449"/>
                  </a:moveTo>
                  <a:cubicBezTo>
                    <a:pt x="862" y="452"/>
                    <a:pt x="858" y="445"/>
                    <a:pt x="860" y="449"/>
                  </a:cubicBezTo>
                  <a:close/>
                  <a:moveTo>
                    <a:pt x="574" y="64"/>
                  </a:moveTo>
                  <a:cubicBezTo>
                    <a:pt x="574" y="64"/>
                    <a:pt x="574" y="64"/>
                    <a:pt x="574" y="64"/>
                  </a:cubicBezTo>
                  <a:cubicBezTo>
                    <a:pt x="574" y="64"/>
                    <a:pt x="574" y="64"/>
                    <a:pt x="574" y="64"/>
                  </a:cubicBezTo>
                  <a:cubicBezTo>
                    <a:pt x="574" y="64"/>
                    <a:pt x="574" y="64"/>
                    <a:pt x="574" y="64"/>
                  </a:cubicBezTo>
                  <a:close/>
                  <a:moveTo>
                    <a:pt x="574" y="63"/>
                  </a:moveTo>
                  <a:cubicBezTo>
                    <a:pt x="574" y="64"/>
                    <a:pt x="574" y="64"/>
                    <a:pt x="574" y="64"/>
                  </a:cubicBezTo>
                  <a:cubicBezTo>
                    <a:pt x="574" y="64"/>
                    <a:pt x="574" y="64"/>
                    <a:pt x="574" y="65"/>
                  </a:cubicBezTo>
                  <a:cubicBezTo>
                    <a:pt x="574" y="65"/>
                    <a:pt x="574" y="64"/>
                    <a:pt x="574" y="64"/>
                  </a:cubicBezTo>
                  <a:cubicBezTo>
                    <a:pt x="575" y="64"/>
                    <a:pt x="575" y="63"/>
                    <a:pt x="574" y="62"/>
                  </a:cubicBezTo>
                  <a:cubicBezTo>
                    <a:pt x="574" y="62"/>
                    <a:pt x="574" y="62"/>
                    <a:pt x="574" y="62"/>
                  </a:cubicBezTo>
                  <a:cubicBezTo>
                    <a:pt x="573" y="62"/>
                    <a:pt x="573" y="63"/>
                    <a:pt x="574" y="63"/>
                  </a:cubicBezTo>
                  <a:close/>
                  <a:moveTo>
                    <a:pt x="572" y="67"/>
                  </a:moveTo>
                  <a:cubicBezTo>
                    <a:pt x="571" y="67"/>
                    <a:pt x="571" y="67"/>
                    <a:pt x="571" y="67"/>
                  </a:cubicBezTo>
                  <a:cubicBezTo>
                    <a:pt x="571" y="67"/>
                    <a:pt x="571" y="67"/>
                    <a:pt x="572" y="67"/>
                  </a:cubicBezTo>
                  <a:cubicBezTo>
                    <a:pt x="572" y="67"/>
                    <a:pt x="572" y="67"/>
                    <a:pt x="572" y="67"/>
                  </a:cubicBezTo>
                  <a:cubicBezTo>
                    <a:pt x="572" y="67"/>
                    <a:pt x="572" y="67"/>
                    <a:pt x="572" y="67"/>
                  </a:cubicBezTo>
                  <a:close/>
                  <a:moveTo>
                    <a:pt x="572" y="70"/>
                  </a:moveTo>
                  <a:cubicBezTo>
                    <a:pt x="572" y="70"/>
                    <a:pt x="572" y="70"/>
                    <a:pt x="572" y="70"/>
                  </a:cubicBezTo>
                  <a:cubicBezTo>
                    <a:pt x="572" y="70"/>
                    <a:pt x="572" y="70"/>
                    <a:pt x="572" y="70"/>
                  </a:cubicBezTo>
                  <a:cubicBezTo>
                    <a:pt x="572" y="70"/>
                    <a:pt x="572" y="70"/>
                    <a:pt x="572" y="71"/>
                  </a:cubicBezTo>
                  <a:cubicBezTo>
                    <a:pt x="572" y="70"/>
                    <a:pt x="572" y="70"/>
                    <a:pt x="572" y="70"/>
                  </a:cubicBezTo>
                  <a:cubicBezTo>
                    <a:pt x="572" y="70"/>
                    <a:pt x="572" y="70"/>
                    <a:pt x="572" y="70"/>
                  </a:cubicBezTo>
                  <a:cubicBezTo>
                    <a:pt x="572" y="69"/>
                    <a:pt x="572" y="69"/>
                    <a:pt x="572" y="69"/>
                  </a:cubicBezTo>
                  <a:cubicBezTo>
                    <a:pt x="572" y="68"/>
                    <a:pt x="571" y="70"/>
                    <a:pt x="572" y="70"/>
                  </a:cubicBezTo>
                  <a:cubicBezTo>
                    <a:pt x="572" y="70"/>
                    <a:pt x="572" y="70"/>
                    <a:pt x="572" y="70"/>
                  </a:cubicBezTo>
                  <a:cubicBezTo>
                    <a:pt x="572" y="70"/>
                    <a:pt x="572" y="70"/>
                    <a:pt x="572" y="70"/>
                  </a:cubicBezTo>
                  <a:close/>
                  <a:moveTo>
                    <a:pt x="573" y="57"/>
                  </a:moveTo>
                  <a:cubicBezTo>
                    <a:pt x="573" y="57"/>
                    <a:pt x="573" y="57"/>
                    <a:pt x="573" y="57"/>
                  </a:cubicBezTo>
                  <a:cubicBezTo>
                    <a:pt x="573" y="57"/>
                    <a:pt x="573" y="57"/>
                    <a:pt x="573" y="56"/>
                  </a:cubicBezTo>
                  <a:cubicBezTo>
                    <a:pt x="573" y="57"/>
                    <a:pt x="573" y="57"/>
                    <a:pt x="573" y="57"/>
                  </a:cubicBezTo>
                  <a:cubicBezTo>
                    <a:pt x="573" y="57"/>
                    <a:pt x="573" y="57"/>
                    <a:pt x="573" y="57"/>
                  </a:cubicBezTo>
                  <a:close/>
                  <a:moveTo>
                    <a:pt x="573" y="34"/>
                  </a:moveTo>
                  <a:cubicBezTo>
                    <a:pt x="573" y="33"/>
                    <a:pt x="572" y="32"/>
                    <a:pt x="572" y="31"/>
                  </a:cubicBezTo>
                  <a:cubicBezTo>
                    <a:pt x="572" y="31"/>
                    <a:pt x="571" y="31"/>
                    <a:pt x="571" y="31"/>
                  </a:cubicBezTo>
                  <a:cubicBezTo>
                    <a:pt x="571" y="32"/>
                    <a:pt x="572" y="32"/>
                    <a:pt x="572" y="33"/>
                  </a:cubicBezTo>
                  <a:cubicBezTo>
                    <a:pt x="572" y="33"/>
                    <a:pt x="572" y="34"/>
                    <a:pt x="573" y="34"/>
                  </a:cubicBezTo>
                  <a:close/>
                  <a:moveTo>
                    <a:pt x="857" y="444"/>
                  </a:moveTo>
                  <a:cubicBezTo>
                    <a:pt x="857" y="444"/>
                    <a:pt x="857" y="444"/>
                    <a:pt x="858" y="446"/>
                  </a:cubicBezTo>
                  <a:cubicBezTo>
                    <a:pt x="858" y="445"/>
                    <a:pt x="857" y="445"/>
                    <a:pt x="857" y="445"/>
                  </a:cubicBezTo>
                  <a:cubicBezTo>
                    <a:pt x="857" y="445"/>
                    <a:pt x="857" y="445"/>
                    <a:pt x="857" y="444"/>
                  </a:cubicBezTo>
                  <a:cubicBezTo>
                    <a:pt x="856" y="444"/>
                    <a:pt x="857" y="445"/>
                    <a:pt x="856" y="444"/>
                  </a:cubicBezTo>
                  <a:cubicBezTo>
                    <a:pt x="857" y="445"/>
                    <a:pt x="857" y="445"/>
                    <a:pt x="857" y="446"/>
                  </a:cubicBezTo>
                  <a:cubicBezTo>
                    <a:pt x="857" y="446"/>
                    <a:pt x="857" y="446"/>
                    <a:pt x="857" y="446"/>
                  </a:cubicBezTo>
                  <a:cubicBezTo>
                    <a:pt x="857" y="446"/>
                    <a:pt x="857" y="446"/>
                    <a:pt x="858" y="447"/>
                  </a:cubicBezTo>
                  <a:cubicBezTo>
                    <a:pt x="858" y="446"/>
                    <a:pt x="858" y="447"/>
                    <a:pt x="859" y="448"/>
                  </a:cubicBezTo>
                  <a:cubicBezTo>
                    <a:pt x="858" y="446"/>
                    <a:pt x="858" y="446"/>
                    <a:pt x="857" y="444"/>
                  </a:cubicBezTo>
                  <a:close/>
                  <a:moveTo>
                    <a:pt x="856" y="420"/>
                  </a:moveTo>
                  <a:cubicBezTo>
                    <a:pt x="855" y="420"/>
                    <a:pt x="857" y="423"/>
                    <a:pt x="856" y="422"/>
                  </a:cubicBezTo>
                  <a:cubicBezTo>
                    <a:pt x="856" y="421"/>
                    <a:pt x="856" y="421"/>
                    <a:pt x="856" y="420"/>
                  </a:cubicBezTo>
                  <a:close/>
                  <a:moveTo>
                    <a:pt x="856" y="426"/>
                  </a:moveTo>
                  <a:cubicBezTo>
                    <a:pt x="856" y="428"/>
                    <a:pt x="857" y="428"/>
                    <a:pt x="857" y="428"/>
                  </a:cubicBezTo>
                  <a:cubicBezTo>
                    <a:pt x="856" y="427"/>
                    <a:pt x="856" y="427"/>
                    <a:pt x="856" y="426"/>
                  </a:cubicBezTo>
                  <a:cubicBezTo>
                    <a:pt x="856" y="426"/>
                    <a:pt x="856" y="426"/>
                    <a:pt x="856" y="426"/>
                  </a:cubicBezTo>
                  <a:close/>
                  <a:moveTo>
                    <a:pt x="858" y="450"/>
                  </a:moveTo>
                  <a:cubicBezTo>
                    <a:pt x="858" y="450"/>
                    <a:pt x="858" y="450"/>
                    <a:pt x="858" y="451"/>
                  </a:cubicBezTo>
                  <a:cubicBezTo>
                    <a:pt x="858" y="450"/>
                    <a:pt x="858" y="450"/>
                    <a:pt x="858" y="450"/>
                  </a:cubicBezTo>
                  <a:cubicBezTo>
                    <a:pt x="858" y="449"/>
                    <a:pt x="858" y="449"/>
                    <a:pt x="857" y="449"/>
                  </a:cubicBezTo>
                  <a:cubicBezTo>
                    <a:pt x="857" y="449"/>
                    <a:pt x="858" y="450"/>
                    <a:pt x="858" y="450"/>
                  </a:cubicBezTo>
                  <a:close/>
                  <a:moveTo>
                    <a:pt x="572" y="53"/>
                  </a:moveTo>
                  <a:cubicBezTo>
                    <a:pt x="572" y="54"/>
                    <a:pt x="572" y="54"/>
                    <a:pt x="572" y="54"/>
                  </a:cubicBezTo>
                  <a:cubicBezTo>
                    <a:pt x="572" y="54"/>
                    <a:pt x="573" y="54"/>
                    <a:pt x="572" y="53"/>
                  </a:cubicBezTo>
                  <a:close/>
                  <a:moveTo>
                    <a:pt x="855" y="414"/>
                  </a:moveTo>
                  <a:cubicBezTo>
                    <a:pt x="856" y="417"/>
                    <a:pt x="855" y="413"/>
                    <a:pt x="855" y="414"/>
                  </a:cubicBezTo>
                  <a:close/>
                  <a:moveTo>
                    <a:pt x="867" y="443"/>
                  </a:moveTo>
                  <a:cubicBezTo>
                    <a:pt x="867" y="444"/>
                    <a:pt x="867" y="444"/>
                    <a:pt x="868" y="445"/>
                  </a:cubicBezTo>
                  <a:cubicBezTo>
                    <a:pt x="868" y="444"/>
                    <a:pt x="868" y="444"/>
                    <a:pt x="868" y="444"/>
                  </a:cubicBezTo>
                  <a:cubicBezTo>
                    <a:pt x="867" y="444"/>
                    <a:pt x="867" y="443"/>
                    <a:pt x="867" y="442"/>
                  </a:cubicBezTo>
                  <a:cubicBezTo>
                    <a:pt x="867" y="442"/>
                    <a:pt x="867" y="442"/>
                    <a:pt x="867" y="442"/>
                  </a:cubicBezTo>
                  <a:cubicBezTo>
                    <a:pt x="867" y="442"/>
                    <a:pt x="867" y="442"/>
                    <a:pt x="867" y="442"/>
                  </a:cubicBezTo>
                  <a:cubicBezTo>
                    <a:pt x="867" y="442"/>
                    <a:pt x="867" y="442"/>
                    <a:pt x="867" y="442"/>
                  </a:cubicBezTo>
                  <a:cubicBezTo>
                    <a:pt x="867" y="442"/>
                    <a:pt x="867" y="443"/>
                    <a:pt x="867" y="443"/>
                  </a:cubicBezTo>
                  <a:close/>
                  <a:moveTo>
                    <a:pt x="583" y="65"/>
                  </a:moveTo>
                  <a:cubicBezTo>
                    <a:pt x="584" y="65"/>
                    <a:pt x="583" y="64"/>
                    <a:pt x="583" y="64"/>
                  </a:cubicBezTo>
                  <a:cubicBezTo>
                    <a:pt x="583" y="64"/>
                    <a:pt x="583" y="64"/>
                    <a:pt x="583" y="65"/>
                  </a:cubicBezTo>
                  <a:cubicBezTo>
                    <a:pt x="583" y="65"/>
                    <a:pt x="583" y="65"/>
                    <a:pt x="583" y="65"/>
                  </a:cubicBezTo>
                  <a:close/>
                  <a:moveTo>
                    <a:pt x="578" y="73"/>
                  </a:moveTo>
                  <a:cubicBezTo>
                    <a:pt x="578" y="73"/>
                    <a:pt x="578" y="73"/>
                    <a:pt x="578" y="73"/>
                  </a:cubicBezTo>
                  <a:cubicBezTo>
                    <a:pt x="578" y="73"/>
                    <a:pt x="578" y="73"/>
                    <a:pt x="578" y="73"/>
                  </a:cubicBezTo>
                  <a:cubicBezTo>
                    <a:pt x="578" y="73"/>
                    <a:pt x="578" y="73"/>
                    <a:pt x="578" y="73"/>
                  </a:cubicBezTo>
                  <a:close/>
                  <a:moveTo>
                    <a:pt x="583" y="50"/>
                  </a:moveTo>
                  <a:cubicBezTo>
                    <a:pt x="583" y="50"/>
                    <a:pt x="583" y="51"/>
                    <a:pt x="583" y="51"/>
                  </a:cubicBezTo>
                  <a:cubicBezTo>
                    <a:pt x="583" y="51"/>
                    <a:pt x="584" y="50"/>
                    <a:pt x="583" y="50"/>
                  </a:cubicBezTo>
                  <a:close/>
                  <a:moveTo>
                    <a:pt x="583" y="74"/>
                  </a:moveTo>
                  <a:cubicBezTo>
                    <a:pt x="583" y="74"/>
                    <a:pt x="584" y="74"/>
                    <a:pt x="584" y="74"/>
                  </a:cubicBezTo>
                  <a:cubicBezTo>
                    <a:pt x="583" y="74"/>
                    <a:pt x="583" y="73"/>
                    <a:pt x="583" y="73"/>
                  </a:cubicBezTo>
                  <a:cubicBezTo>
                    <a:pt x="583" y="73"/>
                    <a:pt x="583" y="73"/>
                    <a:pt x="583" y="74"/>
                  </a:cubicBezTo>
                  <a:cubicBezTo>
                    <a:pt x="583" y="74"/>
                    <a:pt x="583" y="74"/>
                    <a:pt x="583" y="74"/>
                  </a:cubicBezTo>
                  <a:close/>
                  <a:moveTo>
                    <a:pt x="581" y="65"/>
                  </a:moveTo>
                  <a:cubicBezTo>
                    <a:pt x="581" y="66"/>
                    <a:pt x="581" y="65"/>
                    <a:pt x="582" y="65"/>
                  </a:cubicBezTo>
                  <a:cubicBezTo>
                    <a:pt x="582" y="65"/>
                    <a:pt x="582" y="66"/>
                    <a:pt x="582" y="66"/>
                  </a:cubicBezTo>
                  <a:cubicBezTo>
                    <a:pt x="582" y="66"/>
                    <a:pt x="582" y="65"/>
                    <a:pt x="582" y="65"/>
                  </a:cubicBezTo>
                  <a:cubicBezTo>
                    <a:pt x="582" y="65"/>
                    <a:pt x="582" y="65"/>
                    <a:pt x="581" y="65"/>
                  </a:cubicBezTo>
                  <a:close/>
                  <a:moveTo>
                    <a:pt x="581" y="63"/>
                  </a:moveTo>
                  <a:cubicBezTo>
                    <a:pt x="581" y="63"/>
                    <a:pt x="581" y="64"/>
                    <a:pt x="581" y="64"/>
                  </a:cubicBezTo>
                  <a:cubicBezTo>
                    <a:pt x="581" y="64"/>
                    <a:pt x="581" y="63"/>
                    <a:pt x="581" y="63"/>
                  </a:cubicBezTo>
                  <a:cubicBezTo>
                    <a:pt x="581" y="63"/>
                    <a:pt x="581" y="63"/>
                    <a:pt x="581" y="63"/>
                  </a:cubicBezTo>
                  <a:cubicBezTo>
                    <a:pt x="581" y="63"/>
                    <a:pt x="581" y="63"/>
                    <a:pt x="581" y="63"/>
                  </a:cubicBezTo>
                  <a:close/>
                  <a:moveTo>
                    <a:pt x="584" y="68"/>
                  </a:moveTo>
                  <a:cubicBezTo>
                    <a:pt x="584" y="68"/>
                    <a:pt x="583" y="68"/>
                    <a:pt x="583" y="68"/>
                  </a:cubicBezTo>
                  <a:cubicBezTo>
                    <a:pt x="583" y="68"/>
                    <a:pt x="583" y="68"/>
                    <a:pt x="583" y="69"/>
                  </a:cubicBezTo>
                  <a:cubicBezTo>
                    <a:pt x="584" y="69"/>
                    <a:pt x="584" y="69"/>
                    <a:pt x="584" y="69"/>
                  </a:cubicBezTo>
                  <a:cubicBezTo>
                    <a:pt x="584" y="69"/>
                    <a:pt x="584" y="68"/>
                    <a:pt x="584" y="68"/>
                  </a:cubicBezTo>
                  <a:close/>
                  <a:moveTo>
                    <a:pt x="581" y="58"/>
                  </a:moveTo>
                  <a:cubicBezTo>
                    <a:pt x="581" y="59"/>
                    <a:pt x="582" y="58"/>
                    <a:pt x="581" y="58"/>
                  </a:cubicBezTo>
                  <a:close/>
                  <a:moveTo>
                    <a:pt x="585" y="52"/>
                  </a:moveTo>
                  <a:cubicBezTo>
                    <a:pt x="585" y="52"/>
                    <a:pt x="584" y="52"/>
                    <a:pt x="584" y="52"/>
                  </a:cubicBezTo>
                  <a:cubicBezTo>
                    <a:pt x="584" y="53"/>
                    <a:pt x="585" y="53"/>
                    <a:pt x="585" y="54"/>
                  </a:cubicBezTo>
                  <a:cubicBezTo>
                    <a:pt x="586" y="53"/>
                    <a:pt x="585" y="53"/>
                    <a:pt x="585" y="52"/>
                  </a:cubicBezTo>
                  <a:close/>
                  <a:moveTo>
                    <a:pt x="583" y="49"/>
                  </a:moveTo>
                  <a:cubicBezTo>
                    <a:pt x="582" y="48"/>
                    <a:pt x="582" y="48"/>
                    <a:pt x="581" y="48"/>
                  </a:cubicBezTo>
                  <a:cubicBezTo>
                    <a:pt x="581" y="49"/>
                    <a:pt x="582" y="50"/>
                    <a:pt x="583" y="49"/>
                  </a:cubicBezTo>
                  <a:close/>
                  <a:moveTo>
                    <a:pt x="583" y="57"/>
                  </a:moveTo>
                  <a:cubicBezTo>
                    <a:pt x="583" y="56"/>
                    <a:pt x="583" y="57"/>
                    <a:pt x="584" y="57"/>
                  </a:cubicBezTo>
                  <a:cubicBezTo>
                    <a:pt x="584" y="57"/>
                    <a:pt x="585" y="57"/>
                    <a:pt x="585" y="57"/>
                  </a:cubicBezTo>
                  <a:cubicBezTo>
                    <a:pt x="585" y="57"/>
                    <a:pt x="585" y="58"/>
                    <a:pt x="586" y="58"/>
                  </a:cubicBezTo>
                  <a:cubicBezTo>
                    <a:pt x="586" y="58"/>
                    <a:pt x="586" y="58"/>
                    <a:pt x="586" y="57"/>
                  </a:cubicBezTo>
                  <a:cubicBezTo>
                    <a:pt x="586" y="57"/>
                    <a:pt x="586" y="58"/>
                    <a:pt x="586" y="58"/>
                  </a:cubicBezTo>
                  <a:cubicBezTo>
                    <a:pt x="586" y="57"/>
                    <a:pt x="586" y="57"/>
                    <a:pt x="586" y="57"/>
                  </a:cubicBezTo>
                  <a:cubicBezTo>
                    <a:pt x="586" y="57"/>
                    <a:pt x="586" y="57"/>
                    <a:pt x="586" y="57"/>
                  </a:cubicBezTo>
                  <a:cubicBezTo>
                    <a:pt x="586" y="57"/>
                    <a:pt x="586" y="57"/>
                    <a:pt x="586" y="57"/>
                  </a:cubicBezTo>
                  <a:cubicBezTo>
                    <a:pt x="586" y="57"/>
                    <a:pt x="586" y="57"/>
                    <a:pt x="586" y="56"/>
                  </a:cubicBezTo>
                  <a:cubicBezTo>
                    <a:pt x="585" y="56"/>
                    <a:pt x="585" y="56"/>
                    <a:pt x="585" y="57"/>
                  </a:cubicBezTo>
                  <a:cubicBezTo>
                    <a:pt x="585" y="56"/>
                    <a:pt x="584" y="56"/>
                    <a:pt x="584" y="56"/>
                  </a:cubicBezTo>
                  <a:cubicBezTo>
                    <a:pt x="584" y="56"/>
                    <a:pt x="583" y="55"/>
                    <a:pt x="583" y="55"/>
                  </a:cubicBezTo>
                  <a:cubicBezTo>
                    <a:pt x="583" y="56"/>
                    <a:pt x="582" y="56"/>
                    <a:pt x="583" y="57"/>
                  </a:cubicBezTo>
                  <a:close/>
                  <a:moveTo>
                    <a:pt x="589" y="38"/>
                  </a:moveTo>
                  <a:cubicBezTo>
                    <a:pt x="590" y="37"/>
                    <a:pt x="589" y="36"/>
                    <a:pt x="588" y="36"/>
                  </a:cubicBezTo>
                  <a:cubicBezTo>
                    <a:pt x="588" y="37"/>
                    <a:pt x="589" y="38"/>
                    <a:pt x="589" y="38"/>
                  </a:cubicBezTo>
                  <a:close/>
                  <a:moveTo>
                    <a:pt x="589" y="43"/>
                  </a:moveTo>
                  <a:cubicBezTo>
                    <a:pt x="590" y="42"/>
                    <a:pt x="590" y="42"/>
                    <a:pt x="590" y="41"/>
                  </a:cubicBezTo>
                  <a:cubicBezTo>
                    <a:pt x="589" y="41"/>
                    <a:pt x="589" y="42"/>
                    <a:pt x="589" y="43"/>
                  </a:cubicBezTo>
                  <a:close/>
                  <a:moveTo>
                    <a:pt x="588" y="46"/>
                  </a:moveTo>
                  <a:cubicBezTo>
                    <a:pt x="589" y="46"/>
                    <a:pt x="589" y="45"/>
                    <a:pt x="589" y="44"/>
                  </a:cubicBezTo>
                  <a:cubicBezTo>
                    <a:pt x="588" y="45"/>
                    <a:pt x="588" y="46"/>
                    <a:pt x="588" y="46"/>
                  </a:cubicBezTo>
                  <a:close/>
                  <a:moveTo>
                    <a:pt x="587" y="62"/>
                  </a:moveTo>
                  <a:cubicBezTo>
                    <a:pt x="587" y="62"/>
                    <a:pt x="586" y="62"/>
                    <a:pt x="586" y="62"/>
                  </a:cubicBezTo>
                  <a:cubicBezTo>
                    <a:pt x="586" y="62"/>
                    <a:pt x="585" y="63"/>
                    <a:pt x="585" y="64"/>
                  </a:cubicBezTo>
                  <a:cubicBezTo>
                    <a:pt x="586" y="64"/>
                    <a:pt x="586" y="64"/>
                    <a:pt x="586" y="64"/>
                  </a:cubicBezTo>
                  <a:cubicBezTo>
                    <a:pt x="587" y="64"/>
                    <a:pt x="587" y="63"/>
                    <a:pt x="587" y="62"/>
                  </a:cubicBezTo>
                  <a:close/>
                  <a:moveTo>
                    <a:pt x="586" y="73"/>
                  </a:moveTo>
                  <a:cubicBezTo>
                    <a:pt x="586" y="72"/>
                    <a:pt x="586" y="71"/>
                    <a:pt x="585" y="72"/>
                  </a:cubicBezTo>
                  <a:cubicBezTo>
                    <a:pt x="585" y="72"/>
                    <a:pt x="585" y="72"/>
                    <a:pt x="586" y="73"/>
                  </a:cubicBezTo>
                  <a:close/>
                  <a:moveTo>
                    <a:pt x="587" y="53"/>
                  </a:moveTo>
                  <a:cubicBezTo>
                    <a:pt x="588" y="53"/>
                    <a:pt x="588" y="52"/>
                    <a:pt x="588" y="52"/>
                  </a:cubicBezTo>
                  <a:cubicBezTo>
                    <a:pt x="588" y="51"/>
                    <a:pt x="588" y="50"/>
                    <a:pt x="588" y="50"/>
                  </a:cubicBezTo>
                  <a:cubicBezTo>
                    <a:pt x="588" y="50"/>
                    <a:pt x="588" y="50"/>
                    <a:pt x="588" y="50"/>
                  </a:cubicBezTo>
                  <a:cubicBezTo>
                    <a:pt x="588" y="51"/>
                    <a:pt x="587" y="53"/>
                    <a:pt x="587" y="53"/>
                  </a:cubicBezTo>
                  <a:close/>
                  <a:moveTo>
                    <a:pt x="586" y="55"/>
                  </a:moveTo>
                  <a:cubicBezTo>
                    <a:pt x="586" y="55"/>
                    <a:pt x="586" y="56"/>
                    <a:pt x="587" y="55"/>
                  </a:cubicBezTo>
                  <a:cubicBezTo>
                    <a:pt x="586" y="55"/>
                    <a:pt x="586" y="55"/>
                    <a:pt x="586" y="55"/>
                  </a:cubicBezTo>
                  <a:cubicBezTo>
                    <a:pt x="586" y="55"/>
                    <a:pt x="586" y="55"/>
                    <a:pt x="586" y="55"/>
                  </a:cubicBezTo>
                  <a:close/>
                  <a:moveTo>
                    <a:pt x="586" y="33"/>
                  </a:moveTo>
                  <a:cubicBezTo>
                    <a:pt x="587" y="32"/>
                    <a:pt x="586" y="30"/>
                    <a:pt x="585" y="31"/>
                  </a:cubicBezTo>
                  <a:cubicBezTo>
                    <a:pt x="586" y="32"/>
                    <a:pt x="585" y="33"/>
                    <a:pt x="586" y="33"/>
                  </a:cubicBezTo>
                  <a:close/>
                  <a:moveTo>
                    <a:pt x="587" y="34"/>
                  </a:moveTo>
                  <a:cubicBezTo>
                    <a:pt x="587" y="33"/>
                    <a:pt x="586" y="35"/>
                    <a:pt x="587" y="34"/>
                  </a:cubicBezTo>
                  <a:close/>
                  <a:moveTo>
                    <a:pt x="585" y="37"/>
                  </a:moveTo>
                  <a:cubicBezTo>
                    <a:pt x="585" y="37"/>
                    <a:pt x="585" y="37"/>
                    <a:pt x="585" y="37"/>
                  </a:cubicBezTo>
                  <a:cubicBezTo>
                    <a:pt x="585" y="37"/>
                    <a:pt x="585" y="37"/>
                    <a:pt x="585" y="37"/>
                  </a:cubicBezTo>
                  <a:cubicBezTo>
                    <a:pt x="585" y="37"/>
                    <a:pt x="585" y="38"/>
                    <a:pt x="585" y="38"/>
                  </a:cubicBezTo>
                  <a:cubicBezTo>
                    <a:pt x="585" y="38"/>
                    <a:pt x="585" y="37"/>
                    <a:pt x="585" y="37"/>
                  </a:cubicBezTo>
                  <a:close/>
                  <a:moveTo>
                    <a:pt x="866" y="439"/>
                  </a:moveTo>
                  <a:cubicBezTo>
                    <a:pt x="866" y="439"/>
                    <a:pt x="866" y="439"/>
                    <a:pt x="866" y="439"/>
                  </a:cubicBezTo>
                  <a:cubicBezTo>
                    <a:pt x="865" y="437"/>
                    <a:pt x="865" y="436"/>
                    <a:pt x="864" y="434"/>
                  </a:cubicBezTo>
                  <a:cubicBezTo>
                    <a:pt x="863" y="434"/>
                    <a:pt x="864" y="436"/>
                    <a:pt x="865" y="437"/>
                  </a:cubicBezTo>
                  <a:cubicBezTo>
                    <a:pt x="865" y="437"/>
                    <a:pt x="865" y="437"/>
                    <a:pt x="866" y="439"/>
                  </a:cubicBezTo>
                  <a:close/>
                  <a:moveTo>
                    <a:pt x="864" y="432"/>
                  </a:moveTo>
                  <a:cubicBezTo>
                    <a:pt x="863" y="432"/>
                    <a:pt x="863" y="431"/>
                    <a:pt x="863" y="431"/>
                  </a:cubicBezTo>
                  <a:cubicBezTo>
                    <a:pt x="863" y="431"/>
                    <a:pt x="863" y="431"/>
                    <a:pt x="863" y="431"/>
                  </a:cubicBezTo>
                  <a:cubicBezTo>
                    <a:pt x="863" y="431"/>
                    <a:pt x="863" y="431"/>
                    <a:pt x="863" y="431"/>
                  </a:cubicBezTo>
                  <a:cubicBezTo>
                    <a:pt x="863" y="431"/>
                    <a:pt x="863" y="431"/>
                    <a:pt x="863" y="431"/>
                  </a:cubicBezTo>
                  <a:cubicBezTo>
                    <a:pt x="863" y="432"/>
                    <a:pt x="863" y="432"/>
                    <a:pt x="864" y="433"/>
                  </a:cubicBezTo>
                  <a:cubicBezTo>
                    <a:pt x="864" y="432"/>
                    <a:pt x="864" y="432"/>
                    <a:pt x="864" y="432"/>
                  </a:cubicBezTo>
                  <a:close/>
                  <a:moveTo>
                    <a:pt x="865" y="431"/>
                  </a:moveTo>
                  <a:cubicBezTo>
                    <a:pt x="866" y="432"/>
                    <a:pt x="866" y="431"/>
                    <a:pt x="865" y="430"/>
                  </a:cubicBezTo>
                  <a:cubicBezTo>
                    <a:pt x="865" y="431"/>
                    <a:pt x="864" y="429"/>
                    <a:pt x="865" y="431"/>
                  </a:cubicBezTo>
                  <a:close/>
                  <a:moveTo>
                    <a:pt x="578" y="55"/>
                  </a:moveTo>
                  <a:cubicBezTo>
                    <a:pt x="578" y="55"/>
                    <a:pt x="578" y="54"/>
                    <a:pt x="578" y="54"/>
                  </a:cubicBezTo>
                  <a:cubicBezTo>
                    <a:pt x="577" y="54"/>
                    <a:pt x="577" y="55"/>
                    <a:pt x="578" y="55"/>
                  </a:cubicBezTo>
                  <a:close/>
                  <a:moveTo>
                    <a:pt x="860" y="417"/>
                  </a:moveTo>
                  <a:cubicBezTo>
                    <a:pt x="860" y="417"/>
                    <a:pt x="860" y="417"/>
                    <a:pt x="861" y="418"/>
                  </a:cubicBezTo>
                  <a:cubicBezTo>
                    <a:pt x="861" y="418"/>
                    <a:pt x="861" y="418"/>
                    <a:pt x="861" y="418"/>
                  </a:cubicBezTo>
                  <a:cubicBezTo>
                    <a:pt x="861" y="417"/>
                    <a:pt x="861" y="417"/>
                    <a:pt x="860" y="417"/>
                  </a:cubicBezTo>
                  <a:close/>
                  <a:moveTo>
                    <a:pt x="578" y="58"/>
                  </a:moveTo>
                  <a:cubicBezTo>
                    <a:pt x="578" y="58"/>
                    <a:pt x="578" y="58"/>
                    <a:pt x="578" y="58"/>
                  </a:cubicBezTo>
                  <a:cubicBezTo>
                    <a:pt x="578" y="58"/>
                    <a:pt x="578" y="58"/>
                    <a:pt x="578" y="58"/>
                  </a:cubicBezTo>
                  <a:cubicBezTo>
                    <a:pt x="578" y="58"/>
                    <a:pt x="577" y="58"/>
                    <a:pt x="577" y="58"/>
                  </a:cubicBezTo>
                  <a:cubicBezTo>
                    <a:pt x="577" y="58"/>
                    <a:pt x="578" y="58"/>
                    <a:pt x="578" y="58"/>
                  </a:cubicBezTo>
                  <a:close/>
                  <a:moveTo>
                    <a:pt x="580" y="61"/>
                  </a:moveTo>
                  <a:cubicBezTo>
                    <a:pt x="581" y="61"/>
                    <a:pt x="581" y="60"/>
                    <a:pt x="580" y="61"/>
                  </a:cubicBezTo>
                  <a:cubicBezTo>
                    <a:pt x="580" y="61"/>
                    <a:pt x="580" y="61"/>
                    <a:pt x="580" y="61"/>
                  </a:cubicBezTo>
                  <a:close/>
                  <a:moveTo>
                    <a:pt x="578" y="70"/>
                  </a:moveTo>
                  <a:cubicBezTo>
                    <a:pt x="578" y="70"/>
                    <a:pt x="578" y="70"/>
                    <a:pt x="578" y="70"/>
                  </a:cubicBezTo>
                  <a:cubicBezTo>
                    <a:pt x="578" y="70"/>
                    <a:pt x="578" y="70"/>
                    <a:pt x="578" y="70"/>
                  </a:cubicBezTo>
                  <a:cubicBezTo>
                    <a:pt x="578" y="70"/>
                    <a:pt x="578" y="70"/>
                    <a:pt x="578" y="70"/>
                  </a:cubicBezTo>
                  <a:cubicBezTo>
                    <a:pt x="578" y="70"/>
                    <a:pt x="578" y="70"/>
                    <a:pt x="578" y="70"/>
                  </a:cubicBezTo>
                  <a:close/>
                  <a:moveTo>
                    <a:pt x="577" y="63"/>
                  </a:moveTo>
                  <a:cubicBezTo>
                    <a:pt x="577" y="62"/>
                    <a:pt x="577" y="62"/>
                    <a:pt x="577" y="62"/>
                  </a:cubicBezTo>
                  <a:cubicBezTo>
                    <a:pt x="577" y="62"/>
                    <a:pt x="577" y="62"/>
                    <a:pt x="577" y="63"/>
                  </a:cubicBezTo>
                  <a:close/>
                  <a:moveTo>
                    <a:pt x="578" y="68"/>
                  </a:moveTo>
                  <a:cubicBezTo>
                    <a:pt x="578" y="68"/>
                    <a:pt x="578" y="68"/>
                    <a:pt x="578" y="68"/>
                  </a:cubicBezTo>
                  <a:cubicBezTo>
                    <a:pt x="578" y="68"/>
                    <a:pt x="578" y="69"/>
                    <a:pt x="578" y="69"/>
                  </a:cubicBezTo>
                  <a:cubicBezTo>
                    <a:pt x="578" y="69"/>
                    <a:pt x="578" y="69"/>
                    <a:pt x="578" y="69"/>
                  </a:cubicBezTo>
                  <a:cubicBezTo>
                    <a:pt x="578" y="69"/>
                    <a:pt x="578" y="68"/>
                    <a:pt x="578" y="68"/>
                  </a:cubicBezTo>
                  <a:close/>
                  <a:moveTo>
                    <a:pt x="862" y="424"/>
                  </a:moveTo>
                  <a:cubicBezTo>
                    <a:pt x="861" y="424"/>
                    <a:pt x="861" y="423"/>
                    <a:pt x="861" y="423"/>
                  </a:cubicBezTo>
                  <a:cubicBezTo>
                    <a:pt x="861" y="423"/>
                    <a:pt x="861" y="422"/>
                    <a:pt x="861" y="422"/>
                  </a:cubicBezTo>
                  <a:cubicBezTo>
                    <a:pt x="861" y="423"/>
                    <a:pt x="861" y="423"/>
                    <a:pt x="861" y="423"/>
                  </a:cubicBezTo>
                  <a:cubicBezTo>
                    <a:pt x="861" y="423"/>
                    <a:pt x="861" y="424"/>
                    <a:pt x="862" y="424"/>
                  </a:cubicBezTo>
                  <a:close/>
                  <a:moveTo>
                    <a:pt x="578" y="62"/>
                  </a:moveTo>
                  <a:cubicBezTo>
                    <a:pt x="578" y="62"/>
                    <a:pt x="578" y="62"/>
                    <a:pt x="578" y="62"/>
                  </a:cubicBezTo>
                  <a:cubicBezTo>
                    <a:pt x="578" y="62"/>
                    <a:pt x="578" y="62"/>
                    <a:pt x="577" y="63"/>
                  </a:cubicBezTo>
                  <a:cubicBezTo>
                    <a:pt x="578" y="63"/>
                    <a:pt x="578" y="63"/>
                    <a:pt x="578" y="63"/>
                  </a:cubicBezTo>
                  <a:cubicBezTo>
                    <a:pt x="578" y="63"/>
                    <a:pt x="578" y="62"/>
                    <a:pt x="578" y="62"/>
                  </a:cubicBezTo>
                  <a:close/>
                  <a:moveTo>
                    <a:pt x="578" y="64"/>
                  </a:moveTo>
                  <a:cubicBezTo>
                    <a:pt x="578" y="64"/>
                    <a:pt x="578" y="64"/>
                    <a:pt x="578" y="64"/>
                  </a:cubicBezTo>
                  <a:cubicBezTo>
                    <a:pt x="578" y="64"/>
                    <a:pt x="578" y="63"/>
                    <a:pt x="578" y="64"/>
                  </a:cubicBezTo>
                  <a:close/>
                  <a:moveTo>
                    <a:pt x="579" y="67"/>
                  </a:moveTo>
                  <a:cubicBezTo>
                    <a:pt x="579" y="66"/>
                    <a:pt x="580" y="66"/>
                    <a:pt x="580" y="66"/>
                  </a:cubicBezTo>
                  <a:cubicBezTo>
                    <a:pt x="580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7"/>
                    <a:pt x="579" y="67"/>
                  </a:cubicBezTo>
                  <a:close/>
                  <a:moveTo>
                    <a:pt x="579" y="66"/>
                  </a:move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lose/>
                  <a:moveTo>
                    <a:pt x="581" y="46"/>
                  </a:moveTo>
                  <a:cubicBezTo>
                    <a:pt x="580" y="45"/>
                    <a:pt x="580" y="44"/>
                    <a:pt x="579" y="45"/>
                  </a:cubicBezTo>
                  <a:cubicBezTo>
                    <a:pt x="580" y="45"/>
                    <a:pt x="580" y="46"/>
                    <a:pt x="581" y="46"/>
                  </a:cubicBezTo>
                  <a:close/>
                  <a:moveTo>
                    <a:pt x="580" y="64"/>
                  </a:moveTo>
                  <a:cubicBezTo>
                    <a:pt x="580" y="63"/>
                    <a:pt x="580" y="63"/>
                    <a:pt x="580" y="63"/>
                  </a:cubicBezTo>
                  <a:cubicBezTo>
                    <a:pt x="580" y="63"/>
                    <a:pt x="580" y="63"/>
                    <a:pt x="580" y="63"/>
                  </a:cubicBezTo>
                  <a:cubicBezTo>
                    <a:pt x="580" y="63"/>
                    <a:pt x="580" y="63"/>
                    <a:pt x="580" y="64"/>
                  </a:cubicBezTo>
                  <a:cubicBezTo>
                    <a:pt x="580" y="64"/>
                    <a:pt x="580" y="64"/>
                    <a:pt x="580" y="64"/>
                  </a:cubicBezTo>
                  <a:close/>
                  <a:moveTo>
                    <a:pt x="865" y="433"/>
                  </a:moveTo>
                  <a:cubicBezTo>
                    <a:pt x="866" y="435"/>
                    <a:pt x="866" y="434"/>
                    <a:pt x="865" y="432"/>
                  </a:cubicBezTo>
                  <a:cubicBezTo>
                    <a:pt x="864" y="431"/>
                    <a:pt x="865" y="432"/>
                    <a:pt x="865" y="433"/>
                  </a:cubicBezTo>
                  <a:close/>
                  <a:moveTo>
                    <a:pt x="580" y="59"/>
                  </a:moveTo>
                  <a:cubicBezTo>
                    <a:pt x="581" y="58"/>
                    <a:pt x="580" y="57"/>
                    <a:pt x="580" y="58"/>
                  </a:cubicBezTo>
                  <a:cubicBezTo>
                    <a:pt x="580" y="58"/>
                    <a:pt x="580" y="59"/>
                    <a:pt x="580" y="59"/>
                  </a:cubicBezTo>
                  <a:close/>
                  <a:moveTo>
                    <a:pt x="865" y="435"/>
                  </a:moveTo>
                  <a:cubicBezTo>
                    <a:pt x="865" y="435"/>
                    <a:pt x="865" y="435"/>
                    <a:pt x="865" y="435"/>
                  </a:cubicBezTo>
                  <a:cubicBezTo>
                    <a:pt x="865" y="435"/>
                    <a:pt x="865" y="435"/>
                    <a:pt x="865" y="435"/>
                  </a:cubicBezTo>
                  <a:cubicBezTo>
                    <a:pt x="865" y="435"/>
                    <a:pt x="865" y="435"/>
                    <a:pt x="865" y="435"/>
                  </a:cubicBezTo>
                  <a:cubicBezTo>
                    <a:pt x="865" y="434"/>
                    <a:pt x="865" y="434"/>
                    <a:pt x="864" y="434"/>
                  </a:cubicBezTo>
                  <a:cubicBezTo>
                    <a:pt x="864" y="434"/>
                    <a:pt x="865" y="434"/>
                    <a:pt x="865" y="435"/>
                  </a:cubicBezTo>
                  <a:close/>
                  <a:moveTo>
                    <a:pt x="577" y="60"/>
                  </a:moveTo>
                  <a:cubicBezTo>
                    <a:pt x="577" y="60"/>
                    <a:pt x="577" y="60"/>
                    <a:pt x="577" y="60"/>
                  </a:cubicBezTo>
                  <a:cubicBezTo>
                    <a:pt x="578" y="60"/>
                    <a:pt x="578" y="60"/>
                    <a:pt x="578" y="60"/>
                  </a:cubicBezTo>
                  <a:cubicBezTo>
                    <a:pt x="578" y="60"/>
                    <a:pt x="578" y="60"/>
                    <a:pt x="578" y="60"/>
                  </a:cubicBezTo>
                  <a:cubicBezTo>
                    <a:pt x="578" y="60"/>
                    <a:pt x="578" y="60"/>
                    <a:pt x="577" y="60"/>
                  </a:cubicBezTo>
                  <a:cubicBezTo>
                    <a:pt x="578" y="59"/>
                    <a:pt x="577" y="59"/>
                    <a:pt x="577" y="59"/>
                  </a:cubicBezTo>
                  <a:cubicBezTo>
                    <a:pt x="577" y="59"/>
                    <a:pt x="577" y="60"/>
                    <a:pt x="577" y="60"/>
                  </a:cubicBezTo>
                  <a:cubicBezTo>
                    <a:pt x="577" y="60"/>
                    <a:pt x="577" y="60"/>
                    <a:pt x="577" y="60"/>
                  </a:cubicBezTo>
                  <a:close/>
                  <a:moveTo>
                    <a:pt x="579" y="57"/>
                  </a:moveTo>
                  <a:cubicBezTo>
                    <a:pt x="579" y="57"/>
                    <a:pt x="579" y="56"/>
                    <a:pt x="579" y="56"/>
                  </a:cubicBezTo>
                  <a:cubicBezTo>
                    <a:pt x="578" y="56"/>
                    <a:pt x="579" y="57"/>
                    <a:pt x="579" y="57"/>
                  </a:cubicBezTo>
                  <a:close/>
                  <a:moveTo>
                    <a:pt x="578" y="43"/>
                  </a:moveTo>
                  <a:cubicBezTo>
                    <a:pt x="578" y="43"/>
                    <a:pt x="578" y="43"/>
                    <a:pt x="579" y="42"/>
                  </a:cubicBezTo>
                  <a:cubicBezTo>
                    <a:pt x="579" y="42"/>
                    <a:pt x="578" y="41"/>
                    <a:pt x="577" y="41"/>
                  </a:cubicBezTo>
                  <a:cubicBezTo>
                    <a:pt x="577" y="41"/>
                    <a:pt x="577" y="41"/>
                    <a:pt x="577" y="41"/>
                  </a:cubicBezTo>
                  <a:cubicBezTo>
                    <a:pt x="577" y="42"/>
                    <a:pt x="577" y="43"/>
                    <a:pt x="578" y="43"/>
                  </a:cubicBezTo>
                  <a:close/>
                  <a:moveTo>
                    <a:pt x="884" y="491"/>
                  </a:moveTo>
                  <a:cubicBezTo>
                    <a:pt x="884" y="492"/>
                    <a:pt x="886" y="494"/>
                    <a:pt x="884" y="491"/>
                  </a:cubicBezTo>
                  <a:close/>
                  <a:moveTo>
                    <a:pt x="882" y="503"/>
                  </a:moveTo>
                  <a:cubicBezTo>
                    <a:pt x="881" y="500"/>
                    <a:pt x="882" y="502"/>
                    <a:pt x="881" y="502"/>
                  </a:cubicBezTo>
                  <a:cubicBezTo>
                    <a:pt x="884" y="507"/>
                    <a:pt x="884" y="506"/>
                    <a:pt x="882" y="503"/>
                  </a:cubicBezTo>
                  <a:close/>
                  <a:moveTo>
                    <a:pt x="554" y="76"/>
                  </a:moveTo>
                  <a:cubicBezTo>
                    <a:pt x="555" y="76"/>
                    <a:pt x="555" y="75"/>
                    <a:pt x="556" y="75"/>
                  </a:cubicBezTo>
                  <a:cubicBezTo>
                    <a:pt x="556" y="74"/>
                    <a:pt x="555" y="73"/>
                    <a:pt x="554" y="74"/>
                  </a:cubicBezTo>
                  <a:cubicBezTo>
                    <a:pt x="554" y="74"/>
                    <a:pt x="554" y="74"/>
                    <a:pt x="554" y="74"/>
                  </a:cubicBezTo>
                  <a:cubicBezTo>
                    <a:pt x="555" y="75"/>
                    <a:pt x="553" y="75"/>
                    <a:pt x="554" y="76"/>
                  </a:cubicBezTo>
                  <a:close/>
                  <a:moveTo>
                    <a:pt x="554" y="39"/>
                  </a:moveTo>
                  <a:cubicBezTo>
                    <a:pt x="555" y="38"/>
                    <a:pt x="553" y="38"/>
                    <a:pt x="554" y="38"/>
                  </a:cubicBezTo>
                  <a:cubicBezTo>
                    <a:pt x="554" y="37"/>
                    <a:pt x="553" y="39"/>
                    <a:pt x="554" y="39"/>
                  </a:cubicBezTo>
                  <a:close/>
                  <a:moveTo>
                    <a:pt x="559" y="83"/>
                  </a:moveTo>
                  <a:cubicBezTo>
                    <a:pt x="560" y="84"/>
                    <a:pt x="560" y="84"/>
                    <a:pt x="558" y="80"/>
                  </a:cubicBezTo>
                  <a:cubicBezTo>
                    <a:pt x="558" y="80"/>
                    <a:pt x="558" y="81"/>
                    <a:pt x="559" y="83"/>
                  </a:cubicBezTo>
                  <a:close/>
                  <a:moveTo>
                    <a:pt x="559" y="83"/>
                  </a:moveTo>
                  <a:cubicBezTo>
                    <a:pt x="559" y="83"/>
                    <a:pt x="559" y="83"/>
                    <a:pt x="559" y="83"/>
                  </a:cubicBezTo>
                  <a:cubicBezTo>
                    <a:pt x="559" y="83"/>
                    <a:pt x="559" y="82"/>
                    <a:pt x="559" y="82"/>
                  </a:cubicBezTo>
                  <a:cubicBezTo>
                    <a:pt x="559" y="82"/>
                    <a:pt x="559" y="83"/>
                    <a:pt x="559" y="83"/>
                  </a:cubicBezTo>
                  <a:close/>
                  <a:moveTo>
                    <a:pt x="882" y="488"/>
                  </a:moveTo>
                  <a:cubicBezTo>
                    <a:pt x="883" y="489"/>
                    <a:pt x="883" y="490"/>
                    <a:pt x="883" y="489"/>
                  </a:cubicBezTo>
                  <a:cubicBezTo>
                    <a:pt x="882" y="487"/>
                    <a:pt x="882" y="487"/>
                    <a:pt x="882" y="488"/>
                  </a:cubicBezTo>
                  <a:close/>
                  <a:moveTo>
                    <a:pt x="882" y="486"/>
                  </a:moveTo>
                  <a:cubicBezTo>
                    <a:pt x="882" y="486"/>
                    <a:pt x="883" y="488"/>
                    <a:pt x="883" y="487"/>
                  </a:cubicBezTo>
                  <a:cubicBezTo>
                    <a:pt x="883" y="487"/>
                    <a:pt x="883" y="486"/>
                    <a:pt x="882" y="486"/>
                  </a:cubicBezTo>
                  <a:close/>
                  <a:moveTo>
                    <a:pt x="554" y="41"/>
                  </a:moveTo>
                  <a:cubicBezTo>
                    <a:pt x="554" y="40"/>
                    <a:pt x="554" y="40"/>
                    <a:pt x="553" y="39"/>
                  </a:cubicBezTo>
                  <a:cubicBezTo>
                    <a:pt x="553" y="40"/>
                    <a:pt x="554" y="40"/>
                    <a:pt x="554" y="41"/>
                  </a:cubicBezTo>
                  <a:close/>
                  <a:moveTo>
                    <a:pt x="558" y="72"/>
                  </a:moveTo>
                  <a:cubicBezTo>
                    <a:pt x="557" y="69"/>
                    <a:pt x="556" y="68"/>
                    <a:pt x="556" y="68"/>
                  </a:cubicBezTo>
                  <a:cubicBezTo>
                    <a:pt x="557" y="71"/>
                    <a:pt x="558" y="72"/>
                    <a:pt x="558" y="72"/>
                  </a:cubicBezTo>
                  <a:close/>
                  <a:moveTo>
                    <a:pt x="883" y="489"/>
                  </a:moveTo>
                  <a:cubicBezTo>
                    <a:pt x="884" y="490"/>
                    <a:pt x="884" y="490"/>
                    <a:pt x="884" y="490"/>
                  </a:cubicBezTo>
                  <a:cubicBezTo>
                    <a:pt x="884" y="489"/>
                    <a:pt x="883" y="489"/>
                    <a:pt x="883" y="489"/>
                  </a:cubicBezTo>
                  <a:cubicBezTo>
                    <a:pt x="883" y="489"/>
                    <a:pt x="883" y="489"/>
                    <a:pt x="883" y="489"/>
                  </a:cubicBezTo>
                  <a:close/>
                  <a:moveTo>
                    <a:pt x="556" y="52"/>
                  </a:moveTo>
                  <a:cubicBezTo>
                    <a:pt x="556" y="52"/>
                    <a:pt x="556" y="52"/>
                    <a:pt x="555" y="52"/>
                  </a:cubicBezTo>
                  <a:cubicBezTo>
                    <a:pt x="555" y="53"/>
                    <a:pt x="554" y="53"/>
                    <a:pt x="555" y="54"/>
                  </a:cubicBezTo>
                  <a:cubicBezTo>
                    <a:pt x="556" y="54"/>
                    <a:pt x="555" y="53"/>
                    <a:pt x="556" y="52"/>
                  </a:cubicBezTo>
                  <a:close/>
                  <a:moveTo>
                    <a:pt x="554" y="67"/>
                  </a:moveTo>
                  <a:cubicBezTo>
                    <a:pt x="555" y="67"/>
                    <a:pt x="556" y="66"/>
                    <a:pt x="555" y="65"/>
                  </a:cubicBezTo>
                  <a:cubicBezTo>
                    <a:pt x="554" y="67"/>
                    <a:pt x="555" y="65"/>
                    <a:pt x="554" y="65"/>
                  </a:cubicBezTo>
                  <a:cubicBezTo>
                    <a:pt x="554" y="65"/>
                    <a:pt x="554" y="65"/>
                    <a:pt x="554" y="65"/>
                  </a:cubicBezTo>
                  <a:cubicBezTo>
                    <a:pt x="553" y="66"/>
                    <a:pt x="553" y="67"/>
                    <a:pt x="554" y="67"/>
                  </a:cubicBezTo>
                  <a:close/>
                  <a:moveTo>
                    <a:pt x="884" y="504"/>
                  </a:moveTo>
                  <a:cubicBezTo>
                    <a:pt x="883" y="503"/>
                    <a:pt x="884" y="506"/>
                    <a:pt x="885" y="507"/>
                  </a:cubicBezTo>
                  <a:cubicBezTo>
                    <a:pt x="884" y="506"/>
                    <a:pt x="884" y="505"/>
                    <a:pt x="884" y="504"/>
                  </a:cubicBezTo>
                  <a:close/>
                  <a:moveTo>
                    <a:pt x="561" y="31"/>
                  </a:moveTo>
                  <a:cubicBezTo>
                    <a:pt x="561" y="31"/>
                    <a:pt x="561" y="31"/>
                    <a:pt x="561" y="32"/>
                  </a:cubicBezTo>
                  <a:cubicBezTo>
                    <a:pt x="561" y="33"/>
                    <a:pt x="562" y="31"/>
                    <a:pt x="561" y="31"/>
                  </a:cubicBezTo>
                  <a:close/>
                  <a:moveTo>
                    <a:pt x="557" y="73"/>
                  </a:moveTo>
                  <a:cubicBezTo>
                    <a:pt x="557" y="73"/>
                    <a:pt x="557" y="74"/>
                    <a:pt x="558" y="74"/>
                  </a:cubicBezTo>
                  <a:cubicBezTo>
                    <a:pt x="558" y="74"/>
                    <a:pt x="557" y="73"/>
                    <a:pt x="557" y="73"/>
                  </a:cubicBezTo>
                  <a:close/>
                  <a:moveTo>
                    <a:pt x="559" y="101"/>
                  </a:moveTo>
                  <a:cubicBezTo>
                    <a:pt x="559" y="101"/>
                    <a:pt x="559" y="100"/>
                    <a:pt x="559" y="100"/>
                  </a:cubicBezTo>
                  <a:cubicBezTo>
                    <a:pt x="558" y="100"/>
                    <a:pt x="558" y="102"/>
                    <a:pt x="559" y="101"/>
                  </a:cubicBezTo>
                  <a:close/>
                  <a:moveTo>
                    <a:pt x="560" y="99"/>
                  </a:moveTo>
                  <a:cubicBezTo>
                    <a:pt x="559" y="99"/>
                    <a:pt x="559" y="99"/>
                    <a:pt x="559" y="99"/>
                  </a:cubicBezTo>
                  <a:cubicBezTo>
                    <a:pt x="559" y="99"/>
                    <a:pt x="560" y="99"/>
                    <a:pt x="560" y="99"/>
                  </a:cubicBezTo>
                  <a:close/>
                  <a:moveTo>
                    <a:pt x="560" y="99"/>
                  </a:moveTo>
                  <a:cubicBezTo>
                    <a:pt x="560" y="99"/>
                    <a:pt x="560" y="99"/>
                    <a:pt x="560" y="99"/>
                  </a:cubicBezTo>
                  <a:cubicBezTo>
                    <a:pt x="560" y="99"/>
                    <a:pt x="560" y="99"/>
                    <a:pt x="560" y="99"/>
                  </a:cubicBezTo>
                  <a:cubicBezTo>
                    <a:pt x="560" y="99"/>
                    <a:pt x="560" y="99"/>
                    <a:pt x="560" y="99"/>
                  </a:cubicBezTo>
                  <a:close/>
                  <a:moveTo>
                    <a:pt x="561" y="99"/>
                  </a:moveTo>
                  <a:cubicBezTo>
                    <a:pt x="562" y="99"/>
                    <a:pt x="561" y="96"/>
                    <a:pt x="560" y="97"/>
                  </a:cubicBezTo>
                  <a:cubicBezTo>
                    <a:pt x="560" y="98"/>
                    <a:pt x="560" y="100"/>
                    <a:pt x="561" y="99"/>
                  </a:cubicBezTo>
                  <a:close/>
                  <a:moveTo>
                    <a:pt x="885" y="509"/>
                  </a:moveTo>
                  <a:cubicBezTo>
                    <a:pt x="885" y="508"/>
                    <a:pt x="885" y="509"/>
                    <a:pt x="885" y="508"/>
                  </a:cubicBezTo>
                  <a:cubicBezTo>
                    <a:pt x="884" y="507"/>
                    <a:pt x="883" y="506"/>
                    <a:pt x="884" y="507"/>
                  </a:cubicBezTo>
                  <a:cubicBezTo>
                    <a:pt x="884" y="508"/>
                    <a:pt x="885" y="509"/>
                    <a:pt x="885" y="509"/>
                  </a:cubicBezTo>
                  <a:close/>
                  <a:moveTo>
                    <a:pt x="884" y="507"/>
                  </a:moveTo>
                  <a:cubicBezTo>
                    <a:pt x="884" y="509"/>
                    <a:pt x="885" y="510"/>
                    <a:pt x="886" y="511"/>
                  </a:cubicBezTo>
                  <a:cubicBezTo>
                    <a:pt x="885" y="510"/>
                    <a:pt x="885" y="508"/>
                    <a:pt x="884" y="507"/>
                  </a:cubicBezTo>
                  <a:close/>
                  <a:moveTo>
                    <a:pt x="560" y="87"/>
                  </a:moveTo>
                  <a:cubicBezTo>
                    <a:pt x="560" y="87"/>
                    <a:pt x="560" y="87"/>
                    <a:pt x="560" y="87"/>
                  </a:cubicBezTo>
                  <a:cubicBezTo>
                    <a:pt x="560" y="87"/>
                    <a:pt x="560" y="86"/>
                    <a:pt x="560" y="87"/>
                  </a:cubicBezTo>
                  <a:cubicBezTo>
                    <a:pt x="560" y="87"/>
                    <a:pt x="560" y="87"/>
                    <a:pt x="560" y="87"/>
                  </a:cubicBezTo>
                  <a:close/>
                  <a:moveTo>
                    <a:pt x="561" y="78"/>
                  </a:moveTo>
                  <a:cubicBezTo>
                    <a:pt x="561" y="78"/>
                    <a:pt x="560" y="77"/>
                    <a:pt x="560" y="78"/>
                  </a:cubicBezTo>
                  <a:cubicBezTo>
                    <a:pt x="560" y="78"/>
                    <a:pt x="560" y="79"/>
                    <a:pt x="560" y="79"/>
                  </a:cubicBezTo>
                  <a:cubicBezTo>
                    <a:pt x="560" y="79"/>
                    <a:pt x="561" y="78"/>
                    <a:pt x="561" y="78"/>
                  </a:cubicBezTo>
                  <a:close/>
                  <a:moveTo>
                    <a:pt x="557" y="4"/>
                  </a:moveTo>
                  <a:cubicBezTo>
                    <a:pt x="557" y="3"/>
                    <a:pt x="558" y="3"/>
                    <a:pt x="557" y="3"/>
                  </a:cubicBezTo>
                  <a:cubicBezTo>
                    <a:pt x="557" y="3"/>
                    <a:pt x="556" y="3"/>
                    <a:pt x="557" y="4"/>
                  </a:cubicBezTo>
                  <a:cubicBezTo>
                    <a:pt x="557" y="3"/>
                    <a:pt x="557" y="4"/>
                    <a:pt x="557" y="4"/>
                  </a:cubicBezTo>
                  <a:close/>
                  <a:moveTo>
                    <a:pt x="551" y="96"/>
                  </a:moveTo>
                  <a:cubicBezTo>
                    <a:pt x="551" y="95"/>
                    <a:pt x="551" y="94"/>
                    <a:pt x="550" y="94"/>
                  </a:cubicBezTo>
                  <a:cubicBezTo>
                    <a:pt x="551" y="93"/>
                    <a:pt x="550" y="93"/>
                    <a:pt x="550" y="92"/>
                  </a:cubicBezTo>
                  <a:cubicBezTo>
                    <a:pt x="550" y="92"/>
                    <a:pt x="550" y="92"/>
                    <a:pt x="549" y="93"/>
                  </a:cubicBezTo>
                  <a:cubicBezTo>
                    <a:pt x="549" y="93"/>
                    <a:pt x="549" y="93"/>
                    <a:pt x="550" y="93"/>
                  </a:cubicBezTo>
                  <a:cubicBezTo>
                    <a:pt x="550" y="93"/>
                    <a:pt x="550" y="93"/>
                    <a:pt x="549" y="94"/>
                  </a:cubicBezTo>
                  <a:cubicBezTo>
                    <a:pt x="549" y="94"/>
                    <a:pt x="550" y="95"/>
                    <a:pt x="550" y="95"/>
                  </a:cubicBezTo>
                  <a:cubicBezTo>
                    <a:pt x="550" y="95"/>
                    <a:pt x="550" y="95"/>
                    <a:pt x="550" y="95"/>
                  </a:cubicBezTo>
                  <a:cubicBezTo>
                    <a:pt x="550" y="96"/>
                    <a:pt x="550" y="96"/>
                    <a:pt x="550" y="96"/>
                  </a:cubicBezTo>
                  <a:cubicBezTo>
                    <a:pt x="550" y="96"/>
                    <a:pt x="550" y="96"/>
                    <a:pt x="550" y="96"/>
                  </a:cubicBezTo>
                  <a:cubicBezTo>
                    <a:pt x="550" y="96"/>
                    <a:pt x="550" y="95"/>
                    <a:pt x="550" y="95"/>
                  </a:cubicBezTo>
                  <a:cubicBezTo>
                    <a:pt x="550" y="96"/>
                    <a:pt x="551" y="96"/>
                    <a:pt x="551" y="96"/>
                  </a:cubicBezTo>
                  <a:close/>
                  <a:moveTo>
                    <a:pt x="548" y="88"/>
                  </a:moveTo>
                  <a:cubicBezTo>
                    <a:pt x="548" y="88"/>
                    <a:pt x="548" y="88"/>
                    <a:pt x="548" y="88"/>
                  </a:cubicBezTo>
                  <a:cubicBezTo>
                    <a:pt x="548" y="89"/>
                    <a:pt x="548" y="89"/>
                    <a:pt x="548" y="89"/>
                  </a:cubicBezTo>
                  <a:cubicBezTo>
                    <a:pt x="549" y="88"/>
                    <a:pt x="549" y="88"/>
                    <a:pt x="549" y="88"/>
                  </a:cubicBezTo>
                  <a:lnTo>
                    <a:pt x="548" y="88"/>
                  </a:lnTo>
                  <a:close/>
                  <a:moveTo>
                    <a:pt x="549" y="98"/>
                  </a:moveTo>
                  <a:cubicBezTo>
                    <a:pt x="548" y="97"/>
                    <a:pt x="549" y="96"/>
                    <a:pt x="548" y="96"/>
                  </a:cubicBezTo>
                  <a:cubicBezTo>
                    <a:pt x="547" y="96"/>
                    <a:pt x="548" y="98"/>
                    <a:pt x="549" y="98"/>
                  </a:cubicBezTo>
                  <a:close/>
                  <a:moveTo>
                    <a:pt x="585" y="57"/>
                  </a:moveTo>
                  <a:cubicBezTo>
                    <a:pt x="584" y="57"/>
                    <a:pt x="585" y="58"/>
                    <a:pt x="585" y="57"/>
                  </a:cubicBezTo>
                  <a:close/>
                  <a:moveTo>
                    <a:pt x="891" y="500"/>
                  </a:moveTo>
                  <a:cubicBezTo>
                    <a:pt x="891" y="500"/>
                    <a:pt x="891" y="500"/>
                    <a:pt x="891" y="499"/>
                  </a:cubicBezTo>
                  <a:cubicBezTo>
                    <a:pt x="891" y="500"/>
                    <a:pt x="891" y="500"/>
                    <a:pt x="891" y="501"/>
                  </a:cubicBezTo>
                  <a:cubicBezTo>
                    <a:pt x="891" y="501"/>
                    <a:pt x="892" y="501"/>
                    <a:pt x="892" y="501"/>
                  </a:cubicBezTo>
                  <a:cubicBezTo>
                    <a:pt x="891" y="501"/>
                    <a:pt x="891" y="500"/>
                    <a:pt x="891" y="500"/>
                  </a:cubicBezTo>
                  <a:close/>
                  <a:moveTo>
                    <a:pt x="549" y="89"/>
                  </a:moveTo>
                  <a:cubicBezTo>
                    <a:pt x="549" y="89"/>
                    <a:pt x="549" y="89"/>
                    <a:pt x="549" y="89"/>
                  </a:cubicBezTo>
                  <a:cubicBezTo>
                    <a:pt x="549" y="89"/>
                    <a:pt x="549" y="89"/>
                    <a:pt x="549" y="89"/>
                  </a:cubicBezTo>
                  <a:cubicBezTo>
                    <a:pt x="549" y="89"/>
                    <a:pt x="549" y="89"/>
                    <a:pt x="549" y="90"/>
                  </a:cubicBezTo>
                  <a:cubicBezTo>
                    <a:pt x="549" y="90"/>
                    <a:pt x="549" y="89"/>
                    <a:pt x="549" y="89"/>
                  </a:cubicBezTo>
                  <a:close/>
                  <a:moveTo>
                    <a:pt x="559" y="76"/>
                  </a:moveTo>
                  <a:cubicBezTo>
                    <a:pt x="559" y="75"/>
                    <a:pt x="559" y="75"/>
                    <a:pt x="558" y="74"/>
                  </a:cubicBezTo>
                  <a:cubicBezTo>
                    <a:pt x="558" y="75"/>
                    <a:pt x="558" y="76"/>
                    <a:pt x="559" y="76"/>
                  </a:cubicBezTo>
                  <a:close/>
                  <a:moveTo>
                    <a:pt x="551" y="82"/>
                  </a:moveTo>
                  <a:cubicBezTo>
                    <a:pt x="551" y="82"/>
                    <a:pt x="550" y="82"/>
                    <a:pt x="550" y="83"/>
                  </a:cubicBezTo>
                  <a:cubicBezTo>
                    <a:pt x="551" y="83"/>
                    <a:pt x="551" y="83"/>
                    <a:pt x="551" y="82"/>
                  </a:cubicBezTo>
                  <a:close/>
                  <a:moveTo>
                    <a:pt x="548" y="85"/>
                  </a:moveTo>
                  <a:cubicBezTo>
                    <a:pt x="548" y="85"/>
                    <a:pt x="548" y="85"/>
                    <a:pt x="548" y="85"/>
                  </a:cubicBezTo>
                  <a:cubicBezTo>
                    <a:pt x="548" y="86"/>
                    <a:pt x="548" y="87"/>
                    <a:pt x="549" y="87"/>
                  </a:cubicBezTo>
                  <a:cubicBezTo>
                    <a:pt x="549" y="86"/>
                    <a:pt x="549" y="85"/>
                    <a:pt x="548" y="85"/>
                  </a:cubicBezTo>
                  <a:close/>
                  <a:moveTo>
                    <a:pt x="553" y="2"/>
                  </a:moveTo>
                  <a:cubicBezTo>
                    <a:pt x="554" y="1"/>
                    <a:pt x="553" y="1"/>
                    <a:pt x="553" y="0"/>
                  </a:cubicBezTo>
                  <a:cubicBezTo>
                    <a:pt x="552" y="1"/>
                    <a:pt x="553" y="1"/>
                    <a:pt x="553" y="2"/>
                  </a:cubicBezTo>
                  <a:close/>
                  <a:moveTo>
                    <a:pt x="549" y="54"/>
                  </a:moveTo>
                  <a:cubicBezTo>
                    <a:pt x="549" y="54"/>
                    <a:pt x="548" y="53"/>
                    <a:pt x="548" y="54"/>
                  </a:cubicBezTo>
                  <a:cubicBezTo>
                    <a:pt x="548" y="54"/>
                    <a:pt x="548" y="55"/>
                    <a:pt x="549" y="55"/>
                  </a:cubicBezTo>
                  <a:cubicBezTo>
                    <a:pt x="549" y="55"/>
                    <a:pt x="550" y="54"/>
                    <a:pt x="549" y="54"/>
                  </a:cubicBezTo>
                  <a:close/>
                  <a:moveTo>
                    <a:pt x="550" y="51"/>
                  </a:moveTo>
                  <a:cubicBezTo>
                    <a:pt x="549" y="51"/>
                    <a:pt x="549" y="52"/>
                    <a:pt x="549" y="53"/>
                  </a:cubicBezTo>
                  <a:cubicBezTo>
                    <a:pt x="550" y="53"/>
                    <a:pt x="550" y="52"/>
                    <a:pt x="550" y="51"/>
                  </a:cubicBezTo>
                  <a:close/>
                  <a:moveTo>
                    <a:pt x="557" y="58"/>
                  </a:moveTo>
                  <a:cubicBezTo>
                    <a:pt x="556" y="59"/>
                    <a:pt x="559" y="59"/>
                    <a:pt x="558" y="59"/>
                  </a:cubicBezTo>
                  <a:cubicBezTo>
                    <a:pt x="557" y="59"/>
                    <a:pt x="558" y="58"/>
                    <a:pt x="557" y="58"/>
                  </a:cubicBezTo>
                  <a:close/>
                  <a:moveTo>
                    <a:pt x="884" y="495"/>
                  </a:moveTo>
                  <a:cubicBezTo>
                    <a:pt x="885" y="496"/>
                    <a:pt x="886" y="497"/>
                    <a:pt x="885" y="496"/>
                  </a:cubicBezTo>
                  <a:cubicBezTo>
                    <a:pt x="885" y="495"/>
                    <a:pt x="884" y="494"/>
                    <a:pt x="884" y="493"/>
                  </a:cubicBezTo>
                  <a:cubicBezTo>
                    <a:pt x="884" y="494"/>
                    <a:pt x="884" y="495"/>
                    <a:pt x="884" y="495"/>
                  </a:cubicBezTo>
                  <a:close/>
                  <a:moveTo>
                    <a:pt x="552" y="75"/>
                  </a:moveTo>
                  <a:cubicBezTo>
                    <a:pt x="551" y="77"/>
                    <a:pt x="550" y="79"/>
                    <a:pt x="551" y="78"/>
                  </a:cubicBezTo>
                  <a:cubicBezTo>
                    <a:pt x="551" y="77"/>
                    <a:pt x="553" y="75"/>
                    <a:pt x="552" y="75"/>
                  </a:cubicBezTo>
                  <a:close/>
                  <a:moveTo>
                    <a:pt x="559" y="54"/>
                  </a:moveTo>
                  <a:cubicBezTo>
                    <a:pt x="559" y="55"/>
                    <a:pt x="559" y="54"/>
                    <a:pt x="558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4"/>
                  </a:cubicBezTo>
                  <a:close/>
                  <a:moveTo>
                    <a:pt x="559" y="11"/>
                  </a:moveTo>
                  <a:cubicBezTo>
                    <a:pt x="559" y="11"/>
                    <a:pt x="558" y="10"/>
                    <a:pt x="558" y="10"/>
                  </a:cubicBezTo>
                  <a:cubicBezTo>
                    <a:pt x="558" y="10"/>
                    <a:pt x="558" y="11"/>
                    <a:pt x="559" y="11"/>
                  </a:cubicBezTo>
                  <a:close/>
                  <a:moveTo>
                    <a:pt x="888" y="502"/>
                  </a:moveTo>
                  <a:cubicBezTo>
                    <a:pt x="889" y="504"/>
                    <a:pt x="889" y="504"/>
                    <a:pt x="888" y="502"/>
                  </a:cubicBezTo>
                  <a:cubicBezTo>
                    <a:pt x="887" y="500"/>
                    <a:pt x="886" y="500"/>
                    <a:pt x="888" y="502"/>
                  </a:cubicBezTo>
                  <a:close/>
                  <a:moveTo>
                    <a:pt x="555" y="37"/>
                  </a:moveTo>
                  <a:cubicBezTo>
                    <a:pt x="555" y="36"/>
                    <a:pt x="555" y="36"/>
                    <a:pt x="556" y="36"/>
                  </a:cubicBezTo>
                  <a:cubicBezTo>
                    <a:pt x="555" y="34"/>
                    <a:pt x="554" y="33"/>
                    <a:pt x="553" y="34"/>
                  </a:cubicBezTo>
                  <a:cubicBezTo>
                    <a:pt x="553" y="35"/>
                    <a:pt x="554" y="36"/>
                    <a:pt x="555" y="37"/>
                  </a:cubicBezTo>
                  <a:close/>
                  <a:moveTo>
                    <a:pt x="555" y="5"/>
                  </a:moveTo>
                  <a:cubicBezTo>
                    <a:pt x="554" y="5"/>
                    <a:pt x="555" y="6"/>
                    <a:pt x="555" y="7"/>
                  </a:cubicBezTo>
                  <a:cubicBezTo>
                    <a:pt x="556" y="6"/>
                    <a:pt x="555" y="5"/>
                    <a:pt x="555" y="5"/>
                  </a:cubicBezTo>
                  <a:close/>
                  <a:moveTo>
                    <a:pt x="557" y="8"/>
                  </a:moveTo>
                  <a:cubicBezTo>
                    <a:pt x="557" y="7"/>
                    <a:pt x="556" y="7"/>
                    <a:pt x="556" y="8"/>
                  </a:cubicBezTo>
                  <a:cubicBezTo>
                    <a:pt x="556" y="8"/>
                    <a:pt x="557" y="9"/>
                    <a:pt x="557" y="8"/>
                  </a:cubicBezTo>
                  <a:close/>
                  <a:moveTo>
                    <a:pt x="887" y="506"/>
                  </a:moveTo>
                  <a:cubicBezTo>
                    <a:pt x="886" y="505"/>
                    <a:pt x="886" y="505"/>
                    <a:pt x="886" y="505"/>
                  </a:cubicBezTo>
                  <a:cubicBezTo>
                    <a:pt x="884" y="501"/>
                    <a:pt x="882" y="498"/>
                    <a:pt x="880" y="495"/>
                  </a:cubicBezTo>
                  <a:cubicBezTo>
                    <a:pt x="880" y="494"/>
                    <a:pt x="881" y="495"/>
                    <a:pt x="879" y="493"/>
                  </a:cubicBezTo>
                  <a:cubicBezTo>
                    <a:pt x="880" y="496"/>
                    <a:pt x="881" y="498"/>
                    <a:pt x="883" y="500"/>
                  </a:cubicBezTo>
                  <a:cubicBezTo>
                    <a:pt x="884" y="502"/>
                    <a:pt x="886" y="505"/>
                    <a:pt x="886" y="506"/>
                  </a:cubicBezTo>
                  <a:cubicBezTo>
                    <a:pt x="887" y="507"/>
                    <a:pt x="888" y="509"/>
                    <a:pt x="889" y="511"/>
                  </a:cubicBezTo>
                  <a:cubicBezTo>
                    <a:pt x="889" y="509"/>
                    <a:pt x="888" y="507"/>
                    <a:pt x="887" y="506"/>
                  </a:cubicBezTo>
                  <a:close/>
                  <a:moveTo>
                    <a:pt x="566" y="83"/>
                  </a:moveTo>
                  <a:cubicBezTo>
                    <a:pt x="565" y="82"/>
                    <a:pt x="565" y="83"/>
                    <a:pt x="565" y="83"/>
                  </a:cubicBezTo>
                  <a:cubicBezTo>
                    <a:pt x="566" y="83"/>
                    <a:pt x="566" y="83"/>
                    <a:pt x="566" y="83"/>
                  </a:cubicBezTo>
                  <a:close/>
                  <a:moveTo>
                    <a:pt x="565" y="90"/>
                  </a:moveTo>
                  <a:cubicBezTo>
                    <a:pt x="566" y="89"/>
                    <a:pt x="566" y="89"/>
                    <a:pt x="565" y="89"/>
                  </a:cubicBezTo>
                  <a:cubicBezTo>
                    <a:pt x="565" y="89"/>
                    <a:pt x="565" y="90"/>
                    <a:pt x="565" y="90"/>
                  </a:cubicBezTo>
                  <a:close/>
                  <a:moveTo>
                    <a:pt x="566" y="90"/>
                  </a:moveTo>
                  <a:cubicBezTo>
                    <a:pt x="566" y="90"/>
                    <a:pt x="566" y="90"/>
                    <a:pt x="566" y="89"/>
                  </a:cubicBezTo>
                  <a:cubicBezTo>
                    <a:pt x="566" y="90"/>
                    <a:pt x="566" y="90"/>
                    <a:pt x="565" y="90"/>
                  </a:cubicBezTo>
                  <a:cubicBezTo>
                    <a:pt x="566" y="90"/>
                    <a:pt x="566" y="90"/>
                    <a:pt x="566" y="90"/>
                  </a:cubicBezTo>
                  <a:cubicBezTo>
                    <a:pt x="566" y="90"/>
                    <a:pt x="566" y="90"/>
                    <a:pt x="566" y="90"/>
                  </a:cubicBezTo>
                  <a:close/>
                  <a:moveTo>
                    <a:pt x="567" y="87"/>
                  </a:moveTo>
                  <a:cubicBezTo>
                    <a:pt x="568" y="86"/>
                    <a:pt x="568" y="86"/>
                    <a:pt x="567" y="86"/>
                  </a:cubicBezTo>
                  <a:cubicBezTo>
                    <a:pt x="567" y="86"/>
                    <a:pt x="567" y="86"/>
                    <a:pt x="567" y="87"/>
                  </a:cubicBezTo>
                  <a:close/>
                  <a:moveTo>
                    <a:pt x="871" y="475"/>
                  </a:moveTo>
                  <a:cubicBezTo>
                    <a:pt x="871" y="474"/>
                    <a:pt x="870" y="473"/>
                    <a:pt x="870" y="473"/>
                  </a:cubicBezTo>
                  <a:cubicBezTo>
                    <a:pt x="870" y="474"/>
                    <a:pt x="871" y="475"/>
                    <a:pt x="871" y="475"/>
                  </a:cubicBezTo>
                  <a:close/>
                  <a:moveTo>
                    <a:pt x="569" y="83"/>
                  </a:moveTo>
                  <a:cubicBezTo>
                    <a:pt x="568" y="83"/>
                    <a:pt x="568" y="83"/>
                    <a:pt x="568" y="83"/>
                  </a:cubicBezTo>
                  <a:cubicBezTo>
                    <a:pt x="568" y="83"/>
                    <a:pt x="568" y="83"/>
                    <a:pt x="568" y="83"/>
                  </a:cubicBezTo>
                  <a:cubicBezTo>
                    <a:pt x="568" y="83"/>
                    <a:pt x="568" y="83"/>
                    <a:pt x="568" y="83"/>
                  </a:cubicBezTo>
                  <a:cubicBezTo>
                    <a:pt x="568" y="83"/>
                    <a:pt x="568" y="83"/>
                    <a:pt x="567" y="83"/>
                  </a:cubicBezTo>
                  <a:cubicBezTo>
                    <a:pt x="567" y="83"/>
                    <a:pt x="567" y="84"/>
                    <a:pt x="567" y="84"/>
                  </a:cubicBezTo>
                  <a:cubicBezTo>
                    <a:pt x="568" y="84"/>
                    <a:pt x="569" y="84"/>
                    <a:pt x="569" y="83"/>
                  </a:cubicBezTo>
                  <a:close/>
                  <a:moveTo>
                    <a:pt x="569" y="28"/>
                  </a:moveTo>
                  <a:cubicBezTo>
                    <a:pt x="569" y="28"/>
                    <a:pt x="569" y="26"/>
                    <a:pt x="568" y="27"/>
                  </a:cubicBezTo>
                  <a:cubicBezTo>
                    <a:pt x="568" y="27"/>
                    <a:pt x="569" y="28"/>
                    <a:pt x="569" y="28"/>
                  </a:cubicBezTo>
                  <a:close/>
                  <a:moveTo>
                    <a:pt x="569" y="64"/>
                  </a:moveTo>
                  <a:cubicBezTo>
                    <a:pt x="569" y="63"/>
                    <a:pt x="568" y="64"/>
                    <a:pt x="569" y="64"/>
                  </a:cubicBezTo>
                  <a:close/>
                  <a:moveTo>
                    <a:pt x="566" y="81"/>
                  </a:moveTo>
                  <a:cubicBezTo>
                    <a:pt x="565" y="82"/>
                    <a:pt x="566" y="82"/>
                    <a:pt x="567" y="82"/>
                  </a:cubicBezTo>
                  <a:cubicBezTo>
                    <a:pt x="567" y="81"/>
                    <a:pt x="566" y="81"/>
                    <a:pt x="566" y="81"/>
                  </a:cubicBezTo>
                  <a:close/>
                  <a:moveTo>
                    <a:pt x="568" y="80"/>
                  </a:moveTo>
                  <a:cubicBezTo>
                    <a:pt x="568" y="80"/>
                    <a:pt x="568" y="79"/>
                    <a:pt x="567" y="80"/>
                  </a:cubicBezTo>
                  <a:cubicBezTo>
                    <a:pt x="567" y="80"/>
                    <a:pt x="568" y="81"/>
                    <a:pt x="568" y="80"/>
                  </a:cubicBezTo>
                  <a:close/>
                  <a:moveTo>
                    <a:pt x="569" y="77"/>
                  </a:moveTo>
                  <a:cubicBezTo>
                    <a:pt x="569" y="77"/>
                    <a:pt x="569" y="77"/>
                    <a:pt x="569" y="77"/>
                  </a:cubicBezTo>
                  <a:cubicBezTo>
                    <a:pt x="570" y="77"/>
                    <a:pt x="569" y="76"/>
                    <a:pt x="569" y="77"/>
                  </a:cubicBezTo>
                  <a:close/>
                  <a:moveTo>
                    <a:pt x="873" y="478"/>
                  </a:moveTo>
                  <a:cubicBezTo>
                    <a:pt x="873" y="478"/>
                    <a:pt x="873" y="478"/>
                    <a:pt x="873" y="478"/>
                  </a:cubicBezTo>
                  <a:cubicBezTo>
                    <a:pt x="874" y="479"/>
                    <a:pt x="874" y="479"/>
                    <a:pt x="874" y="479"/>
                  </a:cubicBezTo>
                  <a:cubicBezTo>
                    <a:pt x="875" y="480"/>
                    <a:pt x="875" y="481"/>
                    <a:pt x="875" y="481"/>
                  </a:cubicBezTo>
                  <a:cubicBezTo>
                    <a:pt x="877" y="484"/>
                    <a:pt x="875" y="480"/>
                    <a:pt x="876" y="481"/>
                  </a:cubicBezTo>
                  <a:cubicBezTo>
                    <a:pt x="877" y="483"/>
                    <a:pt x="878" y="484"/>
                    <a:pt x="878" y="485"/>
                  </a:cubicBezTo>
                  <a:cubicBezTo>
                    <a:pt x="879" y="486"/>
                    <a:pt x="880" y="487"/>
                    <a:pt x="880" y="488"/>
                  </a:cubicBezTo>
                  <a:cubicBezTo>
                    <a:pt x="881" y="488"/>
                    <a:pt x="881" y="489"/>
                    <a:pt x="881" y="489"/>
                  </a:cubicBezTo>
                  <a:cubicBezTo>
                    <a:pt x="881" y="489"/>
                    <a:pt x="882" y="489"/>
                    <a:pt x="882" y="490"/>
                  </a:cubicBezTo>
                  <a:cubicBezTo>
                    <a:pt x="881" y="487"/>
                    <a:pt x="880" y="484"/>
                    <a:pt x="877" y="480"/>
                  </a:cubicBezTo>
                  <a:cubicBezTo>
                    <a:pt x="877" y="479"/>
                    <a:pt x="877" y="479"/>
                    <a:pt x="877" y="479"/>
                  </a:cubicBezTo>
                  <a:cubicBezTo>
                    <a:pt x="877" y="479"/>
                    <a:pt x="877" y="478"/>
                    <a:pt x="877" y="478"/>
                  </a:cubicBezTo>
                  <a:cubicBezTo>
                    <a:pt x="877" y="478"/>
                    <a:pt x="876" y="478"/>
                    <a:pt x="876" y="477"/>
                  </a:cubicBezTo>
                  <a:cubicBezTo>
                    <a:pt x="875" y="475"/>
                    <a:pt x="873" y="472"/>
                    <a:pt x="872" y="470"/>
                  </a:cubicBezTo>
                  <a:cubicBezTo>
                    <a:pt x="872" y="470"/>
                    <a:pt x="872" y="470"/>
                    <a:pt x="872" y="470"/>
                  </a:cubicBezTo>
                  <a:cubicBezTo>
                    <a:pt x="872" y="471"/>
                    <a:pt x="873" y="473"/>
                    <a:pt x="871" y="473"/>
                  </a:cubicBezTo>
                  <a:cubicBezTo>
                    <a:pt x="871" y="471"/>
                    <a:pt x="870" y="470"/>
                    <a:pt x="872" y="469"/>
                  </a:cubicBezTo>
                  <a:cubicBezTo>
                    <a:pt x="871" y="468"/>
                    <a:pt x="871" y="468"/>
                    <a:pt x="870" y="467"/>
                  </a:cubicBezTo>
                  <a:cubicBezTo>
                    <a:pt x="867" y="462"/>
                    <a:pt x="865" y="459"/>
                    <a:pt x="865" y="461"/>
                  </a:cubicBezTo>
                  <a:cubicBezTo>
                    <a:pt x="865" y="461"/>
                    <a:pt x="866" y="462"/>
                    <a:pt x="866" y="462"/>
                  </a:cubicBezTo>
                  <a:cubicBezTo>
                    <a:pt x="866" y="463"/>
                    <a:pt x="865" y="462"/>
                    <a:pt x="865" y="462"/>
                  </a:cubicBezTo>
                  <a:cubicBezTo>
                    <a:pt x="866" y="463"/>
                    <a:pt x="867" y="466"/>
                    <a:pt x="868" y="468"/>
                  </a:cubicBezTo>
                  <a:cubicBezTo>
                    <a:pt x="868" y="469"/>
                    <a:pt x="869" y="469"/>
                    <a:pt x="869" y="470"/>
                  </a:cubicBezTo>
                  <a:cubicBezTo>
                    <a:pt x="869" y="470"/>
                    <a:pt x="869" y="470"/>
                    <a:pt x="869" y="470"/>
                  </a:cubicBezTo>
                  <a:cubicBezTo>
                    <a:pt x="870" y="471"/>
                    <a:pt x="870" y="472"/>
                    <a:pt x="871" y="473"/>
                  </a:cubicBezTo>
                  <a:cubicBezTo>
                    <a:pt x="870" y="472"/>
                    <a:pt x="870" y="472"/>
                    <a:pt x="871" y="475"/>
                  </a:cubicBezTo>
                  <a:cubicBezTo>
                    <a:pt x="872" y="475"/>
                    <a:pt x="872" y="477"/>
                    <a:pt x="873" y="478"/>
                  </a:cubicBezTo>
                  <a:cubicBezTo>
                    <a:pt x="873" y="478"/>
                    <a:pt x="873" y="478"/>
                    <a:pt x="873" y="478"/>
                  </a:cubicBezTo>
                  <a:close/>
                  <a:moveTo>
                    <a:pt x="571" y="84"/>
                  </a:moveTo>
                  <a:cubicBezTo>
                    <a:pt x="571" y="85"/>
                    <a:pt x="571" y="85"/>
                    <a:pt x="572" y="85"/>
                  </a:cubicBezTo>
                  <a:cubicBezTo>
                    <a:pt x="572" y="84"/>
                    <a:pt x="572" y="84"/>
                    <a:pt x="572" y="84"/>
                  </a:cubicBezTo>
                  <a:cubicBezTo>
                    <a:pt x="572" y="84"/>
                    <a:pt x="571" y="84"/>
                    <a:pt x="571" y="84"/>
                  </a:cubicBezTo>
                  <a:close/>
                  <a:moveTo>
                    <a:pt x="568" y="89"/>
                  </a:moveTo>
                  <a:cubicBezTo>
                    <a:pt x="569" y="89"/>
                    <a:pt x="568" y="88"/>
                    <a:pt x="568" y="88"/>
                  </a:cubicBezTo>
                  <a:cubicBezTo>
                    <a:pt x="568" y="89"/>
                    <a:pt x="568" y="89"/>
                    <a:pt x="568" y="89"/>
                  </a:cubicBezTo>
                  <a:cubicBezTo>
                    <a:pt x="568" y="89"/>
                    <a:pt x="568" y="89"/>
                    <a:pt x="568" y="89"/>
                  </a:cubicBezTo>
                  <a:close/>
                  <a:moveTo>
                    <a:pt x="572" y="80"/>
                  </a:moveTo>
                  <a:cubicBezTo>
                    <a:pt x="571" y="81"/>
                    <a:pt x="572" y="81"/>
                    <a:pt x="572" y="82"/>
                  </a:cubicBezTo>
                  <a:cubicBezTo>
                    <a:pt x="572" y="82"/>
                    <a:pt x="572" y="81"/>
                    <a:pt x="572" y="80"/>
                  </a:cubicBezTo>
                  <a:close/>
                  <a:moveTo>
                    <a:pt x="575" y="72"/>
                  </a:moveTo>
                  <a:cubicBezTo>
                    <a:pt x="575" y="73"/>
                    <a:pt x="575" y="73"/>
                    <a:pt x="575" y="73"/>
                  </a:cubicBezTo>
                  <a:cubicBezTo>
                    <a:pt x="575" y="73"/>
                    <a:pt x="575" y="73"/>
                    <a:pt x="575" y="73"/>
                  </a:cubicBezTo>
                  <a:cubicBezTo>
                    <a:pt x="575" y="73"/>
                    <a:pt x="575" y="72"/>
                    <a:pt x="575" y="72"/>
                  </a:cubicBezTo>
                  <a:close/>
                  <a:moveTo>
                    <a:pt x="575" y="77"/>
                  </a:moveTo>
                  <a:cubicBezTo>
                    <a:pt x="575" y="78"/>
                    <a:pt x="575" y="78"/>
                    <a:pt x="575" y="78"/>
                  </a:cubicBezTo>
                  <a:cubicBezTo>
                    <a:pt x="575" y="78"/>
                    <a:pt x="575" y="77"/>
                    <a:pt x="575" y="77"/>
                  </a:cubicBezTo>
                  <a:close/>
                  <a:moveTo>
                    <a:pt x="573" y="78"/>
                  </a:moveTo>
                  <a:cubicBezTo>
                    <a:pt x="573" y="79"/>
                    <a:pt x="573" y="79"/>
                    <a:pt x="574" y="79"/>
                  </a:cubicBezTo>
                  <a:cubicBezTo>
                    <a:pt x="574" y="79"/>
                    <a:pt x="574" y="79"/>
                    <a:pt x="574" y="78"/>
                  </a:cubicBezTo>
                  <a:cubicBezTo>
                    <a:pt x="573" y="78"/>
                    <a:pt x="573" y="78"/>
                    <a:pt x="573" y="78"/>
                  </a:cubicBezTo>
                  <a:close/>
                  <a:moveTo>
                    <a:pt x="570" y="50"/>
                  </a:moveTo>
                  <a:cubicBezTo>
                    <a:pt x="571" y="50"/>
                    <a:pt x="571" y="50"/>
                    <a:pt x="570" y="49"/>
                  </a:cubicBezTo>
                  <a:cubicBezTo>
                    <a:pt x="570" y="49"/>
                    <a:pt x="570" y="50"/>
                    <a:pt x="570" y="50"/>
                  </a:cubicBezTo>
                  <a:close/>
                  <a:moveTo>
                    <a:pt x="569" y="58"/>
                  </a:moveTo>
                  <a:cubicBezTo>
                    <a:pt x="570" y="58"/>
                    <a:pt x="570" y="56"/>
                    <a:pt x="569" y="56"/>
                  </a:cubicBezTo>
                  <a:cubicBezTo>
                    <a:pt x="569" y="56"/>
                    <a:pt x="569" y="57"/>
                    <a:pt x="569" y="58"/>
                  </a:cubicBezTo>
                  <a:close/>
                  <a:moveTo>
                    <a:pt x="570" y="84"/>
                  </a:moveTo>
                  <a:cubicBezTo>
                    <a:pt x="570" y="84"/>
                    <a:pt x="570" y="84"/>
                    <a:pt x="570" y="84"/>
                  </a:cubicBezTo>
                  <a:cubicBezTo>
                    <a:pt x="570" y="84"/>
                    <a:pt x="570" y="84"/>
                    <a:pt x="570" y="84"/>
                  </a:cubicBezTo>
                  <a:cubicBezTo>
                    <a:pt x="570" y="84"/>
                    <a:pt x="570" y="84"/>
                    <a:pt x="570" y="83"/>
                  </a:cubicBezTo>
                  <a:cubicBezTo>
                    <a:pt x="570" y="84"/>
                    <a:pt x="570" y="84"/>
                    <a:pt x="570" y="84"/>
                  </a:cubicBezTo>
                  <a:close/>
                  <a:moveTo>
                    <a:pt x="570" y="72"/>
                  </a:moveTo>
                  <a:cubicBezTo>
                    <a:pt x="570" y="72"/>
                    <a:pt x="570" y="73"/>
                    <a:pt x="571" y="73"/>
                  </a:cubicBezTo>
                  <a:cubicBezTo>
                    <a:pt x="570" y="72"/>
                    <a:pt x="571" y="72"/>
                    <a:pt x="570" y="72"/>
                  </a:cubicBezTo>
                  <a:close/>
                  <a:moveTo>
                    <a:pt x="572" y="74"/>
                  </a:moveTo>
                  <a:cubicBezTo>
                    <a:pt x="571" y="74"/>
                    <a:pt x="572" y="75"/>
                    <a:pt x="572" y="76"/>
                  </a:cubicBezTo>
                  <a:cubicBezTo>
                    <a:pt x="572" y="76"/>
                    <a:pt x="572" y="76"/>
                    <a:pt x="572" y="76"/>
                  </a:cubicBezTo>
                  <a:cubicBezTo>
                    <a:pt x="572" y="76"/>
                    <a:pt x="572" y="76"/>
                    <a:pt x="572" y="76"/>
                  </a:cubicBezTo>
                  <a:cubicBezTo>
                    <a:pt x="572" y="77"/>
                    <a:pt x="572" y="78"/>
                    <a:pt x="572" y="78"/>
                  </a:cubicBezTo>
                  <a:cubicBezTo>
                    <a:pt x="572" y="79"/>
                    <a:pt x="572" y="78"/>
                    <a:pt x="572" y="78"/>
                  </a:cubicBezTo>
                  <a:cubicBezTo>
                    <a:pt x="573" y="78"/>
                    <a:pt x="573" y="78"/>
                    <a:pt x="573" y="78"/>
                  </a:cubicBezTo>
                  <a:cubicBezTo>
                    <a:pt x="573" y="78"/>
                    <a:pt x="573" y="77"/>
                    <a:pt x="573" y="77"/>
                  </a:cubicBezTo>
                  <a:cubicBezTo>
                    <a:pt x="573" y="77"/>
                    <a:pt x="573" y="77"/>
                    <a:pt x="573" y="77"/>
                  </a:cubicBezTo>
                  <a:cubicBezTo>
                    <a:pt x="573" y="77"/>
                    <a:pt x="573" y="76"/>
                    <a:pt x="573" y="76"/>
                  </a:cubicBezTo>
                  <a:cubicBezTo>
                    <a:pt x="574" y="76"/>
                    <a:pt x="573" y="75"/>
                    <a:pt x="573" y="74"/>
                  </a:cubicBezTo>
                  <a:cubicBezTo>
                    <a:pt x="573" y="74"/>
                    <a:pt x="573" y="74"/>
                    <a:pt x="573" y="73"/>
                  </a:cubicBezTo>
                  <a:cubicBezTo>
                    <a:pt x="573" y="73"/>
                    <a:pt x="573" y="72"/>
                    <a:pt x="573" y="71"/>
                  </a:cubicBezTo>
                  <a:cubicBezTo>
                    <a:pt x="573" y="71"/>
                    <a:pt x="573" y="71"/>
                    <a:pt x="573" y="71"/>
                  </a:cubicBezTo>
                  <a:cubicBezTo>
                    <a:pt x="573" y="71"/>
                    <a:pt x="573" y="71"/>
                    <a:pt x="574" y="71"/>
                  </a:cubicBezTo>
                  <a:cubicBezTo>
                    <a:pt x="574" y="71"/>
                    <a:pt x="574" y="71"/>
                    <a:pt x="573" y="72"/>
                  </a:cubicBezTo>
                  <a:cubicBezTo>
                    <a:pt x="574" y="72"/>
                    <a:pt x="574" y="72"/>
                    <a:pt x="574" y="72"/>
                  </a:cubicBezTo>
                  <a:cubicBezTo>
                    <a:pt x="575" y="72"/>
                    <a:pt x="575" y="71"/>
                    <a:pt x="575" y="70"/>
                  </a:cubicBezTo>
                  <a:cubicBezTo>
                    <a:pt x="575" y="70"/>
                    <a:pt x="575" y="70"/>
                    <a:pt x="575" y="70"/>
                  </a:cubicBezTo>
                  <a:cubicBezTo>
                    <a:pt x="575" y="70"/>
                    <a:pt x="575" y="69"/>
                    <a:pt x="575" y="69"/>
                  </a:cubicBezTo>
                  <a:cubicBezTo>
                    <a:pt x="575" y="69"/>
                    <a:pt x="575" y="70"/>
                    <a:pt x="576" y="70"/>
                  </a:cubicBezTo>
                  <a:cubicBezTo>
                    <a:pt x="576" y="70"/>
                    <a:pt x="576" y="70"/>
                    <a:pt x="576" y="70"/>
                  </a:cubicBezTo>
                  <a:cubicBezTo>
                    <a:pt x="576" y="70"/>
                    <a:pt x="576" y="70"/>
                    <a:pt x="576" y="69"/>
                  </a:cubicBezTo>
                  <a:cubicBezTo>
                    <a:pt x="576" y="69"/>
                    <a:pt x="576" y="69"/>
                    <a:pt x="576" y="69"/>
                  </a:cubicBezTo>
                  <a:cubicBezTo>
                    <a:pt x="576" y="69"/>
                    <a:pt x="575" y="68"/>
                    <a:pt x="575" y="67"/>
                  </a:cubicBezTo>
                  <a:cubicBezTo>
                    <a:pt x="575" y="67"/>
                    <a:pt x="575" y="67"/>
                    <a:pt x="575" y="67"/>
                  </a:cubicBezTo>
                  <a:cubicBezTo>
                    <a:pt x="575" y="67"/>
                    <a:pt x="575" y="67"/>
                    <a:pt x="575" y="67"/>
                  </a:cubicBezTo>
                  <a:cubicBezTo>
                    <a:pt x="575" y="67"/>
                    <a:pt x="575" y="67"/>
                    <a:pt x="575" y="67"/>
                  </a:cubicBezTo>
                  <a:cubicBezTo>
                    <a:pt x="575" y="67"/>
                    <a:pt x="575" y="68"/>
                    <a:pt x="575" y="68"/>
                  </a:cubicBezTo>
                  <a:cubicBezTo>
                    <a:pt x="575" y="68"/>
                    <a:pt x="575" y="68"/>
                    <a:pt x="575" y="68"/>
                  </a:cubicBezTo>
                  <a:cubicBezTo>
                    <a:pt x="575" y="68"/>
                    <a:pt x="575" y="68"/>
                    <a:pt x="575" y="68"/>
                  </a:cubicBezTo>
                  <a:cubicBezTo>
                    <a:pt x="575" y="68"/>
                    <a:pt x="575" y="68"/>
                    <a:pt x="575" y="68"/>
                  </a:cubicBezTo>
                  <a:cubicBezTo>
                    <a:pt x="574" y="68"/>
                    <a:pt x="575" y="69"/>
                    <a:pt x="574" y="69"/>
                  </a:cubicBezTo>
                  <a:cubicBezTo>
                    <a:pt x="574" y="69"/>
                    <a:pt x="574" y="69"/>
                    <a:pt x="574" y="69"/>
                  </a:cubicBezTo>
                  <a:cubicBezTo>
                    <a:pt x="574" y="69"/>
                    <a:pt x="574" y="69"/>
                    <a:pt x="573" y="69"/>
                  </a:cubicBezTo>
                  <a:cubicBezTo>
                    <a:pt x="573" y="69"/>
                    <a:pt x="574" y="69"/>
                    <a:pt x="574" y="69"/>
                  </a:cubicBezTo>
                  <a:cubicBezTo>
                    <a:pt x="574" y="68"/>
                    <a:pt x="573" y="68"/>
                    <a:pt x="573" y="68"/>
                  </a:cubicBezTo>
                  <a:cubicBezTo>
                    <a:pt x="573" y="69"/>
                    <a:pt x="573" y="69"/>
                    <a:pt x="573" y="69"/>
                  </a:cubicBezTo>
                  <a:cubicBezTo>
                    <a:pt x="573" y="69"/>
                    <a:pt x="573" y="69"/>
                    <a:pt x="573" y="69"/>
                  </a:cubicBezTo>
                  <a:cubicBezTo>
                    <a:pt x="573" y="70"/>
                    <a:pt x="573" y="70"/>
                    <a:pt x="573" y="70"/>
                  </a:cubicBezTo>
                  <a:cubicBezTo>
                    <a:pt x="573" y="70"/>
                    <a:pt x="573" y="70"/>
                    <a:pt x="573" y="71"/>
                  </a:cubicBezTo>
                  <a:cubicBezTo>
                    <a:pt x="573" y="71"/>
                    <a:pt x="573" y="71"/>
                    <a:pt x="573" y="72"/>
                  </a:cubicBezTo>
                  <a:cubicBezTo>
                    <a:pt x="573" y="72"/>
                    <a:pt x="573" y="72"/>
                    <a:pt x="573" y="72"/>
                  </a:cubicBezTo>
                  <a:cubicBezTo>
                    <a:pt x="572" y="72"/>
                    <a:pt x="572" y="72"/>
                    <a:pt x="572" y="72"/>
                  </a:cubicBezTo>
                  <a:cubicBezTo>
                    <a:pt x="572" y="73"/>
                    <a:pt x="571" y="71"/>
                    <a:pt x="571" y="73"/>
                  </a:cubicBezTo>
                  <a:cubicBezTo>
                    <a:pt x="571" y="73"/>
                    <a:pt x="572" y="73"/>
                    <a:pt x="572" y="74"/>
                  </a:cubicBezTo>
                  <a:close/>
                  <a:moveTo>
                    <a:pt x="881" y="494"/>
                  </a:moveTo>
                  <a:cubicBezTo>
                    <a:pt x="881" y="493"/>
                    <a:pt x="880" y="492"/>
                    <a:pt x="879" y="491"/>
                  </a:cubicBezTo>
                  <a:cubicBezTo>
                    <a:pt x="880" y="492"/>
                    <a:pt x="882" y="494"/>
                    <a:pt x="880" y="490"/>
                  </a:cubicBezTo>
                  <a:cubicBezTo>
                    <a:pt x="879" y="489"/>
                    <a:pt x="879" y="489"/>
                    <a:pt x="879" y="489"/>
                  </a:cubicBezTo>
                  <a:cubicBezTo>
                    <a:pt x="879" y="489"/>
                    <a:pt x="879" y="489"/>
                    <a:pt x="879" y="488"/>
                  </a:cubicBezTo>
                  <a:cubicBezTo>
                    <a:pt x="878" y="488"/>
                    <a:pt x="878" y="487"/>
                    <a:pt x="878" y="487"/>
                  </a:cubicBezTo>
                  <a:cubicBezTo>
                    <a:pt x="878" y="486"/>
                    <a:pt x="878" y="486"/>
                    <a:pt x="877" y="486"/>
                  </a:cubicBezTo>
                  <a:cubicBezTo>
                    <a:pt x="877" y="485"/>
                    <a:pt x="877" y="485"/>
                    <a:pt x="877" y="485"/>
                  </a:cubicBezTo>
                  <a:cubicBezTo>
                    <a:pt x="876" y="484"/>
                    <a:pt x="876" y="484"/>
                    <a:pt x="876" y="484"/>
                  </a:cubicBezTo>
                  <a:cubicBezTo>
                    <a:pt x="876" y="484"/>
                    <a:pt x="875" y="484"/>
                    <a:pt x="875" y="483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5" y="483"/>
                    <a:pt x="875" y="483"/>
                    <a:pt x="875" y="483"/>
                  </a:cubicBezTo>
                  <a:cubicBezTo>
                    <a:pt x="875" y="483"/>
                    <a:pt x="875" y="484"/>
                    <a:pt x="875" y="484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6" y="485"/>
                    <a:pt x="876" y="486"/>
                    <a:pt x="877" y="487"/>
                  </a:cubicBezTo>
                  <a:cubicBezTo>
                    <a:pt x="876" y="487"/>
                    <a:pt x="876" y="487"/>
                    <a:pt x="877" y="488"/>
                  </a:cubicBezTo>
                  <a:cubicBezTo>
                    <a:pt x="875" y="486"/>
                    <a:pt x="875" y="485"/>
                    <a:pt x="874" y="484"/>
                  </a:cubicBezTo>
                  <a:cubicBezTo>
                    <a:pt x="874" y="484"/>
                    <a:pt x="874" y="484"/>
                    <a:pt x="874" y="483"/>
                  </a:cubicBezTo>
                  <a:cubicBezTo>
                    <a:pt x="874" y="484"/>
                    <a:pt x="873" y="484"/>
                    <a:pt x="873" y="484"/>
                  </a:cubicBezTo>
                  <a:cubicBezTo>
                    <a:pt x="873" y="484"/>
                    <a:pt x="874" y="484"/>
                    <a:pt x="874" y="484"/>
                  </a:cubicBezTo>
                  <a:cubicBezTo>
                    <a:pt x="874" y="484"/>
                    <a:pt x="874" y="484"/>
                    <a:pt x="874" y="485"/>
                  </a:cubicBezTo>
                  <a:cubicBezTo>
                    <a:pt x="874" y="485"/>
                    <a:pt x="874" y="486"/>
                    <a:pt x="874" y="486"/>
                  </a:cubicBezTo>
                  <a:cubicBezTo>
                    <a:pt x="874" y="486"/>
                    <a:pt x="874" y="486"/>
                    <a:pt x="874" y="486"/>
                  </a:cubicBezTo>
                  <a:cubicBezTo>
                    <a:pt x="874" y="486"/>
                    <a:pt x="875" y="487"/>
                    <a:pt x="875" y="488"/>
                  </a:cubicBezTo>
                  <a:cubicBezTo>
                    <a:pt x="875" y="488"/>
                    <a:pt x="875" y="488"/>
                    <a:pt x="875" y="488"/>
                  </a:cubicBezTo>
                  <a:cubicBezTo>
                    <a:pt x="875" y="488"/>
                    <a:pt x="875" y="488"/>
                    <a:pt x="875" y="487"/>
                  </a:cubicBezTo>
                  <a:cubicBezTo>
                    <a:pt x="876" y="488"/>
                    <a:pt x="876" y="489"/>
                    <a:pt x="877" y="490"/>
                  </a:cubicBezTo>
                  <a:cubicBezTo>
                    <a:pt x="876" y="489"/>
                    <a:pt x="877" y="490"/>
                    <a:pt x="877" y="490"/>
                  </a:cubicBezTo>
                  <a:cubicBezTo>
                    <a:pt x="877" y="490"/>
                    <a:pt x="877" y="490"/>
                    <a:pt x="878" y="491"/>
                  </a:cubicBezTo>
                  <a:cubicBezTo>
                    <a:pt x="879" y="493"/>
                    <a:pt x="878" y="493"/>
                    <a:pt x="880" y="496"/>
                  </a:cubicBezTo>
                  <a:cubicBezTo>
                    <a:pt x="880" y="495"/>
                    <a:pt x="879" y="494"/>
                    <a:pt x="878" y="492"/>
                  </a:cubicBezTo>
                  <a:cubicBezTo>
                    <a:pt x="879" y="492"/>
                    <a:pt x="878" y="491"/>
                    <a:pt x="877" y="488"/>
                  </a:cubicBezTo>
                  <a:cubicBezTo>
                    <a:pt x="877" y="488"/>
                    <a:pt x="878" y="489"/>
                    <a:pt x="878" y="490"/>
                  </a:cubicBezTo>
                  <a:cubicBezTo>
                    <a:pt x="878" y="490"/>
                    <a:pt x="878" y="490"/>
                    <a:pt x="878" y="490"/>
                  </a:cubicBezTo>
                  <a:cubicBezTo>
                    <a:pt x="879" y="491"/>
                    <a:pt x="879" y="492"/>
                    <a:pt x="880" y="493"/>
                  </a:cubicBezTo>
                  <a:cubicBezTo>
                    <a:pt x="880" y="493"/>
                    <a:pt x="880" y="492"/>
                    <a:pt x="879" y="492"/>
                  </a:cubicBezTo>
                  <a:cubicBezTo>
                    <a:pt x="879" y="492"/>
                    <a:pt x="880" y="492"/>
                    <a:pt x="880" y="491"/>
                  </a:cubicBezTo>
                  <a:cubicBezTo>
                    <a:pt x="880" y="492"/>
                    <a:pt x="880" y="492"/>
                    <a:pt x="880" y="493"/>
                  </a:cubicBezTo>
                  <a:cubicBezTo>
                    <a:pt x="880" y="494"/>
                    <a:pt x="881" y="495"/>
                    <a:pt x="881" y="495"/>
                  </a:cubicBezTo>
                  <a:cubicBezTo>
                    <a:pt x="881" y="495"/>
                    <a:pt x="879" y="493"/>
                    <a:pt x="881" y="495"/>
                  </a:cubicBezTo>
                  <a:cubicBezTo>
                    <a:pt x="883" y="498"/>
                    <a:pt x="881" y="495"/>
                    <a:pt x="884" y="499"/>
                  </a:cubicBezTo>
                  <a:cubicBezTo>
                    <a:pt x="884" y="498"/>
                    <a:pt x="883" y="497"/>
                    <a:pt x="883" y="497"/>
                  </a:cubicBezTo>
                  <a:cubicBezTo>
                    <a:pt x="882" y="495"/>
                    <a:pt x="882" y="496"/>
                    <a:pt x="881" y="494"/>
                  </a:cubicBezTo>
                  <a:close/>
                  <a:moveTo>
                    <a:pt x="886" y="506"/>
                  </a:moveTo>
                  <a:cubicBezTo>
                    <a:pt x="886" y="505"/>
                    <a:pt x="885" y="505"/>
                    <a:pt x="885" y="505"/>
                  </a:cubicBezTo>
                  <a:cubicBezTo>
                    <a:pt x="886" y="507"/>
                    <a:pt x="886" y="506"/>
                    <a:pt x="886" y="506"/>
                  </a:cubicBezTo>
                  <a:close/>
                  <a:moveTo>
                    <a:pt x="557" y="106"/>
                  </a:moveTo>
                  <a:cubicBezTo>
                    <a:pt x="557" y="106"/>
                    <a:pt x="557" y="106"/>
                    <a:pt x="557" y="106"/>
                  </a:cubicBezTo>
                  <a:cubicBezTo>
                    <a:pt x="557" y="106"/>
                    <a:pt x="557" y="106"/>
                    <a:pt x="557" y="106"/>
                  </a:cubicBezTo>
                  <a:cubicBezTo>
                    <a:pt x="557" y="106"/>
                    <a:pt x="557" y="106"/>
                    <a:pt x="557" y="106"/>
                  </a:cubicBezTo>
                  <a:close/>
                  <a:moveTo>
                    <a:pt x="563" y="90"/>
                  </a:moveTo>
                  <a:cubicBezTo>
                    <a:pt x="563" y="89"/>
                    <a:pt x="562" y="88"/>
                    <a:pt x="562" y="87"/>
                  </a:cubicBezTo>
                  <a:cubicBezTo>
                    <a:pt x="561" y="87"/>
                    <a:pt x="561" y="87"/>
                    <a:pt x="562" y="89"/>
                  </a:cubicBezTo>
                  <a:cubicBezTo>
                    <a:pt x="563" y="89"/>
                    <a:pt x="563" y="90"/>
                    <a:pt x="563" y="90"/>
                  </a:cubicBezTo>
                  <a:close/>
                  <a:moveTo>
                    <a:pt x="872" y="470"/>
                  </a:moveTo>
                  <a:cubicBezTo>
                    <a:pt x="872" y="470"/>
                    <a:pt x="872" y="470"/>
                    <a:pt x="872" y="469"/>
                  </a:cubicBezTo>
                  <a:cubicBezTo>
                    <a:pt x="872" y="470"/>
                    <a:pt x="872" y="470"/>
                    <a:pt x="872" y="470"/>
                  </a:cubicBezTo>
                  <a:cubicBezTo>
                    <a:pt x="872" y="470"/>
                    <a:pt x="872" y="470"/>
                    <a:pt x="872" y="470"/>
                  </a:cubicBezTo>
                  <a:close/>
                  <a:moveTo>
                    <a:pt x="563" y="99"/>
                  </a:moveTo>
                  <a:cubicBezTo>
                    <a:pt x="563" y="99"/>
                    <a:pt x="563" y="98"/>
                    <a:pt x="562" y="98"/>
                  </a:cubicBezTo>
                  <a:cubicBezTo>
                    <a:pt x="562" y="98"/>
                    <a:pt x="562" y="99"/>
                    <a:pt x="562" y="99"/>
                  </a:cubicBezTo>
                  <a:cubicBezTo>
                    <a:pt x="562" y="99"/>
                    <a:pt x="562" y="99"/>
                    <a:pt x="562" y="99"/>
                  </a:cubicBezTo>
                  <a:cubicBezTo>
                    <a:pt x="562" y="99"/>
                    <a:pt x="562" y="99"/>
                    <a:pt x="562" y="99"/>
                  </a:cubicBezTo>
                  <a:cubicBezTo>
                    <a:pt x="562" y="99"/>
                    <a:pt x="562" y="100"/>
                    <a:pt x="562" y="100"/>
                  </a:cubicBezTo>
                  <a:cubicBezTo>
                    <a:pt x="561" y="100"/>
                    <a:pt x="561" y="101"/>
                    <a:pt x="561" y="101"/>
                  </a:cubicBezTo>
                  <a:cubicBezTo>
                    <a:pt x="562" y="101"/>
                    <a:pt x="562" y="100"/>
                    <a:pt x="563" y="99"/>
                  </a:cubicBezTo>
                  <a:close/>
                  <a:moveTo>
                    <a:pt x="560" y="105"/>
                  </a:moveTo>
                  <a:cubicBezTo>
                    <a:pt x="560" y="105"/>
                    <a:pt x="560" y="105"/>
                    <a:pt x="560" y="105"/>
                  </a:cubicBezTo>
                  <a:cubicBezTo>
                    <a:pt x="560" y="104"/>
                    <a:pt x="559" y="104"/>
                    <a:pt x="559" y="103"/>
                  </a:cubicBezTo>
                  <a:cubicBezTo>
                    <a:pt x="559" y="103"/>
                    <a:pt x="559" y="103"/>
                    <a:pt x="559" y="103"/>
                  </a:cubicBezTo>
                  <a:cubicBezTo>
                    <a:pt x="559" y="103"/>
                    <a:pt x="559" y="103"/>
                    <a:pt x="559" y="103"/>
                  </a:cubicBezTo>
                  <a:cubicBezTo>
                    <a:pt x="559" y="103"/>
                    <a:pt x="558" y="103"/>
                    <a:pt x="558" y="103"/>
                  </a:cubicBezTo>
                  <a:cubicBezTo>
                    <a:pt x="558" y="103"/>
                    <a:pt x="558" y="103"/>
                    <a:pt x="558" y="104"/>
                  </a:cubicBezTo>
                  <a:cubicBezTo>
                    <a:pt x="558" y="104"/>
                    <a:pt x="558" y="104"/>
                    <a:pt x="557" y="105"/>
                  </a:cubicBezTo>
                  <a:cubicBezTo>
                    <a:pt x="558" y="105"/>
                    <a:pt x="557" y="106"/>
                    <a:pt x="557" y="106"/>
                  </a:cubicBezTo>
                  <a:cubicBezTo>
                    <a:pt x="558" y="107"/>
                    <a:pt x="559" y="107"/>
                    <a:pt x="560" y="106"/>
                  </a:cubicBezTo>
                  <a:cubicBezTo>
                    <a:pt x="559" y="105"/>
                    <a:pt x="559" y="104"/>
                    <a:pt x="559" y="104"/>
                  </a:cubicBezTo>
                  <a:cubicBezTo>
                    <a:pt x="559" y="104"/>
                    <a:pt x="559" y="104"/>
                    <a:pt x="559" y="104"/>
                  </a:cubicBezTo>
                  <a:cubicBezTo>
                    <a:pt x="560" y="104"/>
                    <a:pt x="560" y="104"/>
                    <a:pt x="560" y="104"/>
                  </a:cubicBezTo>
                  <a:cubicBezTo>
                    <a:pt x="560" y="104"/>
                    <a:pt x="560" y="105"/>
                    <a:pt x="560" y="105"/>
                  </a:cubicBezTo>
                  <a:cubicBezTo>
                    <a:pt x="560" y="105"/>
                    <a:pt x="560" y="105"/>
                    <a:pt x="560" y="105"/>
                  </a:cubicBezTo>
                  <a:cubicBezTo>
                    <a:pt x="560" y="105"/>
                    <a:pt x="560" y="105"/>
                    <a:pt x="560" y="105"/>
                  </a:cubicBezTo>
                  <a:cubicBezTo>
                    <a:pt x="560" y="105"/>
                    <a:pt x="560" y="105"/>
                    <a:pt x="560" y="105"/>
                  </a:cubicBezTo>
                  <a:close/>
                  <a:moveTo>
                    <a:pt x="885" y="511"/>
                  </a:moveTo>
                  <a:cubicBezTo>
                    <a:pt x="885" y="512"/>
                    <a:pt x="888" y="517"/>
                    <a:pt x="888" y="518"/>
                  </a:cubicBezTo>
                  <a:cubicBezTo>
                    <a:pt x="888" y="517"/>
                    <a:pt x="885" y="511"/>
                    <a:pt x="885" y="511"/>
                  </a:cubicBezTo>
                  <a:close/>
                  <a:moveTo>
                    <a:pt x="563" y="102"/>
                  </a:moveTo>
                  <a:cubicBezTo>
                    <a:pt x="562" y="102"/>
                    <a:pt x="562" y="102"/>
                    <a:pt x="561" y="102"/>
                  </a:cubicBezTo>
                  <a:cubicBezTo>
                    <a:pt x="561" y="102"/>
                    <a:pt x="561" y="102"/>
                    <a:pt x="561" y="103"/>
                  </a:cubicBezTo>
                  <a:cubicBezTo>
                    <a:pt x="561" y="103"/>
                    <a:pt x="561" y="103"/>
                    <a:pt x="561" y="104"/>
                  </a:cubicBezTo>
                  <a:cubicBezTo>
                    <a:pt x="561" y="104"/>
                    <a:pt x="561" y="105"/>
                    <a:pt x="561" y="105"/>
                  </a:cubicBezTo>
                  <a:cubicBezTo>
                    <a:pt x="561" y="105"/>
                    <a:pt x="561" y="105"/>
                    <a:pt x="561" y="105"/>
                  </a:cubicBezTo>
                  <a:cubicBezTo>
                    <a:pt x="561" y="105"/>
                    <a:pt x="562" y="106"/>
                    <a:pt x="562" y="106"/>
                  </a:cubicBezTo>
                  <a:cubicBezTo>
                    <a:pt x="562" y="106"/>
                    <a:pt x="562" y="105"/>
                    <a:pt x="562" y="105"/>
                  </a:cubicBezTo>
                  <a:cubicBezTo>
                    <a:pt x="562" y="105"/>
                    <a:pt x="563" y="105"/>
                    <a:pt x="563" y="104"/>
                  </a:cubicBezTo>
                  <a:cubicBezTo>
                    <a:pt x="562" y="104"/>
                    <a:pt x="563" y="103"/>
                    <a:pt x="563" y="102"/>
                  </a:cubicBezTo>
                  <a:close/>
                  <a:moveTo>
                    <a:pt x="886" y="508"/>
                  </a:moveTo>
                  <a:cubicBezTo>
                    <a:pt x="886" y="509"/>
                    <a:pt x="886" y="509"/>
                    <a:pt x="887" y="510"/>
                  </a:cubicBezTo>
                  <a:cubicBezTo>
                    <a:pt x="886" y="509"/>
                    <a:pt x="886" y="509"/>
                    <a:pt x="886" y="508"/>
                  </a:cubicBezTo>
                  <a:cubicBezTo>
                    <a:pt x="885" y="507"/>
                    <a:pt x="885" y="507"/>
                    <a:pt x="886" y="508"/>
                  </a:cubicBezTo>
                  <a:close/>
                  <a:moveTo>
                    <a:pt x="566" y="76"/>
                  </a:moveTo>
                  <a:cubicBezTo>
                    <a:pt x="566" y="76"/>
                    <a:pt x="564" y="76"/>
                    <a:pt x="566" y="77"/>
                  </a:cubicBezTo>
                  <a:cubicBezTo>
                    <a:pt x="566" y="77"/>
                    <a:pt x="566" y="77"/>
                    <a:pt x="566" y="76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65" y="78"/>
                    <a:pt x="565" y="78"/>
                    <a:pt x="565" y="79"/>
                  </a:cubicBezTo>
                  <a:cubicBezTo>
                    <a:pt x="565" y="79"/>
                    <a:pt x="566" y="80"/>
                    <a:pt x="566" y="80"/>
                  </a:cubicBezTo>
                  <a:cubicBezTo>
                    <a:pt x="568" y="78"/>
                    <a:pt x="568" y="76"/>
                    <a:pt x="567" y="76"/>
                  </a:cubicBezTo>
                  <a:cubicBezTo>
                    <a:pt x="567" y="76"/>
                    <a:pt x="567" y="76"/>
                    <a:pt x="566" y="76"/>
                  </a:cubicBezTo>
                  <a:close/>
                  <a:moveTo>
                    <a:pt x="563" y="82"/>
                  </a:moveTo>
                  <a:cubicBezTo>
                    <a:pt x="563" y="83"/>
                    <a:pt x="563" y="83"/>
                    <a:pt x="563" y="83"/>
                  </a:cubicBezTo>
                  <a:cubicBezTo>
                    <a:pt x="563" y="83"/>
                    <a:pt x="564" y="84"/>
                    <a:pt x="564" y="86"/>
                  </a:cubicBezTo>
                  <a:cubicBezTo>
                    <a:pt x="565" y="86"/>
                    <a:pt x="566" y="87"/>
                    <a:pt x="564" y="83"/>
                  </a:cubicBezTo>
                  <a:cubicBezTo>
                    <a:pt x="564" y="84"/>
                    <a:pt x="564" y="84"/>
                    <a:pt x="565" y="84"/>
                  </a:cubicBezTo>
                  <a:cubicBezTo>
                    <a:pt x="564" y="83"/>
                    <a:pt x="564" y="83"/>
                    <a:pt x="564" y="82"/>
                  </a:cubicBezTo>
                  <a:cubicBezTo>
                    <a:pt x="564" y="82"/>
                    <a:pt x="564" y="81"/>
                    <a:pt x="564" y="81"/>
                  </a:cubicBezTo>
                  <a:cubicBezTo>
                    <a:pt x="563" y="81"/>
                    <a:pt x="564" y="80"/>
                    <a:pt x="564" y="80"/>
                  </a:cubicBezTo>
                  <a:cubicBezTo>
                    <a:pt x="563" y="80"/>
                    <a:pt x="563" y="82"/>
                    <a:pt x="563" y="82"/>
                  </a:cubicBezTo>
                  <a:close/>
                  <a:moveTo>
                    <a:pt x="566" y="22"/>
                  </a:moveTo>
                  <a:cubicBezTo>
                    <a:pt x="565" y="21"/>
                    <a:pt x="565" y="21"/>
                    <a:pt x="565" y="21"/>
                  </a:cubicBezTo>
                  <a:cubicBezTo>
                    <a:pt x="565" y="22"/>
                    <a:pt x="565" y="23"/>
                    <a:pt x="566" y="22"/>
                  </a:cubicBezTo>
                  <a:close/>
                  <a:moveTo>
                    <a:pt x="567" y="58"/>
                  </a:moveTo>
                  <a:cubicBezTo>
                    <a:pt x="567" y="58"/>
                    <a:pt x="566" y="58"/>
                    <a:pt x="566" y="57"/>
                  </a:cubicBezTo>
                  <a:cubicBezTo>
                    <a:pt x="565" y="57"/>
                    <a:pt x="565" y="57"/>
                    <a:pt x="564" y="58"/>
                  </a:cubicBezTo>
                  <a:cubicBezTo>
                    <a:pt x="565" y="58"/>
                    <a:pt x="565" y="58"/>
                    <a:pt x="566" y="59"/>
                  </a:cubicBezTo>
                  <a:cubicBezTo>
                    <a:pt x="566" y="59"/>
                    <a:pt x="567" y="59"/>
                    <a:pt x="567" y="58"/>
                  </a:cubicBezTo>
                  <a:close/>
                  <a:moveTo>
                    <a:pt x="567" y="25"/>
                  </a:moveTo>
                  <a:cubicBezTo>
                    <a:pt x="568" y="25"/>
                    <a:pt x="567" y="23"/>
                    <a:pt x="566" y="24"/>
                  </a:cubicBezTo>
                  <a:cubicBezTo>
                    <a:pt x="567" y="25"/>
                    <a:pt x="567" y="25"/>
                    <a:pt x="567" y="25"/>
                  </a:cubicBezTo>
                  <a:close/>
                  <a:moveTo>
                    <a:pt x="566" y="73"/>
                  </a:moveTo>
                  <a:cubicBezTo>
                    <a:pt x="566" y="72"/>
                    <a:pt x="566" y="72"/>
                    <a:pt x="566" y="72"/>
                  </a:cubicBezTo>
                  <a:cubicBezTo>
                    <a:pt x="565" y="72"/>
                    <a:pt x="566" y="73"/>
                    <a:pt x="566" y="73"/>
                  </a:cubicBezTo>
                  <a:close/>
                  <a:moveTo>
                    <a:pt x="563" y="62"/>
                  </a:moveTo>
                  <a:cubicBezTo>
                    <a:pt x="563" y="62"/>
                    <a:pt x="563" y="61"/>
                    <a:pt x="563" y="61"/>
                  </a:cubicBezTo>
                  <a:cubicBezTo>
                    <a:pt x="563" y="62"/>
                    <a:pt x="563" y="62"/>
                    <a:pt x="563" y="62"/>
                  </a:cubicBezTo>
                  <a:close/>
                  <a:moveTo>
                    <a:pt x="565" y="90"/>
                  </a:moveTo>
                  <a:cubicBezTo>
                    <a:pt x="564" y="89"/>
                    <a:pt x="564" y="90"/>
                    <a:pt x="564" y="90"/>
                  </a:cubicBezTo>
                  <a:cubicBezTo>
                    <a:pt x="565" y="91"/>
                    <a:pt x="565" y="90"/>
                    <a:pt x="565" y="90"/>
                  </a:cubicBezTo>
                  <a:close/>
                  <a:moveTo>
                    <a:pt x="564" y="100"/>
                  </a:moveTo>
                  <a:cubicBezTo>
                    <a:pt x="564" y="100"/>
                    <a:pt x="564" y="100"/>
                    <a:pt x="563" y="100"/>
                  </a:cubicBezTo>
                  <a:cubicBezTo>
                    <a:pt x="564" y="101"/>
                    <a:pt x="564" y="101"/>
                    <a:pt x="564" y="100"/>
                  </a:cubicBezTo>
                  <a:close/>
                  <a:moveTo>
                    <a:pt x="563" y="17"/>
                  </a:moveTo>
                  <a:cubicBezTo>
                    <a:pt x="562" y="17"/>
                    <a:pt x="562" y="16"/>
                    <a:pt x="562" y="17"/>
                  </a:cubicBezTo>
                  <a:cubicBezTo>
                    <a:pt x="562" y="17"/>
                    <a:pt x="562" y="17"/>
                    <a:pt x="563" y="17"/>
                  </a:cubicBezTo>
                  <a:close/>
                  <a:moveTo>
                    <a:pt x="839" y="415"/>
                  </a:moveTo>
                  <a:cubicBezTo>
                    <a:pt x="838" y="415"/>
                    <a:pt x="841" y="419"/>
                    <a:pt x="839" y="415"/>
                  </a:cubicBezTo>
                  <a:close/>
                  <a:moveTo>
                    <a:pt x="664" y="103"/>
                  </a:moveTo>
                  <a:cubicBezTo>
                    <a:pt x="665" y="103"/>
                    <a:pt x="665" y="103"/>
                    <a:pt x="665" y="103"/>
                  </a:cubicBezTo>
                  <a:cubicBezTo>
                    <a:pt x="665" y="103"/>
                    <a:pt x="665" y="103"/>
                    <a:pt x="665" y="103"/>
                  </a:cubicBezTo>
                  <a:cubicBezTo>
                    <a:pt x="666" y="103"/>
                    <a:pt x="664" y="102"/>
                    <a:pt x="664" y="103"/>
                  </a:cubicBezTo>
                  <a:close/>
                  <a:moveTo>
                    <a:pt x="652" y="76"/>
                  </a:moveTo>
                  <a:cubicBezTo>
                    <a:pt x="652" y="76"/>
                    <a:pt x="652" y="76"/>
                    <a:pt x="652" y="76"/>
                  </a:cubicBezTo>
                  <a:cubicBezTo>
                    <a:pt x="652" y="76"/>
                    <a:pt x="652" y="77"/>
                    <a:pt x="652" y="77"/>
                  </a:cubicBezTo>
                  <a:cubicBezTo>
                    <a:pt x="652" y="77"/>
                    <a:pt x="653" y="76"/>
                    <a:pt x="652" y="76"/>
                  </a:cubicBezTo>
                  <a:close/>
                  <a:moveTo>
                    <a:pt x="653" y="72"/>
                  </a:moveTo>
                  <a:cubicBezTo>
                    <a:pt x="653" y="72"/>
                    <a:pt x="652" y="73"/>
                    <a:pt x="652" y="73"/>
                  </a:cubicBezTo>
                  <a:cubicBezTo>
                    <a:pt x="653" y="73"/>
                    <a:pt x="654" y="73"/>
                    <a:pt x="653" y="72"/>
                  </a:cubicBezTo>
                  <a:close/>
                  <a:moveTo>
                    <a:pt x="653" y="86"/>
                  </a:moveTo>
                  <a:cubicBezTo>
                    <a:pt x="652" y="85"/>
                    <a:pt x="652" y="86"/>
                    <a:pt x="651" y="86"/>
                  </a:cubicBezTo>
                  <a:cubicBezTo>
                    <a:pt x="651" y="86"/>
                    <a:pt x="651" y="87"/>
                    <a:pt x="651" y="87"/>
                  </a:cubicBezTo>
                  <a:cubicBezTo>
                    <a:pt x="652" y="87"/>
                    <a:pt x="652" y="87"/>
                    <a:pt x="653" y="86"/>
                  </a:cubicBezTo>
                  <a:close/>
                  <a:moveTo>
                    <a:pt x="651" y="83"/>
                  </a:moveTo>
                  <a:cubicBezTo>
                    <a:pt x="651" y="83"/>
                    <a:pt x="652" y="82"/>
                    <a:pt x="651" y="82"/>
                  </a:cubicBezTo>
                  <a:cubicBezTo>
                    <a:pt x="650" y="81"/>
                    <a:pt x="650" y="83"/>
                    <a:pt x="651" y="83"/>
                  </a:cubicBezTo>
                  <a:close/>
                  <a:moveTo>
                    <a:pt x="650" y="60"/>
                  </a:moveTo>
                  <a:cubicBezTo>
                    <a:pt x="650" y="60"/>
                    <a:pt x="650" y="60"/>
                    <a:pt x="650" y="60"/>
                  </a:cubicBezTo>
                  <a:cubicBezTo>
                    <a:pt x="650" y="61"/>
                    <a:pt x="650" y="61"/>
                    <a:pt x="650" y="61"/>
                  </a:cubicBezTo>
                  <a:cubicBezTo>
                    <a:pt x="651" y="61"/>
                    <a:pt x="651" y="60"/>
                    <a:pt x="651" y="60"/>
                  </a:cubicBezTo>
                  <a:cubicBezTo>
                    <a:pt x="651" y="60"/>
                    <a:pt x="651" y="60"/>
                    <a:pt x="650" y="60"/>
                  </a:cubicBezTo>
                  <a:close/>
                  <a:moveTo>
                    <a:pt x="655" y="86"/>
                  </a:moveTo>
                  <a:cubicBezTo>
                    <a:pt x="655" y="86"/>
                    <a:pt x="655" y="86"/>
                    <a:pt x="655" y="86"/>
                  </a:cubicBezTo>
                  <a:cubicBezTo>
                    <a:pt x="655" y="86"/>
                    <a:pt x="655" y="86"/>
                    <a:pt x="655" y="87"/>
                  </a:cubicBezTo>
                  <a:cubicBezTo>
                    <a:pt x="656" y="87"/>
                    <a:pt x="656" y="87"/>
                    <a:pt x="657" y="86"/>
                  </a:cubicBezTo>
                  <a:cubicBezTo>
                    <a:pt x="656" y="87"/>
                    <a:pt x="657" y="85"/>
                    <a:pt x="656" y="85"/>
                  </a:cubicBezTo>
                  <a:cubicBezTo>
                    <a:pt x="656" y="85"/>
                    <a:pt x="656" y="85"/>
                    <a:pt x="655" y="86"/>
                  </a:cubicBezTo>
                  <a:cubicBezTo>
                    <a:pt x="656" y="85"/>
                    <a:pt x="656" y="85"/>
                    <a:pt x="655" y="84"/>
                  </a:cubicBezTo>
                  <a:cubicBezTo>
                    <a:pt x="654" y="84"/>
                    <a:pt x="653" y="86"/>
                    <a:pt x="655" y="86"/>
                  </a:cubicBezTo>
                  <a:cubicBezTo>
                    <a:pt x="655" y="86"/>
                    <a:pt x="655" y="86"/>
                    <a:pt x="655" y="86"/>
                  </a:cubicBezTo>
                  <a:close/>
                  <a:moveTo>
                    <a:pt x="661" y="87"/>
                  </a:moveTo>
                  <a:cubicBezTo>
                    <a:pt x="661" y="87"/>
                    <a:pt x="661" y="87"/>
                    <a:pt x="661" y="87"/>
                  </a:cubicBezTo>
                  <a:cubicBezTo>
                    <a:pt x="661" y="87"/>
                    <a:pt x="661" y="88"/>
                    <a:pt x="661" y="88"/>
                  </a:cubicBezTo>
                  <a:cubicBezTo>
                    <a:pt x="661" y="88"/>
                    <a:pt x="661" y="88"/>
                    <a:pt x="661" y="88"/>
                  </a:cubicBezTo>
                  <a:cubicBezTo>
                    <a:pt x="661" y="88"/>
                    <a:pt x="661" y="88"/>
                    <a:pt x="661" y="88"/>
                  </a:cubicBezTo>
                  <a:cubicBezTo>
                    <a:pt x="661" y="88"/>
                    <a:pt x="660" y="88"/>
                    <a:pt x="660" y="88"/>
                  </a:cubicBezTo>
                  <a:cubicBezTo>
                    <a:pt x="660" y="89"/>
                    <a:pt x="661" y="89"/>
                    <a:pt x="661" y="89"/>
                  </a:cubicBezTo>
                  <a:cubicBezTo>
                    <a:pt x="660" y="89"/>
                    <a:pt x="660" y="90"/>
                    <a:pt x="661" y="91"/>
                  </a:cubicBezTo>
                  <a:cubicBezTo>
                    <a:pt x="661" y="91"/>
                    <a:pt x="661" y="91"/>
                    <a:pt x="662" y="91"/>
                  </a:cubicBezTo>
                  <a:cubicBezTo>
                    <a:pt x="662" y="91"/>
                    <a:pt x="662" y="89"/>
                    <a:pt x="661" y="89"/>
                  </a:cubicBezTo>
                  <a:cubicBezTo>
                    <a:pt x="663" y="88"/>
                    <a:pt x="663" y="87"/>
                    <a:pt x="662" y="87"/>
                  </a:cubicBezTo>
                  <a:cubicBezTo>
                    <a:pt x="662" y="86"/>
                    <a:pt x="662" y="84"/>
                    <a:pt x="662" y="84"/>
                  </a:cubicBezTo>
                  <a:cubicBezTo>
                    <a:pt x="661" y="85"/>
                    <a:pt x="661" y="85"/>
                    <a:pt x="662" y="86"/>
                  </a:cubicBezTo>
                  <a:cubicBezTo>
                    <a:pt x="661" y="86"/>
                    <a:pt x="661" y="86"/>
                    <a:pt x="660" y="86"/>
                  </a:cubicBezTo>
                  <a:cubicBezTo>
                    <a:pt x="659" y="86"/>
                    <a:pt x="658" y="86"/>
                    <a:pt x="658" y="87"/>
                  </a:cubicBezTo>
                  <a:cubicBezTo>
                    <a:pt x="659" y="88"/>
                    <a:pt x="659" y="86"/>
                    <a:pt x="661" y="87"/>
                  </a:cubicBezTo>
                  <a:close/>
                  <a:moveTo>
                    <a:pt x="663" y="93"/>
                  </a:moveTo>
                  <a:cubicBezTo>
                    <a:pt x="661" y="92"/>
                    <a:pt x="660" y="94"/>
                    <a:pt x="660" y="94"/>
                  </a:cubicBezTo>
                  <a:cubicBezTo>
                    <a:pt x="660" y="95"/>
                    <a:pt x="660" y="95"/>
                    <a:pt x="661" y="95"/>
                  </a:cubicBezTo>
                  <a:cubicBezTo>
                    <a:pt x="660" y="95"/>
                    <a:pt x="660" y="95"/>
                    <a:pt x="660" y="96"/>
                  </a:cubicBezTo>
                  <a:cubicBezTo>
                    <a:pt x="661" y="96"/>
                    <a:pt x="662" y="96"/>
                    <a:pt x="662" y="95"/>
                  </a:cubicBezTo>
                  <a:cubicBezTo>
                    <a:pt x="662" y="95"/>
                    <a:pt x="662" y="95"/>
                    <a:pt x="661" y="95"/>
                  </a:cubicBezTo>
                  <a:cubicBezTo>
                    <a:pt x="661" y="94"/>
                    <a:pt x="663" y="93"/>
                    <a:pt x="663" y="93"/>
                  </a:cubicBezTo>
                  <a:close/>
                  <a:moveTo>
                    <a:pt x="835" y="378"/>
                  </a:moveTo>
                  <a:cubicBezTo>
                    <a:pt x="834" y="377"/>
                    <a:pt x="835" y="379"/>
                    <a:pt x="836" y="379"/>
                  </a:cubicBezTo>
                  <a:cubicBezTo>
                    <a:pt x="836" y="379"/>
                    <a:pt x="835" y="378"/>
                    <a:pt x="835" y="378"/>
                  </a:cubicBezTo>
                  <a:close/>
                  <a:moveTo>
                    <a:pt x="845" y="349"/>
                  </a:moveTo>
                  <a:cubicBezTo>
                    <a:pt x="844" y="347"/>
                    <a:pt x="844" y="346"/>
                    <a:pt x="843" y="345"/>
                  </a:cubicBezTo>
                  <a:cubicBezTo>
                    <a:pt x="843" y="345"/>
                    <a:pt x="844" y="348"/>
                    <a:pt x="845" y="349"/>
                  </a:cubicBezTo>
                  <a:close/>
                  <a:moveTo>
                    <a:pt x="654" y="87"/>
                  </a:moveTo>
                  <a:cubicBezTo>
                    <a:pt x="654" y="87"/>
                    <a:pt x="654" y="87"/>
                    <a:pt x="654" y="87"/>
                  </a:cubicBezTo>
                  <a:cubicBezTo>
                    <a:pt x="654" y="87"/>
                    <a:pt x="654" y="87"/>
                    <a:pt x="654" y="87"/>
                  </a:cubicBezTo>
                  <a:cubicBezTo>
                    <a:pt x="654" y="87"/>
                    <a:pt x="654" y="87"/>
                    <a:pt x="654" y="87"/>
                  </a:cubicBezTo>
                  <a:cubicBezTo>
                    <a:pt x="654" y="87"/>
                    <a:pt x="653" y="87"/>
                    <a:pt x="653" y="87"/>
                  </a:cubicBezTo>
                  <a:cubicBezTo>
                    <a:pt x="653" y="87"/>
                    <a:pt x="654" y="88"/>
                    <a:pt x="654" y="87"/>
                  </a:cubicBezTo>
                  <a:close/>
                  <a:moveTo>
                    <a:pt x="660" y="86"/>
                  </a:moveTo>
                  <a:cubicBezTo>
                    <a:pt x="660" y="85"/>
                    <a:pt x="660" y="84"/>
                    <a:pt x="660" y="83"/>
                  </a:cubicBezTo>
                  <a:cubicBezTo>
                    <a:pt x="658" y="83"/>
                    <a:pt x="658" y="86"/>
                    <a:pt x="660" y="86"/>
                  </a:cubicBezTo>
                  <a:close/>
                  <a:moveTo>
                    <a:pt x="655" y="98"/>
                  </a:moveTo>
                  <a:cubicBezTo>
                    <a:pt x="655" y="98"/>
                    <a:pt x="655" y="98"/>
                    <a:pt x="655" y="99"/>
                  </a:cubicBezTo>
                  <a:cubicBezTo>
                    <a:pt x="655" y="99"/>
                    <a:pt x="655" y="98"/>
                    <a:pt x="655" y="98"/>
                  </a:cubicBezTo>
                  <a:close/>
                  <a:moveTo>
                    <a:pt x="665" y="103"/>
                  </a:moveTo>
                  <a:cubicBezTo>
                    <a:pt x="664" y="102"/>
                    <a:pt x="663" y="104"/>
                    <a:pt x="663" y="105"/>
                  </a:cubicBezTo>
                  <a:cubicBezTo>
                    <a:pt x="662" y="105"/>
                    <a:pt x="662" y="105"/>
                    <a:pt x="662" y="105"/>
                  </a:cubicBezTo>
                  <a:cubicBezTo>
                    <a:pt x="662" y="105"/>
                    <a:pt x="662" y="106"/>
                    <a:pt x="662" y="106"/>
                  </a:cubicBezTo>
                  <a:cubicBezTo>
                    <a:pt x="662" y="106"/>
                    <a:pt x="662" y="106"/>
                    <a:pt x="662" y="106"/>
                  </a:cubicBezTo>
                  <a:cubicBezTo>
                    <a:pt x="663" y="106"/>
                    <a:pt x="663" y="106"/>
                    <a:pt x="663" y="106"/>
                  </a:cubicBezTo>
                  <a:cubicBezTo>
                    <a:pt x="663" y="106"/>
                    <a:pt x="664" y="105"/>
                    <a:pt x="664" y="105"/>
                  </a:cubicBezTo>
                  <a:cubicBezTo>
                    <a:pt x="664" y="105"/>
                    <a:pt x="663" y="105"/>
                    <a:pt x="663" y="105"/>
                  </a:cubicBezTo>
                  <a:cubicBezTo>
                    <a:pt x="664" y="104"/>
                    <a:pt x="664" y="104"/>
                    <a:pt x="664" y="104"/>
                  </a:cubicBezTo>
                  <a:cubicBezTo>
                    <a:pt x="664" y="103"/>
                    <a:pt x="664" y="104"/>
                    <a:pt x="665" y="103"/>
                  </a:cubicBezTo>
                  <a:close/>
                  <a:moveTo>
                    <a:pt x="649" y="98"/>
                  </a:moveTo>
                  <a:cubicBezTo>
                    <a:pt x="649" y="98"/>
                    <a:pt x="649" y="98"/>
                    <a:pt x="650" y="98"/>
                  </a:cubicBezTo>
                  <a:cubicBezTo>
                    <a:pt x="650" y="98"/>
                    <a:pt x="650" y="97"/>
                    <a:pt x="650" y="97"/>
                  </a:cubicBezTo>
                  <a:cubicBezTo>
                    <a:pt x="649" y="97"/>
                    <a:pt x="649" y="97"/>
                    <a:pt x="649" y="97"/>
                  </a:cubicBezTo>
                  <a:cubicBezTo>
                    <a:pt x="649" y="98"/>
                    <a:pt x="649" y="98"/>
                    <a:pt x="649" y="98"/>
                  </a:cubicBezTo>
                  <a:close/>
                  <a:moveTo>
                    <a:pt x="663" y="107"/>
                  </a:moveTo>
                  <a:cubicBezTo>
                    <a:pt x="663" y="107"/>
                    <a:pt x="663" y="108"/>
                    <a:pt x="663" y="108"/>
                  </a:cubicBezTo>
                  <a:cubicBezTo>
                    <a:pt x="664" y="108"/>
                    <a:pt x="665" y="108"/>
                    <a:pt x="665" y="108"/>
                  </a:cubicBezTo>
                  <a:cubicBezTo>
                    <a:pt x="665" y="107"/>
                    <a:pt x="663" y="106"/>
                    <a:pt x="663" y="107"/>
                  </a:cubicBezTo>
                  <a:close/>
                  <a:moveTo>
                    <a:pt x="663" y="111"/>
                  </a:moveTo>
                  <a:cubicBezTo>
                    <a:pt x="664" y="111"/>
                    <a:pt x="664" y="111"/>
                    <a:pt x="664" y="111"/>
                  </a:cubicBezTo>
                  <a:cubicBezTo>
                    <a:pt x="664" y="111"/>
                    <a:pt x="664" y="110"/>
                    <a:pt x="665" y="110"/>
                  </a:cubicBezTo>
                  <a:cubicBezTo>
                    <a:pt x="664" y="110"/>
                    <a:pt x="664" y="110"/>
                    <a:pt x="663" y="111"/>
                  </a:cubicBezTo>
                  <a:close/>
                  <a:moveTo>
                    <a:pt x="656" y="101"/>
                  </a:moveTo>
                  <a:cubicBezTo>
                    <a:pt x="657" y="101"/>
                    <a:pt x="656" y="100"/>
                    <a:pt x="656" y="101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6" y="101"/>
                    <a:pt x="656" y="101"/>
                    <a:pt x="656" y="101"/>
                  </a:cubicBezTo>
                  <a:close/>
                  <a:moveTo>
                    <a:pt x="651" y="92"/>
                  </a:moveTo>
                  <a:cubicBezTo>
                    <a:pt x="652" y="92"/>
                    <a:pt x="652" y="92"/>
                    <a:pt x="651" y="91"/>
                  </a:cubicBezTo>
                  <a:cubicBezTo>
                    <a:pt x="651" y="91"/>
                    <a:pt x="650" y="92"/>
                    <a:pt x="650" y="93"/>
                  </a:cubicBezTo>
                  <a:cubicBezTo>
                    <a:pt x="650" y="93"/>
                    <a:pt x="650" y="93"/>
                    <a:pt x="650" y="94"/>
                  </a:cubicBezTo>
                  <a:cubicBezTo>
                    <a:pt x="649" y="94"/>
                    <a:pt x="649" y="95"/>
                    <a:pt x="649" y="96"/>
                  </a:cubicBezTo>
                  <a:cubicBezTo>
                    <a:pt x="649" y="96"/>
                    <a:pt x="649" y="96"/>
                    <a:pt x="650" y="96"/>
                  </a:cubicBezTo>
                  <a:cubicBezTo>
                    <a:pt x="650" y="96"/>
                    <a:pt x="650" y="96"/>
                    <a:pt x="650" y="96"/>
                  </a:cubicBezTo>
                  <a:cubicBezTo>
                    <a:pt x="650" y="96"/>
                    <a:pt x="650" y="96"/>
                    <a:pt x="650" y="96"/>
                  </a:cubicBezTo>
                  <a:cubicBezTo>
                    <a:pt x="650" y="96"/>
                    <a:pt x="651" y="96"/>
                    <a:pt x="652" y="96"/>
                  </a:cubicBezTo>
                  <a:cubicBezTo>
                    <a:pt x="652" y="95"/>
                    <a:pt x="652" y="94"/>
                    <a:pt x="651" y="94"/>
                  </a:cubicBezTo>
                  <a:cubicBezTo>
                    <a:pt x="652" y="93"/>
                    <a:pt x="652" y="93"/>
                    <a:pt x="652" y="93"/>
                  </a:cubicBezTo>
                  <a:cubicBezTo>
                    <a:pt x="652" y="93"/>
                    <a:pt x="652" y="92"/>
                    <a:pt x="651" y="92"/>
                  </a:cubicBezTo>
                  <a:close/>
                  <a:moveTo>
                    <a:pt x="653" y="91"/>
                  </a:moveTo>
                  <a:cubicBezTo>
                    <a:pt x="654" y="91"/>
                    <a:pt x="653" y="89"/>
                    <a:pt x="652" y="88"/>
                  </a:cubicBezTo>
                  <a:cubicBezTo>
                    <a:pt x="651" y="87"/>
                    <a:pt x="652" y="88"/>
                    <a:pt x="652" y="88"/>
                  </a:cubicBezTo>
                  <a:cubicBezTo>
                    <a:pt x="652" y="88"/>
                    <a:pt x="652" y="88"/>
                    <a:pt x="652" y="88"/>
                  </a:cubicBezTo>
                  <a:cubicBezTo>
                    <a:pt x="652" y="88"/>
                    <a:pt x="651" y="88"/>
                    <a:pt x="651" y="88"/>
                  </a:cubicBezTo>
                  <a:cubicBezTo>
                    <a:pt x="651" y="87"/>
                    <a:pt x="651" y="88"/>
                    <a:pt x="651" y="88"/>
                  </a:cubicBezTo>
                  <a:cubicBezTo>
                    <a:pt x="651" y="89"/>
                    <a:pt x="650" y="90"/>
                    <a:pt x="651" y="90"/>
                  </a:cubicBezTo>
                  <a:cubicBezTo>
                    <a:pt x="651" y="90"/>
                    <a:pt x="651" y="90"/>
                    <a:pt x="651" y="90"/>
                  </a:cubicBezTo>
                  <a:cubicBezTo>
                    <a:pt x="651" y="90"/>
                    <a:pt x="651" y="90"/>
                    <a:pt x="651" y="90"/>
                  </a:cubicBezTo>
                  <a:cubicBezTo>
                    <a:pt x="651" y="90"/>
                    <a:pt x="652" y="90"/>
                    <a:pt x="652" y="90"/>
                  </a:cubicBezTo>
                  <a:cubicBezTo>
                    <a:pt x="652" y="90"/>
                    <a:pt x="652" y="90"/>
                    <a:pt x="652" y="90"/>
                  </a:cubicBezTo>
                  <a:cubicBezTo>
                    <a:pt x="652" y="90"/>
                    <a:pt x="652" y="90"/>
                    <a:pt x="652" y="90"/>
                  </a:cubicBezTo>
                  <a:cubicBezTo>
                    <a:pt x="652" y="90"/>
                    <a:pt x="652" y="90"/>
                    <a:pt x="652" y="90"/>
                  </a:cubicBezTo>
                  <a:cubicBezTo>
                    <a:pt x="652" y="90"/>
                    <a:pt x="652" y="89"/>
                    <a:pt x="652" y="89"/>
                  </a:cubicBezTo>
                  <a:cubicBezTo>
                    <a:pt x="653" y="90"/>
                    <a:pt x="653" y="90"/>
                    <a:pt x="653" y="91"/>
                  </a:cubicBezTo>
                  <a:close/>
                  <a:moveTo>
                    <a:pt x="655" y="104"/>
                  </a:moveTo>
                  <a:cubicBezTo>
                    <a:pt x="655" y="104"/>
                    <a:pt x="655" y="104"/>
                    <a:pt x="655" y="104"/>
                  </a:cubicBezTo>
                  <a:cubicBezTo>
                    <a:pt x="655" y="104"/>
                    <a:pt x="655" y="103"/>
                    <a:pt x="655" y="103"/>
                  </a:cubicBezTo>
                  <a:cubicBezTo>
                    <a:pt x="655" y="103"/>
                    <a:pt x="655" y="103"/>
                    <a:pt x="655" y="103"/>
                  </a:cubicBezTo>
                  <a:cubicBezTo>
                    <a:pt x="655" y="103"/>
                    <a:pt x="655" y="103"/>
                    <a:pt x="655" y="104"/>
                  </a:cubicBezTo>
                  <a:close/>
                  <a:moveTo>
                    <a:pt x="658" y="62"/>
                  </a:moveTo>
                  <a:cubicBezTo>
                    <a:pt x="658" y="61"/>
                    <a:pt x="660" y="61"/>
                    <a:pt x="659" y="60"/>
                  </a:cubicBezTo>
                  <a:cubicBezTo>
                    <a:pt x="658" y="60"/>
                    <a:pt x="657" y="62"/>
                    <a:pt x="658" y="62"/>
                  </a:cubicBezTo>
                  <a:close/>
                  <a:moveTo>
                    <a:pt x="654" y="91"/>
                  </a:moveTo>
                  <a:cubicBezTo>
                    <a:pt x="653" y="91"/>
                    <a:pt x="654" y="92"/>
                    <a:pt x="653" y="92"/>
                  </a:cubicBezTo>
                  <a:cubicBezTo>
                    <a:pt x="655" y="93"/>
                    <a:pt x="655" y="91"/>
                    <a:pt x="654" y="91"/>
                  </a:cubicBezTo>
                  <a:close/>
                  <a:moveTo>
                    <a:pt x="658" y="99"/>
                  </a:moveTo>
                  <a:cubicBezTo>
                    <a:pt x="657" y="98"/>
                    <a:pt x="656" y="99"/>
                    <a:pt x="656" y="100"/>
                  </a:cubicBezTo>
                  <a:cubicBezTo>
                    <a:pt x="658" y="100"/>
                    <a:pt x="658" y="100"/>
                    <a:pt x="658" y="99"/>
                  </a:cubicBezTo>
                  <a:close/>
                  <a:moveTo>
                    <a:pt x="664" y="98"/>
                  </a:moveTo>
                  <a:cubicBezTo>
                    <a:pt x="664" y="99"/>
                    <a:pt x="664" y="99"/>
                    <a:pt x="664" y="100"/>
                  </a:cubicBezTo>
                  <a:cubicBezTo>
                    <a:pt x="665" y="100"/>
                    <a:pt x="665" y="99"/>
                    <a:pt x="664" y="98"/>
                  </a:cubicBezTo>
                  <a:close/>
                  <a:moveTo>
                    <a:pt x="667" y="104"/>
                  </a:moveTo>
                  <a:cubicBezTo>
                    <a:pt x="668" y="104"/>
                    <a:pt x="667" y="104"/>
                    <a:pt x="667" y="104"/>
                  </a:cubicBezTo>
                  <a:cubicBezTo>
                    <a:pt x="667" y="104"/>
                    <a:pt x="667" y="104"/>
                    <a:pt x="667" y="104"/>
                  </a:cubicBezTo>
                  <a:close/>
                  <a:moveTo>
                    <a:pt x="663" y="87"/>
                  </a:moveTo>
                  <a:cubicBezTo>
                    <a:pt x="663" y="86"/>
                    <a:pt x="664" y="86"/>
                    <a:pt x="664" y="85"/>
                  </a:cubicBezTo>
                  <a:cubicBezTo>
                    <a:pt x="664" y="86"/>
                    <a:pt x="663" y="86"/>
                    <a:pt x="663" y="87"/>
                  </a:cubicBezTo>
                  <a:close/>
                  <a:moveTo>
                    <a:pt x="659" y="89"/>
                  </a:moveTo>
                  <a:cubicBezTo>
                    <a:pt x="660" y="89"/>
                    <a:pt x="660" y="89"/>
                    <a:pt x="660" y="88"/>
                  </a:cubicBezTo>
                  <a:cubicBezTo>
                    <a:pt x="659" y="88"/>
                    <a:pt x="659" y="88"/>
                    <a:pt x="659" y="89"/>
                  </a:cubicBezTo>
                  <a:close/>
                  <a:moveTo>
                    <a:pt x="663" y="84"/>
                  </a:moveTo>
                  <a:cubicBezTo>
                    <a:pt x="663" y="84"/>
                    <a:pt x="663" y="84"/>
                    <a:pt x="663" y="85"/>
                  </a:cubicBezTo>
                  <a:cubicBezTo>
                    <a:pt x="663" y="85"/>
                    <a:pt x="664" y="84"/>
                    <a:pt x="663" y="84"/>
                  </a:cubicBezTo>
                  <a:close/>
                  <a:moveTo>
                    <a:pt x="661" y="69"/>
                  </a:moveTo>
                  <a:cubicBezTo>
                    <a:pt x="661" y="69"/>
                    <a:pt x="662" y="68"/>
                    <a:pt x="662" y="67"/>
                  </a:cubicBezTo>
                  <a:cubicBezTo>
                    <a:pt x="662" y="67"/>
                    <a:pt x="662" y="67"/>
                    <a:pt x="661" y="67"/>
                  </a:cubicBezTo>
                  <a:cubicBezTo>
                    <a:pt x="661" y="67"/>
                    <a:pt x="660" y="68"/>
                    <a:pt x="661" y="69"/>
                  </a:cubicBezTo>
                  <a:close/>
                  <a:moveTo>
                    <a:pt x="660" y="64"/>
                  </a:moveTo>
                  <a:cubicBezTo>
                    <a:pt x="660" y="64"/>
                    <a:pt x="659" y="65"/>
                    <a:pt x="660" y="65"/>
                  </a:cubicBezTo>
                  <a:cubicBezTo>
                    <a:pt x="662" y="65"/>
                    <a:pt x="662" y="63"/>
                    <a:pt x="660" y="64"/>
                  </a:cubicBezTo>
                  <a:close/>
                  <a:moveTo>
                    <a:pt x="659" y="66"/>
                  </a:moveTo>
                  <a:cubicBezTo>
                    <a:pt x="659" y="67"/>
                    <a:pt x="659" y="67"/>
                    <a:pt x="659" y="67"/>
                  </a:cubicBezTo>
                  <a:cubicBezTo>
                    <a:pt x="659" y="67"/>
                    <a:pt x="659" y="67"/>
                    <a:pt x="659" y="67"/>
                  </a:cubicBezTo>
                  <a:cubicBezTo>
                    <a:pt x="659" y="67"/>
                    <a:pt x="660" y="67"/>
                    <a:pt x="660" y="67"/>
                  </a:cubicBezTo>
                  <a:cubicBezTo>
                    <a:pt x="660" y="67"/>
                    <a:pt x="660" y="67"/>
                    <a:pt x="660" y="67"/>
                  </a:cubicBezTo>
                  <a:cubicBezTo>
                    <a:pt x="660" y="67"/>
                    <a:pt x="660" y="67"/>
                    <a:pt x="660" y="67"/>
                  </a:cubicBezTo>
                  <a:cubicBezTo>
                    <a:pt x="660" y="67"/>
                    <a:pt x="660" y="67"/>
                    <a:pt x="660" y="66"/>
                  </a:cubicBezTo>
                  <a:cubicBezTo>
                    <a:pt x="660" y="66"/>
                    <a:pt x="660" y="66"/>
                    <a:pt x="660" y="66"/>
                  </a:cubicBezTo>
                  <a:cubicBezTo>
                    <a:pt x="660" y="66"/>
                    <a:pt x="659" y="66"/>
                    <a:pt x="659" y="66"/>
                  </a:cubicBezTo>
                  <a:close/>
                  <a:moveTo>
                    <a:pt x="662" y="73"/>
                  </a:moveTo>
                  <a:cubicBezTo>
                    <a:pt x="662" y="73"/>
                    <a:pt x="662" y="74"/>
                    <a:pt x="662" y="73"/>
                  </a:cubicBezTo>
                  <a:cubicBezTo>
                    <a:pt x="662" y="73"/>
                    <a:pt x="662" y="73"/>
                    <a:pt x="662" y="73"/>
                  </a:cubicBezTo>
                  <a:cubicBezTo>
                    <a:pt x="662" y="73"/>
                    <a:pt x="662" y="73"/>
                    <a:pt x="662" y="73"/>
                  </a:cubicBezTo>
                  <a:close/>
                  <a:moveTo>
                    <a:pt x="660" y="74"/>
                  </a:moveTo>
                  <a:cubicBezTo>
                    <a:pt x="660" y="74"/>
                    <a:pt x="660" y="75"/>
                    <a:pt x="661" y="75"/>
                  </a:cubicBezTo>
                  <a:cubicBezTo>
                    <a:pt x="661" y="74"/>
                    <a:pt x="660" y="74"/>
                    <a:pt x="660" y="74"/>
                  </a:cubicBezTo>
                  <a:close/>
                  <a:moveTo>
                    <a:pt x="665" y="84"/>
                  </a:moveTo>
                  <a:cubicBezTo>
                    <a:pt x="664" y="84"/>
                    <a:pt x="664" y="84"/>
                    <a:pt x="663" y="84"/>
                  </a:cubicBezTo>
                  <a:cubicBezTo>
                    <a:pt x="664" y="85"/>
                    <a:pt x="664" y="85"/>
                    <a:pt x="665" y="84"/>
                  </a:cubicBezTo>
                  <a:close/>
                  <a:moveTo>
                    <a:pt x="660" y="69"/>
                  </a:moveTo>
                  <a:cubicBezTo>
                    <a:pt x="659" y="69"/>
                    <a:pt x="659" y="69"/>
                    <a:pt x="659" y="70"/>
                  </a:cubicBezTo>
                  <a:cubicBezTo>
                    <a:pt x="660" y="70"/>
                    <a:pt x="661" y="70"/>
                    <a:pt x="661" y="69"/>
                  </a:cubicBezTo>
                  <a:cubicBezTo>
                    <a:pt x="660" y="69"/>
                    <a:pt x="660" y="69"/>
                    <a:pt x="660" y="69"/>
                  </a:cubicBezTo>
                  <a:close/>
                  <a:moveTo>
                    <a:pt x="659" y="90"/>
                  </a:moveTo>
                  <a:cubicBezTo>
                    <a:pt x="657" y="90"/>
                    <a:pt x="656" y="93"/>
                    <a:pt x="659" y="93"/>
                  </a:cubicBezTo>
                  <a:cubicBezTo>
                    <a:pt x="659" y="92"/>
                    <a:pt x="659" y="91"/>
                    <a:pt x="659" y="90"/>
                  </a:cubicBezTo>
                  <a:close/>
                  <a:moveTo>
                    <a:pt x="663" y="103"/>
                  </a:moveTo>
                  <a:cubicBezTo>
                    <a:pt x="662" y="103"/>
                    <a:pt x="661" y="104"/>
                    <a:pt x="662" y="104"/>
                  </a:cubicBezTo>
                  <a:cubicBezTo>
                    <a:pt x="663" y="105"/>
                    <a:pt x="663" y="104"/>
                    <a:pt x="663" y="103"/>
                  </a:cubicBezTo>
                  <a:close/>
                  <a:moveTo>
                    <a:pt x="665" y="91"/>
                  </a:moveTo>
                  <a:cubicBezTo>
                    <a:pt x="664" y="91"/>
                    <a:pt x="665" y="92"/>
                    <a:pt x="665" y="91"/>
                  </a:cubicBezTo>
                  <a:cubicBezTo>
                    <a:pt x="665" y="91"/>
                    <a:pt x="665" y="91"/>
                    <a:pt x="665" y="91"/>
                  </a:cubicBezTo>
                  <a:cubicBezTo>
                    <a:pt x="665" y="91"/>
                    <a:pt x="665" y="91"/>
                    <a:pt x="665" y="91"/>
                  </a:cubicBezTo>
                  <a:close/>
                  <a:moveTo>
                    <a:pt x="657" y="78"/>
                  </a:moveTo>
                  <a:cubicBezTo>
                    <a:pt x="657" y="78"/>
                    <a:pt x="658" y="78"/>
                    <a:pt x="658" y="78"/>
                  </a:cubicBezTo>
                  <a:cubicBezTo>
                    <a:pt x="658" y="78"/>
                    <a:pt x="658" y="78"/>
                    <a:pt x="658" y="78"/>
                  </a:cubicBezTo>
                  <a:cubicBezTo>
                    <a:pt x="658" y="78"/>
                    <a:pt x="657" y="78"/>
                    <a:pt x="657" y="78"/>
                  </a:cubicBezTo>
                  <a:cubicBezTo>
                    <a:pt x="657" y="78"/>
                    <a:pt x="657" y="78"/>
                    <a:pt x="657" y="78"/>
                  </a:cubicBezTo>
                  <a:close/>
                  <a:moveTo>
                    <a:pt x="657" y="86"/>
                  </a:moveTo>
                  <a:cubicBezTo>
                    <a:pt x="657" y="87"/>
                    <a:pt x="658" y="86"/>
                    <a:pt x="657" y="86"/>
                  </a:cubicBezTo>
                  <a:cubicBezTo>
                    <a:pt x="657" y="86"/>
                    <a:pt x="657" y="86"/>
                    <a:pt x="657" y="86"/>
                  </a:cubicBezTo>
                  <a:cubicBezTo>
                    <a:pt x="657" y="86"/>
                    <a:pt x="657" y="86"/>
                    <a:pt x="657" y="86"/>
                  </a:cubicBezTo>
                  <a:close/>
                  <a:moveTo>
                    <a:pt x="658" y="97"/>
                  </a:moveTo>
                  <a:cubicBezTo>
                    <a:pt x="658" y="97"/>
                    <a:pt x="658" y="97"/>
                    <a:pt x="658" y="97"/>
                  </a:cubicBezTo>
                  <a:cubicBezTo>
                    <a:pt x="658" y="96"/>
                    <a:pt x="658" y="96"/>
                    <a:pt x="658" y="96"/>
                  </a:cubicBezTo>
                  <a:cubicBezTo>
                    <a:pt x="658" y="96"/>
                    <a:pt x="658" y="95"/>
                    <a:pt x="658" y="95"/>
                  </a:cubicBezTo>
                  <a:cubicBezTo>
                    <a:pt x="657" y="95"/>
                    <a:pt x="657" y="96"/>
                    <a:pt x="656" y="97"/>
                  </a:cubicBezTo>
                  <a:cubicBezTo>
                    <a:pt x="657" y="97"/>
                    <a:pt x="657" y="97"/>
                    <a:pt x="658" y="97"/>
                  </a:cubicBezTo>
                  <a:close/>
                  <a:moveTo>
                    <a:pt x="660" y="101"/>
                  </a:moveTo>
                  <a:cubicBezTo>
                    <a:pt x="660" y="100"/>
                    <a:pt x="659" y="100"/>
                    <a:pt x="659" y="100"/>
                  </a:cubicBezTo>
                  <a:cubicBezTo>
                    <a:pt x="659" y="100"/>
                    <a:pt x="659" y="101"/>
                    <a:pt x="659" y="101"/>
                  </a:cubicBezTo>
                  <a:cubicBezTo>
                    <a:pt x="659" y="101"/>
                    <a:pt x="660" y="101"/>
                    <a:pt x="660" y="101"/>
                  </a:cubicBezTo>
                  <a:close/>
                  <a:moveTo>
                    <a:pt x="661" y="100"/>
                  </a:moveTo>
                  <a:cubicBezTo>
                    <a:pt x="661" y="100"/>
                    <a:pt x="660" y="100"/>
                    <a:pt x="660" y="101"/>
                  </a:cubicBezTo>
                  <a:cubicBezTo>
                    <a:pt x="660" y="101"/>
                    <a:pt x="661" y="101"/>
                    <a:pt x="661" y="100"/>
                  </a:cubicBezTo>
                  <a:close/>
                  <a:moveTo>
                    <a:pt x="662" y="98"/>
                  </a:moveTo>
                  <a:cubicBezTo>
                    <a:pt x="662" y="98"/>
                    <a:pt x="662" y="98"/>
                    <a:pt x="662" y="98"/>
                  </a:cubicBezTo>
                  <a:cubicBezTo>
                    <a:pt x="661" y="98"/>
                    <a:pt x="661" y="98"/>
                    <a:pt x="661" y="98"/>
                  </a:cubicBezTo>
                  <a:cubicBezTo>
                    <a:pt x="661" y="97"/>
                    <a:pt x="662" y="97"/>
                    <a:pt x="662" y="96"/>
                  </a:cubicBezTo>
                  <a:cubicBezTo>
                    <a:pt x="662" y="96"/>
                    <a:pt x="662" y="96"/>
                    <a:pt x="661" y="97"/>
                  </a:cubicBezTo>
                  <a:cubicBezTo>
                    <a:pt x="661" y="97"/>
                    <a:pt x="661" y="97"/>
                    <a:pt x="661" y="98"/>
                  </a:cubicBezTo>
                  <a:cubicBezTo>
                    <a:pt x="661" y="97"/>
                    <a:pt x="661" y="97"/>
                    <a:pt x="660" y="97"/>
                  </a:cubicBezTo>
                  <a:cubicBezTo>
                    <a:pt x="660" y="97"/>
                    <a:pt x="660" y="98"/>
                    <a:pt x="660" y="98"/>
                  </a:cubicBezTo>
                  <a:cubicBezTo>
                    <a:pt x="660" y="99"/>
                    <a:pt x="660" y="99"/>
                    <a:pt x="660" y="99"/>
                  </a:cubicBezTo>
                  <a:cubicBezTo>
                    <a:pt x="660" y="99"/>
                    <a:pt x="660" y="99"/>
                    <a:pt x="660" y="99"/>
                  </a:cubicBezTo>
                  <a:cubicBezTo>
                    <a:pt x="661" y="99"/>
                    <a:pt x="661" y="99"/>
                    <a:pt x="661" y="99"/>
                  </a:cubicBezTo>
                  <a:cubicBezTo>
                    <a:pt x="660" y="99"/>
                    <a:pt x="660" y="100"/>
                    <a:pt x="661" y="100"/>
                  </a:cubicBezTo>
                  <a:cubicBezTo>
                    <a:pt x="661" y="100"/>
                    <a:pt x="662" y="99"/>
                    <a:pt x="662" y="98"/>
                  </a:cubicBezTo>
                  <a:close/>
                  <a:moveTo>
                    <a:pt x="659" y="97"/>
                  </a:moveTo>
                  <a:cubicBezTo>
                    <a:pt x="660" y="97"/>
                    <a:pt x="660" y="97"/>
                    <a:pt x="660" y="97"/>
                  </a:cubicBezTo>
                  <a:cubicBezTo>
                    <a:pt x="660" y="97"/>
                    <a:pt x="660" y="97"/>
                    <a:pt x="660" y="97"/>
                  </a:cubicBezTo>
                  <a:cubicBezTo>
                    <a:pt x="661" y="97"/>
                    <a:pt x="660" y="96"/>
                    <a:pt x="659" y="97"/>
                  </a:cubicBezTo>
                  <a:close/>
                  <a:moveTo>
                    <a:pt x="655" y="94"/>
                  </a:moveTo>
                  <a:cubicBezTo>
                    <a:pt x="654" y="94"/>
                    <a:pt x="655" y="95"/>
                    <a:pt x="655" y="95"/>
                  </a:cubicBezTo>
                  <a:cubicBezTo>
                    <a:pt x="656" y="94"/>
                    <a:pt x="655" y="94"/>
                    <a:pt x="655" y="94"/>
                  </a:cubicBezTo>
                  <a:close/>
                  <a:moveTo>
                    <a:pt x="645" y="69"/>
                  </a:moveTo>
                  <a:cubicBezTo>
                    <a:pt x="646" y="70"/>
                    <a:pt x="645" y="69"/>
                    <a:pt x="646" y="69"/>
                  </a:cubicBezTo>
                  <a:cubicBezTo>
                    <a:pt x="646" y="68"/>
                    <a:pt x="644" y="69"/>
                    <a:pt x="645" y="69"/>
                  </a:cubicBezTo>
                  <a:close/>
                  <a:moveTo>
                    <a:pt x="647" y="68"/>
                  </a:moveTo>
                  <a:cubicBezTo>
                    <a:pt x="647" y="68"/>
                    <a:pt x="648" y="69"/>
                    <a:pt x="648" y="68"/>
                  </a:cubicBezTo>
                  <a:cubicBezTo>
                    <a:pt x="648" y="68"/>
                    <a:pt x="648" y="68"/>
                    <a:pt x="648" y="68"/>
                  </a:cubicBezTo>
                  <a:cubicBezTo>
                    <a:pt x="648" y="68"/>
                    <a:pt x="648" y="68"/>
                    <a:pt x="648" y="68"/>
                  </a:cubicBezTo>
                  <a:cubicBezTo>
                    <a:pt x="648" y="68"/>
                    <a:pt x="648" y="68"/>
                    <a:pt x="648" y="68"/>
                  </a:cubicBezTo>
                  <a:cubicBezTo>
                    <a:pt x="648" y="68"/>
                    <a:pt x="648" y="68"/>
                    <a:pt x="648" y="68"/>
                  </a:cubicBezTo>
                  <a:cubicBezTo>
                    <a:pt x="648" y="66"/>
                    <a:pt x="648" y="65"/>
                    <a:pt x="647" y="65"/>
                  </a:cubicBezTo>
                  <a:cubicBezTo>
                    <a:pt x="647" y="65"/>
                    <a:pt x="647" y="65"/>
                    <a:pt x="647" y="66"/>
                  </a:cubicBezTo>
                  <a:cubicBezTo>
                    <a:pt x="647" y="65"/>
                    <a:pt x="647" y="64"/>
                    <a:pt x="646" y="64"/>
                  </a:cubicBezTo>
                  <a:cubicBezTo>
                    <a:pt x="647" y="63"/>
                    <a:pt x="648" y="61"/>
                    <a:pt x="646" y="61"/>
                  </a:cubicBezTo>
                  <a:cubicBezTo>
                    <a:pt x="645" y="62"/>
                    <a:pt x="645" y="63"/>
                    <a:pt x="646" y="64"/>
                  </a:cubicBezTo>
                  <a:cubicBezTo>
                    <a:pt x="645" y="65"/>
                    <a:pt x="644" y="66"/>
                    <a:pt x="645" y="67"/>
                  </a:cubicBezTo>
                  <a:cubicBezTo>
                    <a:pt x="645" y="67"/>
                    <a:pt x="645" y="67"/>
                    <a:pt x="646" y="67"/>
                  </a:cubicBezTo>
                  <a:cubicBezTo>
                    <a:pt x="646" y="67"/>
                    <a:pt x="646" y="67"/>
                    <a:pt x="647" y="66"/>
                  </a:cubicBezTo>
                  <a:cubicBezTo>
                    <a:pt x="646" y="67"/>
                    <a:pt x="647" y="67"/>
                    <a:pt x="647" y="68"/>
                  </a:cubicBezTo>
                  <a:close/>
                  <a:moveTo>
                    <a:pt x="639" y="66"/>
                  </a:moveTo>
                  <a:cubicBezTo>
                    <a:pt x="639" y="66"/>
                    <a:pt x="639" y="66"/>
                    <a:pt x="639" y="66"/>
                  </a:cubicBezTo>
                  <a:cubicBezTo>
                    <a:pt x="638" y="67"/>
                    <a:pt x="639" y="67"/>
                    <a:pt x="640" y="67"/>
                  </a:cubicBezTo>
                  <a:cubicBezTo>
                    <a:pt x="640" y="67"/>
                    <a:pt x="640" y="67"/>
                    <a:pt x="640" y="67"/>
                  </a:cubicBezTo>
                  <a:cubicBezTo>
                    <a:pt x="640" y="67"/>
                    <a:pt x="640" y="67"/>
                    <a:pt x="640" y="66"/>
                  </a:cubicBezTo>
                  <a:cubicBezTo>
                    <a:pt x="640" y="66"/>
                    <a:pt x="639" y="66"/>
                    <a:pt x="639" y="66"/>
                  </a:cubicBezTo>
                  <a:close/>
                  <a:moveTo>
                    <a:pt x="640" y="68"/>
                  </a:moveTo>
                  <a:cubicBezTo>
                    <a:pt x="639" y="68"/>
                    <a:pt x="640" y="69"/>
                    <a:pt x="640" y="70"/>
                  </a:cubicBezTo>
                  <a:cubicBezTo>
                    <a:pt x="640" y="70"/>
                    <a:pt x="640" y="69"/>
                    <a:pt x="640" y="69"/>
                  </a:cubicBezTo>
                  <a:cubicBezTo>
                    <a:pt x="640" y="69"/>
                    <a:pt x="641" y="69"/>
                    <a:pt x="641" y="69"/>
                  </a:cubicBezTo>
                  <a:cubicBezTo>
                    <a:pt x="641" y="69"/>
                    <a:pt x="641" y="69"/>
                    <a:pt x="641" y="68"/>
                  </a:cubicBezTo>
                  <a:cubicBezTo>
                    <a:pt x="641" y="68"/>
                    <a:pt x="640" y="68"/>
                    <a:pt x="640" y="68"/>
                  </a:cubicBezTo>
                  <a:cubicBezTo>
                    <a:pt x="640" y="68"/>
                    <a:pt x="640" y="68"/>
                    <a:pt x="640" y="68"/>
                  </a:cubicBezTo>
                  <a:close/>
                  <a:moveTo>
                    <a:pt x="645" y="64"/>
                  </a:moveTo>
                  <a:cubicBezTo>
                    <a:pt x="645" y="63"/>
                    <a:pt x="645" y="63"/>
                    <a:pt x="645" y="63"/>
                  </a:cubicBezTo>
                  <a:cubicBezTo>
                    <a:pt x="645" y="63"/>
                    <a:pt x="645" y="62"/>
                    <a:pt x="644" y="62"/>
                  </a:cubicBezTo>
                  <a:cubicBezTo>
                    <a:pt x="645" y="63"/>
                    <a:pt x="644" y="64"/>
                    <a:pt x="645" y="64"/>
                  </a:cubicBezTo>
                  <a:close/>
                  <a:moveTo>
                    <a:pt x="641" y="69"/>
                  </a:moveTo>
                  <a:cubicBezTo>
                    <a:pt x="642" y="67"/>
                    <a:pt x="643" y="66"/>
                    <a:pt x="643" y="66"/>
                  </a:cubicBezTo>
                  <a:cubicBezTo>
                    <a:pt x="640" y="70"/>
                    <a:pt x="641" y="70"/>
                    <a:pt x="641" y="69"/>
                  </a:cubicBezTo>
                  <a:close/>
                  <a:moveTo>
                    <a:pt x="648" y="55"/>
                  </a:moveTo>
                  <a:cubicBezTo>
                    <a:pt x="649" y="54"/>
                    <a:pt x="649" y="54"/>
                    <a:pt x="651" y="51"/>
                  </a:cubicBezTo>
                  <a:cubicBezTo>
                    <a:pt x="650" y="51"/>
                    <a:pt x="650" y="52"/>
                    <a:pt x="648" y="55"/>
                  </a:cubicBezTo>
                  <a:close/>
                  <a:moveTo>
                    <a:pt x="645" y="58"/>
                  </a:moveTo>
                  <a:cubicBezTo>
                    <a:pt x="645" y="58"/>
                    <a:pt x="645" y="58"/>
                    <a:pt x="645" y="58"/>
                  </a:cubicBezTo>
                  <a:cubicBezTo>
                    <a:pt x="645" y="58"/>
                    <a:pt x="646" y="57"/>
                    <a:pt x="646" y="57"/>
                  </a:cubicBezTo>
                  <a:cubicBezTo>
                    <a:pt x="645" y="57"/>
                    <a:pt x="645" y="57"/>
                    <a:pt x="645" y="57"/>
                  </a:cubicBezTo>
                  <a:cubicBezTo>
                    <a:pt x="645" y="57"/>
                    <a:pt x="645" y="57"/>
                    <a:pt x="645" y="58"/>
                  </a:cubicBezTo>
                  <a:close/>
                  <a:moveTo>
                    <a:pt x="654" y="48"/>
                  </a:moveTo>
                  <a:cubicBezTo>
                    <a:pt x="654" y="48"/>
                    <a:pt x="654" y="48"/>
                    <a:pt x="654" y="47"/>
                  </a:cubicBezTo>
                  <a:cubicBezTo>
                    <a:pt x="653" y="47"/>
                    <a:pt x="653" y="48"/>
                    <a:pt x="653" y="48"/>
                  </a:cubicBezTo>
                  <a:cubicBezTo>
                    <a:pt x="653" y="48"/>
                    <a:pt x="654" y="48"/>
                    <a:pt x="654" y="48"/>
                  </a:cubicBezTo>
                  <a:cubicBezTo>
                    <a:pt x="654" y="48"/>
                    <a:pt x="654" y="48"/>
                    <a:pt x="654" y="48"/>
                  </a:cubicBezTo>
                  <a:cubicBezTo>
                    <a:pt x="654" y="48"/>
                    <a:pt x="654" y="48"/>
                    <a:pt x="654" y="48"/>
                  </a:cubicBezTo>
                  <a:close/>
                  <a:moveTo>
                    <a:pt x="654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48"/>
                    <a:pt x="654" y="48"/>
                    <a:pt x="654" y="48"/>
                  </a:cubicBezTo>
                  <a:cubicBezTo>
                    <a:pt x="654" y="48"/>
                    <a:pt x="654" y="48"/>
                    <a:pt x="654" y="48"/>
                  </a:cubicBezTo>
                  <a:close/>
                  <a:moveTo>
                    <a:pt x="646" y="54"/>
                  </a:moveTo>
                  <a:cubicBezTo>
                    <a:pt x="646" y="54"/>
                    <a:pt x="645" y="54"/>
                    <a:pt x="645" y="54"/>
                  </a:cubicBezTo>
                  <a:cubicBezTo>
                    <a:pt x="645" y="54"/>
                    <a:pt x="645" y="54"/>
                    <a:pt x="645" y="54"/>
                  </a:cubicBezTo>
                  <a:cubicBezTo>
                    <a:pt x="645" y="54"/>
                    <a:pt x="646" y="54"/>
                    <a:pt x="646" y="54"/>
                  </a:cubicBezTo>
                  <a:cubicBezTo>
                    <a:pt x="646" y="54"/>
                    <a:pt x="646" y="54"/>
                    <a:pt x="646" y="54"/>
                  </a:cubicBezTo>
                  <a:close/>
                  <a:moveTo>
                    <a:pt x="646" y="56"/>
                  </a:moveTo>
                  <a:cubicBezTo>
                    <a:pt x="646" y="56"/>
                    <a:pt x="646" y="56"/>
                    <a:pt x="646" y="56"/>
                  </a:cubicBezTo>
                  <a:cubicBezTo>
                    <a:pt x="646" y="57"/>
                    <a:pt x="646" y="57"/>
                    <a:pt x="646" y="57"/>
                  </a:cubicBezTo>
                  <a:cubicBezTo>
                    <a:pt x="646" y="57"/>
                    <a:pt x="646" y="56"/>
                    <a:pt x="646" y="56"/>
                  </a:cubicBezTo>
                  <a:cubicBezTo>
                    <a:pt x="646" y="56"/>
                    <a:pt x="646" y="56"/>
                    <a:pt x="646" y="56"/>
                  </a:cubicBezTo>
                  <a:close/>
                  <a:moveTo>
                    <a:pt x="642" y="57"/>
                  </a:moveTo>
                  <a:cubicBezTo>
                    <a:pt x="642" y="58"/>
                    <a:pt x="641" y="57"/>
                    <a:pt x="641" y="58"/>
                  </a:cubicBezTo>
                  <a:cubicBezTo>
                    <a:pt x="641" y="58"/>
                    <a:pt x="642" y="58"/>
                    <a:pt x="642" y="58"/>
                  </a:cubicBezTo>
                  <a:cubicBezTo>
                    <a:pt x="642" y="58"/>
                    <a:pt x="642" y="57"/>
                    <a:pt x="642" y="57"/>
                  </a:cubicBezTo>
                  <a:close/>
                  <a:moveTo>
                    <a:pt x="644" y="69"/>
                  </a:moveTo>
                  <a:cubicBezTo>
                    <a:pt x="643" y="70"/>
                    <a:pt x="644" y="70"/>
                    <a:pt x="644" y="71"/>
                  </a:cubicBezTo>
                  <a:cubicBezTo>
                    <a:pt x="644" y="71"/>
                    <a:pt x="645" y="70"/>
                    <a:pt x="644" y="69"/>
                  </a:cubicBezTo>
                  <a:close/>
                  <a:moveTo>
                    <a:pt x="836" y="389"/>
                  </a:moveTo>
                  <a:cubicBezTo>
                    <a:pt x="835" y="387"/>
                    <a:pt x="836" y="390"/>
                    <a:pt x="837" y="391"/>
                  </a:cubicBezTo>
                  <a:cubicBezTo>
                    <a:pt x="836" y="390"/>
                    <a:pt x="837" y="391"/>
                    <a:pt x="836" y="389"/>
                  </a:cubicBezTo>
                  <a:close/>
                  <a:moveTo>
                    <a:pt x="641" y="61"/>
                  </a:moveTo>
                  <a:cubicBezTo>
                    <a:pt x="640" y="61"/>
                    <a:pt x="641" y="62"/>
                    <a:pt x="641" y="62"/>
                  </a:cubicBezTo>
                  <a:cubicBezTo>
                    <a:pt x="641" y="62"/>
                    <a:pt x="641" y="62"/>
                    <a:pt x="641" y="63"/>
                  </a:cubicBezTo>
                  <a:cubicBezTo>
                    <a:pt x="643" y="63"/>
                    <a:pt x="643" y="61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lose/>
                  <a:moveTo>
                    <a:pt x="643" y="67"/>
                  </a:moveTo>
                  <a:cubicBezTo>
                    <a:pt x="643" y="68"/>
                    <a:pt x="642" y="68"/>
                    <a:pt x="643" y="68"/>
                  </a:cubicBezTo>
                  <a:cubicBezTo>
                    <a:pt x="645" y="69"/>
                    <a:pt x="645" y="67"/>
                    <a:pt x="643" y="67"/>
                  </a:cubicBezTo>
                  <a:close/>
                  <a:moveTo>
                    <a:pt x="839" y="332"/>
                  </a:moveTo>
                  <a:cubicBezTo>
                    <a:pt x="839" y="332"/>
                    <a:pt x="839" y="332"/>
                    <a:pt x="838" y="332"/>
                  </a:cubicBezTo>
                  <a:cubicBezTo>
                    <a:pt x="838" y="332"/>
                    <a:pt x="838" y="332"/>
                    <a:pt x="838" y="331"/>
                  </a:cubicBezTo>
                  <a:cubicBezTo>
                    <a:pt x="838" y="331"/>
                    <a:pt x="838" y="331"/>
                    <a:pt x="838" y="331"/>
                  </a:cubicBezTo>
                  <a:cubicBezTo>
                    <a:pt x="838" y="331"/>
                    <a:pt x="838" y="331"/>
                    <a:pt x="838" y="331"/>
                  </a:cubicBezTo>
                  <a:cubicBezTo>
                    <a:pt x="837" y="330"/>
                    <a:pt x="838" y="332"/>
                    <a:pt x="839" y="332"/>
                  </a:cubicBezTo>
                  <a:cubicBezTo>
                    <a:pt x="839" y="332"/>
                    <a:pt x="839" y="332"/>
                    <a:pt x="839" y="332"/>
                  </a:cubicBezTo>
                  <a:close/>
                  <a:moveTo>
                    <a:pt x="642" y="63"/>
                  </a:moveTo>
                  <a:cubicBezTo>
                    <a:pt x="641" y="63"/>
                    <a:pt x="640" y="65"/>
                    <a:pt x="641" y="65"/>
                  </a:cubicBezTo>
                  <a:cubicBezTo>
                    <a:pt x="641" y="65"/>
                    <a:pt x="641" y="65"/>
                    <a:pt x="641" y="65"/>
                  </a:cubicBezTo>
                  <a:cubicBezTo>
                    <a:pt x="642" y="65"/>
                    <a:pt x="643" y="65"/>
                    <a:pt x="643" y="64"/>
                  </a:cubicBezTo>
                  <a:cubicBezTo>
                    <a:pt x="643" y="64"/>
                    <a:pt x="642" y="64"/>
                    <a:pt x="642" y="64"/>
                  </a:cubicBezTo>
                  <a:cubicBezTo>
                    <a:pt x="642" y="64"/>
                    <a:pt x="642" y="63"/>
                    <a:pt x="642" y="63"/>
                  </a:cubicBezTo>
                  <a:close/>
                  <a:moveTo>
                    <a:pt x="643" y="70"/>
                  </a:moveTo>
                  <a:cubicBezTo>
                    <a:pt x="643" y="70"/>
                    <a:pt x="643" y="70"/>
                    <a:pt x="643" y="70"/>
                  </a:cubicBezTo>
                  <a:cubicBezTo>
                    <a:pt x="643" y="70"/>
                    <a:pt x="643" y="70"/>
                    <a:pt x="644" y="70"/>
                  </a:cubicBezTo>
                  <a:cubicBezTo>
                    <a:pt x="643" y="70"/>
                    <a:pt x="643" y="70"/>
                    <a:pt x="643" y="70"/>
                  </a:cubicBezTo>
                  <a:cubicBezTo>
                    <a:pt x="643" y="70"/>
                    <a:pt x="643" y="70"/>
                    <a:pt x="643" y="70"/>
                  </a:cubicBezTo>
                  <a:close/>
                  <a:moveTo>
                    <a:pt x="643" y="66"/>
                  </a:moveTo>
                  <a:cubicBezTo>
                    <a:pt x="643" y="66"/>
                    <a:pt x="643" y="65"/>
                    <a:pt x="643" y="65"/>
                  </a:cubicBezTo>
                  <a:cubicBezTo>
                    <a:pt x="643" y="65"/>
                    <a:pt x="643" y="66"/>
                    <a:pt x="643" y="66"/>
                  </a:cubicBezTo>
                  <a:close/>
                  <a:moveTo>
                    <a:pt x="643" y="60"/>
                  </a:moveTo>
                  <a:cubicBezTo>
                    <a:pt x="644" y="60"/>
                    <a:pt x="644" y="60"/>
                    <a:pt x="644" y="60"/>
                  </a:cubicBezTo>
                  <a:cubicBezTo>
                    <a:pt x="644" y="60"/>
                    <a:pt x="644" y="60"/>
                    <a:pt x="644" y="59"/>
                  </a:cubicBezTo>
                  <a:cubicBezTo>
                    <a:pt x="643" y="60"/>
                    <a:pt x="643" y="60"/>
                    <a:pt x="643" y="60"/>
                  </a:cubicBezTo>
                  <a:close/>
                  <a:moveTo>
                    <a:pt x="662" y="76"/>
                  </a:moveTo>
                  <a:cubicBezTo>
                    <a:pt x="660" y="77"/>
                    <a:pt x="659" y="77"/>
                    <a:pt x="659" y="79"/>
                  </a:cubicBezTo>
                  <a:cubicBezTo>
                    <a:pt x="659" y="79"/>
                    <a:pt x="659" y="79"/>
                    <a:pt x="659" y="79"/>
                  </a:cubicBezTo>
                  <a:cubicBezTo>
                    <a:pt x="659" y="79"/>
                    <a:pt x="659" y="79"/>
                    <a:pt x="659" y="79"/>
                  </a:cubicBezTo>
                  <a:cubicBezTo>
                    <a:pt x="659" y="79"/>
                    <a:pt x="659" y="79"/>
                    <a:pt x="659" y="79"/>
                  </a:cubicBezTo>
                  <a:cubicBezTo>
                    <a:pt x="659" y="79"/>
                    <a:pt x="659" y="80"/>
                    <a:pt x="659" y="80"/>
                  </a:cubicBezTo>
                  <a:cubicBezTo>
                    <a:pt x="659" y="82"/>
                    <a:pt x="662" y="82"/>
                    <a:pt x="664" y="83"/>
                  </a:cubicBezTo>
                  <a:cubicBezTo>
                    <a:pt x="666" y="83"/>
                    <a:pt x="664" y="82"/>
                    <a:pt x="665" y="82"/>
                  </a:cubicBezTo>
                  <a:cubicBezTo>
                    <a:pt x="665" y="82"/>
                    <a:pt x="666" y="82"/>
                    <a:pt x="666" y="82"/>
                  </a:cubicBezTo>
                  <a:cubicBezTo>
                    <a:pt x="667" y="82"/>
                    <a:pt x="667" y="81"/>
                    <a:pt x="668" y="81"/>
                  </a:cubicBezTo>
                  <a:cubicBezTo>
                    <a:pt x="668" y="81"/>
                    <a:pt x="668" y="81"/>
                    <a:pt x="668" y="81"/>
                  </a:cubicBezTo>
                  <a:cubicBezTo>
                    <a:pt x="668" y="81"/>
                    <a:pt x="668" y="80"/>
                    <a:pt x="668" y="80"/>
                  </a:cubicBezTo>
                  <a:cubicBezTo>
                    <a:pt x="668" y="80"/>
                    <a:pt x="668" y="80"/>
                    <a:pt x="668" y="80"/>
                  </a:cubicBezTo>
                  <a:cubicBezTo>
                    <a:pt x="668" y="79"/>
                    <a:pt x="667" y="78"/>
                    <a:pt x="666" y="77"/>
                  </a:cubicBezTo>
                  <a:cubicBezTo>
                    <a:pt x="665" y="76"/>
                    <a:pt x="664" y="77"/>
                    <a:pt x="663" y="76"/>
                  </a:cubicBezTo>
                  <a:cubicBezTo>
                    <a:pt x="662" y="76"/>
                    <a:pt x="662" y="76"/>
                    <a:pt x="662" y="76"/>
                  </a:cubicBezTo>
                  <a:close/>
                  <a:moveTo>
                    <a:pt x="840" y="333"/>
                  </a:moveTo>
                  <a:cubicBezTo>
                    <a:pt x="839" y="331"/>
                    <a:pt x="840" y="334"/>
                    <a:pt x="840" y="335"/>
                  </a:cubicBezTo>
                  <a:cubicBezTo>
                    <a:pt x="841" y="336"/>
                    <a:pt x="841" y="335"/>
                    <a:pt x="840" y="333"/>
                  </a:cubicBezTo>
                  <a:close/>
                  <a:moveTo>
                    <a:pt x="840" y="384"/>
                  </a:moveTo>
                  <a:cubicBezTo>
                    <a:pt x="840" y="384"/>
                    <a:pt x="839" y="383"/>
                    <a:pt x="839" y="383"/>
                  </a:cubicBezTo>
                  <a:cubicBezTo>
                    <a:pt x="839" y="383"/>
                    <a:pt x="839" y="383"/>
                    <a:pt x="839" y="383"/>
                  </a:cubicBezTo>
                  <a:cubicBezTo>
                    <a:pt x="839" y="383"/>
                    <a:pt x="840" y="384"/>
                    <a:pt x="840" y="384"/>
                  </a:cubicBezTo>
                  <a:close/>
                  <a:moveTo>
                    <a:pt x="665" y="76"/>
                  </a:moveTo>
                  <a:cubicBezTo>
                    <a:pt x="666" y="76"/>
                    <a:pt x="666" y="75"/>
                    <a:pt x="666" y="75"/>
                  </a:cubicBezTo>
                  <a:cubicBezTo>
                    <a:pt x="665" y="75"/>
                    <a:pt x="665" y="75"/>
                    <a:pt x="665" y="76"/>
                  </a:cubicBezTo>
                  <a:close/>
                  <a:moveTo>
                    <a:pt x="666" y="56"/>
                  </a:moveTo>
                  <a:cubicBezTo>
                    <a:pt x="666" y="57"/>
                    <a:pt x="666" y="57"/>
                    <a:pt x="666" y="57"/>
                  </a:cubicBezTo>
                  <a:cubicBezTo>
                    <a:pt x="667" y="57"/>
                    <a:pt x="666" y="56"/>
                    <a:pt x="666" y="56"/>
                  </a:cubicBezTo>
                  <a:close/>
                  <a:moveTo>
                    <a:pt x="839" y="382"/>
                  </a:move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lose/>
                  <a:moveTo>
                    <a:pt x="665" y="73"/>
                  </a:moveTo>
                  <a:cubicBezTo>
                    <a:pt x="666" y="73"/>
                    <a:pt x="666" y="72"/>
                    <a:pt x="665" y="72"/>
                  </a:cubicBezTo>
                  <a:cubicBezTo>
                    <a:pt x="665" y="73"/>
                    <a:pt x="665" y="73"/>
                    <a:pt x="665" y="73"/>
                  </a:cubicBezTo>
                  <a:close/>
                  <a:moveTo>
                    <a:pt x="667" y="85"/>
                  </a:moveTo>
                  <a:cubicBezTo>
                    <a:pt x="667" y="85"/>
                    <a:pt x="667" y="85"/>
                    <a:pt x="666" y="85"/>
                  </a:cubicBezTo>
                  <a:cubicBezTo>
                    <a:pt x="666" y="85"/>
                    <a:pt x="666" y="85"/>
                    <a:pt x="666" y="85"/>
                  </a:cubicBezTo>
                  <a:cubicBezTo>
                    <a:pt x="664" y="84"/>
                    <a:pt x="664" y="86"/>
                    <a:pt x="664" y="87"/>
                  </a:cubicBezTo>
                  <a:cubicBezTo>
                    <a:pt x="665" y="87"/>
                    <a:pt x="666" y="87"/>
                    <a:pt x="667" y="87"/>
                  </a:cubicBezTo>
                  <a:cubicBezTo>
                    <a:pt x="667" y="87"/>
                    <a:pt x="667" y="86"/>
                    <a:pt x="667" y="86"/>
                  </a:cubicBezTo>
                  <a:cubicBezTo>
                    <a:pt x="667" y="86"/>
                    <a:pt x="668" y="85"/>
                    <a:pt x="667" y="85"/>
                  </a:cubicBezTo>
                  <a:close/>
                  <a:moveTo>
                    <a:pt x="842" y="341"/>
                  </a:moveTo>
                  <a:cubicBezTo>
                    <a:pt x="841" y="339"/>
                    <a:pt x="842" y="342"/>
                    <a:pt x="842" y="343"/>
                  </a:cubicBezTo>
                  <a:cubicBezTo>
                    <a:pt x="844" y="345"/>
                    <a:pt x="843" y="343"/>
                    <a:pt x="842" y="341"/>
                  </a:cubicBezTo>
                  <a:close/>
                  <a:moveTo>
                    <a:pt x="669" y="108"/>
                  </a:moveTo>
                  <a:cubicBezTo>
                    <a:pt x="669" y="108"/>
                    <a:pt x="669" y="108"/>
                    <a:pt x="669" y="107"/>
                  </a:cubicBezTo>
                  <a:cubicBezTo>
                    <a:pt x="668" y="107"/>
                    <a:pt x="668" y="108"/>
                    <a:pt x="669" y="108"/>
                  </a:cubicBezTo>
                  <a:close/>
                  <a:moveTo>
                    <a:pt x="842" y="387"/>
                  </a:moveTo>
                  <a:cubicBezTo>
                    <a:pt x="842" y="387"/>
                    <a:pt x="842" y="387"/>
                    <a:pt x="842" y="387"/>
                  </a:cubicBezTo>
                  <a:cubicBezTo>
                    <a:pt x="842" y="387"/>
                    <a:pt x="841" y="387"/>
                    <a:pt x="841" y="387"/>
                  </a:cubicBezTo>
                  <a:cubicBezTo>
                    <a:pt x="842" y="388"/>
                    <a:pt x="842" y="389"/>
                    <a:pt x="843" y="390"/>
                  </a:cubicBezTo>
                  <a:cubicBezTo>
                    <a:pt x="843" y="389"/>
                    <a:pt x="842" y="388"/>
                    <a:pt x="842" y="387"/>
                  </a:cubicBezTo>
                  <a:close/>
                  <a:moveTo>
                    <a:pt x="668" y="94"/>
                  </a:moveTo>
                  <a:cubicBezTo>
                    <a:pt x="667" y="94"/>
                    <a:pt x="668" y="95"/>
                    <a:pt x="667" y="95"/>
                  </a:cubicBezTo>
                  <a:cubicBezTo>
                    <a:pt x="669" y="96"/>
                    <a:pt x="669" y="94"/>
                    <a:pt x="668" y="94"/>
                  </a:cubicBezTo>
                  <a:close/>
                  <a:moveTo>
                    <a:pt x="663" y="69"/>
                  </a:moveTo>
                  <a:cubicBezTo>
                    <a:pt x="664" y="69"/>
                    <a:pt x="664" y="68"/>
                    <a:pt x="663" y="68"/>
                  </a:cubicBezTo>
                  <a:cubicBezTo>
                    <a:pt x="663" y="68"/>
                    <a:pt x="663" y="68"/>
                    <a:pt x="663" y="69"/>
                  </a:cubicBezTo>
                  <a:close/>
                  <a:moveTo>
                    <a:pt x="651" y="68"/>
                  </a:moveTo>
                  <a:cubicBezTo>
                    <a:pt x="652" y="69"/>
                    <a:pt x="652" y="70"/>
                    <a:pt x="653" y="70"/>
                  </a:cubicBezTo>
                  <a:cubicBezTo>
                    <a:pt x="654" y="70"/>
                    <a:pt x="654" y="70"/>
                    <a:pt x="654" y="70"/>
                  </a:cubicBezTo>
                  <a:cubicBezTo>
                    <a:pt x="654" y="70"/>
                    <a:pt x="654" y="70"/>
                    <a:pt x="654" y="70"/>
                  </a:cubicBezTo>
                  <a:cubicBezTo>
                    <a:pt x="655" y="70"/>
                    <a:pt x="655" y="69"/>
                    <a:pt x="655" y="69"/>
                  </a:cubicBezTo>
                  <a:cubicBezTo>
                    <a:pt x="655" y="69"/>
                    <a:pt x="655" y="69"/>
                    <a:pt x="655" y="69"/>
                  </a:cubicBezTo>
                  <a:cubicBezTo>
                    <a:pt x="655" y="69"/>
                    <a:pt x="655" y="69"/>
                    <a:pt x="655" y="68"/>
                  </a:cubicBezTo>
                  <a:cubicBezTo>
                    <a:pt x="654" y="66"/>
                    <a:pt x="652" y="65"/>
                    <a:pt x="651" y="68"/>
                  </a:cubicBezTo>
                  <a:close/>
                  <a:moveTo>
                    <a:pt x="839" y="383"/>
                  </a:moveTo>
                  <a:cubicBezTo>
                    <a:pt x="839" y="383"/>
                    <a:pt x="839" y="383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1"/>
                    <a:pt x="838" y="381"/>
                  </a:cubicBezTo>
                  <a:cubicBezTo>
                    <a:pt x="839" y="382"/>
                    <a:pt x="839" y="382"/>
                    <a:pt x="839" y="383"/>
                  </a:cubicBezTo>
                  <a:close/>
                  <a:moveTo>
                    <a:pt x="663" y="64"/>
                  </a:moveTo>
                  <a:cubicBezTo>
                    <a:pt x="663" y="65"/>
                    <a:pt x="663" y="66"/>
                    <a:pt x="664" y="66"/>
                  </a:cubicBezTo>
                  <a:cubicBezTo>
                    <a:pt x="664" y="65"/>
                    <a:pt x="664" y="64"/>
                    <a:pt x="663" y="64"/>
                  </a:cubicBezTo>
                  <a:close/>
                  <a:moveTo>
                    <a:pt x="653" y="46"/>
                  </a:moveTo>
                  <a:cubicBezTo>
                    <a:pt x="653" y="46"/>
                    <a:pt x="654" y="46"/>
                    <a:pt x="654" y="45"/>
                  </a:cubicBezTo>
                  <a:cubicBezTo>
                    <a:pt x="653" y="45"/>
                    <a:pt x="653" y="46"/>
                    <a:pt x="653" y="46"/>
                  </a:cubicBezTo>
                  <a:close/>
                  <a:moveTo>
                    <a:pt x="665" y="67"/>
                  </a:moveTo>
                  <a:cubicBezTo>
                    <a:pt x="666" y="67"/>
                    <a:pt x="666" y="67"/>
                    <a:pt x="666" y="67"/>
                  </a:cubicBezTo>
                  <a:cubicBezTo>
                    <a:pt x="666" y="67"/>
                    <a:pt x="666" y="67"/>
                    <a:pt x="666" y="66"/>
                  </a:cubicBezTo>
                  <a:cubicBezTo>
                    <a:pt x="666" y="66"/>
                    <a:pt x="666" y="66"/>
                    <a:pt x="666" y="66"/>
                  </a:cubicBezTo>
                  <a:cubicBezTo>
                    <a:pt x="666" y="66"/>
                    <a:pt x="666" y="67"/>
                    <a:pt x="665" y="67"/>
                  </a:cubicBezTo>
                  <a:close/>
                  <a:moveTo>
                    <a:pt x="666" y="88"/>
                  </a:moveTo>
                  <a:cubicBezTo>
                    <a:pt x="665" y="88"/>
                    <a:pt x="664" y="88"/>
                    <a:pt x="663" y="89"/>
                  </a:cubicBezTo>
                  <a:cubicBezTo>
                    <a:pt x="663" y="89"/>
                    <a:pt x="663" y="90"/>
                    <a:pt x="663" y="90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64" y="91"/>
                    <a:pt x="664" y="91"/>
                    <a:pt x="665" y="91"/>
                  </a:cubicBezTo>
                  <a:cubicBezTo>
                    <a:pt x="664" y="90"/>
                    <a:pt x="666" y="89"/>
                    <a:pt x="666" y="88"/>
                  </a:cubicBezTo>
                  <a:close/>
                  <a:moveTo>
                    <a:pt x="663" y="73"/>
                  </a:moveTo>
                  <a:cubicBezTo>
                    <a:pt x="663" y="73"/>
                    <a:pt x="663" y="72"/>
                    <a:pt x="663" y="72"/>
                  </a:cubicBezTo>
                  <a:cubicBezTo>
                    <a:pt x="663" y="72"/>
                    <a:pt x="663" y="72"/>
                    <a:pt x="663" y="72"/>
                  </a:cubicBezTo>
                  <a:cubicBezTo>
                    <a:pt x="663" y="72"/>
                    <a:pt x="663" y="71"/>
                    <a:pt x="663" y="71"/>
                  </a:cubicBezTo>
                  <a:cubicBezTo>
                    <a:pt x="663" y="71"/>
                    <a:pt x="663" y="71"/>
                    <a:pt x="663" y="71"/>
                  </a:cubicBezTo>
                  <a:cubicBezTo>
                    <a:pt x="663" y="72"/>
                    <a:pt x="662" y="73"/>
                    <a:pt x="663" y="73"/>
                  </a:cubicBezTo>
                  <a:close/>
                  <a:moveTo>
                    <a:pt x="656" y="76"/>
                  </a:moveTo>
                  <a:cubicBezTo>
                    <a:pt x="657" y="76"/>
                    <a:pt x="655" y="75"/>
                    <a:pt x="656" y="76"/>
                  </a:cubicBezTo>
                  <a:close/>
                  <a:moveTo>
                    <a:pt x="710" y="104"/>
                  </a:moveTo>
                  <a:cubicBezTo>
                    <a:pt x="710" y="104"/>
                    <a:pt x="710" y="104"/>
                    <a:pt x="709" y="104"/>
                  </a:cubicBezTo>
                  <a:cubicBezTo>
                    <a:pt x="710" y="104"/>
                    <a:pt x="710" y="104"/>
                    <a:pt x="710" y="105"/>
                  </a:cubicBezTo>
                  <a:cubicBezTo>
                    <a:pt x="710" y="104"/>
                    <a:pt x="710" y="104"/>
                    <a:pt x="710" y="104"/>
                  </a:cubicBezTo>
                  <a:cubicBezTo>
                    <a:pt x="710" y="104"/>
                    <a:pt x="711" y="104"/>
                    <a:pt x="711" y="104"/>
                  </a:cubicBezTo>
                  <a:cubicBezTo>
                    <a:pt x="711" y="104"/>
                    <a:pt x="710" y="104"/>
                    <a:pt x="710" y="104"/>
                  </a:cubicBezTo>
                  <a:close/>
                  <a:moveTo>
                    <a:pt x="710" y="107"/>
                  </a:moveTo>
                  <a:cubicBezTo>
                    <a:pt x="710" y="107"/>
                    <a:pt x="710" y="107"/>
                    <a:pt x="710" y="107"/>
                  </a:cubicBezTo>
                  <a:cubicBezTo>
                    <a:pt x="710" y="108"/>
                    <a:pt x="710" y="108"/>
                    <a:pt x="710" y="108"/>
                  </a:cubicBezTo>
                  <a:cubicBezTo>
                    <a:pt x="711" y="108"/>
                    <a:pt x="711" y="108"/>
                    <a:pt x="711" y="108"/>
                  </a:cubicBezTo>
                  <a:cubicBezTo>
                    <a:pt x="711" y="108"/>
                    <a:pt x="710" y="107"/>
                    <a:pt x="710" y="107"/>
                  </a:cubicBezTo>
                  <a:close/>
                  <a:moveTo>
                    <a:pt x="711" y="107"/>
                  </a:moveTo>
                  <a:cubicBezTo>
                    <a:pt x="711" y="107"/>
                    <a:pt x="711" y="107"/>
                    <a:pt x="711" y="108"/>
                  </a:cubicBezTo>
                  <a:cubicBezTo>
                    <a:pt x="711" y="108"/>
                    <a:pt x="711" y="108"/>
                    <a:pt x="711" y="108"/>
                  </a:cubicBezTo>
                  <a:cubicBezTo>
                    <a:pt x="711" y="107"/>
                    <a:pt x="711" y="107"/>
                    <a:pt x="711" y="107"/>
                  </a:cubicBezTo>
                  <a:close/>
                  <a:moveTo>
                    <a:pt x="709" y="122"/>
                  </a:moveTo>
                  <a:cubicBezTo>
                    <a:pt x="710" y="122"/>
                    <a:pt x="711" y="121"/>
                    <a:pt x="710" y="120"/>
                  </a:cubicBezTo>
                  <a:cubicBezTo>
                    <a:pt x="710" y="121"/>
                    <a:pt x="709" y="121"/>
                    <a:pt x="709" y="122"/>
                  </a:cubicBezTo>
                  <a:close/>
                  <a:moveTo>
                    <a:pt x="708" y="116"/>
                  </a:moveTo>
                  <a:cubicBezTo>
                    <a:pt x="709" y="116"/>
                    <a:pt x="709" y="117"/>
                    <a:pt x="709" y="117"/>
                  </a:cubicBezTo>
                  <a:cubicBezTo>
                    <a:pt x="709" y="116"/>
                    <a:pt x="709" y="116"/>
                    <a:pt x="710" y="116"/>
                  </a:cubicBezTo>
                  <a:cubicBezTo>
                    <a:pt x="709" y="116"/>
                    <a:pt x="709" y="116"/>
                    <a:pt x="708" y="116"/>
                  </a:cubicBezTo>
                  <a:close/>
                  <a:moveTo>
                    <a:pt x="707" y="111"/>
                  </a:moveTo>
                  <a:cubicBezTo>
                    <a:pt x="707" y="111"/>
                    <a:pt x="708" y="111"/>
                    <a:pt x="708" y="111"/>
                  </a:cubicBezTo>
                  <a:cubicBezTo>
                    <a:pt x="707" y="110"/>
                    <a:pt x="706" y="111"/>
                    <a:pt x="707" y="111"/>
                  </a:cubicBezTo>
                  <a:close/>
                  <a:moveTo>
                    <a:pt x="707" y="117"/>
                  </a:moveTo>
                  <a:cubicBezTo>
                    <a:pt x="707" y="117"/>
                    <a:pt x="707" y="118"/>
                    <a:pt x="708" y="118"/>
                  </a:cubicBezTo>
                  <a:cubicBezTo>
                    <a:pt x="708" y="117"/>
                    <a:pt x="708" y="117"/>
                    <a:pt x="708" y="117"/>
                  </a:cubicBezTo>
                  <a:cubicBezTo>
                    <a:pt x="707" y="117"/>
                    <a:pt x="707" y="117"/>
                    <a:pt x="707" y="117"/>
                  </a:cubicBezTo>
                  <a:cubicBezTo>
                    <a:pt x="707" y="117"/>
                    <a:pt x="707" y="117"/>
                    <a:pt x="707" y="117"/>
                  </a:cubicBezTo>
                  <a:close/>
                  <a:moveTo>
                    <a:pt x="710" y="110"/>
                  </a:moveTo>
                  <a:cubicBezTo>
                    <a:pt x="710" y="110"/>
                    <a:pt x="710" y="110"/>
                    <a:pt x="710" y="110"/>
                  </a:cubicBezTo>
                  <a:cubicBezTo>
                    <a:pt x="710" y="110"/>
                    <a:pt x="710" y="110"/>
                    <a:pt x="709" y="110"/>
                  </a:cubicBezTo>
                  <a:cubicBezTo>
                    <a:pt x="709" y="110"/>
                    <a:pt x="709" y="110"/>
                    <a:pt x="709" y="110"/>
                  </a:cubicBezTo>
                  <a:cubicBezTo>
                    <a:pt x="710" y="110"/>
                    <a:pt x="710" y="110"/>
                    <a:pt x="710" y="110"/>
                  </a:cubicBezTo>
                  <a:close/>
                  <a:moveTo>
                    <a:pt x="707" y="113"/>
                  </a:moveTo>
                  <a:cubicBezTo>
                    <a:pt x="708" y="113"/>
                    <a:pt x="709" y="113"/>
                    <a:pt x="709" y="113"/>
                  </a:cubicBezTo>
                  <a:cubicBezTo>
                    <a:pt x="708" y="113"/>
                    <a:pt x="708" y="112"/>
                    <a:pt x="707" y="112"/>
                  </a:cubicBezTo>
                  <a:cubicBezTo>
                    <a:pt x="707" y="113"/>
                    <a:pt x="707" y="113"/>
                    <a:pt x="707" y="113"/>
                  </a:cubicBezTo>
                  <a:close/>
                  <a:moveTo>
                    <a:pt x="709" y="122"/>
                  </a:moveTo>
                  <a:cubicBezTo>
                    <a:pt x="709" y="122"/>
                    <a:pt x="709" y="122"/>
                    <a:pt x="708" y="121"/>
                  </a:cubicBezTo>
                  <a:cubicBezTo>
                    <a:pt x="709" y="122"/>
                    <a:pt x="708" y="121"/>
                    <a:pt x="708" y="121"/>
                  </a:cubicBezTo>
                  <a:cubicBezTo>
                    <a:pt x="709" y="121"/>
                    <a:pt x="710" y="120"/>
                    <a:pt x="710" y="120"/>
                  </a:cubicBezTo>
                  <a:cubicBezTo>
                    <a:pt x="709" y="120"/>
                    <a:pt x="709" y="119"/>
                    <a:pt x="709" y="119"/>
                  </a:cubicBezTo>
                  <a:cubicBezTo>
                    <a:pt x="709" y="119"/>
                    <a:pt x="709" y="119"/>
                    <a:pt x="709" y="119"/>
                  </a:cubicBezTo>
                  <a:cubicBezTo>
                    <a:pt x="709" y="119"/>
                    <a:pt x="709" y="119"/>
                    <a:pt x="709" y="119"/>
                  </a:cubicBezTo>
                  <a:cubicBezTo>
                    <a:pt x="709" y="118"/>
                    <a:pt x="709" y="118"/>
                    <a:pt x="709" y="118"/>
                  </a:cubicBezTo>
                  <a:cubicBezTo>
                    <a:pt x="709" y="118"/>
                    <a:pt x="709" y="118"/>
                    <a:pt x="709" y="118"/>
                  </a:cubicBezTo>
                  <a:cubicBezTo>
                    <a:pt x="708" y="118"/>
                    <a:pt x="708" y="117"/>
                    <a:pt x="708" y="117"/>
                  </a:cubicBezTo>
                  <a:cubicBezTo>
                    <a:pt x="708" y="117"/>
                    <a:pt x="707" y="118"/>
                    <a:pt x="708" y="119"/>
                  </a:cubicBezTo>
                  <a:cubicBezTo>
                    <a:pt x="708" y="119"/>
                    <a:pt x="708" y="119"/>
                    <a:pt x="708" y="119"/>
                  </a:cubicBezTo>
                  <a:cubicBezTo>
                    <a:pt x="707" y="119"/>
                    <a:pt x="706" y="118"/>
                    <a:pt x="707" y="119"/>
                  </a:cubicBezTo>
                  <a:cubicBezTo>
                    <a:pt x="705" y="119"/>
                    <a:pt x="705" y="119"/>
                    <a:pt x="704" y="119"/>
                  </a:cubicBezTo>
                  <a:cubicBezTo>
                    <a:pt x="704" y="118"/>
                    <a:pt x="704" y="118"/>
                    <a:pt x="704" y="118"/>
                  </a:cubicBezTo>
                  <a:cubicBezTo>
                    <a:pt x="703" y="119"/>
                    <a:pt x="705" y="119"/>
                    <a:pt x="706" y="120"/>
                  </a:cubicBezTo>
                  <a:cubicBezTo>
                    <a:pt x="706" y="120"/>
                    <a:pt x="706" y="120"/>
                    <a:pt x="706" y="121"/>
                  </a:cubicBezTo>
                  <a:cubicBezTo>
                    <a:pt x="706" y="121"/>
                    <a:pt x="707" y="121"/>
                    <a:pt x="707" y="121"/>
                  </a:cubicBezTo>
                  <a:cubicBezTo>
                    <a:pt x="707" y="121"/>
                    <a:pt x="707" y="122"/>
                    <a:pt x="707" y="122"/>
                  </a:cubicBezTo>
                  <a:cubicBezTo>
                    <a:pt x="708" y="122"/>
                    <a:pt x="708" y="123"/>
                    <a:pt x="709" y="122"/>
                  </a:cubicBezTo>
                  <a:close/>
                  <a:moveTo>
                    <a:pt x="707" y="125"/>
                  </a:moveTo>
                  <a:cubicBezTo>
                    <a:pt x="707" y="125"/>
                    <a:pt x="707" y="125"/>
                    <a:pt x="707" y="125"/>
                  </a:cubicBezTo>
                  <a:cubicBezTo>
                    <a:pt x="707" y="124"/>
                    <a:pt x="706" y="125"/>
                    <a:pt x="706" y="126"/>
                  </a:cubicBezTo>
                  <a:cubicBezTo>
                    <a:pt x="706" y="126"/>
                    <a:pt x="705" y="126"/>
                    <a:pt x="705" y="127"/>
                  </a:cubicBezTo>
                  <a:cubicBezTo>
                    <a:pt x="706" y="127"/>
                    <a:pt x="706" y="125"/>
                    <a:pt x="707" y="125"/>
                  </a:cubicBezTo>
                  <a:close/>
                  <a:moveTo>
                    <a:pt x="708" y="96"/>
                  </a:moveTo>
                  <a:cubicBezTo>
                    <a:pt x="708" y="96"/>
                    <a:pt x="708" y="96"/>
                    <a:pt x="708" y="96"/>
                  </a:cubicBezTo>
                  <a:cubicBezTo>
                    <a:pt x="708" y="96"/>
                    <a:pt x="708" y="96"/>
                    <a:pt x="708" y="96"/>
                  </a:cubicBezTo>
                  <a:cubicBezTo>
                    <a:pt x="708" y="96"/>
                    <a:pt x="708" y="96"/>
                    <a:pt x="708" y="96"/>
                  </a:cubicBezTo>
                  <a:close/>
                  <a:moveTo>
                    <a:pt x="706" y="94"/>
                  </a:moveTo>
                  <a:cubicBezTo>
                    <a:pt x="705" y="94"/>
                    <a:pt x="705" y="94"/>
                    <a:pt x="705" y="94"/>
                  </a:cubicBezTo>
                  <a:cubicBezTo>
                    <a:pt x="705" y="94"/>
                    <a:pt x="705" y="94"/>
                    <a:pt x="705" y="94"/>
                  </a:cubicBezTo>
                  <a:cubicBezTo>
                    <a:pt x="705" y="94"/>
                    <a:pt x="704" y="94"/>
                    <a:pt x="704" y="94"/>
                  </a:cubicBezTo>
                  <a:cubicBezTo>
                    <a:pt x="704" y="94"/>
                    <a:pt x="704" y="94"/>
                    <a:pt x="704" y="94"/>
                  </a:cubicBezTo>
                  <a:cubicBezTo>
                    <a:pt x="704" y="94"/>
                    <a:pt x="704" y="94"/>
                    <a:pt x="704" y="94"/>
                  </a:cubicBezTo>
                  <a:cubicBezTo>
                    <a:pt x="704" y="94"/>
                    <a:pt x="704" y="94"/>
                    <a:pt x="704" y="94"/>
                  </a:cubicBezTo>
                  <a:cubicBezTo>
                    <a:pt x="703" y="95"/>
                    <a:pt x="703" y="95"/>
                    <a:pt x="702" y="96"/>
                  </a:cubicBezTo>
                  <a:cubicBezTo>
                    <a:pt x="702" y="96"/>
                    <a:pt x="703" y="96"/>
                    <a:pt x="703" y="96"/>
                  </a:cubicBezTo>
                  <a:cubicBezTo>
                    <a:pt x="703" y="96"/>
                    <a:pt x="703" y="96"/>
                    <a:pt x="703" y="96"/>
                  </a:cubicBezTo>
                  <a:cubicBezTo>
                    <a:pt x="703" y="97"/>
                    <a:pt x="703" y="97"/>
                    <a:pt x="704" y="97"/>
                  </a:cubicBezTo>
                  <a:cubicBezTo>
                    <a:pt x="705" y="97"/>
                    <a:pt x="707" y="97"/>
                    <a:pt x="708" y="97"/>
                  </a:cubicBezTo>
                  <a:cubicBezTo>
                    <a:pt x="708" y="97"/>
                    <a:pt x="708" y="97"/>
                    <a:pt x="707" y="97"/>
                  </a:cubicBezTo>
                  <a:cubicBezTo>
                    <a:pt x="708" y="97"/>
                    <a:pt x="708" y="96"/>
                    <a:pt x="708" y="96"/>
                  </a:cubicBezTo>
                  <a:cubicBezTo>
                    <a:pt x="708" y="96"/>
                    <a:pt x="708" y="95"/>
                    <a:pt x="707" y="95"/>
                  </a:cubicBezTo>
                  <a:cubicBezTo>
                    <a:pt x="707" y="94"/>
                    <a:pt x="706" y="94"/>
                    <a:pt x="706" y="94"/>
                  </a:cubicBezTo>
                  <a:cubicBezTo>
                    <a:pt x="706" y="94"/>
                    <a:pt x="707" y="93"/>
                    <a:pt x="707" y="92"/>
                  </a:cubicBezTo>
                  <a:cubicBezTo>
                    <a:pt x="707" y="92"/>
                    <a:pt x="707" y="93"/>
                    <a:pt x="706" y="94"/>
                  </a:cubicBezTo>
                  <a:close/>
                  <a:moveTo>
                    <a:pt x="710" y="98"/>
                  </a:moveTo>
                  <a:cubicBezTo>
                    <a:pt x="710" y="98"/>
                    <a:pt x="710" y="98"/>
                    <a:pt x="709" y="98"/>
                  </a:cubicBezTo>
                  <a:cubicBezTo>
                    <a:pt x="709" y="98"/>
                    <a:pt x="710" y="98"/>
                    <a:pt x="710" y="98"/>
                  </a:cubicBezTo>
                  <a:cubicBezTo>
                    <a:pt x="709" y="98"/>
                    <a:pt x="708" y="101"/>
                    <a:pt x="710" y="101"/>
                  </a:cubicBezTo>
                  <a:cubicBezTo>
                    <a:pt x="712" y="101"/>
                    <a:pt x="712" y="98"/>
                    <a:pt x="710" y="98"/>
                  </a:cubicBezTo>
                  <a:close/>
                  <a:moveTo>
                    <a:pt x="706" y="59"/>
                  </a:moveTo>
                  <a:cubicBezTo>
                    <a:pt x="705" y="59"/>
                    <a:pt x="705" y="59"/>
                    <a:pt x="705" y="59"/>
                  </a:cubicBezTo>
                  <a:cubicBezTo>
                    <a:pt x="705" y="59"/>
                    <a:pt x="705" y="59"/>
                    <a:pt x="705" y="59"/>
                  </a:cubicBezTo>
                  <a:cubicBezTo>
                    <a:pt x="705" y="59"/>
                    <a:pt x="705" y="59"/>
                    <a:pt x="705" y="59"/>
                  </a:cubicBezTo>
                  <a:lnTo>
                    <a:pt x="706" y="59"/>
                  </a:lnTo>
                  <a:close/>
                  <a:moveTo>
                    <a:pt x="704" y="72"/>
                  </a:moveTo>
                  <a:cubicBezTo>
                    <a:pt x="705" y="71"/>
                    <a:pt x="702" y="71"/>
                    <a:pt x="703" y="72"/>
                  </a:cubicBezTo>
                  <a:cubicBezTo>
                    <a:pt x="704" y="72"/>
                    <a:pt x="703" y="72"/>
                    <a:pt x="704" y="72"/>
                  </a:cubicBezTo>
                  <a:close/>
                  <a:moveTo>
                    <a:pt x="707" y="104"/>
                  </a:moveTo>
                  <a:cubicBezTo>
                    <a:pt x="708" y="105"/>
                    <a:pt x="708" y="103"/>
                    <a:pt x="708" y="103"/>
                  </a:cubicBezTo>
                  <a:cubicBezTo>
                    <a:pt x="707" y="103"/>
                    <a:pt x="706" y="104"/>
                    <a:pt x="707" y="104"/>
                  </a:cubicBezTo>
                  <a:close/>
                  <a:moveTo>
                    <a:pt x="705" y="134"/>
                  </a:moveTo>
                  <a:cubicBezTo>
                    <a:pt x="706" y="135"/>
                    <a:pt x="706" y="134"/>
                    <a:pt x="706" y="133"/>
                  </a:cubicBezTo>
                  <a:cubicBezTo>
                    <a:pt x="706" y="133"/>
                    <a:pt x="706" y="133"/>
                    <a:pt x="706" y="133"/>
                  </a:cubicBezTo>
                  <a:cubicBezTo>
                    <a:pt x="705" y="133"/>
                    <a:pt x="705" y="134"/>
                    <a:pt x="705" y="134"/>
                  </a:cubicBezTo>
                  <a:close/>
                  <a:moveTo>
                    <a:pt x="707" y="144"/>
                  </a:moveTo>
                  <a:cubicBezTo>
                    <a:pt x="708" y="143"/>
                    <a:pt x="707" y="143"/>
                    <a:pt x="707" y="144"/>
                  </a:cubicBezTo>
                  <a:close/>
                  <a:moveTo>
                    <a:pt x="705" y="173"/>
                  </a:moveTo>
                  <a:cubicBezTo>
                    <a:pt x="706" y="173"/>
                    <a:pt x="706" y="173"/>
                    <a:pt x="706" y="173"/>
                  </a:cubicBezTo>
                  <a:cubicBezTo>
                    <a:pt x="706" y="172"/>
                    <a:pt x="706" y="173"/>
                    <a:pt x="705" y="173"/>
                  </a:cubicBezTo>
                  <a:close/>
                  <a:moveTo>
                    <a:pt x="708" y="162"/>
                  </a:moveTo>
                  <a:cubicBezTo>
                    <a:pt x="708" y="162"/>
                    <a:pt x="707" y="162"/>
                    <a:pt x="707" y="162"/>
                  </a:cubicBezTo>
                  <a:cubicBezTo>
                    <a:pt x="706" y="162"/>
                    <a:pt x="708" y="163"/>
                    <a:pt x="708" y="162"/>
                  </a:cubicBezTo>
                  <a:close/>
                  <a:moveTo>
                    <a:pt x="712" y="153"/>
                  </a:moveTo>
                  <a:cubicBezTo>
                    <a:pt x="712" y="152"/>
                    <a:pt x="712" y="152"/>
                    <a:pt x="712" y="152"/>
                  </a:cubicBezTo>
                  <a:cubicBezTo>
                    <a:pt x="711" y="152"/>
                    <a:pt x="711" y="152"/>
                    <a:pt x="711" y="152"/>
                  </a:cubicBezTo>
                  <a:cubicBezTo>
                    <a:pt x="711" y="153"/>
                    <a:pt x="711" y="153"/>
                    <a:pt x="711" y="153"/>
                  </a:cubicBezTo>
                  <a:lnTo>
                    <a:pt x="712" y="153"/>
                  </a:lnTo>
                  <a:close/>
                  <a:moveTo>
                    <a:pt x="711" y="168"/>
                  </a:moveTo>
                  <a:cubicBezTo>
                    <a:pt x="711" y="168"/>
                    <a:pt x="711" y="168"/>
                    <a:pt x="710" y="167"/>
                  </a:cubicBezTo>
                  <a:cubicBezTo>
                    <a:pt x="709" y="167"/>
                    <a:pt x="711" y="169"/>
                    <a:pt x="711" y="168"/>
                  </a:cubicBezTo>
                  <a:close/>
                  <a:moveTo>
                    <a:pt x="702" y="116"/>
                  </a:moveTo>
                  <a:cubicBezTo>
                    <a:pt x="703" y="116"/>
                    <a:pt x="703" y="115"/>
                    <a:pt x="702" y="115"/>
                  </a:cubicBezTo>
                  <a:cubicBezTo>
                    <a:pt x="702" y="115"/>
                    <a:pt x="702" y="116"/>
                    <a:pt x="702" y="116"/>
                  </a:cubicBezTo>
                  <a:close/>
                  <a:moveTo>
                    <a:pt x="709" y="165"/>
                  </a:moveTo>
                  <a:cubicBezTo>
                    <a:pt x="709" y="166"/>
                    <a:pt x="709" y="166"/>
                    <a:pt x="710" y="166"/>
                  </a:cubicBezTo>
                  <a:cubicBezTo>
                    <a:pt x="711" y="168"/>
                    <a:pt x="710" y="166"/>
                    <a:pt x="709" y="165"/>
                  </a:cubicBezTo>
                  <a:cubicBezTo>
                    <a:pt x="709" y="165"/>
                    <a:pt x="709" y="166"/>
                    <a:pt x="709" y="165"/>
                  </a:cubicBezTo>
                  <a:close/>
                  <a:moveTo>
                    <a:pt x="709" y="161"/>
                  </a:moveTo>
                  <a:cubicBezTo>
                    <a:pt x="709" y="161"/>
                    <a:pt x="709" y="161"/>
                    <a:pt x="709" y="161"/>
                  </a:cubicBezTo>
                  <a:cubicBezTo>
                    <a:pt x="709" y="161"/>
                    <a:pt x="709" y="161"/>
                    <a:pt x="709" y="161"/>
                  </a:cubicBezTo>
                  <a:cubicBezTo>
                    <a:pt x="709" y="161"/>
                    <a:pt x="709" y="161"/>
                    <a:pt x="709" y="161"/>
                  </a:cubicBezTo>
                  <a:cubicBezTo>
                    <a:pt x="709" y="161"/>
                    <a:pt x="709" y="161"/>
                    <a:pt x="709" y="161"/>
                  </a:cubicBezTo>
                  <a:close/>
                  <a:moveTo>
                    <a:pt x="709" y="191"/>
                  </a:moveTo>
                  <a:cubicBezTo>
                    <a:pt x="709" y="191"/>
                    <a:pt x="708" y="190"/>
                    <a:pt x="708" y="191"/>
                  </a:cubicBezTo>
                  <a:cubicBezTo>
                    <a:pt x="708" y="191"/>
                    <a:pt x="709" y="191"/>
                    <a:pt x="709" y="191"/>
                  </a:cubicBezTo>
                  <a:close/>
                  <a:moveTo>
                    <a:pt x="710" y="74"/>
                  </a:moveTo>
                  <a:cubicBezTo>
                    <a:pt x="710" y="74"/>
                    <a:pt x="710" y="74"/>
                    <a:pt x="710" y="74"/>
                  </a:cubicBezTo>
                  <a:cubicBezTo>
                    <a:pt x="710" y="75"/>
                    <a:pt x="712" y="75"/>
                    <a:pt x="710" y="74"/>
                  </a:cubicBezTo>
                  <a:close/>
                  <a:moveTo>
                    <a:pt x="708" y="83"/>
                  </a:moveTo>
                  <a:cubicBezTo>
                    <a:pt x="707" y="83"/>
                    <a:pt x="707" y="83"/>
                    <a:pt x="707" y="83"/>
                  </a:cubicBezTo>
                  <a:cubicBezTo>
                    <a:pt x="708" y="84"/>
                    <a:pt x="709" y="83"/>
                    <a:pt x="708" y="83"/>
                  </a:cubicBezTo>
                  <a:cubicBezTo>
                    <a:pt x="708" y="83"/>
                    <a:pt x="708" y="83"/>
                    <a:pt x="708" y="83"/>
                  </a:cubicBezTo>
                  <a:close/>
                  <a:moveTo>
                    <a:pt x="709" y="77"/>
                  </a:moveTo>
                  <a:cubicBezTo>
                    <a:pt x="709" y="78"/>
                    <a:pt x="709" y="78"/>
                    <a:pt x="709" y="78"/>
                  </a:cubicBezTo>
                  <a:cubicBezTo>
                    <a:pt x="709" y="78"/>
                    <a:pt x="709" y="78"/>
                    <a:pt x="709" y="78"/>
                  </a:cubicBezTo>
                  <a:cubicBezTo>
                    <a:pt x="709" y="78"/>
                    <a:pt x="709" y="77"/>
                    <a:pt x="708" y="77"/>
                  </a:cubicBezTo>
                  <a:cubicBezTo>
                    <a:pt x="708" y="78"/>
                    <a:pt x="708" y="78"/>
                    <a:pt x="708" y="78"/>
                  </a:cubicBezTo>
                  <a:cubicBezTo>
                    <a:pt x="708" y="78"/>
                    <a:pt x="709" y="78"/>
                    <a:pt x="709" y="78"/>
                  </a:cubicBezTo>
                  <a:cubicBezTo>
                    <a:pt x="709" y="78"/>
                    <a:pt x="709" y="78"/>
                    <a:pt x="709" y="78"/>
                  </a:cubicBezTo>
                  <a:cubicBezTo>
                    <a:pt x="709" y="78"/>
                    <a:pt x="710" y="77"/>
                    <a:pt x="709" y="77"/>
                  </a:cubicBezTo>
                  <a:close/>
                  <a:moveTo>
                    <a:pt x="709" y="79"/>
                  </a:moveTo>
                  <a:cubicBezTo>
                    <a:pt x="709" y="80"/>
                    <a:pt x="711" y="80"/>
                    <a:pt x="710" y="79"/>
                  </a:cubicBezTo>
                  <a:cubicBezTo>
                    <a:pt x="710" y="79"/>
                    <a:pt x="709" y="79"/>
                    <a:pt x="709" y="79"/>
                  </a:cubicBezTo>
                  <a:close/>
                  <a:moveTo>
                    <a:pt x="710" y="77"/>
                  </a:moveTo>
                  <a:cubicBezTo>
                    <a:pt x="710" y="78"/>
                    <a:pt x="710" y="79"/>
                    <a:pt x="711" y="79"/>
                  </a:cubicBezTo>
                  <a:cubicBezTo>
                    <a:pt x="711" y="78"/>
                    <a:pt x="711" y="78"/>
                    <a:pt x="710" y="77"/>
                  </a:cubicBezTo>
                  <a:close/>
                  <a:moveTo>
                    <a:pt x="709" y="181"/>
                  </a:moveTo>
                  <a:cubicBezTo>
                    <a:pt x="709" y="181"/>
                    <a:pt x="709" y="180"/>
                    <a:pt x="708" y="180"/>
                  </a:cubicBezTo>
                  <a:cubicBezTo>
                    <a:pt x="708" y="181"/>
                    <a:pt x="708" y="181"/>
                    <a:pt x="709" y="181"/>
                  </a:cubicBezTo>
                  <a:close/>
                  <a:moveTo>
                    <a:pt x="705" y="118"/>
                  </a:moveTo>
                  <a:cubicBezTo>
                    <a:pt x="706" y="117"/>
                    <a:pt x="706" y="117"/>
                    <a:pt x="707" y="118"/>
                  </a:cubicBezTo>
                  <a:cubicBezTo>
                    <a:pt x="707" y="117"/>
                    <a:pt x="706" y="117"/>
                    <a:pt x="705" y="117"/>
                  </a:cubicBezTo>
                  <a:cubicBezTo>
                    <a:pt x="705" y="117"/>
                    <a:pt x="705" y="117"/>
                    <a:pt x="705" y="118"/>
                  </a:cubicBezTo>
                  <a:close/>
                  <a:moveTo>
                    <a:pt x="704" y="141"/>
                  </a:moveTo>
                  <a:cubicBezTo>
                    <a:pt x="704" y="141"/>
                    <a:pt x="704" y="141"/>
                    <a:pt x="704" y="141"/>
                  </a:cubicBezTo>
                  <a:cubicBezTo>
                    <a:pt x="704" y="141"/>
                    <a:pt x="704" y="141"/>
                    <a:pt x="704" y="142"/>
                  </a:cubicBezTo>
                  <a:cubicBezTo>
                    <a:pt x="704" y="142"/>
                    <a:pt x="704" y="142"/>
                    <a:pt x="704" y="142"/>
                  </a:cubicBezTo>
                  <a:cubicBezTo>
                    <a:pt x="704" y="142"/>
                    <a:pt x="704" y="141"/>
                    <a:pt x="704" y="141"/>
                  </a:cubicBezTo>
                  <a:close/>
                  <a:moveTo>
                    <a:pt x="705" y="118"/>
                  </a:moveTo>
                  <a:cubicBezTo>
                    <a:pt x="704" y="117"/>
                    <a:pt x="704" y="117"/>
                    <a:pt x="704" y="117"/>
                  </a:cubicBezTo>
                  <a:cubicBezTo>
                    <a:pt x="704" y="118"/>
                    <a:pt x="704" y="118"/>
                    <a:pt x="703" y="118"/>
                  </a:cubicBezTo>
                  <a:cubicBezTo>
                    <a:pt x="704" y="118"/>
                    <a:pt x="705" y="118"/>
                    <a:pt x="705" y="118"/>
                  </a:cubicBezTo>
                  <a:close/>
                  <a:moveTo>
                    <a:pt x="710" y="161"/>
                  </a:moveTo>
                  <a:cubicBezTo>
                    <a:pt x="709" y="161"/>
                    <a:pt x="709" y="160"/>
                    <a:pt x="709" y="160"/>
                  </a:cubicBezTo>
                  <a:cubicBezTo>
                    <a:pt x="709" y="160"/>
                    <a:pt x="709" y="159"/>
                    <a:pt x="708" y="159"/>
                  </a:cubicBezTo>
                  <a:cubicBezTo>
                    <a:pt x="709" y="160"/>
                    <a:pt x="709" y="160"/>
                    <a:pt x="710" y="161"/>
                  </a:cubicBezTo>
                  <a:close/>
                  <a:moveTo>
                    <a:pt x="706" y="102"/>
                  </a:moveTo>
                  <a:cubicBezTo>
                    <a:pt x="706" y="102"/>
                    <a:pt x="705" y="102"/>
                    <a:pt x="705" y="102"/>
                  </a:cubicBezTo>
                  <a:cubicBezTo>
                    <a:pt x="704" y="103"/>
                    <a:pt x="703" y="105"/>
                    <a:pt x="705" y="106"/>
                  </a:cubicBezTo>
                  <a:cubicBezTo>
                    <a:pt x="706" y="106"/>
                    <a:pt x="707" y="103"/>
                    <a:pt x="706" y="102"/>
                  </a:cubicBezTo>
                  <a:close/>
                  <a:moveTo>
                    <a:pt x="706" y="113"/>
                  </a:moveTo>
                  <a:cubicBezTo>
                    <a:pt x="705" y="113"/>
                    <a:pt x="705" y="113"/>
                    <a:pt x="705" y="113"/>
                  </a:cubicBezTo>
                  <a:cubicBezTo>
                    <a:pt x="704" y="114"/>
                    <a:pt x="705" y="114"/>
                    <a:pt x="706" y="113"/>
                  </a:cubicBezTo>
                  <a:close/>
                  <a:moveTo>
                    <a:pt x="703" y="134"/>
                  </a:moveTo>
                  <a:cubicBezTo>
                    <a:pt x="703" y="135"/>
                    <a:pt x="704" y="135"/>
                    <a:pt x="704" y="135"/>
                  </a:cubicBezTo>
                  <a:cubicBezTo>
                    <a:pt x="704" y="135"/>
                    <a:pt x="704" y="135"/>
                    <a:pt x="704" y="135"/>
                  </a:cubicBezTo>
                  <a:cubicBezTo>
                    <a:pt x="704" y="134"/>
                    <a:pt x="704" y="134"/>
                    <a:pt x="704" y="134"/>
                  </a:cubicBezTo>
                  <a:cubicBezTo>
                    <a:pt x="704" y="134"/>
                    <a:pt x="703" y="134"/>
                    <a:pt x="703" y="134"/>
                  </a:cubicBezTo>
                  <a:close/>
                  <a:moveTo>
                    <a:pt x="708" y="131"/>
                  </a:moveTo>
                  <a:cubicBezTo>
                    <a:pt x="708" y="131"/>
                    <a:pt x="708" y="131"/>
                    <a:pt x="708" y="131"/>
                  </a:cubicBezTo>
                  <a:cubicBezTo>
                    <a:pt x="708" y="131"/>
                    <a:pt x="708" y="131"/>
                    <a:pt x="708" y="131"/>
                  </a:cubicBezTo>
                  <a:cubicBezTo>
                    <a:pt x="708" y="131"/>
                    <a:pt x="708" y="131"/>
                    <a:pt x="708" y="131"/>
                  </a:cubicBezTo>
                  <a:cubicBezTo>
                    <a:pt x="708" y="131"/>
                    <a:pt x="708" y="131"/>
                    <a:pt x="708" y="131"/>
                  </a:cubicBezTo>
                  <a:close/>
                  <a:moveTo>
                    <a:pt x="704" y="125"/>
                  </a:moveTo>
                  <a:cubicBezTo>
                    <a:pt x="703" y="125"/>
                    <a:pt x="705" y="125"/>
                    <a:pt x="704" y="125"/>
                  </a:cubicBezTo>
                  <a:close/>
                  <a:moveTo>
                    <a:pt x="709" y="140"/>
                  </a:moveTo>
                  <a:cubicBezTo>
                    <a:pt x="709" y="141"/>
                    <a:pt x="708" y="141"/>
                    <a:pt x="708" y="142"/>
                  </a:cubicBezTo>
                  <a:cubicBezTo>
                    <a:pt x="709" y="143"/>
                    <a:pt x="710" y="141"/>
                    <a:pt x="709" y="140"/>
                  </a:cubicBezTo>
                  <a:close/>
                  <a:moveTo>
                    <a:pt x="705" y="123"/>
                  </a:moveTo>
                  <a:cubicBezTo>
                    <a:pt x="704" y="123"/>
                    <a:pt x="704" y="123"/>
                    <a:pt x="704" y="124"/>
                  </a:cubicBezTo>
                  <a:cubicBezTo>
                    <a:pt x="704" y="124"/>
                    <a:pt x="704" y="124"/>
                    <a:pt x="704" y="124"/>
                  </a:cubicBezTo>
                  <a:cubicBezTo>
                    <a:pt x="705" y="124"/>
                    <a:pt x="705" y="124"/>
                    <a:pt x="705" y="123"/>
                  </a:cubicBezTo>
                  <a:close/>
                  <a:moveTo>
                    <a:pt x="686" y="84"/>
                  </a:moveTo>
                  <a:cubicBezTo>
                    <a:pt x="686" y="84"/>
                    <a:pt x="686" y="84"/>
                    <a:pt x="686" y="84"/>
                  </a:cubicBezTo>
                  <a:cubicBezTo>
                    <a:pt x="685" y="84"/>
                    <a:pt x="685" y="84"/>
                    <a:pt x="685" y="84"/>
                  </a:cubicBezTo>
                  <a:cubicBezTo>
                    <a:pt x="685" y="84"/>
                    <a:pt x="685" y="84"/>
                    <a:pt x="686" y="85"/>
                  </a:cubicBezTo>
                  <a:cubicBezTo>
                    <a:pt x="686" y="84"/>
                    <a:pt x="686" y="84"/>
                    <a:pt x="686" y="84"/>
                  </a:cubicBezTo>
                  <a:close/>
                  <a:moveTo>
                    <a:pt x="652" y="102"/>
                  </a:moveTo>
                  <a:cubicBezTo>
                    <a:pt x="652" y="102"/>
                    <a:pt x="652" y="102"/>
                    <a:pt x="652" y="102"/>
                  </a:cubicBezTo>
                  <a:cubicBezTo>
                    <a:pt x="652" y="102"/>
                    <a:pt x="652" y="102"/>
                    <a:pt x="652" y="102"/>
                  </a:cubicBezTo>
                  <a:cubicBezTo>
                    <a:pt x="652" y="102"/>
                    <a:pt x="652" y="102"/>
                    <a:pt x="652" y="102"/>
                  </a:cubicBezTo>
                  <a:cubicBezTo>
                    <a:pt x="652" y="102"/>
                    <a:pt x="652" y="102"/>
                    <a:pt x="652" y="102"/>
                  </a:cubicBezTo>
                  <a:close/>
                  <a:moveTo>
                    <a:pt x="653" y="107"/>
                  </a:moveTo>
                  <a:cubicBezTo>
                    <a:pt x="652" y="107"/>
                    <a:pt x="653" y="107"/>
                    <a:pt x="652" y="106"/>
                  </a:cubicBezTo>
                  <a:cubicBezTo>
                    <a:pt x="652" y="107"/>
                    <a:pt x="652" y="107"/>
                    <a:pt x="652" y="107"/>
                  </a:cubicBezTo>
                  <a:cubicBezTo>
                    <a:pt x="652" y="107"/>
                    <a:pt x="652" y="107"/>
                    <a:pt x="653" y="107"/>
                  </a:cubicBezTo>
                  <a:close/>
                  <a:moveTo>
                    <a:pt x="652" y="105"/>
                  </a:moveTo>
                  <a:cubicBezTo>
                    <a:pt x="652" y="105"/>
                    <a:pt x="652" y="105"/>
                    <a:pt x="651" y="105"/>
                  </a:cubicBezTo>
                  <a:cubicBezTo>
                    <a:pt x="651" y="105"/>
                    <a:pt x="651" y="106"/>
                    <a:pt x="651" y="106"/>
                  </a:cubicBezTo>
                  <a:cubicBezTo>
                    <a:pt x="651" y="106"/>
                    <a:pt x="652" y="106"/>
                    <a:pt x="652" y="106"/>
                  </a:cubicBezTo>
                  <a:cubicBezTo>
                    <a:pt x="652" y="106"/>
                    <a:pt x="652" y="106"/>
                    <a:pt x="652" y="105"/>
                  </a:cubicBezTo>
                  <a:close/>
                  <a:moveTo>
                    <a:pt x="648" y="55"/>
                  </a:moveTo>
                  <a:cubicBezTo>
                    <a:pt x="648" y="55"/>
                    <a:pt x="648" y="56"/>
                    <a:pt x="648" y="56"/>
                  </a:cubicBezTo>
                  <a:cubicBezTo>
                    <a:pt x="648" y="56"/>
                    <a:pt x="648" y="56"/>
                    <a:pt x="648" y="56"/>
                  </a:cubicBezTo>
                  <a:cubicBezTo>
                    <a:pt x="648" y="56"/>
                    <a:pt x="648" y="56"/>
                    <a:pt x="648" y="56"/>
                  </a:cubicBezTo>
                  <a:cubicBezTo>
                    <a:pt x="648" y="55"/>
                    <a:pt x="648" y="55"/>
                    <a:pt x="648" y="55"/>
                  </a:cubicBezTo>
                  <a:close/>
                  <a:moveTo>
                    <a:pt x="649" y="81"/>
                  </a:moveTo>
                  <a:cubicBezTo>
                    <a:pt x="648" y="81"/>
                    <a:pt x="648" y="81"/>
                    <a:pt x="648" y="81"/>
                  </a:cubicBezTo>
                  <a:cubicBezTo>
                    <a:pt x="648" y="82"/>
                    <a:pt x="649" y="82"/>
                    <a:pt x="649" y="81"/>
                  </a:cubicBezTo>
                  <a:close/>
                  <a:moveTo>
                    <a:pt x="648" y="81"/>
                  </a:moveTo>
                  <a:cubicBezTo>
                    <a:pt x="647" y="80"/>
                    <a:pt x="647" y="80"/>
                    <a:pt x="646" y="79"/>
                  </a:cubicBezTo>
                  <a:cubicBezTo>
                    <a:pt x="646" y="80"/>
                    <a:pt x="646" y="81"/>
                    <a:pt x="647" y="81"/>
                  </a:cubicBezTo>
                  <a:cubicBezTo>
                    <a:pt x="647" y="82"/>
                    <a:pt x="647" y="81"/>
                    <a:pt x="648" y="81"/>
                  </a:cubicBezTo>
                  <a:close/>
                  <a:moveTo>
                    <a:pt x="651" y="109"/>
                  </a:moveTo>
                  <a:cubicBezTo>
                    <a:pt x="652" y="109"/>
                    <a:pt x="652" y="109"/>
                    <a:pt x="652" y="109"/>
                  </a:cubicBezTo>
                  <a:cubicBezTo>
                    <a:pt x="652" y="109"/>
                    <a:pt x="652" y="108"/>
                    <a:pt x="652" y="108"/>
                  </a:cubicBezTo>
                  <a:cubicBezTo>
                    <a:pt x="652" y="108"/>
                    <a:pt x="651" y="108"/>
                    <a:pt x="651" y="108"/>
                  </a:cubicBezTo>
                  <a:cubicBezTo>
                    <a:pt x="651" y="108"/>
                    <a:pt x="651" y="109"/>
                    <a:pt x="651" y="109"/>
                  </a:cubicBezTo>
                  <a:close/>
                  <a:moveTo>
                    <a:pt x="654" y="104"/>
                  </a:moveTo>
                  <a:cubicBezTo>
                    <a:pt x="654" y="105"/>
                    <a:pt x="655" y="105"/>
                    <a:pt x="654" y="104"/>
                  </a:cubicBezTo>
                  <a:close/>
                  <a:moveTo>
                    <a:pt x="654" y="108"/>
                  </a:moveTo>
                  <a:cubicBezTo>
                    <a:pt x="654" y="108"/>
                    <a:pt x="653" y="108"/>
                    <a:pt x="653" y="108"/>
                  </a:cubicBezTo>
                  <a:cubicBezTo>
                    <a:pt x="653" y="109"/>
                    <a:pt x="655" y="108"/>
                    <a:pt x="654" y="108"/>
                  </a:cubicBezTo>
                  <a:close/>
                  <a:moveTo>
                    <a:pt x="654" y="103"/>
                  </a:moveTo>
                  <a:cubicBezTo>
                    <a:pt x="654" y="104"/>
                    <a:pt x="653" y="104"/>
                    <a:pt x="653" y="104"/>
                  </a:cubicBezTo>
                  <a:cubicBezTo>
                    <a:pt x="654" y="105"/>
                    <a:pt x="654" y="103"/>
                    <a:pt x="654" y="103"/>
                  </a:cubicBezTo>
                  <a:close/>
                  <a:moveTo>
                    <a:pt x="654" y="99"/>
                  </a:moveTo>
                  <a:cubicBezTo>
                    <a:pt x="655" y="98"/>
                    <a:pt x="655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2" y="97"/>
                    <a:pt x="651" y="99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2" y="100"/>
                    <a:pt x="652" y="100"/>
                    <a:pt x="652" y="100"/>
                  </a:cubicBezTo>
                  <a:cubicBezTo>
                    <a:pt x="652" y="100"/>
                    <a:pt x="652" y="100"/>
                    <a:pt x="652" y="100"/>
                  </a:cubicBezTo>
                  <a:cubicBezTo>
                    <a:pt x="652" y="100"/>
                    <a:pt x="652" y="100"/>
                    <a:pt x="652" y="100"/>
                  </a:cubicBezTo>
                  <a:cubicBezTo>
                    <a:pt x="652" y="101"/>
                    <a:pt x="652" y="101"/>
                    <a:pt x="652" y="101"/>
                  </a:cubicBezTo>
                  <a:cubicBezTo>
                    <a:pt x="654" y="101"/>
                    <a:pt x="654" y="100"/>
                    <a:pt x="654" y="99"/>
                  </a:cubicBezTo>
                  <a:close/>
                  <a:moveTo>
                    <a:pt x="657" y="63"/>
                  </a:moveTo>
                  <a:cubicBezTo>
                    <a:pt x="656" y="63"/>
                    <a:pt x="656" y="63"/>
                    <a:pt x="656" y="63"/>
                  </a:cubicBezTo>
                  <a:cubicBezTo>
                    <a:pt x="655" y="64"/>
                    <a:pt x="657" y="64"/>
                    <a:pt x="657" y="63"/>
                  </a:cubicBezTo>
                  <a:close/>
                  <a:moveTo>
                    <a:pt x="655" y="74"/>
                  </a:moveTo>
                  <a:cubicBezTo>
                    <a:pt x="656" y="75"/>
                    <a:pt x="657" y="75"/>
                    <a:pt x="658" y="75"/>
                  </a:cubicBezTo>
                  <a:cubicBezTo>
                    <a:pt x="658" y="75"/>
                    <a:pt x="658" y="75"/>
                    <a:pt x="658" y="75"/>
                  </a:cubicBezTo>
                  <a:cubicBezTo>
                    <a:pt x="658" y="75"/>
                    <a:pt x="658" y="75"/>
                    <a:pt x="659" y="75"/>
                  </a:cubicBezTo>
                  <a:cubicBezTo>
                    <a:pt x="659" y="75"/>
                    <a:pt x="658" y="74"/>
                    <a:pt x="658" y="74"/>
                  </a:cubicBezTo>
                  <a:cubicBezTo>
                    <a:pt x="659" y="72"/>
                    <a:pt x="657" y="71"/>
                    <a:pt x="656" y="72"/>
                  </a:cubicBezTo>
                  <a:cubicBezTo>
                    <a:pt x="655" y="72"/>
                    <a:pt x="655" y="72"/>
                    <a:pt x="655" y="73"/>
                  </a:cubicBezTo>
                  <a:cubicBezTo>
                    <a:pt x="655" y="73"/>
                    <a:pt x="655" y="74"/>
                    <a:pt x="655" y="74"/>
                  </a:cubicBezTo>
                  <a:close/>
                  <a:moveTo>
                    <a:pt x="657" y="56"/>
                  </a:moveTo>
                  <a:cubicBezTo>
                    <a:pt x="657" y="56"/>
                    <a:pt x="657" y="55"/>
                    <a:pt x="657" y="55"/>
                  </a:cubicBezTo>
                  <a:cubicBezTo>
                    <a:pt x="656" y="55"/>
                    <a:pt x="656" y="56"/>
                    <a:pt x="657" y="56"/>
                  </a:cubicBezTo>
                  <a:close/>
                  <a:moveTo>
                    <a:pt x="656" y="104"/>
                  </a:moveTo>
                  <a:cubicBezTo>
                    <a:pt x="656" y="104"/>
                    <a:pt x="655" y="104"/>
                    <a:pt x="655" y="104"/>
                  </a:cubicBezTo>
                  <a:cubicBezTo>
                    <a:pt x="655" y="104"/>
                    <a:pt x="655" y="104"/>
                    <a:pt x="655" y="105"/>
                  </a:cubicBezTo>
                  <a:cubicBezTo>
                    <a:pt x="655" y="105"/>
                    <a:pt x="656" y="105"/>
                    <a:pt x="656" y="104"/>
                  </a:cubicBezTo>
                  <a:close/>
                  <a:moveTo>
                    <a:pt x="657" y="66"/>
                  </a:moveTo>
                  <a:cubicBezTo>
                    <a:pt x="657" y="66"/>
                    <a:pt x="657" y="66"/>
                    <a:pt x="657" y="66"/>
                  </a:cubicBezTo>
                  <a:cubicBezTo>
                    <a:pt x="657" y="65"/>
                    <a:pt x="657" y="65"/>
                    <a:pt x="657" y="65"/>
                  </a:cubicBezTo>
                  <a:cubicBezTo>
                    <a:pt x="657" y="65"/>
                    <a:pt x="657" y="65"/>
                    <a:pt x="657" y="65"/>
                  </a:cubicBezTo>
                  <a:cubicBezTo>
                    <a:pt x="657" y="65"/>
                    <a:pt x="657" y="65"/>
                    <a:pt x="657" y="66"/>
                  </a:cubicBezTo>
                  <a:close/>
                  <a:moveTo>
                    <a:pt x="657" y="54"/>
                  </a:moveTo>
                  <a:cubicBezTo>
                    <a:pt x="657" y="55"/>
                    <a:pt x="658" y="55"/>
                    <a:pt x="658" y="54"/>
                  </a:cubicBezTo>
                  <a:cubicBezTo>
                    <a:pt x="658" y="54"/>
                    <a:pt x="657" y="54"/>
                    <a:pt x="657" y="54"/>
                  </a:cubicBezTo>
                  <a:close/>
                  <a:moveTo>
                    <a:pt x="649" y="66"/>
                  </a:moveTo>
                  <a:cubicBezTo>
                    <a:pt x="649" y="66"/>
                    <a:pt x="649" y="66"/>
                    <a:pt x="648" y="66"/>
                  </a:cubicBezTo>
                  <a:cubicBezTo>
                    <a:pt x="648" y="66"/>
                    <a:pt x="649" y="67"/>
                    <a:pt x="649" y="66"/>
                  </a:cubicBezTo>
                  <a:close/>
                  <a:moveTo>
                    <a:pt x="649" y="56"/>
                  </a:moveTo>
                  <a:cubicBezTo>
                    <a:pt x="649" y="56"/>
                    <a:pt x="648" y="56"/>
                    <a:pt x="648" y="56"/>
                  </a:cubicBezTo>
                  <a:cubicBezTo>
                    <a:pt x="648" y="56"/>
                    <a:pt x="648" y="56"/>
                    <a:pt x="648" y="56"/>
                  </a:cubicBezTo>
                  <a:cubicBezTo>
                    <a:pt x="648" y="56"/>
                    <a:pt x="648" y="56"/>
                    <a:pt x="649" y="56"/>
                  </a:cubicBezTo>
                  <a:cubicBezTo>
                    <a:pt x="649" y="56"/>
                    <a:pt x="649" y="56"/>
                    <a:pt x="649" y="56"/>
                  </a:cubicBezTo>
                  <a:close/>
                  <a:moveTo>
                    <a:pt x="650" y="56"/>
                  </a:moveTo>
                  <a:cubicBezTo>
                    <a:pt x="650" y="56"/>
                    <a:pt x="650" y="56"/>
                    <a:pt x="651" y="57"/>
                  </a:cubicBezTo>
                  <a:cubicBezTo>
                    <a:pt x="651" y="57"/>
                    <a:pt x="650" y="57"/>
                    <a:pt x="651" y="57"/>
                  </a:cubicBezTo>
                  <a:cubicBezTo>
                    <a:pt x="651" y="57"/>
                    <a:pt x="651" y="57"/>
                    <a:pt x="651" y="57"/>
                  </a:cubicBezTo>
                  <a:cubicBezTo>
                    <a:pt x="651" y="57"/>
                    <a:pt x="651" y="56"/>
                    <a:pt x="650" y="56"/>
                  </a:cubicBezTo>
                  <a:close/>
                  <a:moveTo>
                    <a:pt x="649" y="60"/>
                  </a:moveTo>
                  <a:cubicBezTo>
                    <a:pt x="649" y="60"/>
                    <a:pt x="649" y="60"/>
                    <a:pt x="649" y="59"/>
                  </a:cubicBezTo>
                  <a:cubicBezTo>
                    <a:pt x="649" y="59"/>
                    <a:pt x="649" y="59"/>
                    <a:pt x="649" y="60"/>
                  </a:cubicBezTo>
                  <a:cubicBezTo>
                    <a:pt x="649" y="60"/>
                    <a:pt x="649" y="60"/>
                    <a:pt x="649" y="60"/>
                  </a:cubicBezTo>
                  <a:close/>
                  <a:moveTo>
                    <a:pt x="648" y="88"/>
                  </a:moveTo>
                  <a:cubicBezTo>
                    <a:pt x="649" y="88"/>
                    <a:pt x="650" y="88"/>
                    <a:pt x="650" y="88"/>
                  </a:cubicBezTo>
                  <a:cubicBezTo>
                    <a:pt x="650" y="87"/>
                    <a:pt x="651" y="86"/>
                    <a:pt x="651" y="85"/>
                  </a:cubicBezTo>
                  <a:cubicBezTo>
                    <a:pt x="649" y="85"/>
                    <a:pt x="648" y="87"/>
                    <a:pt x="648" y="88"/>
                  </a:cubicBezTo>
                  <a:close/>
                  <a:moveTo>
                    <a:pt x="702" y="88"/>
                  </a:moveTo>
                  <a:cubicBezTo>
                    <a:pt x="702" y="89"/>
                    <a:pt x="702" y="91"/>
                    <a:pt x="703" y="92"/>
                  </a:cubicBezTo>
                  <a:cubicBezTo>
                    <a:pt x="704" y="91"/>
                    <a:pt x="705" y="90"/>
                    <a:pt x="704" y="89"/>
                  </a:cubicBezTo>
                  <a:cubicBezTo>
                    <a:pt x="705" y="89"/>
                    <a:pt x="705" y="90"/>
                    <a:pt x="706" y="89"/>
                  </a:cubicBezTo>
                  <a:cubicBezTo>
                    <a:pt x="705" y="89"/>
                    <a:pt x="706" y="88"/>
                    <a:pt x="705" y="88"/>
                  </a:cubicBezTo>
                  <a:cubicBezTo>
                    <a:pt x="705" y="88"/>
                    <a:pt x="704" y="88"/>
                    <a:pt x="704" y="88"/>
                  </a:cubicBezTo>
                  <a:cubicBezTo>
                    <a:pt x="704" y="88"/>
                    <a:pt x="704" y="88"/>
                    <a:pt x="703" y="88"/>
                  </a:cubicBezTo>
                  <a:cubicBezTo>
                    <a:pt x="703" y="88"/>
                    <a:pt x="703" y="88"/>
                    <a:pt x="702" y="88"/>
                  </a:cubicBezTo>
                  <a:close/>
                  <a:moveTo>
                    <a:pt x="682" y="90"/>
                  </a:moveTo>
                  <a:cubicBezTo>
                    <a:pt x="683" y="91"/>
                    <a:pt x="683" y="90"/>
                    <a:pt x="685" y="91"/>
                  </a:cubicBezTo>
                  <a:cubicBezTo>
                    <a:pt x="685" y="90"/>
                    <a:pt x="685" y="90"/>
                    <a:pt x="685" y="90"/>
                  </a:cubicBezTo>
                  <a:cubicBezTo>
                    <a:pt x="685" y="91"/>
                    <a:pt x="685" y="91"/>
                    <a:pt x="685" y="91"/>
                  </a:cubicBezTo>
                  <a:cubicBezTo>
                    <a:pt x="685" y="92"/>
                    <a:pt x="686" y="91"/>
                    <a:pt x="687" y="91"/>
                  </a:cubicBezTo>
                  <a:cubicBezTo>
                    <a:pt x="687" y="90"/>
                    <a:pt x="687" y="90"/>
                    <a:pt x="687" y="89"/>
                  </a:cubicBezTo>
                  <a:cubicBezTo>
                    <a:pt x="686" y="89"/>
                    <a:pt x="685" y="89"/>
                    <a:pt x="685" y="90"/>
                  </a:cubicBezTo>
                  <a:cubicBezTo>
                    <a:pt x="685" y="88"/>
                    <a:pt x="684" y="87"/>
                    <a:pt x="682" y="87"/>
                  </a:cubicBezTo>
                  <a:cubicBezTo>
                    <a:pt x="681" y="88"/>
                    <a:pt x="681" y="89"/>
                    <a:pt x="682" y="90"/>
                  </a:cubicBezTo>
                  <a:close/>
                  <a:moveTo>
                    <a:pt x="683" y="79"/>
                  </a:moveTo>
                  <a:cubicBezTo>
                    <a:pt x="683" y="78"/>
                    <a:pt x="682" y="78"/>
                    <a:pt x="682" y="79"/>
                  </a:cubicBezTo>
                  <a:cubicBezTo>
                    <a:pt x="682" y="79"/>
                    <a:pt x="683" y="79"/>
                    <a:pt x="683" y="79"/>
                  </a:cubicBezTo>
                  <a:close/>
                  <a:moveTo>
                    <a:pt x="678" y="80"/>
                  </a:moveTo>
                  <a:cubicBezTo>
                    <a:pt x="679" y="79"/>
                    <a:pt x="677" y="79"/>
                    <a:pt x="678" y="80"/>
                  </a:cubicBezTo>
                  <a:close/>
                  <a:moveTo>
                    <a:pt x="657" y="68"/>
                  </a:moveTo>
                  <a:cubicBezTo>
                    <a:pt x="658" y="69"/>
                    <a:pt x="659" y="68"/>
                    <a:pt x="659" y="68"/>
                  </a:cubicBezTo>
                  <a:cubicBezTo>
                    <a:pt x="658" y="67"/>
                    <a:pt x="658" y="68"/>
                    <a:pt x="657" y="68"/>
                  </a:cubicBezTo>
                  <a:close/>
                  <a:moveTo>
                    <a:pt x="676" y="85"/>
                  </a:moveTo>
                  <a:cubicBezTo>
                    <a:pt x="676" y="84"/>
                    <a:pt x="676" y="84"/>
                    <a:pt x="675" y="84"/>
                  </a:cubicBezTo>
                  <a:cubicBezTo>
                    <a:pt x="675" y="84"/>
                    <a:pt x="675" y="84"/>
                    <a:pt x="675" y="85"/>
                  </a:cubicBezTo>
                  <a:cubicBezTo>
                    <a:pt x="675" y="84"/>
                    <a:pt x="675" y="84"/>
                    <a:pt x="675" y="84"/>
                  </a:cubicBezTo>
                  <a:cubicBezTo>
                    <a:pt x="674" y="85"/>
                    <a:pt x="674" y="86"/>
                    <a:pt x="673" y="86"/>
                  </a:cubicBezTo>
                  <a:cubicBezTo>
                    <a:pt x="675" y="88"/>
                    <a:pt x="678" y="87"/>
                    <a:pt x="679" y="87"/>
                  </a:cubicBezTo>
                  <a:cubicBezTo>
                    <a:pt x="680" y="86"/>
                    <a:pt x="679" y="85"/>
                    <a:pt x="678" y="85"/>
                  </a:cubicBezTo>
                  <a:cubicBezTo>
                    <a:pt x="678" y="85"/>
                    <a:pt x="678" y="84"/>
                    <a:pt x="678" y="84"/>
                  </a:cubicBezTo>
                  <a:cubicBezTo>
                    <a:pt x="678" y="84"/>
                    <a:pt x="678" y="84"/>
                    <a:pt x="678" y="84"/>
                  </a:cubicBezTo>
                  <a:cubicBezTo>
                    <a:pt x="677" y="84"/>
                    <a:pt x="676" y="84"/>
                    <a:pt x="676" y="85"/>
                  </a:cubicBezTo>
                  <a:close/>
                  <a:moveTo>
                    <a:pt x="697" y="88"/>
                  </a:moveTo>
                  <a:cubicBezTo>
                    <a:pt x="696" y="88"/>
                    <a:pt x="696" y="87"/>
                    <a:pt x="696" y="87"/>
                  </a:cubicBezTo>
                  <a:cubicBezTo>
                    <a:pt x="695" y="87"/>
                    <a:pt x="695" y="88"/>
                    <a:pt x="697" y="88"/>
                  </a:cubicBezTo>
                  <a:close/>
                  <a:moveTo>
                    <a:pt x="696" y="85"/>
                  </a:moveTo>
                  <a:cubicBezTo>
                    <a:pt x="697" y="85"/>
                    <a:pt x="695" y="84"/>
                    <a:pt x="696" y="85"/>
                  </a:cubicBezTo>
                  <a:close/>
                  <a:moveTo>
                    <a:pt x="677" y="73"/>
                  </a:moveTo>
                  <a:cubicBezTo>
                    <a:pt x="676" y="73"/>
                    <a:pt x="676" y="73"/>
                    <a:pt x="676" y="73"/>
                  </a:cubicBezTo>
                  <a:cubicBezTo>
                    <a:pt x="676" y="73"/>
                    <a:pt x="677" y="73"/>
                    <a:pt x="677" y="73"/>
                  </a:cubicBezTo>
                  <a:cubicBezTo>
                    <a:pt x="677" y="73"/>
                    <a:pt x="677" y="73"/>
                    <a:pt x="677" y="73"/>
                  </a:cubicBezTo>
                  <a:cubicBezTo>
                    <a:pt x="677" y="73"/>
                    <a:pt x="677" y="73"/>
                    <a:pt x="677" y="73"/>
                  </a:cubicBezTo>
                  <a:close/>
                  <a:moveTo>
                    <a:pt x="688" y="101"/>
                  </a:moveTo>
                  <a:cubicBezTo>
                    <a:pt x="688" y="101"/>
                    <a:pt x="688" y="101"/>
                    <a:pt x="688" y="101"/>
                  </a:cubicBezTo>
                  <a:cubicBezTo>
                    <a:pt x="688" y="101"/>
                    <a:pt x="688" y="102"/>
                    <a:pt x="688" y="102"/>
                  </a:cubicBezTo>
                  <a:cubicBezTo>
                    <a:pt x="688" y="102"/>
                    <a:pt x="688" y="102"/>
                    <a:pt x="688" y="102"/>
                  </a:cubicBezTo>
                  <a:cubicBezTo>
                    <a:pt x="688" y="102"/>
                    <a:pt x="688" y="102"/>
                    <a:pt x="688" y="101"/>
                  </a:cubicBezTo>
                  <a:close/>
                  <a:moveTo>
                    <a:pt x="689" y="103"/>
                  </a:moveTo>
                  <a:cubicBezTo>
                    <a:pt x="688" y="103"/>
                    <a:pt x="688" y="103"/>
                    <a:pt x="688" y="103"/>
                  </a:cubicBezTo>
                  <a:cubicBezTo>
                    <a:pt x="688" y="104"/>
                    <a:pt x="688" y="104"/>
                    <a:pt x="688" y="104"/>
                  </a:cubicBezTo>
                  <a:cubicBezTo>
                    <a:pt x="689" y="104"/>
                    <a:pt x="689" y="104"/>
                    <a:pt x="689" y="104"/>
                  </a:cubicBezTo>
                  <a:lnTo>
                    <a:pt x="689" y="103"/>
                  </a:lnTo>
                  <a:close/>
                  <a:moveTo>
                    <a:pt x="686" y="115"/>
                  </a:moveTo>
                  <a:cubicBezTo>
                    <a:pt x="687" y="115"/>
                    <a:pt x="686" y="115"/>
                    <a:pt x="687" y="115"/>
                  </a:cubicBezTo>
                  <a:cubicBezTo>
                    <a:pt x="687" y="116"/>
                    <a:pt x="687" y="116"/>
                    <a:pt x="688" y="116"/>
                  </a:cubicBezTo>
                  <a:cubicBezTo>
                    <a:pt x="688" y="116"/>
                    <a:pt x="688" y="116"/>
                    <a:pt x="688" y="116"/>
                  </a:cubicBezTo>
                  <a:cubicBezTo>
                    <a:pt x="688" y="116"/>
                    <a:pt x="688" y="116"/>
                    <a:pt x="688" y="116"/>
                  </a:cubicBezTo>
                  <a:cubicBezTo>
                    <a:pt x="688" y="116"/>
                    <a:pt x="689" y="116"/>
                    <a:pt x="689" y="116"/>
                  </a:cubicBezTo>
                  <a:cubicBezTo>
                    <a:pt x="689" y="115"/>
                    <a:pt x="689" y="115"/>
                    <a:pt x="689" y="115"/>
                  </a:cubicBezTo>
                  <a:cubicBezTo>
                    <a:pt x="689" y="115"/>
                    <a:pt x="689" y="115"/>
                    <a:pt x="689" y="114"/>
                  </a:cubicBezTo>
                  <a:cubicBezTo>
                    <a:pt x="689" y="114"/>
                    <a:pt x="690" y="114"/>
                    <a:pt x="690" y="113"/>
                  </a:cubicBezTo>
                  <a:cubicBezTo>
                    <a:pt x="689" y="113"/>
                    <a:pt x="689" y="113"/>
                    <a:pt x="689" y="113"/>
                  </a:cubicBezTo>
                  <a:cubicBezTo>
                    <a:pt x="689" y="113"/>
                    <a:pt x="689" y="113"/>
                    <a:pt x="689" y="113"/>
                  </a:cubicBezTo>
                  <a:cubicBezTo>
                    <a:pt x="689" y="113"/>
                    <a:pt x="688" y="113"/>
                    <a:pt x="688" y="113"/>
                  </a:cubicBezTo>
                  <a:cubicBezTo>
                    <a:pt x="688" y="114"/>
                    <a:pt x="688" y="114"/>
                    <a:pt x="688" y="114"/>
                  </a:cubicBezTo>
                  <a:cubicBezTo>
                    <a:pt x="687" y="114"/>
                    <a:pt x="687" y="114"/>
                    <a:pt x="686" y="115"/>
                  </a:cubicBezTo>
                  <a:close/>
                  <a:moveTo>
                    <a:pt x="665" y="111"/>
                  </a:moveTo>
                  <a:cubicBezTo>
                    <a:pt x="664" y="111"/>
                    <a:pt x="664" y="111"/>
                    <a:pt x="664" y="112"/>
                  </a:cubicBezTo>
                  <a:cubicBezTo>
                    <a:pt x="665" y="112"/>
                    <a:pt x="665" y="112"/>
                    <a:pt x="665" y="111"/>
                  </a:cubicBezTo>
                  <a:close/>
                  <a:moveTo>
                    <a:pt x="667" y="99"/>
                  </a:moveTo>
                  <a:cubicBezTo>
                    <a:pt x="666" y="99"/>
                    <a:pt x="665" y="99"/>
                    <a:pt x="666" y="100"/>
                  </a:cubicBezTo>
                  <a:cubicBezTo>
                    <a:pt x="667" y="101"/>
                    <a:pt x="667" y="99"/>
                    <a:pt x="667" y="99"/>
                  </a:cubicBezTo>
                  <a:close/>
                  <a:moveTo>
                    <a:pt x="666" y="93"/>
                  </a:moveTo>
                  <a:cubicBezTo>
                    <a:pt x="666" y="93"/>
                    <a:pt x="666" y="93"/>
                    <a:pt x="666" y="93"/>
                  </a:cubicBezTo>
                  <a:cubicBezTo>
                    <a:pt x="666" y="93"/>
                    <a:pt x="665" y="94"/>
                    <a:pt x="665" y="94"/>
                  </a:cubicBezTo>
                  <a:cubicBezTo>
                    <a:pt x="665" y="94"/>
                    <a:pt x="665" y="94"/>
                    <a:pt x="665" y="94"/>
                  </a:cubicBezTo>
                  <a:cubicBezTo>
                    <a:pt x="664" y="94"/>
                    <a:pt x="663" y="96"/>
                    <a:pt x="664" y="96"/>
                  </a:cubicBezTo>
                  <a:cubicBezTo>
                    <a:pt x="665" y="96"/>
                    <a:pt x="665" y="96"/>
                    <a:pt x="665" y="95"/>
                  </a:cubicBezTo>
                  <a:cubicBezTo>
                    <a:pt x="666" y="95"/>
                    <a:pt x="666" y="94"/>
                    <a:pt x="666" y="93"/>
                  </a:cubicBezTo>
                  <a:close/>
                  <a:moveTo>
                    <a:pt x="457" y="252"/>
                  </a:moveTo>
                  <a:cubicBezTo>
                    <a:pt x="457" y="251"/>
                    <a:pt x="458" y="250"/>
                    <a:pt x="458" y="250"/>
                  </a:cubicBezTo>
                  <a:cubicBezTo>
                    <a:pt x="457" y="251"/>
                    <a:pt x="457" y="252"/>
                    <a:pt x="457" y="252"/>
                  </a:cubicBezTo>
                  <a:close/>
                  <a:moveTo>
                    <a:pt x="656" y="102"/>
                  </a:moveTo>
                  <a:cubicBezTo>
                    <a:pt x="656" y="102"/>
                    <a:pt x="656" y="102"/>
                    <a:pt x="657" y="102"/>
                  </a:cubicBezTo>
                  <a:cubicBezTo>
                    <a:pt x="657" y="102"/>
                    <a:pt x="657" y="102"/>
                    <a:pt x="657" y="101"/>
                  </a:cubicBezTo>
                  <a:cubicBezTo>
                    <a:pt x="656" y="101"/>
                    <a:pt x="656" y="102"/>
                    <a:pt x="656" y="101"/>
                  </a:cubicBezTo>
                  <a:cubicBezTo>
                    <a:pt x="656" y="101"/>
                    <a:pt x="656" y="101"/>
                    <a:pt x="656" y="102"/>
                  </a:cubicBezTo>
                  <a:cubicBezTo>
                    <a:pt x="656" y="102"/>
                    <a:pt x="656" y="101"/>
                    <a:pt x="656" y="101"/>
                  </a:cubicBezTo>
                  <a:cubicBezTo>
                    <a:pt x="656" y="102"/>
                    <a:pt x="656" y="102"/>
                    <a:pt x="655" y="102"/>
                  </a:cubicBezTo>
                  <a:cubicBezTo>
                    <a:pt x="656" y="102"/>
                    <a:pt x="656" y="102"/>
                    <a:pt x="656" y="102"/>
                  </a:cubicBezTo>
                  <a:cubicBezTo>
                    <a:pt x="656" y="102"/>
                    <a:pt x="656" y="102"/>
                    <a:pt x="656" y="102"/>
                  </a:cubicBezTo>
                  <a:close/>
                  <a:moveTo>
                    <a:pt x="845" y="351"/>
                  </a:moveTo>
                  <a:cubicBezTo>
                    <a:pt x="845" y="352"/>
                    <a:pt x="845" y="353"/>
                    <a:pt x="847" y="355"/>
                  </a:cubicBezTo>
                  <a:cubicBezTo>
                    <a:pt x="847" y="355"/>
                    <a:pt x="846" y="353"/>
                    <a:pt x="845" y="351"/>
                  </a:cubicBezTo>
                  <a:close/>
                  <a:moveTo>
                    <a:pt x="677" y="74"/>
                  </a:moveTo>
                  <a:cubicBezTo>
                    <a:pt x="678" y="74"/>
                    <a:pt x="679" y="74"/>
                    <a:pt x="679" y="74"/>
                  </a:cubicBezTo>
                  <a:cubicBezTo>
                    <a:pt x="678" y="73"/>
                    <a:pt x="678" y="73"/>
                    <a:pt x="678" y="73"/>
                  </a:cubicBezTo>
                  <a:cubicBezTo>
                    <a:pt x="677" y="73"/>
                    <a:pt x="677" y="73"/>
                    <a:pt x="677" y="74"/>
                  </a:cubicBezTo>
                  <a:cubicBezTo>
                    <a:pt x="677" y="74"/>
                    <a:pt x="677" y="74"/>
                    <a:pt x="677" y="74"/>
                  </a:cubicBezTo>
                  <a:cubicBezTo>
                    <a:pt x="677" y="74"/>
                    <a:pt x="677" y="74"/>
                    <a:pt x="677" y="74"/>
                  </a:cubicBezTo>
                  <a:cubicBezTo>
                    <a:pt x="677" y="74"/>
                    <a:pt x="677" y="74"/>
                    <a:pt x="677" y="74"/>
                  </a:cubicBezTo>
                  <a:close/>
                  <a:moveTo>
                    <a:pt x="846" y="348"/>
                  </a:moveTo>
                  <a:cubicBezTo>
                    <a:pt x="847" y="349"/>
                    <a:pt x="847" y="349"/>
                    <a:pt x="847" y="348"/>
                  </a:cubicBezTo>
                  <a:cubicBezTo>
                    <a:pt x="847" y="348"/>
                    <a:pt x="845" y="345"/>
                    <a:pt x="846" y="346"/>
                  </a:cubicBezTo>
                  <a:cubicBezTo>
                    <a:pt x="846" y="347"/>
                    <a:pt x="846" y="347"/>
                    <a:pt x="846" y="348"/>
                  </a:cubicBezTo>
                  <a:close/>
                  <a:moveTo>
                    <a:pt x="674" y="79"/>
                  </a:moveTo>
                  <a:cubicBezTo>
                    <a:pt x="674" y="79"/>
                    <a:pt x="673" y="79"/>
                    <a:pt x="673" y="79"/>
                  </a:cubicBezTo>
                  <a:cubicBezTo>
                    <a:pt x="673" y="80"/>
                    <a:pt x="673" y="80"/>
                    <a:pt x="673" y="80"/>
                  </a:cubicBezTo>
                  <a:cubicBezTo>
                    <a:pt x="673" y="80"/>
                    <a:pt x="674" y="80"/>
                    <a:pt x="674" y="79"/>
                  </a:cubicBezTo>
                  <a:close/>
                  <a:moveTo>
                    <a:pt x="673" y="90"/>
                  </a:moveTo>
                  <a:cubicBezTo>
                    <a:pt x="674" y="90"/>
                    <a:pt x="674" y="87"/>
                    <a:pt x="673" y="87"/>
                  </a:cubicBezTo>
                  <a:cubicBezTo>
                    <a:pt x="673" y="88"/>
                    <a:pt x="672" y="89"/>
                    <a:pt x="673" y="90"/>
                  </a:cubicBezTo>
                  <a:close/>
                  <a:moveTo>
                    <a:pt x="668" y="108"/>
                  </a:moveTo>
                  <a:cubicBezTo>
                    <a:pt x="668" y="109"/>
                    <a:pt x="667" y="110"/>
                    <a:pt x="669" y="110"/>
                  </a:cubicBezTo>
                  <a:cubicBezTo>
                    <a:pt x="669" y="109"/>
                    <a:pt x="669" y="109"/>
                    <a:pt x="668" y="108"/>
                  </a:cubicBezTo>
                  <a:close/>
                  <a:moveTo>
                    <a:pt x="710" y="123"/>
                  </a:moveTo>
                  <a:cubicBezTo>
                    <a:pt x="710" y="123"/>
                    <a:pt x="710" y="123"/>
                    <a:pt x="710" y="123"/>
                  </a:cubicBezTo>
                  <a:cubicBezTo>
                    <a:pt x="709" y="123"/>
                    <a:pt x="709" y="123"/>
                    <a:pt x="709" y="123"/>
                  </a:cubicBezTo>
                  <a:cubicBezTo>
                    <a:pt x="710" y="123"/>
                    <a:pt x="710" y="123"/>
                    <a:pt x="710" y="123"/>
                  </a:cubicBezTo>
                  <a:close/>
                  <a:moveTo>
                    <a:pt x="775" y="259"/>
                  </a:moveTo>
                  <a:cubicBezTo>
                    <a:pt x="775" y="259"/>
                    <a:pt x="775" y="258"/>
                    <a:pt x="775" y="258"/>
                  </a:cubicBezTo>
                  <a:cubicBezTo>
                    <a:pt x="775" y="259"/>
                    <a:pt x="775" y="260"/>
                    <a:pt x="776" y="261"/>
                  </a:cubicBezTo>
                  <a:cubicBezTo>
                    <a:pt x="776" y="260"/>
                    <a:pt x="776" y="260"/>
                    <a:pt x="775" y="259"/>
                  </a:cubicBezTo>
                  <a:close/>
                  <a:moveTo>
                    <a:pt x="775" y="253"/>
                  </a:moveTo>
                  <a:cubicBezTo>
                    <a:pt x="775" y="254"/>
                    <a:pt x="777" y="256"/>
                    <a:pt x="775" y="253"/>
                  </a:cubicBezTo>
                  <a:close/>
                  <a:moveTo>
                    <a:pt x="777" y="306"/>
                  </a:moveTo>
                  <a:cubicBezTo>
                    <a:pt x="777" y="305"/>
                    <a:pt x="776" y="303"/>
                    <a:pt x="776" y="303"/>
                  </a:cubicBezTo>
                  <a:cubicBezTo>
                    <a:pt x="776" y="304"/>
                    <a:pt x="777" y="305"/>
                    <a:pt x="777" y="306"/>
                  </a:cubicBezTo>
                  <a:close/>
                  <a:moveTo>
                    <a:pt x="814" y="333"/>
                  </a:moveTo>
                  <a:cubicBezTo>
                    <a:pt x="814" y="332"/>
                    <a:pt x="813" y="331"/>
                    <a:pt x="813" y="330"/>
                  </a:cubicBezTo>
                  <a:cubicBezTo>
                    <a:pt x="813" y="330"/>
                    <a:pt x="813" y="331"/>
                    <a:pt x="813" y="332"/>
                  </a:cubicBezTo>
                  <a:cubicBezTo>
                    <a:pt x="814" y="333"/>
                    <a:pt x="815" y="335"/>
                    <a:pt x="814" y="333"/>
                  </a:cubicBezTo>
                  <a:close/>
                  <a:moveTo>
                    <a:pt x="776" y="279"/>
                  </a:moveTo>
                  <a:cubicBezTo>
                    <a:pt x="776" y="279"/>
                    <a:pt x="776" y="281"/>
                    <a:pt x="777" y="283"/>
                  </a:cubicBezTo>
                  <a:cubicBezTo>
                    <a:pt x="776" y="280"/>
                    <a:pt x="777" y="282"/>
                    <a:pt x="776" y="279"/>
                  </a:cubicBezTo>
                  <a:close/>
                  <a:moveTo>
                    <a:pt x="816" y="327"/>
                  </a:moveTo>
                  <a:cubicBezTo>
                    <a:pt x="815" y="325"/>
                    <a:pt x="816" y="325"/>
                    <a:pt x="815" y="323"/>
                  </a:cubicBezTo>
                  <a:cubicBezTo>
                    <a:pt x="815" y="322"/>
                    <a:pt x="814" y="321"/>
                    <a:pt x="813" y="321"/>
                  </a:cubicBezTo>
                  <a:cubicBezTo>
                    <a:pt x="814" y="322"/>
                    <a:pt x="814" y="323"/>
                    <a:pt x="815" y="326"/>
                  </a:cubicBezTo>
                  <a:cubicBezTo>
                    <a:pt x="817" y="328"/>
                    <a:pt x="816" y="327"/>
                    <a:pt x="816" y="327"/>
                  </a:cubicBezTo>
                  <a:close/>
                  <a:moveTo>
                    <a:pt x="771" y="281"/>
                  </a:moveTo>
                  <a:cubicBezTo>
                    <a:pt x="770" y="280"/>
                    <a:pt x="769" y="278"/>
                    <a:pt x="770" y="280"/>
                  </a:cubicBezTo>
                  <a:cubicBezTo>
                    <a:pt x="771" y="281"/>
                    <a:pt x="772" y="283"/>
                    <a:pt x="771" y="281"/>
                  </a:cubicBezTo>
                  <a:close/>
                  <a:moveTo>
                    <a:pt x="771" y="294"/>
                  </a:moveTo>
                  <a:cubicBezTo>
                    <a:pt x="771" y="294"/>
                    <a:pt x="771" y="295"/>
                    <a:pt x="771" y="295"/>
                  </a:cubicBezTo>
                  <a:cubicBezTo>
                    <a:pt x="771" y="294"/>
                    <a:pt x="771" y="293"/>
                    <a:pt x="770" y="293"/>
                  </a:cubicBezTo>
                  <a:cubicBezTo>
                    <a:pt x="770" y="293"/>
                    <a:pt x="770" y="292"/>
                    <a:pt x="770" y="292"/>
                  </a:cubicBezTo>
                  <a:cubicBezTo>
                    <a:pt x="770" y="293"/>
                    <a:pt x="770" y="293"/>
                    <a:pt x="771" y="294"/>
                  </a:cubicBezTo>
                  <a:close/>
                  <a:moveTo>
                    <a:pt x="772" y="295"/>
                  </a:moveTo>
                  <a:cubicBezTo>
                    <a:pt x="773" y="295"/>
                    <a:pt x="773" y="296"/>
                    <a:pt x="773" y="296"/>
                  </a:cubicBezTo>
                  <a:cubicBezTo>
                    <a:pt x="773" y="296"/>
                    <a:pt x="773" y="297"/>
                    <a:pt x="774" y="297"/>
                  </a:cubicBezTo>
                  <a:cubicBezTo>
                    <a:pt x="773" y="296"/>
                    <a:pt x="773" y="296"/>
                    <a:pt x="773" y="295"/>
                  </a:cubicBezTo>
                  <a:cubicBezTo>
                    <a:pt x="773" y="295"/>
                    <a:pt x="773" y="295"/>
                    <a:pt x="772" y="295"/>
                  </a:cubicBezTo>
                  <a:close/>
                  <a:moveTo>
                    <a:pt x="773" y="254"/>
                  </a:moveTo>
                  <a:cubicBezTo>
                    <a:pt x="773" y="253"/>
                    <a:pt x="773" y="253"/>
                    <a:pt x="773" y="252"/>
                  </a:cubicBezTo>
                  <a:cubicBezTo>
                    <a:pt x="772" y="252"/>
                    <a:pt x="772" y="252"/>
                    <a:pt x="772" y="251"/>
                  </a:cubicBezTo>
                  <a:cubicBezTo>
                    <a:pt x="772" y="252"/>
                    <a:pt x="772" y="252"/>
                    <a:pt x="772" y="252"/>
                  </a:cubicBezTo>
                  <a:cubicBezTo>
                    <a:pt x="773" y="253"/>
                    <a:pt x="773" y="253"/>
                    <a:pt x="773" y="254"/>
                  </a:cubicBezTo>
                  <a:close/>
                  <a:moveTo>
                    <a:pt x="778" y="309"/>
                  </a:moveTo>
                  <a:cubicBezTo>
                    <a:pt x="778" y="310"/>
                    <a:pt x="779" y="311"/>
                    <a:pt x="779" y="311"/>
                  </a:cubicBezTo>
                  <a:cubicBezTo>
                    <a:pt x="779" y="310"/>
                    <a:pt x="778" y="310"/>
                    <a:pt x="778" y="309"/>
                  </a:cubicBezTo>
                  <a:close/>
                  <a:moveTo>
                    <a:pt x="807" y="307"/>
                  </a:moveTo>
                  <a:cubicBezTo>
                    <a:pt x="807" y="308"/>
                    <a:pt x="806" y="307"/>
                    <a:pt x="806" y="306"/>
                  </a:cubicBezTo>
                  <a:cubicBezTo>
                    <a:pt x="807" y="308"/>
                    <a:pt x="807" y="309"/>
                    <a:pt x="808" y="310"/>
                  </a:cubicBezTo>
                  <a:cubicBezTo>
                    <a:pt x="807" y="308"/>
                    <a:pt x="807" y="308"/>
                    <a:pt x="807" y="307"/>
                  </a:cubicBezTo>
                  <a:close/>
                  <a:moveTo>
                    <a:pt x="779" y="266"/>
                  </a:moveTo>
                  <a:cubicBezTo>
                    <a:pt x="779" y="265"/>
                    <a:pt x="779" y="265"/>
                    <a:pt x="779" y="265"/>
                  </a:cubicBezTo>
                  <a:cubicBezTo>
                    <a:pt x="779" y="265"/>
                    <a:pt x="779" y="265"/>
                    <a:pt x="779" y="265"/>
                  </a:cubicBezTo>
                  <a:cubicBezTo>
                    <a:pt x="779" y="265"/>
                    <a:pt x="779" y="265"/>
                    <a:pt x="779" y="266"/>
                  </a:cubicBezTo>
                  <a:cubicBezTo>
                    <a:pt x="779" y="267"/>
                    <a:pt x="780" y="266"/>
                    <a:pt x="779" y="266"/>
                  </a:cubicBezTo>
                  <a:close/>
                  <a:moveTo>
                    <a:pt x="779" y="265"/>
                  </a:moveTo>
                  <a:cubicBezTo>
                    <a:pt x="779" y="265"/>
                    <a:pt x="779" y="265"/>
                    <a:pt x="779" y="265"/>
                  </a:cubicBezTo>
                  <a:cubicBezTo>
                    <a:pt x="779" y="265"/>
                    <a:pt x="779" y="265"/>
                    <a:pt x="779" y="265"/>
                  </a:cubicBezTo>
                  <a:close/>
                  <a:moveTo>
                    <a:pt x="779" y="265"/>
                  </a:moveTo>
                  <a:cubicBezTo>
                    <a:pt x="779" y="265"/>
                    <a:pt x="779" y="265"/>
                    <a:pt x="779" y="265"/>
                  </a:cubicBezTo>
                  <a:cubicBezTo>
                    <a:pt x="779" y="265"/>
                    <a:pt x="779" y="265"/>
                    <a:pt x="779" y="265"/>
                  </a:cubicBezTo>
                  <a:close/>
                  <a:moveTo>
                    <a:pt x="781" y="271"/>
                  </a:moveTo>
                  <a:cubicBezTo>
                    <a:pt x="780" y="270"/>
                    <a:pt x="780" y="270"/>
                    <a:pt x="780" y="269"/>
                  </a:cubicBezTo>
                  <a:cubicBezTo>
                    <a:pt x="780" y="270"/>
                    <a:pt x="780" y="270"/>
                    <a:pt x="780" y="271"/>
                  </a:cubicBezTo>
                  <a:cubicBezTo>
                    <a:pt x="781" y="272"/>
                    <a:pt x="781" y="272"/>
                    <a:pt x="781" y="271"/>
                  </a:cubicBezTo>
                  <a:close/>
                  <a:moveTo>
                    <a:pt x="780" y="269"/>
                  </a:moveTo>
                  <a:cubicBezTo>
                    <a:pt x="780" y="270"/>
                    <a:pt x="780" y="270"/>
                    <a:pt x="780" y="270"/>
                  </a:cubicBezTo>
                  <a:cubicBezTo>
                    <a:pt x="780" y="270"/>
                    <a:pt x="780" y="270"/>
                    <a:pt x="780" y="269"/>
                  </a:cubicBezTo>
                  <a:close/>
                  <a:moveTo>
                    <a:pt x="781" y="317"/>
                  </a:moveTo>
                  <a:cubicBezTo>
                    <a:pt x="781" y="317"/>
                    <a:pt x="780" y="316"/>
                    <a:pt x="780" y="317"/>
                  </a:cubicBezTo>
                  <a:cubicBezTo>
                    <a:pt x="781" y="318"/>
                    <a:pt x="781" y="317"/>
                    <a:pt x="782" y="319"/>
                  </a:cubicBezTo>
                  <a:cubicBezTo>
                    <a:pt x="782" y="318"/>
                    <a:pt x="781" y="318"/>
                    <a:pt x="781" y="317"/>
                  </a:cubicBezTo>
                  <a:cubicBezTo>
                    <a:pt x="780" y="316"/>
                    <a:pt x="781" y="317"/>
                    <a:pt x="781" y="317"/>
                  </a:cubicBezTo>
                  <a:close/>
                  <a:moveTo>
                    <a:pt x="780" y="314"/>
                  </a:moveTo>
                  <a:cubicBezTo>
                    <a:pt x="780" y="314"/>
                    <a:pt x="780" y="314"/>
                    <a:pt x="779" y="313"/>
                  </a:cubicBezTo>
                  <a:cubicBezTo>
                    <a:pt x="780" y="314"/>
                    <a:pt x="780" y="314"/>
                    <a:pt x="780" y="315"/>
                  </a:cubicBezTo>
                  <a:cubicBezTo>
                    <a:pt x="780" y="315"/>
                    <a:pt x="780" y="315"/>
                    <a:pt x="781" y="316"/>
                  </a:cubicBezTo>
                  <a:cubicBezTo>
                    <a:pt x="780" y="315"/>
                    <a:pt x="780" y="315"/>
                    <a:pt x="780" y="314"/>
                  </a:cubicBezTo>
                  <a:close/>
                  <a:moveTo>
                    <a:pt x="803" y="315"/>
                  </a:moveTo>
                  <a:cubicBezTo>
                    <a:pt x="803" y="316"/>
                    <a:pt x="804" y="317"/>
                    <a:pt x="804" y="319"/>
                  </a:cubicBezTo>
                  <a:cubicBezTo>
                    <a:pt x="805" y="320"/>
                    <a:pt x="805" y="321"/>
                    <a:pt x="806" y="322"/>
                  </a:cubicBezTo>
                  <a:cubicBezTo>
                    <a:pt x="806" y="321"/>
                    <a:pt x="804" y="317"/>
                    <a:pt x="803" y="315"/>
                  </a:cubicBezTo>
                  <a:close/>
                  <a:moveTo>
                    <a:pt x="808" y="311"/>
                  </a:moveTo>
                  <a:cubicBezTo>
                    <a:pt x="806" y="308"/>
                    <a:pt x="805" y="307"/>
                    <a:pt x="805" y="309"/>
                  </a:cubicBezTo>
                  <a:cubicBezTo>
                    <a:pt x="807" y="312"/>
                    <a:pt x="809" y="315"/>
                    <a:pt x="808" y="311"/>
                  </a:cubicBezTo>
                  <a:close/>
                  <a:moveTo>
                    <a:pt x="771" y="279"/>
                  </a:moveTo>
                  <a:cubicBezTo>
                    <a:pt x="770" y="278"/>
                    <a:pt x="770" y="277"/>
                    <a:pt x="771" y="279"/>
                  </a:cubicBezTo>
                  <a:cubicBezTo>
                    <a:pt x="771" y="279"/>
                    <a:pt x="771" y="279"/>
                    <a:pt x="771" y="279"/>
                  </a:cubicBezTo>
                  <a:close/>
                  <a:moveTo>
                    <a:pt x="806" y="344"/>
                  </a:moveTo>
                  <a:cubicBezTo>
                    <a:pt x="806" y="343"/>
                    <a:pt x="805" y="342"/>
                    <a:pt x="806" y="343"/>
                  </a:cubicBezTo>
                  <a:cubicBezTo>
                    <a:pt x="806" y="343"/>
                    <a:pt x="807" y="344"/>
                    <a:pt x="806" y="344"/>
                  </a:cubicBezTo>
                  <a:close/>
                  <a:moveTo>
                    <a:pt x="810" y="311"/>
                  </a:moveTo>
                  <a:cubicBezTo>
                    <a:pt x="811" y="312"/>
                    <a:pt x="811" y="313"/>
                    <a:pt x="812" y="313"/>
                  </a:cubicBezTo>
                  <a:cubicBezTo>
                    <a:pt x="811" y="312"/>
                    <a:pt x="811" y="311"/>
                    <a:pt x="810" y="311"/>
                  </a:cubicBezTo>
                  <a:close/>
                  <a:moveTo>
                    <a:pt x="758" y="268"/>
                  </a:moveTo>
                  <a:cubicBezTo>
                    <a:pt x="758" y="268"/>
                    <a:pt x="758" y="267"/>
                    <a:pt x="758" y="267"/>
                  </a:cubicBezTo>
                  <a:cubicBezTo>
                    <a:pt x="758" y="267"/>
                    <a:pt x="758" y="268"/>
                    <a:pt x="758" y="268"/>
                  </a:cubicBezTo>
                  <a:cubicBezTo>
                    <a:pt x="758" y="268"/>
                    <a:pt x="759" y="269"/>
                    <a:pt x="759" y="269"/>
                  </a:cubicBezTo>
                  <a:cubicBezTo>
                    <a:pt x="759" y="269"/>
                    <a:pt x="758" y="268"/>
                    <a:pt x="758" y="268"/>
                  </a:cubicBezTo>
                  <a:close/>
                  <a:moveTo>
                    <a:pt x="771" y="277"/>
                  </a:moveTo>
                  <a:cubicBezTo>
                    <a:pt x="771" y="278"/>
                    <a:pt x="771" y="278"/>
                    <a:pt x="771" y="277"/>
                  </a:cubicBezTo>
                  <a:cubicBezTo>
                    <a:pt x="771" y="278"/>
                    <a:pt x="771" y="278"/>
                    <a:pt x="771" y="278"/>
                  </a:cubicBezTo>
                  <a:cubicBezTo>
                    <a:pt x="772" y="280"/>
                    <a:pt x="772" y="278"/>
                    <a:pt x="771" y="277"/>
                  </a:cubicBezTo>
                  <a:close/>
                  <a:moveTo>
                    <a:pt x="762" y="95"/>
                  </a:moveTo>
                  <a:cubicBezTo>
                    <a:pt x="763" y="95"/>
                    <a:pt x="761" y="94"/>
                    <a:pt x="762" y="95"/>
                  </a:cubicBezTo>
                  <a:cubicBezTo>
                    <a:pt x="762" y="95"/>
                    <a:pt x="761" y="95"/>
                    <a:pt x="762" y="95"/>
                  </a:cubicBezTo>
                  <a:close/>
                  <a:moveTo>
                    <a:pt x="766" y="263"/>
                  </a:moveTo>
                  <a:cubicBezTo>
                    <a:pt x="767" y="264"/>
                    <a:pt x="767" y="265"/>
                    <a:pt x="768" y="265"/>
                  </a:cubicBezTo>
                  <a:cubicBezTo>
                    <a:pt x="768" y="266"/>
                    <a:pt x="768" y="265"/>
                    <a:pt x="768" y="264"/>
                  </a:cubicBezTo>
                  <a:cubicBezTo>
                    <a:pt x="768" y="264"/>
                    <a:pt x="768" y="264"/>
                    <a:pt x="768" y="264"/>
                  </a:cubicBezTo>
                  <a:cubicBezTo>
                    <a:pt x="766" y="264"/>
                    <a:pt x="766" y="263"/>
                    <a:pt x="766" y="262"/>
                  </a:cubicBezTo>
                  <a:cubicBezTo>
                    <a:pt x="766" y="262"/>
                    <a:pt x="767" y="262"/>
                    <a:pt x="767" y="262"/>
                  </a:cubicBezTo>
                  <a:cubicBezTo>
                    <a:pt x="766" y="260"/>
                    <a:pt x="765" y="259"/>
                    <a:pt x="765" y="257"/>
                  </a:cubicBezTo>
                  <a:cubicBezTo>
                    <a:pt x="763" y="255"/>
                    <a:pt x="764" y="259"/>
                    <a:pt x="766" y="263"/>
                  </a:cubicBezTo>
                  <a:close/>
                  <a:moveTo>
                    <a:pt x="761" y="109"/>
                  </a:moveTo>
                  <a:cubicBezTo>
                    <a:pt x="761" y="109"/>
                    <a:pt x="761" y="109"/>
                    <a:pt x="761" y="109"/>
                  </a:cubicBezTo>
                  <a:cubicBezTo>
                    <a:pt x="761" y="110"/>
                    <a:pt x="761" y="110"/>
                    <a:pt x="762" y="110"/>
                  </a:cubicBezTo>
                  <a:cubicBezTo>
                    <a:pt x="762" y="109"/>
                    <a:pt x="762" y="109"/>
                    <a:pt x="761" y="109"/>
                  </a:cubicBezTo>
                  <a:close/>
                  <a:moveTo>
                    <a:pt x="815" y="331"/>
                  </a:moveTo>
                  <a:cubicBezTo>
                    <a:pt x="815" y="330"/>
                    <a:pt x="815" y="330"/>
                    <a:pt x="815" y="329"/>
                  </a:cubicBezTo>
                  <a:cubicBezTo>
                    <a:pt x="815" y="329"/>
                    <a:pt x="814" y="329"/>
                    <a:pt x="814" y="328"/>
                  </a:cubicBezTo>
                  <a:cubicBezTo>
                    <a:pt x="814" y="329"/>
                    <a:pt x="815" y="329"/>
                    <a:pt x="815" y="330"/>
                  </a:cubicBezTo>
                  <a:cubicBezTo>
                    <a:pt x="815" y="330"/>
                    <a:pt x="815" y="330"/>
                    <a:pt x="815" y="331"/>
                  </a:cubicBezTo>
                  <a:close/>
                  <a:moveTo>
                    <a:pt x="779" y="313"/>
                  </a:moveTo>
                  <a:cubicBezTo>
                    <a:pt x="778" y="311"/>
                    <a:pt x="777" y="310"/>
                    <a:pt x="777" y="310"/>
                  </a:cubicBezTo>
                  <a:cubicBezTo>
                    <a:pt x="778" y="312"/>
                    <a:pt x="779" y="314"/>
                    <a:pt x="779" y="313"/>
                  </a:cubicBezTo>
                  <a:close/>
                  <a:moveTo>
                    <a:pt x="759" y="103"/>
                  </a:moveTo>
                  <a:cubicBezTo>
                    <a:pt x="760" y="102"/>
                    <a:pt x="758" y="102"/>
                    <a:pt x="759" y="102"/>
                  </a:cubicBezTo>
                  <a:cubicBezTo>
                    <a:pt x="759" y="103"/>
                    <a:pt x="759" y="103"/>
                    <a:pt x="759" y="103"/>
                  </a:cubicBezTo>
                  <a:close/>
                  <a:moveTo>
                    <a:pt x="758" y="112"/>
                  </a:moveTo>
                  <a:cubicBezTo>
                    <a:pt x="757" y="112"/>
                    <a:pt x="759" y="111"/>
                    <a:pt x="758" y="110"/>
                  </a:cubicBezTo>
                  <a:cubicBezTo>
                    <a:pt x="758" y="111"/>
                    <a:pt x="757" y="110"/>
                    <a:pt x="757" y="111"/>
                  </a:cubicBezTo>
                  <a:cubicBezTo>
                    <a:pt x="757" y="111"/>
                    <a:pt x="758" y="112"/>
                    <a:pt x="758" y="112"/>
                  </a:cubicBezTo>
                  <a:close/>
                  <a:moveTo>
                    <a:pt x="757" y="273"/>
                  </a:moveTo>
                  <a:cubicBezTo>
                    <a:pt x="758" y="274"/>
                    <a:pt x="759" y="275"/>
                    <a:pt x="758" y="274"/>
                  </a:cubicBezTo>
                  <a:cubicBezTo>
                    <a:pt x="758" y="272"/>
                    <a:pt x="756" y="271"/>
                    <a:pt x="757" y="273"/>
                  </a:cubicBezTo>
                  <a:close/>
                  <a:moveTo>
                    <a:pt x="758" y="244"/>
                  </a:moveTo>
                  <a:cubicBezTo>
                    <a:pt x="759" y="245"/>
                    <a:pt x="759" y="246"/>
                    <a:pt x="760" y="246"/>
                  </a:cubicBezTo>
                  <a:cubicBezTo>
                    <a:pt x="759" y="245"/>
                    <a:pt x="759" y="244"/>
                    <a:pt x="758" y="244"/>
                  </a:cubicBezTo>
                  <a:close/>
                  <a:moveTo>
                    <a:pt x="764" y="111"/>
                  </a:moveTo>
                  <a:cubicBezTo>
                    <a:pt x="764" y="110"/>
                    <a:pt x="764" y="110"/>
                    <a:pt x="763" y="109"/>
                  </a:cubicBezTo>
                  <a:cubicBezTo>
                    <a:pt x="763" y="110"/>
                    <a:pt x="762" y="111"/>
                    <a:pt x="764" y="111"/>
                  </a:cubicBezTo>
                  <a:close/>
                  <a:moveTo>
                    <a:pt x="768" y="291"/>
                  </a:moveTo>
                  <a:cubicBezTo>
                    <a:pt x="768" y="292"/>
                    <a:pt x="768" y="290"/>
                    <a:pt x="767" y="289"/>
                  </a:cubicBezTo>
                  <a:cubicBezTo>
                    <a:pt x="767" y="289"/>
                    <a:pt x="767" y="288"/>
                    <a:pt x="766" y="288"/>
                  </a:cubicBezTo>
                  <a:cubicBezTo>
                    <a:pt x="767" y="289"/>
                    <a:pt x="767" y="290"/>
                    <a:pt x="768" y="291"/>
                  </a:cubicBezTo>
                  <a:close/>
                  <a:moveTo>
                    <a:pt x="771" y="260"/>
                  </a:moveTo>
                  <a:cubicBezTo>
                    <a:pt x="770" y="259"/>
                    <a:pt x="770" y="258"/>
                    <a:pt x="769" y="258"/>
                  </a:cubicBezTo>
                  <a:cubicBezTo>
                    <a:pt x="769" y="258"/>
                    <a:pt x="770" y="261"/>
                    <a:pt x="771" y="262"/>
                  </a:cubicBezTo>
                  <a:cubicBezTo>
                    <a:pt x="771" y="261"/>
                    <a:pt x="771" y="261"/>
                    <a:pt x="771" y="260"/>
                  </a:cubicBezTo>
                  <a:close/>
                  <a:moveTo>
                    <a:pt x="772" y="105"/>
                  </a:moveTo>
                  <a:cubicBezTo>
                    <a:pt x="771" y="104"/>
                    <a:pt x="770" y="105"/>
                    <a:pt x="770" y="105"/>
                  </a:cubicBezTo>
                  <a:cubicBezTo>
                    <a:pt x="771" y="106"/>
                    <a:pt x="771" y="106"/>
                    <a:pt x="772" y="105"/>
                  </a:cubicBezTo>
                  <a:close/>
                  <a:moveTo>
                    <a:pt x="768" y="244"/>
                  </a:moveTo>
                  <a:cubicBezTo>
                    <a:pt x="768" y="244"/>
                    <a:pt x="768" y="243"/>
                    <a:pt x="767" y="243"/>
                  </a:cubicBezTo>
                  <a:cubicBezTo>
                    <a:pt x="767" y="241"/>
                    <a:pt x="768" y="244"/>
                    <a:pt x="768" y="244"/>
                  </a:cubicBezTo>
                  <a:close/>
                  <a:moveTo>
                    <a:pt x="767" y="275"/>
                  </a:moveTo>
                  <a:cubicBezTo>
                    <a:pt x="767" y="277"/>
                    <a:pt x="768" y="278"/>
                    <a:pt x="769" y="279"/>
                  </a:cubicBezTo>
                  <a:cubicBezTo>
                    <a:pt x="769" y="280"/>
                    <a:pt x="770" y="280"/>
                    <a:pt x="769" y="278"/>
                  </a:cubicBezTo>
                  <a:cubicBezTo>
                    <a:pt x="767" y="275"/>
                    <a:pt x="767" y="276"/>
                    <a:pt x="767" y="275"/>
                  </a:cubicBezTo>
                  <a:close/>
                  <a:moveTo>
                    <a:pt x="767" y="239"/>
                  </a:moveTo>
                  <a:cubicBezTo>
                    <a:pt x="767" y="239"/>
                    <a:pt x="767" y="238"/>
                    <a:pt x="767" y="238"/>
                  </a:cubicBezTo>
                  <a:cubicBezTo>
                    <a:pt x="766" y="238"/>
                    <a:pt x="766" y="238"/>
                    <a:pt x="766" y="237"/>
                  </a:cubicBezTo>
                  <a:cubicBezTo>
                    <a:pt x="766" y="238"/>
                    <a:pt x="766" y="238"/>
                    <a:pt x="766" y="238"/>
                  </a:cubicBezTo>
                  <a:cubicBezTo>
                    <a:pt x="767" y="239"/>
                    <a:pt x="767" y="239"/>
                    <a:pt x="767" y="239"/>
                  </a:cubicBezTo>
                  <a:close/>
                  <a:moveTo>
                    <a:pt x="765" y="101"/>
                  </a:moveTo>
                  <a:cubicBezTo>
                    <a:pt x="765" y="101"/>
                    <a:pt x="764" y="101"/>
                    <a:pt x="764" y="102"/>
                  </a:cubicBezTo>
                  <a:cubicBezTo>
                    <a:pt x="764" y="102"/>
                    <a:pt x="765" y="102"/>
                    <a:pt x="765" y="102"/>
                  </a:cubicBezTo>
                  <a:cubicBezTo>
                    <a:pt x="765" y="102"/>
                    <a:pt x="765" y="101"/>
                    <a:pt x="765" y="101"/>
                  </a:cubicBezTo>
                  <a:close/>
                  <a:moveTo>
                    <a:pt x="767" y="113"/>
                  </a:moveTo>
                  <a:cubicBezTo>
                    <a:pt x="767" y="114"/>
                    <a:pt x="768" y="113"/>
                    <a:pt x="768" y="113"/>
                  </a:cubicBezTo>
                  <a:cubicBezTo>
                    <a:pt x="767" y="112"/>
                    <a:pt x="767" y="113"/>
                    <a:pt x="767" y="113"/>
                  </a:cubicBezTo>
                  <a:close/>
                  <a:moveTo>
                    <a:pt x="767" y="103"/>
                  </a:moveTo>
                  <a:cubicBezTo>
                    <a:pt x="767" y="103"/>
                    <a:pt x="767" y="102"/>
                    <a:pt x="767" y="102"/>
                  </a:cubicBezTo>
                  <a:cubicBezTo>
                    <a:pt x="766" y="102"/>
                    <a:pt x="766" y="103"/>
                    <a:pt x="767" y="103"/>
                  </a:cubicBezTo>
                  <a:close/>
                  <a:moveTo>
                    <a:pt x="784" y="281"/>
                  </a:moveTo>
                  <a:cubicBezTo>
                    <a:pt x="784" y="281"/>
                    <a:pt x="784" y="280"/>
                    <a:pt x="784" y="280"/>
                  </a:cubicBezTo>
                  <a:cubicBezTo>
                    <a:pt x="783" y="279"/>
                    <a:pt x="784" y="281"/>
                    <a:pt x="785" y="282"/>
                  </a:cubicBezTo>
                  <a:cubicBezTo>
                    <a:pt x="785" y="281"/>
                    <a:pt x="785" y="281"/>
                    <a:pt x="784" y="281"/>
                  </a:cubicBezTo>
                  <a:close/>
                  <a:moveTo>
                    <a:pt x="795" y="303"/>
                  </a:moveTo>
                  <a:cubicBezTo>
                    <a:pt x="793" y="300"/>
                    <a:pt x="795" y="305"/>
                    <a:pt x="795" y="303"/>
                  </a:cubicBezTo>
                  <a:close/>
                  <a:moveTo>
                    <a:pt x="799" y="348"/>
                  </a:moveTo>
                  <a:cubicBezTo>
                    <a:pt x="799" y="348"/>
                    <a:pt x="799" y="348"/>
                    <a:pt x="799" y="348"/>
                  </a:cubicBezTo>
                  <a:cubicBezTo>
                    <a:pt x="799" y="348"/>
                    <a:pt x="799" y="348"/>
                    <a:pt x="799" y="348"/>
                  </a:cubicBezTo>
                  <a:cubicBezTo>
                    <a:pt x="799" y="348"/>
                    <a:pt x="799" y="348"/>
                    <a:pt x="799" y="348"/>
                  </a:cubicBezTo>
                  <a:close/>
                  <a:moveTo>
                    <a:pt x="798" y="348"/>
                  </a:moveTo>
                  <a:cubicBezTo>
                    <a:pt x="799" y="348"/>
                    <a:pt x="799" y="348"/>
                    <a:pt x="799" y="348"/>
                  </a:cubicBezTo>
                  <a:cubicBezTo>
                    <a:pt x="799" y="348"/>
                    <a:pt x="799" y="348"/>
                    <a:pt x="798" y="348"/>
                  </a:cubicBezTo>
                  <a:close/>
                  <a:moveTo>
                    <a:pt x="800" y="352"/>
                  </a:moveTo>
                  <a:cubicBezTo>
                    <a:pt x="801" y="352"/>
                    <a:pt x="801" y="353"/>
                    <a:pt x="801" y="352"/>
                  </a:cubicBezTo>
                  <a:cubicBezTo>
                    <a:pt x="801" y="353"/>
                    <a:pt x="801" y="353"/>
                    <a:pt x="802" y="353"/>
                  </a:cubicBezTo>
                  <a:cubicBezTo>
                    <a:pt x="801" y="353"/>
                    <a:pt x="801" y="354"/>
                    <a:pt x="802" y="354"/>
                  </a:cubicBezTo>
                  <a:cubicBezTo>
                    <a:pt x="802" y="354"/>
                    <a:pt x="802" y="354"/>
                    <a:pt x="802" y="354"/>
                  </a:cubicBezTo>
                  <a:cubicBezTo>
                    <a:pt x="802" y="354"/>
                    <a:pt x="802" y="354"/>
                    <a:pt x="802" y="355"/>
                  </a:cubicBezTo>
                  <a:cubicBezTo>
                    <a:pt x="802" y="355"/>
                    <a:pt x="802" y="355"/>
                    <a:pt x="802" y="355"/>
                  </a:cubicBezTo>
                  <a:cubicBezTo>
                    <a:pt x="801" y="352"/>
                    <a:pt x="803" y="354"/>
                    <a:pt x="804" y="356"/>
                  </a:cubicBezTo>
                  <a:cubicBezTo>
                    <a:pt x="802" y="353"/>
                    <a:pt x="801" y="351"/>
                    <a:pt x="800" y="349"/>
                  </a:cubicBezTo>
                  <a:cubicBezTo>
                    <a:pt x="799" y="349"/>
                    <a:pt x="799" y="348"/>
                    <a:pt x="799" y="348"/>
                  </a:cubicBezTo>
                  <a:cubicBezTo>
                    <a:pt x="799" y="348"/>
                    <a:pt x="799" y="348"/>
                    <a:pt x="798" y="348"/>
                  </a:cubicBezTo>
                  <a:cubicBezTo>
                    <a:pt x="798" y="348"/>
                    <a:pt x="798" y="348"/>
                    <a:pt x="798" y="348"/>
                  </a:cubicBezTo>
                  <a:cubicBezTo>
                    <a:pt x="798" y="348"/>
                    <a:pt x="799" y="349"/>
                    <a:pt x="800" y="352"/>
                  </a:cubicBezTo>
                  <a:close/>
                  <a:moveTo>
                    <a:pt x="798" y="311"/>
                  </a:moveTo>
                  <a:cubicBezTo>
                    <a:pt x="798" y="310"/>
                    <a:pt x="797" y="310"/>
                    <a:pt x="797" y="309"/>
                  </a:cubicBezTo>
                  <a:cubicBezTo>
                    <a:pt x="797" y="310"/>
                    <a:pt x="797" y="310"/>
                    <a:pt x="798" y="311"/>
                  </a:cubicBezTo>
                  <a:cubicBezTo>
                    <a:pt x="798" y="312"/>
                    <a:pt x="798" y="312"/>
                    <a:pt x="798" y="311"/>
                  </a:cubicBezTo>
                  <a:close/>
                  <a:moveTo>
                    <a:pt x="789" y="325"/>
                  </a:moveTo>
                  <a:cubicBezTo>
                    <a:pt x="790" y="326"/>
                    <a:pt x="790" y="326"/>
                    <a:pt x="789" y="323"/>
                  </a:cubicBezTo>
                  <a:cubicBezTo>
                    <a:pt x="788" y="322"/>
                    <a:pt x="788" y="322"/>
                    <a:pt x="789" y="325"/>
                  </a:cubicBezTo>
                  <a:close/>
                  <a:moveTo>
                    <a:pt x="792" y="331"/>
                  </a:moveTo>
                  <a:cubicBezTo>
                    <a:pt x="793" y="334"/>
                    <a:pt x="793" y="334"/>
                    <a:pt x="793" y="334"/>
                  </a:cubicBezTo>
                  <a:cubicBezTo>
                    <a:pt x="793" y="333"/>
                    <a:pt x="793" y="333"/>
                    <a:pt x="793" y="333"/>
                  </a:cubicBezTo>
                  <a:cubicBezTo>
                    <a:pt x="792" y="331"/>
                    <a:pt x="792" y="331"/>
                    <a:pt x="792" y="331"/>
                  </a:cubicBezTo>
                  <a:close/>
                  <a:moveTo>
                    <a:pt x="787" y="336"/>
                  </a:moveTo>
                  <a:cubicBezTo>
                    <a:pt x="789" y="339"/>
                    <a:pt x="791" y="341"/>
                    <a:pt x="789" y="337"/>
                  </a:cubicBezTo>
                  <a:cubicBezTo>
                    <a:pt x="787" y="334"/>
                    <a:pt x="786" y="332"/>
                    <a:pt x="787" y="336"/>
                  </a:cubicBezTo>
                  <a:close/>
                  <a:moveTo>
                    <a:pt x="776" y="311"/>
                  </a:moveTo>
                  <a:cubicBezTo>
                    <a:pt x="777" y="311"/>
                    <a:pt x="777" y="311"/>
                    <a:pt x="777" y="312"/>
                  </a:cubicBezTo>
                  <a:cubicBezTo>
                    <a:pt x="777" y="312"/>
                    <a:pt x="777" y="313"/>
                    <a:pt x="778" y="313"/>
                  </a:cubicBezTo>
                  <a:cubicBezTo>
                    <a:pt x="778" y="312"/>
                    <a:pt x="777" y="312"/>
                    <a:pt x="777" y="311"/>
                  </a:cubicBezTo>
                  <a:cubicBezTo>
                    <a:pt x="777" y="311"/>
                    <a:pt x="777" y="311"/>
                    <a:pt x="776" y="311"/>
                  </a:cubicBezTo>
                  <a:close/>
                  <a:moveTo>
                    <a:pt x="791" y="321"/>
                  </a:moveTo>
                  <a:cubicBezTo>
                    <a:pt x="791" y="321"/>
                    <a:pt x="791" y="320"/>
                    <a:pt x="791" y="320"/>
                  </a:cubicBezTo>
                  <a:cubicBezTo>
                    <a:pt x="791" y="320"/>
                    <a:pt x="791" y="321"/>
                    <a:pt x="791" y="321"/>
                  </a:cubicBezTo>
                  <a:close/>
                  <a:moveTo>
                    <a:pt x="792" y="322"/>
                  </a:moveTo>
                  <a:cubicBezTo>
                    <a:pt x="792" y="322"/>
                    <a:pt x="792" y="322"/>
                    <a:pt x="791" y="321"/>
                  </a:cubicBezTo>
                  <a:cubicBezTo>
                    <a:pt x="792" y="322"/>
                    <a:pt x="792" y="323"/>
                    <a:pt x="793" y="324"/>
                  </a:cubicBezTo>
                  <a:cubicBezTo>
                    <a:pt x="793" y="324"/>
                    <a:pt x="793" y="323"/>
                    <a:pt x="792" y="322"/>
                  </a:cubicBezTo>
                  <a:cubicBezTo>
                    <a:pt x="792" y="322"/>
                    <a:pt x="792" y="322"/>
                    <a:pt x="792" y="322"/>
                  </a:cubicBezTo>
                  <a:cubicBezTo>
                    <a:pt x="792" y="322"/>
                    <a:pt x="792" y="322"/>
                    <a:pt x="792" y="322"/>
                  </a:cubicBezTo>
                  <a:close/>
                  <a:moveTo>
                    <a:pt x="791" y="321"/>
                  </a:moveTo>
                  <a:cubicBezTo>
                    <a:pt x="791" y="321"/>
                    <a:pt x="791" y="321"/>
                    <a:pt x="791" y="321"/>
                  </a:cubicBezTo>
                  <a:cubicBezTo>
                    <a:pt x="791" y="321"/>
                    <a:pt x="791" y="321"/>
                    <a:pt x="791" y="321"/>
                  </a:cubicBezTo>
                  <a:close/>
                  <a:moveTo>
                    <a:pt x="787" y="329"/>
                  </a:moveTo>
                  <a:cubicBezTo>
                    <a:pt x="788" y="329"/>
                    <a:pt x="788" y="329"/>
                    <a:pt x="788" y="330"/>
                  </a:cubicBezTo>
                  <a:cubicBezTo>
                    <a:pt x="788" y="329"/>
                    <a:pt x="788" y="329"/>
                    <a:pt x="787" y="328"/>
                  </a:cubicBezTo>
                  <a:cubicBezTo>
                    <a:pt x="787" y="328"/>
                    <a:pt x="787" y="328"/>
                    <a:pt x="787" y="328"/>
                  </a:cubicBezTo>
                  <a:cubicBezTo>
                    <a:pt x="787" y="328"/>
                    <a:pt x="787" y="329"/>
                    <a:pt x="787" y="329"/>
                  </a:cubicBezTo>
                  <a:close/>
                  <a:moveTo>
                    <a:pt x="787" y="287"/>
                  </a:moveTo>
                  <a:cubicBezTo>
                    <a:pt x="787" y="286"/>
                    <a:pt x="787" y="286"/>
                    <a:pt x="787" y="285"/>
                  </a:cubicBezTo>
                  <a:cubicBezTo>
                    <a:pt x="786" y="283"/>
                    <a:pt x="785" y="283"/>
                    <a:pt x="786" y="285"/>
                  </a:cubicBezTo>
                  <a:cubicBezTo>
                    <a:pt x="787" y="286"/>
                    <a:pt x="787" y="286"/>
                    <a:pt x="787" y="287"/>
                  </a:cubicBezTo>
                  <a:close/>
                  <a:moveTo>
                    <a:pt x="790" y="292"/>
                  </a:moveTo>
                  <a:cubicBezTo>
                    <a:pt x="790" y="294"/>
                    <a:pt x="791" y="295"/>
                    <a:pt x="790" y="293"/>
                  </a:cubicBezTo>
                  <a:cubicBezTo>
                    <a:pt x="790" y="292"/>
                    <a:pt x="789" y="291"/>
                    <a:pt x="790" y="292"/>
                  </a:cubicBezTo>
                  <a:close/>
                  <a:moveTo>
                    <a:pt x="790" y="283"/>
                  </a:moveTo>
                  <a:cubicBezTo>
                    <a:pt x="789" y="282"/>
                    <a:pt x="789" y="282"/>
                    <a:pt x="789" y="281"/>
                  </a:cubicBezTo>
                  <a:cubicBezTo>
                    <a:pt x="789" y="281"/>
                    <a:pt x="789" y="281"/>
                    <a:pt x="788" y="281"/>
                  </a:cubicBezTo>
                  <a:cubicBezTo>
                    <a:pt x="789" y="281"/>
                    <a:pt x="789" y="282"/>
                    <a:pt x="789" y="282"/>
                  </a:cubicBezTo>
                  <a:cubicBezTo>
                    <a:pt x="789" y="282"/>
                    <a:pt x="789" y="283"/>
                    <a:pt x="790" y="283"/>
                  </a:cubicBezTo>
                  <a:close/>
                  <a:moveTo>
                    <a:pt x="746" y="242"/>
                  </a:moveTo>
                  <a:cubicBezTo>
                    <a:pt x="747" y="242"/>
                    <a:pt x="747" y="242"/>
                    <a:pt x="746" y="242"/>
                  </a:cubicBezTo>
                  <a:cubicBezTo>
                    <a:pt x="747" y="242"/>
                    <a:pt x="747" y="243"/>
                    <a:pt x="747" y="243"/>
                  </a:cubicBezTo>
                  <a:cubicBezTo>
                    <a:pt x="748" y="245"/>
                    <a:pt x="747" y="242"/>
                    <a:pt x="746" y="242"/>
                  </a:cubicBezTo>
                  <a:close/>
                  <a:moveTo>
                    <a:pt x="791" y="316"/>
                  </a:moveTo>
                  <a:cubicBezTo>
                    <a:pt x="791" y="317"/>
                    <a:pt x="792" y="318"/>
                    <a:pt x="792" y="318"/>
                  </a:cubicBezTo>
                  <a:cubicBezTo>
                    <a:pt x="792" y="317"/>
                    <a:pt x="789" y="312"/>
                    <a:pt x="791" y="316"/>
                  </a:cubicBezTo>
                  <a:close/>
                  <a:moveTo>
                    <a:pt x="779" y="324"/>
                  </a:moveTo>
                  <a:cubicBezTo>
                    <a:pt x="781" y="328"/>
                    <a:pt x="782" y="328"/>
                    <a:pt x="782" y="328"/>
                  </a:cubicBezTo>
                  <a:cubicBezTo>
                    <a:pt x="779" y="324"/>
                    <a:pt x="778" y="322"/>
                    <a:pt x="779" y="324"/>
                  </a:cubicBezTo>
                  <a:close/>
                  <a:moveTo>
                    <a:pt x="783" y="324"/>
                  </a:moveTo>
                  <a:cubicBezTo>
                    <a:pt x="782" y="322"/>
                    <a:pt x="781" y="320"/>
                    <a:pt x="781" y="320"/>
                  </a:cubicBezTo>
                  <a:cubicBezTo>
                    <a:pt x="781" y="320"/>
                    <a:pt x="781" y="319"/>
                    <a:pt x="780" y="318"/>
                  </a:cubicBezTo>
                  <a:cubicBezTo>
                    <a:pt x="780" y="317"/>
                    <a:pt x="779" y="317"/>
                    <a:pt x="779" y="317"/>
                  </a:cubicBezTo>
                  <a:cubicBezTo>
                    <a:pt x="779" y="316"/>
                    <a:pt x="778" y="315"/>
                    <a:pt x="778" y="315"/>
                  </a:cubicBezTo>
                  <a:cubicBezTo>
                    <a:pt x="777" y="313"/>
                    <a:pt x="777" y="315"/>
                    <a:pt x="776" y="314"/>
                  </a:cubicBezTo>
                  <a:cubicBezTo>
                    <a:pt x="778" y="317"/>
                    <a:pt x="779" y="319"/>
                    <a:pt x="779" y="318"/>
                  </a:cubicBezTo>
                  <a:cubicBezTo>
                    <a:pt x="780" y="319"/>
                    <a:pt x="780" y="319"/>
                    <a:pt x="780" y="320"/>
                  </a:cubicBezTo>
                  <a:cubicBezTo>
                    <a:pt x="780" y="320"/>
                    <a:pt x="780" y="321"/>
                    <a:pt x="780" y="321"/>
                  </a:cubicBezTo>
                  <a:cubicBezTo>
                    <a:pt x="782" y="324"/>
                    <a:pt x="783" y="326"/>
                    <a:pt x="784" y="327"/>
                  </a:cubicBezTo>
                  <a:cubicBezTo>
                    <a:pt x="782" y="323"/>
                    <a:pt x="785" y="327"/>
                    <a:pt x="783" y="324"/>
                  </a:cubicBezTo>
                  <a:close/>
                  <a:moveTo>
                    <a:pt x="783" y="320"/>
                  </a:moveTo>
                  <a:cubicBezTo>
                    <a:pt x="782" y="318"/>
                    <a:pt x="782" y="320"/>
                    <a:pt x="783" y="322"/>
                  </a:cubicBezTo>
                  <a:cubicBezTo>
                    <a:pt x="784" y="323"/>
                    <a:pt x="785" y="324"/>
                    <a:pt x="783" y="320"/>
                  </a:cubicBezTo>
                  <a:close/>
                  <a:moveTo>
                    <a:pt x="803" y="312"/>
                  </a:moveTo>
                  <a:cubicBezTo>
                    <a:pt x="803" y="313"/>
                    <a:pt x="804" y="314"/>
                    <a:pt x="804" y="315"/>
                  </a:cubicBezTo>
                  <a:cubicBezTo>
                    <a:pt x="804" y="313"/>
                    <a:pt x="802" y="306"/>
                    <a:pt x="801" y="305"/>
                  </a:cubicBezTo>
                  <a:cubicBezTo>
                    <a:pt x="801" y="305"/>
                    <a:pt x="801" y="306"/>
                    <a:pt x="801" y="305"/>
                  </a:cubicBezTo>
                  <a:cubicBezTo>
                    <a:pt x="799" y="302"/>
                    <a:pt x="800" y="304"/>
                    <a:pt x="799" y="302"/>
                  </a:cubicBezTo>
                  <a:cubicBezTo>
                    <a:pt x="800" y="304"/>
                    <a:pt x="801" y="306"/>
                    <a:pt x="802" y="308"/>
                  </a:cubicBezTo>
                  <a:cubicBezTo>
                    <a:pt x="802" y="309"/>
                    <a:pt x="802" y="310"/>
                    <a:pt x="803" y="312"/>
                  </a:cubicBezTo>
                  <a:close/>
                  <a:moveTo>
                    <a:pt x="800" y="331"/>
                  </a:moveTo>
                  <a:cubicBezTo>
                    <a:pt x="800" y="330"/>
                    <a:pt x="799" y="330"/>
                    <a:pt x="799" y="329"/>
                  </a:cubicBezTo>
                  <a:cubicBezTo>
                    <a:pt x="799" y="329"/>
                    <a:pt x="799" y="328"/>
                    <a:pt x="799" y="328"/>
                  </a:cubicBezTo>
                  <a:cubicBezTo>
                    <a:pt x="799" y="329"/>
                    <a:pt x="799" y="330"/>
                    <a:pt x="799" y="330"/>
                  </a:cubicBezTo>
                  <a:cubicBezTo>
                    <a:pt x="800" y="330"/>
                    <a:pt x="800" y="331"/>
                    <a:pt x="800" y="331"/>
                  </a:cubicBezTo>
                  <a:close/>
                  <a:moveTo>
                    <a:pt x="789" y="319"/>
                  </a:moveTo>
                  <a:cubicBezTo>
                    <a:pt x="789" y="319"/>
                    <a:pt x="789" y="319"/>
                    <a:pt x="789" y="319"/>
                  </a:cubicBezTo>
                  <a:cubicBezTo>
                    <a:pt x="789" y="318"/>
                    <a:pt x="789" y="318"/>
                    <a:pt x="789" y="318"/>
                  </a:cubicBezTo>
                  <a:cubicBezTo>
                    <a:pt x="789" y="318"/>
                    <a:pt x="789" y="318"/>
                    <a:pt x="789" y="319"/>
                  </a:cubicBezTo>
                  <a:close/>
                  <a:moveTo>
                    <a:pt x="791" y="317"/>
                  </a:moveTo>
                  <a:cubicBezTo>
                    <a:pt x="792" y="319"/>
                    <a:pt x="792" y="319"/>
                    <a:pt x="792" y="319"/>
                  </a:cubicBezTo>
                  <a:cubicBezTo>
                    <a:pt x="792" y="319"/>
                    <a:pt x="792" y="319"/>
                    <a:pt x="792" y="319"/>
                  </a:cubicBezTo>
                  <a:cubicBezTo>
                    <a:pt x="792" y="319"/>
                    <a:pt x="792" y="319"/>
                    <a:pt x="792" y="319"/>
                  </a:cubicBezTo>
                  <a:cubicBezTo>
                    <a:pt x="792" y="319"/>
                    <a:pt x="792" y="319"/>
                    <a:pt x="792" y="319"/>
                  </a:cubicBezTo>
                  <a:cubicBezTo>
                    <a:pt x="792" y="319"/>
                    <a:pt x="792" y="319"/>
                    <a:pt x="792" y="319"/>
                  </a:cubicBezTo>
                  <a:cubicBezTo>
                    <a:pt x="791" y="317"/>
                    <a:pt x="791" y="317"/>
                    <a:pt x="791" y="317"/>
                  </a:cubicBezTo>
                  <a:close/>
                  <a:moveTo>
                    <a:pt x="800" y="328"/>
                  </a:moveTo>
                  <a:cubicBezTo>
                    <a:pt x="800" y="327"/>
                    <a:pt x="801" y="328"/>
                    <a:pt x="801" y="327"/>
                  </a:cubicBezTo>
                  <a:cubicBezTo>
                    <a:pt x="798" y="323"/>
                    <a:pt x="801" y="330"/>
                    <a:pt x="802" y="333"/>
                  </a:cubicBezTo>
                  <a:cubicBezTo>
                    <a:pt x="802" y="332"/>
                    <a:pt x="801" y="330"/>
                    <a:pt x="800" y="328"/>
                  </a:cubicBezTo>
                  <a:close/>
                  <a:moveTo>
                    <a:pt x="800" y="316"/>
                  </a:moveTo>
                  <a:cubicBezTo>
                    <a:pt x="800" y="316"/>
                    <a:pt x="799" y="315"/>
                    <a:pt x="800" y="316"/>
                  </a:cubicBezTo>
                  <a:cubicBezTo>
                    <a:pt x="800" y="316"/>
                    <a:pt x="800" y="316"/>
                    <a:pt x="800" y="316"/>
                  </a:cubicBezTo>
                  <a:cubicBezTo>
                    <a:pt x="800" y="317"/>
                    <a:pt x="801" y="317"/>
                    <a:pt x="800" y="316"/>
                  </a:cubicBezTo>
                  <a:close/>
                  <a:moveTo>
                    <a:pt x="690" y="157"/>
                  </a:moveTo>
                  <a:cubicBezTo>
                    <a:pt x="690" y="157"/>
                    <a:pt x="689" y="157"/>
                    <a:pt x="689" y="157"/>
                  </a:cubicBezTo>
                  <a:cubicBezTo>
                    <a:pt x="688" y="157"/>
                    <a:pt x="690" y="158"/>
                    <a:pt x="690" y="157"/>
                  </a:cubicBezTo>
                  <a:close/>
                  <a:moveTo>
                    <a:pt x="672" y="99"/>
                  </a:moveTo>
                  <a:cubicBezTo>
                    <a:pt x="672" y="99"/>
                    <a:pt x="672" y="99"/>
                    <a:pt x="672" y="99"/>
                  </a:cubicBezTo>
                  <a:cubicBezTo>
                    <a:pt x="672" y="100"/>
                    <a:pt x="671" y="101"/>
                    <a:pt x="671" y="101"/>
                  </a:cubicBezTo>
                  <a:cubicBezTo>
                    <a:pt x="671" y="101"/>
                    <a:pt x="672" y="101"/>
                    <a:pt x="672" y="101"/>
                  </a:cubicBezTo>
                  <a:cubicBezTo>
                    <a:pt x="672" y="102"/>
                    <a:pt x="671" y="102"/>
                    <a:pt x="671" y="102"/>
                  </a:cubicBezTo>
                  <a:cubicBezTo>
                    <a:pt x="671" y="103"/>
                    <a:pt x="671" y="103"/>
                    <a:pt x="671" y="104"/>
                  </a:cubicBezTo>
                  <a:cubicBezTo>
                    <a:pt x="671" y="104"/>
                    <a:pt x="671" y="104"/>
                    <a:pt x="671" y="105"/>
                  </a:cubicBezTo>
                  <a:cubicBezTo>
                    <a:pt x="671" y="105"/>
                    <a:pt x="671" y="105"/>
                    <a:pt x="671" y="105"/>
                  </a:cubicBezTo>
                  <a:cubicBezTo>
                    <a:pt x="671" y="105"/>
                    <a:pt x="671" y="105"/>
                    <a:pt x="671" y="105"/>
                  </a:cubicBezTo>
                  <a:cubicBezTo>
                    <a:pt x="671" y="105"/>
                    <a:pt x="671" y="106"/>
                    <a:pt x="671" y="106"/>
                  </a:cubicBezTo>
                  <a:cubicBezTo>
                    <a:pt x="673" y="106"/>
                    <a:pt x="672" y="104"/>
                    <a:pt x="672" y="102"/>
                  </a:cubicBezTo>
                  <a:cubicBezTo>
                    <a:pt x="672" y="102"/>
                    <a:pt x="672" y="102"/>
                    <a:pt x="672" y="102"/>
                  </a:cubicBezTo>
                  <a:cubicBezTo>
                    <a:pt x="672" y="101"/>
                    <a:pt x="672" y="101"/>
                    <a:pt x="672" y="100"/>
                  </a:cubicBezTo>
                  <a:cubicBezTo>
                    <a:pt x="672" y="100"/>
                    <a:pt x="673" y="99"/>
                    <a:pt x="672" y="99"/>
                  </a:cubicBezTo>
                  <a:close/>
                  <a:moveTo>
                    <a:pt x="662" y="109"/>
                  </a:moveTo>
                  <a:cubicBezTo>
                    <a:pt x="661" y="109"/>
                    <a:pt x="661" y="109"/>
                    <a:pt x="660" y="109"/>
                  </a:cubicBezTo>
                  <a:cubicBezTo>
                    <a:pt x="660" y="109"/>
                    <a:pt x="660" y="109"/>
                    <a:pt x="660" y="110"/>
                  </a:cubicBezTo>
                  <a:cubicBezTo>
                    <a:pt x="661" y="110"/>
                    <a:pt x="662" y="109"/>
                    <a:pt x="662" y="109"/>
                  </a:cubicBezTo>
                  <a:close/>
                  <a:moveTo>
                    <a:pt x="660" y="106"/>
                  </a:moveTo>
                  <a:cubicBezTo>
                    <a:pt x="660" y="105"/>
                    <a:pt x="661" y="104"/>
                    <a:pt x="661" y="104"/>
                  </a:cubicBezTo>
                  <a:cubicBezTo>
                    <a:pt x="661" y="104"/>
                    <a:pt x="661" y="104"/>
                    <a:pt x="661" y="104"/>
                  </a:cubicBezTo>
                  <a:cubicBezTo>
                    <a:pt x="661" y="103"/>
                    <a:pt x="661" y="103"/>
                    <a:pt x="661" y="102"/>
                  </a:cubicBezTo>
                  <a:cubicBezTo>
                    <a:pt x="661" y="103"/>
                    <a:pt x="659" y="101"/>
                    <a:pt x="660" y="103"/>
                  </a:cubicBezTo>
                  <a:cubicBezTo>
                    <a:pt x="660" y="103"/>
                    <a:pt x="660" y="103"/>
                    <a:pt x="660" y="103"/>
                  </a:cubicBezTo>
                  <a:cubicBezTo>
                    <a:pt x="660" y="103"/>
                    <a:pt x="660" y="104"/>
                    <a:pt x="660" y="104"/>
                  </a:cubicBezTo>
                  <a:cubicBezTo>
                    <a:pt x="660" y="104"/>
                    <a:pt x="660" y="104"/>
                    <a:pt x="660" y="104"/>
                  </a:cubicBezTo>
                  <a:cubicBezTo>
                    <a:pt x="660" y="103"/>
                    <a:pt x="659" y="102"/>
                    <a:pt x="658" y="100"/>
                  </a:cubicBezTo>
                  <a:cubicBezTo>
                    <a:pt x="657" y="100"/>
                    <a:pt x="659" y="103"/>
                    <a:pt x="660" y="105"/>
                  </a:cubicBezTo>
                  <a:cubicBezTo>
                    <a:pt x="660" y="105"/>
                    <a:pt x="660" y="105"/>
                    <a:pt x="659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1" y="105"/>
                    <a:pt x="660" y="104"/>
                    <a:pt x="661" y="103"/>
                  </a:cubicBezTo>
                  <a:cubicBezTo>
                    <a:pt x="661" y="103"/>
                    <a:pt x="661" y="103"/>
                    <a:pt x="661" y="104"/>
                  </a:cubicBezTo>
                  <a:cubicBezTo>
                    <a:pt x="661" y="104"/>
                    <a:pt x="660" y="105"/>
                    <a:pt x="660" y="106"/>
                  </a:cubicBezTo>
                  <a:cubicBezTo>
                    <a:pt x="660" y="106"/>
                    <a:pt x="660" y="106"/>
                    <a:pt x="660" y="106"/>
                  </a:cubicBezTo>
                  <a:close/>
                  <a:moveTo>
                    <a:pt x="660" y="105"/>
                  </a:move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lose/>
                  <a:moveTo>
                    <a:pt x="815" y="352"/>
                  </a:move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lose/>
                  <a:moveTo>
                    <a:pt x="661" y="113"/>
                  </a:moveTo>
                  <a:cubicBezTo>
                    <a:pt x="661" y="113"/>
                    <a:pt x="661" y="113"/>
                    <a:pt x="661" y="113"/>
                  </a:cubicBezTo>
                  <a:cubicBezTo>
                    <a:pt x="661" y="113"/>
                    <a:pt x="661" y="114"/>
                    <a:pt x="661" y="114"/>
                  </a:cubicBezTo>
                  <a:cubicBezTo>
                    <a:pt x="661" y="114"/>
                    <a:pt x="661" y="114"/>
                    <a:pt x="661" y="114"/>
                  </a:cubicBezTo>
                  <a:cubicBezTo>
                    <a:pt x="661" y="114"/>
                    <a:pt x="661" y="113"/>
                    <a:pt x="661" y="113"/>
                  </a:cubicBezTo>
                  <a:close/>
                  <a:moveTo>
                    <a:pt x="821" y="362"/>
                  </a:moveTo>
                  <a:cubicBezTo>
                    <a:pt x="821" y="362"/>
                    <a:pt x="821" y="362"/>
                    <a:pt x="821" y="364"/>
                  </a:cubicBezTo>
                  <a:cubicBezTo>
                    <a:pt x="823" y="366"/>
                    <a:pt x="821" y="362"/>
                    <a:pt x="821" y="362"/>
                  </a:cubicBezTo>
                  <a:close/>
                  <a:moveTo>
                    <a:pt x="645" y="80"/>
                  </a:moveTo>
                  <a:cubicBezTo>
                    <a:pt x="646" y="79"/>
                    <a:pt x="645" y="79"/>
                    <a:pt x="645" y="79"/>
                  </a:cubicBezTo>
                  <a:cubicBezTo>
                    <a:pt x="644" y="80"/>
                    <a:pt x="645" y="80"/>
                    <a:pt x="645" y="80"/>
                  </a:cubicBezTo>
                  <a:close/>
                  <a:moveTo>
                    <a:pt x="657" y="107"/>
                  </a:moveTo>
                  <a:cubicBezTo>
                    <a:pt x="658" y="107"/>
                    <a:pt x="658" y="107"/>
                    <a:pt x="658" y="107"/>
                  </a:cubicBezTo>
                  <a:cubicBezTo>
                    <a:pt x="658" y="108"/>
                    <a:pt x="658" y="108"/>
                    <a:pt x="658" y="108"/>
                  </a:cubicBezTo>
                  <a:cubicBezTo>
                    <a:pt x="658" y="108"/>
                    <a:pt x="658" y="107"/>
                    <a:pt x="659" y="107"/>
                  </a:cubicBezTo>
                  <a:cubicBezTo>
                    <a:pt x="659" y="106"/>
                    <a:pt x="658" y="106"/>
                    <a:pt x="658" y="106"/>
                  </a:cubicBezTo>
                  <a:cubicBezTo>
                    <a:pt x="658" y="105"/>
                    <a:pt x="658" y="105"/>
                    <a:pt x="658" y="104"/>
                  </a:cubicBezTo>
                  <a:cubicBezTo>
                    <a:pt x="658" y="104"/>
                    <a:pt x="658" y="104"/>
                    <a:pt x="657" y="104"/>
                  </a:cubicBezTo>
                  <a:cubicBezTo>
                    <a:pt x="658" y="105"/>
                    <a:pt x="656" y="104"/>
                    <a:pt x="657" y="105"/>
                  </a:cubicBezTo>
                  <a:cubicBezTo>
                    <a:pt x="657" y="104"/>
                    <a:pt x="657" y="105"/>
                    <a:pt x="657" y="106"/>
                  </a:cubicBezTo>
                  <a:cubicBezTo>
                    <a:pt x="658" y="106"/>
                    <a:pt x="658" y="106"/>
                    <a:pt x="658" y="106"/>
                  </a:cubicBezTo>
                  <a:cubicBezTo>
                    <a:pt x="658" y="106"/>
                    <a:pt x="658" y="106"/>
                    <a:pt x="658" y="106"/>
                  </a:cubicBezTo>
                  <a:cubicBezTo>
                    <a:pt x="658" y="107"/>
                    <a:pt x="657" y="107"/>
                    <a:pt x="657" y="107"/>
                  </a:cubicBezTo>
                  <a:close/>
                  <a:moveTo>
                    <a:pt x="642" y="70"/>
                  </a:moveTo>
                  <a:cubicBezTo>
                    <a:pt x="641" y="70"/>
                    <a:pt x="640" y="71"/>
                    <a:pt x="639" y="70"/>
                  </a:cubicBezTo>
                  <a:cubicBezTo>
                    <a:pt x="639" y="70"/>
                    <a:pt x="639" y="71"/>
                    <a:pt x="638" y="71"/>
                  </a:cubicBezTo>
                  <a:cubicBezTo>
                    <a:pt x="638" y="71"/>
                    <a:pt x="638" y="71"/>
                    <a:pt x="638" y="71"/>
                  </a:cubicBezTo>
                  <a:cubicBezTo>
                    <a:pt x="638" y="70"/>
                    <a:pt x="638" y="70"/>
                    <a:pt x="638" y="70"/>
                  </a:cubicBezTo>
                  <a:cubicBezTo>
                    <a:pt x="638" y="70"/>
                    <a:pt x="637" y="71"/>
                    <a:pt x="637" y="71"/>
                  </a:cubicBezTo>
                  <a:cubicBezTo>
                    <a:pt x="637" y="72"/>
                    <a:pt x="636" y="73"/>
                    <a:pt x="637" y="74"/>
                  </a:cubicBezTo>
                  <a:cubicBezTo>
                    <a:pt x="637" y="74"/>
                    <a:pt x="637" y="74"/>
                    <a:pt x="637" y="74"/>
                  </a:cubicBezTo>
                  <a:cubicBezTo>
                    <a:pt x="637" y="74"/>
                    <a:pt x="637" y="74"/>
                    <a:pt x="637" y="74"/>
                  </a:cubicBezTo>
                  <a:cubicBezTo>
                    <a:pt x="637" y="74"/>
                    <a:pt x="637" y="74"/>
                    <a:pt x="636" y="74"/>
                  </a:cubicBezTo>
                  <a:cubicBezTo>
                    <a:pt x="636" y="74"/>
                    <a:pt x="636" y="74"/>
                    <a:pt x="636" y="74"/>
                  </a:cubicBezTo>
                  <a:cubicBezTo>
                    <a:pt x="636" y="74"/>
                    <a:pt x="636" y="74"/>
                    <a:pt x="636" y="74"/>
                  </a:cubicBezTo>
                  <a:cubicBezTo>
                    <a:pt x="636" y="74"/>
                    <a:pt x="636" y="74"/>
                    <a:pt x="636" y="74"/>
                  </a:cubicBezTo>
                  <a:cubicBezTo>
                    <a:pt x="636" y="74"/>
                    <a:pt x="636" y="75"/>
                    <a:pt x="636" y="75"/>
                  </a:cubicBezTo>
                  <a:cubicBezTo>
                    <a:pt x="636" y="75"/>
                    <a:pt x="636" y="75"/>
                    <a:pt x="636" y="75"/>
                  </a:cubicBezTo>
                  <a:cubicBezTo>
                    <a:pt x="637" y="75"/>
                    <a:pt x="637" y="75"/>
                    <a:pt x="637" y="75"/>
                  </a:cubicBezTo>
                  <a:cubicBezTo>
                    <a:pt x="637" y="75"/>
                    <a:pt x="637" y="75"/>
                    <a:pt x="638" y="75"/>
                  </a:cubicBezTo>
                  <a:cubicBezTo>
                    <a:pt x="638" y="75"/>
                    <a:pt x="637" y="76"/>
                    <a:pt x="637" y="76"/>
                  </a:cubicBezTo>
                  <a:cubicBezTo>
                    <a:pt x="637" y="76"/>
                    <a:pt x="637" y="76"/>
                    <a:pt x="637" y="76"/>
                  </a:cubicBezTo>
                  <a:cubicBezTo>
                    <a:pt x="637" y="76"/>
                    <a:pt x="636" y="76"/>
                    <a:pt x="636" y="76"/>
                  </a:cubicBezTo>
                  <a:cubicBezTo>
                    <a:pt x="636" y="77"/>
                    <a:pt x="637" y="76"/>
                    <a:pt x="637" y="76"/>
                  </a:cubicBezTo>
                  <a:cubicBezTo>
                    <a:pt x="638" y="76"/>
                    <a:pt x="638" y="76"/>
                    <a:pt x="638" y="75"/>
                  </a:cubicBezTo>
                  <a:cubicBezTo>
                    <a:pt x="639" y="77"/>
                    <a:pt x="641" y="77"/>
                    <a:pt x="643" y="77"/>
                  </a:cubicBezTo>
                  <a:cubicBezTo>
                    <a:pt x="644" y="77"/>
                    <a:pt x="643" y="77"/>
                    <a:pt x="643" y="76"/>
                  </a:cubicBezTo>
                  <a:cubicBezTo>
                    <a:pt x="644" y="76"/>
                    <a:pt x="644" y="76"/>
                    <a:pt x="645" y="76"/>
                  </a:cubicBezTo>
                  <a:cubicBezTo>
                    <a:pt x="645" y="75"/>
                    <a:pt x="645" y="75"/>
                    <a:pt x="645" y="74"/>
                  </a:cubicBezTo>
                  <a:cubicBezTo>
                    <a:pt x="645" y="75"/>
                    <a:pt x="646" y="74"/>
                    <a:pt x="646" y="74"/>
                  </a:cubicBezTo>
                  <a:cubicBezTo>
                    <a:pt x="646" y="74"/>
                    <a:pt x="645" y="74"/>
                    <a:pt x="645" y="74"/>
                  </a:cubicBezTo>
                  <a:cubicBezTo>
                    <a:pt x="645" y="74"/>
                    <a:pt x="646" y="73"/>
                    <a:pt x="646" y="73"/>
                  </a:cubicBezTo>
                  <a:cubicBezTo>
                    <a:pt x="645" y="72"/>
                    <a:pt x="644" y="71"/>
                    <a:pt x="642" y="70"/>
                  </a:cubicBezTo>
                  <a:close/>
                  <a:moveTo>
                    <a:pt x="650" y="103"/>
                  </a:moveTo>
                  <a:cubicBezTo>
                    <a:pt x="650" y="103"/>
                    <a:pt x="650" y="103"/>
                    <a:pt x="650" y="103"/>
                  </a:cubicBezTo>
                  <a:cubicBezTo>
                    <a:pt x="650" y="103"/>
                    <a:pt x="651" y="103"/>
                    <a:pt x="651" y="104"/>
                  </a:cubicBezTo>
                  <a:cubicBezTo>
                    <a:pt x="651" y="103"/>
                    <a:pt x="652" y="102"/>
                    <a:pt x="651" y="102"/>
                  </a:cubicBezTo>
                  <a:cubicBezTo>
                    <a:pt x="651" y="102"/>
                    <a:pt x="650" y="102"/>
                    <a:pt x="650" y="102"/>
                  </a:cubicBezTo>
                  <a:cubicBezTo>
                    <a:pt x="650" y="102"/>
                    <a:pt x="650" y="102"/>
                    <a:pt x="650" y="102"/>
                  </a:cubicBezTo>
                  <a:cubicBezTo>
                    <a:pt x="650" y="102"/>
                    <a:pt x="650" y="101"/>
                    <a:pt x="650" y="100"/>
                  </a:cubicBezTo>
                  <a:cubicBezTo>
                    <a:pt x="649" y="100"/>
                    <a:pt x="648" y="101"/>
                    <a:pt x="648" y="102"/>
                  </a:cubicBezTo>
                  <a:cubicBezTo>
                    <a:pt x="648" y="102"/>
                    <a:pt x="647" y="103"/>
                    <a:pt x="647" y="103"/>
                  </a:cubicBezTo>
                  <a:cubicBezTo>
                    <a:pt x="647" y="103"/>
                    <a:pt x="647" y="103"/>
                    <a:pt x="647" y="103"/>
                  </a:cubicBezTo>
                  <a:cubicBezTo>
                    <a:pt x="648" y="104"/>
                    <a:pt x="649" y="103"/>
                    <a:pt x="650" y="103"/>
                  </a:cubicBezTo>
                  <a:cubicBezTo>
                    <a:pt x="650" y="103"/>
                    <a:pt x="650" y="103"/>
                    <a:pt x="650" y="103"/>
                  </a:cubicBezTo>
                  <a:close/>
                  <a:moveTo>
                    <a:pt x="649" y="105"/>
                  </a:moveTo>
                  <a:cubicBezTo>
                    <a:pt x="649" y="105"/>
                    <a:pt x="649" y="105"/>
                    <a:pt x="649" y="105"/>
                  </a:cubicBezTo>
                  <a:cubicBezTo>
                    <a:pt x="649" y="105"/>
                    <a:pt x="649" y="104"/>
                    <a:pt x="649" y="105"/>
                  </a:cubicBezTo>
                  <a:close/>
                  <a:moveTo>
                    <a:pt x="816" y="344"/>
                  </a:moveTo>
                  <a:cubicBezTo>
                    <a:pt x="815" y="343"/>
                    <a:pt x="814" y="342"/>
                    <a:pt x="815" y="343"/>
                  </a:cubicBezTo>
                  <a:cubicBezTo>
                    <a:pt x="815" y="343"/>
                    <a:pt x="817" y="346"/>
                    <a:pt x="816" y="344"/>
                  </a:cubicBezTo>
                  <a:close/>
                  <a:moveTo>
                    <a:pt x="669" y="92"/>
                  </a:moveTo>
                  <a:cubicBezTo>
                    <a:pt x="669" y="92"/>
                    <a:pt x="669" y="92"/>
                    <a:pt x="670" y="92"/>
                  </a:cubicBezTo>
                  <a:cubicBezTo>
                    <a:pt x="670" y="92"/>
                    <a:pt x="670" y="92"/>
                    <a:pt x="669" y="91"/>
                  </a:cubicBezTo>
                  <a:cubicBezTo>
                    <a:pt x="669" y="92"/>
                    <a:pt x="669" y="92"/>
                    <a:pt x="669" y="92"/>
                  </a:cubicBezTo>
                  <a:cubicBezTo>
                    <a:pt x="669" y="92"/>
                    <a:pt x="669" y="92"/>
                    <a:pt x="669" y="92"/>
                  </a:cubicBezTo>
                  <a:close/>
                  <a:moveTo>
                    <a:pt x="644" y="76"/>
                  </a:moveTo>
                  <a:cubicBezTo>
                    <a:pt x="644" y="77"/>
                    <a:pt x="644" y="77"/>
                    <a:pt x="645" y="77"/>
                  </a:cubicBezTo>
                  <a:cubicBezTo>
                    <a:pt x="645" y="76"/>
                    <a:pt x="645" y="76"/>
                    <a:pt x="644" y="76"/>
                  </a:cubicBezTo>
                  <a:close/>
                  <a:moveTo>
                    <a:pt x="816" y="375"/>
                  </a:moveTo>
                  <a:cubicBezTo>
                    <a:pt x="815" y="373"/>
                    <a:pt x="814" y="373"/>
                    <a:pt x="814" y="372"/>
                  </a:cubicBezTo>
                  <a:cubicBezTo>
                    <a:pt x="815" y="374"/>
                    <a:pt x="816" y="376"/>
                    <a:pt x="816" y="375"/>
                  </a:cubicBezTo>
                  <a:close/>
                  <a:moveTo>
                    <a:pt x="671" y="84"/>
                  </a:moveTo>
                  <a:cubicBezTo>
                    <a:pt x="672" y="85"/>
                    <a:pt x="671" y="86"/>
                    <a:pt x="671" y="86"/>
                  </a:cubicBezTo>
                  <a:cubicBezTo>
                    <a:pt x="671" y="86"/>
                    <a:pt x="671" y="86"/>
                    <a:pt x="671" y="86"/>
                  </a:cubicBezTo>
                  <a:cubicBezTo>
                    <a:pt x="671" y="86"/>
                    <a:pt x="671" y="86"/>
                    <a:pt x="671" y="87"/>
                  </a:cubicBezTo>
                  <a:cubicBezTo>
                    <a:pt x="671" y="86"/>
                    <a:pt x="672" y="86"/>
                    <a:pt x="672" y="86"/>
                  </a:cubicBezTo>
                  <a:cubicBezTo>
                    <a:pt x="672" y="86"/>
                    <a:pt x="671" y="86"/>
                    <a:pt x="671" y="86"/>
                  </a:cubicBezTo>
                  <a:cubicBezTo>
                    <a:pt x="674" y="86"/>
                    <a:pt x="673" y="84"/>
                    <a:pt x="670" y="83"/>
                  </a:cubicBezTo>
                  <a:cubicBezTo>
                    <a:pt x="669" y="83"/>
                    <a:pt x="668" y="83"/>
                    <a:pt x="668" y="85"/>
                  </a:cubicBezTo>
                  <a:cubicBezTo>
                    <a:pt x="670" y="85"/>
                    <a:pt x="669" y="84"/>
                    <a:pt x="671" y="84"/>
                  </a:cubicBezTo>
                  <a:close/>
                  <a:moveTo>
                    <a:pt x="671" y="112"/>
                  </a:moveTo>
                  <a:cubicBezTo>
                    <a:pt x="671" y="112"/>
                    <a:pt x="671" y="112"/>
                    <a:pt x="671" y="111"/>
                  </a:cubicBezTo>
                  <a:cubicBezTo>
                    <a:pt x="671" y="111"/>
                    <a:pt x="671" y="111"/>
                    <a:pt x="671" y="111"/>
                  </a:cubicBezTo>
                  <a:cubicBezTo>
                    <a:pt x="671" y="111"/>
                    <a:pt x="671" y="111"/>
                    <a:pt x="671" y="111"/>
                  </a:cubicBezTo>
                  <a:cubicBezTo>
                    <a:pt x="671" y="111"/>
                    <a:pt x="671" y="111"/>
                    <a:pt x="671" y="111"/>
                  </a:cubicBezTo>
                  <a:cubicBezTo>
                    <a:pt x="671" y="111"/>
                    <a:pt x="671" y="111"/>
                    <a:pt x="671" y="111"/>
                  </a:cubicBezTo>
                  <a:cubicBezTo>
                    <a:pt x="670" y="111"/>
                    <a:pt x="670" y="111"/>
                    <a:pt x="670" y="111"/>
                  </a:cubicBezTo>
                  <a:cubicBezTo>
                    <a:pt x="670" y="111"/>
                    <a:pt x="670" y="111"/>
                    <a:pt x="670" y="111"/>
                  </a:cubicBezTo>
                  <a:cubicBezTo>
                    <a:pt x="670" y="111"/>
                    <a:pt x="670" y="111"/>
                    <a:pt x="670" y="112"/>
                  </a:cubicBezTo>
                  <a:cubicBezTo>
                    <a:pt x="670" y="112"/>
                    <a:pt x="670" y="112"/>
                    <a:pt x="671" y="112"/>
                  </a:cubicBezTo>
                  <a:close/>
                  <a:moveTo>
                    <a:pt x="668" y="112"/>
                  </a:moveTo>
                  <a:cubicBezTo>
                    <a:pt x="668" y="112"/>
                    <a:pt x="668" y="112"/>
                    <a:pt x="667" y="112"/>
                  </a:cubicBezTo>
                  <a:cubicBezTo>
                    <a:pt x="667" y="113"/>
                    <a:pt x="666" y="112"/>
                    <a:pt x="666" y="113"/>
                  </a:cubicBezTo>
                  <a:cubicBezTo>
                    <a:pt x="666" y="113"/>
                    <a:pt x="667" y="114"/>
                    <a:pt x="667" y="114"/>
                  </a:cubicBezTo>
                  <a:cubicBezTo>
                    <a:pt x="667" y="114"/>
                    <a:pt x="667" y="114"/>
                    <a:pt x="667" y="114"/>
                  </a:cubicBezTo>
                  <a:cubicBezTo>
                    <a:pt x="667" y="114"/>
                    <a:pt x="667" y="114"/>
                    <a:pt x="667" y="114"/>
                  </a:cubicBezTo>
                  <a:cubicBezTo>
                    <a:pt x="668" y="114"/>
                    <a:pt x="668" y="114"/>
                    <a:pt x="668" y="114"/>
                  </a:cubicBezTo>
                  <a:cubicBezTo>
                    <a:pt x="668" y="114"/>
                    <a:pt x="668" y="114"/>
                    <a:pt x="668" y="114"/>
                  </a:cubicBezTo>
                  <a:cubicBezTo>
                    <a:pt x="669" y="114"/>
                    <a:pt x="669" y="113"/>
                    <a:pt x="668" y="112"/>
                  </a:cubicBezTo>
                  <a:close/>
                  <a:moveTo>
                    <a:pt x="663" y="113"/>
                  </a:moveTo>
                  <a:cubicBezTo>
                    <a:pt x="664" y="113"/>
                    <a:pt x="664" y="113"/>
                    <a:pt x="664" y="113"/>
                  </a:cubicBezTo>
                  <a:cubicBezTo>
                    <a:pt x="665" y="113"/>
                    <a:pt x="664" y="112"/>
                    <a:pt x="664" y="112"/>
                  </a:cubicBezTo>
                  <a:cubicBezTo>
                    <a:pt x="663" y="110"/>
                    <a:pt x="662" y="109"/>
                    <a:pt x="661" y="108"/>
                  </a:cubicBezTo>
                  <a:cubicBezTo>
                    <a:pt x="662" y="109"/>
                    <a:pt x="663" y="111"/>
                    <a:pt x="663" y="112"/>
                  </a:cubicBezTo>
                  <a:cubicBezTo>
                    <a:pt x="663" y="112"/>
                    <a:pt x="663" y="113"/>
                    <a:pt x="663" y="113"/>
                  </a:cubicBezTo>
                  <a:close/>
                  <a:moveTo>
                    <a:pt x="663" y="114"/>
                  </a:moveTo>
                  <a:cubicBezTo>
                    <a:pt x="663" y="114"/>
                    <a:pt x="663" y="114"/>
                    <a:pt x="662" y="113"/>
                  </a:cubicBezTo>
                  <a:cubicBezTo>
                    <a:pt x="662" y="114"/>
                    <a:pt x="661" y="114"/>
                    <a:pt x="663" y="114"/>
                  </a:cubicBezTo>
                  <a:close/>
                  <a:moveTo>
                    <a:pt x="815" y="352"/>
                  </a:move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3"/>
                    <a:pt x="815" y="353"/>
                    <a:pt x="815" y="352"/>
                  </a:cubicBezTo>
                  <a:cubicBezTo>
                    <a:pt x="815" y="352"/>
                    <a:pt x="814" y="352"/>
                    <a:pt x="814" y="352"/>
                  </a:cubicBezTo>
                  <a:cubicBezTo>
                    <a:pt x="814" y="352"/>
                    <a:pt x="814" y="352"/>
                    <a:pt x="814" y="352"/>
                  </a:cubicBezTo>
                  <a:cubicBezTo>
                    <a:pt x="814" y="352"/>
                    <a:pt x="814" y="352"/>
                    <a:pt x="815" y="353"/>
                  </a:cubicBezTo>
                  <a:cubicBezTo>
                    <a:pt x="816" y="355"/>
                    <a:pt x="817" y="356"/>
                    <a:pt x="818" y="358"/>
                  </a:cubicBezTo>
                  <a:cubicBezTo>
                    <a:pt x="819" y="359"/>
                    <a:pt x="817" y="355"/>
                    <a:pt x="815" y="352"/>
                  </a:cubicBezTo>
                  <a:close/>
                  <a:moveTo>
                    <a:pt x="815" y="352"/>
                  </a:move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lose/>
                  <a:moveTo>
                    <a:pt x="661" y="107"/>
                  </a:moveTo>
                  <a:cubicBezTo>
                    <a:pt x="661" y="107"/>
                    <a:pt x="660" y="107"/>
                    <a:pt x="660" y="107"/>
                  </a:cubicBezTo>
                  <a:cubicBezTo>
                    <a:pt x="660" y="108"/>
                    <a:pt x="662" y="108"/>
                    <a:pt x="661" y="107"/>
                  </a:cubicBezTo>
                  <a:cubicBezTo>
                    <a:pt x="661" y="107"/>
                    <a:pt x="661" y="107"/>
                    <a:pt x="661" y="107"/>
                  </a:cubicBezTo>
                  <a:cubicBezTo>
                    <a:pt x="661" y="107"/>
                    <a:pt x="661" y="107"/>
                    <a:pt x="660" y="107"/>
                  </a:cubicBezTo>
                  <a:cubicBezTo>
                    <a:pt x="660" y="106"/>
                    <a:pt x="660" y="106"/>
                    <a:pt x="660" y="106"/>
                  </a:cubicBezTo>
                  <a:cubicBezTo>
                    <a:pt x="660" y="106"/>
                    <a:pt x="660" y="106"/>
                    <a:pt x="660" y="106"/>
                  </a:cubicBezTo>
                  <a:cubicBezTo>
                    <a:pt x="660" y="106"/>
                    <a:pt x="660" y="107"/>
                    <a:pt x="660" y="107"/>
                  </a:cubicBezTo>
                  <a:cubicBezTo>
                    <a:pt x="660" y="107"/>
                    <a:pt x="660" y="107"/>
                    <a:pt x="660" y="107"/>
                  </a:cubicBezTo>
                  <a:cubicBezTo>
                    <a:pt x="660" y="107"/>
                    <a:pt x="661" y="107"/>
                    <a:pt x="661" y="107"/>
                  </a:cubicBezTo>
                  <a:close/>
                  <a:moveTo>
                    <a:pt x="823" y="332"/>
                  </a:moveTo>
                  <a:cubicBezTo>
                    <a:pt x="823" y="331"/>
                    <a:pt x="822" y="330"/>
                    <a:pt x="822" y="330"/>
                  </a:cubicBezTo>
                  <a:cubicBezTo>
                    <a:pt x="823" y="331"/>
                    <a:pt x="823" y="332"/>
                    <a:pt x="824" y="333"/>
                  </a:cubicBezTo>
                  <a:cubicBezTo>
                    <a:pt x="823" y="333"/>
                    <a:pt x="823" y="332"/>
                    <a:pt x="823" y="332"/>
                  </a:cubicBezTo>
                  <a:close/>
                  <a:moveTo>
                    <a:pt x="824" y="350"/>
                  </a:moveTo>
                  <a:cubicBezTo>
                    <a:pt x="825" y="353"/>
                    <a:pt x="825" y="351"/>
                    <a:pt x="827" y="354"/>
                  </a:cubicBezTo>
                  <a:cubicBezTo>
                    <a:pt x="826" y="354"/>
                    <a:pt x="826" y="353"/>
                    <a:pt x="826" y="352"/>
                  </a:cubicBezTo>
                  <a:cubicBezTo>
                    <a:pt x="825" y="351"/>
                    <a:pt x="823" y="348"/>
                    <a:pt x="824" y="350"/>
                  </a:cubicBezTo>
                  <a:close/>
                  <a:moveTo>
                    <a:pt x="638" y="61"/>
                  </a:moveTo>
                  <a:cubicBezTo>
                    <a:pt x="638" y="60"/>
                    <a:pt x="638" y="60"/>
                    <a:pt x="638" y="60"/>
                  </a:cubicBezTo>
                  <a:cubicBezTo>
                    <a:pt x="638" y="60"/>
                    <a:pt x="638" y="61"/>
                    <a:pt x="638" y="61"/>
                  </a:cubicBezTo>
                  <a:close/>
                  <a:moveTo>
                    <a:pt x="638" y="69"/>
                  </a:moveTo>
                  <a:cubicBezTo>
                    <a:pt x="638" y="69"/>
                    <a:pt x="638" y="69"/>
                    <a:pt x="638" y="69"/>
                  </a:cubicBezTo>
                  <a:cubicBezTo>
                    <a:pt x="638" y="69"/>
                    <a:pt x="638" y="69"/>
                    <a:pt x="638" y="69"/>
                  </a:cubicBezTo>
                  <a:cubicBezTo>
                    <a:pt x="638" y="69"/>
                    <a:pt x="638" y="69"/>
                    <a:pt x="639" y="69"/>
                  </a:cubicBezTo>
                  <a:cubicBezTo>
                    <a:pt x="639" y="68"/>
                    <a:pt x="638" y="68"/>
                    <a:pt x="638" y="68"/>
                  </a:cubicBezTo>
                  <a:cubicBezTo>
                    <a:pt x="638" y="68"/>
                    <a:pt x="638" y="69"/>
                    <a:pt x="638" y="69"/>
                  </a:cubicBezTo>
                  <a:close/>
                  <a:moveTo>
                    <a:pt x="832" y="350"/>
                  </a:moveTo>
                  <a:cubicBezTo>
                    <a:pt x="832" y="348"/>
                    <a:pt x="830" y="343"/>
                    <a:pt x="828" y="341"/>
                  </a:cubicBezTo>
                  <a:cubicBezTo>
                    <a:pt x="827" y="340"/>
                    <a:pt x="829" y="344"/>
                    <a:pt x="830" y="346"/>
                  </a:cubicBezTo>
                  <a:cubicBezTo>
                    <a:pt x="831" y="348"/>
                    <a:pt x="831" y="349"/>
                    <a:pt x="832" y="350"/>
                  </a:cubicBezTo>
                  <a:close/>
                  <a:moveTo>
                    <a:pt x="827" y="343"/>
                  </a:moveTo>
                  <a:cubicBezTo>
                    <a:pt x="826" y="342"/>
                    <a:pt x="827" y="344"/>
                    <a:pt x="827" y="345"/>
                  </a:cubicBezTo>
                  <a:cubicBezTo>
                    <a:pt x="828" y="346"/>
                    <a:pt x="828" y="346"/>
                    <a:pt x="827" y="343"/>
                  </a:cubicBezTo>
                  <a:close/>
                  <a:moveTo>
                    <a:pt x="194" y="727"/>
                  </a:moveTo>
                  <a:cubicBezTo>
                    <a:pt x="194" y="728"/>
                    <a:pt x="194" y="728"/>
                    <a:pt x="193" y="729"/>
                  </a:cubicBezTo>
                  <a:cubicBezTo>
                    <a:pt x="193" y="729"/>
                    <a:pt x="193" y="729"/>
                    <a:pt x="193" y="730"/>
                  </a:cubicBezTo>
                  <a:cubicBezTo>
                    <a:pt x="193" y="730"/>
                    <a:pt x="193" y="729"/>
                    <a:pt x="193" y="729"/>
                  </a:cubicBezTo>
                  <a:cubicBezTo>
                    <a:pt x="194" y="728"/>
                    <a:pt x="193" y="729"/>
                    <a:pt x="194" y="727"/>
                  </a:cubicBezTo>
                  <a:close/>
                  <a:moveTo>
                    <a:pt x="193" y="730"/>
                  </a:moveTo>
                  <a:cubicBezTo>
                    <a:pt x="193" y="730"/>
                    <a:pt x="193" y="730"/>
                    <a:pt x="193" y="730"/>
                  </a:cubicBezTo>
                  <a:cubicBezTo>
                    <a:pt x="193" y="730"/>
                    <a:pt x="193" y="731"/>
                    <a:pt x="192" y="731"/>
                  </a:cubicBezTo>
                  <a:cubicBezTo>
                    <a:pt x="193" y="731"/>
                    <a:pt x="193" y="730"/>
                    <a:pt x="193" y="730"/>
                  </a:cubicBezTo>
                  <a:close/>
                  <a:moveTo>
                    <a:pt x="639" y="59"/>
                  </a:moveTo>
                  <a:cubicBezTo>
                    <a:pt x="639" y="59"/>
                    <a:pt x="638" y="59"/>
                    <a:pt x="638" y="59"/>
                  </a:cubicBezTo>
                  <a:cubicBezTo>
                    <a:pt x="638" y="59"/>
                    <a:pt x="639" y="59"/>
                    <a:pt x="639" y="59"/>
                  </a:cubicBezTo>
                  <a:cubicBezTo>
                    <a:pt x="639" y="59"/>
                    <a:pt x="639" y="59"/>
                    <a:pt x="639" y="59"/>
                  </a:cubicBezTo>
                  <a:close/>
                  <a:moveTo>
                    <a:pt x="638" y="61"/>
                  </a:moveTo>
                  <a:cubicBezTo>
                    <a:pt x="637" y="60"/>
                    <a:pt x="637" y="60"/>
                    <a:pt x="637" y="60"/>
                  </a:cubicBezTo>
                  <a:cubicBezTo>
                    <a:pt x="637" y="61"/>
                    <a:pt x="636" y="61"/>
                    <a:pt x="637" y="61"/>
                  </a:cubicBezTo>
                  <a:cubicBezTo>
                    <a:pt x="637" y="61"/>
                    <a:pt x="637" y="61"/>
                    <a:pt x="638" y="61"/>
                  </a:cubicBezTo>
                  <a:close/>
                  <a:moveTo>
                    <a:pt x="643" y="79"/>
                  </a:moveTo>
                  <a:cubicBezTo>
                    <a:pt x="642" y="79"/>
                    <a:pt x="642" y="79"/>
                    <a:pt x="642" y="79"/>
                  </a:cubicBezTo>
                  <a:cubicBezTo>
                    <a:pt x="642" y="79"/>
                    <a:pt x="642" y="80"/>
                    <a:pt x="642" y="80"/>
                  </a:cubicBezTo>
                  <a:cubicBezTo>
                    <a:pt x="642" y="80"/>
                    <a:pt x="642" y="80"/>
                    <a:pt x="642" y="80"/>
                  </a:cubicBezTo>
                  <a:cubicBezTo>
                    <a:pt x="643" y="80"/>
                    <a:pt x="643" y="80"/>
                    <a:pt x="643" y="79"/>
                  </a:cubicBezTo>
                  <a:close/>
                  <a:moveTo>
                    <a:pt x="639" y="85"/>
                  </a:moveTo>
                  <a:cubicBezTo>
                    <a:pt x="640" y="85"/>
                    <a:pt x="640" y="85"/>
                    <a:pt x="640" y="85"/>
                  </a:cubicBezTo>
                  <a:cubicBezTo>
                    <a:pt x="640" y="85"/>
                    <a:pt x="640" y="85"/>
                    <a:pt x="640" y="85"/>
                  </a:cubicBezTo>
                  <a:cubicBezTo>
                    <a:pt x="640" y="85"/>
                    <a:pt x="639" y="85"/>
                    <a:pt x="639" y="85"/>
                  </a:cubicBezTo>
                  <a:close/>
                  <a:moveTo>
                    <a:pt x="822" y="389"/>
                  </a:moveTo>
                  <a:cubicBezTo>
                    <a:pt x="822" y="388"/>
                    <a:pt x="822" y="387"/>
                    <a:pt x="821" y="387"/>
                  </a:cubicBezTo>
                  <a:cubicBezTo>
                    <a:pt x="822" y="388"/>
                    <a:pt x="822" y="388"/>
                    <a:pt x="822" y="389"/>
                  </a:cubicBezTo>
                  <a:close/>
                  <a:moveTo>
                    <a:pt x="640" y="82"/>
                  </a:moveTo>
                  <a:cubicBezTo>
                    <a:pt x="639" y="82"/>
                    <a:pt x="638" y="84"/>
                    <a:pt x="640" y="84"/>
                  </a:cubicBezTo>
                  <a:cubicBezTo>
                    <a:pt x="640" y="84"/>
                    <a:pt x="641" y="83"/>
                    <a:pt x="640" y="82"/>
                  </a:cubicBezTo>
                  <a:close/>
                  <a:moveTo>
                    <a:pt x="639" y="80"/>
                  </a:moveTo>
                  <a:cubicBezTo>
                    <a:pt x="638" y="81"/>
                    <a:pt x="637" y="80"/>
                    <a:pt x="637" y="81"/>
                  </a:cubicBezTo>
                  <a:cubicBezTo>
                    <a:pt x="638" y="82"/>
                    <a:pt x="638" y="81"/>
                    <a:pt x="639" y="81"/>
                  </a:cubicBezTo>
                  <a:cubicBezTo>
                    <a:pt x="639" y="81"/>
                    <a:pt x="639" y="80"/>
                    <a:pt x="639" y="80"/>
                  </a:cubicBezTo>
                  <a:close/>
                  <a:moveTo>
                    <a:pt x="822" y="365"/>
                  </a:moveTo>
                  <a:cubicBezTo>
                    <a:pt x="821" y="364"/>
                    <a:pt x="821" y="364"/>
                    <a:pt x="822" y="367"/>
                  </a:cubicBezTo>
                  <a:cubicBezTo>
                    <a:pt x="824" y="369"/>
                    <a:pt x="823" y="367"/>
                    <a:pt x="822" y="365"/>
                  </a:cubicBezTo>
                  <a:close/>
                  <a:moveTo>
                    <a:pt x="643" y="84"/>
                  </a:moveTo>
                  <a:cubicBezTo>
                    <a:pt x="643" y="84"/>
                    <a:pt x="643" y="84"/>
                    <a:pt x="643" y="84"/>
                  </a:cubicBezTo>
                  <a:cubicBezTo>
                    <a:pt x="643" y="84"/>
                    <a:pt x="643" y="84"/>
                    <a:pt x="643" y="83"/>
                  </a:cubicBezTo>
                  <a:cubicBezTo>
                    <a:pt x="643" y="84"/>
                    <a:pt x="643" y="84"/>
                    <a:pt x="643" y="84"/>
                  </a:cubicBezTo>
                  <a:cubicBezTo>
                    <a:pt x="643" y="84"/>
                    <a:pt x="643" y="84"/>
                    <a:pt x="643" y="84"/>
                  </a:cubicBezTo>
                  <a:close/>
                  <a:moveTo>
                    <a:pt x="638" y="68"/>
                  </a:moveTo>
                  <a:cubicBezTo>
                    <a:pt x="638" y="67"/>
                    <a:pt x="638" y="67"/>
                    <a:pt x="638" y="66"/>
                  </a:cubicBezTo>
                  <a:cubicBezTo>
                    <a:pt x="638" y="66"/>
                    <a:pt x="638" y="65"/>
                    <a:pt x="637" y="66"/>
                  </a:cubicBezTo>
                  <a:cubicBezTo>
                    <a:pt x="637" y="67"/>
                    <a:pt x="637" y="67"/>
                    <a:pt x="637" y="68"/>
                  </a:cubicBezTo>
                  <a:cubicBezTo>
                    <a:pt x="638" y="68"/>
                    <a:pt x="638" y="68"/>
                    <a:pt x="638" y="68"/>
                  </a:cubicBezTo>
                  <a:close/>
                  <a:moveTo>
                    <a:pt x="642" y="86"/>
                  </a:moveTo>
                  <a:cubicBezTo>
                    <a:pt x="641" y="86"/>
                    <a:pt x="641" y="86"/>
                    <a:pt x="641" y="86"/>
                  </a:cubicBezTo>
                  <a:cubicBezTo>
                    <a:pt x="641" y="87"/>
                    <a:pt x="641" y="87"/>
                    <a:pt x="641" y="87"/>
                  </a:cubicBezTo>
                  <a:cubicBezTo>
                    <a:pt x="641" y="87"/>
                    <a:pt x="641" y="88"/>
                    <a:pt x="640" y="88"/>
                  </a:cubicBezTo>
                  <a:cubicBezTo>
                    <a:pt x="642" y="89"/>
                    <a:pt x="643" y="86"/>
                    <a:pt x="642" y="86"/>
                  </a:cubicBezTo>
                  <a:close/>
                  <a:moveTo>
                    <a:pt x="636" y="80"/>
                  </a:moveTo>
                  <a:cubicBezTo>
                    <a:pt x="636" y="80"/>
                    <a:pt x="636" y="80"/>
                    <a:pt x="636" y="80"/>
                  </a:cubicBezTo>
                  <a:cubicBezTo>
                    <a:pt x="636" y="81"/>
                    <a:pt x="637" y="79"/>
                    <a:pt x="636" y="79"/>
                  </a:cubicBezTo>
                  <a:cubicBezTo>
                    <a:pt x="636" y="80"/>
                    <a:pt x="636" y="80"/>
                    <a:pt x="636" y="80"/>
                  </a:cubicBezTo>
                  <a:close/>
                  <a:moveTo>
                    <a:pt x="643" y="80"/>
                  </a:moveTo>
                  <a:cubicBezTo>
                    <a:pt x="641" y="81"/>
                    <a:pt x="641" y="84"/>
                    <a:pt x="643" y="83"/>
                  </a:cubicBezTo>
                  <a:cubicBezTo>
                    <a:pt x="644" y="83"/>
                    <a:pt x="643" y="81"/>
                    <a:pt x="643" y="80"/>
                  </a:cubicBezTo>
                  <a:close/>
                  <a:moveTo>
                    <a:pt x="723" y="227"/>
                  </a:moveTo>
                  <a:cubicBezTo>
                    <a:pt x="723" y="227"/>
                    <a:pt x="724" y="227"/>
                    <a:pt x="724" y="227"/>
                  </a:cubicBezTo>
                  <a:cubicBezTo>
                    <a:pt x="724" y="226"/>
                    <a:pt x="724" y="226"/>
                    <a:pt x="724" y="226"/>
                  </a:cubicBezTo>
                  <a:cubicBezTo>
                    <a:pt x="724" y="226"/>
                    <a:pt x="723" y="226"/>
                    <a:pt x="723" y="226"/>
                  </a:cubicBezTo>
                  <a:cubicBezTo>
                    <a:pt x="723" y="227"/>
                    <a:pt x="723" y="227"/>
                    <a:pt x="723" y="227"/>
                  </a:cubicBezTo>
                  <a:close/>
                  <a:moveTo>
                    <a:pt x="726" y="223"/>
                  </a:moveTo>
                  <a:cubicBezTo>
                    <a:pt x="726" y="223"/>
                    <a:pt x="726" y="223"/>
                    <a:pt x="726" y="223"/>
                  </a:cubicBezTo>
                  <a:cubicBezTo>
                    <a:pt x="726" y="223"/>
                    <a:pt x="726" y="222"/>
                    <a:pt x="726" y="222"/>
                  </a:cubicBezTo>
                  <a:cubicBezTo>
                    <a:pt x="725" y="222"/>
                    <a:pt x="725" y="222"/>
                    <a:pt x="725" y="222"/>
                  </a:cubicBezTo>
                  <a:cubicBezTo>
                    <a:pt x="724" y="220"/>
                    <a:pt x="723" y="218"/>
                    <a:pt x="723" y="218"/>
                  </a:cubicBezTo>
                  <a:cubicBezTo>
                    <a:pt x="725" y="221"/>
                    <a:pt x="724" y="222"/>
                    <a:pt x="726" y="225"/>
                  </a:cubicBezTo>
                  <a:cubicBezTo>
                    <a:pt x="727" y="225"/>
                    <a:pt x="726" y="224"/>
                    <a:pt x="726" y="223"/>
                  </a:cubicBezTo>
                  <a:close/>
                  <a:moveTo>
                    <a:pt x="819" y="351"/>
                  </a:moveTo>
                  <a:cubicBezTo>
                    <a:pt x="818" y="350"/>
                    <a:pt x="818" y="350"/>
                    <a:pt x="818" y="349"/>
                  </a:cubicBezTo>
                  <a:cubicBezTo>
                    <a:pt x="817" y="348"/>
                    <a:pt x="817" y="349"/>
                    <a:pt x="818" y="352"/>
                  </a:cubicBezTo>
                  <a:cubicBezTo>
                    <a:pt x="819" y="354"/>
                    <a:pt x="821" y="356"/>
                    <a:pt x="820" y="354"/>
                  </a:cubicBezTo>
                  <a:cubicBezTo>
                    <a:pt x="818" y="351"/>
                    <a:pt x="820" y="353"/>
                    <a:pt x="819" y="351"/>
                  </a:cubicBezTo>
                  <a:close/>
                  <a:moveTo>
                    <a:pt x="733" y="238"/>
                  </a:moveTo>
                  <a:cubicBezTo>
                    <a:pt x="733" y="238"/>
                    <a:pt x="734" y="237"/>
                    <a:pt x="733" y="237"/>
                  </a:cubicBezTo>
                  <a:cubicBezTo>
                    <a:pt x="733" y="237"/>
                    <a:pt x="733" y="236"/>
                    <a:pt x="732" y="237"/>
                  </a:cubicBezTo>
                  <a:cubicBezTo>
                    <a:pt x="732" y="236"/>
                    <a:pt x="731" y="235"/>
                    <a:pt x="731" y="234"/>
                  </a:cubicBezTo>
                  <a:cubicBezTo>
                    <a:pt x="731" y="234"/>
                    <a:pt x="731" y="235"/>
                    <a:pt x="732" y="237"/>
                  </a:cubicBezTo>
                  <a:cubicBezTo>
                    <a:pt x="732" y="237"/>
                    <a:pt x="731" y="237"/>
                    <a:pt x="731" y="238"/>
                  </a:cubicBezTo>
                  <a:cubicBezTo>
                    <a:pt x="732" y="238"/>
                    <a:pt x="732" y="238"/>
                    <a:pt x="732" y="238"/>
                  </a:cubicBezTo>
                  <a:cubicBezTo>
                    <a:pt x="732" y="238"/>
                    <a:pt x="732" y="238"/>
                    <a:pt x="732" y="238"/>
                  </a:cubicBezTo>
                  <a:cubicBezTo>
                    <a:pt x="732" y="238"/>
                    <a:pt x="732" y="239"/>
                    <a:pt x="732" y="239"/>
                  </a:cubicBezTo>
                  <a:cubicBezTo>
                    <a:pt x="733" y="239"/>
                    <a:pt x="733" y="238"/>
                    <a:pt x="732" y="238"/>
                  </a:cubicBezTo>
                  <a:cubicBezTo>
                    <a:pt x="733" y="238"/>
                    <a:pt x="733" y="238"/>
                    <a:pt x="733" y="238"/>
                  </a:cubicBezTo>
                  <a:cubicBezTo>
                    <a:pt x="733" y="239"/>
                    <a:pt x="734" y="240"/>
                    <a:pt x="734" y="241"/>
                  </a:cubicBezTo>
                  <a:cubicBezTo>
                    <a:pt x="735" y="241"/>
                    <a:pt x="734" y="240"/>
                    <a:pt x="733" y="238"/>
                  </a:cubicBezTo>
                  <a:close/>
                  <a:moveTo>
                    <a:pt x="730" y="227"/>
                  </a:moveTo>
                  <a:cubicBezTo>
                    <a:pt x="730" y="227"/>
                    <a:pt x="730" y="227"/>
                    <a:pt x="730" y="228"/>
                  </a:cubicBezTo>
                  <a:cubicBezTo>
                    <a:pt x="730" y="227"/>
                    <a:pt x="730" y="227"/>
                    <a:pt x="731" y="227"/>
                  </a:cubicBezTo>
                  <a:cubicBezTo>
                    <a:pt x="730" y="227"/>
                    <a:pt x="730" y="227"/>
                    <a:pt x="730" y="227"/>
                  </a:cubicBezTo>
                  <a:cubicBezTo>
                    <a:pt x="730" y="227"/>
                    <a:pt x="730" y="227"/>
                    <a:pt x="730" y="227"/>
                  </a:cubicBezTo>
                  <a:close/>
                  <a:moveTo>
                    <a:pt x="731" y="224"/>
                  </a:moveTo>
                  <a:cubicBezTo>
                    <a:pt x="731" y="225"/>
                    <a:pt x="730" y="225"/>
                    <a:pt x="730" y="225"/>
                  </a:cubicBezTo>
                  <a:cubicBezTo>
                    <a:pt x="730" y="225"/>
                    <a:pt x="730" y="225"/>
                    <a:pt x="730" y="225"/>
                  </a:cubicBezTo>
                  <a:cubicBezTo>
                    <a:pt x="729" y="225"/>
                    <a:pt x="729" y="225"/>
                    <a:pt x="729" y="226"/>
                  </a:cubicBezTo>
                  <a:cubicBezTo>
                    <a:pt x="729" y="226"/>
                    <a:pt x="731" y="226"/>
                    <a:pt x="731" y="225"/>
                  </a:cubicBezTo>
                  <a:cubicBezTo>
                    <a:pt x="731" y="225"/>
                    <a:pt x="731" y="225"/>
                    <a:pt x="731" y="225"/>
                  </a:cubicBezTo>
                  <a:cubicBezTo>
                    <a:pt x="731" y="225"/>
                    <a:pt x="731" y="225"/>
                    <a:pt x="731" y="224"/>
                  </a:cubicBezTo>
                  <a:close/>
                  <a:moveTo>
                    <a:pt x="820" y="372"/>
                  </a:moveTo>
                  <a:cubicBezTo>
                    <a:pt x="820" y="373"/>
                    <a:pt x="820" y="373"/>
                    <a:pt x="820" y="373"/>
                  </a:cubicBezTo>
                  <a:cubicBezTo>
                    <a:pt x="821" y="375"/>
                    <a:pt x="820" y="373"/>
                    <a:pt x="820" y="372"/>
                  </a:cubicBezTo>
                  <a:cubicBezTo>
                    <a:pt x="820" y="373"/>
                    <a:pt x="820" y="373"/>
                    <a:pt x="820" y="372"/>
                  </a:cubicBezTo>
                  <a:close/>
                  <a:moveTo>
                    <a:pt x="747" y="264"/>
                  </a:moveTo>
                  <a:cubicBezTo>
                    <a:pt x="747" y="264"/>
                    <a:pt x="747" y="264"/>
                    <a:pt x="746" y="262"/>
                  </a:cubicBezTo>
                  <a:cubicBezTo>
                    <a:pt x="746" y="262"/>
                    <a:pt x="747" y="264"/>
                    <a:pt x="747" y="264"/>
                  </a:cubicBezTo>
                  <a:close/>
                  <a:moveTo>
                    <a:pt x="725" y="226"/>
                  </a:moveTo>
                  <a:cubicBezTo>
                    <a:pt x="725" y="227"/>
                    <a:pt x="727" y="227"/>
                    <a:pt x="726" y="225"/>
                  </a:cubicBezTo>
                  <a:cubicBezTo>
                    <a:pt x="725" y="225"/>
                    <a:pt x="725" y="225"/>
                    <a:pt x="725" y="226"/>
                  </a:cubicBezTo>
                  <a:close/>
                  <a:moveTo>
                    <a:pt x="726" y="204"/>
                  </a:moveTo>
                  <a:cubicBezTo>
                    <a:pt x="727" y="204"/>
                    <a:pt x="727" y="204"/>
                    <a:pt x="727" y="204"/>
                  </a:cubicBezTo>
                  <a:cubicBezTo>
                    <a:pt x="727" y="204"/>
                    <a:pt x="728" y="204"/>
                    <a:pt x="728" y="204"/>
                  </a:cubicBezTo>
                  <a:cubicBezTo>
                    <a:pt x="728" y="203"/>
                    <a:pt x="729" y="203"/>
                    <a:pt x="730" y="203"/>
                  </a:cubicBezTo>
                  <a:cubicBezTo>
                    <a:pt x="730" y="202"/>
                    <a:pt x="730" y="202"/>
                    <a:pt x="730" y="201"/>
                  </a:cubicBezTo>
                  <a:cubicBezTo>
                    <a:pt x="729" y="200"/>
                    <a:pt x="730" y="200"/>
                    <a:pt x="730" y="200"/>
                  </a:cubicBezTo>
                  <a:cubicBezTo>
                    <a:pt x="729" y="200"/>
                    <a:pt x="730" y="200"/>
                    <a:pt x="729" y="201"/>
                  </a:cubicBezTo>
                  <a:cubicBezTo>
                    <a:pt x="729" y="201"/>
                    <a:pt x="729" y="201"/>
                    <a:pt x="728" y="201"/>
                  </a:cubicBezTo>
                  <a:cubicBezTo>
                    <a:pt x="728" y="201"/>
                    <a:pt x="728" y="201"/>
                    <a:pt x="728" y="201"/>
                  </a:cubicBezTo>
                  <a:cubicBezTo>
                    <a:pt x="728" y="201"/>
                    <a:pt x="728" y="201"/>
                    <a:pt x="728" y="201"/>
                  </a:cubicBezTo>
                  <a:cubicBezTo>
                    <a:pt x="727" y="201"/>
                    <a:pt x="727" y="201"/>
                    <a:pt x="727" y="201"/>
                  </a:cubicBezTo>
                  <a:cubicBezTo>
                    <a:pt x="728" y="201"/>
                    <a:pt x="728" y="200"/>
                    <a:pt x="728" y="200"/>
                  </a:cubicBezTo>
                  <a:cubicBezTo>
                    <a:pt x="727" y="200"/>
                    <a:pt x="727" y="200"/>
                    <a:pt x="727" y="200"/>
                  </a:cubicBezTo>
                  <a:cubicBezTo>
                    <a:pt x="727" y="201"/>
                    <a:pt x="725" y="202"/>
                    <a:pt x="725" y="201"/>
                  </a:cubicBezTo>
                  <a:cubicBezTo>
                    <a:pt x="724" y="201"/>
                    <a:pt x="724" y="202"/>
                    <a:pt x="723" y="202"/>
                  </a:cubicBezTo>
                  <a:cubicBezTo>
                    <a:pt x="723" y="201"/>
                    <a:pt x="722" y="201"/>
                    <a:pt x="722" y="201"/>
                  </a:cubicBezTo>
                  <a:cubicBezTo>
                    <a:pt x="721" y="200"/>
                    <a:pt x="721" y="201"/>
                    <a:pt x="720" y="201"/>
                  </a:cubicBezTo>
                  <a:cubicBezTo>
                    <a:pt x="720" y="201"/>
                    <a:pt x="719" y="201"/>
                    <a:pt x="720" y="202"/>
                  </a:cubicBezTo>
                  <a:cubicBezTo>
                    <a:pt x="719" y="202"/>
                    <a:pt x="720" y="202"/>
                    <a:pt x="720" y="203"/>
                  </a:cubicBezTo>
                  <a:cubicBezTo>
                    <a:pt x="719" y="203"/>
                    <a:pt x="720" y="201"/>
                    <a:pt x="719" y="201"/>
                  </a:cubicBezTo>
                  <a:cubicBezTo>
                    <a:pt x="719" y="201"/>
                    <a:pt x="718" y="201"/>
                    <a:pt x="718" y="201"/>
                  </a:cubicBezTo>
                  <a:cubicBezTo>
                    <a:pt x="718" y="201"/>
                    <a:pt x="718" y="201"/>
                    <a:pt x="718" y="201"/>
                  </a:cubicBezTo>
                  <a:cubicBezTo>
                    <a:pt x="717" y="201"/>
                    <a:pt x="717" y="201"/>
                    <a:pt x="717" y="201"/>
                  </a:cubicBezTo>
                  <a:cubicBezTo>
                    <a:pt x="717" y="201"/>
                    <a:pt x="717" y="201"/>
                    <a:pt x="717" y="201"/>
                  </a:cubicBezTo>
                  <a:cubicBezTo>
                    <a:pt x="717" y="200"/>
                    <a:pt x="716" y="201"/>
                    <a:pt x="717" y="202"/>
                  </a:cubicBezTo>
                  <a:cubicBezTo>
                    <a:pt x="716" y="202"/>
                    <a:pt x="716" y="202"/>
                    <a:pt x="716" y="203"/>
                  </a:cubicBezTo>
                  <a:cubicBezTo>
                    <a:pt x="717" y="203"/>
                    <a:pt x="719" y="203"/>
                    <a:pt x="719" y="205"/>
                  </a:cubicBezTo>
                  <a:cubicBezTo>
                    <a:pt x="720" y="205"/>
                    <a:pt x="720" y="204"/>
                    <a:pt x="721" y="204"/>
                  </a:cubicBezTo>
                  <a:cubicBezTo>
                    <a:pt x="721" y="205"/>
                    <a:pt x="722" y="205"/>
                    <a:pt x="722" y="205"/>
                  </a:cubicBezTo>
                  <a:cubicBezTo>
                    <a:pt x="723" y="205"/>
                    <a:pt x="723" y="206"/>
                    <a:pt x="723" y="206"/>
                  </a:cubicBezTo>
                  <a:cubicBezTo>
                    <a:pt x="723" y="205"/>
                    <a:pt x="723" y="205"/>
                    <a:pt x="723" y="204"/>
                  </a:cubicBezTo>
                  <a:cubicBezTo>
                    <a:pt x="724" y="204"/>
                    <a:pt x="724" y="204"/>
                    <a:pt x="725" y="204"/>
                  </a:cubicBezTo>
                  <a:cubicBezTo>
                    <a:pt x="725" y="204"/>
                    <a:pt x="726" y="204"/>
                    <a:pt x="726" y="204"/>
                  </a:cubicBezTo>
                  <a:cubicBezTo>
                    <a:pt x="726" y="204"/>
                    <a:pt x="726" y="204"/>
                    <a:pt x="726" y="204"/>
                  </a:cubicBezTo>
                  <a:cubicBezTo>
                    <a:pt x="727" y="205"/>
                    <a:pt x="727" y="205"/>
                    <a:pt x="726" y="204"/>
                  </a:cubicBezTo>
                  <a:close/>
                  <a:moveTo>
                    <a:pt x="724" y="224"/>
                  </a:moveTo>
                  <a:cubicBezTo>
                    <a:pt x="724" y="224"/>
                    <a:pt x="724" y="224"/>
                    <a:pt x="724" y="224"/>
                  </a:cubicBezTo>
                  <a:cubicBezTo>
                    <a:pt x="724" y="224"/>
                    <a:pt x="724" y="224"/>
                    <a:pt x="724" y="224"/>
                  </a:cubicBezTo>
                  <a:cubicBezTo>
                    <a:pt x="724" y="224"/>
                    <a:pt x="724" y="224"/>
                    <a:pt x="724" y="224"/>
                  </a:cubicBezTo>
                  <a:cubicBezTo>
                    <a:pt x="724" y="224"/>
                    <a:pt x="724" y="224"/>
                    <a:pt x="724" y="224"/>
                  </a:cubicBezTo>
                  <a:close/>
                  <a:moveTo>
                    <a:pt x="725" y="226"/>
                  </a:moveTo>
                  <a:cubicBezTo>
                    <a:pt x="725" y="226"/>
                    <a:pt x="724" y="226"/>
                    <a:pt x="724" y="226"/>
                  </a:cubicBezTo>
                  <a:cubicBezTo>
                    <a:pt x="724" y="226"/>
                    <a:pt x="725" y="227"/>
                    <a:pt x="725" y="226"/>
                  </a:cubicBezTo>
                  <a:close/>
                  <a:moveTo>
                    <a:pt x="746" y="219"/>
                  </a:moveTo>
                  <a:cubicBezTo>
                    <a:pt x="746" y="219"/>
                    <a:pt x="746" y="219"/>
                    <a:pt x="746" y="219"/>
                  </a:cubicBezTo>
                  <a:cubicBezTo>
                    <a:pt x="746" y="219"/>
                    <a:pt x="746" y="219"/>
                    <a:pt x="746" y="219"/>
                  </a:cubicBezTo>
                  <a:cubicBezTo>
                    <a:pt x="746" y="219"/>
                    <a:pt x="746" y="219"/>
                    <a:pt x="746" y="219"/>
                  </a:cubicBezTo>
                  <a:close/>
                  <a:moveTo>
                    <a:pt x="818" y="317"/>
                  </a:moveTo>
                  <a:cubicBezTo>
                    <a:pt x="818" y="317"/>
                    <a:pt x="818" y="317"/>
                    <a:pt x="818" y="317"/>
                  </a:cubicBezTo>
                  <a:cubicBezTo>
                    <a:pt x="819" y="317"/>
                    <a:pt x="819" y="317"/>
                    <a:pt x="819" y="317"/>
                  </a:cubicBezTo>
                  <a:cubicBezTo>
                    <a:pt x="819" y="317"/>
                    <a:pt x="819" y="317"/>
                    <a:pt x="818" y="316"/>
                  </a:cubicBezTo>
                  <a:cubicBezTo>
                    <a:pt x="818" y="316"/>
                    <a:pt x="818" y="316"/>
                    <a:pt x="818" y="316"/>
                  </a:cubicBezTo>
                  <a:cubicBezTo>
                    <a:pt x="818" y="316"/>
                    <a:pt x="818" y="316"/>
                    <a:pt x="818" y="317"/>
                  </a:cubicBezTo>
                  <a:cubicBezTo>
                    <a:pt x="818" y="317"/>
                    <a:pt x="818" y="317"/>
                    <a:pt x="818" y="317"/>
                  </a:cubicBezTo>
                  <a:close/>
                  <a:moveTo>
                    <a:pt x="749" y="226"/>
                  </a:moveTo>
                  <a:cubicBezTo>
                    <a:pt x="748" y="225"/>
                    <a:pt x="748" y="223"/>
                    <a:pt x="747" y="222"/>
                  </a:cubicBezTo>
                  <a:cubicBezTo>
                    <a:pt x="747" y="222"/>
                    <a:pt x="747" y="222"/>
                    <a:pt x="748" y="222"/>
                  </a:cubicBezTo>
                  <a:cubicBezTo>
                    <a:pt x="747" y="222"/>
                    <a:pt x="747" y="222"/>
                    <a:pt x="747" y="222"/>
                  </a:cubicBezTo>
                  <a:cubicBezTo>
                    <a:pt x="746" y="221"/>
                    <a:pt x="746" y="220"/>
                    <a:pt x="746" y="219"/>
                  </a:cubicBezTo>
                  <a:cubicBezTo>
                    <a:pt x="746" y="219"/>
                    <a:pt x="746" y="220"/>
                    <a:pt x="746" y="220"/>
                  </a:cubicBezTo>
                  <a:cubicBezTo>
                    <a:pt x="746" y="220"/>
                    <a:pt x="746" y="220"/>
                    <a:pt x="746" y="220"/>
                  </a:cubicBezTo>
                  <a:cubicBezTo>
                    <a:pt x="746" y="220"/>
                    <a:pt x="746" y="219"/>
                    <a:pt x="746" y="219"/>
                  </a:cubicBezTo>
                  <a:cubicBezTo>
                    <a:pt x="745" y="218"/>
                    <a:pt x="745" y="218"/>
                    <a:pt x="744" y="217"/>
                  </a:cubicBezTo>
                  <a:cubicBezTo>
                    <a:pt x="744" y="215"/>
                    <a:pt x="743" y="215"/>
                    <a:pt x="743" y="213"/>
                  </a:cubicBezTo>
                  <a:cubicBezTo>
                    <a:pt x="743" y="213"/>
                    <a:pt x="742" y="212"/>
                    <a:pt x="742" y="212"/>
                  </a:cubicBezTo>
                  <a:cubicBezTo>
                    <a:pt x="741" y="211"/>
                    <a:pt x="741" y="211"/>
                    <a:pt x="741" y="210"/>
                  </a:cubicBezTo>
                  <a:cubicBezTo>
                    <a:pt x="740" y="208"/>
                    <a:pt x="739" y="206"/>
                    <a:pt x="738" y="204"/>
                  </a:cubicBezTo>
                  <a:cubicBezTo>
                    <a:pt x="738" y="204"/>
                    <a:pt x="738" y="204"/>
                    <a:pt x="738" y="204"/>
                  </a:cubicBezTo>
                  <a:cubicBezTo>
                    <a:pt x="739" y="206"/>
                    <a:pt x="740" y="208"/>
                    <a:pt x="741" y="210"/>
                  </a:cubicBezTo>
                  <a:cubicBezTo>
                    <a:pt x="741" y="211"/>
                    <a:pt x="741" y="211"/>
                    <a:pt x="742" y="212"/>
                  </a:cubicBezTo>
                  <a:cubicBezTo>
                    <a:pt x="742" y="213"/>
                    <a:pt x="743" y="214"/>
                    <a:pt x="743" y="216"/>
                  </a:cubicBezTo>
                  <a:cubicBezTo>
                    <a:pt x="744" y="217"/>
                    <a:pt x="745" y="219"/>
                    <a:pt x="745" y="220"/>
                  </a:cubicBezTo>
                  <a:cubicBezTo>
                    <a:pt x="746" y="220"/>
                    <a:pt x="746" y="221"/>
                    <a:pt x="746" y="221"/>
                  </a:cubicBezTo>
                  <a:cubicBezTo>
                    <a:pt x="746" y="221"/>
                    <a:pt x="747" y="222"/>
                    <a:pt x="747" y="222"/>
                  </a:cubicBezTo>
                  <a:cubicBezTo>
                    <a:pt x="747" y="222"/>
                    <a:pt x="747" y="222"/>
                    <a:pt x="747" y="222"/>
                  </a:cubicBezTo>
                  <a:cubicBezTo>
                    <a:pt x="747" y="222"/>
                    <a:pt x="747" y="222"/>
                    <a:pt x="747" y="222"/>
                  </a:cubicBezTo>
                  <a:cubicBezTo>
                    <a:pt x="748" y="224"/>
                    <a:pt x="749" y="226"/>
                    <a:pt x="749" y="226"/>
                  </a:cubicBezTo>
                  <a:close/>
                  <a:moveTo>
                    <a:pt x="738" y="203"/>
                  </a:moveTo>
                  <a:cubicBezTo>
                    <a:pt x="738" y="203"/>
                    <a:pt x="738" y="203"/>
                    <a:pt x="738" y="203"/>
                  </a:cubicBezTo>
                  <a:cubicBezTo>
                    <a:pt x="738" y="203"/>
                    <a:pt x="738" y="203"/>
                    <a:pt x="738" y="203"/>
                  </a:cubicBezTo>
                  <a:close/>
                  <a:moveTo>
                    <a:pt x="738" y="204"/>
                  </a:moveTo>
                  <a:cubicBezTo>
                    <a:pt x="738" y="204"/>
                    <a:pt x="738" y="204"/>
                    <a:pt x="738" y="203"/>
                  </a:cubicBezTo>
                  <a:cubicBezTo>
                    <a:pt x="738" y="203"/>
                    <a:pt x="738" y="203"/>
                    <a:pt x="738" y="203"/>
                  </a:cubicBezTo>
                  <a:cubicBezTo>
                    <a:pt x="738" y="204"/>
                    <a:pt x="738" y="204"/>
                    <a:pt x="738" y="204"/>
                  </a:cubicBezTo>
                  <a:close/>
                  <a:moveTo>
                    <a:pt x="738" y="203"/>
                  </a:moveTo>
                  <a:cubicBezTo>
                    <a:pt x="738" y="203"/>
                    <a:pt x="738" y="203"/>
                    <a:pt x="738" y="203"/>
                  </a:cubicBezTo>
                  <a:cubicBezTo>
                    <a:pt x="738" y="203"/>
                    <a:pt x="738" y="203"/>
                    <a:pt x="738" y="203"/>
                  </a:cubicBezTo>
                  <a:cubicBezTo>
                    <a:pt x="737" y="201"/>
                    <a:pt x="736" y="199"/>
                    <a:pt x="735" y="197"/>
                  </a:cubicBezTo>
                  <a:cubicBezTo>
                    <a:pt x="735" y="196"/>
                    <a:pt x="735" y="196"/>
                    <a:pt x="733" y="194"/>
                  </a:cubicBezTo>
                  <a:cubicBezTo>
                    <a:pt x="735" y="197"/>
                    <a:pt x="736" y="200"/>
                    <a:pt x="738" y="203"/>
                  </a:cubicBezTo>
                  <a:close/>
                  <a:moveTo>
                    <a:pt x="742" y="232"/>
                  </a:moveTo>
                  <a:cubicBezTo>
                    <a:pt x="743" y="232"/>
                    <a:pt x="743" y="232"/>
                    <a:pt x="744" y="232"/>
                  </a:cubicBezTo>
                  <a:cubicBezTo>
                    <a:pt x="744" y="231"/>
                    <a:pt x="742" y="231"/>
                    <a:pt x="742" y="232"/>
                  </a:cubicBezTo>
                  <a:close/>
                  <a:moveTo>
                    <a:pt x="715" y="203"/>
                  </a:move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lose/>
                  <a:moveTo>
                    <a:pt x="815" y="333"/>
                  </a:moveTo>
                  <a:cubicBezTo>
                    <a:pt x="816" y="335"/>
                    <a:pt x="817" y="336"/>
                    <a:pt x="817" y="335"/>
                  </a:cubicBezTo>
                  <a:cubicBezTo>
                    <a:pt x="815" y="333"/>
                    <a:pt x="814" y="331"/>
                    <a:pt x="815" y="333"/>
                  </a:cubicBezTo>
                  <a:close/>
                  <a:moveTo>
                    <a:pt x="743" y="236"/>
                  </a:moveTo>
                  <a:cubicBezTo>
                    <a:pt x="744" y="236"/>
                    <a:pt x="744" y="236"/>
                    <a:pt x="744" y="236"/>
                  </a:cubicBezTo>
                  <a:cubicBezTo>
                    <a:pt x="744" y="235"/>
                    <a:pt x="744" y="235"/>
                    <a:pt x="744" y="235"/>
                  </a:cubicBezTo>
                  <a:cubicBezTo>
                    <a:pt x="744" y="235"/>
                    <a:pt x="743" y="235"/>
                    <a:pt x="743" y="235"/>
                  </a:cubicBezTo>
                  <a:cubicBezTo>
                    <a:pt x="743" y="235"/>
                    <a:pt x="743" y="236"/>
                    <a:pt x="743" y="236"/>
                  </a:cubicBezTo>
                  <a:close/>
                  <a:moveTo>
                    <a:pt x="818" y="331"/>
                  </a:moveTo>
                  <a:cubicBezTo>
                    <a:pt x="816" y="329"/>
                    <a:pt x="818" y="334"/>
                    <a:pt x="819" y="336"/>
                  </a:cubicBezTo>
                  <a:cubicBezTo>
                    <a:pt x="821" y="338"/>
                    <a:pt x="818" y="332"/>
                    <a:pt x="818" y="331"/>
                  </a:cubicBezTo>
                  <a:close/>
                  <a:moveTo>
                    <a:pt x="734" y="240"/>
                  </a:moveTo>
                  <a:cubicBezTo>
                    <a:pt x="734" y="240"/>
                    <a:pt x="734" y="240"/>
                    <a:pt x="733" y="240"/>
                  </a:cubicBezTo>
                  <a:cubicBezTo>
                    <a:pt x="733" y="241"/>
                    <a:pt x="734" y="241"/>
                    <a:pt x="734" y="241"/>
                  </a:cubicBezTo>
                  <a:cubicBezTo>
                    <a:pt x="734" y="241"/>
                    <a:pt x="734" y="241"/>
                    <a:pt x="734" y="241"/>
                  </a:cubicBezTo>
                  <a:cubicBezTo>
                    <a:pt x="734" y="241"/>
                    <a:pt x="734" y="240"/>
                    <a:pt x="734" y="240"/>
                  </a:cubicBezTo>
                  <a:close/>
                  <a:moveTo>
                    <a:pt x="833" y="407"/>
                  </a:moveTo>
                  <a:cubicBezTo>
                    <a:pt x="834" y="408"/>
                    <a:pt x="833" y="407"/>
                    <a:pt x="834" y="408"/>
                  </a:cubicBezTo>
                  <a:cubicBezTo>
                    <a:pt x="835" y="410"/>
                    <a:pt x="834" y="407"/>
                    <a:pt x="833" y="407"/>
                  </a:cubicBezTo>
                  <a:close/>
                  <a:moveTo>
                    <a:pt x="820" y="384"/>
                  </a:moveTo>
                  <a:cubicBezTo>
                    <a:pt x="821" y="385"/>
                    <a:pt x="822" y="386"/>
                    <a:pt x="820" y="383"/>
                  </a:cubicBezTo>
                  <a:cubicBezTo>
                    <a:pt x="819" y="381"/>
                    <a:pt x="819" y="381"/>
                    <a:pt x="819" y="382"/>
                  </a:cubicBezTo>
                  <a:cubicBezTo>
                    <a:pt x="819" y="382"/>
                    <a:pt x="819" y="382"/>
                    <a:pt x="819" y="381"/>
                  </a:cubicBezTo>
                  <a:cubicBezTo>
                    <a:pt x="819" y="381"/>
                    <a:pt x="819" y="381"/>
                    <a:pt x="819" y="381"/>
                  </a:cubicBezTo>
                  <a:cubicBezTo>
                    <a:pt x="818" y="381"/>
                    <a:pt x="818" y="381"/>
                    <a:pt x="818" y="381"/>
                  </a:cubicBezTo>
                  <a:cubicBezTo>
                    <a:pt x="818" y="381"/>
                    <a:pt x="817" y="380"/>
                    <a:pt x="817" y="380"/>
                  </a:cubicBezTo>
                  <a:cubicBezTo>
                    <a:pt x="818" y="382"/>
                    <a:pt x="820" y="384"/>
                    <a:pt x="820" y="384"/>
                  </a:cubicBezTo>
                  <a:close/>
                  <a:moveTo>
                    <a:pt x="691" y="160"/>
                  </a:moveTo>
                  <a:cubicBezTo>
                    <a:pt x="691" y="160"/>
                    <a:pt x="691" y="160"/>
                    <a:pt x="691" y="160"/>
                  </a:cubicBezTo>
                  <a:cubicBezTo>
                    <a:pt x="691" y="160"/>
                    <a:pt x="692" y="160"/>
                    <a:pt x="692" y="160"/>
                  </a:cubicBezTo>
                  <a:cubicBezTo>
                    <a:pt x="691" y="160"/>
                    <a:pt x="691" y="160"/>
                    <a:pt x="691" y="159"/>
                  </a:cubicBezTo>
                  <a:cubicBezTo>
                    <a:pt x="691" y="160"/>
                    <a:pt x="691" y="160"/>
                    <a:pt x="691" y="160"/>
                  </a:cubicBezTo>
                  <a:close/>
                  <a:moveTo>
                    <a:pt x="690" y="146"/>
                  </a:moveTo>
                  <a:cubicBezTo>
                    <a:pt x="691" y="145"/>
                    <a:pt x="690" y="145"/>
                    <a:pt x="689" y="144"/>
                  </a:cubicBezTo>
                  <a:cubicBezTo>
                    <a:pt x="689" y="145"/>
                    <a:pt x="689" y="145"/>
                    <a:pt x="689" y="145"/>
                  </a:cubicBezTo>
                  <a:cubicBezTo>
                    <a:pt x="689" y="145"/>
                    <a:pt x="689" y="145"/>
                    <a:pt x="689" y="144"/>
                  </a:cubicBezTo>
                  <a:cubicBezTo>
                    <a:pt x="689" y="144"/>
                    <a:pt x="688" y="144"/>
                    <a:pt x="688" y="144"/>
                  </a:cubicBezTo>
                  <a:cubicBezTo>
                    <a:pt x="688" y="145"/>
                    <a:pt x="688" y="145"/>
                    <a:pt x="688" y="145"/>
                  </a:cubicBezTo>
                  <a:cubicBezTo>
                    <a:pt x="688" y="145"/>
                    <a:pt x="688" y="145"/>
                    <a:pt x="688" y="145"/>
                  </a:cubicBezTo>
                  <a:cubicBezTo>
                    <a:pt x="689" y="146"/>
                    <a:pt x="689" y="144"/>
                    <a:pt x="690" y="145"/>
                  </a:cubicBezTo>
                  <a:cubicBezTo>
                    <a:pt x="690" y="146"/>
                    <a:pt x="690" y="146"/>
                    <a:pt x="690" y="146"/>
                  </a:cubicBezTo>
                  <a:close/>
                  <a:moveTo>
                    <a:pt x="831" y="387"/>
                  </a:moveTo>
                  <a:cubicBezTo>
                    <a:pt x="832" y="389"/>
                    <a:pt x="833" y="391"/>
                    <a:pt x="834" y="393"/>
                  </a:cubicBezTo>
                  <a:cubicBezTo>
                    <a:pt x="837" y="397"/>
                    <a:pt x="839" y="398"/>
                    <a:pt x="837" y="395"/>
                  </a:cubicBezTo>
                  <a:cubicBezTo>
                    <a:pt x="837" y="394"/>
                    <a:pt x="836" y="392"/>
                    <a:pt x="835" y="391"/>
                  </a:cubicBezTo>
                  <a:cubicBezTo>
                    <a:pt x="834" y="389"/>
                    <a:pt x="832" y="385"/>
                    <a:pt x="834" y="389"/>
                  </a:cubicBezTo>
                  <a:cubicBezTo>
                    <a:pt x="834" y="389"/>
                    <a:pt x="834" y="389"/>
                    <a:pt x="834" y="389"/>
                  </a:cubicBezTo>
                  <a:cubicBezTo>
                    <a:pt x="834" y="389"/>
                    <a:pt x="834" y="389"/>
                    <a:pt x="834" y="389"/>
                  </a:cubicBezTo>
                  <a:cubicBezTo>
                    <a:pt x="832" y="387"/>
                    <a:pt x="832" y="387"/>
                    <a:pt x="831" y="387"/>
                  </a:cubicBezTo>
                  <a:close/>
                  <a:moveTo>
                    <a:pt x="700" y="175"/>
                  </a:moveTo>
                  <a:cubicBezTo>
                    <a:pt x="699" y="176"/>
                    <a:pt x="699" y="176"/>
                    <a:pt x="700" y="177"/>
                  </a:cubicBezTo>
                  <a:cubicBezTo>
                    <a:pt x="700" y="176"/>
                    <a:pt x="700" y="176"/>
                    <a:pt x="700" y="175"/>
                  </a:cubicBezTo>
                  <a:close/>
                  <a:moveTo>
                    <a:pt x="691" y="156"/>
                  </a:moveTo>
                  <a:cubicBezTo>
                    <a:pt x="691" y="156"/>
                    <a:pt x="691" y="156"/>
                    <a:pt x="691" y="157"/>
                  </a:cubicBezTo>
                  <a:cubicBezTo>
                    <a:pt x="691" y="157"/>
                    <a:pt x="691" y="157"/>
                    <a:pt x="691" y="157"/>
                  </a:cubicBezTo>
                  <a:cubicBezTo>
                    <a:pt x="692" y="157"/>
                    <a:pt x="692" y="156"/>
                    <a:pt x="692" y="156"/>
                  </a:cubicBezTo>
                  <a:cubicBezTo>
                    <a:pt x="691" y="156"/>
                    <a:pt x="691" y="156"/>
                    <a:pt x="691" y="156"/>
                  </a:cubicBezTo>
                  <a:close/>
                  <a:moveTo>
                    <a:pt x="701" y="169"/>
                  </a:moveTo>
                  <a:cubicBezTo>
                    <a:pt x="700" y="169"/>
                    <a:pt x="700" y="169"/>
                    <a:pt x="700" y="169"/>
                  </a:cubicBezTo>
                  <a:cubicBezTo>
                    <a:pt x="700" y="168"/>
                    <a:pt x="700" y="167"/>
                    <a:pt x="700" y="168"/>
                  </a:cubicBezTo>
                  <a:cubicBezTo>
                    <a:pt x="700" y="168"/>
                    <a:pt x="700" y="168"/>
                    <a:pt x="700" y="168"/>
                  </a:cubicBezTo>
                  <a:cubicBezTo>
                    <a:pt x="699" y="168"/>
                    <a:pt x="699" y="168"/>
                    <a:pt x="699" y="168"/>
                  </a:cubicBezTo>
                  <a:cubicBezTo>
                    <a:pt x="699" y="169"/>
                    <a:pt x="700" y="170"/>
                    <a:pt x="701" y="169"/>
                  </a:cubicBezTo>
                  <a:close/>
                  <a:moveTo>
                    <a:pt x="687" y="149"/>
                  </a:moveTo>
                  <a:cubicBezTo>
                    <a:pt x="688" y="149"/>
                    <a:pt x="689" y="148"/>
                    <a:pt x="688" y="148"/>
                  </a:cubicBezTo>
                  <a:cubicBezTo>
                    <a:pt x="688" y="148"/>
                    <a:pt x="687" y="148"/>
                    <a:pt x="687" y="149"/>
                  </a:cubicBezTo>
                  <a:cubicBezTo>
                    <a:pt x="688" y="148"/>
                    <a:pt x="688" y="147"/>
                    <a:pt x="688" y="146"/>
                  </a:cubicBezTo>
                  <a:cubicBezTo>
                    <a:pt x="688" y="147"/>
                    <a:pt x="687" y="145"/>
                    <a:pt x="687" y="146"/>
                  </a:cubicBezTo>
                  <a:cubicBezTo>
                    <a:pt x="687" y="147"/>
                    <a:pt x="687" y="146"/>
                    <a:pt x="687" y="146"/>
                  </a:cubicBezTo>
                  <a:cubicBezTo>
                    <a:pt x="687" y="146"/>
                    <a:pt x="687" y="147"/>
                    <a:pt x="686" y="147"/>
                  </a:cubicBezTo>
                  <a:cubicBezTo>
                    <a:pt x="686" y="147"/>
                    <a:pt x="686" y="147"/>
                    <a:pt x="686" y="147"/>
                  </a:cubicBezTo>
                  <a:cubicBezTo>
                    <a:pt x="686" y="147"/>
                    <a:pt x="686" y="147"/>
                    <a:pt x="686" y="147"/>
                  </a:cubicBezTo>
                  <a:cubicBezTo>
                    <a:pt x="686" y="147"/>
                    <a:pt x="686" y="147"/>
                    <a:pt x="686" y="147"/>
                  </a:cubicBezTo>
                  <a:cubicBezTo>
                    <a:pt x="686" y="148"/>
                    <a:pt x="686" y="148"/>
                    <a:pt x="686" y="148"/>
                  </a:cubicBezTo>
                  <a:cubicBezTo>
                    <a:pt x="686" y="148"/>
                    <a:pt x="685" y="149"/>
                    <a:pt x="685" y="150"/>
                  </a:cubicBezTo>
                  <a:cubicBezTo>
                    <a:pt x="685" y="150"/>
                    <a:pt x="685" y="150"/>
                    <a:pt x="685" y="150"/>
                  </a:cubicBezTo>
                  <a:cubicBezTo>
                    <a:pt x="685" y="150"/>
                    <a:pt x="685" y="150"/>
                    <a:pt x="685" y="150"/>
                  </a:cubicBezTo>
                  <a:cubicBezTo>
                    <a:pt x="685" y="150"/>
                    <a:pt x="685" y="151"/>
                    <a:pt x="685" y="151"/>
                  </a:cubicBezTo>
                  <a:cubicBezTo>
                    <a:pt x="686" y="151"/>
                    <a:pt x="686" y="150"/>
                    <a:pt x="686" y="150"/>
                  </a:cubicBezTo>
                  <a:cubicBezTo>
                    <a:pt x="686" y="150"/>
                    <a:pt x="687" y="150"/>
                    <a:pt x="686" y="150"/>
                  </a:cubicBezTo>
                  <a:cubicBezTo>
                    <a:pt x="687" y="149"/>
                    <a:pt x="687" y="149"/>
                    <a:pt x="687" y="149"/>
                  </a:cubicBezTo>
                  <a:cubicBezTo>
                    <a:pt x="687" y="149"/>
                    <a:pt x="687" y="149"/>
                    <a:pt x="687" y="149"/>
                  </a:cubicBezTo>
                  <a:close/>
                  <a:moveTo>
                    <a:pt x="715" y="203"/>
                  </a:moveTo>
                  <a:cubicBezTo>
                    <a:pt x="714" y="203"/>
                    <a:pt x="714" y="203"/>
                    <a:pt x="714" y="203"/>
                  </a:cubicBezTo>
                  <a:cubicBezTo>
                    <a:pt x="714" y="203"/>
                    <a:pt x="714" y="203"/>
                    <a:pt x="715" y="203"/>
                  </a:cubicBezTo>
                  <a:close/>
                  <a:moveTo>
                    <a:pt x="690" y="148"/>
                  </a:moveTo>
                  <a:cubicBezTo>
                    <a:pt x="690" y="148"/>
                    <a:pt x="689" y="148"/>
                    <a:pt x="689" y="149"/>
                  </a:cubicBezTo>
                  <a:cubicBezTo>
                    <a:pt x="689" y="149"/>
                    <a:pt x="690" y="149"/>
                    <a:pt x="690" y="149"/>
                  </a:cubicBezTo>
                  <a:cubicBezTo>
                    <a:pt x="690" y="149"/>
                    <a:pt x="690" y="148"/>
                    <a:pt x="690" y="148"/>
                  </a:cubicBezTo>
                  <a:close/>
                  <a:moveTo>
                    <a:pt x="818" y="379"/>
                  </a:moveTo>
                  <a:cubicBezTo>
                    <a:pt x="817" y="379"/>
                    <a:pt x="819" y="382"/>
                    <a:pt x="818" y="379"/>
                  </a:cubicBezTo>
                  <a:cubicBezTo>
                    <a:pt x="818" y="378"/>
                    <a:pt x="818" y="378"/>
                    <a:pt x="818" y="379"/>
                  </a:cubicBezTo>
                  <a:close/>
                  <a:moveTo>
                    <a:pt x="689" y="146"/>
                  </a:moveTo>
                  <a:cubicBezTo>
                    <a:pt x="689" y="146"/>
                    <a:pt x="689" y="146"/>
                    <a:pt x="689" y="145"/>
                  </a:cubicBezTo>
                  <a:cubicBezTo>
                    <a:pt x="689" y="146"/>
                    <a:pt x="689" y="146"/>
                    <a:pt x="689" y="146"/>
                  </a:cubicBezTo>
                  <a:cubicBezTo>
                    <a:pt x="689" y="146"/>
                    <a:pt x="689" y="146"/>
                    <a:pt x="689" y="146"/>
                  </a:cubicBezTo>
                  <a:close/>
                  <a:moveTo>
                    <a:pt x="677" y="137"/>
                  </a:moveTo>
                  <a:cubicBezTo>
                    <a:pt x="677" y="137"/>
                    <a:pt x="677" y="137"/>
                    <a:pt x="678" y="137"/>
                  </a:cubicBezTo>
                  <a:cubicBezTo>
                    <a:pt x="678" y="137"/>
                    <a:pt x="679" y="137"/>
                    <a:pt x="679" y="138"/>
                  </a:cubicBezTo>
                  <a:cubicBezTo>
                    <a:pt x="679" y="138"/>
                    <a:pt x="679" y="138"/>
                    <a:pt x="679" y="138"/>
                  </a:cubicBezTo>
                  <a:cubicBezTo>
                    <a:pt x="679" y="138"/>
                    <a:pt x="679" y="138"/>
                    <a:pt x="679" y="138"/>
                  </a:cubicBezTo>
                  <a:cubicBezTo>
                    <a:pt x="679" y="138"/>
                    <a:pt x="680" y="138"/>
                    <a:pt x="680" y="138"/>
                  </a:cubicBezTo>
                  <a:cubicBezTo>
                    <a:pt x="680" y="138"/>
                    <a:pt x="680" y="138"/>
                    <a:pt x="680" y="138"/>
                  </a:cubicBezTo>
                  <a:cubicBezTo>
                    <a:pt x="680" y="138"/>
                    <a:pt x="680" y="138"/>
                    <a:pt x="680" y="138"/>
                  </a:cubicBezTo>
                  <a:cubicBezTo>
                    <a:pt x="680" y="138"/>
                    <a:pt x="680" y="138"/>
                    <a:pt x="680" y="138"/>
                  </a:cubicBezTo>
                  <a:cubicBezTo>
                    <a:pt x="680" y="139"/>
                    <a:pt x="680" y="139"/>
                    <a:pt x="681" y="139"/>
                  </a:cubicBezTo>
                  <a:cubicBezTo>
                    <a:pt x="681" y="139"/>
                    <a:pt x="681" y="138"/>
                    <a:pt x="681" y="138"/>
                  </a:cubicBezTo>
                  <a:cubicBezTo>
                    <a:pt x="681" y="138"/>
                    <a:pt x="681" y="138"/>
                    <a:pt x="681" y="137"/>
                  </a:cubicBezTo>
                  <a:cubicBezTo>
                    <a:pt x="680" y="137"/>
                    <a:pt x="679" y="137"/>
                    <a:pt x="678" y="136"/>
                  </a:cubicBezTo>
                  <a:cubicBezTo>
                    <a:pt x="678" y="136"/>
                    <a:pt x="678" y="136"/>
                    <a:pt x="678" y="136"/>
                  </a:cubicBezTo>
                  <a:cubicBezTo>
                    <a:pt x="678" y="136"/>
                    <a:pt x="678" y="136"/>
                    <a:pt x="678" y="136"/>
                  </a:cubicBezTo>
                  <a:cubicBezTo>
                    <a:pt x="678" y="136"/>
                    <a:pt x="678" y="136"/>
                    <a:pt x="678" y="136"/>
                  </a:cubicBezTo>
                  <a:cubicBezTo>
                    <a:pt x="677" y="136"/>
                    <a:pt x="677" y="136"/>
                    <a:pt x="676" y="136"/>
                  </a:cubicBezTo>
                  <a:cubicBezTo>
                    <a:pt x="676" y="136"/>
                    <a:pt x="677" y="135"/>
                    <a:pt x="677" y="135"/>
                  </a:cubicBezTo>
                  <a:cubicBezTo>
                    <a:pt x="677" y="135"/>
                    <a:pt x="677" y="135"/>
                    <a:pt x="676" y="135"/>
                  </a:cubicBezTo>
                  <a:cubicBezTo>
                    <a:pt x="677" y="134"/>
                    <a:pt x="677" y="134"/>
                    <a:pt x="676" y="133"/>
                  </a:cubicBezTo>
                  <a:cubicBezTo>
                    <a:pt x="677" y="132"/>
                    <a:pt x="678" y="131"/>
                    <a:pt x="678" y="131"/>
                  </a:cubicBezTo>
                  <a:cubicBezTo>
                    <a:pt x="680" y="128"/>
                    <a:pt x="676" y="133"/>
                    <a:pt x="678" y="130"/>
                  </a:cubicBezTo>
                  <a:cubicBezTo>
                    <a:pt x="677" y="131"/>
                    <a:pt x="677" y="132"/>
                    <a:pt x="676" y="133"/>
                  </a:cubicBezTo>
                  <a:cubicBezTo>
                    <a:pt x="676" y="133"/>
                    <a:pt x="676" y="132"/>
                    <a:pt x="676" y="132"/>
                  </a:cubicBezTo>
                  <a:cubicBezTo>
                    <a:pt x="676" y="132"/>
                    <a:pt x="676" y="132"/>
                    <a:pt x="677" y="131"/>
                  </a:cubicBezTo>
                  <a:cubicBezTo>
                    <a:pt x="677" y="131"/>
                    <a:pt x="677" y="131"/>
                    <a:pt x="677" y="131"/>
                  </a:cubicBezTo>
                  <a:cubicBezTo>
                    <a:pt x="677" y="131"/>
                    <a:pt x="677" y="131"/>
                    <a:pt x="677" y="131"/>
                  </a:cubicBezTo>
                  <a:cubicBezTo>
                    <a:pt x="677" y="131"/>
                    <a:pt x="677" y="131"/>
                    <a:pt x="677" y="131"/>
                  </a:cubicBezTo>
                  <a:cubicBezTo>
                    <a:pt x="677" y="130"/>
                    <a:pt x="677" y="130"/>
                    <a:pt x="676" y="130"/>
                  </a:cubicBezTo>
                  <a:cubicBezTo>
                    <a:pt x="676" y="130"/>
                    <a:pt x="676" y="130"/>
                    <a:pt x="676" y="130"/>
                  </a:cubicBezTo>
                  <a:cubicBezTo>
                    <a:pt x="676" y="130"/>
                    <a:pt x="676" y="130"/>
                    <a:pt x="676" y="130"/>
                  </a:cubicBezTo>
                  <a:cubicBezTo>
                    <a:pt x="675" y="130"/>
                    <a:pt x="675" y="130"/>
                    <a:pt x="675" y="130"/>
                  </a:cubicBezTo>
                  <a:cubicBezTo>
                    <a:pt x="675" y="131"/>
                    <a:pt x="675" y="131"/>
                    <a:pt x="675" y="131"/>
                  </a:cubicBezTo>
                  <a:cubicBezTo>
                    <a:pt x="676" y="131"/>
                    <a:pt x="676" y="130"/>
                    <a:pt x="676" y="130"/>
                  </a:cubicBezTo>
                  <a:cubicBezTo>
                    <a:pt x="676" y="130"/>
                    <a:pt x="676" y="131"/>
                    <a:pt x="676" y="131"/>
                  </a:cubicBezTo>
                  <a:cubicBezTo>
                    <a:pt x="676" y="131"/>
                    <a:pt x="676" y="131"/>
                    <a:pt x="675" y="131"/>
                  </a:cubicBezTo>
                  <a:cubicBezTo>
                    <a:pt x="675" y="131"/>
                    <a:pt x="675" y="131"/>
                    <a:pt x="675" y="132"/>
                  </a:cubicBezTo>
                  <a:cubicBezTo>
                    <a:pt x="675" y="132"/>
                    <a:pt x="675" y="132"/>
                    <a:pt x="675" y="132"/>
                  </a:cubicBezTo>
                  <a:cubicBezTo>
                    <a:pt x="675" y="132"/>
                    <a:pt x="675" y="132"/>
                    <a:pt x="675" y="132"/>
                  </a:cubicBezTo>
                  <a:cubicBezTo>
                    <a:pt x="675" y="132"/>
                    <a:pt x="675" y="132"/>
                    <a:pt x="675" y="132"/>
                  </a:cubicBezTo>
                  <a:cubicBezTo>
                    <a:pt x="675" y="133"/>
                    <a:pt x="675" y="133"/>
                    <a:pt x="675" y="133"/>
                  </a:cubicBezTo>
                  <a:cubicBezTo>
                    <a:pt x="675" y="133"/>
                    <a:pt x="675" y="133"/>
                    <a:pt x="675" y="133"/>
                  </a:cubicBezTo>
                  <a:cubicBezTo>
                    <a:pt x="675" y="133"/>
                    <a:pt x="675" y="132"/>
                    <a:pt x="674" y="132"/>
                  </a:cubicBezTo>
                  <a:cubicBezTo>
                    <a:pt x="674" y="132"/>
                    <a:pt x="674" y="132"/>
                    <a:pt x="674" y="132"/>
                  </a:cubicBezTo>
                  <a:cubicBezTo>
                    <a:pt x="674" y="132"/>
                    <a:pt x="674" y="132"/>
                    <a:pt x="674" y="132"/>
                  </a:cubicBezTo>
                  <a:cubicBezTo>
                    <a:pt x="673" y="132"/>
                    <a:pt x="674" y="131"/>
                    <a:pt x="673" y="131"/>
                  </a:cubicBezTo>
                  <a:cubicBezTo>
                    <a:pt x="673" y="131"/>
                    <a:pt x="673" y="132"/>
                    <a:pt x="673" y="132"/>
                  </a:cubicBezTo>
                  <a:cubicBezTo>
                    <a:pt x="673" y="132"/>
                    <a:pt x="673" y="132"/>
                    <a:pt x="673" y="132"/>
                  </a:cubicBezTo>
                  <a:cubicBezTo>
                    <a:pt x="673" y="132"/>
                    <a:pt x="672" y="133"/>
                    <a:pt x="672" y="133"/>
                  </a:cubicBezTo>
                  <a:cubicBezTo>
                    <a:pt x="672" y="134"/>
                    <a:pt x="673" y="134"/>
                    <a:pt x="674" y="135"/>
                  </a:cubicBezTo>
                  <a:cubicBezTo>
                    <a:pt x="674" y="135"/>
                    <a:pt x="674" y="135"/>
                    <a:pt x="674" y="135"/>
                  </a:cubicBezTo>
                  <a:cubicBezTo>
                    <a:pt x="674" y="135"/>
                    <a:pt x="675" y="136"/>
                    <a:pt x="675" y="136"/>
                  </a:cubicBezTo>
                  <a:cubicBezTo>
                    <a:pt x="674" y="136"/>
                    <a:pt x="674" y="135"/>
                    <a:pt x="674" y="135"/>
                  </a:cubicBezTo>
                  <a:cubicBezTo>
                    <a:pt x="674" y="135"/>
                    <a:pt x="673" y="134"/>
                    <a:pt x="673" y="135"/>
                  </a:cubicBezTo>
                  <a:cubicBezTo>
                    <a:pt x="673" y="136"/>
                    <a:pt x="674" y="136"/>
                    <a:pt x="675" y="136"/>
                  </a:cubicBezTo>
                  <a:cubicBezTo>
                    <a:pt x="675" y="136"/>
                    <a:pt x="675" y="137"/>
                    <a:pt x="675" y="137"/>
                  </a:cubicBezTo>
                  <a:cubicBezTo>
                    <a:pt x="675" y="137"/>
                    <a:pt x="675" y="137"/>
                    <a:pt x="675" y="137"/>
                  </a:cubicBezTo>
                  <a:cubicBezTo>
                    <a:pt x="676" y="137"/>
                    <a:pt x="676" y="137"/>
                    <a:pt x="676" y="137"/>
                  </a:cubicBezTo>
                  <a:cubicBezTo>
                    <a:pt x="676" y="137"/>
                    <a:pt x="677" y="137"/>
                    <a:pt x="677" y="137"/>
                  </a:cubicBezTo>
                  <a:close/>
                  <a:moveTo>
                    <a:pt x="675" y="136"/>
                  </a:moveTo>
                  <a:cubicBezTo>
                    <a:pt x="675" y="136"/>
                    <a:pt x="675" y="136"/>
                    <a:pt x="675" y="136"/>
                  </a:cubicBezTo>
                  <a:cubicBezTo>
                    <a:pt x="675" y="136"/>
                    <a:pt x="675" y="136"/>
                    <a:pt x="675" y="136"/>
                  </a:cubicBezTo>
                  <a:cubicBezTo>
                    <a:pt x="675" y="136"/>
                    <a:pt x="675" y="135"/>
                    <a:pt x="675" y="136"/>
                  </a:cubicBezTo>
                  <a:cubicBezTo>
                    <a:pt x="675" y="136"/>
                    <a:pt x="675" y="136"/>
                    <a:pt x="675" y="136"/>
                  </a:cubicBezTo>
                  <a:close/>
                  <a:moveTo>
                    <a:pt x="715" y="203"/>
                  </a:move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lose/>
                  <a:moveTo>
                    <a:pt x="705" y="165"/>
                  </a:moveTo>
                  <a:cubicBezTo>
                    <a:pt x="704" y="165"/>
                    <a:pt x="704" y="165"/>
                    <a:pt x="704" y="164"/>
                  </a:cubicBezTo>
                  <a:cubicBezTo>
                    <a:pt x="704" y="165"/>
                    <a:pt x="704" y="165"/>
                    <a:pt x="704" y="165"/>
                  </a:cubicBezTo>
                  <a:cubicBezTo>
                    <a:pt x="704" y="165"/>
                    <a:pt x="704" y="165"/>
                    <a:pt x="704" y="165"/>
                  </a:cubicBezTo>
                  <a:cubicBezTo>
                    <a:pt x="704" y="165"/>
                    <a:pt x="705" y="165"/>
                    <a:pt x="705" y="165"/>
                  </a:cubicBezTo>
                  <a:close/>
                  <a:moveTo>
                    <a:pt x="715" y="203"/>
                  </a:move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lose/>
                  <a:moveTo>
                    <a:pt x="671" y="129"/>
                  </a:moveTo>
                  <a:cubicBezTo>
                    <a:pt x="672" y="129"/>
                    <a:pt x="672" y="131"/>
                    <a:pt x="673" y="131"/>
                  </a:cubicBezTo>
                  <a:cubicBezTo>
                    <a:pt x="673" y="130"/>
                    <a:pt x="672" y="128"/>
                    <a:pt x="671" y="129"/>
                  </a:cubicBezTo>
                  <a:close/>
                  <a:moveTo>
                    <a:pt x="715" y="203"/>
                  </a:move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lose/>
                  <a:moveTo>
                    <a:pt x="705" y="169"/>
                  </a:moveTo>
                  <a:cubicBezTo>
                    <a:pt x="704" y="169"/>
                    <a:pt x="704" y="170"/>
                    <a:pt x="704" y="171"/>
                  </a:cubicBezTo>
                  <a:cubicBezTo>
                    <a:pt x="705" y="170"/>
                    <a:pt x="705" y="169"/>
                    <a:pt x="705" y="169"/>
                  </a:cubicBezTo>
                  <a:close/>
                  <a:moveTo>
                    <a:pt x="703" y="173"/>
                  </a:moveTo>
                  <a:cubicBezTo>
                    <a:pt x="702" y="173"/>
                    <a:pt x="702" y="172"/>
                    <a:pt x="702" y="172"/>
                  </a:cubicBezTo>
                  <a:cubicBezTo>
                    <a:pt x="702" y="172"/>
                    <a:pt x="702" y="172"/>
                    <a:pt x="702" y="172"/>
                  </a:cubicBezTo>
                  <a:cubicBezTo>
                    <a:pt x="701" y="172"/>
                    <a:pt x="701" y="171"/>
                    <a:pt x="700" y="172"/>
                  </a:cubicBezTo>
                  <a:cubicBezTo>
                    <a:pt x="701" y="173"/>
                    <a:pt x="701" y="173"/>
                    <a:pt x="702" y="173"/>
                  </a:cubicBezTo>
                  <a:cubicBezTo>
                    <a:pt x="702" y="173"/>
                    <a:pt x="702" y="173"/>
                    <a:pt x="702" y="173"/>
                  </a:cubicBezTo>
                  <a:cubicBezTo>
                    <a:pt x="702" y="173"/>
                    <a:pt x="702" y="173"/>
                    <a:pt x="702" y="173"/>
                  </a:cubicBezTo>
                  <a:cubicBezTo>
                    <a:pt x="702" y="173"/>
                    <a:pt x="702" y="173"/>
                    <a:pt x="702" y="173"/>
                  </a:cubicBezTo>
                  <a:cubicBezTo>
                    <a:pt x="703" y="173"/>
                    <a:pt x="703" y="173"/>
                    <a:pt x="703" y="173"/>
                  </a:cubicBezTo>
                  <a:close/>
                  <a:moveTo>
                    <a:pt x="705" y="161"/>
                  </a:moveTo>
                  <a:cubicBezTo>
                    <a:pt x="704" y="161"/>
                    <a:pt x="704" y="160"/>
                    <a:pt x="703" y="161"/>
                  </a:cubicBezTo>
                  <a:cubicBezTo>
                    <a:pt x="703" y="161"/>
                    <a:pt x="705" y="162"/>
                    <a:pt x="705" y="161"/>
                  </a:cubicBezTo>
                  <a:close/>
                  <a:moveTo>
                    <a:pt x="704" y="162"/>
                  </a:moveTo>
                  <a:cubicBezTo>
                    <a:pt x="704" y="162"/>
                    <a:pt x="704" y="162"/>
                    <a:pt x="704" y="162"/>
                  </a:cubicBezTo>
                  <a:cubicBezTo>
                    <a:pt x="705" y="162"/>
                    <a:pt x="704" y="161"/>
                    <a:pt x="704" y="162"/>
                  </a:cubicBezTo>
                  <a:close/>
                  <a:moveTo>
                    <a:pt x="703" y="169"/>
                  </a:moveTo>
                  <a:cubicBezTo>
                    <a:pt x="703" y="169"/>
                    <a:pt x="703" y="169"/>
                    <a:pt x="704" y="169"/>
                  </a:cubicBezTo>
                  <a:cubicBezTo>
                    <a:pt x="704" y="169"/>
                    <a:pt x="704" y="169"/>
                    <a:pt x="704" y="168"/>
                  </a:cubicBezTo>
                  <a:cubicBezTo>
                    <a:pt x="704" y="168"/>
                    <a:pt x="703" y="168"/>
                    <a:pt x="703" y="169"/>
                  </a:cubicBezTo>
                  <a:close/>
                  <a:moveTo>
                    <a:pt x="733" y="242"/>
                  </a:moveTo>
                  <a:cubicBezTo>
                    <a:pt x="733" y="242"/>
                    <a:pt x="733" y="243"/>
                    <a:pt x="734" y="243"/>
                  </a:cubicBezTo>
                  <a:cubicBezTo>
                    <a:pt x="735" y="242"/>
                    <a:pt x="733" y="240"/>
                    <a:pt x="733" y="242"/>
                  </a:cubicBezTo>
                  <a:close/>
                  <a:moveTo>
                    <a:pt x="833" y="396"/>
                  </a:moveTo>
                  <a:cubicBezTo>
                    <a:pt x="832" y="395"/>
                    <a:pt x="833" y="396"/>
                    <a:pt x="833" y="397"/>
                  </a:cubicBezTo>
                  <a:cubicBezTo>
                    <a:pt x="834" y="399"/>
                    <a:pt x="834" y="397"/>
                    <a:pt x="833" y="396"/>
                  </a:cubicBezTo>
                  <a:close/>
                  <a:moveTo>
                    <a:pt x="730" y="138"/>
                  </a:moveTo>
                  <a:cubicBezTo>
                    <a:pt x="730" y="138"/>
                    <a:pt x="731" y="139"/>
                    <a:pt x="731" y="139"/>
                  </a:cubicBezTo>
                  <a:cubicBezTo>
                    <a:pt x="732" y="139"/>
                    <a:pt x="731" y="137"/>
                    <a:pt x="731" y="137"/>
                  </a:cubicBezTo>
                  <a:cubicBezTo>
                    <a:pt x="730" y="137"/>
                    <a:pt x="730" y="138"/>
                    <a:pt x="730" y="138"/>
                  </a:cubicBezTo>
                  <a:close/>
                  <a:moveTo>
                    <a:pt x="732" y="202"/>
                  </a:moveTo>
                  <a:cubicBezTo>
                    <a:pt x="732" y="201"/>
                    <a:pt x="732" y="200"/>
                    <a:pt x="731" y="201"/>
                  </a:cubicBezTo>
                  <a:cubicBezTo>
                    <a:pt x="730" y="201"/>
                    <a:pt x="731" y="202"/>
                    <a:pt x="732" y="202"/>
                  </a:cubicBezTo>
                  <a:close/>
                  <a:moveTo>
                    <a:pt x="732" y="161"/>
                  </a:moveTo>
                  <a:cubicBezTo>
                    <a:pt x="732" y="160"/>
                    <a:pt x="730" y="161"/>
                    <a:pt x="730" y="161"/>
                  </a:cubicBezTo>
                  <a:cubicBezTo>
                    <a:pt x="730" y="162"/>
                    <a:pt x="731" y="162"/>
                    <a:pt x="732" y="161"/>
                  </a:cubicBezTo>
                  <a:close/>
                  <a:moveTo>
                    <a:pt x="731" y="199"/>
                  </a:moveTo>
                  <a:cubicBezTo>
                    <a:pt x="731" y="199"/>
                    <a:pt x="731" y="199"/>
                    <a:pt x="731" y="199"/>
                  </a:cubicBezTo>
                  <a:cubicBezTo>
                    <a:pt x="731" y="199"/>
                    <a:pt x="731" y="199"/>
                    <a:pt x="731" y="199"/>
                  </a:cubicBezTo>
                  <a:cubicBezTo>
                    <a:pt x="731" y="199"/>
                    <a:pt x="731" y="199"/>
                    <a:pt x="731" y="199"/>
                  </a:cubicBezTo>
                  <a:cubicBezTo>
                    <a:pt x="731" y="199"/>
                    <a:pt x="731" y="199"/>
                    <a:pt x="731" y="199"/>
                  </a:cubicBezTo>
                  <a:close/>
                  <a:moveTo>
                    <a:pt x="731" y="136"/>
                  </a:moveTo>
                  <a:cubicBezTo>
                    <a:pt x="731" y="136"/>
                    <a:pt x="732" y="136"/>
                    <a:pt x="732" y="137"/>
                  </a:cubicBezTo>
                  <a:cubicBezTo>
                    <a:pt x="732" y="136"/>
                    <a:pt x="732" y="136"/>
                    <a:pt x="733" y="136"/>
                  </a:cubicBezTo>
                  <a:cubicBezTo>
                    <a:pt x="732" y="136"/>
                    <a:pt x="732" y="136"/>
                    <a:pt x="731" y="136"/>
                  </a:cubicBezTo>
                  <a:close/>
                  <a:moveTo>
                    <a:pt x="726" y="189"/>
                  </a:moveTo>
                  <a:cubicBezTo>
                    <a:pt x="724" y="186"/>
                    <a:pt x="727" y="191"/>
                    <a:pt x="726" y="189"/>
                  </a:cubicBezTo>
                  <a:close/>
                  <a:moveTo>
                    <a:pt x="727" y="196"/>
                  </a:moveTo>
                  <a:cubicBezTo>
                    <a:pt x="727" y="196"/>
                    <a:pt x="727" y="196"/>
                    <a:pt x="727" y="197"/>
                  </a:cubicBezTo>
                  <a:cubicBezTo>
                    <a:pt x="727" y="197"/>
                    <a:pt x="727" y="197"/>
                    <a:pt x="728" y="197"/>
                  </a:cubicBezTo>
                  <a:cubicBezTo>
                    <a:pt x="728" y="197"/>
                    <a:pt x="728" y="197"/>
                    <a:pt x="728" y="197"/>
                  </a:cubicBezTo>
                  <a:cubicBezTo>
                    <a:pt x="728" y="196"/>
                    <a:pt x="728" y="196"/>
                    <a:pt x="727" y="196"/>
                  </a:cubicBezTo>
                  <a:close/>
                  <a:moveTo>
                    <a:pt x="728" y="193"/>
                  </a:moveTo>
                  <a:cubicBezTo>
                    <a:pt x="728" y="194"/>
                    <a:pt x="729" y="195"/>
                    <a:pt x="728" y="193"/>
                  </a:cubicBezTo>
                  <a:cubicBezTo>
                    <a:pt x="728" y="192"/>
                    <a:pt x="727" y="191"/>
                    <a:pt x="728" y="193"/>
                  </a:cubicBezTo>
                  <a:close/>
                  <a:moveTo>
                    <a:pt x="842" y="409"/>
                  </a:moveTo>
                  <a:cubicBezTo>
                    <a:pt x="843" y="411"/>
                    <a:pt x="844" y="411"/>
                    <a:pt x="843" y="409"/>
                  </a:cubicBezTo>
                  <a:cubicBezTo>
                    <a:pt x="842" y="408"/>
                    <a:pt x="842" y="409"/>
                    <a:pt x="842" y="409"/>
                  </a:cubicBezTo>
                  <a:close/>
                  <a:moveTo>
                    <a:pt x="729" y="99"/>
                  </a:moveTo>
                  <a:cubicBezTo>
                    <a:pt x="730" y="99"/>
                    <a:pt x="730" y="99"/>
                    <a:pt x="730" y="98"/>
                  </a:cubicBezTo>
                  <a:cubicBezTo>
                    <a:pt x="730" y="98"/>
                    <a:pt x="729" y="98"/>
                    <a:pt x="729" y="99"/>
                  </a:cubicBezTo>
                  <a:close/>
                  <a:moveTo>
                    <a:pt x="839" y="398"/>
                  </a:moveTo>
                  <a:cubicBezTo>
                    <a:pt x="839" y="399"/>
                    <a:pt x="839" y="400"/>
                    <a:pt x="840" y="400"/>
                  </a:cubicBezTo>
                  <a:cubicBezTo>
                    <a:pt x="841" y="402"/>
                    <a:pt x="840" y="399"/>
                    <a:pt x="839" y="398"/>
                  </a:cubicBezTo>
                  <a:close/>
                  <a:moveTo>
                    <a:pt x="842" y="410"/>
                  </a:moveTo>
                  <a:cubicBezTo>
                    <a:pt x="841" y="409"/>
                    <a:pt x="841" y="408"/>
                    <a:pt x="840" y="408"/>
                  </a:cubicBezTo>
                  <a:cubicBezTo>
                    <a:pt x="840" y="408"/>
                    <a:pt x="841" y="409"/>
                    <a:pt x="841" y="409"/>
                  </a:cubicBezTo>
                  <a:cubicBezTo>
                    <a:pt x="842" y="410"/>
                    <a:pt x="842" y="411"/>
                    <a:pt x="842" y="410"/>
                  </a:cubicBezTo>
                  <a:close/>
                  <a:moveTo>
                    <a:pt x="733" y="219"/>
                  </a:moveTo>
                  <a:cubicBezTo>
                    <a:pt x="733" y="219"/>
                    <a:pt x="733" y="218"/>
                    <a:pt x="733" y="217"/>
                  </a:cubicBezTo>
                  <a:cubicBezTo>
                    <a:pt x="732" y="216"/>
                    <a:pt x="733" y="219"/>
                    <a:pt x="733" y="219"/>
                  </a:cubicBezTo>
                  <a:close/>
                  <a:moveTo>
                    <a:pt x="840" y="384"/>
                  </a:moveTo>
                  <a:cubicBezTo>
                    <a:pt x="840" y="384"/>
                    <a:pt x="840" y="384"/>
                    <a:pt x="840" y="384"/>
                  </a:cubicBezTo>
                  <a:cubicBezTo>
                    <a:pt x="840" y="384"/>
                    <a:pt x="840" y="384"/>
                    <a:pt x="840" y="384"/>
                  </a:cubicBezTo>
                  <a:cubicBezTo>
                    <a:pt x="840" y="384"/>
                    <a:pt x="840" y="384"/>
                    <a:pt x="840" y="384"/>
                  </a:cubicBezTo>
                  <a:close/>
                  <a:moveTo>
                    <a:pt x="844" y="404"/>
                  </a:moveTo>
                  <a:cubicBezTo>
                    <a:pt x="844" y="404"/>
                    <a:pt x="844" y="405"/>
                    <a:pt x="844" y="403"/>
                  </a:cubicBezTo>
                  <a:cubicBezTo>
                    <a:pt x="843" y="402"/>
                    <a:pt x="843" y="403"/>
                    <a:pt x="844" y="404"/>
                  </a:cubicBezTo>
                  <a:close/>
                  <a:moveTo>
                    <a:pt x="842" y="365"/>
                  </a:moveTo>
                  <a:cubicBezTo>
                    <a:pt x="842" y="366"/>
                    <a:pt x="843" y="366"/>
                    <a:pt x="843" y="367"/>
                  </a:cubicBezTo>
                  <a:cubicBezTo>
                    <a:pt x="843" y="367"/>
                    <a:pt x="843" y="366"/>
                    <a:pt x="843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3" y="365"/>
                    <a:pt x="843" y="366"/>
                    <a:pt x="842" y="365"/>
                  </a:cubicBezTo>
                  <a:close/>
                  <a:moveTo>
                    <a:pt x="732" y="202"/>
                  </a:moveTo>
                  <a:cubicBezTo>
                    <a:pt x="732" y="202"/>
                    <a:pt x="732" y="202"/>
                    <a:pt x="732" y="202"/>
                  </a:cubicBezTo>
                  <a:cubicBezTo>
                    <a:pt x="732" y="202"/>
                    <a:pt x="732" y="202"/>
                    <a:pt x="732" y="202"/>
                  </a:cubicBezTo>
                  <a:cubicBezTo>
                    <a:pt x="732" y="202"/>
                    <a:pt x="732" y="202"/>
                    <a:pt x="732" y="203"/>
                  </a:cubicBezTo>
                  <a:cubicBezTo>
                    <a:pt x="732" y="203"/>
                    <a:pt x="732" y="203"/>
                    <a:pt x="732" y="203"/>
                  </a:cubicBezTo>
                  <a:cubicBezTo>
                    <a:pt x="732" y="202"/>
                    <a:pt x="733" y="202"/>
                    <a:pt x="733" y="202"/>
                  </a:cubicBezTo>
                  <a:cubicBezTo>
                    <a:pt x="732" y="202"/>
                    <a:pt x="732" y="202"/>
                    <a:pt x="732" y="202"/>
                  </a:cubicBezTo>
                  <a:close/>
                  <a:moveTo>
                    <a:pt x="726" y="120"/>
                  </a:moveTo>
                  <a:cubicBezTo>
                    <a:pt x="725" y="119"/>
                    <a:pt x="725" y="119"/>
                    <a:pt x="724" y="119"/>
                  </a:cubicBezTo>
                  <a:cubicBezTo>
                    <a:pt x="724" y="119"/>
                    <a:pt x="724" y="120"/>
                    <a:pt x="724" y="120"/>
                  </a:cubicBezTo>
                  <a:cubicBezTo>
                    <a:pt x="725" y="120"/>
                    <a:pt x="726" y="120"/>
                    <a:pt x="726" y="120"/>
                  </a:cubicBezTo>
                  <a:close/>
                  <a:moveTo>
                    <a:pt x="839" y="405"/>
                  </a:moveTo>
                  <a:cubicBezTo>
                    <a:pt x="839" y="405"/>
                    <a:pt x="839" y="406"/>
                    <a:pt x="839" y="406"/>
                  </a:cubicBezTo>
                  <a:cubicBezTo>
                    <a:pt x="839" y="405"/>
                    <a:pt x="839" y="405"/>
                    <a:pt x="839" y="405"/>
                  </a:cubicBezTo>
                  <a:cubicBezTo>
                    <a:pt x="839" y="405"/>
                    <a:pt x="839" y="404"/>
                    <a:pt x="838" y="404"/>
                  </a:cubicBezTo>
                  <a:cubicBezTo>
                    <a:pt x="839" y="404"/>
                    <a:pt x="839" y="405"/>
                    <a:pt x="839" y="405"/>
                  </a:cubicBezTo>
                  <a:close/>
                  <a:moveTo>
                    <a:pt x="834" y="394"/>
                  </a:moveTo>
                  <a:cubicBezTo>
                    <a:pt x="834" y="394"/>
                    <a:pt x="833" y="392"/>
                    <a:pt x="832" y="390"/>
                  </a:cubicBezTo>
                  <a:cubicBezTo>
                    <a:pt x="832" y="390"/>
                    <a:pt x="833" y="391"/>
                    <a:pt x="834" y="394"/>
                  </a:cubicBezTo>
                  <a:close/>
                  <a:moveTo>
                    <a:pt x="733" y="202"/>
                  </a:moveTo>
                  <a:cubicBezTo>
                    <a:pt x="733" y="202"/>
                    <a:pt x="733" y="202"/>
                    <a:pt x="733" y="201"/>
                  </a:cubicBezTo>
                  <a:cubicBezTo>
                    <a:pt x="733" y="201"/>
                    <a:pt x="732" y="201"/>
                    <a:pt x="732" y="201"/>
                  </a:cubicBezTo>
                  <a:cubicBezTo>
                    <a:pt x="732" y="202"/>
                    <a:pt x="732" y="202"/>
                    <a:pt x="733" y="202"/>
                  </a:cubicBezTo>
                  <a:close/>
                  <a:moveTo>
                    <a:pt x="726" y="197"/>
                  </a:moveTo>
                  <a:cubicBezTo>
                    <a:pt x="727" y="198"/>
                    <a:pt x="727" y="199"/>
                    <a:pt x="728" y="199"/>
                  </a:cubicBezTo>
                  <a:cubicBezTo>
                    <a:pt x="727" y="199"/>
                    <a:pt x="727" y="198"/>
                    <a:pt x="727" y="198"/>
                  </a:cubicBezTo>
                  <a:cubicBezTo>
                    <a:pt x="726" y="197"/>
                    <a:pt x="726" y="195"/>
                    <a:pt x="725" y="194"/>
                  </a:cubicBezTo>
                  <a:cubicBezTo>
                    <a:pt x="725" y="195"/>
                    <a:pt x="726" y="196"/>
                    <a:pt x="726" y="197"/>
                  </a:cubicBezTo>
                  <a:close/>
                  <a:moveTo>
                    <a:pt x="721" y="117"/>
                  </a:moveTo>
                  <a:cubicBezTo>
                    <a:pt x="721" y="117"/>
                    <a:pt x="722" y="117"/>
                    <a:pt x="722" y="118"/>
                  </a:cubicBezTo>
                  <a:cubicBezTo>
                    <a:pt x="722" y="117"/>
                    <a:pt x="722" y="117"/>
                    <a:pt x="722" y="117"/>
                  </a:cubicBezTo>
                  <a:cubicBezTo>
                    <a:pt x="722" y="117"/>
                    <a:pt x="722" y="117"/>
                    <a:pt x="721" y="117"/>
                  </a:cubicBezTo>
                  <a:cubicBezTo>
                    <a:pt x="721" y="117"/>
                    <a:pt x="721" y="117"/>
                    <a:pt x="721" y="117"/>
                  </a:cubicBezTo>
                  <a:close/>
                  <a:moveTo>
                    <a:pt x="721" y="104"/>
                  </a:moveTo>
                  <a:cubicBezTo>
                    <a:pt x="721" y="105"/>
                    <a:pt x="721" y="105"/>
                    <a:pt x="720" y="104"/>
                  </a:cubicBezTo>
                  <a:cubicBezTo>
                    <a:pt x="719" y="105"/>
                    <a:pt x="718" y="107"/>
                    <a:pt x="720" y="108"/>
                  </a:cubicBezTo>
                  <a:cubicBezTo>
                    <a:pt x="721" y="108"/>
                    <a:pt x="723" y="105"/>
                    <a:pt x="721" y="104"/>
                  </a:cubicBezTo>
                  <a:close/>
                  <a:moveTo>
                    <a:pt x="718" y="112"/>
                  </a:moveTo>
                  <a:cubicBezTo>
                    <a:pt x="717" y="112"/>
                    <a:pt x="718" y="112"/>
                    <a:pt x="718" y="113"/>
                  </a:cubicBezTo>
                  <a:cubicBezTo>
                    <a:pt x="718" y="112"/>
                    <a:pt x="718" y="112"/>
                    <a:pt x="718" y="112"/>
                  </a:cubicBezTo>
                  <a:close/>
                  <a:moveTo>
                    <a:pt x="725" y="124"/>
                  </a:moveTo>
                  <a:cubicBezTo>
                    <a:pt x="725" y="125"/>
                    <a:pt x="724" y="125"/>
                    <a:pt x="725" y="125"/>
                  </a:cubicBezTo>
                  <a:cubicBezTo>
                    <a:pt x="725" y="125"/>
                    <a:pt x="725" y="124"/>
                    <a:pt x="725" y="124"/>
                  </a:cubicBezTo>
                  <a:close/>
                  <a:moveTo>
                    <a:pt x="719" y="131"/>
                  </a:moveTo>
                  <a:cubicBezTo>
                    <a:pt x="718" y="131"/>
                    <a:pt x="720" y="132"/>
                    <a:pt x="719" y="131"/>
                  </a:cubicBezTo>
                  <a:close/>
                  <a:moveTo>
                    <a:pt x="718" y="121"/>
                  </a:moveTo>
                  <a:cubicBezTo>
                    <a:pt x="718" y="121"/>
                    <a:pt x="719" y="121"/>
                    <a:pt x="718" y="120"/>
                  </a:cubicBezTo>
                  <a:cubicBezTo>
                    <a:pt x="718" y="121"/>
                    <a:pt x="717" y="121"/>
                    <a:pt x="718" y="121"/>
                  </a:cubicBezTo>
                  <a:close/>
                  <a:moveTo>
                    <a:pt x="721" y="123"/>
                  </a:moveTo>
                  <a:cubicBezTo>
                    <a:pt x="721" y="123"/>
                    <a:pt x="721" y="124"/>
                    <a:pt x="722" y="124"/>
                  </a:cubicBezTo>
                  <a:cubicBezTo>
                    <a:pt x="722" y="124"/>
                    <a:pt x="722" y="124"/>
                    <a:pt x="723" y="124"/>
                  </a:cubicBezTo>
                  <a:cubicBezTo>
                    <a:pt x="723" y="123"/>
                    <a:pt x="722" y="123"/>
                    <a:pt x="721" y="123"/>
                  </a:cubicBezTo>
                  <a:close/>
                  <a:moveTo>
                    <a:pt x="719" y="197"/>
                  </a:moveTo>
                  <a:cubicBezTo>
                    <a:pt x="723" y="203"/>
                    <a:pt x="718" y="191"/>
                    <a:pt x="715" y="188"/>
                  </a:cubicBezTo>
                  <a:cubicBezTo>
                    <a:pt x="717" y="192"/>
                    <a:pt x="714" y="185"/>
                    <a:pt x="715" y="188"/>
                  </a:cubicBezTo>
                  <a:cubicBezTo>
                    <a:pt x="716" y="189"/>
                    <a:pt x="717" y="191"/>
                    <a:pt x="717" y="192"/>
                  </a:cubicBezTo>
                  <a:cubicBezTo>
                    <a:pt x="717" y="192"/>
                    <a:pt x="718" y="195"/>
                    <a:pt x="719" y="196"/>
                  </a:cubicBezTo>
                  <a:cubicBezTo>
                    <a:pt x="719" y="197"/>
                    <a:pt x="718" y="195"/>
                    <a:pt x="719" y="197"/>
                  </a:cubicBezTo>
                  <a:close/>
                  <a:moveTo>
                    <a:pt x="722" y="188"/>
                  </a:moveTo>
                  <a:cubicBezTo>
                    <a:pt x="723" y="188"/>
                    <a:pt x="723" y="188"/>
                    <a:pt x="723" y="187"/>
                  </a:cubicBezTo>
                  <a:cubicBezTo>
                    <a:pt x="723" y="185"/>
                    <a:pt x="721" y="184"/>
                    <a:pt x="720" y="185"/>
                  </a:cubicBezTo>
                  <a:cubicBezTo>
                    <a:pt x="720" y="185"/>
                    <a:pt x="720" y="186"/>
                    <a:pt x="720" y="186"/>
                  </a:cubicBezTo>
                  <a:cubicBezTo>
                    <a:pt x="720" y="186"/>
                    <a:pt x="719" y="185"/>
                    <a:pt x="719" y="185"/>
                  </a:cubicBezTo>
                  <a:cubicBezTo>
                    <a:pt x="719" y="186"/>
                    <a:pt x="719" y="186"/>
                    <a:pt x="720" y="186"/>
                  </a:cubicBezTo>
                  <a:cubicBezTo>
                    <a:pt x="720" y="187"/>
                    <a:pt x="720" y="188"/>
                    <a:pt x="720" y="188"/>
                  </a:cubicBezTo>
                  <a:cubicBezTo>
                    <a:pt x="721" y="189"/>
                    <a:pt x="722" y="188"/>
                    <a:pt x="722" y="188"/>
                  </a:cubicBezTo>
                  <a:cubicBezTo>
                    <a:pt x="722" y="188"/>
                    <a:pt x="723" y="188"/>
                    <a:pt x="722" y="188"/>
                  </a:cubicBezTo>
                  <a:close/>
                  <a:moveTo>
                    <a:pt x="718" y="191"/>
                  </a:moveTo>
                  <a:cubicBezTo>
                    <a:pt x="719" y="192"/>
                    <a:pt x="719" y="192"/>
                    <a:pt x="720" y="194"/>
                  </a:cubicBezTo>
                  <a:cubicBezTo>
                    <a:pt x="720" y="194"/>
                    <a:pt x="719" y="191"/>
                    <a:pt x="718" y="188"/>
                  </a:cubicBezTo>
                  <a:cubicBezTo>
                    <a:pt x="717" y="187"/>
                    <a:pt x="716" y="187"/>
                    <a:pt x="716" y="186"/>
                  </a:cubicBezTo>
                  <a:cubicBezTo>
                    <a:pt x="717" y="188"/>
                    <a:pt x="719" y="192"/>
                    <a:pt x="718" y="191"/>
                  </a:cubicBezTo>
                  <a:close/>
                  <a:moveTo>
                    <a:pt x="721" y="197"/>
                  </a:moveTo>
                  <a:cubicBezTo>
                    <a:pt x="721" y="197"/>
                    <a:pt x="722" y="198"/>
                    <a:pt x="722" y="198"/>
                  </a:cubicBezTo>
                  <a:cubicBezTo>
                    <a:pt x="722" y="197"/>
                    <a:pt x="721" y="197"/>
                    <a:pt x="721" y="196"/>
                  </a:cubicBezTo>
                  <a:cubicBezTo>
                    <a:pt x="721" y="197"/>
                    <a:pt x="721" y="196"/>
                    <a:pt x="721" y="197"/>
                  </a:cubicBezTo>
                  <a:close/>
                  <a:moveTo>
                    <a:pt x="723" y="125"/>
                  </a:moveTo>
                  <a:cubicBezTo>
                    <a:pt x="721" y="125"/>
                    <a:pt x="721" y="125"/>
                    <a:pt x="720" y="125"/>
                  </a:cubicBezTo>
                  <a:cubicBezTo>
                    <a:pt x="720" y="125"/>
                    <a:pt x="720" y="124"/>
                    <a:pt x="720" y="124"/>
                  </a:cubicBezTo>
                  <a:cubicBezTo>
                    <a:pt x="719" y="126"/>
                    <a:pt x="721" y="125"/>
                    <a:pt x="722" y="126"/>
                  </a:cubicBezTo>
                  <a:cubicBezTo>
                    <a:pt x="722" y="126"/>
                    <a:pt x="721" y="127"/>
                    <a:pt x="722" y="127"/>
                  </a:cubicBezTo>
                  <a:cubicBezTo>
                    <a:pt x="722" y="127"/>
                    <a:pt x="722" y="127"/>
                    <a:pt x="723" y="128"/>
                  </a:cubicBezTo>
                  <a:cubicBezTo>
                    <a:pt x="723" y="128"/>
                    <a:pt x="722" y="128"/>
                    <a:pt x="722" y="128"/>
                  </a:cubicBezTo>
                  <a:cubicBezTo>
                    <a:pt x="723" y="129"/>
                    <a:pt x="724" y="129"/>
                    <a:pt x="724" y="129"/>
                  </a:cubicBezTo>
                  <a:cubicBezTo>
                    <a:pt x="725" y="128"/>
                    <a:pt x="724" y="128"/>
                    <a:pt x="724" y="128"/>
                  </a:cubicBezTo>
                  <a:cubicBezTo>
                    <a:pt x="725" y="128"/>
                    <a:pt x="724" y="128"/>
                    <a:pt x="724" y="127"/>
                  </a:cubicBezTo>
                  <a:cubicBezTo>
                    <a:pt x="725" y="128"/>
                    <a:pt x="725" y="127"/>
                    <a:pt x="726" y="126"/>
                  </a:cubicBezTo>
                  <a:cubicBezTo>
                    <a:pt x="724" y="126"/>
                    <a:pt x="726" y="125"/>
                    <a:pt x="725" y="125"/>
                  </a:cubicBezTo>
                  <a:cubicBezTo>
                    <a:pt x="724" y="126"/>
                    <a:pt x="722" y="124"/>
                    <a:pt x="723" y="125"/>
                  </a:cubicBezTo>
                  <a:close/>
                  <a:moveTo>
                    <a:pt x="720" y="130"/>
                  </a:moveTo>
                  <a:cubicBezTo>
                    <a:pt x="720" y="129"/>
                    <a:pt x="719" y="129"/>
                    <a:pt x="719" y="130"/>
                  </a:cubicBezTo>
                  <a:cubicBezTo>
                    <a:pt x="719" y="130"/>
                    <a:pt x="719" y="130"/>
                    <a:pt x="720" y="130"/>
                  </a:cubicBezTo>
                  <a:cubicBezTo>
                    <a:pt x="720" y="130"/>
                    <a:pt x="720" y="130"/>
                    <a:pt x="720" y="130"/>
                  </a:cubicBezTo>
                  <a:close/>
                  <a:moveTo>
                    <a:pt x="723" y="181"/>
                  </a:moveTo>
                  <a:cubicBezTo>
                    <a:pt x="723" y="181"/>
                    <a:pt x="723" y="181"/>
                    <a:pt x="723" y="181"/>
                  </a:cubicBezTo>
                  <a:cubicBezTo>
                    <a:pt x="723" y="181"/>
                    <a:pt x="723" y="181"/>
                    <a:pt x="723" y="180"/>
                  </a:cubicBezTo>
                  <a:cubicBezTo>
                    <a:pt x="723" y="180"/>
                    <a:pt x="723" y="180"/>
                    <a:pt x="723" y="180"/>
                  </a:cubicBezTo>
                  <a:cubicBezTo>
                    <a:pt x="723" y="180"/>
                    <a:pt x="723" y="181"/>
                    <a:pt x="723" y="181"/>
                  </a:cubicBezTo>
                  <a:close/>
                  <a:moveTo>
                    <a:pt x="723" y="191"/>
                  </a:moveTo>
                  <a:cubicBezTo>
                    <a:pt x="723" y="190"/>
                    <a:pt x="723" y="190"/>
                    <a:pt x="723" y="189"/>
                  </a:cubicBezTo>
                  <a:cubicBezTo>
                    <a:pt x="722" y="189"/>
                    <a:pt x="722" y="189"/>
                    <a:pt x="722" y="189"/>
                  </a:cubicBezTo>
                  <a:cubicBezTo>
                    <a:pt x="722" y="189"/>
                    <a:pt x="722" y="190"/>
                    <a:pt x="723" y="190"/>
                  </a:cubicBezTo>
                  <a:cubicBezTo>
                    <a:pt x="723" y="190"/>
                    <a:pt x="723" y="191"/>
                    <a:pt x="723" y="191"/>
                  </a:cubicBezTo>
                  <a:close/>
                  <a:moveTo>
                    <a:pt x="723" y="193"/>
                  </a:moveTo>
                  <a:cubicBezTo>
                    <a:pt x="723" y="193"/>
                    <a:pt x="723" y="193"/>
                    <a:pt x="723" y="194"/>
                  </a:cubicBezTo>
                  <a:cubicBezTo>
                    <a:pt x="723" y="194"/>
                    <a:pt x="723" y="194"/>
                    <a:pt x="724" y="195"/>
                  </a:cubicBezTo>
                  <a:cubicBezTo>
                    <a:pt x="723" y="194"/>
                    <a:pt x="723" y="194"/>
                    <a:pt x="723" y="193"/>
                  </a:cubicBezTo>
                  <a:cubicBezTo>
                    <a:pt x="723" y="193"/>
                    <a:pt x="723" y="193"/>
                    <a:pt x="723" y="193"/>
                  </a:cubicBezTo>
                  <a:close/>
                  <a:moveTo>
                    <a:pt x="723" y="196"/>
                  </a:moveTo>
                  <a:cubicBezTo>
                    <a:pt x="723" y="196"/>
                    <a:pt x="723" y="195"/>
                    <a:pt x="723" y="195"/>
                  </a:cubicBezTo>
                  <a:cubicBezTo>
                    <a:pt x="723" y="195"/>
                    <a:pt x="722" y="194"/>
                    <a:pt x="722" y="194"/>
                  </a:cubicBezTo>
                  <a:cubicBezTo>
                    <a:pt x="722" y="194"/>
                    <a:pt x="723" y="195"/>
                    <a:pt x="723" y="195"/>
                  </a:cubicBezTo>
                  <a:cubicBezTo>
                    <a:pt x="723" y="195"/>
                    <a:pt x="723" y="196"/>
                    <a:pt x="723" y="196"/>
                  </a:cubicBezTo>
                  <a:close/>
                  <a:moveTo>
                    <a:pt x="724" y="199"/>
                  </a:moveTo>
                  <a:cubicBezTo>
                    <a:pt x="724" y="198"/>
                    <a:pt x="724" y="198"/>
                    <a:pt x="724" y="198"/>
                  </a:cubicBezTo>
                  <a:cubicBezTo>
                    <a:pt x="724" y="197"/>
                    <a:pt x="723" y="197"/>
                    <a:pt x="723" y="197"/>
                  </a:cubicBezTo>
                  <a:cubicBezTo>
                    <a:pt x="723" y="197"/>
                    <a:pt x="723" y="197"/>
                    <a:pt x="724" y="198"/>
                  </a:cubicBezTo>
                  <a:cubicBezTo>
                    <a:pt x="724" y="198"/>
                    <a:pt x="724" y="198"/>
                    <a:pt x="724" y="199"/>
                  </a:cubicBezTo>
                  <a:close/>
                  <a:moveTo>
                    <a:pt x="718" y="179"/>
                  </a:moveTo>
                  <a:cubicBezTo>
                    <a:pt x="719" y="179"/>
                    <a:pt x="719" y="179"/>
                    <a:pt x="719" y="179"/>
                  </a:cubicBezTo>
                  <a:cubicBezTo>
                    <a:pt x="719" y="179"/>
                    <a:pt x="719" y="179"/>
                    <a:pt x="719" y="178"/>
                  </a:cubicBezTo>
                  <a:cubicBezTo>
                    <a:pt x="719" y="178"/>
                    <a:pt x="719" y="178"/>
                    <a:pt x="719" y="178"/>
                  </a:cubicBezTo>
                  <a:cubicBezTo>
                    <a:pt x="719" y="178"/>
                    <a:pt x="718" y="178"/>
                    <a:pt x="718" y="179"/>
                  </a:cubicBezTo>
                  <a:close/>
                  <a:moveTo>
                    <a:pt x="702" y="179"/>
                  </a:moveTo>
                  <a:cubicBezTo>
                    <a:pt x="701" y="178"/>
                    <a:pt x="701" y="179"/>
                    <a:pt x="701" y="179"/>
                  </a:cubicBezTo>
                  <a:cubicBezTo>
                    <a:pt x="701" y="180"/>
                    <a:pt x="701" y="180"/>
                    <a:pt x="702" y="179"/>
                  </a:cubicBezTo>
                  <a:close/>
                  <a:moveTo>
                    <a:pt x="704" y="131"/>
                  </a:moveTo>
                  <a:cubicBezTo>
                    <a:pt x="704" y="131"/>
                    <a:pt x="703" y="131"/>
                    <a:pt x="703" y="131"/>
                  </a:cubicBezTo>
                  <a:cubicBezTo>
                    <a:pt x="703" y="131"/>
                    <a:pt x="704" y="131"/>
                    <a:pt x="704" y="131"/>
                  </a:cubicBezTo>
                  <a:close/>
                  <a:moveTo>
                    <a:pt x="702" y="185"/>
                  </a:moveTo>
                  <a:cubicBezTo>
                    <a:pt x="702" y="184"/>
                    <a:pt x="701" y="183"/>
                    <a:pt x="701" y="183"/>
                  </a:cubicBezTo>
                  <a:cubicBezTo>
                    <a:pt x="701" y="184"/>
                    <a:pt x="701" y="184"/>
                    <a:pt x="702" y="185"/>
                  </a:cubicBezTo>
                  <a:close/>
                  <a:moveTo>
                    <a:pt x="710" y="196"/>
                  </a:moveTo>
                  <a:cubicBezTo>
                    <a:pt x="710" y="196"/>
                    <a:pt x="709" y="196"/>
                    <a:pt x="709" y="196"/>
                  </a:cubicBezTo>
                  <a:cubicBezTo>
                    <a:pt x="709" y="196"/>
                    <a:pt x="709" y="196"/>
                    <a:pt x="709" y="196"/>
                  </a:cubicBezTo>
                  <a:cubicBezTo>
                    <a:pt x="709" y="196"/>
                    <a:pt x="710" y="196"/>
                    <a:pt x="710" y="196"/>
                  </a:cubicBezTo>
                  <a:cubicBezTo>
                    <a:pt x="710" y="196"/>
                    <a:pt x="710" y="196"/>
                    <a:pt x="710" y="196"/>
                  </a:cubicBezTo>
                  <a:close/>
                  <a:moveTo>
                    <a:pt x="702" y="174"/>
                  </a:moveTo>
                  <a:cubicBezTo>
                    <a:pt x="702" y="174"/>
                    <a:pt x="702" y="174"/>
                    <a:pt x="702" y="174"/>
                  </a:cubicBezTo>
                  <a:cubicBezTo>
                    <a:pt x="702" y="174"/>
                    <a:pt x="702" y="174"/>
                    <a:pt x="702" y="174"/>
                  </a:cubicBezTo>
                  <a:cubicBezTo>
                    <a:pt x="702" y="174"/>
                    <a:pt x="702" y="174"/>
                    <a:pt x="702" y="175"/>
                  </a:cubicBezTo>
                  <a:cubicBezTo>
                    <a:pt x="702" y="174"/>
                    <a:pt x="702" y="174"/>
                    <a:pt x="702" y="174"/>
                  </a:cubicBezTo>
                  <a:close/>
                  <a:moveTo>
                    <a:pt x="703" y="168"/>
                  </a:moveTo>
                  <a:cubicBezTo>
                    <a:pt x="703" y="168"/>
                    <a:pt x="702" y="167"/>
                    <a:pt x="702" y="168"/>
                  </a:cubicBezTo>
                  <a:cubicBezTo>
                    <a:pt x="702" y="168"/>
                    <a:pt x="702" y="168"/>
                    <a:pt x="702" y="168"/>
                  </a:cubicBezTo>
                  <a:cubicBezTo>
                    <a:pt x="703" y="168"/>
                    <a:pt x="703" y="168"/>
                    <a:pt x="703" y="168"/>
                  </a:cubicBezTo>
                  <a:close/>
                  <a:moveTo>
                    <a:pt x="708" y="183"/>
                  </a:moveTo>
                  <a:cubicBezTo>
                    <a:pt x="708" y="183"/>
                    <a:pt x="708" y="183"/>
                    <a:pt x="707" y="183"/>
                  </a:cubicBezTo>
                  <a:cubicBezTo>
                    <a:pt x="707" y="184"/>
                    <a:pt x="707" y="184"/>
                    <a:pt x="707" y="184"/>
                  </a:cubicBezTo>
                  <a:cubicBezTo>
                    <a:pt x="708" y="184"/>
                    <a:pt x="708" y="184"/>
                    <a:pt x="708" y="183"/>
                  </a:cubicBezTo>
                  <a:close/>
                  <a:moveTo>
                    <a:pt x="709" y="193"/>
                  </a:moveTo>
                  <a:cubicBezTo>
                    <a:pt x="710" y="193"/>
                    <a:pt x="710" y="192"/>
                    <a:pt x="708" y="192"/>
                  </a:cubicBezTo>
                  <a:cubicBezTo>
                    <a:pt x="708" y="192"/>
                    <a:pt x="708" y="193"/>
                    <a:pt x="709" y="193"/>
                  </a:cubicBezTo>
                  <a:close/>
                  <a:moveTo>
                    <a:pt x="707" y="183"/>
                  </a:moveTo>
                  <a:cubicBezTo>
                    <a:pt x="707" y="182"/>
                    <a:pt x="707" y="182"/>
                    <a:pt x="706" y="182"/>
                  </a:cubicBezTo>
                  <a:cubicBezTo>
                    <a:pt x="706" y="183"/>
                    <a:pt x="705" y="183"/>
                    <a:pt x="705" y="183"/>
                  </a:cubicBezTo>
                  <a:cubicBezTo>
                    <a:pt x="706" y="183"/>
                    <a:pt x="707" y="183"/>
                    <a:pt x="707" y="183"/>
                  </a:cubicBezTo>
                  <a:close/>
                  <a:moveTo>
                    <a:pt x="845" y="428"/>
                  </a:moveTo>
                  <a:cubicBezTo>
                    <a:pt x="845" y="429"/>
                    <a:pt x="845" y="430"/>
                    <a:pt x="846" y="430"/>
                  </a:cubicBezTo>
                  <a:cubicBezTo>
                    <a:pt x="846" y="430"/>
                    <a:pt x="845" y="429"/>
                    <a:pt x="845" y="428"/>
                  </a:cubicBezTo>
                  <a:close/>
                  <a:moveTo>
                    <a:pt x="707" y="192"/>
                  </a:moveTo>
                  <a:cubicBezTo>
                    <a:pt x="707" y="191"/>
                    <a:pt x="707" y="191"/>
                    <a:pt x="707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7" y="191"/>
                    <a:pt x="707" y="192"/>
                    <a:pt x="707" y="192"/>
                  </a:cubicBezTo>
                  <a:cubicBezTo>
                    <a:pt x="707" y="192"/>
                    <a:pt x="707" y="192"/>
                    <a:pt x="707" y="192"/>
                  </a:cubicBezTo>
                  <a:close/>
                  <a:moveTo>
                    <a:pt x="706" y="145"/>
                  </a:moveTo>
                  <a:cubicBezTo>
                    <a:pt x="705" y="144"/>
                    <a:pt x="704" y="146"/>
                    <a:pt x="704" y="147"/>
                  </a:cubicBezTo>
                  <a:cubicBezTo>
                    <a:pt x="705" y="147"/>
                    <a:pt x="706" y="146"/>
                    <a:pt x="706" y="145"/>
                  </a:cubicBezTo>
                  <a:close/>
                  <a:moveTo>
                    <a:pt x="849" y="418"/>
                  </a:moveTo>
                  <a:cubicBezTo>
                    <a:pt x="848" y="417"/>
                    <a:pt x="849" y="418"/>
                    <a:pt x="849" y="418"/>
                  </a:cubicBezTo>
                  <a:cubicBezTo>
                    <a:pt x="849" y="419"/>
                    <a:pt x="850" y="420"/>
                    <a:pt x="849" y="418"/>
                  </a:cubicBezTo>
                  <a:close/>
                  <a:moveTo>
                    <a:pt x="850" y="422"/>
                  </a:moveTo>
                  <a:cubicBezTo>
                    <a:pt x="850" y="422"/>
                    <a:pt x="850" y="421"/>
                    <a:pt x="850" y="421"/>
                  </a:cubicBezTo>
                  <a:cubicBezTo>
                    <a:pt x="849" y="421"/>
                    <a:pt x="849" y="421"/>
                    <a:pt x="849" y="420"/>
                  </a:cubicBezTo>
                  <a:cubicBezTo>
                    <a:pt x="849" y="421"/>
                    <a:pt x="849" y="421"/>
                    <a:pt x="849" y="421"/>
                  </a:cubicBezTo>
                  <a:cubicBezTo>
                    <a:pt x="850" y="422"/>
                    <a:pt x="850" y="422"/>
                    <a:pt x="850" y="422"/>
                  </a:cubicBezTo>
                  <a:close/>
                  <a:moveTo>
                    <a:pt x="700" y="151"/>
                  </a:moveTo>
                  <a:cubicBezTo>
                    <a:pt x="701" y="151"/>
                    <a:pt x="701" y="151"/>
                    <a:pt x="701" y="151"/>
                  </a:cubicBezTo>
                  <a:cubicBezTo>
                    <a:pt x="701" y="151"/>
                    <a:pt x="701" y="150"/>
                    <a:pt x="702" y="150"/>
                  </a:cubicBezTo>
                  <a:cubicBezTo>
                    <a:pt x="702" y="150"/>
                    <a:pt x="703" y="150"/>
                    <a:pt x="703" y="149"/>
                  </a:cubicBezTo>
                  <a:cubicBezTo>
                    <a:pt x="702" y="149"/>
                    <a:pt x="702" y="149"/>
                    <a:pt x="702" y="149"/>
                  </a:cubicBezTo>
                  <a:cubicBezTo>
                    <a:pt x="702" y="150"/>
                    <a:pt x="701" y="150"/>
                    <a:pt x="701" y="150"/>
                  </a:cubicBezTo>
                  <a:cubicBezTo>
                    <a:pt x="700" y="150"/>
                    <a:pt x="701" y="150"/>
                    <a:pt x="701" y="151"/>
                  </a:cubicBezTo>
                  <a:cubicBezTo>
                    <a:pt x="701" y="151"/>
                    <a:pt x="700" y="151"/>
                    <a:pt x="700" y="151"/>
                  </a:cubicBezTo>
                  <a:cubicBezTo>
                    <a:pt x="700" y="152"/>
                    <a:pt x="699" y="152"/>
                    <a:pt x="699" y="152"/>
                  </a:cubicBezTo>
                  <a:cubicBezTo>
                    <a:pt x="698" y="152"/>
                    <a:pt x="698" y="153"/>
                    <a:pt x="698" y="154"/>
                  </a:cubicBezTo>
                  <a:cubicBezTo>
                    <a:pt x="699" y="154"/>
                    <a:pt x="700" y="152"/>
                    <a:pt x="700" y="151"/>
                  </a:cubicBezTo>
                  <a:close/>
                  <a:moveTo>
                    <a:pt x="699" y="158"/>
                  </a:moveTo>
                  <a:cubicBezTo>
                    <a:pt x="700" y="158"/>
                    <a:pt x="700" y="157"/>
                    <a:pt x="700" y="156"/>
                  </a:cubicBezTo>
                  <a:cubicBezTo>
                    <a:pt x="700" y="156"/>
                    <a:pt x="699" y="156"/>
                    <a:pt x="699" y="156"/>
                  </a:cubicBezTo>
                  <a:cubicBezTo>
                    <a:pt x="699" y="157"/>
                    <a:pt x="699" y="158"/>
                    <a:pt x="699" y="158"/>
                  </a:cubicBezTo>
                  <a:close/>
                  <a:moveTo>
                    <a:pt x="849" y="432"/>
                  </a:moveTo>
                  <a:cubicBezTo>
                    <a:pt x="849" y="432"/>
                    <a:pt x="849" y="432"/>
                    <a:pt x="849" y="431"/>
                  </a:cubicBezTo>
                  <a:cubicBezTo>
                    <a:pt x="848" y="431"/>
                    <a:pt x="848" y="431"/>
                    <a:pt x="848" y="431"/>
                  </a:cubicBezTo>
                  <a:cubicBezTo>
                    <a:pt x="848" y="431"/>
                    <a:pt x="848" y="431"/>
                    <a:pt x="848" y="432"/>
                  </a:cubicBezTo>
                  <a:cubicBezTo>
                    <a:pt x="849" y="432"/>
                    <a:pt x="849" y="432"/>
                    <a:pt x="849" y="432"/>
                  </a:cubicBezTo>
                  <a:close/>
                  <a:moveTo>
                    <a:pt x="701" y="174"/>
                  </a:moveTo>
                  <a:cubicBezTo>
                    <a:pt x="701" y="174"/>
                    <a:pt x="701" y="173"/>
                    <a:pt x="700" y="173"/>
                  </a:cubicBezTo>
                  <a:cubicBezTo>
                    <a:pt x="700" y="174"/>
                    <a:pt x="701" y="175"/>
                    <a:pt x="701" y="174"/>
                  </a:cubicBezTo>
                  <a:close/>
                  <a:moveTo>
                    <a:pt x="847" y="419"/>
                  </a:moveTo>
                  <a:cubicBezTo>
                    <a:pt x="846" y="418"/>
                    <a:pt x="847" y="418"/>
                    <a:pt x="846" y="418"/>
                  </a:cubicBezTo>
                  <a:cubicBezTo>
                    <a:pt x="846" y="419"/>
                    <a:pt x="847" y="420"/>
                    <a:pt x="848" y="421"/>
                  </a:cubicBezTo>
                  <a:cubicBezTo>
                    <a:pt x="848" y="421"/>
                    <a:pt x="847" y="420"/>
                    <a:pt x="847" y="419"/>
                  </a:cubicBezTo>
                  <a:close/>
                  <a:moveTo>
                    <a:pt x="701" y="177"/>
                  </a:moveTo>
                  <a:cubicBezTo>
                    <a:pt x="701" y="177"/>
                    <a:pt x="700" y="176"/>
                    <a:pt x="700" y="177"/>
                  </a:cubicBezTo>
                  <a:cubicBezTo>
                    <a:pt x="700" y="177"/>
                    <a:pt x="700" y="177"/>
                    <a:pt x="701" y="177"/>
                  </a:cubicBezTo>
                  <a:close/>
                  <a:moveTo>
                    <a:pt x="847" y="426"/>
                  </a:moveTo>
                  <a:cubicBezTo>
                    <a:pt x="846" y="425"/>
                    <a:pt x="848" y="428"/>
                    <a:pt x="848" y="429"/>
                  </a:cubicBezTo>
                  <a:cubicBezTo>
                    <a:pt x="848" y="428"/>
                    <a:pt x="848" y="427"/>
                    <a:pt x="847" y="426"/>
                  </a:cubicBezTo>
                  <a:close/>
                  <a:moveTo>
                    <a:pt x="848" y="430"/>
                  </a:moveTo>
                  <a:cubicBezTo>
                    <a:pt x="847" y="429"/>
                    <a:pt x="847" y="428"/>
                    <a:pt x="846" y="427"/>
                  </a:cubicBezTo>
                  <a:cubicBezTo>
                    <a:pt x="846" y="428"/>
                    <a:pt x="845" y="428"/>
                    <a:pt x="847" y="431"/>
                  </a:cubicBezTo>
                  <a:cubicBezTo>
                    <a:pt x="848" y="433"/>
                    <a:pt x="847" y="430"/>
                    <a:pt x="848" y="430"/>
                  </a:cubicBezTo>
                  <a:close/>
                  <a:moveTo>
                    <a:pt x="730" y="198"/>
                  </a:moveTo>
                  <a:cubicBezTo>
                    <a:pt x="730" y="197"/>
                    <a:pt x="729" y="196"/>
                    <a:pt x="729" y="195"/>
                  </a:cubicBezTo>
                  <a:cubicBezTo>
                    <a:pt x="729" y="196"/>
                    <a:pt x="729" y="197"/>
                    <a:pt x="730" y="198"/>
                  </a:cubicBezTo>
                  <a:close/>
                  <a:moveTo>
                    <a:pt x="726" y="123"/>
                  </a:moveTo>
                  <a:cubicBezTo>
                    <a:pt x="726" y="123"/>
                    <a:pt x="725" y="124"/>
                    <a:pt x="726" y="124"/>
                  </a:cubicBezTo>
                  <a:cubicBezTo>
                    <a:pt x="726" y="124"/>
                    <a:pt x="727" y="124"/>
                    <a:pt x="727" y="124"/>
                  </a:cubicBezTo>
                  <a:cubicBezTo>
                    <a:pt x="727" y="124"/>
                    <a:pt x="727" y="123"/>
                    <a:pt x="726" y="123"/>
                  </a:cubicBezTo>
                  <a:close/>
                  <a:moveTo>
                    <a:pt x="843" y="422"/>
                  </a:moveTo>
                  <a:cubicBezTo>
                    <a:pt x="844" y="423"/>
                    <a:pt x="845" y="424"/>
                    <a:pt x="845" y="425"/>
                  </a:cubicBezTo>
                  <a:cubicBezTo>
                    <a:pt x="844" y="422"/>
                    <a:pt x="843" y="421"/>
                    <a:pt x="843" y="422"/>
                  </a:cubicBezTo>
                  <a:close/>
                  <a:moveTo>
                    <a:pt x="732" y="220"/>
                  </a:moveTo>
                  <a:cubicBezTo>
                    <a:pt x="732" y="219"/>
                    <a:pt x="731" y="218"/>
                    <a:pt x="732" y="220"/>
                  </a:cubicBezTo>
                  <a:cubicBezTo>
                    <a:pt x="732" y="221"/>
                    <a:pt x="733" y="221"/>
                    <a:pt x="733" y="222"/>
                  </a:cubicBezTo>
                  <a:cubicBezTo>
                    <a:pt x="733" y="221"/>
                    <a:pt x="733" y="221"/>
                    <a:pt x="732" y="220"/>
                  </a:cubicBezTo>
                  <a:close/>
                  <a:moveTo>
                    <a:pt x="726" y="95"/>
                  </a:moveTo>
                  <a:cubicBezTo>
                    <a:pt x="726" y="95"/>
                    <a:pt x="725" y="95"/>
                    <a:pt x="725" y="96"/>
                  </a:cubicBezTo>
                  <a:cubicBezTo>
                    <a:pt x="725" y="96"/>
                    <a:pt x="726" y="97"/>
                    <a:pt x="726" y="96"/>
                  </a:cubicBezTo>
                  <a:cubicBezTo>
                    <a:pt x="725" y="96"/>
                    <a:pt x="727" y="95"/>
                    <a:pt x="726" y="95"/>
                  </a:cubicBezTo>
                  <a:close/>
                  <a:moveTo>
                    <a:pt x="725" y="169"/>
                  </a:moveTo>
                  <a:cubicBezTo>
                    <a:pt x="725" y="170"/>
                    <a:pt x="725" y="170"/>
                    <a:pt x="725" y="171"/>
                  </a:cubicBezTo>
                  <a:cubicBezTo>
                    <a:pt x="726" y="171"/>
                    <a:pt x="727" y="170"/>
                    <a:pt x="728" y="170"/>
                  </a:cubicBezTo>
                  <a:cubicBezTo>
                    <a:pt x="728" y="170"/>
                    <a:pt x="728" y="169"/>
                    <a:pt x="728" y="169"/>
                  </a:cubicBezTo>
                  <a:cubicBezTo>
                    <a:pt x="727" y="168"/>
                    <a:pt x="727" y="170"/>
                    <a:pt x="726" y="170"/>
                  </a:cubicBezTo>
                  <a:cubicBezTo>
                    <a:pt x="726" y="169"/>
                    <a:pt x="725" y="169"/>
                    <a:pt x="725" y="169"/>
                  </a:cubicBezTo>
                  <a:close/>
                  <a:moveTo>
                    <a:pt x="844" y="422"/>
                  </a:moveTo>
                  <a:cubicBezTo>
                    <a:pt x="845" y="422"/>
                    <a:pt x="845" y="423"/>
                    <a:pt x="845" y="424"/>
                  </a:cubicBezTo>
                  <a:cubicBezTo>
                    <a:pt x="846" y="425"/>
                    <a:pt x="845" y="422"/>
                    <a:pt x="845" y="423"/>
                  </a:cubicBezTo>
                  <a:cubicBezTo>
                    <a:pt x="844" y="421"/>
                    <a:pt x="844" y="422"/>
                    <a:pt x="844" y="422"/>
                  </a:cubicBezTo>
                  <a:close/>
                  <a:moveTo>
                    <a:pt x="732" y="223"/>
                  </a:moveTo>
                  <a:cubicBezTo>
                    <a:pt x="732" y="223"/>
                    <a:pt x="732" y="223"/>
                    <a:pt x="732" y="223"/>
                  </a:cubicBezTo>
                  <a:cubicBezTo>
                    <a:pt x="731" y="223"/>
                    <a:pt x="732" y="224"/>
                    <a:pt x="732" y="223"/>
                  </a:cubicBezTo>
                  <a:close/>
                  <a:moveTo>
                    <a:pt x="733" y="226"/>
                  </a:moveTo>
                  <a:cubicBezTo>
                    <a:pt x="732" y="226"/>
                    <a:pt x="732" y="226"/>
                    <a:pt x="732" y="226"/>
                  </a:cubicBezTo>
                  <a:cubicBezTo>
                    <a:pt x="732" y="226"/>
                    <a:pt x="731" y="226"/>
                    <a:pt x="731" y="227"/>
                  </a:cubicBezTo>
                  <a:cubicBezTo>
                    <a:pt x="732" y="227"/>
                    <a:pt x="733" y="227"/>
                    <a:pt x="733" y="226"/>
                  </a:cubicBezTo>
                  <a:close/>
                  <a:moveTo>
                    <a:pt x="729" y="98"/>
                  </a:moveTo>
                  <a:cubicBezTo>
                    <a:pt x="729" y="98"/>
                    <a:pt x="729" y="98"/>
                    <a:pt x="729" y="98"/>
                  </a:cubicBezTo>
                  <a:cubicBezTo>
                    <a:pt x="729" y="97"/>
                    <a:pt x="728" y="98"/>
                    <a:pt x="729" y="98"/>
                  </a:cubicBezTo>
                  <a:close/>
                  <a:moveTo>
                    <a:pt x="712" y="171"/>
                  </a:moveTo>
                  <a:cubicBezTo>
                    <a:pt x="711" y="170"/>
                    <a:pt x="711" y="169"/>
                    <a:pt x="710" y="168"/>
                  </a:cubicBezTo>
                  <a:cubicBezTo>
                    <a:pt x="709" y="167"/>
                    <a:pt x="710" y="168"/>
                    <a:pt x="710" y="170"/>
                  </a:cubicBezTo>
                  <a:cubicBezTo>
                    <a:pt x="711" y="170"/>
                    <a:pt x="711" y="171"/>
                    <a:pt x="712" y="171"/>
                  </a:cubicBezTo>
                  <a:close/>
                  <a:moveTo>
                    <a:pt x="847" y="415"/>
                  </a:moveTo>
                  <a:cubicBezTo>
                    <a:pt x="847" y="414"/>
                    <a:pt x="846" y="413"/>
                    <a:pt x="845" y="412"/>
                  </a:cubicBezTo>
                  <a:cubicBezTo>
                    <a:pt x="845" y="412"/>
                    <a:pt x="845" y="413"/>
                    <a:pt x="846" y="415"/>
                  </a:cubicBezTo>
                  <a:cubicBezTo>
                    <a:pt x="847" y="415"/>
                    <a:pt x="847" y="415"/>
                    <a:pt x="847" y="415"/>
                  </a:cubicBezTo>
                  <a:close/>
                  <a:moveTo>
                    <a:pt x="711" y="175"/>
                  </a:moveTo>
                  <a:cubicBezTo>
                    <a:pt x="711" y="175"/>
                    <a:pt x="711" y="175"/>
                    <a:pt x="712" y="175"/>
                  </a:cubicBezTo>
                  <a:cubicBezTo>
                    <a:pt x="712" y="175"/>
                    <a:pt x="711" y="175"/>
                    <a:pt x="711" y="174"/>
                  </a:cubicBezTo>
                  <a:cubicBezTo>
                    <a:pt x="711" y="174"/>
                    <a:pt x="711" y="174"/>
                    <a:pt x="711" y="174"/>
                  </a:cubicBezTo>
                  <a:cubicBezTo>
                    <a:pt x="711" y="174"/>
                    <a:pt x="711" y="174"/>
                    <a:pt x="711" y="175"/>
                  </a:cubicBezTo>
                  <a:close/>
                  <a:moveTo>
                    <a:pt x="712" y="164"/>
                  </a:moveTo>
                  <a:cubicBezTo>
                    <a:pt x="712" y="165"/>
                    <a:pt x="713" y="167"/>
                    <a:pt x="714" y="168"/>
                  </a:cubicBezTo>
                  <a:cubicBezTo>
                    <a:pt x="713" y="167"/>
                    <a:pt x="713" y="166"/>
                    <a:pt x="712" y="164"/>
                  </a:cubicBezTo>
                  <a:close/>
                  <a:moveTo>
                    <a:pt x="709" y="187"/>
                  </a:moveTo>
                  <a:cubicBezTo>
                    <a:pt x="709" y="188"/>
                    <a:pt x="709" y="188"/>
                    <a:pt x="710" y="188"/>
                  </a:cubicBezTo>
                  <a:cubicBezTo>
                    <a:pt x="710" y="188"/>
                    <a:pt x="711" y="187"/>
                    <a:pt x="709" y="187"/>
                  </a:cubicBezTo>
                  <a:close/>
                  <a:moveTo>
                    <a:pt x="712" y="173"/>
                  </a:moveTo>
                  <a:cubicBezTo>
                    <a:pt x="711" y="173"/>
                    <a:pt x="711" y="173"/>
                    <a:pt x="711" y="173"/>
                  </a:cubicBezTo>
                  <a:cubicBezTo>
                    <a:pt x="711" y="173"/>
                    <a:pt x="711" y="173"/>
                    <a:pt x="711" y="173"/>
                  </a:cubicBezTo>
                  <a:cubicBezTo>
                    <a:pt x="711" y="173"/>
                    <a:pt x="711" y="173"/>
                    <a:pt x="712" y="173"/>
                  </a:cubicBezTo>
                  <a:cubicBezTo>
                    <a:pt x="712" y="173"/>
                    <a:pt x="712" y="173"/>
                    <a:pt x="712" y="173"/>
                  </a:cubicBezTo>
                  <a:close/>
                  <a:moveTo>
                    <a:pt x="713" y="85"/>
                  </a:moveTo>
                  <a:cubicBezTo>
                    <a:pt x="713" y="85"/>
                    <a:pt x="714" y="85"/>
                    <a:pt x="714" y="85"/>
                  </a:cubicBezTo>
                  <a:cubicBezTo>
                    <a:pt x="714" y="85"/>
                    <a:pt x="714" y="85"/>
                    <a:pt x="714" y="85"/>
                  </a:cubicBezTo>
                  <a:cubicBezTo>
                    <a:pt x="714" y="85"/>
                    <a:pt x="714" y="84"/>
                    <a:pt x="714" y="84"/>
                  </a:cubicBezTo>
                  <a:cubicBezTo>
                    <a:pt x="713" y="85"/>
                    <a:pt x="713" y="85"/>
                    <a:pt x="713" y="85"/>
                  </a:cubicBezTo>
                  <a:close/>
                  <a:moveTo>
                    <a:pt x="716" y="80"/>
                  </a:moveTo>
                  <a:cubicBezTo>
                    <a:pt x="715" y="80"/>
                    <a:pt x="715" y="80"/>
                    <a:pt x="715" y="81"/>
                  </a:cubicBezTo>
                  <a:cubicBezTo>
                    <a:pt x="716" y="81"/>
                    <a:pt x="716" y="81"/>
                    <a:pt x="716" y="80"/>
                  </a:cubicBezTo>
                  <a:close/>
                  <a:moveTo>
                    <a:pt x="716" y="184"/>
                  </a:moveTo>
                  <a:cubicBezTo>
                    <a:pt x="717" y="184"/>
                    <a:pt x="716" y="182"/>
                    <a:pt x="715" y="181"/>
                  </a:cubicBezTo>
                  <a:cubicBezTo>
                    <a:pt x="715" y="181"/>
                    <a:pt x="715" y="180"/>
                    <a:pt x="714" y="178"/>
                  </a:cubicBezTo>
                  <a:cubicBezTo>
                    <a:pt x="714" y="180"/>
                    <a:pt x="715" y="182"/>
                    <a:pt x="715" y="183"/>
                  </a:cubicBezTo>
                  <a:cubicBezTo>
                    <a:pt x="717" y="184"/>
                    <a:pt x="718" y="190"/>
                    <a:pt x="720" y="193"/>
                  </a:cubicBezTo>
                  <a:cubicBezTo>
                    <a:pt x="720" y="192"/>
                    <a:pt x="719" y="189"/>
                    <a:pt x="718" y="186"/>
                  </a:cubicBezTo>
                  <a:cubicBezTo>
                    <a:pt x="718" y="187"/>
                    <a:pt x="718" y="186"/>
                    <a:pt x="718" y="186"/>
                  </a:cubicBezTo>
                  <a:cubicBezTo>
                    <a:pt x="718" y="187"/>
                    <a:pt x="717" y="185"/>
                    <a:pt x="716" y="184"/>
                  </a:cubicBezTo>
                  <a:close/>
                  <a:moveTo>
                    <a:pt x="715" y="110"/>
                  </a:moveTo>
                  <a:cubicBezTo>
                    <a:pt x="716" y="109"/>
                    <a:pt x="716" y="108"/>
                    <a:pt x="716" y="107"/>
                  </a:cubicBezTo>
                  <a:cubicBezTo>
                    <a:pt x="715" y="107"/>
                    <a:pt x="714" y="107"/>
                    <a:pt x="714" y="108"/>
                  </a:cubicBezTo>
                  <a:cubicBezTo>
                    <a:pt x="714" y="108"/>
                    <a:pt x="714" y="108"/>
                    <a:pt x="714" y="108"/>
                  </a:cubicBezTo>
                  <a:cubicBezTo>
                    <a:pt x="714" y="108"/>
                    <a:pt x="714" y="108"/>
                    <a:pt x="714" y="108"/>
                  </a:cubicBezTo>
                  <a:cubicBezTo>
                    <a:pt x="713" y="108"/>
                    <a:pt x="713" y="109"/>
                    <a:pt x="713" y="109"/>
                  </a:cubicBezTo>
                  <a:cubicBezTo>
                    <a:pt x="714" y="110"/>
                    <a:pt x="714" y="110"/>
                    <a:pt x="715" y="110"/>
                  </a:cubicBezTo>
                  <a:close/>
                  <a:moveTo>
                    <a:pt x="699" y="156"/>
                  </a:moveTo>
                  <a:cubicBezTo>
                    <a:pt x="698" y="156"/>
                    <a:pt x="698" y="156"/>
                    <a:pt x="698" y="156"/>
                  </a:cubicBezTo>
                  <a:cubicBezTo>
                    <a:pt x="698" y="157"/>
                    <a:pt x="698" y="157"/>
                    <a:pt x="698" y="157"/>
                  </a:cubicBezTo>
                  <a:cubicBezTo>
                    <a:pt x="699" y="157"/>
                    <a:pt x="699" y="156"/>
                    <a:pt x="699" y="156"/>
                  </a:cubicBezTo>
                  <a:close/>
                  <a:moveTo>
                    <a:pt x="715" y="74"/>
                  </a:moveTo>
                  <a:cubicBezTo>
                    <a:pt x="715" y="73"/>
                    <a:pt x="715" y="73"/>
                    <a:pt x="714" y="73"/>
                  </a:cubicBezTo>
                  <a:cubicBezTo>
                    <a:pt x="714" y="73"/>
                    <a:pt x="714" y="74"/>
                    <a:pt x="714" y="74"/>
                  </a:cubicBezTo>
                  <a:cubicBezTo>
                    <a:pt x="714" y="74"/>
                    <a:pt x="715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lose/>
                  <a:moveTo>
                    <a:pt x="833" y="394"/>
                  </a:moveTo>
                  <a:cubicBezTo>
                    <a:pt x="835" y="398"/>
                    <a:pt x="836" y="400"/>
                    <a:pt x="836" y="400"/>
                  </a:cubicBezTo>
                  <a:cubicBezTo>
                    <a:pt x="836" y="399"/>
                    <a:pt x="836" y="399"/>
                    <a:pt x="836" y="399"/>
                  </a:cubicBezTo>
                  <a:cubicBezTo>
                    <a:pt x="836" y="399"/>
                    <a:pt x="836" y="399"/>
                    <a:pt x="836" y="398"/>
                  </a:cubicBezTo>
                  <a:cubicBezTo>
                    <a:pt x="836" y="398"/>
                    <a:pt x="836" y="398"/>
                    <a:pt x="836" y="398"/>
                  </a:cubicBezTo>
                  <a:cubicBezTo>
                    <a:pt x="835" y="397"/>
                    <a:pt x="835" y="397"/>
                    <a:pt x="834" y="395"/>
                  </a:cubicBezTo>
                  <a:cubicBezTo>
                    <a:pt x="833" y="394"/>
                    <a:pt x="833" y="394"/>
                    <a:pt x="833" y="394"/>
                  </a:cubicBezTo>
                  <a:close/>
                  <a:moveTo>
                    <a:pt x="742" y="164"/>
                  </a:moveTo>
                  <a:cubicBezTo>
                    <a:pt x="742" y="164"/>
                    <a:pt x="742" y="164"/>
                    <a:pt x="742" y="164"/>
                  </a:cubicBezTo>
                  <a:cubicBezTo>
                    <a:pt x="742" y="164"/>
                    <a:pt x="742" y="163"/>
                    <a:pt x="743" y="163"/>
                  </a:cubicBezTo>
                  <a:cubicBezTo>
                    <a:pt x="742" y="164"/>
                    <a:pt x="742" y="164"/>
                    <a:pt x="742" y="164"/>
                  </a:cubicBezTo>
                  <a:close/>
                  <a:moveTo>
                    <a:pt x="742" y="165"/>
                  </a:moveTo>
                  <a:cubicBezTo>
                    <a:pt x="742" y="165"/>
                    <a:pt x="742" y="165"/>
                    <a:pt x="742" y="165"/>
                  </a:cubicBezTo>
                  <a:cubicBezTo>
                    <a:pt x="742" y="166"/>
                    <a:pt x="743" y="166"/>
                    <a:pt x="743" y="166"/>
                  </a:cubicBezTo>
                  <a:cubicBezTo>
                    <a:pt x="742" y="165"/>
                    <a:pt x="743" y="164"/>
                    <a:pt x="742" y="164"/>
                  </a:cubicBezTo>
                  <a:cubicBezTo>
                    <a:pt x="742" y="164"/>
                    <a:pt x="742" y="164"/>
                    <a:pt x="742" y="164"/>
                  </a:cubicBezTo>
                  <a:cubicBezTo>
                    <a:pt x="742" y="164"/>
                    <a:pt x="742" y="164"/>
                    <a:pt x="742" y="165"/>
                  </a:cubicBezTo>
                  <a:close/>
                  <a:moveTo>
                    <a:pt x="741" y="186"/>
                  </a:moveTo>
                  <a:cubicBezTo>
                    <a:pt x="741" y="186"/>
                    <a:pt x="741" y="186"/>
                    <a:pt x="741" y="186"/>
                  </a:cubicBezTo>
                  <a:cubicBezTo>
                    <a:pt x="741" y="186"/>
                    <a:pt x="741" y="186"/>
                    <a:pt x="741" y="186"/>
                  </a:cubicBezTo>
                  <a:cubicBezTo>
                    <a:pt x="741" y="186"/>
                    <a:pt x="741" y="186"/>
                    <a:pt x="741" y="186"/>
                  </a:cubicBezTo>
                  <a:cubicBezTo>
                    <a:pt x="741" y="186"/>
                    <a:pt x="741" y="186"/>
                    <a:pt x="741" y="186"/>
                  </a:cubicBezTo>
                  <a:close/>
                  <a:moveTo>
                    <a:pt x="741" y="194"/>
                  </a:moveTo>
                  <a:cubicBezTo>
                    <a:pt x="741" y="194"/>
                    <a:pt x="741" y="193"/>
                    <a:pt x="741" y="193"/>
                  </a:cubicBezTo>
                  <a:cubicBezTo>
                    <a:pt x="741" y="193"/>
                    <a:pt x="741" y="193"/>
                    <a:pt x="741" y="193"/>
                  </a:cubicBezTo>
                  <a:cubicBezTo>
                    <a:pt x="741" y="193"/>
                    <a:pt x="741" y="193"/>
                    <a:pt x="741" y="193"/>
                  </a:cubicBezTo>
                  <a:cubicBezTo>
                    <a:pt x="741" y="194"/>
                    <a:pt x="741" y="194"/>
                    <a:pt x="741" y="194"/>
                  </a:cubicBezTo>
                  <a:close/>
                  <a:moveTo>
                    <a:pt x="743" y="163"/>
                  </a:moveTo>
                  <a:cubicBezTo>
                    <a:pt x="744" y="163"/>
                    <a:pt x="744" y="164"/>
                    <a:pt x="743" y="164"/>
                  </a:cubicBezTo>
                  <a:cubicBezTo>
                    <a:pt x="744" y="164"/>
                    <a:pt x="744" y="165"/>
                    <a:pt x="744" y="166"/>
                  </a:cubicBezTo>
                  <a:cubicBezTo>
                    <a:pt x="745" y="165"/>
                    <a:pt x="745" y="164"/>
                    <a:pt x="745" y="163"/>
                  </a:cubicBezTo>
                  <a:cubicBezTo>
                    <a:pt x="745" y="163"/>
                    <a:pt x="744" y="163"/>
                    <a:pt x="743" y="163"/>
                  </a:cubicBezTo>
                  <a:close/>
                  <a:moveTo>
                    <a:pt x="744" y="166"/>
                  </a:moveTo>
                  <a:cubicBezTo>
                    <a:pt x="744" y="166"/>
                    <a:pt x="744" y="166"/>
                    <a:pt x="744" y="166"/>
                  </a:cubicBezTo>
                  <a:cubicBezTo>
                    <a:pt x="744" y="166"/>
                    <a:pt x="744" y="166"/>
                    <a:pt x="743" y="166"/>
                  </a:cubicBezTo>
                  <a:cubicBezTo>
                    <a:pt x="744" y="166"/>
                    <a:pt x="744" y="166"/>
                    <a:pt x="744" y="166"/>
                  </a:cubicBezTo>
                  <a:close/>
                  <a:moveTo>
                    <a:pt x="743" y="163"/>
                  </a:moveTo>
                  <a:cubicBezTo>
                    <a:pt x="743" y="163"/>
                    <a:pt x="743" y="163"/>
                    <a:pt x="743" y="163"/>
                  </a:cubicBezTo>
                  <a:cubicBezTo>
                    <a:pt x="743" y="163"/>
                    <a:pt x="743" y="163"/>
                    <a:pt x="743" y="163"/>
                  </a:cubicBezTo>
                  <a:cubicBezTo>
                    <a:pt x="743" y="163"/>
                    <a:pt x="743" y="163"/>
                    <a:pt x="743" y="163"/>
                  </a:cubicBezTo>
                  <a:close/>
                  <a:moveTo>
                    <a:pt x="743" y="163"/>
                  </a:moveTo>
                  <a:cubicBezTo>
                    <a:pt x="743" y="163"/>
                    <a:pt x="743" y="163"/>
                    <a:pt x="743" y="163"/>
                  </a:cubicBezTo>
                  <a:cubicBezTo>
                    <a:pt x="743" y="163"/>
                    <a:pt x="743" y="163"/>
                    <a:pt x="743" y="163"/>
                  </a:cubicBezTo>
                  <a:close/>
                  <a:moveTo>
                    <a:pt x="737" y="190"/>
                  </a:moveTo>
                  <a:cubicBezTo>
                    <a:pt x="737" y="191"/>
                    <a:pt x="737" y="191"/>
                    <a:pt x="737" y="191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738" y="191"/>
                    <a:pt x="738" y="191"/>
                    <a:pt x="738" y="191"/>
                  </a:cubicBezTo>
                  <a:cubicBezTo>
                    <a:pt x="737" y="191"/>
                    <a:pt x="737" y="191"/>
                    <a:pt x="737" y="190"/>
                  </a:cubicBezTo>
                  <a:close/>
                  <a:moveTo>
                    <a:pt x="746" y="189"/>
                  </a:moveTo>
                  <a:cubicBezTo>
                    <a:pt x="746" y="189"/>
                    <a:pt x="746" y="189"/>
                    <a:pt x="745" y="189"/>
                  </a:cubicBezTo>
                  <a:cubicBezTo>
                    <a:pt x="745" y="189"/>
                    <a:pt x="746" y="190"/>
                    <a:pt x="746" y="189"/>
                  </a:cubicBezTo>
                  <a:close/>
                  <a:moveTo>
                    <a:pt x="748" y="165"/>
                  </a:moveTo>
                  <a:cubicBezTo>
                    <a:pt x="748" y="165"/>
                    <a:pt x="748" y="165"/>
                    <a:pt x="748" y="165"/>
                  </a:cubicBezTo>
                  <a:cubicBezTo>
                    <a:pt x="747" y="165"/>
                    <a:pt x="748" y="166"/>
                    <a:pt x="748" y="165"/>
                  </a:cubicBezTo>
                  <a:close/>
                  <a:moveTo>
                    <a:pt x="745" y="144"/>
                  </a:moveTo>
                  <a:cubicBezTo>
                    <a:pt x="746" y="144"/>
                    <a:pt x="746" y="144"/>
                    <a:pt x="746" y="144"/>
                  </a:cubicBezTo>
                  <a:cubicBezTo>
                    <a:pt x="746" y="144"/>
                    <a:pt x="747" y="144"/>
                    <a:pt x="747" y="144"/>
                  </a:cubicBezTo>
                  <a:cubicBezTo>
                    <a:pt x="746" y="143"/>
                    <a:pt x="746" y="143"/>
                    <a:pt x="745" y="144"/>
                  </a:cubicBezTo>
                  <a:close/>
                  <a:moveTo>
                    <a:pt x="746" y="141"/>
                  </a:moveTo>
                  <a:cubicBezTo>
                    <a:pt x="747" y="142"/>
                    <a:pt x="748" y="142"/>
                    <a:pt x="748" y="141"/>
                  </a:cubicBezTo>
                  <a:cubicBezTo>
                    <a:pt x="747" y="141"/>
                    <a:pt x="747" y="141"/>
                    <a:pt x="747" y="140"/>
                  </a:cubicBezTo>
                  <a:cubicBezTo>
                    <a:pt x="747" y="141"/>
                    <a:pt x="747" y="141"/>
                    <a:pt x="746" y="141"/>
                  </a:cubicBezTo>
                  <a:close/>
                  <a:moveTo>
                    <a:pt x="741" y="199"/>
                  </a:moveTo>
                  <a:cubicBezTo>
                    <a:pt x="741" y="200"/>
                    <a:pt x="742" y="199"/>
                    <a:pt x="742" y="200"/>
                  </a:cubicBezTo>
                  <a:cubicBezTo>
                    <a:pt x="742" y="201"/>
                    <a:pt x="742" y="201"/>
                    <a:pt x="743" y="201"/>
                  </a:cubicBezTo>
                  <a:cubicBezTo>
                    <a:pt x="743" y="201"/>
                    <a:pt x="743" y="202"/>
                    <a:pt x="743" y="202"/>
                  </a:cubicBezTo>
                  <a:cubicBezTo>
                    <a:pt x="743" y="202"/>
                    <a:pt x="744" y="203"/>
                    <a:pt x="744" y="203"/>
                  </a:cubicBezTo>
                  <a:cubicBezTo>
                    <a:pt x="744" y="203"/>
                    <a:pt x="744" y="204"/>
                    <a:pt x="745" y="204"/>
                  </a:cubicBezTo>
                  <a:cubicBezTo>
                    <a:pt x="745" y="204"/>
                    <a:pt x="745" y="204"/>
                    <a:pt x="745" y="204"/>
                  </a:cubicBezTo>
                  <a:cubicBezTo>
                    <a:pt x="746" y="204"/>
                    <a:pt x="746" y="205"/>
                    <a:pt x="746" y="205"/>
                  </a:cubicBezTo>
                  <a:cubicBezTo>
                    <a:pt x="746" y="205"/>
                    <a:pt x="747" y="206"/>
                    <a:pt x="747" y="206"/>
                  </a:cubicBezTo>
                  <a:cubicBezTo>
                    <a:pt x="748" y="206"/>
                    <a:pt x="747" y="205"/>
                    <a:pt x="747" y="204"/>
                  </a:cubicBezTo>
                  <a:cubicBezTo>
                    <a:pt x="746" y="203"/>
                    <a:pt x="745" y="202"/>
                    <a:pt x="744" y="200"/>
                  </a:cubicBezTo>
                  <a:cubicBezTo>
                    <a:pt x="743" y="200"/>
                    <a:pt x="743" y="199"/>
                    <a:pt x="742" y="199"/>
                  </a:cubicBezTo>
                  <a:cubicBezTo>
                    <a:pt x="742" y="199"/>
                    <a:pt x="742" y="199"/>
                    <a:pt x="742" y="199"/>
                  </a:cubicBezTo>
                  <a:cubicBezTo>
                    <a:pt x="741" y="199"/>
                    <a:pt x="741" y="199"/>
                    <a:pt x="741" y="199"/>
                  </a:cubicBezTo>
                  <a:close/>
                  <a:moveTo>
                    <a:pt x="740" y="181"/>
                  </a:moveTo>
                  <a:cubicBezTo>
                    <a:pt x="739" y="181"/>
                    <a:pt x="738" y="181"/>
                    <a:pt x="737" y="180"/>
                  </a:cubicBezTo>
                  <a:cubicBezTo>
                    <a:pt x="737" y="182"/>
                    <a:pt x="740" y="182"/>
                    <a:pt x="740" y="181"/>
                  </a:cubicBezTo>
                  <a:close/>
                  <a:moveTo>
                    <a:pt x="745" y="224"/>
                  </a:moveTo>
                  <a:cubicBezTo>
                    <a:pt x="744" y="223"/>
                    <a:pt x="744" y="223"/>
                    <a:pt x="744" y="223"/>
                  </a:cubicBezTo>
                  <a:cubicBezTo>
                    <a:pt x="744" y="223"/>
                    <a:pt x="743" y="223"/>
                    <a:pt x="743" y="224"/>
                  </a:cubicBezTo>
                  <a:cubicBezTo>
                    <a:pt x="743" y="224"/>
                    <a:pt x="744" y="224"/>
                    <a:pt x="745" y="224"/>
                  </a:cubicBezTo>
                  <a:close/>
                  <a:moveTo>
                    <a:pt x="734" y="78"/>
                  </a:moveTo>
                  <a:cubicBezTo>
                    <a:pt x="734" y="78"/>
                    <a:pt x="734" y="79"/>
                    <a:pt x="734" y="79"/>
                  </a:cubicBezTo>
                  <a:cubicBezTo>
                    <a:pt x="734" y="79"/>
                    <a:pt x="734" y="79"/>
                    <a:pt x="734" y="79"/>
                  </a:cubicBezTo>
                  <a:cubicBezTo>
                    <a:pt x="735" y="79"/>
                    <a:pt x="735" y="79"/>
                    <a:pt x="735" y="79"/>
                  </a:cubicBezTo>
                  <a:cubicBezTo>
                    <a:pt x="735" y="78"/>
                    <a:pt x="734" y="78"/>
                    <a:pt x="734" y="78"/>
                  </a:cubicBezTo>
                  <a:close/>
                  <a:moveTo>
                    <a:pt x="743" y="253"/>
                  </a:moveTo>
                  <a:cubicBezTo>
                    <a:pt x="743" y="253"/>
                    <a:pt x="742" y="252"/>
                    <a:pt x="742" y="252"/>
                  </a:cubicBezTo>
                  <a:cubicBezTo>
                    <a:pt x="742" y="252"/>
                    <a:pt x="742" y="253"/>
                    <a:pt x="743" y="253"/>
                  </a:cubicBezTo>
                  <a:close/>
                  <a:moveTo>
                    <a:pt x="736" y="184"/>
                  </a:moveTo>
                  <a:cubicBezTo>
                    <a:pt x="737" y="184"/>
                    <a:pt x="737" y="184"/>
                    <a:pt x="737" y="184"/>
                  </a:cubicBezTo>
                  <a:cubicBezTo>
                    <a:pt x="737" y="184"/>
                    <a:pt x="737" y="184"/>
                    <a:pt x="737" y="184"/>
                  </a:cubicBezTo>
                  <a:cubicBezTo>
                    <a:pt x="737" y="184"/>
                    <a:pt x="737" y="183"/>
                    <a:pt x="737" y="183"/>
                  </a:cubicBezTo>
                  <a:cubicBezTo>
                    <a:pt x="737" y="184"/>
                    <a:pt x="736" y="183"/>
                    <a:pt x="736" y="184"/>
                  </a:cubicBezTo>
                  <a:close/>
                  <a:moveTo>
                    <a:pt x="743" y="257"/>
                  </a:moveTo>
                  <a:cubicBezTo>
                    <a:pt x="743" y="256"/>
                    <a:pt x="742" y="255"/>
                    <a:pt x="742" y="255"/>
                  </a:cubicBezTo>
                  <a:cubicBezTo>
                    <a:pt x="742" y="255"/>
                    <a:pt x="742" y="255"/>
                    <a:pt x="742" y="255"/>
                  </a:cubicBezTo>
                  <a:cubicBezTo>
                    <a:pt x="742" y="256"/>
                    <a:pt x="742" y="256"/>
                    <a:pt x="743" y="257"/>
                  </a:cubicBezTo>
                  <a:cubicBezTo>
                    <a:pt x="743" y="257"/>
                    <a:pt x="743" y="257"/>
                    <a:pt x="743" y="257"/>
                  </a:cubicBezTo>
                  <a:close/>
                  <a:moveTo>
                    <a:pt x="738" y="151"/>
                  </a:moveTo>
                  <a:cubicBezTo>
                    <a:pt x="737" y="151"/>
                    <a:pt x="739" y="152"/>
                    <a:pt x="738" y="151"/>
                  </a:cubicBezTo>
                  <a:close/>
                  <a:moveTo>
                    <a:pt x="737" y="179"/>
                  </a:moveTo>
                  <a:cubicBezTo>
                    <a:pt x="738" y="179"/>
                    <a:pt x="739" y="179"/>
                    <a:pt x="739" y="178"/>
                  </a:cubicBezTo>
                  <a:cubicBezTo>
                    <a:pt x="738" y="178"/>
                    <a:pt x="737" y="178"/>
                    <a:pt x="737" y="179"/>
                  </a:cubicBezTo>
                  <a:close/>
                  <a:moveTo>
                    <a:pt x="739" y="151"/>
                  </a:moveTo>
                  <a:cubicBezTo>
                    <a:pt x="740" y="150"/>
                    <a:pt x="740" y="150"/>
                    <a:pt x="740" y="150"/>
                  </a:cubicBezTo>
                  <a:cubicBezTo>
                    <a:pt x="740" y="150"/>
                    <a:pt x="739" y="150"/>
                    <a:pt x="739" y="150"/>
                  </a:cubicBezTo>
                  <a:cubicBezTo>
                    <a:pt x="739" y="150"/>
                    <a:pt x="739" y="150"/>
                    <a:pt x="739" y="151"/>
                  </a:cubicBezTo>
                  <a:close/>
                  <a:moveTo>
                    <a:pt x="827" y="382"/>
                  </a:moveTo>
                  <a:cubicBezTo>
                    <a:pt x="828" y="384"/>
                    <a:pt x="829" y="386"/>
                    <a:pt x="830" y="388"/>
                  </a:cubicBezTo>
                  <a:cubicBezTo>
                    <a:pt x="829" y="387"/>
                    <a:pt x="829" y="386"/>
                    <a:pt x="828" y="384"/>
                  </a:cubicBezTo>
                  <a:cubicBezTo>
                    <a:pt x="829" y="385"/>
                    <a:pt x="829" y="384"/>
                    <a:pt x="829" y="385"/>
                  </a:cubicBezTo>
                  <a:cubicBezTo>
                    <a:pt x="829" y="383"/>
                    <a:pt x="830" y="386"/>
                    <a:pt x="829" y="384"/>
                  </a:cubicBezTo>
                  <a:cubicBezTo>
                    <a:pt x="828" y="381"/>
                    <a:pt x="827" y="382"/>
                    <a:pt x="827" y="382"/>
                  </a:cubicBezTo>
                  <a:close/>
                  <a:moveTo>
                    <a:pt x="739" y="198"/>
                  </a:moveTo>
                  <a:cubicBezTo>
                    <a:pt x="740" y="198"/>
                    <a:pt x="740" y="197"/>
                    <a:pt x="740" y="196"/>
                  </a:cubicBezTo>
                  <a:cubicBezTo>
                    <a:pt x="740" y="196"/>
                    <a:pt x="739" y="196"/>
                    <a:pt x="739" y="197"/>
                  </a:cubicBezTo>
                  <a:cubicBezTo>
                    <a:pt x="739" y="197"/>
                    <a:pt x="739" y="197"/>
                    <a:pt x="739" y="198"/>
                  </a:cubicBezTo>
                  <a:close/>
                  <a:moveTo>
                    <a:pt x="753" y="220"/>
                  </a:moveTo>
                  <a:cubicBezTo>
                    <a:pt x="753" y="220"/>
                    <a:pt x="753" y="220"/>
                    <a:pt x="754" y="220"/>
                  </a:cubicBezTo>
                  <a:cubicBezTo>
                    <a:pt x="754" y="219"/>
                    <a:pt x="753" y="220"/>
                    <a:pt x="753" y="220"/>
                  </a:cubicBezTo>
                  <a:close/>
                  <a:moveTo>
                    <a:pt x="754" y="193"/>
                  </a:moveTo>
                  <a:cubicBezTo>
                    <a:pt x="755" y="192"/>
                    <a:pt x="754" y="192"/>
                    <a:pt x="753" y="192"/>
                  </a:cubicBezTo>
                  <a:cubicBezTo>
                    <a:pt x="753" y="193"/>
                    <a:pt x="754" y="193"/>
                    <a:pt x="754" y="193"/>
                  </a:cubicBezTo>
                  <a:close/>
                  <a:moveTo>
                    <a:pt x="750" y="166"/>
                  </a:moveTo>
                  <a:cubicBezTo>
                    <a:pt x="750" y="167"/>
                    <a:pt x="750" y="167"/>
                    <a:pt x="750" y="168"/>
                  </a:cubicBezTo>
                  <a:cubicBezTo>
                    <a:pt x="750" y="168"/>
                    <a:pt x="751" y="169"/>
                    <a:pt x="752" y="168"/>
                  </a:cubicBezTo>
                  <a:cubicBezTo>
                    <a:pt x="752" y="167"/>
                    <a:pt x="751" y="167"/>
                    <a:pt x="750" y="166"/>
                  </a:cubicBezTo>
                  <a:close/>
                  <a:moveTo>
                    <a:pt x="752" y="231"/>
                  </a:moveTo>
                  <a:cubicBezTo>
                    <a:pt x="753" y="231"/>
                    <a:pt x="753" y="231"/>
                    <a:pt x="753" y="231"/>
                  </a:cubicBezTo>
                  <a:cubicBezTo>
                    <a:pt x="753" y="231"/>
                    <a:pt x="753" y="231"/>
                    <a:pt x="753" y="231"/>
                  </a:cubicBezTo>
                  <a:cubicBezTo>
                    <a:pt x="753" y="231"/>
                    <a:pt x="752" y="231"/>
                    <a:pt x="752" y="231"/>
                  </a:cubicBezTo>
                  <a:close/>
                  <a:moveTo>
                    <a:pt x="827" y="361"/>
                  </a:moveTo>
                  <a:cubicBezTo>
                    <a:pt x="826" y="359"/>
                    <a:pt x="827" y="361"/>
                    <a:pt x="826" y="359"/>
                  </a:cubicBezTo>
                  <a:cubicBezTo>
                    <a:pt x="824" y="355"/>
                    <a:pt x="828" y="363"/>
                    <a:pt x="827" y="361"/>
                  </a:cubicBezTo>
                  <a:close/>
                  <a:moveTo>
                    <a:pt x="742" y="224"/>
                  </a:moveTo>
                  <a:cubicBezTo>
                    <a:pt x="742" y="223"/>
                    <a:pt x="742" y="223"/>
                    <a:pt x="742" y="223"/>
                  </a:cubicBezTo>
                  <a:cubicBezTo>
                    <a:pt x="742" y="223"/>
                    <a:pt x="742" y="223"/>
                    <a:pt x="741" y="223"/>
                  </a:cubicBezTo>
                  <a:cubicBezTo>
                    <a:pt x="742" y="224"/>
                    <a:pt x="742" y="224"/>
                    <a:pt x="742" y="224"/>
                  </a:cubicBezTo>
                  <a:cubicBezTo>
                    <a:pt x="742" y="224"/>
                    <a:pt x="742" y="224"/>
                    <a:pt x="742" y="224"/>
                  </a:cubicBezTo>
                  <a:close/>
                  <a:moveTo>
                    <a:pt x="833" y="405"/>
                  </a:moveTo>
                  <a:cubicBezTo>
                    <a:pt x="833" y="404"/>
                    <a:pt x="832" y="403"/>
                    <a:pt x="832" y="403"/>
                  </a:cubicBezTo>
                  <a:cubicBezTo>
                    <a:pt x="832" y="404"/>
                    <a:pt x="832" y="403"/>
                    <a:pt x="832" y="405"/>
                  </a:cubicBezTo>
                  <a:cubicBezTo>
                    <a:pt x="833" y="405"/>
                    <a:pt x="833" y="405"/>
                    <a:pt x="833" y="405"/>
                  </a:cubicBezTo>
                  <a:cubicBezTo>
                    <a:pt x="833" y="405"/>
                    <a:pt x="833" y="405"/>
                    <a:pt x="833" y="405"/>
                  </a:cubicBezTo>
                  <a:close/>
                  <a:moveTo>
                    <a:pt x="750" y="202"/>
                  </a:moveTo>
                  <a:cubicBezTo>
                    <a:pt x="750" y="201"/>
                    <a:pt x="749" y="201"/>
                    <a:pt x="748" y="201"/>
                  </a:cubicBezTo>
                  <a:cubicBezTo>
                    <a:pt x="748" y="201"/>
                    <a:pt x="748" y="202"/>
                    <a:pt x="748" y="202"/>
                  </a:cubicBezTo>
                  <a:cubicBezTo>
                    <a:pt x="749" y="203"/>
                    <a:pt x="749" y="203"/>
                    <a:pt x="750" y="202"/>
                  </a:cubicBezTo>
                  <a:close/>
                  <a:moveTo>
                    <a:pt x="824" y="372"/>
                  </a:moveTo>
                  <a:cubicBezTo>
                    <a:pt x="824" y="373"/>
                    <a:pt x="826" y="376"/>
                    <a:pt x="826" y="376"/>
                  </a:cubicBezTo>
                  <a:cubicBezTo>
                    <a:pt x="825" y="374"/>
                    <a:pt x="825" y="372"/>
                    <a:pt x="824" y="371"/>
                  </a:cubicBezTo>
                  <a:cubicBezTo>
                    <a:pt x="823" y="371"/>
                    <a:pt x="824" y="372"/>
                    <a:pt x="824" y="372"/>
                  </a:cubicBezTo>
                  <a:close/>
                  <a:moveTo>
                    <a:pt x="831" y="405"/>
                  </a:moveTo>
                  <a:cubicBezTo>
                    <a:pt x="830" y="404"/>
                    <a:pt x="831" y="405"/>
                    <a:pt x="830" y="405"/>
                  </a:cubicBezTo>
                  <a:cubicBezTo>
                    <a:pt x="830" y="405"/>
                    <a:pt x="830" y="405"/>
                    <a:pt x="830" y="405"/>
                  </a:cubicBezTo>
                  <a:cubicBezTo>
                    <a:pt x="830" y="405"/>
                    <a:pt x="830" y="405"/>
                    <a:pt x="830" y="405"/>
                  </a:cubicBezTo>
                  <a:cubicBezTo>
                    <a:pt x="831" y="406"/>
                    <a:pt x="832" y="406"/>
                    <a:pt x="831" y="405"/>
                  </a:cubicBezTo>
                  <a:close/>
                  <a:moveTo>
                    <a:pt x="751" y="191"/>
                  </a:moveTo>
                  <a:cubicBezTo>
                    <a:pt x="751" y="191"/>
                    <a:pt x="751" y="191"/>
                    <a:pt x="750" y="191"/>
                  </a:cubicBezTo>
                  <a:cubicBezTo>
                    <a:pt x="750" y="192"/>
                    <a:pt x="751" y="192"/>
                    <a:pt x="751" y="191"/>
                  </a:cubicBezTo>
                  <a:close/>
                  <a:moveTo>
                    <a:pt x="750" y="234"/>
                  </a:moveTo>
                  <a:cubicBezTo>
                    <a:pt x="750" y="233"/>
                    <a:pt x="749" y="234"/>
                    <a:pt x="750" y="234"/>
                  </a:cubicBezTo>
                  <a:cubicBezTo>
                    <a:pt x="750" y="234"/>
                    <a:pt x="750" y="234"/>
                    <a:pt x="750" y="234"/>
                  </a:cubicBezTo>
                  <a:close/>
                  <a:moveTo>
                    <a:pt x="746" y="146"/>
                  </a:moveTo>
                  <a:cubicBezTo>
                    <a:pt x="746" y="146"/>
                    <a:pt x="746" y="146"/>
                    <a:pt x="746" y="146"/>
                  </a:cubicBezTo>
                  <a:cubicBezTo>
                    <a:pt x="746" y="146"/>
                    <a:pt x="746" y="146"/>
                    <a:pt x="746" y="146"/>
                  </a:cubicBezTo>
                  <a:cubicBezTo>
                    <a:pt x="747" y="146"/>
                    <a:pt x="747" y="146"/>
                    <a:pt x="746" y="145"/>
                  </a:cubicBezTo>
                  <a:cubicBezTo>
                    <a:pt x="746" y="146"/>
                    <a:pt x="745" y="146"/>
                    <a:pt x="746" y="146"/>
                  </a:cubicBezTo>
                  <a:cubicBezTo>
                    <a:pt x="746" y="146"/>
                    <a:pt x="746" y="146"/>
                    <a:pt x="746" y="146"/>
                  </a:cubicBezTo>
                  <a:close/>
                  <a:moveTo>
                    <a:pt x="830" y="364"/>
                  </a:moveTo>
                  <a:cubicBezTo>
                    <a:pt x="831" y="364"/>
                    <a:pt x="831" y="364"/>
                    <a:pt x="831" y="364"/>
                  </a:cubicBezTo>
                  <a:cubicBezTo>
                    <a:pt x="831" y="364"/>
                    <a:pt x="831" y="363"/>
                    <a:pt x="830" y="363"/>
                  </a:cubicBezTo>
                  <a:cubicBezTo>
                    <a:pt x="830" y="363"/>
                    <a:pt x="830" y="363"/>
                    <a:pt x="830" y="363"/>
                  </a:cubicBezTo>
                  <a:cubicBezTo>
                    <a:pt x="830" y="363"/>
                    <a:pt x="830" y="363"/>
                    <a:pt x="830" y="364"/>
                  </a:cubicBezTo>
                  <a:cubicBezTo>
                    <a:pt x="830" y="363"/>
                    <a:pt x="830" y="363"/>
                    <a:pt x="830" y="362"/>
                  </a:cubicBezTo>
                  <a:cubicBezTo>
                    <a:pt x="830" y="363"/>
                    <a:pt x="830" y="363"/>
                    <a:pt x="830" y="364"/>
                  </a:cubicBezTo>
                  <a:close/>
                  <a:moveTo>
                    <a:pt x="832" y="391"/>
                  </a:moveTo>
                  <a:cubicBezTo>
                    <a:pt x="830" y="388"/>
                    <a:pt x="831" y="389"/>
                    <a:pt x="830" y="388"/>
                  </a:cubicBezTo>
                  <a:cubicBezTo>
                    <a:pt x="831" y="391"/>
                    <a:pt x="832" y="392"/>
                    <a:pt x="832" y="391"/>
                  </a:cubicBezTo>
                  <a:close/>
                  <a:moveTo>
                    <a:pt x="829" y="390"/>
                  </a:moveTo>
                  <a:cubicBezTo>
                    <a:pt x="828" y="389"/>
                    <a:pt x="827" y="389"/>
                    <a:pt x="829" y="391"/>
                  </a:cubicBezTo>
                  <a:cubicBezTo>
                    <a:pt x="830" y="392"/>
                    <a:pt x="830" y="393"/>
                    <a:pt x="829" y="390"/>
                  </a:cubicBezTo>
                  <a:close/>
                  <a:moveTo>
                    <a:pt x="829" y="391"/>
                  </a:moveTo>
                  <a:cubicBezTo>
                    <a:pt x="829" y="392"/>
                    <a:pt x="829" y="392"/>
                    <a:pt x="829" y="393"/>
                  </a:cubicBezTo>
                  <a:cubicBezTo>
                    <a:pt x="830" y="393"/>
                    <a:pt x="830" y="394"/>
                    <a:pt x="830" y="394"/>
                  </a:cubicBezTo>
                  <a:cubicBezTo>
                    <a:pt x="830" y="394"/>
                    <a:pt x="830" y="393"/>
                    <a:pt x="830" y="393"/>
                  </a:cubicBezTo>
                  <a:cubicBezTo>
                    <a:pt x="829" y="393"/>
                    <a:pt x="829" y="392"/>
                    <a:pt x="829" y="391"/>
                  </a:cubicBezTo>
                  <a:close/>
                  <a:moveTo>
                    <a:pt x="827" y="389"/>
                  </a:moveTo>
                  <a:cubicBezTo>
                    <a:pt x="827" y="388"/>
                    <a:pt x="826" y="387"/>
                    <a:pt x="826" y="387"/>
                  </a:cubicBezTo>
                  <a:cubicBezTo>
                    <a:pt x="827" y="389"/>
                    <a:pt x="828" y="389"/>
                    <a:pt x="827" y="389"/>
                  </a:cubicBezTo>
                  <a:close/>
                  <a:moveTo>
                    <a:pt x="753" y="165"/>
                  </a:moveTo>
                  <a:cubicBezTo>
                    <a:pt x="753" y="165"/>
                    <a:pt x="753" y="165"/>
                    <a:pt x="753" y="165"/>
                  </a:cubicBezTo>
                  <a:cubicBezTo>
                    <a:pt x="753" y="165"/>
                    <a:pt x="753" y="165"/>
                    <a:pt x="753" y="165"/>
                  </a:cubicBezTo>
                  <a:cubicBezTo>
                    <a:pt x="753" y="165"/>
                    <a:pt x="753" y="165"/>
                    <a:pt x="753" y="165"/>
                  </a:cubicBezTo>
                  <a:close/>
                  <a:moveTo>
                    <a:pt x="752" y="165"/>
                  </a:moveTo>
                  <a:cubicBezTo>
                    <a:pt x="752" y="166"/>
                    <a:pt x="752" y="166"/>
                    <a:pt x="753" y="166"/>
                  </a:cubicBezTo>
                  <a:cubicBezTo>
                    <a:pt x="753" y="166"/>
                    <a:pt x="753" y="165"/>
                    <a:pt x="753" y="165"/>
                  </a:cubicBezTo>
                  <a:cubicBezTo>
                    <a:pt x="752" y="165"/>
                    <a:pt x="752" y="165"/>
                    <a:pt x="752" y="165"/>
                  </a:cubicBezTo>
                  <a:cubicBezTo>
                    <a:pt x="752" y="165"/>
                    <a:pt x="752" y="165"/>
                    <a:pt x="752" y="165"/>
                  </a:cubicBezTo>
                  <a:close/>
                  <a:moveTo>
                    <a:pt x="749" y="235"/>
                  </a:moveTo>
                  <a:cubicBezTo>
                    <a:pt x="749" y="235"/>
                    <a:pt x="749" y="235"/>
                    <a:pt x="749" y="235"/>
                  </a:cubicBezTo>
                  <a:cubicBezTo>
                    <a:pt x="748" y="235"/>
                    <a:pt x="750" y="235"/>
                    <a:pt x="749" y="235"/>
                  </a:cubicBezTo>
                  <a:close/>
                  <a:moveTo>
                    <a:pt x="751" y="185"/>
                  </a:moveTo>
                  <a:cubicBezTo>
                    <a:pt x="751" y="186"/>
                    <a:pt x="752" y="185"/>
                    <a:pt x="753" y="185"/>
                  </a:cubicBezTo>
                  <a:cubicBezTo>
                    <a:pt x="754" y="184"/>
                    <a:pt x="754" y="183"/>
                    <a:pt x="754" y="182"/>
                  </a:cubicBezTo>
                  <a:cubicBezTo>
                    <a:pt x="753" y="182"/>
                    <a:pt x="752" y="183"/>
                    <a:pt x="751" y="183"/>
                  </a:cubicBezTo>
                  <a:cubicBezTo>
                    <a:pt x="751" y="184"/>
                    <a:pt x="751" y="184"/>
                    <a:pt x="751" y="185"/>
                  </a:cubicBezTo>
                  <a:close/>
                  <a:moveTo>
                    <a:pt x="750" y="219"/>
                  </a:moveTo>
                  <a:cubicBezTo>
                    <a:pt x="749" y="219"/>
                    <a:pt x="749" y="218"/>
                    <a:pt x="749" y="217"/>
                  </a:cubicBezTo>
                  <a:cubicBezTo>
                    <a:pt x="749" y="217"/>
                    <a:pt x="749" y="217"/>
                    <a:pt x="749" y="217"/>
                  </a:cubicBezTo>
                  <a:cubicBezTo>
                    <a:pt x="749" y="217"/>
                    <a:pt x="749" y="216"/>
                    <a:pt x="749" y="216"/>
                  </a:cubicBezTo>
                  <a:cubicBezTo>
                    <a:pt x="749" y="216"/>
                    <a:pt x="749" y="216"/>
                    <a:pt x="748" y="216"/>
                  </a:cubicBezTo>
                  <a:cubicBezTo>
                    <a:pt x="748" y="215"/>
                    <a:pt x="748" y="215"/>
                    <a:pt x="747" y="214"/>
                  </a:cubicBezTo>
                  <a:cubicBezTo>
                    <a:pt x="748" y="215"/>
                    <a:pt x="748" y="216"/>
                    <a:pt x="748" y="216"/>
                  </a:cubicBezTo>
                  <a:cubicBezTo>
                    <a:pt x="748" y="217"/>
                    <a:pt x="748" y="217"/>
                    <a:pt x="748" y="217"/>
                  </a:cubicBezTo>
                  <a:cubicBezTo>
                    <a:pt x="748" y="217"/>
                    <a:pt x="748" y="217"/>
                    <a:pt x="749" y="217"/>
                  </a:cubicBezTo>
                  <a:cubicBezTo>
                    <a:pt x="749" y="219"/>
                    <a:pt x="749" y="219"/>
                    <a:pt x="750" y="219"/>
                  </a:cubicBezTo>
                  <a:close/>
                  <a:moveTo>
                    <a:pt x="735" y="201"/>
                  </a:moveTo>
                  <a:cubicBezTo>
                    <a:pt x="734" y="201"/>
                    <a:pt x="736" y="201"/>
                    <a:pt x="735" y="200"/>
                  </a:cubicBezTo>
                  <a:cubicBezTo>
                    <a:pt x="735" y="200"/>
                    <a:pt x="735" y="202"/>
                    <a:pt x="735" y="201"/>
                  </a:cubicBezTo>
                  <a:close/>
                  <a:moveTo>
                    <a:pt x="716" y="196"/>
                  </a:moveTo>
                  <a:cubicBezTo>
                    <a:pt x="715" y="196"/>
                    <a:pt x="716" y="195"/>
                    <a:pt x="715" y="196"/>
                  </a:cubicBezTo>
                  <a:cubicBezTo>
                    <a:pt x="715" y="197"/>
                    <a:pt x="716" y="197"/>
                    <a:pt x="716" y="196"/>
                  </a:cubicBezTo>
                  <a:close/>
                  <a:moveTo>
                    <a:pt x="729" y="230"/>
                  </a:moveTo>
                  <a:cubicBezTo>
                    <a:pt x="727" y="226"/>
                    <a:pt x="728" y="228"/>
                    <a:pt x="729" y="230"/>
                  </a:cubicBezTo>
                  <a:close/>
                  <a:moveTo>
                    <a:pt x="741" y="234"/>
                  </a:moveTo>
                  <a:cubicBezTo>
                    <a:pt x="741" y="234"/>
                    <a:pt x="742" y="234"/>
                    <a:pt x="742" y="234"/>
                  </a:cubicBezTo>
                  <a:cubicBezTo>
                    <a:pt x="742" y="233"/>
                    <a:pt x="742" y="233"/>
                    <a:pt x="741" y="234"/>
                  </a:cubicBezTo>
                  <a:close/>
                  <a:moveTo>
                    <a:pt x="714" y="183"/>
                  </a:moveTo>
                  <a:cubicBezTo>
                    <a:pt x="713" y="181"/>
                    <a:pt x="714" y="183"/>
                    <a:pt x="715" y="185"/>
                  </a:cubicBezTo>
                  <a:cubicBezTo>
                    <a:pt x="714" y="184"/>
                    <a:pt x="715" y="185"/>
                    <a:pt x="714" y="183"/>
                  </a:cubicBezTo>
                  <a:close/>
                  <a:moveTo>
                    <a:pt x="727" y="223"/>
                  </a:moveTo>
                  <a:cubicBezTo>
                    <a:pt x="728" y="223"/>
                    <a:pt x="728" y="223"/>
                    <a:pt x="728" y="223"/>
                  </a:cubicBezTo>
                  <a:cubicBezTo>
                    <a:pt x="728" y="223"/>
                    <a:pt x="728" y="223"/>
                    <a:pt x="728" y="222"/>
                  </a:cubicBezTo>
                  <a:cubicBezTo>
                    <a:pt x="728" y="222"/>
                    <a:pt x="727" y="223"/>
                    <a:pt x="727" y="223"/>
                  </a:cubicBezTo>
                  <a:close/>
                  <a:moveTo>
                    <a:pt x="713" y="174"/>
                  </a:moveTo>
                  <a:cubicBezTo>
                    <a:pt x="711" y="172"/>
                    <a:pt x="712" y="175"/>
                    <a:pt x="713" y="177"/>
                  </a:cubicBezTo>
                  <a:cubicBezTo>
                    <a:pt x="713" y="175"/>
                    <a:pt x="713" y="176"/>
                    <a:pt x="713" y="174"/>
                  </a:cubicBezTo>
                  <a:close/>
                  <a:moveTo>
                    <a:pt x="834" y="399"/>
                  </a:moveTo>
                  <a:cubicBezTo>
                    <a:pt x="834" y="400"/>
                    <a:pt x="834" y="400"/>
                    <a:pt x="834" y="400"/>
                  </a:cubicBezTo>
                  <a:cubicBezTo>
                    <a:pt x="834" y="400"/>
                    <a:pt x="834" y="400"/>
                    <a:pt x="834" y="400"/>
                  </a:cubicBezTo>
                  <a:cubicBezTo>
                    <a:pt x="834" y="400"/>
                    <a:pt x="834" y="399"/>
                    <a:pt x="834" y="399"/>
                  </a:cubicBezTo>
                  <a:cubicBezTo>
                    <a:pt x="834" y="400"/>
                    <a:pt x="834" y="400"/>
                    <a:pt x="834" y="399"/>
                  </a:cubicBezTo>
                  <a:close/>
                  <a:moveTo>
                    <a:pt x="729" y="223"/>
                  </a:moveTo>
                  <a:cubicBezTo>
                    <a:pt x="729" y="223"/>
                    <a:pt x="729" y="223"/>
                    <a:pt x="728" y="223"/>
                  </a:cubicBezTo>
                  <a:cubicBezTo>
                    <a:pt x="729" y="223"/>
                    <a:pt x="729" y="223"/>
                    <a:pt x="729" y="223"/>
                  </a:cubicBezTo>
                  <a:close/>
                  <a:moveTo>
                    <a:pt x="716" y="123"/>
                  </a:moveTo>
                  <a:cubicBezTo>
                    <a:pt x="717" y="123"/>
                    <a:pt x="717" y="123"/>
                    <a:pt x="717" y="123"/>
                  </a:cubicBezTo>
                  <a:cubicBezTo>
                    <a:pt x="717" y="123"/>
                    <a:pt x="717" y="123"/>
                    <a:pt x="717" y="123"/>
                  </a:cubicBezTo>
                  <a:cubicBezTo>
                    <a:pt x="717" y="123"/>
                    <a:pt x="717" y="123"/>
                    <a:pt x="717" y="123"/>
                  </a:cubicBezTo>
                  <a:cubicBezTo>
                    <a:pt x="717" y="123"/>
                    <a:pt x="716" y="123"/>
                    <a:pt x="716" y="123"/>
                  </a:cubicBezTo>
                  <a:close/>
                  <a:moveTo>
                    <a:pt x="713" y="169"/>
                  </a:moveTo>
                  <a:cubicBezTo>
                    <a:pt x="714" y="169"/>
                    <a:pt x="713" y="168"/>
                    <a:pt x="713" y="167"/>
                  </a:cubicBezTo>
                  <a:cubicBezTo>
                    <a:pt x="712" y="166"/>
                    <a:pt x="713" y="169"/>
                    <a:pt x="713" y="169"/>
                  </a:cubicBezTo>
                  <a:close/>
                  <a:moveTo>
                    <a:pt x="717" y="178"/>
                  </a:moveTo>
                  <a:cubicBezTo>
                    <a:pt x="717" y="179"/>
                    <a:pt x="717" y="179"/>
                    <a:pt x="717" y="179"/>
                  </a:cubicBezTo>
                  <a:cubicBezTo>
                    <a:pt x="717" y="179"/>
                    <a:pt x="717" y="178"/>
                    <a:pt x="717" y="178"/>
                  </a:cubicBezTo>
                  <a:cubicBezTo>
                    <a:pt x="716" y="178"/>
                    <a:pt x="716" y="177"/>
                    <a:pt x="716" y="177"/>
                  </a:cubicBezTo>
                  <a:cubicBezTo>
                    <a:pt x="716" y="178"/>
                    <a:pt x="716" y="178"/>
                    <a:pt x="717" y="178"/>
                  </a:cubicBezTo>
                  <a:close/>
                  <a:moveTo>
                    <a:pt x="717" y="175"/>
                  </a:moveTo>
                  <a:cubicBezTo>
                    <a:pt x="717" y="175"/>
                    <a:pt x="716" y="174"/>
                    <a:pt x="716" y="173"/>
                  </a:cubicBezTo>
                  <a:cubicBezTo>
                    <a:pt x="715" y="172"/>
                    <a:pt x="716" y="175"/>
                    <a:pt x="717" y="175"/>
                  </a:cubicBezTo>
                  <a:close/>
                  <a:moveTo>
                    <a:pt x="715" y="175"/>
                  </a:moveTo>
                  <a:cubicBezTo>
                    <a:pt x="715" y="175"/>
                    <a:pt x="716" y="175"/>
                    <a:pt x="716" y="175"/>
                  </a:cubicBezTo>
                  <a:cubicBezTo>
                    <a:pt x="716" y="175"/>
                    <a:pt x="716" y="175"/>
                    <a:pt x="716" y="175"/>
                  </a:cubicBezTo>
                  <a:cubicBezTo>
                    <a:pt x="716" y="175"/>
                    <a:pt x="716" y="175"/>
                    <a:pt x="715" y="175"/>
                  </a:cubicBezTo>
                  <a:cubicBezTo>
                    <a:pt x="715" y="175"/>
                    <a:pt x="715" y="175"/>
                    <a:pt x="715" y="175"/>
                  </a:cubicBezTo>
                  <a:close/>
                  <a:moveTo>
                    <a:pt x="717" y="76"/>
                  </a:moveTo>
                  <a:cubicBezTo>
                    <a:pt x="717" y="76"/>
                    <a:pt x="717" y="76"/>
                    <a:pt x="717" y="75"/>
                  </a:cubicBezTo>
                  <a:cubicBezTo>
                    <a:pt x="717" y="76"/>
                    <a:pt x="717" y="76"/>
                    <a:pt x="716" y="76"/>
                  </a:cubicBezTo>
                  <a:cubicBezTo>
                    <a:pt x="717" y="76"/>
                    <a:pt x="717" y="76"/>
                    <a:pt x="717" y="76"/>
                  </a:cubicBezTo>
                  <a:cubicBezTo>
                    <a:pt x="717" y="76"/>
                    <a:pt x="717" y="76"/>
                    <a:pt x="717" y="76"/>
                  </a:cubicBezTo>
                  <a:close/>
                  <a:moveTo>
                    <a:pt x="715" y="79"/>
                  </a:moveTo>
                  <a:cubicBezTo>
                    <a:pt x="716" y="79"/>
                    <a:pt x="716" y="79"/>
                    <a:pt x="716" y="79"/>
                  </a:cubicBezTo>
                  <a:cubicBezTo>
                    <a:pt x="716" y="79"/>
                    <a:pt x="716" y="79"/>
                    <a:pt x="716" y="79"/>
                  </a:cubicBezTo>
                  <a:cubicBezTo>
                    <a:pt x="716" y="78"/>
                    <a:pt x="716" y="78"/>
                    <a:pt x="716" y="78"/>
                  </a:cubicBezTo>
                  <a:cubicBezTo>
                    <a:pt x="716" y="78"/>
                    <a:pt x="716" y="79"/>
                    <a:pt x="715" y="79"/>
                  </a:cubicBezTo>
                  <a:close/>
                  <a:moveTo>
                    <a:pt x="713" y="127"/>
                  </a:moveTo>
                  <a:cubicBezTo>
                    <a:pt x="713" y="126"/>
                    <a:pt x="713" y="126"/>
                    <a:pt x="714" y="126"/>
                  </a:cubicBezTo>
                  <a:cubicBezTo>
                    <a:pt x="713" y="125"/>
                    <a:pt x="713" y="126"/>
                    <a:pt x="713" y="127"/>
                  </a:cubicBezTo>
                  <a:close/>
                  <a:moveTo>
                    <a:pt x="717" y="69"/>
                  </a:moveTo>
                  <a:cubicBezTo>
                    <a:pt x="716" y="68"/>
                    <a:pt x="715" y="70"/>
                    <a:pt x="716" y="70"/>
                  </a:cubicBezTo>
                  <a:cubicBezTo>
                    <a:pt x="717" y="70"/>
                    <a:pt x="718" y="70"/>
                    <a:pt x="717" y="69"/>
                  </a:cubicBezTo>
                  <a:close/>
                  <a:moveTo>
                    <a:pt x="715" y="200"/>
                  </a:moveTo>
                  <a:cubicBezTo>
                    <a:pt x="715" y="200"/>
                    <a:pt x="715" y="200"/>
                    <a:pt x="715" y="200"/>
                  </a:cubicBezTo>
                  <a:cubicBezTo>
                    <a:pt x="716" y="199"/>
                    <a:pt x="714" y="199"/>
                    <a:pt x="715" y="200"/>
                  </a:cubicBezTo>
                  <a:close/>
                  <a:moveTo>
                    <a:pt x="737" y="225"/>
                  </a:moveTo>
                  <a:cubicBezTo>
                    <a:pt x="738" y="225"/>
                    <a:pt x="738" y="225"/>
                    <a:pt x="738" y="225"/>
                  </a:cubicBezTo>
                  <a:cubicBezTo>
                    <a:pt x="738" y="224"/>
                    <a:pt x="738" y="224"/>
                    <a:pt x="738" y="224"/>
                  </a:cubicBezTo>
                  <a:cubicBezTo>
                    <a:pt x="737" y="224"/>
                    <a:pt x="737" y="224"/>
                    <a:pt x="737" y="225"/>
                  </a:cubicBezTo>
                  <a:cubicBezTo>
                    <a:pt x="736" y="224"/>
                    <a:pt x="735" y="225"/>
                    <a:pt x="735" y="226"/>
                  </a:cubicBezTo>
                  <a:cubicBezTo>
                    <a:pt x="736" y="226"/>
                    <a:pt x="737" y="226"/>
                    <a:pt x="737" y="225"/>
                  </a:cubicBezTo>
                  <a:close/>
                  <a:moveTo>
                    <a:pt x="735" y="224"/>
                  </a:moveTo>
                  <a:cubicBezTo>
                    <a:pt x="735" y="224"/>
                    <a:pt x="735" y="224"/>
                    <a:pt x="735" y="225"/>
                  </a:cubicBezTo>
                  <a:cubicBezTo>
                    <a:pt x="735" y="225"/>
                    <a:pt x="735" y="225"/>
                    <a:pt x="736" y="224"/>
                  </a:cubicBezTo>
                  <a:cubicBezTo>
                    <a:pt x="736" y="224"/>
                    <a:pt x="736" y="224"/>
                    <a:pt x="735" y="224"/>
                  </a:cubicBezTo>
                  <a:cubicBezTo>
                    <a:pt x="735" y="224"/>
                    <a:pt x="735" y="224"/>
                    <a:pt x="735" y="224"/>
                  </a:cubicBezTo>
                  <a:close/>
                  <a:moveTo>
                    <a:pt x="737" y="220"/>
                  </a:moveTo>
                  <a:cubicBezTo>
                    <a:pt x="737" y="221"/>
                    <a:pt x="739" y="223"/>
                    <a:pt x="738" y="221"/>
                  </a:cubicBezTo>
                  <a:cubicBezTo>
                    <a:pt x="738" y="221"/>
                    <a:pt x="737" y="221"/>
                    <a:pt x="737" y="220"/>
                  </a:cubicBezTo>
                  <a:close/>
                  <a:moveTo>
                    <a:pt x="739" y="231"/>
                  </a:moveTo>
                  <a:cubicBezTo>
                    <a:pt x="739" y="231"/>
                    <a:pt x="738" y="231"/>
                    <a:pt x="738" y="232"/>
                  </a:cubicBezTo>
                  <a:cubicBezTo>
                    <a:pt x="738" y="232"/>
                    <a:pt x="739" y="232"/>
                    <a:pt x="739" y="231"/>
                  </a:cubicBezTo>
                  <a:close/>
                  <a:moveTo>
                    <a:pt x="714" y="116"/>
                  </a:moveTo>
                  <a:cubicBezTo>
                    <a:pt x="714" y="116"/>
                    <a:pt x="713" y="116"/>
                    <a:pt x="714" y="117"/>
                  </a:cubicBezTo>
                  <a:cubicBezTo>
                    <a:pt x="714" y="116"/>
                    <a:pt x="715" y="116"/>
                    <a:pt x="714" y="116"/>
                  </a:cubicBezTo>
                  <a:close/>
                  <a:moveTo>
                    <a:pt x="738" y="236"/>
                  </a:moveTo>
                  <a:cubicBezTo>
                    <a:pt x="738" y="236"/>
                    <a:pt x="738" y="236"/>
                    <a:pt x="738" y="236"/>
                  </a:cubicBezTo>
                  <a:cubicBezTo>
                    <a:pt x="738" y="236"/>
                    <a:pt x="738" y="236"/>
                    <a:pt x="738" y="236"/>
                  </a:cubicBezTo>
                  <a:cubicBezTo>
                    <a:pt x="738" y="236"/>
                    <a:pt x="738" y="236"/>
                    <a:pt x="738" y="236"/>
                  </a:cubicBezTo>
                  <a:cubicBezTo>
                    <a:pt x="738" y="236"/>
                    <a:pt x="738" y="236"/>
                    <a:pt x="738" y="236"/>
                  </a:cubicBezTo>
                  <a:close/>
                  <a:moveTo>
                    <a:pt x="739" y="243"/>
                  </a:moveTo>
                  <a:cubicBezTo>
                    <a:pt x="739" y="242"/>
                    <a:pt x="739" y="242"/>
                    <a:pt x="738" y="241"/>
                  </a:cubicBezTo>
                  <a:cubicBezTo>
                    <a:pt x="738" y="242"/>
                    <a:pt x="740" y="246"/>
                    <a:pt x="741" y="248"/>
                  </a:cubicBezTo>
                  <a:cubicBezTo>
                    <a:pt x="742" y="248"/>
                    <a:pt x="740" y="245"/>
                    <a:pt x="739" y="243"/>
                  </a:cubicBezTo>
                  <a:close/>
                  <a:moveTo>
                    <a:pt x="739" y="249"/>
                  </a:moveTo>
                  <a:cubicBezTo>
                    <a:pt x="739" y="249"/>
                    <a:pt x="739" y="249"/>
                    <a:pt x="739" y="249"/>
                  </a:cubicBezTo>
                  <a:cubicBezTo>
                    <a:pt x="738" y="248"/>
                    <a:pt x="739" y="250"/>
                    <a:pt x="739" y="249"/>
                  </a:cubicBezTo>
                  <a:close/>
                  <a:moveTo>
                    <a:pt x="738" y="250"/>
                  </a:moveTo>
                  <a:cubicBezTo>
                    <a:pt x="738" y="250"/>
                    <a:pt x="739" y="251"/>
                    <a:pt x="739" y="252"/>
                  </a:cubicBezTo>
                  <a:cubicBezTo>
                    <a:pt x="740" y="252"/>
                    <a:pt x="739" y="251"/>
                    <a:pt x="738" y="250"/>
                  </a:cubicBezTo>
                  <a:close/>
                  <a:moveTo>
                    <a:pt x="739" y="245"/>
                  </a:moveTo>
                  <a:cubicBezTo>
                    <a:pt x="738" y="244"/>
                    <a:pt x="736" y="243"/>
                    <a:pt x="734" y="244"/>
                  </a:cubicBezTo>
                  <a:cubicBezTo>
                    <a:pt x="735" y="246"/>
                    <a:pt x="737" y="247"/>
                    <a:pt x="739" y="245"/>
                  </a:cubicBezTo>
                  <a:close/>
                  <a:moveTo>
                    <a:pt x="734" y="223"/>
                  </a:moveTo>
                  <a:cubicBezTo>
                    <a:pt x="734" y="223"/>
                    <a:pt x="735" y="224"/>
                    <a:pt x="735" y="223"/>
                  </a:cubicBezTo>
                  <a:cubicBezTo>
                    <a:pt x="735" y="222"/>
                    <a:pt x="733" y="223"/>
                    <a:pt x="734" y="223"/>
                  </a:cubicBezTo>
                  <a:close/>
                  <a:moveTo>
                    <a:pt x="738" y="237"/>
                  </a:moveTo>
                  <a:cubicBezTo>
                    <a:pt x="737" y="235"/>
                    <a:pt x="737" y="233"/>
                    <a:pt x="736" y="233"/>
                  </a:cubicBezTo>
                  <a:cubicBezTo>
                    <a:pt x="735" y="233"/>
                    <a:pt x="735" y="233"/>
                    <a:pt x="735" y="234"/>
                  </a:cubicBezTo>
                  <a:cubicBezTo>
                    <a:pt x="735" y="234"/>
                    <a:pt x="735" y="234"/>
                    <a:pt x="735" y="234"/>
                  </a:cubicBezTo>
                  <a:cubicBezTo>
                    <a:pt x="735" y="234"/>
                    <a:pt x="735" y="234"/>
                    <a:pt x="735" y="234"/>
                  </a:cubicBezTo>
                  <a:cubicBezTo>
                    <a:pt x="734" y="234"/>
                    <a:pt x="734" y="235"/>
                    <a:pt x="734" y="235"/>
                  </a:cubicBezTo>
                  <a:cubicBezTo>
                    <a:pt x="734" y="236"/>
                    <a:pt x="734" y="237"/>
                    <a:pt x="734" y="237"/>
                  </a:cubicBezTo>
                  <a:cubicBezTo>
                    <a:pt x="735" y="237"/>
                    <a:pt x="735" y="238"/>
                    <a:pt x="735" y="238"/>
                  </a:cubicBezTo>
                  <a:cubicBezTo>
                    <a:pt x="737" y="239"/>
                    <a:pt x="737" y="238"/>
                    <a:pt x="738" y="237"/>
                  </a:cubicBezTo>
                  <a:close/>
                  <a:moveTo>
                    <a:pt x="735" y="234"/>
                  </a:moveTo>
                  <a:cubicBezTo>
                    <a:pt x="735" y="234"/>
                    <a:pt x="735" y="234"/>
                    <a:pt x="735" y="234"/>
                  </a:cubicBezTo>
                  <a:cubicBezTo>
                    <a:pt x="735" y="234"/>
                    <a:pt x="735" y="234"/>
                    <a:pt x="735" y="234"/>
                  </a:cubicBezTo>
                  <a:close/>
                  <a:moveTo>
                    <a:pt x="741" y="236"/>
                  </a:moveTo>
                  <a:cubicBezTo>
                    <a:pt x="740" y="236"/>
                    <a:pt x="740" y="236"/>
                    <a:pt x="739" y="237"/>
                  </a:cubicBezTo>
                  <a:cubicBezTo>
                    <a:pt x="740" y="237"/>
                    <a:pt x="741" y="237"/>
                    <a:pt x="741" y="237"/>
                  </a:cubicBezTo>
                  <a:cubicBezTo>
                    <a:pt x="741" y="236"/>
                    <a:pt x="741" y="236"/>
                    <a:pt x="741" y="236"/>
                  </a:cubicBezTo>
                  <a:close/>
                  <a:moveTo>
                    <a:pt x="740" y="242"/>
                  </a:moveTo>
                  <a:cubicBezTo>
                    <a:pt x="740" y="242"/>
                    <a:pt x="741" y="244"/>
                    <a:pt x="741" y="243"/>
                  </a:cubicBezTo>
                  <a:cubicBezTo>
                    <a:pt x="740" y="243"/>
                    <a:pt x="740" y="243"/>
                    <a:pt x="740" y="242"/>
                  </a:cubicBezTo>
                  <a:cubicBezTo>
                    <a:pt x="740" y="242"/>
                    <a:pt x="740" y="242"/>
                    <a:pt x="740" y="242"/>
                  </a:cubicBezTo>
                  <a:close/>
                  <a:moveTo>
                    <a:pt x="732" y="209"/>
                  </a:moveTo>
                  <a:cubicBezTo>
                    <a:pt x="732" y="208"/>
                    <a:pt x="732" y="207"/>
                    <a:pt x="731" y="207"/>
                  </a:cubicBezTo>
                  <a:cubicBezTo>
                    <a:pt x="731" y="206"/>
                    <a:pt x="731" y="206"/>
                    <a:pt x="731" y="206"/>
                  </a:cubicBezTo>
                  <a:cubicBezTo>
                    <a:pt x="731" y="206"/>
                    <a:pt x="731" y="207"/>
                    <a:pt x="731" y="207"/>
                  </a:cubicBezTo>
                  <a:cubicBezTo>
                    <a:pt x="732" y="208"/>
                    <a:pt x="732" y="208"/>
                    <a:pt x="732" y="209"/>
                  </a:cubicBezTo>
                  <a:close/>
                  <a:moveTo>
                    <a:pt x="729" y="234"/>
                  </a:moveTo>
                  <a:cubicBezTo>
                    <a:pt x="730" y="233"/>
                    <a:pt x="728" y="232"/>
                    <a:pt x="728" y="232"/>
                  </a:cubicBezTo>
                  <a:cubicBezTo>
                    <a:pt x="728" y="233"/>
                    <a:pt x="728" y="234"/>
                    <a:pt x="729" y="234"/>
                  </a:cubicBezTo>
                  <a:close/>
                  <a:moveTo>
                    <a:pt x="836" y="395"/>
                  </a:moveTo>
                  <a:cubicBezTo>
                    <a:pt x="835" y="395"/>
                    <a:pt x="836" y="397"/>
                    <a:pt x="837" y="398"/>
                  </a:cubicBezTo>
                  <a:cubicBezTo>
                    <a:pt x="837" y="398"/>
                    <a:pt x="836" y="396"/>
                    <a:pt x="836" y="395"/>
                  </a:cubicBezTo>
                  <a:close/>
                  <a:moveTo>
                    <a:pt x="739" y="241"/>
                  </a:moveTo>
                  <a:cubicBezTo>
                    <a:pt x="739" y="241"/>
                    <a:pt x="739" y="241"/>
                    <a:pt x="739" y="241"/>
                  </a:cubicBezTo>
                  <a:cubicBezTo>
                    <a:pt x="739" y="241"/>
                    <a:pt x="739" y="240"/>
                    <a:pt x="739" y="240"/>
                  </a:cubicBezTo>
                  <a:cubicBezTo>
                    <a:pt x="739" y="240"/>
                    <a:pt x="739" y="240"/>
                    <a:pt x="739" y="240"/>
                  </a:cubicBezTo>
                  <a:cubicBezTo>
                    <a:pt x="739" y="241"/>
                    <a:pt x="739" y="241"/>
                    <a:pt x="739" y="241"/>
                  </a:cubicBezTo>
                  <a:close/>
                  <a:moveTo>
                    <a:pt x="741" y="224"/>
                  </a:moveTo>
                  <a:cubicBezTo>
                    <a:pt x="741" y="224"/>
                    <a:pt x="741" y="223"/>
                    <a:pt x="741" y="223"/>
                  </a:cubicBezTo>
                  <a:cubicBezTo>
                    <a:pt x="741" y="223"/>
                    <a:pt x="741" y="223"/>
                    <a:pt x="741" y="223"/>
                  </a:cubicBezTo>
                  <a:cubicBezTo>
                    <a:pt x="741" y="222"/>
                    <a:pt x="740" y="221"/>
                    <a:pt x="739" y="220"/>
                  </a:cubicBezTo>
                  <a:cubicBezTo>
                    <a:pt x="739" y="219"/>
                    <a:pt x="739" y="219"/>
                    <a:pt x="738" y="218"/>
                  </a:cubicBezTo>
                  <a:cubicBezTo>
                    <a:pt x="738" y="219"/>
                    <a:pt x="740" y="222"/>
                    <a:pt x="741" y="223"/>
                  </a:cubicBezTo>
                  <a:cubicBezTo>
                    <a:pt x="741" y="223"/>
                    <a:pt x="741" y="223"/>
                    <a:pt x="741" y="223"/>
                  </a:cubicBezTo>
                  <a:cubicBezTo>
                    <a:pt x="741" y="224"/>
                    <a:pt x="741" y="224"/>
                    <a:pt x="741" y="224"/>
                  </a:cubicBezTo>
                  <a:cubicBezTo>
                    <a:pt x="741" y="224"/>
                    <a:pt x="741" y="224"/>
                    <a:pt x="741" y="224"/>
                  </a:cubicBezTo>
                  <a:cubicBezTo>
                    <a:pt x="741" y="224"/>
                    <a:pt x="741" y="224"/>
                    <a:pt x="741" y="224"/>
                  </a:cubicBezTo>
                  <a:cubicBezTo>
                    <a:pt x="741" y="224"/>
                    <a:pt x="741" y="224"/>
                    <a:pt x="741" y="224"/>
                  </a:cubicBezTo>
                  <a:close/>
                  <a:moveTo>
                    <a:pt x="728" y="231"/>
                  </a:moveTo>
                  <a:cubicBezTo>
                    <a:pt x="727" y="230"/>
                    <a:pt x="727" y="230"/>
                    <a:pt x="727" y="229"/>
                  </a:cubicBezTo>
                  <a:cubicBezTo>
                    <a:pt x="727" y="229"/>
                    <a:pt x="726" y="229"/>
                    <a:pt x="726" y="229"/>
                  </a:cubicBezTo>
                  <a:cubicBezTo>
                    <a:pt x="727" y="230"/>
                    <a:pt x="727" y="230"/>
                    <a:pt x="727" y="231"/>
                  </a:cubicBezTo>
                  <a:cubicBezTo>
                    <a:pt x="728" y="231"/>
                    <a:pt x="728" y="231"/>
                    <a:pt x="728" y="231"/>
                  </a:cubicBezTo>
                  <a:close/>
                  <a:moveTo>
                    <a:pt x="735" y="241"/>
                  </a:moveTo>
                  <a:cubicBezTo>
                    <a:pt x="735" y="242"/>
                    <a:pt x="736" y="242"/>
                    <a:pt x="736" y="241"/>
                  </a:cubicBezTo>
                  <a:cubicBezTo>
                    <a:pt x="736" y="241"/>
                    <a:pt x="736" y="241"/>
                    <a:pt x="736" y="241"/>
                  </a:cubicBezTo>
                  <a:cubicBezTo>
                    <a:pt x="736" y="240"/>
                    <a:pt x="735" y="241"/>
                    <a:pt x="735" y="241"/>
                  </a:cubicBezTo>
                  <a:close/>
                  <a:moveTo>
                    <a:pt x="740" y="227"/>
                  </a:moveTo>
                  <a:cubicBezTo>
                    <a:pt x="740" y="227"/>
                    <a:pt x="740" y="226"/>
                    <a:pt x="740" y="226"/>
                  </a:cubicBezTo>
                  <a:cubicBezTo>
                    <a:pt x="740" y="226"/>
                    <a:pt x="739" y="225"/>
                    <a:pt x="739" y="225"/>
                  </a:cubicBezTo>
                  <a:cubicBezTo>
                    <a:pt x="739" y="226"/>
                    <a:pt x="741" y="228"/>
                    <a:pt x="740" y="227"/>
                  </a:cubicBezTo>
                  <a:close/>
                  <a:moveTo>
                    <a:pt x="683" y="141"/>
                  </a:moveTo>
                  <a:cubicBezTo>
                    <a:pt x="682" y="141"/>
                    <a:pt x="682" y="141"/>
                    <a:pt x="682" y="142"/>
                  </a:cubicBezTo>
                  <a:cubicBezTo>
                    <a:pt x="682" y="142"/>
                    <a:pt x="683" y="142"/>
                    <a:pt x="683" y="141"/>
                  </a:cubicBezTo>
                  <a:close/>
                  <a:moveTo>
                    <a:pt x="683" y="133"/>
                  </a:moveTo>
                  <a:cubicBezTo>
                    <a:pt x="683" y="133"/>
                    <a:pt x="683" y="134"/>
                    <a:pt x="682" y="134"/>
                  </a:cubicBezTo>
                  <a:cubicBezTo>
                    <a:pt x="683" y="134"/>
                    <a:pt x="683" y="134"/>
                    <a:pt x="683" y="134"/>
                  </a:cubicBezTo>
                  <a:cubicBezTo>
                    <a:pt x="683" y="134"/>
                    <a:pt x="683" y="134"/>
                    <a:pt x="683" y="133"/>
                  </a:cubicBezTo>
                  <a:close/>
                  <a:moveTo>
                    <a:pt x="690" y="132"/>
                  </a:moveTo>
                  <a:cubicBezTo>
                    <a:pt x="689" y="132"/>
                    <a:pt x="689" y="133"/>
                    <a:pt x="689" y="134"/>
                  </a:cubicBezTo>
                  <a:cubicBezTo>
                    <a:pt x="690" y="134"/>
                    <a:pt x="692" y="133"/>
                    <a:pt x="690" y="132"/>
                  </a:cubicBezTo>
                  <a:close/>
                  <a:moveTo>
                    <a:pt x="680" y="120"/>
                  </a:moveTo>
                  <a:cubicBezTo>
                    <a:pt x="681" y="119"/>
                    <a:pt x="681" y="119"/>
                    <a:pt x="681" y="119"/>
                  </a:cubicBezTo>
                  <a:cubicBezTo>
                    <a:pt x="681" y="118"/>
                    <a:pt x="680" y="119"/>
                    <a:pt x="680" y="120"/>
                  </a:cubicBezTo>
                  <a:close/>
                  <a:moveTo>
                    <a:pt x="683" y="137"/>
                  </a:moveTo>
                  <a:cubicBezTo>
                    <a:pt x="683" y="137"/>
                    <a:pt x="683" y="136"/>
                    <a:pt x="683" y="136"/>
                  </a:cubicBezTo>
                  <a:cubicBezTo>
                    <a:pt x="682" y="136"/>
                    <a:pt x="682" y="137"/>
                    <a:pt x="683" y="137"/>
                  </a:cubicBezTo>
                  <a:close/>
                  <a:moveTo>
                    <a:pt x="701" y="163"/>
                  </a:moveTo>
                  <a:cubicBezTo>
                    <a:pt x="701" y="163"/>
                    <a:pt x="700" y="162"/>
                    <a:pt x="699" y="162"/>
                  </a:cubicBezTo>
                  <a:cubicBezTo>
                    <a:pt x="699" y="163"/>
                    <a:pt x="700" y="164"/>
                    <a:pt x="701" y="163"/>
                  </a:cubicBezTo>
                  <a:close/>
                  <a:moveTo>
                    <a:pt x="685" y="124"/>
                  </a:moveTo>
                  <a:cubicBezTo>
                    <a:pt x="684" y="125"/>
                    <a:pt x="684" y="125"/>
                    <a:pt x="684" y="126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684" y="126"/>
                    <a:pt x="685" y="126"/>
                    <a:pt x="685" y="126"/>
                  </a:cubicBezTo>
                  <a:cubicBezTo>
                    <a:pt x="686" y="123"/>
                    <a:pt x="683" y="127"/>
                    <a:pt x="685" y="124"/>
                  </a:cubicBezTo>
                  <a:close/>
                  <a:moveTo>
                    <a:pt x="689" y="130"/>
                  </a:moveTo>
                  <a:cubicBezTo>
                    <a:pt x="689" y="131"/>
                    <a:pt x="689" y="131"/>
                    <a:pt x="689" y="131"/>
                  </a:cubicBezTo>
                  <a:cubicBezTo>
                    <a:pt x="688" y="134"/>
                    <a:pt x="691" y="127"/>
                    <a:pt x="689" y="130"/>
                  </a:cubicBezTo>
                  <a:close/>
                  <a:moveTo>
                    <a:pt x="687" y="135"/>
                  </a:moveTo>
                  <a:cubicBezTo>
                    <a:pt x="686" y="135"/>
                    <a:pt x="686" y="135"/>
                    <a:pt x="686" y="136"/>
                  </a:cubicBezTo>
                  <a:cubicBezTo>
                    <a:pt x="687" y="137"/>
                    <a:pt x="688" y="136"/>
                    <a:pt x="687" y="135"/>
                  </a:cubicBezTo>
                  <a:close/>
                  <a:moveTo>
                    <a:pt x="685" y="131"/>
                  </a:moveTo>
                  <a:cubicBezTo>
                    <a:pt x="685" y="131"/>
                    <a:pt x="685" y="131"/>
                    <a:pt x="686" y="132"/>
                  </a:cubicBezTo>
                  <a:cubicBezTo>
                    <a:pt x="686" y="131"/>
                    <a:pt x="686" y="131"/>
                    <a:pt x="686" y="131"/>
                  </a:cubicBezTo>
                  <a:cubicBezTo>
                    <a:pt x="686" y="131"/>
                    <a:pt x="686" y="131"/>
                    <a:pt x="685" y="131"/>
                  </a:cubicBezTo>
                  <a:cubicBezTo>
                    <a:pt x="685" y="131"/>
                    <a:pt x="685" y="131"/>
                    <a:pt x="685" y="131"/>
                  </a:cubicBezTo>
                  <a:cubicBezTo>
                    <a:pt x="685" y="131"/>
                    <a:pt x="685" y="131"/>
                    <a:pt x="685" y="132"/>
                  </a:cubicBezTo>
                  <a:cubicBezTo>
                    <a:pt x="684" y="133"/>
                    <a:pt x="685" y="132"/>
                    <a:pt x="684" y="133"/>
                  </a:cubicBezTo>
                  <a:cubicBezTo>
                    <a:pt x="684" y="134"/>
                    <a:pt x="685" y="132"/>
                    <a:pt x="685" y="131"/>
                  </a:cubicBezTo>
                  <a:close/>
                  <a:moveTo>
                    <a:pt x="686" y="136"/>
                  </a:moveTo>
                  <a:cubicBezTo>
                    <a:pt x="686" y="136"/>
                    <a:pt x="685" y="136"/>
                    <a:pt x="685" y="136"/>
                  </a:cubicBezTo>
                  <a:cubicBezTo>
                    <a:pt x="685" y="136"/>
                    <a:pt x="685" y="136"/>
                    <a:pt x="685" y="137"/>
                  </a:cubicBezTo>
                  <a:cubicBezTo>
                    <a:pt x="685" y="137"/>
                    <a:pt x="685" y="137"/>
                    <a:pt x="685" y="137"/>
                  </a:cubicBezTo>
                  <a:cubicBezTo>
                    <a:pt x="685" y="137"/>
                    <a:pt x="686" y="137"/>
                    <a:pt x="686" y="136"/>
                  </a:cubicBezTo>
                  <a:close/>
                  <a:moveTo>
                    <a:pt x="685" y="133"/>
                  </a:moveTo>
                  <a:cubicBezTo>
                    <a:pt x="685" y="133"/>
                    <a:pt x="685" y="133"/>
                    <a:pt x="685" y="133"/>
                  </a:cubicBezTo>
                  <a:cubicBezTo>
                    <a:pt x="684" y="133"/>
                    <a:pt x="685" y="134"/>
                    <a:pt x="685" y="133"/>
                  </a:cubicBezTo>
                  <a:close/>
                  <a:moveTo>
                    <a:pt x="683" y="128"/>
                  </a:moveTo>
                  <a:cubicBezTo>
                    <a:pt x="684" y="127"/>
                    <a:pt x="684" y="126"/>
                    <a:pt x="684" y="126"/>
                  </a:cubicBezTo>
                  <a:cubicBezTo>
                    <a:pt x="684" y="126"/>
                    <a:pt x="684" y="127"/>
                    <a:pt x="683" y="128"/>
                  </a:cubicBezTo>
                  <a:close/>
                  <a:moveTo>
                    <a:pt x="687" y="132"/>
                  </a:moveTo>
                  <a:cubicBezTo>
                    <a:pt x="687" y="132"/>
                    <a:pt x="688" y="132"/>
                    <a:pt x="688" y="131"/>
                  </a:cubicBezTo>
                  <a:cubicBezTo>
                    <a:pt x="687" y="131"/>
                    <a:pt x="686" y="132"/>
                    <a:pt x="687" y="132"/>
                  </a:cubicBezTo>
                  <a:close/>
                  <a:moveTo>
                    <a:pt x="686" y="130"/>
                  </a:moveTo>
                  <a:cubicBezTo>
                    <a:pt x="687" y="130"/>
                    <a:pt x="687" y="130"/>
                    <a:pt x="687" y="130"/>
                  </a:cubicBezTo>
                  <a:cubicBezTo>
                    <a:pt x="687" y="130"/>
                    <a:pt x="686" y="130"/>
                    <a:pt x="686" y="129"/>
                  </a:cubicBezTo>
                  <a:cubicBezTo>
                    <a:pt x="686" y="130"/>
                    <a:pt x="686" y="130"/>
                    <a:pt x="686" y="130"/>
                  </a:cubicBezTo>
                  <a:cubicBezTo>
                    <a:pt x="686" y="130"/>
                    <a:pt x="686" y="130"/>
                    <a:pt x="686" y="130"/>
                  </a:cubicBezTo>
                  <a:close/>
                  <a:moveTo>
                    <a:pt x="687" y="128"/>
                  </a:moveTo>
                  <a:cubicBezTo>
                    <a:pt x="687" y="128"/>
                    <a:pt x="687" y="127"/>
                    <a:pt x="687" y="127"/>
                  </a:cubicBezTo>
                  <a:cubicBezTo>
                    <a:pt x="686" y="128"/>
                    <a:pt x="687" y="128"/>
                    <a:pt x="687" y="128"/>
                  </a:cubicBezTo>
                  <a:close/>
                  <a:moveTo>
                    <a:pt x="688" y="127"/>
                  </a:moveTo>
                  <a:cubicBezTo>
                    <a:pt x="689" y="126"/>
                    <a:pt x="689" y="126"/>
                    <a:pt x="689" y="126"/>
                  </a:cubicBezTo>
                  <a:cubicBezTo>
                    <a:pt x="689" y="125"/>
                    <a:pt x="688" y="126"/>
                    <a:pt x="688" y="127"/>
                  </a:cubicBezTo>
                  <a:close/>
                  <a:moveTo>
                    <a:pt x="687" y="130"/>
                  </a:moveTo>
                  <a:cubicBezTo>
                    <a:pt x="688" y="130"/>
                    <a:pt x="688" y="130"/>
                    <a:pt x="688" y="130"/>
                  </a:cubicBezTo>
                  <a:cubicBezTo>
                    <a:pt x="688" y="130"/>
                    <a:pt x="688" y="130"/>
                    <a:pt x="688" y="131"/>
                  </a:cubicBezTo>
                  <a:cubicBezTo>
                    <a:pt x="689" y="132"/>
                    <a:pt x="690" y="130"/>
                    <a:pt x="689" y="129"/>
                  </a:cubicBezTo>
                  <a:cubicBezTo>
                    <a:pt x="688" y="129"/>
                    <a:pt x="688" y="129"/>
                    <a:pt x="688" y="130"/>
                  </a:cubicBezTo>
                  <a:cubicBezTo>
                    <a:pt x="688" y="129"/>
                    <a:pt x="688" y="129"/>
                    <a:pt x="687" y="130"/>
                  </a:cubicBezTo>
                  <a:close/>
                  <a:moveTo>
                    <a:pt x="684" y="121"/>
                  </a:moveTo>
                  <a:cubicBezTo>
                    <a:pt x="684" y="121"/>
                    <a:pt x="684" y="121"/>
                    <a:pt x="684" y="121"/>
                  </a:cubicBezTo>
                  <a:cubicBezTo>
                    <a:pt x="685" y="120"/>
                    <a:pt x="685" y="120"/>
                    <a:pt x="685" y="120"/>
                  </a:cubicBezTo>
                  <a:cubicBezTo>
                    <a:pt x="684" y="120"/>
                    <a:pt x="684" y="120"/>
                    <a:pt x="684" y="120"/>
                  </a:cubicBezTo>
                  <a:lnTo>
                    <a:pt x="684" y="121"/>
                  </a:lnTo>
                  <a:close/>
                  <a:moveTo>
                    <a:pt x="682" y="126"/>
                  </a:moveTo>
                  <a:cubicBezTo>
                    <a:pt x="682" y="126"/>
                    <a:pt x="682" y="127"/>
                    <a:pt x="682" y="127"/>
                  </a:cubicBezTo>
                  <a:cubicBezTo>
                    <a:pt x="682" y="127"/>
                    <a:pt x="682" y="126"/>
                    <a:pt x="682" y="126"/>
                  </a:cubicBezTo>
                  <a:cubicBezTo>
                    <a:pt x="682" y="126"/>
                    <a:pt x="682" y="126"/>
                    <a:pt x="682" y="126"/>
                  </a:cubicBezTo>
                  <a:close/>
                  <a:moveTo>
                    <a:pt x="688" y="117"/>
                  </a:moveTo>
                  <a:cubicBezTo>
                    <a:pt x="688" y="117"/>
                    <a:pt x="690" y="117"/>
                    <a:pt x="690" y="117"/>
                  </a:cubicBezTo>
                  <a:cubicBezTo>
                    <a:pt x="690" y="118"/>
                    <a:pt x="689" y="119"/>
                    <a:pt x="688" y="120"/>
                  </a:cubicBezTo>
                  <a:cubicBezTo>
                    <a:pt x="689" y="120"/>
                    <a:pt x="689" y="119"/>
                    <a:pt x="690" y="118"/>
                  </a:cubicBezTo>
                  <a:cubicBezTo>
                    <a:pt x="690" y="117"/>
                    <a:pt x="690" y="117"/>
                    <a:pt x="690" y="117"/>
                  </a:cubicBezTo>
                  <a:cubicBezTo>
                    <a:pt x="690" y="117"/>
                    <a:pt x="690" y="117"/>
                    <a:pt x="690" y="117"/>
                  </a:cubicBezTo>
                  <a:cubicBezTo>
                    <a:pt x="690" y="117"/>
                    <a:pt x="688" y="116"/>
                    <a:pt x="688" y="117"/>
                  </a:cubicBezTo>
                  <a:close/>
                  <a:moveTo>
                    <a:pt x="685" y="119"/>
                  </a:moveTo>
                  <a:cubicBezTo>
                    <a:pt x="686" y="120"/>
                    <a:pt x="687" y="118"/>
                    <a:pt x="685" y="117"/>
                  </a:cubicBezTo>
                  <a:cubicBezTo>
                    <a:pt x="685" y="118"/>
                    <a:pt x="685" y="118"/>
                    <a:pt x="685" y="119"/>
                  </a:cubicBezTo>
                  <a:close/>
                  <a:moveTo>
                    <a:pt x="681" y="135"/>
                  </a:moveTo>
                  <a:cubicBezTo>
                    <a:pt x="681" y="135"/>
                    <a:pt x="682" y="135"/>
                    <a:pt x="682" y="135"/>
                  </a:cubicBezTo>
                  <a:cubicBezTo>
                    <a:pt x="681" y="136"/>
                    <a:pt x="683" y="135"/>
                    <a:pt x="682" y="135"/>
                  </a:cubicBezTo>
                  <a:cubicBezTo>
                    <a:pt x="682" y="134"/>
                    <a:pt x="682" y="134"/>
                    <a:pt x="681" y="134"/>
                  </a:cubicBezTo>
                  <a:cubicBezTo>
                    <a:pt x="681" y="134"/>
                    <a:pt x="681" y="135"/>
                    <a:pt x="681" y="135"/>
                  </a:cubicBezTo>
                  <a:close/>
                  <a:moveTo>
                    <a:pt x="683" y="125"/>
                  </a:moveTo>
                  <a:cubicBezTo>
                    <a:pt x="684" y="124"/>
                    <a:pt x="684" y="123"/>
                    <a:pt x="684" y="123"/>
                  </a:cubicBezTo>
                  <a:cubicBezTo>
                    <a:pt x="684" y="122"/>
                    <a:pt x="684" y="122"/>
                    <a:pt x="683" y="121"/>
                  </a:cubicBezTo>
                  <a:cubicBezTo>
                    <a:pt x="683" y="122"/>
                    <a:pt x="683" y="123"/>
                    <a:pt x="682" y="123"/>
                  </a:cubicBezTo>
                  <a:cubicBezTo>
                    <a:pt x="683" y="124"/>
                    <a:pt x="683" y="124"/>
                    <a:pt x="683" y="125"/>
                  </a:cubicBezTo>
                  <a:close/>
                  <a:moveTo>
                    <a:pt x="695" y="153"/>
                  </a:moveTo>
                  <a:cubicBezTo>
                    <a:pt x="695" y="153"/>
                    <a:pt x="695" y="153"/>
                    <a:pt x="695" y="153"/>
                  </a:cubicBezTo>
                  <a:cubicBezTo>
                    <a:pt x="695" y="152"/>
                    <a:pt x="694" y="153"/>
                    <a:pt x="695" y="153"/>
                  </a:cubicBezTo>
                  <a:close/>
                  <a:moveTo>
                    <a:pt x="696" y="140"/>
                  </a:moveTo>
                  <a:cubicBezTo>
                    <a:pt x="695" y="141"/>
                    <a:pt x="695" y="141"/>
                    <a:pt x="695" y="142"/>
                  </a:cubicBezTo>
                  <a:cubicBezTo>
                    <a:pt x="696" y="143"/>
                    <a:pt x="697" y="141"/>
                    <a:pt x="696" y="140"/>
                  </a:cubicBezTo>
                  <a:close/>
                  <a:moveTo>
                    <a:pt x="847" y="397"/>
                  </a:moveTo>
                  <a:cubicBezTo>
                    <a:pt x="849" y="400"/>
                    <a:pt x="849" y="399"/>
                    <a:pt x="848" y="396"/>
                  </a:cubicBezTo>
                  <a:cubicBezTo>
                    <a:pt x="847" y="396"/>
                    <a:pt x="846" y="395"/>
                    <a:pt x="847" y="397"/>
                  </a:cubicBezTo>
                  <a:close/>
                  <a:moveTo>
                    <a:pt x="694" y="129"/>
                  </a:moveTo>
                  <a:cubicBezTo>
                    <a:pt x="694" y="129"/>
                    <a:pt x="694" y="129"/>
                    <a:pt x="694" y="128"/>
                  </a:cubicBezTo>
                  <a:cubicBezTo>
                    <a:pt x="694" y="128"/>
                    <a:pt x="694" y="128"/>
                    <a:pt x="694" y="128"/>
                  </a:cubicBezTo>
                  <a:cubicBezTo>
                    <a:pt x="694" y="128"/>
                    <a:pt x="694" y="128"/>
                    <a:pt x="694" y="128"/>
                  </a:cubicBezTo>
                  <a:cubicBezTo>
                    <a:pt x="694" y="129"/>
                    <a:pt x="694" y="129"/>
                    <a:pt x="694" y="129"/>
                  </a:cubicBezTo>
                  <a:close/>
                  <a:moveTo>
                    <a:pt x="695" y="139"/>
                  </a:moveTo>
                  <a:cubicBezTo>
                    <a:pt x="694" y="138"/>
                    <a:pt x="694" y="138"/>
                    <a:pt x="694" y="138"/>
                  </a:cubicBezTo>
                  <a:cubicBezTo>
                    <a:pt x="694" y="138"/>
                    <a:pt x="694" y="139"/>
                    <a:pt x="695" y="139"/>
                  </a:cubicBezTo>
                  <a:close/>
                  <a:moveTo>
                    <a:pt x="698" y="144"/>
                  </a:moveTo>
                  <a:cubicBezTo>
                    <a:pt x="698" y="144"/>
                    <a:pt x="697" y="144"/>
                    <a:pt x="697" y="145"/>
                  </a:cubicBezTo>
                  <a:cubicBezTo>
                    <a:pt x="697" y="145"/>
                    <a:pt x="696" y="145"/>
                    <a:pt x="697" y="145"/>
                  </a:cubicBezTo>
                  <a:cubicBezTo>
                    <a:pt x="698" y="145"/>
                    <a:pt x="697" y="145"/>
                    <a:pt x="698" y="146"/>
                  </a:cubicBezTo>
                  <a:cubicBezTo>
                    <a:pt x="698" y="145"/>
                    <a:pt x="698" y="145"/>
                    <a:pt x="698" y="144"/>
                  </a:cubicBezTo>
                  <a:close/>
                  <a:moveTo>
                    <a:pt x="697" y="154"/>
                  </a:moveTo>
                  <a:cubicBezTo>
                    <a:pt x="697" y="153"/>
                    <a:pt x="697" y="152"/>
                    <a:pt x="696" y="152"/>
                  </a:cubicBezTo>
                  <a:cubicBezTo>
                    <a:pt x="696" y="153"/>
                    <a:pt x="696" y="153"/>
                    <a:pt x="697" y="154"/>
                  </a:cubicBezTo>
                  <a:close/>
                  <a:moveTo>
                    <a:pt x="700" y="116"/>
                  </a:moveTo>
                  <a:cubicBezTo>
                    <a:pt x="700" y="116"/>
                    <a:pt x="700" y="116"/>
                    <a:pt x="700" y="116"/>
                  </a:cubicBezTo>
                  <a:cubicBezTo>
                    <a:pt x="700" y="115"/>
                    <a:pt x="700" y="115"/>
                    <a:pt x="700" y="115"/>
                  </a:cubicBezTo>
                  <a:cubicBezTo>
                    <a:pt x="700" y="115"/>
                    <a:pt x="700" y="116"/>
                    <a:pt x="699" y="116"/>
                  </a:cubicBezTo>
                  <a:cubicBezTo>
                    <a:pt x="700" y="116"/>
                    <a:pt x="700" y="116"/>
                    <a:pt x="700" y="116"/>
                  </a:cubicBezTo>
                  <a:close/>
                  <a:moveTo>
                    <a:pt x="700" y="109"/>
                  </a:moveTo>
                  <a:cubicBezTo>
                    <a:pt x="700" y="109"/>
                    <a:pt x="701" y="109"/>
                    <a:pt x="701" y="109"/>
                  </a:cubicBezTo>
                  <a:cubicBezTo>
                    <a:pt x="700" y="108"/>
                    <a:pt x="700" y="108"/>
                    <a:pt x="700" y="108"/>
                  </a:cubicBezTo>
                  <a:cubicBezTo>
                    <a:pt x="700" y="109"/>
                    <a:pt x="700" y="109"/>
                    <a:pt x="700" y="109"/>
                  </a:cubicBezTo>
                  <a:close/>
                  <a:moveTo>
                    <a:pt x="695" y="138"/>
                  </a:moveTo>
                  <a:cubicBezTo>
                    <a:pt x="695" y="138"/>
                    <a:pt x="695" y="137"/>
                    <a:pt x="695" y="137"/>
                  </a:cubicBezTo>
                  <a:cubicBezTo>
                    <a:pt x="694" y="137"/>
                    <a:pt x="695" y="138"/>
                    <a:pt x="695" y="138"/>
                  </a:cubicBezTo>
                  <a:close/>
                  <a:moveTo>
                    <a:pt x="701" y="104"/>
                  </a:moveTo>
                  <a:cubicBezTo>
                    <a:pt x="700" y="104"/>
                    <a:pt x="700" y="106"/>
                    <a:pt x="700" y="107"/>
                  </a:cubicBezTo>
                  <a:cubicBezTo>
                    <a:pt x="700" y="107"/>
                    <a:pt x="700" y="108"/>
                    <a:pt x="701" y="108"/>
                  </a:cubicBezTo>
                  <a:cubicBezTo>
                    <a:pt x="701" y="107"/>
                    <a:pt x="702" y="105"/>
                    <a:pt x="701" y="104"/>
                  </a:cubicBezTo>
                  <a:close/>
                  <a:moveTo>
                    <a:pt x="697" y="121"/>
                  </a:moveTo>
                  <a:cubicBezTo>
                    <a:pt x="696" y="121"/>
                    <a:pt x="696" y="121"/>
                    <a:pt x="696" y="121"/>
                  </a:cubicBezTo>
                  <a:cubicBezTo>
                    <a:pt x="696" y="121"/>
                    <a:pt x="695" y="121"/>
                    <a:pt x="695" y="121"/>
                  </a:cubicBezTo>
                  <a:cubicBezTo>
                    <a:pt x="696" y="122"/>
                    <a:pt x="696" y="122"/>
                    <a:pt x="697" y="121"/>
                  </a:cubicBezTo>
                  <a:close/>
                  <a:moveTo>
                    <a:pt x="696" y="137"/>
                  </a:moveTo>
                  <a:cubicBezTo>
                    <a:pt x="696" y="138"/>
                    <a:pt x="696" y="138"/>
                    <a:pt x="696" y="138"/>
                  </a:cubicBezTo>
                  <a:cubicBezTo>
                    <a:pt x="696" y="137"/>
                    <a:pt x="697" y="138"/>
                    <a:pt x="697" y="137"/>
                  </a:cubicBezTo>
                  <a:cubicBezTo>
                    <a:pt x="697" y="137"/>
                    <a:pt x="697" y="137"/>
                    <a:pt x="697" y="137"/>
                  </a:cubicBezTo>
                  <a:cubicBezTo>
                    <a:pt x="697" y="137"/>
                    <a:pt x="697" y="137"/>
                    <a:pt x="697" y="136"/>
                  </a:cubicBezTo>
                  <a:cubicBezTo>
                    <a:pt x="697" y="137"/>
                    <a:pt x="696" y="137"/>
                    <a:pt x="696" y="137"/>
                  </a:cubicBezTo>
                  <a:close/>
                  <a:moveTo>
                    <a:pt x="694" y="135"/>
                  </a:moveTo>
                  <a:cubicBezTo>
                    <a:pt x="694" y="135"/>
                    <a:pt x="694" y="134"/>
                    <a:pt x="693" y="134"/>
                  </a:cubicBezTo>
                  <a:cubicBezTo>
                    <a:pt x="693" y="134"/>
                    <a:pt x="693" y="135"/>
                    <a:pt x="694" y="135"/>
                  </a:cubicBezTo>
                  <a:close/>
                  <a:moveTo>
                    <a:pt x="693" y="129"/>
                  </a:moveTo>
                  <a:cubicBezTo>
                    <a:pt x="693" y="129"/>
                    <a:pt x="693" y="129"/>
                    <a:pt x="692" y="129"/>
                  </a:cubicBezTo>
                  <a:cubicBezTo>
                    <a:pt x="692" y="129"/>
                    <a:pt x="692" y="129"/>
                    <a:pt x="692" y="129"/>
                  </a:cubicBezTo>
                  <a:cubicBezTo>
                    <a:pt x="692" y="129"/>
                    <a:pt x="692" y="130"/>
                    <a:pt x="693" y="130"/>
                  </a:cubicBezTo>
                  <a:lnTo>
                    <a:pt x="693" y="129"/>
                  </a:lnTo>
                  <a:close/>
                  <a:moveTo>
                    <a:pt x="692" y="132"/>
                  </a:moveTo>
                  <a:cubicBezTo>
                    <a:pt x="691" y="132"/>
                    <a:pt x="692" y="133"/>
                    <a:pt x="693" y="133"/>
                  </a:cubicBezTo>
                  <a:cubicBezTo>
                    <a:pt x="693" y="132"/>
                    <a:pt x="692" y="132"/>
                    <a:pt x="692" y="132"/>
                  </a:cubicBezTo>
                  <a:close/>
                  <a:moveTo>
                    <a:pt x="847" y="407"/>
                  </a:moveTo>
                  <a:cubicBezTo>
                    <a:pt x="847" y="407"/>
                    <a:pt x="847" y="407"/>
                    <a:pt x="847" y="407"/>
                  </a:cubicBezTo>
                  <a:cubicBezTo>
                    <a:pt x="847" y="407"/>
                    <a:pt x="847" y="407"/>
                    <a:pt x="847" y="407"/>
                  </a:cubicBezTo>
                  <a:cubicBezTo>
                    <a:pt x="847" y="407"/>
                    <a:pt x="847" y="407"/>
                    <a:pt x="847" y="408"/>
                  </a:cubicBezTo>
                  <a:cubicBezTo>
                    <a:pt x="847" y="408"/>
                    <a:pt x="847" y="408"/>
                    <a:pt x="847" y="408"/>
                  </a:cubicBezTo>
                  <a:cubicBezTo>
                    <a:pt x="847" y="408"/>
                    <a:pt x="847" y="408"/>
                    <a:pt x="847" y="408"/>
                  </a:cubicBezTo>
                  <a:cubicBezTo>
                    <a:pt x="847" y="409"/>
                    <a:pt x="848" y="409"/>
                    <a:pt x="848" y="409"/>
                  </a:cubicBezTo>
                  <a:cubicBezTo>
                    <a:pt x="848" y="409"/>
                    <a:pt x="847" y="408"/>
                    <a:pt x="847" y="408"/>
                  </a:cubicBezTo>
                  <a:cubicBezTo>
                    <a:pt x="848" y="408"/>
                    <a:pt x="848" y="409"/>
                    <a:pt x="848" y="408"/>
                  </a:cubicBezTo>
                  <a:cubicBezTo>
                    <a:pt x="847" y="406"/>
                    <a:pt x="846" y="406"/>
                    <a:pt x="847" y="407"/>
                  </a:cubicBezTo>
                  <a:close/>
                  <a:moveTo>
                    <a:pt x="693" y="112"/>
                  </a:moveTo>
                  <a:cubicBezTo>
                    <a:pt x="693" y="112"/>
                    <a:pt x="693" y="112"/>
                    <a:pt x="694" y="111"/>
                  </a:cubicBezTo>
                  <a:cubicBezTo>
                    <a:pt x="694" y="111"/>
                    <a:pt x="693" y="111"/>
                    <a:pt x="693" y="111"/>
                  </a:cubicBezTo>
                  <a:cubicBezTo>
                    <a:pt x="694" y="110"/>
                    <a:pt x="694" y="110"/>
                    <a:pt x="694" y="110"/>
                  </a:cubicBezTo>
                  <a:cubicBezTo>
                    <a:pt x="694" y="110"/>
                    <a:pt x="693" y="111"/>
                    <a:pt x="693" y="111"/>
                  </a:cubicBezTo>
                  <a:cubicBezTo>
                    <a:pt x="693" y="111"/>
                    <a:pt x="693" y="111"/>
                    <a:pt x="693" y="111"/>
                  </a:cubicBezTo>
                  <a:cubicBezTo>
                    <a:pt x="693" y="111"/>
                    <a:pt x="693" y="112"/>
                    <a:pt x="693" y="112"/>
                  </a:cubicBezTo>
                  <a:cubicBezTo>
                    <a:pt x="693" y="112"/>
                    <a:pt x="693" y="112"/>
                    <a:pt x="693" y="112"/>
                  </a:cubicBezTo>
                  <a:cubicBezTo>
                    <a:pt x="692" y="112"/>
                    <a:pt x="692" y="113"/>
                    <a:pt x="692" y="113"/>
                  </a:cubicBezTo>
                  <a:cubicBezTo>
                    <a:pt x="692" y="113"/>
                    <a:pt x="692" y="112"/>
                    <a:pt x="691" y="112"/>
                  </a:cubicBezTo>
                  <a:cubicBezTo>
                    <a:pt x="691" y="112"/>
                    <a:pt x="691" y="113"/>
                    <a:pt x="691" y="113"/>
                  </a:cubicBezTo>
                  <a:cubicBezTo>
                    <a:pt x="691" y="113"/>
                    <a:pt x="692" y="114"/>
                    <a:pt x="692" y="114"/>
                  </a:cubicBezTo>
                  <a:cubicBezTo>
                    <a:pt x="692" y="114"/>
                    <a:pt x="692" y="113"/>
                    <a:pt x="692" y="113"/>
                  </a:cubicBezTo>
                  <a:cubicBezTo>
                    <a:pt x="692" y="113"/>
                    <a:pt x="693" y="113"/>
                    <a:pt x="693" y="113"/>
                  </a:cubicBezTo>
                  <a:cubicBezTo>
                    <a:pt x="693" y="113"/>
                    <a:pt x="693" y="112"/>
                    <a:pt x="693" y="112"/>
                  </a:cubicBezTo>
                  <a:cubicBezTo>
                    <a:pt x="693" y="112"/>
                    <a:pt x="693" y="112"/>
                    <a:pt x="693" y="112"/>
                  </a:cubicBezTo>
                  <a:close/>
                  <a:moveTo>
                    <a:pt x="694" y="128"/>
                  </a:moveTo>
                  <a:cubicBezTo>
                    <a:pt x="694" y="128"/>
                    <a:pt x="696" y="129"/>
                    <a:pt x="696" y="128"/>
                  </a:cubicBezTo>
                  <a:cubicBezTo>
                    <a:pt x="696" y="128"/>
                    <a:pt x="694" y="127"/>
                    <a:pt x="694" y="128"/>
                  </a:cubicBezTo>
                  <a:close/>
                  <a:moveTo>
                    <a:pt x="695" y="112"/>
                  </a:moveTo>
                  <a:cubicBezTo>
                    <a:pt x="696" y="111"/>
                    <a:pt x="696" y="111"/>
                    <a:pt x="695" y="111"/>
                  </a:cubicBezTo>
                  <a:cubicBezTo>
                    <a:pt x="695" y="111"/>
                    <a:pt x="695" y="111"/>
                    <a:pt x="695" y="112"/>
                  </a:cubicBezTo>
                  <a:close/>
                  <a:moveTo>
                    <a:pt x="692" y="127"/>
                  </a:moveTo>
                  <a:cubicBezTo>
                    <a:pt x="692" y="127"/>
                    <a:pt x="693" y="127"/>
                    <a:pt x="693" y="127"/>
                  </a:cubicBezTo>
                  <a:cubicBezTo>
                    <a:pt x="693" y="127"/>
                    <a:pt x="692" y="126"/>
                    <a:pt x="692" y="126"/>
                  </a:cubicBezTo>
                  <a:cubicBezTo>
                    <a:pt x="692" y="126"/>
                    <a:pt x="692" y="126"/>
                    <a:pt x="692" y="126"/>
                  </a:cubicBezTo>
                  <a:cubicBezTo>
                    <a:pt x="692" y="126"/>
                    <a:pt x="692" y="126"/>
                    <a:pt x="692" y="126"/>
                  </a:cubicBezTo>
                  <a:cubicBezTo>
                    <a:pt x="692" y="126"/>
                    <a:pt x="691" y="126"/>
                    <a:pt x="691" y="126"/>
                  </a:cubicBezTo>
                  <a:cubicBezTo>
                    <a:pt x="691" y="126"/>
                    <a:pt x="691" y="125"/>
                    <a:pt x="690" y="126"/>
                  </a:cubicBezTo>
                  <a:cubicBezTo>
                    <a:pt x="691" y="126"/>
                    <a:pt x="691" y="126"/>
                    <a:pt x="691" y="126"/>
                  </a:cubicBezTo>
                  <a:cubicBezTo>
                    <a:pt x="691" y="126"/>
                    <a:pt x="691" y="127"/>
                    <a:pt x="691" y="127"/>
                  </a:cubicBezTo>
                  <a:cubicBezTo>
                    <a:pt x="691" y="127"/>
                    <a:pt x="691" y="127"/>
                    <a:pt x="691" y="127"/>
                  </a:cubicBezTo>
                  <a:cubicBezTo>
                    <a:pt x="691" y="127"/>
                    <a:pt x="691" y="127"/>
                    <a:pt x="691" y="127"/>
                  </a:cubicBezTo>
                  <a:cubicBezTo>
                    <a:pt x="691" y="127"/>
                    <a:pt x="691" y="128"/>
                    <a:pt x="691" y="128"/>
                  </a:cubicBezTo>
                  <a:cubicBezTo>
                    <a:pt x="692" y="128"/>
                    <a:pt x="692" y="127"/>
                    <a:pt x="692" y="127"/>
                  </a:cubicBezTo>
                  <a:close/>
                  <a:moveTo>
                    <a:pt x="695" y="104"/>
                  </a:moveTo>
                  <a:cubicBezTo>
                    <a:pt x="695" y="104"/>
                    <a:pt x="695" y="104"/>
                    <a:pt x="695" y="104"/>
                  </a:cubicBezTo>
                  <a:cubicBezTo>
                    <a:pt x="695" y="105"/>
                    <a:pt x="695" y="105"/>
                    <a:pt x="695" y="105"/>
                  </a:cubicBezTo>
                  <a:cubicBezTo>
                    <a:pt x="695" y="104"/>
                    <a:pt x="695" y="104"/>
                    <a:pt x="695" y="104"/>
                  </a:cubicBezTo>
                  <a:close/>
                  <a:moveTo>
                    <a:pt x="695" y="136"/>
                  </a:moveTo>
                  <a:cubicBezTo>
                    <a:pt x="695" y="135"/>
                    <a:pt x="694" y="135"/>
                    <a:pt x="694" y="135"/>
                  </a:cubicBezTo>
                  <a:cubicBezTo>
                    <a:pt x="693" y="135"/>
                    <a:pt x="694" y="136"/>
                    <a:pt x="695" y="136"/>
                  </a:cubicBezTo>
                  <a:close/>
                  <a:moveTo>
                    <a:pt x="686" y="140"/>
                  </a:moveTo>
                  <a:cubicBezTo>
                    <a:pt x="685" y="140"/>
                    <a:pt x="686" y="141"/>
                    <a:pt x="686" y="140"/>
                  </a:cubicBezTo>
                  <a:close/>
                  <a:moveTo>
                    <a:pt x="686" y="139"/>
                  </a:moveTo>
                  <a:cubicBezTo>
                    <a:pt x="686" y="139"/>
                    <a:pt x="685" y="139"/>
                    <a:pt x="685" y="140"/>
                  </a:cubicBezTo>
                  <a:cubicBezTo>
                    <a:pt x="685" y="140"/>
                    <a:pt x="686" y="139"/>
                    <a:pt x="686" y="139"/>
                  </a:cubicBezTo>
                  <a:close/>
                  <a:moveTo>
                    <a:pt x="688" y="142"/>
                  </a:moveTo>
                  <a:cubicBezTo>
                    <a:pt x="688" y="143"/>
                    <a:pt x="687" y="141"/>
                    <a:pt x="687" y="142"/>
                  </a:cubicBezTo>
                  <a:cubicBezTo>
                    <a:pt x="688" y="142"/>
                    <a:pt x="687" y="143"/>
                    <a:pt x="687" y="143"/>
                  </a:cubicBezTo>
                  <a:cubicBezTo>
                    <a:pt x="687" y="144"/>
                    <a:pt x="688" y="144"/>
                    <a:pt x="687" y="145"/>
                  </a:cubicBezTo>
                  <a:cubicBezTo>
                    <a:pt x="687" y="144"/>
                    <a:pt x="686" y="145"/>
                    <a:pt x="687" y="146"/>
                  </a:cubicBezTo>
                  <a:cubicBezTo>
                    <a:pt x="687" y="145"/>
                    <a:pt x="687" y="146"/>
                    <a:pt x="687" y="146"/>
                  </a:cubicBezTo>
                  <a:cubicBezTo>
                    <a:pt x="688" y="145"/>
                    <a:pt x="688" y="144"/>
                    <a:pt x="688" y="143"/>
                  </a:cubicBezTo>
                  <a:cubicBezTo>
                    <a:pt x="688" y="143"/>
                    <a:pt x="689" y="142"/>
                    <a:pt x="688" y="142"/>
                  </a:cubicBezTo>
                  <a:close/>
                  <a:moveTo>
                    <a:pt x="682" y="140"/>
                  </a:moveTo>
                  <a:cubicBezTo>
                    <a:pt x="682" y="140"/>
                    <a:pt x="682" y="140"/>
                    <a:pt x="682" y="140"/>
                  </a:cubicBezTo>
                  <a:cubicBezTo>
                    <a:pt x="682" y="140"/>
                    <a:pt x="682" y="140"/>
                    <a:pt x="682" y="140"/>
                  </a:cubicBezTo>
                  <a:cubicBezTo>
                    <a:pt x="682" y="140"/>
                    <a:pt x="682" y="140"/>
                    <a:pt x="682" y="140"/>
                  </a:cubicBezTo>
                  <a:close/>
                  <a:moveTo>
                    <a:pt x="689" y="140"/>
                  </a:moveTo>
                  <a:cubicBezTo>
                    <a:pt x="689" y="141"/>
                    <a:pt x="688" y="142"/>
                    <a:pt x="689" y="141"/>
                  </a:cubicBezTo>
                  <a:cubicBezTo>
                    <a:pt x="689" y="141"/>
                    <a:pt x="690" y="141"/>
                    <a:pt x="689" y="140"/>
                  </a:cubicBezTo>
                  <a:close/>
                  <a:moveTo>
                    <a:pt x="690" y="142"/>
                  </a:moveTo>
                  <a:cubicBezTo>
                    <a:pt x="690" y="142"/>
                    <a:pt x="689" y="142"/>
                    <a:pt x="690" y="142"/>
                  </a:cubicBezTo>
                  <a:cubicBezTo>
                    <a:pt x="690" y="142"/>
                    <a:pt x="689" y="141"/>
                    <a:pt x="690" y="142"/>
                  </a:cubicBezTo>
                  <a:close/>
                  <a:moveTo>
                    <a:pt x="681" y="137"/>
                  </a:moveTo>
                  <a:cubicBezTo>
                    <a:pt x="681" y="137"/>
                    <a:pt x="681" y="137"/>
                    <a:pt x="681" y="137"/>
                  </a:cubicBezTo>
                  <a:cubicBezTo>
                    <a:pt x="682" y="137"/>
                    <a:pt x="682" y="137"/>
                    <a:pt x="682" y="137"/>
                  </a:cubicBezTo>
                  <a:cubicBezTo>
                    <a:pt x="682" y="137"/>
                    <a:pt x="682" y="137"/>
                    <a:pt x="682" y="136"/>
                  </a:cubicBezTo>
                  <a:cubicBezTo>
                    <a:pt x="681" y="136"/>
                    <a:pt x="681" y="135"/>
                    <a:pt x="680" y="136"/>
                  </a:cubicBezTo>
                  <a:cubicBezTo>
                    <a:pt x="681" y="136"/>
                    <a:pt x="680" y="137"/>
                    <a:pt x="681" y="137"/>
                  </a:cubicBezTo>
                  <a:close/>
                  <a:moveTo>
                    <a:pt x="681" y="144"/>
                  </a:moveTo>
                  <a:cubicBezTo>
                    <a:pt x="681" y="144"/>
                    <a:pt x="681" y="144"/>
                    <a:pt x="680" y="144"/>
                  </a:cubicBezTo>
                  <a:cubicBezTo>
                    <a:pt x="680" y="144"/>
                    <a:pt x="680" y="144"/>
                    <a:pt x="680" y="144"/>
                  </a:cubicBezTo>
                  <a:cubicBezTo>
                    <a:pt x="681" y="145"/>
                    <a:pt x="681" y="144"/>
                    <a:pt x="681" y="144"/>
                  </a:cubicBezTo>
                  <a:close/>
                  <a:moveTo>
                    <a:pt x="682" y="139"/>
                  </a:moveTo>
                  <a:cubicBezTo>
                    <a:pt x="682" y="139"/>
                    <a:pt x="682" y="139"/>
                    <a:pt x="682" y="139"/>
                  </a:cubicBezTo>
                  <a:cubicBezTo>
                    <a:pt x="682" y="139"/>
                    <a:pt x="682" y="139"/>
                    <a:pt x="682" y="139"/>
                  </a:cubicBezTo>
                  <a:cubicBezTo>
                    <a:pt x="682" y="139"/>
                    <a:pt x="682" y="139"/>
                    <a:pt x="682" y="139"/>
                  </a:cubicBezTo>
                  <a:close/>
                  <a:moveTo>
                    <a:pt x="680" y="123"/>
                  </a:moveTo>
                  <a:cubicBezTo>
                    <a:pt x="680" y="123"/>
                    <a:pt x="680" y="124"/>
                    <a:pt x="680" y="124"/>
                  </a:cubicBezTo>
                  <a:cubicBezTo>
                    <a:pt x="680" y="125"/>
                    <a:pt x="681" y="123"/>
                    <a:pt x="680" y="122"/>
                  </a:cubicBezTo>
                  <a:cubicBezTo>
                    <a:pt x="680" y="122"/>
                    <a:pt x="680" y="122"/>
                    <a:pt x="680" y="122"/>
                  </a:cubicBezTo>
                  <a:cubicBezTo>
                    <a:pt x="680" y="123"/>
                    <a:pt x="679" y="123"/>
                    <a:pt x="679" y="124"/>
                  </a:cubicBezTo>
                  <a:cubicBezTo>
                    <a:pt x="679" y="124"/>
                    <a:pt x="679" y="124"/>
                    <a:pt x="679" y="124"/>
                  </a:cubicBezTo>
                  <a:cubicBezTo>
                    <a:pt x="679" y="124"/>
                    <a:pt x="679" y="124"/>
                    <a:pt x="679" y="124"/>
                  </a:cubicBezTo>
                  <a:cubicBezTo>
                    <a:pt x="679" y="124"/>
                    <a:pt x="679" y="125"/>
                    <a:pt x="680" y="125"/>
                  </a:cubicBezTo>
                  <a:cubicBezTo>
                    <a:pt x="680" y="124"/>
                    <a:pt x="679" y="124"/>
                    <a:pt x="680" y="123"/>
                  </a:cubicBezTo>
                  <a:cubicBezTo>
                    <a:pt x="680" y="123"/>
                    <a:pt x="680" y="123"/>
                    <a:pt x="680" y="123"/>
                  </a:cubicBezTo>
                  <a:close/>
                  <a:moveTo>
                    <a:pt x="683" y="138"/>
                  </a:moveTo>
                  <a:cubicBezTo>
                    <a:pt x="683" y="138"/>
                    <a:pt x="682" y="137"/>
                    <a:pt x="682" y="137"/>
                  </a:cubicBezTo>
                  <a:cubicBezTo>
                    <a:pt x="682" y="137"/>
                    <a:pt x="681" y="138"/>
                    <a:pt x="681" y="138"/>
                  </a:cubicBezTo>
                  <a:cubicBezTo>
                    <a:pt x="681" y="138"/>
                    <a:pt x="681" y="139"/>
                    <a:pt x="682" y="139"/>
                  </a:cubicBezTo>
                  <a:cubicBezTo>
                    <a:pt x="682" y="139"/>
                    <a:pt x="682" y="139"/>
                    <a:pt x="682" y="139"/>
                  </a:cubicBezTo>
                  <a:cubicBezTo>
                    <a:pt x="682" y="139"/>
                    <a:pt x="682" y="138"/>
                    <a:pt x="683" y="138"/>
                  </a:cubicBezTo>
                  <a:cubicBezTo>
                    <a:pt x="683" y="138"/>
                    <a:pt x="683" y="138"/>
                    <a:pt x="683" y="138"/>
                  </a:cubicBezTo>
                  <a:close/>
                  <a:moveTo>
                    <a:pt x="681" y="139"/>
                  </a:moveTo>
                  <a:cubicBezTo>
                    <a:pt x="681" y="139"/>
                    <a:pt x="681" y="139"/>
                    <a:pt x="681" y="139"/>
                  </a:cubicBezTo>
                  <a:cubicBezTo>
                    <a:pt x="681" y="139"/>
                    <a:pt x="681" y="139"/>
                    <a:pt x="682" y="140"/>
                  </a:cubicBezTo>
                  <a:cubicBezTo>
                    <a:pt x="682" y="139"/>
                    <a:pt x="682" y="139"/>
                    <a:pt x="682" y="139"/>
                  </a:cubicBezTo>
                  <a:cubicBezTo>
                    <a:pt x="682" y="139"/>
                    <a:pt x="682" y="139"/>
                    <a:pt x="681" y="139"/>
                  </a:cubicBezTo>
                  <a:close/>
                  <a:moveTo>
                    <a:pt x="701" y="151"/>
                  </a:moveTo>
                  <a:cubicBezTo>
                    <a:pt x="701" y="152"/>
                    <a:pt x="701" y="153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2" y="155"/>
                    <a:pt x="702" y="155"/>
                    <a:pt x="702" y="156"/>
                  </a:cubicBezTo>
                  <a:cubicBezTo>
                    <a:pt x="704" y="158"/>
                    <a:pt x="702" y="153"/>
                    <a:pt x="701" y="151"/>
                  </a:cubicBezTo>
                  <a:close/>
                  <a:moveTo>
                    <a:pt x="702" y="151"/>
                  </a:moveTo>
                  <a:cubicBezTo>
                    <a:pt x="702" y="151"/>
                    <a:pt x="702" y="151"/>
                    <a:pt x="702" y="151"/>
                  </a:cubicBezTo>
                  <a:cubicBezTo>
                    <a:pt x="702" y="152"/>
                    <a:pt x="702" y="152"/>
                    <a:pt x="702" y="152"/>
                  </a:cubicBezTo>
                  <a:cubicBezTo>
                    <a:pt x="702" y="151"/>
                    <a:pt x="702" y="151"/>
                    <a:pt x="702" y="151"/>
                  </a:cubicBezTo>
                  <a:cubicBezTo>
                    <a:pt x="702" y="151"/>
                    <a:pt x="702" y="151"/>
                    <a:pt x="702" y="151"/>
                  </a:cubicBezTo>
                  <a:close/>
                  <a:moveTo>
                    <a:pt x="690" y="145"/>
                  </a:moveTo>
                  <a:cubicBezTo>
                    <a:pt x="690" y="145"/>
                    <a:pt x="691" y="144"/>
                    <a:pt x="691" y="144"/>
                  </a:cubicBezTo>
                  <a:cubicBezTo>
                    <a:pt x="691" y="144"/>
                    <a:pt x="691" y="144"/>
                    <a:pt x="691" y="144"/>
                  </a:cubicBezTo>
                  <a:cubicBezTo>
                    <a:pt x="692" y="143"/>
                    <a:pt x="691" y="143"/>
                    <a:pt x="690" y="142"/>
                  </a:cubicBezTo>
                  <a:cubicBezTo>
                    <a:pt x="689" y="142"/>
                    <a:pt x="689" y="143"/>
                    <a:pt x="689" y="143"/>
                  </a:cubicBezTo>
                  <a:cubicBezTo>
                    <a:pt x="690" y="144"/>
                    <a:pt x="690" y="142"/>
                    <a:pt x="691" y="143"/>
                  </a:cubicBezTo>
                  <a:cubicBezTo>
                    <a:pt x="691" y="143"/>
                    <a:pt x="691" y="143"/>
                    <a:pt x="691" y="143"/>
                  </a:cubicBezTo>
                  <a:cubicBezTo>
                    <a:pt x="691" y="143"/>
                    <a:pt x="690" y="145"/>
                    <a:pt x="690" y="145"/>
                  </a:cubicBezTo>
                  <a:close/>
                  <a:moveTo>
                    <a:pt x="700" y="161"/>
                  </a:moveTo>
                  <a:cubicBezTo>
                    <a:pt x="700" y="161"/>
                    <a:pt x="700" y="161"/>
                    <a:pt x="701" y="161"/>
                  </a:cubicBezTo>
                  <a:cubicBezTo>
                    <a:pt x="700" y="160"/>
                    <a:pt x="699" y="161"/>
                    <a:pt x="700" y="161"/>
                  </a:cubicBezTo>
                  <a:cubicBezTo>
                    <a:pt x="700" y="161"/>
                    <a:pt x="700" y="161"/>
                    <a:pt x="700" y="161"/>
                  </a:cubicBezTo>
                  <a:close/>
                  <a:moveTo>
                    <a:pt x="701" y="132"/>
                  </a:moveTo>
                  <a:cubicBezTo>
                    <a:pt x="700" y="132"/>
                    <a:pt x="700" y="132"/>
                    <a:pt x="699" y="132"/>
                  </a:cubicBezTo>
                  <a:cubicBezTo>
                    <a:pt x="700" y="132"/>
                    <a:pt x="700" y="133"/>
                    <a:pt x="700" y="133"/>
                  </a:cubicBezTo>
                  <a:cubicBezTo>
                    <a:pt x="702" y="132"/>
                    <a:pt x="702" y="131"/>
                    <a:pt x="703" y="130"/>
                  </a:cubicBezTo>
                  <a:cubicBezTo>
                    <a:pt x="702" y="130"/>
                    <a:pt x="702" y="130"/>
                    <a:pt x="701" y="132"/>
                  </a:cubicBezTo>
                  <a:close/>
                  <a:moveTo>
                    <a:pt x="702" y="160"/>
                  </a:moveTo>
                  <a:cubicBezTo>
                    <a:pt x="701" y="159"/>
                    <a:pt x="701" y="160"/>
                    <a:pt x="701" y="160"/>
                  </a:cubicBezTo>
                  <a:cubicBezTo>
                    <a:pt x="701" y="161"/>
                    <a:pt x="701" y="161"/>
                    <a:pt x="702" y="160"/>
                  </a:cubicBezTo>
                  <a:close/>
                  <a:moveTo>
                    <a:pt x="693" y="142"/>
                  </a:moveTo>
                  <a:cubicBezTo>
                    <a:pt x="693" y="141"/>
                    <a:pt x="692" y="141"/>
                    <a:pt x="692" y="141"/>
                  </a:cubicBezTo>
                  <a:cubicBezTo>
                    <a:pt x="692" y="142"/>
                    <a:pt x="693" y="142"/>
                    <a:pt x="693" y="142"/>
                  </a:cubicBezTo>
                  <a:close/>
                  <a:moveTo>
                    <a:pt x="691" y="134"/>
                  </a:moveTo>
                  <a:cubicBezTo>
                    <a:pt x="692" y="134"/>
                    <a:pt x="691" y="135"/>
                    <a:pt x="693" y="135"/>
                  </a:cubicBezTo>
                  <a:cubicBezTo>
                    <a:pt x="693" y="134"/>
                    <a:pt x="692" y="133"/>
                    <a:pt x="691" y="134"/>
                  </a:cubicBezTo>
                  <a:close/>
                  <a:moveTo>
                    <a:pt x="701" y="149"/>
                  </a:moveTo>
                  <a:cubicBezTo>
                    <a:pt x="701" y="149"/>
                    <a:pt x="701" y="149"/>
                    <a:pt x="702" y="148"/>
                  </a:cubicBezTo>
                  <a:cubicBezTo>
                    <a:pt x="701" y="148"/>
                    <a:pt x="701" y="148"/>
                    <a:pt x="701" y="149"/>
                  </a:cubicBezTo>
                  <a:close/>
                  <a:moveTo>
                    <a:pt x="698" y="154"/>
                  </a:moveTo>
                  <a:cubicBezTo>
                    <a:pt x="697" y="154"/>
                    <a:pt x="697" y="154"/>
                    <a:pt x="696" y="155"/>
                  </a:cubicBezTo>
                  <a:cubicBezTo>
                    <a:pt x="696" y="155"/>
                    <a:pt x="696" y="156"/>
                    <a:pt x="696" y="156"/>
                  </a:cubicBezTo>
                  <a:cubicBezTo>
                    <a:pt x="695" y="156"/>
                    <a:pt x="695" y="157"/>
                    <a:pt x="696" y="157"/>
                  </a:cubicBezTo>
                  <a:cubicBezTo>
                    <a:pt x="696" y="156"/>
                    <a:pt x="696" y="156"/>
                    <a:pt x="696" y="156"/>
                  </a:cubicBezTo>
                  <a:cubicBezTo>
                    <a:pt x="696" y="156"/>
                    <a:pt x="696" y="156"/>
                    <a:pt x="696" y="156"/>
                  </a:cubicBezTo>
                  <a:cubicBezTo>
                    <a:pt x="696" y="156"/>
                    <a:pt x="696" y="156"/>
                    <a:pt x="696" y="156"/>
                  </a:cubicBezTo>
                  <a:cubicBezTo>
                    <a:pt x="697" y="156"/>
                    <a:pt x="698" y="155"/>
                    <a:pt x="698" y="154"/>
                  </a:cubicBezTo>
                  <a:close/>
                  <a:moveTo>
                    <a:pt x="684" y="119"/>
                  </a:moveTo>
                  <a:cubicBezTo>
                    <a:pt x="683" y="119"/>
                    <a:pt x="682" y="120"/>
                    <a:pt x="683" y="121"/>
                  </a:cubicBezTo>
                  <a:cubicBezTo>
                    <a:pt x="684" y="121"/>
                    <a:pt x="685" y="119"/>
                    <a:pt x="684" y="119"/>
                  </a:cubicBezTo>
                  <a:close/>
                  <a:moveTo>
                    <a:pt x="686" y="113"/>
                  </a:moveTo>
                  <a:cubicBezTo>
                    <a:pt x="685" y="113"/>
                    <a:pt x="685" y="114"/>
                    <a:pt x="685" y="114"/>
                  </a:cubicBezTo>
                  <a:cubicBezTo>
                    <a:pt x="685" y="114"/>
                    <a:pt x="685" y="114"/>
                    <a:pt x="685" y="114"/>
                  </a:cubicBezTo>
                  <a:cubicBezTo>
                    <a:pt x="685" y="114"/>
                    <a:pt x="685" y="114"/>
                    <a:pt x="685" y="114"/>
                  </a:cubicBezTo>
                  <a:cubicBezTo>
                    <a:pt x="685" y="114"/>
                    <a:pt x="685" y="114"/>
                    <a:pt x="684" y="115"/>
                  </a:cubicBezTo>
                  <a:cubicBezTo>
                    <a:pt x="685" y="115"/>
                    <a:pt x="685" y="115"/>
                    <a:pt x="685" y="115"/>
                  </a:cubicBezTo>
                  <a:cubicBezTo>
                    <a:pt x="685" y="115"/>
                    <a:pt x="685" y="115"/>
                    <a:pt x="685" y="115"/>
                  </a:cubicBezTo>
                  <a:cubicBezTo>
                    <a:pt x="685" y="115"/>
                    <a:pt x="685" y="115"/>
                    <a:pt x="685" y="115"/>
                  </a:cubicBezTo>
                  <a:cubicBezTo>
                    <a:pt x="685" y="115"/>
                    <a:pt x="685" y="115"/>
                    <a:pt x="685" y="115"/>
                  </a:cubicBezTo>
                  <a:cubicBezTo>
                    <a:pt x="686" y="115"/>
                    <a:pt x="686" y="115"/>
                    <a:pt x="686" y="115"/>
                  </a:cubicBezTo>
                  <a:cubicBezTo>
                    <a:pt x="686" y="115"/>
                    <a:pt x="686" y="115"/>
                    <a:pt x="686" y="114"/>
                  </a:cubicBezTo>
                  <a:cubicBezTo>
                    <a:pt x="686" y="114"/>
                    <a:pt x="686" y="114"/>
                    <a:pt x="686" y="114"/>
                  </a:cubicBezTo>
                  <a:cubicBezTo>
                    <a:pt x="686" y="114"/>
                    <a:pt x="686" y="113"/>
                    <a:pt x="686" y="113"/>
                  </a:cubicBezTo>
                  <a:close/>
                  <a:moveTo>
                    <a:pt x="692" y="116"/>
                  </a:moveTo>
                  <a:cubicBezTo>
                    <a:pt x="691" y="116"/>
                    <a:pt x="691" y="117"/>
                    <a:pt x="692" y="118"/>
                  </a:cubicBezTo>
                  <a:cubicBezTo>
                    <a:pt x="692" y="117"/>
                    <a:pt x="693" y="117"/>
                    <a:pt x="692" y="116"/>
                  </a:cubicBezTo>
                  <a:close/>
                  <a:moveTo>
                    <a:pt x="694" y="107"/>
                  </a:moveTo>
                  <a:cubicBezTo>
                    <a:pt x="693" y="107"/>
                    <a:pt x="693" y="107"/>
                    <a:pt x="693" y="107"/>
                  </a:cubicBezTo>
                  <a:cubicBezTo>
                    <a:pt x="693" y="107"/>
                    <a:pt x="692" y="108"/>
                    <a:pt x="693" y="109"/>
                  </a:cubicBezTo>
                  <a:cubicBezTo>
                    <a:pt x="693" y="109"/>
                    <a:pt x="694" y="108"/>
                    <a:pt x="694" y="107"/>
                  </a:cubicBezTo>
                  <a:close/>
                  <a:moveTo>
                    <a:pt x="682" y="94"/>
                  </a:moveTo>
                  <a:cubicBezTo>
                    <a:pt x="683" y="94"/>
                    <a:pt x="683" y="94"/>
                    <a:pt x="684" y="95"/>
                  </a:cubicBezTo>
                  <a:cubicBezTo>
                    <a:pt x="684" y="94"/>
                    <a:pt x="684" y="94"/>
                    <a:pt x="684" y="94"/>
                  </a:cubicBezTo>
                  <a:cubicBezTo>
                    <a:pt x="683" y="94"/>
                    <a:pt x="683" y="94"/>
                    <a:pt x="682" y="94"/>
                  </a:cubicBezTo>
                  <a:cubicBezTo>
                    <a:pt x="682" y="94"/>
                    <a:pt x="682" y="94"/>
                    <a:pt x="682" y="94"/>
                  </a:cubicBezTo>
                  <a:close/>
                  <a:moveTo>
                    <a:pt x="684" y="102"/>
                  </a:moveTo>
                  <a:cubicBezTo>
                    <a:pt x="683" y="102"/>
                    <a:pt x="683" y="103"/>
                    <a:pt x="683" y="103"/>
                  </a:cubicBezTo>
                  <a:cubicBezTo>
                    <a:pt x="683" y="104"/>
                    <a:pt x="684" y="104"/>
                    <a:pt x="684" y="103"/>
                  </a:cubicBezTo>
                  <a:cubicBezTo>
                    <a:pt x="684" y="103"/>
                    <a:pt x="684" y="102"/>
                    <a:pt x="684" y="102"/>
                  </a:cubicBezTo>
                  <a:close/>
                  <a:moveTo>
                    <a:pt x="690" y="124"/>
                  </a:moveTo>
                  <a:cubicBezTo>
                    <a:pt x="690" y="124"/>
                    <a:pt x="690" y="124"/>
                    <a:pt x="690" y="124"/>
                  </a:cubicBezTo>
                  <a:cubicBezTo>
                    <a:pt x="690" y="124"/>
                    <a:pt x="690" y="124"/>
                    <a:pt x="690" y="124"/>
                  </a:cubicBezTo>
                  <a:cubicBezTo>
                    <a:pt x="691" y="125"/>
                    <a:pt x="692" y="126"/>
                    <a:pt x="693" y="125"/>
                  </a:cubicBezTo>
                  <a:cubicBezTo>
                    <a:pt x="693" y="125"/>
                    <a:pt x="692" y="124"/>
                    <a:pt x="691" y="124"/>
                  </a:cubicBezTo>
                  <a:cubicBezTo>
                    <a:pt x="691" y="124"/>
                    <a:pt x="691" y="124"/>
                    <a:pt x="690" y="124"/>
                  </a:cubicBezTo>
                  <a:close/>
                  <a:moveTo>
                    <a:pt x="691" y="111"/>
                  </a:moveTo>
                  <a:cubicBezTo>
                    <a:pt x="691" y="111"/>
                    <a:pt x="691" y="111"/>
                    <a:pt x="691" y="111"/>
                  </a:cubicBezTo>
                  <a:cubicBezTo>
                    <a:pt x="691" y="111"/>
                    <a:pt x="691" y="111"/>
                    <a:pt x="691" y="111"/>
                  </a:cubicBezTo>
                  <a:cubicBezTo>
                    <a:pt x="691" y="111"/>
                    <a:pt x="691" y="111"/>
                    <a:pt x="691" y="111"/>
                  </a:cubicBezTo>
                  <a:cubicBezTo>
                    <a:pt x="692" y="111"/>
                    <a:pt x="692" y="111"/>
                    <a:pt x="692" y="111"/>
                  </a:cubicBezTo>
                  <a:cubicBezTo>
                    <a:pt x="692" y="111"/>
                    <a:pt x="692" y="111"/>
                    <a:pt x="693" y="110"/>
                  </a:cubicBezTo>
                  <a:cubicBezTo>
                    <a:pt x="692" y="110"/>
                    <a:pt x="692" y="111"/>
                    <a:pt x="691" y="111"/>
                  </a:cubicBezTo>
                  <a:cubicBezTo>
                    <a:pt x="691" y="111"/>
                    <a:pt x="691" y="111"/>
                    <a:pt x="691" y="110"/>
                  </a:cubicBezTo>
                  <a:cubicBezTo>
                    <a:pt x="691" y="110"/>
                    <a:pt x="691" y="110"/>
                    <a:pt x="691" y="110"/>
                  </a:cubicBezTo>
                  <a:cubicBezTo>
                    <a:pt x="691" y="110"/>
                    <a:pt x="691" y="110"/>
                    <a:pt x="691" y="111"/>
                  </a:cubicBezTo>
                  <a:close/>
                  <a:moveTo>
                    <a:pt x="679" y="131"/>
                  </a:moveTo>
                  <a:cubicBezTo>
                    <a:pt x="679" y="131"/>
                    <a:pt x="678" y="130"/>
                    <a:pt x="679" y="131"/>
                  </a:cubicBezTo>
                  <a:cubicBezTo>
                    <a:pt x="679" y="132"/>
                    <a:pt x="679" y="132"/>
                    <a:pt x="679" y="131"/>
                  </a:cubicBezTo>
                  <a:close/>
                  <a:moveTo>
                    <a:pt x="691" y="105"/>
                  </a:moveTo>
                  <a:cubicBezTo>
                    <a:pt x="691" y="105"/>
                    <a:pt x="692" y="105"/>
                    <a:pt x="692" y="105"/>
                  </a:cubicBezTo>
                  <a:cubicBezTo>
                    <a:pt x="692" y="105"/>
                    <a:pt x="692" y="105"/>
                    <a:pt x="692" y="105"/>
                  </a:cubicBezTo>
                  <a:cubicBezTo>
                    <a:pt x="692" y="105"/>
                    <a:pt x="692" y="105"/>
                    <a:pt x="691" y="105"/>
                  </a:cubicBezTo>
                  <a:cubicBezTo>
                    <a:pt x="691" y="105"/>
                    <a:pt x="691" y="105"/>
                    <a:pt x="691" y="105"/>
                  </a:cubicBezTo>
                  <a:close/>
                  <a:moveTo>
                    <a:pt x="693" y="102"/>
                  </a:moveTo>
                  <a:cubicBezTo>
                    <a:pt x="693" y="102"/>
                    <a:pt x="693" y="102"/>
                    <a:pt x="693" y="102"/>
                  </a:cubicBezTo>
                  <a:cubicBezTo>
                    <a:pt x="692" y="102"/>
                    <a:pt x="692" y="102"/>
                    <a:pt x="692" y="101"/>
                  </a:cubicBezTo>
                  <a:cubicBezTo>
                    <a:pt x="692" y="102"/>
                    <a:pt x="692" y="102"/>
                    <a:pt x="692" y="102"/>
                  </a:cubicBezTo>
                  <a:cubicBezTo>
                    <a:pt x="692" y="102"/>
                    <a:pt x="692" y="102"/>
                    <a:pt x="692" y="103"/>
                  </a:cubicBezTo>
                  <a:cubicBezTo>
                    <a:pt x="692" y="103"/>
                    <a:pt x="692" y="103"/>
                    <a:pt x="692" y="103"/>
                  </a:cubicBezTo>
                  <a:cubicBezTo>
                    <a:pt x="692" y="103"/>
                    <a:pt x="692" y="103"/>
                    <a:pt x="692" y="103"/>
                  </a:cubicBezTo>
                  <a:cubicBezTo>
                    <a:pt x="692" y="103"/>
                    <a:pt x="692" y="103"/>
                    <a:pt x="692" y="103"/>
                  </a:cubicBezTo>
                  <a:cubicBezTo>
                    <a:pt x="693" y="103"/>
                    <a:pt x="693" y="102"/>
                    <a:pt x="693" y="102"/>
                  </a:cubicBezTo>
                  <a:close/>
                  <a:moveTo>
                    <a:pt x="692" y="109"/>
                  </a:moveTo>
                  <a:cubicBezTo>
                    <a:pt x="691" y="109"/>
                    <a:pt x="691" y="109"/>
                    <a:pt x="691" y="109"/>
                  </a:cubicBezTo>
                  <a:cubicBezTo>
                    <a:pt x="691" y="109"/>
                    <a:pt x="691" y="109"/>
                    <a:pt x="691" y="109"/>
                  </a:cubicBezTo>
                  <a:cubicBezTo>
                    <a:pt x="692" y="110"/>
                    <a:pt x="692" y="110"/>
                    <a:pt x="692" y="110"/>
                  </a:cubicBezTo>
                  <a:cubicBezTo>
                    <a:pt x="692" y="109"/>
                    <a:pt x="692" y="109"/>
                    <a:pt x="692" y="109"/>
                  </a:cubicBezTo>
                  <a:cubicBezTo>
                    <a:pt x="692" y="110"/>
                    <a:pt x="692" y="110"/>
                    <a:pt x="692" y="110"/>
                  </a:cubicBezTo>
                  <a:cubicBezTo>
                    <a:pt x="692" y="109"/>
                    <a:pt x="693" y="110"/>
                    <a:pt x="693" y="109"/>
                  </a:cubicBezTo>
                  <a:cubicBezTo>
                    <a:pt x="693" y="108"/>
                    <a:pt x="692" y="109"/>
                    <a:pt x="692" y="109"/>
                  </a:cubicBezTo>
                  <a:close/>
                  <a:moveTo>
                    <a:pt x="684" y="105"/>
                  </a:moveTo>
                  <a:cubicBezTo>
                    <a:pt x="683" y="106"/>
                    <a:pt x="685" y="107"/>
                    <a:pt x="684" y="105"/>
                  </a:cubicBezTo>
                  <a:close/>
                  <a:moveTo>
                    <a:pt x="678" y="119"/>
                  </a:moveTo>
                  <a:cubicBezTo>
                    <a:pt x="678" y="119"/>
                    <a:pt x="679" y="119"/>
                    <a:pt x="679" y="119"/>
                  </a:cubicBezTo>
                  <a:cubicBezTo>
                    <a:pt x="679" y="119"/>
                    <a:pt x="679" y="119"/>
                    <a:pt x="678" y="119"/>
                  </a:cubicBezTo>
                  <a:cubicBezTo>
                    <a:pt x="678" y="119"/>
                    <a:pt x="678" y="119"/>
                    <a:pt x="678" y="119"/>
                  </a:cubicBezTo>
                  <a:cubicBezTo>
                    <a:pt x="678" y="119"/>
                    <a:pt x="678" y="119"/>
                    <a:pt x="678" y="119"/>
                  </a:cubicBezTo>
                  <a:close/>
                  <a:moveTo>
                    <a:pt x="678" y="118"/>
                  </a:moveTo>
                  <a:cubicBezTo>
                    <a:pt x="678" y="118"/>
                    <a:pt x="679" y="117"/>
                    <a:pt x="678" y="117"/>
                  </a:cubicBezTo>
                  <a:cubicBezTo>
                    <a:pt x="678" y="118"/>
                    <a:pt x="678" y="118"/>
                    <a:pt x="678" y="118"/>
                  </a:cubicBezTo>
                  <a:close/>
                  <a:moveTo>
                    <a:pt x="679" y="125"/>
                  </a:move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79" y="125"/>
                    <a:pt x="679" y="125"/>
                  </a:cubicBezTo>
                  <a:close/>
                  <a:moveTo>
                    <a:pt x="681" y="126"/>
                  </a:moveTo>
                  <a:cubicBezTo>
                    <a:pt x="681" y="126"/>
                    <a:pt x="681" y="126"/>
                    <a:pt x="681" y="126"/>
                  </a:cubicBezTo>
                  <a:cubicBezTo>
                    <a:pt x="681" y="126"/>
                    <a:pt x="681" y="126"/>
                    <a:pt x="681" y="126"/>
                  </a:cubicBezTo>
                  <a:cubicBezTo>
                    <a:pt x="681" y="126"/>
                    <a:pt x="681" y="126"/>
                    <a:pt x="681" y="126"/>
                  </a:cubicBezTo>
                  <a:cubicBezTo>
                    <a:pt x="681" y="126"/>
                    <a:pt x="681" y="126"/>
                    <a:pt x="681" y="126"/>
                  </a:cubicBezTo>
                  <a:close/>
                  <a:moveTo>
                    <a:pt x="679" y="128"/>
                  </a:moveTo>
                  <a:cubicBezTo>
                    <a:pt x="680" y="128"/>
                    <a:pt x="679" y="127"/>
                    <a:pt x="679" y="128"/>
                  </a:cubicBezTo>
                  <a:close/>
                  <a:moveTo>
                    <a:pt x="699" y="168"/>
                  </a:moveTo>
                  <a:cubicBezTo>
                    <a:pt x="697" y="167"/>
                    <a:pt x="697" y="168"/>
                    <a:pt x="698" y="169"/>
                  </a:cubicBezTo>
                  <a:cubicBezTo>
                    <a:pt x="698" y="168"/>
                    <a:pt x="699" y="169"/>
                    <a:pt x="699" y="168"/>
                  </a:cubicBezTo>
                  <a:close/>
                  <a:moveTo>
                    <a:pt x="683" y="118"/>
                  </a:moveTo>
                  <a:cubicBezTo>
                    <a:pt x="683" y="119"/>
                    <a:pt x="683" y="119"/>
                    <a:pt x="683" y="119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3" y="118"/>
                    <a:pt x="683" y="118"/>
                    <a:pt x="683" y="118"/>
                  </a:cubicBezTo>
                  <a:close/>
                  <a:moveTo>
                    <a:pt x="684" y="116"/>
                  </a:moveTo>
                  <a:cubicBezTo>
                    <a:pt x="683" y="116"/>
                    <a:pt x="683" y="116"/>
                    <a:pt x="683" y="116"/>
                  </a:cubicBezTo>
                  <a:cubicBezTo>
                    <a:pt x="683" y="116"/>
                    <a:pt x="684" y="117"/>
                    <a:pt x="684" y="116"/>
                  </a:cubicBezTo>
                  <a:close/>
                  <a:moveTo>
                    <a:pt x="682" y="130"/>
                  </a:moveTo>
                  <a:cubicBezTo>
                    <a:pt x="682" y="130"/>
                    <a:pt x="682" y="129"/>
                    <a:pt x="682" y="129"/>
                  </a:cubicBezTo>
                  <a:cubicBezTo>
                    <a:pt x="682" y="129"/>
                    <a:pt x="682" y="129"/>
                    <a:pt x="682" y="129"/>
                  </a:cubicBezTo>
                  <a:cubicBezTo>
                    <a:pt x="682" y="129"/>
                    <a:pt x="682" y="129"/>
                    <a:pt x="682" y="129"/>
                  </a:cubicBezTo>
                  <a:cubicBezTo>
                    <a:pt x="682" y="129"/>
                    <a:pt x="682" y="129"/>
                    <a:pt x="682" y="130"/>
                  </a:cubicBezTo>
                  <a:close/>
                  <a:moveTo>
                    <a:pt x="683" y="129"/>
                  </a:moveTo>
                  <a:cubicBezTo>
                    <a:pt x="682" y="129"/>
                    <a:pt x="682" y="129"/>
                    <a:pt x="682" y="129"/>
                  </a:cubicBezTo>
                  <a:cubicBezTo>
                    <a:pt x="682" y="129"/>
                    <a:pt x="682" y="129"/>
                    <a:pt x="682" y="129"/>
                  </a:cubicBezTo>
                  <a:cubicBezTo>
                    <a:pt x="682" y="129"/>
                    <a:pt x="682" y="129"/>
                    <a:pt x="683" y="129"/>
                  </a:cubicBezTo>
                  <a:close/>
                  <a:moveTo>
                    <a:pt x="683" y="97"/>
                  </a:moveTo>
                  <a:cubicBezTo>
                    <a:pt x="684" y="96"/>
                    <a:pt x="685" y="93"/>
                    <a:pt x="686" y="93"/>
                  </a:cubicBezTo>
                  <a:cubicBezTo>
                    <a:pt x="686" y="93"/>
                    <a:pt x="686" y="93"/>
                    <a:pt x="686" y="93"/>
                  </a:cubicBezTo>
                  <a:cubicBezTo>
                    <a:pt x="686" y="92"/>
                    <a:pt x="685" y="92"/>
                    <a:pt x="684" y="92"/>
                  </a:cubicBezTo>
                  <a:cubicBezTo>
                    <a:pt x="684" y="93"/>
                    <a:pt x="684" y="93"/>
                    <a:pt x="684" y="94"/>
                  </a:cubicBezTo>
                  <a:cubicBezTo>
                    <a:pt x="684" y="94"/>
                    <a:pt x="683" y="95"/>
                    <a:pt x="683" y="96"/>
                  </a:cubicBezTo>
                  <a:cubicBezTo>
                    <a:pt x="683" y="96"/>
                    <a:pt x="683" y="96"/>
                    <a:pt x="683" y="97"/>
                  </a:cubicBezTo>
                  <a:close/>
                  <a:moveTo>
                    <a:pt x="676" y="141"/>
                  </a:moveTo>
                  <a:cubicBezTo>
                    <a:pt x="677" y="141"/>
                    <a:pt x="677" y="141"/>
                    <a:pt x="678" y="141"/>
                  </a:cubicBezTo>
                  <a:cubicBezTo>
                    <a:pt x="678" y="140"/>
                    <a:pt x="676" y="140"/>
                    <a:pt x="676" y="141"/>
                  </a:cubicBezTo>
                  <a:close/>
                  <a:moveTo>
                    <a:pt x="678" y="124"/>
                  </a:moveTo>
                  <a:cubicBezTo>
                    <a:pt x="678" y="124"/>
                    <a:pt x="678" y="124"/>
                    <a:pt x="678" y="124"/>
                  </a:cubicBezTo>
                  <a:cubicBezTo>
                    <a:pt x="678" y="124"/>
                    <a:pt x="678" y="124"/>
                    <a:pt x="678" y="124"/>
                  </a:cubicBezTo>
                  <a:cubicBezTo>
                    <a:pt x="678" y="124"/>
                    <a:pt x="678" y="124"/>
                    <a:pt x="678" y="124"/>
                  </a:cubicBezTo>
                  <a:close/>
                  <a:moveTo>
                    <a:pt x="678" y="135"/>
                  </a:moveTo>
                  <a:cubicBezTo>
                    <a:pt x="678" y="135"/>
                    <a:pt x="678" y="135"/>
                    <a:pt x="678" y="135"/>
                  </a:cubicBezTo>
                  <a:cubicBezTo>
                    <a:pt x="678" y="134"/>
                    <a:pt x="677" y="135"/>
                    <a:pt x="678" y="135"/>
                  </a:cubicBezTo>
                  <a:close/>
                  <a:moveTo>
                    <a:pt x="677" y="143"/>
                  </a:moveTo>
                  <a:cubicBezTo>
                    <a:pt x="677" y="143"/>
                    <a:pt x="677" y="143"/>
                    <a:pt x="677" y="143"/>
                  </a:cubicBezTo>
                  <a:cubicBezTo>
                    <a:pt x="677" y="143"/>
                    <a:pt x="677" y="143"/>
                    <a:pt x="677" y="143"/>
                  </a:cubicBezTo>
                  <a:cubicBezTo>
                    <a:pt x="678" y="143"/>
                    <a:pt x="678" y="143"/>
                    <a:pt x="679" y="143"/>
                  </a:cubicBezTo>
                  <a:cubicBezTo>
                    <a:pt x="679" y="143"/>
                    <a:pt x="679" y="143"/>
                    <a:pt x="679" y="142"/>
                  </a:cubicBezTo>
                  <a:cubicBezTo>
                    <a:pt x="678" y="142"/>
                    <a:pt x="678" y="142"/>
                    <a:pt x="677" y="142"/>
                  </a:cubicBezTo>
                  <a:cubicBezTo>
                    <a:pt x="677" y="142"/>
                    <a:pt x="677" y="142"/>
                    <a:pt x="677" y="142"/>
                  </a:cubicBezTo>
                  <a:cubicBezTo>
                    <a:pt x="677" y="142"/>
                    <a:pt x="677" y="142"/>
                    <a:pt x="677" y="142"/>
                  </a:cubicBezTo>
                  <a:cubicBezTo>
                    <a:pt x="677" y="142"/>
                    <a:pt x="677" y="142"/>
                    <a:pt x="677" y="142"/>
                  </a:cubicBezTo>
                  <a:cubicBezTo>
                    <a:pt x="677" y="142"/>
                    <a:pt x="676" y="142"/>
                    <a:pt x="676" y="142"/>
                  </a:cubicBezTo>
                  <a:cubicBezTo>
                    <a:pt x="676" y="143"/>
                    <a:pt x="677" y="143"/>
                    <a:pt x="677" y="143"/>
                  </a:cubicBezTo>
                  <a:close/>
                  <a:moveTo>
                    <a:pt x="676" y="125"/>
                  </a:moveTo>
                  <a:cubicBezTo>
                    <a:pt x="676" y="124"/>
                    <a:pt x="678" y="125"/>
                    <a:pt x="678" y="124"/>
                  </a:cubicBezTo>
                  <a:cubicBezTo>
                    <a:pt x="678" y="124"/>
                    <a:pt x="678" y="124"/>
                    <a:pt x="678" y="124"/>
                  </a:cubicBezTo>
                  <a:cubicBezTo>
                    <a:pt x="677" y="124"/>
                    <a:pt x="677" y="124"/>
                    <a:pt x="676" y="124"/>
                  </a:cubicBezTo>
                  <a:cubicBezTo>
                    <a:pt x="676" y="124"/>
                    <a:pt x="676" y="124"/>
                    <a:pt x="676" y="125"/>
                  </a:cubicBezTo>
                  <a:close/>
                  <a:moveTo>
                    <a:pt x="678" y="140"/>
                  </a:moveTo>
                  <a:cubicBezTo>
                    <a:pt x="678" y="140"/>
                    <a:pt x="679" y="138"/>
                    <a:pt x="678" y="138"/>
                  </a:cubicBezTo>
                  <a:cubicBezTo>
                    <a:pt x="677" y="139"/>
                    <a:pt x="677" y="139"/>
                    <a:pt x="677" y="140"/>
                  </a:cubicBezTo>
                  <a:cubicBezTo>
                    <a:pt x="677" y="140"/>
                    <a:pt x="677" y="140"/>
                    <a:pt x="677" y="140"/>
                  </a:cubicBezTo>
                  <a:cubicBezTo>
                    <a:pt x="678" y="141"/>
                    <a:pt x="678" y="141"/>
                    <a:pt x="678" y="141"/>
                  </a:cubicBezTo>
                  <a:cubicBezTo>
                    <a:pt x="678" y="141"/>
                    <a:pt x="678" y="140"/>
                    <a:pt x="678" y="140"/>
                  </a:cubicBezTo>
                  <a:close/>
                  <a:moveTo>
                    <a:pt x="682" y="148"/>
                  </a:moveTo>
                  <a:cubicBezTo>
                    <a:pt x="682" y="148"/>
                    <a:pt x="681" y="147"/>
                    <a:pt x="680" y="148"/>
                  </a:cubicBezTo>
                  <a:cubicBezTo>
                    <a:pt x="680" y="149"/>
                    <a:pt x="681" y="149"/>
                    <a:pt x="682" y="148"/>
                  </a:cubicBezTo>
                  <a:close/>
                  <a:moveTo>
                    <a:pt x="679" y="141"/>
                  </a:moveTo>
                  <a:cubicBezTo>
                    <a:pt x="679" y="141"/>
                    <a:pt x="679" y="140"/>
                    <a:pt x="679" y="140"/>
                  </a:cubicBezTo>
                  <a:cubicBezTo>
                    <a:pt x="679" y="140"/>
                    <a:pt x="679" y="140"/>
                    <a:pt x="679" y="140"/>
                  </a:cubicBezTo>
                  <a:cubicBezTo>
                    <a:pt x="679" y="140"/>
                    <a:pt x="679" y="140"/>
                    <a:pt x="678" y="140"/>
                  </a:cubicBezTo>
                  <a:cubicBezTo>
                    <a:pt x="678" y="140"/>
                    <a:pt x="678" y="140"/>
                    <a:pt x="678" y="140"/>
                  </a:cubicBezTo>
                  <a:cubicBezTo>
                    <a:pt x="678" y="140"/>
                    <a:pt x="678" y="140"/>
                    <a:pt x="679" y="140"/>
                  </a:cubicBezTo>
                  <a:cubicBezTo>
                    <a:pt x="678" y="140"/>
                    <a:pt x="678" y="141"/>
                    <a:pt x="678" y="141"/>
                  </a:cubicBezTo>
                  <a:cubicBezTo>
                    <a:pt x="679" y="141"/>
                    <a:pt x="679" y="142"/>
                    <a:pt x="679" y="141"/>
                  </a:cubicBezTo>
                  <a:close/>
                  <a:moveTo>
                    <a:pt x="682" y="145"/>
                  </a:moveTo>
                  <a:cubicBezTo>
                    <a:pt x="681" y="146"/>
                    <a:pt x="682" y="146"/>
                    <a:pt x="682" y="147"/>
                  </a:cubicBezTo>
                  <a:cubicBezTo>
                    <a:pt x="683" y="146"/>
                    <a:pt x="682" y="146"/>
                    <a:pt x="682" y="145"/>
                  </a:cubicBezTo>
                  <a:close/>
                  <a:moveTo>
                    <a:pt x="676" y="108"/>
                  </a:moveTo>
                  <a:cubicBezTo>
                    <a:pt x="676" y="108"/>
                    <a:pt x="676" y="108"/>
                    <a:pt x="676" y="108"/>
                  </a:cubicBezTo>
                  <a:cubicBezTo>
                    <a:pt x="676" y="108"/>
                    <a:pt x="676" y="109"/>
                    <a:pt x="676" y="108"/>
                  </a:cubicBezTo>
                  <a:close/>
                  <a:moveTo>
                    <a:pt x="680" y="145"/>
                  </a:moveTo>
                  <a:cubicBezTo>
                    <a:pt x="680" y="145"/>
                    <a:pt x="680" y="145"/>
                    <a:pt x="680" y="145"/>
                  </a:cubicBezTo>
                  <a:cubicBezTo>
                    <a:pt x="680" y="145"/>
                    <a:pt x="680" y="145"/>
                    <a:pt x="680" y="145"/>
                  </a:cubicBezTo>
                  <a:cubicBezTo>
                    <a:pt x="680" y="145"/>
                    <a:pt x="680" y="145"/>
                    <a:pt x="680" y="145"/>
                  </a:cubicBezTo>
                  <a:cubicBezTo>
                    <a:pt x="680" y="145"/>
                    <a:pt x="680" y="145"/>
                    <a:pt x="680" y="145"/>
                  </a:cubicBezTo>
                  <a:close/>
                  <a:moveTo>
                    <a:pt x="678" y="107"/>
                  </a:moveTo>
                  <a:cubicBezTo>
                    <a:pt x="678" y="107"/>
                    <a:pt x="679" y="106"/>
                    <a:pt x="678" y="106"/>
                  </a:cubicBezTo>
                  <a:cubicBezTo>
                    <a:pt x="678" y="106"/>
                    <a:pt x="678" y="107"/>
                    <a:pt x="678" y="107"/>
                  </a:cubicBezTo>
                  <a:close/>
                  <a:moveTo>
                    <a:pt x="679" y="115"/>
                  </a:moveTo>
                  <a:cubicBezTo>
                    <a:pt x="679" y="115"/>
                    <a:pt x="679" y="115"/>
                    <a:pt x="679" y="115"/>
                  </a:cubicBezTo>
                  <a:cubicBezTo>
                    <a:pt x="679" y="115"/>
                    <a:pt x="679" y="115"/>
                    <a:pt x="679" y="115"/>
                  </a:cubicBezTo>
                  <a:close/>
                  <a:moveTo>
                    <a:pt x="679" y="116"/>
                  </a:moveTo>
                  <a:cubicBezTo>
                    <a:pt x="679" y="116"/>
                    <a:pt x="679" y="117"/>
                    <a:pt x="679" y="117"/>
                  </a:cubicBezTo>
                  <a:cubicBezTo>
                    <a:pt x="679" y="117"/>
                    <a:pt x="680" y="117"/>
                    <a:pt x="680" y="117"/>
                  </a:cubicBezTo>
                  <a:cubicBezTo>
                    <a:pt x="680" y="117"/>
                    <a:pt x="680" y="118"/>
                    <a:pt x="680" y="118"/>
                  </a:cubicBezTo>
                  <a:cubicBezTo>
                    <a:pt x="681" y="118"/>
                    <a:pt x="681" y="118"/>
                    <a:pt x="682" y="117"/>
                  </a:cubicBezTo>
                  <a:cubicBezTo>
                    <a:pt x="682" y="117"/>
                    <a:pt x="681" y="117"/>
                    <a:pt x="681" y="117"/>
                  </a:cubicBezTo>
                  <a:cubicBezTo>
                    <a:pt x="682" y="117"/>
                    <a:pt x="681" y="117"/>
                    <a:pt x="681" y="116"/>
                  </a:cubicBezTo>
                  <a:cubicBezTo>
                    <a:pt x="682" y="116"/>
                    <a:pt x="682" y="115"/>
                    <a:pt x="682" y="115"/>
                  </a:cubicBezTo>
                  <a:cubicBezTo>
                    <a:pt x="681" y="115"/>
                    <a:pt x="682" y="114"/>
                    <a:pt x="682" y="114"/>
                  </a:cubicBezTo>
                  <a:cubicBezTo>
                    <a:pt x="682" y="114"/>
                    <a:pt x="683" y="114"/>
                    <a:pt x="682" y="113"/>
                  </a:cubicBezTo>
                  <a:cubicBezTo>
                    <a:pt x="682" y="113"/>
                    <a:pt x="682" y="113"/>
                    <a:pt x="682" y="113"/>
                  </a:cubicBezTo>
                  <a:cubicBezTo>
                    <a:pt x="682" y="113"/>
                    <a:pt x="682" y="113"/>
                    <a:pt x="682" y="113"/>
                  </a:cubicBezTo>
                  <a:cubicBezTo>
                    <a:pt x="682" y="113"/>
                    <a:pt x="682" y="113"/>
                    <a:pt x="682" y="113"/>
                  </a:cubicBezTo>
                  <a:cubicBezTo>
                    <a:pt x="682" y="113"/>
                    <a:pt x="682" y="113"/>
                    <a:pt x="682" y="113"/>
                  </a:cubicBezTo>
                  <a:cubicBezTo>
                    <a:pt x="682" y="113"/>
                    <a:pt x="682" y="113"/>
                    <a:pt x="683" y="113"/>
                  </a:cubicBezTo>
                  <a:cubicBezTo>
                    <a:pt x="682" y="112"/>
                    <a:pt x="680" y="111"/>
                    <a:pt x="680" y="112"/>
                  </a:cubicBezTo>
                  <a:cubicBezTo>
                    <a:pt x="680" y="112"/>
                    <a:pt x="680" y="113"/>
                    <a:pt x="680" y="113"/>
                  </a:cubicBezTo>
                  <a:cubicBezTo>
                    <a:pt x="681" y="113"/>
                    <a:pt x="681" y="113"/>
                    <a:pt x="681" y="113"/>
                  </a:cubicBezTo>
                  <a:cubicBezTo>
                    <a:pt x="681" y="113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0" y="115"/>
                    <a:pt x="678" y="114"/>
                    <a:pt x="679" y="115"/>
                  </a:cubicBezTo>
                  <a:cubicBezTo>
                    <a:pt x="679" y="115"/>
                    <a:pt x="679" y="115"/>
                    <a:pt x="679" y="115"/>
                  </a:cubicBezTo>
                  <a:cubicBezTo>
                    <a:pt x="679" y="115"/>
                    <a:pt x="679" y="116"/>
                    <a:pt x="679" y="116"/>
                  </a:cubicBezTo>
                  <a:cubicBezTo>
                    <a:pt x="679" y="116"/>
                    <a:pt x="679" y="116"/>
                    <a:pt x="679" y="116"/>
                  </a:cubicBezTo>
                  <a:close/>
                  <a:moveTo>
                    <a:pt x="678" y="114"/>
                  </a:moveTo>
                  <a:cubicBezTo>
                    <a:pt x="678" y="113"/>
                    <a:pt x="679" y="113"/>
                    <a:pt x="679" y="113"/>
                  </a:cubicBezTo>
                  <a:cubicBezTo>
                    <a:pt x="679" y="113"/>
                    <a:pt x="678" y="113"/>
                    <a:pt x="677" y="113"/>
                  </a:cubicBezTo>
                  <a:cubicBezTo>
                    <a:pt x="677" y="113"/>
                    <a:pt x="677" y="114"/>
                    <a:pt x="678" y="114"/>
                  </a:cubicBezTo>
                  <a:close/>
                  <a:moveTo>
                    <a:pt x="678" y="105"/>
                  </a:moveTo>
                  <a:cubicBezTo>
                    <a:pt x="678" y="104"/>
                    <a:pt x="676" y="104"/>
                    <a:pt x="676" y="105"/>
                  </a:cubicBezTo>
                  <a:cubicBezTo>
                    <a:pt x="676" y="105"/>
                    <a:pt x="676" y="105"/>
                    <a:pt x="676" y="106"/>
                  </a:cubicBezTo>
                  <a:cubicBezTo>
                    <a:pt x="677" y="106"/>
                    <a:pt x="678" y="106"/>
                    <a:pt x="678" y="105"/>
                  </a:cubicBezTo>
                  <a:close/>
                  <a:moveTo>
                    <a:pt x="683" y="144"/>
                  </a:moveTo>
                  <a:cubicBezTo>
                    <a:pt x="684" y="144"/>
                    <a:pt x="682" y="143"/>
                    <a:pt x="682" y="144"/>
                  </a:cubicBezTo>
                  <a:cubicBezTo>
                    <a:pt x="682" y="145"/>
                    <a:pt x="683" y="145"/>
                    <a:pt x="683" y="144"/>
                  </a:cubicBezTo>
                  <a:close/>
                  <a:moveTo>
                    <a:pt x="678" y="116"/>
                  </a:moveTo>
                  <a:cubicBezTo>
                    <a:pt x="678" y="116"/>
                    <a:pt x="678" y="116"/>
                    <a:pt x="678" y="116"/>
                  </a:cubicBezTo>
                  <a:cubicBezTo>
                    <a:pt x="678" y="116"/>
                    <a:pt x="678" y="116"/>
                    <a:pt x="678" y="116"/>
                  </a:cubicBezTo>
                  <a:cubicBezTo>
                    <a:pt x="678" y="116"/>
                    <a:pt x="678" y="116"/>
                    <a:pt x="678" y="116"/>
                  </a:cubicBezTo>
                  <a:close/>
                  <a:moveTo>
                    <a:pt x="678" y="117"/>
                  </a:moveTo>
                  <a:cubicBezTo>
                    <a:pt x="678" y="117"/>
                    <a:pt x="678" y="117"/>
                    <a:pt x="678" y="116"/>
                  </a:cubicBezTo>
                  <a:cubicBezTo>
                    <a:pt x="678" y="116"/>
                    <a:pt x="678" y="117"/>
                    <a:pt x="678" y="117"/>
                  </a:cubicBezTo>
                  <a:cubicBezTo>
                    <a:pt x="678" y="117"/>
                    <a:pt x="678" y="117"/>
                    <a:pt x="678" y="117"/>
                  </a:cubicBezTo>
                  <a:close/>
                  <a:moveTo>
                    <a:pt x="679" y="115"/>
                  </a:moveTo>
                  <a:cubicBezTo>
                    <a:pt x="679" y="115"/>
                    <a:pt x="678" y="115"/>
                    <a:pt x="678" y="115"/>
                  </a:cubicBezTo>
                  <a:cubicBezTo>
                    <a:pt x="678" y="115"/>
                    <a:pt x="679" y="115"/>
                    <a:pt x="679" y="115"/>
                  </a:cubicBezTo>
                  <a:close/>
                  <a:moveTo>
                    <a:pt x="678" y="117"/>
                  </a:moveTo>
                  <a:cubicBezTo>
                    <a:pt x="678" y="117"/>
                    <a:pt x="678" y="117"/>
                    <a:pt x="678" y="117"/>
                  </a:cubicBezTo>
                  <a:cubicBezTo>
                    <a:pt x="678" y="117"/>
                    <a:pt x="678" y="117"/>
                    <a:pt x="678" y="117"/>
                  </a:cubicBezTo>
                  <a:cubicBezTo>
                    <a:pt x="678" y="117"/>
                    <a:pt x="678" y="117"/>
                    <a:pt x="678" y="117"/>
                  </a:cubicBezTo>
                  <a:close/>
                  <a:moveTo>
                    <a:pt x="678" y="124"/>
                  </a:moveTo>
                  <a:cubicBezTo>
                    <a:pt x="678" y="123"/>
                    <a:pt x="678" y="123"/>
                    <a:pt x="677" y="123"/>
                  </a:cubicBezTo>
                  <a:cubicBezTo>
                    <a:pt x="678" y="123"/>
                    <a:pt x="678" y="123"/>
                    <a:pt x="678" y="124"/>
                  </a:cubicBezTo>
                  <a:close/>
                  <a:moveTo>
                    <a:pt x="680" y="139"/>
                  </a:moveTo>
                  <a:cubicBezTo>
                    <a:pt x="680" y="139"/>
                    <a:pt x="679" y="139"/>
                    <a:pt x="679" y="139"/>
                  </a:cubicBezTo>
                  <a:cubicBezTo>
                    <a:pt x="679" y="140"/>
                    <a:pt x="680" y="140"/>
                    <a:pt x="680" y="139"/>
                  </a:cubicBezTo>
                  <a:close/>
                  <a:moveTo>
                    <a:pt x="695" y="167"/>
                  </a:moveTo>
                  <a:cubicBezTo>
                    <a:pt x="695" y="166"/>
                    <a:pt x="695" y="166"/>
                    <a:pt x="695" y="166"/>
                  </a:cubicBezTo>
                  <a:cubicBezTo>
                    <a:pt x="694" y="166"/>
                    <a:pt x="695" y="167"/>
                    <a:pt x="695" y="167"/>
                  </a:cubicBezTo>
                  <a:close/>
                  <a:moveTo>
                    <a:pt x="696" y="164"/>
                  </a:moveTo>
                  <a:cubicBezTo>
                    <a:pt x="694" y="163"/>
                    <a:pt x="694" y="164"/>
                    <a:pt x="695" y="165"/>
                  </a:cubicBezTo>
                  <a:cubicBezTo>
                    <a:pt x="695" y="164"/>
                    <a:pt x="696" y="164"/>
                    <a:pt x="696" y="164"/>
                  </a:cubicBezTo>
                  <a:close/>
                  <a:moveTo>
                    <a:pt x="694" y="143"/>
                  </a:moveTo>
                  <a:cubicBezTo>
                    <a:pt x="694" y="143"/>
                    <a:pt x="694" y="143"/>
                    <a:pt x="694" y="143"/>
                  </a:cubicBezTo>
                  <a:cubicBezTo>
                    <a:pt x="694" y="143"/>
                    <a:pt x="694" y="143"/>
                    <a:pt x="695" y="143"/>
                  </a:cubicBezTo>
                  <a:cubicBezTo>
                    <a:pt x="694" y="143"/>
                    <a:pt x="694" y="143"/>
                    <a:pt x="694" y="143"/>
                  </a:cubicBezTo>
                  <a:cubicBezTo>
                    <a:pt x="694" y="143"/>
                    <a:pt x="694" y="143"/>
                    <a:pt x="694" y="143"/>
                  </a:cubicBezTo>
                  <a:close/>
                  <a:moveTo>
                    <a:pt x="848" y="406"/>
                  </a:moveTo>
                  <a:cubicBezTo>
                    <a:pt x="847" y="405"/>
                    <a:pt x="847" y="405"/>
                    <a:pt x="847" y="405"/>
                  </a:cubicBezTo>
                  <a:cubicBezTo>
                    <a:pt x="847" y="405"/>
                    <a:pt x="847" y="406"/>
                    <a:pt x="847" y="406"/>
                  </a:cubicBezTo>
                  <a:cubicBezTo>
                    <a:pt x="848" y="406"/>
                    <a:pt x="848" y="406"/>
                    <a:pt x="848" y="407"/>
                  </a:cubicBezTo>
                  <a:cubicBezTo>
                    <a:pt x="848" y="407"/>
                    <a:pt x="848" y="407"/>
                    <a:pt x="848" y="407"/>
                  </a:cubicBezTo>
                  <a:cubicBezTo>
                    <a:pt x="848" y="407"/>
                    <a:pt x="848" y="406"/>
                    <a:pt x="848" y="406"/>
                  </a:cubicBezTo>
                  <a:cubicBezTo>
                    <a:pt x="848" y="406"/>
                    <a:pt x="848" y="406"/>
                    <a:pt x="848" y="406"/>
                  </a:cubicBezTo>
                  <a:close/>
                  <a:moveTo>
                    <a:pt x="695" y="157"/>
                  </a:moveTo>
                  <a:cubicBezTo>
                    <a:pt x="694" y="157"/>
                    <a:pt x="693" y="158"/>
                    <a:pt x="694" y="158"/>
                  </a:cubicBezTo>
                  <a:cubicBezTo>
                    <a:pt x="694" y="158"/>
                    <a:pt x="695" y="158"/>
                    <a:pt x="695" y="157"/>
                  </a:cubicBezTo>
                  <a:close/>
                  <a:moveTo>
                    <a:pt x="694" y="164"/>
                  </a:moveTo>
                  <a:cubicBezTo>
                    <a:pt x="694" y="164"/>
                    <a:pt x="694" y="164"/>
                    <a:pt x="694" y="164"/>
                  </a:cubicBezTo>
                  <a:cubicBezTo>
                    <a:pt x="693" y="164"/>
                    <a:pt x="693" y="164"/>
                    <a:pt x="693" y="164"/>
                  </a:cubicBezTo>
                  <a:cubicBezTo>
                    <a:pt x="694" y="164"/>
                    <a:pt x="694" y="164"/>
                    <a:pt x="694" y="164"/>
                  </a:cubicBezTo>
                  <a:cubicBezTo>
                    <a:pt x="694" y="164"/>
                    <a:pt x="694" y="164"/>
                    <a:pt x="694" y="164"/>
                  </a:cubicBezTo>
                  <a:close/>
                  <a:moveTo>
                    <a:pt x="698" y="171"/>
                  </a:moveTo>
                  <a:cubicBezTo>
                    <a:pt x="698" y="171"/>
                    <a:pt x="697" y="170"/>
                    <a:pt x="697" y="170"/>
                  </a:cubicBezTo>
                  <a:cubicBezTo>
                    <a:pt x="697" y="170"/>
                    <a:pt x="697" y="172"/>
                    <a:pt x="698" y="171"/>
                  </a:cubicBezTo>
                  <a:close/>
                  <a:moveTo>
                    <a:pt x="845" y="398"/>
                  </a:moveTo>
                  <a:cubicBezTo>
                    <a:pt x="845" y="398"/>
                    <a:pt x="843" y="395"/>
                    <a:pt x="845" y="398"/>
                  </a:cubicBezTo>
                  <a:close/>
                  <a:moveTo>
                    <a:pt x="850" y="436"/>
                  </a:moveTo>
                  <a:cubicBezTo>
                    <a:pt x="850" y="435"/>
                    <a:pt x="850" y="435"/>
                    <a:pt x="850" y="435"/>
                  </a:cubicBezTo>
                  <a:cubicBezTo>
                    <a:pt x="850" y="434"/>
                    <a:pt x="849" y="434"/>
                    <a:pt x="849" y="434"/>
                  </a:cubicBezTo>
                  <a:cubicBezTo>
                    <a:pt x="849" y="435"/>
                    <a:pt x="850" y="435"/>
                    <a:pt x="850" y="435"/>
                  </a:cubicBezTo>
                  <a:cubicBezTo>
                    <a:pt x="850" y="435"/>
                    <a:pt x="850" y="436"/>
                    <a:pt x="850" y="436"/>
                  </a:cubicBezTo>
                  <a:close/>
                  <a:moveTo>
                    <a:pt x="851" y="434"/>
                  </a:moveTo>
                  <a:cubicBezTo>
                    <a:pt x="850" y="434"/>
                    <a:pt x="850" y="433"/>
                    <a:pt x="850" y="433"/>
                  </a:cubicBezTo>
                  <a:cubicBezTo>
                    <a:pt x="850" y="433"/>
                    <a:pt x="850" y="433"/>
                    <a:pt x="850" y="432"/>
                  </a:cubicBezTo>
                  <a:cubicBezTo>
                    <a:pt x="849" y="432"/>
                    <a:pt x="851" y="435"/>
                    <a:pt x="851" y="434"/>
                  </a:cubicBezTo>
                  <a:close/>
                  <a:moveTo>
                    <a:pt x="697" y="158"/>
                  </a:moveTo>
                  <a:cubicBezTo>
                    <a:pt x="697" y="158"/>
                    <a:pt x="696" y="158"/>
                    <a:pt x="695" y="157"/>
                  </a:cubicBezTo>
                  <a:cubicBezTo>
                    <a:pt x="695" y="158"/>
                    <a:pt x="697" y="159"/>
                    <a:pt x="697" y="158"/>
                  </a:cubicBezTo>
                  <a:close/>
                  <a:moveTo>
                    <a:pt x="685" y="137"/>
                  </a:moveTo>
                  <a:cubicBezTo>
                    <a:pt x="685" y="137"/>
                    <a:pt x="685" y="137"/>
                    <a:pt x="685" y="137"/>
                  </a:cubicBezTo>
                  <a:cubicBezTo>
                    <a:pt x="685" y="137"/>
                    <a:pt x="685" y="137"/>
                    <a:pt x="685" y="138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85" y="138"/>
                    <a:pt x="685" y="138"/>
                    <a:pt x="685" y="137"/>
                  </a:cubicBezTo>
                  <a:close/>
                  <a:moveTo>
                    <a:pt x="691" y="150"/>
                  </a:moveTo>
                  <a:cubicBezTo>
                    <a:pt x="691" y="150"/>
                    <a:pt x="691" y="149"/>
                    <a:pt x="691" y="149"/>
                  </a:cubicBezTo>
                  <a:cubicBezTo>
                    <a:pt x="690" y="149"/>
                    <a:pt x="690" y="150"/>
                    <a:pt x="691" y="150"/>
                  </a:cubicBezTo>
                  <a:close/>
                  <a:moveTo>
                    <a:pt x="683" y="139"/>
                  </a:moveTo>
                  <a:cubicBezTo>
                    <a:pt x="683" y="140"/>
                    <a:pt x="683" y="140"/>
                    <a:pt x="683" y="140"/>
                  </a:cubicBezTo>
                  <a:cubicBezTo>
                    <a:pt x="683" y="140"/>
                    <a:pt x="683" y="140"/>
                    <a:pt x="683" y="140"/>
                  </a:cubicBezTo>
                  <a:cubicBezTo>
                    <a:pt x="683" y="140"/>
                    <a:pt x="684" y="140"/>
                    <a:pt x="684" y="140"/>
                  </a:cubicBezTo>
                  <a:cubicBezTo>
                    <a:pt x="684" y="140"/>
                    <a:pt x="684" y="140"/>
                    <a:pt x="683" y="139"/>
                  </a:cubicBezTo>
                  <a:close/>
                  <a:moveTo>
                    <a:pt x="685" y="135"/>
                  </a:moveTo>
                  <a:cubicBezTo>
                    <a:pt x="685" y="135"/>
                    <a:pt x="685" y="135"/>
                    <a:pt x="685" y="135"/>
                  </a:cubicBezTo>
                  <a:cubicBezTo>
                    <a:pt x="685" y="135"/>
                    <a:pt x="685" y="135"/>
                    <a:pt x="685" y="135"/>
                  </a:cubicBezTo>
                  <a:cubicBezTo>
                    <a:pt x="685" y="134"/>
                    <a:pt x="685" y="134"/>
                    <a:pt x="684" y="134"/>
                  </a:cubicBezTo>
                  <a:cubicBezTo>
                    <a:pt x="684" y="134"/>
                    <a:pt x="683" y="135"/>
                    <a:pt x="684" y="135"/>
                  </a:cubicBezTo>
                  <a:cubicBezTo>
                    <a:pt x="684" y="136"/>
                    <a:pt x="684" y="135"/>
                    <a:pt x="684" y="135"/>
                  </a:cubicBezTo>
                  <a:cubicBezTo>
                    <a:pt x="684" y="135"/>
                    <a:pt x="684" y="135"/>
                    <a:pt x="685" y="135"/>
                  </a:cubicBezTo>
                  <a:close/>
                  <a:moveTo>
                    <a:pt x="692" y="154"/>
                  </a:move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1" y="154"/>
                    <a:pt x="692" y="154"/>
                  </a:cubicBezTo>
                  <a:close/>
                  <a:moveTo>
                    <a:pt x="684" y="136"/>
                  </a:moveTo>
                  <a:cubicBezTo>
                    <a:pt x="684" y="136"/>
                    <a:pt x="684" y="136"/>
                    <a:pt x="683" y="137"/>
                  </a:cubicBezTo>
                  <a:cubicBezTo>
                    <a:pt x="684" y="137"/>
                    <a:pt x="685" y="136"/>
                    <a:pt x="684" y="136"/>
                  </a:cubicBezTo>
                  <a:close/>
                  <a:moveTo>
                    <a:pt x="693" y="163"/>
                  </a:moveTo>
                  <a:cubicBezTo>
                    <a:pt x="693" y="162"/>
                    <a:pt x="692" y="163"/>
                    <a:pt x="693" y="163"/>
                  </a:cubicBezTo>
                  <a:close/>
                  <a:moveTo>
                    <a:pt x="694" y="140"/>
                  </a:move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3" y="140"/>
                    <a:pt x="693" y="141"/>
                  </a:cubicBezTo>
                  <a:cubicBezTo>
                    <a:pt x="694" y="141"/>
                    <a:pt x="694" y="141"/>
                    <a:pt x="694" y="141"/>
                  </a:cubicBezTo>
                  <a:cubicBezTo>
                    <a:pt x="694" y="141"/>
                    <a:pt x="694" y="141"/>
                    <a:pt x="694" y="141"/>
                  </a:cubicBezTo>
                  <a:cubicBezTo>
                    <a:pt x="694" y="141"/>
                    <a:pt x="694" y="140"/>
                    <a:pt x="694" y="140"/>
                  </a:cubicBez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4" y="139"/>
                    <a:pt x="694" y="139"/>
                  </a:cubicBezTo>
                  <a:cubicBezTo>
                    <a:pt x="694" y="139"/>
                    <a:pt x="694" y="139"/>
                    <a:pt x="694" y="140"/>
                  </a:cubicBezTo>
                  <a:cubicBezTo>
                    <a:pt x="694" y="140"/>
                    <a:pt x="694" y="139"/>
                    <a:pt x="693" y="139"/>
                  </a:cubicBezTo>
                  <a:cubicBezTo>
                    <a:pt x="693" y="140"/>
                    <a:pt x="693" y="140"/>
                    <a:pt x="693" y="140"/>
                  </a:cubicBezTo>
                  <a:cubicBezTo>
                    <a:pt x="693" y="140"/>
                    <a:pt x="693" y="140"/>
                    <a:pt x="694" y="140"/>
                  </a:cubicBezTo>
                  <a:close/>
                  <a:moveTo>
                    <a:pt x="693" y="137"/>
                  </a:moveTo>
                  <a:cubicBezTo>
                    <a:pt x="694" y="137"/>
                    <a:pt x="694" y="138"/>
                    <a:pt x="694" y="138"/>
                  </a:cubicBezTo>
                  <a:cubicBezTo>
                    <a:pt x="694" y="137"/>
                    <a:pt x="694" y="136"/>
                    <a:pt x="693" y="136"/>
                  </a:cubicBezTo>
                  <a:cubicBezTo>
                    <a:pt x="693" y="137"/>
                    <a:pt x="693" y="137"/>
                    <a:pt x="693" y="137"/>
                  </a:cubicBezTo>
                  <a:cubicBezTo>
                    <a:pt x="693" y="137"/>
                    <a:pt x="693" y="137"/>
                    <a:pt x="693" y="137"/>
                  </a:cubicBezTo>
                  <a:cubicBezTo>
                    <a:pt x="693" y="137"/>
                    <a:pt x="693" y="137"/>
                    <a:pt x="692" y="137"/>
                  </a:cubicBezTo>
                  <a:cubicBezTo>
                    <a:pt x="693" y="137"/>
                    <a:pt x="693" y="137"/>
                    <a:pt x="693" y="138"/>
                  </a:cubicBezTo>
                  <a:cubicBezTo>
                    <a:pt x="693" y="137"/>
                    <a:pt x="693" y="137"/>
                    <a:pt x="693" y="137"/>
                  </a:cubicBezTo>
                  <a:close/>
                  <a:moveTo>
                    <a:pt x="693" y="152"/>
                  </a:moveTo>
                  <a:cubicBezTo>
                    <a:pt x="693" y="152"/>
                    <a:pt x="692" y="152"/>
                    <a:pt x="692" y="152"/>
                  </a:cubicBezTo>
                  <a:cubicBezTo>
                    <a:pt x="692" y="153"/>
                    <a:pt x="693" y="153"/>
                    <a:pt x="693" y="152"/>
                  </a:cubicBezTo>
                  <a:close/>
                  <a:moveTo>
                    <a:pt x="690" y="135"/>
                  </a:moveTo>
                  <a:cubicBezTo>
                    <a:pt x="690" y="135"/>
                    <a:pt x="689" y="135"/>
                    <a:pt x="689" y="136"/>
                  </a:cubicBezTo>
                  <a:cubicBezTo>
                    <a:pt x="689" y="136"/>
                    <a:pt x="689" y="136"/>
                    <a:pt x="689" y="136"/>
                  </a:cubicBezTo>
                  <a:cubicBezTo>
                    <a:pt x="689" y="136"/>
                    <a:pt x="690" y="136"/>
                    <a:pt x="690" y="136"/>
                  </a:cubicBezTo>
                  <a:cubicBezTo>
                    <a:pt x="690" y="136"/>
                    <a:pt x="690" y="136"/>
                    <a:pt x="690" y="136"/>
                  </a:cubicBezTo>
                  <a:cubicBezTo>
                    <a:pt x="691" y="136"/>
                    <a:pt x="690" y="135"/>
                    <a:pt x="691" y="135"/>
                  </a:cubicBezTo>
                  <a:cubicBezTo>
                    <a:pt x="691" y="136"/>
                    <a:pt x="691" y="136"/>
                    <a:pt x="692" y="136"/>
                  </a:cubicBezTo>
                  <a:cubicBezTo>
                    <a:pt x="692" y="135"/>
                    <a:pt x="691" y="135"/>
                    <a:pt x="690" y="135"/>
                  </a:cubicBezTo>
                  <a:close/>
                  <a:moveTo>
                    <a:pt x="671" y="101"/>
                  </a:moveTo>
                  <a:cubicBezTo>
                    <a:pt x="670" y="102"/>
                    <a:pt x="672" y="102"/>
                    <a:pt x="671" y="101"/>
                  </a:cubicBezTo>
                  <a:close/>
                  <a:moveTo>
                    <a:pt x="697" y="99"/>
                  </a:moveTo>
                  <a:cubicBezTo>
                    <a:pt x="698" y="99"/>
                    <a:pt x="698" y="98"/>
                    <a:pt x="697" y="98"/>
                  </a:cubicBezTo>
                  <a:cubicBezTo>
                    <a:pt x="697" y="98"/>
                    <a:pt x="696" y="99"/>
                    <a:pt x="697" y="99"/>
                  </a:cubicBezTo>
                  <a:close/>
                  <a:moveTo>
                    <a:pt x="696" y="78"/>
                  </a:moveTo>
                  <a:cubicBezTo>
                    <a:pt x="696" y="79"/>
                    <a:pt x="696" y="80"/>
                    <a:pt x="697" y="79"/>
                  </a:cubicBezTo>
                  <a:cubicBezTo>
                    <a:pt x="697" y="79"/>
                    <a:pt x="697" y="78"/>
                    <a:pt x="696" y="78"/>
                  </a:cubicBezTo>
                  <a:close/>
                  <a:moveTo>
                    <a:pt x="697" y="94"/>
                  </a:moveTo>
                  <a:cubicBezTo>
                    <a:pt x="697" y="94"/>
                    <a:pt x="696" y="94"/>
                    <a:pt x="697" y="95"/>
                  </a:cubicBezTo>
                  <a:cubicBezTo>
                    <a:pt x="697" y="94"/>
                    <a:pt x="697" y="94"/>
                    <a:pt x="697" y="94"/>
                  </a:cubicBezTo>
                  <a:close/>
                  <a:moveTo>
                    <a:pt x="701" y="103"/>
                  </a:moveTo>
                  <a:cubicBezTo>
                    <a:pt x="702" y="103"/>
                    <a:pt x="703" y="101"/>
                    <a:pt x="701" y="100"/>
                  </a:cubicBezTo>
                  <a:cubicBezTo>
                    <a:pt x="701" y="100"/>
                    <a:pt x="701" y="100"/>
                    <a:pt x="701" y="100"/>
                  </a:cubicBezTo>
                  <a:cubicBezTo>
                    <a:pt x="701" y="100"/>
                    <a:pt x="701" y="100"/>
                    <a:pt x="701" y="100"/>
                  </a:cubicBezTo>
                  <a:cubicBezTo>
                    <a:pt x="701" y="100"/>
                    <a:pt x="700" y="100"/>
                    <a:pt x="700" y="100"/>
                  </a:cubicBezTo>
                  <a:cubicBezTo>
                    <a:pt x="699" y="100"/>
                    <a:pt x="698" y="101"/>
                    <a:pt x="698" y="102"/>
                  </a:cubicBezTo>
                  <a:cubicBezTo>
                    <a:pt x="699" y="103"/>
                    <a:pt x="700" y="103"/>
                    <a:pt x="701" y="103"/>
                  </a:cubicBezTo>
                  <a:close/>
                  <a:moveTo>
                    <a:pt x="697" y="72"/>
                  </a:moveTo>
                  <a:cubicBezTo>
                    <a:pt x="698" y="72"/>
                    <a:pt x="698" y="72"/>
                    <a:pt x="698" y="72"/>
                  </a:cubicBezTo>
                  <a:cubicBezTo>
                    <a:pt x="698" y="72"/>
                    <a:pt x="698" y="71"/>
                    <a:pt x="698" y="71"/>
                  </a:cubicBezTo>
                  <a:cubicBezTo>
                    <a:pt x="698" y="71"/>
                    <a:pt x="698" y="71"/>
                    <a:pt x="698" y="71"/>
                  </a:cubicBezTo>
                  <a:cubicBezTo>
                    <a:pt x="698" y="71"/>
                    <a:pt x="697" y="71"/>
                    <a:pt x="697" y="72"/>
                  </a:cubicBezTo>
                  <a:close/>
                  <a:moveTo>
                    <a:pt x="695" y="116"/>
                  </a:moveTo>
                  <a:cubicBezTo>
                    <a:pt x="696" y="114"/>
                    <a:pt x="696" y="114"/>
                    <a:pt x="695" y="114"/>
                  </a:cubicBezTo>
                  <a:cubicBezTo>
                    <a:pt x="695" y="115"/>
                    <a:pt x="694" y="116"/>
                    <a:pt x="694" y="117"/>
                  </a:cubicBezTo>
                  <a:cubicBezTo>
                    <a:pt x="694" y="117"/>
                    <a:pt x="695" y="116"/>
                    <a:pt x="695" y="116"/>
                  </a:cubicBezTo>
                  <a:close/>
                  <a:moveTo>
                    <a:pt x="691" y="102"/>
                  </a:moveTo>
                  <a:cubicBezTo>
                    <a:pt x="691" y="102"/>
                    <a:pt x="691" y="102"/>
                    <a:pt x="690" y="102"/>
                  </a:cubicBezTo>
                  <a:cubicBezTo>
                    <a:pt x="690" y="102"/>
                    <a:pt x="690" y="102"/>
                    <a:pt x="690" y="102"/>
                  </a:cubicBezTo>
                  <a:cubicBezTo>
                    <a:pt x="690" y="103"/>
                    <a:pt x="690" y="103"/>
                    <a:pt x="689" y="104"/>
                  </a:cubicBezTo>
                  <a:cubicBezTo>
                    <a:pt x="691" y="105"/>
                    <a:pt x="691" y="102"/>
                    <a:pt x="692" y="102"/>
                  </a:cubicBezTo>
                  <a:cubicBezTo>
                    <a:pt x="691" y="101"/>
                    <a:pt x="691" y="102"/>
                    <a:pt x="691" y="102"/>
                  </a:cubicBezTo>
                  <a:close/>
                  <a:moveTo>
                    <a:pt x="694" y="98"/>
                  </a:moveTo>
                  <a:cubicBezTo>
                    <a:pt x="693" y="98"/>
                    <a:pt x="693" y="99"/>
                    <a:pt x="692" y="100"/>
                  </a:cubicBezTo>
                  <a:cubicBezTo>
                    <a:pt x="693" y="100"/>
                    <a:pt x="693" y="100"/>
                    <a:pt x="693" y="100"/>
                  </a:cubicBezTo>
                  <a:cubicBezTo>
                    <a:pt x="693" y="99"/>
                    <a:pt x="694" y="99"/>
                    <a:pt x="694" y="99"/>
                  </a:cubicBezTo>
                  <a:cubicBezTo>
                    <a:pt x="694" y="98"/>
                    <a:pt x="694" y="98"/>
                    <a:pt x="694" y="98"/>
                  </a:cubicBezTo>
                  <a:close/>
                  <a:moveTo>
                    <a:pt x="699" y="99"/>
                  </a:moveTo>
                  <a:cubicBezTo>
                    <a:pt x="699" y="98"/>
                    <a:pt x="699" y="98"/>
                    <a:pt x="699" y="98"/>
                  </a:cubicBezTo>
                  <a:cubicBezTo>
                    <a:pt x="698" y="97"/>
                    <a:pt x="698" y="98"/>
                    <a:pt x="699" y="99"/>
                  </a:cubicBezTo>
                  <a:close/>
                  <a:moveTo>
                    <a:pt x="694" y="103"/>
                  </a:moveTo>
                  <a:cubicBezTo>
                    <a:pt x="695" y="103"/>
                    <a:pt x="695" y="103"/>
                    <a:pt x="696" y="103"/>
                  </a:cubicBezTo>
                  <a:cubicBezTo>
                    <a:pt x="696" y="103"/>
                    <a:pt x="696" y="103"/>
                    <a:pt x="696" y="103"/>
                  </a:cubicBezTo>
                  <a:cubicBezTo>
                    <a:pt x="695" y="103"/>
                    <a:pt x="695" y="102"/>
                    <a:pt x="695" y="102"/>
                  </a:cubicBezTo>
                  <a:cubicBezTo>
                    <a:pt x="695" y="102"/>
                    <a:pt x="694" y="103"/>
                    <a:pt x="694" y="103"/>
                  </a:cubicBezTo>
                  <a:close/>
                  <a:moveTo>
                    <a:pt x="696" y="106"/>
                  </a:moveTo>
                  <a:cubicBezTo>
                    <a:pt x="696" y="107"/>
                    <a:pt x="697" y="107"/>
                    <a:pt x="697" y="106"/>
                  </a:cubicBezTo>
                  <a:cubicBezTo>
                    <a:pt x="696" y="105"/>
                    <a:pt x="696" y="106"/>
                    <a:pt x="696" y="106"/>
                  </a:cubicBezTo>
                  <a:close/>
                  <a:moveTo>
                    <a:pt x="700" y="137"/>
                  </a:moveTo>
                  <a:cubicBezTo>
                    <a:pt x="699" y="138"/>
                    <a:pt x="698" y="139"/>
                    <a:pt x="699" y="140"/>
                  </a:cubicBezTo>
                  <a:cubicBezTo>
                    <a:pt x="699" y="140"/>
                    <a:pt x="701" y="138"/>
                    <a:pt x="700" y="137"/>
                  </a:cubicBezTo>
                  <a:close/>
                  <a:moveTo>
                    <a:pt x="700" y="133"/>
                  </a:moveTo>
                  <a:cubicBezTo>
                    <a:pt x="700" y="133"/>
                    <a:pt x="699" y="133"/>
                    <a:pt x="699" y="133"/>
                  </a:cubicBezTo>
                  <a:cubicBezTo>
                    <a:pt x="699" y="133"/>
                    <a:pt x="698" y="133"/>
                    <a:pt x="698" y="135"/>
                  </a:cubicBezTo>
                  <a:cubicBezTo>
                    <a:pt x="698" y="135"/>
                    <a:pt x="698" y="135"/>
                    <a:pt x="699" y="135"/>
                  </a:cubicBezTo>
                  <a:cubicBezTo>
                    <a:pt x="699" y="135"/>
                    <a:pt x="700" y="134"/>
                    <a:pt x="700" y="133"/>
                  </a:cubicBezTo>
                  <a:close/>
                  <a:moveTo>
                    <a:pt x="698" y="150"/>
                  </a:moveTo>
                  <a:cubicBezTo>
                    <a:pt x="699" y="150"/>
                    <a:pt x="698" y="149"/>
                    <a:pt x="698" y="150"/>
                  </a:cubicBezTo>
                  <a:cubicBezTo>
                    <a:pt x="698" y="150"/>
                    <a:pt x="698" y="150"/>
                    <a:pt x="698" y="150"/>
                  </a:cubicBezTo>
                  <a:close/>
                  <a:moveTo>
                    <a:pt x="792" y="325"/>
                  </a:moveTo>
                  <a:cubicBezTo>
                    <a:pt x="794" y="329"/>
                    <a:pt x="795" y="331"/>
                    <a:pt x="795" y="330"/>
                  </a:cubicBezTo>
                  <a:cubicBezTo>
                    <a:pt x="794" y="328"/>
                    <a:pt x="794" y="327"/>
                    <a:pt x="793" y="326"/>
                  </a:cubicBezTo>
                  <a:cubicBezTo>
                    <a:pt x="792" y="324"/>
                    <a:pt x="792" y="325"/>
                    <a:pt x="792" y="325"/>
                  </a:cubicBezTo>
                  <a:close/>
                  <a:moveTo>
                    <a:pt x="686" y="113"/>
                  </a:moveTo>
                  <a:cubicBezTo>
                    <a:pt x="687" y="113"/>
                    <a:pt x="687" y="113"/>
                    <a:pt x="687" y="113"/>
                  </a:cubicBezTo>
                  <a:cubicBezTo>
                    <a:pt x="687" y="113"/>
                    <a:pt x="687" y="113"/>
                    <a:pt x="687" y="113"/>
                  </a:cubicBezTo>
                  <a:cubicBezTo>
                    <a:pt x="686" y="113"/>
                    <a:pt x="686" y="113"/>
                    <a:pt x="686" y="113"/>
                  </a:cubicBezTo>
                  <a:close/>
                  <a:moveTo>
                    <a:pt x="699" y="132"/>
                  </a:moveTo>
                  <a:cubicBezTo>
                    <a:pt x="698" y="131"/>
                    <a:pt x="698" y="131"/>
                    <a:pt x="698" y="132"/>
                  </a:cubicBezTo>
                  <a:cubicBezTo>
                    <a:pt x="698" y="132"/>
                    <a:pt x="698" y="132"/>
                    <a:pt x="699" y="132"/>
                  </a:cubicBezTo>
                  <a:close/>
                  <a:moveTo>
                    <a:pt x="699" y="99"/>
                  </a:moveTo>
                  <a:cubicBezTo>
                    <a:pt x="699" y="99"/>
                    <a:pt x="699" y="99"/>
                    <a:pt x="699" y="99"/>
                  </a:cubicBezTo>
                  <a:cubicBezTo>
                    <a:pt x="700" y="99"/>
                    <a:pt x="700" y="99"/>
                    <a:pt x="701" y="99"/>
                  </a:cubicBezTo>
                  <a:cubicBezTo>
                    <a:pt x="701" y="99"/>
                    <a:pt x="701" y="99"/>
                    <a:pt x="701" y="99"/>
                  </a:cubicBezTo>
                  <a:cubicBezTo>
                    <a:pt x="700" y="99"/>
                    <a:pt x="700" y="99"/>
                    <a:pt x="700" y="98"/>
                  </a:cubicBezTo>
                  <a:cubicBezTo>
                    <a:pt x="700" y="98"/>
                    <a:pt x="701" y="97"/>
                    <a:pt x="702" y="95"/>
                  </a:cubicBezTo>
                  <a:cubicBezTo>
                    <a:pt x="701" y="95"/>
                    <a:pt x="701" y="96"/>
                    <a:pt x="699" y="99"/>
                  </a:cubicBezTo>
                  <a:cubicBezTo>
                    <a:pt x="699" y="99"/>
                    <a:pt x="699" y="99"/>
                    <a:pt x="699" y="99"/>
                  </a:cubicBezTo>
                  <a:close/>
                  <a:moveTo>
                    <a:pt x="700" y="89"/>
                  </a:moveTo>
                  <a:cubicBezTo>
                    <a:pt x="701" y="89"/>
                    <a:pt x="701" y="89"/>
                    <a:pt x="701" y="88"/>
                  </a:cubicBezTo>
                  <a:cubicBezTo>
                    <a:pt x="700" y="88"/>
                    <a:pt x="700" y="89"/>
                    <a:pt x="700" y="89"/>
                  </a:cubicBezTo>
                  <a:close/>
                  <a:moveTo>
                    <a:pt x="699" y="67"/>
                  </a:moveTo>
                  <a:cubicBezTo>
                    <a:pt x="699" y="67"/>
                    <a:pt x="699" y="68"/>
                    <a:pt x="699" y="67"/>
                  </a:cubicBezTo>
                  <a:cubicBezTo>
                    <a:pt x="699" y="68"/>
                    <a:pt x="699" y="68"/>
                    <a:pt x="699" y="68"/>
                  </a:cubicBezTo>
                  <a:cubicBezTo>
                    <a:pt x="699" y="68"/>
                    <a:pt x="700" y="67"/>
                    <a:pt x="699" y="67"/>
                  </a:cubicBezTo>
                  <a:close/>
                  <a:moveTo>
                    <a:pt x="699" y="65"/>
                  </a:moveTo>
                  <a:cubicBezTo>
                    <a:pt x="700" y="65"/>
                    <a:pt x="700" y="66"/>
                    <a:pt x="700" y="66"/>
                  </a:cubicBezTo>
                  <a:cubicBezTo>
                    <a:pt x="700" y="65"/>
                    <a:pt x="700" y="65"/>
                    <a:pt x="700" y="65"/>
                  </a:cubicBezTo>
                  <a:cubicBezTo>
                    <a:pt x="700" y="65"/>
                    <a:pt x="700" y="65"/>
                    <a:pt x="700" y="65"/>
                  </a:cubicBezTo>
                  <a:cubicBezTo>
                    <a:pt x="700" y="65"/>
                    <a:pt x="700" y="65"/>
                    <a:pt x="699" y="65"/>
                  </a:cubicBezTo>
                  <a:close/>
                  <a:moveTo>
                    <a:pt x="702" y="80"/>
                  </a:moveTo>
                  <a:cubicBezTo>
                    <a:pt x="701" y="79"/>
                    <a:pt x="701" y="80"/>
                    <a:pt x="701" y="80"/>
                  </a:cubicBezTo>
                  <a:cubicBezTo>
                    <a:pt x="702" y="81"/>
                    <a:pt x="702" y="80"/>
                    <a:pt x="702" y="80"/>
                  </a:cubicBezTo>
                  <a:close/>
                  <a:moveTo>
                    <a:pt x="679" y="97"/>
                  </a:moveTo>
                  <a:cubicBezTo>
                    <a:pt x="679" y="98"/>
                    <a:pt x="679" y="98"/>
                    <a:pt x="679" y="98"/>
                  </a:cubicBezTo>
                  <a:cubicBezTo>
                    <a:pt x="679" y="99"/>
                    <a:pt x="679" y="99"/>
                    <a:pt x="679" y="100"/>
                  </a:cubicBezTo>
                  <a:cubicBezTo>
                    <a:pt x="680" y="99"/>
                    <a:pt x="680" y="98"/>
                    <a:pt x="679" y="97"/>
                  </a:cubicBezTo>
                  <a:close/>
                  <a:moveTo>
                    <a:pt x="671" y="99"/>
                  </a:moveTo>
                  <a:cubicBezTo>
                    <a:pt x="671" y="99"/>
                    <a:pt x="671" y="99"/>
                    <a:pt x="671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71" y="99"/>
                    <a:pt x="671" y="100"/>
                    <a:pt x="671" y="100"/>
                  </a:cubicBezTo>
                  <a:cubicBezTo>
                    <a:pt x="671" y="100"/>
                    <a:pt x="671" y="100"/>
                    <a:pt x="671" y="100"/>
                  </a:cubicBezTo>
                  <a:cubicBezTo>
                    <a:pt x="671" y="100"/>
                    <a:pt x="671" y="100"/>
                    <a:pt x="671" y="100"/>
                  </a:cubicBezTo>
                  <a:cubicBezTo>
                    <a:pt x="672" y="100"/>
                    <a:pt x="671" y="99"/>
                    <a:pt x="671" y="99"/>
                  </a:cubicBezTo>
                  <a:close/>
                  <a:moveTo>
                    <a:pt x="698" y="106"/>
                  </a:moveTo>
                  <a:cubicBezTo>
                    <a:pt x="698" y="106"/>
                    <a:pt x="697" y="106"/>
                    <a:pt x="697" y="106"/>
                  </a:cubicBezTo>
                  <a:cubicBezTo>
                    <a:pt x="698" y="107"/>
                    <a:pt x="698" y="106"/>
                    <a:pt x="698" y="106"/>
                  </a:cubicBezTo>
                  <a:cubicBezTo>
                    <a:pt x="698" y="106"/>
                    <a:pt x="698" y="106"/>
                    <a:pt x="698" y="106"/>
                  </a:cubicBezTo>
                  <a:cubicBezTo>
                    <a:pt x="698" y="107"/>
                    <a:pt x="698" y="107"/>
                    <a:pt x="698" y="107"/>
                  </a:cubicBezTo>
                  <a:cubicBezTo>
                    <a:pt x="698" y="106"/>
                    <a:pt x="698" y="106"/>
                    <a:pt x="698" y="106"/>
                  </a:cubicBezTo>
                  <a:cubicBezTo>
                    <a:pt x="699" y="106"/>
                    <a:pt x="699" y="106"/>
                    <a:pt x="699" y="105"/>
                  </a:cubicBezTo>
                  <a:cubicBezTo>
                    <a:pt x="699" y="105"/>
                    <a:pt x="698" y="105"/>
                    <a:pt x="698" y="106"/>
                  </a:cubicBezTo>
                  <a:close/>
                  <a:moveTo>
                    <a:pt x="671" y="106"/>
                  </a:moveTo>
                  <a:cubicBezTo>
                    <a:pt x="671" y="107"/>
                    <a:pt x="671" y="107"/>
                    <a:pt x="671" y="108"/>
                  </a:cubicBezTo>
                  <a:cubicBezTo>
                    <a:pt x="671" y="109"/>
                    <a:pt x="671" y="109"/>
                    <a:pt x="671" y="109"/>
                  </a:cubicBezTo>
                  <a:cubicBezTo>
                    <a:pt x="671" y="108"/>
                    <a:pt x="672" y="107"/>
                    <a:pt x="671" y="106"/>
                  </a:cubicBezTo>
                  <a:close/>
                  <a:moveTo>
                    <a:pt x="678" y="89"/>
                  </a:moveTo>
                  <a:cubicBezTo>
                    <a:pt x="677" y="89"/>
                    <a:pt x="677" y="89"/>
                    <a:pt x="677" y="89"/>
                  </a:cubicBezTo>
                  <a:cubicBezTo>
                    <a:pt x="677" y="90"/>
                    <a:pt x="677" y="90"/>
                    <a:pt x="678" y="89"/>
                  </a:cubicBezTo>
                  <a:close/>
                  <a:moveTo>
                    <a:pt x="673" y="82"/>
                  </a:moveTo>
                  <a:cubicBezTo>
                    <a:pt x="674" y="82"/>
                    <a:pt x="674" y="82"/>
                    <a:pt x="674" y="82"/>
                  </a:cubicBezTo>
                  <a:cubicBezTo>
                    <a:pt x="674" y="82"/>
                    <a:pt x="674" y="82"/>
                    <a:pt x="674" y="82"/>
                  </a:cubicBezTo>
                  <a:cubicBezTo>
                    <a:pt x="674" y="81"/>
                    <a:pt x="674" y="81"/>
                    <a:pt x="674" y="81"/>
                  </a:cubicBezTo>
                  <a:cubicBezTo>
                    <a:pt x="674" y="81"/>
                    <a:pt x="674" y="82"/>
                    <a:pt x="673" y="82"/>
                  </a:cubicBezTo>
                  <a:close/>
                  <a:moveTo>
                    <a:pt x="674" y="103"/>
                  </a:moveTo>
                  <a:cubicBezTo>
                    <a:pt x="674" y="103"/>
                    <a:pt x="674" y="104"/>
                    <a:pt x="674" y="104"/>
                  </a:cubicBezTo>
                  <a:cubicBezTo>
                    <a:pt x="674" y="104"/>
                    <a:pt x="674" y="104"/>
                    <a:pt x="674" y="103"/>
                  </a:cubicBezTo>
                  <a:close/>
                  <a:moveTo>
                    <a:pt x="673" y="94"/>
                  </a:moveTo>
                  <a:cubicBezTo>
                    <a:pt x="673" y="94"/>
                    <a:pt x="673" y="94"/>
                    <a:pt x="674" y="94"/>
                  </a:cubicBezTo>
                  <a:cubicBezTo>
                    <a:pt x="675" y="95"/>
                    <a:pt x="673" y="95"/>
                    <a:pt x="673" y="96"/>
                  </a:cubicBezTo>
                  <a:cubicBezTo>
                    <a:pt x="674" y="96"/>
                    <a:pt x="674" y="96"/>
                    <a:pt x="675" y="96"/>
                  </a:cubicBezTo>
                  <a:cubicBezTo>
                    <a:pt x="674" y="96"/>
                    <a:pt x="674" y="96"/>
                    <a:pt x="674" y="96"/>
                  </a:cubicBezTo>
                  <a:cubicBezTo>
                    <a:pt x="675" y="97"/>
                    <a:pt x="675" y="96"/>
                    <a:pt x="675" y="96"/>
                  </a:cubicBezTo>
                  <a:cubicBezTo>
                    <a:pt x="675" y="96"/>
                    <a:pt x="675" y="96"/>
                    <a:pt x="675" y="96"/>
                  </a:cubicBezTo>
                  <a:cubicBezTo>
                    <a:pt x="676" y="95"/>
                    <a:pt x="676" y="94"/>
                    <a:pt x="674" y="93"/>
                  </a:cubicBezTo>
                  <a:cubicBezTo>
                    <a:pt x="675" y="92"/>
                    <a:pt x="674" y="91"/>
                    <a:pt x="673" y="91"/>
                  </a:cubicBezTo>
                  <a:cubicBezTo>
                    <a:pt x="673" y="91"/>
                    <a:pt x="673" y="91"/>
                    <a:pt x="672" y="91"/>
                  </a:cubicBezTo>
                  <a:cubicBezTo>
                    <a:pt x="672" y="91"/>
                    <a:pt x="672" y="91"/>
                    <a:pt x="672" y="91"/>
                  </a:cubicBezTo>
                  <a:cubicBezTo>
                    <a:pt x="671" y="91"/>
                    <a:pt x="671" y="92"/>
                    <a:pt x="671" y="93"/>
                  </a:cubicBezTo>
                  <a:cubicBezTo>
                    <a:pt x="671" y="93"/>
                    <a:pt x="671" y="93"/>
                    <a:pt x="671" y="93"/>
                  </a:cubicBezTo>
                  <a:cubicBezTo>
                    <a:pt x="671" y="94"/>
                    <a:pt x="671" y="94"/>
                    <a:pt x="671" y="94"/>
                  </a:cubicBezTo>
                  <a:cubicBezTo>
                    <a:pt x="671" y="94"/>
                    <a:pt x="672" y="94"/>
                    <a:pt x="672" y="94"/>
                  </a:cubicBezTo>
                  <a:cubicBezTo>
                    <a:pt x="672" y="95"/>
                    <a:pt x="672" y="95"/>
                    <a:pt x="672" y="96"/>
                  </a:cubicBezTo>
                  <a:cubicBezTo>
                    <a:pt x="673" y="96"/>
                    <a:pt x="673" y="95"/>
                    <a:pt x="673" y="94"/>
                  </a:cubicBezTo>
                  <a:close/>
                  <a:moveTo>
                    <a:pt x="673" y="101"/>
                  </a:moveTo>
                  <a:cubicBezTo>
                    <a:pt x="673" y="101"/>
                    <a:pt x="673" y="101"/>
                    <a:pt x="673" y="101"/>
                  </a:cubicBezTo>
                  <a:cubicBezTo>
                    <a:pt x="673" y="101"/>
                    <a:pt x="673" y="101"/>
                    <a:pt x="673" y="101"/>
                  </a:cubicBezTo>
                  <a:cubicBezTo>
                    <a:pt x="673" y="101"/>
                    <a:pt x="673" y="101"/>
                    <a:pt x="673" y="101"/>
                  </a:cubicBezTo>
                  <a:cubicBezTo>
                    <a:pt x="673" y="101"/>
                    <a:pt x="673" y="101"/>
                    <a:pt x="673" y="101"/>
                  </a:cubicBezTo>
                  <a:close/>
                  <a:moveTo>
                    <a:pt x="674" y="100"/>
                  </a:moveTo>
                  <a:cubicBezTo>
                    <a:pt x="673" y="100"/>
                    <a:pt x="673" y="100"/>
                    <a:pt x="673" y="100"/>
                  </a:cubicBezTo>
                  <a:cubicBezTo>
                    <a:pt x="673" y="100"/>
                    <a:pt x="673" y="100"/>
                    <a:pt x="673" y="101"/>
                  </a:cubicBezTo>
                  <a:cubicBezTo>
                    <a:pt x="673" y="101"/>
                    <a:pt x="673" y="101"/>
                    <a:pt x="674" y="101"/>
                  </a:cubicBezTo>
                  <a:cubicBezTo>
                    <a:pt x="674" y="101"/>
                    <a:pt x="674" y="100"/>
                    <a:pt x="674" y="100"/>
                  </a:cubicBezTo>
                  <a:close/>
                  <a:moveTo>
                    <a:pt x="676" y="107"/>
                  </a:moveTo>
                  <a:cubicBezTo>
                    <a:pt x="676" y="107"/>
                    <a:pt x="676" y="107"/>
                    <a:pt x="676" y="107"/>
                  </a:cubicBezTo>
                  <a:cubicBezTo>
                    <a:pt x="676" y="107"/>
                    <a:pt x="676" y="106"/>
                    <a:pt x="676" y="106"/>
                  </a:cubicBezTo>
                  <a:cubicBezTo>
                    <a:pt x="675" y="107"/>
                    <a:pt x="675" y="107"/>
                    <a:pt x="675" y="107"/>
                  </a:cubicBezTo>
                  <a:cubicBezTo>
                    <a:pt x="676" y="107"/>
                    <a:pt x="676" y="107"/>
                    <a:pt x="676" y="107"/>
                  </a:cubicBezTo>
                  <a:close/>
                  <a:moveTo>
                    <a:pt x="673" y="97"/>
                  </a:moveTo>
                  <a:cubicBezTo>
                    <a:pt x="673" y="98"/>
                    <a:pt x="673" y="98"/>
                    <a:pt x="674" y="99"/>
                  </a:cubicBezTo>
                  <a:cubicBezTo>
                    <a:pt x="674" y="99"/>
                    <a:pt x="674" y="98"/>
                    <a:pt x="674" y="98"/>
                  </a:cubicBezTo>
                  <a:cubicBezTo>
                    <a:pt x="674" y="98"/>
                    <a:pt x="674" y="98"/>
                    <a:pt x="674" y="98"/>
                  </a:cubicBezTo>
                  <a:cubicBezTo>
                    <a:pt x="674" y="98"/>
                    <a:pt x="674" y="98"/>
                    <a:pt x="674" y="98"/>
                  </a:cubicBezTo>
                  <a:cubicBezTo>
                    <a:pt x="674" y="98"/>
                    <a:pt x="674" y="97"/>
                    <a:pt x="673" y="97"/>
                  </a:cubicBezTo>
                  <a:close/>
                  <a:moveTo>
                    <a:pt x="681" y="102"/>
                  </a:moveTo>
                  <a:cubicBezTo>
                    <a:pt x="681" y="101"/>
                    <a:pt x="682" y="101"/>
                    <a:pt x="682" y="101"/>
                  </a:cubicBezTo>
                  <a:cubicBezTo>
                    <a:pt x="681" y="100"/>
                    <a:pt x="680" y="101"/>
                    <a:pt x="681" y="102"/>
                  </a:cubicBezTo>
                  <a:close/>
                  <a:moveTo>
                    <a:pt x="679" y="108"/>
                  </a:moveTo>
                  <a:cubicBezTo>
                    <a:pt x="679" y="108"/>
                    <a:pt x="679" y="109"/>
                    <a:pt x="679" y="109"/>
                  </a:cubicBezTo>
                  <a:cubicBezTo>
                    <a:pt x="680" y="109"/>
                    <a:pt x="681" y="109"/>
                    <a:pt x="681" y="108"/>
                  </a:cubicBezTo>
                  <a:cubicBezTo>
                    <a:pt x="680" y="108"/>
                    <a:pt x="680" y="108"/>
                    <a:pt x="679" y="108"/>
                  </a:cubicBezTo>
                  <a:close/>
                  <a:moveTo>
                    <a:pt x="685" y="109"/>
                  </a:moveTo>
                  <a:cubicBezTo>
                    <a:pt x="685" y="111"/>
                    <a:pt x="686" y="110"/>
                    <a:pt x="687" y="111"/>
                  </a:cubicBezTo>
                  <a:cubicBezTo>
                    <a:pt x="687" y="111"/>
                    <a:pt x="687" y="110"/>
                    <a:pt x="687" y="110"/>
                  </a:cubicBezTo>
                  <a:cubicBezTo>
                    <a:pt x="686" y="110"/>
                    <a:pt x="686" y="109"/>
                    <a:pt x="685" y="109"/>
                  </a:cubicBezTo>
                  <a:close/>
                  <a:moveTo>
                    <a:pt x="682" y="107"/>
                  </a:moveTo>
                  <a:cubicBezTo>
                    <a:pt x="682" y="106"/>
                    <a:pt x="682" y="106"/>
                    <a:pt x="682" y="106"/>
                  </a:cubicBezTo>
                  <a:cubicBezTo>
                    <a:pt x="681" y="106"/>
                    <a:pt x="681" y="107"/>
                    <a:pt x="682" y="107"/>
                  </a:cubicBezTo>
                  <a:close/>
                  <a:moveTo>
                    <a:pt x="687" y="104"/>
                  </a:moveTo>
                  <a:cubicBezTo>
                    <a:pt x="686" y="103"/>
                    <a:pt x="685" y="102"/>
                    <a:pt x="685" y="103"/>
                  </a:cubicBezTo>
                  <a:cubicBezTo>
                    <a:pt x="685" y="104"/>
                    <a:pt x="686" y="104"/>
                    <a:pt x="687" y="104"/>
                  </a:cubicBezTo>
                  <a:close/>
                  <a:moveTo>
                    <a:pt x="685" y="99"/>
                  </a:moveTo>
                  <a:cubicBezTo>
                    <a:pt x="684" y="99"/>
                    <a:pt x="683" y="100"/>
                    <a:pt x="683" y="101"/>
                  </a:cubicBezTo>
                  <a:cubicBezTo>
                    <a:pt x="684" y="102"/>
                    <a:pt x="685" y="102"/>
                    <a:pt x="686" y="102"/>
                  </a:cubicBezTo>
                  <a:cubicBezTo>
                    <a:pt x="687" y="101"/>
                    <a:pt x="687" y="99"/>
                    <a:pt x="685" y="99"/>
                  </a:cubicBezTo>
                  <a:close/>
                  <a:moveTo>
                    <a:pt x="675" y="112"/>
                  </a:moveTo>
                  <a:cubicBezTo>
                    <a:pt x="676" y="112"/>
                    <a:pt x="676" y="112"/>
                    <a:pt x="675" y="111"/>
                  </a:cubicBezTo>
                  <a:cubicBezTo>
                    <a:pt x="675" y="111"/>
                    <a:pt x="675" y="112"/>
                    <a:pt x="675" y="112"/>
                  </a:cubicBezTo>
                  <a:cubicBezTo>
                    <a:pt x="674" y="111"/>
                    <a:pt x="675" y="112"/>
                    <a:pt x="675" y="111"/>
                  </a:cubicBezTo>
                  <a:cubicBezTo>
                    <a:pt x="675" y="111"/>
                    <a:pt x="675" y="111"/>
                    <a:pt x="675" y="110"/>
                  </a:cubicBezTo>
                  <a:cubicBezTo>
                    <a:pt x="674" y="110"/>
                    <a:pt x="674" y="110"/>
                    <a:pt x="673" y="111"/>
                  </a:cubicBezTo>
                  <a:cubicBezTo>
                    <a:pt x="674" y="112"/>
                    <a:pt x="674" y="113"/>
                    <a:pt x="675" y="112"/>
                  </a:cubicBezTo>
                  <a:close/>
                  <a:moveTo>
                    <a:pt x="680" y="110"/>
                  </a:moveTo>
                  <a:cubicBezTo>
                    <a:pt x="678" y="110"/>
                    <a:pt x="680" y="111"/>
                    <a:pt x="680" y="110"/>
                  </a:cubicBezTo>
                  <a:close/>
                  <a:moveTo>
                    <a:pt x="676" y="93"/>
                  </a:moveTo>
                  <a:cubicBezTo>
                    <a:pt x="675" y="92"/>
                    <a:pt x="676" y="94"/>
                    <a:pt x="676" y="93"/>
                  </a:cubicBezTo>
                  <a:close/>
                  <a:moveTo>
                    <a:pt x="677" y="90"/>
                  </a:moveTo>
                  <a:cubicBezTo>
                    <a:pt x="676" y="91"/>
                    <a:pt x="675" y="91"/>
                    <a:pt x="675" y="92"/>
                  </a:cubicBezTo>
                  <a:cubicBezTo>
                    <a:pt x="677" y="93"/>
                    <a:pt x="676" y="91"/>
                    <a:pt x="678" y="92"/>
                  </a:cubicBezTo>
                  <a:cubicBezTo>
                    <a:pt x="679" y="92"/>
                    <a:pt x="677" y="93"/>
                    <a:pt x="678" y="94"/>
                  </a:cubicBezTo>
                  <a:cubicBezTo>
                    <a:pt x="681" y="94"/>
                    <a:pt x="680" y="91"/>
                    <a:pt x="677" y="90"/>
                  </a:cubicBezTo>
                  <a:close/>
                  <a:moveTo>
                    <a:pt x="679" y="113"/>
                  </a:moveTo>
                  <a:cubicBezTo>
                    <a:pt x="680" y="113"/>
                    <a:pt x="680" y="113"/>
                    <a:pt x="680" y="113"/>
                  </a:cubicBezTo>
                  <a:cubicBezTo>
                    <a:pt x="680" y="113"/>
                    <a:pt x="680" y="113"/>
                    <a:pt x="680" y="113"/>
                  </a:cubicBezTo>
                  <a:cubicBezTo>
                    <a:pt x="680" y="113"/>
                    <a:pt x="680" y="113"/>
                    <a:pt x="679" y="113"/>
                  </a:cubicBezTo>
                  <a:cubicBezTo>
                    <a:pt x="679" y="113"/>
                    <a:pt x="679" y="113"/>
                    <a:pt x="679" y="113"/>
                  </a:cubicBezTo>
                  <a:close/>
                  <a:moveTo>
                    <a:pt x="829" y="346"/>
                  </a:moveTo>
                  <a:cubicBezTo>
                    <a:pt x="828" y="344"/>
                    <a:pt x="827" y="343"/>
                    <a:pt x="828" y="345"/>
                  </a:cubicBezTo>
                  <a:cubicBezTo>
                    <a:pt x="830" y="348"/>
                    <a:pt x="828" y="344"/>
                    <a:pt x="829" y="346"/>
                  </a:cubicBezTo>
                  <a:close/>
                  <a:moveTo>
                    <a:pt x="302" y="452"/>
                  </a:moveTo>
                  <a:cubicBezTo>
                    <a:pt x="303" y="450"/>
                    <a:pt x="302" y="451"/>
                    <a:pt x="301" y="452"/>
                  </a:cubicBezTo>
                  <a:cubicBezTo>
                    <a:pt x="300" y="454"/>
                    <a:pt x="301" y="453"/>
                    <a:pt x="302" y="452"/>
                  </a:cubicBezTo>
                  <a:close/>
                  <a:moveTo>
                    <a:pt x="302" y="485"/>
                  </a:moveTo>
                  <a:cubicBezTo>
                    <a:pt x="303" y="484"/>
                    <a:pt x="303" y="483"/>
                    <a:pt x="303" y="483"/>
                  </a:cubicBezTo>
                  <a:cubicBezTo>
                    <a:pt x="301" y="485"/>
                    <a:pt x="303" y="483"/>
                    <a:pt x="302" y="485"/>
                  </a:cubicBezTo>
                  <a:close/>
                  <a:moveTo>
                    <a:pt x="304" y="453"/>
                  </a:moveTo>
                  <a:cubicBezTo>
                    <a:pt x="305" y="450"/>
                    <a:pt x="305" y="451"/>
                    <a:pt x="304" y="451"/>
                  </a:cubicBezTo>
                  <a:cubicBezTo>
                    <a:pt x="302" y="454"/>
                    <a:pt x="304" y="453"/>
                    <a:pt x="304" y="453"/>
                  </a:cubicBezTo>
                  <a:close/>
                  <a:moveTo>
                    <a:pt x="307" y="450"/>
                  </a:moveTo>
                  <a:cubicBezTo>
                    <a:pt x="306" y="450"/>
                    <a:pt x="305" y="451"/>
                    <a:pt x="304" y="453"/>
                  </a:cubicBezTo>
                  <a:cubicBezTo>
                    <a:pt x="304" y="454"/>
                    <a:pt x="306" y="452"/>
                    <a:pt x="307" y="450"/>
                  </a:cubicBezTo>
                  <a:close/>
                  <a:moveTo>
                    <a:pt x="300" y="509"/>
                  </a:moveTo>
                  <a:cubicBezTo>
                    <a:pt x="299" y="512"/>
                    <a:pt x="301" y="508"/>
                    <a:pt x="300" y="510"/>
                  </a:cubicBezTo>
                  <a:cubicBezTo>
                    <a:pt x="301" y="508"/>
                    <a:pt x="300" y="509"/>
                    <a:pt x="300" y="509"/>
                  </a:cubicBezTo>
                  <a:close/>
                  <a:moveTo>
                    <a:pt x="1013" y="700"/>
                  </a:moveTo>
                  <a:cubicBezTo>
                    <a:pt x="1013" y="700"/>
                    <a:pt x="1013" y="700"/>
                    <a:pt x="1012" y="700"/>
                  </a:cubicBezTo>
                  <a:cubicBezTo>
                    <a:pt x="1013" y="700"/>
                    <a:pt x="1013" y="700"/>
                    <a:pt x="1013" y="700"/>
                  </a:cubicBezTo>
                  <a:close/>
                  <a:moveTo>
                    <a:pt x="1013" y="701"/>
                  </a:moveTo>
                  <a:cubicBezTo>
                    <a:pt x="1013" y="701"/>
                    <a:pt x="1013" y="701"/>
                    <a:pt x="1013" y="701"/>
                  </a:cubicBezTo>
                  <a:cubicBezTo>
                    <a:pt x="1013" y="701"/>
                    <a:pt x="1013" y="701"/>
                    <a:pt x="1013" y="700"/>
                  </a:cubicBezTo>
                  <a:cubicBezTo>
                    <a:pt x="1013" y="701"/>
                    <a:pt x="1014" y="702"/>
                    <a:pt x="1013" y="700"/>
                  </a:cubicBezTo>
                  <a:cubicBezTo>
                    <a:pt x="1013" y="700"/>
                    <a:pt x="1013" y="700"/>
                    <a:pt x="1013" y="701"/>
                  </a:cubicBezTo>
                  <a:close/>
                  <a:moveTo>
                    <a:pt x="301" y="495"/>
                  </a:moveTo>
                  <a:cubicBezTo>
                    <a:pt x="303" y="489"/>
                    <a:pt x="306" y="481"/>
                    <a:pt x="306" y="478"/>
                  </a:cubicBezTo>
                  <a:cubicBezTo>
                    <a:pt x="304" y="481"/>
                    <a:pt x="305" y="481"/>
                    <a:pt x="304" y="483"/>
                  </a:cubicBezTo>
                  <a:cubicBezTo>
                    <a:pt x="305" y="482"/>
                    <a:pt x="303" y="486"/>
                    <a:pt x="303" y="488"/>
                  </a:cubicBezTo>
                  <a:cubicBezTo>
                    <a:pt x="303" y="488"/>
                    <a:pt x="303" y="488"/>
                    <a:pt x="303" y="489"/>
                  </a:cubicBezTo>
                  <a:cubicBezTo>
                    <a:pt x="302" y="491"/>
                    <a:pt x="301" y="493"/>
                    <a:pt x="301" y="495"/>
                  </a:cubicBezTo>
                  <a:cubicBezTo>
                    <a:pt x="301" y="495"/>
                    <a:pt x="300" y="497"/>
                    <a:pt x="301" y="495"/>
                  </a:cubicBezTo>
                  <a:close/>
                  <a:moveTo>
                    <a:pt x="263" y="557"/>
                  </a:moveTo>
                  <a:cubicBezTo>
                    <a:pt x="263" y="557"/>
                    <a:pt x="262" y="557"/>
                    <a:pt x="262" y="557"/>
                  </a:cubicBezTo>
                  <a:cubicBezTo>
                    <a:pt x="262" y="556"/>
                    <a:pt x="263" y="556"/>
                    <a:pt x="263" y="556"/>
                  </a:cubicBezTo>
                  <a:cubicBezTo>
                    <a:pt x="263" y="556"/>
                    <a:pt x="263" y="556"/>
                    <a:pt x="264" y="556"/>
                  </a:cubicBezTo>
                  <a:cubicBezTo>
                    <a:pt x="264" y="555"/>
                    <a:pt x="265" y="553"/>
                    <a:pt x="266" y="552"/>
                  </a:cubicBezTo>
                  <a:cubicBezTo>
                    <a:pt x="266" y="552"/>
                    <a:pt x="266" y="551"/>
                    <a:pt x="267" y="551"/>
                  </a:cubicBezTo>
                  <a:cubicBezTo>
                    <a:pt x="266" y="552"/>
                    <a:pt x="266" y="553"/>
                    <a:pt x="265" y="554"/>
                  </a:cubicBezTo>
                  <a:cubicBezTo>
                    <a:pt x="265" y="555"/>
                    <a:pt x="266" y="553"/>
                    <a:pt x="267" y="551"/>
                  </a:cubicBezTo>
                  <a:cubicBezTo>
                    <a:pt x="267" y="551"/>
                    <a:pt x="267" y="551"/>
                    <a:pt x="267" y="551"/>
                  </a:cubicBezTo>
                  <a:cubicBezTo>
                    <a:pt x="268" y="550"/>
                    <a:pt x="268" y="550"/>
                    <a:pt x="269" y="548"/>
                  </a:cubicBezTo>
                  <a:cubicBezTo>
                    <a:pt x="269" y="548"/>
                    <a:pt x="266" y="551"/>
                    <a:pt x="265" y="551"/>
                  </a:cubicBezTo>
                  <a:cubicBezTo>
                    <a:pt x="266" y="551"/>
                    <a:pt x="266" y="550"/>
                    <a:pt x="265" y="551"/>
                  </a:cubicBezTo>
                  <a:cubicBezTo>
                    <a:pt x="265" y="552"/>
                    <a:pt x="264" y="553"/>
                    <a:pt x="264" y="554"/>
                  </a:cubicBezTo>
                  <a:cubicBezTo>
                    <a:pt x="264" y="554"/>
                    <a:pt x="263" y="555"/>
                    <a:pt x="262" y="556"/>
                  </a:cubicBezTo>
                  <a:cubicBezTo>
                    <a:pt x="261" y="558"/>
                    <a:pt x="262" y="557"/>
                    <a:pt x="263" y="557"/>
                  </a:cubicBezTo>
                  <a:close/>
                  <a:moveTo>
                    <a:pt x="302" y="510"/>
                  </a:moveTo>
                  <a:cubicBezTo>
                    <a:pt x="301" y="512"/>
                    <a:pt x="302" y="511"/>
                    <a:pt x="303" y="510"/>
                  </a:cubicBezTo>
                  <a:cubicBezTo>
                    <a:pt x="302" y="510"/>
                    <a:pt x="303" y="510"/>
                    <a:pt x="302" y="510"/>
                  </a:cubicBezTo>
                  <a:close/>
                  <a:moveTo>
                    <a:pt x="301" y="504"/>
                  </a:moveTo>
                  <a:cubicBezTo>
                    <a:pt x="301" y="504"/>
                    <a:pt x="301" y="504"/>
                    <a:pt x="300" y="505"/>
                  </a:cubicBezTo>
                  <a:cubicBezTo>
                    <a:pt x="299" y="506"/>
                    <a:pt x="300" y="505"/>
                    <a:pt x="301" y="504"/>
                  </a:cubicBezTo>
                  <a:close/>
                  <a:moveTo>
                    <a:pt x="300" y="455"/>
                  </a:moveTo>
                  <a:cubicBezTo>
                    <a:pt x="300" y="455"/>
                    <a:pt x="300" y="455"/>
                    <a:pt x="300" y="455"/>
                  </a:cubicBezTo>
                  <a:cubicBezTo>
                    <a:pt x="299" y="457"/>
                    <a:pt x="300" y="456"/>
                    <a:pt x="300" y="455"/>
                  </a:cubicBezTo>
                  <a:close/>
                  <a:moveTo>
                    <a:pt x="307" y="487"/>
                  </a:moveTo>
                  <a:cubicBezTo>
                    <a:pt x="306" y="489"/>
                    <a:pt x="306" y="489"/>
                    <a:pt x="306" y="489"/>
                  </a:cubicBezTo>
                  <a:cubicBezTo>
                    <a:pt x="307" y="488"/>
                    <a:pt x="307" y="488"/>
                    <a:pt x="307" y="487"/>
                  </a:cubicBezTo>
                  <a:close/>
                  <a:moveTo>
                    <a:pt x="305" y="497"/>
                  </a:moveTo>
                  <a:cubicBezTo>
                    <a:pt x="305" y="497"/>
                    <a:pt x="305" y="497"/>
                    <a:pt x="304" y="497"/>
                  </a:cubicBezTo>
                  <a:cubicBezTo>
                    <a:pt x="304" y="497"/>
                    <a:pt x="304" y="497"/>
                    <a:pt x="304" y="497"/>
                  </a:cubicBezTo>
                  <a:cubicBezTo>
                    <a:pt x="304" y="497"/>
                    <a:pt x="304" y="498"/>
                    <a:pt x="303" y="498"/>
                  </a:cubicBezTo>
                  <a:cubicBezTo>
                    <a:pt x="303" y="498"/>
                    <a:pt x="304" y="498"/>
                    <a:pt x="304" y="498"/>
                  </a:cubicBezTo>
                  <a:cubicBezTo>
                    <a:pt x="304" y="498"/>
                    <a:pt x="304" y="498"/>
                    <a:pt x="304" y="497"/>
                  </a:cubicBezTo>
                  <a:cubicBezTo>
                    <a:pt x="304" y="498"/>
                    <a:pt x="304" y="498"/>
                    <a:pt x="305" y="497"/>
                  </a:cubicBezTo>
                  <a:close/>
                  <a:moveTo>
                    <a:pt x="306" y="496"/>
                  </a:moveTo>
                  <a:cubicBezTo>
                    <a:pt x="306" y="497"/>
                    <a:pt x="305" y="497"/>
                    <a:pt x="305" y="497"/>
                  </a:cubicBezTo>
                  <a:cubicBezTo>
                    <a:pt x="305" y="497"/>
                    <a:pt x="305" y="497"/>
                    <a:pt x="305" y="497"/>
                  </a:cubicBezTo>
                  <a:cubicBezTo>
                    <a:pt x="305" y="497"/>
                    <a:pt x="306" y="497"/>
                    <a:pt x="306" y="496"/>
                  </a:cubicBezTo>
                  <a:close/>
                  <a:moveTo>
                    <a:pt x="304" y="495"/>
                  </a:moveTo>
                  <a:cubicBezTo>
                    <a:pt x="304" y="495"/>
                    <a:pt x="304" y="495"/>
                    <a:pt x="304" y="495"/>
                  </a:cubicBezTo>
                  <a:cubicBezTo>
                    <a:pt x="304" y="495"/>
                    <a:pt x="304" y="495"/>
                    <a:pt x="304" y="495"/>
                  </a:cubicBezTo>
                  <a:cubicBezTo>
                    <a:pt x="305" y="495"/>
                    <a:pt x="305" y="495"/>
                    <a:pt x="305" y="495"/>
                  </a:cubicBezTo>
                  <a:cubicBezTo>
                    <a:pt x="305" y="494"/>
                    <a:pt x="305" y="494"/>
                    <a:pt x="305" y="494"/>
                  </a:cubicBezTo>
                  <a:cubicBezTo>
                    <a:pt x="305" y="494"/>
                    <a:pt x="305" y="494"/>
                    <a:pt x="305" y="494"/>
                  </a:cubicBezTo>
                  <a:cubicBezTo>
                    <a:pt x="305" y="494"/>
                    <a:pt x="305" y="494"/>
                    <a:pt x="305" y="494"/>
                  </a:cubicBezTo>
                  <a:cubicBezTo>
                    <a:pt x="306" y="494"/>
                    <a:pt x="306" y="494"/>
                    <a:pt x="307" y="494"/>
                  </a:cubicBezTo>
                  <a:cubicBezTo>
                    <a:pt x="307" y="494"/>
                    <a:pt x="307" y="494"/>
                    <a:pt x="307" y="494"/>
                  </a:cubicBezTo>
                  <a:cubicBezTo>
                    <a:pt x="307" y="494"/>
                    <a:pt x="307" y="494"/>
                    <a:pt x="307" y="494"/>
                  </a:cubicBezTo>
                  <a:cubicBezTo>
                    <a:pt x="307" y="494"/>
                    <a:pt x="307" y="494"/>
                    <a:pt x="307" y="493"/>
                  </a:cubicBezTo>
                  <a:cubicBezTo>
                    <a:pt x="308" y="492"/>
                    <a:pt x="308" y="491"/>
                    <a:pt x="307" y="491"/>
                  </a:cubicBezTo>
                  <a:cubicBezTo>
                    <a:pt x="308" y="491"/>
                    <a:pt x="308" y="490"/>
                    <a:pt x="308" y="489"/>
                  </a:cubicBezTo>
                  <a:cubicBezTo>
                    <a:pt x="308" y="490"/>
                    <a:pt x="307" y="491"/>
                    <a:pt x="306" y="492"/>
                  </a:cubicBezTo>
                  <a:cubicBezTo>
                    <a:pt x="305" y="494"/>
                    <a:pt x="304" y="495"/>
                    <a:pt x="303" y="497"/>
                  </a:cubicBezTo>
                  <a:cubicBezTo>
                    <a:pt x="304" y="496"/>
                    <a:pt x="304" y="496"/>
                    <a:pt x="304" y="495"/>
                  </a:cubicBezTo>
                  <a:close/>
                  <a:moveTo>
                    <a:pt x="305" y="496"/>
                  </a:moveTo>
                  <a:cubicBezTo>
                    <a:pt x="305" y="496"/>
                    <a:pt x="305" y="495"/>
                    <a:pt x="305" y="494"/>
                  </a:cubicBezTo>
                  <a:cubicBezTo>
                    <a:pt x="305" y="494"/>
                    <a:pt x="305" y="494"/>
                    <a:pt x="305" y="494"/>
                  </a:cubicBezTo>
                  <a:cubicBezTo>
                    <a:pt x="305" y="495"/>
                    <a:pt x="305" y="496"/>
                    <a:pt x="305" y="496"/>
                  </a:cubicBezTo>
                  <a:close/>
                  <a:moveTo>
                    <a:pt x="304" y="497"/>
                  </a:moveTo>
                  <a:cubicBezTo>
                    <a:pt x="305" y="497"/>
                    <a:pt x="305" y="496"/>
                    <a:pt x="305" y="496"/>
                  </a:cubicBezTo>
                  <a:cubicBezTo>
                    <a:pt x="305" y="496"/>
                    <a:pt x="304" y="496"/>
                    <a:pt x="304" y="496"/>
                  </a:cubicBezTo>
                  <a:cubicBezTo>
                    <a:pt x="304" y="496"/>
                    <a:pt x="304" y="497"/>
                    <a:pt x="304" y="497"/>
                  </a:cubicBezTo>
                  <a:close/>
                  <a:moveTo>
                    <a:pt x="308" y="463"/>
                  </a:moveTo>
                  <a:cubicBezTo>
                    <a:pt x="308" y="464"/>
                    <a:pt x="308" y="465"/>
                    <a:pt x="309" y="464"/>
                  </a:cubicBezTo>
                  <a:cubicBezTo>
                    <a:pt x="309" y="464"/>
                    <a:pt x="309" y="462"/>
                    <a:pt x="308" y="463"/>
                  </a:cubicBezTo>
                  <a:close/>
                  <a:moveTo>
                    <a:pt x="309" y="449"/>
                  </a:moveTo>
                  <a:cubicBezTo>
                    <a:pt x="309" y="449"/>
                    <a:pt x="308" y="449"/>
                    <a:pt x="307" y="451"/>
                  </a:cubicBezTo>
                  <a:cubicBezTo>
                    <a:pt x="307" y="451"/>
                    <a:pt x="307" y="451"/>
                    <a:pt x="309" y="449"/>
                  </a:cubicBezTo>
                  <a:close/>
                  <a:moveTo>
                    <a:pt x="308" y="444"/>
                  </a:moveTo>
                  <a:cubicBezTo>
                    <a:pt x="308" y="444"/>
                    <a:pt x="308" y="444"/>
                    <a:pt x="308" y="444"/>
                  </a:cubicBezTo>
                  <a:cubicBezTo>
                    <a:pt x="308" y="444"/>
                    <a:pt x="308" y="443"/>
                    <a:pt x="308" y="443"/>
                  </a:cubicBezTo>
                  <a:cubicBezTo>
                    <a:pt x="307" y="444"/>
                    <a:pt x="307" y="445"/>
                    <a:pt x="307" y="445"/>
                  </a:cubicBezTo>
                  <a:cubicBezTo>
                    <a:pt x="307" y="445"/>
                    <a:pt x="308" y="444"/>
                    <a:pt x="308" y="444"/>
                  </a:cubicBezTo>
                  <a:close/>
                  <a:moveTo>
                    <a:pt x="309" y="442"/>
                  </a:moveTo>
                  <a:cubicBezTo>
                    <a:pt x="309" y="442"/>
                    <a:pt x="309" y="442"/>
                    <a:pt x="309" y="442"/>
                  </a:cubicBezTo>
                  <a:cubicBezTo>
                    <a:pt x="309" y="442"/>
                    <a:pt x="309" y="442"/>
                    <a:pt x="309" y="442"/>
                  </a:cubicBezTo>
                  <a:close/>
                  <a:moveTo>
                    <a:pt x="305" y="472"/>
                  </a:moveTo>
                  <a:cubicBezTo>
                    <a:pt x="306" y="471"/>
                    <a:pt x="307" y="468"/>
                    <a:pt x="307" y="469"/>
                  </a:cubicBezTo>
                  <a:cubicBezTo>
                    <a:pt x="306" y="470"/>
                    <a:pt x="306" y="470"/>
                    <a:pt x="305" y="472"/>
                  </a:cubicBezTo>
                  <a:close/>
                  <a:moveTo>
                    <a:pt x="302" y="509"/>
                  </a:moveTo>
                  <a:cubicBezTo>
                    <a:pt x="300" y="512"/>
                    <a:pt x="300" y="510"/>
                    <a:pt x="299" y="513"/>
                  </a:cubicBezTo>
                  <a:cubicBezTo>
                    <a:pt x="296" y="518"/>
                    <a:pt x="299" y="514"/>
                    <a:pt x="302" y="509"/>
                  </a:cubicBezTo>
                  <a:close/>
                  <a:moveTo>
                    <a:pt x="276" y="552"/>
                  </a:moveTo>
                  <a:cubicBezTo>
                    <a:pt x="275" y="555"/>
                    <a:pt x="276" y="554"/>
                    <a:pt x="277" y="553"/>
                  </a:cubicBezTo>
                  <a:cubicBezTo>
                    <a:pt x="277" y="553"/>
                    <a:pt x="277" y="553"/>
                    <a:pt x="277" y="553"/>
                  </a:cubicBezTo>
                  <a:cubicBezTo>
                    <a:pt x="277" y="552"/>
                    <a:pt x="277" y="552"/>
                    <a:pt x="277" y="551"/>
                  </a:cubicBezTo>
                  <a:cubicBezTo>
                    <a:pt x="277" y="552"/>
                    <a:pt x="276" y="552"/>
                    <a:pt x="276" y="552"/>
                  </a:cubicBezTo>
                  <a:close/>
                  <a:moveTo>
                    <a:pt x="277" y="552"/>
                  </a:moveTo>
                  <a:cubicBezTo>
                    <a:pt x="277" y="552"/>
                    <a:pt x="277" y="552"/>
                    <a:pt x="277" y="552"/>
                  </a:cubicBezTo>
                  <a:cubicBezTo>
                    <a:pt x="277" y="552"/>
                    <a:pt x="277" y="552"/>
                    <a:pt x="277" y="552"/>
                  </a:cubicBezTo>
                  <a:cubicBezTo>
                    <a:pt x="277" y="552"/>
                    <a:pt x="277" y="552"/>
                    <a:pt x="277" y="552"/>
                  </a:cubicBezTo>
                  <a:close/>
                  <a:moveTo>
                    <a:pt x="288" y="539"/>
                  </a:moveTo>
                  <a:cubicBezTo>
                    <a:pt x="287" y="541"/>
                    <a:pt x="287" y="543"/>
                    <a:pt x="287" y="543"/>
                  </a:cubicBezTo>
                  <a:cubicBezTo>
                    <a:pt x="288" y="542"/>
                    <a:pt x="288" y="541"/>
                    <a:pt x="289" y="539"/>
                  </a:cubicBezTo>
                  <a:cubicBezTo>
                    <a:pt x="289" y="539"/>
                    <a:pt x="289" y="538"/>
                    <a:pt x="288" y="539"/>
                  </a:cubicBezTo>
                  <a:close/>
                  <a:moveTo>
                    <a:pt x="277" y="550"/>
                  </a:moveTo>
                  <a:cubicBezTo>
                    <a:pt x="278" y="551"/>
                    <a:pt x="277" y="551"/>
                    <a:pt x="277" y="552"/>
                  </a:cubicBezTo>
                  <a:cubicBezTo>
                    <a:pt x="277" y="552"/>
                    <a:pt x="277" y="552"/>
                    <a:pt x="277" y="552"/>
                  </a:cubicBezTo>
                  <a:cubicBezTo>
                    <a:pt x="279" y="548"/>
                    <a:pt x="278" y="549"/>
                    <a:pt x="277" y="550"/>
                  </a:cubicBezTo>
                  <a:close/>
                  <a:moveTo>
                    <a:pt x="263" y="565"/>
                  </a:moveTo>
                  <a:cubicBezTo>
                    <a:pt x="263" y="566"/>
                    <a:pt x="262" y="567"/>
                    <a:pt x="262" y="567"/>
                  </a:cubicBezTo>
                  <a:cubicBezTo>
                    <a:pt x="262" y="567"/>
                    <a:pt x="263" y="567"/>
                    <a:pt x="263" y="567"/>
                  </a:cubicBezTo>
                  <a:cubicBezTo>
                    <a:pt x="263" y="565"/>
                    <a:pt x="264" y="565"/>
                    <a:pt x="263" y="565"/>
                  </a:cubicBezTo>
                  <a:close/>
                  <a:moveTo>
                    <a:pt x="269" y="555"/>
                  </a:moveTo>
                  <a:cubicBezTo>
                    <a:pt x="270" y="552"/>
                    <a:pt x="269" y="553"/>
                    <a:pt x="269" y="554"/>
                  </a:cubicBezTo>
                  <a:cubicBezTo>
                    <a:pt x="265" y="560"/>
                    <a:pt x="266" y="561"/>
                    <a:pt x="269" y="555"/>
                  </a:cubicBezTo>
                  <a:close/>
                  <a:moveTo>
                    <a:pt x="265" y="583"/>
                  </a:moveTo>
                  <a:cubicBezTo>
                    <a:pt x="265" y="584"/>
                    <a:pt x="264" y="584"/>
                    <a:pt x="264" y="585"/>
                  </a:cubicBezTo>
                  <a:cubicBezTo>
                    <a:pt x="263" y="586"/>
                    <a:pt x="264" y="585"/>
                    <a:pt x="264" y="586"/>
                  </a:cubicBezTo>
                  <a:cubicBezTo>
                    <a:pt x="264" y="586"/>
                    <a:pt x="265" y="585"/>
                    <a:pt x="265" y="583"/>
                  </a:cubicBezTo>
                  <a:close/>
                  <a:moveTo>
                    <a:pt x="263" y="569"/>
                  </a:moveTo>
                  <a:cubicBezTo>
                    <a:pt x="263" y="568"/>
                    <a:pt x="263" y="568"/>
                    <a:pt x="263" y="568"/>
                  </a:cubicBezTo>
                  <a:cubicBezTo>
                    <a:pt x="263" y="568"/>
                    <a:pt x="263" y="568"/>
                    <a:pt x="263" y="569"/>
                  </a:cubicBezTo>
                  <a:cubicBezTo>
                    <a:pt x="263" y="569"/>
                    <a:pt x="263" y="569"/>
                    <a:pt x="263" y="569"/>
                  </a:cubicBezTo>
                  <a:close/>
                  <a:moveTo>
                    <a:pt x="277" y="553"/>
                  </a:moveTo>
                  <a:cubicBezTo>
                    <a:pt x="277" y="552"/>
                    <a:pt x="277" y="552"/>
                    <a:pt x="277" y="552"/>
                  </a:cubicBezTo>
                  <a:cubicBezTo>
                    <a:pt x="277" y="552"/>
                    <a:pt x="277" y="552"/>
                    <a:pt x="277" y="553"/>
                  </a:cubicBezTo>
                  <a:close/>
                  <a:moveTo>
                    <a:pt x="284" y="547"/>
                  </a:moveTo>
                  <a:cubicBezTo>
                    <a:pt x="285" y="545"/>
                    <a:pt x="286" y="542"/>
                    <a:pt x="286" y="542"/>
                  </a:cubicBezTo>
                  <a:cubicBezTo>
                    <a:pt x="286" y="542"/>
                    <a:pt x="286" y="541"/>
                    <a:pt x="286" y="541"/>
                  </a:cubicBezTo>
                  <a:cubicBezTo>
                    <a:pt x="286" y="541"/>
                    <a:pt x="286" y="541"/>
                    <a:pt x="286" y="541"/>
                  </a:cubicBezTo>
                  <a:cubicBezTo>
                    <a:pt x="287" y="540"/>
                    <a:pt x="287" y="540"/>
                    <a:pt x="288" y="539"/>
                  </a:cubicBezTo>
                  <a:cubicBezTo>
                    <a:pt x="288" y="539"/>
                    <a:pt x="288" y="539"/>
                    <a:pt x="289" y="538"/>
                  </a:cubicBezTo>
                  <a:cubicBezTo>
                    <a:pt x="289" y="537"/>
                    <a:pt x="289" y="536"/>
                    <a:pt x="290" y="536"/>
                  </a:cubicBezTo>
                  <a:cubicBezTo>
                    <a:pt x="290" y="536"/>
                    <a:pt x="290" y="536"/>
                    <a:pt x="290" y="536"/>
                  </a:cubicBezTo>
                  <a:cubicBezTo>
                    <a:pt x="290" y="536"/>
                    <a:pt x="290" y="535"/>
                    <a:pt x="290" y="535"/>
                  </a:cubicBezTo>
                  <a:cubicBezTo>
                    <a:pt x="290" y="535"/>
                    <a:pt x="290" y="535"/>
                    <a:pt x="290" y="535"/>
                  </a:cubicBezTo>
                  <a:cubicBezTo>
                    <a:pt x="290" y="535"/>
                    <a:pt x="289" y="535"/>
                    <a:pt x="289" y="535"/>
                  </a:cubicBezTo>
                  <a:cubicBezTo>
                    <a:pt x="289" y="535"/>
                    <a:pt x="289" y="535"/>
                    <a:pt x="289" y="534"/>
                  </a:cubicBezTo>
                  <a:cubicBezTo>
                    <a:pt x="287" y="537"/>
                    <a:pt x="286" y="540"/>
                    <a:pt x="286" y="541"/>
                  </a:cubicBezTo>
                  <a:cubicBezTo>
                    <a:pt x="286" y="542"/>
                    <a:pt x="286" y="542"/>
                    <a:pt x="286" y="543"/>
                  </a:cubicBezTo>
                  <a:cubicBezTo>
                    <a:pt x="285" y="543"/>
                    <a:pt x="284" y="544"/>
                    <a:pt x="282" y="548"/>
                  </a:cubicBezTo>
                  <a:cubicBezTo>
                    <a:pt x="283" y="547"/>
                    <a:pt x="283" y="548"/>
                    <a:pt x="283" y="548"/>
                  </a:cubicBezTo>
                  <a:cubicBezTo>
                    <a:pt x="284" y="547"/>
                    <a:pt x="284" y="547"/>
                    <a:pt x="284" y="546"/>
                  </a:cubicBezTo>
                  <a:cubicBezTo>
                    <a:pt x="284" y="547"/>
                    <a:pt x="284" y="548"/>
                    <a:pt x="284" y="548"/>
                  </a:cubicBezTo>
                  <a:cubicBezTo>
                    <a:pt x="283" y="549"/>
                    <a:pt x="282" y="553"/>
                    <a:pt x="283" y="551"/>
                  </a:cubicBezTo>
                  <a:cubicBezTo>
                    <a:pt x="284" y="549"/>
                    <a:pt x="284" y="548"/>
                    <a:pt x="284" y="547"/>
                  </a:cubicBezTo>
                  <a:close/>
                  <a:moveTo>
                    <a:pt x="291" y="537"/>
                  </a:moveTo>
                  <a:cubicBezTo>
                    <a:pt x="291" y="537"/>
                    <a:pt x="291" y="537"/>
                    <a:pt x="291" y="537"/>
                  </a:cubicBezTo>
                  <a:cubicBezTo>
                    <a:pt x="291" y="536"/>
                    <a:pt x="291" y="536"/>
                    <a:pt x="291" y="536"/>
                  </a:cubicBezTo>
                  <a:cubicBezTo>
                    <a:pt x="291" y="537"/>
                    <a:pt x="290" y="538"/>
                    <a:pt x="290" y="539"/>
                  </a:cubicBezTo>
                  <a:cubicBezTo>
                    <a:pt x="290" y="538"/>
                    <a:pt x="290" y="540"/>
                    <a:pt x="291" y="537"/>
                  </a:cubicBezTo>
                  <a:close/>
                  <a:moveTo>
                    <a:pt x="291" y="536"/>
                  </a:moveTo>
                  <a:cubicBezTo>
                    <a:pt x="291" y="536"/>
                    <a:pt x="291" y="536"/>
                    <a:pt x="291" y="536"/>
                  </a:cubicBezTo>
                  <a:cubicBezTo>
                    <a:pt x="291" y="536"/>
                    <a:pt x="291" y="536"/>
                    <a:pt x="291" y="536"/>
                  </a:cubicBezTo>
                  <a:cubicBezTo>
                    <a:pt x="291" y="536"/>
                    <a:pt x="291" y="536"/>
                    <a:pt x="291" y="536"/>
                  </a:cubicBezTo>
                  <a:close/>
                  <a:moveTo>
                    <a:pt x="298" y="511"/>
                  </a:moveTo>
                  <a:cubicBezTo>
                    <a:pt x="298" y="511"/>
                    <a:pt x="297" y="512"/>
                    <a:pt x="296" y="514"/>
                  </a:cubicBezTo>
                  <a:cubicBezTo>
                    <a:pt x="296" y="515"/>
                    <a:pt x="298" y="512"/>
                    <a:pt x="298" y="511"/>
                  </a:cubicBezTo>
                  <a:close/>
                  <a:moveTo>
                    <a:pt x="306" y="498"/>
                  </a:moveTo>
                  <a:cubicBezTo>
                    <a:pt x="307" y="497"/>
                    <a:pt x="307" y="497"/>
                    <a:pt x="307" y="497"/>
                  </a:cubicBezTo>
                  <a:cubicBezTo>
                    <a:pt x="308" y="495"/>
                    <a:pt x="308" y="494"/>
                    <a:pt x="308" y="494"/>
                  </a:cubicBezTo>
                  <a:cubicBezTo>
                    <a:pt x="307" y="496"/>
                    <a:pt x="306" y="497"/>
                    <a:pt x="306" y="498"/>
                  </a:cubicBezTo>
                  <a:cubicBezTo>
                    <a:pt x="306" y="499"/>
                    <a:pt x="305" y="500"/>
                    <a:pt x="305" y="500"/>
                  </a:cubicBezTo>
                  <a:cubicBezTo>
                    <a:pt x="305" y="500"/>
                    <a:pt x="306" y="498"/>
                    <a:pt x="306" y="498"/>
                  </a:cubicBezTo>
                  <a:close/>
                  <a:moveTo>
                    <a:pt x="307" y="496"/>
                  </a:moveTo>
                  <a:cubicBezTo>
                    <a:pt x="307" y="496"/>
                    <a:pt x="307" y="496"/>
                    <a:pt x="307" y="497"/>
                  </a:cubicBezTo>
                  <a:cubicBezTo>
                    <a:pt x="307" y="497"/>
                    <a:pt x="307" y="497"/>
                    <a:pt x="307" y="497"/>
                  </a:cubicBezTo>
                  <a:cubicBezTo>
                    <a:pt x="307" y="496"/>
                    <a:pt x="307" y="496"/>
                    <a:pt x="307" y="496"/>
                  </a:cubicBezTo>
                  <a:close/>
                  <a:moveTo>
                    <a:pt x="295" y="527"/>
                  </a:moveTo>
                  <a:cubicBezTo>
                    <a:pt x="295" y="526"/>
                    <a:pt x="296" y="525"/>
                    <a:pt x="296" y="524"/>
                  </a:cubicBezTo>
                  <a:cubicBezTo>
                    <a:pt x="295" y="525"/>
                    <a:pt x="296" y="524"/>
                    <a:pt x="295" y="525"/>
                  </a:cubicBezTo>
                  <a:cubicBezTo>
                    <a:pt x="294" y="526"/>
                    <a:pt x="293" y="528"/>
                    <a:pt x="293" y="528"/>
                  </a:cubicBezTo>
                  <a:cubicBezTo>
                    <a:pt x="292" y="530"/>
                    <a:pt x="292" y="530"/>
                    <a:pt x="290" y="532"/>
                  </a:cubicBezTo>
                  <a:cubicBezTo>
                    <a:pt x="291" y="532"/>
                    <a:pt x="292" y="532"/>
                    <a:pt x="292" y="532"/>
                  </a:cubicBezTo>
                  <a:cubicBezTo>
                    <a:pt x="293" y="531"/>
                    <a:pt x="293" y="529"/>
                    <a:pt x="294" y="528"/>
                  </a:cubicBezTo>
                  <a:cubicBezTo>
                    <a:pt x="294" y="528"/>
                    <a:pt x="294" y="528"/>
                    <a:pt x="294" y="528"/>
                  </a:cubicBezTo>
                  <a:cubicBezTo>
                    <a:pt x="295" y="527"/>
                    <a:pt x="295" y="527"/>
                    <a:pt x="295" y="527"/>
                  </a:cubicBezTo>
                  <a:close/>
                  <a:moveTo>
                    <a:pt x="337" y="430"/>
                  </a:moveTo>
                  <a:cubicBezTo>
                    <a:pt x="337" y="430"/>
                    <a:pt x="337" y="430"/>
                    <a:pt x="337" y="429"/>
                  </a:cubicBezTo>
                  <a:cubicBezTo>
                    <a:pt x="337" y="430"/>
                    <a:pt x="337" y="429"/>
                    <a:pt x="337" y="429"/>
                  </a:cubicBezTo>
                  <a:cubicBezTo>
                    <a:pt x="337" y="430"/>
                    <a:pt x="336" y="432"/>
                    <a:pt x="337" y="430"/>
                  </a:cubicBezTo>
                  <a:close/>
                  <a:moveTo>
                    <a:pt x="332" y="427"/>
                  </a:moveTo>
                  <a:cubicBezTo>
                    <a:pt x="333" y="426"/>
                    <a:pt x="332" y="427"/>
                    <a:pt x="331" y="428"/>
                  </a:cubicBezTo>
                  <a:cubicBezTo>
                    <a:pt x="331" y="429"/>
                    <a:pt x="332" y="428"/>
                    <a:pt x="332" y="427"/>
                  </a:cubicBezTo>
                  <a:close/>
                  <a:moveTo>
                    <a:pt x="329" y="435"/>
                  </a:moveTo>
                  <a:cubicBezTo>
                    <a:pt x="329" y="434"/>
                    <a:pt x="332" y="429"/>
                    <a:pt x="330" y="431"/>
                  </a:cubicBezTo>
                  <a:cubicBezTo>
                    <a:pt x="330" y="431"/>
                    <a:pt x="330" y="432"/>
                    <a:pt x="330" y="432"/>
                  </a:cubicBezTo>
                  <a:cubicBezTo>
                    <a:pt x="330" y="433"/>
                    <a:pt x="329" y="436"/>
                    <a:pt x="329" y="435"/>
                  </a:cubicBezTo>
                  <a:close/>
                  <a:moveTo>
                    <a:pt x="335" y="418"/>
                  </a:moveTo>
                  <a:cubicBezTo>
                    <a:pt x="336" y="416"/>
                    <a:pt x="336" y="415"/>
                    <a:pt x="336" y="414"/>
                  </a:cubicBezTo>
                  <a:cubicBezTo>
                    <a:pt x="335" y="416"/>
                    <a:pt x="335" y="417"/>
                    <a:pt x="335" y="418"/>
                  </a:cubicBezTo>
                  <a:close/>
                  <a:moveTo>
                    <a:pt x="332" y="425"/>
                  </a:moveTo>
                  <a:cubicBezTo>
                    <a:pt x="333" y="424"/>
                    <a:pt x="334" y="421"/>
                    <a:pt x="334" y="421"/>
                  </a:cubicBezTo>
                  <a:cubicBezTo>
                    <a:pt x="333" y="423"/>
                    <a:pt x="333" y="424"/>
                    <a:pt x="332" y="425"/>
                  </a:cubicBezTo>
                  <a:close/>
                  <a:moveTo>
                    <a:pt x="320" y="434"/>
                  </a:moveTo>
                  <a:cubicBezTo>
                    <a:pt x="322" y="431"/>
                    <a:pt x="321" y="432"/>
                    <a:pt x="322" y="429"/>
                  </a:cubicBezTo>
                  <a:cubicBezTo>
                    <a:pt x="320" y="431"/>
                    <a:pt x="319" y="436"/>
                    <a:pt x="320" y="434"/>
                  </a:cubicBezTo>
                  <a:close/>
                  <a:moveTo>
                    <a:pt x="333" y="430"/>
                  </a:moveTo>
                  <a:cubicBezTo>
                    <a:pt x="332" y="432"/>
                    <a:pt x="331" y="433"/>
                    <a:pt x="330" y="435"/>
                  </a:cubicBezTo>
                  <a:cubicBezTo>
                    <a:pt x="330" y="435"/>
                    <a:pt x="330" y="435"/>
                    <a:pt x="330" y="436"/>
                  </a:cubicBezTo>
                  <a:cubicBezTo>
                    <a:pt x="330" y="436"/>
                    <a:pt x="330" y="436"/>
                    <a:pt x="330" y="436"/>
                  </a:cubicBezTo>
                  <a:cubicBezTo>
                    <a:pt x="330" y="436"/>
                    <a:pt x="330" y="437"/>
                    <a:pt x="330" y="437"/>
                  </a:cubicBezTo>
                  <a:cubicBezTo>
                    <a:pt x="330" y="437"/>
                    <a:pt x="330" y="437"/>
                    <a:pt x="330" y="437"/>
                  </a:cubicBezTo>
                  <a:cubicBezTo>
                    <a:pt x="330" y="437"/>
                    <a:pt x="330" y="437"/>
                    <a:pt x="330" y="437"/>
                  </a:cubicBezTo>
                  <a:cubicBezTo>
                    <a:pt x="330" y="437"/>
                    <a:pt x="330" y="436"/>
                    <a:pt x="330" y="436"/>
                  </a:cubicBezTo>
                  <a:cubicBezTo>
                    <a:pt x="330" y="436"/>
                    <a:pt x="330" y="436"/>
                    <a:pt x="330" y="436"/>
                  </a:cubicBezTo>
                  <a:cubicBezTo>
                    <a:pt x="331" y="435"/>
                    <a:pt x="332" y="433"/>
                    <a:pt x="331" y="434"/>
                  </a:cubicBezTo>
                  <a:cubicBezTo>
                    <a:pt x="332" y="433"/>
                    <a:pt x="332" y="431"/>
                    <a:pt x="333" y="430"/>
                  </a:cubicBezTo>
                  <a:cubicBezTo>
                    <a:pt x="334" y="429"/>
                    <a:pt x="334" y="428"/>
                    <a:pt x="335" y="427"/>
                  </a:cubicBezTo>
                  <a:cubicBezTo>
                    <a:pt x="336" y="425"/>
                    <a:pt x="333" y="429"/>
                    <a:pt x="334" y="426"/>
                  </a:cubicBezTo>
                  <a:cubicBezTo>
                    <a:pt x="334" y="427"/>
                    <a:pt x="332" y="431"/>
                    <a:pt x="333" y="430"/>
                  </a:cubicBezTo>
                  <a:close/>
                  <a:moveTo>
                    <a:pt x="321" y="443"/>
                  </a:moveTo>
                  <a:cubicBezTo>
                    <a:pt x="321" y="442"/>
                    <a:pt x="321" y="442"/>
                    <a:pt x="320" y="444"/>
                  </a:cubicBezTo>
                  <a:cubicBezTo>
                    <a:pt x="320" y="445"/>
                    <a:pt x="320" y="445"/>
                    <a:pt x="321" y="443"/>
                  </a:cubicBezTo>
                  <a:close/>
                  <a:moveTo>
                    <a:pt x="324" y="431"/>
                  </a:moveTo>
                  <a:cubicBezTo>
                    <a:pt x="324" y="430"/>
                    <a:pt x="324" y="430"/>
                    <a:pt x="325" y="429"/>
                  </a:cubicBezTo>
                  <a:cubicBezTo>
                    <a:pt x="325" y="429"/>
                    <a:pt x="324" y="429"/>
                    <a:pt x="324" y="430"/>
                  </a:cubicBezTo>
                  <a:cubicBezTo>
                    <a:pt x="324" y="430"/>
                    <a:pt x="324" y="430"/>
                    <a:pt x="324" y="430"/>
                  </a:cubicBezTo>
                  <a:cubicBezTo>
                    <a:pt x="324" y="430"/>
                    <a:pt x="324" y="430"/>
                    <a:pt x="324" y="430"/>
                  </a:cubicBezTo>
                  <a:cubicBezTo>
                    <a:pt x="324" y="430"/>
                    <a:pt x="324" y="430"/>
                    <a:pt x="324" y="430"/>
                  </a:cubicBezTo>
                  <a:cubicBezTo>
                    <a:pt x="324" y="431"/>
                    <a:pt x="324" y="431"/>
                    <a:pt x="324" y="431"/>
                  </a:cubicBezTo>
                  <a:cubicBezTo>
                    <a:pt x="324" y="431"/>
                    <a:pt x="324" y="431"/>
                    <a:pt x="324" y="431"/>
                  </a:cubicBezTo>
                  <a:cubicBezTo>
                    <a:pt x="324" y="431"/>
                    <a:pt x="324" y="431"/>
                    <a:pt x="323" y="431"/>
                  </a:cubicBezTo>
                  <a:cubicBezTo>
                    <a:pt x="324" y="431"/>
                    <a:pt x="324" y="431"/>
                    <a:pt x="324" y="431"/>
                  </a:cubicBezTo>
                  <a:close/>
                  <a:moveTo>
                    <a:pt x="321" y="460"/>
                  </a:moveTo>
                  <a:cubicBezTo>
                    <a:pt x="322" y="458"/>
                    <a:pt x="324" y="454"/>
                    <a:pt x="323" y="455"/>
                  </a:cubicBezTo>
                  <a:cubicBezTo>
                    <a:pt x="322" y="457"/>
                    <a:pt x="320" y="462"/>
                    <a:pt x="321" y="460"/>
                  </a:cubicBezTo>
                  <a:close/>
                  <a:moveTo>
                    <a:pt x="323" y="457"/>
                  </a:moveTo>
                  <a:cubicBezTo>
                    <a:pt x="323" y="457"/>
                    <a:pt x="323" y="456"/>
                    <a:pt x="324" y="456"/>
                  </a:cubicBezTo>
                  <a:cubicBezTo>
                    <a:pt x="324" y="455"/>
                    <a:pt x="323" y="456"/>
                    <a:pt x="324" y="455"/>
                  </a:cubicBezTo>
                  <a:cubicBezTo>
                    <a:pt x="323" y="456"/>
                    <a:pt x="323" y="456"/>
                    <a:pt x="323" y="456"/>
                  </a:cubicBezTo>
                  <a:cubicBezTo>
                    <a:pt x="323" y="457"/>
                    <a:pt x="323" y="457"/>
                    <a:pt x="323" y="457"/>
                  </a:cubicBezTo>
                  <a:close/>
                  <a:moveTo>
                    <a:pt x="308" y="497"/>
                  </a:moveTo>
                  <a:cubicBezTo>
                    <a:pt x="308" y="497"/>
                    <a:pt x="308" y="497"/>
                    <a:pt x="308" y="497"/>
                  </a:cubicBezTo>
                  <a:cubicBezTo>
                    <a:pt x="308" y="497"/>
                    <a:pt x="308" y="497"/>
                    <a:pt x="308" y="496"/>
                  </a:cubicBezTo>
                  <a:cubicBezTo>
                    <a:pt x="308" y="496"/>
                    <a:pt x="308" y="497"/>
                    <a:pt x="308" y="497"/>
                  </a:cubicBezTo>
                  <a:cubicBezTo>
                    <a:pt x="307" y="497"/>
                    <a:pt x="307" y="498"/>
                    <a:pt x="307" y="498"/>
                  </a:cubicBezTo>
                  <a:cubicBezTo>
                    <a:pt x="307" y="498"/>
                    <a:pt x="307" y="498"/>
                    <a:pt x="307" y="498"/>
                  </a:cubicBezTo>
                  <a:cubicBezTo>
                    <a:pt x="306" y="500"/>
                    <a:pt x="306" y="501"/>
                    <a:pt x="305" y="503"/>
                  </a:cubicBezTo>
                  <a:cubicBezTo>
                    <a:pt x="305" y="502"/>
                    <a:pt x="306" y="500"/>
                    <a:pt x="308" y="497"/>
                  </a:cubicBezTo>
                  <a:close/>
                  <a:moveTo>
                    <a:pt x="328" y="438"/>
                  </a:moveTo>
                  <a:cubicBezTo>
                    <a:pt x="328" y="438"/>
                    <a:pt x="328" y="438"/>
                    <a:pt x="328" y="439"/>
                  </a:cubicBezTo>
                  <a:cubicBezTo>
                    <a:pt x="328" y="438"/>
                    <a:pt x="329" y="437"/>
                    <a:pt x="329" y="437"/>
                  </a:cubicBezTo>
                  <a:cubicBezTo>
                    <a:pt x="329" y="437"/>
                    <a:pt x="328" y="437"/>
                    <a:pt x="328" y="438"/>
                  </a:cubicBezTo>
                  <a:close/>
                  <a:moveTo>
                    <a:pt x="343" y="411"/>
                  </a:moveTo>
                  <a:cubicBezTo>
                    <a:pt x="343" y="410"/>
                    <a:pt x="343" y="409"/>
                    <a:pt x="342" y="411"/>
                  </a:cubicBezTo>
                  <a:cubicBezTo>
                    <a:pt x="342" y="412"/>
                    <a:pt x="342" y="412"/>
                    <a:pt x="343" y="411"/>
                  </a:cubicBezTo>
                  <a:close/>
                  <a:moveTo>
                    <a:pt x="342" y="411"/>
                  </a:moveTo>
                  <a:cubicBezTo>
                    <a:pt x="341" y="412"/>
                    <a:pt x="341" y="412"/>
                    <a:pt x="341" y="412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2" y="411"/>
                    <a:pt x="343" y="409"/>
                    <a:pt x="342" y="410"/>
                  </a:cubicBezTo>
                  <a:cubicBezTo>
                    <a:pt x="342" y="410"/>
                    <a:pt x="342" y="410"/>
                    <a:pt x="342" y="410"/>
                  </a:cubicBezTo>
                  <a:cubicBezTo>
                    <a:pt x="342" y="410"/>
                    <a:pt x="342" y="411"/>
                    <a:pt x="342" y="411"/>
                  </a:cubicBezTo>
                  <a:close/>
                  <a:moveTo>
                    <a:pt x="343" y="392"/>
                  </a:moveTo>
                  <a:cubicBezTo>
                    <a:pt x="344" y="390"/>
                    <a:pt x="344" y="389"/>
                    <a:pt x="345" y="388"/>
                  </a:cubicBezTo>
                  <a:cubicBezTo>
                    <a:pt x="345" y="387"/>
                    <a:pt x="346" y="385"/>
                    <a:pt x="345" y="386"/>
                  </a:cubicBezTo>
                  <a:cubicBezTo>
                    <a:pt x="345" y="387"/>
                    <a:pt x="345" y="387"/>
                    <a:pt x="344" y="387"/>
                  </a:cubicBezTo>
                  <a:cubicBezTo>
                    <a:pt x="345" y="388"/>
                    <a:pt x="342" y="393"/>
                    <a:pt x="343" y="392"/>
                  </a:cubicBezTo>
                  <a:close/>
                  <a:moveTo>
                    <a:pt x="347" y="410"/>
                  </a:moveTo>
                  <a:cubicBezTo>
                    <a:pt x="347" y="409"/>
                    <a:pt x="346" y="410"/>
                    <a:pt x="346" y="411"/>
                  </a:cubicBezTo>
                  <a:cubicBezTo>
                    <a:pt x="346" y="411"/>
                    <a:pt x="346" y="410"/>
                    <a:pt x="347" y="410"/>
                  </a:cubicBezTo>
                  <a:close/>
                  <a:moveTo>
                    <a:pt x="345" y="413"/>
                  </a:moveTo>
                  <a:cubicBezTo>
                    <a:pt x="345" y="413"/>
                    <a:pt x="345" y="413"/>
                    <a:pt x="345" y="413"/>
                  </a:cubicBezTo>
                  <a:cubicBezTo>
                    <a:pt x="345" y="412"/>
                    <a:pt x="346" y="412"/>
                    <a:pt x="346" y="412"/>
                  </a:cubicBezTo>
                  <a:cubicBezTo>
                    <a:pt x="346" y="412"/>
                    <a:pt x="345" y="412"/>
                    <a:pt x="345" y="412"/>
                  </a:cubicBezTo>
                  <a:cubicBezTo>
                    <a:pt x="345" y="413"/>
                    <a:pt x="345" y="413"/>
                    <a:pt x="345" y="413"/>
                  </a:cubicBezTo>
                  <a:close/>
                  <a:moveTo>
                    <a:pt x="342" y="402"/>
                  </a:moveTo>
                  <a:cubicBezTo>
                    <a:pt x="342" y="401"/>
                    <a:pt x="342" y="401"/>
                    <a:pt x="341" y="402"/>
                  </a:cubicBezTo>
                  <a:cubicBezTo>
                    <a:pt x="341" y="403"/>
                    <a:pt x="341" y="404"/>
                    <a:pt x="342" y="402"/>
                  </a:cubicBezTo>
                  <a:close/>
                  <a:moveTo>
                    <a:pt x="340" y="403"/>
                  </a:moveTo>
                  <a:cubicBezTo>
                    <a:pt x="341" y="400"/>
                    <a:pt x="342" y="398"/>
                    <a:pt x="341" y="398"/>
                  </a:cubicBezTo>
                  <a:cubicBezTo>
                    <a:pt x="340" y="401"/>
                    <a:pt x="338" y="405"/>
                    <a:pt x="339" y="406"/>
                  </a:cubicBezTo>
                  <a:cubicBezTo>
                    <a:pt x="339" y="405"/>
                    <a:pt x="340" y="404"/>
                    <a:pt x="340" y="404"/>
                  </a:cubicBezTo>
                  <a:cubicBezTo>
                    <a:pt x="340" y="403"/>
                    <a:pt x="340" y="403"/>
                    <a:pt x="340" y="403"/>
                  </a:cubicBezTo>
                  <a:close/>
                  <a:moveTo>
                    <a:pt x="267" y="555"/>
                  </a:moveTo>
                  <a:cubicBezTo>
                    <a:pt x="267" y="555"/>
                    <a:pt x="267" y="556"/>
                    <a:pt x="267" y="556"/>
                  </a:cubicBezTo>
                  <a:cubicBezTo>
                    <a:pt x="267" y="556"/>
                    <a:pt x="267" y="557"/>
                    <a:pt x="267" y="557"/>
                  </a:cubicBezTo>
                  <a:cubicBezTo>
                    <a:pt x="267" y="556"/>
                    <a:pt x="267" y="556"/>
                    <a:pt x="267" y="555"/>
                  </a:cubicBezTo>
                  <a:cubicBezTo>
                    <a:pt x="267" y="555"/>
                    <a:pt x="267" y="555"/>
                    <a:pt x="267" y="555"/>
                  </a:cubicBezTo>
                  <a:close/>
                  <a:moveTo>
                    <a:pt x="340" y="405"/>
                  </a:moveTo>
                  <a:cubicBezTo>
                    <a:pt x="339" y="405"/>
                    <a:pt x="339" y="406"/>
                    <a:pt x="339" y="406"/>
                  </a:cubicBezTo>
                  <a:cubicBezTo>
                    <a:pt x="338" y="407"/>
                    <a:pt x="338" y="408"/>
                    <a:pt x="338" y="409"/>
                  </a:cubicBezTo>
                  <a:cubicBezTo>
                    <a:pt x="338" y="408"/>
                    <a:pt x="338" y="407"/>
                    <a:pt x="338" y="407"/>
                  </a:cubicBezTo>
                  <a:cubicBezTo>
                    <a:pt x="338" y="407"/>
                    <a:pt x="338" y="408"/>
                    <a:pt x="338" y="408"/>
                  </a:cubicBezTo>
                  <a:cubicBezTo>
                    <a:pt x="338" y="408"/>
                    <a:pt x="338" y="408"/>
                    <a:pt x="338" y="409"/>
                  </a:cubicBezTo>
                  <a:cubicBezTo>
                    <a:pt x="337" y="410"/>
                    <a:pt x="336" y="411"/>
                    <a:pt x="336" y="412"/>
                  </a:cubicBezTo>
                  <a:cubicBezTo>
                    <a:pt x="337" y="411"/>
                    <a:pt x="337" y="410"/>
                    <a:pt x="338" y="410"/>
                  </a:cubicBezTo>
                  <a:cubicBezTo>
                    <a:pt x="339" y="407"/>
                    <a:pt x="339" y="406"/>
                    <a:pt x="340" y="405"/>
                  </a:cubicBezTo>
                  <a:close/>
                  <a:moveTo>
                    <a:pt x="339" y="402"/>
                  </a:moveTo>
                  <a:cubicBezTo>
                    <a:pt x="340" y="401"/>
                    <a:pt x="339" y="402"/>
                    <a:pt x="339" y="401"/>
                  </a:cubicBezTo>
                  <a:cubicBezTo>
                    <a:pt x="338" y="402"/>
                    <a:pt x="339" y="403"/>
                    <a:pt x="339" y="402"/>
                  </a:cubicBezTo>
                  <a:close/>
                  <a:moveTo>
                    <a:pt x="324" y="442"/>
                  </a:moveTo>
                  <a:cubicBezTo>
                    <a:pt x="324" y="442"/>
                    <a:pt x="325" y="442"/>
                    <a:pt x="326" y="441"/>
                  </a:cubicBezTo>
                  <a:cubicBezTo>
                    <a:pt x="327" y="439"/>
                    <a:pt x="324" y="442"/>
                    <a:pt x="324" y="441"/>
                  </a:cubicBezTo>
                  <a:cubicBezTo>
                    <a:pt x="324" y="441"/>
                    <a:pt x="324" y="442"/>
                    <a:pt x="324" y="442"/>
                  </a:cubicBezTo>
                  <a:cubicBezTo>
                    <a:pt x="323" y="443"/>
                    <a:pt x="324" y="442"/>
                    <a:pt x="324" y="442"/>
                  </a:cubicBezTo>
                  <a:close/>
                  <a:moveTo>
                    <a:pt x="312" y="448"/>
                  </a:moveTo>
                  <a:cubicBezTo>
                    <a:pt x="312" y="448"/>
                    <a:pt x="313" y="447"/>
                    <a:pt x="313" y="447"/>
                  </a:cubicBezTo>
                  <a:cubicBezTo>
                    <a:pt x="313" y="447"/>
                    <a:pt x="313" y="447"/>
                    <a:pt x="313" y="447"/>
                  </a:cubicBezTo>
                  <a:cubicBezTo>
                    <a:pt x="313" y="447"/>
                    <a:pt x="313" y="447"/>
                    <a:pt x="313" y="446"/>
                  </a:cubicBezTo>
                  <a:cubicBezTo>
                    <a:pt x="313" y="447"/>
                    <a:pt x="313" y="447"/>
                    <a:pt x="312" y="448"/>
                  </a:cubicBezTo>
                  <a:cubicBezTo>
                    <a:pt x="312" y="448"/>
                    <a:pt x="312" y="448"/>
                    <a:pt x="312" y="448"/>
                  </a:cubicBezTo>
                  <a:cubicBezTo>
                    <a:pt x="312" y="448"/>
                    <a:pt x="312" y="448"/>
                    <a:pt x="312" y="448"/>
                  </a:cubicBezTo>
                  <a:close/>
                  <a:moveTo>
                    <a:pt x="313" y="455"/>
                  </a:moveTo>
                  <a:cubicBezTo>
                    <a:pt x="312" y="455"/>
                    <a:pt x="312" y="455"/>
                    <a:pt x="312" y="456"/>
                  </a:cubicBezTo>
                  <a:cubicBezTo>
                    <a:pt x="312" y="456"/>
                    <a:pt x="312" y="457"/>
                    <a:pt x="311" y="457"/>
                  </a:cubicBezTo>
                  <a:cubicBezTo>
                    <a:pt x="312" y="457"/>
                    <a:pt x="312" y="457"/>
                    <a:pt x="312" y="456"/>
                  </a:cubicBezTo>
                  <a:cubicBezTo>
                    <a:pt x="312" y="456"/>
                    <a:pt x="312" y="455"/>
                    <a:pt x="313" y="455"/>
                  </a:cubicBezTo>
                  <a:close/>
                  <a:moveTo>
                    <a:pt x="312" y="461"/>
                  </a:moveTo>
                  <a:cubicBezTo>
                    <a:pt x="312" y="460"/>
                    <a:pt x="313" y="458"/>
                    <a:pt x="313" y="457"/>
                  </a:cubicBezTo>
                  <a:cubicBezTo>
                    <a:pt x="313" y="457"/>
                    <a:pt x="313" y="456"/>
                    <a:pt x="314" y="454"/>
                  </a:cubicBezTo>
                  <a:cubicBezTo>
                    <a:pt x="314" y="454"/>
                    <a:pt x="314" y="454"/>
                    <a:pt x="314" y="454"/>
                  </a:cubicBezTo>
                  <a:cubicBezTo>
                    <a:pt x="314" y="454"/>
                    <a:pt x="314" y="453"/>
                    <a:pt x="315" y="452"/>
                  </a:cubicBezTo>
                  <a:cubicBezTo>
                    <a:pt x="315" y="452"/>
                    <a:pt x="314" y="453"/>
                    <a:pt x="315" y="449"/>
                  </a:cubicBezTo>
                  <a:cubicBezTo>
                    <a:pt x="315" y="450"/>
                    <a:pt x="315" y="450"/>
                    <a:pt x="314" y="451"/>
                  </a:cubicBezTo>
                  <a:cubicBezTo>
                    <a:pt x="313" y="453"/>
                    <a:pt x="314" y="452"/>
                    <a:pt x="314" y="453"/>
                  </a:cubicBezTo>
                  <a:cubicBezTo>
                    <a:pt x="314" y="453"/>
                    <a:pt x="313" y="455"/>
                    <a:pt x="313" y="455"/>
                  </a:cubicBezTo>
                  <a:cubicBezTo>
                    <a:pt x="313" y="456"/>
                    <a:pt x="313" y="456"/>
                    <a:pt x="313" y="456"/>
                  </a:cubicBezTo>
                  <a:cubicBezTo>
                    <a:pt x="312" y="458"/>
                    <a:pt x="310" y="464"/>
                    <a:pt x="312" y="461"/>
                  </a:cubicBezTo>
                  <a:close/>
                  <a:moveTo>
                    <a:pt x="310" y="490"/>
                  </a:moveTo>
                  <a:cubicBezTo>
                    <a:pt x="311" y="489"/>
                    <a:pt x="309" y="493"/>
                    <a:pt x="310" y="490"/>
                  </a:cubicBezTo>
                  <a:close/>
                  <a:moveTo>
                    <a:pt x="309" y="470"/>
                  </a:moveTo>
                  <a:cubicBezTo>
                    <a:pt x="308" y="472"/>
                    <a:pt x="308" y="472"/>
                    <a:pt x="308" y="473"/>
                  </a:cubicBezTo>
                  <a:cubicBezTo>
                    <a:pt x="309" y="471"/>
                    <a:pt x="310" y="469"/>
                    <a:pt x="309" y="470"/>
                  </a:cubicBezTo>
                  <a:close/>
                  <a:moveTo>
                    <a:pt x="312" y="461"/>
                  </a:moveTo>
                  <a:cubicBezTo>
                    <a:pt x="310" y="464"/>
                    <a:pt x="309" y="467"/>
                    <a:pt x="309" y="467"/>
                  </a:cubicBezTo>
                  <a:cubicBezTo>
                    <a:pt x="310" y="467"/>
                    <a:pt x="310" y="466"/>
                    <a:pt x="310" y="465"/>
                  </a:cubicBezTo>
                  <a:cubicBezTo>
                    <a:pt x="311" y="463"/>
                    <a:pt x="312" y="462"/>
                    <a:pt x="312" y="461"/>
                  </a:cubicBezTo>
                  <a:close/>
                  <a:moveTo>
                    <a:pt x="316" y="449"/>
                  </a:moveTo>
                  <a:cubicBezTo>
                    <a:pt x="317" y="448"/>
                    <a:pt x="317" y="447"/>
                    <a:pt x="316" y="448"/>
                  </a:cubicBezTo>
                  <a:cubicBezTo>
                    <a:pt x="316" y="449"/>
                    <a:pt x="316" y="450"/>
                    <a:pt x="316" y="449"/>
                  </a:cubicBezTo>
                  <a:close/>
                  <a:moveTo>
                    <a:pt x="311" y="476"/>
                  </a:moveTo>
                  <a:cubicBezTo>
                    <a:pt x="311" y="476"/>
                    <a:pt x="311" y="475"/>
                    <a:pt x="312" y="475"/>
                  </a:cubicBezTo>
                  <a:cubicBezTo>
                    <a:pt x="312" y="474"/>
                    <a:pt x="311" y="475"/>
                    <a:pt x="311" y="474"/>
                  </a:cubicBezTo>
                  <a:cubicBezTo>
                    <a:pt x="311" y="475"/>
                    <a:pt x="311" y="476"/>
                    <a:pt x="311" y="476"/>
                  </a:cubicBezTo>
                  <a:close/>
                  <a:moveTo>
                    <a:pt x="312" y="476"/>
                  </a:moveTo>
                  <a:cubicBezTo>
                    <a:pt x="311" y="477"/>
                    <a:pt x="309" y="480"/>
                    <a:pt x="310" y="480"/>
                  </a:cubicBezTo>
                  <a:cubicBezTo>
                    <a:pt x="310" y="479"/>
                    <a:pt x="311" y="477"/>
                    <a:pt x="312" y="476"/>
                  </a:cubicBezTo>
                  <a:close/>
                  <a:moveTo>
                    <a:pt x="316" y="471"/>
                  </a:moveTo>
                  <a:cubicBezTo>
                    <a:pt x="316" y="471"/>
                    <a:pt x="316" y="470"/>
                    <a:pt x="316" y="470"/>
                  </a:cubicBezTo>
                  <a:cubicBezTo>
                    <a:pt x="317" y="470"/>
                    <a:pt x="317" y="470"/>
                    <a:pt x="317" y="469"/>
                  </a:cubicBezTo>
                  <a:cubicBezTo>
                    <a:pt x="317" y="469"/>
                    <a:pt x="316" y="470"/>
                    <a:pt x="316" y="470"/>
                  </a:cubicBezTo>
                  <a:cubicBezTo>
                    <a:pt x="316" y="470"/>
                    <a:pt x="316" y="471"/>
                    <a:pt x="316" y="471"/>
                  </a:cubicBezTo>
                  <a:close/>
                  <a:moveTo>
                    <a:pt x="317" y="444"/>
                  </a:moveTo>
                  <a:cubicBezTo>
                    <a:pt x="317" y="444"/>
                    <a:pt x="317" y="443"/>
                    <a:pt x="317" y="443"/>
                  </a:cubicBezTo>
                  <a:cubicBezTo>
                    <a:pt x="317" y="443"/>
                    <a:pt x="317" y="443"/>
                    <a:pt x="317" y="443"/>
                  </a:cubicBezTo>
                  <a:cubicBezTo>
                    <a:pt x="316" y="444"/>
                    <a:pt x="316" y="445"/>
                    <a:pt x="317" y="444"/>
                  </a:cubicBezTo>
                  <a:close/>
                  <a:moveTo>
                    <a:pt x="318" y="440"/>
                  </a:moveTo>
                  <a:cubicBezTo>
                    <a:pt x="318" y="441"/>
                    <a:pt x="317" y="442"/>
                    <a:pt x="317" y="443"/>
                  </a:cubicBezTo>
                  <a:cubicBezTo>
                    <a:pt x="317" y="443"/>
                    <a:pt x="317" y="442"/>
                    <a:pt x="318" y="442"/>
                  </a:cubicBezTo>
                  <a:cubicBezTo>
                    <a:pt x="318" y="441"/>
                    <a:pt x="319" y="439"/>
                    <a:pt x="318" y="440"/>
                  </a:cubicBezTo>
                  <a:close/>
                  <a:moveTo>
                    <a:pt x="317" y="443"/>
                  </a:moveTo>
                  <a:cubicBezTo>
                    <a:pt x="317" y="443"/>
                    <a:pt x="317" y="443"/>
                    <a:pt x="317" y="443"/>
                  </a:cubicBezTo>
                  <a:cubicBezTo>
                    <a:pt x="317" y="443"/>
                    <a:pt x="317" y="443"/>
                    <a:pt x="317" y="443"/>
                  </a:cubicBezTo>
                  <a:cubicBezTo>
                    <a:pt x="317" y="443"/>
                    <a:pt x="317" y="443"/>
                    <a:pt x="317" y="443"/>
                  </a:cubicBezTo>
                  <a:close/>
                  <a:moveTo>
                    <a:pt x="317" y="443"/>
                  </a:moveTo>
                  <a:cubicBezTo>
                    <a:pt x="318" y="443"/>
                    <a:pt x="318" y="443"/>
                    <a:pt x="318" y="442"/>
                  </a:cubicBezTo>
                  <a:cubicBezTo>
                    <a:pt x="318" y="442"/>
                    <a:pt x="318" y="442"/>
                    <a:pt x="318" y="442"/>
                  </a:cubicBezTo>
                  <a:cubicBezTo>
                    <a:pt x="318" y="443"/>
                    <a:pt x="318" y="443"/>
                    <a:pt x="317" y="443"/>
                  </a:cubicBezTo>
                  <a:close/>
                  <a:moveTo>
                    <a:pt x="319" y="445"/>
                  </a:moveTo>
                  <a:cubicBezTo>
                    <a:pt x="320" y="443"/>
                    <a:pt x="319" y="443"/>
                    <a:pt x="318" y="445"/>
                  </a:cubicBezTo>
                  <a:cubicBezTo>
                    <a:pt x="318" y="446"/>
                    <a:pt x="318" y="446"/>
                    <a:pt x="319" y="445"/>
                  </a:cubicBezTo>
                  <a:close/>
                  <a:moveTo>
                    <a:pt x="317" y="444"/>
                  </a:moveTo>
                  <a:cubicBezTo>
                    <a:pt x="317" y="445"/>
                    <a:pt x="317" y="444"/>
                    <a:pt x="316" y="446"/>
                  </a:cubicBezTo>
                  <a:cubicBezTo>
                    <a:pt x="316" y="446"/>
                    <a:pt x="316" y="447"/>
                    <a:pt x="317" y="444"/>
                  </a:cubicBezTo>
                  <a:close/>
                  <a:moveTo>
                    <a:pt x="319" y="437"/>
                  </a:moveTo>
                  <a:cubicBezTo>
                    <a:pt x="321" y="434"/>
                    <a:pt x="319" y="436"/>
                    <a:pt x="319" y="437"/>
                  </a:cubicBezTo>
                  <a:close/>
                  <a:moveTo>
                    <a:pt x="312" y="474"/>
                  </a:moveTo>
                  <a:cubicBezTo>
                    <a:pt x="313" y="473"/>
                    <a:pt x="313" y="471"/>
                    <a:pt x="313" y="470"/>
                  </a:cubicBezTo>
                  <a:cubicBezTo>
                    <a:pt x="313" y="470"/>
                    <a:pt x="314" y="469"/>
                    <a:pt x="314" y="469"/>
                  </a:cubicBezTo>
                  <a:cubicBezTo>
                    <a:pt x="314" y="468"/>
                    <a:pt x="314" y="467"/>
                    <a:pt x="315" y="467"/>
                  </a:cubicBezTo>
                  <a:cubicBezTo>
                    <a:pt x="315" y="466"/>
                    <a:pt x="315" y="465"/>
                    <a:pt x="316" y="463"/>
                  </a:cubicBezTo>
                  <a:cubicBezTo>
                    <a:pt x="316" y="463"/>
                    <a:pt x="315" y="464"/>
                    <a:pt x="315" y="464"/>
                  </a:cubicBezTo>
                  <a:cubicBezTo>
                    <a:pt x="316" y="460"/>
                    <a:pt x="317" y="457"/>
                    <a:pt x="317" y="455"/>
                  </a:cubicBezTo>
                  <a:cubicBezTo>
                    <a:pt x="315" y="459"/>
                    <a:pt x="316" y="457"/>
                    <a:pt x="316" y="457"/>
                  </a:cubicBezTo>
                  <a:cubicBezTo>
                    <a:pt x="316" y="459"/>
                    <a:pt x="316" y="461"/>
                    <a:pt x="315" y="464"/>
                  </a:cubicBezTo>
                  <a:cubicBezTo>
                    <a:pt x="315" y="464"/>
                    <a:pt x="315" y="464"/>
                    <a:pt x="315" y="465"/>
                  </a:cubicBezTo>
                  <a:cubicBezTo>
                    <a:pt x="315" y="465"/>
                    <a:pt x="314" y="466"/>
                    <a:pt x="314" y="466"/>
                  </a:cubicBezTo>
                  <a:cubicBezTo>
                    <a:pt x="314" y="467"/>
                    <a:pt x="314" y="467"/>
                    <a:pt x="314" y="468"/>
                  </a:cubicBezTo>
                  <a:cubicBezTo>
                    <a:pt x="313" y="470"/>
                    <a:pt x="312" y="472"/>
                    <a:pt x="312" y="474"/>
                  </a:cubicBezTo>
                  <a:close/>
                  <a:moveTo>
                    <a:pt x="314" y="459"/>
                  </a:moveTo>
                  <a:cubicBezTo>
                    <a:pt x="314" y="460"/>
                    <a:pt x="314" y="459"/>
                    <a:pt x="314" y="460"/>
                  </a:cubicBezTo>
                  <a:cubicBezTo>
                    <a:pt x="314" y="459"/>
                    <a:pt x="315" y="457"/>
                    <a:pt x="314" y="459"/>
                  </a:cubicBezTo>
                  <a:close/>
                  <a:moveTo>
                    <a:pt x="317" y="468"/>
                  </a:moveTo>
                  <a:cubicBezTo>
                    <a:pt x="316" y="469"/>
                    <a:pt x="315" y="471"/>
                    <a:pt x="316" y="469"/>
                  </a:cubicBezTo>
                  <a:cubicBezTo>
                    <a:pt x="317" y="468"/>
                    <a:pt x="317" y="468"/>
                    <a:pt x="317" y="468"/>
                  </a:cubicBezTo>
                  <a:close/>
                  <a:moveTo>
                    <a:pt x="275" y="542"/>
                  </a:moveTo>
                  <a:cubicBezTo>
                    <a:pt x="275" y="542"/>
                    <a:pt x="275" y="543"/>
                    <a:pt x="275" y="543"/>
                  </a:cubicBezTo>
                  <a:cubicBezTo>
                    <a:pt x="275" y="543"/>
                    <a:pt x="276" y="541"/>
                    <a:pt x="278" y="537"/>
                  </a:cubicBezTo>
                  <a:cubicBezTo>
                    <a:pt x="278" y="537"/>
                    <a:pt x="277" y="538"/>
                    <a:pt x="277" y="539"/>
                  </a:cubicBezTo>
                  <a:cubicBezTo>
                    <a:pt x="277" y="539"/>
                    <a:pt x="276" y="540"/>
                    <a:pt x="276" y="540"/>
                  </a:cubicBezTo>
                  <a:cubicBezTo>
                    <a:pt x="276" y="540"/>
                    <a:pt x="276" y="540"/>
                    <a:pt x="276" y="540"/>
                  </a:cubicBezTo>
                  <a:cubicBezTo>
                    <a:pt x="275" y="541"/>
                    <a:pt x="275" y="542"/>
                    <a:pt x="274" y="543"/>
                  </a:cubicBezTo>
                  <a:cubicBezTo>
                    <a:pt x="274" y="544"/>
                    <a:pt x="275" y="543"/>
                    <a:pt x="275" y="542"/>
                  </a:cubicBezTo>
                  <a:close/>
                  <a:moveTo>
                    <a:pt x="287" y="536"/>
                  </a:moveTo>
                  <a:cubicBezTo>
                    <a:pt x="287" y="536"/>
                    <a:pt x="287" y="536"/>
                    <a:pt x="287" y="536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7" y="536"/>
                    <a:pt x="287" y="536"/>
                  </a:cubicBezTo>
                  <a:close/>
                  <a:moveTo>
                    <a:pt x="289" y="533"/>
                  </a:moveTo>
                  <a:cubicBezTo>
                    <a:pt x="289" y="533"/>
                    <a:pt x="289" y="533"/>
                    <a:pt x="289" y="533"/>
                  </a:cubicBezTo>
                  <a:cubicBezTo>
                    <a:pt x="289" y="533"/>
                    <a:pt x="289" y="533"/>
                    <a:pt x="289" y="532"/>
                  </a:cubicBezTo>
                  <a:cubicBezTo>
                    <a:pt x="290" y="531"/>
                    <a:pt x="290" y="530"/>
                    <a:pt x="290" y="529"/>
                  </a:cubicBezTo>
                  <a:cubicBezTo>
                    <a:pt x="289" y="531"/>
                    <a:pt x="288" y="532"/>
                    <a:pt x="289" y="533"/>
                  </a:cubicBezTo>
                  <a:close/>
                  <a:moveTo>
                    <a:pt x="292" y="505"/>
                  </a:moveTo>
                  <a:cubicBezTo>
                    <a:pt x="293" y="504"/>
                    <a:pt x="294" y="502"/>
                    <a:pt x="293" y="502"/>
                  </a:cubicBezTo>
                  <a:cubicBezTo>
                    <a:pt x="293" y="503"/>
                    <a:pt x="292" y="504"/>
                    <a:pt x="292" y="505"/>
                  </a:cubicBezTo>
                  <a:close/>
                  <a:moveTo>
                    <a:pt x="287" y="527"/>
                  </a:moveTo>
                  <a:cubicBezTo>
                    <a:pt x="287" y="527"/>
                    <a:pt x="287" y="527"/>
                    <a:pt x="286" y="527"/>
                  </a:cubicBezTo>
                  <a:cubicBezTo>
                    <a:pt x="286" y="527"/>
                    <a:pt x="287" y="527"/>
                    <a:pt x="287" y="527"/>
                  </a:cubicBezTo>
                  <a:close/>
                  <a:moveTo>
                    <a:pt x="287" y="527"/>
                  </a:moveTo>
                  <a:cubicBezTo>
                    <a:pt x="287" y="527"/>
                    <a:pt x="287" y="527"/>
                    <a:pt x="287" y="527"/>
                  </a:cubicBezTo>
                  <a:cubicBezTo>
                    <a:pt x="287" y="527"/>
                    <a:pt x="287" y="527"/>
                    <a:pt x="287" y="527"/>
                  </a:cubicBezTo>
                  <a:cubicBezTo>
                    <a:pt x="287" y="527"/>
                    <a:pt x="287" y="527"/>
                    <a:pt x="287" y="527"/>
                  </a:cubicBezTo>
                  <a:close/>
                  <a:moveTo>
                    <a:pt x="293" y="523"/>
                  </a:moveTo>
                  <a:cubicBezTo>
                    <a:pt x="293" y="525"/>
                    <a:pt x="295" y="520"/>
                    <a:pt x="294" y="523"/>
                  </a:cubicBezTo>
                  <a:cubicBezTo>
                    <a:pt x="295" y="522"/>
                    <a:pt x="296" y="520"/>
                    <a:pt x="297" y="518"/>
                  </a:cubicBezTo>
                  <a:cubicBezTo>
                    <a:pt x="298" y="516"/>
                    <a:pt x="297" y="517"/>
                    <a:pt x="293" y="523"/>
                  </a:cubicBezTo>
                  <a:close/>
                  <a:moveTo>
                    <a:pt x="292" y="513"/>
                  </a:moveTo>
                  <a:cubicBezTo>
                    <a:pt x="293" y="512"/>
                    <a:pt x="294" y="510"/>
                    <a:pt x="293" y="511"/>
                  </a:cubicBezTo>
                  <a:cubicBezTo>
                    <a:pt x="292" y="512"/>
                    <a:pt x="292" y="513"/>
                    <a:pt x="292" y="514"/>
                  </a:cubicBezTo>
                  <a:cubicBezTo>
                    <a:pt x="292" y="515"/>
                    <a:pt x="292" y="514"/>
                    <a:pt x="292" y="513"/>
                  </a:cubicBezTo>
                  <a:close/>
                  <a:moveTo>
                    <a:pt x="293" y="519"/>
                  </a:moveTo>
                  <a:cubicBezTo>
                    <a:pt x="292" y="521"/>
                    <a:pt x="293" y="521"/>
                    <a:pt x="292" y="523"/>
                  </a:cubicBezTo>
                  <a:cubicBezTo>
                    <a:pt x="292" y="523"/>
                    <a:pt x="292" y="523"/>
                    <a:pt x="292" y="523"/>
                  </a:cubicBezTo>
                  <a:cubicBezTo>
                    <a:pt x="291" y="525"/>
                    <a:pt x="292" y="523"/>
                    <a:pt x="292" y="522"/>
                  </a:cubicBezTo>
                  <a:cubicBezTo>
                    <a:pt x="293" y="521"/>
                    <a:pt x="294" y="520"/>
                    <a:pt x="293" y="521"/>
                  </a:cubicBezTo>
                  <a:cubicBezTo>
                    <a:pt x="294" y="519"/>
                    <a:pt x="294" y="518"/>
                    <a:pt x="293" y="519"/>
                  </a:cubicBezTo>
                  <a:close/>
                  <a:moveTo>
                    <a:pt x="292" y="516"/>
                  </a:moveTo>
                  <a:cubicBezTo>
                    <a:pt x="291" y="517"/>
                    <a:pt x="292" y="515"/>
                    <a:pt x="291" y="516"/>
                  </a:cubicBezTo>
                  <a:cubicBezTo>
                    <a:pt x="289" y="520"/>
                    <a:pt x="293" y="514"/>
                    <a:pt x="292" y="516"/>
                  </a:cubicBezTo>
                  <a:close/>
                  <a:moveTo>
                    <a:pt x="286" y="527"/>
                  </a:moveTo>
                  <a:cubicBezTo>
                    <a:pt x="286" y="527"/>
                    <a:pt x="286" y="527"/>
                    <a:pt x="286" y="527"/>
                  </a:cubicBezTo>
                  <a:cubicBezTo>
                    <a:pt x="286" y="527"/>
                    <a:pt x="286" y="527"/>
                    <a:pt x="286" y="527"/>
                  </a:cubicBezTo>
                  <a:cubicBezTo>
                    <a:pt x="286" y="527"/>
                    <a:pt x="286" y="527"/>
                    <a:pt x="286" y="527"/>
                  </a:cubicBezTo>
                  <a:close/>
                  <a:moveTo>
                    <a:pt x="288" y="523"/>
                  </a:moveTo>
                  <a:cubicBezTo>
                    <a:pt x="288" y="523"/>
                    <a:pt x="288" y="523"/>
                    <a:pt x="288" y="523"/>
                  </a:cubicBezTo>
                  <a:cubicBezTo>
                    <a:pt x="288" y="523"/>
                    <a:pt x="288" y="523"/>
                    <a:pt x="288" y="523"/>
                  </a:cubicBezTo>
                  <a:close/>
                  <a:moveTo>
                    <a:pt x="288" y="523"/>
                  </a:moveTo>
                  <a:cubicBezTo>
                    <a:pt x="288" y="523"/>
                    <a:pt x="288" y="523"/>
                    <a:pt x="288" y="523"/>
                  </a:cubicBezTo>
                  <a:cubicBezTo>
                    <a:pt x="288" y="523"/>
                    <a:pt x="288" y="523"/>
                    <a:pt x="288" y="523"/>
                  </a:cubicBezTo>
                  <a:close/>
                  <a:moveTo>
                    <a:pt x="287" y="526"/>
                  </a:moveTo>
                  <a:cubicBezTo>
                    <a:pt x="287" y="526"/>
                    <a:pt x="287" y="526"/>
                    <a:pt x="287" y="526"/>
                  </a:cubicBezTo>
                  <a:cubicBezTo>
                    <a:pt x="287" y="526"/>
                    <a:pt x="287" y="526"/>
                    <a:pt x="287" y="526"/>
                  </a:cubicBezTo>
                  <a:cubicBezTo>
                    <a:pt x="288" y="525"/>
                    <a:pt x="288" y="524"/>
                    <a:pt x="288" y="524"/>
                  </a:cubicBezTo>
                  <a:cubicBezTo>
                    <a:pt x="288" y="524"/>
                    <a:pt x="288" y="523"/>
                    <a:pt x="288" y="523"/>
                  </a:cubicBezTo>
                  <a:cubicBezTo>
                    <a:pt x="288" y="524"/>
                    <a:pt x="287" y="525"/>
                    <a:pt x="287" y="526"/>
                  </a:cubicBezTo>
                  <a:cubicBezTo>
                    <a:pt x="287" y="526"/>
                    <a:pt x="287" y="526"/>
                    <a:pt x="287" y="526"/>
                  </a:cubicBezTo>
                  <a:close/>
                  <a:moveTo>
                    <a:pt x="288" y="523"/>
                  </a:moveTo>
                  <a:cubicBezTo>
                    <a:pt x="288" y="523"/>
                    <a:pt x="288" y="523"/>
                    <a:pt x="288" y="523"/>
                  </a:cubicBezTo>
                  <a:cubicBezTo>
                    <a:pt x="288" y="523"/>
                    <a:pt x="288" y="523"/>
                    <a:pt x="288" y="523"/>
                  </a:cubicBezTo>
                  <a:close/>
                  <a:moveTo>
                    <a:pt x="288" y="523"/>
                  </a:moveTo>
                  <a:cubicBezTo>
                    <a:pt x="288" y="523"/>
                    <a:pt x="289" y="523"/>
                    <a:pt x="289" y="523"/>
                  </a:cubicBezTo>
                  <a:cubicBezTo>
                    <a:pt x="289" y="523"/>
                    <a:pt x="288" y="523"/>
                    <a:pt x="288" y="523"/>
                  </a:cubicBezTo>
                  <a:close/>
                  <a:moveTo>
                    <a:pt x="289" y="523"/>
                  </a:moveTo>
                  <a:cubicBezTo>
                    <a:pt x="289" y="523"/>
                    <a:pt x="289" y="523"/>
                    <a:pt x="289" y="522"/>
                  </a:cubicBezTo>
                  <a:cubicBezTo>
                    <a:pt x="289" y="523"/>
                    <a:pt x="289" y="523"/>
                    <a:pt x="289" y="523"/>
                  </a:cubicBezTo>
                  <a:cubicBezTo>
                    <a:pt x="289" y="523"/>
                    <a:pt x="289" y="523"/>
                    <a:pt x="289" y="523"/>
                  </a:cubicBezTo>
                  <a:cubicBezTo>
                    <a:pt x="289" y="523"/>
                    <a:pt x="289" y="523"/>
                    <a:pt x="289" y="523"/>
                  </a:cubicBezTo>
                  <a:close/>
                  <a:moveTo>
                    <a:pt x="288" y="536"/>
                  </a:moveTo>
                  <a:cubicBezTo>
                    <a:pt x="288" y="535"/>
                    <a:pt x="289" y="535"/>
                    <a:pt x="289" y="535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8" y="536"/>
                    <a:pt x="288" y="536"/>
                  </a:cubicBezTo>
                  <a:cubicBezTo>
                    <a:pt x="287" y="537"/>
                    <a:pt x="287" y="537"/>
                    <a:pt x="288" y="536"/>
                  </a:cubicBezTo>
                  <a:close/>
                  <a:moveTo>
                    <a:pt x="298" y="505"/>
                  </a:moveTo>
                  <a:cubicBezTo>
                    <a:pt x="297" y="506"/>
                    <a:pt x="297" y="505"/>
                    <a:pt x="297" y="506"/>
                  </a:cubicBezTo>
                  <a:cubicBezTo>
                    <a:pt x="298" y="505"/>
                    <a:pt x="299" y="503"/>
                    <a:pt x="298" y="505"/>
                  </a:cubicBezTo>
                  <a:close/>
                  <a:moveTo>
                    <a:pt x="276" y="534"/>
                  </a:moveTo>
                  <a:cubicBezTo>
                    <a:pt x="278" y="531"/>
                    <a:pt x="275" y="536"/>
                    <a:pt x="275" y="537"/>
                  </a:cubicBezTo>
                  <a:cubicBezTo>
                    <a:pt x="275" y="537"/>
                    <a:pt x="276" y="535"/>
                    <a:pt x="276" y="534"/>
                  </a:cubicBezTo>
                  <a:close/>
                  <a:moveTo>
                    <a:pt x="276" y="536"/>
                  </a:moveTo>
                  <a:cubicBezTo>
                    <a:pt x="276" y="535"/>
                    <a:pt x="277" y="535"/>
                    <a:pt x="277" y="534"/>
                  </a:cubicBezTo>
                  <a:cubicBezTo>
                    <a:pt x="277" y="534"/>
                    <a:pt x="277" y="534"/>
                    <a:pt x="277" y="534"/>
                  </a:cubicBezTo>
                  <a:cubicBezTo>
                    <a:pt x="276" y="535"/>
                    <a:pt x="276" y="535"/>
                    <a:pt x="276" y="536"/>
                  </a:cubicBezTo>
                  <a:cubicBezTo>
                    <a:pt x="276" y="536"/>
                    <a:pt x="276" y="536"/>
                    <a:pt x="276" y="536"/>
                  </a:cubicBezTo>
                  <a:close/>
                  <a:moveTo>
                    <a:pt x="281" y="524"/>
                  </a:moveTo>
                  <a:cubicBezTo>
                    <a:pt x="281" y="522"/>
                    <a:pt x="281" y="522"/>
                    <a:pt x="281" y="523"/>
                  </a:cubicBezTo>
                  <a:cubicBezTo>
                    <a:pt x="280" y="524"/>
                    <a:pt x="280" y="524"/>
                    <a:pt x="281" y="524"/>
                  </a:cubicBezTo>
                  <a:close/>
                  <a:moveTo>
                    <a:pt x="294" y="515"/>
                  </a:moveTo>
                  <a:cubicBezTo>
                    <a:pt x="296" y="511"/>
                    <a:pt x="297" y="509"/>
                    <a:pt x="297" y="507"/>
                  </a:cubicBezTo>
                  <a:cubicBezTo>
                    <a:pt x="297" y="507"/>
                    <a:pt x="298" y="505"/>
                    <a:pt x="297" y="506"/>
                  </a:cubicBezTo>
                  <a:cubicBezTo>
                    <a:pt x="295" y="510"/>
                    <a:pt x="295" y="511"/>
                    <a:pt x="295" y="513"/>
                  </a:cubicBezTo>
                  <a:cubicBezTo>
                    <a:pt x="295" y="514"/>
                    <a:pt x="293" y="516"/>
                    <a:pt x="294" y="515"/>
                  </a:cubicBezTo>
                  <a:close/>
                  <a:moveTo>
                    <a:pt x="275" y="525"/>
                  </a:moveTo>
                  <a:cubicBezTo>
                    <a:pt x="275" y="525"/>
                    <a:pt x="274" y="526"/>
                    <a:pt x="274" y="527"/>
                  </a:cubicBezTo>
                  <a:cubicBezTo>
                    <a:pt x="274" y="527"/>
                    <a:pt x="274" y="527"/>
                    <a:pt x="275" y="525"/>
                  </a:cubicBezTo>
                  <a:close/>
                  <a:moveTo>
                    <a:pt x="282" y="506"/>
                  </a:moveTo>
                  <a:cubicBezTo>
                    <a:pt x="282" y="506"/>
                    <a:pt x="281" y="506"/>
                    <a:pt x="281" y="506"/>
                  </a:cubicBezTo>
                  <a:cubicBezTo>
                    <a:pt x="281" y="506"/>
                    <a:pt x="281" y="507"/>
                    <a:pt x="281" y="507"/>
                  </a:cubicBezTo>
                  <a:cubicBezTo>
                    <a:pt x="281" y="507"/>
                    <a:pt x="281" y="507"/>
                    <a:pt x="281" y="507"/>
                  </a:cubicBezTo>
                  <a:cubicBezTo>
                    <a:pt x="281" y="506"/>
                    <a:pt x="281" y="506"/>
                    <a:pt x="282" y="506"/>
                  </a:cubicBezTo>
                  <a:close/>
                  <a:moveTo>
                    <a:pt x="272" y="535"/>
                  </a:moveTo>
                  <a:cubicBezTo>
                    <a:pt x="270" y="538"/>
                    <a:pt x="269" y="541"/>
                    <a:pt x="269" y="541"/>
                  </a:cubicBezTo>
                  <a:cubicBezTo>
                    <a:pt x="271" y="539"/>
                    <a:pt x="273" y="533"/>
                    <a:pt x="272" y="535"/>
                  </a:cubicBezTo>
                  <a:close/>
                  <a:moveTo>
                    <a:pt x="274" y="545"/>
                  </a:moveTo>
                  <a:cubicBezTo>
                    <a:pt x="274" y="545"/>
                    <a:pt x="274" y="545"/>
                    <a:pt x="274" y="545"/>
                  </a:cubicBezTo>
                  <a:cubicBezTo>
                    <a:pt x="274" y="546"/>
                    <a:pt x="273" y="547"/>
                    <a:pt x="273" y="547"/>
                  </a:cubicBezTo>
                  <a:cubicBezTo>
                    <a:pt x="273" y="547"/>
                    <a:pt x="273" y="547"/>
                    <a:pt x="273" y="547"/>
                  </a:cubicBezTo>
                  <a:cubicBezTo>
                    <a:pt x="273" y="547"/>
                    <a:pt x="274" y="546"/>
                    <a:pt x="274" y="545"/>
                  </a:cubicBezTo>
                  <a:close/>
                  <a:moveTo>
                    <a:pt x="272" y="534"/>
                  </a:moveTo>
                  <a:cubicBezTo>
                    <a:pt x="270" y="536"/>
                    <a:pt x="271" y="534"/>
                    <a:pt x="270" y="535"/>
                  </a:cubicBezTo>
                  <a:cubicBezTo>
                    <a:pt x="271" y="535"/>
                    <a:pt x="270" y="536"/>
                    <a:pt x="270" y="537"/>
                  </a:cubicBezTo>
                  <a:cubicBezTo>
                    <a:pt x="270" y="536"/>
                    <a:pt x="271" y="536"/>
                    <a:pt x="272" y="534"/>
                  </a:cubicBezTo>
                  <a:close/>
                  <a:moveTo>
                    <a:pt x="272" y="539"/>
                  </a:moveTo>
                  <a:cubicBezTo>
                    <a:pt x="270" y="542"/>
                    <a:pt x="273" y="538"/>
                    <a:pt x="272" y="539"/>
                  </a:cubicBezTo>
                  <a:close/>
                  <a:moveTo>
                    <a:pt x="272" y="546"/>
                  </a:moveTo>
                  <a:cubicBezTo>
                    <a:pt x="274" y="543"/>
                    <a:pt x="273" y="543"/>
                    <a:pt x="270" y="547"/>
                  </a:cubicBezTo>
                  <a:cubicBezTo>
                    <a:pt x="269" y="550"/>
                    <a:pt x="272" y="546"/>
                    <a:pt x="272" y="546"/>
                  </a:cubicBezTo>
                  <a:close/>
                  <a:moveTo>
                    <a:pt x="278" y="526"/>
                  </a:moveTo>
                  <a:cubicBezTo>
                    <a:pt x="278" y="526"/>
                    <a:pt x="278" y="526"/>
                    <a:pt x="278" y="526"/>
                  </a:cubicBezTo>
                  <a:cubicBezTo>
                    <a:pt x="278" y="525"/>
                    <a:pt x="278" y="525"/>
                    <a:pt x="278" y="525"/>
                  </a:cubicBezTo>
                  <a:cubicBezTo>
                    <a:pt x="278" y="525"/>
                    <a:pt x="278" y="525"/>
                    <a:pt x="278" y="525"/>
                  </a:cubicBezTo>
                  <a:cubicBezTo>
                    <a:pt x="279" y="524"/>
                    <a:pt x="279" y="524"/>
                    <a:pt x="279" y="523"/>
                  </a:cubicBezTo>
                  <a:cubicBezTo>
                    <a:pt x="281" y="521"/>
                    <a:pt x="280" y="522"/>
                    <a:pt x="280" y="521"/>
                  </a:cubicBezTo>
                  <a:cubicBezTo>
                    <a:pt x="279" y="523"/>
                    <a:pt x="279" y="522"/>
                    <a:pt x="279" y="522"/>
                  </a:cubicBezTo>
                  <a:cubicBezTo>
                    <a:pt x="278" y="523"/>
                    <a:pt x="278" y="524"/>
                    <a:pt x="277" y="525"/>
                  </a:cubicBezTo>
                  <a:cubicBezTo>
                    <a:pt x="277" y="525"/>
                    <a:pt x="278" y="525"/>
                    <a:pt x="278" y="525"/>
                  </a:cubicBezTo>
                  <a:cubicBezTo>
                    <a:pt x="278" y="525"/>
                    <a:pt x="278" y="525"/>
                    <a:pt x="278" y="526"/>
                  </a:cubicBezTo>
                  <a:close/>
                  <a:moveTo>
                    <a:pt x="292" y="500"/>
                  </a:moveTo>
                  <a:cubicBezTo>
                    <a:pt x="293" y="496"/>
                    <a:pt x="291" y="500"/>
                    <a:pt x="293" y="497"/>
                  </a:cubicBezTo>
                  <a:cubicBezTo>
                    <a:pt x="292" y="498"/>
                    <a:pt x="290" y="501"/>
                    <a:pt x="292" y="500"/>
                  </a:cubicBezTo>
                  <a:close/>
                  <a:moveTo>
                    <a:pt x="291" y="502"/>
                  </a:moveTo>
                  <a:cubicBezTo>
                    <a:pt x="292" y="500"/>
                    <a:pt x="292" y="500"/>
                    <a:pt x="291" y="501"/>
                  </a:cubicBezTo>
                  <a:cubicBezTo>
                    <a:pt x="289" y="504"/>
                    <a:pt x="291" y="502"/>
                    <a:pt x="291" y="502"/>
                  </a:cubicBezTo>
                  <a:close/>
                  <a:moveTo>
                    <a:pt x="291" y="511"/>
                  </a:moveTo>
                  <a:cubicBezTo>
                    <a:pt x="291" y="512"/>
                    <a:pt x="291" y="512"/>
                    <a:pt x="290" y="512"/>
                  </a:cubicBezTo>
                  <a:cubicBezTo>
                    <a:pt x="290" y="514"/>
                    <a:pt x="288" y="517"/>
                    <a:pt x="288" y="517"/>
                  </a:cubicBezTo>
                  <a:cubicBezTo>
                    <a:pt x="290" y="514"/>
                    <a:pt x="289" y="515"/>
                    <a:pt x="291" y="511"/>
                  </a:cubicBezTo>
                  <a:close/>
                  <a:moveTo>
                    <a:pt x="295" y="508"/>
                  </a:moveTo>
                  <a:cubicBezTo>
                    <a:pt x="296" y="507"/>
                    <a:pt x="296" y="506"/>
                    <a:pt x="295" y="506"/>
                  </a:cubicBezTo>
                  <a:cubicBezTo>
                    <a:pt x="295" y="507"/>
                    <a:pt x="295" y="507"/>
                    <a:pt x="295" y="508"/>
                  </a:cubicBezTo>
                  <a:cubicBezTo>
                    <a:pt x="295" y="508"/>
                    <a:pt x="295" y="508"/>
                    <a:pt x="295" y="508"/>
                  </a:cubicBezTo>
                  <a:close/>
                  <a:moveTo>
                    <a:pt x="293" y="495"/>
                  </a:moveTo>
                  <a:cubicBezTo>
                    <a:pt x="295" y="493"/>
                    <a:pt x="295" y="492"/>
                    <a:pt x="296" y="490"/>
                  </a:cubicBezTo>
                  <a:cubicBezTo>
                    <a:pt x="295" y="490"/>
                    <a:pt x="293" y="493"/>
                    <a:pt x="292" y="496"/>
                  </a:cubicBezTo>
                  <a:cubicBezTo>
                    <a:pt x="291" y="498"/>
                    <a:pt x="292" y="496"/>
                    <a:pt x="293" y="495"/>
                  </a:cubicBezTo>
                  <a:close/>
                  <a:moveTo>
                    <a:pt x="284" y="536"/>
                  </a:moveTo>
                  <a:cubicBezTo>
                    <a:pt x="285" y="534"/>
                    <a:pt x="286" y="531"/>
                    <a:pt x="285" y="532"/>
                  </a:cubicBezTo>
                  <a:cubicBezTo>
                    <a:pt x="284" y="536"/>
                    <a:pt x="285" y="532"/>
                    <a:pt x="284" y="534"/>
                  </a:cubicBezTo>
                  <a:cubicBezTo>
                    <a:pt x="284" y="534"/>
                    <a:pt x="283" y="535"/>
                    <a:pt x="283" y="535"/>
                  </a:cubicBezTo>
                  <a:cubicBezTo>
                    <a:pt x="282" y="537"/>
                    <a:pt x="282" y="538"/>
                    <a:pt x="284" y="536"/>
                  </a:cubicBezTo>
                  <a:close/>
                  <a:moveTo>
                    <a:pt x="283" y="521"/>
                  </a:moveTo>
                  <a:cubicBezTo>
                    <a:pt x="285" y="517"/>
                    <a:pt x="282" y="521"/>
                    <a:pt x="282" y="520"/>
                  </a:cubicBezTo>
                  <a:cubicBezTo>
                    <a:pt x="280" y="524"/>
                    <a:pt x="283" y="520"/>
                    <a:pt x="283" y="521"/>
                  </a:cubicBezTo>
                  <a:close/>
                  <a:moveTo>
                    <a:pt x="287" y="519"/>
                  </a:moveTo>
                  <a:cubicBezTo>
                    <a:pt x="286" y="520"/>
                    <a:pt x="284" y="526"/>
                    <a:pt x="284" y="527"/>
                  </a:cubicBezTo>
                  <a:cubicBezTo>
                    <a:pt x="285" y="525"/>
                    <a:pt x="288" y="519"/>
                    <a:pt x="287" y="519"/>
                  </a:cubicBezTo>
                  <a:close/>
                  <a:moveTo>
                    <a:pt x="287" y="504"/>
                  </a:moveTo>
                  <a:cubicBezTo>
                    <a:pt x="287" y="504"/>
                    <a:pt x="287" y="504"/>
                    <a:pt x="286" y="504"/>
                  </a:cubicBezTo>
                  <a:cubicBezTo>
                    <a:pt x="286" y="505"/>
                    <a:pt x="286" y="505"/>
                    <a:pt x="285" y="505"/>
                  </a:cubicBezTo>
                  <a:cubicBezTo>
                    <a:pt x="286" y="505"/>
                    <a:pt x="286" y="505"/>
                    <a:pt x="287" y="504"/>
                  </a:cubicBezTo>
                  <a:close/>
                  <a:moveTo>
                    <a:pt x="349" y="403"/>
                  </a:moveTo>
                  <a:cubicBezTo>
                    <a:pt x="350" y="400"/>
                    <a:pt x="349" y="401"/>
                    <a:pt x="347" y="404"/>
                  </a:cubicBezTo>
                  <a:cubicBezTo>
                    <a:pt x="348" y="403"/>
                    <a:pt x="347" y="405"/>
                    <a:pt x="349" y="403"/>
                  </a:cubicBezTo>
                  <a:close/>
                  <a:moveTo>
                    <a:pt x="270" y="571"/>
                  </a:moveTo>
                  <a:cubicBezTo>
                    <a:pt x="267" y="576"/>
                    <a:pt x="270" y="572"/>
                    <a:pt x="273" y="567"/>
                  </a:cubicBezTo>
                  <a:cubicBezTo>
                    <a:pt x="271" y="569"/>
                    <a:pt x="271" y="568"/>
                    <a:pt x="270" y="571"/>
                  </a:cubicBezTo>
                  <a:close/>
                  <a:moveTo>
                    <a:pt x="266" y="583"/>
                  </a:moveTo>
                  <a:cubicBezTo>
                    <a:pt x="266" y="583"/>
                    <a:pt x="266" y="584"/>
                    <a:pt x="266" y="584"/>
                  </a:cubicBezTo>
                  <a:cubicBezTo>
                    <a:pt x="265" y="584"/>
                    <a:pt x="265" y="585"/>
                    <a:pt x="265" y="585"/>
                  </a:cubicBezTo>
                  <a:cubicBezTo>
                    <a:pt x="265" y="585"/>
                    <a:pt x="266" y="585"/>
                    <a:pt x="266" y="584"/>
                  </a:cubicBezTo>
                  <a:cubicBezTo>
                    <a:pt x="266" y="584"/>
                    <a:pt x="266" y="583"/>
                    <a:pt x="266" y="583"/>
                  </a:cubicBezTo>
                  <a:close/>
                  <a:moveTo>
                    <a:pt x="269" y="577"/>
                  </a:moveTo>
                  <a:cubicBezTo>
                    <a:pt x="269" y="576"/>
                    <a:pt x="269" y="576"/>
                    <a:pt x="270" y="575"/>
                  </a:cubicBezTo>
                  <a:cubicBezTo>
                    <a:pt x="269" y="575"/>
                    <a:pt x="270" y="575"/>
                    <a:pt x="270" y="574"/>
                  </a:cubicBezTo>
                  <a:cubicBezTo>
                    <a:pt x="270" y="574"/>
                    <a:pt x="267" y="579"/>
                    <a:pt x="269" y="577"/>
                  </a:cubicBezTo>
                  <a:close/>
                  <a:moveTo>
                    <a:pt x="273" y="566"/>
                  </a:moveTo>
                  <a:cubicBezTo>
                    <a:pt x="273" y="567"/>
                    <a:pt x="272" y="568"/>
                    <a:pt x="272" y="568"/>
                  </a:cubicBezTo>
                  <a:cubicBezTo>
                    <a:pt x="272" y="567"/>
                    <a:pt x="273" y="566"/>
                    <a:pt x="273" y="566"/>
                  </a:cubicBezTo>
                  <a:close/>
                  <a:moveTo>
                    <a:pt x="266" y="581"/>
                  </a:moveTo>
                  <a:cubicBezTo>
                    <a:pt x="266" y="581"/>
                    <a:pt x="266" y="582"/>
                    <a:pt x="265" y="582"/>
                  </a:cubicBezTo>
                  <a:cubicBezTo>
                    <a:pt x="265" y="583"/>
                    <a:pt x="267" y="580"/>
                    <a:pt x="265" y="584"/>
                  </a:cubicBezTo>
                  <a:cubicBezTo>
                    <a:pt x="266" y="584"/>
                    <a:pt x="267" y="581"/>
                    <a:pt x="268" y="579"/>
                  </a:cubicBezTo>
                  <a:cubicBezTo>
                    <a:pt x="268" y="578"/>
                    <a:pt x="267" y="579"/>
                    <a:pt x="266" y="581"/>
                  </a:cubicBezTo>
                  <a:close/>
                  <a:moveTo>
                    <a:pt x="271" y="575"/>
                  </a:moveTo>
                  <a:cubicBezTo>
                    <a:pt x="271" y="575"/>
                    <a:pt x="271" y="575"/>
                    <a:pt x="271" y="575"/>
                  </a:cubicBezTo>
                  <a:cubicBezTo>
                    <a:pt x="270" y="577"/>
                    <a:pt x="270" y="578"/>
                    <a:pt x="269" y="579"/>
                  </a:cubicBezTo>
                  <a:cubicBezTo>
                    <a:pt x="270" y="578"/>
                    <a:pt x="270" y="577"/>
                    <a:pt x="271" y="575"/>
                  </a:cubicBezTo>
                  <a:close/>
                  <a:moveTo>
                    <a:pt x="268" y="554"/>
                  </a:moveTo>
                  <a:cubicBezTo>
                    <a:pt x="268" y="554"/>
                    <a:pt x="269" y="553"/>
                    <a:pt x="269" y="552"/>
                  </a:cubicBezTo>
                  <a:cubicBezTo>
                    <a:pt x="270" y="551"/>
                    <a:pt x="270" y="552"/>
                    <a:pt x="271" y="550"/>
                  </a:cubicBezTo>
                  <a:cubicBezTo>
                    <a:pt x="271" y="549"/>
                    <a:pt x="269" y="551"/>
                    <a:pt x="268" y="554"/>
                  </a:cubicBezTo>
                  <a:close/>
                  <a:moveTo>
                    <a:pt x="274" y="560"/>
                  </a:moveTo>
                  <a:cubicBezTo>
                    <a:pt x="274" y="561"/>
                    <a:pt x="274" y="562"/>
                    <a:pt x="275" y="561"/>
                  </a:cubicBezTo>
                  <a:cubicBezTo>
                    <a:pt x="278" y="555"/>
                    <a:pt x="277" y="554"/>
                    <a:pt x="274" y="560"/>
                  </a:cubicBezTo>
                  <a:close/>
                  <a:moveTo>
                    <a:pt x="276" y="564"/>
                  </a:moveTo>
                  <a:cubicBezTo>
                    <a:pt x="275" y="565"/>
                    <a:pt x="274" y="565"/>
                    <a:pt x="273" y="567"/>
                  </a:cubicBezTo>
                  <a:cubicBezTo>
                    <a:pt x="272" y="570"/>
                    <a:pt x="273" y="570"/>
                    <a:pt x="276" y="564"/>
                  </a:cubicBezTo>
                  <a:close/>
                  <a:moveTo>
                    <a:pt x="275" y="539"/>
                  </a:moveTo>
                  <a:cubicBezTo>
                    <a:pt x="275" y="539"/>
                    <a:pt x="275" y="539"/>
                    <a:pt x="276" y="538"/>
                  </a:cubicBezTo>
                  <a:cubicBezTo>
                    <a:pt x="276" y="537"/>
                    <a:pt x="275" y="538"/>
                    <a:pt x="275" y="539"/>
                  </a:cubicBezTo>
                  <a:close/>
                  <a:moveTo>
                    <a:pt x="273" y="565"/>
                  </a:moveTo>
                  <a:cubicBezTo>
                    <a:pt x="275" y="561"/>
                    <a:pt x="271" y="569"/>
                    <a:pt x="273" y="565"/>
                  </a:cubicBezTo>
                  <a:close/>
                  <a:moveTo>
                    <a:pt x="268" y="566"/>
                  </a:moveTo>
                  <a:cubicBezTo>
                    <a:pt x="268" y="567"/>
                    <a:pt x="267" y="568"/>
                    <a:pt x="267" y="568"/>
                  </a:cubicBezTo>
                  <a:cubicBezTo>
                    <a:pt x="267" y="569"/>
                    <a:pt x="267" y="569"/>
                    <a:pt x="267" y="569"/>
                  </a:cubicBezTo>
                  <a:cubicBezTo>
                    <a:pt x="266" y="570"/>
                    <a:pt x="267" y="570"/>
                    <a:pt x="267" y="570"/>
                  </a:cubicBezTo>
                  <a:cubicBezTo>
                    <a:pt x="268" y="568"/>
                    <a:pt x="268" y="569"/>
                    <a:pt x="268" y="568"/>
                  </a:cubicBezTo>
                  <a:cubicBezTo>
                    <a:pt x="268" y="567"/>
                    <a:pt x="268" y="566"/>
                    <a:pt x="268" y="566"/>
                  </a:cubicBezTo>
                  <a:close/>
                  <a:moveTo>
                    <a:pt x="268" y="556"/>
                  </a:moveTo>
                  <a:cubicBezTo>
                    <a:pt x="266" y="560"/>
                    <a:pt x="269" y="555"/>
                    <a:pt x="269" y="554"/>
                  </a:cubicBezTo>
                  <a:cubicBezTo>
                    <a:pt x="270" y="554"/>
                    <a:pt x="269" y="555"/>
                    <a:pt x="268" y="556"/>
                  </a:cubicBezTo>
                  <a:close/>
                  <a:moveTo>
                    <a:pt x="271" y="557"/>
                  </a:moveTo>
                  <a:cubicBezTo>
                    <a:pt x="271" y="557"/>
                    <a:pt x="271" y="557"/>
                    <a:pt x="271" y="557"/>
                  </a:cubicBezTo>
                  <a:cubicBezTo>
                    <a:pt x="271" y="558"/>
                    <a:pt x="270" y="559"/>
                    <a:pt x="270" y="559"/>
                  </a:cubicBezTo>
                  <a:cubicBezTo>
                    <a:pt x="270" y="559"/>
                    <a:pt x="270" y="559"/>
                    <a:pt x="270" y="559"/>
                  </a:cubicBezTo>
                  <a:cubicBezTo>
                    <a:pt x="271" y="558"/>
                    <a:pt x="271" y="558"/>
                    <a:pt x="271" y="557"/>
                  </a:cubicBezTo>
                  <a:close/>
                  <a:moveTo>
                    <a:pt x="270" y="555"/>
                  </a:moveTo>
                  <a:cubicBezTo>
                    <a:pt x="270" y="555"/>
                    <a:pt x="269" y="555"/>
                    <a:pt x="269" y="555"/>
                  </a:cubicBezTo>
                  <a:cubicBezTo>
                    <a:pt x="269" y="556"/>
                    <a:pt x="269" y="556"/>
                    <a:pt x="268" y="557"/>
                  </a:cubicBezTo>
                  <a:cubicBezTo>
                    <a:pt x="268" y="557"/>
                    <a:pt x="268" y="557"/>
                    <a:pt x="268" y="557"/>
                  </a:cubicBezTo>
                  <a:cubicBezTo>
                    <a:pt x="269" y="556"/>
                    <a:pt x="269" y="556"/>
                    <a:pt x="270" y="555"/>
                  </a:cubicBezTo>
                  <a:close/>
                  <a:moveTo>
                    <a:pt x="267" y="569"/>
                  </a:moveTo>
                  <a:cubicBezTo>
                    <a:pt x="267" y="569"/>
                    <a:pt x="267" y="569"/>
                    <a:pt x="267" y="568"/>
                  </a:cubicBezTo>
                  <a:cubicBezTo>
                    <a:pt x="267" y="569"/>
                    <a:pt x="267" y="569"/>
                    <a:pt x="267" y="569"/>
                  </a:cubicBezTo>
                  <a:close/>
                  <a:moveTo>
                    <a:pt x="265" y="578"/>
                  </a:moveTo>
                  <a:cubicBezTo>
                    <a:pt x="265" y="578"/>
                    <a:pt x="265" y="578"/>
                    <a:pt x="266" y="577"/>
                  </a:cubicBezTo>
                  <a:cubicBezTo>
                    <a:pt x="266" y="577"/>
                    <a:pt x="266" y="576"/>
                    <a:pt x="266" y="576"/>
                  </a:cubicBezTo>
                  <a:cubicBezTo>
                    <a:pt x="266" y="576"/>
                    <a:pt x="266" y="577"/>
                    <a:pt x="265" y="577"/>
                  </a:cubicBezTo>
                  <a:cubicBezTo>
                    <a:pt x="265" y="577"/>
                    <a:pt x="265" y="578"/>
                    <a:pt x="265" y="578"/>
                  </a:cubicBezTo>
                  <a:close/>
                  <a:moveTo>
                    <a:pt x="268" y="576"/>
                  </a:moveTo>
                  <a:cubicBezTo>
                    <a:pt x="269" y="575"/>
                    <a:pt x="268" y="576"/>
                    <a:pt x="267" y="578"/>
                  </a:cubicBezTo>
                  <a:cubicBezTo>
                    <a:pt x="267" y="578"/>
                    <a:pt x="267" y="577"/>
                    <a:pt x="267" y="577"/>
                  </a:cubicBezTo>
                  <a:cubicBezTo>
                    <a:pt x="267" y="577"/>
                    <a:pt x="266" y="578"/>
                    <a:pt x="266" y="579"/>
                  </a:cubicBezTo>
                  <a:cubicBezTo>
                    <a:pt x="266" y="580"/>
                    <a:pt x="266" y="580"/>
                    <a:pt x="266" y="579"/>
                  </a:cubicBezTo>
                  <a:cubicBezTo>
                    <a:pt x="266" y="580"/>
                    <a:pt x="265" y="581"/>
                    <a:pt x="265" y="581"/>
                  </a:cubicBezTo>
                  <a:cubicBezTo>
                    <a:pt x="266" y="581"/>
                    <a:pt x="267" y="579"/>
                    <a:pt x="268" y="576"/>
                  </a:cubicBezTo>
                  <a:close/>
                  <a:moveTo>
                    <a:pt x="265" y="563"/>
                  </a:moveTo>
                  <a:cubicBezTo>
                    <a:pt x="265" y="564"/>
                    <a:pt x="265" y="565"/>
                    <a:pt x="265" y="565"/>
                  </a:cubicBezTo>
                  <a:cubicBezTo>
                    <a:pt x="265" y="564"/>
                    <a:pt x="265" y="564"/>
                    <a:pt x="265" y="564"/>
                  </a:cubicBezTo>
                  <a:cubicBezTo>
                    <a:pt x="266" y="563"/>
                    <a:pt x="266" y="562"/>
                    <a:pt x="265" y="563"/>
                  </a:cubicBezTo>
                  <a:close/>
                  <a:moveTo>
                    <a:pt x="268" y="570"/>
                  </a:moveTo>
                  <a:cubicBezTo>
                    <a:pt x="269" y="570"/>
                    <a:pt x="267" y="570"/>
                    <a:pt x="266" y="572"/>
                  </a:cubicBezTo>
                  <a:cubicBezTo>
                    <a:pt x="266" y="572"/>
                    <a:pt x="267" y="570"/>
                    <a:pt x="267" y="570"/>
                  </a:cubicBezTo>
                  <a:cubicBezTo>
                    <a:pt x="264" y="575"/>
                    <a:pt x="267" y="572"/>
                    <a:pt x="268" y="570"/>
                  </a:cubicBezTo>
                  <a:close/>
                  <a:moveTo>
                    <a:pt x="270" y="557"/>
                  </a:moveTo>
                  <a:cubicBezTo>
                    <a:pt x="270" y="557"/>
                    <a:pt x="270" y="557"/>
                    <a:pt x="270" y="557"/>
                  </a:cubicBezTo>
                  <a:cubicBezTo>
                    <a:pt x="269" y="558"/>
                    <a:pt x="269" y="558"/>
                    <a:pt x="269" y="558"/>
                  </a:cubicBezTo>
                  <a:cubicBezTo>
                    <a:pt x="268" y="560"/>
                    <a:pt x="268" y="560"/>
                    <a:pt x="270" y="557"/>
                  </a:cubicBezTo>
                  <a:close/>
                  <a:moveTo>
                    <a:pt x="281" y="539"/>
                  </a:moveTo>
                  <a:cubicBezTo>
                    <a:pt x="280" y="540"/>
                    <a:pt x="280" y="540"/>
                    <a:pt x="280" y="541"/>
                  </a:cubicBezTo>
                  <a:cubicBezTo>
                    <a:pt x="278" y="544"/>
                    <a:pt x="280" y="541"/>
                    <a:pt x="281" y="539"/>
                  </a:cubicBezTo>
                  <a:cubicBezTo>
                    <a:pt x="281" y="539"/>
                    <a:pt x="281" y="539"/>
                    <a:pt x="281" y="539"/>
                  </a:cubicBezTo>
                  <a:cubicBezTo>
                    <a:pt x="281" y="539"/>
                    <a:pt x="282" y="538"/>
                    <a:pt x="282" y="537"/>
                  </a:cubicBezTo>
                  <a:cubicBezTo>
                    <a:pt x="282" y="537"/>
                    <a:pt x="282" y="537"/>
                    <a:pt x="282" y="537"/>
                  </a:cubicBezTo>
                  <a:cubicBezTo>
                    <a:pt x="281" y="538"/>
                    <a:pt x="281" y="539"/>
                    <a:pt x="281" y="539"/>
                  </a:cubicBezTo>
                  <a:close/>
                  <a:moveTo>
                    <a:pt x="277" y="543"/>
                  </a:moveTo>
                  <a:cubicBezTo>
                    <a:pt x="277" y="543"/>
                    <a:pt x="277" y="543"/>
                    <a:pt x="277" y="543"/>
                  </a:cubicBezTo>
                  <a:cubicBezTo>
                    <a:pt x="278" y="542"/>
                    <a:pt x="278" y="542"/>
                    <a:pt x="279" y="540"/>
                  </a:cubicBezTo>
                  <a:cubicBezTo>
                    <a:pt x="279" y="540"/>
                    <a:pt x="278" y="541"/>
                    <a:pt x="277" y="543"/>
                  </a:cubicBezTo>
                  <a:close/>
                  <a:moveTo>
                    <a:pt x="282" y="540"/>
                  </a:moveTo>
                  <a:cubicBezTo>
                    <a:pt x="282" y="541"/>
                    <a:pt x="282" y="541"/>
                    <a:pt x="281" y="541"/>
                  </a:cubicBezTo>
                  <a:cubicBezTo>
                    <a:pt x="280" y="543"/>
                    <a:pt x="281" y="542"/>
                    <a:pt x="282" y="540"/>
                  </a:cubicBezTo>
                  <a:cubicBezTo>
                    <a:pt x="282" y="540"/>
                    <a:pt x="282" y="540"/>
                    <a:pt x="282" y="540"/>
                  </a:cubicBezTo>
                  <a:close/>
                  <a:moveTo>
                    <a:pt x="283" y="543"/>
                  </a:moveTo>
                  <a:cubicBezTo>
                    <a:pt x="283" y="543"/>
                    <a:pt x="283" y="543"/>
                    <a:pt x="283" y="543"/>
                  </a:cubicBezTo>
                  <a:cubicBezTo>
                    <a:pt x="282" y="543"/>
                    <a:pt x="282" y="544"/>
                    <a:pt x="281" y="545"/>
                  </a:cubicBezTo>
                  <a:cubicBezTo>
                    <a:pt x="281" y="545"/>
                    <a:pt x="281" y="546"/>
                    <a:pt x="281" y="547"/>
                  </a:cubicBezTo>
                  <a:cubicBezTo>
                    <a:pt x="282" y="545"/>
                    <a:pt x="280" y="549"/>
                    <a:pt x="281" y="548"/>
                  </a:cubicBezTo>
                  <a:cubicBezTo>
                    <a:pt x="282" y="546"/>
                    <a:pt x="283" y="544"/>
                    <a:pt x="284" y="543"/>
                  </a:cubicBezTo>
                  <a:cubicBezTo>
                    <a:pt x="284" y="541"/>
                    <a:pt x="284" y="541"/>
                    <a:pt x="283" y="542"/>
                  </a:cubicBezTo>
                  <a:cubicBezTo>
                    <a:pt x="283" y="542"/>
                    <a:pt x="283" y="543"/>
                    <a:pt x="284" y="542"/>
                  </a:cubicBezTo>
                  <a:cubicBezTo>
                    <a:pt x="283" y="543"/>
                    <a:pt x="283" y="543"/>
                    <a:pt x="283" y="543"/>
                  </a:cubicBezTo>
                  <a:close/>
                  <a:moveTo>
                    <a:pt x="278" y="539"/>
                  </a:moveTo>
                  <a:cubicBezTo>
                    <a:pt x="278" y="540"/>
                    <a:pt x="279" y="539"/>
                    <a:pt x="279" y="539"/>
                  </a:cubicBezTo>
                  <a:cubicBezTo>
                    <a:pt x="280" y="538"/>
                    <a:pt x="280" y="537"/>
                    <a:pt x="278" y="539"/>
                  </a:cubicBezTo>
                  <a:close/>
                  <a:moveTo>
                    <a:pt x="283" y="532"/>
                  </a:moveTo>
                  <a:cubicBezTo>
                    <a:pt x="282" y="534"/>
                    <a:pt x="282" y="534"/>
                    <a:pt x="283" y="533"/>
                  </a:cubicBezTo>
                  <a:cubicBezTo>
                    <a:pt x="284" y="530"/>
                    <a:pt x="284" y="530"/>
                    <a:pt x="283" y="532"/>
                  </a:cubicBezTo>
                  <a:close/>
                  <a:moveTo>
                    <a:pt x="283" y="551"/>
                  </a:moveTo>
                  <a:cubicBezTo>
                    <a:pt x="282" y="553"/>
                    <a:pt x="282" y="553"/>
                    <a:pt x="282" y="553"/>
                  </a:cubicBezTo>
                  <a:cubicBezTo>
                    <a:pt x="283" y="551"/>
                    <a:pt x="283" y="551"/>
                    <a:pt x="283" y="551"/>
                  </a:cubicBezTo>
                  <a:close/>
                  <a:moveTo>
                    <a:pt x="283" y="543"/>
                  </a:moveTo>
                  <a:cubicBezTo>
                    <a:pt x="283" y="543"/>
                    <a:pt x="283" y="542"/>
                    <a:pt x="283" y="542"/>
                  </a:cubicBezTo>
                  <a:cubicBezTo>
                    <a:pt x="283" y="542"/>
                    <a:pt x="283" y="543"/>
                    <a:pt x="283" y="543"/>
                  </a:cubicBezTo>
                  <a:close/>
                  <a:moveTo>
                    <a:pt x="279" y="531"/>
                  </a:moveTo>
                  <a:cubicBezTo>
                    <a:pt x="281" y="529"/>
                    <a:pt x="281" y="527"/>
                    <a:pt x="281" y="527"/>
                  </a:cubicBezTo>
                  <a:cubicBezTo>
                    <a:pt x="280" y="528"/>
                    <a:pt x="279" y="531"/>
                    <a:pt x="279" y="531"/>
                  </a:cubicBezTo>
                  <a:close/>
                  <a:moveTo>
                    <a:pt x="281" y="531"/>
                  </a:moveTo>
                  <a:cubicBezTo>
                    <a:pt x="280" y="533"/>
                    <a:pt x="280" y="532"/>
                    <a:pt x="279" y="535"/>
                  </a:cubicBezTo>
                  <a:cubicBezTo>
                    <a:pt x="279" y="535"/>
                    <a:pt x="279" y="534"/>
                    <a:pt x="281" y="531"/>
                  </a:cubicBezTo>
                  <a:close/>
                  <a:moveTo>
                    <a:pt x="276" y="555"/>
                  </a:moveTo>
                  <a:cubicBezTo>
                    <a:pt x="276" y="556"/>
                    <a:pt x="276" y="555"/>
                    <a:pt x="277" y="554"/>
                  </a:cubicBezTo>
                  <a:cubicBezTo>
                    <a:pt x="277" y="554"/>
                    <a:pt x="277" y="554"/>
                    <a:pt x="277" y="554"/>
                  </a:cubicBezTo>
                  <a:cubicBezTo>
                    <a:pt x="277" y="554"/>
                    <a:pt x="276" y="555"/>
                    <a:pt x="276" y="555"/>
                  </a:cubicBezTo>
                  <a:close/>
                  <a:moveTo>
                    <a:pt x="281" y="537"/>
                  </a:moveTo>
                  <a:cubicBezTo>
                    <a:pt x="281" y="538"/>
                    <a:pt x="280" y="540"/>
                    <a:pt x="280" y="539"/>
                  </a:cubicBezTo>
                  <a:cubicBezTo>
                    <a:pt x="280" y="539"/>
                    <a:pt x="282" y="536"/>
                    <a:pt x="281" y="537"/>
                  </a:cubicBezTo>
                  <a:close/>
                  <a:moveTo>
                    <a:pt x="276" y="538"/>
                  </a:moveTo>
                  <a:cubicBezTo>
                    <a:pt x="277" y="537"/>
                    <a:pt x="278" y="536"/>
                    <a:pt x="278" y="535"/>
                  </a:cubicBezTo>
                  <a:cubicBezTo>
                    <a:pt x="278" y="535"/>
                    <a:pt x="278" y="535"/>
                    <a:pt x="278" y="535"/>
                  </a:cubicBezTo>
                  <a:cubicBezTo>
                    <a:pt x="279" y="533"/>
                    <a:pt x="280" y="531"/>
                    <a:pt x="279" y="532"/>
                  </a:cubicBezTo>
                  <a:cubicBezTo>
                    <a:pt x="278" y="533"/>
                    <a:pt x="278" y="534"/>
                    <a:pt x="277" y="535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7"/>
                    <a:pt x="276" y="538"/>
                    <a:pt x="276" y="538"/>
                  </a:cubicBezTo>
                  <a:close/>
                  <a:moveTo>
                    <a:pt x="279" y="529"/>
                  </a:moveTo>
                  <a:cubicBezTo>
                    <a:pt x="279" y="529"/>
                    <a:pt x="278" y="529"/>
                    <a:pt x="278" y="529"/>
                  </a:cubicBezTo>
                  <a:cubicBezTo>
                    <a:pt x="278" y="530"/>
                    <a:pt x="278" y="530"/>
                    <a:pt x="277" y="531"/>
                  </a:cubicBezTo>
                  <a:cubicBezTo>
                    <a:pt x="277" y="531"/>
                    <a:pt x="278" y="531"/>
                    <a:pt x="278" y="531"/>
                  </a:cubicBezTo>
                  <a:cubicBezTo>
                    <a:pt x="278" y="530"/>
                    <a:pt x="278" y="530"/>
                    <a:pt x="279" y="529"/>
                  </a:cubicBezTo>
                  <a:cubicBezTo>
                    <a:pt x="279" y="529"/>
                    <a:pt x="279" y="529"/>
                    <a:pt x="279" y="529"/>
                  </a:cubicBezTo>
                  <a:cubicBezTo>
                    <a:pt x="279" y="529"/>
                    <a:pt x="279" y="529"/>
                    <a:pt x="279" y="529"/>
                  </a:cubicBezTo>
                  <a:cubicBezTo>
                    <a:pt x="279" y="528"/>
                    <a:pt x="279" y="528"/>
                    <a:pt x="280" y="527"/>
                  </a:cubicBezTo>
                  <a:cubicBezTo>
                    <a:pt x="279" y="528"/>
                    <a:pt x="279" y="528"/>
                    <a:pt x="279" y="528"/>
                  </a:cubicBezTo>
                  <a:cubicBezTo>
                    <a:pt x="279" y="528"/>
                    <a:pt x="279" y="529"/>
                    <a:pt x="279" y="529"/>
                  </a:cubicBezTo>
                  <a:close/>
                  <a:moveTo>
                    <a:pt x="278" y="533"/>
                  </a:moveTo>
                  <a:cubicBezTo>
                    <a:pt x="279" y="532"/>
                    <a:pt x="279" y="531"/>
                    <a:pt x="279" y="531"/>
                  </a:cubicBezTo>
                  <a:cubicBezTo>
                    <a:pt x="279" y="532"/>
                    <a:pt x="278" y="532"/>
                    <a:pt x="278" y="533"/>
                  </a:cubicBezTo>
                  <a:cubicBezTo>
                    <a:pt x="278" y="533"/>
                    <a:pt x="278" y="533"/>
                    <a:pt x="278" y="533"/>
                  </a:cubicBezTo>
                  <a:close/>
                  <a:moveTo>
                    <a:pt x="276" y="551"/>
                  </a:moveTo>
                  <a:cubicBezTo>
                    <a:pt x="276" y="551"/>
                    <a:pt x="278" y="547"/>
                    <a:pt x="276" y="551"/>
                  </a:cubicBezTo>
                  <a:close/>
                  <a:moveTo>
                    <a:pt x="276" y="547"/>
                  </a:moveTo>
                  <a:cubicBezTo>
                    <a:pt x="276" y="548"/>
                    <a:pt x="277" y="546"/>
                    <a:pt x="278" y="545"/>
                  </a:cubicBezTo>
                  <a:cubicBezTo>
                    <a:pt x="277" y="545"/>
                    <a:pt x="277" y="546"/>
                    <a:pt x="276" y="547"/>
                  </a:cubicBezTo>
                  <a:close/>
                  <a:moveTo>
                    <a:pt x="277" y="539"/>
                  </a:moveTo>
                  <a:cubicBezTo>
                    <a:pt x="277" y="539"/>
                    <a:pt x="277" y="538"/>
                    <a:pt x="278" y="536"/>
                  </a:cubicBezTo>
                  <a:cubicBezTo>
                    <a:pt x="278" y="536"/>
                    <a:pt x="278" y="536"/>
                    <a:pt x="278" y="536"/>
                  </a:cubicBezTo>
                  <a:cubicBezTo>
                    <a:pt x="277" y="537"/>
                    <a:pt x="277" y="538"/>
                    <a:pt x="277" y="539"/>
                  </a:cubicBezTo>
                  <a:close/>
                  <a:moveTo>
                    <a:pt x="317" y="493"/>
                  </a:moveTo>
                  <a:cubicBezTo>
                    <a:pt x="317" y="493"/>
                    <a:pt x="317" y="493"/>
                    <a:pt x="317" y="493"/>
                  </a:cubicBezTo>
                  <a:cubicBezTo>
                    <a:pt x="316" y="495"/>
                    <a:pt x="316" y="497"/>
                    <a:pt x="315" y="499"/>
                  </a:cubicBezTo>
                  <a:cubicBezTo>
                    <a:pt x="315" y="499"/>
                    <a:pt x="315" y="499"/>
                    <a:pt x="315" y="498"/>
                  </a:cubicBezTo>
                  <a:cubicBezTo>
                    <a:pt x="315" y="498"/>
                    <a:pt x="315" y="498"/>
                    <a:pt x="315" y="498"/>
                  </a:cubicBezTo>
                  <a:cubicBezTo>
                    <a:pt x="315" y="499"/>
                    <a:pt x="315" y="499"/>
                    <a:pt x="315" y="499"/>
                  </a:cubicBezTo>
                  <a:cubicBezTo>
                    <a:pt x="315" y="498"/>
                    <a:pt x="315" y="497"/>
                    <a:pt x="316" y="497"/>
                  </a:cubicBezTo>
                  <a:cubicBezTo>
                    <a:pt x="316" y="497"/>
                    <a:pt x="316" y="497"/>
                    <a:pt x="316" y="497"/>
                  </a:cubicBezTo>
                  <a:cubicBezTo>
                    <a:pt x="317" y="496"/>
                    <a:pt x="317" y="495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7" y="493"/>
                  </a:cubicBezTo>
                  <a:close/>
                  <a:moveTo>
                    <a:pt x="336" y="457"/>
                  </a:moveTo>
                  <a:cubicBezTo>
                    <a:pt x="336" y="458"/>
                    <a:pt x="336" y="458"/>
                    <a:pt x="336" y="458"/>
                  </a:cubicBezTo>
                  <a:cubicBezTo>
                    <a:pt x="336" y="458"/>
                    <a:pt x="336" y="458"/>
                    <a:pt x="336" y="458"/>
                  </a:cubicBezTo>
                  <a:cubicBezTo>
                    <a:pt x="336" y="458"/>
                    <a:pt x="336" y="458"/>
                    <a:pt x="336" y="457"/>
                  </a:cubicBezTo>
                  <a:close/>
                  <a:moveTo>
                    <a:pt x="319" y="493"/>
                  </a:moveTo>
                  <a:cubicBezTo>
                    <a:pt x="319" y="492"/>
                    <a:pt x="319" y="493"/>
                    <a:pt x="318" y="494"/>
                  </a:cubicBezTo>
                  <a:cubicBezTo>
                    <a:pt x="318" y="494"/>
                    <a:pt x="318" y="495"/>
                    <a:pt x="319" y="493"/>
                  </a:cubicBezTo>
                  <a:close/>
                  <a:moveTo>
                    <a:pt x="322" y="474"/>
                  </a:moveTo>
                  <a:cubicBezTo>
                    <a:pt x="322" y="474"/>
                    <a:pt x="322" y="475"/>
                    <a:pt x="321" y="475"/>
                  </a:cubicBezTo>
                  <a:cubicBezTo>
                    <a:pt x="321" y="476"/>
                    <a:pt x="322" y="474"/>
                    <a:pt x="322" y="474"/>
                  </a:cubicBezTo>
                  <a:close/>
                  <a:moveTo>
                    <a:pt x="1007" y="696"/>
                  </a:moveTo>
                  <a:cubicBezTo>
                    <a:pt x="1006" y="696"/>
                    <a:pt x="1006" y="695"/>
                    <a:pt x="1005" y="695"/>
                  </a:cubicBezTo>
                  <a:cubicBezTo>
                    <a:pt x="1005" y="695"/>
                    <a:pt x="1006" y="696"/>
                    <a:pt x="1006" y="696"/>
                  </a:cubicBezTo>
                  <a:cubicBezTo>
                    <a:pt x="1006" y="696"/>
                    <a:pt x="1005" y="695"/>
                    <a:pt x="1006" y="697"/>
                  </a:cubicBezTo>
                  <a:cubicBezTo>
                    <a:pt x="1006" y="697"/>
                    <a:pt x="1006" y="696"/>
                    <a:pt x="1007" y="696"/>
                  </a:cubicBezTo>
                  <a:cubicBezTo>
                    <a:pt x="1007" y="696"/>
                    <a:pt x="1007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9" y="697"/>
                    <a:pt x="1009" y="697"/>
                    <a:pt x="1010" y="697"/>
                  </a:cubicBezTo>
                  <a:cubicBezTo>
                    <a:pt x="1009" y="696"/>
                    <a:pt x="1008" y="696"/>
                    <a:pt x="1008" y="696"/>
                  </a:cubicBezTo>
                  <a:cubicBezTo>
                    <a:pt x="1007" y="696"/>
                    <a:pt x="1007" y="695"/>
                    <a:pt x="1007" y="694"/>
                  </a:cubicBezTo>
                  <a:cubicBezTo>
                    <a:pt x="1007" y="695"/>
                    <a:pt x="1007" y="695"/>
                    <a:pt x="1007" y="696"/>
                  </a:cubicBezTo>
                  <a:close/>
                  <a:moveTo>
                    <a:pt x="1008" y="697"/>
                  </a:move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lose/>
                  <a:moveTo>
                    <a:pt x="321" y="477"/>
                  </a:moveTo>
                  <a:cubicBezTo>
                    <a:pt x="321" y="477"/>
                    <a:pt x="321" y="477"/>
                    <a:pt x="321" y="478"/>
                  </a:cubicBezTo>
                  <a:cubicBezTo>
                    <a:pt x="321" y="478"/>
                    <a:pt x="321" y="478"/>
                    <a:pt x="321" y="477"/>
                  </a:cubicBezTo>
                  <a:cubicBezTo>
                    <a:pt x="321" y="477"/>
                    <a:pt x="321" y="477"/>
                    <a:pt x="321" y="477"/>
                  </a:cubicBezTo>
                  <a:close/>
                  <a:moveTo>
                    <a:pt x="318" y="496"/>
                  </a:moveTo>
                  <a:cubicBezTo>
                    <a:pt x="319" y="495"/>
                    <a:pt x="319" y="495"/>
                    <a:pt x="318" y="496"/>
                  </a:cubicBezTo>
                  <a:cubicBezTo>
                    <a:pt x="318" y="496"/>
                    <a:pt x="318" y="497"/>
                    <a:pt x="318" y="497"/>
                  </a:cubicBezTo>
                  <a:cubicBezTo>
                    <a:pt x="318" y="497"/>
                    <a:pt x="318" y="497"/>
                    <a:pt x="318" y="496"/>
                  </a:cubicBezTo>
                  <a:close/>
                  <a:moveTo>
                    <a:pt x="319" y="483"/>
                  </a:moveTo>
                  <a:cubicBezTo>
                    <a:pt x="320" y="481"/>
                    <a:pt x="320" y="480"/>
                    <a:pt x="320" y="480"/>
                  </a:cubicBezTo>
                  <a:cubicBezTo>
                    <a:pt x="319" y="481"/>
                    <a:pt x="319" y="481"/>
                    <a:pt x="318" y="482"/>
                  </a:cubicBezTo>
                  <a:cubicBezTo>
                    <a:pt x="318" y="482"/>
                    <a:pt x="318" y="482"/>
                    <a:pt x="318" y="482"/>
                  </a:cubicBezTo>
                  <a:cubicBezTo>
                    <a:pt x="318" y="483"/>
                    <a:pt x="318" y="483"/>
                    <a:pt x="318" y="483"/>
                  </a:cubicBezTo>
                  <a:cubicBezTo>
                    <a:pt x="318" y="483"/>
                    <a:pt x="319" y="481"/>
                    <a:pt x="319" y="481"/>
                  </a:cubicBezTo>
                  <a:cubicBezTo>
                    <a:pt x="319" y="481"/>
                    <a:pt x="318" y="481"/>
                    <a:pt x="318" y="481"/>
                  </a:cubicBezTo>
                  <a:cubicBezTo>
                    <a:pt x="317" y="483"/>
                    <a:pt x="318" y="483"/>
                    <a:pt x="317" y="484"/>
                  </a:cubicBezTo>
                  <a:cubicBezTo>
                    <a:pt x="317" y="484"/>
                    <a:pt x="317" y="484"/>
                    <a:pt x="317" y="484"/>
                  </a:cubicBezTo>
                  <a:cubicBezTo>
                    <a:pt x="317" y="485"/>
                    <a:pt x="316" y="486"/>
                    <a:pt x="315" y="488"/>
                  </a:cubicBezTo>
                  <a:cubicBezTo>
                    <a:pt x="315" y="488"/>
                    <a:pt x="315" y="488"/>
                    <a:pt x="315" y="488"/>
                  </a:cubicBezTo>
                  <a:cubicBezTo>
                    <a:pt x="315" y="488"/>
                    <a:pt x="315" y="489"/>
                    <a:pt x="314" y="490"/>
                  </a:cubicBezTo>
                  <a:cubicBezTo>
                    <a:pt x="314" y="491"/>
                    <a:pt x="315" y="489"/>
                    <a:pt x="316" y="488"/>
                  </a:cubicBezTo>
                  <a:cubicBezTo>
                    <a:pt x="316" y="488"/>
                    <a:pt x="316" y="488"/>
                    <a:pt x="316" y="488"/>
                  </a:cubicBezTo>
                  <a:cubicBezTo>
                    <a:pt x="317" y="487"/>
                    <a:pt x="317" y="486"/>
                    <a:pt x="318" y="485"/>
                  </a:cubicBezTo>
                  <a:cubicBezTo>
                    <a:pt x="318" y="484"/>
                    <a:pt x="319" y="483"/>
                    <a:pt x="319" y="483"/>
                  </a:cubicBezTo>
                  <a:close/>
                  <a:moveTo>
                    <a:pt x="313" y="495"/>
                  </a:moveTo>
                  <a:cubicBezTo>
                    <a:pt x="313" y="495"/>
                    <a:pt x="313" y="495"/>
                    <a:pt x="313" y="495"/>
                  </a:cubicBezTo>
                  <a:cubicBezTo>
                    <a:pt x="313" y="495"/>
                    <a:pt x="313" y="495"/>
                    <a:pt x="313" y="495"/>
                  </a:cubicBezTo>
                  <a:cubicBezTo>
                    <a:pt x="313" y="495"/>
                    <a:pt x="313" y="495"/>
                    <a:pt x="313" y="494"/>
                  </a:cubicBezTo>
                  <a:cubicBezTo>
                    <a:pt x="313" y="494"/>
                    <a:pt x="313" y="495"/>
                    <a:pt x="313" y="495"/>
                  </a:cubicBezTo>
                  <a:close/>
                  <a:moveTo>
                    <a:pt x="313" y="489"/>
                  </a:moveTo>
                  <a:cubicBezTo>
                    <a:pt x="313" y="488"/>
                    <a:pt x="314" y="488"/>
                    <a:pt x="314" y="487"/>
                  </a:cubicBezTo>
                  <a:cubicBezTo>
                    <a:pt x="314" y="488"/>
                    <a:pt x="313" y="488"/>
                    <a:pt x="313" y="488"/>
                  </a:cubicBezTo>
                  <a:cubicBezTo>
                    <a:pt x="313" y="488"/>
                    <a:pt x="313" y="489"/>
                    <a:pt x="313" y="489"/>
                  </a:cubicBezTo>
                  <a:cubicBezTo>
                    <a:pt x="313" y="489"/>
                    <a:pt x="313" y="489"/>
                    <a:pt x="313" y="489"/>
                  </a:cubicBezTo>
                  <a:close/>
                  <a:moveTo>
                    <a:pt x="313" y="490"/>
                  </a:moveTo>
                  <a:cubicBezTo>
                    <a:pt x="313" y="490"/>
                    <a:pt x="313" y="491"/>
                    <a:pt x="313" y="491"/>
                  </a:cubicBezTo>
                  <a:cubicBezTo>
                    <a:pt x="313" y="491"/>
                    <a:pt x="312" y="492"/>
                    <a:pt x="312" y="492"/>
                  </a:cubicBezTo>
                  <a:cubicBezTo>
                    <a:pt x="312" y="492"/>
                    <a:pt x="312" y="492"/>
                    <a:pt x="313" y="492"/>
                  </a:cubicBezTo>
                  <a:cubicBezTo>
                    <a:pt x="313" y="492"/>
                    <a:pt x="313" y="492"/>
                    <a:pt x="313" y="492"/>
                  </a:cubicBezTo>
                  <a:cubicBezTo>
                    <a:pt x="312" y="493"/>
                    <a:pt x="312" y="493"/>
                    <a:pt x="311" y="495"/>
                  </a:cubicBezTo>
                  <a:cubicBezTo>
                    <a:pt x="311" y="495"/>
                    <a:pt x="311" y="494"/>
                    <a:pt x="313" y="492"/>
                  </a:cubicBezTo>
                  <a:cubicBezTo>
                    <a:pt x="313" y="493"/>
                    <a:pt x="313" y="493"/>
                    <a:pt x="313" y="493"/>
                  </a:cubicBezTo>
                  <a:cubicBezTo>
                    <a:pt x="316" y="486"/>
                    <a:pt x="316" y="484"/>
                    <a:pt x="313" y="490"/>
                  </a:cubicBezTo>
                  <a:close/>
                  <a:moveTo>
                    <a:pt x="312" y="497"/>
                  </a:moveTo>
                  <a:cubicBezTo>
                    <a:pt x="312" y="496"/>
                    <a:pt x="312" y="496"/>
                    <a:pt x="312" y="496"/>
                  </a:cubicBezTo>
                  <a:cubicBezTo>
                    <a:pt x="312" y="496"/>
                    <a:pt x="312" y="496"/>
                    <a:pt x="312" y="496"/>
                  </a:cubicBezTo>
                  <a:cubicBezTo>
                    <a:pt x="312" y="496"/>
                    <a:pt x="312" y="496"/>
                    <a:pt x="312" y="497"/>
                  </a:cubicBezTo>
                  <a:close/>
                  <a:moveTo>
                    <a:pt x="329" y="470"/>
                  </a:moveTo>
                  <a:cubicBezTo>
                    <a:pt x="329" y="471"/>
                    <a:pt x="330" y="468"/>
                    <a:pt x="331" y="467"/>
                  </a:cubicBezTo>
                  <a:cubicBezTo>
                    <a:pt x="330" y="468"/>
                    <a:pt x="330" y="469"/>
                    <a:pt x="329" y="470"/>
                  </a:cubicBezTo>
                  <a:close/>
                  <a:moveTo>
                    <a:pt x="330" y="469"/>
                  </a:moveTo>
                  <a:cubicBezTo>
                    <a:pt x="330" y="471"/>
                    <a:pt x="332" y="467"/>
                    <a:pt x="330" y="469"/>
                  </a:cubicBezTo>
                  <a:close/>
                  <a:moveTo>
                    <a:pt x="320" y="495"/>
                  </a:moveTo>
                  <a:cubicBezTo>
                    <a:pt x="319" y="496"/>
                    <a:pt x="319" y="498"/>
                    <a:pt x="318" y="499"/>
                  </a:cubicBezTo>
                  <a:cubicBezTo>
                    <a:pt x="319" y="498"/>
                    <a:pt x="320" y="497"/>
                    <a:pt x="320" y="495"/>
                  </a:cubicBezTo>
                  <a:close/>
                  <a:moveTo>
                    <a:pt x="336" y="458"/>
                  </a:moveTo>
                  <a:cubicBezTo>
                    <a:pt x="336" y="458"/>
                    <a:pt x="336" y="458"/>
                    <a:pt x="336" y="458"/>
                  </a:cubicBezTo>
                  <a:cubicBezTo>
                    <a:pt x="335" y="458"/>
                    <a:pt x="335" y="458"/>
                    <a:pt x="336" y="458"/>
                  </a:cubicBezTo>
                  <a:close/>
                  <a:moveTo>
                    <a:pt x="336" y="457"/>
                  </a:moveTo>
                  <a:cubicBezTo>
                    <a:pt x="337" y="455"/>
                    <a:pt x="338" y="453"/>
                    <a:pt x="337" y="455"/>
                  </a:cubicBezTo>
                  <a:cubicBezTo>
                    <a:pt x="336" y="456"/>
                    <a:pt x="336" y="457"/>
                    <a:pt x="336" y="457"/>
                  </a:cubicBezTo>
                  <a:cubicBezTo>
                    <a:pt x="336" y="457"/>
                    <a:pt x="336" y="457"/>
                    <a:pt x="336" y="457"/>
                  </a:cubicBezTo>
                  <a:cubicBezTo>
                    <a:pt x="336" y="457"/>
                    <a:pt x="336" y="457"/>
                    <a:pt x="336" y="457"/>
                  </a:cubicBezTo>
                  <a:close/>
                  <a:moveTo>
                    <a:pt x="334" y="461"/>
                  </a:moveTo>
                  <a:cubicBezTo>
                    <a:pt x="334" y="461"/>
                    <a:pt x="334" y="462"/>
                    <a:pt x="333" y="463"/>
                  </a:cubicBezTo>
                  <a:cubicBezTo>
                    <a:pt x="334" y="462"/>
                    <a:pt x="334" y="462"/>
                    <a:pt x="334" y="461"/>
                  </a:cubicBezTo>
                  <a:close/>
                  <a:moveTo>
                    <a:pt x="322" y="483"/>
                  </a:moveTo>
                  <a:cubicBezTo>
                    <a:pt x="322" y="482"/>
                    <a:pt x="321" y="483"/>
                    <a:pt x="320" y="485"/>
                  </a:cubicBezTo>
                  <a:cubicBezTo>
                    <a:pt x="320" y="485"/>
                    <a:pt x="320" y="485"/>
                    <a:pt x="320" y="484"/>
                  </a:cubicBezTo>
                  <a:cubicBezTo>
                    <a:pt x="319" y="485"/>
                    <a:pt x="319" y="486"/>
                    <a:pt x="319" y="487"/>
                  </a:cubicBezTo>
                  <a:cubicBezTo>
                    <a:pt x="319" y="487"/>
                    <a:pt x="319" y="487"/>
                    <a:pt x="318" y="487"/>
                  </a:cubicBezTo>
                  <a:cubicBezTo>
                    <a:pt x="318" y="487"/>
                    <a:pt x="318" y="487"/>
                    <a:pt x="318" y="488"/>
                  </a:cubicBezTo>
                  <a:cubicBezTo>
                    <a:pt x="316" y="492"/>
                    <a:pt x="314" y="495"/>
                    <a:pt x="314" y="497"/>
                  </a:cubicBezTo>
                  <a:cubicBezTo>
                    <a:pt x="314" y="496"/>
                    <a:pt x="314" y="496"/>
                    <a:pt x="314" y="496"/>
                  </a:cubicBezTo>
                  <a:cubicBezTo>
                    <a:pt x="315" y="496"/>
                    <a:pt x="315" y="496"/>
                    <a:pt x="315" y="497"/>
                  </a:cubicBezTo>
                  <a:cubicBezTo>
                    <a:pt x="315" y="497"/>
                    <a:pt x="315" y="497"/>
                    <a:pt x="315" y="497"/>
                  </a:cubicBezTo>
                  <a:cubicBezTo>
                    <a:pt x="316" y="496"/>
                    <a:pt x="316" y="496"/>
                    <a:pt x="316" y="496"/>
                  </a:cubicBezTo>
                  <a:cubicBezTo>
                    <a:pt x="316" y="495"/>
                    <a:pt x="316" y="495"/>
                    <a:pt x="316" y="494"/>
                  </a:cubicBezTo>
                  <a:cubicBezTo>
                    <a:pt x="316" y="494"/>
                    <a:pt x="317" y="494"/>
                    <a:pt x="317" y="494"/>
                  </a:cubicBezTo>
                  <a:cubicBezTo>
                    <a:pt x="317" y="493"/>
                    <a:pt x="318" y="492"/>
                    <a:pt x="319" y="491"/>
                  </a:cubicBezTo>
                  <a:cubicBezTo>
                    <a:pt x="319" y="490"/>
                    <a:pt x="318" y="490"/>
                    <a:pt x="318" y="490"/>
                  </a:cubicBezTo>
                  <a:cubicBezTo>
                    <a:pt x="319" y="489"/>
                    <a:pt x="319" y="488"/>
                    <a:pt x="319" y="488"/>
                  </a:cubicBezTo>
                  <a:cubicBezTo>
                    <a:pt x="319" y="487"/>
                    <a:pt x="320" y="486"/>
                    <a:pt x="321" y="485"/>
                  </a:cubicBezTo>
                  <a:cubicBezTo>
                    <a:pt x="321" y="485"/>
                    <a:pt x="321" y="484"/>
                    <a:pt x="322" y="483"/>
                  </a:cubicBezTo>
                  <a:close/>
                  <a:moveTo>
                    <a:pt x="318" y="489"/>
                  </a:moveTo>
                  <a:cubicBezTo>
                    <a:pt x="318" y="489"/>
                    <a:pt x="318" y="489"/>
                    <a:pt x="318" y="489"/>
                  </a:cubicBezTo>
                  <a:cubicBezTo>
                    <a:pt x="319" y="488"/>
                    <a:pt x="319" y="487"/>
                    <a:pt x="319" y="487"/>
                  </a:cubicBezTo>
                  <a:cubicBezTo>
                    <a:pt x="319" y="488"/>
                    <a:pt x="318" y="488"/>
                    <a:pt x="318" y="489"/>
                  </a:cubicBezTo>
                  <a:close/>
                  <a:moveTo>
                    <a:pt x="321" y="492"/>
                  </a:moveTo>
                  <a:cubicBezTo>
                    <a:pt x="320" y="493"/>
                    <a:pt x="320" y="494"/>
                    <a:pt x="320" y="495"/>
                  </a:cubicBezTo>
                  <a:cubicBezTo>
                    <a:pt x="320" y="493"/>
                    <a:pt x="321" y="491"/>
                    <a:pt x="321" y="492"/>
                  </a:cubicBezTo>
                  <a:close/>
                  <a:moveTo>
                    <a:pt x="320" y="495"/>
                  </a:moveTo>
                  <a:cubicBezTo>
                    <a:pt x="321" y="493"/>
                    <a:pt x="320" y="494"/>
                    <a:pt x="319" y="496"/>
                  </a:cubicBezTo>
                  <a:cubicBezTo>
                    <a:pt x="319" y="497"/>
                    <a:pt x="319" y="496"/>
                    <a:pt x="319" y="497"/>
                  </a:cubicBezTo>
                  <a:cubicBezTo>
                    <a:pt x="319" y="496"/>
                    <a:pt x="320" y="496"/>
                    <a:pt x="320" y="495"/>
                  </a:cubicBezTo>
                  <a:close/>
                  <a:moveTo>
                    <a:pt x="341" y="415"/>
                  </a:moveTo>
                  <a:cubicBezTo>
                    <a:pt x="341" y="416"/>
                    <a:pt x="341" y="416"/>
                    <a:pt x="341" y="415"/>
                  </a:cubicBezTo>
                  <a:cubicBezTo>
                    <a:pt x="342" y="414"/>
                    <a:pt x="342" y="413"/>
                    <a:pt x="341" y="415"/>
                  </a:cubicBezTo>
                  <a:close/>
                  <a:moveTo>
                    <a:pt x="340" y="421"/>
                  </a:moveTo>
                  <a:cubicBezTo>
                    <a:pt x="340" y="421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lose/>
                  <a:moveTo>
                    <a:pt x="340" y="419"/>
                  </a:moveTo>
                  <a:cubicBezTo>
                    <a:pt x="341" y="418"/>
                    <a:pt x="340" y="419"/>
                    <a:pt x="340" y="418"/>
                  </a:cubicBezTo>
                  <a:cubicBezTo>
                    <a:pt x="339" y="419"/>
                    <a:pt x="339" y="421"/>
                    <a:pt x="340" y="419"/>
                  </a:cubicBezTo>
                  <a:close/>
                  <a:moveTo>
                    <a:pt x="339" y="427"/>
                  </a:moveTo>
                  <a:cubicBezTo>
                    <a:pt x="340" y="426"/>
                    <a:pt x="339" y="426"/>
                    <a:pt x="340" y="425"/>
                  </a:cubicBezTo>
                  <a:cubicBezTo>
                    <a:pt x="340" y="425"/>
                    <a:pt x="340" y="425"/>
                    <a:pt x="340" y="425"/>
                  </a:cubicBezTo>
                  <a:cubicBezTo>
                    <a:pt x="340" y="425"/>
                    <a:pt x="340" y="425"/>
                    <a:pt x="340" y="425"/>
                  </a:cubicBezTo>
                  <a:cubicBezTo>
                    <a:pt x="340" y="425"/>
                    <a:pt x="340" y="425"/>
                    <a:pt x="340" y="424"/>
                  </a:cubicBezTo>
                  <a:cubicBezTo>
                    <a:pt x="340" y="424"/>
                    <a:pt x="340" y="423"/>
                    <a:pt x="341" y="423"/>
                  </a:cubicBezTo>
                  <a:cubicBezTo>
                    <a:pt x="341" y="423"/>
                    <a:pt x="341" y="423"/>
                    <a:pt x="341" y="423"/>
                  </a:cubicBezTo>
                  <a:cubicBezTo>
                    <a:pt x="341" y="422"/>
                    <a:pt x="341" y="422"/>
                    <a:pt x="341" y="422"/>
                  </a:cubicBezTo>
                  <a:cubicBezTo>
                    <a:pt x="340" y="425"/>
                    <a:pt x="339" y="425"/>
                    <a:pt x="338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1" y="423"/>
                  </a:moveTo>
                  <a:cubicBezTo>
                    <a:pt x="341" y="423"/>
                    <a:pt x="341" y="423"/>
                    <a:pt x="341" y="423"/>
                  </a:cubicBezTo>
                  <a:cubicBezTo>
                    <a:pt x="341" y="423"/>
                    <a:pt x="341" y="423"/>
                    <a:pt x="341" y="423"/>
                  </a:cubicBezTo>
                  <a:cubicBezTo>
                    <a:pt x="341" y="423"/>
                    <a:pt x="341" y="423"/>
                    <a:pt x="341" y="423"/>
                  </a:cubicBezTo>
                  <a:close/>
                  <a:moveTo>
                    <a:pt x="340" y="420"/>
                  </a:moveTo>
                  <a:cubicBezTo>
                    <a:pt x="340" y="420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ubicBezTo>
                    <a:pt x="340" y="420"/>
                    <a:pt x="341" y="419"/>
                    <a:pt x="340" y="420"/>
                  </a:cubicBezTo>
                  <a:close/>
                  <a:moveTo>
                    <a:pt x="341" y="420"/>
                  </a:moveTo>
                  <a:cubicBezTo>
                    <a:pt x="341" y="420"/>
                    <a:pt x="341" y="421"/>
                    <a:pt x="341" y="421"/>
                  </a:cubicBezTo>
                  <a:cubicBezTo>
                    <a:pt x="341" y="420"/>
                    <a:pt x="342" y="420"/>
                    <a:pt x="342" y="420"/>
                  </a:cubicBezTo>
                  <a:cubicBezTo>
                    <a:pt x="342" y="419"/>
                    <a:pt x="342" y="419"/>
                    <a:pt x="342" y="419"/>
                  </a:cubicBezTo>
                  <a:cubicBezTo>
                    <a:pt x="342" y="420"/>
                    <a:pt x="341" y="420"/>
                    <a:pt x="341" y="420"/>
                  </a:cubicBezTo>
                  <a:close/>
                  <a:moveTo>
                    <a:pt x="342" y="432"/>
                  </a:moveTo>
                  <a:cubicBezTo>
                    <a:pt x="342" y="432"/>
                    <a:pt x="342" y="432"/>
                    <a:pt x="342" y="432"/>
                  </a:cubicBezTo>
                  <a:cubicBezTo>
                    <a:pt x="342" y="433"/>
                    <a:pt x="341" y="433"/>
                    <a:pt x="341" y="434"/>
                  </a:cubicBezTo>
                  <a:cubicBezTo>
                    <a:pt x="342" y="433"/>
                    <a:pt x="342" y="433"/>
                    <a:pt x="342" y="432"/>
                  </a:cubicBezTo>
                  <a:close/>
                  <a:moveTo>
                    <a:pt x="339" y="422"/>
                  </a:moveTo>
                  <a:cubicBezTo>
                    <a:pt x="339" y="422"/>
                    <a:pt x="339" y="422"/>
                    <a:pt x="339" y="422"/>
                  </a:cubicBezTo>
                  <a:cubicBezTo>
                    <a:pt x="339" y="422"/>
                    <a:pt x="339" y="422"/>
                    <a:pt x="339" y="422"/>
                  </a:cubicBezTo>
                  <a:close/>
                  <a:moveTo>
                    <a:pt x="340" y="423"/>
                  </a:moveTo>
                  <a:cubicBezTo>
                    <a:pt x="340" y="423"/>
                    <a:pt x="340" y="423"/>
                    <a:pt x="340" y="424"/>
                  </a:cubicBezTo>
                  <a:cubicBezTo>
                    <a:pt x="340" y="424"/>
                    <a:pt x="340" y="424"/>
                    <a:pt x="340" y="424"/>
                  </a:cubicBezTo>
                  <a:cubicBezTo>
                    <a:pt x="340" y="423"/>
                    <a:pt x="340" y="423"/>
                    <a:pt x="340" y="423"/>
                  </a:cubicBezTo>
                  <a:close/>
                  <a:moveTo>
                    <a:pt x="339" y="424"/>
                  </a:moveTo>
                  <a:cubicBezTo>
                    <a:pt x="340" y="424"/>
                    <a:pt x="340" y="424"/>
                    <a:pt x="340" y="424"/>
                  </a:cubicBezTo>
                  <a:cubicBezTo>
                    <a:pt x="340" y="423"/>
                    <a:pt x="340" y="423"/>
                    <a:pt x="340" y="423"/>
                  </a:cubicBezTo>
                  <a:cubicBezTo>
                    <a:pt x="340" y="423"/>
                    <a:pt x="340" y="424"/>
                    <a:pt x="339" y="424"/>
                  </a:cubicBezTo>
                  <a:close/>
                  <a:moveTo>
                    <a:pt x="340" y="423"/>
                  </a:moveTo>
                  <a:cubicBezTo>
                    <a:pt x="340" y="423"/>
                    <a:pt x="340" y="423"/>
                    <a:pt x="340" y="423"/>
                  </a:cubicBezTo>
                  <a:cubicBezTo>
                    <a:pt x="340" y="423"/>
                    <a:pt x="340" y="423"/>
                    <a:pt x="340" y="423"/>
                  </a:cubicBezTo>
                  <a:cubicBezTo>
                    <a:pt x="340" y="423"/>
                    <a:pt x="340" y="423"/>
                    <a:pt x="340" y="423"/>
                  </a:cubicBezTo>
                  <a:close/>
                  <a:moveTo>
                    <a:pt x="324" y="450"/>
                  </a:moveTo>
                  <a:cubicBezTo>
                    <a:pt x="326" y="447"/>
                    <a:pt x="327" y="443"/>
                    <a:pt x="328" y="440"/>
                  </a:cubicBezTo>
                  <a:cubicBezTo>
                    <a:pt x="329" y="440"/>
                    <a:pt x="329" y="439"/>
                    <a:pt x="330" y="439"/>
                  </a:cubicBezTo>
                  <a:cubicBezTo>
                    <a:pt x="329" y="440"/>
                    <a:pt x="329" y="441"/>
                    <a:pt x="329" y="442"/>
                  </a:cubicBezTo>
                  <a:cubicBezTo>
                    <a:pt x="330" y="440"/>
                    <a:pt x="330" y="439"/>
                    <a:pt x="331" y="438"/>
                  </a:cubicBezTo>
                  <a:cubicBezTo>
                    <a:pt x="331" y="438"/>
                    <a:pt x="331" y="438"/>
                    <a:pt x="331" y="438"/>
                  </a:cubicBezTo>
                  <a:cubicBezTo>
                    <a:pt x="332" y="436"/>
                    <a:pt x="332" y="436"/>
                    <a:pt x="331" y="436"/>
                  </a:cubicBezTo>
                  <a:cubicBezTo>
                    <a:pt x="331" y="437"/>
                    <a:pt x="331" y="437"/>
                    <a:pt x="331" y="438"/>
                  </a:cubicBezTo>
                  <a:cubicBezTo>
                    <a:pt x="330" y="438"/>
                    <a:pt x="330" y="438"/>
                    <a:pt x="329" y="439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8" y="440"/>
                    <a:pt x="329" y="438"/>
                  </a:cubicBezTo>
                  <a:cubicBezTo>
                    <a:pt x="330" y="436"/>
                    <a:pt x="327" y="441"/>
                    <a:pt x="328" y="438"/>
                  </a:cubicBezTo>
                  <a:cubicBezTo>
                    <a:pt x="327" y="441"/>
                    <a:pt x="326" y="445"/>
                    <a:pt x="324" y="450"/>
                  </a:cubicBezTo>
                  <a:close/>
                  <a:moveTo>
                    <a:pt x="322" y="476"/>
                  </a:moveTo>
                  <a:cubicBezTo>
                    <a:pt x="323" y="475"/>
                    <a:pt x="323" y="475"/>
                    <a:pt x="322" y="477"/>
                  </a:cubicBezTo>
                  <a:cubicBezTo>
                    <a:pt x="321" y="478"/>
                    <a:pt x="322" y="477"/>
                    <a:pt x="322" y="476"/>
                  </a:cubicBezTo>
                  <a:close/>
                  <a:moveTo>
                    <a:pt x="316" y="490"/>
                  </a:moveTo>
                  <a:cubicBezTo>
                    <a:pt x="315" y="492"/>
                    <a:pt x="316" y="491"/>
                    <a:pt x="317" y="490"/>
                  </a:cubicBezTo>
                  <a:cubicBezTo>
                    <a:pt x="318" y="487"/>
                    <a:pt x="317" y="488"/>
                    <a:pt x="316" y="490"/>
                  </a:cubicBezTo>
                  <a:close/>
                  <a:moveTo>
                    <a:pt x="319" y="478"/>
                  </a:moveTo>
                  <a:cubicBezTo>
                    <a:pt x="318" y="480"/>
                    <a:pt x="319" y="479"/>
                    <a:pt x="320" y="478"/>
                  </a:cubicBezTo>
                  <a:cubicBezTo>
                    <a:pt x="319" y="478"/>
                    <a:pt x="320" y="477"/>
                    <a:pt x="319" y="478"/>
                  </a:cubicBezTo>
                  <a:close/>
                  <a:moveTo>
                    <a:pt x="320" y="483"/>
                  </a:moveTo>
                  <a:cubicBezTo>
                    <a:pt x="320" y="483"/>
                    <a:pt x="320" y="482"/>
                    <a:pt x="321" y="481"/>
                  </a:cubicBezTo>
                  <a:cubicBezTo>
                    <a:pt x="320" y="482"/>
                    <a:pt x="320" y="483"/>
                    <a:pt x="319" y="484"/>
                  </a:cubicBezTo>
                  <a:cubicBezTo>
                    <a:pt x="319" y="485"/>
                    <a:pt x="319" y="484"/>
                    <a:pt x="320" y="483"/>
                  </a:cubicBezTo>
                  <a:close/>
                  <a:moveTo>
                    <a:pt x="320" y="479"/>
                  </a:moveTo>
                  <a:cubicBezTo>
                    <a:pt x="319" y="482"/>
                    <a:pt x="320" y="480"/>
                    <a:pt x="320" y="479"/>
                  </a:cubicBezTo>
                  <a:close/>
                  <a:moveTo>
                    <a:pt x="339" y="422"/>
                  </a:moveTo>
                  <a:cubicBezTo>
                    <a:pt x="339" y="422"/>
                    <a:pt x="339" y="422"/>
                    <a:pt x="339" y="422"/>
                  </a:cubicBezTo>
                  <a:cubicBezTo>
                    <a:pt x="339" y="422"/>
                    <a:pt x="339" y="422"/>
                    <a:pt x="339" y="422"/>
                  </a:cubicBezTo>
                  <a:cubicBezTo>
                    <a:pt x="339" y="422"/>
                    <a:pt x="339" y="422"/>
                    <a:pt x="339" y="422"/>
                  </a:cubicBezTo>
                  <a:close/>
                  <a:moveTo>
                    <a:pt x="334" y="437"/>
                  </a:moveTo>
                  <a:cubicBezTo>
                    <a:pt x="334" y="438"/>
                    <a:pt x="334" y="438"/>
                    <a:pt x="335" y="436"/>
                  </a:cubicBezTo>
                  <a:cubicBezTo>
                    <a:pt x="335" y="436"/>
                    <a:pt x="335" y="436"/>
                    <a:pt x="335" y="436"/>
                  </a:cubicBezTo>
                  <a:cubicBezTo>
                    <a:pt x="335" y="435"/>
                    <a:pt x="335" y="435"/>
                    <a:pt x="335" y="435"/>
                  </a:cubicBezTo>
                  <a:cubicBezTo>
                    <a:pt x="335" y="435"/>
                    <a:pt x="334" y="436"/>
                    <a:pt x="334" y="437"/>
                  </a:cubicBezTo>
                  <a:cubicBezTo>
                    <a:pt x="334" y="437"/>
                    <a:pt x="334" y="437"/>
                    <a:pt x="334" y="437"/>
                  </a:cubicBezTo>
                  <a:cubicBezTo>
                    <a:pt x="334" y="437"/>
                    <a:pt x="334" y="437"/>
                    <a:pt x="333" y="437"/>
                  </a:cubicBezTo>
                  <a:cubicBezTo>
                    <a:pt x="333" y="437"/>
                    <a:pt x="333" y="437"/>
                    <a:pt x="334" y="437"/>
                  </a:cubicBezTo>
                  <a:cubicBezTo>
                    <a:pt x="333" y="437"/>
                    <a:pt x="333" y="438"/>
                    <a:pt x="333" y="438"/>
                  </a:cubicBezTo>
                  <a:cubicBezTo>
                    <a:pt x="333" y="438"/>
                    <a:pt x="334" y="438"/>
                    <a:pt x="334" y="437"/>
                  </a:cubicBezTo>
                  <a:close/>
                  <a:moveTo>
                    <a:pt x="331" y="434"/>
                  </a:moveTo>
                  <a:cubicBezTo>
                    <a:pt x="332" y="434"/>
                    <a:pt x="334" y="430"/>
                    <a:pt x="331" y="434"/>
                  </a:cubicBezTo>
                  <a:close/>
                  <a:moveTo>
                    <a:pt x="330" y="441"/>
                  </a:moveTo>
                  <a:cubicBezTo>
                    <a:pt x="330" y="441"/>
                    <a:pt x="330" y="441"/>
                    <a:pt x="332" y="439"/>
                  </a:cubicBezTo>
                  <a:cubicBezTo>
                    <a:pt x="332" y="438"/>
                    <a:pt x="332" y="437"/>
                    <a:pt x="333" y="436"/>
                  </a:cubicBezTo>
                  <a:cubicBezTo>
                    <a:pt x="333" y="436"/>
                    <a:pt x="331" y="437"/>
                    <a:pt x="331" y="439"/>
                  </a:cubicBezTo>
                  <a:cubicBezTo>
                    <a:pt x="330" y="439"/>
                    <a:pt x="330" y="440"/>
                    <a:pt x="330" y="441"/>
                  </a:cubicBezTo>
                  <a:close/>
                  <a:moveTo>
                    <a:pt x="331" y="435"/>
                  </a:moveTo>
                  <a:cubicBezTo>
                    <a:pt x="331" y="435"/>
                    <a:pt x="331" y="436"/>
                    <a:pt x="330" y="437"/>
                  </a:cubicBezTo>
                  <a:cubicBezTo>
                    <a:pt x="330" y="438"/>
                    <a:pt x="331" y="436"/>
                    <a:pt x="331" y="435"/>
                  </a:cubicBezTo>
                  <a:close/>
                  <a:moveTo>
                    <a:pt x="312" y="497"/>
                  </a:moveTo>
                  <a:cubicBezTo>
                    <a:pt x="312" y="496"/>
                    <a:pt x="312" y="496"/>
                    <a:pt x="312" y="496"/>
                  </a:cubicBezTo>
                  <a:cubicBezTo>
                    <a:pt x="313" y="496"/>
                    <a:pt x="313" y="496"/>
                    <a:pt x="313" y="496"/>
                  </a:cubicBezTo>
                  <a:cubicBezTo>
                    <a:pt x="312" y="496"/>
                    <a:pt x="312" y="496"/>
                    <a:pt x="312" y="497"/>
                  </a:cubicBezTo>
                  <a:close/>
                  <a:moveTo>
                    <a:pt x="370" y="366"/>
                  </a:moveTo>
                  <a:cubicBezTo>
                    <a:pt x="369" y="367"/>
                    <a:pt x="369" y="368"/>
                    <a:pt x="369" y="367"/>
                  </a:cubicBezTo>
                  <a:cubicBezTo>
                    <a:pt x="370" y="367"/>
                    <a:pt x="371" y="365"/>
                    <a:pt x="370" y="366"/>
                  </a:cubicBezTo>
                  <a:close/>
                  <a:moveTo>
                    <a:pt x="369" y="377"/>
                  </a:moveTo>
                  <a:cubicBezTo>
                    <a:pt x="368" y="379"/>
                    <a:pt x="368" y="378"/>
                    <a:pt x="368" y="379"/>
                  </a:cubicBezTo>
                  <a:cubicBezTo>
                    <a:pt x="368" y="379"/>
                    <a:pt x="370" y="376"/>
                    <a:pt x="369" y="377"/>
                  </a:cubicBezTo>
                  <a:close/>
                  <a:moveTo>
                    <a:pt x="367" y="383"/>
                  </a:moveTo>
                  <a:cubicBezTo>
                    <a:pt x="366" y="386"/>
                    <a:pt x="367" y="385"/>
                    <a:pt x="370" y="381"/>
                  </a:cubicBezTo>
                  <a:cubicBezTo>
                    <a:pt x="371" y="379"/>
                    <a:pt x="372" y="377"/>
                    <a:pt x="373" y="375"/>
                  </a:cubicBezTo>
                  <a:cubicBezTo>
                    <a:pt x="373" y="375"/>
                    <a:pt x="372" y="375"/>
                    <a:pt x="371" y="377"/>
                  </a:cubicBezTo>
                  <a:cubicBezTo>
                    <a:pt x="371" y="377"/>
                    <a:pt x="371" y="377"/>
                    <a:pt x="371" y="378"/>
                  </a:cubicBezTo>
                  <a:cubicBezTo>
                    <a:pt x="371" y="377"/>
                    <a:pt x="371" y="377"/>
                    <a:pt x="371" y="377"/>
                  </a:cubicBezTo>
                  <a:cubicBezTo>
                    <a:pt x="373" y="373"/>
                    <a:pt x="370" y="377"/>
                    <a:pt x="370" y="379"/>
                  </a:cubicBezTo>
                  <a:cubicBezTo>
                    <a:pt x="369" y="380"/>
                    <a:pt x="367" y="382"/>
                    <a:pt x="367" y="383"/>
                  </a:cubicBezTo>
                  <a:close/>
                  <a:moveTo>
                    <a:pt x="367" y="320"/>
                  </a:moveTo>
                  <a:cubicBezTo>
                    <a:pt x="367" y="321"/>
                    <a:pt x="367" y="321"/>
                    <a:pt x="367" y="321"/>
                  </a:cubicBezTo>
                  <a:cubicBezTo>
                    <a:pt x="368" y="321"/>
                    <a:pt x="368" y="318"/>
                    <a:pt x="367" y="320"/>
                  </a:cubicBezTo>
                  <a:close/>
                  <a:moveTo>
                    <a:pt x="375" y="335"/>
                  </a:moveTo>
                  <a:cubicBezTo>
                    <a:pt x="376" y="333"/>
                    <a:pt x="378" y="329"/>
                    <a:pt x="377" y="330"/>
                  </a:cubicBezTo>
                  <a:cubicBezTo>
                    <a:pt x="376" y="332"/>
                    <a:pt x="373" y="337"/>
                    <a:pt x="373" y="338"/>
                  </a:cubicBezTo>
                  <a:cubicBezTo>
                    <a:pt x="374" y="338"/>
                    <a:pt x="374" y="336"/>
                    <a:pt x="375" y="335"/>
                  </a:cubicBezTo>
                  <a:close/>
                  <a:moveTo>
                    <a:pt x="366" y="324"/>
                  </a:moveTo>
                  <a:cubicBezTo>
                    <a:pt x="366" y="322"/>
                    <a:pt x="367" y="320"/>
                    <a:pt x="366" y="322"/>
                  </a:cubicBezTo>
                  <a:cubicBezTo>
                    <a:pt x="365" y="324"/>
                    <a:pt x="365" y="325"/>
                    <a:pt x="366" y="324"/>
                  </a:cubicBezTo>
                  <a:close/>
                  <a:moveTo>
                    <a:pt x="364" y="331"/>
                  </a:moveTo>
                  <a:cubicBezTo>
                    <a:pt x="364" y="331"/>
                    <a:pt x="365" y="328"/>
                    <a:pt x="364" y="330"/>
                  </a:cubicBezTo>
                  <a:cubicBezTo>
                    <a:pt x="363" y="332"/>
                    <a:pt x="362" y="333"/>
                    <a:pt x="364" y="331"/>
                  </a:cubicBezTo>
                  <a:close/>
                  <a:moveTo>
                    <a:pt x="361" y="338"/>
                  </a:moveTo>
                  <a:cubicBezTo>
                    <a:pt x="362" y="337"/>
                    <a:pt x="363" y="334"/>
                    <a:pt x="363" y="333"/>
                  </a:cubicBezTo>
                  <a:cubicBezTo>
                    <a:pt x="362" y="335"/>
                    <a:pt x="361" y="336"/>
                    <a:pt x="361" y="338"/>
                  </a:cubicBezTo>
                  <a:close/>
                  <a:moveTo>
                    <a:pt x="361" y="392"/>
                  </a:moveTo>
                  <a:cubicBezTo>
                    <a:pt x="362" y="391"/>
                    <a:pt x="362" y="390"/>
                    <a:pt x="361" y="391"/>
                  </a:cubicBezTo>
                  <a:cubicBezTo>
                    <a:pt x="360" y="393"/>
                    <a:pt x="361" y="392"/>
                    <a:pt x="361" y="392"/>
                  </a:cubicBezTo>
                  <a:close/>
                  <a:moveTo>
                    <a:pt x="336" y="458"/>
                  </a:moveTo>
                  <a:cubicBezTo>
                    <a:pt x="336" y="458"/>
                    <a:pt x="336" y="458"/>
                    <a:pt x="336" y="458"/>
                  </a:cubicBezTo>
                  <a:cubicBezTo>
                    <a:pt x="336" y="458"/>
                    <a:pt x="336" y="458"/>
                    <a:pt x="336" y="458"/>
                  </a:cubicBezTo>
                  <a:cubicBezTo>
                    <a:pt x="336" y="458"/>
                    <a:pt x="336" y="458"/>
                    <a:pt x="336" y="458"/>
                  </a:cubicBezTo>
                  <a:close/>
                  <a:moveTo>
                    <a:pt x="363" y="353"/>
                  </a:moveTo>
                  <a:cubicBezTo>
                    <a:pt x="362" y="354"/>
                    <a:pt x="363" y="354"/>
                    <a:pt x="362" y="355"/>
                  </a:cubicBezTo>
                  <a:cubicBezTo>
                    <a:pt x="361" y="356"/>
                    <a:pt x="362" y="356"/>
                    <a:pt x="363" y="353"/>
                  </a:cubicBezTo>
                  <a:close/>
                  <a:moveTo>
                    <a:pt x="390" y="321"/>
                  </a:moveTo>
                  <a:cubicBezTo>
                    <a:pt x="391" y="319"/>
                    <a:pt x="390" y="321"/>
                    <a:pt x="388" y="323"/>
                  </a:cubicBezTo>
                  <a:cubicBezTo>
                    <a:pt x="388" y="324"/>
                    <a:pt x="389" y="323"/>
                    <a:pt x="390" y="321"/>
                  </a:cubicBezTo>
                  <a:close/>
                  <a:moveTo>
                    <a:pt x="387" y="340"/>
                  </a:moveTo>
                  <a:cubicBezTo>
                    <a:pt x="388" y="337"/>
                    <a:pt x="388" y="336"/>
                    <a:pt x="387" y="338"/>
                  </a:cubicBezTo>
                  <a:cubicBezTo>
                    <a:pt x="387" y="338"/>
                    <a:pt x="386" y="338"/>
                    <a:pt x="386" y="339"/>
                  </a:cubicBezTo>
                  <a:cubicBezTo>
                    <a:pt x="385" y="341"/>
                    <a:pt x="387" y="339"/>
                    <a:pt x="385" y="342"/>
                  </a:cubicBezTo>
                  <a:cubicBezTo>
                    <a:pt x="384" y="344"/>
                    <a:pt x="385" y="342"/>
                    <a:pt x="387" y="340"/>
                  </a:cubicBezTo>
                  <a:close/>
                  <a:moveTo>
                    <a:pt x="386" y="324"/>
                  </a:moveTo>
                  <a:cubicBezTo>
                    <a:pt x="387" y="322"/>
                    <a:pt x="389" y="317"/>
                    <a:pt x="387" y="319"/>
                  </a:cubicBezTo>
                  <a:cubicBezTo>
                    <a:pt x="387" y="320"/>
                    <a:pt x="384" y="327"/>
                    <a:pt x="386" y="324"/>
                  </a:cubicBezTo>
                  <a:close/>
                  <a:moveTo>
                    <a:pt x="388" y="319"/>
                  </a:moveTo>
                  <a:cubicBezTo>
                    <a:pt x="388" y="319"/>
                    <a:pt x="388" y="319"/>
                    <a:pt x="388" y="319"/>
                  </a:cubicBezTo>
                  <a:cubicBezTo>
                    <a:pt x="388" y="319"/>
                    <a:pt x="388" y="319"/>
                    <a:pt x="388" y="319"/>
                  </a:cubicBezTo>
                  <a:cubicBezTo>
                    <a:pt x="388" y="319"/>
                    <a:pt x="388" y="319"/>
                    <a:pt x="388" y="319"/>
                  </a:cubicBezTo>
                  <a:cubicBezTo>
                    <a:pt x="388" y="319"/>
                    <a:pt x="388" y="319"/>
                    <a:pt x="388" y="319"/>
                  </a:cubicBezTo>
                  <a:close/>
                  <a:moveTo>
                    <a:pt x="384" y="361"/>
                  </a:moveTo>
                  <a:cubicBezTo>
                    <a:pt x="384" y="361"/>
                    <a:pt x="384" y="361"/>
                    <a:pt x="385" y="360"/>
                  </a:cubicBezTo>
                  <a:cubicBezTo>
                    <a:pt x="384" y="361"/>
                    <a:pt x="384" y="361"/>
                    <a:pt x="385" y="360"/>
                  </a:cubicBezTo>
                  <a:cubicBezTo>
                    <a:pt x="384" y="361"/>
                    <a:pt x="383" y="363"/>
                    <a:pt x="384" y="361"/>
                  </a:cubicBezTo>
                  <a:close/>
                  <a:moveTo>
                    <a:pt x="1005" y="690"/>
                  </a:moveTo>
                  <a:cubicBezTo>
                    <a:pt x="1005" y="690"/>
                    <a:pt x="1005" y="690"/>
                    <a:pt x="1005" y="690"/>
                  </a:cubicBezTo>
                  <a:cubicBezTo>
                    <a:pt x="1005" y="690"/>
                    <a:pt x="1005" y="691"/>
                    <a:pt x="1005" y="691"/>
                  </a:cubicBezTo>
                  <a:cubicBezTo>
                    <a:pt x="1005" y="691"/>
                    <a:pt x="1005" y="691"/>
                    <a:pt x="1005" y="691"/>
                  </a:cubicBezTo>
                  <a:cubicBezTo>
                    <a:pt x="1005" y="691"/>
                    <a:pt x="1005" y="691"/>
                    <a:pt x="1005" y="691"/>
                  </a:cubicBezTo>
                  <a:cubicBezTo>
                    <a:pt x="1006" y="693"/>
                    <a:pt x="1007" y="694"/>
                    <a:pt x="1007" y="694"/>
                  </a:cubicBezTo>
                  <a:cubicBezTo>
                    <a:pt x="1007" y="694"/>
                    <a:pt x="1007" y="694"/>
                    <a:pt x="1007" y="694"/>
                  </a:cubicBezTo>
                  <a:cubicBezTo>
                    <a:pt x="1007" y="694"/>
                    <a:pt x="1007" y="694"/>
                    <a:pt x="1007" y="694"/>
                  </a:cubicBezTo>
                  <a:cubicBezTo>
                    <a:pt x="1007" y="693"/>
                    <a:pt x="1006" y="692"/>
                    <a:pt x="1005" y="690"/>
                  </a:cubicBezTo>
                  <a:close/>
                  <a:moveTo>
                    <a:pt x="388" y="304"/>
                  </a:moveTo>
                  <a:cubicBezTo>
                    <a:pt x="387" y="304"/>
                    <a:pt x="387" y="305"/>
                    <a:pt x="387" y="305"/>
                  </a:cubicBezTo>
                  <a:cubicBezTo>
                    <a:pt x="387" y="305"/>
                    <a:pt x="387" y="306"/>
                    <a:pt x="387" y="306"/>
                  </a:cubicBezTo>
                  <a:cubicBezTo>
                    <a:pt x="387" y="306"/>
                    <a:pt x="387" y="305"/>
                    <a:pt x="387" y="305"/>
                  </a:cubicBezTo>
                  <a:cubicBezTo>
                    <a:pt x="387" y="305"/>
                    <a:pt x="387" y="304"/>
                    <a:pt x="388" y="304"/>
                  </a:cubicBezTo>
                  <a:close/>
                  <a:moveTo>
                    <a:pt x="382" y="320"/>
                  </a:moveTo>
                  <a:cubicBezTo>
                    <a:pt x="382" y="321"/>
                    <a:pt x="382" y="321"/>
                    <a:pt x="382" y="322"/>
                  </a:cubicBezTo>
                  <a:cubicBezTo>
                    <a:pt x="382" y="321"/>
                    <a:pt x="383" y="319"/>
                    <a:pt x="383" y="318"/>
                  </a:cubicBezTo>
                  <a:cubicBezTo>
                    <a:pt x="383" y="319"/>
                    <a:pt x="383" y="319"/>
                    <a:pt x="382" y="320"/>
                  </a:cubicBezTo>
                  <a:close/>
                  <a:moveTo>
                    <a:pt x="381" y="338"/>
                  </a:moveTo>
                  <a:cubicBezTo>
                    <a:pt x="382" y="336"/>
                    <a:pt x="380" y="340"/>
                    <a:pt x="379" y="340"/>
                  </a:cubicBezTo>
                  <a:cubicBezTo>
                    <a:pt x="379" y="341"/>
                    <a:pt x="379" y="342"/>
                    <a:pt x="378" y="343"/>
                  </a:cubicBezTo>
                  <a:cubicBezTo>
                    <a:pt x="380" y="339"/>
                    <a:pt x="380" y="342"/>
                    <a:pt x="381" y="338"/>
                  </a:cubicBezTo>
                  <a:close/>
                  <a:moveTo>
                    <a:pt x="383" y="352"/>
                  </a:moveTo>
                  <a:cubicBezTo>
                    <a:pt x="384" y="351"/>
                    <a:pt x="384" y="350"/>
                    <a:pt x="384" y="350"/>
                  </a:cubicBezTo>
                  <a:cubicBezTo>
                    <a:pt x="384" y="350"/>
                    <a:pt x="382" y="354"/>
                    <a:pt x="383" y="352"/>
                  </a:cubicBezTo>
                  <a:close/>
                  <a:moveTo>
                    <a:pt x="382" y="355"/>
                  </a:moveTo>
                  <a:cubicBezTo>
                    <a:pt x="384" y="352"/>
                    <a:pt x="383" y="352"/>
                    <a:pt x="383" y="353"/>
                  </a:cubicBezTo>
                  <a:cubicBezTo>
                    <a:pt x="382" y="355"/>
                    <a:pt x="381" y="357"/>
                    <a:pt x="382" y="355"/>
                  </a:cubicBezTo>
                  <a:close/>
                  <a:moveTo>
                    <a:pt x="378" y="333"/>
                  </a:moveTo>
                  <a:cubicBezTo>
                    <a:pt x="378" y="333"/>
                    <a:pt x="380" y="330"/>
                    <a:pt x="378" y="332"/>
                  </a:cubicBezTo>
                  <a:cubicBezTo>
                    <a:pt x="377" y="334"/>
                    <a:pt x="377" y="335"/>
                    <a:pt x="378" y="333"/>
                  </a:cubicBezTo>
                  <a:close/>
                  <a:moveTo>
                    <a:pt x="362" y="378"/>
                  </a:moveTo>
                  <a:cubicBezTo>
                    <a:pt x="362" y="378"/>
                    <a:pt x="363" y="376"/>
                    <a:pt x="364" y="375"/>
                  </a:cubicBezTo>
                  <a:cubicBezTo>
                    <a:pt x="365" y="373"/>
                    <a:pt x="365" y="372"/>
                    <a:pt x="367" y="369"/>
                  </a:cubicBezTo>
                  <a:cubicBezTo>
                    <a:pt x="366" y="370"/>
                    <a:pt x="365" y="372"/>
                    <a:pt x="364" y="373"/>
                  </a:cubicBezTo>
                  <a:cubicBezTo>
                    <a:pt x="363" y="375"/>
                    <a:pt x="362" y="377"/>
                    <a:pt x="362" y="378"/>
                  </a:cubicBezTo>
                  <a:close/>
                  <a:moveTo>
                    <a:pt x="345" y="437"/>
                  </a:moveTo>
                  <a:cubicBezTo>
                    <a:pt x="347" y="433"/>
                    <a:pt x="343" y="440"/>
                    <a:pt x="345" y="437"/>
                  </a:cubicBezTo>
                  <a:close/>
                  <a:moveTo>
                    <a:pt x="346" y="439"/>
                  </a:moveTo>
                  <a:cubicBezTo>
                    <a:pt x="346" y="438"/>
                    <a:pt x="346" y="438"/>
                    <a:pt x="347" y="438"/>
                  </a:cubicBezTo>
                  <a:cubicBezTo>
                    <a:pt x="347" y="437"/>
                    <a:pt x="347" y="437"/>
                    <a:pt x="347" y="437"/>
                  </a:cubicBezTo>
                  <a:cubicBezTo>
                    <a:pt x="347" y="437"/>
                    <a:pt x="347" y="437"/>
                    <a:pt x="346" y="437"/>
                  </a:cubicBezTo>
                  <a:cubicBezTo>
                    <a:pt x="346" y="438"/>
                    <a:pt x="346" y="438"/>
                    <a:pt x="346" y="439"/>
                  </a:cubicBezTo>
                  <a:close/>
                  <a:moveTo>
                    <a:pt x="347" y="427"/>
                  </a:moveTo>
                  <a:cubicBezTo>
                    <a:pt x="348" y="426"/>
                    <a:pt x="349" y="425"/>
                    <a:pt x="349" y="424"/>
                  </a:cubicBezTo>
                  <a:cubicBezTo>
                    <a:pt x="349" y="424"/>
                    <a:pt x="348" y="425"/>
                    <a:pt x="348" y="427"/>
                  </a:cubicBezTo>
                  <a:cubicBezTo>
                    <a:pt x="347" y="427"/>
                    <a:pt x="347" y="428"/>
                    <a:pt x="346" y="429"/>
                  </a:cubicBezTo>
                  <a:cubicBezTo>
                    <a:pt x="346" y="429"/>
                    <a:pt x="346" y="430"/>
                    <a:pt x="345" y="430"/>
                  </a:cubicBezTo>
                  <a:cubicBezTo>
                    <a:pt x="344" y="431"/>
                    <a:pt x="343" y="432"/>
                    <a:pt x="342" y="434"/>
                  </a:cubicBezTo>
                  <a:cubicBezTo>
                    <a:pt x="343" y="433"/>
                    <a:pt x="340" y="437"/>
                    <a:pt x="341" y="436"/>
                  </a:cubicBezTo>
                  <a:cubicBezTo>
                    <a:pt x="342" y="435"/>
                    <a:pt x="341" y="436"/>
                    <a:pt x="341" y="436"/>
                  </a:cubicBezTo>
                  <a:cubicBezTo>
                    <a:pt x="341" y="436"/>
                    <a:pt x="343" y="435"/>
                    <a:pt x="344" y="432"/>
                  </a:cubicBezTo>
                  <a:cubicBezTo>
                    <a:pt x="344" y="434"/>
                    <a:pt x="344" y="435"/>
                    <a:pt x="344" y="435"/>
                  </a:cubicBezTo>
                  <a:cubicBezTo>
                    <a:pt x="344" y="434"/>
                    <a:pt x="345" y="433"/>
                    <a:pt x="345" y="433"/>
                  </a:cubicBezTo>
                  <a:cubicBezTo>
                    <a:pt x="347" y="430"/>
                    <a:pt x="347" y="428"/>
                    <a:pt x="347" y="427"/>
                  </a:cubicBezTo>
                  <a:close/>
                  <a:moveTo>
                    <a:pt x="348" y="432"/>
                  </a:moveTo>
                  <a:cubicBezTo>
                    <a:pt x="348" y="432"/>
                    <a:pt x="347" y="433"/>
                    <a:pt x="347" y="433"/>
                  </a:cubicBezTo>
                  <a:cubicBezTo>
                    <a:pt x="347" y="433"/>
                    <a:pt x="347" y="433"/>
                    <a:pt x="347" y="433"/>
                  </a:cubicBezTo>
                  <a:cubicBezTo>
                    <a:pt x="347" y="432"/>
                    <a:pt x="347" y="432"/>
                    <a:pt x="347" y="432"/>
                  </a:cubicBezTo>
                  <a:cubicBezTo>
                    <a:pt x="346" y="434"/>
                    <a:pt x="346" y="434"/>
                    <a:pt x="345" y="436"/>
                  </a:cubicBezTo>
                  <a:cubicBezTo>
                    <a:pt x="346" y="435"/>
                    <a:pt x="347" y="434"/>
                    <a:pt x="347" y="435"/>
                  </a:cubicBezTo>
                  <a:cubicBezTo>
                    <a:pt x="347" y="434"/>
                    <a:pt x="347" y="434"/>
                    <a:pt x="347" y="434"/>
                  </a:cubicBezTo>
                  <a:cubicBezTo>
                    <a:pt x="347" y="434"/>
                    <a:pt x="347" y="434"/>
                    <a:pt x="347" y="434"/>
                  </a:cubicBezTo>
                  <a:cubicBezTo>
                    <a:pt x="347" y="433"/>
                    <a:pt x="348" y="433"/>
                    <a:pt x="348" y="432"/>
                  </a:cubicBezTo>
                  <a:cubicBezTo>
                    <a:pt x="348" y="433"/>
                    <a:pt x="348" y="432"/>
                    <a:pt x="348" y="432"/>
                  </a:cubicBezTo>
                  <a:close/>
                  <a:moveTo>
                    <a:pt x="1004" y="690"/>
                  </a:moveTo>
                  <a:cubicBezTo>
                    <a:pt x="1004" y="690"/>
                    <a:pt x="1005" y="690"/>
                    <a:pt x="1005" y="690"/>
                  </a:cubicBezTo>
                  <a:cubicBezTo>
                    <a:pt x="1005" y="690"/>
                    <a:pt x="1005" y="690"/>
                    <a:pt x="1005" y="690"/>
                  </a:cubicBezTo>
                  <a:cubicBezTo>
                    <a:pt x="1003" y="687"/>
                    <a:pt x="1002" y="686"/>
                    <a:pt x="1004" y="690"/>
                  </a:cubicBezTo>
                  <a:close/>
                  <a:moveTo>
                    <a:pt x="349" y="435"/>
                  </a:moveTo>
                  <a:cubicBezTo>
                    <a:pt x="348" y="435"/>
                    <a:pt x="348" y="436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ubicBezTo>
                    <a:pt x="349" y="435"/>
                    <a:pt x="350" y="433"/>
                    <a:pt x="349" y="435"/>
                  </a:cubicBezTo>
                  <a:close/>
                  <a:moveTo>
                    <a:pt x="1004" y="690"/>
                  </a:moveTo>
                  <a:cubicBezTo>
                    <a:pt x="1004" y="690"/>
                    <a:pt x="1004" y="690"/>
                    <a:pt x="1004" y="690"/>
                  </a:cubicBezTo>
                  <a:cubicBezTo>
                    <a:pt x="1004" y="690"/>
                    <a:pt x="1004" y="690"/>
                    <a:pt x="1004" y="690"/>
                  </a:cubicBezTo>
                  <a:cubicBezTo>
                    <a:pt x="1004" y="690"/>
                    <a:pt x="1004" y="690"/>
                    <a:pt x="1004" y="690"/>
                  </a:cubicBezTo>
                  <a:close/>
                  <a:moveTo>
                    <a:pt x="334" y="455"/>
                  </a:moveTo>
                  <a:cubicBezTo>
                    <a:pt x="334" y="455"/>
                    <a:pt x="334" y="456"/>
                    <a:pt x="334" y="456"/>
                  </a:cubicBezTo>
                  <a:cubicBezTo>
                    <a:pt x="334" y="456"/>
                    <a:pt x="334" y="456"/>
                    <a:pt x="333" y="456"/>
                  </a:cubicBezTo>
                  <a:cubicBezTo>
                    <a:pt x="333" y="456"/>
                    <a:pt x="333" y="456"/>
                    <a:pt x="333" y="456"/>
                  </a:cubicBezTo>
                  <a:cubicBezTo>
                    <a:pt x="333" y="456"/>
                    <a:pt x="333" y="456"/>
                    <a:pt x="332" y="458"/>
                  </a:cubicBezTo>
                  <a:cubicBezTo>
                    <a:pt x="331" y="460"/>
                    <a:pt x="330" y="462"/>
                    <a:pt x="329" y="464"/>
                  </a:cubicBezTo>
                  <a:cubicBezTo>
                    <a:pt x="329" y="465"/>
                    <a:pt x="329" y="465"/>
                    <a:pt x="330" y="465"/>
                  </a:cubicBezTo>
                  <a:cubicBezTo>
                    <a:pt x="331" y="466"/>
                    <a:pt x="329" y="465"/>
                    <a:pt x="328" y="465"/>
                  </a:cubicBezTo>
                  <a:cubicBezTo>
                    <a:pt x="328" y="465"/>
                    <a:pt x="328" y="465"/>
                    <a:pt x="328" y="465"/>
                  </a:cubicBezTo>
                  <a:cubicBezTo>
                    <a:pt x="328" y="465"/>
                    <a:pt x="328" y="465"/>
                    <a:pt x="328" y="465"/>
                  </a:cubicBezTo>
                  <a:cubicBezTo>
                    <a:pt x="328" y="465"/>
                    <a:pt x="328" y="465"/>
                    <a:pt x="328" y="465"/>
                  </a:cubicBezTo>
                  <a:cubicBezTo>
                    <a:pt x="328" y="466"/>
                    <a:pt x="328" y="466"/>
                    <a:pt x="328" y="466"/>
                  </a:cubicBezTo>
                  <a:cubicBezTo>
                    <a:pt x="327" y="466"/>
                    <a:pt x="327" y="467"/>
                    <a:pt x="327" y="467"/>
                  </a:cubicBezTo>
                  <a:cubicBezTo>
                    <a:pt x="327" y="467"/>
                    <a:pt x="327" y="467"/>
                    <a:pt x="327" y="468"/>
                  </a:cubicBezTo>
                  <a:cubicBezTo>
                    <a:pt x="326" y="469"/>
                    <a:pt x="325" y="471"/>
                    <a:pt x="325" y="472"/>
                  </a:cubicBezTo>
                  <a:cubicBezTo>
                    <a:pt x="325" y="471"/>
                    <a:pt x="325" y="471"/>
                    <a:pt x="326" y="470"/>
                  </a:cubicBezTo>
                  <a:cubicBezTo>
                    <a:pt x="326" y="471"/>
                    <a:pt x="325" y="471"/>
                    <a:pt x="325" y="472"/>
                  </a:cubicBezTo>
                  <a:cubicBezTo>
                    <a:pt x="325" y="472"/>
                    <a:pt x="325" y="472"/>
                    <a:pt x="325" y="472"/>
                  </a:cubicBezTo>
                  <a:cubicBezTo>
                    <a:pt x="324" y="474"/>
                    <a:pt x="323" y="476"/>
                    <a:pt x="322" y="478"/>
                  </a:cubicBezTo>
                  <a:cubicBezTo>
                    <a:pt x="323" y="477"/>
                    <a:pt x="323" y="477"/>
                    <a:pt x="323" y="477"/>
                  </a:cubicBezTo>
                  <a:cubicBezTo>
                    <a:pt x="323" y="477"/>
                    <a:pt x="324" y="476"/>
                    <a:pt x="324" y="476"/>
                  </a:cubicBezTo>
                  <a:cubicBezTo>
                    <a:pt x="325" y="475"/>
                    <a:pt x="325" y="474"/>
                    <a:pt x="326" y="473"/>
                  </a:cubicBezTo>
                  <a:cubicBezTo>
                    <a:pt x="326" y="473"/>
                    <a:pt x="326" y="473"/>
                    <a:pt x="326" y="473"/>
                  </a:cubicBezTo>
                  <a:cubicBezTo>
                    <a:pt x="326" y="473"/>
                    <a:pt x="326" y="473"/>
                    <a:pt x="326" y="473"/>
                  </a:cubicBezTo>
                  <a:cubicBezTo>
                    <a:pt x="327" y="472"/>
                    <a:pt x="328" y="471"/>
                    <a:pt x="329" y="469"/>
                  </a:cubicBezTo>
                  <a:cubicBezTo>
                    <a:pt x="329" y="468"/>
                    <a:pt x="327" y="472"/>
                    <a:pt x="329" y="469"/>
                  </a:cubicBezTo>
                  <a:cubicBezTo>
                    <a:pt x="329" y="468"/>
                    <a:pt x="330" y="468"/>
                    <a:pt x="330" y="467"/>
                  </a:cubicBezTo>
                  <a:cubicBezTo>
                    <a:pt x="330" y="467"/>
                    <a:pt x="331" y="467"/>
                    <a:pt x="331" y="466"/>
                  </a:cubicBezTo>
                  <a:cubicBezTo>
                    <a:pt x="331" y="466"/>
                    <a:pt x="331" y="466"/>
                    <a:pt x="331" y="466"/>
                  </a:cubicBezTo>
                  <a:cubicBezTo>
                    <a:pt x="331" y="466"/>
                    <a:pt x="331" y="466"/>
                    <a:pt x="331" y="465"/>
                  </a:cubicBezTo>
                  <a:cubicBezTo>
                    <a:pt x="332" y="464"/>
                    <a:pt x="333" y="463"/>
                    <a:pt x="333" y="463"/>
                  </a:cubicBezTo>
                  <a:cubicBezTo>
                    <a:pt x="334" y="460"/>
                    <a:pt x="334" y="460"/>
                    <a:pt x="334" y="461"/>
                  </a:cubicBezTo>
                  <a:cubicBezTo>
                    <a:pt x="334" y="460"/>
                    <a:pt x="334" y="459"/>
                    <a:pt x="335" y="458"/>
                  </a:cubicBezTo>
                  <a:cubicBezTo>
                    <a:pt x="335" y="458"/>
                    <a:pt x="335" y="458"/>
                    <a:pt x="335" y="458"/>
                  </a:cubicBezTo>
                  <a:cubicBezTo>
                    <a:pt x="335" y="458"/>
                    <a:pt x="335" y="458"/>
                    <a:pt x="335" y="458"/>
                  </a:cubicBezTo>
                  <a:cubicBezTo>
                    <a:pt x="335" y="458"/>
                    <a:pt x="335" y="458"/>
                    <a:pt x="335" y="458"/>
                  </a:cubicBezTo>
                  <a:cubicBezTo>
                    <a:pt x="335" y="457"/>
                    <a:pt x="335" y="457"/>
                    <a:pt x="335" y="457"/>
                  </a:cubicBezTo>
                  <a:cubicBezTo>
                    <a:pt x="335" y="457"/>
                    <a:pt x="336" y="457"/>
                    <a:pt x="336" y="457"/>
                  </a:cubicBezTo>
                  <a:cubicBezTo>
                    <a:pt x="336" y="457"/>
                    <a:pt x="336" y="456"/>
                    <a:pt x="336" y="456"/>
                  </a:cubicBezTo>
                  <a:cubicBezTo>
                    <a:pt x="337" y="455"/>
                    <a:pt x="337" y="454"/>
                    <a:pt x="338" y="453"/>
                  </a:cubicBezTo>
                  <a:cubicBezTo>
                    <a:pt x="337" y="453"/>
                    <a:pt x="337" y="452"/>
                    <a:pt x="337" y="452"/>
                  </a:cubicBezTo>
                  <a:cubicBezTo>
                    <a:pt x="337" y="452"/>
                    <a:pt x="338" y="451"/>
                    <a:pt x="338" y="451"/>
                  </a:cubicBezTo>
                  <a:cubicBezTo>
                    <a:pt x="339" y="450"/>
                    <a:pt x="339" y="450"/>
                    <a:pt x="339" y="450"/>
                  </a:cubicBezTo>
                  <a:cubicBezTo>
                    <a:pt x="339" y="450"/>
                    <a:pt x="338" y="451"/>
                    <a:pt x="338" y="450"/>
                  </a:cubicBezTo>
                  <a:cubicBezTo>
                    <a:pt x="338" y="450"/>
                    <a:pt x="339" y="449"/>
                    <a:pt x="339" y="448"/>
                  </a:cubicBezTo>
                  <a:cubicBezTo>
                    <a:pt x="339" y="447"/>
                    <a:pt x="337" y="450"/>
                    <a:pt x="334" y="455"/>
                  </a:cubicBezTo>
                  <a:close/>
                  <a:moveTo>
                    <a:pt x="326" y="473"/>
                  </a:moveTo>
                  <a:cubicBezTo>
                    <a:pt x="326" y="473"/>
                    <a:pt x="326" y="473"/>
                    <a:pt x="326" y="473"/>
                  </a:cubicBezTo>
                  <a:cubicBezTo>
                    <a:pt x="326" y="473"/>
                    <a:pt x="326" y="473"/>
                    <a:pt x="326" y="473"/>
                  </a:cubicBezTo>
                  <a:cubicBezTo>
                    <a:pt x="326" y="473"/>
                    <a:pt x="326" y="473"/>
                    <a:pt x="326" y="473"/>
                  </a:cubicBezTo>
                  <a:close/>
                  <a:moveTo>
                    <a:pt x="333" y="456"/>
                  </a:moveTo>
                  <a:cubicBezTo>
                    <a:pt x="334" y="456"/>
                    <a:pt x="334" y="456"/>
                    <a:pt x="334" y="456"/>
                  </a:cubicBezTo>
                  <a:cubicBezTo>
                    <a:pt x="334" y="456"/>
                    <a:pt x="334" y="456"/>
                    <a:pt x="333" y="456"/>
                  </a:cubicBezTo>
                  <a:close/>
                  <a:moveTo>
                    <a:pt x="359" y="344"/>
                  </a:moveTo>
                  <a:cubicBezTo>
                    <a:pt x="360" y="341"/>
                    <a:pt x="360" y="341"/>
                    <a:pt x="361" y="339"/>
                  </a:cubicBezTo>
                  <a:cubicBezTo>
                    <a:pt x="360" y="341"/>
                    <a:pt x="359" y="343"/>
                    <a:pt x="359" y="344"/>
                  </a:cubicBezTo>
                  <a:close/>
                  <a:moveTo>
                    <a:pt x="338" y="452"/>
                  </a:moveTo>
                  <a:cubicBezTo>
                    <a:pt x="338" y="452"/>
                    <a:pt x="338" y="453"/>
                    <a:pt x="338" y="453"/>
                  </a:cubicBezTo>
                  <a:cubicBezTo>
                    <a:pt x="338" y="453"/>
                    <a:pt x="338" y="453"/>
                    <a:pt x="338" y="453"/>
                  </a:cubicBezTo>
                  <a:cubicBezTo>
                    <a:pt x="338" y="452"/>
                    <a:pt x="338" y="452"/>
                    <a:pt x="338" y="452"/>
                  </a:cubicBezTo>
                  <a:close/>
                  <a:moveTo>
                    <a:pt x="338" y="451"/>
                  </a:moveTo>
                  <a:cubicBezTo>
                    <a:pt x="338" y="451"/>
                    <a:pt x="338" y="451"/>
                    <a:pt x="338" y="451"/>
                  </a:cubicBezTo>
                  <a:cubicBezTo>
                    <a:pt x="338" y="451"/>
                    <a:pt x="338" y="451"/>
                    <a:pt x="338" y="451"/>
                  </a:cubicBezTo>
                  <a:cubicBezTo>
                    <a:pt x="338" y="451"/>
                    <a:pt x="338" y="451"/>
                    <a:pt x="338" y="451"/>
                  </a:cubicBezTo>
                  <a:close/>
                  <a:moveTo>
                    <a:pt x="348" y="437"/>
                  </a:moveTo>
                  <a:cubicBezTo>
                    <a:pt x="348" y="437"/>
                    <a:pt x="348" y="437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lose/>
                  <a:moveTo>
                    <a:pt x="358" y="385"/>
                  </a:moveTo>
                  <a:cubicBezTo>
                    <a:pt x="359" y="383"/>
                    <a:pt x="358" y="384"/>
                    <a:pt x="357" y="384"/>
                  </a:cubicBezTo>
                  <a:cubicBezTo>
                    <a:pt x="356" y="387"/>
                    <a:pt x="356" y="388"/>
                    <a:pt x="358" y="385"/>
                  </a:cubicBezTo>
                  <a:close/>
                  <a:moveTo>
                    <a:pt x="359" y="337"/>
                  </a:moveTo>
                  <a:cubicBezTo>
                    <a:pt x="360" y="336"/>
                    <a:pt x="360" y="336"/>
                    <a:pt x="360" y="335"/>
                  </a:cubicBezTo>
                  <a:cubicBezTo>
                    <a:pt x="361" y="334"/>
                    <a:pt x="359" y="337"/>
                    <a:pt x="359" y="337"/>
                  </a:cubicBezTo>
                  <a:cubicBezTo>
                    <a:pt x="358" y="338"/>
                    <a:pt x="359" y="338"/>
                    <a:pt x="359" y="337"/>
                  </a:cubicBezTo>
                  <a:close/>
                  <a:moveTo>
                    <a:pt x="360" y="386"/>
                  </a:moveTo>
                  <a:cubicBezTo>
                    <a:pt x="362" y="384"/>
                    <a:pt x="360" y="386"/>
                    <a:pt x="360" y="386"/>
                  </a:cubicBezTo>
                  <a:close/>
                  <a:moveTo>
                    <a:pt x="357" y="394"/>
                  </a:moveTo>
                  <a:cubicBezTo>
                    <a:pt x="357" y="394"/>
                    <a:pt x="357" y="395"/>
                    <a:pt x="357" y="395"/>
                  </a:cubicBezTo>
                  <a:cubicBezTo>
                    <a:pt x="357" y="395"/>
                    <a:pt x="357" y="394"/>
                    <a:pt x="357" y="394"/>
                  </a:cubicBezTo>
                  <a:cubicBezTo>
                    <a:pt x="357" y="394"/>
                    <a:pt x="358" y="393"/>
                    <a:pt x="358" y="393"/>
                  </a:cubicBezTo>
                  <a:cubicBezTo>
                    <a:pt x="357" y="393"/>
                    <a:pt x="357" y="394"/>
                    <a:pt x="357" y="394"/>
                  </a:cubicBezTo>
                  <a:close/>
                  <a:moveTo>
                    <a:pt x="357" y="396"/>
                  </a:moveTo>
                  <a:cubicBezTo>
                    <a:pt x="357" y="397"/>
                    <a:pt x="357" y="396"/>
                    <a:pt x="357" y="396"/>
                  </a:cubicBezTo>
                  <a:cubicBezTo>
                    <a:pt x="357" y="396"/>
                    <a:pt x="357" y="397"/>
                    <a:pt x="357" y="397"/>
                  </a:cubicBezTo>
                  <a:cubicBezTo>
                    <a:pt x="357" y="397"/>
                    <a:pt x="357" y="397"/>
                    <a:pt x="358" y="396"/>
                  </a:cubicBezTo>
                  <a:cubicBezTo>
                    <a:pt x="358" y="396"/>
                    <a:pt x="358" y="396"/>
                    <a:pt x="358" y="396"/>
                  </a:cubicBezTo>
                  <a:cubicBezTo>
                    <a:pt x="358" y="396"/>
                    <a:pt x="358" y="396"/>
                    <a:pt x="358" y="396"/>
                  </a:cubicBezTo>
                  <a:cubicBezTo>
                    <a:pt x="358" y="396"/>
                    <a:pt x="358" y="395"/>
                    <a:pt x="358" y="395"/>
                  </a:cubicBezTo>
                  <a:cubicBezTo>
                    <a:pt x="358" y="395"/>
                    <a:pt x="358" y="395"/>
                    <a:pt x="358" y="395"/>
                  </a:cubicBezTo>
                  <a:cubicBezTo>
                    <a:pt x="358" y="395"/>
                    <a:pt x="358" y="395"/>
                    <a:pt x="358" y="395"/>
                  </a:cubicBezTo>
                  <a:cubicBezTo>
                    <a:pt x="359" y="394"/>
                    <a:pt x="358" y="394"/>
                    <a:pt x="357" y="396"/>
                  </a:cubicBezTo>
                  <a:close/>
                  <a:moveTo>
                    <a:pt x="352" y="401"/>
                  </a:moveTo>
                  <a:cubicBezTo>
                    <a:pt x="354" y="399"/>
                    <a:pt x="353" y="400"/>
                    <a:pt x="352" y="400"/>
                  </a:cubicBezTo>
                  <a:cubicBezTo>
                    <a:pt x="353" y="399"/>
                    <a:pt x="352" y="399"/>
                    <a:pt x="351" y="401"/>
                  </a:cubicBezTo>
                  <a:cubicBezTo>
                    <a:pt x="351" y="402"/>
                    <a:pt x="351" y="402"/>
                    <a:pt x="351" y="401"/>
                  </a:cubicBezTo>
                  <a:cubicBezTo>
                    <a:pt x="351" y="403"/>
                    <a:pt x="351" y="403"/>
                    <a:pt x="352" y="402"/>
                  </a:cubicBezTo>
                  <a:cubicBezTo>
                    <a:pt x="351" y="403"/>
                    <a:pt x="352" y="402"/>
                    <a:pt x="352" y="402"/>
                  </a:cubicBezTo>
                  <a:cubicBezTo>
                    <a:pt x="352" y="403"/>
                    <a:pt x="351" y="405"/>
                    <a:pt x="352" y="404"/>
                  </a:cubicBezTo>
                  <a:cubicBezTo>
                    <a:pt x="352" y="404"/>
                    <a:pt x="351" y="406"/>
                    <a:pt x="351" y="406"/>
                  </a:cubicBezTo>
                  <a:cubicBezTo>
                    <a:pt x="351" y="406"/>
                    <a:pt x="351" y="406"/>
                    <a:pt x="351" y="406"/>
                  </a:cubicBezTo>
                  <a:cubicBezTo>
                    <a:pt x="351" y="406"/>
                    <a:pt x="350" y="408"/>
                    <a:pt x="351" y="408"/>
                  </a:cubicBezTo>
                  <a:cubicBezTo>
                    <a:pt x="351" y="408"/>
                    <a:pt x="350" y="408"/>
                    <a:pt x="350" y="409"/>
                  </a:cubicBezTo>
                  <a:cubicBezTo>
                    <a:pt x="350" y="409"/>
                    <a:pt x="351" y="408"/>
                    <a:pt x="351" y="408"/>
                  </a:cubicBezTo>
                  <a:cubicBezTo>
                    <a:pt x="351" y="408"/>
                    <a:pt x="351" y="408"/>
                    <a:pt x="351" y="408"/>
                  </a:cubicBezTo>
                  <a:cubicBezTo>
                    <a:pt x="352" y="407"/>
                    <a:pt x="352" y="406"/>
                    <a:pt x="352" y="405"/>
                  </a:cubicBezTo>
                  <a:cubicBezTo>
                    <a:pt x="352" y="405"/>
                    <a:pt x="353" y="404"/>
                    <a:pt x="352" y="406"/>
                  </a:cubicBezTo>
                  <a:cubicBezTo>
                    <a:pt x="353" y="405"/>
                    <a:pt x="353" y="405"/>
                    <a:pt x="353" y="404"/>
                  </a:cubicBezTo>
                  <a:cubicBezTo>
                    <a:pt x="353" y="405"/>
                    <a:pt x="354" y="405"/>
                    <a:pt x="354" y="404"/>
                  </a:cubicBezTo>
                  <a:cubicBezTo>
                    <a:pt x="355" y="402"/>
                    <a:pt x="355" y="403"/>
                    <a:pt x="356" y="400"/>
                  </a:cubicBezTo>
                  <a:cubicBezTo>
                    <a:pt x="355" y="402"/>
                    <a:pt x="355" y="402"/>
                    <a:pt x="355" y="401"/>
                  </a:cubicBezTo>
                  <a:cubicBezTo>
                    <a:pt x="355" y="401"/>
                    <a:pt x="356" y="400"/>
                    <a:pt x="356" y="400"/>
                  </a:cubicBezTo>
                  <a:cubicBezTo>
                    <a:pt x="356" y="400"/>
                    <a:pt x="356" y="400"/>
                    <a:pt x="356" y="400"/>
                  </a:cubicBezTo>
                  <a:cubicBezTo>
                    <a:pt x="357" y="400"/>
                    <a:pt x="357" y="400"/>
                    <a:pt x="357" y="400"/>
                  </a:cubicBezTo>
                  <a:cubicBezTo>
                    <a:pt x="357" y="400"/>
                    <a:pt x="357" y="400"/>
                    <a:pt x="357" y="400"/>
                  </a:cubicBezTo>
                  <a:cubicBezTo>
                    <a:pt x="357" y="402"/>
                    <a:pt x="357" y="402"/>
                    <a:pt x="358" y="400"/>
                  </a:cubicBezTo>
                  <a:cubicBezTo>
                    <a:pt x="358" y="400"/>
                    <a:pt x="359" y="400"/>
                    <a:pt x="359" y="399"/>
                  </a:cubicBezTo>
                  <a:cubicBezTo>
                    <a:pt x="360" y="398"/>
                    <a:pt x="360" y="399"/>
                    <a:pt x="361" y="397"/>
                  </a:cubicBezTo>
                  <a:cubicBezTo>
                    <a:pt x="361" y="397"/>
                    <a:pt x="360" y="397"/>
                    <a:pt x="360" y="397"/>
                  </a:cubicBezTo>
                  <a:cubicBezTo>
                    <a:pt x="360" y="397"/>
                    <a:pt x="360" y="397"/>
                    <a:pt x="360" y="397"/>
                  </a:cubicBezTo>
                  <a:cubicBezTo>
                    <a:pt x="360" y="396"/>
                    <a:pt x="359" y="398"/>
                    <a:pt x="359" y="398"/>
                  </a:cubicBezTo>
                  <a:cubicBezTo>
                    <a:pt x="359" y="398"/>
                    <a:pt x="360" y="395"/>
                    <a:pt x="359" y="397"/>
                  </a:cubicBezTo>
                  <a:cubicBezTo>
                    <a:pt x="359" y="396"/>
                    <a:pt x="360" y="395"/>
                    <a:pt x="360" y="393"/>
                  </a:cubicBezTo>
                  <a:cubicBezTo>
                    <a:pt x="360" y="392"/>
                    <a:pt x="358" y="398"/>
                    <a:pt x="358" y="396"/>
                  </a:cubicBezTo>
                  <a:cubicBezTo>
                    <a:pt x="358" y="396"/>
                    <a:pt x="358" y="397"/>
                    <a:pt x="358" y="398"/>
                  </a:cubicBezTo>
                  <a:cubicBezTo>
                    <a:pt x="357" y="398"/>
                    <a:pt x="357" y="399"/>
                    <a:pt x="357" y="399"/>
                  </a:cubicBezTo>
                  <a:cubicBezTo>
                    <a:pt x="357" y="399"/>
                    <a:pt x="357" y="398"/>
                    <a:pt x="357" y="398"/>
                  </a:cubicBezTo>
                  <a:cubicBezTo>
                    <a:pt x="357" y="398"/>
                    <a:pt x="356" y="399"/>
                    <a:pt x="356" y="399"/>
                  </a:cubicBezTo>
                  <a:cubicBezTo>
                    <a:pt x="356" y="399"/>
                    <a:pt x="356" y="399"/>
                    <a:pt x="356" y="399"/>
                  </a:cubicBezTo>
                  <a:cubicBezTo>
                    <a:pt x="356" y="399"/>
                    <a:pt x="356" y="399"/>
                    <a:pt x="356" y="399"/>
                  </a:cubicBezTo>
                  <a:cubicBezTo>
                    <a:pt x="356" y="399"/>
                    <a:pt x="356" y="398"/>
                    <a:pt x="355" y="399"/>
                  </a:cubicBezTo>
                  <a:cubicBezTo>
                    <a:pt x="355" y="400"/>
                    <a:pt x="354" y="400"/>
                    <a:pt x="354" y="401"/>
                  </a:cubicBezTo>
                  <a:cubicBezTo>
                    <a:pt x="355" y="401"/>
                    <a:pt x="355" y="400"/>
                    <a:pt x="355" y="400"/>
                  </a:cubicBezTo>
                  <a:cubicBezTo>
                    <a:pt x="354" y="401"/>
                    <a:pt x="354" y="402"/>
                    <a:pt x="354" y="403"/>
                  </a:cubicBezTo>
                  <a:cubicBezTo>
                    <a:pt x="354" y="403"/>
                    <a:pt x="354" y="403"/>
                    <a:pt x="354" y="402"/>
                  </a:cubicBezTo>
                  <a:cubicBezTo>
                    <a:pt x="353" y="404"/>
                    <a:pt x="353" y="402"/>
                    <a:pt x="352" y="404"/>
                  </a:cubicBezTo>
                  <a:cubicBezTo>
                    <a:pt x="352" y="404"/>
                    <a:pt x="352" y="404"/>
                    <a:pt x="352" y="404"/>
                  </a:cubicBezTo>
                  <a:cubicBezTo>
                    <a:pt x="352" y="404"/>
                    <a:pt x="352" y="403"/>
                    <a:pt x="354" y="400"/>
                  </a:cubicBezTo>
                  <a:cubicBezTo>
                    <a:pt x="353" y="401"/>
                    <a:pt x="353" y="401"/>
                    <a:pt x="352" y="401"/>
                  </a:cubicBezTo>
                  <a:close/>
                  <a:moveTo>
                    <a:pt x="348" y="437"/>
                  </a:moveTo>
                  <a:cubicBezTo>
                    <a:pt x="348" y="437"/>
                    <a:pt x="348" y="437"/>
                    <a:pt x="347" y="437"/>
                  </a:cubicBezTo>
                  <a:cubicBezTo>
                    <a:pt x="348" y="437"/>
                    <a:pt x="348" y="437"/>
                    <a:pt x="348" y="437"/>
                  </a:cubicBezTo>
                  <a:close/>
                  <a:moveTo>
                    <a:pt x="355" y="397"/>
                  </a:moveTo>
                  <a:cubicBezTo>
                    <a:pt x="355" y="396"/>
                    <a:pt x="355" y="396"/>
                    <a:pt x="355" y="395"/>
                  </a:cubicBezTo>
                  <a:cubicBezTo>
                    <a:pt x="355" y="395"/>
                    <a:pt x="355" y="395"/>
                    <a:pt x="355" y="395"/>
                  </a:cubicBezTo>
                  <a:cubicBezTo>
                    <a:pt x="355" y="395"/>
                    <a:pt x="355" y="396"/>
                    <a:pt x="355" y="396"/>
                  </a:cubicBezTo>
                  <a:cubicBezTo>
                    <a:pt x="355" y="396"/>
                    <a:pt x="355" y="396"/>
                    <a:pt x="355" y="397"/>
                  </a:cubicBezTo>
                  <a:close/>
                  <a:moveTo>
                    <a:pt x="355" y="357"/>
                  </a:moveTo>
                  <a:cubicBezTo>
                    <a:pt x="355" y="356"/>
                    <a:pt x="355" y="355"/>
                    <a:pt x="356" y="354"/>
                  </a:cubicBezTo>
                  <a:cubicBezTo>
                    <a:pt x="355" y="355"/>
                    <a:pt x="355" y="356"/>
                    <a:pt x="355" y="357"/>
                  </a:cubicBezTo>
                  <a:close/>
                  <a:moveTo>
                    <a:pt x="348" y="410"/>
                  </a:moveTo>
                  <a:cubicBezTo>
                    <a:pt x="348" y="411"/>
                    <a:pt x="350" y="408"/>
                    <a:pt x="349" y="409"/>
                  </a:cubicBezTo>
                  <a:cubicBezTo>
                    <a:pt x="349" y="409"/>
                    <a:pt x="349" y="409"/>
                    <a:pt x="348" y="410"/>
                  </a:cubicBezTo>
                  <a:close/>
                  <a:moveTo>
                    <a:pt x="342" y="448"/>
                  </a:moveTo>
                  <a:cubicBezTo>
                    <a:pt x="343" y="447"/>
                    <a:pt x="341" y="450"/>
                    <a:pt x="341" y="451"/>
                  </a:cubicBezTo>
                  <a:cubicBezTo>
                    <a:pt x="341" y="451"/>
                    <a:pt x="342" y="449"/>
                    <a:pt x="342" y="448"/>
                  </a:cubicBezTo>
                  <a:close/>
                  <a:moveTo>
                    <a:pt x="324" y="473"/>
                  </a:moveTo>
                  <a:cubicBezTo>
                    <a:pt x="324" y="472"/>
                    <a:pt x="324" y="472"/>
                    <a:pt x="324" y="471"/>
                  </a:cubicBezTo>
                  <a:cubicBezTo>
                    <a:pt x="324" y="471"/>
                    <a:pt x="324" y="472"/>
                    <a:pt x="324" y="472"/>
                  </a:cubicBezTo>
                  <a:cubicBezTo>
                    <a:pt x="324" y="472"/>
                    <a:pt x="324" y="472"/>
                    <a:pt x="324" y="472"/>
                  </a:cubicBezTo>
                  <a:cubicBezTo>
                    <a:pt x="324" y="472"/>
                    <a:pt x="324" y="472"/>
                    <a:pt x="324" y="472"/>
                  </a:cubicBezTo>
                  <a:cubicBezTo>
                    <a:pt x="324" y="472"/>
                    <a:pt x="323" y="473"/>
                    <a:pt x="323" y="473"/>
                  </a:cubicBezTo>
                  <a:cubicBezTo>
                    <a:pt x="323" y="473"/>
                    <a:pt x="324" y="473"/>
                    <a:pt x="324" y="473"/>
                  </a:cubicBezTo>
                  <a:close/>
                  <a:moveTo>
                    <a:pt x="340" y="449"/>
                  </a:moveTo>
                  <a:cubicBezTo>
                    <a:pt x="340" y="449"/>
                    <a:pt x="340" y="449"/>
                    <a:pt x="340" y="450"/>
                  </a:cubicBezTo>
                  <a:cubicBezTo>
                    <a:pt x="339" y="450"/>
                    <a:pt x="339" y="450"/>
                    <a:pt x="339" y="451"/>
                  </a:cubicBezTo>
                  <a:cubicBezTo>
                    <a:pt x="339" y="450"/>
                    <a:pt x="339" y="450"/>
                    <a:pt x="340" y="450"/>
                  </a:cubicBezTo>
                  <a:cubicBezTo>
                    <a:pt x="340" y="450"/>
                    <a:pt x="340" y="449"/>
                    <a:pt x="340" y="449"/>
                  </a:cubicBezTo>
                  <a:close/>
                  <a:moveTo>
                    <a:pt x="341" y="445"/>
                  </a:moveTo>
                  <a:cubicBezTo>
                    <a:pt x="340" y="445"/>
                    <a:pt x="340" y="446"/>
                    <a:pt x="340" y="447"/>
                  </a:cubicBezTo>
                  <a:cubicBezTo>
                    <a:pt x="340" y="447"/>
                    <a:pt x="340" y="447"/>
                    <a:pt x="340" y="447"/>
                  </a:cubicBezTo>
                  <a:cubicBezTo>
                    <a:pt x="340" y="446"/>
                    <a:pt x="341" y="445"/>
                    <a:pt x="341" y="445"/>
                  </a:cubicBezTo>
                  <a:cubicBezTo>
                    <a:pt x="341" y="445"/>
                    <a:pt x="341" y="445"/>
                    <a:pt x="341" y="445"/>
                  </a:cubicBezTo>
                  <a:close/>
                  <a:moveTo>
                    <a:pt x="341" y="448"/>
                  </a:moveTo>
                  <a:cubicBezTo>
                    <a:pt x="341" y="449"/>
                    <a:pt x="341" y="449"/>
                    <a:pt x="342" y="448"/>
                  </a:cubicBezTo>
                  <a:cubicBezTo>
                    <a:pt x="342" y="447"/>
                    <a:pt x="342" y="448"/>
                    <a:pt x="342" y="447"/>
                  </a:cubicBezTo>
                  <a:cubicBezTo>
                    <a:pt x="342" y="447"/>
                    <a:pt x="341" y="448"/>
                    <a:pt x="341" y="448"/>
                  </a:cubicBezTo>
                  <a:close/>
                  <a:moveTo>
                    <a:pt x="350" y="420"/>
                  </a:moveTo>
                  <a:cubicBezTo>
                    <a:pt x="350" y="419"/>
                    <a:pt x="351" y="418"/>
                    <a:pt x="351" y="417"/>
                  </a:cubicBezTo>
                  <a:cubicBezTo>
                    <a:pt x="351" y="416"/>
                    <a:pt x="351" y="418"/>
                    <a:pt x="350" y="419"/>
                  </a:cubicBezTo>
                  <a:cubicBezTo>
                    <a:pt x="350" y="420"/>
                    <a:pt x="350" y="420"/>
                    <a:pt x="350" y="420"/>
                  </a:cubicBezTo>
                  <a:close/>
                  <a:moveTo>
                    <a:pt x="344" y="412"/>
                  </a:moveTo>
                  <a:cubicBezTo>
                    <a:pt x="344" y="412"/>
                    <a:pt x="345" y="412"/>
                    <a:pt x="345" y="411"/>
                  </a:cubicBezTo>
                  <a:cubicBezTo>
                    <a:pt x="345" y="411"/>
                    <a:pt x="345" y="411"/>
                    <a:pt x="345" y="411"/>
                  </a:cubicBezTo>
                  <a:cubicBezTo>
                    <a:pt x="345" y="411"/>
                    <a:pt x="345" y="411"/>
                    <a:pt x="345" y="411"/>
                  </a:cubicBezTo>
                  <a:cubicBezTo>
                    <a:pt x="346" y="409"/>
                    <a:pt x="345" y="410"/>
                    <a:pt x="345" y="409"/>
                  </a:cubicBezTo>
                  <a:cubicBezTo>
                    <a:pt x="345" y="410"/>
                    <a:pt x="344" y="412"/>
                    <a:pt x="345" y="411"/>
                  </a:cubicBezTo>
                  <a:cubicBezTo>
                    <a:pt x="345" y="411"/>
                    <a:pt x="344" y="412"/>
                    <a:pt x="344" y="412"/>
                  </a:cubicBezTo>
                  <a:cubicBezTo>
                    <a:pt x="344" y="412"/>
                    <a:pt x="344" y="412"/>
                    <a:pt x="344" y="412"/>
                  </a:cubicBezTo>
                  <a:close/>
                  <a:moveTo>
                    <a:pt x="351" y="399"/>
                  </a:moveTo>
                  <a:cubicBezTo>
                    <a:pt x="351" y="399"/>
                    <a:pt x="351" y="398"/>
                    <a:pt x="350" y="400"/>
                  </a:cubicBezTo>
                  <a:cubicBezTo>
                    <a:pt x="350" y="401"/>
                    <a:pt x="350" y="401"/>
                    <a:pt x="350" y="402"/>
                  </a:cubicBezTo>
                  <a:cubicBezTo>
                    <a:pt x="351" y="401"/>
                    <a:pt x="351" y="400"/>
                    <a:pt x="351" y="399"/>
                  </a:cubicBezTo>
                  <a:close/>
                  <a:moveTo>
                    <a:pt x="351" y="404"/>
                  </a:moveTo>
                  <a:cubicBezTo>
                    <a:pt x="351" y="405"/>
                    <a:pt x="351" y="405"/>
                    <a:pt x="351" y="405"/>
                  </a:cubicBezTo>
                  <a:cubicBezTo>
                    <a:pt x="351" y="405"/>
                    <a:pt x="352" y="403"/>
                    <a:pt x="351" y="404"/>
                  </a:cubicBezTo>
                  <a:close/>
                  <a:moveTo>
                    <a:pt x="343" y="438"/>
                  </a:moveTo>
                  <a:cubicBezTo>
                    <a:pt x="341" y="441"/>
                    <a:pt x="342" y="441"/>
                    <a:pt x="342" y="439"/>
                  </a:cubicBezTo>
                  <a:cubicBezTo>
                    <a:pt x="344" y="437"/>
                    <a:pt x="344" y="437"/>
                    <a:pt x="343" y="438"/>
                  </a:cubicBezTo>
                  <a:close/>
                  <a:moveTo>
                    <a:pt x="342" y="440"/>
                  </a:move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0"/>
                    <a:pt x="342" y="440"/>
                  </a:cubicBezTo>
                  <a:close/>
                  <a:moveTo>
                    <a:pt x="331" y="447"/>
                  </a:moveTo>
                  <a:cubicBezTo>
                    <a:pt x="331" y="447"/>
                    <a:pt x="331" y="447"/>
                    <a:pt x="331" y="447"/>
                  </a:cubicBezTo>
                  <a:cubicBezTo>
                    <a:pt x="331" y="447"/>
                    <a:pt x="331" y="447"/>
                    <a:pt x="331" y="447"/>
                  </a:cubicBezTo>
                  <a:cubicBezTo>
                    <a:pt x="331" y="447"/>
                    <a:pt x="331" y="447"/>
                    <a:pt x="331" y="447"/>
                  </a:cubicBezTo>
                  <a:close/>
                  <a:moveTo>
                    <a:pt x="332" y="443"/>
                  </a:moveTo>
                  <a:cubicBezTo>
                    <a:pt x="332" y="444"/>
                    <a:pt x="331" y="445"/>
                    <a:pt x="331" y="446"/>
                  </a:cubicBezTo>
                  <a:cubicBezTo>
                    <a:pt x="331" y="446"/>
                    <a:pt x="330" y="447"/>
                    <a:pt x="330" y="447"/>
                  </a:cubicBezTo>
                  <a:cubicBezTo>
                    <a:pt x="331" y="447"/>
                    <a:pt x="331" y="447"/>
                    <a:pt x="331" y="447"/>
                  </a:cubicBezTo>
                  <a:cubicBezTo>
                    <a:pt x="331" y="447"/>
                    <a:pt x="331" y="447"/>
                    <a:pt x="331" y="446"/>
                  </a:cubicBezTo>
                  <a:cubicBezTo>
                    <a:pt x="332" y="444"/>
                    <a:pt x="333" y="443"/>
                    <a:pt x="332" y="443"/>
                  </a:cubicBezTo>
                  <a:close/>
                  <a:moveTo>
                    <a:pt x="331" y="457"/>
                  </a:moveTo>
                  <a:cubicBezTo>
                    <a:pt x="331" y="457"/>
                    <a:pt x="332" y="456"/>
                    <a:pt x="332" y="455"/>
                  </a:cubicBezTo>
                  <a:cubicBezTo>
                    <a:pt x="332" y="455"/>
                    <a:pt x="332" y="455"/>
                    <a:pt x="332" y="455"/>
                  </a:cubicBezTo>
                  <a:cubicBezTo>
                    <a:pt x="332" y="455"/>
                    <a:pt x="332" y="455"/>
                    <a:pt x="332" y="455"/>
                  </a:cubicBezTo>
                  <a:cubicBezTo>
                    <a:pt x="332" y="455"/>
                    <a:pt x="331" y="455"/>
                    <a:pt x="331" y="455"/>
                  </a:cubicBezTo>
                  <a:cubicBezTo>
                    <a:pt x="331" y="456"/>
                    <a:pt x="332" y="455"/>
                    <a:pt x="331" y="457"/>
                  </a:cubicBezTo>
                  <a:cubicBezTo>
                    <a:pt x="331" y="457"/>
                    <a:pt x="331" y="457"/>
                    <a:pt x="331" y="457"/>
                  </a:cubicBezTo>
                  <a:cubicBezTo>
                    <a:pt x="330" y="458"/>
                    <a:pt x="330" y="458"/>
                    <a:pt x="330" y="459"/>
                  </a:cubicBezTo>
                  <a:cubicBezTo>
                    <a:pt x="330" y="458"/>
                    <a:pt x="330" y="458"/>
                    <a:pt x="330" y="458"/>
                  </a:cubicBezTo>
                  <a:cubicBezTo>
                    <a:pt x="331" y="458"/>
                    <a:pt x="331" y="458"/>
                    <a:pt x="331" y="457"/>
                  </a:cubicBezTo>
                  <a:close/>
                  <a:moveTo>
                    <a:pt x="324" y="466"/>
                  </a:moveTo>
                  <a:cubicBezTo>
                    <a:pt x="324" y="467"/>
                    <a:pt x="323" y="468"/>
                    <a:pt x="324" y="468"/>
                  </a:cubicBezTo>
                  <a:cubicBezTo>
                    <a:pt x="324" y="467"/>
                    <a:pt x="325" y="466"/>
                    <a:pt x="324" y="466"/>
                  </a:cubicBezTo>
                  <a:close/>
                  <a:moveTo>
                    <a:pt x="339" y="445"/>
                  </a:moveTo>
                  <a:cubicBezTo>
                    <a:pt x="339" y="445"/>
                    <a:pt x="339" y="446"/>
                    <a:pt x="338" y="446"/>
                  </a:cubicBezTo>
                  <a:cubicBezTo>
                    <a:pt x="339" y="446"/>
                    <a:pt x="339" y="446"/>
                    <a:pt x="339" y="445"/>
                  </a:cubicBezTo>
                  <a:cubicBezTo>
                    <a:pt x="339" y="445"/>
                    <a:pt x="339" y="445"/>
                    <a:pt x="339" y="444"/>
                  </a:cubicBezTo>
                  <a:cubicBezTo>
                    <a:pt x="339" y="445"/>
                    <a:pt x="339" y="445"/>
                    <a:pt x="339" y="445"/>
                  </a:cubicBezTo>
                  <a:close/>
                  <a:moveTo>
                    <a:pt x="349" y="410"/>
                  </a:moveTo>
                  <a:cubicBezTo>
                    <a:pt x="350" y="409"/>
                    <a:pt x="350" y="409"/>
                    <a:pt x="350" y="408"/>
                  </a:cubicBezTo>
                  <a:cubicBezTo>
                    <a:pt x="350" y="409"/>
                    <a:pt x="350" y="409"/>
                    <a:pt x="349" y="409"/>
                  </a:cubicBezTo>
                  <a:cubicBezTo>
                    <a:pt x="349" y="409"/>
                    <a:pt x="349" y="410"/>
                    <a:pt x="349" y="410"/>
                  </a:cubicBezTo>
                  <a:close/>
                  <a:moveTo>
                    <a:pt x="350" y="430"/>
                  </a:moveTo>
                  <a:cubicBezTo>
                    <a:pt x="350" y="430"/>
                    <a:pt x="351" y="429"/>
                    <a:pt x="351" y="428"/>
                  </a:cubicBezTo>
                  <a:cubicBezTo>
                    <a:pt x="351" y="427"/>
                    <a:pt x="349" y="431"/>
                    <a:pt x="350" y="430"/>
                  </a:cubicBezTo>
                  <a:close/>
                  <a:moveTo>
                    <a:pt x="352" y="393"/>
                  </a:moveTo>
                  <a:cubicBezTo>
                    <a:pt x="353" y="391"/>
                    <a:pt x="352" y="393"/>
                    <a:pt x="351" y="394"/>
                  </a:cubicBezTo>
                  <a:cubicBezTo>
                    <a:pt x="351" y="395"/>
                    <a:pt x="351" y="394"/>
                    <a:pt x="352" y="393"/>
                  </a:cubicBezTo>
                  <a:close/>
                  <a:moveTo>
                    <a:pt x="351" y="367"/>
                  </a:moveTo>
                  <a:cubicBezTo>
                    <a:pt x="352" y="366"/>
                    <a:pt x="351" y="366"/>
                    <a:pt x="352" y="364"/>
                  </a:cubicBezTo>
                  <a:cubicBezTo>
                    <a:pt x="351" y="366"/>
                    <a:pt x="352" y="366"/>
                    <a:pt x="351" y="367"/>
                  </a:cubicBezTo>
                  <a:close/>
                  <a:moveTo>
                    <a:pt x="353" y="387"/>
                  </a:moveTo>
                  <a:cubicBezTo>
                    <a:pt x="354" y="385"/>
                    <a:pt x="354" y="386"/>
                    <a:pt x="353" y="387"/>
                  </a:cubicBezTo>
                  <a:cubicBezTo>
                    <a:pt x="353" y="388"/>
                    <a:pt x="353" y="388"/>
                    <a:pt x="353" y="387"/>
                  </a:cubicBezTo>
                  <a:close/>
                  <a:moveTo>
                    <a:pt x="352" y="364"/>
                  </a:moveTo>
                  <a:cubicBezTo>
                    <a:pt x="352" y="364"/>
                    <a:pt x="352" y="364"/>
                    <a:pt x="352" y="364"/>
                  </a:cubicBezTo>
                  <a:cubicBezTo>
                    <a:pt x="352" y="364"/>
                    <a:pt x="352" y="364"/>
                    <a:pt x="352" y="364"/>
                  </a:cubicBezTo>
                  <a:cubicBezTo>
                    <a:pt x="352" y="364"/>
                    <a:pt x="352" y="364"/>
                    <a:pt x="352" y="364"/>
                  </a:cubicBezTo>
                  <a:close/>
                  <a:moveTo>
                    <a:pt x="351" y="397"/>
                  </a:moveTo>
                  <a:cubicBezTo>
                    <a:pt x="351" y="397"/>
                    <a:pt x="351" y="396"/>
                    <a:pt x="351" y="396"/>
                  </a:cubicBezTo>
                  <a:cubicBezTo>
                    <a:pt x="351" y="396"/>
                    <a:pt x="351" y="397"/>
                    <a:pt x="351" y="397"/>
                  </a:cubicBezTo>
                  <a:cubicBezTo>
                    <a:pt x="351" y="397"/>
                    <a:pt x="351" y="398"/>
                    <a:pt x="350" y="398"/>
                  </a:cubicBezTo>
                  <a:cubicBezTo>
                    <a:pt x="351" y="398"/>
                    <a:pt x="351" y="397"/>
                    <a:pt x="351" y="397"/>
                  </a:cubicBezTo>
                  <a:close/>
                  <a:moveTo>
                    <a:pt x="350" y="372"/>
                  </a:moveTo>
                  <a:cubicBezTo>
                    <a:pt x="351" y="371"/>
                    <a:pt x="351" y="371"/>
                    <a:pt x="351" y="370"/>
                  </a:cubicBezTo>
                  <a:cubicBezTo>
                    <a:pt x="351" y="371"/>
                    <a:pt x="351" y="371"/>
                    <a:pt x="350" y="372"/>
                  </a:cubicBezTo>
                  <a:close/>
                  <a:moveTo>
                    <a:pt x="350" y="400"/>
                  </a:moveTo>
                  <a:cubicBezTo>
                    <a:pt x="350" y="400"/>
                    <a:pt x="350" y="399"/>
                    <a:pt x="350" y="399"/>
                  </a:cubicBezTo>
                  <a:cubicBezTo>
                    <a:pt x="350" y="400"/>
                    <a:pt x="350" y="400"/>
                    <a:pt x="350" y="400"/>
                  </a:cubicBezTo>
                  <a:cubicBezTo>
                    <a:pt x="349" y="401"/>
                    <a:pt x="349" y="401"/>
                    <a:pt x="350" y="400"/>
                  </a:cubicBezTo>
                  <a:close/>
                  <a:moveTo>
                    <a:pt x="350" y="402"/>
                  </a:moveTo>
                  <a:cubicBezTo>
                    <a:pt x="350" y="402"/>
                    <a:pt x="349" y="405"/>
                    <a:pt x="350" y="402"/>
                  </a:cubicBezTo>
                  <a:close/>
                  <a:moveTo>
                    <a:pt x="350" y="372"/>
                  </a:moveTo>
                  <a:cubicBezTo>
                    <a:pt x="350" y="372"/>
                    <a:pt x="350" y="372"/>
                    <a:pt x="350" y="372"/>
                  </a:cubicBezTo>
                  <a:cubicBezTo>
                    <a:pt x="350" y="371"/>
                    <a:pt x="350" y="371"/>
                    <a:pt x="350" y="371"/>
                  </a:cubicBezTo>
                  <a:cubicBezTo>
                    <a:pt x="349" y="372"/>
                    <a:pt x="349" y="373"/>
                    <a:pt x="350" y="372"/>
                  </a:cubicBezTo>
                  <a:close/>
                  <a:moveTo>
                    <a:pt x="350" y="372"/>
                  </a:moveTo>
                  <a:cubicBezTo>
                    <a:pt x="350" y="372"/>
                    <a:pt x="350" y="372"/>
                    <a:pt x="350" y="372"/>
                  </a:cubicBezTo>
                  <a:cubicBezTo>
                    <a:pt x="350" y="372"/>
                    <a:pt x="350" y="372"/>
                    <a:pt x="350" y="372"/>
                  </a:cubicBezTo>
                  <a:cubicBezTo>
                    <a:pt x="350" y="372"/>
                    <a:pt x="350" y="372"/>
                    <a:pt x="350" y="372"/>
                  </a:cubicBezTo>
                  <a:close/>
                  <a:moveTo>
                    <a:pt x="347" y="415"/>
                  </a:moveTo>
                  <a:cubicBezTo>
                    <a:pt x="347" y="415"/>
                    <a:pt x="347" y="415"/>
                    <a:pt x="347" y="415"/>
                  </a:cubicBezTo>
                  <a:cubicBezTo>
                    <a:pt x="347" y="415"/>
                    <a:pt x="348" y="414"/>
                    <a:pt x="348" y="414"/>
                  </a:cubicBezTo>
                  <a:cubicBezTo>
                    <a:pt x="348" y="414"/>
                    <a:pt x="348" y="414"/>
                    <a:pt x="348" y="414"/>
                  </a:cubicBezTo>
                  <a:cubicBezTo>
                    <a:pt x="348" y="414"/>
                    <a:pt x="347" y="414"/>
                    <a:pt x="347" y="415"/>
                  </a:cubicBezTo>
                  <a:close/>
                  <a:moveTo>
                    <a:pt x="346" y="424"/>
                  </a:moveTo>
                  <a:cubicBezTo>
                    <a:pt x="345" y="425"/>
                    <a:pt x="346" y="425"/>
                    <a:pt x="346" y="424"/>
                  </a:cubicBezTo>
                  <a:cubicBezTo>
                    <a:pt x="346" y="424"/>
                    <a:pt x="346" y="423"/>
                    <a:pt x="346" y="423"/>
                  </a:cubicBezTo>
                  <a:cubicBezTo>
                    <a:pt x="347" y="422"/>
                    <a:pt x="347" y="422"/>
                    <a:pt x="347" y="422"/>
                  </a:cubicBezTo>
                  <a:cubicBezTo>
                    <a:pt x="347" y="422"/>
                    <a:pt x="347" y="422"/>
                    <a:pt x="347" y="422"/>
                  </a:cubicBezTo>
                  <a:cubicBezTo>
                    <a:pt x="346" y="424"/>
                    <a:pt x="346" y="424"/>
                    <a:pt x="346" y="424"/>
                  </a:cubicBezTo>
                  <a:close/>
                  <a:moveTo>
                    <a:pt x="344" y="417"/>
                  </a:moveTo>
                  <a:cubicBezTo>
                    <a:pt x="344" y="417"/>
                    <a:pt x="344" y="418"/>
                    <a:pt x="344" y="418"/>
                  </a:cubicBezTo>
                  <a:cubicBezTo>
                    <a:pt x="345" y="417"/>
                    <a:pt x="345" y="417"/>
                    <a:pt x="345" y="416"/>
                  </a:cubicBezTo>
                  <a:cubicBezTo>
                    <a:pt x="345" y="416"/>
                    <a:pt x="345" y="416"/>
                    <a:pt x="345" y="416"/>
                  </a:cubicBezTo>
                  <a:cubicBezTo>
                    <a:pt x="345" y="417"/>
                    <a:pt x="345" y="417"/>
                    <a:pt x="344" y="417"/>
                  </a:cubicBezTo>
                  <a:close/>
                  <a:moveTo>
                    <a:pt x="345" y="414"/>
                  </a:moveTo>
                  <a:cubicBezTo>
                    <a:pt x="346" y="413"/>
                    <a:pt x="346" y="413"/>
                    <a:pt x="346" y="412"/>
                  </a:cubicBezTo>
                  <a:cubicBezTo>
                    <a:pt x="345" y="414"/>
                    <a:pt x="345" y="414"/>
                    <a:pt x="345" y="414"/>
                  </a:cubicBezTo>
                  <a:close/>
                  <a:moveTo>
                    <a:pt x="349" y="415"/>
                  </a:moveTo>
                  <a:cubicBezTo>
                    <a:pt x="349" y="414"/>
                    <a:pt x="349" y="414"/>
                    <a:pt x="349" y="414"/>
                  </a:cubicBezTo>
                  <a:cubicBezTo>
                    <a:pt x="349" y="415"/>
                    <a:pt x="348" y="415"/>
                    <a:pt x="348" y="416"/>
                  </a:cubicBezTo>
                  <a:cubicBezTo>
                    <a:pt x="348" y="416"/>
                    <a:pt x="348" y="416"/>
                    <a:pt x="349" y="415"/>
                  </a:cubicBezTo>
                  <a:close/>
                  <a:moveTo>
                    <a:pt x="347" y="415"/>
                  </a:moveTo>
                  <a:cubicBezTo>
                    <a:pt x="347" y="415"/>
                    <a:pt x="347" y="415"/>
                    <a:pt x="347" y="415"/>
                  </a:cubicBezTo>
                  <a:cubicBezTo>
                    <a:pt x="347" y="414"/>
                    <a:pt x="347" y="414"/>
                    <a:pt x="347" y="414"/>
                  </a:cubicBezTo>
                  <a:cubicBezTo>
                    <a:pt x="347" y="414"/>
                    <a:pt x="347" y="413"/>
                    <a:pt x="347" y="413"/>
                  </a:cubicBezTo>
                  <a:cubicBezTo>
                    <a:pt x="347" y="414"/>
                    <a:pt x="347" y="414"/>
                    <a:pt x="347" y="415"/>
                  </a:cubicBezTo>
                  <a:close/>
                  <a:moveTo>
                    <a:pt x="345" y="405"/>
                  </a:moveTo>
                  <a:cubicBezTo>
                    <a:pt x="344" y="405"/>
                    <a:pt x="344" y="406"/>
                    <a:pt x="344" y="406"/>
                  </a:cubicBezTo>
                  <a:cubicBezTo>
                    <a:pt x="344" y="406"/>
                    <a:pt x="344" y="406"/>
                    <a:pt x="344" y="406"/>
                  </a:cubicBezTo>
                  <a:cubicBezTo>
                    <a:pt x="345" y="405"/>
                    <a:pt x="345" y="405"/>
                    <a:pt x="345" y="405"/>
                  </a:cubicBezTo>
                  <a:close/>
                  <a:moveTo>
                    <a:pt x="348" y="430"/>
                  </a:moveTo>
                  <a:cubicBezTo>
                    <a:pt x="347" y="432"/>
                    <a:pt x="349" y="430"/>
                    <a:pt x="350" y="430"/>
                  </a:cubicBezTo>
                  <a:cubicBezTo>
                    <a:pt x="351" y="427"/>
                    <a:pt x="349" y="429"/>
                    <a:pt x="348" y="430"/>
                  </a:cubicBezTo>
                  <a:close/>
                  <a:moveTo>
                    <a:pt x="343" y="419"/>
                  </a:moveTo>
                  <a:cubicBezTo>
                    <a:pt x="343" y="419"/>
                    <a:pt x="344" y="419"/>
                    <a:pt x="344" y="418"/>
                  </a:cubicBezTo>
                  <a:cubicBezTo>
                    <a:pt x="344" y="418"/>
                    <a:pt x="344" y="418"/>
                    <a:pt x="344" y="417"/>
                  </a:cubicBezTo>
                  <a:cubicBezTo>
                    <a:pt x="344" y="418"/>
                    <a:pt x="344" y="418"/>
                    <a:pt x="344" y="418"/>
                  </a:cubicBezTo>
                  <a:cubicBezTo>
                    <a:pt x="344" y="418"/>
                    <a:pt x="343" y="419"/>
                    <a:pt x="343" y="419"/>
                  </a:cubicBezTo>
                  <a:close/>
                  <a:moveTo>
                    <a:pt x="348" y="429"/>
                  </a:moveTo>
                  <a:cubicBezTo>
                    <a:pt x="348" y="429"/>
                    <a:pt x="348" y="429"/>
                    <a:pt x="349" y="428"/>
                  </a:cubicBezTo>
                  <a:cubicBezTo>
                    <a:pt x="348" y="429"/>
                    <a:pt x="348" y="429"/>
                    <a:pt x="348" y="429"/>
                  </a:cubicBezTo>
                  <a:cubicBezTo>
                    <a:pt x="348" y="429"/>
                    <a:pt x="348" y="430"/>
                    <a:pt x="348" y="430"/>
                  </a:cubicBezTo>
                  <a:cubicBezTo>
                    <a:pt x="348" y="430"/>
                    <a:pt x="348" y="430"/>
                    <a:pt x="348" y="429"/>
                  </a:cubicBezTo>
                  <a:close/>
                  <a:moveTo>
                    <a:pt x="343" y="412"/>
                  </a:moveTo>
                  <a:cubicBezTo>
                    <a:pt x="343" y="412"/>
                    <a:pt x="344" y="412"/>
                    <a:pt x="344" y="411"/>
                  </a:cubicBezTo>
                  <a:cubicBezTo>
                    <a:pt x="344" y="411"/>
                    <a:pt x="344" y="411"/>
                    <a:pt x="344" y="410"/>
                  </a:cubicBezTo>
                  <a:cubicBezTo>
                    <a:pt x="344" y="411"/>
                    <a:pt x="344" y="411"/>
                    <a:pt x="344" y="411"/>
                  </a:cubicBezTo>
                  <a:cubicBezTo>
                    <a:pt x="344" y="411"/>
                    <a:pt x="343" y="412"/>
                    <a:pt x="343" y="412"/>
                  </a:cubicBezTo>
                  <a:close/>
                  <a:moveTo>
                    <a:pt x="332" y="455"/>
                  </a:moveTo>
                  <a:cubicBezTo>
                    <a:pt x="332" y="455"/>
                    <a:pt x="332" y="454"/>
                    <a:pt x="332" y="454"/>
                  </a:cubicBezTo>
                  <a:cubicBezTo>
                    <a:pt x="332" y="454"/>
                    <a:pt x="332" y="455"/>
                    <a:pt x="332" y="455"/>
                  </a:cubicBezTo>
                  <a:close/>
                  <a:moveTo>
                    <a:pt x="341" y="430"/>
                  </a:moveTo>
                  <a:cubicBezTo>
                    <a:pt x="341" y="430"/>
                    <a:pt x="341" y="430"/>
                    <a:pt x="341" y="430"/>
                  </a:cubicBezTo>
                  <a:cubicBezTo>
                    <a:pt x="341" y="430"/>
                    <a:pt x="341" y="430"/>
                    <a:pt x="341" y="430"/>
                  </a:cubicBezTo>
                  <a:cubicBezTo>
                    <a:pt x="341" y="430"/>
                    <a:pt x="341" y="430"/>
                    <a:pt x="341" y="430"/>
                  </a:cubicBezTo>
                  <a:cubicBezTo>
                    <a:pt x="340" y="430"/>
                    <a:pt x="340" y="431"/>
                    <a:pt x="340" y="431"/>
                  </a:cubicBezTo>
                  <a:cubicBezTo>
                    <a:pt x="340" y="432"/>
                    <a:pt x="340" y="432"/>
                    <a:pt x="339" y="433"/>
                  </a:cubicBezTo>
                  <a:cubicBezTo>
                    <a:pt x="339" y="433"/>
                    <a:pt x="340" y="432"/>
                    <a:pt x="340" y="432"/>
                  </a:cubicBezTo>
                  <a:cubicBezTo>
                    <a:pt x="340" y="432"/>
                    <a:pt x="340" y="431"/>
                    <a:pt x="341" y="430"/>
                  </a:cubicBezTo>
                  <a:close/>
                  <a:moveTo>
                    <a:pt x="339" y="421"/>
                  </a:moveTo>
                  <a:cubicBezTo>
                    <a:pt x="337" y="424"/>
                    <a:pt x="339" y="421"/>
                    <a:pt x="339" y="421"/>
                  </a:cubicBezTo>
                  <a:close/>
                  <a:moveTo>
                    <a:pt x="340" y="433"/>
                  </a:moveTo>
                  <a:cubicBezTo>
                    <a:pt x="340" y="433"/>
                    <a:pt x="340" y="433"/>
                    <a:pt x="340" y="434"/>
                  </a:cubicBezTo>
                  <a:cubicBezTo>
                    <a:pt x="338" y="437"/>
                    <a:pt x="341" y="433"/>
                    <a:pt x="341" y="434"/>
                  </a:cubicBezTo>
                  <a:cubicBezTo>
                    <a:pt x="341" y="432"/>
                    <a:pt x="340" y="434"/>
                    <a:pt x="340" y="433"/>
                  </a:cubicBezTo>
                  <a:close/>
                  <a:moveTo>
                    <a:pt x="341" y="436"/>
                  </a:moveTo>
                  <a:cubicBezTo>
                    <a:pt x="341" y="437"/>
                    <a:pt x="341" y="437"/>
                    <a:pt x="341" y="437"/>
                  </a:cubicBezTo>
                  <a:cubicBezTo>
                    <a:pt x="341" y="437"/>
                    <a:pt x="341" y="437"/>
                    <a:pt x="341" y="437"/>
                  </a:cubicBezTo>
                  <a:cubicBezTo>
                    <a:pt x="340" y="437"/>
                    <a:pt x="340" y="438"/>
                    <a:pt x="339" y="440"/>
                  </a:cubicBezTo>
                  <a:cubicBezTo>
                    <a:pt x="339" y="440"/>
                    <a:pt x="340" y="439"/>
                    <a:pt x="341" y="436"/>
                  </a:cubicBezTo>
                  <a:close/>
                  <a:moveTo>
                    <a:pt x="335" y="450"/>
                  </a:moveTo>
                  <a:cubicBezTo>
                    <a:pt x="335" y="450"/>
                    <a:pt x="335" y="450"/>
                    <a:pt x="335" y="450"/>
                  </a:cubicBezTo>
                  <a:cubicBezTo>
                    <a:pt x="337" y="447"/>
                    <a:pt x="334" y="451"/>
                    <a:pt x="335" y="450"/>
                  </a:cubicBezTo>
                  <a:close/>
                  <a:moveTo>
                    <a:pt x="335" y="448"/>
                  </a:moveTo>
                  <a:cubicBezTo>
                    <a:pt x="336" y="447"/>
                    <a:pt x="336" y="447"/>
                    <a:pt x="336" y="447"/>
                  </a:cubicBezTo>
                  <a:cubicBezTo>
                    <a:pt x="336" y="447"/>
                    <a:pt x="336" y="446"/>
                    <a:pt x="337" y="446"/>
                  </a:cubicBezTo>
                  <a:cubicBezTo>
                    <a:pt x="337" y="445"/>
                    <a:pt x="338" y="444"/>
                    <a:pt x="338" y="443"/>
                  </a:cubicBezTo>
                  <a:cubicBezTo>
                    <a:pt x="338" y="443"/>
                    <a:pt x="338" y="443"/>
                    <a:pt x="338" y="443"/>
                  </a:cubicBezTo>
                  <a:cubicBezTo>
                    <a:pt x="338" y="442"/>
                    <a:pt x="339" y="441"/>
                    <a:pt x="339" y="440"/>
                  </a:cubicBezTo>
                  <a:cubicBezTo>
                    <a:pt x="339" y="441"/>
                    <a:pt x="338" y="441"/>
                    <a:pt x="338" y="442"/>
                  </a:cubicBezTo>
                  <a:cubicBezTo>
                    <a:pt x="338" y="442"/>
                    <a:pt x="337" y="443"/>
                    <a:pt x="337" y="444"/>
                  </a:cubicBezTo>
                  <a:cubicBezTo>
                    <a:pt x="336" y="445"/>
                    <a:pt x="336" y="446"/>
                    <a:pt x="335" y="447"/>
                  </a:cubicBezTo>
                  <a:cubicBezTo>
                    <a:pt x="335" y="447"/>
                    <a:pt x="335" y="448"/>
                    <a:pt x="335" y="448"/>
                  </a:cubicBezTo>
                  <a:cubicBezTo>
                    <a:pt x="335" y="448"/>
                    <a:pt x="335" y="448"/>
                    <a:pt x="335" y="448"/>
                  </a:cubicBezTo>
                  <a:close/>
                  <a:moveTo>
                    <a:pt x="336" y="437"/>
                  </a:moveTo>
                  <a:cubicBezTo>
                    <a:pt x="336" y="437"/>
                    <a:pt x="337" y="436"/>
                    <a:pt x="338" y="434"/>
                  </a:cubicBezTo>
                  <a:cubicBezTo>
                    <a:pt x="337" y="435"/>
                    <a:pt x="337" y="435"/>
                    <a:pt x="336" y="437"/>
                  </a:cubicBezTo>
                  <a:close/>
                  <a:moveTo>
                    <a:pt x="337" y="433"/>
                  </a:moveTo>
                  <a:cubicBezTo>
                    <a:pt x="337" y="432"/>
                    <a:pt x="338" y="432"/>
                    <a:pt x="338" y="431"/>
                  </a:cubicBezTo>
                  <a:cubicBezTo>
                    <a:pt x="338" y="431"/>
                    <a:pt x="338" y="431"/>
                    <a:pt x="338" y="430"/>
                  </a:cubicBezTo>
                  <a:cubicBezTo>
                    <a:pt x="338" y="431"/>
                    <a:pt x="337" y="432"/>
                    <a:pt x="337" y="432"/>
                  </a:cubicBezTo>
                  <a:cubicBezTo>
                    <a:pt x="337" y="432"/>
                    <a:pt x="337" y="433"/>
                    <a:pt x="337" y="433"/>
                  </a:cubicBezTo>
                  <a:close/>
                  <a:moveTo>
                    <a:pt x="336" y="439"/>
                  </a:moveTo>
                  <a:cubicBezTo>
                    <a:pt x="337" y="437"/>
                    <a:pt x="336" y="438"/>
                    <a:pt x="336" y="437"/>
                  </a:cubicBezTo>
                  <a:cubicBezTo>
                    <a:pt x="335" y="439"/>
                    <a:pt x="335" y="440"/>
                    <a:pt x="336" y="439"/>
                  </a:cubicBezTo>
                  <a:close/>
                  <a:moveTo>
                    <a:pt x="337" y="450"/>
                  </a:moveTo>
                  <a:cubicBezTo>
                    <a:pt x="337" y="450"/>
                    <a:pt x="337" y="450"/>
                    <a:pt x="337" y="450"/>
                  </a:cubicBezTo>
                  <a:cubicBezTo>
                    <a:pt x="336" y="451"/>
                    <a:pt x="336" y="451"/>
                    <a:pt x="336" y="452"/>
                  </a:cubicBezTo>
                  <a:cubicBezTo>
                    <a:pt x="336" y="452"/>
                    <a:pt x="336" y="452"/>
                    <a:pt x="336" y="452"/>
                  </a:cubicBezTo>
                  <a:cubicBezTo>
                    <a:pt x="336" y="451"/>
                    <a:pt x="337" y="451"/>
                    <a:pt x="337" y="450"/>
                  </a:cubicBezTo>
                  <a:close/>
                  <a:moveTo>
                    <a:pt x="337" y="443"/>
                  </a:moveTo>
                  <a:cubicBezTo>
                    <a:pt x="338" y="441"/>
                    <a:pt x="339" y="440"/>
                    <a:pt x="339" y="439"/>
                  </a:cubicBezTo>
                  <a:cubicBezTo>
                    <a:pt x="339" y="439"/>
                    <a:pt x="339" y="439"/>
                    <a:pt x="340" y="438"/>
                  </a:cubicBezTo>
                  <a:cubicBezTo>
                    <a:pt x="340" y="438"/>
                    <a:pt x="340" y="437"/>
                    <a:pt x="341" y="436"/>
                  </a:cubicBezTo>
                  <a:cubicBezTo>
                    <a:pt x="340" y="437"/>
                    <a:pt x="338" y="439"/>
                    <a:pt x="337" y="441"/>
                  </a:cubicBezTo>
                  <a:cubicBezTo>
                    <a:pt x="337" y="441"/>
                    <a:pt x="337" y="441"/>
                    <a:pt x="337" y="441"/>
                  </a:cubicBezTo>
                  <a:cubicBezTo>
                    <a:pt x="338" y="441"/>
                    <a:pt x="338" y="440"/>
                    <a:pt x="338" y="440"/>
                  </a:cubicBezTo>
                  <a:cubicBezTo>
                    <a:pt x="338" y="439"/>
                    <a:pt x="338" y="439"/>
                    <a:pt x="337" y="440"/>
                  </a:cubicBezTo>
                  <a:cubicBezTo>
                    <a:pt x="337" y="441"/>
                    <a:pt x="337" y="441"/>
                    <a:pt x="337" y="441"/>
                  </a:cubicBezTo>
                  <a:cubicBezTo>
                    <a:pt x="336" y="442"/>
                    <a:pt x="336" y="442"/>
                    <a:pt x="336" y="443"/>
                  </a:cubicBezTo>
                  <a:cubicBezTo>
                    <a:pt x="337" y="442"/>
                    <a:pt x="335" y="445"/>
                    <a:pt x="335" y="444"/>
                  </a:cubicBezTo>
                  <a:cubicBezTo>
                    <a:pt x="336" y="443"/>
                    <a:pt x="336" y="443"/>
                    <a:pt x="337" y="442"/>
                  </a:cubicBezTo>
                  <a:cubicBezTo>
                    <a:pt x="337" y="442"/>
                    <a:pt x="337" y="441"/>
                    <a:pt x="338" y="441"/>
                  </a:cubicBezTo>
                  <a:cubicBezTo>
                    <a:pt x="337" y="442"/>
                    <a:pt x="337" y="443"/>
                    <a:pt x="337" y="443"/>
                  </a:cubicBezTo>
                  <a:close/>
                  <a:moveTo>
                    <a:pt x="339" y="438"/>
                  </a:moveTo>
                  <a:cubicBezTo>
                    <a:pt x="339" y="438"/>
                    <a:pt x="339" y="439"/>
                    <a:pt x="339" y="439"/>
                  </a:cubicBezTo>
                  <a:cubicBezTo>
                    <a:pt x="339" y="439"/>
                    <a:pt x="339" y="439"/>
                    <a:pt x="339" y="439"/>
                  </a:cubicBezTo>
                  <a:cubicBezTo>
                    <a:pt x="339" y="439"/>
                    <a:pt x="339" y="438"/>
                    <a:pt x="339" y="438"/>
                  </a:cubicBezTo>
                  <a:close/>
                  <a:moveTo>
                    <a:pt x="337" y="440"/>
                  </a:moveTo>
                  <a:cubicBezTo>
                    <a:pt x="338" y="438"/>
                    <a:pt x="338" y="438"/>
                    <a:pt x="338" y="438"/>
                  </a:cubicBezTo>
                  <a:cubicBezTo>
                    <a:pt x="338" y="438"/>
                    <a:pt x="338" y="438"/>
                    <a:pt x="338" y="438"/>
                  </a:cubicBezTo>
                  <a:cubicBezTo>
                    <a:pt x="338" y="438"/>
                    <a:pt x="337" y="439"/>
                    <a:pt x="337" y="440"/>
                  </a:cubicBezTo>
                  <a:cubicBezTo>
                    <a:pt x="337" y="440"/>
                    <a:pt x="337" y="440"/>
                    <a:pt x="337" y="440"/>
                  </a:cubicBezTo>
                  <a:close/>
                  <a:moveTo>
                    <a:pt x="339" y="434"/>
                  </a:moveTo>
                  <a:cubicBezTo>
                    <a:pt x="338" y="435"/>
                    <a:pt x="337" y="436"/>
                    <a:pt x="338" y="436"/>
                  </a:cubicBezTo>
                  <a:cubicBezTo>
                    <a:pt x="338" y="435"/>
                    <a:pt x="339" y="433"/>
                    <a:pt x="339" y="434"/>
                  </a:cubicBezTo>
                  <a:close/>
                  <a:moveTo>
                    <a:pt x="338" y="444"/>
                  </a:moveTo>
                  <a:cubicBezTo>
                    <a:pt x="339" y="443"/>
                    <a:pt x="340" y="441"/>
                    <a:pt x="341" y="439"/>
                  </a:cubicBezTo>
                  <a:cubicBezTo>
                    <a:pt x="340" y="441"/>
                    <a:pt x="339" y="442"/>
                    <a:pt x="338" y="444"/>
                  </a:cubicBezTo>
                  <a:close/>
                  <a:moveTo>
                    <a:pt x="339" y="448"/>
                  </a:moveTo>
                  <a:cubicBezTo>
                    <a:pt x="339" y="446"/>
                    <a:pt x="339" y="447"/>
                    <a:pt x="339" y="447"/>
                  </a:cubicBezTo>
                  <a:cubicBezTo>
                    <a:pt x="337" y="449"/>
                    <a:pt x="338" y="449"/>
                    <a:pt x="339" y="448"/>
                  </a:cubicBezTo>
                  <a:close/>
                  <a:moveTo>
                    <a:pt x="336" y="441"/>
                  </a:moveTo>
                  <a:cubicBezTo>
                    <a:pt x="335" y="444"/>
                    <a:pt x="338" y="438"/>
                    <a:pt x="336" y="441"/>
                  </a:cubicBezTo>
                  <a:close/>
                  <a:moveTo>
                    <a:pt x="339" y="437"/>
                  </a:moveTo>
                  <a:cubicBezTo>
                    <a:pt x="338" y="439"/>
                    <a:pt x="341" y="434"/>
                    <a:pt x="339" y="437"/>
                  </a:cubicBezTo>
                  <a:close/>
                  <a:moveTo>
                    <a:pt x="336" y="438"/>
                  </a:moveTo>
                  <a:cubicBezTo>
                    <a:pt x="336" y="439"/>
                    <a:pt x="337" y="438"/>
                    <a:pt x="337" y="437"/>
                  </a:cubicBezTo>
                  <a:cubicBezTo>
                    <a:pt x="337" y="438"/>
                    <a:pt x="337" y="438"/>
                    <a:pt x="337" y="439"/>
                  </a:cubicBezTo>
                  <a:cubicBezTo>
                    <a:pt x="337" y="438"/>
                    <a:pt x="337" y="437"/>
                    <a:pt x="338" y="436"/>
                  </a:cubicBezTo>
                  <a:cubicBezTo>
                    <a:pt x="338" y="437"/>
                    <a:pt x="337" y="437"/>
                    <a:pt x="337" y="437"/>
                  </a:cubicBezTo>
                  <a:cubicBezTo>
                    <a:pt x="337" y="437"/>
                    <a:pt x="338" y="436"/>
                    <a:pt x="337" y="436"/>
                  </a:cubicBezTo>
                  <a:cubicBezTo>
                    <a:pt x="337" y="437"/>
                    <a:pt x="337" y="438"/>
                    <a:pt x="336" y="438"/>
                  </a:cubicBezTo>
                  <a:close/>
                  <a:moveTo>
                    <a:pt x="337" y="439"/>
                  </a:moveTo>
                  <a:cubicBezTo>
                    <a:pt x="337" y="439"/>
                    <a:pt x="336" y="440"/>
                    <a:pt x="336" y="440"/>
                  </a:cubicBezTo>
                  <a:cubicBezTo>
                    <a:pt x="336" y="440"/>
                    <a:pt x="336" y="440"/>
                    <a:pt x="336" y="441"/>
                  </a:cubicBezTo>
                  <a:cubicBezTo>
                    <a:pt x="336" y="441"/>
                    <a:pt x="338" y="438"/>
                    <a:pt x="337" y="439"/>
                  </a:cubicBezTo>
                  <a:close/>
                  <a:moveTo>
                    <a:pt x="337" y="438"/>
                  </a:moveTo>
                  <a:cubicBezTo>
                    <a:pt x="339" y="434"/>
                    <a:pt x="336" y="439"/>
                    <a:pt x="336" y="440"/>
                  </a:cubicBezTo>
                  <a:cubicBezTo>
                    <a:pt x="336" y="440"/>
                    <a:pt x="337" y="438"/>
                    <a:pt x="337" y="438"/>
                  </a:cubicBezTo>
                  <a:close/>
                  <a:moveTo>
                    <a:pt x="336" y="448"/>
                  </a:moveTo>
                  <a:cubicBezTo>
                    <a:pt x="334" y="450"/>
                    <a:pt x="335" y="449"/>
                    <a:pt x="334" y="450"/>
                  </a:cubicBezTo>
                  <a:cubicBezTo>
                    <a:pt x="334" y="450"/>
                    <a:pt x="334" y="451"/>
                    <a:pt x="334" y="451"/>
                  </a:cubicBezTo>
                  <a:cubicBezTo>
                    <a:pt x="334" y="450"/>
                    <a:pt x="335" y="449"/>
                    <a:pt x="336" y="448"/>
                  </a:cubicBezTo>
                  <a:close/>
                  <a:moveTo>
                    <a:pt x="328" y="459"/>
                  </a:moveTo>
                  <a:cubicBezTo>
                    <a:pt x="328" y="459"/>
                    <a:pt x="328" y="458"/>
                    <a:pt x="328" y="458"/>
                  </a:cubicBezTo>
                  <a:cubicBezTo>
                    <a:pt x="328" y="458"/>
                    <a:pt x="328" y="459"/>
                    <a:pt x="327" y="459"/>
                  </a:cubicBezTo>
                  <a:cubicBezTo>
                    <a:pt x="327" y="460"/>
                    <a:pt x="327" y="460"/>
                    <a:pt x="327" y="460"/>
                  </a:cubicBezTo>
                  <a:cubicBezTo>
                    <a:pt x="327" y="460"/>
                    <a:pt x="328" y="459"/>
                    <a:pt x="328" y="459"/>
                  </a:cubicBezTo>
                  <a:close/>
                  <a:moveTo>
                    <a:pt x="327" y="462"/>
                  </a:moveTo>
                  <a:cubicBezTo>
                    <a:pt x="327" y="460"/>
                    <a:pt x="326" y="462"/>
                    <a:pt x="327" y="461"/>
                  </a:cubicBezTo>
                  <a:cubicBezTo>
                    <a:pt x="326" y="461"/>
                    <a:pt x="326" y="462"/>
                    <a:pt x="326" y="463"/>
                  </a:cubicBezTo>
                  <a:cubicBezTo>
                    <a:pt x="326" y="463"/>
                    <a:pt x="326" y="462"/>
                    <a:pt x="327" y="462"/>
                  </a:cubicBezTo>
                  <a:close/>
                  <a:moveTo>
                    <a:pt x="326" y="459"/>
                  </a:moveTo>
                  <a:cubicBezTo>
                    <a:pt x="326" y="460"/>
                    <a:pt x="326" y="460"/>
                    <a:pt x="326" y="461"/>
                  </a:cubicBezTo>
                  <a:cubicBezTo>
                    <a:pt x="326" y="460"/>
                    <a:pt x="326" y="460"/>
                    <a:pt x="326" y="460"/>
                  </a:cubicBezTo>
                  <a:cubicBezTo>
                    <a:pt x="327" y="460"/>
                    <a:pt x="327" y="459"/>
                    <a:pt x="327" y="459"/>
                  </a:cubicBezTo>
                  <a:cubicBezTo>
                    <a:pt x="327" y="459"/>
                    <a:pt x="327" y="459"/>
                    <a:pt x="326" y="459"/>
                  </a:cubicBezTo>
                  <a:close/>
                  <a:moveTo>
                    <a:pt x="325" y="466"/>
                  </a:moveTo>
                  <a:cubicBezTo>
                    <a:pt x="325" y="465"/>
                    <a:pt x="325" y="466"/>
                    <a:pt x="325" y="465"/>
                  </a:cubicBezTo>
                  <a:cubicBezTo>
                    <a:pt x="325" y="465"/>
                    <a:pt x="325" y="466"/>
                    <a:pt x="325" y="466"/>
                  </a:cubicBezTo>
                  <a:cubicBezTo>
                    <a:pt x="324" y="467"/>
                    <a:pt x="325" y="466"/>
                    <a:pt x="325" y="466"/>
                  </a:cubicBezTo>
                  <a:close/>
                  <a:moveTo>
                    <a:pt x="325" y="463"/>
                  </a:moveTo>
                  <a:cubicBezTo>
                    <a:pt x="326" y="462"/>
                    <a:pt x="325" y="462"/>
                    <a:pt x="325" y="463"/>
                  </a:cubicBezTo>
                  <a:cubicBezTo>
                    <a:pt x="325" y="463"/>
                    <a:pt x="324" y="465"/>
                    <a:pt x="325" y="463"/>
                  </a:cubicBezTo>
                  <a:close/>
                  <a:moveTo>
                    <a:pt x="327" y="467"/>
                  </a:moveTo>
                  <a:cubicBezTo>
                    <a:pt x="326" y="467"/>
                    <a:pt x="327" y="467"/>
                    <a:pt x="327" y="467"/>
                  </a:cubicBezTo>
                  <a:cubicBezTo>
                    <a:pt x="327" y="467"/>
                    <a:pt x="327" y="467"/>
                    <a:pt x="327" y="467"/>
                  </a:cubicBezTo>
                  <a:cubicBezTo>
                    <a:pt x="327" y="466"/>
                    <a:pt x="327" y="466"/>
                    <a:pt x="327" y="465"/>
                  </a:cubicBezTo>
                  <a:cubicBezTo>
                    <a:pt x="327" y="466"/>
                    <a:pt x="327" y="466"/>
                    <a:pt x="327" y="466"/>
                  </a:cubicBezTo>
                  <a:cubicBezTo>
                    <a:pt x="327" y="466"/>
                    <a:pt x="327" y="466"/>
                    <a:pt x="327" y="465"/>
                  </a:cubicBezTo>
                  <a:cubicBezTo>
                    <a:pt x="327" y="466"/>
                    <a:pt x="326" y="467"/>
                    <a:pt x="325" y="468"/>
                  </a:cubicBezTo>
                  <a:cubicBezTo>
                    <a:pt x="325" y="469"/>
                    <a:pt x="325" y="468"/>
                    <a:pt x="326" y="467"/>
                  </a:cubicBezTo>
                  <a:cubicBezTo>
                    <a:pt x="326" y="467"/>
                    <a:pt x="325" y="469"/>
                    <a:pt x="327" y="467"/>
                  </a:cubicBezTo>
                  <a:close/>
                  <a:moveTo>
                    <a:pt x="330" y="454"/>
                  </a:moveTo>
                  <a:cubicBezTo>
                    <a:pt x="330" y="454"/>
                    <a:pt x="330" y="454"/>
                    <a:pt x="331" y="454"/>
                  </a:cubicBezTo>
                  <a:cubicBezTo>
                    <a:pt x="330" y="454"/>
                    <a:pt x="330" y="454"/>
                    <a:pt x="330" y="454"/>
                  </a:cubicBezTo>
                  <a:cubicBezTo>
                    <a:pt x="331" y="452"/>
                    <a:pt x="331" y="452"/>
                    <a:pt x="330" y="454"/>
                  </a:cubicBezTo>
                  <a:cubicBezTo>
                    <a:pt x="330" y="454"/>
                    <a:pt x="330" y="454"/>
                    <a:pt x="330" y="454"/>
                  </a:cubicBezTo>
                  <a:cubicBezTo>
                    <a:pt x="329" y="455"/>
                    <a:pt x="329" y="456"/>
                    <a:pt x="329" y="456"/>
                  </a:cubicBezTo>
                  <a:cubicBezTo>
                    <a:pt x="329" y="456"/>
                    <a:pt x="330" y="455"/>
                    <a:pt x="330" y="454"/>
                  </a:cubicBezTo>
                  <a:cubicBezTo>
                    <a:pt x="330" y="455"/>
                    <a:pt x="330" y="455"/>
                    <a:pt x="330" y="454"/>
                  </a:cubicBezTo>
                  <a:close/>
                  <a:moveTo>
                    <a:pt x="328" y="445"/>
                  </a:moveTo>
                  <a:cubicBezTo>
                    <a:pt x="328" y="444"/>
                    <a:pt x="328" y="444"/>
                    <a:pt x="328" y="443"/>
                  </a:cubicBezTo>
                  <a:cubicBezTo>
                    <a:pt x="328" y="445"/>
                    <a:pt x="327" y="446"/>
                    <a:pt x="328" y="445"/>
                  </a:cubicBezTo>
                  <a:close/>
                  <a:moveTo>
                    <a:pt x="334" y="448"/>
                  </a:moveTo>
                  <a:cubicBezTo>
                    <a:pt x="334" y="448"/>
                    <a:pt x="334" y="448"/>
                    <a:pt x="334" y="447"/>
                  </a:cubicBezTo>
                  <a:cubicBezTo>
                    <a:pt x="334" y="448"/>
                    <a:pt x="334" y="448"/>
                    <a:pt x="333" y="449"/>
                  </a:cubicBezTo>
                  <a:cubicBezTo>
                    <a:pt x="333" y="449"/>
                    <a:pt x="333" y="449"/>
                    <a:pt x="334" y="448"/>
                  </a:cubicBezTo>
                  <a:close/>
                  <a:moveTo>
                    <a:pt x="329" y="460"/>
                  </a:moveTo>
                  <a:cubicBezTo>
                    <a:pt x="330" y="459"/>
                    <a:pt x="329" y="460"/>
                    <a:pt x="330" y="458"/>
                  </a:cubicBezTo>
                  <a:cubicBezTo>
                    <a:pt x="330" y="458"/>
                    <a:pt x="328" y="461"/>
                    <a:pt x="329" y="459"/>
                  </a:cubicBezTo>
                  <a:cubicBezTo>
                    <a:pt x="328" y="461"/>
                    <a:pt x="328" y="461"/>
                    <a:pt x="327" y="463"/>
                  </a:cubicBezTo>
                  <a:cubicBezTo>
                    <a:pt x="328" y="461"/>
                    <a:pt x="328" y="463"/>
                    <a:pt x="329" y="460"/>
                  </a:cubicBezTo>
                  <a:close/>
                  <a:moveTo>
                    <a:pt x="328" y="453"/>
                  </a:moveTo>
                  <a:cubicBezTo>
                    <a:pt x="329" y="452"/>
                    <a:pt x="329" y="452"/>
                    <a:pt x="328" y="452"/>
                  </a:cubicBezTo>
                  <a:cubicBezTo>
                    <a:pt x="328" y="454"/>
                    <a:pt x="328" y="454"/>
                    <a:pt x="328" y="453"/>
                  </a:cubicBezTo>
                  <a:close/>
                  <a:moveTo>
                    <a:pt x="332" y="449"/>
                  </a:moveTo>
                  <a:cubicBezTo>
                    <a:pt x="332" y="449"/>
                    <a:pt x="332" y="449"/>
                    <a:pt x="332" y="449"/>
                  </a:cubicBezTo>
                  <a:cubicBezTo>
                    <a:pt x="332" y="449"/>
                    <a:pt x="332" y="449"/>
                    <a:pt x="332" y="449"/>
                  </a:cubicBezTo>
                  <a:close/>
                  <a:moveTo>
                    <a:pt x="333" y="449"/>
                  </a:moveTo>
                  <a:cubicBezTo>
                    <a:pt x="333" y="449"/>
                    <a:pt x="332" y="449"/>
                    <a:pt x="332" y="449"/>
                  </a:cubicBezTo>
                  <a:cubicBezTo>
                    <a:pt x="332" y="449"/>
                    <a:pt x="333" y="449"/>
                    <a:pt x="333" y="449"/>
                  </a:cubicBezTo>
                  <a:close/>
                  <a:moveTo>
                    <a:pt x="332" y="449"/>
                  </a:moveTo>
                  <a:cubicBezTo>
                    <a:pt x="332" y="449"/>
                    <a:pt x="332" y="449"/>
                    <a:pt x="333" y="448"/>
                  </a:cubicBezTo>
                  <a:cubicBezTo>
                    <a:pt x="333" y="448"/>
                    <a:pt x="333" y="448"/>
                    <a:pt x="333" y="448"/>
                  </a:cubicBezTo>
                  <a:cubicBezTo>
                    <a:pt x="332" y="449"/>
                    <a:pt x="332" y="449"/>
                    <a:pt x="332" y="449"/>
                  </a:cubicBezTo>
                  <a:close/>
                  <a:moveTo>
                    <a:pt x="332" y="449"/>
                  </a:moveTo>
                  <a:cubicBezTo>
                    <a:pt x="332" y="450"/>
                    <a:pt x="332" y="450"/>
                    <a:pt x="332" y="450"/>
                  </a:cubicBezTo>
                  <a:cubicBezTo>
                    <a:pt x="332" y="450"/>
                    <a:pt x="332" y="450"/>
                    <a:pt x="332" y="449"/>
                  </a:cubicBezTo>
                  <a:close/>
                  <a:moveTo>
                    <a:pt x="333" y="448"/>
                  </a:moveTo>
                  <a:cubicBezTo>
                    <a:pt x="333" y="449"/>
                    <a:pt x="333" y="449"/>
                    <a:pt x="333" y="449"/>
                  </a:cubicBezTo>
                  <a:cubicBezTo>
                    <a:pt x="333" y="448"/>
                    <a:pt x="333" y="448"/>
                    <a:pt x="333" y="448"/>
                  </a:cubicBezTo>
                  <a:close/>
                  <a:moveTo>
                    <a:pt x="333" y="449"/>
                  </a:moveTo>
                  <a:cubicBezTo>
                    <a:pt x="333" y="449"/>
                    <a:pt x="333" y="449"/>
                    <a:pt x="333" y="449"/>
                  </a:cubicBezTo>
                  <a:cubicBezTo>
                    <a:pt x="333" y="449"/>
                    <a:pt x="333" y="449"/>
                    <a:pt x="333" y="449"/>
                  </a:cubicBezTo>
                  <a:cubicBezTo>
                    <a:pt x="333" y="449"/>
                    <a:pt x="333" y="449"/>
                    <a:pt x="333" y="449"/>
                  </a:cubicBezTo>
                  <a:close/>
                  <a:moveTo>
                    <a:pt x="333" y="453"/>
                  </a:moveTo>
                  <a:cubicBezTo>
                    <a:pt x="332" y="453"/>
                    <a:pt x="332" y="453"/>
                    <a:pt x="332" y="453"/>
                  </a:cubicBezTo>
                  <a:cubicBezTo>
                    <a:pt x="332" y="453"/>
                    <a:pt x="332" y="453"/>
                    <a:pt x="333" y="453"/>
                  </a:cubicBezTo>
                  <a:close/>
                  <a:moveTo>
                    <a:pt x="333" y="453"/>
                  </a:moveTo>
                  <a:cubicBezTo>
                    <a:pt x="333" y="452"/>
                    <a:pt x="334" y="452"/>
                    <a:pt x="334" y="451"/>
                  </a:cubicBezTo>
                  <a:cubicBezTo>
                    <a:pt x="334" y="452"/>
                    <a:pt x="333" y="452"/>
                    <a:pt x="333" y="453"/>
                  </a:cubicBezTo>
                  <a:close/>
                  <a:moveTo>
                    <a:pt x="349" y="376"/>
                  </a:moveTo>
                  <a:cubicBezTo>
                    <a:pt x="348" y="378"/>
                    <a:pt x="347" y="379"/>
                    <a:pt x="347" y="379"/>
                  </a:cubicBezTo>
                  <a:cubicBezTo>
                    <a:pt x="349" y="377"/>
                    <a:pt x="349" y="376"/>
                    <a:pt x="349" y="376"/>
                  </a:cubicBezTo>
                  <a:close/>
                  <a:moveTo>
                    <a:pt x="377" y="333"/>
                  </a:moveTo>
                  <a:cubicBezTo>
                    <a:pt x="378" y="331"/>
                    <a:pt x="377" y="333"/>
                    <a:pt x="376" y="335"/>
                  </a:cubicBezTo>
                  <a:cubicBezTo>
                    <a:pt x="378" y="332"/>
                    <a:pt x="375" y="336"/>
                    <a:pt x="377" y="333"/>
                  </a:cubicBezTo>
                  <a:close/>
                  <a:moveTo>
                    <a:pt x="209" y="664"/>
                  </a:moveTo>
                  <a:cubicBezTo>
                    <a:pt x="210" y="661"/>
                    <a:pt x="209" y="662"/>
                    <a:pt x="207" y="666"/>
                  </a:cubicBezTo>
                  <a:cubicBezTo>
                    <a:pt x="206" y="668"/>
                    <a:pt x="208" y="664"/>
                    <a:pt x="209" y="664"/>
                  </a:cubicBezTo>
                  <a:close/>
                  <a:moveTo>
                    <a:pt x="208" y="659"/>
                  </a:moveTo>
                  <a:cubicBezTo>
                    <a:pt x="208" y="659"/>
                    <a:pt x="207" y="661"/>
                    <a:pt x="207" y="662"/>
                  </a:cubicBezTo>
                  <a:cubicBezTo>
                    <a:pt x="207" y="661"/>
                    <a:pt x="208" y="659"/>
                    <a:pt x="208" y="659"/>
                  </a:cubicBezTo>
                  <a:close/>
                  <a:moveTo>
                    <a:pt x="209" y="658"/>
                  </a:moveTo>
                  <a:cubicBezTo>
                    <a:pt x="209" y="659"/>
                    <a:pt x="209" y="659"/>
                    <a:pt x="210" y="658"/>
                  </a:cubicBezTo>
                  <a:cubicBezTo>
                    <a:pt x="210" y="657"/>
                    <a:pt x="210" y="657"/>
                    <a:pt x="209" y="658"/>
                  </a:cubicBezTo>
                  <a:close/>
                  <a:moveTo>
                    <a:pt x="209" y="667"/>
                  </a:moveTo>
                  <a:cubicBezTo>
                    <a:pt x="209" y="668"/>
                    <a:pt x="208" y="669"/>
                    <a:pt x="208" y="670"/>
                  </a:cubicBezTo>
                  <a:cubicBezTo>
                    <a:pt x="208" y="670"/>
                    <a:pt x="207" y="671"/>
                    <a:pt x="207" y="671"/>
                  </a:cubicBezTo>
                  <a:cubicBezTo>
                    <a:pt x="207" y="671"/>
                    <a:pt x="207" y="671"/>
                    <a:pt x="208" y="671"/>
                  </a:cubicBezTo>
                  <a:cubicBezTo>
                    <a:pt x="208" y="671"/>
                    <a:pt x="208" y="671"/>
                    <a:pt x="208" y="671"/>
                  </a:cubicBezTo>
                  <a:cubicBezTo>
                    <a:pt x="208" y="670"/>
                    <a:pt x="208" y="670"/>
                    <a:pt x="208" y="670"/>
                  </a:cubicBezTo>
                  <a:cubicBezTo>
                    <a:pt x="208" y="670"/>
                    <a:pt x="209" y="669"/>
                    <a:pt x="209" y="668"/>
                  </a:cubicBezTo>
                  <a:cubicBezTo>
                    <a:pt x="209" y="668"/>
                    <a:pt x="209" y="668"/>
                    <a:pt x="209" y="668"/>
                  </a:cubicBezTo>
                  <a:cubicBezTo>
                    <a:pt x="209" y="667"/>
                    <a:pt x="210" y="666"/>
                    <a:pt x="209" y="667"/>
                  </a:cubicBezTo>
                  <a:close/>
                  <a:moveTo>
                    <a:pt x="995" y="696"/>
                  </a:moveTo>
                  <a:cubicBezTo>
                    <a:pt x="996" y="696"/>
                    <a:pt x="998" y="700"/>
                    <a:pt x="997" y="699"/>
                  </a:cubicBezTo>
                  <a:cubicBezTo>
                    <a:pt x="997" y="698"/>
                    <a:pt x="995" y="695"/>
                    <a:pt x="995" y="696"/>
                  </a:cubicBezTo>
                  <a:close/>
                  <a:moveTo>
                    <a:pt x="203" y="682"/>
                  </a:moveTo>
                  <a:cubicBezTo>
                    <a:pt x="203" y="682"/>
                    <a:pt x="204" y="682"/>
                    <a:pt x="204" y="681"/>
                  </a:cubicBezTo>
                  <a:cubicBezTo>
                    <a:pt x="204" y="681"/>
                    <a:pt x="205" y="681"/>
                    <a:pt x="205" y="681"/>
                  </a:cubicBezTo>
                  <a:cubicBezTo>
                    <a:pt x="206" y="678"/>
                    <a:pt x="205" y="679"/>
                    <a:pt x="204" y="680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4" y="681"/>
                    <a:pt x="204" y="682"/>
                    <a:pt x="203" y="682"/>
                  </a:cubicBezTo>
                  <a:close/>
                  <a:moveTo>
                    <a:pt x="206" y="678"/>
                  </a:moveTo>
                  <a:cubicBezTo>
                    <a:pt x="206" y="678"/>
                    <a:pt x="206" y="679"/>
                    <a:pt x="206" y="679"/>
                  </a:cubicBezTo>
                  <a:cubicBezTo>
                    <a:pt x="206" y="680"/>
                    <a:pt x="207" y="677"/>
                    <a:pt x="207" y="677"/>
                  </a:cubicBezTo>
                  <a:cubicBezTo>
                    <a:pt x="207" y="678"/>
                    <a:pt x="206" y="678"/>
                    <a:pt x="206" y="678"/>
                  </a:cubicBezTo>
                  <a:close/>
                  <a:moveTo>
                    <a:pt x="203" y="680"/>
                  </a:moveTo>
                  <a:cubicBezTo>
                    <a:pt x="202" y="682"/>
                    <a:pt x="202" y="682"/>
                    <a:pt x="203" y="680"/>
                  </a:cubicBezTo>
                  <a:cubicBezTo>
                    <a:pt x="204" y="679"/>
                    <a:pt x="203" y="680"/>
                    <a:pt x="203" y="680"/>
                  </a:cubicBezTo>
                  <a:close/>
                  <a:moveTo>
                    <a:pt x="207" y="673"/>
                  </a:moveTo>
                  <a:cubicBezTo>
                    <a:pt x="208" y="672"/>
                    <a:pt x="206" y="674"/>
                    <a:pt x="205" y="675"/>
                  </a:cubicBezTo>
                  <a:cubicBezTo>
                    <a:pt x="205" y="675"/>
                    <a:pt x="205" y="676"/>
                    <a:pt x="204" y="677"/>
                  </a:cubicBezTo>
                  <a:cubicBezTo>
                    <a:pt x="205" y="677"/>
                    <a:pt x="206" y="675"/>
                    <a:pt x="207" y="673"/>
                  </a:cubicBezTo>
                  <a:close/>
                  <a:moveTo>
                    <a:pt x="207" y="670"/>
                  </a:moveTo>
                  <a:cubicBezTo>
                    <a:pt x="208" y="668"/>
                    <a:pt x="207" y="669"/>
                    <a:pt x="206" y="670"/>
                  </a:cubicBezTo>
                  <a:cubicBezTo>
                    <a:pt x="203" y="676"/>
                    <a:pt x="204" y="675"/>
                    <a:pt x="207" y="670"/>
                  </a:cubicBezTo>
                  <a:close/>
                  <a:moveTo>
                    <a:pt x="999" y="700"/>
                  </a:moveTo>
                  <a:cubicBezTo>
                    <a:pt x="998" y="698"/>
                    <a:pt x="997" y="697"/>
                    <a:pt x="996" y="696"/>
                  </a:cubicBezTo>
                  <a:cubicBezTo>
                    <a:pt x="997" y="697"/>
                    <a:pt x="998" y="700"/>
                    <a:pt x="999" y="700"/>
                  </a:cubicBezTo>
                  <a:close/>
                  <a:moveTo>
                    <a:pt x="211" y="665"/>
                  </a:move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2" y="664"/>
                    <a:pt x="212" y="664"/>
                    <a:pt x="212" y="663"/>
                  </a:cubicBezTo>
                  <a:cubicBezTo>
                    <a:pt x="212" y="664"/>
                    <a:pt x="211" y="664"/>
                    <a:pt x="210" y="667"/>
                  </a:cubicBezTo>
                  <a:cubicBezTo>
                    <a:pt x="210" y="667"/>
                    <a:pt x="211" y="666"/>
                    <a:pt x="211" y="665"/>
                  </a:cubicBezTo>
                  <a:close/>
                  <a:moveTo>
                    <a:pt x="211" y="665"/>
                  </a:move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lose/>
                  <a:moveTo>
                    <a:pt x="212" y="662"/>
                  </a:moveTo>
                  <a:cubicBezTo>
                    <a:pt x="212" y="661"/>
                    <a:pt x="212" y="661"/>
                    <a:pt x="213" y="660"/>
                  </a:cubicBezTo>
                  <a:cubicBezTo>
                    <a:pt x="213" y="660"/>
                    <a:pt x="212" y="660"/>
                    <a:pt x="212" y="660"/>
                  </a:cubicBezTo>
                  <a:cubicBezTo>
                    <a:pt x="212" y="661"/>
                    <a:pt x="212" y="662"/>
                    <a:pt x="211" y="662"/>
                  </a:cubicBezTo>
                  <a:cubicBezTo>
                    <a:pt x="211" y="662"/>
                    <a:pt x="211" y="662"/>
                    <a:pt x="212" y="662"/>
                  </a:cubicBezTo>
                  <a:close/>
                  <a:moveTo>
                    <a:pt x="213" y="656"/>
                  </a:moveTo>
                  <a:cubicBezTo>
                    <a:pt x="213" y="657"/>
                    <a:pt x="212" y="659"/>
                    <a:pt x="212" y="660"/>
                  </a:cubicBezTo>
                  <a:cubicBezTo>
                    <a:pt x="212" y="661"/>
                    <a:pt x="215" y="654"/>
                    <a:pt x="213" y="656"/>
                  </a:cubicBezTo>
                  <a:close/>
                  <a:moveTo>
                    <a:pt x="223" y="622"/>
                  </a:moveTo>
                  <a:cubicBezTo>
                    <a:pt x="223" y="623"/>
                    <a:pt x="222" y="624"/>
                    <a:pt x="222" y="624"/>
                  </a:cubicBezTo>
                  <a:cubicBezTo>
                    <a:pt x="222" y="624"/>
                    <a:pt x="222" y="624"/>
                    <a:pt x="222" y="624"/>
                  </a:cubicBezTo>
                  <a:cubicBezTo>
                    <a:pt x="223" y="624"/>
                    <a:pt x="223" y="623"/>
                    <a:pt x="223" y="622"/>
                  </a:cubicBezTo>
                  <a:cubicBezTo>
                    <a:pt x="223" y="622"/>
                    <a:pt x="223" y="622"/>
                    <a:pt x="223" y="622"/>
                  </a:cubicBezTo>
                  <a:close/>
                  <a:moveTo>
                    <a:pt x="213" y="667"/>
                  </a:moveTo>
                  <a:cubicBezTo>
                    <a:pt x="213" y="667"/>
                    <a:pt x="213" y="668"/>
                    <a:pt x="213" y="668"/>
                  </a:cubicBezTo>
                  <a:cubicBezTo>
                    <a:pt x="213" y="667"/>
                    <a:pt x="214" y="666"/>
                    <a:pt x="214" y="665"/>
                  </a:cubicBezTo>
                  <a:cubicBezTo>
                    <a:pt x="214" y="665"/>
                    <a:pt x="214" y="665"/>
                    <a:pt x="214" y="665"/>
                  </a:cubicBezTo>
                  <a:cubicBezTo>
                    <a:pt x="216" y="663"/>
                    <a:pt x="217" y="660"/>
                    <a:pt x="218" y="657"/>
                  </a:cubicBezTo>
                  <a:cubicBezTo>
                    <a:pt x="218" y="656"/>
                    <a:pt x="218" y="657"/>
                    <a:pt x="219" y="656"/>
                  </a:cubicBezTo>
                  <a:cubicBezTo>
                    <a:pt x="218" y="656"/>
                    <a:pt x="218" y="656"/>
                    <a:pt x="217" y="658"/>
                  </a:cubicBezTo>
                  <a:cubicBezTo>
                    <a:pt x="214" y="662"/>
                    <a:pt x="211" y="668"/>
                    <a:pt x="213" y="667"/>
                  </a:cubicBezTo>
                  <a:close/>
                  <a:moveTo>
                    <a:pt x="203" y="687"/>
                  </a:moveTo>
                  <a:cubicBezTo>
                    <a:pt x="203" y="687"/>
                    <a:pt x="202" y="687"/>
                    <a:pt x="200" y="690"/>
                  </a:cubicBezTo>
                  <a:cubicBezTo>
                    <a:pt x="201" y="691"/>
                    <a:pt x="201" y="690"/>
                    <a:pt x="203" y="687"/>
                  </a:cubicBezTo>
                  <a:close/>
                  <a:moveTo>
                    <a:pt x="209" y="675"/>
                  </a:moveTo>
                  <a:cubicBezTo>
                    <a:pt x="209" y="675"/>
                    <a:pt x="209" y="675"/>
                    <a:pt x="209" y="675"/>
                  </a:cubicBezTo>
                  <a:cubicBezTo>
                    <a:pt x="209" y="675"/>
                    <a:pt x="209" y="675"/>
                    <a:pt x="209" y="675"/>
                  </a:cubicBezTo>
                  <a:cubicBezTo>
                    <a:pt x="209" y="675"/>
                    <a:pt x="209" y="675"/>
                    <a:pt x="209" y="675"/>
                  </a:cubicBezTo>
                  <a:close/>
                  <a:moveTo>
                    <a:pt x="210" y="671"/>
                  </a:moveTo>
                  <a:cubicBezTo>
                    <a:pt x="210" y="672"/>
                    <a:pt x="209" y="673"/>
                    <a:pt x="209" y="674"/>
                  </a:cubicBezTo>
                  <a:cubicBezTo>
                    <a:pt x="209" y="674"/>
                    <a:pt x="209" y="674"/>
                    <a:pt x="209" y="674"/>
                  </a:cubicBezTo>
                  <a:cubicBezTo>
                    <a:pt x="211" y="671"/>
                    <a:pt x="211" y="671"/>
                    <a:pt x="210" y="671"/>
                  </a:cubicBezTo>
                  <a:close/>
                  <a:moveTo>
                    <a:pt x="209" y="674"/>
                  </a:moveTo>
                  <a:cubicBezTo>
                    <a:pt x="209" y="674"/>
                    <a:pt x="209" y="674"/>
                    <a:pt x="209" y="674"/>
                  </a:cubicBezTo>
                  <a:cubicBezTo>
                    <a:pt x="209" y="674"/>
                    <a:pt x="209" y="674"/>
                    <a:pt x="209" y="675"/>
                  </a:cubicBezTo>
                  <a:cubicBezTo>
                    <a:pt x="209" y="674"/>
                    <a:pt x="209" y="674"/>
                    <a:pt x="209" y="674"/>
                  </a:cubicBezTo>
                  <a:close/>
                  <a:moveTo>
                    <a:pt x="209" y="674"/>
                  </a:moveTo>
                  <a:cubicBezTo>
                    <a:pt x="209" y="674"/>
                    <a:pt x="209" y="674"/>
                    <a:pt x="209" y="674"/>
                  </a:cubicBezTo>
                  <a:cubicBezTo>
                    <a:pt x="209" y="674"/>
                    <a:pt x="209" y="674"/>
                    <a:pt x="209" y="674"/>
                  </a:cubicBezTo>
                  <a:cubicBezTo>
                    <a:pt x="209" y="674"/>
                    <a:pt x="209" y="674"/>
                    <a:pt x="209" y="674"/>
                  </a:cubicBezTo>
                  <a:close/>
                  <a:moveTo>
                    <a:pt x="208" y="670"/>
                  </a:moveTo>
                  <a:cubicBezTo>
                    <a:pt x="207" y="672"/>
                    <a:pt x="208" y="672"/>
                    <a:pt x="206" y="675"/>
                  </a:cubicBezTo>
                  <a:cubicBezTo>
                    <a:pt x="207" y="674"/>
                    <a:pt x="208" y="672"/>
                    <a:pt x="210" y="668"/>
                  </a:cubicBezTo>
                  <a:cubicBezTo>
                    <a:pt x="210" y="669"/>
                    <a:pt x="209" y="669"/>
                    <a:pt x="208" y="670"/>
                  </a:cubicBezTo>
                  <a:close/>
                  <a:moveTo>
                    <a:pt x="1006" y="710"/>
                  </a:moveTo>
                  <a:cubicBezTo>
                    <a:pt x="1006" y="711"/>
                    <a:pt x="1006" y="711"/>
                    <a:pt x="1006" y="710"/>
                  </a:cubicBezTo>
                  <a:cubicBezTo>
                    <a:pt x="1006" y="711"/>
                    <a:pt x="1006" y="711"/>
                    <a:pt x="1007" y="711"/>
                  </a:cubicBezTo>
                  <a:cubicBezTo>
                    <a:pt x="1006" y="709"/>
                    <a:pt x="1006" y="708"/>
                    <a:pt x="1004" y="703"/>
                  </a:cubicBezTo>
                  <a:cubicBezTo>
                    <a:pt x="1002" y="701"/>
                    <a:pt x="1000" y="697"/>
                    <a:pt x="999" y="694"/>
                  </a:cubicBezTo>
                  <a:cubicBezTo>
                    <a:pt x="997" y="691"/>
                    <a:pt x="998" y="692"/>
                    <a:pt x="997" y="690"/>
                  </a:cubicBezTo>
                  <a:cubicBezTo>
                    <a:pt x="994" y="684"/>
                    <a:pt x="991" y="681"/>
                    <a:pt x="991" y="681"/>
                  </a:cubicBezTo>
                  <a:cubicBezTo>
                    <a:pt x="991" y="681"/>
                    <a:pt x="992" y="683"/>
                    <a:pt x="992" y="683"/>
                  </a:cubicBezTo>
                  <a:cubicBezTo>
                    <a:pt x="992" y="683"/>
                    <a:pt x="991" y="683"/>
                    <a:pt x="991" y="683"/>
                  </a:cubicBezTo>
                  <a:cubicBezTo>
                    <a:pt x="991" y="682"/>
                    <a:pt x="991" y="682"/>
                    <a:pt x="991" y="682"/>
                  </a:cubicBezTo>
                  <a:cubicBezTo>
                    <a:pt x="991" y="681"/>
                    <a:pt x="990" y="681"/>
                    <a:pt x="991" y="682"/>
                  </a:cubicBezTo>
                  <a:cubicBezTo>
                    <a:pt x="991" y="684"/>
                    <a:pt x="995" y="691"/>
                    <a:pt x="999" y="700"/>
                  </a:cubicBezTo>
                  <a:cubicBezTo>
                    <a:pt x="1001" y="703"/>
                    <a:pt x="999" y="699"/>
                    <a:pt x="1000" y="700"/>
                  </a:cubicBezTo>
                  <a:cubicBezTo>
                    <a:pt x="1001" y="702"/>
                    <a:pt x="1001" y="704"/>
                    <a:pt x="1002" y="705"/>
                  </a:cubicBezTo>
                  <a:cubicBezTo>
                    <a:pt x="1003" y="706"/>
                    <a:pt x="1004" y="707"/>
                    <a:pt x="1005" y="709"/>
                  </a:cubicBezTo>
                  <a:cubicBezTo>
                    <a:pt x="1005" y="709"/>
                    <a:pt x="1005" y="710"/>
                    <a:pt x="1006" y="710"/>
                  </a:cubicBezTo>
                  <a:close/>
                  <a:moveTo>
                    <a:pt x="995" y="695"/>
                  </a:moveTo>
                  <a:cubicBezTo>
                    <a:pt x="996" y="696"/>
                    <a:pt x="997" y="697"/>
                    <a:pt x="996" y="696"/>
                  </a:cubicBezTo>
                  <a:cubicBezTo>
                    <a:pt x="996" y="696"/>
                    <a:pt x="995" y="694"/>
                    <a:pt x="995" y="695"/>
                  </a:cubicBezTo>
                  <a:close/>
                  <a:moveTo>
                    <a:pt x="194" y="714"/>
                  </a:move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lose/>
                  <a:moveTo>
                    <a:pt x="999" y="705"/>
                  </a:moveTo>
                  <a:cubicBezTo>
                    <a:pt x="999" y="704"/>
                    <a:pt x="998" y="703"/>
                    <a:pt x="998" y="702"/>
                  </a:cubicBezTo>
                  <a:cubicBezTo>
                    <a:pt x="998" y="702"/>
                    <a:pt x="998" y="702"/>
                    <a:pt x="998" y="703"/>
                  </a:cubicBezTo>
                  <a:cubicBezTo>
                    <a:pt x="997" y="703"/>
                    <a:pt x="997" y="702"/>
                    <a:pt x="997" y="702"/>
                  </a:cubicBezTo>
                  <a:cubicBezTo>
                    <a:pt x="997" y="702"/>
                    <a:pt x="998" y="702"/>
                    <a:pt x="998" y="702"/>
                  </a:cubicBezTo>
                  <a:cubicBezTo>
                    <a:pt x="997" y="700"/>
                    <a:pt x="995" y="698"/>
                    <a:pt x="995" y="698"/>
                  </a:cubicBezTo>
                  <a:cubicBezTo>
                    <a:pt x="994" y="697"/>
                    <a:pt x="994" y="697"/>
                    <a:pt x="994" y="697"/>
                  </a:cubicBezTo>
                  <a:cubicBezTo>
                    <a:pt x="994" y="697"/>
                    <a:pt x="994" y="697"/>
                    <a:pt x="994" y="697"/>
                  </a:cubicBezTo>
                  <a:cubicBezTo>
                    <a:pt x="995" y="699"/>
                    <a:pt x="996" y="701"/>
                    <a:pt x="997" y="703"/>
                  </a:cubicBezTo>
                  <a:cubicBezTo>
                    <a:pt x="996" y="701"/>
                    <a:pt x="999" y="706"/>
                    <a:pt x="999" y="705"/>
                  </a:cubicBezTo>
                  <a:close/>
                  <a:moveTo>
                    <a:pt x="193" y="715"/>
                  </a:moveTo>
                  <a:cubicBezTo>
                    <a:pt x="193" y="715"/>
                    <a:pt x="193" y="715"/>
                    <a:pt x="193" y="714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lose/>
                  <a:moveTo>
                    <a:pt x="194" y="715"/>
                  </a:move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lose/>
                  <a:moveTo>
                    <a:pt x="196" y="720"/>
                  </a:moveTo>
                  <a:cubicBezTo>
                    <a:pt x="196" y="720"/>
                    <a:pt x="196" y="720"/>
                    <a:pt x="196" y="720"/>
                  </a:cubicBezTo>
                  <a:cubicBezTo>
                    <a:pt x="197" y="719"/>
                    <a:pt x="197" y="719"/>
                    <a:pt x="197" y="719"/>
                  </a:cubicBezTo>
                  <a:cubicBezTo>
                    <a:pt x="197" y="719"/>
                    <a:pt x="197" y="719"/>
                    <a:pt x="196" y="719"/>
                  </a:cubicBezTo>
                  <a:cubicBezTo>
                    <a:pt x="196" y="719"/>
                    <a:pt x="197" y="719"/>
                    <a:pt x="197" y="719"/>
                  </a:cubicBezTo>
                  <a:cubicBezTo>
                    <a:pt x="196" y="719"/>
                    <a:pt x="196" y="719"/>
                    <a:pt x="196" y="720"/>
                  </a:cubicBezTo>
                  <a:close/>
                  <a:moveTo>
                    <a:pt x="201" y="688"/>
                  </a:moveTo>
                  <a:cubicBezTo>
                    <a:pt x="201" y="687"/>
                    <a:pt x="201" y="687"/>
                    <a:pt x="200" y="688"/>
                  </a:cubicBezTo>
                  <a:cubicBezTo>
                    <a:pt x="200" y="689"/>
                    <a:pt x="200" y="689"/>
                    <a:pt x="201" y="688"/>
                  </a:cubicBezTo>
                  <a:close/>
                  <a:moveTo>
                    <a:pt x="997" y="704"/>
                  </a:moveTo>
                  <a:cubicBezTo>
                    <a:pt x="997" y="703"/>
                    <a:pt x="997" y="703"/>
                    <a:pt x="997" y="703"/>
                  </a:cubicBezTo>
                  <a:cubicBezTo>
                    <a:pt x="996" y="702"/>
                    <a:pt x="996" y="702"/>
                    <a:pt x="996" y="702"/>
                  </a:cubicBezTo>
                  <a:cubicBezTo>
                    <a:pt x="996" y="701"/>
                    <a:pt x="997" y="704"/>
                    <a:pt x="997" y="704"/>
                  </a:cubicBezTo>
                  <a:close/>
                  <a:moveTo>
                    <a:pt x="993" y="693"/>
                  </a:moveTo>
                  <a:cubicBezTo>
                    <a:pt x="994" y="693"/>
                    <a:pt x="994" y="692"/>
                    <a:pt x="994" y="691"/>
                  </a:cubicBezTo>
                  <a:cubicBezTo>
                    <a:pt x="992" y="689"/>
                    <a:pt x="993" y="691"/>
                    <a:pt x="993" y="692"/>
                  </a:cubicBezTo>
                  <a:cubicBezTo>
                    <a:pt x="992" y="690"/>
                    <a:pt x="992" y="689"/>
                    <a:pt x="991" y="687"/>
                  </a:cubicBezTo>
                  <a:cubicBezTo>
                    <a:pt x="989" y="684"/>
                    <a:pt x="987" y="680"/>
                    <a:pt x="986" y="680"/>
                  </a:cubicBezTo>
                  <a:cubicBezTo>
                    <a:pt x="988" y="685"/>
                    <a:pt x="989" y="684"/>
                    <a:pt x="991" y="688"/>
                  </a:cubicBezTo>
                  <a:cubicBezTo>
                    <a:pt x="991" y="689"/>
                    <a:pt x="991" y="689"/>
                    <a:pt x="991" y="690"/>
                  </a:cubicBezTo>
                  <a:cubicBezTo>
                    <a:pt x="991" y="689"/>
                    <a:pt x="991" y="689"/>
                    <a:pt x="990" y="688"/>
                  </a:cubicBezTo>
                  <a:cubicBezTo>
                    <a:pt x="990" y="689"/>
                    <a:pt x="991" y="689"/>
                    <a:pt x="991" y="689"/>
                  </a:cubicBezTo>
                  <a:cubicBezTo>
                    <a:pt x="991" y="689"/>
                    <a:pt x="991" y="689"/>
                    <a:pt x="991" y="689"/>
                  </a:cubicBezTo>
                  <a:cubicBezTo>
                    <a:pt x="990" y="689"/>
                    <a:pt x="990" y="688"/>
                    <a:pt x="990" y="688"/>
                  </a:cubicBezTo>
                  <a:cubicBezTo>
                    <a:pt x="990" y="688"/>
                    <a:pt x="990" y="689"/>
                    <a:pt x="990" y="689"/>
                  </a:cubicBezTo>
                  <a:cubicBezTo>
                    <a:pt x="990" y="689"/>
                    <a:pt x="989" y="688"/>
                    <a:pt x="989" y="690"/>
                  </a:cubicBezTo>
                  <a:cubicBezTo>
                    <a:pt x="990" y="691"/>
                    <a:pt x="991" y="692"/>
                    <a:pt x="991" y="693"/>
                  </a:cubicBezTo>
                  <a:cubicBezTo>
                    <a:pt x="992" y="693"/>
                    <a:pt x="992" y="693"/>
                    <a:pt x="992" y="692"/>
                  </a:cubicBezTo>
                  <a:cubicBezTo>
                    <a:pt x="994" y="696"/>
                    <a:pt x="995" y="696"/>
                    <a:pt x="993" y="693"/>
                  </a:cubicBezTo>
                  <a:close/>
                  <a:moveTo>
                    <a:pt x="194" y="715"/>
                  </a:move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4" y="715"/>
                  </a:cubicBezTo>
                  <a:close/>
                  <a:moveTo>
                    <a:pt x="198" y="710"/>
                  </a:moveTo>
                  <a:cubicBezTo>
                    <a:pt x="198" y="710"/>
                    <a:pt x="198" y="710"/>
                    <a:pt x="198" y="710"/>
                  </a:cubicBezTo>
                  <a:cubicBezTo>
                    <a:pt x="199" y="709"/>
                    <a:pt x="197" y="710"/>
                    <a:pt x="196" y="713"/>
                  </a:cubicBezTo>
                  <a:cubicBezTo>
                    <a:pt x="196" y="713"/>
                    <a:pt x="195" y="713"/>
                    <a:pt x="195" y="713"/>
                  </a:cubicBez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3"/>
                    <a:pt x="195" y="713"/>
                  </a:cubicBezTo>
                  <a:cubicBezTo>
                    <a:pt x="195" y="713"/>
                    <a:pt x="195" y="713"/>
                    <a:pt x="195" y="713"/>
                  </a:cubicBezTo>
                  <a:cubicBezTo>
                    <a:pt x="195" y="713"/>
                    <a:pt x="195" y="713"/>
                    <a:pt x="195" y="713"/>
                  </a:cubicBezTo>
                  <a:cubicBezTo>
                    <a:pt x="195" y="714"/>
                    <a:pt x="195" y="714"/>
                    <a:pt x="195" y="714"/>
                  </a:cubicBezTo>
                  <a:cubicBezTo>
                    <a:pt x="195" y="714"/>
                    <a:pt x="195" y="714"/>
                    <a:pt x="195" y="713"/>
                  </a:cubicBez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4"/>
                    <a:pt x="197" y="714"/>
                  </a:cubicBezTo>
                  <a:cubicBezTo>
                    <a:pt x="197" y="713"/>
                    <a:pt x="198" y="712"/>
                    <a:pt x="199" y="710"/>
                  </a:cubicBezTo>
                  <a:cubicBezTo>
                    <a:pt x="199" y="710"/>
                    <a:pt x="198" y="710"/>
                    <a:pt x="198" y="710"/>
                  </a:cubicBezTo>
                  <a:close/>
                  <a:moveTo>
                    <a:pt x="208" y="684"/>
                  </a:moveTo>
                  <a:cubicBezTo>
                    <a:pt x="207" y="685"/>
                    <a:pt x="208" y="684"/>
                    <a:pt x="209" y="683"/>
                  </a:cubicBezTo>
                  <a:cubicBezTo>
                    <a:pt x="209" y="682"/>
                    <a:pt x="208" y="684"/>
                    <a:pt x="208" y="684"/>
                  </a:cubicBezTo>
                  <a:close/>
                  <a:moveTo>
                    <a:pt x="198" y="718"/>
                  </a:moveTo>
                  <a:cubicBezTo>
                    <a:pt x="198" y="718"/>
                    <a:pt x="198" y="718"/>
                    <a:pt x="198" y="718"/>
                  </a:cubicBezTo>
                  <a:cubicBezTo>
                    <a:pt x="197" y="718"/>
                    <a:pt x="197" y="718"/>
                    <a:pt x="197" y="719"/>
                  </a:cubicBezTo>
                  <a:cubicBezTo>
                    <a:pt x="197" y="718"/>
                    <a:pt x="197" y="718"/>
                    <a:pt x="198" y="718"/>
                  </a:cubicBezTo>
                  <a:close/>
                  <a:moveTo>
                    <a:pt x="209" y="684"/>
                  </a:moveTo>
                  <a:cubicBezTo>
                    <a:pt x="210" y="683"/>
                    <a:pt x="208" y="686"/>
                    <a:pt x="207" y="687"/>
                  </a:cubicBezTo>
                  <a:cubicBezTo>
                    <a:pt x="207" y="688"/>
                    <a:pt x="209" y="684"/>
                    <a:pt x="209" y="684"/>
                  </a:cubicBezTo>
                  <a:close/>
                  <a:moveTo>
                    <a:pt x="201" y="682"/>
                  </a:moveTo>
                  <a:cubicBezTo>
                    <a:pt x="203" y="679"/>
                    <a:pt x="201" y="680"/>
                    <a:pt x="201" y="680"/>
                  </a:cubicBezTo>
                  <a:cubicBezTo>
                    <a:pt x="200" y="683"/>
                    <a:pt x="201" y="681"/>
                    <a:pt x="201" y="682"/>
                  </a:cubicBezTo>
                  <a:close/>
                  <a:moveTo>
                    <a:pt x="208" y="684"/>
                  </a:moveTo>
                  <a:cubicBezTo>
                    <a:pt x="207" y="685"/>
                    <a:pt x="207" y="686"/>
                    <a:pt x="206" y="688"/>
                  </a:cubicBezTo>
                  <a:cubicBezTo>
                    <a:pt x="206" y="688"/>
                    <a:pt x="208" y="685"/>
                    <a:pt x="208" y="684"/>
                  </a:cubicBezTo>
                  <a:close/>
                  <a:moveTo>
                    <a:pt x="198" y="718"/>
                  </a:moveTo>
                  <a:cubicBezTo>
                    <a:pt x="198" y="718"/>
                    <a:pt x="198" y="718"/>
                    <a:pt x="197" y="718"/>
                  </a:cubicBezTo>
                  <a:cubicBezTo>
                    <a:pt x="197" y="718"/>
                    <a:pt x="198" y="718"/>
                    <a:pt x="198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98" y="718"/>
                    <a:pt x="198" y="718"/>
                    <a:pt x="198" y="718"/>
                  </a:cubicBezTo>
                  <a:close/>
                  <a:moveTo>
                    <a:pt x="196" y="713"/>
                  </a:moveTo>
                  <a:cubicBezTo>
                    <a:pt x="196" y="714"/>
                    <a:pt x="196" y="714"/>
                    <a:pt x="196" y="715"/>
                  </a:cubicBezTo>
                  <a:cubicBezTo>
                    <a:pt x="196" y="714"/>
                    <a:pt x="196" y="714"/>
                    <a:pt x="196" y="713"/>
                  </a:cubicBezTo>
                  <a:close/>
                  <a:moveTo>
                    <a:pt x="197" y="714"/>
                  </a:moveTo>
                  <a:cubicBezTo>
                    <a:pt x="196" y="714"/>
                    <a:pt x="196" y="715"/>
                    <a:pt x="196" y="716"/>
                  </a:cubicBezTo>
                  <a:cubicBezTo>
                    <a:pt x="196" y="716"/>
                    <a:pt x="196" y="716"/>
                    <a:pt x="195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195" y="717"/>
                    <a:pt x="196" y="717"/>
                    <a:pt x="197" y="715"/>
                  </a:cubicBezTo>
                  <a:cubicBezTo>
                    <a:pt x="197" y="714"/>
                    <a:pt x="197" y="714"/>
                    <a:pt x="197" y="714"/>
                  </a:cubicBezTo>
                  <a:close/>
                  <a:moveTo>
                    <a:pt x="225" y="630"/>
                  </a:moveTo>
                  <a:cubicBezTo>
                    <a:pt x="224" y="630"/>
                    <a:pt x="224" y="630"/>
                    <a:pt x="224" y="630"/>
                  </a:cubicBezTo>
                  <a:cubicBezTo>
                    <a:pt x="224" y="631"/>
                    <a:pt x="224" y="631"/>
                    <a:pt x="224" y="631"/>
                  </a:cubicBezTo>
                  <a:cubicBezTo>
                    <a:pt x="224" y="631"/>
                    <a:pt x="224" y="631"/>
                    <a:pt x="224" y="631"/>
                  </a:cubicBezTo>
                  <a:cubicBezTo>
                    <a:pt x="224" y="630"/>
                    <a:pt x="224" y="630"/>
                    <a:pt x="225" y="630"/>
                  </a:cubicBezTo>
                  <a:close/>
                  <a:moveTo>
                    <a:pt x="217" y="671"/>
                  </a:moveTo>
                  <a:cubicBezTo>
                    <a:pt x="217" y="671"/>
                    <a:pt x="217" y="671"/>
                    <a:pt x="217" y="671"/>
                  </a:cubicBezTo>
                  <a:cubicBezTo>
                    <a:pt x="217" y="671"/>
                    <a:pt x="217" y="671"/>
                    <a:pt x="217" y="671"/>
                  </a:cubicBezTo>
                  <a:cubicBezTo>
                    <a:pt x="217" y="671"/>
                    <a:pt x="217" y="671"/>
                    <a:pt x="217" y="671"/>
                  </a:cubicBezTo>
                  <a:close/>
                  <a:moveTo>
                    <a:pt x="1012" y="700"/>
                  </a:move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lose/>
                  <a:moveTo>
                    <a:pt x="1012" y="700"/>
                  </a:move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lose/>
                  <a:moveTo>
                    <a:pt x="1012" y="701"/>
                  </a:moveTo>
                  <a:cubicBezTo>
                    <a:pt x="1012" y="701"/>
                    <a:pt x="1012" y="701"/>
                    <a:pt x="1012" y="700"/>
                  </a:cubicBezTo>
                  <a:cubicBezTo>
                    <a:pt x="1012" y="700"/>
                    <a:pt x="1012" y="700"/>
                    <a:pt x="1011" y="700"/>
                  </a:cubicBezTo>
                  <a:cubicBezTo>
                    <a:pt x="1012" y="700"/>
                    <a:pt x="1012" y="700"/>
                    <a:pt x="1012" y="701"/>
                  </a:cubicBezTo>
                  <a:close/>
                  <a:moveTo>
                    <a:pt x="1012" y="700"/>
                  </a:move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lose/>
                  <a:moveTo>
                    <a:pt x="1012" y="700"/>
                  </a:move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lose/>
                  <a:moveTo>
                    <a:pt x="1010" y="720"/>
                  </a:moveTo>
                  <a:cubicBezTo>
                    <a:pt x="1011" y="722"/>
                    <a:pt x="1012" y="722"/>
                    <a:pt x="1010" y="720"/>
                  </a:cubicBezTo>
                  <a:cubicBezTo>
                    <a:pt x="1009" y="718"/>
                    <a:pt x="1009" y="718"/>
                    <a:pt x="1010" y="720"/>
                  </a:cubicBezTo>
                  <a:close/>
                  <a:moveTo>
                    <a:pt x="225" y="656"/>
                  </a:moveTo>
                  <a:cubicBezTo>
                    <a:pt x="225" y="656"/>
                    <a:pt x="225" y="656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5"/>
                    <a:pt x="226" y="654"/>
                    <a:pt x="227" y="652"/>
                  </a:cubicBezTo>
                  <a:cubicBezTo>
                    <a:pt x="226" y="653"/>
                    <a:pt x="225" y="655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lose/>
                  <a:moveTo>
                    <a:pt x="1011" y="727"/>
                  </a:moveTo>
                  <a:cubicBezTo>
                    <a:pt x="1011" y="728"/>
                    <a:pt x="1010" y="725"/>
                    <a:pt x="1010" y="727"/>
                  </a:cubicBezTo>
                  <a:cubicBezTo>
                    <a:pt x="1012" y="730"/>
                    <a:pt x="1013" y="730"/>
                    <a:pt x="1011" y="727"/>
                  </a:cubicBezTo>
                  <a:close/>
                  <a:moveTo>
                    <a:pt x="1014" y="703"/>
                  </a:moveTo>
                  <a:cubicBezTo>
                    <a:pt x="1013" y="702"/>
                    <a:pt x="1015" y="706"/>
                    <a:pt x="1014" y="703"/>
                  </a:cubicBezTo>
                  <a:close/>
                  <a:moveTo>
                    <a:pt x="228" y="646"/>
                  </a:moveTo>
                  <a:cubicBezTo>
                    <a:pt x="225" y="650"/>
                    <a:pt x="227" y="647"/>
                    <a:pt x="228" y="646"/>
                  </a:cubicBezTo>
                  <a:cubicBezTo>
                    <a:pt x="229" y="644"/>
                    <a:pt x="229" y="643"/>
                    <a:pt x="228" y="646"/>
                  </a:cubicBezTo>
                  <a:close/>
                  <a:moveTo>
                    <a:pt x="1012" y="715"/>
                  </a:moveTo>
                  <a:cubicBezTo>
                    <a:pt x="1011" y="714"/>
                    <a:pt x="1011" y="714"/>
                    <a:pt x="1012" y="716"/>
                  </a:cubicBezTo>
                  <a:cubicBezTo>
                    <a:pt x="1012" y="716"/>
                    <a:pt x="1013" y="716"/>
                    <a:pt x="1013" y="716"/>
                  </a:cubicBezTo>
                  <a:cubicBezTo>
                    <a:pt x="1012" y="716"/>
                    <a:pt x="1012" y="715"/>
                    <a:pt x="1012" y="715"/>
                  </a:cubicBezTo>
                  <a:close/>
                  <a:moveTo>
                    <a:pt x="235" y="612"/>
                  </a:moveTo>
                  <a:cubicBezTo>
                    <a:pt x="235" y="611"/>
                    <a:pt x="236" y="611"/>
                    <a:pt x="236" y="610"/>
                  </a:cubicBezTo>
                  <a:cubicBezTo>
                    <a:pt x="236" y="611"/>
                    <a:pt x="235" y="612"/>
                    <a:pt x="235" y="612"/>
                  </a:cubicBezTo>
                  <a:cubicBezTo>
                    <a:pt x="234" y="613"/>
                    <a:pt x="235" y="612"/>
                    <a:pt x="235" y="612"/>
                  </a:cubicBezTo>
                  <a:close/>
                  <a:moveTo>
                    <a:pt x="235" y="611"/>
                  </a:moveTo>
                  <a:cubicBezTo>
                    <a:pt x="235" y="611"/>
                    <a:pt x="236" y="610"/>
                    <a:pt x="236" y="609"/>
                  </a:cubicBezTo>
                  <a:cubicBezTo>
                    <a:pt x="236" y="609"/>
                    <a:pt x="236" y="609"/>
                    <a:pt x="236" y="609"/>
                  </a:cubicBezTo>
                  <a:cubicBezTo>
                    <a:pt x="236" y="609"/>
                    <a:pt x="236" y="608"/>
                    <a:pt x="236" y="608"/>
                  </a:cubicBezTo>
                  <a:cubicBezTo>
                    <a:pt x="236" y="608"/>
                    <a:pt x="236" y="609"/>
                    <a:pt x="236" y="609"/>
                  </a:cubicBezTo>
                  <a:cubicBezTo>
                    <a:pt x="236" y="609"/>
                    <a:pt x="236" y="609"/>
                    <a:pt x="235" y="609"/>
                  </a:cubicBezTo>
                  <a:cubicBezTo>
                    <a:pt x="235" y="610"/>
                    <a:pt x="235" y="610"/>
                    <a:pt x="235" y="610"/>
                  </a:cubicBezTo>
                  <a:cubicBezTo>
                    <a:pt x="234" y="611"/>
                    <a:pt x="234" y="610"/>
                    <a:pt x="234" y="611"/>
                  </a:cubicBezTo>
                  <a:cubicBezTo>
                    <a:pt x="233" y="612"/>
                    <a:pt x="233" y="613"/>
                    <a:pt x="232" y="615"/>
                  </a:cubicBezTo>
                  <a:cubicBezTo>
                    <a:pt x="232" y="615"/>
                    <a:pt x="232" y="615"/>
                    <a:pt x="232" y="615"/>
                  </a:cubicBezTo>
                  <a:cubicBezTo>
                    <a:pt x="232" y="615"/>
                    <a:pt x="232" y="615"/>
                    <a:pt x="232" y="615"/>
                  </a:cubicBezTo>
                  <a:cubicBezTo>
                    <a:pt x="232" y="615"/>
                    <a:pt x="234" y="613"/>
                    <a:pt x="235" y="611"/>
                  </a:cubicBezTo>
                  <a:close/>
                  <a:moveTo>
                    <a:pt x="238" y="609"/>
                  </a:moveTo>
                  <a:cubicBezTo>
                    <a:pt x="238" y="610"/>
                    <a:pt x="237" y="610"/>
                    <a:pt x="237" y="611"/>
                  </a:cubicBezTo>
                  <a:cubicBezTo>
                    <a:pt x="234" y="617"/>
                    <a:pt x="235" y="617"/>
                    <a:pt x="238" y="611"/>
                  </a:cubicBezTo>
                  <a:cubicBezTo>
                    <a:pt x="238" y="610"/>
                    <a:pt x="238" y="610"/>
                    <a:pt x="238" y="610"/>
                  </a:cubicBezTo>
                  <a:cubicBezTo>
                    <a:pt x="239" y="609"/>
                    <a:pt x="239" y="608"/>
                    <a:pt x="238" y="609"/>
                  </a:cubicBezTo>
                  <a:close/>
                  <a:moveTo>
                    <a:pt x="235" y="618"/>
                  </a:moveTo>
                  <a:cubicBezTo>
                    <a:pt x="235" y="619"/>
                    <a:pt x="236" y="618"/>
                    <a:pt x="236" y="617"/>
                  </a:cubicBezTo>
                  <a:cubicBezTo>
                    <a:pt x="237" y="616"/>
                    <a:pt x="235" y="617"/>
                    <a:pt x="235" y="618"/>
                  </a:cubicBezTo>
                  <a:close/>
                  <a:moveTo>
                    <a:pt x="237" y="614"/>
                  </a:moveTo>
                  <a:cubicBezTo>
                    <a:pt x="236" y="614"/>
                    <a:pt x="236" y="614"/>
                    <a:pt x="237" y="614"/>
                  </a:cubicBezTo>
                  <a:cubicBezTo>
                    <a:pt x="236" y="615"/>
                    <a:pt x="236" y="615"/>
                    <a:pt x="235" y="616"/>
                  </a:cubicBezTo>
                  <a:cubicBezTo>
                    <a:pt x="236" y="616"/>
                    <a:pt x="237" y="615"/>
                    <a:pt x="238" y="612"/>
                  </a:cubicBezTo>
                  <a:cubicBezTo>
                    <a:pt x="238" y="612"/>
                    <a:pt x="239" y="612"/>
                    <a:pt x="239" y="612"/>
                  </a:cubicBezTo>
                  <a:cubicBezTo>
                    <a:pt x="240" y="608"/>
                    <a:pt x="239" y="609"/>
                    <a:pt x="237" y="614"/>
                  </a:cubicBezTo>
                  <a:close/>
                  <a:moveTo>
                    <a:pt x="227" y="625"/>
                  </a:moveTo>
                  <a:cubicBezTo>
                    <a:pt x="227" y="625"/>
                    <a:pt x="228" y="625"/>
                    <a:pt x="228" y="624"/>
                  </a:cubicBezTo>
                  <a:cubicBezTo>
                    <a:pt x="228" y="625"/>
                    <a:pt x="227" y="625"/>
                    <a:pt x="227" y="625"/>
                  </a:cubicBezTo>
                  <a:cubicBezTo>
                    <a:pt x="227" y="625"/>
                    <a:pt x="227" y="626"/>
                    <a:pt x="227" y="626"/>
                  </a:cubicBezTo>
                  <a:cubicBezTo>
                    <a:pt x="227" y="626"/>
                    <a:pt x="227" y="626"/>
                    <a:pt x="227" y="625"/>
                  </a:cubicBezTo>
                  <a:close/>
                  <a:moveTo>
                    <a:pt x="228" y="622"/>
                  </a:moveTo>
                  <a:cubicBezTo>
                    <a:pt x="228" y="623"/>
                    <a:pt x="227" y="623"/>
                    <a:pt x="227" y="623"/>
                  </a:cubicBezTo>
                  <a:cubicBezTo>
                    <a:pt x="227" y="623"/>
                    <a:pt x="227" y="624"/>
                    <a:pt x="227" y="624"/>
                  </a:cubicBezTo>
                  <a:cubicBezTo>
                    <a:pt x="227" y="623"/>
                    <a:pt x="228" y="623"/>
                    <a:pt x="228" y="622"/>
                  </a:cubicBezTo>
                  <a:cubicBezTo>
                    <a:pt x="228" y="622"/>
                    <a:pt x="228" y="622"/>
                    <a:pt x="228" y="622"/>
                  </a:cubicBezTo>
                  <a:close/>
                  <a:moveTo>
                    <a:pt x="226" y="636"/>
                  </a:moveTo>
                  <a:cubicBezTo>
                    <a:pt x="226" y="636"/>
                    <a:pt x="228" y="633"/>
                    <a:pt x="227" y="634"/>
                  </a:cubicBezTo>
                  <a:cubicBezTo>
                    <a:pt x="226" y="635"/>
                    <a:pt x="226" y="635"/>
                    <a:pt x="226" y="636"/>
                  </a:cubicBezTo>
                  <a:close/>
                  <a:moveTo>
                    <a:pt x="224" y="648"/>
                  </a:moveTo>
                  <a:cubicBezTo>
                    <a:pt x="223" y="650"/>
                    <a:pt x="224" y="649"/>
                    <a:pt x="225" y="646"/>
                  </a:cubicBezTo>
                  <a:cubicBezTo>
                    <a:pt x="225" y="646"/>
                    <a:pt x="225" y="647"/>
                    <a:pt x="225" y="647"/>
                  </a:cubicBezTo>
                  <a:cubicBezTo>
                    <a:pt x="224" y="647"/>
                    <a:pt x="224" y="648"/>
                    <a:pt x="224" y="648"/>
                  </a:cubicBezTo>
                  <a:close/>
                  <a:moveTo>
                    <a:pt x="1008" y="702"/>
                  </a:moveTo>
                  <a:cubicBezTo>
                    <a:pt x="1008" y="702"/>
                    <a:pt x="1007" y="701"/>
                    <a:pt x="1007" y="700"/>
                  </a:cubicBezTo>
                  <a:cubicBezTo>
                    <a:pt x="1007" y="700"/>
                    <a:pt x="1007" y="700"/>
                    <a:pt x="1006" y="699"/>
                  </a:cubicBezTo>
                  <a:cubicBezTo>
                    <a:pt x="1007" y="700"/>
                    <a:pt x="1007" y="701"/>
                    <a:pt x="1007" y="701"/>
                  </a:cubicBezTo>
                  <a:cubicBezTo>
                    <a:pt x="1008" y="702"/>
                    <a:pt x="1008" y="702"/>
                    <a:pt x="1008" y="702"/>
                  </a:cubicBezTo>
                  <a:close/>
                  <a:moveTo>
                    <a:pt x="217" y="672"/>
                  </a:moveTo>
                  <a:cubicBezTo>
                    <a:pt x="216" y="672"/>
                    <a:pt x="216" y="673"/>
                    <a:pt x="215" y="674"/>
                  </a:cubicBezTo>
                  <a:cubicBezTo>
                    <a:pt x="216" y="674"/>
                    <a:pt x="216" y="674"/>
                    <a:pt x="217" y="672"/>
                  </a:cubicBezTo>
                  <a:close/>
                  <a:moveTo>
                    <a:pt x="218" y="659"/>
                  </a:moveTo>
                  <a:cubicBezTo>
                    <a:pt x="220" y="656"/>
                    <a:pt x="216" y="663"/>
                    <a:pt x="218" y="659"/>
                  </a:cubicBezTo>
                  <a:close/>
                  <a:moveTo>
                    <a:pt x="1005" y="705"/>
                  </a:moveTo>
                  <a:cubicBezTo>
                    <a:pt x="1005" y="705"/>
                    <a:pt x="1004" y="704"/>
                    <a:pt x="1005" y="705"/>
                  </a:cubicBezTo>
                  <a:cubicBezTo>
                    <a:pt x="1005" y="706"/>
                    <a:pt x="1006" y="707"/>
                    <a:pt x="1005" y="705"/>
                  </a:cubicBezTo>
                  <a:close/>
                  <a:moveTo>
                    <a:pt x="220" y="664"/>
                  </a:moveTo>
                  <a:cubicBezTo>
                    <a:pt x="220" y="664"/>
                    <a:pt x="219" y="665"/>
                    <a:pt x="219" y="665"/>
                  </a:cubicBezTo>
                  <a:cubicBezTo>
                    <a:pt x="219" y="665"/>
                    <a:pt x="219" y="665"/>
                    <a:pt x="219" y="666"/>
                  </a:cubicBezTo>
                  <a:cubicBezTo>
                    <a:pt x="218" y="667"/>
                    <a:pt x="219" y="665"/>
                    <a:pt x="220" y="664"/>
                  </a:cubicBezTo>
                  <a:close/>
                  <a:moveTo>
                    <a:pt x="223" y="633"/>
                  </a:moveTo>
                  <a:cubicBezTo>
                    <a:pt x="223" y="632"/>
                    <a:pt x="224" y="632"/>
                    <a:pt x="224" y="631"/>
                  </a:cubicBezTo>
                  <a:cubicBezTo>
                    <a:pt x="224" y="631"/>
                    <a:pt x="224" y="631"/>
                    <a:pt x="224" y="631"/>
                  </a:cubicBezTo>
                  <a:cubicBezTo>
                    <a:pt x="223" y="632"/>
                    <a:pt x="223" y="633"/>
                    <a:pt x="223" y="633"/>
                  </a:cubicBezTo>
                  <a:cubicBezTo>
                    <a:pt x="223" y="633"/>
                    <a:pt x="223" y="633"/>
                    <a:pt x="223" y="633"/>
                  </a:cubicBezTo>
                  <a:close/>
                  <a:moveTo>
                    <a:pt x="216" y="664"/>
                  </a:moveTo>
                  <a:cubicBezTo>
                    <a:pt x="216" y="665"/>
                    <a:pt x="215" y="666"/>
                    <a:pt x="215" y="666"/>
                  </a:cubicBezTo>
                  <a:cubicBezTo>
                    <a:pt x="215" y="666"/>
                    <a:pt x="215" y="666"/>
                    <a:pt x="215" y="666"/>
                  </a:cubicBezTo>
                  <a:cubicBezTo>
                    <a:pt x="216" y="665"/>
                    <a:pt x="216" y="664"/>
                    <a:pt x="216" y="664"/>
                  </a:cubicBezTo>
                  <a:cubicBezTo>
                    <a:pt x="216" y="664"/>
                    <a:pt x="216" y="664"/>
                    <a:pt x="216" y="664"/>
                  </a:cubicBezTo>
                  <a:close/>
                  <a:moveTo>
                    <a:pt x="224" y="635"/>
                  </a:moveTo>
                  <a:cubicBezTo>
                    <a:pt x="224" y="634"/>
                    <a:pt x="224" y="634"/>
                    <a:pt x="225" y="633"/>
                  </a:cubicBezTo>
                  <a:cubicBezTo>
                    <a:pt x="225" y="633"/>
                    <a:pt x="224" y="634"/>
                    <a:pt x="224" y="635"/>
                  </a:cubicBezTo>
                  <a:close/>
                  <a:moveTo>
                    <a:pt x="221" y="651"/>
                  </a:moveTo>
                  <a:cubicBezTo>
                    <a:pt x="219" y="654"/>
                    <a:pt x="222" y="649"/>
                    <a:pt x="222" y="648"/>
                  </a:cubicBezTo>
                  <a:cubicBezTo>
                    <a:pt x="222" y="648"/>
                    <a:pt x="221" y="650"/>
                    <a:pt x="221" y="651"/>
                  </a:cubicBezTo>
                  <a:close/>
                  <a:moveTo>
                    <a:pt x="220" y="670"/>
                  </a:moveTo>
                  <a:cubicBezTo>
                    <a:pt x="220" y="670"/>
                    <a:pt x="220" y="670"/>
                    <a:pt x="220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20" y="671"/>
                    <a:pt x="220" y="670"/>
                  </a:cubicBezTo>
                  <a:close/>
                  <a:moveTo>
                    <a:pt x="222" y="659"/>
                  </a:moveTo>
                  <a:cubicBezTo>
                    <a:pt x="221" y="660"/>
                    <a:pt x="221" y="660"/>
                    <a:pt x="222" y="660"/>
                  </a:cubicBezTo>
                  <a:cubicBezTo>
                    <a:pt x="221" y="661"/>
                    <a:pt x="221" y="661"/>
                    <a:pt x="221" y="661"/>
                  </a:cubicBezTo>
                  <a:cubicBezTo>
                    <a:pt x="219" y="664"/>
                    <a:pt x="222" y="661"/>
                    <a:pt x="220" y="664"/>
                  </a:cubicBezTo>
                  <a:cubicBezTo>
                    <a:pt x="221" y="663"/>
                    <a:pt x="221" y="662"/>
                    <a:pt x="222" y="660"/>
                  </a:cubicBezTo>
                  <a:cubicBezTo>
                    <a:pt x="222" y="660"/>
                    <a:pt x="222" y="660"/>
                    <a:pt x="222" y="660"/>
                  </a:cubicBezTo>
                  <a:cubicBezTo>
                    <a:pt x="223" y="659"/>
                    <a:pt x="223" y="659"/>
                    <a:pt x="223" y="659"/>
                  </a:cubicBezTo>
                  <a:cubicBezTo>
                    <a:pt x="223" y="658"/>
                    <a:pt x="223" y="658"/>
                    <a:pt x="223" y="658"/>
                  </a:cubicBezTo>
                  <a:cubicBezTo>
                    <a:pt x="226" y="652"/>
                    <a:pt x="224" y="656"/>
                    <a:pt x="222" y="659"/>
                  </a:cubicBezTo>
                  <a:close/>
                  <a:moveTo>
                    <a:pt x="221" y="674"/>
                  </a:moveTo>
                  <a:cubicBezTo>
                    <a:pt x="220" y="675"/>
                    <a:pt x="220" y="676"/>
                    <a:pt x="219" y="677"/>
                  </a:cubicBezTo>
                  <a:cubicBezTo>
                    <a:pt x="220" y="677"/>
                    <a:pt x="221" y="675"/>
                    <a:pt x="222" y="673"/>
                  </a:cubicBezTo>
                  <a:cubicBezTo>
                    <a:pt x="221" y="674"/>
                    <a:pt x="221" y="674"/>
                    <a:pt x="221" y="674"/>
                  </a:cubicBezTo>
                  <a:close/>
                  <a:moveTo>
                    <a:pt x="225" y="664"/>
                  </a:moveTo>
                  <a:cubicBezTo>
                    <a:pt x="224" y="666"/>
                    <a:pt x="223" y="666"/>
                    <a:pt x="222" y="668"/>
                  </a:cubicBezTo>
                  <a:cubicBezTo>
                    <a:pt x="221" y="669"/>
                    <a:pt x="221" y="670"/>
                    <a:pt x="221" y="670"/>
                  </a:cubicBezTo>
                  <a:cubicBezTo>
                    <a:pt x="221" y="670"/>
                    <a:pt x="221" y="671"/>
                    <a:pt x="221" y="671"/>
                  </a:cubicBezTo>
                  <a:cubicBezTo>
                    <a:pt x="221" y="670"/>
                    <a:pt x="222" y="670"/>
                    <a:pt x="222" y="669"/>
                  </a:cubicBezTo>
                  <a:cubicBezTo>
                    <a:pt x="222" y="669"/>
                    <a:pt x="223" y="667"/>
                    <a:pt x="225" y="664"/>
                  </a:cubicBezTo>
                  <a:close/>
                  <a:moveTo>
                    <a:pt x="1014" y="711"/>
                  </a:moveTo>
                  <a:cubicBezTo>
                    <a:pt x="1013" y="709"/>
                    <a:pt x="1012" y="708"/>
                    <a:pt x="1011" y="706"/>
                  </a:cubicBezTo>
                  <a:cubicBezTo>
                    <a:pt x="1011" y="706"/>
                    <a:pt x="1011" y="706"/>
                    <a:pt x="1011" y="706"/>
                  </a:cubicBezTo>
                  <a:cubicBezTo>
                    <a:pt x="1012" y="707"/>
                    <a:pt x="1012" y="708"/>
                    <a:pt x="1013" y="708"/>
                  </a:cubicBezTo>
                  <a:cubicBezTo>
                    <a:pt x="1013" y="710"/>
                    <a:pt x="1014" y="711"/>
                    <a:pt x="1014" y="711"/>
                  </a:cubicBezTo>
                  <a:close/>
                  <a:moveTo>
                    <a:pt x="218" y="679"/>
                  </a:moveTo>
                  <a:cubicBezTo>
                    <a:pt x="219" y="677"/>
                    <a:pt x="219" y="677"/>
                    <a:pt x="218" y="679"/>
                  </a:cubicBezTo>
                  <a:cubicBezTo>
                    <a:pt x="218" y="678"/>
                    <a:pt x="218" y="677"/>
                    <a:pt x="217" y="678"/>
                  </a:cubicBezTo>
                  <a:cubicBezTo>
                    <a:pt x="217" y="679"/>
                    <a:pt x="217" y="679"/>
                    <a:pt x="217" y="679"/>
                  </a:cubicBezTo>
                  <a:cubicBezTo>
                    <a:pt x="216" y="680"/>
                    <a:pt x="216" y="681"/>
                    <a:pt x="216" y="682"/>
                  </a:cubicBezTo>
                  <a:cubicBezTo>
                    <a:pt x="216" y="682"/>
                    <a:pt x="216" y="682"/>
                    <a:pt x="216" y="682"/>
                  </a:cubicBezTo>
                  <a:cubicBezTo>
                    <a:pt x="215" y="684"/>
                    <a:pt x="217" y="681"/>
                    <a:pt x="218" y="679"/>
                  </a:cubicBezTo>
                  <a:close/>
                  <a:moveTo>
                    <a:pt x="218" y="677"/>
                  </a:moveTo>
                  <a:cubicBezTo>
                    <a:pt x="218" y="677"/>
                    <a:pt x="218" y="676"/>
                    <a:pt x="219" y="675"/>
                  </a:cubicBezTo>
                  <a:cubicBezTo>
                    <a:pt x="218" y="676"/>
                    <a:pt x="219" y="675"/>
                    <a:pt x="219" y="675"/>
                  </a:cubicBezTo>
                  <a:cubicBezTo>
                    <a:pt x="219" y="675"/>
                    <a:pt x="216" y="680"/>
                    <a:pt x="218" y="677"/>
                  </a:cubicBezTo>
                  <a:close/>
                  <a:moveTo>
                    <a:pt x="1004" y="717"/>
                  </a:moveTo>
                  <a:cubicBezTo>
                    <a:pt x="1004" y="717"/>
                    <a:pt x="1004" y="716"/>
                    <a:pt x="1003" y="716"/>
                  </a:cubicBezTo>
                  <a:cubicBezTo>
                    <a:pt x="1003" y="716"/>
                    <a:pt x="1003" y="716"/>
                    <a:pt x="1003" y="716"/>
                  </a:cubicBezTo>
                  <a:cubicBezTo>
                    <a:pt x="1004" y="717"/>
                    <a:pt x="1004" y="717"/>
                    <a:pt x="1004" y="718"/>
                  </a:cubicBezTo>
                  <a:cubicBezTo>
                    <a:pt x="1004" y="717"/>
                    <a:pt x="1004" y="717"/>
                    <a:pt x="1004" y="717"/>
                  </a:cubicBezTo>
                  <a:close/>
                  <a:moveTo>
                    <a:pt x="216" y="678"/>
                  </a:moveTo>
                  <a:cubicBezTo>
                    <a:pt x="217" y="677"/>
                    <a:pt x="217" y="676"/>
                    <a:pt x="218" y="675"/>
                  </a:cubicBezTo>
                  <a:cubicBezTo>
                    <a:pt x="217" y="675"/>
                    <a:pt x="215" y="678"/>
                    <a:pt x="212" y="683"/>
                  </a:cubicBezTo>
                  <a:cubicBezTo>
                    <a:pt x="212" y="685"/>
                    <a:pt x="215" y="680"/>
                    <a:pt x="215" y="680"/>
                  </a:cubicBezTo>
                  <a:cubicBezTo>
                    <a:pt x="214" y="681"/>
                    <a:pt x="214" y="682"/>
                    <a:pt x="214" y="683"/>
                  </a:cubicBezTo>
                  <a:cubicBezTo>
                    <a:pt x="214" y="682"/>
                    <a:pt x="215" y="681"/>
                    <a:pt x="217" y="677"/>
                  </a:cubicBezTo>
                  <a:cubicBezTo>
                    <a:pt x="217" y="676"/>
                    <a:pt x="217" y="677"/>
                    <a:pt x="216" y="678"/>
                  </a:cubicBezTo>
                  <a:close/>
                  <a:moveTo>
                    <a:pt x="220" y="670"/>
                  </a:moveTo>
                  <a:cubicBezTo>
                    <a:pt x="222" y="665"/>
                    <a:pt x="220" y="667"/>
                    <a:pt x="217" y="672"/>
                  </a:cubicBezTo>
                  <a:cubicBezTo>
                    <a:pt x="218" y="672"/>
                    <a:pt x="218" y="673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8" y="671"/>
                    <a:pt x="218" y="671"/>
                  </a:cubicBezTo>
                  <a:cubicBezTo>
                    <a:pt x="218" y="671"/>
                    <a:pt x="218" y="670"/>
                    <a:pt x="219" y="670"/>
                  </a:cubicBezTo>
                  <a:cubicBezTo>
                    <a:pt x="219" y="670"/>
                    <a:pt x="219" y="670"/>
                    <a:pt x="220" y="670"/>
                  </a:cubicBezTo>
                  <a:close/>
                  <a:moveTo>
                    <a:pt x="215" y="673"/>
                  </a:moveTo>
                  <a:cubicBezTo>
                    <a:pt x="218" y="666"/>
                    <a:pt x="217" y="667"/>
                    <a:pt x="213" y="673"/>
                  </a:cubicBezTo>
                  <a:cubicBezTo>
                    <a:pt x="214" y="673"/>
                    <a:pt x="214" y="674"/>
                    <a:pt x="215" y="673"/>
                  </a:cubicBezTo>
                  <a:close/>
                  <a:moveTo>
                    <a:pt x="213" y="679"/>
                  </a:moveTo>
                  <a:cubicBezTo>
                    <a:pt x="212" y="680"/>
                    <a:pt x="213" y="681"/>
                    <a:pt x="213" y="681"/>
                  </a:cubicBezTo>
                  <a:cubicBezTo>
                    <a:pt x="214" y="680"/>
                    <a:pt x="214" y="679"/>
                    <a:pt x="215" y="677"/>
                  </a:cubicBezTo>
                  <a:cubicBezTo>
                    <a:pt x="215" y="676"/>
                    <a:pt x="215" y="677"/>
                    <a:pt x="214" y="677"/>
                  </a:cubicBezTo>
                  <a:cubicBezTo>
                    <a:pt x="214" y="677"/>
                    <a:pt x="214" y="676"/>
                    <a:pt x="214" y="676"/>
                  </a:cubicBezTo>
                  <a:cubicBezTo>
                    <a:pt x="214" y="676"/>
                    <a:pt x="214" y="677"/>
                    <a:pt x="214" y="677"/>
                  </a:cubicBezTo>
                  <a:cubicBezTo>
                    <a:pt x="214" y="677"/>
                    <a:pt x="214" y="677"/>
                    <a:pt x="214" y="677"/>
                  </a:cubicBezTo>
                  <a:cubicBezTo>
                    <a:pt x="214" y="677"/>
                    <a:pt x="214" y="677"/>
                    <a:pt x="214" y="676"/>
                  </a:cubicBezTo>
                  <a:cubicBezTo>
                    <a:pt x="214" y="677"/>
                    <a:pt x="213" y="677"/>
                    <a:pt x="213" y="678"/>
                  </a:cubicBezTo>
                  <a:cubicBezTo>
                    <a:pt x="213" y="677"/>
                    <a:pt x="213" y="677"/>
                    <a:pt x="214" y="676"/>
                  </a:cubicBezTo>
                  <a:cubicBezTo>
                    <a:pt x="215" y="673"/>
                    <a:pt x="216" y="673"/>
                    <a:pt x="217" y="671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8" y="669"/>
                    <a:pt x="218" y="669"/>
                    <a:pt x="218" y="668"/>
                  </a:cubicBezTo>
                  <a:cubicBezTo>
                    <a:pt x="218" y="668"/>
                    <a:pt x="216" y="672"/>
                    <a:pt x="214" y="675"/>
                  </a:cubicBezTo>
                  <a:cubicBezTo>
                    <a:pt x="213" y="677"/>
                    <a:pt x="212" y="678"/>
                    <a:pt x="211" y="680"/>
                  </a:cubicBezTo>
                  <a:cubicBezTo>
                    <a:pt x="211" y="679"/>
                    <a:pt x="212" y="677"/>
                    <a:pt x="210" y="679"/>
                  </a:cubicBezTo>
                  <a:cubicBezTo>
                    <a:pt x="210" y="680"/>
                    <a:pt x="210" y="681"/>
                    <a:pt x="211" y="681"/>
                  </a:cubicBezTo>
                  <a:cubicBezTo>
                    <a:pt x="210" y="684"/>
                    <a:pt x="210" y="684"/>
                    <a:pt x="213" y="679"/>
                  </a:cubicBezTo>
                  <a:close/>
                  <a:moveTo>
                    <a:pt x="217" y="670"/>
                  </a:move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lose/>
                  <a:moveTo>
                    <a:pt x="193" y="715"/>
                  </a:move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4"/>
                  </a:cubicBezTo>
                  <a:cubicBezTo>
                    <a:pt x="193" y="715"/>
                    <a:pt x="193" y="715"/>
                    <a:pt x="192" y="716"/>
                  </a:cubicBezTo>
                  <a:cubicBezTo>
                    <a:pt x="192" y="716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6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lose/>
                  <a:moveTo>
                    <a:pt x="237" y="618"/>
                  </a:moveTo>
                  <a:cubicBezTo>
                    <a:pt x="238" y="616"/>
                    <a:pt x="237" y="617"/>
                    <a:pt x="236" y="618"/>
                  </a:cubicBezTo>
                  <a:cubicBezTo>
                    <a:pt x="236" y="619"/>
                    <a:pt x="235" y="619"/>
                    <a:pt x="235" y="620"/>
                  </a:cubicBezTo>
                  <a:cubicBezTo>
                    <a:pt x="235" y="620"/>
                    <a:pt x="235" y="620"/>
                    <a:pt x="235" y="620"/>
                  </a:cubicBezTo>
                  <a:cubicBezTo>
                    <a:pt x="235" y="620"/>
                    <a:pt x="235" y="620"/>
                    <a:pt x="235" y="620"/>
                  </a:cubicBezTo>
                  <a:cubicBezTo>
                    <a:pt x="233" y="624"/>
                    <a:pt x="234" y="623"/>
                    <a:pt x="237" y="618"/>
                  </a:cubicBezTo>
                  <a:close/>
                  <a:moveTo>
                    <a:pt x="977" y="658"/>
                  </a:moveTo>
                  <a:cubicBezTo>
                    <a:pt x="976" y="655"/>
                    <a:pt x="975" y="656"/>
                    <a:pt x="976" y="658"/>
                  </a:cubicBezTo>
                  <a:cubicBezTo>
                    <a:pt x="977" y="659"/>
                    <a:pt x="979" y="662"/>
                    <a:pt x="977" y="658"/>
                  </a:cubicBezTo>
                  <a:close/>
                  <a:moveTo>
                    <a:pt x="975" y="658"/>
                  </a:moveTo>
                  <a:cubicBezTo>
                    <a:pt x="975" y="658"/>
                    <a:pt x="974" y="657"/>
                    <a:pt x="975" y="659"/>
                  </a:cubicBezTo>
                  <a:cubicBezTo>
                    <a:pt x="976" y="661"/>
                    <a:pt x="977" y="663"/>
                    <a:pt x="978" y="664"/>
                  </a:cubicBezTo>
                  <a:cubicBezTo>
                    <a:pt x="977" y="661"/>
                    <a:pt x="976" y="661"/>
                    <a:pt x="975" y="658"/>
                  </a:cubicBezTo>
                  <a:close/>
                  <a:moveTo>
                    <a:pt x="177" y="750"/>
                  </a:moveTo>
                  <a:cubicBezTo>
                    <a:pt x="177" y="750"/>
                    <a:pt x="177" y="750"/>
                    <a:pt x="177" y="750"/>
                  </a:cubicBezTo>
                  <a:cubicBezTo>
                    <a:pt x="178" y="748"/>
                    <a:pt x="179" y="747"/>
                    <a:pt x="179" y="745"/>
                  </a:cubicBezTo>
                  <a:cubicBezTo>
                    <a:pt x="179" y="745"/>
                    <a:pt x="179" y="746"/>
                    <a:pt x="179" y="746"/>
                  </a:cubicBezTo>
                  <a:cubicBezTo>
                    <a:pt x="178" y="747"/>
                    <a:pt x="178" y="749"/>
                    <a:pt x="177" y="750"/>
                  </a:cubicBezTo>
                  <a:close/>
                  <a:moveTo>
                    <a:pt x="978" y="668"/>
                  </a:moveTo>
                  <a:cubicBezTo>
                    <a:pt x="977" y="666"/>
                    <a:pt x="977" y="667"/>
                    <a:pt x="977" y="667"/>
                  </a:cubicBezTo>
                  <a:cubicBezTo>
                    <a:pt x="979" y="672"/>
                    <a:pt x="979" y="671"/>
                    <a:pt x="978" y="668"/>
                  </a:cubicBezTo>
                  <a:close/>
                  <a:moveTo>
                    <a:pt x="175" y="761"/>
                  </a:moveTo>
                  <a:cubicBezTo>
                    <a:pt x="177" y="759"/>
                    <a:pt x="178" y="757"/>
                    <a:pt x="178" y="756"/>
                  </a:cubicBezTo>
                  <a:cubicBezTo>
                    <a:pt x="177" y="757"/>
                    <a:pt x="176" y="760"/>
                    <a:pt x="175" y="761"/>
                  </a:cubicBezTo>
                  <a:close/>
                  <a:moveTo>
                    <a:pt x="263" y="559"/>
                  </a:moveTo>
                  <a:cubicBezTo>
                    <a:pt x="263" y="559"/>
                    <a:pt x="263" y="559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lose/>
                  <a:moveTo>
                    <a:pt x="179" y="747"/>
                  </a:moveTo>
                  <a:cubicBezTo>
                    <a:pt x="178" y="749"/>
                    <a:pt x="177" y="750"/>
                    <a:pt x="176" y="752"/>
                  </a:cubicBezTo>
                  <a:cubicBezTo>
                    <a:pt x="176" y="751"/>
                    <a:pt x="176" y="750"/>
                    <a:pt x="175" y="751"/>
                  </a:cubicBezTo>
                  <a:cubicBezTo>
                    <a:pt x="174" y="753"/>
                    <a:pt x="173" y="755"/>
                    <a:pt x="172" y="757"/>
                  </a:cubicBezTo>
                  <a:cubicBezTo>
                    <a:pt x="173" y="757"/>
                    <a:pt x="173" y="757"/>
                    <a:pt x="173" y="756"/>
                  </a:cubicBezTo>
                  <a:cubicBezTo>
                    <a:pt x="174" y="755"/>
                    <a:pt x="177" y="751"/>
                    <a:pt x="179" y="748"/>
                  </a:cubicBezTo>
                  <a:cubicBezTo>
                    <a:pt x="180" y="747"/>
                    <a:pt x="179" y="748"/>
                    <a:pt x="179" y="747"/>
                  </a:cubicBezTo>
                  <a:close/>
                  <a:moveTo>
                    <a:pt x="173" y="766"/>
                  </a:moveTo>
                  <a:cubicBezTo>
                    <a:pt x="172" y="766"/>
                    <a:pt x="172" y="766"/>
                    <a:pt x="172" y="766"/>
                  </a:cubicBezTo>
                  <a:cubicBezTo>
                    <a:pt x="171" y="768"/>
                    <a:pt x="171" y="768"/>
                    <a:pt x="171" y="768"/>
                  </a:cubicBezTo>
                  <a:cubicBezTo>
                    <a:pt x="172" y="768"/>
                    <a:pt x="172" y="768"/>
                    <a:pt x="172" y="768"/>
                  </a:cubicBezTo>
                  <a:lnTo>
                    <a:pt x="173" y="766"/>
                  </a:lnTo>
                  <a:close/>
                  <a:moveTo>
                    <a:pt x="174" y="775"/>
                  </a:moveTo>
                  <a:cubicBezTo>
                    <a:pt x="174" y="774"/>
                    <a:pt x="177" y="769"/>
                    <a:pt x="178" y="768"/>
                  </a:cubicBezTo>
                  <a:cubicBezTo>
                    <a:pt x="178" y="767"/>
                    <a:pt x="174" y="774"/>
                    <a:pt x="174" y="775"/>
                  </a:cubicBezTo>
                  <a:close/>
                  <a:moveTo>
                    <a:pt x="975" y="657"/>
                  </a:moveTo>
                  <a:cubicBezTo>
                    <a:pt x="972" y="651"/>
                    <a:pt x="970" y="650"/>
                    <a:pt x="970" y="651"/>
                  </a:cubicBezTo>
                  <a:cubicBezTo>
                    <a:pt x="971" y="653"/>
                    <a:pt x="972" y="655"/>
                    <a:pt x="973" y="656"/>
                  </a:cubicBezTo>
                  <a:cubicBezTo>
                    <a:pt x="972" y="654"/>
                    <a:pt x="975" y="659"/>
                    <a:pt x="975" y="657"/>
                  </a:cubicBezTo>
                  <a:close/>
                  <a:moveTo>
                    <a:pt x="977" y="673"/>
                  </a:moveTo>
                  <a:cubicBezTo>
                    <a:pt x="977" y="674"/>
                    <a:pt x="978" y="674"/>
                    <a:pt x="978" y="674"/>
                  </a:cubicBezTo>
                  <a:cubicBezTo>
                    <a:pt x="977" y="673"/>
                    <a:pt x="977" y="672"/>
                    <a:pt x="977" y="673"/>
                  </a:cubicBezTo>
                  <a:close/>
                  <a:moveTo>
                    <a:pt x="971" y="647"/>
                  </a:moveTo>
                  <a:cubicBezTo>
                    <a:pt x="972" y="648"/>
                    <a:pt x="973" y="651"/>
                    <a:pt x="973" y="650"/>
                  </a:cubicBezTo>
                  <a:cubicBezTo>
                    <a:pt x="972" y="649"/>
                    <a:pt x="972" y="647"/>
                    <a:pt x="971" y="647"/>
                  </a:cubicBezTo>
                  <a:close/>
                  <a:moveTo>
                    <a:pt x="177" y="732"/>
                  </a:moveTo>
                  <a:cubicBezTo>
                    <a:pt x="176" y="734"/>
                    <a:pt x="176" y="735"/>
                    <a:pt x="176" y="736"/>
                  </a:cubicBezTo>
                  <a:cubicBezTo>
                    <a:pt x="178" y="732"/>
                    <a:pt x="178" y="732"/>
                    <a:pt x="177" y="732"/>
                  </a:cubicBezTo>
                  <a:close/>
                  <a:moveTo>
                    <a:pt x="177" y="753"/>
                  </a:moveTo>
                  <a:cubicBezTo>
                    <a:pt x="172" y="762"/>
                    <a:pt x="173" y="763"/>
                    <a:pt x="176" y="758"/>
                  </a:cubicBezTo>
                  <a:cubicBezTo>
                    <a:pt x="178" y="755"/>
                    <a:pt x="179" y="752"/>
                    <a:pt x="181" y="749"/>
                  </a:cubicBezTo>
                  <a:cubicBezTo>
                    <a:pt x="180" y="748"/>
                    <a:pt x="179" y="750"/>
                    <a:pt x="177" y="753"/>
                  </a:cubicBezTo>
                  <a:close/>
                  <a:moveTo>
                    <a:pt x="177" y="738"/>
                  </a:moveTo>
                  <a:cubicBezTo>
                    <a:pt x="178" y="738"/>
                    <a:pt x="178" y="737"/>
                    <a:pt x="178" y="736"/>
                  </a:cubicBezTo>
                  <a:cubicBezTo>
                    <a:pt x="178" y="736"/>
                    <a:pt x="178" y="736"/>
                    <a:pt x="178" y="736"/>
                  </a:cubicBezTo>
                  <a:cubicBezTo>
                    <a:pt x="178" y="736"/>
                    <a:pt x="178" y="736"/>
                    <a:pt x="178" y="736"/>
                  </a:cubicBezTo>
                  <a:cubicBezTo>
                    <a:pt x="177" y="738"/>
                    <a:pt x="177" y="738"/>
                    <a:pt x="177" y="738"/>
                  </a:cubicBezTo>
                  <a:close/>
                  <a:moveTo>
                    <a:pt x="977" y="634"/>
                  </a:moveTo>
                  <a:cubicBezTo>
                    <a:pt x="977" y="635"/>
                    <a:pt x="978" y="635"/>
                    <a:pt x="978" y="635"/>
                  </a:cubicBezTo>
                  <a:cubicBezTo>
                    <a:pt x="978" y="635"/>
                    <a:pt x="978" y="635"/>
                    <a:pt x="978" y="635"/>
                  </a:cubicBezTo>
                  <a:cubicBezTo>
                    <a:pt x="978" y="635"/>
                    <a:pt x="977" y="634"/>
                    <a:pt x="977" y="634"/>
                  </a:cubicBezTo>
                  <a:cubicBezTo>
                    <a:pt x="977" y="634"/>
                    <a:pt x="977" y="634"/>
                    <a:pt x="977" y="634"/>
                  </a:cubicBezTo>
                  <a:close/>
                  <a:moveTo>
                    <a:pt x="977" y="636"/>
                  </a:moveTo>
                  <a:cubicBezTo>
                    <a:pt x="977" y="636"/>
                    <a:pt x="977" y="637"/>
                    <a:pt x="978" y="637"/>
                  </a:cubicBezTo>
                  <a:cubicBezTo>
                    <a:pt x="978" y="637"/>
                    <a:pt x="978" y="638"/>
                    <a:pt x="978" y="638"/>
                  </a:cubicBezTo>
                  <a:cubicBezTo>
                    <a:pt x="978" y="637"/>
                    <a:pt x="978" y="637"/>
                    <a:pt x="978" y="637"/>
                  </a:cubicBezTo>
                  <a:cubicBezTo>
                    <a:pt x="977" y="636"/>
                    <a:pt x="977" y="636"/>
                    <a:pt x="977" y="636"/>
                  </a:cubicBezTo>
                  <a:close/>
                  <a:moveTo>
                    <a:pt x="979" y="648"/>
                  </a:moveTo>
                  <a:cubicBezTo>
                    <a:pt x="979" y="647"/>
                    <a:pt x="978" y="647"/>
                    <a:pt x="978" y="646"/>
                  </a:cubicBezTo>
                  <a:cubicBezTo>
                    <a:pt x="977" y="644"/>
                    <a:pt x="979" y="648"/>
                    <a:pt x="979" y="648"/>
                  </a:cubicBezTo>
                  <a:close/>
                  <a:moveTo>
                    <a:pt x="177" y="726"/>
                  </a:moveTo>
                  <a:cubicBezTo>
                    <a:pt x="177" y="726"/>
                    <a:pt x="177" y="726"/>
                    <a:pt x="177" y="726"/>
                  </a:cubicBezTo>
                  <a:cubicBezTo>
                    <a:pt x="178" y="726"/>
                    <a:pt x="178" y="725"/>
                    <a:pt x="178" y="725"/>
                  </a:cubicBezTo>
                  <a:cubicBezTo>
                    <a:pt x="178" y="725"/>
                    <a:pt x="178" y="725"/>
                    <a:pt x="178" y="725"/>
                  </a:cubicBezTo>
                  <a:cubicBezTo>
                    <a:pt x="177" y="726"/>
                    <a:pt x="177" y="726"/>
                    <a:pt x="177" y="726"/>
                  </a:cubicBezTo>
                  <a:close/>
                  <a:moveTo>
                    <a:pt x="979" y="668"/>
                  </a:moveTo>
                  <a:cubicBezTo>
                    <a:pt x="979" y="668"/>
                    <a:pt x="979" y="668"/>
                    <a:pt x="979" y="668"/>
                  </a:cubicBezTo>
                  <a:cubicBezTo>
                    <a:pt x="979" y="668"/>
                    <a:pt x="979" y="668"/>
                    <a:pt x="979" y="668"/>
                  </a:cubicBezTo>
                  <a:cubicBezTo>
                    <a:pt x="979" y="668"/>
                    <a:pt x="979" y="668"/>
                    <a:pt x="979" y="668"/>
                  </a:cubicBezTo>
                  <a:cubicBezTo>
                    <a:pt x="979" y="667"/>
                    <a:pt x="978" y="665"/>
                    <a:pt x="978" y="664"/>
                  </a:cubicBezTo>
                  <a:cubicBezTo>
                    <a:pt x="978" y="666"/>
                    <a:pt x="979" y="667"/>
                    <a:pt x="979" y="668"/>
                  </a:cubicBezTo>
                  <a:close/>
                  <a:moveTo>
                    <a:pt x="176" y="730"/>
                  </a:moveTo>
                  <a:cubicBezTo>
                    <a:pt x="176" y="730"/>
                    <a:pt x="176" y="730"/>
                    <a:pt x="176" y="729"/>
                  </a:cubicBezTo>
                  <a:cubicBezTo>
                    <a:pt x="177" y="727"/>
                    <a:pt x="177" y="727"/>
                    <a:pt x="177" y="727"/>
                  </a:cubicBezTo>
                  <a:cubicBezTo>
                    <a:pt x="177" y="728"/>
                    <a:pt x="177" y="728"/>
                    <a:pt x="177" y="728"/>
                  </a:cubicBezTo>
                  <a:cubicBezTo>
                    <a:pt x="176" y="729"/>
                    <a:pt x="176" y="729"/>
                    <a:pt x="176" y="730"/>
                  </a:cubicBezTo>
                  <a:close/>
                  <a:moveTo>
                    <a:pt x="978" y="671"/>
                  </a:moveTo>
                  <a:cubicBezTo>
                    <a:pt x="978" y="671"/>
                    <a:pt x="979" y="673"/>
                    <a:pt x="979" y="674"/>
                  </a:cubicBezTo>
                  <a:cubicBezTo>
                    <a:pt x="980" y="675"/>
                    <a:pt x="979" y="673"/>
                    <a:pt x="978" y="671"/>
                  </a:cubicBezTo>
                  <a:close/>
                  <a:moveTo>
                    <a:pt x="180" y="753"/>
                  </a:moveTo>
                  <a:cubicBezTo>
                    <a:pt x="179" y="756"/>
                    <a:pt x="183" y="749"/>
                    <a:pt x="180" y="753"/>
                  </a:cubicBezTo>
                  <a:close/>
                  <a:moveTo>
                    <a:pt x="184" y="747"/>
                  </a:moveTo>
                  <a:cubicBezTo>
                    <a:pt x="186" y="744"/>
                    <a:pt x="186" y="744"/>
                    <a:pt x="185" y="746"/>
                  </a:cubicBezTo>
                  <a:cubicBezTo>
                    <a:pt x="183" y="748"/>
                    <a:pt x="184" y="748"/>
                    <a:pt x="184" y="747"/>
                  </a:cubicBezTo>
                  <a:close/>
                  <a:moveTo>
                    <a:pt x="186" y="737"/>
                  </a:moveTo>
                  <a:cubicBezTo>
                    <a:pt x="186" y="737"/>
                    <a:pt x="186" y="737"/>
                    <a:pt x="185" y="737"/>
                  </a:cubicBezTo>
                  <a:cubicBezTo>
                    <a:pt x="184" y="741"/>
                    <a:pt x="186" y="738"/>
                    <a:pt x="187" y="736"/>
                  </a:cubicBezTo>
                  <a:cubicBezTo>
                    <a:pt x="188" y="735"/>
                    <a:pt x="187" y="736"/>
                    <a:pt x="186" y="737"/>
                  </a:cubicBezTo>
                  <a:close/>
                  <a:moveTo>
                    <a:pt x="181" y="723"/>
                  </a:moveTo>
                  <a:cubicBezTo>
                    <a:pt x="181" y="724"/>
                    <a:pt x="181" y="725"/>
                    <a:pt x="180" y="725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4"/>
                    <a:pt x="182" y="723"/>
                    <a:pt x="182" y="723"/>
                  </a:cubicBezTo>
                  <a:cubicBezTo>
                    <a:pt x="182" y="723"/>
                    <a:pt x="182" y="723"/>
                    <a:pt x="181" y="723"/>
                  </a:cubicBezTo>
                  <a:close/>
                  <a:moveTo>
                    <a:pt x="189" y="739"/>
                  </a:moveTo>
                  <a:cubicBezTo>
                    <a:pt x="189" y="739"/>
                    <a:pt x="189" y="739"/>
                    <a:pt x="189" y="739"/>
                  </a:cubicBezTo>
                  <a:cubicBezTo>
                    <a:pt x="188" y="741"/>
                    <a:pt x="188" y="742"/>
                    <a:pt x="187" y="744"/>
                  </a:cubicBezTo>
                  <a:cubicBezTo>
                    <a:pt x="187" y="744"/>
                    <a:pt x="188" y="742"/>
                    <a:pt x="189" y="739"/>
                  </a:cubicBezTo>
                  <a:close/>
                  <a:moveTo>
                    <a:pt x="981" y="643"/>
                  </a:moveTo>
                  <a:cubicBezTo>
                    <a:pt x="981" y="644"/>
                    <a:pt x="982" y="644"/>
                    <a:pt x="982" y="645"/>
                  </a:cubicBezTo>
                  <a:cubicBezTo>
                    <a:pt x="982" y="645"/>
                    <a:pt x="982" y="645"/>
                    <a:pt x="982" y="645"/>
                  </a:cubicBezTo>
                  <a:cubicBezTo>
                    <a:pt x="982" y="644"/>
                    <a:pt x="982" y="644"/>
                    <a:pt x="981" y="643"/>
                  </a:cubicBezTo>
                  <a:cubicBezTo>
                    <a:pt x="981" y="643"/>
                    <a:pt x="981" y="643"/>
                    <a:pt x="981" y="643"/>
                  </a:cubicBezTo>
                  <a:close/>
                  <a:moveTo>
                    <a:pt x="191" y="734"/>
                  </a:moveTo>
                  <a:cubicBezTo>
                    <a:pt x="190" y="737"/>
                    <a:pt x="190" y="736"/>
                    <a:pt x="191" y="734"/>
                  </a:cubicBezTo>
                  <a:cubicBezTo>
                    <a:pt x="192" y="733"/>
                    <a:pt x="191" y="734"/>
                    <a:pt x="191" y="734"/>
                  </a:cubicBezTo>
                  <a:close/>
                  <a:moveTo>
                    <a:pt x="190" y="742"/>
                  </a:moveTo>
                  <a:cubicBezTo>
                    <a:pt x="190" y="742"/>
                    <a:pt x="190" y="741"/>
                    <a:pt x="191" y="740"/>
                  </a:cubicBezTo>
                  <a:cubicBezTo>
                    <a:pt x="191" y="740"/>
                    <a:pt x="191" y="740"/>
                    <a:pt x="191" y="740"/>
                  </a:cubicBezTo>
                  <a:cubicBezTo>
                    <a:pt x="190" y="741"/>
                    <a:pt x="190" y="742"/>
                    <a:pt x="189" y="742"/>
                  </a:cubicBezTo>
                  <a:cubicBezTo>
                    <a:pt x="190" y="742"/>
                    <a:pt x="190" y="742"/>
                    <a:pt x="190" y="742"/>
                  </a:cubicBezTo>
                  <a:close/>
                  <a:moveTo>
                    <a:pt x="193" y="729"/>
                  </a:moveTo>
                  <a:cubicBezTo>
                    <a:pt x="193" y="729"/>
                    <a:pt x="192" y="730"/>
                    <a:pt x="192" y="731"/>
                  </a:cubicBezTo>
                  <a:cubicBezTo>
                    <a:pt x="192" y="730"/>
                    <a:pt x="193" y="729"/>
                    <a:pt x="193" y="729"/>
                  </a:cubicBezTo>
                  <a:close/>
                  <a:moveTo>
                    <a:pt x="983" y="644"/>
                  </a:moveTo>
                  <a:cubicBezTo>
                    <a:pt x="983" y="645"/>
                    <a:pt x="984" y="645"/>
                    <a:pt x="983" y="644"/>
                  </a:cubicBezTo>
                  <a:cubicBezTo>
                    <a:pt x="983" y="643"/>
                    <a:pt x="983" y="644"/>
                    <a:pt x="983" y="644"/>
                  </a:cubicBezTo>
                  <a:close/>
                  <a:moveTo>
                    <a:pt x="184" y="743"/>
                  </a:moveTo>
                  <a:cubicBezTo>
                    <a:pt x="186" y="740"/>
                    <a:pt x="184" y="742"/>
                    <a:pt x="182" y="747"/>
                  </a:cubicBezTo>
                  <a:cubicBezTo>
                    <a:pt x="182" y="746"/>
                    <a:pt x="184" y="744"/>
                    <a:pt x="184" y="743"/>
                  </a:cubicBezTo>
                  <a:close/>
                  <a:moveTo>
                    <a:pt x="189" y="741"/>
                  </a:moveTo>
                  <a:cubicBezTo>
                    <a:pt x="188" y="743"/>
                    <a:pt x="192" y="736"/>
                    <a:pt x="189" y="741"/>
                  </a:cubicBezTo>
                  <a:close/>
                  <a:moveTo>
                    <a:pt x="982" y="634"/>
                  </a:moveTo>
                  <a:cubicBezTo>
                    <a:pt x="982" y="634"/>
                    <a:pt x="982" y="634"/>
                    <a:pt x="982" y="634"/>
                  </a:cubicBezTo>
                  <a:cubicBezTo>
                    <a:pt x="982" y="635"/>
                    <a:pt x="983" y="635"/>
                    <a:pt x="983" y="636"/>
                  </a:cubicBezTo>
                  <a:cubicBezTo>
                    <a:pt x="983" y="636"/>
                    <a:pt x="983" y="636"/>
                    <a:pt x="983" y="636"/>
                  </a:cubicBezTo>
                  <a:cubicBezTo>
                    <a:pt x="983" y="635"/>
                    <a:pt x="982" y="635"/>
                    <a:pt x="982" y="634"/>
                  </a:cubicBezTo>
                  <a:close/>
                  <a:moveTo>
                    <a:pt x="978" y="678"/>
                  </a:moveTo>
                  <a:cubicBezTo>
                    <a:pt x="980" y="680"/>
                    <a:pt x="978" y="676"/>
                    <a:pt x="977" y="675"/>
                  </a:cubicBezTo>
                  <a:cubicBezTo>
                    <a:pt x="978" y="676"/>
                    <a:pt x="978" y="676"/>
                    <a:pt x="977" y="676"/>
                  </a:cubicBezTo>
                  <a:cubicBezTo>
                    <a:pt x="978" y="677"/>
                    <a:pt x="978" y="677"/>
                    <a:pt x="978" y="678"/>
                  </a:cubicBezTo>
                  <a:close/>
                  <a:moveTo>
                    <a:pt x="182" y="734"/>
                  </a:move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lose/>
                  <a:moveTo>
                    <a:pt x="184" y="732"/>
                  </a:moveTo>
                  <a:cubicBezTo>
                    <a:pt x="184" y="732"/>
                    <a:pt x="184" y="732"/>
                    <a:pt x="183" y="732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3" y="733"/>
                  </a:cubicBezTo>
                  <a:cubicBezTo>
                    <a:pt x="183" y="733"/>
                    <a:pt x="183" y="732"/>
                    <a:pt x="184" y="732"/>
                  </a:cubicBezTo>
                  <a:close/>
                  <a:moveTo>
                    <a:pt x="180" y="751"/>
                  </a:moveTo>
                  <a:cubicBezTo>
                    <a:pt x="179" y="753"/>
                    <a:pt x="180" y="752"/>
                    <a:pt x="179" y="753"/>
                  </a:cubicBezTo>
                  <a:cubicBezTo>
                    <a:pt x="180" y="752"/>
                    <a:pt x="181" y="751"/>
                    <a:pt x="182" y="749"/>
                  </a:cubicBezTo>
                  <a:cubicBezTo>
                    <a:pt x="181" y="749"/>
                    <a:pt x="181" y="750"/>
                    <a:pt x="180" y="751"/>
                  </a:cubicBezTo>
                  <a:close/>
                  <a:moveTo>
                    <a:pt x="973" y="659"/>
                  </a:moveTo>
                  <a:cubicBezTo>
                    <a:pt x="974" y="660"/>
                    <a:pt x="974" y="660"/>
                    <a:pt x="974" y="660"/>
                  </a:cubicBezTo>
                  <a:cubicBezTo>
                    <a:pt x="974" y="661"/>
                    <a:pt x="974" y="661"/>
                    <a:pt x="974" y="661"/>
                  </a:cubicBezTo>
                  <a:cubicBezTo>
                    <a:pt x="976" y="663"/>
                    <a:pt x="977" y="664"/>
                    <a:pt x="976" y="662"/>
                  </a:cubicBezTo>
                  <a:cubicBezTo>
                    <a:pt x="974" y="659"/>
                    <a:pt x="972" y="656"/>
                    <a:pt x="973" y="659"/>
                  </a:cubicBezTo>
                  <a:cubicBezTo>
                    <a:pt x="973" y="659"/>
                    <a:pt x="973" y="659"/>
                    <a:pt x="973" y="659"/>
                  </a:cubicBezTo>
                  <a:close/>
                  <a:moveTo>
                    <a:pt x="979" y="658"/>
                  </a:moveTo>
                  <a:cubicBezTo>
                    <a:pt x="980" y="661"/>
                    <a:pt x="982" y="662"/>
                    <a:pt x="981" y="660"/>
                  </a:cubicBezTo>
                  <a:cubicBezTo>
                    <a:pt x="980" y="660"/>
                    <a:pt x="980" y="659"/>
                    <a:pt x="980" y="659"/>
                  </a:cubicBezTo>
                  <a:cubicBezTo>
                    <a:pt x="980" y="658"/>
                    <a:pt x="980" y="658"/>
                    <a:pt x="979" y="658"/>
                  </a:cubicBezTo>
                  <a:close/>
                  <a:moveTo>
                    <a:pt x="182" y="758"/>
                  </a:moveTo>
                  <a:cubicBezTo>
                    <a:pt x="182" y="758"/>
                    <a:pt x="182" y="758"/>
                    <a:pt x="182" y="759"/>
                  </a:cubicBezTo>
                  <a:cubicBezTo>
                    <a:pt x="182" y="758"/>
                    <a:pt x="182" y="757"/>
                    <a:pt x="183" y="756"/>
                  </a:cubicBezTo>
                  <a:cubicBezTo>
                    <a:pt x="183" y="757"/>
                    <a:pt x="182" y="757"/>
                    <a:pt x="182" y="758"/>
                  </a:cubicBezTo>
                  <a:close/>
                  <a:moveTo>
                    <a:pt x="980" y="644"/>
                  </a:moveTo>
                  <a:cubicBezTo>
                    <a:pt x="980" y="646"/>
                    <a:pt x="981" y="646"/>
                    <a:pt x="981" y="647"/>
                  </a:cubicBezTo>
                  <a:cubicBezTo>
                    <a:pt x="981" y="645"/>
                    <a:pt x="980" y="645"/>
                    <a:pt x="980" y="644"/>
                  </a:cubicBezTo>
                  <a:close/>
                  <a:moveTo>
                    <a:pt x="980" y="641"/>
                  </a:moveTo>
                  <a:cubicBezTo>
                    <a:pt x="981" y="642"/>
                    <a:pt x="981" y="642"/>
                    <a:pt x="981" y="643"/>
                  </a:cubicBezTo>
                  <a:cubicBezTo>
                    <a:pt x="981" y="643"/>
                    <a:pt x="981" y="643"/>
                    <a:pt x="981" y="643"/>
                  </a:cubicBezTo>
                  <a:cubicBezTo>
                    <a:pt x="981" y="643"/>
                    <a:pt x="981" y="642"/>
                    <a:pt x="981" y="642"/>
                  </a:cubicBezTo>
                  <a:cubicBezTo>
                    <a:pt x="981" y="642"/>
                    <a:pt x="980" y="642"/>
                    <a:pt x="980" y="641"/>
                  </a:cubicBezTo>
                  <a:close/>
                  <a:moveTo>
                    <a:pt x="182" y="734"/>
                  </a:moveTo>
                  <a:cubicBezTo>
                    <a:pt x="182" y="734"/>
                    <a:pt x="182" y="735"/>
                    <a:pt x="182" y="735"/>
                  </a:cubicBezTo>
                  <a:cubicBezTo>
                    <a:pt x="182" y="735"/>
                    <a:pt x="182" y="734"/>
                    <a:pt x="182" y="734"/>
                  </a:cubicBezTo>
                  <a:close/>
                  <a:moveTo>
                    <a:pt x="193" y="713"/>
                  </a:moveTo>
                  <a:cubicBezTo>
                    <a:pt x="193" y="713"/>
                    <a:pt x="193" y="713"/>
                    <a:pt x="192" y="713"/>
                  </a:cubicBezTo>
                  <a:cubicBezTo>
                    <a:pt x="193" y="713"/>
                    <a:pt x="193" y="713"/>
                    <a:pt x="193" y="713"/>
                  </a:cubicBezTo>
                  <a:close/>
                  <a:moveTo>
                    <a:pt x="979" y="678"/>
                  </a:moveTo>
                  <a:cubicBezTo>
                    <a:pt x="981" y="681"/>
                    <a:pt x="982" y="683"/>
                    <a:pt x="983" y="684"/>
                  </a:cubicBezTo>
                  <a:cubicBezTo>
                    <a:pt x="981" y="680"/>
                    <a:pt x="979" y="677"/>
                    <a:pt x="979" y="678"/>
                  </a:cubicBezTo>
                  <a:close/>
                  <a:moveTo>
                    <a:pt x="201" y="710"/>
                  </a:moveTo>
                  <a:cubicBezTo>
                    <a:pt x="201" y="710"/>
                    <a:pt x="201" y="710"/>
                    <a:pt x="200" y="711"/>
                  </a:cubicBezTo>
                  <a:cubicBezTo>
                    <a:pt x="200" y="712"/>
                    <a:pt x="200" y="712"/>
                    <a:pt x="200" y="712"/>
                  </a:cubicBezTo>
                  <a:cubicBezTo>
                    <a:pt x="200" y="712"/>
                    <a:pt x="200" y="712"/>
                    <a:pt x="200" y="712"/>
                  </a:cubicBezTo>
                  <a:cubicBezTo>
                    <a:pt x="200" y="713"/>
                    <a:pt x="199" y="713"/>
                    <a:pt x="200" y="713"/>
                  </a:cubicBezTo>
                  <a:cubicBezTo>
                    <a:pt x="200" y="712"/>
                    <a:pt x="200" y="711"/>
                    <a:pt x="200" y="711"/>
                  </a:cubicBezTo>
                  <a:cubicBezTo>
                    <a:pt x="201" y="711"/>
                    <a:pt x="201" y="711"/>
                    <a:pt x="201" y="710"/>
                  </a:cubicBezTo>
                  <a:close/>
                  <a:moveTo>
                    <a:pt x="201" y="704"/>
                  </a:move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lose/>
                  <a:moveTo>
                    <a:pt x="983" y="682"/>
                  </a:moveTo>
                  <a:cubicBezTo>
                    <a:pt x="983" y="682"/>
                    <a:pt x="983" y="681"/>
                    <a:pt x="983" y="680"/>
                  </a:cubicBezTo>
                  <a:cubicBezTo>
                    <a:pt x="981" y="678"/>
                    <a:pt x="980" y="678"/>
                    <a:pt x="979" y="676"/>
                  </a:cubicBezTo>
                  <a:cubicBezTo>
                    <a:pt x="981" y="679"/>
                    <a:pt x="982" y="681"/>
                    <a:pt x="982" y="681"/>
                  </a:cubicBezTo>
                  <a:cubicBezTo>
                    <a:pt x="983" y="682"/>
                    <a:pt x="983" y="682"/>
                    <a:pt x="983" y="683"/>
                  </a:cubicBezTo>
                  <a:cubicBezTo>
                    <a:pt x="983" y="683"/>
                    <a:pt x="983" y="683"/>
                    <a:pt x="983" y="682"/>
                  </a:cubicBezTo>
                  <a:close/>
                  <a:moveTo>
                    <a:pt x="200" y="713"/>
                  </a:move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4"/>
                  </a:cubicBezTo>
                  <a:cubicBezTo>
                    <a:pt x="200" y="713"/>
                    <a:pt x="200" y="713"/>
                    <a:pt x="200" y="713"/>
                  </a:cubicBezTo>
                  <a:close/>
                  <a:moveTo>
                    <a:pt x="984" y="674"/>
                  </a:moveTo>
                  <a:cubicBezTo>
                    <a:pt x="983" y="673"/>
                    <a:pt x="983" y="673"/>
                    <a:pt x="983" y="672"/>
                  </a:cubicBezTo>
                  <a:cubicBezTo>
                    <a:pt x="983" y="672"/>
                    <a:pt x="983" y="672"/>
                    <a:pt x="983" y="671"/>
                  </a:cubicBezTo>
                  <a:cubicBezTo>
                    <a:pt x="981" y="668"/>
                    <a:pt x="978" y="664"/>
                    <a:pt x="981" y="670"/>
                  </a:cubicBezTo>
                  <a:cubicBezTo>
                    <a:pt x="981" y="670"/>
                    <a:pt x="981" y="670"/>
                    <a:pt x="982" y="671"/>
                  </a:cubicBezTo>
                  <a:cubicBezTo>
                    <a:pt x="982" y="671"/>
                    <a:pt x="982" y="671"/>
                    <a:pt x="982" y="672"/>
                  </a:cubicBezTo>
                  <a:cubicBezTo>
                    <a:pt x="982" y="672"/>
                    <a:pt x="982" y="672"/>
                    <a:pt x="982" y="672"/>
                  </a:cubicBezTo>
                  <a:cubicBezTo>
                    <a:pt x="983" y="674"/>
                    <a:pt x="984" y="675"/>
                    <a:pt x="984" y="676"/>
                  </a:cubicBezTo>
                  <a:cubicBezTo>
                    <a:pt x="982" y="673"/>
                    <a:pt x="985" y="677"/>
                    <a:pt x="984" y="674"/>
                  </a:cubicBezTo>
                  <a:close/>
                  <a:moveTo>
                    <a:pt x="198" y="688"/>
                  </a:moveTo>
                  <a:cubicBezTo>
                    <a:pt x="198" y="688"/>
                    <a:pt x="198" y="688"/>
                    <a:pt x="198" y="688"/>
                  </a:cubicBezTo>
                  <a:cubicBezTo>
                    <a:pt x="198" y="688"/>
                    <a:pt x="198" y="688"/>
                    <a:pt x="198" y="688"/>
                  </a:cubicBezTo>
                  <a:cubicBezTo>
                    <a:pt x="198" y="688"/>
                    <a:pt x="198" y="688"/>
                    <a:pt x="198" y="688"/>
                  </a:cubicBezTo>
                  <a:close/>
                  <a:moveTo>
                    <a:pt x="198" y="688"/>
                  </a:moveTo>
                  <a:cubicBezTo>
                    <a:pt x="198" y="688"/>
                    <a:pt x="198" y="688"/>
                    <a:pt x="198" y="688"/>
                  </a:cubicBezTo>
                  <a:cubicBezTo>
                    <a:pt x="198" y="688"/>
                    <a:pt x="198" y="688"/>
                    <a:pt x="198" y="688"/>
                  </a:cubicBezTo>
                  <a:cubicBezTo>
                    <a:pt x="198" y="688"/>
                    <a:pt x="198" y="688"/>
                    <a:pt x="198" y="688"/>
                  </a:cubicBezTo>
                  <a:close/>
                  <a:moveTo>
                    <a:pt x="978" y="678"/>
                  </a:moveTo>
                  <a:cubicBezTo>
                    <a:pt x="978" y="678"/>
                    <a:pt x="978" y="678"/>
                    <a:pt x="978" y="679"/>
                  </a:cubicBezTo>
                  <a:cubicBezTo>
                    <a:pt x="979" y="679"/>
                    <a:pt x="979" y="679"/>
                    <a:pt x="979" y="680"/>
                  </a:cubicBezTo>
                  <a:cubicBezTo>
                    <a:pt x="979" y="678"/>
                    <a:pt x="978" y="678"/>
                    <a:pt x="978" y="677"/>
                  </a:cubicBezTo>
                  <a:cubicBezTo>
                    <a:pt x="978" y="677"/>
                    <a:pt x="978" y="677"/>
                    <a:pt x="978" y="677"/>
                  </a:cubicBezTo>
                  <a:cubicBezTo>
                    <a:pt x="977" y="677"/>
                    <a:pt x="977" y="676"/>
                    <a:pt x="977" y="676"/>
                  </a:cubicBezTo>
                  <a:cubicBezTo>
                    <a:pt x="977" y="676"/>
                    <a:pt x="977" y="675"/>
                    <a:pt x="976" y="675"/>
                  </a:cubicBezTo>
                  <a:cubicBezTo>
                    <a:pt x="977" y="676"/>
                    <a:pt x="977" y="677"/>
                    <a:pt x="977" y="677"/>
                  </a:cubicBezTo>
                  <a:cubicBezTo>
                    <a:pt x="978" y="677"/>
                    <a:pt x="978" y="677"/>
                    <a:pt x="978" y="678"/>
                  </a:cubicBezTo>
                  <a:close/>
                  <a:moveTo>
                    <a:pt x="199" y="714"/>
                  </a:moveTo>
                  <a:cubicBezTo>
                    <a:pt x="199" y="714"/>
                    <a:pt x="198" y="715"/>
                    <a:pt x="198" y="715"/>
                  </a:cubicBezTo>
                  <a:cubicBezTo>
                    <a:pt x="198" y="715"/>
                    <a:pt x="199" y="714"/>
                    <a:pt x="199" y="714"/>
                  </a:cubicBezTo>
                  <a:close/>
                  <a:moveTo>
                    <a:pt x="193" y="711"/>
                  </a:move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lose/>
                  <a:moveTo>
                    <a:pt x="200" y="705"/>
                  </a:moveTo>
                  <a:cubicBezTo>
                    <a:pt x="200" y="705"/>
                    <a:pt x="200" y="705"/>
                    <a:pt x="200" y="705"/>
                  </a:cubicBezTo>
                  <a:cubicBezTo>
                    <a:pt x="200" y="705"/>
                    <a:pt x="201" y="705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0" y="705"/>
                    <a:pt x="200" y="705"/>
                  </a:cubicBezTo>
                  <a:close/>
                  <a:moveTo>
                    <a:pt x="199" y="715"/>
                  </a:move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lose/>
                  <a:moveTo>
                    <a:pt x="199" y="715"/>
                  </a:moveTo>
                  <a:cubicBezTo>
                    <a:pt x="199" y="715"/>
                    <a:pt x="199" y="715"/>
                    <a:pt x="198" y="715"/>
                  </a:cubicBezTo>
                  <a:cubicBezTo>
                    <a:pt x="198" y="715"/>
                    <a:pt x="198" y="715"/>
                    <a:pt x="198" y="715"/>
                  </a:cubicBezTo>
                  <a:cubicBezTo>
                    <a:pt x="199" y="715"/>
                    <a:pt x="199" y="715"/>
                    <a:pt x="199" y="715"/>
                  </a:cubicBezTo>
                  <a:close/>
                  <a:moveTo>
                    <a:pt x="198" y="715"/>
                  </a:moveTo>
                  <a:cubicBezTo>
                    <a:pt x="198" y="715"/>
                    <a:pt x="198" y="715"/>
                    <a:pt x="198" y="715"/>
                  </a:cubicBezTo>
                  <a:cubicBezTo>
                    <a:pt x="198" y="716"/>
                    <a:pt x="198" y="716"/>
                    <a:pt x="198" y="716"/>
                  </a:cubicBezTo>
                  <a:cubicBezTo>
                    <a:pt x="197" y="717"/>
                    <a:pt x="198" y="716"/>
                    <a:pt x="198" y="715"/>
                  </a:cubicBezTo>
                  <a:close/>
                  <a:moveTo>
                    <a:pt x="200" y="715"/>
                  </a:move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lose/>
                  <a:moveTo>
                    <a:pt x="199" y="713"/>
                  </a:moveTo>
                  <a:cubicBezTo>
                    <a:pt x="199" y="713"/>
                    <a:pt x="199" y="714"/>
                    <a:pt x="199" y="714"/>
                  </a:cubicBezTo>
                  <a:cubicBezTo>
                    <a:pt x="199" y="714"/>
                    <a:pt x="199" y="714"/>
                    <a:pt x="199" y="714"/>
                  </a:cubicBezTo>
                  <a:cubicBezTo>
                    <a:pt x="199" y="714"/>
                    <a:pt x="199" y="713"/>
                    <a:pt x="199" y="713"/>
                  </a:cubicBezTo>
                  <a:close/>
                  <a:moveTo>
                    <a:pt x="200" y="713"/>
                  </a:move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3"/>
                  </a:cubicBezTo>
                  <a:close/>
                  <a:moveTo>
                    <a:pt x="199" y="716"/>
                  </a:moveTo>
                  <a:cubicBezTo>
                    <a:pt x="199" y="715"/>
                    <a:pt x="199" y="715"/>
                    <a:pt x="200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9" y="716"/>
                    <a:pt x="199" y="716"/>
                  </a:cubicBezTo>
                  <a:close/>
                  <a:moveTo>
                    <a:pt x="988" y="684"/>
                  </a:moveTo>
                  <a:cubicBezTo>
                    <a:pt x="988" y="686"/>
                    <a:pt x="989" y="686"/>
                    <a:pt x="989" y="687"/>
                  </a:cubicBezTo>
                  <a:cubicBezTo>
                    <a:pt x="988" y="685"/>
                    <a:pt x="988" y="684"/>
                    <a:pt x="988" y="684"/>
                  </a:cubicBezTo>
                  <a:close/>
                  <a:moveTo>
                    <a:pt x="987" y="684"/>
                  </a:moveTo>
                  <a:cubicBezTo>
                    <a:pt x="984" y="678"/>
                    <a:pt x="982" y="677"/>
                    <a:pt x="985" y="683"/>
                  </a:cubicBezTo>
                  <a:cubicBezTo>
                    <a:pt x="986" y="685"/>
                    <a:pt x="987" y="684"/>
                    <a:pt x="987" y="684"/>
                  </a:cubicBezTo>
                  <a:close/>
                  <a:moveTo>
                    <a:pt x="200" y="713"/>
                  </a:move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3"/>
                  </a:cubicBezTo>
                  <a:close/>
                  <a:moveTo>
                    <a:pt x="188" y="717"/>
                  </a:moveTo>
                  <a:cubicBezTo>
                    <a:pt x="188" y="717"/>
                    <a:pt x="188" y="717"/>
                    <a:pt x="188" y="717"/>
                  </a:cubicBezTo>
                  <a:cubicBezTo>
                    <a:pt x="188" y="717"/>
                    <a:pt x="188" y="717"/>
                    <a:pt x="188" y="717"/>
                  </a:cubicBezTo>
                  <a:cubicBezTo>
                    <a:pt x="188" y="717"/>
                    <a:pt x="188" y="717"/>
                    <a:pt x="188" y="717"/>
                  </a:cubicBezTo>
                  <a:close/>
                  <a:moveTo>
                    <a:pt x="189" y="717"/>
                  </a:moveTo>
                  <a:cubicBezTo>
                    <a:pt x="189" y="717"/>
                    <a:pt x="189" y="717"/>
                    <a:pt x="189" y="717"/>
                  </a:cubicBezTo>
                  <a:cubicBezTo>
                    <a:pt x="189" y="717"/>
                    <a:pt x="189" y="717"/>
                    <a:pt x="189" y="717"/>
                  </a:cubicBezTo>
                  <a:cubicBezTo>
                    <a:pt x="189" y="718"/>
                    <a:pt x="189" y="718"/>
                    <a:pt x="188" y="718"/>
                  </a:cubicBezTo>
                  <a:cubicBezTo>
                    <a:pt x="189" y="718"/>
                    <a:pt x="189" y="718"/>
                    <a:pt x="189" y="718"/>
                  </a:cubicBezTo>
                  <a:cubicBezTo>
                    <a:pt x="189" y="718"/>
                    <a:pt x="189" y="717"/>
                    <a:pt x="189" y="717"/>
                  </a:cubicBezTo>
                  <a:close/>
                  <a:moveTo>
                    <a:pt x="189" y="715"/>
                  </a:moveTo>
                  <a:cubicBezTo>
                    <a:pt x="189" y="715"/>
                    <a:pt x="189" y="715"/>
                    <a:pt x="190" y="715"/>
                  </a:cubicBezTo>
                  <a:cubicBezTo>
                    <a:pt x="190" y="715"/>
                    <a:pt x="190" y="715"/>
                    <a:pt x="190" y="714"/>
                  </a:cubicBezTo>
                  <a:cubicBezTo>
                    <a:pt x="190" y="714"/>
                    <a:pt x="190" y="714"/>
                    <a:pt x="189" y="715"/>
                  </a:cubicBezTo>
                  <a:cubicBezTo>
                    <a:pt x="190" y="714"/>
                    <a:pt x="190" y="714"/>
                    <a:pt x="190" y="714"/>
                  </a:cubicBezTo>
                  <a:cubicBezTo>
                    <a:pt x="190" y="714"/>
                    <a:pt x="189" y="715"/>
                    <a:pt x="189" y="715"/>
                  </a:cubicBezTo>
                  <a:close/>
                  <a:moveTo>
                    <a:pt x="194" y="710"/>
                  </a:moveTo>
                  <a:cubicBezTo>
                    <a:pt x="194" y="710"/>
                    <a:pt x="194" y="710"/>
                    <a:pt x="194" y="710"/>
                  </a:cubicBezTo>
                  <a:cubicBezTo>
                    <a:pt x="194" y="710"/>
                    <a:pt x="194" y="710"/>
                    <a:pt x="194" y="710"/>
                  </a:cubicBezTo>
                  <a:cubicBezTo>
                    <a:pt x="194" y="710"/>
                    <a:pt x="194" y="710"/>
                    <a:pt x="194" y="710"/>
                  </a:cubicBezTo>
                  <a:close/>
                  <a:moveTo>
                    <a:pt x="972" y="639"/>
                  </a:moveTo>
                  <a:cubicBezTo>
                    <a:pt x="973" y="639"/>
                    <a:pt x="970" y="634"/>
                    <a:pt x="971" y="636"/>
                  </a:cubicBezTo>
                  <a:cubicBezTo>
                    <a:pt x="973" y="640"/>
                    <a:pt x="971" y="636"/>
                    <a:pt x="972" y="639"/>
                  </a:cubicBezTo>
                  <a:close/>
                  <a:moveTo>
                    <a:pt x="185" y="730"/>
                  </a:moveTo>
                  <a:cubicBezTo>
                    <a:pt x="186" y="730"/>
                    <a:pt x="187" y="728"/>
                    <a:pt x="187" y="727"/>
                  </a:cubicBezTo>
                  <a:cubicBezTo>
                    <a:pt x="186" y="728"/>
                    <a:pt x="186" y="729"/>
                    <a:pt x="185" y="730"/>
                  </a:cubicBezTo>
                  <a:close/>
                  <a:moveTo>
                    <a:pt x="183" y="731"/>
                  </a:move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lose/>
                  <a:moveTo>
                    <a:pt x="178" y="731"/>
                  </a:moveTo>
                  <a:cubicBezTo>
                    <a:pt x="178" y="731"/>
                    <a:pt x="179" y="729"/>
                    <a:pt x="181" y="727"/>
                  </a:cubicBezTo>
                  <a:cubicBezTo>
                    <a:pt x="181" y="726"/>
                    <a:pt x="181" y="726"/>
                    <a:pt x="181" y="725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5"/>
                    <a:pt x="181" y="725"/>
                    <a:pt x="182" y="725"/>
                  </a:cubicBezTo>
                  <a:cubicBezTo>
                    <a:pt x="181" y="725"/>
                    <a:pt x="180" y="726"/>
                    <a:pt x="180" y="727"/>
                  </a:cubicBezTo>
                  <a:cubicBezTo>
                    <a:pt x="179" y="729"/>
                    <a:pt x="179" y="729"/>
                    <a:pt x="178" y="731"/>
                  </a:cubicBezTo>
                  <a:close/>
                  <a:moveTo>
                    <a:pt x="182" y="728"/>
                  </a:moveTo>
                  <a:cubicBezTo>
                    <a:pt x="184" y="725"/>
                    <a:pt x="180" y="732"/>
                    <a:pt x="182" y="728"/>
                  </a:cubicBezTo>
                  <a:close/>
                  <a:moveTo>
                    <a:pt x="969" y="643"/>
                  </a:moveTo>
                  <a:cubicBezTo>
                    <a:pt x="970" y="645"/>
                    <a:pt x="971" y="646"/>
                    <a:pt x="971" y="647"/>
                  </a:cubicBezTo>
                  <a:cubicBezTo>
                    <a:pt x="971" y="645"/>
                    <a:pt x="971" y="645"/>
                    <a:pt x="969" y="641"/>
                  </a:cubicBezTo>
                  <a:cubicBezTo>
                    <a:pt x="968" y="641"/>
                    <a:pt x="968" y="642"/>
                    <a:pt x="969" y="643"/>
                  </a:cubicBezTo>
                  <a:close/>
                  <a:moveTo>
                    <a:pt x="183" y="731"/>
                  </a:move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0"/>
                  </a:cubicBezTo>
                  <a:cubicBezTo>
                    <a:pt x="183" y="731"/>
                    <a:pt x="183" y="731"/>
                    <a:pt x="183" y="731"/>
                  </a:cubicBezTo>
                  <a:close/>
                  <a:moveTo>
                    <a:pt x="183" y="739"/>
                  </a:moveTo>
                  <a:cubicBezTo>
                    <a:pt x="185" y="735"/>
                    <a:pt x="183" y="738"/>
                    <a:pt x="182" y="739"/>
                  </a:cubicBezTo>
                  <a:cubicBezTo>
                    <a:pt x="181" y="741"/>
                    <a:pt x="182" y="742"/>
                    <a:pt x="183" y="739"/>
                  </a:cubicBezTo>
                  <a:close/>
                  <a:moveTo>
                    <a:pt x="971" y="665"/>
                  </a:moveTo>
                  <a:cubicBezTo>
                    <a:pt x="971" y="665"/>
                    <a:pt x="971" y="665"/>
                    <a:pt x="971" y="664"/>
                  </a:cubicBezTo>
                  <a:cubicBezTo>
                    <a:pt x="971" y="664"/>
                    <a:pt x="971" y="664"/>
                    <a:pt x="971" y="664"/>
                  </a:cubicBezTo>
                  <a:cubicBezTo>
                    <a:pt x="971" y="665"/>
                    <a:pt x="971" y="665"/>
                    <a:pt x="971" y="666"/>
                  </a:cubicBezTo>
                  <a:cubicBezTo>
                    <a:pt x="971" y="666"/>
                    <a:pt x="971" y="665"/>
                    <a:pt x="971" y="665"/>
                  </a:cubicBezTo>
                  <a:close/>
                  <a:moveTo>
                    <a:pt x="194" y="708"/>
                  </a:moveTo>
                  <a:cubicBezTo>
                    <a:pt x="194" y="709"/>
                    <a:pt x="194" y="709"/>
                    <a:pt x="193" y="709"/>
                  </a:cubicBezTo>
                  <a:cubicBezTo>
                    <a:pt x="194" y="709"/>
                    <a:pt x="194" y="710"/>
                    <a:pt x="194" y="710"/>
                  </a:cubicBezTo>
                  <a:cubicBezTo>
                    <a:pt x="194" y="709"/>
                    <a:pt x="194" y="709"/>
                    <a:pt x="195" y="708"/>
                  </a:cubicBezTo>
                  <a:cubicBezTo>
                    <a:pt x="196" y="706"/>
                    <a:pt x="195" y="706"/>
                    <a:pt x="194" y="708"/>
                  </a:cubicBezTo>
                  <a:close/>
                  <a:moveTo>
                    <a:pt x="193" y="711"/>
                  </a:moveTo>
                  <a:cubicBezTo>
                    <a:pt x="193" y="712"/>
                    <a:pt x="193" y="712"/>
                    <a:pt x="193" y="713"/>
                  </a:cubicBezTo>
                  <a:cubicBezTo>
                    <a:pt x="193" y="712"/>
                    <a:pt x="193" y="712"/>
                    <a:pt x="193" y="711"/>
                  </a:cubicBezTo>
                  <a:close/>
                  <a:moveTo>
                    <a:pt x="193" y="711"/>
                  </a:move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lose/>
                  <a:moveTo>
                    <a:pt x="194" y="710"/>
                  </a:moveTo>
                  <a:cubicBezTo>
                    <a:pt x="194" y="710"/>
                    <a:pt x="194" y="710"/>
                    <a:pt x="195" y="710"/>
                  </a:cubicBezTo>
                  <a:cubicBezTo>
                    <a:pt x="194" y="710"/>
                    <a:pt x="194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4" y="711"/>
                  </a:cubicBezTo>
                  <a:cubicBezTo>
                    <a:pt x="194" y="712"/>
                    <a:pt x="193" y="712"/>
                    <a:pt x="193" y="713"/>
                  </a:cubicBezTo>
                  <a:cubicBezTo>
                    <a:pt x="193" y="713"/>
                    <a:pt x="193" y="713"/>
                    <a:pt x="193" y="713"/>
                  </a:cubicBezTo>
                  <a:cubicBezTo>
                    <a:pt x="193" y="713"/>
                    <a:pt x="193" y="713"/>
                    <a:pt x="193" y="713"/>
                  </a:cubicBezTo>
                  <a:cubicBezTo>
                    <a:pt x="193" y="713"/>
                    <a:pt x="194" y="712"/>
                    <a:pt x="195" y="710"/>
                  </a:cubicBezTo>
                  <a:cubicBezTo>
                    <a:pt x="195" y="710"/>
                    <a:pt x="195" y="710"/>
                    <a:pt x="195" y="711"/>
                  </a:cubicBezTo>
                  <a:cubicBezTo>
                    <a:pt x="195" y="710"/>
                    <a:pt x="195" y="710"/>
                    <a:pt x="195" y="710"/>
                  </a:cubicBezTo>
                  <a:cubicBezTo>
                    <a:pt x="195" y="709"/>
                    <a:pt x="196" y="709"/>
                    <a:pt x="196" y="708"/>
                  </a:cubicBezTo>
                  <a:cubicBezTo>
                    <a:pt x="196" y="708"/>
                    <a:pt x="196" y="708"/>
                    <a:pt x="196" y="709"/>
                  </a:cubicBezTo>
                  <a:cubicBezTo>
                    <a:pt x="196" y="707"/>
                    <a:pt x="194" y="711"/>
                    <a:pt x="196" y="707"/>
                  </a:cubicBezTo>
                  <a:cubicBezTo>
                    <a:pt x="198" y="702"/>
                    <a:pt x="198" y="704"/>
                    <a:pt x="200" y="699"/>
                  </a:cubicBezTo>
                  <a:cubicBezTo>
                    <a:pt x="200" y="698"/>
                    <a:pt x="198" y="702"/>
                    <a:pt x="196" y="705"/>
                  </a:cubicBezTo>
                  <a:cubicBezTo>
                    <a:pt x="195" y="707"/>
                    <a:pt x="195" y="708"/>
                    <a:pt x="194" y="710"/>
                  </a:cubicBezTo>
                  <a:close/>
                  <a:moveTo>
                    <a:pt x="194" y="710"/>
                  </a:moveTo>
                  <a:cubicBezTo>
                    <a:pt x="194" y="710"/>
                    <a:pt x="194" y="710"/>
                    <a:pt x="194" y="710"/>
                  </a:cubicBezTo>
                  <a:cubicBezTo>
                    <a:pt x="194" y="710"/>
                    <a:pt x="194" y="710"/>
                    <a:pt x="194" y="710"/>
                  </a:cubicBezTo>
                  <a:cubicBezTo>
                    <a:pt x="194" y="710"/>
                    <a:pt x="194" y="710"/>
                    <a:pt x="194" y="710"/>
                  </a:cubicBezTo>
                  <a:close/>
                  <a:moveTo>
                    <a:pt x="193" y="703"/>
                  </a:moveTo>
                  <a:cubicBezTo>
                    <a:pt x="193" y="703"/>
                    <a:pt x="193" y="703"/>
                    <a:pt x="193" y="702"/>
                  </a:cubicBezTo>
                  <a:cubicBezTo>
                    <a:pt x="193" y="703"/>
                    <a:pt x="193" y="703"/>
                    <a:pt x="193" y="703"/>
                  </a:cubicBezTo>
                  <a:close/>
                  <a:moveTo>
                    <a:pt x="193" y="703"/>
                  </a:moveTo>
                  <a:cubicBezTo>
                    <a:pt x="193" y="703"/>
                    <a:pt x="193" y="703"/>
                    <a:pt x="193" y="703"/>
                  </a:cubicBezTo>
                  <a:cubicBezTo>
                    <a:pt x="193" y="703"/>
                    <a:pt x="193" y="703"/>
                    <a:pt x="193" y="703"/>
                  </a:cubicBezTo>
                  <a:cubicBezTo>
                    <a:pt x="193" y="703"/>
                    <a:pt x="193" y="703"/>
                    <a:pt x="193" y="703"/>
                  </a:cubicBezTo>
                  <a:cubicBezTo>
                    <a:pt x="193" y="703"/>
                    <a:pt x="193" y="703"/>
                    <a:pt x="193" y="703"/>
                  </a:cubicBezTo>
                  <a:close/>
                  <a:moveTo>
                    <a:pt x="189" y="727"/>
                  </a:moveTo>
                  <a:cubicBezTo>
                    <a:pt x="190" y="725"/>
                    <a:pt x="190" y="724"/>
                    <a:pt x="189" y="727"/>
                  </a:cubicBezTo>
                  <a:close/>
                  <a:moveTo>
                    <a:pt x="193" y="722"/>
                  </a:moveTo>
                  <a:cubicBezTo>
                    <a:pt x="193" y="722"/>
                    <a:pt x="192" y="723"/>
                    <a:pt x="192" y="723"/>
                  </a:cubicBezTo>
                  <a:cubicBezTo>
                    <a:pt x="193" y="723"/>
                    <a:pt x="193" y="722"/>
                    <a:pt x="194" y="721"/>
                  </a:cubicBezTo>
                  <a:cubicBezTo>
                    <a:pt x="193" y="721"/>
                    <a:pt x="193" y="721"/>
                    <a:pt x="193" y="722"/>
                  </a:cubicBezTo>
                  <a:cubicBezTo>
                    <a:pt x="193" y="721"/>
                    <a:pt x="194" y="720"/>
                    <a:pt x="195" y="719"/>
                  </a:cubicBezTo>
                  <a:cubicBezTo>
                    <a:pt x="195" y="719"/>
                    <a:pt x="194" y="719"/>
                    <a:pt x="194" y="719"/>
                  </a:cubicBezTo>
                  <a:cubicBezTo>
                    <a:pt x="194" y="719"/>
                    <a:pt x="193" y="720"/>
                    <a:pt x="194" y="719"/>
                  </a:cubicBezTo>
                  <a:cubicBezTo>
                    <a:pt x="194" y="719"/>
                    <a:pt x="194" y="719"/>
                    <a:pt x="194" y="718"/>
                  </a:cubicBezTo>
                  <a:cubicBezTo>
                    <a:pt x="194" y="718"/>
                    <a:pt x="194" y="718"/>
                    <a:pt x="193" y="718"/>
                  </a:cubicBezTo>
                  <a:cubicBezTo>
                    <a:pt x="193" y="718"/>
                    <a:pt x="193" y="718"/>
                    <a:pt x="194" y="718"/>
                  </a:cubicBezTo>
                  <a:cubicBezTo>
                    <a:pt x="193" y="718"/>
                    <a:pt x="193" y="719"/>
                    <a:pt x="193" y="719"/>
                  </a:cubicBezTo>
                  <a:cubicBezTo>
                    <a:pt x="193" y="719"/>
                    <a:pt x="193" y="719"/>
                    <a:pt x="192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92" y="721"/>
                    <a:pt x="192" y="722"/>
                    <a:pt x="192" y="721"/>
                  </a:cubicBezTo>
                  <a:cubicBezTo>
                    <a:pt x="190" y="725"/>
                    <a:pt x="190" y="726"/>
                    <a:pt x="193" y="722"/>
                  </a:cubicBezTo>
                  <a:close/>
                  <a:moveTo>
                    <a:pt x="194" y="720"/>
                  </a:moveTo>
                  <a:cubicBezTo>
                    <a:pt x="194" y="720"/>
                    <a:pt x="194" y="720"/>
                    <a:pt x="194" y="720"/>
                  </a:cubicBezTo>
                  <a:cubicBezTo>
                    <a:pt x="194" y="720"/>
                    <a:pt x="194" y="720"/>
                    <a:pt x="194" y="720"/>
                  </a:cubicBezTo>
                  <a:close/>
                  <a:moveTo>
                    <a:pt x="186" y="730"/>
                  </a:moveTo>
                  <a:cubicBezTo>
                    <a:pt x="182" y="738"/>
                    <a:pt x="181" y="741"/>
                    <a:pt x="187" y="732"/>
                  </a:cubicBezTo>
                  <a:cubicBezTo>
                    <a:pt x="187" y="730"/>
                    <a:pt x="184" y="735"/>
                    <a:pt x="186" y="731"/>
                  </a:cubicBezTo>
                  <a:cubicBezTo>
                    <a:pt x="188" y="726"/>
                    <a:pt x="189" y="727"/>
                    <a:pt x="191" y="723"/>
                  </a:cubicBezTo>
                  <a:cubicBezTo>
                    <a:pt x="190" y="722"/>
                    <a:pt x="188" y="726"/>
                    <a:pt x="186" y="730"/>
                  </a:cubicBezTo>
                  <a:close/>
                  <a:moveTo>
                    <a:pt x="190" y="724"/>
                  </a:moveTo>
                  <a:cubicBezTo>
                    <a:pt x="191" y="722"/>
                    <a:pt x="189" y="726"/>
                    <a:pt x="190" y="724"/>
                  </a:cubicBezTo>
                  <a:close/>
                  <a:moveTo>
                    <a:pt x="195" y="718"/>
                  </a:moveTo>
                  <a:cubicBezTo>
                    <a:pt x="195" y="718"/>
                    <a:pt x="195" y="719"/>
                    <a:pt x="195" y="719"/>
                  </a:cubicBezTo>
                  <a:cubicBezTo>
                    <a:pt x="195" y="719"/>
                    <a:pt x="195" y="719"/>
                    <a:pt x="195" y="719"/>
                  </a:cubicBezTo>
                  <a:cubicBezTo>
                    <a:pt x="195" y="719"/>
                    <a:pt x="195" y="718"/>
                    <a:pt x="195" y="718"/>
                  </a:cubicBezTo>
                  <a:close/>
                  <a:moveTo>
                    <a:pt x="173" y="763"/>
                  </a:moveTo>
                  <a:cubicBezTo>
                    <a:pt x="173" y="764"/>
                    <a:pt x="173" y="764"/>
                    <a:pt x="172" y="764"/>
                  </a:cubicBezTo>
                  <a:cubicBezTo>
                    <a:pt x="172" y="765"/>
                    <a:pt x="172" y="765"/>
                    <a:pt x="172" y="765"/>
                  </a:cubicBezTo>
                  <a:cubicBezTo>
                    <a:pt x="172" y="765"/>
                    <a:pt x="172" y="765"/>
                    <a:pt x="173" y="764"/>
                  </a:cubicBezTo>
                  <a:cubicBezTo>
                    <a:pt x="173" y="764"/>
                    <a:pt x="173" y="764"/>
                    <a:pt x="173" y="763"/>
                  </a:cubicBezTo>
                  <a:close/>
                  <a:moveTo>
                    <a:pt x="1014" y="694"/>
                  </a:moveTo>
                  <a:cubicBezTo>
                    <a:pt x="1013" y="691"/>
                    <a:pt x="1013" y="692"/>
                    <a:pt x="1012" y="692"/>
                  </a:cubicBezTo>
                  <a:cubicBezTo>
                    <a:pt x="1014" y="695"/>
                    <a:pt x="1014" y="695"/>
                    <a:pt x="1014" y="694"/>
                  </a:cubicBezTo>
                  <a:close/>
                  <a:moveTo>
                    <a:pt x="191" y="710"/>
                  </a:move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0"/>
                    <a:pt x="191" y="710"/>
                  </a:cubicBezTo>
                  <a:close/>
                  <a:moveTo>
                    <a:pt x="191" y="709"/>
                  </a:moveTo>
                  <a:cubicBezTo>
                    <a:pt x="191" y="709"/>
                    <a:pt x="191" y="710"/>
                    <a:pt x="191" y="710"/>
                  </a:cubicBezTo>
                  <a:cubicBezTo>
                    <a:pt x="191" y="710"/>
                    <a:pt x="191" y="709"/>
                    <a:pt x="191" y="709"/>
                  </a:cubicBezTo>
                  <a:close/>
                  <a:moveTo>
                    <a:pt x="191" y="709"/>
                  </a:moveTo>
                  <a:cubicBezTo>
                    <a:pt x="191" y="709"/>
                    <a:pt x="191" y="709"/>
                    <a:pt x="191" y="709"/>
                  </a:cubicBezTo>
                  <a:cubicBezTo>
                    <a:pt x="191" y="709"/>
                    <a:pt x="191" y="709"/>
                    <a:pt x="191" y="709"/>
                  </a:cubicBezTo>
                  <a:close/>
                  <a:moveTo>
                    <a:pt x="191" y="710"/>
                  </a:move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0"/>
                    <a:pt x="191" y="710"/>
                  </a:cubicBezTo>
                  <a:close/>
                  <a:moveTo>
                    <a:pt x="191" y="711"/>
                  </a:moveTo>
                  <a:cubicBezTo>
                    <a:pt x="191" y="710"/>
                    <a:pt x="191" y="710"/>
                    <a:pt x="192" y="710"/>
                  </a:cubicBezTo>
                  <a:cubicBezTo>
                    <a:pt x="192" y="710"/>
                    <a:pt x="192" y="710"/>
                    <a:pt x="192" y="710"/>
                  </a:cubicBez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1"/>
                    <a:pt x="191" y="711"/>
                  </a:cubicBezTo>
                  <a:close/>
                  <a:moveTo>
                    <a:pt x="191" y="710"/>
                  </a:move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0"/>
                    <a:pt x="191" y="710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09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09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10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09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09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1" y="709"/>
                  </a:moveTo>
                  <a:cubicBezTo>
                    <a:pt x="191" y="709"/>
                    <a:pt x="191" y="709"/>
                    <a:pt x="192" y="709"/>
                  </a:cubicBezTo>
                  <a:cubicBezTo>
                    <a:pt x="191" y="709"/>
                    <a:pt x="191" y="709"/>
                    <a:pt x="191" y="709"/>
                  </a:cubicBezTo>
                  <a:close/>
                  <a:moveTo>
                    <a:pt x="1012" y="694"/>
                  </a:moveTo>
                  <a:cubicBezTo>
                    <a:pt x="1012" y="693"/>
                    <a:pt x="1012" y="693"/>
                    <a:pt x="1011" y="691"/>
                  </a:cubicBezTo>
                  <a:cubicBezTo>
                    <a:pt x="1011" y="691"/>
                    <a:pt x="1011" y="691"/>
                    <a:pt x="1012" y="693"/>
                  </a:cubicBezTo>
                  <a:cubicBezTo>
                    <a:pt x="1012" y="694"/>
                    <a:pt x="1012" y="694"/>
                    <a:pt x="1012" y="694"/>
                  </a:cubicBezTo>
                  <a:close/>
                  <a:moveTo>
                    <a:pt x="1015" y="692"/>
                  </a:moveTo>
                  <a:cubicBezTo>
                    <a:pt x="1015" y="690"/>
                    <a:pt x="1014" y="691"/>
                    <a:pt x="1015" y="692"/>
                  </a:cubicBezTo>
                  <a:cubicBezTo>
                    <a:pt x="1015" y="692"/>
                    <a:pt x="1015" y="692"/>
                    <a:pt x="1015" y="692"/>
                  </a:cubicBezTo>
                  <a:close/>
                  <a:moveTo>
                    <a:pt x="1015" y="718"/>
                  </a:moveTo>
                  <a:cubicBezTo>
                    <a:pt x="1015" y="718"/>
                    <a:pt x="1015" y="718"/>
                    <a:pt x="1015" y="718"/>
                  </a:cubicBezTo>
                  <a:cubicBezTo>
                    <a:pt x="1015" y="718"/>
                    <a:pt x="1015" y="717"/>
                    <a:pt x="1015" y="717"/>
                  </a:cubicBezTo>
                  <a:cubicBezTo>
                    <a:pt x="1014" y="717"/>
                    <a:pt x="1014" y="717"/>
                    <a:pt x="1014" y="716"/>
                  </a:cubicBezTo>
                  <a:cubicBezTo>
                    <a:pt x="1014" y="717"/>
                    <a:pt x="1014" y="717"/>
                    <a:pt x="1015" y="718"/>
                  </a:cubicBezTo>
                  <a:close/>
                  <a:moveTo>
                    <a:pt x="165" y="773"/>
                  </a:moveTo>
                  <a:cubicBezTo>
                    <a:pt x="165" y="773"/>
                    <a:pt x="165" y="773"/>
                    <a:pt x="165" y="773"/>
                  </a:cubicBezTo>
                  <a:cubicBezTo>
                    <a:pt x="165" y="773"/>
                    <a:pt x="165" y="773"/>
                    <a:pt x="165" y="773"/>
                  </a:cubicBezTo>
                  <a:close/>
                  <a:moveTo>
                    <a:pt x="164" y="773"/>
                  </a:moveTo>
                  <a:cubicBezTo>
                    <a:pt x="164" y="773"/>
                    <a:pt x="164" y="773"/>
                    <a:pt x="164" y="773"/>
                  </a:cubicBezTo>
                  <a:cubicBezTo>
                    <a:pt x="164" y="773"/>
                    <a:pt x="164" y="774"/>
                    <a:pt x="163" y="774"/>
                  </a:cubicBezTo>
                  <a:cubicBezTo>
                    <a:pt x="163" y="775"/>
                    <a:pt x="163" y="776"/>
                    <a:pt x="162" y="776"/>
                  </a:cubicBezTo>
                  <a:cubicBezTo>
                    <a:pt x="162" y="777"/>
                    <a:pt x="162" y="777"/>
                    <a:pt x="162" y="777"/>
                  </a:cubicBezTo>
                  <a:cubicBezTo>
                    <a:pt x="161" y="778"/>
                    <a:pt x="161" y="779"/>
                    <a:pt x="161" y="779"/>
                  </a:cubicBezTo>
                  <a:cubicBezTo>
                    <a:pt x="161" y="779"/>
                    <a:pt x="161" y="779"/>
                    <a:pt x="161" y="779"/>
                  </a:cubicBezTo>
                  <a:cubicBezTo>
                    <a:pt x="160" y="780"/>
                    <a:pt x="160" y="780"/>
                    <a:pt x="160" y="780"/>
                  </a:cubicBezTo>
                  <a:cubicBezTo>
                    <a:pt x="159" y="781"/>
                    <a:pt x="159" y="782"/>
                    <a:pt x="159" y="782"/>
                  </a:cubicBezTo>
                  <a:cubicBezTo>
                    <a:pt x="159" y="783"/>
                    <a:pt x="159" y="782"/>
                    <a:pt x="160" y="781"/>
                  </a:cubicBezTo>
                  <a:cubicBezTo>
                    <a:pt x="158" y="784"/>
                    <a:pt x="159" y="784"/>
                    <a:pt x="161" y="781"/>
                  </a:cubicBezTo>
                  <a:cubicBezTo>
                    <a:pt x="161" y="781"/>
                    <a:pt x="161" y="782"/>
                    <a:pt x="161" y="782"/>
                  </a:cubicBezTo>
                  <a:cubicBezTo>
                    <a:pt x="161" y="782"/>
                    <a:pt x="162" y="779"/>
                    <a:pt x="163" y="780"/>
                  </a:cubicBezTo>
                  <a:cubicBezTo>
                    <a:pt x="164" y="778"/>
                    <a:pt x="164" y="777"/>
                    <a:pt x="163" y="778"/>
                  </a:cubicBezTo>
                  <a:cubicBezTo>
                    <a:pt x="164" y="776"/>
                    <a:pt x="164" y="776"/>
                    <a:pt x="164" y="775"/>
                  </a:cubicBezTo>
                  <a:cubicBezTo>
                    <a:pt x="164" y="775"/>
                    <a:pt x="165" y="774"/>
                    <a:pt x="165" y="773"/>
                  </a:cubicBezTo>
                  <a:cubicBezTo>
                    <a:pt x="165" y="773"/>
                    <a:pt x="164" y="773"/>
                    <a:pt x="164" y="773"/>
                  </a:cubicBezTo>
                  <a:close/>
                  <a:moveTo>
                    <a:pt x="189" y="715"/>
                  </a:move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189" y="713"/>
                  </a:moveTo>
                  <a:cubicBezTo>
                    <a:pt x="189" y="714"/>
                    <a:pt x="189" y="714"/>
                    <a:pt x="189" y="715"/>
                  </a:cubicBezTo>
                  <a:cubicBezTo>
                    <a:pt x="189" y="714"/>
                    <a:pt x="189" y="714"/>
                    <a:pt x="189" y="713"/>
                  </a:cubicBezTo>
                  <a:close/>
                  <a:moveTo>
                    <a:pt x="189" y="715"/>
                  </a:move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170" y="766"/>
                  </a:moveTo>
                  <a:cubicBezTo>
                    <a:pt x="171" y="765"/>
                    <a:pt x="171" y="765"/>
                    <a:pt x="171" y="764"/>
                  </a:cubicBezTo>
                  <a:cubicBezTo>
                    <a:pt x="171" y="763"/>
                    <a:pt x="170" y="765"/>
                    <a:pt x="168" y="767"/>
                  </a:cubicBezTo>
                  <a:cubicBezTo>
                    <a:pt x="168" y="768"/>
                    <a:pt x="168" y="768"/>
                    <a:pt x="168" y="768"/>
                  </a:cubicBezTo>
                  <a:cubicBezTo>
                    <a:pt x="168" y="768"/>
                    <a:pt x="168" y="768"/>
                    <a:pt x="168" y="769"/>
                  </a:cubicBezTo>
                  <a:cubicBezTo>
                    <a:pt x="169" y="767"/>
                    <a:pt x="170" y="765"/>
                    <a:pt x="170" y="763"/>
                  </a:cubicBezTo>
                  <a:cubicBezTo>
                    <a:pt x="171" y="762"/>
                    <a:pt x="172" y="761"/>
                    <a:pt x="173" y="758"/>
                  </a:cubicBezTo>
                  <a:cubicBezTo>
                    <a:pt x="173" y="759"/>
                    <a:pt x="172" y="759"/>
                    <a:pt x="172" y="760"/>
                  </a:cubicBezTo>
                  <a:cubicBezTo>
                    <a:pt x="172" y="759"/>
                    <a:pt x="172" y="759"/>
                    <a:pt x="172" y="759"/>
                  </a:cubicBezTo>
                  <a:cubicBezTo>
                    <a:pt x="171" y="761"/>
                    <a:pt x="170" y="761"/>
                    <a:pt x="169" y="764"/>
                  </a:cubicBezTo>
                  <a:cubicBezTo>
                    <a:pt x="168" y="765"/>
                    <a:pt x="168" y="766"/>
                    <a:pt x="167" y="767"/>
                  </a:cubicBezTo>
                  <a:cubicBezTo>
                    <a:pt x="167" y="768"/>
                    <a:pt x="166" y="769"/>
                    <a:pt x="165" y="770"/>
                  </a:cubicBezTo>
                  <a:cubicBezTo>
                    <a:pt x="166" y="771"/>
                    <a:pt x="166" y="771"/>
                    <a:pt x="167" y="771"/>
                  </a:cubicBezTo>
                  <a:cubicBezTo>
                    <a:pt x="166" y="772"/>
                    <a:pt x="166" y="773"/>
                    <a:pt x="165" y="773"/>
                  </a:cubicBezTo>
                  <a:cubicBezTo>
                    <a:pt x="165" y="773"/>
                    <a:pt x="165" y="773"/>
                    <a:pt x="165" y="773"/>
                  </a:cubicBezTo>
                  <a:cubicBezTo>
                    <a:pt x="164" y="777"/>
                    <a:pt x="164" y="777"/>
                    <a:pt x="166" y="774"/>
                  </a:cubicBezTo>
                  <a:cubicBezTo>
                    <a:pt x="167" y="772"/>
                    <a:pt x="168" y="770"/>
                    <a:pt x="169" y="768"/>
                  </a:cubicBezTo>
                  <a:cubicBezTo>
                    <a:pt x="170" y="768"/>
                    <a:pt x="170" y="767"/>
                    <a:pt x="169" y="769"/>
                  </a:cubicBezTo>
                  <a:cubicBezTo>
                    <a:pt x="170" y="767"/>
                    <a:pt x="171" y="765"/>
                    <a:pt x="172" y="764"/>
                  </a:cubicBezTo>
                  <a:cubicBezTo>
                    <a:pt x="171" y="764"/>
                    <a:pt x="171" y="765"/>
                    <a:pt x="170" y="766"/>
                  </a:cubicBezTo>
                  <a:close/>
                  <a:moveTo>
                    <a:pt x="165" y="771"/>
                  </a:moveTo>
                  <a:cubicBezTo>
                    <a:pt x="165" y="771"/>
                    <a:pt x="165" y="771"/>
                    <a:pt x="165" y="771"/>
                  </a:cubicBezTo>
                  <a:cubicBezTo>
                    <a:pt x="165" y="771"/>
                    <a:pt x="165" y="771"/>
                    <a:pt x="165" y="771"/>
                  </a:cubicBezTo>
                  <a:close/>
                  <a:moveTo>
                    <a:pt x="165" y="771"/>
                  </a:moveTo>
                  <a:cubicBezTo>
                    <a:pt x="165" y="771"/>
                    <a:pt x="165" y="770"/>
                    <a:pt x="165" y="770"/>
                  </a:cubicBezTo>
                  <a:cubicBezTo>
                    <a:pt x="165" y="770"/>
                    <a:pt x="165" y="770"/>
                    <a:pt x="165" y="770"/>
                  </a:cubicBezTo>
                  <a:cubicBezTo>
                    <a:pt x="165" y="770"/>
                    <a:pt x="165" y="771"/>
                    <a:pt x="165" y="771"/>
                  </a:cubicBezTo>
                  <a:close/>
                  <a:moveTo>
                    <a:pt x="165" y="771"/>
                  </a:moveTo>
                  <a:cubicBezTo>
                    <a:pt x="165" y="771"/>
                    <a:pt x="165" y="772"/>
                    <a:pt x="164" y="772"/>
                  </a:cubicBezTo>
                  <a:cubicBezTo>
                    <a:pt x="165" y="772"/>
                    <a:pt x="165" y="771"/>
                    <a:pt x="165" y="771"/>
                  </a:cubicBezTo>
                  <a:close/>
                  <a:moveTo>
                    <a:pt x="164" y="772"/>
                  </a:moveTo>
                  <a:cubicBezTo>
                    <a:pt x="164" y="772"/>
                    <a:pt x="164" y="773"/>
                    <a:pt x="164" y="773"/>
                  </a:cubicBezTo>
                  <a:cubicBezTo>
                    <a:pt x="164" y="773"/>
                    <a:pt x="164" y="772"/>
                    <a:pt x="164" y="772"/>
                  </a:cubicBezTo>
                  <a:close/>
                  <a:moveTo>
                    <a:pt x="164" y="772"/>
                  </a:moveTo>
                  <a:cubicBezTo>
                    <a:pt x="164" y="772"/>
                    <a:pt x="164" y="772"/>
                    <a:pt x="164" y="772"/>
                  </a:cubicBezTo>
                  <a:cubicBezTo>
                    <a:pt x="164" y="772"/>
                    <a:pt x="164" y="772"/>
                    <a:pt x="164" y="772"/>
                  </a:cubicBezTo>
                  <a:close/>
                  <a:moveTo>
                    <a:pt x="166" y="783"/>
                  </a:moveTo>
                  <a:cubicBezTo>
                    <a:pt x="166" y="783"/>
                    <a:pt x="168" y="780"/>
                    <a:pt x="168" y="779"/>
                  </a:cubicBezTo>
                  <a:cubicBezTo>
                    <a:pt x="170" y="776"/>
                    <a:pt x="168" y="779"/>
                    <a:pt x="166" y="783"/>
                  </a:cubicBezTo>
                  <a:close/>
                  <a:moveTo>
                    <a:pt x="168" y="773"/>
                  </a:moveTo>
                  <a:cubicBezTo>
                    <a:pt x="168" y="773"/>
                    <a:pt x="168" y="773"/>
                    <a:pt x="168" y="773"/>
                  </a:cubicBezTo>
                  <a:cubicBezTo>
                    <a:pt x="168" y="773"/>
                    <a:pt x="168" y="773"/>
                    <a:pt x="168" y="773"/>
                  </a:cubicBezTo>
                  <a:cubicBezTo>
                    <a:pt x="167" y="774"/>
                    <a:pt x="166" y="776"/>
                    <a:pt x="165" y="778"/>
                  </a:cubicBezTo>
                  <a:cubicBezTo>
                    <a:pt x="167" y="775"/>
                    <a:pt x="169" y="774"/>
                    <a:pt x="171" y="769"/>
                  </a:cubicBezTo>
                  <a:cubicBezTo>
                    <a:pt x="170" y="771"/>
                    <a:pt x="169" y="772"/>
                    <a:pt x="168" y="773"/>
                  </a:cubicBezTo>
                  <a:close/>
                  <a:moveTo>
                    <a:pt x="168" y="776"/>
                  </a:moveTo>
                  <a:cubicBezTo>
                    <a:pt x="167" y="777"/>
                    <a:pt x="167" y="777"/>
                    <a:pt x="167" y="778"/>
                  </a:cubicBezTo>
                  <a:cubicBezTo>
                    <a:pt x="167" y="778"/>
                    <a:pt x="167" y="778"/>
                    <a:pt x="167" y="778"/>
                  </a:cubicBezTo>
                  <a:cubicBezTo>
                    <a:pt x="167" y="777"/>
                    <a:pt x="168" y="776"/>
                    <a:pt x="168" y="776"/>
                  </a:cubicBezTo>
                  <a:cubicBezTo>
                    <a:pt x="168" y="776"/>
                    <a:pt x="168" y="776"/>
                    <a:pt x="168" y="776"/>
                  </a:cubicBezTo>
                  <a:close/>
                  <a:moveTo>
                    <a:pt x="174" y="739"/>
                  </a:moveTo>
                  <a:cubicBezTo>
                    <a:pt x="174" y="740"/>
                    <a:pt x="174" y="741"/>
                    <a:pt x="174" y="741"/>
                  </a:cubicBezTo>
                  <a:cubicBezTo>
                    <a:pt x="174" y="741"/>
                    <a:pt x="174" y="740"/>
                    <a:pt x="175" y="739"/>
                  </a:cubicBezTo>
                  <a:cubicBezTo>
                    <a:pt x="175" y="739"/>
                    <a:pt x="175" y="739"/>
                    <a:pt x="174" y="739"/>
                  </a:cubicBezTo>
                  <a:close/>
                  <a:moveTo>
                    <a:pt x="171" y="760"/>
                  </a:moveTo>
                  <a:cubicBezTo>
                    <a:pt x="172" y="756"/>
                    <a:pt x="173" y="755"/>
                    <a:pt x="174" y="752"/>
                  </a:cubicBezTo>
                  <a:cubicBezTo>
                    <a:pt x="174" y="752"/>
                    <a:pt x="174" y="752"/>
                    <a:pt x="174" y="753"/>
                  </a:cubicBezTo>
                  <a:cubicBezTo>
                    <a:pt x="174" y="752"/>
                    <a:pt x="174" y="752"/>
                    <a:pt x="174" y="752"/>
                  </a:cubicBezTo>
                  <a:cubicBezTo>
                    <a:pt x="176" y="748"/>
                    <a:pt x="178" y="746"/>
                    <a:pt x="179" y="743"/>
                  </a:cubicBezTo>
                  <a:cubicBezTo>
                    <a:pt x="180" y="741"/>
                    <a:pt x="179" y="742"/>
                    <a:pt x="177" y="744"/>
                  </a:cubicBezTo>
                  <a:cubicBezTo>
                    <a:pt x="173" y="751"/>
                    <a:pt x="172" y="754"/>
                    <a:pt x="173" y="753"/>
                  </a:cubicBezTo>
                  <a:cubicBezTo>
                    <a:pt x="172" y="754"/>
                    <a:pt x="171" y="756"/>
                    <a:pt x="169" y="759"/>
                  </a:cubicBezTo>
                  <a:cubicBezTo>
                    <a:pt x="169" y="760"/>
                    <a:pt x="169" y="761"/>
                    <a:pt x="171" y="760"/>
                  </a:cubicBezTo>
                  <a:close/>
                  <a:moveTo>
                    <a:pt x="170" y="754"/>
                  </a:moveTo>
                  <a:cubicBezTo>
                    <a:pt x="170" y="754"/>
                    <a:pt x="170" y="755"/>
                    <a:pt x="170" y="755"/>
                  </a:cubicBezTo>
                  <a:cubicBezTo>
                    <a:pt x="170" y="755"/>
                    <a:pt x="170" y="754"/>
                    <a:pt x="170" y="754"/>
                  </a:cubicBezTo>
                  <a:cubicBezTo>
                    <a:pt x="171" y="754"/>
                    <a:pt x="171" y="753"/>
                    <a:pt x="171" y="753"/>
                  </a:cubicBezTo>
                  <a:cubicBezTo>
                    <a:pt x="171" y="753"/>
                    <a:pt x="170" y="754"/>
                    <a:pt x="170" y="754"/>
                  </a:cubicBezTo>
                  <a:close/>
                  <a:moveTo>
                    <a:pt x="1021" y="721"/>
                  </a:moveTo>
                  <a:cubicBezTo>
                    <a:pt x="1020" y="720"/>
                    <a:pt x="1018" y="717"/>
                    <a:pt x="1020" y="720"/>
                  </a:cubicBezTo>
                  <a:cubicBezTo>
                    <a:pt x="1019" y="719"/>
                    <a:pt x="1022" y="723"/>
                    <a:pt x="1021" y="721"/>
                  </a:cubicBezTo>
                  <a:close/>
                  <a:moveTo>
                    <a:pt x="188" y="712"/>
                  </a:moveTo>
                  <a:cubicBezTo>
                    <a:pt x="188" y="712"/>
                    <a:pt x="188" y="713"/>
                    <a:pt x="188" y="713"/>
                  </a:cubicBezTo>
                  <a:cubicBezTo>
                    <a:pt x="188" y="712"/>
                    <a:pt x="188" y="712"/>
                    <a:pt x="189" y="711"/>
                  </a:cubicBezTo>
                  <a:cubicBezTo>
                    <a:pt x="188" y="711"/>
                    <a:pt x="188" y="712"/>
                    <a:pt x="188" y="712"/>
                  </a:cubicBezTo>
                  <a:cubicBezTo>
                    <a:pt x="188" y="712"/>
                    <a:pt x="188" y="712"/>
                    <a:pt x="188" y="712"/>
                  </a:cubicBezTo>
                  <a:close/>
                  <a:moveTo>
                    <a:pt x="185" y="709"/>
                  </a:moveTo>
                  <a:cubicBezTo>
                    <a:pt x="185" y="709"/>
                    <a:pt x="185" y="709"/>
                    <a:pt x="185" y="709"/>
                  </a:cubicBezTo>
                  <a:cubicBezTo>
                    <a:pt x="185" y="709"/>
                    <a:pt x="185" y="709"/>
                    <a:pt x="185" y="709"/>
                  </a:cubicBezTo>
                  <a:cubicBezTo>
                    <a:pt x="185" y="709"/>
                    <a:pt x="185" y="709"/>
                    <a:pt x="185" y="709"/>
                  </a:cubicBezTo>
                  <a:close/>
                  <a:moveTo>
                    <a:pt x="1018" y="701"/>
                  </a:moveTo>
                  <a:cubicBezTo>
                    <a:pt x="1018" y="701"/>
                    <a:pt x="1018" y="702"/>
                    <a:pt x="1018" y="702"/>
                  </a:cubicBezTo>
                  <a:cubicBezTo>
                    <a:pt x="1018" y="702"/>
                    <a:pt x="1018" y="702"/>
                    <a:pt x="1018" y="702"/>
                  </a:cubicBezTo>
                  <a:cubicBezTo>
                    <a:pt x="1018" y="702"/>
                    <a:pt x="1018" y="702"/>
                    <a:pt x="1018" y="702"/>
                  </a:cubicBezTo>
                  <a:cubicBezTo>
                    <a:pt x="1018" y="701"/>
                    <a:pt x="1018" y="700"/>
                    <a:pt x="1017" y="700"/>
                  </a:cubicBezTo>
                  <a:cubicBezTo>
                    <a:pt x="1018" y="701"/>
                    <a:pt x="1018" y="701"/>
                    <a:pt x="1018" y="701"/>
                  </a:cubicBezTo>
                  <a:close/>
                  <a:moveTo>
                    <a:pt x="186" y="708"/>
                  </a:moveTo>
                  <a:cubicBezTo>
                    <a:pt x="186" y="708"/>
                    <a:pt x="186" y="708"/>
                    <a:pt x="186" y="708"/>
                  </a:cubicBezTo>
                  <a:cubicBezTo>
                    <a:pt x="186" y="708"/>
                    <a:pt x="186" y="708"/>
                    <a:pt x="186" y="709"/>
                  </a:cubicBezTo>
                  <a:cubicBezTo>
                    <a:pt x="186" y="709"/>
                    <a:pt x="185" y="709"/>
                    <a:pt x="185" y="709"/>
                  </a:cubicBezTo>
                  <a:cubicBezTo>
                    <a:pt x="186" y="709"/>
                    <a:pt x="186" y="708"/>
                    <a:pt x="186" y="708"/>
                  </a:cubicBezTo>
                  <a:close/>
                  <a:moveTo>
                    <a:pt x="1022" y="723"/>
                  </a:moveTo>
                  <a:cubicBezTo>
                    <a:pt x="1022" y="723"/>
                    <a:pt x="1022" y="723"/>
                    <a:pt x="1022" y="723"/>
                  </a:cubicBezTo>
                  <a:cubicBezTo>
                    <a:pt x="1022" y="723"/>
                    <a:pt x="1022" y="723"/>
                    <a:pt x="1022" y="723"/>
                  </a:cubicBezTo>
                  <a:cubicBezTo>
                    <a:pt x="1022" y="723"/>
                    <a:pt x="1022" y="723"/>
                    <a:pt x="1022" y="723"/>
                  </a:cubicBezTo>
                  <a:cubicBezTo>
                    <a:pt x="1022" y="723"/>
                    <a:pt x="1022" y="723"/>
                    <a:pt x="1022" y="723"/>
                  </a:cubicBezTo>
                  <a:close/>
                  <a:moveTo>
                    <a:pt x="189" y="707"/>
                  </a:moveTo>
                  <a:cubicBezTo>
                    <a:pt x="189" y="707"/>
                    <a:pt x="189" y="707"/>
                    <a:pt x="189" y="706"/>
                  </a:cubicBezTo>
                  <a:cubicBezTo>
                    <a:pt x="189" y="706"/>
                    <a:pt x="189" y="706"/>
                    <a:pt x="190" y="705"/>
                  </a:cubicBezTo>
                  <a:cubicBezTo>
                    <a:pt x="189" y="705"/>
                    <a:pt x="189" y="706"/>
                    <a:pt x="189" y="706"/>
                  </a:cubicBezTo>
                  <a:cubicBezTo>
                    <a:pt x="189" y="706"/>
                    <a:pt x="189" y="706"/>
                    <a:pt x="189" y="707"/>
                  </a:cubicBezTo>
                  <a:close/>
                  <a:moveTo>
                    <a:pt x="190" y="706"/>
                  </a:moveTo>
                  <a:cubicBezTo>
                    <a:pt x="190" y="706"/>
                    <a:pt x="190" y="706"/>
                    <a:pt x="190" y="706"/>
                  </a:cubicBezTo>
                  <a:cubicBezTo>
                    <a:pt x="190" y="705"/>
                    <a:pt x="190" y="705"/>
                    <a:pt x="191" y="705"/>
                  </a:cubicBezTo>
                  <a:cubicBezTo>
                    <a:pt x="190" y="705"/>
                    <a:pt x="190" y="705"/>
                    <a:pt x="190" y="705"/>
                  </a:cubicBezTo>
                  <a:cubicBezTo>
                    <a:pt x="190" y="705"/>
                    <a:pt x="190" y="706"/>
                    <a:pt x="190" y="706"/>
                  </a:cubicBezTo>
                  <a:close/>
                  <a:moveTo>
                    <a:pt x="187" y="710"/>
                  </a:moveTo>
                  <a:cubicBezTo>
                    <a:pt x="188" y="709"/>
                    <a:pt x="188" y="709"/>
                    <a:pt x="188" y="708"/>
                  </a:cubicBezTo>
                  <a:cubicBezTo>
                    <a:pt x="189" y="705"/>
                    <a:pt x="186" y="712"/>
                    <a:pt x="187" y="710"/>
                  </a:cubicBezTo>
                  <a:close/>
                  <a:moveTo>
                    <a:pt x="187" y="703"/>
                  </a:moveTo>
                  <a:cubicBezTo>
                    <a:pt x="187" y="704"/>
                    <a:pt x="187" y="703"/>
                    <a:pt x="188" y="702"/>
                  </a:cubicBezTo>
                  <a:cubicBezTo>
                    <a:pt x="189" y="700"/>
                    <a:pt x="188" y="701"/>
                    <a:pt x="187" y="703"/>
                  </a:cubicBezTo>
                  <a:close/>
                  <a:moveTo>
                    <a:pt x="1017" y="696"/>
                  </a:moveTo>
                  <a:cubicBezTo>
                    <a:pt x="1016" y="693"/>
                    <a:pt x="1016" y="694"/>
                    <a:pt x="1016" y="694"/>
                  </a:cubicBezTo>
                  <a:cubicBezTo>
                    <a:pt x="1017" y="696"/>
                    <a:pt x="1017" y="696"/>
                    <a:pt x="1017" y="696"/>
                  </a:cubicBezTo>
                  <a:close/>
                  <a:moveTo>
                    <a:pt x="1016" y="716"/>
                  </a:moveTo>
                  <a:cubicBezTo>
                    <a:pt x="1016" y="716"/>
                    <a:pt x="1016" y="717"/>
                    <a:pt x="1016" y="717"/>
                  </a:cubicBezTo>
                  <a:cubicBezTo>
                    <a:pt x="1016" y="716"/>
                    <a:pt x="1016" y="716"/>
                    <a:pt x="1015" y="715"/>
                  </a:cubicBezTo>
                  <a:cubicBezTo>
                    <a:pt x="1015" y="715"/>
                    <a:pt x="1015" y="715"/>
                    <a:pt x="1015" y="715"/>
                  </a:cubicBezTo>
                  <a:cubicBezTo>
                    <a:pt x="1015" y="715"/>
                    <a:pt x="1015" y="716"/>
                    <a:pt x="1016" y="716"/>
                  </a:cubicBezTo>
                  <a:close/>
                  <a:moveTo>
                    <a:pt x="189" y="712"/>
                  </a:moveTo>
                  <a:cubicBezTo>
                    <a:pt x="189" y="712"/>
                    <a:pt x="190" y="712"/>
                    <a:pt x="190" y="712"/>
                  </a:cubicBezTo>
                  <a:cubicBezTo>
                    <a:pt x="190" y="712"/>
                    <a:pt x="190" y="712"/>
                    <a:pt x="190" y="712"/>
                  </a:cubicBezTo>
                  <a:cubicBezTo>
                    <a:pt x="190" y="712"/>
                    <a:pt x="190" y="712"/>
                    <a:pt x="190" y="711"/>
                  </a:cubicBezTo>
                  <a:cubicBezTo>
                    <a:pt x="190" y="711"/>
                    <a:pt x="190" y="711"/>
                    <a:pt x="190" y="711"/>
                  </a:cubicBezTo>
                  <a:cubicBezTo>
                    <a:pt x="190" y="712"/>
                    <a:pt x="190" y="712"/>
                    <a:pt x="190" y="712"/>
                  </a:cubicBezTo>
                  <a:cubicBezTo>
                    <a:pt x="190" y="712"/>
                    <a:pt x="190" y="712"/>
                    <a:pt x="189" y="712"/>
                  </a:cubicBezTo>
                  <a:close/>
                  <a:moveTo>
                    <a:pt x="189" y="713"/>
                  </a:moveTo>
                  <a:cubicBezTo>
                    <a:pt x="189" y="712"/>
                    <a:pt x="189" y="712"/>
                    <a:pt x="189" y="712"/>
                  </a:cubicBezTo>
                  <a:cubicBezTo>
                    <a:pt x="189" y="712"/>
                    <a:pt x="189" y="712"/>
                    <a:pt x="189" y="712"/>
                  </a:cubicBezTo>
                  <a:cubicBezTo>
                    <a:pt x="189" y="712"/>
                    <a:pt x="189" y="712"/>
                    <a:pt x="189" y="713"/>
                  </a:cubicBezTo>
                  <a:close/>
                  <a:moveTo>
                    <a:pt x="182" y="725"/>
                  </a:moveTo>
                  <a:cubicBezTo>
                    <a:pt x="182" y="724"/>
                    <a:pt x="183" y="722"/>
                    <a:pt x="184" y="721"/>
                  </a:cubicBezTo>
                  <a:cubicBezTo>
                    <a:pt x="183" y="723"/>
                    <a:pt x="183" y="724"/>
                    <a:pt x="184" y="723"/>
                  </a:cubicBezTo>
                  <a:cubicBezTo>
                    <a:pt x="184" y="722"/>
                    <a:pt x="184" y="722"/>
                    <a:pt x="184" y="721"/>
                  </a:cubicBezTo>
                  <a:cubicBezTo>
                    <a:pt x="185" y="721"/>
                    <a:pt x="185" y="720"/>
                    <a:pt x="186" y="720"/>
                  </a:cubicBezTo>
                  <a:cubicBezTo>
                    <a:pt x="186" y="720"/>
                    <a:pt x="185" y="721"/>
                    <a:pt x="185" y="721"/>
                  </a:cubicBezTo>
                  <a:cubicBezTo>
                    <a:pt x="185" y="721"/>
                    <a:pt x="185" y="721"/>
                    <a:pt x="185" y="722"/>
                  </a:cubicBezTo>
                  <a:cubicBezTo>
                    <a:pt x="184" y="724"/>
                    <a:pt x="184" y="723"/>
                    <a:pt x="183" y="725"/>
                  </a:cubicBezTo>
                  <a:cubicBezTo>
                    <a:pt x="184" y="724"/>
                    <a:pt x="185" y="722"/>
                    <a:pt x="187" y="719"/>
                  </a:cubicBezTo>
                  <a:cubicBezTo>
                    <a:pt x="187" y="719"/>
                    <a:pt x="186" y="720"/>
                    <a:pt x="186" y="720"/>
                  </a:cubicBezTo>
                  <a:cubicBezTo>
                    <a:pt x="187" y="719"/>
                    <a:pt x="187" y="718"/>
                    <a:pt x="187" y="717"/>
                  </a:cubicBezTo>
                  <a:cubicBezTo>
                    <a:pt x="187" y="717"/>
                    <a:pt x="187" y="717"/>
                    <a:pt x="187" y="717"/>
                  </a:cubicBezTo>
                  <a:cubicBezTo>
                    <a:pt x="187" y="717"/>
                    <a:pt x="188" y="717"/>
                    <a:pt x="188" y="717"/>
                  </a:cubicBezTo>
                  <a:cubicBezTo>
                    <a:pt x="188" y="717"/>
                    <a:pt x="187" y="716"/>
                    <a:pt x="187" y="716"/>
                  </a:cubicBezTo>
                  <a:cubicBezTo>
                    <a:pt x="187" y="716"/>
                    <a:pt x="187" y="716"/>
                    <a:pt x="187" y="716"/>
                  </a:cubicBezTo>
                  <a:cubicBezTo>
                    <a:pt x="187" y="716"/>
                    <a:pt x="187" y="716"/>
                    <a:pt x="187" y="716"/>
                  </a:cubicBezTo>
                  <a:cubicBezTo>
                    <a:pt x="186" y="717"/>
                    <a:pt x="183" y="721"/>
                    <a:pt x="182" y="723"/>
                  </a:cubicBezTo>
                  <a:cubicBezTo>
                    <a:pt x="184" y="720"/>
                    <a:pt x="180" y="726"/>
                    <a:pt x="182" y="725"/>
                  </a:cubicBezTo>
                  <a:close/>
                  <a:moveTo>
                    <a:pt x="188" y="715"/>
                  </a:moveTo>
                  <a:cubicBezTo>
                    <a:pt x="188" y="715"/>
                    <a:pt x="188" y="715"/>
                    <a:pt x="188" y="715"/>
                  </a:cubicBezTo>
                  <a:cubicBezTo>
                    <a:pt x="188" y="714"/>
                    <a:pt x="188" y="714"/>
                    <a:pt x="188" y="714"/>
                  </a:cubicBezTo>
                  <a:cubicBezTo>
                    <a:pt x="188" y="714"/>
                    <a:pt x="188" y="715"/>
                    <a:pt x="187" y="715"/>
                  </a:cubicBezTo>
                  <a:cubicBezTo>
                    <a:pt x="187" y="715"/>
                    <a:pt x="187" y="715"/>
                    <a:pt x="188" y="715"/>
                  </a:cubicBezTo>
                  <a:cubicBezTo>
                    <a:pt x="188" y="715"/>
                    <a:pt x="188" y="715"/>
                    <a:pt x="188" y="715"/>
                  </a:cubicBezTo>
                  <a:cubicBezTo>
                    <a:pt x="188" y="715"/>
                    <a:pt x="188" y="715"/>
                    <a:pt x="188" y="714"/>
                  </a:cubicBezTo>
                  <a:cubicBezTo>
                    <a:pt x="188" y="715"/>
                    <a:pt x="188" y="715"/>
                    <a:pt x="188" y="715"/>
                  </a:cubicBezTo>
                  <a:close/>
                  <a:moveTo>
                    <a:pt x="185" y="714"/>
                  </a:moveTo>
                  <a:cubicBezTo>
                    <a:pt x="185" y="714"/>
                    <a:pt x="185" y="714"/>
                    <a:pt x="185" y="714"/>
                  </a:cubicBezTo>
                  <a:cubicBezTo>
                    <a:pt x="185" y="714"/>
                    <a:pt x="185" y="713"/>
                    <a:pt x="185" y="713"/>
                  </a:cubicBezTo>
                  <a:cubicBezTo>
                    <a:pt x="185" y="713"/>
                    <a:pt x="185" y="714"/>
                    <a:pt x="185" y="714"/>
                  </a:cubicBezTo>
                  <a:close/>
                  <a:moveTo>
                    <a:pt x="1016" y="714"/>
                  </a:moveTo>
                  <a:cubicBezTo>
                    <a:pt x="1016" y="714"/>
                    <a:pt x="1016" y="714"/>
                    <a:pt x="1016" y="714"/>
                  </a:cubicBezTo>
                  <a:cubicBezTo>
                    <a:pt x="1016" y="714"/>
                    <a:pt x="1016" y="714"/>
                    <a:pt x="1016" y="714"/>
                  </a:cubicBezTo>
                  <a:cubicBezTo>
                    <a:pt x="1016" y="714"/>
                    <a:pt x="1016" y="713"/>
                    <a:pt x="1016" y="713"/>
                  </a:cubicBezTo>
                  <a:cubicBezTo>
                    <a:pt x="1016" y="714"/>
                    <a:pt x="1016" y="714"/>
                    <a:pt x="1016" y="714"/>
                  </a:cubicBezTo>
                  <a:close/>
                  <a:moveTo>
                    <a:pt x="186" y="716"/>
                  </a:moveTo>
                  <a:cubicBezTo>
                    <a:pt x="185" y="716"/>
                    <a:pt x="185" y="716"/>
                    <a:pt x="185" y="716"/>
                  </a:cubicBezTo>
                  <a:cubicBezTo>
                    <a:pt x="184" y="716"/>
                    <a:pt x="184" y="716"/>
                    <a:pt x="184" y="717"/>
                  </a:cubicBezTo>
                  <a:cubicBezTo>
                    <a:pt x="183" y="718"/>
                    <a:pt x="183" y="719"/>
                    <a:pt x="182" y="721"/>
                  </a:cubicBezTo>
                  <a:cubicBezTo>
                    <a:pt x="183" y="720"/>
                    <a:pt x="186" y="715"/>
                    <a:pt x="185" y="718"/>
                  </a:cubicBezTo>
                  <a:cubicBezTo>
                    <a:pt x="185" y="717"/>
                    <a:pt x="185" y="717"/>
                    <a:pt x="186" y="716"/>
                  </a:cubicBezTo>
                  <a:close/>
                  <a:moveTo>
                    <a:pt x="187" y="712"/>
                  </a:moveTo>
                  <a:cubicBezTo>
                    <a:pt x="187" y="711"/>
                    <a:pt x="186" y="712"/>
                    <a:pt x="185" y="713"/>
                  </a:cubicBezTo>
                  <a:cubicBezTo>
                    <a:pt x="185" y="713"/>
                    <a:pt x="186" y="713"/>
                    <a:pt x="186" y="714"/>
                  </a:cubicBezTo>
                  <a:cubicBezTo>
                    <a:pt x="186" y="713"/>
                    <a:pt x="187" y="712"/>
                    <a:pt x="187" y="712"/>
                  </a:cubicBezTo>
                  <a:close/>
                  <a:moveTo>
                    <a:pt x="216" y="688"/>
                  </a:moveTo>
                  <a:cubicBezTo>
                    <a:pt x="216" y="689"/>
                    <a:pt x="216" y="689"/>
                    <a:pt x="216" y="689"/>
                  </a:cubicBezTo>
                  <a:cubicBezTo>
                    <a:pt x="216" y="689"/>
                    <a:pt x="216" y="689"/>
                    <a:pt x="216" y="690"/>
                  </a:cubicBezTo>
                  <a:cubicBezTo>
                    <a:pt x="216" y="689"/>
                    <a:pt x="217" y="688"/>
                    <a:pt x="217" y="688"/>
                  </a:cubicBezTo>
                  <a:cubicBezTo>
                    <a:pt x="217" y="687"/>
                    <a:pt x="217" y="688"/>
                    <a:pt x="217" y="686"/>
                  </a:cubicBezTo>
                  <a:cubicBezTo>
                    <a:pt x="217" y="687"/>
                    <a:pt x="217" y="687"/>
                    <a:pt x="216" y="688"/>
                  </a:cubicBezTo>
                  <a:close/>
                  <a:moveTo>
                    <a:pt x="232" y="650"/>
                  </a:moveTo>
                  <a:cubicBezTo>
                    <a:pt x="233" y="647"/>
                    <a:pt x="234" y="646"/>
                    <a:pt x="235" y="644"/>
                  </a:cubicBezTo>
                  <a:cubicBezTo>
                    <a:pt x="235" y="644"/>
                    <a:pt x="235" y="644"/>
                    <a:pt x="235" y="644"/>
                  </a:cubicBezTo>
                  <a:cubicBezTo>
                    <a:pt x="235" y="644"/>
                    <a:pt x="235" y="644"/>
                    <a:pt x="235" y="644"/>
                  </a:cubicBezTo>
                  <a:cubicBezTo>
                    <a:pt x="236" y="643"/>
                    <a:pt x="236" y="643"/>
                    <a:pt x="236" y="642"/>
                  </a:cubicBezTo>
                  <a:cubicBezTo>
                    <a:pt x="236" y="643"/>
                    <a:pt x="235" y="643"/>
                    <a:pt x="234" y="645"/>
                  </a:cubicBezTo>
                  <a:cubicBezTo>
                    <a:pt x="234" y="644"/>
                    <a:pt x="234" y="644"/>
                    <a:pt x="233" y="645"/>
                  </a:cubicBezTo>
                  <a:cubicBezTo>
                    <a:pt x="233" y="644"/>
                    <a:pt x="232" y="646"/>
                    <a:pt x="231" y="647"/>
                  </a:cubicBezTo>
                  <a:cubicBezTo>
                    <a:pt x="230" y="649"/>
                    <a:pt x="230" y="649"/>
                    <a:pt x="231" y="649"/>
                  </a:cubicBezTo>
                  <a:cubicBezTo>
                    <a:pt x="231" y="649"/>
                    <a:pt x="230" y="650"/>
                    <a:pt x="230" y="650"/>
                  </a:cubicBezTo>
                  <a:cubicBezTo>
                    <a:pt x="231" y="650"/>
                    <a:pt x="231" y="649"/>
                    <a:pt x="231" y="649"/>
                  </a:cubicBezTo>
                  <a:cubicBezTo>
                    <a:pt x="231" y="650"/>
                    <a:pt x="231" y="650"/>
                    <a:pt x="232" y="650"/>
                  </a:cubicBezTo>
                  <a:close/>
                  <a:moveTo>
                    <a:pt x="215" y="690"/>
                  </a:moveTo>
                  <a:cubicBezTo>
                    <a:pt x="214" y="692"/>
                    <a:pt x="213" y="695"/>
                    <a:pt x="213" y="695"/>
                  </a:cubicBezTo>
                  <a:cubicBezTo>
                    <a:pt x="214" y="694"/>
                    <a:pt x="215" y="692"/>
                    <a:pt x="216" y="690"/>
                  </a:cubicBezTo>
                  <a:cubicBezTo>
                    <a:pt x="216" y="690"/>
                    <a:pt x="216" y="690"/>
                    <a:pt x="216" y="690"/>
                  </a:cubicBezTo>
                  <a:cubicBezTo>
                    <a:pt x="216" y="690"/>
                    <a:pt x="215" y="690"/>
                    <a:pt x="215" y="690"/>
                  </a:cubicBezTo>
                  <a:close/>
                  <a:moveTo>
                    <a:pt x="221" y="678"/>
                  </a:moveTo>
                  <a:cubicBezTo>
                    <a:pt x="221" y="678"/>
                    <a:pt x="221" y="677"/>
                    <a:pt x="221" y="677"/>
                  </a:cubicBezTo>
                  <a:cubicBezTo>
                    <a:pt x="221" y="677"/>
                    <a:pt x="222" y="677"/>
                    <a:pt x="222" y="676"/>
                  </a:cubicBezTo>
                  <a:cubicBezTo>
                    <a:pt x="221" y="677"/>
                    <a:pt x="221" y="677"/>
                    <a:pt x="221" y="677"/>
                  </a:cubicBezTo>
                  <a:cubicBezTo>
                    <a:pt x="221" y="678"/>
                    <a:pt x="221" y="678"/>
                    <a:pt x="220" y="678"/>
                  </a:cubicBezTo>
                  <a:cubicBezTo>
                    <a:pt x="220" y="678"/>
                    <a:pt x="220" y="677"/>
                    <a:pt x="219" y="679"/>
                  </a:cubicBezTo>
                  <a:cubicBezTo>
                    <a:pt x="219" y="679"/>
                    <a:pt x="219" y="679"/>
                    <a:pt x="219" y="679"/>
                  </a:cubicBezTo>
                  <a:cubicBezTo>
                    <a:pt x="220" y="679"/>
                    <a:pt x="220" y="680"/>
                    <a:pt x="221" y="678"/>
                  </a:cubicBezTo>
                  <a:cubicBezTo>
                    <a:pt x="221" y="678"/>
                    <a:pt x="221" y="678"/>
                    <a:pt x="220" y="678"/>
                  </a:cubicBezTo>
                  <a:cubicBezTo>
                    <a:pt x="221" y="678"/>
                    <a:pt x="221" y="678"/>
                    <a:pt x="221" y="678"/>
                  </a:cubicBezTo>
                  <a:cubicBezTo>
                    <a:pt x="221" y="678"/>
                    <a:pt x="221" y="678"/>
                    <a:pt x="221" y="678"/>
                  </a:cubicBezTo>
                  <a:close/>
                  <a:moveTo>
                    <a:pt x="184" y="729"/>
                  </a:moveTo>
                  <a:cubicBezTo>
                    <a:pt x="184" y="729"/>
                    <a:pt x="184" y="729"/>
                    <a:pt x="184" y="729"/>
                  </a:cubicBezTo>
                  <a:cubicBezTo>
                    <a:pt x="184" y="729"/>
                    <a:pt x="184" y="729"/>
                    <a:pt x="184" y="729"/>
                  </a:cubicBezTo>
                  <a:cubicBezTo>
                    <a:pt x="184" y="729"/>
                    <a:pt x="184" y="729"/>
                    <a:pt x="184" y="729"/>
                  </a:cubicBezTo>
                  <a:close/>
                  <a:moveTo>
                    <a:pt x="258" y="598"/>
                  </a:moveTo>
                  <a:cubicBezTo>
                    <a:pt x="258" y="598"/>
                    <a:pt x="258" y="598"/>
                    <a:pt x="258" y="598"/>
                  </a:cubicBezTo>
                  <a:cubicBezTo>
                    <a:pt x="258" y="598"/>
                    <a:pt x="258" y="598"/>
                    <a:pt x="258" y="598"/>
                  </a:cubicBezTo>
                  <a:cubicBezTo>
                    <a:pt x="258" y="598"/>
                    <a:pt x="258" y="598"/>
                    <a:pt x="258" y="598"/>
                  </a:cubicBezTo>
                  <a:close/>
                  <a:moveTo>
                    <a:pt x="261" y="572"/>
                  </a:moveTo>
                  <a:cubicBezTo>
                    <a:pt x="261" y="572"/>
                    <a:pt x="261" y="573"/>
                    <a:pt x="262" y="573"/>
                  </a:cubicBezTo>
                  <a:cubicBezTo>
                    <a:pt x="261" y="574"/>
                    <a:pt x="261" y="574"/>
                    <a:pt x="262" y="573"/>
                  </a:cubicBezTo>
                  <a:cubicBezTo>
                    <a:pt x="262" y="573"/>
                    <a:pt x="262" y="573"/>
                    <a:pt x="262" y="573"/>
                  </a:cubicBezTo>
                  <a:cubicBezTo>
                    <a:pt x="262" y="573"/>
                    <a:pt x="263" y="573"/>
                    <a:pt x="263" y="573"/>
                  </a:cubicBezTo>
                  <a:cubicBezTo>
                    <a:pt x="264" y="572"/>
                    <a:pt x="264" y="571"/>
                    <a:pt x="264" y="571"/>
                  </a:cubicBezTo>
                  <a:cubicBezTo>
                    <a:pt x="263" y="571"/>
                    <a:pt x="263" y="571"/>
                    <a:pt x="263" y="571"/>
                  </a:cubicBezTo>
                  <a:cubicBezTo>
                    <a:pt x="263" y="571"/>
                    <a:pt x="263" y="570"/>
                    <a:pt x="263" y="570"/>
                  </a:cubicBezTo>
                  <a:cubicBezTo>
                    <a:pt x="263" y="570"/>
                    <a:pt x="263" y="569"/>
                    <a:pt x="263" y="569"/>
                  </a:cubicBezTo>
                  <a:cubicBezTo>
                    <a:pt x="263" y="569"/>
                    <a:pt x="263" y="569"/>
                    <a:pt x="263" y="569"/>
                  </a:cubicBezTo>
                  <a:cubicBezTo>
                    <a:pt x="262" y="570"/>
                    <a:pt x="262" y="571"/>
                    <a:pt x="261" y="573"/>
                  </a:cubicBezTo>
                  <a:cubicBezTo>
                    <a:pt x="261" y="573"/>
                    <a:pt x="261" y="573"/>
                    <a:pt x="261" y="572"/>
                  </a:cubicBezTo>
                  <a:close/>
                  <a:moveTo>
                    <a:pt x="214" y="689"/>
                  </a:moveTo>
                  <a:cubicBezTo>
                    <a:pt x="213" y="690"/>
                    <a:pt x="213" y="692"/>
                    <a:pt x="212" y="693"/>
                  </a:cubicBezTo>
                  <a:cubicBezTo>
                    <a:pt x="213" y="692"/>
                    <a:pt x="213" y="691"/>
                    <a:pt x="214" y="690"/>
                  </a:cubicBezTo>
                  <a:cubicBezTo>
                    <a:pt x="214" y="689"/>
                    <a:pt x="214" y="689"/>
                    <a:pt x="214" y="689"/>
                  </a:cubicBezTo>
                  <a:close/>
                  <a:moveTo>
                    <a:pt x="1011" y="693"/>
                  </a:moveTo>
                  <a:cubicBezTo>
                    <a:pt x="1011" y="693"/>
                    <a:pt x="1011" y="693"/>
                    <a:pt x="1011" y="693"/>
                  </a:cubicBezTo>
                  <a:cubicBezTo>
                    <a:pt x="1011" y="693"/>
                    <a:pt x="1011" y="693"/>
                    <a:pt x="1011" y="693"/>
                  </a:cubicBezTo>
                  <a:cubicBezTo>
                    <a:pt x="1011" y="693"/>
                    <a:pt x="1011" y="693"/>
                    <a:pt x="1011" y="693"/>
                  </a:cubicBezTo>
                  <a:close/>
                  <a:moveTo>
                    <a:pt x="1011" y="693"/>
                  </a:moveTo>
                  <a:cubicBezTo>
                    <a:pt x="1011" y="693"/>
                    <a:pt x="1011" y="693"/>
                    <a:pt x="1011" y="693"/>
                  </a:cubicBezTo>
                  <a:cubicBezTo>
                    <a:pt x="1010" y="692"/>
                    <a:pt x="1009" y="692"/>
                    <a:pt x="1010" y="693"/>
                  </a:cubicBezTo>
                  <a:cubicBezTo>
                    <a:pt x="1010" y="693"/>
                    <a:pt x="1011" y="693"/>
                    <a:pt x="1011" y="693"/>
                  </a:cubicBezTo>
                  <a:close/>
                  <a:moveTo>
                    <a:pt x="263" y="561"/>
                  </a:moveTo>
                  <a:cubicBezTo>
                    <a:pt x="266" y="557"/>
                    <a:pt x="266" y="556"/>
                    <a:pt x="264" y="557"/>
                  </a:cubicBezTo>
                  <a:cubicBezTo>
                    <a:pt x="264" y="557"/>
                    <a:pt x="265" y="557"/>
                    <a:pt x="265" y="557"/>
                  </a:cubicBezTo>
                  <a:cubicBezTo>
                    <a:pt x="265" y="557"/>
                    <a:pt x="265" y="557"/>
                    <a:pt x="264" y="557"/>
                  </a:cubicBezTo>
                  <a:cubicBezTo>
                    <a:pt x="264" y="557"/>
                    <a:pt x="264" y="558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ubicBezTo>
                    <a:pt x="260" y="565"/>
                    <a:pt x="261" y="564"/>
                    <a:pt x="263" y="561"/>
                  </a:cubicBezTo>
                  <a:close/>
                  <a:moveTo>
                    <a:pt x="237" y="638"/>
                  </a:moveTo>
                  <a:cubicBezTo>
                    <a:pt x="238" y="638"/>
                    <a:pt x="238" y="638"/>
                    <a:pt x="238" y="638"/>
                  </a:cubicBezTo>
                  <a:cubicBezTo>
                    <a:pt x="238" y="637"/>
                    <a:pt x="238" y="637"/>
                    <a:pt x="239" y="636"/>
                  </a:cubicBezTo>
                  <a:cubicBezTo>
                    <a:pt x="238" y="637"/>
                    <a:pt x="238" y="637"/>
                    <a:pt x="238" y="637"/>
                  </a:cubicBezTo>
                  <a:cubicBezTo>
                    <a:pt x="238" y="638"/>
                    <a:pt x="237" y="638"/>
                    <a:pt x="237" y="638"/>
                  </a:cubicBezTo>
                  <a:close/>
                  <a:moveTo>
                    <a:pt x="246" y="627"/>
                  </a:moveTo>
                  <a:cubicBezTo>
                    <a:pt x="246" y="627"/>
                    <a:pt x="246" y="626"/>
                    <a:pt x="247" y="625"/>
                  </a:cubicBezTo>
                  <a:cubicBezTo>
                    <a:pt x="246" y="625"/>
                    <a:pt x="246" y="626"/>
                    <a:pt x="246" y="627"/>
                  </a:cubicBezTo>
                  <a:close/>
                  <a:moveTo>
                    <a:pt x="260" y="596"/>
                  </a:moveTo>
                  <a:cubicBezTo>
                    <a:pt x="260" y="596"/>
                    <a:pt x="260" y="596"/>
                    <a:pt x="260" y="596"/>
                  </a:cubicBezTo>
                  <a:cubicBezTo>
                    <a:pt x="261" y="595"/>
                    <a:pt x="262" y="593"/>
                    <a:pt x="262" y="592"/>
                  </a:cubicBezTo>
                  <a:cubicBezTo>
                    <a:pt x="261" y="594"/>
                    <a:pt x="261" y="594"/>
                    <a:pt x="260" y="595"/>
                  </a:cubicBezTo>
                  <a:cubicBezTo>
                    <a:pt x="260" y="594"/>
                    <a:pt x="259" y="595"/>
                    <a:pt x="258" y="598"/>
                  </a:cubicBezTo>
                  <a:cubicBezTo>
                    <a:pt x="258" y="598"/>
                    <a:pt x="258" y="598"/>
                    <a:pt x="258" y="598"/>
                  </a:cubicBezTo>
                  <a:cubicBezTo>
                    <a:pt x="258" y="598"/>
                    <a:pt x="258" y="598"/>
                    <a:pt x="258" y="599"/>
                  </a:cubicBezTo>
                  <a:cubicBezTo>
                    <a:pt x="258" y="598"/>
                    <a:pt x="258" y="598"/>
                    <a:pt x="258" y="598"/>
                  </a:cubicBezTo>
                  <a:cubicBezTo>
                    <a:pt x="258" y="598"/>
                    <a:pt x="258" y="599"/>
                    <a:pt x="258" y="599"/>
                  </a:cubicBezTo>
                  <a:cubicBezTo>
                    <a:pt x="257" y="599"/>
                    <a:pt x="257" y="599"/>
                    <a:pt x="257" y="599"/>
                  </a:cubicBezTo>
                  <a:cubicBezTo>
                    <a:pt x="257" y="600"/>
                    <a:pt x="257" y="600"/>
                    <a:pt x="257" y="600"/>
                  </a:cubicBezTo>
                  <a:cubicBezTo>
                    <a:pt x="256" y="600"/>
                    <a:pt x="256" y="602"/>
                    <a:pt x="254" y="604"/>
                  </a:cubicBezTo>
                  <a:cubicBezTo>
                    <a:pt x="253" y="605"/>
                    <a:pt x="253" y="606"/>
                    <a:pt x="252" y="608"/>
                  </a:cubicBezTo>
                  <a:cubicBezTo>
                    <a:pt x="250" y="610"/>
                    <a:pt x="251" y="610"/>
                    <a:pt x="253" y="608"/>
                  </a:cubicBezTo>
                  <a:cubicBezTo>
                    <a:pt x="252" y="608"/>
                    <a:pt x="252" y="609"/>
                    <a:pt x="252" y="610"/>
                  </a:cubicBezTo>
                  <a:cubicBezTo>
                    <a:pt x="252" y="610"/>
                    <a:pt x="252" y="610"/>
                    <a:pt x="252" y="610"/>
                  </a:cubicBezTo>
                  <a:cubicBezTo>
                    <a:pt x="251" y="611"/>
                    <a:pt x="251" y="611"/>
                    <a:pt x="251" y="612"/>
                  </a:cubicBezTo>
                  <a:cubicBezTo>
                    <a:pt x="251" y="612"/>
                    <a:pt x="252" y="611"/>
                    <a:pt x="252" y="610"/>
                  </a:cubicBezTo>
                  <a:cubicBezTo>
                    <a:pt x="252" y="610"/>
                    <a:pt x="252" y="610"/>
                    <a:pt x="252" y="610"/>
                  </a:cubicBezTo>
                  <a:cubicBezTo>
                    <a:pt x="253" y="608"/>
                    <a:pt x="255" y="605"/>
                    <a:pt x="257" y="602"/>
                  </a:cubicBezTo>
                  <a:cubicBezTo>
                    <a:pt x="258" y="600"/>
                    <a:pt x="259" y="598"/>
                    <a:pt x="260" y="596"/>
                  </a:cubicBezTo>
                  <a:close/>
                  <a:moveTo>
                    <a:pt x="249" y="617"/>
                  </a:moveTo>
                  <a:cubicBezTo>
                    <a:pt x="249" y="617"/>
                    <a:pt x="249" y="617"/>
                    <a:pt x="249" y="616"/>
                  </a:cubicBezTo>
                  <a:cubicBezTo>
                    <a:pt x="249" y="617"/>
                    <a:pt x="248" y="617"/>
                    <a:pt x="248" y="617"/>
                  </a:cubicBezTo>
                  <a:cubicBezTo>
                    <a:pt x="248" y="618"/>
                    <a:pt x="248" y="618"/>
                    <a:pt x="248" y="619"/>
                  </a:cubicBezTo>
                  <a:cubicBezTo>
                    <a:pt x="248" y="618"/>
                    <a:pt x="248" y="618"/>
                    <a:pt x="248" y="618"/>
                  </a:cubicBezTo>
                  <a:cubicBezTo>
                    <a:pt x="247" y="619"/>
                    <a:pt x="247" y="620"/>
                    <a:pt x="247" y="620"/>
                  </a:cubicBezTo>
                  <a:cubicBezTo>
                    <a:pt x="247" y="620"/>
                    <a:pt x="246" y="621"/>
                    <a:pt x="246" y="621"/>
                  </a:cubicBezTo>
                  <a:cubicBezTo>
                    <a:pt x="246" y="621"/>
                    <a:pt x="246" y="620"/>
                    <a:pt x="247" y="619"/>
                  </a:cubicBezTo>
                  <a:cubicBezTo>
                    <a:pt x="246" y="621"/>
                    <a:pt x="245" y="622"/>
                    <a:pt x="244" y="624"/>
                  </a:cubicBezTo>
                  <a:cubicBezTo>
                    <a:pt x="244" y="624"/>
                    <a:pt x="244" y="625"/>
                    <a:pt x="243" y="625"/>
                  </a:cubicBezTo>
                  <a:cubicBezTo>
                    <a:pt x="242" y="628"/>
                    <a:pt x="240" y="631"/>
                    <a:pt x="239" y="634"/>
                  </a:cubicBezTo>
                  <a:cubicBezTo>
                    <a:pt x="239" y="635"/>
                    <a:pt x="237" y="637"/>
                    <a:pt x="236" y="639"/>
                  </a:cubicBezTo>
                  <a:cubicBezTo>
                    <a:pt x="237" y="638"/>
                    <a:pt x="237" y="638"/>
                    <a:pt x="239" y="635"/>
                  </a:cubicBezTo>
                  <a:cubicBezTo>
                    <a:pt x="239" y="636"/>
                    <a:pt x="239" y="636"/>
                    <a:pt x="239" y="636"/>
                  </a:cubicBezTo>
                  <a:cubicBezTo>
                    <a:pt x="239" y="636"/>
                    <a:pt x="239" y="636"/>
                    <a:pt x="239" y="635"/>
                  </a:cubicBezTo>
                  <a:cubicBezTo>
                    <a:pt x="239" y="635"/>
                    <a:pt x="239" y="635"/>
                    <a:pt x="239" y="635"/>
                  </a:cubicBezTo>
                  <a:cubicBezTo>
                    <a:pt x="240" y="634"/>
                    <a:pt x="242" y="632"/>
                    <a:pt x="243" y="629"/>
                  </a:cubicBezTo>
                  <a:cubicBezTo>
                    <a:pt x="244" y="629"/>
                    <a:pt x="244" y="629"/>
                    <a:pt x="244" y="629"/>
                  </a:cubicBezTo>
                  <a:cubicBezTo>
                    <a:pt x="244" y="628"/>
                    <a:pt x="244" y="628"/>
                    <a:pt x="245" y="627"/>
                  </a:cubicBezTo>
                  <a:cubicBezTo>
                    <a:pt x="244" y="627"/>
                    <a:pt x="244" y="627"/>
                    <a:pt x="244" y="627"/>
                  </a:cubicBezTo>
                  <a:cubicBezTo>
                    <a:pt x="244" y="627"/>
                    <a:pt x="245" y="626"/>
                    <a:pt x="245" y="625"/>
                  </a:cubicBezTo>
                  <a:cubicBezTo>
                    <a:pt x="245" y="625"/>
                    <a:pt x="246" y="624"/>
                    <a:pt x="248" y="622"/>
                  </a:cubicBezTo>
                  <a:cubicBezTo>
                    <a:pt x="250" y="617"/>
                    <a:pt x="249" y="617"/>
                    <a:pt x="249" y="617"/>
                  </a:cubicBezTo>
                  <a:close/>
                  <a:moveTo>
                    <a:pt x="252" y="610"/>
                  </a:moveTo>
                  <a:cubicBezTo>
                    <a:pt x="252" y="611"/>
                    <a:pt x="252" y="611"/>
                    <a:pt x="252" y="611"/>
                  </a:cubicBezTo>
                  <a:cubicBezTo>
                    <a:pt x="253" y="609"/>
                    <a:pt x="253" y="609"/>
                    <a:pt x="252" y="610"/>
                  </a:cubicBezTo>
                  <a:close/>
                  <a:moveTo>
                    <a:pt x="161" y="782"/>
                  </a:moveTo>
                  <a:cubicBezTo>
                    <a:pt x="161" y="783"/>
                    <a:pt x="161" y="783"/>
                    <a:pt x="161" y="784"/>
                  </a:cubicBezTo>
                  <a:cubicBezTo>
                    <a:pt x="162" y="783"/>
                    <a:pt x="162" y="781"/>
                    <a:pt x="163" y="781"/>
                  </a:cubicBezTo>
                  <a:cubicBezTo>
                    <a:pt x="163" y="780"/>
                    <a:pt x="164" y="779"/>
                    <a:pt x="165" y="778"/>
                  </a:cubicBezTo>
                  <a:cubicBezTo>
                    <a:pt x="164" y="779"/>
                    <a:pt x="163" y="780"/>
                    <a:pt x="161" y="782"/>
                  </a:cubicBezTo>
                  <a:close/>
                  <a:moveTo>
                    <a:pt x="177" y="763"/>
                  </a:moveTo>
                  <a:cubicBezTo>
                    <a:pt x="177" y="763"/>
                    <a:pt x="178" y="763"/>
                    <a:pt x="178" y="762"/>
                  </a:cubicBezTo>
                  <a:cubicBezTo>
                    <a:pt x="179" y="760"/>
                    <a:pt x="180" y="758"/>
                    <a:pt x="180" y="757"/>
                  </a:cubicBezTo>
                  <a:cubicBezTo>
                    <a:pt x="179" y="759"/>
                    <a:pt x="178" y="760"/>
                    <a:pt x="177" y="763"/>
                  </a:cubicBezTo>
                  <a:close/>
                  <a:moveTo>
                    <a:pt x="216" y="688"/>
                  </a:moveTo>
                  <a:cubicBezTo>
                    <a:pt x="215" y="689"/>
                    <a:pt x="215" y="689"/>
                    <a:pt x="215" y="689"/>
                  </a:cubicBezTo>
                  <a:cubicBezTo>
                    <a:pt x="215" y="689"/>
                    <a:pt x="215" y="689"/>
                    <a:pt x="216" y="688"/>
                  </a:cubicBezTo>
                  <a:close/>
                  <a:moveTo>
                    <a:pt x="217" y="685"/>
                  </a:moveTo>
                  <a:cubicBezTo>
                    <a:pt x="217" y="685"/>
                    <a:pt x="217" y="686"/>
                    <a:pt x="216" y="686"/>
                  </a:cubicBezTo>
                  <a:cubicBezTo>
                    <a:pt x="216" y="686"/>
                    <a:pt x="216" y="687"/>
                    <a:pt x="215" y="688"/>
                  </a:cubicBezTo>
                  <a:cubicBezTo>
                    <a:pt x="215" y="688"/>
                    <a:pt x="216" y="688"/>
                    <a:pt x="216" y="688"/>
                  </a:cubicBezTo>
                  <a:cubicBezTo>
                    <a:pt x="216" y="688"/>
                    <a:pt x="216" y="687"/>
                    <a:pt x="216" y="687"/>
                  </a:cubicBezTo>
                  <a:cubicBezTo>
                    <a:pt x="217" y="687"/>
                    <a:pt x="217" y="686"/>
                    <a:pt x="217" y="686"/>
                  </a:cubicBezTo>
                  <a:cubicBezTo>
                    <a:pt x="217" y="685"/>
                    <a:pt x="217" y="685"/>
                    <a:pt x="218" y="685"/>
                  </a:cubicBezTo>
                  <a:cubicBezTo>
                    <a:pt x="217" y="685"/>
                    <a:pt x="217" y="685"/>
                    <a:pt x="217" y="685"/>
                  </a:cubicBezTo>
                  <a:close/>
                  <a:moveTo>
                    <a:pt x="216" y="688"/>
                  </a:moveTo>
                  <a:cubicBezTo>
                    <a:pt x="216" y="688"/>
                    <a:pt x="216" y="688"/>
                    <a:pt x="216" y="688"/>
                  </a:cubicBezTo>
                  <a:cubicBezTo>
                    <a:pt x="216" y="688"/>
                    <a:pt x="216" y="688"/>
                    <a:pt x="216" y="688"/>
                  </a:cubicBezTo>
                  <a:close/>
                  <a:moveTo>
                    <a:pt x="216" y="688"/>
                  </a:moveTo>
                  <a:cubicBezTo>
                    <a:pt x="216" y="688"/>
                    <a:pt x="216" y="688"/>
                    <a:pt x="216" y="688"/>
                  </a:cubicBezTo>
                  <a:cubicBezTo>
                    <a:pt x="216" y="688"/>
                    <a:pt x="216" y="688"/>
                    <a:pt x="216" y="688"/>
                  </a:cubicBezTo>
                  <a:cubicBezTo>
                    <a:pt x="216" y="688"/>
                    <a:pt x="216" y="688"/>
                    <a:pt x="216" y="688"/>
                  </a:cubicBezTo>
                  <a:close/>
                  <a:moveTo>
                    <a:pt x="202" y="713"/>
                  </a:moveTo>
                  <a:cubicBezTo>
                    <a:pt x="202" y="712"/>
                    <a:pt x="202" y="712"/>
                    <a:pt x="202" y="712"/>
                  </a:cubicBezTo>
                  <a:cubicBezTo>
                    <a:pt x="202" y="712"/>
                    <a:pt x="202" y="713"/>
                    <a:pt x="201" y="713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02" y="713"/>
                    <a:pt x="202" y="712"/>
                    <a:pt x="203" y="712"/>
                  </a:cubicBezTo>
                  <a:cubicBezTo>
                    <a:pt x="203" y="712"/>
                    <a:pt x="202" y="712"/>
                    <a:pt x="202" y="713"/>
                  </a:cubicBezTo>
                  <a:close/>
                  <a:moveTo>
                    <a:pt x="195" y="727"/>
                  </a:moveTo>
                  <a:cubicBezTo>
                    <a:pt x="195" y="728"/>
                    <a:pt x="194" y="728"/>
                    <a:pt x="194" y="729"/>
                  </a:cubicBezTo>
                  <a:cubicBezTo>
                    <a:pt x="194" y="729"/>
                    <a:pt x="194" y="729"/>
                    <a:pt x="195" y="728"/>
                  </a:cubicBezTo>
                  <a:cubicBezTo>
                    <a:pt x="195" y="728"/>
                    <a:pt x="195" y="727"/>
                    <a:pt x="196" y="726"/>
                  </a:cubicBezTo>
                  <a:cubicBezTo>
                    <a:pt x="195" y="726"/>
                    <a:pt x="195" y="727"/>
                    <a:pt x="195" y="727"/>
                  </a:cubicBezTo>
                  <a:close/>
                  <a:moveTo>
                    <a:pt x="202" y="714"/>
                  </a:moveTo>
                  <a:cubicBezTo>
                    <a:pt x="202" y="714"/>
                    <a:pt x="202" y="714"/>
                    <a:pt x="203" y="713"/>
                  </a:cubicBezTo>
                  <a:cubicBezTo>
                    <a:pt x="202" y="714"/>
                    <a:pt x="202" y="714"/>
                    <a:pt x="202" y="714"/>
                  </a:cubicBezTo>
                  <a:close/>
                  <a:moveTo>
                    <a:pt x="161" y="786"/>
                  </a:moveTo>
                  <a:cubicBezTo>
                    <a:pt x="161" y="787"/>
                    <a:pt x="160" y="788"/>
                    <a:pt x="159" y="790"/>
                  </a:cubicBezTo>
                  <a:cubicBezTo>
                    <a:pt x="159" y="790"/>
                    <a:pt x="160" y="789"/>
                    <a:pt x="160" y="789"/>
                  </a:cubicBezTo>
                  <a:cubicBezTo>
                    <a:pt x="161" y="788"/>
                    <a:pt x="161" y="786"/>
                    <a:pt x="162" y="785"/>
                  </a:cubicBezTo>
                  <a:cubicBezTo>
                    <a:pt x="162" y="785"/>
                    <a:pt x="162" y="785"/>
                    <a:pt x="161" y="786"/>
                  </a:cubicBezTo>
                  <a:close/>
                  <a:moveTo>
                    <a:pt x="161" y="790"/>
                  </a:moveTo>
                  <a:cubicBezTo>
                    <a:pt x="160" y="792"/>
                    <a:pt x="160" y="791"/>
                    <a:pt x="158" y="794"/>
                  </a:cubicBezTo>
                  <a:cubicBezTo>
                    <a:pt x="159" y="794"/>
                    <a:pt x="160" y="792"/>
                    <a:pt x="161" y="790"/>
                  </a:cubicBezTo>
                  <a:close/>
                  <a:moveTo>
                    <a:pt x="165" y="779"/>
                  </a:moveTo>
                  <a:cubicBezTo>
                    <a:pt x="165" y="779"/>
                    <a:pt x="165" y="779"/>
                    <a:pt x="165" y="779"/>
                  </a:cubicBezTo>
                  <a:cubicBezTo>
                    <a:pt x="166" y="779"/>
                    <a:pt x="166" y="778"/>
                    <a:pt x="166" y="778"/>
                  </a:cubicBezTo>
                  <a:cubicBezTo>
                    <a:pt x="166" y="777"/>
                    <a:pt x="166" y="777"/>
                    <a:pt x="166" y="777"/>
                  </a:cubicBezTo>
                  <a:cubicBezTo>
                    <a:pt x="166" y="777"/>
                    <a:pt x="166" y="777"/>
                    <a:pt x="165" y="778"/>
                  </a:cubicBezTo>
                  <a:cubicBezTo>
                    <a:pt x="165" y="778"/>
                    <a:pt x="165" y="778"/>
                    <a:pt x="165" y="779"/>
                  </a:cubicBezTo>
                  <a:cubicBezTo>
                    <a:pt x="165" y="779"/>
                    <a:pt x="165" y="779"/>
                    <a:pt x="165" y="779"/>
                  </a:cubicBezTo>
                  <a:cubicBezTo>
                    <a:pt x="165" y="779"/>
                    <a:pt x="165" y="779"/>
                    <a:pt x="165" y="779"/>
                  </a:cubicBezTo>
                  <a:cubicBezTo>
                    <a:pt x="164" y="781"/>
                    <a:pt x="164" y="781"/>
                    <a:pt x="165" y="779"/>
                  </a:cubicBezTo>
                  <a:close/>
                  <a:moveTo>
                    <a:pt x="164" y="790"/>
                  </a:moveTo>
                  <a:cubicBezTo>
                    <a:pt x="164" y="788"/>
                    <a:pt x="163" y="789"/>
                    <a:pt x="163" y="789"/>
                  </a:cubicBezTo>
                  <a:cubicBezTo>
                    <a:pt x="162" y="792"/>
                    <a:pt x="163" y="791"/>
                    <a:pt x="164" y="790"/>
                  </a:cubicBezTo>
                  <a:close/>
                  <a:moveTo>
                    <a:pt x="180" y="761"/>
                  </a:moveTo>
                  <a:cubicBezTo>
                    <a:pt x="179" y="761"/>
                    <a:pt x="179" y="762"/>
                    <a:pt x="179" y="762"/>
                  </a:cubicBezTo>
                  <a:cubicBezTo>
                    <a:pt x="178" y="763"/>
                    <a:pt x="178" y="764"/>
                    <a:pt x="178" y="765"/>
                  </a:cubicBezTo>
                  <a:cubicBezTo>
                    <a:pt x="178" y="765"/>
                    <a:pt x="179" y="763"/>
                    <a:pt x="180" y="761"/>
                  </a:cubicBezTo>
                  <a:close/>
                  <a:moveTo>
                    <a:pt x="196" y="727"/>
                  </a:moveTo>
                  <a:cubicBezTo>
                    <a:pt x="195" y="728"/>
                    <a:pt x="195" y="729"/>
                    <a:pt x="194" y="730"/>
                  </a:cubicBezTo>
                  <a:cubicBezTo>
                    <a:pt x="195" y="729"/>
                    <a:pt x="196" y="727"/>
                    <a:pt x="196" y="727"/>
                  </a:cubicBezTo>
                  <a:close/>
                  <a:moveTo>
                    <a:pt x="204" y="692"/>
                  </a:moveTo>
                  <a:cubicBezTo>
                    <a:pt x="204" y="692"/>
                    <a:pt x="204" y="692"/>
                    <a:pt x="204" y="692"/>
                  </a:cubicBezTo>
                  <a:cubicBezTo>
                    <a:pt x="204" y="693"/>
                    <a:pt x="204" y="693"/>
                    <a:pt x="203" y="693"/>
                  </a:cubicBezTo>
                  <a:cubicBezTo>
                    <a:pt x="204" y="693"/>
                    <a:pt x="204" y="692"/>
                    <a:pt x="204" y="692"/>
                  </a:cubicBezTo>
                  <a:cubicBezTo>
                    <a:pt x="204" y="693"/>
                    <a:pt x="203" y="693"/>
                    <a:pt x="203" y="694"/>
                  </a:cubicBezTo>
                  <a:cubicBezTo>
                    <a:pt x="203" y="694"/>
                    <a:pt x="203" y="694"/>
                    <a:pt x="203" y="694"/>
                  </a:cubicBezTo>
                  <a:cubicBezTo>
                    <a:pt x="203" y="694"/>
                    <a:pt x="202" y="695"/>
                    <a:pt x="202" y="696"/>
                  </a:cubicBezTo>
                  <a:cubicBezTo>
                    <a:pt x="200" y="699"/>
                    <a:pt x="202" y="696"/>
                    <a:pt x="203" y="695"/>
                  </a:cubicBezTo>
                  <a:cubicBezTo>
                    <a:pt x="203" y="696"/>
                    <a:pt x="203" y="696"/>
                    <a:pt x="203" y="695"/>
                  </a:cubicBezTo>
                  <a:cubicBezTo>
                    <a:pt x="205" y="692"/>
                    <a:pt x="206" y="691"/>
                    <a:pt x="207" y="688"/>
                  </a:cubicBezTo>
                  <a:cubicBezTo>
                    <a:pt x="207" y="688"/>
                    <a:pt x="206" y="688"/>
                    <a:pt x="204" y="692"/>
                  </a:cubicBezTo>
                  <a:close/>
                  <a:moveTo>
                    <a:pt x="208" y="692"/>
                  </a:moveTo>
                  <a:cubicBezTo>
                    <a:pt x="208" y="692"/>
                    <a:pt x="208" y="692"/>
                    <a:pt x="208" y="692"/>
                  </a:cubicBezTo>
                  <a:cubicBezTo>
                    <a:pt x="208" y="692"/>
                    <a:pt x="207" y="693"/>
                    <a:pt x="207" y="693"/>
                  </a:cubicBezTo>
                  <a:cubicBezTo>
                    <a:pt x="207" y="694"/>
                    <a:pt x="206" y="695"/>
                    <a:pt x="206" y="696"/>
                  </a:cubicBezTo>
                  <a:cubicBezTo>
                    <a:pt x="206" y="695"/>
                    <a:pt x="208" y="695"/>
                    <a:pt x="209" y="692"/>
                  </a:cubicBezTo>
                  <a:cubicBezTo>
                    <a:pt x="209" y="692"/>
                    <a:pt x="210" y="691"/>
                    <a:pt x="210" y="690"/>
                  </a:cubicBezTo>
                  <a:cubicBezTo>
                    <a:pt x="212" y="687"/>
                    <a:pt x="210" y="690"/>
                    <a:pt x="208" y="692"/>
                  </a:cubicBezTo>
                  <a:close/>
                  <a:moveTo>
                    <a:pt x="207" y="699"/>
                  </a:moveTo>
                  <a:cubicBezTo>
                    <a:pt x="208" y="698"/>
                    <a:pt x="208" y="698"/>
                    <a:pt x="209" y="695"/>
                  </a:cubicBezTo>
                  <a:cubicBezTo>
                    <a:pt x="210" y="694"/>
                    <a:pt x="209" y="695"/>
                    <a:pt x="207" y="699"/>
                  </a:cubicBezTo>
                  <a:close/>
                  <a:moveTo>
                    <a:pt x="208" y="700"/>
                  </a:moveTo>
                  <a:cubicBezTo>
                    <a:pt x="208" y="701"/>
                    <a:pt x="208" y="702"/>
                    <a:pt x="208" y="701"/>
                  </a:cubicBezTo>
                  <a:cubicBezTo>
                    <a:pt x="209" y="699"/>
                    <a:pt x="209" y="700"/>
                    <a:pt x="208" y="700"/>
                  </a:cubicBezTo>
                  <a:close/>
                  <a:moveTo>
                    <a:pt x="207" y="706"/>
                  </a:moveTo>
                  <a:cubicBezTo>
                    <a:pt x="207" y="706"/>
                    <a:pt x="207" y="705"/>
                    <a:pt x="207" y="705"/>
                  </a:cubicBezTo>
                  <a:cubicBezTo>
                    <a:pt x="208" y="704"/>
                    <a:pt x="208" y="704"/>
                    <a:pt x="207" y="706"/>
                  </a:cubicBezTo>
                  <a:close/>
                  <a:moveTo>
                    <a:pt x="203" y="719"/>
                  </a:moveTo>
                  <a:cubicBezTo>
                    <a:pt x="203" y="719"/>
                    <a:pt x="203" y="719"/>
                    <a:pt x="203" y="718"/>
                  </a:cubicBezTo>
                  <a:cubicBezTo>
                    <a:pt x="202" y="718"/>
                    <a:pt x="202" y="718"/>
                    <a:pt x="202" y="718"/>
                  </a:cubicBezTo>
                  <a:cubicBezTo>
                    <a:pt x="202" y="718"/>
                    <a:pt x="202" y="719"/>
                    <a:pt x="202" y="719"/>
                  </a:cubicBezTo>
                  <a:cubicBezTo>
                    <a:pt x="202" y="719"/>
                    <a:pt x="202" y="719"/>
                    <a:pt x="202" y="719"/>
                  </a:cubicBezTo>
                  <a:cubicBezTo>
                    <a:pt x="202" y="719"/>
                    <a:pt x="202" y="719"/>
                    <a:pt x="203" y="719"/>
                  </a:cubicBezTo>
                  <a:close/>
                  <a:moveTo>
                    <a:pt x="202" y="719"/>
                  </a:moveTo>
                  <a:cubicBezTo>
                    <a:pt x="202" y="719"/>
                    <a:pt x="202" y="719"/>
                    <a:pt x="202" y="719"/>
                  </a:cubicBezTo>
                  <a:cubicBezTo>
                    <a:pt x="202" y="719"/>
                    <a:pt x="202" y="719"/>
                    <a:pt x="202" y="719"/>
                  </a:cubicBezTo>
                  <a:cubicBezTo>
                    <a:pt x="202" y="719"/>
                    <a:pt x="202" y="719"/>
                    <a:pt x="202" y="719"/>
                  </a:cubicBezTo>
                  <a:close/>
                  <a:moveTo>
                    <a:pt x="203" y="701"/>
                  </a:moveTo>
                  <a:cubicBezTo>
                    <a:pt x="202" y="704"/>
                    <a:pt x="203" y="704"/>
                    <a:pt x="205" y="699"/>
                  </a:cubicBezTo>
                  <a:cubicBezTo>
                    <a:pt x="205" y="700"/>
                    <a:pt x="205" y="699"/>
                    <a:pt x="203" y="701"/>
                  </a:cubicBezTo>
                  <a:close/>
                  <a:moveTo>
                    <a:pt x="246" y="615"/>
                  </a:moveTo>
                  <a:cubicBezTo>
                    <a:pt x="246" y="616"/>
                    <a:pt x="246" y="616"/>
                    <a:pt x="245" y="617"/>
                  </a:cubicBezTo>
                  <a:cubicBezTo>
                    <a:pt x="243" y="622"/>
                    <a:pt x="246" y="617"/>
                    <a:pt x="249" y="612"/>
                  </a:cubicBezTo>
                  <a:cubicBezTo>
                    <a:pt x="248" y="614"/>
                    <a:pt x="247" y="614"/>
                    <a:pt x="247" y="615"/>
                  </a:cubicBezTo>
                  <a:cubicBezTo>
                    <a:pt x="247" y="615"/>
                    <a:pt x="247" y="615"/>
                    <a:pt x="246" y="615"/>
                  </a:cubicBezTo>
                  <a:close/>
                  <a:moveTo>
                    <a:pt x="250" y="604"/>
                  </a:moveTo>
                  <a:cubicBezTo>
                    <a:pt x="250" y="604"/>
                    <a:pt x="250" y="604"/>
                    <a:pt x="250" y="604"/>
                  </a:cubicBezTo>
                  <a:cubicBezTo>
                    <a:pt x="250" y="604"/>
                    <a:pt x="250" y="604"/>
                    <a:pt x="250" y="604"/>
                  </a:cubicBezTo>
                  <a:cubicBezTo>
                    <a:pt x="250" y="604"/>
                    <a:pt x="250" y="604"/>
                    <a:pt x="250" y="604"/>
                  </a:cubicBezTo>
                  <a:close/>
                  <a:moveTo>
                    <a:pt x="1022" y="733"/>
                  </a:moveTo>
                  <a:cubicBezTo>
                    <a:pt x="1022" y="731"/>
                    <a:pt x="1021" y="730"/>
                    <a:pt x="1021" y="729"/>
                  </a:cubicBezTo>
                  <a:cubicBezTo>
                    <a:pt x="1019" y="727"/>
                    <a:pt x="1018" y="725"/>
                    <a:pt x="1018" y="727"/>
                  </a:cubicBezTo>
                  <a:cubicBezTo>
                    <a:pt x="1019" y="729"/>
                    <a:pt x="1019" y="728"/>
                    <a:pt x="1020" y="730"/>
                  </a:cubicBezTo>
                  <a:cubicBezTo>
                    <a:pt x="1019" y="727"/>
                    <a:pt x="1021" y="732"/>
                    <a:pt x="1022" y="733"/>
                  </a:cubicBezTo>
                  <a:close/>
                  <a:moveTo>
                    <a:pt x="253" y="597"/>
                  </a:moveTo>
                  <a:cubicBezTo>
                    <a:pt x="253" y="597"/>
                    <a:pt x="253" y="597"/>
                    <a:pt x="253" y="597"/>
                  </a:cubicBezTo>
                  <a:cubicBezTo>
                    <a:pt x="252" y="598"/>
                    <a:pt x="252" y="598"/>
                    <a:pt x="252" y="599"/>
                  </a:cubicBezTo>
                  <a:cubicBezTo>
                    <a:pt x="251" y="601"/>
                    <a:pt x="252" y="600"/>
                    <a:pt x="253" y="597"/>
                  </a:cubicBezTo>
                  <a:close/>
                  <a:moveTo>
                    <a:pt x="1024" y="737"/>
                  </a:moveTo>
                  <a:cubicBezTo>
                    <a:pt x="1024" y="737"/>
                    <a:pt x="1023" y="736"/>
                    <a:pt x="1023" y="735"/>
                  </a:cubicBezTo>
                  <a:cubicBezTo>
                    <a:pt x="1023" y="735"/>
                    <a:pt x="1023" y="735"/>
                    <a:pt x="1023" y="735"/>
                  </a:cubicBezTo>
                  <a:cubicBezTo>
                    <a:pt x="1023" y="735"/>
                    <a:pt x="1023" y="736"/>
                    <a:pt x="1024" y="737"/>
                  </a:cubicBezTo>
                  <a:cubicBezTo>
                    <a:pt x="1024" y="737"/>
                    <a:pt x="1024" y="737"/>
                    <a:pt x="1024" y="737"/>
                  </a:cubicBezTo>
                  <a:close/>
                  <a:moveTo>
                    <a:pt x="253" y="592"/>
                  </a:moveTo>
                  <a:cubicBezTo>
                    <a:pt x="252" y="594"/>
                    <a:pt x="252" y="595"/>
                    <a:pt x="252" y="595"/>
                  </a:cubicBezTo>
                  <a:cubicBezTo>
                    <a:pt x="254" y="592"/>
                    <a:pt x="254" y="592"/>
                    <a:pt x="254" y="592"/>
                  </a:cubicBezTo>
                  <a:cubicBezTo>
                    <a:pt x="254" y="591"/>
                    <a:pt x="253" y="592"/>
                    <a:pt x="253" y="592"/>
                  </a:cubicBezTo>
                  <a:close/>
                  <a:moveTo>
                    <a:pt x="252" y="594"/>
                  </a:moveTo>
                  <a:cubicBezTo>
                    <a:pt x="252" y="594"/>
                    <a:pt x="252" y="594"/>
                    <a:pt x="252" y="594"/>
                  </a:cubicBezTo>
                  <a:cubicBezTo>
                    <a:pt x="252" y="594"/>
                    <a:pt x="252" y="593"/>
                    <a:pt x="252" y="593"/>
                  </a:cubicBezTo>
                  <a:cubicBezTo>
                    <a:pt x="252" y="593"/>
                    <a:pt x="252" y="593"/>
                    <a:pt x="252" y="593"/>
                  </a:cubicBezTo>
                  <a:cubicBezTo>
                    <a:pt x="252" y="593"/>
                    <a:pt x="252" y="593"/>
                    <a:pt x="252" y="594"/>
                  </a:cubicBezTo>
                  <a:close/>
                  <a:moveTo>
                    <a:pt x="240" y="606"/>
                  </a:moveTo>
                  <a:cubicBezTo>
                    <a:pt x="240" y="606"/>
                    <a:pt x="240" y="606"/>
                    <a:pt x="240" y="607"/>
                  </a:cubicBezTo>
                  <a:cubicBezTo>
                    <a:pt x="240" y="606"/>
                    <a:pt x="240" y="606"/>
                    <a:pt x="240" y="606"/>
                  </a:cubicBezTo>
                  <a:close/>
                  <a:moveTo>
                    <a:pt x="240" y="606"/>
                  </a:moveTo>
                  <a:cubicBezTo>
                    <a:pt x="240" y="606"/>
                    <a:pt x="240" y="606"/>
                    <a:pt x="241" y="606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40" y="606"/>
                    <a:pt x="240" y="606"/>
                    <a:pt x="240" y="606"/>
                  </a:cubicBezTo>
                  <a:close/>
                  <a:moveTo>
                    <a:pt x="241" y="606"/>
                  </a:moveTo>
                  <a:cubicBezTo>
                    <a:pt x="241" y="606"/>
                    <a:pt x="241" y="606"/>
                    <a:pt x="241" y="606"/>
                  </a:cubicBezTo>
                  <a:cubicBezTo>
                    <a:pt x="241" y="606"/>
                    <a:pt x="240" y="607"/>
                    <a:pt x="240" y="607"/>
                  </a:cubicBezTo>
                  <a:cubicBezTo>
                    <a:pt x="240" y="607"/>
                    <a:pt x="241" y="606"/>
                    <a:pt x="241" y="606"/>
                  </a:cubicBezTo>
                  <a:close/>
                  <a:moveTo>
                    <a:pt x="241" y="606"/>
                  </a:moveTo>
                  <a:cubicBezTo>
                    <a:pt x="241" y="606"/>
                    <a:pt x="241" y="606"/>
                    <a:pt x="241" y="606"/>
                  </a:cubicBezTo>
                  <a:cubicBezTo>
                    <a:pt x="241" y="606"/>
                    <a:pt x="241" y="605"/>
                    <a:pt x="241" y="605"/>
                  </a:cubicBezTo>
                  <a:cubicBezTo>
                    <a:pt x="241" y="605"/>
                    <a:pt x="241" y="606"/>
                    <a:pt x="241" y="606"/>
                  </a:cubicBezTo>
                  <a:close/>
                  <a:moveTo>
                    <a:pt x="248" y="607"/>
                  </a:moveTo>
                  <a:cubicBezTo>
                    <a:pt x="248" y="608"/>
                    <a:pt x="248" y="608"/>
                    <a:pt x="248" y="608"/>
                  </a:cubicBezTo>
                  <a:cubicBezTo>
                    <a:pt x="249" y="606"/>
                    <a:pt x="249" y="605"/>
                    <a:pt x="250" y="605"/>
                  </a:cubicBezTo>
                  <a:cubicBezTo>
                    <a:pt x="250" y="605"/>
                    <a:pt x="250" y="605"/>
                    <a:pt x="250" y="605"/>
                  </a:cubicBezTo>
                  <a:cubicBezTo>
                    <a:pt x="250" y="604"/>
                    <a:pt x="250" y="604"/>
                    <a:pt x="250" y="604"/>
                  </a:cubicBezTo>
                  <a:cubicBezTo>
                    <a:pt x="250" y="604"/>
                    <a:pt x="250" y="604"/>
                    <a:pt x="250" y="604"/>
                  </a:cubicBezTo>
                  <a:cubicBezTo>
                    <a:pt x="250" y="604"/>
                    <a:pt x="250" y="604"/>
                    <a:pt x="250" y="604"/>
                  </a:cubicBezTo>
                  <a:cubicBezTo>
                    <a:pt x="251" y="603"/>
                    <a:pt x="251" y="603"/>
                    <a:pt x="251" y="602"/>
                  </a:cubicBezTo>
                  <a:cubicBezTo>
                    <a:pt x="251" y="602"/>
                    <a:pt x="249" y="605"/>
                    <a:pt x="248" y="607"/>
                  </a:cubicBezTo>
                  <a:close/>
                  <a:moveTo>
                    <a:pt x="250" y="595"/>
                  </a:moveTo>
                  <a:cubicBezTo>
                    <a:pt x="250" y="595"/>
                    <a:pt x="249" y="597"/>
                    <a:pt x="249" y="597"/>
                  </a:cubicBezTo>
                  <a:cubicBezTo>
                    <a:pt x="247" y="601"/>
                    <a:pt x="250" y="596"/>
                    <a:pt x="250" y="595"/>
                  </a:cubicBezTo>
                  <a:close/>
                  <a:moveTo>
                    <a:pt x="251" y="598"/>
                  </a:moveTo>
                  <a:cubicBezTo>
                    <a:pt x="251" y="598"/>
                    <a:pt x="250" y="600"/>
                    <a:pt x="249" y="601"/>
                  </a:cubicBezTo>
                  <a:cubicBezTo>
                    <a:pt x="248" y="604"/>
                    <a:pt x="251" y="599"/>
                    <a:pt x="251" y="598"/>
                  </a:cubicBezTo>
                  <a:close/>
                  <a:moveTo>
                    <a:pt x="250" y="613"/>
                  </a:moveTo>
                  <a:cubicBezTo>
                    <a:pt x="251" y="610"/>
                    <a:pt x="251" y="611"/>
                    <a:pt x="251" y="611"/>
                  </a:cubicBezTo>
                  <a:cubicBezTo>
                    <a:pt x="250" y="612"/>
                    <a:pt x="250" y="613"/>
                    <a:pt x="250" y="613"/>
                  </a:cubicBezTo>
                  <a:close/>
                  <a:moveTo>
                    <a:pt x="1026" y="748"/>
                  </a:moveTo>
                  <a:cubicBezTo>
                    <a:pt x="1026" y="749"/>
                    <a:pt x="1027" y="750"/>
                    <a:pt x="1027" y="750"/>
                  </a:cubicBezTo>
                  <a:cubicBezTo>
                    <a:pt x="1027" y="750"/>
                    <a:pt x="1027" y="750"/>
                    <a:pt x="1027" y="748"/>
                  </a:cubicBezTo>
                  <a:cubicBezTo>
                    <a:pt x="1026" y="748"/>
                    <a:pt x="1026" y="748"/>
                    <a:pt x="1026" y="748"/>
                  </a:cubicBezTo>
                  <a:close/>
                  <a:moveTo>
                    <a:pt x="258" y="569"/>
                  </a:moveTo>
                  <a:cubicBezTo>
                    <a:pt x="258" y="569"/>
                    <a:pt x="258" y="569"/>
                    <a:pt x="258" y="569"/>
                  </a:cubicBezTo>
                  <a:cubicBezTo>
                    <a:pt x="259" y="569"/>
                    <a:pt x="259" y="568"/>
                    <a:pt x="259" y="567"/>
                  </a:cubicBezTo>
                  <a:cubicBezTo>
                    <a:pt x="259" y="567"/>
                    <a:pt x="259" y="567"/>
                    <a:pt x="259" y="567"/>
                  </a:cubicBezTo>
                  <a:cubicBezTo>
                    <a:pt x="259" y="568"/>
                    <a:pt x="259" y="568"/>
                    <a:pt x="258" y="569"/>
                  </a:cubicBezTo>
                  <a:close/>
                  <a:moveTo>
                    <a:pt x="260" y="569"/>
                  </a:moveTo>
                  <a:cubicBezTo>
                    <a:pt x="258" y="573"/>
                    <a:pt x="260" y="569"/>
                    <a:pt x="260" y="569"/>
                  </a:cubicBezTo>
                  <a:close/>
                  <a:moveTo>
                    <a:pt x="255" y="575"/>
                  </a:moveTo>
                  <a:cubicBezTo>
                    <a:pt x="254" y="576"/>
                    <a:pt x="254" y="577"/>
                    <a:pt x="254" y="577"/>
                  </a:cubicBezTo>
                  <a:cubicBezTo>
                    <a:pt x="255" y="575"/>
                    <a:pt x="256" y="574"/>
                    <a:pt x="255" y="575"/>
                  </a:cubicBezTo>
                  <a:close/>
                  <a:moveTo>
                    <a:pt x="248" y="610"/>
                  </a:moveTo>
                  <a:cubicBezTo>
                    <a:pt x="248" y="611"/>
                    <a:pt x="248" y="611"/>
                    <a:pt x="248" y="611"/>
                  </a:cubicBezTo>
                  <a:cubicBezTo>
                    <a:pt x="248" y="611"/>
                    <a:pt x="248" y="611"/>
                    <a:pt x="249" y="610"/>
                  </a:cubicBezTo>
                  <a:cubicBezTo>
                    <a:pt x="249" y="609"/>
                    <a:pt x="248" y="610"/>
                    <a:pt x="248" y="610"/>
                  </a:cubicBezTo>
                  <a:close/>
                  <a:moveTo>
                    <a:pt x="256" y="590"/>
                  </a:moveTo>
                  <a:cubicBezTo>
                    <a:pt x="255" y="590"/>
                    <a:pt x="255" y="590"/>
                    <a:pt x="255" y="590"/>
                  </a:cubicBezTo>
                  <a:cubicBezTo>
                    <a:pt x="256" y="589"/>
                    <a:pt x="256" y="588"/>
                    <a:pt x="255" y="589"/>
                  </a:cubicBezTo>
                  <a:cubicBezTo>
                    <a:pt x="255" y="590"/>
                    <a:pt x="255" y="590"/>
                    <a:pt x="255" y="590"/>
                  </a:cubicBezTo>
                  <a:cubicBezTo>
                    <a:pt x="255" y="590"/>
                    <a:pt x="255" y="590"/>
                    <a:pt x="255" y="591"/>
                  </a:cubicBezTo>
                  <a:cubicBezTo>
                    <a:pt x="254" y="592"/>
                    <a:pt x="253" y="593"/>
                    <a:pt x="253" y="594"/>
                  </a:cubicBezTo>
                  <a:cubicBezTo>
                    <a:pt x="253" y="594"/>
                    <a:pt x="255" y="592"/>
                    <a:pt x="256" y="590"/>
                  </a:cubicBezTo>
                  <a:close/>
                  <a:moveTo>
                    <a:pt x="254" y="600"/>
                  </a:moveTo>
                  <a:cubicBezTo>
                    <a:pt x="254" y="600"/>
                    <a:pt x="254" y="601"/>
                    <a:pt x="254" y="601"/>
                  </a:cubicBezTo>
                  <a:cubicBezTo>
                    <a:pt x="253" y="602"/>
                    <a:pt x="252" y="604"/>
                    <a:pt x="252" y="605"/>
                  </a:cubicBezTo>
                  <a:cubicBezTo>
                    <a:pt x="253" y="604"/>
                    <a:pt x="254" y="602"/>
                    <a:pt x="254" y="602"/>
                  </a:cubicBezTo>
                  <a:cubicBezTo>
                    <a:pt x="254" y="601"/>
                    <a:pt x="255" y="600"/>
                    <a:pt x="255" y="601"/>
                  </a:cubicBezTo>
                  <a:cubicBezTo>
                    <a:pt x="254" y="602"/>
                    <a:pt x="255" y="601"/>
                    <a:pt x="255" y="600"/>
                  </a:cubicBezTo>
                  <a:cubicBezTo>
                    <a:pt x="255" y="600"/>
                    <a:pt x="256" y="599"/>
                    <a:pt x="256" y="597"/>
                  </a:cubicBezTo>
                  <a:cubicBezTo>
                    <a:pt x="256" y="597"/>
                    <a:pt x="257" y="596"/>
                    <a:pt x="255" y="598"/>
                  </a:cubicBezTo>
                  <a:cubicBezTo>
                    <a:pt x="255" y="599"/>
                    <a:pt x="255" y="600"/>
                    <a:pt x="254" y="600"/>
                  </a:cubicBezTo>
                  <a:close/>
                  <a:moveTo>
                    <a:pt x="257" y="588"/>
                  </a:moveTo>
                  <a:cubicBezTo>
                    <a:pt x="254" y="592"/>
                    <a:pt x="256" y="589"/>
                    <a:pt x="257" y="588"/>
                  </a:cubicBezTo>
                  <a:cubicBezTo>
                    <a:pt x="257" y="588"/>
                    <a:pt x="257" y="588"/>
                    <a:pt x="257" y="588"/>
                  </a:cubicBezTo>
                  <a:cubicBezTo>
                    <a:pt x="258" y="587"/>
                    <a:pt x="258" y="586"/>
                    <a:pt x="259" y="585"/>
                  </a:cubicBezTo>
                  <a:cubicBezTo>
                    <a:pt x="259" y="584"/>
                    <a:pt x="259" y="585"/>
                    <a:pt x="258" y="585"/>
                  </a:cubicBezTo>
                  <a:cubicBezTo>
                    <a:pt x="258" y="586"/>
                    <a:pt x="258" y="586"/>
                    <a:pt x="257" y="587"/>
                  </a:cubicBezTo>
                  <a:cubicBezTo>
                    <a:pt x="257" y="587"/>
                    <a:pt x="257" y="587"/>
                    <a:pt x="257" y="588"/>
                  </a:cubicBezTo>
                  <a:close/>
                  <a:moveTo>
                    <a:pt x="1027" y="744"/>
                  </a:moveTo>
                  <a:cubicBezTo>
                    <a:pt x="1027" y="744"/>
                    <a:pt x="1027" y="744"/>
                    <a:pt x="1029" y="748"/>
                  </a:cubicBezTo>
                  <a:cubicBezTo>
                    <a:pt x="1029" y="747"/>
                    <a:pt x="1028" y="746"/>
                    <a:pt x="1027" y="744"/>
                  </a:cubicBezTo>
                  <a:close/>
                  <a:moveTo>
                    <a:pt x="260" y="593"/>
                  </a:moveTo>
                  <a:cubicBezTo>
                    <a:pt x="261" y="590"/>
                    <a:pt x="262" y="589"/>
                    <a:pt x="262" y="588"/>
                  </a:cubicBezTo>
                  <a:cubicBezTo>
                    <a:pt x="262" y="587"/>
                    <a:pt x="262" y="587"/>
                    <a:pt x="262" y="587"/>
                  </a:cubicBezTo>
                  <a:cubicBezTo>
                    <a:pt x="261" y="587"/>
                    <a:pt x="261" y="587"/>
                    <a:pt x="261" y="587"/>
                  </a:cubicBezTo>
                  <a:cubicBezTo>
                    <a:pt x="261" y="588"/>
                    <a:pt x="261" y="588"/>
                    <a:pt x="261" y="588"/>
                  </a:cubicBezTo>
                  <a:cubicBezTo>
                    <a:pt x="261" y="588"/>
                    <a:pt x="261" y="589"/>
                    <a:pt x="260" y="589"/>
                  </a:cubicBezTo>
                  <a:cubicBezTo>
                    <a:pt x="260" y="589"/>
                    <a:pt x="260" y="589"/>
                    <a:pt x="260" y="589"/>
                  </a:cubicBezTo>
                  <a:cubicBezTo>
                    <a:pt x="260" y="589"/>
                    <a:pt x="260" y="589"/>
                    <a:pt x="260" y="589"/>
                  </a:cubicBezTo>
                  <a:cubicBezTo>
                    <a:pt x="260" y="590"/>
                    <a:pt x="260" y="591"/>
                    <a:pt x="259" y="591"/>
                  </a:cubicBezTo>
                  <a:cubicBezTo>
                    <a:pt x="259" y="592"/>
                    <a:pt x="258" y="594"/>
                    <a:pt x="258" y="594"/>
                  </a:cubicBezTo>
                  <a:cubicBezTo>
                    <a:pt x="256" y="597"/>
                    <a:pt x="258" y="593"/>
                    <a:pt x="257" y="596"/>
                  </a:cubicBezTo>
                  <a:cubicBezTo>
                    <a:pt x="257" y="596"/>
                    <a:pt x="257" y="595"/>
                    <a:pt x="258" y="594"/>
                  </a:cubicBezTo>
                  <a:cubicBezTo>
                    <a:pt x="257" y="596"/>
                    <a:pt x="258" y="597"/>
                    <a:pt x="260" y="593"/>
                  </a:cubicBezTo>
                  <a:close/>
                  <a:moveTo>
                    <a:pt x="261" y="581"/>
                  </a:moveTo>
                  <a:cubicBezTo>
                    <a:pt x="262" y="578"/>
                    <a:pt x="259" y="582"/>
                    <a:pt x="259" y="583"/>
                  </a:cubicBezTo>
                  <a:cubicBezTo>
                    <a:pt x="259" y="583"/>
                    <a:pt x="258" y="584"/>
                    <a:pt x="258" y="585"/>
                  </a:cubicBezTo>
                  <a:cubicBezTo>
                    <a:pt x="259" y="583"/>
                    <a:pt x="259" y="584"/>
                    <a:pt x="261" y="581"/>
                  </a:cubicBezTo>
                  <a:close/>
                  <a:moveTo>
                    <a:pt x="260" y="581"/>
                  </a:moveTo>
                  <a:cubicBezTo>
                    <a:pt x="260" y="581"/>
                    <a:pt x="260" y="581"/>
                    <a:pt x="260" y="581"/>
                  </a:cubicBezTo>
                  <a:cubicBezTo>
                    <a:pt x="260" y="581"/>
                    <a:pt x="261" y="581"/>
                    <a:pt x="261" y="582"/>
                  </a:cubicBezTo>
                  <a:cubicBezTo>
                    <a:pt x="261" y="582"/>
                    <a:pt x="260" y="582"/>
                    <a:pt x="260" y="582"/>
                  </a:cubicBezTo>
                  <a:cubicBezTo>
                    <a:pt x="260" y="582"/>
                    <a:pt x="260" y="582"/>
                    <a:pt x="260" y="582"/>
                  </a:cubicBezTo>
                  <a:cubicBezTo>
                    <a:pt x="260" y="582"/>
                    <a:pt x="260" y="582"/>
                    <a:pt x="260" y="581"/>
                  </a:cubicBezTo>
                  <a:close/>
                  <a:moveTo>
                    <a:pt x="237" y="628"/>
                  </a:moveTo>
                  <a:cubicBezTo>
                    <a:pt x="237" y="627"/>
                    <a:pt x="239" y="624"/>
                    <a:pt x="238" y="625"/>
                  </a:cubicBezTo>
                  <a:cubicBezTo>
                    <a:pt x="237" y="626"/>
                    <a:pt x="236" y="629"/>
                    <a:pt x="237" y="628"/>
                  </a:cubicBezTo>
                  <a:close/>
                  <a:moveTo>
                    <a:pt x="236" y="621"/>
                  </a:moveTo>
                  <a:cubicBezTo>
                    <a:pt x="236" y="621"/>
                    <a:pt x="236" y="619"/>
                    <a:pt x="235" y="622"/>
                  </a:cubicBezTo>
                  <a:cubicBezTo>
                    <a:pt x="235" y="623"/>
                    <a:pt x="235" y="623"/>
                    <a:pt x="236" y="621"/>
                  </a:cubicBezTo>
                  <a:close/>
                  <a:moveTo>
                    <a:pt x="1022" y="740"/>
                  </a:moveTo>
                  <a:cubicBezTo>
                    <a:pt x="1025" y="744"/>
                    <a:pt x="1021" y="737"/>
                    <a:pt x="1022" y="740"/>
                  </a:cubicBezTo>
                  <a:close/>
                  <a:moveTo>
                    <a:pt x="234" y="624"/>
                  </a:moveTo>
                  <a:cubicBezTo>
                    <a:pt x="234" y="622"/>
                    <a:pt x="232" y="627"/>
                    <a:pt x="232" y="627"/>
                  </a:cubicBezTo>
                  <a:cubicBezTo>
                    <a:pt x="233" y="624"/>
                    <a:pt x="232" y="628"/>
                    <a:pt x="234" y="624"/>
                  </a:cubicBezTo>
                  <a:close/>
                  <a:moveTo>
                    <a:pt x="236" y="629"/>
                  </a:moveTo>
                  <a:cubicBezTo>
                    <a:pt x="234" y="633"/>
                    <a:pt x="234" y="633"/>
                    <a:pt x="233" y="635"/>
                  </a:cubicBezTo>
                  <a:cubicBezTo>
                    <a:pt x="234" y="634"/>
                    <a:pt x="235" y="633"/>
                    <a:pt x="235" y="631"/>
                  </a:cubicBezTo>
                  <a:cubicBezTo>
                    <a:pt x="236" y="630"/>
                    <a:pt x="236" y="629"/>
                    <a:pt x="236" y="629"/>
                  </a:cubicBezTo>
                  <a:close/>
                  <a:moveTo>
                    <a:pt x="247" y="612"/>
                  </a:moveTo>
                  <a:cubicBezTo>
                    <a:pt x="247" y="612"/>
                    <a:pt x="247" y="612"/>
                    <a:pt x="247" y="612"/>
                  </a:cubicBezTo>
                  <a:cubicBezTo>
                    <a:pt x="247" y="612"/>
                    <a:pt x="247" y="612"/>
                    <a:pt x="247" y="612"/>
                  </a:cubicBezTo>
                  <a:close/>
                  <a:moveTo>
                    <a:pt x="237" y="618"/>
                  </a:moveTo>
                  <a:cubicBezTo>
                    <a:pt x="237" y="618"/>
                    <a:pt x="237" y="619"/>
                    <a:pt x="236" y="620"/>
                  </a:cubicBezTo>
                  <a:cubicBezTo>
                    <a:pt x="236" y="620"/>
                    <a:pt x="237" y="619"/>
                    <a:pt x="237" y="619"/>
                  </a:cubicBezTo>
                  <a:cubicBezTo>
                    <a:pt x="237" y="619"/>
                    <a:pt x="238" y="618"/>
                    <a:pt x="238" y="617"/>
                  </a:cubicBezTo>
                  <a:cubicBezTo>
                    <a:pt x="238" y="617"/>
                    <a:pt x="238" y="617"/>
                    <a:pt x="237" y="618"/>
                  </a:cubicBezTo>
                  <a:close/>
                  <a:moveTo>
                    <a:pt x="240" y="607"/>
                  </a:moveTo>
                  <a:cubicBezTo>
                    <a:pt x="240" y="607"/>
                    <a:pt x="240" y="607"/>
                    <a:pt x="240" y="607"/>
                  </a:cubicBezTo>
                  <a:cubicBezTo>
                    <a:pt x="240" y="607"/>
                    <a:pt x="240" y="607"/>
                    <a:pt x="240" y="607"/>
                  </a:cubicBezTo>
                  <a:cubicBezTo>
                    <a:pt x="240" y="607"/>
                    <a:pt x="240" y="607"/>
                    <a:pt x="240" y="607"/>
                  </a:cubicBezTo>
                  <a:close/>
                  <a:moveTo>
                    <a:pt x="239" y="609"/>
                  </a:moveTo>
                  <a:cubicBezTo>
                    <a:pt x="239" y="609"/>
                    <a:pt x="240" y="608"/>
                    <a:pt x="240" y="607"/>
                  </a:cubicBezTo>
                  <a:cubicBezTo>
                    <a:pt x="240" y="607"/>
                    <a:pt x="240" y="607"/>
                    <a:pt x="240" y="607"/>
                  </a:cubicBezTo>
                  <a:cubicBezTo>
                    <a:pt x="240" y="607"/>
                    <a:pt x="240" y="608"/>
                    <a:pt x="239" y="609"/>
                  </a:cubicBezTo>
                  <a:close/>
                  <a:moveTo>
                    <a:pt x="241" y="610"/>
                  </a:moveTo>
                  <a:cubicBezTo>
                    <a:pt x="241" y="610"/>
                    <a:pt x="241" y="611"/>
                    <a:pt x="241" y="611"/>
                  </a:cubicBezTo>
                  <a:cubicBezTo>
                    <a:pt x="241" y="611"/>
                    <a:pt x="241" y="611"/>
                    <a:pt x="241" y="611"/>
                  </a:cubicBezTo>
                  <a:cubicBezTo>
                    <a:pt x="241" y="610"/>
                    <a:pt x="241" y="610"/>
                    <a:pt x="242" y="609"/>
                  </a:cubicBezTo>
                  <a:cubicBezTo>
                    <a:pt x="242" y="610"/>
                    <a:pt x="242" y="609"/>
                    <a:pt x="243" y="608"/>
                  </a:cubicBezTo>
                  <a:cubicBezTo>
                    <a:pt x="241" y="610"/>
                    <a:pt x="243" y="606"/>
                    <a:pt x="241" y="609"/>
                  </a:cubicBezTo>
                  <a:cubicBezTo>
                    <a:pt x="241" y="609"/>
                    <a:pt x="241" y="609"/>
                    <a:pt x="241" y="609"/>
                  </a:cubicBezTo>
                  <a:cubicBezTo>
                    <a:pt x="241" y="609"/>
                    <a:pt x="241" y="610"/>
                    <a:pt x="241" y="610"/>
                  </a:cubicBezTo>
                  <a:cubicBezTo>
                    <a:pt x="241" y="610"/>
                    <a:pt x="241" y="610"/>
                    <a:pt x="241" y="610"/>
                  </a:cubicBezTo>
                  <a:cubicBezTo>
                    <a:pt x="241" y="610"/>
                    <a:pt x="241" y="610"/>
                    <a:pt x="241" y="610"/>
                  </a:cubicBezTo>
                  <a:cubicBezTo>
                    <a:pt x="241" y="610"/>
                    <a:pt x="241" y="610"/>
                    <a:pt x="241" y="610"/>
                  </a:cubicBezTo>
                  <a:close/>
                  <a:moveTo>
                    <a:pt x="1015" y="726"/>
                  </a:moveTo>
                  <a:cubicBezTo>
                    <a:pt x="1014" y="725"/>
                    <a:pt x="1014" y="726"/>
                    <a:pt x="1014" y="725"/>
                  </a:cubicBezTo>
                  <a:cubicBezTo>
                    <a:pt x="1015" y="727"/>
                    <a:pt x="1016" y="728"/>
                    <a:pt x="1016" y="729"/>
                  </a:cubicBezTo>
                  <a:cubicBezTo>
                    <a:pt x="1016" y="728"/>
                    <a:pt x="1015" y="727"/>
                    <a:pt x="1015" y="726"/>
                  </a:cubicBezTo>
                  <a:close/>
                  <a:moveTo>
                    <a:pt x="1021" y="743"/>
                  </a:moveTo>
                  <a:cubicBezTo>
                    <a:pt x="1021" y="743"/>
                    <a:pt x="1022" y="743"/>
                    <a:pt x="1022" y="743"/>
                  </a:cubicBezTo>
                  <a:cubicBezTo>
                    <a:pt x="1021" y="742"/>
                    <a:pt x="1021" y="741"/>
                    <a:pt x="1020" y="741"/>
                  </a:cubicBezTo>
                  <a:cubicBezTo>
                    <a:pt x="1019" y="738"/>
                    <a:pt x="1018" y="737"/>
                    <a:pt x="1017" y="735"/>
                  </a:cubicBezTo>
                  <a:cubicBezTo>
                    <a:pt x="1017" y="735"/>
                    <a:pt x="1017" y="735"/>
                    <a:pt x="1017" y="734"/>
                  </a:cubicBezTo>
                  <a:cubicBezTo>
                    <a:pt x="1017" y="734"/>
                    <a:pt x="1017" y="734"/>
                    <a:pt x="1017" y="734"/>
                  </a:cubicBezTo>
                  <a:cubicBezTo>
                    <a:pt x="1016" y="733"/>
                    <a:pt x="1016" y="732"/>
                    <a:pt x="1015" y="731"/>
                  </a:cubicBezTo>
                  <a:cubicBezTo>
                    <a:pt x="1014" y="729"/>
                    <a:pt x="1014" y="730"/>
                    <a:pt x="1013" y="728"/>
                  </a:cubicBezTo>
                  <a:cubicBezTo>
                    <a:pt x="1015" y="734"/>
                    <a:pt x="1020" y="743"/>
                    <a:pt x="1022" y="746"/>
                  </a:cubicBezTo>
                  <a:cubicBezTo>
                    <a:pt x="1023" y="748"/>
                    <a:pt x="1023" y="746"/>
                    <a:pt x="1021" y="743"/>
                  </a:cubicBezTo>
                  <a:close/>
                  <a:moveTo>
                    <a:pt x="1022" y="735"/>
                  </a:moveTo>
                  <a:cubicBezTo>
                    <a:pt x="1021" y="733"/>
                    <a:pt x="1019" y="729"/>
                    <a:pt x="1018" y="728"/>
                  </a:cubicBezTo>
                  <a:cubicBezTo>
                    <a:pt x="1018" y="728"/>
                    <a:pt x="1018" y="728"/>
                    <a:pt x="1018" y="728"/>
                  </a:cubicBezTo>
                  <a:cubicBezTo>
                    <a:pt x="1016" y="725"/>
                    <a:pt x="1015" y="723"/>
                    <a:pt x="1015" y="724"/>
                  </a:cubicBezTo>
                  <a:cubicBezTo>
                    <a:pt x="1014" y="723"/>
                    <a:pt x="1015" y="723"/>
                    <a:pt x="1014" y="722"/>
                  </a:cubicBezTo>
                  <a:cubicBezTo>
                    <a:pt x="1013" y="721"/>
                    <a:pt x="1013" y="720"/>
                    <a:pt x="1013" y="722"/>
                  </a:cubicBezTo>
                  <a:cubicBezTo>
                    <a:pt x="1014" y="722"/>
                    <a:pt x="1014" y="724"/>
                    <a:pt x="1015" y="724"/>
                  </a:cubicBezTo>
                  <a:cubicBezTo>
                    <a:pt x="1015" y="725"/>
                    <a:pt x="1015" y="726"/>
                    <a:pt x="1017" y="728"/>
                  </a:cubicBezTo>
                  <a:cubicBezTo>
                    <a:pt x="1017" y="729"/>
                    <a:pt x="1017" y="729"/>
                    <a:pt x="1017" y="729"/>
                  </a:cubicBezTo>
                  <a:cubicBezTo>
                    <a:pt x="1017" y="729"/>
                    <a:pt x="1017" y="729"/>
                    <a:pt x="1017" y="729"/>
                  </a:cubicBezTo>
                  <a:cubicBezTo>
                    <a:pt x="1018" y="729"/>
                    <a:pt x="1018" y="731"/>
                    <a:pt x="1019" y="732"/>
                  </a:cubicBezTo>
                  <a:cubicBezTo>
                    <a:pt x="1018" y="732"/>
                    <a:pt x="1018" y="731"/>
                    <a:pt x="1018" y="731"/>
                  </a:cubicBezTo>
                  <a:cubicBezTo>
                    <a:pt x="1019" y="734"/>
                    <a:pt x="1021" y="736"/>
                    <a:pt x="1021" y="737"/>
                  </a:cubicBezTo>
                  <a:cubicBezTo>
                    <a:pt x="1020" y="735"/>
                    <a:pt x="1021" y="736"/>
                    <a:pt x="1020" y="734"/>
                  </a:cubicBezTo>
                  <a:cubicBezTo>
                    <a:pt x="1020" y="733"/>
                    <a:pt x="1019" y="733"/>
                    <a:pt x="1019" y="733"/>
                  </a:cubicBezTo>
                  <a:cubicBezTo>
                    <a:pt x="1019" y="733"/>
                    <a:pt x="1019" y="732"/>
                    <a:pt x="1019" y="732"/>
                  </a:cubicBezTo>
                  <a:cubicBezTo>
                    <a:pt x="1019" y="732"/>
                    <a:pt x="1020" y="733"/>
                    <a:pt x="1020" y="733"/>
                  </a:cubicBezTo>
                  <a:cubicBezTo>
                    <a:pt x="1020" y="734"/>
                    <a:pt x="1021" y="734"/>
                    <a:pt x="1021" y="735"/>
                  </a:cubicBezTo>
                  <a:cubicBezTo>
                    <a:pt x="1022" y="736"/>
                    <a:pt x="1021" y="735"/>
                    <a:pt x="1021" y="733"/>
                  </a:cubicBezTo>
                  <a:cubicBezTo>
                    <a:pt x="1021" y="734"/>
                    <a:pt x="1022" y="736"/>
                    <a:pt x="1023" y="737"/>
                  </a:cubicBezTo>
                  <a:cubicBezTo>
                    <a:pt x="1024" y="738"/>
                    <a:pt x="1020" y="732"/>
                    <a:pt x="1022" y="735"/>
                  </a:cubicBezTo>
                  <a:close/>
                  <a:moveTo>
                    <a:pt x="1016" y="730"/>
                  </a:moveTo>
                  <a:cubicBezTo>
                    <a:pt x="1016" y="730"/>
                    <a:pt x="1016" y="730"/>
                    <a:pt x="1016" y="730"/>
                  </a:cubicBezTo>
                  <a:cubicBezTo>
                    <a:pt x="1016" y="730"/>
                    <a:pt x="1015" y="729"/>
                    <a:pt x="1015" y="728"/>
                  </a:cubicBezTo>
                  <a:cubicBezTo>
                    <a:pt x="1015" y="728"/>
                    <a:pt x="1015" y="728"/>
                    <a:pt x="1015" y="728"/>
                  </a:cubicBezTo>
                  <a:cubicBezTo>
                    <a:pt x="1015" y="728"/>
                    <a:pt x="1015" y="729"/>
                    <a:pt x="1016" y="730"/>
                  </a:cubicBezTo>
                  <a:close/>
                  <a:moveTo>
                    <a:pt x="243" y="620"/>
                  </a:moveTo>
                  <a:cubicBezTo>
                    <a:pt x="243" y="620"/>
                    <a:pt x="243" y="620"/>
                    <a:pt x="243" y="619"/>
                  </a:cubicBezTo>
                  <a:cubicBezTo>
                    <a:pt x="243" y="619"/>
                    <a:pt x="243" y="620"/>
                    <a:pt x="243" y="620"/>
                  </a:cubicBezTo>
                  <a:cubicBezTo>
                    <a:pt x="242" y="620"/>
                    <a:pt x="242" y="620"/>
                    <a:pt x="242" y="621"/>
                  </a:cubicBezTo>
                  <a:cubicBezTo>
                    <a:pt x="242" y="621"/>
                    <a:pt x="242" y="620"/>
                    <a:pt x="243" y="620"/>
                  </a:cubicBezTo>
                  <a:close/>
                  <a:moveTo>
                    <a:pt x="241" y="621"/>
                  </a:moveTo>
                  <a:cubicBezTo>
                    <a:pt x="241" y="621"/>
                    <a:pt x="241" y="623"/>
                    <a:pt x="241" y="622"/>
                  </a:cubicBezTo>
                  <a:cubicBezTo>
                    <a:pt x="245" y="615"/>
                    <a:pt x="244" y="615"/>
                    <a:pt x="241" y="621"/>
                  </a:cubicBezTo>
                  <a:close/>
                  <a:moveTo>
                    <a:pt x="1017" y="721"/>
                  </a:moveTo>
                  <a:cubicBezTo>
                    <a:pt x="1019" y="724"/>
                    <a:pt x="1015" y="717"/>
                    <a:pt x="1017" y="720"/>
                  </a:cubicBezTo>
                  <a:cubicBezTo>
                    <a:pt x="1017" y="721"/>
                    <a:pt x="1017" y="720"/>
                    <a:pt x="1017" y="721"/>
                  </a:cubicBezTo>
                  <a:close/>
                  <a:moveTo>
                    <a:pt x="1017" y="725"/>
                  </a:moveTo>
                  <a:cubicBezTo>
                    <a:pt x="1017" y="725"/>
                    <a:pt x="1017" y="724"/>
                    <a:pt x="1017" y="724"/>
                  </a:cubicBezTo>
                  <a:cubicBezTo>
                    <a:pt x="1017" y="724"/>
                    <a:pt x="1016" y="723"/>
                    <a:pt x="1016" y="723"/>
                  </a:cubicBezTo>
                  <a:cubicBezTo>
                    <a:pt x="1016" y="724"/>
                    <a:pt x="1017" y="724"/>
                    <a:pt x="1017" y="725"/>
                  </a:cubicBezTo>
                  <a:close/>
                  <a:moveTo>
                    <a:pt x="1015" y="717"/>
                  </a:moveTo>
                  <a:cubicBezTo>
                    <a:pt x="1015" y="717"/>
                    <a:pt x="1015" y="718"/>
                    <a:pt x="1016" y="718"/>
                  </a:cubicBezTo>
                  <a:cubicBezTo>
                    <a:pt x="1016" y="718"/>
                    <a:pt x="1016" y="719"/>
                    <a:pt x="1016" y="719"/>
                  </a:cubicBezTo>
                  <a:cubicBezTo>
                    <a:pt x="1016" y="718"/>
                    <a:pt x="1016" y="718"/>
                    <a:pt x="1016" y="718"/>
                  </a:cubicBezTo>
                  <a:cubicBezTo>
                    <a:pt x="1015" y="717"/>
                    <a:pt x="1015" y="717"/>
                    <a:pt x="1015" y="717"/>
                  </a:cubicBezTo>
                  <a:close/>
                  <a:moveTo>
                    <a:pt x="191" y="717"/>
                  </a:move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0" y="718"/>
                    <a:pt x="190" y="718"/>
                    <a:pt x="189" y="719"/>
                  </a:cubicBezTo>
                  <a:cubicBezTo>
                    <a:pt x="189" y="720"/>
                    <a:pt x="188" y="721"/>
                    <a:pt x="188" y="722"/>
                  </a:cubicBezTo>
                  <a:cubicBezTo>
                    <a:pt x="188" y="722"/>
                    <a:pt x="188" y="722"/>
                    <a:pt x="188" y="722"/>
                  </a:cubicBezTo>
                  <a:cubicBezTo>
                    <a:pt x="187" y="723"/>
                    <a:pt x="187" y="723"/>
                    <a:pt x="187" y="723"/>
                  </a:cubicBezTo>
                  <a:cubicBezTo>
                    <a:pt x="186" y="725"/>
                    <a:pt x="186" y="726"/>
                    <a:pt x="184" y="729"/>
                  </a:cubicBezTo>
                  <a:cubicBezTo>
                    <a:pt x="184" y="729"/>
                    <a:pt x="184" y="729"/>
                    <a:pt x="184" y="729"/>
                  </a:cubicBezTo>
                  <a:cubicBezTo>
                    <a:pt x="184" y="729"/>
                    <a:pt x="184" y="730"/>
                    <a:pt x="185" y="730"/>
                  </a:cubicBezTo>
                  <a:cubicBezTo>
                    <a:pt x="187" y="726"/>
                    <a:pt x="189" y="721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lose/>
                  <a:moveTo>
                    <a:pt x="234" y="639"/>
                  </a:moveTo>
                  <a:cubicBezTo>
                    <a:pt x="234" y="638"/>
                    <a:pt x="233" y="639"/>
                    <a:pt x="230" y="645"/>
                  </a:cubicBezTo>
                  <a:cubicBezTo>
                    <a:pt x="229" y="647"/>
                    <a:pt x="232" y="642"/>
                    <a:pt x="231" y="644"/>
                  </a:cubicBezTo>
                  <a:cubicBezTo>
                    <a:pt x="232" y="643"/>
                    <a:pt x="233" y="641"/>
                    <a:pt x="234" y="639"/>
                  </a:cubicBezTo>
                  <a:close/>
                  <a:moveTo>
                    <a:pt x="237" y="625"/>
                  </a:moveTo>
                  <a:cubicBezTo>
                    <a:pt x="237" y="624"/>
                    <a:pt x="238" y="623"/>
                    <a:pt x="237" y="623"/>
                  </a:cubicBezTo>
                  <a:cubicBezTo>
                    <a:pt x="237" y="625"/>
                    <a:pt x="236" y="626"/>
                    <a:pt x="237" y="625"/>
                  </a:cubicBezTo>
                  <a:close/>
                  <a:moveTo>
                    <a:pt x="233" y="635"/>
                  </a:moveTo>
                  <a:cubicBezTo>
                    <a:pt x="233" y="635"/>
                    <a:pt x="232" y="637"/>
                    <a:pt x="231" y="638"/>
                  </a:cubicBezTo>
                  <a:cubicBezTo>
                    <a:pt x="232" y="639"/>
                    <a:pt x="233" y="636"/>
                    <a:pt x="233" y="635"/>
                  </a:cubicBezTo>
                  <a:close/>
                  <a:moveTo>
                    <a:pt x="242" y="617"/>
                  </a:moveTo>
                  <a:cubicBezTo>
                    <a:pt x="242" y="617"/>
                    <a:pt x="242" y="618"/>
                    <a:pt x="241" y="619"/>
                  </a:cubicBezTo>
                  <a:cubicBezTo>
                    <a:pt x="241" y="619"/>
                    <a:pt x="242" y="618"/>
                    <a:pt x="242" y="618"/>
                  </a:cubicBezTo>
                  <a:cubicBezTo>
                    <a:pt x="242" y="618"/>
                    <a:pt x="243" y="617"/>
                    <a:pt x="243" y="616"/>
                  </a:cubicBezTo>
                  <a:cubicBezTo>
                    <a:pt x="243" y="616"/>
                    <a:pt x="243" y="616"/>
                    <a:pt x="242" y="617"/>
                  </a:cubicBezTo>
                  <a:close/>
                  <a:moveTo>
                    <a:pt x="253" y="569"/>
                  </a:moveTo>
                  <a:cubicBezTo>
                    <a:pt x="253" y="570"/>
                    <a:pt x="253" y="570"/>
                    <a:pt x="253" y="571"/>
                  </a:cubicBezTo>
                  <a:cubicBezTo>
                    <a:pt x="253" y="570"/>
                    <a:pt x="253" y="570"/>
                    <a:pt x="253" y="570"/>
                  </a:cubicBezTo>
                  <a:cubicBezTo>
                    <a:pt x="253" y="569"/>
                    <a:pt x="254" y="569"/>
                    <a:pt x="254" y="569"/>
                  </a:cubicBezTo>
                  <a:cubicBezTo>
                    <a:pt x="254" y="569"/>
                    <a:pt x="253" y="569"/>
                    <a:pt x="253" y="569"/>
                  </a:cubicBezTo>
                  <a:close/>
                  <a:moveTo>
                    <a:pt x="1023" y="735"/>
                  </a:moveTo>
                  <a:cubicBezTo>
                    <a:pt x="1022" y="733"/>
                    <a:pt x="1022" y="733"/>
                    <a:pt x="1021" y="732"/>
                  </a:cubicBezTo>
                  <a:cubicBezTo>
                    <a:pt x="1022" y="734"/>
                    <a:pt x="1023" y="735"/>
                    <a:pt x="1023" y="735"/>
                  </a:cubicBezTo>
                  <a:cubicBezTo>
                    <a:pt x="1024" y="737"/>
                    <a:pt x="1025" y="737"/>
                    <a:pt x="1025" y="737"/>
                  </a:cubicBezTo>
                  <a:cubicBezTo>
                    <a:pt x="1025" y="737"/>
                    <a:pt x="1025" y="737"/>
                    <a:pt x="1025" y="737"/>
                  </a:cubicBezTo>
                  <a:cubicBezTo>
                    <a:pt x="1025" y="738"/>
                    <a:pt x="1025" y="738"/>
                    <a:pt x="1025" y="738"/>
                  </a:cubicBezTo>
                  <a:cubicBezTo>
                    <a:pt x="1026" y="739"/>
                    <a:pt x="1026" y="739"/>
                    <a:pt x="1026" y="740"/>
                  </a:cubicBezTo>
                  <a:cubicBezTo>
                    <a:pt x="1027" y="741"/>
                    <a:pt x="1026" y="739"/>
                    <a:pt x="1025" y="737"/>
                  </a:cubicBezTo>
                  <a:cubicBezTo>
                    <a:pt x="1025" y="737"/>
                    <a:pt x="1025" y="737"/>
                    <a:pt x="1025" y="737"/>
                  </a:cubicBezTo>
                  <a:cubicBezTo>
                    <a:pt x="1025" y="736"/>
                    <a:pt x="1024" y="736"/>
                    <a:pt x="1024" y="735"/>
                  </a:cubicBezTo>
                  <a:cubicBezTo>
                    <a:pt x="1023" y="735"/>
                    <a:pt x="1024" y="735"/>
                    <a:pt x="1023" y="735"/>
                  </a:cubicBezTo>
                  <a:close/>
                  <a:moveTo>
                    <a:pt x="1023" y="731"/>
                  </a:moveTo>
                  <a:cubicBezTo>
                    <a:pt x="1023" y="730"/>
                    <a:pt x="1022" y="728"/>
                    <a:pt x="1022" y="729"/>
                  </a:cubicBezTo>
                  <a:cubicBezTo>
                    <a:pt x="1022" y="729"/>
                    <a:pt x="1020" y="726"/>
                    <a:pt x="1021" y="727"/>
                  </a:cubicBezTo>
                  <a:cubicBezTo>
                    <a:pt x="1021" y="726"/>
                    <a:pt x="1020" y="726"/>
                    <a:pt x="1021" y="727"/>
                  </a:cubicBezTo>
                  <a:cubicBezTo>
                    <a:pt x="1020" y="725"/>
                    <a:pt x="1018" y="723"/>
                    <a:pt x="1018" y="724"/>
                  </a:cubicBezTo>
                  <a:cubicBezTo>
                    <a:pt x="1020" y="727"/>
                    <a:pt x="1022" y="728"/>
                    <a:pt x="1023" y="732"/>
                  </a:cubicBezTo>
                  <a:cubicBezTo>
                    <a:pt x="1023" y="731"/>
                    <a:pt x="1024" y="732"/>
                    <a:pt x="1025" y="732"/>
                  </a:cubicBezTo>
                  <a:cubicBezTo>
                    <a:pt x="1023" y="729"/>
                    <a:pt x="1024" y="731"/>
                    <a:pt x="1023" y="731"/>
                  </a:cubicBezTo>
                  <a:close/>
                  <a:moveTo>
                    <a:pt x="220" y="638"/>
                  </a:moveTo>
                  <a:cubicBezTo>
                    <a:pt x="219" y="640"/>
                    <a:pt x="219" y="640"/>
                    <a:pt x="219" y="642"/>
                  </a:cubicBezTo>
                  <a:cubicBezTo>
                    <a:pt x="219" y="641"/>
                    <a:pt x="219" y="641"/>
                    <a:pt x="220" y="640"/>
                  </a:cubicBezTo>
                  <a:cubicBezTo>
                    <a:pt x="220" y="639"/>
                    <a:pt x="220" y="640"/>
                    <a:pt x="220" y="640"/>
                  </a:cubicBezTo>
                  <a:cubicBezTo>
                    <a:pt x="220" y="639"/>
                    <a:pt x="221" y="636"/>
                    <a:pt x="220" y="638"/>
                  </a:cubicBezTo>
                  <a:close/>
                  <a:moveTo>
                    <a:pt x="230" y="627"/>
                  </a:moveTo>
                  <a:cubicBezTo>
                    <a:pt x="229" y="629"/>
                    <a:pt x="229" y="629"/>
                    <a:pt x="230" y="629"/>
                  </a:cubicBezTo>
                  <a:cubicBezTo>
                    <a:pt x="229" y="629"/>
                    <a:pt x="229" y="629"/>
                    <a:pt x="229" y="630"/>
                  </a:cubicBezTo>
                  <a:cubicBezTo>
                    <a:pt x="227" y="632"/>
                    <a:pt x="227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3"/>
                  </a:cubicBezTo>
                  <a:cubicBezTo>
                    <a:pt x="228" y="633"/>
                    <a:pt x="228" y="633"/>
                    <a:pt x="228" y="634"/>
                  </a:cubicBezTo>
                  <a:cubicBezTo>
                    <a:pt x="229" y="632"/>
                    <a:pt x="229" y="632"/>
                    <a:pt x="230" y="629"/>
                  </a:cubicBezTo>
                  <a:cubicBezTo>
                    <a:pt x="230" y="629"/>
                    <a:pt x="230" y="628"/>
                    <a:pt x="230" y="628"/>
                  </a:cubicBezTo>
                  <a:cubicBezTo>
                    <a:pt x="231" y="628"/>
                    <a:pt x="231" y="627"/>
                    <a:pt x="232" y="626"/>
                  </a:cubicBezTo>
                  <a:cubicBezTo>
                    <a:pt x="232" y="626"/>
                    <a:pt x="232" y="625"/>
                    <a:pt x="232" y="625"/>
                  </a:cubicBezTo>
                  <a:cubicBezTo>
                    <a:pt x="232" y="625"/>
                    <a:pt x="231" y="624"/>
                    <a:pt x="233" y="624"/>
                  </a:cubicBezTo>
                  <a:cubicBezTo>
                    <a:pt x="233" y="624"/>
                    <a:pt x="233" y="624"/>
                    <a:pt x="233" y="624"/>
                  </a:cubicBezTo>
                  <a:cubicBezTo>
                    <a:pt x="233" y="624"/>
                    <a:pt x="233" y="624"/>
                    <a:pt x="233" y="623"/>
                  </a:cubicBezTo>
                  <a:cubicBezTo>
                    <a:pt x="235" y="620"/>
                    <a:pt x="232" y="623"/>
                    <a:pt x="231" y="625"/>
                  </a:cubicBezTo>
                  <a:cubicBezTo>
                    <a:pt x="232" y="622"/>
                    <a:pt x="232" y="622"/>
                    <a:pt x="230" y="625"/>
                  </a:cubicBezTo>
                  <a:cubicBezTo>
                    <a:pt x="226" y="632"/>
                    <a:pt x="228" y="630"/>
                    <a:pt x="230" y="627"/>
                  </a:cubicBezTo>
                  <a:close/>
                  <a:moveTo>
                    <a:pt x="229" y="623"/>
                  </a:moveTo>
                  <a:cubicBezTo>
                    <a:pt x="229" y="623"/>
                    <a:pt x="229" y="623"/>
                    <a:pt x="229" y="624"/>
                  </a:cubicBezTo>
                  <a:cubicBezTo>
                    <a:pt x="229" y="624"/>
                    <a:pt x="229" y="623"/>
                    <a:pt x="229" y="623"/>
                  </a:cubicBezTo>
                  <a:cubicBezTo>
                    <a:pt x="229" y="623"/>
                    <a:pt x="229" y="622"/>
                    <a:pt x="230" y="622"/>
                  </a:cubicBezTo>
                  <a:cubicBezTo>
                    <a:pt x="229" y="622"/>
                    <a:pt x="229" y="622"/>
                    <a:pt x="229" y="623"/>
                  </a:cubicBezTo>
                  <a:close/>
                  <a:moveTo>
                    <a:pt x="1027" y="726"/>
                  </a:moveTo>
                  <a:cubicBezTo>
                    <a:pt x="1026" y="725"/>
                    <a:pt x="1026" y="725"/>
                    <a:pt x="1026" y="726"/>
                  </a:cubicBezTo>
                  <a:cubicBezTo>
                    <a:pt x="1026" y="727"/>
                    <a:pt x="1027" y="728"/>
                    <a:pt x="1027" y="726"/>
                  </a:cubicBezTo>
                  <a:close/>
                  <a:moveTo>
                    <a:pt x="232" y="622"/>
                  </a:moveTo>
                  <a:cubicBezTo>
                    <a:pt x="232" y="622"/>
                    <a:pt x="232" y="622"/>
                    <a:pt x="232" y="622"/>
                  </a:cubicBezTo>
                  <a:cubicBezTo>
                    <a:pt x="233" y="621"/>
                    <a:pt x="232" y="621"/>
                    <a:pt x="232" y="621"/>
                  </a:cubicBezTo>
                  <a:cubicBezTo>
                    <a:pt x="232" y="622"/>
                    <a:pt x="232" y="622"/>
                    <a:pt x="232" y="622"/>
                  </a:cubicBezTo>
                  <a:close/>
                  <a:moveTo>
                    <a:pt x="219" y="648"/>
                  </a:moveTo>
                  <a:cubicBezTo>
                    <a:pt x="219" y="649"/>
                    <a:pt x="220" y="647"/>
                    <a:pt x="221" y="645"/>
                  </a:cubicBezTo>
                  <a:cubicBezTo>
                    <a:pt x="222" y="644"/>
                    <a:pt x="220" y="645"/>
                    <a:pt x="220" y="646"/>
                  </a:cubicBezTo>
                  <a:cubicBezTo>
                    <a:pt x="219" y="647"/>
                    <a:pt x="219" y="647"/>
                    <a:pt x="219" y="648"/>
                  </a:cubicBezTo>
                  <a:close/>
                  <a:moveTo>
                    <a:pt x="1026" y="733"/>
                  </a:moveTo>
                  <a:cubicBezTo>
                    <a:pt x="1025" y="732"/>
                    <a:pt x="1026" y="733"/>
                    <a:pt x="1025" y="732"/>
                  </a:cubicBezTo>
                  <a:cubicBezTo>
                    <a:pt x="1026" y="735"/>
                    <a:pt x="1028" y="736"/>
                    <a:pt x="1026" y="733"/>
                  </a:cubicBezTo>
                  <a:close/>
                  <a:moveTo>
                    <a:pt x="1028" y="727"/>
                  </a:moveTo>
                  <a:cubicBezTo>
                    <a:pt x="1028" y="727"/>
                    <a:pt x="1028" y="727"/>
                    <a:pt x="1028" y="727"/>
                  </a:cubicBezTo>
                  <a:cubicBezTo>
                    <a:pt x="1027" y="725"/>
                    <a:pt x="1026" y="724"/>
                    <a:pt x="1026" y="725"/>
                  </a:cubicBezTo>
                  <a:cubicBezTo>
                    <a:pt x="1026" y="726"/>
                    <a:pt x="1027" y="727"/>
                    <a:pt x="1027" y="727"/>
                  </a:cubicBezTo>
                  <a:cubicBezTo>
                    <a:pt x="1027" y="727"/>
                    <a:pt x="1028" y="727"/>
                    <a:pt x="1028" y="727"/>
                  </a:cubicBezTo>
                  <a:close/>
                  <a:moveTo>
                    <a:pt x="1028" y="727"/>
                  </a:moveTo>
                  <a:cubicBezTo>
                    <a:pt x="1027" y="727"/>
                    <a:pt x="1027" y="727"/>
                    <a:pt x="1027" y="727"/>
                  </a:cubicBezTo>
                  <a:cubicBezTo>
                    <a:pt x="1027" y="727"/>
                    <a:pt x="1027" y="727"/>
                    <a:pt x="1027" y="727"/>
                  </a:cubicBezTo>
                  <a:cubicBezTo>
                    <a:pt x="1027" y="727"/>
                    <a:pt x="1027" y="727"/>
                    <a:pt x="1028" y="727"/>
                  </a:cubicBezTo>
                  <a:close/>
                  <a:moveTo>
                    <a:pt x="222" y="633"/>
                  </a:moveTo>
                  <a:cubicBezTo>
                    <a:pt x="222" y="632"/>
                    <a:pt x="222" y="632"/>
                    <a:pt x="222" y="632"/>
                  </a:cubicBezTo>
                  <a:cubicBezTo>
                    <a:pt x="221" y="634"/>
                    <a:pt x="222" y="633"/>
                    <a:pt x="222" y="633"/>
                  </a:cubicBezTo>
                  <a:close/>
                  <a:moveTo>
                    <a:pt x="203" y="692"/>
                  </a:moveTo>
                  <a:cubicBezTo>
                    <a:pt x="203" y="692"/>
                    <a:pt x="203" y="692"/>
                    <a:pt x="203" y="692"/>
                  </a:cubicBezTo>
                  <a:cubicBezTo>
                    <a:pt x="203" y="692"/>
                    <a:pt x="203" y="693"/>
                    <a:pt x="202" y="693"/>
                  </a:cubicBezTo>
                  <a:cubicBezTo>
                    <a:pt x="203" y="693"/>
                    <a:pt x="203" y="692"/>
                    <a:pt x="203" y="692"/>
                  </a:cubicBezTo>
                  <a:close/>
                  <a:moveTo>
                    <a:pt x="194" y="687"/>
                  </a:moveTo>
                  <a:cubicBezTo>
                    <a:pt x="194" y="687"/>
                    <a:pt x="194" y="687"/>
                    <a:pt x="194" y="687"/>
                  </a:cubicBezTo>
                  <a:cubicBezTo>
                    <a:pt x="194" y="687"/>
                    <a:pt x="193" y="688"/>
                    <a:pt x="194" y="688"/>
                  </a:cubicBezTo>
                  <a:cubicBezTo>
                    <a:pt x="194" y="687"/>
                    <a:pt x="194" y="686"/>
                    <a:pt x="194" y="687"/>
                  </a:cubicBezTo>
                  <a:close/>
                  <a:moveTo>
                    <a:pt x="1020" y="721"/>
                  </a:moveTo>
                  <a:cubicBezTo>
                    <a:pt x="1019" y="720"/>
                    <a:pt x="1019" y="720"/>
                    <a:pt x="1018" y="719"/>
                  </a:cubicBezTo>
                  <a:cubicBezTo>
                    <a:pt x="1019" y="720"/>
                    <a:pt x="1019" y="721"/>
                    <a:pt x="1020" y="721"/>
                  </a:cubicBezTo>
                  <a:close/>
                  <a:moveTo>
                    <a:pt x="1023" y="721"/>
                  </a:moveTo>
                  <a:cubicBezTo>
                    <a:pt x="1023" y="721"/>
                    <a:pt x="1023" y="720"/>
                    <a:pt x="1023" y="721"/>
                  </a:cubicBezTo>
                  <a:cubicBezTo>
                    <a:pt x="1023" y="722"/>
                    <a:pt x="1024" y="723"/>
                    <a:pt x="1023" y="721"/>
                  </a:cubicBezTo>
                  <a:close/>
                  <a:moveTo>
                    <a:pt x="218" y="654"/>
                  </a:moveTo>
                  <a:cubicBezTo>
                    <a:pt x="218" y="654"/>
                    <a:pt x="218" y="654"/>
                    <a:pt x="218" y="654"/>
                  </a:cubicBezTo>
                  <a:cubicBezTo>
                    <a:pt x="218" y="653"/>
                    <a:pt x="219" y="651"/>
                    <a:pt x="220" y="651"/>
                  </a:cubicBezTo>
                  <a:cubicBezTo>
                    <a:pt x="222" y="646"/>
                    <a:pt x="222" y="645"/>
                    <a:pt x="223" y="644"/>
                  </a:cubicBezTo>
                  <a:cubicBezTo>
                    <a:pt x="221" y="645"/>
                    <a:pt x="217" y="653"/>
                    <a:pt x="216" y="655"/>
                  </a:cubicBezTo>
                  <a:cubicBezTo>
                    <a:pt x="217" y="655"/>
                    <a:pt x="217" y="655"/>
                    <a:pt x="217" y="655"/>
                  </a:cubicBezTo>
                  <a:cubicBezTo>
                    <a:pt x="217" y="655"/>
                    <a:pt x="217" y="655"/>
                    <a:pt x="216" y="656"/>
                  </a:cubicBezTo>
                  <a:cubicBezTo>
                    <a:pt x="216" y="656"/>
                    <a:pt x="217" y="655"/>
                    <a:pt x="218" y="654"/>
                  </a:cubicBezTo>
                  <a:close/>
                  <a:moveTo>
                    <a:pt x="251" y="582"/>
                  </a:moveTo>
                  <a:cubicBezTo>
                    <a:pt x="252" y="580"/>
                    <a:pt x="251" y="581"/>
                    <a:pt x="252" y="579"/>
                  </a:cubicBezTo>
                  <a:cubicBezTo>
                    <a:pt x="252" y="579"/>
                    <a:pt x="252" y="580"/>
                    <a:pt x="251" y="580"/>
                  </a:cubicBezTo>
                  <a:cubicBezTo>
                    <a:pt x="250" y="582"/>
                    <a:pt x="250" y="583"/>
                    <a:pt x="251" y="582"/>
                  </a:cubicBezTo>
                  <a:close/>
                  <a:moveTo>
                    <a:pt x="200" y="693"/>
                  </a:moveTo>
                  <a:cubicBezTo>
                    <a:pt x="200" y="692"/>
                    <a:pt x="200" y="693"/>
                    <a:pt x="199" y="693"/>
                  </a:cubicBezTo>
                  <a:cubicBezTo>
                    <a:pt x="199" y="695"/>
                    <a:pt x="200" y="694"/>
                    <a:pt x="200" y="693"/>
                  </a:cubicBezTo>
                  <a:close/>
                  <a:moveTo>
                    <a:pt x="199" y="698"/>
                  </a:moveTo>
                  <a:cubicBezTo>
                    <a:pt x="198" y="699"/>
                    <a:pt x="198" y="699"/>
                    <a:pt x="199" y="698"/>
                  </a:cubicBezTo>
                  <a:cubicBezTo>
                    <a:pt x="199" y="698"/>
                    <a:pt x="199" y="697"/>
                    <a:pt x="200" y="697"/>
                  </a:cubicBezTo>
                  <a:cubicBezTo>
                    <a:pt x="201" y="695"/>
                    <a:pt x="202" y="694"/>
                    <a:pt x="202" y="693"/>
                  </a:cubicBezTo>
                  <a:cubicBezTo>
                    <a:pt x="202" y="693"/>
                    <a:pt x="202" y="693"/>
                    <a:pt x="202" y="693"/>
                  </a:cubicBezTo>
                  <a:cubicBezTo>
                    <a:pt x="202" y="693"/>
                    <a:pt x="201" y="693"/>
                    <a:pt x="201" y="692"/>
                  </a:cubicBezTo>
                  <a:cubicBezTo>
                    <a:pt x="202" y="692"/>
                    <a:pt x="202" y="692"/>
                    <a:pt x="203" y="692"/>
                  </a:cubicBezTo>
                  <a:cubicBezTo>
                    <a:pt x="203" y="691"/>
                    <a:pt x="204" y="690"/>
                    <a:pt x="205" y="688"/>
                  </a:cubicBezTo>
                  <a:cubicBezTo>
                    <a:pt x="206" y="687"/>
                    <a:pt x="204" y="691"/>
                    <a:pt x="206" y="688"/>
                  </a:cubicBezTo>
                  <a:cubicBezTo>
                    <a:pt x="210" y="680"/>
                    <a:pt x="214" y="672"/>
                    <a:pt x="214" y="670"/>
                  </a:cubicBezTo>
                  <a:cubicBezTo>
                    <a:pt x="214" y="669"/>
                    <a:pt x="214" y="669"/>
                    <a:pt x="213" y="670"/>
                  </a:cubicBezTo>
                  <a:cubicBezTo>
                    <a:pt x="213" y="670"/>
                    <a:pt x="213" y="670"/>
                    <a:pt x="213" y="671"/>
                  </a:cubicBezTo>
                  <a:cubicBezTo>
                    <a:pt x="213" y="671"/>
                    <a:pt x="213" y="671"/>
                    <a:pt x="213" y="671"/>
                  </a:cubicBezTo>
                  <a:cubicBezTo>
                    <a:pt x="213" y="671"/>
                    <a:pt x="214" y="669"/>
                    <a:pt x="214" y="669"/>
                  </a:cubicBezTo>
                  <a:cubicBezTo>
                    <a:pt x="213" y="669"/>
                    <a:pt x="212" y="671"/>
                    <a:pt x="210" y="675"/>
                  </a:cubicBezTo>
                  <a:cubicBezTo>
                    <a:pt x="210" y="674"/>
                    <a:pt x="210" y="674"/>
                    <a:pt x="210" y="674"/>
                  </a:cubicBezTo>
                  <a:cubicBezTo>
                    <a:pt x="210" y="674"/>
                    <a:pt x="210" y="674"/>
                    <a:pt x="210" y="674"/>
                  </a:cubicBezTo>
                  <a:cubicBezTo>
                    <a:pt x="210" y="674"/>
                    <a:pt x="210" y="674"/>
                    <a:pt x="210" y="675"/>
                  </a:cubicBezTo>
                  <a:cubicBezTo>
                    <a:pt x="210" y="675"/>
                    <a:pt x="210" y="675"/>
                    <a:pt x="210" y="675"/>
                  </a:cubicBezTo>
                  <a:cubicBezTo>
                    <a:pt x="209" y="676"/>
                    <a:pt x="208" y="677"/>
                    <a:pt x="208" y="678"/>
                  </a:cubicBezTo>
                  <a:cubicBezTo>
                    <a:pt x="207" y="680"/>
                    <a:pt x="207" y="679"/>
                    <a:pt x="206" y="682"/>
                  </a:cubicBezTo>
                  <a:cubicBezTo>
                    <a:pt x="204" y="685"/>
                    <a:pt x="202" y="689"/>
                    <a:pt x="201" y="691"/>
                  </a:cubicBezTo>
                  <a:cubicBezTo>
                    <a:pt x="199" y="696"/>
                    <a:pt x="198" y="697"/>
                    <a:pt x="198" y="699"/>
                  </a:cubicBezTo>
                  <a:cubicBezTo>
                    <a:pt x="198" y="699"/>
                    <a:pt x="198" y="699"/>
                    <a:pt x="199" y="698"/>
                  </a:cubicBezTo>
                  <a:close/>
                  <a:moveTo>
                    <a:pt x="210" y="676"/>
                  </a:moveTo>
                  <a:cubicBezTo>
                    <a:pt x="211" y="677"/>
                    <a:pt x="211" y="678"/>
                    <a:pt x="209" y="678"/>
                  </a:cubicBezTo>
                  <a:cubicBezTo>
                    <a:pt x="209" y="677"/>
                    <a:pt x="209" y="677"/>
                    <a:pt x="210" y="676"/>
                  </a:cubicBezTo>
                  <a:close/>
                  <a:moveTo>
                    <a:pt x="221" y="641"/>
                  </a:moveTo>
                  <a:cubicBezTo>
                    <a:pt x="221" y="641"/>
                    <a:pt x="221" y="640"/>
                    <a:pt x="221" y="640"/>
                  </a:cubicBezTo>
                  <a:cubicBezTo>
                    <a:pt x="222" y="640"/>
                    <a:pt x="222" y="639"/>
                    <a:pt x="222" y="638"/>
                  </a:cubicBezTo>
                  <a:cubicBezTo>
                    <a:pt x="222" y="639"/>
                    <a:pt x="222" y="639"/>
                    <a:pt x="221" y="639"/>
                  </a:cubicBezTo>
                  <a:cubicBezTo>
                    <a:pt x="221" y="640"/>
                    <a:pt x="221" y="640"/>
                    <a:pt x="221" y="641"/>
                  </a:cubicBezTo>
                  <a:close/>
                  <a:moveTo>
                    <a:pt x="242" y="610"/>
                  </a:moveTo>
                  <a:cubicBezTo>
                    <a:pt x="242" y="610"/>
                    <a:pt x="242" y="610"/>
                    <a:pt x="242" y="610"/>
                  </a:cubicBezTo>
                  <a:cubicBezTo>
                    <a:pt x="243" y="610"/>
                    <a:pt x="243" y="610"/>
                    <a:pt x="243" y="610"/>
                  </a:cubicBezTo>
                  <a:cubicBezTo>
                    <a:pt x="244" y="610"/>
                    <a:pt x="244" y="610"/>
                    <a:pt x="245" y="609"/>
                  </a:cubicBezTo>
                  <a:cubicBezTo>
                    <a:pt x="247" y="606"/>
                    <a:pt x="248" y="603"/>
                    <a:pt x="249" y="601"/>
                  </a:cubicBezTo>
                  <a:cubicBezTo>
                    <a:pt x="250" y="600"/>
                    <a:pt x="250" y="599"/>
                    <a:pt x="250" y="598"/>
                  </a:cubicBezTo>
                  <a:cubicBezTo>
                    <a:pt x="250" y="598"/>
                    <a:pt x="251" y="597"/>
                    <a:pt x="251" y="596"/>
                  </a:cubicBezTo>
                  <a:cubicBezTo>
                    <a:pt x="251" y="596"/>
                    <a:pt x="251" y="596"/>
                    <a:pt x="251" y="596"/>
                  </a:cubicBezTo>
                  <a:cubicBezTo>
                    <a:pt x="251" y="597"/>
                    <a:pt x="250" y="597"/>
                    <a:pt x="250" y="597"/>
                  </a:cubicBezTo>
                  <a:cubicBezTo>
                    <a:pt x="250" y="598"/>
                    <a:pt x="250" y="598"/>
                    <a:pt x="250" y="598"/>
                  </a:cubicBezTo>
                  <a:cubicBezTo>
                    <a:pt x="250" y="598"/>
                    <a:pt x="250" y="598"/>
                    <a:pt x="250" y="598"/>
                  </a:cubicBezTo>
                  <a:cubicBezTo>
                    <a:pt x="249" y="599"/>
                    <a:pt x="249" y="600"/>
                    <a:pt x="249" y="601"/>
                  </a:cubicBezTo>
                  <a:cubicBezTo>
                    <a:pt x="249" y="601"/>
                    <a:pt x="249" y="601"/>
                    <a:pt x="249" y="601"/>
                  </a:cubicBezTo>
                  <a:cubicBezTo>
                    <a:pt x="249" y="601"/>
                    <a:pt x="250" y="599"/>
                    <a:pt x="250" y="599"/>
                  </a:cubicBezTo>
                  <a:cubicBezTo>
                    <a:pt x="250" y="597"/>
                    <a:pt x="249" y="598"/>
                    <a:pt x="247" y="601"/>
                  </a:cubicBezTo>
                  <a:cubicBezTo>
                    <a:pt x="247" y="601"/>
                    <a:pt x="247" y="601"/>
                    <a:pt x="246" y="602"/>
                  </a:cubicBezTo>
                  <a:cubicBezTo>
                    <a:pt x="246" y="602"/>
                    <a:pt x="246" y="602"/>
                    <a:pt x="246" y="602"/>
                  </a:cubicBezTo>
                  <a:cubicBezTo>
                    <a:pt x="246" y="603"/>
                    <a:pt x="246" y="603"/>
                    <a:pt x="246" y="603"/>
                  </a:cubicBezTo>
                  <a:cubicBezTo>
                    <a:pt x="246" y="603"/>
                    <a:pt x="246" y="603"/>
                    <a:pt x="245" y="603"/>
                  </a:cubicBezTo>
                  <a:cubicBezTo>
                    <a:pt x="245" y="603"/>
                    <a:pt x="245" y="603"/>
                    <a:pt x="245" y="604"/>
                  </a:cubicBezTo>
                  <a:cubicBezTo>
                    <a:pt x="245" y="603"/>
                    <a:pt x="246" y="603"/>
                    <a:pt x="246" y="603"/>
                  </a:cubicBezTo>
                  <a:cubicBezTo>
                    <a:pt x="246" y="603"/>
                    <a:pt x="246" y="604"/>
                    <a:pt x="245" y="604"/>
                  </a:cubicBezTo>
                  <a:cubicBezTo>
                    <a:pt x="245" y="604"/>
                    <a:pt x="245" y="604"/>
                    <a:pt x="245" y="604"/>
                  </a:cubicBezTo>
                  <a:cubicBezTo>
                    <a:pt x="245" y="604"/>
                    <a:pt x="245" y="604"/>
                    <a:pt x="245" y="604"/>
                  </a:cubicBezTo>
                  <a:cubicBezTo>
                    <a:pt x="246" y="604"/>
                    <a:pt x="245" y="604"/>
                    <a:pt x="246" y="604"/>
                  </a:cubicBezTo>
                  <a:cubicBezTo>
                    <a:pt x="246" y="604"/>
                    <a:pt x="246" y="604"/>
                    <a:pt x="246" y="605"/>
                  </a:cubicBezTo>
                  <a:cubicBezTo>
                    <a:pt x="245" y="605"/>
                    <a:pt x="245" y="605"/>
                    <a:pt x="245" y="605"/>
                  </a:cubicBezTo>
                  <a:cubicBezTo>
                    <a:pt x="245" y="605"/>
                    <a:pt x="245" y="605"/>
                    <a:pt x="245" y="605"/>
                  </a:cubicBezTo>
                  <a:cubicBezTo>
                    <a:pt x="245" y="605"/>
                    <a:pt x="244" y="605"/>
                    <a:pt x="244" y="606"/>
                  </a:cubicBezTo>
                  <a:cubicBezTo>
                    <a:pt x="243" y="608"/>
                    <a:pt x="243" y="609"/>
                    <a:pt x="242" y="610"/>
                  </a:cubicBezTo>
                  <a:close/>
                  <a:moveTo>
                    <a:pt x="1030" y="743"/>
                  </a:moveTo>
                  <a:cubicBezTo>
                    <a:pt x="1030" y="741"/>
                    <a:pt x="1028" y="739"/>
                    <a:pt x="1029" y="742"/>
                  </a:cubicBezTo>
                  <a:cubicBezTo>
                    <a:pt x="1030" y="742"/>
                    <a:pt x="1030" y="742"/>
                    <a:pt x="1030" y="742"/>
                  </a:cubicBezTo>
                  <a:cubicBezTo>
                    <a:pt x="1030" y="742"/>
                    <a:pt x="1030" y="742"/>
                    <a:pt x="1030" y="742"/>
                  </a:cubicBezTo>
                  <a:cubicBezTo>
                    <a:pt x="1030" y="743"/>
                    <a:pt x="1031" y="744"/>
                    <a:pt x="1031" y="744"/>
                  </a:cubicBezTo>
                  <a:cubicBezTo>
                    <a:pt x="1031" y="745"/>
                    <a:pt x="1031" y="745"/>
                    <a:pt x="1031" y="745"/>
                  </a:cubicBezTo>
                  <a:cubicBezTo>
                    <a:pt x="1031" y="744"/>
                    <a:pt x="1031" y="744"/>
                    <a:pt x="1030" y="743"/>
                  </a:cubicBezTo>
                  <a:cubicBezTo>
                    <a:pt x="1030" y="743"/>
                    <a:pt x="1030" y="743"/>
                    <a:pt x="1030" y="743"/>
                  </a:cubicBezTo>
                  <a:close/>
                  <a:moveTo>
                    <a:pt x="242" y="610"/>
                  </a:moveTo>
                  <a:cubicBezTo>
                    <a:pt x="242" y="610"/>
                    <a:pt x="242" y="610"/>
                    <a:pt x="242" y="610"/>
                  </a:cubicBezTo>
                  <a:cubicBezTo>
                    <a:pt x="242" y="610"/>
                    <a:pt x="242" y="610"/>
                    <a:pt x="242" y="610"/>
                  </a:cubicBezTo>
                  <a:close/>
                  <a:moveTo>
                    <a:pt x="236" y="623"/>
                  </a:moveTo>
                  <a:cubicBezTo>
                    <a:pt x="236" y="623"/>
                    <a:pt x="236" y="623"/>
                    <a:pt x="236" y="623"/>
                  </a:cubicBezTo>
                  <a:cubicBezTo>
                    <a:pt x="236" y="623"/>
                    <a:pt x="236" y="623"/>
                    <a:pt x="236" y="623"/>
                  </a:cubicBezTo>
                  <a:cubicBezTo>
                    <a:pt x="235" y="625"/>
                    <a:pt x="234" y="626"/>
                    <a:pt x="234" y="627"/>
                  </a:cubicBezTo>
                  <a:cubicBezTo>
                    <a:pt x="234" y="627"/>
                    <a:pt x="234" y="627"/>
                    <a:pt x="235" y="626"/>
                  </a:cubicBezTo>
                  <a:cubicBezTo>
                    <a:pt x="235" y="626"/>
                    <a:pt x="235" y="627"/>
                    <a:pt x="234" y="627"/>
                  </a:cubicBezTo>
                  <a:cubicBezTo>
                    <a:pt x="234" y="628"/>
                    <a:pt x="235" y="627"/>
                    <a:pt x="235" y="626"/>
                  </a:cubicBezTo>
                  <a:cubicBezTo>
                    <a:pt x="236" y="625"/>
                    <a:pt x="236" y="625"/>
                    <a:pt x="237" y="624"/>
                  </a:cubicBezTo>
                  <a:cubicBezTo>
                    <a:pt x="237" y="623"/>
                    <a:pt x="238" y="622"/>
                    <a:pt x="239" y="620"/>
                  </a:cubicBezTo>
                  <a:cubicBezTo>
                    <a:pt x="240" y="619"/>
                    <a:pt x="237" y="624"/>
                    <a:pt x="239" y="621"/>
                  </a:cubicBezTo>
                  <a:cubicBezTo>
                    <a:pt x="240" y="619"/>
                    <a:pt x="241" y="617"/>
                    <a:pt x="242" y="615"/>
                  </a:cubicBezTo>
                  <a:cubicBezTo>
                    <a:pt x="242" y="615"/>
                    <a:pt x="241" y="615"/>
                    <a:pt x="241" y="615"/>
                  </a:cubicBezTo>
                  <a:cubicBezTo>
                    <a:pt x="241" y="615"/>
                    <a:pt x="242" y="615"/>
                    <a:pt x="242" y="614"/>
                  </a:cubicBezTo>
                  <a:cubicBezTo>
                    <a:pt x="242" y="614"/>
                    <a:pt x="242" y="614"/>
                    <a:pt x="242" y="614"/>
                  </a:cubicBezTo>
                  <a:cubicBezTo>
                    <a:pt x="243" y="613"/>
                    <a:pt x="244" y="612"/>
                    <a:pt x="244" y="610"/>
                  </a:cubicBezTo>
                  <a:cubicBezTo>
                    <a:pt x="244" y="610"/>
                    <a:pt x="243" y="611"/>
                    <a:pt x="243" y="610"/>
                  </a:cubicBezTo>
                  <a:cubicBezTo>
                    <a:pt x="243" y="610"/>
                    <a:pt x="242" y="610"/>
                    <a:pt x="242" y="610"/>
                  </a:cubicBezTo>
                  <a:cubicBezTo>
                    <a:pt x="242" y="610"/>
                    <a:pt x="242" y="610"/>
                    <a:pt x="242" y="610"/>
                  </a:cubicBezTo>
                  <a:cubicBezTo>
                    <a:pt x="241" y="612"/>
                    <a:pt x="240" y="614"/>
                    <a:pt x="239" y="616"/>
                  </a:cubicBezTo>
                  <a:cubicBezTo>
                    <a:pt x="237" y="619"/>
                    <a:pt x="236" y="621"/>
                    <a:pt x="236" y="623"/>
                  </a:cubicBezTo>
                  <a:close/>
                  <a:moveTo>
                    <a:pt x="236" y="623"/>
                  </a:moveTo>
                  <a:cubicBezTo>
                    <a:pt x="236" y="623"/>
                    <a:pt x="236" y="623"/>
                    <a:pt x="236" y="623"/>
                  </a:cubicBezTo>
                  <a:cubicBezTo>
                    <a:pt x="236" y="623"/>
                    <a:pt x="236" y="623"/>
                    <a:pt x="236" y="623"/>
                  </a:cubicBezTo>
                  <a:cubicBezTo>
                    <a:pt x="236" y="623"/>
                    <a:pt x="236" y="623"/>
                    <a:pt x="236" y="623"/>
                  </a:cubicBezTo>
                  <a:close/>
                  <a:moveTo>
                    <a:pt x="1032" y="756"/>
                  </a:moveTo>
                  <a:cubicBezTo>
                    <a:pt x="1032" y="756"/>
                    <a:pt x="1031" y="754"/>
                    <a:pt x="1030" y="754"/>
                  </a:cubicBezTo>
                  <a:cubicBezTo>
                    <a:pt x="1031" y="755"/>
                    <a:pt x="1031" y="756"/>
                    <a:pt x="1032" y="756"/>
                  </a:cubicBezTo>
                  <a:close/>
                  <a:moveTo>
                    <a:pt x="1027" y="739"/>
                  </a:moveTo>
                  <a:cubicBezTo>
                    <a:pt x="1028" y="741"/>
                    <a:pt x="1028" y="741"/>
                    <a:pt x="1028" y="741"/>
                  </a:cubicBezTo>
                  <a:cubicBezTo>
                    <a:pt x="1029" y="741"/>
                    <a:pt x="1029" y="742"/>
                    <a:pt x="1029" y="742"/>
                  </a:cubicBezTo>
                  <a:cubicBezTo>
                    <a:pt x="1029" y="741"/>
                    <a:pt x="1028" y="740"/>
                    <a:pt x="1028" y="740"/>
                  </a:cubicBezTo>
                  <a:cubicBezTo>
                    <a:pt x="1028" y="740"/>
                    <a:pt x="1028" y="739"/>
                    <a:pt x="1027" y="739"/>
                  </a:cubicBezTo>
                  <a:close/>
                  <a:moveTo>
                    <a:pt x="1027" y="737"/>
                  </a:moveTo>
                  <a:cubicBezTo>
                    <a:pt x="1027" y="737"/>
                    <a:pt x="1027" y="737"/>
                    <a:pt x="1027" y="738"/>
                  </a:cubicBezTo>
                  <a:cubicBezTo>
                    <a:pt x="1027" y="738"/>
                    <a:pt x="1028" y="738"/>
                    <a:pt x="1028" y="738"/>
                  </a:cubicBezTo>
                  <a:cubicBezTo>
                    <a:pt x="1028" y="738"/>
                    <a:pt x="1027" y="737"/>
                    <a:pt x="1027" y="737"/>
                  </a:cubicBezTo>
                  <a:cubicBezTo>
                    <a:pt x="1027" y="737"/>
                    <a:pt x="1027" y="737"/>
                    <a:pt x="1027" y="737"/>
                  </a:cubicBezTo>
                  <a:close/>
                  <a:moveTo>
                    <a:pt x="1034" y="766"/>
                  </a:moveTo>
                  <a:cubicBezTo>
                    <a:pt x="1034" y="766"/>
                    <a:pt x="1034" y="765"/>
                    <a:pt x="1034" y="765"/>
                  </a:cubicBezTo>
                  <a:cubicBezTo>
                    <a:pt x="1034" y="765"/>
                    <a:pt x="1034" y="766"/>
                    <a:pt x="1034" y="766"/>
                  </a:cubicBezTo>
                  <a:cubicBezTo>
                    <a:pt x="1034" y="766"/>
                    <a:pt x="1035" y="767"/>
                    <a:pt x="1035" y="767"/>
                  </a:cubicBezTo>
                  <a:cubicBezTo>
                    <a:pt x="1035" y="767"/>
                    <a:pt x="1034" y="766"/>
                    <a:pt x="1034" y="766"/>
                  </a:cubicBezTo>
                  <a:close/>
                  <a:moveTo>
                    <a:pt x="1030" y="751"/>
                  </a:moveTo>
                  <a:cubicBezTo>
                    <a:pt x="1030" y="751"/>
                    <a:pt x="1029" y="751"/>
                    <a:pt x="1030" y="751"/>
                  </a:cubicBezTo>
                  <a:cubicBezTo>
                    <a:pt x="1030" y="752"/>
                    <a:pt x="1031" y="753"/>
                    <a:pt x="1031" y="753"/>
                  </a:cubicBezTo>
                  <a:cubicBezTo>
                    <a:pt x="1031" y="753"/>
                    <a:pt x="1031" y="752"/>
                    <a:pt x="1030" y="751"/>
                  </a:cubicBezTo>
                  <a:close/>
                  <a:moveTo>
                    <a:pt x="254" y="583"/>
                  </a:moveTo>
                  <a:cubicBezTo>
                    <a:pt x="254" y="583"/>
                    <a:pt x="251" y="587"/>
                    <a:pt x="250" y="590"/>
                  </a:cubicBezTo>
                  <a:cubicBezTo>
                    <a:pt x="250" y="592"/>
                    <a:pt x="253" y="585"/>
                    <a:pt x="254" y="583"/>
                  </a:cubicBezTo>
                  <a:close/>
                  <a:moveTo>
                    <a:pt x="233" y="618"/>
                  </a:moveTo>
                  <a:cubicBezTo>
                    <a:pt x="232" y="618"/>
                    <a:pt x="232" y="619"/>
                    <a:pt x="232" y="620"/>
                  </a:cubicBezTo>
                  <a:cubicBezTo>
                    <a:pt x="232" y="619"/>
                    <a:pt x="233" y="618"/>
                    <a:pt x="233" y="617"/>
                  </a:cubicBezTo>
                  <a:cubicBezTo>
                    <a:pt x="233" y="617"/>
                    <a:pt x="233" y="618"/>
                    <a:pt x="233" y="618"/>
                  </a:cubicBezTo>
                  <a:close/>
                  <a:moveTo>
                    <a:pt x="243" y="600"/>
                  </a:moveTo>
                  <a:cubicBezTo>
                    <a:pt x="243" y="600"/>
                    <a:pt x="243" y="600"/>
                    <a:pt x="243" y="600"/>
                  </a:cubicBezTo>
                  <a:cubicBezTo>
                    <a:pt x="243" y="600"/>
                    <a:pt x="243" y="600"/>
                    <a:pt x="243" y="600"/>
                  </a:cubicBezTo>
                  <a:close/>
                  <a:moveTo>
                    <a:pt x="242" y="606"/>
                  </a:moveTo>
                  <a:cubicBezTo>
                    <a:pt x="242" y="606"/>
                    <a:pt x="242" y="606"/>
                    <a:pt x="243" y="606"/>
                  </a:cubicBezTo>
                  <a:cubicBezTo>
                    <a:pt x="243" y="605"/>
                    <a:pt x="244" y="603"/>
                    <a:pt x="243" y="604"/>
                  </a:cubicBezTo>
                  <a:cubicBezTo>
                    <a:pt x="243" y="605"/>
                    <a:pt x="243" y="605"/>
                    <a:pt x="242" y="606"/>
                  </a:cubicBezTo>
                  <a:cubicBezTo>
                    <a:pt x="242" y="606"/>
                    <a:pt x="242" y="607"/>
                    <a:pt x="241" y="607"/>
                  </a:cubicBezTo>
                  <a:cubicBezTo>
                    <a:pt x="242" y="607"/>
                    <a:pt x="242" y="606"/>
                    <a:pt x="242" y="606"/>
                  </a:cubicBezTo>
                  <a:close/>
                  <a:moveTo>
                    <a:pt x="241" y="608"/>
                  </a:moveTo>
                  <a:cubicBezTo>
                    <a:pt x="242" y="608"/>
                    <a:pt x="242" y="608"/>
                    <a:pt x="242" y="607"/>
                  </a:cubicBezTo>
                  <a:cubicBezTo>
                    <a:pt x="242" y="607"/>
                    <a:pt x="242" y="607"/>
                    <a:pt x="242" y="606"/>
                  </a:cubicBezTo>
                  <a:cubicBezTo>
                    <a:pt x="242" y="607"/>
                    <a:pt x="242" y="607"/>
                    <a:pt x="241" y="607"/>
                  </a:cubicBezTo>
                  <a:cubicBezTo>
                    <a:pt x="241" y="608"/>
                    <a:pt x="241" y="608"/>
                    <a:pt x="241" y="609"/>
                  </a:cubicBezTo>
                  <a:cubicBezTo>
                    <a:pt x="241" y="609"/>
                    <a:pt x="241" y="608"/>
                    <a:pt x="241" y="608"/>
                  </a:cubicBezTo>
                  <a:close/>
                  <a:moveTo>
                    <a:pt x="243" y="606"/>
                  </a:moveTo>
                  <a:cubicBezTo>
                    <a:pt x="242" y="606"/>
                    <a:pt x="242" y="606"/>
                    <a:pt x="242" y="606"/>
                  </a:cubicBezTo>
                  <a:cubicBezTo>
                    <a:pt x="242" y="606"/>
                    <a:pt x="242" y="606"/>
                    <a:pt x="242" y="606"/>
                  </a:cubicBezTo>
                  <a:cubicBezTo>
                    <a:pt x="242" y="606"/>
                    <a:pt x="242" y="606"/>
                    <a:pt x="243" y="606"/>
                  </a:cubicBezTo>
                  <a:close/>
                  <a:moveTo>
                    <a:pt x="1027" y="733"/>
                  </a:moveTo>
                  <a:cubicBezTo>
                    <a:pt x="1028" y="734"/>
                    <a:pt x="1028" y="735"/>
                    <a:pt x="1028" y="736"/>
                  </a:cubicBezTo>
                  <a:cubicBezTo>
                    <a:pt x="1029" y="736"/>
                    <a:pt x="1030" y="737"/>
                    <a:pt x="1029" y="735"/>
                  </a:cubicBezTo>
                  <a:cubicBezTo>
                    <a:pt x="1028" y="734"/>
                    <a:pt x="1028" y="734"/>
                    <a:pt x="1027" y="733"/>
                  </a:cubicBezTo>
                  <a:close/>
                  <a:moveTo>
                    <a:pt x="242" y="601"/>
                  </a:moveTo>
                  <a:cubicBezTo>
                    <a:pt x="242" y="601"/>
                    <a:pt x="243" y="601"/>
                    <a:pt x="243" y="601"/>
                  </a:cubicBezTo>
                  <a:cubicBezTo>
                    <a:pt x="243" y="600"/>
                    <a:pt x="243" y="600"/>
                    <a:pt x="243" y="600"/>
                  </a:cubicBezTo>
                  <a:cubicBezTo>
                    <a:pt x="243" y="600"/>
                    <a:pt x="243" y="600"/>
                    <a:pt x="243" y="600"/>
                  </a:cubicBezTo>
                  <a:cubicBezTo>
                    <a:pt x="242" y="601"/>
                    <a:pt x="242" y="601"/>
                    <a:pt x="242" y="601"/>
                  </a:cubicBezTo>
                  <a:close/>
                  <a:moveTo>
                    <a:pt x="245" y="603"/>
                  </a:moveTo>
                  <a:cubicBezTo>
                    <a:pt x="244" y="605"/>
                    <a:pt x="244" y="605"/>
                    <a:pt x="245" y="603"/>
                  </a:cubicBezTo>
                  <a:cubicBezTo>
                    <a:pt x="245" y="603"/>
                    <a:pt x="245" y="603"/>
                    <a:pt x="245" y="603"/>
                  </a:cubicBezTo>
                  <a:cubicBezTo>
                    <a:pt x="245" y="603"/>
                    <a:pt x="245" y="602"/>
                    <a:pt x="245" y="602"/>
                  </a:cubicBezTo>
                  <a:cubicBezTo>
                    <a:pt x="245" y="602"/>
                    <a:pt x="245" y="602"/>
                    <a:pt x="245" y="602"/>
                  </a:cubicBezTo>
                  <a:cubicBezTo>
                    <a:pt x="246" y="601"/>
                    <a:pt x="246" y="601"/>
                    <a:pt x="245" y="603"/>
                  </a:cubicBezTo>
                  <a:close/>
                  <a:moveTo>
                    <a:pt x="1030" y="736"/>
                  </a:moveTo>
                  <a:cubicBezTo>
                    <a:pt x="1030" y="736"/>
                    <a:pt x="1030" y="736"/>
                    <a:pt x="1030" y="736"/>
                  </a:cubicBezTo>
                  <a:cubicBezTo>
                    <a:pt x="1029" y="735"/>
                    <a:pt x="1028" y="734"/>
                    <a:pt x="1029" y="736"/>
                  </a:cubicBezTo>
                  <a:cubicBezTo>
                    <a:pt x="1030" y="736"/>
                    <a:pt x="1030" y="736"/>
                    <a:pt x="1030" y="736"/>
                  </a:cubicBezTo>
                  <a:close/>
                  <a:moveTo>
                    <a:pt x="1030" y="731"/>
                  </a:moveTo>
                  <a:cubicBezTo>
                    <a:pt x="1030" y="731"/>
                    <a:pt x="1030" y="731"/>
                    <a:pt x="1030" y="731"/>
                  </a:cubicBezTo>
                  <a:cubicBezTo>
                    <a:pt x="1030" y="732"/>
                    <a:pt x="1031" y="733"/>
                    <a:pt x="1031" y="733"/>
                  </a:cubicBezTo>
                  <a:cubicBezTo>
                    <a:pt x="1031" y="732"/>
                    <a:pt x="1031" y="732"/>
                    <a:pt x="1030" y="731"/>
                  </a:cubicBezTo>
                  <a:close/>
                  <a:moveTo>
                    <a:pt x="475" y="201"/>
                  </a:moveTo>
                  <a:cubicBezTo>
                    <a:pt x="475" y="201"/>
                    <a:pt x="475" y="201"/>
                    <a:pt x="475" y="201"/>
                  </a:cubicBezTo>
                  <a:cubicBezTo>
                    <a:pt x="475" y="201"/>
                    <a:pt x="475" y="200"/>
                    <a:pt x="475" y="200"/>
                  </a:cubicBezTo>
                  <a:cubicBezTo>
                    <a:pt x="475" y="200"/>
                    <a:pt x="475" y="200"/>
                    <a:pt x="475" y="200"/>
                  </a:cubicBezTo>
                  <a:cubicBezTo>
                    <a:pt x="475" y="200"/>
                    <a:pt x="475" y="200"/>
                    <a:pt x="475" y="201"/>
                  </a:cubicBezTo>
                  <a:close/>
                  <a:moveTo>
                    <a:pt x="502" y="89"/>
                  </a:moveTo>
                  <a:cubicBezTo>
                    <a:pt x="503" y="89"/>
                    <a:pt x="503" y="89"/>
                    <a:pt x="503" y="89"/>
                  </a:cubicBezTo>
                  <a:cubicBezTo>
                    <a:pt x="503" y="89"/>
                    <a:pt x="503" y="89"/>
                    <a:pt x="503" y="89"/>
                  </a:cubicBezTo>
                  <a:cubicBezTo>
                    <a:pt x="503" y="89"/>
                    <a:pt x="503" y="89"/>
                    <a:pt x="503" y="89"/>
                  </a:cubicBezTo>
                  <a:cubicBezTo>
                    <a:pt x="503" y="89"/>
                    <a:pt x="503" y="89"/>
                    <a:pt x="502" y="89"/>
                  </a:cubicBezTo>
                  <a:close/>
                  <a:moveTo>
                    <a:pt x="498" y="158"/>
                  </a:moveTo>
                  <a:cubicBezTo>
                    <a:pt x="499" y="158"/>
                    <a:pt x="502" y="157"/>
                    <a:pt x="502" y="156"/>
                  </a:cubicBezTo>
                  <a:cubicBezTo>
                    <a:pt x="502" y="156"/>
                    <a:pt x="502" y="156"/>
                    <a:pt x="502" y="156"/>
                  </a:cubicBezTo>
                  <a:cubicBezTo>
                    <a:pt x="502" y="156"/>
                    <a:pt x="502" y="155"/>
                    <a:pt x="503" y="155"/>
                  </a:cubicBezTo>
                  <a:cubicBezTo>
                    <a:pt x="503" y="155"/>
                    <a:pt x="503" y="155"/>
                    <a:pt x="503" y="155"/>
                  </a:cubicBezTo>
                  <a:cubicBezTo>
                    <a:pt x="503" y="155"/>
                    <a:pt x="503" y="155"/>
                    <a:pt x="503" y="155"/>
                  </a:cubicBezTo>
                  <a:cubicBezTo>
                    <a:pt x="503" y="155"/>
                    <a:pt x="503" y="155"/>
                    <a:pt x="503" y="155"/>
                  </a:cubicBezTo>
                  <a:cubicBezTo>
                    <a:pt x="503" y="155"/>
                    <a:pt x="503" y="155"/>
                    <a:pt x="503" y="155"/>
                  </a:cubicBezTo>
                  <a:cubicBezTo>
                    <a:pt x="503" y="154"/>
                    <a:pt x="503" y="154"/>
                    <a:pt x="503" y="154"/>
                  </a:cubicBezTo>
                  <a:cubicBezTo>
                    <a:pt x="503" y="154"/>
                    <a:pt x="503" y="154"/>
                    <a:pt x="503" y="154"/>
                  </a:cubicBezTo>
                  <a:cubicBezTo>
                    <a:pt x="503" y="154"/>
                    <a:pt x="503" y="154"/>
                    <a:pt x="503" y="154"/>
                  </a:cubicBezTo>
                  <a:cubicBezTo>
                    <a:pt x="503" y="154"/>
                    <a:pt x="503" y="153"/>
                    <a:pt x="503" y="153"/>
                  </a:cubicBezTo>
                  <a:cubicBezTo>
                    <a:pt x="504" y="152"/>
                    <a:pt x="506" y="150"/>
                    <a:pt x="504" y="150"/>
                  </a:cubicBezTo>
                  <a:cubicBezTo>
                    <a:pt x="503" y="152"/>
                    <a:pt x="502" y="154"/>
                    <a:pt x="500" y="155"/>
                  </a:cubicBezTo>
                  <a:cubicBezTo>
                    <a:pt x="500" y="156"/>
                    <a:pt x="500" y="156"/>
                    <a:pt x="500" y="157"/>
                  </a:cubicBezTo>
                  <a:cubicBezTo>
                    <a:pt x="499" y="157"/>
                    <a:pt x="499" y="157"/>
                    <a:pt x="498" y="157"/>
                  </a:cubicBezTo>
                  <a:cubicBezTo>
                    <a:pt x="498" y="157"/>
                    <a:pt x="498" y="157"/>
                    <a:pt x="498" y="157"/>
                  </a:cubicBezTo>
                  <a:cubicBezTo>
                    <a:pt x="497" y="157"/>
                    <a:pt x="497" y="158"/>
                    <a:pt x="497" y="158"/>
                  </a:cubicBezTo>
                  <a:cubicBezTo>
                    <a:pt x="498" y="159"/>
                    <a:pt x="498" y="158"/>
                    <a:pt x="498" y="158"/>
                  </a:cubicBezTo>
                  <a:close/>
                  <a:moveTo>
                    <a:pt x="952" y="580"/>
                  </a:moveTo>
                  <a:cubicBezTo>
                    <a:pt x="952" y="579"/>
                    <a:pt x="951" y="578"/>
                    <a:pt x="951" y="577"/>
                  </a:cubicBezTo>
                  <a:cubicBezTo>
                    <a:pt x="951" y="577"/>
                    <a:pt x="951" y="577"/>
                    <a:pt x="951" y="577"/>
                  </a:cubicBezTo>
                  <a:cubicBezTo>
                    <a:pt x="951" y="578"/>
                    <a:pt x="952" y="579"/>
                    <a:pt x="952" y="580"/>
                  </a:cubicBezTo>
                  <a:cubicBezTo>
                    <a:pt x="952" y="580"/>
                    <a:pt x="952" y="580"/>
                    <a:pt x="952" y="580"/>
                  </a:cubicBezTo>
                  <a:close/>
                  <a:moveTo>
                    <a:pt x="505" y="92"/>
                  </a:moveTo>
                  <a:cubicBezTo>
                    <a:pt x="505" y="92"/>
                    <a:pt x="505" y="92"/>
                    <a:pt x="505" y="93"/>
                  </a:cubicBezTo>
                  <a:cubicBezTo>
                    <a:pt x="505" y="93"/>
                    <a:pt x="505" y="93"/>
                    <a:pt x="505" y="93"/>
                  </a:cubicBezTo>
                  <a:cubicBezTo>
                    <a:pt x="506" y="93"/>
                    <a:pt x="506" y="92"/>
                    <a:pt x="505" y="92"/>
                  </a:cubicBezTo>
                  <a:close/>
                  <a:moveTo>
                    <a:pt x="503" y="84"/>
                  </a:moveTo>
                  <a:cubicBezTo>
                    <a:pt x="503" y="85"/>
                    <a:pt x="503" y="84"/>
                    <a:pt x="504" y="84"/>
                  </a:cubicBezTo>
                  <a:cubicBezTo>
                    <a:pt x="504" y="84"/>
                    <a:pt x="504" y="84"/>
                    <a:pt x="505" y="84"/>
                  </a:cubicBezTo>
                  <a:cubicBezTo>
                    <a:pt x="504" y="84"/>
                    <a:pt x="504" y="83"/>
                    <a:pt x="504" y="83"/>
                  </a:cubicBezTo>
                  <a:cubicBezTo>
                    <a:pt x="504" y="84"/>
                    <a:pt x="503" y="83"/>
                    <a:pt x="503" y="84"/>
                  </a:cubicBezTo>
                  <a:close/>
                  <a:moveTo>
                    <a:pt x="504" y="100"/>
                  </a:moveTo>
                  <a:cubicBezTo>
                    <a:pt x="505" y="101"/>
                    <a:pt x="505" y="101"/>
                    <a:pt x="506" y="100"/>
                  </a:cubicBezTo>
                  <a:cubicBezTo>
                    <a:pt x="505" y="100"/>
                    <a:pt x="505" y="100"/>
                    <a:pt x="505" y="100"/>
                  </a:cubicBezTo>
                  <a:cubicBezTo>
                    <a:pt x="505" y="100"/>
                    <a:pt x="504" y="100"/>
                    <a:pt x="504" y="100"/>
                  </a:cubicBezTo>
                  <a:close/>
                  <a:moveTo>
                    <a:pt x="956" y="583"/>
                  </a:moveTo>
                  <a:cubicBezTo>
                    <a:pt x="956" y="582"/>
                    <a:pt x="955" y="581"/>
                    <a:pt x="954" y="580"/>
                  </a:cubicBezTo>
                  <a:cubicBezTo>
                    <a:pt x="953" y="579"/>
                    <a:pt x="954" y="580"/>
                    <a:pt x="955" y="583"/>
                  </a:cubicBezTo>
                  <a:cubicBezTo>
                    <a:pt x="957" y="585"/>
                    <a:pt x="957" y="585"/>
                    <a:pt x="956" y="583"/>
                  </a:cubicBezTo>
                  <a:close/>
                  <a:moveTo>
                    <a:pt x="953" y="580"/>
                  </a:moveTo>
                  <a:cubicBezTo>
                    <a:pt x="953" y="580"/>
                    <a:pt x="952" y="579"/>
                    <a:pt x="952" y="578"/>
                  </a:cubicBezTo>
                  <a:cubicBezTo>
                    <a:pt x="952" y="578"/>
                    <a:pt x="952" y="578"/>
                    <a:pt x="952" y="578"/>
                  </a:cubicBezTo>
                  <a:cubicBezTo>
                    <a:pt x="952" y="579"/>
                    <a:pt x="953" y="580"/>
                    <a:pt x="953" y="581"/>
                  </a:cubicBezTo>
                  <a:cubicBezTo>
                    <a:pt x="953" y="581"/>
                    <a:pt x="953" y="580"/>
                    <a:pt x="953" y="580"/>
                  </a:cubicBezTo>
                  <a:close/>
                  <a:moveTo>
                    <a:pt x="501" y="164"/>
                  </a:moveTo>
                  <a:cubicBezTo>
                    <a:pt x="501" y="165"/>
                    <a:pt x="501" y="165"/>
                    <a:pt x="502" y="165"/>
                  </a:cubicBezTo>
                  <a:cubicBezTo>
                    <a:pt x="502" y="165"/>
                    <a:pt x="502" y="164"/>
                    <a:pt x="501" y="164"/>
                  </a:cubicBezTo>
                  <a:close/>
                  <a:moveTo>
                    <a:pt x="502" y="156"/>
                  </a:moveTo>
                  <a:cubicBezTo>
                    <a:pt x="502" y="158"/>
                    <a:pt x="504" y="156"/>
                    <a:pt x="503" y="157"/>
                  </a:cubicBezTo>
                  <a:cubicBezTo>
                    <a:pt x="503" y="157"/>
                    <a:pt x="503" y="156"/>
                    <a:pt x="502" y="156"/>
                  </a:cubicBezTo>
                  <a:close/>
                  <a:moveTo>
                    <a:pt x="954" y="594"/>
                  </a:moveTo>
                  <a:cubicBezTo>
                    <a:pt x="955" y="594"/>
                    <a:pt x="955" y="593"/>
                    <a:pt x="954" y="592"/>
                  </a:cubicBezTo>
                  <a:cubicBezTo>
                    <a:pt x="953" y="591"/>
                    <a:pt x="953" y="591"/>
                    <a:pt x="953" y="591"/>
                  </a:cubicBezTo>
                  <a:cubicBezTo>
                    <a:pt x="954" y="593"/>
                    <a:pt x="953" y="592"/>
                    <a:pt x="954" y="594"/>
                  </a:cubicBezTo>
                  <a:close/>
                  <a:moveTo>
                    <a:pt x="946" y="576"/>
                  </a:moveTo>
                  <a:cubicBezTo>
                    <a:pt x="945" y="576"/>
                    <a:pt x="944" y="575"/>
                    <a:pt x="946" y="578"/>
                  </a:cubicBezTo>
                  <a:cubicBezTo>
                    <a:pt x="949" y="584"/>
                    <a:pt x="949" y="582"/>
                    <a:pt x="946" y="576"/>
                  </a:cubicBezTo>
                  <a:close/>
                  <a:moveTo>
                    <a:pt x="505" y="126"/>
                  </a:moveTo>
                  <a:cubicBezTo>
                    <a:pt x="505" y="126"/>
                    <a:pt x="504" y="125"/>
                    <a:pt x="504" y="126"/>
                  </a:cubicBezTo>
                  <a:cubicBezTo>
                    <a:pt x="504" y="126"/>
                    <a:pt x="504" y="126"/>
                    <a:pt x="505" y="126"/>
                  </a:cubicBezTo>
                  <a:close/>
                  <a:moveTo>
                    <a:pt x="503" y="94"/>
                  </a:moveTo>
                  <a:cubicBezTo>
                    <a:pt x="503" y="94"/>
                    <a:pt x="503" y="95"/>
                    <a:pt x="503" y="95"/>
                  </a:cubicBezTo>
                  <a:cubicBezTo>
                    <a:pt x="503" y="95"/>
                    <a:pt x="503" y="94"/>
                    <a:pt x="503" y="94"/>
                  </a:cubicBezTo>
                  <a:cubicBezTo>
                    <a:pt x="503" y="94"/>
                    <a:pt x="503" y="94"/>
                    <a:pt x="503" y="94"/>
                  </a:cubicBezTo>
                  <a:close/>
                  <a:moveTo>
                    <a:pt x="505" y="141"/>
                  </a:moveTo>
                  <a:cubicBezTo>
                    <a:pt x="505" y="140"/>
                    <a:pt x="504" y="139"/>
                    <a:pt x="504" y="140"/>
                  </a:cubicBezTo>
                  <a:cubicBezTo>
                    <a:pt x="504" y="140"/>
                    <a:pt x="504" y="140"/>
                    <a:pt x="504" y="139"/>
                  </a:cubicBezTo>
                  <a:cubicBezTo>
                    <a:pt x="503" y="141"/>
                    <a:pt x="501" y="146"/>
                    <a:pt x="502" y="144"/>
                  </a:cubicBezTo>
                  <a:cubicBezTo>
                    <a:pt x="502" y="143"/>
                    <a:pt x="502" y="143"/>
                    <a:pt x="502" y="143"/>
                  </a:cubicBezTo>
                  <a:cubicBezTo>
                    <a:pt x="503" y="143"/>
                    <a:pt x="503" y="143"/>
                    <a:pt x="503" y="143"/>
                  </a:cubicBezTo>
                  <a:cubicBezTo>
                    <a:pt x="503" y="142"/>
                    <a:pt x="503" y="141"/>
                    <a:pt x="504" y="141"/>
                  </a:cubicBezTo>
                  <a:cubicBezTo>
                    <a:pt x="504" y="141"/>
                    <a:pt x="504" y="141"/>
                    <a:pt x="505" y="141"/>
                  </a:cubicBezTo>
                  <a:close/>
                  <a:moveTo>
                    <a:pt x="947" y="575"/>
                  </a:moveTo>
                  <a:cubicBezTo>
                    <a:pt x="946" y="575"/>
                    <a:pt x="946" y="574"/>
                    <a:pt x="946" y="573"/>
                  </a:cubicBezTo>
                  <a:cubicBezTo>
                    <a:pt x="946" y="573"/>
                    <a:pt x="945" y="573"/>
                    <a:pt x="945" y="573"/>
                  </a:cubicBezTo>
                  <a:cubicBezTo>
                    <a:pt x="946" y="574"/>
                    <a:pt x="946" y="575"/>
                    <a:pt x="947" y="575"/>
                  </a:cubicBezTo>
                  <a:cubicBezTo>
                    <a:pt x="947" y="575"/>
                    <a:pt x="947" y="575"/>
                    <a:pt x="947" y="575"/>
                  </a:cubicBezTo>
                  <a:close/>
                  <a:moveTo>
                    <a:pt x="503" y="147"/>
                  </a:moveTo>
                  <a:cubicBezTo>
                    <a:pt x="503" y="147"/>
                    <a:pt x="503" y="147"/>
                    <a:pt x="503" y="146"/>
                  </a:cubicBezTo>
                  <a:cubicBezTo>
                    <a:pt x="503" y="147"/>
                    <a:pt x="502" y="147"/>
                    <a:pt x="502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lose/>
                  <a:moveTo>
                    <a:pt x="951" y="583"/>
                  </a:moveTo>
                  <a:cubicBezTo>
                    <a:pt x="951" y="583"/>
                    <a:pt x="951" y="583"/>
                    <a:pt x="951" y="583"/>
                  </a:cubicBezTo>
                  <a:cubicBezTo>
                    <a:pt x="952" y="584"/>
                    <a:pt x="952" y="584"/>
                    <a:pt x="951" y="581"/>
                  </a:cubicBezTo>
                  <a:cubicBezTo>
                    <a:pt x="951" y="581"/>
                    <a:pt x="951" y="581"/>
                    <a:pt x="951" y="580"/>
                  </a:cubicBezTo>
                  <a:cubicBezTo>
                    <a:pt x="950" y="579"/>
                    <a:pt x="949" y="577"/>
                    <a:pt x="949" y="576"/>
                  </a:cubicBezTo>
                  <a:cubicBezTo>
                    <a:pt x="948" y="575"/>
                    <a:pt x="948" y="575"/>
                    <a:pt x="948" y="577"/>
                  </a:cubicBezTo>
                  <a:cubicBezTo>
                    <a:pt x="947" y="576"/>
                    <a:pt x="948" y="577"/>
                    <a:pt x="950" y="582"/>
                  </a:cubicBezTo>
                  <a:cubicBezTo>
                    <a:pt x="950" y="582"/>
                    <a:pt x="950" y="582"/>
                    <a:pt x="951" y="583"/>
                  </a:cubicBezTo>
                  <a:close/>
                  <a:moveTo>
                    <a:pt x="507" y="141"/>
                  </a:moveTo>
                  <a:cubicBezTo>
                    <a:pt x="506" y="141"/>
                    <a:pt x="506" y="141"/>
                    <a:pt x="506" y="141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lnTo>
                    <a:pt x="507" y="141"/>
                  </a:lnTo>
                  <a:close/>
                  <a:moveTo>
                    <a:pt x="507" y="143"/>
                  </a:moveTo>
                  <a:cubicBezTo>
                    <a:pt x="507" y="142"/>
                    <a:pt x="505" y="141"/>
                    <a:pt x="505" y="142"/>
                  </a:cubicBezTo>
                  <a:cubicBezTo>
                    <a:pt x="505" y="143"/>
                    <a:pt x="506" y="144"/>
                    <a:pt x="507" y="143"/>
                  </a:cubicBezTo>
                  <a:close/>
                  <a:moveTo>
                    <a:pt x="504" y="90"/>
                  </a:moveTo>
                  <a:cubicBezTo>
                    <a:pt x="504" y="90"/>
                    <a:pt x="504" y="90"/>
                    <a:pt x="504" y="90"/>
                  </a:cubicBezTo>
                  <a:cubicBezTo>
                    <a:pt x="503" y="90"/>
                    <a:pt x="503" y="90"/>
                    <a:pt x="503" y="90"/>
                  </a:cubicBezTo>
                  <a:cubicBezTo>
                    <a:pt x="503" y="90"/>
                    <a:pt x="503" y="90"/>
                    <a:pt x="504" y="91"/>
                  </a:cubicBezTo>
                  <a:cubicBezTo>
                    <a:pt x="504" y="90"/>
                    <a:pt x="504" y="90"/>
                    <a:pt x="504" y="90"/>
                  </a:cubicBezTo>
                  <a:close/>
                  <a:moveTo>
                    <a:pt x="505" y="143"/>
                  </a:moveTo>
                  <a:cubicBezTo>
                    <a:pt x="504" y="142"/>
                    <a:pt x="504" y="142"/>
                    <a:pt x="504" y="142"/>
                  </a:cubicBezTo>
                  <a:cubicBezTo>
                    <a:pt x="504" y="143"/>
                    <a:pt x="504" y="143"/>
                    <a:pt x="504" y="143"/>
                  </a:cubicBezTo>
                  <a:cubicBezTo>
                    <a:pt x="504" y="143"/>
                    <a:pt x="504" y="143"/>
                    <a:pt x="504" y="143"/>
                  </a:cubicBezTo>
                  <a:lnTo>
                    <a:pt x="505" y="143"/>
                  </a:lnTo>
                  <a:close/>
                  <a:moveTo>
                    <a:pt x="501" y="161"/>
                  </a:moveTo>
                  <a:cubicBezTo>
                    <a:pt x="500" y="161"/>
                    <a:pt x="500" y="162"/>
                    <a:pt x="501" y="162"/>
                  </a:cubicBezTo>
                  <a:cubicBezTo>
                    <a:pt x="502" y="162"/>
                    <a:pt x="502" y="161"/>
                    <a:pt x="501" y="161"/>
                  </a:cubicBezTo>
                  <a:close/>
                  <a:moveTo>
                    <a:pt x="951" y="583"/>
                  </a:moveTo>
                  <a:cubicBezTo>
                    <a:pt x="951" y="583"/>
                    <a:pt x="951" y="583"/>
                    <a:pt x="951" y="583"/>
                  </a:cubicBezTo>
                  <a:cubicBezTo>
                    <a:pt x="951" y="583"/>
                    <a:pt x="951" y="583"/>
                    <a:pt x="951" y="583"/>
                  </a:cubicBezTo>
                  <a:cubicBezTo>
                    <a:pt x="951" y="583"/>
                    <a:pt x="951" y="583"/>
                    <a:pt x="951" y="583"/>
                  </a:cubicBezTo>
                  <a:close/>
                  <a:moveTo>
                    <a:pt x="495" y="149"/>
                  </a:moveTo>
                  <a:cubicBezTo>
                    <a:pt x="495" y="148"/>
                    <a:pt x="496" y="148"/>
                    <a:pt x="496" y="147"/>
                  </a:cubicBezTo>
                  <a:cubicBezTo>
                    <a:pt x="496" y="147"/>
                    <a:pt x="496" y="148"/>
                    <a:pt x="495" y="148"/>
                  </a:cubicBezTo>
                  <a:cubicBezTo>
                    <a:pt x="495" y="148"/>
                    <a:pt x="495" y="149"/>
                    <a:pt x="495" y="149"/>
                  </a:cubicBezTo>
                  <a:close/>
                  <a:moveTo>
                    <a:pt x="956" y="622"/>
                  </a:moveTo>
                  <a:cubicBezTo>
                    <a:pt x="956" y="623"/>
                    <a:pt x="956" y="623"/>
                    <a:pt x="957" y="623"/>
                  </a:cubicBezTo>
                  <a:cubicBezTo>
                    <a:pt x="956" y="623"/>
                    <a:pt x="956" y="623"/>
                    <a:pt x="956" y="622"/>
                  </a:cubicBezTo>
                  <a:cubicBezTo>
                    <a:pt x="956" y="622"/>
                    <a:pt x="956" y="622"/>
                    <a:pt x="956" y="622"/>
                  </a:cubicBezTo>
                  <a:close/>
                  <a:moveTo>
                    <a:pt x="500" y="171"/>
                  </a:moveTo>
                  <a:cubicBezTo>
                    <a:pt x="499" y="171"/>
                    <a:pt x="498" y="171"/>
                    <a:pt x="498" y="171"/>
                  </a:cubicBezTo>
                  <a:cubicBezTo>
                    <a:pt x="498" y="171"/>
                    <a:pt x="498" y="171"/>
                    <a:pt x="498" y="171"/>
                  </a:cubicBezTo>
                  <a:cubicBezTo>
                    <a:pt x="498" y="171"/>
                    <a:pt x="498" y="172"/>
                    <a:pt x="498" y="171"/>
                  </a:cubicBezTo>
                  <a:cubicBezTo>
                    <a:pt x="499" y="172"/>
                    <a:pt x="499" y="172"/>
                    <a:pt x="498" y="172"/>
                  </a:cubicBezTo>
                  <a:cubicBezTo>
                    <a:pt x="499" y="172"/>
                    <a:pt x="499" y="173"/>
                    <a:pt x="500" y="173"/>
                  </a:cubicBezTo>
                  <a:cubicBezTo>
                    <a:pt x="500" y="172"/>
                    <a:pt x="500" y="172"/>
                    <a:pt x="500" y="171"/>
                  </a:cubicBezTo>
                  <a:close/>
                  <a:moveTo>
                    <a:pt x="498" y="172"/>
                  </a:moveTo>
                  <a:cubicBezTo>
                    <a:pt x="498" y="172"/>
                    <a:pt x="498" y="172"/>
                    <a:pt x="498" y="172"/>
                  </a:cubicBezTo>
                  <a:cubicBezTo>
                    <a:pt x="498" y="172"/>
                    <a:pt x="498" y="172"/>
                    <a:pt x="498" y="172"/>
                  </a:cubicBezTo>
                  <a:cubicBezTo>
                    <a:pt x="498" y="172"/>
                    <a:pt x="498" y="172"/>
                    <a:pt x="498" y="172"/>
                  </a:cubicBezTo>
                  <a:close/>
                  <a:moveTo>
                    <a:pt x="494" y="168"/>
                  </a:move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5" y="168"/>
                    <a:pt x="495" y="168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6" y="169"/>
                    <a:pt x="497" y="169"/>
                    <a:pt x="497" y="168"/>
                  </a:cubicBezTo>
                  <a:cubicBezTo>
                    <a:pt x="497" y="167"/>
                    <a:pt x="495" y="167"/>
                    <a:pt x="494" y="168"/>
                  </a:cubicBezTo>
                  <a:close/>
                  <a:moveTo>
                    <a:pt x="501" y="175"/>
                  </a:moveTo>
                  <a:cubicBezTo>
                    <a:pt x="501" y="175"/>
                    <a:pt x="501" y="175"/>
                    <a:pt x="501" y="175"/>
                  </a:cubicBezTo>
                  <a:cubicBezTo>
                    <a:pt x="501" y="175"/>
                    <a:pt x="501" y="175"/>
                    <a:pt x="501" y="174"/>
                  </a:cubicBezTo>
                  <a:cubicBezTo>
                    <a:pt x="501" y="174"/>
                    <a:pt x="501" y="174"/>
                    <a:pt x="501" y="174"/>
                  </a:cubicBezTo>
                  <a:cubicBezTo>
                    <a:pt x="501" y="175"/>
                    <a:pt x="501" y="175"/>
                    <a:pt x="501" y="175"/>
                  </a:cubicBezTo>
                  <a:close/>
                  <a:moveTo>
                    <a:pt x="957" y="622"/>
                  </a:moveTo>
                  <a:cubicBezTo>
                    <a:pt x="956" y="619"/>
                    <a:pt x="953" y="617"/>
                    <a:pt x="957" y="623"/>
                  </a:cubicBezTo>
                  <a:cubicBezTo>
                    <a:pt x="958" y="624"/>
                    <a:pt x="958" y="625"/>
                    <a:pt x="957" y="622"/>
                  </a:cubicBezTo>
                  <a:close/>
                  <a:moveTo>
                    <a:pt x="959" y="629"/>
                  </a:moveTo>
                  <a:cubicBezTo>
                    <a:pt x="959" y="628"/>
                    <a:pt x="958" y="628"/>
                    <a:pt x="958" y="627"/>
                  </a:cubicBezTo>
                  <a:cubicBezTo>
                    <a:pt x="958" y="627"/>
                    <a:pt x="958" y="627"/>
                    <a:pt x="958" y="627"/>
                  </a:cubicBezTo>
                  <a:cubicBezTo>
                    <a:pt x="957" y="626"/>
                    <a:pt x="957" y="626"/>
                    <a:pt x="956" y="624"/>
                  </a:cubicBezTo>
                  <a:cubicBezTo>
                    <a:pt x="958" y="629"/>
                    <a:pt x="962" y="634"/>
                    <a:pt x="959" y="629"/>
                  </a:cubicBezTo>
                  <a:close/>
                  <a:moveTo>
                    <a:pt x="957" y="582"/>
                  </a:moveTo>
                  <a:cubicBezTo>
                    <a:pt x="955" y="578"/>
                    <a:pt x="955" y="578"/>
                    <a:pt x="957" y="582"/>
                  </a:cubicBezTo>
                  <a:cubicBezTo>
                    <a:pt x="957" y="582"/>
                    <a:pt x="957" y="582"/>
                    <a:pt x="957" y="582"/>
                  </a:cubicBezTo>
                  <a:close/>
                  <a:moveTo>
                    <a:pt x="496" y="177"/>
                  </a:moveTo>
                  <a:cubicBezTo>
                    <a:pt x="496" y="177"/>
                    <a:pt x="497" y="178"/>
                    <a:pt x="497" y="177"/>
                  </a:cubicBezTo>
                  <a:cubicBezTo>
                    <a:pt x="497" y="176"/>
                    <a:pt x="496" y="176"/>
                    <a:pt x="496" y="177"/>
                  </a:cubicBezTo>
                  <a:close/>
                  <a:moveTo>
                    <a:pt x="497" y="186"/>
                  </a:moveTo>
                  <a:cubicBezTo>
                    <a:pt x="497" y="185"/>
                    <a:pt x="498" y="185"/>
                    <a:pt x="498" y="185"/>
                  </a:cubicBezTo>
                  <a:cubicBezTo>
                    <a:pt x="497" y="185"/>
                    <a:pt x="497" y="185"/>
                    <a:pt x="497" y="185"/>
                  </a:cubicBezTo>
                  <a:cubicBezTo>
                    <a:pt x="497" y="185"/>
                    <a:pt x="497" y="185"/>
                    <a:pt x="497" y="186"/>
                  </a:cubicBezTo>
                  <a:cubicBezTo>
                    <a:pt x="497" y="186"/>
                    <a:pt x="497" y="186"/>
                    <a:pt x="497" y="186"/>
                  </a:cubicBezTo>
                  <a:close/>
                  <a:moveTo>
                    <a:pt x="498" y="179"/>
                  </a:moveTo>
                  <a:cubicBezTo>
                    <a:pt x="498" y="177"/>
                    <a:pt x="496" y="177"/>
                    <a:pt x="495" y="178"/>
                  </a:cubicBezTo>
                  <a:cubicBezTo>
                    <a:pt x="495" y="178"/>
                    <a:pt x="495" y="178"/>
                    <a:pt x="495" y="179"/>
                  </a:cubicBezTo>
                  <a:cubicBezTo>
                    <a:pt x="496" y="179"/>
                    <a:pt x="498" y="180"/>
                    <a:pt x="498" y="179"/>
                  </a:cubicBezTo>
                  <a:close/>
                  <a:moveTo>
                    <a:pt x="499" y="174"/>
                  </a:moveTo>
                  <a:cubicBezTo>
                    <a:pt x="499" y="174"/>
                    <a:pt x="499" y="174"/>
                    <a:pt x="498" y="174"/>
                  </a:cubicBezTo>
                  <a:cubicBezTo>
                    <a:pt x="499" y="174"/>
                    <a:pt x="499" y="175"/>
                    <a:pt x="499" y="174"/>
                  </a:cubicBezTo>
                  <a:close/>
                  <a:moveTo>
                    <a:pt x="496" y="174"/>
                  </a:moveTo>
                  <a:cubicBezTo>
                    <a:pt x="496" y="175"/>
                    <a:pt x="496" y="175"/>
                    <a:pt x="496" y="175"/>
                  </a:cubicBezTo>
                  <a:cubicBezTo>
                    <a:pt x="496" y="175"/>
                    <a:pt x="496" y="175"/>
                    <a:pt x="496" y="175"/>
                  </a:cubicBezTo>
                  <a:cubicBezTo>
                    <a:pt x="496" y="175"/>
                    <a:pt x="496" y="175"/>
                    <a:pt x="496" y="175"/>
                  </a:cubicBezTo>
                  <a:cubicBezTo>
                    <a:pt x="496" y="174"/>
                    <a:pt x="496" y="174"/>
                    <a:pt x="496" y="174"/>
                  </a:cubicBezTo>
                  <a:close/>
                  <a:moveTo>
                    <a:pt x="510" y="132"/>
                  </a:moveTo>
                  <a:cubicBezTo>
                    <a:pt x="510" y="133"/>
                    <a:pt x="511" y="134"/>
                    <a:pt x="512" y="133"/>
                  </a:cubicBezTo>
                  <a:cubicBezTo>
                    <a:pt x="512" y="132"/>
                    <a:pt x="510" y="131"/>
                    <a:pt x="510" y="132"/>
                  </a:cubicBezTo>
                  <a:close/>
                  <a:moveTo>
                    <a:pt x="512" y="142"/>
                  </a:moveTo>
                  <a:cubicBezTo>
                    <a:pt x="512" y="142"/>
                    <a:pt x="512" y="142"/>
                    <a:pt x="511" y="141"/>
                  </a:cubicBezTo>
                  <a:cubicBezTo>
                    <a:pt x="511" y="142"/>
                    <a:pt x="511" y="143"/>
                    <a:pt x="512" y="142"/>
                  </a:cubicBezTo>
                  <a:close/>
                  <a:moveTo>
                    <a:pt x="510" y="135"/>
                  </a:moveTo>
                  <a:cubicBezTo>
                    <a:pt x="510" y="136"/>
                    <a:pt x="511" y="137"/>
                    <a:pt x="511" y="136"/>
                  </a:cubicBezTo>
                  <a:cubicBezTo>
                    <a:pt x="511" y="136"/>
                    <a:pt x="511" y="135"/>
                    <a:pt x="510" y="135"/>
                  </a:cubicBezTo>
                  <a:close/>
                  <a:moveTo>
                    <a:pt x="509" y="148"/>
                  </a:moveTo>
                  <a:cubicBezTo>
                    <a:pt x="510" y="148"/>
                    <a:pt x="510" y="146"/>
                    <a:pt x="509" y="147"/>
                  </a:cubicBezTo>
                  <a:cubicBezTo>
                    <a:pt x="509" y="147"/>
                    <a:pt x="509" y="148"/>
                    <a:pt x="509" y="148"/>
                  </a:cubicBezTo>
                  <a:close/>
                  <a:moveTo>
                    <a:pt x="512" y="138"/>
                  </a:moveTo>
                  <a:cubicBezTo>
                    <a:pt x="512" y="138"/>
                    <a:pt x="512" y="138"/>
                    <a:pt x="512" y="138"/>
                  </a:cubicBezTo>
                  <a:cubicBezTo>
                    <a:pt x="512" y="139"/>
                    <a:pt x="513" y="138"/>
                    <a:pt x="512" y="138"/>
                  </a:cubicBezTo>
                  <a:close/>
                  <a:moveTo>
                    <a:pt x="511" y="140"/>
                  </a:moveTo>
                  <a:cubicBezTo>
                    <a:pt x="511" y="140"/>
                    <a:pt x="511" y="140"/>
                    <a:pt x="511" y="139"/>
                  </a:cubicBezTo>
                  <a:cubicBezTo>
                    <a:pt x="511" y="140"/>
                    <a:pt x="511" y="140"/>
                    <a:pt x="511" y="140"/>
                  </a:cubicBezTo>
                  <a:cubicBezTo>
                    <a:pt x="511" y="140"/>
                    <a:pt x="511" y="140"/>
                    <a:pt x="511" y="140"/>
                  </a:cubicBezTo>
                  <a:cubicBezTo>
                    <a:pt x="511" y="140"/>
                    <a:pt x="511" y="140"/>
                    <a:pt x="511" y="140"/>
                  </a:cubicBezTo>
                  <a:close/>
                  <a:moveTo>
                    <a:pt x="514" y="143"/>
                  </a:moveTo>
                  <a:cubicBezTo>
                    <a:pt x="514" y="143"/>
                    <a:pt x="514" y="143"/>
                    <a:pt x="514" y="143"/>
                  </a:cubicBezTo>
                  <a:cubicBezTo>
                    <a:pt x="514" y="143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5"/>
                    <a:pt x="514" y="145"/>
                  </a:cubicBezTo>
                  <a:cubicBezTo>
                    <a:pt x="515" y="145"/>
                    <a:pt x="515" y="144"/>
                    <a:pt x="515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5" y="144"/>
                    <a:pt x="515" y="143"/>
                    <a:pt x="514" y="143"/>
                  </a:cubicBezTo>
                  <a:cubicBezTo>
                    <a:pt x="513" y="143"/>
                    <a:pt x="514" y="143"/>
                    <a:pt x="514" y="143"/>
                  </a:cubicBezTo>
                  <a:close/>
                  <a:moveTo>
                    <a:pt x="916" y="562"/>
                  </a:moveTo>
                  <a:cubicBezTo>
                    <a:pt x="916" y="562"/>
                    <a:pt x="916" y="562"/>
                    <a:pt x="917" y="563"/>
                  </a:cubicBezTo>
                  <a:cubicBezTo>
                    <a:pt x="916" y="562"/>
                    <a:pt x="916" y="562"/>
                    <a:pt x="916" y="561"/>
                  </a:cubicBezTo>
                  <a:cubicBezTo>
                    <a:pt x="916" y="561"/>
                    <a:pt x="916" y="561"/>
                    <a:pt x="915" y="560"/>
                  </a:cubicBezTo>
                  <a:cubicBezTo>
                    <a:pt x="916" y="561"/>
                    <a:pt x="916" y="561"/>
                    <a:pt x="916" y="562"/>
                  </a:cubicBezTo>
                  <a:close/>
                  <a:moveTo>
                    <a:pt x="920" y="559"/>
                  </a:moveTo>
                  <a:cubicBezTo>
                    <a:pt x="920" y="560"/>
                    <a:pt x="920" y="561"/>
                    <a:pt x="921" y="563"/>
                  </a:cubicBezTo>
                  <a:cubicBezTo>
                    <a:pt x="923" y="565"/>
                    <a:pt x="921" y="561"/>
                    <a:pt x="920" y="560"/>
                  </a:cubicBezTo>
                  <a:cubicBezTo>
                    <a:pt x="921" y="560"/>
                    <a:pt x="920" y="559"/>
                    <a:pt x="920" y="558"/>
                  </a:cubicBezTo>
                  <a:cubicBezTo>
                    <a:pt x="920" y="559"/>
                    <a:pt x="921" y="559"/>
                    <a:pt x="921" y="560"/>
                  </a:cubicBezTo>
                  <a:cubicBezTo>
                    <a:pt x="921" y="560"/>
                    <a:pt x="921" y="559"/>
                    <a:pt x="922" y="561"/>
                  </a:cubicBezTo>
                  <a:cubicBezTo>
                    <a:pt x="920" y="556"/>
                    <a:pt x="919" y="555"/>
                    <a:pt x="919" y="555"/>
                  </a:cubicBezTo>
                  <a:cubicBezTo>
                    <a:pt x="919" y="554"/>
                    <a:pt x="919" y="554"/>
                    <a:pt x="918" y="553"/>
                  </a:cubicBezTo>
                  <a:cubicBezTo>
                    <a:pt x="918" y="552"/>
                    <a:pt x="917" y="549"/>
                    <a:pt x="915" y="547"/>
                  </a:cubicBezTo>
                  <a:cubicBezTo>
                    <a:pt x="913" y="542"/>
                    <a:pt x="913" y="542"/>
                    <a:pt x="912" y="540"/>
                  </a:cubicBezTo>
                  <a:cubicBezTo>
                    <a:pt x="911" y="540"/>
                    <a:pt x="910" y="538"/>
                    <a:pt x="910" y="537"/>
                  </a:cubicBezTo>
                  <a:cubicBezTo>
                    <a:pt x="909" y="536"/>
                    <a:pt x="909" y="537"/>
                    <a:pt x="908" y="536"/>
                  </a:cubicBezTo>
                  <a:cubicBezTo>
                    <a:pt x="909" y="537"/>
                    <a:pt x="909" y="538"/>
                    <a:pt x="910" y="539"/>
                  </a:cubicBezTo>
                  <a:cubicBezTo>
                    <a:pt x="910" y="539"/>
                    <a:pt x="910" y="539"/>
                    <a:pt x="910" y="540"/>
                  </a:cubicBezTo>
                  <a:cubicBezTo>
                    <a:pt x="910" y="540"/>
                    <a:pt x="910" y="540"/>
                    <a:pt x="910" y="540"/>
                  </a:cubicBezTo>
                  <a:cubicBezTo>
                    <a:pt x="911" y="542"/>
                    <a:pt x="912" y="543"/>
                    <a:pt x="913" y="544"/>
                  </a:cubicBezTo>
                  <a:cubicBezTo>
                    <a:pt x="913" y="546"/>
                    <a:pt x="914" y="547"/>
                    <a:pt x="914" y="548"/>
                  </a:cubicBezTo>
                  <a:cubicBezTo>
                    <a:pt x="914" y="548"/>
                    <a:pt x="915" y="548"/>
                    <a:pt x="915" y="548"/>
                  </a:cubicBezTo>
                  <a:cubicBezTo>
                    <a:pt x="915" y="548"/>
                    <a:pt x="915" y="549"/>
                    <a:pt x="916" y="550"/>
                  </a:cubicBezTo>
                  <a:cubicBezTo>
                    <a:pt x="916" y="551"/>
                    <a:pt x="917" y="551"/>
                    <a:pt x="917" y="551"/>
                  </a:cubicBezTo>
                  <a:cubicBezTo>
                    <a:pt x="917" y="552"/>
                    <a:pt x="918" y="552"/>
                    <a:pt x="918" y="553"/>
                  </a:cubicBezTo>
                  <a:cubicBezTo>
                    <a:pt x="918" y="553"/>
                    <a:pt x="918" y="553"/>
                    <a:pt x="918" y="553"/>
                  </a:cubicBezTo>
                  <a:cubicBezTo>
                    <a:pt x="918" y="553"/>
                    <a:pt x="918" y="554"/>
                    <a:pt x="919" y="554"/>
                  </a:cubicBezTo>
                  <a:cubicBezTo>
                    <a:pt x="918" y="554"/>
                    <a:pt x="919" y="557"/>
                    <a:pt x="920" y="559"/>
                  </a:cubicBezTo>
                  <a:close/>
                  <a:moveTo>
                    <a:pt x="511" y="147"/>
                  </a:moveTo>
                  <a:cubicBezTo>
                    <a:pt x="511" y="147"/>
                    <a:pt x="511" y="147"/>
                    <a:pt x="510" y="147"/>
                  </a:cubicBezTo>
                  <a:cubicBezTo>
                    <a:pt x="510" y="147"/>
                    <a:pt x="510" y="147"/>
                    <a:pt x="510" y="147"/>
                  </a:cubicBezTo>
                  <a:cubicBezTo>
                    <a:pt x="510" y="147"/>
                    <a:pt x="511" y="148"/>
                    <a:pt x="511" y="148"/>
                  </a:cubicBezTo>
                  <a:cubicBezTo>
                    <a:pt x="511" y="148"/>
                    <a:pt x="511" y="147"/>
                    <a:pt x="511" y="147"/>
                  </a:cubicBezTo>
                  <a:close/>
                  <a:moveTo>
                    <a:pt x="513" y="140"/>
                  </a:moveTo>
                  <a:cubicBezTo>
                    <a:pt x="513" y="141"/>
                    <a:pt x="512" y="141"/>
                    <a:pt x="512" y="141"/>
                  </a:cubicBezTo>
                  <a:cubicBezTo>
                    <a:pt x="513" y="141"/>
                    <a:pt x="513" y="141"/>
                    <a:pt x="513" y="141"/>
                  </a:cubicBezTo>
                  <a:cubicBezTo>
                    <a:pt x="513" y="141"/>
                    <a:pt x="513" y="141"/>
                    <a:pt x="513" y="141"/>
                  </a:cubicBezTo>
                  <a:cubicBezTo>
                    <a:pt x="513" y="141"/>
                    <a:pt x="513" y="140"/>
                    <a:pt x="513" y="140"/>
                  </a:cubicBezTo>
                  <a:close/>
                  <a:moveTo>
                    <a:pt x="511" y="138"/>
                  </a:moveTo>
                  <a:cubicBezTo>
                    <a:pt x="510" y="137"/>
                    <a:pt x="510" y="138"/>
                    <a:pt x="510" y="138"/>
                  </a:cubicBezTo>
                  <a:cubicBezTo>
                    <a:pt x="511" y="138"/>
                    <a:pt x="511" y="138"/>
                    <a:pt x="511" y="138"/>
                  </a:cubicBezTo>
                  <a:close/>
                  <a:moveTo>
                    <a:pt x="911" y="514"/>
                  </a:moveTo>
                  <a:cubicBezTo>
                    <a:pt x="911" y="514"/>
                    <a:pt x="912" y="515"/>
                    <a:pt x="912" y="516"/>
                  </a:cubicBezTo>
                  <a:cubicBezTo>
                    <a:pt x="912" y="516"/>
                    <a:pt x="913" y="516"/>
                    <a:pt x="913" y="516"/>
                  </a:cubicBezTo>
                  <a:cubicBezTo>
                    <a:pt x="912" y="515"/>
                    <a:pt x="912" y="515"/>
                    <a:pt x="911" y="514"/>
                  </a:cubicBezTo>
                  <a:close/>
                  <a:moveTo>
                    <a:pt x="514" y="138"/>
                  </a:moveTo>
                  <a:cubicBezTo>
                    <a:pt x="514" y="138"/>
                    <a:pt x="514" y="138"/>
                    <a:pt x="514" y="138"/>
                  </a:cubicBezTo>
                  <a:cubicBezTo>
                    <a:pt x="514" y="138"/>
                    <a:pt x="514" y="138"/>
                    <a:pt x="514" y="138"/>
                  </a:cubicBezTo>
                  <a:cubicBezTo>
                    <a:pt x="514" y="138"/>
                    <a:pt x="514" y="139"/>
                    <a:pt x="514" y="139"/>
                  </a:cubicBezTo>
                  <a:cubicBezTo>
                    <a:pt x="514" y="138"/>
                    <a:pt x="514" y="138"/>
                    <a:pt x="514" y="138"/>
                  </a:cubicBezTo>
                  <a:close/>
                  <a:moveTo>
                    <a:pt x="511" y="87"/>
                  </a:moveTo>
                  <a:cubicBezTo>
                    <a:pt x="511" y="88"/>
                    <a:pt x="511" y="88"/>
                    <a:pt x="511" y="88"/>
                  </a:cubicBezTo>
                  <a:cubicBezTo>
                    <a:pt x="511" y="89"/>
                    <a:pt x="512" y="88"/>
                    <a:pt x="511" y="87"/>
                  </a:cubicBezTo>
                  <a:close/>
                  <a:moveTo>
                    <a:pt x="512" y="120"/>
                  </a:moveTo>
                  <a:cubicBezTo>
                    <a:pt x="512" y="120"/>
                    <a:pt x="512" y="120"/>
                    <a:pt x="512" y="120"/>
                  </a:cubicBezTo>
                  <a:cubicBezTo>
                    <a:pt x="512" y="120"/>
                    <a:pt x="512" y="120"/>
                    <a:pt x="512" y="120"/>
                  </a:cubicBezTo>
                  <a:cubicBezTo>
                    <a:pt x="512" y="120"/>
                    <a:pt x="512" y="120"/>
                    <a:pt x="512" y="120"/>
                  </a:cubicBezTo>
                  <a:cubicBezTo>
                    <a:pt x="512" y="120"/>
                    <a:pt x="512" y="120"/>
                    <a:pt x="512" y="120"/>
                  </a:cubicBezTo>
                  <a:close/>
                  <a:moveTo>
                    <a:pt x="912" y="525"/>
                  </a:moveTo>
                  <a:cubicBezTo>
                    <a:pt x="913" y="525"/>
                    <a:pt x="913" y="526"/>
                    <a:pt x="913" y="526"/>
                  </a:cubicBezTo>
                  <a:cubicBezTo>
                    <a:pt x="913" y="525"/>
                    <a:pt x="912" y="524"/>
                    <a:pt x="912" y="523"/>
                  </a:cubicBezTo>
                  <a:cubicBezTo>
                    <a:pt x="911" y="522"/>
                    <a:pt x="911" y="524"/>
                    <a:pt x="912" y="525"/>
                  </a:cubicBezTo>
                  <a:close/>
                  <a:moveTo>
                    <a:pt x="913" y="549"/>
                  </a:moveTo>
                  <a:cubicBezTo>
                    <a:pt x="915" y="552"/>
                    <a:pt x="914" y="551"/>
                    <a:pt x="915" y="551"/>
                  </a:cubicBezTo>
                  <a:cubicBezTo>
                    <a:pt x="913" y="547"/>
                    <a:pt x="912" y="547"/>
                    <a:pt x="913" y="549"/>
                  </a:cubicBezTo>
                  <a:close/>
                  <a:moveTo>
                    <a:pt x="915" y="552"/>
                  </a:moveTo>
                  <a:cubicBezTo>
                    <a:pt x="916" y="553"/>
                    <a:pt x="917" y="554"/>
                    <a:pt x="917" y="555"/>
                  </a:cubicBezTo>
                  <a:cubicBezTo>
                    <a:pt x="918" y="555"/>
                    <a:pt x="917" y="553"/>
                    <a:pt x="916" y="551"/>
                  </a:cubicBezTo>
                  <a:cubicBezTo>
                    <a:pt x="915" y="550"/>
                    <a:pt x="915" y="551"/>
                    <a:pt x="915" y="552"/>
                  </a:cubicBezTo>
                  <a:close/>
                  <a:moveTo>
                    <a:pt x="942" y="583"/>
                  </a:moveTo>
                  <a:cubicBezTo>
                    <a:pt x="942" y="583"/>
                    <a:pt x="941" y="583"/>
                    <a:pt x="941" y="583"/>
                  </a:cubicBezTo>
                  <a:cubicBezTo>
                    <a:pt x="941" y="583"/>
                    <a:pt x="941" y="584"/>
                    <a:pt x="942" y="585"/>
                  </a:cubicBezTo>
                  <a:cubicBezTo>
                    <a:pt x="942" y="585"/>
                    <a:pt x="943" y="585"/>
                    <a:pt x="943" y="585"/>
                  </a:cubicBezTo>
                  <a:cubicBezTo>
                    <a:pt x="943" y="585"/>
                    <a:pt x="943" y="585"/>
                    <a:pt x="943" y="585"/>
                  </a:cubicBezTo>
                  <a:cubicBezTo>
                    <a:pt x="943" y="586"/>
                    <a:pt x="943" y="585"/>
                    <a:pt x="943" y="585"/>
                  </a:cubicBezTo>
                  <a:cubicBezTo>
                    <a:pt x="943" y="585"/>
                    <a:pt x="944" y="584"/>
                    <a:pt x="944" y="584"/>
                  </a:cubicBezTo>
                  <a:cubicBezTo>
                    <a:pt x="944" y="585"/>
                    <a:pt x="944" y="585"/>
                    <a:pt x="944" y="585"/>
                  </a:cubicBezTo>
                  <a:cubicBezTo>
                    <a:pt x="943" y="582"/>
                    <a:pt x="942" y="581"/>
                    <a:pt x="941" y="579"/>
                  </a:cubicBezTo>
                  <a:cubicBezTo>
                    <a:pt x="941" y="580"/>
                    <a:pt x="941" y="581"/>
                    <a:pt x="942" y="583"/>
                  </a:cubicBezTo>
                  <a:close/>
                  <a:moveTo>
                    <a:pt x="512" y="142"/>
                  </a:moveTo>
                  <a:cubicBezTo>
                    <a:pt x="512" y="143"/>
                    <a:pt x="513" y="143"/>
                    <a:pt x="513" y="143"/>
                  </a:cubicBezTo>
                  <a:cubicBezTo>
                    <a:pt x="513" y="142"/>
                    <a:pt x="512" y="142"/>
                    <a:pt x="512" y="142"/>
                  </a:cubicBezTo>
                  <a:close/>
                  <a:moveTo>
                    <a:pt x="494" y="157"/>
                  </a:moveTo>
                  <a:cubicBezTo>
                    <a:pt x="494" y="157"/>
                    <a:pt x="494" y="157"/>
                    <a:pt x="494" y="157"/>
                  </a:cubicBezTo>
                  <a:cubicBezTo>
                    <a:pt x="495" y="157"/>
                    <a:pt x="495" y="157"/>
                    <a:pt x="495" y="157"/>
                  </a:cubicBezTo>
                  <a:cubicBezTo>
                    <a:pt x="495" y="157"/>
                    <a:pt x="496" y="157"/>
                    <a:pt x="496" y="156"/>
                  </a:cubicBezTo>
                  <a:cubicBezTo>
                    <a:pt x="496" y="156"/>
                    <a:pt x="496" y="155"/>
                    <a:pt x="496" y="155"/>
                  </a:cubicBezTo>
                  <a:cubicBezTo>
                    <a:pt x="496" y="155"/>
                    <a:pt x="496" y="155"/>
                    <a:pt x="496" y="156"/>
                  </a:cubicBezTo>
                  <a:cubicBezTo>
                    <a:pt x="495" y="156"/>
                    <a:pt x="495" y="156"/>
                    <a:pt x="494" y="156"/>
                  </a:cubicBezTo>
                  <a:cubicBezTo>
                    <a:pt x="493" y="156"/>
                    <a:pt x="493" y="156"/>
                    <a:pt x="492" y="156"/>
                  </a:cubicBezTo>
                  <a:cubicBezTo>
                    <a:pt x="492" y="156"/>
                    <a:pt x="492" y="157"/>
                    <a:pt x="493" y="157"/>
                  </a:cubicBezTo>
                  <a:cubicBezTo>
                    <a:pt x="492" y="157"/>
                    <a:pt x="493" y="158"/>
                    <a:pt x="493" y="158"/>
                  </a:cubicBezTo>
                  <a:cubicBezTo>
                    <a:pt x="493" y="159"/>
                    <a:pt x="493" y="159"/>
                    <a:pt x="493" y="159"/>
                  </a:cubicBezTo>
                  <a:cubicBezTo>
                    <a:pt x="493" y="159"/>
                    <a:pt x="494" y="158"/>
                    <a:pt x="494" y="158"/>
                  </a:cubicBezTo>
                  <a:cubicBezTo>
                    <a:pt x="494" y="157"/>
                    <a:pt x="494" y="157"/>
                    <a:pt x="494" y="157"/>
                  </a:cubicBezTo>
                  <a:close/>
                  <a:moveTo>
                    <a:pt x="493" y="158"/>
                  </a:moveTo>
                  <a:cubicBezTo>
                    <a:pt x="493" y="157"/>
                    <a:pt x="493" y="157"/>
                    <a:pt x="493" y="157"/>
                  </a:cubicBezTo>
                  <a:cubicBezTo>
                    <a:pt x="493" y="157"/>
                    <a:pt x="494" y="157"/>
                    <a:pt x="494" y="157"/>
                  </a:cubicBezTo>
                  <a:cubicBezTo>
                    <a:pt x="494" y="157"/>
                    <a:pt x="493" y="157"/>
                    <a:pt x="493" y="158"/>
                  </a:cubicBezTo>
                  <a:close/>
                  <a:moveTo>
                    <a:pt x="513" y="144"/>
                  </a:moveTo>
                  <a:cubicBezTo>
                    <a:pt x="512" y="144"/>
                    <a:pt x="513" y="144"/>
                    <a:pt x="513" y="145"/>
                  </a:cubicBezTo>
                  <a:cubicBezTo>
                    <a:pt x="513" y="145"/>
                    <a:pt x="513" y="144"/>
                    <a:pt x="513" y="144"/>
                  </a:cubicBezTo>
                  <a:close/>
                  <a:moveTo>
                    <a:pt x="504" y="127"/>
                  </a:moveTo>
                  <a:cubicBezTo>
                    <a:pt x="505" y="128"/>
                    <a:pt x="505" y="128"/>
                    <a:pt x="506" y="128"/>
                  </a:cubicBezTo>
                  <a:cubicBezTo>
                    <a:pt x="507" y="128"/>
                    <a:pt x="507" y="129"/>
                    <a:pt x="507" y="129"/>
                  </a:cubicBezTo>
                  <a:cubicBezTo>
                    <a:pt x="507" y="129"/>
                    <a:pt x="507" y="128"/>
                    <a:pt x="507" y="128"/>
                  </a:cubicBezTo>
                  <a:cubicBezTo>
                    <a:pt x="507" y="127"/>
                    <a:pt x="505" y="127"/>
                    <a:pt x="504" y="127"/>
                  </a:cubicBezTo>
                  <a:close/>
                  <a:moveTo>
                    <a:pt x="502" y="152"/>
                  </a:moveTo>
                  <a:cubicBezTo>
                    <a:pt x="502" y="153"/>
                    <a:pt x="501" y="153"/>
                    <a:pt x="501" y="153"/>
                  </a:cubicBezTo>
                  <a:cubicBezTo>
                    <a:pt x="502" y="153"/>
                    <a:pt x="502" y="153"/>
                    <a:pt x="502" y="153"/>
                  </a:cubicBezTo>
                  <a:cubicBezTo>
                    <a:pt x="502" y="153"/>
                    <a:pt x="502" y="152"/>
                    <a:pt x="502" y="152"/>
                  </a:cubicBezTo>
                  <a:close/>
                  <a:moveTo>
                    <a:pt x="513" y="136"/>
                  </a:moveTo>
                  <a:cubicBezTo>
                    <a:pt x="514" y="136"/>
                    <a:pt x="514" y="137"/>
                    <a:pt x="515" y="137"/>
                  </a:cubicBezTo>
                  <a:cubicBezTo>
                    <a:pt x="515" y="136"/>
                    <a:pt x="514" y="135"/>
                    <a:pt x="513" y="136"/>
                  </a:cubicBezTo>
                  <a:close/>
                  <a:moveTo>
                    <a:pt x="501" y="137"/>
                  </a:moveTo>
                  <a:cubicBezTo>
                    <a:pt x="500" y="136"/>
                    <a:pt x="500" y="136"/>
                    <a:pt x="500" y="136"/>
                  </a:cubicBezTo>
                  <a:cubicBezTo>
                    <a:pt x="499" y="136"/>
                    <a:pt x="499" y="136"/>
                    <a:pt x="499" y="137"/>
                  </a:cubicBezTo>
                  <a:cubicBezTo>
                    <a:pt x="499" y="137"/>
                    <a:pt x="500" y="137"/>
                    <a:pt x="500" y="137"/>
                  </a:cubicBezTo>
                  <a:cubicBezTo>
                    <a:pt x="500" y="137"/>
                    <a:pt x="500" y="137"/>
                    <a:pt x="500" y="137"/>
                  </a:cubicBezTo>
                  <a:cubicBezTo>
                    <a:pt x="500" y="138"/>
                    <a:pt x="501" y="138"/>
                    <a:pt x="501" y="138"/>
                  </a:cubicBezTo>
                  <a:cubicBezTo>
                    <a:pt x="501" y="138"/>
                    <a:pt x="501" y="139"/>
                    <a:pt x="501" y="139"/>
                  </a:cubicBezTo>
                  <a:cubicBezTo>
                    <a:pt x="501" y="139"/>
                    <a:pt x="501" y="139"/>
                    <a:pt x="501" y="139"/>
                  </a:cubicBezTo>
                  <a:cubicBezTo>
                    <a:pt x="501" y="139"/>
                    <a:pt x="501" y="139"/>
                    <a:pt x="501" y="138"/>
                  </a:cubicBezTo>
                  <a:cubicBezTo>
                    <a:pt x="501" y="138"/>
                    <a:pt x="501" y="138"/>
                    <a:pt x="501" y="138"/>
                  </a:cubicBezTo>
                  <a:cubicBezTo>
                    <a:pt x="502" y="138"/>
                    <a:pt x="502" y="138"/>
                    <a:pt x="502" y="138"/>
                  </a:cubicBezTo>
                  <a:cubicBezTo>
                    <a:pt x="502" y="137"/>
                    <a:pt x="501" y="137"/>
                    <a:pt x="501" y="137"/>
                  </a:cubicBezTo>
                  <a:close/>
                  <a:moveTo>
                    <a:pt x="501" y="141"/>
                  </a:moveTo>
                  <a:cubicBezTo>
                    <a:pt x="501" y="141"/>
                    <a:pt x="501" y="140"/>
                    <a:pt x="500" y="140"/>
                  </a:cubicBezTo>
                  <a:cubicBezTo>
                    <a:pt x="500" y="141"/>
                    <a:pt x="501" y="142"/>
                    <a:pt x="501" y="141"/>
                  </a:cubicBezTo>
                  <a:close/>
                  <a:moveTo>
                    <a:pt x="919" y="572"/>
                  </a:moveTo>
                  <a:cubicBezTo>
                    <a:pt x="919" y="573"/>
                    <a:pt x="920" y="574"/>
                    <a:pt x="920" y="575"/>
                  </a:cubicBezTo>
                  <a:cubicBezTo>
                    <a:pt x="920" y="574"/>
                    <a:pt x="920" y="574"/>
                    <a:pt x="920" y="574"/>
                  </a:cubicBezTo>
                  <a:cubicBezTo>
                    <a:pt x="920" y="574"/>
                    <a:pt x="919" y="573"/>
                    <a:pt x="919" y="572"/>
                  </a:cubicBezTo>
                  <a:cubicBezTo>
                    <a:pt x="919" y="572"/>
                    <a:pt x="919" y="572"/>
                    <a:pt x="919" y="572"/>
                  </a:cubicBezTo>
                  <a:close/>
                  <a:moveTo>
                    <a:pt x="930" y="579"/>
                  </a:moveTo>
                  <a:cubicBezTo>
                    <a:pt x="928" y="574"/>
                    <a:pt x="927" y="574"/>
                    <a:pt x="926" y="572"/>
                  </a:cubicBezTo>
                  <a:cubicBezTo>
                    <a:pt x="925" y="571"/>
                    <a:pt x="925" y="570"/>
                    <a:pt x="924" y="569"/>
                  </a:cubicBezTo>
                  <a:cubicBezTo>
                    <a:pt x="924" y="569"/>
                    <a:pt x="924" y="568"/>
                    <a:pt x="923" y="568"/>
                  </a:cubicBezTo>
                  <a:cubicBezTo>
                    <a:pt x="923" y="568"/>
                    <a:pt x="923" y="567"/>
                    <a:pt x="923" y="566"/>
                  </a:cubicBezTo>
                  <a:cubicBezTo>
                    <a:pt x="922" y="566"/>
                    <a:pt x="922" y="565"/>
                    <a:pt x="922" y="566"/>
                  </a:cubicBezTo>
                  <a:cubicBezTo>
                    <a:pt x="922" y="566"/>
                    <a:pt x="922" y="566"/>
                    <a:pt x="922" y="567"/>
                  </a:cubicBezTo>
                  <a:cubicBezTo>
                    <a:pt x="922" y="567"/>
                    <a:pt x="922" y="567"/>
                    <a:pt x="922" y="567"/>
                  </a:cubicBezTo>
                  <a:cubicBezTo>
                    <a:pt x="925" y="572"/>
                    <a:pt x="928" y="577"/>
                    <a:pt x="930" y="581"/>
                  </a:cubicBezTo>
                  <a:cubicBezTo>
                    <a:pt x="930" y="581"/>
                    <a:pt x="930" y="581"/>
                    <a:pt x="930" y="581"/>
                  </a:cubicBezTo>
                  <a:cubicBezTo>
                    <a:pt x="929" y="580"/>
                    <a:pt x="929" y="580"/>
                    <a:pt x="928" y="580"/>
                  </a:cubicBezTo>
                  <a:cubicBezTo>
                    <a:pt x="928" y="579"/>
                    <a:pt x="928" y="579"/>
                    <a:pt x="928" y="578"/>
                  </a:cubicBezTo>
                  <a:cubicBezTo>
                    <a:pt x="928" y="578"/>
                    <a:pt x="928" y="578"/>
                    <a:pt x="928" y="578"/>
                  </a:cubicBezTo>
                  <a:cubicBezTo>
                    <a:pt x="927" y="577"/>
                    <a:pt x="927" y="576"/>
                    <a:pt x="926" y="575"/>
                  </a:cubicBezTo>
                  <a:cubicBezTo>
                    <a:pt x="926" y="575"/>
                    <a:pt x="925" y="574"/>
                    <a:pt x="925" y="573"/>
                  </a:cubicBezTo>
                  <a:cubicBezTo>
                    <a:pt x="925" y="573"/>
                    <a:pt x="925" y="573"/>
                    <a:pt x="925" y="573"/>
                  </a:cubicBezTo>
                  <a:cubicBezTo>
                    <a:pt x="924" y="572"/>
                    <a:pt x="924" y="572"/>
                    <a:pt x="924" y="571"/>
                  </a:cubicBezTo>
                  <a:cubicBezTo>
                    <a:pt x="923" y="570"/>
                    <a:pt x="923" y="570"/>
                    <a:pt x="923" y="570"/>
                  </a:cubicBezTo>
                  <a:cubicBezTo>
                    <a:pt x="922" y="567"/>
                    <a:pt x="921" y="567"/>
                    <a:pt x="920" y="565"/>
                  </a:cubicBezTo>
                  <a:cubicBezTo>
                    <a:pt x="919" y="564"/>
                    <a:pt x="919" y="563"/>
                    <a:pt x="918" y="562"/>
                  </a:cubicBezTo>
                  <a:cubicBezTo>
                    <a:pt x="917" y="561"/>
                    <a:pt x="917" y="560"/>
                    <a:pt x="917" y="560"/>
                  </a:cubicBezTo>
                  <a:cubicBezTo>
                    <a:pt x="915" y="558"/>
                    <a:pt x="915" y="557"/>
                    <a:pt x="914" y="557"/>
                  </a:cubicBezTo>
                  <a:cubicBezTo>
                    <a:pt x="916" y="560"/>
                    <a:pt x="916" y="560"/>
                    <a:pt x="917" y="561"/>
                  </a:cubicBezTo>
                  <a:cubicBezTo>
                    <a:pt x="917" y="562"/>
                    <a:pt x="917" y="562"/>
                    <a:pt x="918" y="563"/>
                  </a:cubicBezTo>
                  <a:cubicBezTo>
                    <a:pt x="917" y="562"/>
                    <a:pt x="917" y="563"/>
                    <a:pt x="918" y="564"/>
                  </a:cubicBezTo>
                  <a:cubicBezTo>
                    <a:pt x="918" y="565"/>
                    <a:pt x="919" y="565"/>
                    <a:pt x="918" y="564"/>
                  </a:cubicBezTo>
                  <a:cubicBezTo>
                    <a:pt x="919" y="565"/>
                    <a:pt x="919" y="566"/>
                    <a:pt x="920" y="567"/>
                  </a:cubicBezTo>
                  <a:cubicBezTo>
                    <a:pt x="920" y="567"/>
                    <a:pt x="919" y="566"/>
                    <a:pt x="919" y="566"/>
                  </a:cubicBezTo>
                  <a:cubicBezTo>
                    <a:pt x="919" y="566"/>
                    <a:pt x="919" y="565"/>
                    <a:pt x="919" y="566"/>
                  </a:cubicBezTo>
                  <a:cubicBezTo>
                    <a:pt x="919" y="566"/>
                    <a:pt x="919" y="566"/>
                    <a:pt x="919" y="566"/>
                  </a:cubicBezTo>
                  <a:cubicBezTo>
                    <a:pt x="918" y="566"/>
                    <a:pt x="918" y="566"/>
                    <a:pt x="918" y="567"/>
                  </a:cubicBezTo>
                  <a:cubicBezTo>
                    <a:pt x="919" y="568"/>
                    <a:pt x="919" y="569"/>
                    <a:pt x="920" y="569"/>
                  </a:cubicBezTo>
                  <a:cubicBezTo>
                    <a:pt x="920" y="569"/>
                    <a:pt x="920" y="569"/>
                    <a:pt x="920" y="570"/>
                  </a:cubicBezTo>
                  <a:cubicBezTo>
                    <a:pt x="920" y="570"/>
                    <a:pt x="920" y="570"/>
                    <a:pt x="920" y="571"/>
                  </a:cubicBezTo>
                  <a:cubicBezTo>
                    <a:pt x="921" y="572"/>
                    <a:pt x="922" y="574"/>
                    <a:pt x="924" y="576"/>
                  </a:cubicBezTo>
                  <a:cubicBezTo>
                    <a:pt x="925" y="579"/>
                    <a:pt x="925" y="577"/>
                    <a:pt x="922" y="572"/>
                  </a:cubicBezTo>
                  <a:cubicBezTo>
                    <a:pt x="923" y="572"/>
                    <a:pt x="923" y="572"/>
                    <a:pt x="923" y="572"/>
                  </a:cubicBezTo>
                  <a:cubicBezTo>
                    <a:pt x="923" y="572"/>
                    <a:pt x="924" y="573"/>
                    <a:pt x="924" y="574"/>
                  </a:cubicBezTo>
                  <a:cubicBezTo>
                    <a:pt x="924" y="575"/>
                    <a:pt x="925" y="575"/>
                    <a:pt x="925" y="577"/>
                  </a:cubicBezTo>
                  <a:cubicBezTo>
                    <a:pt x="925" y="577"/>
                    <a:pt x="926" y="580"/>
                    <a:pt x="927" y="582"/>
                  </a:cubicBezTo>
                  <a:cubicBezTo>
                    <a:pt x="927" y="581"/>
                    <a:pt x="927" y="581"/>
                    <a:pt x="927" y="581"/>
                  </a:cubicBezTo>
                  <a:cubicBezTo>
                    <a:pt x="927" y="581"/>
                    <a:pt x="928" y="582"/>
                    <a:pt x="928" y="582"/>
                  </a:cubicBezTo>
                  <a:cubicBezTo>
                    <a:pt x="930" y="585"/>
                    <a:pt x="930" y="584"/>
                    <a:pt x="929" y="581"/>
                  </a:cubicBezTo>
                  <a:cubicBezTo>
                    <a:pt x="929" y="582"/>
                    <a:pt x="930" y="583"/>
                    <a:pt x="930" y="584"/>
                  </a:cubicBezTo>
                  <a:cubicBezTo>
                    <a:pt x="930" y="582"/>
                    <a:pt x="932" y="585"/>
                    <a:pt x="932" y="585"/>
                  </a:cubicBezTo>
                  <a:cubicBezTo>
                    <a:pt x="932" y="585"/>
                    <a:pt x="932" y="584"/>
                    <a:pt x="931" y="583"/>
                  </a:cubicBezTo>
                  <a:cubicBezTo>
                    <a:pt x="932" y="583"/>
                    <a:pt x="932" y="584"/>
                    <a:pt x="932" y="584"/>
                  </a:cubicBezTo>
                  <a:cubicBezTo>
                    <a:pt x="933" y="586"/>
                    <a:pt x="932" y="583"/>
                    <a:pt x="930" y="579"/>
                  </a:cubicBezTo>
                  <a:close/>
                  <a:moveTo>
                    <a:pt x="926" y="578"/>
                  </a:moveTo>
                  <a:cubicBezTo>
                    <a:pt x="926" y="578"/>
                    <a:pt x="926" y="578"/>
                    <a:pt x="926" y="578"/>
                  </a:cubicBezTo>
                  <a:cubicBezTo>
                    <a:pt x="926" y="578"/>
                    <a:pt x="926" y="578"/>
                    <a:pt x="926" y="578"/>
                  </a:cubicBezTo>
                  <a:cubicBezTo>
                    <a:pt x="926" y="578"/>
                    <a:pt x="926" y="579"/>
                    <a:pt x="926" y="579"/>
                  </a:cubicBezTo>
                  <a:cubicBezTo>
                    <a:pt x="926" y="579"/>
                    <a:pt x="926" y="579"/>
                    <a:pt x="926" y="578"/>
                  </a:cubicBezTo>
                  <a:close/>
                  <a:moveTo>
                    <a:pt x="917" y="566"/>
                  </a:moveTo>
                  <a:cubicBezTo>
                    <a:pt x="918" y="566"/>
                    <a:pt x="918" y="567"/>
                    <a:pt x="918" y="566"/>
                  </a:cubicBezTo>
                  <a:cubicBezTo>
                    <a:pt x="918" y="566"/>
                    <a:pt x="917" y="565"/>
                    <a:pt x="917" y="565"/>
                  </a:cubicBezTo>
                  <a:cubicBezTo>
                    <a:pt x="917" y="566"/>
                    <a:pt x="917" y="565"/>
                    <a:pt x="917" y="566"/>
                  </a:cubicBezTo>
                  <a:close/>
                  <a:moveTo>
                    <a:pt x="502" y="151"/>
                  </a:moveTo>
                  <a:cubicBezTo>
                    <a:pt x="502" y="151"/>
                    <a:pt x="502" y="151"/>
                    <a:pt x="502" y="150"/>
                  </a:cubicBezTo>
                  <a:cubicBezTo>
                    <a:pt x="502" y="151"/>
                    <a:pt x="502" y="151"/>
                    <a:pt x="502" y="151"/>
                  </a:cubicBezTo>
                  <a:close/>
                  <a:moveTo>
                    <a:pt x="502" y="150"/>
                  </a:moveTo>
                  <a:cubicBezTo>
                    <a:pt x="502" y="150"/>
                    <a:pt x="502" y="150"/>
                    <a:pt x="502" y="150"/>
                  </a:cubicBezTo>
                  <a:cubicBezTo>
                    <a:pt x="502" y="150"/>
                    <a:pt x="502" y="150"/>
                    <a:pt x="502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3" y="151"/>
                    <a:pt x="503" y="150"/>
                    <a:pt x="502" y="150"/>
                  </a:cubicBezTo>
                  <a:close/>
                  <a:moveTo>
                    <a:pt x="500" y="145"/>
                  </a:moveTo>
                  <a:cubicBezTo>
                    <a:pt x="501" y="145"/>
                    <a:pt x="501" y="144"/>
                    <a:pt x="501" y="144"/>
                  </a:cubicBezTo>
                  <a:cubicBezTo>
                    <a:pt x="501" y="145"/>
                    <a:pt x="500" y="144"/>
                    <a:pt x="500" y="144"/>
                  </a:cubicBezTo>
                  <a:cubicBezTo>
                    <a:pt x="500" y="144"/>
                    <a:pt x="500" y="145"/>
                    <a:pt x="500" y="145"/>
                  </a:cubicBezTo>
                  <a:close/>
                  <a:moveTo>
                    <a:pt x="512" y="129"/>
                  </a:moveTo>
                  <a:cubicBezTo>
                    <a:pt x="512" y="129"/>
                    <a:pt x="512" y="129"/>
                    <a:pt x="512" y="129"/>
                  </a:cubicBezTo>
                  <a:cubicBezTo>
                    <a:pt x="512" y="129"/>
                    <a:pt x="512" y="129"/>
                    <a:pt x="512" y="130"/>
                  </a:cubicBezTo>
                  <a:cubicBezTo>
                    <a:pt x="512" y="130"/>
                    <a:pt x="513" y="130"/>
                    <a:pt x="513" y="130"/>
                  </a:cubicBezTo>
                  <a:cubicBezTo>
                    <a:pt x="513" y="130"/>
                    <a:pt x="513" y="129"/>
                    <a:pt x="512" y="129"/>
                  </a:cubicBezTo>
                  <a:cubicBezTo>
                    <a:pt x="512" y="129"/>
                    <a:pt x="512" y="129"/>
                    <a:pt x="512" y="129"/>
                  </a:cubicBezTo>
                  <a:close/>
                  <a:moveTo>
                    <a:pt x="513" y="113"/>
                  </a:moveTo>
                  <a:cubicBezTo>
                    <a:pt x="513" y="113"/>
                    <a:pt x="513" y="113"/>
                    <a:pt x="513" y="113"/>
                  </a:cubicBezTo>
                  <a:cubicBezTo>
                    <a:pt x="513" y="113"/>
                    <a:pt x="513" y="113"/>
                    <a:pt x="513" y="113"/>
                  </a:cubicBezTo>
                  <a:cubicBezTo>
                    <a:pt x="513" y="113"/>
                    <a:pt x="513" y="113"/>
                    <a:pt x="513" y="113"/>
                  </a:cubicBezTo>
                  <a:cubicBezTo>
                    <a:pt x="513" y="113"/>
                    <a:pt x="513" y="113"/>
                    <a:pt x="513" y="113"/>
                  </a:cubicBezTo>
                  <a:close/>
                  <a:moveTo>
                    <a:pt x="511" y="83"/>
                  </a:moveTo>
                  <a:cubicBezTo>
                    <a:pt x="511" y="83"/>
                    <a:pt x="511" y="83"/>
                    <a:pt x="511" y="83"/>
                  </a:cubicBezTo>
                  <a:cubicBezTo>
                    <a:pt x="511" y="84"/>
                    <a:pt x="512" y="85"/>
                    <a:pt x="512" y="84"/>
                  </a:cubicBezTo>
                  <a:cubicBezTo>
                    <a:pt x="513" y="84"/>
                    <a:pt x="512" y="83"/>
                    <a:pt x="511" y="83"/>
                  </a:cubicBezTo>
                  <a:close/>
                  <a:moveTo>
                    <a:pt x="919" y="572"/>
                  </a:moveTo>
                  <a:cubicBezTo>
                    <a:pt x="919" y="572"/>
                    <a:pt x="919" y="572"/>
                    <a:pt x="919" y="572"/>
                  </a:cubicBezTo>
                  <a:cubicBezTo>
                    <a:pt x="917" y="569"/>
                    <a:pt x="919" y="573"/>
                    <a:pt x="919" y="572"/>
                  </a:cubicBezTo>
                  <a:close/>
                  <a:moveTo>
                    <a:pt x="513" y="88"/>
                  </a:moveTo>
                  <a:cubicBezTo>
                    <a:pt x="513" y="89"/>
                    <a:pt x="513" y="89"/>
                    <a:pt x="512" y="89"/>
                  </a:cubicBezTo>
                  <a:cubicBezTo>
                    <a:pt x="513" y="89"/>
                    <a:pt x="513" y="89"/>
                    <a:pt x="513" y="88"/>
                  </a:cubicBezTo>
                  <a:cubicBezTo>
                    <a:pt x="513" y="89"/>
                    <a:pt x="513" y="89"/>
                    <a:pt x="513" y="88"/>
                  </a:cubicBezTo>
                  <a:close/>
                  <a:moveTo>
                    <a:pt x="508" y="115"/>
                  </a:moveTo>
                  <a:cubicBezTo>
                    <a:pt x="509" y="115"/>
                    <a:pt x="510" y="116"/>
                    <a:pt x="511" y="116"/>
                  </a:cubicBezTo>
                  <a:cubicBezTo>
                    <a:pt x="511" y="115"/>
                    <a:pt x="509" y="114"/>
                    <a:pt x="508" y="115"/>
                  </a:cubicBezTo>
                  <a:close/>
                  <a:moveTo>
                    <a:pt x="509" y="108"/>
                  </a:moveTo>
                  <a:cubicBezTo>
                    <a:pt x="509" y="108"/>
                    <a:pt x="509" y="107"/>
                    <a:pt x="509" y="107"/>
                  </a:cubicBezTo>
                  <a:cubicBezTo>
                    <a:pt x="508" y="108"/>
                    <a:pt x="509" y="108"/>
                    <a:pt x="509" y="108"/>
                  </a:cubicBezTo>
                  <a:close/>
                  <a:moveTo>
                    <a:pt x="510" y="99"/>
                  </a:moveTo>
                  <a:cubicBezTo>
                    <a:pt x="510" y="98"/>
                    <a:pt x="511" y="98"/>
                    <a:pt x="511" y="98"/>
                  </a:cubicBezTo>
                  <a:cubicBezTo>
                    <a:pt x="511" y="98"/>
                    <a:pt x="510" y="98"/>
                    <a:pt x="510" y="97"/>
                  </a:cubicBezTo>
                  <a:cubicBezTo>
                    <a:pt x="510" y="98"/>
                    <a:pt x="510" y="98"/>
                    <a:pt x="510" y="99"/>
                  </a:cubicBezTo>
                  <a:close/>
                  <a:moveTo>
                    <a:pt x="507" y="95"/>
                  </a:moveTo>
                  <a:cubicBezTo>
                    <a:pt x="507" y="96"/>
                    <a:pt x="509" y="99"/>
                    <a:pt x="508" y="97"/>
                  </a:cubicBezTo>
                  <a:lnTo>
                    <a:pt x="507" y="95"/>
                  </a:lnTo>
                  <a:close/>
                  <a:moveTo>
                    <a:pt x="510" y="94"/>
                  </a:moveTo>
                  <a:cubicBezTo>
                    <a:pt x="509" y="94"/>
                    <a:pt x="510" y="95"/>
                    <a:pt x="510" y="94"/>
                  </a:cubicBezTo>
                  <a:cubicBezTo>
                    <a:pt x="510" y="94"/>
                    <a:pt x="510" y="94"/>
                    <a:pt x="510" y="94"/>
                  </a:cubicBezTo>
                  <a:close/>
                  <a:moveTo>
                    <a:pt x="511" y="168"/>
                  </a:moveTo>
                  <a:cubicBezTo>
                    <a:pt x="511" y="168"/>
                    <a:pt x="511" y="168"/>
                    <a:pt x="511" y="168"/>
                  </a:cubicBezTo>
                  <a:cubicBezTo>
                    <a:pt x="511" y="168"/>
                    <a:pt x="511" y="169"/>
                    <a:pt x="511" y="169"/>
                  </a:cubicBezTo>
                  <a:cubicBezTo>
                    <a:pt x="511" y="169"/>
                    <a:pt x="511" y="169"/>
                    <a:pt x="511" y="169"/>
                  </a:cubicBezTo>
                  <a:cubicBezTo>
                    <a:pt x="511" y="169"/>
                    <a:pt x="511" y="169"/>
                    <a:pt x="511" y="168"/>
                  </a:cubicBezTo>
                  <a:close/>
                  <a:moveTo>
                    <a:pt x="511" y="168"/>
                  </a:moveTo>
                  <a:cubicBezTo>
                    <a:pt x="511" y="168"/>
                    <a:pt x="511" y="168"/>
                    <a:pt x="512" y="168"/>
                  </a:cubicBezTo>
                  <a:cubicBezTo>
                    <a:pt x="512" y="168"/>
                    <a:pt x="511" y="168"/>
                    <a:pt x="511" y="168"/>
                  </a:cubicBezTo>
                  <a:close/>
                  <a:moveTo>
                    <a:pt x="515" y="152"/>
                  </a:moveTo>
                  <a:cubicBezTo>
                    <a:pt x="514" y="151"/>
                    <a:pt x="514" y="153"/>
                    <a:pt x="515" y="152"/>
                  </a:cubicBezTo>
                  <a:close/>
                  <a:moveTo>
                    <a:pt x="510" y="164"/>
                  </a:moveTo>
                  <a:cubicBezTo>
                    <a:pt x="510" y="164"/>
                    <a:pt x="510" y="164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1" y="164"/>
                    <a:pt x="511" y="163"/>
                    <a:pt x="511" y="163"/>
                  </a:cubicBezTo>
                  <a:cubicBezTo>
                    <a:pt x="511" y="163"/>
                    <a:pt x="511" y="163"/>
                    <a:pt x="511" y="163"/>
                  </a:cubicBezTo>
                  <a:cubicBezTo>
                    <a:pt x="511" y="163"/>
                    <a:pt x="511" y="163"/>
                    <a:pt x="511" y="163"/>
                  </a:cubicBezTo>
                  <a:cubicBezTo>
                    <a:pt x="511" y="163"/>
                    <a:pt x="511" y="163"/>
                    <a:pt x="511" y="163"/>
                  </a:cubicBezTo>
                  <a:cubicBezTo>
                    <a:pt x="511" y="163"/>
                    <a:pt x="511" y="162"/>
                    <a:pt x="511" y="162"/>
                  </a:cubicBezTo>
                  <a:cubicBezTo>
                    <a:pt x="510" y="162"/>
                    <a:pt x="510" y="163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lose/>
                  <a:moveTo>
                    <a:pt x="511" y="165"/>
                  </a:moveTo>
                  <a:cubicBezTo>
                    <a:pt x="511" y="165"/>
                    <a:pt x="511" y="165"/>
                    <a:pt x="511" y="165"/>
                  </a:cubicBezTo>
                  <a:cubicBezTo>
                    <a:pt x="510" y="164"/>
                    <a:pt x="510" y="165"/>
                    <a:pt x="510" y="166"/>
                  </a:cubicBezTo>
                  <a:cubicBezTo>
                    <a:pt x="510" y="166"/>
                    <a:pt x="511" y="166"/>
                    <a:pt x="511" y="165"/>
                  </a:cubicBezTo>
                  <a:close/>
                  <a:moveTo>
                    <a:pt x="506" y="149"/>
                  </a:moveTo>
                  <a:cubicBezTo>
                    <a:pt x="506" y="149"/>
                    <a:pt x="506" y="149"/>
                    <a:pt x="506" y="149"/>
                  </a:cubicBezTo>
                  <a:cubicBezTo>
                    <a:pt x="506" y="149"/>
                    <a:pt x="506" y="150"/>
                    <a:pt x="507" y="150"/>
                  </a:cubicBezTo>
                  <a:cubicBezTo>
                    <a:pt x="507" y="149"/>
                    <a:pt x="507" y="150"/>
                    <a:pt x="507" y="149"/>
                  </a:cubicBezTo>
                  <a:cubicBezTo>
                    <a:pt x="507" y="149"/>
                    <a:pt x="507" y="149"/>
                    <a:pt x="507" y="149"/>
                  </a:cubicBezTo>
                  <a:cubicBezTo>
                    <a:pt x="507" y="149"/>
                    <a:pt x="507" y="148"/>
                    <a:pt x="507" y="147"/>
                  </a:cubicBezTo>
                  <a:cubicBezTo>
                    <a:pt x="508" y="147"/>
                    <a:pt x="508" y="147"/>
                    <a:pt x="509" y="147"/>
                  </a:cubicBezTo>
                  <a:cubicBezTo>
                    <a:pt x="509" y="147"/>
                    <a:pt x="509" y="147"/>
                    <a:pt x="509" y="147"/>
                  </a:cubicBezTo>
                  <a:cubicBezTo>
                    <a:pt x="510" y="146"/>
                    <a:pt x="510" y="146"/>
                    <a:pt x="509" y="146"/>
                  </a:cubicBezTo>
                  <a:cubicBezTo>
                    <a:pt x="509" y="145"/>
                    <a:pt x="509" y="144"/>
                    <a:pt x="509" y="144"/>
                  </a:cubicBezTo>
                  <a:cubicBezTo>
                    <a:pt x="507" y="143"/>
                    <a:pt x="506" y="145"/>
                    <a:pt x="506" y="146"/>
                  </a:cubicBezTo>
                  <a:cubicBezTo>
                    <a:pt x="505" y="146"/>
                    <a:pt x="505" y="145"/>
                    <a:pt x="505" y="145"/>
                  </a:cubicBezTo>
                  <a:cubicBezTo>
                    <a:pt x="504" y="146"/>
                    <a:pt x="505" y="146"/>
                    <a:pt x="506" y="146"/>
                  </a:cubicBezTo>
                  <a:cubicBezTo>
                    <a:pt x="506" y="147"/>
                    <a:pt x="506" y="147"/>
                    <a:pt x="506" y="147"/>
                  </a:cubicBezTo>
                  <a:cubicBezTo>
                    <a:pt x="505" y="148"/>
                    <a:pt x="505" y="149"/>
                    <a:pt x="506" y="149"/>
                  </a:cubicBezTo>
                  <a:close/>
                  <a:moveTo>
                    <a:pt x="517" y="140"/>
                  </a:moveTo>
                  <a:cubicBezTo>
                    <a:pt x="517" y="141"/>
                    <a:pt x="518" y="139"/>
                    <a:pt x="517" y="139"/>
                  </a:cubicBezTo>
                  <a:cubicBezTo>
                    <a:pt x="517" y="139"/>
                    <a:pt x="517" y="140"/>
                    <a:pt x="517" y="140"/>
                  </a:cubicBezTo>
                  <a:close/>
                  <a:moveTo>
                    <a:pt x="515" y="134"/>
                  </a:moveTo>
                  <a:cubicBezTo>
                    <a:pt x="515" y="134"/>
                    <a:pt x="516" y="134"/>
                    <a:pt x="516" y="135"/>
                  </a:cubicBezTo>
                  <a:cubicBezTo>
                    <a:pt x="516" y="134"/>
                    <a:pt x="516" y="134"/>
                    <a:pt x="517" y="134"/>
                  </a:cubicBezTo>
                  <a:cubicBezTo>
                    <a:pt x="517" y="134"/>
                    <a:pt x="517" y="134"/>
                    <a:pt x="517" y="135"/>
                  </a:cubicBezTo>
                  <a:cubicBezTo>
                    <a:pt x="517" y="135"/>
                    <a:pt x="517" y="135"/>
                    <a:pt x="517" y="135"/>
                  </a:cubicBezTo>
                  <a:cubicBezTo>
                    <a:pt x="517" y="134"/>
                    <a:pt x="516" y="132"/>
                    <a:pt x="515" y="134"/>
                  </a:cubicBezTo>
                  <a:close/>
                  <a:moveTo>
                    <a:pt x="516" y="133"/>
                  </a:moveTo>
                  <a:cubicBezTo>
                    <a:pt x="516" y="133"/>
                    <a:pt x="516" y="133"/>
                    <a:pt x="516" y="133"/>
                  </a:cubicBezTo>
                  <a:cubicBezTo>
                    <a:pt x="516" y="133"/>
                    <a:pt x="516" y="133"/>
                    <a:pt x="516" y="133"/>
                  </a:cubicBezTo>
                  <a:cubicBezTo>
                    <a:pt x="516" y="133"/>
                    <a:pt x="516" y="133"/>
                    <a:pt x="516" y="133"/>
                  </a:cubicBezTo>
                  <a:close/>
                  <a:moveTo>
                    <a:pt x="944" y="593"/>
                  </a:moveTo>
                  <a:cubicBezTo>
                    <a:pt x="945" y="596"/>
                    <a:pt x="945" y="595"/>
                    <a:pt x="947" y="597"/>
                  </a:cubicBezTo>
                  <a:cubicBezTo>
                    <a:pt x="946" y="596"/>
                    <a:pt x="946" y="595"/>
                    <a:pt x="946" y="595"/>
                  </a:cubicBezTo>
                  <a:cubicBezTo>
                    <a:pt x="945" y="594"/>
                    <a:pt x="942" y="590"/>
                    <a:pt x="944" y="593"/>
                  </a:cubicBezTo>
                  <a:close/>
                  <a:moveTo>
                    <a:pt x="516" y="135"/>
                  </a:moveTo>
                  <a:cubicBezTo>
                    <a:pt x="516" y="135"/>
                    <a:pt x="516" y="135"/>
                    <a:pt x="516" y="135"/>
                  </a:cubicBezTo>
                  <a:cubicBezTo>
                    <a:pt x="516" y="135"/>
                    <a:pt x="516" y="135"/>
                    <a:pt x="516" y="135"/>
                  </a:cubicBezTo>
                  <a:cubicBezTo>
                    <a:pt x="516" y="135"/>
                    <a:pt x="516" y="135"/>
                    <a:pt x="516" y="135"/>
                  </a:cubicBezTo>
                  <a:close/>
                  <a:moveTo>
                    <a:pt x="947" y="581"/>
                  </a:moveTo>
                  <a:cubicBezTo>
                    <a:pt x="946" y="580"/>
                    <a:pt x="946" y="579"/>
                    <a:pt x="946" y="579"/>
                  </a:cubicBezTo>
                  <a:cubicBezTo>
                    <a:pt x="945" y="579"/>
                    <a:pt x="945" y="579"/>
                    <a:pt x="945" y="579"/>
                  </a:cubicBezTo>
                  <a:cubicBezTo>
                    <a:pt x="946" y="580"/>
                    <a:pt x="946" y="580"/>
                    <a:pt x="947" y="581"/>
                  </a:cubicBezTo>
                  <a:cubicBezTo>
                    <a:pt x="947" y="581"/>
                    <a:pt x="947" y="581"/>
                    <a:pt x="947" y="581"/>
                  </a:cubicBezTo>
                  <a:close/>
                  <a:moveTo>
                    <a:pt x="503" y="166"/>
                  </a:moveTo>
                  <a:cubicBezTo>
                    <a:pt x="503" y="165"/>
                    <a:pt x="503" y="165"/>
                    <a:pt x="502" y="165"/>
                  </a:cubicBezTo>
                  <a:cubicBezTo>
                    <a:pt x="503" y="166"/>
                    <a:pt x="503" y="166"/>
                    <a:pt x="503" y="166"/>
                  </a:cubicBezTo>
                  <a:close/>
                  <a:moveTo>
                    <a:pt x="494" y="159"/>
                  </a:moveTo>
                  <a:cubicBezTo>
                    <a:pt x="494" y="160"/>
                    <a:pt x="493" y="160"/>
                    <a:pt x="493" y="160"/>
                  </a:cubicBezTo>
                  <a:cubicBezTo>
                    <a:pt x="494" y="160"/>
                    <a:pt x="494" y="161"/>
                    <a:pt x="494" y="161"/>
                  </a:cubicBezTo>
                  <a:cubicBezTo>
                    <a:pt x="494" y="160"/>
                    <a:pt x="494" y="159"/>
                    <a:pt x="494" y="159"/>
                  </a:cubicBezTo>
                  <a:close/>
                  <a:moveTo>
                    <a:pt x="504" y="175"/>
                  </a:moveTo>
                  <a:cubicBezTo>
                    <a:pt x="504" y="176"/>
                    <a:pt x="503" y="176"/>
                    <a:pt x="503" y="176"/>
                  </a:cubicBezTo>
                  <a:cubicBezTo>
                    <a:pt x="504" y="176"/>
                    <a:pt x="504" y="176"/>
                    <a:pt x="504" y="176"/>
                  </a:cubicBezTo>
                  <a:cubicBezTo>
                    <a:pt x="504" y="175"/>
                    <a:pt x="504" y="175"/>
                    <a:pt x="504" y="175"/>
                  </a:cubicBezTo>
                  <a:close/>
                  <a:moveTo>
                    <a:pt x="949" y="602"/>
                  </a:moveTo>
                  <a:cubicBezTo>
                    <a:pt x="949" y="602"/>
                    <a:pt x="949" y="602"/>
                    <a:pt x="949" y="602"/>
                  </a:cubicBezTo>
                  <a:cubicBezTo>
                    <a:pt x="950" y="604"/>
                    <a:pt x="951" y="606"/>
                    <a:pt x="952" y="606"/>
                  </a:cubicBezTo>
                  <a:cubicBezTo>
                    <a:pt x="951" y="605"/>
                    <a:pt x="950" y="603"/>
                    <a:pt x="950" y="602"/>
                  </a:cubicBezTo>
                  <a:cubicBezTo>
                    <a:pt x="950" y="602"/>
                    <a:pt x="950" y="602"/>
                    <a:pt x="950" y="602"/>
                  </a:cubicBezTo>
                  <a:cubicBezTo>
                    <a:pt x="950" y="602"/>
                    <a:pt x="950" y="602"/>
                    <a:pt x="949" y="601"/>
                  </a:cubicBezTo>
                  <a:cubicBezTo>
                    <a:pt x="949" y="600"/>
                    <a:pt x="949" y="601"/>
                    <a:pt x="949" y="602"/>
                  </a:cubicBezTo>
                  <a:close/>
                  <a:moveTo>
                    <a:pt x="494" y="169"/>
                  </a:moveTo>
                  <a:cubicBezTo>
                    <a:pt x="493" y="169"/>
                    <a:pt x="493" y="169"/>
                    <a:pt x="492" y="169"/>
                  </a:cubicBezTo>
                  <a:cubicBezTo>
                    <a:pt x="492" y="170"/>
                    <a:pt x="493" y="170"/>
                    <a:pt x="494" y="171"/>
                  </a:cubicBezTo>
                  <a:cubicBezTo>
                    <a:pt x="494" y="170"/>
                    <a:pt x="494" y="170"/>
                    <a:pt x="494" y="169"/>
                  </a:cubicBezTo>
                  <a:close/>
                  <a:moveTo>
                    <a:pt x="950" y="587"/>
                  </a:moveTo>
                  <a:cubicBezTo>
                    <a:pt x="949" y="586"/>
                    <a:pt x="950" y="587"/>
                    <a:pt x="950" y="588"/>
                  </a:cubicBezTo>
                  <a:cubicBezTo>
                    <a:pt x="951" y="589"/>
                    <a:pt x="951" y="588"/>
                    <a:pt x="950" y="587"/>
                  </a:cubicBezTo>
                  <a:close/>
                  <a:moveTo>
                    <a:pt x="496" y="183"/>
                  </a:moveTo>
                  <a:cubicBezTo>
                    <a:pt x="497" y="183"/>
                    <a:pt x="497" y="182"/>
                    <a:pt x="497" y="181"/>
                  </a:cubicBezTo>
                  <a:cubicBezTo>
                    <a:pt x="496" y="180"/>
                    <a:pt x="494" y="180"/>
                    <a:pt x="494" y="182"/>
                  </a:cubicBezTo>
                  <a:cubicBezTo>
                    <a:pt x="495" y="183"/>
                    <a:pt x="496" y="183"/>
                    <a:pt x="496" y="183"/>
                  </a:cubicBezTo>
                  <a:close/>
                  <a:moveTo>
                    <a:pt x="944" y="592"/>
                  </a:moveTo>
                  <a:cubicBezTo>
                    <a:pt x="943" y="591"/>
                    <a:pt x="943" y="590"/>
                    <a:pt x="942" y="589"/>
                  </a:cubicBezTo>
                  <a:cubicBezTo>
                    <a:pt x="943" y="590"/>
                    <a:pt x="944" y="593"/>
                    <a:pt x="944" y="592"/>
                  </a:cubicBezTo>
                  <a:close/>
                  <a:moveTo>
                    <a:pt x="494" y="184"/>
                  </a:moveTo>
                  <a:cubicBezTo>
                    <a:pt x="494" y="183"/>
                    <a:pt x="493" y="184"/>
                    <a:pt x="493" y="184"/>
                  </a:cubicBezTo>
                  <a:cubicBezTo>
                    <a:pt x="493" y="184"/>
                    <a:pt x="494" y="185"/>
                    <a:pt x="494" y="184"/>
                  </a:cubicBezTo>
                  <a:close/>
                  <a:moveTo>
                    <a:pt x="516" y="118"/>
                  </a:moveTo>
                  <a:cubicBezTo>
                    <a:pt x="517" y="118"/>
                    <a:pt x="517" y="118"/>
                    <a:pt x="517" y="118"/>
                  </a:cubicBezTo>
                  <a:cubicBezTo>
                    <a:pt x="517" y="118"/>
                    <a:pt x="517" y="118"/>
                    <a:pt x="517" y="118"/>
                  </a:cubicBezTo>
                  <a:cubicBezTo>
                    <a:pt x="517" y="118"/>
                    <a:pt x="517" y="118"/>
                    <a:pt x="517" y="118"/>
                  </a:cubicBezTo>
                  <a:cubicBezTo>
                    <a:pt x="517" y="118"/>
                    <a:pt x="516" y="118"/>
                    <a:pt x="516" y="118"/>
                  </a:cubicBezTo>
                  <a:close/>
                  <a:moveTo>
                    <a:pt x="948" y="600"/>
                  </a:moveTo>
                  <a:cubicBezTo>
                    <a:pt x="948" y="601"/>
                    <a:pt x="950" y="604"/>
                    <a:pt x="948" y="600"/>
                  </a:cubicBezTo>
                  <a:cubicBezTo>
                    <a:pt x="948" y="599"/>
                    <a:pt x="947" y="599"/>
                    <a:pt x="947" y="598"/>
                  </a:cubicBezTo>
                  <a:cubicBezTo>
                    <a:pt x="947" y="598"/>
                    <a:pt x="947" y="598"/>
                    <a:pt x="946" y="597"/>
                  </a:cubicBezTo>
                  <a:cubicBezTo>
                    <a:pt x="946" y="596"/>
                    <a:pt x="946" y="596"/>
                    <a:pt x="946" y="597"/>
                  </a:cubicBezTo>
                  <a:cubicBezTo>
                    <a:pt x="946" y="598"/>
                    <a:pt x="947" y="599"/>
                    <a:pt x="947" y="600"/>
                  </a:cubicBezTo>
                  <a:cubicBezTo>
                    <a:pt x="947" y="600"/>
                    <a:pt x="947" y="600"/>
                    <a:pt x="948" y="600"/>
                  </a:cubicBezTo>
                  <a:close/>
                  <a:moveTo>
                    <a:pt x="498" y="187"/>
                  </a:moveTo>
                  <a:cubicBezTo>
                    <a:pt x="498" y="187"/>
                    <a:pt x="498" y="187"/>
                    <a:pt x="498" y="187"/>
                  </a:cubicBezTo>
                  <a:cubicBezTo>
                    <a:pt x="498" y="187"/>
                    <a:pt x="498" y="187"/>
                    <a:pt x="498" y="187"/>
                  </a:cubicBezTo>
                  <a:cubicBezTo>
                    <a:pt x="498" y="187"/>
                    <a:pt x="498" y="187"/>
                    <a:pt x="498" y="187"/>
                  </a:cubicBezTo>
                  <a:cubicBezTo>
                    <a:pt x="498" y="186"/>
                    <a:pt x="497" y="186"/>
                    <a:pt x="497" y="187"/>
                  </a:cubicBezTo>
                  <a:cubicBezTo>
                    <a:pt x="497" y="187"/>
                    <a:pt x="497" y="187"/>
                    <a:pt x="497" y="187"/>
                  </a:cubicBezTo>
                  <a:cubicBezTo>
                    <a:pt x="497" y="187"/>
                    <a:pt x="497" y="187"/>
                    <a:pt x="497" y="187"/>
                  </a:cubicBezTo>
                  <a:cubicBezTo>
                    <a:pt x="497" y="187"/>
                    <a:pt x="497" y="187"/>
                    <a:pt x="497" y="187"/>
                  </a:cubicBezTo>
                  <a:cubicBezTo>
                    <a:pt x="497" y="187"/>
                    <a:pt x="498" y="187"/>
                    <a:pt x="498" y="187"/>
                  </a:cubicBezTo>
                  <a:close/>
                  <a:moveTo>
                    <a:pt x="951" y="614"/>
                  </a:moveTo>
                  <a:cubicBezTo>
                    <a:pt x="951" y="614"/>
                    <a:pt x="952" y="616"/>
                    <a:pt x="952" y="617"/>
                  </a:cubicBezTo>
                  <a:cubicBezTo>
                    <a:pt x="952" y="616"/>
                    <a:pt x="951" y="614"/>
                    <a:pt x="951" y="613"/>
                  </a:cubicBezTo>
                  <a:cubicBezTo>
                    <a:pt x="950" y="613"/>
                    <a:pt x="950" y="612"/>
                    <a:pt x="950" y="612"/>
                  </a:cubicBezTo>
                  <a:cubicBezTo>
                    <a:pt x="950" y="612"/>
                    <a:pt x="950" y="611"/>
                    <a:pt x="949" y="610"/>
                  </a:cubicBezTo>
                  <a:cubicBezTo>
                    <a:pt x="948" y="608"/>
                    <a:pt x="948" y="609"/>
                    <a:pt x="948" y="609"/>
                  </a:cubicBezTo>
                  <a:cubicBezTo>
                    <a:pt x="949" y="611"/>
                    <a:pt x="949" y="612"/>
                    <a:pt x="950" y="612"/>
                  </a:cubicBezTo>
                  <a:cubicBezTo>
                    <a:pt x="950" y="613"/>
                    <a:pt x="950" y="614"/>
                    <a:pt x="950" y="613"/>
                  </a:cubicBezTo>
                  <a:cubicBezTo>
                    <a:pt x="950" y="612"/>
                    <a:pt x="950" y="613"/>
                    <a:pt x="951" y="614"/>
                  </a:cubicBezTo>
                  <a:close/>
                  <a:moveTo>
                    <a:pt x="519" y="140"/>
                  </a:moveTo>
                  <a:cubicBezTo>
                    <a:pt x="519" y="140"/>
                    <a:pt x="519" y="140"/>
                    <a:pt x="519" y="140"/>
                  </a:cubicBezTo>
                  <a:cubicBezTo>
                    <a:pt x="519" y="140"/>
                    <a:pt x="519" y="140"/>
                    <a:pt x="519" y="140"/>
                  </a:cubicBezTo>
                  <a:cubicBezTo>
                    <a:pt x="519" y="140"/>
                    <a:pt x="519" y="140"/>
                    <a:pt x="519" y="140"/>
                  </a:cubicBezTo>
                  <a:cubicBezTo>
                    <a:pt x="519" y="140"/>
                    <a:pt x="519" y="140"/>
                    <a:pt x="519" y="140"/>
                  </a:cubicBezTo>
                  <a:close/>
                  <a:moveTo>
                    <a:pt x="946" y="599"/>
                  </a:moveTo>
                  <a:cubicBezTo>
                    <a:pt x="943" y="593"/>
                    <a:pt x="941" y="592"/>
                    <a:pt x="941" y="593"/>
                  </a:cubicBezTo>
                  <a:cubicBezTo>
                    <a:pt x="941" y="593"/>
                    <a:pt x="942" y="593"/>
                    <a:pt x="942" y="594"/>
                  </a:cubicBezTo>
                  <a:cubicBezTo>
                    <a:pt x="941" y="593"/>
                    <a:pt x="941" y="593"/>
                    <a:pt x="941" y="593"/>
                  </a:cubicBezTo>
                  <a:cubicBezTo>
                    <a:pt x="942" y="595"/>
                    <a:pt x="942" y="596"/>
                    <a:pt x="943" y="597"/>
                  </a:cubicBezTo>
                  <a:cubicBezTo>
                    <a:pt x="943" y="596"/>
                    <a:pt x="943" y="596"/>
                    <a:pt x="943" y="595"/>
                  </a:cubicBezTo>
                  <a:cubicBezTo>
                    <a:pt x="943" y="596"/>
                    <a:pt x="944" y="597"/>
                    <a:pt x="944" y="598"/>
                  </a:cubicBezTo>
                  <a:cubicBezTo>
                    <a:pt x="943" y="596"/>
                    <a:pt x="946" y="601"/>
                    <a:pt x="946" y="599"/>
                  </a:cubicBezTo>
                  <a:close/>
                  <a:moveTo>
                    <a:pt x="521" y="140"/>
                  </a:moveTo>
                  <a:cubicBezTo>
                    <a:pt x="521" y="140"/>
                    <a:pt x="521" y="139"/>
                    <a:pt x="521" y="139"/>
                  </a:cubicBezTo>
                  <a:cubicBezTo>
                    <a:pt x="521" y="139"/>
                    <a:pt x="521" y="139"/>
                    <a:pt x="521" y="139"/>
                  </a:cubicBezTo>
                  <a:cubicBezTo>
                    <a:pt x="521" y="139"/>
                    <a:pt x="521" y="138"/>
                    <a:pt x="520" y="139"/>
                  </a:cubicBezTo>
                  <a:cubicBezTo>
                    <a:pt x="520" y="139"/>
                    <a:pt x="520" y="139"/>
                    <a:pt x="521" y="139"/>
                  </a:cubicBezTo>
                  <a:cubicBezTo>
                    <a:pt x="520" y="139"/>
                    <a:pt x="520" y="139"/>
                    <a:pt x="520" y="139"/>
                  </a:cubicBezTo>
                  <a:cubicBezTo>
                    <a:pt x="521" y="139"/>
                    <a:pt x="521" y="139"/>
                    <a:pt x="521" y="140"/>
                  </a:cubicBezTo>
                  <a:close/>
                  <a:moveTo>
                    <a:pt x="518" y="138"/>
                  </a:moveTo>
                  <a:cubicBezTo>
                    <a:pt x="519" y="138"/>
                    <a:pt x="519" y="139"/>
                    <a:pt x="520" y="138"/>
                  </a:cubicBezTo>
                  <a:cubicBezTo>
                    <a:pt x="520" y="138"/>
                    <a:pt x="519" y="136"/>
                    <a:pt x="518" y="138"/>
                  </a:cubicBezTo>
                  <a:close/>
                  <a:moveTo>
                    <a:pt x="515" y="131"/>
                  </a:moveTo>
                  <a:cubicBezTo>
                    <a:pt x="515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7" y="130"/>
                    <a:pt x="517" y="130"/>
                    <a:pt x="517" y="131"/>
                  </a:cubicBezTo>
                  <a:cubicBezTo>
                    <a:pt x="516" y="130"/>
                    <a:pt x="516" y="130"/>
                    <a:pt x="515" y="131"/>
                  </a:cubicBezTo>
                  <a:close/>
                  <a:moveTo>
                    <a:pt x="522" y="134"/>
                  </a:moveTo>
                  <a:cubicBezTo>
                    <a:pt x="523" y="133"/>
                    <a:pt x="522" y="130"/>
                    <a:pt x="521" y="130"/>
                  </a:cubicBezTo>
                  <a:cubicBezTo>
                    <a:pt x="521" y="131"/>
                    <a:pt x="521" y="131"/>
                    <a:pt x="521" y="132"/>
                  </a:cubicBezTo>
                  <a:cubicBezTo>
                    <a:pt x="521" y="132"/>
                    <a:pt x="520" y="132"/>
                    <a:pt x="520" y="131"/>
                  </a:cubicBezTo>
                  <a:cubicBezTo>
                    <a:pt x="520" y="131"/>
                    <a:pt x="520" y="131"/>
                    <a:pt x="520" y="131"/>
                  </a:cubicBezTo>
                  <a:cubicBezTo>
                    <a:pt x="520" y="132"/>
                    <a:pt x="520" y="132"/>
                    <a:pt x="521" y="132"/>
                  </a:cubicBezTo>
                  <a:cubicBezTo>
                    <a:pt x="521" y="133"/>
                    <a:pt x="521" y="134"/>
                    <a:pt x="522" y="134"/>
                  </a:cubicBezTo>
                  <a:close/>
                  <a:moveTo>
                    <a:pt x="521" y="128"/>
                  </a:moveTo>
                  <a:cubicBezTo>
                    <a:pt x="521" y="128"/>
                    <a:pt x="521" y="128"/>
                    <a:pt x="521" y="129"/>
                  </a:cubicBezTo>
                  <a:cubicBezTo>
                    <a:pt x="521" y="129"/>
                    <a:pt x="522" y="128"/>
                    <a:pt x="521" y="128"/>
                  </a:cubicBezTo>
                  <a:close/>
                  <a:moveTo>
                    <a:pt x="518" y="131"/>
                  </a:moveTo>
                  <a:cubicBezTo>
                    <a:pt x="518" y="131"/>
                    <a:pt x="518" y="132"/>
                    <a:pt x="518" y="132"/>
                  </a:cubicBezTo>
                  <a:cubicBezTo>
                    <a:pt x="518" y="131"/>
                    <a:pt x="518" y="131"/>
                    <a:pt x="518" y="131"/>
                  </a:cubicBezTo>
                  <a:close/>
                  <a:moveTo>
                    <a:pt x="520" y="122"/>
                  </a:move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lose/>
                  <a:moveTo>
                    <a:pt x="520" y="122"/>
                  </a:move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lose/>
                  <a:moveTo>
                    <a:pt x="520" y="126"/>
                  </a:moveTo>
                  <a:cubicBezTo>
                    <a:pt x="520" y="126"/>
                    <a:pt x="520" y="125"/>
                    <a:pt x="519" y="125"/>
                  </a:cubicBezTo>
                  <a:cubicBezTo>
                    <a:pt x="519" y="126"/>
                    <a:pt x="520" y="127"/>
                    <a:pt x="520" y="126"/>
                  </a:cubicBezTo>
                  <a:close/>
                  <a:moveTo>
                    <a:pt x="517" y="160"/>
                  </a:moveTo>
                  <a:cubicBezTo>
                    <a:pt x="517" y="159"/>
                    <a:pt x="517" y="158"/>
                    <a:pt x="517" y="159"/>
                  </a:cubicBezTo>
                  <a:cubicBezTo>
                    <a:pt x="516" y="159"/>
                    <a:pt x="517" y="160"/>
                    <a:pt x="517" y="160"/>
                  </a:cubicBezTo>
                  <a:close/>
                  <a:moveTo>
                    <a:pt x="518" y="141"/>
                  </a:moveTo>
                  <a:cubicBezTo>
                    <a:pt x="518" y="141"/>
                    <a:pt x="518" y="141"/>
                    <a:pt x="518" y="141"/>
                  </a:cubicBezTo>
                  <a:cubicBezTo>
                    <a:pt x="518" y="141"/>
                    <a:pt x="518" y="141"/>
                    <a:pt x="518" y="141"/>
                  </a:cubicBezTo>
                  <a:cubicBezTo>
                    <a:pt x="518" y="141"/>
                    <a:pt x="518" y="141"/>
                    <a:pt x="518" y="141"/>
                  </a:cubicBezTo>
                  <a:cubicBezTo>
                    <a:pt x="518" y="141"/>
                    <a:pt x="518" y="141"/>
                    <a:pt x="518" y="141"/>
                  </a:cubicBezTo>
                  <a:close/>
                  <a:moveTo>
                    <a:pt x="515" y="137"/>
                  </a:moveTo>
                  <a:cubicBezTo>
                    <a:pt x="515" y="137"/>
                    <a:pt x="515" y="137"/>
                    <a:pt x="515" y="137"/>
                  </a:cubicBezTo>
                  <a:cubicBezTo>
                    <a:pt x="516" y="138"/>
                    <a:pt x="516" y="138"/>
                    <a:pt x="516" y="138"/>
                  </a:cubicBezTo>
                  <a:cubicBezTo>
                    <a:pt x="516" y="137"/>
                    <a:pt x="516" y="136"/>
                    <a:pt x="515" y="136"/>
                  </a:cubicBezTo>
                  <a:cubicBezTo>
                    <a:pt x="515" y="137"/>
                    <a:pt x="515" y="137"/>
                    <a:pt x="515" y="137"/>
                  </a:cubicBezTo>
                  <a:cubicBezTo>
                    <a:pt x="515" y="137"/>
                    <a:pt x="515" y="137"/>
                    <a:pt x="515" y="137"/>
                  </a:cubicBezTo>
                  <a:close/>
                  <a:moveTo>
                    <a:pt x="517" y="146"/>
                  </a:moveTo>
                  <a:cubicBezTo>
                    <a:pt x="518" y="146"/>
                    <a:pt x="518" y="146"/>
                    <a:pt x="518" y="146"/>
                  </a:cubicBezTo>
                  <a:cubicBezTo>
                    <a:pt x="518" y="145"/>
                    <a:pt x="518" y="145"/>
                    <a:pt x="518" y="145"/>
                  </a:cubicBezTo>
                  <a:cubicBezTo>
                    <a:pt x="517" y="145"/>
                    <a:pt x="517" y="145"/>
                    <a:pt x="517" y="146"/>
                  </a:cubicBezTo>
                  <a:close/>
                  <a:moveTo>
                    <a:pt x="516" y="147"/>
                  </a:moveTo>
                  <a:cubicBezTo>
                    <a:pt x="516" y="147"/>
                    <a:pt x="516" y="147"/>
                    <a:pt x="516" y="147"/>
                  </a:cubicBezTo>
                  <a:cubicBezTo>
                    <a:pt x="516" y="146"/>
                    <a:pt x="515" y="147"/>
                    <a:pt x="516" y="147"/>
                  </a:cubicBezTo>
                  <a:close/>
                  <a:moveTo>
                    <a:pt x="516" y="144"/>
                  </a:moveTo>
                  <a:cubicBezTo>
                    <a:pt x="517" y="143"/>
                    <a:pt x="517" y="144"/>
                    <a:pt x="517" y="143"/>
                  </a:cubicBezTo>
                  <a:cubicBezTo>
                    <a:pt x="517" y="143"/>
                    <a:pt x="517" y="143"/>
                    <a:pt x="516" y="143"/>
                  </a:cubicBezTo>
                  <a:cubicBezTo>
                    <a:pt x="516" y="143"/>
                    <a:pt x="516" y="143"/>
                    <a:pt x="516" y="143"/>
                  </a:cubicBezTo>
                  <a:cubicBezTo>
                    <a:pt x="516" y="143"/>
                    <a:pt x="516" y="144"/>
                    <a:pt x="516" y="144"/>
                  </a:cubicBezTo>
                  <a:close/>
                  <a:moveTo>
                    <a:pt x="518" y="161"/>
                  </a:moveTo>
                  <a:cubicBezTo>
                    <a:pt x="517" y="161"/>
                    <a:pt x="517" y="160"/>
                    <a:pt x="517" y="161"/>
                  </a:cubicBezTo>
                  <a:cubicBezTo>
                    <a:pt x="517" y="161"/>
                    <a:pt x="518" y="161"/>
                    <a:pt x="518" y="161"/>
                  </a:cubicBezTo>
                  <a:close/>
                  <a:moveTo>
                    <a:pt x="517" y="155"/>
                  </a:moveTo>
                  <a:cubicBezTo>
                    <a:pt x="517" y="155"/>
                    <a:pt x="517" y="154"/>
                    <a:pt x="517" y="154"/>
                  </a:cubicBezTo>
                  <a:cubicBezTo>
                    <a:pt x="517" y="154"/>
                    <a:pt x="517" y="155"/>
                    <a:pt x="517" y="155"/>
                  </a:cubicBezTo>
                  <a:close/>
                  <a:moveTo>
                    <a:pt x="945" y="581"/>
                  </a:moveTo>
                  <a:cubicBezTo>
                    <a:pt x="944" y="580"/>
                    <a:pt x="947" y="585"/>
                    <a:pt x="945" y="581"/>
                  </a:cubicBezTo>
                  <a:close/>
                  <a:moveTo>
                    <a:pt x="517" y="153"/>
                  </a:moveTo>
                  <a:cubicBezTo>
                    <a:pt x="517" y="153"/>
                    <a:pt x="518" y="153"/>
                    <a:pt x="518" y="152"/>
                  </a:cubicBezTo>
                  <a:cubicBezTo>
                    <a:pt x="518" y="152"/>
                    <a:pt x="518" y="152"/>
                    <a:pt x="518" y="152"/>
                  </a:cubicBezTo>
                  <a:cubicBezTo>
                    <a:pt x="517" y="152"/>
                    <a:pt x="517" y="152"/>
                    <a:pt x="517" y="152"/>
                  </a:cubicBezTo>
                  <a:cubicBezTo>
                    <a:pt x="517" y="152"/>
                    <a:pt x="517" y="153"/>
                    <a:pt x="517" y="153"/>
                  </a:cubicBezTo>
                  <a:close/>
                  <a:moveTo>
                    <a:pt x="488" y="174"/>
                  </a:moveTo>
                  <a:cubicBezTo>
                    <a:pt x="488" y="174"/>
                    <a:pt x="488" y="174"/>
                    <a:pt x="488" y="174"/>
                  </a:cubicBezTo>
                  <a:cubicBezTo>
                    <a:pt x="488" y="174"/>
                    <a:pt x="489" y="174"/>
                    <a:pt x="489" y="174"/>
                  </a:cubicBezTo>
                  <a:cubicBezTo>
                    <a:pt x="488" y="174"/>
                    <a:pt x="488" y="174"/>
                    <a:pt x="488" y="174"/>
                  </a:cubicBezTo>
                  <a:close/>
                  <a:moveTo>
                    <a:pt x="956" y="595"/>
                  </a:moveTo>
                  <a:cubicBezTo>
                    <a:pt x="956" y="595"/>
                    <a:pt x="956" y="595"/>
                    <a:pt x="956" y="595"/>
                  </a:cubicBezTo>
                  <a:cubicBezTo>
                    <a:pt x="956" y="597"/>
                    <a:pt x="957" y="598"/>
                    <a:pt x="956" y="595"/>
                  </a:cubicBezTo>
                  <a:close/>
                  <a:moveTo>
                    <a:pt x="493" y="152"/>
                  </a:moveTo>
                  <a:cubicBezTo>
                    <a:pt x="493" y="152"/>
                    <a:pt x="493" y="152"/>
                    <a:pt x="493" y="152"/>
                  </a:cubicBezTo>
                  <a:cubicBezTo>
                    <a:pt x="493" y="152"/>
                    <a:pt x="493" y="152"/>
                    <a:pt x="493" y="152"/>
                  </a:cubicBezTo>
                  <a:cubicBezTo>
                    <a:pt x="493" y="152"/>
                    <a:pt x="493" y="152"/>
                    <a:pt x="493" y="152"/>
                  </a:cubicBezTo>
                  <a:cubicBezTo>
                    <a:pt x="493" y="152"/>
                    <a:pt x="493" y="152"/>
                    <a:pt x="493" y="152"/>
                  </a:cubicBezTo>
                  <a:close/>
                  <a:moveTo>
                    <a:pt x="951" y="580"/>
                  </a:moveTo>
                  <a:cubicBezTo>
                    <a:pt x="952" y="581"/>
                    <a:pt x="952" y="581"/>
                    <a:pt x="952" y="582"/>
                  </a:cubicBezTo>
                  <a:cubicBezTo>
                    <a:pt x="952" y="582"/>
                    <a:pt x="952" y="582"/>
                    <a:pt x="953" y="582"/>
                  </a:cubicBezTo>
                  <a:cubicBezTo>
                    <a:pt x="952" y="582"/>
                    <a:pt x="952" y="581"/>
                    <a:pt x="952" y="581"/>
                  </a:cubicBezTo>
                  <a:cubicBezTo>
                    <a:pt x="952" y="581"/>
                    <a:pt x="952" y="581"/>
                    <a:pt x="951" y="580"/>
                  </a:cubicBezTo>
                  <a:close/>
                  <a:moveTo>
                    <a:pt x="492" y="139"/>
                  </a:moveTo>
                  <a:cubicBezTo>
                    <a:pt x="492" y="139"/>
                    <a:pt x="491" y="139"/>
                    <a:pt x="491" y="139"/>
                  </a:cubicBezTo>
                  <a:cubicBezTo>
                    <a:pt x="492" y="139"/>
                    <a:pt x="492" y="140"/>
                    <a:pt x="492" y="139"/>
                  </a:cubicBezTo>
                  <a:close/>
                  <a:moveTo>
                    <a:pt x="491" y="140"/>
                  </a:moveTo>
                  <a:cubicBezTo>
                    <a:pt x="491" y="141"/>
                    <a:pt x="491" y="141"/>
                    <a:pt x="491" y="141"/>
                  </a:cubicBezTo>
                  <a:cubicBezTo>
                    <a:pt x="492" y="141"/>
                    <a:pt x="492" y="140"/>
                    <a:pt x="492" y="140"/>
                  </a:cubicBezTo>
                  <a:cubicBezTo>
                    <a:pt x="491" y="140"/>
                    <a:pt x="491" y="140"/>
                    <a:pt x="491" y="140"/>
                  </a:cubicBezTo>
                  <a:close/>
                  <a:moveTo>
                    <a:pt x="957" y="604"/>
                  </a:moveTo>
                  <a:cubicBezTo>
                    <a:pt x="956" y="602"/>
                    <a:pt x="957" y="604"/>
                    <a:pt x="957" y="603"/>
                  </a:cubicBezTo>
                  <a:cubicBezTo>
                    <a:pt x="957" y="603"/>
                    <a:pt x="956" y="602"/>
                    <a:pt x="956" y="601"/>
                  </a:cubicBezTo>
                  <a:cubicBezTo>
                    <a:pt x="956" y="601"/>
                    <a:pt x="955" y="601"/>
                    <a:pt x="957" y="604"/>
                  </a:cubicBezTo>
                  <a:close/>
                  <a:moveTo>
                    <a:pt x="491" y="157"/>
                  </a:moveTo>
                  <a:cubicBezTo>
                    <a:pt x="491" y="157"/>
                    <a:pt x="492" y="156"/>
                    <a:pt x="492" y="156"/>
                  </a:cubicBezTo>
                  <a:cubicBezTo>
                    <a:pt x="492" y="156"/>
                    <a:pt x="492" y="156"/>
                    <a:pt x="492" y="156"/>
                  </a:cubicBezTo>
                  <a:cubicBezTo>
                    <a:pt x="491" y="156"/>
                    <a:pt x="491" y="157"/>
                    <a:pt x="491" y="157"/>
                  </a:cubicBezTo>
                  <a:close/>
                  <a:moveTo>
                    <a:pt x="492" y="155"/>
                  </a:moveTo>
                  <a:cubicBezTo>
                    <a:pt x="492" y="155"/>
                    <a:pt x="492" y="156"/>
                    <a:pt x="492" y="156"/>
                  </a:cubicBezTo>
                  <a:cubicBezTo>
                    <a:pt x="492" y="156"/>
                    <a:pt x="492" y="156"/>
                    <a:pt x="492" y="156"/>
                  </a:cubicBezTo>
                  <a:cubicBezTo>
                    <a:pt x="492" y="156"/>
                    <a:pt x="492" y="155"/>
                    <a:pt x="492" y="155"/>
                  </a:cubicBezTo>
                  <a:close/>
                  <a:moveTo>
                    <a:pt x="492" y="167"/>
                  </a:moveTo>
                  <a:cubicBezTo>
                    <a:pt x="492" y="167"/>
                    <a:pt x="492" y="167"/>
                    <a:pt x="493" y="167"/>
                  </a:cubicBezTo>
                  <a:cubicBezTo>
                    <a:pt x="493" y="166"/>
                    <a:pt x="494" y="167"/>
                    <a:pt x="494" y="166"/>
                  </a:cubicBezTo>
                  <a:cubicBezTo>
                    <a:pt x="493" y="166"/>
                    <a:pt x="492" y="166"/>
                    <a:pt x="492" y="167"/>
                  </a:cubicBezTo>
                  <a:close/>
                  <a:moveTo>
                    <a:pt x="493" y="163"/>
                  </a:moveTo>
                  <a:cubicBezTo>
                    <a:pt x="493" y="163"/>
                    <a:pt x="493" y="163"/>
                    <a:pt x="493" y="163"/>
                  </a:cubicBezTo>
                  <a:cubicBezTo>
                    <a:pt x="493" y="162"/>
                    <a:pt x="494" y="162"/>
                    <a:pt x="494" y="162"/>
                  </a:cubicBezTo>
                  <a:cubicBezTo>
                    <a:pt x="493" y="162"/>
                    <a:pt x="493" y="162"/>
                    <a:pt x="493" y="162"/>
                  </a:cubicBezTo>
                  <a:cubicBezTo>
                    <a:pt x="493" y="163"/>
                    <a:pt x="493" y="163"/>
                    <a:pt x="493" y="163"/>
                  </a:cubicBezTo>
                  <a:close/>
                  <a:moveTo>
                    <a:pt x="955" y="613"/>
                  </a:moveTo>
                  <a:cubicBezTo>
                    <a:pt x="955" y="612"/>
                    <a:pt x="954" y="610"/>
                    <a:pt x="954" y="610"/>
                  </a:cubicBezTo>
                  <a:cubicBezTo>
                    <a:pt x="954" y="611"/>
                    <a:pt x="957" y="616"/>
                    <a:pt x="955" y="613"/>
                  </a:cubicBezTo>
                  <a:close/>
                  <a:moveTo>
                    <a:pt x="491" y="155"/>
                  </a:moveTo>
                  <a:cubicBezTo>
                    <a:pt x="492" y="155"/>
                    <a:pt x="492" y="154"/>
                    <a:pt x="492" y="154"/>
                  </a:cubicBezTo>
                  <a:cubicBezTo>
                    <a:pt x="492" y="154"/>
                    <a:pt x="492" y="155"/>
                    <a:pt x="491" y="155"/>
                  </a:cubicBezTo>
                  <a:close/>
                  <a:moveTo>
                    <a:pt x="951" y="604"/>
                  </a:moveTo>
                  <a:cubicBezTo>
                    <a:pt x="951" y="604"/>
                    <a:pt x="951" y="603"/>
                    <a:pt x="951" y="604"/>
                  </a:cubicBezTo>
                  <a:cubicBezTo>
                    <a:pt x="952" y="607"/>
                    <a:pt x="952" y="607"/>
                    <a:pt x="952" y="607"/>
                  </a:cubicBezTo>
                  <a:cubicBezTo>
                    <a:pt x="952" y="607"/>
                    <a:pt x="952" y="606"/>
                    <a:pt x="951" y="604"/>
                  </a:cubicBezTo>
                  <a:close/>
                  <a:moveTo>
                    <a:pt x="491" y="155"/>
                  </a:moveTo>
                  <a:cubicBezTo>
                    <a:pt x="491" y="155"/>
                    <a:pt x="491" y="155"/>
                    <a:pt x="491" y="155"/>
                  </a:cubicBezTo>
                  <a:cubicBezTo>
                    <a:pt x="491" y="155"/>
                    <a:pt x="491" y="156"/>
                    <a:pt x="491" y="156"/>
                  </a:cubicBezTo>
                  <a:cubicBezTo>
                    <a:pt x="491" y="156"/>
                    <a:pt x="491" y="156"/>
                    <a:pt x="491" y="155"/>
                  </a:cubicBezTo>
                  <a:close/>
                  <a:moveTo>
                    <a:pt x="955" y="607"/>
                  </a:moveTo>
                  <a:cubicBezTo>
                    <a:pt x="955" y="608"/>
                    <a:pt x="958" y="613"/>
                    <a:pt x="956" y="609"/>
                  </a:cubicBezTo>
                  <a:cubicBezTo>
                    <a:pt x="956" y="609"/>
                    <a:pt x="955" y="607"/>
                    <a:pt x="955" y="607"/>
                  </a:cubicBezTo>
                  <a:close/>
                  <a:moveTo>
                    <a:pt x="953" y="606"/>
                  </a:moveTo>
                  <a:cubicBezTo>
                    <a:pt x="953" y="605"/>
                    <a:pt x="953" y="605"/>
                    <a:pt x="952" y="605"/>
                  </a:cubicBezTo>
                  <a:cubicBezTo>
                    <a:pt x="952" y="605"/>
                    <a:pt x="952" y="605"/>
                    <a:pt x="952" y="605"/>
                  </a:cubicBezTo>
                  <a:cubicBezTo>
                    <a:pt x="952" y="605"/>
                    <a:pt x="953" y="606"/>
                    <a:pt x="953" y="606"/>
                  </a:cubicBezTo>
                  <a:cubicBezTo>
                    <a:pt x="953" y="606"/>
                    <a:pt x="953" y="606"/>
                    <a:pt x="953" y="606"/>
                  </a:cubicBezTo>
                  <a:close/>
                  <a:moveTo>
                    <a:pt x="488" y="189"/>
                  </a:moveTo>
                  <a:cubicBezTo>
                    <a:pt x="488" y="189"/>
                    <a:pt x="488" y="189"/>
                    <a:pt x="488" y="190"/>
                  </a:cubicBezTo>
                  <a:cubicBezTo>
                    <a:pt x="489" y="188"/>
                    <a:pt x="488" y="186"/>
                    <a:pt x="488" y="186"/>
                  </a:cubicBezTo>
                  <a:cubicBezTo>
                    <a:pt x="487" y="185"/>
                    <a:pt x="486" y="186"/>
                    <a:pt x="486" y="187"/>
                  </a:cubicBezTo>
                  <a:cubicBezTo>
                    <a:pt x="486" y="188"/>
                    <a:pt x="486" y="188"/>
                    <a:pt x="486" y="188"/>
                  </a:cubicBezTo>
                  <a:cubicBezTo>
                    <a:pt x="486" y="188"/>
                    <a:pt x="486" y="189"/>
                    <a:pt x="487" y="189"/>
                  </a:cubicBezTo>
                  <a:cubicBezTo>
                    <a:pt x="487" y="189"/>
                    <a:pt x="487" y="189"/>
                    <a:pt x="487" y="189"/>
                  </a:cubicBezTo>
                  <a:cubicBezTo>
                    <a:pt x="487" y="189"/>
                    <a:pt x="487" y="189"/>
                    <a:pt x="487" y="189"/>
                  </a:cubicBezTo>
                  <a:cubicBezTo>
                    <a:pt x="487" y="190"/>
                    <a:pt x="488" y="190"/>
                    <a:pt x="488" y="189"/>
                  </a:cubicBezTo>
                  <a:close/>
                  <a:moveTo>
                    <a:pt x="487" y="174"/>
                  </a:moveTo>
                  <a:cubicBezTo>
                    <a:pt x="487" y="174"/>
                    <a:pt x="487" y="174"/>
                    <a:pt x="487" y="174"/>
                  </a:cubicBezTo>
                  <a:cubicBezTo>
                    <a:pt x="487" y="174"/>
                    <a:pt x="487" y="174"/>
                    <a:pt x="487" y="174"/>
                  </a:cubicBezTo>
                  <a:cubicBezTo>
                    <a:pt x="487" y="174"/>
                    <a:pt x="487" y="174"/>
                    <a:pt x="487" y="174"/>
                  </a:cubicBezTo>
                  <a:close/>
                  <a:moveTo>
                    <a:pt x="485" y="175"/>
                  </a:moveTo>
                  <a:cubicBezTo>
                    <a:pt x="485" y="174"/>
                    <a:pt x="484" y="176"/>
                    <a:pt x="485" y="175"/>
                  </a:cubicBezTo>
                  <a:close/>
                  <a:moveTo>
                    <a:pt x="487" y="174"/>
                  </a:moveTo>
                  <a:cubicBezTo>
                    <a:pt x="487" y="173"/>
                    <a:pt x="487" y="173"/>
                    <a:pt x="487" y="173"/>
                  </a:cubicBezTo>
                  <a:cubicBezTo>
                    <a:pt x="487" y="173"/>
                    <a:pt x="487" y="174"/>
                    <a:pt x="487" y="174"/>
                  </a:cubicBezTo>
                  <a:close/>
                  <a:moveTo>
                    <a:pt x="486" y="166"/>
                  </a:moveTo>
                  <a:cubicBezTo>
                    <a:pt x="486" y="166"/>
                    <a:pt x="487" y="165"/>
                    <a:pt x="487" y="165"/>
                  </a:cubicBezTo>
                  <a:cubicBezTo>
                    <a:pt x="487" y="166"/>
                    <a:pt x="485" y="165"/>
                    <a:pt x="485" y="165"/>
                  </a:cubicBezTo>
                  <a:cubicBezTo>
                    <a:pt x="486" y="165"/>
                    <a:pt x="486" y="166"/>
                    <a:pt x="486" y="166"/>
                  </a:cubicBezTo>
                  <a:close/>
                  <a:moveTo>
                    <a:pt x="493" y="182"/>
                  </a:moveTo>
                  <a:cubicBezTo>
                    <a:pt x="493" y="182"/>
                    <a:pt x="493" y="182"/>
                    <a:pt x="493" y="182"/>
                  </a:cubicBezTo>
                  <a:cubicBezTo>
                    <a:pt x="493" y="182"/>
                    <a:pt x="493" y="182"/>
                    <a:pt x="493" y="183"/>
                  </a:cubicBezTo>
                  <a:cubicBezTo>
                    <a:pt x="493" y="183"/>
                    <a:pt x="493" y="183"/>
                    <a:pt x="493" y="183"/>
                  </a:cubicBezTo>
                  <a:cubicBezTo>
                    <a:pt x="493" y="182"/>
                    <a:pt x="493" y="182"/>
                    <a:pt x="493" y="182"/>
                  </a:cubicBezTo>
                  <a:close/>
                  <a:moveTo>
                    <a:pt x="490" y="181"/>
                  </a:moveTo>
                  <a:cubicBezTo>
                    <a:pt x="490" y="181"/>
                    <a:pt x="490" y="181"/>
                    <a:pt x="491" y="181"/>
                  </a:cubicBezTo>
                  <a:cubicBezTo>
                    <a:pt x="491" y="180"/>
                    <a:pt x="491" y="180"/>
                    <a:pt x="491" y="180"/>
                  </a:cubicBezTo>
                  <a:cubicBezTo>
                    <a:pt x="491" y="179"/>
                    <a:pt x="491" y="178"/>
                    <a:pt x="490" y="177"/>
                  </a:cubicBezTo>
                  <a:cubicBezTo>
                    <a:pt x="490" y="177"/>
                    <a:pt x="489" y="177"/>
                    <a:pt x="488" y="178"/>
                  </a:cubicBezTo>
                  <a:cubicBezTo>
                    <a:pt x="488" y="179"/>
                    <a:pt x="488" y="179"/>
                    <a:pt x="488" y="179"/>
                  </a:cubicBezTo>
                  <a:cubicBezTo>
                    <a:pt x="488" y="179"/>
                    <a:pt x="488" y="179"/>
                    <a:pt x="488" y="179"/>
                  </a:cubicBezTo>
                  <a:cubicBezTo>
                    <a:pt x="488" y="180"/>
                    <a:pt x="488" y="180"/>
                    <a:pt x="489" y="180"/>
                  </a:cubicBezTo>
                  <a:cubicBezTo>
                    <a:pt x="489" y="180"/>
                    <a:pt x="489" y="180"/>
                    <a:pt x="489" y="180"/>
                  </a:cubicBezTo>
                  <a:cubicBezTo>
                    <a:pt x="489" y="180"/>
                    <a:pt x="489" y="180"/>
                    <a:pt x="489" y="180"/>
                  </a:cubicBezTo>
                  <a:cubicBezTo>
                    <a:pt x="489" y="180"/>
                    <a:pt x="489" y="180"/>
                    <a:pt x="489" y="180"/>
                  </a:cubicBezTo>
                  <a:cubicBezTo>
                    <a:pt x="489" y="181"/>
                    <a:pt x="490" y="181"/>
                    <a:pt x="490" y="181"/>
                  </a:cubicBezTo>
                  <a:cubicBezTo>
                    <a:pt x="490" y="181"/>
                    <a:pt x="490" y="181"/>
                    <a:pt x="490" y="181"/>
                  </a:cubicBezTo>
                  <a:close/>
                  <a:moveTo>
                    <a:pt x="952" y="611"/>
                  </a:moveTo>
                  <a:cubicBezTo>
                    <a:pt x="952" y="610"/>
                    <a:pt x="952" y="610"/>
                    <a:pt x="952" y="609"/>
                  </a:cubicBezTo>
                  <a:cubicBezTo>
                    <a:pt x="951" y="609"/>
                    <a:pt x="951" y="609"/>
                    <a:pt x="951" y="609"/>
                  </a:cubicBezTo>
                  <a:cubicBezTo>
                    <a:pt x="952" y="612"/>
                    <a:pt x="953" y="613"/>
                    <a:pt x="952" y="611"/>
                  </a:cubicBezTo>
                  <a:close/>
                  <a:moveTo>
                    <a:pt x="493" y="172"/>
                  </a:moveTo>
                  <a:cubicBezTo>
                    <a:pt x="493" y="172"/>
                    <a:pt x="493" y="172"/>
                    <a:pt x="493" y="173"/>
                  </a:cubicBezTo>
                  <a:cubicBezTo>
                    <a:pt x="493" y="173"/>
                    <a:pt x="493" y="173"/>
                    <a:pt x="494" y="173"/>
                  </a:cubicBezTo>
                  <a:cubicBezTo>
                    <a:pt x="494" y="172"/>
                    <a:pt x="493" y="172"/>
                    <a:pt x="493" y="172"/>
                  </a:cubicBezTo>
                  <a:close/>
                  <a:moveTo>
                    <a:pt x="494" y="175"/>
                  </a:moveTo>
                  <a:cubicBezTo>
                    <a:pt x="493" y="174"/>
                    <a:pt x="491" y="174"/>
                    <a:pt x="490" y="176"/>
                  </a:cubicBezTo>
                  <a:cubicBezTo>
                    <a:pt x="491" y="176"/>
                    <a:pt x="491" y="176"/>
                    <a:pt x="491" y="176"/>
                  </a:cubicBezTo>
                  <a:cubicBezTo>
                    <a:pt x="491" y="176"/>
                    <a:pt x="493" y="177"/>
                    <a:pt x="494" y="175"/>
                  </a:cubicBezTo>
                  <a:close/>
                  <a:moveTo>
                    <a:pt x="913" y="528"/>
                  </a:moveTo>
                  <a:cubicBezTo>
                    <a:pt x="911" y="526"/>
                    <a:pt x="916" y="532"/>
                    <a:pt x="913" y="528"/>
                  </a:cubicBezTo>
                  <a:cubicBezTo>
                    <a:pt x="912" y="527"/>
                    <a:pt x="914" y="529"/>
                    <a:pt x="913" y="528"/>
                  </a:cubicBezTo>
                  <a:close/>
                  <a:moveTo>
                    <a:pt x="490" y="170"/>
                  </a:moveTo>
                  <a:cubicBezTo>
                    <a:pt x="490" y="171"/>
                    <a:pt x="490" y="171"/>
                    <a:pt x="490" y="171"/>
                  </a:cubicBezTo>
                  <a:cubicBezTo>
                    <a:pt x="490" y="171"/>
                    <a:pt x="490" y="171"/>
                    <a:pt x="490" y="171"/>
                  </a:cubicBezTo>
                  <a:cubicBezTo>
                    <a:pt x="490" y="171"/>
                    <a:pt x="489" y="172"/>
                    <a:pt x="490" y="172"/>
                  </a:cubicBezTo>
                  <a:cubicBezTo>
                    <a:pt x="490" y="172"/>
                    <a:pt x="490" y="173"/>
                    <a:pt x="490" y="173"/>
                  </a:cubicBezTo>
                  <a:cubicBezTo>
                    <a:pt x="490" y="173"/>
                    <a:pt x="490" y="173"/>
                    <a:pt x="490" y="172"/>
                  </a:cubicBezTo>
                  <a:cubicBezTo>
                    <a:pt x="490" y="173"/>
                    <a:pt x="491" y="172"/>
                    <a:pt x="490" y="172"/>
                  </a:cubicBezTo>
                  <a:cubicBezTo>
                    <a:pt x="490" y="172"/>
                    <a:pt x="490" y="172"/>
                    <a:pt x="490" y="172"/>
                  </a:cubicBezTo>
                  <a:cubicBezTo>
                    <a:pt x="490" y="172"/>
                    <a:pt x="490" y="172"/>
                    <a:pt x="490" y="172"/>
                  </a:cubicBezTo>
                  <a:cubicBezTo>
                    <a:pt x="490" y="172"/>
                    <a:pt x="491" y="172"/>
                    <a:pt x="490" y="171"/>
                  </a:cubicBezTo>
                  <a:cubicBezTo>
                    <a:pt x="491" y="170"/>
                    <a:pt x="491" y="169"/>
                    <a:pt x="490" y="170"/>
                  </a:cubicBezTo>
                  <a:close/>
                  <a:moveTo>
                    <a:pt x="485" y="164"/>
                  </a:moveTo>
                  <a:cubicBezTo>
                    <a:pt x="485" y="164"/>
                    <a:pt x="485" y="164"/>
                    <a:pt x="485" y="165"/>
                  </a:cubicBezTo>
                  <a:cubicBezTo>
                    <a:pt x="486" y="165"/>
                    <a:pt x="487" y="164"/>
                    <a:pt x="487" y="164"/>
                  </a:cubicBezTo>
                  <a:cubicBezTo>
                    <a:pt x="487" y="164"/>
                    <a:pt x="488" y="164"/>
                    <a:pt x="489" y="164"/>
                  </a:cubicBezTo>
                  <a:cubicBezTo>
                    <a:pt x="489" y="164"/>
                    <a:pt x="489" y="164"/>
                    <a:pt x="489" y="164"/>
                  </a:cubicBezTo>
                  <a:cubicBezTo>
                    <a:pt x="489" y="164"/>
                    <a:pt x="489" y="165"/>
                    <a:pt x="488" y="165"/>
                  </a:cubicBezTo>
                  <a:cubicBezTo>
                    <a:pt x="488" y="165"/>
                    <a:pt x="488" y="165"/>
                    <a:pt x="488" y="165"/>
                  </a:cubicBezTo>
                  <a:cubicBezTo>
                    <a:pt x="488" y="166"/>
                    <a:pt x="488" y="166"/>
                    <a:pt x="488" y="166"/>
                  </a:cubicBezTo>
                  <a:cubicBezTo>
                    <a:pt x="488" y="166"/>
                    <a:pt x="487" y="167"/>
                    <a:pt x="487" y="167"/>
                  </a:cubicBezTo>
                  <a:cubicBezTo>
                    <a:pt x="488" y="167"/>
                    <a:pt x="488" y="167"/>
                    <a:pt x="488" y="166"/>
                  </a:cubicBezTo>
                  <a:cubicBezTo>
                    <a:pt x="488" y="166"/>
                    <a:pt x="488" y="166"/>
                    <a:pt x="488" y="165"/>
                  </a:cubicBezTo>
                  <a:cubicBezTo>
                    <a:pt x="488" y="166"/>
                    <a:pt x="487" y="167"/>
                    <a:pt x="488" y="167"/>
                  </a:cubicBezTo>
                  <a:cubicBezTo>
                    <a:pt x="489" y="168"/>
                    <a:pt x="490" y="166"/>
                    <a:pt x="491" y="165"/>
                  </a:cubicBezTo>
                  <a:cubicBezTo>
                    <a:pt x="491" y="165"/>
                    <a:pt x="492" y="165"/>
                    <a:pt x="492" y="164"/>
                  </a:cubicBezTo>
                  <a:cubicBezTo>
                    <a:pt x="492" y="164"/>
                    <a:pt x="492" y="164"/>
                    <a:pt x="491" y="164"/>
                  </a:cubicBezTo>
                  <a:cubicBezTo>
                    <a:pt x="492" y="163"/>
                    <a:pt x="493" y="161"/>
                    <a:pt x="492" y="162"/>
                  </a:cubicBezTo>
                  <a:cubicBezTo>
                    <a:pt x="492" y="162"/>
                    <a:pt x="492" y="162"/>
                    <a:pt x="492" y="162"/>
                  </a:cubicBezTo>
                  <a:cubicBezTo>
                    <a:pt x="492" y="161"/>
                    <a:pt x="492" y="160"/>
                    <a:pt x="491" y="160"/>
                  </a:cubicBezTo>
                  <a:cubicBezTo>
                    <a:pt x="491" y="161"/>
                    <a:pt x="490" y="163"/>
                    <a:pt x="489" y="164"/>
                  </a:cubicBezTo>
                  <a:cubicBezTo>
                    <a:pt x="490" y="164"/>
                    <a:pt x="490" y="164"/>
                    <a:pt x="490" y="164"/>
                  </a:cubicBezTo>
                  <a:cubicBezTo>
                    <a:pt x="489" y="163"/>
                    <a:pt x="487" y="163"/>
                    <a:pt x="486" y="163"/>
                  </a:cubicBezTo>
                  <a:cubicBezTo>
                    <a:pt x="486" y="163"/>
                    <a:pt x="486" y="163"/>
                    <a:pt x="486" y="163"/>
                  </a:cubicBezTo>
                  <a:cubicBezTo>
                    <a:pt x="486" y="163"/>
                    <a:pt x="486" y="163"/>
                    <a:pt x="485" y="163"/>
                  </a:cubicBezTo>
                  <a:cubicBezTo>
                    <a:pt x="485" y="163"/>
                    <a:pt x="485" y="163"/>
                    <a:pt x="485" y="163"/>
                  </a:cubicBezTo>
                  <a:cubicBezTo>
                    <a:pt x="485" y="163"/>
                    <a:pt x="484" y="163"/>
                    <a:pt x="484" y="163"/>
                  </a:cubicBezTo>
                  <a:cubicBezTo>
                    <a:pt x="484" y="163"/>
                    <a:pt x="484" y="164"/>
                    <a:pt x="485" y="164"/>
                  </a:cubicBezTo>
                  <a:close/>
                  <a:moveTo>
                    <a:pt x="491" y="163"/>
                  </a:moveTo>
                  <a:cubicBezTo>
                    <a:pt x="491" y="163"/>
                    <a:pt x="491" y="163"/>
                    <a:pt x="491" y="163"/>
                  </a:cubicBezTo>
                  <a:cubicBezTo>
                    <a:pt x="491" y="163"/>
                    <a:pt x="491" y="163"/>
                    <a:pt x="491" y="163"/>
                  </a:cubicBezTo>
                  <a:cubicBezTo>
                    <a:pt x="491" y="163"/>
                    <a:pt x="491" y="163"/>
                    <a:pt x="491" y="163"/>
                  </a:cubicBezTo>
                  <a:cubicBezTo>
                    <a:pt x="491" y="163"/>
                    <a:pt x="491" y="164"/>
                    <a:pt x="491" y="164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1" y="164"/>
                    <a:pt x="491" y="164"/>
                    <a:pt x="491" y="163"/>
                  </a:cubicBezTo>
                  <a:close/>
                  <a:moveTo>
                    <a:pt x="485" y="174"/>
                  </a:moveTo>
                  <a:cubicBezTo>
                    <a:pt x="485" y="174"/>
                    <a:pt x="485" y="174"/>
                    <a:pt x="485" y="174"/>
                  </a:cubicBezTo>
                  <a:cubicBezTo>
                    <a:pt x="485" y="174"/>
                    <a:pt x="484" y="174"/>
                    <a:pt x="484" y="174"/>
                  </a:cubicBezTo>
                  <a:cubicBezTo>
                    <a:pt x="484" y="174"/>
                    <a:pt x="484" y="175"/>
                    <a:pt x="484" y="175"/>
                  </a:cubicBezTo>
                  <a:cubicBezTo>
                    <a:pt x="484" y="175"/>
                    <a:pt x="484" y="175"/>
                    <a:pt x="484" y="175"/>
                  </a:cubicBezTo>
                  <a:cubicBezTo>
                    <a:pt x="484" y="175"/>
                    <a:pt x="484" y="175"/>
                    <a:pt x="484" y="175"/>
                  </a:cubicBezTo>
                  <a:cubicBezTo>
                    <a:pt x="484" y="175"/>
                    <a:pt x="485" y="175"/>
                    <a:pt x="485" y="175"/>
                  </a:cubicBezTo>
                  <a:cubicBezTo>
                    <a:pt x="485" y="174"/>
                    <a:pt x="485" y="174"/>
                    <a:pt x="485" y="174"/>
                  </a:cubicBezTo>
                  <a:cubicBezTo>
                    <a:pt x="485" y="174"/>
                    <a:pt x="485" y="173"/>
                    <a:pt x="485" y="173"/>
                  </a:cubicBezTo>
                  <a:cubicBezTo>
                    <a:pt x="485" y="173"/>
                    <a:pt x="485" y="174"/>
                    <a:pt x="485" y="174"/>
                  </a:cubicBezTo>
                  <a:close/>
                  <a:moveTo>
                    <a:pt x="490" y="133"/>
                  </a:moveTo>
                  <a:cubicBezTo>
                    <a:pt x="490" y="133"/>
                    <a:pt x="491" y="133"/>
                    <a:pt x="490" y="134"/>
                  </a:cubicBezTo>
                  <a:cubicBezTo>
                    <a:pt x="491" y="134"/>
                    <a:pt x="491" y="133"/>
                    <a:pt x="490" y="133"/>
                  </a:cubicBezTo>
                  <a:close/>
                  <a:moveTo>
                    <a:pt x="491" y="157"/>
                  </a:moveTo>
                  <a:cubicBezTo>
                    <a:pt x="491" y="156"/>
                    <a:pt x="491" y="156"/>
                    <a:pt x="491" y="156"/>
                  </a:cubicBezTo>
                  <a:cubicBezTo>
                    <a:pt x="491" y="156"/>
                    <a:pt x="491" y="156"/>
                    <a:pt x="490" y="156"/>
                  </a:cubicBezTo>
                  <a:cubicBezTo>
                    <a:pt x="490" y="156"/>
                    <a:pt x="490" y="156"/>
                    <a:pt x="490" y="157"/>
                  </a:cubicBezTo>
                  <a:cubicBezTo>
                    <a:pt x="491" y="157"/>
                    <a:pt x="491" y="157"/>
                    <a:pt x="491" y="157"/>
                  </a:cubicBezTo>
                  <a:close/>
                  <a:moveTo>
                    <a:pt x="488" y="162"/>
                  </a:moveTo>
                  <a:cubicBezTo>
                    <a:pt x="488" y="163"/>
                    <a:pt x="488" y="163"/>
                    <a:pt x="488" y="163"/>
                  </a:cubicBezTo>
                  <a:cubicBezTo>
                    <a:pt x="488" y="163"/>
                    <a:pt x="488" y="163"/>
                    <a:pt x="488" y="162"/>
                  </a:cubicBezTo>
                  <a:cubicBezTo>
                    <a:pt x="489" y="162"/>
                    <a:pt x="490" y="160"/>
                    <a:pt x="488" y="160"/>
                  </a:cubicBezTo>
                  <a:cubicBezTo>
                    <a:pt x="487" y="160"/>
                    <a:pt x="487" y="162"/>
                    <a:pt x="488" y="162"/>
                  </a:cubicBezTo>
                  <a:close/>
                  <a:moveTo>
                    <a:pt x="488" y="174"/>
                  </a:moveTo>
                  <a:cubicBezTo>
                    <a:pt x="488" y="174"/>
                    <a:pt x="488" y="174"/>
                    <a:pt x="488" y="174"/>
                  </a:cubicBezTo>
                  <a:cubicBezTo>
                    <a:pt x="488" y="175"/>
                    <a:pt x="488" y="175"/>
                    <a:pt x="488" y="175"/>
                  </a:cubicBezTo>
                  <a:cubicBezTo>
                    <a:pt x="488" y="175"/>
                    <a:pt x="488" y="175"/>
                    <a:pt x="488" y="174"/>
                  </a:cubicBezTo>
                  <a:close/>
                  <a:moveTo>
                    <a:pt x="955" y="602"/>
                  </a:moveTo>
                  <a:cubicBezTo>
                    <a:pt x="953" y="599"/>
                    <a:pt x="951" y="595"/>
                    <a:pt x="951" y="595"/>
                  </a:cubicBezTo>
                  <a:cubicBezTo>
                    <a:pt x="951" y="597"/>
                    <a:pt x="955" y="603"/>
                    <a:pt x="955" y="602"/>
                  </a:cubicBezTo>
                  <a:close/>
                  <a:moveTo>
                    <a:pt x="491" y="177"/>
                  </a:moveTo>
                  <a:cubicBezTo>
                    <a:pt x="490" y="176"/>
                    <a:pt x="490" y="177"/>
                    <a:pt x="491" y="177"/>
                  </a:cubicBezTo>
                  <a:close/>
                  <a:moveTo>
                    <a:pt x="489" y="169"/>
                  </a:moveTo>
                  <a:cubicBezTo>
                    <a:pt x="489" y="170"/>
                    <a:pt x="488" y="172"/>
                    <a:pt x="488" y="172"/>
                  </a:cubicBezTo>
                  <a:cubicBezTo>
                    <a:pt x="488" y="173"/>
                    <a:pt x="487" y="174"/>
                    <a:pt x="487" y="174"/>
                  </a:cubicBezTo>
                  <a:cubicBezTo>
                    <a:pt x="487" y="174"/>
                    <a:pt x="487" y="174"/>
                    <a:pt x="487" y="174"/>
                  </a:cubicBezTo>
                  <a:cubicBezTo>
                    <a:pt x="487" y="174"/>
                    <a:pt x="487" y="174"/>
                    <a:pt x="487" y="174"/>
                  </a:cubicBezTo>
                  <a:cubicBezTo>
                    <a:pt x="488" y="173"/>
                    <a:pt x="489" y="171"/>
                    <a:pt x="489" y="171"/>
                  </a:cubicBezTo>
                  <a:cubicBezTo>
                    <a:pt x="489" y="170"/>
                    <a:pt x="490" y="168"/>
                    <a:pt x="490" y="166"/>
                  </a:cubicBezTo>
                  <a:cubicBezTo>
                    <a:pt x="489" y="168"/>
                    <a:pt x="490" y="168"/>
                    <a:pt x="489" y="169"/>
                  </a:cubicBezTo>
                  <a:close/>
                  <a:moveTo>
                    <a:pt x="520" y="140"/>
                  </a:moveTo>
                  <a:cubicBezTo>
                    <a:pt x="521" y="139"/>
                    <a:pt x="520" y="139"/>
                    <a:pt x="520" y="139"/>
                  </a:cubicBezTo>
                  <a:cubicBezTo>
                    <a:pt x="520" y="139"/>
                    <a:pt x="520" y="140"/>
                    <a:pt x="520" y="140"/>
                  </a:cubicBezTo>
                  <a:close/>
                  <a:moveTo>
                    <a:pt x="479" y="175"/>
                  </a:move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4"/>
                  </a:cubicBezTo>
                  <a:cubicBezTo>
                    <a:pt x="479" y="174"/>
                    <a:pt x="479" y="174"/>
                    <a:pt x="479" y="174"/>
                  </a:cubicBezTo>
                  <a:cubicBezTo>
                    <a:pt x="479" y="174"/>
                    <a:pt x="479" y="174"/>
                    <a:pt x="479" y="174"/>
                  </a:cubicBezTo>
                  <a:cubicBezTo>
                    <a:pt x="479" y="174"/>
                    <a:pt x="479" y="174"/>
                    <a:pt x="479" y="174"/>
                  </a:cubicBezTo>
                  <a:cubicBezTo>
                    <a:pt x="479" y="174"/>
                    <a:pt x="479" y="174"/>
                    <a:pt x="479" y="174"/>
                  </a:cubicBezTo>
                  <a:cubicBezTo>
                    <a:pt x="479" y="174"/>
                    <a:pt x="479" y="175"/>
                    <a:pt x="478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lose/>
                  <a:moveTo>
                    <a:pt x="480" y="186"/>
                  </a:moveTo>
                  <a:cubicBezTo>
                    <a:pt x="480" y="186"/>
                    <a:pt x="481" y="186"/>
                    <a:pt x="481" y="186"/>
                  </a:cubicBezTo>
                  <a:cubicBezTo>
                    <a:pt x="481" y="185"/>
                    <a:pt x="481" y="185"/>
                    <a:pt x="481" y="185"/>
                  </a:cubicBezTo>
                  <a:cubicBezTo>
                    <a:pt x="481" y="185"/>
                    <a:pt x="481" y="184"/>
                    <a:pt x="482" y="184"/>
                  </a:cubicBezTo>
                  <a:cubicBezTo>
                    <a:pt x="481" y="184"/>
                    <a:pt x="481" y="184"/>
                    <a:pt x="480" y="184"/>
                  </a:cubicBezTo>
                  <a:cubicBezTo>
                    <a:pt x="480" y="184"/>
                    <a:pt x="480" y="184"/>
                    <a:pt x="480" y="185"/>
                  </a:cubicBezTo>
                  <a:cubicBezTo>
                    <a:pt x="480" y="185"/>
                    <a:pt x="481" y="185"/>
                    <a:pt x="481" y="185"/>
                  </a:cubicBezTo>
                  <a:cubicBezTo>
                    <a:pt x="481" y="185"/>
                    <a:pt x="481" y="185"/>
                    <a:pt x="481" y="185"/>
                  </a:cubicBezTo>
                  <a:cubicBezTo>
                    <a:pt x="480" y="186"/>
                    <a:pt x="480" y="186"/>
                    <a:pt x="480" y="186"/>
                  </a:cubicBezTo>
                  <a:close/>
                  <a:moveTo>
                    <a:pt x="479" y="177"/>
                  </a:moveTo>
                  <a:cubicBezTo>
                    <a:pt x="478" y="179"/>
                    <a:pt x="480" y="174"/>
                    <a:pt x="479" y="177"/>
                  </a:cubicBezTo>
                  <a:close/>
                  <a:moveTo>
                    <a:pt x="477" y="161"/>
                  </a:moveTo>
                  <a:cubicBezTo>
                    <a:pt x="477" y="161"/>
                    <a:pt x="476" y="162"/>
                    <a:pt x="476" y="162"/>
                  </a:cubicBezTo>
                  <a:cubicBezTo>
                    <a:pt x="477" y="162"/>
                    <a:pt x="477" y="162"/>
                    <a:pt x="477" y="161"/>
                  </a:cubicBezTo>
                  <a:close/>
                  <a:moveTo>
                    <a:pt x="476" y="141"/>
                  </a:moveTo>
                  <a:cubicBezTo>
                    <a:pt x="476" y="141"/>
                    <a:pt x="476" y="142"/>
                    <a:pt x="476" y="142"/>
                  </a:cubicBezTo>
                  <a:cubicBezTo>
                    <a:pt x="476" y="142"/>
                    <a:pt x="476" y="142"/>
                    <a:pt x="476" y="142"/>
                  </a:cubicBezTo>
                  <a:cubicBezTo>
                    <a:pt x="476" y="142"/>
                    <a:pt x="476" y="141"/>
                    <a:pt x="476" y="141"/>
                  </a:cubicBezTo>
                  <a:cubicBezTo>
                    <a:pt x="476" y="141"/>
                    <a:pt x="476" y="141"/>
                    <a:pt x="476" y="141"/>
                  </a:cubicBezTo>
                  <a:close/>
                  <a:moveTo>
                    <a:pt x="482" y="187"/>
                  </a:moveTo>
                  <a:cubicBezTo>
                    <a:pt x="482" y="186"/>
                    <a:pt x="482" y="187"/>
                    <a:pt x="482" y="187"/>
                  </a:cubicBezTo>
                  <a:close/>
                  <a:moveTo>
                    <a:pt x="482" y="186"/>
                  </a:moveTo>
                  <a:cubicBezTo>
                    <a:pt x="483" y="186"/>
                    <a:pt x="483" y="185"/>
                    <a:pt x="483" y="185"/>
                  </a:cubicBezTo>
                  <a:cubicBezTo>
                    <a:pt x="483" y="184"/>
                    <a:pt x="483" y="185"/>
                    <a:pt x="483" y="184"/>
                  </a:cubicBezTo>
                  <a:cubicBezTo>
                    <a:pt x="483" y="185"/>
                    <a:pt x="483" y="185"/>
                    <a:pt x="482" y="186"/>
                  </a:cubicBezTo>
                  <a:close/>
                  <a:moveTo>
                    <a:pt x="483" y="175"/>
                  </a:moveTo>
                  <a:cubicBezTo>
                    <a:pt x="483" y="174"/>
                    <a:pt x="483" y="173"/>
                    <a:pt x="483" y="173"/>
                  </a:cubicBezTo>
                  <a:cubicBezTo>
                    <a:pt x="482" y="174"/>
                    <a:pt x="481" y="177"/>
                    <a:pt x="483" y="175"/>
                  </a:cubicBezTo>
                  <a:close/>
                  <a:moveTo>
                    <a:pt x="484" y="175"/>
                  </a:moveTo>
                  <a:cubicBezTo>
                    <a:pt x="483" y="175"/>
                    <a:pt x="483" y="175"/>
                    <a:pt x="483" y="175"/>
                  </a:cubicBezTo>
                  <a:cubicBezTo>
                    <a:pt x="483" y="176"/>
                    <a:pt x="484" y="176"/>
                    <a:pt x="484" y="175"/>
                  </a:cubicBezTo>
                  <a:close/>
                  <a:moveTo>
                    <a:pt x="481" y="183"/>
                  </a:moveTo>
                  <a:cubicBezTo>
                    <a:pt x="481" y="183"/>
                    <a:pt x="481" y="183"/>
                    <a:pt x="481" y="184"/>
                  </a:cubicBezTo>
                  <a:cubicBezTo>
                    <a:pt x="481" y="184"/>
                    <a:pt x="481" y="183"/>
                    <a:pt x="482" y="183"/>
                  </a:cubicBezTo>
                  <a:cubicBezTo>
                    <a:pt x="482" y="183"/>
                    <a:pt x="482" y="182"/>
                    <a:pt x="482" y="182"/>
                  </a:cubicBezTo>
                  <a:cubicBezTo>
                    <a:pt x="482" y="182"/>
                    <a:pt x="482" y="183"/>
                    <a:pt x="481" y="183"/>
                  </a:cubicBezTo>
                  <a:close/>
                  <a:moveTo>
                    <a:pt x="475" y="178"/>
                  </a:moveTo>
                  <a:cubicBezTo>
                    <a:pt x="475" y="178"/>
                    <a:pt x="475" y="178"/>
                    <a:pt x="475" y="178"/>
                  </a:cubicBezTo>
                  <a:cubicBezTo>
                    <a:pt x="476" y="178"/>
                    <a:pt x="475" y="177"/>
                    <a:pt x="475" y="178"/>
                  </a:cubicBezTo>
                  <a:close/>
                  <a:moveTo>
                    <a:pt x="477" y="181"/>
                  </a:moveTo>
                  <a:cubicBezTo>
                    <a:pt x="478" y="179"/>
                    <a:pt x="477" y="180"/>
                    <a:pt x="476" y="181"/>
                  </a:cubicBezTo>
                  <a:cubicBezTo>
                    <a:pt x="475" y="183"/>
                    <a:pt x="476" y="182"/>
                    <a:pt x="477" y="181"/>
                  </a:cubicBezTo>
                  <a:close/>
                  <a:moveTo>
                    <a:pt x="470" y="186"/>
                  </a:moveTo>
                  <a:cubicBezTo>
                    <a:pt x="470" y="186"/>
                    <a:pt x="470" y="187"/>
                    <a:pt x="470" y="187"/>
                  </a:cubicBezTo>
                  <a:cubicBezTo>
                    <a:pt x="470" y="187"/>
                    <a:pt x="470" y="187"/>
                    <a:pt x="471" y="187"/>
                  </a:cubicBezTo>
                  <a:cubicBezTo>
                    <a:pt x="471" y="187"/>
                    <a:pt x="471" y="187"/>
                    <a:pt x="471" y="186"/>
                  </a:cubicBezTo>
                  <a:cubicBezTo>
                    <a:pt x="470" y="186"/>
                    <a:pt x="470" y="186"/>
                    <a:pt x="470" y="186"/>
                  </a:cubicBezTo>
                  <a:close/>
                  <a:moveTo>
                    <a:pt x="472" y="166"/>
                  </a:moveTo>
                  <a:cubicBezTo>
                    <a:pt x="471" y="166"/>
                    <a:pt x="471" y="167"/>
                    <a:pt x="472" y="167"/>
                  </a:cubicBezTo>
                  <a:cubicBezTo>
                    <a:pt x="472" y="166"/>
                    <a:pt x="472" y="167"/>
                    <a:pt x="472" y="166"/>
                  </a:cubicBezTo>
                  <a:close/>
                  <a:moveTo>
                    <a:pt x="481" y="179"/>
                  </a:moveTo>
                  <a:cubicBezTo>
                    <a:pt x="481" y="179"/>
                    <a:pt x="482" y="178"/>
                    <a:pt x="482" y="178"/>
                  </a:cubicBezTo>
                  <a:cubicBezTo>
                    <a:pt x="482" y="178"/>
                    <a:pt x="482" y="177"/>
                    <a:pt x="482" y="177"/>
                  </a:cubicBezTo>
                  <a:cubicBezTo>
                    <a:pt x="482" y="177"/>
                    <a:pt x="482" y="177"/>
                    <a:pt x="482" y="177"/>
                  </a:cubicBezTo>
                  <a:cubicBezTo>
                    <a:pt x="482" y="178"/>
                    <a:pt x="481" y="178"/>
                    <a:pt x="481" y="179"/>
                  </a:cubicBezTo>
                  <a:close/>
                  <a:moveTo>
                    <a:pt x="940" y="576"/>
                  </a:moveTo>
                  <a:cubicBezTo>
                    <a:pt x="940" y="577"/>
                    <a:pt x="940" y="576"/>
                    <a:pt x="939" y="575"/>
                  </a:cubicBezTo>
                  <a:cubicBezTo>
                    <a:pt x="939" y="574"/>
                    <a:pt x="939" y="575"/>
                    <a:pt x="939" y="576"/>
                  </a:cubicBezTo>
                  <a:cubicBezTo>
                    <a:pt x="940" y="576"/>
                    <a:pt x="940" y="576"/>
                    <a:pt x="940" y="576"/>
                  </a:cubicBezTo>
                  <a:close/>
                  <a:moveTo>
                    <a:pt x="473" y="178"/>
                  </a:moveTo>
                  <a:cubicBezTo>
                    <a:pt x="474" y="178"/>
                    <a:pt x="475" y="178"/>
                    <a:pt x="474" y="177"/>
                  </a:cubicBezTo>
                  <a:cubicBezTo>
                    <a:pt x="474" y="177"/>
                    <a:pt x="474" y="177"/>
                    <a:pt x="473" y="178"/>
                  </a:cubicBezTo>
                  <a:close/>
                  <a:moveTo>
                    <a:pt x="476" y="183"/>
                  </a:moveTo>
                  <a:cubicBezTo>
                    <a:pt x="475" y="184"/>
                    <a:pt x="475" y="185"/>
                    <a:pt x="474" y="187"/>
                  </a:cubicBezTo>
                  <a:cubicBezTo>
                    <a:pt x="475" y="185"/>
                    <a:pt x="476" y="184"/>
                    <a:pt x="476" y="183"/>
                  </a:cubicBezTo>
                  <a:close/>
                  <a:moveTo>
                    <a:pt x="936" y="567"/>
                  </a:moveTo>
                  <a:cubicBezTo>
                    <a:pt x="939" y="573"/>
                    <a:pt x="940" y="572"/>
                    <a:pt x="936" y="566"/>
                  </a:cubicBezTo>
                  <a:cubicBezTo>
                    <a:pt x="936" y="565"/>
                    <a:pt x="935" y="564"/>
                    <a:pt x="936" y="567"/>
                  </a:cubicBezTo>
                  <a:close/>
                  <a:moveTo>
                    <a:pt x="474" y="166"/>
                  </a:moveTo>
                  <a:cubicBezTo>
                    <a:pt x="474" y="166"/>
                    <a:pt x="474" y="167"/>
                    <a:pt x="474" y="167"/>
                  </a:cubicBezTo>
                  <a:cubicBezTo>
                    <a:pt x="475" y="167"/>
                    <a:pt x="474" y="166"/>
                    <a:pt x="474" y="166"/>
                  </a:cubicBezTo>
                  <a:close/>
                  <a:moveTo>
                    <a:pt x="938" y="588"/>
                  </a:moveTo>
                  <a:cubicBezTo>
                    <a:pt x="938" y="588"/>
                    <a:pt x="939" y="589"/>
                    <a:pt x="939" y="589"/>
                  </a:cubicBezTo>
                  <a:cubicBezTo>
                    <a:pt x="939" y="590"/>
                    <a:pt x="939" y="590"/>
                    <a:pt x="940" y="590"/>
                  </a:cubicBezTo>
                  <a:cubicBezTo>
                    <a:pt x="939" y="590"/>
                    <a:pt x="939" y="589"/>
                    <a:pt x="939" y="589"/>
                  </a:cubicBezTo>
                  <a:cubicBezTo>
                    <a:pt x="939" y="589"/>
                    <a:pt x="938" y="588"/>
                    <a:pt x="938" y="588"/>
                  </a:cubicBezTo>
                  <a:close/>
                  <a:moveTo>
                    <a:pt x="938" y="567"/>
                  </a:moveTo>
                  <a:cubicBezTo>
                    <a:pt x="938" y="567"/>
                    <a:pt x="938" y="567"/>
                    <a:pt x="937" y="567"/>
                  </a:cubicBezTo>
                  <a:cubicBezTo>
                    <a:pt x="938" y="568"/>
                    <a:pt x="938" y="568"/>
                    <a:pt x="938" y="568"/>
                  </a:cubicBezTo>
                  <a:cubicBezTo>
                    <a:pt x="938" y="568"/>
                    <a:pt x="938" y="568"/>
                    <a:pt x="938" y="568"/>
                  </a:cubicBezTo>
                  <a:cubicBezTo>
                    <a:pt x="938" y="568"/>
                    <a:pt x="938" y="567"/>
                    <a:pt x="938" y="567"/>
                  </a:cubicBezTo>
                  <a:close/>
                  <a:moveTo>
                    <a:pt x="477" y="217"/>
                  </a:moveTo>
                  <a:cubicBezTo>
                    <a:pt x="477" y="217"/>
                    <a:pt x="477" y="218"/>
                    <a:pt x="476" y="219"/>
                  </a:cubicBezTo>
                  <a:cubicBezTo>
                    <a:pt x="476" y="219"/>
                    <a:pt x="476" y="219"/>
                    <a:pt x="476" y="219"/>
                  </a:cubicBezTo>
                  <a:cubicBezTo>
                    <a:pt x="477" y="218"/>
                    <a:pt x="477" y="217"/>
                    <a:pt x="477" y="217"/>
                  </a:cubicBezTo>
                  <a:cubicBezTo>
                    <a:pt x="477" y="217"/>
                    <a:pt x="477" y="217"/>
                    <a:pt x="477" y="217"/>
                  </a:cubicBezTo>
                  <a:close/>
                  <a:moveTo>
                    <a:pt x="477" y="187"/>
                  </a:moveTo>
                  <a:cubicBezTo>
                    <a:pt x="477" y="187"/>
                    <a:pt x="477" y="187"/>
                    <a:pt x="477" y="187"/>
                  </a:cubicBezTo>
                  <a:cubicBezTo>
                    <a:pt x="477" y="187"/>
                    <a:pt x="477" y="187"/>
                    <a:pt x="477" y="187"/>
                  </a:cubicBezTo>
                  <a:cubicBezTo>
                    <a:pt x="477" y="187"/>
                    <a:pt x="477" y="187"/>
                    <a:pt x="477" y="187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923" y="549"/>
                  </a:moveTo>
                  <a:cubicBezTo>
                    <a:pt x="923" y="550"/>
                    <a:pt x="923" y="550"/>
                    <a:pt x="924" y="551"/>
                  </a:cubicBezTo>
                  <a:cubicBezTo>
                    <a:pt x="924" y="551"/>
                    <a:pt x="924" y="551"/>
                    <a:pt x="924" y="551"/>
                  </a:cubicBezTo>
                  <a:cubicBezTo>
                    <a:pt x="924" y="553"/>
                    <a:pt x="927" y="556"/>
                    <a:pt x="925" y="553"/>
                  </a:cubicBezTo>
                  <a:cubicBezTo>
                    <a:pt x="925" y="552"/>
                    <a:pt x="924" y="552"/>
                    <a:pt x="924" y="551"/>
                  </a:cubicBezTo>
                  <a:cubicBezTo>
                    <a:pt x="924" y="550"/>
                    <a:pt x="923" y="550"/>
                    <a:pt x="923" y="549"/>
                  </a:cubicBezTo>
                  <a:cubicBezTo>
                    <a:pt x="923" y="549"/>
                    <a:pt x="923" y="549"/>
                    <a:pt x="923" y="549"/>
                  </a:cubicBezTo>
                  <a:close/>
                  <a:moveTo>
                    <a:pt x="481" y="182"/>
                  </a:moveTo>
                  <a:cubicBezTo>
                    <a:pt x="481" y="182"/>
                    <a:pt x="481" y="182"/>
                    <a:pt x="481" y="182"/>
                  </a:cubicBezTo>
                  <a:cubicBezTo>
                    <a:pt x="482" y="181"/>
                    <a:pt x="482" y="181"/>
                    <a:pt x="482" y="181"/>
                  </a:cubicBezTo>
                  <a:cubicBezTo>
                    <a:pt x="482" y="181"/>
                    <a:pt x="481" y="181"/>
                    <a:pt x="481" y="181"/>
                  </a:cubicBezTo>
                  <a:cubicBezTo>
                    <a:pt x="481" y="182"/>
                    <a:pt x="481" y="182"/>
                    <a:pt x="481" y="182"/>
                  </a:cubicBezTo>
                  <a:close/>
                  <a:moveTo>
                    <a:pt x="922" y="552"/>
                  </a:moveTo>
                  <a:cubicBezTo>
                    <a:pt x="923" y="554"/>
                    <a:pt x="924" y="555"/>
                    <a:pt x="923" y="553"/>
                  </a:cubicBezTo>
                  <a:cubicBezTo>
                    <a:pt x="923" y="553"/>
                    <a:pt x="923" y="553"/>
                    <a:pt x="922" y="552"/>
                  </a:cubicBezTo>
                  <a:cubicBezTo>
                    <a:pt x="922" y="552"/>
                    <a:pt x="922" y="552"/>
                    <a:pt x="922" y="552"/>
                  </a:cubicBezTo>
                  <a:close/>
                  <a:moveTo>
                    <a:pt x="477" y="186"/>
                  </a:moveTo>
                  <a:cubicBezTo>
                    <a:pt x="477" y="186"/>
                    <a:pt x="477" y="186"/>
                    <a:pt x="477" y="186"/>
                  </a:cubicBezTo>
                  <a:cubicBezTo>
                    <a:pt x="478" y="186"/>
                    <a:pt x="478" y="185"/>
                    <a:pt x="478" y="185"/>
                  </a:cubicBezTo>
                  <a:cubicBezTo>
                    <a:pt x="479" y="184"/>
                    <a:pt x="479" y="183"/>
                    <a:pt x="480" y="182"/>
                  </a:cubicBezTo>
                  <a:cubicBezTo>
                    <a:pt x="479" y="183"/>
                    <a:pt x="478" y="185"/>
                    <a:pt x="477" y="186"/>
                  </a:cubicBezTo>
                  <a:cubicBezTo>
                    <a:pt x="477" y="186"/>
                    <a:pt x="477" y="186"/>
                    <a:pt x="477" y="186"/>
                  </a:cubicBezTo>
                  <a:close/>
                  <a:moveTo>
                    <a:pt x="477" y="220"/>
                  </a:moveTo>
                  <a:cubicBezTo>
                    <a:pt x="477" y="220"/>
                    <a:pt x="477" y="220"/>
                    <a:pt x="477" y="219"/>
                  </a:cubicBezTo>
                  <a:cubicBezTo>
                    <a:pt x="477" y="219"/>
                    <a:pt x="477" y="219"/>
                    <a:pt x="477" y="219"/>
                  </a:cubicBezTo>
                  <a:cubicBezTo>
                    <a:pt x="477" y="220"/>
                    <a:pt x="477" y="220"/>
                    <a:pt x="477" y="220"/>
                  </a:cubicBezTo>
                  <a:cubicBezTo>
                    <a:pt x="477" y="220"/>
                    <a:pt x="477" y="220"/>
                    <a:pt x="477" y="220"/>
                  </a:cubicBezTo>
                  <a:close/>
                  <a:moveTo>
                    <a:pt x="477" y="174"/>
                  </a:moveTo>
                  <a:cubicBezTo>
                    <a:pt x="477" y="173"/>
                    <a:pt x="476" y="173"/>
                    <a:pt x="476" y="173"/>
                  </a:cubicBezTo>
                  <a:cubicBezTo>
                    <a:pt x="476" y="173"/>
                    <a:pt x="476" y="174"/>
                    <a:pt x="477" y="174"/>
                  </a:cubicBezTo>
                  <a:close/>
                  <a:moveTo>
                    <a:pt x="477" y="163"/>
                  </a:moveTo>
                  <a:cubicBezTo>
                    <a:pt x="476" y="163"/>
                    <a:pt x="476" y="163"/>
                    <a:pt x="476" y="163"/>
                  </a:cubicBezTo>
                  <a:cubicBezTo>
                    <a:pt x="476" y="163"/>
                    <a:pt x="476" y="164"/>
                    <a:pt x="477" y="164"/>
                  </a:cubicBezTo>
                  <a:cubicBezTo>
                    <a:pt x="477" y="163"/>
                    <a:pt x="477" y="163"/>
                    <a:pt x="477" y="163"/>
                  </a:cubicBezTo>
                  <a:close/>
                  <a:moveTo>
                    <a:pt x="480" y="200"/>
                  </a:moveTo>
                  <a:cubicBezTo>
                    <a:pt x="480" y="200"/>
                    <a:pt x="480" y="200"/>
                    <a:pt x="480" y="201"/>
                  </a:cubicBezTo>
                  <a:cubicBezTo>
                    <a:pt x="480" y="201"/>
                    <a:pt x="480" y="201"/>
                    <a:pt x="481" y="201"/>
                  </a:cubicBezTo>
                  <a:cubicBezTo>
                    <a:pt x="481" y="201"/>
                    <a:pt x="481" y="200"/>
                    <a:pt x="480" y="200"/>
                  </a:cubicBezTo>
                  <a:close/>
                  <a:moveTo>
                    <a:pt x="937" y="582"/>
                  </a:moveTo>
                  <a:cubicBezTo>
                    <a:pt x="938" y="583"/>
                    <a:pt x="938" y="581"/>
                    <a:pt x="936" y="578"/>
                  </a:cubicBezTo>
                  <a:cubicBezTo>
                    <a:pt x="936" y="578"/>
                    <a:pt x="937" y="579"/>
                    <a:pt x="937" y="580"/>
                  </a:cubicBezTo>
                  <a:cubicBezTo>
                    <a:pt x="937" y="580"/>
                    <a:pt x="936" y="580"/>
                    <a:pt x="937" y="582"/>
                  </a:cubicBezTo>
                  <a:close/>
                  <a:moveTo>
                    <a:pt x="477" y="216"/>
                  </a:moveTo>
                  <a:cubicBezTo>
                    <a:pt x="476" y="216"/>
                    <a:pt x="476" y="216"/>
                    <a:pt x="476" y="215"/>
                  </a:cubicBezTo>
                  <a:cubicBezTo>
                    <a:pt x="476" y="215"/>
                    <a:pt x="476" y="215"/>
                    <a:pt x="476" y="215"/>
                  </a:cubicBezTo>
                  <a:cubicBezTo>
                    <a:pt x="476" y="215"/>
                    <a:pt x="476" y="216"/>
                    <a:pt x="475" y="217"/>
                  </a:cubicBezTo>
                  <a:cubicBezTo>
                    <a:pt x="476" y="217"/>
                    <a:pt x="476" y="216"/>
                    <a:pt x="476" y="216"/>
                  </a:cubicBezTo>
                  <a:cubicBezTo>
                    <a:pt x="476" y="216"/>
                    <a:pt x="476" y="216"/>
                    <a:pt x="476" y="217"/>
                  </a:cubicBezTo>
                  <a:cubicBezTo>
                    <a:pt x="476" y="217"/>
                    <a:pt x="476" y="217"/>
                    <a:pt x="476" y="216"/>
                  </a:cubicBezTo>
                  <a:cubicBezTo>
                    <a:pt x="476" y="216"/>
                    <a:pt x="477" y="216"/>
                    <a:pt x="477" y="216"/>
                  </a:cubicBezTo>
                  <a:close/>
                  <a:moveTo>
                    <a:pt x="921" y="555"/>
                  </a:moveTo>
                  <a:cubicBezTo>
                    <a:pt x="922" y="556"/>
                    <a:pt x="923" y="558"/>
                    <a:pt x="924" y="560"/>
                  </a:cubicBezTo>
                  <a:cubicBezTo>
                    <a:pt x="925" y="561"/>
                    <a:pt x="922" y="557"/>
                    <a:pt x="924" y="559"/>
                  </a:cubicBezTo>
                  <a:cubicBezTo>
                    <a:pt x="924" y="558"/>
                    <a:pt x="923" y="557"/>
                    <a:pt x="923" y="557"/>
                  </a:cubicBezTo>
                  <a:cubicBezTo>
                    <a:pt x="921" y="553"/>
                    <a:pt x="920" y="552"/>
                    <a:pt x="921" y="555"/>
                  </a:cubicBezTo>
                  <a:close/>
                  <a:moveTo>
                    <a:pt x="922" y="565"/>
                  </a:moveTo>
                  <a:cubicBezTo>
                    <a:pt x="923" y="565"/>
                    <a:pt x="922" y="565"/>
                    <a:pt x="922" y="563"/>
                  </a:cubicBezTo>
                  <a:cubicBezTo>
                    <a:pt x="921" y="563"/>
                    <a:pt x="921" y="563"/>
                    <a:pt x="922" y="565"/>
                  </a:cubicBezTo>
                  <a:close/>
                  <a:moveTo>
                    <a:pt x="478" y="187"/>
                  </a:moveTo>
                  <a:cubicBezTo>
                    <a:pt x="478" y="188"/>
                    <a:pt x="481" y="188"/>
                    <a:pt x="481" y="187"/>
                  </a:cubicBezTo>
                  <a:cubicBezTo>
                    <a:pt x="480" y="186"/>
                    <a:pt x="479" y="187"/>
                    <a:pt x="478" y="187"/>
                  </a:cubicBezTo>
                  <a:close/>
                  <a:moveTo>
                    <a:pt x="478" y="193"/>
                  </a:moveTo>
                  <a:cubicBezTo>
                    <a:pt x="478" y="193"/>
                    <a:pt x="478" y="193"/>
                    <a:pt x="478" y="193"/>
                  </a:cubicBezTo>
                  <a:cubicBezTo>
                    <a:pt x="478" y="193"/>
                    <a:pt x="478" y="193"/>
                    <a:pt x="478" y="193"/>
                  </a:cubicBezTo>
                  <a:cubicBezTo>
                    <a:pt x="478" y="193"/>
                    <a:pt x="478" y="193"/>
                    <a:pt x="478" y="193"/>
                  </a:cubicBezTo>
                  <a:close/>
                  <a:moveTo>
                    <a:pt x="935" y="583"/>
                  </a:moveTo>
                  <a:cubicBezTo>
                    <a:pt x="933" y="580"/>
                    <a:pt x="933" y="581"/>
                    <a:pt x="932" y="579"/>
                  </a:cubicBezTo>
                  <a:cubicBezTo>
                    <a:pt x="934" y="584"/>
                    <a:pt x="937" y="588"/>
                    <a:pt x="935" y="583"/>
                  </a:cubicBezTo>
                  <a:close/>
                  <a:moveTo>
                    <a:pt x="478" y="193"/>
                  </a:moveTo>
                  <a:cubicBezTo>
                    <a:pt x="478" y="193"/>
                    <a:pt x="478" y="193"/>
                    <a:pt x="478" y="193"/>
                  </a:cubicBezTo>
                  <a:cubicBezTo>
                    <a:pt x="478" y="193"/>
                    <a:pt x="478" y="193"/>
                    <a:pt x="478" y="193"/>
                  </a:cubicBezTo>
                  <a:close/>
                  <a:moveTo>
                    <a:pt x="479" y="191"/>
                  </a:moveTo>
                  <a:cubicBezTo>
                    <a:pt x="479" y="191"/>
                    <a:pt x="478" y="191"/>
                    <a:pt x="478" y="192"/>
                  </a:cubicBezTo>
                  <a:cubicBezTo>
                    <a:pt x="478" y="192"/>
                    <a:pt x="478" y="192"/>
                    <a:pt x="478" y="192"/>
                  </a:cubicBezTo>
                  <a:cubicBezTo>
                    <a:pt x="478" y="192"/>
                    <a:pt x="478" y="192"/>
                    <a:pt x="479" y="192"/>
                  </a:cubicBezTo>
                  <a:cubicBezTo>
                    <a:pt x="478" y="192"/>
                    <a:pt x="478" y="192"/>
                    <a:pt x="478" y="192"/>
                  </a:cubicBezTo>
                  <a:cubicBezTo>
                    <a:pt x="479" y="192"/>
                    <a:pt x="479" y="191"/>
                    <a:pt x="479" y="191"/>
                  </a:cubicBezTo>
                  <a:close/>
                  <a:moveTo>
                    <a:pt x="480" y="202"/>
                  </a:moveTo>
                  <a:cubicBezTo>
                    <a:pt x="480" y="202"/>
                    <a:pt x="480" y="202"/>
                    <a:pt x="479" y="202"/>
                  </a:cubicBezTo>
                  <a:cubicBezTo>
                    <a:pt x="479" y="202"/>
                    <a:pt x="479" y="201"/>
                    <a:pt x="479" y="201"/>
                  </a:cubicBezTo>
                  <a:cubicBezTo>
                    <a:pt x="479" y="202"/>
                    <a:pt x="479" y="202"/>
                    <a:pt x="479" y="202"/>
                  </a:cubicBezTo>
                  <a:cubicBezTo>
                    <a:pt x="479" y="202"/>
                    <a:pt x="478" y="202"/>
                    <a:pt x="478" y="202"/>
                  </a:cubicBezTo>
                  <a:cubicBezTo>
                    <a:pt x="478" y="203"/>
                    <a:pt x="481" y="203"/>
                    <a:pt x="480" y="202"/>
                  </a:cubicBezTo>
                  <a:close/>
                  <a:moveTo>
                    <a:pt x="478" y="201"/>
                  </a:moveTo>
                  <a:cubicBezTo>
                    <a:pt x="478" y="201"/>
                    <a:pt x="478" y="201"/>
                    <a:pt x="478" y="201"/>
                  </a:cubicBezTo>
                  <a:cubicBezTo>
                    <a:pt x="478" y="200"/>
                    <a:pt x="477" y="201"/>
                    <a:pt x="478" y="201"/>
                  </a:cubicBezTo>
                  <a:close/>
                  <a:moveTo>
                    <a:pt x="478" y="193"/>
                  </a:moveTo>
                  <a:cubicBezTo>
                    <a:pt x="478" y="193"/>
                    <a:pt x="478" y="193"/>
                    <a:pt x="478" y="193"/>
                  </a:cubicBezTo>
                  <a:cubicBezTo>
                    <a:pt x="478" y="193"/>
                    <a:pt x="478" y="193"/>
                    <a:pt x="478" y="193"/>
                  </a:cubicBezTo>
                  <a:close/>
                  <a:moveTo>
                    <a:pt x="470" y="190"/>
                  </a:moveTo>
                  <a:cubicBezTo>
                    <a:pt x="470" y="190"/>
                    <a:pt x="470" y="189"/>
                    <a:pt x="469" y="190"/>
                  </a:cubicBezTo>
                  <a:cubicBezTo>
                    <a:pt x="469" y="190"/>
                    <a:pt x="469" y="190"/>
                    <a:pt x="470" y="190"/>
                  </a:cubicBezTo>
                  <a:close/>
                  <a:moveTo>
                    <a:pt x="463" y="236"/>
                  </a:moveTo>
                  <a:cubicBezTo>
                    <a:pt x="464" y="234"/>
                    <a:pt x="465" y="230"/>
                    <a:pt x="466" y="229"/>
                  </a:cubicBezTo>
                  <a:cubicBezTo>
                    <a:pt x="465" y="229"/>
                    <a:pt x="465" y="230"/>
                    <a:pt x="465" y="230"/>
                  </a:cubicBezTo>
                  <a:cubicBezTo>
                    <a:pt x="464" y="233"/>
                    <a:pt x="462" y="236"/>
                    <a:pt x="463" y="236"/>
                  </a:cubicBezTo>
                  <a:close/>
                  <a:moveTo>
                    <a:pt x="464" y="229"/>
                  </a:moveTo>
                  <a:cubicBezTo>
                    <a:pt x="464" y="230"/>
                    <a:pt x="464" y="230"/>
                    <a:pt x="464" y="230"/>
                  </a:cubicBezTo>
                  <a:cubicBezTo>
                    <a:pt x="464" y="230"/>
                    <a:pt x="464" y="231"/>
                    <a:pt x="463" y="231"/>
                  </a:cubicBezTo>
                  <a:cubicBezTo>
                    <a:pt x="463" y="232"/>
                    <a:pt x="464" y="230"/>
                    <a:pt x="464" y="229"/>
                  </a:cubicBezTo>
                  <a:close/>
                  <a:moveTo>
                    <a:pt x="940" y="597"/>
                  </a:moveTo>
                  <a:cubicBezTo>
                    <a:pt x="940" y="596"/>
                    <a:pt x="940" y="596"/>
                    <a:pt x="939" y="595"/>
                  </a:cubicBezTo>
                  <a:cubicBezTo>
                    <a:pt x="940" y="597"/>
                    <a:pt x="940" y="598"/>
                    <a:pt x="941" y="598"/>
                  </a:cubicBezTo>
                  <a:cubicBezTo>
                    <a:pt x="940" y="597"/>
                    <a:pt x="941" y="598"/>
                    <a:pt x="940" y="597"/>
                  </a:cubicBezTo>
                  <a:close/>
                  <a:moveTo>
                    <a:pt x="939" y="597"/>
                  </a:moveTo>
                  <a:cubicBezTo>
                    <a:pt x="939" y="597"/>
                    <a:pt x="939" y="596"/>
                    <a:pt x="939" y="596"/>
                  </a:cubicBezTo>
                  <a:cubicBezTo>
                    <a:pt x="939" y="596"/>
                    <a:pt x="938" y="595"/>
                    <a:pt x="938" y="595"/>
                  </a:cubicBezTo>
                  <a:cubicBezTo>
                    <a:pt x="938" y="596"/>
                    <a:pt x="938" y="596"/>
                    <a:pt x="939" y="596"/>
                  </a:cubicBezTo>
                  <a:cubicBezTo>
                    <a:pt x="939" y="597"/>
                    <a:pt x="939" y="597"/>
                    <a:pt x="939" y="597"/>
                  </a:cubicBezTo>
                  <a:close/>
                  <a:moveTo>
                    <a:pt x="942" y="577"/>
                  </a:moveTo>
                  <a:cubicBezTo>
                    <a:pt x="941" y="577"/>
                    <a:pt x="941" y="577"/>
                    <a:pt x="942" y="578"/>
                  </a:cubicBezTo>
                  <a:cubicBezTo>
                    <a:pt x="942" y="579"/>
                    <a:pt x="942" y="579"/>
                    <a:pt x="943" y="579"/>
                  </a:cubicBezTo>
                  <a:cubicBezTo>
                    <a:pt x="942" y="578"/>
                    <a:pt x="942" y="578"/>
                    <a:pt x="942" y="577"/>
                  </a:cubicBezTo>
                  <a:close/>
                  <a:moveTo>
                    <a:pt x="465" y="219"/>
                  </a:moveTo>
                  <a:cubicBezTo>
                    <a:pt x="465" y="219"/>
                    <a:pt x="466" y="219"/>
                    <a:pt x="466" y="218"/>
                  </a:cubicBezTo>
                  <a:cubicBezTo>
                    <a:pt x="466" y="218"/>
                    <a:pt x="465" y="218"/>
                    <a:pt x="465" y="219"/>
                  </a:cubicBezTo>
                  <a:close/>
                  <a:moveTo>
                    <a:pt x="465" y="240"/>
                  </a:moveTo>
                  <a:cubicBezTo>
                    <a:pt x="465" y="239"/>
                    <a:pt x="466" y="237"/>
                    <a:pt x="466" y="237"/>
                  </a:cubicBezTo>
                  <a:cubicBezTo>
                    <a:pt x="465" y="239"/>
                    <a:pt x="464" y="240"/>
                    <a:pt x="465" y="240"/>
                  </a:cubicBezTo>
                  <a:close/>
                  <a:moveTo>
                    <a:pt x="935" y="591"/>
                  </a:moveTo>
                  <a:cubicBezTo>
                    <a:pt x="935" y="590"/>
                    <a:pt x="934" y="589"/>
                    <a:pt x="934" y="588"/>
                  </a:cubicBezTo>
                  <a:cubicBezTo>
                    <a:pt x="933" y="587"/>
                    <a:pt x="933" y="587"/>
                    <a:pt x="933" y="587"/>
                  </a:cubicBezTo>
                  <a:cubicBezTo>
                    <a:pt x="934" y="589"/>
                    <a:pt x="935" y="591"/>
                    <a:pt x="935" y="591"/>
                  </a:cubicBezTo>
                  <a:close/>
                  <a:moveTo>
                    <a:pt x="934" y="586"/>
                  </a:moveTo>
                  <a:cubicBezTo>
                    <a:pt x="935" y="587"/>
                    <a:pt x="935" y="587"/>
                    <a:pt x="935" y="587"/>
                  </a:cubicBezTo>
                  <a:cubicBezTo>
                    <a:pt x="935" y="588"/>
                    <a:pt x="935" y="588"/>
                    <a:pt x="936" y="589"/>
                  </a:cubicBezTo>
                  <a:cubicBezTo>
                    <a:pt x="937" y="591"/>
                    <a:pt x="935" y="586"/>
                    <a:pt x="934" y="586"/>
                  </a:cubicBezTo>
                  <a:close/>
                  <a:moveTo>
                    <a:pt x="465" y="214"/>
                  </a:moveTo>
                  <a:cubicBezTo>
                    <a:pt x="464" y="214"/>
                    <a:pt x="464" y="214"/>
                    <a:pt x="464" y="215"/>
                  </a:cubicBezTo>
                  <a:cubicBezTo>
                    <a:pt x="464" y="216"/>
                    <a:pt x="465" y="214"/>
                    <a:pt x="465" y="213"/>
                  </a:cubicBezTo>
                  <a:cubicBezTo>
                    <a:pt x="465" y="213"/>
                    <a:pt x="465" y="214"/>
                    <a:pt x="465" y="214"/>
                  </a:cubicBezTo>
                  <a:close/>
                  <a:moveTo>
                    <a:pt x="939" y="596"/>
                  </a:moveTo>
                  <a:cubicBezTo>
                    <a:pt x="937" y="592"/>
                    <a:pt x="939" y="595"/>
                    <a:pt x="939" y="594"/>
                  </a:cubicBezTo>
                  <a:cubicBezTo>
                    <a:pt x="939" y="594"/>
                    <a:pt x="938" y="593"/>
                    <a:pt x="938" y="593"/>
                  </a:cubicBezTo>
                  <a:cubicBezTo>
                    <a:pt x="937" y="591"/>
                    <a:pt x="936" y="590"/>
                    <a:pt x="936" y="591"/>
                  </a:cubicBezTo>
                  <a:cubicBezTo>
                    <a:pt x="937" y="593"/>
                    <a:pt x="939" y="596"/>
                    <a:pt x="939" y="596"/>
                  </a:cubicBezTo>
                  <a:close/>
                  <a:moveTo>
                    <a:pt x="933" y="551"/>
                  </a:moveTo>
                  <a:cubicBezTo>
                    <a:pt x="932" y="550"/>
                    <a:pt x="935" y="554"/>
                    <a:pt x="933" y="551"/>
                  </a:cubicBezTo>
                  <a:close/>
                  <a:moveTo>
                    <a:pt x="942" y="571"/>
                  </a:moveTo>
                  <a:cubicBezTo>
                    <a:pt x="941" y="570"/>
                    <a:pt x="941" y="569"/>
                    <a:pt x="940" y="569"/>
                  </a:cubicBezTo>
                  <a:cubicBezTo>
                    <a:pt x="940" y="569"/>
                    <a:pt x="940" y="569"/>
                    <a:pt x="940" y="569"/>
                  </a:cubicBezTo>
                  <a:cubicBezTo>
                    <a:pt x="940" y="569"/>
                    <a:pt x="940" y="569"/>
                    <a:pt x="940" y="569"/>
                  </a:cubicBezTo>
                  <a:cubicBezTo>
                    <a:pt x="939" y="567"/>
                    <a:pt x="939" y="568"/>
                    <a:pt x="942" y="573"/>
                  </a:cubicBezTo>
                  <a:cubicBezTo>
                    <a:pt x="943" y="576"/>
                    <a:pt x="945" y="577"/>
                    <a:pt x="942" y="571"/>
                  </a:cubicBezTo>
                  <a:cubicBezTo>
                    <a:pt x="942" y="571"/>
                    <a:pt x="942" y="571"/>
                    <a:pt x="942" y="571"/>
                  </a:cubicBezTo>
                  <a:close/>
                  <a:moveTo>
                    <a:pt x="512" y="116"/>
                  </a:moveTo>
                  <a:cubicBezTo>
                    <a:pt x="511" y="115"/>
                    <a:pt x="512" y="117"/>
                    <a:pt x="512" y="116"/>
                  </a:cubicBezTo>
                  <a:close/>
                  <a:moveTo>
                    <a:pt x="468" y="192"/>
                  </a:moveTo>
                  <a:cubicBezTo>
                    <a:pt x="468" y="192"/>
                    <a:pt x="470" y="193"/>
                    <a:pt x="470" y="192"/>
                  </a:cubicBezTo>
                  <a:cubicBezTo>
                    <a:pt x="469" y="192"/>
                    <a:pt x="468" y="191"/>
                    <a:pt x="468" y="192"/>
                  </a:cubicBezTo>
                  <a:close/>
                  <a:moveTo>
                    <a:pt x="460" y="209"/>
                  </a:moveTo>
                  <a:cubicBezTo>
                    <a:pt x="460" y="209"/>
                    <a:pt x="459" y="209"/>
                    <a:pt x="459" y="209"/>
                  </a:cubicBezTo>
                  <a:cubicBezTo>
                    <a:pt x="459" y="209"/>
                    <a:pt x="459" y="210"/>
                    <a:pt x="459" y="210"/>
                  </a:cubicBezTo>
                  <a:cubicBezTo>
                    <a:pt x="459" y="210"/>
                    <a:pt x="459" y="210"/>
                    <a:pt x="459" y="210"/>
                  </a:cubicBezTo>
                  <a:cubicBezTo>
                    <a:pt x="460" y="210"/>
                    <a:pt x="460" y="210"/>
                    <a:pt x="460" y="209"/>
                  </a:cubicBezTo>
                  <a:close/>
                  <a:moveTo>
                    <a:pt x="461" y="217"/>
                  </a:moveTo>
                  <a:cubicBezTo>
                    <a:pt x="461" y="217"/>
                    <a:pt x="461" y="217"/>
                    <a:pt x="462" y="217"/>
                  </a:cubicBezTo>
                  <a:cubicBezTo>
                    <a:pt x="462" y="217"/>
                    <a:pt x="462" y="217"/>
                    <a:pt x="462" y="216"/>
                  </a:cubicBezTo>
                  <a:cubicBezTo>
                    <a:pt x="462" y="216"/>
                    <a:pt x="461" y="216"/>
                    <a:pt x="461" y="216"/>
                  </a:cubicBezTo>
                  <a:cubicBezTo>
                    <a:pt x="461" y="216"/>
                    <a:pt x="461" y="217"/>
                    <a:pt x="461" y="217"/>
                  </a:cubicBezTo>
                  <a:close/>
                  <a:moveTo>
                    <a:pt x="935" y="548"/>
                  </a:moveTo>
                  <a:cubicBezTo>
                    <a:pt x="935" y="547"/>
                    <a:pt x="935" y="547"/>
                    <a:pt x="935" y="547"/>
                  </a:cubicBezTo>
                  <a:cubicBezTo>
                    <a:pt x="934" y="545"/>
                    <a:pt x="935" y="547"/>
                    <a:pt x="933" y="545"/>
                  </a:cubicBezTo>
                  <a:cubicBezTo>
                    <a:pt x="934" y="547"/>
                    <a:pt x="935" y="548"/>
                    <a:pt x="935" y="548"/>
                  </a:cubicBezTo>
                  <a:close/>
                  <a:moveTo>
                    <a:pt x="936" y="560"/>
                  </a:moveTo>
                  <a:cubicBezTo>
                    <a:pt x="936" y="561"/>
                    <a:pt x="937" y="562"/>
                    <a:pt x="938" y="563"/>
                  </a:cubicBezTo>
                  <a:cubicBezTo>
                    <a:pt x="938" y="563"/>
                    <a:pt x="938" y="563"/>
                    <a:pt x="938" y="563"/>
                  </a:cubicBezTo>
                  <a:cubicBezTo>
                    <a:pt x="939" y="564"/>
                    <a:pt x="940" y="567"/>
                    <a:pt x="940" y="565"/>
                  </a:cubicBezTo>
                  <a:cubicBezTo>
                    <a:pt x="939" y="565"/>
                    <a:pt x="939" y="564"/>
                    <a:pt x="938" y="563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40" y="565"/>
                    <a:pt x="941" y="566"/>
                    <a:pt x="941" y="567"/>
                  </a:cubicBezTo>
                  <a:cubicBezTo>
                    <a:pt x="942" y="567"/>
                    <a:pt x="942" y="568"/>
                    <a:pt x="942" y="568"/>
                  </a:cubicBezTo>
                  <a:cubicBezTo>
                    <a:pt x="942" y="567"/>
                    <a:pt x="944" y="571"/>
                    <a:pt x="943" y="568"/>
                  </a:cubicBezTo>
                  <a:cubicBezTo>
                    <a:pt x="942" y="567"/>
                    <a:pt x="941" y="566"/>
                    <a:pt x="941" y="565"/>
                  </a:cubicBezTo>
                  <a:cubicBezTo>
                    <a:pt x="941" y="565"/>
                    <a:pt x="940" y="564"/>
                    <a:pt x="940" y="562"/>
                  </a:cubicBezTo>
                  <a:cubicBezTo>
                    <a:pt x="939" y="562"/>
                    <a:pt x="939" y="562"/>
                    <a:pt x="940" y="563"/>
                  </a:cubicBezTo>
                  <a:cubicBezTo>
                    <a:pt x="939" y="563"/>
                    <a:pt x="936" y="560"/>
                    <a:pt x="936" y="560"/>
                  </a:cubicBezTo>
                  <a:close/>
                  <a:moveTo>
                    <a:pt x="933" y="547"/>
                  </a:moveTo>
                  <a:cubicBezTo>
                    <a:pt x="932" y="545"/>
                    <a:pt x="934" y="551"/>
                    <a:pt x="936" y="553"/>
                  </a:cubicBezTo>
                  <a:cubicBezTo>
                    <a:pt x="936" y="553"/>
                    <a:pt x="935" y="550"/>
                    <a:pt x="933" y="547"/>
                  </a:cubicBezTo>
                  <a:close/>
                  <a:moveTo>
                    <a:pt x="464" y="220"/>
                  </a:moveTo>
                  <a:cubicBezTo>
                    <a:pt x="464" y="220"/>
                    <a:pt x="464" y="220"/>
                    <a:pt x="464" y="220"/>
                  </a:cubicBezTo>
                  <a:cubicBezTo>
                    <a:pt x="464" y="221"/>
                    <a:pt x="464" y="221"/>
                    <a:pt x="464" y="221"/>
                  </a:cubicBezTo>
                  <a:cubicBezTo>
                    <a:pt x="464" y="221"/>
                    <a:pt x="465" y="221"/>
                    <a:pt x="464" y="220"/>
                  </a:cubicBezTo>
                  <a:close/>
                  <a:moveTo>
                    <a:pt x="461" y="245"/>
                  </a:moveTo>
                  <a:cubicBezTo>
                    <a:pt x="461" y="244"/>
                    <a:pt x="462" y="243"/>
                    <a:pt x="462" y="243"/>
                  </a:cubicBezTo>
                  <a:cubicBezTo>
                    <a:pt x="462" y="243"/>
                    <a:pt x="462" y="243"/>
                    <a:pt x="462" y="243"/>
                  </a:cubicBezTo>
                  <a:cubicBezTo>
                    <a:pt x="462" y="243"/>
                    <a:pt x="461" y="244"/>
                    <a:pt x="461" y="244"/>
                  </a:cubicBezTo>
                  <a:cubicBezTo>
                    <a:pt x="461" y="244"/>
                    <a:pt x="461" y="244"/>
                    <a:pt x="461" y="245"/>
                  </a:cubicBezTo>
                  <a:close/>
                  <a:moveTo>
                    <a:pt x="468" y="248"/>
                  </a:moveTo>
                  <a:cubicBezTo>
                    <a:pt x="469" y="248"/>
                    <a:pt x="467" y="248"/>
                    <a:pt x="468" y="248"/>
                  </a:cubicBezTo>
                  <a:close/>
                  <a:moveTo>
                    <a:pt x="469" y="218"/>
                  </a:moveTo>
                  <a:cubicBezTo>
                    <a:pt x="468" y="218"/>
                    <a:pt x="468" y="218"/>
                    <a:pt x="468" y="218"/>
                  </a:cubicBezTo>
                  <a:cubicBezTo>
                    <a:pt x="468" y="218"/>
                    <a:pt x="469" y="218"/>
                    <a:pt x="469" y="218"/>
                  </a:cubicBezTo>
                  <a:close/>
                  <a:moveTo>
                    <a:pt x="935" y="569"/>
                  </a:moveTo>
                  <a:cubicBezTo>
                    <a:pt x="936" y="572"/>
                    <a:pt x="937" y="572"/>
                    <a:pt x="936" y="570"/>
                  </a:cubicBezTo>
                  <a:cubicBezTo>
                    <a:pt x="936" y="570"/>
                    <a:pt x="936" y="570"/>
                    <a:pt x="935" y="569"/>
                  </a:cubicBezTo>
                  <a:cubicBezTo>
                    <a:pt x="935" y="569"/>
                    <a:pt x="935" y="569"/>
                    <a:pt x="935" y="569"/>
                  </a:cubicBezTo>
                  <a:close/>
                  <a:moveTo>
                    <a:pt x="468" y="229"/>
                  </a:moveTo>
                  <a:cubicBezTo>
                    <a:pt x="468" y="228"/>
                    <a:pt x="466" y="228"/>
                    <a:pt x="466" y="229"/>
                  </a:cubicBezTo>
                  <a:cubicBezTo>
                    <a:pt x="467" y="229"/>
                    <a:pt x="468" y="230"/>
                    <a:pt x="468" y="229"/>
                  </a:cubicBezTo>
                  <a:close/>
                  <a:moveTo>
                    <a:pt x="939" y="593"/>
                  </a:moveTo>
                  <a:cubicBezTo>
                    <a:pt x="939" y="593"/>
                    <a:pt x="939" y="592"/>
                    <a:pt x="938" y="591"/>
                  </a:cubicBezTo>
                  <a:cubicBezTo>
                    <a:pt x="938" y="592"/>
                    <a:pt x="939" y="592"/>
                    <a:pt x="939" y="591"/>
                  </a:cubicBezTo>
                  <a:cubicBezTo>
                    <a:pt x="938" y="590"/>
                    <a:pt x="937" y="589"/>
                    <a:pt x="937" y="589"/>
                  </a:cubicBezTo>
                  <a:cubicBezTo>
                    <a:pt x="937" y="589"/>
                    <a:pt x="937" y="590"/>
                    <a:pt x="938" y="590"/>
                  </a:cubicBezTo>
                  <a:cubicBezTo>
                    <a:pt x="936" y="588"/>
                    <a:pt x="936" y="587"/>
                    <a:pt x="936" y="588"/>
                  </a:cubicBezTo>
                  <a:cubicBezTo>
                    <a:pt x="938" y="592"/>
                    <a:pt x="939" y="593"/>
                    <a:pt x="939" y="593"/>
                  </a:cubicBezTo>
                  <a:close/>
                  <a:moveTo>
                    <a:pt x="938" y="584"/>
                  </a:moveTo>
                  <a:cubicBezTo>
                    <a:pt x="937" y="582"/>
                    <a:pt x="936" y="582"/>
                    <a:pt x="936" y="582"/>
                  </a:cubicBezTo>
                  <a:cubicBezTo>
                    <a:pt x="937" y="584"/>
                    <a:pt x="940" y="587"/>
                    <a:pt x="938" y="582"/>
                  </a:cubicBezTo>
                  <a:cubicBezTo>
                    <a:pt x="938" y="582"/>
                    <a:pt x="938" y="584"/>
                    <a:pt x="938" y="584"/>
                  </a:cubicBezTo>
                  <a:close/>
                  <a:moveTo>
                    <a:pt x="936" y="569"/>
                  </a:moveTo>
                  <a:cubicBezTo>
                    <a:pt x="936" y="569"/>
                    <a:pt x="937" y="569"/>
                    <a:pt x="937" y="569"/>
                  </a:cubicBezTo>
                  <a:cubicBezTo>
                    <a:pt x="936" y="568"/>
                    <a:pt x="936" y="567"/>
                    <a:pt x="935" y="567"/>
                  </a:cubicBezTo>
                  <a:cubicBezTo>
                    <a:pt x="935" y="567"/>
                    <a:pt x="935" y="567"/>
                    <a:pt x="935" y="567"/>
                  </a:cubicBezTo>
                  <a:cubicBezTo>
                    <a:pt x="936" y="567"/>
                    <a:pt x="936" y="568"/>
                    <a:pt x="936" y="569"/>
                  </a:cubicBezTo>
                  <a:close/>
                  <a:moveTo>
                    <a:pt x="935" y="566"/>
                  </a:moveTo>
                  <a:cubicBezTo>
                    <a:pt x="936" y="567"/>
                    <a:pt x="939" y="572"/>
                    <a:pt x="937" y="568"/>
                  </a:cubicBezTo>
                  <a:cubicBezTo>
                    <a:pt x="936" y="567"/>
                    <a:pt x="935" y="566"/>
                    <a:pt x="935" y="566"/>
                  </a:cubicBezTo>
                  <a:close/>
                  <a:moveTo>
                    <a:pt x="472" y="201"/>
                  </a:moveTo>
                  <a:cubicBezTo>
                    <a:pt x="472" y="200"/>
                    <a:pt x="473" y="200"/>
                    <a:pt x="473" y="200"/>
                  </a:cubicBezTo>
                  <a:cubicBezTo>
                    <a:pt x="473" y="200"/>
                    <a:pt x="474" y="200"/>
                    <a:pt x="475" y="199"/>
                  </a:cubicBezTo>
                  <a:cubicBezTo>
                    <a:pt x="475" y="199"/>
                    <a:pt x="475" y="199"/>
                    <a:pt x="475" y="199"/>
                  </a:cubicBezTo>
                  <a:cubicBezTo>
                    <a:pt x="475" y="199"/>
                    <a:pt x="476" y="198"/>
                    <a:pt x="476" y="198"/>
                  </a:cubicBezTo>
                  <a:cubicBezTo>
                    <a:pt x="475" y="198"/>
                    <a:pt x="474" y="199"/>
                    <a:pt x="473" y="199"/>
                  </a:cubicBezTo>
                  <a:cubicBezTo>
                    <a:pt x="473" y="200"/>
                    <a:pt x="473" y="199"/>
                    <a:pt x="472" y="200"/>
                  </a:cubicBezTo>
                  <a:cubicBezTo>
                    <a:pt x="472" y="200"/>
                    <a:pt x="472" y="200"/>
                    <a:pt x="472" y="200"/>
                  </a:cubicBezTo>
                  <a:cubicBezTo>
                    <a:pt x="472" y="200"/>
                    <a:pt x="471" y="200"/>
                    <a:pt x="471" y="200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1" y="201"/>
                    <a:pt x="470" y="201"/>
                    <a:pt x="470" y="201"/>
                  </a:cubicBezTo>
                  <a:cubicBezTo>
                    <a:pt x="470" y="201"/>
                    <a:pt x="471" y="201"/>
                    <a:pt x="471" y="200"/>
                  </a:cubicBezTo>
                  <a:cubicBezTo>
                    <a:pt x="471" y="201"/>
                    <a:pt x="470" y="201"/>
                    <a:pt x="470" y="201"/>
                  </a:cubicBezTo>
                  <a:cubicBezTo>
                    <a:pt x="469" y="201"/>
                    <a:pt x="468" y="201"/>
                    <a:pt x="467" y="202"/>
                  </a:cubicBezTo>
                  <a:cubicBezTo>
                    <a:pt x="467" y="202"/>
                    <a:pt x="467" y="202"/>
                    <a:pt x="467" y="202"/>
                  </a:cubicBezTo>
                  <a:cubicBezTo>
                    <a:pt x="467" y="202"/>
                    <a:pt x="467" y="202"/>
                    <a:pt x="467" y="202"/>
                  </a:cubicBezTo>
                  <a:cubicBezTo>
                    <a:pt x="466" y="202"/>
                    <a:pt x="466" y="202"/>
                    <a:pt x="466" y="202"/>
                  </a:cubicBezTo>
                  <a:cubicBezTo>
                    <a:pt x="468" y="202"/>
                    <a:pt x="470" y="201"/>
                    <a:pt x="472" y="201"/>
                  </a:cubicBezTo>
                  <a:cubicBezTo>
                    <a:pt x="472" y="200"/>
                    <a:pt x="472" y="201"/>
                    <a:pt x="472" y="201"/>
                  </a:cubicBezTo>
                  <a:close/>
                  <a:moveTo>
                    <a:pt x="467" y="201"/>
                  </a:moveTo>
                  <a:cubicBezTo>
                    <a:pt x="468" y="201"/>
                    <a:pt x="468" y="201"/>
                    <a:pt x="468" y="201"/>
                  </a:cubicBezTo>
                  <a:cubicBezTo>
                    <a:pt x="468" y="201"/>
                    <a:pt x="467" y="201"/>
                    <a:pt x="467" y="201"/>
                  </a:cubicBezTo>
                  <a:cubicBezTo>
                    <a:pt x="467" y="201"/>
                    <a:pt x="467" y="201"/>
                    <a:pt x="467" y="201"/>
                  </a:cubicBezTo>
                  <a:cubicBezTo>
                    <a:pt x="467" y="201"/>
                    <a:pt x="467" y="201"/>
                    <a:pt x="467" y="201"/>
                  </a:cubicBezTo>
                  <a:cubicBezTo>
                    <a:pt x="467" y="201"/>
                    <a:pt x="467" y="201"/>
                    <a:pt x="467" y="201"/>
                  </a:cubicBezTo>
                  <a:cubicBezTo>
                    <a:pt x="467" y="201"/>
                    <a:pt x="467" y="201"/>
                    <a:pt x="467" y="201"/>
                  </a:cubicBezTo>
                  <a:close/>
                  <a:moveTo>
                    <a:pt x="469" y="224"/>
                  </a:moveTo>
                  <a:cubicBezTo>
                    <a:pt x="469" y="224"/>
                    <a:pt x="469" y="224"/>
                    <a:pt x="469" y="224"/>
                  </a:cubicBezTo>
                  <a:cubicBezTo>
                    <a:pt x="469" y="223"/>
                    <a:pt x="468" y="223"/>
                    <a:pt x="468" y="224"/>
                  </a:cubicBezTo>
                  <a:cubicBezTo>
                    <a:pt x="468" y="224"/>
                    <a:pt x="469" y="224"/>
                    <a:pt x="469" y="224"/>
                  </a:cubicBezTo>
                  <a:close/>
                  <a:moveTo>
                    <a:pt x="933" y="569"/>
                  </a:moveTo>
                  <a:cubicBezTo>
                    <a:pt x="934" y="570"/>
                    <a:pt x="934" y="570"/>
                    <a:pt x="934" y="571"/>
                  </a:cubicBezTo>
                  <a:cubicBezTo>
                    <a:pt x="934" y="571"/>
                    <a:pt x="935" y="571"/>
                    <a:pt x="935" y="571"/>
                  </a:cubicBezTo>
                  <a:cubicBezTo>
                    <a:pt x="934" y="570"/>
                    <a:pt x="934" y="570"/>
                    <a:pt x="933" y="569"/>
                  </a:cubicBezTo>
                  <a:cubicBezTo>
                    <a:pt x="933" y="569"/>
                    <a:pt x="933" y="569"/>
                    <a:pt x="933" y="569"/>
                  </a:cubicBezTo>
                  <a:close/>
                  <a:moveTo>
                    <a:pt x="934" y="562"/>
                  </a:moveTo>
                  <a:cubicBezTo>
                    <a:pt x="935" y="563"/>
                    <a:pt x="935" y="563"/>
                    <a:pt x="936" y="564"/>
                  </a:cubicBezTo>
                  <a:cubicBezTo>
                    <a:pt x="936" y="565"/>
                    <a:pt x="937" y="566"/>
                    <a:pt x="937" y="566"/>
                  </a:cubicBezTo>
                  <a:cubicBezTo>
                    <a:pt x="936" y="563"/>
                    <a:pt x="934" y="561"/>
                    <a:pt x="934" y="562"/>
                  </a:cubicBezTo>
                  <a:close/>
                  <a:moveTo>
                    <a:pt x="465" y="210"/>
                  </a:moveTo>
                  <a:cubicBezTo>
                    <a:pt x="465" y="210"/>
                    <a:pt x="465" y="210"/>
                    <a:pt x="465" y="210"/>
                  </a:cubicBezTo>
                  <a:cubicBezTo>
                    <a:pt x="465" y="210"/>
                    <a:pt x="465" y="210"/>
                    <a:pt x="465" y="210"/>
                  </a:cubicBezTo>
                  <a:cubicBezTo>
                    <a:pt x="465" y="210"/>
                    <a:pt x="465" y="210"/>
                    <a:pt x="465" y="210"/>
                  </a:cubicBezTo>
                  <a:close/>
                  <a:moveTo>
                    <a:pt x="464" y="212"/>
                  </a:moveTo>
                  <a:cubicBezTo>
                    <a:pt x="464" y="211"/>
                    <a:pt x="464" y="211"/>
                    <a:pt x="465" y="210"/>
                  </a:cubicBezTo>
                  <a:cubicBezTo>
                    <a:pt x="464" y="210"/>
                    <a:pt x="464" y="210"/>
                    <a:pt x="464" y="210"/>
                  </a:cubicBezTo>
                  <a:cubicBezTo>
                    <a:pt x="464" y="211"/>
                    <a:pt x="463" y="212"/>
                    <a:pt x="464" y="212"/>
                  </a:cubicBezTo>
                  <a:close/>
                  <a:moveTo>
                    <a:pt x="467" y="219"/>
                  </a:moveTo>
                  <a:cubicBezTo>
                    <a:pt x="467" y="219"/>
                    <a:pt x="466" y="219"/>
                    <a:pt x="466" y="219"/>
                  </a:cubicBezTo>
                  <a:cubicBezTo>
                    <a:pt x="466" y="220"/>
                    <a:pt x="467" y="220"/>
                    <a:pt x="467" y="219"/>
                  </a:cubicBezTo>
                  <a:close/>
                  <a:moveTo>
                    <a:pt x="934" y="559"/>
                  </a:moveTo>
                  <a:cubicBezTo>
                    <a:pt x="932" y="555"/>
                    <a:pt x="931" y="555"/>
                    <a:pt x="933" y="558"/>
                  </a:cubicBezTo>
                  <a:cubicBezTo>
                    <a:pt x="933" y="558"/>
                    <a:pt x="936" y="562"/>
                    <a:pt x="934" y="559"/>
                  </a:cubicBezTo>
                  <a:close/>
                  <a:moveTo>
                    <a:pt x="500" y="98"/>
                  </a:moveTo>
                  <a:cubicBezTo>
                    <a:pt x="500" y="97"/>
                    <a:pt x="501" y="97"/>
                    <a:pt x="501" y="97"/>
                  </a:cubicBezTo>
                  <a:cubicBezTo>
                    <a:pt x="501" y="98"/>
                    <a:pt x="502" y="98"/>
                    <a:pt x="503" y="99"/>
                  </a:cubicBezTo>
                  <a:cubicBezTo>
                    <a:pt x="503" y="99"/>
                    <a:pt x="502" y="100"/>
                    <a:pt x="503" y="100"/>
                  </a:cubicBezTo>
                  <a:cubicBezTo>
                    <a:pt x="505" y="97"/>
                    <a:pt x="501" y="96"/>
                    <a:pt x="500" y="96"/>
                  </a:cubicBezTo>
                  <a:cubicBezTo>
                    <a:pt x="501" y="97"/>
                    <a:pt x="499" y="97"/>
                    <a:pt x="500" y="98"/>
                  </a:cubicBezTo>
                  <a:close/>
                  <a:moveTo>
                    <a:pt x="499" y="95"/>
                  </a:moveTo>
                  <a:cubicBezTo>
                    <a:pt x="499" y="95"/>
                    <a:pt x="499" y="94"/>
                    <a:pt x="498" y="93"/>
                  </a:cubicBezTo>
                  <a:cubicBezTo>
                    <a:pt x="498" y="94"/>
                    <a:pt x="499" y="95"/>
                    <a:pt x="499" y="95"/>
                  </a:cubicBezTo>
                  <a:close/>
                  <a:moveTo>
                    <a:pt x="930" y="573"/>
                  </a:moveTo>
                  <a:cubicBezTo>
                    <a:pt x="931" y="574"/>
                    <a:pt x="930" y="573"/>
                    <a:pt x="931" y="572"/>
                  </a:cubicBezTo>
                  <a:cubicBezTo>
                    <a:pt x="927" y="566"/>
                    <a:pt x="926" y="567"/>
                    <a:pt x="930" y="573"/>
                  </a:cubicBezTo>
                  <a:close/>
                  <a:moveTo>
                    <a:pt x="494" y="132"/>
                  </a:moveTo>
                  <a:cubicBezTo>
                    <a:pt x="494" y="132"/>
                    <a:pt x="494" y="132"/>
                    <a:pt x="494" y="132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5" y="133"/>
                  </a:cubicBezTo>
                  <a:cubicBezTo>
                    <a:pt x="495" y="133"/>
                    <a:pt x="495" y="132"/>
                    <a:pt x="495" y="132"/>
                  </a:cubicBezTo>
                  <a:cubicBezTo>
                    <a:pt x="495" y="132"/>
                    <a:pt x="495" y="132"/>
                    <a:pt x="495" y="133"/>
                  </a:cubicBezTo>
                  <a:cubicBezTo>
                    <a:pt x="495" y="133"/>
                    <a:pt x="495" y="133"/>
                    <a:pt x="495" y="133"/>
                  </a:cubicBezTo>
                  <a:cubicBezTo>
                    <a:pt x="495" y="133"/>
                    <a:pt x="495" y="133"/>
                    <a:pt x="495" y="133"/>
                  </a:cubicBezTo>
                  <a:cubicBezTo>
                    <a:pt x="495" y="132"/>
                    <a:pt x="495" y="132"/>
                    <a:pt x="494" y="132"/>
                  </a:cubicBezTo>
                  <a:close/>
                  <a:moveTo>
                    <a:pt x="495" y="133"/>
                  </a:moveTo>
                  <a:cubicBezTo>
                    <a:pt x="495" y="133"/>
                    <a:pt x="495" y="133"/>
                    <a:pt x="495" y="133"/>
                  </a:cubicBezTo>
                  <a:cubicBezTo>
                    <a:pt x="495" y="133"/>
                    <a:pt x="495" y="133"/>
                    <a:pt x="495" y="133"/>
                  </a:cubicBezTo>
                  <a:cubicBezTo>
                    <a:pt x="495" y="133"/>
                    <a:pt x="495" y="133"/>
                    <a:pt x="495" y="133"/>
                  </a:cubicBezTo>
                  <a:close/>
                  <a:moveTo>
                    <a:pt x="495" y="133"/>
                  </a:moveTo>
                  <a:cubicBezTo>
                    <a:pt x="495" y="133"/>
                    <a:pt x="495" y="133"/>
                    <a:pt x="494" y="133"/>
                  </a:cubicBezTo>
                  <a:cubicBezTo>
                    <a:pt x="495" y="133"/>
                    <a:pt x="495" y="133"/>
                    <a:pt x="495" y="133"/>
                  </a:cubicBezTo>
                  <a:close/>
                  <a:moveTo>
                    <a:pt x="499" y="126"/>
                  </a:moveTo>
                  <a:cubicBezTo>
                    <a:pt x="500" y="126"/>
                    <a:pt x="500" y="126"/>
                    <a:pt x="501" y="126"/>
                  </a:cubicBezTo>
                  <a:cubicBezTo>
                    <a:pt x="501" y="125"/>
                    <a:pt x="499" y="126"/>
                    <a:pt x="498" y="125"/>
                  </a:cubicBezTo>
                  <a:cubicBezTo>
                    <a:pt x="498" y="125"/>
                    <a:pt x="498" y="125"/>
                    <a:pt x="498" y="125"/>
                  </a:cubicBezTo>
                  <a:cubicBezTo>
                    <a:pt x="498" y="126"/>
                    <a:pt x="499" y="126"/>
                    <a:pt x="499" y="126"/>
                  </a:cubicBezTo>
                  <a:close/>
                  <a:moveTo>
                    <a:pt x="512" y="151"/>
                  </a:moveTo>
                  <a:cubicBezTo>
                    <a:pt x="512" y="151"/>
                    <a:pt x="512" y="150"/>
                    <a:pt x="512" y="150"/>
                  </a:cubicBezTo>
                  <a:cubicBezTo>
                    <a:pt x="512" y="150"/>
                    <a:pt x="512" y="150"/>
                    <a:pt x="513" y="150"/>
                  </a:cubicBezTo>
                  <a:cubicBezTo>
                    <a:pt x="512" y="150"/>
                    <a:pt x="512" y="150"/>
                    <a:pt x="512" y="151"/>
                  </a:cubicBezTo>
                  <a:cubicBezTo>
                    <a:pt x="512" y="151"/>
                    <a:pt x="512" y="151"/>
                    <a:pt x="512" y="151"/>
                  </a:cubicBezTo>
                  <a:close/>
                  <a:moveTo>
                    <a:pt x="513" y="153"/>
                  </a:move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5"/>
                    <a:pt x="513" y="155"/>
                    <a:pt x="513" y="155"/>
                  </a:cubicBezTo>
                  <a:cubicBezTo>
                    <a:pt x="513" y="155"/>
                    <a:pt x="513" y="155"/>
                    <a:pt x="513" y="155"/>
                  </a:cubicBezTo>
                  <a:cubicBezTo>
                    <a:pt x="513" y="155"/>
                    <a:pt x="513" y="155"/>
                    <a:pt x="513" y="155"/>
                  </a:cubicBezTo>
                  <a:cubicBezTo>
                    <a:pt x="514" y="155"/>
                    <a:pt x="514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4" y="154"/>
                    <a:pt x="514" y="153"/>
                    <a:pt x="514" y="153"/>
                  </a:cubicBezTo>
                  <a:cubicBezTo>
                    <a:pt x="514" y="152"/>
                    <a:pt x="514" y="152"/>
                    <a:pt x="515" y="151"/>
                  </a:cubicBezTo>
                  <a:cubicBezTo>
                    <a:pt x="514" y="151"/>
                    <a:pt x="514" y="152"/>
                    <a:pt x="513" y="153"/>
                  </a:cubicBezTo>
                  <a:close/>
                  <a:moveTo>
                    <a:pt x="511" y="152"/>
                  </a:moveTo>
                  <a:cubicBezTo>
                    <a:pt x="511" y="152"/>
                    <a:pt x="512" y="152"/>
                    <a:pt x="512" y="152"/>
                  </a:cubicBezTo>
                  <a:cubicBezTo>
                    <a:pt x="512" y="152"/>
                    <a:pt x="512" y="151"/>
                    <a:pt x="512" y="151"/>
                  </a:cubicBezTo>
                  <a:cubicBezTo>
                    <a:pt x="512" y="151"/>
                    <a:pt x="512" y="151"/>
                    <a:pt x="511" y="151"/>
                  </a:cubicBezTo>
                  <a:cubicBezTo>
                    <a:pt x="511" y="151"/>
                    <a:pt x="511" y="151"/>
                    <a:pt x="511" y="152"/>
                  </a:cubicBezTo>
                  <a:close/>
                  <a:moveTo>
                    <a:pt x="929" y="576"/>
                  </a:moveTo>
                  <a:cubicBezTo>
                    <a:pt x="932" y="582"/>
                    <a:pt x="933" y="582"/>
                    <a:pt x="931" y="579"/>
                  </a:cubicBezTo>
                  <a:cubicBezTo>
                    <a:pt x="930" y="577"/>
                    <a:pt x="930" y="577"/>
                    <a:pt x="929" y="576"/>
                  </a:cubicBezTo>
                  <a:close/>
                  <a:moveTo>
                    <a:pt x="489" y="145"/>
                  </a:moveTo>
                  <a:cubicBezTo>
                    <a:pt x="489" y="146"/>
                    <a:pt x="490" y="145"/>
                    <a:pt x="490" y="146"/>
                  </a:cubicBezTo>
                  <a:cubicBezTo>
                    <a:pt x="490" y="145"/>
                    <a:pt x="490" y="145"/>
                    <a:pt x="489" y="145"/>
                  </a:cubicBezTo>
                  <a:close/>
                  <a:moveTo>
                    <a:pt x="513" y="149"/>
                  </a:moveTo>
                  <a:cubicBezTo>
                    <a:pt x="513" y="149"/>
                    <a:pt x="512" y="148"/>
                    <a:pt x="512" y="149"/>
                  </a:cubicBezTo>
                  <a:cubicBezTo>
                    <a:pt x="512" y="149"/>
                    <a:pt x="512" y="149"/>
                    <a:pt x="512" y="149"/>
                  </a:cubicBezTo>
                  <a:lnTo>
                    <a:pt x="513" y="149"/>
                  </a:lnTo>
                  <a:close/>
                  <a:moveTo>
                    <a:pt x="477" y="213"/>
                  </a:moveTo>
                  <a:cubicBezTo>
                    <a:pt x="479" y="209"/>
                    <a:pt x="479" y="209"/>
                    <a:pt x="481" y="206"/>
                  </a:cubicBezTo>
                  <a:cubicBezTo>
                    <a:pt x="480" y="206"/>
                    <a:pt x="477" y="213"/>
                    <a:pt x="477" y="213"/>
                  </a:cubicBezTo>
                  <a:close/>
                  <a:moveTo>
                    <a:pt x="479" y="215"/>
                  </a:moveTo>
                  <a:cubicBezTo>
                    <a:pt x="479" y="215"/>
                    <a:pt x="479" y="216"/>
                    <a:pt x="479" y="216"/>
                  </a:cubicBezTo>
                  <a:cubicBezTo>
                    <a:pt x="480" y="216"/>
                    <a:pt x="480" y="216"/>
                    <a:pt x="480" y="216"/>
                  </a:cubicBezTo>
                  <a:cubicBezTo>
                    <a:pt x="480" y="216"/>
                    <a:pt x="481" y="216"/>
                    <a:pt x="480" y="215"/>
                  </a:cubicBezTo>
                  <a:cubicBezTo>
                    <a:pt x="480" y="215"/>
                    <a:pt x="480" y="215"/>
                    <a:pt x="479" y="215"/>
                  </a:cubicBezTo>
                  <a:close/>
                  <a:moveTo>
                    <a:pt x="479" y="214"/>
                  </a:moveTo>
                  <a:cubicBezTo>
                    <a:pt x="480" y="214"/>
                    <a:pt x="480" y="214"/>
                    <a:pt x="480" y="214"/>
                  </a:cubicBezTo>
                  <a:cubicBezTo>
                    <a:pt x="480" y="213"/>
                    <a:pt x="479" y="213"/>
                    <a:pt x="479" y="214"/>
                  </a:cubicBezTo>
                  <a:close/>
                  <a:moveTo>
                    <a:pt x="932" y="580"/>
                  </a:moveTo>
                  <a:cubicBezTo>
                    <a:pt x="932" y="580"/>
                    <a:pt x="932" y="579"/>
                    <a:pt x="931" y="578"/>
                  </a:cubicBezTo>
                  <a:cubicBezTo>
                    <a:pt x="931" y="578"/>
                    <a:pt x="932" y="579"/>
                    <a:pt x="932" y="580"/>
                  </a:cubicBezTo>
                  <a:close/>
                  <a:moveTo>
                    <a:pt x="479" y="215"/>
                  </a:moveTo>
                  <a:cubicBezTo>
                    <a:pt x="479" y="215"/>
                    <a:pt x="479" y="215"/>
                    <a:pt x="479" y="215"/>
                  </a:cubicBezTo>
                  <a:cubicBezTo>
                    <a:pt x="479" y="215"/>
                    <a:pt x="479" y="214"/>
                    <a:pt x="480" y="214"/>
                  </a:cubicBezTo>
                  <a:cubicBezTo>
                    <a:pt x="479" y="214"/>
                    <a:pt x="479" y="214"/>
                    <a:pt x="479" y="214"/>
                  </a:cubicBezTo>
                  <a:cubicBezTo>
                    <a:pt x="479" y="214"/>
                    <a:pt x="479" y="215"/>
                    <a:pt x="479" y="215"/>
                  </a:cubicBezTo>
                  <a:close/>
                  <a:moveTo>
                    <a:pt x="926" y="551"/>
                  </a:moveTo>
                  <a:cubicBezTo>
                    <a:pt x="925" y="549"/>
                    <a:pt x="925" y="549"/>
                    <a:pt x="926" y="551"/>
                  </a:cubicBezTo>
                  <a:cubicBezTo>
                    <a:pt x="926" y="551"/>
                    <a:pt x="926" y="552"/>
                    <a:pt x="926" y="551"/>
                  </a:cubicBezTo>
                  <a:close/>
                  <a:moveTo>
                    <a:pt x="480" y="211"/>
                  </a:moveTo>
                  <a:cubicBezTo>
                    <a:pt x="480" y="211"/>
                    <a:pt x="479" y="211"/>
                    <a:pt x="479" y="211"/>
                  </a:cubicBezTo>
                  <a:cubicBezTo>
                    <a:pt x="479" y="212"/>
                    <a:pt x="480" y="212"/>
                    <a:pt x="480" y="211"/>
                  </a:cubicBezTo>
                  <a:close/>
                  <a:moveTo>
                    <a:pt x="486" y="143"/>
                  </a:moveTo>
                  <a:cubicBezTo>
                    <a:pt x="486" y="143"/>
                    <a:pt x="486" y="143"/>
                    <a:pt x="486" y="143"/>
                  </a:cubicBezTo>
                  <a:cubicBezTo>
                    <a:pt x="486" y="142"/>
                    <a:pt x="485" y="143"/>
                    <a:pt x="486" y="143"/>
                  </a:cubicBezTo>
                  <a:close/>
                  <a:moveTo>
                    <a:pt x="481" y="199"/>
                  </a:moveTo>
                  <a:cubicBezTo>
                    <a:pt x="480" y="198"/>
                    <a:pt x="480" y="200"/>
                    <a:pt x="481" y="199"/>
                  </a:cubicBezTo>
                  <a:close/>
                  <a:moveTo>
                    <a:pt x="485" y="153"/>
                  </a:moveTo>
                  <a:cubicBezTo>
                    <a:pt x="486" y="153"/>
                    <a:pt x="486" y="153"/>
                    <a:pt x="487" y="153"/>
                  </a:cubicBezTo>
                  <a:cubicBezTo>
                    <a:pt x="487" y="153"/>
                    <a:pt x="487" y="154"/>
                    <a:pt x="488" y="153"/>
                  </a:cubicBezTo>
                  <a:cubicBezTo>
                    <a:pt x="488" y="153"/>
                    <a:pt x="488" y="153"/>
                    <a:pt x="488" y="152"/>
                  </a:cubicBezTo>
                  <a:cubicBezTo>
                    <a:pt x="488" y="153"/>
                    <a:pt x="488" y="153"/>
                    <a:pt x="487" y="153"/>
                  </a:cubicBezTo>
                  <a:cubicBezTo>
                    <a:pt x="487" y="152"/>
                    <a:pt x="487" y="152"/>
                    <a:pt x="487" y="152"/>
                  </a:cubicBezTo>
                  <a:cubicBezTo>
                    <a:pt x="486" y="152"/>
                    <a:pt x="486" y="152"/>
                    <a:pt x="485" y="151"/>
                  </a:cubicBezTo>
                  <a:cubicBezTo>
                    <a:pt x="485" y="152"/>
                    <a:pt x="485" y="152"/>
                    <a:pt x="485" y="153"/>
                  </a:cubicBezTo>
                  <a:close/>
                  <a:moveTo>
                    <a:pt x="483" y="201"/>
                  </a:moveTo>
                  <a:cubicBezTo>
                    <a:pt x="483" y="201"/>
                    <a:pt x="483" y="201"/>
                    <a:pt x="483" y="201"/>
                  </a:cubicBezTo>
                  <a:cubicBezTo>
                    <a:pt x="483" y="201"/>
                    <a:pt x="483" y="201"/>
                    <a:pt x="483" y="202"/>
                  </a:cubicBezTo>
                  <a:cubicBezTo>
                    <a:pt x="483" y="202"/>
                    <a:pt x="483" y="202"/>
                    <a:pt x="483" y="202"/>
                  </a:cubicBezTo>
                  <a:cubicBezTo>
                    <a:pt x="483" y="202"/>
                    <a:pt x="483" y="201"/>
                    <a:pt x="483" y="201"/>
                  </a:cubicBezTo>
                  <a:close/>
                  <a:moveTo>
                    <a:pt x="491" y="153"/>
                  </a:moveTo>
                  <a:cubicBezTo>
                    <a:pt x="491" y="153"/>
                    <a:pt x="491" y="153"/>
                    <a:pt x="491" y="153"/>
                  </a:cubicBezTo>
                  <a:cubicBezTo>
                    <a:pt x="491" y="153"/>
                    <a:pt x="491" y="153"/>
                    <a:pt x="491" y="153"/>
                  </a:cubicBezTo>
                  <a:cubicBezTo>
                    <a:pt x="491" y="153"/>
                    <a:pt x="491" y="153"/>
                    <a:pt x="491" y="153"/>
                  </a:cubicBezTo>
                  <a:close/>
                  <a:moveTo>
                    <a:pt x="492" y="154"/>
                  </a:moveTo>
                  <a:cubicBezTo>
                    <a:pt x="491" y="154"/>
                    <a:pt x="491" y="154"/>
                    <a:pt x="491" y="154"/>
                  </a:cubicBezTo>
                  <a:cubicBezTo>
                    <a:pt x="491" y="153"/>
                    <a:pt x="491" y="153"/>
                    <a:pt x="491" y="153"/>
                  </a:cubicBezTo>
                  <a:cubicBezTo>
                    <a:pt x="491" y="152"/>
                    <a:pt x="489" y="153"/>
                    <a:pt x="488" y="152"/>
                  </a:cubicBezTo>
                  <a:cubicBezTo>
                    <a:pt x="489" y="154"/>
                    <a:pt x="490" y="153"/>
                    <a:pt x="492" y="154"/>
                  </a:cubicBezTo>
                  <a:close/>
                  <a:moveTo>
                    <a:pt x="916" y="548"/>
                  </a:moveTo>
                  <a:cubicBezTo>
                    <a:pt x="917" y="549"/>
                    <a:pt x="917" y="549"/>
                    <a:pt x="917" y="548"/>
                  </a:cubicBezTo>
                  <a:cubicBezTo>
                    <a:pt x="917" y="548"/>
                    <a:pt x="917" y="547"/>
                    <a:pt x="916" y="546"/>
                  </a:cubicBezTo>
                  <a:cubicBezTo>
                    <a:pt x="916" y="546"/>
                    <a:pt x="915" y="545"/>
                    <a:pt x="915" y="545"/>
                  </a:cubicBezTo>
                  <a:cubicBezTo>
                    <a:pt x="915" y="546"/>
                    <a:pt x="916" y="546"/>
                    <a:pt x="916" y="546"/>
                  </a:cubicBezTo>
                  <a:cubicBezTo>
                    <a:pt x="915" y="546"/>
                    <a:pt x="915" y="546"/>
                    <a:pt x="916" y="548"/>
                  </a:cubicBezTo>
                  <a:close/>
                  <a:moveTo>
                    <a:pt x="907" y="530"/>
                  </a:moveTo>
                  <a:cubicBezTo>
                    <a:pt x="908" y="532"/>
                    <a:pt x="909" y="534"/>
                    <a:pt x="910" y="535"/>
                  </a:cubicBezTo>
                  <a:cubicBezTo>
                    <a:pt x="909" y="532"/>
                    <a:pt x="912" y="537"/>
                    <a:pt x="911" y="535"/>
                  </a:cubicBezTo>
                  <a:cubicBezTo>
                    <a:pt x="908" y="529"/>
                    <a:pt x="907" y="528"/>
                    <a:pt x="907" y="530"/>
                  </a:cubicBezTo>
                  <a:close/>
                  <a:moveTo>
                    <a:pt x="931" y="577"/>
                  </a:moveTo>
                  <a:cubicBezTo>
                    <a:pt x="933" y="581"/>
                    <a:pt x="929" y="573"/>
                    <a:pt x="931" y="577"/>
                  </a:cubicBezTo>
                  <a:close/>
                  <a:moveTo>
                    <a:pt x="506" y="156"/>
                  </a:moveTo>
                  <a:cubicBezTo>
                    <a:pt x="507" y="156"/>
                    <a:pt x="507" y="156"/>
                    <a:pt x="507" y="157"/>
                  </a:cubicBezTo>
                  <a:cubicBezTo>
                    <a:pt x="507" y="156"/>
                    <a:pt x="508" y="156"/>
                    <a:pt x="508" y="156"/>
                  </a:cubicBezTo>
                  <a:cubicBezTo>
                    <a:pt x="507" y="156"/>
                    <a:pt x="507" y="156"/>
                    <a:pt x="507" y="156"/>
                  </a:cubicBezTo>
                  <a:cubicBezTo>
                    <a:pt x="507" y="156"/>
                    <a:pt x="506" y="156"/>
                    <a:pt x="506" y="156"/>
                  </a:cubicBezTo>
                  <a:close/>
                  <a:moveTo>
                    <a:pt x="509" y="155"/>
                  </a:moveTo>
                  <a:cubicBezTo>
                    <a:pt x="509" y="155"/>
                    <a:pt x="509" y="154"/>
                    <a:pt x="509" y="155"/>
                  </a:cubicBezTo>
                  <a:cubicBezTo>
                    <a:pt x="509" y="155"/>
                    <a:pt x="509" y="155"/>
                    <a:pt x="509" y="155"/>
                  </a:cubicBezTo>
                  <a:close/>
                  <a:moveTo>
                    <a:pt x="509" y="148"/>
                  </a:moveTo>
                  <a:cubicBezTo>
                    <a:pt x="509" y="148"/>
                    <a:pt x="508" y="148"/>
                    <a:pt x="508" y="148"/>
                  </a:cubicBezTo>
                  <a:cubicBezTo>
                    <a:pt x="508" y="148"/>
                    <a:pt x="509" y="149"/>
                    <a:pt x="509" y="149"/>
                  </a:cubicBezTo>
                  <a:cubicBezTo>
                    <a:pt x="509" y="149"/>
                    <a:pt x="509" y="148"/>
                    <a:pt x="509" y="148"/>
                  </a:cubicBezTo>
                  <a:cubicBezTo>
                    <a:pt x="509" y="148"/>
                    <a:pt x="509" y="148"/>
                    <a:pt x="509" y="148"/>
                  </a:cubicBezTo>
                  <a:close/>
                  <a:moveTo>
                    <a:pt x="918" y="548"/>
                  </a:moveTo>
                  <a:cubicBezTo>
                    <a:pt x="917" y="547"/>
                    <a:pt x="916" y="546"/>
                    <a:pt x="917" y="548"/>
                  </a:cubicBezTo>
                  <a:cubicBezTo>
                    <a:pt x="918" y="548"/>
                    <a:pt x="918" y="548"/>
                    <a:pt x="918" y="548"/>
                  </a:cubicBezTo>
                  <a:close/>
                  <a:moveTo>
                    <a:pt x="510" y="130"/>
                  </a:moveTo>
                  <a:cubicBezTo>
                    <a:pt x="510" y="129"/>
                    <a:pt x="510" y="129"/>
                    <a:pt x="510" y="128"/>
                  </a:cubicBezTo>
                  <a:cubicBezTo>
                    <a:pt x="510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9" y="130"/>
                    <a:pt x="509" y="130"/>
                    <a:pt x="510" y="130"/>
                  </a:cubicBezTo>
                  <a:close/>
                  <a:moveTo>
                    <a:pt x="912" y="533"/>
                  </a:moveTo>
                  <a:cubicBezTo>
                    <a:pt x="911" y="532"/>
                    <a:pt x="911" y="533"/>
                    <a:pt x="912" y="534"/>
                  </a:cubicBezTo>
                  <a:cubicBezTo>
                    <a:pt x="913" y="535"/>
                    <a:pt x="914" y="537"/>
                    <a:pt x="913" y="535"/>
                  </a:cubicBezTo>
                  <a:cubicBezTo>
                    <a:pt x="913" y="535"/>
                    <a:pt x="913" y="535"/>
                    <a:pt x="913" y="535"/>
                  </a:cubicBezTo>
                  <a:cubicBezTo>
                    <a:pt x="912" y="533"/>
                    <a:pt x="912" y="533"/>
                    <a:pt x="912" y="531"/>
                  </a:cubicBezTo>
                  <a:cubicBezTo>
                    <a:pt x="911" y="530"/>
                    <a:pt x="911" y="531"/>
                    <a:pt x="912" y="533"/>
                  </a:cubicBezTo>
                  <a:close/>
                  <a:moveTo>
                    <a:pt x="507" y="130"/>
                  </a:moveTo>
                  <a:cubicBezTo>
                    <a:pt x="507" y="131"/>
                    <a:pt x="508" y="131"/>
                    <a:pt x="508" y="131"/>
                  </a:cubicBezTo>
                  <a:cubicBezTo>
                    <a:pt x="508" y="131"/>
                    <a:pt x="508" y="130"/>
                    <a:pt x="507" y="130"/>
                  </a:cubicBezTo>
                  <a:close/>
                  <a:moveTo>
                    <a:pt x="508" y="141"/>
                  </a:moveTo>
                  <a:cubicBezTo>
                    <a:pt x="508" y="140"/>
                    <a:pt x="508" y="140"/>
                    <a:pt x="508" y="140"/>
                  </a:cubicBezTo>
                  <a:cubicBezTo>
                    <a:pt x="507" y="140"/>
                    <a:pt x="507" y="141"/>
                    <a:pt x="508" y="141"/>
                  </a:cubicBezTo>
                  <a:close/>
                  <a:moveTo>
                    <a:pt x="510" y="149"/>
                  </a:moveTo>
                  <a:cubicBezTo>
                    <a:pt x="509" y="149"/>
                    <a:pt x="509" y="150"/>
                    <a:pt x="508" y="149"/>
                  </a:cubicBezTo>
                  <a:cubicBezTo>
                    <a:pt x="508" y="150"/>
                    <a:pt x="508" y="150"/>
                    <a:pt x="508" y="151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08" y="151"/>
                    <a:pt x="507" y="151"/>
                    <a:pt x="507" y="151"/>
                  </a:cubicBezTo>
                  <a:cubicBezTo>
                    <a:pt x="508" y="151"/>
                    <a:pt x="508" y="151"/>
                    <a:pt x="508" y="151"/>
                  </a:cubicBezTo>
                  <a:cubicBezTo>
                    <a:pt x="508" y="151"/>
                    <a:pt x="508" y="151"/>
                    <a:pt x="508" y="151"/>
                  </a:cubicBezTo>
                  <a:cubicBezTo>
                    <a:pt x="508" y="151"/>
                    <a:pt x="508" y="151"/>
                    <a:pt x="508" y="151"/>
                  </a:cubicBezTo>
                  <a:cubicBezTo>
                    <a:pt x="508" y="151"/>
                    <a:pt x="508" y="151"/>
                    <a:pt x="508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9" y="151"/>
                    <a:pt x="510" y="151"/>
                    <a:pt x="510" y="151"/>
                  </a:cubicBezTo>
                  <a:cubicBezTo>
                    <a:pt x="510" y="150"/>
                    <a:pt x="510" y="150"/>
                    <a:pt x="510" y="149"/>
                  </a:cubicBezTo>
                  <a:close/>
                  <a:moveTo>
                    <a:pt x="512" y="153"/>
                  </a:moveTo>
                  <a:cubicBezTo>
                    <a:pt x="512" y="153"/>
                    <a:pt x="512" y="152"/>
                    <a:pt x="512" y="152"/>
                  </a:cubicBezTo>
                  <a:cubicBezTo>
                    <a:pt x="511" y="152"/>
                    <a:pt x="511" y="153"/>
                    <a:pt x="511" y="153"/>
                  </a:cubicBezTo>
                  <a:cubicBezTo>
                    <a:pt x="512" y="153"/>
                    <a:pt x="512" y="153"/>
                    <a:pt x="512" y="153"/>
                  </a:cubicBezTo>
                  <a:close/>
                  <a:moveTo>
                    <a:pt x="512" y="156"/>
                  </a:moveTo>
                  <a:cubicBezTo>
                    <a:pt x="512" y="156"/>
                    <a:pt x="513" y="156"/>
                    <a:pt x="513" y="156"/>
                  </a:cubicBezTo>
                  <a:cubicBezTo>
                    <a:pt x="513" y="156"/>
                    <a:pt x="513" y="156"/>
                    <a:pt x="513" y="156"/>
                  </a:cubicBezTo>
                  <a:cubicBezTo>
                    <a:pt x="513" y="155"/>
                    <a:pt x="513" y="155"/>
                    <a:pt x="512" y="155"/>
                  </a:cubicBezTo>
                  <a:cubicBezTo>
                    <a:pt x="512" y="156"/>
                    <a:pt x="512" y="156"/>
                    <a:pt x="512" y="156"/>
                  </a:cubicBezTo>
                  <a:close/>
                  <a:moveTo>
                    <a:pt x="918" y="539"/>
                  </a:moveTo>
                  <a:cubicBezTo>
                    <a:pt x="918" y="537"/>
                    <a:pt x="916" y="533"/>
                    <a:pt x="916" y="535"/>
                  </a:cubicBezTo>
                  <a:cubicBezTo>
                    <a:pt x="916" y="535"/>
                    <a:pt x="917" y="537"/>
                    <a:pt x="917" y="538"/>
                  </a:cubicBezTo>
                  <a:cubicBezTo>
                    <a:pt x="919" y="539"/>
                    <a:pt x="918" y="538"/>
                    <a:pt x="918" y="539"/>
                  </a:cubicBezTo>
                  <a:close/>
                  <a:moveTo>
                    <a:pt x="929" y="552"/>
                  </a:moveTo>
                  <a:cubicBezTo>
                    <a:pt x="928" y="551"/>
                    <a:pt x="928" y="551"/>
                    <a:pt x="928" y="551"/>
                  </a:cubicBezTo>
                  <a:cubicBezTo>
                    <a:pt x="927" y="549"/>
                    <a:pt x="927" y="549"/>
                    <a:pt x="927" y="549"/>
                  </a:cubicBezTo>
                  <a:cubicBezTo>
                    <a:pt x="929" y="553"/>
                    <a:pt x="930" y="555"/>
                    <a:pt x="930" y="555"/>
                  </a:cubicBezTo>
                  <a:cubicBezTo>
                    <a:pt x="930" y="554"/>
                    <a:pt x="930" y="554"/>
                    <a:pt x="929" y="554"/>
                  </a:cubicBezTo>
                  <a:cubicBezTo>
                    <a:pt x="930" y="555"/>
                    <a:pt x="931" y="556"/>
                    <a:pt x="930" y="555"/>
                  </a:cubicBezTo>
                  <a:cubicBezTo>
                    <a:pt x="930" y="554"/>
                    <a:pt x="929" y="553"/>
                    <a:pt x="929" y="552"/>
                  </a:cubicBezTo>
                  <a:cubicBezTo>
                    <a:pt x="929" y="552"/>
                    <a:pt x="929" y="552"/>
                    <a:pt x="929" y="552"/>
                  </a:cubicBezTo>
                  <a:close/>
                  <a:moveTo>
                    <a:pt x="930" y="551"/>
                  </a:moveTo>
                  <a:cubicBezTo>
                    <a:pt x="929" y="550"/>
                    <a:pt x="929" y="548"/>
                    <a:pt x="929" y="549"/>
                  </a:cubicBezTo>
                  <a:cubicBezTo>
                    <a:pt x="929" y="551"/>
                    <a:pt x="930" y="551"/>
                    <a:pt x="930" y="551"/>
                  </a:cubicBezTo>
                  <a:close/>
                  <a:moveTo>
                    <a:pt x="926" y="544"/>
                  </a:moveTo>
                  <a:cubicBezTo>
                    <a:pt x="925" y="543"/>
                    <a:pt x="926" y="545"/>
                    <a:pt x="927" y="547"/>
                  </a:cubicBezTo>
                  <a:cubicBezTo>
                    <a:pt x="927" y="547"/>
                    <a:pt x="927" y="547"/>
                    <a:pt x="927" y="547"/>
                  </a:cubicBezTo>
                  <a:cubicBezTo>
                    <a:pt x="927" y="548"/>
                    <a:pt x="928" y="549"/>
                    <a:pt x="928" y="550"/>
                  </a:cubicBezTo>
                  <a:cubicBezTo>
                    <a:pt x="929" y="550"/>
                    <a:pt x="928" y="549"/>
                    <a:pt x="927" y="547"/>
                  </a:cubicBezTo>
                  <a:cubicBezTo>
                    <a:pt x="928" y="547"/>
                    <a:pt x="928" y="547"/>
                    <a:pt x="928" y="547"/>
                  </a:cubicBezTo>
                  <a:cubicBezTo>
                    <a:pt x="927" y="546"/>
                    <a:pt x="926" y="545"/>
                    <a:pt x="926" y="544"/>
                  </a:cubicBezTo>
                  <a:close/>
                  <a:moveTo>
                    <a:pt x="915" y="544"/>
                  </a:moveTo>
                  <a:cubicBezTo>
                    <a:pt x="917" y="546"/>
                    <a:pt x="916" y="543"/>
                    <a:pt x="914" y="541"/>
                  </a:cubicBezTo>
                  <a:cubicBezTo>
                    <a:pt x="915" y="542"/>
                    <a:pt x="915" y="542"/>
                    <a:pt x="915" y="544"/>
                  </a:cubicBezTo>
                  <a:close/>
                  <a:moveTo>
                    <a:pt x="475" y="199"/>
                  </a:moveTo>
                  <a:cubicBezTo>
                    <a:pt x="475" y="199"/>
                    <a:pt x="475" y="199"/>
                    <a:pt x="475" y="200"/>
                  </a:cubicBezTo>
                  <a:cubicBezTo>
                    <a:pt x="475" y="200"/>
                    <a:pt x="476" y="200"/>
                    <a:pt x="476" y="200"/>
                  </a:cubicBezTo>
                  <a:cubicBezTo>
                    <a:pt x="476" y="200"/>
                    <a:pt x="476" y="199"/>
                    <a:pt x="475" y="199"/>
                  </a:cubicBezTo>
                  <a:close/>
                  <a:moveTo>
                    <a:pt x="509" y="153"/>
                  </a:moveTo>
                  <a:cubicBezTo>
                    <a:pt x="508" y="153"/>
                    <a:pt x="508" y="153"/>
                    <a:pt x="507" y="153"/>
                  </a:cubicBezTo>
                  <a:cubicBezTo>
                    <a:pt x="507" y="153"/>
                    <a:pt x="508" y="153"/>
                    <a:pt x="508" y="154"/>
                  </a:cubicBezTo>
                  <a:cubicBezTo>
                    <a:pt x="508" y="154"/>
                    <a:pt x="509" y="154"/>
                    <a:pt x="509" y="153"/>
                  </a:cubicBezTo>
                  <a:close/>
                  <a:moveTo>
                    <a:pt x="919" y="544"/>
                  </a:moveTo>
                  <a:cubicBezTo>
                    <a:pt x="918" y="543"/>
                    <a:pt x="920" y="546"/>
                    <a:pt x="921" y="548"/>
                  </a:cubicBezTo>
                  <a:cubicBezTo>
                    <a:pt x="922" y="549"/>
                    <a:pt x="922" y="549"/>
                    <a:pt x="921" y="547"/>
                  </a:cubicBezTo>
                  <a:cubicBezTo>
                    <a:pt x="921" y="547"/>
                    <a:pt x="921" y="546"/>
                    <a:pt x="921" y="545"/>
                  </a:cubicBezTo>
                  <a:cubicBezTo>
                    <a:pt x="920" y="544"/>
                    <a:pt x="921" y="547"/>
                    <a:pt x="919" y="544"/>
                  </a:cubicBezTo>
                  <a:close/>
                  <a:moveTo>
                    <a:pt x="515" y="147"/>
                  </a:moveTo>
                  <a:cubicBezTo>
                    <a:pt x="515" y="147"/>
                    <a:pt x="514" y="147"/>
                    <a:pt x="514" y="146"/>
                  </a:cubicBezTo>
                  <a:cubicBezTo>
                    <a:pt x="513" y="147"/>
                    <a:pt x="513" y="148"/>
                    <a:pt x="511" y="147"/>
                  </a:cubicBezTo>
                  <a:cubicBezTo>
                    <a:pt x="511" y="148"/>
                    <a:pt x="511" y="148"/>
                    <a:pt x="511" y="148"/>
                  </a:cubicBezTo>
                  <a:cubicBezTo>
                    <a:pt x="512" y="148"/>
                    <a:pt x="515" y="148"/>
                    <a:pt x="515" y="147"/>
                  </a:cubicBezTo>
                  <a:close/>
                  <a:moveTo>
                    <a:pt x="477" y="167"/>
                  </a:moveTo>
                  <a:cubicBezTo>
                    <a:pt x="477" y="167"/>
                    <a:pt x="477" y="167"/>
                    <a:pt x="477" y="168"/>
                  </a:cubicBezTo>
                  <a:cubicBezTo>
                    <a:pt x="477" y="168"/>
                    <a:pt x="477" y="168"/>
                    <a:pt x="478" y="168"/>
                  </a:cubicBezTo>
                  <a:cubicBezTo>
                    <a:pt x="478" y="167"/>
                    <a:pt x="477" y="167"/>
                    <a:pt x="477" y="167"/>
                  </a:cubicBezTo>
                  <a:close/>
                  <a:moveTo>
                    <a:pt x="478" y="151"/>
                  </a:moveTo>
                  <a:cubicBezTo>
                    <a:pt x="478" y="151"/>
                    <a:pt x="478" y="150"/>
                    <a:pt x="478" y="150"/>
                  </a:cubicBezTo>
                  <a:cubicBezTo>
                    <a:pt x="478" y="150"/>
                    <a:pt x="477" y="150"/>
                    <a:pt x="477" y="151"/>
                  </a:cubicBezTo>
                  <a:cubicBezTo>
                    <a:pt x="478" y="151"/>
                    <a:pt x="478" y="151"/>
                    <a:pt x="478" y="151"/>
                  </a:cubicBezTo>
                  <a:close/>
                  <a:moveTo>
                    <a:pt x="478" y="158"/>
                  </a:moveTo>
                  <a:cubicBezTo>
                    <a:pt x="477" y="159"/>
                    <a:pt x="478" y="159"/>
                    <a:pt x="478" y="159"/>
                  </a:cubicBezTo>
                  <a:cubicBezTo>
                    <a:pt x="478" y="158"/>
                    <a:pt x="478" y="158"/>
                    <a:pt x="478" y="158"/>
                  </a:cubicBezTo>
                  <a:close/>
                  <a:moveTo>
                    <a:pt x="926" y="541"/>
                  </a:moveTo>
                  <a:cubicBezTo>
                    <a:pt x="926" y="541"/>
                    <a:pt x="926" y="540"/>
                    <a:pt x="926" y="540"/>
                  </a:cubicBezTo>
                  <a:cubicBezTo>
                    <a:pt x="926" y="540"/>
                    <a:pt x="925" y="539"/>
                    <a:pt x="925" y="539"/>
                  </a:cubicBezTo>
                  <a:cubicBezTo>
                    <a:pt x="925" y="540"/>
                    <a:pt x="926" y="540"/>
                    <a:pt x="926" y="540"/>
                  </a:cubicBezTo>
                  <a:cubicBezTo>
                    <a:pt x="926" y="541"/>
                    <a:pt x="926" y="541"/>
                    <a:pt x="926" y="541"/>
                  </a:cubicBezTo>
                  <a:cubicBezTo>
                    <a:pt x="926" y="541"/>
                    <a:pt x="926" y="541"/>
                    <a:pt x="926" y="541"/>
                  </a:cubicBezTo>
                  <a:cubicBezTo>
                    <a:pt x="927" y="542"/>
                    <a:pt x="927" y="542"/>
                    <a:pt x="927" y="543"/>
                  </a:cubicBezTo>
                  <a:cubicBezTo>
                    <a:pt x="927" y="542"/>
                    <a:pt x="928" y="543"/>
                    <a:pt x="927" y="543"/>
                  </a:cubicBezTo>
                  <a:cubicBezTo>
                    <a:pt x="927" y="542"/>
                    <a:pt x="927" y="541"/>
                    <a:pt x="926" y="541"/>
                  </a:cubicBezTo>
                  <a:cubicBezTo>
                    <a:pt x="926" y="541"/>
                    <a:pt x="926" y="541"/>
                    <a:pt x="926" y="541"/>
                  </a:cubicBezTo>
                  <a:close/>
                  <a:moveTo>
                    <a:pt x="474" y="179"/>
                  </a:moveTo>
                  <a:cubicBezTo>
                    <a:pt x="474" y="179"/>
                    <a:pt x="474" y="179"/>
                    <a:pt x="474" y="178"/>
                  </a:cubicBezTo>
                  <a:cubicBezTo>
                    <a:pt x="474" y="179"/>
                    <a:pt x="474" y="179"/>
                    <a:pt x="474" y="179"/>
                  </a:cubicBezTo>
                  <a:cubicBezTo>
                    <a:pt x="474" y="178"/>
                    <a:pt x="473" y="178"/>
                    <a:pt x="473" y="178"/>
                  </a:cubicBezTo>
                  <a:cubicBezTo>
                    <a:pt x="473" y="178"/>
                    <a:pt x="474" y="178"/>
                    <a:pt x="474" y="179"/>
                  </a:cubicBezTo>
                  <a:cubicBezTo>
                    <a:pt x="474" y="179"/>
                    <a:pt x="474" y="179"/>
                    <a:pt x="474" y="179"/>
                  </a:cubicBezTo>
                  <a:cubicBezTo>
                    <a:pt x="474" y="179"/>
                    <a:pt x="474" y="179"/>
                    <a:pt x="473" y="179"/>
                  </a:cubicBezTo>
                  <a:cubicBezTo>
                    <a:pt x="474" y="179"/>
                    <a:pt x="474" y="179"/>
                    <a:pt x="474" y="179"/>
                  </a:cubicBezTo>
                  <a:close/>
                  <a:moveTo>
                    <a:pt x="478" y="179"/>
                  </a:moveTo>
                  <a:cubicBezTo>
                    <a:pt x="478" y="179"/>
                    <a:pt x="478" y="179"/>
                    <a:pt x="478" y="179"/>
                  </a:cubicBezTo>
                  <a:cubicBezTo>
                    <a:pt x="478" y="179"/>
                    <a:pt x="478" y="179"/>
                    <a:pt x="479" y="179"/>
                  </a:cubicBezTo>
                  <a:cubicBezTo>
                    <a:pt x="479" y="179"/>
                    <a:pt x="478" y="178"/>
                    <a:pt x="478" y="179"/>
                  </a:cubicBezTo>
                  <a:close/>
                  <a:moveTo>
                    <a:pt x="472" y="197"/>
                  </a:moveTo>
                  <a:cubicBezTo>
                    <a:pt x="472" y="196"/>
                    <a:pt x="473" y="196"/>
                    <a:pt x="473" y="196"/>
                  </a:cubicBezTo>
                  <a:cubicBezTo>
                    <a:pt x="473" y="196"/>
                    <a:pt x="473" y="196"/>
                    <a:pt x="473" y="196"/>
                  </a:cubicBezTo>
                  <a:cubicBezTo>
                    <a:pt x="473" y="195"/>
                    <a:pt x="473" y="195"/>
                    <a:pt x="473" y="195"/>
                  </a:cubicBezTo>
                  <a:cubicBezTo>
                    <a:pt x="473" y="195"/>
                    <a:pt x="472" y="196"/>
                    <a:pt x="472" y="197"/>
                  </a:cubicBezTo>
                  <a:close/>
                  <a:moveTo>
                    <a:pt x="472" y="176"/>
                  </a:moveTo>
                  <a:cubicBezTo>
                    <a:pt x="472" y="176"/>
                    <a:pt x="472" y="176"/>
                    <a:pt x="473" y="176"/>
                  </a:cubicBezTo>
                  <a:cubicBezTo>
                    <a:pt x="473" y="176"/>
                    <a:pt x="473" y="176"/>
                    <a:pt x="473" y="175"/>
                  </a:cubicBezTo>
                  <a:cubicBezTo>
                    <a:pt x="472" y="175"/>
                    <a:pt x="472" y="175"/>
                    <a:pt x="472" y="175"/>
                  </a:cubicBezTo>
                  <a:cubicBezTo>
                    <a:pt x="472" y="175"/>
                    <a:pt x="472" y="176"/>
                    <a:pt x="472" y="176"/>
                  </a:cubicBezTo>
                  <a:close/>
                  <a:moveTo>
                    <a:pt x="473" y="194"/>
                  </a:moveTo>
                  <a:cubicBezTo>
                    <a:pt x="474" y="194"/>
                    <a:pt x="474" y="194"/>
                    <a:pt x="474" y="194"/>
                  </a:cubicBezTo>
                  <a:cubicBezTo>
                    <a:pt x="474" y="194"/>
                    <a:pt x="473" y="194"/>
                    <a:pt x="473" y="194"/>
                  </a:cubicBezTo>
                  <a:cubicBezTo>
                    <a:pt x="473" y="194"/>
                    <a:pt x="473" y="194"/>
                    <a:pt x="473" y="194"/>
                  </a:cubicBezTo>
                  <a:close/>
                  <a:moveTo>
                    <a:pt x="472" y="190"/>
                  </a:moveTo>
                  <a:cubicBezTo>
                    <a:pt x="472" y="190"/>
                    <a:pt x="473" y="190"/>
                    <a:pt x="473" y="190"/>
                  </a:cubicBezTo>
                  <a:cubicBezTo>
                    <a:pt x="473" y="190"/>
                    <a:pt x="473" y="190"/>
                    <a:pt x="473" y="190"/>
                  </a:cubicBezTo>
                  <a:cubicBezTo>
                    <a:pt x="473" y="190"/>
                    <a:pt x="472" y="190"/>
                    <a:pt x="472" y="190"/>
                  </a:cubicBezTo>
                  <a:close/>
                  <a:moveTo>
                    <a:pt x="473" y="174"/>
                  </a:moveTo>
                  <a:cubicBezTo>
                    <a:pt x="473" y="174"/>
                    <a:pt x="473" y="174"/>
                    <a:pt x="474" y="174"/>
                  </a:cubicBezTo>
                  <a:cubicBezTo>
                    <a:pt x="474" y="174"/>
                    <a:pt x="474" y="174"/>
                    <a:pt x="474" y="174"/>
                  </a:cubicBezTo>
                  <a:cubicBezTo>
                    <a:pt x="473" y="174"/>
                    <a:pt x="473" y="174"/>
                    <a:pt x="473" y="173"/>
                  </a:cubicBezTo>
                  <a:cubicBezTo>
                    <a:pt x="473" y="174"/>
                    <a:pt x="473" y="174"/>
                    <a:pt x="473" y="174"/>
                  </a:cubicBezTo>
                  <a:close/>
                  <a:moveTo>
                    <a:pt x="476" y="215"/>
                  </a:moveTo>
                  <a:cubicBezTo>
                    <a:pt x="475" y="215"/>
                    <a:pt x="475" y="215"/>
                    <a:pt x="475" y="215"/>
                  </a:cubicBezTo>
                  <a:cubicBezTo>
                    <a:pt x="475" y="215"/>
                    <a:pt x="475" y="215"/>
                    <a:pt x="475" y="215"/>
                  </a:cubicBezTo>
                  <a:cubicBezTo>
                    <a:pt x="475" y="215"/>
                    <a:pt x="475" y="215"/>
                    <a:pt x="476" y="215"/>
                  </a:cubicBezTo>
                  <a:cubicBezTo>
                    <a:pt x="476" y="215"/>
                    <a:pt x="476" y="215"/>
                    <a:pt x="476" y="215"/>
                  </a:cubicBezTo>
                  <a:close/>
                  <a:moveTo>
                    <a:pt x="475" y="201"/>
                  </a:moveTo>
                  <a:cubicBezTo>
                    <a:pt x="475" y="201"/>
                    <a:pt x="475" y="201"/>
                    <a:pt x="474" y="201"/>
                  </a:cubicBezTo>
                  <a:cubicBezTo>
                    <a:pt x="474" y="201"/>
                    <a:pt x="475" y="201"/>
                    <a:pt x="475" y="201"/>
                  </a:cubicBezTo>
                  <a:close/>
                  <a:moveTo>
                    <a:pt x="475" y="214"/>
                  </a:moveTo>
                  <a:cubicBezTo>
                    <a:pt x="475" y="213"/>
                    <a:pt x="475" y="213"/>
                    <a:pt x="474" y="213"/>
                  </a:cubicBezTo>
                  <a:cubicBezTo>
                    <a:pt x="474" y="214"/>
                    <a:pt x="474" y="214"/>
                    <a:pt x="475" y="214"/>
                  </a:cubicBezTo>
                  <a:close/>
                  <a:moveTo>
                    <a:pt x="474" y="218"/>
                  </a:moveTo>
                  <a:cubicBezTo>
                    <a:pt x="474" y="218"/>
                    <a:pt x="474" y="218"/>
                    <a:pt x="475" y="218"/>
                  </a:cubicBezTo>
                  <a:cubicBezTo>
                    <a:pt x="475" y="218"/>
                    <a:pt x="475" y="218"/>
                    <a:pt x="475" y="217"/>
                  </a:cubicBezTo>
                  <a:cubicBezTo>
                    <a:pt x="474" y="217"/>
                    <a:pt x="474" y="217"/>
                    <a:pt x="474" y="217"/>
                  </a:cubicBezTo>
                  <a:cubicBezTo>
                    <a:pt x="474" y="218"/>
                    <a:pt x="474" y="218"/>
                    <a:pt x="474" y="218"/>
                  </a:cubicBezTo>
                  <a:close/>
                  <a:moveTo>
                    <a:pt x="925" y="551"/>
                  </a:moveTo>
                  <a:cubicBezTo>
                    <a:pt x="925" y="551"/>
                    <a:pt x="924" y="550"/>
                    <a:pt x="924" y="549"/>
                  </a:cubicBezTo>
                  <a:cubicBezTo>
                    <a:pt x="923" y="548"/>
                    <a:pt x="924" y="551"/>
                    <a:pt x="925" y="551"/>
                  </a:cubicBezTo>
                  <a:close/>
                  <a:moveTo>
                    <a:pt x="457" y="216"/>
                  </a:moveTo>
                  <a:cubicBezTo>
                    <a:pt x="457" y="216"/>
                    <a:pt x="457" y="216"/>
                    <a:pt x="457" y="216"/>
                  </a:cubicBezTo>
                  <a:cubicBezTo>
                    <a:pt x="457" y="216"/>
                    <a:pt x="457" y="216"/>
                    <a:pt x="457" y="215"/>
                  </a:cubicBezTo>
                  <a:cubicBezTo>
                    <a:pt x="457" y="215"/>
                    <a:pt x="457" y="216"/>
                    <a:pt x="457" y="216"/>
                  </a:cubicBezTo>
                  <a:cubicBezTo>
                    <a:pt x="457" y="216"/>
                    <a:pt x="457" y="216"/>
                    <a:pt x="457" y="216"/>
                  </a:cubicBezTo>
                  <a:close/>
                  <a:moveTo>
                    <a:pt x="475" y="211"/>
                  </a:moveTo>
                  <a:cubicBezTo>
                    <a:pt x="475" y="212"/>
                    <a:pt x="475" y="212"/>
                    <a:pt x="475" y="212"/>
                  </a:cubicBezTo>
                  <a:cubicBezTo>
                    <a:pt x="475" y="212"/>
                    <a:pt x="475" y="213"/>
                    <a:pt x="476" y="213"/>
                  </a:cubicBezTo>
                  <a:cubicBezTo>
                    <a:pt x="476" y="212"/>
                    <a:pt x="476" y="211"/>
                    <a:pt x="475" y="211"/>
                  </a:cubicBezTo>
                  <a:close/>
                  <a:moveTo>
                    <a:pt x="475" y="220"/>
                  </a:moveTo>
                  <a:cubicBezTo>
                    <a:pt x="474" y="220"/>
                    <a:pt x="474" y="220"/>
                    <a:pt x="474" y="221"/>
                  </a:cubicBezTo>
                  <a:cubicBezTo>
                    <a:pt x="474" y="221"/>
                    <a:pt x="475" y="220"/>
                    <a:pt x="475" y="220"/>
                  </a:cubicBezTo>
                  <a:close/>
                  <a:moveTo>
                    <a:pt x="924" y="535"/>
                  </a:moveTo>
                  <a:cubicBezTo>
                    <a:pt x="925" y="536"/>
                    <a:pt x="925" y="536"/>
                    <a:pt x="924" y="535"/>
                  </a:cubicBezTo>
                  <a:cubicBezTo>
                    <a:pt x="924" y="533"/>
                    <a:pt x="924" y="534"/>
                    <a:pt x="924" y="535"/>
                  </a:cubicBezTo>
                  <a:close/>
                  <a:moveTo>
                    <a:pt x="473" y="200"/>
                  </a:moveTo>
                  <a:cubicBezTo>
                    <a:pt x="473" y="201"/>
                    <a:pt x="473" y="201"/>
                    <a:pt x="473" y="200"/>
                  </a:cubicBezTo>
                  <a:cubicBezTo>
                    <a:pt x="474" y="201"/>
                    <a:pt x="474" y="200"/>
                    <a:pt x="474" y="200"/>
                  </a:cubicBezTo>
                  <a:cubicBezTo>
                    <a:pt x="474" y="200"/>
                    <a:pt x="474" y="200"/>
                    <a:pt x="474" y="200"/>
                  </a:cubicBezTo>
                  <a:cubicBezTo>
                    <a:pt x="474" y="200"/>
                    <a:pt x="474" y="200"/>
                    <a:pt x="474" y="200"/>
                  </a:cubicBezTo>
                  <a:cubicBezTo>
                    <a:pt x="473" y="200"/>
                    <a:pt x="473" y="200"/>
                    <a:pt x="473" y="200"/>
                  </a:cubicBezTo>
                  <a:close/>
                  <a:moveTo>
                    <a:pt x="926" y="543"/>
                  </a:moveTo>
                  <a:cubicBezTo>
                    <a:pt x="926" y="543"/>
                    <a:pt x="925" y="540"/>
                    <a:pt x="924" y="538"/>
                  </a:cubicBezTo>
                  <a:cubicBezTo>
                    <a:pt x="924" y="539"/>
                    <a:pt x="924" y="540"/>
                    <a:pt x="926" y="543"/>
                  </a:cubicBezTo>
                  <a:close/>
                  <a:moveTo>
                    <a:pt x="927" y="557"/>
                  </a:moveTo>
                  <a:cubicBezTo>
                    <a:pt x="928" y="558"/>
                    <a:pt x="929" y="560"/>
                    <a:pt x="929" y="559"/>
                  </a:cubicBezTo>
                  <a:cubicBezTo>
                    <a:pt x="928" y="557"/>
                    <a:pt x="927" y="557"/>
                    <a:pt x="927" y="557"/>
                  </a:cubicBezTo>
                  <a:close/>
                  <a:moveTo>
                    <a:pt x="928" y="555"/>
                  </a:moveTo>
                  <a:cubicBezTo>
                    <a:pt x="927" y="553"/>
                    <a:pt x="926" y="552"/>
                    <a:pt x="926" y="552"/>
                  </a:cubicBezTo>
                  <a:cubicBezTo>
                    <a:pt x="927" y="554"/>
                    <a:pt x="926" y="553"/>
                    <a:pt x="927" y="555"/>
                  </a:cubicBezTo>
                  <a:cubicBezTo>
                    <a:pt x="927" y="555"/>
                    <a:pt x="928" y="555"/>
                    <a:pt x="928" y="555"/>
                  </a:cubicBezTo>
                  <a:close/>
                  <a:moveTo>
                    <a:pt x="926" y="547"/>
                  </a:moveTo>
                  <a:cubicBezTo>
                    <a:pt x="925" y="544"/>
                    <a:pt x="925" y="544"/>
                    <a:pt x="924" y="543"/>
                  </a:cubicBezTo>
                  <a:cubicBezTo>
                    <a:pt x="925" y="546"/>
                    <a:pt x="926" y="547"/>
                    <a:pt x="926" y="547"/>
                  </a:cubicBezTo>
                  <a:close/>
                  <a:moveTo>
                    <a:pt x="473" y="212"/>
                  </a:moveTo>
                  <a:cubicBezTo>
                    <a:pt x="473" y="212"/>
                    <a:pt x="472" y="213"/>
                    <a:pt x="473" y="213"/>
                  </a:cubicBezTo>
                  <a:cubicBezTo>
                    <a:pt x="473" y="213"/>
                    <a:pt x="473" y="213"/>
                    <a:pt x="473" y="212"/>
                  </a:cubicBezTo>
                  <a:close/>
                  <a:moveTo>
                    <a:pt x="471" y="225"/>
                  </a:moveTo>
                  <a:cubicBezTo>
                    <a:pt x="471" y="224"/>
                    <a:pt x="471" y="224"/>
                    <a:pt x="471" y="224"/>
                  </a:cubicBezTo>
                  <a:cubicBezTo>
                    <a:pt x="470" y="224"/>
                    <a:pt x="470" y="224"/>
                    <a:pt x="470" y="224"/>
                  </a:cubicBezTo>
                  <a:cubicBezTo>
                    <a:pt x="470" y="225"/>
                    <a:pt x="470" y="225"/>
                    <a:pt x="471" y="225"/>
                  </a:cubicBezTo>
                  <a:close/>
                  <a:moveTo>
                    <a:pt x="470" y="211"/>
                  </a:moveTo>
                  <a:cubicBezTo>
                    <a:pt x="470" y="213"/>
                    <a:pt x="471" y="212"/>
                    <a:pt x="470" y="211"/>
                  </a:cubicBezTo>
                  <a:close/>
                  <a:moveTo>
                    <a:pt x="473" y="226"/>
                  </a:moveTo>
                  <a:cubicBezTo>
                    <a:pt x="474" y="226"/>
                    <a:pt x="473" y="226"/>
                    <a:pt x="473" y="226"/>
                  </a:cubicBezTo>
                  <a:cubicBezTo>
                    <a:pt x="473" y="226"/>
                    <a:pt x="473" y="226"/>
                    <a:pt x="473" y="226"/>
                  </a:cubicBezTo>
                  <a:close/>
                  <a:moveTo>
                    <a:pt x="474" y="227"/>
                  </a:moveTo>
                  <a:cubicBezTo>
                    <a:pt x="474" y="227"/>
                    <a:pt x="474" y="227"/>
                    <a:pt x="474" y="227"/>
                  </a:cubicBezTo>
                  <a:cubicBezTo>
                    <a:pt x="474" y="227"/>
                    <a:pt x="474" y="227"/>
                    <a:pt x="474" y="227"/>
                  </a:cubicBezTo>
                  <a:cubicBezTo>
                    <a:pt x="474" y="227"/>
                    <a:pt x="474" y="227"/>
                    <a:pt x="474" y="227"/>
                  </a:cubicBezTo>
                  <a:cubicBezTo>
                    <a:pt x="474" y="227"/>
                    <a:pt x="474" y="227"/>
                    <a:pt x="474" y="227"/>
                  </a:cubicBezTo>
                  <a:close/>
                  <a:moveTo>
                    <a:pt x="473" y="234"/>
                  </a:moveTo>
                  <a:cubicBezTo>
                    <a:pt x="473" y="235"/>
                    <a:pt x="475" y="231"/>
                    <a:pt x="475" y="230"/>
                  </a:cubicBezTo>
                  <a:cubicBezTo>
                    <a:pt x="474" y="231"/>
                    <a:pt x="473" y="233"/>
                    <a:pt x="473" y="234"/>
                  </a:cubicBezTo>
                  <a:close/>
                  <a:moveTo>
                    <a:pt x="473" y="224"/>
                  </a:moveTo>
                  <a:cubicBezTo>
                    <a:pt x="473" y="225"/>
                    <a:pt x="473" y="224"/>
                    <a:pt x="472" y="224"/>
                  </a:cubicBezTo>
                  <a:cubicBezTo>
                    <a:pt x="472" y="225"/>
                    <a:pt x="473" y="226"/>
                    <a:pt x="473" y="224"/>
                  </a:cubicBezTo>
                  <a:close/>
                  <a:moveTo>
                    <a:pt x="478" y="221"/>
                  </a:moveTo>
                  <a:cubicBezTo>
                    <a:pt x="478" y="221"/>
                    <a:pt x="478" y="221"/>
                    <a:pt x="478" y="221"/>
                  </a:cubicBezTo>
                  <a:cubicBezTo>
                    <a:pt x="478" y="221"/>
                    <a:pt x="478" y="221"/>
                    <a:pt x="479" y="221"/>
                  </a:cubicBezTo>
                  <a:cubicBezTo>
                    <a:pt x="479" y="221"/>
                    <a:pt x="479" y="221"/>
                    <a:pt x="479" y="221"/>
                  </a:cubicBezTo>
                  <a:cubicBezTo>
                    <a:pt x="478" y="221"/>
                    <a:pt x="478" y="221"/>
                    <a:pt x="478" y="221"/>
                  </a:cubicBezTo>
                  <a:close/>
                  <a:moveTo>
                    <a:pt x="474" y="235"/>
                  </a:moveTo>
                  <a:cubicBezTo>
                    <a:pt x="473" y="234"/>
                    <a:pt x="473" y="235"/>
                    <a:pt x="472" y="235"/>
                  </a:cubicBezTo>
                  <a:cubicBezTo>
                    <a:pt x="473" y="236"/>
                    <a:pt x="474" y="235"/>
                    <a:pt x="474" y="235"/>
                  </a:cubicBezTo>
                  <a:close/>
                  <a:moveTo>
                    <a:pt x="472" y="211"/>
                  </a:moveTo>
                  <a:cubicBezTo>
                    <a:pt x="473" y="211"/>
                    <a:pt x="473" y="211"/>
                    <a:pt x="473" y="211"/>
                  </a:cubicBezTo>
                  <a:cubicBezTo>
                    <a:pt x="473" y="210"/>
                    <a:pt x="472" y="211"/>
                    <a:pt x="472" y="211"/>
                  </a:cubicBezTo>
                  <a:close/>
                  <a:moveTo>
                    <a:pt x="472" y="205"/>
                  </a:moveTo>
                  <a:cubicBezTo>
                    <a:pt x="471" y="206"/>
                    <a:pt x="471" y="207"/>
                    <a:pt x="471" y="207"/>
                  </a:cubicBezTo>
                  <a:cubicBezTo>
                    <a:pt x="471" y="206"/>
                    <a:pt x="472" y="204"/>
                    <a:pt x="472" y="205"/>
                  </a:cubicBezTo>
                  <a:close/>
                  <a:moveTo>
                    <a:pt x="472" y="208"/>
                  </a:moveTo>
                  <a:cubicBezTo>
                    <a:pt x="472" y="209"/>
                    <a:pt x="471" y="209"/>
                    <a:pt x="471" y="210"/>
                  </a:cubicBezTo>
                  <a:cubicBezTo>
                    <a:pt x="471" y="209"/>
                    <a:pt x="472" y="209"/>
                    <a:pt x="472" y="208"/>
                  </a:cubicBezTo>
                  <a:cubicBezTo>
                    <a:pt x="473" y="206"/>
                    <a:pt x="472" y="207"/>
                    <a:pt x="472" y="208"/>
                  </a:cubicBezTo>
                  <a:close/>
                  <a:moveTo>
                    <a:pt x="928" y="550"/>
                  </a:moveTo>
                  <a:cubicBezTo>
                    <a:pt x="928" y="550"/>
                    <a:pt x="927" y="549"/>
                    <a:pt x="927" y="548"/>
                  </a:cubicBezTo>
                  <a:cubicBezTo>
                    <a:pt x="927" y="548"/>
                    <a:pt x="927" y="548"/>
                    <a:pt x="927" y="548"/>
                  </a:cubicBezTo>
                  <a:cubicBezTo>
                    <a:pt x="927" y="550"/>
                    <a:pt x="928" y="550"/>
                    <a:pt x="928" y="550"/>
                  </a:cubicBezTo>
                  <a:close/>
                  <a:moveTo>
                    <a:pt x="927" y="545"/>
                  </a:moveTo>
                  <a:cubicBezTo>
                    <a:pt x="927" y="544"/>
                    <a:pt x="926" y="543"/>
                    <a:pt x="926" y="543"/>
                  </a:cubicBezTo>
                  <a:cubicBezTo>
                    <a:pt x="926" y="543"/>
                    <a:pt x="926" y="543"/>
                    <a:pt x="927" y="544"/>
                  </a:cubicBezTo>
                  <a:cubicBezTo>
                    <a:pt x="927" y="544"/>
                    <a:pt x="927" y="545"/>
                    <a:pt x="927" y="545"/>
                  </a:cubicBezTo>
                  <a:close/>
                  <a:moveTo>
                    <a:pt x="471" y="220"/>
                  </a:moveTo>
                  <a:cubicBezTo>
                    <a:pt x="471" y="220"/>
                    <a:pt x="471" y="220"/>
                    <a:pt x="471" y="220"/>
                  </a:cubicBezTo>
                  <a:cubicBezTo>
                    <a:pt x="471" y="220"/>
                    <a:pt x="471" y="220"/>
                    <a:pt x="471" y="220"/>
                  </a:cubicBezTo>
                  <a:cubicBezTo>
                    <a:pt x="471" y="220"/>
                    <a:pt x="471" y="220"/>
                    <a:pt x="471" y="220"/>
                  </a:cubicBezTo>
                  <a:cubicBezTo>
                    <a:pt x="471" y="220"/>
                    <a:pt x="471" y="220"/>
                    <a:pt x="471" y="220"/>
                  </a:cubicBezTo>
                  <a:close/>
                  <a:moveTo>
                    <a:pt x="929" y="563"/>
                  </a:moveTo>
                  <a:cubicBezTo>
                    <a:pt x="927" y="559"/>
                    <a:pt x="929" y="563"/>
                    <a:pt x="929" y="563"/>
                  </a:cubicBezTo>
                  <a:close/>
                  <a:moveTo>
                    <a:pt x="471" y="210"/>
                  </a:moveTo>
                  <a:cubicBezTo>
                    <a:pt x="471" y="211"/>
                    <a:pt x="471" y="211"/>
                    <a:pt x="471" y="211"/>
                  </a:cubicBezTo>
                  <a:cubicBezTo>
                    <a:pt x="472" y="211"/>
                    <a:pt x="471" y="210"/>
                    <a:pt x="471" y="210"/>
                  </a:cubicBezTo>
                  <a:close/>
                  <a:moveTo>
                    <a:pt x="928" y="564"/>
                  </a:moveTo>
                  <a:cubicBezTo>
                    <a:pt x="927" y="561"/>
                    <a:pt x="925" y="559"/>
                    <a:pt x="928" y="565"/>
                  </a:cubicBezTo>
                  <a:cubicBezTo>
                    <a:pt x="929" y="566"/>
                    <a:pt x="930" y="567"/>
                    <a:pt x="928" y="564"/>
                  </a:cubicBezTo>
                  <a:close/>
                  <a:moveTo>
                    <a:pt x="928" y="566"/>
                  </a:moveTo>
                  <a:cubicBezTo>
                    <a:pt x="928" y="567"/>
                    <a:pt x="929" y="568"/>
                    <a:pt x="928" y="567"/>
                  </a:cubicBezTo>
                  <a:cubicBezTo>
                    <a:pt x="928" y="567"/>
                    <a:pt x="927" y="566"/>
                    <a:pt x="927" y="566"/>
                  </a:cubicBezTo>
                  <a:cubicBezTo>
                    <a:pt x="928" y="566"/>
                    <a:pt x="928" y="566"/>
                    <a:pt x="928" y="566"/>
                  </a:cubicBezTo>
                  <a:close/>
                  <a:moveTo>
                    <a:pt x="473" y="217"/>
                  </a:moveTo>
                  <a:cubicBezTo>
                    <a:pt x="473" y="216"/>
                    <a:pt x="472" y="216"/>
                    <a:pt x="472" y="217"/>
                  </a:cubicBezTo>
                  <a:cubicBezTo>
                    <a:pt x="472" y="217"/>
                    <a:pt x="472" y="217"/>
                    <a:pt x="473" y="217"/>
                  </a:cubicBezTo>
                  <a:close/>
                  <a:moveTo>
                    <a:pt x="401" y="362"/>
                  </a:move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lose/>
                  <a:moveTo>
                    <a:pt x="410" y="291"/>
                  </a:moveTo>
                  <a:cubicBezTo>
                    <a:pt x="409" y="293"/>
                    <a:pt x="412" y="288"/>
                    <a:pt x="410" y="291"/>
                  </a:cubicBezTo>
                  <a:close/>
                  <a:moveTo>
                    <a:pt x="412" y="313"/>
                  </a:moveTo>
                  <a:cubicBezTo>
                    <a:pt x="412" y="313"/>
                    <a:pt x="412" y="312"/>
                    <a:pt x="411" y="313"/>
                  </a:cubicBezTo>
                  <a:cubicBezTo>
                    <a:pt x="410" y="315"/>
                    <a:pt x="410" y="316"/>
                    <a:pt x="409" y="318"/>
                  </a:cubicBezTo>
                  <a:cubicBezTo>
                    <a:pt x="409" y="318"/>
                    <a:pt x="410" y="317"/>
                    <a:pt x="412" y="313"/>
                  </a:cubicBezTo>
                  <a:close/>
                  <a:moveTo>
                    <a:pt x="418" y="326"/>
                  </a:moveTo>
                  <a:cubicBezTo>
                    <a:pt x="418" y="327"/>
                    <a:pt x="418" y="327"/>
                    <a:pt x="417" y="328"/>
                  </a:cubicBezTo>
                  <a:cubicBezTo>
                    <a:pt x="418" y="328"/>
                    <a:pt x="418" y="327"/>
                    <a:pt x="418" y="327"/>
                  </a:cubicBezTo>
                  <a:cubicBezTo>
                    <a:pt x="418" y="326"/>
                    <a:pt x="420" y="324"/>
                    <a:pt x="418" y="326"/>
                  </a:cubicBezTo>
                  <a:close/>
                  <a:moveTo>
                    <a:pt x="412" y="319"/>
                  </a:moveTo>
                  <a:cubicBezTo>
                    <a:pt x="412" y="319"/>
                    <a:pt x="412" y="319"/>
                    <a:pt x="412" y="319"/>
                  </a:cubicBezTo>
                  <a:cubicBezTo>
                    <a:pt x="411" y="321"/>
                    <a:pt x="411" y="321"/>
                    <a:pt x="411" y="321"/>
                  </a:cubicBezTo>
                  <a:cubicBezTo>
                    <a:pt x="411" y="321"/>
                    <a:pt x="411" y="321"/>
                    <a:pt x="411" y="321"/>
                  </a:cubicBezTo>
                  <a:cubicBezTo>
                    <a:pt x="411" y="321"/>
                    <a:pt x="411" y="321"/>
                    <a:pt x="411" y="321"/>
                  </a:cubicBezTo>
                  <a:cubicBezTo>
                    <a:pt x="411" y="321"/>
                    <a:pt x="411" y="321"/>
                    <a:pt x="411" y="321"/>
                  </a:cubicBezTo>
                  <a:lnTo>
                    <a:pt x="412" y="319"/>
                  </a:lnTo>
                  <a:close/>
                  <a:moveTo>
                    <a:pt x="414" y="307"/>
                  </a:moveTo>
                  <a:cubicBezTo>
                    <a:pt x="413" y="309"/>
                    <a:pt x="411" y="311"/>
                    <a:pt x="411" y="312"/>
                  </a:cubicBezTo>
                  <a:cubicBezTo>
                    <a:pt x="413" y="309"/>
                    <a:pt x="414" y="307"/>
                    <a:pt x="414" y="307"/>
                  </a:cubicBezTo>
                  <a:close/>
                  <a:moveTo>
                    <a:pt x="415" y="347"/>
                  </a:moveTo>
                  <a:cubicBezTo>
                    <a:pt x="415" y="346"/>
                    <a:pt x="414" y="347"/>
                    <a:pt x="414" y="347"/>
                  </a:cubicBezTo>
                  <a:cubicBezTo>
                    <a:pt x="413" y="349"/>
                    <a:pt x="413" y="349"/>
                    <a:pt x="415" y="347"/>
                  </a:cubicBezTo>
                  <a:close/>
                  <a:moveTo>
                    <a:pt x="414" y="333"/>
                  </a:moveTo>
                  <a:cubicBezTo>
                    <a:pt x="414" y="333"/>
                    <a:pt x="413" y="334"/>
                    <a:pt x="412" y="336"/>
                  </a:cubicBezTo>
                  <a:cubicBezTo>
                    <a:pt x="412" y="336"/>
                    <a:pt x="411" y="338"/>
                    <a:pt x="413" y="334"/>
                  </a:cubicBezTo>
                  <a:cubicBezTo>
                    <a:pt x="413" y="334"/>
                    <a:pt x="413" y="333"/>
                    <a:pt x="414" y="333"/>
                  </a:cubicBezTo>
                  <a:cubicBezTo>
                    <a:pt x="414" y="333"/>
                    <a:pt x="418" y="326"/>
                    <a:pt x="418" y="325"/>
                  </a:cubicBezTo>
                  <a:cubicBezTo>
                    <a:pt x="418" y="325"/>
                    <a:pt x="414" y="332"/>
                    <a:pt x="414" y="333"/>
                  </a:cubicBezTo>
                  <a:close/>
                  <a:moveTo>
                    <a:pt x="415" y="335"/>
                  </a:moveTo>
                  <a:cubicBezTo>
                    <a:pt x="415" y="334"/>
                    <a:pt x="415" y="334"/>
                    <a:pt x="415" y="334"/>
                  </a:cubicBezTo>
                  <a:cubicBezTo>
                    <a:pt x="415" y="333"/>
                    <a:pt x="415" y="334"/>
                    <a:pt x="414" y="334"/>
                  </a:cubicBezTo>
                  <a:cubicBezTo>
                    <a:pt x="414" y="335"/>
                    <a:pt x="414" y="335"/>
                    <a:pt x="415" y="335"/>
                  </a:cubicBezTo>
                  <a:close/>
                  <a:moveTo>
                    <a:pt x="413" y="338"/>
                  </a:moveTo>
                  <a:cubicBezTo>
                    <a:pt x="413" y="340"/>
                    <a:pt x="413" y="340"/>
                    <a:pt x="414" y="339"/>
                  </a:cubicBezTo>
                  <a:cubicBezTo>
                    <a:pt x="415" y="336"/>
                    <a:pt x="416" y="333"/>
                    <a:pt x="413" y="338"/>
                  </a:cubicBezTo>
                  <a:close/>
                  <a:moveTo>
                    <a:pt x="413" y="307"/>
                  </a:moveTo>
                  <a:cubicBezTo>
                    <a:pt x="414" y="305"/>
                    <a:pt x="414" y="305"/>
                    <a:pt x="414" y="305"/>
                  </a:cubicBezTo>
                  <a:cubicBezTo>
                    <a:pt x="414" y="305"/>
                    <a:pt x="414" y="305"/>
                    <a:pt x="414" y="305"/>
                  </a:cubicBezTo>
                  <a:cubicBezTo>
                    <a:pt x="413" y="307"/>
                    <a:pt x="413" y="307"/>
                    <a:pt x="413" y="307"/>
                  </a:cubicBezTo>
                  <a:close/>
                  <a:moveTo>
                    <a:pt x="407" y="342"/>
                  </a:moveTo>
                  <a:cubicBezTo>
                    <a:pt x="408" y="339"/>
                    <a:pt x="409" y="337"/>
                    <a:pt x="410" y="336"/>
                  </a:cubicBezTo>
                  <a:cubicBezTo>
                    <a:pt x="410" y="336"/>
                    <a:pt x="410" y="335"/>
                    <a:pt x="411" y="334"/>
                  </a:cubicBezTo>
                  <a:cubicBezTo>
                    <a:pt x="411" y="334"/>
                    <a:pt x="411" y="335"/>
                    <a:pt x="410" y="335"/>
                  </a:cubicBezTo>
                  <a:cubicBezTo>
                    <a:pt x="411" y="334"/>
                    <a:pt x="412" y="335"/>
                    <a:pt x="413" y="331"/>
                  </a:cubicBezTo>
                  <a:cubicBezTo>
                    <a:pt x="413" y="331"/>
                    <a:pt x="413" y="331"/>
                    <a:pt x="413" y="331"/>
                  </a:cubicBezTo>
                  <a:cubicBezTo>
                    <a:pt x="413" y="331"/>
                    <a:pt x="413" y="331"/>
                    <a:pt x="413" y="331"/>
                  </a:cubicBezTo>
                  <a:cubicBezTo>
                    <a:pt x="414" y="330"/>
                    <a:pt x="413" y="332"/>
                    <a:pt x="414" y="331"/>
                  </a:cubicBezTo>
                  <a:cubicBezTo>
                    <a:pt x="416" y="327"/>
                    <a:pt x="418" y="325"/>
                    <a:pt x="421" y="320"/>
                  </a:cubicBezTo>
                  <a:cubicBezTo>
                    <a:pt x="421" y="318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ubicBezTo>
                    <a:pt x="419" y="320"/>
                    <a:pt x="419" y="320"/>
                    <a:pt x="418" y="321"/>
                  </a:cubicBezTo>
                  <a:cubicBezTo>
                    <a:pt x="416" y="325"/>
                    <a:pt x="417" y="325"/>
                    <a:pt x="418" y="324"/>
                  </a:cubicBezTo>
                  <a:cubicBezTo>
                    <a:pt x="416" y="327"/>
                    <a:pt x="414" y="328"/>
                    <a:pt x="413" y="330"/>
                  </a:cubicBezTo>
                  <a:cubicBezTo>
                    <a:pt x="414" y="329"/>
                    <a:pt x="414" y="327"/>
                    <a:pt x="413" y="329"/>
                  </a:cubicBezTo>
                  <a:cubicBezTo>
                    <a:pt x="413" y="330"/>
                    <a:pt x="412" y="331"/>
                    <a:pt x="412" y="331"/>
                  </a:cubicBezTo>
                  <a:cubicBezTo>
                    <a:pt x="412" y="332"/>
                    <a:pt x="411" y="332"/>
                    <a:pt x="411" y="333"/>
                  </a:cubicBezTo>
                  <a:cubicBezTo>
                    <a:pt x="410" y="334"/>
                    <a:pt x="410" y="335"/>
                    <a:pt x="410" y="336"/>
                  </a:cubicBezTo>
                  <a:cubicBezTo>
                    <a:pt x="410" y="335"/>
                    <a:pt x="409" y="336"/>
                    <a:pt x="406" y="341"/>
                  </a:cubicBezTo>
                  <a:cubicBezTo>
                    <a:pt x="407" y="340"/>
                    <a:pt x="407" y="341"/>
                    <a:pt x="407" y="342"/>
                  </a:cubicBezTo>
                  <a:close/>
                  <a:moveTo>
                    <a:pt x="407" y="299"/>
                  </a:moveTo>
                  <a:cubicBezTo>
                    <a:pt x="407" y="299"/>
                    <a:pt x="408" y="298"/>
                    <a:pt x="408" y="298"/>
                  </a:cubicBezTo>
                  <a:cubicBezTo>
                    <a:pt x="407" y="298"/>
                    <a:pt x="407" y="298"/>
                    <a:pt x="407" y="299"/>
                  </a:cubicBezTo>
                  <a:cubicBezTo>
                    <a:pt x="406" y="300"/>
                    <a:pt x="406" y="300"/>
                    <a:pt x="407" y="299"/>
                  </a:cubicBezTo>
                  <a:close/>
                  <a:moveTo>
                    <a:pt x="414" y="304"/>
                  </a:moveTo>
                  <a:cubicBezTo>
                    <a:pt x="416" y="300"/>
                    <a:pt x="413" y="305"/>
                    <a:pt x="412" y="306"/>
                  </a:cubicBezTo>
                  <a:cubicBezTo>
                    <a:pt x="412" y="306"/>
                    <a:pt x="413" y="305"/>
                    <a:pt x="414" y="304"/>
                  </a:cubicBezTo>
                  <a:close/>
                  <a:moveTo>
                    <a:pt x="418" y="273"/>
                  </a:moveTo>
                  <a:cubicBezTo>
                    <a:pt x="418" y="274"/>
                    <a:pt x="418" y="274"/>
                    <a:pt x="418" y="275"/>
                  </a:cubicBezTo>
                  <a:cubicBezTo>
                    <a:pt x="418" y="274"/>
                    <a:pt x="418" y="275"/>
                    <a:pt x="419" y="273"/>
                  </a:cubicBezTo>
                  <a:cubicBezTo>
                    <a:pt x="420" y="271"/>
                    <a:pt x="419" y="272"/>
                    <a:pt x="418" y="273"/>
                  </a:cubicBezTo>
                  <a:close/>
                  <a:moveTo>
                    <a:pt x="415" y="325"/>
                  </a:moveTo>
                  <a:cubicBezTo>
                    <a:pt x="413" y="329"/>
                    <a:pt x="415" y="327"/>
                    <a:pt x="416" y="324"/>
                  </a:cubicBezTo>
                  <a:cubicBezTo>
                    <a:pt x="418" y="320"/>
                    <a:pt x="417" y="321"/>
                    <a:pt x="415" y="325"/>
                  </a:cubicBezTo>
                  <a:close/>
                  <a:moveTo>
                    <a:pt x="421" y="268"/>
                  </a:moveTo>
                  <a:cubicBezTo>
                    <a:pt x="420" y="270"/>
                    <a:pt x="420" y="269"/>
                    <a:pt x="420" y="270"/>
                  </a:cubicBezTo>
                  <a:cubicBezTo>
                    <a:pt x="421" y="269"/>
                    <a:pt x="422" y="267"/>
                    <a:pt x="421" y="268"/>
                  </a:cubicBezTo>
                  <a:close/>
                  <a:moveTo>
                    <a:pt x="421" y="310"/>
                  </a:moveTo>
                  <a:cubicBezTo>
                    <a:pt x="422" y="308"/>
                    <a:pt x="422" y="306"/>
                    <a:pt x="421" y="308"/>
                  </a:cubicBezTo>
                  <a:cubicBezTo>
                    <a:pt x="419" y="312"/>
                    <a:pt x="420" y="310"/>
                    <a:pt x="421" y="310"/>
                  </a:cubicBezTo>
                  <a:close/>
                  <a:moveTo>
                    <a:pt x="413" y="309"/>
                  </a:moveTo>
                  <a:cubicBezTo>
                    <a:pt x="413" y="310"/>
                    <a:pt x="414" y="309"/>
                    <a:pt x="415" y="306"/>
                  </a:cubicBezTo>
                  <a:cubicBezTo>
                    <a:pt x="415" y="307"/>
                    <a:pt x="415" y="306"/>
                    <a:pt x="413" y="309"/>
                  </a:cubicBezTo>
                  <a:close/>
                  <a:moveTo>
                    <a:pt x="415" y="312"/>
                  </a:moveTo>
                  <a:cubicBezTo>
                    <a:pt x="416" y="310"/>
                    <a:pt x="416" y="310"/>
                    <a:pt x="415" y="311"/>
                  </a:cubicBezTo>
                  <a:cubicBezTo>
                    <a:pt x="414" y="313"/>
                    <a:pt x="414" y="314"/>
                    <a:pt x="415" y="312"/>
                  </a:cubicBezTo>
                  <a:close/>
                  <a:moveTo>
                    <a:pt x="417" y="269"/>
                  </a:moveTo>
                  <a:cubicBezTo>
                    <a:pt x="416" y="269"/>
                    <a:pt x="416" y="269"/>
                    <a:pt x="416" y="270"/>
                  </a:cubicBezTo>
                  <a:cubicBezTo>
                    <a:pt x="416" y="270"/>
                    <a:pt x="416" y="271"/>
                    <a:pt x="415" y="271"/>
                  </a:cubicBezTo>
                  <a:cubicBezTo>
                    <a:pt x="416" y="271"/>
                    <a:pt x="416" y="271"/>
                    <a:pt x="416" y="270"/>
                  </a:cubicBezTo>
                  <a:cubicBezTo>
                    <a:pt x="416" y="270"/>
                    <a:pt x="416" y="269"/>
                    <a:pt x="417" y="269"/>
                  </a:cubicBezTo>
                  <a:close/>
                  <a:moveTo>
                    <a:pt x="415" y="281"/>
                  </a:moveTo>
                  <a:cubicBezTo>
                    <a:pt x="416" y="280"/>
                    <a:pt x="415" y="280"/>
                    <a:pt x="415" y="281"/>
                  </a:cubicBezTo>
                  <a:cubicBezTo>
                    <a:pt x="414" y="283"/>
                    <a:pt x="415" y="282"/>
                    <a:pt x="415" y="281"/>
                  </a:cubicBezTo>
                  <a:close/>
                  <a:moveTo>
                    <a:pt x="416" y="317"/>
                  </a:moveTo>
                  <a:cubicBezTo>
                    <a:pt x="416" y="317"/>
                    <a:pt x="416" y="317"/>
                    <a:pt x="417" y="317"/>
                  </a:cubicBezTo>
                  <a:cubicBezTo>
                    <a:pt x="417" y="316"/>
                    <a:pt x="417" y="316"/>
                    <a:pt x="417" y="316"/>
                  </a:cubicBezTo>
                  <a:cubicBezTo>
                    <a:pt x="417" y="316"/>
                    <a:pt x="417" y="316"/>
                    <a:pt x="417" y="316"/>
                  </a:cubicBezTo>
                  <a:cubicBezTo>
                    <a:pt x="416" y="317"/>
                    <a:pt x="416" y="317"/>
                    <a:pt x="416" y="317"/>
                  </a:cubicBezTo>
                  <a:close/>
                  <a:moveTo>
                    <a:pt x="376" y="396"/>
                  </a:moveTo>
                  <a:cubicBezTo>
                    <a:pt x="376" y="397"/>
                    <a:pt x="375" y="397"/>
                    <a:pt x="375" y="399"/>
                  </a:cubicBezTo>
                  <a:cubicBezTo>
                    <a:pt x="374" y="399"/>
                    <a:pt x="374" y="399"/>
                    <a:pt x="373" y="401"/>
                  </a:cubicBezTo>
                  <a:cubicBezTo>
                    <a:pt x="373" y="400"/>
                    <a:pt x="373" y="400"/>
                    <a:pt x="373" y="400"/>
                  </a:cubicBezTo>
                  <a:cubicBezTo>
                    <a:pt x="374" y="400"/>
                    <a:pt x="374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6" y="399"/>
                    <a:pt x="376" y="398"/>
                    <a:pt x="376" y="398"/>
                  </a:cubicBezTo>
                  <a:cubicBezTo>
                    <a:pt x="377" y="396"/>
                    <a:pt x="377" y="395"/>
                    <a:pt x="377" y="395"/>
                  </a:cubicBezTo>
                  <a:cubicBezTo>
                    <a:pt x="377" y="394"/>
                    <a:pt x="378" y="393"/>
                    <a:pt x="378" y="392"/>
                  </a:cubicBezTo>
                  <a:cubicBezTo>
                    <a:pt x="377" y="394"/>
                    <a:pt x="376" y="396"/>
                    <a:pt x="376" y="396"/>
                  </a:cubicBezTo>
                  <a:close/>
                  <a:moveTo>
                    <a:pt x="374" y="402"/>
                  </a:moveTo>
                  <a:cubicBezTo>
                    <a:pt x="374" y="402"/>
                    <a:pt x="374" y="401"/>
                    <a:pt x="375" y="400"/>
                  </a:cubicBezTo>
                  <a:cubicBezTo>
                    <a:pt x="374" y="401"/>
                    <a:pt x="374" y="402"/>
                    <a:pt x="374" y="402"/>
                  </a:cubicBezTo>
                  <a:close/>
                  <a:moveTo>
                    <a:pt x="376" y="398"/>
                  </a:moveTo>
                  <a:cubicBezTo>
                    <a:pt x="375" y="400"/>
                    <a:pt x="377" y="397"/>
                    <a:pt x="377" y="397"/>
                  </a:cubicBezTo>
                  <a:cubicBezTo>
                    <a:pt x="377" y="397"/>
                    <a:pt x="376" y="397"/>
                    <a:pt x="376" y="398"/>
                  </a:cubicBezTo>
                  <a:close/>
                  <a:moveTo>
                    <a:pt x="376" y="402"/>
                  </a:moveTo>
                  <a:cubicBezTo>
                    <a:pt x="376" y="401"/>
                    <a:pt x="376" y="401"/>
                    <a:pt x="376" y="401"/>
                  </a:cubicBezTo>
                  <a:cubicBezTo>
                    <a:pt x="376" y="401"/>
                    <a:pt x="376" y="401"/>
                    <a:pt x="375" y="401"/>
                  </a:cubicBezTo>
                  <a:cubicBezTo>
                    <a:pt x="375" y="402"/>
                    <a:pt x="375" y="402"/>
                    <a:pt x="375" y="403"/>
                  </a:cubicBezTo>
                  <a:cubicBezTo>
                    <a:pt x="375" y="402"/>
                    <a:pt x="375" y="402"/>
                    <a:pt x="376" y="402"/>
                  </a:cubicBezTo>
                  <a:close/>
                  <a:moveTo>
                    <a:pt x="373" y="406"/>
                  </a:moveTo>
                  <a:cubicBezTo>
                    <a:pt x="373" y="405"/>
                    <a:pt x="374" y="404"/>
                    <a:pt x="374" y="403"/>
                  </a:cubicBezTo>
                  <a:cubicBezTo>
                    <a:pt x="374" y="403"/>
                    <a:pt x="374" y="403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3"/>
                    <a:pt x="374" y="403"/>
                    <a:pt x="373" y="403"/>
                  </a:cubicBezTo>
                  <a:cubicBezTo>
                    <a:pt x="373" y="405"/>
                    <a:pt x="372" y="406"/>
                    <a:pt x="373" y="406"/>
                  </a:cubicBezTo>
                  <a:cubicBezTo>
                    <a:pt x="372" y="406"/>
                    <a:pt x="372" y="406"/>
                    <a:pt x="372" y="406"/>
                  </a:cubicBezTo>
                  <a:cubicBezTo>
                    <a:pt x="372" y="407"/>
                    <a:pt x="372" y="408"/>
                    <a:pt x="373" y="406"/>
                  </a:cubicBezTo>
                  <a:close/>
                  <a:moveTo>
                    <a:pt x="374" y="402"/>
                  </a:move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lose/>
                  <a:moveTo>
                    <a:pt x="370" y="412"/>
                  </a:moveTo>
                  <a:cubicBezTo>
                    <a:pt x="369" y="413"/>
                    <a:pt x="369" y="414"/>
                    <a:pt x="369" y="414"/>
                  </a:cubicBezTo>
                  <a:cubicBezTo>
                    <a:pt x="369" y="413"/>
                    <a:pt x="369" y="412"/>
                    <a:pt x="370" y="412"/>
                  </a:cubicBezTo>
                  <a:close/>
                  <a:moveTo>
                    <a:pt x="369" y="408"/>
                  </a:moveTo>
                  <a:cubicBezTo>
                    <a:pt x="369" y="409"/>
                    <a:pt x="371" y="404"/>
                    <a:pt x="369" y="408"/>
                  </a:cubicBezTo>
                  <a:close/>
                  <a:moveTo>
                    <a:pt x="375" y="401"/>
                  </a:moveTo>
                  <a:cubicBezTo>
                    <a:pt x="375" y="401"/>
                    <a:pt x="375" y="401"/>
                    <a:pt x="375" y="401"/>
                  </a:cubicBezTo>
                  <a:cubicBezTo>
                    <a:pt x="375" y="401"/>
                    <a:pt x="375" y="401"/>
                    <a:pt x="375" y="401"/>
                  </a:cubicBezTo>
                  <a:cubicBezTo>
                    <a:pt x="375" y="401"/>
                    <a:pt x="375" y="401"/>
                    <a:pt x="375" y="401"/>
                  </a:cubicBezTo>
                  <a:close/>
                  <a:moveTo>
                    <a:pt x="375" y="401"/>
                  </a:moveTo>
                  <a:cubicBezTo>
                    <a:pt x="375" y="401"/>
                    <a:pt x="375" y="401"/>
                    <a:pt x="375" y="402"/>
                  </a:cubicBezTo>
                  <a:cubicBezTo>
                    <a:pt x="375" y="401"/>
                    <a:pt x="375" y="401"/>
                    <a:pt x="375" y="401"/>
                  </a:cubicBezTo>
                  <a:close/>
                  <a:moveTo>
                    <a:pt x="376" y="400"/>
                  </a:moveTo>
                  <a:cubicBezTo>
                    <a:pt x="376" y="400"/>
                    <a:pt x="375" y="401"/>
                    <a:pt x="375" y="401"/>
                  </a:cubicBezTo>
                  <a:cubicBezTo>
                    <a:pt x="375" y="401"/>
                    <a:pt x="375" y="401"/>
                    <a:pt x="375" y="402"/>
                  </a:cubicBezTo>
                  <a:cubicBezTo>
                    <a:pt x="375" y="402"/>
                    <a:pt x="375" y="402"/>
                    <a:pt x="375" y="402"/>
                  </a:cubicBezTo>
                  <a:cubicBezTo>
                    <a:pt x="376" y="401"/>
                    <a:pt x="376" y="401"/>
                    <a:pt x="376" y="400"/>
                  </a:cubicBezTo>
                  <a:cubicBezTo>
                    <a:pt x="376" y="400"/>
                    <a:pt x="377" y="398"/>
                    <a:pt x="376" y="400"/>
                  </a:cubicBezTo>
                  <a:close/>
                  <a:moveTo>
                    <a:pt x="375" y="402"/>
                  </a:moveTo>
                  <a:cubicBezTo>
                    <a:pt x="375" y="402"/>
                    <a:pt x="375" y="402"/>
                    <a:pt x="375" y="402"/>
                  </a:cubicBezTo>
                  <a:cubicBezTo>
                    <a:pt x="374" y="403"/>
                    <a:pt x="374" y="403"/>
                    <a:pt x="375" y="402"/>
                  </a:cubicBezTo>
                  <a:close/>
                  <a:moveTo>
                    <a:pt x="375" y="402"/>
                  </a:moveTo>
                  <a:cubicBezTo>
                    <a:pt x="375" y="402"/>
                    <a:pt x="375" y="402"/>
                    <a:pt x="375" y="402"/>
                  </a:cubicBezTo>
                  <a:cubicBezTo>
                    <a:pt x="375" y="402"/>
                    <a:pt x="375" y="402"/>
                    <a:pt x="375" y="402"/>
                  </a:cubicBezTo>
                  <a:close/>
                  <a:moveTo>
                    <a:pt x="424" y="305"/>
                  </a:moveTo>
                  <a:cubicBezTo>
                    <a:pt x="424" y="304"/>
                    <a:pt x="423" y="305"/>
                    <a:pt x="423" y="305"/>
                  </a:cubicBezTo>
                  <a:cubicBezTo>
                    <a:pt x="423" y="305"/>
                    <a:pt x="424" y="304"/>
                    <a:pt x="423" y="305"/>
                  </a:cubicBezTo>
                  <a:cubicBezTo>
                    <a:pt x="423" y="306"/>
                    <a:pt x="422" y="306"/>
                    <a:pt x="422" y="307"/>
                  </a:cubicBezTo>
                  <a:cubicBezTo>
                    <a:pt x="423" y="305"/>
                    <a:pt x="423" y="306"/>
                    <a:pt x="424" y="305"/>
                  </a:cubicBezTo>
                  <a:close/>
                  <a:moveTo>
                    <a:pt x="410" y="342"/>
                  </a:moveTo>
                  <a:cubicBezTo>
                    <a:pt x="411" y="341"/>
                    <a:pt x="411" y="341"/>
                    <a:pt x="411" y="341"/>
                  </a:cubicBezTo>
                  <a:cubicBezTo>
                    <a:pt x="411" y="341"/>
                    <a:pt x="412" y="340"/>
                    <a:pt x="412" y="338"/>
                  </a:cubicBezTo>
                  <a:cubicBezTo>
                    <a:pt x="413" y="337"/>
                    <a:pt x="413" y="337"/>
                    <a:pt x="413" y="337"/>
                  </a:cubicBezTo>
                  <a:cubicBezTo>
                    <a:pt x="413" y="337"/>
                    <a:pt x="413" y="337"/>
                    <a:pt x="414" y="336"/>
                  </a:cubicBezTo>
                  <a:cubicBezTo>
                    <a:pt x="414" y="335"/>
                    <a:pt x="412" y="338"/>
                    <a:pt x="412" y="339"/>
                  </a:cubicBezTo>
                  <a:cubicBezTo>
                    <a:pt x="412" y="339"/>
                    <a:pt x="411" y="340"/>
                    <a:pt x="411" y="340"/>
                  </a:cubicBezTo>
                  <a:cubicBezTo>
                    <a:pt x="411" y="340"/>
                    <a:pt x="411" y="340"/>
                    <a:pt x="411" y="340"/>
                  </a:cubicBezTo>
                  <a:cubicBezTo>
                    <a:pt x="411" y="339"/>
                    <a:pt x="410" y="341"/>
                    <a:pt x="409" y="341"/>
                  </a:cubicBezTo>
                  <a:cubicBezTo>
                    <a:pt x="408" y="344"/>
                    <a:pt x="408" y="344"/>
                    <a:pt x="406" y="347"/>
                  </a:cubicBezTo>
                  <a:cubicBezTo>
                    <a:pt x="406" y="349"/>
                    <a:pt x="409" y="344"/>
                    <a:pt x="410" y="342"/>
                  </a:cubicBezTo>
                  <a:close/>
                  <a:moveTo>
                    <a:pt x="373" y="402"/>
                  </a:moveTo>
                  <a:cubicBezTo>
                    <a:pt x="373" y="402"/>
                    <a:pt x="373" y="402"/>
                    <a:pt x="373" y="401"/>
                  </a:cubicBezTo>
                  <a:cubicBezTo>
                    <a:pt x="373" y="402"/>
                    <a:pt x="373" y="402"/>
                    <a:pt x="373" y="402"/>
                  </a:cubicBezTo>
                  <a:close/>
                  <a:moveTo>
                    <a:pt x="373" y="402"/>
                  </a:moveTo>
                  <a:cubicBezTo>
                    <a:pt x="372" y="402"/>
                    <a:pt x="372" y="401"/>
                    <a:pt x="372" y="401"/>
                  </a:cubicBezTo>
                  <a:cubicBezTo>
                    <a:pt x="371" y="403"/>
                    <a:pt x="372" y="404"/>
                    <a:pt x="373" y="402"/>
                  </a:cubicBezTo>
                  <a:close/>
                  <a:moveTo>
                    <a:pt x="373" y="402"/>
                  </a:moveTo>
                  <a:cubicBezTo>
                    <a:pt x="373" y="402"/>
                    <a:pt x="373" y="402"/>
                    <a:pt x="373" y="402"/>
                  </a:cubicBezTo>
                  <a:cubicBezTo>
                    <a:pt x="373" y="402"/>
                    <a:pt x="373" y="402"/>
                    <a:pt x="373" y="402"/>
                  </a:cubicBezTo>
                  <a:cubicBezTo>
                    <a:pt x="373" y="402"/>
                    <a:pt x="373" y="402"/>
                    <a:pt x="373" y="402"/>
                  </a:cubicBezTo>
                  <a:close/>
                  <a:moveTo>
                    <a:pt x="410" y="342"/>
                  </a:moveTo>
                  <a:cubicBezTo>
                    <a:pt x="410" y="343"/>
                    <a:pt x="410" y="344"/>
                    <a:pt x="410" y="344"/>
                  </a:cubicBezTo>
                  <a:cubicBezTo>
                    <a:pt x="411" y="343"/>
                    <a:pt x="412" y="341"/>
                    <a:pt x="412" y="341"/>
                  </a:cubicBezTo>
                  <a:cubicBezTo>
                    <a:pt x="413" y="338"/>
                    <a:pt x="412" y="340"/>
                    <a:pt x="410" y="342"/>
                  </a:cubicBezTo>
                  <a:close/>
                  <a:moveTo>
                    <a:pt x="401" y="362"/>
                  </a:move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lose/>
                  <a:moveTo>
                    <a:pt x="402" y="300"/>
                  </a:moveTo>
                  <a:cubicBezTo>
                    <a:pt x="403" y="299"/>
                    <a:pt x="403" y="297"/>
                    <a:pt x="403" y="296"/>
                  </a:cubicBezTo>
                  <a:cubicBezTo>
                    <a:pt x="404" y="294"/>
                    <a:pt x="405" y="293"/>
                    <a:pt x="406" y="291"/>
                  </a:cubicBezTo>
                  <a:cubicBezTo>
                    <a:pt x="405" y="292"/>
                    <a:pt x="406" y="290"/>
                    <a:pt x="404" y="293"/>
                  </a:cubicBezTo>
                  <a:cubicBezTo>
                    <a:pt x="404" y="294"/>
                    <a:pt x="404" y="294"/>
                    <a:pt x="404" y="293"/>
                  </a:cubicBezTo>
                  <a:cubicBezTo>
                    <a:pt x="404" y="295"/>
                    <a:pt x="401" y="301"/>
                    <a:pt x="400" y="303"/>
                  </a:cubicBezTo>
                  <a:cubicBezTo>
                    <a:pt x="401" y="302"/>
                    <a:pt x="402" y="301"/>
                    <a:pt x="402" y="300"/>
                  </a:cubicBezTo>
                  <a:close/>
                  <a:moveTo>
                    <a:pt x="410" y="351"/>
                  </a:moveTo>
                  <a:cubicBezTo>
                    <a:pt x="410" y="351"/>
                    <a:pt x="410" y="352"/>
                    <a:pt x="409" y="353"/>
                  </a:cubicBezTo>
                  <a:cubicBezTo>
                    <a:pt x="410" y="352"/>
                    <a:pt x="411" y="349"/>
                    <a:pt x="411" y="349"/>
                  </a:cubicBezTo>
                  <a:cubicBezTo>
                    <a:pt x="411" y="350"/>
                    <a:pt x="411" y="350"/>
                    <a:pt x="410" y="351"/>
                  </a:cubicBezTo>
                  <a:close/>
                  <a:moveTo>
                    <a:pt x="411" y="347"/>
                  </a:moveTo>
                  <a:cubicBezTo>
                    <a:pt x="410" y="349"/>
                    <a:pt x="409" y="350"/>
                    <a:pt x="408" y="352"/>
                  </a:cubicBezTo>
                  <a:cubicBezTo>
                    <a:pt x="408" y="352"/>
                    <a:pt x="411" y="347"/>
                    <a:pt x="411" y="347"/>
                  </a:cubicBezTo>
                  <a:close/>
                  <a:moveTo>
                    <a:pt x="388" y="374"/>
                  </a:moveTo>
                  <a:cubicBezTo>
                    <a:pt x="389" y="372"/>
                    <a:pt x="390" y="370"/>
                    <a:pt x="392" y="368"/>
                  </a:cubicBezTo>
                  <a:cubicBezTo>
                    <a:pt x="391" y="368"/>
                    <a:pt x="391" y="368"/>
                    <a:pt x="391" y="369"/>
                  </a:cubicBezTo>
                  <a:cubicBezTo>
                    <a:pt x="391" y="370"/>
                    <a:pt x="390" y="372"/>
                    <a:pt x="391" y="371"/>
                  </a:cubicBezTo>
                  <a:cubicBezTo>
                    <a:pt x="392" y="368"/>
                    <a:pt x="392" y="368"/>
                    <a:pt x="392" y="368"/>
                  </a:cubicBezTo>
                  <a:cubicBezTo>
                    <a:pt x="392" y="369"/>
                    <a:pt x="392" y="368"/>
                    <a:pt x="392" y="368"/>
                  </a:cubicBezTo>
                  <a:cubicBezTo>
                    <a:pt x="392" y="368"/>
                    <a:pt x="394" y="365"/>
                    <a:pt x="395" y="363"/>
                  </a:cubicBezTo>
                  <a:cubicBezTo>
                    <a:pt x="395" y="363"/>
                    <a:pt x="396" y="362"/>
                    <a:pt x="398" y="359"/>
                  </a:cubicBezTo>
                  <a:cubicBezTo>
                    <a:pt x="397" y="359"/>
                    <a:pt x="397" y="359"/>
                    <a:pt x="397" y="359"/>
                  </a:cubicBezTo>
                  <a:cubicBezTo>
                    <a:pt x="398" y="358"/>
                    <a:pt x="398" y="356"/>
                    <a:pt x="398" y="356"/>
                  </a:cubicBezTo>
                  <a:cubicBezTo>
                    <a:pt x="399" y="355"/>
                    <a:pt x="400" y="354"/>
                    <a:pt x="401" y="352"/>
                  </a:cubicBezTo>
                  <a:cubicBezTo>
                    <a:pt x="400" y="353"/>
                    <a:pt x="399" y="353"/>
                    <a:pt x="398" y="356"/>
                  </a:cubicBezTo>
                  <a:cubicBezTo>
                    <a:pt x="398" y="357"/>
                    <a:pt x="398" y="357"/>
                    <a:pt x="397" y="357"/>
                  </a:cubicBezTo>
                  <a:cubicBezTo>
                    <a:pt x="396" y="359"/>
                    <a:pt x="396" y="360"/>
                    <a:pt x="395" y="361"/>
                  </a:cubicBezTo>
                  <a:cubicBezTo>
                    <a:pt x="395" y="362"/>
                    <a:pt x="394" y="363"/>
                    <a:pt x="394" y="364"/>
                  </a:cubicBezTo>
                  <a:cubicBezTo>
                    <a:pt x="394" y="363"/>
                    <a:pt x="395" y="362"/>
                    <a:pt x="395" y="361"/>
                  </a:cubicBezTo>
                  <a:cubicBezTo>
                    <a:pt x="394" y="362"/>
                    <a:pt x="394" y="361"/>
                    <a:pt x="393" y="362"/>
                  </a:cubicBezTo>
                  <a:cubicBezTo>
                    <a:pt x="391" y="366"/>
                    <a:pt x="391" y="366"/>
                    <a:pt x="392" y="365"/>
                  </a:cubicBezTo>
                  <a:cubicBezTo>
                    <a:pt x="389" y="372"/>
                    <a:pt x="387" y="374"/>
                    <a:pt x="384" y="378"/>
                  </a:cubicBezTo>
                  <a:cubicBezTo>
                    <a:pt x="383" y="380"/>
                    <a:pt x="383" y="381"/>
                    <a:pt x="383" y="381"/>
                  </a:cubicBezTo>
                  <a:cubicBezTo>
                    <a:pt x="382" y="383"/>
                    <a:pt x="383" y="382"/>
                    <a:pt x="384" y="380"/>
                  </a:cubicBezTo>
                  <a:cubicBezTo>
                    <a:pt x="385" y="378"/>
                    <a:pt x="385" y="378"/>
                    <a:pt x="385" y="378"/>
                  </a:cubicBezTo>
                  <a:cubicBezTo>
                    <a:pt x="386" y="377"/>
                    <a:pt x="387" y="375"/>
                    <a:pt x="387" y="374"/>
                  </a:cubicBezTo>
                  <a:cubicBezTo>
                    <a:pt x="388" y="373"/>
                    <a:pt x="387" y="375"/>
                    <a:pt x="388" y="374"/>
                  </a:cubicBezTo>
                  <a:close/>
                  <a:moveTo>
                    <a:pt x="400" y="364"/>
                  </a:moveTo>
                  <a:cubicBezTo>
                    <a:pt x="400" y="364"/>
                    <a:pt x="400" y="364"/>
                    <a:pt x="400" y="364"/>
                  </a:cubicBezTo>
                  <a:cubicBezTo>
                    <a:pt x="400" y="364"/>
                    <a:pt x="400" y="364"/>
                    <a:pt x="400" y="364"/>
                  </a:cubicBezTo>
                  <a:cubicBezTo>
                    <a:pt x="400" y="364"/>
                    <a:pt x="400" y="363"/>
                    <a:pt x="401" y="362"/>
                  </a:cubicBezTo>
                  <a:cubicBezTo>
                    <a:pt x="401" y="363"/>
                    <a:pt x="400" y="363"/>
                    <a:pt x="400" y="364"/>
                  </a:cubicBezTo>
                  <a:cubicBezTo>
                    <a:pt x="400" y="364"/>
                    <a:pt x="400" y="364"/>
                    <a:pt x="400" y="364"/>
                  </a:cubicBezTo>
                  <a:close/>
                  <a:moveTo>
                    <a:pt x="401" y="353"/>
                  </a:moveTo>
                  <a:cubicBezTo>
                    <a:pt x="400" y="356"/>
                    <a:pt x="399" y="358"/>
                    <a:pt x="398" y="361"/>
                  </a:cubicBezTo>
                  <a:cubicBezTo>
                    <a:pt x="398" y="361"/>
                    <a:pt x="398" y="361"/>
                    <a:pt x="397" y="361"/>
                  </a:cubicBezTo>
                  <a:cubicBezTo>
                    <a:pt x="397" y="362"/>
                    <a:pt x="397" y="362"/>
                    <a:pt x="397" y="362"/>
                  </a:cubicBezTo>
                  <a:cubicBezTo>
                    <a:pt x="397" y="362"/>
                    <a:pt x="397" y="363"/>
                    <a:pt x="397" y="363"/>
                  </a:cubicBezTo>
                  <a:cubicBezTo>
                    <a:pt x="396" y="365"/>
                    <a:pt x="396" y="365"/>
                    <a:pt x="396" y="364"/>
                  </a:cubicBezTo>
                  <a:cubicBezTo>
                    <a:pt x="395" y="368"/>
                    <a:pt x="393" y="372"/>
                    <a:pt x="391" y="376"/>
                  </a:cubicBezTo>
                  <a:cubicBezTo>
                    <a:pt x="394" y="369"/>
                    <a:pt x="402" y="359"/>
                    <a:pt x="401" y="353"/>
                  </a:cubicBezTo>
                  <a:close/>
                  <a:moveTo>
                    <a:pt x="396" y="372"/>
                  </a:moveTo>
                  <a:cubicBezTo>
                    <a:pt x="396" y="373"/>
                    <a:pt x="396" y="373"/>
                    <a:pt x="396" y="373"/>
                  </a:cubicBezTo>
                  <a:cubicBezTo>
                    <a:pt x="394" y="375"/>
                    <a:pt x="394" y="375"/>
                    <a:pt x="394" y="375"/>
                  </a:cubicBezTo>
                  <a:cubicBezTo>
                    <a:pt x="395" y="375"/>
                    <a:pt x="394" y="375"/>
                    <a:pt x="394" y="376"/>
                  </a:cubicBezTo>
                  <a:cubicBezTo>
                    <a:pt x="394" y="376"/>
                    <a:pt x="394" y="376"/>
                    <a:pt x="394" y="376"/>
                  </a:cubicBezTo>
                  <a:cubicBezTo>
                    <a:pt x="395" y="375"/>
                    <a:pt x="395" y="375"/>
                    <a:pt x="395" y="375"/>
                  </a:cubicBezTo>
                  <a:cubicBezTo>
                    <a:pt x="395" y="374"/>
                    <a:pt x="396" y="373"/>
                    <a:pt x="396" y="373"/>
                  </a:cubicBezTo>
                  <a:cubicBezTo>
                    <a:pt x="396" y="373"/>
                    <a:pt x="396" y="372"/>
                    <a:pt x="396" y="372"/>
                  </a:cubicBezTo>
                  <a:cubicBezTo>
                    <a:pt x="396" y="372"/>
                    <a:pt x="396" y="372"/>
                    <a:pt x="396" y="372"/>
                  </a:cubicBezTo>
                  <a:close/>
                  <a:moveTo>
                    <a:pt x="401" y="361"/>
                  </a:moveTo>
                  <a:cubicBezTo>
                    <a:pt x="401" y="361"/>
                    <a:pt x="401" y="362"/>
                    <a:pt x="400" y="362"/>
                  </a:cubicBezTo>
                  <a:cubicBezTo>
                    <a:pt x="400" y="362"/>
                    <a:pt x="400" y="362"/>
                    <a:pt x="400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1"/>
                    <a:pt x="401" y="361"/>
                    <a:pt x="401" y="361"/>
                  </a:cubicBezTo>
                  <a:cubicBezTo>
                    <a:pt x="401" y="361"/>
                    <a:pt x="401" y="361"/>
                    <a:pt x="401" y="361"/>
                  </a:cubicBezTo>
                  <a:cubicBezTo>
                    <a:pt x="401" y="361"/>
                    <a:pt x="401" y="361"/>
                    <a:pt x="401" y="361"/>
                  </a:cubicBezTo>
                  <a:cubicBezTo>
                    <a:pt x="401" y="361"/>
                    <a:pt x="401" y="361"/>
                    <a:pt x="401" y="361"/>
                  </a:cubicBezTo>
                  <a:close/>
                  <a:moveTo>
                    <a:pt x="441" y="180"/>
                  </a:moveTo>
                  <a:cubicBezTo>
                    <a:pt x="441" y="180"/>
                    <a:pt x="441" y="180"/>
                    <a:pt x="441" y="180"/>
                  </a:cubicBezTo>
                  <a:cubicBezTo>
                    <a:pt x="441" y="181"/>
                    <a:pt x="441" y="181"/>
                    <a:pt x="441" y="181"/>
                  </a:cubicBezTo>
                  <a:cubicBezTo>
                    <a:pt x="441" y="181"/>
                    <a:pt x="441" y="181"/>
                    <a:pt x="441" y="181"/>
                  </a:cubicBezTo>
                  <a:lnTo>
                    <a:pt x="441" y="180"/>
                  </a:lnTo>
                  <a:close/>
                  <a:moveTo>
                    <a:pt x="447" y="181"/>
                  </a:moveTo>
                  <a:cubicBezTo>
                    <a:pt x="446" y="181"/>
                    <a:pt x="446" y="181"/>
                    <a:pt x="446" y="181"/>
                  </a:cubicBezTo>
                  <a:cubicBezTo>
                    <a:pt x="446" y="182"/>
                    <a:pt x="446" y="182"/>
                    <a:pt x="446" y="182"/>
                  </a:cubicBezTo>
                  <a:cubicBezTo>
                    <a:pt x="447" y="182"/>
                    <a:pt x="447" y="182"/>
                    <a:pt x="447" y="182"/>
                  </a:cubicBezTo>
                  <a:lnTo>
                    <a:pt x="447" y="181"/>
                  </a:lnTo>
                  <a:close/>
                  <a:moveTo>
                    <a:pt x="445" y="181"/>
                  </a:moveTo>
                  <a:cubicBezTo>
                    <a:pt x="445" y="180"/>
                    <a:pt x="444" y="180"/>
                    <a:pt x="444" y="180"/>
                  </a:cubicBezTo>
                  <a:cubicBezTo>
                    <a:pt x="444" y="181"/>
                    <a:pt x="444" y="181"/>
                    <a:pt x="444" y="181"/>
                  </a:cubicBezTo>
                  <a:cubicBezTo>
                    <a:pt x="444" y="181"/>
                    <a:pt x="445" y="181"/>
                    <a:pt x="445" y="181"/>
                  </a:cubicBezTo>
                  <a:close/>
                  <a:moveTo>
                    <a:pt x="447" y="261"/>
                  </a:moveTo>
                  <a:cubicBezTo>
                    <a:pt x="448" y="259"/>
                    <a:pt x="446" y="260"/>
                    <a:pt x="446" y="262"/>
                  </a:cubicBezTo>
                  <a:cubicBezTo>
                    <a:pt x="445" y="263"/>
                    <a:pt x="446" y="262"/>
                    <a:pt x="447" y="261"/>
                  </a:cubicBezTo>
                  <a:close/>
                  <a:moveTo>
                    <a:pt x="446" y="268"/>
                  </a:moveTo>
                  <a:cubicBezTo>
                    <a:pt x="446" y="268"/>
                    <a:pt x="446" y="268"/>
                    <a:pt x="446" y="268"/>
                  </a:cubicBezTo>
                  <a:cubicBezTo>
                    <a:pt x="446" y="268"/>
                    <a:pt x="446" y="268"/>
                    <a:pt x="446" y="268"/>
                  </a:cubicBezTo>
                  <a:cubicBezTo>
                    <a:pt x="446" y="268"/>
                    <a:pt x="446" y="268"/>
                    <a:pt x="446" y="268"/>
                  </a:cubicBezTo>
                  <a:close/>
                  <a:moveTo>
                    <a:pt x="446" y="268"/>
                  </a:moveTo>
                  <a:cubicBezTo>
                    <a:pt x="446" y="268"/>
                    <a:pt x="446" y="268"/>
                    <a:pt x="446" y="268"/>
                  </a:cubicBezTo>
                  <a:cubicBezTo>
                    <a:pt x="446" y="268"/>
                    <a:pt x="446" y="268"/>
                    <a:pt x="446" y="268"/>
                  </a:cubicBezTo>
                  <a:cubicBezTo>
                    <a:pt x="446" y="268"/>
                    <a:pt x="446" y="268"/>
                    <a:pt x="446" y="268"/>
                  </a:cubicBezTo>
                  <a:cubicBezTo>
                    <a:pt x="447" y="267"/>
                    <a:pt x="447" y="266"/>
                    <a:pt x="447" y="266"/>
                  </a:cubicBezTo>
                  <a:cubicBezTo>
                    <a:pt x="446" y="266"/>
                    <a:pt x="446" y="267"/>
                    <a:pt x="446" y="268"/>
                  </a:cubicBezTo>
                  <a:cubicBezTo>
                    <a:pt x="445" y="269"/>
                    <a:pt x="445" y="269"/>
                    <a:pt x="446" y="268"/>
                  </a:cubicBezTo>
                  <a:close/>
                  <a:moveTo>
                    <a:pt x="448" y="181"/>
                  </a:moveTo>
                  <a:cubicBezTo>
                    <a:pt x="448" y="181"/>
                    <a:pt x="448" y="181"/>
                    <a:pt x="447" y="181"/>
                  </a:cubicBezTo>
                  <a:cubicBezTo>
                    <a:pt x="447" y="181"/>
                    <a:pt x="447" y="181"/>
                    <a:pt x="447" y="181"/>
                  </a:cubicBezTo>
                  <a:cubicBezTo>
                    <a:pt x="447" y="181"/>
                    <a:pt x="448" y="182"/>
                    <a:pt x="448" y="182"/>
                  </a:cubicBezTo>
                  <a:cubicBezTo>
                    <a:pt x="448" y="181"/>
                    <a:pt x="448" y="181"/>
                    <a:pt x="448" y="181"/>
                  </a:cubicBezTo>
                  <a:close/>
                  <a:moveTo>
                    <a:pt x="444" y="272"/>
                  </a:moveTo>
                  <a:cubicBezTo>
                    <a:pt x="444" y="272"/>
                    <a:pt x="443" y="273"/>
                    <a:pt x="443" y="273"/>
                  </a:cubicBezTo>
                  <a:cubicBezTo>
                    <a:pt x="443" y="273"/>
                    <a:pt x="443" y="274"/>
                    <a:pt x="443" y="274"/>
                  </a:cubicBezTo>
                  <a:cubicBezTo>
                    <a:pt x="443" y="274"/>
                    <a:pt x="443" y="274"/>
                    <a:pt x="443" y="274"/>
                  </a:cubicBezTo>
                  <a:cubicBezTo>
                    <a:pt x="443" y="273"/>
                    <a:pt x="444" y="273"/>
                    <a:pt x="444" y="272"/>
                  </a:cubicBezTo>
                  <a:close/>
                  <a:moveTo>
                    <a:pt x="437" y="253"/>
                  </a:moveTo>
                  <a:cubicBezTo>
                    <a:pt x="437" y="253"/>
                    <a:pt x="438" y="252"/>
                    <a:pt x="438" y="251"/>
                  </a:cubicBezTo>
                  <a:cubicBezTo>
                    <a:pt x="440" y="247"/>
                    <a:pt x="442" y="243"/>
                    <a:pt x="440" y="246"/>
                  </a:cubicBezTo>
                  <a:cubicBezTo>
                    <a:pt x="438" y="249"/>
                    <a:pt x="435" y="255"/>
                    <a:pt x="437" y="253"/>
                  </a:cubicBezTo>
                  <a:close/>
                  <a:moveTo>
                    <a:pt x="438" y="231"/>
                  </a:moveTo>
                  <a:cubicBezTo>
                    <a:pt x="437" y="232"/>
                    <a:pt x="437" y="233"/>
                    <a:pt x="437" y="232"/>
                  </a:cubicBezTo>
                  <a:cubicBezTo>
                    <a:pt x="437" y="232"/>
                    <a:pt x="438" y="230"/>
                    <a:pt x="438" y="231"/>
                  </a:cubicBezTo>
                  <a:close/>
                  <a:moveTo>
                    <a:pt x="371" y="410"/>
                  </a:moveTo>
                  <a:cubicBezTo>
                    <a:pt x="370" y="412"/>
                    <a:pt x="369" y="414"/>
                    <a:pt x="369" y="415"/>
                  </a:cubicBezTo>
                  <a:cubicBezTo>
                    <a:pt x="371" y="413"/>
                    <a:pt x="372" y="408"/>
                    <a:pt x="371" y="410"/>
                  </a:cubicBezTo>
                  <a:close/>
                  <a:moveTo>
                    <a:pt x="439" y="226"/>
                  </a:moveTo>
                  <a:cubicBezTo>
                    <a:pt x="439" y="226"/>
                    <a:pt x="439" y="226"/>
                    <a:pt x="438" y="226"/>
                  </a:cubicBezTo>
                  <a:cubicBezTo>
                    <a:pt x="438" y="227"/>
                    <a:pt x="438" y="227"/>
                    <a:pt x="438" y="227"/>
                  </a:cubicBezTo>
                  <a:cubicBezTo>
                    <a:pt x="438" y="227"/>
                    <a:pt x="438" y="227"/>
                    <a:pt x="439" y="227"/>
                  </a:cubicBezTo>
                  <a:cubicBezTo>
                    <a:pt x="439" y="226"/>
                    <a:pt x="439" y="226"/>
                    <a:pt x="439" y="226"/>
                  </a:cubicBezTo>
                  <a:close/>
                  <a:moveTo>
                    <a:pt x="440" y="277"/>
                  </a:moveTo>
                  <a:cubicBezTo>
                    <a:pt x="439" y="280"/>
                    <a:pt x="439" y="281"/>
                    <a:pt x="439" y="280"/>
                  </a:cubicBezTo>
                  <a:cubicBezTo>
                    <a:pt x="443" y="274"/>
                    <a:pt x="442" y="274"/>
                    <a:pt x="440" y="277"/>
                  </a:cubicBezTo>
                  <a:close/>
                  <a:moveTo>
                    <a:pt x="436" y="278"/>
                  </a:moveTo>
                  <a:cubicBezTo>
                    <a:pt x="437" y="277"/>
                    <a:pt x="437" y="277"/>
                    <a:pt x="438" y="276"/>
                  </a:cubicBezTo>
                  <a:cubicBezTo>
                    <a:pt x="437" y="276"/>
                    <a:pt x="437" y="277"/>
                    <a:pt x="437" y="277"/>
                  </a:cubicBezTo>
                  <a:cubicBezTo>
                    <a:pt x="436" y="278"/>
                    <a:pt x="436" y="280"/>
                    <a:pt x="436" y="278"/>
                  </a:cubicBezTo>
                  <a:close/>
                  <a:moveTo>
                    <a:pt x="446" y="256"/>
                  </a:moveTo>
                  <a:cubicBezTo>
                    <a:pt x="446" y="256"/>
                    <a:pt x="446" y="255"/>
                    <a:pt x="446" y="255"/>
                  </a:cubicBezTo>
                  <a:cubicBezTo>
                    <a:pt x="446" y="255"/>
                    <a:pt x="446" y="255"/>
                    <a:pt x="446" y="256"/>
                  </a:cubicBezTo>
                  <a:cubicBezTo>
                    <a:pt x="446" y="256"/>
                    <a:pt x="446" y="256"/>
                    <a:pt x="445" y="257"/>
                  </a:cubicBezTo>
                  <a:cubicBezTo>
                    <a:pt x="446" y="257"/>
                    <a:pt x="446" y="256"/>
                    <a:pt x="446" y="256"/>
                  </a:cubicBezTo>
                  <a:close/>
                  <a:moveTo>
                    <a:pt x="449" y="270"/>
                  </a:moveTo>
                  <a:cubicBezTo>
                    <a:pt x="448" y="272"/>
                    <a:pt x="448" y="272"/>
                    <a:pt x="447" y="274"/>
                  </a:cubicBezTo>
                  <a:cubicBezTo>
                    <a:pt x="448" y="273"/>
                    <a:pt x="450" y="270"/>
                    <a:pt x="449" y="270"/>
                  </a:cubicBezTo>
                  <a:close/>
                  <a:moveTo>
                    <a:pt x="445" y="234"/>
                  </a:moveTo>
                  <a:cubicBezTo>
                    <a:pt x="446" y="234"/>
                    <a:pt x="446" y="233"/>
                    <a:pt x="446" y="232"/>
                  </a:cubicBezTo>
                  <a:cubicBezTo>
                    <a:pt x="446" y="232"/>
                    <a:pt x="445" y="233"/>
                    <a:pt x="445" y="234"/>
                  </a:cubicBezTo>
                  <a:close/>
                  <a:moveTo>
                    <a:pt x="444" y="281"/>
                  </a:moveTo>
                  <a:cubicBezTo>
                    <a:pt x="445" y="280"/>
                    <a:pt x="443" y="281"/>
                    <a:pt x="444" y="281"/>
                  </a:cubicBezTo>
                  <a:cubicBezTo>
                    <a:pt x="443" y="282"/>
                    <a:pt x="443" y="282"/>
                    <a:pt x="444" y="281"/>
                  </a:cubicBezTo>
                  <a:close/>
                  <a:moveTo>
                    <a:pt x="447" y="273"/>
                  </a:moveTo>
                  <a:cubicBezTo>
                    <a:pt x="447" y="273"/>
                    <a:pt x="447" y="271"/>
                    <a:pt x="447" y="271"/>
                  </a:cubicBezTo>
                  <a:cubicBezTo>
                    <a:pt x="448" y="271"/>
                    <a:pt x="448" y="271"/>
                    <a:pt x="449" y="270"/>
                  </a:cubicBezTo>
                  <a:cubicBezTo>
                    <a:pt x="449" y="268"/>
                    <a:pt x="447" y="271"/>
                    <a:pt x="447" y="272"/>
                  </a:cubicBezTo>
                  <a:cubicBezTo>
                    <a:pt x="446" y="273"/>
                    <a:pt x="445" y="273"/>
                    <a:pt x="444" y="275"/>
                  </a:cubicBezTo>
                  <a:cubicBezTo>
                    <a:pt x="443" y="278"/>
                    <a:pt x="443" y="279"/>
                    <a:pt x="441" y="282"/>
                  </a:cubicBezTo>
                  <a:cubicBezTo>
                    <a:pt x="441" y="282"/>
                    <a:pt x="441" y="283"/>
                    <a:pt x="441" y="283"/>
                  </a:cubicBezTo>
                  <a:cubicBezTo>
                    <a:pt x="441" y="283"/>
                    <a:pt x="440" y="284"/>
                    <a:pt x="440" y="285"/>
                  </a:cubicBezTo>
                  <a:cubicBezTo>
                    <a:pt x="440" y="285"/>
                    <a:pt x="440" y="286"/>
                    <a:pt x="440" y="287"/>
                  </a:cubicBezTo>
                  <a:cubicBezTo>
                    <a:pt x="441" y="285"/>
                    <a:pt x="442" y="283"/>
                    <a:pt x="442" y="282"/>
                  </a:cubicBezTo>
                  <a:cubicBezTo>
                    <a:pt x="442" y="282"/>
                    <a:pt x="443" y="282"/>
                    <a:pt x="443" y="282"/>
                  </a:cubicBezTo>
                  <a:cubicBezTo>
                    <a:pt x="444" y="280"/>
                    <a:pt x="443" y="279"/>
                    <a:pt x="443" y="279"/>
                  </a:cubicBezTo>
                  <a:cubicBezTo>
                    <a:pt x="444" y="278"/>
                    <a:pt x="445" y="276"/>
                    <a:pt x="445" y="275"/>
                  </a:cubicBezTo>
                  <a:cubicBezTo>
                    <a:pt x="446" y="273"/>
                    <a:pt x="446" y="274"/>
                    <a:pt x="447" y="273"/>
                  </a:cubicBezTo>
                  <a:close/>
                  <a:moveTo>
                    <a:pt x="451" y="182"/>
                  </a:moveTo>
                  <a:cubicBezTo>
                    <a:pt x="452" y="183"/>
                    <a:pt x="452" y="183"/>
                    <a:pt x="453" y="183"/>
                  </a:cubicBezTo>
                  <a:cubicBezTo>
                    <a:pt x="453" y="183"/>
                    <a:pt x="453" y="183"/>
                    <a:pt x="453" y="183"/>
                  </a:cubicBezTo>
                  <a:cubicBezTo>
                    <a:pt x="453" y="183"/>
                    <a:pt x="453" y="183"/>
                    <a:pt x="453" y="183"/>
                  </a:cubicBezTo>
                  <a:cubicBezTo>
                    <a:pt x="453" y="183"/>
                    <a:pt x="453" y="183"/>
                    <a:pt x="453" y="183"/>
                  </a:cubicBezTo>
                  <a:cubicBezTo>
                    <a:pt x="453" y="183"/>
                    <a:pt x="453" y="183"/>
                    <a:pt x="453" y="183"/>
                  </a:cubicBezTo>
                  <a:cubicBezTo>
                    <a:pt x="453" y="182"/>
                    <a:pt x="453" y="182"/>
                    <a:pt x="453" y="182"/>
                  </a:cubicBezTo>
                  <a:cubicBezTo>
                    <a:pt x="453" y="181"/>
                    <a:pt x="452" y="181"/>
                    <a:pt x="452" y="181"/>
                  </a:cubicBezTo>
                  <a:cubicBezTo>
                    <a:pt x="451" y="181"/>
                    <a:pt x="451" y="181"/>
                    <a:pt x="450" y="181"/>
                  </a:cubicBezTo>
                  <a:cubicBezTo>
                    <a:pt x="450" y="182"/>
                    <a:pt x="450" y="182"/>
                    <a:pt x="450" y="182"/>
                  </a:cubicBezTo>
                  <a:cubicBezTo>
                    <a:pt x="451" y="182"/>
                    <a:pt x="451" y="182"/>
                    <a:pt x="451" y="182"/>
                  </a:cubicBezTo>
                  <a:cubicBezTo>
                    <a:pt x="451" y="182"/>
                    <a:pt x="451" y="182"/>
                    <a:pt x="451" y="182"/>
                  </a:cubicBezTo>
                  <a:close/>
                  <a:moveTo>
                    <a:pt x="448" y="151"/>
                  </a:moveTo>
                  <a:cubicBezTo>
                    <a:pt x="448" y="151"/>
                    <a:pt x="448" y="151"/>
                    <a:pt x="447" y="151"/>
                  </a:cubicBezTo>
                  <a:cubicBezTo>
                    <a:pt x="447" y="152"/>
                    <a:pt x="448" y="152"/>
                    <a:pt x="448" y="151"/>
                  </a:cubicBezTo>
                  <a:close/>
                  <a:moveTo>
                    <a:pt x="454" y="154"/>
                  </a:moveTo>
                  <a:cubicBezTo>
                    <a:pt x="454" y="154"/>
                    <a:pt x="454" y="154"/>
                    <a:pt x="454" y="154"/>
                  </a:cubicBezTo>
                  <a:cubicBezTo>
                    <a:pt x="454" y="154"/>
                    <a:pt x="454" y="154"/>
                    <a:pt x="454" y="154"/>
                  </a:cubicBezTo>
                  <a:cubicBezTo>
                    <a:pt x="454" y="154"/>
                    <a:pt x="454" y="154"/>
                    <a:pt x="454" y="154"/>
                  </a:cubicBezTo>
                  <a:cubicBezTo>
                    <a:pt x="454" y="154"/>
                    <a:pt x="454" y="154"/>
                    <a:pt x="454" y="154"/>
                  </a:cubicBezTo>
                  <a:close/>
                  <a:moveTo>
                    <a:pt x="453" y="185"/>
                  </a:moveTo>
                  <a:cubicBezTo>
                    <a:pt x="452" y="186"/>
                    <a:pt x="454" y="186"/>
                    <a:pt x="454" y="185"/>
                  </a:cubicBezTo>
                  <a:cubicBezTo>
                    <a:pt x="454" y="185"/>
                    <a:pt x="453" y="184"/>
                    <a:pt x="453" y="185"/>
                  </a:cubicBezTo>
                  <a:close/>
                  <a:moveTo>
                    <a:pt x="452" y="231"/>
                  </a:moveTo>
                  <a:cubicBezTo>
                    <a:pt x="453" y="228"/>
                    <a:pt x="453" y="229"/>
                    <a:pt x="454" y="227"/>
                  </a:cubicBezTo>
                  <a:cubicBezTo>
                    <a:pt x="453" y="226"/>
                    <a:pt x="450" y="231"/>
                    <a:pt x="448" y="237"/>
                  </a:cubicBezTo>
                  <a:cubicBezTo>
                    <a:pt x="448" y="237"/>
                    <a:pt x="448" y="238"/>
                    <a:pt x="451" y="234"/>
                  </a:cubicBezTo>
                  <a:cubicBezTo>
                    <a:pt x="451" y="233"/>
                    <a:pt x="452" y="231"/>
                    <a:pt x="452" y="231"/>
                  </a:cubicBezTo>
                  <a:close/>
                  <a:moveTo>
                    <a:pt x="430" y="242"/>
                  </a:moveTo>
                  <a:cubicBezTo>
                    <a:pt x="428" y="245"/>
                    <a:pt x="430" y="242"/>
                    <a:pt x="430" y="242"/>
                  </a:cubicBezTo>
                  <a:close/>
                  <a:moveTo>
                    <a:pt x="427" y="298"/>
                  </a:moveTo>
                  <a:cubicBezTo>
                    <a:pt x="427" y="298"/>
                    <a:pt x="426" y="299"/>
                    <a:pt x="425" y="301"/>
                  </a:cubicBezTo>
                  <a:cubicBezTo>
                    <a:pt x="425" y="302"/>
                    <a:pt x="426" y="300"/>
                    <a:pt x="427" y="298"/>
                  </a:cubicBezTo>
                  <a:close/>
                  <a:moveTo>
                    <a:pt x="426" y="297"/>
                  </a:moveTo>
                  <a:cubicBezTo>
                    <a:pt x="426" y="297"/>
                    <a:pt x="425" y="298"/>
                    <a:pt x="425" y="299"/>
                  </a:cubicBezTo>
                  <a:cubicBezTo>
                    <a:pt x="425" y="298"/>
                    <a:pt x="426" y="298"/>
                    <a:pt x="426" y="297"/>
                  </a:cubicBezTo>
                  <a:close/>
                  <a:moveTo>
                    <a:pt x="426" y="301"/>
                  </a:moveTo>
                  <a:cubicBezTo>
                    <a:pt x="427" y="301"/>
                    <a:pt x="427" y="300"/>
                    <a:pt x="427" y="299"/>
                  </a:cubicBezTo>
                  <a:cubicBezTo>
                    <a:pt x="427" y="299"/>
                    <a:pt x="427" y="299"/>
                    <a:pt x="428" y="298"/>
                  </a:cubicBezTo>
                  <a:cubicBezTo>
                    <a:pt x="427" y="299"/>
                    <a:pt x="427" y="299"/>
                    <a:pt x="427" y="299"/>
                  </a:cubicBezTo>
                  <a:cubicBezTo>
                    <a:pt x="427" y="299"/>
                    <a:pt x="426" y="300"/>
                    <a:pt x="426" y="301"/>
                  </a:cubicBezTo>
                  <a:close/>
                  <a:moveTo>
                    <a:pt x="425" y="301"/>
                  </a:moveTo>
                  <a:cubicBezTo>
                    <a:pt x="424" y="301"/>
                    <a:pt x="424" y="302"/>
                    <a:pt x="424" y="302"/>
                  </a:cubicBezTo>
                  <a:cubicBezTo>
                    <a:pt x="424" y="302"/>
                    <a:pt x="424" y="303"/>
                    <a:pt x="423" y="303"/>
                  </a:cubicBezTo>
                  <a:cubicBezTo>
                    <a:pt x="424" y="303"/>
                    <a:pt x="424" y="303"/>
                    <a:pt x="424" y="303"/>
                  </a:cubicBezTo>
                  <a:cubicBezTo>
                    <a:pt x="424" y="302"/>
                    <a:pt x="424" y="302"/>
                    <a:pt x="425" y="301"/>
                  </a:cubicBezTo>
                  <a:close/>
                  <a:moveTo>
                    <a:pt x="425" y="312"/>
                  </a:moveTo>
                  <a:cubicBezTo>
                    <a:pt x="426" y="310"/>
                    <a:pt x="424" y="311"/>
                    <a:pt x="422" y="316"/>
                  </a:cubicBezTo>
                  <a:cubicBezTo>
                    <a:pt x="422" y="316"/>
                    <a:pt x="423" y="316"/>
                    <a:pt x="425" y="312"/>
                  </a:cubicBezTo>
                  <a:close/>
                  <a:moveTo>
                    <a:pt x="428" y="301"/>
                  </a:moveTo>
                  <a:cubicBezTo>
                    <a:pt x="427" y="303"/>
                    <a:pt x="427" y="301"/>
                    <a:pt x="426" y="302"/>
                  </a:cubicBezTo>
                  <a:cubicBezTo>
                    <a:pt x="426" y="303"/>
                    <a:pt x="425" y="304"/>
                    <a:pt x="425" y="304"/>
                  </a:cubicBezTo>
                  <a:cubicBezTo>
                    <a:pt x="425" y="305"/>
                    <a:pt x="424" y="305"/>
                    <a:pt x="424" y="306"/>
                  </a:cubicBezTo>
                  <a:cubicBezTo>
                    <a:pt x="423" y="307"/>
                    <a:pt x="423" y="307"/>
                    <a:pt x="423" y="308"/>
                  </a:cubicBezTo>
                  <a:cubicBezTo>
                    <a:pt x="423" y="308"/>
                    <a:pt x="422" y="309"/>
                    <a:pt x="421" y="312"/>
                  </a:cubicBezTo>
                  <a:cubicBezTo>
                    <a:pt x="419" y="315"/>
                    <a:pt x="422" y="311"/>
                    <a:pt x="420" y="314"/>
                  </a:cubicBezTo>
                  <a:cubicBezTo>
                    <a:pt x="421" y="313"/>
                    <a:pt x="422" y="312"/>
                    <a:pt x="423" y="309"/>
                  </a:cubicBezTo>
                  <a:cubicBezTo>
                    <a:pt x="424" y="308"/>
                    <a:pt x="424" y="308"/>
                    <a:pt x="424" y="308"/>
                  </a:cubicBezTo>
                  <a:cubicBezTo>
                    <a:pt x="424" y="307"/>
                    <a:pt x="424" y="306"/>
                    <a:pt x="425" y="306"/>
                  </a:cubicBezTo>
                  <a:cubicBezTo>
                    <a:pt x="425" y="306"/>
                    <a:pt x="426" y="305"/>
                    <a:pt x="428" y="301"/>
                  </a:cubicBezTo>
                  <a:close/>
                  <a:moveTo>
                    <a:pt x="425" y="259"/>
                  </a:moveTo>
                  <a:cubicBezTo>
                    <a:pt x="425" y="258"/>
                    <a:pt x="425" y="258"/>
                    <a:pt x="425" y="257"/>
                  </a:cubicBezTo>
                  <a:cubicBezTo>
                    <a:pt x="425" y="258"/>
                    <a:pt x="424" y="259"/>
                    <a:pt x="424" y="259"/>
                  </a:cubicBezTo>
                  <a:cubicBezTo>
                    <a:pt x="424" y="260"/>
                    <a:pt x="424" y="260"/>
                    <a:pt x="425" y="259"/>
                  </a:cubicBezTo>
                  <a:close/>
                  <a:moveTo>
                    <a:pt x="435" y="266"/>
                  </a:moveTo>
                  <a:cubicBezTo>
                    <a:pt x="435" y="268"/>
                    <a:pt x="435" y="268"/>
                    <a:pt x="436" y="267"/>
                  </a:cubicBezTo>
                  <a:cubicBezTo>
                    <a:pt x="436" y="266"/>
                    <a:pt x="437" y="265"/>
                    <a:pt x="438" y="263"/>
                  </a:cubicBezTo>
                  <a:cubicBezTo>
                    <a:pt x="437" y="264"/>
                    <a:pt x="437" y="263"/>
                    <a:pt x="435" y="266"/>
                  </a:cubicBezTo>
                  <a:close/>
                  <a:moveTo>
                    <a:pt x="430" y="247"/>
                  </a:moveTo>
                  <a:cubicBezTo>
                    <a:pt x="429" y="249"/>
                    <a:pt x="429" y="248"/>
                    <a:pt x="429" y="249"/>
                  </a:cubicBezTo>
                  <a:cubicBezTo>
                    <a:pt x="430" y="248"/>
                    <a:pt x="430" y="247"/>
                    <a:pt x="430" y="246"/>
                  </a:cubicBezTo>
                  <a:cubicBezTo>
                    <a:pt x="430" y="247"/>
                    <a:pt x="430" y="247"/>
                    <a:pt x="430" y="247"/>
                  </a:cubicBezTo>
                  <a:close/>
                  <a:moveTo>
                    <a:pt x="427" y="294"/>
                  </a:moveTo>
                  <a:cubicBezTo>
                    <a:pt x="428" y="293"/>
                    <a:pt x="428" y="292"/>
                    <a:pt x="429" y="291"/>
                  </a:cubicBezTo>
                  <a:cubicBezTo>
                    <a:pt x="428" y="291"/>
                    <a:pt x="427" y="293"/>
                    <a:pt x="427" y="294"/>
                  </a:cubicBezTo>
                  <a:close/>
                  <a:moveTo>
                    <a:pt x="429" y="267"/>
                  </a:moveTo>
                  <a:cubicBezTo>
                    <a:pt x="427" y="270"/>
                    <a:pt x="429" y="268"/>
                    <a:pt x="428" y="271"/>
                  </a:cubicBezTo>
                  <a:cubicBezTo>
                    <a:pt x="429" y="269"/>
                    <a:pt x="429" y="268"/>
                    <a:pt x="429" y="267"/>
                  </a:cubicBezTo>
                  <a:close/>
                  <a:moveTo>
                    <a:pt x="426" y="254"/>
                  </a:moveTo>
                  <a:cubicBezTo>
                    <a:pt x="427" y="252"/>
                    <a:pt x="426" y="253"/>
                    <a:pt x="426" y="254"/>
                  </a:cubicBezTo>
                  <a:cubicBezTo>
                    <a:pt x="425" y="255"/>
                    <a:pt x="426" y="255"/>
                    <a:pt x="426" y="254"/>
                  </a:cubicBezTo>
                  <a:close/>
                  <a:moveTo>
                    <a:pt x="434" y="267"/>
                  </a:moveTo>
                  <a:cubicBezTo>
                    <a:pt x="435" y="265"/>
                    <a:pt x="434" y="266"/>
                    <a:pt x="433" y="267"/>
                  </a:cubicBezTo>
                  <a:cubicBezTo>
                    <a:pt x="433" y="267"/>
                    <a:pt x="433" y="267"/>
                    <a:pt x="434" y="267"/>
                  </a:cubicBezTo>
                  <a:close/>
                  <a:moveTo>
                    <a:pt x="433" y="269"/>
                  </a:moveTo>
                  <a:cubicBezTo>
                    <a:pt x="432" y="271"/>
                    <a:pt x="434" y="269"/>
                    <a:pt x="434" y="268"/>
                  </a:cubicBezTo>
                  <a:cubicBezTo>
                    <a:pt x="435" y="266"/>
                    <a:pt x="434" y="268"/>
                    <a:pt x="433" y="269"/>
                  </a:cubicBezTo>
                  <a:close/>
                  <a:moveTo>
                    <a:pt x="433" y="283"/>
                  </a:moveTo>
                  <a:cubicBezTo>
                    <a:pt x="433" y="282"/>
                    <a:pt x="433" y="282"/>
                    <a:pt x="434" y="282"/>
                  </a:cubicBezTo>
                  <a:cubicBezTo>
                    <a:pt x="434" y="281"/>
                    <a:pt x="434" y="281"/>
                    <a:pt x="434" y="280"/>
                  </a:cubicBezTo>
                  <a:cubicBezTo>
                    <a:pt x="434" y="280"/>
                    <a:pt x="434" y="280"/>
                    <a:pt x="434" y="281"/>
                  </a:cubicBezTo>
                  <a:cubicBezTo>
                    <a:pt x="433" y="281"/>
                    <a:pt x="433" y="282"/>
                    <a:pt x="433" y="283"/>
                  </a:cubicBezTo>
                  <a:close/>
                  <a:moveTo>
                    <a:pt x="431" y="293"/>
                  </a:moveTo>
                  <a:cubicBezTo>
                    <a:pt x="431" y="292"/>
                    <a:pt x="432" y="291"/>
                    <a:pt x="432" y="291"/>
                  </a:cubicBezTo>
                  <a:cubicBezTo>
                    <a:pt x="431" y="291"/>
                    <a:pt x="430" y="295"/>
                    <a:pt x="431" y="293"/>
                  </a:cubicBezTo>
                  <a:close/>
                  <a:moveTo>
                    <a:pt x="434" y="248"/>
                  </a:moveTo>
                  <a:cubicBezTo>
                    <a:pt x="433" y="249"/>
                    <a:pt x="434" y="249"/>
                    <a:pt x="434" y="250"/>
                  </a:cubicBezTo>
                  <a:cubicBezTo>
                    <a:pt x="434" y="249"/>
                    <a:pt x="436" y="246"/>
                    <a:pt x="436" y="246"/>
                  </a:cubicBezTo>
                  <a:cubicBezTo>
                    <a:pt x="435" y="246"/>
                    <a:pt x="435" y="247"/>
                    <a:pt x="434" y="248"/>
                  </a:cubicBezTo>
                  <a:close/>
                  <a:moveTo>
                    <a:pt x="435" y="180"/>
                  </a:moveTo>
                  <a:cubicBezTo>
                    <a:pt x="434" y="180"/>
                    <a:pt x="434" y="180"/>
                    <a:pt x="434" y="180"/>
                  </a:cubicBezTo>
                  <a:cubicBezTo>
                    <a:pt x="434" y="181"/>
                    <a:pt x="435" y="181"/>
                    <a:pt x="435" y="180"/>
                  </a:cubicBezTo>
                  <a:close/>
                  <a:moveTo>
                    <a:pt x="432" y="282"/>
                  </a:moveTo>
                  <a:cubicBezTo>
                    <a:pt x="432" y="283"/>
                    <a:pt x="431" y="283"/>
                    <a:pt x="431" y="283"/>
                  </a:cubicBezTo>
                  <a:cubicBezTo>
                    <a:pt x="431" y="284"/>
                    <a:pt x="431" y="284"/>
                    <a:pt x="431" y="285"/>
                  </a:cubicBezTo>
                  <a:cubicBezTo>
                    <a:pt x="431" y="284"/>
                    <a:pt x="431" y="284"/>
                    <a:pt x="431" y="284"/>
                  </a:cubicBezTo>
                  <a:cubicBezTo>
                    <a:pt x="431" y="283"/>
                    <a:pt x="432" y="283"/>
                    <a:pt x="432" y="282"/>
                  </a:cubicBezTo>
                  <a:close/>
                  <a:moveTo>
                    <a:pt x="433" y="266"/>
                  </a:moveTo>
                  <a:cubicBezTo>
                    <a:pt x="433" y="266"/>
                    <a:pt x="433" y="266"/>
                    <a:pt x="434" y="265"/>
                  </a:cubicBezTo>
                  <a:cubicBezTo>
                    <a:pt x="433" y="266"/>
                    <a:pt x="433" y="266"/>
                    <a:pt x="433" y="265"/>
                  </a:cubicBezTo>
                  <a:cubicBezTo>
                    <a:pt x="433" y="266"/>
                    <a:pt x="432" y="268"/>
                    <a:pt x="433" y="266"/>
                  </a:cubicBezTo>
                  <a:close/>
                  <a:moveTo>
                    <a:pt x="456" y="259"/>
                  </a:moveTo>
                  <a:cubicBezTo>
                    <a:pt x="455" y="260"/>
                    <a:pt x="455" y="261"/>
                    <a:pt x="455" y="261"/>
                  </a:cubicBezTo>
                  <a:cubicBezTo>
                    <a:pt x="455" y="262"/>
                    <a:pt x="456" y="259"/>
                    <a:pt x="456" y="259"/>
                  </a:cubicBezTo>
                  <a:close/>
                  <a:moveTo>
                    <a:pt x="433" y="241"/>
                  </a:moveTo>
                  <a:cubicBezTo>
                    <a:pt x="433" y="240"/>
                    <a:pt x="433" y="240"/>
                    <a:pt x="433" y="240"/>
                  </a:cubicBezTo>
                  <a:cubicBezTo>
                    <a:pt x="433" y="240"/>
                    <a:pt x="433" y="240"/>
                    <a:pt x="432" y="241"/>
                  </a:cubicBezTo>
                  <a:cubicBezTo>
                    <a:pt x="432" y="242"/>
                    <a:pt x="432" y="241"/>
                    <a:pt x="432" y="242"/>
                  </a:cubicBezTo>
                  <a:cubicBezTo>
                    <a:pt x="432" y="241"/>
                    <a:pt x="432" y="241"/>
                    <a:pt x="433" y="241"/>
                  </a:cubicBezTo>
                  <a:close/>
                  <a:moveTo>
                    <a:pt x="430" y="290"/>
                  </a:moveTo>
                  <a:cubicBezTo>
                    <a:pt x="429" y="291"/>
                    <a:pt x="429" y="291"/>
                    <a:pt x="429" y="292"/>
                  </a:cubicBezTo>
                  <a:cubicBezTo>
                    <a:pt x="428" y="295"/>
                    <a:pt x="427" y="296"/>
                    <a:pt x="426" y="298"/>
                  </a:cubicBezTo>
                  <a:cubicBezTo>
                    <a:pt x="427" y="297"/>
                    <a:pt x="428" y="295"/>
                    <a:pt x="428" y="294"/>
                  </a:cubicBezTo>
                  <a:cubicBezTo>
                    <a:pt x="429" y="293"/>
                    <a:pt x="430" y="292"/>
                    <a:pt x="431" y="291"/>
                  </a:cubicBezTo>
                  <a:cubicBezTo>
                    <a:pt x="430" y="291"/>
                    <a:pt x="430" y="294"/>
                    <a:pt x="428" y="296"/>
                  </a:cubicBezTo>
                  <a:cubicBezTo>
                    <a:pt x="428" y="297"/>
                    <a:pt x="428" y="297"/>
                    <a:pt x="428" y="296"/>
                  </a:cubicBezTo>
                  <a:cubicBezTo>
                    <a:pt x="428" y="297"/>
                    <a:pt x="428" y="298"/>
                    <a:pt x="429" y="296"/>
                  </a:cubicBezTo>
                  <a:cubicBezTo>
                    <a:pt x="430" y="294"/>
                    <a:pt x="430" y="294"/>
                    <a:pt x="431" y="292"/>
                  </a:cubicBezTo>
                  <a:cubicBezTo>
                    <a:pt x="431" y="291"/>
                    <a:pt x="431" y="290"/>
                    <a:pt x="432" y="290"/>
                  </a:cubicBezTo>
                  <a:cubicBezTo>
                    <a:pt x="432" y="289"/>
                    <a:pt x="433" y="287"/>
                    <a:pt x="432" y="288"/>
                  </a:cubicBezTo>
                  <a:cubicBezTo>
                    <a:pt x="433" y="286"/>
                    <a:pt x="432" y="286"/>
                    <a:pt x="433" y="285"/>
                  </a:cubicBezTo>
                  <a:cubicBezTo>
                    <a:pt x="433" y="284"/>
                    <a:pt x="432" y="286"/>
                    <a:pt x="432" y="286"/>
                  </a:cubicBezTo>
                  <a:cubicBezTo>
                    <a:pt x="432" y="288"/>
                    <a:pt x="431" y="289"/>
                    <a:pt x="430" y="290"/>
                  </a:cubicBezTo>
                  <a:cubicBezTo>
                    <a:pt x="430" y="290"/>
                    <a:pt x="430" y="290"/>
                    <a:pt x="430" y="290"/>
                  </a:cubicBezTo>
                  <a:close/>
                  <a:moveTo>
                    <a:pt x="381" y="394"/>
                  </a:moveTo>
                  <a:cubicBezTo>
                    <a:pt x="381" y="392"/>
                    <a:pt x="380" y="393"/>
                    <a:pt x="380" y="393"/>
                  </a:cubicBezTo>
                  <a:cubicBezTo>
                    <a:pt x="379" y="396"/>
                    <a:pt x="380" y="395"/>
                    <a:pt x="381" y="394"/>
                  </a:cubicBezTo>
                  <a:close/>
                  <a:moveTo>
                    <a:pt x="382" y="394"/>
                  </a:moveTo>
                  <a:cubicBezTo>
                    <a:pt x="383" y="392"/>
                    <a:pt x="382" y="394"/>
                    <a:pt x="382" y="395"/>
                  </a:cubicBezTo>
                  <a:cubicBezTo>
                    <a:pt x="382" y="394"/>
                    <a:pt x="382" y="395"/>
                    <a:pt x="382" y="394"/>
                  </a:cubicBezTo>
                  <a:close/>
                  <a:moveTo>
                    <a:pt x="387" y="369"/>
                  </a:moveTo>
                  <a:cubicBezTo>
                    <a:pt x="388" y="368"/>
                    <a:pt x="388" y="368"/>
                    <a:pt x="388" y="368"/>
                  </a:cubicBezTo>
                  <a:cubicBezTo>
                    <a:pt x="388" y="369"/>
                    <a:pt x="387" y="369"/>
                    <a:pt x="387" y="370"/>
                  </a:cubicBezTo>
                  <a:cubicBezTo>
                    <a:pt x="386" y="371"/>
                    <a:pt x="386" y="372"/>
                    <a:pt x="386" y="372"/>
                  </a:cubicBezTo>
                  <a:cubicBezTo>
                    <a:pt x="386" y="372"/>
                    <a:pt x="386" y="372"/>
                    <a:pt x="386" y="372"/>
                  </a:cubicBezTo>
                  <a:cubicBezTo>
                    <a:pt x="386" y="372"/>
                    <a:pt x="385" y="372"/>
                    <a:pt x="385" y="372"/>
                  </a:cubicBezTo>
                  <a:cubicBezTo>
                    <a:pt x="385" y="372"/>
                    <a:pt x="385" y="373"/>
                    <a:pt x="385" y="373"/>
                  </a:cubicBezTo>
                  <a:cubicBezTo>
                    <a:pt x="384" y="375"/>
                    <a:pt x="386" y="371"/>
                    <a:pt x="385" y="374"/>
                  </a:cubicBezTo>
                  <a:cubicBezTo>
                    <a:pt x="386" y="373"/>
                    <a:pt x="387" y="371"/>
                    <a:pt x="388" y="368"/>
                  </a:cubicBezTo>
                  <a:cubicBezTo>
                    <a:pt x="389" y="367"/>
                    <a:pt x="388" y="367"/>
                    <a:pt x="387" y="369"/>
                  </a:cubicBezTo>
                  <a:close/>
                  <a:moveTo>
                    <a:pt x="387" y="369"/>
                  </a:moveTo>
                  <a:cubicBezTo>
                    <a:pt x="387" y="369"/>
                    <a:pt x="387" y="369"/>
                    <a:pt x="387" y="369"/>
                  </a:cubicBezTo>
                  <a:cubicBezTo>
                    <a:pt x="387" y="369"/>
                    <a:pt x="387" y="369"/>
                    <a:pt x="387" y="369"/>
                  </a:cubicBezTo>
                  <a:cubicBezTo>
                    <a:pt x="387" y="369"/>
                    <a:pt x="387" y="369"/>
                    <a:pt x="387" y="369"/>
                  </a:cubicBezTo>
                  <a:close/>
                  <a:moveTo>
                    <a:pt x="382" y="377"/>
                  </a:moveTo>
                  <a:cubicBezTo>
                    <a:pt x="382" y="376"/>
                    <a:pt x="383" y="376"/>
                    <a:pt x="383" y="375"/>
                  </a:cubicBezTo>
                  <a:cubicBezTo>
                    <a:pt x="382" y="375"/>
                    <a:pt x="382" y="376"/>
                    <a:pt x="382" y="377"/>
                  </a:cubicBezTo>
                  <a:close/>
                  <a:moveTo>
                    <a:pt x="383" y="390"/>
                  </a:moveTo>
                  <a:cubicBezTo>
                    <a:pt x="384" y="387"/>
                    <a:pt x="383" y="388"/>
                    <a:pt x="382" y="390"/>
                  </a:cubicBezTo>
                  <a:cubicBezTo>
                    <a:pt x="382" y="389"/>
                    <a:pt x="382" y="390"/>
                    <a:pt x="383" y="390"/>
                  </a:cubicBezTo>
                  <a:close/>
                  <a:moveTo>
                    <a:pt x="379" y="390"/>
                  </a:moveTo>
                  <a:cubicBezTo>
                    <a:pt x="379" y="391"/>
                    <a:pt x="379" y="391"/>
                    <a:pt x="379" y="391"/>
                  </a:cubicBezTo>
                  <a:cubicBezTo>
                    <a:pt x="379" y="391"/>
                    <a:pt x="379" y="391"/>
                    <a:pt x="379" y="391"/>
                  </a:cubicBezTo>
                  <a:cubicBezTo>
                    <a:pt x="379" y="391"/>
                    <a:pt x="379" y="392"/>
                    <a:pt x="379" y="392"/>
                  </a:cubicBezTo>
                  <a:cubicBezTo>
                    <a:pt x="379" y="391"/>
                    <a:pt x="378" y="393"/>
                    <a:pt x="380" y="390"/>
                  </a:cubicBezTo>
                  <a:cubicBezTo>
                    <a:pt x="381" y="389"/>
                    <a:pt x="381" y="388"/>
                    <a:pt x="380" y="390"/>
                  </a:cubicBezTo>
                  <a:cubicBezTo>
                    <a:pt x="380" y="389"/>
                    <a:pt x="381" y="388"/>
                    <a:pt x="381" y="388"/>
                  </a:cubicBezTo>
                  <a:cubicBezTo>
                    <a:pt x="380" y="388"/>
                    <a:pt x="381" y="387"/>
                    <a:pt x="381" y="387"/>
                  </a:cubicBezTo>
                  <a:cubicBezTo>
                    <a:pt x="380" y="388"/>
                    <a:pt x="380" y="389"/>
                    <a:pt x="380" y="390"/>
                  </a:cubicBezTo>
                  <a:cubicBezTo>
                    <a:pt x="379" y="390"/>
                    <a:pt x="379" y="390"/>
                    <a:pt x="378" y="390"/>
                  </a:cubicBezTo>
                  <a:cubicBezTo>
                    <a:pt x="377" y="393"/>
                    <a:pt x="378" y="392"/>
                    <a:pt x="379" y="390"/>
                  </a:cubicBezTo>
                  <a:close/>
                  <a:moveTo>
                    <a:pt x="382" y="394"/>
                  </a:moveTo>
                  <a:cubicBezTo>
                    <a:pt x="383" y="391"/>
                    <a:pt x="381" y="393"/>
                    <a:pt x="379" y="395"/>
                  </a:cubicBezTo>
                  <a:cubicBezTo>
                    <a:pt x="377" y="399"/>
                    <a:pt x="379" y="398"/>
                    <a:pt x="382" y="394"/>
                  </a:cubicBezTo>
                  <a:close/>
                  <a:moveTo>
                    <a:pt x="379" y="384"/>
                  </a:moveTo>
                  <a:cubicBezTo>
                    <a:pt x="378" y="385"/>
                    <a:pt x="378" y="387"/>
                    <a:pt x="379" y="386"/>
                  </a:cubicBezTo>
                  <a:cubicBezTo>
                    <a:pt x="379" y="385"/>
                    <a:pt x="379" y="385"/>
                    <a:pt x="379" y="384"/>
                  </a:cubicBezTo>
                  <a:close/>
                  <a:moveTo>
                    <a:pt x="378" y="391"/>
                  </a:moveTo>
                  <a:cubicBezTo>
                    <a:pt x="378" y="390"/>
                    <a:pt x="379" y="390"/>
                    <a:pt x="379" y="389"/>
                  </a:cubicBezTo>
                  <a:cubicBezTo>
                    <a:pt x="379" y="389"/>
                    <a:pt x="379" y="389"/>
                    <a:pt x="378" y="389"/>
                  </a:cubicBezTo>
                  <a:cubicBezTo>
                    <a:pt x="378" y="391"/>
                    <a:pt x="377" y="393"/>
                    <a:pt x="378" y="391"/>
                  </a:cubicBezTo>
                  <a:close/>
                  <a:moveTo>
                    <a:pt x="378" y="389"/>
                  </a:moveTo>
                  <a:cubicBezTo>
                    <a:pt x="378" y="389"/>
                    <a:pt x="379" y="389"/>
                    <a:pt x="379" y="389"/>
                  </a:cubicBezTo>
                  <a:cubicBezTo>
                    <a:pt x="379" y="388"/>
                    <a:pt x="379" y="388"/>
                    <a:pt x="379" y="388"/>
                  </a:cubicBezTo>
                  <a:cubicBezTo>
                    <a:pt x="379" y="388"/>
                    <a:pt x="379" y="388"/>
                    <a:pt x="379" y="388"/>
                  </a:cubicBezTo>
                  <a:cubicBezTo>
                    <a:pt x="379" y="388"/>
                    <a:pt x="379" y="388"/>
                    <a:pt x="379" y="388"/>
                  </a:cubicBezTo>
                  <a:cubicBezTo>
                    <a:pt x="379" y="387"/>
                    <a:pt x="380" y="386"/>
                    <a:pt x="379" y="388"/>
                  </a:cubicBezTo>
                  <a:cubicBezTo>
                    <a:pt x="377" y="390"/>
                    <a:pt x="377" y="392"/>
                    <a:pt x="378" y="389"/>
                  </a:cubicBezTo>
                  <a:close/>
                  <a:moveTo>
                    <a:pt x="381" y="391"/>
                  </a:moveTo>
                  <a:cubicBezTo>
                    <a:pt x="381" y="392"/>
                    <a:pt x="380" y="392"/>
                    <a:pt x="380" y="392"/>
                  </a:cubicBezTo>
                  <a:cubicBezTo>
                    <a:pt x="379" y="394"/>
                    <a:pt x="380" y="394"/>
                    <a:pt x="380" y="393"/>
                  </a:cubicBezTo>
                  <a:cubicBezTo>
                    <a:pt x="380" y="393"/>
                    <a:pt x="380" y="393"/>
                    <a:pt x="380" y="393"/>
                  </a:cubicBezTo>
                  <a:cubicBezTo>
                    <a:pt x="380" y="392"/>
                    <a:pt x="381" y="392"/>
                    <a:pt x="381" y="391"/>
                  </a:cubicBezTo>
                  <a:cubicBezTo>
                    <a:pt x="381" y="391"/>
                    <a:pt x="381" y="390"/>
                    <a:pt x="382" y="390"/>
                  </a:cubicBezTo>
                  <a:cubicBezTo>
                    <a:pt x="382" y="390"/>
                    <a:pt x="381" y="391"/>
                    <a:pt x="381" y="391"/>
                  </a:cubicBezTo>
                  <a:close/>
                  <a:moveTo>
                    <a:pt x="387" y="346"/>
                  </a:moveTo>
                  <a:cubicBezTo>
                    <a:pt x="388" y="344"/>
                    <a:pt x="389" y="343"/>
                    <a:pt x="390" y="341"/>
                  </a:cubicBezTo>
                  <a:cubicBezTo>
                    <a:pt x="391" y="339"/>
                    <a:pt x="389" y="343"/>
                    <a:pt x="390" y="340"/>
                  </a:cubicBezTo>
                  <a:cubicBezTo>
                    <a:pt x="390" y="340"/>
                    <a:pt x="389" y="341"/>
                    <a:pt x="389" y="340"/>
                  </a:cubicBezTo>
                  <a:cubicBezTo>
                    <a:pt x="387" y="343"/>
                    <a:pt x="386" y="347"/>
                    <a:pt x="387" y="346"/>
                  </a:cubicBezTo>
                  <a:close/>
                  <a:moveTo>
                    <a:pt x="384" y="371"/>
                  </a:moveTo>
                  <a:cubicBezTo>
                    <a:pt x="383" y="373"/>
                    <a:pt x="383" y="373"/>
                    <a:pt x="383" y="373"/>
                  </a:cubicBezTo>
                  <a:cubicBezTo>
                    <a:pt x="383" y="373"/>
                    <a:pt x="383" y="373"/>
                    <a:pt x="383" y="372"/>
                  </a:cubicBezTo>
                  <a:cubicBezTo>
                    <a:pt x="384" y="372"/>
                    <a:pt x="384" y="372"/>
                    <a:pt x="384" y="372"/>
                  </a:cubicBezTo>
                  <a:cubicBezTo>
                    <a:pt x="385" y="371"/>
                    <a:pt x="385" y="371"/>
                    <a:pt x="385" y="371"/>
                  </a:cubicBezTo>
                  <a:cubicBezTo>
                    <a:pt x="385" y="370"/>
                    <a:pt x="386" y="370"/>
                    <a:pt x="386" y="369"/>
                  </a:cubicBezTo>
                  <a:cubicBezTo>
                    <a:pt x="386" y="369"/>
                    <a:pt x="386" y="368"/>
                    <a:pt x="387" y="368"/>
                  </a:cubicBezTo>
                  <a:cubicBezTo>
                    <a:pt x="387" y="368"/>
                    <a:pt x="386" y="368"/>
                    <a:pt x="386" y="369"/>
                  </a:cubicBezTo>
                  <a:cubicBezTo>
                    <a:pt x="386" y="369"/>
                    <a:pt x="386" y="369"/>
                    <a:pt x="386" y="369"/>
                  </a:cubicBezTo>
                  <a:cubicBezTo>
                    <a:pt x="386" y="369"/>
                    <a:pt x="385" y="369"/>
                    <a:pt x="385" y="369"/>
                  </a:cubicBezTo>
                  <a:cubicBezTo>
                    <a:pt x="385" y="369"/>
                    <a:pt x="385" y="369"/>
                    <a:pt x="385" y="370"/>
                  </a:cubicBezTo>
                  <a:cubicBezTo>
                    <a:pt x="385" y="369"/>
                    <a:pt x="385" y="369"/>
                    <a:pt x="384" y="371"/>
                  </a:cubicBezTo>
                  <a:close/>
                  <a:moveTo>
                    <a:pt x="384" y="372"/>
                  </a:moveTo>
                  <a:cubicBezTo>
                    <a:pt x="384" y="372"/>
                    <a:pt x="384" y="372"/>
                    <a:pt x="384" y="372"/>
                  </a:cubicBezTo>
                  <a:cubicBezTo>
                    <a:pt x="384" y="372"/>
                    <a:pt x="384" y="372"/>
                    <a:pt x="384" y="372"/>
                  </a:cubicBezTo>
                  <a:close/>
                  <a:moveTo>
                    <a:pt x="386" y="369"/>
                  </a:moveTo>
                  <a:cubicBezTo>
                    <a:pt x="386" y="370"/>
                    <a:pt x="385" y="370"/>
                    <a:pt x="385" y="370"/>
                  </a:cubicBezTo>
                  <a:cubicBezTo>
                    <a:pt x="385" y="370"/>
                    <a:pt x="386" y="370"/>
                    <a:pt x="386" y="369"/>
                  </a:cubicBezTo>
                  <a:close/>
                  <a:moveTo>
                    <a:pt x="384" y="372"/>
                  </a:moveTo>
                  <a:cubicBezTo>
                    <a:pt x="384" y="372"/>
                    <a:pt x="384" y="372"/>
                    <a:pt x="384" y="372"/>
                  </a:cubicBezTo>
                  <a:cubicBezTo>
                    <a:pt x="384" y="372"/>
                    <a:pt x="384" y="372"/>
                    <a:pt x="384" y="372"/>
                  </a:cubicBezTo>
                  <a:cubicBezTo>
                    <a:pt x="384" y="372"/>
                    <a:pt x="384" y="372"/>
                    <a:pt x="384" y="372"/>
                  </a:cubicBezTo>
                  <a:close/>
                  <a:moveTo>
                    <a:pt x="385" y="371"/>
                  </a:moveTo>
                  <a:cubicBezTo>
                    <a:pt x="385" y="371"/>
                    <a:pt x="385" y="370"/>
                    <a:pt x="385" y="370"/>
                  </a:cubicBezTo>
                  <a:cubicBezTo>
                    <a:pt x="385" y="370"/>
                    <a:pt x="385" y="370"/>
                    <a:pt x="385" y="371"/>
                  </a:cubicBezTo>
                  <a:cubicBezTo>
                    <a:pt x="385" y="371"/>
                    <a:pt x="385" y="371"/>
                    <a:pt x="385" y="371"/>
                  </a:cubicBezTo>
                  <a:close/>
                  <a:moveTo>
                    <a:pt x="390" y="331"/>
                  </a:moveTo>
                  <a:cubicBezTo>
                    <a:pt x="390" y="330"/>
                    <a:pt x="390" y="332"/>
                    <a:pt x="389" y="332"/>
                  </a:cubicBezTo>
                  <a:cubicBezTo>
                    <a:pt x="388" y="334"/>
                    <a:pt x="390" y="332"/>
                    <a:pt x="390" y="331"/>
                  </a:cubicBezTo>
                  <a:close/>
                  <a:moveTo>
                    <a:pt x="387" y="372"/>
                  </a:moveTo>
                  <a:cubicBezTo>
                    <a:pt x="385" y="376"/>
                    <a:pt x="387" y="374"/>
                    <a:pt x="388" y="371"/>
                  </a:cubicBezTo>
                  <a:cubicBezTo>
                    <a:pt x="387" y="372"/>
                    <a:pt x="389" y="370"/>
                    <a:pt x="387" y="372"/>
                  </a:cubicBezTo>
                  <a:close/>
                  <a:moveTo>
                    <a:pt x="392" y="361"/>
                  </a:moveTo>
                  <a:cubicBezTo>
                    <a:pt x="391" y="363"/>
                    <a:pt x="390" y="365"/>
                    <a:pt x="390" y="366"/>
                  </a:cubicBezTo>
                  <a:cubicBezTo>
                    <a:pt x="392" y="363"/>
                    <a:pt x="395" y="359"/>
                    <a:pt x="396" y="355"/>
                  </a:cubicBezTo>
                  <a:cubicBezTo>
                    <a:pt x="395" y="356"/>
                    <a:pt x="394" y="358"/>
                    <a:pt x="392" y="361"/>
                  </a:cubicBezTo>
                  <a:close/>
                  <a:moveTo>
                    <a:pt x="390" y="360"/>
                  </a:moveTo>
                  <a:cubicBezTo>
                    <a:pt x="390" y="360"/>
                    <a:pt x="389" y="361"/>
                    <a:pt x="388" y="363"/>
                  </a:cubicBezTo>
                  <a:cubicBezTo>
                    <a:pt x="388" y="364"/>
                    <a:pt x="390" y="361"/>
                    <a:pt x="390" y="360"/>
                  </a:cubicBezTo>
                  <a:close/>
                  <a:moveTo>
                    <a:pt x="386" y="367"/>
                  </a:moveTo>
                  <a:cubicBezTo>
                    <a:pt x="385" y="369"/>
                    <a:pt x="387" y="367"/>
                    <a:pt x="387" y="366"/>
                  </a:cubicBezTo>
                  <a:cubicBezTo>
                    <a:pt x="387" y="366"/>
                    <a:pt x="387" y="366"/>
                    <a:pt x="386" y="367"/>
                  </a:cubicBezTo>
                  <a:close/>
                  <a:moveTo>
                    <a:pt x="405" y="317"/>
                  </a:moveTo>
                  <a:cubicBezTo>
                    <a:pt x="405" y="318"/>
                    <a:pt x="405" y="318"/>
                    <a:pt x="405" y="319"/>
                  </a:cubicBezTo>
                  <a:cubicBezTo>
                    <a:pt x="405" y="319"/>
                    <a:pt x="405" y="318"/>
                    <a:pt x="405" y="318"/>
                  </a:cubicBezTo>
                  <a:cubicBezTo>
                    <a:pt x="405" y="318"/>
                    <a:pt x="406" y="317"/>
                    <a:pt x="406" y="316"/>
                  </a:cubicBezTo>
                  <a:cubicBezTo>
                    <a:pt x="406" y="316"/>
                    <a:pt x="406" y="317"/>
                    <a:pt x="405" y="317"/>
                  </a:cubicBezTo>
                  <a:close/>
                  <a:moveTo>
                    <a:pt x="398" y="297"/>
                  </a:moveTo>
                  <a:cubicBezTo>
                    <a:pt x="398" y="297"/>
                    <a:pt x="398" y="297"/>
                    <a:pt x="398" y="297"/>
                  </a:cubicBezTo>
                  <a:cubicBezTo>
                    <a:pt x="398" y="297"/>
                    <a:pt x="398" y="297"/>
                    <a:pt x="398" y="297"/>
                  </a:cubicBezTo>
                  <a:cubicBezTo>
                    <a:pt x="398" y="297"/>
                    <a:pt x="398" y="297"/>
                    <a:pt x="398" y="297"/>
                  </a:cubicBezTo>
                  <a:close/>
                  <a:moveTo>
                    <a:pt x="399" y="295"/>
                  </a:moveTo>
                  <a:cubicBezTo>
                    <a:pt x="399" y="295"/>
                    <a:pt x="398" y="296"/>
                    <a:pt x="399" y="295"/>
                  </a:cubicBezTo>
                  <a:cubicBezTo>
                    <a:pt x="398" y="296"/>
                    <a:pt x="398" y="296"/>
                    <a:pt x="398" y="297"/>
                  </a:cubicBezTo>
                  <a:cubicBezTo>
                    <a:pt x="398" y="297"/>
                    <a:pt x="398" y="297"/>
                    <a:pt x="398" y="297"/>
                  </a:cubicBezTo>
                  <a:cubicBezTo>
                    <a:pt x="399" y="296"/>
                    <a:pt x="399" y="296"/>
                    <a:pt x="399" y="295"/>
                  </a:cubicBezTo>
                  <a:close/>
                  <a:moveTo>
                    <a:pt x="402" y="321"/>
                  </a:moveTo>
                  <a:cubicBezTo>
                    <a:pt x="404" y="318"/>
                    <a:pt x="406" y="311"/>
                    <a:pt x="404" y="315"/>
                  </a:cubicBezTo>
                  <a:cubicBezTo>
                    <a:pt x="404" y="316"/>
                    <a:pt x="404" y="315"/>
                    <a:pt x="404" y="316"/>
                  </a:cubicBezTo>
                  <a:cubicBezTo>
                    <a:pt x="403" y="318"/>
                    <a:pt x="402" y="321"/>
                    <a:pt x="402" y="321"/>
                  </a:cubicBezTo>
                  <a:close/>
                  <a:moveTo>
                    <a:pt x="398" y="297"/>
                  </a:moveTo>
                  <a:cubicBezTo>
                    <a:pt x="398" y="298"/>
                    <a:pt x="398" y="298"/>
                    <a:pt x="397" y="298"/>
                  </a:cubicBezTo>
                  <a:cubicBezTo>
                    <a:pt x="398" y="298"/>
                    <a:pt x="398" y="298"/>
                    <a:pt x="398" y="297"/>
                  </a:cubicBezTo>
                  <a:cubicBezTo>
                    <a:pt x="398" y="297"/>
                    <a:pt x="398" y="297"/>
                    <a:pt x="398" y="297"/>
                  </a:cubicBezTo>
                  <a:close/>
                  <a:moveTo>
                    <a:pt x="405" y="305"/>
                  </a:moveTo>
                  <a:cubicBezTo>
                    <a:pt x="405" y="304"/>
                    <a:pt x="405" y="304"/>
                    <a:pt x="405" y="304"/>
                  </a:cubicBezTo>
                  <a:cubicBezTo>
                    <a:pt x="405" y="303"/>
                    <a:pt x="405" y="304"/>
                    <a:pt x="405" y="304"/>
                  </a:cubicBezTo>
                  <a:cubicBezTo>
                    <a:pt x="404" y="305"/>
                    <a:pt x="404" y="305"/>
                    <a:pt x="405" y="305"/>
                  </a:cubicBezTo>
                  <a:close/>
                  <a:moveTo>
                    <a:pt x="1007" y="695"/>
                  </a:moveTo>
                  <a:cubicBezTo>
                    <a:pt x="1008" y="694"/>
                    <a:pt x="1007" y="694"/>
                    <a:pt x="1007" y="694"/>
                  </a:cubicBezTo>
                  <a:cubicBezTo>
                    <a:pt x="1007" y="694"/>
                    <a:pt x="1008" y="694"/>
                    <a:pt x="1007" y="695"/>
                  </a:cubicBezTo>
                  <a:close/>
                  <a:moveTo>
                    <a:pt x="383" y="390"/>
                  </a:moveTo>
                  <a:cubicBezTo>
                    <a:pt x="384" y="389"/>
                    <a:pt x="384" y="389"/>
                    <a:pt x="384" y="389"/>
                  </a:cubicBezTo>
                  <a:cubicBezTo>
                    <a:pt x="384" y="389"/>
                    <a:pt x="384" y="389"/>
                    <a:pt x="384" y="388"/>
                  </a:cubicBezTo>
                  <a:cubicBezTo>
                    <a:pt x="384" y="388"/>
                    <a:pt x="384" y="388"/>
                    <a:pt x="384" y="388"/>
                  </a:cubicBezTo>
                  <a:cubicBezTo>
                    <a:pt x="384" y="388"/>
                    <a:pt x="384" y="388"/>
                    <a:pt x="384" y="388"/>
                  </a:cubicBezTo>
                  <a:cubicBezTo>
                    <a:pt x="384" y="388"/>
                    <a:pt x="384" y="388"/>
                    <a:pt x="384" y="388"/>
                  </a:cubicBezTo>
                  <a:cubicBezTo>
                    <a:pt x="384" y="388"/>
                    <a:pt x="383" y="388"/>
                    <a:pt x="383" y="388"/>
                  </a:cubicBezTo>
                  <a:cubicBezTo>
                    <a:pt x="383" y="389"/>
                    <a:pt x="383" y="390"/>
                    <a:pt x="382" y="391"/>
                  </a:cubicBezTo>
                  <a:cubicBezTo>
                    <a:pt x="381" y="392"/>
                    <a:pt x="382" y="392"/>
                    <a:pt x="383" y="391"/>
                  </a:cubicBezTo>
                  <a:cubicBezTo>
                    <a:pt x="383" y="391"/>
                    <a:pt x="383" y="391"/>
                    <a:pt x="383" y="391"/>
                  </a:cubicBezTo>
                  <a:cubicBezTo>
                    <a:pt x="384" y="390"/>
                    <a:pt x="384" y="391"/>
                    <a:pt x="385" y="387"/>
                  </a:cubicBezTo>
                  <a:cubicBezTo>
                    <a:pt x="385" y="387"/>
                    <a:pt x="385" y="388"/>
                    <a:pt x="383" y="390"/>
                  </a:cubicBezTo>
                  <a:close/>
                  <a:moveTo>
                    <a:pt x="392" y="321"/>
                  </a:moveTo>
                  <a:cubicBezTo>
                    <a:pt x="392" y="319"/>
                    <a:pt x="392" y="319"/>
                    <a:pt x="392" y="318"/>
                  </a:cubicBezTo>
                  <a:cubicBezTo>
                    <a:pt x="392" y="319"/>
                    <a:pt x="391" y="320"/>
                    <a:pt x="391" y="321"/>
                  </a:cubicBezTo>
                  <a:cubicBezTo>
                    <a:pt x="390" y="323"/>
                    <a:pt x="391" y="322"/>
                    <a:pt x="392" y="321"/>
                  </a:cubicBezTo>
                  <a:close/>
                  <a:moveTo>
                    <a:pt x="399" y="298"/>
                  </a:moveTo>
                  <a:cubicBezTo>
                    <a:pt x="399" y="298"/>
                    <a:pt x="399" y="298"/>
                    <a:pt x="399" y="298"/>
                  </a:cubicBezTo>
                  <a:cubicBezTo>
                    <a:pt x="399" y="298"/>
                    <a:pt x="399" y="297"/>
                    <a:pt x="399" y="297"/>
                  </a:cubicBezTo>
                  <a:cubicBezTo>
                    <a:pt x="399" y="297"/>
                    <a:pt x="399" y="298"/>
                    <a:pt x="399" y="298"/>
                  </a:cubicBezTo>
                  <a:close/>
                  <a:moveTo>
                    <a:pt x="400" y="297"/>
                  </a:moveTo>
                  <a:cubicBezTo>
                    <a:pt x="400" y="296"/>
                    <a:pt x="400" y="296"/>
                    <a:pt x="399" y="297"/>
                  </a:cubicBezTo>
                  <a:cubicBezTo>
                    <a:pt x="399" y="297"/>
                    <a:pt x="399" y="298"/>
                    <a:pt x="399" y="298"/>
                  </a:cubicBezTo>
                  <a:cubicBezTo>
                    <a:pt x="399" y="298"/>
                    <a:pt x="399" y="298"/>
                    <a:pt x="399" y="298"/>
                  </a:cubicBezTo>
                  <a:cubicBezTo>
                    <a:pt x="398" y="298"/>
                    <a:pt x="398" y="299"/>
                    <a:pt x="397" y="299"/>
                  </a:cubicBezTo>
                  <a:cubicBezTo>
                    <a:pt x="396" y="303"/>
                    <a:pt x="398" y="300"/>
                    <a:pt x="400" y="297"/>
                  </a:cubicBezTo>
                  <a:close/>
                  <a:moveTo>
                    <a:pt x="393" y="358"/>
                  </a:moveTo>
                  <a:cubicBezTo>
                    <a:pt x="394" y="356"/>
                    <a:pt x="394" y="355"/>
                    <a:pt x="394" y="354"/>
                  </a:cubicBezTo>
                  <a:cubicBezTo>
                    <a:pt x="396" y="352"/>
                    <a:pt x="397" y="349"/>
                    <a:pt x="397" y="348"/>
                  </a:cubicBezTo>
                  <a:cubicBezTo>
                    <a:pt x="396" y="350"/>
                    <a:pt x="394" y="353"/>
                    <a:pt x="393" y="355"/>
                  </a:cubicBezTo>
                  <a:cubicBezTo>
                    <a:pt x="392" y="357"/>
                    <a:pt x="391" y="361"/>
                    <a:pt x="393" y="358"/>
                  </a:cubicBezTo>
                  <a:close/>
                  <a:moveTo>
                    <a:pt x="394" y="353"/>
                  </a:moveTo>
                  <a:cubicBezTo>
                    <a:pt x="394" y="353"/>
                    <a:pt x="394" y="354"/>
                    <a:pt x="393" y="354"/>
                  </a:cubicBezTo>
                  <a:cubicBezTo>
                    <a:pt x="393" y="354"/>
                    <a:pt x="394" y="353"/>
                    <a:pt x="394" y="353"/>
                  </a:cubicBezTo>
                  <a:close/>
                  <a:moveTo>
                    <a:pt x="394" y="302"/>
                  </a:moveTo>
                  <a:cubicBezTo>
                    <a:pt x="394" y="301"/>
                    <a:pt x="395" y="300"/>
                    <a:pt x="395" y="299"/>
                  </a:cubicBezTo>
                  <a:cubicBezTo>
                    <a:pt x="395" y="300"/>
                    <a:pt x="394" y="301"/>
                    <a:pt x="394" y="302"/>
                  </a:cubicBezTo>
                  <a:close/>
                  <a:moveTo>
                    <a:pt x="390" y="319"/>
                  </a:moveTo>
                  <a:cubicBezTo>
                    <a:pt x="390" y="319"/>
                    <a:pt x="390" y="319"/>
                    <a:pt x="390" y="318"/>
                  </a:cubicBezTo>
                  <a:cubicBezTo>
                    <a:pt x="390" y="318"/>
                    <a:pt x="391" y="317"/>
                    <a:pt x="391" y="317"/>
                  </a:cubicBezTo>
                  <a:cubicBezTo>
                    <a:pt x="391" y="317"/>
                    <a:pt x="391" y="317"/>
                    <a:pt x="390" y="318"/>
                  </a:cubicBezTo>
                  <a:cubicBezTo>
                    <a:pt x="390" y="318"/>
                    <a:pt x="390" y="319"/>
                    <a:pt x="390" y="319"/>
                  </a:cubicBezTo>
                  <a:close/>
                  <a:moveTo>
                    <a:pt x="392" y="372"/>
                  </a:moveTo>
                  <a:cubicBezTo>
                    <a:pt x="392" y="372"/>
                    <a:pt x="392" y="372"/>
                    <a:pt x="391" y="372"/>
                  </a:cubicBezTo>
                  <a:cubicBezTo>
                    <a:pt x="391" y="373"/>
                    <a:pt x="390" y="374"/>
                    <a:pt x="390" y="375"/>
                  </a:cubicBezTo>
                  <a:cubicBezTo>
                    <a:pt x="390" y="375"/>
                    <a:pt x="391" y="374"/>
                    <a:pt x="392" y="372"/>
                  </a:cubicBezTo>
                  <a:close/>
                  <a:moveTo>
                    <a:pt x="400" y="360"/>
                  </a:moveTo>
                  <a:cubicBezTo>
                    <a:pt x="399" y="362"/>
                    <a:pt x="400" y="363"/>
                    <a:pt x="401" y="362"/>
                  </a:cubicBezTo>
                  <a:cubicBezTo>
                    <a:pt x="401" y="361"/>
                    <a:pt x="401" y="360"/>
                    <a:pt x="400" y="360"/>
                  </a:cubicBezTo>
                  <a:close/>
                  <a:moveTo>
                    <a:pt x="390" y="315"/>
                  </a:moveTo>
                  <a:cubicBezTo>
                    <a:pt x="391" y="312"/>
                    <a:pt x="391" y="311"/>
                    <a:pt x="392" y="309"/>
                  </a:cubicBezTo>
                  <a:cubicBezTo>
                    <a:pt x="391" y="310"/>
                    <a:pt x="391" y="311"/>
                    <a:pt x="390" y="312"/>
                  </a:cubicBezTo>
                  <a:cubicBezTo>
                    <a:pt x="390" y="313"/>
                    <a:pt x="390" y="313"/>
                    <a:pt x="389" y="315"/>
                  </a:cubicBezTo>
                  <a:cubicBezTo>
                    <a:pt x="389" y="315"/>
                    <a:pt x="389" y="316"/>
                    <a:pt x="390" y="315"/>
                  </a:cubicBezTo>
                  <a:close/>
                  <a:moveTo>
                    <a:pt x="398" y="332"/>
                  </a:moveTo>
                  <a:cubicBezTo>
                    <a:pt x="398" y="332"/>
                    <a:pt x="398" y="331"/>
                    <a:pt x="399" y="331"/>
                  </a:cubicBezTo>
                  <a:cubicBezTo>
                    <a:pt x="399" y="330"/>
                    <a:pt x="398" y="331"/>
                    <a:pt x="398" y="332"/>
                  </a:cubicBezTo>
                  <a:close/>
                  <a:moveTo>
                    <a:pt x="396" y="362"/>
                  </a:moveTo>
                  <a:cubicBezTo>
                    <a:pt x="395" y="364"/>
                    <a:pt x="395" y="365"/>
                    <a:pt x="396" y="363"/>
                  </a:cubicBezTo>
                  <a:cubicBezTo>
                    <a:pt x="396" y="362"/>
                    <a:pt x="397" y="361"/>
                    <a:pt x="396" y="362"/>
                  </a:cubicBezTo>
                  <a:close/>
                  <a:moveTo>
                    <a:pt x="400" y="363"/>
                  </a:moveTo>
                  <a:cubicBezTo>
                    <a:pt x="400" y="363"/>
                    <a:pt x="400" y="363"/>
                    <a:pt x="400" y="364"/>
                  </a:cubicBezTo>
                  <a:cubicBezTo>
                    <a:pt x="400" y="363"/>
                    <a:pt x="400" y="363"/>
                    <a:pt x="400" y="363"/>
                  </a:cubicBezTo>
                  <a:close/>
                  <a:moveTo>
                    <a:pt x="402" y="304"/>
                  </a:moveTo>
                  <a:cubicBezTo>
                    <a:pt x="401" y="305"/>
                    <a:pt x="399" y="309"/>
                    <a:pt x="399" y="310"/>
                  </a:cubicBezTo>
                  <a:cubicBezTo>
                    <a:pt x="400" y="309"/>
                    <a:pt x="400" y="308"/>
                    <a:pt x="401" y="307"/>
                  </a:cubicBezTo>
                  <a:cubicBezTo>
                    <a:pt x="401" y="306"/>
                    <a:pt x="402" y="304"/>
                    <a:pt x="402" y="304"/>
                  </a:cubicBezTo>
                  <a:close/>
                  <a:moveTo>
                    <a:pt x="404" y="337"/>
                  </a:moveTo>
                  <a:cubicBezTo>
                    <a:pt x="403" y="339"/>
                    <a:pt x="402" y="341"/>
                    <a:pt x="400" y="344"/>
                  </a:cubicBezTo>
                  <a:cubicBezTo>
                    <a:pt x="402" y="342"/>
                    <a:pt x="403" y="340"/>
                    <a:pt x="402" y="343"/>
                  </a:cubicBezTo>
                  <a:cubicBezTo>
                    <a:pt x="402" y="342"/>
                    <a:pt x="403" y="341"/>
                    <a:pt x="402" y="341"/>
                  </a:cubicBezTo>
                  <a:cubicBezTo>
                    <a:pt x="403" y="341"/>
                    <a:pt x="403" y="340"/>
                    <a:pt x="403" y="340"/>
                  </a:cubicBezTo>
                  <a:cubicBezTo>
                    <a:pt x="403" y="340"/>
                    <a:pt x="403" y="340"/>
                    <a:pt x="404" y="340"/>
                  </a:cubicBezTo>
                  <a:cubicBezTo>
                    <a:pt x="407" y="334"/>
                    <a:pt x="406" y="335"/>
                    <a:pt x="404" y="337"/>
                  </a:cubicBezTo>
                  <a:close/>
                  <a:moveTo>
                    <a:pt x="404" y="344"/>
                  </a:moveTo>
                  <a:cubicBezTo>
                    <a:pt x="404" y="343"/>
                    <a:pt x="405" y="343"/>
                    <a:pt x="405" y="342"/>
                  </a:cubicBezTo>
                  <a:cubicBezTo>
                    <a:pt x="408" y="336"/>
                    <a:pt x="403" y="342"/>
                    <a:pt x="399" y="352"/>
                  </a:cubicBezTo>
                  <a:cubicBezTo>
                    <a:pt x="399" y="352"/>
                    <a:pt x="400" y="351"/>
                    <a:pt x="401" y="348"/>
                  </a:cubicBezTo>
                  <a:cubicBezTo>
                    <a:pt x="402" y="348"/>
                    <a:pt x="403" y="346"/>
                    <a:pt x="404" y="345"/>
                  </a:cubicBezTo>
                  <a:cubicBezTo>
                    <a:pt x="404" y="345"/>
                    <a:pt x="404" y="344"/>
                    <a:pt x="404" y="344"/>
                  </a:cubicBezTo>
                  <a:close/>
                  <a:moveTo>
                    <a:pt x="401" y="359"/>
                  </a:moveTo>
                  <a:cubicBezTo>
                    <a:pt x="401" y="359"/>
                    <a:pt x="400" y="360"/>
                    <a:pt x="400" y="360"/>
                  </a:cubicBezTo>
                  <a:cubicBezTo>
                    <a:pt x="400" y="360"/>
                    <a:pt x="400" y="360"/>
                    <a:pt x="400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401" y="360"/>
                    <a:pt x="401" y="361"/>
                    <a:pt x="401" y="361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4" y="357"/>
                    <a:pt x="402" y="357"/>
                    <a:pt x="401" y="359"/>
                  </a:cubicBezTo>
                  <a:close/>
                  <a:moveTo>
                    <a:pt x="376" y="378"/>
                  </a:moveTo>
                  <a:cubicBezTo>
                    <a:pt x="374" y="380"/>
                    <a:pt x="375" y="380"/>
                    <a:pt x="376" y="379"/>
                  </a:cubicBezTo>
                  <a:cubicBezTo>
                    <a:pt x="377" y="377"/>
                    <a:pt x="377" y="377"/>
                    <a:pt x="376" y="378"/>
                  </a:cubicBezTo>
                  <a:close/>
                  <a:moveTo>
                    <a:pt x="353" y="425"/>
                  </a:moveTo>
                  <a:cubicBezTo>
                    <a:pt x="352" y="426"/>
                    <a:pt x="352" y="427"/>
                    <a:pt x="352" y="427"/>
                  </a:cubicBezTo>
                  <a:cubicBezTo>
                    <a:pt x="352" y="427"/>
                    <a:pt x="353" y="426"/>
                    <a:pt x="353" y="425"/>
                  </a:cubicBezTo>
                  <a:close/>
                  <a:moveTo>
                    <a:pt x="353" y="406"/>
                  </a:moveTo>
                  <a:cubicBezTo>
                    <a:pt x="353" y="407"/>
                    <a:pt x="353" y="407"/>
                    <a:pt x="353" y="407"/>
                  </a:cubicBezTo>
                  <a:cubicBezTo>
                    <a:pt x="353" y="407"/>
                    <a:pt x="353" y="406"/>
                    <a:pt x="354" y="405"/>
                  </a:cubicBezTo>
                  <a:cubicBezTo>
                    <a:pt x="354" y="405"/>
                    <a:pt x="353" y="406"/>
                    <a:pt x="353" y="406"/>
                  </a:cubicBezTo>
                  <a:close/>
                  <a:moveTo>
                    <a:pt x="363" y="414"/>
                  </a:moveTo>
                  <a:cubicBezTo>
                    <a:pt x="361" y="418"/>
                    <a:pt x="362" y="416"/>
                    <a:pt x="364" y="412"/>
                  </a:cubicBezTo>
                  <a:cubicBezTo>
                    <a:pt x="363" y="413"/>
                    <a:pt x="364" y="411"/>
                    <a:pt x="363" y="414"/>
                  </a:cubicBezTo>
                  <a:close/>
                  <a:moveTo>
                    <a:pt x="355" y="420"/>
                  </a:moveTo>
                  <a:cubicBezTo>
                    <a:pt x="354" y="420"/>
                    <a:pt x="354" y="421"/>
                    <a:pt x="354" y="421"/>
                  </a:cubicBezTo>
                  <a:cubicBezTo>
                    <a:pt x="354" y="421"/>
                    <a:pt x="354" y="422"/>
                    <a:pt x="354" y="422"/>
                  </a:cubicBezTo>
                  <a:cubicBezTo>
                    <a:pt x="354" y="423"/>
                    <a:pt x="355" y="419"/>
                    <a:pt x="355" y="420"/>
                  </a:cubicBezTo>
                  <a:close/>
                  <a:moveTo>
                    <a:pt x="367" y="403"/>
                  </a:moveTo>
                  <a:cubicBezTo>
                    <a:pt x="368" y="400"/>
                    <a:pt x="366" y="402"/>
                    <a:pt x="367" y="403"/>
                  </a:cubicBezTo>
                  <a:close/>
                  <a:moveTo>
                    <a:pt x="357" y="414"/>
                  </a:moveTo>
                  <a:cubicBezTo>
                    <a:pt x="357" y="415"/>
                    <a:pt x="356" y="416"/>
                    <a:pt x="356" y="417"/>
                  </a:cubicBezTo>
                  <a:cubicBezTo>
                    <a:pt x="357" y="416"/>
                    <a:pt x="358" y="412"/>
                    <a:pt x="357" y="414"/>
                  </a:cubicBezTo>
                  <a:close/>
                  <a:moveTo>
                    <a:pt x="366" y="405"/>
                  </a:moveTo>
                  <a:cubicBezTo>
                    <a:pt x="367" y="404"/>
                    <a:pt x="367" y="402"/>
                    <a:pt x="368" y="401"/>
                  </a:cubicBezTo>
                  <a:cubicBezTo>
                    <a:pt x="366" y="403"/>
                    <a:pt x="366" y="404"/>
                    <a:pt x="366" y="405"/>
                  </a:cubicBezTo>
                  <a:close/>
                  <a:moveTo>
                    <a:pt x="356" y="418"/>
                  </a:moveTo>
                  <a:cubicBezTo>
                    <a:pt x="356" y="419"/>
                    <a:pt x="356" y="419"/>
                    <a:pt x="356" y="419"/>
                  </a:cubicBezTo>
                  <a:cubicBezTo>
                    <a:pt x="356" y="420"/>
                    <a:pt x="355" y="420"/>
                    <a:pt x="355" y="420"/>
                  </a:cubicBezTo>
                  <a:cubicBezTo>
                    <a:pt x="356" y="420"/>
                    <a:pt x="356" y="420"/>
                    <a:pt x="356" y="419"/>
                  </a:cubicBezTo>
                  <a:cubicBezTo>
                    <a:pt x="356" y="419"/>
                    <a:pt x="356" y="419"/>
                    <a:pt x="356" y="418"/>
                  </a:cubicBezTo>
                  <a:close/>
                  <a:moveTo>
                    <a:pt x="355" y="422"/>
                  </a:moveTo>
                  <a:cubicBezTo>
                    <a:pt x="355" y="422"/>
                    <a:pt x="355" y="422"/>
                    <a:pt x="355" y="422"/>
                  </a:cubicBezTo>
                  <a:cubicBezTo>
                    <a:pt x="354" y="423"/>
                    <a:pt x="354" y="423"/>
                    <a:pt x="354" y="424"/>
                  </a:cubicBezTo>
                  <a:cubicBezTo>
                    <a:pt x="354" y="424"/>
                    <a:pt x="354" y="423"/>
                    <a:pt x="354" y="423"/>
                  </a:cubicBezTo>
                  <a:cubicBezTo>
                    <a:pt x="355" y="423"/>
                    <a:pt x="355" y="422"/>
                    <a:pt x="355" y="422"/>
                  </a:cubicBezTo>
                  <a:close/>
                  <a:moveTo>
                    <a:pt x="356" y="408"/>
                  </a:moveTo>
                  <a:cubicBezTo>
                    <a:pt x="355" y="409"/>
                    <a:pt x="355" y="409"/>
                    <a:pt x="355" y="409"/>
                  </a:cubicBezTo>
                  <a:cubicBezTo>
                    <a:pt x="355" y="410"/>
                    <a:pt x="355" y="410"/>
                    <a:pt x="355" y="410"/>
                  </a:cubicBezTo>
                  <a:cubicBezTo>
                    <a:pt x="355" y="410"/>
                    <a:pt x="355" y="410"/>
                    <a:pt x="355" y="409"/>
                  </a:cubicBezTo>
                  <a:cubicBezTo>
                    <a:pt x="355" y="409"/>
                    <a:pt x="355" y="409"/>
                    <a:pt x="356" y="408"/>
                  </a:cubicBezTo>
                  <a:close/>
                  <a:moveTo>
                    <a:pt x="356" y="406"/>
                  </a:moveTo>
                  <a:cubicBezTo>
                    <a:pt x="355" y="408"/>
                    <a:pt x="356" y="407"/>
                    <a:pt x="356" y="406"/>
                  </a:cubicBezTo>
                  <a:cubicBezTo>
                    <a:pt x="356" y="406"/>
                    <a:pt x="356" y="405"/>
                    <a:pt x="356" y="406"/>
                  </a:cubicBezTo>
                  <a:close/>
                  <a:moveTo>
                    <a:pt x="377" y="380"/>
                  </a:moveTo>
                  <a:cubicBezTo>
                    <a:pt x="378" y="378"/>
                    <a:pt x="377" y="379"/>
                    <a:pt x="374" y="383"/>
                  </a:cubicBezTo>
                  <a:cubicBezTo>
                    <a:pt x="373" y="384"/>
                    <a:pt x="374" y="383"/>
                    <a:pt x="373" y="385"/>
                  </a:cubicBezTo>
                  <a:cubicBezTo>
                    <a:pt x="371" y="389"/>
                    <a:pt x="369" y="391"/>
                    <a:pt x="367" y="394"/>
                  </a:cubicBezTo>
                  <a:cubicBezTo>
                    <a:pt x="367" y="394"/>
                    <a:pt x="367" y="394"/>
                    <a:pt x="367" y="394"/>
                  </a:cubicBezTo>
                  <a:cubicBezTo>
                    <a:pt x="366" y="395"/>
                    <a:pt x="365" y="396"/>
                    <a:pt x="366" y="394"/>
                  </a:cubicBezTo>
                  <a:cubicBezTo>
                    <a:pt x="365" y="396"/>
                    <a:pt x="366" y="393"/>
                    <a:pt x="364" y="397"/>
                  </a:cubicBezTo>
                  <a:cubicBezTo>
                    <a:pt x="364" y="397"/>
                    <a:pt x="365" y="397"/>
                    <a:pt x="366" y="397"/>
                  </a:cubicBezTo>
                  <a:cubicBezTo>
                    <a:pt x="364" y="401"/>
                    <a:pt x="363" y="404"/>
                    <a:pt x="361" y="407"/>
                  </a:cubicBezTo>
                  <a:cubicBezTo>
                    <a:pt x="362" y="406"/>
                    <a:pt x="362" y="406"/>
                    <a:pt x="363" y="406"/>
                  </a:cubicBezTo>
                  <a:cubicBezTo>
                    <a:pt x="363" y="405"/>
                    <a:pt x="364" y="404"/>
                    <a:pt x="365" y="402"/>
                  </a:cubicBezTo>
                  <a:cubicBezTo>
                    <a:pt x="366" y="402"/>
                    <a:pt x="363" y="406"/>
                    <a:pt x="365" y="404"/>
                  </a:cubicBezTo>
                  <a:cubicBezTo>
                    <a:pt x="370" y="395"/>
                    <a:pt x="374" y="388"/>
                    <a:pt x="376" y="383"/>
                  </a:cubicBezTo>
                  <a:cubicBezTo>
                    <a:pt x="376" y="383"/>
                    <a:pt x="376" y="383"/>
                    <a:pt x="376" y="383"/>
                  </a:cubicBezTo>
                  <a:cubicBezTo>
                    <a:pt x="376" y="382"/>
                    <a:pt x="377" y="381"/>
                    <a:pt x="377" y="380"/>
                  </a:cubicBezTo>
                  <a:close/>
                  <a:moveTo>
                    <a:pt x="373" y="398"/>
                  </a:moveTo>
                  <a:cubicBezTo>
                    <a:pt x="372" y="399"/>
                    <a:pt x="373" y="399"/>
                    <a:pt x="373" y="398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73" y="398"/>
                    <a:pt x="373" y="398"/>
                    <a:pt x="373" y="397"/>
                  </a:cubicBezTo>
                  <a:cubicBezTo>
                    <a:pt x="373" y="397"/>
                    <a:pt x="374" y="397"/>
                    <a:pt x="374" y="397"/>
                  </a:cubicBezTo>
                  <a:cubicBezTo>
                    <a:pt x="374" y="397"/>
                    <a:pt x="374" y="396"/>
                    <a:pt x="374" y="396"/>
                  </a:cubicBezTo>
                  <a:cubicBezTo>
                    <a:pt x="374" y="396"/>
                    <a:pt x="373" y="397"/>
                    <a:pt x="373" y="398"/>
                  </a:cubicBezTo>
                  <a:cubicBezTo>
                    <a:pt x="373" y="398"/>
                    <a:pt x="373" y="398"/>
                    <a:pt x="373" y="398"/>
                  </a:cubicBezTo>
                  <a:close/>
                  <a:moveTo>
                    <a:pt x="374" y="397"/>
                  </a:moveTo>
                  <a:cubicBezTo>
                    <a:pt x="374" y="397"/>
                    <a:pt x="374" y="397"/>
                    <a:pt x="374" y="397"/>
                  </a:cubicBezTo>
                  <a:cubicBezTo>
                    <a:pt x="374" y="397"/>
                    <a:pt x="374" y="397"/>
                    <a:pt x="374" y="397"/>
                  </a:cubicBezTo>
                  <a:cubicBezTo>
                    <a:pt x="375" y="396"/>
                    <a:pt x="376" y="395"/>
                    <a:pt x="377" y="392"/>
                  </a:cubicBezTo>
                  <a:cubicBezTo>
                    <a:pt x="376" y="393"/>
                    <a:pt x="376" y="394"/>
                    <a:pt x="374" y="397"/>
                  </a:cubicBezTo>
                  <a:close/>
                  <a:moveTo>
                    <a:pt x="359" y="412"/>
                  </a:moveTo>
                  <a:cubicBezTo>
                    <a:pt x="359" y="411"/>
                    <a:pt x="360" y="410"/>
                    <a:pt x="360" y="410"/>
                  </a:cubicBezTo>
                  <a:cubicBezTo>
                    <a:pt x="360" y="410"/>
                    <a:pt x="360" y="409"/>
                    <a:pt x="359" y="411"/>
                  </a:cubicBezTo>
                  <a:cubicBezTo>
                    <a:pt x="360" y="410"/>
                    <a:pt x="358" y="412"/>
                    <a:pt x="359" y="412"/>
                  </a:cubicBezTo>
                  <a:close/>
                  <a:moveTo>
                    <a:pt x="374" y="397"/>
                  </a:moveTo>
                  <a:cubicBezTo>
                    <a:pt x="374" y="397"/>
                    <a:pt x="374" y="397"/>
                    <a:pt x="374" y="397"/>
                  </a:cubicBezTo>
                  <a:cubicBezTo>
                    <a:pt x="374" y="397"/>
                    <a:pt x="374" y="397"/>
                    <a:pt x="374" y="397"/>
                  </a:cubicBezTo>
                  <a:cubicBezTo>
                    <a:pt x="374" y="397"/>
                    <a:pt x="374" y="397"/>
                    <a:pt x="374" y="397"/>
                  </a:cubicBezTo>
                  <a:close/>
                  <a:moveTo>
                    <a:pt x="374" y="398"/>
                  </a:moveTo>
                  <a:cubicBezTo>
                    <a:pt x="374" y="398"/>
                    <a:pt x="374" y="398"/>
                    <a:pt x="374" y="399"/>
                  </a:cubicBezTo>
                  <a:cubicBezTo>
                    <a:pt x="374" y="399"/>
                    <a:pt x="374" y="398"/>
                    <a:pt x="375" y="398"/>
                  </a:cubicBezTo>
                  <a:cubicBezTo>
                    <a:pt x="375" y="397"/>
                    <a:pt x="375" y="397"/>
                    <a:pt x="375" y="396"/>
                  </a:cubicBezTo>
                  <a:cubicBezTo>
                    <a:pt x="375" y="396"/>
                    <a:pt x="375" y="397"/>
                    <a:pt x="374" y="397"/>
                  </a:cubicBezTo>
                  <a:cubicBezTo>
                    <a:pt x="374" y="397"/>
                    <a:pt x="374" y="398"/>
                    <a:pt x="374" y="398"/>
                  </a:cubicBezTo>
                  <a:cubicBezTo>
                    <a:pt x="374" y="398"/>
                    <a:pt x="374" y="398"/>
                    <a:pt x="374" y="398"/>
                  </a:cubicBezTo>
                  <a:close/>
                  <a:moveTo>
                    <a:pt x="373" y="392"/>
                  </a:moveTo>
                  <a:cubicBezTo>
                    <a:pt x="372" y="394"/>
                    <a:pt x="373" y="393"/>
                    <a:pt x="374" y="392"/>
                  </a:cubicBezTo>
                  <a:cubicBezTo>
                    <a:pt x="374" y="393"/>
                    <a:pt x="374" y="392"/>
                    <a:pt x="373" y="392"/>
                  </a:cubicBezTo>
                  <a:close/>
                  <a:moveTo>
                    <a:pt x="370" y="396"/>
                  </a:moveTo>
                  <a:cubicBezTo>
                    <a:pt x="371" y="395"/>
                    <a:pt x="371" y="396"/>
                    <a:pt x="371" y="395"/>
                  </a:cubicBezTo>
                  <a:cubicBezTo>
                    <a:pt x="371" y="395"/>
                    <a:pt x="369" y="398"/>
                    <a:pt x="370" y="396"/>
                  </a:cubicBezTo>
                  <a:close/>
                  <a:moveTo>
                    <a:pt x="367" y="404"/>
                  </a:moveTo>
                  <a:cubicBezTo>
                    <a:pt x="366" y="405"/>
                    <a:pt x="366" y="407"/>
                    <a:pt x="365" y="408"/>
                  </a:cubicBezTo>
                  <a:cubicBezTo>
                    <a:pt x="366" y="407"/>
                    <a:pt x="367" y="404"/>
                    <a:pt x="367" y="404"/>
                  </a:cubicBezTo>
                  <a:close/>
                  <a:moveTo>
                    <a:pt x="365" y="403"/>
                  </a:moveTo>
                  <a:cubicBezTo>
                    <a:pt x="363" y="407"/>
                    <a:pt x="366" y="403"/>
                    <a:pt x="365" y="403"/>
                  </a:cubicBezTo>
                  <a:close/>
                  <a:moveTo>
                    <a:pt x="372" y="392"/>
                  </a:moveTo>
                  <a:cubicBezTo>
                    <a:pt x="372" y="391"/>
                    <a:pt x="372" y="391"/>
                    <a:pt x="372" y="391"/>
                  </a:cubicBezTo>
                  <a:cubicBezTo>
                    <a:pt x="372" y="391"/>
                    <a:pt x="372" y="392"/>
                    <a:pt x="371" y="393"/>
                  </a:cubicBezTo>
                  <a:cubicBezTo>
                    <a:pt x="371" y="393"/>
                    <a:pt x="371" y="393"/>
                    <a:pt x="371" y="393"/>
                  </a:cubicBezTo>
                  <a:cubicBezTo>
                    <a:pt x="371" y="393"/>
                    <a:pt x="372" y="393"/>
                    <a:pt x="372" y="392"/>
                  </a:cubicBezTo>
                  <a:close/>
                  <a:moveTo>
                    <a:pt x="371" y="384"/>
                  </a:moveTo>
                  <a:cubicBezTo>
                    <a:pt x="371" y="385"/>
                    <a:pt x="370" y="386"/>
                    <a:pt x="371" y="385"/>
                  </a:cubicBezTo>
                  <a:cubicBezTo>
                    <a:pt x="372" y="384"/>
                    <a:pt x="372" y="383"/>
                    <a:pt x="371" y="384"/>
                  </a:cubicBezTo>
                  <a:close/>
                  <a:moveTo>
                    <a:pt x="372" y="404"/>
                  </a:moveTo>
                  <a:cubicBezTo>
                    <a:pt x="371" y="405"/>
                    <a:pt x="370" y="406"/>
                    <a:pt x="371" y="406"/>
                  </a:cubicBezTo>
                  <a:cubicBezTo>
                    <a:pt x="372" y="403"/>
                    <a:pt x="372" y="404"/>
                    <a:pt x="372" y="404"/>
                  </a:cubicBezTo>
                  <a:close/>
                  <a:moveTo>
                    <a:pt x="374" y="382"/>
                  </a:moveTo>
                  <a:cubicBezTo>
                    <a:pt x="374" y="382"/>
                    <a:pt x="375" y="381"/>
                    <a:pt x="375" y="381"/>
                  </a:cubicBezTo>
                  <a:cubicBezTo>
                    <a:pt x="375" y="380"/>
                    <a:pt x="375" y="380"/>
                    <a:pt x="376" y="379"/>
                  </a:cubicBezTo>
                  <a:cubicBezTo>
                    <a:pt x="375" y="380"/>
                    <a:pt x="375" y="380"/>
                    <a:pt x="375" y="381"/>
                  </a:cubicBezTo>
                  <a:cubicBezTo>
                    <a:pt x="374" y="381"/>
                    <a:pt x="374" y="382"/>
                    <a:pt x="374" y="382"/>
                  </a:cubicBezTo>
                  <a:close/>
                  <a:moveTo>
                    <a:pt x="368" y="386"/>
                  </a:moveTo>
                  <a:cubicBezTo>
                    <a:pt x="368" y="385"/>
                    <a:pt x="369" y="383"/>
                    <a:pt x="369" y="383"/>
                  </a:cubicBezTo>
                  <a:cubicBezTo>
                    <a:pt x="368" y="384"/>
                    <a:pt x="367" y="386"/>
                    <a:pt x="368" y="386"/>
                  </a:cubicBezTo>
                  <a:close/>
                  <a:moveTo>
                    <a:pt x="369" y="386"/>
                  </a:moveTo>
                  <a:cubicBezTo>
                    <a:pt x="368" y="387"/>
                    <a:pt x="368" y="387"/>
                    <a:pt x="368" y="387"/>
                  </a:cubicBezTo>
                  <a:cubicBezTo>
                    <a:pt x="368" y="387"/>
                    <a:pt x="368" y="387"/>
                    <a:pt x="368" y="388"/>
                  </a:cubicBezTo>
                  <a:cubicBezTo>
                    <a:pt x="368" y="388"/>
                    <a:pt x="369" y="386"/>
                    <a:pt x="372" y="382"/>
                  </a:cubicBezTo>
                  <a:cubicBezTo>
                    <a:pt x="371" y="382"/>
                    <a:pt x="371" y="382"/>
                    <a:pt x="370" y="383"/>
                  </a:cubicBezTo>
                  <a:cubicBezTo>
                    <a:pt x="370" y="385"/>
                    <a:pt x="369" y="385"/>
                    <a:pt x="369" y="386"/>
                  </a:cubicBezTo>
                  <a:cubicBezTo>
                    <a:pt x="369" y="386"/>
                    <a:pt x="369" y="386"/>
                    <a:pt x="369" y="386"/>
                  </a:cubicBezTo>
                  <a:close/>
                  <a:moveTo>
                    <a:pt x="375" y="372"/>
                  </a:moveTo>
                  <a:cubicBezTo>
                    <a:pt x="374" y="374"/>
                    <a:pt x="376" y="371"/>
                    <a:pt x="375" y="373"/>
                  </a:cubicBezTo>
                  <a:cubicBezTo>
                    <a:pt x="376" y="372"/>
                    <a:pt x="375" y="373"/>
                    <a:pt x="376" y="372"/>
                  </a:cubicBezTo>
                  <a:cubicBezTo>
                    <a:pt x="375" y="374"/>
                    <a:pt x="375" y="375"/>
                    <a:pt x="375" y="376"/>
                  </a:cubicBezTo>
                  <a:cubicBezTo>
                    <a:pt x="376" y="374"/>
                    <a:pt x="376" y="372"/>
                    <a:pt x="377" y="370"/>
                  </a:cubicBezTo>
                  <a:cubicBezTo>
                    <a:pt x="377" y="370"/>
                    <a:pt x="377" y="370"/>
                    <a:pt x="375" y="372"/>
                  </a:cubicBezTo>
                  <a:close/>
                  <a:moveTo>
                    <a:pt x="377" y="377"/>
                  </a:moveTo>
                  <a:cubicBezTo>
                    <a:pt x="377" y="377"/>
                    <a:pt x="378" y="376"/>
                    <a:pt x="378" y="375"/>
                  </a:cubicBezTo>
                  <a:cubicBezTo>
                    <a:pt x="378" y="375"/>
                    <a:pt x="377" y="376"/>
                    <a:pt x="377" y="377"/>
                  </a:cubicBezTo>
                  <a:close/>
                  <a:moveTo>
                    <a:pt x="374" y="352"/>
                  </a:moveTo>
                  <a:cubicBezTo>
                    <a:pt x="374" y="352"/>
                    <a:pt x="374" y="352"/>
                    <a:pt x="375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5" y="351"/>
                    <a:pt x="375" y="352"/>
                    <a:pt x="374" y="352"/>
                  </a:cubicBezTo>
                  <a:close/>
                  <a:moveTo>
                    <a:pt x="381" y="360"/>
                  </a:moveTo>
                  <a:cubicBezTo>
                    <a:pt x="381" y="360"/>
                    <a:pt x="381" y="359"/>
                    <a:pt x="381" y="359"/>
                  </a:cubicBezTo>
                  <a:cubicBezTo>
                    <a:pt x="380" y="360"/>
                    <a:pt x="379" y="362"/>
                    <a:pt x="379" y="364"/>
                  </a:cubicBezTo>
                  <a:cubicBezTo>
                    <a:pt x="379" y="364"/>
                    <a:pt x="380" y="361"/>
                    <a:pt x="381" y="360"/>
                  </a:cubicBezTo>
                  <a:close/>
                  <a:moveTo>
                    <a:pt x="378" y="347"/>
                  </a:moveTo>
                  <a:cubicBezTo>
                    <a:pt x="378" y="349"/>
                    <a:pt x="379" y="347"/>
                    <a:pt x="378" y="349"/>
                  </a:cubicBezTo>
                  <a:cubicBezTo>
                    <a:pt x="377" y="352"/>
                    <a:pt x="381" y="344"/>
                    <a:pt x="378" y="347"/>
                  </a:cubicBezTo>
                  <a:close/>
                  <a:moveTo>
                    <a:pt x="372" y="378"/>
                  </a:moveTo>
                  <a:cubicBezTo>
                    <a:pt x="371" y="380"/>
                    <a:pt x="370" y="382"/>
                    <a:pt x="370" y="382"/>
                  </a:cubicBezTo>
                  <a:cubicBezTo>
                    <a:pt x="372" y="379"/>
                    <a:pt x="373" y="378"/>
                    <a:pt x="372" y="378"/>
                  </a:cubicBezTo>
                  <a:close/>
                  <a:moveTo>
                    <a:pt x="375" y="376"/>
                  </a:moveTo>
                  <a:cubicBezTo>
                    <a:pt x="374" y="377"/>
                    <a:pt x="374" y="376"/>
                    <a:pt x="372" y="379"/>
                  </a:cubicBezTo>
                  <a:cubicBezTo>
                    <a:pt x="372" y="380"/>
                    <a:pt x="373" y="379"/>
                    <a:pt x="375" y="376"/>
                  </a:cubicBezTo>
                  <a:close/>
                  <a:moveTo>
                    <a:pt x="366" y="393"/>
                  </a:moveTo>
                  <a:cubicBezTo>
                    <a:pt x="366" y="393"/>
                    <a:pt x="366" y="392"/>
                    <a:pt x="366" y="392"/>
                  </a:cubicBezTo>
                  <a:cubicBezTo>
                    <a:pt x="366" y="392"/>
                    <a:pt x="366" y="393"/>
                    <a:pt x="365" y="393"/>
                  </a:cubicBezTo>
                  <a:cubicBezTo>
                    <a:pt x="365" y="393"/>
                    <a:pt x="365" y="393"/>
                    <a:pt x="365" y="394"/>
                  </a:cubicBezTo>
                  <a:cubicBezTo>
                    <a:pt x="365" y="394"/>
                    <a:pt x="365" y="393"/>
                    <a:pt x="366" y="393"/>
                  </a:cubicBezTo>
                  <a:close/>
                  <a:moveTo>
                    <a:pt x="360" y="416"/>
                  </a:moveTo>
                  <a:cubicBezTo>
                    <a:pt x="359" y="416"/>
                    <a:pt x="358" y="418"/>
                    <a:pt x="358" y="418"/>
                  </a:cubicBezTo>
                  <a:cubicBezTo>
                    <a:pt x="359" y="418"/>
                    <a:pt x="359" y="417"/>
                    <a:pt x="360" y="416"/>
                  </a:cubicBezTo>
                  <a:close/>
                  <a:moveTo>
                    <a:pt x="362" y="397"/>
                  </a:moveTo>
                  <a:cubicBezTo>
                    <a:pt x="362" y="397"/>
                    <a:pt x="362" y="396"/>
                    <a:pt x="362" y="397"/>
                  </a:cubicBezTo>
                  <a:cubicBezTo>
                    <a:pt x="361" y="399"/>
                    <a:pt x="361" y="399"/>
                    <a:pt x="362" y="397"/>
                  </a:cubicBezTo>
                  <a:close/>
                  <a:moveTo>
                    <a:pt x="380" y="385"/>
                  </a:moveTo>
                  <a:cubicBezTo>
                    <a:pt x="380" y="385"/>
                    <a:pt x="381" y="383"/>
                    <a:pt x="382" y="381"/>
                  </a:cubicBezTo>
                  <a:cubicBezTo>
                    <a:pt x="383" y="380"/>
                    <a:pt x="383" y="379"/>
                    <a:pt x="383" y="379"/>
                  </a:cubicBezTo>
                  <a:cubicBezTo>
                    <a:pt x="383" y="378"/>
                    <a:pt x="384" y="378"/>
                    <a:pt x="384" y="378"/>
                  </a:cubicBezTo>
                  <a:cubicBezTo>
                    <a:pt x="385" y="376"/>
                    <a:pt x="384" y="376"/>
                    <a:pt x="385" y="375"/>
                  </a:cubicBezTo>
                  <a:cubicBezTo>
                    <a:pt x="384" y="376"/>
                    <a:pt x="383" y="377"/>
                    <a:pt x="383" y="379"/>
                  </a:cubicBezTo>
                  <a:cubicBezTo>
                    <a:pt x="382" y="379"/>
                    <a:pt x="382" y="380"/>
                    <a:pt x="381" y="381"/>
                  </a:cubicBezTo>
                  <a:cubicBezTo>
                    <a:pt x="381" y="382"/>
                    <a:pt x="380" y="384"/>
                    <a:pt x="380" y="385"/>
                  </a:cubicBezTo>
                  <a:close/>
                  <a:moveTo>
                    <a:pt x="357" y="419"/>
                  </a:moveTo>
                  <a:cubicBezTo>
                    <a:pt x="359" y="416"/>
                    <a:pt x="358" y="416"/>
                    <a:pt x="358" y="415"/>
                  </a:cubicBezTo>
                  <a:cubicBezTo>
                    <a:pt x="357" y="416"/>
                    <a:pt x="357" y="417"/>
                    <a:pt x="357" y="418"/>
                  </a:cubicBezTo>
                  <a:cubicBezTo>
                    <a:pt x="357" y="418"/>
                    <a:pt x="356" y="421"/>
                    <a:pt x="357" y="419"/>
                  </a:cubicBezTo>
                  <a:close/>
                  <a:moveTo>
                    <a:pt x="357" y="409"/>
                  </a:moveTo>
                  <a:cubicBezTo>
                    <a:pt x="357" y="408"/>
                    <a:pt x="358" y="407"/>
                    <a:pt x="358" y="406"/>
                  </a:cubicBezTo>
                  <a:cubicBezTo>
                    <a:pt x="358" y="406"/>
                    <a:pt x="358" y="406"/>
                    <a:pt x="358" y="407"/>
                  </a:cubicBezTo>
                  <a:cubicBezTo>
                    <a:pt x="357" y="408"/>
                    <a:pt x="357" y="409"/>
                    <a:pt x="357" y="409"/>
                  </a:cubicBezTo>
                  <a:close/>
                  <a:moveTo>
                    <a:pt x="359" y="413"/>
                  </a:moveTo>
                  <a:cubicBezTo>
                    <a:pt x="360" y="412"/>
                    <a:pt x="360" y="411"/>
                    <a:pt x="361" y="410"/>
                  </a:cubicBezTo>
                  <a:cubicBezTo>
                    <a:pt x="361" y="409"/>
                    <a:pt x="360" y="410"/>
                    <a:pt x="359" y="413"/>
                  </a:cubicBezTo>
                  <a:close/>
                  <a:moveTo>
                    <a:pt x="364" y="397"/>
                  </a:moveTo>
                  <a:cubicBezTo>
                    <a:pt x="364" y="397"/>
                    <a:pt x="364" y="396"/>
                    <a:pt x="364" y="396"/>
                  </a:cubicBezTo>
                  <a:cubicBezTo>
                    <a:pt x="364" y="396"/>
                    <a:pt x="363" y="397"/>
                    <a:pt x="363" y="398"/>
                  </a:cubicBezTo>
                  <a:cubicBezTo>
                    <a:pt x="363" y="399"/>
                    <a:pt x="363" y="398"/>
                    <a:pt x="364" y="397"/>
                  </a:cubicBezTo>
                  <a:close/>
                  <a:moveTo>
                    <a:pt x="358" y="403"/>
                  </a:moveTo>
                  <a:cubicBezTo>
                    <a:pt x="359" y="401"/>
                    <a:pt x="359" y="400"/>
                    <a:pt x="359" y="400"/>
                  </a:cubicBezTo>
                  <a:cubicBezTo>
                    <a:pt x="358" y="401"/>
                    <a:pt x="358" y="402"/>
                    <a:pt x="358" y="403"/>
                  </a:cubicBezTo>
                  <a:cubicBezTo>
                    <a:pt x="357" y="403"/>
                    <a:pt x="358" y="403"/>
                    <a:pt x="358" y="403"/>
                  </a:cubicBezTo>
                  <a:close/>
                  <a:moveTo>
                    <a:pt x="370" y="388"/>
                  </a:moveTo>
                  <a:cubicBezTo>
                    <a:pt x="370" y="388"/>
                    <a:pt x="371" y="388"/>
                    <a:pt x="371" y="387"/>
                  </a:cubicBezTo>
                  <a:cubicBezTo>
                    <a:pt x="370" y="388"/>
                    <a:pt x="371" y="388"/>
                    <a:pt x="371" y="387"/>
                  </a:cubicBezTo>
                  <a:cubicBezTo>
                    <a:pt x="370" y="388"/>
                    <a:pt x="369" y="390"/>
                    <a:pt x="370" y="388"/>
                  </a:cubicBezTo>
                  <a:close/>
                  <a:moveTo>
                    <a:pt x="365" y="388"/>
                  </a:moveTo>
                  <a:cubicBezTo>
                    <a:pt x="365" y="388"/>
                    <a:pt x="365" y="387"/>
                    <a:pt x="366" y="386"/>
                  </a:cubicBezTo>
                  <a:cubicBezTo>
                    <a:pt x="365" y="388"/>
                    <a:pt x="364" y="390"/>
                    <a:pt x="365" y="388"/>
                  </a:cubicBezTo>
                  <a:close/>
                  <a:moveTo>
                    <a:pt x="969" y="618"/>
                  </a:moveTo>
                  <a:cubicBezTo>
                    <a:pt x="970" y="620"/>
                    <a:pt x="971" y="621"/>
                    <a:pt x="972" y="622"/>
                  </a:cubicBezTo>
                  <a:cubicBezTo>
                    <a:pt x="971" y="620"/>
                    <a:pt x="969" y="618"/>
                    <a:pt x="969" y="618"/>
                  </a:cubicBezTo>
                  <a:close/>
                  <a:moveTo>
                    <a:pt x="516" y="117"/>
                  </a:moveTo>
                  <a:cubicBezTo>
                    <a:pt x="516" y="116"/>
                    <a:pt x="514" y="116"/>
                    <a:pt x="513" y="116"/>
                  </a:cubicBezTo>
                  <a:cubicBezTo>
                    <a:pt x="514" y="117"/>
                    <a:pt x="515" y="117"/>
                    <a:pt x="516" y="117"/>
                  </a:cubicBezTo>
                  <a:close/>
                  <a:moveTo>
                    <a:pt x="503" y="75"/>
                  </a:moveTo>
                  <a:cubicBezTo>
                    <a:pt x="503" y="76"/>
                    <a:pt x="502" y="76"/>
                    <a:pt x="503" y="76"/>
                  </a:cubicBezTo>
                  <a:cubicBezTo>
                    <a:pt x="503" y="76"/>
                    <a:pt x="504" y="76"/>
                    <a:pt x="503" y="75"/>
                  </a:cubicBezTo>
                  <a:close/>
                  <a:moveTo>
                    <a:pt x="505" y="77"/>
                  </a:moveTo>
                  <a:cubicBezTo>
                    <a:pt x="504" y="77"/>
                    <a:pt x="504" y="76"/>
                    <a:pt x="503" y="77"/>
                  </a:cubicBezTo>
                  <a:cubicBezTo>
                    <a:pt x="504" y="77"/>
                    <a:pt x="504" y="78"/>
                    <a:pt x="505" y="77"/>
                  </a:cubicBezTo>
                  <a:close/>
                  <a:moveTo>
                    <a:pt x="512" y="60"/>
                  </a:moveTo>
                  <a:cubicBezTo>
                    <a:pt x="512" y="61"/>
                    <a:pt x="511" y="59"/>
                    <a:pt x="511" y="59"/>
                  </a:cubicBezTo>
                  <a:cubicBezTo>
                    <a:pt x="511" y="60"/>
                    <a:pt x="512" y="61"/>
                    <a:pt x="512" y="60"/>
                  </a:cubicBezTo>
                  <a:close/>
                  <a:moveTo>
                    <a:pt x="509" y="69"/>
                  </a:moveTo>
                  <a:cubicBezTo>
                    <a:pt x="510" y="69"/>
                    <a:pt x="510" y="69"/>
                    <a:pt x="511" y="69"/>
                  </a:cubicBezTo>
                  <a:cubicBezTo>
                    <a:pt x="511" y="69"/>
                    <a:pt x="512" y="70"/>
                    <a:pt x="512" y="70"/>
                  </a:cubicBezTo>
                  <a:cubicBezTo>
                    <a:pt x="512" y="70"/>
                    <a:pt x="512" y="70"/>
                    <a:pt x="512" y="70"/>
                  </a:cubicBezTo>
                  <a:cubicBezTo>
                    <a:pt x="513" y="70"/>
                    <a:pt x="514" y="70"/>
                    <a:pt x="514" y="69"/>
                  </a:cubicBezTo>
                  <a:cubicBezTo>
                    <a:pt x="513" y="69"/>
                    <a:pt x="512" y="69"/>
                    <a:pt x="511" y="69"/>
                  </a:cubicBezTo>
                  <a:cubicBezTo>
                    <a:pt x="511" y="69"/>
                    <a:pt x="510" y="68"/>
                    <a:pt x="510" y="68"/>
                  </a:cubicBezTo>
                  <a:cubicBezTo>
                    <a:pt x="510" y="68"/>
                    <a:pt x="510" y="68"/>
                    <a:pt x="509" y="68"/>
                  </a:cubicBezTo>
                  <a:cubicBezTo>
                    <a:pt x="509" y="68"/>
                    <a:pt x="509" y="68"/>
                    <a:pt x="509" y="68"/>
                  </a:cubicBezTo>
                  <a:cubicBezTo>
                    <a:pt x="507" y="68"/>
                    <a:pt x="506" y="67"/>
                    <a:pt x="505" y="66"/>
                  </a:cubicBezTo>
                  <a:cubicBezTo>
                    <a:pt x="505" y="66"/>
                    <a:pt x="505" y="65"/>
                    <a:pt x="504" y="65"/>
                  </a:cubicBezTo>
                  <a:cubicBezTo>
                    <a:pt x="506" y="67"/>
                    <a:pt x="507" y="68"/>
                    <a:pt x="509" y="68"/>
                  </a:cubicBezTo>
                  <a:cubicBezTo>
                    <a:pt x="509" y="69"/>
                    <a:pt x="509" y="69"/>
                    <a:pt x="509" y="69"/>
                  </a:cubicBezTo>
                  <a:close/>
                  <a:moveTo>
                    <a:pt x="969" y="610"/>
                  </a:moveTo>
                  <a:cubicBezTo>
                    <a:pt x="969" y="609"/>
                    <a:pt x="969" y="609"/>
                    <a:pt x="968" y="608"/>
                  </a:cubicBezTo>
                  <a:cubicBezTo>
                    <a:pt x="968" y="608"/>
                    <a:pt x="968" y="608"/>
                    <a:pt x="968" y="608"/>
                  </a:cubicBezTo>
                  <a:cubicBezTo>
                    <a:pt x="968" y="609"/>
                    <a:pt x="968" y="609"/>
                    <a:pt x="969" y="609"/>
                  </a:cubicBezTo>
                  <a:cubicBezTo>
                    <a:pt x="969" y="610"/>
                    <a:pt x="969" y="610"/>
                    <a:pt x="969" y="610"/>
                  </a:cubicBezTo>
                  <a:close/>
                  <a:moveTo>
                    <a:pt x="501" y="82"/>
                  </a:moveTo>
                  <a:cubicBezTo>
                    <a:pt x="501" y="81"/>
                    <a:pt x="500" y="80"/>
                    <a:pt x="500" y="81"/>
                  </a:cubicBezTo>
                  <a:cubicBezTo>
                    <a:pt x="500" y="82"/>
                    <a:pt x="500" y="81"/>
                    <a:pt x="501" y="82"/>
                  </a:cubicBezTo>
                  <a:close/>
                  <a:moveTo>
                    <a:pt x="502" y="84"/>
                  </a:moveTo>
                  <a:cubicBezTo>
                    <a:pt x="502" y="83"/>
                    <a:pt x="501" y="83"/>
                    <a:pt x="501" y="83"/>
                  </a:cubicBezTo>
                  <a:cubicBezTo>
                    <a:pt x="501" y="83"/>
                    <a:pt x="501" y="83"/>
                    <a:pt x="501" y="83"/>
                  </a:cubicBezTo>
                  <a:cubicBezTo>
                    <a:pt x="501" y="84"/>
                    <a:pt x="501" y="84"/>
                    <a:pt x="502" y="84"/>
                  </a:cubicBezTo>
                  <a:cubicBezTo>
                    <a:pt x="502" y="84"/>
                    <a:pt x="502" y="84"/>
                    <a:pt x="502" y="84"/>
                  </a:cubicBezTo>
                  <a:close/>
                  <a:moveTo>
                    <a:pt x="502" y="76"/>
                  </a:moveTo>
                  <a:cubicBezTo>
                    <a:pt x="501" y="76"/>
                    <a:pt x="502" y="76"/>
                    <a:pt x="502" y="76"/>
                  </a:cubicBezTo>
                  <a:close/>
                  <a:moveTo>
                    <a:pt x="503" y="87"/>
                  </a:moveTo>
                  <a:cubicBezTo>
                    <a:pt x="503" y="87"/>
                    <a:pt x="503" y="87"/>
                    <a:pt x="502" y="87"/>
                  </a:cubicBezTo>
                  <a:cubicBezTo>
                    <a:pt x="502" y="87"/>
                    <a:pt x="502" y="87"/>
                    <a:pt x="502" y="87"/>
                  </a:cubicBezTo>
                  <a:cubicBezTo>
                    <a:pt x="502" y="87"/>
                    <a:pt x="502" y="87"/>
                    <a:pt x="502" y="87"/>
                  </a:cubicBezTo>
                  <a:cubicBezTo>
                    <a:pt x="503" y="87"/>
                    <a:pt x="503" y="87"/>
                    <a:pt x="503" y="87"/>
                  </a:cubicBezTo>
                  <a:close/>
                  <a:moveTo>
                    <a:pt x="500" y="92"/>
                  </a:moveTo>
                  <a:cubicBezTo>
                    <a:pt x="500" y="93"/>
                    <a:pt x="500" y="93"/>
                    <a:pt x="499" y="94"/>
                  </a:cubicBezTo>
                  <a:cubicBezTo>
                    <a:pt x="500" y="94"/>
                    <a:pt x="502" y="94"/>
                    <a:pt x="501" y="95"/>
                  </a:cubicBezTo>
                  <a:cubicBezTo>
                    <a:pt x="502" y="94"/>
                    <a:pt x="501" y="95"/>
                    <a:pt x="502" y="95"/>
                  </a:cubicBezTo>
                  <a:cubicBezTo>
                    <a:pt x="502" y="94"/>
                    <a:pt x="501" y="93"/>
                    <a:pt x="500" y="92"/>
                  </a:cubicBezTo>
                  <a:close/>
                  <a:moveTo>
                    <a:pt x="518" y="110"/>
                  </a:moveTo>
                  <a:cubicBezTo>
                    <a:pt x="518" y="109"/>
                    <a:pt x="517" y="109"/>
                    <a:pt x="517" y="108"/>
                  </a:cubicBezTo>
                  <a:cubicBezTo>
                    <a:pt x="517" y="109"/>
                    <a:pt x="516" y="109"/>
                    <a:pt x="516" y="109"/>
                  </a:cubicBezTo>
                  <a:cubicBezTo>
                    <a:pt x="516" y="109"/>
                    <a:pt x="518" y="111"/>
                    <a:pt x="518" y="110"/>
                  </a:cubicBezTo>
                  <a:close/>
                  <a:moveTo>
                    <a:pt x="518" y="93"/>
                  </a:moveTo>
                  <a:cubicBezTo>
                    <a:pt x="518" y="93"/>
                    <a:pt x="518" y="92"/>
                    <a:pt x="518" y="93"/>
                  </a:cubicBezTo>
                  <a:cubicBezTo>
                    <a:pt x="518" y="93"/>
                    <a:pt x="518" y="93"/>
                    <a:pt x="518" y="93"/>
                  </a:cubicBezTo>
                  <a:cubicBezTo>
                    <a:pt x="518" y="93"/>
                    <a:pt x="518" y="93"/>
                    <a:pt x="518" y="93"/>
                  </a:cubicBezTo>
                  <a:close/>
                  <a:moveTo>
                    <a:pt x="518" y="82"/>
                  </a:moveTo>
                  <a:cubicBezTo>
                    <a:pt x="519" y="82"/>
                    <a:pt x="519" y="82"/>
                    <a:pt x="519" y="82"/>
                  </a:cubicBezTo>
                  <a:cubicBezTo>
                    <a:pt x="521" y="81"/>
                    <a:pt x="520" y="80"/>
                    <a:pt x="521" y="79"/>
                  </a:cubicBezTo>
                  <a:cubicBezTo>
                    <a:pt x="519" y="77"/>
                    <a:pt x="517" y="79"/>
                    <a:pt x="517" y="81"/>
                  </a:cubicBezTo>
                  <a:cubicBezTo>
                    <a:pt x="518" y="82"/>
                    <a:pt x="518" y="82"/>
                    <a:pt x="518" y="82"/>
                  </a:cubicBezTo>
                  <a:close/>
                  <a:moveTo>
                    <a:pt x="520" y="70"/>
                  </a:moveTo>
                  <a:cubicBezTo>
                    <a:pt x="520" y="70"/>
                    <a:pt x="520" y="70"/>
                    <a:pt x="519" y="70"/>
                  </a:cubicBezTo>
                  <a:cubicBezTo>
                    <a:pt x="520" y="70"/>
                    <a:pt x="520" y="70"/>
                    <a:pt x="520" y="70"/>
                  </a:cubicBezTo>
                  <a:close/>
                  <a:moveTo>
                    <a:pt x="517" y="106"/>
                  </a:moveTo>
                  <a:cubicBezTo>
                    <a:pt x="517" y="106"/>
                    <a:pt x="517" y="106"/>
                    <a:pt x="517" y="106"/>
                  </a:cubicBezTo>
                  <a:cubicBezTo>
                    <a:pt x="517" y="106"/>
                    <a:pt x="517" y="106"/>
                    <a:pt x="517" y="107"/>
                  </a:cubicBezTo>
                  <a:cubicBezTo>
                    <a:pt x="517" y="107"/>
                    <a:pt x="517" y="106"/>
                    <a:pt x="517" y="106"/>
                  </a:cubicBezTo>
                  <a:close/>
                  <a:moveTo>
                    <a:pt x="520" y="46"/>
                  </a:move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19" y="47"/>
                    <a:pt x="520" y="46"/>
                  </a:cubicBezTo>
                  <a:close/>
                  <a:moveTo>
                    <a:pt x="966" y="601"/>
                  </a:moveTo>
                  <a:cubicBezTo>
                    <a:pt x="964" y="598"/>
                    <a:pt x="966" y="602"/>
                    <a:pt x="966" y="601"/>
                  </a:cubicBezTo>
                  <a:close/>
                  <a:moveTo>
                    <a:pt x="516" y="116"/>
                  </a:moveTo>
                  <a:cubicBezTo>
                    <a:pt x="517" y="116"/>
                    <a:pt x="516" y="115"/>
                    <a:pt x="515" y="115"/>
                  </a:cubicBezTo>
                  <a:cubicBezTo>
                    <a:pt x="515" y="115"/>
                    <a:pt x="515" y="115"/>
                    <a:pt x="515" y="116"/>
                  </a:cubicBezTo>
                  <a:cubicBezTo>
                    <a:pt x="515" y="116"/>
                    <a:pt x="516" y="117"/>
                    <a:pt x="516" y="116"/>
                  </a:cubicBezTo>
                  <a:close/>
                  <a:moveTo>
                    <a:pt x="521" y="50"/>
                  </a:moveTo>
                  <a:cubicBezTo>
                    <a:pt x="521" y="50"/>
                    <a:pt x="521" y="50"/>
                    <a:pt x="521" y="50"/>
                  </a:cubicBezTo>
                  <a:cubicBezTo>
                    <a:pt x="521" y="50"/>
                    <a:pt x="521" y="50"/>
                    <a:pt x="521" y="50"/>
                  </a:cubicBezTo>
                  <a:cubicBezTo>
                    <a:pt x="521" y="50"/>
                    <a:pt x="521" y="50"/>
                    <a:pt x="521" y="50"/>
                  </a:cubicBezTo>
                  <a:close/>
                  <a:moveTo>
                    <a:pt x="521" y="50"/>
                  </a:moveTo>
                  <a:cubicBezTo>
                    <a:pt x="521" y="50"/>
                    <a:pt x="521" y="50"/>
                    <a:pt x="521" y="50"/>
                  </a:cubicBezTo>
                  <a:cubicBezTo>
                    <a:pt x="521" y="50"/>
                    <a:pt x="521" y="50"/>
                    <a:pt x="521" y="50"/>
                  </a:cubicBezTo>
                  <a:cubicBezTo>
                    <a:pt x="521" y="50"/>
                    <a:pt x="521" y="49"/>
                    <a:pt x="521" y="50"/>
                  </a:cubicBezTo>
                  <a:cubicBezTo>
                    <a:pt x="520" y="50"/>
                    <a:pt x="520" y="50"/>
                    <a:pt x="521" y="50"/>
                  </a:cubicBezTo>
                  <a:close/>
                  <a:moveTo>
                    <a:pt x="967" y="622"/>
                  </a:moveTo>
                  <a:cubicBezTo>
                    <a:pt x="966" y="621"/>
                    <a:pt x="966" y="621"/>
                    <a:pt x="967" y="623"/>
                  </a:cubicBezTo>
                  <a:cubicBezTo>
                    <a:pt x="970" y="629"/>
                    <a:pt x="971" y="628"/>
                    <a:pt x="968" y="623"/>
                  </a:cubicBezTo>
                  <a:cubicBezTo>
                    <a:pt x="967" y="622"/>
                    <a:pt x="967" y="621"/>
                    <a:pt x="967" y="621"/>
                  </a:cubicBezTo>
                  <a:cubicBezTo>
                    <a:pt x="966" y="620"/>
                    <a:pt x="966" y="621"/>
                    <a:pt x="967" y="622"/>
                  </a:cubicBezTo>
                  <a:close/>
                  <a:moveTo>
                    <a:pt x="966" y="607"/>
                  </a:moveTo>
                  <a:cubicBezTo>
                    <a:pt x="966" y="606"/>
                    <a:pt x="966" y="606"/>
                    <a:pt x="965" y="605"/>
                  </a:cubicBezTo>
                  <a:cubicBezTo>
                    <a:pt x="965" y="605"/>
                    <a:pt x="965" y="605"/>
                    <a:pt x="965" y="605"/>
                  </a:cubicBezTo>
                  <a:cubicBezTo>
                    <a:pt x="965" y="606"/>
                    <a:pt x="966" y="607"/>
                    <a:pt x="966" y="607"/>
                  </a:cubicBezTo>
                  <a:close/>
                  <a:moveTo>
                    <a:pt x="501" y="86"/>
                  </a:moveTo>
                  <a:cubicBezTo>
                    <a:pt x="500" y="85"/>
                    <a:pt x="500" y="85"/>
                    <a:pt x="500" y="86"/>
                  </a:cubicBezTo>
                  <a:cubicBezTo>
                    <a:pt x="500" y="86"/>
                    <a:pt x="500" y="86"/>
                    <a:pt x="501" y="86"/>
                  </a:cubicBezTo>
                  <a:close/>
                  <a:moveTo>
                    <a:pt x="496" y="134"/>
                  </a:moveTo>
                  <a:cubicBezTo>
                    <a:pt x="496" y="134"/>
                    <a:pt x="496" y="134"/>
                    <a:pt x="496" y="134"/>
                  </a:cubicBezTo>
                  <a:cubicBezTo>
                    <a:pt x="496" y="134"/>
                    <a:pt x="496" y="134"/>
                    <a:pt x="496" y="134"/>
                  </a:cubicBezTo>
                  <a:cubicBezTo>
                    <a:pt x="496" y="134"/>
                    <a:pt x="496" y="134"/>
                    <a:pt x="496" y="134"/>
                  </a:cubicBezTo>
                  <a:close/>
                  <a:moveTo>
                    <a:pt x="495" y="86"/>
                  </a:moveTo>
                  <a:cubicBezTo>
                    <a:pt x="495" y="86"/>
                    <a:pt x="495" y="86"/>
                    <a:pt x="495" y="85"/>
                  </a:cubicBezTo>
                  <a:cubicBezTo>
                    <a:pt x="495" y="85"/>
                    <a:pt x="495" y="85"/>
                    <a:pt x="494" y="85"/>
                  </a:cubicBezTo>
                  <a:cubicBezTo>
                    <a:pt x="494" y="85"/>
                    <a:pt x="494" y="86"/>
                    <a:pt x="495" y="86"/>
                  </a:cubicBezTo>
                  <a:close/>
                  <a:moveTo>
                    <a:pt x="495" y="79"/>
                  </a:moveTo>
                  <a:cubicBezTo>
                    <a:pt x="494" y="79"/>
                    <a:pt x="495" y="80"/>
                    <a:pt x="495" y="79"/>
                  </a:cubicBezTo>
                  <a:cubicBezTo>
                    <a:pt x="495" y="79"/>
                    <a:pt x="495" y="78"/>
                    <a:pt x="495" y="79"/>
                  </a:cubicBezTo>
                  <a:close/>
                  <a:moveTo>
                    <a:pt x="496" y="90"/>
                  </a:moveTo>
                  <a:cubicBezTo>
                    <a:pt x="496" y="90"/>
                    <a:pt x="496" y="90"/>
                    <a:pt x="496" y="90"/>
                  </a:cubicBezTo>
                  <a:cubicBezTo>
                    <a:pt x="496" y="90"/>
                    <a:pt x="496" y="90"/>
                    <a:pt x="496" y="90"/>
                  </a:cubicBezTo>
                  <a:cubicBezTo>
                    <a:pt x="496" y="90"/>
                    <a:pt x="496" y="90"/>
                    <a:pt x="496" y="91"/>
                  </a:cubicBezTo>
                  <a:cubicBezTo>
                    <a:pt x="496" y="90"/>
                    <a:pt x="496" y="90"/>
                    <a:pt x="496" y="90"/>
                  </a:cubicBezTo>
                  <a:close/>
                  <a:moveTo>
                    <a:pt x="497" y="88"/>
                  </a:moveTo>
                  <a:cubicBezTo>
                    <a:pt x="496" y="88"/>
                    <a:pt x="497" y="87"/>
                    <a:pt x="496" y="87"/>
                  </a:cubicBezTo>
                  <a:cubicBezTo>
                    <a:pt x="495" y="88"/>
                    <a:pt x="496" y="89"/>
                    <a:pt x="497" y="88"/>
                  </a:cubicBezTo>
                  <a:close/>
                  <a:moveTo>
                    <a:pt x="497" y="79"/>
                  </a:moveTo>
                  <a:cubicBezTo>
                    <a:pt x="497" y="79"/>
                    <a:pt x="497" y="79"/>
                    <a:pt x="496" y="79"/>
                  </a:cubicBezTo>
                  <a:cubicBezTo>
                    <a:pt x="496" y="79"/>
                    <a:pt x="497" y="80"/>
                    <a:pt x="497" y="79"/>
                  </a:cubicBezTo>
                  <a:close/>
                  <a:moveTo>
                    <a:pt x="494" y="136"/>
                  </a:moveTo>
                  <a:cubicBezTo>
                    <a:pt x="494" y="136"/>
                    <a:pt x="494" y="136"/>
                    <a:pt x="493" y="136"/>
                  </a:cubicBezTo>
                  <a:cubicBezTo>
                    <a:pt x="493" y="136"/>
                    <a:pt x="493" y="136"/>
                    <a:pt x="494" y="136"/>
                  </a:cubicBezTo>
                  <a:close/>
                  <a:moveTo>
                    <a:pt x="975" y="617"/>
                  </a:moveTo>
                  <a:cubicBezTo>
                    <a:pt x="975" y="616"/>
                    <a:pt x="975" y="616"/>
                    <a:pt x="975" y="615"/>
                  </a:cubicBezTo>
                  <a:cubicBezTo>
                    <a:pt x="975" y="615"/>
                    <a:pt x="975" y="615"/>
                    <a:pt x="974" y="615"/>
                  </a:cubicBezTo>
                  <a:cubicBezTo>
                    <a:pt x="975" y="615"/>
                    <a:pt x="975" y="616"/>
                    <a:pt x="975" y="616"/>
                  </a:cubicBezTo>
                  <a:cubicBezTo>
                    <a:pt x="975" y="616"/>
                    <a:pt x="975" y="616"/>
                    <a:pt x="975" y="617"/>
                  </a:cubicBezTo>
                  <a:close/>
                  <a:moveTo>
                    <a:pt x="498" y="83"/>
                  </a:moveTo>
                  <a:cubicBezTo>
                    <a:pt x="498" y="83"/>
                    <a:pt x="498" y="83"/>
                    <a:pt x="498" y="83"/>
                  </a:cubicBezTo>
                  <a:cubicBezTo>
                    <a:pt x="498" y="83"/>
                    <a:pt x="498" y="83"/>
                    <a:pt x="497" y="83"/>
                  </a:cubicBezTo>
                  <a:cubicBezTo>
                    <a:pt x="498" y="83"/>
                    <a:pt x="498" y="83"/>
                    <a:pt x="498" y="83"/>
                  </a:cubicBezTo>
                  <a:cubicBezTo>
                    <a:pt x="498" y="83"/>
                    <a:pt x="498" y="83"/>
                    <a:pt x="498" y="83"/>
                  </a:cubicBezTo>
                  <a:close/>
                  <a:moveTo>
                    <a:pt x="495" y="124"/>
                  </a:moveTo>
                  <a:cubicBezTo>
                    <a:pt x="495" y="124"/>
                    <a:pt x="494" y="124"/>
                    <a:pt x="493" y="124"/>
                  </a:cubicBezTo>
                  <a:cubicBezTo>
                    <a:pt x="494" y="125"/>
                    <a:pt x="494" y="125"/>
                    <a:pt x="495" y="124"/>
                  </a:cubicBezTo>
                  <a:close/>
                  <a:moveTo>
                    <a:pt x="494" y="84"/>
                  </a:moveTo>
                  <a:cubicBezTo>
                    <a:pt x="494" y="84"/>
                    <a:pt x="494" y="84"/>
                    <a:pt x="494" y="84"/>
                  </a:cubicBezTo>
                  <a:cubicBezTo>
                    <a:pt x="494" y="84"/>
                    <a:pt x="494" y="83"/>
                    <a:pt x="494" y="84"/>
                  </a:cubicBezTo>
                  <a:cubicBezTo>
                    <a:pt x="494" y="84"/>
                    <a:pt x="494" y="84"/>
                    <a:pt x="494" y="84"/>
                  </a:cubicBezTo>
                  <a:close/>
                  <a:moveTo>
                    <a:pt x="495" y="78"/>
                  </a:moveTo>
                  <a:cubicBezTo>
                    <a:pt x="495" y="77"/>
                    <a:pt x="494" y="77"/>
                    <a:pt x="494" y="78"/>
                  </a:cubicBezTo>
                  <a:cubicBezTo>
                    <a:pt x="494" y="78"/>
                    <a:pt x="494" y="79"/>
                    <a:pt x="495" y="78"/>
                  </a:cubicBezTo>
                  <a:close/>
                  <a:moveTo>
                    <a:pt x="974" y="617"/>
                  </a:moveTo>
                  <a:cubicBezTo>
                    <a:pt x="973" y="616"/>
                    <a:pt x="973" y="616"/>
                    <a:pt x="973" y="616"/>
                  </a:cubicBezTo>
                  <a:cubicBezTo>
                    <a:pt x="973" y="617"/>
                    <a:pt x="974" y="618"/>
                    <a:pt x="974" y="617"/>
                  </a:cubicBezTo>
                  <a:close/>
                  <a:moveTo>
                    <a:pt x="502" y="92"/>
                  </a:moveTo>
                  <a:cubicBezTo>
                    <a:pt x="502" y="91"/>
                    <a:pt x="501" y="91"/>
                    <a:pt x="500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90"/>
                    <a:pt x="499" y="90"/>
                  </a:cubicBezTo>
                  <a:cubicBezTo>
                    <a:pt x="499" y="90"/>
                    <a:pt x="499" y="90"/>
                    <a:pt x="498" y="90"/>
                  </a:cubicBezTo>
                  <a:cubicBezTo>
                    <a:pt x="498" y="89"/>
                    <a:pt x="498" y="88"/>
                    <a:pt x="497" y="89"/>
                  </a:cubicBezTo>
                  <a:cubicBezTo>
                    <a:pt x="498" y="90"/>
                    <a:pt x="499" y="91"/>
                    <a:pt x="499" y="92"/>
                  </a:cubicBezTo>
                  <a:cubicBezTo>
                    <a:pt x="499" y="89"/>
                    <a:pt x="501" y="93"/>
                    <a:pt x="502" y="92"/>
                  </a:cubicBezTo>
                  <a:close/>
                  <a:moveTo>
                    <a:pt x="521" y="125"/>
                  </a:moveTo>
                  <a:cubicBezTo>
                    <a:pt x="521" y="126"/>
                    <a:pt x="521" y="126"/>
                    <a:pt x="522" y="126"/>
                  </a:cubicBezTo>
                  <a:cubicBezTo>
                    <a:pt x="522" y="126"/>
                    <a:pt x="522" y="125"/>
                    <a:pt x="521" y="125"/>
                  </a:cubicBezTo>
                  <a:close/>
                  <a:moveTo>
                    <a:pt x="974" y="629"/>
                  </a:moveTo>
                  <a:cubicBezTo>
                    <a:pt x="973" y="628"/>
                    <a:pt x="973" y="627"/>
                    <a:pt x="972" y="626"/>
                  </a:cubicBezTo>
                  <a:cubicBezTo>
                    <a:pt x="970" y="623"/>
                    <a:pt x="970" y="624"/>
                    <a:pt x="973" y="630"/>
                  </a:cubicBezTo>
                  <a:cubicBezTo>
                    <a:pt x="974" y="632"/>
                    <a:pt x="976" y="633"/>
                    <a:pt x="974" y="630"/>
                  </a:cubicBezTo>
                  <a:cubicBezTo>
                    <a:pt x="975" y="632"/>
                    <a:pt x="976" y="632"/>
                    <a:pt x="977" y="632"/>
                  </a:cubicBezTo>
                  <a:cubicBezTo>
                    <a:pt x="977" y="633"/>
                    <a:pt x="977" y="633"/>
                    <a:pt x="977" y="633"/>
                  </a:cubicBezTo>
                  <a:cubicBezTo>
                    <a:pt x="976" y="632"/>
                    <a:pt x="976" y="631"/>
                    <a:pt x="976" y="631"/>
                  </a:cubicBezTo>
                  <a:cubicBezTo>
                    <a:pt x="977" y="633"/>
                    <a:pt x="977" y="632"/>
                    <a:pt x="977" y="632"/>
                  </a:cubicBezTo>
                  <a:cubicBezTo>
                    <a:pt x="978" y="633"/>
                    <a:pt x="979" y="636"/>
                    <a:pt x="979" y="634"/>
                  </a:cubicBezTo>
                  <a:cubicBezTo>
                    <a:pt x="977" y="632"/>
                    <a:pt x="976" y="630"/>
                    <a:pt x="974" y="627"/>
                  </a:cubicBezTo>
                  <a:cubicBezTo>
                    <a:pt x="977" y="633"/>
                    <a:pt x="973" y="627"/>
                    <a:pt x="974" y="629"/>
                  </a:cubicBezTo>
                  <a:close/>
                  <a:moveTo>
                    <a:pt x="498" y="155"/>
                  </a:moveTo>
                  <a:cubicBezTo>
                    <a:pt x="498" y="155"/>
                    <a:pt x="498" y="154"/>
                    <a:pt x="498" y="154"/>
                  </a:cubicBezTo>
                  <a:cubicBezTo>
                    <a:pt x="498" y="154"/>
                    <a:pt x="498" y="154"/>
                    <a:pt x="498" y="154"/>
                  </a:cubicBezTo>
                  <a:cubicBezTo>
                    <a:pt x="498" y="154"/>
                    <a:pt x="498" y="154"/>
                    <a:pt x="498" y="155"/>
                  </a:cubicBezTo>
                  <a:cubicBezTo>
                    <a:pt x="498" y="155"/>
                    <a:pt x="498" y="155"/>
                    <a:pt x="498" y="155"/>
                  </a:cubicBezTo>
                  <a:close/>
                  <a:moveTo>
                    <a:pt x="498" y="154"/>
                  </a:moveTo>
                  <a:cubicBezTo>
                    <a:pt x="498" y="154"/>
                    <a:pt x="497" y="154"/>
                    <a:pt x="498" y="155"/>
                  </a:cubicBezTo>
                  <a:cubicBezTo>
                    <a:pt x="497" y="154"/>
                    <a:pt x="498" y="154"/>
                    <a:pt x="498" y="154"/>
                  </a:cubicBezTo>
                  <a:close/>
                  <a:moveTo>
                    <a:pt x="498" y="155"/>
                  </a:moveTo>
                  <a:cubicBezTo>
                    <a:pt x="498" y="155"/>
                    <a:pt x="498" y="155"/>
                    <a:pt x="498" y="155"/>
                  </a:cubicBezTo>
                  <a:cubicBezTo>
                    <a:pt x="498" y="155"/>
                    <a:pt x="498" y="155"/>
                    <a:pt x="498" y="155"/>
                  </a:cubicBezTo>
                  <a:cubicBezTo>
                    <a:pt x="498" y="155"/>
                    <a:pt x="498" y="155"/>
                    <a:pt x="498" y="155"/>
                  </a:cubicBezTo>
                  <a:close/>
                  <a:moveTo>
                    <a:pt x="497" y="135"/>
                  </a:moveTo>
                  <a:cubicBezTo>
                    <a:pt x="497" y="135"/>
                    <a:pt x="497" y="134"/>
                    <a:pt x="497" y="134"/>
                  </a:cubicBezTo>
                  <a:cubicBezTo>
                    <a:pt x="497" y="134"/>
                    <a:pt x="497" y="134"/>
                    <a:pt x="497" y="134"/>
                  </a:cubicBezTo>
                  <a:cubicBezTo>
                    <a:pt x="497" y="134"/>
                    <a:pt x="497" y="134"/>
                    <a:pt x="497" y="134"/>
                  </a:cubicBezTo>
                  <a:cubicBezTo>
                    <a:pt x="497" y="135"/>
                    <a:pt x="497" y="135"/>
                    <a:pt x="497" y="135"/>
                  </a:cubicBezTo>
                  <a:close/>
                  <a:moveTo>
                    <a:pt x="523" y="112"/>
                  </a:moveTo>
                  <a:cubicBezTo>
                    <a:pt x="523" y="112"/>
                    <a:pt x="523" y="112"/>
                    <a:pt x="523" y="112"/>
                  </a:cubicBezTo>
                  <a:cubicBezTo>
                    <a:pt x="523" y="111"/>
                    <a:pt x="524" y="111"/>
                    <a:pt x="523" y="110"/>
                  </a:cubicBezTo>
                  <a:cubicBezTo>
                    <a:pt x="523" y="110"/>
                    <a:pt x="522" y="111"/>
                    <a:pt x="522" y="111"/>
                  </a:cubicBezTo>
                  <a:cubicBezTo>
                    <a:pt x="522" y="111"/>
                    <a:pt x="522" y="111"/>
                    <a:pt x="522" y="111"/>
                  </a:cubicBezTo>
                  <a:cubicBezTo>
                    <a:pt x="523" y="111"/>
                    <a:pt x="523" y="111"/>
                    <a:pt x="523" y="112"/>
                  </a:cubicBezTo>
                  <a:close/>
                  <a:moveTo>
                    <a:pt x="524" y="120"/>
                  </a:moveTo>
                  <a:cubicBezTo>
                    <a:pt x="525" y="121"/>
                    <a:pt x="525" y="121"/>
                    <a:pt x="526" y="121"/>
                  </a:cubicBezTo>
                  <a:cubicBezTo>
                    <a:pt x="526" y="120"/>
                    <a:pt x="527" y="121"/>
                    <a:pt x="527" y="120"/>
                  </a:cubicBezTo>
                  <a:cubicBezTo>
                    <a:pt x="526" y="120"/>
                    <a:pt x="525" y="119"/>
                    <a:pt x="524" y="120"/>
                  </a:cubicBezTo>
                  <a:close/>
                  <a:moveTo>
                    <a:pt x="962" y="632"/>
                  </a:moveTo>
                  <a:cubicBezTo>
                    <a:pt x="962" y="633"/>
                    <a:pt x="962" y="633"/>
                    <a:pt x="962" y="633"/>
                  </a:cubicBezTo>
                  <a:cubicBezTo>
                    <a:pt x="962" y="633"/>
                    <a:pt x="962" y="632"/>
                    <a:pt x="962" y="632"/>
                  </a:cubicBezTo>
                  <a:cubicBezTo>
                    <a:pt x="962" y="632"/>
                    <a:pt x="962" y="631"/>
                    <a:pt x="961" y="631"/>
                  </a:cubicBezTo>
                  <a:cubicBezTo>
                    <a:pt x="962" y="632"/>
                    <a:pt x="962" y="632"/>
                    <a:pt x="962" y="632"/>
                  </a:cubicBezTo>
                  <a:close/>
                  <a:moveTo>
                    <a:pt x="954" y="626"/>
                  </a:moveTo>
                  <a:cubicBezTo>
                    <a:pt x="956" y="630"/>
                    <a:pt x="953" y="623"/>
                    <a:pt x="954" y="626"/>
                  </a:cubicBezTo>
                  <a:close/>
                  <a:moveTo>
                    <a:pt x="962" y="629"/>
                  </a:moveTo>
                  <a:cubicBezTo>
                    <a:pt x="962" y="628"/>
                    <a:pt x="962" y="628"/>
                    <a:pt x="962" y="628"/>
                  </a:cubicBezTo>
                  <a:cubicBezTo>
                    <a:pt x="962" y="629"/>
                    <a:pt x="962" y="629"/>
                    <a:pt x="963" y="630"/>
                  </a:cubicBezTo>
                  <a:cubicBezTo>
                    <a:pt x="963" y="630"/>
                    <a:pt x="963" y="631"/>
                    <a:pt x="963" y="631"/>
                  </a:cubicBezTo>
                  <a:cubicBezTo>
                    <a:pt x="963" y="630"/>
                    <a:pt x="963" y="629"/>
                    <a:pt x="962" y="629"/>
                  </a:cubicBezTo>
                  <a:close/>
                  <a:moveTo>
                    <a:pt x="964" y="633"/>
                  </a:moveTo>
                  <a:cubicBezTo>
                    <a:pt x="961" y="627"/>
                    <a:pt x="959" y="627"/>
                    <a:pt x="963" y="634"/>
                  </a:cubicBezTo>
                  <a:cubicBezTo>
                    <a:pt x="964" y="635"/>
                    <a:pt x="964" y="633"/>
                    <a:pt x="964" y="633"/>
                  </a:cubicBezTo>
                  <a:close/>
                  <a:moveTo>
                    <a:pt x="524" y="141"/>
                  </a:moveTo>
                  <a:cubicBezTo>
                    <a:pt x="524" y="142"/>
                    <a:pt x="524" y="142"/>
                    <a:pt x="525" y="142"/>
                  </a:cubicBezTo>
                  <a:cubicBezTo>
                    <a:pt x="525" y="142"/>
                    <a:pt x="525" y="142"/>
                    <a:pt x="524" y="141"/>
                  </a:cubicBezTo>
                  <a:close/>
                  <a:moveTo>
                    <a:pt x="523" y="133"/>
                  </a:moveTo>
                  <a:cubicBezTo>
                    <a:pt x="523" y="133"/>
                    <a:pt x="523" y="133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3" y="133"/>
                    <a:pt x="523" y="133"/>
                    <a:pt x="523" y="133"/>
                  </a:cubicBezTo>
                  <a:close/>
                  <a:moveTo>
                    <a:pt x="967" y="635"/>
                  </a:moveTo>
                  <a:cubicBezTo>
                    <a:pt x="967" y="635"/>
                    <a:pt x="967" y="636"/>
                    <a:pt x="968" y="637"/>
                  </a:cubicBezTo>
                  <a:cubicBezTo>
                    <a:pt x="969" y="638"/>
                    <a:pt x="968" y="637"/>
                    <a:pt x="967" y="635"/>
                  </a:cubicBezTo>
                  <a:close/>
                  <a:moveTo>
                    <a:pt x="954" y="623"/>
                  </a:moveTo>
                  <a:cubicBezTo>
                    <a:pt x="954" y="623"/>
                    <a:pt x="953" y="623"/>
                    <a:pt x="954" y="625"/>
                  </a:cubicBezTo>
                  <a:cubicBezTo>
                    <a:pt x="955" y="625"/>
                    <a:pt x="954" y="625"/>
                    <a:pt x="954" y="623"/>
                  </a:cubicBezTo>
                  <a:close/>
                  <a:moveTo>
                    <a:pt x="523" y="129"/>
                  </a:moveTo>
                  <a:cubicBezTo>
                    <a:pt x="523" y="129"/>
                    <a:pt x="523" y="129"/>
                    <a:pt x="523" y="129"/>
                  </a:cubicBezTo>
                  <a:cubicBezTo>
                    <a:pt x="523" y="129"/>
                    <a:pt x="523" y="129"/>
                    <a:pt x="523" y="129"/>
                  </a:cubicBezTo>
                  <a:cubicBezTo>
                    <a:pt x="523" y="129"/>
                    <a:pt x="523" y="129"/>
                    <a:pt x="522" y="129"/>
                  </a:cubicBezTo>
                  <a:cubicBezTo>
                    <a:pt x="523" y="129"/>
                    <a:pt x="523" y="129"/>
                    <a:pt x="523" y="129"/>
                  </a:cubicBezTo>
                  <a:close/>
                  <a:moveTo>
                    <a:pt x="524" y="127"/>
                  </a:moveTo>
                  <a:cubicBezTo>
                    <a:pt x="524" y="127"/>
                    <a:pt x="523" y="125"/>
                    <a:pt x="522" y="127"/>
                  </a:cubicBezTo>
                  <a:cubicBezTo>
                    <a:pt x="523" y="127"/>
                    <a:pt x="523" y="128"/>
                    <a:pt x="524" y="127"/>
                  </a:cubicBezTo>
                  <a:close/>
                  <a:moveTo>
                    <a:pt x="524" y="146"/>
                  </a:moveTo>
                  <a:cubicBezTo>
                    <a:pt x="524" y="146"/>
                    <a:pt x="524" y="146"/>
                    <a:pt x="524" y="146"/>
                  </a:cubicBezTo>
                  <a:cubicBezTo>
                    <a:pt x="524" y="146"/>
                    <a:pt x="524" y="146"/>
                    <a:pt x="524" y="146"/>
                  </a:cubicBezTo>
                  <a:cubicBezTo>
                    <a:pt x="524" y="146"/>
                    <a:pt x="524" y="146"/>
                    <a:pt x="524" y="146"/>
                  </a:cubicBezTo>
                  <a:cubicBezTo>
                    <a:pt x="524" y="146"/>
                    <a:pt x="524" y="146"/>
                    <a:pt x="524" y="146"/>
                  </a:cubicBezTo>
                  <a:close/>
                  <a:moveTo>
                    <a:pt x="519" y="120"/>
                  </a:moveTo>
                  <a:cubicBezTo>
                    <a:pt x="519" y="119"/>
                    <a:pt x="519" y="119"/>
                    <a:pt x="518" y="119"/>
                  </a:cubicBezTo>
                  <a:cubicBezTo>
                    <a:pt x="518" y="120"/>
                    <a:pt x="519" y="120"/>
                    <a:pt x="519" y="120"/>
                  </a:cubicBezTo>
                  <a:close/>
                  <a:moveTo>
                    <a:pt x="520" y="117"/>
                  </a:moveTo>
                  <a:cubicBezTo>
                    <a:pt x="520" y="116"/>
                    <a:pt x="520" y="116"/>
                    <a:pt x="520" y="116"/>
                  </a:cubicBezTo>
                  <a:cubicBezTo>
                    <a:pt x="520" y="116"/>
                    <a:pt x="520" y="116"/>
                    <a:pt x="520" y="116"/>
                  </a:cubicBezTo>
                  <a:lnTo>
                    <a:pt x="520" y="117"/>
                  </a:lnTo>
                  <a:close/>
                  <a:moveTo>
                    <a:pt x="519" y="117"/>
                  </a:moveTo>
                  <a:cubicBezTo>
                    <a:pt x="519" y="118"/>
                    <a:pt x="519" y="118"/>
                    <a:pt x="519" y="118"/>
                  </a:cubicBezTo>
                  <a:cubicBezTo>
                    <a:pt x="520" y="118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19" y="118"/>
                    <a:pt x="519" y="117"/>
                    <a:pt x="519" y="117"/>
                  </a:cubicBezTo>
                  <a:close/>
                  <a:moveTo>
                    <a:pt x="520" y="122"/>
                  </a:moveTo>
                  <a:cubicBezTo>
                    <a:pt x="520" y="122"/>
                    <a:pt x="520" y="122"/>
                    <a:pt x="520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21" y="124"/>
                    <a:pt x="522" y="123"/>
                  </a:cubicBezTo>
                  <a:cubicBezTo>
                    <a:pt x="522" y="123"/>
                    <a:pt x="521" y="122"/>
                    <a:pt x="520" y="122"/>
                  </a:cubicBezTo>
                  <a:close/>
                  <a:moveTo>
                    <a:pt x="957" y="619"/>
                  </a:moveTo>
                  <a:cubicBezTo>
                    <a:pt x="955" y="617"/>
                    <a:pt x="954" y="614"/>
                    <a:pt x="953" y="614"/>
                  </a:cubicBezTo>
                  <a:cubicBezTo>
                    <a:pt x="954" y="616"/>
                    <a:pt x="955" y="617"/>
                    <a:pt x="957" y="620"/>
                  </a:cubicBezTo>
                  <a:cubicBezTo>
                    <a:pt x="957" y="620"/>
                    <a:pt x="957" y="620"/>
                    <a:pt x="957" y="619"/>
                  </a:cubicBezTo>
                  <a:close/>
                  <a:moveTo>
                    <a:pt x="523" y="145"/>
                  </a:moveTo>
                  <a:cubicBezTo>
                    <a:pt x="523" y="145"/>
                    <a:pt x="523" y="146"/>
                    <a:pt x="523" y="146"/>
                  </a:cubicBezTo>
                  <a:cubicBezTo>
                    <a:pt x="523" y="146"/>
                    <a:pt x="523" y="145"/>
                    <a:pt x="523" y="145"/>
                  </a:cubicBezTo>
                  <a:close/>
                  <a:moveTo>
                    <a:pt x="524" y="147"/>
                  </a:moveTo>
                  <a:cubicBezTo>
                    <a:pt x="523" y="147"/>
                    <a:pt x="523" y="147"/>
                    <a:pt x="523" y="147"/>
                  </a:cubicBezTo>
                  <a:cubicBezTo>
                    <a:pt x="523" y="147"/>
                    <a:pt x="523" y="147"/>
                    <a:pt x="523" y="147"/>
                  </a:cubicBezTo>
                  <a:cubicBezTo>
                    <a:pt x="523" y="147"/>
                    <a:pt x="524" y="147"/>
                    <a:pt x="524" y="147"/>
                  </a:cubicBezTo>
                  <a:close/>
                  <a:moveTo>
                    <a:pt x="523" y="141"/>
                  </a:moveTo>
                  <a:cubicBezTo>
                    <a:pt x="523" y="141"/>
                    <a:pt x="523" y="141"/>
                    <a:pt x="523" y="141"/>
                  </a:cubicBezTo>
                  <a:cubicBezTo>
                    <a:pt x="523" y="141"/>
                    <a:pt x="523" y="141"/>
                    <a:pt x="523" y="141"/>
                  </a:cubicBezTo>
                  <a:cubicBezTo>
                    <a:pt x="523" y="141"/>
                    <a:pt x="523" y="141"/>
                    <a:pt x="523" y="141"/>
                  </a:cubicBezTo>
                  <a:cubicBezTo>
                    <a:pt x="523" y="141"/>
                    <a:pt x="523" y="141"/>
                    <a:pt x="523" y="141"/>
                  </a:cubicBezTo>
                  <a:close/>
                  <a:moveTo>
                    <a:pt x="524" y="142"/>
                  </a:moveTo>
                  <a:cubicBezTo>
                    <a:pt x="524" y="142"/>
                    <a:pt x="523" y="142"/>
                    <a:pt x="523" y="142"/>
                  </a:cubicBezTo>
                  <a:cubicBezTo>
                    <a:pt x="523" y="143"/>
                    <a:pt x="523" y="143"/>
                    <a:pt x="523" y="143"/>
                  </a:cubicBezTo>
                  <a:cubicBezTo>
                    <a:pt x="523" y="143"/>
                    <a:pt x="524" y="143"/>
                    <a:pt x="524" y="143"/>
                  </a:cubicBezTo>
                  <a:cubicBezTo>
                    <a:pt x="524" y="143"/>
                    <a:pt x="524" y="143"/>
                    <a:pt x="524" y="142"/>
                  </a:cubicBezTo>
                  <a:close/>
                  <a:moveTo>
                    <a:pt x="519" y="115"/>
                  </a:moveTo>
                  <a:cubicBezTo>
                    <a:pt x="520" y="116"/>
                    <a:pt x="520" y="116"/>
                    <a:pt x="520" y="116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6"/>
                    <a:pt x="520" y="116"/>
                    <a:pt x="520" y="116"/>
                  </a:cubicBezTo>
                  <a:lnTo>
                    <a:pt x="519" y="115"/>
                  </a:lnTo>
                  <a:close/>
                  <a:moveTo>
                    <a:pt x="526" y="52"/>
                  </a:moveTo>
                  <a:cubicBezTo>
                    <a:pt x="526" y="52"/>
                    <a:pt x="526" y="52"/>
                    <a:pt x="526" y="52"/>
                  </a:cubicBezTo>
                  <a:cubicBezTo>
                    <a:pt x="526" y="52"/>
                    <a:pt x="526" y="52"/>
                    <a:pt x="526" y="51"/>
                  </a:cubicBezTo>
                  <a:cubicBezTo>
                    <a:pt x="525" y="52"/>
                    <a:pt x="525" y="52"/>
                    <a:pt x="525" y="52"/>
                  </a:cubicBezTo>
                  <a:cubicBezTo>
                    <a:pt x="526" y="52"/>
                    <a:pt x="526" y="53"/>
                    <a:pt x="526" y="52"/>
                  </a:cubicBezTo>
                  <a:close/>
                  <a:moveTo>
                    <a:pt x="961" y="598"/>
                  </a:moveTo>
                  <a:cubicBezTo>
                    <a:pt x="961" y="598"/>
                    <a:pt x="961" y="599"/>
                    <a:pt x="962" y="600"/>
                  </a:cubicBezTo>
                  <a:cubicBezTo>
                    <a:pt x="963" y="601"/>
                    <a:pt x="962" y="600"/>
                    <a:pt x="961" y="598"/>
                  </a:cubicBezTo>
                  <a:close/>
                  <a:moveTo>
                    <a:pt x="968" y="640"/>
                  </a:moveTo>
                  <a:cubicBezTo>
                    <a:pt x="969" y="641"/>
                    <a:pt x="968" y="638"/>
                    <a:pt x="967" y="637"/>
                  </a:cubicBezTo>
                  <a:cubicBezTo>
                    <a:pt x="966" y="636"/>
                    <a:pt x="967" y="639"/>
                    <a:pt x="968" y="640"/>
                  </a:cubicBezTo>
                  <a:close/>
                  <a:moveTo>
                    <a:pt x="524" y="63"/>
                  </a:moveTo>
                  <a:cubicBezTo>
                    <a:pt x="524" y="64"/>
                    <a:pt x="525" y="64"/>
                    <a:pt x="526" y="64"/>
                  </a:cubicBezTo>
                  <a:cubicBezTo>
                    <a:pt x="526" y="63"/>
                    <a:pt x="526" y="63"/>
                    <a:pt x="525" y="62"/>
                  </a:cubicBezTo>
                  <a:cubicBezTo>
                    <a:pt x="525" y="63"/>
                    <a:pt x="525" y="62"/>
                    <a:pt x="524" y="63"/>
                  </a:cubicBezTo>
                  <a:close/>
                  <a:moveTo>
                    <a:pt x="960" y="600"/>
                  </a:moveTo>
                  <a:cubicBezTo>
                    <a:pt x="961" y="600"/>
                    <a:pt x="961" y="600"/>
                    <a:pt x="961" y="601"/>
                  </a:cubicBezTo>
                  <a:cubicBezTo>
                    <a:pt x="961" y="599"/>
                    <a:pt x="960" y="599"/>
                    <a:pt x="960" y="598"/>
                  </a:cubicBezTo>
                  <a:cubicBezTo>
                    <a:pt x="959" y="598"/>
                    <a:pt x="960" y="598"/>
                    <a:pt x="960" y="600"/>
                  </a:cubicBezTo>
                  <a:close/>
                  <a:moveTo>
                    <a:pt x="524" y="50"/>
                  </a:moveTo>
                  <a:cubicBezTo>
                    <a:pt x="524" y="50"/>
                    <a:pt x="524" y="50"/>
                    <a:pt x="524" y="50"/>
                  </a:cubicBezTo>
                  <a:cubicBezTo>
                    <a:pt x="524" y="50"/>
                    <a:pt x="523" y="50"/>
                    <a:pt x="523" y="50"/>
                  </a:cubicBezTo>
                  <a:cubicBezTo>
                    <a:pt x="523" y="50"/>
                    <a:pt x="523" y="50"/>
                    <a:pt x="524" y="50"/>
                  </a:cubicBezTo>
                  <a:cubicBezTo>
                    <a:pt x="524" y="50"/>
                    <a:pt x="524" y="50"/>
                    <a:pt x="524" y="50"/>
                  </a:cubicBezTo>
                  <a:close/>
                  <a:moveTo>
                    <a:pt x="494" y="143"/>
                  </a:moveTo>
                  <a:cubicBezTo>
                    <a:pt x="494" y="143"/>
                    <a:pt x="495" y="142"/>
                    <a:pt x="494" y="142"/>
                  </a:cubicBezTo>
                  <a:cubicBezTo>
                    <a:pt x="494" y="143"/>
                    <a:pt x="493" y="142"/>
                    <a:pt x="493" y="142"/>
                  </a:cubicBezTo>
                  <a:cubicBezTo>
                    <a:pt x="493" y="142"/>
                    <a:pt x="493" y="143"/>
                    <a:pt x="494" y="143"/>
                  </a:cubicBezTo>
                  <a:close/>
                  <a:moveTo>
                    <a:pt x="521" y="120"/>
                  </a:moveTo>
                  <a:cubicBezTo>
                    <a:pt x="521" y="120"/>
                    <a:pt x="522" y="120"/>
                    <a:pt x="522" y="119"/>
                  </a:cubicBezTo>
                  <a:cubicBezTo>
                    <a:pt x="522" y="119"/>
                    <a:pt x="522" y="120"/>
                    <a:pt x="523" y="120"/>
                  </a:cubicBezTo>
                  <a:cubicBezTo>
                    <a:pt x="523" y="120"/>
                    <a:pt x="524" y="120"/>
                    <a:pt x="524" y="120"/>
                  </a:cubicBezTo>
                  <a:cubicBezTo>
                    <a:pt x="524" y="118"/>
                    <a:pt x="523" y="119"/>
                    <a:pt x="522" y="119"/>
                  </a:cubicBezTo>
                  <a:cubicBezTo>
                    <a:pt x="522" y="118"/>
                    <a:pt x="522" y="118"/>
                    <a:pt x="521" y="117"/>
                  </a:cubicBezTo>
                  <a:cubicBezTo>
                    <a:pt x="521" y="118"/>
                    <a:pt x="521" y="119"/>
                    <a:pt x="521" y="119"/>
                  </a:cubicBezTo>
                  <a:cubicBezTo>
                    <a:pt x="521" y="120"/>
                    <a:pt x="521" y="120"/>
                    <a:pt x="521" y="120"/>
                  </a:cubicBezTo>
                  <a:close/>
                  <a:moveTo>
                    <a:pt x="523" y="116"/>
                  </a:moveTo>
                  <a:cubicBezTo>
                    <a:pt x="522" y="117"/>
                    <a:pt x="523" y="116"/>
                    <a:pt x="523" y="117"/>
                  </a:cubicBezTo>
                  <a:cubicBezTo>
                    <a:pt x="523" y="116"/>
                    <a:pt x="523" y="116"/>
                    <a:pt x="523" y="116"/>
                  </a:cubicBezTo>
                  <a:close/>
                  <a:moveTo>
                    <a:pt x="962" y="609"/>
                  </a:moveTo>
                  <a:cubicBezTo>
                    <a:pt x="965" y="617"/>
                    <a:pt x="968" y="618"/>
                    <a:pt x="967" y="616"/>
                  </a:cubicBezTo>
                  <a:cubicBezTo>
                    <a:pt x="966" y="616"/>
                    <a:pt x="966" y="614"/>
                    <a:pt x="965" y="612"/>
                  </a:cubicBezTo>
                  <a:cubicBezTo>
                    <a:pt x="965" y="613"/>
                    <a:pt x="966" y="614"/>
                    <a:pt x="965" y="614"/>
                  </a:cubicBezTo>
                  <a:cubicBezTo>
                    <a:pt x="964" y="611"/>
                    <a:pt x="964" y="612"/>
                    <a:pt x="963" y="611"/>
                  </a:cubicBezTo>
                  <a:cubicBezTo>
                    <a:pt x="963" y="611"/>
                    <a:pt x="962" y="609"/>
                    <a:pt x="962" y="609"/>
                  </a:cubicBezTo>
                  <a:close/>
                  <a:moveTo>
                    <a:pt x="524" y="45"/>
                  </a:moveTo>
                  <a:cubicBezTo>
                    <a:pt x="524" y="46"/>
                    <a:pt x="525" y="45"/>
                    <a:pt x="524" y="45"/>
                  </a:cubicBezTo>
                  <a:close/>
                  <a:moveTo>
                    <a:pt x="526" y="123"/>
                  </a:moveTo>
                  <a:cubicBezTo>
                    <a:pt x="525" y="123"/>
                    <a:pt x="525" y="123"/>
                    <a:pt x="525" y="123"/>
                  </a:cubicBezTo>
                  <a:cubicBezTo>
                    <a:pt x="525" y="123"/>
                    <a:pt x="526" y="124"/>
                    <a:pt x="526" y="123"/>
                  </a:cubicBezTo>
                  <a:close/>
                  <a:moveTo>
                    <a:pt x="955" y="611"/>
                  </a:moveTo>
                  <a:cubicBezTo>
                    <a:pt x="955" y="611"/>
                    <a:pt x="956" y="613"/>
                    <a:pt x="956" y="613"/>
                  </a:cubicBezTo>
                  <a:cubicBezTo>
                    <a:pt x="956" y="613"/>
                    <a:pt x="956" y="613"/>
                    <a:pt x="956" y="613"/>
                  </a:cubicBezTo>
                  <a:cubicBezTo>
                    <a:pt x="956" y="612"/>
                    <a:pt x="955" y="611"/>
                    <a:pt x="955" y="610"/>
                  </a:cubicBezTo>
                  <a:cubicBezTo>
                    <a:pt x="954" y="610"/>
                    <a:pt x="954" y="610"/>
                    <a:pt x="954" y="610"/>
                  </a:cubicBezTo>
                  <a:cubicBezTo>
                    <a:pt x="954" y="610"/>
                    <a:pt x="954" y="610"/>
                    <a:pt x="954" y="609"/>
                  </a:cubicBezTo>
                  <a:cubicBezTo>
                    <a:pt x="954" y="609"/>
                    <a:pt x="954" y="609"/>
                    <a:pt x="954" y="608"/>
                  </a:cubicBezTo>
                  <a:cubicBezTo>
                    <a:pt x="953" y="608"/>
                    <a:pt x="953" y="608"/>
                    <a:pt x="953" y="608"/>
                  </a:cubicBezTo>
                  <a:cubicBezTo>
                    <a:pt x="954" y="609"/>
                    <a:pt x="954" y="610"/>
                    <a:pt x="955" y="610"/>
                  </a:cubicBezTo>
                  <a:cubicBezTo>
                    <a:pt x="955" y="611"/>
                    <a:pt x="955" y="612"/>
                    <a:pt x="956" y="613"/>
                  </a:cubicBezTo>
                  <a:cubicBezTo>
                    <a:pt x="957" y="617"/>
                    <a:pt x="961" y="624"/>
                    <a:pt x="965" y="633"/>
                  </a:cubicBezTo>
                  <a:cubicBezTo>
                    <a:pt x="967" y="635"/>
                    <a:pt x="965" y="631"/>
                    <a:pt x="966" y="632"/>
                  </a:cubicBezTo>
                  <a:cubicBezTo>
                    <a:pt x="967" y="634"/>
                    <a:pt x="967" y="635"/>
                    <a:pt x="968" y="636"/>
                  </a:cubicBezTo>
                  <a:cubicBezTo>
                    <a:pt x="968" y="637"/>
                    <a:pt x="969" y="637"/>
                    <a:pt x="969" y="638"/>
                  </a:cubicBezTo>
                  <a:cubicBezTo>
                    <a:pt x="970" y="639"/>
                    <a:pt x="971" y="640"/>
                    <a:pt x="970" y="639"/>
                  </a:cubicBezTo>
                  <a:cubicBezTo>
                    <a:pt x="970" y="639"/>
                    <a:pt x="970" y="638"/>
                    <a:pt x="970" y="638"/>
                  </a:cubicBezTo>
                  <a:cubicBezTo>
                    <a:pt x="970" y="638"/>
                    <a:pt x="971" y="639"/>
                    <a:pt x="971" y="639"/>
                  </a:cubicBezTo>
                  <a:cubicBezTo>
                    <a:pt x="970" y="636"/>
                    <a:pt x="968" y="633"/>
                    <a:pt x="966" y="628"/>
                  </a:cubicBezTo>
                  <a:cubicBezTo>
                    <a:pt x="965" y="625"/>
                    <a:pt x="963" y="622"/>
                    <a:pt x="961" y="618"/>
                  </a:cubicBezTo>
                  <a:cubicBezTo>
                    <a:pt x="960" y="616"/>
                    <a:pt x="960" y="617"/>
                    <a:pt x="959" y="616"/>
                  </a:cubicBezTo>
                  <a:cubicBezTo>
                    <a:pt x="959" y="616"/>
                    <a:pt x="959" y="615"/>
                    <a:pt x="959" y="615"/>
                  </a:cubicBezTo>
                  <a:cubicBezTo>
                    <a:pt x="959" y="615"/>
                    <a:pt x="959" y="615"/>
                    <a:pt x="960" y="615"/>
                  </a:cubicBezTo>
                  <a:cubicBezTo>
                    <a:pt x="958" y="613"/>
                    <a:pt x="958" y="613"/>
                    <a:pt x="957" y="613"/>
                  </a:cubicBezTo>
                  <a:cubicBezTo>
                    <a:pt x="956" y="610"/>
                    <a:pt x="955" y="609"/>
                    <a:pt x="955" y="611"/>
                  </a:cubicBezTo>
                  <a:close/>
                  <a:moveTo>
                    <a:pt x="525" y="97"/>
                  </a:moveTo>
                  <a:cubicBezTo>
                    <a:pt x="525" y="96"/>
                    <a:pt x="524" y="96"/>
                    <a:pt x="524" y="95"/>
                  </a:cubicBezTo>
                  <a:cubicBezTo>
                    <a:pt x="523" y="95"/>
                    <a:pt x="525" y="98"/>
                    <a:pt x="525" y="97"/>
                  </a:cubicBezTo>
                  <a:close/>
                  <a:moveTo>
                    <a:pt x="526" y="97"/>
                  </a:moveTo>
                  <a:cubicBezTo>
                    <a:pt x="525" y="97"/>
                    <a:pt x="525" y="97"/>
                    <a:pt x="525" y="98"/>
                  </a:cubicBezTo>
                  <a:cubicBezTo>
                    <a:pt x="525" y="98"/>
                    <a:pt x="525" y="98"/>
                    <a:pt x="526" y="98"/>
                  </a:cubicBezTo>
                  <a:cubicBezTo>
                    <a:pt x="526" y="98"/>
                    <a:pt x="526" y="98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4" y="128"/>
                  </a:moveTo>
                  <a:cubicBezTo>
                    <a:pt x="525" y="128"/>
                    <a:pt x="525" y="129"/>
                    <a:pt x="525" y="129"/>
                  </a:cubicBezTo>
                  <a:cubicBezTo>
                    <a:pt x="525" y="129"/>
                    <a:pt x="525" y="128"/>
                    <a:pt x="525" y="128"/>
                  </a:cubicBezTo>
                  <a:cubicBezTo>
                    <a:pt x="525" y="128"/>
                    <a:pt x="525" y="128"/>
                    <a:pt x="525" y="128"/>
                  </a:cubicBezTo>
                  <a:cubicBezTo>
                    <a:pt x="525" y="128"/>
                    <a:pt x="524" y="128"/>
                    <a:pt x="524" y="128"/>
                  </a:cubicBezTo>
                  <a:close/>
                  <a:moveTo>
                    <a:pt x="960" y="580"/>
                  </a:moveTo>
                  <a:cubicBezTo>
                    <a:pt x="957" y="576"/>
                    <a:pt x="957" y="577"/>
                    <a:pt x="959" y="580"/>
                  </a:cubicBezTo>
                  <a:cubicBezTo>
                    <a:pt x="960" y="580"/>
                    <a:pt x="960" y="580"/>
                    <a:pt x="960" y="580"/>
                  </a:cubicBezTo>
                  <a:close/>
                  <a:moveTo>
                    <a:pt x="524" y="72"/>
                  </a:moveTo>
                  <a:cubicBezTo>
                    <a:pt x="523" y="74"/>
                    <a:pt x="524" y="75"/>
                    <a:pt x="525" y="75"/>
                  </a:cubicBezTo>
                  <a:cubicBezTo>
                    <a:pt x="526" y="75"/>
                    <a:pt x="526" y="75"/>
                    <a:pt x="526" y="75"/>
                  </a:cubicBezTo>
                  <a:cubicBezTo>
                    <a:pt x="527" y="73"/>
                    <a:pt x="525" y="72"/>
                    <a:pt x="524" y="72"/>
                  </a:cubicBezTo>
                  <a:close/>
                  <a:moveTo>
                    <a:pt x="525" y="129"/>
                  </a:moveTo>
                  <a:cubicBezTo>
                    <a:pt x="526" y="129"/>
                    <a:pt x="526" y="128"/>
                    <a:pt x="526" y="127"/>
                  </a:cubicBezTo>
                  <a:cubicBezTo>
                    <a:pt x="526" y="127"/>
                    <a:pt x="526" y="128"/>
                    <a:pt x="525" y="129"/>
                  </a:cubicBezTo>
                  <a:close/>
                  <a:moveTo>
                    <a:pt x="527" y="105"/>
                  </a:moveTo>
                  <a:cubicBezTo>
                    <a:pt x="527" y="105"/>
                    <a:pt x="527" y="104"/>
                    <a:pt x="527" y="104"/>
                  </a:cubicBezTo>
                  <a:cubicBezTo>
                    <a:pt x="527" y="104"/>
                    <a:pt x="526" y="105"/>
                    <a:pt x="527" y="105"/>
                  </a:cubicBezTo>
                  <a:close/>
                  <a:moveTo>
                    <a:pt x="985" y="649"/>
                  </a:moveTo>
                  <a:cubicBezTo>
                    <a:pt x="986" y="651"/>
                    <a:pt x="987" y="653"/>
                    <a:pt x="987" y="651"/>
                  </a:cubicBezTo>
                  <a:cubicBezTo>
                    <a:pt x="986" y="650"/>
                    <a:pt x="986" y="649"/>
                    <a:pt x="985" y="648"/>
                  </a:cubicBezTo>
                  <a:cubicBezTo>
                    <a:pt x="984" y="646"/>
                    <a:pt x="984" y="646"/>
                    <a:pt x="985" y="649"/>
                  </a:cubicBezTo>
                  <a:close/>
                  <a:moveTo>
                    <a:pt x="464" y="176"/>
                  </a:moveTo>
                  <a:cubicBezTo>
                    <a:pt x="464" y="176"/>
                    <a:pt x="464" y="176"/>
                    <a:pt x="464" y="176"/>
                  </a:cubicBezTo>
                  <a:cubicBezTo>
                    <a:pt x="464" y="176"/>
                    <a:pt x="464" y="176"/>
                    <a:pt x="464" y="176"/>
                  </a:cubicBezTo>
                  <a:cubicBezTo>
                    <a:pt x="464" y="176"/>
                    <a:pt x="464" y="176"/>
                    <a:pt x="464" y="176"/>
                  </a:cubicBezTo>
                  <a:cubicBezTo>
                    <a:pt x="464" y="176"/>
                    <a:pt x="464" y="176"/>
                    <a:pt x="464" y="176"/>
                  </a:cubicBezTo>
                  <a:close/>
                  <a:moveTo>
                    <a:pt x="457" y="185"/>
                  </a:moveTo>
                  <a:cubicBezTo>
                    <a:pt x="458" y="185"/>
                    <a:pt x="458" y="185"/>
                    <a:pt x="458" y="185"/>
                  </a:cubicBezTo>
                  <a:cubicBezTo>
                    <a:pt x="458" y="185"/>
                    <a:pt x="458" y="185"/>
                    <a:pt x="458" y="185"/>
                  </a:cubicBezTo>
                  <a:cubicBezTo>
                    <a:pt x="457" y="185"/>
                    <a:pt x="457" y="185"/>
                    <a:pt x="457" y="185"/>
                  </a:cubicBezTo>
                  <a:cubicBezTo>
                    <a:pt x="457" y="185"/>
                    <a:pt x="457" y="185"/>
                    <a:pt x="458" y="185"/>
                  </a:cubicBezTo>
                  <a:cubicBezTo>
                    <a:pt x="458" y="185"/>
                    <a:pt x="458" y="185"/>
                    <a:pt x="458" y="185"/>
                  </a:cubicBezTo>
                  <a:cubicBezTo>
                    <a:pt x="457" y="185"/>
                    <a:pt x="457" y="185"/>
                    <a:pt x="457" y="185"/>
                  </a:cubicBezTo>
                  <a:close/>
                  <a:moveTo>
                    <a:pt x="463" y="186"/>
                  </a:moveTo>
                  <a:cubicBezTo>
                    <a:pt x="463" y="186"/>
                    <a:pt x="464" y="187"/>
                    <a:pt x="464" y="187"/>
                  </a:cubicBezTo>
                  <a:cubicBezTo>
                    <a:pt x="464" y="186"/>
                    <a:pt x="464" y="185"/>
                    <a:pt x="463" y="186"/>
                  </a:cubicBezTo>
                  <a:close/>
                  <a:moveTo>
                    <a:pt x="463" y="188"/>
                  </a:moveTo>
                  <a:cubicBezTo>
                    <a:pt x="463" y="188"/>
                    <a:pt x="463" y="188"/>
                    <a:pt x="463" y="188"/>
                  </a:cubicBezTo>
                  <a:cubicBezTo>
                    <a:pt x="464" y="188"/>
                    <a:pt x="464" y="188"/>
                    <a:pt x="464" y="188"/>
                  </a:cubicBezTo>
                  <a:cubicBezTo>
                    <a:pt x="463" y="188"/>
                    <a:pt x="463" y="188"/>
                    <a:pt x="463" y="188"/>
                  </a:cubicBezTo>
                  <a:cubicBezTo>
                    <a:pt x="463" y="188"/>
                    <a:pt x="463" y="188"/>
                    <a:pt x="463" y="188"/>
                  </a:cubicBezTo>
                  <a:close/>
                  <a:moveTo>
                    <a:pt x="467" y="176"/>
                  </a:moveTo>
                  <a:cubicBezTo>
                    <a:pt x="467" y="176"/>
                    <a:pt x="467" y="176"/>
                    <a:pt x="467" y="176"/>
                  </a:cubicBezTo>
                  <a:cubicBezTo>
                    <a:pt x="468" y="176"/>
                    <a:pt x="468" y="175"/>
                    <a:pt x="467" y="175"/>
                  </a:cubicBezTo>
                  <a:cubicBezTo>
                    <a:pt x="467" y="176"/>
                    <a:pt x="467" y="176"/>
                    <a:pt x="467" y="176"/>
                  </a:cubicBezTo>
                  <a:cubicBezTo>
                    <a:pt x="467" y="176"/>
                    <a:pt x="467" y="176"/>
                    <a:pt x="467" y="176"/>
                  </a:cubicBezTo>
                  <a:cubicBezTo>
                    <a:pt x="467" y="176"/>
                    <a:pt x="467" y="176"/>
                    <a:pt x="467" y="176"/>
                  </a:cubicBezTo>
                  <a:cubicBezTo>
                    <a:pt x="467" y="176"/>
                    <a:pt x="467" y="176"/>
                    <a:pt x="467" y="176"/>
                  </a:cubicBezTo>
                  <a:close/>
                  <a:moveTo>
                    <a:pt x="464" y="186"/>
                  </a:moveTo>
                  <a:cubicBezTo>
                    <a:pt x="464" y="186"/>
                    <a:pt x="465" y="186"/>
                    <a:pt x="465" y="186"/>
                  </a:cubicBezTo>
                  <a:cubicBezTo>
                    <a:pt x="465" y="186"/>
                    <a:pt x="465" y="186"/>
                    <a:pt x="465" y="186"/>
                  </a:cubicBezTo>
                  <a:cubicBezTo>
                    <a:pt x="465" y="186"/>
                    <a:pt x="465" y="186"/>
                    <a:pt x="464" y="186"/>
                  </a:cubicBezTo>
                  <a:cubicBezTo>
                    <a:pt x="464" y="186"/>
                    <a:pt x="464" y="186"/>
                    <a:pt x="464" y="186"/>
                  </a:cubicBezTo>
                  <a:close/>
                  <a:moveTo>
                    <a:pt x="467" y="161"/>
                  </a:moveTo>
                  <a:cubicBezTo>
                    <a:pt x="468" y="162"/>
                    <a:pt x="468" y="162"/>
                    <a:pt x="469" y="161"/>
                  </a:cubicBezTo>
                  <a:cubicBezTo>
                    <a:pt x="469" y="160"/>
                    <a:pt x="467" y="160"/>
                    <a:pt x="467" y="161"/>
                  </a:cubicBezTo>
                  <a:close/>
                  <a:moveTo>
                    <a:pt x="467" y="186"/>
                  </a:moveTo>
                  <a:cubicBezTo>
                    <a:pt x="467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lose/>
                  <a:moveTo>
                    <a:pt x="468" y="173"/>
                  </a:moveTo>
                  <a:cubicBezTo>
                    <a:pt x="469" y="173"/>
                    <a:pt x="469" y="174"/>
                    <a:pt x="469" y="173"/>
                  </a:cubicBezTo>
                  <a:cubicBezTo>
                    <a:pt x="470" y="172"/>
                    <a:pt x="468" y="172"/>
                    <a:pt x="468" y="173"/>
                  </a:cubicBezTo>
                  <a:close/>
                  <a:moveTo>
                    <a:pt x="469" y="183"/>
                  </a:moveTo>
                  <a:cubicBezTo>
                    <a:pt x="470" y="183"/>
                    <a:pt x="470" y="183"/>
                    <a:pt x="469" y="183"/>
                  </a:cubicBezTo>
                  <a:cubicBezTo>
                    <a:pt x="469" y="182"/>
                    <a:pt x="469" y="184"/>
                    <a:pt x="469" y="183"/>
                  </a:cubicBezTo>
                  <a:close/>
                  <a:moveTo>
                    <a:pt x="469" y="175"/>
                  </a:moveTo>
                  <a:cubicBezTo>
                    <a:pt x="469" y="175"/>
                    <a:pt x="469" y="175"/>
                    <a:pt x="469" y="175"/>
                  </a:cubicBezTo>
                  <a:cubicBezTo>
                    <a:pt x="469" y="175"/>
                    <a:pt x="469" y="175"/>
                    <a:pt x="469" y="175"/>
                  </a:cubicBezTo>
                  <a:cubicBezTo>
                    <a:pt x="469" y="175"/>
                    <a:pt x="469" y="175"/>
                    <a:pt x="469" y="175"/>
                  </a:cubicBezTo>
                  <a:cubicBezTo>
                    <a:pt x="469" y="175"/>
                    <a:pt x="469" y="175"/>
                    <a:pt x="469" y="175"/>
                  </a:cubicBezTo>
                  <a:close/>
                  <a:moveTo>
                    <a:pt x="468" y="163"/>
                  </a:moveTo>
                  <a:cubicBezTo>
                    <a:pt x="468" y="163"/>
                    <a:pt x="468" y="163"/>
                    <a:pt x="468" y="163"/>
                  </a:cubicBezTo>
                  <a:cubicBezTo>
                    <a:pt x="468" y="163"/>
                    <a:pt x="468" y="163"/>
                    <a:pt x="469" y="164"/>
                  </a:cubicBezTo>
                  <a:cubicBezTo>
                    <a:pt x="469" y="163"/>
                    <a:pt x="469" y="163"/>
                    <a:pt x="469" y="163"/>
                  </a:cubicBezTo>
                  <a:cubicBezTo>
                    <a:pt x="469" y="163"/>
                    <a:pt x="468" y="163"/>
                    <a:pt x="468" y="163"/>
                  </a:cubicBezTo>
                  <a:close/>
                  <a:moveTo>
                    <a:pt x="994" y="658"/>
                  </a:moveTo>
                  <a:cubicBezTo>
                    <a:pt x="994" y="657"/>
                    <a:pt x="993" y="656"/>
                    <a:pt x="994" y="657"/>
                  </a:cubicBezTo>
                  <a:cubicBezTo>
                    <a:pt x="994" y="658"/>
                    <a:pt x="995" y="659"/>
                    <a:pt x="994" y="658"/>
                  </a:cubicBezTo>
                  <a:close/>
                  <a:moveTo>
                    <a:pt x="459" y="187"/>
                  </a:move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7"/>
                  </a:cubicBezTo>
                  <a:close/>
                  <a:moveTo>
                    <a:pt x="459" y="187"/>
                  </a:move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7"/>
                  </a:cubicBezTo>
                  <a:close/>
                  <a:moveTo>
                    <a:pt x="459" y="188"/>
                  </a:moveTo>
                  <a:cubicBezTo>
                    <a:pt x="459" y="188"/>
                    <a:pt x="459" y="188"/>
                    <a:pt x="459" y="188"/>
                  </a:cubicBezTo>
                  <a:cubicBezTo>
                    <a:pt x="459" y="188"/>
                    <a:pt x="459" y="188"/>
                    <a:pt x="459" y="188"/>
                  </a:cubicBezTo>
                  <a:close/>
                  <a:moveTo>
                    <a:pt x="459" y="188"/>
                  </a:move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8"/>
                  </a:cubicBezTo>
                  <a:close/>
                  <a:moveTo>
                    <a:pt x="993" y="656"/>
                  </a:moveTo>
                  <a:cubicBezTo>
                    <a:pt x="992" y="654"/>
                    <a:pt x="992" y="655"/>
                    <a:pt x="991" y="653"/>
                  </a:cubicBezTo>
                  <a:cubicBezTo>
                    <a:pt x="991" y="654"/>
                    <a:pt x="993" y="656"/>
                    <a:pt x="993" y="656"/>
                  </a:cubicBezTo>
                  <a:close/>
                  <a:moveTo>
                    <a:pt x="998" y="672"/>
                  </a:moveTo>
                  <a:cubicBezTo>
                    <a:pt x="997" y="669"/>
                    <a:pt x="997" y="670"/>
                    <a:pt x="998" y="672"/>
                  </a:cubicBezTo>
                  <a:close/>
                  <a:moveTo>
                    <a:pt x="991" y="662"/>
                  </a:moveTo>
                  <a:cubicBezTo>
                    <a:pt x="991" y="662"/>
                    <a:pt x="993" y="664"/>
                    <a:pt x="993" y="666"/>
                  </a:cubicBezTo>
                  <a:cubicBezTo>
                    <a:pt x="994" y="666"/>
                    <a:pt x="994" y="667"/>
                    <a:pt x="994" y="667"/>
                  </a:cubicBezTo>
                  <a:cubicBezTo>
                    <a:pt x="995" y="668"/>
                    <a:pt x="996" y="669"/>
                    <a:pt x="996" y="670"/>
                  </a:cubicBezTo>
                  <a:cubicBezTo>
                    <a:pt x="997" y="671"/>
                    <a:pt x="998" y="672"/>
                    <a:pt x="998" y="673"/>
                  </a:cubicBezTo>
                  <a:cubicBezTo>
                    <a:pt x="999" y="673"/>
                    <a:pt x="998" y="673"/>
                    <a:pt x="999" y="673"/>
                  </a:cubicBezTo>
                  <a:cubicBezTo>
                    <a:pt x="1002" y="677"/>
                    <a:pt x="1004" y="681"/>
                    <a:pt x="1007" y="683"/>
                  </a:cubicBezTo>
                  <a:cubicBezTo>
                    <a:pt x="1005" y="680"/>
                    <a:pt x="1006" y="682"/>
                    <a:pt x="1005" y="681"/>
                  </a:cubicBezTo>
                  <a:cubicBezTo>
                    <a:pt x="1003" y="679"/>
                    <a:pt x="1001" y="676"/>
                    <a:pt x="999" y="673"/>
                  </a:cubicBezTo>
                  <a:cubicBezTo>
                    <a:pt x="999" y="672"/>
                    <a:pt x="999" y="672"/>
                    <a:pt x="998" y="672"/>
                  </a:cubicBezTo>
                  <a:cubicBezTo>
                    <a:pt x="998" y="672"/>
                    <a:pt x="997" y="670"/>
                    <a:pt x="997" y="670"/>
                  </a:cubicBezTo>
                  <a:cubicBezTo>
                    <a:pt x="996" y="669"/>
                    <a:pt x="996" y="669"/>
                    <a:pt x="996" y="668"/>
                  </a:cubicBezTo>
                  <a:cubicBezTo>
                    <a:pt x="994" y="666"/>
                    <a:pt x="992" y="664"/>
                    <a:pt x="991" y="662"/>
                  </a:cubicBezTo>
                  <a:close/>
                  <a:moveTo>
                    <a:pt x="996" y="660"/>
                  </a:moveTo>
                  <a:cubicBezTo>
                    <a:pt x="995" y="659"/>
                    <a:pt x="995" y="658"/>
                    <a:pt x="995" y="660"/>
                  </a:cubicBezTo>
                  <a:cubicBezTo>
                    <a:pt x="996" y="662"/>
                    <a:pt x="997" y="662"/>
                    <a:pt x="996" y="660"/>
                  </a:cubicBezTo>
                  <a:close/>
                  <a:moveTo>
                    <a:pt x="994" y="659"/>
                  </a:moveTo>
                  <a:cubicBezTo>
                    <a:pt x="993" y="658"/>
                    <a:pt x="992" y="657"/>
                    <a:pt x="993" y="658"/>
                  </a:cubicBezTo>
                  <a:cubicBezTo>
                    <a:pt x="993" y="659"/>
                    <a:pt x="994" y="659"/>
                    <a:pt x="994" y="659"/>
                  </a:cubicBezTo>
                  <a:close/>
                  <a:moveTo>
                    <a:pt x="995" y="658"/>
                  </a:moveTo>
                  <a:cubicBezTo>
                    <a:pt x="996" y="658"/>
                    <a:pt x="996" y="658"/>
                    <a:pt x="996" y="658"/>
                  </a:cubicBezTo>
                  <a:cubicBezTo>
                    <a:pt x="996" y="658"/>
                    <a:pt x="996" y="658"/>
                    <a:pt x="996" y="658"/>
                  </a:cubicBezTo>
                  <a:cubicBezTo>
                    <a:pt x="996" y="658"/>
                    <a:pt x="996" y="658"/>
                    <a:pt x="996" y="658"/>
                  </a:cubicBezTo>
                  <a:cubicBezTo>
                    <a:pt x="996" y="658"/>
                    <a:pt x="996" y="658"/>
                    <a:pt x="996" y="659"/>
                  </a:cubicBezTo>
                  <a:cubicBezTo>
                    <a:pt x="996" y="658"/>
                    <a:pt x="996" y="658"/>
                    <a:pt x="996" y="658"/>
                  </a:cubicBezTo>
                  <a:cubicBezTo>
                    <a:pt x="996" y="659"/>
                    <a:pt x="996" y="659"/>
                    <a:pt x="996" y="659"/>
                  </a:cubicBezTo>
                  <a:cubicBezTo>
                    <a:pt x="995" y="655"/>
                    <a:pt x="994" y="655"/>
                    <a:pt x="995" y="657"/>
                  </a:cubicBezTo>
                  <a:cubicBezTo>
                    <a:pt x="995" y="657"/>
                    <a:pt x="995" y="658"/>
                    <a:pt x="995" y="658"/>
                  </a:cubicBezTo>
                  <a:close/>
                  <a:moveTo>
                    <a:pt x="461" y="172"/>
                  </a:moveTo>
                  <a:cubicBezTo>
                    <a:pt x="460" y="172"/>
                    <a:pt x="458" y="171"/>
                    <a:pt x="458" y="173"/>
                  </a:cubicBezTo>
                  <a:cubicBezTo>
                    <a:pt x="459" y="173"/>
                    <a:pt x="460" y="173"/>
                    <a:pt x="461" y="172"/>
                  </a:cubicBezTo>
                  <a:close/>
                  <a:moveTo>
                    <a:pt x="458" y="155"/>
                  </a:moveTo>
                  <a:cubicBezTo>
                    <a:pt x="458" y="155"/>
                    <a:pt x="457" y="154"/>
                    <a:pt x="457" y="155"/>
                  </a:cubicBezTo>
                  <a:cubicBezTo>
                    <a:pt x="457" y="155"/>
                    <a:pt x="457" y="155"/>
                    <a:pt x="456" y="155"/>
                  </a:cubicBezTo>
                  <a:cubicBezTo>
                    <a:pt x="457" y="156"/>
                    <a:pt x="458" y="156"/>
                    <a:pt x="458" y="155"/>
                  </a:cubicBezTo>
                  <a:close/>
                  <a:moveTo>
                    <a:pt x="459" y="183"/>
                  </a:moveTo>
                  <a:cubicBezTo>
                    <a:pt x="458" y="183"/>
                    <a:pt x="458" y="183"/>
                    <a:pt x="458" y="183"/>
                  </a:cubicBezTo>
                  <a:cubicBezTo>
                    <a:pt x="458" y="183"/>
                    <a:pt x="458" y="183"/>
                    <a:pt x="458" y="183"/>
                  </a:cubicBezTo>
                  <a:cubicBezTo>
                    <a:pt x="459" y="183"/>
                    <a:pt x="459" y="183"/>
                    <a:pt x="459" y="183"/>
                  </a:cubicBezTo>
                  <a:close/>
                  <a:moveTo>
                    <a:pt x="459" y="156"/>
                  </a:moveTo>
                  <a:cubicBezTo>
                    <a:pt x="459" y="156"/>
                    <a:pt x="459" y="156"/>
                    <a:pt x="459" y="156"/>
                  </a:cubicBezTo>
                  <a:cubicBezTo>
                    <a:pt x="459" y="156"/>
                    <a:pt x="459" y="156"/>
                    <a:pt x="459" y="157"/>
                  </a:cubicBezTo>
                  <a:cubicBezTo>
                    <a:pt x="459" y="157"/>
                    <a:pt x="459" y="157"/>
                    <a:pt x="459" y="157"/>
                  </a:cubicBezTo>
                  <a:cubicBezTo>
                    <a:pt x="459" y="157"/>
                    <a:pt x="459" y="156"/>
                    <a:pt x="459" y="156"/>
                  </a:cubicBezTo>
                  <a:close/>
                  <a:moveTo>
                    <a:pt x="493" y="78"/>
                  </a:moveTo>
                  <a:cubicBezTo>
                    <a:pt x="492" y="78"/>
                    <a:pt x="492" y="78"/>
                    <a:pt x="492" y="78"/>
                  </a:cubicBezTo>
                  <a:cubicBezTo>
                    <a:pt x="492" y="78"/>
                    <a:pt x="492" y="78"/>
                    <a:pt x="492" y="78"/>
                  </a:cubicBezTo>
                  <a:cubicBezTo>
                    <a:pt x="492" y="78"/>
                    <a:pt x="492" y="79"/>
                    <a:pt x="493" y="78"/>
                  </a:cubicBezTo>
                  <a:close/>
                  <a:moveTo>
                    <a:pt x="457" y="202"/>
                  </a:moveTo>
                  <a:cubicBezTo>
                    <a:pt x="456" y="204"/>
                    <a:pt x="456" y="206"/>
                    <a:pt x="455" y="207"/>
                  </a:cubicBezTo>
                  <a:cubicBezTo>
                    <a:pt x="455" y="208"/>
                    <a:pt x="457" y="204"/>
                    <a:pt x="457" y="202"/>
                  </a:cubicBezTo>
                  <a:close/>
                  <a:moveTo>
                    <a:pt x="455" y="251"/>
                  </a:moveTo>
                  <a:cubicBezTo>
                    <a:pt x="455" y="250"/>
                    <a:pt x="456" y="249"/>
                    <a:pt x="456" y="248"/>
                  </a:cubicBezTo>
                  <a:cubicBezTo>
                    <a:pt x="456" y="249"/>
                    <a:pt x="455" y="250"/>
                    <a:pt x="455" y="250"/>
                  </a:cubicBezTo>
                  <a:cubicBezTo>
                    <a:pt x="454" y="252"/>
                    <a:pt x="454" y="252"/>
                    <a:pt x="455" y="251"/>
                  </a:cubicBezTo>
                  <a:close/>
                  <a:moveTo>
                    <a:pt x="457" y="183"/>
                  </a:moveTo>
                  <a:cubicBezTo>
                    <a:pt x="457" y="182"/>
                    <a:pt x="455" y="182"/>
                    <a:pt x="456" y="183"/>
                  </a:cubicBezTo>
                  <a:cubicBezTo>
                    <a:pt x="456" y="184"/>
                    <a:pt x="457" y="184"/>
                    <a:pt x="457" y="183"/>
                  </a:cubicBezTo>
                  <a:close/>
                  <a:moveTo>
                    <a:pt x="455" y="208"/>
                  </a:moveTo>
                  <a:cubicBezTo>
                    <a:pt x="455" y="208"/>
                    <a:pt x="455" y="208"/>
                    <a:pt x="455" y="208"/>
                  </a:cubicBezTo>
                  <a:cubicBezTo>
                    <a:pt x="455" y="208"/>
                    <a:pt x="455" y="209"/>
                    <a:pt x="455" y="209"/>
                  </a:cubicBezTo>
                  <a:cubicBezTo>
                    <a:pt x="455" y="209"/>
                    <a:pt x="455" y="209"/>
                    <a:pt x="455" y="209"/>
                  </a:cubicBezTo>
                  <a:cubicBezTo>
                    <a:pt x="455" y="209"/>
                    <a:pt x="455" y="208"/>
                    <a:pt x="455" y="208"/>
                  </a:cubicBezTo>
                  <a:close/>
                  <a:moveTo>
                    <a:pt x="456" y="186"/>
                  </a:moveTo>
                  <a:cubicBezTo>
                    <a:pt x="456" y="186"/>
                    <a:pt x="456" y="186"/>
                    <a:pt x="456" y="186"/>
                  </a:cubicBezTo>
                  <a:cubicBezTo>
                    <a:pt x="456" y="187"/>
                    <a:pt x="456" y="185"/>
                    <a:pt x="456" y="186"/>
                  </a:cubicBezTo>
                  <a:close/>
                  <a:moveTo>
                    <a:pt x="460" y="175"/>
                  </a:moveTo>
                  <a:cubicBezTo>
                    <a:pt x="459" y="176"/>
                    <a:pt x="461" y="176"/>
                    <a:pt x="461" y="176"/>
                  </a:cubicBezTo>
                  <a:cubicBezTo>
                    <a:pt x="460" y="176"/>
                    <a:pt x="460" y="175"/>
                    <a:pt x="460" y="175"/>
                  </a:cubicBezTo>
                  <a:close/>
                  <a:moveTo>
                    <a:pt x="461" y="188"/>
                  </a:moveTo>
                  <a:cubicBezTo>
                    <a:pt x="461" y="188"/>
                    <a:pt x="461" y="189"/>
                    <a:pt x="461" y="189"/>
                  </a:cubicBezTo>
                  <a:cubicBezTo>
                    <a:pt x="462" y="189"/>
                    <a:pt x="462" y="188"/>
                    <a:pt x="461" y="188"/>
                  </a:cubicBezTo>
                  <a:close/>
                  <a:moveTo>
                    <a:pt x="465" y="174"/>
                  </a:moveTo>
                  <a:cubicBezTo>
                    <a:pt x="464" y="175"/>
                    <a:pt x="466" y="175"/>
                    <a:pt x="466" y="174"/>
                  </a:cubicBezTo>
                  <a:cubicBezTo>
                    <a:pt x="465" y="174"/>
                    <a:pt x="465" y="173"/>
                    <a:pt x="465" y="174"/>
                  </a:cubicBezTo>
                  <a:close/>
                  <a:moveTo>
                    <a:pt x="464" y="162"/>
                  </a:moveTo>
                  <a:cubicBezTo>
                    <a:pt x="464" y="162"/>
                    <a:pt x="465" y="163"/>
                    <a:pt x="465" y="162"/>
                  </a:cubicBezTo>
                  <a:cubicBezTo>
                    <a:pt x="465" y="162"/>
                    <a:pt x="465" y="161"/>
                    <a:pt x="464" y="162"/>
                  </a:cubicBezTo>
                  <a:close/>
                  <a:moveTo>
                    <a:pt x="464" y="171"/>
                  </a:moveTo>
                  <a:cubicBezTo>
                    <a:pt x="464" y="171"/>
                    <a:pt x="464" y="171"/>
                    <a:pt x="464" y="172"/>
                  </a:cubicBezTo>
                  <a:cubicBezTo>
                    <a:pt x="464" y="171"/>
                    <a:pt x="464" y="171"/>
                    <a:pt x="464" y="171"/>
                  </a:cubicBezTo>
                  <a:cubicBezTo>
                    <a:pt x="465" y="171"/>
                    <a:pt x="465" y="171"/>
                    <a:pt x="466" y="172"/>
                  </a:cubicBezTo>
                  <a:cubicBezTo>
                    <a:pt x="466" y="171"/>
                    <a:pt x="466" y="171"/>
                    <a:pt x="466" y="171"/>
                  </a:cubicBezTo>
                  <a:cubicBezTo>
                    <a:pt x="466" y="170"/>
                    <a:pt x="464" y="169"/>
                    <a:pt x="464" y="171"/>
                  </a:cubicBezTo>
                  <a:close/>
                  <a:moveTo>
                    <a:pt x="465" y="172"/>
                  </a:moveTo>
                  <a:cubicBezTo>
                    <a:pt x="465" y="172"/>
                    <a:pt x="465" y="172"/>
                    <a:pt x="465" y="172"/>
                  </a:cubicBezTo>
                  <a:cubicBezTo>
                    <a:pt x="465" y="172"/>
                    <a:pt x="465" y="172"/>
                    <a:pt x="465" y="172"/>
                  </a:cubicBezTo>
                  <a:close/>
                  <a:moveTo>
                    <a:pt x="465" y="172"/>
                  </a:moveTo>
                  <a:cubicBezTo>
                    <a:pt x="465" y="172"/>
                    <a:pt x="465" y="172"/>
                    <a:pt x="465" y="172"/>
                  </a:cubicBezTo>
                  <a:cubicBezTo>
                    <a:pt x="465" y="172"/>
                    <a:pt x="465" y="172"/>
                    <a:pt x="465" y="172"/>
                  </a:cubicBezTo>
                  <a:close/>
                  <a:moveTo>
                    <a:pt x="465" y="172"/>
                  </a:moveTo>
                  <a:cubicBezTo>
                    <a:pt x="464" y="172"/>
                    <a:pt x="464" y="172"/>
                    <a:pt x="464" y="172"/>
                  </a:cubicBezTo>
                  <a:cubicBezTo>
                    <a:pt x="464" y="172"/>
                    <a:pt x="464" y="172"/>
                    <a:pt x="465" y="172"/>
                  </a:cubicBezTo>
                  <a:close/>
                  <a:moveTo>
                    <a:pt x="466" y="172"/>
                  </a:moveTo>
                  <a:cubicBezTo>
                    <a:pt x="466" y="172"/>
                    <a:pt x="466" y="172"/>
                    <a:pt x="466" y="172"/>
                  </a:cubicBezTo>
                  <a:cubicBezTo>
                    <a:pt x="465" y="172"/>
                    <a:pt x="465" y="172"/>
                    <a:pt x="465" y="172"/>
                  </a:cubicBezTo>
                  <a:cubicBezTo>
                    <a:pt x="465" y="172"/>
                    <a:pt x="465" y="172"/>
                    <a:pt x="466" y="172"/>
                  </a:cubicBezTo>
                  <a:close/>
                  <a:moveTo>
                    <a:pt x="465" y="172"/>
                  </a:moveTo>
                  <a:cubicBezTo>
                    <a:pt x="465" y="172"/>
                    <a:pt x="465" y="172"/>
                    <a:pt x="465" y="172"/>
                  </a:cubicBezTo>
                  <a:cubicBezTo>
                    <a:pt x="465" y="172"/>
                    <a:pt x="465" y="172"/>
                    <a:pt x="465" y="172"/>
                  </a:cubicBezTo>
                  <a:close/>
                  <a:moveTo>
                    <a:pt x="467" y="118"/>
                  </a:moveTo>
                  <a:cubicBezTo>
                    <a:pt x="467" y="118"/>
                    <a:pt x="467" y="117"/>
                    <a:pt x="467" y="117"/>
                  </a:cubicBezTo>
                  <a:cubicBezTo>
                    <a:pt x="466" y="118"/>
                    <a:pt x="467" y="118"/>
                    <a:pt x="467" y="118"/>
                  </a:cubicBezTo>
                  <a:close/>
                  <a:moveTo>
                    <a:pt x="467" y="163"/>
                  </a:moveTo>
                  <a:cubicBezTo>
                    <a:pt x="467" y="164"/>
                    <a:pt x="466" y="164"/>
                    <a:pt x="466" y="164"/>
                  </a:cubicBezTo>
                  <a:cubicBezTo>
                    <a:pt x="467" y="165"/>
                    <a:pt x="467" y="163"/>
                    <a:pt x="467" y="163"/>
                  </a:cubicBezTo>
                  <a:close/>
                  <a:moveTo>
                    <a:pt x="462" y="177"/>
                  </a:moveTo>
                  <a:cubicBezTo>
                    <a:pt x="462" y="177"/>
                    <a:pt x="462" y="177"/>
                    <a:pt x="462" y="177"/>
                  </a:cubicBezTo>
                  <a:cubicBezTo>
                    <a:pt x="463" y="178"/>
                    <a:pt x="463" y="176"/>
                    <a:pt x="462" y="177"/>
                  </a:cubicBezTo>
                  <a:close/>
                  <a:moveTo>
                    <a:pt x="468" y="117"/>
                  </a:moveTo>
                  <a:cubicBezTo>
                    <a:pt x="468" y="116"/>
                    <a:pt x="467" y="116"/>
                    <a:pt x="467" y="116"/>
                  </a:cubicBezTo>
                  <a:cubicBezTo>
                    <a:pt x="466" y="117"/>
                    <a:pt x="467" y="117"/>
                    <a:pt x="468" y="117"/>
                  </a:cubicBezTo>
                  <a:close/>
                  <a:moveTo>
                    <a:pt x="465" y="159"/>
                  </a:moveTo>
                  <a:cubicBezTo>
                    <a:pt x="465" y="158"/>
                    <a:pt x="463" y="157"/>
                    <a:pt x="463" y="159"/>
                  </a:cubicBezTo>
                  <a:cubicBezTo>
                    <a:pt x="464" y="160"/>
                    <a:pt x="465" y="160"/>
                    <a:pt x="465" y="159"/>
                  </a:cubicBezTo>
                  <a:close/>
                  <a:moveTo>
                    <a:pt x="463" y="186"/>
                  </a:moveTo>
                  <a:cubicBezTo>
                    <a:pt x="463" y="185"/>
                    <a:pt x="462" y="185"/>
                    <a:pt x="462" y="186"/>
                  </a:cubicBezTo>
                  <a:cubicBezTo>
                    <a:pt x="463" y="186"/>
                    <a:pt x="463" y="186"/>
                    <a:pt x="463" y="186"/>
                  </a:cubicBezTo>
                  <a:close/>
                  <a:moveTo>
                    <a:pt x="464" y="174"/>
                  </a:moveTo>
                  <a:cubicBezTo>
                    <a:pt x="464" y="173"/>
                    <a:pt x="463" y="173"/>
                    <a:pt x="463" y="174"/>
                  </a:cubicBezTo>
                  <a:cubicBezTo>
                    <a:pt x="464" y="174"/>
                    <a:pt x="464" y="175"/>
                    <a:pt x="464" y="174"/>
                  </a:cubicBezTo>
                  <a:close/>
                  <a:moveTo>
                    <a:pt x="459" y="169"/>
                  </a:moveTo>
                  <a:cubicBezTo>
                    <a:pt x="459" y="169"/>
                    <a:pt x="460" y="169"/>
                    <a:pt x="460" y="169"/>
                  </a:cubicBezTo>
                  <a:cubicBezTo>
                    <a:pt x="459" y="169"/>
                    <a:pt x="459" y="169"/>
                    <a:pt x="459" y="169"/>
                  </a:cubicBezTo>
                  <a:cubicBezTo>
                    <a:pt x="459" y="169"/>
                    <a:pt x="459" y="169"/>
                    <a:pt x="459" y="169"/>
                  </a:cubicBezTo>
                  <a:cubicBezTo>
                    <a:pt x="459" y="169"/>
                    <a:pt x="459" y="169"/>
                    <a:pt x="459" y="169"/>
                  </a:cubicBezTo>
                  <a:close/>
                  <a:moveTo>
                    <a:pt x="984" y="634"/>
                  </a:moveTo>
                  <a:cubicBezTo>
                    <a:pt x="983" y="633"/>
                    <a:pt x="981" y="630"/>
                    <a:pt x="981" y="631"/>
                  </a:cubicBezTo>
                  <a:cubicBezTo>
                    <a:pt x="982" y="634"/>
                    <a:pt x="985" y="636"/>
                    <a:pt x="984" y="634"/>
                  </a:cubicBezTo>
                  <a:close/>
                  <a:moveTo>
                    <a:pt x="980" y="635"/>
                  </a:moveTo>
                  <a:cubicBezTo>
                    <a:pt x="981" y="636"/>
                    <a:pt x="981" y="637"/>
                    <a:pt x="982" y="637"/>
                  </a:cubicBezTo>
                  <a:cubicBezTo>
                    <a:pt x="981" y="637"/>
                    <a:pt x="981" y="637"/>
                    <a:pt x="981" y="636"/>
                  </a:cubicBezTo>
                  <a:cubicBezTo>
                    <a:pt x="982" y="637"/>
                    <a:pt x="982" y="637"/>
                    <a:pt x="982" y="636"/>
                  </a:cubicBezTo>
                  <a:cubicBezTo>
                    <a:pt x="981" y="635"/>
                    <a:pt x="980" y="634"/>
                    <a:pt x="980" y="633"/>
                  </a:cubicBezTo>
                  <a:cubicBezTo>
                    <a:pt x="979" y="631"/>
                    <a:pt x="979" y="632"/>
                    <a:pt x="980" y="635"/>
                  </a:cubicBezTo>
                  <a:cubicBezTo>
                    <a:pt x="980" y="634"/>
                    <a:pt x="979" y="634"/>
                    <a:pt x="980" y="635"/>
                  </a:cubicBezTo>
                  <a:close/>
                  <a:moveTo>
                    <a:pt x="484" y="144"/>
                  </a:moveTo>
                  <a:cubicBezTo>
                    <a:pt x="484" y="144"/>
                    <a:pt x="484" y="144"/>
                    <a:pt x="484" y="144"/>
                  </a:cubicBezTo>
                  <a:cubicBezTo>
                    <a:pt x="483" y="144"/>
                    <a:pt x="483" y="144"/>
                    <a:pt x="483" y="144"/>
                  </a:cubicBezTo>
                  <a:cubicBezTo>
                    <a:pt x="483" y="144"/>
                    <a:pt x="484" y="144"/>
                    <a:pt x="484" y="144"/>
                  </a:cubicBezTo>
                  <a:close/>
                  <a:moveTo>
                    <a:pt x="484" y="121"/>
                  </a:moveTo>
                  <a:cubicBezTo>
                    <a:pt x="483" y="121"/>
                    <a:pt x="483" y="121"/>
                    <a:pt x="483" y="121"/>
                  </a:cubicBezTo>
                  <a:cubicBezTo>
                    <a:pt x="483" y="121"/>
                    <a:pt x="483" y="121"/>
                    <a:pt x="484" y="121"/>
                  </a:cubicBezTo>
                  <a:close/>
                  <a:moveTo>
                    <a:pt x="485" y="139"/>
                  </a:moveTo>
                  <a:cubicBezTo>
                    <a:pt x="484" y="139"/>
                    <a:pt x="484" y="139"/>
                    <a:pt x="484" y="139"/>
                  </a:cubicBezTo>
                  <a:cubicBezTo>
                    <a:pt x="484" y="139"/>
                    <a:pt x="484" y="139"/>
                    <a:pt x="485" y="139"/>
                  </a:cubicBezTo>
                  <a:cubicBezTo>
                    <a:pt x="485" y="139"/>
                    <a:pt x="485" y="139"/>
                    <a:pt x="485" y="139"/>
                  </a:cubicBezTo>
                  <a:close/>
                  <a:moveTo>
                    <a:pt x="977" y="630"/>
                  </a:moveTo>
                  <a:cubicBezTo>
                    <a:pt x="977" y="629"/>
                    <a:pt x="977" y="629"/>
                    <a:pt x="977" y="629"/>
                  </a:cubicBezTo>
                  <a:cubicBezTo>
                    <a:pt x="977" y="629"/>
                    <a:pt x="977" y="628"/>
                    <a:pt x="976" y="628"/>
                  </a:cubicBezTo>
                  <a:cubicBezTo>
                    <a:pt x="977" y="629"/>
                    <a:pt x="977" y="629"/>
                    <a:pt x="977" y="629"/>
                  </a:cubicBezTo>
                  <a:cubicBezTo>
                    <a:pt x="977" y="629"/>
                    <a:pt x="977" y="630"/>
                    <a:pt x="977" y="630"/>
                  </a:cubicBezTo>
                  <a:close/>
                  <a:moveTo>
                    <a:pt x="480" y="146"/>
                  </a:moveTo>
                  <a:cubicBezTo>
                    <a:pt x="480" y="146"/>
                    <a:pt x="479" y="145"/>
                    <a:pt x="479" y="145"/>
                  </a:cubicBezTo>
                  <a:cubicBezTo>
                    <a:pt x="479" y="146"/>
                    <a:pt x="479" y="146"/>
                    <a:pt x="480" y="146"/>
                  </a:cubicBezTo>
                  <a:close/>
                  <a:moveTo>
                    <a:pt x="482" y="174"/>
                  </a:moveTo>
                  <a:cubicBezTo>
                    <a:pt x="482" y="174"/>
                    <a:pt x="480" y="174"/>
                    <a:pt x="480" y="174"/>
                  </a:cubicBezTo>
                  <a:cubicBezTo>
                    <a:pt x="480" y="175"/>
                    <a:pt x="482" y="175"/>
                    <a:pt x="482" y="174"/>
                  </a:cubicBezTo>
                  <a:close/>
                  <a:moveTo>
                    <a:pt x="481" y="151"/>
                  </a:moveTo>
                  <a:cubicBezTo>
                    <a:pt x="480" y="151"/>
                    <a:pt x="480" y="151"/>
                    <a:pt x="480" y="151"/>
                  </a:cubicBezTo>
                  <a:cubicBezTo>
                    <a:pt x="480" y="151"/>
                    <a:pt x="481" y="151"/>
                    <a:pt x="481" y="151"/>
                  </a:cubicBezTo>
                  <a:close/>
                  <a:moveTo>
                    <a:pt x="484" y="158"/>
                  </a:moveTo>
                  <a:cubicBezTo>
                    <a:pt x="485" y="158"/>
                    <a:pt x="484" y="155"/>
                    <a:pt x="483" y="156"/>
                  </a:cubicBezTo>
                  <a:cubicBezTo>
                    <a:pt x="483" y="157"/>
                    <a:pt x="483" y="158"/>
                    <a:pt x="484" y="158"/>
                  </a:cubicBezTo>
                  <a:close/>
                  <a:moveTo>
                    <a:pt x="481" y="155"/>
                  </a:moveTo>
                  <a:cubicBezTo>
                    <a:pt x="481" y="155"/>
                    <a:pt x="482" y="156"/>
                    <a:pt x="482" y="155"/>
                  </a:cubicBezTo>
                  <a:cubicBezTo>
                    <a:pt x="481" y="155"/>
                    <a:pt x="481" y="154"/>
                    <a:pt x="481" y="155"/>
                  </a:cubicBezTo>
                  <a:cubicBezTo>
                    <a:pt x="481" y="155"/>
                    <a:pt x="481" y="155"/>
                    <a:pt x="481" y="155"/>
                  </a:cubicBezTo>
                  <a:close/>
                  <a:moveTo>
                    <a:pt x="486" y="127"/>
                  </a:moveTo>
                  <a:cubicBezTo>
                    <a:pt x="486" y="126"/>
                    <a:pt x="486" y="126"/>
                    <a:pt x="486" y="126"/>
                  </a:cubicBezTo>
                  <a:cubicBezTo>
                    <a:pt x="485" y="127"/>
                    <a:pt x="486" y="127"/>
                    <a:pt x="486" y="127"/>
                  </a:cubicBezTo>
                  <a:close/>
                  <a:moveTo>
                    <a:pt x="490" y="88"/>
                  </a:moveTo>
                  <a:cubicBezTo>
                    <a:pt x="491" y="87"/>
                    <a:pt x="490" y="86"/>
                    <a:pt x="489" y="86"/>
                  </a:cubicBezTo>
                  <a:cubicBezTo>
                    <a:pt x="489" y="87"/>
                    <a:pt x="490" y="88"/>
                    <a:pt x="490" y="88"/>
                  </a:cubicBezTo>
                  <a:close/>
                  <a:moveTo>
                    <a:pt x="489" y="144"/>
                  </a:moveTo>
                  <a:cubicBezTo>
                    <a:pt x="489" y="143"/>
                    <a:pt x="489" y="144"/>
                    <a:pt x="489" y="143"/>
                  </a:cubicBezTo>
                  <a:cubicBezTo>
                    <a:pt x="488" y="143"/>
                    <a:pt x="489" y="145"/>
                    <a:pt x="489" y="144"/>
                  </a:cubicBezTo>
                  <a:close/>
                  <a:moveTo>
                    <a:pt x="485" y="137"/>
                  </a:moveTo>
                  <a:cubicBezTo>
                    <a:pt x="485" y="137"/>
                    <a:pt x="484" y="137"/>
                    <a:pt x="484" y="138"/>
                  </a:cubicBezTo>
                  <a:cubicBezTo>
                    <a:pt x="484" y="138"/>
                    <a:pt x="485" y="138"/>
                    <a:pt x="485" y="137"/>
                  </a:cubicBezTo>
                  <a:close/>
                  <a:moveTo>
                    <a:pt x="490" y="124"/>
                  </a:moveTo>
                  <a:cubicBezTo>
                    <a:pt x="491" y="124"/>
                    <a:pt x="491" y="124"/>
                    <a:pt x="492" y="124"/>
                  </a:cubicBezTo>
                  <a:cubicBezTo>
                    <a:pt x="492" y="123"/>
                    <a:pt x="490" y="123"/>
                    <a:pt x="490" y="124"/>
                  </a:cubicBezTo>
                  <a:close/>
                  <a:moveTo>
                    <a:pt x="489" y="122"/>
                  </a:moveTo>
                  <a:cubicBezTo>
                    <a:pt x="488" y="122"/>
                    <a:pt x="488" y="122"/>
                    <a:pt x="488" y="123"/>
                  </a:cubicBezTo>
                  <a:cubicBezTo>
                    <a:pt x="488" y="123"/>
                    <a:pt x="489" y="124"/>
                    <a:pt x="489" y="122"/>
                  </a:cubicBezTo>
                  <a:close/>
                  <a:moveTo>
                    <a:pt x="491" y="131"/>
                  </a:moveTo>
                  <a:cubicBezTo>
                    <a:pt x="492" y="131"/>
                    <a:pt x="492" y="131"/>
                    <a:pt x="492" y="131"/>
                  </a:cubicBezTo>
                  <a:cubicBezTo>
                    <a:pt x="492" y="130"/>
                    <a:pt x="492" y="130"/>
                    <a:pt x="492" y="130"/>
                  </a:cubicBezTo>
                  <a:cubicBezTo>
                    <a:pt x="491" y="130"/>
                    <a:pt x="491" y="130"/>
                    <a:pt x="491" y="130"/>
                  </a:cubicBezTo>
                  <a:lnTo>
                    <a:pt x="491" y="131"/>
                  </a:lnTo>
                  <a:close/>
                  <a:moveTo>
                    <a:pt x="479" y="142"/>
                  </a:moveTo>
                  <a:cubicBezTo>
                    <a:pt x="479" y="142"/>
                    <a:pt x="479" y="142"/>
                    <a:pt x="479" y="141"/>
                  </a:cubicBezTo>
                  <a:cubicBezTo>
                    <a:pt x="479" y="141"/>
                    <a:pt x="478" y="142"/>
                    <a:pt x="479" y="142"/>
                  </a:cubicBezTo>
                  <a:close/>
                  <a:moveTo>
                    <a:pt x="486" y="135"/>
                  </a:moveTo>
                  <a:cubicBezTo>
                    <a:pt x="487" y="134"/>
                    <a:pt x="486" y="134"/>
                    <a:pt x="486" y="134"/>
                  </a:cubicBezTo>
                  <a:cubicBezTo>
                    <a:pt x="485" y="135"/>
                    <a:pt x="486" y="135"/>
                    <a:pt x="486" y="135"/>
                  </a:cubicBezTo>
                  <a:close/>
                  <a:moveTo>
                    <a:pt x="486" y="141"/>
                  </a:moveTo>
                  <a:cubicBezTo>
                    <a:pt x="486" y="142"/>
                    <a:pt x="487" y="142"/>
                    <a:pt x="488" y="142"/>
                  </a:cubicBezTo>
                  <a:cubicBezTo>
                    <a:pt x="488" y="141"/>
                    <a:pt x="489" y="141"/>
                    <a:pt x="489" y="141"/>
                  </a:cubicBezTo>
                  <a:cubicBezTo>
                    <a:pt x="488" y="140"/>
                    <a:pt x="486" y="140"/>
                    <a:pt x="486" y="141"/>
                  </a:cubicBezTo>
                  <a:close/>
                  <a:moveTo>
                    <a:pt x="976" y="630"/>
                  </a:moveTo>
                  <a:cubicBezTo>
                    <a:pt x="977" y="630"/>
                    <a:pt x="977" y="631"/>
                    <a:pt x="978" y="632"/>
                  </a:cubicBezTo>
                  <a:cubicBezTo>
                    <a:pt x="978" y="632"/>
                    <a:pt x="978" y="632"/>
                    <a:pt x="978" y="632"/>
                  </a:cubicBezTo>
                  <a:cubicBezTo>
                    <a:pt x="977" y="631"/>
                    <a:pt x="977" y="630"/>
                    <a:pt x="977" y="630"/>
                  </a:cubicBezTo>
                  <a:cubicBezTo>
                    <a:pt x="977" y="630"/>
                    <a:pt x="977" y="630"/>
                    <a:pt x="976" y="630"/>
                  </a:cubicBezTo>
                  <a:close/>
                  <a:moveTo>
                    <a:pt x="463" y="199"/>
                  </a:moveTo>
                  <a:cubicBezTo>
                    <a:pt x="463" y="199"/>
                    <a:pt x="463" y="199"/>
                    <a:pt x="463" y="199"/>
                  </a:cubicBezTo>
                  <a:cubicBezTo>
                    <a:pt x="463" y="200"/>
                    <a:pt x="463" y="200"/>
                    <a:pt x="463" y="200"/>
                  </a:cubicBezTo>
                  <a:cubicBezTo>
                    <a:pt x="463" y="200"/>
                    <a:pt x="463" y="200"/>
                    <a:pt x="463" y="200"/>
                  </a:cubicBezTo>
                  <a:cubicBezTo>
                    <a:pt x="463" y="200"/>
                    <a:pt x="462" y="201"/>
                    <a:pt x="462" y="202"/>
                  </a:cubicBezTo>
                  <a:cubicBezTo>
                    <a:pt x="461" y="203"/>
                    <a:pt x="461" y="204"/>
                    <a:pt x="460" y="205"/>
                  </a:cubicBezTo>
                  <a:cubicBezTo>
                    <a:pt x="459" y="208"/>
                    <a:pt x="457" y="211"/>
                    <a:pt x="456" y="214"/>
                  </a:cubicBezTo>
                  <a:cubicBezTo>
                    <a:pt x="456" y="214"/>
                    <a:pt x="458" y="211"/>
                    <a:pt x="458" y="209"/>
                  </a:cubicBezTo>
                  <a:cubicBezTo>
                    <a:pt x="459" y="209"/>
                    <a:pt x="459" y="208"/>
                    <a:pt x="459" y="208"/>
                  </a:cubicBezTo>
                  <a:cubicBezTo>
                    <a:pt x="460" y="207"/>
                    <a:pt x="461" y="205"/>
                    <a:pt x="461" y="204"/>
                  </a:cubicBezTo>
                  <a:cubicBezTo>
                    <a:pt x="462" y="202"/>
                    <a:pt x="463" y="201"/>
                    <a:pt x="463" y="200"/>
                  </a:cubicBezTo>
                  <a:cubicBezTo>
                    <a:pt x="463" y="200"/>
                    <a:pt x="463" y="200"/>
                    <a:pt x="463" y="200"/>
                  </a:cubicBezTo>
                  <a:cubicBezTo>
                    <a:pt x="463" y="200"/>
                    <a:pt x="463" y="200"/>
                    <a:pt x="463" y="200"/>
                  </a:cubicBezTo>
                  <a:cubicBezTo>
                    <a:pt x="463" y="200"/>
                    <a:pt x="464" y="200"/>
                    <a:pt x="464" y="200"/>
                  </a:cubicBezTo>
                  <a:cubicBezTo>
                    <a:pt x="464" y="200"/>
                    <a:pt x="463" y="200"/>
                    <a:pt x="463" y="200"/>
                  </a:cubicBezTo>
                  <a:cubicBezTo>
                    <a:pt x="463" y="199"/>
                    <a:pt x="463" y="199"/>
                    <a:pt x="464" y="199"/>
                  </a:cubicBezTo>
                  <a:cubicBezTo>
                    <a:pt x="464" y="198"/>
                    <a:pt x="464" y="197"/>
                    <a:pt x="465" y="196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67" y="192"/>
                    <a:pt x="469" y="187"/>
                    <a:pt x="471" y="182"/>
                  </a:cubicBezTo>
                  <a:cubicBezTo>
                    <a:pt x="470" y="184"/>
                    <a:pt x="470" y="184"/>
                    <a:pt x="470" y="185"/>
                  </a:cubicBezTo>
                  <a:cubicBezTo>
                    <a:pt x="468" y="190"/>
                    <a:pt x="466" y="194"/>
                    <a:pt x="464" y="198"/>
                  </a:cubicBezTo>
                  <a:cubicBezTo>
                    <a:pt x="463" y="199"/>
                    <a:pt x="463" y="199"/>
                    <a:pt x="463" y="199"/>
                  </a:cubicBezTo>
                  <a:close/>
                  <a:moveTo>
                    <a:pt x="987" y="644"/>
                  </a:moveTo>
                  <a:cubicBezTo>
                    <a:pt x="987" y="644"/>
                    <a:pt x="987" y="643"/>
                    <a:pt x="986" y="643"/>
                  </a:cubicBezTo>
                  <a:cubicBezTo>
                    <a:pt x="986" y="643"/>
                    <a:pt x="986" y="643"/>
                    <a:pt x="986" y="643"/>
                  </a:cubicBezTo>
                  <a:cubicBezTo>
                    <a:pt x="986" y="643"/>
                    <a:pt x="986" y="643"/>
                    <a:pt x="986" y="644"/>
                  </a:cubicBezTo>
                  <a:cubicBezTo>
                    <a:pt x="986" y="644"/>
                    <a:pt x="987" y="644"/>
                    <a:pt x="987" y="644"/>
                  </a:cubicBezTo>
                  <a:close/>
                  <a:moveTo>
                    <a:pt x="988" y="638"/>
                  </a:moveTo>
                  <a:cubicBezTo>
                    <a:pt x="986" y="634"/>
                    <a:pt x="986" y="635"/>
                    <a:pt x="988" y="638"/>
                  </a:cubicBezTo>
                  <a:cubicBezTo>
                    <a:pt x="988" y="638"/>
                    <a:pt x="988" y="638"/>
                    <a:pt x="988" y="638"/>
                  </a:cubicBezTo>
                  <a:close/>
                  <a:moveTo>
                    <a:pt x="471" y="178"/>
                  </a:moveTo>
                  <a:cubicBezTo>
                    <a:pt x="471" y="178"/>
                    <a:pt x="471" y="177"/>
                    <a:pt x="470" y="178"/>
                  </a:cubicBezTo>
                  <a:cubicBezTo>
                    <a:pt x="470" y="178"/>
                    <a:pt x="470" y="178"/>
                    <a:pt x="470" y="178"/>
                  </a:cubicBezTo>
                  <a:cubicBezTo>
                    <a:pt x="470" y="177"/>
                    <a:pt x="470" y="177"/>
                    <a:pt x="470" y="178"/>
                  </a:cubicBezTo>
                  <a:cubicBezTo>
                    <a:pt x="470" y="178"/>
                    <a:pt x="470" y="178"/>
                    <a:pt x="470" y="178"/>
                  </a:cubicBezTo>
                  <a:cubicBezTo>
                    <a:pt x="470" y="178"/>
                    <a:pt x="470" y="178"/>
                    <a:pt x="470" y="178"/>
                  </a:cubicBezTo>
                  <a:cubicBezTo>
                    <a:pt x="470" y="178"/>
                    <a:pt x="470" y="178"/>
                    <a:pt x="471" y="178"/>
                  </a:cubicBezTo>
                  <a:close/>
                  <a:moveTo>
                    <a:pt x="472" y="119"/>
                  </a:moveTo>
                  <a:cubicBezTo>
                    <a:pt x="472" y="118"/>
                    <a:pt x="472" y="118"/>
                    <a:pt x="471" y="118"/>
                  </a:cubicBezTo>
                  <a:cubicBezTo>
                    <a:pt x="471" y="119"/>
                    <a:pt x="472" y="118"/>
                    <a:pt x="472" y="119"/>
                  </a:cubicBezTo>
                  <a:close/>
                  <a:moveTo>
                    <a:pt x="471" y="173"/>
                  </a:moveTo>
                  <a:cubicBezTo>
                    <a:pt x="471" y="173"/>
                    <a:pt x="471" y="173"/>
                    <a:pt x="470" y="173"/>
                  </a:cubicBezTo>
                  <a:cubicBezTo>
                    <a:pt x="470" y="173"/>
                    <a:pt x="470" y="173"/>
                    <a:pt x="470" y="174"/>
                  </a:cubicBezTo>
                  <a:cubicBezTo>
                    <a:pt x="471" y="174"/>
                    <a:pt x="471" y="174"/>
                    <a:pt x="471" y="174"/>
                  </a:cubicBezTo>
                  <a:cubicBezTo>
                    <a:pt x="471" y="174"/>
                    <a:pt x="471" y="173"/>
                    <a:pt x="471" y="173"/>
                  </a:cubicBezTo>
                  <a:close/>
                  <a:moveTo>
                    <a:pt x="989" y="652"/>
                  </a:moveTo>
                  <a:cubicBezTo>
                    <a:pt x="989" y="653"/>
                    <a:pt x="989" y="653"/>
                    <a:pt x="989" y="653"/>
                  </a:cubicBezTo>
                  <a:cubicBezTo>
                    <a:pt x="989" y="652"/>
                    <a:pt x="989" y="651"/>
                    <a:pt x="988" y="651"/>
                  </a:cubicBezTo>
                  <a:cubicBezTo>
                    <a:pt x="988" y="650"/>
                    <a:pt x="988" y="650"/>
                    <a:pt x="988" y="650"/>
                  </a:cubicBezTo>
                  <a:cubicBezTo>
                    <a:pt x="988" y="651"/>
                    <a:pt x="989" y="652"/>
                    <a:pt x="989" y="652"/>
                  </a:cubicBezTo>
                  <a:close/>
                  <a:moveTo>
                    <a:pt x="470" y="171"/>
                  </a:moveTo>
                  <a:cubicBezTo>
                    <a:pt x="471" y="172"/>
                    <a:pt x="471" y="171"/>
                    <a:pt x="470" y="171"/>
                  </a:cubicBezTo>
                  <a:close/>
                  <a:moveTo>
                    <a:pt x="459" y="185"/>
                  </a:moveTo>
                  <a:cubicBezTo>
                    <a:pt x="458" y="185"/>
                    <a:pt x="458" y="185"/>
                    <a:pt x="458" y="185"/>
                  </a:cubicBezTo>
                  <a:cubicBezTo>
                    <a:pt x="458" y="185"/>
                    <a:pt x="458" y="185"/>
                    <a:pt x="459" y="185"/>
                  </a:cubicBezTo>
                  <a:close/>
                  <a:moveTo>
                    <a:pt x="458" y="185"/>
                  </a:moveTo>
                  <a:cubicBezTo>
                    <a:pt x="458" y="185"/>
                    <a:pt x="458" y="185"/>
                    <a:pt x="458" y="185"/>
                  </a:cubicBezTo>
                  <a:cubicBezTo>
                    <a:pt x="458" y="185"/>
                    <a:pt x="458" y="185"/>
                    <a:pt x="458" y="185"/>
                  </a:cubicBezTo>
                  <a:close/>
                  <a:moveTo>
                    <a:pt x="459" y="185"/>
                  </a:moveTo>
                  <a:cubicBezTo>
                    <a:pt x="459" y="185"/>
                    <a:pt x="459" y="185"/>
                    <a:pt x="459" y="185"/>
                  </a:cubicBezTo>
                  <a:cubicBezTo>
                    <a:pt x="459" y="185"/>
                    <a:pt x="459" y="185"/>
                    <a:pt x="459" y="185"/>
                  </a:cubicBezTo>
                  <a:cubicBezTo>
                    <a:pt x="459" y="185"/>
                    <a:pt x="459" y="185"/>
                    <a:pt x="459" y="185"/>
                  </a:cubicBezTo>
                  <a:close/>
                  <a:moveTo>
                    <a:pt x="457" y="184"/>
                  </a:moveTo>
                  <a:cubicBezTo>
                    <a:pt x="458" y="185"/>
                    <a:pt x="458" y="185"/>
                    <a:pt x="458" y="185"/>
                  </a:cubicBezTo>
                  <a:cubicBezTo>
                    <a:pt x="458" y="185"/>
                    <a:pt x="458" y="185"/>
                    <a:pt x="459" y="185"/>
                  </a:cubicBezTo>
                  <a:cubicBezTo>
                    <a:pt x="459" y="185"/>
                    <a:pt x="459" y="185"/>
                    <a:pt x="460" y="184"/>
                  </a:cubicBezTo>
                  <a:cubicBezTo>
                    <a:pt x="459" y="183"/>
                    <a:pt x="457" y="183"/>
                    <a:pt x="457" y="184"/>
                  </a:cubicBezTo>
                  <a:close/>
                  <a:moveTo>
                    <a:pt x="479" y="167"/>
                  </a:moveTo>
                  <a:cubicBezTo>
                    <a:pt x="479" y="167"/>
                    <a:pt x="479" y="167"/>
                    <a:pt x="479" y="167"/>
                  </a:cubicBezTo>
                  <a:cubicBezTo>
                    <a:pt x="479" y="167"/>
                    <a:pt x="479" y="168"/>
                    <a:pt x="479" y="168"/>
                  </a:cubicBezTo>
                  <a:cubicBezTo>
                    <a:pt x="479" y="168"/>
                    <a:pt x="479" y="168"/>
                    <a:pt x="479" y="168"/>
                  </a:cubicBezTo>
                  <a:cubicBezTo>
                    <a:pt x="479" y="168"/>
                    <a:pt x="479" y="167"/>
                    <a:pt x="479" y="167"/>
                  </a:cubicBezTo>
                  <a:close/>
                  <a:moveTo>
                    <a:pt x="470" y="161"/>
                  </a:moveTo>
                  <a:cubicBezTo>
                    <a:pt x="470" y="161"/>
                    <a:pt x="470" y="161"/>
                    <a:pt x="470" y="161"/>
                  </a:cubicBezTo>
                  <a:cubicBezTo>
                    <a:pt x="470" y="161"/>
                    <a:pt x="470" y="162"/>
                    <a:pt x="470" y="162"/>
                  </a:cubicBezTo>
                  <a:cubicBezTo>
                    <a:pt x="470" y="162"/>
                    <a:pt x="470" y="162"/>
                    <a:pt x="470" y="162"/>
                  </a:cubicBezTo>
                  <a:cubicBezTo>
                    <a:pt x="470" y="162"/>
                    <a:pt x="470" y="162"/>
                    <a:pt x="470" y="161"/>
                  </a:cubicBezTo>
                  <a:close/>
                  <a:moveTo>
                    <a:pt x="989" y="654"/>
                  </a:moveTo>
                  <a:cubicBezTo>
                    <a:pt x="990" y="656"/>
                    <a:pt x="991" y="658"/>
                    <a:pt x="990" y="655"/>
                  </a:cubicBezTo>
                  <a:cubicBezTo>
                    <a:pt x="989" y="654"/>
                    <a:pt x="989" y="655"/>
                    <a:pt x="989" y="654"/>
                  </a:cubicBezTo>
                  <a:close/>
                  <a:moveTo>
                    <a:pt x="478" y="119"/>
                  </a:moveTo>
                  <a:cubicBezTo>
                    <a:pt x="477" y="119"/>
                    <a:pt x="476" y="119"/>
                    <a:pt x="476" y="119"/>
                  </a:cubicBezTo>
                  <a:cubicBezTo>
                    <a:pt x="476" y="120"/>
                    <a:pt x="477" y="120"/>
                    <a:pt x="478" y="119"/>
                  </a:cubicBezTo>
                  <a:close/>
                  <a:moveTo>
                    <a:pt x="475" y="175"/>
                  </a:moveTo>
                  <a:cubicBezTo>
                    <a:pt x="475" y="175"/>
                    <a:pt x="475" y="176"/>
                    <a:pt x="475" y="176"/>
                  </a:cubicBezTo>
                  <a:cubicBezTo>
                    <a:pt x="475" y="176"/>
                    <a:pt x="475" y="176"/>
                    <a:pt x="476" y="175"/>
                  </a:cubicBezTo>
                  <a:cubicBezTo>
                    <a:pt x="475" y="175"/>
                    <a:pt x="475" y="175"/>
                    <a:pt x="475" y="175"/>
                  </a:cubicBezTo>
                  <a:close/>
                  <a:moveTo>
                    <a:pt x="475" y="174"/>
                  </a:moveTo>
                  <a:cubicBezTo>
                    <a:pt x="475" y="174"/>
                    <a:pt x="475" y="174"/>
                    <a:pt x="474" y="174"/>
                  </a:cubicBezTo>
                  <a:cubicBezTo>
                    <a:pt x="474" y="174"/>
                    <a:pt x="475" y="174"/>
                    <a:pt x="475" y="174"/>
                  </a:cubicBezTo>
                  <a:close/>
                  <a:moveTo>
                    <a:pt x="984" y="641"/>
                  </a:moveTo>
                  <a:cubicBezTo>
                    <a:pt x="985" y="642"/>
                    <a:pt x="985" y="642"/>
                    <a:pt x="985" y="642"/>
                  </a:cubicBezTo>
                  <a:cubicBezTo>
                    <a:pt x="984" y="640"/>
                    <a:pt x="984" y="639"/>
                    <a:pt x="983" y="639"/>
                  </a:cubicBezTo>
                  <a:cubicBezTo>
                    <a:pt x="983" y="639"/>
                    <a:pt x="984" y="640"/>
                    <a:pt x="984" y="641"/>
                  </a:cubicBezTo>
                  <a:close/>
                  <a:moveTo>
                    <a:pt x="479" y="149"/>
                  </a:moveTo>
                  <a:cubicBezTo>
                    <a:pt x="478" y="149"/>
                    <a:pt x="478" y="149"/>
                    <a:pt x="477" y="149"/>
                  </a:cubicBezTo>
                  <a:cubicBezTo>
                    <a:pt x="478" y="149"/>
                    <a:pt x="479" y="150"/>
                    <a:pt x="479" y="149"/>
                  </a:cubicBezTo>
                  <a:close/>
                  <a:moveTo>
                    <a:pt x="473" y="154"/>
                  </a:moveTo>
                  <a:cubicBezTo>
                    <a:pt x="473" y="154"/>
                    <a:pt x="473" y="154"/>
                    <a:pt x="473" y="154"/>
                  </a:cubicBezTo>
                  <a:cubicBezTo>
                    <a:pt x="473" y="153"/>
                    <a:pt x="472" y="155"/>
                    <a:pt x="473" y="154"/>
                  </a:cubicBezTo>
                  <a:close/>
                  <a:moveTo>
                    <a:pt x="452" y="265"/>
                  </a:moveTo>
                  <a:cubicBezTo>
                    <a:pt x="452" y="265"/>
                    <a:pt x="452" y="263"/>
                    <a:pt x="453" y="262"/>
                  </a:cubicBezTo>
                  <a:cubicBezTo>
                    <a:pt x="454" y="260"/>
                    <a:pt x="455" y="258"/>
                    <a:pt x="456" y="256"/>
                  </a:cubicBezTo>
                  <a:cubicBezTo>
                    <a:pt x="455" y="258"/>
                    <a:pt x="452" y="263"/>
                    <a:pt x="452" y="265"/>
                  </a:cubicBezTo>
                  <a:close/>
                  <a:moveTo>
                    <a:pt x="453" y="263"/>
                  </a:moveTo>
                  <a:cubicBezTo>
                    <a:pt x="452" y="263"/>
                    <a:pt x="452" y="263"/>
                    <a:pt x="452" y="263"/>
                  </a:cubicBezTo>
                  <a:cubicBezTo>
                    <a:pt x="452" y="263"/>
                    <a:pt x="452" y="263"/>
                    <a:pt x="453" y="263"/>
                  </a:cubicBezTo>
                  <a:cubicBezTo>
                    <a:pt x="453" y="263"/>
                    <a:pt x="453" y="263"/>
                    <a:pt x="453" y="263"/>
                  </a:cubicBezTo>
                  <a:close/>
                  <a:moveTo>
                    <a:pt x="472" y="115"/>
                  </a:moveTo>
                  <a:cubicBezTo>
                    <a:pt x="472" y="115"/>
                    <a:pt x="472" y="115"/>
                    <a:pt x="472" y="115"/>
                  </a:cubicBezTo>
                  <a:cubicBezTo>
                    <a:pt x="472" y="115"/>
                    <a:pt x="472" y="114"/>
                    <a:pt x="472" y="114"/>
                  </a:cubicBezTo>
                  <a:cubicBezTo>
                    <a:pt x="472" y="115"/>
                    <a:pt x="471" y="115"/>
                    <a:pt x="472" y="115"/>
                  </a:cubicBezTo>
                  <a:close/>
                  <a:moveTo>
                    <a:pt x="475" y="118"/>
                  </a:moveTo>
                  <a:cubicBezTo>
                    <a:pt x="474" y="118"/>
                    <a:pt x="473" y="119"/>
                    <a:pt x="473" y="119"/>
                  </a:cubicBezTo>
                  <a:cubicBezTo>
                    <a:pt x="474" y="120"/>
                    <a:pt x="475" y="120"/>
                    <a:pt x="475" y="118"/>
                  </a:cubicBezTo>
                  <a:close/>
                  <a:moveTo>
                    <a:pt x="986" y="644"/>
                  </a:moveTo>
                  <a:cubicBezTo>
                    <a:pt x="986" y="644"/>
                    <a:pt x="986" y="644"/>
                    <a:pt x="986" y="644"/>
                  </a:cubicBezTo>
                  <a:cubicBezTo>
                    <a:pt x="986" y="644"/>
                    <a:pt x="986" y="644"/>
                    <a:pt x="986" y="644"/>
                  </a:cubicBezTo>
                  <a:cubicBezTo>
                    <a:pt x="986" y="644"/>
                    <a:pt x="986" y="644"/>
                    <a:pt x="986" y="644"/>
                  </a:cubicBezTo>
                  <a:close/>
                  <a:moveTo>
                    <a:pt x="333" y="465"/>
                  </a:moveTo>
                  <a:cubicBezTo>
                    <a:pt x="333" y="465"/>
                    <a:pt x="333" y="465"/>
                    <a:pt x="333" y="465"/>
                  </a:cubicBezTo>
                  <a:cubicBezTo>
                    <a:pt x="333" y="465"/>
                    <a:pt x="333" y="465"/>
                    <a:pt x="333" y="465"/>
                  </a:cubicBezTo>
                  <a:cubicBezTo>
                    <a:pt x="333" y="465"/>
                    <a:pt x="333" y="465"/>
                    <a:pt x="333" y="465"/>
                  </a:cubicBezTo>
                  <a:close/>
                  <a:moveTo>
                    <a:pt x="195" y="893"/>
                  </a:moveTo>
                  <a:cubicBezTo>
                    <a:pt x="193" y="892"/>
                    <a:pt x="195" y="895"/>
                    <a:pt x="195" y="893"/>
                  </a:cubicBezTo>
                  <a:close/>
                  <a:moveTo>
                    <a:pt x="204" y="887"/>
                  </a:moveTo>
                  <a:cubicBezTo>
                    <a:pt x="204" y="887"/>
                    <a:pt x="204" y="887"/>
                    <a:pt x="204" y="887"/>
                  </a:cubicBezTo>
                  <a:cubicBezTo>
                    <a:pt x="204" y="887"/>
                    <a:pt x="204" y="888"/>
                    <a:pt x="204" y="888"/>
                  </a:cubicBezTo>
                  <a:cubicBezTo>
                    <a:pt x="204" y="888"/>
                    <a:pt x="205" y="887"/>
                    <a:pt x="204" y="887"/>
                  </a:cubicBezTo>
                  <a:close/>
                  <a:moveTo>
                    <a:pt x="275" y="755"/>
                  </a:moveTo>
                  <a:cubicBezTo>
                    <a:pt x="275" y="754"/>
                    <a:pt x="275" y="754"/>
                    <a:pt x="274" y="754"/>
                  </a:cubicBezTo>
                  <a:cubicBezTo>
                    <a:pt x="275" y="754"/>
                    <a:pt x="275" y="754"/>
                    <a:pt x="275" y="755"/>
                  </a:cubicBezTo>
                  <a:close/>
                  <a:moveTo>
                    <a:pt x="194" y="860"/>
                  </a:moveTo>
                  <a:cubicBezTo>
                    <a:pt x="194" y="860"/>
                    <a:pt x="194" y="860"/>
                    <a:pt x="194" y="860"/>
                  </a:cubicBezTo>
                  <a:cubicBezTo>
                    <a:pt x="194" y="860"/>
                    <a:pt x="194" y="860"/>
                    <a:pt x="194" y="860"/>
                  </a:cubicBezTo>
                  <a:cubicBezTo>
                    <a:pt x="194" y="860"/>
                    <a:pt x="194" y="860"/>
                    <a:pt x="194" y="860"/>
                  </a:cubicBezTo>
                  <a:cubicBezTo>
                    <a:pt x="194" y="860"/>
                    <a:pt x="194" y="860"/>
                    <a:pt x="194" y="860"/>
                  </a:cubicBezTo>
                  <a:close/>
                  <a:moveTo>
                    <a:pt x="196" y="854"/>
                  </a:moveTo>
                  <a:cubicBezTo>
                    <a:pt x="195" y="854"/>
                    <a:pt x="194" y="856"/>
                    <a:pt x="196" y="855"/>
                  </a:cubicBezTo>
                  <a:cubicBezTo>
                    <a:pt x="196" y="855"/>
                    <a:pt x="196" y="854"/>
                    <a:pt x="196" y="854"/>
                  </a:cubicBezTo>
                  <a:close/>
                  <a:moveTo>
                    <a:pt x="683" y="361"/>
                  </a:moveTo>
                  <a:cubicBezTo>
                    <a:pt x="684" y="361"/>
                    <a:pt x="683" y="361"/>
                    <a:pt x="683" y="360"/>
                  </a:cubicBezTo>
                  <a:cubicBezTo>
                    <a:pt x="682" y="360"/>
                    <a:pt x="682" y="361"/>
                    <a:pt x="683" y="361"/>
                  </a:cubicBezTo>
                  <a:close/>
                  <a:moveTo>
                    <a:pt x="665" y="356"/>
                  </a:moveTo>
                  <a:cubicBezTo>
                    <a:pt x="666" y="356"/>
                    <a:pt x="665" y="356"/>
                    <a:pt x="665" y="355"/>
                  </a:cubicBezTo>
                  <a:cubicBezTo>
                    <a:pt x="664" y="355"/>
                    <a:pt x="664" y="356"/>
                    <a:pt x="665" y="356"/>
                  </a:cubicBezTo>
                  <a:close/>
                  <a:moveTo>
                    <a:pt x="270" y="781"/>
                  </a:moveTo>
                  <a:cubicBezTo>
                    <a:pt x="270" y="781"/>
                    <a:pt x="270" y="781"/>
                    <a:pt x="270" y="781"/>
                  </a:cubicBezTo>
                  <a:cubicBezTo>
                    <a:pt x="270" y="782"/>
                    <a:pt x="270" y="782"/>
                    <a:pt x="270" y="782"/>
                  </a:cubicBezTo>
                  <a:cubicBezTo>
                    <a:pt x="270" y="782"/>
                    <a:pt x="270" y="782"/>
                    <a:pt x="270" y="782"/>
                  </a:cubicBezTo>
                  <a:cubicBezTo>
                    <a:pt x="270" y="782"/>
                    <a:pt x="270" y="781"/>
                    <a:pt x="270" y="781"/>
                  </a:cubicBezTo>
                  <a:close/>
                  <a:moveTo>
                    <a:pt x="274" y="760"/>
                  </a:moveTo>
                  <a:cubicBezTo>
                    <a:pt x="275" y="759"/>
                    <a:pt x="273" y="759"/>
                    <a:pt x="274" y="760"/>
                  </a:cubicBezTo>
                  <a:close/>
                  <a:moveTo>
                    <a:pt x="215" y="856"/>
                  </a:moveTo>
                  <a:cubicBezTo>
                    <a:pt x="216" y="856"/>
                    <a:pt x="216" y="856"/>
                    <a:pt x="216" y="856"/>
                  </a:cubicBezTo>
                  <a:cubicBezTo>
                    <a:pt x="216" y="856"/>
                    <a:pt x="216" y="855"/>
                    <a:pt x="216" y="855"/>
                  </a:cubicBezTo>
                  <a:cubicBezTo>
                    <a:pt x="216" y="855"/>
                    <a:pt x="216" y="855"/>
                    <a:pt x="215" y="855"/>
                  </a:cubicBezTo>
                  <a:cubicBezTo>
                    <a:pt x="215" y="855"/>
                    <a:pt x="215" y="856"/>
                    <a:pt x="215" y="856"/>
                  </a:cubicBezTo>
                  <a:close/>
                  <a:moveTo>
                    <a:pt x="223" y="866"/>
                  </a:moveTo>
                  <a:cubicBezTo>
                    <a:pt x="224" y="866"/>
                    <a:pt x="224" y="864"/>
                    <a:pt x="223" y="864"/>
                  </a:cubicBezTo>
                  <a:cubicBezTo>
                    <a:pt x="223" y="864"/>
                    <a:pt x="221" y="866"/>
                    <a:pt x="223" y="866"/>
                  </a:cubicBezTo>
                  <a:close/>
                  <a:moveTo>
                    <a:pt x="222" y="870"/>
                  </a:moveTo>
                  <a:cubicBezTo>
                    <a:pt x="222" y="870"/>
                    <a:pt x="221" y="870"/>
                    <a:pt x="221" y="870"/>
                  </a:cubicBezTo>
                  <a:cubicBezTo>
                    <a:pt x="221" y="870"/>
                    <a:pt x="221" y="870"/>
                    <a:pt x="221" y="870"/>
                  </a:cubicBezTo>
                  <a:cubicBezTo>
                    <a:pt x="221" y="870"/>
                    <a:pt x="222" y="870"/>
                    <a:pt x="222" y="870"/>
                  </a:cubicBezTo>
                  <a:cubicBezTo>
                    <a:pt x="222" y="870"/>
                    <a:pt x="222" y="870"/>
                    <a:pt x="222" y="870"/>
                  </a:cubicBezTo>
                  <a:close/>
                  <a:moveTo>
                    <a:pt x="497" y="440"/>
                  </a:moveTo>
                  <a:cubicBezTo>
                    <a:pt x="497" y="441"/>
                    <a:pt x="497" y="441"/>
                    <a:pt x="497" y="441"/>
                  </a:cubicBezTo>
                  <a:cubicBezTo>
                    <a:pt x="497" y="441"/>
                    <a:pt x="497" y="441"/>
                    <a:pt x="497" y="440"/>
                  </a:cubicBezTo>
                  <a:close/>
                  <a:moveTo>
                    <a:pt x="582" y="1035"/>
                  </a:moveTo>
                  <a:cubicBezTo>
                    <a:pt x="585" y="1035"/>
                    <a:pt x="585" y="1035"/>
                    <a:pt x="584" y="1035"/>
                  </a:cubicBezTo>
                  <a:cubicBezTo>
                    <a:pt x="583" y="1035"/>
                    <a:pt x="582" y="1035"/>
                    <a:pt x="582" y="1035"/>
                  </a:cubicBezTo>
                  <a:close/>
                  <a:moveTo>
                    <a:pt x="248" y="751"/>
                  </a:moveTo>
                  <a:cubicBezTo>
                    <a:pt x="249" y="750"/>
                    <a:pt x="246" y="750"/>
                    <a:pt x="248" y="751"/>
                  </a:cubicBezTo>
                  <a:close/>
                  <a:moveTo>
                    <a:pt x="661" y="474"/>
                  </a:moveTo>
                  <a:cubicBezTo>
                    <a:pt x="661" y="474"/>
                    <a:pt x="661" y="474"/>
                    <a:pt x="660" y="474"/>
                  </a:cubicBezTo>
                  <a:cubicBezTo>
                    <a:pt x="660" y="474"/>
                    <a:pt x="660" y="474"/>
                    <a:pt x="660" y="474"/>
                  </a:cubicBezTo>
                  <a:cubicBezTo>
                    <a:pt x="660" y="474"/>
                    <a:pt x="661" y="474"/>
                    <a:pt x="661" y="474"/>
                  </a:cubicBezTo>
                  <a:close/>
                  <a:moveTo>
                    <a:pt x="610" y="314"/>
                  </a:moveTo>
                  <a:cubicBezTo>
                    <a:pt x="610" y="314"/>
                    <a:pt x="610" y="314"/>
                    <a:pt x="609" y="314"/>
                  </a:cubicBezTo>
                  <a:cubicBezTo>
                    <a:pt x="609" y="314"/>
                    <a:pt x="609" y="314"/>
                    <a:pt x="609" y="314"/>
                  </a:cubicBezTo>
                  <a:cubicBezTo>
                    <a:pt x="610" y="315"/>
                    <a:pt x="610" y="314"/>
                    <a:pt x="610" y="314"/>
                  </a:cubicBezTo>
                  <a:close/>
                  <a:moveTo>
                    <a:pt x="527" y="366"/>
                  </a:moveTo>
                  <a:cubicBezTo>
                    <a:pt x="527" y="366"/>
                    <a:pt x="527" y="366"/>
                    <a:pt x="528" y="366"/>
                  </a:cubicBezTo>
                  <a:cubicBezTo>
                    <a:pt x="528" y="366"/>
                    <a:pt x="528" y="366"/>
                    <a:pt x="528" y="366"/>
                  </a:cubicBezTo>
                  <a:cubicBezTo>
                    <a:pt x="527" y="366"/>
                    <a:pt x="527" y="366"/>
                    <a:pt x="527" y="366"/>
                  </a:cubicBezTo>
                  <a:cubicBezTo>
                    <a:pt x="527" y="366"/>
                    <a:pt x="527" y="366"/>
                    <a:pt x="527" y="366"/>
                  </a:cubicBezTo>
                  <a:close/>
                  <a:moveTo>
                    <a:pt x="331" y="691"/>
                  </a:moveTo>
                  <a:cubicBezTo>
                    <a:pt x="330" y="692"/>
                    <a:pt x="329" y="693"/>
                    <a:pt x="330" y="693"/>
                  </a:cubicBezTo>
                  <a:cubicBezTo>
                    <a:pt x="331" y="693"/>
                    <a:pt x="331" y="692"/>
                    <a:pt x="331" y="691"/>
                  </a:cubicBezTo>
                  <a:close/>
                  <a:moveTo>
                    <a:pt x="332" y="672"/>
                  </a:moveTo>
                  <a:cubicBezTo>
                    <a:pt x="331" y="672"/>
                    <a:pt x="331" y="672"/>
                    <a:pt x="331" y="671"/>
                  </a:cubicBezTo>
                  <a:cubicBezTo>
                    <a:pt x="331" y="672"/>
                    <a:pt x="331" y="672"/>
                    <a:pt x="332" y="672"/>
                  </a:cubicBezTo>
                  <a:close/>
                  <a:moveTo>
                    <a:pt x="336" y="668"/>
                  </a:moveTo>
                  <a:cubicBezTo>
                    <a:pt x="335" y="668"/>
                    <a:pt x="336" y="667"/>
                    <a:pt x="334" y="667"/>
                  </a:cubicBezTo>
                  <a:cubicBezTo>
                    <a:pt x="334" y="667"/>
                    <a:pt x="335" y="667"/>
                    <a:pt x="335" y="667"/>
                  </a:cubicBezTo>
                  <a:cubicBezTo>
                    <a:pt x="335" y="668"/>
                    <a:pt x="334" y="668"/>
                    <a:pt x="334" y="668"/>
                  </a:cubicBezTo>
                  <a:cubicBezTo>
                    <a:pt x="334" y="668"/>
                    <a:pt x="334" y="668"/>
                    <a:pt x="334" y="668"/>
                  </a:cubicBezTo>
                  <a:cubicBezTo>
                    <a:pt x="335" y="668"/>
                    <a:pt x="335" y="669"/>
                    <a:pt x="336" y="668"/>
                  </a:cubicBezTo>
                  <a:close/>
                  <a:moveTo>
                    <a:pt x="327" y="692"/>
                  </a:moveTo>
                  <a:cubicBezTo>
                    <a:pt x="327" y="692"/>
                    <a:pt x="327" y="692"/>
                    <a:pt x="327" y="691"/>
                  </a:cubicBezTo>
                  <a:cubicBezTo>
                    <a:pt x="327" y="692"/>
                    <a:pt x="327" y="692"/>
                    <a:pt x="327" y="692"/>
                  </a:cubicBezTo>
                  <a:close/>
                  <a:moveTo>
                    <a:pt x="332" y="694"/>
                  </a:moveTo>
                  <a:cubicBezTo>
                    <a:pt x="332" y="694"/>
                    <a:pt x="332" y="694"/>
                    <a:pt x="333" y="694"/>
                  </a:cubicBezTo>
                  <a:cubicBezTo>
                    <a:pt x="332" y="693"/>
                    <a:pt x="332" y="693"/>
                    <a:pt x="332" y="693"/>
                  </a:cubicBezTo>
                  <a:cubicBezTo>
                    <a:pt x="332" y="693"/>
                    <a:pt x="331" y="693"/>
                    <a:pt x="332" y="694"/>
                  </a:cubicBezTo>
                  <a:close/>
                  <a:moveTo>
                    <a:pt x="332" y="693"/>
                  </a:moveTo>
                  <a:cubicBezTo>
                    <a:pt x="332" y="693"/>
                    <a:pt x="332" y="693"/>
                    <a:pt x="332" y="693"/>
                  </a:cubicBezTo>
                  <a:cubicBezTo>
                    <a:pt x="332" y="693"/>
                    <a:pt x="332" y="693"/>
                    <a:pt x="332" y="693"/>
                  </a:cubicBezTo>
                  <a:cubicBezTo>
                    <a:pt x="332" y="693"/>
                    <a:pt x="332" y="693"/>
                    <a:pt x="332" y="693"/>
                  </a:cubicBezTo>
                  <a:close/>
                  <a:moveTo>
                    <a:pt x="333" y="694"/>
                  </a:moveTo>
                  <a:cubicBezTo>
                    <a:pt x="333" y="694"/>
                    <a:pt x="333" y="694"/>
                    <a:pt x="333" y="693"/>
                  </a:cubicBezTo>
                  <a:cubicBezTo>
                    <a:pt x="333" y="694"/>
                    <a:pt x="333" y="694"/>
                    <a:pt x="333" y="694"/>
                  </a:cubicBezTo>
                  <a:close/>
                  <a:moveTo>
                    <a:pt x="326" y="695"/>
                  </a:move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lose/>
                  <a:moveTo>
                    <a:pt x="506" y="361"/>
                  </a:moveTo>
                  <a:cubicBezTo>
                    <a:pt x="506" y="361"/>
                    <a:pt x="506" y="361"/>
                    <a:pt x="506" y="361"/>
                  </a:cubicBezTo>
                  <a:cubicBezTo>
                    <a:pt x="506" y="361"/>
                    <a:pt x="506" y="361"/>
                    <a:pt x="506" y="361"/>
                  </a:cubicBezTo>
                  <a:cubicBezTo>
                    <a:pt x="506" y="361"/>
                    <a:pt x="506" y="361"/>
                    <a:pt x="506" y="361"/>
                  </a:cubicBezTo>
                  <a:cubicBezTo>
                    <a:pt x="506" y="361"/>
                    <a:pt x="506" y="361"/>
                    <a:pt x="506" y="361"/>
                  </a:cubicBezTo>
                  <a:close/>
                  <a:moveTo>
                    <a:pt x="338" y="676"/>
                  </a:moveTo>
                  <a:cubicBezTo>
                    <a:pt x="338" y="676"/>
                    <a:pt x="338" y="676"/>
                    <a:pt x="338" y="676"/>
                  </a:cubicBezTo>
                  <a:cubicBezTo>
                    <a:pt x="338" y="676"/>
                    <a:pt x="338" y="676"/>
                    <a:pt x="338" y="676"/>
                  </a:cubicBezTo>
                  <a:cubicBezTo>
                    <a:pt x="338" y="676"/>
                    <a:pt x="338" y="676"/>
                    <a:pt x="338" y="676"/>
                  </a:cubicBezTo>
                  <a:cubicBezTo>
                    <a:pt x="338" y="676"/>
                    <a:pt x="338" y="675"/>
                    <a:pt x="339" y="675"/>
                  </a:cubicBezTo>
                  <a:cubicBezTo>
                    <a:pt x="339" y="675"/>
                    <a:pt x="339" y="675"/>
                    <a:pt x="339" y="675"/>
                  </a:cubicBezTo>
                  <a:cubicBezTo>
                    <a:pt x="339" y="675"/>
                    <a:pt x="338" y="674"/>
                    <a:pt x="337" y="674"/>
                  </a:cubicBezTo>
                  <a:cubicBezTo>
                    <a:pt x="336" y="675"/>
                    <a:pt x="337" y="676"/>
                    <a:pt x="338" y="676"/>
                  </a:cubicBezTo>
                  <a:close/>
                  <a:moveTo>
                    <a:pt x="337" y="672"/>
                  </a:moveTo>
                  <a:cubicBezTo>
                    <a:pt x="337" y="672"/>
                    <a:pt x="338" y="673"/>
                    <a:pt x="338" y="672"/>
                  </a:cubicBezTo>
                  <a:cubicBezTo>
                    <a:pt x="338" y="673"/>
                    <a:pt x="337" y="672"/>
                    <a:pt x="337" y="672"/>
                  </a:cubicBezTo>
                  <a:close/>
                  <a:moveTo>
                    <a:pt x="334" y="669"/>
                  </a:moveTo>
                  <a:cubicBezTo>
                    <a:pt x="334" y="669"/>
                    <a:pt x="334" y="669"/>
                    <a:pt x="334" y="669"/>
                  </a:cubicBezTo>
                  <a:cubicBezTo>
                    <a:pt x="334" y="669"/>
                    <a:pt x="334" y="669"/>
                    <a:pt x="334" y="669"/>
                  </a:cubicBezTo>
                  <a:cubicBezTo>
                    <a:pt x="334" y="669"/>
                    <a:pt x="334" y="669"/>
                    <a:pt x="334" y="669"/>
                  </a:cubicBezTo>
                  <a:close/>
                  <a:moveTo>
                    <a:pt x="334" y="669"/>
                  </a:moveTo>
                  <a:cubicBezTo>
                    <a:pt x="334" y="669"/>
                    <a:pt x="334" y="669"/>
                    <a:pt x="334" y="669"/>
                  </a:cubicBezTo>
                  <a:cubicBezTo>
                    <a:pt x="334" y="669"/>
                    <a:pt x="334" y="669"/>
                    <a:pt x="334" y="669"/>
                  </a:cubicBezTo>
                  <a:close/>
                  <a:moveTo>
                    <a:pt x="334" y="669"/>
                  </a:moveTo>
                  <a:cubicBezTo>
                    <a:pt x="334" y="669"/>
                    <a:pt x="334" y="669"/>
                    <a:pt x="334" y="669"/>
                  </a:cubicBezTo>
                  <a:cubicBezTo>
                    <a:pt x="334" y="669"/>
                    <a:pt x="334" y="668"/>
                    <a:pt x="334" y="668"/>
                  </a:cubicBezTo>
                  <a:cubicBezTo>
                    <a:pt x="334" y="668"/>
                    <a:pt x="334" y="669"/>
                    <a:pt x="334" y="669"/>
                  </a:cubicBezTo>
                  <a:close/>
                  <a:moveTo>
                    <a:pt x="339" y="677"/>
                  </a:moveTo>
                  <a:cubicBezTo>
                    <a:pt x="339" y="677"/>
                    <a:pt x="340" y="677"/>
                    <a:pt x="340" y="677"/>
                  </a:cubicBezTo>
                  <a:cubicBezTo>
                    <a:pt x="339" y="677"/>
                    <a:pt x="339" y="677"/>
                    <a:pt x="339" y="677"/>
                  </a:cubicBezTo>
                  <a:close/>
                  <a:moveTo>
                    <a:pt x="340" y="672"/>
                  </a:moveTo>
                  <a:cubicBezTo>
                    <a:pt x="339" y="672"/>
                    <a:pt x="339" y="672"/>
                    <a:pt x="339" y="672"/>
                  </a:cubicBezTo>
                  <a:cubicBezTo>
                    <a:pt x="339" y="673"/>
                    <a:pt x="339" y="673"/>
                    <a:pt x="339" y="673"/>
                  </a:cubicBezTo>
                  <a:cubicBezTo>
                    <a:pt x="339" y="673"/>
                    <a:pt x="339" y="673"/>
                    <a:pt x="340" y="673"/>
                  </a:cubicBezTo>
                  <a:cubicBezTo>
                    <a:pt x="340" y="673"/>
                    <a:pt x="340" y="673"/>
                    <a:pt x="340" y="672"/>
                  </a:cubicBezTo>
                  <a:close/>
                  <a:moveTo>
                    <a:pt x="339" y="665"/>
                  </a:moveTo>
                  <a:cubicBezTo>
                    <a:pt x="339" y="665"/>
                    <a:pt x="339" y="665"/>
                    <a:pt x="340" y="665"/>
                  </a:cubicBezTo>
                  <a:cubicBezTo>
                    <a:pt x="339" y="665"/>
                    <a:pt x="339" y="665"/>
                    <a:pt x="339" y="665"/>
                  </a:cubicBezTo>
                  <a:close/>
                  <a:moveTo>
                    <a:pt x="339" y="667"/>
                  </a:moveTo>
                  <a:cubicBezTo>
                    <a:pt x="339" y="667"/>
                    <a:pt x="339" y="667"/>
                    <a:pt x="339" y="667"/>
                  </a:cubicBezTo>
                  <a:cubicBezTo>
                    <a:pt x="339" y="667"/>
                    <a:pt x="339" y="667"/>
                    <a:pt x="339" y="667"/>
                  </a:cubicBezTo>
                  <a:close/>
                  <a:moveTo>
                    <a:pt x="229" y="953"/>
                  </a:moveTo>
                  <a:cubicBezTo>
                    <a:pt x="229" y="953"/>
                    <a:pt x="229" y="953"/>
                    <a:pt x="229" y="953"/>
                  </a:cubicBezTo>
                  <a:cubicBezTo>
                    <a:pt x="229" y="954"/>
                    <a:pt x="229" y="954"/>
                    <a:pt x="229" y="954"/>
                  </a:cubicBezTo>
                  <a:cubicBezTo>
                    <a:pt x="229" y="954"/>
                    <a:pt x="229" y="954"/>
                    <a:pt x="229" y="953"/>
                  </a:cubicBezTo>
                  <a:close/>
                  <a:moveTo>
                    <a:pt x="249" y="921"/>
                  </a:moveTo>
                  <a:cubicBezTo>
                    <a:pt x="249" y="921"/>
                    <a:pt x="249" y="921"/>
                    <a:pt x="250" y="921"/>
                  </a:cubicBezTo>
                  <a:cubicBezTo>
                    <a:pt x="249" y="921"/>
                    <a:pt x="249" y="921"/>
                    <a:pt x="249" y="921"/>
                  </a:cubicBezTo>
                  <a:cubicBezTo>
                    <a:pt x="249" y="921"/>
                    <a:pt x="249" y="921"/>
                    <a:pt x="249" y="921"/>
                  </a:cubicBezTo>
                  <a:close/>
                  <a:moveTo>
                    <a:pt x="231" y="897"/>
                  </a:moveTo>
                  <a:cubicBezTo>
                    <a:pt x="231" y="898"/>
                    <a:pt x="231" y="898"/>
                    <a:pt x="231" y="898"/>
                  </a:cubicBezTo>
                  <a:cubicBezTo>
                    <a:pt x="231" y="898"/>
                    <a:pt x="231" y="898"/>
                    <a:pt x="231" y="898"/>
                  </a:cubicBezTo>
                  <a:cubicBezTo>
                    <a:pt x="232" y="899"/>
                    <a:pt x="232" y="897"/>
                    <a:pt x="231" y="897"/>
                  </a:cubicBezTo>
                  <a:close/>
                  <a:moveTo>
                    <a:pt x="331" y="690"/>
                  </a:moveTo>
                  <a:cubicBezTo>
                    <a:pt x="330" y="690"/>
                    <a:pt x="330" y="689"/>
                    <a:pt x="330" y="690"/>
                  </a:cubicBezTo>
                  <a:cubicBezTo>
                    <a:pt x="329" y="690"/>
                    <a:pt x="331" y="690"/>
                    <a:pt x="331" y="690"/>
                  </a:cubicBezTo>
                  <a:close/>
                  <a:moveTo>
                    <a:pt x="223" y="904"/>
                  </a:moveTo>
                  <a:cubicBezTo>
                    <a:pt x="221" y="903"/>
                    <a:pt x="222" y="905"/>
                    <a:pt x="223" y="904"/>
                  </a:cubicBezTo>
                  <a:close/>
                  <a:moveTo>
                    <a:pt x="205" y="777"/>
                  </a:moveTo>
                  <a:cubicBezTo>
                    <a:pt x="205" y="777"/>
                    <a:pt x="205" y="777"/>
                    <a:pt x="204" y="777"/>
                  </a:cubicBezTo>
                  <a:cubicBezTo>
                    <a:pt x="204" y="777"/>
                    <a:pt x="204" y="777"/>
                    <a:pt x="204" y="777"/>
                  </a:cubicBezTo>
                  <a:cubicBezTo>
                    <a:pt x="205" y="777"/>
                    <a:pt x="205" y="777"/>
                    <a:pt x="205" y="777"/>
                  </a:cubicBezTo>
                  <a:cubicBezTo>
                    <a:pt x="205" y="777"/>
                    <a:pt x="205" y="777"/>
                    <a:pt x="205" y="777"/>
                  </a:cubicBezTo>
                  <a:close/>
                  <a:moveTo>
                    <a:pt x="232" y="786"/>
                  </a:moveTo>
                  <a:cubicBezTo>
                    <a:pt x="232" y="786"/>
                    <a:pt x="232" y="786"/>
                    <a:pt x="232" y="786"/>
                  </a:cubicBezTo>
                  <a:cubicBezTo>
                    <a:pt x="232" y="786"/>
                    <a:pt x="232" y="787"/>
                    <a:pt x="232" y="787"/>
                  </a:cubicBezTo>
                  <a:cubicBezTo>
                    <a:pt x="232" y="787"/>
                    <a:pt x="232" y="787"/>
                    <a:pt x="232" y="787"/>
                  </a:cubicBezTo>
                  <a:cubicBezTo>
                    <a:pt x="232" y="787"/>
                    <a:pt x="232" y="786"/>
                    <a:pt x="232" y="786"/>
                  </a:cubicBezTo>
                  <a:close/>
                  <a:moveTo>
                    <a:pt x="188" y="845"/>
                  </a:moveTo>
                  <a:cubicBezTo>
                    <a:pt x="188" y="845"/>
                    <a:pt x="188" y="845"/>
                    <a:pt x="188" y="845"/>
                  </a:cubicBezTo>
                  <a:cubicBezTo>
                    <a:pt x="188" y="846"/>
                    <a:pt x="188" y="846"/>
                    <a:pt x="188" y="846"/>
                  </a:cubicBezTo>
                  <a:cubicBezTo>
                    <a:pt x="188" y="846"/>
                    <a:pt x="188" y="846"/>
                    <a:pt x="188" y="846"/>
                  </a:cubicBezTo>
                  <a:cubicBezTo>
                    <a:pt x="188" y="846"/>
                    <a:pt x="188" y="846"/>
                    <a:pt x="188" y="845"/>
                  </a:cubicBezTo>
                  <a:close/>
                  <a:moveTo>
                    <a:pt x="621" y="329"/>
                  </a:moveTo>
                  <a:cubicBezTo>
                    <a:pt x="621" y="329"/>
                    <a:pt x="620" y="329"/>
                    <a:pt x="620" y="329"/>
                  </a:cubicBezTo>
                  <a:cubicBezTo>
                    <a:pt x="620" y="329"/>
                    <a:pt x="620" y="329"/>
                    <a:pt x="620" y="330"/>
                  </a:cubicBezTo>
                  <a:cubicBezTo>
                    <a:pt x="620" y="330"/>
                    <a:pt x="621" y="330"/>
                    <a:pt x="621" y="330"/>
                  </a:cubicBezTo>
                  <a:cubicBezTo>
                    <a:pt x="621" y="329"/>
                    <a:pt x="621" y="329"/>
                    <a:pt x="621" y="329"/>
                  </a:cubicBezTo>
                  <a:close/>
                  <a:moveTo>
                    <a:pt x="621" y="330"/>
                  </a:moveTo>
                  <a:cubicBezTo>
                    <a:pt x="620" y="330"/>
                    <a:pt x="618" y="330"/>
                    <a:pt x="618" y="331"/>
                  </a:cubicBezTo>
                  <a:cubicBezTo>
                    <a:pt x="619" y="332"/>
                    <a:pt x="620" y="331"/>
                    <a:pt x="621" y="330"/>
                  </a:cubicBezTo>
                  <a:close/>
                  <a:moveTo>
                    <a:pt x="617" y="329"/>
                  </a:moveTo>
                  <a:cubicBezTo>
                    <a:pt x="617" y="328"/>
                    <a:pt x="617" y="328"/>
                    <a:pt x="617" y="328"/>
                  </a:cubicBezTo>
                  <a:cubicBezTo>
                    <a:pt x="617" y="328"/>
                    <a:pt x="616" y="328"/>
                    <a:pt x="616" y="328"/>
                  </a:cubicBezTo>
                  <a:cubicBezTo>
                    <a:pt x="616" y="328"/>
                    <a:pt x="616" y="329"/>
                    <a:pt x="617" y="329"/>
                  </a:cubicBezTo>
                  <a:close/>
                  <a:moveTo>
                    <a:pt x="277" y="891"/>
                  </a:moveTo>
                  <a:cubicBezTo>
                    <a:pt x="277" y="891"/>
                    <a:pt x="277" y="891"/>
                    <a:pt x="277" y="891"/>
                  </a:cubicBezTo>
                  <a:cubicBezTo>
                    <a:pt x="277" y="891"/>
                    <a:pt x="278" y="891"/>
                    <a:pt x="278" y="891"/>
                  </a:cubicBezTo>
                  <a:cubicBezTo>
                    <a:pt x="278" y="891"/>
                    <a:pt x="278" y="891"/>
                    <a:pt x="278" y="891"/>
                  </a:cubicBezTo>
                  <a:cubicBezTo>
                    <a:pt x="278" y="890"/>
                    <a:pt x="277" y="891"/>
                    <a:pt x="277" y="891"/>
                  </a:cubicBezTo>
                  <a:close/>
                  <a:moveTo>
                    <a:pt x="77" y="938"/>
                  </a:moveTo>
                  <a:cubicBezTo>
                    <a:pt x="76" y="938"/>
                    <a:pt x="76" y="938"/>
                    <a:pt x="76" y="938"/>
                  </a:cubicBezTo>
                  <a:cubicBezTo>
                    <a:pt x="77" y="938"/>
                    <a:pt x="77" y="939"/>
                    <a:pt x="77" y="939"/>
                  </a:cubicBezTo>
                  <a:cubicBezTo>
                    <a:pt x="77" y="939"/>
                    <a:pt x="77" y="938"/>
                    <a:pt x="77" y="938"/>
                  </a:cubicBezTo>
                  <a:cubicBezTo>
                    <a:pt x="77" y="938"/>
                    <a:pt x="77" y="938"/>
                    <a:pt x="77" y="938"/>
                  </a:cubicBezTo>
                  <a:close/>
                  <a:moveTo>
                    <a:pt x="72" y="1032"/>
                  </a:moveTo>
                  <a:cubicBezTo>
                    <a:pt x="72" y="1032"/>
                    <a:pt x="72" y="1032"/>
                    <a:pt x="72" y="1033"/>
                  </a:cubicBezTo>
                  <a:cubicBezTo>
                    <a:pt x="73" y="1032"/>
                    <a:pt x="73" y="1032"/>
                    <a:pt x="73" y="1032"/>
                  </a:cubicBezTo>
                  <a:lnTo>
                    <a:pt x="72" y="1032"/>
                  </a:lnTo>
                  <a:close/>
                  <a:moveTo>
                    <a:pt x="71" y="1031"/>
                  </a:moveTo>
                  <a:cubicBezTo>
                    <a:pt x="71" y="1032"/>
                    <a:pt x="71" y="1032"/>
                    <a:pt x="71" y="1033"/>
                  </a:cubicBezTo>
                  <a:cubicBezTo>
                    <a:pt x="71" y="1033"/>
                    <a:pt x="71" y="1033"/>
                    <a:pt x="72" y="1032"/>
                  </a:cubicBezTo>
                  <a:cubicBezTo>
                    <a:pt x="72" y="1032"/>
                    <a:pt x="72" y="1032"/>
                    <a:pt x="72" y="1032"/>
                  </a:cubicBezTo>
                  <a:cubicBezTo>
                    <a:pt x="72" y="1032"/>
                    <a:pt x="72" y="1032"/>
                    <a:pt x="72" y="1032"/>
                  </a:cubicBezTo>
                  <a:cubicBezTo>
                    <a:pt x="72" y="1032"/>
                    <a:pt x="72" y="1032"/>
                    <a:pt x="72" y="1032"/>
                  </a:cubicBezTo>
                  <a:cubicBezTo>
                    <a:pt x="72" y="1032"/>
                    <a:pt x="72" y="1032"/>
                    <a:pt x="72" y="1032"/>
                  </a:cubicBezTo>
                  <a:cubicBezTo>
                    <a:pt x="72" y="1032"/>
                    <a:pt x="71" y="1031"/>
                    <a:pt x="71" y="1031"/>
                  </a:cubicBezTo>
                  <a:close/>
                  <a:moveTo>
                    <a:pt x="72" y="1031"/>
                  </a:moveTo>
                  <a:cubicBezTo>
                    <a:pt x="72" y="1030"/>
                    <a:pt x="71" y="1030"/>
                    <a:pt x="72" y="1031"/>
                  </a:cubicBezTo>
                  <a:cubicBezTo>
                    <a:pt x="72" y="1031"/>
                    <a:pt x="72" y="1031"/>
                    <a:pt x="72" y="1031"/>
                  </a:cubicBezTo>
                  <a:close/>
                  <a:moveTo>
                    <a:pt x="109" y="884"/>
                  </a:moveTo>
                  <a:cubicBezTo>
                    <a:pt x="109" y="884"/>
                    <a:pt x="109" y="884"/>
                    <a:pt x="109" y="884"/>
                  </a:cubicBezTo>
                  <a:cubicBezTo>
                    <a:pt x="109" y="884"/>
                    <a:pt x="110" y="884"/>
                    <a:pt x="109" y="884"/>
                  </a:cubicBezTo>
                  <a:close/>
                  <a:moveTo>
                    <a:pt x="141" y="1040"/>
                  </a:moveTo>
                  <a:cubicBezTo>
                    <a:pt x="140" y="1041"/>
                    <a:pt x="140" y="1041"/>
                    <a:pt x="140" y="1041"/>
                  </a:cubicBezTo>
                  <a:cubicBezTo>
                    <a:pt x="141" y="1041"/>
                    <a:pt x="141" y="1041"/>
                    <a:pt x="141" y="1040"/>
                  </a:cubicBezTo>
                  <a:close/>
                  <a:moveTo>
                    <a:pt x="166" y="1043"/>
                  </a:moveTo>
                  <a:cubicBezTo>
                    <a:pt x="166" y="1044"/>
                    <a:pt x="166" y="1044"/>
                    <a:pt x="166" y="1044"/>
                  </a:cubicBezTo>
                  <a:cubicBezTo>
                    <a:pt x="166" y="1044"/>
                    <a:pt x="166" y="1044"/>
                    <a:pt x="167" y="1044"/>
                  </a:cubicBezTo>
                  <a:cubicBezTo>
                    <a:pt x="167" y="1044"/>
                    <a:pt x="167" y="1044"/>
                    <a:pt x="167" y="1044"/>
                  </a:cubicBezTo>
                  <a:cubicBezTo>
                    <a:pt x="167" y="1044"/>
                    <a:pt x="166" y="1044"/>
                    <a:pt x="166" y="1043"/>
                  </a:cubicBezTo>
                  <a:close/>
                  <a:moveTo>
                    <a:pt x="143" y="1039"/>
                  </a:moveTo>
                  <a:cubicBezTo>
                    <a:pt x="142" y="1040"/>
                    <a:pt x="142" y="1040"/>
                    <a:pt x="142" y="1040"/>
                  </a:cubicBezTo>
                  <a:cubicBezTo>
                    <a:pt x="142" y="1040"/>
                    <a:pt x="143" y="1040"/>
                    <a:pt x="143" y="1040"/>
                  </a:cubicBezTo>
                  <a:lnTo>
                    <a:pt x="143" y="1039"/>
                  </a:lnTo>
                  <a:close/>
                  <a:moveTo>
                    <a:pt x="144" y="1043"/>
                  </a:moveTo>
                  <a:cubicBezTo>
                    <a:pt x="145" y="1043"/>
                    <a:pt x="145" y="1043"/>
                    <a:pt x="145" y="1043"/>
                  </a:cubicBezTo>
                  <a:cubicBezTo>
                    <a:pt x="144" y="1042"/>
                    <a:pt x="144" y="1043"/>
                    <a:pt x="144" y="1043"/>
                  </a:cubicBezTo>
                  <a:cubicBezTo>
                    <a:pt x="144" y="1043"/>
                    <a:pt x="144" y="1043"/>
                    <a:pt x="144" y="1043"/>
                  </a:cubicBezTo>
                  <a:close/>
                  <a:moveTo>
                    <a:pt x="142" y="1043"/>
                  </a:moveTo>
                  <a:cubicBezTo>
                    <a:pt x="142" y="1043"/>
                    <a:pt x="143" y="1043"/>
                    <a:pt x="143" y="1043"/>
                  </a:cubicBezTo>
                  <a:cubicBezTo>
                    <a:pt x="143" y="1043"/>
                    <a:pt x="143" y="1043"/>
                    <a:pt x="143" y="1043"/>
                  </a:cubicBezTo>
                  <a:cubicBezTo>
                    <a:pt x="142" y="1043"/>
                    <a:pt x="142" y="1043"/>
                    <a:pt x="142" y="1043"/>
                  </a:cubicBezTo>
                  <a:cubicBezTo>
                    <a:pt x="142" y="1043"/>
                    <a:pt x="142" y="1043"/>
                    <a:pt x="142" y="1043"/>
                  </a:cubicBezTo>
                  <a:close/>
                  <a:moveTo>
                    <a:pt x="143" y="1042"/>
                  </a:moveTo>
                  <a:cubicBezTo>
                    <a:pt x="144" y="1042"/>
                    <a:pt x="144" y="1040"/>
                    <a:pt x="144" y="1040"/>
                  </a:cubicBezTo>
                  <a:cubicBezTo>
                    <a:pt x="144" y="1041"/>
                    <a:pt x="143" y="1041"/>
                    <a:pt x="143" y="1042"/>
                  </a:cubicBezTo>
                  <a:close/>
                  <a:moveTo>
                    <a:pt x="252" y="1036"/>
                  </a:moveTo>
                  <a:cubicBezTo>
                    <a:pt x="252" y="1036"/>
                    <a:pt x="251" y="1036"/>
                    <a:pt x="251" y="1036"/>
                  </a:cubicBezTo>
                  <a:cubicBezTo>
                    <a:pt x="252" y="1036"/>
                    <a:pt x="252" y="1036"/>
                    <a:pt x="252" y="1036"/>
                  </a:cubicBezTo>
                  <a:cubicBezTo>
                    <a:pt x="252" y="1036"/>
                    <a:pt x="252" y="1036"/>
                    <a:pt x="252" y="1036"/>
                  </a:cubicBezTo>
                  <a:cubicBezTo>
                    <a:pt x="252" y="1036"/>
                    <a:pt x="252" y="1036"/>
                    <a:pt x="252" y="1036"/>
                  </a:cubicBezTo>
                  <a:close/>
                  <a:moveTo>
                    <a:pt x="111" y="883"/>
                  </a:moveTo>
                  <a:cubicBezTo>
                    <a:pt x="111" y="884"/>
                    <a:pt x="112" y="882"/>
                    <a:pt x="111" y="883"/>
                  </a:cubicBezTo>
                  <a:close/>
                  <a:moveTo>
                    <a:pt x="199" y="729"/>
                  </a:moveTo>
                  <a:cubicBezTo>
                    <a:pt x="200" y="728"/>
                    <a:pt x="200" y="727"/>
                    <a:pt x="201" y="726"/>
                  </a:cubicBezTo>
                  <a:cubicBezTo>
                    <a:pt x="201" y="724"/>
                    <a:pt x="201" y="725"/>
                    <a:pt x="200" y="726"/>
                  </a:cubicBezTo>
                  <a:cubicBezTo>
                    <a:pt x="199" y="728"/>
                    <a:pt x="198" y="730"/>
                    <a:pt x="199" y="729"/>
                  </a:cubicBezTo>
                  <a:close/>
                  <a:moveTo>
                    <a:pt x="205" y="719"/>
                  </a:move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lose/>
                  <a:moveTo>
                    <a:pt x="203" y="718"/>
                  </a:moveTo>
                  <a:cubicBezTo>
                    <a:pt x="204" y="719"/>
                    <a:pt x="204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8"/>
                    <a:pt x="205" y="718"/>
                  </a:cubicBezTo>
                  <a:cubicBezTo>
                    <a:pt x="205" y="719"/>
                    <a:pt x="204" y="718"/>
                    <a:pt x="203" y="718"/>
                  </a:cubicBezTo>
                  <a:close/>
                  <a:moveTo>
                    <a:pt x="238" y="728"/>
                  </a:moveTo>
                  <a:cubicBezTo>
                    <a:pt x="238" y="728"/>
                    <a:pt x="238" y="729"/>
                    <a:pt x="237" y="729"/>
                  </a:cubicBezTo>
                  <a:cubicBezTo>
                    <a:pt x="237" y="730"/>
                    <a:pt x="240" y="729"/>
                    <a:pt x="238" y="728"/>
                  </a:cubicBezTo>
                  <a:close/>
                  <a:moveTo>
                    <a:pt x="194" y="736"/>
                  </a:moveTo>
                  <a:cubicBezTo>
                    <a:pt x="193" y="739"/>
                    <a:pt x="194" y="738"/>
                    <a:pt x="194" y="737"/>
                  </a:cubicBezTo>
                  <a:cubicBezTo>
                    <a:pt x="196" y="733"/>
                    <a:pt x="195" y="734"/>
                    <a:pt x="194" y="736"/>
                  </a:cubicBezTo>
                  <a:close/>
                  <a:moveTo>
                    <a:pt x="120" y="848"/>
                  </a:moveTo>
                  <a:cubicBezTo>
                    <a:pt x="120" y="848"/>
                    <a:pt x="121" y="848"/>
                    <a:pt x="120" y="847"/>
                  </a:cubicBezTo>
                  <a:cubicBezTo>
                    <a:pt x="120" y="848"/>
                    <a:pt x="120" y="846"/>
                    <a:pt x="119" y="847"/>
                  </a:cubicBezTo>
                  <a:cubicBezTo>
                    <a:pt x="120" y="847"/>
                    <a:pt x="119" y="848"/>
                    <a:pt x="120" y="848"/>
                  </a:cubicBezTo>
                  <a:close/>
                  <a:moveTo>
                    <a:pt x="119" y="855"/>
                  </a:moveTo>
                  <a:cubicBezTo>
                    <a:pt x="120" y="855"/>
                    <a:pt x="120" y="854"/>
                    <a:pt x="120" y="854"/>
                  </a:cubicBezTo>
                  <a:cubicBezTo>
                    <a:pt x="119" y="854"/>
                    <a:pt x="119" y="854"/>
                    <a:pt x="119" y="855"/>
                  </a:cubicBezTo>
                  <a:close/>
                  <a:moveTo>
                    <a:pt x="119" y="855"/>
                  </a:moveTo>
                  <a:cubicBezTo>
                    <a:pt x="118" y="856"/>
                    <a:pt x="120" y="855"/>
                    <a:pt x="119" y="855"/>
                  </a:cubicBezTo>
                  <a:close/>
                  <a:moveTo>
                    <a:pt x="194" y="738"/>
                  </a:moveTo>
                  <a:cubicBezTo>
                    <a:pt x="194" y="738"/>
                    <a:pt x="194" y="738"/>
                    <a:pt x="194" y="738"/>
                  </a:cubicBezTo>
                  <a:cubicBezTo>
                    <a:pt x="194" y="738"/>
                    <a:pt x="194" y="738"/>
                    <a:pt x="194" y="738"/>
                  </a:cubicBezTo>
                  <a:cubicBezTo>
                    <a:pt x="194" y="737"/>
                    <a:pt x="194" y="737"/>
                    <a:pt x="194" y="737"/>
                  </a:cubicBezTo>
                  <a:cubicBezTo>
                    <a:pt x="193" y="740"/>
                    <a:pt x="194" y="739"/>
                    <a:pt x="194" y="738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705" y="1035"/>
                  </a:moveTo>
                  <a:cubicBezTo>
                    <a:pt x="709" y="1035"/>
                    <a:pt x="704" y="1034"/>
                    <a:pt x="702" y="1034"/>
                  </a:cubicBezTo>
                  <a:cubicBezTo>
                    <a:pt x="704" y="1034"/>
                    <a:pt x="703" y="1035"/>
                    <a:pt x="705" y="1035"/>
                  </a:cubicBezTo>
                  <a:close/>
                  <a:moveTo>
                    <a:pt x="269" y="1037"/>
                  </a:moveTo>
                  <a:cubicBezTo>
                    <a:pt x="270" y="1037"/>
                    <a:pt x="269" y="1036"/>
                    <a:pt x="269" y="1035"/>
                  </a:cubicBezTo>
                  <a:cubicBezTo>
                    <a:pt x="269" y="1036"/>
                    <a:pt x="268" y="1037"/>
                    <a:pt x="269" y="1037"/>
                  </a:cubicBezTo>
                  <a:close/>
                  <a:moveTo>
                    <a:pt x="905" y="559"/>
                  </a:moveTo>
                  <a:cubicBezTo>
                    <a:pt x="905" y="559"/>
                    <a:pt x="905" y="559"/>
                    <a:pt x="905" y="560"/>
                  </a:cubicBezTo>
                  <a:cubicBezTo>
                    <a:pt x="905" y="560"/>
                    <a:pt x="905" y="560"/>
                    <a:pt x="905" y="560"/>
                  </a:cubicBezTo>
                  <a:cubicBezTo>
                    <a:pt x="905" y="559"/>
                    <a:pt x="905" y="559"/>
                    <a:pt x="905" y="559"/>
                  </a:cubicBezTo>
                  <a:close/>
                  <a:moveTo>
                    <a:pt x="612" y="1033"/>
                  </a:moveTo>
                  <a:cubicBezTo>
                    <a:pt x="611" y="1033"/>
                    <a:pt x="609" y="1033"/>
                    <a:pt x="608" y="1033"/>
                  </a:cubicBezTo>
                  <a:cubicBezTo>
                    <a:pt x="610" y="1033"/>
                    <a:pt x="614" y="1033"/>
                    <a:pt x="612" y="1033"/>
                  </a:cubicBezTo>
                  <a:close/>
                  <a:moveTo>
                    <a:pt x="716" y="1033"/>
                  </a:moveTo>
                  <a:cubicBezTo>
                    <a:pt x="717" y="1033"/>
                    <a:pt x="719" y="1033"/>
                    <a:pt x="721" y="1033"/>
                  </a:cubicBezTo>
                  <a:cubicBezTo>
                    <a:pt x="721" y="1033"/>
                    <a:pt x="721" y="1034"/>
                    <a:pt x="721" y="1034"/>
                  </a:cubicBezTo>
                  <a:cubicBezTo>
                    <a:pt x="722" y="1034"/>
                    <a:pt x="723" y="1033"/>
                    <a:pt x="723" y="1033"/>
                  </a:cubicBezTo>
                  <a:cubicBezTo>
                    <a:pt x="724" y="1033"/>
                    <a:pt x="724" y="1033"/>
                    <a:pt x="724" y="1033"/>
                  </a:cubicBezTo>
                  <a:cubicBezTo>
                    <a:pt x="724" y="1033"/>
                    <a:pt x="724" y="1033"/>
                    <a:pt x="723" y="1033"/>
                  </a:cubicBezTo>
                  <a:cubicBezTo>
                    <a:pt x="723" y="1033"/>
                    <a:pt x="723" y="1033"/>
                    <a:pt x="724" y="1033"/>
                  </a:cubicBezTo>
                  <a:cubicBezTo>
                    <a:pt x="720" y="1033"/>
                    <a:pt x="721" y="1032"/>
                    <a:pt x="718" y="1033"/>
                  </a:cubicBezTo>
                  <a:cubicBezTo>
                    <a:pt x="718" y="1033"/>
                    <a:pt x="719" y="1033"/>
                    <a:pt x="719" y="1033"/>
                  </a:cubicBezTo>
                  <a:cubicBezTo>
                    <a:pt x="719" y="1033"/>
                    <a:pt x="719" y="1033"/>
                    <a:pt x="719" y="1033"/>
                  </a:cubicBezTo>
                  <a:cubicBezTo>
                    <a:pt x="719" y="1033"/>
                    <a:pt x="719" y="1033"/>
                    <a:pt x="719" y="1033"/>
                  </a:cubicBezTo>
                  <a:cubicBezTo>
                    <a:pt x="717" y="1033"/>
                    <a:pt x="716" y="1033"/>
                    <a:pt x="716" y="1033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0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7" y="561"/>
                  </a:cubicBezTo>
                  <a:cubicBezTo>
                    <a:pt x="907" y="562"/>
                    <a:pt x="908" y="562"/>
                    <a:pt x="908" y="563"/>
                  </a:cubicBezTo>
                  <a:cubicBezTo>
                    <a:pt x="908" y="563"/>
                    <a:pt x="908" y="563"/>
                    <a:pt x="908" y="563"/>
                  </a:cubicBezTo>
                  <a:cubicBezTo>
                    <a:pt x="908" y="563"/>
                    <a:pt x="908" y="563"/>
                    <a:pt x="908" y="563"/>
                  </a:cubicBezTo>
                  <a:cubicBezTo>
                    <a:pt x="908" y="563"/>
                    <a:pt x="908" y="563"/>
                    <a:pt x="908" y="563"/>
                  </a:cubicBezTo>
                  <a:cubicBezTo>
                    <a:pt x="908" y="563"/>
                    <a:pt x="909" y="563"/>
                    <a:pt x="909" y="563"/>
                  </a:cubicBezTo>
                  <a:cubicBezTo>
                    <a:pt x="909" y="562"/>
                    <a:pt x="909" y="562"/>
                    <a:pt x="909" y="562"/>
                  </a:cubicBezTo>
                  <a:cubicBezTo>
                    <a:pt x="908" y="562"/>
                    <a:pt x="908" y="561"/>
                    <a:pt x="908" y="561"/>
                  </a:cubicBezTo>
                  <a:cubicBezTo>
                    <a:pt x="908" y="561"/>
                    <a:pt x="907" y="561"/>
                    <a:pt x="907" y="561"/>
                  </a:cubicBezTo>
                  <a:cubicBezTo>
                    <a:pt x="907" y="561"/>
                    <a:pt x="908" y="562"/>
                    <a:pt x="908" y="562"/>
                  </a:cubicBezTo>
                  <a:cubicBezTo>
                    <a:pt x="908" y="562"/>
                    <a:pt x="907" y="561"/>
                    <a:pt x="907" y="561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909" y="560"/>
                  </a:moveTo>
                  <a:cubicBezTo>
                    <a:pt x="909" y="560"/>
                    <a:pt x="909" y="560"/>
                    <a:pt x="909" y="560"/>
                  </a:cubicBezTo>
                  <a:cubicBezTo>
                    <a:pt x="909" y="560"/>
                    <a:pt x="909" y="560"/>
                    <a:pt x="909" y="560"/>
                  </a:cubicBezTo>
                  <a:close/>
                  <a:moveTo>
                    <a:pt x="908" y="561"/>
                  </a:moveTo>
                  <a:cubicBezTo>
                    <a:pt x="908" y="561"/>
                    <a:pt x="908" y="561"/>
                    <a:pt x="908" y="561"/>
                  </a:cubicBezTo>
                  <a:cubicBezTo>
                    <a:pt x="908" y="561"/>
                    <a:pt x="908" y="561"/>
                    <a:pt x="908" y="561"/>
                  </a:cubicBezTo>
                  <a:cubicBezTo>
                    <a:pt x="908" y="561"/>
                    <a:pt x="908" y="561"/>
                    <a:pt x="908" y="561"/>
                  </a:cubicBezTo>
                  <a:close/>
                  <a:moveTo>
                    <a:pt x="707" y="1031"/>
                  </a:moveTo>
                  <a:cubicBezTo>
                    <a:pt x="705" y="1031"/>
                    <a:pt x="704" y="1032"/>
                    <a:pt x="702" y="1032"/>
                  </a:cubicBezTo>
                  <a:cubicBezTo>
                    <a:pt x="704" y="1032"/>
                    <a:pt x="706" y="1032"/>
                    <a:pt x="707" y="1031"/>
                  </a:cubicBezTo>
                  <a:close/>
                  <a:moveTo>
                    <a:pt x="484" y="1035"/>
                  </a:moveTo>
                  <a:cubicBezTo>
                    <a:pt x="484" y="1035"/>
                    <a:pt x="481" y="1036"/>
                    <a:pt x="483" y="1036"/>
                  </a:cubicBezTo>
                  <a:cubicBezTo>
                    <a:pt x="483" y="1035"/>
                    <a:pt x="487" y="1035"/>
                    <a:pt x="484" y="1035"/>
                  </a:cubicBezTo>
                  <a:close/>
                  <a:moveTo>
                    <a:pt x="486" y="1032"/>
                  </a:moveTo>
                  <a:cubicBezTo>
                    <a:pt x="485" y="1033"/>
                    <a:pt x="483" y="1033"/>
                    <a:pt x="482" y="1033"/>
                  </a:cubicBezTo>
                  <a:cubicBezTo>
                    <a:pt x="484" y="1033"/>
                    <a:pt x="484" y="1033"/>
                    <a:pt x="484" y="1033"/>
                  </a:cubicBezTo>
                  <a:cubicBezTo>
                    <a:pt x="484" y="1033"/>
                    <a:pt x="484" y="1033"/>
                    <a:pt x="484" y="1033"/>
                  </a:cubicBezTo>
                  <a:cubicBezTo>
                    <a:pt x="485" y="1033"/>
                    <a:pt x="485" y="1033"/>
                    <a:pt x="486" y="1033"/>
                  </a:cubicBezTo>
                  <a:cubicBezTo>
                    <a:pt x="486" y="1033"/>
                    <a:pt x="486" y="1033"/>
                    <a:pt x="487" y="1033"/>
                  </a:cubicBezTo>
                  <a:cubicBezTo>
                    <a:pt x="487" y="1033"/>
                    <a:pt x="488" y="1033"/>
                    <a:pt x="488" y="1033"/>
                  </a:cubicBezTo>
                  <a:cubicBezTo>
                    <a:pt x="488" y="1033"/>
                    <a:pt x="487" y="1033"/>
                    <a:pt x="488" y="1033"/>
                  </a:cubicBezTo>
                  <a:cubicBezTo>
                    <a:pt x="487" y="1033"/>
                    <a:pt x="487" y="1033"/>
                    <a:pt x="487" y="1033"/>
                  </a:cubicBezTo>
                  <a:cubicBezTo>
                    <a:pt x="487" y="1033"/>
                    <a:pt x="487" y="1032"/>
                    <a:pt x="486" y="1032"/>
                  </a:cubicBezTo>
                  <a:close/>
                  <a:moveTo>
                    <a:pt x="480" y="1034"/>
                  </a:moveTo>
                  <a:cubicBezTo>
                    <a:pt x="482" y="1034"/>
                    <a:pt x="483" y="1034"/>
                    <a:pt x="483" y="1034"/>
                  </a:cubicBezTo>
                  <a:cubicBezTo>
                    <a:pt x="483" y="1033"/>
                    <a:pt x="482" y="1033"/>
                    <a:pt x="482" y="1033"/>
                  </a:cubicBezTo>
                  <a:cubicBezTo>
                    <a:pt x="481" y="1033"/>
                    <a:pt x="480" y="1033"/>
                    <a:pt x="480" y="1034"/>
                  </a:cubicBezTo>
                  <a:close/>
                  <a:moveTo>
                    <a:pt x="496" y="1036"/>
                  </a:moveTo>
                  <a:cubicBezTo>
                    <a:pt x="497" y="1036"/>
                    <a:pt x="499" y="1036"/>
                    <a:pt x="499" y="1036"/>
                  </a:cubicBezTo>
                  <a:cubicBezTo>
                    <a:pt x="500" y="1035"/>
                    <a:pt x="494" y="1035"/>
                    <a:pt x="496" y="1036"/>
                  </a:cubicBezTo>
                  <a:close/>
                  <a:moveTo>
                    <a:pt x="464" y="1041"/>
                  </a:moveTo>
                  <a:cubicBezTo>
                    <a:pt x="463" y="1041"/>
                    <a:pt x="464" y="1042"/>
                    <a:pt x="464" y="1042"/>
                  </a:cubicBezTo>
                  <a:cubicBezTo>
                    <a:pt x="466" y="1042"/>
                    <a:pt x="464" y="1041"/>
                    <a:pt x="464" y="1041"/>
                  </a:cubicBezTo>
                  <a:close/>
                  <a:moveTo>
                    <a:pt x="494" y="1035"/>
                  </a:moveTo>
                  <a:cubicBezTo>
                    <a:pt x="495" y="1035"/>
                    <a:pt x="497" y="1035"/>
                    <a:pt x="497" y="1035"/>
                  </a:cubicBezTo>
                  <a:cubicBezTo>
                    <a:pt x="495" y="1035"/>
                    <a:pt x="494" y="1035"/>
                    <a:pt x="494" y="1035"/>
                  </a:cubicBezTo>
                  <a:close/>
                  <a:moveTo>
                    <a:pt x="581" y="1041"/>
                  </a:moveTo>
                  <a:cubicBezTo>
                    <a:pt x="581" y="1041"/>
                    <a:pt x="580" y="1041"/>
                    <a:pt x="579" y="1041"/>
                  </a:cubicBezTo>
                  <a:cubicBezTo>
                    <a:pt x="580" y="1041"/>
                    <a:pt x="580" y="1041"/>
                    <a:pt x="581" y="1041"/>
                  </a:cubicBezTo>
                  <a:cubicBezTo>
                    <a:pt x="582" y="1041"/>
                    <a:pt x="582" y="1041"/>
                    <a:pt x="581" y="1041"/>
                  </a:cubicBezTo>
                  <a:close/>
                  <a:moveTo>
                    <a:pt x="608" y="1033"/>
                  </a:moveTo>
                  <a:cubicBezTo>
                    <a:pt x="608" y="1033"/>
                    <a:pt x="610" y="1033"/>
                    <a:pt x="610" y="1033"/>
                  </a:cubicBezTo>
                  <a:cubicBezTo>
                    <a:pt x="612" y="1033"/>
                    <a:pt x="607" y="1033"/>
                    <a:pt x="608" y="1033"/>
                  </a:cubicBezTo>
                  <a:close/>
                  <a:moveTo>
                    <a:pt x="535" y="1037"/>
                  </a:moveTo>
                  <a:cubicBezTo>
                    <a:pt x="535" y="1037"/>
                    <a:pt x="535" y="1037"/>
                    <a:pt x="536" y="1037"/>
                  </a:cubicBezTo>
                  <a:cubicBezTo>
                    <a:pt x="536" y="1037"/>
                    <a:pt x="536" y="1037"/>
                    <a:pt x="536" y="1037"/>
                  </a:cubicBezTo>
                  <a:cubicBezTo>
                    <a:pt x="533" y="1037"/>
                    <a:pt x="534" y="1037"/>
                    <a:pt x="535" y="1037"/>
                  </a:cubicBezTo>
                  <a:close/>
                  <a:moveTo>
                    <a:pt x="536" y="1038"/>
                  </a:moveTo>
                  <a:cubicBezTo>
                    <a:pt x="536" y="1038"/>
                    <a:pt x="540" y="1038"/>
                    <a:pt x="536" y="1038"/>
                  </a:cubicBezTo>
                  <a:close/>
                  <a:moveTo>
                    <a:pt x="511" y="1042"/>
                  </a:moveTo>
                  <a:cubicBezTo>
                    <a:pt x="513" y="1042"/>
                    <a:pt x="513" y="1042"/>
                    <a:pt x="514" y="1042"/>
                  </a:cubicBezTo>
                  <a:cubicBezTo>
                    <a:pt x="515" y="1042"/>
                    <a:pt x="511" y="1042"/>
                    <a:pt x="511" y="1042"/>
                  </a:cubicBezTo>
                  <a:close/>
                  <a:moveTo>
                    <a:pt x="549" y="1038"/>
                  </a:moveTo>
                  <a:cubicBezTo>
                    <a:pt x="547" y="1038"/>
                    <a:pt x="545" y="1039"/>
                    <a:pt x="546" y="1039"/>
                  </a:cubicBezTo>
                  <a:cubicBezTo>
                    <a:pt x="550" y="1039"/>
                    <a:pt x="550" y="1039"/>
                    <a:pt x="549" y="1038"/>
                  </a:cubicBezTo>
                  <a:close/>
                  <a:moveTo>
                    <a:pt x="301" y="526"/>
                  </a:moveTo>
                  <a:cubicBezTo>
                    <a:pt x="302" y="525"/>
                    <a:pt x="301" y="525"/>
                    <a:pt x="301" y="526"/>
                  </a:cubicBezTo>
                  <a:cubicBezTo>
                    <a:pt x="301" y="526"/>
                    <a:pt x="301" y="526"/>
                    <a:pt x="301" y="527"/>
                  </a:cubicBezTo>
                  <a:cubicBezTo>
                    <a:pt x="301" y="527"/>
                    <a:pt x="301" y="527"/>
                    <a:pt x="301" y="526"/>
                  </a:cubicBezTo>
                  <a:close/>
                  <a:moveTo>
                    <a:pt x="487" y="207"/>
                  </a:moveTo>
                  <a:cubicBezTo>
                    <a:pt x="487" y="208"/>
                    <a:pt x="487" y="208"/>
                    <a:pt x="487" y="208"/>
                  </a:cubicBezTo>
                  <a:cubicBezTo>
                    <a:pt x="488" y="208"/>
                    <a:pt x="488" y="207"/>
                    <a:pt x="487" y="207"/>
                  </a:cubicBezTo>
                  <a:close/>
                  <a:moveTo>
                    <a:pt x="482" y="214"/>
                  </a:moveTo>
                  <a:cubicBezTo>
                    <a:pt x="481" y="213"/>
                    <a:pt x="481" y="215"/>
                    <a:pt x="482" y="214"/>
                  </a:cubicBezTo>
                  <a:close/>
                  <a:moveTo>
                    <a:pt x="484" y="213"/>
                  </a:moveTo>
                  <a:cubicBezTo>
                    <a:pt x="484" y="214"/>
                    <a:pt x="484" y="214"/>
                    <a:pt x="484" y="214"/>
                  </a:cubicBezTo>
                  <a:cubicBezTo>
                    <a:pt x="485" y="214"/>
                    <a:pt x="485" y="213"/>
                    <a:pt x="484" y="213"/>
                  </a:cubicBezTo>
                  <a:close/>
                  <a:moveTo>
                    <a:pt x="486" y="214"/>
                  </a:moveTo>
                  <a:cubicBezTo>
                    <a:pt x="486" y="214"/>
                    <a:pt x="486" y="213"/>
                    <a:pt x="486" y="213"/>
                  </a:cubicBezTo>
                  <a:cubicBezTo>
                    <a:pt x="486" y="213"/>
                    <a:pt x="486" y="213"/>
                    <a:pt x="486" y="213"/>
                  </a:cubicBezTo>
                  <a:cubicBezTo>
                    <a:pt x="486" y="213"/>
                    <a:pt x="486" y="213"/>
                    <a:pt x="486" y="213"/>
                  </a:cubicBezTo>
                  <a:cubicBezTo>
                    <a:pt x="486" y="213"/>
                    <a:pt x="486" y="213"/>
                    <a:pt x="486" y="214"/>
                  </a:cubicBezTo>
                  <a:close/>
                  <a:moveTo>
                    <a:pt x="367" y="410"/>
                  </a:moveTo>
                  <a:cubicBezTo>
                    <a:pt x="367" y="411"/>
                    <a:pt x="367" y="411"/>
                    <a:pt x="367" y="412"/>
                  </a:cubicBezTo>
                  <a:cubicBezTo>
                    <a:pt x="367" y="412"/>
                    <a:pt x="367" y="412"/>
                    <a:pt x="367" y="412"/>
                  </a:cubicBezTo>
                  <a:cubicBezTo>
                    <a:pt x="366" y="414"/>
                    <a:pt x="366" y="414"/>
                    <a:pt x="365" y="416"/>
                  </a:cubicBezTo>
                  <a:cubicBezTo>
                    <a:pt x="366" y="415"/>
                    <a:pt x="367" y="414"/>
                    <a:pt x="368" y="412"/>
                  </a:cubicBezTo>
                  <a:cubicBezTo>
                    <a:pt x="367" y="412"/>
                    <a:pt x="367" y="412"/>
                    <a:pt x="367" y="412"/>
                  </a:cubicBezTo>
                  <a:cubicBezTo>
                    <a:pt x="368" y="410"/>
                    <a:pt x="369" y="408"/>
                    <a:pt x="367" y="410"/>
                  </a:cubicBezTo>
                  <a:close/>
                  <a:moveTo>
                    <a:pt x="345" y="445"/>
                  </a:moveTo>
                  <a:cubicBezTo>
                    <a:pt x="346" y="445"/>
                    <a:pt x="347" y="443"/>
                    <a:pt x="347" y="442"/>
                  </a:cubicBezTo>
                  <a:cubicBezTo>
                    <a:pt x="346" y="443"/>
                    <a:pt x="346" y="444"/>
                    <a:pt x="345" y="445"/>
                  </a:cubicBezTo>
                  <a:close/>
                  <a:moveTo>
                    <a:pt x="484" y="218"/>
                  </a:moveTo>
                  <a:cubicBezTo>
                    <a:pt x="484" y="218"/>
                    <a:pt x="484" y="218"/>
                    <a:pt x="484" y="218"/>
                  </a:cubicBezTo>
                  <a:cubicBezTo>
                    <a:pt x="484" y="218"/>
                    <a:pt x="484" y="218"/>
                    <a:pt x="484" y="217"/>
                  </a:cubicBezTo>
                  <a:cubicBezTo>
                    <a:pt x="484" y="218"/>
                    <a:pt x="484" y="218"/>
                    <a:pt x="484" y="218"/>
                  </a:cubicBezTo>
                  <a:cubicBezTo>
                    <a:pt x="484" y="218"/>
                    <a:pt x="484" y="218"/>
                    <a:pt x="484" y="218"/>
                  </a:cubicBezTo>
                  <a:close/>
                  <a:moveTo>
                    <a:pt x="364" y="418"/>
                  </a:moveTo>
                  <a:cubicBezTo>
                    <a:pt x="364" y="418"/>
                    <a:pt x="365" y="418"/>
                    <a:pt x="365" y="418"/>
                  </a:cubicBezTo>
                  <a:cubicBezTo>
                    <a:pt x="365" y="417"/>
                    <a:pt x="366" y="416"/>
                    <a:pt x="365" y="416"/>
                  </a:cubicBezTo>
                  <a:cubicBezTo>
                    <a:pt x="365" y="417"/>
                    <a:pt x="364" y="418"/>
                    <a:pt x="364" y="418"/>
                  </a:cubicBezTo>
                  <a:close/>
                  <a:moveTo>
                    <a:pt x="417" y="343"/>
                  </a:moveTo>
                  <a:cubicBezTo>
                    <a:pt x="417" y="344"/>
                    <a:pt x="417" y="344"/>
                    <a:pt x="417" y="344"/>
                  </a:cubicBezTo>
                  <a:cubicBezTo>
                    <a:pt x="417" y="343"/>
                    <a:pt x="418" y="343"/>
                    <a:pt x="418" y="342"/>
                  </a:cubicBezTo>
                  <a:cubicBezTo>
                    <a:pt x="418" y="343"/>
                    <a:pt x="417" y="343"/>
                    <a:pt x="417" y="343"/>
                  </a:cubicBezTo>
                  <a:close/>
                  <a:moveTo>
                    <a:pt x="384" y="393"/>
                  </a:moveTo>
                  <a:cubicBezTo>
                    <a:pt x="384" y="392"/>
                    <a:pt x="385" y="392"/>
                    <a:pt x="385" y="391"/>
                  </a:cubicBezTo>
                  <a:cubicBezTo>
                    <a:pt x="386" y="390"/>
                    <a:pt x="384" y="391"/>
                    <a:pt x="384" y="393"/>
                  </a:cubicBezTo>
                  <a:close/>
                  <a:moveTo>
                    <a:pt x="522" y="153"/>
                  </a:moveTo>
                  <a:cubicBezTo>
                    <a:pt x="522" y="153"/>
                    <a:pt x="522" y="153"/>
                    <a:pt x="521" y="153"/>
                  </a:cubicBezTo>
                  <a:cubicBezTo>
                    <a:pt x="521" y="154"/>
                    <a:pt x="521" y="154"/>
                    <a:pt x="522" y="154"/>
                  </a:cubicBezTo>
                  <a:cubicBezTo>
                    <a:pt x="522" y="154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lose/>
                  <a:moveTo>
                    <a:pt x="536" y="130"/>
                  </a:moveTo>
                  <a:cubicBezTo>
                    <a:pt x="536" y="130"/>
                    <a:pt x="536" y="129"/>
                    <a:pt x="536" y="129"/>
                  </a:cubicBezTo>
                  <a:cubicBezTo>
                    <a:pt x="536" y="129"/>
                    <a:pt x="535" y="129"/>
                    <a:pt x="535" y="129"/>
                  </a:cubicBezTo>
                  <a:cubicBezTo>
                    <a:pt x="536" y="129"/>
                    <a:pt x="536" y="130"/>
                    <a:pt x="536" y="130"/>
                  </a:cubicBezTo>
                  <a:close/>
                  <a:moveTo>
                    <a:pt x="536" y="132"/>
                  </a:moveTo>
                  <a:cubicBezTo>
                    <a:pt x="536" y="132"/>
                    <a:pt x="537" y="131"/>
                    <a:pt x="536" y="130"/>
                  </a:cubicBezTo>
                  <a:cubicBezTo>
                    <a:pt x="536" y="130"/>
                    <a:pt x="536" y="130"/>
                    <a:pt x="535" y="130"/>
                  </a:cubicBezTo>
                  <a:cubicBezTo>
                    <a:pt x="535" y="131"/>
                    <a:pt x="535" y="131"/>
                    <a:pt x="536" y="132"/>
                  </a:cubicBezTo>
                  <a:close/>
                  <a:moveTo>
                    <a:pt x="566" y="96"/>
                  </a:moveTo>
                  <a:cubicBezTo>
                    <a:pt x="565" y="98"/>
                    <a:pt x="565" y="99"/>
                    <a:pt x="566" y="96"/>
                  </a:cubicBezTo>
                  <a:close/>
                  <a:moveTo>
                    <a:pt x="647" y="95"/>
                  </a:moveTo>
                  <a:cubicBezTo>
                    <a:pt x="647" y="95"/>
                    <a:pt x="648" y="95"/>
                    <a:pt x="648" y="95"/>
                  </a:cubicBezTo>
                  <a:cubicBezTo>
                    <a:pt x="648" y="95"/>
                    <a:pt x="648" y="94"/>
                    <a:pt x="648" y="94"/>
                  </a:cubicBezTo>
                  <a:cubicBezTo>
                    <a:pt x="648" y="94"/>
                    <a:pt x="648" y="94"/>
                    <a:pt x="648" y="94"/>
                  </a:cubicBezTo>
                  <a:cubicBezTo>
                    <a:pt x="648" y="94"/>
                    <a:pt x="647" y="94"/>
                    <a:pt x="647" y="95"/>
                  </a:cubicBezTo>
                  <a:close/>
                  <a:moveTo>
                    <a:pt x="523" y="154"/>
                  </a:moveTo>
                  <a:cubicBezTo>
                    <a:pt x="523" y="154"/>
                    <a:pt x="523" y="154"/>
                    <a:pt x="523" y="154"/>
                  </a:cubicBezTo>
                  <a:cubicBezTo>
                    <a:pt x="523" y="154"/>
                    <a:pt x="523" y="154"/>
                    <a:pt x="523" y="154"/>
                  </a:cubicBezTo>
                  <a:cubicBezTo>
                    <a:pt x="523" y="154"/>
                    <a:pt x="523" y="154"/>
                    <a:pt x="523" y="153"/>
                  </a:cubicBezTo>
                  <a:cubicBezTo>
                    <a:pt x="523" y="153"/>
                    <a:pt x="523" y="154"/>
                    <a:pt x="523" y="154"/>
                  </a:cubicBezTo>
                  <a:close/>
                  <a:moveTo>
                    <a:pt x="659" y="115"/>
                  </a:moveTo>
                  <a:cubicBezTo>
                    <a:pt x="659" y="115"/>
                    <a:pt x="659" y="114"/>
                    <a:pt x="659" y="114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59" y="115"/>
                    <a:pt x="659" y="115"/>
                    <a:pt x="659" y="115"/>
                  </a:cubicBezTo>
                  <a:close/>
                  <a:moveTo>
                    <a:pt x="523" y="153"/>
                  </a:moveTo>
                  <a:cubicBezTo>
                    <a:pt x="523" y="153"/>
                    <a:pt x="523" y="153"/>
                    <a:pt x="523" y="153"/>
                  </a:cubicBezTo>
                  <a:cubicBezTo>
                    <a:pt x="523" y="153"/>
                    <a:pt x="523" y="153"/>
                    <a:pt x="523" y="153"/>
                  </a:cubicBezTo>
                  <a:cubicBezTo>
                    <a:pt x="523" y="153"/>
                    <a:pt x="523" y="153"/>
                    <a:pt x="523" y="153"/>
                  </a:cubicBezTo>
                  <a:close/>
                  <a:moveTo>
                    <a:pt x="345" y="449"/>
                  </a:moveTo>
                  <a:cubicBezTo>
                    <a:pt x="345" y="448"/>
                    <a:pt x="345" y="448"/>
                    <a:pt x="346" y="447"/>
                  </a:cubicBezTo>
                  <a:cubicBezTo>
                    <a:pt x="345" y="447"/>
                    <a:pt x="345" y="448"/>
                    <a:pt x="345" y="448"/>
                  </a:cubicBezTo>
                  <a:cubicBezTo>
                    <a:pt x="345" y="448"/>
                    <a:pt x="344" y="450"/>
                    <a:pt x="345" y="449"/>
                  </a:cubicBezTo>
                  <a:close/>
                  <a:moveTo>
                    <a:pt x="523" y="153"/>
                  </a:moveTo>
                  <a:cubicBezTo>
                    <a:pt x="523" y="153"/>
                    <a:pt x="523" y="153"/>
                    <a:pt x="524" y="153"/>
                  </a:cubicBezTo>
                  <a:cubicBezTo>
                    <a:pt x="523" y="153"/>
                    <a:pt x="523" y="153"/>
                    <a:pt x="523" y="153"/>
                  </a:cubicBezTo>
                  <a:close/>
                  <a:moveTo>
                    <a:pt x="522" y="154"/>
                  </a:moveTo>
                  <a:cubicBezTo>
                    <a:pt x="522" y="154"/>
                    <a:pt x="522" y="154"/>
                    <a:pt x="522" y="154"/>
                  </a:cubicBezTo>
                  <a:cubicBezTo>
                    <a:pt x="522" y="154"/>
                    <a:pt x="522" y="154"/>
                    <a:pt x="522" y="154"/>
                  </a:cubicBezTo>
                  <a:cubicBezTo>
                    <a:pt x="522" y="154"/>
                    <a:pt x="522" y="154"/>
                    <a:pt x="522" y="154"/>
                  </a:cubicBezTo>
                  <a:close/>
                  <a:moveTo>
                    <a:pt x="484" y="212"/>
                  </a:moveTo>
                  <a:cubicBezTo>
                    <a:pt x="483" y="213"/>
                    <a:pt x="483" y="213"/>
                    <a:pt x="483" y="213"/>
                  </a:cubicBezTo>
                  <a:cubicBezTo>
                    <a:pt x="483" y="213"/>
                    <a:pt x="483" y="213"/>
                    <a:pt x="483" y="214"/>
                  </a:cubicBezTo>
                  <a:cubicBezTo>
                    <a:pt x="484" y="213"/>
                    <a:pt x="484" y="213"/>
                    <a:pt x="484" y="212"/>
                  </a:cubicBezTo>
                  <a:cubicBezTo>
                    <a:pt x="484" y="212"/>
                    <a:pt x="484" y="212"/>
                    <a:pt x="484" y="212"/>
                  </a:cubicBezTo>
                  <a:close/>
                  <a:moveTo>
                    <a:pt x="525" y="151"/>
                  </a:moveTo>
                  <a:cubicBezTo>
                    <a:pt x="524" y="151"/>
                    <a:pt x="524" y="152"/>
                    <a:pt x="523" y="153"/>
                  </a:cubicBezTo>
                  <a:cubicBezTo>
                    <a:pt x="523" y="153"/>
                    <a:pt x="523" y="153"/>
                    <a:pt x="524" y="153"/>
                  </a:cubicBezTo>
                  <a:cubicBezTo>
                    <a:pt x="524" y="153"/>
                    <a:pt x="524" y="153"/>
                    <a:pt x="524" y="153"/>
                  </a:cubicBezTo>
                  <a:cubicBezTo>
                    <a:pt x="524" y="152"/>
                    <a:pt x="525" y="151"/>
                    <a:pt x="525" y="151"/>
                  </a:cubicBezTo>
                  <a:close/>
                  <a:moveTo>
                    <a:pt x="292" y="541"/>
                  </a:moveTo>
                  <a:cubicBezTo>
                    <a:pt x="292" y="540"/>
                    <a:pt x="292" y="540"/>
                    <a:pt x="292" y="539"/>
                  </a:cubicBezTo>
                  <a:cubicBezTo>
                    <a:pt x="291" y="541"/>
                    <a:pt x="291" y="541"/>
                    <a:pt x="292" y="541"/>
                  </a:cubicBezTo>
                  <a:close/>
                  <a:moveTo>
                    <a:pt x="253" y="728"/>
                  </a:moveTo>
                  <a:cubicBezTo>
                    <a:pt x="252" y="728"/>
                    <a:pt x="252" y="728"/>
                    <a:pt x="252" y="728"/>
                  </a:cubicBezTo>
                  <a:cubicBezTo>
                    <a:pt x="252" y="728"/>
                    <a:pt x="252" y="729"/>
                    <a:pt x="252" y="729"/>
                  </a:cubicBezTo>
                  <a:cubicBezTo>
                    <a:pt x="253" y="729"/>
                    <a:pt x="253" y="728"/>
                    <a:pt x="253" y="728"/>
                  </a:cubicBezTo>
                  <a:close/>
                  <a:moveTo>
                    <a:pt x="319" y="503"/>
                  </a:moveTo>
                  <a:cubicBezTo>
                    <a:pt x="319" y="502"/>
                    <a:pt x="319" y="502"/>
                    <a:pt x="320" y="501"/>
                  </a:cubicBezTo>
                  <a:cubicBezTo>
                    <a:pt x="320" y="501"/>
                    <a:pt x="319" y="501"/>
                    <a:pt x="319" y="503"/>
                  </a:cubicBezTo>
                  <a:close/>
                  <a:moveTo>
                    <a:pt x="989" y="777"/>
                  </a:moveTo>
                  <a:cubicBezTo>
                    <a:pt x="989" y="776"/>
                    <a:pt x="989" y="775"/>
                    <a:pt x="988" y="776"/>
                  </a:cubicBezTo>
                  <a:cubicBezTo>
                    <a:pt x="988" y="776"/>
                    <a:pt x="988" y="777"/>
                    <a:pt x="989" y="777"/>
                  </a:cubicBezTo>
                  <a:close/>
                  <a:moveTo>
                    <a:pt x="274" y="575"/>
                  </a:move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lose/>
                  <a:moveTo>
                    <a:pt x="253" y="727"/>
                  </a:moveTo>
                  <a:cubicBezTo>
                    <a:pt x="253" y="727"/>
                    <a:pt x="253" y="727"/>
                    <a:pt x="253" y="727"/>
                  </a:cubicBezTo>
                  <a:cubicBezTo>
                    <a:pt x="252" y="727"/>
                    <a:pt x="252" y="727"/>
                    <a:pt x="251" y="727"/>
                  </a:cubicBezTo>
                  <a:cubicBezTo>
                    <a:pt x="251" y="727"/>
                    <a:pt x="251" y="727"/>
                    <a:pt x="252" y="727"/>
                  </a:cubicBezTo>
                  <a:cubicBezTo>
                    <a:pt x="252" y="727"/>
                    <a:pt x="252" y="727"/>
                    <a:pt x="253" y="727"/>
                  </a:cubicBezTo>
                  <a:close/>
                  <a:moveTo>
                    <a:pt x="274" y="575"/>
                  </a:move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lose/>
                  <a:moveTo>
                    <a:pt x="311" y="503"/>
                  </a:moveTo>
                  <a:cubicBezTo>
                    <a:pt x="310" y="505"/>
                    <a:pt x="310" y="505"/>
                    <a:pt x="308" y="508"/>
                  </a:cubicBezTo>
                  <a:cubicBezTo>
                    <a:pt x="308" y="511"/>
                    <a:pt x="310" y="506"/>
                    <a:pt x="312" y="505"/>
                  </a:cubicBezTo>
                  <a:cubicBezTo>
                    <a:pt x="314" y="500"/>
                    <a:pt x="312" y="503"/>
                    <a:pt x="311" y="503"/>
                  </a:cubicBezTo>
                  <a:close/>
                  <a:moveTo>
                    <a:pt x="990" y="779"/>
                  </a:moveTo>
                  <a:cubicBezTo>
                    <a:pt x="990" y="779"/>
                    <a:pt x="990" y="779"/>
                    <a:pt x="990" y="779"/>
                  </a:cubicBezTo>
                  <a:cubicBezTo>
                    <a:pt x="989" y="779"/>
                    <a:pt x="989" y="779"/>
                    <a:pt x="989" y="779"/>
                  </a:cubicBezTo>
                  <a:cubicBezTo>
                    <a:pt x="989" y="779"/>
                    <a:pt x="990" y="779"/>
                    <a:pt x="990" y="779"/>
                  </a:cubicBezTo>
                  <a:close/>
                  <a:moveTo>
                    <a:pt x="296" y="533"/>
                  </a:moveTo>
                  <a:cubicBezTo>
                    <a:pt x="295" y="534"/>
                    <a:pt x="297" y="534"/>
                    <a:pt x="297" y="533"/>
                  </a:cubicBezTo>
                  <a:cubicBezTo>
                    <a:pt x="296" y="533"/>
                    <a:pt x="296" y="533"/>
                    <a:pt x="296" y="533"/>
                  </a:cubicBezTo>
                  <a:cubicBezTo>
                    <a:pt x="296" y="533"/>
                    <a:pt x="296" y="533"/>
                    <a:pt x="296" y="533"/>
                  </a:cubicBezTo>
                  <a:close/>
                  <a:moveTo>
                    <a:pt x="307" y="511"/>
                  </a:moveTo>
                  <a:cubicBezTo>
                    <a:pt x="307" y="511"/>
                    <a:pt x="308" y="510"/>
                    <a:pt x="308" y="509"/>
                  </a:cubicBezTo>
                  <a:cubicBezTo>
                    <a:pt x="308" y="509"/>
                    <a:pt x="308" y="509"/>
                    <a:pt x="308" y="509"/>
                  </a:cubicBezTo>
                  <a:cubicBezTo>
                    <a:pt x="307" y="510"/>
                    <a:pt x="307" y="511"/>
                    <a:pt x="306" y="512"/>
                  </a:cubicBezTo>
                  <a:cubicBezTo>
                    <a:pt x="307" y="511"/>
                    <a:pt x="307" y="511"/>
                    <a:pt x="307" y="511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295" y="535"/>
                  </a:moveTo>
                  <a:cubicBezTo>
                    <a:pt x="294" y="535"/>
                    <a:pt x="294" y="536"/>
                    <a:pt x="294" y="536"/>
                  </a:cubicBezTo>
                  <a:cubicBezTo>
                    <a:pt x="293" y="537"/>
                    <a:pt x="294" y="537"/>
                    <a:pt x="295" y="536"/>
                  </a:cubicBezTo>
                  <a:cubicBezTo>
                    <a:pt x="295" y="536"/>
                    <a:pt x="295" y="536"/>
                    <a:pt x="295" y="536"/>
                  </a:cubicBezTo>
                  <a:cubicBezTo>
                    <a:pt x="295" y="536"/>
                    <a:pt x="295" y="536"/>
                    <a:pt x="295" y="536"/>
                  </a:cubicBezTo>
                  <a:cubicBezTo>
                    <a:pt x="295" y="536"/>
                    <a:pt x="295" y="536"/>
                    <a:pt x="295" y="536"/>
                  </a:cubicBezTo>
                  <a:cubicBezTo>
                    <a:pt x="295" y="536"/>
                    <a:pt x="295" y="536"/>
                    <a:pt x="295" y="536"/>
                  </a:cubicBezTo>
                  <a:cubicBezTo>
                    <a:pt x="296" y="535"/>
                    <a:pt x="296" y="534"/>
                    <a:pt x="297" y="532"/>
                  </a:cubicBezTo>
                  <a:cubicBezTo>
                    <a:pt x="297" y="533"/>
                    <a:pt x="296" y="534"/>
                    <a:pt x="296" y="535"/>
                  </a:cubicBezTo>
                  <a:cubicBezTo>
                    <a:pt x="295" y="535"/>
                    <a:pt x="295" y="535"/>
                    <a:pt x="295" y="535"/>
                  </a:cubicBezTo>
                  <a:close/>
                  <a:moveTo>
                    <a:pt x="274" y="576"/>
                  </a:move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3" y="576"/>
                    <a:pt x="273" y="577"/>
                  </a:cubicBezTo>
                  <a:cubicBezTo>
                    <a:pt x="273" y="578"/>
                    <a:pt x="273" y="579"/>
                    <a:pt x="274" y="576"/>
                  </a:cubicBezTo>
                  <a:close/>
                  <a:moveTo>
                    <a:pt x="272" y="576"/>
                  </a:moveTo>
                  <a:cubicBezTo>
                    <a:pt x="272" y="577"/>
                    <a:pt x="272" y="579"/>
                    <a:pt x="273" y="577"/>
                  </a:cubicBezTo>
                  <a:cubicBezTo>
                    <a:pt x="273" y="576"/>
                    <a:pt x="273" y="576"/>
                    <a:pt x="272" y="576"/>
                  </a:cubicBezTo>
                  <a:close/>
                  <a:moveTo>
                    <a:pt x="293" y="536"/>
                  </a:moveTo>
                  <a:cubicBezTo>
                    <a:pt x="294" y="536"/>
                    <a:pt x="294" y="536"/>
                    <a:pt x="294" y="536"/>
                  </a:cubicBezTo>
                  <a:cubicBezTo>
                    <a:pt x="294" y="536"/>
                    <a:pt x="294" y="535"/>
                    <a:pt x="294" y="535"/>
                  </a:cubicBezTo>
                  <a:cubicBezTo>
                    <a:pt x="294" y="535"/>
                    <a:pt x="294" y="535"/>
                    <a:pt x="294" y="535"/>
                  </a:cubicBezTo>
                  <a:cubicBezTo>
                    <a:pt x="294" y="535"/>
                    <a:pt x="294" y="535"/>
                    <a:pt x="294" y="535"/>
                  </a:cubicBezTo>
                  <a:cubicBezTo>
                    <a:pt x="294" y="535"/>
                    <a:pt x="294" y="535"/>
                    <a:pt x="294" y="535"/>
                  </a:cubicBezTo>
                  <a:cubicBezTo>
                    <a:pt x="294" y="535"/>
                    <a:pt x="294" y="535"/>
                    <a:pt x="293" y="536"/>
                  </a:cubicBezTo>
                  <a:close/>
                  <a:moveTo>
                    <a:pt x="986" y="774"/>
                  </a:moveTo>
                  <a:cubicBezTo>
                    <a:pt x="985" y="774"/>
                    <a:pt x="985" y="774"/>
                    <a:pt x="985" y="774"/>
                  </a:cubicBezTo>
                  <a:cubicBezTo>
                    <a:pt x="984" y="775"/>
                    <a:pt x="986" y="775"/>
                    <a:pt x="986" y="774"/>
                  </a:cubicBezTo>
                  <a:close/>
                  <a:moveTo>
                    <a:pt x="738" y="457"/>
                  </a:moveTo>
                  <a:cubicBezTo>
                    <a:pt x="738" y="457"/>
                    <a:pt x="738" y="457"/>
                    <a:pt x="738" y="457"/>
                  </a:cubicBezTo>
                  <a:cubicBezTo>
                    <a:pt x="738" y="457"/>
                    <a:pt x="738" y="456"/>
                    <a:pt x="738" y="456"/>
                  </a:cubicBezTo>
                  <a:cubicBezTo>
                    <a:pt x="738" y="456"/>
                    <a:pt x="738" y="456"/>
                    <a:pt x="738" y="456"/>
                  </a:cubicBezTo>
                  <a:cubicBezTo>
                    <a:pt x="738" y="456"/>
                    <a:pt x="738" y="457"/>
                    <a:pt x="738" y="457"/>
                  </a:cubicBezTo>
                  <a:close/>
                  <a:moveTo>
                    <a:pt x="756" y="574"/>
                  </a:moveTo>
                  <a:cubicBezTo>
                    <a:pt x="756" y="573"/>
                    <a:pt x="756" y="573"/>
                    <a:pt x="756" y="573"/>
                  </a:cubicBezTo>
                  <a:cubicBezTo>
                    <a:pt x="756" y="573"/>
                    <a:pt x="755" y="573"/>
                    <a:pt x="755" y="573"/>
                  </a:cubicBezTo>
                  <a:cubicBezTo>
                    <a:pt x="754" y="574"/>
                    <a:pt x="755" y="574"/>
                    <a:pt x="756" y="574"/>
                  </a:cubicBezTo>
                  <a:close/>
                  <a:moveTo>
                    <a:pt x="616" y="919"/>
                  </a:moveTo>
                  <a:cubicBezTo>
                    <a:pt x="616" y="919"/>
                    <a:pt x="616" y="920"/>
                    <a:pt x="616" y="920"/>
                  </a:cubicBezTo>
                  <a:cubicBezTo>
                    <a:pt x="617" y="920"/>
                    <a:pt x="617" y="919"/>
                    <a:pt x="616" y="919"/>
                  </a:cubicBezTo>
                  <a:close/>
                  <a:moveTo>
                    <a:pt x="597" y="908"/>
                  </a:moveTo>
                  <a:cubicBezTo>
                    <a:pt x="596" y="909"/>
                    <a:pt x="596" y="909"/>
                    <a:pt x="596" y="909"/>
                  </a:cubicBezTo>
                  <a:cubicBezTo>
                    <a:pt x="598" y="910"/>
                    <a:pt x="597" y="908"/>
                    <a:pt x="597" y="908"/>
                  </a:cubicBezTo>
                  <a:close/>
                  <a:moveTo>
                    <a:pt x="555" y="931"/>
                  </a:moveTo>
                  <a:cubicBezTo>
                    <a:pt x="554" y="932"/>
                    <a:pt x="555" y="933"/>
                    <a:pt x="557" y="933"/>
                  </a:cubicBezTo>
                  <a:cubicBezTo>
                    <a:pt x="558" y="932"/>
                    <a:pt x="556" y="931"/>
                    <a:pt x="555" y="931"/>
                  </a:cubicBezTo>
                  <a:close/>
                  <a:moveTo>
                    <a:pt x="559" y="934"/>
                  </a:moveTo>
                  <a:cubicBezTo>
                    <a:pt x="560" y="934"/>
                    <a:pt x="560" y="934"/>
                    <a:pt x="560" y="933"/>
                  </a:cubicBezTo>
                  <a:cubicBezTo>
                    <a:pt x="559" y="933"/>
                    <a:pt x="558" y="934"/>
                    <a:pt x="559" y="934"/>
                  </a:cubicBezTo>
                  <a:close/>
                  <a:moveTo>
                    <a:pt x="576" y="1040"/>
                  </a:moveTo>
                  <a:cubicBezTo>
                    <a:pt x="573" y="1040"/>
                    <a:pt x="579" y="1040"/>
                    <a:pt x="576" y="1040"/>
                  </a:cubicBezTo>
                  <a:close/>
                  <a:moveTo>
                    <a:pt x="820" y="516"/>
                  </a:moveTo>
                  <a:cubicBezTo>
                    <a:pt x="820" y="517"/>
                    <a:pt x="819" y="518"/>
                    <a:pt x="820" y="518"/>
                  </a:cubicBezTo>
                  <a:cubicBezTo>
                    <a:pt x="821" y="518"/>
                    <a:pt x="821" y="516"/>
                    <a:pt x="820" y="516"/>
                  </a:cubicBezTo>
                  <a:close/>
                  <a:moveTo>
                    <a:pt x="721" y="451"/>
                  </a:moveTo>
                  <a:cubicBezTo>
                    <a:pt x="721" y="451"/>
                    <a:pt x="721" y="451"/>
                    <a:pt x="721" y="451"/>
                  </a:cubicBezTo>
                  <a:cubicBezTo>
                    <a:pt x="721" y="451"/>
                    <a:pt x="721" y="451"/>
                    <a:pt x="721" y="451"/>
                  </a:cubicBezTo>
                  <a:cubicBezTo>
                    <a:pt x="721" y="451"/>
                    <a:pt x="721" y="451"/>
                    <a:pt x="721" y="451"/>
                  </a:cubicBezTo>
                  <a:cubicBezTo>
                    <a:pt x="721" y="451"/>
                    <a:pt x="721" y="451"/>
                    <a:pt x="721" y="451"/>
                  </a:cubicBezTo>
                  <a:close/>
                  <a:moveTo>
                    <a:pt x="805" y="510"/>
                  </a:moveTo>
                  <a:cubicBezTo>
                    <a:pt x="805" y="511"/>
                    <a:pt x="804" y="512"/>
                    <a:pt x="805" y="512"/>
                  </a:cubicBezTo>
                  <a:cubicBezTo>
                    <a:pt x="806" y="512"/>
                    <a:pt x="806" y="510"/>
                    <a:pt x="805" y="510"/>
                  </a:cubicBezTo>
                  <a:close/>
                  <a:moveTo>
                    <a:pt x="910" y="563"/>
                  </a:moveTo>
                  <a:cubicBezTo>
                    <a:pt x="910" y="564"/>
                    <a:pt x="910" y="564"/>
                    <a:pt x="911" y="564"/>
                  </a:cubicBezTo>
                  <a:cubicBezTo>
                    <a:pt x="911" y="565"/>
                    <a:pt x="911" y="564"/>
                    <a:pt x="911" y="564"/>
                  </a:cubicBezTo>
                  <a:cubicBezTo>
                    <a:pt x="911" y="564"/>
                    <a:pt x="911" y="564"/>
                    <a:pt x="911" y="563"/>
                  </a:cubicBezTo>
                  <a:cubicBezTo>
                    <a:pt x="911" y="563"/>
                    <a:pt x="910" y="563"/>
                    <a:pt x="910" y="563"/>
                  </a:cubicBezTo>
                  <a:close/>
                  <a:moveTo>
                    <a:pt x="259" y="966"/>
                  </a:moveTo>
                  <a:cubicBezTo>
                    <a:pt x="259" y="966"/>
                    <a:pt x="258" y="966"/>
                    <a:pt x="258" y="966"/>
                  </a:cubicBezTo>
                  <a:cubicBezTo>
                    <a:pt x="258" y="966"/>
                    <a:pt x="258" y="965"/>
                    <a:pt x="259" y="965"/>
                  </a:cubicBezTo>
                  <a:cubicBezTo>
                    <a:pt x="258" y="965"/>
                    <a:pt x="258" y="965"/>
                    <a:pt x="258" y="965"/>
                  </a:cubicBezTo>
                  <a:cubicBezTo>
                    <a:pt x="258" y="966"/>
                    <a:pt x="259" y="966"/>
                    <a:pt x="259" y="966"/>
                  </a:cubicBezTo>
                  <a:close/>
                  <a:moveTo>
                    <a:pt x="260" y="965"/>
                  </a:moveTo>
                  <a:cubicBezTo>
                    <a:pt x="259" y="965"/>
                    <a:pt x="259" y="965"/>
                    <a:pt x="259" y="965"/>
                  </a:cubicBezTo>
                  <a:cubicBezTo>
                    <a:pt x="259" y="965"/>
                    <a:pt x="259" y="965"/>
                    <a:pt x="260" y="965"/>
                  </a:cubicBezTo>
                  <a:close/>
                  <a:moveTo>
                    <a:pt x="812" y="491"/>
                  </a:moveTo>
                  <a:cubicBezTo>
                    <a:pt x="812" y="490"/>
                    <a:pt x="811" y="490"/>
                    <a:pt x="810" y="490"/>
                  </a:cubicBezTo>
                  <a:cubicBezTo>
                    <a:pt x="810" y="491"/>
                    <a:pt x="811" y="491"/>
                    <a:pt x="812" y="491"/>
                  </a:cubicBezTo>
                  <a:close/>
                  <a:moveTo>
                    <a:pt x="539" y="923"/>
                  </a:moveTo>
                  <a:cubicBezTo>
                    <a:pt x="539" y="923"/>
                    <a:pt x="539" y="923"/>
                    <a:pt x="539" y="922"/>
                  </a:cubicBezTo>
                  <a:cubicBezTo>
                    <a:pt x="538" y="922"/>
                    <a:pt x="538" y="923"/>
                    <a:pt x="539" y="923"/>
                  </a:cubicBezTo>
                  <a:close/>
                  <a:moveTo>
                    <a:pt x="790" y="788"/>
                  </a:moveTo>
                  <a:cubicBezTo>
                    <a:pt x="790" y="788"/>
                    <a:pt x="790" y="788"/>
                    <a:pt x="791" y="788"/>
                  </a:cubicBezTo>
                  <a:cubicBezTo>
                    <a:pt x="791" y="788"/>
                    <a:pt x="791" y="787"/>
                    <a:pt x="791" y="787"/>
                  </a:cubicBezTo>
                  <a:cubicBezTo>
                    <a:pt x="791" y="787"/>
                    <a:pt x="790" y="787"/>
                    <a:pt x="790" y="787"/>
                  </a:cubicBezTo>
                  <a:cubicBezTo>
                    <a:pt x="790" y="787"/>
                    <a:pt x="790" y="787"/>
                    <a:pt x="790" y="788"/>
                  </a:cubicBezTo>
                  <a:close/>
                  <a:moveTo>
                    <a:pt x="516" y="882"/>
                  </a:moveTo>
                  <a:cubicBezTo>
                    <a:pt x="514" y="882"/>
                    <a:pt x="514" y="883"/>
                    <a:pt x="513" y="883"/>
                  </a:cubicBezTo>
                  <a:cubicBezTo>
                    <a:pt x="513" y="884"/>
                    <a:pt x="513" y="885"/>
                    <a:pt x="515" y="886"/>
                  </a:cubicBezTo>
                  <a:cubicBezTo>
                    <a:pt x="515" y="885"/>
                    <a:pt x="516" y="884"/>
                    <a:pt x="517" y="884"/>
                  </a:cubicBezTo>
                  <a:cubicBezTo>
                    <a:pt x="518" y="883"/>
                    <a:pt x="516" y="883"/>
                    <a:pt x="516" y="882"/>
                  </a:cubicBezTo>
                  <a:close/>
                  <a:moveTo>
                    <a:pt x="534" y="920"/>
                  </a:moveTo>
                  <a:cubicBezTo>
                    <a:pt x="533" y="921"/>
                    <a:pt x="534" y="922"/>
                    <a:pt x="537" y="922"/>
                  </a:cubicBezTo>
                  <a:cubicBezTo>
                    <a:pt x="538" y="921"/>
                    <a:pt x="535" y="920"/>
                    <a:pt x="534" y="920"/>
                  </a:cubicBezTo>
                  <a:close/>
                  <a:moveTo>
                    <a:pt x="796" y="485"/>
                  </a:moveTo>
                  <a:cubicBezTo>
                    <a:pt x="796" y="484"/>
                    <a:pt x="795" y="484"/>
                    <a:pt x="794" y="484"/>
                  </a:cubicBezTo>
                  <a:cubicBezTo>
                    <a:pt x="794" y="485"/>
                    <a:pt x="796" y="485"/>
                    <a:pt x="796" y="485"/>
                  </a:cubicBezTo>
                  <a:close/>
                  <a:moveTo>
                    <a:pt x="718" y="1036"/>
                  </a:moveTo>
                  <a:cubicBezTo>
                    <a:pt x="717" y="1037"/>
                    <a:pt x="716" y="1037"/>
                    <a:pt x="718" y="1037"/>
                  </a:cubicBezTo>
                  <a:cubicBezTo>
                    <a:pt x="719" y="1037"/>
                    <a:pt x="720" y="1037"/>
                    <a:pt x="718" y="1036"/>
                  </a:cubicBezTo>
                  <a:close/>
                  <a:moveTo>
                    <a:pt x="897" y="558"/>
                  </a:moveTo>
                  <a:cubicBezTo>
                    <a:pt x="897" y="558"/>
                    <a:pt x="897" y="558"/>
                    <a:pt x="896" y="558"/>
                  </a:cubicBezTo>
                  <a:cubicBezTo>
                    <a:pt x="896" y="558"/>
                    <a:pt x="896" y="558"/>
                    <a:pt x="896" y="558"/>
                  </a:cubicBezTo>
                  <a:cubicBezTo>
                    <a:pt x="897" y="558"/>
                    <a:pt x="897" y="558"/>
                    <a:pt x="897" y="558"/>
                  </a:cubicBezTo>
                  <a:cubicBezTo>
                    <a:pt x="897" y="558"/>
                    <a:pt x="897" y="558"/>
                    <a:pt x="897" y="558"/>
                  </a:cubicBezTo>
                  <a:close/>
                  <a:moveTo>
                    <a:pt x="902" y="556"/>
                  </a:moveTo>
                  <a:cubicBezTo>
                    <a:pt x="902" y="556"/>
                    <a:pt x="903" y="558"/>
                    <a:pt x="902" y="555"/>
                  </a:cubicBezTo>
                  <a:cubicBezTo>
                    <a:pt x="902" y="555"/>
                    <a:pt x="901" y="555"/>
                    <a:pt x="901" y="555"/>
                  </a:cubicBezTo>
                  <a:cubicBezTo>
                    <a:pt x="901" y="555"/>
                    <a:pt x="901" y="554"/>
                    <a:pt x="900" y="553"/>
                  </a:cubicBezTo>
                  <a:cubicBezTo>
                    <a:pt x="900" y="553"/>
                    <a:pt x="901" y="554"/>
                    <a:pt x="901" y="555"/>
                  </a:cubicBezTo>
                  <a:cubicBezTo>
                    <a:pt x="901" y="555"/>
                    <a:pt x="901" y="555"/>
                    <a:pt x="902" y="556"/>
                  </a:cubicBezTo>
                  <a:close/>
                  <a:moveTo>
                    <a:pt x="702" y="1034"/>
                  </a:moveTo>
                  <a:cubicBezTo>
                    <a:pt x="703" y="1034"/>
                    <a:pt x="704" y="1034"/>
                    <a:pt x="704" y="1034"/>
                  </a:cubicBezTo>
                  <a:cubicBezTo>
                    <a:pt x="702" y="1033"/>
                    <a:pt x="700" y="1034"/>
                    <a:pt x="702" y="1034"/>
                  </a:cubicBezTo>
                  <a:close/>
                  <a:moveTo>
                    <a:pt x="276" y="729"/>
                  </a:moveTo>
                  <a:cubicBezTo>
                    <a:pt x="276" y="729"/>
                    <a:pt x="276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lose/>
                  <a:moveTo>
                    <a:pt x="280" y="732"/>
                  </a:moveTo>
                  <a:cubicBezTo>
                    <a:pt x="280" y="732"/>
                    <a:pt x="280" y="732"/>
                    <a:pt x="280" y="732"/>
                  </a:cubicBezTo>
                  <a:cubicBezTo>
                    <a:pt x="280" y="732"/>
                    <a:pt x="280" y="732"/>
                    <a:pt x="280" y="732"/>
                  </a:cubicBezTo>
                  <a:cubicBezTo>
                    <a:pt x="280" y="732"/>
                    <a:pt x="280" y="732"/>
                    <a:pt x="280" y="732"/>
                  </a:cubicBezTo>
                  <a:close/>
                  <a:moveTo>
                    <a:pt x="299" y="737"/>
                  </a:moveTo>
                  <a:cubicBezTo>
                    <a:pt x="299" y="736"/>
                    <a:pt x="299" y="736"/>
                    <a:pt x="299" y="736"/>
                  </a:cubicBezTo>
                  <a:cubicBezTo>
                    <a:pt x="299" y="736"/>
                    <a:pt x="299" y="736"/>
                    <a:pt x="299" y="736"/>
                  </a:cubicBezTo>
                  <a:cubicBezTo>
                    <a:pt x="299" y="736"/>
                    <a:pt x="299" y="736"/>
                    <a:pt x="299" y="737"/>
                  </a:cubicBezTo>
                  <a:close/>
                  <a:moveTo>
                    <a:pt x="272" y="726"/>
                  </a:moveTo>
                  <a:cubicBezTo>
                    <a:pt x="272" y="726"/>
                    <a:pt x="272" y="726"/>
                    <a:pt x="272" y="726"/>
                  </a:cubicBezTo>
                  <a:cubicBezTo>
                    <a:pt x="272" y="726"/>
                    <a:pt x="272" y="726"/>
                    <a:pt x="272" y="726"/>
                  </a:cubicBezTo>
                  <a:cubicBezTo>
                    <a:pt x="272" y="726"/>
                    <a:pt x="272" y="726"/>
                    <a:pt x="272" y="726"/>
                  </a:cubicBezTo>
                  <a:close/>
                  <a:moveTo>
                    <a:pt x="234" y="725"/>
                  </a:moveTo>
                  <a:cubicBezTo>
                    <a:pt x="234" y="725"/>
                    <a:pt x="233" y="725"/>
                    <a:pt x="233" y="725"/>
                  </a:cubicBezTo>
                  <a:cubicBezTo>
                    <a:pt x="233" y="725"/>
                    <a:pt x="233" y="725"/>
                    <a:pt x="233" y="725"/>
                  </a:cubicBezTo>
                  <a:cubicBezTo>
                    <a:pt x="233" y="725"/>
                    <a:pt x="234" y="725"/>
                    <a:pt x="234" y="725"/>
                  </a:cubicBezTo>
                  <a:close/>
                  <a:moveTo>
                    <a:pt x="260" y="733"/>
                  </a:moveTo>
                  <a:cubicBezTo>
                    <a:pt x="260" y="733"/>
                    <a:pt x="260" y="733"/>
                    <a:pt x="260" y="733"/>
                  </a:cubicBezTo>
                  <a:cubicBezTo>
                    <a:pt x="260" y="733"/>
                    <a:pt x="260" y="733"/>
                    <a:pt x="260" y="733"/>
                  </a:cubicBezTo>
                  <a:cubicBezTo>
                    <a:pt x="260" y="733"/>
                    <a:pt x="260" y="733"/>
                    <a:pt x="260" y="733"/>
                  </a:cubicBezTo>
                  <a:close/>
                  <a:moveTo>
                    <a:pt x="224" y="722"/>
                  </a:moveTo>
                  <a:cubicBezTo>
                    <a:pt x="224" y="722"/>
                    <a:pt x="224" y="722"/>
                    <a:pt x="224" y="722"/>
                  </a:cubicBezTo>
                  <a:cubicBezTo>
                    <a:pt x="224" y="722"/>
                    <a:pt x="224" y="722"/>
                    <a:pt x="224" y="722"/>
                  </a:cubicBezTo>
                  <a:cubicBezTo>
                    <a:pt x="224" y="722"/>
                    <a:pt x="224" y="722"/>
                    <a:pt x="224" y="722"/>
                  </a:cubicBezTo>
                  <a:close/>
                  <a:moveTo>
                    <a:pt x="236" y="725"/>
                  </a:moveTo>
                  <a:cubicBezTo>
                    <a:pt x="236" y="725"/>
                    <a:pt x="235" y="725"/>
                    <a:pt x="235" y="725"/>
                  </a:cubicBezTo>
                  <a:cubicBezTo>
                    <a:pt x="235" y="725"/>
                    <a:pt x="236" y="725"/>
                    <a:pt x="236" y="725"/>
                  </a:cubicBezTo>
                  <a:close/>
                  <a:moveTo>
                    <a:pt x="200" y="1045"/>
                  </a:moveTo>
                  <a:cubicBezTo>
                    <a:pt x="200" y="1045"/>
                    <a:pt x="200" y="1045"/>
                    <a:pt x="200" y="1045"/>
                  </a:cubicBezTo>
                  <a:cubicBezTo>
                    <a:pt x="200" y="1045"/>
                    <a:pt x="200" y="1045"/>
                    <a:pt x="200" y="1045"/>
                  </a:cubicBezTo>
                  <a:cubicBezTo>
                    <a:pt x="200" y="1045"/>
                    <a:pt x="200" y="1045"/>
                    <a:pt x="200" y="1045"/>
                  </a:cubicBezTo>
                  <a:close/>
                  <a:moveTo>
                    <a:pt x="154" y="983"/>
                  </a:moveTo>
                  <a:cubicBezTo>
                    <a:pt x="154" y="983"/>
                    <a:pt x="154" y="983"/>
                    <a:pt x="154" y="983"/>
                  </a:cubicBezTo>
                  <a:cubicBezTo>
                    <a:pt x="154" y="983"/>
                    <a:pt x="154" y="983"/>
                    <a:pt x="154" y="983"/>
                  </a:cubicBezTo>
                  <a:close/>
                  <a:moveTo>
                    <a:pt x="544" y="1043"/>
                  </a:moveTo>
                  <a:cubicBezTo>
                    <a:pt x="543" y="1043"/>
                    <a:pt x="543" y="1043"/>
                    <a:pt x="542" y="1043"/>
                  </a:cubicBezTo>
                  <a:cubicBezTo>
                    <a:pt x="543" y="1043"/>
                    <a:pt x="543" y="1043"/>
                    <a:pt x="544" y="1043"/>
                  </a:cubicBezTo>
                  <a:close/>
                  <a:moveTo>
                    <a:pt x="220" y="715"/>
                  </a:moveTo>
                  <a:cubicBezTo>
                    <a:pt x="220" y="715"/>
                    <a:pt x="219" y="715"/>
                    <a:pt x="219" y="715"/>
                  </a:cubicBezTo>
                  <a:cubicBezTo>
                    <a:pt x="219" y="715"/>
                    <a:pt x="220" y="715"/>
                    <a:pt x="220" y="715"/>
                  </a:cubicBezTo>
                  <a:close/>
                  <a:moveTo>
                    <a:pt x="544" y="1043"/>
                  </a:move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lose/>
                  <a:moveTo>
                    <a:pt x="201" y="1044"/>
                  </a:move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1" y="1044"/>
                  </a:cubicBezTo>
                  <a:close/>
                  <a:moveTo>
                    <a:pt x="214" y="725"/>
                  </a:moveTo>
                  <a:cubicBezTo>
                    <a:pt x="214" y="725"/>
                    <a:pt x="214" y="725"/>
                    <a:pt x="214" y="725"/>
                  </a:cubicBezTo>
                  <a:cubicBezTo>
                    <a:pt x="215" y="725"/>
                    <a:pt x="215" y="725"/>
                    <a:pt x="215" y="725"/>
                  </a:cubicBezTo>
                  <a:cubicBezTo>
                    <a:pt x="215" y="725"/>
                    <a:pt x="215" y="725"/>
                    <a:pt x="214" y="725"/>
                  </a:cubicBezTo>
                  <a:close/>
                  <a:moveTo>
                    <a:pt x="273" y="740"/>
                  </a:moveTo>
                  <a:cubicBezTo>
                    <a:pt x="273" y="740"/>
                    <a:pt x="273" y="740"/>
                    <a:pt x="273" y="740"/>
                  </a:cubicBezTo>
                  <a:cubicBezTo>
                    <a:pt x="273" y="740"/>
                    <a:pt x="273" y="740"/>
                    <a:pt x="273" y="740"/>
                  </a:cubicBezTo>
                  <a:cubicBezTo>
                    <a:pt x="273" y="740"/>
                    <a:pt x="273" y="740"/>
                    <a:pt x="273" y="740"/>
                  </a:cubicBezTo>
                  <a:close/>
                  <a:moveTo>
                    <a:pt x="243" y="731"/>
                  </a:moveTo>
                  <a:cubicBezTo>
                    <a:pt x="243" y="731"/>
                    <a:pt x="243" y="731"/>
                    <a:pt x="244" y="731"/>
                  </a:cubicBezTo>
                  <a:cubicBezTo>
                    <a:pt x="243" y="731"/>
                    <a:pt x="243" y="731"/>
                    <a:pt x="243" y="731"/>
                  </a:cubicBezTo>
                  <a:close/>
                  <a:moveTo>
                    <a:pt x="300" y="752"/>
                  </a:moveTo>
                  <a:cubicBezTo>
                    <a:pt x="300" y="752"/>
                    <a:pt x="300" y="752"/>
                    <a:pt x="300" y="752"/>
                  </a:cubicBezTo>
                  <a:cubicBezTo>
                    <a:pt x="300" y="753"/>
                    <a:pt x="300" y="753"/>
                    <a:pt x="300" y="754"/>
                  </a:cubicBezTo>
                  <a:cubicBezTo>
                    <a:pt x="300" y="753"/>
                    <a:pt x="300" y="753"/>
                    <a:pt x="300" y="752"/>
                  </a:cubicBezTo>
                  <a:close/>
                  <a:moveTo>
                    <a:pt x="427" y="306"/>
                  </a:moveTo>
                  <a:cubicBezTo>
                    <a:pt x="427" y="305"/>
                    <a:pt x="427" y="305"/>
                    <a:pt x="427" y="305"/>
                  </a:cubicBezTo>
                  <a:cubicBezTo>
                    <a:pt x="427" y="305"/>
                    <a:pt x="427" y="305"/>
                    <a:pt x="427" y="305"/>
                  </a:cubicBezTo>
                  <a:cubicBezTo>
                    <a:pt x="427" y="305"/>
                    <a:pt x="427" y="305"/>
                    <a:pt x="427" y="306"/>
                  </a:cubicBezTo>
                  <a:close/>
                  <a:moveTo>
                    <a:pt x="331" y="478"/>
                  </a:moveTo>
                  <a:cubicBezTo>
                    <a:pt x="331" y="478"/>
                    <a:pt x="331" y="478"/>
                    <a:pt x="331" y="478"/>
                  </a:cubicBezTo>
                  <a:cubicBezTo>
                    <a:pt x="331" y="478"/>
                    <a:pt x="331" y="478"/>
                    <a:pt x="331" y="478"/>
                  </a:cubicBezTo>
                  <a:cubicBezTo>
                    <a:pt x="331" y="478"/>
                    <a:pt x="331" y="478"/>
                    <a:pt x="331" y="478"/>
                  </a:cubicBezTo>
                  <a:close/>
                  <a:moveTo>
                    <a:pt x="890" y="512"/>
                  </a:moveTo>
                  <a:cubicBezTo>
                    <a:pt x="890" y="513"/>
                    <a:pt x="891" y="513"/>
                    <a:pt x="891" y="513"/>
                  </a:cubicBezTo>
                  <a:cubicBezTo>
                    <a:pt x="891" y="513"/>
                    <a:pt x="891" y="513"/>
                    <a:pt x="891" y="513"/>
                  </a:cubicBezTo>
                  <a:cubicBezTo>
                    <a:pt x="891" y="513"/>
                    <a:pt x="890" y="513"/>
                    <a:pt x="890" y="512"/>
                  </a:cubicBezTo>
                  <a:close/>
                  <a:moveTo>
                    <a:pt x="1026" y="758"/>
                  </a:moveTo>
                  <a:cubicBezTo>
                    <a:pt x="1026" y="758"/>
                    <a:pt x="1026" y="758"/>
                    <a:pt x="1026" y="758"/>
                  </a:cubicBezTo>
                  <a:cubicBezTo>
                    <a:pt x="1027" y="758"/>
                    <a:pt x="1027" y="758"/>
                    <a:pt x="1027" y="758"/>
                  </a:cubicBezTo>
                  <a:cubicBezTo>
                    <a:pt x="1027" y="758"/>
                    <a:pt x="1027" y="758"/>
                    <a:pt x="1026" y="758"/>
                  </a:cubicBezTo>
                  <a:close/>
                  <a:moveTo>
                    <a:pt x="1081" y="863"/>
                  </a:moveTo>
                  <a:cubicBezTo>
                    <a:pt x="1081" y="863"/>
                    <a:pt x="1081" y="863"/>
                    <a:pt x="1081" y="863"/>
                  </a:cubicBezTo>
                  <a:cubicBezTo>
                    <a:pt x="1081" y="863"/>
                    <a:pt x="1081" y="863"/>
                    <a:pt x="1081" y="863"/>
                  </a:cubicBezTo>
                  <a:cubicBezTo>
                    <a:pt x="1081" y="863"/>
                    <a:pt x="1081" y="863"/>
                    <a:pt x="1081" y="863"/>
                  </a:cubicBezTo>
                  <a:close/>
                  <a:moveTo>
                    <a:pt x="329" y="473"/>
                  </a:moveTo>
                  <a:cubicBezTo>
                    <a:pt x="329" y="473"/>
                    <a:pt x="329" y="473"/>
                    <a:pt x="329" y="473"/>
                  </a:cubicBezTo>
                  <a:cubicBezTo>
                    <a:pt x="329" y="473"/>
                    <a:pt x="329" y="473"/>
                    <a:pt x="329" y="473"/>
                  </a:cubicBezTo>
                  <a:cubicBezTo>
                    <a:pt x="329" y="473"/>
                    <a:pt x="329" y="473"/>
                    <a:pt x="329" y="473"/>
                  </a:cubicBezTo>
                  <a:close/>
                  <a:moveTo>
                    <a:pt x="214" y="718"/>
                  </a:moveTo>
                  <a:cubicBezTo>
                    <a:pt x="214" y="717"/>
                    <a:pt x="214" y="717"/>
                    <a:pt x="214" y="717"/>
                  </a:cubicBezTo>
                  <a:cubicBezTo>
                    <a:pt x="214" y="717"/>
                    <a:pt x="214" y="717"/>
                    <a:pt x="214" y="717"/>
                  </a:cubicBezTo>
                  <a:cubicBezTo>
                    <a:pt x="214" y="717"/>
                    <a:pt x="214" y="717"/>
                    <a:pt x="214" y="718"/>
                  </a:cubicBezTo>
                  <a:close/>
                  <a:moveTo>
                    <a:pt x="331" y="478"/>
                  </a:moveTo>
                  <a:cubicBezTo>
                    <a:pt x="331" y="478"/>
                    <a:pt x="331" y="478"/>
                    <a:pt x="331" y="478"/>
                  </a:cubicBezTo>
                  <a:cubicBezTo>
                    <a:pt x="331" y="478"/>
                    <a:pt x="331" y="478"/>
                    <a:pt x="331" y="478"/>
                  </a:cubicBezTo>
                  <a:close/>
                  <a:moveTo>
                    <a:pt x="1139" y="1016"/>
                  </a:moveTo>
                  <a:cubicBezTo>
                    <a:pt x="1140" y="1016"/>
                    <a:pt x="1141" y="1015"/>
                    <a:pt x="1140" y="1015"/>
                  </a:cubicBezTo>
                  <a:cubicBezTo>
                    <a:pt x="1140" y="1015"/>
                    <a:pt x="1140" y="1015"/>
                    <a:pt x="1140" y="1015"/>
                  </a:cubicBezTo>
                  <a:cubicBezTo>
                    <a:pt x="1145" y="1005"/>
                    <a:pt x="1145" y="992"/>
                    <a:pt x="1136" y="977"/>
                  </a:cubicBezTo>
                  <a:cubicBezTo>
                    <a:pt x="1137" y="977"/>
                    <a:pt x="1137" y="976"/>
                    <a:pt x="1137" y="975"/>
                  </a:cubicBezTo>
                  <a:cubicBezTo>
                    <a:pt x="1144" y="979"/>
                    <a:pt x="1150" y="984"/>
                    <a:pt x="1143" y="963"/>
                  </a:cubicBezTo>
                  <a:cubicBezTo>
                    <a:pt x="1140" y="961"/>
                    <a:pt x="1136" y="957"/>
                    <a:pt x="1133" y="952"/>
                  </a:cubicBezTo>
                  <a:cubicBezTo>
                    <a:pt x="1133" y="952"/>
                    <a:pt x="1133" y="952"/>
                    <a:pt x="1133" y="951"/>
                  </a:cubicBezTo>
                  <a:cubicBezTo>
                    <a:pt x="1133" y="951"/>
                    <a:pt x="1132" y="952"/>
                    <a:pt x="1132" y="952"/>
                  </a:cubicBezTo>
                  <a:cubicBezTo>
                    <a:pt x="1128" y="946"/>
                    <a:pt x="1125" y="939"/>
                    <a:pt x="1126" y="936"/>
                  </a:cubicBezTo>
                  <a:cubicBezTo>
                    <a:pt x="1121" y="937"/>
                    <a:pt x="1121" y="937"/>
                    <a:pt x="1121" y="937"/>
                  </a:cubicBezTo>
                  <a:cubicBezTo>
                    <a:pt x="1111" y="922"/>
                    <a:pt x="1117" y="923"/>
                    <a:pt x="1118" y="918"/>
                  </a:cubicBezTo>
                  <a:cubicBezTo>
                    <a:pt x="1118" y="918"/>
                    <a:pt x="1118" y="918"/>
                    <a:pt x="1118" y="919"/>
                  </a:cubicBezTo>
                  <a:cubicBezTo>
                    <a:pt x="1118" y="919"/>
                    <a:pt x="1119" y="918"/>
                    <a:pt x="1119" y="918"/>
                  </a:cubicBezTo>
                  <a:cubicBezTo>
                    <a:pt x="1119" y="918"/>
                    <a:pt x="1118" y="918"/>
                    <a:pt x="1118" y="918"/>
                  </a:cubicBezTo>
                  <a:cubicBezTo>
                    <a:pt x="1118" y="918"/>
                    <a:pt x="1118" y="917"/>
                    <a:pt x="1118" y="917"/>
                  </a:cubicBezTo>
                  <a:cubicBezTo>
                    <a:pt x="1118" y="917"/>
                    <a:pt x="1118" y="917"/>
                    <a:pt x="1118" y="917"/>
                  </a:cubicBezTo>
                  <a:cubicBezTo>
                    <a:pt x="1118" y="916"/>
                    <a:pt x="1118" y="916"/>
                    <a:pt x="1118" y="916"/>
                  </a:cubicBezTo>
                  <a:cubicBezTo>
                    <a:pt x="1118" y="917"/>
                    <a:pt x="1118" y="917"/>
                    <a:pt x="1119" y="918"/>
                  </a:cubicBezTo>
                  <a:cubicBezTo>
                    <a:pt x="1119" y="918"/>
                    <a:pt x="1119" y="918"/>
                    <a:pt x="1120" y="919"/>
                  </a:cubicBezTo>
                  <a:cubicBezTo>
                    <a:pt x="1119" y="918"/>
                    <a:pt x="1119" y="917"/>
                    <a:pt x="1119" y="917"/>
                  </a:cubicBezTo>
                  <a:cubicBezTo>
                    <a:pt x="1118" y="916"/>
                    <a:pt x="1118" y="916"/>
                    <a:pt x="1118" y="916"/>
                  </a:cubicBezTo>
                  <a:cubicBezTo>
                    <a:pt x="1118" y="913"/>
                    <a:pt x="1116" y="910"/>
                    <a:pt x="1114" y="905"/>
                  </a:cubicBezTo>
                  <a:cubicBezTo>
                    <a:pt x="1114" y="904"/>
                    <a:pt x="1114" y="904"/>
                    <a:pt x="1114" y="903"/>
                  </a:cubicBezTo>
                  <a:cubicBezTo>
                    <a:pt x="1114" y="903"/>
                    <a:pt x="1115" y="903"/>
                    <a:pt x="1115" y="903"/>
                  </a:cubicBezTo>
                  <a:cubicBezTo>
                    <a:pt x="1114" y="903"/>
                    <a:pt x="1114" y="903"/>
                    <a:pt x="1114" y="902"/>
                  </a:cubicBezTo>
                  <a:cubicBezTo>
                    <a:pt x="1114" y="903"/>
                    <a:pt x="1114" y="903"/>
                    <a:pt x="1114" y="903"/>
                  </a:cubicBezTo>
                  <a:cubicBezTo>
                    <a:pt x="1114" y="903"/>
                    <a:pt x="1114" y="903"/>
                    <a:pt x="1114" y="903"/>
                  </a:cubicBezTo>
                  <a:cubicBezTo>
                    <a:pt x="1114" y="903"/>
                    <a:pt x="1114" y="903"/>
                    <a:pt x="1113" y="903"/>
                  </a:cubicBezTo>
                  <a:cubicBezTo>
                    <a:pt x="1114" y="902"/>
                    <a:pt x="1114" y="902"/>
                    <a:pt x="1113" y="902"/>
                  </a:cubicBezTo>
                  <a:cubicBezTo>
                    <a:pt x="1113" y="902"/>
                    <a:pt x="1113" y="902"/>
                    <a:pt x="1113" y="902"/>
                  </a:cubicBezTo>
                  <a:cubicBezTo>
                    <a:pt x="1113" y="902"/>
                    <a:pt x="1113" y="902"/>
                    <a:pt x="1113" y="902"/>
                  </a:cubicBezTo>
                  <a:cubicBezTo>
                    <a:pt x="1112" y="901"/>
                    <a:pt x="1112" y="901"/>
                    <a:pt x="1111" y="901"/>
                  </a:cubicBezTo>
                  <a:cubicBezTo>
                    <a:pt x="1111" y="900"/>
                    <a:pt x="1111" y="900"/>
                    <a:pt x="1111" y="900"/>
                  </a:cubicBezTo>
                  <a:cubicBezTo>
                    <a:pt x="1111" y="901"/>
                    <a:pt x="1111" y="901"/>
                    <a:pt x="1111" y="901"/>
                  </a:cubicBezTo>
                  <a:cubicBezTo>
                    <a:pt x="1111" y="901"/>
                    <a:pt x="1111" y="901"/>
                    <a:pt x="1111" y="900"/>
                  </a:cubicBezTo>
                  <a:cubicBezTo>
                    <a:pt x="1111" y="900"/>
                    <a:pt x="1111" y="900"/>
                    <a:pt x="1110" y="900"/>
                  </a:cubicBezTo>
                  <a:cubicBezTo>
                    <a:pt x="1110" y="900"/>
                    <a:pt x="1109" y="900"/>
                    <a:pt x="1108" y="900"/>
                  </a:cubicBezTo>
                  <a:cubicBezTo>
                    <a:pt x="1109" y="900"/>
                    <a:pt x="1109" y="900"/>
                    <a:pt x="1109" y="900"/>
                  </a:cubicBezTo>
                  <a:cubicBezTo>
                    <a:pt x="1108" y="900"/>
                    <a:pt x="1108" y="900"/>
                    <a:pt x="1108" y="901"/>
                  </a:cubicBezTo>
                  <a:cubicBezTo>
                    <a:pt x="1108" y="900"/>
                    <a:pt x="1107" y="900"/>
                    <a:pt x="1107" y="899"/>
                  </a:cubicBezTo>
                  <a:cubicBezTo>
                    <a:pt x="1108" y="899"/>
                    <a:pt x="1108" y="899"/>
                    <a:pt x="1109" y="899"/>
                  </a:cubicBezTo>
                  <a:cubicBezTo>
                    <a:pt x="1109" y="899"/>
                    <a:pt x="1109" y="899"/>
                    <a:pt x="1109" y="899"/>
                  </a:cubicBezTo>
                  <a:cubicBezTo>
                    <a:pt x="1109" y="898"/>
                    <a:pt x="1108" y="898"/>
                    <a:pt x="1108" y="897"/>
                  </a:cubicBezTo>
                  <a:cubicBezTo>
                    <a:pt x="1107" y="898"/>
                    <a:pt x="1107" y="898"/>
                    <a:pt x="1107" y="899"/>
                  </a:cubicBezTo>
                  <a:cubicBezTo>
                    <a:pt x="1107" y="899"/>
                    <a:pt x="1107" y="899"/>
                    <a:pt x="1106" y="899"/>
                  </a:cubicBezTo>
                  <a:cubicBezTo>
                    <a:pt x="1106" y="899"/>
                    <a:pt x="1106" y="899"/>
                    <a:pt x="1106" y="899"/>
                  </a:cubicBezTo>
                  <a:cubicBezTo>
                    <a:pt x="1106" y="899"/>
                    <a:pt x="1106" y="899"/>
                    <a:pt x="1106" y="899"/>
                  </a:cubicBezTo>
                  <a:cubicBezTo>
                    <a:pt x="1106" y="898"/>
                    <a:pt x="1106" y="898"/>
                    <a:pt x="1106" y="898"/>
                  </a:cubicBezTo>
                  <a:cubicBezTo>
                    <a:pt x="1106" y="898"/>
                    <a:pt x="1106" y="898"/>
                    <a:pt x="1105" y="898"/>
                  </a:cubicBezTo>
                  <a:cubicBezTo>
                    <a:pt x="1105" y="897"/>
                    <a:pt x="1105" y="896"/>
                    <a:pt x="1104" y="896"/>
                  </a:cubicBezTo>
                  <a:cubicBezTo>
                    <a:pt x="1104" y="895"/>
                    <a:pt x="1105" y="895"/>
                    <a:pt x="1105" y="895"/>
                  </a:cubicBezTo>
                  <a:cubicBezTo>
                    <a:pt x="1105" y="895"/>
                    <a:pt x="1105" y="896"/>
                    <a:pt x="1105" y="894"/>
                  </a:cubicBezTo>
                  <a:cubicBezTo>
                    <a:pt x="1105" y="894"/>
                    <a:pt x="1105" y="894"/>
                    <a:pt x="1105" y="894"/>
                  </a:cubicBezTo>
                  <a:cubicBezTo>
                    <a:pt x="1104" y="895"/>
                    <a:pt x="1104" y="896"/>
                    <a:pt x="1103" y="896"/>
                  </a:cubicBezTo>
                  <a:cubicBezTo>
                    <a:pt x="1098" y="896"/>
                    <a:pt x="1101" y="893"/>
                    <a:pt x="1104" y="893"/>
                  </a:cubicBezTo>
                  <a:cubicBezTo>
                    <a:pt x="1104" y="893"/>
                    <a:pt x="1104" y="893"/>
                    <a:pt x="1104" y="893"/>
                  </a:cubicBezTo>
                  <a:cubicBezTo>
                    <a:pt x="1104" y="893"/>
                    <a:pt x="1104" y="893"/>
                    <a:pt x="1104" y="893"/>
                  </a:cubicBezTo>
                  <a:cubicBezTo>
                    <a:pt x="1103" y="892"/>
                    <a:pt x="1103" y="892"/>
                    <a:pt x="1103" y="892"/>
                  </a:cubicBezTo>
                  <a:cubicBezTo>
                    <a:pt x="1103" y="892"/>
                    <a:pt x="1103" y="892"/>
                    <a:pt x="1103" y="892"/>
                  </a:cubicBezTo>
                  <a:cubicBezTo>
                    <a:pt x="1103" y="892"/>
                    <a:pt x="1103" y="892"/>
                    <a:pt x="1102" y="892"/>
                  </a:cubicBezTo>
                  <a:cubicBezTo>
                    <a:pt x="1102" y="892"/>
                    <a:pt x="1102" y="892"/>
                    <a:pt x="1102" y="891"/>
                  </a:cubicBezTo>
                  <a:cubicBezTo>
                    <a:pt x="1102" y="890"/>
                    <a:pt x="1103" y="890"/>
                    <a:pt x="1104" y="891"/>
                  </a:cubicBezTo>
                  <a:cubicBezTo>
                    <a:pt x="1104" y="892"/>
                    <a:pt x="1104" y="892"/>
                    <a:pt x="1105" y="892"/>
                  </a:cubicBezTo>
                  <a:cubicBezTo>
                    <a:pt x="1105" y="892"/>
                    <a:pt x="1106" y="893"/>
                    <a:pt x="1107" y="894"/>
                  </a:cubicBezTo>
                  <a:cubicBezTo>
                    <a:pt x="1107" y="894"/>
                    <a:pt x="1107" y="894"/>
                    <a:pt x="1107" y="894"/>
                  </a:cubicBezTo>
                  <a:cubicBezTo>
                    <a:pt x="1108" y="895"/>
                    <a:pt x="1108" y="896"/>
                    <a:pt x="1109" y="896"/>
                  </a:cubicBezTo>
                  <a:cubicBezTo>
                    <a:pt x="1109" y="896"/>
                    <a:pt x="1109" y="896"/>
                    <a:pt x="1109" y="896"/>
                  </a:cubicBezTo>
                  <a:cubicBezTo>
                    <a:pt x="1109" y="897"/>
                    <a:pt x="1109" y="897"/>
                    <a:pt x="1109" y="897"/>
                  </a:cubicBezTo>
                  <a:cubicBezTo>
                    <a:pt x="1109" y="898"/>
                    <a:pt x="1109" y="898"/>
                    <a:pt x="1110" y="898"/>
                  </a:cubicBezTo>
                  <a:cubicBezTo>
                    <a:pt x="1111" y="898"/>
                    <a:pt x="1111" y="897"/>
                    <a:pt x="1112" y="897"/>
                  </a:cubicBezTo>
                  <a:cubicBezTo>
                    <a:pt x="1111" y="896"/>
                    <a:pt x="1110" y="896"/>
                    <a:pt x="1110" y="896"/>
                  </a:cubicBezTo>
                  <a:cubicBezTo>
                    <a:pt x="1111" y="895"/>
                    <a:pt x="1111" y="894"/>
                    <a:pt x="1109" y="893"/>
                  </a:cubicBezTo>
                  <a:cubicBezTo>
                    <a:pt x="1108" y="893"/>
                    <a:pt x="1107" y="893"/>
                    <a:pt x="1107" y="894"/>
                  </a:cubicBezTo>
                  <a:cubicBezTo>
                    <a:pt x="1102" y="889"/>
                    <a:pt x="1102" y="889"/>
                    <a:pt x="1102" y="889"/>
                  </a:cubicBezTo>
                  <a:cubicBezTo>
                    <a:pt x="1103" y="890"/>
                    <a:pt x="1103" y="890"/>
                    <a:pt x="1103" y="890"/>
                  </a:cubicBezTo>
                  <a:cubicBezTo>
                    <a:pt x="1102" y="889"/>
                    <a:pt x="1101" y="889"/>
                    <a:pt x="1101" y="889"/>
                  </a:cubicBezTo>
                  <a:cubicBezTo>
                    <a:pt x="1101" y="889"/>
                    <a:pt x="1101" y="888"/>
                    <a:pt x="1101" y="888"/>
                  </a:cubicBezTo>
                  <a:cubicBezTo>
                    <a:pt x="1102" y="888"/>
                    <a:pt x="1102" y="888"/>
                    <a:pt x="1102" y="888"/>
                  </a:cubicBezTo>
                  <a:cubicBezTo>
                    <a:pt x="1098" y="884"/>
                    <a:pt x="1098" y="884"/>
                    <a:pt x="1098" y="884"/>
                  </a:cubicBezTo>
                  <a:cubicBezTo>
                    <a:pt x="1098" y="884"/>
                    <a:pt x="1098" y="884"/>
                    <a:pt x="1099" y="884"/>
                  </a:cubicBezTo>
                  <a:cubicBezTo>
                    <a:pt x="1099" y="884"/>
                    <a:pt x="1100" y="884"/>
                    <a:pt x="1099" y="883"/>
                  </a:cubicBezTo>
                  <a:cubicBezTo>
                    <a:pt x="1099" y="883"/>
                    <a:pt x="1099" y="883"/>
                    <a:pt x="1099" y="883"/>
                  </a:cubicBezTo>
                  <a:cubicBezTo>
                    <a:pt x="1099" y="883"/>
                    <a:pt x="1099" y="883"/>
                    <a:pt x="1099" y="882"/>
                  </a:cubicBezTo>
                  <a:cubicBezTo>
                    <a:pt x="1098" y="881"/>
                    <a:pt x="1097" y="882"/>
                    <a:pt x="1097" y="883"/>
                  </a:cubicBezTo>
                  <a:cubicBezTo>
                    <a:pt x="1096" y="882"/>
                    <a:pt x="1096" y="882"/>
                    <a:pt x="1096" y="882"/>
                  </a:cubicBezTo>
                  <a:cubicBezTo>
                    <a:pt x="1096" y="883"/>
                    <a:pt x="1096" y="883"/>
                    <a:pt x="1096" y="883"/>
                  </a:cubicBezTo>
                  <a:cubicBezTo>
                    <a:pt x="1096" y="883"/>
                    <a:pt x="1096" y="883"/>
                    <a:pt x="1096" y="883"/>
                  </a:cubicBezTo>
                  <a:cubicBezTo>
                    <a:pt x="1096" y="884"/>
                    <a:pt x="1095" y="885"/>
                    <a:pt x="1094" y="886"/>
                  </a:cubicBezTo>
                  <a:cubicBezTo>
                    <a:pt x="1090" y="886"/>
                    <a:pt x="1091" y="884"/>
                    <a:pt x="1093" y="883"/>
                  </a:cubicBezTo>
                  <a:cubicBezTo>
                    <a:pt x="1092" y="883"/>
                    <a:pt x="1092" y="883"/>
                    <a:pt x="1092" y="882"/>
                  </a:cubicBezTo>
                  <a:cubicBezTo>
                    <a:pt x="1092" y="881"/>
                    <a:pt x="1093" y="881"/>
                    <a:pt x="1095" y="880"/>
                  </a:cubicBezTo>
                  <a:cubicBezTo>
                    <a:pt x="1094" y="880"/>
                    <a:pt x="1094" y="880"/>
                    <a:pt x="1094" y="880"/>
                  </a:cubicBezTo>
                  <a:cubicBezTo>
                    <a:pt x="1094" y="879"/>
                    <a:pt x="1094" y="879"/>
                    <a:pt x="1094" y="879"/>
                  </a:cubicBezTo>
                  <a:cubicBezTo>
                    <a:pt x="1093" y="879"/>
                    <a:pt x="1092" y="879"/>
                    <a:pt x="1092" y="879"/>
                  </a:cubicBezTo>
                  <a:cubicBezTo>
                    <a:pt x="1091" y="878"/>
                    <a:pt x="1092" y="878"/>
                    <a:pt x="1092" y="878"/>
                  </a:cubicBezTo>
                  <a:cubicBezTo>
                    <a:pt x="1091" y="877"/>
                    <a:pt x="1091" y="877"/>
                    <a:pt x="1091" y="877"/>
                  </a:cubicBezTo>
                  <a:cubicBezTo>
                    <a:pt x="1091" y="877"/>
                    <a:pt x="1091" y="876"/>
                    <a:pt x="1091" y="876"/>
                  </a:cubicBezTo>
                  <a:cubicBezTo>
                    <a:pt x="1091" y="876"/>
                    <a:pt x="1091" y="876"/>
                    <a:pt x="1091" y="876"/>
                  </a:cubicBezTo>
                  <a:cubicBezTo>
                    <a:pt x="1087" y="873"/>
                    <a:pt x="1087" y="873"/>
                    <a:pt x="1087" y="873"/>
                  </a:cubicBezTo>
                  <a:cubicBezTo>
                    <a:pt x="1089" y="871"/>
                    <a:pt x="1091" y="870"/>
                    <a:pt x="1094" y="873"/>
                  </a:cubicBezTo>
                  <a:cubicBezTo>
                    <a:pt x="1094" y="873"/>
                    <a:pt x="1094" y="873"/>
                    <a:pt x="1094" y="873"/>
                  </a:cubicBezTo>
                  <a:cubicBezTo>
                    <a:pt x="1094" y="873"/>
                    <a:pt x="1094" y="873"/>
                    <a:pt x="1094" y="873"/>
                  </a:cubicBezTo>
                  <a:cubicBezTo>
                    <a:pt x="1095" y="874"/>
                    <a:pt x="1095" y="874"/>
                    <a:pt x="1096" y="874"/>
                  </a:cubicBezTo>
                  <a:cubicBezTo>
                    <a:pt x="1091" y="866"/>
                    <a:pt x="1089" y="865"/>
                    <a:pt x="1088" y="865"/>
                  </a:cubicBezTo>
                  <a:cubicBezTo>
                    <a:pt x="1088" y="865"/>
                    <a:pt x="1088" y="865"/>
                    <a:pt x="1088" y="865"/>
                  </a:cubicBezTo>
                  <a:cubicBezTo>
                    <a:pt x="1087" y="865"/>
                    <a:pt x="1087" y="865"/>
                    <a:pt x="1087" y="866"/>
                  </a:cubicBezTo>
                  <a:cubicBezTo>
                    <a:pt x="1086" y="867"/>
                    <a:pt x="1085" y="870"/>
                    <a:pt x="1081" y="863"/>
                  </a:cubicBezTo>
                  <a:cubicBezTo>
                    <a:pt x="1081" y="863"/>
                    <a:pt x="1080" y="863"/>
                    <a:pt x="1080" y="862"/>
                  </a:cubicBezTo>
                  <a:cubicBezTo>
                    <a:pt x="1080" y="862"/>
                    <a:pt x="1080" y="862"/>
                    <a:pt x="1080" y="862"/>
                  </a:cubicBezTo>
                  <a:cubicBezTo>
                    <a:pt x="1080" y="862"/>
                    <a:pt x="1080" y="862"/>
                    <a:pt x="1080" y="862"/>
                  </a:cubicBezTo>
                  <a:cubicBezTo>
                    <a:pt x="1080" y="861"/>
                    <a:pt x="1080" y="861"/>
                    <a:pt x="1079" y="860"/>
                  </a:cubicBezTo>
                  <a:cubicBezTo>
                    <a:pt x="1080" y="860"/>
                    <a:pt x="1080" y="859"/>
                    <a:pt x="1079" y="859"/>
                  </a:cubicBezTo>
                  <a:cubicBezTo>
                    <a:pt x="1079" y="859"/>
                    <a:pt x="1079" y="859"/>
                    <a:pt x="1079" y="859"/>
                  </a:cubicBezTo>
                  <a:cubicBezTo>
                    <a:pt x="1079" y="859"/>
                    <a:pt x="1079" y="859"/>
                    <a:pt x="1079" y="859"/>
                  </a:cubicBezTo>
                  <a:cubicBezTo>
                    <a:pt x="1079" y="859"/>
                    <a:pt x="1078" y="859"/>
                    <a:pt x="1078" y="859"/>
                  </a:cubicBezTo>
                  <a:cubicBezTo>
                    <a:pt x="1078" y="859"/>
                    <a:pt x="1078" y="858"/>
                    <a:pt x="1078" y="858"/>
                  </a:cubicBezTo>
                  <a:cubicBezTo>
                    <a:pt x="1079" y="858"/>
                    <a:pt x="1079" y="858"/>
                    <a:pt x="1079" y="858"/>
                  </a:cubicBezTo>
                  <a:cubicBezTo>
                    <a:pt x="1079" y="858"/>
                    <a:pt x="1079" y="857"/>
                    <a:pt x="1079" y="857"/>
                  </a:cubicBezTo>
                  <a:cubicBezTo>
                    <a:pt x="1079" y="857"/>
                    <a:pt x="1078" y="857"/>
                    <a:pt x="1078" y="858"/>
                  </a:cubicBezTo>
                  <a:cubicBezTo>
                    <a:pt x="1078" y="858"/>
                    <a:pt x="1078" y="857"/>
                    <a:pt x="1078" y="857"/>
                  </a:cubicBezTo>
                  <a:cubicBezTo>
                    <a:pt x="1078" y="857"/>
                    <a:pt x="1078" y="857"/>
                    <a:pt x="1078" y="857"/>
                  </a:cubicBezTo>
                  <a:cubicBezTo>
                    <a:pt x="1078" y="857"/>
                    <a:pt x="1078" y="857"/>
                    <a:pt x="1078" y="857"/>
                  </a:cubicBezTo>
                  <a:cubicBezTo>
                    <a:pt x="1077" y="856"/>
                    <a:pt x="1077" y="855"/>
                    <a:pt x="1076" y="854"/>
                  </a:cubicBezTo>
                  <a:cubicBezTo>
                    <a:pt x="1076" y="851"/>
                    <a:pt x="1077" y="851"/>
                    <a:pt x="1078" y="853"/>
                  </a:cubicBezTo>
                  <a:cubicBezTo>
                    <a:pt x="1078" y="853"/>
                    <a:pt x="1078" y="853"/>
                    <a:pt x="1078" y="853"/>
                  </a:cubicBezTo>
                  <a:cubicBezTo>
                    <a:pt x="1078" y="853"/>
                    <a:pt x="1078" y="854"/>
                    <a:pt x="1078" y="854"/>
                  </a:cubicBezTo>
                  <a:cubicBezTo>
                    <a:pt x="1078" y="854"/>
                    <a:pt x="1079" y="853"/>
                    <a:pt x="1079" y="853"/>
                  </a:cubicBezTo>
                  <a:cubicBezTo>
                    <a:pt x="1079" y="853"/>
                    <a:pt x="1079" y="854"/>
                    <a:pt x="1080" y="854"/>
                  </a:cubicBezTo>
                  <a:cubicBezTo>
                    <a:pt x="1080" y="854"/>
                    <a:pt x="1080" y="855"/>
                    <a:pt x="1080" y="856"/>
                  </a:cubicBezTo>
                  <a:cubicBezTo>
                    <a:pt x="1082" y="857"/>
                    <a:pt x="1082" y="857"/>
                    <a:pt x="1082" y="857"/>
                  </a:cubicBezTo>
                  <a:cubicBezTo>
                    <a:pt x="1082" y="857"/>
                    <a:pt x="1082" y="857"/>
                    <a:pt x="1082" y="857"/>
                  </a:cubicBezTo>
                  <a:cubicBezTo>
                    <a:pt x="1083" y="857"/>
                    <a:pt x="1083" y="857"/>
                    <a:pt x="1083" y="857"/>
                  </a:cubicBezTo>
                  <a:cubicBezTo>
                    <a:pt x="1083" y="855"/>
                    <a:pt x="1082" y="852"/>
                    <a:pt x="1081" y="850"/>
                  </a:cubicBezTo>
                  <a:cubicBezTo>
                    <a:pt x="1081" y="850"/>
                    <a:pt x="1081" y="850"/>
                    <a:pt x="1081" y="850"/>
                  </a:cubicBezTo>
                  <a:cubicBezTo>
                    <a:pt x="1081" y="850"/>
                    <a:pt x="1081" y="850"/>
                    <a:pt x="1081" y="850"/>
                  </a:cubicBezTo>
                  <a:cubicBezTo>
                    <a:pt x="1081" y="850"/>
                    <a:pt x="1081" y="850"/>
                    <a:pt x="1081" y="850"/>
                  </a:cubicBezTo>
                  <a:cubicBezTo>
                    <a:pt x="1080" y="848"/>
                    <a:pt x="1079" y="847"/>
                    <a:pt x="1079" y="846"/>
                  </a:cubicBezTo>
                  <a:cubicBezTo>
                    <a:pt x="1079" y="846"/>
                    <a:pt x="1079" y="846"/>
                    <a:pt x="1079" y="846"/>
                  </a:cubicBezTo>
                  <a:cubicBezTo>
                    <a:pt x="1079" y="846"/>
                    <a:pt x="1079" y="846"/>
                    <a:pt x="1079" y="846"/>
                  </a:cubicBezTo>
                  <a:cubicBezTo>
                    <a:pt x="1078" y="844"/>
                    <a:pt x="1077" y="843"/>
                    <a:pt x="1077" y="842"/>
                  </a:cubicBezTo>
                  <a:cubicBezTo>
                    <a:pt x="1077" y="842"/>
                    <a:pt x="1077" y="842"/>
                    <a:pt x="1077" y="842"/>
                  </a:cubicBezTo>
                  <a:cubicBezTo>
                    <a:pt x="1077" y="842"/>
                    <a:pt x="1077" y="842"/>
                    <a:pt x="1077" y="842"/>
                  </a:cubicBezTo>
                  <a:cubicBezTo>
                    <a:pt x="1077" y="842"/>
                    <a:pt x="1077" y="842"/>
                    <a:pt x="1077" y="841"/>
                  </a:cubicBezTo>
                  <a:cubicBezTo>
                    <a:pt x="1077" y="841"/>
                    <a:pt x="1077" y="841"/>
                    <a:pt x="1077" y="841"/>
                  </a:cubicBezTo>
                  <a:cubicBezTo>
                    <a:pt x="1077" y="841"/>
                    <a:pt x="1077" y="841"/>
                    <a:pt x="1077" y="841"/>
                  </a:cubicBezTo>
                  <a:cubicBezTo>
                    <a:pt x="1077" y="840"/>
                    <a:pt x="1075" y="838"/>
                    <a:pt x="1075" y="838"/>
                  </a:cubicBezTo>
                  <a:cubicBezTo>
                    <a:pt x="1075" y="838"/>
                    <a:pt x="1076" y="840"/>
                    <a:pt x="1077" y="841"/>
                  </a:cubicBezTo>
                  <a:cubicBezTo>
                    <a:pt x="1077" y="841"/>
                    <a:pt x="1077" y="841"/>
                    <a:pt x="1077" y="841"/>
                  </a:cubicBezTo>
                  <a:cubicBezTo>
                    <a:pt x="1077" y="841"/>
                    <a:pt x="1076" y="841"/>
                    <a:pt x="1076" y="841"/>
                  </a:cubicBezTo>
                  <a:cubicBezTo>
                    <a:pt x="1076" y="841"/>
                    <a:pt x="1076" y="841"/>
                    <a:pt x="1076" y="841"/>
                  </a:cubicBezTo>
                  <a:cubicBezTo>
                    <a:pt x="1076" y="841"/>
                    <a:pt x="1076" y="841"/>
                    <a:pt x="1076" y="841"/>
                  </a:cubicBezTo>
                  <a:cubicBezTo>
                    <a:pt x="1073" y="837"/>
                    <a:pt x="1070" y="834"/>
                    <a:pt x="1067" y="830"/>
                  </a:cubicBezTo>
                  <a:cubicBezTo>
                    <a:pt x="1067" y="830"/>
                    <a:pt x="1067" y="830"/>
                    <a:pt x="1067" y="830"/>
                  </a:cubicBezTo>
                  <a:cubicBezTo>
                    <a:pt x="1067" y="830"/>
                    <a:pt x="1067" y="830"/>
                    <a:pt x="1067" y="830"/>
                  </a:cubicBezTo>
                  <a:cubicBezTo>
                    <a:pt x="1067" y="830"/>
                    <a:pt x="1067" y="830"/>
                    <a:pt x="1067" y="829"/>
                  </a:cubicBezTo>
                  <a:cubicBezTo>
                    <a:pt x="1067" y="828"/>
                    <a:pt x="1066" y="827"/>
                    <a:pt x="1067" y="827"/>
                  </a:cubicBezTo>
                  <a:cubicBezTo>
                    <a:pt x="1067" y="827"/>
                    <a:pt x="1068" y="825"/>
                    <a:pt x="1067" y="825"/>
                  </a:cubicBezTo>
                  <a:cubicBezTo>
                    <a:pt x="1066" y="826"/>
                    <a:pt x="1066" y="827"/>
                    <a:pt x="1066" y="828"/>
                  </a:cubicBezTo>
                  <a:cubicBezTo>
                    <a:pt x="1065" y="827"/>
                    <a:pt x="1064" y="825"/>
                    <a:pt x="1064" y="825"/>
                  </a:cubicBezTo>
                  <a:cubicBezTo>
                    <a:pt x="1064" y="824"/>
                    <a:pt x="1064" y="824"/>
                    <a:pt x="1063" y="823"/>
                  </a:cubicBezTo>
                  <a:cubicBezTo>
                    <a:pt x="1066" y="824"/>
                    <a:pt x="1068" y="826"/>
                    <a:pt x="1067" y="822"/>
                  </a:cubicBezTo>
                  <a:cubicBezTo>
                    <a:pt x="1067" y="822"/>
                    <a:pt x="1067" y="822"/>
                    <a:pt x="1067" y="822"/>
                  </a:cubicBezTo>
                  <a:cubicBezTo>
                    <a:pt x="1067" y="822"/>
                    <a:pt x="1068" y="822"/>
                    <a:pt x="1067" y="821"/>
                  </a:cubicBezTo>
                  <a:cubicBezTo>
                    <a:pt x="1067" y="821"/>
                    <a:pt x="1067" y="822"/>
                    <a:pt x="1067" y="822"/>
                  </a:cubicBezTo>
                  <a:cubicBezTo>
                    <a:pt x="1066" y="821"/>
                    <a:pt x="1066" y="820"/>
                    <a:pt x="1065" y="818"/>
                  </a:cubicBezTo>
                  <a:cubicBezTo>
                    <a:pt x="1065" y="818"/>
                    <a:pt x="1065" y="818"/>
                    <a:pt x="1065" y="818"/>
                  </a:cubicBezTo>
                  <a:cubicBezTo>
                    <a:pt x="1065" y="818"/>
                    <a:pt x="1065" y="819"/>
                    <a:pt x="1065" y="819"/>
                  </a:cubicBezTo>
                  <a:cubicBezTo>
                    <a:pt x="1065" y="820"/>
                    <a:pt x="1064" y="821"/>
                    <a:pt x="1063" y="821"/>
                  </a:cubicBezTo>
                  <a:cubicBezTo>
                    <a:pt x="1063" y="821"/>
                    <a:pt x="1063" y="821"/>
                    <a:pt x="1063" y="820"/>
                  </a:cubicBezTo>
                  <a:cubicBezTo>
                    <a:pt x="1063" y="820"/>
                    <a:pt x="1064" y="820"/>
                    <a:pt x="1063" y="819"/>
                  </a:cubicBezTo>
                  <a:cubicBezTo>
                    <a:pt x="1063" y="820"/>
                    <a:pt x="1063" y="821"/>
                    <a:pt x="1063" y="821"/>
                  </a:cubicBezTo>
                  <a:cubicBezTo>
                    <a:pt x="1062" y="821"/>
                    <a:pt x="1062" y="821"/>
                    <a:pt x="1062" y="821"/>
                  </a:cubicBezTo>
                  <a:cubicBezTo>
                    <a:pt x="1062" y="821"/>
                    <a:pt x="1062" y="820"/>
                    <a:pt x="1061" y="820"/>
                  </a:cubicBezTo>
                  <a:cubicBezTo>
                    <a:pt x="1061" y="819"/>
                    <a:pt x="1060" y="818"/>
                    <a:pt x="1060" y="820"/>
                  </a:cubicBezTo>
                  <a:cubicBezTo>
                    <a:pt x="1059" y="819"/>
                    <a:pt x="1058" y="818"/>
                    <a:pt x="1057" y="817"/>
                  </a:cubicBezTo>
                  <a:cubicBezTo>
                    <a:pt x="1057" y="817"/>
                    <a:pt x="1057" y="816"/>
                    <a:pt x="1058" y="816"/>
                  </a:cubicBezTo>
                  <a:cubicBezTo>
                    <a:pt x="1060" y="817"/>
                    <a:pt x="1059" y="815"/>
                    <a:pt x="1058" y="812"/>
                  </a:cubicBezTo>
                  <a:cubicBezTo>
                    <a:pt x="1058" y="812"/>
                    <a:pt x="1058" y="811"/>
                    <a:pt x="1058" y="811"/>
                  </a:cubicBezTo>
                  <a:cubicBezTo>
                    <a:pt x="1056" y="808"/>
                    <a:pt x="1053" y="804"/>
                    <a:pt x="1051" y="799"/>
                  </a:cubicBezTo>
                  <a:cubicBezTo>
                    <a:pt x="1051" y="800"/>
                    <a:pt x="1051" y="800"/>
                    <a:pt x="1051" y="800"/>
                  </a:cubicBezTo>
                  <a:cubicBezTo>
                    <a:pt x="1051" y="800"/>
                    <a:pt x="1051" y="799"/>
                    <a:pt x="1050" y="798"/>
                  </a:cubicBezTo>
                  <a:cubicBezTo>
                    <a:pt x="1049" y="797"/>
                    <a:pt x="1049" y="797"/>
                    <a:pt x="1051" y="801"/>
                  </a:cubicBezTo>
                  <a:cubicBezTo>
                    <a:pt x="1050" y="802"/>
                    <a:pt x="1048" y="802"/>
                    <a:pt x="1046" y="799"/>
                  </a:cubicBezTo>
                  <a:cubicBezTo>
                    <a:pt x="1045" y="798"/>
                    <a:pt x="1044" y="796"/>
                    <a:pt x="1043" y="794"/>
                  </a:cubicBezTo>
                  <a:cubicBezTo>
                    <a:pt x="1043" y="794"/>
                    <a:pt x="1044" y="794"/>
                    <a:pt x="1044" y="794"/>
                  </a:cubicBezTo>
                  <a:cubicBezTo>
                    <a:pt x="1043" y="794"/>
                    <a:pt x="1043" y="794"/>
                    <a:pt x="1043" y="793"/>
                  </a:cubicBezTo>
                  <a:cubicBezTo>
                    <a:pt x="1045" y="796"/>
                    <a:pt x="1046" y="796"/>
                    <a:pt x="1044" y="793"/>
                  </a:cubicBezTo>
                  <a:cubicBezTo>
                    <a:pt x="1045" y="794"/>
                    <a:pt x="1046" y="795"/>
                    <a:pt x="1045" y="794"/>
                  </a:cubicBezTo>
                  <a:cubicBezTo>
                    <a:pt x="1045" y="794"/>
                    <a:pt x="1045" y="793"/>
                    <a:pt x="1045" y="792"/>
                  </a:cubicBezTo>
                  <a:cubicBezTo>
                    <a:pt x="1044" y="792"/>
                    <a:pt x="1044" y="792"/>
                    <a:pt x="1044" y="792"/>
                  </a:cubicBezTo>
                  <a:cubicBezTo>
                    <a:pt x="1044" y="791"/>
                    <a:pt x="1044" y="791"/>
                    <a:pt x="1044" y="791"/>
                  </a:cubicBezTo>
                  <a:cubicBezTo>
                    <a:pt x="1044" y="791"/>
                    <a:pt x="1043" y="791"/>
                    <a:pt x="1043" y="790"/>
                  </a:cubicBezTo>
                  <a:cubicBezTo>
                    <a:pt x="1043" y="790"/>
                    <a:pt x="1043" y="789"/>
                    <a:pt x="1043" y="789"/>
                  </a:cubicBezTo>
                  <a:cubicBezTo>
                    <a:pt x="1045" y="794"/>
                    <a:pt x="1048" y="798"/>
                    <a:pt x="1049" y="800"/>
                  </a:cubicBezTo>
                  <a:cubicBezTo>
                    <a:pt x="1051" y="803"/>
                    <a:pt x="1050" y="800"/>
                    <a:pt x="1048" y="796"/>
                  </a:cubicBezTo>
                  <a:cubicBezTo>
                    <a:pt x="1046" y="792"/>
                    <a:pt x="1045" y="791"/>
                    <a:pt x="1044" y="789"/>
                  </a:cubicBezTo>
                  <a:cubicBezTo>
                    <a:pt x="1044" y="788"/>
                    <a:pt x="1043" y="787"/>
                    <a:pt x="1043" y="786"/>
                  </a:cubicBezTo>
                  <a:cubicBezTo>
                    <a:pt x="1042" y="785"/>
                    <a:pt x="1042" y="785"/>
                    <a:pt x="1042" y="785"/>
                  </a:cubicBezTo>
                  <a:cubicBezTo>
                    <a:pt x="1042" y="785"/>
                    <a:pt x="1041" y="784"/>
                    <a:pt x="1041" y="784"/>
                  </a:cubicBezTo>
                  <a:cubicBezTo>
                    <a:pt x="1041" y="784"/>
                    <a:pt x="1041" y="784"/>
                    <a:pt x="1041" y="784"/>
                  </a:cubicBezTo>
                  <a:cubicBezTo>
                    <a:pt x="1041" y="783"/>
                    <a:pt x="1041" y="783"/>
                    <a:pt x="1041" y="783"/>
                  </a:cubicBezTo>
                  <a:cubicBezTo>
                    <a:pt x="1041" y="783"/>
                    <a:pt x="1041" y="782"/>
                    <a:pt x="1040" y="782"/>
                  </a:cubicBezTo>
                  <a:cubicBezTo>
                    <a:pt x="1040" y="781"/>
                    <a:pt x="1039" y="779"/>
                    <a:pt x="1038" y="779"/>
                  </a:cubicBezTo>
                  <a:cubicBezTo>
                    <a:pt x="1039" y="780"/>
                    <a:pt x="1039" y="782"/>
                    <a:pt x="1040" y="783"/>
                  </a:cubicBezTo>
                  <a:cubicBezTo>
                    <a:pt x="1041" y="785"/>
                    <a:pt x="1042" y="787"/>
                    <a:pt x="1043" y="789"/>
                  </a:cubicBezTo>
                  <a:cubicBezTo>
                    <a:pt x="1043" y="789"/>
                    <a:pt x="1043" y="789"/>
                    <a:pt x="1043" y="789"/>
                  </a:cubicBezTo>
                  <a:cubicBezTo>
                    <a:pt x="1043" y="789"/>
                    <a:pt x="1043" y="789"/>
                    <a:pt x="1042" y="789"/>
                  </a:cubicBezTo>
                  <a:cubicBezTo>
                    <a:pt x="1042" y="789"/>
                    <a:pt x="1042" y="789"/>
                    <a:pt x="1042" y="789"/>
                  </a:cubicBezTo>
                  <a:cubicBezTo>
                    <a:pt x="1042" y="788"/>
                    <a:pt x="1041" y="787"/>
                    <a:pt x="1041" y="786"/>
                  </a:cubicBezTo>
                  <a:cubicBezTo>
                    <a:pt x="1039" y="782"/>
                    <a:pt x="1038" y="781"/>
                    <a:pt x="1037" y="779"/>
                  </a:cubicBezTo>
                  <a:cubicBezTo>
                    <a:pt x="1036" y="778"/>
                    <a:pt x="1036" y="777"/>
                    <a:pt x="1035" y="776"/>
                  </a:cubicBezTo>
                  <a:cubicBezTo>
                    <a:pt x="1035" y="774"/>
                    <a:pt x="1034" y="774"/>
                    <a:pt x="1034" y="773"/>
                  </a:cubicBezTo>
                  <a:cubicBezTo>
                    <a:pt x="1033" y="771"/>
                    <a:pt x="1031" y="769"/>
                    <a:pt x="1030" y="767"/>
                  </a:cubicBezTo>
                  <a:cubicBezTo>
                    <a:pt x="1031" y="768"/>
                    <a:pt x="1031" y="769"/>
                    <a:pt x="1032" y="771"/>
                  </a:cubicBezTo>
                  <a:cubicBezTo>
                    <a:pt x="1032" y="771"/>
                    <a:pt x="1031" y="771"/>
                    <a:pt x="1031" y="770"/>
                  </a:cubicBezTo>
                  <a:cubicBezTo>
                    <a:pt x="1032" y="772"/>
                    <a:pt x="1033" y="773"/>
                    <a:pt x="1033" y="774"/>
                  </a:cubicBezTo>
                  <a:cubicBezTo>
                    <a:pt x="1034" y="775"/>
                    <a:pt x="1034" y="776"/>
                    <a:pt x="1035" y="777"/>
                  </a:cubicBezTo>
                  <a:cubicBezTo>
                    <a:pt x="1035" y="777"/>
                    <a:pt x="1035" y="777"/>
                    <a:pt x="1035" y="777"/>
                  </a:cubicBezTo>
                  <a:cubicBezTo>
                    <a:pt x="1035" y="778"/>
                    <a:pt x="1036" y="779"/>
                    <a:pt x="1037" y="781"/>
                  </a:cubicBezTo>
                  <a:cubicBezTo>
                    <a:pt x="1037" y="781"/>
                    <a:pt x="1036" y="780"/>
                    <a:pt x="1036" y="780"/>
                  </a:cubicBezTo>
                  <a:cubicBezTo>
                    <a:pt x="1036" y="780"/>
                    <a:pt x="1036" y="780"/>
                    <a:pt x="1036" y="780"/>
                  </a:cubicBezTo>
                  <a:cubicBezTo>
                    <a:pt x="1034" y="777"/>
                    <a:pt x="1033" y="775"/>
                    <a:pt x="1033" y="777"/>
                  </a:cubicBezTo>
                  <a:cubicBezTo>
                    <a:pt x="1033" y="777"/>
                    <a:pt x="1034" y="777"/>
                    <a:pt x="1034" y="778"/>
                  </a:cubicBezTo>
                  <a:cubicBezTo>
                    <a:pt x="1033" y="777"/>
                    <a:pt x="1033" y="776"/>
                    <a:pt x="1032" y="776"/>
                  </a:cubicBezTo>
                  <a:cubicBezTo>
                    <a:pt x="1033" y="778"/>
                    <a:pt x="1034" y="780"/>
                    <a:pt x="1035" y="781"/>
                  </a:cubicBezTo>
                  <a:cubicBezTo>
                    <a:pt x="1034" y="780"/>
                    <a:pt x="1035" y="780"/>
                    <a:pt x="1035" y="780"/>
                  </a:cubicBezTo>
                  <a:cubicBezTo>
                    <a:pt x="1036" y="782"/>
                    <a:pt x="1037" y="784"/>
                    <a:pt x="1038" y="786"/>
                  </a:cubicBezTo>
                  <a:cubicBezTo>
                    <a:pt x="1039" y="787"/>
                    <a:pt x="1039" y="788"/>
                    <a:pt x="1040" y="788"/>
                  </a:cubicBezTo>
                  <a:cubicBezTo>
                    <a:pt x="1040" y="790"/>
                    <a:pt x="1040" y="790"/>
                    <a:pt x="1040" y="790"/>
                  </a:cubicBezTo>
                  <a:cubicBezTo>
                    <a:pt x="1040" y="790"/>
                    <a:pt x="1040" y="790"/>
                    <a:pt x="1040" y="790"/>
                  </a:cubicBezTo>
                  <a:cubicBezTo>
                    <a:pt x="1040" y="791"/>
                    <a:pt x="1040" y="791"/>
                    <a:pt x="1040" y="791"/>
                  </a:cubicBezTo>
                  <a:cubicBezTo>
                    <a:pt x="1041" y="798"/>
                    <a:pt x="1041" y="798"/>
                    <a:pt x="1041" y="798"/>
                  </a:cubicBezTo>
                  <a:cubicBezTo>
                    <a:pt x="1039" y="796"/>
                    <a:pt x="1038" y="794"/>
                    <a:pt x="1036" y="792"/>
                  </a:cubicBezTo>
                  <a:cubicBezTo>
                    <a:pt x="1036" y="791"/>
                    <a:pt x="1036" y="791"/>
                    <a:pt x="1036" y="791"/>
                  </a:cubicBezTo>
                  <a:cubicBezTo>
                    <a:pt x="1036" y="791"/>
                    <a:pt x="1036" y="791"/>
                    <a:pt x="1036" y="791"/>
                  </a:cubicBezTo>
                  <a:cubicBezTo>
                    <a:pt x="1036" y="791"/>
                    <a:pt x="1036" y="791"/>
                    <a:pt x="1036" y="791"/>
                  </a:cubicBezTo>
                  <a:cubicBezTo>
                    <a:pt x="1035" y="789"/>
                    <a:pt x="1034" y="787"/>
                    <a:pt x="1033" y="786"/>
                  </a:cubicBezTo>
                  <a:cubicBezTo>
                    <a:pt x="1033" y="786"/>
                    <a:pt x="1033" y="786"/>
                    <a:pt x="1033" y="786"/>
                  </a:cubicBezTo>
                  <a:cubicBezTo>
                    <a:pt x="1033" y="785"/>
                    <a:pt x="1033" y="785"/>
                    <a:pt x="1033" y="785"/>
                  </a:cubicBezTo>
                  <a:cubicBezTo>
                    <a:pt x="1033" y="785"/>
                    <a:pt x="1033" y="785"/>
                    <a:pt x="1033" y="785"/>
                  </a:cubicBezTo>
                  <a:cubicBezTo>
                    <a:pt x="1031" y="780"/>
                    <a:pt x="1030" y="776"/>
                    <a:pt x="1028" y="771"/>
                  </a:cubicBezTo>
                  <a:cubicBezTo>
                    <a:pt x="1031" y="775"/>
                    <a:pt x="1032" y="774"/>
                    <a:pt x="1027" y="766"/>
                  </a:cubicBezTo>
                  <a:cubicBezTo>
                    <a:pt x="1027" y="765"/>
                    <a:pt x="1027" y="765"/>
                    <a:pt x="1027" y="765"/>
                  </a:cubicBezTo>
                  <a:cubicBezTo>
                    <a:pt x="1026" y="764"/>
                    <a:pt x="1026" y="763"/>
                    <a:pt x="1026" y="763"/>
                  </a:cubicBezTo>
                  <a:cubicBezTo>
                    <a:pt x="1027" y="763"/>
                    <a:pt x="1028" y="765"/>
                    <a:pt x="1030" y="767"/>
                  </a:cubicBezTo>
                  <a:cubicBezTo>
                    <a:pt x="1030" y="767"/>
                    <a:pt x="1030" y="767"/>
                    <a:pt x="1030" y="767"/>
                  </a:cubicBezTo>
                  <a:cubicBezTo>
                    <a:pt x="1030" y="767"/>
                    <a:pt x="1031" y="768"/>
                    <a:pt x="1031" y="768"/>
                  </a:cubicBezTo>
                  <a:cubicBezTo>
                    <a:pt x="1032" y="769"/>
                    <a:pt x="1032" y="769"/>
                    <a:pt x="1032" y="769"/>
                  </a:cubicBezTo>
                  <a:cubicBezTo>
                    <a:pt x="1031" y="768"/>
                    <a:pt x="1030" y="766"/>
                    <a:pt x="1029" y="763"/>
                  </a:cubicBezTo>
                  <a:cubicBezTo>
                    <a:pt x="1029" y="763"/>
                    <a:pt x="1028" y="763"/>
                    <a:pt x="1028" y="763"/>
                  </a:cubicBezTo>
                  <a:cubicBezTo>
                    <a:pt x="1028" y="761"/>
                    <a:pt x="1027" y="760"/>
                    <a:pt x="1027" y="758"/>
                  </a:cubicBezTo>
                  <a:cubicBezTo>
                    <a:pt x="1026" y="758"/>
                    <a:pt x="1026" y="758"/>
                    <a:pt x="1026" y="758"/>
                  </a:cubicBezTo>
                  <a:cubicBezTo>
                    <a:pt x="1026" y="758"/>
                    <a:pt x="1026" y="758"/>
                    <a:pt x="1026" y="758"/>
                  </a:cubicBezTo>
                  <a:cubicBezTo>
                    <a:pt x="1023" y="749"/>
                    <a:pt x="1019" y="740"/>
                    <a:pt x="1012" y="731"/>
                  </a:cubicBezTo>
                  <a:cubicBezTo>
                    <a:pt x="1011" y="730"/>
                    <a:pt x="1011" y="729"/>
                    <a:pt x="1010" y="727"/>
                  </a:cubicBezTo>
                  <a:cubicBezTo>
                    <a:pt x="1010" y="727"/>
                    <a:pt x="1010" y="726"/>
                    <a:pt x="1009" y="726"/>
                  </a:cubicBezTo>
                  <a:cubicBezTo>
                    <a:pt x="1009" y="726"/>
                    <a:pt x="1009" y="725"/>
                    <a:pt x="1009" y="725"/>
                  </a:cubicBezTo>
                  <a:cubicBezTo>
                    <a:pt x="1007" y="722"/>
                    <a:pt x="1006" y="721"/>
                    <a:pt x="1006" y="722"/>
                  </a:cubicBezTo>
                  <a:cubicBezTo>
                    <a:pt x="1006" y="722"/>
                    <a:pt x="1006" y="722"/>
                    <a:pt x="1006" y="723"/>
                  </a:cubicBezTo>
                  <a:cubicBezTo>
                    <a:pt x="1006" y="722"/>
                    <a:pt x="1006" y="722"/>
                    <a:pt x="1005" y="722"/>
                  </a:cubicBezTo>
                  <a:cubicBezTo>
                    <a:pt x="1006" y="723"/>
                    <a:pt x="1006" y="724"/>
                    <a:pt x="1007" y="725"/>
                  </a:cubicBezTo>
                  <a:cubicBezTo>
                    <a:pt x="998" y="714"/>
                    <a:pt x="1001" y="724"/>
                    <a:pt x="998" y="724"/>
                  </a:cubicBezTo>
                  <a:cubicBezTo>
                    <a:pt x="998" y="724"/>
                    <a:pt x="998" y="724"/>
                    <a:pt x="998" y="724"/>
                  </a:cubicBezTo>
                  <a:cubicBezTo>
                    <a:pt x="998" y="723"/>
                    <a:pt x="998" y="723"/>
                    <a:pt x="998" y="722"/>
                  </a:cubicBezTo>
                  <a:cubicBezTo>
                    <a:pt x="998" y="723"/>
                    <a:pt x="998" y="723"/>
                    <a:pt x="998" y="723"/>
                  </a:cubicBezTo>
                  <a:cubicBezTo>
                    <a:pt x="998" y="723"/>
                    <a:pt x="998" y="723"/>
                    <a:pt x="998" y="723"/>
                  </a:cubicBezTo>
                  <a:cubicBezTo>
                    <a:pt x="997" y="723"/>
                    <a:pt x="996" y="722"/>
                    <a:pt x="994" y="720"/>
                  </a:cubicBezTo>
                  <a:cubicBezTo>
                    <a:pt x="994" y="720"/>
                    <a:pt x="994" y="720"/>
                    <a:pt x="994" y="720"/>
                  </a:cubicBezTo>
                  <a:cubicBezTo>
                    <a:pt x="994" y="720"/>
                    <a:pt x="994" y="720"/>
                    <a:pt x="994" y="720"/>
                  </a:cubicBezTo>
                  <a:cubicBezTo>
                    <a:pt x="994" y="719"/>
                    <a:pt x="993" y="718"/>
                    <a:pt x="992" y="716"/>
                  </a:cubicBezTo>
                  <a:cubicBezTo>
                    <a:pt x="992" y="715"/>
                    <a:pt x="992" y="716"/>
                    <a:pt x="990" y="714"/>
                  </a:cubicBezTo>
                  <a:cubicBezTo>
                    <a:pt x="989" y="711"/>
                    <a:pt x="990" y="712"/>
                    <a:pt x="988" y="709"/>
                  </a:cubicBezTo>
                  <a:cubicBezTo>
                    <a:pt x="988" y="708"/>
                    <a:pt x="987" y="708"/>
                    <a:pt x="987" y="708"/>
                  </a:cubicBezTo>
                  <a:cubicBezTo>
                    <a:pt x="987" y="707"/>
                    <a:pt x="987" y="707"/>
                    <a:pt x="987" y="707"/>
                  </a:cubicBezTo>
                  <a:cubicBezTo>
                    <a:pt x="987" y="706"/>
                    <a:pt x="987" y="706"/>
                    <a:pt x="988" y="706"/>
                  </a:cubicBezTo>
                  <a:cubicBezTo>
                    <a:pt x="988" y="706"/>
                    <a:pt x="988" y="706"/>
                    <a:pt x="988" y="706"/>
                  </a:cubicBezTo>
                  <a:cubicBezTo>
                    <a:pt x="988" y="707"/>
                    <a:pt x="988" y="706"/>
                    <a:pt x="988" y="705"/>
                  </a:cubicBezTo>
                  <a:cubicBezTo>
                    <a:pt x="988" y="705"/>
                    <a:pt x="988" y="705"/>
                    <a:pt x="988" y="705"/>
                  </a:cubicBezTo>
                  <a:cubicBezTo>
                    <a:pt x="989" y="707"/>
                    <a:pt x="990" y="708"/>
                    <a:pt x="990" y="708"/>
                  </a:cubicBezTo>
                  <a:cubicBezTo>
                    <a:pt x="989" y="707"/>
                    <a:pt x="989" y="706"/>
                    <a:pt x="988" y="705"/>
                  </a:cubicBezTo>
                  <a:cubicBezTo>
                    <a:pt x="988" y="705"/>
                    <a:pt x="989" y="705"/>
                    <a:pt x="989" y="705"/>
                  </a:cubicBezTo>
                  <a:cubicBezTo>
                    <a:pt x="989" y="705"/>
                    <a:pt x="989" y="705"/>
                    <a:pt x="989" y="706"/>
                  </a:cubicBezTo>
                  <a:cubicBezTo>
                    <a:pt x="989" y="705"/>
                    <a:pt x="989" y="705"/>
                    <a:pt x="989" y="705"/>
                  </a:cubicBezTo>
                  <a:cubicBezTo>
                    <a:pt x="989" y="705"/>
                    <a:pt x="989" y="705"/>
                    <a:pt x="989" y="704"/>
                  </a:cubicBezTo>
                  <a:cubicBezTo>
                    <a:pt x="990" y="706"/>
                    <a:pt x="990" y="706"/>
                    <a:pt x="991" y="707"/>
                  </a:cubicBezTo>
                  <a:cubicBezTo>
                    <a:pt x="991" y="707"/>
                    <a:pt x="990" y="706"/>
                    <a:pt x="990" y="704"/>
                  </a:cubicBezTo>
                  <a:cubicBezTo>
                    <a:pt x="990" y="704"/>
                    <a:pt x="991" y="704"/>
                    <a:pt x="991" y="703"/>
                  </a:cubicBezTo>
                  <a:cubicBezTo>
                    <a:pt x="991" y="704"/>
                    <a:pt x="992" y="704"/>
                    <a:pt x="992" y="705"/>
                  </a:cubicBezTo>
                  <a:cubicBezTo>
                    <a:pt x="992" y="704"/>
                    <a:pt x="991" y="704"/>
                    <a:pt x="991" y="703"/>
                  </a:cubicBezTo>
                  <a:cubicBezTo>
                    <a:pt x="991" y="703"/>
                    <a:pt x="992" y="702"/>
                    <a:pt x="992" y="702"/>
                  </a:cubicBezTo>
                  <a:cubicBezTo>
                    <a:pt x="994" y="705"/>
                    <a:pt x="994" y="705"/>
                    <a:pt x="993" y="703"/>
                  </a:cubicBezTo>
                  <a:cubicBezTo>
                    <a:pt x="993" y="702"/>
                    <a:pt x="992" y="702"/>
                    <a:pt x="992" y="701"/>
                  </a:cubicBezTo>
                  <a:cubicBezTo>
                    <a:pt x="992" y="702"/>
                    <a:pt x="991" y="701"/>
                    <a:pt x="991" y="701"/>
                  </a:cubicBezTo>
                  <a:cubicBezTo>
                    <a:pt x="991" y="701"/>
                    <a:pt x="992" y="701"/>
                    <a:pt x="992" y="701"/>
                  </a:cubicBezTo>
                  <a:cubicBezTo>
                    <a:pt x="992" y="701"/>
                    <a:pt x="992" y="701"/>
                    <a:pt x="992" y="701"/>
                  </a:cubicBezTo>
                  <a:cubicBezTo>
                    <a:pt x="992" y="699"/>
                    <a:pt x="991" y="696"/>
                    <a:pt x="988" y="692"/>
                  </a:cubicBezTo>
                  <a:cubicBezTo>
                    <a:pt x="988" y="692"/>
                    <a:pt x="987" y="692"/>
                    <a:pt x="987" y="691"/>
                  </a:cubicBezTo>
                  <a:cubicBezTo>
                    <a:pt x="987" y="691"/>
                    <a:pt x="987" y="691"/>
                    <a:pt x="987" y="690"/>
                  </a:cubicBezTo>
                  <a:cubicBezTo>
                    <a:pt x="986" y="690"/>
                    <a:pt x="986" y="690"/>
                    <a:pt x="986" y="690"/>
                  </a:cubicBezTo>
                  <a:cubicBezTo>
                    <a:pt x="986" y="690"/>
                    <a:pt x="985" y="689"/>
                    <a:pt x="984" y="688"/>
                  </a:cubicBezTo>
                  <a:cubicBezTo>
                    <a:pt x="984" y="688"/>
                    <a:pt x="984" y="688"/>
                    <a:pt x="984" y="688"/>
                  </a:cubicBezTo>
                  <a:cubicBezTo>
                    <a:pt x="984" y="688"/>
                    <a:pt x="984" y="687"/>
                    <a:pt x="983" y="686"/>
                  </a:cubicBezTo>
                  <a:cubicBezTo>
                    <a:pt x="983" y="686"/>
                    <a:pt x="983" y="686"/>
                    <a:pt x="983" y="685"/>
                  </a:cubicBezTo>
                  <a:cubicBezTo>
                    <a:pt x="983" y="687"/>
                    <a:pt x="984" y="688"/>
                    <a:pt x="984" y="689"/>
                  </a:cubicBezTo>
                  <a:cubicBezTo>
                    <a:pt x="985" y="689"/>
                    <a:pt x="985" y="690"/>
                    <a:pt x="984" y="690"/>
                  </a:cubicBezTo>
                  <a:cubicBezTo>
                    <a:pt x="984" y="689"/>
                    <a:pt x="984" y="690"/>
                    <a:pt x="984" y="690"/>
                  </a:cubicBezTo>
                  <a:cubicBezTo>
                    <a:pt x="983" y="690"/>
                    <a:pt x="983" y="690"/>
                    <a:pt x="983" y="690"/>
                  </a:cubicBezTo>
                  <a:cubicBezTo>
                    <a:pt x="983" y="689"/>
                    <a:pt x="983" y="689"/>
                    <a:pt x="982" y="689"/>
                  </a:cubicBezTo>
                  <a:cubicBezTo>
                    <a:pt x="982" y="689"/>
                    <a:pt x="983" y="689"/>
                    <a:pt x="983" y="690"/>
                  </a:cubicBezTo>
                  <a:cubicBezTo>
                    <a:pt x="983" y="690"/>
                    <a:pt x="983" y="690"/>
                    <a:pt x="983" y="690"/>
                  </a:cubicBezTo>
                  <a:cubicBezTo>
                    <a:pt x="983" y="690"/>
                    <a:pt x="983" y="690"/>
                    <a:pt x="983" y="690"/>
                  </a:cubicBezTo>
                  <a:cubicBezTo>
                    <a:pt x="984" y="691"/>
                    <a:pt x="984" y="691"/>
                    <a:pt x="984" y="691"/>
                  </a:cubicBezTo>
                  <a:cubicBezTo>
                    <a:pt x="984" y="692"/>
                    <a:pt x="984" y="692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0"/>
                    <a:pt x="982" y="690"/>
                  </a:cubicBezTo>
                  <a:cubicBezTo>
                    <a:pt x="982" y="690"/>
                    <a:pt x="982" y="690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2" y="691"/>
                    <a:pt x="982" y="691"/>
                  </a:cubicBezTo>
                  <a:cubicBezTo>
                    <a:pt x="982" y="691"/>
                    <a:pt x="982" y="690"/>
                    <a:pt x="982" y="690"/>
                  </a:cubicBezTo>
                  <a:cubicBezTo>
                    <a:pt x="982" y="690"/>
                    <a:pt x="980" y="686"/>
                    <a:pt x="980" y="687"/>
                  </a:cubicBezTo>
                  <a:cubicBezTo>
                    <a:pt x="980" y="688"/>
                    <a:pt x="980" y="687"/>
                    <a:pt x="980" y="687"/>
                  </a:cubicBezTo>
                  <a:cubicBezTo>
                    <a:pt x="980" y="687"/>
                    <a:pt x="980" y="687"/>
                    <a:pt x="980" y="687"/>
                  </a:cubicBezTo>
                  <a:cubicBezTo>
                    <a:pt x="979" y="686"/>
                    <a:pt x="979" y="686"/>
                    <a:pt x="979" y="686"/>
                  </a:cubicBezTo>
                  <a:cubicBezTo>
                    <a:pt x="979" y="685"/>
                    <a:pt x="979" y="685"/>
                    <a:pt x="978" y="684"/>
                  </a:cubicBezTo>
                  <a:cubicBezTo>
                    <a:pt x="978" y="684"/>
                    <a:pt x="978" y="684"/>
                    <a:pt x="978" y="683"/>
                  </a:cubicBezTo>
                  <a:cubicBezTo>
                    <a:pt x="978" y="683"/>
                    <a:pt x="978" y="683"/>
                    <a:pt x="978" y="683"/>
                  </a:cubicBezTo>
                  <a:cubicBezTo>
                    <a:pt x="978" y="683"/>
                    <a:pt x="978" y="682"/>
                    <a:pt x="977" y="682"/>
                  </a:cubicBezTo>
                  <a:cubicBezTo>
                    <a:pt x="977" y="681"/>
                    <a:pt x="977" y="680"/>
                    <a:pt x="976" y="679"/>
                  </a:cubicBezTo>
                  <a:cubicBezTo>
                    <a:pt x="975" y="677"/>
                    <a:pt x="975" y="678"/>
                    <a:pt x="973" y="675"/>
                  </a:cubicBezTo>
                  <a:cubicBezTo>
                    <a:pt x="973" y="675"/>
                    <a:pt x="973" y="675"/>
                    <a:pt x="973" y="675"/>
                  </a:cubicBezTo>
                  <a:cubicBezTo>
                    <a:pt x="972" y="674"/>
                    <a:pt x="972" y="674"/>
                    <a:pt x="972" y="674"/>
                  </a:cubicBezTo>
                  <a:cubicBezTo>
                    <a:pt x="972" y="674"/>
                    <a:pt x="972" y="674"/>
                    <a:pt x="972" y="673"/>
                  </a:cubicBezTo>
                  <a:cubicBezTo>
                    <a:pt x="971" y="672"/>
                    <a:pt x="971" y="672"/>
                    <a:pt x="971" y="672"/>
                  </a:cubicBezTo>
                  <a:cubicBezTo>
                    <a:pt x="971" y="673"/>
                    <a:pt x="972" y="673"/>
                    <a:pt x="971" y="673"/>
                  </a:cubicBezTo>
                  <a:cubicBezTo>
                    <a:pt x="972" y="674"/>
                    <a:pt x="972" y="674"/>
                    <a:pt x="972" y="675"/>
                  </a:cubicBezTo>
                  <a:cubicBezTo>
                    <a:pt x="972" y="675"/>
                    <a:pt x="972" y="675"/>
                    <a:pt x="973" y="675"/>
                  </a:cubicBezTo>
                  <a:cubicBezTo>
                    <a:pt x="973" y="676"/>
                    <a:pt x="973" y="677"/>
                    <a:pt x="974" y="680"/>
                  </a:cubicBezTo>
                  <a:cubicBezTo>
                    <a:pt x="975" y="681"/>
                    <a:pt x="975" y="680"/>
                    <a:pt x="975" y="679"/>
                  </a:cubicBezTo>
                  <a:cubicBezTo>
                    <a:pt x="975" y="680"/>
                    <a:pt x="976" y="681"/>
                    <a:pt x="977" y="682"/>
                  </a:cubicBezTo>
                  <a:cubicBezTo>
                    <a:pt x="978" y="683"/>
                    <a:pt x="978" y="683"/>
                    <a:pt x="978" y="684"/>
                  </a:cubicBezTo>
                  <a:cubicBezTo>
                    <a:pt x="978" y="684"/>
                    <a:pt x="978" y="685"/>
                    <a:pt x="978" y="686"/>
                  </a:cubicBezTo>
                  <a:cubicBezTo>
                    <a:pt x="979" y="686"/>
                    <a:pt x="979" y="687"/>
                    <a:pt x="979" y="687"/>
                  </a:cubicBezTo>
                  <a:cubicBezTo>
                    <a:pt x="979" y="688"/>
                    <a:pt x="979" y="688"/>
                    <a:pt x="979" y="689"/>
                  </a:cubicBezTo>
                  <a:cubicBezTo>
                    <a:pt x="979" y="688"/>
                    <a:pt x="978" y="688"/>
                    <a:pt x="977" y="687"/>
                  </a:cubicBezTo>
                  <a:cubicBezTo>
                    <a:pt x="977" y="687"/>
                    <a:pt x="977" y="687"/>
                    <a:pt x="977" y="687"/>
                  </a:cubicBezTo>
                  <a:cubicBezTo>
                    <a:pt x="977" y="687"/>
                    <a:pt x="977" y="687"/>
                    <a:pt x="977" y="687"/>
                  </a:cubicBezTo>
                  <a:cubicBezTo>
                    <a:pt x="976" y="686"/>
                    <a:pt x="976" y="686"/>
                    <a:pt x="975" y="685"/>
                  </a:cubicBezTo>
                  <a:cubicBezTo>
                    <a:pt x="975" y="685"/>
                    <a:pt x="975" y="684"/>
                    <a:pt x="975" y="683"/>
                  </a:cubicBezTo>
                  <a:cubicBezTo>
                    <a:pt x="974" y="683"/>
                    <a:pt x="974" y="683"/>
                    <a:pt x="975" y="684"/>
                  </a:cubicBezTo>
                  <a:cubicBezTo>
                    <a:pt x="972" y="682"/>
                    <a:pt x="970" y="679"/>
                    <a:pt x="967" y="676"/>
                  </a:cubicBezTo>
                  <a:cubicBezTo>
                    <a:pt x="967" y="675"/>
                    <a:pt x="967" y="674"/>
                    <a:pt x="966" y="674"/>
                  </a:cubicBezTo>
                  <a:cubicBezTo>
                    <a:pt x="966" y="673"/>
                    <a:pt x="965" y="671"/>
                    <a:pt x="964" y="670"/>
                  </a:cubicBezTo>
                  <a:cubicBezTo>
                    <a:pt x="964" y="671"/>
                    <a:pt x="965" y="672"/>
                    <a:pt x="965" y="673"/>
                  </a:cubicBezTo>
                  <a:cubicBezTo>
                    <a:pt x="963" y="670"/>
                    <a:pt x="960" y="667"/>
                    <a:pt x="958" y="664"/>
                  </a:cubicBezTo>
                  <a:cubicBezTo>
                    <a:pt x="958" y="664"/>
                    <a:pt x="958" y="664"/>
                    <a:pt x="958" y="664"/>
                  </a:cubicBezTo>
                  <a:cubicBezTo>
                    <a:pt x="968" y="670"/>
                    <a:pt x="968" y="670"/>
                    <a:pt x="968" y="670"/>
                  </a:cubicBezTo>
                  <a:cubicBezTo>
                    <a:pt x="968" y="670"/>
                    <a:pt x="968" y="670"/>
                    <a:pt x="968" y="671"/>
                  </a:cubicBezTo>
                  <a:cubicBezTo>
                    <a:pt x="968" y="671"/>
                    <a:pt x="968" y="670"/>
                    <a:pt x="968" y="670"/>
                  </a:cubicBezTo>
                  <a:cubicBezTo>
                    <a:pt x="968" y="670"/>
                    <a:pt x="968" y="670"/>
                    <a:pt x="968" y="670"/>
                  </a:cubicBezTo>
                  <a:cubicBezTo>
                    <a:pt x="970" y="671"/>
                    <a:pt x="970" y="671"/>
                    <a:pt x="970" y="671"/>
                  </a:cubicBezTo>
                  <a:cubicBezTo>
                    <a:pt x="970" y="671"/>
                    <a:pt x="970" y="672"/>
                    <a:pt x="970" y="672"/>
                  </a:cubicBezTo>
                  <a:cubicBezTo>
                    <a:pt x="970" y="672"/>
                    <a:pt x="970" y="671"/>
                    <a:pt x="970" y="671"/>
                  </a:cubicBezTo>
                  <a:cubicBezTo>
                    <a:pt x="972" y="673"/>
                    <a:pt x="972" y="673"/>
                    <a:pt x="972" y="673"/>
                  </a:cubicBezTo>
                  <a:cubicBezTo>
                    <a:pt x="973" y="673"/>
                    <a:pt x="973" y="674"/>
                    <a:pt x="973" y="673"/>
                  </a:cubicBezTo>
                  <a:cubicBezTo>
                    <a:pt x="973" y="674"/>
                    <a:pt x="973" y="674"/>
                    <a:pt x="973" y="674"/>
                  </a:cubicBezTo>
                  <a:cubicBezTo>
                    <a:pt x="972" y="670"/>
                    <a:pt x="968" y="666"/>
                    <a:pt x="965" y="662"/>
                  </a:cubicBezTo>
                  <a:cubicBezTo>
                    <a:pt x="965" y="661"/>
                    <a:pt x="964" y="660"/>
                    <a:pt x="964" y="658"/>
                  </a:cubicBezTo>
                  <a:cubicBezTo>
                    <a:pt x="963" y="658"/>
                    <a:pt x="963" y="658"/>
                    <a:pt x="963" y="658"/>
                  </a:cubicBezTo>
                  <a:cubicBezTo>
                    <a:pt x="962" y="657"/>
                    <a:pt x="962" y="657"/>
                    <a:pt x="962" y="657"/>
                  </a:cubicBezTo>
                  <a:cubicBezTo>
                    <a:pt x="962" y="656"/>
                    <a:pt x="962" y="656"/>
                    <a:pt x="962" y="656"/>
                  </a:cubicBezTo>
                  <a:cubicBezTo>
                    <a:pt x="962" y="656"/>
                    <a:pt x="962" y="656"/>
                    <a:pt x="962" y="656"/>
                  </a:cubicBezTo>
                  <a:cubicBezTo>
                    <a:pt x="962" y="656"/>
                    <a:pt x="962" y="656"/>
                    <a:pt x="962" y="656"/>
                  </a:cubicBezTo>
                  <a:cubicBezTo>
                    <a:pt x="960" y="654"/>
                    <a:pt x="961" y="654"/>
                    <a:pt x="959" y="651"/>
                  </a:cubicBezTo>
                  <a:cubicBezTo>
                    <a:pt x="959" y="650"/>
                    <a:pt x="958" y="649"/>
                    <a:pt x="957" y="648"/>
                  </a:cubicBezTo>
                  <a:cubicBezTo>
                    <a:pt x="958" y="649"/>
                    <a:pt x="958" y="650"/>
                    <a:pt x="958" y="651"/>
                  </a:cubicBezTo>
                  <a:cubicBezTo>
                    <a:pt x="958" y="651"/>
                    <a:pt x="958" y="650"/>
                    <a:pt x="958" y="650"/>
                  </a:cubicBezTo>
                  <a:cubicBezTo>
                    <a:pt x="957" y="649"/>
                    <a:pt x="957" y="649"/>
                    <a:pt x="958" y="652"/>
                  </a:cubicBezTo>
                  <a:cubicBezTo>
                    <a:pt x="958" y="652"/>
                    <a:pt x="959" y="652"/>
                    <a:pt x="959" y="653"/>
                  </a:cubicBezTo>
                  <a:cubicBezTo>
                    <a:pt x="959" y="654"/>
                    <a:pt x="959" y="654"/>
                    <a:pt x="959" y="654"/>
                  </a:cubicBezTo>
                  <a:cubicBezTo>
                    <a:pt x="959" y="654"/>
                    <a:pt x="959" y="654"/>
                    <a:pt x="959" y="654"/>
                  </a:cubicBezTo>
                  <a:cubicBezTo>
                    <a:pt x="959" y="655"/>
                    <a:pt x="959" y="655"/>
                    <a:pt x="959" y="655"/>
                  </a:cubicBezTo>
                  <a:cubicBezTo>
                    <a:pt x="960" y="656"/>
                    <a:pt x="960" y="656"/>
                    <a:pt x="960" y="657"/>
                  </a:cubicBezTo>
                  <a:cubicBezTo>
                    <a:pt x="960" y="657"/>
                    <a:pt x="960" y="657"/>
                    <a:pt x="960" y="658"/>
                  </a:cubicBezTo>
                  <a:cubicBezTo>
                    <a:pt x="960" y="658"/>
                    <a:pt x="960" y="658"/>
                    <a:pt x="960" y="658"/>
                  </a:cubicBezTo>
                  <a:cubicBezTo>
                    <a:pt x="960" y="658"/>
                    <a:pt x="960" y="658"/>
                    <a:pt x="960" y="658"/>
                  </a:cubicBezTo>
                  <a:cubicBezTo>
                    <a:pt x="960" y="658"/>
                    <a:pt x="959" y="657"/>
                    <a:pt x="960" y="658"/>
                  </a:cubicBezTo>
                  <a:cubicBezTo>
                    <a:pt x="960" y="658"/>
                    <a:pt x="960" y="658"/>
                    <a:pt x="960" y="658"/>
                  </a:cubicBezTo>
                  <a:cubicBezTo>
                    <a:pt x="958" y="659"/>
                    <a:pt x="956" y="657"/>
                    <a:pt x="954" y="653"/>
                  </a:cubicBezTo>
                  <a:cubicBezTo>
                    <a:pt x="954" y="653"/>
                    <a:pt x="955" y="653"/>
                    <a:pt x="954" y="653"/>
                  </a:cubicBezTo>
                  <a:cubicBezTo>
                    <a:pt x="954" y="652"/>
                    <a:pt x="954" y="651"/>
                    <a:pt x="953" y="651"/>
                  </a:cubicBezTo>
                  <a:cubicBezTo>
                    <a:pt x="953" y="651"/>
                    <a:pt x="953" y="650"/>
                    <a:pt x="953" y="650"/>
                  </a:cubicBezTo>
                  <a:cubicBezTo>
                    <a:pt x="952" y="648"/>
                    <a:pt x="951" y="645"/>
                    <a:pt x="949" y="643"/>
                  </a:cubicBezTo>
                  <a:cubicBezTo>
                    <a:pt x="949" y="642"/>
                    <a:pt x="949" y="641"/>
                    <a:pt x="949" y="640"/>
                  </a:cubicBezTo>
                  <a:cubicBezTo>
                    <a:pt x="949" y="642"/>
                    <a:pt x="950" y="643"/>
                    <a:pt x="950" y="644"/>
                  </a:cubicBezTo>
                  <a:cubicBezTo>
                    <a:pt x="950" y="644"/>
                    <a:pt x="950" y="643"/>
                    <a:pt x="950" y="644"/>
                  </a:cubicBezTo>
                  <a:cubicBezTo>
                    <a:pt x="952" y="648"/>
                    <a:pt x="954" y="651"/>
                    <a:pt x="956" y="653"/>
                  </a:cubicBezTo>
                  <a:cubicBezTo>
                    <a:pt x="956" y="653"/>
                    <a:pt x="956" y="653"/>
                    <a:pt x="956" y="652"/>
                  </a:cubicBezTo>
                  <a:cubicBezTo>
                    <a:pt x="956" y="652"/>
                    <a:pt x="956" y="653"/>
                    <a:pt x="956" y="653"/>
                  </a:cubicBezTo>
                  <a:cubicBezTo>
                    <a:pt x="956" y="653"/>
                    <a:pt x="957" y="653"/>
                    <a:pt x="957" y="654"/>
                  </a:cubicBezTo>
                  <a:cubicBezTo>
                    <a:pt x="957" y="653"/>
                    <a:pt x="956" y="652"/>
                    <a:pt x="956" y="652"/>
                  </a:cubicBezTo>
                  <a:cubicBezTo>
                    <a:pt x="956" y="651"/>
                    <a:pt x="955" y="650"/>
                    <a:pt x="955" y="649"/>
                  </a:cubicBezTo>
                  <a:cubicBezTo>
                    <a:pt x="954" y="648"/>
                    <a:pt x="953" y="647"/>
                    <a:pt x="953" y="647"/>
                  </a:cubicBezTo>
                  <a:cubicBezTo>
                    <a:pt x="952" y="645"/>
                    <a:pt x="951" y="643"/>
                    <a:pt x="950" y="641"/>
                  </a:cubicBezTo>
                  <a:cubicBezTo>
                    <a:pt x="950" y="641"/>
                    <a:pt x="950" y="641"/>
                    <a:pt x="950" y="640"/>
                  </a:cubicBezTo>
                  <a:cubicBezTo>
                    <a:pt x="949" y="639"/>
                    <a:pt x="949" y="639"/>
                    <a:pt x="949" y="639"/>
                  </a:cubicBezTo>
                  <a:cubicBezTo>
                    <a:pt x="948" y="638"/>
                    <a:pt x="948" y="638"/>
                    <a:pt x="948" y="637"/>
                  </a:cubicBezTo>
                  <a:cubicBezTo>
                    <a:pt x="947" y="636"/>
                    <a:pt x="946" y="635"/>
                    <a:pt x="945" y="634"/>
                  </a:cubicBezTo>
                  <a:cubicBezTo>
                    <a:pt x="945" y="634"/>
                    <a:pt x="945" y="634"/>
                    <a:pt x="945" y="633"/>
                  </a:cubicBezTo>
                  <a:cubicBezTo>
                    <a:pt x="945" y="633"/>
                    <a:pt x="945" y="633"/>
                    <a:pt x="945" y="633"/>
                  </a:cubicBezTo>
                  <a:cubicBezTo>
                    <a:pt x="945" y="634"/>
                    <a:pt x="946" y="634"/>
                    <a:pt x="946" y="634"/>
                  </a:cubicBezTo>
                  <a:cubicBezTo>
                    <a:pt x="946" y="634"/>
                    <a:pt x="946" y="634"/>
                    <a:pt x="945" y="634"/>
                  </a:cubicBezTo>
                  <a:cubicBezTo>
                    <a:pt x="947" y="634"/>
                    <a:pt x="947" y="635"/>
                    <a:pt x="948" y="635"/>
                  </a:cubicBezTo>
                  <a:cubicBezTo>
                    <a:pt x="949" y="636"/>
                    <a:pt x="950" y="637"/>
                    <a:pt x="950" y="638"/>
                  </a:cubicBezTo>
                  <a:cubicBezTo>
                    <a:pt x="951" y="639"/>
                    <a:pt x="950" y="639"/>
                    <a:pt x="950" y="639"/>
                  </a:cubicBezTo>
                  <a:cubicBezTo>
                    <a:pt x="950" y="638"/>
                    <a:pt x="949" y="637"/>
                    <a:pt x="949" y="637"/>
                  </a:cubicBezTo>
                  <a:cubicBezTo>
                    <a:pt x="949" y="637"/>
                    <a:pt x="951" y="642"/>
                    <a:pt x="952" y="643"/>
                  </a:cubicBezTo>
                  <a:cubicBezTo>
                    <a:pt x="952" y="643"/>
                    <a:pt x="951" y="642"/>
                    <a:pt x="951" y="641"/>
                  </a:cubicBezTo>
                  <a:cubicBezTo>
                    <a:pt x="951" y="642"/>
                    <a:pt x="952" y="643"/>
                    <a:pt x="952" y="643"/>
                  </a:cubicBezTo>
                  <a:cubicBezTo>
                    <a:pt x="952" y="643"/>
                    <a:pt x="952" y="643"/>
                    <a:pt x="952" y="643"/>
                  </a:cubicBezTo>
                  <a:cubicBezTo>
                    <a:pt x="952" y="643"/>
                    <a:pt x="952" y="643"/>
                    <a:pt x="952" y="643"/>
                  </a:cubicBezTo>
                  <a:cubicBezTo>
                    <a:pt x="952" y="643"/>
                    <a:pt x="952" y="643"/>
                    <a:pt x="952" y="644"/>
                  </a:cubicBezTo>
                  <a:cubicBezTo>
                    <a:pt x="953" y="646"/>
                    <a:pt x="955" y="649"/>
                    <a:pt x="956" y="650"/>
                  </a:cubicBezTo>
                  <a:cubicBezTo>
                    <a:pt x="956" y="650"/>
                    <a:pt x="955" y="648"/>
                    <a:pt x="955" y="647"/>
                  </a:cubicBezTo>
                  <a:cubicBezTo>
                    <a:pt x="955" y="648"/>
                    <a:pt x="955" y="648"/>
                    <a:pt x="955" y="648"/>
                  </a:cubicBezTo>
                  <a:cubicBezTo>
                    <a:pt x="955" y="648"/>
                    <a:pt x="955" y="649"/>
                    <a:pt x="956" y="650"/>
                  </a:cubicBezTo>
                  <a:cubicBezTo>
                    <a:pt x="957" y="652"/>
                    <a:pt x="957" y="652"/>
                    <a:pt x="956" y="650"/>
                  </a:cubicBezTo>
                  <a:cubicBezTo>
                    <a:pt x="957" y="650"/>
                    <a:pt x="957" y="650"/>
                    <a:pt x="957" y="650"/>
                  </a:cubicBezTo>
                  <a:cubicBezTo>
                    <a:pt x="955" y="646"/>
                    <a:pt x="956" y="648"/>
                    <a:pt x="955" y="647"/>
                  </a:cubicBezTo>
                  <a:cubicBezTo>
                    <a:pt x="955" y="647"/>
                    <a:pt x="955" y="646"/>
                    <a:pt x="955" y="646"/>
                  </a:cubicBezTo>
                  <a:cubicBezTo>
                    <a:pt x="956" y="647"/>
                    <a:pt x="956" y="647"/>
                    <a:pt x="956" y="647"/>
                  </a:cubicBezTo>
                  <a:cubicBezTo>
                    <a:pt x="956" y="647"/>
                    <a:pt x="956" y="646"/>
                    <a:pt x="955" y="644"/>
                  </a:cubicBezTo>
                  <a:cubicBezTo>
                    <a:pt x="955" y="644"/>
                    <a:pt x="955" y="644"/>
                    <a:pt x="955" y="644"/>
                  </a:cubicBezTo>
                  <a:cubicBezTo>
                    <a:pt x="954" y="644"/>
                    <a:pt x="954" y="643"/>
                    <a:pt x="954" y="643"/>
                  </a:cubicBezTo>
                  <a:cubicBezTo>
                    <a:pt x="953" y="641"/>
                    <a:pt x="953" y="641"/>
                    <a:pt x="953" y="643"/>
                  </a:cubicBezTo>
                  <a:cubicBezTo>
                    <a:pt x="954" y="644"/>
                    <a:pt x="954" y="644"/>
                    <a:pt x="954" y="645"/>
                  </a:cubicBezTo>
                  <a:cubicBezTo>
                    <a:pt x="953" y="642"/>
                    <a:pt x="950" y="636"/>
                    <a:pt x="951" y="640"/>
                  </a:cubicBezTo>
                  <a:cubicBezTo>
                    <a:pt x="950" y="637"/>
                    <a:pt x="949" y="636"/>
                    <a:pt x="949" y="635"/>
                  </a:cubicBezTo>
                  <a:cubicBezTo>
                    <a:pt x="949" y="635"/>
                    <a:pt x="949" y="635"/>
                    <a:pt x="949" y="635"/>
                  </a:cubicBezTo>
                  <a:cubicBezTo>
                    <a:pt x="949" y="636"/>
                    <a:pt x="949" y="636"/>
                    <a:pt x="950" y="636"/>
                  </a:cubicBezTo>
                  <a:cubicBezTo>
                    <a:pt x="950" y="637"/>
                    <a:pt x="950" y="637"/>
                    <a:pt x="950" y="637"/>
                  </a:cubicBezTo>
                  <a:cubicBezTo>
                    <a:pt x="950" y="636"/>
                    <a:pt x="950" y="636"/>
                    <a:pt x="950" y="636"/>
                  </a:cubicBezTo>
                  <a:cubicBezTo>
                    <a:pt x="950" y="636"/>
                    <a:pt x="950" y="636"/>
                    <a:pt x="950" y="636"/>
                  </a:cubicBezTo>
                  <a:cubicBezTo>
                    <a:pt x="950" y="636"/>
                    <a:pt x="951" y="637"/>
                    <a:pt x="951" y="638"/>
                  </a:cubicBezTo>
                  <a:cubicBezTo>
                    <a:pt x="951" y="638"/>
                    <a:pt x="951" y="637"/>
                    <a:pt x="950" y="636"/>
                  </a:cubicBezTo>
                  <a:cubicBezTo>
                    <a:pt x="951" y="636"/>
                    <a:pt x="952" y="637"/>
                    <a:pt x="953" y="637"/>
                  </a:cubicBezTo>
                  <a:cubicBezTo>
                    <a:pt x="953" y="637"/>
                    <a:pt x="953" y="638"/>
                    <a:pt x="953" y="638"/>
                  </a:cubicBezTo>
                  <a:cubicBezTo>
                    <a:pt x="953" y="638"/>
                    <a:pt x="953" y="638"/>
                    <a:pt x="954" y="639"/>
                  </a:cubicBezTo>
                  <a:cubicBezTo>
                    <a:pt x="954" y="639"/>
                    <a:pt x="954" y="639"/>
                    <a:pt x="954" y="639"/>
                  </a:cubicBezTo>
                  <a:cubicBezTo>
                    <a:pt x="954" y="639"/>
                    <a:pt x="954" y="639"/>
                    <a:pt x="954" y="639"/>
                  </a:cubicBezTo>
                  <a:cubicBezTo>
                    <a:pt x="954" y="639"/>
                    <a:pt x="954" y="640"/>
                    <a:pt x="955" y="642"/>
                  </a:cubicBezTo>
                  <a:cubicBezTo>
                    <a:pt x="955" y="642"/>
                    <a:pt x="955" y="642"/>
                    <a:pt x="955" y="642"/>
                  </a:cubicBezTo>
                  <a:cubicBezTo>
                    <a:pt x="955" y="642"/>
                    <a:pt x="955" y="642"/>
                    <a:pt x="955" y="642"/>
                  </a:cubicBezTo>
                  <a:cubicBezTo>
                    <a:pt x="955" y="642"/>
                    <a:pt x="955" y="642"/>
                    <a:pt x="955" y="642"/>
                  </a:cubicBezTo>
                  <a:cubicBezTo>
                    <a:pt x="955" y="642"/>
                    <a:pt x="955" y="642"/>
                    <a:pt x="955" y="643"/>
                  </a:cubicBezTo>
                  <a:cubicBezTo>
                    <a:pt x="955" y="642"/>
                    <a:pt x="955" y="642"/>
                    <a:pt x="955" y="642"/>
                  </a:cubicBezTo>
                  <a:cubicBezTo>
                    <a:pt x="956" y="642"/>
                    <a:pt x="956" y="644"/>
                    <a:pt x="956" y="644"/>
                  </a:cubicBezTo>
                  <a:cubicBezTo>
                    <a:pt x="955" y="641"/>
                    <a:pt x="955" y="641"/>
                    <a:pt x="955" y="641"/>
                  </a:cubicBezTo>
                  <a:cubicBezTo>
                    <a:pt x="955" y="641"/>
                    <a:pt x="955" y="641"/>
                    <a:pt x="955" y="641"/>
                  </a:cubicBezTo>
                  <a:cubicBezTo>
                    <a:pt x="955" y="641"/>
                    <a:pt x="955" y="641"/>
                    <a:pt x="955" y="641"/>
                  </a:cubicBezTo>
                  <a:cubicBezTo>
                    <a:pt x="954" y="639"/>
                    <a:pt x="954" y="639"/>
                    <a:pt x="954" y="638"/>
                  </a:cubicBezTo>
                  <a:cubicBezTo>
                    <a:pt x="954" y="638"/>
                    <a:pt x="954" y="638"/>
                    <a:pt x="954" y="638"/>
                  </a:cubicBezTo>
                  <a:cubicBezTo>
                    <a:pt x="954" y="638"/>
                    <a:pt x="953" y="638"/>
                    <a:pt x="953" y="638"/>
                  </a:cubicBezTo>
                  <a:cubicBezTo>
                    <a:pt x="954" y="638"/>
                    <a:pt x="955" y="638"/>
                    <a:pt x="956" y="639"/>
                  </a:cubicBezTo>
                  <a:cubicBezTo>
                    <a:pt x="956" y="639"/>
                    <a:pt x="956" y="639"/>
                    <a:pt x="956" y="639"/>
                  </a:cubicBezTo>
                  <a:cubicBezTo>
                    <a:pt x="956" y="639"/>
                    <a:pt x="956" y="639"/>
                    <a:pt x="956" y="639"/>
                  </a:cubicBezTo>
                  <a:cubicBezTo>
                    <a:pt x="957" y="639"/>
                    <a:pt x="958" y="639"/>
                    <a:pt x="960" y="639"/>
                  </a:cubicBezTo>
                  <a:cubicBezTo>
                    <a:pt x="960" y="640"/>
                    <a:pt x="960" y="640"/>
                    <a:pt x="961" y="641"/>
                  </a:cubicBezTo>
                  <a:cubicBezTo>
                    <a:pt x="961" y="641"/>
                    <a:pt x="961" y="641"/>
                    <a:pt x="961" y="641"/>
                  </a:cubicBezTo>
                  <a:cubicBezTo>
                    <a:pt x="962" y="644"/>
                    <a:pt x="964" y="646"/>
                    <a:pt x="965" y="647"/>
                  </a:cubicBezTo>
                  <a:cubicBezTo>
                    <a:pt x="965" y="647"/>
                    <a:pt x="965" y="647"/>
                    <a:pt x="965" y="647"/>
                  </a:cubicBezTo>
                  <a:cubicBezTo>
                    <a:pt x="965" y="648"/>
                    <a:pt x="966" y="648"/>
                    <a:pt x="966" y="648"/>
                  </a:cubicBezTo>
                  <a:cubicBezTo>
                    <a:pt x="966" y="648"/>
                    <a:pt x="966" y="648"/>
                    <a:pt x="966" y="647"/>
                  </a:cubicBezTo>
                  <a:cubicBezTo>
                    <a:pt x="967" y="650"/>
                    <a:pt x="968" y="651"/>
                    <a:pt x="968" y="651"/>
                  </a:cubicBezTo>
                  <a:cubicBezTo>
                    <a:pt x="967" y="649"/>
                    <a:pt x="966" y="647"/>
                    <a:pt x="965" y="646"/>
                  </a:cubicBezTo>
                  <a:cubicBezTo>
                    <a:pt x="964" y="644"/>
                    <a:pt x="963" y="641"/>
                    <a:pt x="962" y="639"/>
                  </a:cubicBezTo>
                  <a:cubicBezTo>
                    <a:pt x="963" y="639"/>
                    <a:pt x="964" y="639"/>
                    <a:pt x="966" y="638"/>
                  </a:cubicBezTo>
                  <a:cubicBezTo>
                    <a:pt x="963" y="637"/>
                    <a:pt x="961" y="635"/>
                    <a:pt x="959" y="633"/>
                  </a:cubicBezTo>
                  <a:cubicBezTo>
                    <a:pt x="958" y="632"/>
                    <a:pt x="958" y="632"/>
                    <a:pt x="957" y="631"/>
                  </a:cubicBezTo>
                  <a:cubicBezTo>
                    <a:pt x="958" y="631"/>
                    <a:pt x="958" y="632"/>
                    <a:pt x="958" y="632"/>
                  </a:cubicBezTo>
                  <a:cubicBezTo>
                    <a:pt x="958" y="632"/>
                    <a:pt x="958" y="632"/>
                    <a:pt x="957" y="632"/>
                  </a:cubicBezTo>
                  <a:cubicBezTo>
                    <a:pt x="957" y="632"/>
                    <a:pt x="957" y="632"/>
                    <a:pt x="957" y="632"/>
                  </a:cubicBezTo>
                  <a:cubicBezTo>
                    <a:pt x="957" y="632"/>
                    <a:pt x="957" y="631"/>
                    <a:pt x="956" y="630"/>
                  </a:cubicBezTo>
                  <a:cubicBezTo>
                    <a:pt x="956" y="630"/>
                    <a:pt x="957" y="631"/>
                    <a:pt x="957" y="631"/>
                  </a:cubicBezTo>
                  <a:cubicBezTo>
                    <a:pt x="956" y="630"/>
                    <a:pt x="956" y="630"/>
                    <a:pt x="956" y="630"/>
                  </a:cubicBezTo>
                  <a:cubicBezTo>
                    <a:pt x="956" y="629"/>
                    <a:pt x="955" y="629"/>
                    <a:pt x="955" y="628"/>
                  </a:cubicBezTo>
                  <a:cubicBezTo>
                    <a:pt x="955" y="629"/>
                    <a:pt x="955" y="629"/>
                    <a:pt x="956" y="629"/>
                  </a:cubicBezTo>
                  <a:cubicBezTo>
                    <a:pt x="955" y="629"/>
                    <a:pt x="955" y="629"/>
                    <a:pt x="955" y="630"/>
                  </a:cubicBezTo>
                  <a:cubicBezTo>
                    <a:pt x="954" y="629"/>
                    <a:pt x="952" y="627"/>
                    <a:pt x="951" y="626"/>
                  </a:cubicBezTo>
                  <a:cubicBezTo>
                    <a:pt x="951" y="626"/>
                    <a:pt x="950" y="625"/>
                    <a:pt x="950" y="624"/>
                  </a:cubicBezTo>
                  <a:cubicBezTo>
                    <a:pt x="951" y="625"/>
                    <a:pt x="952" y="626"/>
                    <a:pt x="952" y="625"/>
                  </a:cubicBezTo>
                  <a:cubicBezTo>
                    <a:pt x="952" y="626"/>
                    <a:pt x="953" y="628"/>
                    <a:pt x="953" y="626"/>
                  </a:cubicBezTo>
                  <a:cubicBezTo>
                    <a:pt x="952" y="626"/>
                    <a:pt x="952" y="625"/>
                    <a:pt x="951" y="624"/>
                  </a:cubicBezTo>
                  <a:cubicBezTo>
                    <a:pt x="951" y="624"/>
                    <a:pt x="951" y="623"/>
                    <a:pt x="951" y="623"/>
                  </a:cubicBezTo>
                  <a:cubicBezTo>
                    <a:pt x="951" y="623"/>
                    <a:pt x="953" y="625"/>
                    <a:pt x="952" y="623"/>
                  </a:cubicBezTo>
                  <a:cubicBezTo>
                    <a:pt x="951" y="622"/>
                    <a:pt x="950" y="621"/>
                    <a:pt x="950" y="621"/>
                  </a:cubicBezTo>
                  <a:cubicBezTo>
                    <a:pt x="949" y="619"/>
                    <a:pt x="948" y="617"/>
                    <a:pt x="946" y="615"/>
                  </a:cubicBezTo>
                  <a:cubicBezTo>
                    <a:pt x="947" y="616"/>
                    <a:pt x="947" y="616"/>
                    <a:pt x="946" y="616"/>
                  </a:cubicBezTo>
                  <a:cubicBezTo>
                    <a:pt x="945" y="614"/>
                    <a:pt x="946" y="616"/>
                    <a:pt x="945" y="614"/>
                  </a:cubicBezTo>
                  <a:cubicBezTo>
                    <a:pt x="945" y="616"/>
                    <a:pt x="947" y="619"/>
                    <a:pt x="947" y="617"/>
                  </a:cubicBezTo>
                  <a:cubicBezTo>
                    <a:pt x="946" y="617"/>
                    <a:pt x="946" y="616"/>
                    <a:pt x="946" y="616"/>
                  </a:cubicBezTo>
                  <a:cubicBezTo>
                    <a:pt x="946" y="616"/>
                    <a:pt x="948" y="619"/>
                    <a:pt x="949" y="621"/>
                  </a:cubicBezTo>
                  <a:cubicBezTo>
                    <a:pt x="950" y="622"/>
                    <a:pt x="950" y="623"/>
                    <a:pt x="950" y="623"/>
                  </a:cubicBezTo>
                  <a:cubicBezTo>
                    <a:pt x="949" y="622"/>
                    <a:pt x="949" y="622"/>
                    <a:pt x="949" y="621"/>
                  </a:cubicBezTo>
                  <a:cubicBezTo>
                    <a:pt x="948" y="621"/>
                    <a:pt x="948" y="621"/>
                    <a:pt x="948" y="620"/>
                  </a:cubicBezTo>
                  <a:cubicBezTo>
                    <a:pt x="947" y="619"/>
                    <a:pt x="946" y="618"/>
                    <a:pt x="947" y="621"/>
                  </a:cubicBezTo>
                  <a:cubicBezTo>
                    <a:pt x="946" y="620"/>
                    <a:pt x="946" y="618"/>
                    <a:pt x="945" y="617"/>
                  </a:cubicBezTo>
                  <a:cubicBezTo>
                    <a:pt x="946" y="619"/>
                    <a:pt x="946" y="620"/>
                    <a:pt x="947" y="622"/>
                  </a:cubicBezTo>
                  <a:cubicBezTo>
                    <a:pt x="945" y="619"/>
                    <a:pt x="943" y="617"/>
                    <a:pt x="941" y="614"/>
                  </a:cubicBezTo>
                  <a:cubicBezTo>
                    <a:pt x="941" y="613"/>
                    <a:pt x="940" y="612"/>
                    <a:pt x="940" y="612"/>
                  </a:cubicBezTo>
                  <a:cubicBezTo>
                    <a:pt x="940" y="612"/>
                    <a:pt x="939" y="611"/>
                    <a:pt x="939" y="611"/>
                  </a:cubicBezTo>
                  <a:cubicBezTo>
                    <a:pt x="939" y="611"/>
                    <a:pt x="939" y="610"/>
                    <a:pt x="939" y="610"/>
                  </a:cubicBezTo>
                  <a:cubicBezTo>
                    <a:pt x="938" y="609"/>
                    <a:pt x="937" y="607"/>
                    <a:pt x="937" y="606"/>
                  </a:cubicBezTo>
                  <a:cubicBezTo>
                    <a:pt x="937" y="606"/>
                    <a:pt x="936" y="605"/>
                    <a:pt x="936" y="605"/>
                  </a:cubicBezTo>
                  <a:cubicBezTo>
                    <a:pt x="937" y="606"/>
                    <a:pt x="937" y="606"/>
                    <a:pt x="937" y="606"/>
                  </a:cubicBezTo>
                  <a:cubicBezTo>
                    <a:pt x="938" y="606"/>
                    <a:pt x="938" y="606"/>
                    <a:pt x="938" y="607"/>
                  </a:cubicBezTo>
                  <a:cubicBezTo>
                    <a:pt x="939" y="608"/>
                    <a:pt x="939" y="609"/>
                    <a:pt x="940" y="610"/>
                  </a:cubicBezTo>
                  <a:cubicBezTo>
                    <a:pt x="940" y="611"/>
                    <a:pt x="941" y="611"/>
                    <a:pt x="941" y="612"/>
                  </a:cubicBezTo>
                  <a:cubicBezTo>
                    <a:pt x="941" y="612"/>
                    <a:pt x="941" y="612"/>
                    <a:pt x="941" y="613"/>
                  </a:cubicBezTo>
                  <a:cubicBezTo>
                    <a:pt x="941" y="613"/>
                    <a:pt x="942" y="613"/>
                    <a:pt x="942" y="613"/>
                  </a:cubicBezTo>
                  <a:cubicBezTo>
                    <a:pt x="942" y="613"/>
                    <a:pt x="942" y="613"/>
                    <a:pt x="942" y="613"/>
                  </a:cubicBezTo>
                  <a:cubicBezTo>
                    <a:pt x="942" y="614"/>
                    <a:pt x="943" y="615"/>
                    <a:pt x="944" y="615"/>
                  </a:cubicBezTo>
                  <a:cubicBezTo>
                    <a:pt x="944" y="617"/>
                    <a:pt x="946" y="620"/>
                    <a:pt x="945" y="617"/>
                  </a:cubicBezTo>
                  <a:cubicBezTo>
                    <a:pt x="944" y="616"/>
                    <a:pt x="944" y="615"/>
                    <a:pt x="943" y="615"/>
                  </a:cubicBezTo>
                  <a:cubicBezTo>
                    <a:pt x="943" y="614"/>
                    <a:pt x="943" y="614"/>
                    <a:pt x="943" y="613"/>
                  </a:cubicBezTo>
                  <a:cubicBezTo>
                    <a:pt x="943" y="613"/>
                    <a:pt x="943" y="613"/>
                    <a:pt x="943" y="612"/>
                  </a:cubicBezTo>
                  <a:cubicBezTo>
                    <a:pt x="943" y="612"/>
                    <a:pt x="942" y="611"/>
                    <a:pt x="942" y="610"/>
                  </a:cubicBezTo>
                  <a:cubicBezTo>
                    <a:pt x="942" y="610"/>
                    <a:pt x="942" y="610"/>
                    <a:pt x="942" y="609"/>
                  </a:cubicBezTo>
                  <a:cubicBezTo>
                    <a:pt x="943" y="611"/>
                    <a:pt x="944" y="612"/>
                    <a:pt x="944" y="610"/>
                  </a:cubicBezTo>
                  <a:cubicBezTo>
                    <a:pt x="946" y="612"/>
                    <a:pt x="946" y="612"/>
                    <a:pt x="946" y="612"/>
                  </a:cubicBezTo>
                  <a:cubicBezTo>
                    <a:pt x="946" y="612"/>
                    <a:pt x="947" y="613"/>
                    <a:pt x="947" y="614"/>
                  </a:cubicBezTo>
                  <a:cubicBezTo>
                    <a:pt x="949" y="617"/>
                    <a:pt x="951" y="620"/>
                    <a:pt x="952" y="622"/>
                  </a:cubicBezTo>
                  <a:cubicBezTo>
                    <a:pt x="952" y="622"/>
                    <a:pt x="952" y="622"/>
                    <a:pt x="952" y="622"/>
                  </a:cubicBezTo>
                  <a:cubicBezTo>
                    <a:pt x="953" y="623"/>
                    <a:pt x="953" y="624"/>
                    <a:pt x="954" y="624"/>
                  </a:cubicBezTo>
                  <a:cubicBezTo>
                    <a:pt x="953" y="623"/>
                    <a:pt x="953" y="623"/>
                    <a:pt x="953" y="622"/>
                  </a:cubicBezTo>
                  <a:cubicBezTo>
                    <a:pt x="953" y="622"/>
                    <a:pt x="953" y="622"/>
                    <a:pt x="953" y="622"/>
                  </a:cubicBezTo>
                  <a:cubicBezTo>
                    <a:pt x="952" y="621"/>
                    <a:pt x="952" y="621"/>
                    <a:pt x="952" y="620"/>
                  </a:cubicBezTo>
                  <a:cubicBezTo>
                    <a:pt x="953" y="622"/>
                    <a:pt x="954" y="623"/>
                    <a:pt x="953" y="620"/>
                  </a:cubicBezTo>
                  <a:cubicBezTo>
                    <a:pt x="951" y="618"/>
                    <a:pt x="951" y="617"/>
                    <a:pt x="950" y="616"/>
                  </a:cubicBezTo>
                  <a:cubicBezTo>
                    <a:pt x="950" y="615"/>
                    <a:pt x="949" y="614"/>
                    <a:pt x="949" y="614"/>
                  </a:cubicBezTo>
                  <a:cubicBezTo>
                    <a:pt x="950" y="615"/>
                    <a:pt x="950" y="615"/>
                    <a:pt x="950" y="615"/>
                  </a:cubicBezTo>
                  <a:cubicBezTo>
                    <a:pt x="949" y="612"/>
                    <a:pt x="948" y="610"/>
                    <a:pt x="946" y="607"/>
                  </a:cubicBezTo>
                  <a:cubicBezTo>
                    <a:pt x="947" y="608"/>
                    <a:pt x="947" y="608"/>
                    <a:pt x="946" y="606"/>
                  </a:cubicBezTo>
                  <a:cubicBezTo>
                    <a:pt x="947" y="607"/>
                    <a:pt x="947" y="608"/>
                    <a:pt x="948" y="608"/>
                  </a:cubicBezTo>
                  <a:cubicBezTo>
                    <a:pt x="946" y="605"/>
                    <a:pt x="949" y="609"/>
                    <a:pt x="947" y="606"/>
                  </a:cubicBezTo>
                  <a:cubicBezTo>
                    <a:pt x="947" y="606"/>
                    <a:pt x="946" y="604"/>
                    <a:pt x="945" y="603"/>
                  </a:cubicBezTo>
                  <a:cubicBezTo>
                    <a:pt x="945" y="603"/>
                    <a:pt x="945" y="602"/>
                    <a:pt x="944" y="601"/>
                  </a:cubicBezTo>
                  <a:cubicBezTo>
                    <a:pt x="944" y="601"/>
                    <a:pt x="944" y="601"/>
                    <a:pt x="944" y="601"/>
                  </a:cubicBezTo>
                  <a:cubicBezTo>
                    <a:pt x="944" y="601"/>
                    <a:pt x="944" y="601"/>
                    <a:pt x="944" y="601"/>
                  </a:cubicBezTo>
                  <a:cubicBezTo>
                    <a:pt x="944" y="601"/>
                    <a:pt x="944" y="600"/>
                    <a:pt x="943" y="600"/>
                  </a:cubicBezTo>
                  <a:cubicBezTo>
                    <a:pt x="943" y="600"/>
                    <a:pt x="943" y="600"/>
                    <a:pt x="943" y="599"/>
                  </a:cubicBezTo>
                  <a:cubicBezTo>
                    <a:pt x="943" y="599"/>
                    <a:pt x="943" y="599"/>
                    <a:pt x="943" y="599"/>
                  </a:cubicBezTo>
                  <a:cubicBezTo>
                    <a:pt x="942" y="599"/>
                    <a:pt x="942" y="599"/>
                    <a:pt x="942" y="600"/>
                  </a:cubicBezTo>
                  <a:cubicBezTo>
                    <a:pt x="942" y="601"/>
                    <a:pt x="943" y="602"/>
                    <a:pt x="944" y="604"/>
                  </a:cubicBezTo>
                  <a:cubicBezTo>
                    <a:pt x="939" y="597"/>
                    <a:pt x="934" y="590"/>
                    <a:pt x="928" y="584"/>
                  </a:cubicBezTo>
                  <a:cubicBezTo>
                    <a:pt x="928" y="583"/>
                    <a:pt x="927" y="583"/>
                    <a:pt x="927" y="582"/>
                  </a:cubicBezTo>
                  <a:cubicBezTo>
                    <a:pt x="926" y="580"/>
                    <a:pt x="926" y="581"/>
                    <a:pt x="927" y="583"/>
                  </a:cubicBezTo>
                  <a:cubicBezTo>
                    <a:pt x="926" y="582"/>
                    <a:pt x="926" y="581"/>
                    <a:pt x="925" y="581"/>
                  </a:cubicBezTo>
                  <a:cubicBezTo>
                    <a:pt x="925" y="581"/>
                    <a:pt x="925" y="581"/>
                    <a:pt x="925" y="581"/>
                  </a:cubicBezTo>
                  <a:cubicBezTo>
                    <a:pt x="925" y="581"/>
                    <a:pt x="925" y="580"/>
                    <a:pt x="925" y="580"/>
                  </a:cubicBezTo>
                  <a:cubicBezTo>
                    <a:pt x="925" y="580"/>
                    <a:pt x="925" y="580"/>
                    <a:pt x="925" y="579"/>
                  </a:cubicBezTo>
                  <a:cubicBezTo>
                    <a:pt x="924" y="578"/>
                    <a:pt x="924" y="578"/>
                    <a:pt x="923" y="577"/>
                  </a:cubicBezTo>
                  <a:cubicBezTo>
                    <a:pt x="923" y="576"/>
                    <a:pt x="919" y="569"/>
                    <a:pt x="920" y="572"/>
                  </a:cubicBezTo>
                  <a:cubicBezTo>
                    <a:pt x="920" y="573"/>
                    <a:pt x="921" y="573"/>
                    <a:pt x="921" y="574"/>
                  </a:cubicBezTo>
                  <a:cubicBezTo>
                    <a:pt x="922" y="576"/>
                    <a:pt x="921" y="573"/>
                    <a:pt x="922" y="574"/>
                  </a:cubicBezTo>
                  <a:cubicBezTo>
                    <a:pt x="923" y="577"/>
                    <a:pt x="923" y="577"/>
                    <a:pt x="924" y="579"/>
                  </a:cubicBezTo>
                  <a:cubicBezTo>
                    <a:pt x="924" y="579"/>
                    <a:pt x="924" y="579"/>
                    <a:pt x="924" y="579"/>
                  </a:cubicBezTo>
                  <a:cubicBezTo>
                    <a:pt x="924" y="579"/>
                    <a:pt x="924" y="580"/>
                    <a:pt x="924" y="580"/>
                  </a:cubicBezTo>
                  <a:cubicBezTo>
                    <a:pt x="924" y="580"/>
                    <a:pt x="924" y="580"/>
                    <a:pt x="924" y="580"/>
                  </a:cubicBezTo>
                  <a:cubicBezTo>
                    <a:pt x="924" y="579"/>
                    <a:pt x="924" y="579"/>
                    <a:pt x="923" y="579"/>
                  </a:cubicBezTo>
                  <a:cubicBezTo>
                    <a:pt x="923" y="579"/>
                    <a:pt x="923" y="579"/>
                    <a:pt x="923" y="579"/>
                  </a:cubicBezTo>
                  <a:cubicBezTo>
                    <a:pt x="924" y="580"/>
                    <a:pt x="924" y="581"/>
                    <a:pt x="924" y="582"/>
                  </a:cubicBezTo>
                  <a:cubicBezTo>
                    <a:pt x="925" y="583"/>
                    <a:pt x="926" y="585"/>
                    <a:pt x="927" y="587"/>
                  </a:cubicBezTo>
                  <a:cubicBezTo>
                    <a:pt x="927" y="588"/>
                    <a:pt x="928" y="588"/>
                    <a:pt x="927" y="589"/>
                  </a:cubicBezTo>
                  <a:cubicBezTo>
                    <a:pt x="928" y="589"/>
                    <a:pt x="928" y="590"/>
                    <a:pt x="928" y="590"/>
                  </a:cubicBezTo>
                  <a:cubicBezTo>
                    <a:pt x="929" y="592"/>
                    <a:pt x="928" y="592"/>
                    <a:pt x="928" y="593"/>
                  </a:cubicBezTo>
                  <a:cubicBezTo>
                    <a:pt x="928" y="594"/>
                    <a:pt x="929" y="594"/>
                    <a:pt x="931" y="594"/>
                  </a:cubicBezTo>
                  <a:cubicBezTo>
                    <a:pt x="931" y="594"/>
                    <a:pt x="931" y="595"/>
                    <a:pt x="932" y="595"/>
                  </a:cubicBezTo>
                  <a:cubicBezTo>
                    <a:pt x="932" y="595"/>
                    <a:pt x="931" y="595"/>
                    <a:pt x="931" y="595"/>
                  </a:cubicBezTo>
                  <a:cubicBezTo>
                    <a:pt x="930" y="595"/>
                    <a:pt x="930" y="596"/>
                    <a:pt x="928" y="596"/>
                  </a:cubicBezTo>
                  <a:cubicBezTo>
                    <a:pt x="928" y="595"/>
                    <a:pt x="927" y="595"/>
                    <a:pt x="926" y="595"/>
                  </a:cubicBezTo>
                  <a:cubicBezTo>
                    <a:pt x="926" y="594"/>
                    <a:pt x="927" y="593"/>
                    <a:pt x="927" y="592"/>
                  </a:cubicBezTo>
                  <a:cubicBezTo>
                    <a:pt x="927" y="592"/>
                    <a:pt x="926" y="591"/>
                    <a:pt x="925" y="591"/>
                  </a:cubicBezTo>
                  <a:cubicBezTo>
                    <a:pt x="926" y="586"/>
                    <a:pt x="921" y="582"/>
                    <a:pt x="922" y="577"/>
                  </a:cubicBezTo>
                  <a:cubicBezTo>
                    <a:pt x="922" y="577"/>
                    <a:pt x="921" y="576"/>
                    <a:pt x="921" y="576"/>
                  </a:cubicBezTo>
                  <a:cubicBezTo>
                    <a:pt x="921" y="576"/>
                    <a:pt x="921" y="577"/>
                    <a:pt x="922" y="577"/>
                  </a:cubicBezTo>
                  <a:cubicBezTo>
                    <a:pt x="921" y="577"/>
                    <a:pt x="921" y="576"/>
                    <a:pt x="920" y="575"/>
                  </a:cubicBezTo>
                  <a:cubicBezTo>
                    <a:pt x="920" y="575"/>
                    <a:pt x="920" y="574"/>
                    <a:pt x="919" y="573"/>
                  </a:cubicBezTo>
                  <a:cubicBezTo>
                    <a:pt x="919" y="573"/>
                    <a:pt x="919" y="573"/>
                    <a:pt x="919" y="573"/>
                  </a:cubicBezTo>
                  <a:cubicBezTo>
                    <a:pt x="918" y="573"/>
                    <a:pt x="918" y="572"/>
                    <a:pt x="918" y="571"/>
                  </a:cubicBezTo>
                  <a:cubicBezTo>
                    <a:pt x="918" y="572"/>
                    <a:pt x="918" y="572"/>
                    <a:pt x="918" y="572"/>
                  </a:cubicBezTo>
                  <a:cubicBezTo>
                    <a:pt x="918" y="572"/>
                    <a:pt x="918" y="571"/>
                    <a:pt x="918" y="571"/>
                  </a:cubicBezTo>
                  <a:cubicBezTo>
                    <a:pt x="918" y="571"/>
                    <a:pt x="918" y="571"/>
                    <a:pt x="917" y="571"/>
                  </a:cubicBezTo>
                  <a:cubicBezTo>
                    <a:pt x="916" y="567"/>
                    <a:pt x="915" y="567"/>
                    <a:pt x="914" y="564"/>
                  </a:cubicBezTo>
                  <a:cubicBezTo>
                    <a:pt x="915" y="564"/>
                    <a:pt x="915" y="564"/>
                    <a:pt x="915" y="564"/>
                  </a:cubicBezTo>
                  <a:cubicBezTo>
                    <a:pt x="915" y="564"/>
                    <a:pt x="915" y="564"/>
                    <a:pt x="915" y="564"/>
                  </a:cubicBezTo>
                  <a:cubicBezTo>
                    <a:pt x="917" y="567"/>
                    <a:pt x="917" y="566"/>
                    <a:pt x="915" y="562"/>
                  </a:cubicBezTo>
                  <a:cubicBezTo>
                    <a:pt x="915" y="562"/>
                    <a:pt x="915" y="561"/>
                    <a:pt x="915" y="561"/>
                  </a:cubicBezTo>
                  <a:cubicBezTo>
                    <a:pt x="914" y="561"/>
                    <a:pt x="914" y="561"/>
                    <a:pt x="914" y="561"/>
                  </a:cubicBezTo>
                  <a:cubicBezTo>
                    <a:pt x="914" y="560"/>
                    <a:pt x="913" y="558"/>
                    <a:pt x="912" y="557"/>
                  </a:cubicBezTo>
                  <a:cubicBezTo>
                    <a:pt x="912" y="556"/>
                    <a:pt x="911" y="555"/>
                    <a:pt x="910" y="555"/>
                  </a:cubicBezTo>
                  <a:cubicBezTo>
                    <a:pt x="910" y="554"/>
                    <a:pt x="910" y="553"/>
                    <a:pt x="909" y="553"/>
                  </a:cubicBezTo>
                  <a:cubicBezTo>
                    <a:pt x="910" y="553"/>
                    <a:pt x="910" y="553"/>
                    <a:pt x="910" y="552"/>
                  </a:cubicBezTo>
                  <a:cubicBezTo>
                    <a:pt x="909" y="552"/>
                    <a:pt x="909" y="551"/>
                    <a:pt x="909" y="551"/>
                  </a:cubicBezTo>
                  <a:cubicBezTo>
                    <a:pt x="909" y="551"/>
                    <a:pt x="909" y="551"/>
                    <a:pt x="910" y="551"/>
                  </a:cubicBezTo>
                  <a:cubicBezTo>
                    <a:pt x="903" y="541"/>
                    <a:pt x="903" y="541"/>
                    <a:pt x="903" y="541"/>
                  </a:cubicBezTo>
                  <a:cubicBezTo>
                    <a:pt x="903" y="541"/>
                    <a:pt x="903" y="540"/>
                    <a:pt x="902" y="538"/>
                  </a:cubicBezTo>
                  <a:cubicBezTo>
                    <a:pt x="902" y="538"/>
                    <a:pt x="902" y="539"/>
                    <a:pt x="902" y="539"/>
                  </a:cubicBezTo>
                  <a:cubicBezTo>
                    <a:pt x="902" y="538"/>
                    <a:pt x="901" y="538"/>
                    <a:pt x="901" y="538"/>
                  </a:cubicBezTo>
                  <a:cubicBezTo>
                    <a:pt x="900" y="535"/>
                    <a:pt x="898" y="532"/>
                    <a:pt x="898" y="530"/>
                  </a:cubicBezTo>
                  <a:cubicBezTo>
                    <a:pt x="899" y="532"/>
                    <a:pt x="900" y="534"/>
                    <a:pt x="901" y="536"/>
                  </a:cubicBezTo>
                  <a:cubicBezTo>
                    <a:pt x="901" y="535"/>
                    <a:pt x="899" y="532"/>
                    <a:pt x="898" y="530"/>
                  </a:cubicBezTo>
                  <a:cubicBezTo>
                    <a:pt x="899" y="530"/>
                    <a:pt x="899" y="530"/>
                    <a:pt x="899" y="530"/>
                  </a:cubicBezTo>
                  <a:cubicBezTo>
                    <a:pt x="899" y="530"/>
                    <a:pt x="899" y="531"/>
                    <a:pt x="899" y="531"/>
                  </a:cubicBezTo>
                  <a:cubicBezTo>
                    <a:pt x="900" y="532"/>
                    <a:pt x="900" y="534"/>
                    <a:pt x="901" y="535"/>
                  </a:cubicBezTo>
                  <a:cubicBezTo>
                    <a:pt x="900" y="533"/>
                    <a:pt x="900" y="532"/>
                    <a:pt x="899" y="531"/>
                  </a:cubicBezTo>
                  <a:cubicBezTo>
                    <a:pt x="900" y="532"/>
                    <a:pt x="900" y="533"/>
                    <a:pt x="901" y="534"/>
                  </a:cubicBezTo>
                  <a:cubicBezTo>
                    <a:pt x="902" y="535"/>
                    <a:pt x="903" y="537"/>
                    <a:pt x="903" y="537"/>
                  </a:cubicBezTo>
                  <a:cubicBezTo>
                    <a:pt x="903" y="537"/>
                    <a:pt x="903" y="537"/>
                    <a:pt x="903" y="537"/>
                  </a:cubicBezTo>
                  <a:cubicBezTo>
                    <a:pt x="903" y="536"/>
                    <a:pt x="902" y="536"/>
                    <a:pt x="904" y="539"/>
                  </a:cubicBezTo>
                  <a:cubicBezTo>
                    <a:pt x="904" y="539"/>
                    <a:pt x="904" y="539"/>
                    <a:pt x="904" y="539"/>
                  </a:cubicBezTo>
                  <a:cubicBezTo>
                    <a:pt x="904" y="541"/>
                    <a:pt x="905" y="542"/>
                    <a:pt x="905" y="543"/>
                  </a:cubicBezTo>
                  <a:cubicBezTo>
                    <a:pt x="906" y="544"/>
                    <a:pt x="904" y="541"/>
                    <a:pt x="904" y="542"/>
                  </a:cubicBezTo>
                  <a:cubicBezTo>
                    <a:pt x="905" y="544"/>
                    <a:pt x="906" y="545"/>
                    <a:pt x="907" y="547"/>
                  </a:cubicBezTo>
                  <a:cubicBezTo>
                    <a:pt x="907" y="546"/>
                    <a:pt x="907" y="546"/>
                    <a:pt x="907" y="545"/>
                  </a:cubicBezTo>
                  <a:cubicBezTo>
                    <a:pt x="907" y="546"/>
                    <a:pt x="907" y="546"/>
                    <a:pt x="907" y="546"/>
                  </a:cubicBezTo>
                  <a:cubicBezTo>
                    <a:pt x="907" y="546"/>
                    <a:pt x="907" y="547"/>
                    <a:pt x="908" y="547"/>
                  </a:cubicBezTo>
                  <a:cubicBezTo>
                    <a:pt x="908" y="547"/>
                    <a:pt x="908" y="547"/>
                    <a:pt x="908" y="548"/>
                  </a:cubicBezTo>
                  <a:cubicBezTo>
                    <a:pt x="908" y="547"/>
                    <a:pt x="908" y="547"/>
                    <a:pt x="908" y="547"/>
                  </a:cubicBezTo>
                  <a:cubicBezTo>
                    <a:pt x="908" y="547"/>
                    <a:pt x="908" y="547"/>
                    <a:pt x="908" y="547"/>
                  </a:cubicBezTo>
                  <a:cubicBezTo>
                    <a:pt x="908" y="545"/>
                    <a:pt x="907" y="545"/>
                    <a:pt x="907" y="545"/>
                  </a:cubicBezTo>
                  <a:cubicBezTo>
                    <a:pt x="907" y="545"/>
                    <a:pt x="907" y="544"/>
                    <a:pt x="907" y="544"/>
                  </a:cubicBezTo>
                  <a:cubicBezTo>
                    <a:pt x="908" y="546"/>
                    <a:pt x="908" y="547"/>
                    <a:pt x="909" y="548"/>
                  </a:cubicBezTo>
                  <a:cubicBezTo>
                    <a:pt x="909" y="548"/>
                    <a:pt x="909" y="548"/>
                    <a:pt x="909" y="548"/>
                  </a:cubicBezTo>
                  <a:cubicBezTo>
                    <a:pt x="909" y="548"/>
                    <a:pt x="910" y="548"/>
                    <a:pt x="910" y="548"/>
                  </a:cubicBezTo>
                  <a:cubicBezTo>
                    <a:pt x="910" y="548"/>
                    <a:pt x="910" y="548"/>
                    <a:pt x="910" y="548"/>
                  </a:cubicBezTo>
                  <a:cubicBezTo>
                    <a:pt x="910" y="548"/>
                    <a:pt x="910" y="548"/>
                    <a:pt x="910" y="548"/>
                  </a:cubicBezTo>
                  <a:cubicBezTo>
                    <a:pt x="910" y="549"/>
                    <a:pt x="911" y="550"/>
                    <a:pt x="910" y="548"/>
                  </a:cubicBezTo>
                  <a:cubicBezTo>
                    <a:pt x="910" y="547"/>
                    <a:pt x="909" y="546"/>
                    <a:pt x="909" y="546"/>
                  </a:cubicBezTo>
                  <a:cubicBezTo>
                    <a:pt x="909" y="545"/>
                    <a:pt x="909" y="545"/>
                    <a:pt x="908" y="544"/>
                  </a:cubicBezTo>
                  <a:cubicBezTo>
                    <a:pt x="907" y="541"/>
                    <a:pt x="905" y="539"/>
                    <a:pt x="904" y="536"/>
                  </a:cubicBezTo>
                  <a:cubicBezTo>
                    <a:pt x="904" y="535"/>
                    <a:pt x="903" y="533"/>
                    <a:pt x="902" y="532"/>
                  </a:cubicBezTo>
                  <a:cubicBezTo>
                    <a:pt x="903" y="532"/>
                    <a:pt x="903" y="532"/>
                    <a:pt x="903" y="532"/>
                  </a:cubicBezTo>
                  <a:cubicBezTo>
                    <a:pt x="903" y="532"/>
                    <a:pt x="903" y="532"/>
                    <a:pt x="903" y="532"/>
                  </a:cubicBezTo>
                  <a:cubicBezTo>
                    <a:pt x="904" y="535"/>
                    <a:pt x="904" y="536"/>
                    <a:pt x="906" y="539"/>
                  </a:cubicBezTo>
                  <a:cubicBezTo>
                    <a:pt x="906" y="538"/>
                    <a:pt x="904" y="535"/>
                    <a:pt x="904" y="533"/>
                  </a:cubicBezTo>
                  <a:cubicBezTo>
                    <a:pt x="904" y="533"/>
                    <a:pt x="903" y="532"/>
                    <a:pt x="903" y="532"/>
                  </a:cubicBezTo>
                  <a:cubicBezTo>
                    <a:pt x="904" y="532"/>
                    <a:pt x="904" y="532"/>
                    <a:pt x="904" y="532"/>
                  </a:cubicBezTo>
                  <a:cubicBezTo>
                    <a:pt x="905" y="535"/>
                    <a:pt x="905" y="536"/>
                    <a:pt x="906" y="539"/>
                  </a:cubicBezTo>
                  <a:cubicBezTo>
                    <a:pt x="906" y="539"/>
                    <a:pt x="906" y="539"/>
                    <a:pt x="907" y="540"/>
                  </a:cubicBezTo>
                  <a:cubicBezTo>
                    <a:pt x="908" y="543"/>
                    <a:pt x="909" y="545"/>
                    <a:pt x="911" y="548"/>
                  </a:cubicBezTo>
                  <a:cubicBezTo>
                    <a:pt x="911" y="548"/>
                    <a:pt x="911" y="548"/>
                    <a:pt x="911" y="548"/>
                  </a:cubicBezTo>
                  <a:cubicBezTo>
                    <a:pt x="912" y="550"/>
                    <a:pt x="913" y="551"/>
                    <a:pt x="913" y="552"/>
                  </a:cubicBezTo>
                  <a:cubicBezTo>
                    <a:pt x="913" y="553"/>
                    <a:pt x="914" y="553"/>
                    <a:pt x="914" y="554"/>
                  </a:cubicBezTo>
                  <a:cubicBezTo>
                    <a:pt x="914" y="554"/>
                    <a:pt x="915" y="555"/>
                    <a:pt x="915" y="556"/>
                  </a:cubicBezTo>
                  <a:cubicBezTo>
                    <a:pt x="915" y="556"/>
                    <a:pt x="915" y="556"/>
                    <a:pt x="916" y="557"/>
                  </a:cubicBezTo>
                  <a:cubicBezTo>
                    <a:pt x="916" y="558"/>
                    <a:pt x="916" y="558"/>
                    <a:pt x="917" y="559"/>
                  </a:cubicBezTo>
                  <a:cubicBezTo>
                    <a:pt x="917" y="559"/>
                    <a:pt x="917" y="559"/>
                    <a:pt x="917" y="560"/>
                  </a:cubicBezTo>
                  <a:cubicBezTo>
                    <a:pt x="917" y="560"/>
                    <a:pt x="917" y="560"/>
                    <a:pt x="918" y="560"/>
                  </a:cubicBezTo>
                  <a:cubicBezTo>
                    <a:pt x="917" y="559"/>
                    <a:pt x="917" y="560"/>
                    <a:pt x="918" y="560"/>
                  </a:cubicBezTo>
                  <a:cubicBezTo>
                    <a:pt x="917" y="559"/>
                    <a:pt x="917" y="559"/>
                    <a:pt x="917" y="559"/>
                  </a:cubicBezTo>
                  <a:cubicBezTo>
                    <a:pt x="917" y="559"/>
                    <a:pt x="917" y="559"/>
                    <a:pt x="917" y="559"/>
                  </a:cubicBezTo>
                  <a:cubicBezTo>
                    <a:pt x="918" y="560"/>
                    <a:pt x="919" y="561"/>
                    <a:pt x="919" y="561"/>
                  </a:cubicBezTo>
                  <a:cubicBezTo>
                    <a:pt x="918" y="558"/>
                    <a:pt x="917" y="558"/>
                    <a:pt x="916" y="556"/>
                  </a:cubicBezTo>
                  <a:cubicBezTo>
                    <a:pt x="916" y="555"/>
                    <a:pt x="916" y="555"/>
                    <a:pt x="916" y="555"/>
                  </a:cubicBezTo>
                  <a:cubicBezTo>
                    <a:pt x="916" y="555"/>
                    <a:pt x="916" y="554"/>
                    <a:pt x="916" y="554"/>
                  </a:cubicBezTo>
                  <a:cubicBezTo>
                    <a:pt x="916" y="555"/>
                    <a:pt x="917" y="556"/>
                    <a:pt x="917" y="556"/>
                  </a:cubicBezTo>
                  <a:cubicBezTo>
                    <a:pt x="916" y="554"/>
                    <a:pt x="916" y="553"/>
                    <a:pt x="915" y="553"/>
                  </a:cubicBezTo>
                  <a:cubicBezTo>
                    <a:pt x="914" y="551"/>
                    <a:pt x="913" y="550"/>
                    <a:pt x="913" y="549"/>
                  </a:cubicBezTo>
                  <a:cubicBezTo>
                    <a:pt x="912" y="548"/>
                    <a:pt x="912" y="546"/>
                    <a:pt x="910" y="544"/>
                  </a:cubicBezTo>
                  <a:cubicBezTo>
                    <a:pt x="910" y="543"/>
                    <a:pt x="910" y="541"/>
                    <a:pt x="909" y="539"/>
                  </a:cubicBezTo>
                  <a:cubicBezTo>
                    <a:pt x="908" y="539"/>
                    <a:pt x="908" y="539"/>
                    <a:pt x="908" y="539"/>
                  </a:cubicBezTo>
                  <a:cubicBezTo>
                    <a:pt x="908" y="539"/>
                    <a:pt x="908" y="539"/>
                    <a:pt x="908" y="539"/>
                  </a:cubicBezTo>
                  <a:cubicBezTo>
                    <a:pt x="907" y="537"/>
                    <a:pt x="906" y="536"/>
                    <a:pt x="905" y="535"/>
                  </a:cubicBezTo>
                  <a:cubicBezTo>
                    <a:pt x="905" y="534"/>
                    <a:pt x="905" y="533"/>
                    <a:pt x="905" y="533"/>
                  </a:cubicBezTo>
                  <a:cubicBezTo>
                    <a:pt x="905" y="534"/>
                    <a:pt x="906" y="534"/>
                    <a:pt x="906" y="535"/>
                  </a:cubicBezTo>
                  <a:cubicBezTo>
                    <a:pt x="906" y="534"/>
                    <a:pt x="906" y="533"/>
                    <a:pt x="904" y="530"/>
                  </a:cubicBezTo>
                  <a:cubicBezTo>
                    <a:pt x="904" y="530"/>
                    <a:pt x="904" y="530"/>
                    <a:pt x="904" y="529"/>
                  </a:cubicBezTo>
                  <a:cubicBezTo>
                    <a:pt x="905" y="532"/>
                    <a:pt x="906" y="532"/>
                    <a:pt x="906" y="532"/>
                  </a:cubicBezTo>
                  <a:cubicBezTo>
                    <a:pt x="905" y="529"/>
                    <a:pt x="903" y="527"/>
                    <a:pt x="903" y="527"/>
                  </a:cubicBezTo>
                  <a:cubicBezTo>
                    <a:pt x="902" y="526"/>
                    <a:pt x="901" y="523"/>
                    <a:pt x="901" y="523"/>
                  </a:cubicBezTo>
                  <a:cubicBezTo>
                    <a:pt x="900" y="523"/>
                    <a:pt x="900" y="523"/>
                    <a:pt x="900" y="523"/>
                  </a:cubicBezTo>
                  <a:cubicBezTo>
                    <a:pt x="900" y="522"/>
                    <a:pt x="900" y="522"/>
                    <a:pt x="899" y="521"/>
                  </a:cubicBezTo>
                  <a:cubicBezTo>
                    <a:pt x="899" y="521"/>
                    <a:pt x="899" y="520"/>
                    <a:pt x="899" y="520"/>
                  </a:cubicBezTo>
                  <a:cubicBezTo>
                    <a:pt x="899" y="520"/>
                    <a:pt x="899" y="519"/>
                    <a:pt x="899" y="519"/>
                  </a:cubicBezTo>
                  <a:cubicBezTo>
                    <a:pt x="899" y="519"/>
                    <a:pt x="899" y="519"/>
                    <a:pt x="899" y="518"/>
                  </a:cubicBezTo>
                  <a:cubicBezTo>
                    <a:pt x="899" y="518"/>
                    <a:pt x="898" y="518"/>
                    <a:pt x="898" y="517"/>
                  </a:cubicBezTo>
                  <a:cubicBezTo>
                    <a:pt x="899" y="518"/>
                    <a:pt x="898" y="517"/>
                    <a:pt x="898" y="516"/>
                  </a:cubicBezTo>
                  <a:cubicBezTo>
                    <a:pt x="898" y="516"/>
                    <a:pt x="898" y="515"/>
                    <a:pt x="897" y="515"/>
                  </a:cubicBezTo>
                  <a:cubicBezTo>
                    <a:pt x="898" y="515"/>
                    <a:pt x="898" y="515"/>
                    <a:pt x="898" y="515"/>
                  </a:cubicBezTo>
                  <a:cubicBezTo>
                    <a:pt x="897" y="515"/>
                    <a:pt x="897" y="514"/>
                    <a:pt x="897" y="514"/>
                  </a:cubicBezTo>
                  <a:cubicBezTo>
                    <a:pt x="897" y="514"/>
                    <a:pt x="897" y="513"/>
                    <a:pt x="897" y="513"/>
                  </a:cubicBezTo>
                  <a:cubicBezTo>
                    <a:pt x="897" y="513"/>
                    <a:pt x="896" y="511"/>
                    <a:pt x="897" y="512"/>
                  </a:cubicBezTo>
                  <a:cubicBezTo>
                    <a:pt x="897" y="512"/>
                    <a:pt x="897" y="511"/>
                    <a:pt x="896" y="511"/>
                  </a:cubicBezTo>
                  <a:cubicBezTo>
                    <a:pt x="896" y="511"/>
                    <a:pt x="896" y="510"/>
                    <a:pt x="896" y="510"/>
                  </a:cubicBezTo>
                  <a:cubicBezTo>
                    <a:pt x="895" y="507"/>
                    <a:pt x="894" y="505"/>
                    <a:pt x="894" y="503"/>
                  </a:cubicBezTo>
                  <a:cubicBezTo>
                    <a:pt x="895" y="506"/>
                    <a:pt x="896" y="507"/>
                    <a:pt x="896" y="506"/>
                  </a:cubicBezTo>
                  <a:cubicBezTo>
                    <a:pt x="895" y="504"/>
                    <a:pt x="894" y="504"/>
                    <a:pt x="894" y="503"/>
                  </a:cubicBezTo>
                  <a:cubicBezTo>
                    <a:pt x="894" y="502"/>
                    <a:pt x="893" y="502"/>
                    <a:pt x="893" y="501"/>
                  </a:cubicBezTo>
                  <a:cubicBezTo>
                    <a:pt x="894" y="502"/>
                    <a:pt x="894" y="502"/>
                    <a:pt x="894" y="501"/>
                  </a:cubicBezTo>
                  <a:cubicBezTo>
                    <a:pt x="894" y="501"/>
                    <a:pt x="894" y="501"/>
                    <a:pt x="894" y="501"/>
                  </a:cubicBezTo>
                  <a:cubicBezTo>
                    <a:pt x="894" y="501"/>
                    <a:pt x="894" y="501"/>
                    <a:pt x="893" y="500"/>
                  </a:cubicBezTo>
                  <a:cubicBezTo>
                    <a:pt x="893" y="500"/>
                    <a:pt x="893" y="500"/>
                    <a:pt x="893" y="499"/>
                  </a:cubicBezTo>
                  <a:cubicBezTo>
                    <a:pt x="893" y="499"/>
                    <a:pt x="892" y="498"/>
                    <a:pt x="892" y="498"/>
                  </a:cubicBezTo>
                  <a:cubicBezTo>
                    <a:pt x="892" y="496"/>
                    <a:pt x="891" y="495"/>
                    <a:pt x="891" y="495"/>
                  </a:cubicBezTo>
                  <a:cubicBezTo>
                    <a:pt x="890" y="491"/>
                    <a:pt x="890" y="489"/>
                    <a:pt x="888" y="486"/>
                  </a:cubicBezTo>
                  <a:cubicBezTo>
                    <a:pt x="889" y="486"/>
                    <a:pt x="889" y="485"/>
                    <a:pt x="887" y="482"/>
                  </a:cubicBezTo>
                  <a:cubicBezTo>
                    <a:pt x="887" y="481"/>
                    <a:pt x="887" y="481"/>
                    <a:pt x="886" y="479"/>
                  </a:cubicBezTo>
                  <a:cubicBezTo>
                    <a:pt x="886" y="478"/>
                    <a:pt x="886" y="478"/>
                    <a:pt x="885" y="477"/>
                  </a:cubicBezTo>
                  <a:cubicBezTo>
                    <a:pt x="885" y="477"/>
                    <a:pt x="885" y="477"/>
                    <a:pt x="885" y="477"/>
                  </a:cubicBezTo>
                  <a:cubicBezTo>
                    <a:pt x="885" y="478"/>
                    <a:pt x="886" y="479"/>
                    <a:pt x="886" y="481"/>
                  </a:cubicBezTo>
                  <a:cubicBezTo>
                    <a:pt x="886" y="480"/>
                    <a:pt x="886" y="480"/>
                    <a:pt x="886" y="480"/>
                  </a:cubicBezTo>
                  <a:cubicBezTo>
                    <a:pt x="886" y="480"/>
                    <a:pt x="886" y="481"/>
                    <a:pt x="887" y="482"/>
                  </a:cubicBezTo>
                  <a:cubicBezTo>
                    <a:pt x="887" y="482"/>
                    <a:pt x="887" y="482"/>
                    <a:pt x="886" y="482"/>
                  </a:cubicBezTo>
                  <a:cubicBezTo>
                    <a:pt x="885" y="480"/>
                    <a:pt x="884" y="477"/>
                    <a:pt x="882" y="476"/>
                  </a:cubicBezTo>
                  <a:cubicBezTo>
                    <a:pt x="882" y="476"/>
                    <a:pt x="882" y="476"/>
                    <a:pt x="882" y="477"/>
                  </a:cubicBezTo>
                  <a:cubicBezTo>
                    <a:pt x="883" y="478"/>
                    <a:pt x="883" y="479"/>
                    <a:pt x="883" y="480"/>
                  </a:cubicBezTo>
                  <a:cubicBezTo>
                    <a:pt x="886" y="484"/>
                    <a:pt x="887" y="485"/>
                    <a:pt x="888" y="487"/>
                  </a:cubicBezTo>
                  <a:cubicBezTo>
                    <a:pt x="888" y="488"/>
                    <a:pt x="889" y="489"/>
                    <a:pt x="889" y="490"/>
                  </a:cubicBezTo>
                  <a:cubicBezTo>
                    <a:pt x="889" y="490"/>
                    <a:pt x="889" y="490"/>
                    <a:pt x="889" y="491"/>
                  </a:cubicBezTo>
                  <a:cubicBezTo>
                    <a:pt x="889" y="491"/>
                    <a:pt x="889" y="492"/>
                    <a:pt x="889" y="492"/>
                  </a:cubicBezTo>
                  <a:cubicBezTo>
                    <a:pt x="891" y="497"/>
                    <a:pt x="893" y="502"/>
                    <a:pt x="893" y="505"/>
                  </a:cubicBezTo>
                  <a:cubicBezTo>
                    <a:pt x="893" y="505"/>
                    <a:pt x="894" y="505"/>
                    <a:pt x="894" y="506"/>
                  </a:cubicBezTo>
                  <a:cubicBezTo>
                    <a:pt x="894" y="506"/>
                    <a:pt x="894" y="506"/>
                    <a:pt x="894" y="506"/>
                  </a:cubicBezTo>
                  <a:cubicBezTo>
                    <a:pt x="894" y="506"/>
                    <a:pt x="894" y="506"/>
                    <a:pt x="894" y="506"/>
                  </a:cubicBezTo>
                  <a:cubicBezTo>
                    <a:pt x="894" y="508"/>
                    <a:pt x="895" y="509"/>
                    <a:pt x="895" y="510"/>
                  </a:cubicBezTo>
                  <a:cubicBezTo>
                    <a:pt x="895" y="509"/>
                    <a:pt x="894" y="509"/>
                    <a:pt x="894" y="509"/>
                  </a:cubicBezTo>
                  <a:cubicBezTo>
                    <a:pt x="894" y="510"/>
                    <a:pt x="895" y="511"/>
                    <a:pt x="895" y="512"/>
                  </a:cubicBezTo>
                  <a:cubicBezTo>
                    <a:pt x="896" y="514"/>
                    <a:pt x="897" y="516"/>
                    <a:pt x="897" y="518"/>
                  </a:cubicBezTo>
                  <a:cubicBezTo>
                    <a:pt x="897" y="518"/>
                    <a:pt x="897" y="518"/>
                    <a:pt x="897" y="517"/>
                  </a:cubicBezTo>
                  <a:cubicBezTo>
                    <a:pt x="897" y="518"/>
                    <a:pt x="898" y="519"/>
                    <a:pt x="898" y="520"/>
                  </a:cubicBezTo>
                  <a:cubicBezTo>
                    <a:pt x="898" y="520"/>
                    <a:pt x="898" y="520"/>
                    <a:pt x="898" y="520"/>
                  </a:cubicBezTo>
                  <a:cubicBezTo>
                    <a:pt x="898" y="520"/>
                    <a:pt x="898" y="520"/>
                    <a:pt x="898" y="521"/>
                  </a:cubicBezTo>
                  <a:cubicBezTo>
                    <a:pt x="896" y="517"/>
                    <a:pt x="896" y="517"/>
                    <a:pt x="895" y="515"/>
                  </a:cubicBezTo>
                  <a:cubicBezTo>
                    <a:pt x="895" y="515"/>
                    <a:pt x="894" y="514"/>
                    <a:pt x="894" y="514"/>
                  </a:cubicBezTo>
                  <a:cubicBezTo>
                    <a:pt x="894" y="514"/>
                    <a:pt x="894" y="513"/>
                    <a:pt x="894" y="513"/>
                  </a:cubicBezTo>
                  <a:cubicBezTo>
                    <a:pt x="894" y="513"/>
                    <a:pt x="893" y="512"/>
                    <a:pt x="893" y="512"/>
                  </a:cubicBezTo>
                  <a:cubicBezTo>
                    <a:pt x="892" y="510"/>
                    <a:pt x="891" y="509"/>
                    <a:pt x="891" y="509"/>
                  </a:cubicBezTo>
                  <a:cubicBezTo>
                    <a:pt x="890" y="507"/>
                    <a:pt x="888" y="504"/>
                    <a:pt x="886" y="500"/>
                  </a:cubicBezTo>
                  <a:cubicBezTo>
                    <a:pt x="886" y="500"/>
                    <a:pt x="886" y="499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5" y="498"/>
                    <a:pt x="885" y="497"/>
                    <a:pt x="884" y="496"/>
                  </a:cubicBezTo>
                  <a:cubicBezTo>
                    <a:pt x="884" y="497"/>
                    <a:pt x="885" y="497"/>
                    <a:pt x="885" y="497"/>
                  </a:cubicBezTo>
                  <a:cubicBezTo>
                    <a:pt x="883" y="495"/>
                    <a:pt x="882" y="494"/>
                    <a:pt x="883" y="496"/>
                  </a:cubicBezTo>
                  <a:cubicBezTo>
                    <a:pt x="883" y="496"/>
                    <a:pt x="883" y="497"/>
                    <a:pt x="884" y="497"/>
                  </a:cubicBezTo>
                  <a:cubicBezTo>
                    <a:pt x="884" y="499"/>
                    <a:pt x="885" y="499"/>
                    <a:pt x="885" y="500"/>
                  </a:cubicBezTo>
                  <a:cubicBezTo>
                    <a:pt x="885" y="500"/>
                    <a:pt x="886" y="501"/>
                    <a:pt x="886" y="502"/>
                  </a:cubicBezTo>
                  <a:cubicBezTo>
                    <a:pt x="886" y="503"/>
                    <a:pt x="885" y="502"/>
                    <a:pt x="886" y="504"/>
                  </a:cubicBezTo>
                  <a:cubicBezTo>
                    <a:pt x="886" y="505"/>
                    <a:pt x="887" y="505"/>
                    <a:pt x="888" y="506"/>
                  </a:cubicBezTo>
                  <a:cubicBezTo>
                    <a:pt x="888" y="507"/>
                    <a:pt x="888" y="507"/>
                    <a:pt x="888" y="507"/>
                  </a:cubicBezTo>
                  <a:cubicBezTo>
                    <a:pt x="888" y="507"/>
                    <a:pt x="888" y="507"/>
                    <a:pt x="888" y="508"/>
                  </a:cubicBezTo>
                  <a:cubicBezTo>
                    <a:pt x="889" y="508"/>
                    <a:pt x="889" y="509"/>
                    <a:pt x="889" y="510"/>
                  </a:cubicBezTo>
                  <a:cubicBezTo>
                    <a:pt x="889" y="510"/>
                    <a:pt x="889" y="510"/>
                    <a:pt x="889" y="510"/>
                  </a:cubicBezTo>
                  <a:cubicBezTo>
                    <a:pt x="889" y="510"/>
                    <a:pt x="889" y="510"/>
                    <a:pt x="889" y="510"/>
                  </a:cubicBezTo>
                  <a:cubicBezTo>
                    <a:pt x="890" y="511"/>
                    <a:pt x="891" y="512"/>
                    <a:pt x="891" y="512"/>
                  </a:cubicBezTo>
                  <a:cubicBezTo>
                    <a:pt x="891" y="512"/>
                    <a:pt x="891" y="512"/>
                    <a:pt x="892" y="512"/>
                  </a:cubicBezTo>
                  <a:cubicBezTo>
                    <a:pt x="892" y="513"/>
                    <a:pt x="891" y="513"/>
                    <a:pt x="891" y="513"/>
                  </a:cubicBezTo>
                  <a:cubicBezTo>
                    <a:pt x="891" y="513"/>
                    <a:pt x="891" y="513"/>
                    <a:pt x="891" y="512"/>
                  </a:cubicBezTo>
                  <a:cubicBezTo>
                    <a:pt x="892" y="514"/>
                    <a:pt x="893" y="515"/>
                    <a:pt x="893" y="515"/>
                  </a:cubicBezTo>
                  <a:cubicBezTo>
                    <a:pt x="896" y="519"/>
                    <a:pt x="898" y="523"/>
                    <a:pt x="900" y="526"/>
                  </a:cubicBezTo>
                  <a:cubicBezTo>
                    <a:pt x="900" y="527"/>
                    <a:pt x="900" y="528"/>
                    <a:pt x="901" y="530"/>
                  </a:cubicBezTo>
                  <a:cubicBezTo>
                    <a:pt x="900" y="530"/>
                    <a:pt x="900" y="529"/>
                    <a:pt x="900" y="529"/>
                  </a:cubicBezTo>
                  <a:cubicBezTo>
                    <a:pt x="900" y="529"/>
                    <a:pt x="900" y="529"/>
                    <a:pt x="899" y="528"/>
                  </a:cubicBezTo>
                  <a:cubicBezTo>
                    <a:pt x="899" y="528"/>
                    <a:pt x="899" y="528"/>
                    <a:pt x="899" y="527"/>
                  </a:cubicBezTo>
                  <a:cubicBezTo>
                    <a:pt x="899" y="527"/>
                    <a:pt x="899" y="527"/>
                    <a:pt x="899" y="528"/>
                  </a:cubicBezTo>
                  <a:cubicBezTo>
                    <a:pt x="899" y="527"/>
                    <a:pt x="899" y="527"/>
                    <a:pt x="898" y="526"/>
                  </a:cubicBezTo>
                  <a:cubicBezTo>
                    <a:pt x="898" y="526"/>
                    <a:pt x="898" y="526"/>
                    <a:pt x="898" y="526"/>
                  </a:cubicBezTo>
                  <a:cubicBezTo>
                    <a:pt x="898" y="526"/>
                    <a:pt x="898" y="526"/>
                    <a:pt x="898" y="527"/>
                  </a:cubicBezTo>
                  <a:cubicBezTo>
                    <a:pt x="898" y="526"/>
                    <a:pt x="897" y="525"/>
                    <a:pt x="897" y="524"/>
                  </a:cubicBezTo>
                  <a:cubicBezTo>
                    <a:pt x="896" y="524"/>
                    <a:pt x="896" y="523"/>
                    <a:pt x="896" y="522"/>
                  </a:cubicBezTo>
                  <a:cubicBezTo>
                    <a:pt x="896" y="522"/>
                    <a:pt x="896" y="523"/>
                    <a:pt x="896" y="523"/>
                  </a:cubicBezTo>
                  <a:cubicBezTo>
                    <a:pt x="896" y="523"/>
                    <a:pt x="895" y="523"/>
                    <a:pt x="895" y="523"/>
                  </a:cubicBezTo>
                  <a:cubicBezTo>
                    <a:pt x="897" y="526"/>
                    <a:pt x="897" y="526"/>
                    <a:pt x="898" y="527"/>
                  </a:cubicBezTo>
                  <a:cubicBezTo>
                    <a:pt x="897" y="526"/>
                    <a:pt x="896" y="525"/>
                    <a:pt x="895" y="524"/>
                  </a:cubicBezTo>
                  <a:cubicBezTo>
                    <a:pt x="895" y="523"/>
                    <a:pt x="894" y="522"/>
                    <a:pt x="894" y="521"/>
                  </a:cubicBezTo>
                  <a:cubicBezTo>
                    <a:pt x="894" y="520"/>
                    <a:pt x="894" y="520"/>
                    <a:pt x="894" y="520"/>
                  </a:cubicBezTo>
                  <a:cubicBezTo>
                    <a:pt x="894" y="520"/>
                    <a:pt x="894" y="521"/>
                    <a:pt x="894" y="521"/>
                  </a:cubicBezTo>
                  <a:cubicBezTo>
                    <a:pt x="894" y="521"/>
                    <a:pt x="895" y="522"/>
                    <a:pt x="895" y="522"/>
                  </a:cubicBezTo>
                  <a:cubicBezTo>
                    <a:pt x="894" y="521"/>
                    <a:pt x="894" y="520"/>
                    <a:pt x="893" y="519"/>
                  </a:cubicBezTo>
                  <a:cubicBezTo>
                    <a:pt x="893" y="518"/>
                    <a:pt x="893" y="518"/>
                    <a:pt x="892" y="516"/>
                  </a:cubicBezTo>
                  <a:cubicBezTo>
                    <a:pt x="891" y="515"/>
                    <a:pt x="891" y="514"/>
                    <a:pt x="891" y="513"/>
                  </a:cubicBezTo>
                  <a:cubicBezTo>
                    <a:pt x="890" y="513"/>
                    <a:pt x="890" y="513"/>
                    <a:pt x="890" y="513"/>
                  </a:cubicBezTo>
                  <a:cubicBezTo>
                    <a:pt x="890" y="513"/>
                    <a:pt x="890" y="513"/>
                    <a:pt x="890" y="512"/>
                  </a:cubicBezTo>
                  <a:cubicBezTo>
                    <a:pt x="890" y="513"/>
                    <a:pt x="890" y="513"/>
                    <a:pt x="890" y="513"/>
                  </a:cubicBezTo>
                  <a:cubicBezTo>
                    <a:pt x="890" y="513"/>
                    <a:pt x="890" y="512"/>
                    <a:pt x="890" y="512"/>
                  </a:cubicBezTo>
                  <a:cubicBezTo>
                    <a:pt x="890" y="512"/>
                    <a:pt x="889" y="512"/>
                    <a:pt x="889" y="511"/>
                  </a:cubicBezTo>
                  <a:cubicBezTo>
                    <a:pt x="887" y="509"/>
                    <a:pt x="887" y="508"/>
                    <a:pt x="887" y="510"/>
                  </a:cubicBezTo>
                  <a:cubicBezTo>
                    <a:pt x="888" y="511"/>
                    <a:pt x="888" y="512"/>
                    <a:pt x="889" y="513"/>
                  </a:cubicBezTo>
                  <a:cubicBezTo>
                    <a:pt x="888" y="512"/>
                    <a:pt x="888" y="512"/>
                    <a:pt x="888" y="512"/>
                  </a:cubicBezTo>
                  <a:cubicBezTo>
                    <a:pt x="888" y="512"/>
                    <a:pt x="888" y="512"/>
                    <a:pt x="888" y="512"/>
                  </a:cubicBezTo>
                  <a:cubicBezTo>
                    <a:pt x="887" y="510"/>
                    <a:pt x="888" y="513"/>
                    <a:pt x="889" y="514"/>
                  </a:cubicBezTo>
                  <a:cubicBezTo>
                    <a:pt x="889" y="514"/>
                    <a:pt x="889" y="515"/>
                    <a:pt x="890" y="515"/>
                  </a:cubicBezTo>
                  <a:cubicBezTo>
                    <a:pt x="890" y="516"/>
                    <a:pt x="890" y="517"/>
                    <a:pt x="891" y="518"/>
                  </a:cubicBezTo>
                  <a:cubicBezTo>
                    <a:pt x="892" y="520"/>
                    <a:pt x="890" y="515"/>
                    <a:pt x="891" y="518"/>
                  </a:cubicBezTo>
                  <a:cubicBezTo>
                    <a:pt x="891" y="518"/>
                    <a:pt x="891" y="518"/>
                    <a:pt x="891" y="517"/>
                  </a:cubicBezTo>
                  <a:cubicBezTo>
                    <a:pt x="891" y="518"/>
                    <a:pt x="891" y="518"/>
                    <a:pt x="892" y="518"/>
                  </a:cubicBezTo>
                  <a:cubicBezTo>
                    <a:pt x="892" y="519"/>
                    <a:pt x="892" y="519"/>
                    <a:pt x="892" y="520"/>
                  </a:cubicBezTo>
                  <a:cubicBezTo>
                    <a:pt x="892" y="520"/>
                    <a:pt x="892" y="520"/>
                    <a:pt x="892" y="520"/>
                  </a:cubicBezTo>
                  <a:cubicBezTo>
                    <a:pt x="893" y="520"/>
                    <a:pt x="893" y="520"/>
                    <a:pt x="893" y="520"/>
                  </a:cubicBezTo>
                  <a:cubicBezTo>
                    <a:pt x="894" y="522"/>
                    <a:pt x="894" y="522"/>
                    <a:pt x="894" y="522"/>
                  </a:cubicBezTo>
                  <a:cubicBezTo>
                    <a:pt x="894" y="522"/>
                    <a:pt x="893" y="522"/>
                    <a:pt x="893" y="522"/>
                  </a:cubicBezTo>
                  <a:cubicBezTo>
                    <a:pt x="893" y="521"/>
                    <a:pt x="892" y="519"/>
                    <a:pt x="891" y="518"/>
                  </a:cubicBezTo>
                  <a:cubicBezTo>
                    <a:pt x="892" y="520"/>
                    <a:pt x="892" y="519"/>
                    <a:pt x="892" y="521"/>
                  </a:cubicBezTo>
                  <a:cubicBezTo>
                    <a:pt x="892" y="520"/>
                    <a:pt x="891" y="519"/>
                    <a:pt x="890" y="519"/>
                  </a:cubicBezTo>
                  <a:cubicBezTo>
                    <a:pt x="890" y="518"/>
                    <a:pt x="890" y="518"/>
                    <a:pt x="889" y="517"/>
                  </a:cubicBezTo>
                  <a:cubicBezTo>
                    <a:pt x="889" y="517"/>
                    <a:pt x="890" y="518"/>
                    <a:pt x="890" y="519"/>
                  </a:cubicBezTo>
                  <a:cubicBezTo>
                    <a:pt x="890" y="519"/>
                    <a:pt x="890" y="518"/>
                    <a:pt x="890" y="518"/>
                  </a:cubicBezTo>
                  <a:cubicBezTo>
                    <a:pt x="889" y="518"/>
                    <a:pt x="889" y="518"/>
                    <a:pt x="889" y="518"/>
                  </a:cubicBezTo>
                  <a:cubicBezTo>
                    <a:pt x="889" y="518"/>
                    <a:pt x="889" y="517"/>
                    <a:pt x="888" y="517"/>
                  </a:cubicBezTo>
                  <a:cubicBezTo>
                    <a:pt x="888" y="517"/>
                    <a:pt x="889" y="518"/>
                    <a:pt x="889" y="518"/>
                  </a:cubicBezTo>
                  <a:cubicBezTo>
                    <a:pt x="889" y="518"/>
                    <a:pt x="889" y="518"/>
                    <a:pt x="889" y="518"/>
                  </a:cubicBezTo>
                  <a:cubicBezTo>
                    <a:pt x="889" y="518"/>
                    <a:pt x="888" y="517"/>
                    <a:pt x="888" y="517"/>
                  </a:cubicBezTo>
                  <a:cubicBezTo>
                    <a:pt x="888" y="517"/>
                    <a:pt x="887" y="516"/>
                    <a:pt x="889" y="518"/>
                  </a:cubicBezTo>
                  <a:cubicBezTo>
                    <a:pt x="888" y="518"/>
                    <a:pt x="888" y="518"/>
                    <a:pt x="888" y="518"/>
                  </a:cubicBezTo>
                  <a:cubicBezTo>
                    <a:pt x="888" y="518"/>
                    <a:pt x="888" y="518"/>
                    <a:pt x="888" y="518"/>
                  </a:cubicBezTo>
                  <a:cubicBezTo>
                    <a:pt x="888" y="518"/>
                    <a:pt x="888" y="518"/>
                    <a:pt x="888" y="518"/>
                  </a:cubicBezTo>
                  <a:cubicBezTo>
                    <a:pt x="888" y="518"/>
                    <a:pt x="888" y="518"/>
                    <a:pt x="888" y="518"/>
                  </a:cubicBezTo>
                  <a:cubicBezTo>
                    <a:pt x="887" y="518"/>
                    <a:pt x="887" y="518"/>
                    <a:pt x="887" y="517"/>
                  </a:cubicBezTo>
                  <a:cubicBezTo>
                    <a:pt x="887" y="517"/>
                    <a:pt x="887" y="519"/>
                    <a:pt x="887" y="518"/>
                  </a:cubicBezTo>
                  <a:cubicBezTo>
                    <a:pt x="887" y="518"/>
                    <a:pt x="886" y="516"/>
                    <a:pt x="886" y="516"/>
                  </a:cubicBezTo>
                  <a:cubicBezTo>
                    <a:pt x="886" y="517"/>
                    <a:pt x="886" y="517"/>
                    <a:pt x="887" y="518"/>
                  </a:cubicBezTo>
                  <a:cubicBezTo>
                    <a:pt x="887" y="518"/>
                    <a:pt x="887" y="518"/>
                    <a:pt x="887" y="519"/>
                  </a:cubicBezTo>
                  <a:cubicBezTo>
                    <a:pt x="887" y="519"/>
                    <a:pt x="887" y="519"/>
                    <a:pt x="887" y="519"/>
                  </a:cubicBezTo>
                  <a:cubicBezTo>
                    <a:pt x="886" y="518"/>
                    <a:pt x="886" y="518"/>
                    <a:pt x="886" y="519"/>
                  </a:cubicBezTo>
                  <a:cubicBezTo>
                    <a:pt x="886" y="519"/>
                    <a:pt x="886" y="519"/>
                    <a:pt x="886" y="519"/>
                  </a:cubicBezTo>
                  <a:cubicBezTo>
                    <a:pt x="886" y="519"/>
                    <a:pt x="886" y="519"/>
                    <a:pt x="886" y="519"/>
                  </a:cubicBezTo>
                  <a:cubicBezTo>
                    <a:pt x="886" y="519"/>
                    <a:pt x="886" y="519"/>
                    <a:pt x="886" y="519"/>
                  </a:cubicBezTo>
                  <a:cubicBezTo>
                    <a:pt x="885" y="517"/>
                    <a:pt x="885" y="516"/>
                    <a:pt x="884" y="515"/>
                  </a:cubicBezTo>
                  <a:cubicBezTo>
                    <a:pt x="884" y="515"/>
                    <a:pt x="885" y="516"/>
                    <a:pt x="885" y="516"/>
                  </a:cubicBezTo>
                  <a:cubicBezTo>
                    <a:pt x="885" y="516"/>
                    <a:pt x="884" y="513"/>
                    <a:pt x="885" y="515"/>
                  </a:cubicBezTo>
                  <a:cubicBezTo>
                    <a:pt x="885" y="516"/>
                    <a:pt x="884" y="514"/>
                    <a:pt x="884" y="514"/>
                  </a:cubicBezTo>
                  <a:cubicBezTo>
                    <a:pt x="883" y="513"/>
                    <a:pt x="883" y="513"/>
                    <a:pt x="883" y="512"/>
                  </a:cubicBezTo>
                  <a:cubicBezTo>
                    <a:pt x="883" y="512"/>
                    <a:pt x="883" y="512"/>
                    <a:pt x="882" y="511"/>
                  </a:cubicBezTo>
                  <a:cubicBezTo>
                    <a:pt x="882" y="511"/>
                    <a:pt x="882" y="511"/>
                    <a:pt x="882" y="511"/>
                  </a:cubicBezTo>
                  <a:cubicBezTo>
                    <a:pt x="882" y="510"/>
                    <a:pt x="882" y="510"/>
                    <a:pt x="881" y="509"/>
                  </a:cubicBezTo>
                  <a:cubicBezTo>
                    <a:pt x="881" y="508"/>
                    <a:pt x="881" y="509"/>
                    <a:pt x="881" y="509"/>
                  </a:cubicBezTo>
                  <a:cubicBezTo>
                    <a:pt x="880" y="508"/>
                    <a:pt x="880" y="506"/>
                    <a:pt x="880" y="506"/>
                  </a:cubicBezTo>
                  <a:cubicBezTo>
                    <a:pt x="880" y="507"/>
                    <a:pt x="881" y="507"/>
                    <a:pt x="881" y="508"/>
                  </a:cubicBezTo>
                  <a:cubicBezTo>
                    <a:pt x="881" y="508"/>
                    <a:pt x="882" y="509"/>
                    <a:pt x="882" y="509"/>
                  </a:cubicBezTo>
                  <a:cubicBezTo>
                    <a:pt x="882" y="509"/>
                    <a:pt x="882" y="509"/>
                    <a:pt x="882" y="509"/>
                  </a:cubicBezTo>
                  <a:cubicBezTo>
                    <a:pt x="882" y="509"/>
                    <a:pt x="882" y="510"/>
                    <a:pt x="882" y="510"/>
                  </a:cubicBezTo>
                  <a:cubicBezTo>
                    <a:pt x="883" y="511"/>
                    <a:pt x="883" y="511"/>
                    <a:pt x="883" y="511"/>
                  </a:cubicBezTo>
                  <a:cubicBezTo>
                    <a:pt x="883" y="511"/>
                    <a:pt x="883" y="511"/>
                    <a:pt x="883" y="511"/>
                  </a:cubicBezTo>
                  <a:cubicBezTo>
                    <a:pt x="883" y="511"/>
                    <a:pt x="883" y="511"/>
                    <a:pt x="883" y="511"/>
                  </a:cubicBezTo>
                  <a:cubicBezTo>
                    <a:pt x="884" y="511"/>
                    <a:pt x="883" y="510"/>
                    <a:pt x="882" y="509"/>
                  </a:cubicBezTo>
                  <a:cubicBezTo>
                    <a:pt x="882" y="508"/>
                    <a:pt x="881" y="507"/>
                    <a:pt x="880" y="505"/>
                  </a:cubicBezTo>
                  <a:cubicBezTo>
                    <a:pt x="880" y="504"/>
                    <a:pt x="879" y="503"/>
                    <a:pt x="878" y="501"/>
                  </a:cubicBezTo>
                  <a:cubicBezTo>
                    <a:pt x="878" y="501"/>
                    <a:pt x="878" y="501"/>
                    <a:pt x="879" y="501"/>
                  </a:cubicBezTo>
                  <a:cubicBezTo>
                    <a:pt x="879" y="502"/>
                    <a:pt x="879" y="502"/>
                    <a:pt x="879" y="502"/>
                  </a:cubicBezTo>
                  <a:cubicBezTo>
                    <a:pt x="880" y="504"/>
                    <a:pt x="880" y="504"/>
                    <a:pt x="880" y="503"/>
                  </a:cubicBezTo>
                  <a:cubicBezTo>
                    <a:pt x="880" y="503"/>
                    <a:pt x="880" y="503"/>
                    <a:pt x="880" y="503"/>
                  </a:cubicBezTo>
                  <a:cubicBezTo>
                    <a:pt x="881" y="507"/>
                    <a:pt x="884" y="513"/>
                    <a:pt x="885" y="514"/>
                  </a:cubicBezTo>
                  <a:cubicBezTo>
                    <a:pt x="886" y="514"/>
                    <a:pt x="885" y="513"/>
                    <a:pt x="885" y="513"/>
                  </a:cubicBezTo>
                  <a:cubicBezTo>
                    <a:pt x="883" y="508"/>
                    <a:pt x="883" y="508"/>
                    <a:pt x="881" y="504"/>
                  </a:cubicBezTo>
                  <a:cubicBezTo>
                    <a:pt x="881" y="504"/>
                    <a:pt x="881" y="504"/>
                    <a:pt x="881" y="504"/>
                  </a:cubicBezTo>
                  <a:cubicBezTo>
                    <a:pt x="880" y="504"/>
                    <a:pt x="880" y="503"/>
                    <a:pt x="880" y="503"/>
                  </a:cubicBezTo>
                  <a:cubicBezTo>
                    <a:pt x="880" y="503"/>
                    <a:pt x="880" y="503"/>
                    <a:pt x="880" y="503"/>
                  </a:cubicBezTo>
                  <a:cubicBezTo>
                    <a:pt x="881" y="504"/>
                    <a:pt x="881" y="505"/>
                    <a:pt x="882" y="507"/>
                  </a:cubicBezTo>
                  <a:cubicBezTo>
                    <a:pt x="883" y="508"/>
                    <a:pt x="882" y="507"/>
                    <a:pt x="881" y="505"/>
                  </a:cubicBezTo>
                  <a:cubicBezTo>
                    <a:pt x="882" y="505"/>
                    <a:pt x="883" y="507"/>
                    <a:pt x="882" y="506"/>
                  </a:cubicBezTo>
                  <a:cubicBezTo>
                    <a:pt x="882" y="504"/>
                    <a:pt x="881" y="503"/>
                    <a:pt x="880" y="502"/>
                  </a:cubicBezTo>
                  <a:cubicBezTo>
                    <a:pt x="880" y="501"/>
                    <a:pt x="880" y="501"/>
                    <a:pt x="880" y="500"/>
                  </a:cubicBezTo>
                  <a:cubicBezTo>
                    <a:pt x="880" y="501"/>
                    <a:pt x="881" y="501"/>
                    <a:pt x="881" y="501"/>
                  </a:cubicBezTo>
                  <a:cubicBezTo>
                    <a:pt x="881" y="500"/>
                    <a:pt x="880" y="500"/>
                    <a:pt x="880" y="499"/>
                  </a:cubicBezTo>
                  <a:cubicBezTo>
                    <a:pt x="880" y="499"/>
                    <a:pt x="880" y="499"/>
                    <a:pt x="880" y="500"/>
                  </a:cubicBezTo>
                  <a:cubicBezTo>
                    <a:pt x="881" y="500"/>
                    <a:pt x="880" y="499"/>
                    <a:pt x="880" y="499"/>
                  </a:cubicBezTo>
                  <a:cubicBezTo>
                    <a:pt x="880" y="499"/>
                    <a:pt x="880" y="498"/>
                    <a:pt x="880" y="498"/>
                  </a:cubicBezTo>
                  <a:cubicBezTo>
                    <a:pt x="880" y="498"/>
                    <a:pt x="880" y="498"/>
                    <a:pt x="880" y="498"/>
                  </a:cubicBezTo>
                  <a:cubicBezTo>
                    <a:pt x="881" y="499"/>
                    <a:pt x="881" y="501"/>
                    <a:pt x="882" y="501"/>
                  </a:cubicBezTo>
                  <a:cubicBezTo>
                    <a:pt x="881" y="500"/>
                    <a:pt x="881" y="498"/>
                    <a:pt x="880" y="498"/>
                  </a:cubicBezTo>
                  <a:cubicBezTo>
                    <a:pt x="880" y="497"/>
                    <a:pt x="879" y="496"/>
                    <a:pt x="879" y="495"/>
                  </a:cubicBezTo>
                  <a:cubicBezTo>
                    <a:pt x="879" y="495"/>
                    <a:pt x="878" y="495"/>
                    <a:pt x="878" y="495"/>
                  </a:cubicBezTo>
                  <a:cubicBezTo>
                    <a:pt x="878" y="494"/>
                    <a:pt x="877" y="493"/>
                    <a:pt x="877" y="492"/>
                  </a:cubicBezTo>
                  <a:cubicBezTo>
                    <a:pt x="877" y="491"/>
                    <a:pt x="876" y="490"/>
                    <a:pt x="875" y="488"/>
                  </a:cubicBezTo>
                  <a:cubicBezTo>
                    <a:pt x="875" y="488"/>
                    <a:pt x="875" y="489"/>
                    <a:pt x="875" y="491"/>
                  </a:cubicBezTo>
                  <a:cubicBezTo>
                    <a:pt x="875" y="490"/>
                    <a:pt x="874" y="489"/>
                    <a:pt x="874" y="489"/>
                  </a:cubicBezTo>
                  <a:cubicBezTo>
                    <a:pt x="874" y="488"/>
                    <a:pt x="874" y="488"/>
                    <a:pt x="874" y="488"/>
                  </a:cubicBezTo>
                  <a:cubicBezTo>
                    <a:pt x="874" y="488"/>
                    <a:pt x="875" y="489"/>
                    <a:pt x="874" y="488"/>
                  </a:cubicBezTo>
                  <a:cubicBezTo>
                    <a:pt x="874" y="488"/>
                    <a:pt x="874" y="487"/>
                    <a:pt x="873" y="487"/>
                  </a:cubicBezTo>
                  <a:cubicBezTo>
                    <a:pt x="874" y="487"/>
                    <a:pt x="874" y="487"/>
                    <a:pt x="873" y="487"/>
                  </a:cubicBezTo>
                  <a:cubicBezTo>
                    <a:pt x="873" y="485"/>
                    <a:pt x="872" y="484"/>
                    <a:pt x="872" y="483"/>
                  </a:cubicBezTo>
                  <a:cubicBezTo>
                    <a:pt x="872" y="483"/>
                    <a:pt x="872" y="483"/>
                    <a:pt x="872" y="483"/>
                  </a:cubicBezTo>
                  <a:cubicBezTo>
                    <a:pt x="872" y="483"/>
                    <a:pt x="872" y="483"/>
                    <a:pt x="872" y="483"/>
                  </a:cubicBezTo>
                  <a:cubicBezTo>
                    <a:pt x="872" y="483"/>
                    <a:pt x="872" y="483"/>
                    <a:pt x="872" y="483"/>
                  </a:cubicBezTo>
                  <a:cubicBezTo>
                    <a:pt x="871" y="482"/>
                    <a:pt x="871" y="481"/>
                    <a:pt x="871" y="481"/>
                  </a:cubicBezTo>
                  <a:cubicBezTo>
                    <a:pt x="871" y="481"/>
                    <a:pt x="870" y="479"/>
                    <a:pt x="869" y="478"/>
                  </a:cubicBezTo>
                  <a:cubicBezTo>
                    <a:pt x="868" y="477"/>
                    <a:pt x="867" y="476"/>
                    <a:pt x="868" y="478"/>
                  </a:cubicBezTo>
                  <a:cubicBezTo>
                    <a:pt x="868" y="478"/>
                    <a:pt x="868" y="478"/>
                    <a:pt x="868" y="478"/>
                  </a:cubicBezTo>
                  <a:cubicBezTo>
                    <a:pt x="868" y="478"/>
                    <a:pt x="868" y="478"/>
                    <a:pt x="868" y="478"/>
                  </a:cubicBezTo>
                  <a:cubicBezTo>
                    <a:pt x="868" y="478"/>
                    <a:pt x="867" y="476"/>
                    <a:pt x="867" y="476"/>
                  </a:cubicBezTo>
                  <a:cubicBezTo>
                    <a:pt x="866" y="474"/>
                    <a:pt x="866" y="474"/>
                    <a:pt x="866" y="472"/>
                  </a:cubicBezTo>
                  <a:cubicBezTo>
                    <a:pt x="865" y="471"/>
                    <a:pt x="864" y="470"/>
                    <a:pt x="864" y="469"/>
                  </a:cubicBezTo>
                  <a:cubicBezTo>
                    <a:pt x="864" y="469"/>
                    <a:pt x="864" y="470"/>
                    <a:pt x="864" y="470"/>
                  </a:cubicBezTo>
                  <a:cubicBezTo>
                    <a:pt x="863" y="467"/>
                    <a:pt x="864" y="468"/>
                    <a:pt x="864" y="467"/>
                  </a:cubicBezTo>
                  <a:cubicBezTo>
                    <a:pt x="864" y="467"/>
                    <a:pt x="863" y="467"/>
                    <a:pt x="863" y="466"/>
                  </a:cubicBezTo>
                  <a:cubicBezTo>
                    <a:pt x="863" y="466"/>
                    <a:pt x="863" y="466"/>
                    <a:pt x="863" y="465"/>
                  </a:cubicBezTo>
                  <a:cubicBezTo>
                    <a:pt x="863" y="465"/>
                    <a:pt x="863" y="465"/>
                    <a:pt x="863" y="465"/>
                  </a:cubicBezTo>
                  <a:cubicBezTo>
                    <a:pt x="863" y="465"/>
                    <a:pt x="863" y="466"/>
                    <a:pt x="863" y="466"/>
                  </a:cubicBezTo>
                  <a:cubicBezTo>
                    <a:pt x="864" y="468"/>
                    <a:pt x="865" y="470"/>
                    <a:pt x="866" y="472"/>
                  </a:cubicBezTo>
                  <a:cubicBezTo>
                    <a:pt x="866" y="472"/>
                    <a:pt x="866" y="472"/>
                    <a:pt x="867" y="473"/>
                  </a:cubicBezTo>
                  <a:cubicBezTo>
                    <a:pt x="867" y="473"/>
                    <a:pt x="867" y="473"/>
                    <a:pt x="867" y="473"/>
                  </a:cubicBezTo>
                  <a:cubicBezTo>
                    <a:pt x="867" y="473"/>
                    <a:pt x="868" y="474"/>
                    <a:pt x="868" y="475"/>
                  </a:cubicBezTo>
                  <a:cubicBezTo>
                    <a:pt x="868" y="474"/>
                    <a:pt x="867" y="471"/>
                    <a:pt x="866" y="469"/>
                  </a:cubicBezTo>
                  <a:cubicBezTo>
                    <a:pt x="867" y="471"/>
                    <a:pt x="867" y="471"/>
                    <a:pt x="869" y="474"/>
                  </a:cubicBezTo>
                  <a:cubicBezTo>
                    <a:pt x="870" y="475"/>
                    <a:pt x="870" y="476"/>
                    <a:pt x="870" y="476"/>
                  </a:cubicBezTo>
                  <a:cubicBezTo>
                    <a:pt x="870" y="476"/>
                    <a:pt x="870" y="476"/>
                    <a:pt x="870" y="476"/>
                  </a:cubicBezTo>
                  <a:cubicBezTo>
                    <a:pt x="869" y="475"/>
                    <a:pt x="869" y="475"/>
                    <a:pt x="869" y="476"/>
                  </a:cubicBezTo>
                  <a:cubicBezTo>
                    <a:pt x="869" y="476"/>
                    <a:pt x="869" y="476"/>
                    <a:pt x="870" y="477"/>
                  </a:cubicBezTo>
                  <a:cubicBezTo>
                    <a:pt x="870" y="477"/>
                    <a:pt x="870" y="477"/>
                    <a:pt x="870" y="477"/>
                  </a:cubicBezTo>
                  <a:cubicBezTo>
                    <a:pt x="870" y="476"/>
                    <a:pt x="869" y="476"/>
                    <a:pt x="869" y="476"/>
                  </a:cubicBezTo>
                  <a:cubicBezTo>
                    <a:pt x="869" y="476"/>
                    <a:pt x="870" y="477"/>
                    <a:pt x="869" y="477"/>
                  </a:cubicBezTo>
                  <a:cubicBezTo>
                    <a:pt x="870" y="478"/>
                    <a:pt x="870" y="478"/>
                    <a:pt x="870" y="478"/>
                  </a:cubicBezTo>
                  <a:cubicBezTo>
                    <a:pt x="871" y="479"/>
                    <a:pt x="871" y="480"/>
                    <a:pt x="872" y="480"/>
                  </a:cubicBezTo>
                  <a:cubicBezTo>
                    <a:pt x="872" y="480"/>
                    <a:pt x="871" y="480"/>
                    <a:pt x="871" y="480"/>
                  </a:cubicBezTo>
                  <a:cubicBezTo>
                    <a:pt x="873" y="481"/>
                    <a:pt x="873" y="481"/>
                    <a:pt x="872" y="479"/>
                  </a:cubicBezTo>
                  <a:cubicBezTo>
                    <a:pt x="873" y="480"/>
                    <a:pt x="873" y="481"/>
                    <a:pt x="872" y="479"/>
                  </a:cubicBezTo>
                  <a:cubicBezTo>
                    <a:pt x="872" y="479"/>
                    <a:pt x="872" y="479"/>
                    <a:pt x="872" y="479"/>
                  </a:cubicBezTo>
                  <a:cubicBezTo>
                    <a:pt x="871" y="477"/>
                    <a:pt x="870" y="475"/>
                    <a:pt x="868" y="472"/>
                  </a:cubicBezTo>
                  <a:cubicBezTo>
                    <a:pt x="867" y="470"/>
                    <a:pt x="866" y="467"/>
                    <a:pt x="865" y="467"/>
                  </a:cubicBezTo>
                  <a:cubicBezTo>
                    <a:pt x="865" y="466"/>
                    <a:pt x="865" y="466"/>
                    <a:pt x="865" y="466"/>
                  </a:cubicBezTo>
                  <a:cubicBezTo>
                    <a:pt x="864" y="464"/>
                    <a:pt x="864" y="465"/>
                    <a:pt x="865" y="466"/>
                  </a:cubicBezTo>
                  <a:cubicBezTo>
                    <a:pt x="864" y="466"/>
                    <a:pt x="864" y="466"/>
                    <a:pt x="864" y="466"/>
                  </a:cubicBezTo>
                  <a:cubicBezTo>
                    <a:pt x="864" y="466"/>
                    <a:pt x="864" y="466"/>
                    <a:pt x="864" y="466"/>
                  </a:cubicBezTo>
                  <a:cubicBezTo>
                    <a:pt x="864" y="465"/>
                    <a:pt x="863" y="464"/>
                    <a:pt x="863" y="464"/>
                  </a:cubicBezTo>
                  <a:cubicBezTo>
                    <a:pt x="863" y="463"/>
                    <a:pt x="863" y="464"/>
                    <a:pt x="863" y="463"/>
                  </a:cubicBezTo>
                  <a:cubicBezTo>
                    <a:pt x="862" y="461"/>
                    <a:pt x="862" y="460"/>
                    <a:pt x="861" y="458"/>
                  </a:cubicBezTo>
                  <a:cubicBezTo>
                    <a:pt x="862" y="460"/>
                    <a:pt x="862" y="459"/>
                    <a:pt x="861" y="457"/>
                  </a:cubicBezTo>
                  <a:cubicBezTo>
                    <a:pt x="862" y="459"/>
                    <a:pt x="863" y="459"/>
                    <a:pt x="862" y="455"/>
                  </a:cubicBezTo>
                  <a:cubicBezTo>
                    <a:pt x="860" y="453"/>
                    <a:pt x="858" y="452"/>
                    <a:pt x="860" y="455"/>
                  </a:cubicBezTo>
                  <a:cubicBezTo>
                    <a:pt x="860" y="455"/>
                    <a:pt x="860" y="456"/>
                    <a:pt x="860" y="456"/>
                  </a:cubicBezTo>
                  <a:cubicBezTo>
                    <a:pt x="860" y="456"/>
                    <a:pt x="860" y="456"/>
                    <a:pt x="859" y="456"/>
                  </a:cubicBezTo>
                  <a:cubicBezTo>
                    <a:pt x="860" y="456"/>
                    <a:pt x="861" y="458"/>
                    <a:pt x="860" y="458"/>
                  </a:cubicBezTo>
                  <a:cubicBezTo>
                    <a:pt x="860" y="457"/>
                    <a:pt x="860" y="457"/>
                    <a:pt x="860" y="457"/>
                  </a:cubicBezTo>
                  <a:cubicBezTo>
                    <a:pt x="860" y="457"/>
                    <a:pt x="860" y="456"/>
                    <a:pt x="859" y="455"/>
                  </a:cubicBezTo>
                  <a:cubicBezTo>
                    <a:pt x="859" y="455"/>
                    <a:pt x="859" y="455"/>
                    <a:pt x="859" y="455"/>
                  </a:cubicBezTo>
                  <a:cubicBezTo>
                    <a:pt x="859" y="455"/>
                    <a:pt x="859" y="454"/>
                    <a:pt x="858" y="454"/>
                  </a:cubicBezTo>
                  <a:cubicBezTo>
                    <a:pt x="858" y="453"/>
                    <a:pt x="858" y="453"/>
                    <a:pt x="858" y="453"/>
                  </a:cubicBezTo>
                  <a:cubicBezTo>
                    <a:pt x="857" y="452"/>
                    <a:pt x="856" y="452"/>
                    <a:pt x="859" y="456"/>
                  </a:cubicBezTo>
                  <a:cubicBezTo>
                    <a:pt x="859" y="457"/>
                    <a:pt x="859" y="457"/>
                    <a:pt x="859" y="457"/>
                  </a:cubicBezTo>
                  <a:cubicBezTo>
                    <a:pt x="859" y="458"/>
                    <a:pt x="860" y="459"/>
                    <a:pt x="860" y="461"/>
                  </a:cubicBezTo>
                  <a:cubicBezTo>
                    <a:pt x="860" y="460"/>
                    <a:pt x="859" y="460"/>
                    <a:pt x="860" y="461"/>
                  </a:cubicBezTo>
                  <a:cubicBezTo>
                    <a:pt x="860" y="461"/>
                    <a:pt x="861" y="461"/>
                    <a:pt x="861" y="462"/>
                  </a:cubicBezTo>
                  <a:cubicBezTo>
                    <a:pt x="861" y="463"/>
                    <a:pt x="861" y="463"/>
                    <a:pt x="861" y="463"/>
                  </a:cubicBezTo>
                  <a:cubicBezTo>
                    <a:pt x="861" y="462"/>
                    <a:pt x="860" y="462"/>
                    <a:pt x="860" y="461"/>
                  </a:cubicBezTo>
                  <a:cubicBezTo>
                    <a:pt x="860" y="461"/>
                    <a:pt x="860" y="462"/>
                    <a:pt x="860" y="461"/>
                  </a:cubicBezTo>
                  <a:cubicBezTo>
                    <a:pt x="860" y="462"/>
                    <a:pt x="860" y="462"/>
                    <a:pt x="860" y="462"/>
                  </a:cubicBezTo>
                  <a:cubicBezTo>
                    <a:pt x="860" y="462"/>
                    <a:pt x="860" y="463"/>
                    <a:pt x="861" y="465"/>
                  </a:cubicBezTo>
                  <a:cubicBezTo>
                    <a:pt x="861" y="463"/>
                    <a:pt x="861" y="465"/>
                    <a:pt x="860" y="463"/>
                  </a:cubicBezTo>
                  <a:cubicBezTo>
                    <a:pt x="860" y="463"/>
                    <a:pt x="860" y="462"/>
                    <a:pt x="860" y="462"/>
                  </a:cubicBezTo>
                  <a:cubicBezTo>
                    <a:pt x="858" y="460"/>
                    <a:pt x="856" y="456"/>
                    <a:pt x="856" y="454"/>
                  </a:cubicBezTo>
                  <a:cubicBezTo>
                    <a:pt x="856" y="454"/>
                    <a:pt x="856" y="454"/>
                    <a:pt x="856" y="454"/>
                  </a:cubicBezTo>
                  <a:cubicBezTo>
                    <a:pt x="856" y="454"/>
                    <a:pt x="856" y="453"/>
                    <a:pt x="855" y="452"/>
                  </a:cubicBezTo>
                  <a:cubicBezTo>
                    <a:pt x="855" y="452"/>
                    <a:pt x="855" y="451"/>
                    <a:pt x="854" y="451"/>
                  </a:cubicBezTo>
                  <a:cubicBezTo>
                    <a:pt x="854" y="451"/>
                    <a:pt x="854" y="451"/>
                    <a:pt x="855" y="451"/>
                  </a:cubicBezTo>
                  <a:cubicBezTo>
                    <a:pt x="855" y="451"/>
                    <a:pt x="855" y="451"/>
                    <a:pt x="855" y="452"/>
                  </a:cubicBezTo>
                  <a:cubicBezTo>
                    <a:pt x="855" y="452"/>
                    <a:pt x="856" y="452"/>
                    <a:pt x="856" y="453"/>
                  </a:cubicBezTo>
                  <a:cubicBezTo>
                    <a:pt x="856" y="454"/>
                    <a:pt x="856" y="453"/>
                    <a:pt x="856" y="452"/>
                  </a:cubicBezTo>
                  <a:cubicBezTo>
                    <a:pt x="855" y="450"/>
                    <a:pt x="855" y="450"/>
                    <a:pt x="854" y="447"/>
                  </a:cubicBezTo>
                  <a:cubicBezTo>
                    <a:pt x="854" y="447"/>
                    <a:pt x="854" y="447"/>
                    <a:pt x="854" y="448"/>
                  </a:cubicBezTo>
                  <a:cubicBezTo>
                    <a:pt x="856" y="449"/>
                    <a:pt x="857" y="451"/>
                    <a:pt x="858" y="452"/>
                  </a:cubicBezTo>
                  <a:cubicBezTo>
                    <a:pt x="858" y="451"/>
                    <a:pt x="857" y="449"/>
                    <a:pt x="855" y="446"/>
                  </a:cubicBezTo>
                  <a:cubicBezTo>
                    <a:pt x="855" y="445"/>
                    <a:pt x="855" y="445"/>
                    <a:pt x="855" y="444"/>
                  </a:cubicBezTo>
                  <a:cubicBezTo>
                    <a:pt x="855" y="444"/>
                    <a:pt x="855" y="444"/>
                    <a:pt x="854" y="444"/>
                  </a:cubicBezTo>
                  <a:cubicBezTo>
                    <a:pt x="851" y="437"/>
                    <a:pt x="847" y="430"/>
                    <a:pt x="845" y="431"/>
                  </a:cubicBezTo>
                  <a:cubicBezTo>
                    <a:pt x="845" y="430"/>
                    <a:pt x="844" y="430"/>
                    <a:pt x="844" y="429"/>
                  </a:cubicBezTo>
                  <a:cubicBezTo>
                    <a:pt x="844" y="428"/>
                    <a:pt x="845" y="430"/>
                    <a:pt x="844" y="428"/>
                  </a:cubicBezTo>
                  <a:cubicBezTo>
                    <a:pt x="843" y="426"/>
                    <a:pt x="842" y="425"/>
                    <a:pt x="842" y="424"/>
                  </a:cubicBezTo>
                  <a:cubicBezTo>
                    <a:pt x="842" y="424"/>
                    <a:pt x="842" y="424"/>
                    <a:pt x="841" y="422"/>
                  </a:cubicBezTo>
                  <a:cubicBezTo>
                    <a:pt x="840" y="421"/>
                    <a:pt x="841" y="423"/>
                    <a:pt x="841" y="424"/>
                  </a:cubicBezTo>
                  <a:cubicBezTo>
                    <a:pt x="839" y="420"/>
                    <a:pt x="836" y="416"/>
                    <a:pt x="834" y="412"/>
                  </a:cubicBezTo>
                  <a:cubicBezTo>
                    <a:pt x="834" y="413"/>
                    <a:pt x="834" y="412"/>
                    <a:pt x="833" y="410"/>
                  </a:cubicBezTo>
                  <a:cubicBezTo>
                    <a:pt x="833" y="409"/>
                    <a:pt x="832" y="408"/>
                    <a:pt x="832" y="408"/>
                  </a:cubicBezTo>
                  <a:cubicBezTo>
                    <a:pt x="831" y="407"/>
                    <a:pt x="831" y="406"/>
                    <a:pt x="831" y="405"/>
                  </a:cubicBezTo>
                  <a:cubicBezTo>
                    <a:pt x="831" y="405"/>
                    <a:pt x="831" y="405"/>
                    <a:pt x="830" y="405"/>
                  </a:cubicBezTo>
                  <a:cubicBezTo>
                    <a:pt x="830" y="405"/>
                    <a:pt x="830" y="406"/>
                    <a:pt x="830" y="406"/>
                  </a:cubicBezTo>
                  <a:cubicBezTo>
                    <a:pt x="829" y="406"/>
                    <a:pt x="827" y="406"/>
                    <a:pt x="827" y="405"/>
                  </a:cubicBezTo>
                  <a:cubicBezTo>
                    <a:pt x="827" y="404"/>
                    <a:pt x="828" y="404"/>
                    <a:pt x="829" y="403"/>
                  </a:cubicBezTo>
                  <a:cubicBezTo>
                    <a:pt x="829" y="404"/>
                    <a:pt x="830" y="404"/>
                    <a:pt x="830" y="404"/>
                  </a:cubicBezTo>
                  <a:cubicBezTo>
                    <a:pt x="830" y="404"/>
                    <a:pt x="830" y="404"/>
                    <a:pt x="830" y="404"/>
                  </a:cubicBezTo>
                  <a:cubicBezTo>
                    <a:pt x="830" y="404"/>
                    <a:pt x="830" y="404"/>
                    <a:pt x="830" y="404"/>
                  </a:cubicBezTo>
                  <a:cubicBezTo>
                    <a:pt x="829" y="403"/>
                    <a:pt x="828" y="402"/>
                    <a:pt x="828" y="401"/>
                  </a:cubicBezTo>
                  <a:cubicBezTo>
                    <a:pt x="828" y="401"/>
                    <a:pt x="828" y="401"/>
                    <a:pt x="828" y="401"/>
                  </a:cubicBezTo>
                  <a:cubicBezTo>
                    <a:pt x="828" y="401"/>
                    <a:pt x="829" y="402"/>
                    <a:pt x="828" y="399"/>
                  </a:cubicBezTo>
                  <a:cubicBezTo>
                    <a:pt x="827" y="398"/>
                    <a:pt x="827" y="399"/>
                    <a:pt x="826" y="398"/>
                  </a:cubicBezTo>
                  <a:cubicBezTo>
                    <a:pt x="826" y="397"/>
                    <a:pt x="825" y="394"/>
                    <a:pt x="825" y="395"/>
                  </a:cubicBezTo>
                  <a:cubicBezTo>
                    <a:pt x="826" y="396"/>
                    <a:pt x="826" y="397"/>
                    <a:pt x="826" y="398"/>
                  </a:cubicBezTo>
                  <a:cubicBezTo>
                    <a:pt x="826" y="398"/>
                    <a:pt x="827" y="399"/>
                    <a:pt x="827" y="400"/>
                  </a:cubicBezTo>
                  <a:cubicBezTo>
                    <a:pt x="826" y="398"/>
                    <a:pt x="825" y="398"/>
                    <a:pt x="826" y="400"/>
                  </a:cubicBezTo>
                  <a:cubicBezTo>
                    <a:pt x="826" y="399"/>
                    <a:pt x="825" y="398"/>
                    <a:pt x="824" y="397"/>
                  </a:cubicBezTo>
                  <a:cubicBezTo>
                    <a:pt x="824" y="396"/>
                    <a:pt x="823" y="394"/>
                    <a:pt x="823" y="393"/>
                  </a:cubicBezTo>
                  <a:cubicBezTo>
                    <a:pt x="822" y="392"/>
                    <a:pt x="822" y="391"/>
                    <a:pt x="821" y="391"/>
                  </a:cubicBezTo>
                  <a:cubicBezTo>
                    <a:pt x="821" y="390"/>
                    <a:pt x="820" y="388"/>
                    <a:pt x="819" y="387"/>
                  </a:cubicBezTo>
                  <a:cubicBezTo>
                    <a:pt x="820" y="388"/>
                    <a:pt x="819" y="388"/>
                    <a:pt x="820" y="390"/>
                  </a:cubicBezTo>
                  <a:cubicBezTo>
                    <a:pt x="820" y="390"/>
                    <a:pt x="821" y="390"/>
                    <a:pt x="821" y="391"/>
                  </a:cubicBezTo>
                  <a:cubicBezTo>
                    <a:pt x="821" y="392"/>
                    <a:pt x="821" y="392"/>
                    <a:pt x="822" y="393"/>
                  </a:cubicBezTo>
                  <a:cubicBezTo>
                    <a:pt x="821" y="393"/>
                    <a:pt x="821" y="393"/>
                    <a:pt x="821" y="392"/>
                  </a:cubicBezTo>
                  <a:cubicBezTo>
                    <a:pt x="821" y="392"/>
                    <a:pt x="821" y="391"/>
                    <a:pt x="820" y="390"/>
                  </a:cubicBezTo>
                  <a:cubicBezTo>
                    <a:pt x="818" y="387"/>
                    <a:pt x="815" y="384"/>
                    <a:pt x="812" y="378"/>
                  </a:cubicBezTo>
                  <a:cubicBezTo>
                    <a:pt x="813" y="379"/>
                    <a:pt x="814" y="379"/>
                    <a:pt x="816" y="381"/>
                  </a:cubicBezTo>
                  <a:cubicBezTo>
                    <a:pt x="816" y="381"/>
                    <a:pt x="816" y="381"/>
                    <a:pt x="816" y="381"/>
                  </a:cubicBezTo>
                  <a:cubicBezTo>
                    <a:pt x="817" y="383"/>
                    <a:pt x="818" y="385"/>
                    <a:pt x="819" y="386"/>
                  </a:cubicBezTo>
                  <a:cubicBezTo>
                    <a:pt x="818" y="383"/>
                    <a:pt x="820" y="387"/>
                    <a:pt x="819" y="385"/>
                  </a:cubicBezTo>
                  <a:cubicBezTo>
                    <a:pt x="818" y="383"/>
                    <a:pt x="818" y="382"/>
                    <a:pt x="817" y="381"/>
                  </a:cubicBezTo>
                  <a:cubicBezTo>
                    <a:pt x="815" y="377"/>
                    <a:pt x="813" y="373"/>
                    <a:pt x="812" y="370"/>
                  </a:cubicBezTo>
                  <a:cubicBezTo>
                    <a:pt x="813" y="372"/>
                    <a:pt x="812" y="369"/>
                    <a:pt x="812" y="367"/>
                  </a:cubicBezTo>
                  <a:cubicBezTo>
                    <a:pt x="810" y="365"/>
                    <a:pt x="809" y="362"/>
                    <a:pt x="807" y="360"/>
                  </a:cubicBezTo>
                  <a:cubicBezTo>
                    <a:pt x="807" y="361"/>
                    <a:pt x="809" y="364"/>
                    <a:pt x="810" y="366"/>
                  </a:cubicBezTo>
                  <a:cubicBezTo>
                    <a:pt x="810" y="367"/>
                    <a:pt x="810" y="368"/>
                    <a:pt x="811" y="369"/>
                  </a:cubicBezTo>
                  <a:cubicBezTo>
                    <a:pt x="808" y="364"/>
                    <a:pt x="805" y="360"/>
                    <a:pt x="802" y="356"/>
                  </a:cubicBezTo>
                  <a:cubicBezTo>
                    <a:pt x="801" y="356"/>
                    <a:pt x="801" y="355"/>
                    <a:pt x="800" y="355"/>
                  </a:cubicBezTo>
                  <a:cubicBezTo>
                    <a:pt x="801" y="355"/>
                    <a:pt x="801" y="355"/>
                    <a:pt x="801" y="355"/>
                  </a:cubicBezTo>
                  <a:cubicBezTo>
                    <a:pt x="797" y="350"/>
                    <a:pt x="794" y="344"/>
                    <a:pt x="791" y="335"/>
                  </a:cubicBezTo>
                  <a:cubicBezTo>
                    <a:pt x="795" y="346"/>
                    <a:pt x="795" y="346"/>
                    <a:pt x="795" y="346"/>
                  </a:cubicBezTo>
                  <a:cubicBezTo>
                    <a:pt x="794" y="345"/>
                    <a:pt x="792" y="344"/>
                    <a:pt x="791" y="342"/>
                  </a:cubicBezTo>
                  <a:cubicBezTo>
                    <a:pt x="791" y="342"/>
                    <a:pt x="791" y="342"/>
                    <a:pt x="791" y="341"/>
                  </a:cubicBezTo>
                  <a:cubicBezTo>
                    <a:pt x="790" y="341"/>
                    <a:pt x="790" y="341"/>
                    <a:pt x="790" y="341"/>
                  </a:cubicBezTo>
                  <a:cubicBezTo>
                    <a:pt x="789" y="339"/>
                    <a:pt x="788" y="338"/>
                    <a:pt x="787" y="336"/>
                  </a:cubicBezTo>
                  <a:cubicBezTo>
                    <a:pt x="787" y="337"/>
                    <a:pt x="788" y="337"/>
                    <a:pt x="786" y="333"/>
                  </a:cubicBezTo>
                  <a:cubicBezTo>
                    <a:pt x="785" y="332"/>
                    <a:pt x="784" y="332"/>
                    <a:pt x="785" y="334"/>
                  </a:cubicBezTo>
                  <a:cubicBezTo>
                    <a:pt x="785" y="334"/>
                    <a:pt x="785" y="334"/>
                    <a:pt x="785" y="334"/>
                  </a:cubicBezTo>
                  <a:cubicBezTo>
                    <a:pt x="785" y="334"/>
                    <a:pt x="785" y="334"/>
                    <a:pt x="785" y="334"/>
                  </a:cubicBezTo>
                  <a:cubicBezTo>
                    <a:pt x="782" y="329"/>
                    <a:pt x="778" y="324"/>
                    <a:pt x="775" y="319"/>
                  </a:cubicBezTo>
                  <a:cubicBezTo>
                    <a:pt x="775" y="318"/>
                    <a:pt x="775" y="317"/>
                    <a:pt x="774" y="316"/>
                  </a:cubicBezTo>
                  <a:cubicBezTo>
                    <a:pt x="774" y="316"/>
                    <a:pt x="774" y="316"/>
                    <a:pt x="774" y="316"/>
                  </a:cubicBezTo>
                  <a:cubicBezTo>
                    <a:pt x="773" y="314"/>
                    <a:pt x="772" y="313"/>
                    <a:pt x="772" y="311"/>
                  </a:cubicBezTo>
                  <a:cubicBezTo>
                    <a:pt x="772" y="311"/>
                    <a:pt x="772" y="311"/>
                    <a:pt x="772" y="311"/>
                  </a:cubicBezTo>
                  <a:cubicBezTo>
                    <a:pt x="772" y="311"/>
                    <a:pt x="772" y="312"/>
                    <a:pt x="772" y="312"/>
                  </a:cubicBezTo>
                  <a:cubicBezTo>
                    <a:pt x="771" y="312"/>
                    <a:pt x="771" y="312"/>
                    <a:pt x="770" y="313"/>
                  </a:cubicBezTo>
                  <a:cubicBezTo>
                    <a:pt x="769" y="312"/>
                    <a:pt x="770" y="310"/>
                    <a:pt x="771" y="310"/>
                  </a:cubicBezTo>
                  <a:cubicBezTo>
                    <a:pt x="771" y="310"/>
                    <a:pt x="771" y="310"/>
                    <a:pt x="771" y="310"/>
                  </a:cubicBezTo>
                  <a:cubicBezTo>
                    <a:pt x="771" y="309"/>
                    <a:pt x="771" y="309"/>
                    <a:pt x="771" y="309"/>
                  </a:cubicBezTo>
                  <a:cubicBezTo>
                    <a:pt x="771" y="309"/>
                    <a:pt x="771" y="309"/>
                    <a:pt x="771" y="309"/>
                  </a:cubicBezTo>
                  <a:cubicBezTo>
                    <a:pt x="770" y="309"/>
                    <a:pt x="770" y="309"/>
                    <a:pt x="770" y="309"/>
                  </a:cubicBezTo>
                  <a:cubicBezTo>
                    <a:pt x="770" y="308"/>
                    <a:pt x="770" y="307"/>
                    <a:pt x="770" y="307"/>
                  </a:cubicBezTo>
                  <a:cubicBezTo>
                    <a:pt x="770" y="307"/>
                    <a:pt x="770" y="307"/>
                    <a:pt x="770" y="307"/>
                  </a:cubicBezTo>
                  <a:cubicBezTo>
                    <a:pt x="768" y="303"/>
                    <a:pt x="767" y="300"/>
                    <a:pt x="767" y="297"/>
                  </a:cubicBezTo>
                  <a:cubicBezTo>
                    <a:pt x="770" y="300"/>
                    <a:pt x="770" y="300"/>
                    <a:pt x="770" y="300"/>
                  </a:cubicBezTo>
                  <a:cubicBezTo>
                    <a:pt x="768" y="298"/>
                    <a:pt x="766" y="295"/>
                    <a:pt x="765" y="293"/>
                  </a:cubicBezTo>
                  <a:cubicBezTo>
                    <a:pt x="765" y="293"/>
                    <a:pt x="765" y="292"/>
                    <a:pt x="764" y="289"/>
                  </a:cubicBezTo>
                  <a:cubicBezTo>
                    <a:pt x="762" y="287"/>
                    <a:pt x="761" y="287"/>
                    <a:pt x="764" y="291"/>
                  </a:cubicBezTo>
                  <a:cubicBezTo>
                    <a:pt x="762" y="288"/>
                    <a:pt x="760" y="284"/>
                    <a:pt x="759" y="281"/>
                  </a:cubicBezTo>
                  <a:cubicBezTo>
                    <a:pt x="759" y="281"/>
                    <a:pt x="759" y="281"/>
                    <a:pt x="759" y="281"/>
                  </a:cubicBezTo>
                  <a:cubicBezTo>
                    <a:pt x="758" y="282"/>
                    <a:pt x="757" y="282"/>
                    <a:pt x="756" y="282"/>
                  </a:cubicBezTo>
                  <a:cubicBezTo>
                    <a:pt x="755" y="281"/>
                    <a:pt x="754" y="281"/>
                    <a:pt x="754" y="280"/>
                  </a:cubicBezTo>
                  <a:cubicBezTo>
                    <a:pt x="756" y="279"/>
                    <a:pt x="756" y="278"/>
                    <a:pt x="757" y="278"/>
                  </a:cubicBezTo>
                  <a:cubicBezTo>
                    <a:pt x="757" y="278"/>
                    <a:pt x="757" y="278"/>
                    <a:pt x="758" y="278"/>
                  </a:cubicBezTo>
                  <a:cubicBezTo>
                    <a:pt x="758" y="279"/>
                    <a:pt x="758" y="279"/>
                    <a:pt x="758" y="279"/>
                  </a:cubicBezTo>
                  <a:cubicBezTo>
                    <a:pt x="757" y="279"/>
                    <a:pt x="757" y="279"/>
                    <a:pt x="757" y="279"/>
                  </a:cubicBezTo>
                  <a:cubicBezTo>
                    <a:pt x="756" y="280"/>
                    <a:pt x="757" y="280"/>
                    <a:pt x="756" y="281"/>
                  </a:cubicBezTo>
                  <a:cubicBezTo>
                    <a:pt x="758" y="281"/>
                    <a:pt x="758" y="281"/>
                    <a:pt x="758" y="280"/>
                  </a:cubicBezTo>
                  <a:cubicBezTo>
                    <a:pt x="757" y="278"/>
                    <a:pt x="756" y="275"/>
                    <a:pt x="755" y="273"/>
                  </a:cubicBezTo>
                  <a:cubicBezTo>
                    <a:pt x="755" y="273"/>
                    <a:pt x="756" y="273"/>
                    <a:pt x="756" y="273"/>
                  </a:cubicBezTo>
                  <a:cubicBezTo>
                    <a:pt x="755" y="273"/>
                    <a:pt x="755" y="273"/>
                    <a:pt x="755" y="273"/>
                  </a:cubicBezTo>
                  <a:cubicBezTo>
                    <a:pt x="754" y="271"/>
                    <a:pt x="754" y="269"/>
                    <a:pt x="753" y="268"/>
                  </a:cubicBezTo>
                  <a:cubicBezTo>
                    <a:pt x="753" y="268"/>
                    <a:pt x="754" y="268"/>
                    <a:pt x="754" y="268"/>
                  </a:cubicBezTo>
                  <a:cubicBezTo>
                    <a:pt x="754" y="267"/>
                    <a:pt x="755" y="268"/>
                    <a:pt x="755" y="267"/>
                  </a:cubicBezTo>
                  <a:cubicBezTo>
                    <a:pt x="755" y="267"/>
                    <a:pt x="755" y="266"/>
                    <a:pt x="753" y="266"/>
                  </a:cubicBezTo>
                  <a:cubicBezTo>
                    <a:pt x="753" y="267"/>
                    <a:pt x="753" y="267"/>
                    <a:pt x="753" y="268"/>
                  </a:cubicBezTo>
                  <a:cubicBezTo>
                    <a:pt x="752" y="267"/>
                    <a:pt x="751" y="266"/>
                    <a:pt x="751" y="265"/>
                  </a:cubicBezTo>
                  <a:cubicBezTo>
                    <a:pt x="751" y="265"/>
                    <a:pt x="751" y="265"/>
                    <a:pt x="751" y="265"/>
                  </a:cubicBezTo>
                  <a:cubicBezTo>
                    <a:pt x="751" y="265"/>
                    <a:pt x="751" y="265"/>
                    <a:pt x="751" y="264"/>
                  </a:cubicBezTo>
                  <a:cubicBezTo>
                    <a:pt x="750" y="264"/>
                    <a:pt x="750" y="263"/>
                    <a:pt x="749" y="263"/>
                  </a:cubicBezTo>
                  <a:cubicBezTo>
                    <a:pt x="749" y="263"/>
                    <a:pt x="749" y="263"/>
                    <a:pt x="749" y="263"/>
                  </a:cubicBezTo>
                  <a:cubicBezTo>
                    <a:pt x="749" y="262"/>
                    <a:pt x="748" y="261"/>
                    <a:pt x="748" y="260"/>
                  </a:cubicBezTo>
                  <a:cubicBezTo>
                    <a:pt x="748" y="261"/>
                    <a:pt x="748" y="261"/>
                    <a:pt x="748" y="262"/>
                  </a:cubicBezTo>
                  <a:cubicBezTo>
                    <a:pt x="749" y="266"/>
                    <a:pt x="748" y="265"/>
                    <a:pt x="747" y="267"/>
                  </a:cubicBezTo>
                  <a:cubicBezTo>
                    <a:pt x="747" y="265"/>
                    <a:pt x="746" y="263"/>
                    <a:pt x="745" y="261"/>
                  </a:cubicBezTo>
                  <a:cubicBezTo>
                    <a:pt x="745" y="261"/>
                    <a:pt x="744" y="260"/>
                    <a:pt x="743" y="257"/>
                  </a:cubicBezTo>
                  <a:cubicBezTo>
                    <a:pt x="743" y="257"/>
                    <a:pt x="743" y="257"/>
                    <a:pt x="743" y="257"/>
                  </a:cubicBezTo>
                  <a:cubicBezTo>
                    <a:pt x="743" y="257"/>
                    <a:pt x="743" y="257"/>
                    <a:pt x="743" y="257"/>
                  </a:cubicBezTo>
                  <a:cubicBezTo>
                    <a:pt x="742" y="256"/>
                    <a:pt x="741" y="255"/>
                    <a:pt x="741" y="254"/>
                  </a:cubicBezTo>
                  <a:cubicBezTo>
                    <a:pt x="741" y="254"/>
                    <a:pt x="741" y="254"/>
                    <a:pt x="741" y="254"/>
                  </a:cubicBezTo>
                  <a:cubicBezTo>
                    <a:pt x="741" y="253"/>
                    <a:pt x="741" y="252"/>
                    <a:pt x="740" y="251"/>
                  </a:cubicBezTo>
                  <a:cubicBezTo>
                    <a:pt x="740" y="252"/>
                    <a:pt x="740" y="252"/>
                    <a:pt x="740" y="252"/>
                  </a:cubicBezTo>
                  <a:cubicBezTo>
                    <a:pt x="740" y="251"/>
                    <a:pt x="739" y="251"/>
                    <a:pt x="739" y="250"/>
                  </a:cubicBezTo>
                  <a:cubicBezTo>
                    <a:pt x="739" y="250"/>
                    <a:pt x="739" y="250"/>
                    <a:pt x="739" y="250"/>
                  </a:cubicBezTo>
                  <a:cubicBezTo>
                    <a:pt x="739" y="251"/>
                    <a:pt x="739" y="251"/>
                    <a:pt x="740" y="252"/>
                  </a:cubicBezTo>
                  <a:cubicBezTo>
                    <a:pt x="740" y="252"/>
                    <a:pt x="739" y="252"/>
                    <a:pt x="739" y="252"/>
                  </a:cubicBezTo>
                  <a:cubicBezTo>
                    <a:pt x="740" y="253"/>
                    <a:pt x="740" y="254"/>
                    <a:pt x="740" y="254"/>
                  </a:cubicBezTo>
                  <a:cubicBezTo>
                    <a:pt x="740" y="254"/>
                    <a:pt x="740" y="254"/>
                    <a:pt x="741" y="254"/>
                  </a:cubicBezTo>
                  <a:cubicBezTo>
                    <a:pt x="741" y="254"/>
                    <a:pt x="741" y="255"/>
                    <a:pt x="741" y="255"/>
                  </a:cubicBezTo>
                  <a:cubicBezTo>
                    <a:pt x="741" y="256"/>
                    <a:pt x="742" y="256"/>
                    <a:pt x="742" y="256"/>
                  </a:cubicBezTo>
                  <a:cubicBezTo>
                    <a:pt x="742" y="257"/>
                    <a:pt x="742" y="257"/>
                    <a:pt x="742" y="258"/>
                  </a:cubicBezTo>
                  <a:cubicBezTo>
                    <a:pt x="742" y="258"/>
                    <a:pt x="742" y="258"/>
                    <a:pt x="742" y="258"/>
                  </a:cubicBezTo>
                  <a:cubicBezTo>
                    <a:pt x="743" y="260"/>
                    <a:pt x="744" y="261"/>
                    <a:pt x="744" y="261"/>
                  </a:cubicBezTo>
                  <a:cubicBezTo>
                    <a:pt x="744" y="262"/>
                    <a:pt x="745" y="262"/>
                    <a:pt x="745" y="263"/>
                  </a:cubicBezTo>
                  <a:cubicBezTo>
                    <a:pt x="745" y="263"/>
                    <a:pt x="745" y="264"/>
                    <a:pt x="746" y="264"/>
                  </a:cubicBezTo>
                  <a:cubicBezTo>
                    <a:pt x="746" y="264"/>
                    <a:pt x="746" y="264"/>
                    <a:pt x="746" y="264"/>
                  </a:cubicBezTo>
                  <a:cubicBezTo>
                    <a:pt x="746" y="264"/>
                    <a:pt x="746" y="265"/>
                    <a:pt x="746" y="265"/>
                  </a:cubicBezTo>
                  <a:cubicBezTo>
                    <a:pt x="747" y="266"/>
                    <a:pt x="747" y="267"/>
                    <a:pt x="747" y="267"/>
                  </a:cubicBezTo>
                  <a:cubicBezTo>
                    <a:pt x="747" y="268"/>
                    <a:pt x="747" y="269"/>
                    <a:pt x="748" y="272"/>
                  </a:cubicBezTo>
                  <a:cubicBezTo>
                    <a:pt x="747" y="271"/>
                    <a:pt x="747" y="271"/>
                    <a:pt x="747" y="271"/>
                  </a:cubicBezTo>
                  <a:cubicBezTo>
                    <a:pt x="747" y="272"/>
                    <a:pt x="745" y="273"/>
                    <a:pt x="744" y="273"/>
                  </a:cubicBezTo>
                  <a:cubicBezTo>
                    <a:pt x="745" y="272"/>
                    <a:pt x="745" y="271"/>
                    <a:pt x="746" y="270"/>
                  </a:cubicBezTo>
                  <a:cubicBezTo>
                    <a:pt x="746" y="270"/>
                    <a:pt x="747" y="271"/>
                    <a:pt x="747" y="271"/>
                  </a:cubicBezTo>
                  <a:cubicBezTo>
                    <a:pt x="741" y="262"/>
                    <a:pt x="741" y="262"/>
                    <a:pt x="741" y="262"/>
                  </a:cubicBezTo>
                  <a:cubicBezTo>
                    <a:pt x="741" y="262"/>
                    <a:pt x="740" y="262"/>
                    <a:pt x="740" y="262"/>
                  </a:cubicBezTo>
                  <a:cubicBezTo>
                    <a:pt x="740" y="262"/>
                    <a:pt x="740" y="261"/>
                    <a:pt x="740" y="261"/>
                  </a:cubicBezTo>
                  <a:cubicBezTo>
                    <a:pt x="740" y="261"/>
                    <a:pt x="740" y="261"/>
                    <a:pt x="740" y="261"/>
                  </a:cubicBezTo>
                  <a:cubicBezTo>
                    <a:pt x="733" y="252"/>
                    <a:pt x="733" y="252"/>
                    <a:pt x="733" y="252"/>
                  </a:cubicBezTo>
                  <a:cubicBezTo>
                    <a:pt x="733" y="252"/>
                    <a:pt x="733" y="252"/>
                    <a:pt x="733" y="252"/>
                  </a:cubicBezTo>
                  <a:cubicBezTo>
                    <a:pt x="734" y="252"/>
                    <a:pt x="734" y="252"/>
                    <a:pt x="733" y="252"/>
                  </a:cubicBezTo>
                  <a:cubicBezTo>
                    <a:pt x="733" y="251"/>
                    <a:pt x="733" y="251"/>
                    <a:pt x="733" y="251"/>
                  </a:cubicBezTo>
                  <a:cubicBezTo>
                    <a:pt x="733" y="251"/>
                    <a:pt x="733" y="251"/>
                    <a:pt x="733" y="251"/>
                  </a:cubicBezTo>
                  <a:cubicBezTo>
                    <a:pt x="733" y="251"/>
                    <a:pt x="733" y="251"/>
                    <a:pt x="733" y="251"/>
                  </a:cubicBezTo>
                  <a:cubicBezTo>
                    <a:pt x="733" y="250"/>
                    <a:pt x="732" y="250"/>
                    <a:pt x="733" y="251"/>
                  </a:cubicBezTo>
                  <a:cubicBezTo>
                    <a:pt x="733" y="251"/>
                    <a:pt x="732" y="251"/>
                    <a:pt x="732" y="251"/>
                  </a:cubicBezTo>
                  <a:cubicBezTo>
                    <a:pt x="731" y="249"/>
                    <a:pt x="731" y="249"/>
                    <a:pt x="731" y="249"/>
                  </a:cubicBezTo>
                  <a:cubicBezTo>
                    <a:pt x="731" y="249"/>
                    <a:pt x="731" y="249"/>
                    <a:pt x="732" y="249"/>
                  </a:cubicBezTo>
                  <a:cubicBezTo>
                    <a:pt x="732" y="248"/>
                    <a:pt x="731" y="248"/>
                    <a:pt x="731" y="248"/>
                  </a:cubicBezTo>
                  <a:cubicBezTo>
                    <a:pt x="728" y="245"/>
                    <a:pt x="728" y="245"/>
                    <a:pt x="728" y="245"/>
                  </a:cubicBezTo>
                  <a:cubicBezTo>
                    <a:pt x="729" y="245"/>
                    <a:pt x="729" y="245"/>
                    <a:pt x="728" y="245"/>
                  </a:cubicBezTo>
                  <a:cubicBezTo>
                    <a:pt x="728" y="245"/>
                    <a:pt x="728" y="245"/>
                    <a:pt x="728" y="245"/>
                  </a:cubicBezTo>
                  <a:cubicBezTo>
                    <a:pt x="728" y="245"/>
                    <a:pt x="728" y="245"/>
                    <a:pt x="728" y="245"/>
                  </a:cubicBezTo>
                  <a:cubicBezTo>
                    <a:pt x="726" y="243"/>
                    <a:pt x="726" y="243"/>
                    <a:pt x="726" y="243"/>
                  </a:cubicBezTo>
                  <a:cubicBezTo>
                    <a:pt x="726" y="242"/>
                    <a:pt x="726" y="242"/>
                    <a:pt x="726" y="242"/>
                  </a:cubicBezTo>
                  <a:cubicBezTo>
                    <a:pt x="727" y="243"/>
                    <a:pt x="727" y="243"/>
                    <a:pt x="727" y="243"/>
                  </a:cubicBezTo>
                  <a:cubicBezTo>
                    <a:pt x="728" y="243"/>
                    <a:pt x="728" y="243"/>
                    <a:pt x="729" y="243"/>
                  </a:cubicBezTo>
                  <a:cubicBezTo>
                    <a:pt x="729" y="244"/>
                    <a:pt x="731" y="247"/>
                    <a:pt x="731" y="247"/>
                  </a:cubicBezTo>
                  <a:cubicBezTo>
                    <a:pt x="731" y="246"/>
                    <a:pt x="730" y="246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29" y="244"/>
                    <a:pt x="729" y="243"/>
                    <a:pt x="729" y="243"/>
                  </a:cubicBezTo>
                  <a:cubicBezTo>
                    <a:pt x="729" y="243"/>
                    <a:pt x="730" y="242"/>
                    <a:pt x="730" y="243"/>
                  </a:cubicBezTo>
                  <a:cubicBezTo>
                    <a:pt x="730" y="242"/>
                    <a:pt x="730" y="242"/>
                    <a:pt x="731" y="241"/>
                  </a:cubicBezTo>
                  <a:cubicBezTo>
                    <a:pt x="730" y="240"/>
                    <a:pt x="729" y="240"/>
                    <a:pt x="728" y="240"/>
                  </a:cubicBezTo>
                  <a:cubicBezTo>
                    <a:pt x="730" y="238"/>
                    <a:pt x="730" y="238"/>
                    <a:pt x="730" y="238"/>
                  </a:cubicBezTo>
                  <a:cubicBezTo>
                    <a:pt x="730" y="238"/>
                    <a:pt x="730" y="238"/>
                    <a:pt x="730" y="238"/>
                  </a:cubicBezTo>
                  <a:cubicBezTo>
                    <a:pt x="729" y="238"/>
                    <a:pt x="729" y="239"/>
                    <a:pt x="729" y="239"/>
                  </a:cubicBezTo>
                  <a:cubicBezTo>
                    <a:pt x="730" y="239"/>
                    <a:pt x="731" y="240"/>
                    <a:pt x="731" y="239"/>
                  </a:cubicBezTo>
                  <a:cubicBezTo>
                    <a:pt x="731" y="238"/>
                    <a:pt x="731" y="238"/>
                    <a:pt x="731" y="237"/>
                  </a:cubicBezTo>
                  <a:cubicBezTo>
                    <a:pt x="731" y="237"/>
                    <a:pt x="731" y="237"/>
                    <a:pt x="731" y="236"/>
                  </a:cubicBezTo>
                  <a:cubicBezTo>
                    <a:pt x="731" y="236"/>
                    <a:pt x="730" y="236"/>
                    <a:pt x="730" y="236"/>
                  </a:cubicBezTo>
                  <a:cubicBezTo>
                    <a:pt x="729" y="234"/>
                    <a:pt x="729" y="234"/>
                    <a:pt x="729" y="234"/>
                  </a:cubicBezTo>
                  <a:cubicBezTo>
                    <a:pt x="729" y="234"/>
                    <a:pt x="729" y="234"/>
                    <a:pt x="729" y="234"/>
                  </a:cubicBezTo>
                  <a:cubicBezTo>
                    <a:pt x="729" y="234"/>
                    <a:pt x="729" y="234"/>
                    <a:pt x="728" y="234"/>
                  </a:cubicBezTo>
                  <a:cubicBezTo>
                    <a:pt x="723" y="226"/>
                    <a:pt x="723" y="226"/>
                    <a:pt x="723" y="226"/>
                  </a:cubicBezTo>
                  <a:cubicBezTo>
                    <a:pt x="723" y="226"/>
                    <a:pt x="723" y="225"/>
                    <a:pt x="723" y="224"/>
                  </a:cubicBezTo>
                  <a:cubicBezTo>
                    <a:pt x="723" y="224"/>
                    <a:pt x="723" y="224"/>
                    <a:pt x="722" y="224"/>
                  </a:cubicBezTo>
                  <a:cubicBezTo>
                    <a:pt x="722" y="224"/>
                    <a:pt x="722" y="224"/>
                    <a:pt x="722" y="225"/>
                  </a:cubicBezTo>
                  <a:cubicBezTo>
                    <a:pt x="719" y="221"/>
                    <a:pt x="719" y="221"/>
                    <a:pt x="719" y="221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8" y="221"/>
                    <a:pt x="717" y="219"/>
                    <a:pt x="717" y="219"/>
                  </a:cubicBezTo>
                  <a:cubicBezTo>
                    <a:pt x="717" y="219"/>
                    <a:pt x="717" y="219"/>
                    <a:pt x="717" y="219"/>
                  </a:cubicBezTo>
                  <a:cubicBezTo>
                    <a:pt x="717" y="219"/>
                    <a:pt x="716" y="218"/>
                    <a:pt x="716" y="218"/>
                  </a:cubicBezTo>
                  <a:cubicBezTo>
                    <a:pt x="716" y="218"/>
                    <a:pt x="716" y="218"/>
                    <a:pt x="716" y="218"/>
                  </a:cubicBezTo>
                  <a:cubicBezTo>
                    <a:pt x="715" y="214"/>
                    <a:pt x="712" y="209"/>
                    <a:pt x="711" y="206"/>
                  </a:cubicBezTo>
                  <a:cubicBezTo>
                    <a:pt x="712" y="209"/>
                    <a:pt x="712" y="210"/>
                    <a:pt x="714" y="214"/>
                  </a:cubicBezTo>
                  <a:cubicBezTo>
                    <a:pt x="714" y="214"/>
                    <a:pt x="715" y="215"/>
                    <a:pt x="715" y="215"/>
                  </a:cubicBezTo>
                  <a:cubicBezTo>
                    <a:pt x="715" y="215"/>
                    <a:pt x="715" y="215"/>
                    <a:pt x="715" y="215"/>
                  </a:cubicBezTo>
                  <a:cubicBezTo>
                    <a:pt x="713" y="212"/>
                    <a:pt x="711" y="209"/>
                    <a:pt x="709" y="206"/>
                  </a:cubicBezTo>
                  <a:cubicBezTo>
                    <a:pt x="709" y="206"/>
                    <a:pt x="709" y="206"/>
                    <a:pt x="709" y="206"/>
                  </a:cubicBezTo>
                  <a:cubicBezTo>
                    <a:pt x="707" y="206"/>
                    <a:pt x="707" y="204"/>
                    <a:pt x="707" y="203"/>
                  </a:cubicBezTo>
                  <a:cubicBezTo>
                    <a:pt x="706" y="202"/>
                    <a:pt x="706" y="201"/>
                    <a:pt x="705" y="201"/>
                  </a:cubicBezTo>
                  <a:cubicBezTo>
                    <a:pt x="705" y="201"/>
                    <a:pt x="705" y="200"/>
                    <a:pt x="704" y="200"/>
                  </a:cubicBezTo>
                  <a:cubicBezTo>
                    <a:pt x="704" y="200"/>
                    <a:pt x="704" y="200"/>
                    <a:pt x="704" y="201"/>
                  </a:cubicBezTo>
                  <a:cubicBezTo>
                    <a:pt x="704" y="200"/>
                    <a:pt x="703" y="200"/>
                    <a:pt x="702" y="200"/>
                  </a:cubicBezTo>
                  <a:cubicBezTo>
                    <a:pt x="700" y="194"/>
                    <a:pt x="703" y="196"/>
                    <a:pt x="706" y="199"/>
                  </a:cubicBezTo>
                  <a:cubicBezTo>
                    <a:pt x="707" y="198"/>
                    <a:pt x="707" y="198"/>
                    <a:pt x="708" y="198"/>
                  </a:cubicBezTo>
                  <a:cubicBezTo>
                    <a:pt x="707" y="199"/>
                    <a:pt x="708" y="199"/>
                    <a:pt x="708" y="200"/>
                  </a:cubicBezTo>
                  <a:cubicBezTo>
                    <a:pt x="708" y="200"/>
                    <a:pt x="708" y="200"/>
                    <a:pt x="709" y="201"/>
                  </a:cubicBezTo>
                  <a:cubicBezTo>
                    <a:pt x="709" y="201"/>
                    <a:pt x="709" y="201"/>
                    <a:pt x="709" y="201"/>
                  </a:cubicBezTo>
                  <a:cubicBezTo>
                    <a:pt x="709" y="201"/>
                    <a:pt x="709" y="201"/>
                    <a:pt x="709" y="201"/>
                  </a:cubicBezTo>
                  <a:cubicBezTo>
                    <a:pt x="709" y="201"/>
                    <a:pt x="709" y="201"/>
                    <a:pt x="709" y="201"/>
                  </a:cubicBezTo>
                  <a:cubicBezTo>
                    <a:pt x="709" y="202"/>
                    <a:pt x="709" y="202"/>
                    <a:pt x="709" y="203"/>
                  </a:cubicBezTo>
                  <a:cubicBezTo>
                    <a:pt x="709" y="203"/>
                    <a:pt x="709" y="203"/>
                    <a:pt x="709" y="203"/>
                  </a:cubicBezTo>
                  <a:cubicBezTo>
                    <a:pt x="709" y="203"/>
                    <a:pt x="709" y="203"/>
                    <a:pt x="709" y="203"/>
                  </a:cubicBezTo>
                  <a:cubicBezTo>
                    <a:pt x="710" y="204"/>
                    <a:pt x="710" y="204"/>
                    <a:pt x="711" y="204"/>
                  </a:cubicBezTo>
                  <a:cubicBezTo>
                    <a:pt x="711" y="204"/>
                    <a:pt x="711" y="204"/>
                    <a:pt x="711" y="204"/>
                  </a:cubicBezTo>
                  <a:cubicBezTo>
                    <a:pt x="711" y="204"/>
                    <a:pt x="712" y="204"/>
                    <a:pt x="712" y="204"/>
                  </a:cubicBezTo>
                  <a:cubicBezTo>
                    <a:pt x="712" y="204"/>
                    <a:pt x="712" y="204"/>
                    <a:pt x="712" y="203"/>
                  </a:cubicBezTo>
                  <a:cubicBezTo>
                    <a:pt x="712" y="203"/>
                    <a:pt x="712" y="203"/>
                    <a:pt x="712" y="203"/>
                  </a:cubicBezTo>
                  <a:cubicBezTo>
                    <a:pt x="712" y="204"/>
                    <a:pt x="713" y="204"/>
                    <a:pt x="713" y="204"/>
                  </a:cubicBezTo>
                  <a:cubicBezTo>
                    <a:pt x="713" y="204"/>
                    <a:pt x="712" y="203"/>
                    <a:pt x="712" y="203"/>
                  </a:cubicBezTo>
                  <a:cubicBezTo>
                    <a:pt x="712" y="202"/>
                    <a:pt x="712" y="200"/>
                    <a:pt x="712" y="199"/>
                  </a:cubicBezTo>
                  <a:cubicBezTo>
                    <a:pt x="711" y="198"/>
                    <a:pt x="710" y="199"/>
                    <a:pt x="710" y="199"/>
                  </a:cubicBezTo>
                  <a:cubicBezTo>
                    <a:pt x="708" y="196"/>
                    <a:pt x="707" y="194"/>
                    <a:pt x="705" y="192"/>
                  </a:cubicBezTo>
                  <a:cubicBezTo>
                    <a:pt x="706" y="192"/>
                    <a:pt x="706" y="191"/>
                    <a:pt x="706" y="191"/>
                  </a:cubicBezTo>
                  <a:cubicBezTo>
                    <a:pt x="705" y="190"/>
                    <a:pt x="705" y="189"/>
                    <a:pt x="706" y="188"/>
                  </a:cubicBezTo>
                  <a:cubicBezTo>
                    <a:pt x="706" y="187"/>
                    <a:pt x="705" y="189"/>
                    <a:pt x="705" y="187"/>
                  </a:cubicBezTo>
                  <a:cubicBezTo>
                    <a:pt x="705" y="187"/>
                    <a:pt x="705" y="187"/>
                    <a:pt x="705" y="187"/>
                  </a:cubicBezTo>
                  <a:cubicBezTo>
                    <a:pt x="704" y="186"/>
                    <a:pt x="707" y="185"/>
                    <a:pt x="705" y="184"/>
                  </a:cubicBezTo>
                  <a:cubicBezTo>
                    <a:pt x="704" y="186"/>
                    <a:pt x="704" y="189"/>
                    <a:pt x="704" y="191"/>
                  </a:cubicBezTo>
                  <a:cubicBezTo>
                    <a:pt x="703" y="190"/>
                    <a:pt x="703" y="189"/>
                    <a:pt x="702" y="188"/>
                  </a:cubicBezTo>
                  <a:cubicBezTo>
                    <a:pt x="702" y="188"/>
                    <a:pt x="702" y="188"/>
                    <a:pt x="701" y="187"/>
                  </a:cubicBezTo>
                  <a:cubicBezTo>
                    <a:pt x="701" y="187"/>
                    <a:pt x="701" y="188"/>
                    <a:pt x="701" y="188"/>
                  </a:cubicBezTo>
                  <a:cubicBezTo>
                    <a:pt x="701" y="187"/>
                    <a:pt x="700" y="187"/>
                    <a:pt x="699" y="186"/>
                  </a:cubicBezTo>
                  <a:cubicBezTo>
                    <a:pt x="699" y="185"/>
                    <a:pt x="699" y="185"/>
                    <a:pt x="699" y="185"/>
                  </a:cubicBezTo>
                  <a:cubicBezTo>
                    <a:pt x="700" y="185"/>
                    <a:pt x="700" y="184"/>
                    <a:pt x="699" y="184"/>
                  </a:cubicBezTo>
                  <a:cubicBezTo>
                    <a:pt x="699" y="180"/>
                    <a:pt x="699" y="180"/>
                    <a:pt x="699" y="180"/>
                  </a:cubicBezTo>
                  <a:cubicBezTo>
                    <a:pt x="699" y="180"/>
                    <a:pt x="700" y="180"/>
                    <a:pt x="700" y="179"/>
                  </a:cubicBezTo>
                  <a:cubicBezTo>
                    <a:pt x="700" y="179"/>
                    <a:pt x="699" y="179"/>
                    <a:pt x="699" y="179"/>
                  </a:cubicBezTo>
                  <a:cubicBezTo>
                    <a:pt x="699" y="178"/>
                    <a:pt x="699" y="178"/>
                    <a:pt x="699" y="178"/>
                  </a:cubicBezTo>
                  <a:cubicBezTo>
                    <a:pt x="699" y="178"/>
                    <a:pt x="699" y="178"/>
                    <a:pt x="699" y="178"/>
                  </a:cubicBezTo>
                  <a:cubicBezTo>
                    <a:pt x="700" y="178"/>
                    <a:pt x="699" y="177"/>
                    <a:pt x="699" y="177"/>
                  </a:cubicBezTo>
                  <a:cubicBezTo>
                    <a:pt x="699" y="175"/>
                    <a:pt x="699" y="175"/>
                    <a:pt x="699" y="175"/>
                  </a:cubicBezTo>
                  <a:cubicBezTo>
                    <a:pt x="699" y="175"/>
                    <a:pt x="699" y="175"/>
                    <a:pt x="699" y="174"/>
                  </a:cubicBezTo>
                  <a:cubicBezTo>
                    <a:pt x="699" y="174"/>
                    <a:pt x="699" y="174"/>
                    <a:pt x="699" y="174"/>
                  </a:cubicBezTo>
                  <a:cubicBezTo>
                    <a:pt x="699" y="174"/>
                    <a:pt x="699" y="174"/>
                    <a:pt x="699" y="174"/>
                  </a:cubicBezTo>
                  <a:cubicBezTo>
                    <a:pt x="694" y="167"/>
                    <a:pt x="694" y="167"/>
                    <a:pt x="694" y="167"/>
                  </a:cubicBezTo>
                  <a:cubicBezTo>
                    <a:pt x="694" y="167"/>
                    <a:pt x="694" y="167"/>
                    <a:pt x="694" y="167"/>
                  </a:cubicBezTo>
                  <a:cubicBezTo>
                    <a:pt x="692" y="166"/>
                    <a:pt x="692" y="166"/>
                    <a:pt x="692" y="166"/>
                  </a:cubicBezTo>
                  <a:cubicBezTo>
                    <a:pt x="692" y="166"/>
                    <a:pt x="692" y="165"/>
                    <a:pt x="693" y="165"/>
                  </a:cubicBezTo>
                  <a:cubicBezTo>
                    <a:pt x="692" y="165"/>
                    <a:pt x="692" y="165"/>
                    <a:pt x="692" y="165"/>
                  </a:cubicBezTo>
                  <a:cubicBezTo>
                    <a:pt x="692" y="165"/>
                    <a:pt x="692" y="165"/>
                    <a:pt x="692" y="165"/>
                  </a:cubicBezTo>
                  <a:cubicBezTo>
                    <a:pt x="692" y="165"/>
                    <a:pt x="692" y="165"/>
                    <a:pt x="692" y="165"/>
                  </a:cubicBezTo>
                  <a:cubicBezTo>
                    <a:pt x="692" y="165"/>
                    <a:pt x="692" y="165"/>
                    <a:pt x="693" y="165"/>
                  </a:cubicBezTo>
                  <a:cubicBezTo>
                    <a:pt x="692" y="165"/>
                    <a:pt x="692" y="165"/>
                    <a:pt x="692" y="164"/>
                  </a:cubicBezTo>
                  <a:cubicBezTo>
                    <a:pt x="692" y="164"/>
                    <a:pt x="692" y="164"/>
                    <a:pt x="692" y="164"/>
                  </a:cubicBezTo>
                  <a:cubicBezTo>
                    <a:pt x="692" y="164"/>
                    <a:pt x="692" y="164"/>
                    <a:pt x="692" y="164"/>
                  </a:cubicBezTo>
                  <a:cubicBezTo>
                    <a:pt x="692" y="164"/>
                    <a:pt x="692" y="163"/>
                    <a:pt x="692" y="163"/>
                  </a:cubicBezTo>
                  <a:cubicBezTo>
                    <a:pt x="691" y="162"/>
                    <a:pt x="691" y="162"/>
                    <a:pt x="691" y="162"/>
                  </a:cubicBezTo>
                  <a:cubicBezTo>
                    <a:pt x="691" y="161"/>
                    <a:pt x="692" y="161"/>
                    <a:pt x="692" y="160"/>
                  </a:cubicBezTo>
                  <a:cubicBezTo>
                    <a:pt x="691" y="161"/>
                    <a:pt x="691" y="161"/>
                    <a:pt x="691" y="161"/>
                  </a:cubicBezTo>
                  <a:cubicBezTo>
                    <a:pt x="691" y="161"/>
                    <a:pt x="691" y="161"/>
                    <a:pt x="691" y="161"/>
                  </a:cubicBezTo>
                  <a:cubicBezTo>
                    <a:pt x="690" y="160"/>
                    <a:pt x="689" y="158"/>
                    <a:pt x="688" y="158"/>
                  </a:cubicBezTo>
                  <a:cubicBezTo>
                    <a:pt x="688" y="158"/>
                    <a:pt x="688" y="158"/>
                    <a:pt x="688" y="158"/>
                  </a:cubicBezTo>
                  <a:cubicBezTo>
                    <a:pt x="689" y="159"/>
                    <a:pt x="689" y="161"/>
                    <a:pt x="690" y="162"/>
                  </a:cubicBezTo>
                  <a:cubicBezTo>
                    <a:pt x="690" y="162"/>
                    <a:pt x="690" y="162"/>
                    <a:pt x="690" y="162"/>
                  </a:cubicBezTo>
                  <a:cubicBezTo>
                    <a:pt x="686" y="157"/>
                    <a:pt x="686" y="157"/>
                    <a:pt x="686" y="157"/>
                  </a:cubicBezTo>
                  <a:cubicBezTo>
                    <a:pt x="686" y="157"/>
                    <a:pt x="686" y="157"/>
                    <a:pt x="686" y="157"/>
                  </a:cubicBezTo>
                  <a:cubicBezTo>
                    <a:pt x="686" y="158"/>
                    <a:pt x="687" y="158"/>
                    <a:pt x="687" y="158"/>
                  </a:cubicBezTo>
                  <a:cubicBezTo>
                    <a:pt x="687" y="157"/>
                    <a:pt x="686" y="157"/>
                    <a:pt x="686" y="157"/>
                  </a:cubicBezTo>
                  <a:cubicBezTo>
                    <a:pt x="686" y="156"/>
                    <a:pt x="686" y="156"/>
                    <a:pt x="686" y="156"/>
                  </a:cubicBezTo>
                  <a:cubicBezTo>
                    <a:pt x="686" y="156"/>
                    <a:pt x="686" y="156"/>
                    <a:pt x="686" y="156"/>
                  </a:cubicBezTo>
                  <a:cubicBezTo>
                    <a:pt x="686" y="155"/>
                    <a:pt x="685" y="155"/>
                    <a:pt x="685" y="155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6" y="154"/>
                    <a:pt x="686" y="154"/>
                  </a:cubicBezTo>
                  <a:cubicBezTo>
                    <a:pt x="687" y="153"/>
                    <a:pt x="685" y="151"/>
                    <a:pt x="684" y="151"/>
                  </a:cubicBezTo>
                  <a:cubicBezTo>
                    <a:pt x="684" y="151"/>
                    <a:pt x="684" y="151"/>
                    <a:pt x="684" y="151"/>
                  </a:cubicBezTo>
                  <a:cubicBezTo>
                    <a:pt x="684" y="152"/>
                    <a:pt x="685" y="153"/>
                    <a:pt x="685" y="154"/>
                  </a:cubicBezTo>
                  <a:cubicBezTo>
                    <a:pt x="684" y="153"/>
                    <a:pt x="684" y="154"/>
                    <a:pt x="684" y="155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3" y="153"/>
                    <a:pt x="683" y="152"/>
                    <a:pt x="683" y="152"/>
                  </a:cubicBezTo>
                  <a:cubicBezTo>
                    <a:pt x="683" y="152"/>
                    <a:pt x="683" y="151"/>
                    <a:pt x="683" y="151"/>
                  </a:cubicBezTo>
                  <a:cubicBezTo>
                    <a:pt x="683" y="151"/>
                    <a:pt x="683" y="151"/>
                    <a:pt x="683" y="152"/>
                  </a:cubicBezTo>
                  <a:cubicBezTo>
                    <a:pt x="682" y="151"/>
                    <a:pt x="682" y="150"/>
                    <a:pt x="681" y="150"/>
                  </a:cubicBezTo>
                  <a:cubicBezTo>
                    <a:pt x="681" y="150"/>
                    <a:pt x="681" y="150"/>
                    <a:pt x="681" y="149"/>
                  </a:cubicBezTo>
                  <a:cubicBezTo>
                    <a:pt x="681" y="150"/>
                    <a:pt x="681" y="149"/>
                    <a:pt x="680" y="148"/>
                  </a:cubicBezTo>
                  <a:cubicBezTo>
                    <a:pt x="680" y="148"/>
                    <a:pt x="680" y="148"/>
                    <a:pt x="680" y="149"/>
                  </a:cubicBezTo>
                  <a:cubicBezTo>
                    <a:pt x="680" y="148"/>
                    <a:pt x="680" y="148"/>
                    <a:pt x="680" y="148"/>
                  </a:cubicBezTo>
                  <a:cubicBezTo>
                    <a:pt x="680" y="148"/>
                    <a:pt x="680" y="148"/>
                    <a:pt x="680" y="148"/>
                  </a:cubicBezTo>
                  <a:cubicBezTo>
                    <a:pt x="680" y="148"/>
                    <a:pt x="680" y="148"/>
                    <a:pt x="679" y="148"/>
                  </a:cubicBezTo>
                  <a:cubicBezTo>
                    <a:pt x="679" y="148"/>
                    <a:pt x="679" y="148"/>
                    <a:pt x="679" y="148"/>
                  </a:cubicBezTo>
                  <a:cubicBezTo>
                    <a:pt x="680" y="147"/>
                    <a:pt x="680" y="146"/>
                    <a:pt x="680" y="146"/>
                  </a:cubicBezTo>
                  <a:cubicBezTo>
                    <a:pt x="680" y="146"/>
                    <a:pt x="679" y="146"/>
                    <a:pt x="679" y="146"/>
                  </a:cubicBezTo>
                  <a:cubicBezTo>
                    <a:pt x="679" y="146"/>
                    <a:pt x="679" y="146"/>
                    <a:pt x="679" y="146"/>
                  </a:cubicBezTo>
                  <a:cubicBezTo>
                    <a:pt x="679" y="146"/>
                    <a:pt x="679" y="146"/>
                    <a:pt x="679" y="146"/>
                  </a:cubicBezTo>
                  <a:cubicBezTo>
                    <a:pt x="679" y="146"/>
                    <a:pt x="679" y="147"/>
                    <a:pt x="679" y="147"/>
                  </a:cubicBezTo>
                  <a:cubicBezTo>
                    <a:pt x="678" y="146"/>
                    <a:pt x="678" y="145"/>
                    <a:pt x="677" y="145"/>
                  </a:cubicBezTo>
                  <a:cubicBezTo>
                    <a:pt x="678" y="145"/>
                    <a:pt x="678" y="144"/>
                    <a:pt x="678" y="145"/>
                  </a:cubicBezTo>
                  <a:cubicBezTo>
                    <a:pt x="678" y="145"/>
                    <a:pt x="678" y="145"/>
                    <a:pt x="679" y="145"/>
                  </a:cubicBezTo>
                  <a:cubicBezTo>
                    <a:pt x="680" y="145"/>
                    <a:pt x="678" y="144"/>
                    <a:pt x="677" y="144"/>
                  </a:cubicBezTo>
                  <a:cubicBezTo>
                    <a:pt x="677" y="144"/>
                    <a:pt x="677" y="144"/>
                    <a:pt x="677" y="144"/>
                  </a:cubicBezTo>
                  <a:cubicBezTo>
                    <a:pt x="676" y="143"/>
                    <a:pt x="676" y="142"/>
                    <a:pt x="675" y="141"/>
                  </a:cubicBezTo>
                  <a:cubicBezTo>
                    <a:pt x="676" y="141"/>
                    <a:pt x="676" y="141"/>
                    <a:pt x="675" y="141"/>
                  </a:cubicBezTo>
                  <a:cubicBezTo>
                    <a:pt x="675" y="141"/>
                    <a:pt x="675" y="141"/>
                    <a:pt x="675" y="140"/>
                  </a:cubicBezTo>
                  <a:cubicBezTo>
                    <a:pt x="675" y="140"/>
                    <a:pt x="675" y="140"/>
                    <a:pt x="675" y="140"/>
                  </a:cubicBezTo>
                  <a:cubicBezTo>
                    <a:pt x="675" y="140"/>
                    <a:pt x="674" y="139"/>
                    <a:pt x="674" y="139"/>
                  </a:cubicBezTo>
                  <a:cubicBezTo>
                    <a:pt x="674" y="139"/>
                    <a:pt x="674" y="139"/>
                    <a:pt x="674" y="139"/>
                  </a:cubicBezTo>
                  <a:cubicBezTo>
                    <a:pt x="674" y="139"/>
                    <a:pt x="674" y="139"/>
                    <a:pt x="674" y="139"/>
                  </a:cubicBezTo>
                  <a:cubicBezTo>
                    <a:pt x="674" y="138"/>
                    <a:pt x="674" y="138"/>
                    <a:pt x="673" y="138"/>
                  </a:cubicBezTo>
                  <a:cubicBezTo>
                    <a:pt x="673" y="138"/>
                    <a:pt x="673" y="138"/>
                    <a:pt x="673" y="138"/>
                  </a:cubicBezTo>
                  <a:cubicBezTo>
                    <a:pt x="673" y="137"/>
                    <a:pt x="673" y="137"/>
                    <a:pt x="673" y="137"/>
                  </a:cubicBezTo>
                  <a:cubicBezTo>
                    <a:pt x="672" y="136"/>
                    <a:pt x="672" y="135"/>
                    <a:pt x="671" y="134"/>
                  </a:cubicBezTo>
                  <a:cubicBezTo>
                    <a:pt x="671" y="134"/>
                    <a:pt x="671" y="134"/>
                    <a:pt x="671" y="134"/>
                  </a:cubicBezTo>
                  <a:cubicBezTo>
                    <a:pt x="671" y="134"/>
                    <a:pt x="671" y="134"/>
                    <a:pt x="671" y="134"/>
                  </a:cubicBezTo>
                  <a:cubicBezTo>
                    <a:pt x="671" y="133"/>
                    <a:pt x="670" y="133"/>
                    <a:pt x="670" y="132"/>
                  </a:cubicBezTo>
                  <a:cubicBezTo>
                    <a:pt x="670" y="132"/>
                    <a:pt x="670" y="132"/>
                    <a:pt x="670" y="132"/>
                  </a:cubicBezTo>
                  <a:cubicBezTo>
                    <a:pt x="672" y="132"/>
                    <a:pt x="672" y="132"/>
                    <a:pt x="673" y="131"/>
                  </a:cubicBezTo>
                  <a:cubicBezTo>
                    <a:pt x="672" y="131"/>
                    <a:pt x="672" y="131"/>
                    <a:pt x="672" y="131"/>
                  </a:cubicBezTo>
                  <a:cubicBezTo>
                    <a:pt x="672" y="131"/>
                    <a:pt x="672" y="131"/>
                    <a:pt x="672" y="131"/>
                  </a:cubicBezTo>
                  <a:cubicBezTo>
                    <a:pt x="672" y="131"/>
                    <a:pt x="672" y="131"/>
                    <a:pt x="672" y="131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71" y="131"/>
                    <a:pt x="671" y="130"/>
                    <a:pt x="671" y="130"/>
                  </a:cubicBezTo>
                  <a:cubicBezTo>
                    <a:pt x="671" y="130"/>
                    <a:pt x="672" y="129"/>
                    <a:pt x="671" y="129"/>
                  </a:cubicBezTo>
                  <a:cubicBezTo>
                    <a:pt x="671" y="129"/>
                    <a:pt x="671" y="129"/>
                    <a:pt x="671" y="129"/>
                  </a:cubicBezTo>
                  <a:cubicBezTo>
                    <a:pt x="672" y="129"/>
                    <a:pt x="672" y="129"/>
                    <a:pt x="672" y="128"/>
                  </a:cubicBezTo>
                  <a:cubicBezTo>
                    <a:pt x="673" y="128"/>
                    <a:pt x="673" y="128"/>
                    <a:pt x="673" y="128"/>
                  </a:cubicBezTo>
                  <a:cubicBezTo>
                    <a:pt x="673" y="128"/>
                    <a:pt x="673" y="128"/>
                    <a:pt x="673" y="128"/>
                  </a:cubicBezTo>
                  <a:cubicBezTo>
                    <a:pt x="673" y="129"/>
                    <a:pt x="673" y="129"/>
                    <a:pt x="674" y="129"/>
                  </a:cubicBezTo>
                  <a:cubicBezTo>
                    <a:pt x="674" y="129"/>
                    <a:pt x="674" y="129"/>
                    <a:pt x="674" y="129"/>
                  </a:cubicBezTo>
                  <a:cubicBezTo>
                    <a:pt x="674" y="129"/>
                    <a:pt x="674" y="129"/>
                    <a:pt x="674" y="129"/>
                  </a:cubicBezTo>
                  <a:cubicBezTo>
                    <a:pt x="674" y="130"/>
                    <a:pt x="674" y="130"/>
                    <a:pt x="675" y="130"/>
                  </a:cubicBezTo>
                  <a:cubicBezTo>
                    <a:pt x="675" y="130"/>
                    <a:pt x="675" y="130"/>
                    <a:pt x="675" y="130"/>
                  </a:cubicBezTo>
                  <a:cubicBezTo>
                    <a:pt x="675" y="130"/>
                    <a:pt x="675" y="130"/>
                    <a:pt x="675" y="130"/>
                  </a:cubicBezTo>
                  <a:cubicBezTo>
                    <a:pt x="675" y="130"/>
                    <a:pt x="676" y="129"/>
                    <a:pt x="676" y="129"/>
                  </a:cubicBezTo>
                  <a:cubicBezTo>
                    <a:pt x="676" y="130"/>
                    <a:pt x="676" y="130"/>
                    <a:pt x="676" y="130"/>
                  </a:cubicBezTo>
                  <a:cubicBezTo>
                    <a:pt x="676" y="130"/>
                    <a:pt x="676" y="129"/>
                    <a:pt x="676" y="129"/>
                  </a:cubicBezTo>
                  <a:cubicBezTo>
                    <a:pt x="676" y="129"/>
                    <a:pt x="676" y="129"/>
                    <a:pt x="676" y="129"/>
                  </a:cubicBezTo>
                  <a:cubicBezTo>
                    <a:pt x="676" y="129"/>
                    <a:pt x="676" y="129"/>
                    <a:pt x="676" y="129"/>
                  </a:cubicBezTo>
                  <a:cubicBezTo>
                    <a:pt x="676" y="129"/>
                    <a:pt x="675" y="129"/>
                    <a:pt x="675" y="129"/>
                  </a:cubicBezTo>
                  <a:cubicBezTo>
                    <a:pt x="675" y="129"/>
                    <a:pt x="674" y="129"/>
                    <a:pt x="674" y="129"/>
                  </a:cubicBezTo>
                  <a:cubicBezTo>
                    <a:pt x="674" y="129"/>
                    <a:pt x="674" y="128"/>
                    <a:pt x="674" y="128"/>
                  </a:cubicBezTo>
                  <a:cubicBezTo>
                    <a:pt x="674" y="128"/>
                    <a:pt x="674" y="128"/>
                    <a:pt x="674" y="128"/>
                  </a:cubicBezTo>
                  <a:cubicBezTo>
                    <a:pt x="674" y="128"/>
                    <a:pt x="674" y="128"/>
                    <a:pt x="675" y="128"/>
                  </a:cubicBezTo>
                  <a:cubicBezTo>
                    <a:pt x="675" y="128"/>
                    <a:pt x="675" y="128"/>
                    <a:pt x="675" y="128"/>
                  </a:cubicBezTo>
                  <a:cubicBezTo>
                    <a:pt x="675" y="128"/>
                    <a:pt x="675" y="128"/>
                    <a:pt x="675" y="128"/>
                  </a:cubicBezTo>
                  <a:cubicBezTo>
                    <a:pt x="675" y="128"/>
                    <a:pt x="675" y="128"/>
                    <a:pt x="675" y="128"/>
                  </a:cubicBezTo>
                  <a:cubicBezTo>
                    <a:pt x="675" y="127"/>
                    <a:pt x="676" y="127"/>
                    <a:pt x="676" y="127"/>
                  </a:cubicBezTo>
                  <a:cubicBezTo>
                    <a:pt x="675" y="127"/>
                    <a:pt x="675" y="127"/>
                    <a:pt x="675" y="127"/>
                  </a:cubicBezTo>
                  <a:cubicBezTo>
                    <a:pt x="675" y="127"/>
                    <a:pt x="675" y="127"/>
                    <a:pt x="675" y="127"/>
                  </a:cubicBezTo>
                  <a:cubicBezTo>
                    <a:pt x="675" y="127"/>
                    <a:pt x="675" y="127"/>
                    <a:pt x="675" y="127"/>
                  </a:cubicBezTo>
                  <a:cubicBezTo>
                    <a:pt x="675" y="127"/>
                    <a:pt x="675" y="127"/>
                    <a:pt x="675" y="127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5" y="126"/>
                    <a:pt x="675" y="126"/>
                    <a:pt x="676" y="126"/>
                  </a:cubicBezTo>
                  <a:cubicBezTo>
                    <a:pt x="676" y="126"/>
                    <a:pt x="676" y="126"/>
                    <a:pt x="676" y="126"/>
                  </a:cubicBezTo>
                  <a:cubicBezTo>
                    <a:pt x="676" y="126"/>
                    <a:pt x="676" y="126"/>
                    <a:pt x="676" y="126"/>
                  </a:cubicBezTo>
                  <a:cubicBezTo>
                    <a:pt x="676" y="126"/>
                    <a:pt x="676" y="126"/>
                    <a:pt x="676" y="126"/>
                  </a:cubicBezTo>
                  <a:cubicBezTo>
                    <a:pt x="677" y="126"/>
                    <a:pt x="677" y="127"/>
                    <a:pt x="677" y="127"/>
                  </a:cubicBezTo>
                  <a:cubicBezTo>
                    <a:pt x="677" y="127"/>
                    <a:pt x="677" y="127"/>
                    <a:pt x="677" y="127"/>
                  </a:cubicBezTo>
                  <a:cubicBezTo>
                    <a:pt x="677" y="128"/>
                    <a:pt x="678" y="127"/>
                    <a:pt x="678" y="127"/>
                  </a:cubicBezTo>
                  <a:cubicBezTo>
                    <a:pt x="678" y="126"/>
                    <a:pt x="678" y="126"/>
                    <a:pt x="677" y="126"/>
                  </a:cubicBezTo>
                  <a:cubicBezTo>
                    <a:pt x="677" y="125"/>
                    <a:pt x="677" y="125"/>
                    <a:pt x="677" y="125"/>
                  </a:cubicBezTo>
                  <a:cubicBezTo>
                    <a:pt x="677" y="125"/>
                    <a:pt x="677" y="125"/>
                    <a:pt x="677" y="124"/>
                  </a:cubicBezTo>
                  <a:cubicBezTo>
                    <a:pt x="676" y="125"/>
                    <a:pt x="675" y="125"/>
                    <a:pt x="674" y="125"/>
                  </a:cubicBezTo>
                  <a:cubicBezTo>
                    <a:pt x="674" y="125"/>
                    <a:pt x="675" y="125"/>
                    <a:pt x="675" y="125"/>
                  </a:cubicBezTo>
                  <a:cubicBezTo>
                    <a:pt x="674" y="124"/>
                    <a:pt x="674" y="124"/>
                    <a:pt x="673" y="123"/>
                  </a:cubicBezTo>
                  <a:cubicBezTo>
                    <a:pt x="672" y="123"/>
                    <a:pt x="672" y="124"/>
                    <a:pt x="672" y="124"/>
                  </a:cubicBezTo>
                  <a:cubicBezTo>
                    <a:pt x="673" y="123"/>
                    <a:pt x="673" y="123"/>
                    <a:pt x="672" y="123"/>
                  </a:cubicBezTo>
                  <a:cubicBezTo>
                    <a:pt x="672" y="124"/>
                    <a:pt x="672" y="124"/>
                    <a:pt x="672" y="124"/>
                  </a:cubicBezTo>
                  <a:cubicBezTo>
                    <a:pt x="672" y="124"/>
                    <a:pt x="672" y="124"/>
                    <a:pt x="671" y="124"/>
                  </a:cubicBezTo>
                  <a:cubicBezTo>
                    <a:pt x="672" y="124"/>
                    <a:pt x="672" y="123"/>
                    <a:pt x="672" y="123"/>
                  </a:cubicBezTo>
                  <a:cubicBezTo>
                    <a:pt x="672" y="123"/>
                    <a:pt x="672" y="123"/>
                    <a:pt x="672" y="123"/>
                  </a:cubicBezTo>
                  <a:cubicBezTo>
                    <a:pt x="672" y="124"/>
                    <a:pt x="672" y="124"/>
                    <a:pt x="672" y="123"/>
                  </a:cubicBezTo>
                  <a:cubicBezTo>
                    <a:pt x="672" y="123"/>
                    <a:pt x="672" y="123"/>
                    <a:pt x="672" y="123"/>
                  </a:cubicBezTo>
                  <a:cubicBezTo>
                    <a:pt x="672" y="123"/>
                    <a:pt x="673" y="123"/>
                    <a:pt x="673" y="122"/>
                  </a:cubicBezTo>
                  <a:cubicBezTo>
                    <a:pt x="673" y="122"/>
                    <a:pt x="673" y="123"/>
                    <a:pt x="673" y="123"/>
                  </a:cubicBezTo>
                  <a:cubicBezTo>
                    <a:pt x="673" y="122"/>
                    <a:pt x="674" y="122"/>
                    <a:pt x="674" y="122"/>
                  </a:cubicBezTo>
                  <a:cubicBezTo>
                    <a:pt x="674" y="122"/>
                    <a:pt x="674" y="122"/>
                    <a:pt x="674" y="122"/>
                  </a:cubicBezTo>
                  <a:cubicBezTo>
                    <a:pt x="674" y="121"/>
                    <a:pt x="674" y="121"/>
                    <a:pt x="674" y="120"/>
                  </a:cubicBezTo>
                  <a:cubicBezTo>
                    <a:pt x="674" y="120"/>
                    <a:pt x="675" y="120"/>
                    <a:pt x="675" y="120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75" y="121"/>
                    <a:pt x="676" y="120"/>
                    <a:pt x="676" y="120"/>
                  </a:cubicBezTo>
                  <a:cubicBezTo>
                    <a:pt x="676" y="120"/>
                    <a:pt x="676" y="120"/>
                    <a:pt x="676" y="120"/>
                  </a:cubicBezTo>
                  <a:cubicBezTo>
                    <a:pt x="676" y="120"/>
                    <a:pt x="676" y="120"/>
                    <a:pt x="675" y="119"/>
                  </a:cubicBezTo>
                  <a:cubicBezTo>
                    <a:pt x="675" y="120"/>
                    <a:pt x="675" y="120"/>
                    <a:pt x="675" y="120"/>
                  </a:cubicBezTo>
                  <a:cubicBezTo>
                    <a:pt x="675" y="120"/>
                    <a:pt x="674" y="119"/>
                    <a:pt x="674" y="119"/>
                  </a:cubicBezTo>
                  <a:cubicBezTo>
                    <a:pt x="674" y="119"/>
                    <a:pt x="675" y="118"/>
                    <a:pt x="675" y="118"/>
                  </a:cubicBezTo>
                  <a:cubicBezTo>
                    <a:pt x="675" y="118"/>
                    <a:pt x="675" y="118"/>
                    <a:pt x="675" y="118"/>
                  </a:cubicBezTo>
                  <a:cubicBezTo>
                    <a:pt x="675" y="118"/>
                    <a:pt x="676" y="117"/>
                    <a:pt x="676" y="117"/>
                  </a:cubicBezTo>
                  <a:cubicBezTo>
                    <a:pt x="677" y="116"/>
                    <a:pt x="677" y="116"/>
                    <a:pt x="677" y="115"/>
                  </a:cubicBezTo>
                  <a:cubicBezTo>
                    <a:pt x="677" y="115"/>
                    <a:pt x="677" y="115"/>
                    <a:pt x="678" y="115"/>
                  </a:cubicBezTo>
                  <a:cubicBezTo>
                    <a:pt x="678" y="115"/>
                    <a:pt x="677" y="115"/>
                    <a:pt x="677" y="115"/>
                  </a:cubicBezTo>
                  <a:cubicBezTo>
                    <a:pt x="677" y="115"/>
                    <a:pt x="678" y="115"/>
                    <a:pt x="678" y="115"/>
                  </a:cubicBezTo>
                  <a:cubicBezTo>
                    <a:pt x="678" y="115"/>
                    <a:pt x="678" y="115"/>
                    <a:pt x="677" y="115"/>
                  </a:cubicBezTo>
                  <a:cubicBezTo>
                    <a:pt x="677" y="115"/>
                    <a:pt x="677" y="115"/>
                    <a:pt x="676" y="115"/>
                  </a:cubicBezTo>
                  <a:cubicBezTo>
                    <a:pt x="677" y="114"/>
                    <a:pt x="677" y="114"/>
                    <a:pt x="677" y="113"/>
                  </a:cubicBezTo>
                  <a:cubicBezTo>
                    <a:pt x="677" y="114"/>
                    <a:pt x="676" y="114"/>
                    <a:pt x="676" y="115"/>
                  </a:cubicBezTo>
                  <a:cubicBezTo>
                    <a:pt x="676" y="115"/>
                    <a:pt x="676" y="115"/>
                    <a:pt x="676" y="115"/>
                  </a:cubicBezTo>
                  <a:cubicBezTo>
                    <a:pt x="676" y="114"/>
                    <a:pt x="676" y="114"/>
                    <a:pt x="676" y="114"/>
                  </a:cubicBezTo>
                  <a:cubicBezTo>
                    <a:pt x="676" y="114"/>
                    <a:pt x="675" y="114"/>
                    <a:pt x="675" y="115"/>
                  </a:cubicBezTo>
                  <a:cubicBezTo>
                    <a:pt x="675" y="114"/>
                    <a:pt x="673" y="113"/>
                    <a:pt x="672" y="114"/>
                  </a:cubicBezTo>
                  <a:cubicBezTo>
                    <a:pt x="673" y="114"/>
                    <a:pt x="672" y="114"/>
                    <a:pt x="673" y="115"/>
                  </a:cubicBezTo>
                  <a:cubicBezTo>
                    <a:pt x="674" y="115"/>
                    <a:pt x="674" y="115"/>
                    <a:pt x="675" y="115"/>
                  </a:cubicBezTo>
                  <a:cubicBezTo>
                    <a:pt x="675" y="115"/>
                    <a:pt x="675" y="115"/>
                    <a:pt x="675" y="115"/>
                  </a:cubicBezTo>
                  <a:cubicBezTo>
                    <a:pt x="675" y="115"/>
                    <a:pt x="675" y="115"/>
                    <a:pt x="675" y="115"/>
                  </a:cubicBezTo>
                  <a:cubicBezTo>
                    <a:pt x="675" y="115"/>
                    <a:pt x="675" y="115"/>
                    <a:pt x="675" y="115"/>
                  </a:cubicBezTo>
                  <a:cubicBezTo>
                    <a:pt x="675" y="115"/>
                    <a:pt x="675" y="115"/>
                    <a:pt x="675" y="115"/>
                  </a:cubicBezTo>
                  <a:cubicBezTo>
                    <a:pt x="675" y="116"/>
                    <a:pt x="675" y="116"/>
                    <a:pt x="675" y="116"/>
                  </a:cubicBezTo>
                  <a:cubicBezTo>
                    <a:pt x="675" y="116"/>
                    <a:pt x="675" y="116"/>
                    <a:pt x="675" y="116"/>
                  </a:cubicBezTo>
                  <a:cubicBezTo>
                    <a:pt x="675" y="116"/>
                    <a:pt x="675" y="116"/>
                    <a:pt x="675" y="116"/>
                  </a:cubicBezTo>
                  <a:cubicBezTo>
                    <a:pt x="675" y="116"/>
                    <a:pt x="675" y="116"/>
                    <a:pt x="674" y="116"/>
                  </a:cubicBezTo>
                  <a:cubicBezTo>
                    <a:pt x="674" y="116"/>
                    <a:pt x="674" y="117"/>
                    <a:pt x="673" y="118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72" y="119"/>
                    <a:pt x="672" y="121"/>
                    <a:pt x="671" y="122"/>
                  </a:cubicBezTo>
                  <a:cubicBezTo>
                    <a:pt x="671" y="123"/>
                    <a:pt x="671" y="122"/>
                    <a:pt x="671" y="122"/>
                  </a:cubicBezTo>
                  <a:cubicBezTo>
                    <a:pt x="671" y="122"/>
                    <a:pt x="671" y="123"/>
                    <a:pt x="671" y="124"/>
                  </a:cubicBezTo>
                  <a:cubicBezTo>
                    <a:pt x="670" y="124"/>
                    <a:pt x="670" y="124"/>
                    <a:pt x="670" y="124"/>
                  </a:cubicBezTo>
                  <a:cubicBezTo>
                    <a:pt x="670" y="124"/>
                    <a:pt x="670" y="124"/>
                    <a:pt x="670" y="124"/>
                  </a:cubicBezTo>
                  <a:cubicBezTo>
                    <a:pt x="670" y="123"/>
                    <a:pt x="670" y="123"/>
                    <a:pt x="670" y="122"/>
                  </a:cubicBezTo>
                  <a:cubicBezTo>
                    <a:pt x="670" y="121"/>
                    <a:pt x="670" y="121"/>
                    <a:pt x="670" y="121"/>
                  </a:cubicBezTo>
                  <a:cubicBezTo>
                    <a:pt x="670" y="121"/>
                    <a:pt x="670" y="121"/>
                    <a:pt x="670" y="121"/>
                  </a:cubicBezTo>
                  <a:cubicBezTo>
                    <a:pt x="670" y="121"/>
                    <a:pt x="670" y="121"/>
                    <a:pt x="670" y="120"/>
                  </a:cubicBezTo>
                  <a:cubicBezTo>
                    <a:pt x="670" y="120"/>
                    <a:pt x="670" y="120"/>
                    <a:pt x="670" y="120"/>
                  </a:cubicBezTo>
                  <a:cubicBezTo>
                    <a:pt x="671" y="120"/>
                    <a:pt x="671" y="120"/>
                    <a:pt x="671" y="119"/>
                  </a:cubicBezTo>
                  <a:cubicBezTo>
                    <a:pt x="671" y="119"/>
                    <a:pt x="671" y="119"/>
                    <a:pt x="670" y="119"/>
                  </a:cubicBezTo>
                  <a:cubicBezTo>
                    <a:pt x="670" y="119"/>
                    <a:pt x="670" y="119"/>
                    <a:pt x="670" y="118"/>
                  </a:cubicBezTo>
                  <a:cubicBezTo>
                    <a:pt x="670" y="118"/>
                    <a:pt x="670" y="118"/>
                    <a:pt x="671" y="118"/>
                  </a:cubicBezTo>
                  <a:cubicBezTo>
                    <a:pt x="670" y="117"/>
                    <a:pt x="671" y="116"/>
                    <a:pt x="670" y="116"/>
                  </a:cubicBezTo>
                  <a:cubicBezTo>
                    <a:pt x="670" y="116"/>
                    <a:pt x="670" y="117"/>
                    <a:pt x="670" y="117"/>
                  </a:cubicBezTo>
                  <a:cubicBezTo>
                    <a:pt x="670" y="117"/>
                    <a:pt x="670" y="117"/>
                    <a:pt x="670" y="116"/>
                  </a:cubicBezTo>
                  <a:cubicBezTo>
                    <a:pt x="669" y="116"/>
                    <a:pt x="669" y="116"/>
                    <a:pt x="669" y="116"/>
                  </a:cubicBezTo>
                  <a:cubicBezTo>
                    <a:pt x="669" y="116"/>
                    <a:pt x="669" y="116"/>
                    <a:pt x="669" y="116"/>
                  </a:cubicBezTo>
                  <a:cubicBezTo>
                    <a:pt x="669" y="116"/>
                    <a:pt x="669" y="116"/>
                    <a:pt x="669" y="116"/>
                  </a:cubicBezTo>
                  <a:cubicBezTo>
                    <a:pt x="668" y="116"/>
                    <a:pt x="668" y="115"/>
                    <a:pt x="668" y="115"/>
                  </a:cubicBezTo>
                  <a:cubicBezTo>
                    <a:pt x="667" y="116"/>
                    <a:pt x="668" y="117"/>
                    <a:pt x="667" y="117"/>
                  </a:cubicBezTo>
                  <a:cubicBezTo>
                    <a:pt x="666" y="117"/>
                    <a:pt x="666" y="116"/>
                    <a:pt x="665" y="116"/>
                  </a:cubicBezTo>
                  <a:cubicBezTo>
                    <a:pt x="665" y="116"/>
                    <a:pt x="665" y="116"/>
                    <a:pt x="665" y="116"/>
                  </a:cubicBezTo>
                  <a:cubicBezTo>
                    <a:pt x="665" y="116"/>
                    <a:pt x="664" y="116"/>
                    <a:pt x="664" y="116"/>
                  </a:cubicBezTo>
                  <a:cubicBezTo>
                    <a:pt x="664" y="117"/>
                    <a:pt x="665" y="118"/>
                    <a:pt x="665" y="118"/>
                  </a:cubicBezTo>
                  <a:cubicBezTo>
                    <a:pt x="665" y="118"/>
                    <a:pt x="665" y="118"/>
                    <a:pt x="665" y="118"/>
                  </a:cubicBezTo>
                  <a:cubicBezTo>
                    <a:pt x="666" y="119"/>
                    <a:pt x="666" y="120"/>
                    <a:pt x="667" y="121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7" y="122"/>
                    <a:pt x="667" y="122"/>
                    <a:pt x="667" y="122"/>
                  </a:cubicBezTo>
                  <a:cubicBezTo>
                    <a:pt x="667" y="122"/>
                    <a:pt x="667" y="122"/>
                    <a:pt x="667" y="122"/>
                  </a:cubicBezTo>
                  <a:cubicBezTo>
                    <a:pt x="667" y="122"/>
                    <a:pt x="667" y="122"/>
                    <a:pt x="667" y="122"/>
                  </a:cubicBezTo>
                  <a:cubicBezTo>
                    <a:pt x="667" y="122"/>
                    <a:pt x="666" y="122"/>
                    <a:pt x="666" y="123"/>
                  </a:cubicBezTo>
                  <a:cubicBezTo>
                    <a:pt x="666" y="123"/>
                    <a:pt x="666" y="123"/>
                    <a:pt x="666" y="123"/>
                  </a:cubicBezTo>
                  <a:cubicBezTo>
                    <a:pt x="666" y="123"/>
                    <a:pt x="666" y="123"/>
                    <a:pt x="666" y="123"/>
                  </a:cubicBezTo>
                  <a:cubicBezTo>
                    <a:pt x="667" y="123"/>
                    <a:pt x="667" y="123"/>
                    <a:pt x="667" y="123"/>
                  </a:cubicBezTo>
                  <a:cubicBezTo>
                    <a:pt x="667" y="123"/>
                    <a:pt x="667" y="123"/>
                    <a:pt x="667" y="123"/>
                  </a:cubicBezTo>
                  <a:cubicBezTo>
                    <a:pt x="667" y="123"/>
                    <a:pt x="667" y="123"/>
                    <a:pt x="667" y="123"/>
                  </a:cubicBezTo>
                  <a:cubicBezTo>
                    <a:pt x="667" y="123"/>
                    <a:pt x="668" y="122"/>
                    <a:pt x="668" y="122"/>
                  </a:cubicBezTo>
                  <a:cubicBezTo>
                    <a:pt x="668" y="121"/>
                    <a:pt x="668" y="121"/>
                    <a:pt x="667" y="121"/>
                  </a:cubicBezTo>
                  <a:cubicBezTo>
                    <a:pt x="668" y="121"/>
                    <a:pt x="668" y="121"/>
                    <a:pt x="668" y="121"/>
                  </a:cubicBezTo>
                  <a:cubicBezTo>
                    <a:pt x="668" y="121"/>
                    <a:pt x="669" y="122"/>
                    <a:pt x="669" y="122"/>
                  </a:cubicBezTo>
                  <a:cubicBezTo>
                    <a:pt x="669" y="122"/>
                    <a:pt x="669" y="121"/>
                    <a:pt x="668" y="121"/>
                  </a:cubicBezTo>
                  <a:cubicBezTo>
                    <a:pt x="668" y="121"/>
                    <a:pt x="668" y="121"/>
                    <a:pt x="668" y="121"/>
                  </a:cubicBezTo>
                  <a:cubicBezTo>
                    <a:pt x="669" y="120"/>
                    <a:pt x="667" y="120"/>
                    <a:pt x="668" y="119"/>
                  </a:cubicBezTo>
                  <a:cubicBezTo>
                    <a:pt x="669" y="119"/>
                    <a:pt x="669" y="120"/>
                    <a:pt x="669" y="120"/>
                  </a:cubicBezTo>
                  <a:cubicBezTo>
                    <a:pt x="669" y="122"/>
                    <a:pt x="669" y="123"/>
                    <a:pt x="669" y="124"/>
                  </a:cubicBezTo>
                  <a:cubicBezTo>
                    <a:pt x="669" y="124"/>
                    <a:pt x="669" y="124"/>
                    <a:pt x="669" y="124"/>
                  </a:cubicBezTo>
                  <a:cubicBezTo>
                    <a:pt x="669" y="124"/>
                    <a:pt x="669" y="125"/>
                    <a:pt x="669" y="125"/>
                  </a:cubicBezTo>
                  <a:cubicBezTo>
                    <a:pt x="669" y="125"/>
                    <a:pt x="669" y="126"/>
                    <a:pt x="669" y="126"/>
                  </a:cubicBezTo>
                  <a:cubicBezTo>
                    <a:pt x="669" y="126"/>
                    <a:pt x="669" y="126"/>
                    <a:pt x="669" y="125"/>
                  </a:cubicBezTo>
                  <a:cubicBezTo>
                    <a:pt x="670" y="126"/>
                    <a:pt x="670" y="126"/>
                    <a:pt x="670" y="126"/>
                  </a:cubicBezTo>
                  <a:cubicBezTo>
                    <a:pt x="670" y="126"/>
                    <a:pt x="670" y="126"/>
                    <a:pt x="670" y="126"/>
                  </a:cubicBezTo>
                  <a:cubicBezTo>
                    <a:pt x="670" y="127"/>
                    <a:pt x="670" y="127"/>
                    <a:pt x="669" y="127"/>
                  </a:cubicBezTo>
                  <a:cubicBezTo>
                    <a:pt x="669" y="127"/>
                    <a:pt x="669" y="127"/>
                    <a:pt x="669" y="127"/>
                  </a:cubicBezTo>
                  <a:cubicBezTo>
                    <a:pt x="669" y="127"/>
                    <a:pt x="669" y="127"/>
                    <a:pt x="669" y="127"/>
                  </a:cubicBezTo>
                  <a:cubicBezTo>
                    <a:pt x="669" y="127"/>
                    <a:pt x="669" y="127"/>
                    <a:pt x="669" y="127"/>
                  </a:cubicBezTo>
                  <a:cubicBezTo>
                    <a:pt x="669" y="127"/>
                    <a:pt x="669" y="127"/>
                    <a:pt x="668" y="128"/>
                  </a:cubicBezTo>
                  <a:cubicBezTo>
                    <a:pt x="668" y="127"/>
                    <a:pt x="668" y="126"/>
                    <a:pt x="668" y="126"/>
                  </a:cubicBezTo>
                  <a:cubicBezTo>
                    <a:pt x="668" y="126"/>
                    <a:pt x="667" y="126"/>
                    <a:pt x="667" y="126"/>
                  </a:cubicBezTo>
                  <a:cubicBezTo>
                    <a:pt x="667" y="126"/>
                    <a:pt x="667" y="126"/>
                    <a:pt x="667" y="126"/>
                  </a:cubicBezTo>
                  <a:cubicBezTo>
                    <a:pt x="667" y="126"/>
                    <a:pt x="667" y="125"/>
                    <a:pt x="667" y="125"/>
                  </a:cubicBezTo>
                  <a:cubicBezTo>
                    <a:pt x="667" y="125"/>
                    <a:pt x="667" y="125"/>
                    <a:pt x="667" y="126"/>
                  </a:cubicBezTo>
                  <a:cubicBezTo>
                    <a:pt x="666" y="126"/>
                    <a:pt x="666" y="126"/>
                    <a:pt x="666" y="126"/>
                  </a:cubicBezTo>
                  <a:cubicBezTo>
                    <a:pt x="666" y="126"/>
                    <a:pt x="666" y="125"/>
                    <a:pt x="666" y="125"/>
                  </a:cubicBezTo>
                  <a:cubicBezTo>
                    <a:pt x="666" y="126"/>
                    <a:pt x="664" y="127"/>
                    <a:pt x="662" y="127"/>
                  </a:cubicBezTo>
                  <a:cubicBezTo>
                    <a:pt x="662" y="126"/>
                    <a:pt x="663" y="126"/>
                    <a:pt x="663" y="125"/>
                  </a:cubicBezTo>
                  <a:cubicBezTo>
                    <a:pt x="662" y="125"/>
                    <a:pt x="661" y="125"/>
                    <a:pt x="661" y="125"/>
                  </a:cubicBezTo>
                  <a:cubicBezTo>
                    <a:pt x="661" y="123"/>
                    <a:pt x="662" y="123"/>
                    <a:pt x="663" y="123"/>
                  </a:cubicBezTo>
                  <a:cubicBezTo>
                    <a:pt x="664" y="123"/>
                    <a:pt x="663" y="124"/>
                    <a:pt x="663" y="124"/>
                  </a:cubicBezTo>
                  <a:cubicBezTo>
                    <a:pt x="664" y="124"/>
                    <a:pt x="664" y="124"/>
                    <a:pt x="664" y="123"/>
                  </a:cubicBezTo>
                  <a:cubicBezTo>
                    <a:pt x="664" y="123"/>
                    <a:pt x="665" y="123"/>
                    <a:pt x="665" y="123"/>
                  </a:cubicBezTo>
                  <a:cubicBezTo>
                    <a:pt x="665" y="123"/>
                    <a:pt x="665" y="123"/>
                    <a:pt x="665" y="123"/>
                  </a:cubicBezTo>
                  <a:cubicBezTo>
                    <a:pt x="665" y="123"/>
                    <a:pt x="665" y="122"/>
                    <a:pt x="664" y="122"/>
                  </a:cubicBezTo>
                  <a:cubicBezTo>
                    <a:pt x="664" y="122"/>
                    <a:pt x="664" y="122"/>
                    <a:pt x="664" y="122"/>
                  </a:cubicBezTo>
                  <a:cubicBezTo>
                    <a:pt x="664" y="122"/>
                    <a:pt x="664" y="123"/>
                    <a:pt x="663" y="123"/>
                  </a:cubicBezTo>
                  <a:cubicBezTo>
                    <a:pt x="663" y="122"/>
                    <a:pt x="663" y="121"/>
                    <a:pt x="663" y="121"/>
                  </a:cubicBezTo>
                  <a:cubicBezTo>
                    <a:pt x="663" y="121"/>
                    <a:pt x="664" y="121"/>
                    <a:pt x="664" y="121"/>
                  </a:cubicBezTo>
                  <a:cubicBezTo>
                    <a:pt x="663" y="121"/>
                    <a:pt x="663" y="120"/>
                    <a:pt x="662" y="120"/>
                  </a:cubicBezTo>
                  <a:cubicBezTo>
                    <a:pt x="661" y="121"/>
                    <a:pt x="659" y="122"/>
                    <a:pt x="658" y="122"/>
                  </a:cubicBezTo>
                  <a:cubicBezTo>
                    <a:pt x="654" y="121"/>
                    <a:pt x="657" y="117"/>
                    <a:pt x="660" y="117"/>
                  </a:cubicBezTo>
                  <a:cubicBezTo>
                    <a:pt x="661" y="117"/>
                    <a:pt x="662" y="117"/>
                    <a:pt x="663" y="118"/>
                  </a:cubicBezTo>
                  <a:cubicBezTo>
                    <a:pt x="663" y="118"/>
                    <a:pt x="662" y="118"/>
                    <a:pt x="662" y="117"/>
                  </a:cubicBezTo>
                  <a:cubicBezTo>
                    <a:pt x="663" y="117"/>
                    <a:pt x="662" y="117"/>
                    <a:pt x="662" y="117"/>
                  </a:cubicBezTo>
                  <a:cubicBezTo>
                    <a:pt x="663" y="117"/>
                    <a:pt x="663" y="116"/>
                    <a:pt x="663" y="115"/>
                  </a:cubicBezTo>
                  <a:cubicBezTo>
                    <a:pt x="662" y="116"/>
                    <a:pt x="663" y="114"/>
                    <a:pt x="662" y="115"/>
                  </a:cubicBezTo>
                  <a:cubicBezTo>
                    <a:pt x="661" y="116"/>
                    <a:pt x="659" y="114"/>
                    <a:pt x="660" y="115"/>
                  </a:cubicBezTo>
                  <a:cubicBezTo>
                    <a:pt x="659" y="115"/>
                    <a:pt x="659" y="115"/>
                    <a:pt x="659" y="116"/>
                  </a:cubicBezTo>
                  <a:cubicBezTo>
                    <a:pt x="658" y="115"/>
                    <a:pt x="657" y="114"/>
                    <a:pt x="656" y="113"/>
                  </a:cubicBezTo>
                  <a:cubicBezTo>
                    <a:pt x="656" y="113"/>
                    <a:pt x="656" y="113"/>
                    <a:pt x="657" y="113"/>
                  </a:cubicBezTo>
                  <a:cubicBezTo>
                    <a:pt x="656" y="113"/>
                    <a:pt x="656" y="113"/>
                    <a:pt x="656" y="113"/>
                  </a:cubicBezTo>
                  <a:cubicBezTo>
                    <a:pt x="656" y="113"/>
                    <a:pt x="656" y="113"/>
                    <a:pt x="656" y="113"/>
                  </a:cubicBezTo>
                  <a:cubicBezTo>
                    <a:pt x="656" y="113"/>
                    <a:pt x="655" y="113"/>
                    <a:pt x="655" y="113"/>
                  </a:cubicBezTo>
                  <a:cubicBezTo>
                    <a:pt x="656" y="113"/>
                    <a:pt x="656" y="112"/>
                    <a:pt x="656" y="112"/>
                  </a:cubicBezTo>
                  <a:cubicBezTo>
                    <a:pt x="656" y="112"/>
                    <a:pt x="656" y="113"/>
                    <a:pt x="657" y="113"/>
                  </a:cubicBezTo>
                  <a:cubicBezTo>
                    <a:pt x="656" y="112"/>
                    <a:pt x="656" y="112"/>
                    <a:pt x="655" y="112"/>
                  </a:cubicBezTo>
                  <a:cubicBezTo>
                    <a:pt x="655" y="112"/>
                    <a:pt x="655" y="112"/>
                    <a:pt x="655" y="112"/>
                  </a:cubicBezTo>
                  <a:cubicBezTo>
                    <a:pt x="655" y="112"/>
                    <a:pt x="655" y="112"/>
                    <a:pt x="655" y="112"/>
                  </a:cubicBezTo>
                  <a:cubicBezTo>
                    <a:pt x="655" y="112"/>
                    <a:pt x="655" y="112"/>
                    <a:pt x="655" y="112"/>
                  </a:cubicBezTo>
                  <a:cubicBezTo>
                    <a:pt x="655" y="112"/>
                    <a:pt x="655" y="112"/>
                    <a:pt x="655" y="112"/>
                  </a:cubicBezTo>
                  <a:cubicBezTo>
                    <a:pt x="655" y="112"/>
                    <a:pt x="655" y="112"/>
                    <a:pt x="655" y="113"/>
                  </a:cubicBezTo>
                  <a:cubicBezTo>
                    <a:pt x="655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5" y="112"/>
                  </a:cubicBezTo>
                  <a:cubicBezTo>
                    <a:pt x="655" y="112"/>
                    <a:pt x="654" y="112"/>
                    <a:pt x="654" y="111"/>
                  </a:cubicBezTo>
                  <a:cubicBezTo>
                    <a:pt x="654" y="111"/>
                    <a:pt x="655" y="111"/>
                    <a:pt x="655" y="110"/>
                  </a:cubicBezTo>
                  <a:cubicBezTo>
                    <a:pt x="655" y="110"/>
                    <a:pt x="655" y="111"/>
                    <a:pt x="655" y="111"/>
                  </a:cubicBezTo>
                  <a:cubicBezTo>
                    <a:pt x="655" y="110"/>
                    <a:pt x="655" y="110"/>
                    <a:pt x="655" y="110"/>
                  </a:cubicBezTo>
                  <a:cubicBezTo>
                    <a:pt x="655" y="111"/>
                    <a:pt x="655" y="112"/>
                    <a:pt x="656" y="112"/>
                  </a:cubicBezTo>
                  <a:cubicBezTo>
                    <a:pt x="657" y="111"/>
                    <a:pt x="656" y="111"/>
                    <a:pt x="656" y="110"/>
                  </a:cubicBezTo>
                  <a:cubicBezTo>
                    <a:pt x="656" y="110"/>
                    <a:pt x="657" y="109"/>
                    <a:pt x="657" y="109"/>
                  </a:cubicBezTo>
                  <a:cubicBezTo>
                    <a:pt x="657" y="108"/>
                    <a:pt x="658" y="109"/>
                    <a:pt x="658" y="109"/>
                  </a:cubicBezTo>
                  <a:cubicBezTo>
                    <a:pt x="658" y="109"/>
                    <a:pt x="658" y="110"/>
                    <a:pt x="658" y="110"/>
                  </a:cubicBezTo>
                  <a:cubicBezTo>
                    <a:pt x="658" y="110"/>
                    <a:pt x="659" y="110"/>
                    <a:pt x="659" y="110"/>
                  </a:cubicBezTo>
                  <a:cubicBezTo>
                    <a:pt x="659" y="111"/>
                    <a:pt x="659" y="112"/>
                    <a:pt x="660" y="113"/>
                  </a:cubicBezTo>
                  <a:cubicBezTo>
                    <a:pt x="660" y="113"/>
                    <a:pt x="660" y="113"/>
                    <a:pt x="660" y="113"/>
                  </a:cubicBezTo>
                  <a:cubicBezTo>
                    <a:pt x="660" y="113"/>
                    <a:pt x="660" y="113"/>
                    <a:pt x="660" y="113"/>
                  </a:cubicBezTo>
                  <a:cubicBezTo>
                    <a:pt x="660" y="111"/>
                    <a:pt x="660" y="108"/>
                    <a:pt x="660" y="107"/>
                  </a:cubicBezTo>
                  <a:cubicBezTo>
                    <a:pt x="660" y="108"/>
                    <a:pt x="658" y="107"/>
                    <a:pt x="659" y="108"/>
                  </a:cubicBezTo>
                  <a:cubicBezTo>
                    <a:pt x="659" y="109"/>
                    <a:pt x="659" y="108"/>
                    <a:pt x="659" y="108"/>
                  </a:cubicBezTo>
                  <a:cubicBezTo>
                    <a:pt x="659" y="108"/>
                    <a:pt x="659" y="108"/>
                    <a:pt x="659" y="108"/>
                  </a:cubicBezTo>
                  <a:cubicBezTo>
                    <a:pt x="659" y="108"/>
                    <a:pt x="658" y="108"/>
                    <a:pt x="658" y="108"/>
                  </a:cubicBezTo>
                  <a:cubicBezTo>
                    <a:pt x="658" y="108"/>
                    <a:pt x="658" y="108"/>
                    <a:pt x="658" y="108"/>
                  </a:cubicBezTo>
                  <a:cubicBezTo>
                    <a:pt x="658" y="108"/>
                    <a:pt x="658" y="108"/>
                    <a:pt x="658" y="108"/>
                  </a:cubicBezTo>
                  <a:cubicBezTo>
                    <a:pt x="658" y="108"/>
                    <a:pt x="658" y="108"/>
                    <a:pt x="658" y="108"/>
                  </a:cubicBezTo>
                  <a:cubicBezTo>
                    <a:pt x="658" y="108"/>
                    <a:pt x="657" y="108"/>
                    <a:pt x="657" y="108"/>
                  </a:cubicBezTo>
                  <a:cubicBezTo>
                    <a:pt x="657" y="107"/>
                    <a:pt x="657" y="107"/>
                    <a:pt x="656" y="107"/>
                  </a:cubicBezTo>
                  <a:cubicBezTo>
                    <a:pt x="656" y="108"/>
                    <a:pt x="656" y="109"/>
                    <a:pt x="655" y="109"/>
                  </a:cubicBezTo>
                  <a:cubicBezTo>
                    <a:pt x="655" y="109"/>
                    <a:pt x="655" y="110"/>
                    <a:pt x="655" y="110"/>
                  </a:cubicBezTo>
                  <a:cubicBezTo>
                    <a:pt x="655" y="109"/>
                    <a:pt x="655" y="109"/>
                    <a:pt x="655" y="109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4" y="111"/>
                    <a:pt x="654" y="111"/>
                    <a:pt x="654" y="111"/>
                  </a:cubicBezTo>
                  <a:cubicBezTo>
                    <a:pt x="651" y="109"/>
                    <a:pt x="649" y="106"/>
                    <a:pt x="647" y="102"/>
                  </a:cubicBezTo>
                  <a:cubicBezTo>
                    <a:pt x="647" y="102"/>
                    <a:pt x="647" y="102"/>
                    <a:pt x="647" y="101"/>
                  </a:cubicBezTo>
                  <a:cubicBezTo>
                    <a:pt x="647" y="101"/>
                    <a:pt x="648" y="101"/>
                    <a:pt x="648" y="101"/>
                  </a:cubicBezTo>
                  <a:cubicBezTo>
                    <a:pt x="648" y="100"/>
                    <a:pt x="648" y="99"/>
                    <a:pt x="647" y="98"/>
                  </a:cubicBezTo>
                  <a:cubicBezTo>
                    <a:pt x="648" y="98"/>
                    <a:pt x="648" y="98"/>
                    <a:pt x="648" y="97"/>
                  </a:cubicBezTo>
                  <a:cubicBezTo>
                    <a:pt x="648" y="97"/>
                    <a:pt x="648" y="97"/>
                    <a:pt x="648" y="97"/>
                  </a:cubicBezTo>
                  <a:cubicBezTo>
                    <a:pt x="648" y="97"/>
                    <a:pt x="648" y="97"/>
                    <a:pt x="648" y="96"/>
                  </a:cubicBezTo>
                  <a:cubicBezTo>
                    <a:pt x="646" y="95"/>
                    <a:pt x="646" y="97"/>
                    <a:pt x="647" y="98"/>
                  </a:cubicBezTo>
                  <a:cubicBezTo>
                    <a:pt x="647" y="98"/>
                    <a:pt x="647" y="98"/>
                    <a:pt x="646" y="98"/>
                  </a:cubicBezTo>
                  <a:cubicBezTo>
                    <a:pt x="646" y="98"/>
                    <a:pt x="646" y="98"/>
                    <a:pt x="646" y="97"/>
                  </a:cubicBezTo>
                  <a:cubicBezTo>
                    <a:pt x="646" y="97"/>
                    <a:pt x="646" y="98"/>
                    <a:pt x="646" y="98"/>
                  </a:cubicBezTo>
                  <a:cubicBezTo>
                    <a:pt x="645" y="98"/>
                    <a:pt x="645" y="99"/>
                    <a:pt x="645" y="100"/>
                  </a:cubicBezTo>
                  <a:cubicBezTo>
                    <a:pt x="644" y="98"/>
                    <a:pt x="644" y="97"/>
                    <a:pt x="643" y="96"/>
                  </a:cubicBezTo>
                  <a:cubicBezTo>
                    <a:pt x="643" y="96"/>
                    <a:pt x="644" y="96"/>
                    <a:pt x="644" y="95"/>
                  </a:cubicBezTo>
                  <a:cubicBezTo>
                    <a:pt x="644" y="95"/>
                    <a:pt x="644" y="96"/>
                    <a:pt x="644" y="96"/>
                  </a:cubicBezTo>
                  <a:cubicBezTo>
                    <a:pt x="644" y="96"/>
                    <a:pt x="644" y="96"/>
                    <a:pt x="644" y="97"/>
                  </a:cubicBezTo>
                  <a:cubicBezTo>
                    <a:pt x="644" y="97"/>
                    <a:pt x="645" y="96"/>
                    <a:pt x="645" y="96"/>
                  </a:cubicBezTo>
                  <a:cubicBezTo>
                    <a:pt x="645" y="96"/>
                    <a:pt x="645" y="96"/>
                    <a:pt x="645" y="96"/>
                  </a:cubicBezTo>
                  <a:cubicBezTo>
                    <a:pt x="646" y="96"/>
                    <a:pt x="647" y="96"/>
                    <a:pt x="647" y="95"/>
                  </a:cubicBezTo>
                  <a:cubicBezTo>
                    <a:pt x="647" y="95"/>
                    <a:pt x="647" y="95"/>
                    <a:pt x="647" y="95"/>
                  </a:cubicBezTo>
                  <a:cubicBezTo>
                    <a:pt x="647" y="94"/>
                    <a:pt x="647" y="94"/>
                    <a:pt x="647" y="94"/>
                  </a:cubicBezTo>
                  <a:cubicBezTo>
                    <a:pt x="647" y="94"/>
                    <a:pt x="647" y="93"/>
                    <a:pt x="647" y="93"/>
                  </a:cubicBezTo>
                  <a:cubicBezTo>
                    <a:pt x="648" y="93"/>
                    <a:pt x="648" y="93"/>
                    <a:pt x="648" y="92"/>
                  </a:cubicBezTo>
                  <a:cubicBezTo>
                    <a:pt x="648" y="92"/>
                    <a:pt x="647" y="92"/>
                    <a:pt x="647" y="92"/>
                  </a:cubicBezTo>
                  <a:cubicBezTo>
                    <a:pt x="646" y="92"/>
                    <a:pt x="645" y="91"/>
                    <a:pt x="644" y="91"/>
                  </a:cubicBezTo>
                  <a:cubicBezTo>
                    <a:pt x="644" y="92"/>
                    <a:pt x="644" y="92"/>
                    <a:pt x="643" y="92"/>
                  </a:cubicBezTo>
                  <a:cubicBezTo>
                    <a:pt x="643" y="92"/>
                    <a:pt x="643" y="91"/>
                    <a:pt x="642" y="92"/>
                  </a:cubicBezTo>
                  <a:cubicBezTo>
                    <a:pt x="642" y="92"/>
                    <a:pt x="642" y="93"/>
                    <a:pt x="643" y="93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42" y="93"/>
                    <a:pt x="642" y="93"/>
                    <a:pt x="641" y="93"/>
                  </a:cubicBezTo>
                  <a:cubicBezTo>
                    <a:pt x="641" y="93"/>
                    <a:pt x="641" y="93"/>
                    <a:pt x="641" y="93"/>
                  </a:cubicBezTo>
                  <a:cubicBezTo>
                    <a:pt x="640" y="91"/>
                    <a:pt x="639" y="88"/>
                    <a:pt x="638" y="86"/>
                  </a:cubicBezTo>
                  <a:cubicBezTo>
                    <a:pt x="638" y="86"/>
                    <a:pt x="638" y="86"/>
                    <a:pt x="637" y="86"/>
                  </a:cubicBezTo>
                  <a:cubicBezTo>
                    <a:pt x="637" y="85"/>
                    <a:pt x="637" y="85"/>
                    <a:pt x="636" y="84"/>
                  </a:cubicBezTo>
                  <a:cubicBezTo>
                    <a:pt x="635" y="82"/>
                    <a:pt x="633" y="80"/>
                    <a:pt x="632" y="79"/>
                  </a:cubicBezTo>
                  <a:cubicBezTo>
                    <a:pt x="632" y="79"/>
                    <a:pt x="633" y="78"/>
                    <a:pt x="633" y="78"/>
                  </a:cubicBezTo>
                  <a:cubicBezTo>
                    <a:pt x="633" y="78"/>
                    <a:pt x="633" y="78"/>
                    <a:pt x="633" y="78"/>
                  </a:cubicBezTo>
                  <a:cubicBezTo>
                    <a:pt x="633" y="77"/>
                    <a:pt x="634" y="77"/>
                    <a:pt x="634" y="77"/>
                  </a:cubicBezTo>
                  <a:cubicBezTo>
                    <a:pt x="634" y="76"/>
                    <a:pt x="634" y="76"/>
                    <a:pt x="634" y="76"/>
                  </a:cubicBezTo>
                  <a:cubicBezTo>
                    <a:pt x="634" y="77"/>
                    <a:pt x="635" y="76"/>
                    <a:pt x="635" y="75"/>
                  </a:cubicBezTo>
                  <a:cubicBezTo>
                    <a:pt x="635" y="75"/>
                    <a:pt x="634" y="75"/>
                    <a:pt x="634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33" y="75"/>
                    <a:pt x="633" y="76"/>
                    <a:pt x="634" y="76"/>
                  </a:cubicBezTo>
                  <a:cubicBezTo>
                    <a:pt x="634" y="76"/>
                    <a:pt x="634" y="76"/>
                    <a:pt x="634" y="76"/>
                  </a:cubicBezTo>
                  <a:cubicBezTo>
                    <a:pt x="634" y="76"/>
                    <a:pt x="634" y="76"/>
                    <a:pt x="634" y="76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76"/>
                    <a:pt x="633" y="76"/>
                    <a:pt x="633" y="77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7"/>
                    <a:pt x="632" y="77"/>
                    <a:pt x="632" y="78"/>
                  </a:cubicBezTo>
                  <a:cubicBezTo>
                    <a:pt x="632" y="78"/>
                    <a:pt x="632" y="78"/>
                    <a:pt x="633" y="78"/>
                  </a:cubicBezTo>
                  <a:cubicBezTo>
                    <a:pt x="632" y="78"/>
                    <a:pt x="632" y="78"/>
                    <a:pt x="632" y="79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2" y="77"/>
                    <a:pt x="632" y="76"/>
                    <a:pt x="632" y="76"/>
                  </a:cubicBezTo>
                  <a:cubicBezTo>
                    <a:pt x="632" y="75"/>
                    <a:pt x="632" y="75"/>
                    <a:pt x="631" y="75"/>
                  </a:cubicBezTo>
                  <a:cubicBezTo>
                    <a:pt x="631" y="75"/>
                    <a:pt x="631" y="76"/>
                    <a:pt x="630" y="77"/>
                  </a:cubicBezTo>
                  <a:cubicBezTo>
                    <a:pt x="630" y="77"/>
                    <a:pt x="630" y="77"/>
                    <a:pt x="630" y="76"/>
                  </a:cubicBezTo>
                  <a:cubicBezTo>
                    <a:pt x="630" y="77"/>
                    <a:pt x="631" y="76"/>
                    <a:pt x="631" y="76"/>
                  </a:cubicBezTo>
                  <a:cubicBezTo>
                    <a:pt x="630" y="76"/>
                    <a:pt x="630" y="76"/>
                    <a:pt x="630" y="76"/>
                  </a:cubicBezTo>
                  <a:cubicBezTo>
                    <a:pt x="629" y="76"/>
                    <a:pt x="629" y="76"/>
                    <a:pt x="629" y="75"/>
                  </a:cubicBezTo>
                  <a:cubicBezTo>
                    <a:pt x="627" y="74"/>
                    <a:pt x="626" y="73"/>
                    <a:pt x="624" y="72"/>
                  </a:cubicBezTo>
                  <a:cubicBezTo>
                    <a:pt x="624" y="72"/>
                    <a:pt x="624" y="72"/>
                    <a:pt x="624" y="72"/>
                  </a:cubicBezTo>
                  <a:cubicBezTo>
                    <a:pt x="624" y="72"/>
                    <a:pt x="624" y="72"/>
                    <a:pt x="623" y="72"/>
                  </a:cubicBezTo>
                  <a:cubicBezTo>
                    <a:pt x="623" y="72"/>
                    <a:pt x="623" y="72"/>
                    <a:pt x="623" y="72"/>
                  </a:cubicBezTo>
                  <a:cubicBezTo>
                    <a:pt x="622" y="71"/>
                    <a:pt x="621" y="71"/>
                    <a:pt x="620" y="71"/>
                  </a:cubicBezTo>
                  <a:cubicBezTo>
                    <a:pt x="620" y="71"/>
                    <a:pt x="620" y="71"/>
                    <a:pt x="620" y="71"/>
                  </a:cubicBezTo>
                  <a:cubicBezTo>
                    <a:pt x="620" y="71"/>
                    <a:pt x="620" y="71"/>
                    <a:pt x="620" y="71"/>
                  </a:cubicBezTo>
                  <a:cubicBezTo>
                    <a:pt x="620" y="71"/>
                    <a:pt x="620" y="71"/>
                    <a:pt x="620" y="71"/>
                  </a:cubicBezTo>
                  <a:cubicBezTo>
                    <a:pt x="618" y="71"/>
                    <a:pt x="618" y="71"/>
                    <a:pt x="618" y="72"/>
                  </a:cubicBezTo>
                  <a:cubicBezTo>
                    <a:pt x="617" y="72"/>
                    <a:pt x="617" y="72"/>
                    <a:pt x="617" y="71"/>
                  </a:cubicBezTo>
                  <a:cubicBezTo>
                    <a:pt x="617" y="72"/>
                    <a:pt x="617" y="72"/>
                    <a:pt x="617" y="72"/>
                  </a:cubicBezTo>
                  <a:cubicBezTo>
                    <a:pt x="617" y="72"/>
                    <a:pt x="617" y="72"/>
                    <a:pt x="617" y="72"/>
                  </a:cubicBezTo>
                  <a:cubicBezTo>
                    <a:pt x="617" y="73"/>
                    <a:pt x="618" y="74"/>
                    <a:pt x="618" y="75"/>
                  </a:cubicBezTo>
                  <a:cubicBezTo>
                    <a:pt x="618" y="75"/>
                    <a:pt x="617" y="76"/>
                    <a:pt x="617" y="77"/>
                  </a:cubicBezTo>
                  <a:cubicBezTo>
                    <a:pt x="612" y="74"/>
                    <a:pt x="608" y="72"/>
                    <a:pt x="603" y="72"/>
                  </a:cubicBezTo>
                  <a:cubicBezTo>
                    <a:pt x="604" y="71"/>
                    <a:pt x="604" y="71"/>
                    <a:pt x="604" y="71"/>
                  </a:cubicBezTo>
                  <a:cubicBezTo>
                    <a:pt x="604" y="70"/>
                    <a:pt x="603" y="71"/>
                    <a:pt x="603" y="71"/>
                  </a:cubicBezTo>
                  <a:cubicBezTo>
                    <a:pt x="602" y="71"/>
                    <a:pt x="602" y="71"/>
                    <a:pt x="602" y="71"/>
                  </a:cubicBezTo>
                  <a:cubicBezTo>
                    <a:pt x="602" y="71"/>
                    <a:pt x="602" y="71"/>
                    <a:pt x="602" y="71"/>
                  </a:cubicBezTo>
                  <a:cubicBezTo>
                    <a:pt x="600" y="71"/>
                    <a:pt x="598" y="71"/>
                    <a:pt x="597" y="71"/>
                  </a:cubicBezTo>
                  <a:cubicBezTo>
                    <a:pt x="597" y="71"/>
                    <a:pt x="597" y="71"/>
                    <a:pt x="598" y="70"/>
                  </a:cubicBezTo>
                  <a:cubicBezTo>
                    <a:pt x="598" y="70"/>
                    <a:pt x="598" y="70"/>
                    <a:pt x="598" y="70"/>
                  </a:cubicBezTo>
                  <a:cubicBezTo>
                    <a:pt x="598" y="70"/>
                    <a:pt x="598" y="70"/>
                    <a:pt x="598" y="71"/>
                  </a:cubicBezTo>
                  <a:cubicBezTo>
                    <a:pt x="598" y="71"/>
                    <a:pt x="598" y="71"/>
                    <a:pt x="599" y="71"/>
                  </a:cubicBezTo>
                  <a:cubicBezTo>
                    <a:pt x="598" y="70"/>
                    <a:pt x="598" y="70"/>
                    <a:pt x="598" y="70"/>
                  </a:cubicBezTo>
                  <a:cubicBezTo>
                    <a:pt x="598" y="69"/>
                    <a:pt x="598" y="69"/>
                    <a:pt x="598" y="68"/>
                  </a:cubicBezTo>
                  <a:cubicBezTo>
                    <a:pt x="598" y="69"/>
                    <a:pt x="598" y="69"/>
                    <a:pt x="598" y="69"/>
                  </a:cubicBezTo>
                  <a:cubicBezTo>
                    <a:pt x="598" y="69"/>
                    <a:pt x="598" y="69"/>
                    <a:pt x="598" y="69"/>
                  </a:cubicBezTo>
                  <a:cubicBezTo>
                    <a:pt x="598" y="69"/>
                    <a:pt x="598" y="69"/>
                    <a:pt x="597" y="69"/>
                  </a:cubicBezTo>
                  <a:cubicBezTo>
                    <a:pt x="597" y="69"/>
                    <a:pt x="597" y="68"/>
                    <a:pt x="597" y="68"/>
                  </a:cubicBezTo>
                  <a:cubicBezTo>
                    <a:pt x="597" y="69"/>
                    <a:pt x="597" y="69"/>
                    <a:pt x="598" y="70"/>
                  </a:cubicBezTo>
                  <a:cubicBezTo>
                    <a:pt x="597" y="70"/>
                    <a:pt x="597" y="71"/>
                    <a:pt x="597" y="71"/>
                  </a:cubicBezTo>
                  <a:cubicBezTo>
                    <a:pt x="597" y="71"/>
                    <a:pt x="597" y="71"/>
                    <a:pt x="597" y="71"/>
                  </a:cubicBezTo>
                  <a:cubicBezTo>
                    <a:pt x="596" y="71"/>
                    <a:pt x="596" y="70"/>
                    <a:pt x="596" y="70"/>
                  </a:cubicBezTo>
                  <a:cubicBezTo>
                    <a:pt x="595" y="70"/>
                    <a:pt x="596" y="69"/>
                    <a:pt x="595" y="69"/>
                  </a:cubicBezTo>
                  <a:cubicBezTo>
                    <a:pt x="595" y="69"/>
                    <a:pt x="595" y="69"/>
                    <a:pt x="595" y="69"/>
                  </a:cubicBezTo>
                  <a:cubicBezTo>
                    <a:pt x="595" y="69"/>
                    <a:pt x="595" y="69"/>
                    <a:pt x="594" y="70"/>
                  </a:cubicBezTo>
                  <a:cubicBezTo>
                    <a:pt x="594" y="70"/>
                    <a:pt x="594" y="69"/>
                    <a:pt x="594" y="69"/>
                  </a:cubicBezTo>
                  <a:cubicBezTo>
                    <a:pt x="594" y="70"/>
                    <a:pt x="595" y="70"/>
                    <a:pt x="595" y="71"/>
                  </a:cubicBezTo>
                  <a:cubicBezTo>
                    <a:pt x="595" y="71"/>
                    <a:pt x="595" y="71"/>
                    <a:pt x="595" y="71"/>
                  </a:cubicBezTo>
                  <a:cubicBezTo>
                    <a:pt x="595" y="71"/>
                    <a:pt x="595" y="71"/>
                    <a:pt x="596" y="71"/>
                  </a:cubicBezTo>
                  <a:cubicBezTo>
                    <a:pt x="596" y="71"/>
                    <a:pt x="596" y="71"/>
                    <a:pt x="596" y="71"/>
                  </a:cubicBezTo>
                  <a:cubicBezTo>
                    <a:pt x="593" y="72"/>
                    <a:pt x="591" y="72"/>
                    <a:pt x="590" y="72"/>
                  </a:cubicBezTo>
                  <a:cubicBezTo>
                    <a:pt x="588" y="73"/>
                    <a:pt x="587" y="73"/>
                    <a:pt x="585" y="74"/>
                  </a:cubicBezTo>
                  <a:cubicBezTo>
                    <a:pt x="585" y="74"/>
                    <a:pt x="585" y="74"/>
                    <a:pt x="585" y="74"/>
                  </a:cubicBezTo>
                  <a:cubicBezTo>
                    <a:pt x="585" y="74"/>
                    <a:pt x="585" y="74"/>
                    <a:pt x="585" y="74"/>
                  </a:cubicBezTo>
                  <a:cubicBezTo>
                    <a:pt x="585" y="74"/>
                    <a:pt x="585" y="74"/>
                    <a:pt x="585" y="74"/>
                  </a:cubicBezTo>
                  <a:cubicBezTo>
                    <a:pt x="584" y="75"/>
                    <a:pt x="583" y="75"/>
                    <a:pt x="582" y="76"/>
                  </a:cubicBezTo>
                  <a:cubicBezTo>
                    <a:pt x="581" y="76"/>
                    <a:pt x="581" y="76"/>
                    <a:pt x="580" y="77"/>
                  </a:cubicBezTo>
                  <a:cubicBezTo>
                    <a:pt x="580" y="77"/>
                    <a:pt x="580" y="77"/>
                    <a:pt x="580" y="77"/>
                  </a:cubicBezTo>
                  <a:cubicBezTo>
                    <a:pt x="580" y="77"/>
                    <a:pt x="580" y="77"/>
                    <a:pt x="580" y="77"/>
                  </a:cubicBezTo>
                  <a:cubicBezTo>
                    <a:pt x="579" y="78"/>
                    <a:pt x="578" y="78"/>
                    <a:pt x="577" y="79"/>
                  </a:cubicBezTo>
                  <a:cubicBezTo>
                    <a:pt x="576" y="80"/>
                    <a:pt x="576" y="80"/>
                    <a:pt x="576" y="80"/>
                  </a:cubicBezTo>
                  <a:cubicBezTo>
                    <a:pt x="576" y="80"/>
                    <a:pt x="576" y="80"/>
                    <a:pt x="576" y="80"/>
                  </a:cubicBezTo>
                  <a:cubicBezTo>
                    <a:pt x="576" y="80"/>
                    <a:pt x="575" y="80"/>
                    <a:pt x="575" y="80"/>
                  </a:cubicBezTo>
                  <a:cubicBezTo>
                    <a:pt x="575" y="80"/>
                    <a:pt x="575" y="80"/>
                    <a:pt x="576" y="81"/>
                  </a:cubicBezTo>
                  <a:cubicBezTo>
                    <a:pt x="574" y="82"/>
                    <a:pt x="573" y="84"/>
                    <a:pt x="571" y="86"/>
                  </a:cubicBezTo>
                  <a:cubicBezTo>
                    <a:pt x="571" y="86"/>
                    <a:pt x="571" y="85"/>
                    <a:pt x="571" y="85"/>
                  </a:cubicBezTo>
                  <a:cubicBezTo>
                    <a:pt x="570" y="85"/>
                    <a:pt x="571" y="87"/>
                    <a:pt x="570" y="87"/>
                  </a:cubicBezTo>
                  <a:cubicBezTo>
                    <a:pt x="570" y="87"/>
                    <a:pt x="570" y="87"/>
                    <a:pt x="571" y="87"/>
                  </a:cubicBezTo>
                  <a:cubicBezTo>
                    <a:pt x="570" y="88"/>
                    <a:pt x="570" y="88"/>
                    <a:pt x="569" y="89"/>
                  </a:cubicBezTo>
                  <a:cubicBezTo>
                    <a:pt x="569" y="89"/>
                    <a:pt x="569" y="89"/>
                    <a:pt x="569" y="90"/>
                  </a:cubicBezTo>
                  <a:cubicBezTo>
                    <a:pt x="569" y="90"/>
                    <a:pt x="568" y="90"/>
                    <a:pt x="567" y="90"/>
                  </a:cubicBezTo>
                  <a:cubicBezTo>
                    <a:pt x="567" y="90"/>
                    <a:pt x="567" y="90"/>
                    <a:pt x="567" y="90"/>
                  </a:cubicBezTo>
                  <a:cubicBezTo>
                    <a:pt x="567" y="90"/>
                    <a:pt x="567" y="90"/>
                    <a:pt x="567" y="90"/>
                  </a:cubicBezTo>
                  <a:cubicBezTo>
                    <a:pt x="567" y="91"/>
                    <a:pt x="567" y="91"/>
                    <a:pt x="567" y="91"/>
                  </a:cubicBezTo>
                  <a:cubicBezTo>
                    <a:pt x="565" y="92"/>
                    <a:pt x="565" y="93"/>
                    <a:pt x="566" y="94"/>
                  </a:cubicBezTo>
                  <a:cubicBezTo>
                    <a:pt x="566" y="95"/>
                    <a:pt x="566" y="95"/>
                    <a:pt x="566" y="95"/>
                  </a:cubicBezTo>
                  <a:cubicBezTo>
                    <a:pt x="566" y="95"/>
                    <a:pt x="566" y="95"/>
                    <a:pt x="566" y="95"/>
                  </a:cubicBezTo>
                  <a:cubicBezTo>
                    <a:pt x="566" y="95"/>
                    <a:pt x="566" y="95"/>
                    <a:pt x="566" y="95"/>
                  </a:cubicBezTo>
                  <a:cubicBezTo>
                    <a:pt x="566" y="96"/>
                    <a:pt x="566" y="96"/>
                    <a:pt x="566" y="97"/>
                  </a:cubicBezTo>
                  <a:cubicBezTo>
                    <a:pt x="565" y="99"/>
                    <a:pt x="565" y="100"/>
                    <a:pt x="564" y="102"/>
                  </a:cubicBezTo>
                  <a:cubicBezTo>
                    <a:pt x="564" y="102"/>
                    <a:pt x="564" y="102"/>
                    <a:pt x="564" y="102"/>
                  </a:cubicBezTo>
                  <a:cubicBezTo>
                    <a:pt x="563" y="103"/>
                    <a:pt x="563" y="103"/>
                    <a:pt x="563" y="104"/>
                  </a:cubicBezTo>
                  <a:cubicBezTo>
                    <a:pt x="563" y="104"/>
                    <a:pt x="563" y="105"/>
                    <a:pt x="563" y="105"/>
                  </a:cubicBezTo>
                  <a:cubicBezTo>
                    <a:pt x="563" y="105"/>
                    <a:pt x="563" y="105"/>
                    <a:pt x="563" y="105"/>
                  </a:cubicBezTo>
                  <a:cubicBezTo>
                    <a:pt x="563" y="105"/>
                    <a:pt x="563" y="105"/>
                    <a:pt x="563" y="105"/>
                  </a:cubicBezTo>
                  <a:cubicBezTo>
                    <a:pt x="563" y="106"/>
                    <a:pt x="563" y="106"/>
                    <a:pt x="562" y="107"/>
                  </a:cubicBezTo>
                  <a:cubicBezTo>
                    <a:pt x="562" y="106"/>
                    <a:pt x="562" y="106"/>
                    <a:pt x="562" y="106"/>
                  </a:cubicBezTo>
                  <a:cubicBezTo>
                    <a:pt x="561" y="107"/>
                    <a:pt x="562" y="107"/>
                    <a:pt x="562" y="107"/>
                  </a:cubicBezTo>
                  <a:cubicBezTo>
                    <a:pt x="562" y="107"/>
                    <a:pt x="562" y="107"/>
                    <a:pt x="562" y="107"/>
                  </a:cubicBezTo>
                  <a:cubicBezTo>
                    <a:pt x="562" y="108"/>
                    <a:pt x="562" y="108"/>
                    <a:pt x="562" y="108"/>
                  </a:cubicBezTo>
                  <a:cubicBezTo>
                    <a:pt x="562" y="108"/>
                    <a:pt x="562" y="108"/>
                    <a:pt x="562" y="108"/>
                  </a:cubicBezTo>
                  <a:cubicBezTo>
                    <a:pt x="562" y="108"/>
                    <a:pt x="562" y="108"/>
                    <a:pt x="562" y="108"/>
                  </a:cubicBezTo>
                  <a:cubicBezTo>
                    <a:pt x="561" y="108"/>
                    <a:pt x="561" y="108"/>
                    <a:pt x="561" y="108"/>
                  </a:cubicBezTo>
                  <a:cubicBezTo>
                    <a:pt x="561" y="108"/>
                    <a:pt x="561" y="108"/>
                    <a:pt x="561" y="108"/>
                  </a:cubicBezTo>
                  <a:cubicBezTo>
                    <a:pt x="561" y="109"/>
                    <a:pt x="560" y="109"/>
                    <a:pt x="560" y="110"/>
                  </a:cubicBezTo>
                  <a:cubicBezTo>
                    <a:pt x="560" y="109"/>
                    <a:pt x="560" y="108"/>
                    <a:pt x="559" y="108"/>
                  </a:cubicBezTo>
                  <a:cubicBezTo>
                    <a:pt x="558" y="109"/>
                    <a:pt x="559" y="110"/>
                    <a:pt x="559" y="110"/>
                  </a:cubicBezTo>
                  <a:cubicBezTo>
                    <a:pt x="556" y="112"/>
                    <a:pt x="555" y="111"/>
                    <a:pt x="555" y="110"/>
                  </a:cubicBezTo>
                  <a:cubicBezTo>
                    <a:pt x="555" y="109"/>
                    <a:pt x="556" y="108"/>
                    <a:pt x="556" y="107"/>
                  </a:cubicBezTo>
                  <a:cubicBezTo>
                    <a:pt x="555" y="107"/>
                    <a:pt x="555" y="107"/>
                    <a:pt x="554" y="107"/>
                  </a:cubicBezTo>
                  <a:cubicBezTo>
                    <a:pt x="554" y="105"/>
                    <a:pt x="555" y="102"/>
                    <a:pt x="555" y="100"/>
                  </a:cubicBezTo>
                  <a:cubicBezTo>
                    <a:pt x="555" y="100"/>
                    <a:pt x="556" y="101"/>
                    <a:pt x="557" y="101"/>
                  </a:cubicBezTo>
                  <a:cubicBezTo>
                    <a:pt x="557" y="102"/>
                    <a:pt x="557" y="102"/>
                    <a:pt x="558" y="102"/>
                  </a:cubicBezTo>
                  <a:cubicBezTo>
                    <a:pt x="559" y="101"/>
                    <a:pt x="558" y="100"/>
                    <a:pt x="557" y="99"/>
                  </a:cubicBezTo>
                  <a:cubicBezTo>
                    <a:pt x="556" y="99"/>
                    <a:pt x="556" y="99"/>
                    <a:pt x="555" y="99"/>
                  </a:cubicBezTo>
                  <a:cubicBezTo>
                    <a:pt x="555" y="95"/>
                    <a:pt x="554" y="92"/>
                    <a:pt x="547" y="101"/>
                  </a:cubicBezTo>
                  <a:cubicBezTo>
                    <a:pt x="547" y="103"/>
                    <a:pt x="547" y="105"/>
                    <a:pt x="545" y="109"/>
                  </a:cubicBezTo>
                  <a:cubicBezTo>
                    <a:pt x="545" y="109"/>
                    <a:pt x="545" y="109"/>
                    <a:pt x="545" y="109"/>
                  </a:cubicBezTo>
                  <a:cubicBezTo>
                    <a:pt x="545" y="109"/>
                    <a:pt x="545" y="110"/>
                    <a:pt x="545" y="110"/>
                  </a:cubicBezTo>
                  <a:cubicBezTo>
                    <a:pt x="545" y="110"/>
                    <a:pt x="545" y="110"/>
                    <a:pt x="545" y="110"/>
                  </a:cubicBezTo>
                  <a:cubicBezTo>
                    <a:pt x="545" y="110"/>
                    <a:pt x="545" y="109"/>
                    <a:pt x="545" y="109"/>
                  </a:cubicBezTo>
                  <a:cubicBezTo>
                    <a:pt x="545" y="111"/>
                    <a:pt x="544" y="113"/>
                    <a:pt x="543" y="116"/>
                  </a:cubicBezTo>
                  <a:cubicBezTo>
                    <a:pt x="542" y="116"/>
                    <a:pt x="542" y="117"/>
                    <a:pt x="542" y="118"/>
                  </a:cubicBezTo>
                  <a:cubicBezTo>
                    <a:pt x="542" y="118"/>
                    <a:pt x="543" y="117"/>
                    <a:pt x="543" y="117"/>
                  </a:cubicBezTo>
                  <a:cubicBezTo>
                    <a:pt x="543" y="118"/>
                    <a:pt x="542" y="118"/>
                    <a:pt x="542" y="118"/>
                  </a:cubicBezTo>
                  <a:cubicBezTo>
                    <a:pt x="542" y="119"/>
                    <a:pt x="542" y="119"/>
                    <a:pt x="542" y="119"/>
                  </a:cubicBezTo>
                  <a:cubicBezTo>
                    <a:pt x="542" y="119"/>
                    <a:pt x="542" y="119"/>
                    <a:pt x="542" y="119"/>
                  </a:cubicBezTo>
                  <a:cubicBezTo>
                    <a:pt x="541" y="120"/>
                    <a:pt x="541" y="122"/>
                    <a:pt x="540" y="124"/>
                  </a:cubicBezTo>
                  <a:cubicBezTo>
                    <a:pt x="540" y="124"/>
                    <a:pt x="539" y="124"/>
                    <a:pt x="539" y="124"/>
                  </a:cubicBezTo>
                  <a:cubicBezTo>
                    <a:pt x="539" y="123"/>
                    <a:pt x="539" y="122"/>
                    <a:pt x="538" y="122"/>
                  </a:cubicBezTo>
                  <a:cubicBezTo>
                    <a:pt x="538" y="123"/>
                    <a:pt x="538" y="123"/>
                    <a:pt x="537" y="124"/>
                  </a:cubicBezTo>
                  <a:cubicBezTo>
                    <a:pt x="537" y="124"/>
                    <a:pt x="537" y="123"/>
                    <a:pt x="537" y="123"/>
                  </a:cubicBezTo>
                  <a:cubicBezTo>
                    <a:pt x="536" y="123"/>
                    <a:pt x="535" y="123"/>
                    <a:pt x="534" y="122"/>
                  </a:cubicBezTo>
                  <a:cubicBezTo>
                    <a:pt x="534" y="123"/>
                    <a:pt x="533" y="121"/>
                    <a:pt x="532" y="122"/>
                  </a:cubicBezTo>
                  <a:cubicBezTo>
                    <a:pt x="534" y="123"/>
                    <a:pt x="536" y="124"/>
                    <a:pt x="537" y="124"/>
                  </a:cubicBezTo>
                  <a:cubicBezTo>
                    <a:pt x="537" y="125"/>
                    <a:pt x="538" y="126"/>
                    <a:pt x="538" y="126"/>
                  </a:cubicBezTo>
                  <a:cubicBezTo>
                    <a:pt x="538" y="127"/>
                    <a:pt x="537" y="128"/>
                    <a:pt x="538" y="128"/>
                  </a:cubicBezTo>
                  <a:cubicBezTo>
                    <a:pt x="538" y="129"/>
                    <a:pt x="538" y="129"/>
                    <a:pt x="538" y="130"/>
                  </a:cubicBezTo>
                  <a:cubicBezTo>
                    <a:pt x="537" y="130"/>
                    <a:pt x="537" y="130"/>
                    <a:pt x="537" y="131"/>
                  </a:cubicBezTo>
                  <a:cubicBezTo>
                    <a:pt x="537" y="130"/>
                    <a:pt x="537" y="130"/>
                    <a:pt x="537" y="130"/>
                  </a:cubicBezTo>
                  <a:cubicBezTo>
                    <a:pt x="536" y="133"/>
                    <a:pt x="535" y="135"/>
                    <a:pt x="534" y="137"/>
                  </a:cubicBezTo>
                  <a:cubicBezTo>
                    <a:pt x="534" y="138"/>
                    <a:pt x="533" y="139"/>
                    <a:pt x="533" y="139"/>
                  </a:cubicBezTo>
                  <a:cubicBezTo>
                    <a:pt x="533" y="139"/>
                    <a:pt x="533" y="140"/>
                    <a:pt x="533" y="140"/>
                  </a:cubicBezTo>
                  <a:cubicBezTo>
                    <a:pt x="532" y="140"/>
                    <a:pt x="531" y="140"/>
                    <a:pt x="530" y="140"/>
                  </a:cubicBezTo>
                  <a:cubicBezTo>
                    <a:pt x="530" y="140"/>
                    <a:pt x="529" y="140"/>
                    <a:pt x="528" y="140"/>
                  </a:cubicBezTo>
                  <a:cubicBezTo>
                    <a:pt x="528" y="140"/>
                    <a:pt x="528" y="140"/>
                    <a:pt x="527" y="141"/>
                  </a:cubicBezTo>
                  <a:cubicBezTo>
                    <a:pt x="527" y="141"/>
                    <a:pt x="527" y="141"/>
                    <a:pt x="527" y="141"/>
                  </a:cubicBezTo>
                  <a:cubicBezTo>
                    <a:pt x="527" y="141"/>
                    <a:pt x="527" y="141"/>
                    <a:pt x="527" y="141"/>
                  </a:cubicBezTo>
                  <a:cubicBezTo>
                    <a:pt x="527" y="141"/>
                    <a:pt x="527" y="141"/>
                    <a:pt x="527" y="141"/>
                  </a:cubicBezTo>
                  <a:cubicBezTo>
                    <a:pt x="527" y="141"/>
                    <a:pt x="526" y="141"/>
                    <a:pt x="526" y="141"/>
                  </a:cubicBezTo>
                  <a:cubicBezTo>
                    <a:pt x="526" y="142"/>
                    <a:pt x="527" y="142"/>
                    <a:pt x="527" y="142"/>
                  </a:cubicBezTo>
                  <a:cubicBezTo>
                    <a:pt x="527" y="142"/>
                    <a:pt x="527" y="142"/>
                    <a:pt x="527" y="142"/>
                  </a:cubicBezTo>
                  <a:cubicBezTo>
                    <a:pt x="527" y="142"/>
                    <a:pt x="526" y="142"/>
                    <a:pt x="526" y="143"/>
                  </a:cubicBezTo>
                  <a:cubicBezTo>
                    <a:pt x="525" y="143"/>
                    <a:pt x="524" y="145"/>
                    <a:pt x="525" y="146"/>
                  </a:cubicBezTo>
                  <a:cubicBezTo>
                    <a:pt x="524" y="147"/>
                    <a:pt x="524" y="148"/>
                    <a:pt x="524" y="148"/>
                  </a:cubicBezTo>
                  <a:cubicBezTo>
                    <a:pt x="524" y="149"/>
                    <a:pt x="524" y="149"/>
                    <a:pt x="524" y="149"/>
                  </a:cubicBezTo>
                  <a:cubicBezTo>
                    <a:pt x="524" y="149"/>
                    <a:pt x="524" y="149"/>
                    <a:pt x="523" y="149"/>
                  </a:cubicBezTo>
                  <a:cubicBezTo>
                    <a:pt x="523" y="149"/>
                    <a:pt x="523" y="149"/>
                    <a:pt x="522" y="149"/>
                  </a:cubicBezTo>
                  <a:cubicBezTo>
                    <a:pt x="522" y="149"/>
                    <a:pt x="522" y="149"/>
                    <a:pt x="522" y="150"/>
                  </a:cubicBezTo>
                  <a:cubicBezTo>
                    <a:pt x="522" y="150"/>
                    <a:pt x="522" y="150"/>
                    <a:pt x="522" y="150"/>
                  </a:cubicBezTo>
                  <a:cubicBezTo>
                    <a:pt x="522" y="151"/>
                    <a:pt x="521" y="151"/>
                    <a:pt x="521" y="152"/>
                  </a:cubicBezTo>
                  <a:cubicBezTo>
                    <a:pt x="521" y="152"/>
                    <a:pt x="522" y="152"/>
                    <a:pt x="522" y="152"/>
                  </a:cubicBezTo>
                  <a:cubicBezTo>
                    <a:pt x="522" y="152"/>
                    <a:pt x="522" y="152"/>
                    <a:pt x="522" y="152"/>
                  </a:cubicBezTo>
                  <a:cubicBezTo>
                    <a:pt x="522" y="152"/>
                    <a:pt x="522" y="152"/>
                    <a:pt x="522" y="152"/>
                  </a:cubicBezTo>
                  <a:cubicBezTo>
                    <a:pt x="522" y="153"/>
                    <a:pt x="523" y="153"/>
                    <a:pt x="523" y="152"/>
                  </a:cubicBezTo>
                  <a:cubicBezTo>
                    <a:pt x="523" y="152"/>
                    <a:pt x="522" y="152"/>
                    <a:pt x="522" y="152"/>
                  </a:cubicBezTo>
                  <a:cubicBezTo>
                    <a:pt x="523" y="152"/>
                    <a:pt x="523" y="152"/>
                    <a:pt x="523" y="151"/>
                  </a:cubicBezTo>
                  <a:cubicBezTo>
                    <a:pt x="523" y="151"/>
                    <a:pt x="523" y="151"/>
                    <a:pt x="523" y="151"/>
                  </a:cubicBezTo>
                  <a:cubicBezTo>
                    <a:pt x="524" y="151"/>
                    <a:pt x="524" y="151"/>
                    <a:pt x="524" y="151"/>
                  </a:cubicBezTo>
                  <a:cubicBezTo>
                    <a:pt x="524" y="151"/>
                    <a:pt x="524" y="151"/>
                    <a:pt x="524" y="151"/>
                  </a:cubicBezTo>
                  <a:cubicBezTo>
                    <a:pt x="524" y="151"/>
                    <a:pt x="524" y="151"/>
                    <a:pt x="524" y="150"/>
                  </a:cubicBezTo>
                  <a:cubicBezTo>
                    <a:pt x="525" y="150"/>
                    <a:pt x="525" y="150"/>
                    <a:pt x="525" y="150"/>
                  </a:cubicBezTo>
                  <a:cubicBezTo>
                    <a:pt x="525" y="150"/>
                    <a:pt x="525" y="150"/>
                    <a:pt x="525" y="149"/>
                  </a:cubicBezTo>
                  <a:cubicBezTo>
                    <a:pt x="525" y="149"/>
                    <a:pt x="525" y="149"/>
                    <a:pt x="525" y="149"/>
                  </a:cubicBezTo>
                  <a:cubicBezTo>
                    <a:pt x="525" y="149"/>
                    <a:pt x="525" y="149"/>
                    <a:pt x="525" y="149"/>
                  </a:cubicBezTo>
                  <a:cubicBezTo>
                    <a:pt x="525" y="149"/>
                    <a:pt x="525" y="149"/>
                    <a:pt x="525" y="148"/>
                  </a:cubicBezTo>
                  <a:cubicBezTo>
                    <a:pt x="525" y="148"/>
                    <a:pt x="525" y="148"/>
                    <a:pt x="525" y="148"/>
                  </a:cubicBezTo>
                  <a:cubicBezTo>
                    <a:pt x="525" y="148"/>
                    <a:pt x="526" y="148"/>
                    <a:pt x="526" y="148"/>
                  </a:cubicBezTo>
                  <a:cubicBezTo>
                    <a:pt x="525" y="148"/>
                    <a:pt x="525" y="149"/>
                    <a:pt x="526" y="148"/>
                  </a:cubicBezTo>
                  <a:cubicBezTo>
                    <a:pt x="526" y="149"/>
                    <a:pt x="525" y="149"/>
                    <a:pt x="526" y="149"/>
                  </a:cubicBezTo>
                  <a:cubicBezTo>
                    <a:pt x="526" y="149"/>
                    <a:pt x="526" y="149"/>
                    <a:pt x="526" y="149"/>
                  </a:cubicBezTo>
                  <a:cubicBezTo>
                    <a:pt x="526" y="150"/>
                    <a:pt x="526" y="150"/>
                    <a:pt x="526" y="150"/>
                  </a:cubicBezTo>
                  <a:cubicBezTo>
                    <a:pt x="526" y="150"/>
                    <a:pt x="525" y="150"/>
                    <a:pt x="525" y="150"/>
                  </a:cubicBezTo>
                  <a:cubicBezTo>
                    <a:pt x="525" y="150"/>
                    <a:pt x="525" y="150"/>
                    <a:pt x="525" y="150"/>
                  </a:cubicBezTo>
                  <a:cubicBezTo>
                    <a:pt x="525" y="150"/>
                    <a:pt x="525" y="150"/>
                    <a:pt x="525" y="151"/>
                  </a:cubicBezTo>
                  <a:cubicBezTo>
                    <a:pt x="525" y="151"/>
                    <a:pt x="525" y="151"/>
                    <a:pt x="525" y="150"/>
                  </a:cubicBezTo>
                  <a:cubicBezTo>
                    <a:pt x="526" y="150"/>
                    <a:pt x="526" y="150"/>
                    <a:pt x="526" y="150"/>
                  </a:cubicBezTo>
                  <a:cubicBezTo>
                    <a:pt x="525" y="152"/>
                    <a:pt x="523" y="154"/>
                    <a:pt x="522" y="155"/>
                  </a:cubicBezTo>
                  <a:cubicBezTo>
                    <a:pt x="522" y="155"/>
                    <a:pt x="522" y="155"/>
                    <a:pt x="521" y="155"/>
                  </a:cubicBezTo>
                  <a:cubicBezTo>
                    <a:pt x="521" y="155"/>
                    <a:pt x="521" y="156"/>
                    <a:pt x="521" y="156"/>
                  </a:cubicBezTo>
                  <a:cubicBezTo>
                    <a:pt x="521" y="156"/>
                    <a:pt x="521" y="157"/>
                    <a:pt x="521" y="157"/>
                  </a:cubicBezTo>
                  <a:cubicBezTo>
                    <a:pt x="521" y="156"/>
                    <a:pt x="521" y="156"/>
                    <a:pt x="521" y="156"/>
                  </a:cubicBezTo>
                  <a:cubicBezTo>
                    <a:pt x="520" y="157"/>
                    <a:pt x="520" y="157"/>
                    <a:pt x="521" y="157"/>
                  </a:cubicBezTo>
                  <a:cubicBezTo>
                    <a:pt x="521" y="157"/>
                    <a:pt x="521" y="157"/>
                    <a:pt x="521" y="158"/>
                  </a:cubicBezTo>
                  <a:cubicBezTo>
                    <a:pt x="520" y="158"/>
                    <a:pt x="520" y="158"/>
                    <a:pt x="520" y="158"/>
                  </a:cubicBezTo>
                  <a:cubicBezTo>
                    <a:pt x="520" y="158"/>
                    <a:pt x="520" y="158"/>
                    <a:pt x="520" y="158"/>
                  </a:cubicBezTo>
                  <a:cubicBezTo>
                    <a:pt x="519" y="160"/>
                    <a:pt x="518" y="161"/>
                    <a:pt x="517" y="163"/>
                  </a:cubicBezTo>
                  <a:cubicBezTo>
                    <a:pt x="517" y="163"/>
                    <a:pt x="517" y="163"/>
                    <a:pt x="517" y="163"/>
                  </a:cubicBezTo>
                  <a:cubicBezTo>
                    <a:pt x="517" y="163"/>
                    <a:pt x="517" y="163"/>
                    <a:pt x="517" y="163"/>
                  </a:cubicBezTo>
                  <a:cubicBezTo>
                    <a:pt x="516" y="164"/>
                    <a:pt x="516" y="164"/>
                    <a:pt x="515" y="165"/>
                  </a:cubicBezTo>
                  <a:cubicBezTo>
                    <a:pt x="515" y="165"/>
                    <a:pt x="515" y="165"/>
                    <a:pt x="515" y="165"/>
                  </a:cubicBezTo>
                  <a:cubicBezTo>
                    <a:pt x="515" y="165"/>
                    <a:pt x="515" y="165"/>
                    <a:pt x="515" y="165"/>
                  </a:cubicBezTo>
                  <a:cubicBezTo>
                    <a:pt x="515" y="165"/>
                    <a:pt x="515" y="165"/>
                    <a:pt x="515" y="166"/>
                  </a:cubicBezTo>
                  <a:cubicBezTo>
                    <a:pt x="515" y="166"/>
                    <a:pt x="515" y="166"/>
                    <a:pt x="515" y="166"/>
                  </a:cubicBezTo>
                  <a:cubicBezTo>
                    <a:pt x="515" y="166"/>
                    <a:pt x="515" y="166"/>
                    <a:pt x="514" y="165"/>
                  </a:cubicBezTo>
                  <a:cubicBezTo>
                    <a:pt x="514" y="166"/>
                    <a:pt x="514" y="166"/>
                    <a:pt x="514" y="166"/>
                  </a:cubicBezTo>
                  <a:cubicBezTo>
                    <a:pt x="514" y="166"/>
                    <a:pt x="514" y="166"/>
                    <a:pt x="514" y="166"/>
                  </a:cubicBezTo>
                  <a:cubicBezTo>
                    <a:pt x="514" y="166"/>
                    <a:pt x="515" y="166"/>
                    <a:pt x="515" y="166"/>
                  </a:cubicBezTo>
                  <a:cubicBezTo>
                    <a:pt x="514" y="167"/>
                    <a:pt x="514" y="167"/>
                    <a:pt x="513" y="168"/>
                  </a:cubicBezTo>
                  <a:cubicBezTo>
                    <a:pt x="513" y="168"/>
                    <a:pt x="512" y="168"/>
                    <a:pt x="512" y="168"/>
                  </a:cubicBezTo>
                  <a:cubicBezTo>
                    <a:pt x="512" y="168"/>
                    <a:pt x="512" y="169"/>
                    <a:pt x="512" y="169"/>
                  </a:cubicBezTo>
                  <a:cubicBezTo>
                    <a:pt x="512" y="170"/>
                    <a:pt x="511" y="171"/>
                    <a:pt x="510" y="172"/>
                  </a:cubicBezTo>
                  <a:cubicBezTo>
                    <a:pt x="510" y="171"/>
                    <a:pt x="511" y="171"/>
                    <a:pt x="511" y="171"/>
                  </a:cubicBezTo>
                  <a:cubicBezTo>
                    <a:pt x="510" y="169"/>
                    <a:pt x="509" y="169"/>
                    <a:pt x="509" y="171"/>
                  </a:cubicBezTo>
                  <a:cubicBezTo>
                    <a:pt x="509" y="171"/>
                    <a:pt x="509" y="171"/>
                    <a:pt x="509" y="171"/>
                  </a:cubicBezTo>
                  <a:cubicBezTo>
                    <a:pt x="510" y="171"/>
                    <a:pt x="509" y="172"/>
                    <a:pt x="510" y="172"/>
                  </a:cubicBezTo>
                  <a:cubicBezTo>
                    <a:pt x="510" y="173"/>
                    <a:pt x="509" y="173"/>
                    <a:pt x="509" y="174"/>
                  </a:cubicBezTo>
                  <a:cubicBezTo>
                    <a:pt x="509" y="173"/>
                    <a:pt x="508" y="173"/>
                    <a:pt x="508" y="173"/>
                  </a:cubicBezTo>
                  <a:cubicBezTo>
                    <a:pt x="508" y="174"/>
                    <a:pt x="508" y="174"/>
                    <a:pt x="508" y="174"/>
                  </a:cubicBezTo>
                  <a:cubicBezTo>
                    <a:pt x="508" y="174"/>
                    <a:pt x="508" y="174"/>
                    <a:pt x="508" y="174"/>
                  </a:cubicBezTo>
                  <a:cubicBezTo>
                    <a:pt x="508" y="174"/>
                    <a:pt x="508" y="174"/>
                    <a:pt x="508" y="174"/>
                  </a:cubicBezTo>
                  <a:cubicBezTo>
                    <a:pt x="508" y="174"/>
                    <a:pt x="508" y="174"/>
                    <a:pt x="508" y="175"/>
                  </a:cubicBezTo>
                  <a:cubicBezTo>
                    <a:pt x="508" y="175"/>
                    <a:pt x="508" y="175"/>
                    <a:pt x="508" y="175"/>
                  </a:cubicBezTo>
                  <a:cubicBezTo>
                    <a:pt x="508" y="175"/>
                    <a:pt x="507" y="175"/>
                    <a:pt x="507" y="175"/>
                  </a:cubicBezTo>
                  <a:cubicBezTo>
                    <a:pt x="508" y="175"/>
                    <a:pt x="508" y="175"/>
                    <a:pt x="508" y="175"/>
                  </a:cubicBezTo>
                  <a:cubicBezTo>
                    <a:pt x="508" y="175"/>
                    <a:pt x="508" y="175"/>
                    <a:pt x="508" y="175"/>
                  </a:cubicBezTo>
                  <a:cubicBezTo>
                    <a:pt x="508" y="175"/>
                    <a:pt x="508" y="175"/>
                    <a:pt x="508" y="175"/>
                  </a:cubicBezTo>
                  <a:cubicBezTo>
                    <a:pt x="507" y="175"/>
                    <a:pt x="507" y="175"/>
                    <a:pt x="507" y="175"/>
                  </a:cubicBezTo>
                  <a:cubicBezTo>
                    <a:pt x="507" y="175"/>
                    <a:pt x="507" y="175"/>
                    <a:pt x="507" y="175"/>
                  </a:cubicBezTo>
                  <a:cubicBezTo>
                    <a:pt x="507" y="176"/>
                    <a:pt x="507" y="176"/>
                    <a:pt x="507" y="176"/>
                  </a:cubicBezTo>
                  <a:cubicBezTo>
                    <a:pt x="507" y="176"/>
                    <a:pt x="507" y="176"/>
                    <a:pt x="507" y="176"/>
                  </a:cubicBezTo>
                  <a:cubicBezTo>
                    <a:pt x="506" y="177"/>
                    <a:pt x="506" y="178"/>
                    <a:pt x="505" y="179"/>
                  </a:cubicBezTo>
                  <a:cubicBezTo>
                    <a:pt x="505" y="179"/>
                    <a:pt x="505" y="179"/>
                    <a:pt x="504" y="179"/>
                  </a:cubicBezTo>
                  <a:cubicBezTo>
                    <a:pt x="504" y="179"/>
                    <a:pt x="504" y="179"/>
                    <a:pt x="504" y="178"/>
                  </a:cubicBezTo>
                  <a:cubicBezTo>
                    <a:pt x="503" y="179"/>
                    <a:pt x="504" y="180"/>
                    <a:pt x="504" y="180"/>
                  </a:cubicBezTo>
                  <a:cubicBezTo>
                    <a:pt x="502" y="183"/>
                    <a:pt x="500" y="185"/>
                    <a:pt x="498" y="188"/>
                  </a:cubicBezTo>
                  <a:cubicBezTo>
                    <a:pt x="498" y="188"/>
                    <a:pt x="498" y="188"/>
                    <a:pt x="498" y="188"/>
                  </a:cubicBezTo>
                  <a:cubicBezTo>
                    <a:pt x="498" y="188"/>
                    <a:pt x="498" y="188"/>
                    <a:pt x="498" y="188"/>
                  </a:cubicBezTo>
                  <a:cubicBezTo>
                    <a:pt x="498" y="188"/>
                    <a:pt x="498" y="188"/>
                    <a:pt x="498" y="188"/>
                  </a:cubicBezTo>
                  <a:cubicBezTo>
                    <a:pt x="498" y="188"/>
                    <a:pt x="498" y="188"/>
                    <a:pt x="497" y="188"/>
                  </a:cubicBezTo>
                  <a:cubicBezTo>
                    <a:pt x="496" y="188"/>
                    <a:pt x="496" y="189"/>
                    <a:pt x="495" y="189"/>
                  </a:cubicBezTo>
                  <a:cubicBezTo>
                    <a:pt x="496" y="190"/>
                    <a:pt x="496" y="190"/>
                    <a:pt x="496" y="190"/>
                  </a:cubicBezTo>
                  <a:cubicBezTo>
                    <a:pt x="496" y="191"/>
                    <a:pt x="496" y="191"/>
                    <a:pt x="495" y="191"/>
                  </a:cubicBezTo>
                  <a:cubicBezTo>
                    <a:pt x="496" y="191"/>
                    <a:pt x="495" y="190"/>
                    <a:pt x="495" y="190"/>
                  </a:cubicBezTo>
                  <a:cubicBezTo>
                    <a:pt x="495" y="190"/>
                    <a:pt x="495" y="189"/>
                    <a:pt x="495" y="188"/>
                  </a:cubicBezTo>
                  <a:cubicBezTo>
                    <a:pt x="494" y="188"/>
                    <a:pt x="493" y="188"/>
                    <a:pt x="492" y="189"/>
                  </a:cubicBezTo>
                  <a:cubicBezTo>
                    <a:pt x="492" y="189"/>
                    <a:pt x="492" y="189"/>
                    <a:pt x="492" y="189"/>
                  </a:cubicBezTo>
                  <a:cubicBezTo>
                    <a:pt x="492" y="189"/>
                    <a:pt x="492" y="188"/>
                    <a:pt x="492" y="188"/>
                  </a:cubicBezTo>
                  <a:cubicBezTo>
                    <a:pt x="492" y="189"/>
                    <a:pt x="492" y="188"/>
                    <a:pt x="492" y="188"/>
                  </a:cubicBezTo>
                  <a:cubicBezTo>
                    <a:pt x="492" y="188"/>
                    <a:pt x="492" y="188"/>
                    <a:pt x="492" y="188"/>
                  </a:cubicBezTo>
                  <a:cubicBezTo>
                    <a:pt x="492" y="188"/>
                    <a:pt x="492" y="188"/>
                    <a:pt x="493" y="188"/>
                  </a:cubicBezTo>
                  <a:cubicBezTo>
                    <a:pt x="493" y="188"/>
                    <a:pt x="493" y="188"/>
                    <a:pt x="493" y="187"/>
                  </a:cubicBezTo>
                  <a:cubicBezTo>
                    <a:pt x="493" y="187"/>
                    <a:pt x="493" y="187"/>
                    <a:pt x="492" y="187"/>
                  </a:cubicBezTo>
                  <a:cubicBezTo>
                    <a:pt x="492" y="187"/>
                    <a:pt x="492" y="187"/>
                    <a:pt x="492" y="187"/>
                  </a:cubicBezTo>
                  <a:cubicBezTo>
                    <a:pt x="491" y="186"/>
                    <a:pt x="490" y="186"/>
                    <a:pt x="489" y="187"/>
                  </a:cubicBezTo>
                  <a:cubicBezTo>
                    <a:pt x="490" y="188"/>
                    <a:pt x="490" y="188"/>
                    <a:pt x="490" y="188"/>
                  </a:cubicBezTo>
                  <a:cubicBezTo>
                    <a:pt x="490" y="188"/>
                    <a:pt x="490" y="188"/>
                    <a:pt x="490" y="188"/>
                  </a:cubicBezTo>
                  <a:cubicBezTo>
                    <a:pt x="490" y="188"/>
                    <a:pt x="490" y="188"/>
                    <a:pt x="490" y="189"/>
                  </a:cubicBezTo>
                  <a:cubicBezTo>
                    <a:pt x="489" y="189"/>
                    <a:pt x="490" y="190"/>
                    <a:pt x="490" y="190"/>
                  </a:cubicBezTo>
                  <a:cubicBezTo>
                    <a:pt x="490" y="190"/>
                    <a:pt x="490" y="191"/>
                    <a:pt x="490" y="191"/>
                  </a:cubicBezTo>
                  <a:cubicBezTo>
                    <a:pt x="490" y="191"/>
                    <a:pt x="491" y="191"/>
                    <a:pt x="492" y="192"/>
                  </a:cubicBezTo>
                  <a:cubicBezTo>
                    <a:pt x="492" y="192"/>
                    <a:pt x="492" y="192"/>
                    <a:pt x="492" y="192"/>
                  </a:cubicBezTo>
                  <a:cubicBezTo>
                    <a:pt x="492" y="192"/>
                    <a:pt x="492" y="192"/>
                    <a:pt x="492" y="192"/>
                  </a:cubicBezTo>
                  <a:cubicBezTo>
                    <a:pt x="493" y="191"/>
                    <a:pt x="492" y="191"/>
                    <a:pt x="492" y="191"/>
                  </a:cubicBezTo>
                  <a:cubicBezTo>
                    <a:pt x="492" y="190"/>
                    <a:pt x="492" y="190"/>
                    <a:pt x="492" y="190"/>
                  </a:cubicBezTo>
                  <a:cubicBezTo>
                    <a:pt x="492" y="190"/>
                    <a:pt x="492" y="190"/>
                    <a:pt x="492" y="190"/>
                  </a:cubicBezTo>
                  <a:cubicBezTo>
                    <a:pt x="492" y="190"/>
                    <a:pt x="492" y="190"/>
                    <a:pt x="492" y="190"/>
                  </a:cubicBezTo>
                  <a:cubicBezTo>
                    <a:pt x="493" y="190"/>
                    <a:pt x="494" y="191"/>
                    <a:pt x="494" y="190"/>
                  </a:cubicBezTo>
                  <a:cubicBezTo>
                    <a:pt x="494" y="191"/>
                    <a:pt x="494" y="192"/>
                    <a:pt x="495" y="192"/>
                  </a:cubicBezTo>
                  <a:cubicBezTo>
                    <a:pt x="494" y="192"/>
                    <a:pt x="494" y="193"/>
                    <a:pt x="493" y="194"/>
                  </a:cubicBezTo>
                  <a:cubicBezTo>
                    <a:pt x="493" y="194"/>
                    <a:pt x="493" y="194"/>
                    <a:pt x="493" y="194"/>
                  </a:cubicBezTo>
                  <a:cubicBezTo>
                    <a:pt x="493" y="194"/>
                    <a:pt x="493" y="194"/>
                    <a:pt x="493" y="194"/>
                  </a:cubicBezTo>
                  <a:cubicBezTo>
                    <a:pt x="493" y="194"/>
                    <a:pt x="493" y="194"/>
                    <a:pt x="492" y="195"/>
                  </a:cubicBezTo>
                  <a:cubicBezTo>
                    <a:pt x="492" y="194"/>
                    <a:pt x="492" y="194"/>
                    <a:pt x="492" y="194"/>
                  </a:cubicBezTo>
                  <a:cubicBezTo>
                    <a:pt x="492" y="194"/>
                    <a:pt x="492" y="194"/>
                    <a:pt x="492" y="194"/>
                  </a:cubicBezTo>
                  <a:cubicBezTo>
                    <a:pt x="492" y="194"/>
                    <a:pt x="492" y="194"/>
                    <a:pt x="492" y="194"/>
                  </a:cubicBezTo>
                  <a:cubicBezTo>
                    <a:pt x="492" y="195"/>
                    <a:pt x="491" y="195"/>
                    <a:pt x="491" y="196"/>
                  </a:cubicBezTo>
                  <a:cubicBezTo>
                    <a:pt x="490" y="197"/>
                    <a:pt x="489" y="198"/>
                    <a:pt x="488" y="199"/>
                  </a:cubicBezTo>
                  <a:cubicBezTo>
                    <a:pt x="489" y="200"/>
                    <a:pt x="489" y="200"/>
                    <a:pt x="489" y="200"/>
                  </a:cubicBezTo>
                  <a:cubicBezTo>
                    <a:pt x="489" y="200"/>
                    <a:pt x="489" y="200"/>
                    <a:pt x="490" y="200"/>
                  </a:cubicBezTo>
                  <a:cubicBezTo>
                    <a:pt x="489" y="202"/>
                    <a:pt x="488" y="204"/>
                    <a:pt x="487" y="205"/>
                  </a:cubicBezTo>
                  <a:cubicBezTo>
                    <a:pt x="487" y="205"/>
                    <a:pt x="488" y="205"/>
                    <a:pt x="488" y="205"/>
                  </a:cubicBezTo>
                  <a:cubicBezTo>
                    <a:pt x="489" y="204"/>
                    <a:pt x="489" y="202"/>
                    <a:pt x="489" y="201"/>
                  </a:cubicBezTo>
                  <a:cubicBezTo>
                    <a:pt x="489" y="201"/>
                    <a:pt x="490" y="201"/>
                    <a:pt x="490" y="200"/>
                  </a:cubicBezTo>
                  <a:cubicBezTo>
                    <a:pt x="490" y="201"/>
                    <a:pt x="490" y="201"/>
                    <a:pt x="490" y="202"/>
                  </a:cubicBezTo>
                  <a:cubicBezTo>
                    <a:pt x="490" y="202"/>
                    <a:pt x="491" y="202"/>
                    <a:pt x="491" y="202"/>
                  </a:cubicBezTo>
                  <a:cubicBezTo>
                    <a:pt x="491" y="202"/>
                    <a:pt x="491" y="202"/>
                    <a:pt x="490" y="202"/>
                  </a:cubicBezTo>
                  <a:cubicBezTo>
                    <a:pt x="491" y="201"/>
                    <a:pt x="492" y="201"/>
                    <a:pt x="493" y="201"/>
                  </a:cubicBezTo>
                  <a:cubicBezTo>
                    <a:pt x="494" y="202"/>
                    <a:pt x="493" y="204"/>
                    <a:pt x="491" y="204"/>
                  </a:cubicBezTo>
                  <a:cubicBezTo>
                    <a:pt x="490" y="206"/>
                    <a:pt x="490" y="206"/>
                    <a:pt x="490" y="206"/>
                  </a:cubicBezTo>
                  <a:cubicBezTo>
                    <a:pt x="490" y="207"/>
                    <a:pt x="490" y="207"/>
                    <a:pt x="490" y="207"/>
                  </a:cubicBezTo>
                  <a:cubicBezTo>
                    <a:pt x="489" y="206"/>
                    <a:pt x="489" y="206"/>
                    <a:pt x="489" y="206"/>
                  </a:cubicBezTo>
                  <a:cubicBezTo>
                    <a:pt x="489" y="206"/>
                    <a:pt x="488" y="206"/>
                    <a:pt x="488" y="206"/>
                  </a:cubicBezTo>
                  <a:cubicBezTo>
                    <a:pt x="488" y="206"/>
                    <a:pt x="488" y="205"/>
                    <a:pt x="488" y="205"/>
                  </a:cubicBezTo>
                  <a:cubicBezTo>
                    <a:pt x="488" y="206"/>
                    <a:pt x="488" y="206"/>
                    <a:pt x="488" y="206"/>
                  </a:cubicBezTo>
                  <a:cubicBezTo>
                    <a:pt x="488" y="205"/>
                    <a:pt x="487" y="205"/>
                    <a:pt x="487" y="206"/>
                  </a:cubicBezTo>
                  <a:cubicBezTo>
                    <a:pt x="487" y="206"/>
                    <a:pt x="487" y="206"/>
                    <a:pt x="487" y="206"/>
                  </a:cubicBezTo>
                  <a:cubicBezTo>
                    <a:pt x="487" y="206"/>
                    <a:pt x="487" y="206"/>
                    <a:pt x="487" y="206"/>
                  </a:cubicBezTo>
                  <a:cubicBezTo>
                    <a:pt x="487" y="207"/>
                    <a:pt x="487" y="207"/>
                    <a:pt x="487" y="207"/>
                  </a:cubicBezTo>
                  <a:cubicBezTo>
                    <a:pt x="487" y="207"/>
                    <a:pt x="487" y="207"/>
                    <a:pt x="488" y="207"/>
                  </a:cubicBezTo>
                  <a:cubicBezTo>
                    <a:pt x="488" y="207"/>
                    <a:pt x="488" y="207"/>
                    <a:pt x="489" y="207"/>
                  </a:cubicBezTo>
                  <a:cubicBezTo>
                    <a:pt x="489" y="207"/>
                    <a:pt x="489" y="207"/>
                    <a:pt x="489" y="207"/>
                  </a:cubicBezTo>
                  <a:cubicBezTo>
                    <a:pt x="489" y="208"/>
                    <a:pt x="489" y="207"/>
                    <a:pt x="490" y="207"/>
                  </a:cubicBezTo>
                  <a:cubicBezTo>
                    <a:pt x="483" y="222"/>
                    <a:pt x="483" y="222"/>
                    <a:pt x="483" y="222"/>
                  </a:cubicBezTo>
                  <a:cubicBezTo>
                    <a:pt x="483" y="221"/>
                    <a:pt x="483" y="221"/>
                    <a:pt x="482" y="221"/>
                  </a:cubicBezTo>
                  <a:cubicBezTo>
                    <a:pt x="482" y="221"/>
                    <a:pt x="482" y="221"/>
                    <a:pt x="482" y="221"/>
                  </a:cubicBezTo>
                  <a:cubicBezTo>
                    <a:pt x="483" y="213"/>
                    <a:pt x="483" y="213"/>
                    <a:pt x="483" y="213"/>
                  </a:cubicBezTo>
                  <a:cubicBezTo>
                    <a:pt x="483" y="213"/>
                    <a:pt x="483" y="213"/>
                    <a:pt x="483" y="213"/>
                  </a:cubicBezTo>
                  <a:cubicBezTo>
                    <a:pt x="483" y="213"/>
                    <a:pt x="483" y="213"/>
                    <a:pt x="483" y="213"/>
                  </a:cubicBezTo>
                  <a:cubicBezTo>
                    <a:pt x="483" y="213"/>
                    <a:pt x="483" y="213"/>
                    <a:pt x="483" y="213"/>
                  </a:cubicBezTo>
                  <a:cubicBezTo>
                    <a:pt x="483" y="212"/>
                    <a:pt x="483" y="212"/>
                    <a:pt x="483" y="212"/>
                  </a:cubicBezTo>
                  <a:cubicBezTo>
                    <a:pt x="483" y="212"/>
                    <a:pt x="483" y="212"/>
                    <a:pt x="483" y="212"/>
                  </a:cubicBezTo>
                  <a:cubicBezTo>
                    <a:pt x="483" y="212"/>
                    <a:pt x="483" y="212"/>
                    <a:pt x="484" y="212"/>
                  </a:cubicBezTo>
                  <a:cubicBezTo>
                    <a:pt x="484" y="211"/>
                    <a:pt x="484" y="210"/>
                    <a:pt x="484" y="210"/>
                  </a:cubicBezTo>
                  <a:cubicBezTo>
                    <a:pt x="485" y="209"/>
                    <a:pt x="485" y="209"/>
                    <a:pt x="486" y="210"/>
                  </a:cubicBezTo>
                  <a:cubicBezTo>
                    <a:pt x="486" y="210"/>
                    <a:pt x="486" y="209"/>
                    <a:pt x="486" y="209"/>
                  </a:cubicBezTo>
                  <a:cubicBezTo>
                    <a:pt x="486" y="208"/>
                    <a:pt x="487" y="207"/>
                    <a:pt x="487" y="207"/>
                  </a:cubicBezTo>
                  <a:cubicBezTo>
                    <a:pt x="487" y="207"/>
                    <a:pt x="487" y="206"/>
                    <a:pt x="487" y="206"/>
                  </a:cubicBezTo>
                  <a:cubicBezTo>
                    <a:pt x="487" y="207"/>
                    <a:pt x="486" y="207"/>
                    <a:pt x="486" y="208"/>
                  </a:cubicBezTo>
                  <a:cubicBezTo>
                    <a:pt x="486" y="207"/>
                    <a:pt x="486" y="208"/>
                    <a:pt x="485" y="208"/>
                  </a:cubicBezTo>
                  <a:cubicBezTo>
                    <a:pt x="485" y="207"/>
                    <a:pt x="485" y="207"/>
                    <a:pt x="485" y="207"/>
                  </a:cubicBezTo>
                  <a:cubicBezTo>
                    <a:pt x="484" y="206"/>
                    <a:pt x="483" y="206"/>
                    <a:pt x="483" y="205"/>
                  </a:cubicBezTo>
                  <a:cubicBezTo>
                    <a:pt x="482" y="206"/>
                    <a:pt x="481" y="206"/>
                    <a:pt x="480" y="207"/>
                  </a:cubicBezTo>
                  <a:cubicBezTo>
                    <a:pt x="480" y="208"/>
                    <a:pt x="481" y="209"/>
                    <a:pt x="480" y="209"/>
                  </a:cubicBezTo>
                  <a:cubicBezTo>
                    <a:pt x="480" y="210"/>
                    <a:pt x="481" y="210"/>
                    <a:pt x="481" y="210"/>
                  </a:cubicBezTo>
                  <a:cubicBezTo>
                    <a:pt x="481" y="210"/>
                    <a:pt x="481" y="210"/>
                    <a:pt x="481" y="211"/>
                  </a:cubicBezTo>
                  <a:cubicBezTo>
                    <a:pt x="481" y="211"/>
                    <a:pt x="481" y="211"/>
                    <a:pt x="481" y="211"/>
                  </a:cubicBezTo>
                  <a:cubicBezTo>
                    <a:pt x="481" y="211"/>
                    <a:pt x="481" y="211"/>
                    <a:pt x="481" y="211"/>
                  </a:cubicBezTo>
                  <a:cubicBezTo>
                    <a:pt x="482" y="211"/>
                    <a:pt x="482" y="212"/>
                    <a:pt x="483" y="212"/>
                  </a:cubicBezTo>
                  <a:cubicBezTo>
                    <a:pt x="482" y="215"/>
                    <a:pt x="480" y="220"/>
                    <a:pt x="479" y="225"/>
                  </a:cubicBezTo>
                  <a:cubicBezTo>
                    <a:pt x="479" y="225"/>
                    <a:pt x="478" y="225"/>
                    <a:pt x="478" y="225"/>
                  </a:cubicBezTo>
                  <a:cubicBezTo>
                    <a:pt x="478" y="226"/>
                    <a:pt x="478" y="226"/>
                    <a:pt x="478" y="226"/>
                  </a:cubicBezTo>
                  <a:cubicBezTo>
                    <a:pt x="478" y="226"/>
                    <a:pt x="478" y="226"/>
                    <a:pt x="478" y="227"/>
                  </a:cubicBezTo>
                  <a:cubicBezTo>
                    <a:pt x="478" y="227"/>
                    <a:pt x="478" y="227"/>
                    <a:pt x="478" y="227"/>
                  </a:cubicBezTo>
                  <a:cubicBezTo>
                    <a:pt x="478" y="227"/>
                    <a:pt x="478" y="227"/>
                    <a:pt x="478" y="228"/>
                  </a:cubicBezTo>
                  <a:cubicBezTo>
                    <a:pt x="478" y="227"/>
                    <a:pt x="478" y="227"/>
                    <a:pt x="478" y="227"/>
                  </a:cubicBezTo>
                  <a:cubicBezTo>
                    <a:pt x="477" y="228"/>
                    <a:pt x="478" y="228"/>
                    <a:pt x="478" y="228"/>
                  </a:cubicBezTo>
                  <a:cubicBezTo>
                    <a:pt x="477" y="231"/>
                    <a:pt x="476" y="233"/>
                    <a:pt x="476" y="235"/>
                  </a:cubicBezTo>
                  <a:cubicBezTo>
                    <a:pt x="475" y="237"/>
                    <a:pt x="475" y="238"/>
                    <a:pt x="474" y="240"/>
                  </a:cubicBezTo>
                  <a:cubicBezTo>
                    <a:pt x="474" y="240"/>
                    <a:pt x="474" y="240"/>
                    <a:pt x="474" y="240"/>
                  </a:cubicBezTo>
                  <a:cubicBezTo>
                    <a:pt x="475" y="240"/>
                    <a:pt x="476" y="240"/>
                    <a:pt x="477" y="241"/>
                  </a:cubicBezTo>
                  <a:cubicBezTo>
                    <a:pt x="478" y="241"/>
                    <a:pt x="478" y="242"/>
                    <a:pt x="479" y="243"/>
                  </a:cubicBezTo>
                  <a:cubicBezTo>
                    <a:pt x="478" y="245"/>
                    <a:pt x="476" y="245"/>
                    <a:pt x="473" y="245"/>
                  </a:cubicBezTo>
                  <a:cubicBezTo>
                    <a:pt x="472" y="245"/>
                    <a:pt x="472" y="245"/>
                    <a:pt x="471" y="244"/>
                  </a:cubicBezTo>
                  <a:cubicBezTo>
                    <a:pt x="471" y="244"/>
                    <a:pt x="471" y="244"/>
                    <a:pt x="471" y="244"/>
                  </a:cubicBezTo>
                  <a:cubicBezTo>
                    <a:pt x="471" y="245"/>
                    <a:pt x="471" y="245"/>
                    <a:pt x="471" y="246"/>
                  </a:cubicBezTo>
                  <a:cubicBezTo>
                    <a:pt x="471" y="245"/>
                    <a:pt x="471" y="245"/>
                    <a:pt x="471" y="245"/>
                  </a:cubicBezTo>
                  <a:cubicBezTo>
                    <a:pt x="471" y="245"/>
                    <a:pt x="470" y="246"/>
                    <a:pt x="470" y="247"/>
                  </a:cubicBezTo>
                  <a:cubicBezTo>
                    <a:pt x="469" y="248"/>
                    <a:pt x="468" y="249"/>
                    <a:pt x="467" y="249"/>
                  </a:cubicBezTo>
                  <a:cubicBezTo>
                    <a:pt x="467" y="249"/>
                    <a:pt x="467" y="249"/>
                    <a:pt x="467" y="249"/>
                  </a:cubicBezTo>
                  <a:cubicBezTo>
                    <a:pt x="468" y="248"/>
                    <a:pt x="467" y="249"/>
                    <a:pt x="468" y="247"/>
                  </a:cubicBezTo>
                  <a:cubicBezTo>
                    <a:pt x="468" y="246"/>
                    <a:pt x="466" y="249"/>
                    <a:pt x="466" y="251"/>
                  </a:cubicBezTo>
                  <a:cubicBezTo>
                    <a:pt x="466" y="251"/>
                    <a:pt x="465" y="251"/>
                    <a:pt x="465" y="251"/>
                  </a:cubicBezTo>
                  <a:cubicBezTo>
                    <a:pt x="465" y="251"/>
                    <a:pt x="465" y="251"/>
                    <a:pt x="465" y="251"/>
                  </a:cubicBezTo>
                  <a:cubicBezTo>
                    <a:pt x="466" y="249"/>
                    <a:pt x="466" y="248"/>
                    <a:pt x="466" y="248"/>
                  </a:cubicBezTo>
                  <a:cubicBezTo>
                    <a:pt x="467" y="246"/>
                    <a:pt x="468" y="244"/>
                    <a:pt x="468" y="244"/>
                  </a:cubicBezTo>
                  <a:cubicBezTo>
                    <a:pt x="468" y="244"/>
                    <a:pt x="467" y="245"/>
                    <a:pt x="467" y="245"/>
                  </a:cubicBezTo>
                  <a:cubicBezTo>
                    <a:pt x="467" y="246"/>
                    <a:pt x="466" y="247"/>
                    <a:pt x="466" y="248"/>
                  </a:cubicBezTo>
                  <a:cubicBezTo>
                    <a:pt x="466" y="248"/>
                    <a:pt x="465" y="248"/>
                    <a:pt x="465" y="248"/>
                  </a:cubicBezTo>
                  <a:cubicBezTo>
                    <a:pt x="464" y="249"/>
                    <a:pt x="464" y="251"/>
                    <a:pt x="464" y="251"/>
                  </a:cubicBezTo>
                  <a:cubicBezTo>
                    <a:pt x="463" y="251"/>
                    <a:pt x="463" y="251"/>
                    <a:pt x="462" y="251"/>
                  </a:cubicBezTo>
                  <a:cubicBezTo>
                    <a:pt x="462" y="252"/>
                    <a:pt x="463" y="252"/>
                    <a:pt x="463" y="252"/>
                  </a:cubicBezTo>
                  <a:cubicBezTo>
                    <a:pt x="462" y="252"/>
                    <a:pt x="463" y="252"/>
                    <a:pt x="463" y="252"/>
                  </a:cubicBezTo>
                  <a:cubicBezTo>
                    <a:pt x="459" y="254"/>
                    <a:pt x="457" y="255"/>
                    <a:pt x="454" y="265"/>
                  </a:cubicBezTo>
                  <a:cubicBezTo>
                    <a:pt x="454" y="266"/>
                    <a:pt x="454" y="267"/>
                    <a:pt x="453" y="267"/>
                  </a:cubicBezTo>
                  <a:cubicBezTo>
                    <a:pt x="453" y="267"/>
                    <a:pt x="452" y="268"/>
                    <a:pt x="452" y="268"/>
                  </a:cubicBezTo>
                  <a:cubicBezTo>
                    <a:pt x="451" y="273"/>
                    <a:pt x="446" y="282"/>
                    <a:pt x="440" y="294"/>
                  </a:cubicBezTo>
                  <a:cubicBezTo>
                    <a:pt x="440" y="293"/>
                    <a:pt x="440" y="294"/>
                    <a:pt x="440" y="293"/>
                  </a:cubicBezTo>
                  <a:cubicBezTo>
                    <a:pt x="440" y="293"/>
                    <a:pt x="439" y="295"/>
                    <a:pt x="439" y="295"/>
                  </a:cubicBezTo>
                  <a:cubicBezTo>
                    <a:pt x="439" y="295"/>
                    <a:pt x="440" y="295"/>
                    <a:pt x="440" y="295"/>
                  </a:cubicBezTo>
                  <a:cubicBezTo>
                    <a:pt x="439" y="296"/>
                    <a:pt x="439" y="297"/>
                    <a:pt x="438" y="298"/>
                  </a:cubicBezTo>
                  <a:cubicBezTo>
                    <a:pt x="437" y="298"/>
                    <a:pt x="437" y="300"/>
                    <a:pt x="436" y="301"/>
                  </a:cubicBezTo>
                  <a:cubicBezTo>
                    <a:pt x="435" y="304"/>
                    <a:pt x="433" y="307"/>
                    <a:pt x="431" y="310"/>
                  </a:cubicBezTo>
                  <a:cubicBezTo>
                    <a:pt x="431" y="309"/>
                    <a:pt x="431" y="309"/>
                    <a:pt x="431" y="309"/>
                  </a:cubicBezTo>
                  <a:cubicBezTo>
                    <a:pt x="432" y="307"/>
                    <a:pt x="431" y="308"/>
                    <a:pt x="431" y="307"/>
                  </a:cubicBezTo>
                  <a:cubicBezTo>
                    <a:pt x="431" y="307"/>
                    <a:pt x="431" y="307"/>
                    <a:pt x="431" y="307"/>
                  </a:cubicBezTo>
                  <a:cubicBezTo>
                    <a:pt x="431" y="307"/>
                    <a:pt x="431" y="307"/>
                    <a:pt x="431" y="307"/>
                  </a:cubicBezTo>
                  <a:cubicBezTo>
                    <a:pt x="431" y="307"/>
                    <a:pt x="431" y="307"/>
                    <a:pt x="431" y="306"/>
                  </a:cubicBezTo>
                  <a:cubicBezTo>
                    <a:pt x="431" y="307"/>
                    <a:pt x="434" y="303"/>
                    <a:pt x="435" y="302"/>
                  </a:cubicBezTo>
                  <a:cubicBezTo>
                    <a:pt x="437" y="298"/>
                    <a:pt x="436" y="299"/>
                    <a:pt x="435" y="300"/>
                  </a:cubicBezTo>
                  <a:cubicBezTo>
                    <a:pt x="436" y="299"/>
                    <a:pt x="436" y="298"/>
                    <a:pt x="435" y="298"/>
                  </a:cubicBezTo>
                  <a:cubicBezTo>
                    <a:pt x="438" y="292"/>
                    <a:pt x="441" y="287"/>
                    <a:pt x="443" y="282"/>
                  </a:cubicBezTo>
                  <a:cubicBezTo>
                    <a:pt x="442" y="283"/>
                    <a:pt x="441" y="286"/>
                    <a:pt x="440" y="288"/>
                  </a:cubicBezTo>
                  <a:cubicBezTo>
                    <a:pt x="440" y="289"/>
                    <a:pt x="437" y="293"/>
                    <a:pt x="436" y="297"/>
                  </a:cubicBezTo>
                  <a:cubicBezTo>
                    <a:pt x="435" y="297"/>
                    <a:pt x="435" y="297"/>
                    <a:pt x="435" y="298"/>
                  </a:cubicBezTo>
                  <a:cubicBezTo>
                    <a:pt x="435" y="298"/>
                    <a:pt x="434" y="299"/>
                    <a:pt x="434" y="299"/>
                  </a:cubicBezTo>
                  <a:cubicBezTo>
                    <a:pt x="433" y="301"/>
                    <a:pt x="432" y="303"/>
                    <a:pt x="433" y="303"/>
                  </a:cubicBezTo>
                  <a:cubicBezTo>
                    <a:pt x="432" y="304"/>
                    <a:pt x="431" y="305"/>
                    <a:pt x="431" y="306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2"/>
                    <a:pt x="430" y="302"/>
                    <a:pt x="430" y="302"/>
                  </a:cubicBezTo>
                  <a:cubicBezTo>
                    <a:pt x="430" y="302"/>
                    <a:pt x="430" y="302"/>
                    <a:pt x="430" y="302"/>
                  </a:cubicBezTo>
                  <a:cubicBezTo>
                    <a:pt x="431" y="301"/>
                    <a:pt x="430" y="301"/>
                    <a:pt x="430" y="301"/>
                  </a:cubicBezTo>
                  <a:cubicBezTo>
                    <a:pt x="430" y="301"/>
                    <a:pt x="430" y="301"/>
                    <a:pt x="430" y="301"/>
                  </a:cubicBezTo>
                  <a:cubicBezTo>
                    <a:pt x="431" y="300"/>
                    <a:pt x="431" y="300"/>
                    <a:pt x="431" y="299"/>
                  </a:cubicBezTo>
                  <a:cubicBezTo>
                    <a:pt x="431" y="300"/>
                    <a:pt x="430" y="301"/>
                    <a:pt x="430" y="302"/>
                  </a:cubicBezTo>
                  <a:cubicBezTo>
                    <a:pt x="430" y="301"/>
                    <a:pt x="430" y="301"/>
                    <a:pt x="430" y="301"/>
                  </a:cubicBezTo>
                  <a:cubicBezTo>
                    <a:pt x="438" y="289"/>
                    <a:pt x="438" y="289"/>
                    <a:pt x="438" y="289"/>
                  </a:cubicBezTo>
                  <a:cubicBezTo>
                    <a:pt x="433" y="291"/>
                    <a:pt x="430" y="298"/>
                    <a:pt x="427" y="305"/>
                  </a:cubicBezTo>
                  <a:cubicBezTo>
                    <a:pt x="428" y="305"/>
                    <a:pt x="428" y="306"/>
                    <a:pt x="427" y="306"/>
                  </a:cubicBezTo>
                  <a:cubicBezTo>
                    <a:pt x="427" y="306"/>
                    <a:pt x="427" y="306"/>
                    <a:pt x="427" y="306"/>
                  </a:cubicBezTo>
                  <a:cubicBezTo>
                    <a:pt x="426" y="309"/>
                    <a:pt x="425" y="312"/>
                    <a:pt x="424" y="315"/>
                  </a:cubicBezTo>
                  <a:cubicBezTo>
                    <a:pt x="424" y="315"/>
                    <a:pt x="424" y="315"/>
                    <a:pt x="423" y="315"/>
                  </a:cubicBezTo>
                  <a:cubicBezTo>
                    <a:pt x="423" y="317"/>
                    <a:pt x="421" y="319"/>
                    <a:pt x="420" y="321"/>
                  </a:cubicBezTo>
                  <a:cubicBezTo>
                    <a:pt x="418" y="326"/>
                    <a:pt x="418" y="329"/>
                    <a:pt x="419" y="331"/>
                  </a:cubicBezTo>
                  <a:cubicBezTo>
                    <a:pt x="418" y="333"/>
                    <a:pt x="417" y="334"/>
                    <a:pt x="416" y="336"/>
                  </a:cubicBezTo>
                  <a:cubicBezTo>
                    <a:pt x="415" y="338"/>
                    <a:pt x="414" y="340"/>
                    <a:pt x="414" y="340"/>
                  </a:cubicBezTo>
                  <a:cubicBezTo>
                    <a:pt x="416" y="338"/>
                    <a:pt x="418" y="334"/>
                    <a:pt x="419" y="331"/>
                  </a:cubicBezTo>
                  <a:cubicBezTo>
                    <a:pt x="419" y="333"/>
                    <a:pt x="420" y="333"/>
                    <a:pt x="421" y="335"/>
                  </a:cubicBezTo>
                  <a:cubicBezTo>
                    <a:pt x="420" y="335"/>
                    <a:pt x="420" y="335"/>
                    <a:pt x="420" y="335"/>
                  </a:cubicBezTo>
                  <a:cubicBezTo>
                    <a:pt x="419" y="337"/>
                    <a:pt x="418" y="339"/>
                    <a:pt x="417" y="340"/>
                  </a:cubicBezTo>
                  <a:cubicBezTo>
                    <a:pt x="416" y="342"/>
                    <a:pt x="419" y="338"/>
                    <a:pt x="418" y="340"/>
                  </a:cubicBezTo>
                  <a:cubicBezTo>
                    <a:pt x="418" y="340"/>
                    <a:pt x="419" y="339"/>
                    <a:pt x="419" y="338"/>
                  </a:cubicBezTo>
                  <a:cubicBezTo>
                    <a:pt x="419" y="338"/>
                    <a:pt x="419" y="338"/>
                    <a:pt x="419" y="339"/>
                  </a:cubicBezTo>
                  <a:cubicBezTo>
                    <a:pt x="419" y="338"/>
                    <a:pt x="420" y="338"/>
                    <a:pt x="420" y="338"/>
                  </a:cubicBezTo>
                  <a:cubicBezTo>
                    <a:pt x="420" y="338"/>
                    <a:pt x="420" y="337"/>
                    <a:pt x="420" y="337"/>
                  </a:cubicBezTo>
                  <a:cubicBezTo>
                    <a:pt x="420" y="337"/>
                    <a:pt x="421" y="336"/>
                    <a:pt x="421" y="336"/>
                  </a:cubicBezTo>
                  <a:cubicBezTo>
                    <a:pt x="421" y="336"/>
                    <a:pt x="421" y="337"/>
                    <a:pt x="421" y="338"/>
                  </a:cubicBezTo>
                  <a:cubicBezTo>
                    <a:pt x="418" y="343"/>
                    <a:pt x="416" y="350"/>
                    <a:pt x="412" y="353"/>
                  </a:cubicBezTo>
                  <a:cubicBezTo>
                    <a:pt x="405" y="362"/>
                    <a:pt x="405" y="353"/>
                    <a:pt x="405" y="347"/>
                  </a:cubicBezTo>
                  <a:cubicBezTo>
                    <a:pt x="405" y="347"/>
                    <a:pt x="405" y="347"/>
                    <a:pt x="405" y="347"/>
                  </a:cubicBezTo>
                  <a:cubicBezTo>
                    <a:pt x="405" y="347"/>
                    <a:pt x="405" y="347"/>
                    <a:pt x="405" y="347"/>
                  </a:cubicBezTo>
                  <a:cubicBezTo>
                    <a:pt x="405" y="347"/>
                    <a:pt x="405" y="346"/>
                    <a:pt x="405" y="346"/>
                  </a:cubicBezTo>
                  <a:cubicBezTo>
                    <a:pt x="405" y="346"/>
                    <a:pt x="405" y="347"/>
                    <a:pt x="405" y="347"/>
                  </a:cubicBezTo>
                  <a:cubicBezTo>
                    <a:pt x="404" y="348"/>
                    <a:pt x="404" y="349"/>
                    <a:pt x="404" y="349"/>
                  </a:cubicBezTo>
                  <a:cubicBezTo>
                    <a:pt x="404" y="348"/>
                    <a:pt x="405" y="348"/>
                    <a:pt x="405" y="347"/>
                  </a:cubicBezTo>
                  <a:cubicBezTo>
                    <a:pt x="405" y="359"/>
                    <a:pt x="402" y="362"/>
                    <a:pt x="393" y="383"/>
                  </a:cubicBezTo>
                  <a:cubicBezTo>
                    <a:pt x="390" y="383"/>
                    <a:pt x="389" y="381"/>
                    <a:pt x="390" y="378"/>
                  </a:cubicBezTo>
                  <a:cubicBezTo>
                    <a:pt x="391" y="377"/>
                    <a:pt x="390" y="377"/>
                    <a:pt x="389" y="378"/>
                  </a:cubicBezTo>
                  <a:cubicBezTo>
                    <a:pt x="390" y="377"/>
                    <a:pt x="389" y="377"/>
                    <a:pt x="388" y="379"/>
                  </a:cubicBezTo>
                  <a:cubicBezTo>
                    <a:pt x="388" y="379"/>
                    <a:pt x="388" y="379"/>
                    <a:pt x="388" y="379"/>
                  </a:cubicBezTo>
                  <a:cubicBezTo>
                    <a:pt x="388" y="379"/>
                    <a:pt x="387" y="380"/>
                    <a:pt x="387" y="380"/>
                  </a:cubicBezTo>
                  <a:cubicBezTo>
                    <a:pt x="386" y="381"/>
                    <a:pt x="386" y="381"/>
                    <a:pt x="387" y="381"/>
                  </a:cubicBezTo>
                  <a:cubicBezTo>
                    <a:pt x="386" y="384"/>
                    <a:pt x="386" y="383"/>
                    <a:pt x="387" y="382"/>
                  </a:cubicBezTo>
                  <a:cubicBezTo>
                    <a:pt x="387" y="383"/>
                    <a:pt x="388" y="382"/>
                    <a:pt x="389" y="380"/>
                  </a:cubicBezTo>
                  <a:cubicBezTo>
                    <a:pt x="389" y="379"/>
                    <a:pt x="390" y="379"/>
                    <a:pt x="390" y="379"/>
                  </a:cubicBezTo>
                  <a:cubicBezTo>
                    <a:pt x="389" y="381"/>
                    <a:pt x="388" y="383"/>
                    <a:pt x="388" y="385"/>
                  </a:cubicBezTo>
                  <a:cubicBezTo>
                    <a:pt x="387" y="385"/>
                    <a:pt x="386" y="386"/>
                    <a:pt x="385" y="388"/>
                  </a:cubicBezTo>
                  <a:cubicBezTo>
                    <a:pt x="385" y="388"/>
                    <a:pt x="385" y="388"/>
                    <a:pt x="385" y="388"/>
                  </a:cubicBezTo>
                  <a:cubicBezTo>
                    <a:pt x="385" y="388"/>
                    <a:pt x="385" y="388"/>
                    <a:pt x="385" y="388"/>
                  </a:cubicBezTo>
                  <a:cubicBezTo>
                    <a:pt x="385" y="388"/>
                    <a:pt x="385" y="388"/>
                    <a:pt x="385" y="388"/>
                  </a:cubicBezTo>
                  <a:cubicBezTo>
                    <a:pt x="385" y="388"/>
                    <a:pt x="384" y="389"/>
                    <a:pt x="383" y="392"/>
                  </a:cubicBezTo>
                  <a:cubicBezTo>
                    <a:pt x="384" y="390"/>
                    <a:pt x="384" y="391"/>
                    <a:pt x="385" y="389"/>
                  </a:cubicBezTo>
                  <a:cubicBezTo>
                    <a:pt x="385" y="390"/>
                    <a:pt x="386" y="389"/>
                    <a:pt x="387" y="388"/>
                  </a:cubicBezTo>
                  <a:cubicBezTo>
                    <a:pt x="387" y="388"/>
                    <a:pt x="387" y="387"/>
                    <a:pt x="388" y="387"/>
                  </a:cubicBezTo>
                  <a:cubicBezTo>
                    <a:pt x="388" y="387"/>
                    <a:pt x="388" y="387"/>
                    <a:pt x="388" y="387"/>
                  </a:cubicBezTo>
                  <a:cubicBezTo>
                    <a:pt x="388" y="387"/>
                    <a:pt x="388" y="388"/>
                    <a:pt x="388" y="388"/>
                  </a:cubicBezTo>
                  <a:cubicBezTo>
                    <a:pt x="388" y="388"/>
                    <a:pt x="387" y="389"/>
                    <a:pt x="386" y="390"/>
                  </a:cubicBezTo>
                  <a:cubicBezTo>
                    <a:pt x="386" y="391"/>
                    <a:pt x="387" y="390"/>
                    <a:pt x="388" y="388"/>
                  </a:cubicBezTo>
                  <a:cubicBezTo>
                    <a:pt x="388" y="389"/>
                    <a:pt x="388" y="389"/>
                    <a:pt x="388" y="390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88" y="390"/>
                    <a:pt x="387" y="391"/>
                    <a:pt x="387" y="391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3"/>
                    <a:pt x="385" y="392"/>
                    <a:pt x="385" y="392"/>
                  </a:cubicBezTo>
                  <a:cubicBezTo>
                    <a:pt x="385" y="392"/>
                    <a:pt x="385" y="392"/>
                    <a:pt x="384" y="394"/>
                  </a:cubicBezTo>
                  <a:cubicBezTo>
                    <a:pt x="381" y="396"/>
                    <a:pt x="381" y="396"/>
                    <a:pt x="381" y="396"/>
                  </a:cubicBezTo>
                  <a:cubicBezTo>
                    <a:pt x="375" y="403"/>
                    <a:pt x="372" y="409"/>
                    <a:pt x="371" y="414"/>
                  </a:cubicBezTo>
                  <a:cubicBezTo>
                    <a:pt x="371" y="415"/>
                    <a:pt x="371" y="415"/>
                    <a:pt x="370" y="415"/>
                  </a:cubicBezTo>
                  <a:cubicBezTo>
                    <a:pt x="369" y="417"/>
                    <a:pt x="371" y="415"/>
                    <a:pt x="370" y="417"/>
                  </a:cubicBezTo>
                  <a:cubicBezTo>
                    <a:pt x="369" y="418"/>
                    <a:pt x="369" y="418"/>
                    <a:pt x="368" y="419"/>
                  </a:cubicBezTo>
                  <a:cubicBezTo>
                    <a:pt x="368" y="418"/>
                    <a:pt x="369" y="417"/>
                    <a:pt x="369" y="417"/>
                  </a:cubicBezTo>
                  <a:cubicBezTo>
                    <a:pt x="368" y="418"/>
                    <a:pt x="367" y="420"/>
                    <a:pt x="367" y="421"/>
                  </a:cubicBezTo>
                  <a:cubicBezTo>
                    <a:pt x="367" y="421"/>
                    <a:pt x="366" y="421"/>
                    <a:pt x="366" y="422"/>
                  </a:cubicBezTo>
                  <a:cubicBezTo>
                    <a:pt x="367" y="420"/>
                    <a:pt x="366" y="420"/>
                    <a:pt x="366" y="421"/>
                  </a:cubicBezTo>
                  <a:cubicBezTo>
                    <a:pt x="366" y="420"/>
                    <a:pt x="366" y="420"/>
                    <a:pt x="367" y="419"/>
                  </a:cubicBezTo>
                  <a:cubicBezTo>
                    <a:pt x="367" y="417"/>
                    <a:pt x="365" y="422"/>
                    <a:pt x="364" y="422"/>
                  </a:cubicBezTo>
                  <a:cubicBezTo>
                    <a:pt x="364" y="422"/>
                    <a:pt x="364" y="422"/>
                    <a:pt x="364" y="422"/>
                  </a:cubicBezTo>
                  <a:cubicBezTo>
                    <a:pt x="364" y="422"/>
                    <a:pt x="364" y="422"/>
                    <a:pt x="364" y="421"/>
                  </a:cubicBezTo>
                  <a:cubicBezTo>
                    <a:pt x="363" y="423"/>
                    <a:pt x="362" y="423"/>
                    <a:pt x="361" y="423"/>
                  </a:cubicBezTo>
                  <a:cubicBezTo>
                    <a:pt x="361" y="423"/>
                    <a:pt x="361" y="423"/>
                    <a:pt x="361" y="423"/>
                  </a:cubicBezTo>
                  <a:cubicBezTo>
                    <a:pt x="362" y="421"/>
                    <a:pt x="362" y="422"/>
                    <a:pt x="362" y="422"/>
                  </a:cubicBezTo>
                  <a:cubicBezTo>
                    <a:pt x="362" y="423"/>
                    <a:pt x="363" y="422"/>
                    <a:pt x="365" y="419"/>
                  </a:cubicBezTo>
                  <a:cubicBezTo>
                    <a:pt x="364" y="419"/>
                    <a:pt x="364" y="418"/>
                    <a:pt x="364" y="419"/>
                  </a:cubicBezTo>
                  <a:cubicBezTo>
                    <a:pt x="364" y="418"/>
                    <a:pt x="364" y="418"/>
                    <a:pt x="364" y="417"/>
                  </a:cubicBezTo>
                  <a:cubicBezTo>
                    <a:pt x="365" y="415"/>
                    <a:pt x="366" y="413"/>
                    <a:pt x="366" y="412"/>
                  </a:cubicBezTo>
                  <a:cubicBezTo>
                    <a:pt x="368" y="408"/>
                    <a:pt x="371" y="403"/>
                    <a:pt x="372" y="401"/>
                  </a:cubicBezTo>
                  <a:cubicBezTo>
                    <a:pt x="372" y="401"/>
                    <a:pt x="371" y="403"/>
                    <a:pt x="370" y="403"/>
                  </a:cubicBezTo>
                  <a:cubicBezTo>
                    <a:pt x="370" y="403"/>
                    <a:pt x="370" y="403"/>
                    <a:pt x="370" y="403"/>
                  </a:cubicBezTo>
                  <a:cubicBezTo>
                    <a:pt x="370" y="404"/>
                    <a:pt x="370" y="404"/>
                    <a:pt x="370" y="404"/>
                  </a:cubicBezTo>
                  <a:cubicBezTo>
                    <a:pt x="371" y="401"/>
                    <a:pt x="372" y="399"/>
                    <a:pt x="373" y="397"/>
                  </a:cubicBezTo>
                  <a:cubicBezTo>
                    <a:pt x="373" y="396"/>
                    <a:pt x="374" y="396"/>
                    <a:pt x="374" y="395"/>
                  </a:cubicBezTo>
                  <a:cubicBezTo>
                    <a:pt x="374" y="395"/>
                    <a:pt x="374" y="396"/>
                    <a:pt x="374" y="396"/>
                  </a:cubicBezTo>
                  <a:cubicBezTo>
                    <a:pt x="375" y="395"/>
                    <a:pt x="375" y="394"/>
                    <a:pt x="375" y="393"/>
                  </a:cubicBezTo>
                  <a:cubicBezTo>
                    <a:pt x="375" y="393"/>
                    <a:pt x="375" y="393"/>
                    <a:pt x="375" y="393"/>
                  </a:cubicBezTo>
                  <a:cubicBezTo>
                    <a:pt x="376" y="393"/>
                    <a:pt x="376" y="392"/>
                    <a:pt x="377" y="391"/>
                  </a:cubicBezTo>
                  <a:cubicBezTo>
                    <a:pt x="378" y="389"/>
                    <a:pt x="377" y="390"/>
                    <a:pt x="377" y="391"/>
                  </a:cubicBezTo>
                  <a:cubicBezTo>
                    <a:pt x="377" y="390"/>
                    <a:pt x="377" y="389"/>
                    <a:pt x="378" y="388"/>
                  </a:cubicBezTo>
                  <a:cubicBezTo>
                    <a:pt x="379" y="385"/>
                    <a:pt x="378" y="386"/>
                    <a:pt x="377" y="388"/>
                  </a:cubicBezTo>
                  <a:cubicBezTo>
                    <a:pt x="377" y="387"/>
                    <a:pt x="378" y="386"/>
                    <a:pt x="378" y="386"/>
                  </a:cubicBezTo>
                  <a:cubicBezTo>
                    <a:pt x="378" y="385"/>
                    <a:pt x="378" y="384"/>
                    <a:pt x="379" y="383"/>
                  </a:cubicBezTo>
                  <a:cubicBezTo>
                    <a:pt x="379" y="382"/>
                    <a:pt x="378" y="385"/>
                    <a:pt x="378" y="386"/>
                  </a:cubicBezTo>
                  <a:cubicBezTo>
                    <a:pt x="377" y="387"/>
                    <a:pt x="377" y="386"/>
                    <a:pt x="376" y="387"/>
                  </a:cubicBezTo>
                  <a:cubicBezTo>
                    <a:pt x="375" y="390"/>
                    <a:pt x="376" y="388"/>
                    <a:pt x="376" y="388"/>
                  </a:cubicBezTo>
                  <a:cubicBezTo>
                    <a:pt x="376" y="389"/>
                    <a:pt x="376" y="389"/>
                    <a:pt x="376" y="389"/>
                  </a:cubicBezTo>
                  <a:cubicBezTo>
                    <a:pt x="376" y="389"/>
                    <a:pt x="375" y="390"/>
                    <a:pt x="375" y="391"/>
                  </a:cubicBezTo>
                  <a:cubicBezTo>
                    <a:pt x="374" y="392"/>
                    <a:pt x="374" y="392"/>
                    <a:pt x="374" y="392"/>
                  </a:cubicBezTo>
                  <a:cubicBezTo>
                    <a:pt x="374" y="393"/>
                    <a:pt x="374" y="393"/>
                    <a:pt x="374" y="393"/>
                  </a:cubicBezTo>
                  <a:cubicBezTo>
                    <a:pt x="373" y="394"/>
                    <a:pt x="373" y="395"/>
                    <a:pt x="372" y="396"/>
                  </a:cubicBezTo>
                  <a:cubicBezTo>
                    <a:pt x="372" y="396"/>
                    <a:pt x="371" y="397"/>
                    <a:pt x="371" y="398"/>
                  </a:cubicBezTo>
                  <a:cubicBezTo>
                    <a:pt x="369" y="401"/>
                    <a:pt x="370" y="401"/>
                    <a:pt x="371" y="400"/>
                  </a:cubicBezTo>
                  <a:cubicBezTo>
                    <a:pt x="371" y="399"/>
                    <a:pt x="371" y="399"/>
                    <a:pt x="371" y="399"/>
                  </a:cubicBezTo>
                  <a:cubicBezTo>
                    <a:pt x="372" y="398"/>
                    <a:pt x="372" y="398"/>
                    <a:pt x="372" y="398"/>
                  </a:cubicBezTo>
                  <a:cubicBezTo>
                    <a:pt x="371" y="400"/>
                    <a:pt x="370" y="402"/>
                    <a:pt x="369" y="404"/>
                  </a:cubicBezTo>
                  <a:cubicBezTo>
                    <a:pt x="369" y="404"/>
                    <a:pt x="369" y="405"/>
                    <a:pt x="368" y="405"/>
                  </a:cubicBezTo>
                  <a:cubicBezTo>
                    <a:pt x="367" y="408"/>
                    <a:pt x="367" y="408"/>
                    <a:pt x="367" y="408"/>
                  </a:cubicBezTo>
                  <a:cubicBezTo>
                    <a:pt x="367" y="409"/>
                    <a:pt x="366" y="411"/>
                    <a:pt x="365" y="412"/>
                  </a:cubicBezTo>
                  <a:cubicBezTo>
                    <a:pt x="365" y="413"/>
                    <a:pt x="365" y="414"/>
                    <a:pt x="365" y="413"/>
                  </a:cubicBezTo>
                  <a:cubicBezTo>
                    <a:pt x="363" y="417"/>
                    <a:pt x="362" y="420"/>
                    <a:pt x="360" y="424"/>
                  </a:cubicBezTo>
                  <a:cubicBezTo>
                    <a:pt x="360" y="424"/>
                    <a:pt x="360" y="424"/>
                    <a:pt x="360" y="424"/>
                  </a:cubicBezTo>
                  <a:cubicBezTo>
                    <a:pt x="360" y="423"/>
                    <a:pt x="361" y="422"/>
                    <a:pt x="361" y="421"/>
                  </a:cubicBezTo>
                  <a:cubicBezTo>
                    <a:pt x="360" y="421"/>
                    <a:pt x="359" y="424"/>
                    <a:pt x="359" y="424"/>
                  </a:cubicBezTo>
                  <a:cubicBezTo>
                    <a:pt x="359" y="424"/>
                    <a:pt x="358" y="424"/>
                    <a:pt x="358" y="424"/>
                  </a:cubicBezTo>
                  <a:cubicBezTo>
                    <a:pt x="359" y="423"/>
                    <a:pt x="359" y="422"/>
                    <a:pt x="360" y="421"/>
                  </a:cubicBezTo>
                  <a:cubicBezTo>
                    <a:pt x="358" y="423"/>
                    <a:pt x="360" y="420"/>
                    <a:pt x="359" y="420"/>
                  </a:cubicBezTo>
                  <a:cubicBezTo>
                    <a:pt x="361" y="418"/>
                    <a:pt x="362" y="414"/>
                    <a:pt x="363" y="413"/>
                  </a:cubicBezTo>
                  <a:cubicBezTo>
                    <a:pt x="363" y="412"/>
                    <a:pt x="364" y="409"/>
                    <a:pt x="363" y="410"/>
                  </a:cubicBezTo>
                  <a:cubicBezTo>
                    <a:pt x="362" y="411"/>
                    <a:pt x="362" y="412"/>
                    <a:pt x="362" y="412"/>
                  </a:cubicBezTo>
                  <a:cubicBezTo>
                    <a:pt x="362" y="413"/>
                    <a:pt x="361" y="414"/>
                    <a:pt x="360" y="416"/>
                  </a:cubicBezTo>
                  <a:cubicBezTo>
                    <a:pt x="359" y="418"/>
                    <a:pt x="360" y="416"/>
                    <a:pt x="360" y="417"/>
                  </a:cubicBezTo>
                  <a:cubicBezTo>
                    <a:pt x="359" y="419"/>
                    <a:pt x="358" y="420"/>
                    <a:pt x="358" y="422"/>
                  </a:cubicBezTo>
                  <a:cubicBezTo>
                    <a:pt x="359" y="421"/>
                    <a:pt x="357" y="424"/>
                    <a:pt x="359" y="421"/>
                  </a:cubicBezTo>
                  <a:cubicBezTo>
                    <a:pt x="359" y="422"/>
                    <a:pt x="359" y="422"/>
                    <a:pt x="358" y="423"/>
                  </a:cubicBezTo>
                  <a:cubicBezTo>
                    <a:pt x="358" y="424"/>
                    <a:pt x="357" y="424"/>
                    <a:pt x="357" y="425"/>
                  </a:cubicBezTo>
                  <a:cubicBezTo>
                    <a:pt x="356" y="426"/>
                    <a:pt x="356" y="426"/>
                    <a:pt x="356" y="426"/>
                  </a:cubicBezTo>
                  <a:cubicBezTo>
                    <a:pt x="356" y="425"/>
                    <a:pt x="357" y="423"/>
                    <a:pt x="356" y="425"/>
                  </a:cubicBezTo>
                  <a:cubicBezTo>
                    <a:pt x="355" y="426"/>
                    <a:pt x="355" y="426"/>
                    <a:pt x="355" y="426"/>
                  </a:cubicBezTo>
                  <a:cubicBezTo>
                    <a:pt x="355" y="426"/>
                    <a:pt x="355" y="426"/>
                    <a:pt x="355" y="427"/>
                  </a:cubicBezTo>
                  <a:cubicBezTo>
                    <a:pt x="355" y="425"/>
                    <a:pt x="355" y="425"/>
                    <a:pt x="353" y="427"/>
                  </a:cubicBezTo>
                  <a:cubicBezTo>
                    <a:pt x="353" y="427"/>
                    <a:pt x="353" y="426"/>
                    <a:pt x="353" y="427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3" y="427"/>
                    <a:pt x="353" y="427"/>
                    <a:pt x="353" y="426"/>
                  </a:cubicBezTo>
                  <a:cubicBezTo>
                    <a:pt x="353" y="425"/>
                    <a:pt x="353" y="427"/>
                    <a:pt x="352" y="428"/>
                  </a:cubicBezTo>
                  <a:cubicBezTo>
                    <a:pt x="352" y="428"/>
                    <a:pt x="352" y="428"/>
                    <a:pt x="351" y="429"/>
                  </a:cubicBezTo>
                  <a:cubicBezTo>
                    <a:pt x="351" y="429"/>
                    <a:pt x="351" y="429"/>
                    <a:pt x="351" y="430"/>
                  </a:cubicBezTo>
                  <a:cubicBezTo>
                    <a:pt x="351" y="430"/>
                    <a:pt x="351" y="430"/>
                    <a:pt x="351" y="430"/>
                  </a:cubicBezTo>
                  <a:cubicBezTo>
                    <a:pt x="350" y="431"/>
                    <a:pt x="350" y="431"/>
                    <a:pt x="349" y="432"/>
                  </a:cubicBezTo>
                  <a:cubicBezTo>
                    <a:pt x="349" y="434"/>
                    <a:pt x="349" y="433"/>
                    <a:pt x="349" y="434"/>
                  </a:cubicBezTo>
                  <a:cubicBezTo>
                    <a:pt x="349" y="433"/>
                    <a:pt x="350" y="433"/>
                    <a:pt x="350" y="432"/>
                  </a:cubicBezTo>
                  <a:cubicBezTo>
                    <a:pt x="350" y="434"/>
                    <a:pt x="351" y="432"/>
                    <a:pt x="351" y="432"/>
                  </a:cubicBezTo>
                  <a:cubicBezTo>
                    <a:pt x="352" y="431"/>
                    <a:pt x="352" y="430"/>
                    <a:pt x="352" y="430"/>
                  </a:cubicBezTo>
                  <a:cubicBezTo>
                    <a:pt x="352" y="430"/>
                    <a:pt x="352" y="429"/>
                    <a:pt x="352" y="429"/>
                  </a:cubicBezTo>
                  <a:cubicBezTo>
                    <a:pt x="352" y="430"/>
                    <a:pt x="353" y="429"/>
                    <a:pt x="353" y="429"/>
                  </a:cubicBezTo>
                  <a:cubicBezTo>
                    <a:pt x="353" y="430"/>
                    <a:pt x="353" y="430"/>
                    <a:pt x="353" y="430"/>
                  </a:cubicBezTo>
                  <a:cubicBezTo>
                    <a:pt x="353" y="430"/>
                    <a:pt x="353" y="430"/>
                    <a:pt x="353" y="430"/>
                  </a:cubicBezTo>
                  <a:cubicBezTo>
                    <a:pt x="352" y="431"/>
                    <a:pt x="353" y="431"/>
                    <a:pt x="353" y="430"/>
                  </a:cubicBezTo>
                  <a:cubicBezTo>
                    <a:pt x="353" y="430"/>
                    <a:pt x="353" y="431"/>
                    <a:pt x="353" y="431"/>
                  </a:cubicBezTo>
                  <a:cubicBezTo>
                    <a:pt x="352" y="431"/>
                    <a:pt x="352" y="432"/>
                    <a:pt x="352" y="433"/>
                  </a:cubicBezTo>
                  <a:cubicBezTo>
                    <a:pt x="351" y="435"/>
                    <a:pt x="353" y="431"/>
                    <a:pt x="352" y="434"/>
                  </a:cubicBezTo>
                  <a:cubicBezTo>
                    <a:pt x="353" y="433"/>
                    <a:pt x="353" y="432"/>
                    <a:pt x="354" y="431"/>
                  </a:cubicBezTo>
                  <a:cubicBezTo>
                    <a:pt x="355" y="430"/>
                    <a:pt x="355" y="429"/>
                    <a:pt x="356" y="429"/>
                  </a:cubicBezTo>
                  <a:cubicBezTo>
                    <a:pt x="356" y="429"/>
                    <a:pt x="356" y="428"/>
                    <a:pt x="356" y="428"/>
                  </a:cubicBezTo>
                  <a:cubicBezTo>
                    <a:pt x="356" y="429"/>
                    <a:pt x="356" y="429"/>
                    <a:pt x="356" y="429"/>
                  </a:cubicBezTo>
                  <a:cubicBezTo>
                    <a:pt x="355" y="430"/>
                    <a:pt x="354" y="432"/>
                    <a:pt x="353" y="434"/>
                  </a:cubicBezTo>
                  <a:cubicBezTo>
                    <a:pt x="353" y="434"/>
                    <a:pt x="354" y="432"/>
                    <a:pt x="353" y="433"/>
                  </a:cubicBezTo>
                  <a:cubicBezTo>
                    <a:pt x="352" y="434"/>
                    <a:pt x="351" y="436"/>
                    <a:pt x="350" y="437"/>
                  </a:cubicBezTo>
                  <a:cubicBezTo>
                    <a:pt x="350" y="438"/>
                    <a:pt x="351" y="435"/>
                    <a:pt x="350" y="435"/>
                  </a:cubicBezTo>
                  <a:cubicBezTo>
                    <a:pt x="351" y="434"/>
                    <a:pt x="352" y="431"/>
                    <a:pt x="352" y="431"/>
                  </a:cubicBezTo>
                  <a:cubicBezTo>
                    <a:pt x="352" y="432"/>
                    <a:pt x="351" y="432"/>
                    <a:pt x="351" y="433"/>
                  </a:cubicBezTo>
                  <a:cubicBezTo>
                    <a:pt x="351" y="433"/>
                    <a:pt x="350" y="434"/>
                    <a:pt x="350" y="435"/>
                  </a:cubicBezTo>
                  <a:cubicBezTo>
                    <a:pt x="349" y="437"/>
                    <a:pt x="351" y="432"/>
                    <a:pt x="350" y="433"/>
                  </a:cubicBezTo>
                  <a:cubicBezTo>
                    <a:pt x="349" y="435"/>
                    <a:pt x="350" y="435"/>
                    <a:pt x="349" y="436"/>
                  </a:cubicBezTo>
                  <a:cubicBezTo>
                    <a:pt x="348" y="437"/>
                    <a:pt x="349" y="436"/>
                    <a:pt x="349" y="436"/>
                  </a:cubicBezTo>
                  <a:cubicBezTo>
                    <a:pt x="349" y="435"/>
                    <a:pt x="349" y="436"/>
                    <a:pt x="349" y="436"/>
                  </a:cubicBezTo>
                  <a:cubicBezTo>
                    <a:pt x="350" y="436"/>
                    <a:pt x="350" y="435"/>
                    <a:pt x="350" y="435"/>
                  </a:cubicBezTo>
                  <a:cubicBezTo>
                    <a:pt x="350" y="436"/>
                    <a:pt x="349" y="437"/>
                    <a:pt x="349" y="438"/>
                  </a:cubicBezTo>
                  <a:cubicBezTo>
                    <a:pt x="349" y="438"/>
                    <a:pt x="349" y="439"/>
                    <a:pt x="349" y="439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48" y="440"/>
                    <a:pt x="348" y="440"/>
                  </a:cubicBezTo>
                  <a:cubicBezTo>
                    <a:pt x="348" y="441"/>
                    <a:pt x="348" y="442"/>
                    <a:pt x="349" y="440"/>
                  </a:cubicBezTo>
                  <a:cubicBezTo>
                    <a:pt x="349" y="440"/>
                    <a:pt x="349" y="440"/>
                    <a:pt x="349" y="439"/>
                  </a:cubicBezTo>
                  <a:cubicBezTo>
                    <a:pt x="349" y="439"/>
                    <a:pt x="349" y="439"/>
                    <a:pt x="350" y="439"/>
                  </a:cubicBezTo>
                  <a:cubicBezTo>
                    <a:pt x="350" y="438"/>
                    <a:pt x="350" y="438"/>
                    <a:pt x="350" y="439"/>
                  </a:cubicBezTo>
                  <a:cubicBezTo>
                    <a:pt x="349" y="439"/>
                    <a:pt x="349" y="439"/>
                    <a:pt x="349" y="440"/>
                  </a:cubicBezTo>
                  <a:cubicBezTo>
                    <a:pt x="348" y="441"/>
                    <a:pt x="348" y="442"/>
                    <a:pt x="349" y="442"/>
                  </a:cubicBezTo>
                  <a:cubicBezTo>
                    <a:pt x="348" y="442"/>
                    <a:pt x="348" y="442"/>
                    <a:pt x="348" y="442"/>
                  </a:cubicBezTo>
                  <a:cubicBezTo>
                    <a:pt x="348" y="443"/>
                    <a:pt x="346" y="448"/>
                    <a:pt x="344" y="450"/>
                  </a:cubicBezTo>
                  <a:cubicBezTo>
                    <a:pt x="344" y="450"/>
                    <a:pt x="344" y="451"/>
                    <a:pt x="344" y="451"/>
                  </a:cubicBezTo>
                  <a:cubicBezTo>
                    <a:pt x="343" y="452"/>
                    <a:pt x="344" y="451"/>
                    <a:pt x="343" y="453"/>
                  </a:cubicBezTo>
                  <a:cubicBezTo>
                    <a:pt x="344" y="450"/>
                    <a:pt x="344" y="450"/>
                    <a:pt x="344" y="450"/>
                  </a:cubicBezTo>
                  <a:cubicBezTo>
                    <a:pt x="344" y="450"/>
                    <a:pt x="344" y="449"/>
                    <a:pt x="344" y="449"/>
                  </a:cubicBezTo>
                  <a:cubicBezTo>
                    <a:pt x="344" y="449"/>
                    <a:pt x="344" y="449"/>
                    <a:pt x="344" y="449"/>
                  </a:cubicBezTo>
                  <a:cubicBezTo>
                    <a:pt x="344" y="450"/>
                    <a:pt x="343" y="450"/>
                    <a:pt x="343" y="450"/>
                  </a:cubicBezTo>
                  <a:cubicBezTo>
                    <a:pt x="343" y="450"/>
                    <a:pt x="343" y="450"/>
                    <a:pt x="343" y="450"/>
                  </a:cubicBezTo>
                  <a:cubicBezTo>
                    <a:pt x="343" y="449"/>
                    <a:pt x="344" y="449"/>
                    <a:pt x="344" y="449"/>
                  </a:cubicBezTo>
                  <a:cubicBezTo>
                    <a:pt x="345" y="448"/>
                    <a:pt x="344" y="447"/>
                    <a:pt x="344" y="448"/>
                  </a:cubicBezTo>
                  <a:cubicBezTo>
                    <a:pt x="344" y="448"/>
                    <a:pt x="344" y="447"/>
                    <a:pt x="344" y="447"/>
                  </a:cubicBezTo>
                  <a:cubicBezTo>
                    <a:pt x="344" y="447"/>
                    <a:pt x="344" y="447"/>
                    <a:pt x="344" y="448"/>
                  </a:cubicBezTo>
                  <a:cubicBezTo>
                    <a:pt x="344" y="448"/>
                    <a:pt x="344" y="448"/>
                    <a:pt x="344" y="448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3" y="448"/>
                    <a:pt x="343" y="448"/>
                    <a:pt x="343" y="449"/>
                  </a:cubicBezTo>
                  <a:cubicBezTo>
                    <a:pt x="344" y="447"/>
                    <a:pt x="343" y="450"/>
                    <a:pt x="342" y="451"/>
                  </a:cubicBezTo>
                  <a:cubicBezTo>
                    <a:pt x="342" y="452"/>
                    <a:pt x="342" y="451"/>
                    <a:pt x="342" y="452"/>
                  </a:cubicBezTo>
                  <a:cubicBezTo>
                    <a:pt x="343" y="450"/>
                    <a:pt x="343" y="449"/>
                    <a:pt x="343" y="447"/>
                  </a:cubicBezTo>
                  <a:cubicBezTo>
                    <a:pt x="343" y="447"/>
                    <a:pt x="343" y="447"/>
                    <a:pt x="343" y="447"/>
                  </a:cubicBezTo>
                  <a:cubicBezTo>
                    <a:pt x="343" y="447"/>
                    <a:pt x="343" y="447"/>
                    <a:pt x="344" y="447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4" y="447"/>
                    <a:pt x="344" y="446"/>
                    <a:pt x="344" y="446"/>
                  </a:cubicBezTo>
                  <a:cubicBezTo>
                    <a:pt x="344" y="446"/>
                    <a:pt x="344" y="446"/>
                    <a:pt x="344" y="447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5" y="446"/>
                    <a:pt x="345" y="445"/>
                    <a:pt x="345" y="445"/>
                  </a:cubicBezTo>
                  <a:cubicBezTo>
                    <a:pt x="345" y="445"/>
                    <a:pt x="345" y="444"/>
                    <a:pt x="345" y="444"/>
                  </a:cubicBezTo>
                  <a:cubicBezTo>
                    <a:pt x="348" y="440"/>
                    <a:pt x="347" y="440"/>
                    <a:pt x="346" y="441"/>
                  </a:cubicBezTo>
                  <a:cubicBezTo>
                    <a:pt x="347" y="441"/>
                    <a:pt x="347" y="440"/>
                    <a:pt x="346" y="442"/>
                  </a:cubicBezTo>
                  <a:cubicBezTo>
                    <a:pt x="346" y="442"/>
                    <a:pt x="345" y="442"/>
                    <a:pt x="345" y="443"/>
                  </a:cubicBezTo>
                  <a:cubicBezTo>
                    <a:pt x="345" y="443"/>
                    <a:pt x="345" y="443"/>
                    <a:pt x="345" y="443"/>
                  </a:cubicBezTo>
                  <a:cubicBezTo>
                    <a:pt x="345" y="444"/>
                    <a:pt x="344" y="445"/>
                    <a:pt x="344" y="445"/>
                  </a:cubicBezTo>
                  <a:cubicBezTo>
                    <a:pt x="344" y="445"/>
                    <a:pt x="344" y="445"/>
                    <a:pt x="344" y="445"/>
                  </a:cubicBezTo>
                  <a:cubicBezTo>
                    <a:pt x="343" y="446"/>
                    <a:pt x="345" y="444"/>
                    <a:pt x="345" y="443"/>
                  </a:cubicBezTo>
                  <a:cubicBezTo>
                    <a:pt x="344" y="444"/>
                    <a:pt x="344" y="444"/>
                    <a:pt x="344" y="444"/>
                  </a:cubicBezTo>
                  <a:cubicBezTo>
                    <a:pt x="344" y="444"/>
                    <a:pt x="344" y="443"/>
                    <a:pt x="344" y="443"/>
                  </a:cubicBezTo>
                  <a:cubicBezTo>
                    <a:pt x="346" y="440"/>
                    <a:pt x="344" y="441"/>
                    <a:pt x="343" y="443"/>
                  </a:cubicBezTo>
                  <a:cubicBezTo>
                    <a:pt x="344" y="443"/>
                    <a:pt x="344" y="443"/>
                    <a:pt x="344" y="444"/>
                  </a:cubicBezTo>
                  <a:cubicBezTo>
                    <a:pt x="343" y="444"/>
                    <a:pt x="343" y="444"/>
                    <a:pt x="343" y="443"/>
                  </a:cubicBezTo>
                  <a:cubicBezTo>
                    <a:pt x="343" y="443"/>
                    <a:pt x="343" y="443"/>
                    <a:pt x="343" y="443"/>
                  </a:cubicBezTo>
                  <a:cubicBezTo>
                    <a:pt x="341" y="446"/>
                    <a:pt x="342" y="447"/>
                    <a:pt x="343" y="445"/>
                  </a:cubicBezTo>
                  <a:cubicBezTo>
                    <a:pt x="343" y="446"/>
                    <a:pt x="342" y="448"/>
                    <a:pt x="343" y="446"/>
                  </a:cubicBezTo>
                  <a:cubicBezTo>
                    <a:pt x="343" y="448"/>
                    <a:pt x="342" y="449"/>
                    <a:pt x="341" y="451"/>
                  </a:cubicBezTo>
                  <a:cubicBezTo>
                    <a:pt x="341" y="451"/>
                    <a:pt x="341" y="451"/>
                    <a:pt x="341" y="452"/>
                  </a:cubicBezTo>
                  <a:cubicBezTo>
                    <a:pt x="341" y="452"/>
                    <a:pt x="340" y="453"/>
                    <a:pt x="340" y="454"/>
                  </a:cubicBezTo>
                  <a:cubicBezTo>
                    <a:pt x="340" y="454"/>
                    <a:pt x="340" y="454"/>
                    <a:pt x="340" y="454"/>
                  </a:cubicBezTo>
                  <a:cubicBezTo>
                    <a:pt x="340" y="454"/>
                    <a:pt x="340" y="454"/>
                    <a:pt x="340" y="454"/>
                  </a:cubicBezTo>
                  <a:cubicBezTo>
                    <a:pt x="340" y="453"/>
                    <a:pt x="340" y="452"/>
                    <a:pt x="340" y="453"/>
                  </a:cubicBezTo>
                  <a:cubicBezTo>
                    <a:pt x="339" y="454"/>
                    <a:pt x="339" y="454"/>
                    <a:pt x="339" y="454"/>
                  </a:cubicBezTo>
                  <a:cubicBezTo>
                    <a:pt x="339" y="455"/>
                    <a:pt x="337" y="458"/>
                    <a:pt x="336" y="460"/>
                  </a:cubicBezTo>
                  <a:cubicBezTo>
                    <a:pt x="335" y="462"/>
                    <a:pt x="334" y="463"/>
                    <a:pt x="333" y="465"/>
                  </a:cubicBezTo>
                  <a:cubicBezTo>
                    <a:pt x="334" y="465"/>
                    <a:pt x="334" y="465"/>
                    <a:pt x="334" y="465"/>
                  </a:cubicBezTo>
                  <a:cubicBezTo>
                    <a:pt x="334" y="465"/>
                    <a:pt x="334" y="465"/>
                    <a:pt x="334" y="466"/>
                  </a:cubicBezTo>
                  <a:cubicBezTo>
                    <a:pt x="333" y="466"/>
                    <a:pt x="333" y="466"/>
                    <a:pt x="333" y="465"/>
                  </a:cubicBezTo>
                  <a:cubicBezTo>
                    <a:pt x="333" y="466"/>
                    <a:pt x="333" y="466"/>
                    <a:pt x="332" y="467"/>
                  </a:cubicBezTo>
                  <a:cubicBezTo>
                    <a:pt x="332" y="466"/>
                    <a:pt x="332" y="466"/>
                    <a:pt x="332" y="467"/>
                  </a:cubicBezTo>
                  <a:cubicBezTo>
                    <a:pt x="331" y="469"/>
                    <a:pt x="332" y="468"/>
                    <a:pt x="332" y="467"/>
                  </a:cubicBezTo>
                  <a:cubicBezTo>
                    <a:pt x="331" y="469"/>
                    <a:pt x="332" y="469"/>
                    <a:pt x="333" y="467"/>
                  </a:cubicBezTo>
                  <a:cubicBezTo>
                    <a:pt x="333" y="467"/>
                    <a:pt x="333" y="467"/>
                    <a:pt x="333" y="468"/>
                  </a:cubicBezTo>
                  <a:cubicBezTo>
                    <a:pt x="333" y="468"/>
                    <a:pt x="333" y="467"/>
                    <a:pt x="334" y="466"/>
                  </a:cubicBezTo>
                  <a:cubicBezTo>
                    <a:pt x="334" y="466"/>
                    <a:pt x="334" y="466"/>
                    <a:pt x="335" y="465"/>
                  </a:cubicBezTo>
                  <a:cubicBezTo>
                    <a:pt x="335" y="465"/>
                    <a:pt x="335" y="464"/>
                    <a:pt x="335" y="463"/>
                  </a:cubicBezTo>
                  <a:cubicBezTo>
                    <a:pt x="335" y="464"/>
                    <a:pt x="335" y="464"/>
                    <a:pt x="334" y="465"/>
                  </a:cubicBezTo>
                  <a:cubicBezTo>
                    <a:pt x="334" y="465"/>
                    <a:pt x="334" y="465"/>
                    <a:pt x="335" y="464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35" y="463"/>
                    <a:pt x="335" y="463"/>
                    <a:pt x="335" y="464"/>
                  </a:cubicBezTo>
                  <a:cubicBezTo>
                    <a:pt x="335" y="464"/>
                    <a:pt x="335" y="464"/>
                    <a:pt x="334" y="464"/>
                  </a:cubicBezTo>
                  <a:cubicBezTo>
                    <a:pt x="334" y="464"/>
                    <a:pt x="335" y="463"/>
                    <a:pt x="335" y="462"/>
                  </a:cubicBezTo>
                  <a:cubicBezTo>
                    <a:pt x="337" y="458"/>
                    <a:pt x="337" y="458"/>
                    <a:pt x="338" y="457"/>
                  </a:cubicBezTo>
                  <a:cubicBezTo>
                    <a:pt x="337" y="459"/>
                    <a:pt x="336" y="461"/>
                    <a:pt x="336" y="463"/>
                  </a:cubicBezTo>
                  <a:cubicBezTo>
                    <a:pt x="336" y="462"/>
                    <a:pt x="337" y="461"/>
                    <a:pt x="337" y="461"/>
                  </a:cubicBezTo>
                  <a:cubicBezTo>
                    <a:pt x="337" y="461"/>
                    <a:pt x="337" y="461"/>
                    <a:pt x="338" y="461"/>
                  </a:cubicBezTo>
                  <a:cubicBezTo>
                    <a:pt x="338" y="460"/>
                    <a:pt x="338" y="460"/>
                    <a:pt x="338" y="460"/>
                  </a:cubicBezTo>
                  <a:cubicBezTo>
                    <a:pt x="339" y="458"/>
                    <a:pt x="340" y="455"/>
                    <a:pt x="341" y="454"/>
                  </a:cubicBezTo>
                  <a:cubicBezTo>
                    <a:pt x="341" y="453"/>
                    <a:pt x="341" y="453"/>
                    <a:pt x="341" y="453"/>
                  </a:cubicBezTo>
                  <a:cubicBezTo>
                    <a:pt x="341" y="453"/>
                    <a:pt x="341" y="453"/>
                    <a:pt x="341" y="453"/>
                  </a:cubicBezTo>
                  <a:cubicBezTo>
                    <a:pt x="341" y="454"/>
                    <a:pt x="341" y="454"/>
                    <a:pt x="341" y="454"/>
                  </a:cubicBezTo>
                  <a:cubicBezTo>
                    <a:pt x="341" y="454"/>
                    <a:pt x="340" y="455"/>
                    <a:pt x="340" y="455"/>
                  </a:cubicBezTo>
                  <a:cubicBezTo>
                    <a:pt x="340" y="456"/>
                    <a:pt x="341" y="455"/>
                    <a:pt x="340" y="458"/>
                  </a:cubicBezTo>
                  <a:cubicBezTo>
                    <a:pt x="340" y="457"/>
                    <a:pt x="340" y="457"/>
                    <a:pt x="340" y="456"/>
                  </a:cubicBezTo>
                  <a:cubicBezTo>
                    <a:pt x="340" y="458"/>
                    <a:pt x="339" y="459"/>
                    <a:pt x="338" y="460"/>
                  </a:cubicBezTo>
                  <a:cubicBezTo>
                    <a:pt x="339" y="460"/>
                    <a:pt x="339" y="460"/>
                    <a:pt x="339" y="460"/>
                  </a:cubicBezTo>
                  <a:cubicBezTo>
                    <a:pt x="339" y="460"/>
                    <a:pt x="339" y="460"/>
                    <a:pt x="339" y="460"/>
                  </a:cubicBezTo>
                  <a:cubicBezTo>
                    <a:pt x="339" y="460"/>
                    <a:pt x="340" y="459"/>
                    <a:pt x="340" y="458"/>
                  </a:cubicBezTo>
                  <a:cubicBezTo>
                    <a:pt x="340" y="458"/>
                    <a:pt x="340" y="458"/>
                    <a:pt x="340" y="458"/>
                  </a:cubicBezTo>
                  <a:cubicBezTo>
                    <a:pt x="340" y="459"/>
                    <a:pt x="340" y="460"/>
                    <a:pt x="339" y="460"/>
                  </a:cubicBezTo>
                  <a:cubicBezTo>
                    <a:pt x="340" y="461"/>
                    <a:pt x="340" y="462"/>
                    <a:pt x="340" y="463"/>
                  </a:cubicBezTo>
                  <a:cubicBezTo>
                    <a:pt x="340" y="462"/>
                    <a:pt x="341" y="461"/>
                    <a:pt x="342" y="460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42" y="460"/>
                    <a:pt x="342" y="460"/>
                    <a:pt x="342" y="460"/>
                  </a:cubicBezTo>
                  <a:cubicBezTo>
                    <a:pt x="341" y="462"/>
                    <a:pt x="340" y="463"/>
                    <a:pt x="340" y="464"/>
                  </a:cubicBezTo>
                  <a:cubicBezTo>
                    <a:pt x="340" y="464"/>
                    <a:pt x="340" y="464"/>
                    <a:pt x="339" y="464"/>
                  </a:cubicBezTo>
                  <a:cubicBezTo>
                    <a:pt x="339" y="464"/>
                    <a:pt x="339" y="464"/>
                    <a:pt x="339" y="464"/>
                  </a:cubicBezTo>
                  <a:cubicBezTo>
                    <a:pt x="339" y="465"/>
                    <a:pt x="338" y="466"/>
                    <a:pt x="338" y="466"/>
                  </a:cubicBezTo>
                  <a:cubicBezTo>
                    <a:pt x="338" y="467"/>
                    <a:pt x="338" y="468"/>
                    <a:pt x="337" y="469"/>
                  </a:cubicBezTo>
                  <a:cubicBezTo>
                    <a:pt x="337" y="469"/>
                    <a:pt x="337" y="469"/>
                    <a:pt x="337" y="468"/>
                  </a:cubicBezTo>
                  <a:cubicBezTo>
                    <a:pt x="337" y="469"/>
                    <a:pt x="337" y="470"/>
                    <a:pt x="336" y="470"/>
                  </a:cubicBezTo>
                  <a:cubicBezTo>
                    <a:pt x="336" y="470"/>
                    <a:pt x="336" y="472"/>
                    <a:pt x="336" y="472"/>
                  </a:cubicBezTo>
                  <a:cubicBezTo>
                    <a:pt x="336" y="472"/>
                    <a:pt x="335" y="473"/>
                    <a:pt x="335" y="473"/>
                  </a:cubicBezTo>
                  <a:cubicBezTo>
                    <a:pt x="335" y="473"/>
                    <a:pt x="336" y="472"/>
                    <a:pt x="337" y="470"/>
                  </a:cubicBezTo>
                  <a:cubicBezTo>
                    <a:pt x="337" y="470"/>
                    <a:pt x="337" y="470"/>
                    <a:pt x="337" y="470"/>
                  </a:cubicBezTo>
                  <a:cubicBezTo>
                    <a:pt x="337" y="469"/>
                    <a:pt x="338" y="469"/>
                    <a:pt x="338" y="468"/>
                  </a:cubicBezTo>
                  <a:cubicBezTo>
                    <a:pt x="338" y="468"/>
                    <a:pt x="339" y="467"/>
                    <a:pt x="339" y="467"/>
                  </a:cubicBezTo>
                  <a:cubicBezTo>
                    <a:pt x="339" y="467"/>
                    <a:pt x="339" y="468"/>
                    <a:pt x="339" y="468"/>
                  </a:cubicBezTo>
                  <a:cubicBezTo>
                    <a:pt x="340" y="467"/>
                    <a:pt x="339" y="468"/>
                    <a:pt x="340" y="466"/>
                  </a:cubicBezTo>
                  <a:cubicBezTo>
                    <a:pt x="339" y="469"/>
                    <a:pt x="338" y="471"/>
                    <a:pt x="336" y="474"/>
                  </a:cubicBezTo>
                  <a:cubicBezTo>
                    <a:pt x="336" y="474"/>
                    <a:pt x="336" y="474"/>
                    <a:pt x="336" y="475"/>
                  </a:cubicBezTo>
                  <a:cubicBezTo>
                    <a:pt x="336" y="475"/>
                    <a:pt x="336" y="475"/>
                    <a:pt x="335" y="476"/>
                  </a:cubicBezTo>
                  <a:cubicBezTo>
                    <a:pt x="335" y="477"/>
                    <a:pt x="334" y="478"/>
                    <a:pt x="335" y="478"/>
                  </a:cubicBezTo>
                  <a:cubicBezTo>
                    <a:pt x="335" y="478"/>
                    <a:pt x="334" y="478"/>
                    <a:pt x="334" y="479"/>
                  </a:cubicBezTo>
                  <a:cubicBezTo>
                    <a:pt x="334" y="479"/>
                    <a:pt x="333" y="479"/>
                    <a:pt x="332" y="479"/>
                  </a:cubicBezTo>
                  <a:cubicBezTo>
                    <a:pt x="332" y="479"/>
                    <a:pt x="332" y="478"/>
                    <a:pt x="333" y="478"/>
                  </a:cubicBezTo>
                  <a:cubicBezTo>
                    <a:pt x="333" y="478"/>
                    <a:pt x="333" y="477"/>
                    <a:pt x="334" y="477"/>
                  </a:cubicBezTo>
                  <a:cubicBezTo>
                    <a:pt x="335" y="475"/>
                    <a:pt x="334" y="476"/>
                    <a:pt x="334" y="475"/>
                  </a:cubicBezTo>
                  <a:cubicBezTo>
                    <a:pt x="334" y="475"/>
                    <a:pt x="334" y="476"/>
                    <a:pt x="333" y="476"/>
                  </a:cubicBezTo>
                  <a:cubicBezTo>
                    <a:pt x="334" y="476"/>
                    <a:pt x="334" y="476"/>
                    <a:pt x="334" y="475"/>
                  </a:cubicBezTo>
                  <a:cubicBezTo>
                    <a:pt x="334" y="474"/>
                    <a:pt x="335" y="473"/>
                    <a:pt x="335" y="472"/>
                  </a:cubicBezTo>
                  <a:cubicBezTo>
                    <a:pt x="335" y="473"/>
                    <a:pt x="334" y="474"/>
                    <a:pt x="334" y="474"/>
                  </a:cubicBezTo>
                  <a:cubicBezTo>
                    <a:pt x="334" y="474"/>
                    <a:pt x="334" y="474"/>
                    <a:pt x="334" y="475"/>
                  </a:cubicBezTo>
                  <a:cubicBezTo>
                    <a:pt x="333" y="475"/>
                    <a:pt x="333" y="475"/>
                    <a:pt x="333" y="475"/>
                  </a:cubicBezTo>
                  <a:cubicBezTo>
                    <a:pt x="334" y="474"/>
                    <a:pt x="334" y="474"/>
                    <a:pt x="334" y="474"/>
                  </a:cubicBezTo>
                  <a:cubicBezTo>
                    <a:pt x="334" y="473"/>
                    <a:pt x="334" y="473"/>
                    <a:pt x="334" y="473"/>
                  </a:cubicBezTo>
                  <a:cubicBezTo>
                    <a:pt x="333" y="474"/>
                    <a:pt x="333" y="474"/>
                    <a:pt x="333" y="474"/>
                  </a:cubicBezTo>
                  <a:cubicBezTo>
                    <a:pt x="333" y="475"/>
                    <a:pt x="333" y="475"/>
                    <a:pt x="333" y="475"/>
                  </a:cubicBezTo>
                  <a:cubicBezTo>
                    <a:pt x="333" y="476"/>
                    <a:pt x="332" y="476"/>
                    <a:pt x="332" y="476"/>
                  </a:cubicBezTo>
                  <a:cubicBezTo>
                    <a:pt x="332" y="477"/>
                    <a:pt x="332" y="478"/>
                    <a:pt x="331" y="478"/>
                  </a:cubicBezTo>
                  <a:cubicBezTo>
                    <a:pt x="332" y="478"/>
                    <a:pt x="332" y="478"/>
                    <a:pt x="332" y="478"/>
                  </a:cubicBezTo>
                  <a:cubicBezTo>
                    <a:pt x="332" y="478"/>
                    <a:pt x="332" y="478"/>
                    <a:pt x="332" y="478"/>
                  </a:cubicBezTo>
                  <a:cubicBezTo>
                    <a:pt x="332" y="478"/>
                    <a:pt x="332" y="479"/>
                    <a:pt x="331" y="479"/>
                  </a:cubicBezTo>
                  <a:cubicBezTo>
                    <a:pt x="331" y="479"/>
                    <a:pt x="330" y="479"/>
                    <a:pt x="330" y="479"/>
                  </a:cubicBezTo>
                  <a:cubicBezTo>
                    <a:pt x="330" y="479"/>
                    <a:pt x="330" y="480"/>
                    <a:pt x="329" y="480"/>
                  </a:cubicBezTo>
                  <a:cubicBezTo>
                    <a:pt x="328" y="480"/>
                    <a:pt x="328" y="479"/>
                    <a:pt x="329" y="478"/>
                  </a:cubicBezTo>
                  <a:cubicBezTo>
                    <a:pt x="330" y="478"/>
                    <a:pt x="330" y="478"/>
                    <a:pt x="330" y="479"/>
                  </a:cubicBezTo>
                  <a:cubicBezTo>
                    <a:pt x="330" y="479"/>
                    <a:pt x="330" y="479"/>
                    <a:pt x="330" y="479"/>
                  </a:cubicBezTo>
                  <a:cubicBezTo>
                    <a:pt x="330" y="478"/>
                    <a:pt x="330" y="478"/>
                    <a:pt x="330" y="478"/>
                  </a:cubicBezTo>
                  <a:cubicBezTo>
                    <a:pt x="330" y="478"/>
                    <a:pt x="330" y="478"/>
                    <a:pt x="330" y="478"/>
                  </a:cubicBezTo>
                  <a:cubicBezTo>
                    <a:pt x="330" y="478"/>
                    <a:pt x="330" y="478"/>
                    <a:pt x="330" y="477"/>
                  </a:cubicBezTo>
                  <a:cubicBezTo>
                    <a:pt x="330" y="477"/>
                    <a:pt x="330" y="477"/>
                    <a:pt x="331" y="477"/>
                  </a:cubicBezTo>
                  <a:cubicBezTo>
                    <a:pt x="331" y="477"/>
                    <a:pt x="331" y="476"/>
                    <a:pt x="331" y="476"/>
                  </a:cubicBezTo>
                  <a:cubicBezTo>
                    <a:pt x="331" y="476"/>
                    <a:pt x="331" y="476"/>
                    <a:pt x="331" y="476"/>
                  </a:cubicBezTo>
                  <a:cubicBezTo>
                    <a:pt x="331" y="476"/>
                    <a:pt x="331" y="475"/>
                    <a:pt x="331" y="475"/>
                  </a:cubicBezTo>
                  <a:cubicBezTo>
                    <a:pt x="331" y="475"/>
                    <a:pt x="331" y="475"/>
                    <a:pt x="331" y="475"/>
                  </a:cubicBezTo>
                  <a:cubicBezTo>
                    <a:pt x="331" y="475"/>
                    <a:pt x="331" y="475"/>
                    <a:pt x="330" y="475"/>
                  </a:cubicBezTo>
                  <a:cubicBezTo>
                    <a:pt x="330" y="475"/>
                    <a:pt x="331" y="475"/>
                    <a:pt x="331" y="475"/>
                  </a:cubicBezTo>
                  <a:cubicBezTo>
                    <a:pt x="330" y="475"/>
                    <a:pt x="330" y="475"/>
                    <a:pt x="330" y="475"/>
                  </a:cubicBezTo>
                  <a:cubicBezTo>
                    <a:pt x="329" y="477"/>
                    <a:pt x="330" y="476"/>
                    <a:pt x="330" y="476"/>
                  </a:cubicBezTo>
                  <a:cubicBezTo>
                    <a:pt x="330" y="476"/>
                    <a:pt x="330" y="476"/>
                    <a:pt x="330" y="476"/>
                  </a:cubicBezTo>
                  <a:cubicBezTo>
                    <a:pt x="330" y="477"/>
                    <a:pt x="329" y="478"/>
                    <a:pt x="329" y="478"/>
                  </a:cubicBezTo>
                  <a:cubicBezTo>
                    <a:pt x="329" y="477"/>
                    <a:pt x="330" y="476"/>
                    <a:pt x="329" y="476"/>
                  </a:cubicBezTo>
                  <a:cubicBezTo>
                    <a:pt x="329" y="477"/>
                    <a:pt x="329" y="477"/>
                    <a:pt x="328" y="478"/>
                  </a:cubicBezTo>
                  <a:cubicBezTo>
                    <a:pt x="328" y="478"/>
                    <a:pt x="328" y="478"/>
                    <a:pt x="328" y="477"/>
                  </a:cubicBezTo>
                  <a:cubicBezTo>
                    <a:pt x="328" y="477"/>
                    <a:pt x="329" y="476"/>
                    <a:pt x="329" y="475"/>
                  </a:cubicBezTo>
                  <a:cubicBezTo>
                    <a:pt x="329" y="475"/>
                    <a:pt x="329" y="476"/>
                    <a:pt x="329" y="476"/>
                  </a:cubicBezTo>
                  <a:cubicBezTo>
                    <a:pt x="329" y="476"/>
                    <a:pt x="329" y="476"/>
                    <a:pt x="329" y="475"/>
                  </a:cubicBezTo>
                  <a:cubicBezTo>
                    <a:pt x="330" y="475"/>
                    <a:pt x="330" y="474"/>
                    <a:pt x="330" y="474"/>
                  </a:cubicBezTo>
                  <a:cubicBezTo>
                    <a:pt x="330" y="474"/>
                    <a:pt x="330" y="474"/>
                    <a:pt x="330" y="474"/>
                  </a:cubicBezTo>
                  <a:cubicBezTo>
                    <a:pt x="330" y="474"/>
                    <a:pt x="330" y="473"/>
                    <a:pt x="331" y="472"/>
                  </a:cubicBezTo>
                  <a:cubicBezTo>
                    <a:pt x="331" y="472"/>
                    <a:pt x="331" y="472"/>
                    <a:pt x="331" y="472"/>
                  </a:cubicBezTo>
                  <a:cubicBezTo>
                    <a:pt x="331" y="472"/>
                    <a:pt x="331" y="472"/>
                    <a:pt x="331" y="472"/>
                  </a:cubicBezTo>
                  <a:cubicBezTo>
                    <a:pt x="331" y="472"/>
                    <a:pt x="331" y="471"/>
                    <a:pt x="331" y="471"/>
                  </a:cubicBezTo>
                  <a:cubicBezTo>
                    <a:pt x="330" y="472"/>
                    <a:pt x="330" y="472"/>
                    <a:pt x="330" y="472"/>
                  </a:cubicBezTo>
                  <a:cubicBezTo>
                    <a:pt x="330" y="472"/>
                    <a:pt x="329" y="473"/>
                    <a:pt x="329" y="473"/>
                  </a:cubicBezTo>
                  <a:cubicBezTo>
                    <a:pt x="329" y="474"/>
                    <a:pt x="329" y="474"/>
                    <a:pt x="328" y="474"/>
                  </a:cubicBezTo>
                  <a:cubicBezTo>
                    <a:pt x="328" y="475"/>
                    <a:pt x="328" y="475"/>
                    <a:pt x="328" y="476"/>
                  </a:cubicBezTo>
                  <a:cubicBezTo>
                    <a:pt x="328" y="475"/>
                    <a:pt x="328" y="474"/>
                    <a:pt x="328" y="475"/>
                  </a:cubicBezTo>
                  <a:cubicBezTo>
                    <a:pt x="328" y="475"/>
                    <a:pt x="328" y="475"/>
                    <a:pt x="328" y="475"/>
                  </a:cubicBezTo>
                  <a:cubicBezTo>
                    <a:pt x="328" y="475"/>
                    <a:pt x="327" y="475"/>
                    <a:pt x="327" y="475"/>
                  </a:cubicBezTo>
                  <a:cubicBezTo>
                    <a:pt x="327" y="474"/>
                    <a:pt x="328" y="474"/>
                    <a:pt x="328" y="474"/>
                  </a:cubicBezTo>
                  <a:cubicBezTo>
                    <a:pt x="328" y="473"/>
                    <a:pt x="328" y="473"/>
                    <a:pt x="328" y="473"/>
                  </a:cubicBezTo>
                  <a:cubicBezTo>
                    <a:pt x="328" y="473"/>
                    <a:pt x="328" y="473"/>
                    <a:pt x="328" y="473"/>
                  </a:cubicBezTo>
                  <a:cubicBezTo>
                    <a:pt x="328" y="473"/>
                    <a:pt x="328" y="473"/>
                    <a:pt x="327" y="474"/>
                  </a:cubicBezTo>
                  <a:cubicBezTo>
                    <a:pt x="327" y="474"/>
                    <a:pt x="327" y="474"/>
                    <a:pt x="327" y="475"/>
                  </a:cubicBezTo>
                  <a:cubicBezTo>
                    <a:pt x="326" y="475"/>
                    <a:pt x="326" y="476"/>
                    <a:pt x="326" y="476"/>
                  </a:cubicBezTo>
                  <a:cubicBezTo>
                    <a:pt x="325" y="476"/>
                    <a:pt x="325" y="477"/>
                    <a:pt x="325" y="477"/>
                  </a:cubicBezTo>
                  <a:cubicBezTo>
                    <a:pt x="325" y="477"/>
                    <a:pt x="325" y="477"/>
                    <a:pt x="325" y="478"/>
                  </a:cubicBezTo>
                  <a:cubicBezTo>
                    <a:pt x="322" y="482"/>
                    <a:pt x="324" y="480"/>
                    <a:pt x="325" y="479"/>
                  </a:cubicBezTo>
                  <a:cubicBezTo>
                    <a:pt x="324" y="480"/>
                    <a:pt x="324" y="481"/>
                    <a:pt x="323" y="482"/>
                  </a:cubicBezTo>
                  <a:cubicBezTo>
                    <a:pt x="322" y="484"/>
                    <a:pt x="322" y="483"/>
                    <a:pt x="321" y="484"/>
                  </a:cubicBezTo>
                  <a:cubicBezTo>
                    <a:pt x="321" y="485"/>
                    <a:pt x="321" y="486"/>
                    <a:pt x="320" y="486"/>
                  </a:cubicBezTo>
                  <a:cubicBezTo>
                    <a:pt x="322" y="484"/>
                    <a:pt x="322" y="485"/>
                    <a:pt x="322" y="484"/>
                  </a:cubicBezTo>
                  <a:cubicBezTo>
                    <a:pt x="322" y="486"/>
                    <a:pt x="321" y="486"/>
                    <a:pt x="321" y="487"/>
                  </a:cubicBezTo>
                  <a:cubicBezTo>
                    <a:pt x="320" y="489"/>
                    <a:pt x="319" y="491"/>
                    <a:pt x="318" y="492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9" y="492"/>
                    <a:pt x="320" y="490"/>
                    <a:pt x="321" y="489"/>
                  </a:cubicBezTo>
                  <a:cubicBezTo>
                    <a:pt x="321" y="490"/>
                    <a:pt x="321" y="491"/>
                    <a:pt x="321" y="492"/>
                  </a:cubicBezTo>
                  <a:cubicBezTo>
                    <a:pt x="320" y="493"/>
                    <a:pt x="320" y="494"/>
                    <a:pt x="321" y="492"/>
                  </a:cubicBezTo>
                  <a:cubicBezTo>
                    <a:pt x="321" y="493"/>
                    <a:pt x="322" y="493"/>
                    <a:pt x="322" y="493"/>
                  </a:cubicBezTo>
                  <a:cubicBezTo>
                    <a:pt x="321" y="494"/>
                    <a:pt x="322" y="494"/>
                    <a:pt x="322" y="494"/>
                  </a:cubicBezTo>
                  <a:cubicBezTo>
                    <a:pt x="322" y="494"/>
                    <a:pt x="322" y="494"/>
                    <a:pt x="322" y="494"/>
                  </a:cubicBezTo>
                  <a:cubicBezTo>
                    <a:pt x="322" y="495"/>
                    <a:pt x="322" y="495"/>
                    <a:pt x="322" y="495"/>
                  </a:cubicBezTo>
                  <a:cubicBezTo>
                    <a:pt x="322" y="495"/>
                    <a:pt x="322" y="495"/>
                    <a:pt x="322" y="495"/>
                  </a:cubicBezTo>
                  <a:cubicBezTo>
                    <a:pt x="321" y="497"/>
                    <a:pt x="320" y="497"/>
                    <a:pt x="319" y="501"/>
                  </a:cubicBezTo>
                  <a:cubicBezTo>
                    <a:pt x="319" y="501"/>
                    <a:pt x="318" y="502"/>
                    <a:pt x="319" y="502"/>
                  </a:cubicBezTo>
                  <a:cubicBezTo>
                    <a:pt x="319" y="501"/>
                    <a:pt x="321" y="498"/>
                    <a:pt x="322" y="495"/>
                  </a:cubicBezTo>
                  <a:cubicBezTo>
                    <a:pt x="322" y="495"/>
                    <a:pt x="322" y="496"/>
                    <a:pt x="322" y="496"/>
                  </a:cubicBezTo>
                  <a:cubicBezTo>
                    <a:pt x="322" y="496"/>
                    <a:pt x="322" y="496"/>
                    <a:pt x="322" y="497"/>
                  </a:cubicBezTo>
                  <a:cubicBezTo>
                    <a:pt x="321" y="498"/>
                    <a:pt x="320" y="499"/>
                    <a:pt x="321" y="499"/>
                  </a:cubicBezTo>
                  <a:cubicBezTo>
                    <a:pt x="321" y="499"/>
                    <a:pt x="321" y="499"/>
                    <a:pt x="321" y="498"/>
                  </a:cubicBezTo>
                  <a:cubicBezTo>
                    <a:pt x="321" y="499"/>
                    <a:pt x="321" y="499"/>
                    <a:pt x="321" y="499"/>
                  </a:cubicBezTo>
                  <a:cubicBezTo>
                    <a:pt x="321" y="499"/>
                    <a:pt x="321" y="499"/>
                    <a:pt x="321" y="498"/>
                  </a:cubicBezTo>
                  <a:cubicBezTo>
                    <a:pt x="322" y="498"/>
                    <a:pt x="322" y="497"/>
                    <a:pt x="322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2" y="496"/>
                    <a:pt x="322" y="496"/>
                    <a:pt x="322" y="496"/>
                  </a:cubicBezTo>
                  <a:cubicBezTo>
                    <a:pt x="322" y="496"/>
                    <a:pt x="322" y="497"/>
                    <a:pt x="322" y="497"/>
                  </a:cubicBezTo>
                  <a:cubicBezTo>
                    <a:pt x="322" y="498"/>
                    <a:pt x="322" y="498"/>
                    <a:pt x="322" y="498"/>
                  </a:cubicBezTo>
                  <a:cubicBezTo>
                    <a:pt x="322" y="498"/>
                    <a:pt x="322" y="498"/>
                    <a:pt x="322" y="498"/>
                  </a:cubicBezTo>
                  <a:cubicBezTo>
                    <a:pt x="321" y="499"/>
                    <a:pt x="321" y="500"/>
                    <a:pt x="321" y="500"/>
                  </a:cubicBezTo>
                  <a:cubicBezTo>
                    <a:pt x="321" y="501"/>
                    <a:pt x="320" y="501"/>
                    <a:pt x="320" y="501"/>
                  </a:cubicBezTo>
                  <a:cubicBezTo>
                    <a:pt x="320" y="501"/>
                    <a:pt x="319" y="503"/>
                    <a:pt x="319" y="503"/>
                  </a:cubicBezTo>
                  <a:cubicBezTo>
                    <a:pt x="320" y="501"/>
                    <a:pt x="319" y="504"/>
                    <a:pt x="319" y="504"/>
                  </a:cubicBezTo>
                  <a:cubicBezTo>
                    <a:pt x="319" y="504"/>
                    <a:pt x="320" y="503"/>
                    <a:pt x="320" y="503"/>
                  </a:cubicBezTo>
                  <a:cubicBezTo>
                    <a:pt x="319" y="504"/>
                    <a:pt x="319" y="504"/>
                    <a:pt x="319" y="505"/>
                  </a:cubicBezTo>
                  <a:cubicBezTo>
                    <a:pt x="318" y="501"/>
                    <a:pt x="318" y="501"/>
                    <a:pt x="318" y="501"/>
                  </a:cubicBezTo>
                  <a:cubicBezTo>
                    <a:pt x="319" y="500"/>
                    <a:pt x="319" y="499"/>
                    <a:pt x="319" y="499"/>
                  </a:cubicBezTo>
                  <a:cubicBezTo>
                    <a:pt x="319" y="499"/>
                    <a:pt x="318" y="500"/>
                    <a:pt x="318" y="501"/>
                  </a:cubicBezTo>
                  <a:cubicBezTo>
                    <a:pt x="317" y="497"/>
                    <a:pt x="317" y="497"/>
                    <a:pt x="317" y="497"/>
                  </a:cubicBezTo>
                  <a:cubicBezTo>
                    <a:pt x="317" y="497"/>
                    <a:pt x="317" y="497"/>
                    <a:pt x="317" y="497"/>
                  </a:cubicBezTo>
                  <a:cubicBezTo>
                    <a:pt x="317" y="496"/>
                    <a:pt x="317" y="496"/>
                    <a:pt x="317" y="496"/>
                  </a:cubicBezTo>
                  <a:cubicBezTo>
                    <a:pt x="317" y="496"/>
                    <a:pt x="317" y="497"/>
                    <a:pt x="317" y="497"/>
                  </a:cubicBezTo>
                  <a:cubicBezTo>
                    <a:pt x="316" y="497"/>
                    <a:pt x="316" y="497"/>
                    <a:pt x="316" y="498"/>
                  </a:cubicBezTo>
                  <a:cubicBezTo>
                    <a:pt x="316" y="498"/>
                    <a:pt x="316" y="498"/>
                    <a:pt x="316" y="499"/>
                  </a:cubicBezTo>
                  <a:cubicBezTo>
                    <a:pt x="317" y="499"/>
                    <a:pt x="317" y="499"/>
                    <a:pt x="317" y="499"/>
                  </a:cubicBezTo>
                  <a:cubicBezTo>
                    <a:pt x="317" y="500"/>
                    <a:pt x="316" y="500"/>
                    <a:pt x="316" y="501"/>
                  </a:cubicBezTo>
                  <a:cubicBezTo>
                    <a:pt x="315" y="500"/>
                    <a:pt x="315" y="500"/>
                    <a:pt x="314" y="500"/>
                  </a:cubicBezTo>
                  <a:cubicBezTo>
                    <a:pt x="314" y="500"/>
                    <a:pt x="314" y="501"/>
                    <a:pt x="314" y="501"/>
                  </a:cubicBezTo>
                  <a:cubicBezTo>
                    <a:pt x="314" y="501"/>
                    <a:pt x="314" y="501"/>
                    <a:pt x="314" y="500"/>
                  </a:cubicBezTo>
                  <a:cubicBezTo>
                    <a:pt x="314" y="500"/>
                    <a:pt x="314" y="500"/>
                    <a:pt x="314" y="500"/>
                  </a:cubicBezTo>
                  <a:cubicBezTo>
                    <a:pt x="314" y="500"/>
                    <a:pt x="314" y="500"/>
                    <a:pt x="314" y="500"/>
                  </a:cubicBezTo>
                  <a:cubicBezTo>
                    <a:pt x="313" y="502"/>
                    <a:pt x="313" y="503"/>
                    <a:pt x="312" y="504"/>
                  </a:cubicBezTo>
                  <a:cubicBezTo>
                    <a:pt x="312" y="505"/>
                    <a:pt x="311" y="506"/>
                    <a:pt x="311" y="507"/>
                  </a:cubicBezTo>
                  <a:cubicBezTo>
                    <a:pt x="310" y="508"/>
                    <a:pt x="310" y="509"/>
                    <a:pt x="309" y="510"/>
                  </a:cubicBezTo>
                  <a:cubicBezTo>
                    <a:pt x="310" y="510"/>
                    <a:pt x="310" y="509"/>
                    <a:pt x="310" y="509"/>
                  </a:cubicBezTo>
                  <a:cubicBezTo>
                    <a:pt x="310" y="508"/>
                    <a:pt x="311" y="508"/>
                    <a:pt x="311" y="508"/>
                  </a:cubicBezTo>
                  <a:cubicBezTo>
                    <a:pt x="311" y="508"/>
                    <a:pt x="311" y="508"/>
                    <a:pt x="311" y="508"/>
                  </a:cubicBezTo>
                  <a:cubicBezTo>
                    <a:pt x="310" y="510"/>
                    <a:pt x="309" y="512"/>
                    <a:pt x="308" y="513"/>
                  </a:cubicBezTo>
                  <a:cubicBezTo>
                    <a:pt x="308" y="513"/>
                    <a:pt x="308" y="514"/>
                    <a:pt x="308" y="514"/>
                  </a:cubicBezTo>
                  <a:cubicBezTo>
                    <a:pt x="308" y="514"/>
                    <a:pt x="307" y="516"/>
                    <a:pt x="306" y="518"/>
                  </a:cubicBezTo>
                  <a:cubicBezTo>
                    <a:pt x="306" y="519"/>
                    <a:pt x="305" y="521"/>
                    <a:pt x="304" y="522"/>
                  </a:cubicBezTo>
                  <a:cubicBezTo>
                    <a:pt x="303" y="524"/>
                    <a:pt x="303" y="525"/>
                    <a:pt x="302" y="526"/>
                  </a:cubicBezTo>
                  <a:cubicBezTo>
                    <a:pt x="302" y="525"/>
                    <a:pt x="302" y="525"/>
                    <a:pt x="303" y="524"/>
                  </a:cubicBezTo>
                  <a:cubicBezTo>
                    <a:pt x="302" y="525"/>
                    <a:pt x="301" y="527"/>
                    <a:pt x="301" y="528"/>
                  </a:cubicBezTo>
                  <a:cubicBezTo>
                    <a:pt x="300" y="529"/>
                    <a:pt x="299" y="530"/>
                    <a:pt x="299" y="531"/>
                  </a:cubicBezTo>
                  <a:cubicBezTo>
                    <a:pt x="299" y="530"/>
                    <a:pt x="300" y="528"/>
                    <a:pt x="300" y="527"/>
                  </a:cubicBezTo>
                  <a:cubicBezTo>
                    <a:pt x="300" y="527"/>
                    <a:pt x="300" y="527"/>
                    <a:pt x="300" y="527"/>
                  </a:cubicBezTo>
                  <a:cubicBezTo>
                    <a:pt x="302" y="524"/>
                    <a:pt x="302" y="524"/>
                    <a:pt x="301" y="525"/>
                  </a:cubicBezTo>
                  <a:cubicBezTo>
                    <a:pt x="301" y="525"/>
                    <a:pt x="301" y="525"/>
                    <a:pt x="301" y="525"/>
                  </a:cubicBezTo>
                  <a:cubicBezTo>
                    <a:pt x="301" y="524"/>
                    <a:pt x="302" y="523"/>
                    <a:pt x="303" y="521"/>
                  </a:cubicBezTo>
                  <a:cubicBezTo>
                    <a:pt x="304" y="521"/>
                    <a:pt x="304" y="520"/>
                    <a:pt x="305" y="519"/>
                  </a:cubicBezTo>
                  <a:cubicBezTo>
                    <a:pt x="304" y="520"/>
                    <a:pt x="304" y="521"/>
                    <a:pt x="303" y="523"/>
                  </a:cubicBezTo>
                  <a:cubicBezTo>
                    <a:pt x="304" y="521"/>
                    <a:pt x="305" y="520"/>
                    <a:pt x="305" y="519"/>
                  </a:cubicBezTo>
                  <a:cubicBezTo>
                    <a:pt x="305" y="518"/>
                    <a:pt x="306" y="518"/>
                    <a:pt x="306" y="518"/>
                  </a:cubicBezTo>
                  <a:cubicBezTo>
                    <a:pt x="308" y="514"/>
                    <a:pt x="306" y="516"/>
                    <a:pt x="305" y="517"/>
                  </a:cubicBezTo>
                  <a:cubicBezTo>
                    <a:pt x="307" y="514"/>
                    <a:pt x="307" y="515"/>
                    <a:pt x="309" y="511"/>
                  </a:cubicBezTo>
                  <a:cubicBezTo>
                    <a:pt x="309" y="511"/>
                    <a:pt x="309" y="511"/>
                    <a:pt x="308" y="511"/>
                  </a:cubicBezTo>
                  <a:cubicBezTo>
                    <a:pt x="309" y="510"/>
                    <a:pt x="309" y="510"/>
                    <a:pt x="308" y="510"/>
                  </a:cubicBezTo>
                  <a:cubicBezTo>
                    <a:pt x="308" y="511"/>
                    <a:pt x="308" y="511"/>
                    <a:pt x="307" y="512"/>
                  </a:cubicBezTo>
                  <a:cubicBezTo>
                    <a:pt x="307" y="513"/>
                    <a:pt x="306" y="514"/>
                    <a:pt x="306" y="515"/>
                  </a:cubicBezTo>
                  <a:cubicBezTo>
                    <a:pt x="306" y="514"/>
                    <a:pt x="306" y="514"/>
                    <a:pt x="306" y="514"/>
                  </a:cubicBezTo>
                  <a:cubicBezTo>
                    <a:pt x="306" y="514"/>
                    <a:pt x="306" y="514"/>
                    <a:pt x="306" y="514"/>
                  </a:cubicBezTo>
                  <a:cubicBezTo>
                    <a:pt x="306" y="515"/>
                    <a:pt x="305" y="515"/>
                    <a:pt x="305" y="515"/>
                  </a:cubicBezTo>
                  <a:cubicBezTo>
                    <a:pt x="305" y="515"/>
                    <a:pt x="305" y="515"/>
                    <a:pt x="306" y="515"/>
                  </a:cubicBezTo>
                  <a:cubicBezTo>
                    <a:pt x="305" y="515"/>
                    <a:pt x="305" y="516"/>
                    <a:pt x="305" y="516"/>
                  </a:cubicBezTo>
                  <a:cubicBezTo>
                    <a:pt x="303" y="519"/>
                    <a:pt x="302" y="521"/>
                    <a:pt x="302" y="522"/>
                  </a:cubicBezTo>
                  <a:cubicBezTo>
                    <a:pt x="302" y="522"/>
                    <a:pt x="302" y="522"/>
                    <a:pt x="302" y="522"/>
                  </a:cubicBezTo>
                  <a:cubicBezTo>
                    <a:pt x="304" y="518"/>
                    <a:pt x="304" y="516"/>
                    <a:pt x="305" y="514"/>
                  </a:cubicBezTo>
                  <a:cubicBezTo>
                    <a:pt x="306" y="511"/>
                    <a:pt x="309" y="507"/>
                    <a:pt x="311" y="503"/>
                  </a:cubicBezTo>
                  <a:cubicBezTo>
                    <a:pt x="311" y="503"/>
                    <a:pt x="312" y="501"/>
                    <a:pt x="313" y="500"/>
                  </a:cubicBezTo>
                  <a:cubicBezTo>
                    <a:pt x="313" y="500"/>
                    <a:pt x="313" y="500"/>
                    <a:pt x="313" y="501"/>
                  </a:cubicBezTo>
                  <a:cubicBezTo>
                    <a:pt x="312" y="501"/>
                    <a:pt x="311" y="501"/>
                    <a:pt x="311" y="501"/>
                  </a:cubicBezTo>
                  <a:cubicBezTo>
                    <a:pt x="311" y="501"/>
                    <a:pt x="311" y="500"/>
                    <a:pt x="311" y="500"/>
                  </a:cubicBezTo>
                  <a:cubicBezTo>
                    <a:pt x="311" y="501"/>
                    <a:pt x="311" y="501"/>
                    <a:pt x="311" y="501"/>
                  </a:cubicBezTo>
                  <a:cubicBezTo>
                    <a:pt x="311" y="501"/>
                    <a:pt x="310" y="501"/>
                    <a:pt x="310" y="502"/>
                  </a:cubicBezTo>
                  <a:cubicBezTo>
                    <a:pt x="310" y="502"/>
                    <a:pt x="310" y="503"/>
                    <a:pt x="309" y="503"/>
                  </a:cubicBezTo>
                  <a:cubicBezTo>
                    <a:pt x="309" y="505"/>
                    <a:pt x="308" y="505"/>
                    <a:pt x="306" y="509"/>
                  </a:cubicBezTo>
                  <a:cubicBezTo>
                    <a:pt x="306" y="508"/>
                    <a:pt x="306" y="508"/>
                    <a:pt x="306" y="508"/>
                  </a:cubicBezTo>
                  <a:cubicBezTo>
                    <a:pt x="306" y="508"/>
                    <a:pt x="306" y="508"/>
                    <a:pt x="306" y="508"/>
                  </a:cubicBezTo>
                  <a:cubicBezTo>
                    <a:pt x="307" y="507"/>
                    <a:pt x="307" y="506"/>
                    <a:pt x="308" y="505"/>
                  </a:cubicBezTo>
                  <a:cubicBezTo>
                    <a:pt x="307" y="506"/>
                    <a:pt x="307" y="505"/>
                    <a:pt x="307" y="506"/>
                  </a:cubicBezTo>
                  <a:cubicBezTo>
                    <a:pt x="308" y="504"/>
                    <a:pt x="308" y="502"/>
                    <a:pt x="309" y="501"/>
                  </a:cubicBezTo>
                  <a:cubicBezTo>
                    <a:pt x="309" y="501"/>
                    <a:pt x="308" y="500"/>
                    <a:pt x="308" y="500"/>
                  </a:cubicBezTo>
                  <a:cubicBezTo>
                    <a:pt x="309" y="500"/>
                    <a:pt x="308" y="499"/>
                    <a:pt x="308" y="498"/>
                  </a:cubicBezTo>
                  <a:cubicBezTo>
                    <a:pt x="308" y="499"/>
                    <a:pt x="308" y="499"/>
                    <a:pt x="308" y="499"/>
                  </a:cubicBezTo>
                  <a:cubicBezTo>
                    <a:pt x="308" y="499"/>
                    <a:pt x="308" y="500"/>
                    <a:pt x="308" y="500"/>
                  </a:cubicBezTo>
                  <a:cubicBezTo>
                    <a:pt x="308" y="499"/>
                    <a:pt x="307" y="501"/>
                    <a:pt x="308" y="501"/>
                  </a:cubicBezTo>
                  <a:cubicBezTo>
                    <a:pt x="308" y="501"/>
                    <a:pt x="307" y="502"/>
                    <a:pt x="307" y="502"/>
                  </a:cubicBezTo>
                  <a:cubicBezTo>
                    <a:pt x="307" y="502"/>
                    <a:pt x="307" y="503"/>
                    <a:pt x="307" y="503"/>
                  </a:cubicBezTo>
                  <a:cubicBezTo>
                    <a:pt x="307" y="503"/>
                    <a:pt x="307" y="503"/>
                    <a:pt x="307" y="503"/>
                  </a:cubicBezTo>
                  <a:cubicBezTo>
                    <a:pt x="307" y="503"/>
                    <a:pt x="307" y="504"/>
                    <a:pt x="306" y="504"/>
                  </a:cubicBezTo>
                  <a:cubicBezTo>
                    <a:pt x="306" y="505"/>
                    <a:pt x="305" y="506"/>
                    <a:pt x="306" y="505"/>
                  </a:cubicBezTo>
                  <a:cubicBezTo>
                    <a:pt x="306" y="505"/>
                    <a:pt x="306" y="506"/>
                    <a:pt x="306" y="506"/>
                  </a:cubicBezTo>
                  <a:cubicBezTo>
                    <a:pt x="305" y="507"/>
                    <a:pt x="305" y="507"/>
                    <a:pt x="306" y="507"/>
                  </a:cubicBezTo>
                  <a:cubicBezTo>
                    <a:pt x="305" y="507"/>
                    <a:pt x="305" y="508"/>
                    <a:pt x="305" y="508"/>
                  </a:cubicBezTo>
                  <a:cubicBezTo>
                    <a:pt x="305" y="508"/>
                    <a:pt x="305" y="509"/>
                    <a:pt x="305" y="509"/>
                  </a:cubicBezTo>
                  <a:cubicBezTo>
                    <a:pt x="305" y="510"/>
                    <a:pt x="304" y="510"/>
                    <a:pt x="304" y="511"/>
                  </a:cubicBezTo>
                  <a:cubicBezTo>
                    <a:pt x="304" y="511"/>
                    <a:pt x="304" y="511"/>
                    <a:pt x="304" y="511"/>
                  </a:cubicBezTo>
                  <a:cubicBezTo>
                    <a:pt x="303" y="511"/>
                    <a:pt x="302" y="514"/>
                    <a:pt x="301" y="515"/>
                  </a:cubicBezTo>
                  <a:cubicBezTo>
                    <a:pt x="301" y="515"/>
                    <a:pt x="300" y="517"/>
                    <a:pt x="298" y="520"/>
                  </a:cubicBezTo>
                  <a:cubicBezTo>
                    <a:pt x="298" y="520"/>
                    <a:pt x="299" y="519"/>
                    <a:pt x="300" y="517"/>
                  </a:cubicBezTo>
                  <a:cubicBezTo>
                    <a:pt x="300" y="517"/>
                    <a:pt x="300" y="518"/>
                    <a:pt x="300" y="518"/>
                  </a:cubicBezTo>
                  <a:cubicBezTo>
                    <a:pt x="299" y="521"/>
                    <a:pt x="298" y="522"/>
                    <a:pt x="298" y="523"/>
                  </a:cubicBezTo>
                  <a:cubicBezTo>
                    <a:pt x="298" y="522"/>
                    <a:pt x="299" y="522"/>
                    <a:pt x="300" y="521"/>
                  </a:cubicBezTo>
                  <a:cubicBezTo>
                    <a:pt x="299" y="521"/>
                    <a:pt x="299" y="522"/>
                    <a:pt x="299" y="523"/>
                  </a:cubicBezTo>
                  <a:cubicBezTo>
                    <a:pt x="298" y="524"/>
                    <a:pt x="297" y="525"/>
                    <a:pt x="296" y="527"/>
                  </a:cubicBezTo>
                  <a:cubicBezTo>
                    <a:pt x="296" y="527"/>
                    <a:pt x="296" y="527"/>
                    <a:pt x="296" y="527"/>
                  </a:cubicBezTo>
                  <a:cubicBezTo>
                    <a:pt x="296" y="527"/>
                    <a:pt x="296" y="527"/>
                    <a:pt x="296" y="527"/>
                  </a:cubicBezTo>
                  <a:cubicBezTo>
                    <a:pt x="295" y="529"/>
                    <a:pt x="294" y="530"/>
                    <a:pt x="294" y="531"/>
                  </a:cubicBezTo>
                  <a:cubicBezTo>
                    <a:pt x="295" y="531"/>
                    <a:pt x="295" y="531"/>
                    <a:pt x="296" y="531"/>
                  </a:cubicBezTo>
                  <a:cubicBezTo>
                    <a:pt x="296" y="530"/>
                    <a:pt x="297" y="529"/>
                    <a:pt x="298" y="528"/>
                  </a:cubicBezTo>
                  <a:cubicBezTo>
                    <a:pt x="298" y="527"/>
                    <a:pt x="298" y="527"/>
                    <a:pt x="298" y="527"/>
                  </a:cubicBezTo>
                  <a:cubicBezTo>
                    <a:pt x="300" y="523"/>
                    <a:pt x="299" y="523"/>
                    <a:pt x="301" y="519"/>
                  </a:cubicBezTo>
                  <a:cubicBezTo>
                    <a:pt x="301" y="519"/>
                    <a:pt x="301" y="519"/>
                    <a:pt x="301" y="519"/>
                  </a:cubicBezTo>
                  <a:cubicBezTo>
                    <a:pt x="301" y="519"/>
                    <a:pt x="301" y="518"/>
                    <a:pt x="302" y="518"/>
                  </a:cubicBezTo>
                  <a:cubicBezTo>
                    <a:pt x="302" y="517"/>
                    <a:pt x="301" y="519"/>
                    <a:pt x="301" y="519"/>
                  </a:cubicBezTo>
                  <a:cubicBezTo>
                    <a:pt x="301" y="520"/>
                    <a:pt x="301" y="520"/>
                    <a:pt x="301" y="521"/>
                  </a:cubicBezTo>
                  <a:cubicBezTo>
                    <a:pt x="300" y="523"/>
                    <a:pt x="298" y="526"/>
                    <a:pt x="298" y="526"/>
                  </a:cubicBezTo>
                  <a:cubicBezTo>
                    <a:pt x="300" y="523"/>
                    <a:pt x="300" y="523"/>
                    <a:pt x="301" y="520"/>
                  </a:cubicBezTo>
                  <a:cubicBezTo>
                    <a:pt x="301" y="520"/>
                    <a:pt x="302" y="519"/>
                    <a:pt x="302" y="518"/>
                  </a:cubicBezTo>
                  <a:cubicBezTo>
                    <a:pt x="302" y="519"/>
                    <a:pt x="301" y="523"/>
                    <a:pt x="300" y="524"/>
                  </a:cubicBezTo>
                  <a:cubicBezTo>
                    <a:pt x="299" y="527"/>
                    <a:pt x="297" y="529"/>
                    <a:pt x="296" y="531"/>
                  </a:cubicBezTo>
                  <a:cubicBezTo>
                    <a:pt x="296" y="531"/>
                    <a:pt x="297" y="531"/>
                    <a:pt x="297" y="531"/>
                  </a:cubicBezTo>
                  <a:cubicBezTo>
                    <a:pt x="297" y="532"/>
                    <a:pt x="298" y="533"/>
                    <a:pt x="298" y="534"/>
                  </a:cubicBezTo>
                  <a:cubicBezTo>
                    <a:pt x="298" y="534"/>
                    <a:pt x="297" y="534"/>
                    <a:pt x="297" y="534"/>
                  </a:cubicBezTo>
                  <a:cubicBezTo>
                    <a:pt x="297" y="534"/>
                    <a:pt x="297" y="534"/>
                    <a:pt x="297" y="535"/>
                  </a:cubicBezTo>
                  <a:cubicBezTo>
                    <a:pt x="297" y="534"/>
                    <a:pt x="297" y="534"/>
                    <a:pt x="297" y="534"/>
                  </a:cubicBezTo>
                  <a:cubicBezTo>
                    <a:pt x="297" y="534"/>
                    <a:pt x="297" y="534"/>
                    <a:pt x="297" y="534"/>
                  </a:cubicBezTo>
                  <a:cubicBezTo>
                    <a:pt x="297" y="534"/>
                    <a:pt x="296" y="534"/>
                    <a:pt x="296" y="534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5" y="538"/>
                    <a:pt x="293" y="540"/>
                    <a:pt x="291" y="544"/>
                  </a:cubicBezTo>
                  <a:cubicBezTo>
                    <a:pt x="291" y="544"/>
                    <a:pt x="291" y="544"/>
                    <a:pt x="291" y="544"/>
                  </a:cubicBezTo>
                  <a:cubicBezTo>
                    <a:pt x="290" y="546"/>
                    <a:pt x="288" y="548"/>
                    <a:pt x="287" y="551"/>
                  </a:cubicBezTo>
                  <a:cubicBezTo>
                    <a:pt x="287" y="551"/>
                    <a:pt x="287" y="550"/>
                    <a:pt x="287" y="550"/>
                  </a:cubicBezTo>
                  <a:cubicBezTo>
                    <a:pt x="287" y="550"/>
                    <a:pt x="287" y="550"/>
                    <a:pt x="287" y="549"/>
                  </a:cubicBezTo>
                  <a:cubicBezTo>
                    <a:pt x="288" y="548"/>
                    <a:pt x="289" y="547"/>
                    <a:pt x="290" y="545"/>
                  </a:cubicBezTo>
                  <a:cubicBezTo>
                    <a:pt x="290" y="545"/>
                    <a:pt x="289" y="546"/>
                    <a:pt x="288" y="548"/>
                  </a:cubicBezTo>
                  <a:cubicBezTo>
                    <a:pt x="287" y="548"/>
                    <a:pt x="287" y="548"/>
                    <a:pt x="286" y="550"/>
                  </a:cubicBezTo>
                  <a:cubicBezTo>
                    <a:pt x="285" y="551"/>
                    <a:pt x="285" y="552"/>
                    <a:pt x="284" y="553"/>
                  </a:cubicBezTo>
                  <a:cubicBezTo>
                    <a:pt x="283" y="555"/>
                    <a:pt x="283" y="555"/>
                    <a:pt x="281" y="558"/>
                  </a:cubicBezTo>
                  <a:cubicBezTo>
                    <a:pt x="281" y="558"/>
                    <a:pt x="281" y="558"/>
                    <a:pt x="281" y="558"/>
                  </a:cubicBezTo>
                  <a:cubicBezTo>
                    <a:pt x="281" y="559"/>
                    <a:pt x="281" y="559"/>
                    <a:pt x="281" y="559"/>
                  </a:cubicBezTo>
                  <a:cubicBezTo>
                    <a:pt x="281" y="559"/>
                    <a:pt x="281" y="559"/>
                    <a:pt x="281" y="560"/>
                  </a:cubicBezTo>
                  <a:cubicBezTo>
                    <a:pt x="282" y="560"/>
                    <a:pt x="282" y="560"/>
                    <a:pt x="282" y="559"/>
                  </a:cubicBezTo>
                  <a:cubicBezTo>
                    <a:pt x="282" y="560"/>
                    <a:pt x="282" y="560"/>
                    <a:pt x="282" y="560"/>
                  </a:cubicBezTo>
                  <a:cubicBezTo>
                    <a:pt x="280" y="562"/>
                    <a:pt x="279" y="564"/>
                    <a:pt x="279" y="565"/>
                  </a:cubicBezTo>
                  <a:cubicBezTo>
                    <a:pt x="279" y="565"/>
                    <a:pt x="279" y="565"/>
                    <a:pt x="279" y="566"/>
                  </a:cubicBezTo>
                  <a:cubicBezTo>
                    <a:pt x="279" y="565"/>
                    <a:pt x="279" y="565"/>
                    <a:pt x="279" y="565"/>
                  </a:cubicBezTo>
                  <a:cubicBezTo>
                    <a:pt x="280" y="563"/>
                    <a:pt x="280" y="562"/>
                    <a:pt x="280" y="562"/>
                  </a:cubicBezTo>
                  <a:cubicBezTo>
                    <a:pt x="280" y="561"/>
                    <a:pt x="281" y="561"/>
                    <a:pt x="281" y="561"/>
                  </a:cubicBezTo>
                  <a:cubicBezTo>
                    <a:pt x="281" y="560"/>
                    <a:pt x="281" y="560"/>
                    <a:pt x="280" y="559"/>
                  </a:cubicBezTo>
                  <a:cubicBezTo>
                    <a:pt x="280" y="559"/>
                    <a:pt x="281" y="559"/>
                    <a:pt x="281" y="559"/>
                  </a:cubicBezTo>
                  <a:cubicBezTo>
                    <a:pt x="280" y="560"/>
                    <a:pt x="280" y="560"/>
                    <a:pt x="280" y="561"/>
                  </a:cubicBezTo>
                  <a:cubicBezTo>
                    <a:pt x="280" y="561"/>
                    <a:pt x="280" y="561"/>
                    <a:pt x="279" y="561"/>
                  </a:cubicBezTo>
                  <a:cubicBezTo>
                    <a:pt x="280" y="561"/>
                    <a:pt x="280" y="561"/>
                    <a:pt x="280" y="561"/>
                  </a:cubicBezTo>
                  <a:cubicBezTo>
                    <a:pt x="280" y="561"/>
                    <a:pt x="279" y="562"/>
                    <a:pt x="279" y="562"/>
                  </a:cubicBezTo>
                  <a:cubicBezTo>
                    <a:pt x="279" y="562"/>
                    <a:pt x="279" y="562"/>
                    <a:pt x="279" y="562"/>
                  </a:cubicBezTo>
                  <a:cubicBezTo>
                    <a:pt x="279" y="562"/>
                    <a:pt x="279" y="562"/>
                    <a:pt x="279" y="562"/>
                  </a:cubicBezTo>
                  <a:cubicBezTo>
                    <a:pt x="279" y="562"/>
                    <a:pt x="278" y="563"/>
                    <a:pt x="278" y="563"/>
                  </a:cubicBezTo>
                  <a:cubicBezTo>
                    <a:pt x="278" y="564"/>
                    <a:pt x="277" y="565"/>
                    <a:pt x="277" y="566"/>
                  </a:cubicBezTo>
                  <a:cubicBezTo>
                    <a:pt x="277" y="566"/>
                    <a:pt x="277" y="566"/>
                    <a:pt x="276" y="566"/>
                  </a:cubicBezTo>
                  <a:cubicBezTo>
                    <a:pt x="276" y="567"/>
                    <a:pt x="276" y="567"/>
                    <a:pt x="276" y="568"/>
                  </a:cubicBezTo>
                  <a:cubicBezTo>
                    <a:pt x="275" y="568"/>
                    <a:pt x="275" y="568"/>
                    <a:pt x="274" y="569"/>
                  </a:cubicBezTo>
                  <a:cubicBezTo>
                    <a:pt x="274" y="569"/>
                    <a:pt x="274" y="569"/>
                    <a:pt x="274" y="569"/>
                  </a:cubicBezTo>
                  <a:cubicBezTo>
                    <a:pt x="276" y="567"/>
                    <a:pt x="277" y="564"/>
                    <a:pt x="278" y="562"/>
                  </a:cubicBezTo>
                  <a:cubicBezTo>
                    <a:pt x="278" y="562"/>
                    <a:pt x="278" y="561"/>
                    <a:pt x="278" y="561"/>
                  </a:cubicBezTo>
                  <a:cubicBezTo>
                    <a:pt x="277" y="562"/>
                    <a:pt x="276" y="563"/>
                    <a:pt x="274" y="566"/>
                  </a:cubicBezTo>
                  <a:cubicBezTo>
                    <a:pt x="272" y="570"/>
                    <a:pt x="271" y="574"/>
                    <a:pt x="272" y="572"/>
                  </a:cubicBezTo>
                  <a:cubicBezTo>
                    <a:pt x="273" y="572"/>
                    <a:pt x="273" y="571"/>
                    <a:pt x="273" y="571"/>
                  </a:cubicBezTo>
                  <a:cubicBezTo>
                    <a:pt x="273" y="572"/>
                    <a:pt x="272" y="573"/>
                    <a:pt x="272" y="573"/>
                  </a:cubicBezTo>
                  <a:cubicBezTo>
                    <a:pt x="272" y="573"/>
                    <a:pt x="275" y="569"/>
                    <a:pt x="274" y="572"/>
                  </a:cubicBezTo>
                  <a:cubicBezTo>
                    <a:pt x="275" y="571"/>
                    <a:pt x="275" y="570"/>
                    <a:pt x="276" y="569"/>
                  </a:cubicBezTo>
                  <a:cubicBezTo>
                    <a:pt x="274" y="572"/>
                    <a:pt x="274" y="573"/>
                    <a:pt x="276" y="570"/>
                  </a:cubicBezTo>
                  <a:cubicBezTo>
                    <a:pt x="276" y="569"/>
                    <a:pt x="277" y="569"/>
                    <a:pt x="277" y="569"/>
                  </a:cubicBezTo>
                  <a:cubicBezTo>
                    <a:pt x="277" y="570"/>
                    <a:pt x="276" y="571"/>
                    <a:pt x="276" y="572"/>
                  </a:cubicBezTo>
                  <a:cubicBezTo>
                    <a:pt x="278" y="572"/>
                    <a:pt x="281" y="572"/>
                    <a:pt x="280" y="575"/>
                  </a:cubicBezTo>
                  <a:cubicBezTo>
                    <a:pt x="279" y="575"/>
                    <a:pt x="278" y="576"/>
                    <a:pt x="276" y="576"/>
                  </a:cubicBezTo>
                  <a:cubicBezTo>
                    <a:pt x="275" y="576"/>
                    <a:pt x="275" y="575"/>
                    <a:pt x="275" y="575"/>
                  </a:cubicBezTo>
                  <a:cubicBezTo>
                    <a:pt x="275" y="575"/>
                    <a:pt x="275" y="575"/>
                    <a:pt x="275" y="575"/>
                  </a:cubicBezTo>
                  <a:cubicBezTo>
                    <a:pt x="275" y="576"/>
                    <a:pt x="274" y="577"/>
                    <a:pt x="274" y="578"/>
                  </a:cubicBezTo>
                  <a:cubicBezTo>
                    <a:pt x="274" y="578"/>
                    <a:pt x="273" y="578"/>
                    <a:pt x="273" y="579"/>
                  </a:cubicBezTo>
                  <a:cubicBezTo>
                    <a:pt x="273" y="579"/>
                    <a:pt x="273" y="579"/>
                    <a:pt x="273" y="579"/>
                  </a:cubicBezTo>
                  <a:cubicBezTo>
                    <a:pt x="272" y="580"/>
                    <a:pt x="272" y="581"/>
                    <a:pt x="271" y="582"/>
                  </a:cubicBezTo>
                  <a:cubicBezTo>
                    <a:pt x="271" y="581"/>
                    <a:pt x="271" y="580"/>
                    <a:pt x="272" y="579"/>
                  </a:cubicBezTo>
                  <a:cubicBezTo>
                    <a:pt x="272" y="579"/>
                    <a:pt x="271" y="580"/>
                    <a:pt x="270" y="581"/>
                  </a:cubicBezTo>
                  <a:cubicBezTo>
                    <a:pt x="269" y="581"/>
                    <a:pt x="268" y="582"/>
                    <a:pt x="266" y="586"/>
                  </a:cubicBezTo>
                  <a:cubicBezTo>
                    <a:pt x="265" y="587"/>
                    <a:pt x="265" y="588"/>
                    <a:pt x="265" y="589"/>
                  </a:cubicBezTo>
                  <a:cubicBezTo>
                    <a:pt x="264" y="589"/>
                    <a:pt x="264" y="590"/>
                    <a:pt x="263" y="591"/>
                  </a:cubicBezTo>
                  <a:cubicBezTo>
                    <a:pt x="263" y="593"/>
                    <a:pt x="263" y="593"/>
                    <a:pt x="263" y="593"/>
                  </a:cubicBezTo>
                  <a:cubicBezTo>
                    <a:pt x="263" y="593"/>
                    <a:pt x="263" y="593"/>
                    <a:pt x="264" y="593"/>
                  </a:cubicBezTo>
                  <a:cubicBezTo>
                    <a:pt x="264" y="593"/>
                    <a:pt x="264" y="593"/>
                    <a:pt x="264" y="593"/>
                  </a:cubicBezTo>
                  <a:cubicBezTo>
                    <a:pt x="264" y="593"/>
                    <a:pt x="264" y="593"/>
                    <a:pt x="264" y="593"/>
                  </a:cubicBezTo>
                  <a:cubicBezTo>
                    <a:pt x="264" y="593"/>
                    <a:pt x="264" y="592"/>
                    <a:pt x="265" y="591"/>
                  </a:cubicBezTo>
                  <a:cubicBezTo>
                    <a:pt x="265" y="591"/>
                    <a:pt x="265" y="590"/>
                    <a:pt x="265" y="590"/>
                  </a:cubicBezTo>
                  <a:cubicBezTo>
                    <a:pt x="267" y="588"/>
                    <a:pt x="269" y="585"/>
                    <a:pt x="269" y="584"/>
                  </a:cubicBezTo>
                  <a:cubicBezTo>
                    <a:pt x="270" y="584"/>
                    <a:pt x="270" y="583"/>
                    <a:pt x="270" y="583"/>
                  </a:cubicBezTo>
                  <a:cubicBezTo>
                    <a:pt x="270" y="583"/>
                    <a:pt x="270" y="583"/>
                    <a:pt x="270" y="583"/>
                  </a:cubicBezTo>
                  <a:cubicBezTo>
                    <a:pt x="270" y="583"/>
                    <a:pt x="269" y="584"/>
                    <a:pt x="269" y="585"/>
                  </a:cubicBezTo>
                  <a:cubicBezTo>
                    <a:pt x="269" y="586"/>
                    <a:pt x="268" y="586"/>
                    <a:pt x="268" y="586"/>
                  </a:cubicBezTo>
                  <a:cubicBezTo>
                    <a:pt x="268" y="587"/>
                    <a:pt x="267" y="588"/>
                    <a:pt x="266" y="589"/>
                  </a:cubicBezTo>
                  <a:cubicBezTo>
                    <a:pt x="265" y="591"/>
                    <a:pt x="264" y="592"/>
                    <a:pt x="264" y="593"/>
                  </a:cubicBezTo>
                  <a:cubicBezTo>
                    <a:pt x="264" y="594"/>
                    <a:pt x="263" y="594"/>
                    <a:pt x="263" y="595"/>
                  </a:cubicBezTo>
                  <a:cubicBezTo>
                    <a:pt x="263" y="594"/>
                    <a:pt x="263" y="594"/>
                    <a:pt x="263" y="594"/>
                  </a:cubicBezTo>
                  <a:cubicBezTo>
                    <a:pt x="263" y="594"/>
                    <a:pt x="262" y="595"/>
                    <a:pt x="262" y="595"/>
                  </a:cubicBezTo>
                  <a:cubicBezTo>
                    <a:pt x="262" y="595"/>
                    <a:pt x="262" y="596"/>
                    <a:pt x="262" y="596"/>
                  </a:cubicBezTo>
                  <a:cubicBezTo>
                    <a:pt x="262" y="596"/>
                    <a:pt x="262" y="596"/>
                    <a:pt x="262" y="596"/>
                  </a:cubicBezTo>
                  <a:cubicBezTo>
                    <a:pt x="261" y="596"/>
                    <a:pt x="261" y="597"/>
                    <a:pt x="261" y="597"/>
                  </a:cubicBezTo>
                  <a:cubicBezTo>
                    <a:pt x="260" y="599"/>
                    <a:pt x="260" y="599"/>
                    <a:pt x="260" y="599"/>
                  </a:cubicBezTo>
                  <a:cubicBezTo>
                    <a:pt x="260" y="599"/>
                    <a:pt x="260" y="600"/>
                    <a:pt x="259" y="600"/>
                  </a:cubicBezTo>
                  <a:cubicBezTo>
                    <a:pt x="259" y="600"/>
                    <a:pt x="260" y="600"/>
                    <a:pt x="260" y="600"/>
                  </a:cubicBezTo>
                  <a:cubicBezTo>
                    <a:pt x="259" y="601"/>
                    <a:pt x="259" y="601"/>
                    <a:pt x="259" y="601"/>
                  </a:cubicBezTo>
                  <a:cubicBezTo>
                    <a:pt x="259" y="602"/>
                    <a:pt x="259" y="602"/>
                    <a:pt x="260" y="601"/>
                  </a:cubicBezTo>
                  <a:cubicBezTo>
                    <a:pt x="260" y="601"/>
                    <a:pt x="260" y="602"/>
                    <a:pt x="259" y="602"/>
                  </a:cubicBezTo>
                  <a:cubicBezTo>
                    <a:pt x="258" y="603"/>
                    <a:pt x="259" y="602"/>
                    <a:pt x="258" y="604"/>
                  </a:cubicBezTo>
                  <a:cubicBezTo>
                    <a:pt x="257" y="604"/>
                    <a:pt x="258" y="604"/>
                    <a:pt x="258" y="603"/>
                  </a:cubicBezTo>
                  <a:cubicBezTo>
                    <a:pt x="257" y="605"/>
                    <a:pt x="255" y="607"/>
                    <a:pt x="254" y="609"/>
                  </a:cubicBezTo>
                  <a:cubicBezTo>
                    <a:pt x="254" y="609"/>
                    <a:pt x="253" y="610"/>
                    <a:pt x="253" y="611"/>
                  </a:cubicBezTo>
                  <a:cubicBezTo>
                    <a:pt x="251" y="613"/>
                    <a:pt x="253" y="611"/>
                    <a:pt x="253" y="611"/>
                  </a:cubicBezTo>
                  <a:cubicBezTo>
                    <a:pt x="253" y="611"/>
                    <a:pt x="253" y="612"/>
                    <a:pt x="253" y="612"/>
                  </a:cubicBezTo>
                  <a:cubicBezTo>
                    <a:pt x="252" y="613"/>
                    <a:pt x="252" y="614"/>
                    <a:pt x="252" y="614"/>
                  </a:cubicBezTo>
                  <a:cubicBezTo>
                    <a:pt x="251" y="616"/>
                    <a:pt x="252" y="614"/>
                    <a:pt x="252" y="613"/>
                  </a:cubicBezTo>
                  <a:cubicBezTo>
                    <a:pt x="252" y="614"/>
                    <a:pt x="253" y="613"/>
                    <a:pt x="254" y="611"/>
                  </a:cubicBezTo>
                  <a:cubicBezTo>
                    <a:pt x="254" y="613"/>
                    <a:pt x="253" y="613"/>
                    <a:pt x="253" y="614"/>
                  </a:cubicBezTo>
                  <a:cubicBezTo>
                    <a:pt x="253" y="614"/>
                    <a:pt x="252" y="615"/>
                    <a:pt x="252" y="616"/>
                  </a:cubicBezTo>
                  <a:cubicBezTo>
                    <a:pt x="251" y="618"/>
                    <a:pt x="251" y="618"/>
                    <a:pt x="252" y="616"/>
                  </a:cubicBezTo>
                  <a:cubicBezTo>
                    <a:pt x="253" y="615"/>
                    <a:pt x="253" y="615"/>
                    <a:pt x="253" y="615"/>
                  </a:cubicBezTo>
                  <a:cubicBezTo>
                    <a:pt x="253" y="615"/>
                    <a:pt x="254" y="615"/>
                    <a:pt x="254" y="614"/>
                  </a:cubicBezTo>
                  <a:cubicBezTo>
                    <a:pt x="253" y="617"/>
                    <a:pt x="252" y="619"/>
                    <a:pt x="252" y="621"/>
                  </a:cubicBezTo>
                  <a:cubicBezTo>
                    <a:pt x="252" y="622"/>
                    <a:pt x="251" y="623"/>
                    <a:pt x="251" y="623"/>
                  </a:cubicBezTo>
                  <a:cubicBezTo>
                    <a:pt x="251" y="623"/>
                    <a:pt x="252" y="623"/>
                    <a:pt x="252" y="622"/>
                  </a:cubicBezTo>
                  <a:cubicBezTo>
                    <a:pt x="252" y="622"/>
                    <a:pt x="252" y="623"/>
                    <a:pt x="253" y="623"/>
                  </a:cubicBezTo>
                  <a:cubicBezTo>
                    <a:pt x="252" y="623"/>
                    <a:pt x="252" y="624"/>
                    <a:pt x="252" y="624"/>
                  </a:cubicBezTo>
                  <a:cubicBezTo>
                    <a:pt x="252" y="623"/>
                    <a:pt x="252" y="623"/>
                    <a:pt x="252" y="623"/>
                  </a:cubicBezTo>
                  <a:cubicBezTo>
                    <a:pt x="252" y="624"/>
                    <a:pt x="251" y="624"/>
                    <a:pt x="251" y="624"/>
                  </a:cubicBezTo>
                  <a:cubicBezTo>
                    <a:pt x="250" y="626"/>
                    <a:pt x="249" y="626"/>
                    <a:pt x="249" y="626"/>
                  </a:cubicBezTo>
                  <a:cubicBezTo>
                    <a:pt x="249" y="625"/>
                    <a:pt x="249" y="625"/>
                    <a:pt x="250" y="623"/>
                  </a:cubicBezTo>
                  <a:cubicBezTo>
                    <a:pt x="250" y="623"/>
                    <a:pt x="249" y="623"/>
                    <a:pt x="249" y="623"/>
                  </a:cubicBezTo>
                  <a:cubicBezTo>
                    <a:pt x="248" y="625"/>
                    <a:pt x="249" y="624"/>
                    <a:pt x="249" y="624"/>
                  </a:cubicBezTo>
                  <a:cubicBezTo>
                    <a:pt x="249" y="624"/>
                    <a:pt x="249" y="625"/>
                    <a:pt x="248" y="625"/>
                  </a:cubicBezTo>
                  <a:cubicBezTo>
                    <a:pt x="248" y="624"/>
                    <a:pt x="251" y="618"/>
                    <a:pt x="250" y="617"/>
                  </a:cubicBezTo>
                  <a:cubicBezTo>
                    <a:pt x="250" y="617"/>
                    <a:pt x="249" y="618"/>
                    <a:pt x="249" y="619"/>
                  </a:cubicBezTo>
                  <a:cubicBezTo>
                    <a:pt x="249" y="619"/>
                    <a:pt x="249" y="620"/>
                    <a:pt x="249" y="620"/>
                  </a:cubicBezTo>
                  <a:cubicBezTo>
                    <a:pt x="247" y="622"/>
                    <a:pt x="249" y="620"/>
                    <a:pt x="249" y="620"/>
                  </a:cubicBezTo>
                  <a:cubicBezTo>
                    <a:pt x="249" y="620"/>
                    <a:pt x="249" y="621"/>
                    <a:pt x="249" y="622"/>
                  </a:cubicBezTo>
                  <a:cubicBezTo>
                    <a:pt x="248" y="622"/>
                    <a:pt x="248" y="622"/>
                    <a:pt x="248" y="622"/>
                  </a:cubicBezTo>
                  <a:cubicBezTo>
                    <a:pt x="248" y="624"/>
                    <a:pt x="247" y="625"/>
                    <a:pt x="246" y="626"/>
                  </a:cubicBezTo>
                  <a:cubicBezTo>
                    <a:pt x="246" y="626"/>
                    <a:pt x="246" y="626"/>
                    <a:pt x="247" y="626"/>
                  </a:cubicBezTo>
                  <a:cubicBezTo>
                    <a:pt x="247" y="626"/>
                    <a:pt x="247" y="626"/>
                    <a:pt x="247" y="626"/>
                  </a:cubicBezTo>
                  <a:cubicBezTo>
                    <a:pt x="247" y="626"/>
                    <a:pt x="247" y="626"/>
                    <a:pt x="247" y="626"/>
                  </a:cubicBezTo>
                  <a:cubicBezTo>
                    <a:pt x="247" y="625"/>
                    <a:pt x="247" y="625"/>
                    <a:pt x="247" y="625"/>
                  </a:cubicBezTo>
                  <a:cubicBezTo>
                    <a:pt x="246" y="628"/>
                    <a:pt x="244" y="632"/>
                    <a:pt x="242" y="636"/>
                  </a:cubicBezTo>
                  <a:cubicBezTo>
                    <a:pt x="242" y="636"/>
                    <a:pt x="241" y="636"/>
                    <a:pt x="241" y="636"/>
                  </a:cubicBezTo>
                  <a:cubicBezTo>
                    <a:pt x="242" y="634"/>
                    <a:pt x="243" y="633"/>
                    <a:pt x="243" y="632"/>
                  </a:cubicBezTo>
                  <a:cubicBezTo>
                    <a:pt x="244" y="631"/>
                    <a:pt x="245" y="631"/>
                    <a:pt x="245" y="629"/>
                  </a:cubicBezTo>
                  <a:cubicBezTo>
                    <a:pt x="244" y="630"/>
                    <a:pt x="244" y="629"/>
                    <a:pt x="243" y="632"/>
                  </a:cubicBezTo>
                  <a:cubicBezTo>
                    <a:pt x="243" y="632"/>
                    <a:pt x="242" y="631"/>
                    <a:pt x="242" y="633"/>
                  </a:cubicBezTo>
                  <a:cubicBezTo>
                    <a:pt x="242" y="633"/>
                    <a:pt x="242" y="633"/>
                    <a:pt x="241" y="634"/>
                  </a:cubicBezTo>
                  <a:cubicBezTo>
                    <a:pt x="241" y="635"/>
                    <a:pt x="241" y="635"/>
                    <a:pt x="241" y="635"/>
                  </a:cubicBezTo>
                  <a:cubicBezTo>
                    <a:pt x="243" y="631"/>
                    <a:pt x="241" y="632"/>
                    <a:pt x="238" y="640"/>
                  </a:cubicBezTo>
                  <a:cubicBezTo>
                    <a:pt x="238" y="639"/>
                    <a:pt x="238" y="639"/>
                    <a:pt x="239" y="638"/>
                  </a:cubicBezTo>
                  <a:cubicBezTo>
                    <a:pt x="239" y="638"/>
                    <a:pt x="239" y="639"/>
                    <a:pt x="239" y="639"/>
                  </a:cubicBezTo>
                  <a:cubicBezTo>
                    <a:pt x="239" y="638"/>
                    <a:pt x="239" y="639"/>
                    <a:pt x="240" y="637"/>
                  </a:cubicBezTo>
                  <a:cubicBezTo>
                    <a:pt x="239" y="639"/>
                    <a:pt x="239" y="639"/>
                    <a:pt x="240" y="639"/>
                  </a:cubicBezTo>
                  <a:cubicBezTo>
                    <a:pt x="240" y="639"/>
                    <a:pt x="240" y="639"/>
                    <a:pt x="240" y="639"/>
                  </a:cubicBezTo>
                  <a:cubicBezTo>
                    <a:pt x="240" y="639"/>
                    <a:pt x="240" y="639"/>
                    <a:pt x="241" y="639"/>
                  </a:cubicBezTo>
                  <a:cubicBezTo>
                    <a:pt x="241" y="639"/>
                    <a:pt x="241" y="640"/>
                    <a:pt x="241" y="640"/>
                  </a:cubicBezTo>
                  <a:cubicBezTo>
                    <a:pt x="240" y="641"/>
                    <a:pt x="240" y="640"/>
                    <a:pt x="240" y="639"/>
                  </a:cubicBezTo>
                  <a:cubicBezTo>
                    <a:pt x="240" y="639"/>
                    <a:pt x="240" y="639"/>
                    <a:pt x="240" y="639"/>
                  </a:cubicBezTo>
                  <a:cubicBezTo>
                    <a:pt x="237" y="644"/>
                    <a:pt x="234" y="649"/>
                    <a:pt x="232" y="653"/>
                  </a:cubicBezTo>
                  <a:cubicBezTo>
                    <a:pt x="233" y="650"/>
                    <a:pt x="231" y="652"/>
                    <a:pt x="230" y="653"/>
                  </a:cubicBezTo>
                  <a:cubicBezTo>
                    <a:pt x="230" y="653"/>
                    <a:pt x="230" y="654"/>
                    <a:pt x="230" y="654"/>
                  </a:cubicBezTo>
                  <a:cubicBezTo>
                    <a:pt x="230" y="654"/>
                    <a:pt x="230" y="654"/>
                    <a:pt x="230" y="654"/>
                  </a:cubicBezTo>
                  <a:cubicBezTo>
                    <a:pt x="230" y="654"/>
                    <a:pt x="230" y="654"/>
                    <a:pt x="229" y="655"/>
                  </a:cubicBezTo>
                  <a:cubicBezTo>
                    <a:pt x="229" y="655"/>
                    <a:pt x="229" y="655"/>
                    <a:pt x="229" y="655"/>
                  </a:cubicBezTo>
                  <a:cubicBezTo>
                    <a:pt x="229" y="655"/>
                    <a:pt x="229" y="655"/>
                    <a:pt x="229" y="655"/>
                  </a:cubicBezTo>
                  <a:cubicBezTo>
                    <a:pt x="229" y="655"/>
                    <a:pt x="229" y="655"/>
                    <a:pt x="229" y="655"/>
                  </a:cubicBezTo>
                  <a:cubicBezTo>
                    <a:pt x="227" y="658"/>
                    <a:pt x="227" y="659"/>
                    <a:pt x="228" y="659"/>
                  </a:cubicBezTo>
                  <a:cubicBezTo>
                    <a:pt x="227" y="660"/>
                    <a:pt x="227" y="660"/>
                    <a:pt x="228" y="660"/>
                  </a:cubicBezTo>
                  <a:cubicBezTo>
                    <a:pt x="228" y="660"/>
                    <a:pt x="227" y="661"/>
                    <a:pt x="226" y="662"/>
                  </a:cubicBezTo>
                  <a:cubicBezTo>
                    <a:pt x="226" y="662"/>
                    <a:pt x="227" y="662"/>
                    <a:pt x="228" y="660"/>
                  </a:cubicBezTo>
                  <a:cubicBezTo>
                    <a:pt x="228" y="660"/>
                    <a:pt x="228" y="661"/>
                    <a:pt x="228" y="661"/>
                  </a:cubicBezTo>
                  <a:cubicBezTo>
                    <a:pt x="228" y="660"/>
                    <a:pt x="228" y="660"/>
                    <a:pt x="228" y="659"/>
                  </a:cubicBezTo>
                  <a:cubicBezTo>
                    <a:pt x="228" y="659"/>
                    <a:pt x="229" y="658"/>
                    <a:pt x="229" y="657"/>
                  </a:cubicBezTo>
                  <a:cubicBezTo>
                    <a:pt x="229" y="658"/>
                    <a:pt x="229" y="658"/>
                    <a:pt x="230" y="658"/>
                  </a:cubicBezTo>
                  <a:cubicBezTo>
                    <a:pt x="229" y="659"/>
                    <a:pt x="229" y="660"/>
                    <a:pt x="229" y="661"/>
                  </a:cubicBezTo>
                  <a:cubicBezTo>
                    <a:pt x="228" y="660"/>
                    <a:pt x="228" y="661"/>
                    <a:pt x="228" y="661"/>
                  </a:cubicBezTo>
                  <a:cubicBezTo>
                    <a:pt x="227" y="661"/>
                    <a:pt x="227" y="662"/>
                    <a:pt x="227" y="663"/>
                  </a:cubicBezTo>
                  <a:cubicBezTo>
                    <a:pt x="227" y="663"/>
                    <a:pt x="224" y="668"/>
                    <a:pt x="226" y="666"/>
                  </a:cubicBezTo>
                  <a:cubicBezTo>
                    <a:pt x="226" y="665"/>
                    <a:pt x="226" y="664"/>
                    <a:pt x="227" y="664"/>
                  </a:cubicBezTo>
                  <a:cubicBezTo>
                    <a:pt x="227" y="664"/>
                    <a:pt x="226" y="664"/>
                    <a:pt x="226" y="665"/>
                  </a:cubicBezTo>
                  <a:cubicBezTo>
                    <a:pt x="226" y="666"/>
                    <a:pt x="226" y="666"/>
                    <a:pt x="225" y="667"/>
                  </a:cubicBezTo>
                  <a:cubicBezTo>
                    <a:pt x="225" y="667"/>
                    <a:pt x="226" y="667"/>
                    <a:pt x="226" y="667"/>
                  </a:cubicBezTo>
                  <a:cubicBezTo>
                    <a:pt x="225" y="670"/>
                    <a:pt x="223" y="674"/>
                    <a:pt x="222" y="678"/>
                  </a:cubicBezTo>
                  <a:cubicBezTo>
                    <a:pt x="222" y="678"/>
                    <a:pt x="222" y="678"/>
                    <a:pt x="222" y="678"/>
                  </a:cubicBezTo>
                  <a:cubicBezTo>
                    <a:pt x="222" y="678"/>
                    <a:pt x="221" y="678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0" y="680"/>
                    <a:pt x="219" y="682"/>
                    <a:pt x="220" y="681"/>
                  </a:cubicBezTo>
                  <a:cubicBezTo>
                    <a:pt x="220" y="682"/>
                    <a:pt x="220" y="682"/>
                    <a:pt x="220" y="682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18" y="686"/>
                    <a:pt x="217" y="688"/>
                    <a:pt x="216" y="691"/>
                  </a:cubicBezTo>
                  <a:cubicBezTo>
                    <a:pt x="216" y="692"/>
                    <a:pt x="215" y="693"/>
                    <a:pt x="215" y="694"/>
                  </a:cubicBezTo>
                  <a:cubicBezTo>
                    <a:pt x="215" y="693"/>
                    <a:pt x="215" y="693"/>
                    <a:pt x="215" y="693"/>
                  </a:cubicBezTo>
                  <a:cubicBezTo>
                    <a:pt x="215" y="693"/>
                    <a:pt x="215" y="694"/>
                    <a:pt x="215" y="695"/>
                  </a:cubicBezTo>
                  <a:cubicBezTo>
                    <a:pt x="215" y="695"/>
                    <a:pt x="215" y="695"/>
                    <a:pt x="215" y="695"/>
                  </a:cubicBezTo>
                  <a:cubicBezTo>
                    <a:pt x="215" y="694"/>
                    <a:pt x="216" y="694"/>
                    <a:pt x="218" y="694"/>
                  </a:cubicBezTo>
                  <a:cubicBezTo>
                    <a:pt x="218" y="694"/>
                    <a:pt x="218" y="694"/>
                    <a:pt x="218" y="694"/>
                  </a:cubicBezTo>
                  <a:cubicBezTo>
                    <a:pt x="219" y="695"/>
                    <a:pt x="218" y="696"/>
                    <a:pt x="218" y="698"/>
                  </a:cubicBezTo>
                  <a:cubicBezTo>
                    <a:pt x="216" y="698"/>
                    <a:pt x="216" y="700"/>
                    <a:pt x="215" y="700"/>
                  </a:cubicBezTo>
                  <a:cubicBezTo>
                    <a:pt x="215" y="701"/>
                    <a:pt x="217" y="700"/>
                    <a:pt x="217" y="701"/>
                  </a:cubicBezTo>
                  <a:cubicBezTo>
                    <a:pt x="217" y="701"/>
                    <a:pt x="215" y="701"/>
                    <a:pt x="215" y="702"/>
                  </a:cubicBezTo>
                  <a:cubicBezTo>
                    <a:pt x="214" y="702"/>
                    <a:pt x="213" y="701"/>
                    <a:pt x="212" y="702"/>
                  </a:cubicBezTo>
                  <a:cubicBezTo>
                    <a:pt x="212" y="701"/>
                    <a:pt x="212" y="701"/>
                    <a:pt x="212" y="701"/>
                  </a:cubicBezTo>
                  <a:cubicBezTo>
                    <a:pt x="212" y="701"/>
                    <a:pt x="212" y="701"/>
                    <a:pt x="212" y="701"/>
                  </a:cubicBezTo>
                  <a:cubicBezTo>
                    <a:pt x="212" y="701"/>
                    <a:pt x="211" y="702"/>
                    <a:pt x="211" y="702"/>
                  </a:cubicBezTo>
                  <a:cubicBezTo>
                    <a:pt x="211" y="703"/>
                    <a:pt x="210" y="704"/>
                    <a:pt x="210" y="704"/>
                  </a:cubicBezTo>
                  <a:cubicBezTo>
                    <a:pt x="209" y="706"/>
                    <a:pt x="209" y="706"/>
                    <a:pt x="210" y="705"/>
                  </a:cubicBezTo>
                  <a:cubicBezTo>
                    <a:pt x="211" y="705"/>
                    <a:pt x="211" y="705"/>
                    <a:pt x="211" y="704"/>
                  </a:cubicBezTo>
                  <a:cubicBezTo>
                    <a:pt x="211" y="705"/>
                    <a:pt x="210" y="706"/>
                    <a:pt x="210" y="707"/>
                  </a:cubicBezTo>
                  <a:cubicBezTo>
                    <a:pt x="210" y="708"/>
                    <a:pt x="210" y="708"/>
                    <a:pt x="209" y="708"/>
                  </a:cubicBezTo>
                  <a:cubicBezTo>
                    <a:pt x="209" y="708"/>
                    <a:pt x="209" y="708"/>
                    <a:pt x="210" y="708"/>
                  </a:cubicBezTo>
                  <a:cubicBezTo>
                    <a:pt x="209" y="709"/>
                    <a:pt x="209" y="710"/>
                    <a:pt x="208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0"/>
                    <a:pt x="208" y="710"/>
                    <a:pt x="208" y="710"/>
                  </a:cubicBezTo>
                  <a:cubicBezTo>
                    <a:pt x="207" y="710"/>
                    <a:pt x="207" y="709"/>
                    <a:pt x="207" y="709"/>
                  </a:cubicBezTo>
                  <a:cubicBezTo>
                    <a:pt x="207" y="709"/>
                    <a:pt x="208" y="709"/>
                    <a:pt x="208" y="709"/>
                  </a:cubicBezTo>
                  <a:cubicBezTo>
                    <a:pt x="208" y="706"/>
                    <a:pt x="208" y="706"/>
                    <a:pt x="208" y="706"/>
                  </a:cubicBezTo>
                  <a:cubicBezTo>
                    <a:pt x="210" y="702"/>
                    <a:pt x="209" y="703"/>
                    <a:pt x="208" y="705"/>
                  </a:cubicBezTo>
                  <a:cubicBezTo>
                    <a:pt x="208" y="705"/>
                    <a:pt x="208" y="705"/>
                    <a:pt x="208" y="705"/>
                  </a:cubicBezTo>
                  <a:cubicBezTo>
                    <a:pt x="206" y="707"/>
                    <a:pt x="205" y="709"/>
                    <a:pt x="204" y="711"/>
                  </a:cubicBezTo>
                  <a:cubicBezTo>
                    <a:pt x="205" y="710"/>
                    <a:pt x="205" y="710"/>
                    <a:pt x="205" y="710"/>
                  </a:cubicBezTo>
                  <a:cubicBezTo>
                    <a:pt x="205" y="710"/>
                    <a:pt x="205" y="710"/>
                    <a:pt x="205" y="710"/>
                  </a:cubicBezTo>
                  <a:cubicBezTo>
                    <a:pt x="205" y="710"/>
                    <a:pt x="205" y="710"/>
                    <a:pt x="205" y="711"/>
                  </a:cubicBezTo>
                  <a:cubicBezTo>
                    <a:pt x="205" y="711"/>
                    <a:pt x="205" y="711"/>
                    <a:pt x="204" y="711"/>
                  </a:cubicBezTo>
                  <a:cubicBezTo>
                    <a:pt x="204" y="711"/>
                    <a:pt x="204" y="712"/>
                    <a:pt x="204" y="712"/>
                  </a:cubicBezTo>
                  <a:cubicBezTo>
                    <a:pt x="204" y="712"/>
                    <a:pt x="204" y="712"/>
                    <a:pt x="203" y="712"/>
                  </a:cubicBezTo>
                  <a:cubicBezTo>
                    <a:pt x="203" y="713"/>
                    <a:pt x="203" y="713"/>
                    <a:pt x="203" y="713"/>
                  </a:cubicBezTo>
                  <a:cubicBezTo>
                    <a:pt x="203" y="713"/>
                    <a:pt x="203" y="713"/>
                    <a:pt x="204" y="713"/>
                  </a:cubicBezTo>
                  <a:cubicBezTo>
                    <a:pt x="204" y="714"/>
                    <a:pt x="205" y="714"/>
                    <a:pt x="205" y="714"/>
                  </a:cubicBezTo>
                  <a:cubicBezTo>
                    <a:pt x="207" y="714"/>
                    <a:pt x="207" y="713"/>
                    <a:pt x="208" y="712"/>
                  </a:cubicBezTo>
                  <a:cubicBezTo>
                    <a:pt x="208" y="712"/>
                    <a:pt x="208" y="713"/>
                    <a:pt x="208" y="713"/>
                  </a:cubicBezTo>
                  <a:cubicBezTo>
                    <a:pt x="208" y="713"/>
                    <a:pt x="209" y="713"/>
                    <a:pt x="210" y="713"/>
                  </a:cubicBezTo>
                  <a:cubicBezTo>
                    <a:pt x="210" y="712"/>
                    <a:pt x="210" y="712"/>
                    <a:pt x="211" y="712"/>
                  </a:cubicBezTo>
                  <a:cubicBezTo>
                    <a:pt x="211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4"/>
                    <a:pt x="211" y="714"/>
                    <a:pt x="211" y="715"/>
                  </a:cubicBezTo>
                  <a:cubicBezTo>
                    <a:pt x="211" y="715"/>
                    <a:pt x="210" y="715"/>
                    <a:pt x="210" y="715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1" y="715"/>
                    <a:pt x="212" y="714"/>
                    <a:pt x="213" y="713"/>
                  </a:cubicBezTo>
                  <a:cubicBezTo>
                    <a:pt x="213" y="714"/>
                    <a:pt x="214" y="715"/>
                    <a:pt x="213" y="716"/>
                  </a:cubicBezTo>
                  <a:cubicBezTo>
                    <a:pt x="213" y="716"/>
                    <a:pt x="213" y="716"/>
                    <a:pt x="212" y="716"/>
                  </a:cubicBezTo>
                  <a:cubicBezTo>
                    <a:pt x="213" y="716"/>
                    <a:pt x="214" y="717"/>
                    <a:pt x="214" y="717"/>
                  </a:cubicBezTo>
                  <a:cubicBezTo>
                    <a:pt x="215" y="717"/>
                    <a:pt x="216" y="716"/>
                    <a:pt x="217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8" y="715"/>
                    <a:pt x="218" y="714"/>
                    <a:pt x="219" y="714"/>
                  </a:cubicBezTo>
                  <a:cubicBezTo>
                    <a:pt x="219" y="713"/>
                    <a:pt x="219" y="713"/>
                    <a:pt x="219" y="713"/>
                  </a:cubicBezTo>
                  <a:cubicBezTo>
                    <a:pt x="219" y="713"/>
                    <a:pt x="219" y="713"/>
                    <a:pt x="219" y="713"/>
                  </a:cubicBezTo>
                  <a:cubicBezTo>
                    <a:pt x="219" y="713"/>
                    <a:pt x="219" y="713"/>
                    <a:pt x="219" y="713"/>
                  </a:cubicBezTo>
                  <a:cubicBezTo>
                    <a:pt x="219" y="712"/>
                    <a:pt x="219" y="712"/>
                    <a:pt x="219" y="712"/>
                  </a:cubicBezTo>
                  <a:cubicBezTo>
                    <a:pt x="219" y="712"/>
                    <a:pt x="219" y="712"/>
                    <a:pt x="218" y="712"/>
                  </a:cubicBezTo>
                  <a:cubicBezTo>
                    <a:pt x="217" y="712"/>
                    <a:pt x="218" y="712"/>
                    <a:pt x="217" y="712"/>
                  </a:cubicBezTo>
                  <a:cubicBezTo>
                    <a:pt x="217" y="711"/>
                    <a:pt x="218" y="710"/>
                    <a:pt x="219" y="710"/>
                  </a:cubicBezTo>
                  <a:cubicBezTo>
                    <a:pt x="219" y="710"/>
                    <a:pt x="219" y="710"/>
                    <a:pt x="219" y="709"/>
                  </a:cubicBezTo>
                  <a:cubicBezTo>
                    <a:pt x="219" y="709"/>
                    <a:pt x="220" y="710"/>
                    <a:pt x="221" y="710"/>
                  </a:cubicBezTo>
                  <a:cubicBezTo>
                    <a:pt x="222" y="710"/>
                    <a:pt x="221" y="711"/>
                    <a:pt x="220" y="712"/>
                  </a:cubicBezTo>
                  <a:cubicBezTo>
                    <a:pt x="221" y="712"/>
                    <a:pt x="221" y="712"/>
                    <a:pt x="221" y="712"/>
                  </a:cubicBezTo>
                  <a:cubicBezTo>
                    <a:pt x="221" y="712"/>
                    <a:pt x="221" y="712"/>
                    <a:pt x="221" y="712"/>
                  </a:cubicBezTo>
                  <a:cubicBezTo>
                    <a:pt x="221" y="712"/>
                    <a:pt x="221" y="712"/>
                    <a:pt x="221" y="712"/>
                  </a:cubicBezTo>
                  <a:cubicBezTo>
                    <a:pt x="222" y="712"/>
                    <a:pt x="221" y="712"/>
                    <a:pt x="221" y="713"/>
                  </a:cubicBezTo>
                  <a:cubicBezTo>
                    <a:pt x="221" y="713"/>
                    <a:pt x="221" y="714"/>
                    <a:pt x="221" y="715"/>
                  </a:cubicBezTo>
                  <a:cubicBezTo>
                    <a:pt x="220" y="715"/>
                    <a:pt x="219" y="714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20" y="715"/>
                    <a:pt x="220" y="715"/>
                    <a:pt x="221" y="715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1" y="717"/>
                    <a:pt x="219" y="718"/>
                    <a:pt x="218" y="719"/>
                  </a:cubicBezTo>
                  <a:cubicBezTo>
                    <a:pt x="218" y="719"/>
                    <a:pt x="218" y="719"/>
                    <a:pt x="218" y="719"/>
                  </a:cubicBezTo>
                  <a:cubicBezTo>
                    <a:pt x="219" y="719"/>
                    <a:pt x="221" y="718"/>
                    <a:pt x="222" y="718"/>
                  </a:cubicBezTo>
                  <a:cubicBezTo>
                    <a:pt x="222" y="719"/>
                    <a:pt x="222" y="719"/>
                    <a:pt x="221" y="720"/>
                  </a:cubicBezTo>
                  <a:cubicBezTo>
                    <a:pt x="221" y="721"/>
                    <a:pt x="221" y="721"/>
                    <a:pt x="221" y="721"/>
                  </a:cubicBezTo>
                  <a:cubicBezTo>
                    <a:pt x="221" y="721"/>
                    <a:pt x="221" y="721"/>
                    <a:pt x="221" y="721"/>
                  </a:cubicBezTo>
                  <a:cubicBezTo>
                    <a:pt x="221" y="722"/>
                    <a:pt x="222" y="721"/>
                    <a:pt x="223" y="722"/>
                  </a:cubicBezTo>
                  <a:cubicBezTo>
                    <a:pt x="223" y="722"/>
                    <a:pt x="223" y="722"/>
                    <a:pt x="224" y="722"/>
                  </a:cubicBezTo>
                  <a:cubicBezTo>
                    <a:pt x="224" y="721"/>
                    <a:pt x="223" y="721"/>
                    <a:pt x="223" y="720"/>
                  </a:cubicBezTo>
                  <a:cubicBezTo>
                    <a:pt x="224" y="720"/>
                    <a:pt x="224" y="720"/>
                    <a:pt x="224" y="720"/>
                  </a:cubicBezTo>
                  <a:cubicBezTo>
                    <a:pt x="225" y="720"/>
                    <a:pt x="225" y="720"/>
                    <a:pt x="226" y="720"/>
                  </a:cubicBezTo>
                  <a:cubicBezTo>
                    <a:pt x="226" y="721"/>
                    <a:pt x="225" y="721"/>
                    <a:pt x="225" y="721"/>
                  </a:cubicBezTo>
                  <a:cubicBezTo>
                    <a:pt x="225" y="722"/>
                    <a:pt x="225" y="722"/>
                    <a:pt x="225" y="723"/>
                  </a:cubicBezTo>
                  <a:cubicBezTo>
                    <a:pt x="225" y="723"/>
                    <a:pt x="224" y="723"/>
                    <a:pt x="224" y="723"/>
                  </a:cubicBezTo>
                  <a:cubicBezTo>
                    <a:pt x="224" y="723"/>
                    <a:pt x="224" y="724"/>
                    <a:pt x="224" y="724"/>
                  </a:cubicBezTo>
                  <a:cubicBezTo>
                    <a:pt x="224" y="725"/>
                    <a:pt x="223" y="725"/>
                    <a:pt x="223" y="725"/>
                  </a:cubicBezTo>
                  <a:cubicBezTo>
                    <a:pt x="223" y="725"/>
                    <a:pt x="223" y="725"/>
                    <a:pt x="223" y="725"/>
                  </a:cubicBezTo>
                  <a:cubicBezTo>
                    <a:pt x="223" y="725"/>
                    <a:pt x="223" y="725"/>
                    <a:pt x="223" y="725"/>
                  </a:cubicBezTo>
                  <a:cubicBezTo>
                    <a:pt x="223" y="725"/>
                    <a:pt x="223" y="725"/>
                    <a:pt x="223" y="725"/>
                  </a:cubicBezTo>
                  <a:cubicBezTo>
                    <a:pt x="222" y="726"/>
                    <a:pt x="222" y="726"/>
                    <a:pt x="223" y="726"/>
                  </a:cubicBezTo>
                  <a:cubicBezTo>
                    <a:pt x="224" y="726"/>
                    <a:pt x="224" y="726"/>
                    <a:pt x="224" y="725"/>
                  </a:cubicBezTo>
                  <a:cubicBezTo>
                    <a:pt x="225" y="726"/>
                    <a:pt x="225" y="725"/>
                    <a:pt x="226" y="725"/>
                  </a:cubicBezTo>
                  <a:cubicBezTo>
                    <a:pt x="226" y="726"/>
                    <a:pt x="225" y="726"/>
                    <a:pt x="225" y="727"/>
                  </a:cubicBezTo>
                  <a:cubicBezTo>
                    <a:pt x="225" y="727"/>
                    <a:pt x="226" y="727"/>
                    <a:pt x="226" y="727"/>
                  </a:cubicBezTo>
                  <a:cubicBezTo>
                    <a:pt x="226" y="727"/>
                    <a:pt x="226" y="727"/>
                    <a:pt x="226" y="726"/>
                  </a:cubicBezTo>
                  <a:cubicBezTo>
                    <a:pt x="226" y="726"/>
                    <a:pt x="227" y="726"/>
                    <a:pt x="227" y="726"/>
                  </a:cubicBezTo>
                  <a:cubicBezTo>
                    <a:pt x="227" y="726"/>
                    <a:pt x="227" y="725"/>
                    <a:pt x="229" y="725"/>
                  </a:cubicBezTo>
                  <a:cubicBezTo>
                    <a:pt x="229" y="725"/>
                    <a:pt x="229" y="726"/>
                    <a:pt x="228" y="726"/>
                  </a:cubicBezTo>
                  <a:cubicBezTo>
                    <a:pt x="228" y="726"/>
                    <a:pt x="228" y="726"/>
                    <a:pt x="228" y="726"/>
                  </a:cubicBezTo>
                  <a:cubicBezTo>
                    <a:pt x="229" y="727"/>
                    <a:pt x="230" y="727"/>
                    <a:pt x="232" y="727"/>
                  </a:cubicBezTo>
                  <a:cubicBezTo>
                    <a:pt x="232" y="727"/>
                    <a:pt x="232" y="726"/>
                    <a:pt x="233" y="726"/>
                  </a:cubicBezTo>
                  <a:cubicBezTo>
                    <a:pt x="233" y="726"/>
                    <a:pt x="233" y="726"/>
                    <a:pt x="233" y="726"/>
                  </a:cubicBezTo>
                  <a:cubicBezTo>
                    <a:pt x="232" y="726"/>
                    <a:pt x="232" y="725"/>
                    <a:pt x="232" y="725"/>
                  </a:cubicBezTo>
                  <a:cubicBezTo>
                    <a:pt x="232" y="725"/>
                    <a:pt x="233" y="725"/>
                    <a:pt x="233" y="725"/>
                  </a:cubicBezTo>
                  <a:cubicBezTo>
                    <a:pt x="233" y="725"/>
                    <a:pt x="233" y="724"/>
                    <a:pt x="233" y="724"/>
                  </a:cubicBezTo>
                  <a:cubicBezTo>
                    <a:pt x="232" y="724"/>
                    <a:pt x="232" y="724"/>
                    <a:pt x="231" y="724"/>
                  </a:cubicBezTo>
                  <a:cubicBezTo>
                    <a:pt x="232" y="724"/>
                    <a:pt x="233" y="724"/>
                    <a:pt x="233" y="723"/>
                  </a:cubicBezTo>
                  <a:cubicBezTo>
                    <a:pt x="234" y="723"/>
                    <a:pt x="233" y="724"/>
                    <a:pt x="234" y="724"/>
                  </a:cubicBezTo>
                  <a:cubicBezTo>
                    <a:pt x="235" y="724"/>
                    <a:pt x="235" y="724"/>
                    <a:pt x="236" y="724"/>
                  </a:cubicBezTo>
                  <a:cubicBezTo>
                    <a:pt x="237" y="724"/>
                    <a:pt x="237" y="724"/>
                    <a:pt x="237" y="725"/>
                  </a:cubicBezTo>
                  <a:cubicBezTo>
                    <a:pt x="237" y="725"/>
                    <a:pt x="236" y="725"/>
                    <a:pt x="236" y="725"/>
                  </a:cubicBezTo>
                  <a:cubicBezTo>
                    <a:pt x="237" y="725"/>
                    <a:pt x="237" y="725"/>
                    <a:pt x="238" y="725"/>
                  </a:cubicBezTo>
                  <a:cubicBezTo>
                    <a:pt x="238" y="724"/>
                    <a:pt x="238" y="724"/>
                    <a:pt x="238" y="724"/>
                  </a:cubicBezTo>
                  <a:cubicBezTo>
                    <a:pt x="238" y="724"/>
                    <a:pt x="239" y="724"/>
                    <a:pt x="239" y="723"/>
                  </a:cubicBezTo>
                  <a:cubicBezTo>
                    <a:pt x="239" y="723"/>
                    <a:pt x="239" y="723"/>
                    <a:pt x="239" y="723"/>
                  </a:cubicBezTo>
                  <a:cubicBezTo>
                    <a:pt x="239" y="723"/>
                    <a:pt x="239" y="723"/>
                    <a:pt x="239" y="723"/>
                  </a:cubicBezTo>
                  <a:cubicBezTo>
                    <a:pt x="239" y="723"/>
                    <a:pt x="240" y="722"/>
                    <a:pt x="240" y="722"/>
                  </a:cubicBezTo>
                  <a:cubicBezTo>
                    <a:pt x="241" y="722"/>
                    <a:pt x="241" y="724"/>
                    <a:pt x="240" y="724"/>
                  </a:cubicBezTo>
                  <a:cubicBezTo>
                    <a:pt x="240" y="725"/>
                    <a:pt x="238" y="725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40" y="726"/>
                    <a:pt x="241" y="725"/>
                    <a:pt x="243" y="725"/>
                  </a:cubicBezTo>
                  <a:cubicBezTo>
                    <a:pt x="243" y="725"/>
                    <a:pt x="243" y="725"/>
                    <a:pt x="243" y="725"/>
                  </a:cubicBezTo>
                  <a:cubicBezTo>
                    <a:pt x="243" y="725"/>
                    <a:pt x="243" y="725"/>
                    <a:pt x="243" y="725"/>
                  </a:cubicBezTo>
                  <a:cubicBezTo>
                    <a:pt x="244" y="725"/>
                    <a:pt x="244" y="725"/>
                    <a:pt x="245" y="725"/>
                  </a:cubicBezTo>
                  <a:cubicBezTo>
                    <a:pt x="245" y="724"/>
                    <a:pt x="246" y="723"/>
                    <a:pt x="248" y="724"/>
                  </a:cubicBezTo>
                  <a:cubicBezTo>
                    <a:pt x="248" y="725"/>
                    <a:pt x="247" y="725"/>
                    <a:pt x="246" y="725"/>
                  </a:cubicBezTo>
                  <a:cubicBezTo>
                    <a:pt x="246" y="725"/>
                    <a:pt x="247" y="726"/>
                    <a:pt x="246" y="726"/>
                  </a:cubicBezTo>
                  <a:cubicBezTo>
                    <a:pt x="246" y="726"/>
                    <a:pt x="246" y="726"/>
                    <a:pt x="246" y="726"/>
                  </a:cubicBezTo>
                  <a:cubicBezTo>
                    <a:pt x="246" y="726"/>
                    <a:pt x="246" y="726"/>
                    <a:pt x="246" y="726"/>
                  </a:cubicBezTo>
                  <a:cubicBezTo>
                    <a:pt x="246" y="726"/>
                    <a:pt x="246" y="726"/>
                    <a:pt x="246" y="726"/>
                  </a:cubicBezTo>
                  <a:cubicBezTo>
                    <a:pt x="246" y="726"/>
                    <a:pt x="246" y="726"/>
                    <a:pt x="246" y="726"/>
                  </a:cubicBezTo>
                  <a:cubicBezTo>
                    <a:pt x="245" y="726"/>
                    <a:pt x="246" y="727"/>
                    <a:pt x="245" y="727"/>
                  </a:cubicBezTo>
                  <a:cubicBezTo>
                    <a:pt x="246" y="728"/>
                    <a:pt x="248" y="727"/>
                    <a:pt x="249" y="727"/>
                  </a:cubicBezTo>
                  <a:cubicBezTo>
                    <a:pt x="250" y="728"/>
                    <a:pt x="248" y="728"/>
                    <a:pt x="248" y="729"/>
                  </a:cubicBezTo>
                  <a:cubicBezTo>
                    <a:pt x="248" y="730"/>
                    <a:pt x="248" y="730"/>
                    <a:pt x="249" y="730"/>
                  </a:cubicBezTo>
                  <a:cubicBezTo>
                    <a:pt x="249" y="729"/>
                    <a:pt x="249" y="729"/>
                    <a:pt x="249" y="728"/>
                  </a:cubicBezTo>
                  <a:cubicBezTo>
                    <a:pt x="249" y="728"/>
                    <a:pt x="249" y="728"/>
                    <a:pt x="249" y="728"/>
                  </a:cubicBezTo>
                  <a:cubicBezTo>
                    <a:pt x="249" y="728"/>
                    <a:pt x="249" y="728"/>
                    <a:pt x="249" y="727"/>
                  </a:cubicBezTo>
                  <a:cubicBezTo>
                    <a:pt x="250" y="728"/>
                    <a:pt x="251" y="728"/>
                    <a:pt x="251" y="727"/>
                  </a:cubicBezTo>
                  <a:cubicBezTo>
                    <a:pt x="251" y="727"/>
                    <a:pt x="251" y="728"/>
                    <a:pt x="250" y="727"/>
                  </a:cubicBezTo>
                  <a:cubicBezTo>
                    <a:pt x="250" y="727"/>
                    <a:pt x="250" y="726"/>
                    <a:pt x="251" y="725"/>
                  </a:cubicBezTo>
                  <a:cubicBezTo>
                    <a:pt x="250" y="726"/>
                    <a:pt x="250" y="726"/>
                    <a:pt x="250" y="726"/>
                  </a:cubicBezTo>
                  <a:cubicBezTo>
                    <a:pt x="250" y="726"/>
                    <a:pt x="249" y="726"/>
                    <a:pt x="249" y="726"/>
                  </a:cubicBezTo>
                  <a:cubicBezTo>
                    <a:pt x="249" y="726"/>
                    <a:pt x="248" y="726"/>
                    <a:pt x="248" y="726"/>
                  </a:cubicBezTo>
                  <a:cubicBezTo>
                    <a:pt x="247" y="725"/>
                    <a:pt x="249" y="725"/>
                    <a:pt x="249" y="724"/>
                  </a:cubicBezTo>
                  <a:cubicBezTo>
                    <a:pt x="250" y="724"/>
                    <a:pt x="252" y="724"/>
                    <a:pt x="252" y="724"/>
                  </a:cubicBezTo>
                  <a:cubicBezTo>
                    <a:pt x="252" y="724"/>
                    <a:pt x="252" y="724"/>
                    <a:pt x="252" y="724"/>
                  </a:cubicBezTo>
                  <a:cubicBezTo>
                    <a:pt x="252" y="725"/>
                    <a:pt x="252" y="725"/>
                    <a:pt x="253" y="725"/>
                  </a:cubicBezTo>
                  <a:cubicBezTo>
                    <a:pt x="254" y="724"/>
                    <a:pt x="253" y="724"/>
                    <a:pt x="253" y="723"/>
                  </a:cubicBezTo>
                  <a:cubicBezTo>
                    <a:pt x="255" y="723"/>
                    <a:pt x="255" y="722"/>
                    <a:pt x="257" y="722"/>
                  </a:cubicBezTo>
                  <a:cubicBezTo>
                    <a:pt x="256" y="723"/>
                    <a:pt x="256" y="725"/>
                    <a:pt x="258" y="725"/>
                  </a:cubicBezTo>
                  <a:cubicBezTo>
                    <a:pt x="259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8" y="726"/>
                    <a:pt x="258" y="727"/>
                  </a:cubicBezTo>
                  <a:cubicBezTo>
                    <a:pt x="258" y="727"/>
                    <a:pt x="257" y="727"/>
                    <a:pt x="257" y="727"/>
                  </a:cubicBezTo>
                  <a:cubicBezTo>
                    <a:pt x="257" y="727"/>
                    <a:pt x="257" y="727"/>
                    <a:pt x="257" y="727"/>
                  </a:cubicBezTo>
                  <a:cubicBezTo>
                    <a:pt x="257" y="727"/>
                    <a:pt x="257" y="727"/>
                    <a:pt x="257" y="727"/>
                  </a:cubicBezTo>
                  <a:cubicBezTo>
                    <a:pt x="257" y="727"/>
                    <a:pt x="257" y="727"/>
                    <a:pt x="257" y="727"/>
                  </a:cubicBezTo>
                  <a:cubicBezTo>
                    <a:pt x="257" y="727"/>
                    <a:pt x="257" y="727"/>
                    <a:pt x="256" y="727"/>
                  </a:cubicBezTo>
                  <a:cubicBezTo>
                    <a:pt x="256" y="727"/>
                    <a:pt x="255" y="727"/>
                    <a:pt x="255" y="728"/>
                  </a:cubicBezTo>
                  <a:cubicBezTo>
                    <a:pt x="255" y="728"/>
                    <a:pt x="255" y="728"/>
                    <a:pt x="256" y="728"/>
                  </a:cubicBezTo>
                  <a:cubicBezTo>
                    <a:pt x="255" y="727"/>
                    <a:pt x="256" y="727"/>
                    <a:pt x="257" y="727"/>
                  </a:cubicBezTo>
                  <a:cubicBezTo>
                    <a:pt x="257" y="727"/>
                    <a:pt x="257" y="728"/>
                    <a:pt x="257" y="728"/>
                  </a:cubicBezTo>
                  <a:cubicBezTo>
                    <a:pt x="257" y="728"/>
                    <a:pt x="257" y="728"/>
                    <a:pt x="257" y="728"/>
                  </a:cubicBezTo>
                  <a:cubicBezTo>
                    <a:pt x="257" y="728"/>
                    <a:pt x="257" y="728"/>
                    <a:pt x="257" y="728"/>
                  </a:cubicBezTo>
                  <a:cubicBezTo>
                    <a:pt x="258" y="729"/>
                    <a:pt x="256" y="728"/>
                    <a:pt x="255" y="729"/>
                  </a:cubicBezTo>
                  <a:cubicBezTo>
                    <a:pt x="255" y="729"/>
                    <a:pt x="254" y="730"/>
                    <a:pt x="254" y="730"/>
                  </a:cubicBezTo>
                  <a:cubicBezTo>
                    <a:pt x="255" y="731"/>
                    <a:pt x="256" y="731"/>
                    <a:pt x="256" y="732"/>
                  </a:cubicBezTo>
                  <a:cubicBezTo>
                    <a:pt x="256" y="732"/>
                    <a:pt x="255" y="732"/>
                    <a:pt x="255" y="733"/>
                  </a:cubicBezTo>
                  <a:cubicBezTo>
                    <a:pt x="255" y="733"/>
                    <a:pt x="255" y="733"/>
                    <a:pt x="256" y="733"/>
                  </a:cubicBezTo>
                  <a:cubicBezTo>
                    <a:pt x="257" y="732"/>
                    <a:pt x="257" y="733"/>
                    <a:pt x="258" y="733"/>
                  </a:cubicBezTo>
                  <a:cubicBezTo>
                    <a:pt x="259" y="733"/>
                    <a:pt x="259" y="733"/>
                    <a:pt x="260" y="733"/>
                  </a:cubicBezTo>
                  <a:cubicBezTo>
                    <a:pt x="260" y="733"/>
                    <a:pt x="260" y="733"/>
                    <a:pt x="259" y="733"/>
                  </a:cubicBezTo>
                  <a:cubicBezTo>
                    <a:pt x="259" y="733"/>
                    <a:pt x="259" y="733"/>
                    <a:pt x="258" y="733"/>
                  </a:cubicBezTo>
                  <a:cubicBezTo>
                    <a:pt x="259" y="732"/>
                    <a:pt x="260" y="732"/>
                    <a:pt x="260" y="731"/>
                  </a:cubicBezTo>
                  <a:cubicBezTo>
                    <a:pt x="261" y="731"/>
                    <a:pt x="260" y="732"/>
                    <a:pt x="261" y="733"/>
                  </a:cubicBezTo>
                  <a:cubicBezTo>
                    <a:pt x="262" y="733"/>
                    <a:pt x="262" y="732"/>
                    <a:pt x="263" y="732"/>
                  </a:cubicBezTo>
                  <a:cubicBezTo>
                    <a:pt x="264" y="733"/>
                    <a:pt x="264" y="733"/>
                    <a:pt x="264" y="733"/>
                  </a:cubicBezTo>
                  <a:cubicBezTo>
                    <a:pt x="264" y="733"/>
                    <a:pt x="264" y="733"/>
                    <a:pt x="264" y="733"/>
                  </a:cubicBezTo>
                  <a:cubicBezTo>
                    <a:pt x="264" y="733"/>
                    <a:pt x="264" y="734"/>
                    <a:pt x="265" y="734"/>
                  </a:cubicBezTo>
                  <a:cubicBezTo>
                    <a:pt x="265" y="734"/>
                    <a:pt x="265" y="734"/>
                    <a:pt x="265" y="734"/>
                  </a:cubicBezTo>
                  <a:cubicBezTo>
                    <a:pt x="265" y="734"/>
                    <a:pt x="265" y="734"/>
                    <a:pt x="265" y="734"/>
                  </a:cubicBezTo>
                  <a:cubicBezTo>
                    <a:pt x="265" y="734"/>
                    <a:pt x="265" y="734"/>
                    <a:pt x="265" y="734"/>
                  </a:cubicBezTo>
                  <a:cubicBezTo>
                    <a:pt x="266" y="734"/>
                    <a:pt x="266" y="734"/>
                    <a:pt x="267" y="734"/>
                  </a:cubicBezTo>
                  <a:cubicBezTo>
                    <a:pt x="268" y="734"/>
                    <a:pt x="268" y="734"/>
                    <a:pt x="270" y="734"/>
                  </a:cubicBezTo>
                  <a:cubicBezTo>
                    <a:pt x="270" y="734"/>
                    <a:pt x="270" y="734"/>
                    <a:pt x="270" y="735"/>
                  </a:cubicBezTo>
                  <a:cubicBezTo>
                    <a:pt x="270" y="735"/>
                    <a:pt x="270" y="735"/>
                    <a:pt x="270" y="735"/>
                  </a:cubicBezTo>
                  <a:cubicBezTo>
                    <a:pt x="271" y="734"/>
                    <a:pt x="271" y="734"/>
                    <a:pt x="272" y="734"/>
                  </a:cubicBezTo>
                  <a:cubicBezTo>
                    <a:pt x="272" y="734"/>
                    <a:pt x="272" y="733"/>
                    <a:pt x="271" y="733"/>
                  </a:cubicBezTo>
                  <a:cubicBezTo>
                    <a:pt x="272" y="732"/>
                    <a:pt x="271" y="730"/>
                    <a:pt x="272" y="729"/>
                  </a:cubicBezTo>
                  <a:cubicBezTo>
                    <a:pt x="271" y="729"/>
                    <a:pt x="272" y="728"/>
                    <a:pt x="271" y="728"/>
                  </a:cubicBezTo>
                  <a:cubicBezTo>
                    <a:pt x="271" y="729"/>
                    <a:pt x="271" y="729"/>
                    <a:pt x="270" y="729"/>
                  </a:cubicBezTo>
                  <a:cubicBezTo>
                    <a:pt x="269" y="730"/>
                    <a:pt x="269" y="729"/>
                    <a:pt x="269" y="728"/>
                  </a:cubicBezTo>
                  <a:cubicBezTo>
                    <a:pt x="269" y="728"/>
                    <a:pt x="269" y="726"/>
                    <a:pt x="270" y="726"/>
                  </a:cubicBezTo>
                  <a:cubicBezTo>
                    <a:pt x="270" y="726"/>
                    <a:pt x="271" y="726"/>
                    <a:pt x="272" y="726"/>
                  </a:cubicBezTo>
                  <a:cubicBezTo>
                    <a:pt x="272" y="725"/>
                    <a:pt x="272" y="724"/>
                    <a:pt x="272" y="723"/>
                  </a:cubicBezTo>
                  <a:cubicBezTo>
                    <a:pt x="274" y="724"/>
                    <a:pt x="273" y="726"/>
                    <a:pt x="273" y="728"/>
                  </a:cubicBezTo>
                  <a:cubicBezTo>
                    <a:pt x="273" y="728"/>
                    <a:pt x="273" y="728"/>
                    <a:pt x="273" y="729"/>
                  </a:cubicBezTo>
                  <a:cubicBezTo>
                    <a:pt x="273" y="729"/>
                    <a:pt x="273" y="729"/>
                    <a:pt x="273" y="729"/>
                  </a:cubicBezTo>
                  <a:cubicBezTo>
                    <a:pt x="273" y="730"/>
                    <a:pt x="274" y="730"/>
                    <a:pt x="273" y="730"/>
                  </a:cubicBezTo>
                  <a:cubicBezTo>
                    <a:pt x="274" y="730"/>
                    <a:pt x="275" y="731"/>
                    <a:pt x="275" y="731"/>
                  </a:cubicBezTo>
                  <a:cubicBezTo>
                    <a:pt x="275" y="731"/>
                    <a:pt x="276" y="730"/>
                    <a:pt x="276" y="730"/>
                  </a:cubicBezTo>
                  <a:cubicBezTo>
                    <a:pt x="275" y="730"/>
                    <a:pt x="275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ubicBezTo>
                    <a:pt x="277" y="729"/>
                    <a:pt x="277" y="728"/>
                    <a:pt x="278" y="728"/>
                  </a:cubicBezTo>
                  <a:cubicBezTo>
                    <a:pt x="278" y="728"/>
                    <a:pt x="278" y="728"/>
                    <a:pt x="278" y="728"/>
                  </a:cubicBezTo>
                  <a:cubicBezTo>
                    <a:pt x="278" y="728"/>
                    <a:pt x="278" y="728"/>
                    <a:pt x="278" y="729"/>
                  </a:cubicBezTo>
                  <a:cubicBezTo>
                    <a:pt x="278" y="729"/>
                    <a:pt x="278" y="729"/>
                    <a:pt x="278" y="729"/>
                  </a:cubicBezTo>
                  <a:cubicBezTo>
                    <a:pt x="278" y="729"/>
                    <a:pt x="278" y="729"/>
                    <a:pt x="278" y="729"/>
                  </a:cubicBezTo>
                  <a:cubicBezTo>
                    <a:pt x="278" y="729"/>
                    <a:pt x="278" y="729"/>
                    <a:pt x="277" y="730"/>
                  </a:cubicBezTo>
                  <a:cubicBezTo>
                    <a:pt x="277" y="730"/>
                    <a:pt x="277" y="730"/>
                    <a:pt x="277" y="730"/>
                  </a:cubicBezTo>
                  <a:cubicBezTo>
                    <a:pt x="277" y="731"/>
                    <a:pt x="278" y="732"/>
                    <a:pt x="279" y="732"/>
                  </a:cubicBezTo>
                  <a:cubicBezTo>
                    <a:pt x="279" y="732"/>
                    <a:pt x="279" y="732"/>
                    <a:pt x="279" y="732"/>
                  </a:cubicBezTo>
                  <a:cubicBezTo>
                    <a:pt x="279" y="732"/>
                    <a:pt x="279" y="732"/>
                    <a:pt x="279" y="732"/>
                  </a:cubicBezTo>
                  <a:cubicBezTo>
                    <a:pt x="279" y="732"/>
                    <a:pt x="279" y="732"/>
                    <a:pt x="279" y="732"/>
                  </a:cubicBezTo>
                  <a:cubicBezTo>
                    <a:pt x="280" y="732"/>
                    <a:pt x="280" y="732"/>
                    <a:pt x="280" y="732"/>
                  </a:cubicBezTo>
                  <a:cubicBezTo>
                    <a:pt x="280" y="732"/>
                    <a:pt x="280" y="732"/>
                    <a:pt x="280" y="732"/>
                  </a:cubicBezTo>
                  <a:cubicBezTo>
                    <a:pt x="280" y="732"/>
                    <a:pt x="280" y="732"/>
                    <a:pt x="280" y="732"/>
                  </a:cubicBezTo>
                  <a:cubicBezTo>
                    <a:pt x="282" y="732"/>
                    <a:pt x="282" y="731"/>
                    <a:pt x="283" y="731"/>
                  </a:cubicBezTo>
                  <a:cubicBezTo>
                    <a:pt x="283" y="732"/>
                    <a:pt x="282" y="733"/>
                    <a:pt x="284" y="734"/>
                  </a:cubicBezTo>
                  <a:cubicBezTo>
                    <a:pt x="285" y="735"/>
                    <a:pt x="284" y="734"/>
                    <a:pt x="283" y="735"/>
                  </a:cubicBezTo>
                  <a:cubicBezTo>
                    <a:pt x="283" y="735"/>
                    <a:pt x="283" y="735"/>
                    <a:pt x="283" y="736"/>
                  </a:cubicBezTo>
                  <a:cubicBezTo>
                    <a:pt x="282" y="736"/>
                    <a:pt x="282" y="736"/>
                    <a:pt x="281" y="736"/>
                  </a:cubicBezTo>
                  <a:cubicBezTo>
                    <a:pt x="281" y="736"/>
                    <a:pt x="282" y="736"/>
                    <a:pt x="282" y="736"/>
                  </a:cubicBezTo>
                  <a:cubicBezTo>
                    <a:pt x="283" y="737"/>
                    <a:pt x="285" y="736"/>
                    <a:pt x="287" y="736"/>
                  </a:cubicBezTo>
                  <a:cubicBezTo>
                    <a:pt x="288" y="736"/>
                    <a:pt x="289" y="737"/>
                    <a:pt x="290" y="736"/>
                  </a:cubicBezTo>
                  <a:cubicBezTo>
                    <a:pt x="290" y="737"/>
                    <a:pt x="291" y="737"/>
                    <a:pt x="291" y="737"/>
                  </a:cubicBezTo>
                  <a:cubicBezTo>
                    <a:pt x="292" y="737"/>
                    <a:pt x="293" y="736"/>
                    <a:pt x="294" y="737"/>
                  </a:cubicBezTo>
                  <a:cubicBezTo>
                    <a:pt x="294" y="738"/>
                    <a:pt x="292" y="737"/>
                    <a:pt x="291" y="737"/>
                  </a:cubicBezTo>
                  <a:cubicBezTo>
                    <a:pt x="289" y="737"/>
                    <a:pt x="286" y="737"/>
                    <a:pt x="283" y="737"/>
                  </a:cubicBezTo>
                  <a:cubicBezTo>
                    <a:pt x="283" y="737"/>
                    <a:pt x="283" y="737"/>
                    <a:pt x="283" y="737"/>
                  </a:cubicBezTo>
                  <a:cubicBezTo>
                    <a:pt x="283" y="738"/>
                    <a:pt x="282" y="737"/>
                    <a:pt x="282" y="738"/>
                  </a:cubicBezTo>
                  <a:cubicBezTo>
                    <a:pt x="281" y="738"/>
                    <a:pt x="281" y="738"/>
                    <a:pt x="281" y="738"/>
                  </a:cubicBezTo>
                  <a:cubicBezTo>
                    <a:pt x="281" y="739"/>
                    <a:pt x="281" y="739"/>
                    <a:pt x="281" y="739"/>
                  </a:cubicBezTo>
                  <a:cubicBezTo>
                    <a:pt x="281" y="740"/>
                    <a:pt x="282" y="740"/>
                    <a:pt x="282" y="740"/>
                  </a:cubicBezTo>
                  <a:cubicBezTo>
                    <a:pt x="283" y="741"/>
                    <a:pt x="282" y="741"/>
                    <a:pt x="281" y="741"/>
                  </a:cubicBezTo>
                  <a:cubicBezTo>
                    <a:pt x="282" y="742"/>
                    <a:pt x="282" y="742"/>
                    <a:pt x="282" y="742"/>
                  </a:cubicBezTo>
                  <a:cubicBezTo>
                    <a:pt x="284" y="741"/>
                    <a:pt x="283" y="742"/>
                    <a:pt x="285" y="742"/>
                  </a:cubicBezTo>
                  <a:cubicBezTo>
                    <a:pt x="286" y="742"/>
                    <a:pt x="287" y="742"/>
                    <a:pt x="288" y="742"/>
                  </a:cubicBezTo>
                  <a:cubicBezTo>
                    <a:pt x="289" y="742"/>
                    <a:pt x="290" y="742"/>
                    <a:pt x="290" y="742"/>
                  </a:cubicBezTo>
                  <a:cubicBezTo>
                    <a:pt x="291" y="743"/>
                    <a:pt x="295" y="743"/>
                    <a:pt x="296" y="744"/>
                  </a:cubicBezTo>
                  <a:cubicBezTo>
                    <a:pt x="296" y="743"/>
                    <a:pt x="297" y="743"/>
                    <a:pt x="299" y="743"/>
                  </a:cubicBezTo>
                  <a:cubicBezTo>
                    <a:pt x="298" y="742"/>
                    <a:pt x="299" y="742"/>
                    <a:pt x="297" y="742"/>
                  </a:cubicBezTo>
                  <a:cubicBezTo>
                    <a:pt x="298" y="740"/>
                    <a:pt x="297" y="739"/>
                    <a:pt x="299" y="738"/>
                  </a:cubicBezTo>
                  <a:cubicBezTo>
                    <a:pt x="297" y="738"/>
                    <a:pt x="299" y="736"/>
                    <a:pt x="296" y="737"/>
                  </a:cubicBezTo>
                  <a:cubicBezTo>
                    <a:pt x="296" y="736"/>
                    <a:pt x="297" y="736"/>
                    <a:pt x="298" y="736"/>
                  </a:cubicBezTo>
                  <a:cubicBezTo>
                    <a:pt x="297" y="735"/>
                    <a:pt x="298" y="733"/>
                    <a:pt x="298" y="732"/>
                  </a:cubicBezTo>
                  <a:cubicBezTo>
                    <a:pt x="299" y="732"/>
                    <a:pt x="299" y="733"/>
                    <a:pt x="299" y="733"/>
                  </a:cubicBezTo>
                  <a:cubicBezTo>
                    <a:pt x="299" y="733"/>
                    <a:pt x="299" y="733"/>
                    <a:pt x="299" y="733"/>
                  </a:cubicBezTo>
                  <a:cubicBezTo>
                    <a:pt x="299" y="733"/>
                    <a:pt x="299" y="733"/>
                    <a:pt x="300" y="733"/>
                  </a:cubicBezTo>
                  <a:cubicBezTo>
                    <a:pt x="300" y="734"/>
                    <a:pt x="300" y="734"/>
                    <a:pt x="300" y="734"/>
                  </a:cubicBezTo>
                  <a:cubicBezTo>
                    <a:pt x="300" y="734"/>
                    <a:pt x="299" y="734"/>
                    <a:pt x="299" y="734"/>
                  </a:cubicBezTo>
                  <a:cubicBezTo>
                    <a:pt x="299" y="734"/>
                    <a:pt x="299" y="734"/>
                    <a:pt x="299" y="734"/>
                  </a:cubicBezTo>
                  <a:cubicBezTo>
                    <a:pt x="299" y="735"/>
                    <a:pt x="299" y="735"/>
                    <a:pt x="299" y="736"/>
                  </a:cubicBezTo>
                  <a:cubicBezTo>
                    <a:pt x="300" y="736"/>
                    <a:pt x="300" y="736"/>
                    <a:pt x="301" y="736"/>
                  </a:cubicBezTo>
                  <a:cubicBezTo>
                    <a:pt x="301" y="737"/>
                    <a:pt x="300" y="737"/>
                    <a:pt x="299" y="737"/>
                  </a:cubicBezTo>
                  <a:cubicBezTo>
                    <a:pt x="299" y="737"/>
                    <a:pt x="299" y="737"/>
                    <a:pt x="299" y="737"/>
                  </a:cubicBezTo>
                  <a:cubicBezTo>
                    <a:pt x="299" y="737"/>
                    <a:pt x="299" y="737"/>
                    <a:pt x="299" y="738"/>
                  </a:cubicBezTo>
                  <a:cubicBezTo>
                    <a:pt x="299" y="738"/>
                    <a:pt x="299" y="738"/>
                    <a:pt x="299" y="738"/>
                  </a:cubicBezTo>
                  <a:cubicBezTo>
                    <a:pt x="299" y="739"/>
                    <a:pt x="300" y="739"/>
                    <a:pt x="299" y="739"/>
                  </a:cubicBezTo>
                  <a:cubicBezTo>
                    <a:pt x="300" y="739"/>
                    <a:pt x="301" y="739"/>
                    <a:pt x="301" y="740"/>
                  </a:cubicBezTo>
                  <a:cubicBezTo>
                    <a:pt x="302" y="739"/>
                    <a:pt x="302" y="738"/>
                    <a:pt x="302" y="737"/>
                  </a:cubicBezTo>
                  <a:cubicBezTo>
                    <a:pt x="303" y="738"/>
                    <a:pt x="303" y="737"/>
                    <a:pt x="304" y="737"/>
                  </a:cubicBezTo>
                  <a:cubicBezTo>
                    <a:pt x="304" y="738"/>
                    <a:pt x="304" y="738"/>
                    <a:pt x="303" y="738"/>
                  </a:cubicBezTo>
                  <a:cubicBezTo>
                    <a:pt x="302" y="740"/>
                    <a:pt x="303" y="740"/>
                    <a:pt x="305" y="741"/>
                  </a:cubicBezTo>
                  <a:cubicBezTo>
                    <a:pt x="305" y="741"/>
                    <a:pt x="305" y="741"/>
                    <a:pt x="305" y="741"/>
                  </a:cubicBezTo>
                  <a:cubicBezTo>
                    <a:pt x="305" y="740"/>
                    <a:pt x="305" y="740"/>
                    <a:pt x="305" y="739"/>
                  </a:cubicBezTo>
                  <a:cubicBezTo>
                    <a:pt x="306" y="739"/>
                    <a:pt x="306" y="739"/>
                    <a:pt x="306" y="739"/>
                  </a:cubicBezTo>
                  <a:cubicBezTo>
                    <a:pt x="306" y="740"/>
                    <a:pt x="307" y="740"/>
                    <a:pt x="307" y="741"/>
                  </a:cubicBezTo>
                  <a:cubicBezTo>
                    <a:pt x="307" y="741"/>
                    <a:pt x="307" y="741"/>
                    <a:pt x="306" y="742"/>
                  </a:cubicBezTo>
                  <a:cubicBezTo>
                    <a:pt x="306" y="742"/>
                    <a:pt x="306" y="743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ubicBezTo>
                    <a:pt x="307" y="743"/>
                    <a:pt x="306" y="744"/>
                    <a:pt x="306" y="744"/>
                  </a:cubicBezTo>
                  <a:cubicBezTo>
                    <a:pt x="307" y="745"/>
                    <a:pt x="307" y="745"/>
                    <a:pt x="308" y="745"/>
                  </a:cubicBezTo>
                  <a:cubicBezTo>
                    <a:pt x="309" y="745"/>
                    <a:pt x="311" y="745"/>
                    <a:pt x="312" y="745"/>
                  </a:cubicBezTo>
                  <a:cubicBezTo>
                    <a:pt x="314" y="745"/>
                    <a:pt x="315" y="746"/>
                    <a:pt x="316" y="745"/>
                  </a:cubicBezTo>
                  <a:cubicBezTo>
                    <a:pt x="316" y="745"/>
                    <a:pt x="316" y="746"/>
                    <a:pt x="317" y="746"/>
                  </a:cubicBezTo>
                  <a:cubicBezTo>
                    <a:pt x="317" y="746"/>
                    <a:pt x="318" y="745"/>
                    <a:pt x="318" y="745"/>
                  </a:cubicBezTo>
                  <a:cubicBezTo>
                    <a:pt x="318" y="746"/>
                    <a:pt x="318" y="746"/>
                    <a:pt x="318" y="746"/>
                  </a:cubicBezTo>
                  <a:cubicBezTo>
                    <a:pt x="317" y="746"/>
                    <a:pt x="317" y="746"/>
                    <a:pt x="316" y="746"/>
                  </a:cubicBezTo>
                  <a:cubicBezTo>
                    <a:pt x="314" y="746"/>
                    <a:pt x="311" y="746"/>
                    <a:pt x="307" y="746"/>
                  </a:cubicBezTo>
                  <a:cubicBezTo>
                    <a:pt x="306" y="747"/>
                    <a:pt x="307" y="749"/>
                    <a:pt x="307" y="750"/>
                  </a:cubicBezTo>
                  <a:cubicBezTo>
                    <a:pt x="307" y="750"/>
                    <a:pt x="307" y="750"/>
                    <a:pt x="307" y="751"/>
                  </a:cubicBezTo>
                  <a:cubicBezTo>
                    <a:pt x="307" y="752"/>
                    <a:pt x="308" y="752"/>
                    <a:pt x="307" y="753"/>
                  </a:cubicBezTo>
                  <a:cubicBezTo>
                    <a:pt x="305" y="753"/>
                    <a:pt x="307" y="752"/>
                    <a:pt x="305" y="752"/>
                  </a:cubicBezTo>
                  <a:cubicBezTo>
                    <a:pt x="305" y="752"/>
                    <a:pt x="306" y="753"/>
                    <a:pt x="305" y="754"/>
                  </a:cubicBezTo>
                  <a:cubicBezTo>
                    <a:pt x="304" y="754"/>
                    <a:pt x="305" y="752"/>
                    <a:pt x="303" y="753"/>
                  </a:cubicBezTo>
                  <a:cubicBezTo>
                    <a:pt x="304" y="752"/>
                    <a:pt x="305" y="752"/>
                    <a:pt x="303" y="752"/>
                  </a:cubicBezTo>
                  <a:cubicBezTo>
                    <a:pt x="303" y="751"/>
                    <a:pt x="303" y="750"/>
                    <a:pt x="303" y="750"/>
                  </a:cubicBezTo>
                  <a:cubicBezTo>
                    <a:pt x="301" y="749"/>
                    <a:pt x="303" y="751"/>
                    <a:pt x="303" y="751"/>
                  </a:cubicBezTo>
                  <a:cubicBezTo>
                    <a:pt x="302" y="751"/>
                    <a:pt x="302" y="752"/>
                    <a:pt x="302" y="752"/>
                  </a:cubicBezTo>
                  <a:cubicBezTo>
                    <a:pt x="302" y="752"/>
                    <a:pt x="302" y="752"/>
                    <a:pt x="302" y="752"/>
                  </a:cubicBezTo>
                  <a:cubicBezTo>
                    <a:pt x="302" y="752"/>
                    <a:pt x="302" y="753"/>
                    <a:pt x="302" y="753"/>
                  </a:cubicBezTo>
                  <a:cubicBezTo>
                    <a:pt x="302" y="754"/>
                    <a:pt x="302" y="755"/>
                    <a:pt x="302" y="756"/>
                  </a:cubicBezTo>
                  <a:cubicBezTo>
                    <a:pt x="301" y="755"/>
                    <a:pt x="301" y="756"/>
                    <a:pt x="300" y="756"/>
                  </a:cubicBezTo>
                  <a:cubicBezTo>
                    <a:pt x="300" y="756"/>
                    <a:pt x="300" y="755"/>
                    <a:pt x="300" y="754"/>
                  </a:cubicBezTo>
                  <a:cubicBezTo>
                    <a:pt x="300" y="754"/>
                    <a:pt x="300" y="753"/>
                    <a:pt x="300" y="752"/>
                  </a:cubicBezTo>
                  <a:cubicBezTo>
                    <a:pt x="300" y="751"/>
                    <a:pt x="300" y="750"/>
                    <a:pt x="300" y="748"/>
                  </a:cubicBezTo>
                  <a:cubicBezTo>
                    <a:pt x="299" y="748"/>
                    <a:pt x="299" y="750"/>
                    <a:pt x="299" y="750"/>
                  </a:cubicBezTo>
                  <a:cubicBezTo>
                    <a:pt x="299" y="751"/>
                    <a:pt x="299" y="751"/>
                    <a:pt x="299" y="751"/>
                  </a:cubicBezTo>
                  <a:cubicBezTo>
                    <a:pt x="299" y="751"/>
                    <a:pt x="300" y="753"/>
                    <a:pt x="299" y="754"/>
                  </a:cubicBezTo>
                  <a:cubicBezTo>
                    <a:pt x="297" y="754"/>
                    <a:pt x="298" y="751"/>
                    <a:pt x="298" y="751"/>
                  </a:cubicBezTo>
                  <a:cubicBezTo>
                    <a:pt x="298" y="750"/>
                    <a:pt x="297" y="750"/>
                    <a:pt x="296" y="749"/>
                  </a:cubicBezTo>
                  <a:cubicBezTo>
                    <a:pt x="297" y="749"/>
                    <a:pt x="297" y="750"/>
                    <a:pt x="297" y="748"/>
                  </a:cubicBezTo>
                  <a:cubicBezTo>
                    <a:pt x="297" y="749"/>
                    <a:pt x="297" y="749"/>
                    <a:pt x="296" y="749"/>
                  </a:cubicBezTo>
                  <a:cubicBezTo>
                    <a:pt x="295" y="748"/>
                    <a:pt x="297" y="747"/>
                    <a:pt x="297" y="746"/>
                  </a:cubicBezTo>
                  <a:cubicBezTo>
                    <a:pt x="297" y="745"/>
                    <a:pt x="298" y="745"/>
                    <a:pt x="298" y="745"/>
                  </a:cubicBezTo>
                  <a:cubicBezTo>
                    <a:pt x="297" y="744"/>
                    <a:pt x="295" y="744"/>
                    <a:pt x="293" y="744"/>
                  </a:cubicBezTo>
                  <a:cubicBezTo>
                    <a:pt x="292" y="744"/>
                    <a:pt x="291" y="743"/>
                    <a:pt x="290" y="743"/>
                  </a:cubicBezTo>
                  <a:cubicBezTo>
                    <a:pt x="289" y="743"/>
                    <a:pt x="288" y="743"/>
                    <a:pt x="288" y="743"/>
                  </a:cubicBezTo>
                  <a:cubicBezTo>
                    <a:pt x="288" y="743"/>
                    <a:pt x="288" y="743"/>
                    <a:pt x="287" y="743"/>
                  </a:cubicBezTo>
                  <a:cubicBezTo>
                    <a:pt x="287" y="742"/>
                    <a:pt x="285" y="743"/>
                    <a:pt x="284" y="742"/>
                  </a:cubicBezTo>
                  <a:cubicBezTo>
                    <a:pt x="283" y="742"/>
                    <a:pt x="283" y="743"/>
                    <a:pt x="281" y="743"/>
                  </a:cubicBezTo>
                  <a:cubicBezTo>
                    <a:pt x="281" y="743"/>
                    <a:pt x="281" y="743"/>
                    <a:pt x="281" y="743"/>
                  </a:cubicBezTo>
                  <a:cubicBezTo>
                    <a:pt x="281" y="743"/>
                    <a:pt x="281" y="743"/>
                    <a:pt x="281" y="743"/>
                  </a:cubicBezTo>
                  <a:cubicBezTo>
                    <a:pt x="281" y="743"/>
                    <a:pt x="282" y="744"/>
                    <a:pt x="281" y="744"/>
                  </a:cubicBezTo>
                  <a:cubicBezTo>
                    <a:pt x="280" y="744"/>
                    <a:pt x="281" y="743"/>
                    <a:pt x="280" y="743"/>
                  </a:cubicBezTo>
                  <a:cubicBezTo>
                    <a:pt x="279" y="743"/>
                    <a:pt x="280" y="744"/>
                    <a:pt x="280" y="744"/>
                  </a:cubicBezTo>
                  <a:cubicBezTo>
                    <a:pt x="280" y="744"/>
                    <a:pt x="280" y="744"/>
                    <a:pt x="280" y="744"/>
                  </a:cubicBezTo>
                  <a:cubicBezTo>
                    <a:pt x="281" y="746"/>
                    <a:pt x="279" y="746"/>
                    <a:pt x="279" y="747"/>
                  </a:cubicBezTo>
                  <a:cubicBezTo>
                    <a:pt x="278" y="748"/>
                    <a:pt x="278" y="747"/>
                    <a:pt x="278" y="746"/>
                  </a:cubicBezTo>
                  <a:cubicBezTo>
                    <a:pt x="276" y="746"/>
                    <a:pt x="275" y="747"/>
                    <a:pt x="276" y="748"/>
                  </a:cubicBezTo>
                  <a:cubicBezTo>
                    <a:pt x="277" y="749"/>
                    <a:pt x="277" y="748"/>
                    <a:pt x="278" y="748"/>
                  </a:cubicBezTo>
                  <a:cubicBezTo>
                    <a:pt x="277" y="750"/>
                    <a:pt x="278" y="750"/>
                    <a:pt x="278" y="751"/>
                  </a:cubicBezTo>
                  <a:cubicBezTo>
                    <a:pt x="277" y="751"/>
                    <a:pt x="278" y="752"/>
                    <a:pt x="277" y="752"/>
                  </a:cubicBezTo>
                  <a:cubicBezTo>
                    <a:pt x="276" y="752"/>
                    <a:pt x="276" y="751"/>
                    <a:pt x="275" y="751"/>
                  </a:cubicBezTo>
                  <a:cubicBezTo>
                    <a:pt x="275" y="751"/>
                    <a:pt x="274" y="752"/>
                    <a:pt x="274" y="752"/>
                  </a:cubicBezTo>
                  <a:cubicBezTo>
                    <a:pt x="273" y="751"/>
                    <a:pt x="274" y="750"/>
                    <a:pt x="274" y="749"/>
                  </a:cubicBezTo>
                  <a:cubicBezTo>
                    <a:pt x="274" y="749"/>
                    <a:pt x="274" y="749"/>
                    <a:pt x="274" y="748"/>
                  </a:cubicBezTo>
                  <a:cubicBezTo>
                    <a:pt x="274" y="748"/>
                    <a:pt x="274" y="748"/>
                    <a:pt x="275" y="748"/>
                  </a:cubicBezTo>
                  <a:cubicBezTo>
                    <a:pt x="275" y="748"/>
                    <a:pt x="275" y="748"/>
                    <a:pt x="275" y="747"/>
                  </a:cubicBezTo>
                  <a:cubicBezTo>
                    <a:pt x="275" y="747"/>
                    <a:pt x="274" y="748"/>
                    <a:pt x="274" y="748"/>
                  </a:cubicBezTo>
                  <a:cubicBezTo>
                    <a:pt x="274" y="747"/>
                    <a:pt x="274" y="746"/>
                    <a:pt x="274" y="745"/>
                  </a:cubicBezTo>
                  <a:cubicBezTo>
                    <a:pt x="274" y="745"/>
                    <a:pt x="274" y="745"/>
                    <a:pt x="274" y="745"/>
                  </a:cubicBezTo>
                  <a:cubicBezTo>
                    <a:pt x="274" y="745"/>
                    <a:pt x="273" y="745"/>
                    <a:pt x="273" y="746"/>
                  </a:cubicBezTo>
                  <a:cubicBezTo>
                    <a:pt x="272" y="746"/>
                    <a:pt x="274" y="745"/>
                    <a:pt x="274" y="745"/>
                  </a:cubicBezTo>
                  <a:cubicBezTo>
                    <a:pt x="274" y="745"/>
                    <a:pt x="274" y="745"/>
                    <a:pt x="274" y="745"/>
                  </a:cubicBezTo>
                  <a:cubicBezTo>
                    <a:pt x="274" y="743"/>
                    <a:pt x="274" y="742"/>
                    <a:pt x="274" y="740"/>
                  </a:cubicBezTo>
                  <a:cubicBezTo>
                    <a:pt x="274" y="740"/>
                    <a:pt x="273" y="740"/>
                    <a:pt x="273" y="740"/>
                  </a:cubicBezTo>
                  <a:cubicBezTo>
                    <a:pt x="273" y="741"/>
                    <a:pt x="273" y="741"/>
                    <a:pt x="273" y="741"/>
                  </a:cubicBezTo>
                  <a:cubicBezTo>
                    <a:pt x="273" y="742"/>
                    <a:pt x="273" y="742"/>
                    <a:pt x="273" y="742"/>
                  </a:cubicBezTo>
                  <a:cubicBezTo>
                    <a:pt x="273" y="742"/>
                    <a:pt x="274" y="744"/>
                    <a:pt x="273" y="745"/>
                  </a:cubicBezTo>
                  <a:cubicBezTo>
                    <a:pt x="271" y="745"/>
                    <a:pt x="272" y="742"/>
                    <a:pt x="272" y="742"/>
                  </a:cubicBezTo>
                  <a:cubicBezTo>
                    <a:pt x="272" y="742"/>
                    <a:pt x="272" y="741"/>
                    <a:pt x="272" y="741"/>
                  </a:cubicBezTo>
                  <a:cubicBezTo>
                    <a:pt x="271" y="741"/>
                    <a:pt x="271" y="741"/>
                    <a:pt x="271" y="741"/>
                  </a:cubicBezTo>
                  <a:cubicBezTo>
                    <a:pt x="271" y="741"/>
                    <a:pt x="270" y="741"/>
                    <a:pt x="270" y="741"/>
                  </a:cubicBezTo>
                  <a:cubicBezTo>
                    <a:pt x="270" y="740"/>
                    <a:pt x="271" y="741"/>
                    <a:pt x="271" y="740"/>
                  </a:cubicBezTo>
                  <a:cubicBezTo>
                    <a:pt x="271" y="740"/>
                    <a:pt x="271" y="740"/>
                    <a:pt x="270" y="740"/>
                  </a:cubicBezTo>
                  <a:cubicBezTo>
                    <a:pt x="270" y="740"/>
                    <a:pt x="270" y="740"/>
                    <a:pt x="270" y="740"/>
                  </a:cubicBezTo>
                  <a:cubicBezTo>
                    <a:pt x="270" y="740"/>
                    <a:pt x="270" y="740"/>
                    <a:pt x="270" y="740"/>
                  </a:cubicBezTo>
                  <a:cubicBezTo>
                    <a:pt x="268" y="740"/>
                    <a:pt x="267" y="741"/>
                    <a:pt x="266" y="742"/>
                  </a:cubicBezTo>
                  <a:cubicBezTo>
                    <a:pt x="266" y="743"/>
                    <a:pt x="268" y="743"/>
                    <a:pt x="267" y="743"/>
                  </a:cubicBezTo>
                  <a:cubicBezTo>
                    <a:pt x="266" y="743"/>
                    <a:pt x="265" y="742"/>
                    <a:pt x="266" y="741"/>
                  </a:cubicBezTo>
                  <a:cubicBezTo>
                    <a:pt x="266" y="741"/>
                    <a:pt x="266" y="740"/>
                    <a:pt x="265" y="740"/>
                  </a:cubicBezTo>
                  <a:cubicBezTo>
                    <a:pt x="265" y="739"/>
                    <a:pt x="264" y="739"/>
                    <a:pt x="262" y="738"/>
                  </a:cubicBezTo>
                  <a:cubicBezTo>
                    <a:pt x="262" y="739"/>
                    <a:pt x="261" y="739"/>
                    <a:pt x="261" y="739"/>
                  </a:cubicBezTo>
                  <a:cubicBezTo>
                    <a:pt x="260" y="739"/>
                    <a:pt x="261" y="739"/>
                    <a:pt x="260" y="738"/>
                  </a:cubicBezTo>
                  <a:cubicBezTo>
                    <a:pt x="260" y="738"/>
                    <a:pt x="259" y="738"/>
                    <a:pt x="259" y="737"/>
                  </a:cubicBezTo>
                  <a:cubicBezTo>
                    <a:pt x="258" y="737"/>
                    <a:pt x="257" y="737"/>
                    <a:pt x="256" y="737"/>
                  </a:cubicBezTo>
                  <a:cubicBezTo>
                    <a:pt x="255" y="737"/>
                    <a:pt x="255" y="737"/>
                    <a:pt x="254" y="736"/>
                  </a:cubicBezTo>
                  <a:cubicBezTo>
                    <a:pt x="254" y="736"/>
                    <a:pt x="254" y="736"/>
                    <a:pt x="254" y="736"/>
                  </a:cubicBezTo>
                  <a:cubicBezTo>
                    <a:pt x="254" y="737"/>
                    <a:pt x="252" y="738"/>
                    <a:pt x="252" y="739"/>
                  </a:cubicBezTo>
                  <a:cubicBezTo>
                    <a:pt x="251" y="739"/>
                    <a:pt x="251" y="738"/>
                    <a:pt x="251" y="737"/>
                  </a:cubicBezTo>
                  <a:cubicBezTo>
                    <a:pt x="249" y="738"/>
                    <a:pt x="249" y="738"/>
                    <a:pt x="249" y="739"/>
                  </a:cubicBezTo>
                  <a:cubicBezTo>
                    <a:pt x="250" y="740"/>
                    <a:pt x="250" y="739"/>
                    <a:pt x="252" y="740"/>
                  </a:cubicBezTo>
                  <a:cubicBezTo>
                    <a:pt x="251" y="741"/>
                    <a:pt x="252" y="741"/>
                    <a:pt x="252" y="742"/>
                  </a:cubicBezTo>
                  <a:cubicBezTo>
                    <a:pt x="251" y="742"/>
                    <a:pt x="251" y="743"/>
                    <a:pt x="251" y="743"/>
                  </a:cubicBezTo>
                  <a:cubicBezTo>
                    <a:pt x="250" y="743"/>
                    <a:pt x="249" y="742"/>
                    <a:pt x="248" y="742"/>
                  </a:cubicBezTo>
                  <a:cubicBezTo>
                    <a:pt x="249" y="741"/>
                    <a:pt x="249" y="741"/>
                    <a:pt x="249" y="741"/>
                  </a:cubicBezTo>
                  <a:cubicBezTo>
                    <a:pt x="249" y="741"/>
                    <a:pt x="249" y="741"/>
                    <a:pt x="248" y="740"/>
                  </a:cubicBezTo>
                  <a:cubicBezTo>
                    <a:pt x="247" y="739"/>
                    <a:pt x="249" y="737"/>
                    <a:pt x="250" y="736"/>
                  </a:cubicBezTo>
                  <a:cubicBezTo>
                    <a:pt x="250" y="735"/>
                    <a:pt x="249" y="735"/>
                    <a:pt x="249" y="735"/>
                  </a:cubicBezTo>
                  <a:cubicBezTo>
                    <a:pt x="249" y="735"/>
                    <a:pt x="249" y="734"/>
                    <a:pt x="250" y="734"/>
                  </a:cubicBezTo>
                  <a:cubicBezTo>
                    <a:pt x="248" y="734"/>
                    <a:pt x="248" y="734"/>
                    <a:pt x="247" y="733"/>
                  </a:cubicBezTo>
                  <a:cubicBezTo>
                    <a:pt x="246" y="734"/>
                    <a:pt x="246" y="734"/>
                    <a:pt x="246" y="734"/>
                  </a:cubicBezTo>
                  <a:cubicBezTo>
                    <a:pt x="245" y="734"/>
                    <a:pt x="244" y="734"/>
                    <a:pt x="244" y="733"/>
                  </a:cubicBezTo>
                  <a:cubicBezTo>
                    <a:pt x="243" y="734"/>
                    <a:pt x="242" y="734"/>
                    <a:pt x="242" y="734"/>
                  </a:cubicBezTo>
                  <a:cubicBezTo>
                    <a:pt x="241" y="734"/>
                    <a:pt x="241" y="733"/>
                    <a:pt x="241" y="733"/>
                  </a:cubicBezTo>
                  <a:cubicBezTo>
                    <a:pt x="242" y="732"/>
                    <a:pt x="242" y="732"/>
                    <a:pt x="243" y="732"/>
                  </a:cubicBezTo>
                  <a:cubicBezTo>
                    <a:pt x="243" y="732"/>
                    <a:pt x="242" y="732"/>
                    <a:pt x="242" y="732"/>
                  </a:cubicBezTo>
                  <a:cubicBezTo>
                    <a:pt x="242" y="731"/>
                    <a:pt x="243" y="731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2" y="731"/>
                    <a:pt x="241" y="732"/>
                    <a:pt x="241" y="732"/>
                  </a:cubicBezTo>
                  <a:cubicBezTo>
                    <a:pt x="241" y="732"/>
                    <a:pt x="241" y="732"/>
                    <a:pt x="241" y="732"/>
                  </a:cubicBezTo>
                  <a:cubicBezTo>
                    <a:pt x="241" y="733"/>
                    <a:pt x="241" y="733"/>
                    <a:pt x="240" y="733"/>
                  </a:cubicBezTo>
                  <a:cubicBezTo>
                    <a:pt x="240" y="733"/>
                    <a:pt x="240" y="733"/>
                    <a:pt x="240" y="732"/>
                  </a:cubicBezTo>
                  <a:cubicBezTo>
                    <a:pt x="240" y="733"/>
                    <a:pt x="240" y="733"/>
                    <a:pt x="240" y="733"/>
                  </a:cubicBezTo>
                  <a:cubicBezTo>
                    <a:pt x="240" y="734"/>
                    <a:pt x="241" y="734"/>
                    <a:pt x="240" y="734"/>
                  </a:cubicBezTo>
                  <a:cubicBezTo>
                    <a:pt x="239" y="734"/>
                    <a:pt x="238" y="733"/>
                    <a:pt x="239" y="732"/>
                  </a:cubicBezTo>
                  <a:cubicBezTo>
                    <a:pt x="239" y="732"/>
                    <a:pt x="239" y="732"/>
                    <a:pt x="239" y="732"/>
                  </a:cubicBezTo>
                  <a:cubicBezTo>
                    <a:pt x="239" y="732"/>
                    <a:pt x="238" y="733"/>
                    <a:pt x="237" y="732"/>
                  </a:cubicBezTo>
                  <a:cubicBezTo>
                    <a:pt x="237" y="731"/>
                    <a:pt x="235" y="731"/>
                    <a:pt x="235" y="730"/>
                  </a:cubicBezTo>
                  <a:cubicBezTo>
                    <a:pt x="234" y="730"/>
                    <a:pt x="234" y="730"/>
                    <a:pt x="234" y="730"/>
                  </a:cubicBezTo>
                  <a:cubicBezTo>
                    <a:pt x="234" y="730"/>
                    <a:pt x="234" y="730"/>
                    <a:pt x="234" y="730"/>
                  </a:cubicBezTo>
                  <a:cubicBezTo>
                    <a:pt x="234" y="730"/>
                    <a:pt x="234" y="730"/>
                    <a:pt x="234" y="730"/>
                  </a:cubicBezTo>
                  <a:cubicBezTo>
                    <a:pt x="233" y="730"/>
                    <a:pt x="232" y="730"/>
                    <a:pt x="231" y="730"/>
                  </a:cubicBezTo>
                  <a:cubicBezTo>
                    <a:pt x="231" y="730"/>
                    <a:pt x="230" y="730"/>
                    <a:pt x="230" y="729"/>
                  </a:cubicBezTo>
                  <a:cubicBezTo>
                    <a:pt x="228" y="729"/>
                    <a:pt x="227" y="728"/>
                    <a:pt x="226" y="728"/>
                  </a:cubicBezTo>
                  <a:cubicBezTo>
                    <a:pt x="226" y="728"/>
                    <a:pt x="225" y="728"/>
                    <a:pt x="225" y="728"/>
                  </a:cubicBezTo>
                  <a:cubicBezTo>
                    <a:pt x="224" y="728"/>
                    <a:pt x="223" y="727"/>
                    <a:pt x="222" y="727"/>
                  </a:cubicBezTo>
                  <a:cubicBezTo>
                    <a:pt x="221" y="727"/>
                    <a:pt x="221" y="727"/>
                    <a:pt x="221" y="728"/>
                  </a:cubicBezTo>
                  <a:cubicBezTo>
                    <a:pt x="220" y="728"/>
                    <a:pt x="220" y="727"/>
                    <a:pt x="220" y="727"/>
                  </a:cubicBezTo>
                  <a:cubicBezTo>
                    <a:pt x="219" y="726"/>
                    <a:pt x="218" y="726"/>
                    <a:pt x="218" y="725"/>
                  </a:cubicBezTo>
                  <a:cubicBezTo>
                    <a:pt x="217" y="725"/>
                    <a:pt x="217" y="726"/>
                    <a:pt x="217" y="726"/>
                  </a:cubicBezTo>
                  <a:cubicBezTo>
                    <a:pt x="216" y="725"/>
                    <a:pt x="216" y="725"/>
                    <a:pt x="215" y="725"/>
                  </a:cubicBezTo>
                  <a:cubicBezTo>
                    <a:pt x="215" y="725"/>
                    <a:pt x="215" y="725"/>
                    <a:pt x="215" y="725"/>
                  </a:cubicBezTo>
                  <a:cubicBezTo>
                    <a:pt x="215" y="725"/>
                    <a:pt x="214" y="725"/>
                    <a:pt x="214" y="725"/>
                  </a:cubicBezTo>
                  <a:cubicBezTo>
                    <a:pt x="213" y="725"/>
                    <a:pt x="211" y="725"/>
                    <a:pt x="211" y="724"/>
                  </a:cubicBezTo>
                  <a:cubicBezTo>
                    <a:pt x="210" y="724"/>
                    <a:pt x="210" y="724"/>
                    <a:pt x="210" y="724"/>
                  </a:cubicBezTo>
                  <a:cubicBezTo>
                    <a:pt x="210" y="724"/>
                    <a:pt x="209" y="724"/>
                    <a:pt x="209" y="724"/>
                  </a:cubicBezTo>
                  <a:cubicBezTo>
                    <a:pt x="208" y="724"/>
                    <a:pt x="208" y="725"/>
                    <a:pt x="206" y="725"/>
                  </a:cubicBezTo>
                  <a:cubicBezTo>
                    <a:pt x="206" y="724"/>
                    <a:pt x="206" y="724"/>
                    <a:pt x="206" y="723"/>
                  </a:cubicBezTo>
                  <a:cubicBezTo>
                    <a:pt x="205" y="723"/>
                    <a:pt x="205" y="722"/>
                    <a:pt x="204" y="722"/>
                  </a:cubicBezTo>
                  <a:cubicBezTo>
                    <a:pt x="204" y="722"/>
                    <a:pt x="204" y="721"/>
                    <a:pt x="203" y="721"/>
                  </a:cubicBezTo>
                  <a:cubicBezTo>
                    <a:pt x="203" y="721"/>
                    <a:pt x="203" y="721"/>
                    <a:pt x="204" y="721"/>
                  </a:cubicBezTo>
                  <a:cubicBezTo>
                    <a:pt x="203" y="721"/>
                    <a:pt x="203" y="721"/>
                    <a:pt x="203" y="721"/>
                  </a:cubicBezTo>
                  <a:cubicBezTo>
                    <a:pt x="203" y="721"/>
                    <a:pt x="203" y="721"/>
                    <a:pt x="203" y="721"/>
                  </a:cubicBezTo>
                  <a:cubicBezTo>
                    <a:pt x="203" y="721"/>
                    <a:pt x="202" y="721"/>
                    <a:pt x="202" y="721"/>
                  </a:cubicBezTo>
                  <a:cubicBezTo>
                    <a:pt x="200" y="723"/>
                    <a:pt x="199" y="726"/>
                    <a:pt x="199" y="726"/>
                  </a:cubicBezTo>
                  <a:cubicBezTo>
                    <a:pt x="198" y="727"/>
                    <a:pt x="198" y="728"/>
                    <a:pt x="197" y="730"/>
                  </a:cubicBezTo>
                  <a:cubicBezTo>
                    <a:pt x="197" y="730"/>
                    <a:pt x="197" y="730"/>
                    <a:pt x="197" y="729"/>
                  </a:cubicBezTo>
                  <a:cubicBezTo>
                    <a:pt x="197" y="730"/>
                    <a:pt x="197" y="730"/>
                    <a:pt x="197" y="731"/>
                  </a:cubicBezTo>
                  <a:cubicBezTo>
                    <a:pt x="197" y="731"/>
                    <a:pt x="197" y="731"/>
                    <a:pt x="197" y="731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4" y="736"/>
                    <a:pt x="194" y="736"/>
                    <a:pt x="192" y="740"/>
                  </a:cubicBezTo>
                  <a:cubicBezTo>
                    <a:pt x="193" y="737"/>
                    <a:pt x="190" y="744"/>
                    <a:pt x="188" y="747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9" y="746"/>
                    <a:pt x="189" y="745"/>
                    <a:pt x="188" y="745"/>
                  </a:cubicBezTo>
                  <a:cubicBezTo>
                    <a:pt x="189" y="745"/>
                    <a:pt x="188" y="745"/>
                    <a:pt x="188" y="745"/>
                  </a:cubicBezTo>
                  <a:cubicBezTo>
                    <a:pt x="188" y="745"/>
                    <a:pt x="189" y="744"/>
                    <a:pt x="189" y="743"/>
                  </a:cubicBezTo>
                  <a:cubicBezTo>
                    <a:pt x="190" y="742"/>
                    <a:pt x="189" y="743"/>
                    <a:pt x="190" y="741"/>
                  </a:cubicBezTo>
                  <a:cubicBezTo>
                    <a:pt x="189" y="743"/>
                    <a:pt x="185" y="750"/>
                    <a:pt x="186" y="750"/>
                  </a:cubicBezTo>
                  <a:cubicBezTo>
                    <a:pt x="186" y="749"/>
                    <a:pt x="186" y="749"/>
                    <a:pt x="187" y="748"/>
                  </a:cubicBezTo>
                  <a:cubicBezTo>
                    <a:pt x="187" y="748"/>
                    <a:pt x="187" y="748"/>
                    <a:pt x="187" y="748"/>
                  </a:cubicBezTo>
                  <a:cubicBezTo>
                    <a:pt x="187" y="748"/>
                    <a:pt x="187" y="748"/>
                    <a:pt x="187" y="748"/>
                  </a:cubicBezTo>
                  <a:cubicBezTo>
                    <a:pt x="187" y="748"/>
                    <a:pt x="187" y="748"/>
                    <a:pt x="187" y="748"/>
                  </a:cubicBezTo>
                  <a:cubicBezTo>
                    <a:pt x="187" y="748"/>
                    <a:pt x="187" y="748"/>
                    <a:pt x="187" y="748"/>
                  </a:cubicBezTo>
                  <a:cubicBezTo>
                    <a:pt x="185" y="751"/>
                    <a:pt x="186" y="750"/>
                    <a:pt x="187" y="748"/>
                  </a:cubicBezTo>
                  <a:cubicBezTo>
                    <a:pt x="187" y="748"/>
                    <a:pt x="188" y="747"/>
                    <a:pt x="186" y="750"/>
                  </a:cubicBezTo>
                  <a:cubicBezTo>
                    <a:pt x="187" y="750"/>
                    <a:pt x="187" y="749"/>
                    <a:pt x="189" y="746"/>
                  </a:cubicBezTo>
                  <a:cubicBezTo>
                    <a:pt x="189" y="746"/>
                    <a:pt x="188" y="749"/>
                    <a:pt x="189" y="747"/>
                  </a:cubicBezTo>
                  <a:cubicBezTo>
                    <a:pt x="189" y="747"/>
                    <a:pt x="188" y="749"/>
                    <a:pt x="188" y="749"/>
                  </a:cubicBezTo>
                  <a:cubicBezTo>
                    <a:pt x="189" y="748"/>
                    <a:pt x="190" y="746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2" y="743"/>
                    <a:pt x="192" y="742"/>
                  </a:cubicBezTo>
                  <a:cubicBezTo>
                    <a:pt x="192" y="742"/>
                    <a:pt x="192" y="742"/>
                    <a:pt x="192" y="742"/>
                  </a:cubicBezTo>
                  <a:cubicBezTo>
                    <a:pt x="192" y="742"/>
                    <a:pt x="193" y="740"/>
                    <a:pt x="193" y="739"/>
                  </a:cubicBezTo>
                  <a:cubicBezTo>
                    <a:pt x="194" y="738"/>
                    <a:pt x="192" y="740"/>
                    <a:pt x="193" y="738"/>
                  </a:cubicBezTo>
                  <a:cubicBezTo>
                    <a:pt x="194" y="736"/>
                    <a:pt x="197" y="731"/>
                    <a:pt x="197" y="731"/>
                  </a:cubicBezTo>
                  <a:cubicBezTo>
                    <a:pt x="198" y="730"/>
                    <a:pt x="198" y="729"/>
                    <a:pt x="199" y="727"/>
                  </a:cubicBezTo>
                  <a:cubicBezTo>
                    <a:pt x="199" y="727"/>
                    <a:pt x="199" y="727"/>
                    <a:pt x="199" y="727"/>
                  </a:cubicBezTo>
                  <a:cubicBezTo>
                    <a:pt x="199" y="727"/>
                    <a:pt x="199" y="726"/>
                    <a:pt x="200" y="726"/>
                  </a:cubicBezTo>
                  <a:cubicBezTo>
                    <a:pt x="199" y="726"/>
                    <a:pt x="199" y="726"/>
                    <a:pt x="199" y="726"/>
                  </a:cubicBezTo>
                  <a:cubicBezTo>
                    <a:pt x="200" y="725"/>
                    <a:pt x="201" y="723"/>
                    <a:pt x="202" y="722"/>
                  </a:cubicBezTo>
                  <a:cubicBezTo>
                    <a:pt x="202" y="722"/>
                    <a:pt x="202" y="723"/>
                    <a:pt x="202" y="724"/>
                  </a:cubicBezTo>
                  <a:cubicBezTo>
                    <a:pt x="202" y="724"/>
                    <a:pt x="202" y="724"/>
                    <a:pt x="202" y="724"/>
                  </a:cubicBezTo>
                  <a:cubicBezTo>
                    <a:pt x="202" y="724"/>
                    <a:pt x="202" y="724"/>
                    <a:pt x="202" y="724"/>
                  </a:cubicBezTo>
                  <a:cubicBezTo>
                    <a:pt x="202" y="724"/>
                    <a:pt x="202" y="724"/>
                    <a:pt x="202" y="725"/>
                  </a:cubicBezTo>
                  <a:cubicBezTo>
                    <a:pt x="202" y="726"/>
                    <a:pt x="201" y="727"/>
                    <a:pt x="201" y="727"/>
                  </a:cubicBezTo>
                  <a:cubicBezTo>
                    <a:pt x="201" y="728"/>
                    <a:pt x="200" y="729"/>
                    <a:pt x="200" y="729"/>
                  </a:cubicBezTo>
                  <a:cubicBezTo>
                    <a:pt x="198" y="732"/>
                    <a:pt x="199" y="731"/>
                    <a:pt x="198" y="734"/>
                  </a:cubicBezTo>
                  <a:cubicBezTo>
                    <a:pt x="197" y="734"/>
                    <a:pt x="197" y="735"/>
                    <a:pt x="197" y="735"/>
                  </a:cubicBezTo>
                  <a:cubicBezTo>
                    <a:pt x="197" y="735"/>
                    <a:pt x="197" y="734"/>
                    <a:pt x="198" y="734"/>
                  </a:cubicBezTo>
                  <a:cubicBezTo>
                    <a:pt x="197" y="734"/>
                    <a:pt x="197" y="735"/>
                    <a:pt x="196" y="736"/>
                  </a:cubicBezTo>
                  <a:cubicBezTo>
                    <a:pt x="196" y="736"/>
                    <a:pt x="197" y="736"/>
                    <a:pt x="197" y="736"/>
                  </a:cubicBezTo>
                  <a:cubicBezTo>
                    <a:pt x="197" y="736"/>
                    <a:pt x="197" y="736"/>
                    <a:pt x="197" y="737"/>
                  </a:cubicBezTo>
                  <a:cubicBezTo>
                    <a:pt x="197" y="736"/>
                    <a:pt x="197" y="736"/>
                    <a:pt x="197" y="736"/>
                  </a:cubicBezTo>
                  <a:cubicBezTo>
                    <a:pt x="198" y="735"/>
                    <a:pt x="198" y="736"/>
                    <a:pt x="197" y="737"/>
                  </a:cubicBezTo>
                  <a:cubicBezTo>
                    <a:pt x="197" y="737"/>
                    <a:pt x="197" y="737"/>
                    <a:pt x="197" y="738"/>
                  </a:cubicBezTo>
                  <a:cubicBezTo>
                    <a:pt x="197" y="738"/>
                    <a:pt x="197" y="738"/>
                    <a:pt x="197" y="738"/>
                  </a:cubicBezTo>
                  <a:cubicBezTo>
                    <a:pt x="198" y="738"/>
                    <a:pt x="200" y="732"/>
                    <a:pt x="200" y="732"/>
                  </a:cubicBezTo>
                  <a:cubicBezTo>
                    <a:pt x="200" y="732"/>
                    <a:pt x="200" y="731"/>
                    <a:pt x="200" y="731"/>
                  </a:cubicBezTo>
                  <a:cubicBezTo>
                    <a:pt x="201" y="730"/>
                    <a:pt x="201" y="729"/>
                    <a:pt x="201" y="730"/>
                  </a:cubicBezTo>
                  <a:cubicBezTo>
                    <a:pt x="201" y="730"/>
                    <a:pt x="201" y="730"/>
                    <a:pt x="201" y="730"/>
                  </a:cubicBezTo>
                  <a:cubicBezTo>
                    <a:pt x="201" y="729"/>
                    <a:pt x="201" y="728"/>
                    <a:pt x="202" y="727"/>
                  </a:cubicBezTo>
                  <a:cubicBezTo>
                    <a:pt x="202" y="726"/>
                    <a:pt x="202" y="726"/>
                    <a:pt x="202" y="725"/>
                  </a:cubicBezTo>
                  <a:cubicBezTo>
                    <a:pt x="202" y="727"/>
                    <a:pt x="202" y="728"/>
                    <a:pt x="202" y="730"/>
                  </a:cubicBezTo>
                  <a:cubicBezTo>
                    <a:pt x="201" y="731"/>
                    <a:pt x="201" y="732"/>
                    <a:pt x="200" y="734"/>
                  </a:cubicBezTo>
                  <a:cubicBezTo>
                    <a:pt x="200" y="734"/>
                    <a:pt x="200" y="734"/>
                    <a:pt x="200" y="734"/>
                  </a:cubicBezTo>
                  <a:cubicBezTo>
                    <a:pt x="198" y="736"/>
                    <a:pt x="199" y="736"/>
                    <a:pt x="199" y="736"/>
                  </a:cubicBezTo>
                  <a:cubicBezTo>
                    <a:pt x="199" y="737"/>
                    <a:pt x="198" y="738"/>
                    <a:pt x="199" y="738"/>
                  </a:cubicBezTo>
                  <a:cubicBezTo>
                    <a:pt x="199" y="736"/>
                    <a:pt x="200" y="735"/>
                    <a:pt x="201" y="733"/>
                  </a:cubicBezTo>
                  <a:cubicBezTo>
                    <a:pt x="201" y="733"/>
                    <a:pt x="201" y="733"/>
                    <a:pt x="201" y="732"/>
                  </a:cubicBezTo>
                  <a:cubicBezTo>
                    <a:pt x="201" y="732"/>
                    <a:pt x="201" y="732"/>
                    <a:pt x="201" y="732"/>
                  </a:cubicBezTo>
                  <a:cubicBezTo>
                    <a:pt x="201" y="732"/>
                    <a:pt x="202" y="731"/>
                    <a:pt x="202" y="730"/>
                  </a:cubicBezTo>
                  <a:cubicBezTo>
                    <a:pt x="202" y="730"/>
                    <a:pt x="202" y="730"/>
                    <a:pt x="202" y="730"/>
                  </a:cubicBezTo>
                  <a:cubicBezTo>
                    <a:pt x="202" y="732"/>
                    <a:pt x="201" y="735"/>
                    <a:pt x="198" y="739"/>
                  </a:cubicBezTo>
                  <a:cubicBezTo>
                    <a:pt x="198" y="738"/>
                    <a:pt x="198" y="738"/>
                    <a:pt x="197" y="738"/>
                  </a:cubicBezTo>
                  <a:cubicBezTo>
                    <a:pt x="197" y="738"/>
                    <a:pt x="198" y="738"/>
                    <a:pt x="198" y="738"/>
                  </a:cubicBezTo>
                  <a:cubicBezTo>
                    <a:pt x="197" y="739"/>
                    <a:pt x="197" y="739"/>
                    <a:pt x="197" y="740"/>
                  </a:cubicBezTo>
                  <a:cubicBezTo>
                    <a:pt x="196" y="740"/>
                    <a:pt x="195" y="739"/>
                    <a:pt x="194" y="739"/>
                  </a:cubicBezTo>
                  <a:cubicBezTo>
                    <a:pt x="193" y="741"/>
                    <a:pt x="194" y="741"/>
                    <a:pt x="192" y="744"/>
                  </a:cubicBezTo>
                  <a:cubicBezTo>
                    <a:pt x="193" y="743"/>
                    <a:pt x="193" y="743"/>
                    <a:pt x="193" y="743"/>
                  </a:cubicBezTo>
                  <a:cubicBezTo>
                    <a:pt x="188" y="750"/>
                    <a:pt x="183" y="761"/>
                    <a:pt x="181" y="759"/>
                  </a:cubicBezTo>
                  <a:cubicBezTo>
                    <a:pt x="182" y="758"/>
                    <a:pt x="181" y="758"/>
                    <a:pt x="181" y="758"/>
                  </a:cubicBezTo>
                  <a:cubicBezTo>
                    <a:pt x="181" y="758"/>
                    <a:pt x="181" y="758"/>
                    <a:pt x="181" y="757"/>
                  </a:cubicBezTo>
                  <a:cubicBezTo>
                    <a:pt x="181" y="758"/>
                    <a:pt x="180" y="760"/>
                    <a:pt x="180" y="761"/>
                  </a:cubicBezTo>
                  <a:cubicBezTo>
                    <a:pt x="180" y="761"/>
                    <a:pt x="180" y="761"/>
                    <a:pt x="180" y="762"/>
                  </a:cubicBezTo>
                  <a:cubicBezTo>
                    <a:pt x="180" y="762"/>
                    <a:pt x="179" y="762"/>
                    <a:pt x="179" y="763"/>
                  </a:cubicBezTo>
                  <a:cubicBezTo>
                    <a:pt x="179" y="764"/>
                    <a:pt x="178" y="766"/>
                    <a:pt x="177" y="767"/>
                  </a:cubicBezTo>
                  <a:cubicBezTo>
                    <a:pt x="177" y="767"/>
                    <a:pt x="176" y="768"/>
                    <a:pt x="176" y="768"/>
                  </a:cubicBezTo>
                  <a:cubicBezTo>
                    <a:pt x="175" y="770"/>
                    <a:pt x="176" y="769"/>
                    <a:pt x="176" y="768"/>
                  </a:cubicBezTo>
                  <a:cubicBezTo>
                    <a:pt x="176" y="770"/>
                    <a:pt x="175" y="771"/>
                    <a:pt x="176" y="770"/>
                  </a:cubicBezTo>
                  <a:cubicBezTo>
                    <a:pt x="177" y="769"/>
                    <a:pt x="178" y="767"/>
                    <a:pt x="179" y="765"/>
                  </a:cubicBezTo>
                  <a:cubicBezTo>
                    <a:pt x="177" y="770"/>
                    <a:pt x="176" y="775"/>
                    <a:pt x="175" y="780"/>
                  </a:cubicBezTo>
                  <a:cubicBezTo>
                    <a:pt x="174" y="782"/>
                    <a:pt x="173" y="784"/>
                    <a:pt x="172" y="784"/>
                  </a:cubicBezTo>
                  <a:cubicBezTo>
                    <a:pt x="173" y="784"/>
                    <a:pt x="174" y="783"/>
                    <a:pt x="174" y="781"/>
                  </a:cubicBezTo>
                  <a:cubicBezTo>
                    <a:pt x="174" y="782"/>
                    <a:pt x="174" y="782"/>
                    <a:pt x="174" y="783"/>
                  </a:cubicBezTo>
                  <a:cubicBezTo>
                    <a:pt x="174" y="783"/>
                    <a:pt x="174" y="783"/>
                    <a:pt x="174" y="783"/>
                  </a:cubicBezTo>
                  <a:cubicBezTo>
                    <a:pt x="176" y="783"/>
                    <a:pt x="176" y="784"/>
                    <a:pt x="175" y="784"/>
                  </a:cubicBezTo>
                  <a:cubicBezTo>
                    <a:pt x="175" y="784"/>
                    <a:pt x="174" y="784"/>
                    <a:pt x="174" y="784"/>
                  </a:cubicBezTo>
                  <a:cubicBezTo>
                    <a:pt x="173" y="784"/>
                    <a:pt x="174" y="783"/>
                    <a:pt x="174" y="783"/>
                  </a:cubicBezTo>
                  <a:cubicBezTo>
                    <a:pt x="174" y="783"/>
                    <a:pt x="174" y="783"/>
                    <a:pt x="174" y="783"/>
                  </a:cubicBezTo>
                  <a:cubicBezTo>
                    <a:pt x="174" y="782"/>
                    <a:pt x="174" y="782"/>
                    <a:pt x="173" y="783"/>
                  </a:cubicBezTo>
                  <a:cubicBezTo>
                    <a:pt x="173" y="784"/>
                    <a:pt x="173" y="785"/>
                    <a:pt x="173" y="784"/>
                  </a:cubicBezTo>
                  <a:cubicBezTo>
                    <a:pt x="170" y="790"/>
                    <a:pt x="170" y="790"/>
                    <a:pt x="170" y="790"/>
                  </a:cubicBezTo>
                  <a:cubicBezTo>
                    <a:pt x="170" y="787"/>
                    <a:pt x="171" y="783"/>
                    <a:pt x="171" y="780"/>
                  </a:cubicBezTo>
                  <a:cubicBezTo>
                    <a:pt x="173" y="778"/>
                    <a:pt x="172" y="778"/>
                    <a:pt x="172" y="779"/>
                  </a:cubicBezTo>
                  <a:cubicBezTo>
                    <a:pt x="172" y="778"/>
                    <a:pt x="171" y="777"/>
                    <a:pt x="171" y="777"/>
                  </a:cubicBezTo>
                  <a:cubicBezTo>
                    <a:pt x="171" y="777"/>
                    <a:pt x="171" y="777"/>
                    <a:pt x="171" y="777"/>
                  </a:cubicBezTo>
                  <a:cubicBezTo>
                    <a:pt x="172" y="776"/>
                    <a:pt x="171" y="776"/>
                    <a:pt x="170" y="777"/>
                  </a:cubicBezTo>
                  <a:cubicBezTo>
                    <a:pt x="170" y="778"/>
                    <a:pt x="170" y="778"/>
                    <a:pt x="169" y="778"/>
                  </a:cubicBezTo>
                  <a:cubicBezTo>
                    <a:pt x="170" y="778"/>
                    <a:pt x="170" y="777"/>
                    <a:pt x="170" y="777"/>
                  </a:cubicBezTo>
                  <a:cubicBezTo>
                    <a:pt x="170" y="777"/>
                    <a:pt x="169" y="778"/>
                    <a:pt x="169" y="779"/>
                  </a:cubicBezTo>
                  <a:cubicBezTo>
                    <a:pt x="168" y="779"/>
                    <a:pt x="168" y="780"/>
                    <a:pt x="168" y="780"/>
                  </a:cubicBezTo>
                  <a:cubicBezTo>
                    <a:pt x="167" y="783"/>
                    <a:pt x="167" y="783"/>
                    <a:pt x="167" y="783"/>
                  </a:cubicBezTo>
                  <a:cubicBezTo>
                    <a:pt x="167" y="782"/>
                    <a:pt x="167" y="782"/>
                    <a:pt x="167" y="782"/>
                  </a:cubicBezTo>
                  <a:cubicBezTo>
                    <a:pt x="168" y="782"/>
                    <a:pt x="169" y="782"/>
                    <a:pt x="170" y="782"/>
                  </a:cubicBezTo>
                  <a:cubicBezTo>
                    <a:pt x="170" y="783"/>
                    <a:pt x="169" y="784"/>
                    <a:pt x="167" y="784"/>
                  </a:cubicBezTo>
                  <a:cubicBezTo>
                    <a:pt x="167" y="784"/>
                    <a:pt x="167" y="784"/>
                    <a:pt x="167" y="783"/>
                  </a:cubicBezTo>
                  <a:cubicBezTo>
                    <a:pt x="166" y="784"/>
                    <a:pt x="166" y="784"/>
                    <a:pt x="166" y="784"/>
                  </a:cubicBezTo>
                  <a:cubicBezTo>
                    <a:pt x="166" y="784"/>
                    <a:pt x="166" y="784"/>
                    <a:pt x="166" y="784"/>
                  </a:cubicBezTo>
                  <a:cubicBezTo>
                    <a:pt x="166" y="784"/>
                    <a:pt x="166" y="784"/>
                    <a:pt x="166" y="784"/>
                  </a:cubicBezTo>
                  <a:cubicBezTo>
                    <a:pt x="162" y="796"/>
                    <a:pt x="162" y="796"/>
                    <a:pt x="162" y="796"/>
                  </a:cubicBezTo>
                  <a:cubicBezTo>
                    <a:pt x="158" y="797"/>
                    <a:pt x="158" y="797"/>
                    <a:pt x="158" y="797"/>
                  </a:cubicBezTo>
                  <a:cubicBezTo>
                    <a:pt x="159" y="799"/>
                    <a:pt x="152" y="812"/>
                    <a:pt x="154" y="813"/>
                  </a:cubicBezTo>
                  <a:cubicBezTo>
                    <a:pt x="154" y="813"/>
                    <a:pt x="153" y="813"/>
                    <a:pt x="153" y="813"/>
                  </a:cubicBezTo>
                  <a:cubicBezTo>
                    <a:pt x="153" y="813"/>
                    <a:pt x="153" y="812"/>
                    <a:pt x="153" y="812"/>
                  </a:cubicBezTo>
                  <a:cubicBezTo>
                    <a:pt x="154" y="811"/>
                    <a:pt x="153" y="812"/>
                    <a:pt x="153" y="812"/>
                  </a:cubicBezTo>
                  <a:cubicBezTo>
                    <a:pt x="153" y="813"/>
                    <a:pt x="153" y="813"/>
                    <a:pt x="153" y="813"/>
                  </a:cubicBezTo>
                  <a:cubicBezTo>
                    <a:pt x="149" y="814"/>
                    <a:pt x="145" y="816"/>
                    <a:pt x="143" y="816"/>
                  </a:cubicBezTo>
                  <a:cubicBezTo>
                    <a:pt x="143" y="815"/>
                    <a:pt x="143" y="814"/>
                    <a:pt x="144" y="813"/>
                  </a:cubicBezTo>
                  <a:cubicBezTo>
                    <a:pt x="144" y="812"/>
                    <a:pt x="145" y="811"/>
                    <a:pt x="146" y="810"/>
                  </a:cubicBezTo>
                  <a:cubicBezTo>
                    <a:pt x="145" y="810"/>
                    <a:pt x="145" y="810"/>
                    <a:pt x="145" y="810"/>
                  </a:cubicBezTo>
                  <a:cubicBezTo>
                    <a:pt x="146" y="809"/>
                    <a:pt x="146" y="809"/>
                    <a:pt x="146" y="808"/>
                  </a:cubicBezTo>
                  <a:cubicBezTo>
                    <a:pt x="145" y="810"/>
                    <a:pt x="144" y="811"/>
                    <a:pt x="143" y="813"/>
                  </a:cubicBezTo>
                  <a:cubicBezTo>
                    <a:pt x="143" y="813"/>
                    <a:pt x="143" y="813"/>
                    <a:pt x="143" y="813"/>
                  </a:cubicBezTo>
                  <a:cubicBezTo>
                    <a:pt x="143" y="813"/>
                    <a:pt x="143" y="813"/>
                    <a:pt x="143" y="813"/>
                  </a:cubicBezTo>
                  <a:cubicBezTo>
                    <a:pt x="143" y="813"/>
                    <a:pt x="143" y="813"/>
                    <a:pt x="143" y="813"/>
                  </a:cubicBezTo>
                  <a:cubicBezTo>
                    <a:pt x="142" y="814"/>
                    <a:pt x="142" y="814"/>
                    <a:pt x="142" y="815"/>
                  </a:cubicBezTo>
                  <a:cubicBezTo>
                    <a:pt x="142" y="814"/>
                    <a:pt x="142" y="813"/>
                    <a:pt x="143" y="812"/>
                  </a:cubicBezTo>
                  <a:cubicBezTo>
                    <a:pt x="143" y="812"/>
                    <a:pt x="143" y="812"/>
                    <a:pt x="143" y="812"/>
                  </a:cubicBezTo>
                  <a:cubicBezTo>
                    <a:pt x="143" y="812"/>
                    <a:pt x="143" y="812"/>
                    <a:pt x="143" y="812"/>
                  </a:cubicBezTo>
                  <a:cubicBezTo>
                    <a:pt x="143" y="812"/>
                    <a:pt x="143" y="811"/>
                    <a:pt x="143" y="810"/>
                  </a:cubicBezTo>
                  <a:cubicBezTo>
                    <a:pt x="145" y="806"/>
                    <a:pt x="144" y="806"/>
                    <a:pt x="143" y="807"/>
                  </a:cubicBezTo>
                  <a:cubicBezTo>
                    <a:pt x="143" y="806"/>
                    <a:pt x="143" y="805"/>
                    <a:pt x="142" y="803"/>
                  </a:cubicBezTo>
                  <a:cubicBezTo>
                    <a:pt x="141" y="807"/>
                    <a:pt x="141" y="810"/>
                    <a:pt x="141" y="812"/>
                  </a:cubicBezTo>
                  <a:cubicBezTo>
                    <a:pt x="141" y="812"/>
                    <a:pt x="140" y="813"/>
                    <a:pt x="140" y="813"/>
                  </a:cubicBezTo>
                  <a:cubicBezTo>
                    <a:pt x="140" y="813"/>
                    <a:pt x="139" y="816"/>
                    <a:pt x="138" y="816"/>
                  </a:cubicBezTo>
                  <a:cubicBezTo>
                    <a:pt x="137" y="819"/>
                    <a:pt x="139" y="815"/>
                    <a:pt x="138" y="818"/>
                  </a:cubicBezTo>
                  <a:cubicBezTo>
                    <a:pt x="139" y="817"/>
                    <a:pt x="139" y="815"/>
                    <a:pt x="140" y="814"/>
                  </a:cubicBezTo>
                  <a:cubicBezTo>
                    <a:pt x="140" y="815"/>
                    <a:pt x="140" y="815"/>
                    <a:pt x="141" y="814"/>
                  </a:cubicBezTo>
                  <a:cubicBezTo>
                    <a:pt x="141" y="815"/>
                    <a:pt x="141" y="815"/>
                    <a:pt x="142" y="815"/>
                  </a:cubicBezTo>
                  <a:cubicBezTo>
                    <a:pt x="141" y="816"/>
                    <a:pt x="141" y="817"/>
                    <a:pt x="141" y="817"/>
                  </a:cubicBezTo>
                  <a:cubicBezTo>
                    <a:pt x="141" y="817"/>
                    <a:pt x="141" y="817"/>
                    <a:pt x="141" y="818"/>
                  </a:cubicBezTo>
                  <a:cubicBezTo>
                    <a:pt x="140" y="819"/>
                    <a:pt x="139" y="820"/>
                    <a:pt x="139" y="821"/>
                  </a:cubicBezTo>
                  <a:cubicBezTo>
                    <a:pt x="138" y="822"/>
                    <a:pt x="137" y="823"/>
                    <a:pt x="137" y="824"/>
                  </a:cubicBezTo>
                  <a:cubicBezTo>
                    <a:pt x="137" y="824"/>
                    <a:pt x="137" y="824"/>
                    <a:pt x="137" y="824"/>
                  </a:cubicBezTo>
                  <a:cubicBezTo>
                    <a:pt x="136" y="825"/>
                    <a:pt x="135" y="827"/>
                    <a:pt x="133" y="829"/>
                  </a:cubicBezTo>
                  <a:cubicBezTo>
                    <a:pt x="133" y="829"/>
                    <a:pt x="133" y="829"/>
                    <a:pt x="133" y="829"/>
                  </a:cubicBezTo>
                  <a:cubicBezTo>
                    <a:pt x="133" y="829"/>
                    <a:pt x="133" y="829"/>
                    <a:pt x="133" y="830"/>
                  </a:cubicBezTo>
                  <a:cubicBezTo>
                    <a:pt x="131" y="832"/>
                    <a:pt x="129" y="835"/>
                    <a:pt x="128" y="838"/>
                  </a:cubicBezTo>
                  <a:cubicBezTo>
                    <a:pt x="128" y="838"/>
                    <a:pt x="128" y="838"/>
                    <a:pt x="128" y="837"/>
                  </a:cubicBezTo>
                  <a:cubicBezTo>
                    <a:pt x="127" y="837"/>
                    <a:pt x="127" y="837"/>
                    <a:pt x="127" y="836"/>
                  </a:cubicBezTo>
                  <a:cubicBezTo>
                    <a:pt x="127" y="837"/>
                    <a:pt x="126" y="837"/>
                    <a:pt x="126" y="837"/>
                  </a:cubicBezTo>
                  <a:cubicBezTo>
                    <a:pt x="126" y="838"/>
                    <a:pt x="127" y="838"/>
                    <a:pt x="127" y="838"/>
                  </a:cubicBezTo>
                  <a:cubicBezTo>
                    <a:pt x="127" y="839"/>
                    <a:pt x="127" y="839"/>
                    <a:pt x="127" y="839"/>
                  </a:cubicBezTo>
                  <a:cubicBezTo>
                    <a:pt x="126" y="841"/>
                    <a:pt x="125" y="844"/>
                    <a:pt x="125" y="846"/>
                  </a:cubicBezTo>
                  <a:cubicBezTo>
                    <a:pt x="124" y="846"/>
                    <a:pt x="124" y="846"/>
                    <a:pt x="124" y="846"/>
                  </a:cubicBezTo>
                  <a:cubicBezTo>
                    <a:pt x="125" y="846"/>
                    <a:pt x="125" y="845"/>
                    <a:pt x="125" y="844"/>
                  </a:cubicBezTo>
                  <a:cubicBezTo>
                    <a:pt x="124" y="844"/>
                    <a:pt x="123" y="845"/>
                    <a:pt x="123" y="846"/>
                  </a:cubicBezTo>
                  <a:cubicBezTo>
                    <a:pt x="123" y="846"/>
                    <a:pt x="123" y="846"/>
                    <a:pt x="123" y="846"/>
                  </a:cubicBezTo>
                  <a:cubicBezTo>
                    <a:pt x="123" y="846"/>
                    <a:pt x="123" y="847"/>
                    <a:pt x="123" y="847"/>
                  </a:cubicBezTo>
                  <a:cubicBezTo>
                    <a:pt x="122" y="847"/>
                    <a:pt x="122" y="846"/>
                    <a:pt x="121" y="846"/>
                  </a:cubicBezTo>
                  <a:cubicBezTo>
                    <a:pt x="121" y="846"/>
                    <a:pt x="121" y="846"/>
                    <a:pt x="121" y="846"/>
                  </a:cubicBezTo>
                  <a:cubicBezTo>
                    <a:pt x="121" y="845"/>
                    <a:pt x="121" y="845"/>
                    <a:pt x="121" y="845"/>
                  </a:cubicBezTo>
                  <a:cubicBezTo>
                    <a:pt x="121" y="845"/>
                    <a:pt x="121" y="845"/>
                    <a:pt x="121" y="845"/>
                  </a:cubicBezTo>
                  <a:cubicBezTo>
                    <a:pt x="120" y="844"/>
                    <a:pt x="120" y="844"/>
                    <a:pt x="120" y="844"/>
                  </a:cubicBezTo>
                  <a:cubicBezTo>
                    <a:pt x="120" y="844"/>
                    <a:pt x="119" y="844"/>
                    <a:pt x="119" y="845"/>
                  </a:cubicBezTo>
                  <a:cubicBezTo>
                    <a:pt x="119" y="845"/>
                    <a:pt x="119" y="845"/>
                    <a:pt x="117" y="848"/>
                  </a:cubicBezTo>
                  <a:cubicBezTo>
                    <a:pt x="118" y="848"/>
                    <a:pt x="118" y="848"/>
                    <a:pt x="120" y="845"/>
                  </a:cubicBezTo>
                  <a:cubicBezTo>
                    <a:pt x="120" y="845"/>
                    <a:pt x="120" y="845"/>
                    <a:pt x="120" y="846"/>
                  </a:cubicBezTo>
                  <a:cubicBezTo>
                    <a:pt x="120" y="846"/>
                    <a:pt x="120" y="846"/>
                    <a:pt x="120" y="847"/>
                  </a:cubicBezTo>
                  <a:cubicBezTo>
                    <a:pt x="120" y="847"/>
                    <a:pt x="121" y="847"/>
                    <a:pt x="121" y="847"/>
                  </a:cubicBezTo>
                  <a:cubicBezTo>
                    <a:pt x="122" y="847"/>
                    <a:pt x="122" y="848"/>
                    <a:pt x="122" y="848"/>
                  </a:cubicBezTo>
                  <a:cubicBezTo>
                    <a:pt x="123" y="848"/>
                    <a:pt x="123" y="848"/>
                    <a:pt x="123" y="848"/>
                  </a:cubicBezTo>
                  <a:cubicBezTo>
                    <a:pt x="123" y="848"/>
                    <a:pt x="123" y="848"/>
                    <a:pt x="123" y="848"/>
                  </a:cubicBezTo>
                  <a:cubicBezTo>
                    <a:pt x="122" y="848"/>
                    <a:pt x="122" y="848"/>
                    <a:pt x="122" y="848"/>
                  </a:cubicBezTo>
                  <a:cubicBezTo>
                    <a:pt x="121" y="849"/>
                    <a:pt x="120" y="849"/>
                    <a:pt x="120" y="850"/>
                  </a:cubicBezTo>
                  <a:cubicBezTo>
                    <a:pt x="121" y="851"/>
                    <a:pt x="122" y="851"/>
                    <a:pt x="123" y="850"/>
                  </a:cubicBezTo>
                  <a:cubicBezTo>
                    <a:pt x="122" y="853"/>
                    <a:pt x="121" y="856"/>
                    <a:pt x="120" y="858"/>
                  </a:cubicBezTo>
                  <a:cubicBezTo>
                    <a:pt x="119" y="858"/>
                    <a:pt x="118" y="857"/>
                    <a:pt x="117" y="858"/>
                  </a:cubicBezTo>
                  <a:cubicBezTo>
                    <a:pt x="118" y="858"/>
                    <a:pt x="118" y="858"/>
                    <a:pt x="117" y="858"/>
                  </a:cubicBezTo>
                  <a:cubicBezTo>
                    <a:pt x="118" y="859"/>
                    <a:pt x="119" y="859"/>
                    <a:pt x="119" y="860"/>
                  </a:cubicBezTo>
                  <a:cubicBezTo>
                    <a:pt x="119" y="861"/>
                    <a:pt x="118" y="863"/>
                    <a:pt x="117" y="865"/>
                  </a:cubicBezTo>
                  <a:cubicBezTo>
                    <a:pt x="117" y="865"/>
                    <a:pt x="117" y="865"/>
                    <a:pt x="117" y="865"/>
                  </a:cubicBezTo>
                  <a:cubicBezTo>
                    <a:pt x="117" y="865"/>
                    <a:pt x="117" y="865"/>
                    <a:pt x="117" y="865"/>
                  </a:cubicBezTo>
                  <a:cubicBezTo>
                    <a:pt x="116" y="866"/>
                    <a:pt x="116" y="866"/>
                    <a:pt x="116" y="867"/>
                  </a:cubicBezTo>
                  <a:cubicBezTo>
                    <a:pt x="116" y="866"/>
                    <a:pt x="116" y="866"/>
                    <a:pt x="117" y="865"/>
                  </a:cubicBezTo>
                  <a:cubicBezTo>
                    <a:pt x="117" y="866"/>
                    <a:pt x="116" y="867"/>
                    <a:pt x="115" y="868"/>
                  </a:cubicBezTo>
                  <a:cubicBezTo>
                    <a:pt x="115" y="869"/>
                    <a:pt x="114" y="870"/>
                    <a:pt x="114" y="871"/>
                  </a:cubicBezTo>
                  <a:cubicBezTo>
                    <a:pt x="114" y="871"/>
                    <a:pt x="114" y="871"/>
                    <a:pt x="114" y="871"/>
                  </a:cubicBezTo>
                  <a:cubicBezTo>
                    <a:pt x="114" y="871"/>
                    <a:pt x="114" y="871"/>
                    <a:pt x="114" y="871"/>
                  </a:cubicBezTo>
                  <a:cubicBezTo>
                    <a:pt x="113" y="872"/>
                    <a:pt x="113" y="872"/>
                    <a:pt x="113" y="873"/>
                  </a:cubicBezTo>
                  <a:cubicBezTo>
                    <a:pt x="113" y="873"/>
                    <a:pt x="112" y="873"/>
                    <a:pt x="112" y="874"/>
                  </a:cubicBezTo>
                  <a:cubicBezTo>
                    <a:pt x="112" y="874"/>
                    <a:pt x="112" y="874"/>
                    <a:pt x="112" y="874"/>
                  </a:cubicBezTo>
                  <a:cubicBezTo>
                    <a:pt x="112" y="875"/>
                    <a:pt x="112" y="875"/>
                    <a:pt x="112" y="876"/>
                  </a:cubicBezTo>
                  <a:cubicBezTo>
                    <a:pt x="112" y="876"/>
                    <a:pt x="112" y="876"/>
                    <a:pt x="112" y="876"/>
                  </a:cubicBezTo>
                  <a:cubicBezTo>
                    <a:pt x="111" y="878"/>
                    <a:pt x="111" y="880"/>
                    <a:pt x="111" y="881"/>
                  </a:cubicBezTo>
                  <a:cubicBezTo>
                    <a:pt x="111" y="881"/>
                    <a:pt x="111" y="881"/>
                    <a:pt x="111" y="881"/>
                  </a:cubicBezTo>
                  <a:cubicBezTo>
                    <a:pt x="111" y="881"/>
                    <a:pt x="111" y="881"/>
                    <a:pt x="110" y="881"/>
                  </a:cubicBezTo>
                  <a:cubicBezTo>
                    <a:pt x="111" y="881"/>
                    <a:pt x="111" y="881"/>
                    <a:pt x="111" y="881"/>
                  </a:cubicBezTo>
                  <a:cubicBezTo>
                    <a:pt x="111" y="881"/>
                    <a:pt x="111" y="881"/>
                    <a:pt x="111" y="881"/>
                  </a:cubicBezTo>
                  <a:cubicBezTo>
                    <a:pt x="111" y="882"/>
                    <a:pt x="111" y="883"/>
                    <a:pt x="112" y="883"/>
                  </a:cubicBezTo>
                  <a:cubicBezTo>
                    <a:pt x="111" y="884"/>
                    <a:pt x="111" y="884"/>
                    <a:pt x="111" y="884"/>
                  </a:cubicBezTo>
                  <a:cubicBezTo>
                    <a:pt x="111" y="883"/>
                    <a:pt x="111" y="883"/>
                    <a:pt x="111" y="883"/>
                  </a:cubicBezTo>
                  <a:cubicBezTo>
                    <a:pt x="111" y="884"/>
                    <a:pt x="110" y="883"/>
                    <a:pt x="110" y="884"/>
                  </a:cubicBezTo>
                  <a:cubicBezTo>
                    <a:pt x="110" y="884"/>
                    <a:pt x="110" y="884"/>
                    <a:pt x="110" y="884"/>
                  </a:cubicBezTo>
                  <a:cubicBezTo>
                    <a:pt x="109" y="885"/>
                    <a:pt x="109" y="885"/>
                    <a:pt x="109" y="885"/>
                  </a:cubicBezTo>
                  <a:cubicBezTo>
                    <a:pt x="109" y="885"/>
                    <a:pt x="108" y="885"/>
                    <a:pt x="108" y="884"/>
                  </a:cubicBezTo>
                  <a:cubicBezTo>
                    <a:pt x="108" y="884"/>
                    <a:pt x="108" y="884"/>
                    <a:pt x="108" y="884"/>
                  </a:cubicBezTo>
                  <a:cubicBezTo>
                    <a:pt x="108" y="884"/>
                    <a:pt x="108" y="884"/>
                    <a:pt x="108" y="884"/>
                  </a:cubicBezTo>
                  <a:cubicBezTo>
                    <a:pt x="109" y="884"/>
                    <a:pt x="109" y="883"/>
                    <a:pt x="109" y="883"/>
                  </a:cubicBezTo>
                  <a:cubicBezTo>
                    <a:pt x="109" y="883"/>
                    <a:pt x="109" y="883"/>
                    <a:pt x="109" y="883"/>
                  </a:cubicBezTo>
                  <a:cubicBezTo>
                    <a:pt x="109" y="882"/>
                    <a:pt x="109" y="882"/>
                    <a:pt x="109" y="882"/>
                  </a:cubicBezTo>
                  <a:cubicBezTo>
                    <a:pt x="109" y="882"/>
                    <a:pt x="109" y="882"/>
                    <a:pt x="109" y="882"/>
                  </a:cubicBezTo>
                  <a:cubicBezTo>
                    <a:pt x="110" y="882"/>
                    <a:pt x="110" y="882"/>
                    <a:pt x="110" y="882"/>
                  </a:cubicBezTo>
                  <a:cubicBezTo>
                    <a:pt x="110" y="882"/>
                    <a:pt x="110" y="882"/>
                    <a:pt x="109" y="882"/>
                  </a:cubicBezTo>
                  <a:cubicBezTo>
                    <a:pt x="110" y="882"/>
                    <a:pt x="110" y="881"/>
                    <a:pt x="110" y="881"/>
                  </a:cubicBezTo>
                  <a:cubicBezTo>
                    <a:pt x="110" y="881"/>
                    <a:pt x="110" y="881"/>
                    <a:pt x="110" y="881"/>
                  </a:cubicBezTo>
                  <a:cubicBezTo>
                    <a:pt x="110" y="880"/>
                    <a:pt x="110" y="880"/>
                    <a:pt x="110" y="879"/>
                  </a:cubicBezTo>
                  <a:cubicBezTo>
                    <a:pt x="109" y="879"/>
                    <a:pt x="109" y="880"/>
                    <a:pt x="109" y="880"/>
                  </a:cubicBezTo>
                  <a:cubicBezTo>
                    <a:pt x="109" y="880"/>
                    <a:pt x="109" y="880"/>
                    <a:pt x="108" y="880"/>
                  </a:cubicBezTo>
                  <a:cubicBezTo>
                    <a:pt x="109" y="880"/>
                    <a:pt x="109" y="880"/>
                    <a:pt x="109" y="880"/>
                  </a:cubicBezTo>
                  <a:cubicBezTo>
                    <a:pt x="109" y="880"/>
                    <a:pt x="109" y="881"/>
                    <a:pt x="109" y="881"/>
                  </a:cubicBezTo>
                  <a:cubicBezTo>
                    <a:pt x="109" y="881"/>
                    <a:pt x="109" y="881"/>
                    <a:pt x="109" y="881"/>
                  </a:cubicBezTo>
                  <a:cubicBezTo>
                    <a:pt x="109" y="881"/>
                    <a:pt x="109" y="882"/>
                    <a:pt x="108" y="883"/>
                  </a:cubicBezTo>
                  <a:cubicBezTo>
                    <a:pt x="108" y="882"/>
                    <a:pt x="108" y="882"/>
                    <a:pt x="108" y="882"/>
                  </a:cubicBezTo>
                  <a:cubicBezTo>
                    <a:pt x="107" y="881"/>
                    <a:pt x="106" y="883"/>
                    <a:pt x="107" y="883"/>
                  </a:cubicBezTo>
                  <a:cubicBezTo>
                    <a:pt x="107" y="883"/>
                    <a:pt x="108" y="883"/>
                    <a:pt x="108" y="883"/>
                  </a:cubicBezTo>
                  <a:cubicBezTo>
                    <a:pt x="107" y="884"/>
                    <a:pt x="107" y="885"/>
                    <a:pt x="106" y="886"/>
                  </a:cubicBezTo>
                  <a:cubicBezTo>
                    <a:pt x="105" y="887"/>
                    <a:pt x="105" y="887"/>
                    <a:pt x="105" y="887"/>
                  </a:cubicBezTo>
                  <a:cubicBezTo>
                    <a:pt x="105" y="887"/>
                    <a:pt x="105" y="887"/>
                    <a:pt x="105" y="887"/>
                  </a:cubicBezTo>
                  <a:cubicBezTo>
                    <a:pt x="105" y="888"/>
                    <a:pt x="104" y="888"/>
                    <a:pt x="104" y="889"/>
                  </a:cubicBezTo>
                  <a:cubicBezTo>
                    <a:pt x="103" y="889"/>
                    <a:pt x="103" y="888"/>
                    <a:pt x="103" y="888"/>
                  </a:cubicBezTo>
                  <a:cubicBezTo>
                    <a:pt x="103" y="888"/>
                    <a:pt x="104" y="888"/>
                    <a:pt x="104" y="889"/>
                  </a:cubicBezTo>
                  <a:cubicBezTo>
                    <a:pt x="104" y="888"/>
                    <a:pt x="102" y="887"/>
                    <a:pt x="102" y="888"/>
                  </a:cubicBezTo>
                  <a:cubicBezTo>
                    <a:pt x="102" y="889"/>
                    <a:pt x="103" y="889"/>
                    <a:pt x="103" y="889"/>
                  </a:cubicBezTo>
                  <a:cubicBezTo>
                    <a:pt x="103" y="889"/>
                    <a:pt x="104" y="889"/>
                    <a:pt x="104" y="889"/>
                  </a:cubicBezTo>
                  <a:cubicBezTo>
                    <a:pt x="103" y="890"/>
                    <a:pt x="103" y="891"/>
                    <a:pt x="103" y="891"/>
                  </a:cubicBezTo>
                  <a:cubicBezTo>
                    <a:pt x="103" y="891"/>
                    <a:pt x="103" y="891"/>
                    <a:pt x="102" y="891"/>
                  </a:cubicBezTo>
                  <a:cubicBezTo>
                    <a:pt x="102" y="891"/>
                    <a:pt x="102" y="891"/>
                    <a:pt x="102" y="891"/>
                  </a:cubicBezTo>
                  <a:cubicBezTo>
                    <a:pt x="102" y="892"/>
                    <a:pt x="101" y="892"/>
                    <a:pt x="101" y="893"/>
                  </a:cubicBezTo>
                  <a:cubicBezTo>
                    <a:pt x="102" y="892"/>
                    <a:pt x="102" y="892"/>
                    <a:pt x="102" y="892"/>
                  </a:cubicBezTo>
                  <a:cubicBezTo>
                    <a:pt x="102" y="892"/>
                    <a:pt x="102" y="892"/>
                    <a:pt x="103" y="892"/>
                  </a:cubicBezTo>
                  <a:cubicBezTo>
                    <a:pt x="102" y="893"/>
                    <a:pt x="102" y="894"/>
                    <a:pt x="102" y="895"/>
                  </a:cubicBezTo>
                  <a:cubicBezTo>
                    <a:pt x="101" y="895"/>
                    <a:pt x="101" y="895"/>
                    <a:pt x="101" y="895"/>
                  </a:cubicBezTo>
                  <a:cubicBezTo>
                    <a:pt x="101" y="895"/>
                    <a:pt x="101" y="895"/>
                    <a:pt x="101" y="896"/>
                  </a:cubicBezTo>
                  <a:cubicBezTo>
                    <a:pt x="101" y="896"/>
                    <a:pt x="101" y="896"/>
                    <a:pt x="101" y="896"/>
                  </a:cubicBezTo>
                  <a:cubicBezTo>
                    <a:pt x="101" y="898"/>
                    <a:pt x="101" y="899"/>
                    <a:pt x="102" y="900"/>
                  </a:cubicBezTo>
                  <a:cubicBezTo>
                    <a:pt x="101" y="901"/>
                    <a:pt x="101" y="901"/>
                    <a:pt x="101" y="901"/>
                  </a:cubicBezTo>
                  <a:cubicBezTo>
                    <a:pt x="101" y="901"/>
                    <a:pt x="100" y="902"/>
                    <a:pt x="100" y="902"/>
                  </a:cubicBezTo>
                  <a:cubicBezTo>
                    <a:pt x="100" y="902"/>
                    <a:pt x="100" y="902"/>
                    <a:pt x="100" y="902"/>
                  </a:cubicBezTo>
                  <a:cubicBezTo>
                    <a:pt x="100" y="901"/>
                    <a:pt x="100" y="901"/>
                    <a:pt x="99" y="901"/>
                  </a:cubicBezTo>
                  <a:cubicBezTo>
                    <a:pt x="99" y="901"/>
                    <a:pt x="99" y="901"/>
                    <a:pt x="99" y="901"/>
                  </a:cubicBezTo>
                  <a:cubicBezTo>
                    <a:pt x="99" y="902"/>
                    <a:pt x="99" y="902"/>
                    <a:pt x="99" y="902"/>
                  </a:cubicBezTo>
                  <a:cubicBezTo>
                    <a:pt x="99" y="902"/>
                    <a:pt x="100" y="903"/>
                    <a:pt x="100" y="903"/>
                  </a:cubicBezTo>
                  <a:cubicBezTo>
                    <a:pt x="100" y="903"/>
                    <a:pt x="100" y="903"/>
                    <a:pt x="100" y="903"/>
                  </a:cubicBezTo>
                  <a:cubicBezTo>
                    <a:pt x="101" y="903"/>
                    <a:pt x="101" y="902"/>
                    <a:pt x="102" y="902"/>
                  </a:cubicBezTo>
                  <a:cubicBezTo>
                    <a:pt x="102" y="903"/>
                    <a:pt x="103" y="904"/>
                    <a:pt x="103" y="905"/>
                  </a:cubicBezTo>
                  <a:cubicBezTo>
                    <a:pt x="103" y="906"/>
                    <a:pt x="103" y="906"/>
                    <a:pt x="103" y="906"/>
                  </a:cubicBezTo>
                  <a:cubicBezTo>
                    <a:pt x="103" y="906"/>
                    <a:pt x="103" y="906"/>
                    <a:pt x="103" y="906"/>
                  </a:cubicBezTo>
                  <a:cubicBezTo>
                    <a:pt x="102" y="908"/>
                    <a:pt x="102" y="908"/>
                    <a:pt x="102" y="908"/>
                  </a:cubicBezTo>
                  <a:cubicBezTo>
                    <a:pt x="101" y="907"/>
                    <a:pt x="101" y="906"/>
                    <a:pt x="100" y="907"/>
                  </a:cubicBezTo>
                  <a:cubicBezTo>
                    <a:pt x="100" y="907"/>
                    <a:pt x="100" y="906"/>
                    <a:pt x="100" y="906"/>
                  </a:cubicBezTo>
                  <a:cubicBezTo>
                    <a:pt x="100" y="907"/>
                    <a:pt x="100" y="907"/>
                    <a:pt x="100" y="907"/>
                  </a:cubicBezTo>
                  <a:cubicBezTo>
                    <a:pt x="100" y="907"/>
                    <a:pt x="100" y="907"/>
                    <a:pt x="100" y="907"/>
                  </a:cubicBezTo>
                  <a:cubicBezTo>
                    <a:pt x="100" y="907"/>
                    <a:pt x="101" y="907"/>
                    <a:pt x="101" y="908"/>
                  </a:cubicBezTo>
                  <a:cubicBezTo>
                    <a:pt x="101" y="908"/>
                    <a:pt x="101" y="908"/>
                    <a:pt x="100" y="908"/>
                  </a:cubicBezTo>
                  <a:cubicBezTo>
                    <a:pt x="100" y="908"/>
                    <a:pt x="100" y="908"/>
                    <a:pt x="100" y="908"/>
                  </a:cubicBezTo>
                  <a:cubicBezTo>
                    <a:pt x="100" y="908"/>
                    <a:pt x="101" y="908"/>
                    <a:pt x="101" y="908"/>
                  </a:cubicBezTo>
                  <a:cubicBezTo>
                    <a:pt x="101" y="908"/>
                    <a:pt x="101" y="908"/>
                    <a:pt x="101" y="909"/>
                  </a:cubicBezTo>
                  <a:cubicBezTo>
                    <a:pt x="95" y="919"/>
                    <a:pt x="95" y="919"/>
                    <a:pt x="95" y="919"/>
                  </a:cubicBezTo>
                  <a:cubicBezTo>
                    <a:pt x="95" y="918"/>
                    <a:pt x="95" y="918"/>
                    <a:pt x="94" y="918"/>
                  </a:cubicBezTo>
                  <a:cubicBezTo>
                    <a:pt x="94" y="918"/>
                    <a:pt x="94" y="918"/>
                    <a:pt x="94" y="919"/>
                  </a:cubicBezTo>
                  <a:cubicBezTo>
                    <a:pt x="94" y="919"/>
                    <a:pt x="94" y="920"/>
                    <a:pt x="95" y="920"/>
                  </a:cubicBezTo>
                  <a:cubicBezTo>
                    <a:pt x="94" y="922"/>
                    <a:pt x="94" y="922"/>
                    <a:pt x="94" y="922"/>
                  </a:cubicBezTo>
                  <a:cubicBezTo>
                    <a:pt x="94" y="921"/>
                    <a:pt x="94" y="921"/>
                    <a:pt x="93" y="921"/>
                  </a:cubicBezTo>
                  <a:cubicBezTo>
                    <a:pt x="93" y="921"/>
                    <a:pt x="92" y="920"/>
                    <a:pt x="91" y="920"/>
                  </a:cubicBezTo>
                  <a:cubicBezTo>
                    <a:pt x="91" y="920"/>
                    <a:pt x="91" y="920"/>
                    <a:pt x="91" y="921"/>
                  </a:cubicBezTo>
                  <a:cubicBezTo>
                    <a:pt x="91" y="921"/>
                    <a:pt x="92" y="921"/>
                    <a:pt x="92" y="922"/>
                  </a:cubicBezTo>
                  <a:cubicBezTo>
                    <a:pt x="92" y="922"/>
                    <a:pt x="92" y="922"/>
                    <a:pt x="92" y="922"/>
                  </a:cubicBezTo>
                  <a:cubicBezTo>
                    <a:pt x="91" y="922"/>
                    <a:pt x="91" y="921"/>
                    <a:pt x="90" y="920"/>
                  </a:cubicBezTo>
                  <a:cubicBezTo>
                    <a:pt x="90" y="920"/>
                    <a:pt x="90" y="920"/>
                    <a:pt x="90" y="920"/>
                  </a:cubicBezTo>
                  <a:cubicBezTo>
                    <a:pt x="90" y="920"/>
                    <a:pt x="90" y="920"/>
                    <a:pt x="90" y="920"/>
                  </a:cubicBezTo>
                  <a:cubicBezTo>
                    <a:pt x="90" y="921"/>
                    <a:pt x="90" y="922"/>
                    <a:pt x="91" y="922"/>
                  </a:cubicBezTo>
                  <a:cubicBezTo>
                    <a:pt x="91" y="922"/>
                    <a:pt x="91" y="923"/>
                    <a:pt x="91" y="923"/>
                  </a:cubicBezTo>
                  <a:cubicBezTo>
                    <a:pt x="90" y="922"/>
                    <a:pt x="90" y="922"/>
                    <a:pt x="90" y="921"/>
                  </a:cubicBezTo>
                  <a:cubicBezTo>
                    <a:pt x="90" y="922"/>
                    <a:pt x="91" y="923"/>
                    <a:pt x="91" y="923"/>
                  </a:cubicBezTo>
                  <a:cubicBezTo>
                    <a:pt x="91" y="923"/>
                    <a:pt x="90" y="924"/>
                    <a:pt x="89" y="925"/>
                  </a:cubicBezTo>
                  <a:cubicBezTo>
                    <a:pt x="90" y="924"/>
                    <a:pt x="90" y="924"/>
                    <a:pt x="91" y="923"/>
                  </a:cubicBezTo>
                  <a:cubicBezTo>
                    <a:pt x="90" y="924"/>
                    <a:pt x="90" y="924"/>
                    <a:pt x="90" y="924"/>
                  </a:cubicBezTo>
                  <a:cubicBezTo>
                    <a:pt x="91" y="925"/>
                    <a:pt x="91" y="926"/>
                    <a:pt x="91" y="927"/>
                  </a:cubicBezTo>
                  <a:cubicBezTo>
                    <a:pt x="92" y="928"/>
                    <a:pt x="94" y="929"/>
                    <a:pt x="94" y="930"/>
                  </a:cubicBezTo>
                  <a:cubicBezTo>
                    <a:pt x="94" y="931"/>
                    <a:pt x="94" y="931"/>
                    <a:pt x="93" y="932"/>
                  </a:cubicBezTo>
                  <a:cubicBezTo>
                    <a:pt x="93" y="931"/>
                    <a:pt x="94" y="932"/>
                    <a:pt x="94" y="932"/>
                  </a:cubicBezTo>
                  <a:cubicBezTo>
                    <a:pt x="94" y="933"/>
                    <a:pt x="92" y="934"/>
                    <a:pt x="92" y="934"/>
                  </a:cubicBezTo>
                  <a:cubicBezTo>
                    <a:pt x="90" y="934"/>
                    <a:pt x="89" y="935"/>
                    <a:pt x="88" y="935"/>
                  </a:cubicBezTo>
                  <a:cubicBezTo>
                    <a:pt x="87" y="935"/>
                    <a:pt x="86" y="934"/>
                    <a:pt x="86" y="934"/>
                  </a:cubicBezTo>
                  <a:cubicBezTo>
                    <a:pt x="85" y="934"/>
                    <a:pt x="84" y="933"/>
                    <a:pt x="83" y="933"/>
                  </a:cubicBezTo>
                  <a:cubicBezTo>
                    <a:pt x="83" y="933"/>
                    <a:pt x="83" y="933"/>
                    <a:pt x="83" y="932"/>
                  </a:cubicBezTo>
                  <a:cubicBezTo>
                    <a:pt x="83" y="932"/>
                    <a:pt x="84" y="932"/>
                    <a:pt x="84" y="931"/>
                  </a:cubicBezTo>
                  <a:cubicBezTo>
                    <a:pt x="84" y="932"/>
                    <a:pt x="83" y="932"/>
                    <a:pt x="83" y="933"/>
                  </a:cubicBezTo>
                  <a:cubicBezTo>
                    <a:pt x="83" y="932"/>
                    <a:pt x="82" y="932"/>
                    <a:pt x="83" y="933"/>
                  </a:cubicBezTo>
                  <a:cubicBezTo>
                    <a:pt x="82" y="933"/>
                    <a:pt x="82" y="933"/>
                    <a:pt x="82" y="934"/>
                  </a:cubicBezTo>
                  <a:cubicBezTo>
                    <a:pt x="82" y="934"/>
                    <a:pt x="82" y="933"/>
                    <a:pt x="82" y="933"/>
                  </a:cubicBezTo>
                  <a:cubicBezTo>
                    <a:pt x="81" y="934"/>
                    <a:pt x="81" y="933"/>
                    <a:pt x="81" y="934"/>
                  </a:cubicBezTo>
                  <a:cubicBezTo>
                    <a:pt x="81" y="934"/>
                    <a:pt x="82" y="934"/>
                    <a:pt x="82" y="934"/>
                  </a:cubicBezTo>
                  <a:cubicBezTo>
                    <a:pt x="81" y="935"/>
                    <a:pt x="80" y="936"/>
                    <a:pt x="79" y="937"/>
                  </a:cubicBezTo>
                  <a:cubicBezTo>
                    <a:pt x="79" y="937"/>
                    <a:pt x="79" y="937"/>
                    <a:pt x="79" y="937"/>
                  </a:cubicBezTo>
                  <a:cubicBezTo>
                    <a:pt x="79" y="937"/>
                    <a:pt x="79" y="937"/>
                    <a:pt x="79" y="937"/>
                  </a:cubicBezTo>
                  <a:cubicBezTo>
                    <a:pt x="79" y="937"/>
                    <a:pt x="79" y="937"/>
                    <a:pt x="79" y="937"/>
                  </a:cubicBezTo>
                  <a:cubicBezTo>
                    <a:pt x="79" y="937"/>
                    <a:pt x="79" y="937"/>
                    <a:pt x="79" y="937"/>
                  </a:cubicBezTo>
                  <a:cubicBezTo>
                    <a:pt x="79" y="936"/>
                    <a:pt x="79" y="936"/>
                    <a:pt x="79" y="936"/>
                  </a:cubicBezTo>
                  <a:cubicBezTo>
                    <a:pt x="79" y="935"/>
                    <a:pt x="79" y="935"/>
                    <a:pt x="79" y="935"/>
                  </a:cubicBezTo>
                  <a:cubicBezTo>
                    <a:pt x="79" y="935"/>
                    <a:pt x="79" y="935"/>
                    <a:pt x="78" y="935"/>
                  </a:cubicBezTo>
                  <a:cubicBezTo>
                    <a:pt x="79" y="935"/>
                    <a:pt x="79" y="934"/>
                    <a:pt x="79" y="934"/>
                  </a:cubicBezTo>
                  <a:cubicBezTo>
                    <a:pt x="78" y="934"/>
                    <a:pt x="77" y="933"/>
                    <a:pt x="77" y="933"/>
                  </a:cubicBezTo>
                  <a:cubicBezTo>
                    <a:pt x="77" y="934"/>
                    <a:pt x="77" y="934"/>
                    <a:pt x="77" y="934"/>
                  </a:cubicBezTo>
                  <a:cubicBezTo>
                    <a:pt x="77" y="934"/>
                    <a:pt x="77" y="934"/>
                    <a:pt x="77" y="934"/>
                  </a:cubicBezTo>
                  <a:cubicBezTo>
                    <a:pt x="77" y="934"/>
                    <a:pt x="77" y="934"/>
                    <a:pt x="77" y="934"/>
                  </a:cubicBezTo>
                  <a:cubicBezTo>
                    <a:pt x="77" y="934"/>
                    <a:pt x="76" y="935"/>
                    <a:pt x="76" y="935"/>
                  </a:cubicBezTo>
                  <a:cubicBezTo>
                    <a:pt x="76" y="935"/>
                    <a:pt x="76" y="935"/>
                    <a:pt x="75" y="936"/>
                  </a:cubicBezTo>
                  <a:cubicBezTo>
                    <a:pt x="76" y="936"/>
                    <a:pt x="75" y="936"/>
                    <a:pt x="76" y="936"/>
                  </a:cubicBezTo>
                  <a:cubicBezTo>
                    <a:pt x="76" y="937"/>
                    <a:pt x="76" y="937"/>
                    <a:pt x="76" y="937"/>
                  </a:cubicBezTo>
                  <a:cubicBezTo>
                    <a:pt x="76" y="937"/>
                    <a:pt x="75" y="937"/>
                    <a:pt x="75" y="937"/>
                  </a:cubicBezTo>
                  <a:cubicBezTo>
                    <a:pt x="75" y="937"/>
                    <a:pt x="75" y="937"/>
                    <a:pt x="76" y="938"/>
                  </a:cubicBezTo>
                  <a:cubicBezTo>
                    <a:pt x="76" y="938"/>
                    <a:pt x="76" y="938"/>
                    <a:pt x="76" y="938"/>
                  </a:cubicBezTo>
                  <a:cubicBezTo>
                    <a:pt x="76" y="938"/>
                    <a:pt x="76" y="938"/>
                    <a:pt x="76" y="938"/>
                  </a:cubicBezTo>
                  <a:cubicBezTo>
                    <a:pt x="76" y="938"/>
                    <a:pt x="76" y="938"/>
                    <a:pt x="77" y="938"/>
                  </a:cubicBezTo>
                  <a:cubicBezTo>
                    <a:pt x="77" y="938"/>
                    <a:pt x="77" y="938"/>
                    <a:pt x="77" y="937"/>
                  </a:cubicBezTo>
                  <a:cubicBezTo>
                    <a:pt x="77" y="937"/>
                    <a:pt x="77" y="937"/>
                    <a:pt x="77" y="937"/>
                  </a:cubicBezTo>
                  <a:cubicBezTo>
                    <a:pt x="78" y="937"/>
                    <a:pt x="78" y="938"/>
                    <a:pt x="78" y="937"/>
                  </a:cubicBezTo>
                  <a:cubicBezTo>
                    <a:pt x="78" y="937"/>
                    <a:pt x="78" y="937"/>
                    <a:pt x="78" y="937"/>
                  </a:cubicBezTo>
                  <a:cubicBezTo>
                    <a:pt x="78" y="938"/>
                    <a:pt x="78" y="938"/>
                    <a:pt x="78" y="938"/>
                  </a:cubicBezTo>
                  <a:cubicBezTo>
                    <a:pt x="77" y="939"/>
                    <a:pt x="76" y="941"/>
                    <a:pt x="74" y="944"/>
                  </a:cubicBezTo>
                  <a:cubicBezTo>
                    <a:pt x="74" y="944"/>
                    <a:pt x="74" y="944"/>
                    <a:pt x="74" y="944"/>
                  </a:cubicBezTo>
                  <a:cubicBezTo>
                    <a:pt x="74" y="944"/>
                    <a:pt x="74" y="944"/>
                    <a:pt x="74" y="944"/>
                  </a:cubicBezTo>
                  <a:cubicBezTo>
                    <a:pt x="73" y="946"/>
                    <a:pt x="72" y="948"/>
                    <a:pt x="71" y="950"/>
                  </a:cubicBezTo>
                  <a:cubicBezTo>
                    <a:pt x="70" y="951"/>
                    <a:pt x="69" y="951"/>
                    <a:pt x="69" y="951"/>
                  </a:cubicBezTo>
                  <a:cubicBezTo>
                    <a:pt x="68" y="951"/>
                    <a:pt x="67" y="952"/>
                    <a:pt x="67" y="952"/>
                  </a:cubicBezTo>
                  <a:cubicBezTo>
                    <a:pt x="67" y="952"/>
                    <a:pt x="66" y="952"/>
                    <a:pt x="66" y="953"/>
                  </a:cubicBezTo>
                  <a:cubicBezTo>
                    <a:pt x="66" y="952"/>
                    <a:pt x="66" y="952"/>
                    <a:pt x="66" y="952"/>
                  </a:cubicBezTo>
                  <a:cubicBezTo>
                    <a:pt x="66" y="952"/>
                    <a:pt x="66" y="952"/>
                    <a:pt x="66" y="952"/>
                  </a:cubicBezTo>
                  <a:cubicBezTo>
                    <a:pt x="66" y="952"/>
                    <a:pt x="66" y="952"/>
                    <a:pt x="66" y="952"/>
                  </a:cubicBezTo>
                  <a:cubicBezTo>
                    <a:pt x="65" y="952"/>
                    <a:pt x="64" y="953"/>
                    <a:pt x="63" y="954"/>
                  </a:cubicBezTo>
                  <a:cubicBezTo>
                    <a:pt x="63" y="954"/>
                    <a:pt x="62" y="954"/>
                    <a:pt x="61" y="954"/>
                  </a:cubicBezTo>
                  <a:cubicBezTo>
                    <a:pt x="61" y="954"/>
                    <a:pt x="60" y="955"/>
                    <a:pt x="59" y="955"/>
                  </a:cubicBezTo>
                  <a:cubicBezTo>
                    <a:pt x="59" y="955"/>
                    <a:pt x="59" y="956"/>
                    <a:pt x="59" y="956"/>
                  </a:cubicBezTo>
                  <a:cubicBezTo>
                    <a:pt x="59" y="956"/>
                    <a:pt x="58" y="956"/>
                    <a:pt x="58" y="957"/>
                  </a:cubicBezTo>
                  <a:cubicBezTo>
                    <a:pt x="58" y="957"/>
                    <a:pt x="58" y="957"/>
                    <a:pt x="57" y="957"/>
                  </a:cubicBezTo>
                  <a:cubicBezTo>
                    <a:pt x="57" y="957"/>
                    <a:pt x="57" y="957"/>
                    <a:pt x="57" y="958"/>
                  </a:cubicBezTo>
                  <a:cubicBezTo>
                    <a:pt x="58" y="958"/>
                    <a:pt x="58" y="957"/>
                    <a:pt x="59" y="957"/>
                  </a:cubicBezTo>
                  <a:cubicBezTo>
                    <a:pt x="59" y="957"/>
                    <a:pt x="59" y="957"/>
                    <a:pt x="59" y="957"/>
                  </a:cubicBezTo>
                  <a:cubicBezTo>
                    <a:pt x="59" y="957"/>
                    <a:pt x="59" y="957"/>
                    <a:pt x="59" y="957"/>
                  </a:cubicBezTo>
                  <a:cubicBezTo>
                    <a:pt x="59" y="957"/>
                    <a:pt x="60" y="957"/>
                    <a:pt x="60" y="957"/>
                  </a:cubicBezTo>
                  <a:cubicBezTo>
                    <a:pt x="60" y="957"/>
                    <a:pt x="60" y="957"/>
                    <a:pt x="60" y="957"/>
                  </a:cubicBezTo>
                  <a:cubicBezTo>
                    <a:pt x="60" y="957"/>
                    <a:pt x="60" y="957"/>
                    <a:pt x="60" y="957"/>
                  </a:cubicBezTo>
                  <a:cubicBezTo>
                    <a:pt x="60" y="957"/>
                    <a:pt x="60" y="957"/>
                    <a:pt x="60" y="957"/>
                  </a:cubicBezTo>
                  <a:cubicBezTo>
                    <a:pt x="60" y="957"/>
                    <a:pt x="60" y="958"/>
                    <a:pt x="59" y="958"/>
                  </a:cubicBezTo>
                  <a:cubicBezTo>
                    <a:pt x="59" y="958"/>
                    <a:pt x="59" y="958"/>
                    <a:pt x="59" y="959"/>
                  </a:cubicBezTo>
                  <a:cubicBezTo>
                    <a:pt x="59" y="959"/>
                    <a:pt x="59" y="959"/>
                    <a:pt x="59" y="959"/>
                  </a:cubicBezTo>
                  <a:cubicBezTo>
                    <a:pt x="58" y="960"/>
                    <a:pt x="58" y="961"/>
                    <a:pt x="57" y="962"/>
                  </a:cubicBezTo>
                  <a:cubicBezTo>
                    <a:pt x="57" y="962"/>
                    <a:pt x="57" y="962"/>
                    <a:pt x="56" y="961"/>
                  </a:cubicBezTo>
                  <a:cubicBezTo>
                    <a:pt x="56" y="962"/>
                    <a:pt x="56" y="961"/>
                    <a:pt x="55" y="961"/>
                  </a:cubicBezTo>
                  <a:cubicBezTo>
                    <a:pt x="54" y="961"/>
                    <a:pt x="53" y="962"/>
                    <a:pt x="53" y="963"/>
                  </a:cubicBezTo>
                  <a:cubicBezTo>
                    <a:pt x="54" y="964"/>
                    <a:pt x="54" y="965"/>
                    <a:pt x="55" y="966"/>
                  </a:cubicBezTo>
                  <a:cubicBezTo>
                    <a:pt x="55" y="966"/>
                    <a:pt x="55" y="967"/>
                    <a:pt x="55" y="968"/>
                  </a:cubicBezTo>
                  <a:cubicBezTo>
                    <a:pt x="54" y="968"/>
                    <a:pt x="54" y="968"/>
                    <a:pt x="54" y="968"/>
                  </a:cubicBezTo>
                  <a:cubicBezTo>
                    <a:pt x="54" y="968"/>
                    <a:pt x="54" y="968"/>
                    <a:pt x="54" y="968"/>
                  </a:cubicBezTo>
                  <a:cubicBezTo>
                    <a:pt x="54" y="968"/>
                    <a:pt x="54" y="968"/>
                    <a:pt x="54" y="968"/>
                  </a:cubicBezTo>
                  <a:cubicBezTo>
                    <a:pt x="53" y="971"/>
                    <a:pt x="53" y="971"/>
                    <a:pt x="53" y="971"/>
                  </a:cubicBezTo>
                  <a:cubicBezTo>
                    <a:pt x="53" y="971"/>
                    <a:pt x="53" y="971"/>
                    <a:pt x="53" y="971"/>
                  </a:cubicBezTo>
                  <a:cubicBezTo>
                    <a:pt x="53" y="971"/>
                    <a:pt x="53" y="971"/>
                    <a:pt x="53" y="971"/>
                  </a:cubicBezTo>
                  <a:cubicBezTo>
                    <a:pt x="53" y="971"/>
                    <a:pt x="53" y="971"/>
                    <a:pt x="53" y="971"/>
                  </a:cubicBezTo>
                  <a:cubicBezTo>
                    <a:pt x="53" y="972"/>
                    <a:pt x="53" y="972"/>
                    <a:pt x="53" y="973"/>
                  </a:cubicBezTo>
                  <a:cubicBezTo>
                    <a:pt x="53" y="973"/>
                    <a:pt x="53" y="973"/>
                    <a:pt x="53" y="973"/>
                  </a:cubicBezTo>
                  <a:cubicBezTo>
                    <a:pt x="51" y="971"/>
                    <a:pt x="50" y="973"/>
                    <a:pt x="52" y="974"/>
                  </a:cubicBezTo>
                  <a:cubicBezTo>
                    <a:pt x="52" y="974"/>
                    <a:pt x="52" y="973"/>
                    <a:pt x="52" y="973"/>
                  </a:cubicBezTo>
                  <a:cubicBezTo>
                    <a:pt x="52" y="974"/>
                    <a:pt x="52" y="974"/>
                    <a:pt x="52" y="975"/>
                  </a:cubicBezTo>
                  <a:cubicBezTo>
                    <a:pt x="52" y="976"/>
                    <a:pt x="51" y="976"/>
                    <a:pt x="51" y="977"/>
                  </a:cubicBezTo>
                  <a:cubicBezTo>
                    <a:pt x="51" y="977"/>
                    <a:pt x="51" y="977"/>
                    <a:pt x="51" y="977"/>
                  </a:cubicBezTo>
                  <a:cubicBezTo>
                    <a:pt x="51" y="977"/>
                    <a:pt x="51" y="977"/>
                    <a:pt x="51" y="977"/>
                  </a:cubicBezTo>
                  <a:cubicBezTo>
                    <a:pt x="51" y="978"/>
                    <a:pt x="51" y="978"/>
                    <a:pt x="51" y="978"/>
                  </a:cubicBezTo>
                  <a:cubicBezTo>
                    <a:pt x="49" y="977"/>
                    <a:pt x="48" y="978"/>
                    <a:pt x="50" y="979"/>
                  </a:cubicBezTo>
                  <a:cubicBezTo>
                    <a:pt x="50" y="979"/>
                    <a:pt x="50" y="979"/>
                    <a:pt x="50" y="979"/>
                  </a:cubicBezTo>
                  <a:cubicBezTo>
                    <a:pt x="50" y="980"/>
                    <a:pt x="50" y="981"/>
                    <a:pt x="49" y="983"/>
                  </a:cubicBezTo>
                  <a:cubicBezTo>
                    <a:pt x="49" y="983"/>
                    <a:pt x="49" y="984"/>
                    <a:pt x="49" y="984"/>
                  </a:cubicBezTo>
                  <a:cubicBezTo>
                    <a:pt x="49" y="984"/>
                    <a:pt x="49" y="984"/>
                    <a:pt x="49" y="984"/>
                  </a:cubicBezTo>
                  <a:cubicBezTo>
                    <a:pt x="49" y="984"/>
                    <a:pt x="48" y="984"/>
                    <a:pt x="48" y="985"/>
                  </a:cubicBezTo>
                  <a:cubicBezTo>
                    <a:pt x="48" y="985"/>
                    <a:pt x="48" y="985"/>
                    <a:pt x="48" y="986"/>
                  </a:cubicBezTo>
                  <a:cubicBezTo>
                    <a:pt x="48" y="986"/>
                    <a:pt x="49" y="986"/>
                    <a:pt x="49" y="985"/>
                  </a:cubicBezTo>
                  <a:cubicBezTo>
                    <a:pt x="48" y="987"/>
                    <a:pt x="48" y="989"/>
                    <a:pt x="48" y="991"/>
                  </a:cubicBezTo>
                  <a:cubicBezTo>
                    <a:pt x="47" y="992"/>
                    <a:pt x="47" y="992"/>
                    <a:pt x="47" y="993"/>
                  </a:cubicBezTo>
                  <a:cubicBezTo>
                    <a:pt x="47" y="992"/>
                    <a:pt x="47" y="992"/>
                    <a:pt x="48" y="992"/>
                  </a:cubicBezTo>
                  <a:cubicBezTo>
                    <a:pt x="47" y="994"/>
                    <a:pt x="47" y="997"/>
                    <a:pt x="47" y="999"/>
                  </a:cubicBezTo>
                  <a:cubicBezTo>
                    <a:pt x="46" y="999"/>
                    <a:pt x="46" y="1000"/>
                    <a:pt x="46" y="1000"/>
                  </a:cubicBezTo>
                  <a:cubicBezTo>
                    <a:pt x="43" y="1000"/>
                    <a:pt x="43" y="1000"/>
                    <a:pt x="43" y="1000"/>
                  </a:cubicBezTo>
                  <a:cubicBezTo>
                    <a:pt x="43" y="1001"/>
                    <a:pt x="43" y="1002"/>
                    <a:pt x="44" y="1003"/>
                  </a:cubicBezTo>
                  <a:cubicBezTo>
                    <a:pt x="43" y="1003"/>
                    <a:pt x="43" y="1004"/>
                    <a:pt x="42" y="1005"/>
                  </a:cubicBezTo>
                  <a:cubicBezTo>
                    <a:pt x="42" y="1005"/>
                    <a:pt x="42" y="1005"/>
                    <a:pt x="42" y="1005"/>
                  </a:cubicBezTo>
                  <a:cubicBezTo>
                    <a:pt x="42" y="1005"/>
                    <a:pt x="42" y="1006"/>
                    <a:pt x="41" y="1006"/>
                  </a:cubicBezTo>
                  <a:cubicBezTo>
                    <a:pt x="42" y="1006"/>
                    <a:pt x="42" y="1006"/>
                    <a:pt x="42" y="1006"/>
                  </a:cubicBezTo>
                  <a:cubicBezTo>
                    <a:pt x="42" y="1006"/>
                    <a:pt x="42" y="1006"/>
                    <a:pt x="42" y="1006"/>
                  </a:cubicBezTo>
                  <a:cubicBezTo>
                    <a:pt x="43" y="1005"/>
                    <a:pt x="43" y="1004"/>
                    <a:pt x="44" y="1003"/>
                  </a:cubicBezTo>
                  <a:cubicBezTo>
                    <a:pt x="44" y="1007"/>
                    <a:pt x="45" y="1010"/>
                    <a:pt x="46" y="1013"/>
                  </a:cubicBezTo>
                  <a:cubicBezTo>
                    <a:pt x="48" y="1016"/>
                    <a:pt x="50" y="1019"/>
                    <a:pt x="52" y="1021"/>
                  </a:cubicBezTo>
                  <a:cubicBezTo>
                    <a:pt x="53" y="1023"/>
                    <a:pt x="55" y="1024"/>
                    <a:pt x="56" y="1025"/>
                  </a:cubicBezTo>
                  <a:cubicBezTo>
                    <a:pt x="56" y="1025"/>
                    <a:pt x="56" y="1025"/>
                    <a:pt x="56" y="1025"/>
                  </a:cubicBezTo>
                  <a:cubicBezTo>
                    <a:pt x="56" y="1026"/>
                    <a:pt x="56" y="1026"/>
                    <a:pt x="56" y="1026"/>
                  </a:cubicBezTo>
                  <a:cubicBezTo>
                    <a:pt x="57" y="1026"/>
                    <a:pt x="58" y="1027"/>
                    <a:pt x="59" y="1027"/>
                  </a:cubicBezTo>
                  <a:cubicBezTo>
                    <a:pt x="59" y="1027"/>
                    <a:pt x="59" y="1027"/>
                    <a:pt x="59" y="1028"/>
                  </a:cubicBezTo>
                  <a:cubicBezTo>
                    <a:pt x="59" y="1028"/>
                    <a:pt x="59" y="1027"/>
                    <a:pt x="59" y="1027"/>
                  </a:cubicBezTo>
                  <a:cubicBezTo>
                    <a:pt x="59" y="1027"/>
                    <a:pt x="60" y="1027"/>
                    <a:pt x="60" y="1027"/>
                  </a:cubicBezTo>
                  <a:cubicBezTo>
                    <a:pt x="60" y="1028"/>
                    <a:pt x="60" y="1028"/>
                    <a:pt x="60" y="1028"/>
                  </a:cubicBezTo>
                  <a:cubicBezTo>
                    <a:pt x="60" y="1028"/>
                    <a:pt x="60" y="1028"/>
                    <a:pt x="59" y="1028"/>
                  </a:cubicBezTo>
                  <a:cubicBezTo>
                    <a:pt x="59" y="1028"/>
                    <a:pt x="60" y="1028"/>
                    <a:pt x="61" y="1028"/>
                  </a:cubicBezTo>
                  <a:cubicBezTo>
                    <a:pt x="61" y="1028"/>
                    <a:pt x="62" y="1028"/>
                    <a:pt x="63" y="1029"/>
                  </a:cubicBezTo>
                  <a:cubicBezTo>
                    <a:pt x="65" y="1029"/>
                    <a:pt x="67" y="1029"/>
                    <a:pt x="69" y="1029"/>
                  </a:cubicBezTo>
                  <a:cubicBezTo>
                    <a:pt x="69" y="1029"/>
                    <a:pt x="69" y="1030"/>
                    <a:pt x="69" y="1030"/>
                  </a:cubicBezTo>
                  <a:cubicBezTo>
                    <a:pt x="70" y="1030"/>
                    <a:pt x="70" y="1029"/>
                    <a:pt x="70" y="1029"/>
                  </a:cubicBezTo>
                  <a:cubicBezTo>
                    <a:pt x="71" y="1029"/>
                    <a:pt x="71" y="1029"/>
                    <a:pt x="72" y="1029"/>
                  </a:cubicBezTo>
                  <a:cubicBezTo>
                    <a:pt x="73" y="1029"/>
                    <a:pt x="75" y="1029"/>
                    <a:pt x="76" y="1029"/>
                  </a:cubicBezTo>
                  <a:cubicBezTo>
                    <a:pt x="78" y="1029"/>
                    <a:pt x="80" y="1030"/>
                    <a:pt x="82" y="1030"/>
                  </a:cubicBezTo>
                  <a:cubicBezTo>
                    <a:pt x="82" y="1031"/>
                    <a:pt x="81" y="1032"/>
                    <a:pt x="80" y="1032"/>
                  </a:cubicBezTo>
                  <a:cubicBezTo>
                    <a:pt x="79" y="1033"/>
                    <a:pt x="75" y="1034"/>
                    <a:pt x="70" y="1034"/>
                  </a:cubicBezTo>
                  <a:cubicBezTo>
                    <a:pt x="73" y="1036"/>
                    <a:pt x="77" y="1037"/>
                    <a:pt x="80" y="1038"/>
                  </a:cubicBezTo>
                  <a:cubicBezTo>
                    <a:pt x="80" y="1038"/>
                    <a:pt x="80" y="1038"/>
                    <a:pt x="80" y="1039"/>
                  </a:cubicBezTo>
                  <a:cubicBezTo>
                    <a:pt x="80" y="1039"/>
                    <a:pt x="81" y="1038"/>
                    <a:pt x="81" y="1038"/>
                  </a:cubicBezTo>
                  <a:cubicBezTo>
                    <a:pt x="81" y="1038"/>
                    <a:pt x="81" y="1038"/>
                    <a:pt x="81" y="1038"/>
                  </a:cubicBezTo>
                  <a:cubicBezTo>
                    <a:pt x="82" y="1038"/>
                    <a:pt x="83" y="1039"/>
                    <a:pt x="84" y="1039"/>
                  </a:cubicBezTo>
                  <a:cubicBezTo>
                    <a:pt x="84" y="1039"/>
                    <a:pt x="84" y="1039"/>
                    <a:pt x="84" y="1039"/>
                  </a:cubicBezTo>
                  <a:cubicBezTo>
                    <a:pt x="85" y="1040"/>
                    <a:pt x="86" y="1039"/>
                    <a:pt x="87" y="1039"/>
                  </a:cubicBezTo>
                  <a:cubicBezTo>
                    <a:pt x="87" y="1039"/>
                    <a:pt x="87" y="1039"/>
                    <a:pt x="87" y="1039"/>
                  </a:cubicBezTo>
                  <a:cubicBezTo>
                    <a:pt x="87" y="1039"/>
                    <a:pt x="88" y="1039"/>
                    <a:pt x="88" y="1039"/>
                  </a:cubicBezTo>
                  <a:cubicBezTo>
                    <a:pt x="90" y="1039"/>
                    <a:pt x="91" y="1040"/>
                    <a:pt x="93" y="1040"/>
                  </a:cubicBezTo>
                  <a:cubicBezTo>
                    <a:pt x="93" y="1040"/>
                    <a:pt x="93" y="1040"/>
                    <a:pt x="93" y="1040"/>
                  </a:cubicBezTo>
                  <a:cubicBezTo>
                    <a:pt x="93" y="1040"/>
                    <a:pt x="93" y="1040"/>
                    <a:pt x="93" y="1040"/>
                  </a:cubicBezTo>
                  <a:cubicBezTo>
                    <a:pt x="96" y="1040"/>
                    <a:pt x="96" y="1040"/>
                    <a:pt x="96" y="1040"/>
                  </a:cubicBezTo>
                  <a:cubicBezTo>
                    <a:pt x="98" y="1040"/>
                    <a:pt x="98" y="1040"/>
                    <a:pt x="98" y="1040"/>
                  </a:cubicBezTo>
                  <a:cubicBezTo>
                    <a:pt x="107" y="1039"/>
                    <a:pt x="107" y="1039"/>
                    <a:pt x="107" y="1039"/>
                  </a:cubicBezTo>
                  <a:cubicBezTo>
                    <a:pt x="113" y="1039"/>
                    <a:pt x="119" y="1039"/>
                    <a:pt x="125" y="1039"/>
                  </a:cubicBezTo>
                  <a:cubicBezTo>
                    <a:pt x="124" y="1040"/>
                    <a:pt x="124" y="1041"/>
                    <a:pt x="123" y="1041"/>
                  </a:cubicBezTo>
                  <a:cubicBezTo>
                    <a:pt x="123" y="1042"/>
                    <a:pt x="124" y="1042"/>
                    <a:pt x="124" y="1043"/>
                  </a:cubicBezTo>
                  <a:cubicBezTo>
                    <a:pt x="125" y="1042"/>
                    <a:pt x="125" y="1042"/>
                    <a:pt x="126" y="1042"/>
                  </a:cubicBezTo>
                  <a:cubicBezTo>
                    <a:pt x="126" y="1042"/>
                    <a:pt x="125" y="1041"/>
                    <a:pt x="125" y="1040"/>
                  </a:cubicBezTo>
                  <a:cubicBezTo>
                    <a:pt x="125" y="1040"/>
                    <a:pt x="125" y="1040"/>
                    <a:pt x="125" y="1040"/>
                  </a:cubicBezTo>
                  <a:cubicBezTo>
                    <a:pt x="125" y="1039"/>
                    <a:pt x="125" y="1039"/>
                    <a:pt x="125" y="1039"/>
                  </a:cubicBezTo>
                  <a:cubicBezTo>
                    <a:pt x="125" y="1039"/>
                    <a:pt x="125" y="1039"/>
                    <a:pt x="125" y="1039"/>
                  </a:cubicBezTo>
                  <a:cubicBezTo>
                    <a:pt x="126" y="1039"/>
                    <a:pt x="126" y="1039"/>
                    <a:pt x="126" y="1039"/>
                  </a:cubicBezTo>
                  <a:cubicBezTo>
                    <a:pt x="127" y="1039"/>
                    <a:pt x="127" y="1039"/>
                    <a:pt x="128" y="1039"/>
                  </a:cubicBezTo>
                  <a:cubicBezTo>
                    <a:pt x="128" y="1039"/>
                    <a:pt x="128" y="1039"/>
                    <a:pt x="128" y="1039"/>
                  </a:cubicBezTo>
                  <a:cubicBezTo>
                    <a:pt x="128" y="1040"/>
                    <a:pt x="128" y="1040"/>
                    <a:pt x="129" y="1041"/>
                  </a:cubicBezTo>
                  <a:cubicBezTo>
                    <a:pt x="129" y="1041"/>
                    <a:pt x="129" y="1041"/>
                    <a:pt x="130" y="1042"/>
                  </a:cubicBezTo>
                  <a:cubicBezTo>
                    <a:pt x="130" y="1041"/>
                    <a:pt x="130" y="1041"/>
                    <a:pt x="129" y="1041"/>
                  </a:cubicBezTo>
                  <a:cubicBezTo>
                    <a:pt x="130" y="1040"/>
                    <a:pt x="130" y="1040"/>
                    <a:pt x="130" y="1040"/>
                  </a:cubicBezTo>
                  <a:cubicBezTo>
                    <a:pt x="130" y="1040"/>
                    <a:pt x="130" y="1040"/>
                    <a:pt x="130" y="1040"/>
                  </a:cubicBezTo>
                  <a:cubicBezTo>
                    <a:pt x="131" y="1040"/>
                    <a:pt x="131" y="1040"/>
                    <a:pt x="131" y="1040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2" y="1039"/>
                    <a:pt x="132" y="1039"/>
                  </a:cubicBezTo>
                  <a:cubicBezTo>
                    <a:pt x="132" y="1039"/>
                    <a:pt x="132" y="1039"/>
                    <a:pt x="132" y="1039"/>
                  </a:cubicBezTo>
                  <a:cubicBezTo>
                    <a:pt x="133" y="1039"/>
                    <a:pt x="133" y="1039"/>
                    <a:pt x="134" y="1039"/>
                  </a:cubicBezTo>
                  <a:cubicBezTo>
                    <a:pt x="134" y="1039"/>
                    <a:pt x="134" y="1039"/>
                    <a:pt x="134" y="1040"/>
                  </a:cubicBezTo>
                  <a:cubicBezTo>
                    <a:pt x="134" y="1039"/>
                    <a:pt x="134" y="1039"/>
                    <a:pt x="134" y="1039"/>
                  </a:cubicBezTo>
                  <a:cubicBezTo>
                    <a:pt x="138" y="1039"/>
                    <a:pt x="141" y="1039"/>
                    <a:pt x="144" y="1039"/>
                  </a:cubicBezTo>
                  <a:cubicBezTo>
                    <a:pt x="150" y="1041"/>
                    <a:pt x="148" y="1043"/>
                    <a:pt x="143" y="1044"/>
                  </a:cubicBezTo>
                  <a:cubicBezTo>
                    <a:pt x="144" y="1044"/>
                    <a:pt x="144" y="1044"/>
                    <a:pt x="144" y="1043"/>
                  </a:cubicBezTo>
                  <a:cubicBezTo>
                    <a:pt x="144" y="1043"/>
                    <a:pt x="143" y="1044"/>
                    <a:pt x="143" y="1044"/>
                  </a:cubicBezTo>
                  <a:cubicBezTo>
                    <a:pt x="142" y="1044"/>
                    <a:pt x="141" y="1045"/>
                    <a:pt x="139" y="1045"/>
                  </a:cubicBezTo>
                  <a:cubicBezTo>
                    <a:pt x="142" y="1044"/>
                    <a:pt x="144" y="1044"/>
                    <a:pt x="146" y="1044"/>
                  </a:cubicBezTo>
                  <a:cubicBezTo>
                    <a:pt x="146" y="1044"/>
                    <a:pt x="146" y="1045"/>
                    <a:pt x="146" y="1046"/>
                  </a:cubicBezTo>
                  <a:cubicBezTo>
                    <a:pt x="146" y="1046"/>
                    <a:pt x="146" y="1046"/>
                    <a:pt x="146" y="1046"/>
                  </a:cubicBezTo>
                  <a:cubicBezTo>
                    <a:pt x="146" y="1046"/>
                    <a:pt x="146" y="1047"/>
                    <a:pt x="147" y="1047"/>
                  </a:cubicBezTo>
                  <a:cubicBezTo>
                    <a:pt x="147" y="1047"/>
                    <a:pt x="147" y="1046"/>
                    <a:pt x="147" y="1046"/>
                  </a:cubicBezTo>
                  <a:cubicBezTo>
                    <a:pt x="147" y="1046"/>
                    <a:pt x="147" y="1047"/>
                    <a:pt x="148" y="1046"/>
                  </a:cubicBezTo>
                  <a:cubicBezTo>
                    <a:pt x="148" y="1046"/>
                    <a:pt x="148" y="1046"/>
                    <a:pt x="148" y="1046"/>
                  </a:cubicBezTo>
                  <a:cubicBezTo>
                    <a:pt x="148" y="1046"/>
                    <a:pt x="148" y="1044"/>
                    <a:pt x="147" y="1044"/>
                  </a:cubicBezTo>
                  <a:cubicBezTo>
                    <a:pt x="148" y="1044"/>
                    <a:pt x="149" y="1044"/>
                    <a:pt x="150" y="1044"/>
                  </a:cubicBezTo>
                  <a:cubicBezTo>
                    <a:pt x="149" y="1045"/>
                    <a:pt x="150" y="1046"/>
                    <a:pt x="152" y="1045"/>
                  </a:cubicBezTo>
                  <a:cubicBezTo>
                    <a:pt x="152" y="1045"/>
                    <a:pt x="152" y="1044"/>
                    <a:pt x="152" y="1044"/>
                  </a:cubicBezTo>
                  <a:cubicBezTo>
                    <a:pt x="153" y="1044"/>
                    <a:pt x="154" y="1043"/>
                    <a:pt x="156" y="1043"/>
                  </a:cubicBezTo>
                  <a:cubicBezTo>
                    <a:pt x="156" y="1043"/>
                    <a:pt x="156" y="1044"/>
                    <a:pt x="156" y="1044"/>
                  </a:cubicBezTo>
                  <a:cubicBezTo>
                    <a:pt x="156" y="1044"/>
                    <a:pt x="156" y="1044"/>
                    <a:pt x="156" y="1044"/>
                  </a:cubicBezTo>
                  <a:cubicBezTo>
                    <a:pt x="156" y="1044"/>
                    <a:pt x="156" y="1044"/>
                    <a:pt x="156" y="1044"/>
                  </a:cubicBezTo>
                  <a:cubicBezTo>
                    <a:pt x="157" y="1044"/>
                    <a:pt x="157" y="1044"/>
                    <a:pt x="157" y="1044"/>
                  </a:cubicBezTo>
                  <a:cubicBezTo>
                    <a:pt x="157" y="1044"/>
                    <a:pt x="157" y="1044"/>
                    <a:pt x="157" y="1044"/>
                  </a:cubicBezTo>
                  <a:cubicBezTo>
                    <a:pt x="157" y="1044"/>
                    <a:pt x="157" y="1045"/>
                    <a:pt x="157" y="1045"/>
                  </a:cubicBezTo>
                  <a:cubicBezTo>
                    <a:pt x="157" y="1045"/>
                    <a:pt x="157" y="1044"/>
                    <a:pt x="156" y="1044"/>
                  </a:cubicBezTo>
                  <a:cubicBezTo>
                    <a:pt x="156" y="1045"/>
                    <a:pt x="156" y="1045"/>
                    <a:pt x="156" y="1046"/>
                  </a:cubicBezTo>
                  <a:cubicBezTo>
                    <a:pt x="156" y="1046"/>
                    <a:pt x="156" y="1046"/>
                    <a:pt x="156" y="1046"/>
                  </a:cubicBezTo>
                  <a:cubicBezTo>
                    <a:pt x="156" y="1046"/>
                    <a:pt x="156" y="1046"/>
                    <a:pt x="156" y="1046"/>
                  </a:cubicBezTo>
                  <a:cubicBezTo>
                    <a:pt x="157" y="1047"/>
                    <a:pt x="157" y="1048"/>
                    <a:pt x="158" y="1047"/>
                  </a:cubicBezTo>
                  <a:cubicBezTo>
                    <a:pt x="158" y="1047"/>
                    <a:pt x="158" y="1047"/>
                    <a:pt x="158" y="1047"/>
                  </a:cubicBezTo>
                  <a:cubicBezTo>
                    <a:pt x="158" y="1047"/>
                    <a:pt x="158" y="1047"/>
                    <a:pt x="158" y="1047"/>
                  </a:cubicBezTo>
                  <a:cubicBezTo>
                    <a:pt x="158" y="1047"/>
                    <a:pt x="158" y="1047"/>
                    <a:pt x="158" y="1047"/>
                  </a:cubicBezTo>
                  <a:cubicBezTo>
                    <a:pt x="158" y="1047"/>
                    <a:pt x="158" y="1047"/>
                    <a:pt x="159" y="1047"/>
                  </a:cubicBezTo>
                  <a:cubicBezTo>
                    <a:pt x="159" y="1047"/>
                    <a:pt x="159" y="1047"/>
                    <a:pt x="159" y="1047"/>
                  </a:cubicBezTo>
                  <a:cubicBezTo>
                    <a:pt x="159" y="1046"/>
                    <a:pt x="159" y="1046"/>
                    <a:pt x="159" y="1046"/>
                  </a:cubicBezTo>
                  <a:cubicBezTo>
                    <a:pt x="161" y="1046"/>
                    <a:pt x="162" y="1046"/>
                    <a:pt x="161" y="1046"/>
                  </a:cubicBezTo>
                  <a:cubicBezTo>
                    <a:pt x="160" y="1046"/>
                    <a:pt x="160" y="1046"/>
                    <a:pt x="159" y="1046"/>
                  </a:cubicBezTo>
                  <a:cubicBezTo>
                    <a:pt x="159" y="1045"/>
                    <a:pt x="160" y="1046"/>
                    <a:pt x="160" y="1045"/>
                  </a:cubicBezTo>
                  <a:cubicBezTo>
                    <a:pt x="160" y="1045"/>
                    <a:pt x="160" y="1045"/>
                    <a:pt x="160" y="1045"/>
                  </a:cubicBezTo>
                  <a:cubicBezTo>
                    <a:pt x="160" y="1045"/>
                    <a:pt x="160" y="1046"/>
                    <a:pt x="161" y="1045"/>
                  </a:cubicBezTo>
                  <a:cubicBezTo>
                    <a:pt x="161" y="1045"/>
                    <a:pt x="161" y="1044"/>
                    <a:pt x="161" y="1044"/>
                  </a:cubicBezTo>
                  <a:cubicBezTo>
                    <a:pt x="160" y="1044"/>
                    <a:pt x="160" y="1044"/>
                    <a:pt x="160" y="1045"/>
                  </a:cubicBezTo>
                  <a:cubicBezTo>
                    <a:pt x="160" y="1044"/>
                    <a:pt x="160" y="1044"/>
                    <a:pt x="160" y="1044"/>
                  </a:cubicBezTo>
                  <a:cubicBezTo>
                    <a:pt x="160" y="1044"/>
                    <a:pt x="160" y="1044"/>
                    <a:pt x="160" y="1043"/>
                  </a:cubicBezTo>
                  <a:cubicBezTo>
                    <a:pt x="160" y="1043"/>
                    <a:pt x="160" y="1043"/>
                    <a:pt x="160" y="1043"/>
                  </a:cubicBezTo>
                  <a:cubicBezTo>
                    <a:pt x="160" y="1043"/>
                    <a:pt x="160" y="1043"/>
                    <a:pt x="160" y="1043"/>
                  </a:cubicBezTo>
                  <a:cubicBezTo>
                    <a:pt x="161" y="1043"/>
                    <a:pt x="161" y="1043"/>
                    <a:pt x="161" y="1043"/>
                  </a:cubicBezTo>
                  <a:cubicBezTo>
                    <a:pt x="163" y="1043"/>
                    <a:pt x="166" y="1043"/>
                    <a:pt x="168" y="1043"/>
                  </a:cubicBezTo>
                  <a:cubicBezTo>
                    <a:pt x="167" y="1044"/>
                    <a:pt x="167" y="1044"/>
                    <a:pt x="167" y="1045"/>
                  </a:cubicBezTo>
                  <a:cubicBezTo>
                    <a:pt x="167" y="1045"/>
                    <a:pt x="167" y="1045"/>
                    <a:pt x="167" y="1045"/>
                  </a:cubicBezTo>
                  <a:cubicBezTo>
                    <a:pt x="167" y="1045"/>
                    <a:pt x="167" y="1045"/>
                    <a:pt x="167" y="1045"/>
                  </a:cubicBezTo>
                  <a:cubicBezTo>
                    <a:pt x="167" y="1045"/>
                    <a:pt x="167" y="1045"/>
                    <a:pt x="167" y="1045"/>
                  </a:cubicBezTo>
                  <a:cubicBezTo>
                    <a:pt x="167" y="1045"/>
                    <a:pt x="167" y="1045"/>
                    <a:pt x="167" y="1045"/>
                  </a:cubicBezTo>
                  <a:cubicBezTo>
                    <a:pt x="166" y="1045"/>
                    <a:pt x="166" y="1045"/>
                    <a:pt x="166" y="1045"/>
                  </a:cubicBezTo>
                  <a:cubicBezTo>
                    <a:pt x="166" y="1046"/>
                    <a:pt x="167" y="1046"/>
                    <a:pt x="167" y="1046"/>
                  </a:cubicBezTo>
                  <a:cubicBezTo>
                    <a:pt x="167" y="1046"/>
                    <a:pt x="168" y="1046"/>
                    <a:pt x="168" y="1046"/>
                  </a:cubicBezTo>
                  <a:cubicBezTo>
                    <a:pt x="169" y="1046"/>
                    <a:pt x="169" y="1046"/>
                    <a:pt x="169" y="1045"/>
                  </a:cubicBezTo>
                  <a:cubicBezTo>
                    <a:pt x="169" y="1045"/>
                    <a:pt x="170" y="1045"/>
                    <a:pt x="170" y="1045"/>
                  </a:cubicBezTo>
                  <a:cubicBezTo>
                    <a:pt x="170" y="1044"/>
                    <a:pt x="170" y="1044"/>
                    <a:pt x="170" y="1043"/>
                  </a:cubicBezTo>
                  <a:cubicBezTo>
                    <a:pt x="170" y="1043"/>
                    <a:pt x="170" y="1043"/>
                    <a:pt x="170" y="1043"/>
                  </a:cubicBezTo>
                  <a:cubicBezTo>
                    <a:pt x="170" y="1044"/>
                    <a:pt x="171" y="1044"/>
                    <a:pt x="172" y="1044"/>
                  </a:cubicBezTo>
                  <a:cubicBezTo>
                    <a:pt x="172" y="1044"/>
                    <a:pt x="172" y="1043"/>
                    <a:pt x="173" y="1043"/>
                  </a:cubicBezTo>
                  <a:cubicBezTo>
                    <a:pt x="173" y="1043"/>
                    <a:pt x="174" y="1043"/>
                    <a:pt x="175" y="1043"/>
                  </a:cubicBezTo>
                  <a:cubicBezTo>
                    <a:pt x="175" y="1044"/>
                    <a:pt x="175" y="1044"/>
                    <a:pt x="175" y="1045"/>
                  </a:cubicBezTo>
                  <a:cubicBezTo>
                    <a:pt x="174" y="1047"/>
                    <a:pt x="173" y="1048"/>
                    <a:pt x="173" y="1049"/>
                  </a:cubicBezTo>
                  <a:cubicBezTo>
                    <a:pt x="173" y="1049"/>
                    <a:pt x="173" y="1049"/>
                    <a:pt x="173" y="1049"/>
                  </a:cubicBezTo>
                  <a:cubicBezTo>
                    <a:pt x="173" y="1049"/>
                    <a:pt x="173" y="1049"/>
                    <a:pt x="173" y="1050"/>
                  </a:cubicBezTo>
                  <a:cubicBezTo>
                    <a:pt x="173" y="1050"/>
                    <a:pt x="173" y="1050"/>
                    <a:pt x="173" y="1050"/>
                  </a:cubicBezTo>
                  <a:cubicBezTo>
                    <a:pt x="173" y="1050"/>
                    <a:pt x="173" y="1050"/>
                    <a:pt x="173" y="1050"/>
                  </a:cubicBezTo>
                  <a:cubicBezTo>
                    <a:pt x="173" y="1051"/>
                    <a:pt x="173" y="1051"/>
                    <a:pt x="174" y="1051"/>
                  </a:cubicBezTo>
                  <a:cubicBezTo>
                    <a:pt x="174" y="1051"/>
                    <a:pt x="174" y="1051"/>
                    <a:pt x="174" y="1051"/>
                  </a:cubicBezTo>
                  <a:cubicBezTo>
                    <a:pt x="174" y="1051"/>
                    <a:pt x="174" y="1050"/>
                    <a:pt x="174" y="1050"/>
                  </a:cubicBezTo>
                  <a:cubicBezTo>
                    <a:pt x="174" y="1050"/>
                    <a:pt x="175" y="1050"/>
                    <a:pt x="175" y="1050"/>
                  </a:cubicBezTo>
                  <a:cubicBezTo>
                    <a:pt x="175" y="1049"/>
                    <a:pt x="175" y="1049"/>
                    <a:pt x="174" y="1049"/>
                  </a:cubicBezTo>
                  <a:cubicBezTo>
                    <a:pt x="174" y="1049"/>
                    <a:pt x="174" y="1049"/>
                    <a:pt x="174" y="1049"/>
                  </a:cubicBezTo>
                  <a:cubicBezTo>
                    <a:pt x="174" y="1049"/>
                    <a:pt x="173" y="1049"/>
                    <a:pt x="173" y="1049"/>
                  </a:cubicBezTo>
                  <a:cubicBezTo>
                    <a:pt x="174" y="1048"/>
                    <a:pt x="174" y="1047"/>
                    <a:pt x="175" y="1045"/>
                  </a:cubicBezTo>
                  <a:cubicBezTo>
                    <a:pt x="175" y="1046"/>
                    <a:pt x="175" y="1046"/>
                    <a:pt x="175" y="1046"/>
                  </a:cubicBezTo>
                  <a:cubicBezTo>
                    <a:pt x="175" y="1046"/>
                    <a:pt x="175" y="1046"/>
                    <a:pt x="175" y="1047"/>
                  </a:cubicBezTo>
                  <a:cubicBezTo>
                    <a:pt x="175" y="1047"/>
                    <a:pt x="175" y="1047"/>
                    <a:pt x="175" y="1047"/>
                  </a:cubicBezTo>
                  <a:cubicBezTo>
                    <a:pt x="175" y="1046"/>
                    <a:pt x="176" y="1046"/>
                    <a:pt x="176" y="1046"/>
                  </a:cubicBezTo>
                  <a:cubicBezTo>
                    <a:pt x="176" y="1046"/>
                    <a:pt x="176" y="1046"/>
                    <a:pt x="176" y="1046"/>
                  </a:cubicBezTo>
                  <a:cubicBezTo>
                    <a:pt x="176" y="1045"/>
                    <a:pt x="176" y="1044"/>
                    <a:pt x="178" y="1044"/>
                  </a:cubicBezTo>
                  <a:cubicBezTo>
                    <a:pt x="177" y="1043"/>
                    <a:pt x="176" y="1041"/>
                    <a:pt x="177" y="1040"/>
                  </a:cubicBezTo>
                  <a:cubicBezTo>
                    <a:pt x="177" y="1039"/>
                    <a:pt x="180" y="1039"/>
                    <a:pt x="180" y="1039"/>
                  </a:cubicBezTo>
                  <a:cubicBezTo>
                    <a:pt x="182" y="1039"/>
                    <a:pt x="183" y="1039"/>
                    <a:pt x="185" y="1040"/>
                  </a:cubicBezTo>
                  <a:cubicBezTo>
                    <a:pt x="185" y="1040"/>
                    <a:pt x="185" y="1041"/>
                    <a:pt x="185" y="1041"/>
                  </a:cubicBezTo>
                  <a:cubicBezTo>
                    <a:pt x="185" y="1042"/>
                    <a:pt x="186" y="1042"/>
                    <a:pt x="187" y="1042"/>
                  </a:cubicBezTo>
                  <a:cubicBezTo>
                    <a:pt x="187" y="1042"/>
                    <a:pt x="187" y="1042"/>
                    <a:pt x="187" y="1042"/>
                  </a:cubicBezTo>
                  <a:cubicBezTo>
                    <a:pt x="185" y="1042"/>
                    <a:pt x="182" y="1043"/>
                    <a:pt x="180" y="1043"/>
                  </a:cubicBezTo>
                  <a:cubicBezTo>
                    <a:pt x="185" y="1042"/>
                    <a:pt x="190" y="1042"/>
                    <a:pt x="195" y="1041"/>
                  </a:cubicBezTo>
                  <a:cubicBezTo>
                    <a:pt x="195" y="1042"/>
                    <a:pt x="196" y="1043"/>
                    <a:pt x="197" y="1042"/>
                  </a:cubicBezTo>
                  <a:cubicBezTo>
                    <a:pt x="197" y="1041"/>
                    <a:pt x="197" y="1041"/>
                    <a:pt x="196" y="1041"/>
                  </a:cubicBezTo>
                  <a:cubicBezTo>
                    <a:pt x="197" y="1041"/>
                    <a:pt x="197" y="1041"/>
                    <a:pt x="198" y="1040"/>
                  </a:cubicBezTo>
                  <a:cubicBezTo>
                    <a:pt x="198" y="1041"/>
                    <a:pt x="198" y="1042"/>
                    <a:pt x="197" y="1042"/>
                  </a:cubicBezTo>
                  <a:cubicBezTo>
                    <a:pt x="198" y="1042"/>
                    <a:pt x="198" y="1043"/>
                    <a:pt x="198" y="1044"/>
                  </a:cubicBezTo>
                  <a:cubicBezTo>
                    <a:pt x="197" y="1044"/>
                    <a:pt x="196" y="1044"/>
                    <a:pt x="195" y="1044"/>
                  </a:cubicBezTo>
                  <a:cubicBezTo>
                    <a:pt x="195" y="1044"/>
                    <a:pt x="195" y="1044"/>
                    <a:pt x="195" y="1044"/>
                  </a:cubicBezTo>
                  <a:cubicBezTo>
                    <a:pt x="195" y="1044"/>
                    <a:pt x="195" y="1044"/>
                    <a:pt x="195" y="1044"/>
                  </a:cubicBezTo>
                  <a:cubicBezTo>
                    <a:pt x="195" y="1044"/>
                    <a:pt x="195" y="1044"/>
                    <a:pt x="195" y="1044"/>
                  </a:cubicBezTo>
                  <a:cubicBezTo>
                    <a:pt x="196" y="1044"/>
                    <a:pt x="197" y="1044"/>
                    <a:pt x="198" y="1044"/>
                  </a:cubicBezTo>
                  <a:cubicBezTo>
                    <a:pt x="198" y="1044"/>
                    <a:pt x="198" y="1045"/>
                    <a:pt x="198" y="1045"/>
                  </a:cubicBezTo>
                  <a:cubicBezTo>
                    <a:pt x="198" y="1045"/>
                    <a:pt x="198" y="1046"/>
                    <a:pt x="198" y="1046"/>
                  </a:cubicBezTo>
                  <a:cubicBezTo>
                    <a:pt x="198" y="1046"/>
                    <a:pt x="198" y="1047"/>
                    <a:pt x="198" y="1047"/>
                  </a:cubicBezTo>
                  <a:cubicBezTo>
                    <a:pt x="198" y="1048"/>
                    <a:pt x="199" y="1049"/>
                    <a:pt x="199" y="1050"/>
                  </a:cubicBezTo>
                  <a:cubicBezTo>
                    <a:pt x="200" y="1050"/>
                    <a:pt x="199" y="1049"/>
                    <a:pt x="199" y="1048"/>
                  </a:cubicBezTo>
                  <a:cubicBezTo>
                    <a:pt x="199" y="1048"/>
                    <a:pt x="200" y="1049"/>
                    <a:pt x="200" y="1049"/>
                  </a:cubicBezTo>
                  <a:cubicBezTo>
                    <a:pt x="200" y="1048"/>
                    <a:pt x="200" y="1048"/>
                    <a:pt x="200" y="1048"/>
                  </a:cubicBezTo>
                  <a:cubicBezTo>
                    <a:pt x="200" y="1048"/>
                    <a:pt x="200" y="1048"/>
                    <a:pt x="200" y="1048"/>
                  </a:cubicBezTo>
                  <a:cubicBezTo>
                    <a:pt x="201" y="1048"/>
                    <a:pt x="201" y="1048"/>
                    <a:pt x="201" y="1047"/>
                  </a:cubicBezTo>
                  <a:cubicBezTo>
                    <a:pt x="201" y="1047"/>
                    <a:pt x="201" y="1046"/>
                    <a:pt x="201" y="1045"/>
                  </a:cubicBezTo>
                  <a:cubicBezTo>
                    <a:pt x="201" y="1045"/>
                    <a:pt x="201" y="1046"/>
                    <a:pt x="200" y="1045"/>
                  </a:cubicBezTo>
                  <a:cubicBezTo>
                    <a:pt x="200" y="1045"/>
                    <a:pt x="200" y="1045"/>
                    <a:pt x="200" y="1045"/>
                  </a:cubicBezTo>
                  <a:cubicBezTo>
                    <a:pt x="200" y="1045"/>
                    <a:pt x="200" y="1045"/>
                    <a:pt x="200" y="1045"/>
                  </a:cubicBezTo>
                  <a:cubicBezTo>
                    <a:pt x="200" y="1045"/>
                    <a:pt x="199" y="1045"/>
                    <a:pt x="199" y="1045"/>
                  </a:cubicBezTo>
                  <a:cubicBezTo>
                    <a:pt x="199" y="1045"/>
                    <a:pt x="199" y="1045"/>
                    <a:pt x="199" y="1045"/>
                  </a:cubicBezTo>
                  <a:cubicBezTo>
                    <a:pt x="199" y="1044"/>
                    <a:pt x="199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ubicBezTo>
                    <a:pt x="200" y="1043"/>
                    <a:pt x="200" y="1043"/>
                    <a:pt x="200" y="1042"/>
                  </a:cubicBezTo>
                  <a:cubicBezTo>
                    <a:pt x="200" y="1042"/>
                    <a:pt x="200" y="1042"/>
                    <a:pt x="200" y="1042"/>
                  </a:cubicBezTo>
                  <a:cubicBezTo>
                    <a:pt x="201" y="1042"/>
                    <a:pt x="201" y="1042"/>
                    <a:pt x="202" y="1042"/>
                  </a:cubicBezTo>
                  <a:cubicBezTo>
                    <a:pt x="202" y="1042"/>
                    <a:pt x="202" y="1043"/>
                    <a:pt x="202" y="1043"/>
                  </a:cubicBezTo>
                  <a:cubicBezTo>
                    <a:pt x="201" y="1042"/>
                    <a:pt x="200" y="1042"/>
                    <a:pt x="200" y="1043"/>
                  </a:cubicBezTo>
                  <a:cubicBezTo>
                    <a:pt x="200" y="1043"/>
                    <a:pt x="200" y="1043"/>
                    <a:pt x="200" y="1044"/>
                  </a:cubicBezTo>
                  <a:cubicBezTo>
                    <a:pt x="201" y="1044"/>
                    <a:pt x="201" y="1044"/>
                    <a:pt x="201" y="1044"/>
                  </a:cubicBezTo>
                  <a:cubicBezTo>
                    <a:pt x="201" y="1044"/>
                    <a:pt x="202" y="1044"/>
                    <a:pt x="202" y="1044"/>
                  </a:cubicBezTo>
                  <a:cubicBezTo>
                    <a:pt x="202" y="1044"/>
                    <a:pt x="202" y="1044"/>
                    <a:pt x="202" y="1044"/>
                  </a:cubicBezTo>
                  <a:cubicBezTo>
                    <a:pt x="202" y="1044"/>
                    <a:pt x="202" y="1044"/>
                    <a:pt x="202" y="1044"/>
                  </a:cubicBezTo>
                  <a:cubicBezTo>
                    <a:pt x="202" y="1044"/>
                    <a:pt x="202" y="1044"/>
                    <a:pt x="202" y="1044"/>
                  </a:cubicBezTo>
                  <a:cubicBezTo>
                    <a:pt x="202" y="1044"/>
                    <a:pt x="202" y="1044"/>
                    <a:pt x="202" y="1044"/>
                  </a:cubicBezTo>
                  <a:cubicBezTo>
                    <a:pt x="202" y="1045"/>
                    <a:pt x="202" y="1045"/>
                    <a:pt x="202" y="1045"/>
                  </a:cubicBezTo>
                  <a:cubicBezTo>
                    <a:pt x="202" y="1045"/>
                    <a:pt x="202" y="1046"/>
                    <a:pt x="203" y="1046"/>
                  </a:cubicBezTo>
                  <a:cubicBezTo>
                    <a:pt x="203" y="1046"/>
                    <a:pt x="203" y="1046"/>
                    <a:pt x="203" y="1047"/>
                  </a:cubicBezTo>
                  <a:cubicBezTo>
                    <a:pt x="202" y="1047"/>
                    <a:pt x="202" y="1048"/>
                    <a:pt x="202" y="1048"/>
                  </a:cubicBezTo>
                  <a:cubicBezTo>
                    <a:pt x="202" y="1049"/>
                    <a:pt x="202" y="1050"/>
                    <a:pt x="202" y="1050"/>
                  </a:cubicBezTo>
                  <a:cubicBezTo>
                    <a:pt x="202" y="1050"/>
                    <a:pt x="202" y="1050"/>
                    <a:pt x="202" y="1050"/>
                  </a:cubicBezTo>
                  <a:cubicBezTo>
                    <a:pt x="202" y="1050"/>
                    <a:pt x="201" y="1050"/>
                    <a:pt x="201" y="1051"/>
                  </a:cubicBezTo>
                  <a:cubicBezTo>
                    <a:pt x="201" y="1051"/>
                    <a:pt x="201" y="1051"/>
                    <a:pt x="202" y="1051"/>
                  </a:cubicBezTo>
                  <a:cubicBezTo>
                    <a:pt x="202" y="1051"/>
                    <a:pt x="202" y="1051"/>
                    <a:pt x="202" y="1051"/>
                  </a:cubicBezTo>
                  <a:cubicBezTo>
                    <a:pt x="202" y="1051"/>
                    <a:pt x="202" y="1052"/>
                    <a:pt x="202" y="1053"/>
                  </a:cubicBezTo>
                  <a:cubicBezTo>
                    <a:pt x="203" y="1053"/>
                    <a:pt x="203" y="1055"/>
                    <a:pt x="203" y="1055"/>
                  </a:cubicBezTo>
                  <a:cubicBezTo>
                    <a:pt x="203" y="1055"/>
                    <a:pt x="202" y="1055"/>
                    <a:pt x="202" y="1055"/>
                  </a:cubicBezTo>
                  <a:cubicBezTo>
                    <a:pt x="202" y="1056"/>
                    <a:pt x="202" y="1057"/>
                    <a:pt x="202" y="1057"/>
                  </a:cubicBezTo>
                  <a:cubicBezTo>
                    <a:pt x="203" y="1057"/>
                    <a:pt x="203" y="1056"/>
                    <a:pt x="204" y="1056"/>
                  </a:cubicBezTo>
                  <a:cubicBezTo>
                    <a:pt x="204" y="1056"/>
                    <a:pt x="204" y="1056"/>
                    <a:pt x="205" y="1056"/>
                  </a:cubicBezTo>
                  <a:cubicBezTo>
                    <a:pt x="205" y="1056"/>
                    <a:pt x="205" y="1056"/>
                    <a:pt x="205" y="1056"/>
                  </a:cubicBezTo>
                  <a:cubicBezTo>
                    <a:pt x="205" y="1056"/>
                    <a:pt x="205" y="1056"/>
                    <a:pt x="205" y="1056"/>
                  </a:cubicBezTo>
                  <a:cubicBezTo>
                    <a:pt x="206" y="1056"/>
                    <a:pt x="205" y="1055"/>
                    <a:pt x="205" y="1055"/>
                  </a:cubicBezTo>
                  <a:cubicBezTo>
                    <a:pt x="205" y="1055"/>
                    <a:pt x="205" y="1054"/>
                    <a:pt x="205" y="1053"/>
                  </a:cubicBezTo>
                  <a:cubicBezTo>
                    <a:pt x="206" y="1053"/>
                    <a:pt x="207" y="1054"/>
                    <a:pt x="206" y="1053"/>
                  </a:cubicBezTo>
                  <a:cubicBezTo>
                    <a:pt x="206" y="1053"/>
                    <a:pt x="205" y="1053"/>
                    <a:pt x="205" y="1052"/>
                  </a:cubicBezTo>
                  <a:cubicBezTo>
                    <a:pt x="206" y="1051"/>
                    <a:pt x="205" y="1051"/>
                    <a:pt x="206" y="1050"/>
                  </a:cubicBezTo>
                  <a:cubicBezTo>
                    <a:pt x="205" y="1050"/>
                    <a:pt x="205" y="1050"/>
                    <a:pt x="205" y="1050"/>
                  </a:cubicBezTo>
                  <a:cubicBezTo>
                    <a:pt x="205" y="1050"/>
                    <a:pt x="205" y="1050"/>
                    <a:pt x="206" y="1050"/>
                  </a:cubicBezTo>
                  <a:cubicBezTo>
                    <a:pt x="206" y="1050"/>
                    <a:pt x="206" y="1050"/>
                    <a:pt x="206" y="1049"/>
                  </a:cubicBezTo>
                  <a:cubicBezTo>
                    <a:pt x="206" y="1049"/>
                    <a:pt x="205" y="1049"/>
                    <a:pt x="205" y="1049"/>
                  </a:cubicBezTo>
                  <a:cubicBezTo>
                    <a:pt x="205" y="1049"/>
                    <a:pt x="205" y="1049"/>
                    <a:pt x="205" y="1049"/>
                  </a:cubicBezTo>
                  <a:cubicBezTo>
                    <a:pt x="205" y="1048"/>
                    <a:pt x="204" y="1048"/>
                    <a:pt x="204" y="1048"/>
                  </a:cubicBezTo>
                  <a:cubicBezTo>
                    <a:pt x="204" y="1048"/>
                    <a:pt x="204" y="1048"/>
                    <a:pt x="204" y="1048"/>
                  </a:cubicBezTo>
                  <a:cubicBezTo>
                    <a:pt x="205" y="1048"/>
                    <a:pt x="205" y="1047"/>
                    <a:pt x="205" y="1047"/>
                  </a:cubicBezTo>
                  <a:cubicBezTo>
                    <a:pt x="205" y="1047"/>
                    <a:pt x="205" y="1047"/>
                    <a:pt x="205" y="1047"/>
                  </a:cubicBezTo>
                  <a:cubicBezTo>
                    <a:pt x="205" y="1047"/>
                    <a:pt x="205" y="1045"/>
                    <a:pt x="205" y="1045"/>
                  </a:cubicBezTo>
                  <a:cubicBezTo>
                    <a:pt x="204" y="1046"/>
                    <a:pt x="204" y="1046"/>
                    <a:pt x="204" y="1047"/>
                  </a:cubicBezTo>
                  <a:cubicBezTo>
                    <a:pt x="204" y="1047"/>
                    <a:pt x="204" y="1047"/>
                    <a:pt x="204" y="1047"/>
                  </a:cubicBezTo>
                  <a:cubicBezTo>
                    <a:pt x="204" y="1047"/>
                    <a:pt x="204" y="1047"/>
                    <a:pt x="203" y="1047"/>
                  </a:cubicBezTo>
                  <a:cubicBezTo>
                    <a:pt x="204" y="1046"/>
                    <a:pt x="204" y="1046"/>
                    <a:pt x="204" y="1046"/>
                  </a:cubicBezTo>
                  <a:cubicBezTo>
                    <a:pt x="204" y="1046"/>
                    <a:pt x="204" y="1046"/>
                    <a:pt x="203" y="1046"/>
                  </a:cubicBezTo>
                  <a:cubicBezTo>
                    <a:pt x="204" y="1046"/>
                    <a:pt x="204" y="1046"/>
                    <a:pt x="204" y="1046"/>
                  </a:cubicBezTo>
                  <a:cubicBezTo>
                    <a:pt x="204" y="1044"/>
                    <a:pt x="203" y="1044"/>
                    <a:pt x="203" y="1043"/>
                  </a:cubicBezTo>
                  <a:cubicBezTo>
                    <a:pt x="203" y="1042"/>
                    <a:pt x="203" y="1042"/>
                    <a:pt x="203" y="1042"/>
                  </a:cubicBezTo>
                  <a:cubicBezTo>
                    <a:pt x="203" y="1042"/>
                    <a:pt x="203" y="1042"/>
                    <a:pt x="203" y="1042"/>
                  </a:cubicBezTo>
                  <a:cubicBezTo>
                    <a:pt x="203" y="1042"/>
                    <a:pt x="203" y="1042"/>
                    <a:pt x="203" y="1042"/>
                  </a:cubicBezTo>
                  <a:cubicBezTo>
                    <a:pt x="203" y="1042"/>
                    <a:pt x="203" y="1042"/>
                    <a:pt x="203" y="1042"/>
                  </a:cubicBezTo>
                  <a:cubicBezTo>
                    <a:pt x="203" y="1042"/>
                    <a:pt x="203" y="1041"/>
                    <a:pt x="203" y="1041"/>
                  </a:cubicBezTo>
                  <a:cubicBezTo>
                    <a:pt x="203" y="1041"/>
                    <a:pt x="203" y="1040"/>
                    <a:pt x="202" y="1040"/>
                  </a:cubicBezTo>
                  <a:cubicBezTo>
                    <a:pt x="202" y="1040"/>
                    <a:pt x="202" y="1041"/>
                    <a:pt x="202" y="1042"/>
                  </a:cubicBezTo>
                  <a:cubicBezTo>
                    <a:pt x="201" y="1042"/>
                    <a:pt x="200" y="1042"/>
                    <a:pt x="200" y="1042"/>
                  </a:cubicBezTo>
                  <a:cubicBezTo>
                    <a:pt x="200" y="1041"/>
                    <a:pt x="199" y="1041"/>
                    <a:pt x="199" y="1040"/>
                  </a:cubicBezTo>
                  <a:cubicBezTo>
                    <a:pt x="199" y="1040"/>
                    <a:pt x="199" y="1040"/>
                    <a:pt x="199" y="1040"/>
                  </a:cubicBezTo>
                  <a:cubicBezTo>
                    <a:pt x="199" y="1040"/>
                    <a:pt x="199" y="1040"/>
                    <a:pt x="200" y="1040"/>
                  </a:cubicBezTo>
                  <a:cubicBezTo>
                    <a:pt x="200" y="1040"/>
                    <a:pt x="200" y="1040"/>
                    <a:pt x="200" y="1041"/>
                  </a:cubicBezTo>
                  <a:cubicBezTo>
                    <a:pt x="201" y="1040"/>
                    <a:pt x="201" y="1040"/>
                    <a:pt x="201" y="1040"/>
                  </a:cubicBezTo>
                  <a:cubicBezTo>
                    <a:pt x="202" y="1039"/>
                    <a:pt x="203" y="1039"/>
                    <a:pt x="204" y="1038"/>
                  </a:cubicBezTo>
                  <a:cubicBezTo>
                    <a:pt x="201" y="1040"/>
                    <a:pt x="205" y="1040"/>
                    <a:pt x="211" y="1040"/>
                  </a:cubicBezTo>
                  <a:cubicBezTo>
                    <a:pt x="211" y="1041"/>
                    <a:pt x="212" y="1041"/>
                    <a:pt x="212" y="1041"/>
                  </a:cubicBezTo>
                  <a:cubicBezTo>
                    <a:pt x="213" y="1041"/>
                    <a:pt x="213" y="1041"/>
                    <a:pt x="213" y="1041"/>
                  </a:cubicBezTo>
                  <a:cubicBezTo>
                    <a:pt x="213" y="1041"/>
                    <a:pt x="213" y="1041"/>
                    <a:pt x="214" y="1041"/>
                  </a:cubicBezTo>
                  <a:cubicBezTo>
                    <a:pt x="214" y="1041"/>
                    <a:pt x="214" y="1041"/>
                    <a:pt x="214" y="1041"/>
                  </a:cubicBezTo>
                  <a:cubicBezTo>
                    <a:pt x="215" y="1041"/>
                    <a:pt x="217" y="1041"/>
                    <a:pt x="218" y="1041"/>
                  </a:cubicBezTo>
                  <a:cubicBezTo>
                    <a:pt x="218" y="1041"/>
                    <a:pt x="218" y="1041"/>
                    <a:pt x="218" y="1041"/>
                  </a:cubicBezTo>
                  <a:cubicBezTo>
                    <a:pt x="218" y="1040"/>
                    <a:pt x="219" y="1040"/>
                    <a:pt x="219" y="1038"/>
                  </a:cubicBezTo>
                  <a:cubicBezTo>
                    <a:pt x="220" y="1038"/>
                    <a:pt x="220" y="1038"/>
                    <a:pt x="221" y="1038"/>
                  </a:cubicBezTo>
                  <a:cubicBezTo>
                    <a:pt x="221" y="1039"/>
                    <a:pt x="220" y="1040"/>
                    <a:pt x="220" y="1041"/>
                  </a:cubicBezTo>
                  <a:cubicBezTo>
                    <a:pt x="220" y="1041"/>
                    <a:pt x="220" y="1041"/>
                    <a:pt x="221" y="1041"/>
                  </a:cubicBezTo>
                  <a:cubicBezTo>
                    <a:pt x="221" y="1041"/>
                    <a:pt x="221" y="1041"/>
                    <a:pt x="221" y="1041"/>
                  </a:cubicBezTo>
                  <a:cubicBezTo>
                    <a:pt x="221" y="1041"/>
                    <a:pt x="221" y="1041"/>
                    <a:pt x="221" y="1041"/>
                  </a:cubicBezTo>
                  <a:cubicBezTo>
                    <a:pt x="221" y="1041"/>
                    <a:pt x="221" y="1041"/>
                    <a:pt x="222" y="1041"/>
                  </a:cubicBezTo>
                  <a:cubicBezTo>
                    <a:pt x="222" y="1041"/>
                    <a:pt x="222" y="1040"/>
                    <a:pt x="222" y="1040"/>
                  </a:cubicBezTo>
                  <a:cubicBezTo>
                    <a:pt x="222" y="1040"/>
                    <a:pt x="222" y="1040"/>
                    <a:pt x="223" y="1040"/>
                  </a:cubicBezTo>
                  <a:cubicBezTo>
                    <a:pt x="223" y="1040"/>
                    <a:pt x="223" y="1040"/>
                    <a:pt x="223" y="1039"/>
                  </a:cubicBezTo>
                  <a:cubicBezTo>
                    <a:pt x="223" y="1039"/>
                    <a:pt x="223" y="1039"/>
                    <a:pt x="223" y="1039"/>
                  </a:cubicBezTo>
                  <a:cubicBezTo>
                    <a:pt x="223" y="1038"/>
                    <a:pt x="224" y="1038"/>
                    <a:pt x="224" y="1038"/>
                  </a:cubicBezTo>
                  <a:cubicBezTo>
                    <a:pt x="224" y="1038"/>
                    <a:pt x="224" y="1038"/>
                    <a:pt x="224" y="1038"/>
                  </a:cubicBezTo>
                  <a:cubicBezTo>
                    <a:pt x="224" y="1038"/>
                    <a:pt x="223" y="1039"/>
                    <a:pt x="224" y="1039"/>
                  </a:cubicBezTo>
                  <a:cubicBezTo>
                    <a:pt x="224" y="1039"/>
                    <a:pt x="224" y="1039"/>
                    <a:pt x="225" y="1039"/>
                  </a:cubicBezTo>
                  <a:cubicBezTo>
                    <a:pt x="225" y="1039"/>
                    <a:pt x="225" y="1039"/>
                    <a:pt x="226" y="1039"/>
                  </a:cubicBezTo>
                  <a:cubicBezTo>
                    <a:pt x="226" y="1039"/>
                    <a:pt x="226" y="1039"/>
                    <a:pt x="226" y="1039"/>
                  </a:cubicBezTo>
                  <a:cubicBezTo>
                    <a:pt x="226" y="1039"/>
                    <a:pt x="226" y="1038"/>
                    <a:pt x="226" y="1038"/>
                  </a:cubicBezTo>
                  <a:cubicBezTo>
                    <a:pt x="226" y="1039"/>
                    <a:pt x="227" y="1039"/>
                    <a:pt x="227" y="1039"/>
                  </a:cubicBezTo>
                  <a:cubicBezTo>
                    <a:pt x="226" y="1040"/>
                    <a:pt x="226" y="1040"/>
                    <a:pt x="225" y="1039"/>
                  </a:cubicBezTo>
                  <a:cubicBezTo>
                    <a:pt x="225" y="1040"/>
                    <a:pt x="224" y="1040"/>
                    <a:pt x="225" y="1041"/>
                  </a:cubicBezTo>
                  <a:cubicBezTo>
                    <a:pt x="225" y="1041"/>
                    <a:pt x="226" y="1041"/>
                    <a:pt x="227" y="1041"/>
                  </a:cubicBezTo>
                  <a:cubicBezTo>
                    <a:pt x="227" y="1041"/>
                    <a:pt x="227" y="1041"/>
                    <a:pt x="227" y="1041"/>
                  </a:cubicBezTo>
                  <a:cubicBezTo>
                    <a:pt x="227" y="1041"/>
                    <a:pt x="227" y="1041"/>
                    <a:pt x="226" y="1041"/>
                  </a:cubicBezTo>
                  <a:cubicBezTo>
                    <a:pt x="225" y="1041"/>
                    <a:pt x="225" y="1041"/>
                    <a:pt x="226" y="1042"/>
                  </a:cubicBezTo>
                  <a:cubicBezTo>
                    <a:pt x="226" y="1042"/>
                    <a:pt x="226" y="1042"/>
                    <a:pt x="226" y="1042"/>
                  </a:cubicBezTo>
                  <a:cubicBezTo>
                    <a:pt x="226" y="1042"/>
                    <a:pt x="226" y="1042"/>
                    <a:pt x="226" y="1042"/>
                  </a:cubicBezTo>
                  <a:cubicBezTo>
                    <a:pt x="225" y="1042"/>
                    <a:pt x="224" y="1042"/>
                    <a:pt x="224" y="1042"/>
                  </a:cubicBezTo>
                  <a:cubicBezTo>
                    <a:pt x="225" y="1042"/>
                    <a:pt x="225" y="1042"/>
                    <a:pt x="224" y="1041"/>
                  </a:cubicBezTo>
                  <a:cubicBezTo>
                    <a:pt x="224" y="1041"/>
                    <a:pt x="223" y="1041"/>
                    <a:pt x="222" y="1041"/>
                  </a:cubicBezTo>
                  <a:cubicBezTo>
                    <a:pt x="222" y="1041"/>
                    <a:pt x="222" y="1041"/>
                    <a:pt x="222" y="1041"/>
                  </a:cubicBezTo>
                  <a:cubicBezTo>
                    <a:pt x="222" y="1043"/>
                    <a:pt x="223" y="1044"/>
                    <a:pt x="226" y="1043"/>
                  </a:cubicBezTo>
                  <a:cubicBezTo>
                    <a:pt x="226" y="1043"/>
                    <a:pt x="227" y="1043"/>
                    <a:pt x="227" y="1043"/>
                  </a:cubicBezTo>
                  <a:cubicBezTo>
                    <a:pt x="227" y="1042"/>
                    <a:pt x="227" y="1042"/>
                    <a:pt x="227" y="1042"/>
                  </a:cubicBezTo>
                  <a:cubicBezTo>
                    <a:pt x="227" y="1042"/>
                    <a:pt x="227" y="1042"/>
                    <a:pt x="227" y="1041"/>
                  </a:cubicBezTo>
                  <a:cubicBezTo>
                    <a:pt x="227" y="1041"/>
                    <a:pt x="227" y="1041"/>
                    <a:pt x="227" y="1041"/>
                  </a:cubicBezTo>
                  <a:cubicBezTo>
                    <a:pt x="228" y="1041"/>
                    <a:pt x="228" y="1041"/>
                    <a:pt x="229" y="1041"/>
                  </a:cubicBezTo>
                  <a:cubicBezTo>
                    <a:pt x="230" y="1039"/>
                    <a:pt x="229" y="1038"/>
                    <a:pt x="227" y="1038"/>
                  </a:cubicBezTo>
                  <a:cubicBezTo>
                    <a:pt x="227" y="1038"/>
                    <a:pt x="227" y="1039"/>
                    <a:pt x="227" y="1039"/>
                  </a:cubicBezTo>
                  <a:cubicBezTo>
                    <a:pt x="227" y="1039"/>
                    <a:pt x="227" y="1038"/>
                    <a:pt x="227" y="1038"/>
                  </a:cubicBezTo>
                  <a:cubicBezTo>
                    <a:pt x="227" y="1038"/>
                    <a:pt x="227" y="1038"/>
                    <a:pt x="227" y="1038"/>
                  </a:cubicBezTo>
                  <a:cubicBezTo>
                    <a:pt x="227" y="1038"/>
                    <a:pt x="227" y="1038"/>
                    <a:pt x="227" y="1038"/>
                  </a:cubicBezTo>
                  <a:cubicBezTo>
                    <a:pt x="227" y="1038"/>
                    <a:pt x="226" y="1038"/>
                    <a:pt x="226" y="1038"/>
                  </a:cubicBezTo>
                  <a:cubicBezTo>
                    <a:pt x="226" y="1038"/>
                    <a:pt x="226" y="1038"/>
                    <a:pt x="226" y="1038"/>
                  </a:cubicBezTo>
                  <a:cubicBezTo>
                    <a:pt x="226" y="1038"/>
                    <a:pt x="226" y="1038"/>
                    <a:pt x="226" y="1038"/>
                  </a:cubicBezTo>
                  <a:cubicBezTo>
                    <a:pt x="226" y="1038"/>
                    <a:pt x="227" y="1038"/>
                    <a:pt x="228" y="1037"/>
                  </a:cubicBezTo>
                  <a:cubicBezTo>
                    <a:pt x="228" y="1037"/>
                    <a:pt x="228" y="1038"/>
                    <a:pt x="229" y="1037"/>
                  </a:cubicBezTo>
                  <a:cubicBezTo>
                    <a:pt x="229" y="1037"/>
                    <a:pt x="230" y="1037"/>
                    <a:pt x="230" y="1037"/>
                  </a:cubicBezTo>
                  <a:cubicBezTo>
                    <a:pt x="230" y="1037"/>
                    <a:pt x="230" y="1037"/>
                    <a:pt x="230" y="1038"/>
                  </a:cubicBezTo>
                  <a:cubicBezTo>
                    <a:pt x="230" y="1038"/>
                    <a:pt x="230" y="1039"/>
                    <a:pt x="231" y="1040"/>
                  </a:cubicBezTo>
                  <a:cubicBezTo>
                    <a:pt x="230" y="1040"/>
                    <a:pt x="230" y="1040"/>
                    <a:pt x="231" y="1040"/>
                  </a:cubicBezTo>
                  <a:cubicBezTo>
                    <a:pt x="231" y="1040"/>
                    <a:pt x="231" y="1040"/>
                    <a:pt x="231" y="1040"/>
                  </a:cubicBezTo>
                  <a:cubicBezTo>
                    <a:pt x="231" y="1040"/>
                    <a:pt x="231" y="1040"/>
                    <a:pt x="231" y="1041"/>
                  </a:cubicBezTo>
                  <a:cubicBezTo>
                    <a:pt x="230" y="1041"/>
                    <a:pt x="230" y="1041"/>
                    <a:pt x="229" y="1041"/>
                  </a:cubicBezTo>
                  <a:cubicBezTo>
                    <a:pt x="230" y="1041"/>
                    <a:pt x="229" y="1041"/>
                    <a:pt x="229" y="1041"/>
                  </a:cubicBezTo>
                  <a:cubicBezTo>
                    <a:pt x="229" y="1041"/>
                    <a:pt x="229" y="1041"/>
                    <a:pt x="229" y="1041"/>
                  </a:cubicBezTo>
                  <a:cubicBezTo>
                    <a:pt x="229" y="1041"/>
                    <a:pt x="230" y="1041"/>
                    <a:pt x="230" y="1041"/>
                  </a:cubicBezTo>
                  <a:cubicBezTo>
                    <a:pt x="230" y="1041"/>
                    <a:pt x="230" y="1041"/>
                    <a:pt x="230" y="1041"/>
                  </a:cubicBezTo>
                  <a:cubicBezTo>
                    <a:pt x="230" y="1041"/>
                    <a:pt x="231" y="1041"/>
                    <a:pt x="231" y="1041"/>
                  </a:cubicBezTo>
                  <a:cubicBezTo>
                    <a:pt x="231" y="1041"/>
                    <a:pt x="231" y="1041"/>
                    <a:pt x="231" y="1042"/>
                  </a:cubicBezTo>
                  <a:cubicBezTo>
                    <a:pt x="231" y="1041"/>
                    <a:pt x="231" y="1041"/>
                    <a:pt x="230" y="1041"/>
                  </a:cubicBezTo>
                  <a:cubicBezTo>
                    <a:pt x="230" y="1041"/>
                    <a:pt x="230" y="1041"/>
                    <a:pt x="230" y="1041"/>
                  </a:cubicBezTo>
                  <a:cubicBezTo>
                    <a:pt x="230" y="1041"/>
                    <a:pt x="230" y="1041"/>
                    <a:pt x="230" y="1041"/>
                  </a:cubicBezTo>
                  <a:cubicBezTo>
                    <a:pt x="230" y="1041"/>
                    <a:pt x="229" y="1041"/>
                    <a:pt x="228" y="1042"/>
                  </a:cubicBezTo>
                  <a:cubicBezTo>
                    <a:pt x="229" y="1042"/>
                    <a:pt x="229" y="1042"/>
                    <a:pt x="230" y="1042"/>
                  </a:cubicBezTo>
                  <a:cubicBezTo>
                    <a:pt x="230" y="1042"/>
                    <a:pt x="229" y="1042"/>
                    <a:pt x="229" y="1043"/>
                  </a:cubicBezTo>
                  <a:cubicBezTo>
                    <a:pt x="230" y="1043"/>
                    <a:pt x="230" y="1043"/>
                    <a:pt x="231" y="1044"/>
                  </a:cubicBezTo>
                  <a:cubicBezTo>
                    <a:pt x="231" y="1044"/>
                    <a:pt x="231" y="1045"/>
                    <a:pt x="231" y="1045"/>
                  </a:cubicBezTo>
                  <a:cubicBezTo>
                    <a:pt x="227" y="1045"/>
                    <a:pt x="221" y="1046"/>
                    <a:pt x="227" y="1046"/>
                  </a:cubicBezTo>
                  <a:cubicBezTo>
                    <a:pt x="228" y="1046"/>
                    <a:pt x="229" y="1046"/>
                    <a:pt x="230" y="1046"/>
                  </a:cubicBezTo>
                  <a:cubicBezTo>
                    <a:pt x="230" y="1046"/>
                    <a:pt x="230" y="1046"/>
                    <a:pt x="230" y="1046"/>
                  </a:cubicBezTo>
                  <a:cubicBezTo>
                    <a:pt x="231" y="1046"/>
                    <a:pt x="231" y="1047"/>
                    <a:pt x="232" y="1047"/>
                  </a:cubicBezTo>
                  <a:cubicBezTo>
                    <a:pt x="233" y="1047"/>
                    <a:pt x="233" y="1047"/>
                    <a:pt x="233" y="1046"/>
                  </a:cubicBezTo>
                  <a:cubicBezTo>
                    <a:pt x="233" y="1046"/>
                    <a:pt x="233" y="1047"/>
                    <a:pt x="233" y="1047"/>
                  </a:cubicBezTo>
                  <a:cubicBezTo>
                    <a:pt x="234" y="1047"/>
                    <a:pt x="234" y="1046"/>
                    <a:pt x="235" y="1045"/>
                  </a:cubicBezTo>
                  <a:cubicBezTo>
                    <a:pt x="235" y="1045"/>
                    <a:pt x="235" y="1046"/>
                    <a:pt x="236" y="1045"/>
                  </a:cubicBezTo>
                  <a:cubicBezTo>
                    <a:pt x="236" y="1044"/>
                    <a:pt x="235" y="1045"/>
                    <a:pt x="235" y="1045"/>
                  </a:cubicBezTo>
                  <a:cubicBezTo>
                    <a:pt x="235" y="1045"/>
                    <a:pt x="235" y="1045"/>
                    <a:pt x="234" y="1044"/>
                  </a:cubicBezTo>
                  <a:cubicBezTo>
                    <a:pt x="234" y="1044"/>
                    <a:pt x="235" y="1044"/>
                    <a:pt x="235" y="1044"/>
                  </a:cubicBezTo>
                  <a:cubicBezTo>
                    <a:pt x="235" y="1044"/>
                    <a:pt x="234" y="1044"/>
                    <a:pt x="234" y="1043"/>
                  </a:cubicBezTo>
                  <a:cubicBezTo>
                    <a:pt x="234" y="1043"/>
                    <a:pt x="235" y="1043"/>
                    <a:pt x="235" y="1043"/>
                  </a:cubicBezTo>
                  <a:cubicBezTo>
                    <a:pt x="235" y="1043"/>
                    <a:pt x="235" y="1043"/>
                    <a:pt x="235" y="1043"/>
                  </a:cubicBezTo>
                  <a:cubicBezTo>
                    <a:pt x="235" y="1043"/>
                    <a:pt x="235" y="1043"/>
                    <a:pt x="235" y="1042"/>
                  </a:cubicBezTo>
                  <a:cubicBezTo>
                    <a:pt x="235" y="1043"/>
                    <a:pt x="233" y="1042"/>
                    <a:pt x="234" y="1041"/>
                  </a:cubicBezTo>
                  <a:cubicBezTo>
                    <a:pt x="234" y="1041"/>
                    <a:pt x="234" y="1041"/>
                    <a:pt x="235" y="1041"/>
                  </a:cubicBezTo>
                  <a:cubicBezTo>
                    <a:pt x="234" y="1041"/>
                    <a:pt x="234" y="1041"/>
                    <a:pt x="234" y="1041"/>
                  </a:cubicBezTo>
                  <a:cubicBezTo>
                    <a:pt x="234" y="1041"/>
                    <a:pt x="234" y="1041"/>
                    <a:pt x="234" y="1041"/>
                  </a:cubicBezTo>
                  <a:cubicBezTo>
                    <a:pt x="234" y="1040"/>
                    <a:pt x="233" y="1040"/>
                    <a:pt x="233" y="1040"/>
                  </a:cubicBezTo>
                  <a:cubicBezTo>
                    <a:pt x="233" y="1040"/>
                    <a:pt x="233" y="1040"/>
                    <a:pt x="233" y="1039"/>
                  </a:cubicBezTo>
                  <a:cubicBezTo>
                    <a:pt x="233" y="1039"/>
                    <a:pt x="233" y="1039"/>
                    <a:pt x="233" y="1038"/>
                  </a:cubicBezTo>
                  <a:cubicBezTo>
                    <a:pt x="234" y="1039"/>
                    <a:pt x="235" y="1039"/>
                    <a:pt x="235" y="1038"/>
                  </a:cubicBezTo>
                  <a:cubicBezTo>
                    <a:pt x="235" y="1038"/>
                    <a:pt x="235" y="1038"/>
                    <a:pt x="235" y="1038"/>
                  </a:cubicBezTo>
                  <a:cubicBezTo>
                    <a:pt x="235" y="1038"/>
                    <a:pt x="234" y="1037"/>
                    <a:pt x="234" y="1037"/>
                  </a:cubicBezTo>
                  <a:cubicBezTo>
                    <a:pt x="234" y="1037"/>
                    <a:pt x="233" y="1037"/>
                    <a:pt x="233" y="1036"/>
                  </a:cubicBezTo>
                  <a:cubicBezTo>
                    <a:pt x="234" y="1036"/>
                    <a:pt x="235" y="1036"/>
                    <a:pt x="236" y="1036"/>
                  </a:cubicBezTo>
                  <a:cubicBezTo>
                    <a:pt x="236" y="1036"/>
                    <a:pt x="236" y="1037"/>
                    <a:pt x="236" y="1037"/>
                  </a:cubicBezTo>
                  <a:cubicBezTo>
                    <a:pt x="237" y="1038"/>
                    <a:pt x="237" y="1038"/>
                    <a:pt x="238" y="1038"/>
                  </a:cubicBezTo>
                  <a:cubicBezTo>
                    <a:pt x="239" y="1037"/>
                    <a:pt x="238" y="1036"/>
                    <a:pt x="237" y="1036"/>
                  </a:cubicBezTo>
                  <a:cubicBezTo>
                    <a:pt x="239" y="1036"/>
                    <a:pt x="242" y="1035"/>
                    <a:pt x="245" y="1035"/>
                  </a:cubicBezTo>
                  <a:cubicBezTo>
                    <a:pt x="245" y="1035"/>
                    <a:pt x="245" y="1035"/>
                    <a:pt x="245" y="1035"/>
                  </a:cubicBezTo>
                  <a:cubicBezTo>
                    <a:pt x="245" y="1036"/>
                    <a:pt x="246" y="1036"/>
                    <a:pt x="246" y="1036"/>
                  </a:cubicBezTo>
                  <a:cubicBezTo>
                    <a:pt x="246" y="1035"/>
                    <a:pt x="245" y="1035"/>
                    <a:pt x="245" y="1035"/>
                  </a:cubicBezTo>
                  <a:cubicBezTo>
                    <a:pt x="247" y="1035"/>
                    <a:pt x="248" y="1035"/>
                    <a:pt x="249" y="1035"/>
                  </a:cubicBezTo>
                  <a:cubicBezTo>
                    <a:pt x="250" y="1035"/>
                    <a:pt x="250" y="1035"/>
                    <a:pt x="250" y="1035"/>
                  </a:cubicBezTo>
                  <a:cubicBezTo>
                    <a:pt x="251" y="1035"/>
                    <a:pt x="253" y="1035"/>
                    <a:pt x="254" y="1034"/>
                  </a:cubicBezTo>
                  <a:cubicBezTo>
                    <a:pt x="254" y="1035"/>
                    <a:pt x="254" y="1035"/>
                    <a:pt x="254" y="1036"/>
                  </a:cubicBezTo>
                  <a:cubicBezTo>
                    <a:pt x="255" y="1036"/>
                    <a:pt x="255" y="1036"/>
                    <a:pt x="255" y="1037"/>
                  </a:cubicBezTo>
                  <a:cubicBezTo>
                    <a:pt x="255" y="1037"/>
                    <a:pt x="255" y="1037"/>
                    <a:pt x="256" y="1037"/>
                  </a:cubicBezTo>
                  <a:cubicBezTo>
                    <a:pt x="256" y="1037"/>
                    <a:pt x="256" y="1037"/>
                    <a:pt x="256" y="1037"/>
                  </a:cubicBezTo>
                  <a:cubicBezTo>
                    <a:pt x="256" y="1037"/>
                    <a:pt x="257" y="1038"/>
                    <a:pt x="257" y="1038"/>
                  </a:cubicBezTo>
                  <a:cubicBezTo>
                    <a:pt x="256" y="1038"/>
                    <a:pt x="255" y="1038"/>
                    <a:pt x="254" y="1038"/>
                  </a:cubicBezTo>
                  <a:cubicBezTo>
                    <a:pt x="252" y="1038"/>
                    <a:pt x="250" y="1039"/>
                    <a:pt x="251" y="1039"/>
                  </a:cubicBezTo>
                  <a:cubicBezTo>
                    <a:pt x="252" y="1040"/>
                    <a:pt x="254" y="1040"/>
                    <a:pt x="255" y="1040"/>
                  </a:cubicBezTo>
                  <a:cubicBezTo>
                    <a:pt x="255" y="1040"/>
                    <a:pt x="255" y="1040"/>
                    <a:pt x="255" y="1040"/>
                  </a:cubicBezTo>
                  <a:cubicBezTo>
                    <a:pt x="255" y="1040"/>
                    <a:pt x="255" y="1040"/>
                    <a:pt x="255" y="1040"/>
                  </a:cubicBezTo>
                  <a:cubicBezTo>
                    <a:pt x="257" y="1040"/>
                    <a:pt x="258" y="1040"/>
                    <a:pt x="259" y="1040"/>
                  </a:cubicBezTo>
                  <a:cubicBezTo>
                    <a:pt x="259" y="1040"/>
                    <a:pt x="260" y="1040"/>
                    <a:pt x="260" y="1040"/>
                  </a:cubicBezTo>
                  <a:cubicBezTo>
                    <a:pt x="260" y="1040"/>
                    <a:pt x="260" y="1040"/>
                    <a:pt x="260" y="1041"/>
                  </a:cubicBezTo>
                  <a:cubicBezTo>
                    <a:pt x="261" y="1040"/>
                    <a:pt x="261" y="1040"/>
                    <a:pt x="261" y="1040"/>
                  </a:cubicBezTo>
                  <a:cubicBezTo>
                    <a:pt x="261" y="1040"/>
                    <a:pt x="261" y="1040"/>
                    <a:pt x="261" y="1040"/>
                  </a:cubicBezTo>
                  <a:cubicBezTo>
                    <a:pt x="263" y="1040"/>
                    <a:pt x="264" y="1040"/>
                    <a:pt x="266" y="1040"/>
                  </a:cubicBezTo>
                  <a:cubicBezTo>
                    <a:pt x="266" y="1041"/>
                    <a:pt x="266" y="1041"/>
                    <a:pt x="266" y="1040"/>
                  </a:cubicBezTo>
                  <a:cubicBezTo>
                    <a:pt x="267" y="1041"/>
                    <a:pt x="267" y="1041"/>
                    <a:pt x="267" y="1041"/>
                  </a:cubicBezTo>
                  <a:cubicBezTo>
                    <a:pt x="267" y="1041"/>
                    <a:pt x="266" y="1041"/>
                    <a:pt x="266" y="1042"/>
                  </a:cubicBezTo>
                  <a:cubicBezTo>
                    <a:pt x="267" y="1042"/>
                    <a:pt x="267" y="1042"/>
                    <a:pt x="267" y="1042"/>
                  </a:cubicBezTo>
                  <a:cubicBezTo>
                    <a:pt x="267" y="1042"/>
                    <a:pt x="266" y="1043"/>
                    <a:pt x="266" y="1043"/>
                  </a:cubicBezTo>
                  <a:cubicBezTo>
                    <a:pt x="265" y="1043"/>
                    <a:pt x="267" y="1043"/>
                    <a:pt x="267" y="1043"/>
                  </a:cubicBezTo>
                  <a:cubicBezTo>
                    <a:pt x="266" y="1043"/>
                    <a:pt x="267" y="1043"/>
                    <a:pt x="268" y="1043"/>
                  </a:cubicBezTo>
                  <a:cubicBezTo>
                    <a:pt x="267" y="1043"/>
                    <a:pt x="267" y="1043"/>
                    <a:pt x="266" y="1043"/>
                  </a:cubicBezTo>
                  <a:cubicBezTo>
                    <a:pt x="265" y="1042"/>
                    <a:pt x="264" y="1042"/>
                    <a:pt x="264" y="1041"/>
                  </a:cubicBezTo>
                  <a:cubicBezTo>
                    <a:pt x="263" y="1041"/>
                    <a:pt x="262" y="1042"/>
                    <a:pt x="262" y="1041"/>
                  </a:cubicBezTo>
                  <a:cubicBezTo>
                    <a:pt x="261" y="1041"/>
                    <a:pt x="261" y="1041"/>
                    <a:pt x="261" y="1041"/>
                  </a:cubicBezTo>
                  <a:cubicBezTo>
                    <a:pt x="262" y="1041"/>
                    <a:pt x="262" y="1043"/>
                    <a:pt x="263" y="1043"/>
                  </a:cubicBezTo>
                  <a:cubicBezTo>
                    <a:pt x="263" y="1043"/>
                    <a:pt x="263" y="1044"/>
                    <a:pt x="263" y="1044"/>
                  </a:cubicBezTo>
                  <a:cubicBezTo>
                    <a:pt x="263" y="1044"/>
                    <a:pt x="263" y="1044"/>
                    <a:pt x="263" y="1044"/>
                  </a:cubicBezTo>
                  <a:cubicBezTo>
                    <a:pt x="263" y="1044"/>
                    <a:pt x="263" y="1044"/>
                    <a:pt x="263" y="1044"/>
                  </a:cubicBezTo>
                  <a:cubicBezTo>
                    <a:pt x="264" y="1044"/>
                    <a:pt x="264" y="1044"/>
                    <a:pt x="264" y="1044"/>
                  </a:cubicBezTo>
                  <a:cubicBezTo>
                    <a:pt x="263" y="1044"/>
                    <a:pt x="262" y="1044"/>
                    <a:pt x="263" y="1044"/>
                  </a:cubicBezTo>
                  <a:cubicBezTo>
                    <a:pt x="263" y="1044"/>
                    <a:pt x="264" y="1044"/>
                    <a:pt x="264" y="1044"/>
                  </a:cubicBezTo>
                  <a:cubicBezTo>
                    <a:pt x="264" y="1044"/>
                    <a:pt x="264" y="1045"/>
                    <a:pt x="265" y="1045"/>
                  </a:cubicBezTo>
                  <a:cubicBezTo>
                    <a:pt x="265" y="1045"/>
                    <a:pt x="265" y="1045"/>
                    <a:pt x="265" y="1045"/>
                  </a:cubicBezTo>
                  <a:cubicBezTo>
                    <a:pt x="265" y="1045"/>
                    <a:pt x="265" y="1045"/>
                    <a:pt x="265" y="1045"/>
                  </a:cubicBezTo>
                  <a:cubicBezTo>
                    <a:pt x="265" y="1045"/>
                    <a:pt x="265" y="1045"/>
                    <a:pt x="265" y="1045"/>
                  </a:cubicBezTo>
                  <a:cubicBezTo>
                    <a:pt x="266" y="1044"/>
                    <a:pt x="266" y="1044"/>
                    <a:pt x="265" y="1044"/>
                  </a:cubicBezTo>
                  <a:cubicBezTo>
                    <a:pt x="266" y="1044"/>
                    <a:pt x="266" y="1044"/>
                    <a:pt x="266" y="1044"/>
                  </a:cubicBezTo>
                  <a:cubicBezTo>
                    <a:pt x="266" y="1044"/>
                    <a:pt x="266" y="1044"/>
                    <a:pt x="265" y="1044"/>
                  </a:cubicBezTo>
                  <a:cubicBezTo>
                    <a:pt x="265" y="1044"/>
                    <a:pt x="266" y="1044"/>
                    <a:pt x="266" y="1044"/>
                  </a:cubicBezTo>
                  <a:cubicBezTo>
                    <a:pt x="269" y="1044"/>
                    <a:pt x="272" y="1045"/>
                    <a:pt x="271" y="1044"/>
                  </a:cubicBezTo>
                  <a:cubicBezTo>
                    <a:pt x="271" y="1044"/>
                    <a:pt x="271" y="1044"/>
                    <a:pt x="271" y="1044"/>
                  </a:cubicBezTo>
                  <a:cubicBezTo>
                    <a:pt x="271" y="1044"/>
                    <a:pt x="271" y="1044"/>
                    <a:pt x="271" y="1044"/>
                  </a:cubicBezTo>
                  <a:cubicBezTo>
                    <a:pt x="271" y="1044"/>
                    <a:pt x="272" y="1044"/>
                    <a:pt x="272" y="1045"/>
                  </a:cubicBezTo>
                  <a:cubicBezTo>
                    <a:pt x="271" y="1045"/>
                    <a:pt x="271" y="1045"/>
                    <a:pt x="270" y="1045"/>
                  </a:cubicBezTo>
                  <a:cubicBezTo>
                    <a:pt x="270" y="1045"/>
                    <a:pt x="271" y="1045"/>
                    <a:pt x="272" y="1045"/>
                  </a:cubicBezTo>
                  <a:cubicBezTo>
                    <a:pt x="273" y="1045"/>
                    <a:pt x="273" y="1045"/>
                    <a:pt x="274" y="1045"/>
                  </a:cubicBezTo>
                  <a:cubicBezTo>
                    <a:pt x="274" y="1045"/>
                    <a:pt x="274" y="1045"/>
                    <a:pt x="274" y="1045"/>
                  </a:cubicBezTo>
                  <a:cubicBezTo>
                    <a:pt x="275" y="1045"/>
                    <a:pt x="275" y="1045"/>
                    <a:pt x="274" y="1045"/>
                  </a:cubicBezTo>
                  <a:cubicBezTo>
                    <a:pt x="274" y="1044"/>
                    <a:pt x="274" y="1044"/>
                    <a:pt x="274" y="1044"/>
                  </a:cubicBezTo>
                  <a:cubicBezTo>
                    <a:pt x="274" y="1044"/>
                    <a:pt x="274" y="1044"/>
                    <a:pt x="274" y="1044"/>
                  </a:cubicBezTo>
                  <a:cubicBezTo>
                    <a:pt x="274" y="1044"/>
                    <a:pt x="274" y="1044"/>
                    <a:pt x="274" y="1044"/>
                  </a:cubicBezTo>
                  <a:cubicBezTo>
                    <a:pt x="274" y="1044"/>
                    <a:pt x="275" y="1045"/>
                    <a:pt x="275" y="1045"/>
                  </a:cubicBezTo>
                  <a:cubicBezTo>
                    <a:pt x="275" y="1044"/>
                    <a:pt x="275" y="1044"/>
                    <a:pt x="275" y="1044"/>
                  </a:cubicBezTo>
                  <a:cubicBezTo>
                    <a:pt x="275" y="1044"/>
                    <a:pt x="275" y="1044"/>
                    <a:pt x="275" y="1044"/>
                  </a:cubicBezTo>
                  <a:cubicBezTo>
                    <a:pt x="275" y="1044"/>
                    <a:pt x="276" y="1044"/>
                    <a:pt x="277" y="1044"/>
                  </a:cubicBezTo>
                  <a:cubicBezTo>
                    <a:pt x="277" y="1044"/>
                    <a:pt x="277" y="1044"/>
                    <a:pt x="278" y="1044"/>
                  </a:cubicBezTo>
                  <a:cubicBezTo>
                    <a:pt x="278" y="1044"/>
                    <a:pt x="278" y="1044"/>
                    <a:pt x="278" y="1044"/>
                  </a:cubicBezTo>
                  <a:cubicBezTo>
                    <a:pt x="278" y="1045"/>
                    <a:pt x="278" y="1045"/>
                    <a:pt x="279" y="1045"/>
                  </a:cubicBezTo>
                  <a:cubicBezTo>
                    <a:pt x="279" y="1044"/>
                    <a:pt x="279" y="1044"/>
                    <a:pt x="279" y="1044"/>
                  </a:cubicBezTo>
                  <a:cubicBezTo>
                    <a:pt x="279" y="1044"/>
                    <a:pt x="276" y="1044"/>
                    <a:pt x="274" y="1044"/>
                  </a:cubicBezTo>
                  <a:cubicBezTo>
                    <a:pt x="275" y="1044"/>
                    <a:pt x="275" y="1043"/>
                    <a:pt x="275" y="1043"/>
                  </a:cubicBezTo>
                  <a:cubicBezTo>
                    <a:pt x="276" y="1043"/>
                    <a:pt x="276" y="1043"/>
                    <a:pt x="278" y="1043"/>
                  </a:cubicBezTo>
                  <a:cubicBezTo>
                    <a:pt x="278" y="1043"/>
                    <a:pt x="278" y="1043"/>
                    <a:pt x="279" y="1043"/>
                  </a:cubicBezTo>
                  <a:cubicBezTo>
                    <a:pt x="277" y="1043"/>
                    <a:pt x="275" y="1043"/>
                    <a:pt x="275" y="1043"/>
                  </a:cubicBezTo>
                  <a:cubicBezTo>
                    <a:pt x="275" y="1043"/>
                    <a:pt x="275" y="1043"/>
                    <a:pt x="275" y="1043"/>
                  </a:cubicBezTo>
                  <a:cubicBezTo>
                    <a:pt x="275" y="1043"/>
                    <a:pt x="275" y="1043"/>
                    <a:pt x="276" y="1043"/>
                  </a:cubicBezTo>
                  <a:cubicBezTo>
                    <a:pt x="275" y="1043"/>
                    <a:pt x="275" y="1043"/>
                    <a:pt x="275" y="1043"/>
                  </a:cubicBezTo>
                  <a:cubicBezTo>
                    <a:pt x="275" y="1042"/>
                    <a:pt x="275" y="1041"/>
                    <a:pt x="274" y="1041"/>
                  </a:cubicBezTo>
                  <a:cubicBezTo>
                    <a:pt x="274" y="1040"/>
                    <a:pt x="272" y="1040"/>
                    <a:pt x="272" y="1041"/>
                  </a:cubicBezTo>
                  <a:cubicBezTo>
                    <a:pt x="271" y="1042"/>
                    <a:pt x="271" y="1042"/>
                    <a:pt x="271" y="1043"/>
                  </a:cubicBezTo>
                  <a:cubicBezTo>
                    <a:pt x="271" y="1043"/>
                    <a:pt x="271" y="1043"/>
                    <a:pt x="270" y="1043"/>
                  </a:cubicBezTo>
                  <a:cubicBezTo>
                    <a:pt x="271" y="1042"/>
                    <a:pt x="271" y="1042"/>
                    <a:pt x="271" y="1042"/>
                  </a:cubicBezTo>
                  <a:cubicBezTo>
                    <a:pt x="270" y="1041"/>
                    <a:pt x="269" y="1041"/>
                    <a:pt x="268" y="1042"/>
                  </a:cubicBezTo>
                  <a:cubicBezTo>
                    <a:pt x="268" y="1042"/>
                    <a:pt x="269" y="1042"/>
                    <a:pt x="269" y="1042"/>
                  </a:cubicBezTo>
                  <a:cubicBezTo>
                    <a:pt x="268" y="1042"/>
                    <a:pt x="268" y="1042"/>
                    <a:pt x="268" y="1042"/>
                  </a:cubicBezTo>
                  <a:cubicBezTo>
                    <a:pt x="268" y="1042"/>
                    <a:pt x="268" y="1042"/>
                    <a:pt x="268" y="1042"/>
                  </a:cubicBezTo>
                  <a:cubicBezTo>
                    <a:pt x="268" y="1042"/>
                    <a:pt x="268" y="1042"/>
                    <a:pt x="268" y="1041"/>
                  </a:cubicBezTo>
                  <a:cubicBezTo>
                    <a:pt x="268" y="1041"/>
                    <a:pt x="269" y="1040"/>
                    <a:pt x="269" y="1040"/>
                  </a:cubicBezTo>
                  <a:cubicBezTo>
                    <a:pt x="269" y="1040"/>
                    <a:pt x="269" y="1040"/>
                    <a:pt x="269" y="1040"/>
                  </a:cubicBezTo>
                  <a:cubicBezTo>
                    <a:pt x="270" y="1040"/>
                    <a:pt x="271" y="1040"/>
                    <a:pt x="272" y="1040"/>
                  </a:cubicBezTo>
                  <a:cubicBezTo>
                    <a:pt x="272" y="1040"/>
                    <a:pt x="272" y="1040"/>
                    <a:pt x="272" y="1040"/>
                  </a:cubicBezTo>
                  <a:cubicBezTo>
                    <a:pt x="273" y="1040"/>
                    <a:pt x="274" y="1040"/>
                    <a:pt x="275" y="1040"/>
                  </a:cubicBezTo>
                  <a:cubicBezTo>
                    <a:pt x="277" y="1039"/>
                    <a:pt x="276" y="1039"/>
                    <a:pt x="275" y="1038"/>
                  </a:cubicBezTo>
                  <a:cubicBezTo>
                    <a:pt x="276" y="1038"/>
                    <a:pt x="276" y="1038"/>
                    <a:pt x="274" y="1038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2" y="1038"/>
                    <a:pt x="272" y="1038"/>
                    <a:pt x="271" y="1038"/>
                  </a:cubicBezTo>
                  <a:cubicBezTo>
                    <a:pt x="269" y="1037"/>
                    <a:pt x="269" y="1038"/>
                    <a:pt x="269" y="1038"/>
                  </a:cubicBezTo>
                  <a:cubicBezTo>
                    <a:pt x="269" y="1038"/>
                    <a:pt x="269" y="1037"/>
                    <a:pt x="269" y="1037"/>
                  </a:cubicBezTo>
                  <a:cubicBezTo>
                    <a:pt x="268" y="1037"/>
                    <a:pt x="267" y="1038"/>
                    <a:pt x="267" y="1037"/>
                  </a:cubicBezTo>
                  <a:cubicBezTo>
                    <a:pt x="267" y="1037"/>
                    <a:pt x="266" y="1036"/>
                    <a:pt x="266" y="1036"/>
                  </a:cubicBezTo>
                  <a:cubicBezTo>
                    <a:pt x="265" y="1036"/>
                    <a:pt x="264" y="1035"/>
                    <a:pt x="263" y="1034"/>
                  </a:cubicBezTo>
                  <a:cubicBezTo>
                    <a:pt x="263" y="1035"/>
                    <a:pt x="262" y="1035"/>
                    <a:pt x="262" y="1035"/>
                  </a:cubicBezTo>
                  <a:cubicBezTo>
                    <a:pt x="262" y="1035"/>
                    <a:pt x="262" y="1034"/>
                    <a:pt x="261" y="1034"/>
                  </a:cubicBezTo>
                  <a:cubicBezTo>
                    <a:pt x="261" y="1034"/>
                    <a:pt x="261" y="1034"/>
                    <a:pt x="262" y="1034"/>
                  </a:cubicBezTo>
                  <a:cubicBezTo>
                    <a:pt x="266" y="1034"/>
                    <a:pt x="271" y="1034"/>
                    <a:pt x="275" y="1034"/>
                  </a:cubicBezTo>
                  <a:cubicBezTo>
                    <a:pt x="275" y="1034"/>
                    <a:pt x="275" y="1034"/>
                    <a:pt x="275" y="1034"/>
                  </a:cubicBezTo>
                  <a:cubicBezTo>
                    <a:pt x="276" y="1034"/>
                    <a:pt x="276" y="1034"/>
                    <a:pt x="277" y="1034"/>
                  </a:cubicBezTo>
                  <a:cubicBezTo>
                    <a:pt x="277" y="1033"/>
                    <a:pt x="277" y="1033"/>
                    <a:pt x="277" y="1032"/>
                  </a:cubicBezTo>
                  <a:cubicBezTo>
                    <a:pt x="277" y="1032"/>
                    <a:pt x="278" y="1032"/>
                    <a:pt x="280" y="1032"/>
                  </a:cubicBezTo>
                  <a:cubicBezTo>
                    <a:pt x="281" y="1033"/>
                    <a:pt x="280" y="1033"/>
                    <a:pt x="281" y="1034"/>
                  </a:cubicBezTo>
                  <a:cubicBezTo>
                    <a:pt x="281" y="1034"/>
                    <a:pt x="281" y="1034"/>
                    <a:pt x="281" y="1034"/>
                  </a:cubicBezTo>
                  <a:cubicBezTo>
                    <a:pt x="282" y="1034"/>
                    <a:pt x="284" y="1035"/>
                    <a:pt x="285" y="1035"/>
                  </a:cubicBezTo>
                  <a:cubicBezTo>
                    <a:pt x="279" y="1037"/>
                    <a:pt x="279" y="1037"/>
                    <a:pt x="279" y="1037"/>
                  </a:cubicBezTo>
                  <a:cubicBezTo>
                    <a:pt x="288" y="1037"/>
                    <a:pt x="296" y="1037"/>
                    <a:pt x="303" y="1036"/>
                  </a:cubicBezTo>
                  <a:cubicBezTo>
                    <a:pt x="303" y="1036"/>
                    <a:pt x="304" y="1036"/>
                    <a:pt x="304" y="1036"/>
                  </a:cubicBezTo>
                  <a:cubicBezTo>
                    <a:pt x="304" y="1036"/>
                    <a:pt x="304" y="1036"/>
                    <a:pt x="304" y="1036"/>
                  </a:cubicBezTo>
                  <a:cubicBezTo>
                    <a:pt x="305" y="1036"/>
                    <a:pt x="306" y="1036"/>
                    <a:pt x="307" y="1036"/>
                  </a:cubicBezTo>
                  <a:cubicBezTo>
                    <a:pt x="307" y="1036"/>
                    <a:pt x="307" y="1036"/>
                    <a:pt x="307" y="1036"/>
                  </a:cubicBezTo>
                  <a:cubicBezTo>
                    <a:pt x="308" y="1036"/>
                    <a:pt x="308" y="1036"/>
                    <a:pt x="308" y="1036"/>
                  </a:cubicBezTo>
                  <a:cubicBezTo>
                    <a:pt x="308" y="1036"/>
                    <a:pt x="308" y="1036"/>
                    <a:pt x="308" y="1036"/>
                  </a:cubicBezTo>
                  <a:cubicBezTo>
                    <a:pt x="309" y="1036"/>
                    <a:pt x="310" y="1036"/>
                    <a:pt x="311" y="1036"/>
                  </a:cubicBezTo>
                  <a:cubicBezTo>
                    <a:pt x="311" y="1036"/>
                    <a:pt x="313" y="1036"/>
                    <a:pt x="314" y="1036"/>
                  </a:cubicBezTo>
                  <a:cubicBezTo>
                    <a:pt x="314" y="1036"/>
                    <a:pt x="313" y="1036"/>
                    <a:pt x="313" y="1036"/>
                  </a:cubicBezTo>
                  <a:cubicBezTo>
                    <a:pt x="313" y="1036"/>
                    <a:pt x="313" y="1036"/>
                    <a:pt x="314" y="1036"/>
                  </a:cubicBezTo>
                  <a:cubicBezTo>
                    <a:pt x="313" y="1035"/>
                    <a:pt x="313" y="1035"/>
                    <a:pt x="313" y="1035"/>
                  </a:cubicBezTo>
                  <a:cubicBezTo>
                    <a:pt x="313" y="1035"/>
                    <a:pt x="313" y="1035"/>
                    <a:pt x="314" y="1035"/>
                  </a:cubicBezTo>
                  <a:cubicBezTo>
                    <a:pt x="313" y="1035"/>
                    <a:pt x="312" y="1035"/>
                    <a:pt x="311" y="1035"/>
                  </a:cubicBezTo>
                  <a:cubicBezTo>
                    <a:pt x="311" y="1035"/>
                    <a:pt x="311" y="1035"/>
                    <a:pt x="310" y="1035"/>
                  </a:cubicBezTo>
                  <a:cubicBezTo>
                    <a:pt x="314" y="1034"/>
                    <a:pt x="318" y="1034"/>
                    <a:pt x="322" y="1033"/>
                  </a:cubicBezTo>
                  <a:cubicBezTo>
                    <a:pt x="322" y="1033"/>
                    <a:pt x="322" y="1033"/>
                    <a:pt x="322" y="1033"/>
                  </a:cubicBezTo>
                  <a:cubicBezTo>
                    <a:pt x="322" y="1033"/>
                    <a:pt x="322" y="1033"/>
                    <a:pt x="324" y="1034"/>
                  </a:cubicBezTo>
                  <a:cubicBezTo>
                    <a:pt x="323" y="1034"/>
                    <a:pt x="323" y="1034"/>
                    <a:pt x="323" y="1034"/>
                  </a:cubicBezTo>
                  <a:cubicBezTo>
                    <a:pt x="325" y="1034"/>
                    <a:pt x="329" y="1034"/>
                    <a:pt x="332" y="1034"/>
                  </a:cubicBezTo>
                  <a:cubicBezTo>
                    <a:pt x="331" y="1034"/>
                    <a:pt x="331" y="1033"/>
                    <a:pt x="331" y="1033"/>
                  </a:cubicBezTo>
                  <a:cubicBezTo>
                    <a:pt x="332" y="1033"/>
                    <a:pt x="333" y="1033"/>
                    <a:pt x="333" y="1033"/>
                  </a:cubicBezTo>
                  <a:cubicBezTo>
                    <a:pt x="332" y="1033"/>
                    <a:pt x="331" y="1033"/>
                    <a:pt x="329" y="1032"/>
                  </a:cubicBezTo>
                  <a:cubicBezTo>
                    <a:pt x="332" y="1032"/>
                    <a:pt x="336" y="1032"/>
                    <a:pt x="333" y="1032"/>
                  </a:cubicBezTo>
                  <a:cubicBezTo>
                    <a:pt x="334" y="1032"/>
                    <a:pt x="334" y="1032"/>
                    <a:pt x="334" y="1032"/>
                  </a:cubicBezTo>
                  <a:cubicBezTo>
                    <a:pt x="334" y="1032"/>
                    <a:pt x="333" y="1032"/>
                    <a:pt x="333" y="1032"/>
                  </a:cubicBezTo>
                  <a:cubicBezTo>
                    <a:pt x="332" y="1032"/>
                    <a:pt x="332" y="1032"/>
                    <a:pt x="331" y="1032"/>
                  </a:cubicBezTo>
                  <a:cubicBezTo>
                    <a:pt x="332" y="1032"/>
                    <a:pt x="332" y="1032"/>
                    <a:pt x="332" y="1032"/>
                  </a:cubicBezTo>
                  <a:cubicBezTo>
                    <a:pt x="331" y="1032"/>
                    <a:pt x="330" y="1032"/>
                    <a:pt x="328" y="1032"/>
                  </a:cubicBezTo>
                  <a:cubicBezTo>
                    <a:pt x="329" y="1032"/>
                    <a:pt x="330" y="1032"/>
                    <a:pt x="332" y="1031"/>
                  </a:cubicBezTo>
                  <a:cubicBezTo>
                    <a:pt x="335" y="1031"/>
                    <a:pt x="335" y="1031"/>
                    <a:pt x="335" y="1031"/>
                  </a:cubicBezTo>
                  <a:cubicBezTo>
                    <a:pt x="335" y="1031"/>
                    <a:pt x="334" y="1031"/>
                    <a:pt x="334" y="1032"/>
                  </a:cubicBezTo>
                  <a:cubicBezTo>
                    <a:pt x="336" y="1032"/>
                    <a:pt x="338" y="1032"/>
                    <a:pt x="339" y="1031"/>
                  </a:cubicBezTo>
                  <a:cubicBezTo>
                    <a:pt x="342" y="1031"/>
                    <a:pt x="342" y="1031"/>
                    <a:pt x="342" y="1031"/>
                  </a:cubicBezTo>
                  <a:cubicBezTo>
                    <a:pt x="342" y="1031"/>
                    <a:pt x="342" y="1030"/>
                    <a:pt x="343" y="1030"/>
                  </a:cubicBezTo>
                  <a:cubicBezTo>
                    <a:pt x="344" y="1030"/>
                    <a:pt x="344" y="1031"/>
                    <a:pt x="343" y="1031"/>
                  </a:cubicBezTo>
                  <a:cubicBezTo>
                    <a:pt x="375" y="1031"/>
                    <a:pt x="375" y="1031"/>
                    <a:pt x="375" y="1031"/>
                  </a:cubicBezTo>
                  <a:cubicBezTo>
                    <a:pt x="375" y="1032"/>
                    <a:pt x="375" y="1032"/>
                    <a:pt x="375" y="1032"/>
                  </a:cubicBezTo>
                  <a:cubicBezTo>
                    <a:pt x="375" y="1032"/>
                    <a:pt x="375" y="1032"/>
                    <a:pt x="375" y="1032"/>
                  </a:cubicBezTo>
                  <a:cubicBezTo>
                    <a:pt x="375" y="1032"/>
                    <a:pt x="375" y="1032"/>
                    <a:pt x="376" y="1032"/>
                  </a:cubicBezTo>
                  <a:cubicBezTo>
                    <a:pt x="376" y="1033"/>
                    <a:pt x="375" y="1034"/>
                    <a:pt x="375" y="1034"/>
                  </a:cubicBezTo>
                  <a:cubicBezTo>
                    <a:pt x="374" y="1034"/>
                    <a:pt x="374" y="1034"/>
                    <a:pt x="373" y="1034"/>
                  </a:cubicBezTo>
                  <a:cubicBezTo>
                    <a:pt x="374" y="1034"/>
                    <a:pt x="374" y="1034"/>
                    <a:pt x="374" y="1034"/>
                  </a:cubicBezTo>
                  <a:cubicBezTo>
                    <a:pt x="374" y="1035"/>
                    <a:pt x="374" y="1035"/>
                    <a:pt x="374" y="1035"/>
                  </a:cubicBezTo>
                  <a:cubicBezTo>
                    <a:pt x="371" y="1035"/>
                    <a:pt x="369" y="1035"/>
                    <a:pt x="368" y="1035"/>
                  </a:cubicBezTo>
                  <a:cubicBezTo>
                    <a:pt x="370" y="1035"/>
                    <a:pt x="372" y="1035"/>
                    <a:pt x="374" y="1035"/>
                  </a:cubicBezTo>
                  <a:cubicBezTo>
                    <a:pt x="374" y="1036"/>
                    <a:pt x="375" y="1037"/>
                    <a:pt x="381" y="1037"/>
                  </a:cubicBezTo>
                  <a:cubicBezTo>
                    <a:pt x="381" y="1037"/>
                    <a:pt x="381" y="1037"/>
                    <a:pt x="382" y="1036"/>
                  </a:cubicBezTo>
                  <a:cubicBezTo>
                    <a:pt x="382" y="1037"/>
                    <a:pt x="382" y="1037"/>
                    <a:pt x="382" y="1037"/>
                  </a:cubicBezTo>
                  <a:cubicBezTo>
                    <a:pt x="382" y="1036"/>
                    <a:pt x="383" y="1036"/>
                    <a:pt x="384" y="1036"/>
                  </a:cubicBezTo>
                  <a:cubicBezTo>
                    <a:pt x="383" y="1036"/>
                    <a:pt x="383" y="1036"/>
                    <a:pt x="382" y="1036"/>
                  </a:cubicBezTo>
                  <a:cubicBezTo>
                    <a:pt x="385" y="1035"/>
                    <a:pt x="386" y="1033"/>
                    <a:pt x="389" y="1031"/>
                  </a:cubicBezTo>
                  <a:cubicBezTo>
                    <a:pt x="390" y="1031"/>
                    <a:pt x="390" y="1031"/>
                    <a:pt x="391" y="1031"/>
                  </a:cubicBezTo>
                  <a:cubicBezTo>
                    <a:pt x="391" y="1031"/>
                    <a:pt x="392" y="1031"/>
                    <a:pt x="392" y="1030"/>
                  </a:cubicBezTo>
                  <a:cubicBezTo>
                    <a:pt x="396" y="1030"/>
                    <a:pt x="398" y="1030"/>
                    <a:pt x="398" y="1031"/>
                  </a:cubicBezTo>
                  <a:cubicBezTo>
                    <a:pt x="399" y="1031"/>
                    <a:pt x="399" y="1031"/>
                    <a:pt x="399" y="1031"/>
                  </a:cubicBezTo>
                  <a:cubicBezTo>
                    <a:pt x="399" y="1031"/>
                    <a:pt x="398" y="1031"/>
                    <a:pt x="398" y="1032"/>
                  </a:cubicBezTo>
                  <a:cubicBezTo>
                    <a:pt x="398" y="1032"/>
                    <a:pt x="398" y="1032"/>
                    <a:pt x="398" y="1032"/>
                  </a:cubicBezTo>
                  <a:cubicBezTo>
                    <a:pt x="398" y="1032"/>
                    <a:pt x="398" y="1032"/>
                    <a:pt x="398" y="1033"/>
                  </a:cubicBezTo>
                  <a:cubicBezTo>
                    <a:pt x="399" y="1032"/>
                    <a:pt x="401" y="1032"/>
                    <a:pt x="401" y="1032"/>
                  </a:cubicBezTo>
                  <a:cubicBezTo>
                    <a:pt x="402" y="1033"/>
                    <a:pt x="400" y="1033"/>
                    <a:pt x="402" y="1033"/>
                  </a:cubicBezTo>
                  <a:cubicBezTo>
                    <a:pt x="403" y="1033"/>
                    <a:pt x="403" y="1033"/>
                    <a:pt x="404" y="1033"/>
                  </a:cubicBezTo>
                  <a:cubicBezTo>
                    <a:pt x="404" y="1034"/>
                    <a:pt x="404" y="1034"/>
                    <a:pt x="404" y="1034"/>
                  </a:cubicBezTo>
                  <a:cubicBezTo>
                    <a:pt x="403" y="1034"/>
                    <a:pt x="403" y="1034"/>
                    <a:pt x="403" y="1035"/>
                  </a:cubicBezTo>
                  <a:cubicBezTo>
                    <a:pt x="403" y="1035"/>
                    <a:pt x="403" y="1035"/>
                    <a:pt x="403" y="1035"/>
                  </a:cubicBezTo>
                  <a:cubicBezTo>
                    <a:pt x="403" y="1035"/>
                    <a:pt x="403" y="1035"/>
                    <a:pt x="403" y="1035"/>
                  </a:cubicBezTo>
                  <a:cubicBezTo>
                    <a:pt x="404" y="1035"/>
                    <a:pt x="404" y="1035"/>
                    <a:pt x="404" y="1035"/>
                  </a:cubicBezTo>
                  <a:cubicBezTo>
                    <a:pt x="405" y="1035"/>
                    <a:pt x="405" y="1034"/>
                    <a:pt x="405" y="1034"/>
                  </a:cubicBezTo>
                  <a:cubicBezTo>
                    <a:pt x="408" y="1033"/>
                    <a:pt x="408" y="1033"/>
                    <a:pt x="408" y="1033"/>
                  </a:cubicBezTo>
                  <a:cubicBezTo>
                    <a:pt x="408" y="1033"/>
                    <a:pt x="409" y="1033"/>
                    <a:pt x="410" y="1033"/>
                  </a:cubicBezTo>
                  <a:cubicBezTo>
                    <a:pt x="409" y="1033"/>
                    <a:pt x="409" y="1033"/>
                    <a:pt x="409" y="1033"/>
                  </a:cubicBezTo>
                  <a:cubicBezTo>
                    <a:pt x="411" y="1032"/>
                    <a:pt x="411" y="1032"/>
                    <a:pt x="411" y="1032"/>
                  </a:cubicBezTo>
                  <a:cubicBezTo>
                    <a:pt x="410" y="1031"/>
                    <a:pt x="410" y="1031"/>
                    <a:pt x="411" y="1030"/>
                  </a:cubicBezTo>
                  <a:cubicBezTo>
                    <a:pt x="411" y="1030"/>
                    <a:pt x="412" y="1030"/>
                    <a:pt x="413" y="1030"/>
                  </a:cubicBezTo>
                  <a:cubicBezTo>
                    <a:pt x="414" y="1030"/>
                    <a:pt x="414" y="1031"/>
                    <a:pt x="414" y="1031"/>
                  </a:cubicBezTo>
                  <a:cubicBezTo>
                    <a:pt x="414" y="1031"/>
                    <a:pt x="414" y="1031"/>
                    <a:pt x="414" y="1031"/>
                  </a:cubicBezTo>
                  <a:cubicBezTo>
                    <a:pt x="420" y="1031"/>
                    <a:pt x="420" y="1031"/>
                    <a:pt x="420" y="1031"/>
                  </a:cubicBezTo>
                  <a:cubicBezTo>
                    <a:pt x="420" y="1031"/>
                    <a:pt x="420" y="1032"/>
                    <a:pt x="421" y="1032"/>
                  </a:cubicBezTo>
                  <a:cubicBezTo>
                    <a:pt x="422" y="1032"/>
                    <a:pt x="423" y="1032"/>
                    <a:pt x="423" y="1031"/>
                  </a:cubicBezTo>
                  <a:cubicBezTo>
                    <a:pt x="427" y="1031"/>
                    <a:pt x="427" y="1031"/>
                    <a:pt x="427" y="1031"/>
                  </a:cubicBezTo>
                  <a:cubicBezTo>
                    <a:pt x="426" y="1032"/>
                    <a:pt x="426" y="1032"/>
                    <a:pt x="426" y="1032"/>
                  </a:cubicBezTo>
                  <a:cubicBezTo>
                    <a:pt x="427" y="1032"/>
                    <a:pt x="427" y="1032"/>
                    <a:pt x="427" y="1032"/>
                  </a:cubicBezTo>
                  <a:cubicBezTo>
                    <a:pt x="428" y="1031"/>
                    <a:pt x="428" y="1031"/>
                    <a:pt x="428" y="1031"/>
                  </a:cubicBezTo>
                  <a:cubicBezTo>
                    <a:pt x="427" y="1031"/>
                    <a:pt x="427" y="1031"/>
                    <a:pt x="427" y="1031"/>
                  </a:cubicBezTo>
                  <a:cubicBezTo>
                    <a:pt x="431" y="1031"/>
                    <a:pt x="431" y="1031"/>
                    <a:pt x="431" y="1031"/>
                  </a:cubicBezTo>
                  <a:cubicBezTo>
                    <a:pt x="431" y="1031"/>
                    <a:pt x="431" y="1031"/>
                    <a:pt x="430" y="1031"/>
                  </a:cubicBezTo>
                  <a:cubicBezTo>
                    <a:pt x="431" y="1032"/>
                    <a:pt x="432" y="1031"/>
                    <a:pt x="432" y="1031"/>
                  </a:cubicBezTo>
                  <a:cubicBezTo>
                    <a:pt x="434" y="1032"/>
                    <a:pt x="436" y="1032"/>
                    <a:pt x="438" y="1032"/>
                  </a:cubicBezTo>
                  <a:cubicBezTo>
                    <a:pt x="440" y="1032"/>
                    <a:pt x="442" y="1032"/>
                    <a:pt x="444" y="1032"/>
                  </a:cubicBezTo>
                  <a:cubicBezTo>
                    <a:pt x="445" y="1032"/>
                    <a:pt x="445" y="1032"/>
                    <a:pt x="445" y="1032"/>
                  </a:cubicBezTo>
                  <a:cubicBezTo>
                    <a:pt x="445" y="1032"/>
                    <a:pt x="445" y="1032"/>
                    <a:pt x="445" y="1032"/>
                  </a:cubicBezTo>
                  <a:cubicBezTo>
                    <a:pt x="445" y="1032"/>
                    <a:pt x="445" y="1032"/>
                    <a:pt x="445" y="1032"/>
                  </a:cubicBezTo>
                  <a:cubicBezTo>
                    <a:pt x="447" y="1032"/>
                    <a:pt x="449" y="1032"/>
                    <a:pt x="449" y="1032"/>
                  </a:cubicBezTo>
                  <a:cubicBezTo>
                    <a:pt x="450" y="1032"/>
                    <a:pt x="451" y="1032"/>
                    <a:pt x="451" y="1032"/>
                  </a:cubicBezTo>
                  <a:cubicBezTo>
                    <a:pt x="452" y="1032"/>
                    <a:pt x="452" y="1032"/>
                    <a:pt x="453" y="1032"/>
                  </a:cubicBezTo>
                  <a:cubicBezTo>
                    <a:pt x="453" y="1032"/>
                    <a:pt x="453" y="1032"/>
                    <a:pt x="453" y="1032"/>
                  </a:cubicBezTo>
                  <a:cubicBezTo>
                    <a:pt x="454" y="1032"/>
                    <a:pt x="457" y="1032"/>
                    <a:pt x="458" y="1032"/>
                  </a:cubicBezTo>
                  <a:cubicBezTo>
                    <a:pt x="465" y="1032"/>
                    <a:pt x="472" y="1032"/>
                    <a:pt x="478" y="1032"/>
                  </a:cubicBezTo>
                  <a:cubicBezTo>
                    <a:pt x="478" y="1032"/>
                    <a:pt x="477" y="1032"/>
                    <a:pt x="477" y="1032"/>
                  </a:cubicBezTo>
                  <a:cubicBezTo>
                    <a:pt x="477" y="1032"/>
                    <a:pt x="477" y="1032"/>
                    <a:pt x="477" y="1032"/>
                  </a:cubicBezTo>
                  <a:cubicBezTo>
                    <a:pt x="477" y="1032"/>
                    <a:pt x="478" y="1032"/>
                    <a:pt x="478" y="1032"/>
                  </a:cubicBezTo>
                  <a:cubicBezTo>
                    <a:pt x="478" y="1032"/>
                    <a:pt x="478" y="1032"/>
                    <a:pt x="478" y="1032"/>
                  </a:cubicBezTo>
                  <a:cubicBezTo>
                    <a:pt x="478" y="1032"/>
                    <a:pt x="478" y="1032"/>
                    <a:pt x="478" y="1032"/>
                  </a:cubicBezTo>
                  <a:cubicBezTo>
                    <a:pt x="480" y="1032"/>
                    <a:pt x="481" y="1032"/>
                    <a:pt x="479" y="1032"/>
                  </a:cubicBezTo>
                  <a:cubicBezTo>
                    <a:pt x="479" y="1032"/>
                    <a:pt x="479" y="1032"/>
                    <a:pt x="479" y="1032"/>
                  </a:cubicBezTo>
                  <a:cubicBezTo>
                    <a:pt x="480" y="1032"/>
                    <a:pt x="480" y="1032"/>
                    <a:pt x="481" y="1032"/>
                  </a:cubicBezTo>
                  <a:cubicBezTo>
                    <a:pt x="480" y="1032"/>
                    <a:pt x="480" y="1032"/>
                    <a:pt x="480" y="1032"/>
                  </a:cubicBezTo>
                  <a:cubicBezTo>
                    <a:pt x="480" y="1032"/>
                    <a:pt x="480" y="1032"/>
                    <a:pt x="480" y="1032"/>
                  </a:cubicBezTo>
                  <a:cubicBezTo>
                    <a:pt x="479" y="1032"/>
                    <a:pt x="479" y="1032"/>
                    <a:pt x="479" y="1032"/>
                  </a:cubicBezTo>
                  <a:cubicBezTo>
                    <a:pt x="480" y="1032"/>
                    <a:pt x="480" y="1032"/>
                    <a:pt x="480" y="1032"/>
                  </a:cubicBezTo>
                  <a:cubicBezTo>
                    <a:pt x="482" y="1032"/>
                    <a:pt x="484" y="1032"/>
                    <a:pt x="486" y="1032"/>
                  </a:cubicBezTo>
                  <a:cubicBezTo>
                    <a:pt x="485" y="1032"/>
                    <a:pt x="486" y="1032"/>
                    <a:pt x="487" y="1032"/>
                  </a:cubicBezTo>
                  <a:cubicBezTo>
                    <a:pt x="487" y="1032"/>
                    <a:pt x="489" y="1032"/>
                    <a:pt x="486" y="1032"/>
                  </a:cubicBezTo>
                  <a:cubicBezTo>
                    <a:pt x="488" y="1032"/>
                    <a:pt x="489" y="1031"/>
                    <a:pt x="491" y="1031"/>
                  </a:cubicBezTo>
                  <a:cubicBezTo>
                    <a:pt x="493" y="1031"/>
                    <a:pt x="493" y="1031"/>
                    <a:pt x="493" y="1031"/>
                  </a:cubicBezTo>
                  <a:cubicBezTo>
                    <a:pt x="493" y="1031"/>
                    <a:pt x="492" y="1032"/>
                    <a:pt x="492" y="1032"/>
                  </a:cubicBezTo>
                  <a:cubicBezTo>
                    <a:pt x="492" y="1032"/>
                    <a:pt x="492" y="1032"/>
                    <a:pt x="492" y="1032"/>
                  </a:cubicBezTo>
                  <a:cubicBezTo>
                    <a:pt x="490" y="1032"/>
                    <a:pt x="490" y="1032"/>
                    <a:pt x="490" y="1032"/>
                  </a:cubicBezTo>
                  <a:cubicBezTo>
                    <a:pt x="490" y="1032"/>
                    <a:pt x="490" y="1032"/>
                    <a:pt x="490" y="1032"/>
                  </a:cubicBezTo>
                  <a:cubicBezTo>
                    <a:pt x="491" y="1032"/>
                    <a:pt x="491" y="1032"/>
                    <a:pt x="491" y="1032"/>
                  </a:cubicBezTo>
                  <a:cubicBezTo>
                    <a:pt x="491" y="1032"/>
                    <a:pt x="490" y="1032"/>
                    <a:pt x="490" y="1032"/>
                  </a:cubicBezTo>
                  <a:cubicBezTo>
                    <a:pt x="489" y="1033"/>
                    <a:pt x="490" y="1033"/>
                    <a:pt x="489" y="1033"/>
                  </a:cubicBezTo>
                  <a:cubicBezTo>
                    <a:pt x="488" y="1033"/>
                    <a:pt x="487" y="1034"/>
                    <a:pt x="486" y="1034"/>
                  </a:cubicBezTo>
                  <a:cubicBezTo>
                    <a:pt x="486" y="1034"/>
                    <a:pt x="486" y="1034"/>
                    <a:pt x="486" y="1034"/>
                  </a:cubicBezTo>
                  <a:cubicBezTo>
                    <a:pt x="485" y="1034"/>
                    <a:pt x="485" y="1034"/>
                    <a:pt x="484" y="1034"/>
                  </a:cubicBezTo>
                  <a:cubicBezTo>
                    <a:pt x="484" y="1034"/>
                    <a:pt x="484" y="1034"/>
                    <a:pt x="484" y="1034"/>
                  </a:cubicBezTo>
                  <a:cubicBezTo>
                    <a:pt x="485" y="1034"/>
                    <a:pt x="485" y="1034"/>
                    <a:pt x="486" y="1034"/>
                  </a:cubicBezTo>
                  <a:cubicBezTo>
                    <a:pt x="486" y="1034"/>
                    <a:pt x="485" y="1034"/>
                    <a:pt x="485" y="1035"/>
                  </a:cubicBezTo>
                  <a:cubicBezTo>
                    <a:pt x="487" y="1035"/>
                    <a:pt x="488" y="1035"/>
                    <a:pt x="488" y="1035"/>
                  </a:cubicBezTo>
                  <a:cubicBezTo>
                    <a:pt x="488" y="1035"/>
                    <a:pt x="488" y="1035"/>
                    <a:pt x="488" y="1035"/>
                  </a:cubicBezTo>
                  <a:cubicBezTo>
                    <a:pt x="488" y="1035"/>
                    <a:pt x="488" y="1035"/>
                    <a:pt x="488" y="1035"/>
                  </a:cubicBezTo>
                  <a:cubicBezTo>
                    <a:pt x="487" y="1035"/>
                    <a:pt x="487" y="1035"/>
                    <a:pt x="486" y="1035"/>
                  </a:cubicBezTo>
                  <a:cubicBezTo>
                    <a:pt x="486" y="1035"/>
                    <a:pt x="486" y="1035"/>
                    <a:pt x="486" y="1035"/>
                  </a:cubicBezTo>
                  <a:cubicBezTo>
                    <a:pt x="485" y="1035"/>
                    <a:pt x="483" y="1036"/>
                    <a:pt x="485" y="1036"/>
                  </a:cubicBezTo>
                  <a:cubicBezTo>
                    <a:pt x="485" y="1036"/>
                    <a:pt x="486" y="1035"/>
                    <a:pt x="487" y="1035"/>
                  </a:cubicBezTo>
                  <a:cubicBezTo>
                    <a:pt x="487" y="1035"/>
                    <a:pt x="487" y="1035"/>
                    <a:pt x="488" y="1036"/>
                  </a:cubicBezTo>
                  <a:cubicBezTo>
                    <a:pt x="488" y="1036"/>
                    <a:pt x="488" y="1036"/>
                    <a:pt x="488" y="1036"/>
                  </a:cubicBezTo>
                  <a:cubicBezTo>
                    <a:pt x="487" y="1036"/>
                    <a:pt x="487" y="1036"/>
                    <a:pt x="487" y="1036"/>
                  </a:cubicBezTo>
                  <a:cubicBezTo>
                    <a:pt x="486" y="1036"/>
                    <a:pt x="486" y="1036"/>
                    <a:pt x="485" y="1036"/>
                  </a:cubicBezTo>
                  <a:cubicBezTo>
                    <a:pt x="485" y="1036"/>
                    <a:pt x="484" y="1036"/>
                    <a:pt x="484" y="1036"/>
                  </a:cubicBezTo>
                  <a:cubicBezTo>
                    <a:pt x="484" y="1036"/>
                    <a:pt x="484" y="1036"/>
                    <a:pt x="483" y="1036"/>
                  </a:cubicBezTo>
                  <a:cubicBezTo>
                    <a:pt x="483" y="1036"/>
                    <a:pt x="483" y="1036"/>
                    <a:pt x="483" y="1036"/>
                  </a:cubicBezTo>
                  <a:cubicBezTo>
                    <a:pt x="483" y="1036"/>
                    <a:pt x="483" y="1036"/>
                    <a:pt x="482" y="1036"/>
                  </a:cubicBezTo>
                  <a:cubicBezTo>
                    <a:pt x="482" y="1036"/>
                    <a:pt x="481" y="1036"/>
                    <a:pt x="481" y="1036"/>
                  </a:cubicBezTo>
                  <a:cubicBezTo>
                    <a:pt x="481" y="1036"/>
                    <a:pt x="481" y="1036"/>
                    <a:pt x="482" y="1036"/>
                  </a:cubicBezTo>
                  <a:cubicBezTo>
                    <a:pt x="482" y="1036"/>
                    <a:pt x="482" y="1036"/>
                    <a:pt x="482" y="1036"/>
                  </a:cubicBezTo>
                  <a:cubicBezTo>
                    <a:pt x="482" y="1037"/>
                    <a:pt x="482" y="1037"/>
                    <a:pt x="483" y="1037"/>
                  </a:cubicBezTo>
                  <a:cubicBezTo>
                    <a:pt x="483" y="1037"/>
                    <a:pt x="483" y="1037"/>
                    <a:pt x="483" y="1037"/>
                  </a:cubicBezTo>
                  <a:cubicBezTo>
                    <a:pt x="482" y="1037"/>
                    <a:pt x="482" y="1037"/>
                    <a:pt x="482" y="1037"/>
                  </a:cubicBezTo>
                  <a:cubicBezTo>
                    <a:pt x="481" y="1037"/>
                    <a:pt x="481" y="1037"/>
                    <a:pt x="481" y="1037"/>
                  </a:cubicBezTo>
                  <a:cubicBezTo>
                    <a:pt x="481" y="1037"/>
                    <a:pt x="481" y="1037"/>
                    <a:pt x="481" y="1037"/>
                  </a:cubicBezTo>
                  <a:cubicBezTo>
                    <a:pt x="482" y="1037"/>
                    <a:pt x="483" y="1037"/>
                    <a:pt x="483" y="1037"/>
                  </a:cubicBezTo>
                  <a:cubicBezTo>
                    <a:pt x="483" y="1037"/>
                    <a:pt x="486" y="1037"/>
                    <a:pt x="484" y="1037"/>
                  </a:cubicBezTo>
                  <a:cubicBezTo>
                    <a:pt x="484" y="1037"/>
                    <a:pt x="484" y="1037"/>
                    <a:pt x="484" y="1037"/>
                  </a:cubicBezTo>
                  <a:cubicBezTo>
                    <a:pt x="484" y="1037"/>
                    <a:pt x="484" y="1037"/>
                    <a:pt x="484" y="1037"/>
                  </a:cubicBezTo>
                  <a:cubicBezTo>
                    <a:pt x="484" y="1037"/>
                    <a:pt x="484" y="1037"/>
                    <a:pt x="484" y="1037"/>
                  </a:cubicBezTo>
                  <a:cubicBezTo>
                    <a:pt x="485" y="1037"/>
                    <a:pt x="485" y="1037"/>
                    <a:pt x="486" y="1036"/>
                  </a:cubicBezTo>
                  <a:cubicBezTo>
                    <a:pt x="485" y="1037"/>
                    <a:pt x="485" y="1037"/>
                    <a:pt x="485" y="1037"/>
                  </a:cubicBezTo>
                  <a:cubicBezTo>
                    <a:pt x="489" y="1037"/>
                    <a:pt x="490" y="1037"/>
                    <a:pt x="489" y="1037"/>
                  </a:cubicBezTo>
                  <a:cubicBezTo>
                    <a:pt x="490" y="1037"/>
                    <a:pt x="491" y="1036"/>
                    <a:pt x="492" y="1036"/>
                  </a:cubicBezTo>
                  <a:cubicBezTo>
                    <a:pt x="494" y="1036"/>
                    <a:pt x="498" y="1036"/>
                    <a:pt x="497" y="1036"/>
                  </a:cubicBezTo>
                  <a:cubicBezTo>
                    <a:pt x="495" y="1036"/>
                    <a:pt x="493" y="1035"/>
                    <a:pt x="492" y="1035"/>
                  </a:cubicBezTo>
                  <a:cubicBezTo>
                    <a:pt x="492" y="1035"/>
                    <a:pt x="492" y="1035"/>
                    <a:pt x="492" y="1035"/>
                  </a:cubicBezTo>
                  <a:cubicBezTo>
                    <a:pt x="493" y="1035"/>
                    <a:pt x="494" y="1035"/>
                    <a:pt x="494" y="1035"/>
                  </a:cubicBezTo>
                  <a:cubicBezTo>
                    <a:pt x="493" y="1035"/>
                    <a:pt x="493" y="1035"/>
                    <a:pt x="492" y="1035"/>
                  </a:cubicBezTo>
                  <a:cubicBezTo>
                    <a:pt x="492" y="1035"/>
                    <a:pt x="492" y="1035"/>
                    <a:pt x="493" y="1035"/>
                  </a:cubicBezTo>
                  <a:cubicBezTo>
                    <a:pt x="493" y="1035"/>
                    <a:pt x="495" y="1035"/>
                    <a:pt x="495" y="1035"/>
                  </a:cubicBezTo>
                  <a:cubicBezTo>
                    <a:pt x="492" y="1035"/>
                    <a:pt x="494" y="1035"/>
                    <a:pt x="495" y="1034"/>
                  </a:cubicBezTo>
                  <a:cubicBezTo>
                    <a:pt x="495" y="1034"/>
                    <a:pt x="496" y="1034"/>
                    <a:pt x="498" y="1034"/>
                  </a:cubicBezTo>
                  <a:cubicBezTo>
                    <a:pt x="498" y="1034"/>
                    <a:pt x="499" y="1034"/>
                    <a:pt x="500" y="1034"/>
                  </a:cubicBezTo>
                  <a:cubicBezTo>
                    <a:pt x="499" y="1034"/>
                    <a:pt x="497" y="1034"/>
                    <a:pt x="499" y="1035"/>
                  </a:cubicBezTo>
                  <a:cubicBezTo>
                    <a:pt x="501" y="1034"/>
                    <a:pt x="501" y="1034"/>
                    <a:pt x="503" y="1034"/>
                  </a:cubicBezTo>
                  <a:cubicBezTo>
                    <a:pt x="503" y="1034"/>
                    <a:pt x="504" y="1034"/>
                    <a:pt x="504" y="1034"/>
                  </a:cubicBezTo>
                  <a:cubicBezTo>
                    <a:pt x="503" y="1034"/>
                    <a:pt x="503" y="1034"/>
                    <a:pt x="502" y="1034"/>
                  </a:cubicBezTo>
                  <a:cubicBezTo>
                    <a:pt x="502" y="1033"/>
                    <a:pt x="503" y="1033"/>
                    <a:pt x="503" y="1033"/>
                  </a:cubicBezTo>
                  <a:cubicBezTo>
                    <a:pt x="503" y="1033"/>
                    <a:pt x="503" y="1033"/>
                    <a:pt x="503" y="1033"/>
                  </a:cubicBezTo>
                  <a:cubicBezTo>
                    <a:pt x="503" y="1033"/>
                    <a:pt x="503" y="1033"/>
                    <a:pt x="503" y="1033"/>
                  </a:cubicBezTo>
                  <a:cubicBezTo>
                    <a:pt x="504" y="1033"/>
                    <a:pt x="504" y="1033"/>
                    <a:pt x="505" y="1033"/>
                  </a:cubicBezTo>
                  <a:cubicBezTo>
                    <a:pt x="506" y="1033"/>
                    <a:pt x="506" y="1033"/>
                    <a:pt x="504" y="1033"/>
                  </a:cubicBezTo>
                  <a:cubicBezTo>
                    <a:pt x="504" y="1033"/>
                    <a:pt x="504" y="1033"/>
                    <a:pt x="504" y="1033"/>
                  </a:cubicBezTo>
                  <a:cubicBezTo>
                    <a:pt x="504" y="1033"/>
                    <a:pt x="504" y="1033"/>
                    <a:pt x="504" y="1033"/>
                  </a:cubicBezTo>
                  <a:cubicBezTo>
                    <a:pt x="504" y="1033"/>
                    <a:pt x="503" y="1033"/>
                    <a:pt x="503" y="1033"/>
                  </a:cubicBezTo>
                  <a:cubicBezTo>
                    <a:pt x="503" y="1033"/>
                    <a:pt x="503" y="1033"/>
                    <a:pt x="503" y="1033"/>
                  </a:cubicBezTo>
                  <a:cubicBezTo>
                    <a:pt x="506" y="1033"/>
                    <a:pt x="508" y="1033"/>
                    <a:pt x="509" y="1033"/>
                  </a:cubicBezTo>
                  <a:cubicBezTo>
                    <a:pt x="509" y="1033"/>
                    <a:pt x="509" y="1033"/>
                    <a:pt x="509" y="1033"/>
                  </a:cubicBezTo>
                  <a:cubicBezTo>
                    <a:pt x="509" y="1033"/>
                    <a:pt x="510" y="1033"/>
                    <a:pt x="510" y="1033"/>
                  </a:cubicBezTo>
                  <a:cubicBezTo>
                    <a:pt x="510" y="1033"/>
                    <a:pt x="510" y="1033"/>
                    <a:pt x="510" y="1033"/>
                  </a:cubicBezTo>
                  <a:cubicBezTo>
                    <a:pt x="509" y="1033"/>
                    <a:pt x="507" y="1033"/>
                    <a:pt x="507" y="1034"/>
                  </a:cubicBezTo>
                  <a:cubicBezTo>
                    <a:pt x="508" y="1034"/>
                    <a:pt x="509" y="1034"/>
                    <a:pt x="510" y="1034"/>
                  </a:cubicBezTo>
                  <a:cubicBezTo>
                    <a:pt x="510" y="1034"/>
                    <a:pt x="512" y="1034"/>
                    <a:pt x="511" y="1034"/>
                  </a:cubicBezTo>
                  <a:cubicBezTo>
                    <a:pt x="510" y="1034"/>
                    <a:pt x="508" y="1034"/>
                    <a:pt x="506" y="1034"/>
                  </a:cubicBezTo>
                  <a:cubicBezTo>
                    <a:pt x="507" y="1034"/>
                    <a:pt x="507" y="1034"/>
                    <a:pt x="507" y="1034"/>
                  </a:cubicBezTo>
                  <a:cubicBezTo>
                    <a:pt x="507" y="1034"/>
                    <a:pt x="507" y="1034"/>
                    <a:pt x="507" y="1034"/>
                  </a:cubicBezTo>
                  <a:cubicBezTo>
                    <a:pt x="507" y="1034"/>
                    <a:pt x="506" y="1034"/>
                    <a:pt x="506" y="1034"/>
                  </a:cubicBezTo>
                  <a:cubicBezTo>
                    <a:pt x="506" y="1034"/>
                    <a:pt x="506" y="1034"/>
                    <a:pt x="505" y="1034"/>
                  </a:cubicBezTo>
                  <a:cubicBezTo>
                    <a:pt x="506" y="1034"/>
                    <a:pt x="506" y="1034"/>
                    <a:pt x="506" y="1035"/>
                  </a:cubicBezTo>
                  <a:cubicBezTo>
                    <a:pt x="506" y="1035"/>
                    <a:pt x="506" y="1035"/>
                    <a:pt x="505" y="1035"/>
                  </a:cubicBezTo>
                  <a:cubicBezTo>
                    <a:pt x="503" y="1035"/>
                    <a:pt x="501" y="1035"/>
                    <a:pt x="501" y="1035"/>
                  </a:cubicBezTo>
                  <a:cubicBezTo>
                    <a:pt x="501" y="1035"/>
                    <a:pt x="500" y="1035"/>
                    <a:pt x="499" y="1035"/>
                  </a:cubicBezTo>
                  <a:cubicBezTo>
                    <a:pt x="499" y="1035"/>
                    <a:pt x="497" y="1034"/>
                    <a:pt x="496" y="1035"/>
                  </a:cubicBezTo>
                  <a:cubicBezTo>
                    <a:pt x="497" y="1035"/>
                    <a:pt x="496" y="1035"/>
                    <a:pt x="499" y="1035"/>
                  </a:cubicBezTo>
                  <a:cubicBezTo>
                    <a:pt x="499" y="1035"/>
                    <a:pt x="499" y="1035"/>
                    <a:pt x="499" y="1035"/>
                  </a:cubicBezTo>
                  <a:cubicBezTo>
                    <a:pt x="500" y="1035"/>
                    <a:pt x="498" y="1036"/>
                    <a:pt x="501" y="1036"/>
                  </a:cubicBezTo>
                  <a:cubicBezTo>
                    <a:pt x="502" y="1035"/>
                    <a:pt x="501" y="1035"/>
                    <a:pt x="501" y="1035"/>
                  </a:cubicBezTo>
                  <a:cubicBezTo>
                    <a:pt x="502" y="1035"/>
                    <a:pt x="503" y="1035"/>
                    <a:pt x="504" y="1035"/>
                  </a:cubicBezTo>
                  <a:cubicBezTo>
                    <a:pt x="504" y="1035"/>
                    <a:pt x="503" y="1036"/>
                    <a:pt x="503" y="1036"/>
                  </a:cubicBezTo>
                  <a:cubicBezTo>
                    <a:pt x="502" y="1036"/>
                    <a:pt x="502" y="1036"/>
                    <a:pt x="502" y="1036"/>
                  </a:cubicBezTo>
                  <a:cubicBezTo>
                    <a:pt x="500" y="1036"/>
                    <a:pt x="498" y="1036"/>
                    <a:pt x="498" y="1036"/>
                  </a:cubicBezTo>
                  <a:cubicBezTo>
                    <a:pt x="499" y="1036"/>
                    <a:pt x="501" y="1036"/>
                    <a:pt x="503" y="1036"/>
                  </a:cubicBezTo>
                  <a:cubicBezTo>
                    <a:pt x="502" y="1036"/>
                    <a:pt x="501" y="1036"/>
                    <a:pt x="501" y="1036"/>
                  </a:cubicBezTo>
                  <a:cubicBezTo>
                    <a:pt x="500" y="1036"/>
                    <a:pt x="499" y="1036"/>
                    <a:pt x="497" y="1036"/>
                  </a:cubicBezTo>
                  <a:cubicBezTo>
                    <a:pt x="497" y="1036"/>
                    <a:pt x="495" y="1036"/>
                    <a:pt x="495" y="1036"/>
                  </a:cubicBezTo>
                  <a:cubicBezTo>
                    <a:pt x="497" y="1036"/>
                    <a:pt x="497" y="1036"/>
                    <a:pt x="496" y="1036"/>
                  </a:cubicBezTo>
                  <a:cubicBezTo>
                    <a:pt x="496" y="1036"/>
                    <a:pt x="495" y="1036"/>
                    <a:pt x="495" y="1037"/>
                  </a:cubicBezTo>
                  <a:cubicBezTo>
                    <a:pt x="495" y="1037"/>
                    <a:pt x="496" y="1037"/>
                    <a:pt x="496" y="1037"/>
                  </a:cubicBezTo>
                  <a:cubicBezTo>
                    <a:pt x="496" y="1037"/>
                    <a:pt x="496" y="1037"/>
                    <a:pt x="496" y="1037"/>
                  </a:cubicBezTo>
                  <a:cubicBezTo>
                    <a:pt x="496" y="1037"/>
                    <a:pt x="496" y="1037"/>
                    <a:pt x="496" y="1037"/>
                  </a:cubicBezTo>
                  <a:cubicBezTo>
                    <a:pt x="496" y="1037"/>
                    <a:pt x="496" y="1037"/>
                    <a:pt x="496" y="1037"/>
                  </a:cubicBezTo>
                  <a:cubicBezTo>
                    <a:pt x="496" y="1037"/>
                    <a:pt x="496" y="1037"/>
                    <a:pt x="496" y="1037"/>
                  </a:cubicBezTo>
                  <a:cubicBezTo>
                    <a:pt x="494" y="1037"/>
                    <a:pt x="492" y="1037"/>
                    <a:pt x="492" y="1037"/>
                  </a:cubicBezTo>
                  <a:cubicBezTo>
                    <a:pt x="492" y="1037"/>
                    <a:pt x="492" y="1037"/>
                    <a:pt x="492" y="1037"/>
                  </a:cubicBezTo>
                  <a:cubicBezTo>
                    <a:pt x="491" y="1037"/>
                    <a:pt x="490" y="1037"/>
                    <a:pt x="489" y="1037"/>
                  </a:cubicBezTo>
                  <a:cubicBezTo>
                    <a:pt x="489" y="1037"/>
                    <a:pt x="489" y="1037"/>
                    <a:pt x="489" y="1037"/>
                  </a:cubicBezTo>
                  <a:cubicBezTo>
                    <a:pt x="489" y="1037"/>
                    <a:pt x="489" y="1037"/>
                    <a:pt x="489" y="1037"/>
                  </a:cubicBezTo>
                  <a:cubicBezTo>
                    <a:pt x="488" y="1037"/>
                    <a:pt x="487" y="1038"/>
                    <a:pt x="486" y="1038"/>
                  </a:cubicBezTo>
                  <a:cubicBezTo>
                    <a:pt x="486" y="1038"/>
                    <a:pt x="484" y="1037"/>
                    <a:pt x="483" y="1037"/>
                  </a:cubicBezTo>
                  <a:cubicBezTo>
                    <a:pt x="483" y="1037"/>
                    <a:pt x="483" y="1038"/>
                    <a:pt x="483" y="1038"/>
                  </a:cubicBezTo>
                  <a:cubicBezTo>
                    <a:pt x="483" y="1038"/>
                    <a:pt x="482" y="1038"/>
                    <a:pt x="482" y="1037"/>
                  </a:cubicBezTo>
                  <a:cubicBezTo>
                    <a:pt x="482" y="1038"/>
                    <a:pt x="482" y="1038"/>
                    <a:pt x="483" y="1038"/>
                  </a:cubicBezTo>
                  <a:cubicBezTo>
                    <a:pt x="483" y="1038"/>
                    <a:pt x="483" y="1038"/>
                    <a:pt x="483" y="1038"/>
                  </a:cubicBezTo>
                  <a:cubicBezTo>
                    <a:pt x="485" y="1038"/>
                    <a:pt x="489" y="1038"/>
                    <a:pt x="491" y="1039"/>
                  </a:cubicBezTo>
                  <a:cubicBezTo>
                    <a:pt x="490" y="1039"/>
                    <a:pt x="490" y="1039"/>
                    <a:pt x="490" y="1039"/>
                  </a:cubicBezTo>
                  <a:cubicBezTo>
                    <a:pt x="488" y="1039"/>
                    <a:pt x="486" y="1039"/>
                    <a:pt x="485" y="1039"/>
                  </a:cubicBezTo>
                  <a:cubicBezTo>
                    <a:pt x="485" y="1039"/>
                    <a:pt x="485" y="1039"/>
                    <a:pt x="484" y="1039"/>
                  </a:cubicBezTo>
                  <a:cubicBezTo>
                    <a:pt x="485" y="1039"/>
                    <a:pt x="484" y="1039"/>
                    <a:pt x="483" y="1039"/>
                  </a:cubicBezTo>
                  <a:cubicBezTo>
                    <a:pt x="483" y="1039"/>
                    <a:pt x="482" y="1039"/>
                    <a:pt x="482" y="1039"/>
                  </a:cubicBezTo>
                  <a:cubicBezTo>
                    <a:pt x="482" y="1039"/>
                    <a:pt x="483" y="1039"/>
                    <a:pt x="483" y="1039"/>
                  </a:cubicBezTo>
                  <a:cubicBezTo>
                    <a:pt x="481" y="1039"/>
                    <a:pt x="478" y="1039"/>
                    <a:pt x="477" y="1040"/>
                  </a:cubicBezTo>
                  <a:cubicBezTo>
                    <a:pt x="474" y="1040"/>
                    <a:pt x="473" y="1040"/>
                    <a:pt x="472" y="1040"/>
                  </a:cubicBezTo>
                  <a:cubicBezTo>
                    <a:pt x="472" y="1040"/>
                    <a:pt x="472" y="1040"/>
                    <a:pt x="473" y="1040"/>
                  </a:cubicBezTo>
                  <a:cubicBezTo>
                    <a:pt x="472" y="1040"/>
                    <a:pt x="473" y="1040"/>
                    <a:pt x="473" y="1041"/>
                  </a:cubicBezTo>
                  <a:cubicBezTo>
                    <a:pt x="473" y="1040"/>
                    <a:pt x="474" y="1040"/>
                    <a:pt x="474" y="1040"/>
                  </a:cubicBezTo>
                  <a:cubicBezTo>
                    <a:pt x="475" y="1040"/>
                    <a:pt x="475" y="1040"/>
                    <a:pt x="476" y="1040"/>
                  </a:cubicBezTo>
                  <a:cubicBezTo>
                    <a:pt x="474" y="1041"/>
                    <a:pt x="472" y="1041"/>
                    <a:pt x="474" y="1041"/>
                  </a:cubicBezTo>
                  <a:cubicBezTo>
                    <a:pt x="475" y="1041"/>
                    <a:pt x="475" y="1041"/>
                    <a:pt x="476" y="1041"/>
                  </a:cubicBezTo>
                  <a:cubicBezTo>
                    <a:pt x="476" y="1041"/>
                    <a:pt x="477" y="1041"/>
                    <a:pt x="477" y="1041"/>
                  </a:cubicBezTo>
                  <a:cubicBezTo>
                    <a:pt x="477" y="1041"/>
                    <a:pt x="477" y="1041"/>
                    <a:pt x="477" y="1041"/>
                  </a:cubicBezTo>
                  <a:cubicBezTo>
                    <a:pt x="476" y="1041"/>
                    <a:pt x="476" y="1041"/>
                    <a:pt x="475" y="1041"/>
                  </a:cubicBezTo>
                  <a:cubicBezTo>
                    <a:pt x="474" y="1041"/>
                    <a:pt x="474" y="1041"/>
                    <a:pt x="473" y="1042"/>
                  </a:cubicBezTo>
                  <a:cubicBezTo>
                    <a:pt x="473" y="1042"/>
                    <a:pt x="473" y="1042"/>
                    <a:pt x="473" y="1042"/>
                  </a:cubicBezTo>
                  <a:cubicBezTo>
                    <a:pt x="473" y="1042"/>
                    <a:pt x="472" y="1042"/>
                    <a:pt x="472" y="1042"/>
                  </a:cubicBezTo>
                  <a:cubicBezTo>
                    <a:pt x="472" y="1042"/>
                    <a:pt x="471" y="1042"/>
                    <a:pt x="471" y="1042"/>
                  </a:cubicBezTo>
                  <a:cubicBezTo>
                    <a:pt x="471" y="1042"/>
                    <a:pt x="471" y="1042"/>
                    <a:pt x="470" y="1041"/>
                  </a:cubicBezTo>
                  <a:cubicBezTo>
                    <a:pt x="470" y="1041"/>
                    <a:pt x="471" y="1041"/>
                    <a:pt x="471" y="1041"/>
                  </a:cubicBezTo>
                  <a:cubicBezTo>
                    <a:pt x="472" y="1041"/>
                    <a:pt x="470" y="1040"/>
                    <a:pt x="466" y="1040"/>
                  </a:cubicBezTo>
                  <a:cubicBezTo>
                    <a:pt x="465" y="1040"/>
                    <a:pt x="465" y="1040"/>
                    <a:pt x="464" y="1040"/>
                  </a:cubicBezTo>
                  <a:cubicBezTo>
                    <a:pt x="464" y="1040"/>
                    <a:pt x="464" y="1040"/>
                    <a:pt x="464" y="1040"/>
                  </a:cubicBezTo>
                  <a:cubicBezTo>
                    <a:pt x="461" y="1040"/>
                    <a:pt x="461" y="1041"/>
                    <a:pt x="464" y="1041"/>
                  </a:cubicBezTo>
                  <a:cubicBezTo>
                    <a:pt x="464" y="1041"/>
                    <a:pt x="464" y="1041"/>
                    <a:pt x="464" y="1041"/>
                  </a:cubicBezTo>
                  <a:cubicBezTo>
                    <a:pt x="466" y="1041"/>
                    <a:pt x="467" y="1041"/>
                    <a:pt x="467" y="1041"/>
                  </a:cubicBezTo>
                  <a:cubicBezTo>
                    <a:pt x="467" y="1041"/>
                    <a:pt x="467" y="1041"/>
                    <a:pt x="466" y="1041"/>
                  </a:cubicBezTo>
                  <a:cubicBezTo>
                    <a:pt x="466" y="1041"/>
                    <a:pt x="467" y="1041"/>
                    <a:pt x="468" y="1042"/>
                  </a:cubicBezTo>
                  <a:cubicBezTo>
                    <a:pt x="465" y="1041"/>
                    <a:pt x="461" y="1042"/>
                    <a:pt x="460" y="1042"/>
                  </a:cubicBezTo>
                  <a:cubicBezTo>
                    <a:pt x="458" y="1042"/>
                    <a:pt x="456" y="1042"/>
                    <a:pt x="455" y="1042"/>
                  </a:cubicBezTo>
                  <a:cubicBezTo>
                    <a:pt x="453" y="1043"/>
                    <a:pt x="458" y="1043"/>
                    <a:pt x="462" y="1043"/>
                  </a:cubicBezTo>
                  <a:cubicBezTo>
                    <a:pt x="462" y="1043"/>
                    <a:pt x="462" y="1043"/>
                    <a:pt x="462" y="1043"/>
                  </a:cubicBezTo>
                  <a:cubicBezTo>
                    <a:pt x="461" y="1044"/>
                    <a:pt x="461" y="1044"/>
                    <a:pt x="461" y="1044"/>
                  </a:cubicBezTo>
                  <a:cubicBezTo>
                    <a:pt x="460" y="1044"/>
                    <a:pt x="464" y="1044"/>
                    <a:pt x="463" y="1045"/>
                  </a:cubicBezTo>
                  <a:cubicBezTo>
                    <a:pt x="459" y="1044"/>
                    <a:pt x="459" y="1044"/>
                    <a:pt x="457" y="1044"/>
                  </a:cubicBezTo>
                  <a:cubicBezTo>
                    <a:pt x="455" y="1044"/>
                    <a:pt x="458" y="1044"/>
                    <a:pt x="457" y="1044"/>
                  </a:cubicBezTo>
                  <a:cubicBezTo>
                    <a:pt x="457" y="1045"/>
                    <a:pt x="456" y="1045"/>
                    <a:pt x="456" y="1045"/>
                  </a:cubicBezTo>
                  <a:cubicBezTo>
                    <a:pt x="456" y="1045"/>
                    <a:pt x="458" y="1045"/>
                    <a:pt x="457" y="1046"/>
                  </a:cubicBezTo>
                  <a:cubicBezTo>
                    <a:pt x="460" y="1046"/>
                    <a:pt x="459" y="1046"/>
                    <a:pt x="463" y="1046"/>
                  </a:cubicBezTo>
                  <a:cubicBezTo>
                    <a:pt x="464" y="1046"/>
                    <a:pt x="463" y="1046"/>
                    <a:pt x="465" y="1046"/>
                  </a:cubicBezTo>
                  <a:cubicBezTo>
                    <a:pt x="467" y="1046"/>
                    <a:pt x="467" y="1046"/>
                    <a:pt x="469" y="1046"/>
                  </a:cubicBezTo>
                  <a:cubicBezTo>
                    <a:pt x="470" y="1046"/>
                    <a:pt x="470" y="1046"/>
                    <a:pt x="471" y="1046"/>
                  </a:cubicBezTo>
                  <a:cubicBezTo>
                    <a:pt x="473" y="1046"/>
                    <a:pt x="476" y="1046"/>
                    <a:pt x="476" y="1045"/>
                  </a:cubicBezTo>
                  <a:cubicBezTo>
                    <a:pt x="475" y="1045"/>
                    <a:pt x="473" y="1045"/>
                    <a:pt x="471" y="1045"/>
                  </a:cubicBezTo>
                  <a:cubicBezTo>
                    <a:pt x="470" y="1045"/>
                    <a:pt x="469" y="1045"/>
                    <a:pt x="469" y="1045"/>
                  </a:cubicBezTo>
                  <a:cubicBezTo>
                    <a:pt x="469" y="1045"/>
                    <a:pt x="469" y="1045"/>
                    <a:pt x="469" y="1045"/>
                  </a:cubicBezTo>
                  <a:cubicBezTo>
                    <a:pt x="468" y="1045"/>
                    <a:pt x="468" y="1045"/>
                    <a:pt x="468" y="1045"/>
                  </a:cubicBezTo>
                  <a:cubicBezTo>
                    <a:pt x="467" y="1044"/>
                    <a:pt x="467" y="1044"/>
                    <a:pt x="466" y="1044"/>
                  </a:cubicBezTo>
                  <a:cubicBezTo>
                    <a:pt x="467" y="1044"/>
                    <a:pt x="467" y="1044"/>
                    <a:pt x="467" y="1044"/>
                  </a:cubicBezTo>
                  <a:cubicBezTo>
                    <a:pt x="468" y="1044"/>
                    <a:pt x="471" y="1044"/>
                    <a:pt x="474" y="1044"/>
                  </a:cubicBezTo>
                  <a:cubicBezTo>
                    <a:pt x="473" y="1044"/>
                    <a:pt x="472" y="1045"/>
                    <a:pt x="475" y="1045"/>
                  </a:cubicBezTo>
                  <a:cubicBezTo>
                    <a:pt x="475" y="1044"/>
                    <a:pt x="475" y="1044"/>
                    <a:pt x="475" y="1044"/>
                  </a:cubicBezTo>
                  <a:cubicBezTo>
                    <a:pt x="478" y="1044"/>
                    <a:pt x="481" y="1044"/>
                    <a:pt x="482" y="1044"/>
                  </a:cubicBezTo>
                  <a:cubicBezTo>
                    <a:pt x="482" y="1044"/>
                    <a:pt x="482" y="1044"/>
                    <a:pt x="482" y="1044"/>
                  </a:cubicBezTo>
                  <a:cubicBezTo>
                    <a:pt x="484" y="1044"/>
                    <a:pt x="486" y="1044"/>
                    <a:pt x="488" y="1044"/>
                  </a:cubicBezTo>
                  <a:cubicBezTo>
                    <a:pt x="487" y="1044"/>
                    <a:pt x="486" y="1044"/>
                    <a:pt x="490" y="1044"/>
                  </a:cubicBezTo>
                  <a:cubicBezTo>
                    <a:pt x="489" y="1044"/>
                    <a:pt x="490" y="1044"/>
                    <a:pt x="490" y="1044"/>
                  </a:cubicBezTo>
                  <a:cubicBezTo>
                    <a:pt x="491" y="1044"/>
                    <a:pt x="493" y="1044"/>
                    <a:pt x="494" y="1044"/>
                  </a:cubicBezTo>
                  <a:cubicBezTo>
                    <a:pt x="493" y="1044"/>
                    <a:pt x="493" y="1044"/>
                    <a:pt x="493" y="1044"/>
                  </a:cubicBezTo>
                  <a:cubicBezTo>
                    <a:pt x="494" y="1044"/>
                    <a:pt x="496" y="1044"/>
                    <a:pt x="497" y="1044"/>
                  </a:cubicBezTo>
                  <a:cubicBezTo>
                    <a:pt x="497" y="1044"/>
                    <a:pt x="498" y="1044"/>
                    <a:pt x="498" y="1044"/>
                  </a:cubicBezTo>
                  <a:cubicBezTo>
                    <a:pt x="501" y="1044"/>
                    <a:pt x="503" y="1044"/>
                    <a:pt x="505" y="1044"/>
                  </a:cubicBezTo>
                  <a:cubicBezTo>
                    <a:pt x="506" y="1044"/>
                    <a:pt x="506" y="1045"/>
                    <a:pt x="507" y="1045"/>
                  </a:cubicBezTo>
                  <a:cubicBezTo>
                    <a:pt x="509" y="1045"/>
                    <a:pt x="510" y="1045"/>
                    <a:pt x="510" y="1044"/>
                  </a:cubicBezTo>
                  <a:cubicBezTo>
                    <a:pt x="510" y="1044"/>
                    <a:pt x="511" y="1044"/>
                    <a:pt x="512" y="1044"/>
                  </a:cubicBezTo>
                  <a:cubicBezTo>
                    <a:pt x="516" y="1044"/>
                    <a:pt x="519" y="1044"/>
                    <a:pt x="521" y="1044"/>
                  </a:cubicBezTo>
                  <a:cubicBezTo>
                    <a:pt x="521" y="1044"/>
                    <a:pt x="518" y="1044"/>
                    <a:pt x="514" y="1044"/>
                  </a:cubicBezTo>
                  <a:cubicBezTo>
                    <a:pt x="515" y="1044"/>
                    <a:pt x="515" y="1044"/>
                    <a:pt x="515" y="1044"/>
                  </a:cubicBezTo>
                  <a:cubicBezTo>
                    <a:pt x="514" y="1043"/>
                    <a:pt x="517" y="1043"/>
                    <a:pt x="516" y="1043"/>
                  </a:cubicBezTo>
                  <a:cubicBezTo>
                    <a:pt x="515" y="1043"/>
                    <a:pt x="512" y="1043"/>
                    <a:pt x="511" y="1043"/>
                  </a:cubicBezTo>
                  <a:cubicBezTo>
                    <a:pt x="514" y="1043"/>
                    <a:pt x="513" y="1044"/>
                    <a:pt x="514" y="1044"/>
                  </a:cubicBezTo>
                  <a:cubicBezTo>
                    <a:pt x="512" y="1044"/>
                    <a:pt x="511" y="1044"/>
                    <a:pt x="510" y="1044"/>
                  </a:cubicBezTo>
                  <a:cubicBezTo>
                    <a:pt x="508" y="1044"/>
                    <a:pt x="508" y="1044"/>
                    <a:pt x="507" y="1044"/>
                  </a:cubicBezTo>
                  <a:cubicBezTo>
                    <a:pt x="506" y="1044"/>
                    <a:pt x="505" y="1044"/>
                    <a:pt x="504" y="1044"/>
                  </a:cubicBezTo>
                  <a:cubicBezTo>
                    <a:pt x="504" y="1044"/>
                    <a:pt x="504" y="1044"/>
                    <a:pt x="504" y="1044"/>
                  </a:cubicBezTo>
                  <a:cubicBezTo>
                    <a:pt x="503" y="1044"/>
                    <a:pt x="502" y="1044"/>
                    <a:pt x="500" y="1044"/>
                  </a:cubicBezTo>
                  <a:cubicBezTo>
                    <a:pt x="502" y="1043"/>
                    <a:pt x="502" y="1043"/>
                    <a:pt x="504" y="1043"/>
                  </a:cubicBezTo>
                  <a:cubicBezTo>
                    <a:pt x="504" y="1043"/>
                    <a:pt x="504" y="1043"/>
                    <a:pt x="505" y="1043"/>
                  </a:cubicBezTo>
                  <a:cubicBezTo>
                    <a:pt x="506" y="1043"/>
                    <a:pt x="506" y="1043"/>
                    <a:pt x="508" y="1043"/>
                  </a:cubicBezTo>
                  <a:cubicBezTo>
                    <a:pt x="507" y="1043"/>
                    <a:pt x="507" y="1042"/>
                    <a:pt x="506" y="1042"/>
                  </a:cubicBezTo>
                  <a:cubicBezTo>
                    <a:pt x="507" y="1042"/>
                    <a:pt x="507" y="1042"/>
                    <a:pt x="508" y="1042"/>
                  </a:cubicBezTo>
                  <a:cubicBezTo>
                    <a:pt x="509" y="1042"/>
                    <a:pt x="511" y="1042"/>
                    <a:pt x="510" y="1042"/>
                  </a:cubicBezTo>
                  <a:cubicBezTo>
                    <a:pt x="510" y="1042"/>
                    <a:pt x="510" y="1042"/>
                    <a:pt x="509" y="1042"/>
                  </a:cubicBezTo>
                  <a:cubicBezTo>
                    <a:pt x="510" y="1042"/>
                    <a:pt x="510" y="1042"/>
                    <a:pt x="511" y="1042"/>
                  </a:cubicBezTo>
                  <a:cubicBezTo>
                    <a:pt x="511" y="1042"/>
                    <a:pt x="512" y="1042"/>
                    <a:pt x="512" y="1042"/>
                  </a:cubicBezTo>
                  <a:cubicBezTo>
                    <a:pt x="512" y="1042"/>
                    <a:pt x="513" y="1041"/>
                    <a:pt x="513" y="1041"/>
                  </a:cubicBezTo>
                  <a:cubicBezTo>
                    <a:pt x="513" y="1041"/>
                    <a:pt x="513" y="1041"/>
                    <a:pt x="513" y="1041"/>
                  </a:cubicBezTo>
                  <a:cubicBezTo>
                    <a:pt x="514" y="1041"/>
                    <a:pt x="516" y="1041"/>
                    <a:pt x="517" y="1041"/>
                  </a:cubicBezTo>
                  <a:cubicBezTo>
                    <a:pt x="517" y="1041"/>
                    <a:pt x="514" y="1041"/>
                    <a:pt x="512" y="1041"/>
                  </a:cubicBezTo>
                  <a:cubicBezTo>
                    <a:pt x="512" y="1041"/>
                    <a:pt x="513" y="1041"/>
                    <a:pt x="513" y="1041"/>
                  </a:cubicBezTo>
                  <a:cubicBezTo>
                    <a:pt x="513" y="1041"/>
                    <a:pt x="514" y="1041"/>
                    <a:pt x="515" y="1041"/>
                  </a:cubicBezTo>
                  <a:cubicBezTo>
                    <a:pt x="515" y="1041"/>
                    <a:pt x="515" y="1041"/>
                    <a:pt x="515" y="1040"/>
                  </a:cubicBezTo>
                  <a:cubicBezTo>
                    <a:pt x="515" y="1041"/>
                    <a:pt x="515" y="1041"/>
                    <a:pt x="516" y="1041"/>
                  </a:cubicBezTo>
                  <a:cubicBezTo>
                    <a:pt x="516" y="1041"/>
                    <a:pt x="517" y="1041"/>
                    <a:pt x="517" y="1040"/>
                  </a:cubicBezTo>
                  <a:cubicBezTo>
                    <a:pt x="518" y="1041"/>
                    <a:pt x="518" y="1041"/>
                    <a:pt x="519" y="1041"/>
                  </a:cubicBezTo>
                  <a:cubicBezTo>
                    <a:pt x="520" y="1040"/>
                    <a:pt x="521" y="1040"/>
                    <a:pt x="522" y="1040"/>
                  </a:cubicBezTo>
                  <a:cubicBezTo>
                    <a:pt x="522" y="1040"/>
                    <a:pt x="522" y="1040"/>
                    <a:pt x="521" y="1040"/>
                  </a:cubicBezTo>
                  <a:cubicBezTo>
                    <a:pt x="521" y="1040"/>
                    <a:pt x="521" y="1040"/>
                    <a:pt x="522" y="1040"/>
                  </a:cubicBezTo>
                  <a:cubicBezTo>
                    <a:pt x="524" y="1040"/>
                    <a:pt x="524" y="1040"/>
                    <a:pt x="526" y="1040"/>
                  </a:cubicBezTo>
                  <a:cubicBezTo>
                    <a:pt x="528" y="1040"/>
                    <a:pt x="531" y="1040"/>
                    <a:pt x="533" y="1040"/>
                  </a:cubicBezTo>
                  <a:cubicBezTo>
                    <a:pt x="534" y="1040"/>
                    <a:pt x="535" y="1040"/>
                    <a:pt x="535" y="1040"/>
                  </a:cubicBezTo>
                  <a:cubicBezTo>
                    <a:pt x="536" y="1039"/>
                    <a:pt x="537" y="1039"/>
                    <a:pt x="537" y="1039"/>
                  </a:cubicBezTo>
                  <a:cubicBezTo>
                    <a:pt x="537" y="1039"/>
                    <a:pt x="536" y="1039"/>
                    <a:pt x="535" y="1039"/>
                  </a:cubicBezTo>
                  <a:cubicBezTo>
                    <a:pt x="535" y="1039"/>
                    <a:pt x="534" y="1039"/>
                    <a:pt x="533" y="1039"/>
                  </a:cubicBezTo>
                  <a:cubicBezTo>
                    <a:pt x="533" y="1039"/>
                    <a:pt x="533" y="1039"/>
                    <a:pt x="533" y="1039"/>
                  </a:cubicBezTo>
                  <a:cubicBezTo>
                    <a:pt x="534" y="1038"/>
                    <a:pt x="534" y="1038"/>
                    <a:pt x="533" y="1038"/>
                  </a:cubicBezTo>
                  <a:cubicBezTo>
                    <a:pt x="534" y="1038"/>
                    <a:pt x="535" y="1038"/>
                    <a:pt x="535" y="1037"/>
                  </a:cubicBezTo>
                  <a:cubicBezTo>
                    <a:pt x="533" y="1037"/>
                    <a:pt x="531" y="1038"/>
                    <a:pt x="530" y="1038"/>
                  </a:cubicBezTo>
                  <a:cubicBezTo>
                    <a:pt x="530" y="1038"/>
                    <a:pt x="530" y="1038"/>
                    <a:pt x="530" y="1038"/>
                  </a:cubicBezTo>
                  <a:cubicBezTo>
                    <a:pt x="530" y="1038"/>
                    <a:pt x="530" y="1038"/>
                    <a:pt x="530" y="1038"/>
                  </a:cubicBezTo>
                  <a:cubicBezTo>
                    <a:pt x="530" y="1038"/>
                    <a:pt x="529" y="1038"/>
                    <a:pt x="529" y="1038"/>
                  </a:cubicBezTo>
                  <a:cubicBezTo>
                    <a:pt x="528" y="1038"/>
                    <a:pt x="528" y="1038"/>
                    <a:pt x="526" y="1038"/>
                  </a:cubicBezTo>
                  <a:cubicBezTo>
                    <a:pt x="526" y="1038"/>
                    <a:pt x="526" y="1038"/>
                    <a:pt x="526" y="1038"/>
                  </a:cubicBezTo>
                  <a:cubicBezTo>
                    <a:pt x="527" y="1038"/>
                    <a:pt x="528" y="1038"/>
                    <a:pt x="528" y="1037"/>
                  </a:cubicBezTo>
                  <a:cubicBezTo>
                    <a:pt x="528" y="1038"/>
                    <a:pt x="528" y="1038"/>
                    <a:pt x="529" y="1038"/>
                  </a:cubicBezTo>
                  <a:cubicBezTo>
                    <a:pt x="530" y="1038"/>
                    <a:pt x="531" y="1038"/>
                    <a:pt x="531" y="1037"/>
                  </a:cubicBezTo>
                  <a:cubicBezTo>
                    <a:pt x="532" y="1037"/>
                    <a:pt x="532" y="1037"/>
                    <a:pt x="533" y="1037"/>
                  </a:cubicBezTo>
                  <a:cubicBezTo>
                    <a:pt x="532" y="1037"/>
                    <a:pt x="531" y="1037"/>
                    <a:pt x="531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1" y="1037"/>
                    <a:pt x="532" y="1037"/>
                    <a:pt x="534" y="1037"/>
                  </a:cubicBezTo>
                  <a:cubicBezTo>
                    <a:pt x="533" y="1037"/>
                    <a:pt x="533" y="1037"/>
                    <a:pt x="533" y="1037"/>
                  </a:cubicBezTo>
                  <a:cubicBezTo>
                    <a:pt x="532" y="1037"/>
                    <a:pt x="531" y="1037"/>
                    <a:pt x="530" y="1037"/>
                  </a:cubicBezTo>
                  <a:cubicBezTo>
                    <a:pt x="530" y="1037"/>
                    <a:pt x="530" y="1036"/>
                    <a:pt x="531" y="1036"/>
                  </a:cubicBezTo>
                  <a:cubicBezTo>
                    <a:pt x="531" y="1036"/>
                    <a:pt x="532" y="1036"/>
                    <a:pt x="534" y="1037"/>
                  </a:cubicBezTo>
                  <a:cubicBezTo>
                    <a:pt x="535" y="1036"/>
                    <a:pt x="535" y="1036"/>
                    <a:pt x="535" y="1036"/>
                  </a:cubicBezTo>
                  <a:cubicBezTo>
                    <a:pt x="536" y="1036"/>
                    <a:pt x="536" y="1036"/>
                    <a:pt x="537" y="1036"/>
                  </a:cubicBezTo>
                  <a:cubicBezTo>
                    <a:pt x="536" y="1037"/>
                    <a:pt x="538" y="1037"/>
                    <a:pt x="539" y="1037"/>
                  </a:cubicBezTo>
                  <a:cubicBezTo>
                    <a:pt x="539" y="1037"/>
                    <a:pt x="539" y="1037"/>
                    <a:pt x="539" y="1037"/>
                  </a:cubicBezTo>
                  <a:cubicBezTo>
                    <a:pt x="539" y="1037"/>
                    <a:pt x="539" y="1037"/>
                    <a:pt x="540" y="1037"/>
                  </a:cubicBezTo>
                  <a:cubicBezTo>
                    <a:pt x="540" y="1037"/>
                    <a:pt x="539" y="1037"/>
                    <a:pt x="540" y="1037"/>
                  </a:cubicBezTo>
                  <a:cubicBezTo>
                    <a:pt x="540" y="1037"/>
                    <a:pt x="540" y="1036"/>
                    <a:pt x="540" y="1036"/>
                  </a:cubicBezTo>
                  <a:cubicBezTo>
                    <a:pt x="540" y="1036"/>
                    <a:pt x="540" y="1036"/>
                    <a:pt x="540" y="1036"/>
                  </a:cubicBezTo>
                  <a:cubicBezTo>
                    <a:pt x="539" y="1036"/>
                    <a:pt x="539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7" y="1036"/>
                    <a:pt x="538" y="1036"/>
                    <a:pt x="539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7" y="1035"/>
                    <a:pt x="540" y="1035"/>
                    <a:pt x="540" y="1035"/>
                  </a:cubicBezTo>
                  <a:cubicBezTo>
                    <a:pt x="540" y="1035"/>
                    <a:pt x="539" y="1035"/>
                    <a:pt x="540" y="1035"/>
                  </a:cubicBezTo>
                  <a:cubicBezTo>
                    <a:pt x="538" y="1035"/>
                    <a:pt x="537" y="1035"/>
                    <a:pt x="536" y="1035"/>
                  </a:cubicBezTo>
                  <a:cubicBezTo>
                    <a:pt x="537" y="1035"/>
                    <a:pt x="537" y="1035"/>
                    <a:pt x="537" y="1035"/>
                  </a:cubicBezTo>
                  <a:cubicBezTo>
                    <a:pt x="537" y="1035"/>
                    <a:pt x="537" y="1035"/>
                    <a:pt x="537" y="1034"/>
                  </a:cubicBezTo>
                  <a:cubicBezTo>
                    <a:pt x="537" y="1035"/>
                    <a:pt x="538" y="1035"/>
                    <a:pt x="538" y="1034"/>
                  </a:cubicBezTo>
                  <a:cubicBezTo>
                    <a:pt x="539" y="1034"/>
                    <a:pt x="539" y="1034"/>
                    <a:pt x="540" y="1034"/>
                  </a:cubicBezTo>
                  <a:cubicBezTo>
                    <a:pt x="539" y="1035"/>
                    <a:pt x="541" y="1035"/>
                    <a:pt x="542" y="1035"/>
                  </a:cubicBezTo>
                  <a:cubicBezTo>
                    <a:pt x="542" y="1035"/>
                    <a:pt x="543" y="1035"/>
                    <a:pt x="544" y="1035"/>
                  </a:cubicBezTo>
                  <a:cubicBezTo>
                    <a:pt x="544" y="1035"/>
                    <a:pt x="544" y="1035"/>
                    <a:pt x="544" y="1035"/>
                  </a:cubicBezTo>
                  <a:cubicBezTo>
                    <a:pt x="544" y="1035"/>
                    <a:pt x="544" y="1035"/>
                    <a:pt x="544" y="1035"/>
                  </a:cubicBezTo>
                  <a:cubicBezTo>
                    <a:pt x="544" y="1035"/>
                    <a:pt x="544" y="1035"/>
                    <a:pt x="544" y="1035"/>
                  </a:cubicBezTo>
                  <a:cubicBezTo>
                    <a:pt x="544" y="1035"/>
                    <a:pt x="544" y="1035"/>
                    <a:pt x="544" y="1035"/>
                  </a:cubicBezTo>
                  <a:cubicBezTo>
                    <a:pt x="544" y="1035"/>
                    <a:pt x="543" y="1035"/>
                    <a:pt x="543" y="1035"/>
                  </a:cubicBezTo>
                  <a:cubicBezTo>
                    <a:pt x="542" y="1035"/>
                    <a:pt x="542" y="1035"/>
                    <a:pt x="541" y="1035"/>
                  </a:cubicBezTo>
                  <a:cubicBezTo>
                    <a:pt x="538" y="1035"/>
                    <a:pt x="539" y="1036"/>
                    <a:pt x="542" y="1037"/>
                  </a:cubicBezTo>
                  <a:cubicBezTo>
                    <a:pt x="542" y="1037"/>
                    <a:pt x="542" y="1037"/>
                    <a:pt x="542" y="1037"/>
                  </a:cubicBezTo>
                  <a:cubicBezTo>
                    <a:pt x="542" y="1037"/>
                    <a:pt x="542" y="1037"/>
                    <a:pt x="543" y="1037"/>
                  </a:cubicBezTo>
                  <a:cubicBezTo>
                    <a:pt x="543" y="1037"/>
                    <a:pt x="542" y="1037"/>
                    <a:pt x="542" y="1037"/>
                  </a:cubicBezTo>
                  <a:cubicBezTo>
                    <a:pt x="543" y="1037"/>
                    <a:pt x="543" y="1037"/>
                    <a:pt x="544" y="1037"/>
                  </a:cubicBezTo>
                  <a:cubicBezTo>
                    <a:pt x="543" y="1037"/>
                    <a:pt x="543" y="1037"/>
                    <a:pt x="543" y="1037"/>
                  </a:cubicBezTo>
                  <a:cubicBezTo>
                    <a:pt x="547" y="1037"/>
                    <a:pt x="546" y="1038"/>
                    <a:pt x="551" y="1038"/>
                  </a:cubicBezTo>
                  <a:cubicBezTo>
                    <a:pt x="552" y="1038"/>
                    <a:pt x="554" y="1037"/>
                    <a:pt x="555" y="1037"/>
                  </a:cubicBezTo>
                  <a:cubicBezTo>
                    <a:pt x="554" y="1037"/>
                    <a:pt x="554" y="1037"/>
                    <a:pt x="553" y="1037"/>
                  </a:cubicBezTo>
                  <a:cubicBezTo>
                    <a:pt x="553" y="1037"/>
                    <a:pt x="553" y="1037"/>
                    <a:pt x="554" y="1037"/>
                  </a:cubicBezTo>
                  <a:cubicBezTo>
                    <a:pt x="556" y="1037"/>
                    <a:pt x="558" y="1037"/>
                    <a:pt x="561" y="1037"/>
                  </a:cubicBezTo>
                  <a:cubicBezTo>
                    <a:pt x="561" y="1037"/>
                    <a:pt x="561" y="1037"/>
                    <a:pt x="561" y="1037"/>
                  </a:cubicBezTo>
                  <a:cubicBezTo>
                    <a:pt x="562" y="1037"/>
                    <a:pt x="562" y="1037"/>
                    <a:pt x="563" y="1037"/>
                  </a:cubicBezTo>
                  <a:cubicBezTo>
                    <a:pt x="561" y="1037"/>
                    <a:pt x="565" y="1037"/>
                    <a:pt x="566" y="1037"/>
                  </a:cubicBezTo>
                  <a:cubicBezTo>
                    <a:pt x="566" y="1037"/>
                    <a:pt x="565" y="1037"/>
                    <a:pt x="564" y="1037"/>
                  </a:cubicBezTo>
                  <a:cubicBezTo>
                    <a:pt x="564" y="1037"/>
                    <a:pt x="564" y="1037"/>
                    <a:pt x="564" y="1037"/>
                  </a:cubicBezTo>
                  <a:cubicBezTo>
                    <a:pt x="563" y="1037"/>
                    <a:pt x="562" y="1037"/>
                    <a:pt x="561" y="1037"/>
                  </a:cubicBezTo>
                  <a:cubicBezTo>
                    <a:pt x="561" y="1037"/>
                    <a:pt x="561" y="1037"/>
                    <a:pt x="561" y="1037"/>
                  </a:cubicBezTo>
                  <a:cubicBezTo>
                    <a:pt x="562" y="1037"/>
                    <a:pt x="563" y="1037"/>
                    <a:pt x="564" y="1037"/>
                  </a:cubicBezTo>
                  <a:cubicBezTo>
                    <a:pt x="563" y="1037"/>
                    <a:pt x="563" y="1037"/>
                    <a:pt x="563" y="1037"/>
                  </a:cubicBezTo>
                  <a:cubicBezTo>
                    <a:pt x="563" y="1037"/>
                    <a:pt x="564" y="1037"/>
                    <a:pt x="563" y="1037"/>
                  </a:cubicBezTo>
                  <a:cubicBezTo>
                    <a:pt x="561" y="1037"/>
                    <a:pt x="561" y="1037"/>
                    <a:pt x="559" y="1037"/>
                  </a:cubicBezTo>
                  <a:cubicBezTo>
                    <a:pt x="558" y="1038"/>
                    <a:pt x="559" y="1038"/>
                    <a:pt x="560" y="1038"/>
                  </a:cubicBezTo>
                  <a:cubicBezTo>
                    <a:pt x="560" y="1038"/>
                    <a:pt x="560" y="1038"/>
                    <a:pt x="561" y="1038"/>
                  </a:cubicBezTo>
                  <a:cubicBezTo>
                    <a:pt x="561" y="1038"/>
                    <a:pt x="561" y="1038"/>
                    <a:pt x="561" y="1038"/>
                  </a:cubicBezTo>
                  <a:cubicBezTo>
                    <a:pt x="561" y="1038"/>
                    <a:pt x="562" y="1038"/>
                    <a:pt x="562" y="1038"/>
                  </a:cubicBezTo>
                  <a:cubicBezTo>
                    <a:pt x="561" y="1038"/>
                    <a:pt x="561" y="1038"/>
                    <a:pt x="561" y="1038"/>
                  </a:cubicBezTo>
                  <a:cubicBezTo>
                    <a:pt x="560" y="1038"/>
                    <a:pt x="558" y="1038"/>
                    <a:pt x="557" y="1038"/>
                  </a:cubicBezTo>
                  <a:cubicBezTo>
                    <a:pt x="557" y="1038"/>
                    <a:pt x="557" y="1039"/>
                    <a:pt x="556" y="1039"/>
                  </a:cubicBezTo>
                  <a:cubicBezTo>
                    <a:pt x="555" y="1039"/>
                    <a:pt x="553" y="1039"/>
                    <a:pt x="552" y="1039"/>
                  </a:cubicBezTo>
                  <a:cubicBezTo>
                    <a:pt x="552" y="1039"/>
                    <a:pt x="552" y="1039"/>
                    <a:pt x="552" y="1039"/>
                  </a:cubicBezTo>
                  <a:cubicBezTo>
                    <a:pt x="551" y="1039"/>
                    <a:pt x="550" y="1039"/>
                    <a:pt x="550" y="1039"/>
                  </a:cubicBezTo>
                  <a:cubicBezTo>
                    <a:pt x="550" y="1039"/>
                    <a:pt x="550" y="1039"/>
                    <a:pt x="550" y="1039"/>
                  </a:cubicBezTo>
                  <a:cubicBezTo>
                    <a:pt x="549" y="1039"/>
                    <a:pt x="549" y="1039"/>
                    <a:pt x="548" y="1039"/>
                  </a:cubicBezTo>
                  <a:cubicBezTo>
                    <a:pt x="548" y="1039"/>
                    <a:pt x="548" y="1039"/>
                    <a:pt x="547" y="1039"/>
                  </a:cubicBezTo>
                  <a:cubicBezTo>
                    <a:pt x="547" y="1039"/>
                    <a:pt x="547" y="1039"/>
                    <a:pt x="547" y="1039"/>
                  </a:cubicBezTo>
                  <a:cubicBezTo>
                    <a:pt x="546" y="1039"/>
                    <a:pt x="545" y="1039"/>
                    <a:pt x="544" y="1039"/>
                  </a:cubicBezTo>
                  <a:cubicBezTo>
                    <a:pt x="544" y="1039"/>
                    <a:pt x="543" y="1039"/>
                    <a:pt x="542" y="1038"/>
                  </a:cubicBezTo>
                  <a:cubicBezTo>
                    <a:pt x="542" y="1038"/>
                    <a:pt x="542" y="1038"/>
                    <a:pt x="541" y="1038"/>
                  </a:cubicBezTo>
                  <a:cubicBezTo>
                    <a:pt x="541" y="1038"/>
                    <a:pt x="541" y="1038"/>
                    <a:pt x="541" y="1038"/>
                  </a:cubicBezTo>
                  <a:cubicBezTo>
                    <a:pt x="540" y="1038"/>
                    <a:pt x="539" y="1038"/>
                    <a:pt x="538" y="1038"/>
                  </a:cubicBezTo>
                  <a:cubicBezTo>
                    <a:pt x="537" y="1038"/>
                    <a:pt x="537" y="1038"/>
                    <a:pt x="537" y="1038"/>
                  </a:cubicBezTo>
                  <a:cubicBezTo>
                    <a:pt x="537" y="1038"/>
                    <a:pt x="537" y="1038"/>
                    <a:pt x="537" y="1038"/>
                  </a:cubicBezTo>
                  <a:cubicBezTo>
                    <a:pt x="536" y="1038"/>
                    <a:pt x="536" y="1038"/>
                    <a:pt x="535" y="1038"/>
                  </a:cubicBezTo>
                  <a:cubicBezTo>
                    <a:pt x="535" y="1038"/>
                    <a:pt x="535" y="1038"/>
                    <a:pt x="535" y="1038"/>
                  </a:cubicBezTo>
                  <a:cubicBezTo>
                    <a:pt x="535" y="1038"/>
                    <a:pt x="536" y="1038"/>
                    <a:pt x="537" y="1038"/>
                  </a:cubicBezTo>
                  <a:cubicBezTo>
                    <a:pt x="535" y="1039"/>
                    <a:pt x="538" y="1039"/>
                    <a:pt x="542" y="1040"/>
                  </a:cubicBezTo>
                  <a:cubicBezTo>
                    <a:pt x="543" y="1040"/>
                    <a:pt x="545" y="1040"/>
                    <a:pt x="546" y="1040"/>
                  </a:cubicBezTo>
                  <a:cubicBezTo>
                    <a:pt x="547" y="1040"/>
                    <a:pt x="548" y="1040"/>
                    <a:pt x="550" y="1040"/>
                  </a:cubicBezTo>
                  <a:cubicBezTo>
                    <a:pt x="549" y="1040"/>
                    <a:pt x="551" y="1040"/>
                    <a:pt x="552" y="1040"/>
                  </a:cubicBezTo>
                  <a:cubicBezTo>
                    <a:pt x="551" y="1040"/>
                    <a:pt x="550" y="1040"/>
                    <a:pt x="549" y="1040"/>
                  </a:cubicBezTo>
                  <a:cubicBezTo>
                    <a:pt x="549" y="1040"/>
                    <a:pt x="549" y="1040"/>
                    <a:pt x="549" y="1040"/>
                  </a:cubicBezTo>
                  <a:cubicBezTo>
                    <a:pt x="548" y="1040"/>
                    <a:pt x="547" y="1040"/>
                    <a:pt x="547" y="1041"/>
                  </a:cubicBezTo>
                  <a:cubicBezTo>
                    <a:pt x="547" y="1041"/>
                    <a:pt x="546" y="1041"/>
                    <a:pt x="546" y="1041"/>
                  </a:cubicBezTo>
                  <a:cubicBezTo>
                    <a:pt x="546" y="1041"/>
                    <a:pt x="547" y="1041"/>
                    <a:pt x="547" y="1041"/>
                  </a:cubicBezTo>
                  <a:cubicBezTo>
                    <a:pt x="547" y="1041"/>
                    <a:pt x="547" y="1041"/>
                    <a:pt x="547" y="1041"/>
                  </a:cubicBezTo>
                  <a:cubicBezTo>
                    <a:pt x="544" y="1041"/>
                    <a:pt x="543" y="1041"/>
                    <a:pt x="542" y="1041"/>
                  </a:cubicBezTo>
                  <a:cubicBezTo>
                    <a:pt x="546" y="1042"/>
                    <a:pt x="550" y="1041"/>
                    <a:pt x="552" y="1042"/>
                  </a:cubicBezTo>
                  <a:cubicBezTo>
                    <a:pt x="549" y="1042"/>
                    <a:pt x="548" y="1042"/>
                    <a:pt x="548" y="1042"/>
                  </a:cubicBezTo>
                  <a:cubicBezTo>
                    <a:pt x="546" y="1042"/>
                    <a:pt x="545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5" y="1043"/>
                    <a:pt x="546" y="1043"/>
                  </a:cubicBezTo>
                  <a:cubicBezTo>
                    <a:pt x="545" y="1043"/>
                    <a:pt x="545" y="1043"/>
                    <a:pt x="545" y="1043"/>
                  </a:cubicBezTo>
                  <a:cubicBezTo>
                    <a:pt x="548" y="1044"/>
                    <a:pt x="551" y="1043"/>
                    <a:pt x="550" y="1043"/>
                  </a:cubicBezTo>
                  <a:cubicBezTo>
                    <a:pt x="552" y="1043"/>
                    <a:pt x="554" y="1043"/>
                    <a:pt x="555" y="1043"/>
                  </a:cubicBezTo>
                  <a:cubicBezTo>
                    <a:pt x="556" y="1042"/>
                    <a:pt x="556" y="1042"/>
                    <a:pt x="557" y="1042"/>
                  </a:cubicBezTo>
                  <a:cubicBezTo>
                    <a:pt x="557" y="1042"/>
                    <a:pt x="559" y="1042"/>
                    <a:pt x="559" y="1042"/>
                  </a:cubicBezTo>
                  <a:cubicBezTo>
                    <a:pt x="559" y="1042"/>
                    <a:pt x="559" y="1042"/>
                    <a:pt x="559" y="1042"/>
                  </a:cubicBezTo>
                  <a:cubicBezTo>
                    <a:pt x="561" y="1042"/>
                    <a:pt x="563" y="1042"/>
                    <a:pt x="565" y="1042"/>
                  </a:cubicBezTo>
                  <a:cubicBezTo>
                    <a:pt x="566" y="1042"/>
                    <a:pt x="567" y="1041"/>
                    <a:pt x="566" y="1041"/>
                  </a:cubicBezTo>
                  <a:cubicBezTo>
                    <a:pt x="566" y="1041"/>
                    <a:pt x="566" y="1041"/>
                    <a:pt x="566" y="1041"/>
                  </a:cubicBezTo>
                  <a:cubicBezTo>
                    <a:pt x="566" y="1041"/>
                    <a:pt x="567" y="1041"/>
                    <a:pt x="567" y="1041"/>
                  </a:cubicBezTo>
                  <a:cubicBezTo>
                    <a:pt x="567" y="1041"/>
                    <a:pt x="568" y="1041"/>
                    <a:pt x="568" y="1041"/>
                  </a:cubicBezTo>
                  <a:cubicBezTo>
                    <a:pt x="567" y="1041"/>
                    <a:pt x="566" y="1041"/>
                    <a:pt x="567" y="1042"/>
                  </a:cubicBezTo>
                  <a:cubicBezTo>
                    <a:pt x="567" y="1042"/>
                    <a:pt x="568" y="1042"/>
                    <a:pt x="568" y="1042"/>
                  </a:cubicBezTo>
                  <a:cubicBezTo>
                    <a:pt x="568" y="1042"/>
                    <a:pt x="568" y="1042"/>
                    <a:pt x="568" y="1042"/>
                  </a:cubicBezTo>
                  <a:cubicBezTo>
                    <a:pt x="566" y="1042"/>
                    <a:pt x="566" y="1042"/>
                    <a:pt x="569" y="1043"/>
                  </a:cubicBezTo>
                  <a:cubicBezTo>
                    <a:pt x="571" y="1043"/>
                    <a:pt x="574" y="1043"/>
                    <a:pt x="577" y="1043"/>
                  </a:cubicBezTo>
                  <a:cubicBezTo>
                    <a:pt x="578" y="1043"/>
                    <a:pt x="578" y="1043"/>
                    <a:pt x="578" y="1043"/>
                  </a:cubicBezTo>
                  <a:cubicBezTo>
                    <a:pt x="579" y="1043"/>
                    <a:pt x="579" y="1043"/>
                    <a:pt x="579" y="1043"/>
                  </a:cubicBezTo>
                  <a:cubicBezTo>
                    <a:pt x="579" y="1042"/>
                    <a:pt x="579" y="1042"/>
                    <a:pt x="579" y="1042"/>
                  </a:cubicBezTo>
                  <a:cubicBezTo>
                    <a:pt x="579" y="1042"/>
                    <a:pt x="579" y="1042"/>
                    <a:pt x="578" y="1042"/>
                  </a:cubicBezTo>
                  <a:cubicBezTo>
                    <a:pt x="578" y="1042"/>
                    <a:pt x="577" y="1042"/>
                    <a:pt x="576" y="1042"/>
                  </a:cubicBezTo>
                  <a:cubicBezTo>
                    <a:pt x="576" y="1042"/>
                    <a:pt x="575" y="1041"/>
                    <a:pt x="574" y="1041"/>
                  </a:cubicBezTo>
                  <a:cubicBezTo>
                    <a:pt x="575" y="1041"/>
                    <a:pt x="576" y="1041"/>
                    <a:pt x="576" y="1041"/>
                  </a:cubicBezTo>
                  <a:cubicBezTo>
                    <a:pt x="576" y="1041"/>
                    <a:pt x="576" y="1041"/>
                    <a:pt x="577" y="1041"/>
                  </a:cubicBezTo>
                  <a:cubicBezTo>
                    <a:pt x="577" y="1041"/>
                    <a:pt x="577" y="1041"/>
                    <a:pt x="577" y="1041"/>
                  </a:cubicBezTo>
                  <a:cubicBezTo>
                    <a:pt x="578" y="1041"/>
                    <a:pt x="581" y="1041"/>
                    <a:pt x="578" y="1041"/>
                  </a:cubicBezTo>
                  <a:cubicBezTo>
                    <a:pt x="578" y="1041"/>
                    <a:pt x="578" y="1041"/>
                    <a:pt x="578" y="1041"/>
                  </a:cubicBezTo>
                  <a:cubicBezTo>
                    <a:pt x="578" y="1041"/>
                    <a:pt x="578" y="1040"/>
                    <a:pt x="578" y="1040"/>
                  </a:cubicBezTo>
                  <a:cubicBezTo>
                    <a:pt x="578" y="1040"/>
                    <a:pt x="579" y="1040"/>
                    <a:pt x="579" y="1040"/>
                  </a:cubicBezTo>
                  <a:cubicBezTo>
                    <a:pt x="583" y="1040"/>
                    <a:pt x="587" y="1040"/>
                    <a:pt x="589" y="1041"/>
                  </a:cubicBezTo>
                  <a:cubicBezTo>
                    <a:pt x="587" y="1041"/>
                    <a:pt x="585" y="1041"/>
                    <a:pt x="586" y="1041"/>
                  </a:cubicBezTo>
                  <a:cubicBezTo>
                    <a:pt x="583" y="1041"/>
                    <a:pt x="582" y="1042"/>
                    <a:pt x="580" y="1042"/>
                  </a:cubicBezTo>
                  <a:cubicBezTo>
                    <a:pt x="585" y="1042"/>
                    <a:pt x="590" y="1042"/>
                    <a:pt x="593" y="1041"/>
                  </a:cubicBezTo>
                  <a:cubicBezTo>
                    <a:pt x="594" y="1041"/>
                    <a:pt x="594" y="1041"/>
                    <a:pt x="594" y="1041"/>
                  </a:cubicBezTo>
                  <a:cubicBezTo>
                    <a:pt x="595" y="1041"/>
                    <a:pt x="596" y="1041"/>
                    <a:pt x="596" y="1041"/>
                  </a:cubicBezTo>
                  <a:cubicBezTo>
                    <a:pt x="598" y="1040"/>
                    <a:pt x="597" y="1040"/>
                    <a:pt x="598" y="1040"/>
                  </a:cubicBezTo>
                  <a:cubicBezTo>
                    <a:pt x="601" y="1040"/>
                    <a:pt x="601" y="1039"/>
                    <a:pt x="603" y="1039"/>
                  </a:cubicBezTo>
                  <a:cubicBezTo>
                    <a:pt x="603" y="1039"/>
                    <a:pt x="605" y="1039"/>
                    <a:pt x="607" y="1038"/>
                  </a:cubicBezTo>
                  <a:cubicBezTo>
                    <a:pt x="607" y="1038"/>
                    <a:pt x="607" y="1038"/>
                    <a:pt x="607" y="1038"/>
                  </a:cubicBezTo>
                  <a:cubicBezTo>
                    <a:pt x="608" y="1038"/>
                    <a:pt x="608" y="1038"/>
                    <a:pt x="609" y="1038"/>
                  </a:cubicBezTo>
                  <a:cubicBezTo>
                    <a:pt x="608" y="1038"/>
                    <a:pt x="608" y="1039"/>
                    <a:pt x="610" y="1039"/>
                  </a:cubicBezTo>
                  <a:cubicBezTo>
                    <a:pt x="611" y="1039"/>
                    <a:pt x="611" y="1038"/>
                    <a:pt x="609" y="1038"/>
                  </a:cubicBezTo>
                  <a:cubicBezTo>
                    <a:pt x="610" y="1038"/>
                    <a:pt x="611" y="1038"/>
                    <a:pt x="610" y="1038"/>
                  </a:cubicBezTo>
                  <a:cubicBezTo>
                    <a:pt x="612" y="1038"/>
                    <a:pt x="616" y="1039"/>
                    <a:pt x="620" y="1038"/>
                  </a:cubicBezTo>
                  <a:cubicBezTo>
                    <a:pt x="621" y="1038"/>
                    <a:pt x="620" y="1037"/>
                    <a:pt x="617" y="1037"/>
                  </a:cubicBezTo>
                  <a:cubicBezTo>
                    <a:pt x="614" y="1037"/>
                    <a:pt x="612" y="1037"/>
                    <a:pt x="610" y="1037"/>
                  </a:cubicBezTo>
                  <a:cubicBezTo>
                    <a:pt x="610" y="1037"/>
                    <a:pt x="610" y="1037"/>
                    <a:pt x="610" y="1037"/>
                  </a:cubicBezTo>
                  <a:cubicBezTo>
                    <a:pt x="610" y="1037"/>
                    <a:pt x="609" y="1037"/>
                    <a:pt x="609" y="1037"/>
                  </a:cubicBezTo>
                  <a:cubicBezTo>
                    <a:pt x="609" y="1037"/>
                    <a:pt x="609" y="1037"/>
                    <a:pt x="609" y="1037"/>
                  </a:cubicBezTo>
                  <a:cubicBezTo>
                    <a:pt x="609" y="1037"/>
                    <a:pt x="609" y="1037"/>
                    <a:pt x="609" y="1037"/>
                  </a:cubicBezTo>
                  <a:cubicBezTo>
                    <a:pt x="609" y="1037"/>
                    <a:pt x="609" y="1037"/>
                    <a:pt x="609" y="1037"/>
                  </a:cubicBezTo>
                  <a:cubicBezTo>
                    <a:pt x="610" y="1037"/>
                    <a:pt x="610" y="1037"/>
                    <a:pt x="611" y="1037"/>
                  </a:cubicBezTo>
                  <a:cubicBezTo>
                    <a:pt x="611" y="1037"/>
                    <a:pt x="611" y="1037"/>
                    <a:pt x="611" y="1037"/>
                  </a:cubicBezTo>
                  <a:cubicBezTo>
                    <a:pt x="611" y="1037"/>
                    <a:pt x="611" y="1037"/>
                    <a:pt x="610" y="1037"/>
                  </a:cubicBezTo>
                  <a:cubicBezTo>
                    <a:pt x="610" y="1037"/>
                    <a:pt x="610" y="1037"/>
                    <a:pt x="610" y="1037"/>
                  </a:cubicBezTo>
                  <a:cubicBezTo>
                    <a:pt x="610" y="1037"/>
                    <a:pt x="611" y="1036"/>
                    <a:pt x="611" y="1036"/>
                  </a:cubicBezTo>
                  <a:cubicBezTo>
                    <a:pt x="612" y="1036"/>
                    <a:pt x="612" y="1036"/>
                    <a:pt x="612" y="1036"/>
                  </a:cubicBezTo>
                  <a:cubicBezTo>
                    <a:pt x="612" y="1036"/>
                    <a:pt x="612" y="1036"/>
                    <a:pt x="612" y="1036"/>
                  </a:cubicBezTo>
                  <a:cubicBezTo>
                    <a:pt x="612" y="1035"/>
                    <a:pt x="611" y="1035"/>
                    <a:pt x="611" y="1035"/>
                  </a:cubicBezTo>
                  <a:cubicBezTo>
                    <a:pt x="611" y="1035"/>
                    <a:pt x="611" y="1035"/>
                    <a:pt x="611" y="1035"/>
                  </a:cubicBezTo>
                  <a:cubicBezTo>
                    <a:pt x="611" y="1035"/>
                    <a:pt x="612" y="1035"/>
                    <a:pt x="612" y="1035"/>
                  </a:cubicBezTo>
                  <a:cubicBezTo>
                    <a:pt x="613" y="1035"/>
                    <a:pt x="613" y="1035"/>
                    <a:pt x="613" y="1035"/>
                  </a:cubicBezTo>
                  <a:cubicBezTo>
                    <a:pt x="613" y="1035"/>
                    <a:pt x="614" y="1035"/>
                    <a:pt x="614" y="1035"/>
                  </a:cubicBezTo>
                  <a:cubicBezTo>
                    <a:pt x="614" y="1034"/>
                    <a:pt x="615" y="1034"/>
                    <a:pt x="615" y="1034"/>
                  </a:cubicBezTo>
                  <a:cubicBezTo>
                    <a:pt x="616" y="1034"/>
                    <a:pt x="617" y="1034"/>
                    <a:pt x="618" y="1034"/>
                  </a:cubicBezTo>
                  <a:cubicBezTo>
                    <a:pt x="619" y="1034"/>
                    <a:pt x="620" y="1034"/>
                    <a:pt x="621" y="1034"/>
                  </a:cubicBezTo>
                  <a:cubicBezTo>
                    <a:pt x="621" y="1034"/>
                    <a:pt x="619" y="1034"/>
                    <a:pt x="617" y="1034"/>
                  </a:cubicBezTo>
                  <a:cubicBezTo>
                    <a:pt x="618" y="1033"/>
                    <a:pt x="618" y="1033"/>
                    <a:pt x="618" y="1033"/>
                  </a:cubicBezTo>
                  <a:cubicBezTo>
                    <a:pt x="618" y="1033"/>
                    <a:pt x="619" y="1033"/>
                    <a:pt x="619" y="1033"/>
                  </a:cubicBezTo>
                  <a:cubicBezTo>
                    <a:pt x="618" y="1033"/>
                    <a:pt x="618" y="1033"/>
                    <a:pt x="617" y="1033"/>
                  </a:cubicBezTo>
                  <a:cubicBezTo>
                    <a:pt x="617" y="1033"/>
                    <a:pt x="617" y="1033"/>
                    <a:pt x="617" y="1033"/>
                  </a:cubicBezTo>
                  <a:cubicBezTo>
                    <a:pt x="616" y="1033"/>
                    <a:pt x="616" y="1033"/>
                    <a:pt x="615" y="1033"/>
                  </a:cubicBezTo>
                  <a:cubicBezTo>
                    <a:pt x="615" y="1033"/>
                    <a:pt x="615" y="1033"/>
                    <a:pt x="614" y="1033"/>
                  </a:cubicBezTo>
                  <a:cubicBezTo>
                    <a:pt x="614" y="1033"/>
                    <a:pt x="613" y="1033"/>
                    <a:pt x="613" y="1033"/>
                  </a:cubicBezTo>
                  <a:cubicBezTo>
                    <a:pt x="613" y="1033"/>
                    <a:pt x="613" y="1033"/>
                    <a:pt x="613" y="1033"/>
                  </a:cubicBezTo>
                  <a:cubicBezTo>
                    <a:pt x="612" y="1033"/>
                    <a:pt x="612" y="1033"/>
                    <a:pt x="611" y="1034"/>
                  </a:cubicBezTo>
                  <a:cubicBezTo>
                    <a:pt x="610" y="1034"/>
                    <a:pt x="611" y="1034"/>
                    <a:pt x="611" y="1034"/>
                  </a:cubicBezTo>
                  <a:cubicBezTo>
                    <a:pt x="611" y="1034"/>
                    <a:pt x="611" y="1034"/>
                    <a:pt x="611" y="1034"/>
                  </a:cubicBezTo>
                  <a:cubicBezTo>
                    <a:pt x="611" y="1034"/>
                    <a:pt x="611" y="1034"/>
                    <a:pt x="612" y="1034"/>
                  </a:cubicBezTo>
                  <a:cubicBezTo>
                    <a:pt x="611" y="1034"/>
                    <a:pt x="609" y="1034"/>
                    <a:pt x="607" y="1034"/>
                  </a:cubicBezTo>
                  <a:cubicBezTo>
                    <a:pt x="609" y="1034"/>
                    <a:pt x="605" y="1033"/>
                    <a:pt x="602" y="1033"/>
                  </a:cubicBezTo>
                  <a:cubicBezTo>
                    <a:pt x="602" y="1033"/>
                    <a:pt x="602" y="1033"/>
                    <a:pt x="602" y="1034"/>
                  </a:cubicBezTo>
                  <a:cubicBezTo>
                    <a:pt x="601" y="1034"/>
                    <a:pt x="600" y="1034"/>
                    <a:pt x="600" y="1034"/>
                  </a:cubicBezTo>
                  <a:cubicBezTo>
                    <a:pt x="600" y="1034"/>
                    <a:pt x="599" y="1034"/>
                    <a:pt x="598" y="1034"/>
                  </a:cubicBezTo>
                  <a:cubicBezTo>
                    <a:pt x="601" y="1033"/>
                    <a:pt x="603" y="1033"/>
                    <a:pt x="605" y="1032"/>
                  </a:cubicBezTo>
                  <a:cubicBezTo>
                    <a:pt x="605" y="1032"/>
                    <a:pt x="605" y="1032"/>
                    <a:pt x="605" y="1032"/>
                  </a:cubicBezTo>
                  <a:cubicBezTo>
                    <a:pt x="607" y="1032"/>
                    <a:pt x="608" y="1032"/>
                    <a:pt x="609" y="1032"/>
                  </a:cubicBezTo>
                  <a:cubicBezTo>
                    <a:pt x="607" y="1032"/>
                    <a:pt x="606" y="1033"/>
                    <a:pt x="607" y="1033"/>
                  </a:cubicBezTo>
                  <a:cubicBezTo>
                    <a:pt x="609" y="1033"/>
                    <a:pt x="610" y="1033"/>
                    <a:pt x="611" y="1032"/>
                  </a:cubicBezTo>
                  <a:cubicBezTo>
                    <a:pt x="612" y="1033"/>
                    <a:pt x="613" y="1033"/>
                    <a:pt x="616" y="1033"/>
                  </a:cubicBezTo>
                  <a:cubicBezTo>
                    <a:pt x="614" y="1032"/>
                    <a:pt x="618" y="1032"/>
                    <a:pt x="619" y="1032"/>
                  </a:cubicBezTo>
                  <a:cubicBezTo>
                    <a:pt x="620" y="1032"/>
                    <a:pt x="620" y="1032"/>
                    <a:pt x="620" y="1032"/>
                  </a:cubicBezTo>
                  <a:cubicBezTo>
                    <a:pt x="621" y="1032"/>
                    <a:pt x="622" y="1032"/>
                    <a:pt x="623" y="1033"/>
                  </a:cubicBezTo>
                  <a:cubicBezTo>
                    <a:pt x="624" y="1032"/>
                    <a:pt x="625" y="1032"/>
                    <a:pt x="626" y="1031"/>
                  </a:cubicBezTo>
                  <a:cubicBezTo>
                    <a:pt x="642" y="1031"/>
                    <a:pt x="642" y="1031"/>
                    <a:pt x="642" y="1031"/>
                  </a:cubicBezTo>
                  <a:cubicBezTo>
                    <a:pt x="642" y="1032"/>
                    <a:pt x="642" y="1032"/>
                    <a:pt x="645" y="1032"/>
                  </a:cubicBezTo>
                  <a:cubicBezTo>
                    <a:pt x="645" y="1032"/>
                    <a:pt x="646" y="1032"/>
                    <a:pt x="645" y="1031"/>
                  </a:cubicBezTo>
                  <a:cubicBezTo>
                    <a:pt x="652" y="1031"/>
                    <a:pt x="652" y="1031"/>
                    <a:pt x="652" y="1031"/>
                  </a:cubicBezTo>
                  <a:cubicBezTo>
                    <a:pt x="652" y="1032"/>
                    <a:pt x="651" y="1032"/>
                    <a:pt x="653" y="1032"/>
                  </a:cubicBezTo>
                  <a:cubicBezTo>
                    <a:pt x="656" y="1032"/>
                    <a:pt x="657" y="1032"/>
                    <a:pt x="657" y="1031"/>
                  </a:cubicBezTo>
                  <a:cubicBezTo>
                    <a:pt x="661" y="1031"/>
                    <a:pt x="661" y="1031"/>
                    <a:pt x="661" y="1031"/>
                  </a:cubicBezTo>
                  <a:cubicBezTo>
                    <a:pt x="662" y="1030"/>
                    <a:pt x="664" y="1030"/>
                    <a:pt x="664" y="1032"/>
                  </a:cubicBezTo>
                  <a:cubicBezTo>
                    <a:pt x="664" y="1032"/>
                    <a:pt x="665" y="1032"/>
                    <a:pt x="665" y="1032"/>
                  </a:cubicBezTo>
                  <a:cubicBezTo>
                    <a:pt x="665" y="1032"/>
                    <a:pt x="666" y="1031"/>
                    <a:pt x="665" y="1031"/>
                  </a:cubicBezTo>
                  <a:cubicBezTo>
                    <a:pt x="672" y="1031"/>
                    <a:pt x="672" y="1031"/>
                    <a:pt x="672" y="1031"/>
                  </a:cubicBezTo>
                  <a:cubicBezTo>
                    <a:pt x="671" y="1031"/>
                    <a:pt x="670" y="1032"/>
                    <a:pt x="671" y="1032"/>
                  </a:cubicBezTo>
                  <a:cubicBezTo>
                    <a:pt x="673" y="1032"/>
                    <a:pt x="674" y="1032"/>
                    <a:pt x="673" y="1031"/>
                  </a:cubicBezTo>
                  <a:cubicBezTo>
                    <a:pt x="680" y="1031"/>
                    <a:pt x="680" y="1031"/>
                    <a:pt x="680" y="1031"/>
                  </a:cubicBezTo>
                  <a:cubicBezTo>
                    <a:pt x="680" y="1032"/>
                    <a:pt x="681" y="1032"/>
                    <a:pt x="682" y="1032"/>
                  </a:cubicBezTo>
                  <a:cubicBezTo>
                    <a:pt x="683" y="1032"/>
                    <a:pt x="683" y="1031"/>
                    <a:pt x="683" y="1031"/>
                  </a:cubicBezTo>
                  <a:cubicBezTo>
                    <a:pt x="688" y="1031"/>
                    <a:pt x="688" y="1031"/>
                    <a:pt x="688" y="1031"/>
                  </a:cubicBezTo>
                  <a:cubicBezTo>
                    <a:pt x="688" y="1031"/>
                    <a:pt x="687" y="1031"/>
                    <a:pt x="687" y="1032"/>
                  </a:cubicBezTo>
                  <a:cubicBezTo>
                    <a:pt x="687" y="1032"/>
                    <a:pt x="687" y="1032"/>
                    <a:pt x="687" y="1032"/>
                  </a:cubicBezTo>
                  <a:cubicBezTo>
                    <a:pt x="687" y="1032"/>
                    <a:pt x="687" y="1032"/>
                    <a:pt x="686" y="1032"/>
                  </a:cubicBezTo>
                  <a:cubicBezTo>
                    <a:pt x="687" y="1032"/>
                    <a:pt x="688" y="1032"/>
                    <a:pt x="689" y="1032"/>
                  </a:cubicBezTo>
                  <a:cubicBezTo>
                    <a:pt x="689" y="1032"/>
                    <a:pt x="689" y="1032"/>
                    <a:pt x="689" y="1032"/>
                  </a:cubicBezTo>
                  <a:cubicBezTo>
                    <a:pt x="689" y="1032"/>
                    <a:pt x="689" y="1032"/>
                    <a:pt x="690" y="1033"/>
                  </a:cubicBezTo>
                  <a:cubicBezTo>
                    <a:pt x="690" y="1033"/>
                    <a:pt x="690" y="1033"/>
                    <a:pt x="690" y="1033"/>
                  </a:cubicBezTo>
                  <a:cubicBezTo>
                    <a:pt x="689" y="1032"/>
                    <a:pt x="687" y="1032"/>
                    <a:pt x="687" y="1032"/>
                  </a:cubicBezTo>
                  <a:cubicBezTo>
                    <a:pt x="687" y="1033"/>
                    <a:pt x="688" y="1033"/>
                    <a:pt x="690" y="1033"/>
                  </a:cubicBezTo>
                  <a:cubicBezTo>
                    <a:pt x="690" y="1033"/>
                    <a:pt x="690" y="1033"/>
                    <a:pt x="690" y="1033"/>
                  </a:cubicBezTo>
                  <a:cubicBezTo>
                    <a:pt x="694" y="1033"/>
                    <a:pt x="697" y="1033"/>
                    <a:pt x="694" y="1032"/>
                  </a:cubicBezTo>
                  <a:cubicBezTo>
                    <a:pt x="694" y="1032"/>
                    <a:pt x="694" y="1032"/>
                    <a:pt x="693" y="1032"/>
                  </a:cubicBezTo>
                  <a:cubicBezTo>
                    <a:pt x="694" y="1032"/>
                    <a:pt x="693" y="1032"/>
                    <a:pt x="692" y="1031"/>
                  </a:cubicBezTo>
                  <a:cubicBezTo>
                    <a:pt x="707" y="1031"/>
                    <a:pt x="707" y="1031"/>
                    <a:pt x="707" y="1031"/>
                  </a:cubicBezTo>
                  <a:cubicBezTo>
                    <a:pt x="707" y="1031"/>
                    <a:pt x="707" y="1031"/>
                    <a:pt x="707" y="1032"/>
                  </a:cubicBezTo>
                  <a:cubicBezTo>
                    <a:pt x="708" y="1032"/>
                    <a:pt x="710" y="1032"/>
                    <a:pt x="712" y="1032"/>
                  </a:cubicBezTo>
                  <a:cubicBezTo>
                    <a:pt x="712" y="1032"/>
                    <a:pt x="712" y="1032"/>
                    <a:pt x="712" y="1032"/>
                  </a:cubicBezTo>
                  <a:cubicBezTo>
                    <a:pt x="710" y="1032"/>
                    <a:pt x="708" y="1032"/>
                    <a:pt x="708" y="1032"/>
                  </a:cubicBezTo>
                  <a:cubicBezTo>
                    <a:pt x="706" y="1033"/>
                    <a:pt x="704" y="1033"/>
                    <a:pt x="706" y="1033"/>
                  </a:cubicBezTo>
                  <a:cubicBezTo>
                    <a:pt x="705" y="1033"/>
                    <a:pt x="705" y="1034"/>
                    <a:pt x="706" y="1034"/>
                  </a:cubicBezTo>
                  <a:cubicBezTo>
                    <a:pt x="706" y="1033"/>
                    <a:pt x="707" y="1034"/>
                    <a:pt x="708" y="1033"/>
                  </a:cubicBezTo>
                  <a:cubicBezTo>
                    <a:pt x="708" y="1033"/>
                    <a:pt x="708" y="1033"/>
                    <a:pt x="708" y="1033"/>
                  </a:cubicBezTo>
                  <a:cubicBezTo>
                    <a:pt x="710" y="1033"/>
                    <a:pt x="712" y="1033"/>
                    <a:pt x="711" y="1033"/>
                  </a:cubicBezTo>
                  <a:cubicBezTo>
                    <a:pt x="712" y="1032"/>
                    <a:pt x="712" y="1032"/>
                    <a:pt x="713" y="1032"/>
                  </a:cubicBezTo>
                  <a:cubicBezTo>
                    <a:pt x="714" y="1032"/>
                    <a:pt x="717" y="1033"/>
                    <a:pt x="719" y="1033"/>
                  </a:cubicBezTo>
                  <a:cubicBezTo>
                    <a:pt x="720" y="1032"/>
                    <a:pt x="720" y="1032"/>
                    <a:pt x="720" y="1032"/>
                  </a:cubicBezTo>
                  <a:cubicBezTo>
                    <a:pt x="720" y="1032"/>
                    <a:pt x="720" y="1032"/>
                    <a:pt x="720" y="1032"/>
                  </a:cubicBezTo>
                  <a:cubicBezTo>
                    <a:pt x="720" y="1032"/>
                    <a:pt x="720" y="1032"/>
                    <a:pt x="720" y="1032"/>
                  </a:cubicBezTo>
                  <a:cubicBezTo>
                    <a:pt x="721" y="1032"/>
                    <a:pt x="721" y="1032"/>
                    <a:pt x="721" y="1032"/>
                  </a:cubicBezTo>
                  <a:cubicBezTo>
                    <a:pt x="723" y="1032"/>
                    <a:pt x="724" y="1033"/>
                    <a:pt x="725" y="1033"/>
                  </a:cubicBezTo>
                  <a:cubicBezTo>
                    <a:pt x="727" y="1033"/>
                    <a:pt x="727" y="1032"/>
                    <a:pt x="727" y="1032"/>
                  </a:cubicBezTo>
                  <a:cubicBezTo>
                    <a:pt x="728" y="1032"/>
                    <a:pt x="730" y="1032"/>
                    <a:pt x="732" y="1032"/>
                  </a:cubicBezTo>
                  <a:cubicBezTo>
                    <a:pt x="732" y="1032"/>
                    <a:pt x="732" y="1032"/>
                    <a:pt x="732" y="1031"/>
                  </a:cubicBezTo>
                  <a:cubicBezTo>
                    <a:pt x="732" y="1032"/>
                    <a:pt x="735" y="1032"/>
                    <a:pt x="737" y="1032"/>
                  </a:cubicBezTo>
                  <a:cubicBezTo>
                    <a:pt x="736" y="1032"/>
                    <a:pt x="736" y="1032"/>
                    <a:pt x="736" y="1032"/>
                  </a:cubicBezTo>
                  <a:cubicBezTo>
                    <a:pt x="736" y="1032"/>
                    <a:pt x="736" y="1032"/>
                    <a:pt x="736" y="1032"/>
                  </a:cubicBezTo>
                  <a:cubicBezTo>
                    <a:pt x="736" y="1032"/>
                    <a:pt x="736" y="1032"/>
                    <a:pt x="736" y="1032"/>
                  </a:cubicBezTo>
                  <a:cubicBezTo>
                    <a:pt x="736" y="1032"/>
                    <a:pt x="736" y="1033"/>
                    <a:pt x="735" y="1033"/>
                  </a:cubicBezTo>
                  <a:cubicBezTo>
                    <a:pt x="735" y="1033"/>
                    <a:pt x="735" y="1033"/>
                    <a:pt x="734" y="1033"/>
                  </a:cubicBezTo>
                  <a:cubicBezTo>
                    <a:pt x="731" y="1033"/>
                    <a:pt x="734" y="1033"/>
                    <a:pt x="734" y="1033"/>
                  </a:cubicBezTo>
                  <a:cubicBezTo>
                    <a:pt x="734" y="1033"/>
                    <a:pt x="733" y="1033"/>
                    <a:pt x="733" y="1033"/>
                  </a:cubicBezTo>
                  <a:cubicBezTo>
                    <a:pt x="733" y="1033"/>
                    <a:pt x="733" y="1033"/>
                    <a:pt x="733" y="1033"/>
                  </a:cubicBezTo>
                  <a:cubicBezTo>
                    <a:pt x="733" y="1034"/>
                    <a:pt x="733" y="1034"/>
                    <a:pt x="733" y="1034"/>
                  </a:cubicBezTo>
                  <a:cubicBezTo>
                    <a:pt x="730" y="1034"/>
                    <a:pt x="729" y="1033"/>
                    <a:pt x="727" y="1033"/>
                  </a:cubicBezTo>
                  <a:cubicBezTo>
                    <a:pt x="726" y="1034"/>
                    <a:pt x="726" y="1034"/>
                    <a:pt x="728" y="1034"/>
                  </a:cubicBezTo>
                  <a:cubicBezTo>
                    <a:pt x="726" y="1034"/>
                    <a:pt x="723" y="1034"/>
                    <a:pt x="720" y="1034"/>
                  </a:cubicBezTo>
                  <a:cubicBezTo>
                    <a:pt x="719" y="1035"/>
                    <a:pt x="722" y="1035"/>
                    <a:pt x="722" y="1035"/>
                  </a:cubicBezTo>
                  <a:cubicBezTo>
                    <a:pt x="721" y="1035"/>
                    <a:pt x="720" y="1035"/>
                    <a:pt x="719" y="1035"/>
                  </a:cubicBezTo>
                  <a:cubicBezTo>
                    <a:pt x="719" y="1035"/>
                    <a:pt x="720" y="1035"/>
                    <a:pt x="720" y="1035"/>
                  </a:cubicBezTo>
                  <a:cubicBezTo>
                    <a:pt x="719" y="1035"/>
                    <a:pt x="717" y="1035"/>
                    <a:pt x="716" y="1035"/>
                  </a:cubicBezTo>
                  <a:cubicBezTo>
                    <a:pt x="716" y="1035"/>
                    <a:pt x="715" y="1035"/>
                    <a:pt x="715" y="1035"/>
                  </a:cubicBezTo>
                  <a:cubicBezTo>
                    <a:pt x="715" y="1035"/>
                    <a:pt x="715" y="1035"/>
                    <a:pt x="715" y="1035"/>
                  </a:cubicBezTo>
                  <a:cubicBezTo>
                    <a:pt x="713" y="1035"/>
                    <a:pt x="711" y="1035"/>
                    <a:pt x="710" y="1035"/>
                  </a:cubicBezTo>
                  <a:cubicBezTo>
                    <a:pt x="710" y="1035"/>
                    <a:pt x="710" y="1035"/>
                    <a:pt x="710" y="1035"/>
                  </a:cubicBezTo>
                  <a:cubicBezTo>
                    <a:pt x="709" y="1035"/>
                    <a:pt x="708" y="1035"/>
                    <a:pt x="707" y="1036"/>
                  </a:cubicBezTo>
                  <a:cubicBezTo>
                    <a:pt x="706" y="1035"/>
                    <a:pt x="704" y="1035"/>
                    <a:pt x="703" y="1035"/>
                  </a:cubicBezTo>
                  <a:cubicBezTo>
                    <a:pt x="700" y="1035"/>
                    <a:pt x="699" y="1036"/>
                    <a:pt x="697" y="1036"/>
                  </a:cubicBezTo>
                  <a:cubicBezTo>
                    <a:pt x="698" y="1036"/>
                    <a:pt x="699" y="1036"/>
                    <a:pt x="701" y="1036"/>
                  </a:cubicBezTo>
                  <a:cubicBezTo>
                    <a:pt x="699" y="1036"/>
                    <a:pt x="697" y="1037"/>
                    <a:pt x="695" y="1037"/>
                  </a:cubicBezTo>
                  <a:cubicBezTo>
                    <a:pt x="695" y="1037"/>
                    <a:pt x="695" y="1036"/>
                    <a:pt x="694" y="1036"/>
                  </a:cubicBezTo>
                  <a:cubicBezTo>
                    <a:pt x="694" y="1037"/>
                    <a:pt x="694" y="1037"/>
                    <a:pt x="693" y="1037"/>
                  </a:cubicBezTo>
                  <a:cubicBezTo>
                    <a:pt x="694" y="1037"/>
                    <a:pt x="694" y="1037"/>
                    <a:pt x="694" y="1037"/>
                  </a:cubicBezTo>
                  <a:cubicBezTo>
                    <a:pt x="693" y="1037"/>
                    <a:pt x="693" y="1037"/>
                    <a:pt x="693" y="1037"/>
                  </a:cubicBezTo>
                  <a:cubicBezTo>
                    <a:pt x="693" y="1037"/>
                    <a:pt x="693" y="1037"/>
                    <a:pt x="693" y="1037"/>
                  </a:cubicBezTo>
                  <a:cubicBezTo>
                    <a:pt x="693" y="1037"/>
                    <a:pt x="693" y="1037"/>
                    <a:pt x="693" y="1037"/>
                  </a:cubicBezTo>
                  <a:cubicBezTo>
                    <a:pt x="692" y="1037"/>
                    <a:pt x="691" y="1037"/>
                    <a:pt x="690" y="1037"/>
                  </a:cubicBezTo>
                  <a:cubicBezTo>
                    <a:pt x="690" y="1037"/>
                    <a:pt x="692" y="1037"/>
                    <a:pt x="693" y="1037"/>
                  </a:cubicBezTo>
                  <a:cubicBezTo>
                    <a:pt x="693" y="1037"/>
                    <a:pt x="693" y="1037"/>
                    <a:pt x="693" y="1037"/>
                  </a:cubicBezTo>
                  <a:cubicBezTo>
                    <a:pt x="693" y="1037"/>
                    <a:pt x="694" y="1037"/>
                    <a:pt x="694" y="1037"/>
                  </a:cubicBezTo>
                  <a:cubicBezTo>
                    <a:pt x="694" y="1037"/>
                    <a:pt x="694" y="1037"/>
                    <a:pt x="694" y="1037"/>
                  </a:cubicBezTo>
                  <a:cubicBezTo>
                    <a:pt x="694" y="1037"/>
                    <a:pt x="695" y="1037"/>
                    <a:pt x="695" y="1037"/>
                  </a:cubicBezTo>
                  <a:cubicBezTo>
                    <a:pt x="695" y="1037"/>
                    <a:pt x="695" y="1037"/>
                    <a:pt x="695" y="1037"/>
                  </a:cubicBezTo>
                  <a:cubicBezTo>
                    <a:pt x="695" y="1037"/>
                    <a:pt x="695" y="1037"/>
                    <a:pt x="695" y="1037"/>
                  </a:cubicBezTo>
                  <a:cubicBezTo>
                    <a:pt x="695" y="1037"/>
                    <a:pt x="695" y="1037"/>
                    <a:pt x="695" y="1037"/>
                  </a:cubicBezTo>
                  <a:cubicBezTo>
                    <a:pt x="695" y="1037"/>
                    <a:pt x="698" y="1037"/>
                    <a:pt x="696" y="1037"/>
                  </a:cubicBezTo>
                  <a:cubicBezTo>
                    <a:pt x="698" y="1037"/>
                    <a:pt x="700" y="1037"/>
                    <a:pt x="703" y="1036"/>
                  </a:cubicBezTo>
                  <a:cubicBezTo>
                    <a:pt x="705" y="1037"/>
                    <a:pt x="707" y="1037"/>
                    <a:pt x="709" y="1036"/>
                  </a:cubicBezTo>
                  <a:cubicBezTo>
                    <a:pt x="709" y="1036"/>
                    <a:pt x="710" y="1036"/>
                    <a:pt x="711" y="1036"/>
                  </a:cubicBezTo>
                  <a:cubicBezTo>
                    <a:pt x="712" y="1036"/>
                    <a:pt x="714" y="1036"/>
                    <a:pt x="715" y="1036"/>
                  </a:cubicBezTo>
                  <a:cubicBezTo>
                    <a:pt x="716" y="1036"/>
                    <a:pt x="717" y="1036"/>
                    <a:pt x="719" y="1036"/>
                  </a:cubicBezTo>
                  <a:cubicBezTo>
                    <a:pt x="719" y="1036"/>
                    <a:pt x="719" y="1036"/>
                    <a:pt x="720" y="1036"/>
                  </a:cubicBezTo>
                  <a:cubicBezTo>
                    <a:pt x="720" y="1036"/>
                    <a:pt x="720" y="1036"/>
                    <a:pt x="721" y="1036"/>
                  </a:cubicBezTo>
                  <a:cubicBezTo>
                    <a:pt x="721" y="1036"/>
                    <a:pt x="721" y="1036"/>
                    <a:pt x="721" y="1036"/>
                  </a:cubicBezTo>
                  <a:cubicBezTo>
                    <a:pt x="720" y="1036"/>
                    <a:pt x="719" y="1036"/>
                    <a:pt x="722" y="1036"/>
                  </a:cubicBezTo>
                  <a:cubicBezTo>
                    <a:pt x="722" y="1036"/>
                    <a:pt x="722" y="1036"/>
                    <a:pt x="722" y="1036"/>
                  </a:cubicBezTo>
                  <a:cubicBezTo>
                    <a:pt x="722" y="1036"/>
                    <a:pt x="722" y="1036"/>
                    <a:pt x="723" y="1036"/>
                  </a:cubicBezTo>
                  <a:cubicBezTo>
                    <a:pt x="720" y="1037"/>
                    <a:pt x="718" y="1037"/>
                    <a:pt x="717" y="1037"/>
                  </a:cubicBezTo>
                  <a:cubicBezTo>
                    <a:pt x="718" y="1038"/>
                    <a:pt x="718" y="1038"/>
                    <a:pt x="719" y="1038"/>
                  </a:cubicBezTo>
                  <a:cubicBezTo>
                    <a:pt x="718" y="1038"/>
                    <a:pt x="717" y="1038"/>
                    <a:pt x="717" y="1038"/>
                  </a:cubicBezTo>
                  <a:cubicBezTo>
                    <a:pt x="716" y="1038"/>
                    <a:pt x="716" y="1038"/>
                    <a:pt x="715" y="1038"/>
                  </a:cubicBezTo>
                  <a:cubicBezTo>
                    <a:pt x="714" y="1037"/>
                    <a:pt x="711" y="1037"/>
                    <a:pt x="709" y="1037"/>
                  </a:cubicBezTo>
                  <a:cubicBezTo>
                    <a:pt x="706" y="1037"/>
                    <a:pt x="706" y="1038"/>
                    <a:pt x="704" y="1038"/>
                  </a:cubicBezTo>
                  <a:cubicBezTo>
                    <a:pt x="705" y="1038"/>
                    <a:pt x="705" y="1038"/>
                    <a:pt x="705" y="1038"/>
                  </a:cubicBezTo>
                  <a:cubicBezTo>
                    <a:pt x="704" y="1038"/>
                    <a:pt x="704" y="1038"/>
                    <a:pt x="704" y="1038"/>
                  </a:cubicBezTo>
                  <a:cubicBezTo>
                    <a:pt x="702" y="1038"/>
                    <a:pt x="701" y="1038"/>
                    <a:pt x="701" y="1039"/>
                  </a:cubicBezTo>
                  <a:cubicBezTo>
                    <a:pt x="702" y="1039"/>
                    <a:pt x="702" y="1039"/>
                    <a:pt x="704" y="1039"/>
                  </a:cubicBezTo>
                  <a:cubicBezTo>
                    <a:pt x="705" y="1039"/>
                    <a:pt x="704" y="1039"/>
                    <a:pt x="704" y="1038"/>
                  </a:cubicBezTo>
                  <a:cubicBezTo>
                    <a:pt x="705" y="1039"/>
                    <a:pt x="706" y="1039"/>
                    <a:pt x="707" y="1039"/>
                  </a:cubicBezTo>
                  <a:cubicBezTo>
                    <a:pt x="707" y="1038"/>
                    <a:pt x="707" y="1038"/>
                    <a:pt x="706" y="1038"/>
                  </a:cubicBezTo>
                  <a:cubicBezTo>
                    <a:pt x="709" y="1039"/>
                    <a:pt x="712" y="1039"/>
                    <a:pt x="714" y="1039"/>
                  </a:cubicBezTo>
                  <a:cubicBezTo>
                    <a:pt x="714" y="1039"/>
                    <a:pt x="714" y="1039"/>
                    <a:pt x="714" y="1039"/>
                  </a:cubicBezTo>
                  <a:cubicBezTo>
                    <a:pt x="714" y="1039"/>
                    <a:pt x="713" y="1039"/>
                    <a:pt x="712" y="1039"/>
                  </a:cubicBezTo>
                  <a:cubicBezTo>
                    <a:pt x="712" y="1039"/>
                    <a:pt x="712" y="1039"/>
                    <a:pt x="712" y="1039"/>
                  </a:cubicBezTo>
                  <a:cubicBezTo>
                    <a:pt x="712" y="1039"/>
                    <a:pt x="712" y="1039"/>
                    <a:pt x="712" y="1039"/>
                  </a:cubicBezTo>
                  <a:cubicBezTo>
                    <a:pt x="712" y="1039"/>
                    <a:pt x="712" y="1039"/>
                    <a:pt x="711" y="1039"/>
                  </a:cubicBezTo>
                  <a:cubicBezTo>
                    <a:pt x="711" y="1039"/>
                    <a:pt x="711" y="1039"/>
                    <a:pt x="710" y="1039"/>
                  </a:cubicBezTo>
                  <a:cubicBezTo>
                    <a:pt x="710" y="1039"/>
                    <a:pt x="710" y="1039"/>
                    <a:pt x="710" y="1039"/>
                  </a:cubicBezTo>
                  <a:cubicBezTo>
                    <a:pt x="709" y="1039"/>
                    <a:pt x="708" y="1039"/>
                    <a:pt x="707" y="1039"/>
                  </a:cubicBezTo>
                  <a:cubicBezTo>
                    <a:pt x="709" y="1039"/>
                    <a:pt x="709" y="1039"/>
                    <a:pt x="710" y="1039"/>
                  </a:cubicBezTo>
                  <a:cubicBezTo>
                    <a:pt x="709" y="1039"/>
                    <a:pt x="707" y="1039"/>
                    <a:pt x="706" y="1040"/>
                  </a:cubicBezTo>
                  <a:cubicBezTo>
                    <a:pt x="705" y="1040"/>
                    <a:pt x="707" y="1040"/>
                    <a:pt x="705" y="1040"/>
                  </a:cubicBezTo>
                  <a:cubicBezTo>
                    <a:pt x="704" y="1040"/>
                    <a:pt x="702" y="1041"/>
                    <a:pt x="700" y="1041"/>
                  </a:cubicBezTo>
                  <a:cubicBezTo>
                    <a:pt x="701" y="1041"/>
                    <a:pt x="702" y="1040"/>
                    <a:pt x="703" y="1040"/>
                  </a:cubicBezTo>
                  <a:cubicBezTo>
                    <a:pt x="703" y="1040"/>
                    <a:pt x="703" y="1040"/>
                    <a:pt x="703" y="1040"/>
                  </a:cubicBezTo>
                  <a:cubicBezTo>
                    <a:pt x="703" y="1040"/>
                    <a:pt x="703" y="1040"/>
                    <a:pt x="703" y="1040"/>
                  </a:cubicBezTo>
                  <a:cubicBezTo>
                    <a:pt x="703" y="1040"/>
                    <a:pt x="704" y="1040"/>
                    <a:pt x="703" y="1040"/>
                  </a:cubicBezTo>
                  <a:cubicBezTo>
                    <a:pt x="702" y="1040"/>
                    <a:pt x="702" y="1040"/>
                    <a:pt x="701" y="1040"/>
                  </a:cubicBezTo>
                  <a:cubicBezTo>
                    <a:pt x="701" y="1040"/>
                    <a:pt x="701" y="1040"/>
                    <a:pt x="701" y="1040"/>
                  </a:cubicBezTo>
                  <a:cubicBezTo>
                    <a:pt x="700" y="1040"/>
                    <a:pt x="700" y="1040"/>
                    <a:pt x="700" y="1040"/>
                  </a:cubicBezTo>
                  <a:cubicBezTo>
                    <a:pt x="700" y="1040"/>
                    <a:pt x="699" y="1040"/>
                    <a:pt x="699" y="1040"/>
                  </a:cubicBezTo>
                  <a:cubicBezTo>
                    <a:pt x="699" y="1040"/>
                    <a:pt x="699" y="1040"/>
                    <a:pt x="699" y="1040"/>
                  </a:cubicBezTo>
                  <a:cubicBezTo>
                    <a:pt x="698" y="1040"/>
                    <a:pt x="697" y="1040"/>
                    <a:pt x="696" y="1040"/>
                  </a:cubicBezTo>
                  <a:cubicBezTo>
                    <a:pt x="696" y="1040"/>
                    <a:pt x="693" y="1040"/>
                    <a:pt x="690" y="1039"/>
                  </a:cubicBezTo>
                  <a:cubicBezTo>
                    <a:pt x="687" y="1040"/>
                    <a:pt x="686" y="1040"/>
                    <a:pt x="684" y="1040"/>
                  </a:cubicBezTo>
                  <a:cubicBezTo>
                    <a:pt x="685" y="1040"/>
                    <a:pt x="686" y="1040"/>
                    <a:pt x="687" y="1041"/>
                  </a:cubicBezTo>
                  <a:cubicBezTo>
                    <a:pt x="684" y="1041"/>
                    <a:pt x="682" y="1041"/>
                    <a:pt x="682" y="1041"/>
                  </a:cubicBezTo>
                  <a:cubicBezTo>
                    <a:pt x="682" y="1041"/>
                    <a:pt x="683" y="1041"/>
                    <a:pt x="683" y="1041"/>
                  </a:cubicBezTo>
                  <a:cubicBezTo>
                    <a:pt x="687" y="1041"/>
                    <a:pt x="686" y="1041"/>
                    <a:pt x="691" y="1041"/>
                  </a:cubicBezTo>
                  <a:cubicBezTo>
                    <a:pt x="691" y="1041"/>
                    <a:pt x="692" y="1041"/>
                    <a:pt x="692" y="1041"/>
                  </a:cubicBezTo>
                  <a:cubicBezTo>
                    <a:pt x="692" y="1041"/>
                    <a:pt x="693" y="1041"/>
                    <a:pt x="692" y="1041"/>
                  </a:cubicBezTo>
                  <a:cubicBezTo>
                    <a:pt x="690" y="1042"/>
                    <a:pt x="685" y="1042"/>
                    <a:pt x="686" y="1042"/>
                  </a:cubicBezTo>
                  <a:cubicBezTo>
                    <a:pt x="683" y="1043"/>
                    <a:pt x="682" y="1043"/>
                    <a:pt x="682" y="1044"/>
                  </a:cubicBezTo>
                  <a:cubicBezTo>
                    <a:pt x="683" y="1044"/>
                    <a:pt x="684" y="1044"/>
                    <a:pt x="685" y="1044"/>
                  </a:cubicBezTo>
                  <a:cubicBezTo>
                    <a:pt x="688" y="1044"/>
                    <a:pt x="692" y="1044"/>
                    <a:pt x="694" y="1044"/>
                  </a:cubicBezTo>
                  <a:cubicBezTo>
                    <a:pt x="693" y="1044"/>
                    <a:pt x="690" y="1044"/>
                    <a:pt x="692" y="1045"/>
                  </a:cubicBezTo>
                  <a:cubicBezTo>
                    <a:pt x="694" y="1045"/>
                    <a:pt x="695" y="1044"/>
                    <a:pt x="695" y="1044"/>
                  </a:cubicBezTo>
                  <a:cubicBezTo>
                    <a:pt x="695" y="1044"/>
                    <a:pt x="695" y="1044"/>
                    <a:pt x="695" y="1044"/>
                  </a:cubicBezTo>
                  <a:cubicBezTo>
                    <a:pt x="695" y="1044"/>
                    <a:pt x="696" y="1044"/>
                    <a:pt x="696" y="1044"/>
                  </a:cubicBezTo>
                  <a:cubicBezTo>
                    <a:pt x="696" y="1044"/>
                    <a:pt x="696" y="1044"/>
                    <a:pt x="696" y="1044"/>
                  </a:cubicBezTo>
                  <a:cubicBezTo>
                    <a:pt x="695" y="1044"/>
                    <a:pt x="693" y="1044"/>
                    <a:pt x="691" y="1043"/>
                  </a:cubicBezTo>
                  <a:cubicBezTo>
                    <a:pt x="693" y="1043"/>
                    <a:pt x="694" y="1043"/>
                    <a:pt x="692" y="1042"/>
                  </a:cubicBezTo>
                  <a:cubicBezTo>
                    <a:pt x="691" y="1042"/>
                    <a:pt x="691" y="1042"/>
                    <a:pt x="690" y="1042"/>
                  </a:cubicBezTo>
                  <a:cubicBezTo>
                    <a:pt x="692" y="1042"/>
                    <a:pt x="694" y="1041"/>
                    <a:pt x="698" y="1041"/>
                  </a:cubicBezTo>
                  <a:cubicBezTo>
                    <a:pt x="698" y="1041"/>
                    <a:pt x="698" y="1041"/>
                    <a:pt x="698" y="1041"/>
                  </a:cubicBezTo>
                  <a:cubicBezTo>
                    <a:pt x="698" y="1041"/>
                    <a:pt x="698" y="1041"/>
                    <a:pt x="699" y="1041"/>
                  </a:cubicBezTo>
                  <a:cubicBezTo>
                    <a:pt x="699" y="1041"/>
                    <a:pt x="699" y="1041"/>
                    <a:pt x="699" y="1041"/>
                  </a:cubicBezTo>
                  <a:cubicBezTo>
                    <a:pt x="699" y="1041"/>
                    <a:pt x="699" y="1041"/>
                    <a:pt x="700" y="1041"/>
                  </a:cubicBezTo>
                  <a:cubicBezTo>
                    <a:pt x="696" y="1042"/>
                    <a:pt x="695" y="1042"/>
                    <a:pt x="695" y="1043"/>
                  </a:cubicBezTo>
                  <a:cubicBezTo>
                    <a:pt x="695" y="1043"/>
                    <a:pt x="695" y="1043"/>
                    <a:pt x="695" y="1043"/>
                  </a:cubicBezTo>
                  <a:cubicBezTo>
                    <a:pt x="695" y="1043"/>
                    <a:pt x="695" y="1043"/>
                    <a:pt x="695" y="1043"/>
                  </a:cubicBezTo>
                  <a:cubicBezTo>
                    <a:pt x="696" y="1043"/>
                    <a:pt x="696" y="1043"/>
                    <a:pt x="698" y="1043"/>
                  </a:cubicBezTo>
                  <a:cubicBezTo>
                    <a:pt x="698" y="1043"/>
                    <a:pt x="698" y="1043"/>
                    <a:pt x="698" y="1043"/>
                  </a:cubicBezTo>
                  <a:cubicBezTo>
                    <a:pt x="700" y="1043"/>
                    <a:pt x="701" y="1043"/>
                    <a:pt x="703" y="1043"/>
                  </a:cubicBezTo>
                  <a:cubicBezTo>
                    <a:pt x="703" y="1043"/>
                    <a:pt x="702" y="1043"/>
                    <a:pt x="702" y="1043"/>
                  </a:cubicBezTo>
                  <a:cubicBezTo>
                    <a:pt x="700" y="1043"/>
                    <a:pt x="698" y="1043"/>
                    <a:pt x="700" y="1043"/>
                  </a:cubicBezTo>
                  <a:cubicBezTo>
                    <a:pt x="700" y="1043"/>
                    <a:pt x="701" y="1043"/>
                    <a:pt x="702" y="1043"/>
                  </a:cubicBezTo>
                  <a:cubicBezTo>
                    <a:pt x="702" y="1043"/>
                    <a:pt x="702" y="1043"/>
                    <a:pt x="702" y="1043"/>
                  </a:cubicBezTo>
                  <a:cubicBezTo>
                    <a:pt x="703" y="1044"/>
                    <a:pt x="707" y="1044"/>
                    <a:pt x="710" y="1044"/>
                  </a:cubicBezTo>
                  <a:cubicBezTo>
                    <a:pt x="713" y="1043"/>
                    <a:pt x="712" y="1043"/>
                    <a:pt x="712" y="1043"/>
                  </a:cubicBezTo>
                  <a:cubicBezTo>
                    <a:pt x="712" y="1043"/>
                    <a:pt x="712" y="1043"/>
                    <a:pt x="712" y="1043"/>
                  </a:cubicBezTo>
                  <a:cubicBezTo>
                    <a:pt x="713" y="1043"/>
                    <a:pt x="714" y="1043"/>
                    <a:pt x="714" y="1043"/>
                  </a:cubicBezTo>
                  <a:cubicBezTo>
                    <a:pt x="713" y="1042"/>
                    <a:pt x="711" y="1042"/>
                    <a:pt x="710" y="1042"/>
                  </a:cubicBezTo>
                  <a:cubicBezTo>
                    <a:pt x="709" y="1042"/>
                    <a:pt x="707" y="1042"/>
                    <a:pt x="706" y="1042"/>
                  </a:cubicBezTo>
                  <a:cubicBezTo>
                    <a:pt x="706" y="1042"/>
                    <a:pt x="706" y="1042"/>
                    <a:pt x="706" y="1042"/>
                  </a:cubicBezTo>
                  <a:cubicBezTo>
                    <a:pt x="706" y="1042"/>
                    <a:pt x="705" y="1042"/>
                    <a:pt x="705" y="1042"/>
                  </a:cubicBezTo>
                  <a:cubicBezTo>
                    <a:pt x="705" y="1042"/>
                    <a:pt x="706" y="1042"/>
                    <a:pt x="706" y="1042"/>
                  </a:cubicBezTo>
                  <a:cubicBezTo>
                    <a:pt x="706" y="1042"/>
                    <a:pt x="706" y="1042"/>
                    <a:pt x="706" y="1042"/>
                  </a:cubicBezTo>
                  <a:cubicBezTo>
                    <a:pt x="706" y="1042"/>
                    <a:pt x="706" y="1042"/>
                    <a:pt x="705" y="1042"/>
                  </a:cubicBezTo>
                  <a:cubicBezTo>
                    <a:pt x="705" y="1041"/>
                    <a:pt x="704" y="1041"/>
                    <a:pt x="704" y="1041"/>
                  </a:cubicBezTo>
                  <a:cubicBezTo>
                    <a:pt x="703" y="1041"/>
                    <a:pt x="703" y="1041"/>
                    <a:pt x="703" y="1041"/>
                  </a:cubicBezTo>
                  <a:cubicBezTo>
                    <a:pt x="703" y="1041"/>
                    <a:pt x="703" y="1041"/>
                    <a:pt x="704" y="1041"/>
                  </a:cubicBezTo>
                  <a:cubicBezTo>
                    <a:pt x="704" y="1041"/>
                    <a:pt x="704" y="1041"/>
                    <a:pt x="704" y="1041"/>
                  </a:cubicBezTo>
                  <a:cubicBezTo>
                    <a:pt x="706" y="1041"/>
                    <a:pt x="705" y="1041"/>
                    <a:pt x="706" y="1041"/>
                  </a:cubicBezTo>
                  <a:cubicBezTo>
                    <a:pt x="706" y="1041"/>
                    <a:pt x="705" y="1041"/>
                    <a:pt x="705" y="1041"/>
                  </a:cubicBezTo>
                  <a:cubicBezTo>
                    <a:pt x="706" y="1040"/>
                    <a:pt x="708" y="1040"/>
                    <a:pt x="710" y="1040"/>
                  </a:cubicBezTo>
                  <a:cubicBezTo>
                    <a:pt x="710" y="1040"/>
                    <a:pt x="711" y="1040"/>
                    <a:pt x="712" y="1040"/>
                  </a:cubicBezTo>
                  <a:cubicBezTo>
                    <a:pt x="712" y="1040"/>
                    <a:pt x="713" y="1040"/>
                    <a:pt x="713" y="1040"/>
                  </a:cubicBezTo>
                  <a:cubicBezTo>
                    <a:pt x="714" y="1040"/>
                    <a:pt x="714" y="1040"/>
                    <a:pt x="714" y="1040"/>
                  </a:cubicBezTo>
                  <a:cubicBezTo>
                    <a:pt x="714" y="1040"/>
                    <a:pt x="714" y="1040"/>
                    <a:pt x="715" y="1039"/>
                  </a:cubicBezTo>
                  <a:cubicBezTo>
                    <a:pt x="718" y="1040"/>
                    <a:pt x="723" y="1040"/>
                    <a:pt x="725" y="1040"/>
                  </a:cubicBezTo>
                  <a:cubicBezTo>
                    <a:pt x="724" y="1040"/>
                    <a:pt x="724" y="1040"/>
                    <a:pt x="725" y="1039"/>
                  </a:cubicBezTo>
                  <a:cubicBezTo>
                    <a:pt x="725" y="1039"/>
                    <a:pt x="725" y="1039"/>
                    <a:pt x="724" y="1039"/>
                  </a:cubicBezTo>
                  <a:cubicBezTo>
                    <a:pt x="724" y="1039"/>
                    <a:pt x="725" y="1039"/>
                    <a:pt x="725" y="1039"/>
                  </a:cubicBezTo>
                  <a:cubicBezTo>
                    <a:pt x="728" y="1039"/>
                    <a:pt x="726" y="1039"/>
                    <a:pt x="727" y="1039"/>
                  </a:cubicBezTo>
                  <a:cubicBezTo>
                    <a:pt x="727" y="1038"/>
                    <a:pt x="728" y="1038"/>
                    <a:pt x="728" y="1038"/>
                  </a:cubicBezTo>
                  <a:cubicBezTo>
                    <a:pt x="728" y="1038"/>
                    <a:pt x="726" y="1038"/>
                    <a:pt x="725" y="1038"/>
                  </a:cubicBezTo>
                  <a:cubicBezTo>
                    <a:pt x="725" y="1038"/>
                    <a:pt x="725" y="1038"/>
                    <a:pt x="725" y="1038"/>
                  </a:cubicBezTo>
                  <a:cubicBezTo>
                    <a:pt x="728" y="1037"/>
                    <a:pt x="730" y="1037"/>
                    <a:pt x="730" y="1037"/>
                  </a:cubicBezTo>
                  <a:cubicBezTo>
                    <a:pt x="731" y="1037"/>
                    <a:pt x="733" y="1037"/>
                    <a:pt x="734" y="1037"/>
                  </a:cubicBezTo>
                  <a:cubicBezTo>
                    <a:pt x="736" y="1037"/>
                    <a:pt x="738" y="1036"/>
                    <a:pt x="741" y="1036"/>
                  </a:cubicBezTo>
                  <a:cubicBezTo>
                    <a:pt x="742" y="1036"/>
                    <a:pt x="741" y="1036"/>
                    <a:pt x="741" y="1036"/>
                  </a:cubicBezTo>
                  <a:cubicBezTo>
                    <a:pt x="742" y="1036"/>
                    <a:pt x="742" y="1036"/>
                    <a:pt x="742" y="1036"/>
                  </a:cubicBezTo>
                  <a:cubicBezTo>
                    <a:pt x="746" y="1035"/>
                    <a:pt x="750" y="1034"/>
                    <a:pt x="755" y="1034"/>
                  </a:cubicBezTo>
                  <a:cubicBezTo>
                    <a:pt x="757" y="1034"/>
                    <a:pt x="761" y="1034"/>
                    <a:pt x="760" y="1033"/>
                  </a:cubicBezTo>
                  <a:cubicBezTo>
                    <a:pt x="757" y="1033"/>
                    <a:pt x="752" y="1034"/>
                    <a:pt x="748" y="1034"/>
                  </a:cubicBezTo>
                  <a:cubicBezTo>
                    <a:pt x="748" y="1034"/>
                    <a:pt x="748" y="1034"/>
                    <a:pt x="748" y="1034"/>
                  </a:cubicBezTo>
                  <a:cubicBezTo>
                    <a:pt x="746" y="1034"/>
                    <a:pt x="746" y="1034"/>
                    <a:pt x="746" y="1034"/>
                  </a:cubicBezTo>
                  <a:cubicBezTo>
                    <a:pt x="744" y="1034"/>
                    <a:pt x="743" y="1035"/>
                    <a:pt x="742" y="1035"/>
                  </a:cubicBezTo>
                  <a:cubicBezTo>
                    <a:pt x="742" y="1035"/>
                    <a:pt x="742" y="1035"/>
                    <a:pt x="741" y="1035"/>
                  </a:cubicBezTo>
                  <a:cubicBezTo>
                    <a:pt x="741" y="1035"/>
                    <a:pt x="742" y="1035"/>
                    <a:pt x="743" y="1034"/>
                  </a:cubicBezTo>
                  <a:cubicBezTo>
                    <a:pt x="742" y="1034"/>
                    <a:pt x="743" y="1034"/>
                    <a:pt x="742" y="1034"/>
                  </a:cubicBezTo>
                  <a:cubicBezTo>
                    <a:pt x="744" y="1034"/>
                    <a:pt x="745" y="1034"/>
                    <a:pt x="745" y="1034"/>
                  </a:cubicBezTo>
                  <a:cubicBezTo>
                    <a:pt x="745" y="1033"/>
                    <a:pt x="745" y="1033"/>
                    <a:pt x="745" y="1033"/>
                  </a:cubicBezTo>
                  <a:cubicBezTo>
                    <a:pt x="745" y="1033"/>
                    <a:pt x="745" y="1033"/>
                    <a:pt x="746" y="1033"/>
                  </a:cubicBezTo>
                  <a:cubicBezTo>
                    <a:pt x="746" y="1034"/>
                    <a:pt x="746" y="1034"/>
                    <a:pt x="747" y="1034"/>
                  </a:cubicBezTo>
                  <a:cubicBezTo>
                    <a:pt x="750" y="1034"/>
                    <a:pt x="749" y="1034"/>
                    <a:pt x="753" y="1034"/>
                  </a:cubicBezTo>
                  <a:cubicBezTo>
                    <a:pt x="752" y="1033"/>
                    <a:pt x="750" y="1033"/>
                    <a:pt x="747" y="1033"/>
                  </a:cubicBezTo>
                  <a:cubicBezTo>
                    <a:pt x="748" y="1033"/>
                    <a:pt x="749" y="1033"/>
                    <a:pt x="751" y="1033"/>
                  </a:cubicBezTo>
                  <a:cubicBezTo>
                    <a:pt x="751" y="1033"/>
                    <a:pt x="751" y="1033"/>
                    <a:pt x="752" y="1033"/>
                  </a:cubicBezTo>
                  <a:cubicBezTo>
                    <a:pt x="754" y="1033"/>
                    <a:pt x="756" y="1032"/>
                    <a:pt x="758" y="1032"/>
                  </a:cubicBezTo>
                  <a:cubicBezTo>
                    <a:pt x="758" y="1032"/>
                    <a:pt x="758" y="1032"/>
                    <a:pt x="759" y="1032"/>
                  </a:cubicBezTo>
                  <a:cubicBezTo>
                    <a:pt x="760" y="1032"/>
                    <a:pt x="760" y="1032"/>
                    <a:pt x="760" y="1032"/>
                  </a:cubicBezTo>
                  <a:cubicBezTo>
                    <a:pt x="761" y="1032"/>
                    <a:pt x="761" y="1031"/>
                    <a:pt x="762" y="1031"/>
                  </a:cubicBezTo>
                  <a:cubicBezTo>
                    <a:pt x="763" y="1031"/>
                    <a:pt x="763" y="1031"/>
                    <a:pt x="763" y="1031"/>
                  </a:cubicBezTo>
                  <a:cubicBezTo>
                    <a:pt x="763" y="1031"/>
                    <a:pt x="763" y="1032"/>
                    <a:pt x="764" y="1032"/>
                  </a:cubicBezTo>
                  <a:cubicBezTo>
                    <a:pt x="765" y="1032"/>
                    <a:pt x="766" y="1031"/>
                    <a:pt x="765" y="1031"/>
                  </a:cubicBezTo>
                  <a:cubicBezTo>
                    <a:pt x="770" y="1031"/>
                    <a:pt x="770" y="1031"/>
                    <a:pt x="770" y="1031"/>
                  </a:cubicBezTo>
                  <a:cubicBezTo>
                    <a:pt x="770" y="1031"/>
                    <a:pt x="770" y="1031"/>
                    <a:pt x="771" y="1031"/>
                  </a:cubicBezTo>
                  <a:cubicBezTo>
                    <a:pt x="783" y="1031"/>
                    <a:pt x="783" y="1031"/>
                    <a:pt x="783" y="1031"/>
                  </a:cubicBezTo>
                  <a:cubicBezTo>
                    <a:pt x="783" y="1031"/>
                    <a:pt x="783" y="1031"/>
                    <a:pt x="783" y="1031"/>
                  </a:cubicBezTo>
                  <a:cubicBezTo>
                    <a:pt x="784" y="1031"/>
                    <a:pt x="784" y="1031"/>
                    <a:pt x="785" y="1031"/>
                  </a:cubicBezTo>
                  <a:cubicBezTo>
                    <a:pt x="807" y="1031"/>
                    <a:pt x="807" y="1031"/>
                    <a:pt x="807" y="1031"/>
                  </a:cubicBezTo>
                  <a:cubicBezTo>
                    <a:pt x="808" y="1031"/>
                    <a:pt x="808" y="1031"/>
                    <a:pt x="808" y="1031"/>
                  </a:cubicBezTo>
                  <a:cubicBezTo>
                    <a:pt x="822" y="1031"/>
                    <a:pt x="822" y="1031"/>
                    <a:pt x="822" y="1031"/>
                  </a:cubicBezTo>
                  <a:cubicBezTo>
                    <a:pt x="823" y="1032"/>
                    <a:pt x="827" y="1031"/>
                    <a:pt x="827" y="1032"/>
                  </a:cubicBezTo>
                  <a:cubicBezTo>
                    <a:pt x="825" y="1032"/>
                    <a:pt x="825" y="1032"/>
                    <a:pt x="825" y="1032"/>
                  </a:cubicBezTo>
                  <a:cubicBezTo>
                    <a:pt x="828" y="1032"/>
                    <a:pt x="828" y="1032"/>
                    <a:pt x="827" y="1031"/>
                  </a:cubicBezTo>
                  <a:cubicBezTo>
                    <a:pt x="829" y="1031"/>
                    <a:pt x="829" y="1031"/>
                    <a:pt x="829" y="1031"/>
                  </a:cubicBezTo>
                  <a:cubicBezTo>
                    <a:pt x="829" y="1031"/>
                    <a:pt x="829" y="1029"/>
                    <a:pt x="829" y="1029"/>
                  </a:cubicBezTo>
                  <a:cubicBezTo>
                    <a:pt x="830" y="1029"/>
                    <a:pt x="830" y="1029"/>
                    <a:pt x="831" y="1028"/>
                  </a:cubicBezTo>
                  <a:cubicBezTo>
                    <a:pt x="832" y="1029"/>
                    <a:pt x="835" y="1029"/>
                    <a:pt x="835" y="1031"/>
                  </a:cubicBezTo>
                  <a:cubicBezTo>
                    <a:pt x="834" y="1031"/>
                    <a:pt x="834" y="1031"/>
                    <a:pt x="833" y="1031"/>
                  </a:cubicBezTo>
                  <a:cubicBezTo>
                    <a:pt x="876" y="1031"/>
                    <a:pt x="876" y="1031"/>
                    <a:pt x="876" y="1031"/>
                  </a:cubicBezTo>
                  <a:cubicBezTo>
                    <a:pt x="875" y="1032"/>
                    <a:pt x="875" y="1032"/>
                    <a:pt x="875" y="1032"/>
                  </a:cubicBezTo>
                  <a:cubicBezTo>
                    <a:pt x="875" y="1033"/>
                    <a:pt x="876" y="1035"/>
                    <a:pt x="878" y="1035"/>
                  </a:cubicBezTo>
                  <a:cubicBezTo>
                    <a:pt x="878" y="1034"/>
                    <a:pt x="878" y="1034"/>
                    <a:pt x="879" y="1033"/>
                  </a:cubicBezTo>
                  <a:cubicBezTo>
                    <a:pt x="878" y="1033"/>
                    <a:pt x="879" y="1033"/>
                    <a:pt x="879" y="1033"/>
                  </a:cubicBezTo>
                  <a:cubicBezTo>
                    <a:pt x="878" y="1032"/>
                    <a:pt x="877" y="1032"/>
                    <a:pt x="876" y="1031"/>
                  </a:cubicBezTo>
                  <a:cubicBezTo>
                    <a:pt x="883" y="1031"/>
                    <a:pt x="883" y="1031"/>
                    <a:pt x="883" y="1031"/>
                  </a:cubicBezTo>
                  <a:cubicBezTo>
                    <a:pt x="883" y="1031"/>
                    <a:pt x="883" y="1031"/>
                    <a:pt x="883" y="1032"/>
                  </a:cubicBezTo>
                  <a:cubicBezTo>
                    <a:pt x="883" y="1032"/>
                    <a:pt x="883" y="1031"/>
                    <a:pt x="883" y="1031"/>
                  </a:cubicBezTo>
                  <a:cubicBezTo>
                    <a:pt x="899" y="1031"/>
                    <a:pt x="899" y="1031"/>
                    <a:pt x="899" y="1031"/>
                  </a:cubicBezTo>
                  <a:cubicBezTo>
                    <a:pt x="899" y="1032"/>
                    <a:pt x="899" y="1032"/>
                    <a:pt x="900" y="1032"/>
                  </a:cubicBezTo>
                  <a:cubicBezTo>
                    <a:pt x="900" y="1032"/>
                    <a:pt x="901" y="1032"/>
                    <a:pt x="901" y="1031"/>
                  </a:cubicBezTo>
                  <a:cubicBezTo>
                    <a:pt x="907" y="1031"/>
                    <a:pt x="907" y="1031"/>
                    <a:pt x="907" y="1031"/>
                  </a:cubicBezTo>
                  <a:cubicBezTo>
                    <a:pt x="907" y="1032"/>
                    <a:pt x="907" y="1032"/>
                    <a:pt x="907" y="1032"/>
                  </a:cubicBezTo>
                  <a:cubicBezTo>
                    <a:pt x="907" y="1032"/>
                    <a:pt x="907" y="1032"/>
                    <a:pt x="907" y="1031"/>
                  </a:cubicBezTo>
                  <a:cubicBezTo>
                    <a:pt x="907" y="1031"/>
                    <a:pt x="907" y="1031"/>
                    <a:pt x="907" y="1031"/>
                  </a:cubicBezTo>
                  <a:cubicBezTo>
                    <a:pt x="911" y="1031"/>
                    <a:pt x="911" y="1031"/>
                    <a:pt x="911" y="1031"/>
                  </a:cubicBezTo>
                  <a:cubicBezTo>
                    <a:pt x="911" y="1031"/>
                    <a:pt x="911" y="1032"/>
                    <a:pt x="911" y="1032"/>
                  </a:cubicBezTo>
                  <a:cubicBezTo>
                    <a:pt x="909" y="1034"/>
                    <a:pt x="908" y="1037"/>
                    <a:pt x="906" y="1039"/>
                  </a:cubicBezTo>
                  <a:cubicBezTo>
                    <a:pt x="908" y="1040"/>
                    <a:pt x="907" y="1038"/>
                    <a:pt x="908" y="1038"/>
                  </a:cubicBezTo>
                  <a:cubicBezTo>
                    <a:pt x="909" y="1038"/>
                    <a:pt x="909" y="1038"/>
                    <a:pt x="910" y="1038"/>
                  </a:cubicBezTo>
                  <a:cubicBezTo>
                    <a:pt x="910" y="1038"/>
                    <a:pt x="911" y="1037"/>
                    <a:pt x="911" y="1037"/>
                  </a:cubicBezTo>
                  <a:cubicBezTo>
                    <a:pt x="911" y="1036"/>
                    <a:pt x="910" y="1037"/>
                    <a:pt x="910" y="1036"/>
                  </a:cubicBezTo>
                  <a:cubicBezTo>
                    <a:pt x="911" y="1036"/>
                    <a:pt x="911" y="1036"/>
                    <a:pt x="911" y="1035"/>
                  </a:cubicBezTo>
                  <a:cubicBezTo>
                    <a:pt x="911" y="1035"/>
                    <a:pt x="912" y="1034"/>
                    <a:pt x="912" y="1033"/>
                  </a:cubicBezTo>
                  <a:cubicBezTo>
                    <a:pt x="912" y="1033"/>
                    <a:pt x="913" y="1032"/>
                    <a:pt x="913" y="1031"/>
                  </a:cubicBezTo>
                  <a:cubicBezTo>
                    <a:pt x="915" y="1031"/>
                    <a:pt x="915" y="1031"/>
                    <a:pt x="915" y="1031"/>
                  </a:cubicBezTo>
                  <a:cubicBezTo>
                    <a:pt x="915" y="1031"/>
                    <a:pt x="915" y="1031"/>
                    <a:pt x="915" y="1031"/>
                  </a:cubicBezTo>
                  <a:cubicBezTo>
                    <a:pt x="915" y="1031"/>
                    <a:pt x="915" y="1031"/>
                    <a:pt x="915" y="1031"/>
                  </a:cubicBezTo>
                  <a:cubicBezTo>
                    <a:pt x="923" y="1031"/>
                    <a:pt x="923" y="1031"/>
                    <a:pt x="923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5" y="1031"/>
                    <a:pt x="925" y="1031"/>
                    <a:pt x="925" y="1031"/>
                  </a:cubicBezTo>
                  <a:cubicBezTo>
                    <a:pt x="925" y="1031"/>
                    <a:pt x="926" y="1032"/>
                    <a:pt x="927" y="1032"/>
                  </a:cubicBezTo>
                  <a:cubicBezTo>
                    <a:pt x="927" y="1032"/>
                    <a:pt x="927" y="1033"/>
                    <a:pt x="928" y="1033"/>
                  </a:cubicBezTo>
                  <a:cubicBezTo>
                    <a:pt x="929" y="1033"/>
                    <a:pt x="929" y="1033"/>
                    <a:pt x="929" y="1032"/>
                  </a:cubicBezTo>
                  <a:cubicBezTo>
                    <a:pt x="929" y="1032"/>
                    <a:pt x="929" y="1032"/>
                    <a:pt x="929" y="1031"/>
                  </a:cubicBezTo>
                  <a:cubicBezTo>
                    <a:pt x="946" y="1031"/>
                    <a:pt x="946" y="1031"/>
                    <a:pt x="946" y="1031"/>
                  </a:cubicBezTo>
                  <a:cubicBezTo>
                    <a:pt x="946" y="1032"/>
                    <a:pt x="946" y="1032"/>
                    <a:pt x="947" y="1032"/>
                  </a:cubicBezTo>
                  <a:cubicBezTo>
                    <a:pt x="947" y="1032"/>
                    <a:pt x="947" y="1032"/>
                    <a:pt x="947" y="1031"/>
                  </a:cubicBezTo>
                  <a:cubicBezTo>
                    <a:pt x="949" y="1031"/>
                    <a:pt x="949" y="1031"/>
                    <a:pt x="949" y="1031"/>
                  </a:cubicBezTo>
                  <a:cubicBezTo>
                    <a:pt x="949" y="1032"/>
                    <a:pt x="949" y="1032"/>
                    <a:pt x="950" y="1032"/>
                  </a:cubicBezTo>
                  <a:cubicBezTo>
                    <a:pt x="949" y="1032"/>
                    <a:pt x="949" y="1033"/>
                    <a:pt x="949" y="1033"/>
                  </a:cubicBezTo>
                  <a:cubicBezTo>
                    <a:pt x="949" y="1033"/>
                    <a:pt x="949" y="1033"/>
                    <a:pt x="949" y="1033"/>
                  </a:cubicBezTo>
                  <a:cubicBezTo>
                    <a:pt x="947" y="1033"/>
                    <a:pt x="946" y="1033"/>
                    <a:pt x="945" y="1033"/>
                  </a:cubicBezTo>
                  <a:cubicBezTo>
                    <a:pt x="945" y="1033"/>
                    <a:pt x="945" y="1032"/>
                    <a:pt x="945" y="1032"/>
                  </a:cubicBezTo>
                  <a:cubicBezTo>
                    <a:pt x="944" y="1032"/>
                    <a:pt x="944" y="1032"/>
                    <a:pt x="944" y="1032"/>
                  </a:cubicBezTo>
                  <a:cubicBezTo>
                    <a:pt x="944" y="1033"/>
                    <a:pt x="944" y="1034"/>
                    <a:pt x="944" y="1034"/>
                  </a:cubicBezTo>
                  <a:cubicBezTo>
                    <a:pt x="943" y="1034"/>
                    <a:pt x="943" y="1034"/>
                    <a:pt x="943" y="1035"/>
                  </a:cubicBezTo>
                  <a:cubicBezTo>
                    <a:pt x="944" y="1034"/>
                    <a:pt x="945" y="1035"/>
                    <a:pt x="945" y="1035"/>
                  </a:cubicBezTo>
                  <a:cubicBezTo>
                    <a:pt x="948" y="1035"/>
                    <a:pt x="946" y="1034"/>
                    <a:pt x="946" y="1034"/>
                  </a:cubicBezTo>
                  <a:cubicBezTo>
                    <a:pt x="946" y="1034"/>
                    <a:pt x="945" y="1034"/>
                    <a:pt x="945" y="1034"/>
                  </a:cubicBezTo>
                  <a:cubicBezTo>
                    <a:pt x="945" y="1034"/>
                    <a:pt x="945" y="1034"/>
                    <a:pt x="945" y="1033"/>
                  </a:cubicBezTo>
                  <a:cubicBezTo>
                    <a:pt x="946" y="1033"/>
                    <a:pt x="948" y="1033"/>
                    <a:pt x="949" y="1033"/>
                  </a:cubicBezTo>
                  <a:cubicBezTo>
                    <a:pt x="949" y="1033"/>
                    <a:pt x="949" y="1034"/>
                    <a:pt x="950" y="1033"/>
                  </a:cubicBezTo>
                  <a:cubicBezTo>
                    <a:pt x="950" y="1033"/>
                    <a:pt x="950" y="1033"/>
                    <a:pt x="950" y="1033"/>
                  </a:cubicBezTo>
                  <a:cubicBezTo>
                    <a:pt x="950" y="1033"/>
                    <a:pt x="950" y="1033"/>
                    <a:pt x="950" y="1033"/>
                  </a:cubicBezTo>
                  <a:cubicBezTo>
                    <a:pt x="950" y="1033"/>
                    <a:pt x="950" y="1033"/>
                    <a:pt x="951" y="1033"/>
                  </a:cubicBezTo>
                  <a:cubicBezTo>
                    <a:pt x="951" y="1033"/>
                    <a:pt x="951" y="1033"/>
                    <a:pt x="951" y="1033"/>
                  </a:cubicBezTo>
                  <a:cubicBezTo>
                    <a:pt x="951" y="1033"/>
                    <a:pt x="951" y="1032"/>
                    <a:pt x="951" y="1031"/>
                  </a:cubicBezTo>
                  <a:cubicBezTo>
                    <a:pt x="953" y="1031"/>
                    <a:pt x="953" y="1031"/>
                    <a:pt x="953" y="1031"/>
                  </a:cubicBezTo>
                  <a:cubicBezTo>
                    <a:pt x="953" y="1032"/>
                    <a:pt x="953" y="1033"/>
                    <a:pt x="954" y="1032"/>
                  </a:cubicBezTo>
                  <a:cubicBezTo>
                    <a:pt x="954" y="1032"/>
                    <a:pt x="955" y="1032"/>
                    <a:pt x="955" y="1031"/>
                  </a:cubicBezTo>
                  <a:cubicBezTo>
                    <a:pt x="958" y="1031"/>
                    <a:pt x="958" y="1031"/>
                    <a:pt x="958" y="1031"/>
                  </a:cubicBezTo>
                  <a:cubicBezTo>
                    <a:pt x="958" y="1032"/>
                    <a:pt x="958" y="1032"/>
                    <a:pt x="958" y="1032"/>
                  </a:cubicBezTo>
                  <a:cubicBezTo>
                    <a:pt x="958" y="1032"/>
                    <a:pt x="959" y="1032"/>
                    <a:pt x="959" y="1031"/>
                  </a:cubicBezTo>
                  <a:cubicBezTo>
                    <a:pt x="959" y="1031"/>
                    <a:pt x="959" y="1031"/>
                    <a:pt x="959" y="1031"/>
                  </a:cubicBezTo>
                  <a:cubicBezTo>
                    <a:pt x="958" y="1032"/>
                    <a:pt x="959" y="1034"/>
                    <a:pt x="960" y="1034"/>
                  </a:cubicBezTo>
                  <a:cubicBezTo>
                    <a:pt x="960" y="1034"/>
                    <a:pt x="960" y="1034"/>
                    <a:pt x="960" y="1034"/>
                  </a:cubicBezTo>
                  <a:cubicBezTo>
                    <a:pt x="960" y="1034"/>
                    <a:pt x="960" y="1033"/>
                    <a:pt x="960" y="1033"/>
                  </a:cubicBezTo>
                  <a:cubicBezTo>
                    <a:pt x="960" y="1033"/>
                    <a:pt x="960" y="1033"/>
                    <a:pt x="960" y="1033"/>
                  </a:cubicBezTo>
                  <a:cubicBezTo>
                    <a:pt x="961" y="1034"/>
                    <a:pt x="961" y="1034"/>
                    <a:pt x="961" y="1034"/>
                  </a:cubicBezTo>
                  <a:cubicBezTo>
                    <a:pt x="961" y="1033"/>
                    <a:pt x="961" y="1033"/>
                    <a:pt x="961" y="1033"/>
                  </a:cubicBezTo>
                  <a:cubicBezTo>
                    <a:pt x="961" y="1033"/>
                    <a:pt x="961" y="1033"/>
                    <a:pt x="961" y="1032"/>
                  </a:cubicBezTo>
                  <a:cubicBezTo>
                    <a:pt x="962" y="1032"/>
                    <a:pt x="962" y="1032"/>
                    <a:pt x="962" y="1032"/>
                  </a:cubicBezTo>
                  <a:cubicBezTo>
                    <a:pt x="962" y="1032"/>
                    <a:pt x="962" y="1032"/>
                    <a:pt x="962" y="1032"/>
                  </a:cubicBezTo>
                  <a:cubicBezTo>
                    <a:pt x="962" y="1032"/>
                    <a:pt x="962" y="1032"/>
                    <a:pt x="963" y="1032"/>
                  </a:cubicBezTo>
                  <a:cubicBezTo>
                    <a:pt x="963" y="1032"/>
                    <a:pt x="963" y="1032"/>
                    <a:pt x="963" y="1031"/>
                  </a:cubicBezTo>
                  <a:cubicBezTo>
                    <a:pt x="965" y="1031"/>
                    <a:pt x="965" y="1031"/>
                    <a:pt x="965" y="1031"/>
                  </a:cubicBezTo>
                  <a:cubicBezTo>
                    <a:pt x="965" y="1031"/>
                    <a:pt x="965" y="1032"/>
                    <a:pt x="965" y="1032"/>
                  </a:cubicBezTo>
                  <a:cubicBezTo>
                    <a:pt x="965" y="1032"/>
                    <a:pt x="965" y="1031"/>
                    <a:pt x="965" y="1031"/>
                  </a:cubicBezTo>
                  <a:cubicBezTo>
                    <a:pt x="964" y="1031"/>
                    <a:pt x="964" y="1032"/>
                    <a:pt x="963" y="1032"/>
                  </a:cubicBezTo>
                  <a:cubicBezTo>
                    <a:pt x="964" y="1033"/>
                    <a:pt x="964" y="1034"/>
                    <a:pt x="964" y="1034"/>
                  </a:cubicBezTo>
                  <a:cubicBezTo>
                    <a:pt x="964" y="1034"/>
                    <a:pt x="964" y="1034"/>
                    <a:pt x="965" y="1034"/>
                  </a:cubicBezTo>
                  <a:cubicBezTo>
                    <a:pt x="965" y="1034"/>
                    <a:pt x="965" y="1034"/>
                    <a:pt x="965" y="1034"/>
                  </a:cubicBezTo>
                  <a:cubicBezTo>
                    <a:pt x="963" y="1034"/>
                    <a:pt x="962" y="1034"/>
                    <a:pt x="961" y="1034"/>
                  </a:cubicBezTo>
                  <a:cubicBezTo>
                    <a:pt x="961" y="1034"/>
                    <a:pt x="961" y="1034"/>
                    <a:pt x="961" y="1034"/>
                  </a:cubicBezTo>
                  <a:cubicBezTo>
                    <a:pt x="961" y="1034"/>
                    <a:pt x="960" y="1035"/>
                    <a:pt x="960" y="1035"/>
                  </a:cubicBezTo>
                  <a:cubicBezTo>
                    <a:pt x="959" y="1035"/>
                    <a:pt x="959" y="1035"/>
                    <a:pt x="959" y="1035"/>
                  </a:cubicBezTo>
                  <a:cubicBezTo>
                    <a:pt x="959" y="1035"/>
                    <a:pt x="959" y="1035"/>
                    <a:pt x="959" y="1036"/>
                  </a:cubicBezTo>
                  <a:cubicBezTo>
                    <a:pt x="959" y="1036"/>
                    <a:pt x="959" y="1036"/>
                    <a:pt x="959" y="1036"/>
                  </a:cubicBezTo>
                  <a:cubicBezTo>
                    <a:pt x="959" y="1036"/>
                    <a:pt x="959" y="1036"/>
                    <a:pt x="959" y="1036"/>
                  </a:cubicBezTo>
                  <a:cubicBezTo>
                    <a:pt x="959" y="1036"/>
                    <a:pt x="959" y="1036"/>
                    <a:pt x="959" y="1037"/>
                  </a:cubicBezTo>
                  <a:cubicBezTo>
                    <a:pt x="959" y="1037"/>
                    <a:pt x="959" y="1037"/>
                    <a:pt x="959" y="1037"/>
                  </a:cubicBezTo>
                  <a:cubicBezTo>
                    <a:pt x="959" y="1037"/>
                    <a:pt x="959" y="1037"/>
                    <a:pt x="959" y="1037"/>
                  </a:cubicBezTo>
                  <a:cubicBezTo>
                    <a:pt x="959" y="1037"/>
                    <a:pt x="960" y="1038"/>
                    <a:pt x="960" y="1037"/>
                  </a:cubicBezTo>
                  <a:cubicBezTo>
                    <a:pt x="961" y="1037"/>
                    <a:pt x="961" y="1037"/>
                    <a:pt x="961" y="1036"/>
                  </a:cubicBezTo>
                  <a:cubicBezTo>
                    <a:pt x="961" y="1036"/>
                    <a:pt x="962" y="1036"/>
                    <a:pt x="962" y="1036"/>
                  </a:cubicBezTo>
                  <a:cubicBezTo>
                    <a:pt x="962" y="1036"/>
                    <a:pt x="962" y="1036"/>
                    <a:pt x="962" y="1036"/>
                  </a:cubicBezTo>
                  <a:cubicBezTo>
                    <a:pt x="962" y="1036"/>
                    <a:pt x="962" y="1036"/>
                    <a:pt x="963" y="1036"/>
                  </a:cubicBezTo>
                  <a:cubicBezTo>
                    <a:pt x="962" y="1035"/>
                    <a:pt x="962" y="1035"/>
                    <a:pt x="962" y="1035"/>
                  </a:cubicBezTo>
                  <a:cubicBezTo>
                    <a:pt x="962" y="1035"/>
                    <a:pt x="962" y="1034"/>
                    <a:pt x="962" y="1035"/>
                  </a:cubicBezTo>
                  <a:cubicBezTo>
                    <a:pt x="962" y="1035"/>
                    <a:pt x="962" y="1034"/>
                    <a:pt x="962" y="1034"/>
                  </a:cubicBezTo>
                  <a:cubicBezTo>
                    <a:pt x="962" y="1034"/>
                    <a:pt x="963" y="1035"/>
                    <a:pt x="965" y="1034"/>
                  </a:cubicBezTo>
                  <a:cubicBezTo>
                    <a:pt x="964" y="1034"/>
                    <a:pt x="965" y="1034"/>
                    <a:pt x="965" y="1034"/>
                  </a:cubicBezTo>
                  <a:cubicBezTo>
                    <a:pt x="965" y="1034"/>
                    <a:pt x="965" y="1034"/>
                    <a:pt x="965" y="1034"/>
                  </a:cubicBezTo>
                  <a:cubicBezTo>
                    <a:pt x="965" y="1034"/>
                    <a:pt x="965" y="1034"/>
                    <a:pt x="965" y="1033"/>
                  </a:cubicBezTo>
                  <a:cubicBezTo>
                    <a:pt x="966" y="1034"/>
                    <a:pt x="966" y="1033"/>
                    <a:pt x="966" y="1033"/>
                  </a:cubicBezTo>
                  <a:cubicBezTo>
                    <a:pt x="967" y="1033"/>
                    <a:pt x="967" y="1033"/>
                    <a:pt x="967" y="1033"/>
                  </a:cubicBezTo>
                  <a:cubicBezTo>
                    <a:pt x="967" y="1033"/>
                    <a:pt x="967" y="1033"/>
                    <a:pt x="967" y="1033"/>
                  </a:cubicBezTo>
                  <a:cubicBezTo>
                    <a:pt x="967" y="1033"/>
                    <a:pt x="967" y="1033"/>
                    <a:pt x="967" y="1033"/>
                  </a:cubicBezTo>
                  <a:cubicBezTo>
                    <a:pt x="967" y="1032"/>
                    <a:pt x="967" y="1032"/>
                    <a:pt x="966" y="1031"/>
                  </a:cubicBezTo>
                  <a:cubicBezTo>
                    <a:pt x="969" y="1031"/>
                    <a:pt x="969" y="1031"/>
                    <a:pt x="969" y="1031"/>
                  </a:cubicBezTo>
                  <a:cubicBezTo>
                    <a:pt x="969" y="1031"/>
                    <a:pt x="969" y="1031"/>
                    <a:pt x="969" y="1031"/>
                  </a:cubicBezTo>
                  <a:cubicBezTo>
                    <a:pt x="969" y="1032"/>
                    <a:pt x="969" y="1032"/>
                    <a:pt x="969" y="1032"/>
                  </a:cubicBezTo>
                  <a:cubicBezTo>
                    <a:pt x="969" y="1032"/>
                    <a:pt x="969" y="1032"/>
                    <a:pt x="969" y="1032"/>
                  </a:cubicBezTo>
                  <a:cubicBezTo>
                    <a:pt x="969" y="1033"/>
                    <a:pt x="969" y="1033"/>
                    <a:pt x="970" y="1033"/>
                  </a:cubicBezTo>
                  <a:cubicBezTo>
                    <a:pt x="971" y="1033"/>
                    <a:pt x="971" y="1032"/>
                    <a:pt x="971" y="1032"/>
                  </a:cubicBezTo>
                  <a:cubicBezTo>
                    <a:pt x="971" y="1032"/>
                    <a:pt x="971" y="1032"/>
                    <a:pt x="971" y="1031"/>
                  </a:cubicBezTo>
                  <a:cubicBezTo>
                    <a:pt x="973" y="1031"/>
                    <a:pt x="973" y="1031"/>
                    <a:pt x="973" y="1031"/>
                  </a:cubicBezTo>
                  <a:cubicBezTo>
                    <a:pt x="973" y="1032"/>
                    <a:pt x="973" y="1032"/>
                    <a:pt x="974" y="1032"/>
                  </a:cubicBezTo>
                  <a:cubicBezTo>
                    <a:pt x="974" y="1032"/>
                    <a:pt x="974" y="1031"/>
                    <a:pt x="974" y="1031"/>
                  </a:cubicBezTo>
                  <a:cubicBezTo>
                    <a:pt x="976" y="1031"/>
                    <a:pt x="976" y="1031"/>
                    <a:pt x="976" y="1031"/>
                  </a:cubicBezTo>
                  <a:cubicBezTo>
                    <a:pt x="976" y="1031"/>
                    <a:pt x="976" y="1032"/>
                    <a:pt x="976" y="1032"/>
                  </a:cubicBezTo>
                  <a:cubicBezTo>
                    <a:pt x="976" y="1032"/>
                    <a:pt x="977" y="1032"/>
                    <a:pt x="977" y="1033"/>
                  </a:cubicBezTo>
                  <a:cubicBezTo>
                    <a:pt x="975" y="1033"/>
                    <a:pt x="974" y="1032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5" y="1033"/>
                    <a:pt x="976" y="1033"/>
                    <a:pt x="978" y="1033"/>
                  </a:cubicBezTo>
                  <a:cubicBezTo>
                    <a:pt x="978" y="1033"/>
                    <a:pt x="978" y="1033"/>
                    <a:pt x="978" y="1033"/>
                  </a:cubicBezTo>
                  <a:cubicBezTo>
                    <a:pt x="978" y="1033"/>
                    <a:pt x="978" y="1033"/>
                    <a:pt x="979" y="1033"/>
                  </a:cubicBezTo>
                  <a:cubicBezTo>
                    <a:pt x="979" y="1033"/>
                    <a:pt x="979" y="1033"/>
                    <a:pt x="979" y="1033"/>
                  </a:cubicBezTo>
                  <a:cubicBezTo>
                    <a:pt x="979" y="1033"/>
                    <a:pt x="979" y="1033"/>
                    <a:pt x="979" y="1033"/>
                  </a:cubicBezTo>
                  <a:cubicBezTo>
                    <a:pt x="979" y="1032"/>
                    <a:pt x="979" y="1032"/>
                    <a:pt x="980" y="1032"/>
                  </a:cubicBezTo>
                  <a:cubicBezTo>
                    <a:pt x="980" y="1032"/>
                    <a:pt x="980" y="1032"/>
                    <a:pt x="980" y="1031"/>
                  </a:cubicBezTo>
                  <a:cubicBezTo>
                    <a:pt x="987" y="1031"/>
                    <a:pt x="987" y="1031"/>
                    <a:pt x="987" y="1031"/>
                  </a:cubicBezTo>
                  <a:cubicBezTo>
                    <a:pt x="987" y="1031"/>
                    <a:pt x="987" y="1031"/>
                    <a:pt x="987" y="1032"/>
                  </a:cubicBezTo>
                  <a:cubicBezTo>
                    <a:pt x="987" y="1032"/>
                    <a:pt x="987" y="1032"/>
                    <a:pt x="988" y="1032"/>
                  </a:cubicBezTo>
                  <a:cubicBezTo>
                    <a:pt x="988" y="1032"/>
                    <a:pt x="988" y="1032"/>
                    <a:pt x="988" y="1032"/>
                  </a:cubicBezTo>
                  <a:cubicBezTo>
                    <a:pt x="988" y="1032"/>
                    <a:pt x="988" y="1031"/>
                    <a:pt x="988" y="1031"/>
                  </a:cubicBezTo>
                  <a:cubicBezTo>
                    <a:pt x="989" y="1031"/>
                    <a:pt x="989" y="1031"/>
                    <a:pt x="989" y="1031"/>
                  </a:cubicBezTo>
                  <a:cubicBezTo>
                    <a:pt x="989" y="1032"/>
                    <a:pt x="989" y="1033"/>
                    <a:pt x="989" y="1033"/>
                  </a:cubicBezTo>
                  <a:cubicBezTo>
                    <a:pt x="990" y="1033"/>
                    <a:pt x="991" y="1032"/>
                    <a:pt x="991" y="1031"/>
                  </a:cubicBezTo>
                  <a:cubicBezTo>
                    <a:pt x="996" y="1031"/>
                    <a:pt x="996" y="1031"/>
                    <a:pt x="996" y="1031"/>
                  </a:cubicBezTo>
                  <a:cubicBezTo>
                    <a:pt x="995" y="1031"/>
                    <a:pt x="995" y="1032"/>
                    <a:pt x="996" y="1032"/>
                  </a:cubicBezTo>
                  <a:cubicBezTo>
                    <a:pt x="996" y="1031"/>
                    <a:pt x="996" y="1031"/>
                    <a:pt x="996" y="1031"/>
                  </a:cubicBezTo>
                  <a:cubicBezTo>
                    <a:pt x="998" y="1031"/>
                    <a:pt x="998" y="1031"/>
                    <a:pt x="998" y="1031"/>
                  </a:cubicBezTo>
                  <a:cubicBezTo>
                    <a:pt x="998" y="1031"/>
                    <a:pt x="998" y="1032"/>
                    <a:pt x="998" y="1032"/>
                  </a:cubicBezTo>
                  <a:cubicBezTo>
                    <a:pt x="998" y="1032"/>
                    <a:pt x="998" y="1032"/>
                    <a:pt x="997" y="1032"/>
                  </a:cubicBezTo>
                  <a:cubicBezTo>
                    <a:pt x="998" y="1032"/>
                    <a:pt x="998" y="1033"/>
                    <a:pt x="998" y="1033"/>
                  </a:cubicBezTo>
                  <a:cubicBezTo>
                    <a:pt x="998" y="1034"/>
                    <a:pt x="998" y="1035"/>
                    <a:pt x="998" y="1036"/>
                  </a:cubicBezTo>
                  <a:cubicBezTo>
                    <a:pt x="1000" y="1036"/>
                    <a:pt x="999" y="1035"/>
                    <a:pt x="999" y="1034"/>
                  </a:cubicBezTo>
                  <a:cubicBezTo>
                    <a:pt x="999" y="1035"/>
                    <a:pt x="999" y="1035"/>
                    <a:pt x="999" y="1035"/>
                  </a:cubicBezTo>
                  <a:cubicBezTo>
                    <a:pt x="1000" y="1035"/>
                    <a:pt x="1000" y="1034"/>
                    <a:pt x="1000" y="1034"/>
                  </a:cubicBezTo>
                  <a:cubicBezTo>
                    <a:pt x="1000" y="1034"/>
                    <a:pt x="1000" y="1034"/>
                    <a:pt x="1000" y="1034"/>
                  </a:cubicBezTo>
                  <a:cubicBezTo>
                    <a:pt x="1000" y="1034"/>
                    <a:pt x="1001" y="1034"/>
                    <a:pt x="1001" y="1033"/>
                  </a:cubicBezTo>
                  <a:cubicBezTo>
                    <a:pt x="1001" y="1033"/>
                    <a:pt x="1001" y="1032"/>
                    <a:pt x="1001" y="1032"/>
                  </a:cubicBezTo>
                  <a:cubicBezTo>
                    <a:pt x="1000" y="1031"/>
                    <a:pt x="1000" y="1032"/>
                    <a:pt x="1000" y="1032"/>
                  </a:cubicBezTo>
                  <a:cubicBezTo>
                    <a:pt x="1000" y="1032"/>
                    <a:pt x="1000" y="1032"/>
                    <a:pt x="1000" y="1032"/>
                  </a:cubicBezTo>
                  <a:cubicBezTo>
                    <a:pt x="1000" y="1032"/>
                    <a:pt x="1000" y="1031"/>
                    <a:pt x="1000" y="1031"/>
                  </a:cubicBezTo>
                  <a:cubicBezTo>
                    <a:pt x="1002" y="1031"/>
                    <a:pt x="1002" y="1031"/>
                    <a:pt x="1002" y="1031"/>
                  </a:cubicBezTo>
                  <a:cubicBezTo>
                    <a:pt x="1002" y="1032"/>
                    <a:pt x="1002" y="1032"/>
                    <a:pt x="1003" y="1032"/>
                  </a:cubicBezTo>
                  <a:cubicBezTo>
                    <a:pt x="1003" y="1032"/>
                    <a:pt x="1002" y="1033"/>
                    <a:pt x="1003" y="1033"/>
                  </a:cubicBezTo>
                  <a:cubicBezTo>
                    <a:pt x="1002" y="1033"/>
                    <a:pt x="1002" y="1034"/>
                    <a:pt x="1001" y="1034"/>
                  </a:cubicBezTo>
                  <a:cubicBezTo>
                    <a:pt x="1001" y="1035"/>
                    <a:pt x="1001" y="1036"/>
                    <a:pt x="1001" y="1036"/>
                  </a:cubicBezTo>
                  <a:cubicBezTo>
                    <a:pt x="1001" y="1036"/>
                    <a:pt x="1001" y="1036"/>
                    <a:pt x="1001" y="1036"/>
                  </a:cubicBezTo>
                  <a:cubicBezTo>
                    <a:pt x="1001" y="1036"/>
                    <a:pt x="1001" y="1036"/>
                    <a:pt x="1001" y="1037"/>
                  </a:cubicBezTo>
                  <a:cubicBezTo>
                    <a:pt x="1001" y="1037"/>
                    <a:pt x="1001" y="1037"/>
                    <a:pt x="1001" y="1037"/>
                  </a:cubicBezTo>
                  <a:cubicBezTo>
                    <a:pt x="1001" y="1037"/>
                    <a:pt x="1001" y="1037"/>
                    <a:pt x="1001" y="1037"/>
                  </a:cubicBezTo>
                  <a:cubicBezTo>
                    <a:pt x="1002" y="1037"/>
                    <a:pt x="1002" y="1038"/>
                    <a:pt x="1002" y="1039"/>
                  </a:cubicBezTo>
                  <a:cubicBezTo>
                    <a:pt x="1002" y="1039"/>
                    <a:pt x="1003" y="1040"/>
                    <a:pt x="1002" y="1041"/>
                  </a:cubicBezTo>
                  <a:cubicBezTo>
                    <a:pt x="1002" y="1041"/>
                    <a:pt x="1002" y="1041"/>
                    <a:pt x="1001" y="1041"/>
                  </a:cubicBezTo>
                  <a:cubicBezTo>
                    <a:pt x="1002" y="1042"/>
                    <a:pt x="1001" y="1042"/>
                    <a:pt x="1002" y="1043"/>
                  </a:cubicBezTo>
                  <a:cubicBezTo>
                    <a:pt x="1003" y="1043"/>
                    <a:pt x="1003" y="1042"/>
                    <a:pt x="1003" y="1042"/>
                  </a:cubicBezTo>
                  <a:cubicBezTo>
                    <a:pt x="1003" y="1042"/>
                    <a:pt x="1004" y="1042"/>
                    <a:pt x="1004" y="1042"/>
                  </a:cubicBezTo>
                  <a:cubicBezTo>
                    <a:pt x="1004" y="1042"/>
                    <a:pt x="1004" y="1041"/>
                    <a:pt x="1004" y="1041"/>
                  </a:cubicBezTo>
                  <a:cubicBezTo>
                    <a:pt x="1004" y="1041"/>
                    <a:pt x="1004" y="1042"/>
                    <a:pt x="1005" y="1042"/>
                  </a:cubicBezTo>
                  <a:cubicBezTo>
                    <a:pt x="1005" y="1041"/>
                    <a:pt x="1005" y="1041"/>
                    <a:pt x="1004" y="1041"/>
                  </a:cubicBezTo>
                  <a:cubicBezTo>
                    <a:pt x="1004" y="1040"/>
                    <a:pt x="1004" y="1039"/>
                    <a:pt x="1005" y="1039"/>
                  </a:cubicBezTo>
                  <a:cubicBezTo>
                    <a:pt x="1005" y="1039"/>
                    <a:pt x="1006" y="1040"/>
                    <a:pt x="1006" y="1039"/>
                  </a:cubicBezTo>
                  <a:cubicBezTo>
                    <a:pt x="1005" y="1039"/>
                    <a:pt x="1005" y="1038"/>
                    <a:pt x="1005" y="1038"/>
                  </a:cubicBezTo>
                  <a:cubicBezTo>
                    <a:pt x="1005" y="1037"/>
                    <a:pt x="1005" y="1037"/>
                    <a:pt x="1005" y="1036"/>
                  </a:cubicBezTo>
                  <a:cubicBezTo>
                    <a:pt x="1005" y="1036"/>
                    <a:pt x="1005" y="1036"/>
                    <a:pt x="1005" y="1036"/>
                  </a:cubicBezTo>
                  <a:cubicBezTo>
                    <a:pt x="1005" y="1036"/>
                    <a:pt x="1005" y="1036"/>
                    <a:pt x="1005" y="1036"/>
                  </a:cubicBezTo>
                  <a:cubicBezTo>
                    <a:pt x="1005" y="1036"/>
                    <a:pt x="1005" y="1036"/>
                    <a:pt x="1005" y="1035"/>
                  </a:cubicBezTo>
                  <a:cubicBezTo>
                    <a:pt x="1005" y="1035"/>
                    <a:pt x="1005" y="1035"/>
                    <a:pt x="1004" y="1035"/>
                  </a:cubicBezTo>
                  <a:cubicBezTo>
                    <a:pt x="1004" y="1035"/>
                    <a:pt x="1004" y="1035"/>
                    <a:pt x="1004" y="1035"/>
                  </a:cubicBez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3"/>
                  </a:cubicBezTo>
                  <a:cubicBezTo>
                    <a:pt x="1004" y="1033"/>
                    <a:pt x="1004" y="1033"/>
                    <a:pt x="1004" y="1033"/>
                  </a:cubicBezTo>
                  <a:cubicBezTo>
                    <a:pt x="1005" y="1033"/>
                    <a:pt x="1005" y="1032"/>
                    <a:pt x="1004" y="1031"/>
                  </a:cubicBezTo>
                  <a:cubicBezTo>
                    <a:pt x="1004" y="1032"/>
                    <a:pt x="1004" y="1033"/>
                    <a:pt x="1004" y="1033"/>
                  </a:cubicBezTo>
                  <a:cubicBezTo>
                    <a:pt x="1004" y="1033"/>
                    <a:pt x="1004" y="1033"/>
                    <a:pt x="1004" y="1033"/>
                  </a:cubicBezTo>
                  <a:cubicBezTo>
                    <a:pt x="1003" y="1033"/>
                    <a:pt x="1003" y="1033"/>
                    <a:pt x="1003" y="1033"/>
                  </a:cubicBezTo>
                  <a:cubicBezTo>
                    <a:pt x="1003" y="1032"/>
                    <a:pt x="1003" y="1032"/>
                    <a:pt x="1003" y="1032"/>
                  </a:cubicBezTo>
                  <a:cubicBezTo>
                    <a:pt x="1003" y="1032"/>
                    <a:pt x="1003" y="1032"/>
                    <a:pt x="1003" y="1032"/>
                  </a:cubicBezTo>
                  <a:cubicBezTo>
                    <a:pt x="1003" y="1032"/>
                    <a:pt x="1003" y="1032"/>
                    <a:pt x="1003" y="1032"/>
                  </a:cubicBezTo>
                  <a:cubicBezTo>
                    <a:pt x="1003" y="1032"/>
                    <a:pt x="1003" y="1031"/>
                    <a:pt x="1003" y="1031"/>
                  </a:cubicBezTo>
                  <a:cubicBezTo>
                    <a:pt x="1011" y="1031"/>
                    <a:pt x="1011" y="1031"/>
                    <a:pt x="1011" y="1031"/>
                  </a:cubicBezTo>
                  <a:cubicBezTo>
                    <a:pt x="1011" y="1031"/>
                    <a:pt x="1011" y="1032"/>
                    <a:pt x="1011" y="1032"/>
                  </a:cubicBezTo>
                  <a:cubicBezTo>
                    <a:pt x="1011" y="1032"/>
                    <a:pt x="1011" y="1032"/>
                    <a:pt x="1011" y="1032"/>
                  </a:cubicBezTo>
                  <a:cubicBezTo>
                    <a:pt x="1011" y="1032"/>
                    <a:pt x="1012" y="1032"/>
                    <a:pt x="1012" y="1032"/>
                  </a:cubicBezTo>
                  <a:cubicBezTo>
                    <a:pt x="1012" y="1032"/>
                    <a:pt x="1012" y="1032"/>
                    <a:pt x="1012" y="1032"/>
                  </a:cubicBezTo>
                  <a:cubicBezTo>
                    <a:pt x="1012" y="1032"/>
                    <a:pt x="1012" y="1032"/>
                    <a:pt x="1012" y="1031"/>
                  </a:cubicBezTo>
                  <a:cubicBezTo>
                    <a:pt x="1012" y="1031"/>
                    <a:pt x="1012" y="1031"/>
                    <a:pt x="1012" y="1031"/>
                  </a:cubicBezTo>
                  <a:cubicBezTo>
                    <a:pt x="1015" y="1031"/>
                    <a:pt x="1015" y="1031"/>
                    <a:pt x="1015" y="1031"/>
                  </a:cubicBezTo>
                  <a:cubicBezTo>
                    <a:pt x="1015" y="1032"/>
                    <a:pt x="1015" y="1032"/>
                    <a:pt x="1016" y="1032"/>
                  </a:cubicBezTo>
                  <a:cubicBezTo>
                    <a:pt x="1016" y="1032"/>
                    <a:pt x="1016" y="1032"/>
                    <a:pt x="1016" y="1032"/>
                  </a:cubicBezTo>
                  <a:cubicBezTo>
                    <a:pt x="1016" y="1032"/>
                    <a:pt x="1016" y="1031"/>
                    <a:pt x="1016" y="1031"/>
                  </a:cubicBezTo>
                  <a:cubicBezTo>
                    <a:pt x="1028" y="1031"/>
                    <a:pt x="1028" y="1031"/>
                    <a:pt x="1028" y="1031"/>
                  </a:cubicBezTo>
                  <a:cubicBezTo>
                    <a:pt x="1028" y="1032"/>
                    <a:pt x="1028" y="1032"/>
                    <a:pt x="1028" y="1032"/>
                  </a:cubicBezTo>
                  <a:cubicBezTo>
                    <a:pt x="1029" y="1032"/>
                    <a:pt x="1029" y="1033"/>
                    <a:pt x="1030" y="1033"/>
                  </a:cubicBezTo>
                  <a:cubicBezTo>
                    <a:pt x="1030" y="1033"/>
                    <a:pt x="1031" y="1033"/>
                    <a:pt x="1031" y="1032"/>
                  </a:cubicBezTo>
                  <a:cubicBezTo>
                    <a:pt x="1031" y="1032"/>
                    <a:pt x="1031" y="1032"/>
                    <a:pt x="1031" y="1033"/>
                  </a:cubicBezTo>
                  <a:cubicBezTo>
                    <a:pt x="1032" y="1032"/>
                    <a:pt x="1032" y="1032"/>
                    <a:pt x="1032" y="1031"/>
                  </a:cubicBezTo>
                  <a:cubicBezTo>
                    <a:pt x="1032" y="1031"/>
                    <a:pt x="1032" y="1031"/>
                    <a:pt x="1032" y="1031"/>
                  </a:cubicBezTo>
                  <a:cubicBezTo>
                    <a:pt x="1034" y="1031"/>
                    <a:pt x="1034" y="1031"/>
                    <a:pt x="1034" y="1031"/>
                  </a:cubicBezTo>
                  <a:cubicBezTo>
                    <a:pt x="1033" y="1032"/>
                    <a:pt x="1033" y="1033"/>
                    <a:pt x="1033" y="1034"/>
                  </a:cubicBezTo>
                  <a:cubicBezTo>
                    <a:pt x="1032" y="1034"/>
                    <a:pt x="1032" y="1034"/>
                    <a:pt x="1032" y="1035"/>
                  </a:cubicBezTo>
                  <a:cubicBezTo>
                    <a:pt x="1032" y="1035"/>
                    <a:pt x="1032" y="1035"/>
                    <a:pt x="1033" y="1035"/>
                  </a:cubicBezTo>
                  <a:cubicBezTo>
                    <a:pt x="1033" y="1035"/>
                    <a:pt x="1033" y="1035"/>
                    <a:pt x="1033" y="1035"/>
                  </a:cubicBezTo>
                  <a:cubicBezTo>
                    <a:pt x="1033" y="1035"/>
                    <a:pt x="1033" y="1035"/>
                    <a:pt x="1034" y="1035"/>
                  </a:cubicBezTo>
                  <a:cubicBezTo>
                    <a:pt x="1034" y="1034"/>
                    <a:pt x="1034" y="1034"/>
                    <a:pt x="1035" y="1034"/>
                  </a:cubicBezTo>
                  <a:cubicBezTo>
                    <a:pt x="1034" y="1033"/>
                    <a:pt x="1035" y="1032"/>
                    <a:pt x="1034" y="1031"/>
                  </a:cubicBezTo>
                  <a:cubicBezTo>
                    <a:pt x="1058" y="1031"/>
                    <a:pt x="1058" y="1031"/>
                    <a:pt x="1058" y="1031"/>
                  </a:cubicBezTo>
                  <a:cubicBezTo>
                    <a:pt x="1058" y="1031"/>
                    <a:pt x="1058" y="1031"/>
                    <a:pt x="1058" y="1031"/>
                  </a:cubicBezTo>
                  <a:cubicBezTo>
                    <a:pt x="1063" y="1031"/>
                    <a:pt x="1063" y="1031"/>
                    <a:pt x="1063" y="1031"/>
                  </a:cubicBezTo>
                  <a:cubicBezTo>
                    <a:pt x="1063" y="1032"/>
                    <a:pt x="1063" y="1032"/>
                    <a:pt x="1063" y="1032"/>
                  </a:cubicBezTo>
                  <a:cubicBezTo>
                    <a:pt x="1064" y="1032"/>
                    <a:pt x="1064" y="1032"/>
                    <a:pt x="1064" y="1031"/>
                  </a:cubicBezTo>
                  <a:cubicBezTo>
                    <a:pt x="1071" y="1031"/>
                    <a:pt x="1071" y="1031"/>
                    <a:pt x="1071" y="1031"/>
                  </a:cubicBezTo>
                  <a:cubicBezTo>
                    <a:pt x="1071" y="1032"/>
                    <a:pt x="1071" y="1032"/>
                    <a:pt x="1072" y="1032"/>
                  </a:cubicBezTo>
                  <a:cubicBezTo>
                    <a:pt x="1072" y="1032"/>
                    <a:pt x="1072" y="1031"/>
                    <a:pt x="1072" y="1031"/>
                  </a:cubicBezTo>
                  <a:cubicBezTo>
                    <a:pt x="1104" y="1031"/>
                    <a:pt x="1104" y="1031"/>
                    <a:pt x="1104" y="1031"/>
                  </a:cubicBezTo>
                  <a:cubicBezTo>
                    <a:pt x="1113" y="1031"/>
                    <a:pt x="1120" y="1030"/>
                    <a:pt x="1126" y="1027"/>
                  </a:cubicBezTo>
                  <a:cubicBezTo>
                    <a:pt x="1127" y="1027"/>
                    <a:pt x="1127" y="1027"/>
                    <a:pt x="1127" y="1027"/>
                  </a:cubicBezTo>
                  <a:cubicBezTo>
                    <a:pt x="1132" y="1024"/>
                    <a:pt x="1136" y="1020"/>
                    <a:pt x="1139" y="1016"/>
                  </a:cubicBezTo>
                  <a:close/>
                  <a:moveTo>
                    <a:pt x="1041" y="783"/>
                  </a:moveTo>
                  <a:cubicBezTo>
                    <a:pt x="1041" y="783"/>
                    <a:pt x="1041" y="783"/>
                    <a:pt x="1041" y="783"/>
                  </a:cubicBezTo>
                  <a:cubicBezTo>
                    <a:pt x="1041" y="783"/>
                    <a:pt x="1041" y="783"/>
                    <a:pt x="1041" y="783"/>
                  </a:cubicBezTo>
                  <a:cubicBezTo>
                    <a:pt x="1041" y="783"/>
                    <a:pt x="1041" y="783"/>
                    <a:pt x="1041" y="783"/>
                  </a:cubicBezTo>
                  <a:close/>
                  <a:moveTo>
                    <a:pt x="1040" y="788"/>
                  </a:moveTo>
                  <a:cubicBezTo>
                    <a:pt x="1040" y="787"/>
                    <a:pt x="1040" y="786"/>
                    <a:pt x="1039" y="786"/>
                  </a:cubicBezTo>
                  <a:cubicBezTo>
                    <a:pt x="1039" y="787"/>
                    <a:pt x="1039" y="787"/>
                    <a:pt x="1039" y="787"/>
                  </a:cubicBezTo>
                  <a:cubicBezTo>
                    <a:pt x="1039" y="786"/>
                    <a:pt x="1039" y="786"/>
                    <a:pt x="1039" y="785"/>
                  </a:cubicBezTo>
                  <a:cubicBezTo>
                    <a:pt x="1039" y="786"/>
                    <a:pt x="1039" y="786"/>
                    <a:pt x="1039" y="785"/>
                  </a:cubicBezTo>
                  <a:cubicBezTo>
                    <a:pt x="1040" y="786"/>
                    <a:pt x="1040" y="787"/>
                    <a:pt x="1040" y="788"/>
                  </a:cubicBezTo>
                  <a:cubicBezTo>
                    <a:pt x="1040" y="788"/>
                    <a:pt x="1040" y="788"/>
                    <a:pt x="1040" y="788"/>
                  </a:cubicBezTo>
                  <a:close/>
                  <a:moveTo>
                    <a:pt x="989" y="697"/>
                  </a:moveTo>
                  <a:cubicBezTo>
                    <a:pt x="990" y="696"/>
                    <a:pt x="990" y="697"/>
                    <a:pt x="991" y="697"/>
                  </a:cubicBezTo>
                  <a:cubicBezTo>
                    <a:pt x="991" y="697"/>
                    <a:pt x="990" y="697"/>
                    <a:pt x="989" y="697"/>
                  </a:cubicBezTo>
                  <a:cubicBezTo>
                    <a:pt x="989" y="697"/>
                    <a:pt x="989" y="697"/>
                    <a:pt x="989" y="697"/>
                  </a:cubicBezTo>
                  <a:close/>
                  <a:moveTo>
                    <a:pt x="960" y="653"/>
                  </a:moveTo>
                  <a:cubicBezTo>
                    <a:pt x="960" y="653"/>
                    <a:pt x="960" y="654"/>
                    <a:pt x="960" y="654"/>
                  </a:cubicBezTo>
                  <a:cubicBezTo>
                    <a:pt x="961" y="656"/>
                    <a:pt x="961" y="655"/>
                    <a:pt x="961" y="655"/>
                  </a:cubicBezTo>
                  <a:cubicBezTo>
                    <a:pt x="960" y="654"/>
                    <a:pt x="960" y="654"/>
                    <a:pt x="960" y="653"/>
                  </a:cubicBezTo>
                  <a:close/>
                  <a:moveTo>
                    <a:pt x="955" y="647"/>
                  </a:moveTo>
                  <a:cubicBezTo>
                    <a:pt x="955" y="648"/>
                    <a:pt x="955" y="648"/>
                    <a:pt x="955" y="648"/>
                  </a:cubicBezTo>
                  <a:cubicBezTo>
                    <a:pt x="955" y="647"/>
                    <a:pt x="954" y="647"/>
                    <a:pt x="954" y="646"/>
                  </a:cubicBezTo>
                  <a:cubicBezTo>
                    <a:pt x="954" y="647"/>
                    <a:pt x="955" y="647"/>
                    <a:pt x="955" y="647"/>
                  </a:cubicBezTo>
                  <a:close/>
                  <a:moveTo>
                    <a:pt x="960" y="639"/>
                  </a:moveTo>
                  <a:cubicBezTo>
                    <a:pt x="960" y="639"/>
                    <a:pt x="960" y="640"/>
                    <a:pt x="960" y="640"/>
                  </a:cubicBezTo>
                  <a:cubicBezTo>
                    <a:pt x="960" y="640"/>
                    <a:pt x="960" y="639"/>
                    <a:pt x="960" y="639"/>
                  </a:cubicBezTo>
                  <a:cubicBezTo>
                    <a:pt x="960" y="639"/>
                    <a:pt x="960" y="639"/>
                    <a:pt x="960" y="639"/>
                  </a:cubicBezTo>
                  <a:close/>
                  <a:moveTo>
                    <a:pt x="949" y="630"/>
                  </a:moveTo>
                  <a:cubicBezTo>
                    <a:pt x="949" y="630"/>
                    <a:pt x="949" y="630"/>
                    <a:pt x="950" y="630"/>
                  </a:cubicBezTo>
                  <a:cubicBezTo>
                    <a:pt x="950" y="630"/>
                    <a:pt x="950" y="630"/>
                    <a:pt x="950" y="630"/>
                  </a:cubicBezTo>
                  <a:cubicBezTo>
                    <a:pt x="949" y="630"/>
                    <a:pt x="949" y="630"/>
                    <a:pt x="949" y="630"/>
                  </a:cubicBezTo>
                  <a:cubicBezTo>
                    <a:pt x="949" y="630"/>
                    <a:pt x="949" y="630"/>
                    <a:pt x="949" y="630"/>
                  </a:cubicBezTo>
                  <a:close/>
                  <a:moveTo>
                    <a:pt x="885" y="499"/>
                  </a:moveTo>
                  <a:cubicBezTo>
                    <a:pt x="885" y="500"/>
                    <a:pt x="886" y="500"/>
                    <a:pt x="886" y="501"/>
                  </a:cubicBezTo>
                  <a:cubicBezTo>
                    <a:pt x="886" y="501"/>
                    <a:pt x="886" y="501"/>
                    <a:pt x="886" y="501"/>
                  </a:cubicBezTo>
                  <a:cubicBezTo>
                    <a:pt x="886" y="500"/>
                    <a:pt x="885" y="500"/>
                    <a:pt x="885" y="499"/>
                  </a:cubicBezTo>
                  <a:close/>
                  <a:moveTo>
                    <a:pt x="903" y="530"/>
                  </a:moveTo>
                  <a:cubicBezTo>
                    <a:pt x="903" y="530"/>
                    <a:pt x="903" y="531"/>
                    <a:pt x="904" y="532"/>
                  </a:cubicBezTo>
                  <a:cubicBezTo>
                    <a:pt x="904" y="532"/>
                    <a:pt x="904" y="532"/>
                    <a:pt x="904" y="532"/>
                  </a:cubicBezTo>
                  <a:cubicBezTo>
                    <a:pt x="904" y="532"/>
                    <a:pt x="904" y="532"/>
                    <a:pt x="904" y="532"/>
                  </a:cubicBezTo>
                  <a:cubicBezTo>
                    <a:pt x="904" y="532"/>
                    <a:pt x="904" y="532"/>
                    <a:pt x="903" y="532"/>
                  </a:cubicBezTo>
                  <a:cubicBezTo>
                    <a:pt x="903" y="532"/>
                    <a:pt x="903" y="532"/>
                    <a:pt x="903" y="531"/>
                  </a:cubicBezTo>
                  <a:cubicBezTo>
                    <a:pt x="903" y="531"/>
                    <a:pt x="902" y="529"/>
                    <a:pt x="903" y="530"/>
                  </a:cubicBezTo>
                  <a:close/>
                  <a:moveTo>
                    <a:pt x="903" y="531"/>
                  </a:moveTo>
                  <a:cubicBezTo>
                    <a:pt x="902" y="531"/>
                    <a:pt x="902" y="531"/>
                    <a:pt x="902" y="531"/>
                  </a:cubicBezTo>
                  <a:cubicBezTo>
                    <a:pt x="902" y="531"/>
                    <a:pt x="902" y="531"/>
                    <a:pt x="902" y="531"/>
                  </a:cubicBezTo>
                  <a:cubicBezTo>
                    <a:pt x="902" y="531"/>
                    <a:pt x="902" y="531"/>
                    <a:pt x="903" y="531"/>
                  </a:cubicBezTo>
                  <a:close/>
                  <a:moveTo>
                    <a:pt x="901" y="531"/>
                  </a:moveTo>
                  <a:cubicBezTo>
                    <a:pt x="902" y="532"/>
                    <a:pt x="902" y="533"/>
                    <a:pt x="903" y="534"/>
                  </a:cubicBezTo>
                  <a:cubicBezTo>
                    <a:pt x="903" y="534"/>
                    <a:pt x="903" y="535"/>
                    <a:pt x="903" y="535"/>
                  </a:cubicBezTo>
                  <a:cubicBezTo>
                    <a:pt x="902" y="534"/>
                    <a:pt x="902" y="533"/>
                    <a:pt x="901" y="531"/>
                  </a:cubicBezTo>
                  <a:close/>
                  <a:moveTo>
                    <a:pt x="730" y="237"/>
                  </a:moveTo>
                  <a:cubicBezTo>
                    <a:pt x="730" y="237"/>
                    <a:pt x="730" y="237"/>
                    <a:pt x="730" y="237"/>
                  </a:cubicBezTo>
                  <a:cubicBezTo>
                    <a:pt x="730" y="237"/>
                    <a:pt x="730" y="237"/>
                    <a:pt x="730" y="237"/>
                  </a:cubicBezTo>
                  <a:close/>
                  <a:moveTo>
                    <a:pt x="729" y="235"/>
                  </a:moveTo>
                  <a:cubicBezTo>
                    <a:pt x="730" y="235"/>
                    <a:pt x="730" y="237"/>
                    <a:pt x="729" y="238"/>
                  </a:cubicBezTo>
                  <a:cubicBezTo>
                    <a:pt x="728" y="238"/>
                    <a:pt x="728" y="236"/>
                    <a:pt x="729" y="235"/>
                  </a:cubicBezTo>
                  <a:close/>
                  <a:moveTo>
                    <a:pt x="712" y="200"/>
                  </a:moveTo>
                  <a:cubicBezTo>
                    <a:pt x="712" y="201"/>
                    <a:pt x="712" y="201"/>
                    <a:pt x="712" y="202"/>
                  </a:cubicBezTo>
                  <a:cubicBezTo>
                    <a:pt x="710" y="202"/>
                    <a:pt x="710" y="201"/>
                    <a:pt x="709" y="201"/>
                  </a:cubicBezTo>
                  <a:cubicBezTo>
                    <a:pt x="709" y="200"/>
                    <a:pt x="711" y="199"/>
                    <a:pt x="712" y="200"/>
                  </a:cubicBezTo>
                  <a:close/>
                  <a:moveTo>
                    <a:pt x="676" y="115"/>
                  </a:moveTo>
                  <a:cubicBezTo>
                    <a:pt x="676" y="115"/>
                    <a:pt x="676" y="115"/>
                    <a:pt x="676" y="115"/>
                  </a:cubicBezTo>
                  <a:cubicBezTo>
                    <a:pt x="676" y="115"/>
                    <a:pt x="676" y="115"/>
                    <a:pt x="676" y="115"/>
                  </a:cubicBezTo>
                  <a:cubicBezTo>
                    <a:pt x="676" y="115"/>
                    <a:pt x="676" y="116"/>
                    <a:pt x="676" y="115"/>
                  </a:cubicBezTo>
                  <a:close/>
                  <a:moveTo>
                    <a:pt x="676" y="116"/>
                  </a:moveTo>
                  <a:cubicBezTo>
                    <a:pt x="676" y="116"/>
                    <a:pt x="676" y="115"/>
                    <a:pt x="676" y="115"/>
                  </a:cubicBezTo>
                  <a:cubicBezTo>
                    <a:pt x="676" y="115"/>
                    <a:pt x="676" y="115"/>
                    <a:pt x="676" y="115"/>
                  </a:cubicBezTo>
                  <a:cubicBezTo>
                    <a:pt x="676" y="116"/>
                    <a:pt x="676" y="117"/>
                    <a:pt x="676" y="117"/>
                  </a:cubicBezTo>
                  <a:cubicBezTo>
                    <a:pt x="676" y="117"/>
                    <a:pt x="676" y="117"/>
                    <a:pt x="676" y="117"/>
                  </a:cubicBezTo>
                  <a:cubicBezTo>
                    <a:pt x="676" y="117"/>
                    <a:pt x="676" y="116"/>
                    <a:pt x="676" y="116"/>
                  </a:cubicBezTo>
                  <a:close/>
                  <a:moveTo>
                    <a:pt x="674" y="118"/>
                  </a:moveTo>
                  <a:cubicBezTo>
                    <a:pt x="674" y="118"/>
                    <a:pt x="674" y="118"/>
                    <a:pt x="674" y="118"/>
                  </a:cubicBezTo>
                  <a:cubicBezTo>
                    <a:pt x="674" y="118"/>
                    <a:pt x="674" y="117"/>
                    <a:pt x="674" y="117"/>
                  </a:cubicBezTo>
                  <a:cubicBezTo>
                    <a:pt x="674" y="117"/>
                    <a:pt x="674" y="117"/>
                    <a:pt x="674" y="117"/>
                  </a:cubicBezTo>
                  <a:cubicBezTo>
                    <a:pt x="674" y="117"/>
                    <a:pt x="674" y="118"/>
                    <a:pt x="674" y="118"/>
                  </a:cubicBezTo>
                  <a:close/>
                  <a:moveTo>
                    <a:pt x="674" y="117"/>
                  </a:moveTo>
                  <a:cubicBezTo>
                    <a:pt x="674" y="117"/>
                    <a:pt x="674" y="117"/>
                    <a:pt x="674" y="117"/>
                  </a:cubicBezTo>
                  <a:cubicBezTo>
                    <a:pt x="674" y="117"/>
                    <a:pt x="674" y="117"/>
                    <a:pt x="674" y="118"/>
                  </a:cubicBezTo>
                  <a:cubicBezTo>
                    <a:pt x="674" y="118"/>
                    <a:pt x="674" y="117"/>
                    <a:pt x="674" y="117"/>
                  </a:cubicBezTo>
                  <a:close/>
                  <a:moveTo>
                    <a:pt x="674" y="118"/>
                  </a:moveTo>
                  <a:cubicBezTo>
                    <a:pt x="674" y="118"/>
                    <a:pt x="674" y="118"/>
                    <a:pt x="674" y="118"/>
                  </a:cubicBezTo>
                  <a:cubicBezTo>
                    <a:pt x="674" y="118"/>
                    <a:pt x="674" y="118"/>
                    <a:pt x="674" y="119"/>
                  </a:cubicBezTo>
                  <a:cubicBezTo>
                    <a:pt x="674" y="118"/>
                    <a:pt x="674" y="118"/>
                    <a:pt x="674" y="118"/>
                  </a:cubicBezTo>
                  <a:close/>
                  <a:moveTo>
                    <a:pt x="674" y="120"/>
                  </a:moveTo>
                  <a:cubicBezTo>
                    <a:pt x="674" y="120"/>
                    <a:pt x="674" y="120"/>
                    <a:pt x="674" y="120"/>
                  </a:cubicBezTo>
                  <a:cubicBezTo>
                    <a:pt x="674" y="121"/>
                    <a:pt x="674" y="121"/>
                    <a:pt x="673" y="122"/>
                  </a:cubicBezTo>
                  <a:cubicBezTo>
                    <a:pt x="673" y="122"/>
                    <a:pt x="673" y="122"/>
                    <a:pt x="673" y="122"/>
                  </a:cubicBezTo>
                  <a:cubicBezTo>
                    <a:pt x="673" y="122"/>
                    <a:pt x="673" y="122"/>
                    <a:pt x="673" y="122"/>
                  </a:cubicBezTo>
                  <a:cubicBezTo>
                    <a:pt x="673" y="122"/>
                    <a:pt x="673" y="122"/>
                    <a:pt x="673" y="122"/>
                  </a:cubicBezTo>
                  <a:cubicBezTo>
                    <a:pt x="673" y="122"/>
                    <a:pt x="673" y="121"/>
                    <a:pt x="674" y="120"/>
                  </a:cubicBezTo>
                  <a:close/>
                  <a:moveTo>
                    <a:pt x="666" y="118"/>
                  </a:moveTo>
                  <a:cubicBezTo>
                    <a:pt x="666" y="118"/>
                    <a:pt x="666" y="118"/>
                    <a:pt x="666" y="117"/>
                  </a:cubicBezTo>
                  <a:cubicBezTo>
                    <a:pt x="666" y="117"/>
                    <a:pt x="666" y="117"/>
                    <a:pt x="666" y="117"/>
                  </a:cubicBezTo>
                  <a:cubicBezTo>
                    <a:pt x="666" y="117"/>
                    <a:pt x="666" y="117"/>
                    <a:pt x="666" y="117"/>
                  </a:cubicBezTo>
                  <a:cubicBezTo>
                    <a:pt x="666" y="117"/>
                    <a:pt x="666" y="118"/>
                    <a:pt x="666" y="118"/>
                  </a:cubicBezTo>
                  <a:cubicBezTo>
                    <a:pt x="666" y="118"/>
                    <a:pt x="666" y="118"/>
                    <a:pt x="666" y="118"/>
                  </a:cubicBezTo>
                  <a:close/>
                  <a:moveTo>
                    <a:pt x="666" y="117"/>
                  </a:moveTo>
                  <a:cubicBezTo>
                    <a:pt x="666" y="117"/>
                    <a:pt x="667" y="117"/>
                    <a:pt x="667" y="118"/>
                  </a:cubicBezTo>
                  <a:cubicBezTo>
                    <a:pt x="666" y="117"/>
                    <a:pt x="666" y="117"/>
                    <a:pt x="666" y="117"/>
                  </a:cubicBezTo>
                  <a:close/>
                  <a:moveTo>
                    <a:pt x="660" y="116"/>
                  </a:moveTo>
                  <a:cubicBezTo>
                    <a:pt x="660" y="116"/>
                    <a:pt x="660" y="117"/>
                    <a:pt x="660" y="117"/>
                  </a:cubicBezTo>
                  <a:cubicBezTo>
                    <a:pt x="660" y="117"/>
                    <a:pt x="659" y="116"/>
                    <a:pt x="659" y="116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59" y="116"/>
                    <a:pt x="659" y="116"/>
                    <a:pt x="660" y="116"/>
                  </a:cubicBezTo>
                  <a:close/>
                  <a:moveTo>
                    <a:pt x="525" y="148"/>
                  </a:moveTo>
                  <a:cubicBezTo>
                    <a:pt x="525" y="147"/>
                    <a:pt x="525" y="147"/>
                    <a:pt x="525" y="147"/>
                  </a:cubicBezTo>
                  <a:cubicBezTo>
                    <a:pt x="525" y="147"/>
                    <a:pt x="525" y="147"/>
                    <a:pt x="525" y="147"/>
                  </a:cubicBezTo>
                  <a:cubicBezTo>
                    <a:pt x="525" y="147"/>
                    <a:pt x="525" y="147"/>
                    <a:pt x="525" y="148"/>
                  </a:cubicBezTo>
                  <a:close/>
                  <a:moveTo>
                    <a:pt x="526" y="147"/>
                  </a:moveTo>
                  <a:cubicBezTo>
                    <a:pt x="525" y="147"/>
                    <a:pt x="525" y="147"/>
                    <a:pt x="525" y="147"/>
                  </a:cubicBezTo>
                  <a:cubicBezTo>
                    <a:pt x="525" y="146"/>
                    <a:pt x="526" y="146"/>
                    <a:pt x="526" y="146"/>
                  </a:cubicBezTo>
                  <a:cubicBezTo>
                    <a:pt x="526" y="146"/>
                    <a:pt x="526" y="146"/>
                    <a:pt x="526" y="146"/>
                  </a:cubicBezTo>
                  <a:cubicBezTo>
                    <a:pt x="526" y="146"/>
                    <a:pt x="526" y="146"/>
                    <a:pt x="526" y="147"/>
                  </a:cubicBezTo>
                  <a:close/>
                  <a:moveTo>
                    <a:pt x="526" y="148"/>
                  </a:moveTo>
                  <a:cubicBezTo>
                    <a:pt x="526" y="148"/>
                    <a:pt x="526" y="148"/>
                    <a:pt x="526" y="148"/>
                  </a:cubicBezTo>
                  <a:cubicBezTo>
                    <a:pt x="526" y="148"/>
                    <a:pt x="526" y="148"/>
                    <a:pt x="526" y="148"/>
                  </a:cubicBezTo>
                  <a:cubicBezTo>
                    <a:pt x="526" y="148"/>
                    <a:pt x="526" y="148"/>
                    <a:pt x="526" y="148"/>
                  </a:cubicBezTo>
                  <a:close/>
                  <a:moveTo>
                    <a:pt x="492" y="200"/>
                  </a:moveTo>
                  <a:cubicBezTo>
                    <a:pt x="492" y="200"/>
                    <a:pt x="491" y="200"/>
                    <a:pt x="491" y="200"/>
                  </a:cubicBezTo>
                  <a:cubicBezTo>
                    <a:pt x="492" y="200"/>
                    <a:pt x="492" y="200"/>
                    <a:pt x="492" y="200"/>
                  </a:cubicBezTo>
                  <a:cubicBezTo>
                    <a:pt x="492" y="200"/>
                    <a:pt x="492" y="200"/>
                    <a:pt x="492" y="200"/>
                  </a:cubicBezTo>
                  <a:close/>
                  <a:moveTo>
                    <a:pt x="492" y="195"/>
                  </a:moveTo>
                  <a:cubicBezTo>
                    <a:pt x="492" y="195"/>
                    <a:pt x="492" y="195"/>
                    <a:pt x="492" y="195"/>
                  </a:cubicBezTo>
                  <a:cubicBezTo>
                    <a:pt x="492" y="195"/>
                    <a:pt x="492" y="195"/>
                    <a:pt x="492" y="195"/>
                  </a:cubicBezTo>
                  <a:cubicBezTo>
                    <a:pt x="492" y="195"/>
                    <a:pt x="492" y="195"/>
                    <a:pt x="492" y="195"/>
                  </a:cubicBezTo>
                  <a:cubicBezTo>
                    <a:pt x="492" y="195"/>
                    <a:pt x="492" y="195"/>
                    <a:pt x="492" y="195"/>
                  </a:cubicBezTo>
                  <a:close/>
                  <a:moveTo>
                    <a:pt x="433" y="302"/>
                  </a:moveTo>
                  <a:cubicBezTo>
                    <a:pt x="433" y="302"/>
                    <a:pt x="433" y="302"/>
                    <a:pt x="433" y="302"/>
                  </a:cubicBezTo>
                  <a:cubicBezTo>
                    <a:pt x="433" y="302"/>
                    <a:pt x="433" y="302"/>
                    <a:pt x="433" y="302"/>
                  </a:cubicBezTo>
                  <a:cubicBezTo>
                    <a:pt x="433" y="302"/>
                    <a:pt x="433" y="302"/>
                    <a:pt x="433" y="302"/>
                  </a:cubicBezTo>
                  <a:close/>
                  <a:moveTo>
                    <a:pt x="376" y="392"/>
                  </a:moveTo>
                  <a:cubicBezTo>
                    <a:pt x="376" y="392"/>
                    <a:pt x="376" y="392"/>
                    <a:pt x="376" y="392"/>
                  </a:cubicBezTo>
                  <a:cubicBezTo>
                    <a:pt x="376" y="392"/>
                    <a:pt x="376" y="392"/>
                    <a:pt x="376" y="392"/>
                  </a:cubicBezTo>
                  <a:cubicBezTo>
                    <a:pt x="376" y="392"/>
                    <a:pt x="376" y="392"/>
                    <a:pt x="376" y="392"/>
                  </a:cubicBezTo>
                  <a:close/>
                  <a:moveTo>
                    <a:pt x="368" y="407"/>
                  </a:moveTo>
                  <a:cubicBezTo>
                    <a:pt x="368" y="407"/>
                    <a:pt x="369" y="406"/>
                    <a:pt x="369" y="406"/>
                  </a:cubicBezTo>
                  <a:cubicBezTo>
                    <a:pt x="368" y="407"/>
                    <a:pt x="368" y="408"/>
                    <a:pt x="368" y="408"/>
                  </a:cubicBezTo>
                  <a:cubicBezTo>
                    <a:pt x="368" y="408"/>
                    <a:pt x="368" y="407"/>
                    <a:pt x="368" y="407"/>
                  </a:cubicBezTo>
                  <a:close/>
                  <a:moveTo>
                    <a:pt x="367" y="409"/>
                  </a:moveTo>
                  <a:cubicBezTo>
                    <a:pt x="367" y="409"/>
                    <a:pt x="367" y="410"/>
                    <a:pt x="367" y="410"/>
                  </a:cubicBezTo>
                  <a:cubicBezTo>
                    <a:pt x="367" y="410"/>
                    <a:pt x="367" y="410"/>
                    <a:pt x="366" y="410"/>
                  </a:cubicBezTo>
                  <a:cubicBezTo>
                    <a:pt x="367" y="410"/>
                    <a:pt x="367" y="409"/>
                    <a:pt x="367" y="409"/>
                  </a:cubicBezTo>
                  <a:close/>
                  <a:moveTo>
                    <a:pt x="363" y="418"/>
                  </a:moveTo>
                  <a:cubicBezTo>
                    <a:pt x="363" y="418"/>
                    <a:pt x="363" y="419"/>
                    <a:pt x="362" y="420"/>
                  </a:cubicBezTo>
                  <a:cubicBezTo>
                    <a:pt x="362" y="420"/>
                    <a:pt x="363" y="419"/>
                    <a:pt x="363" y="418"/>
                  </a:cubicBezTo>
                  <a:close/>
                  <a:moveTo>
                    <a:pt x="278" y="566"/>
                  </a:moveTo>
                  <a:cubicBezTo>
                    <a:pt x="278" y="566"/>
                    <a:pt x="278" y="567"/>
                    <a:pt x="278" y="567"/>
                  </a:cubicBezTo>
                  <a:cubicBezTo>
                    <a:pt x="278" y="567"/>
                    <a:pt x="278" y="566"/>
                    <a:pt x="278" y="566"/>
                  </a:cubicBezTo>
                  <a:cubicBezTo>
                    <a:pt x="278" y="566"/>
                    <a:pt x="278" y="566"/>
                    <a:pt x="278" y="566"/>
                  </a:cubicBezTo>
                  <a:cubicBezTo>
                    <a:pt x="278" y="566"/>
                    <a:pt x="278" y="566"/>
                    <a:pt x="278" y="566"/>
                  </a:cubicBezTo>
                  <a:close/>
                  <a:moveTo>
                    <a:pt x="264" y="592"/>
                  </a:moveTo>
                  <a:cubicBezTo>
                    <a:pt x="264" y="592"/>
                    <a:pt x="264" y="592"/>
                    <a:pt x="263" y="592"/>
                  </a:cubicBezTo>
                  <a:cubicBezTo>
                    <a:pt x="263" y="592"/>
                    <a:pt x="263" y="592"/>
                    <a:pt x="263" y="592"/>
                  </a:cubicBezTo>
                  <a:cubicBezTo>
                    <a:pt x="264" y="592"/>
                    <a:pt x="264" y="592"/>
                    <a:pt x="264" y="592"/>
                  </a:cubicBezTo>
                  <a:cubicBezTo>
                    <a:pt x="264" y="592"/>
                    <a:pt x="264" y="592"/>
                    <a:pt x="264" y="592"/>
                  </a:cubicBezTo>
                  <a:close/>
                  <a:moveTo>
                    <a:pt x="219" y="689"/>
                  </a:moveTo>
                  <a:cubicBezTo>
                    <a:pt x="218" y="689"/>
                    <a:pt x="218" y="689"/>
                    <a:pt x="218" y="689"/>
                  </a:cubicBezTo>
                  <a:cubicBezTo>
                    <a:pt x="218" y="689"/>
                    <a:pt x="218" y="689"/>
                    <a:pt x="218" y="689"/>
                  </a:cubicBezTo>
                  <a:cubicBezTo>
                    <a:pt x="218" y="689"/>
                    <a:pt x="218" y="689"/>
                    <a:pt x="219" y="689"/>
                  </a:cubicBezTo>
                  <a:cubicBezTo>
                    <a:pt x="219" y="689"/>
                    <a:pt x="219" y="689"/>
                    <a:pt x="219" y="689"/>
                  </a:cubicBezTo>
                  <a:close/>
                  <a:moveTo>
                    <a:pt x="216" y="712"/>
                  </a:moveTo>
                  <a:cubicBezTo>
                    <a:pt x="215" y="712"/>
                    <a:pt x="215" y="713"/>
                    <a:pt x="213" y="713"/>
                  </a:cubicBezTo>
                  <a:cubicBezTo>
                    <a:pt x="212" y="712"/>
                    <a:pt x="214" y="712"/>
                    <a:pt x="214" y="711"/>
                  </a:cubicBezTo>
                  <a:cubicBezTo>
                    <a:pt x="215" y="711"/>
                    <a:pt x="216" y="711"/>
                    <a:pt x="217" y="711"/>
                  </a:cubicBezTo>
                  <a:cubicBezTo>
                    <a:pt x="217" y="712"/>
                    <a:pt x="216" y="712"/>
                    <a:pt x="216" y="712"/>
                  </a:cubicBezTo>
                  <a:close/>
                  <a:moveTo>
                    <a:pt x="218" y="712"/>
                  </a:moveTo>
                  <a:cubicBezTo>
                    <a:pt x="219" y="713"/>
                    <a:pt x="218" y="713"/>
                    <a:pt x="217" y="713"/>
                  </a:cubicBezTo>
                  <a:cubicBezTo>
                    <a:pt x="217" y="713"/>
                    <a:pt x="217" y="712"/>
                    <a:pt x="218" y="712"/>
                  </a:cubicBezTo>
                  <a:close/>
                  <a:moveTo>
                    <a:pt x="227" y="663"/>
                  </a:moveTo>
                  <a:cubicBezTo>
                    <a:pt x="227" y="663"/>
                    <a:pt x="227" y="664"/>
                    <a:pt x="227" y="664"/>
                  </a:cubicBezTo>
                  <a:cubicBezTo>
                    <a:pt x="226" y="664"/>
                    <a:pt x="227" y="664"/>
                    <a:pt x="227" y="663"/>
                  </a:cubicBezTo>
                  <a:close/>
                  <a:moveTo>
                    <a:pt x="225" y="684"/>
                  </a:moveTo>
                  <a:cubicBezTo>
                    <a:pt x="225" y="685"/>
                    <a:pt x="225" y="685"/>
                    <a:pt x="225" y="685"/>
                  </a:cubicBezTo>
                  <a:cubicBezTo>
                    <a:pt x="225" y="685"/>
                    <a:pt x="224" y="686"/>
                    <a:pt x="224" y="686"/>
                  </a:cubicBezTo>
                  <a:cubicBezTo>
                    <a:pt x="223" y="685"/>
                    <a:pt x="224" y="685"/>
                    <a:pt x="225" y="684"/>
                  </a:cubicBezTo>
                  <a:close/>
                  <a:moveTo>
                    <a:pt x="225" y="689"/>
                  </a:moveTo>
                  <a:cubicBezTo>
                    <a:pt x="225" y="690"/>
                    <a:pt x="225" y="690"/>
                    <a:pt x="224" y="690"/>
                  </a:cubicBezTo>
                  <a:cubicBezTo>
                    <a:pt x="224" y="689"/>
                    <a:pt x="224" y="689"/>
                    <a:pt x="225" y="689"/>
                  </a:cubicBezTo>
                  <a:close/>
                  <a:moveTo>
                    <a:pt x="222" y="683"/>
                  </a:moveTo>
                  <a:cubicBezTo>
                    <a:pt x="221" y="683"/>
                    <a:pt x="221" y="682"/>
                    <a:pt x="221" y="682"/>
                  </a:cubicBezTo>
                  <a:cubicBezTo>
                    <a:pt x="222" y="682"/>
                    <a:pt x="222" y="682"/>
                    <a:pt x="222" y="683"/>
                  </a:cubicBezTo>
                  <a:close/>
                  <a:moveTo>
                    <a:pt x="222" y="685"/>
                  </a:moveTo>
                  <a:cubicBezTo>
                    <a:pt x="222" y="686"/>
                    <a:pt x="222" y="686"/>
                    <a:pt x="222" y="686"/>
                  </a:cubicBezTo>
                  <a:cubicBezTo>
                    <a:pt x="222" y="686"/>
                    <a:pt x="221" y="686"/>
                    <a:pt x="221" y="686"/>
                  </a:cubicBezTo>
                  <a:cubicBezTo>
                    <a:pt x="221" y="686"/>
                    <a:pt x="221" y="685"/>
                    <a:pt x="221" y="685"/>
                  </a:cubicBezTo>
                  <a:cubicBezTo>
                    <a:pt x="221" y="685"/>
                    <a:pt x="221" y="685"/>
                    <a:pt x="222" y="685"/>
                  </a:cubicBezTo>
                  <a:close/>
                  <a:moveTo>
                    <a:pt x="221" y="681"/>
                  </a:moveTo>
                  <a:cubicBezTo>
                    <a:pt x="221" y="681"/>
                    <a:pt x="221" y="681"/>
                    <a:pt x="222" y="681"/>
                  </a:cubicBezTo>
                  <a:cubicBezTo>
                    <a:pt x="222" y="681"/>
                    <a:pt x="222" y="681"/>
                    <a:pt x="222" y="681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81"/>
                    <a:pt x="221" y="681"/>
                    <a:pt x="221" y="681"/>
                  </a:cubicBezTo>
                  <a:close/>
                  <a:moveTo>
                    <a:pt x="221" y="684"/>
                  </a:moveTo>
                  <a:cubicBezTo>
                    <a:pt x="222" y="683"/>
                    <a:pt x="221" y="684"/>
                    <a:pt x="222" y="685"/>
                  </a:cubicBezTo>
                  <a:cubicBezTo>
                    <a:pt x="221" y="685"/>
                    <a:pt x="221" y="684"/>
                    <a:pt x="221" y="684"/>
                  </a:cubicBezTo>
                  <a:close/>
                  <a:moveTo>
                    <a:pt x="222" y="689"/>
                  </a:moveTo>
                  <a:cubicBezTo>
                    <a:pt x="219" y="689"/>
                    <a:pt x="221" y="687"/>
                    <a:pt x="220" y="687"/>
                  </a:cubicBezTo>
                  <a:cubicBezTo>
                    <a:pt x="222" y="687"/>
                    <a:pt x="221" y="688"/>
                    <a:pt x="222" y="689"/>
                  </a:cubicBezTo>
                  <a:close/>
                  <a:moveTo>
                    <a:pt x="221" y="693"/>
                  </a:moveTo>
                  <a:cubicBezTo>
                    <a:pt x="221" y="692"/>
                    <a:pt x="220" y="691"/>
                    <a:pt x="221" y="690"/>
                  </a:cubicBezTo>
                  <a:cubicBezTo>
                    <a:pt x="222" y="690"/>
                    <a:pt x="222" y="691"/>
                    <a:pt x="221" y="692"/>
                  </a:cubicBezTo>
                  <a:cubicBezTo>
                    <a:pt x="221" y="692"/>
                    <a:pt x="221" y="692"/>
                    <a:pt x="222" y="692"/>
                  </a:cubicBezTo>
                  <a:cubicBezTo>
                    <a:pt x="222" y="693"/>
                    <a:pt x="222" y="694"/>
                    <a:pt x="221" y="694"/>
                  </a:cubicBezTo>
                  <a:cubicBezTo>
                    <a:pt x="220" y="694"/>
                    <a:pt x="221" y="693"/>
                    <a:pt x="221" y="693"/>
                  </a:cubicBezTo>
                  <a:close/>
                  <a:moveTo>
                    <a:pt x="223" y="717"/>
                  </a:moveTo>
                  <a:cubicBezTo>
                    <a:pt x="223" y="717"/>
                    <a:pt x="222" y="717"/>
                    <a:pt x="222" y="718"/>
                  </a:cubicBezTo>
                  <a:cubicBezTo>
                    <a:pt x="222" y="718"/>
                    <a:pt x="221" y="717"/>
                    <a:pt x="221" y="717"/>
                  </a:cubicBezTo>
                  <a:cubicBezTo>
                    <a:pt x="220" y="716"/>
                    <a:pt x="222" y="716"/>
                    <a:pt x="222" y="715"/>
                  </a:cubicBezTo>
                  <a:cubicBezTo>
                    <a:pt x="224" y="715"/>
                    <a:pt x="225" y="715"/>
                    <a:pt x="225" y="716"/>
                  </a:cubicBezTo>
                  <a:cubicBezTo>
                    <a:pt x="225" y="716"/>
                    <a:pt x="224" y="716"/>
                    <a:pt x="224" y="716"/>
                  </a:cubicBezTo>
                  <a:cubicBezTo>
                    <a:pt x="223" y="717"/>
                    <a:pt x="223" y="717"/>
                    <a:pt x="223" y="717"/>
                  </a:cubicBezTo>
                  <a:close/>
                  <a:moveTo>
                    <a:pt x="224" y="718"/>
                  </a:moveTo>
                  <a:cubicBezTo>
                    <a:pt x="224" y="718"/>
                    <a:pt x="224" y="718"/>
                    <a:pt x="224" y="717"/>
                  </a:cubicBezTo>
                  <a:cubicBezTo>
                    <a:pt x="225" y="717"/>
                    <a:pt x="226" y="717"/>
                    <a:pt x="226" y="718"/>
                  </a:cubicBezTo>
                  <a:cubicBezTo>
                    <a:pt x="227" y="719"/>
                    <a:pt x="225" y="718"/>
                    <a:pt x="224" y="718"/>
                  </a:cubicBezTo>
                  <a:close/>
                  <a:moveTo>
                    <a:pt x="226" y="713"/>
                  </a:moveTo>
                  <a:cubicBezTo>
                    <a:pt x="224" y="713"/>
                    <a:pt x="224" y="712"/>
                    <a:pt x="223" y="712"/>
                  </a:cubicBezTo>
                  <a:cubicBezTo>
                    <a:pt x="223" y="711"/>
                    <a:pt x="223" y="711"/>
                    <a:pt x="224" y="710"/>
                  </a:cubicBezTo>
                  <a:cubicBezTo>
                    <a:pt x="224" y="712"/>
                    <a:pt x="226" y="711"/>
                    <a:pt x="227" y="711"/>
                  </a:cubicBezTo>
                  <a:cubicBezTo>
                    <a:pt x="228" y="712"/>
                    <a:pt x="227" y="713"/>
                    <a:pt x="226" y="713"/>
                  </a:cubicBezTo>
                  <a:close/>
                  <a:moveTo>
                    <a:pt x="226" y="699"/>
                  </a:moveTo>
                  <a:cubicBezTo>
                    <a:pt x="225" y="699"/>
                    <a:pt x="225" y="700"/>
                    <a:pt x="224" y="700"/>
                  </a:cubicBezTo>
                  <a:cubicBezTo>
                    <a:pt x="225" y="700"/>
                    <a:pt x="225" y="700"/>
                    <a:pt x="225" y="700"/>
                  </a:cubicBezTo>
                  <a:cubicBezTo>
                    <a:pt x="225" y="701"/>
                    <a:pt x="225" y="701"/>
                    <a:pt x="224" y="701"/>
                  </a:cubicBezTo>
                  <a:cubicBezTo>
                    <a:pt x="224" y="701"/>
                    <a:pt x="224" y="701"/>
                    <a:pt x="224" y="700"/>
                  </a:cubicBezTo>
                  <a:cubicBezTo>
                    <a:pt x="224" y="701"/>
                    <a:pt x="223" y="701"/>
                    <a:pt x="222" y="702"/>
                  </a:cubicBezTo>
                  <a:cubicBezTo>
                    <a:pt x="222" y="702"/>
                    <a:pt x="223" y="704"/>
                    <a:pt x="221" y="704"/>
                  </a:cubicBezTo>
                  <a:cubicBezTo>
                    <a:pt x="221" y="705"/>
                    <a:pt x="221" y="706"/>
                    <a:pt x="220" y="706"/>
                  </a:cubicBezTo>
                  <a:cubicBezTo>
                    <a:pt x="220" y="706"/>
                    <a:pt x="221" y="707"/>
                    <a:pt x="221" y="707"/>
                  </a:cubicBezTo>
                  <a:cubicBezTo>
                    <a:pt x="221" y="707"/>
                    <a:pt x="220" y="707"/>
                    <a:pt x="220" y="709"/>
                  </a:cubicBezTo>
                  <a:cubicBezTo>
                    <a:pt x="218" y="708"/>
                    <a:pt x="219" y="707"/>
                    <a:pt x="219" y="706"/>
                  </a:cubicBezTo>
                  <a:cubicBezTo>
                    <a:pt x="220" y="705"/>
                    <a:pt x="218" y="706"/>
                    <a:pt x="218" y="705"/>
                  </a:cubicBezTo>
                  <a:cubicBezTo>
                    <a:pt x="218" y="704"/>
                    <a:pt x="219" y="705"/>
                    <a:pt x="220" y="704"/>
                  </a:cubicBezTo>
                  <a:cubicBezTo>
                    <a:pt x="220" y="704"/>
                    <a:pt x="220" y="703"/>
                    <a:pt x="220" y="703"/>
                  </a:cubicBezTo>
                  <a:cubicBezTo>
                    <a:pt x="220" y="703"/>
                    <a:pt x="220" y="703"/>
                    <a:pt x="220" y="702"/>
                  </a:cubicBezTo>
                  <a:cubicBezTo>
                    <a:pt x="221" y="701"/>
                    <a:pt x="219" y="699"/>
                    <a:pt x="221" y="699"/>
                  </a:cubicBezTo>
                  <a:cubicBezTo>
                    <a:pt x="220" y="697"/>
                    <a:pt x="221" y="696"/>
                    <a:pt x="221" y="695"/>
                  </a:cubicBezTo>
                  <a:cubicBezTo>
                    <a:pt x="222" y="695"/>
                    <a:pt x="220" y="696"/>
                    <a:pt x="222" y="696"/>
                  </a:cubicBezTo>
                  <a:cubicBezTo>
                    <a:pt x="223" y="696"/>
                    <a:pt x="225" y="696"/>
                    <a:pt x="225" y="696"/>
                  </a:cubicBezTo>
                  <a:cubicBezTo>
                    <a:pt x="226" y="696"/>
                    <a:pt x="227" y="696"/>
                    <a:pt x="228" y="696"/>
                  </a:cubicBezTo>
                  <a:cubicBezTo>
                    <a:pt x="227" y="697"/>
                    <a:pt x="226" y="698"/>
                    <a:pt x="226" y="699"/>
                  </a:cubicBezTo>
                  <a:close/>
                  <a:moveTo>
                    <a:pt x="257" y="732"/>
                  </a:moveTo>
                  <a:cubicBezTo>
                    <a:pt x="256" y="732"/>
                    <a:pt x="256" y="731"/>
                    <a:pt x="257" y="730"/>
                  </a:cubicBezTo>
                  <a:cubicBezTo>
                    <a:pt x="258" y="730"/>
                    <a:pt x="258" y="731"/>
                    <a:pt x="257" y="732"/>
                  </a:cubicBezTo>
                  <a:close/>
                  <a:moveTo>
                    <a:pt x="284" y="735"/>
                  </a:moveTo>
                  <a:cubicBezTo>
                    <a:pt x="284" y="737"/>
                    <a:pt x="283" y="734"/>
                    <a:pt x="284" y="735"/>
                  </a:cubicBezTo>
                  <a:close/>
                  <a:moveTo>
                    <a:pt x="284" y="740"/>
                  </a:moveTo>
                  <a:cubicBezTo>
                    <a:pt x="283" y="740"/>
                    <a:pt x="283" y="739"/>
                    <a:pt x="283" y="739"/>
                  </a:cubicBezTo>
                  <a:cubicBezTo>
                    <a:pt x="284" y="739"/>
                    <a:pt x="284" y="740"/>
                    <a:pt x="284" y="740"/>
                  </a:cubicBezTo>
                  <a:close/>
                  <a:moveTo>
                    <a:pt x="276" y="747"/>
                  </a:moveTo>
                  <a:cubicBezTo>
                    <a:pt x="276" y="747"/>
                    <a:pt x="276" y="747"/>
                    <a:pt x="276" y="747"/>
                  </a:cubicBezTo>
                  <a:cubicBezTo>
                    <a:pt x="276" y="747"/>
                    <a:pt x="276" y="747"/>
                    <a:pt x="276" y="747"/>
                  </a:cubicBezTo>
                  <a:cubicBezTo>
                    <a:pt x="276" y="747"/>
                    <a:pt x="276" y="747"/>
                    <a:pt x="276" y="747"/>
                  </a:cubicBezTo>
                  <a:close/>
                  <a:moveTo>
                    <a:pt x="199" y="732"/>
                  </a:moveTo>
                  <a:cubicBezTo>
                    <a:pt x="199" y="733"/>
                    <a:pt x="198" y="734"/>
                    <a:pt x="199" y="731"/>
                  </a:cubicBezTo>
                  <a:cubicBezTo>
                    <a:pt x="199" y="731"/>
                    <a:pt x="199" y="731"/>
                    <a:pt x="200" y="731"/>
                  </a:cubicBezTo>
                  <a:cubicBezTo>
                    <a:pt x="199" y="732"/>
                    <a:pt x="199" y="732"/>
                    <a:pt x="199" y="732"/>
                  </a:cubicBezTo>
                  <a:close/>
                  <a:moveTo>
                    <a:pt x="77" y="937"/>
                  </a:moveTo>
                  <a:cubicBezTo>
                    <a:pt x="77" y="937"/>
                    <a:pt x="77" y="937"/>
                    <a:pt x="77" y="937"/>
                  </a:cubicBezTo>
                  <a:cubicBezTo>
                    <a:pt x="76" y="937"/>
                    <a:pt x="76" y="937"/>
                    <a:pt x="76" y="937"/>
                  </a:cubicBezTo>
                  <a:cubicBezTo>
                    <a:pt x="77" y="937"/>
                    <a:pt x="77" y="937"/>
                    <a:pt x="77" y="937"/>
                  </a:cubicBezTo>
                  <a:cubicBezTo>
                    <a:pt x="77" y="937"/>
                    <a:pt x="77" y="937"/>
                    <a:pt x="77" y="937"/>
                  </a:cubicBezTo>
                  <a:close/>
                  <a:moveTo>
                    <a:pt x="82" y="954"/>
                  </a:moveTo>
                  <a:cubicBezTo>
                    <a:pt x="82" y="954"/>
                    <a:pt x="82" y="955"/>
                    <a:pt x="81" y="955"/>
                  </a:cubicBezTo>
                  <a:cubicBezTo>
                    <a:pt x="81" y="955"/>
                    <a:pt x="81" y="954"/>
                    <a:pt x="80" y="954"/>
                  </a:cubicBezTo>
                  <a:cubicBezTo>
                    <a:pt x="80" y="954"/>
                    <a:pt x="81" y="954"/>
                    <a:pt x="82" y="954"/>
                  </a:cubicBezTo>
                  <a:close/>
                  <a:moveTo>
                    <a:pt x="81" y="990"/>
                  </a:moveTo>
                  <a:cubicBezTo>
                    <a:pt x="81" y="990"/>
                    <a:pt x="81" y="990"/>
                    <a:pt x="81" y="990"/>
                  </a:cubicBezTo>
                  <a:cubicBezTo>
                    <a:pt x="81" y="990"/>
                    <a:pt x="80" y="990"/>
                    <a:pt x="80" y="990"/>
                  </a:cubicBezTo>
                  <a:cubicBezTo>
                    <a:pt x="80" y="990"/>
                    <a:pt x="80" y="990"/>
                    <a:pt x="80" y="990"/>
                  </a:cubicBezTo>
                  <a:cubicBezTo>
                    <a:pt x="80" y="990"/>
                    <a:pt x="81" y="990"/>
                    <a:pt x="81" y="990"/>
                  </a:cubicBezTo>
                  <a:close/>
                  <a:moveTo>
                    <a:pt x="75" y="964"/>
                  </a:moveTo>
                  <a:cubicBezTo>
                    <a:pt x="80" y="963"/>
                    <a:pt x="80" y="967"/>
                    <a:pt x="77" y="968"/>
                  </a:cubicBezTo>
                  <a:cubicBezTo>
                    <a:pt x="74" y="968"/>
                    <a:pt x="73" y="965"/>
                    <a:pt x="75" y="964"/>
                  </a:cubicBezTo>
                  <a:close/>
                  <a:moveTo>
                    <a:pt x="73" y="967"/>
                  </a:moveTo>
                  <a:cubicBezTo>
                    <a:pt x="76" y="968"/>
                    <a:pt x="76" y="970"/>
                    <a:pt x="74" y="971"/>
                  </a:cubicBezTo>
                  <a:cubicBezTo>
                    <a:pt x="74" y="971"/>
                    <a:pt x="74" y="971"/>
                    <a:pt x="74" y="971"/>
                  </a:cubicBezTo>
                  <a:cubicBezTo>
                    <a:pt x="73" y="971"/>
                    <a:pt x="73" y="971"/>
                    <a:pt x="73" y="971"/>
                  </a:cubicBezTo>
                  <a:cubicBezTo>
                    <a:pt x="70" y="972"/>
                    <a:pt x="68" y="970"/>
                    <a:pt x="68" y="969"/>
                  </a:cubicBezTo>
                  <a:cubicBezTo>
                    <a:pt x="68" y="969"/>
                    <a:pt x="69" y="969"/>
                    <a:pt x="69" y="969"/>
                  </a:cubicBezTo>
                  <a:cubicBezTo>
                    <a:pt x="69" y="968"/>
                    <a:pt x="68" y="969"/>
                    <a:pt x="68" y="968"/>
                  </a:cubicBezTo>
                  <a:cubicBezTo>
                    <a:pt x="69" y="967"/>
                    <a:pt x="70" y="967"/>
                    <a:pt x="73" y="967"/>
                  </a:cubicBezTo>
                  <a:close/>
                  <a:moveTo>
                    <a:pt x="65" y="955"/>
                  </a:moveTo>
                  <a:cubicBezTo>
                    <a:pt x="64" y="955"/>
                    <a:pt x="65" y="955"/>
                    <a:pt x="65" y="955"/>
                  </a:cubicBezTo>
                  <a:cubicBezTo>
                    <a:pt x="65" y="955"/>
                    <a:pt x="65" y="954"/>
                    <a:pt x="65" y="954"/>
                  </a:cubicBezTo>
                  <a:cubicBezTo>
                    <a:pt x="65" y="954"/>
                    <a:pt x="65" y="954"/>
                    <a:pt x="65" y="954"/>
                  </a:cubicBezTo>
                  <a:cubicBezTo>
                    <a:pt x="65" y="954"/>
                    <a:pt x="66" y="954"/>
                    <a:pt x="66" y="954"/>
                  </a:cubicBezTo>
                  <a:cubicBezTo>
                    <a:pt x="66" y="954"/>
                    <a:pt x="66" y="954"/>
                    <a:pt x="66" y="954"/>
                  </a:cubicBezTo>
                  <a:cubicBezTo>
                    <a:pt x="66" y="954"/>
                    <a:pt x="65" y="954"/>
                    <a:pt x="65" y="954"/>
                  </a:cubicBezTo>
                  <a:cubicBezTo>
                    <a:pt x="65" y="954"/>
                    <a:pt x="65" y="954"/>
                    <a:pt x="66" y="953"/>
                  </a:cubicBezTo>
                  <a:cubicBezTo>
                    <a:pt x="66" y="953"/>
                    <a:pt x="66" y="953"/>
                    <a:pt x="67" y="953"/>
                  </a:cubicBezTo>
                  <a:cubicBezTo>
                    <a:pt x="66" y="953"/>
                    <a:pt x="67" y="954"/>
                    <a:pt x="67" y="954"/>
                  </a:cubicBezTo>
                  <a:cubicBezTo>
                    <a:pt x="67" y="954"/>
                    <a:pt x="68" y="954"/>
                    <a:pt x="68" y="955"/>
                  </a:cubicBezTo>
                  <a:cubicBezTo>
                    <a:pt x="68" y="955"/>
                    <a:pt x="68" y="955"/>
                    <a:pt x="68" y="955"/>
                  </a:cubicBezTo>
                  <a:cubicBezTo>
                    <a:pt x="68" y="955"/>
                    <a:pt x="68" y="955"/>
                    <a:pt x="68" y="955"/>
                  </a:cubicBezTo>
                  <a:cubicBezTo>
                    <a:pt x="68" y="955"/>
                    <a:pt x="69" y="955"/>
                    <a:pt x="69" y="955"/>
                  </a:cubicBezTo>
                  <a:cubicBezTo>
                    <a:pt x="69" y="955"/>
                    <a:pt x="69" y="955"/>
                    <a:pt x="69" y="955"/>
                  </a:cubicBezTo>
                  <a:cubicBezTo>
                    <a:pt x="68" y="955"/>
                    <a:pt x="68" y="955"/>
                    <a:pt x="68" y="955"/>
                  </a:cubicBezTo>
                  <a:cubicBezTo>
                    <a:pt x="68" y="955"/>
                    <a:pt x="68" y="956"/>
                    <a:pt x="68" y="956"/>
                  </a:cubicBezTo>
                  <a:cubicBezTo>
                    <a:pt x="68" y="956"/>
                    <a:pt x="68" y="956"/>
                    <a:pt x="67" y="955"/>
                  </a:cubicBezTo>
                  <a:cubicBezTo>
                    <a:pt x="67" y="955"/>
                    <a:pt x="67" y="955"/>
                    <a:pt x="67" y="955"/>
                  </a:cubicBezTo>
                  <a:cubicBezTo>
                    <a:pt x="67" y="955"/>
                    <a:pt x="67" y="955"/>
                    <a:pt x="67" y="955"/>
                  </a:cubicBezTo>
                  <a:cubicBezTo>
                    <a:pt x="66" y="955"/>
                    <a:pt x="64" y="955"/>
                    <a:pt x="65" y="956"/>
                  </a:cubicBezTo>
                  <a:cubicBezTo>
                    <a:pt x="65" y="956"/>
                    <a:pt x="65" y="956"/>
                    <a:pt x="65" y="956"/>
                  </a:cubicBezTo>
                  <a:cubicBezTo>
                    <a:pt x="65" y="956"/>
                    <a:pt x="65" y="956"/>
                    <a:pt x="65" y="956"/>
                  </a:cubicBezTo>
                  <a:cubicBezTo>
                    <a:pt x="64" y="957"/>
                    <a:pt x="64" y="957"/>
                    <a:pt x="63" y="957"/>
                  </a:cubicBezTo>
                  <a:cubicBezTo>
                    <a:pt x="64" y="956"/>
                    <a:pt x="64" y="955"/>
                    <a:pt x="65" y="955"/>
                  </a:cubicBezTo>
                  <a:close/>
                  <a:moveTo>
                    <a:pt x="66" y="958"/>
                  </a:moveTo>
                  <a:cubicBezTo>
                    <a:pt x="66" y="958"/>
                    <a:pt x="65" y="959"/>
                    <a:pt x="65" y="959"/>
                  </a:cubicBezTo>
                  <a:cubicBezTo>
                    <a:pt x="64" y="958"/>
                    <a:pt x="65" y="958"/>
                    <a:pt x="66" y="958"/>
                  </a:cubicBezTo>
                  <a:close/>
                  <a:moveTo>
                    <a:pt x="61" y="963"/>
                  </a:moveTo>
                  <a:cubicBezTo>
                    <a:pt x="61" y="963"/>
                    <a:pt x="62" y="962"/>
                    <a:pt x="61" y="962"/>
                  </a:cubicBezTo>
                  <a:cubicBezTo>
                    <a:pt x="61" y="962"/>
                    <a:pt x="61" y="962"/>
                    <a:pt x="62" y="962"/>
                  </a:cubicBezTo>
                  <a:cubicBezTo>
                    <a:pt x="62" y="961"/>
                    <a:pt x="62" y="961"/>
                    <a:pt x="62" y="960"/>
                  </a:cubicBezTo>
                  <a:cubicBezTo>
                    <a:pt x="62" y="961"/>
                    <a:pt x="62" y="961"/>
                    <a:pt x="63" y="961"/>
                  </a:cubicBezTo>
                  <a:cubicBezTo>
                    <a:pt x="62" y="961"/>
                    <a:pt x="62" y="962"/>
                    <a:pt x="63" y="962"/>
                  </a:cubicBezTo>
                  <a:cubicBezTo>
                    <a:pt x="63" y="961"/>
                    <a:pt x="63" y="960"/>
                    <a:pt x="64" y="960"/>
                  </a:cubicBezTo>
                  <a:cubicBezTo>
                    <a:pt x="64" y="960"/>
                    <a:pt x="65" y="960"/>
                    <a:pt x="65" y="960"/>
                  </a:cubicBezTo>
                  <a:cubicBezTo>
                    <a:pt x="66" y="959"/>
                    <a:pt x="66" y="959"/>
                    <a:pt x="67" y="959"/>
                  </a:cubicBezTo>
                  <a:cubicBezTo>
                    <a:pt x="65" y="963"/>
                    <a:pt x="63" y="967"/>
                    <a:pt x="62" y="970"/>
                  </a:cubicBezTo>
                  <a:cubicBezTo>
                    <a:pt x="62" y="970"/>
                    <a:pt x="62" y="970"/>
                    <a:pt x="62" y="970"/>
                  </a:cubicBezTo>
                  <a:cubicBezTo>
                    <a:pt x="61" y="967"/>
                    <a:pt x="61" y="966"/>
                    <a:pt x="61" y="963"/>
                  </a:cubicBezTo>
                  <a:close/>
                  <a:moveTo>
                    <a:pt x="62" y="972"/>
                  </a:moveTo>
                  <a:cubicBezTo>
                    <a:pt x="62" y="971"/>
                    <a:pt x="62" y="971"/>
                    <a:pt x="62" y="971"/>
                  </a:cubicBezTo>
                  <a:cubicBezTo>
                    <a:pt x="62" y="971"/>
                    <a:pt x="62" y="971"/>
                    <a:pt x="62" y="971"/>
                  </a:cubicBezTo>
                  <a:cubicBezTo>
                    <a:pt x="62" y="971"/>
                    <a:pt x="62" y="971"/>
                    <a:pt x="62" y="972"/>
                  </a:cubicBezTo>
                  <a:cubicBezTo>
                    <a:pt x="62" y="972"/>
                    <a:pt x="62" y="972"/>
                    <a:pt x="62" y="972"/>
                  </a:cubicBezTo>
                  <a:cubicBezTo>
                    <a:pt x="62" y="972"/>
                    <a:pt x="62" y="972"/>
                    <a:pt x="62" y="972"/>
                  </a:cubicBezTo>
                  <a:cubicBezTo>
                    <a:pt x="62" y="972"/>
                    <a:pt x="62" y="972"/>
                    <a:pt x="62" y="972"/>
                  </a:cubicBezTo>
                  <a:close/>
                  <a:moveTo>
                    <a:pt x="62" y="972"/>
                  </a:moveTo>
                  <a:cubicBezTo>
                    <a:pt x="62" y="972"/>
                    <a:pt x="62" y="973"/>
                    <a:pt x="62" y="973"/>
                  </a:cubicBezTo>
                  <a:cubicBezTo>
                    <a:pt x="62" y="973"/>
                    <a:pt x="62" y="972"/>
                    <a:pt x="62" y="972"/>
                  </a:cubicBezTo>
                  <a:cubicBezTo>
                    <a:pt x="62" y="972"/>
                    <a:pt x="62" y="972"/>
                    <a:pt x="62" y="972"/>
                  </a:cubicBezTo>
                  <a:close/>
                  <a:moveTo>
                    <a:pt x="56" y="967"/>
                  </a:moveTo>
                  <a:cubicBezTo>
                    <a:pt x="56" y="967"/>
                    <a:pt x="57" y="967"/>
                    <a:pt x="57" y="967"/>
                  </a:cubicBezTo>
                  <a:cubicBezTo>
                    <a:pt x="57" y="968"/>
                    <a:pt x="57" y="968"/>
                    <a:pt x="57" y="968"/>
                  </a:cubicBezTo>
                  <a:cubicBezTo>
                    <a:pt x="57" y="968"/>
                    <a:pt x="56" y="968"/>
                    <a:pt x="56" y="968"/>
                  </a:cubicBezTo>
                  <a:cubicBezTo>
                    <a:pt x="56" y="968"/>
                    <a:pt x="56" y="968"/>
                    <a:pt x="56" y="967"/>
                  </a:cubicBezTo>
                  <a:close/>
                  <a:moveTo>
                    <a:pt x="57" y="1006"/>
                  </a:moveTo>
                  <a:cubicBezTo>
                    <a:pt x="56" y="1006"/>
                    <a:pt x="55" y="1006"/>
                    <a:pt x="54" y="1006"/>
                  </a:cubicBezTo>
                  <a:cubicBezTo>
                    <a:pt x="54" y="1005"/>
                    <a:pt x="57" y="1005"/>
                    <a:pt x="57" y="1006"/>
                  </a:cubicBezTo>
                  <a:close/>
                  <a:moveTo>
                    <a:pt x="53" y="985"/>
                  </a:moveTo>
                  <a:cubicBezTo>
                    <a:pt x="51" y="984"/>
                    <a:pt x="50" y="983"/>
                    <a:pt x="50" y="981"/>
                  </a:cubicBezTo>
                  <a:cubicBezTo>
                    <a:pt x="54" y="979"/>
                    <a:pt x="61" y="985"/>
                    <a:pt x="53" y="985"/>
                  </a:cubicBezTo>
                  <a:close/>
                  <a:moveTo>
                    <a:pt x="52" y="1014"/>
                  </a:moveTo>
                  <a:cubicBezTo>
                    <a:pt x="51" y="1013"/>
                    <a:pt x="51" y="1014"/>
                    <a:pt x="51" y="1014"/>
                  </a:cubicBezTo>
                  <a:cubicBezTo>
                    <a:pt x="50" y="1014"/>
                    <a:pt x="49" y="1013"/>
                    <a:pt x="49" y="1014"/>
                  </a:cubicBezTo>
                  <a:cubicBezTo>
                    <a:pt x="47" y="1014"/>
                    <a:pt x="48" y="1013"/>
                    <a:pt x="48" y="1013"/>
                  </a:cubicBezTo>
                  <a:cubicBezTo>
                    <a:pt x="48" y="1013"/>
                    <a:pt x="47" y="1013"/>
                    <a:pt x="47" y="1013"/>
                  </a:cubicBezTo>
                  <a:cubicBezTo>
                    <a:pt x="47" y="1013"/>
                    <a:pt x="47" y="1012"/>
                    <a:pt x="47" y="1012"/>
                  </a:cubicBezTo>
                  <a:cubicBezTo>
                    <a:pt x="46" y="1012"/>
                    <a:pt x="46" y="1011"/>
                    <a:pt x="47" y="1010"/>
                  </a:cubicBezTo>
                  <a:cubicBezTo>
                    <a:pt x="47" y="1009"/>
                    <a:pt x="48" y="1009"/>
                    <a:pt x="49" y="1009"/>
                  </a:cubicBezTo>
                  <a:cubicBezTo>
                    <a:pt x="49" y="1009"/>
                    <a:pt x="49" y="1008"/>
                    <a:pt x="49" y="1008"/>
                  </a:cubicBezTo>
                  <a:cubicBezTo>
                    <a:pt x="49" y="1008"/>
                    <a:pt x="51" y="1008"/>
                    <a:pt x="51" y="1008"/>
                  </a:cubicBezTo>
                  <a:cubicBezTo>
                    <a:pt x="51" y="1008"/>
                    <a:pt x="51" y="1008"/>
                    <a:pt x="52" y="1008"/>
                  </a:cubicBezTo>
                  <a:cubicBezTo>
                    <a:pt x="52" y="1008"/>
                    <a:pt x="52" y="1008"/>
                    <a:pt x="53" y="1008"/>
                  </a:cubicBezTo>
                  <a:cubicBezTo>
                    <a:pt x="53" y="1008"/>
                    <a:pt x="53" y="1009"/>
                    <a:pt x="53" y="1009"/>
                  </a:cubicBezTo>
                  <a:cubicBezTo>
                    <a:pt x="53" y="1009"/>
                    <a:pt x="54" y="1009"/>
                    <a:pt x="54" y="1010"/>
                  </a:cubicBezTo>
                  <a:cubicBezTo>
                    <a:pt x="55" y="1010"/>
                    <a:pt x="55" y="1012"/>
                    <a:pt x="55" y="1013"/>
                  </a:cubicBezTo>
                  <a:cubicBezTo>
                    <a:pt x="54" y="1013"/>
                    <a:pt x="53" y="1014"/>
                    <a:pt x="52" y="1014"/>
                  </a:cubicBezTo>
                  <a:close/>
                  <a:moveTo>
                    <a:pt x="54" y="1019"/>
                  </a:moveTo>
                  <a:cubicBezTo>
                    <a:pt x="55" y="1018"/>
                    <a:pt x="55" y="1018"/>
                    <a:pt x="54" y="1017"/>
                  </a:cubicBezTo>
                  <a:cubicBezTo>
                    <a:pt x="54" y="1016"/>
                    <a:pt x="54" y="1015"/>
                    <a:pt x="55" y="1014"/>
                  </a:cubicBezTo>
                  <a:cubicBezTo>
                    <a:pt x="57" y="1014"/>
                    <a:pt x="56" y="1014"/>
                    <a:pt x="57" y="1014"/>
                  </a:cubicBezTo>
                  <a:cubicBezTo>
                    <a:pt x="58" y="1017"/>
                    <a:pt x="57" y="1018"/>
                    <a:pt x="58" y="1020"/>
                  </a:cubicBezTo>
                  <a:cubicBezTo>
                    <a:pt x="57" y="1020"/>
                    <a:pt x="55" y="1020"/>
                    <a:pt x="54" y="1019"/>
                  </a:cubicBezTo>
                  <a:close/>
                  <a:moveTo>
                    <a:pt x="59" y="1005"/>
                  </a:moveTo>
                  <a:cubicBezTo>
                    <a:pt x="58" y="1003"/>
                    <a:pt x="59" y="1002"/>
                    <a:pt x="62" y="1003"/>
                  </a:cubicBezTo>
                  <a:cubicBezTo>
                    <a:pt x="62" y="1003"/>
                    <a:pt x="63" y="1004"/>
                    <a:pt x="64" y="1004"/>
                  </a:cubicBezTo>
                  <a:cubicBezTo>
                    <a:pt x="64" y="1005"/>
                    <a:pt x="61" y="1007"/>
                    <a:pt x="59" y="1005"/>
                  </a:cubicBezTo>
                  <a:close/>
                  <a:moveTo>
                    <a:pt x="73" y="1004"/>
                  </a:moveTo>
                  <a:cubicBezTo>
                    <a:pt x="72" y="1005"/>
                    <a:pt x="72" y="1006"/>
                    <a:pt x="72" y="1007"/>
                  </a:cubicBezTo>
                  <a:cubicBezTo>
                    <a:pt x="70" y="1007"/>
                    <a:pt x="70" y="1007"/>
                    <a:pt x="69" y="1007"/>
                  </a:cubicBezTo>
                  <a:cubicBezTo>
                    <a:pt x="69" y="1007"/>
                    <a:pt x="69" y="1006"/>
                    <a:pt x="69" y="1006"/>
                  </a:cubicBezTo>
                  <a:cubicBezTo>
                    <a:pt x="67" y="1006"/>
                    <a:pt x="68" y="1006"/>
                    <a:pt x="67" y="1005"/>
                  </a:cubicBezTo>
                  <a:cubicBezTo>
                    <a:pt x="67" y="1005"/>
                    <a:pt x="67" y="1005"/>
                    <a:pt x="66" y="1005"/>
                  </a:cubicBezTo>
                  <a:cubicBezTo>
                    <a:pt x="66" y="1005"/>
                    <a:pt x="66" y="1004"/>
                    <a:pt x="66" y="1004"/>
                  </a:cubicBezTo>
                  <a:cubicBezTo>
                    <a:pt x="65" y="1004"/>
                    <a:pt x="65" y="1003"/>
                    <a:pt x="64" y="1002"/>
                  </a:cubicBezTo>
                  <a:cubicBezTo>
                    <a:pt x="64" y="1002"/>
                    <a:pt x="63" y="1002"/>
                    <a:pt x="64" y="1001"/>
                  </a:cubicBezTo>
                  <a:cubicBezTo>
                    <a:pt x="64" y="1001"/>
                    <a:pt x="66" y="1001"/>
                    <a:pt x="67" y="1000"/>
                  </a:cubicBezTo>
                  <a:cubicBezTo>
                    <a:pt x="68" y="1000"/>
                    <a:pt x="69" y="1000"/>
                    <a:pt x="71" y="1000"/>
                  </a:cubicBezTo>
                  <a:cubicBezTo>
                    <a:pt x="72" y="1000"/>
                    <a:pt x="72" y="1000"/>
                    <a:pt x="72" y="1000"/>
                  </a:cubicBezTo>
                  <a:cubicBezTo>
                    <a:pt x="73" y="1000"/>
                    <a:pt x="73" y="1000"/>
                    <a:pt x="75" y="1000"/>
                  </a:cubicBezTo>
                  <a:cubicBezTo>
                    <a:pt x="75" y="1002"/>
                    <a:pt x="72" y="1003"/>
                    <a:pt x="73" y="1004"/>
                  </a:cubicBezTo>
                  <a:close/>
                  <a:moveTo>
                    <a:pt x="75" y="1004"/>
                  </a:moveTo>
                  <a:cubicBezTo>
                    <a:pt x="75" y="1003"/>
                    <a:pt x="75" y="1003"/>
                    <a:pt x="76" y="1003"/>
                  </a:cubicBezTo>
                  <a:cubicBezTo>
                    <a:pt x="76" y="1003"/>
                    <a:pt x="76" y="1004"/>
                    <a:pt x="75" y="1004"/>
                  </a:cubicBezTo>
                  <a:close/>
                  <a:moveTo>
                    <a:pt x="75" y="1000"/>
                  </a:moveTo>
                  <a:cubicBezTo>
                    <a:pt x="75" y="998"/>
                    <a:pt x="74" y="997"/>
                    <a:pt x="76" y="996"/>
                  </a:cubicBezTo>
                  <a:cubicBezTo>
                    <a:pt x="80" y="996"/>
                    <a:pt x="81" y="998"/>
                    <a:pt x="80" y="1000"/>
                  </a:cubicBezTo>
                  <a:cubicBezTo>
                    <a:pt x="78" y="1000"/>
                    <a:pt x="77" y="1001"/>
                    <a:pt x="75" y="1000"/>
                  </a:cubicBezTo>
                  <a:close/>
                  <a:moveTo>
                    <a:pt x="85" y="1025"/>
                  </a:moveTo>
                  <a:cubicBezTo>
                    <a:pt x="84" y="1025"/>
                    <a:pt x="83" y="1026"/>
                    <a:pt x="82" y="1025"/>
                  </a:cubicBezTo>
                  <a:cubicBezTo>
                    <a:pt x="81" y="1025"/>
                    <a:pt x="81" y="1026"/>
                    <a:pt x="81" y="1026"/>
                  </a:cubicBezTo>
                  <a:cubicBezTo>
                    <a:pt x="81" y="1026"/>
                    <a:pt x="80" y="1025"/>
                    <a:pt x="79" y="1026"/>
                  </a:cubicBezTo>
                  <a:cubicBezTo>
                    <a:pt x="78" y="1026"/>
                    <a:pt x="79" y="1025"/>
                    <a:pt x="79" y="1025"/>
                  </a:cubicBezTo>
                  <a:cubicBezTo>
                    <a:pt x="79" y="1025"/>
                    <a:pt x="78" y="1025"/>
                    <a:pt x="78" y="1025"/>
                  </a:cubicBezTo>
                  <a:cubicBezTo>
                    <a:pt x="78" y="1024"/>
                    <a:pt x="77" y="1024"/>
                    <a:pt x="77" y="1024"/>
                  </a:cubicBezTo>
                  <a:cubicBezTo>
                    <a:pt x="77" y="1023"/>
                    <a:pt x="77" y="1023"/>
                    <a:pt x="77" y="1022"/>
                  </a:cubicBezTo>
                  <a:cubicBezTo>
                    <a:pt x="78" y="1021"/>
                    <a:pt x="78" y="1021"/>
                    <a:pt x="79" y="1020"/>
                  </a:cubicBezTo>
                  <a:cubicBezTo>
                    <a:pt x="79" y="1020"/>
                    <a:pt x="80" y="1020"/>
                    <a:pt x="80" y="1020"/>
                  </a:cubicBezTo>
                  <a:cubicBezTo>
                    <a:pt x="80" y="1020"/>
                    <a:pt x="82" y="1020"/>
                    <a:pt x="82" y="1020"/>
                  </a:cubicBezTo>
                  <a:cubicBezTo>
                    <a:pt x="82" y="1020"/>
                    <a:pt x="84" y="1021"/>
                    <a:pt x="85" y="1021"/>
                  </a:cubicBezTo>
                  <a:cubicBezTo>
                    <a:pt x="85" y="1022"/>
                    <a:pt x="85" y="1024"/>
                    <a:pt x="85" y="1025"/>
                  </a:cubicBezTo>
                  <a:close/>
                  <a:moveTo>
                    <a:pt x="85" y="991"/>
                  </a:moveTo>
                  <a:cubicBezTo>
                    <a:pt x="84" y="991"/>
                    <a:pt x="84" y="990"/>
                    <a:pt x="84" y="990"/>
                  </a:cubicBezTo>
                  <a:cubicBezTo>
                    <a:pt x="85" y="989"/>
                    <a:pt x="86" y="989"/>
                    <a:pt x="88" y="989"/>
                  </a:cubicBezTo>
                  <a:cubicBezTo>
                    <a:pt x="87" y="991"/>
                    <a:pt x="86" y="991"/>
                    <a:pt x="85" y="991"/>
                  </a:cubicBezTo>
                  <a:close/>
                  <a:moveTo>
                    <a:pt x="86" y="979"/>
                  </a:moveTo>
                  <a:cubicBezTo>
                    <a:pt x="86" y="979"/>
                    <a:pt x="86" y="979"/>
                    <a:pt x="86" y="979"/>
                  </a:cubicBezTo>
                  <a:cubicBezTo>
                    <a:pt x="87" y="979"/>
                    <a:pt x="87" y="979"/>
                    <a:pt x="87" y="979"/>
                  </a:cubicBezTo>
                  <a:cubicBezTo>
                    <a:pt x="87" y="979"/>
                    <a:pt x="87" y="979"/>
                    <a:pt x="87" y="979"/>
                  </a:cubicBezTo>
                  <a:cubicBezTo>
                    <a:pt x="87" y="979"/>
                    <a:pt x="87" y="979"/>
                    <a:pt x="86" y="979"/>
                  </a:cubicBezTo>
                  <a:close/>
                  <a:moveTo>
                    <a:pt x="86" y="962"/>
                  </a:moveTo>
                  <a:cubicBezTo>
                    <a:pt x="86" y="961"/>
                    <a:pt x="87" y="961"/>
                    <a:pt x="87" y="961"/>
                  </a:cubicBezTo>
                  <a:cubicBezTo>
                    <a:pt x="87" y="960"/>
                    <a:pt x="87" y="960"/>
                    <a:pt x="87" y="960"/>
                  </a:cubicBezTo>
                  <a:cubicBezTo>
                    <a:pt x="87" y="959"/>
                    <a:pt x="86" y="958"/>
                    <a:pt x="86" y="957"/>
                  </a:cubicBezTo>
                  <a:cubicBezTo>
                    <a:pt x="87" y="957"/>
                    <a:pt x="88" y="956"/>
                    <a:pt x="89" y="957"/>
                  </a:cubicBezTo>
                  <a:cubicBezTo>
                    <a:pt x="89" y="958"/>
                    <a:pt x="89" y="960"/>
                    <a:pt x="89" y="961"/>
                  </a:cubicBezTo>
                  <a:cubicBezTo>
                    <a:pt x="89" y="962"/>
                    <a:pt x="88" y="962"/>
                    <a:pt x="86" y="962"/>
                  </a:cubicBezTo>
                  <a:close/>
                  <a:moveTo>
                    <a:pt x="112" y="980"/>
                  </a:moveTo>
                  <a:cubicBezTo>
                    <a:pt x="112" y="981"/>
                    <a:pt x="111" y="981"/>
                    <a:pt x="110" y="981"/>
                  </a:cubicBezTo>
                  <a:cubicBezTo>
                    <a:pt x="110" y="980"/>
                    <a:pt x="111" y="980"/>
                    <a:pt x="112" y="980"/>
                  </a:cubicBezTo>
                  <a:close/>
                  <a:moveTo>
                    <a:pt x="112" y="965"/>
                  </a:moveTo>
                  <a:cubicBezTo>
                    <a:pt x="112" y="965"/>
                    <a:pt x="112" y="966"/>
                    <a:pt x="111" y="966"/>
                  </a:cubicBezTo>
                  <a:cubicBezTo>
                    <a:pt x="111" y="966"/>
                    <a:pt x="111" y="965"/>
                    <a:pt x="109" y="966"/>
                  </a:cubicBezTo>
                  <a:cubicBezTo>
                    <a:pt x="110" y="965"/>
                    <a:pt x="111" y="965"/>
                    <a:pt x="112" y="965"/>
                  </a:cubicBezTo>
                  <a:close/>
                  <a:moveTo>
                    <a:pt x="108" y="885"/>
                  </a:moveTo>
                  <a:cubicBezTo>
                    <a:pt x="108" y="885"/>
                    <a:pt x="108" y="885"/>
                    <a:pt x="108" y="885"/>
                  </a:cubicBezTo>
                  <a:cubicBezTo>
                    <a:pt x="108" y="885"/>
                    <a:pt x="108" y="885"/>
                    <a:pt x="108" y="885"/>
                  </a:cubicBezTo>
                  <a:cubicBezTo>
                    <a:pt x="108" y="885"/>
                    <a:pt x="108" y="885"/>
                    <a:pt x="108" y="885"/>
                  </a:cubicBezTo>
                  <a:close/>
                  <a:moveTo>
                    <a:pt x="108" y="967"/>
                  </a:moveTo>
                  <a:cubicBezTo>
                    <a:pt x="108" y="967"/>
                    <a:pt x="108" y="968"/>
                    <a:pt x="107" y="968"/>
                  </a:cubicBezTo>
                  <a:cubicBezTo>
                    <a:pt x="107" y="968"/>
                    <a:pt x="107" y="967"/>
                    <a:pt x="107" y="967"/>
                  </a:cubicBezTo>
                  <a:cubicBezTo>
                    <a:pt x="107" y="967"/>
                    <a:pt x="107" y="967"/>
                    <a:pt x="108" y="967"/>
                  </a:cubicBezTo>
                  <a:close/>
                  <a:moveTo>
                    <a:pt x="105" y="975"/>
                  </a:moveTo>
                  <a:cubicBezTo>
                    <a:pt x="110" y="974"/>
                    <a:pt x="110" y="978"/>
                    <a:pt x="107" y="979"/>
                  </a:cubicBezTo>
                  <a:cubicBezTo>
                    <a:pt x="104" y="979"/>
                    <a:pt x="103" y="976"/>
                    <a:pt x="105" y="975"/>
                  </a:cubicBezTo>
                  <a:close/>
                  <a:moveTo>
                    <a:pt x="104" y="982"/>
                  </a:moveTo>
                  <a:cubicBezTo>
                    <a:pt x="103" y="983"/>
                    <a:pt x="102" y="983"/>
                    <a:pt x="100" y="983"/>
                  </a:cubicBezTo>
                  <a:cubicBezTo>
                    <a:pt x="100" y="983"/>
                    <a:pt x="99" y="982"/>
                    <a:pt x="100" y="981"/>
                  </a:cubicBezTo>
                  <a:cubicBezTo>
                    <a:pt x="99" y="981"/>
                    <a:pt x="99" y="980"/>
                    <a:pt x="99" y="980"/>
                  </a:cubicBezTo>
                  <a:cubicBezTo>
                    <a:pt x="101" y="977"/>
                    <a:pt x="107" y="980"/>
                    <a:pt x="104" y="982"/>
                  </a:cubicBezTo>
                  <a:close/>
                  <a:moveTo>
                    <a:pt x="103" y="955"/>
                  </a:moveTo>
                  <a:cubicBezTo>
                    <a:pt x="103" y="956"/>
                    <a:pt x="103" y="957"/>
                    <a:pt x="103" y="958"/>
                  </a:cubicBezTo>
                  <a:cubicBezTo>
                    <a:pt x="101" y="959"/>
                    <a:pt x="98" y="960"/>
                    <a:pt x="97" y="958"/>
                  </a:cubicBezTo>
                  <a:cubicBezTo>
                    <a:pt x="96" y="955"/>
                    <a:pt x="100" y="954"/>
                    <a:pt x="103" y="955"/>
                  </a:cubicBezTo>
                  <a:close/>
                  <a:moveTo>
                    <a:pt x="92" y="948"/>
                  </a:moveTo>
                  <a:cubicBezTo>
                    <a:pt x="92" y="947"/>
                    <a:pt x="93" y="946"/>
                    <a:pt x="94" y="946"/>
                  </a:cubicBezTo>
                  <a:cubicBezTo>
                    <a:pt x="98" y="945"/>
                    <a:pt x="100" y="947"/>
                    <a:pt x="99" y="949"/>
                  </a:cubicBezTo>
                  <a:cubicBezTo>
                    <a:pt x="97" y="950"/>
                    <a:pt x="96" y="950"/>
                    <a:pt x="94" y="950"/>
                  </a:cubicBezTo>
                  <a:cubicBezTo>
                    <a:pt x="93" y="949"/>
                    <a:pt x="93" y="948"/>
                    <a:pt x="92" y="948"/>
                  </a:cubicBezTo>
                  <a:close/>
                  <a:moveTo>
                    <a:pt x="103" y="1016"/>
                  </a:moveTo>
                  <a:cubicBezTo>
                    <a:pt x="102" y="1016"/>
                    <a:pt x="102" y="1018"/>
                    <a:pt x="102" y="1019"/>
                  </a:cubicBezTo>
                  <a:cubicBezTo>
                    <a:pt x="101" y="1019"/>
                    <a:pt x="100" y="1019"/>
                    <a:pt x="99" y="1019"/>
                  </a:cubicBezTo>
                  <a:cubicBezTo>
                    <a:pt x="99" y="1018"/>
                    <a:pt x="99" y="1018"/>
                    <a:pt x="99" y="1018"/>
                  </a:cubicBezTo>
                  <a:cubicBezTo>
                    <a:pt x="98" y="1018"/>
                    <a:pt x="98" y="1017"/>
                    <a:pt x="97" y="1017"/>
                  </a:cubicBezTo>
                  <a:cubicBezTo>
                    <a:pt x="97" y="1017"/>
                    <a:pt x="97" y="1017"/>
                    <a:pt x="97" y="1017"/>
                  </a:cubicBezTo>
                  <a:cubicBezTo>
                    <a:pt x="96" y="1017"/>
                    <a:pt x="96" y="1016"/>
                    <a:pt x="96" y="1016"/>
                  </a:cubicBezTo>
                  <a:cubicBezTo>
                    <a:pt x="96" y="1015"/>
                    <a:pt x="95" y="1015"/>
                    <a:pt x="95" y="1014"/>
                  </a:cubicBezTo>
                  <a:cubicBezTo>
                    <a:pt x="94" y="1014"/>
                    <a:pt x="94" y="1013"/>
                    <a:pt x="94" y="1013"/>
                  </a:cubicBezTo>
                  <a:cubicBezTo>
                    <a:pt x="95" y="1012"/>
                    <a:pt x="96" y="1012"/>
                    <a:pt x="97" y="1012"/>
                  </a:cubicBezTo>
                  <a:cubicBezTo>
                    <a:pt x="98" y="1012"/>
                    <a:pt x="100" y="1012"/>
                    <a:pt x="101" y="1011"/>
                  </a:cubicBezTo>
                  <a:cubicBezTo>
                    <a:pt x="102" y="1011"/>
                    <a:pt x="102" y="1012"/>
                    <a:pt x="103" y="1012"/>
                  </a:cubicBezTo>
                  <a:cubicBezTo>
                    <a:pt x="103" y="1012"/>
                    <a:pt x="103" y="1011"/>
                    <a:pt x="105" y="1011"/>
                  </a:cubicBezTo>
                  <a:cubicBezTo>
                    <a:pt x="105" y="1013"/>
                    <a:pt x="102" y="1014"/>
                    <a:pt x="103" y="1016"/>
                  </a:cubicBezTo>
                  <a:close/>
                  <a:moveTo>
                    <a:pt x="109" y="1011"/>
                  </a:moveTo>
                  <a:cubicBezTo>
                    <a:pt x="108" y="1012"/>
                    <a:pt x="107" y="1012"/>
                    <a:pt x="105" y="1012"/>
                  </a:cubicBezTo>
                  <a:cubicBezTo>
                    <a:pt x="105" y="1010"/>
                    <a:pt x="104" y="1009"/>
                    <a:pt x="106" y="1008"/>
                  </a:cubicBezTo>
                  <a:cubicBezTo>
                    <a:pt x="110" y="1007"/>
                    <a:pt x="111" y="1010"/>
                    <a:pt x="109" y="1011"/>
                  </a:cubicBezTo>
                  <a:close/>
                  <a:moveTo>
                    <a:pt x="111" y="1002"/>
                  </a:moveTo>
                  <a:cubicBezTo>
                    <a:pt x="111" y="1002"/>
                    <a:pt x="110" y="1002"/>
                    <a:pt x="110" y="1002"/>
                  </a:cubicBezTo>
                  <a:cubicBezTo>
                    <a:pt x="110" y="1002"/>
                    <a:pt x="110" y="1001"/>
                    <a:pt x="110" y="1001"/>
                  </a:cubicBezTo>
                  <a:cubicBezTo>
                    <a:pt x="110" y="1001"/>
                    <a:pt x="111" y="1001"/>
                    <a:pt x="111" y="1001"/>
                  </a:cubicBezTo>
                  <a:cubicBezTo>
                    <a:pt x="111" y="1001"/>
                    <a:pt x="111" y="1002"/>
                    <a:pt x="111" y="1002"/>
                  </a:cubicBezTo>
                  <a:close/>
                  <a:moveTo>
                    <a:pt x="111" y="994"/>
                  </a:moveTo>
                  <a:cubicBezTo>
                    <a:pt x="111" y="994"/>
                    <a:pt x="112" y="994"/>
                    <a:pt x="112" y="994"/>
                  </a:cubicBezTo>
                  <a:cubicBezTo>
                    <a:pt x="112" y="994"/>
                    <a:pt x="110" y="994"/>
                    <a:pt x="111" y="994"/>
                  </a:cubicBezTo>
                  <a:close/>
                  <a:moveTo>
                    <a:pt x="132" y="850"/>
                  </a:moveTo>
                  <a:cubicBezTo>
                    <a:pt x="134" y="849"/>
                    <a:pt x="136" y="851"/>
                    <a:pt x="134" y="852"/>
                  </a:cubicBezTo>
                  <a:cubicBezTo>
                    <a:pt x="132" y="852"/>
                    <a:pt x="131" y="851"/>
                    <a:pt x="132" y="850"/>
                  </a:cubicBezTo>
                  <a:close/>
                  <a:moveTo>
                    <a:pt x="134" y="954"/>
                  </a:moveTo>
                  <a:cubicBezTo>
                    <a:pt x="138" y="955"/>
                    <a:pt x="138" y="960"/>
                    <a:pt x="132" y="959"/>
                  </a:cubicBezTo>
                  <a:cubicBezTo>
                    <a:pt x="131" y="957"/>
                    <a:pt x="131" y="955"/>
                    <a:pt x="134" y="954"/>
                  </a:cubicBezTo>
                  <a:close/>
                  <a:moveTo>
                    <a:pt x="136" y="892"/>
                  </a:moveTo>
                  <a:cubicBezTo>
                    <a:pt x="138" y="892"/>
                    <a:pt x="138" y="893"/>
                    <a:pt x="136" y="893"/>
                  </a:cubicBezTo>
                  <a:cubicBezTo>
                    <a:pt x="137" y="893"/>
                    <a:pt x="136" y="892"/>
                    <a:pt x="136" y="892"/>
                  </a:cubicBezTo>
                  <a:close/>
                  <a:moveTo>
                    <a:pt x="137" y="891"/>
                  </a:moveTo>
                  <a:cubicBezTo>
                    <a:pt x="136" y="891"/>
                    <a:pt x="136" y="889"/>
                    <a:pt x="137" y="890"/>
                  </a:cubicBezTo>
                  <a:cubicBezTo>
                    <a:pt x="138" y="890"/>
                    <a:pt x="137" y="890"/>
                    <a:pt x="137" y="891"/>
                  </a:cubicBezTo>
                  <a:close/>
                  <a:moveTo>
                    <a:pt x="134" y="982"/>
                  </a:moveTo>
                  <a:cubicBezTo>
                    <a:pt x="134" y="982"/>
                    <a:pt x="134" y="983"/>
                    <a:pt x="134" y="983"/>
                  </a:cubicBezTo>
                  <a:cubicBezTo>
                    <a:pt x="134" y="983"/>
                    <a:pt x="134" y="983"/>
                    <a:pt x="133" y="983"/>
                  </a:cubicBezTo>
                  <a:cubicBezTo>
                    <a:pt x="133" y="982"/>
                    <a:pt x="133" y="982"/>
                    <a:pt x="134" y="982"/>
                  </a:cubicBezTo>
                  <a:close/>
                  <a:moveTo>
                    <a:pt x="127" y="987"/>
                  </a:moveTo>
                  <a:cubicBezTo>
                    <a:pt x="128" y="987"/>
                    <a:pt x="126" y="987"/>
                    <a:pt x="126" y="987"/>
                  </a:cubicBezTo>
                  <a:cubicBezTo>
                    <a:pt x="127" y="986"/>
                    <a:pt x="127" y="987"/>
                    <a:pt x="127" y="987"/>
                  </a:cubicBezTo>
                  <a:close/>
                  <a:moveTo>
                    <a:pt x="126" y="980"/>
                  </a:moveTo>
                  <a:cubicBezTo>
                    <a:pt x="125" y="980"/>
                    <a:pt x="125" y="979"/>
                    <a:pt x="126" y="979"/>
                  </a:cubicBezTo>
                  <a:cubicBezTo>
                    <a:pt x="127" y="979"/>
                    <a:pt x="127" y="979"/>
                    <a:pt x="126" y="980"/>
                  </a:cubicBezTo>
                  <a:close/>
                  <a:moveTo>
                    <a:pt x="127" y="967"/>
                  </a:moveTo>
                  <a:cubicBezTo>
                    <a:pt x="128" y="967"/>
                    <a:pt x="128" y="967"/>
                    <a:pt x="129" y="967"/>
                  </a:cubicBezTo>
                  <a:cubicBezTo>
                    <a:pt x="129" y="968"/>
                    <a:pt x="127" y="968"/>
                    <a:pt x="127" y="967"/>
                  </a:cubicBezTo>
                  <a:close/>
                  <a:moveTo>
                    <a:pt x="129" y="971"/>
                  </a:moveTo>
                  <a:cubicBezTo>
                    <a:pt x="131" y="971"/>
                    <a:pt x="133" y="973"/>
                    <a:pt x="132" y="975"/>
                  </a:cubicBezTo>
                  <a:cubicBezTo>
                    <a:pt x="131" y="975"/>
                    <a:pt x="129" y="975"/>
                    <a:pt x="128" y="975"/>
                  </a:cubicBezTo>
                  <a:cubicBezTo>
                    <a:pt x="127" y="974"/>
                    <a:pt x="127" y="972"/>
                    <a:pt x="129" y="971"/>
                  </a:cubicBezTo>
                  <a:close/>
                  <a:moveTo>
                    <a:pt x="123" y="860"/>
                  </a:moveTo>
                  <a:cubicBezTo>
                    <a:pt x="125" y="861"/>
                    <a:pt x="127" y="860"/>
                    <a:pt x="129" y="860"/>
                  </a:cubicBezTo>
                  <a:cubicBezTo>
                    <a:pt x="130" y="861"/>
                    <a:pt x="130" y="861"/>
                    <a:pt x="131" y="861"/>
                  </a:cubicBezTo>
                  <a:cubicBezTo>
                    <a:pt x="131" y="862"/>
                    <a:pt x="130" y="862"/>
                    <a:pt x="130" y="863"/>
                  </a:cubicBezTo>
                  <a:cubicBezTo>
                    <a:pt x="127" y="863"/>
                    <a:pt x="124" y="863"/>
                    <a:pt x="123" y="862"/>
                  </a:cubicBezTo>
                  <a:cubicBezTo>
                    <a:pt x="123" y="861"/>
                    <a:pt x="123" y="861"/>
                    <a:pt x="123" y="860"/>
                  </a:cubicBezTo>
                  <a:close/>
                  <a:moveTo>
                    <a:pt x="123" y="957"/>
                  </a:moveTo>
                  <a:cubicBezTo>
                    <a:pt x="128" y="956"/>
                    <a:pt x="130" y="958"/>
                    <a:pt x="128" y="960"/>
                  </a:cubicBezTo>
                  <a:cubicBezTo>
                    <a:pt x="127" y="961"/>
                    <a:pt x="125" y="961"/>
                    <a:pt x="124" y="961"/>
                  </a:cubicBezTo>
                  <a:cubicBezTo>
                    <a:pt x="123" y="960"/>
                    <a:pt x="123" y="959"/>
                    <a:pt x="122" y="959"/>
                  </a:cubicBezTo>
                  <a:cubicBezTo>
                    <a:pt x="122" y="958"/>
                    <a:pt x="123" y="957"/>
                    <a:pt x="123" y="957"/>
                  </a:cubicBezTo>
                  <a:close/>
                  <a:moveTo>
                    <a:pt x="124" y="962"/>
                  </a:moveTo>
                  <a:cubicBezTo>
                    <a:pt x="126" y="962"/>
                    <a:pt x="126" y="965"/>
                    <a:pt x="124" y="965"/>
                  </a:cubicBezTo>
                  <a:cubicBezTo>
                    <a:pt x="124" y="965"/>
                    <a:pt x="125" y="965"/>
                    <a:pt x="126" y="965"/>
                  </a:cubicBezTo>
                  <a:cubicBezTo>
                    <a:pt x="126" y="966"/>
                    <a:pt x="125" y="966"/>
                    <a:pt x="125" y="966"/>
                  </a:cubicBezTo>
                  <a:cubicBezTo>
                    <a:pt x="124" y="966"/>
                    <a:pt x="124" y="966"/>
                    <a:pt x="123" y="965"/>
                  </a:cubicBezTo>
                  <a:cubicBezTo>
                    <a:pt x="123" y="965"/>
                    <a:pt x="124" y="965"/>
                    <a:pt x="124" y="965"/>
                  </a:cubicBezTo>
                  <a:cubicBezTo>
                    <a:pt x="124" y="964"/>
                    <a:pt x="123" y="962"/>
                    <a:pt x="124" y="962"/>
                  </a:cubicBezTo>
                  <a:close/>
                  <a:moveTo>
                    <a:pt x="124" y="961"/>
                  </a:moveTo>
                  <a:cubicBezTo>
                    <a:pt x="124" y="961"/>
                    <a:pt x="124" y="961"/>
                    <a:pt x="124" y="961"/>
                  </a:cubicBezTo>
                  <a:cubicBezTo>
                    <a:pt x="124" y="961"/>
                    <a:pt x="124" y="961"/>
                    <a:pt x="124" y="961"/>
                  </a:cubicBezTo>
                  <a:cubicBezTo>
                    <a:pt x="124" y="961"/>
                    <a:pt x="124" y="961"/>
                    <a:pt x="124" y="961"/>
                  </a:cubicBezTo>
                  <a:close/>
                  <a:moveTo>
                    <a:pt x="125" y="966"/>
                  </a:moveTo>
                  <a:cubicBezTo>
                    <a:pt x="125" y="966"/>
                    <a:pt x="125" y="967"/>
                    <a:pt x="125" y="967"/>
                  </a:cubicBezTo>
                  <a:cubicBezTo>
                    <a:pt x="125" y="967"/>
                    <a:pt x="125" y="967"/>
                    <a:pt x="125" y="967"/>
                  </a:cubicBezTo>
                  <a:cubicBezTo>
                    <a:pt x="124" y="968"/>
                    <a:pt x="125" y="967"/>
                    <a:pt x="125" y="966"/>
                  </a:cubicBezTo>
                  <a:close/>
                  <a:moveTo>
                    <a:pt x="125" y="968"/>
                  </a:moveTo>
                  <a:cubicBezTo>
                    <a:pt x="126" y="969"/>
                    <a:pt x="126" y="969"/>
                    <a:pt x="126" y="970"/>
                  </a:cubicBezTo>
                  <a:cubicBezTo>
                    <a:pt x="125" y="970"/>
                    <a:pt x="125" y="970"/>
                    <a:pt x="124" y="970"/>
                  </a:cubicBezTo>
                  <a:cubicBezTo>
                    <a:pt x="124" y="969"/>
                    <a:pt x="124" y="968"/>
                    <a:pt x="125" y="968"/>
                  </a:cubicBezTo>
                  <a:close/>
                  <a:moveTo>
                    <a:pt x="122" y="947"/>
                  </a:moveTo>
                  <a:cubicBezTo>
                    <a:pt x="121" y="947"/>
                    <a:pt x="121" y="946"/>
                    <a:pt x="121" y="945"/>
                  </a:cubicBezTo>
                  <a:cubicBezTo>
                    <a:pt x="123" y="945"/>
                    <a:pt x="122" y="947"/>
                    <a:pt x="122" y="947"/>
                  </a:cubicBezTo>
                  <a:close/>
                  <a:moveTo>
                    <a:pt x="114" y="937"/>
                  </a:moveTo>
                  <a:cubicBezTo>
                    <a:pt x="117" y="937"/>
                    <a:pt x="119" y="939"/>
                    <a:pt x="116" y="940"/>
                  </a:cubicBezTo>
                  <a:cubicBezTo>
                    <a:pt x="116" y="940"/>
                    <a:pt x="116" y="940"/>
                    <a:pt x="116" y="940"/>
                  </a:cubicBezTo>
                  <a:cubicBezTo>
                    <a:pt x="116" y="940"/>
                    <a:pt x="116" y="940"/>
                    <a:pt x="116" y="940"/>
                  </a:cubicBezTo>
                  <a:cubicBezTo>
                    <a:pt x="116" y="940"/>
                    <a:pt x="116" y="941"/>
                    <a:pt x="115" y="941"/>
                  </a:cubicBezTo>
                  <a:cubicBezTo>
                    <a:pt x="115" y="941"/>
                    <a:pt x="114" y="940"/>
                    <a:pt x="114" y="940"/>
                  </a:cubicBezTo>
                  <a:cubicBezTo>
                    <a:pt x="114" y="940"/>
                    <a:pt x="113" y="940"/>
                    <a:pt x="113" y="939"/>
                  </a:cubicBezTo>
                  <a:cubicBezTo>
                    <a:pt x="112" y="938"/>
                    <a:pt x="113" y="938"/>
                    <a:pt x="114" y="937"/>
                  </a:cubicBezTo>
                  <a:close/>
                  <a:moveTo>
                    <a:pt x="117" y="994"/>
                  </a:moveTo>
                  <a:cubicBezTo>
                    <a:pt x="116" y="995"/>
                    <a:pt x="114" y="995"/>
                    <a:pt x="113" y="994"/>
                  </a:cubicBezTo>
                  <a:cubicBezTo>
                    <a:pt x="112" y="992"/>
                    <a:pt x="118" y="991"/>
                    <a:pt x="117" y="994"/>
                  </a:cubicBezTo>
                  <a:close/>
                  <a:moveTo>
                    <a:pt x="116" y="1004"/>
                  </a:moveTo>
                  <a:cubicBezTo>
                    <a:pt x="116" y="1004"/>
                    <a:pt x="116" y="1004"/>
                    <a:pt x="116" y="1004"/>
                  </a:cubicBezTo>
                  <a:cubicBezTo>
                    <a:pt x="116" y="1003"/>
                    <a:pt x="116" y="1003"/>
                    <a:pt x="116" y="1003"/>
                  </a:cubicBezTo>
                  <a:cubicBezTo>
                    <a:pt x="116" y="1003"/>
                    <a:pt x="116" y="1003"/>
                    <a:pt x="116" y="1003"/>
                  </a:cubicBezTo>
                  <a:cubicBezTo>
                    <a:pt x="116" y="1003"/>
                    <a:pt x="116" y="1003"/>
                    <a:pt x="116" y="1004"/>
                  </a:cubicBezTo>
                  <a:close/>
                  <a:moveTo>
                    <a:pt x="115" y="1003"/>
                  </a:moveTo>
                  <a:cubicBezTo>
                    <a:pt x="114" y="1003"/>
                    <a:pt x="114" y="1002"/>
                    <a:pt x="113" y="1002"/>
                  </a:cubicBezTo>
                  <a:cubicBezTo>
                    <a:pt x="115" y="1001"/>
                    <a:pt x="116" y="1001"/>
                    <a:pt x="118" y="1001"/>
                  </a:cubicBezTo>
                  <a:cubicBezTo>
                    <a:pt x="117" y="1002"/>
                    <a:pt x="116" y="1002"/>
                    <a:pt x="115" y="1003"/>
                  </a:cubicBezTo>
                  <a:close/>
                  <a:moveTo>
                    <a:pt x="118" y="933"/>
                  </a:moveTo>
                  <a:cubicBezTo>
                    <a:pt x="118" y="932"/>
                    <a:pt x="119" y="932"/>
                    <a:pt x="119" y="932"/>
                  </a:cubicBezTo>
                  <a:cubicBezTo>
                    <a:pt x="122" y="931"/>
                    <a:pt x="122" y="933"/>
                    <a:pt x="120" y="934"/>
                  </a:cubicBezTo>
                  <a:cubicBezTo>
                    <a:pt x="119" y="934"/>
                    <a:pt x="119" y="933"/>
                    <a:pt x="118" y="933"/>
                  </a:cubicBezTo>
                  <a:close/>
                  <a:moveTo>
                    <a:pt x="120" y="939"/>
                  </a:moveTo>
                  <a:cubicBezTo>
                    <a:pt x="122" y="940"/>
                    <a:pt x="121" y="941"/>
                    <a:pt x="121" y="942"/>
                  </a:cubicBezTo>
                  <a:cubicBezTo>
                    <a:pt x="120" y="942"/>
                    <a:pt x="120" y="940"/>
                    <a:pt x="120" y="939"/>
                  </a:cubicBezTo>
                  <a:close/>
                  <a:moveTo>
                    <a:pt x="121" y="975"/>
                  </a:moveTo>
                  <a:cubicBezTo>
                    <a:pt x="120" y="973"/>
                    <a:pt x="121" y="972"/>
                    <a:pt x="124" y="972"/>
                  </a:cubicBezTo>
                  <a:cubicBezTo>
                    <a:pt x="125" y="972"/>
                    <a:pt x="125" y="971"/>
                    <a:pt x="125" y="971"/>
                  </a:cubicBezTo>
                  <a:cubicBezTo>
                    <a:pt x="126" y="971"/>
                    <a:pt x="125" y="972"/>
                    <a:pt x="125" y="972"/>
                  </a:cubicBezTo>
                  <a:cubicBezTo>
                    <a:pt x="125" y="972"/>
                    <a:pt x="126" y="972"/>
                    <a:pt x="126" y="972"/>
                  </a:cubicBezTo>
                  <a:cubicBezTo>
                    <a:pt x="126" y="973"/>
                    <a:pt x="126" y="975"/>
                    <a:pt x="126" y="977"/>
                  </a:cubicBezTo>
                  <a:cubicBezTo>
                    <a:pt x="125" y="977"/>
                    <a:pt x="125" y="976"/>
                    <a:pt x="125" y="976"/>
                  </a:cubicBezTo>
                  <a:cubicBezTo>
                    <a:pt x="124" y="975"/>
                    <a:pt x="123" y="975"/>
                    <a:pt x="121" y="975"/>
                  </a:cubicBezTo>
                  <a:close/>
                  <a:moveTo>
                    <a:pt x="125" y="978"/>
                  </a:moveTo>
                  <a:cubicBezTo>
                    <a:pt x="125" y="978"/>
                    <a:pt x="125" y="977"/>
                    <a:pt x="125" y="977"/>
                  </a:cubicBezTo>
                  <a:cubicBezTo>
                    <a:pt x="125" y="977"/>
                    <a:pt x="125" y="978"/>
                    <a:pt x="126" y="978"/>
                  </a:cubicBezTo>
                  <a:cubicBezTo>
                    <a:pt x="126" y="978"/>
                    <a:pt x="125" y="978"/>
                    <a:pt x="125" y="978"/>
                  </a:cubicBezTo>
                  <a:close/>
                  <a:moveTo>
                    <a:pt x="125" y="981"/>
                  </a:moveTo>
                  <a:cubicBezTo>
                    <a:pt x="126" y="981"/>
                    <a:pt x="125" y="980"/>
                    <a:pt x="126" y="980"/>
                  </a:cubicBezTo>
                  <a:cubicBezTo>
                    <a:pt x="126" y="981"/>
                    <a:pt x="126" y="981"/>
                    <a:pt x="125" y="981"/>
                  </a:cubicBezTo>
                  <a:close/>
                  <a:moveTo>
                    <a:pt x="126" y="990"/>
                  </a:moveTo>
                  <a:cubicBezTo>
                    <a:pt x="125" y="990"/>
                    <a:pt x="126" y="989"/>
                    <a:pt x="127" y="989"/>
                  </a:cubicBezTo>
                  <a:cubicBezTo>
                    <a:pt x="127" y="990"/>
                    <a:pt x="127" y="990"/>
                    <a:pt x="126" y="990"/>
                  </a:cubicBezTo>
                  <a:close/>
                  <a:moveTo>
                    <a:pt x="127" y="991"/>
                  </a:moveTo>
                  <a:cubicBezTo>
                    <a:pt x="128" y="992"/>
                    <a:pt x="127" y="994"/>
                    <a:pt x="127" y="996"/>
                  </a:cubicBezTo>
                  <a:cubicBezTo>
                    <a:pt x="126" y="994"/>
                    <a:pt x="127" y="992"/>
                    <a:pt x="127" y="991"/>
                  </a:cubicBezTo>
                  <a:close/>
                  <a:moveTo>
                    <a:pt x="127" y="1000"/>
                  </a:moveTo>
                  <a:cubicBezTo>
                    <a:pt x="127" y="1000"/>
                    <a:pt x="128" y="1000"/>
                    <a:pt x="128" y="1000"/>
                  </a:cubicBezTo>
                  <a:cubicBezTo>
                    <a:pt x="127" y="999"/>
                    <a:pt x="127" y="997"/>
                    <a:pt x="127" y="996"/>
                  </a:cubicBezTo>
                  <a:cubicBezTo>
                    <a:pt x="128" y="996"/>
                    <a:pt x="129" y="997"/>
                    <a:pt x="128" y="998"/>
                  </a:cubicBezTo>
                  <a:cubicBezTo>
                    <a:pt x="128" y="999"/>
                    <a:pt x="129" y="1000"/>
                    <a:pt x="128" y="1001"/>
                  </a:cubicBezTo>
                  <a:cubicBezTo>
                    <a:pt x="128" y="1001"/>
                    <a:pt x="127" y="1001"/>
                    <a:pt x="127" y="1000"/>
                  </a:cubicBezTo>
                  <a:close/>
                  <a:moveTo>
                    <a:pt x="129" y="1005"/>
                  </a:moveTo>
                  <a:cubicBezTo>
                    <a:pt x="128" y="1005"/>
                    <a:pt x="127" y="1003"/>
                    <a:pt x="128" y="1002"/>
                  </a:cubicBezTo>
                  <a:cubicBezTo>
                    <a:pt x="129" y="1002"/>
                    <a:pt x="128" y="1003"/>
                    <a:pt x="128" y="1003"/>
                  </a:cubicBezTo>
                  <a:cubicBezTo>
                    <a:pt x="129" y="1004"/>
                    <a:pt x="130" y="1004"/>
                    <a:pt x="129" y="1005"/>
                  </a:cubicBezTo>
                  <a:close/>
                  <a:moveTo>
                    <a:pt x="134" y="994"/>
                  </a:moveTo>
                  <a:cubicBezTo>
                    <a:pt x="133" y="994"/>
                    <a:pt x="132" y="994"/>
                    <a:pt x="130" y="994"/>
                  </a:cubicBezTo>
                  <a:cubicBezTo>
                    <a:pt x="129" y="994"/>
                    <a:pt x="129" y="994"/>
                    <a:pt x="129" y="993"/>
                  </a:cubicBezTo>
                  <a:cubicBezTo>
                    <a:pt x="128" y="993"/>
                    <a:pt x="129" y="992"/>
                    <a:pt x="128" y="991"/>
                  </a:cubicBezTo>
                  <a:cubicBezTo>
                    <a:pt x="131" y="988"/>
                    <a:pt x="137" y="991"/>
                    <a:pt x="134" y="994"/>
                  </a:cubicBezTo>
                  <a:close/>
                  <a:moveTo>
                    <a:pt x="136" y="978"/>
                  </a:moveTo>
                  <a:cubicBezTo>
                    <a:pt x="136" y="978"/>
                    <a:pt x="137" y="978"/>
                    <a:pt x="137" y="978"/>
                  </a:cubicBezTo>
                  <a:cubicBezTo>
                    <a:pt x="138" y="978"/>
                    <a:pt x="138" y="979"/>
                    <a:pt x="136" y="979"/>
                  </a:cubicBezTo>
                  <a:cubicBezTo>
                    <a:pt x="137" y="979"/>
                    <a:pt x="136" y="979"/>
                    <a:pt x="136" y="978"/>
                  </a:cubicBezTo>
                  <a:close/>
                  <a:moveTo>
                    <a:pt x="137" y="1026"/>
                  </a:moveTo>
                  <a:cubicBezTo>
                    <a:pt x="137" y="1026"/>
                    <a:pt x="137" y="1025"/>
                    <a:pt x="137" y="1025"/>
                  </a:cubicBezTo>
                  <a:cubicBezTo>
                    <a:pt x="137" y="1025"/>
                    <a:pt x="137" y="1026"/>
                    <a:pt x="137" y="1026"/>
                  </a:cubicBezTo>
                  <a:close/>
                  <a:moveTo>
                    <a:pt x="137" y="1027"/>
                  </a:moveTo>
                  <a:cubicBezTo>
                    <a:pt x="137" y="1027"/>
                    <a:pt x="137" y="1026"/>
                    <a:pt x="138" y="1027"/>
                  </a:cubicBezTo>
                  <a:cubicBezTo>
                    <a:pt x="138" y="1027"/>
                    <a:pt x="137" y="1027"/>
                    <a:pt x="137" y="1027"/>
                  </a:cubicBezTo>
                  <a:close/>
                  <a:moveTo>
                    <a:pt x="135" y="865"/>
                  </a:moveTo>
                  <a:cubicBezTo>
                    <a:pt x="134" y="864"/>
                    <a:pt x="135" y="862"/>
                    <a:pt x="137" y="863"/>
                  </a:cubicBezTo>
                  <a:cubicBezTo>
                    <a:pt x="136" y="863"/>
                    <a:pt x="137" y="865"/>
                    <a:pt x="138" y="864"/>
                  </a:cubicBezTo>
                  <a:cubicBezTo>
                    <a:pt x="138" y="864"/>
                    <a:pt x="136" y="865"/>
                    <a:pt x="135" y="865"/>
                  </a:cubicBezTo>
                  <a:close/>
                  <a:moveTo>
                    <a:pt x="138" y="863"/>
                  </a:moveTo>
                  <a:cubicBezTo>
                    <a:pt x="138" y="863"/>
                    <a:pt x="138" y="863"/>
                    <a:pt x="137" y="863"/>
                  </a:cubicBezTo>
                  <a:cubicBezTo>
                    <a:pt x="137" y="863"/>
                    <a:pt x="138" y="863"/>
                    <a:pt x="138" y="863"/>
                  </a:cubicBezTo>
                  <a:cubicBezTo>
                    <a:pt x="138" y="863"/>
                    <a:pt x="138" y="863"/>
                    <a:pt x="138" y="863"/>
                  </a:cubicBezTo>
                  <a:close/>
                  <a:moveTo>
                    <a:pt x="173" y="1050"/>
                  </a:moveTo>
                  <a:cubicBezTo>
                    <a:pt x="173" y="1050"/>
                    <a:pt x="173" y="1050"/>
                    <a:pt x="173" y="1050"/>
                  </a:cubicBezTo>
                  <a:cubicBezTo>
                    <a:pt x="173" y="1050"/>
                    <a:pt x="173" y="1050"/>
                    <a:pt x="173" y="1050"/>
                  </a:cubicBezTo>
                  <a:cubicBezTo>
                    <a:pt x="173" y="1050"/>
                    <a:pt x="173" y="1050"/>
                    <a:pt x="173" y="1050"/>
                  </a:cubicBezTo>
                  <a:close/>
                  <a:moveTo>
                    <a:pt x="204" y="1050"/>
                  </a:moveTo>
                  <a:cubicBezTo>
                    <a:pt x="204" y="1050"/>
                    <a:pt x="204" y="1051"/>
                    <a:pt x="204" y="1051"/>
                  </a:cubicBezTo>
                  <a:cubicBezTo>
                    <a:pt x="203" y="1051"/>
                    <a:pt x="204" y="1050"/>
                    <a:pt x="204" y="1050"/>
                  </a:cubicBezTo>
                  <a:close/>
                  <a:moveTo>
                    <a:pt x="204" y="1055"/>
                  </a:moveTo>
                  <a:cubicBezTo>
                    <a:pt x="204" y="1055"/>
                    <a:pt x="204" y="1055"/>
                    <a:pt x="204" y="1055"/>
                  </a:cubicBezTo>
                  <a:cubicBezTo>
                    <a:pt x="204" y="1055"/>
                    <a:pt x="204" y="1055"/>
                    <a:pt x="203" y="1056"/>
                  </a:cubicBezTo>
                  <a:cubicBezTo>
                    <a:pt x="203" y="1055"/>
                    <a:pt x="203" y="1055"/>
                    <a:pt x="203" y="1055"/>
                  </a:cubicBezTo>
                  <a:cubicBezTo>
                    <a:pt x="204" y="1055"/>
                    <a:pt x="204" y="1055"/>
                    <a:pt x="204" y="1055"/>
                  </a:cubicBezTo>
                  <a:close/>
                  <a:moveTo>
                    <a:pt x="271" y="1043"/>
                  </a:moveTo>
                  <a:cubicBezTo>
                    <a:pt x="271" y="1043"/>
                    <a:pt x="271" y="1043"/>
                    <a:pt x="271" y="1043"/>
                  </a:cubicBezTo>
                  <a:cubicBezTo>
                    <a:pt x="271" y="1043"/>
                    <a:pt x="271" y="1043"/>
                    <a:pt x="271" y="1043"/>
                  </a:cubicBezTo>
                  <a:cubicBezTo>
                    <a:pt x="271" y="1043"/>
                    <a:pt x="271" y="1043"/>
                    <a:pt x="271" y="1043"/>
                  </a:cubicBezTo>
                  <a:close/>
                  <a:moveTo>
                    <a:pt x="268" y="1042"/>
                  </a:moveTo>
                  <a:cubicBezTo>
                    <a:pt x="268" y="1042"/>
                    <a:pt x="268" y="1042"/>
                    <a:pt x="268" y="1042"/>
                  </a:cubicBezTo>
                  <a:cubicBezTo>
                    <a:pt x="268" y="1042"/>
                    <a:pt x="268" y="1042"/>
                    <a:pt x="268" y="1042"/>
                  </a:cubicBezTo>
                  <a:cubicBezTo>
                    <a:pt x="268" y="1042"/>
                    <a:pt x="268" y="1042"/>
                    <a:pt x="268" y="1042"/>
                  </a:cubicBezTo>
                  <a:close/>
                  <a:moveTo>
                    <a:pt x="268" y="1040"/>
                  </a:moveTo>
                  <a:cubicBezTo>
                    <a:pt x="268" y="1040"/>
                    <a:pt x="268" y="1040"/>
                    <a:pt x="268" y="1040"/>
                  </a:cubicBezTo>
                  <a:cubicBezTo>
                    <a:pt x="268" y="1041"/>
                    <a:pt x="268" y="1041"/>
                    <a:pt x="268" y="1041"/>
                  </a:cubicBezTo>
                  <a:cubicBezTo>
                    <a:pt x="268" y="1041"/>
                    <a:pt x="268" y="1041"/>
                    <a:pt x="267" y="1041"/>
                  </a:cubicBezTo>
                  <a:cubicBezTo>
                    <a:pt x="268" y="1040"/>
                    <a:pt x="268" y="1040"/>
                    <a:pt x="268" y="1040"/>
                  </a:cubicBezTo>
                  <a:close/>
                  <a:moveTo>
                    <a:pt x="265" y="1037"/>
                  </a:moveTo>
                  <a:cubicBezTo>
                    <a:pt x="265" y="1037"/>
                    <a:pt x="265" y="1037"/>
                    <a:pt x="265" y="1038"/>
                  </a:cubicBezTo>
                  <a:cubicBezTo>
                    <a:pt x="265" y="1038"/>
                    <a:pt x="265" y="1037"/>
                    <a:pt x="265" y="1037"/>
                  </a:cubicBezTo>
                  <a:cubicBezTo>
                    <a:pt x="265" y="1037"/>
                    <a:pt x="265" y="1037"/>
                    <a:pt x="265" y="1037"/>
                  </a:cubicBezTo>
                  <a:cubicBezTo>
                    <a:pt x="265" y="1037"/>
                    <a:pt x="264" y="1037"/>
                    <a:pt x="264" y="1037"/>
                  </a:cubicBezTo>
                  <a:cubicBezTo>
                    <a:pt x="265" y="1036"/>
                    <a:pt x="266" y="1037"/>
                    <a:pt x="265" y="1037"/>
                  </a:cubicBezTo>
                  <a:close/>
                  <a:moveTo>
                    <a:pt x="490" y="1034"/>
                  </a:moveTo>
                  <a:cubicBezTo>
                    <a:pt x="490" y="1034"/>
                    <a:pt x="490" y="1034"/>
                    <a:pt x="489" y="1034"/>
                  </a:cubicBezTo>
                  <a:cubicBezTo>
                    <a:pt x="490" y="1034"/>
                    <a:pt x="490" y="1034"/>
                    <a:pt x="490" y="1034"/>
                  </a:cubicBezTo>
                  <a:cubicBezTo>
                    <a:pt x="490" y="1034"/>
                    <a:pt x="490" y="1034"/>
                    <a:pt x="490" y="1034"/>
                  </a:cubicBezTo>
                  <a:close/>
                  <a:moveTo>
                    <a:pt x="485" y="1038"/>
                  </a:moveTo>
                  <a:cubicBezTo>
                    <a:pt x="485" y="1038"/>
                    <a:pt x="485" y="1038"/>
                    <a:pt x="485" y="1038"/>
                  </a:cubicBezTo>
                  <a:cubicBezTo>
                    <a:pt x="485" y="1038"/>
                    <a:pt x="486" y="1038"/>
                    <a:pt x="486" y="1038"/>
                  </a:cubicBezTo>
                  <a:cubicBezTo>
                    <a:pt x="486" y="1038"/>
                    <a:pt x="485" y="1038"/>
                    <a:pt x="485" y="1038"/>
                  </a:cubicBezTo>
                  <a:close/>
                  <a:moveTo>
                    <a:pt x="487" y="1038"/>
                  </a:moveTo>
                  <a:cubicBezTo>
                    <a:pt x="487" y="1038"/>
                    <a:pt x="487" y="1038"/>
                    <a:pt x="486" y="1038"/>
                  </a:cubicBezTo>
                  <a:cubicBezTo>
                    <a:pt x="487" y="1038"/>
                    <a:pt x="487" y="1038"/>
                    <a:pt x="487" y="1038"/>
                  </a:cubicBezTo>
                  <a:cubicBezTo>
                    <a:pt x="487" y="1038"/>
                    <a:pt x="487" y="1038"/>
                    <a:pt x="488" y="1038"/>
                  </a:cubicBezTo>
                  <a:cubicBezTo>
                    <a:pt x="487" y="1038"/>
                    <a:pt x="487" y="1038"/>
                    <a:pt x="487" y="1038"/>
                  </a:cubicBezTo>
                  <a:close/>
                  <a:moveTo>
                    <a:pt x="469" y="1041"/>
                  </a:moveTo>
                  <a:cubicBezTo>
                    <a:pt x="469" y="1041"/>
                    <a:pt x="469" y="1041"/>
                    <a:pt x="469" y="1041"/>
                  </a:cubicBezTo>
                  <a:cubicBezTo>
                    <a:pt x="469" y="1041"/>
                    <a:pt x="469" y="1041"/>
                    <a:pt x="468" y="1041"/>
                  </a:cubicBezTo>
                  <a:cubicBezTo>
                    <a:pt x="469" y="1041"/>
                    <a:pt x="469" y="1041"/>
                    <a:pt x="469" y="1041"/>
                  </a:cubicBezTo>
                  <a:close/>
                  <a:moveTo>
                    <a:pt x="469" y="1042"/>
                  </a:moveTo>
                  <a:cubicBezTo>
                    <a:pt x="468" y="1042"/>
                    <a:pt x="468" y="1042"/>
                    <a:pt x="468" y="1042"/>
                  </a:cubicBezTo>
                  <a:cubicBezTo>
                    <a:pt x="468" y="1042"/>
                    <a:pt x="469" y="1042"/>
                    <a:pt x="469" y="1042"/>
                  </a:cubicBezTo>
                  <a:cubicBezTo>
                    <a:pt x="469" y="1042"/>
                    <a:pt x="469" y="1042"/>
                    <a:pt x="469" y="1042"/>
                  </a:cubicBezTo>
                  <a:cubicBezTo>
                    <a:pt x="469" y="1042"/>
                    <a:pt x="469" y="1042"/>
                    <a:pt x="469" y="1042"/>
                  </a:cubicBezTo>
                  <a:cubicBezTo>
                    <a:pt x="469" y="1042"/>
                    <a:pt x="468" y="1042"/>
                    <a:pt x="468" y="1042"/>
                  </a:cubicBezTo>
                  <a:cubicBezTo>
                    <a:pt x="468" y="1042"/>
                    <a:pt x="467" y="1042"/>
                    <a:pt x="466" y="1042"/>
                  </a:cubicBezTo>
                  <a:cubicBezTo>
                    <a:pt x="466" y="1042"/>
                    <a:pt x="466" y="1042"/>
                    <a:pt x="467" y="1042"/>
                  </a:cubicBezTo>
                  <a:cubicBezTo>
                    <a:pt x="466" y="1042"/>
                    <a:pt x="466" y="1042"/>
                    <a:pt x="466" y="1042"/>
                  </a:cubicBezTo>
                  <a:cubicBezTo>
                    <a:pt x="466" y="1042"/>
                    <a:pt x="466" y="1042"/>
                    <a:pt x="466" y="1042"/>
                  </a:cubicBezTo>
                  <a:cubicBezTo>
                    <a:pt x="465" y="1042"/>
                    <a:pt x="465" y="1042"/>
                    <a:pt x="464" y="1042"/>
                  </a:cubicBezTo>
                  <a:cubicBezTo>
                    <a:pt x="465" y="1042"/>
                    <a:pt x="466" y="1042"/>
                    <a:pt x="469" y="1042"/>
                  </a:cubicBezTo>
                  <a:close/>
                  <a:moveTo>
                    <a:pt x="467" y="1045"/>
                  </a:moveTo>
                  <a:cubicBezTo>
                    <a:pt x="467" y="1045"/>
                    <a:pt x="467" y="1045"/>
                    <a:pt x="467" y="1045"/>
                  </a:cubicBezTo>
                  <a:cubicBezTo>
                    <a:pt x="467" y="1045"/>
                    <a:pt x="467" y="1045"/>
                    <a:pt x="468" y="1045"/>
                  </a:cubicBezTo>
                  <a:cubicBezTo>
                    <a:pt x="467" y="1045"/>
                    <a:pt x="467" y="1045"/>
                    <a:pt x="467" y="1045"/>
                  </a:cubicBezTo>
                  <a:cubicBezTo>
                    <a:pt x="466" y="1045"/>
                    <a:pt x="466" y="1045"/>
                    <a:pt x="466" y="1045"/>
                  </a:cubicBezTo>
                  <a:cubicBezTo>
                    <a:pt x="466" y="1045"/>
                    <a:pt x="466" y="1045"/>
                    <a:pt x="467" y="1045"/>
                  </a:cubicBezTo>
                  <a:close/>
                  <a:moveTo>
                    <a:pt x="469" y="1043"/>
                  </a:moveTo>
                  <a:cubicBezTo>
                    <a:pt x="469" y="1043"/>
                    <a:pt x="468" y="1043"/>
                    <a:pt x="467" y="1043"/>
                  </a:cubicBezTo>
                  <a:cubicBezTo>
                    <a:pt x="467" y="1043"/>
                    <a:pt x="467" y="1043"/>
                    <a:pt x="467" y="1043"/>
                  </a:cubicBezTo>
                  <a:cubicBezTo>
                    <a:pt x="467" y="1043"/>
                    <a:pt x="466" y="1043"/>
                    <a:pt x="466" y="1043"/>
                  </a:cubicBezTo>
                  <a:cubicBezTo>
                    <a:pt x="466" y="1043"/>
                    <a:pt x="466" y="1043"/>
                    <a:pt x="466" y="1043"/>
                  </a:cubicBezTo>
                  <a:cubicBezTo>
                    <a:pt x="466" y="1043"/>
                    <a:pt x="465" y="1043"/>
                    <a:pt x="464" y="1043"/>
                  </a:cubicBezTo>
                  <a:cubicBezTo>
                    <a:pt x="464" y="1043"/>
                    <a:pt x="464" y="1043"/>
                    <a:pt x="464" y="1043"/>
                  </a:cubicBezTo>
                  <a:cubicBezTo>
                    <a:pt x="466" y="1043"/>
                    <a:pt x="468" y="1043"/>
                    <a:pt x="469" y="1043"/>
                  </a:cubicBezTo>
                  <a:cubicBezTo>
                    <a:pt x="469" y="1043"/>
                    <a:pt x="469" y="1043"/>
                    <a:pt x="469" y="1043"/>
                  </a:cubicBezTo>
                  <a:cubicBezTo>
                    <a:pt x="469" y="1043"/>
                    <a:pt x="469" y="1043"/>
                    <a:pt x="469" y="1043"/>
                  </a:cubicBezTo>
                  <a:cubicBezTo>
                    <a:pt x="469" y="1043"/>
                    <a:pt x="470" y="1043"/>
                    <a:pt x="469" y="1043"/>
                  </a:cubicBezTo>
                  <a:close/>
                  <a:moveTo>
                    <a:pt x="555" y="1041"/>
                  </a:moveTo>
                  <a:cubicBezTo>
                    <a:pt x="552" y="1041"/>
                    <a:pt x="549" y="1041"/>
                    <a:pt x="548" y="1041"/>
                  </a:cubicBezTo>
                  <a:cubicBezTo>
                    <a:pt x="549" y="1041"/>
                    <a:pt x="549" y="1041"/>
                    <a:pt x="550" y="1041"/>
                  </a:cubicBezTo>
                  <a:cubicBezTo>
                    <a:pt x="550" y="1041"/>
                    <a:pt x="550" y="1041"/>
                    <a:pt x="550" y="1041"/>
                  </a:cubicBezTo>
                  <a:cubicBezTo>
                    <a:pt x="551" y="1041"/>
                    <a:pt x="552" y="1041"/>
                    <a:pt x="554" y="1041"/>
                  </a:cubicBezTo>
                  <a:cubicBezTo>
                    <a:pt x="554" y="1041"/>
                    <a:pt x="553" y="1041"/>
                    <a:pt x="553" y="1041"/>
                  </a:cubicBezTo>
                  <a:cubicBezTo>
                    <a:pt x="555" y="1041"/>
                    <a:pt x="555" y="1041"/>
                    <a:pt x="555" y="1041"/>
                  </a:cubicBezTo>
                  <a:cubicBezTo>
                    <a:pt x="555" y="1041"/>
                    <a:pt x="555" y="1041"/>
                    <a:pt x="555" y="1041"/>
                  </a:cubicBezTo>
                  <a:close/>
                  <a:moveTo>
                    <a:pt x="560" y="1040"/>
                  </a:moveTo>
                  <a:cubicBezTo>
                    <a:pt x="559" y="1040"/>
                    <a:pt x="557" y="1040"/>
                    <a:pt x="556" y="1040"/>
                  </a:cubicBezTo>
                  <a:cubicBezTo>
                    <a:pt x="555" y="1040"/>
                    <a:pt x="555" y="1040"/>
                    <a:pt x="555" y="1040"/>
                  </a:cubicBezTo>
                  <a:cubicBezTo>
                    <a:pt x="555" y="1040"/>
                    <a:pt x="555" y="1040"/>
                    <a:pt x="555" y="1040"/>
                  </a:cubicBezTo>
                  <a:cubicBezTo>
                    <a:pt x="558" y="1040"/>
                    <a:pt x="559" y="1040"/>
                    <a:pt x="560" y="1040"/>
                  </a:cubicBezTo>
                  <a:cubicBezTo>
                    <a:pt x="560" y="1040"/>
                    <a:pt x="560" y="1040"/>
                    <a:pt x="560" y="1040"/>
                  </a:cubicBezTo>
                  <a:cubicBezTo>
                    <a:pt x="561" y="1040"/>
                    <a:pt x="561" y="1040"/>
                    <a:pt x="562" y="1040"/>
                  </a:cubicBezTo>
                  <a:cubicBezTo>
                    <a:pt x="562" y="1040"/>
                    <a:pt x="562" y="1040"/>
                    <a:pt x="562" y="1040"/>
                  </a:cubicBezTo>
                  <a:cubicBezTo>
                    <a:pt x="561" y="1040"/>
                    <a:pt x="560" y="1040"/>
                    <a:pt x="560" y="1040"/>
                  </a:cubicBezTo>
                  <a:close/>
                  <a:moveTo>
                    <a:pt x="684" y="1043"/>
                  </a:moveTo>
                  <a:cubicBezTo>
                    <a:pt x="684" y="1043"/>
                    <a:pt x="684" y="1043"/>
                    <a:pt x="684" y="1043"/>
                  </a:cubicBezTo>
                  <a:cubicBezTo>
                    <a:pt x="684" y="1043"/>
                    <a:pt x="685" y="1043"/>
                    <a:pt x="685" y="1043"/>
                  </a:cubicBezTo>
                  <a:cubicBezTo>
                    <a:pt x="685" y="1043"/>
                    <a:pt x="685" y="1043"/>
                    <a:pt x="684" y="1043"/>
                  </a:cubicBezTo>
                  <a:close/>
                  <a:moveTo>
                    <a:pt x="746" y="1035"/>
                  </a:moveTo>
                  <a:cubicBezTo>
                    <a:pt x="746" y="1035"/>
                    <a:pt x="746" y="1035"/>
                    <a:pt x="746" y="1035"/>
                  </a:cubicBezTo>
                  <a:cubicBezTo>
                    <a:pt x="745" y="1035"/>
                    <a:pt x="745" y="1035"/>
                    <a:pt x="745" y="1035"/>
                  </a:cubicBezTo>
                  <a:cubicBezTo>
                    <a:pt x="745" y="1035"/>
                    <a:pt x="746" y="1035"/>
                    <a:pt x="746" y="1035"/>
                  </a:cubicBezTo>
                  <a:close/>
                  <a:moveTo>
                    <a:pt x="910" y="1034"/>
                  </a:moveTo>
                  <a:cubicBezTo>
                    <a:pt x="910" y="1034"/>
                    <a:pt x="910" y="1034"/>
                    <a:pt x="910" y="1034"/>
                  </a:cubicBezTo>
                  <a:cubicBezTo>
                    <a:pt x="910" y="1034"/>
                    <a:pt x="910" y="1034"/>
                    <a:pt x="910" y="1034"/>
                  </a:cubicBezTo>
                  <a:cubicBezTo>
                    <a:pt x="910" y="1034"/>
                    <a:pt x="910" y="1034"/>
                    <a:pt x="910" y="1034"/>
                  </a:cubicBezTo>
                  <a:cubicBezTo>
                    <a:pt x="910" y="1034"/>
                    <a:pt x="910" y="1034"/>
                    <a:pt x="910" y="1034"/>
                  </a:cubicBezTo>
                  <a:close/>
                  <a:moveTo>
                    <a:pt x="1023" y="789"/>
                  </a:moveTo>
                  <a:cubicBezTo>
                    <a:pt x="1023" y="789"/>
                    <a:pt x="1023" y="790"/>
                    <a:pt x="1023" y="790"/>
                  </a:cubicBezTo>
                  <a:cubicBezTo>
                    <a:pt x="1022" y="790"/>
                    <a:pt x="1021" y="789"/>
                    <a:pt x="1023" y="789"/>
                  </a:cubicBezTo>
                  <a:close/>
                  <a:moveTo>
                    <a:pt x="1016" y="816"/>
                  </a:moveTo>
                  <a:cubicBezTo>
                    <a:pt x="1017" y="816"/>
                    <a:pt x="1017" y="816"/>
                    <a:pt x="1017" y="816"/>
                  </a:cubicBezTo>
                  <a:cubicBezTo>
                    <a:pt x="1017" y="816"/>
                    <a:pt x="1017" y="816"/>
                    <a:pt x="1017" y="816"/>
                  </a:cubicBezTo>
                  <a:cubicBezTo>
                    <a:pt x="1017" y="816"/>
                    <a:pt x="1017" y="816"/>
                    <a:pt x="1016" y="816"/>
                  </a:cubicBezTo>
                  <a:cubicBezTo>
                    <a:pt x="1016" y="816"/>
                    <a:pt x="1016" y="816"/>
                    <a:pt x="1016" y="816"/>
                  </a:cubicBezTo>
                  <a:close/>
                  <a:moveTo>
                    <a:pt x="1015" y="818"/>
                  </a:moveTo>
                  <a:cubicBezTo>
                    <a:pt x="1016" y="818"/>
                    <a:pt x="1016" y="818"/>
                    <a:pt x="1016" y="818"/>
                  </a:cubicBezTo>
                  <a:cubicBezTo>
                    <a:pt x="1017" y="819"/>
                    <a:pt x="1015" y="819"/>
                    <a:pt x="1015" y="818"/>
                  </a:cubicBezTo>
                  <a:close/>
                  <a:moveTo>
                    <a:pt x="1012" y="780"/>
                  </a:moveTo>
                  <a:cubicBezTo>
                    <a:pt x="1012" y="780"/>
                    <a:pt x="1012" y="780"/>
                    <a:pt x="1012" y="781"/>
                  </a:cubicBezTo>
                  <a:cubicBezTo>
                    <a:pt x="1011" y="781"/>
                    <a:pt x="1010" y="779"/>
                    <a:pt x="1012" y="780"/>
                  </a:cubicBezTo>
                  <a:close/>
                  <a:moveTo>
                    <a:pt x="1008" y="803"/>
                  </a:moveTo>
                  <a:cubicBezTo>
                    <a:pt x="1008" y="803"/>
                    <a:pt x="1009" y="802"/>
                    <a:pt x="1009" y="802"/>
                  </a:cubicBezTo>
                  <a:cubicBezTo>
                    <a:pt x="1009" y="800"/>
                    <a:pt x="1006" y="797"/>
                    <a:pt x="1010" y="798"/>
                  </a:cubicBezTo>
                  <a:cubicBezTo>
                    <a:pt x="1011" y="799"/>
                    <a:pt x="1010" y="800"/>
                    <a:pt x="1010" y="801"/>
                  </a:cubicBezTo>
                  <a:cubicBezTo>
                    <a:pt x="1011" y="802"/>
                    <a:pt x="1012" y="802"/>
                    <a:pt x="1013" y="802"/>
                  </a:cubicBezTo>
                  <a:cubicBezTo>
                    <a:pt x="1013" y="804"/>
                    <a:pt x="1012" y="805"/>
                    <a:pt x="1011" y="806"/>
                  </a:cubicBezTo>
                  <a:cubicBezTo>
                    <a:pt x="1011" y="807"/>
                    <a:pt x="1011" y="808"/>
                    <a:pt x="1012" y="808"/>
                  </a:cubicBezTo>
                  <a:cubicBezTo>
                    <a:pt x="1011" y="809"/>
                    <a:pt x="1011" y="809"/>
                    <a:pt x="1011" y="810"/>
                  </a:cubicBezTo>
                  <a:cubicBezTo>
                    <a:pt x="1011" y="811"/>
                    <a:pt x="1010" y="812"/>
                    <a:pt x="1010" y="813"/>
                  </a:cubicBezTo>
                  <a:cubicBezTo>
                    <a:pt x="1011" y="814"/>
                    <a:pt x="1012" y="814"/>
                    <a:pt x="1013" y="815"/>
                  </a:cubicBezTo>
                  <a:cubicBezTo>
                    <a:pt x="1012" y="817"/>
                    <a:pt x="1010" y="818"/>
                    <a:pt x="1009" y="820"/>
                  </a:cubicBezTo>
                  <a:cubicBezTo>
                    <a:pt x="1008" y="819"/>
                    <a:pt x="1008" y="820"/>
                    <a:pt x="1007" y="820"/>
                  </a:cubicBezTo>
                  <a:cubicBezTo>
                    <a:pt x="1006" y="820"/>
                    <a:pt x="1006" y="822"/>
                    <a:pt x="1004" y="821"/>
                  </a:cubicBezTo>
                  <a:cubicBezTo>
                    <a:pt x="1004" y="820"/>
                    <a:pt x="1005" y="819"/>
                    <a:pt x="1004" y="818"/>
                  </a:cubicBezTo>
                  <a:cubicBezTo>
                    <a:pt x="1004" y="817"/>
                    <a:pt x="1004" y="817"/>
                    <a:pt x="1004" y="816"/>
                  </a:cubicBezTo>
                  <a:cubicBezTo>
                    <a:pt x="1004" y="816"/>
                    <a:pt x="1004" y="815"/>
                    <a:pt x="1004" y="815"/>
                  </a:cubicBezTo>
                  <a:cubicBezTo>
                    <a:pt x="1005" y="814"/>
                    <a:pt x="1004" y="815"/>
                    <a:pt x="1004" y="815"/>
                  </a:cubicBezTo>
                  <a:cubicBezTo>
                    <a:pt x="1004" y="814"/>
                    <a:pt x="1005" y="814"/>
                    <a:pt x="1005" y="814"/>
                  </a:cubicBezTo>
                  <a:cubicBezTo>
                    <a:pt x="1005" y="813"/>
                    <a:pt x="1005" y="813"/>
                    <a:pt x="1005" y="812"/>
                  </a:cubicBezTo>
                  <a:cubicBezTo>
                    <a:pt x="1006" y="812"/>
                    <a:pt x="1006" y="810"/>
                    <a:pt x="1007" y="810"/>
                  </a:cubicBezTo>
                  <a:cubicBezTo>
                    <a:pt x="1007" y="809"/>
                    <a:pt x="1007" y="808"/>
                    <a:pt x="1006" y="808"/>
                  </a:cubicBezTo>
                  <a:cubicBezTo>
                    <a:pt x="1008" y="807"/>
                    <a:pt x="1008" y="806"/>
                    <a:pt x="1008" y="803"/>
                  </a:cubicBezTo>
                  <a:close/>
                  <a:moveTo>
                    <a:pt x="1005" y="992"/>
                  </a:moveTo>
                  <a:cubicBezTo>
                    <a:pt x="1005" y="992"/>
                    <a:pt x="1005" y="991"/>
                    <a:pt x="1006" y="990"/>
                  </a:cubicBezTo>
                  <a:cubicBezTo>
                    <a:pt x="1007" y="990"/>
                    <a:pt x="1007" y="992"/>
                    <a:pt x="1005" y="992"/>
                  </a:cubicBezTo>
                  <a:close/>
                  <a:moveTo>
                    <a:pt x="1003" y="835"/>
                  </a:moveTo>
                  <a:cubicBezTo>
                    <a:pt x="1004" y="835"/>
                    <a:pt x="1004" y="835"/>
                    <a:pt x="1004" y="835"/>
                  </a:cubicBezTo>
                  <a:cubicBezTo>
                    <a:pt x="1005" y="836"/>
                    <a:pt x="1003" y="836"/>
                    <a:pt x="1003" y="835"/>
                  </a:cubicBezTo>
                  <a:close/>
                  <a:moveTo>
                    <a:pt x="1005" y="806"/>
                  </a:moveTo>
                  <a:cubicBezTo>
                    <a:pt x="1006" y="806"/>
                    <a:pt x="1006" y="806"/>
                    <a:pt x="1006" y="806"/>
                  </a:cubicBezTo>
                  <a:cubicBezTo>
                    <a:pt x="1006" y="806"/>
                    <a:pt x="1006" y="807"/>
                    <a:pt x="1006" y="807"/>
                  </a:cubicBezTo>
                  <a:cubicBezTo>
                    <a:pt x="1006" y="807"/>
                    <a:pt x="1006" y="807"/>
                    <a:pt x="1005" y="807"/>
                  </a:cubicBezTo>
                  <a:cubicBezTo>
                    <a:pt x="1005" y="807"/>
                    <a:pt x="1005" y="806"/>
                    <a:pt x="1005" y="806"/>
                  </a:cubicBezTo>
                  <a:close/>
                  <a:moveTo>
                    <a:pt x="1005" y="808"/>
                  </a:moveTo>
                  <a:cubicBezTo>
                    <a:pt x="1006" y="809"/>
                    <a:pt x="1004" y="809"/>
                    <a:pt x="1004" y="808"/>
                  </a:cubicBezTo>
                  <a:cubicBezTo>
                    <a:pt x="1004" y="808"/>
                    <a:pt x="1005" y="808"/>
                    <a:pt x="1005" y="808"/>
                  </a:cubicBezTo>
                  <a:close/>
                  <a:moveTo>
                    <a:pt x="1002" y="740"/>
                  </a:moveTo>
                  <a:cubicBezTo>
                    <a:pt x="1003" y="739"/>
                    <a:pt x="1003" y="740"/>
                    <a:pt x="1004" y="740"/>
                  </a:cubicBezTo>
                  <a:cubicBezTo>
                    <a:pt x="1005" y="741"/>
                    <a:pt x="1004" y="741"/>
                    <a:pt x="1004" y="742"/>
                  </a:cubicBezTo>
                  <a:cubicBezTo>
                    <a:pt x="1003" y="742"/>
                    <a:pt x="1002" y="742"/>
                    <a:pt x="1002" y="742"/>
                  </a:cubicBezTo>
                  <a:cubicBezTo>
                    <a:pt x="1002" y="741"/>
                    <a:pt x="1001" y="740"/>
                    <a:pt x="1002" y="740"/>
                  </a:cubicBezTo>
                  <a:close/>
                  <a:moveTo>
                    <a:pt x="1004" y="896"/>
                  </a:moveTo>
                  <a:cubicBezTo>
                    <a:pt x="1005" y="897"/>
                    <a:pt x="1006" y="898"/>
                    <a:pt x="1005" y="899"/>
                  </a:cubicBezTo>
                  <a:cubicBezTo>
                    <a:pt x="1005" y="900"/>
                    <a:pt x="1003" y="900"/>
                    <a:pt x="1003" y="901"/>
                  </a:cubicBezTo>
                  <a:cubicBezTo>
                    <a:pt x="1002" y="901"/>
                    <a:pt x="1001" y="901"/>
                    <a:pt x="1000" y="901"/>
                  </a:cubicBezTo>
                  <a:cubicBezTo>
                    <a:pt x="999" y="902"/>
                    <a:pt x="998" y="902"/>
                    <a:pt x="997" y="902"/>
                  </a:cubicBezTo>
                  <a:cubicBezTo>
                    <a:pt x="995" y="902"/>
                    <a:pt x="993" y="901"/>
                    <a:pt x="990" y="901"/>
                  </a:cubicBezTo>
                  <a:cubicBezTo>
                    <a:pt x="989" y="900"/>
                    <a:pt x="991" y="899"/>
                    <a:pt x="988" y="899"/>
                  </a:cubicBezTo>
                  <a:cubicBezTo>
                    <a:pt x="989" y="897"/>
                    <a:pt x="990" y="896"/>
                    <a:pt x="992" y="896"/>
                  </a:cubicBezTo>
                  <a:cubicBezTo>
                    <a:pt x="993" y="896"/>
                    <a:pt x="993" y="896"/>
                    <a:pt x="993" y="896"/>
                  </a:cubicBezTo>
                  <a:cubicBezTo>
                    <a:pt x="995" y="895"/>
                    <a:pt x="995" y="896"/>
                    <a:pt x="997" y="896"/>
                  </a:cubicBezTo>
                  <a:cubicBezTo>
                    <a:pt x="999" y="896"/>
                    <a:pt x="1002" y="896"/>
                    <a:pt x="1004" y="896"/>
                  </a:cubicBezTo>
                  <a:close/>
                  <a:moveTo>
                    <a:pt x="998" y="916"/>
                  </a:moveTo>
                  <a:cubicBezTo>
                    <a:pt x="998" y="917"/>
                    <a:pt x="1000" y="918"/>
                    <a:pt x="999" y="919"/>
                  </a:cubicBezTo>
                  <a:cubicBezTo>
                    <a:pt x="997" y="918"/>
                    <a:pt x="995" y="916"/>
                    <a:pt x="998" y="916"/>
                  </a:cubicBezTo>
                  <a:close/>
                  <a:moveTo>
                    <a:pt x="998" y="985"/>
                  </a:moveTo>
                  <a:cubicBezTo>
                    <a:pt x="997" y="986"/>
                    <a:pt x="997" y="987"/>
                    <a:pt x="996" y="987"/>
                  </a:cubicBezTo>
                  <a:cubicBezTo>
                    <a:pt x="996" y="987"/>
                    <a:pt x="996" y="985"/>
                    <a:pt x="998" y="985"/>
                  </a:cubicBezTo>
                  <a:close/>
                  <a:moveTo>
                    <a:pt x="999" y="983"/>
                  </a:moveTo>
                  <a:cubicBezTo>
                    <a:pt x="999" y="983"/>
                    <a:pt x="999" y="983"/>
                    <a:pt x="999" y="982"/>
                  </a:cubicBezTo>
                  <a:cubicBezTo>
                    <a:pt x="999" y="982"/>
                    <a:pt x="999" y="982"/>
                    <a:pt x="999" y="983"/>
                  </a:cubicBezTo>
                  <a:cubicBezTo>
                    <a:pt x="999" y="983"/>
                    <a:pt x="999" y="983"/>
                    <a:pt x="999" y="983"/>
                  </a:cubicBezTo>
                  <a:cubicBezTo>
                    <a:pt x="998" y="982"/>
                    <a:pt x="998" y="982"/>
                    <a:pt x="998" y="981"/>
                  </a:cubicBezTo>
                  <a:cubicBezTo>
                    <a:pt x="999" y="981"/>
                    <a:pt x="999" y="982"/>
                    <a:pt x="1000" y="982"/>
                  </a:cubicBezTo>
                  <a:cubicBezTo>
                    <a:pt x="999" y="983"/>
                    <a:pt x="999" y="983"/>
                    <a:pt x="999" y="983"/>
                  </a:cubicBezTo>
                  <a:cubicBezTo>
                    <a:pt x="999" y="983"/>
                    <a:pt x="999" y="983"/>
                    <a:pt x="999" y="983"/>
                  </a:cubicBezTo>
                  <a:close/>
                  <a:moveTo>
                    <a:pt x="1000" y="985"/>
                  </a:moveTo>
                  <a:cubicBezTo>
                    <a:pt x="1000" y="985"/>
                    <a:pt x="1000" y="985"/>
                    <a:pt x="1000" y="986"/>
                  </a:cubicBezTo>
                  <a:cubicBezTo>
                    <a:pt x="998" y="986"/>
                    <a:pt x="998" y="985"/>
                    <a:pt x="998" y="984"/>
                  </a:cubicBezTo>
                  <a:cubicBezTo>
                    <a:pt x="998" y="984"/>
                    <a:pt x="999" y="985"/>
                    <a:pt x="1000" y="985"/>
                  </a:cubicBezTo>
                  <a:close/>
                  <a:moveTo>
                    <a:pt x="1000" y="990"/>
                  </a:moveTo>
                  <a:cubicBezTo>
                    <a:pt x="1001" y="990"/>
                    <a:pt x="1001" y="991"/>
                    <a:pt x="1001" y="992"/>
                  </a:cubicBezTo>
                  <a:cubicBezTo>
                    <a:pt x="999" y="992"/>
                    <a:pt x="999" y="990"/>
                    <a:pt x="1000" y="990"/>
                  </a:cubicBezTo>
                  <a:close/>
                  <a:moveTo>
                    <a:pt x="994" y="981"/>
                  </a:moveTo>
                  <a:cubicBezTo>
                    <a:pt x="993" y="981"/>
                    <a:pt x="994" y="979"/>
                    <a:pt x="994" y="979"/>
                  </a:cubicBezTo>
                  <a:cubicBezTo>
                    <a:pt x="996" y="979"/>
                    <a:pt x="996" y="981"/>
                    <a:pt x="994" y="981"/>
                  </a:cubicBezTo>
                  <a:close/>
                  <a:moveTo>
                    <a:pt x="988" y="973"/>
                  </a:moveTo>
                  <a:cubicBezTo>
                    <a:pt x="988" y="974"/>
                    <a:pt x="988" y="974"/>
                    <a:pt x="988" y="974"/>
                  </a:cubicBezTo>
                  <a:cubicBezTo>
                    <a:pt x="987" y="974"/>
                    <a:pt x="987" y="974"/>
                    <a:pt x="986" y="973"/>
                  </a:cubicBezTo>
                  <a:cubicBezTo>
                    <a:pt x="987" y="973"/>
                    <a:pt x="987" y="973"/>
                    <a:pt x="988" y="973"/>
                  </a:cubicBezTo>
                  <a:close/>
                  <a:moveTo>
                    <a:pt x="987" y="970"/>
                  </a:moveTo>
                  <a:cubicBezTo>
                    <a:pt x="988" y="970"/>
                    <a:pt x="987" y="971"/>
                    <a:pt x="988" y="971"/>
                  </a:cubicBezTo>
                  <a:cubicBezTo>
                    <a:pt x="988" y="972"/>
                    <a:pt x="987" y="971"/>
                    <a:pt x="987" y="970"/>
                  </a:cubicBezTo>
                  <a:close/>
                  <a:moveTo>
                    <a:pt x="988" y="978"/>
                  </a:moveTo>
                  <a:cubicBezTo>
                    <a:pt x="990" y="978"/>
                    <a:pt x="990" y="980"/>
                    <a:pt x="989" y="980"/>
                  </a:cubicBezTo>
                  <a:cubicBezTo>
                    <a:pt x="988" y="980"/>
                    <a:pt x="987" y="979"/>
                    <a:pt x="988" y="978"/>
                  </a:cubicBezTo>
                  <a:close/>
                  <a:moveTo>
                    <a:pt x="996" y="728"/>
                  </a:moveTo>
                  <a:cubicBezTo>
                    <a:pt x="995" y="729"/>
                    <a:pt x="994" y="727"/>
                    <a:pt x="996" y="728"/>
                  </a:cubicBezTo>
                  <a:close/>
                  <a:moveTo>
                    <a:pt x="993" y="723"/>
                  </a:moveTo>
                  <a:cubicBezTo>
                    <a:pt x="995" y="723"/>
                    <a:pt x="995" y="725"/>
                    <a:pt x="994" y="726"/>
                  </a:cubicBezTo>
                  <a:cubicBezTo>
                    <a:pt x="992" y="726"/>
                    <a:pt x="992" y="724"/>
                    <a:pt x="993" y="723"/>
                  </a:cubicBezTo>
                  <a:close/>
                  <a:moveTo>
                    <a:pt x="992" y="775"/>
                  </a:moveTo>
                  <a:cubicBezTo>
                    <a:pt x="993" y="776"/>
                    <a:pt x="993" y="776"/>
                    <a:pt x="993" y="776"/>
                  </a:cubicBezTo>
                  <a:cubicBezTo>
                    <a:pt x="992" y="776"/>
                    <a:pt x="992" y="776"/>
                    <a:pt x="992" y="775"/>
                  </a:cubicBezTo>
                  <a:close/>
                  <a:moveTo>
                    <a:pt x="991" y="729"/>
                  </a:moveTo>
                  <a:cubicBezTo>
                    <a:pt x="989" y="729"/>
                    <a:pt x="988" y="728"/>
                    <a:pt x="989" y="728"/>
                  </a:cubicBezTo>
                  <a:cubicBezTo>
                    <a:pt x="991" y="727"/>
                    <a:pt x="991" y="729"/>
                    <a:pt x="991" y="729"/>
                  </a:cubicBezTo>
                  <a:close/>
                  <a:moveTo>
                    <a:pt x="989" y="725"/>
                  </a:moveTo>
                  <a:cubicBezTo>
                    <a:pt x="988" y="725"/>
                    <a:pt x="988" y="725"/>
                    <a:pt x="988" y="724"/>
                  </a:cubicBezTo>
                  <a:cubicBezTo>
                    <a:pt x="989" y="723"/>
                    <a:pt x="989" y="724"/>
                    <a:pt x="990" y="724"/>
                  </a:cubicBezTo>
                  <a:cubicBezTo>
                    <a:pt x="990" y="725"/>
                    <a:pt x="990" y="725"/>
                    <a:pt x="989" y="725"/>
                  </a:cubicBezTo>
                  <a:close/>
                  <a:moveTo>
                    <a:pt x="989" y="711"/>
                  </a:moveTo>
                  <a:cubicBezTo>
                    <a:pt x="990" y="714"/>
                    <a:pt x="990" y="713"/>
                    <a:pt x="989" y="713"/>
                  </a:cubicBezTo>
                  <a:cubicBezTo>
                    <a:pt x="989" y="712"/>
                    <a:pt x="989" y="712"/>
                    <a:pt x="988" y="711"/>
                  </a:cubicBezTo>
                  <a:cubicBezTo>
                    <a:pt x="989" y="711"/>
                    <a:pt x="989" y="711"/>
                    <a:pt x="989" y="711"/>
                  </a:cubicBezTo>
                  <a:close/>
                  <a:moveTo>
                    <a:pt x="986" y="708"/>
                  </a:moveTo>
                  <a:cubicBezTo>
                    <a:pt x="987" y="708"/>
                    <a:pt x="987" y="709"/>
                    <a:pt x="987" y="710"/>
                  </a:cubicBezTo>
                  <a:cubicBezTo>
                    <a:pt x="987" y="710"/>
                    <a:pt x="987" y="710"/>
                    <a:pt x="987" y="710"/>
                  </a:cubicBezTo>
                  <a:cubicBezTo>
                    <a:pt x="988" y="711"/>
                    <a:pt x="988" y="712"/>
                    <a:pt x="988" y="713"/>
                  </a:cubicBezTo>
                  <a:cubicBezTo>
                    <a:pt x="988" y="712"/>
                    <a:pt x="988" y="712"/>
                    <a:pt x="987" y="711"/>
                  </a:cubicBezTo>
                  <a:cubicBezTo>
                    <a:pt x="987" y="711"/>
                    <a:pt x="987" y="711"/>
                    <a:pt x="987" y="711"/>
                  </a:cubicBezTo>
                  <a:cubicBezTo>
                    <a:pt x="987" y="711"/>
                    <a:pt x="987" y="711"/>
                    <a:pt x="987" y="710"/>
                  </a:cubicBezTo>
                  <a:cubicBezTo>
                    <a:pt x="987" y="710"/>
                    <a:pt x="987" y="710"/>
                    <a:pt x="987" y="709"/>
                  </a:cubicBezTo>
                  <a:cubicBezTo>
                    <a:pt x="987" y="709"/>
                    <a:pt x="987" y="709"/>
                    <a:pt x="986" y="709"/>
                  </a:cubicBezTo>
                  <a:cubicBezTo>
                    <a:pt x="987" y="709"/>
                    <a:pt x="987" y="709"/>
                    <a:pt x="987" y="710"/>
                  </a:cubicBezTo>
                  <a:cubicBezTo>
                    <a:pt x="987" y="709"/>
                    <a:pt x="987" y="709"/>
                    <a:pt x="986" y="709"/>
                  </a:cubicBezTo>
                  <a:cubicBezTo>
                    <a:pt x="986" y="708"/>
                    <a:pt x="986" y="708"/>
                    <a:pt x="986" y="708"/>
                  </a:cubicBezTo>
                  <a:close/>
                  <a:moveTo>
                    <a:pt x="989" y="744"/>
                  </a:moveTo>
                  <a:cubicBezTo>
                    <a:pt x="988" y="744"/>
                    <a:pt x="988" y="745"/>
                    <a:pt x="987" y="745"/>
                  </a:cubicBezTo>
                  <a:cubicBezTo>
                    <a:pt x="986" y="745"/>
                    <a:pt x="985" y="744"/>
                    <a:pt x="985" y="743"/>
                  </a:cubicBezTo>
                  <a:cubicBezTo>
                    <a:pt x="987" y="742"/>
                    <a:pt x="988" y="743"/>
                    <a:pt x="989" y="744"/>
                  </a:cubicBezTo>
                  <a:close/>
                  <a:moveTo>
                    <a:pt x="985" y="771"/>
                  </a:moveTo>
                  <a:cubicBezTo>
                    <a:pt x="986" y="770"/>
                    <a:pt x="986" y="771"/>
                    <a:pt x="986" y="772"/>
                  </a:cubicBezTo>
                  <a:cubicBezTo>
                    <a:pt x="985" y="772"/>
                    <a:pt x="985" y="771"/>
                    <a:pt x="985" y="771"/>
                  </a:cubicBezTo>
                  <a:close/>
                  <a:moveTo>
                    <a:pt x="985" y="772"/>
                  </a:moveTo>
                  <a:cubicBezTo>
                    <a:pt x="985" y="773"/>
                    <a:pt x="985" y="774"/>
                    <a:pt x="987" y="774"/>
                  </a:cubicBezTo>
                  <a:cubicBezTo>
                    <a:pt x="988" y="774"/>
                    <a:pt x="987" y="773"/>
                    <a:pt x="989" y="773"/>
                  </a:cubicBezTo>
                  <a:cubicBezTo>
                    <a:pt x="989" y="773"/>
                    <a:pt x="988" y="772"/>
                    <a:pt x="988" y="772"/>
                  </a:cubicBezTo>
                  <a:cubicBezTo>
                    <a:pt x="989" y="771"/>
                    <a:pt x="989" y="773"/>
                    <a:pt x="990" y="773"/>
                  </a:cubicBezTo>
                  <a:cubicBezTo>
                    <a:pt x="990" y="774"/>
                    <a:pt x="990" y="775"/>
                    <a:pt x="992" y="775"/>
                  </a:cubicBezTo>
                  <a:cubicBezTo>
                    <a:pt x="991" y="776"/>
                    <a:pt x="992" y="777"/>
                    <a:pt x="993" y="777"/>
                  </a:cubicBezTo>
                  <a:cubicBezTo>
                    <a:pt x="993" y="778"/>
                    <a:pt x="992" y="778"/>
                    <a:pt x="992" y="778"/>
                  </a:cubicBezTo>
                  <a:cubicBezTo>
                    <a:pt x="992" y="778"/>
                    <a:pt x="993" y="779"/>
                    <a:pt x="993" y="779"/>
                  </a:cubicBezTo>
                  <a:cubicBezTo>
                    <a:pt x="993" y="780"/>
                    <a:pt x="993" y="780"/>
                    <a:pt x="993" y="781"/>
                  </a:cubicBezTo>
                  <a:cubicBezTo>
                    <a:pt x="992" y="781"/>
                    <a:pt x="991" y="781"/>
                    <a:pt x="991" y="780"/>
                  </a:cubicBezTo>
                  <a:cubicBezTo>
                    <a:pt x="989" y="781"/>
                    <a:pt x="990" y="783"/>
                    <a:pt x="991" y="784"/>
                  </a:cubicBezTo>
                  <a:cubicBezTo>
                    <a:pt x="990" y="785"/>
                    <a:pt x="991" y="787"/>
                    <a:pt x="989" y="787"/>
                  </a:cubicBezTo>
                  <a:cubicBezTo>
                    <a:pt x="989" y="785"/>
                    <a:pt x="989" y="785"/>
                    <a:pt x="988" y="784"/>
                  </a:cubicBezTo>
                  <a:cubicBezTo>
                    <a:pt x="987" y="783"/>
                    <a:pt x="987" y="783"/>
                    <a:pt x="986" y="783"/>
                  </a:cubicBezTo>
                  <a:cubicBezTo>
                    <a:pt x="987" y="782"/>
                    <a:pt x="985" y="782"/>
                    <a:pt x="985" y="781"/>
                  </a:cubicBezTo>
                  <a:cubicBezTo>
                    <a:pt x="985" y="780"/>
                    <a:pt x="987" y="780"/>
                    <a:pt x="987" y="778"/>
                  </a:cubicBezTo>
                  <a:cubicBezTo>
                    <a:pt x="986" y="777"/>
                    <a:pt x="984" y="778"/>
                    <a:pt x="983" y="777"/>
                  </a:cubicBezTo>
                  <a:cubicBezTo>
                    <a:pt x="981" y="777"/>
                    <a:pt x="981" y="777"/>
                    <a:pt x="979" y="776"/>
                  </a:cubicBezTo>
                  <a:cubicBezTo>
                    <a:pt x="979" y="775"/>
                    <a:pt x="981" y="775"/>
                    <a:pt x="980" y="774"/>
                  </a:cubicBezTo>
                  <a:cubicBezTo>
                    <a:pt x="981" y="774"/>
                    <a:pt x="982" y="773"/>
                    <a:pt x="982" y="772"/>
                  </a:cubicBezTo>
                  <a:cubicBezTo>
                    <a:pt x="984" y="772"/>
                    <a:pt x="983" y="772"/>
                    <a:pt x="985" y="772"/>
                  </a:cubicBezTo>
                  <a:close/>
                  <a:moveTo>
                    <a:pt x="984" y="719"/>
                  </a:moveTo>
                  <a:cubicBezTo>
                    <a:pt x="984" y="721"/>
                    <a:pt x="983" y="719"/>
                    <a:pt x="984" y="719"/>
                  </a:cubicBezTo>
                  <a:close/>
                  <a:moveTo>
                    <a:pt x="983" y="717"/>
                  </a:moveTo>
                  <a:cubicBezTo>
                    <a:pt x="981" y="717"/>
                    <a:pt x="980" y="716"/>
                    <a:pt x="981" y="715"/>
                  </a:cubicBezTo>
                  <a:cubicBezTo>
                    <a:pt x="984" y="715"/>
                    <a:pt x="984" y="716"/>
                    <a:pt x="983" y="717"/>
                  </a:cubicBezTo>
                  <a:close/>
                  <a:moveTo>
                    <a:pt x="981" y="767"/>
                  </a:moveTo>
                  <a:cubicBezTo>
                    <a:pt x="980" y="767"/>
                    <a:pt x="980" y="767"/>
                    <a:pt x="980" y="766"/>
                  </a:cubicBezTo>
                  <a:cubicBezTo>
                    <a:pt x="981" y="766"/>
                    <a:pt x="981" y="767"/>
                    <a:pt x="981" y="767"/>
                  </a:cubicBezTo>
                  <a:close/>
                  <a:moveTo>
                    <a:pt x="981" y="693"/>
                  </a:moveTo>
                  <a:cubicBezTo>
                    <a:pt x="981" y="693"/>
                    <a:pt x="979" y="693"/>
                    <a:pt x="979" y="693"/>
                  </a:cubicBezTo>
                  <a:cubicBezTo>
                    <a:pt x="979" y="692"/>
                    <a:pt x="980" y="693"/>
                    <a:pt x="981" y="693"/>
                  </a:cubicBezTo>
                  <a:close/>
                  <a:moveTo>
                    <a:pt x="979" y="721"/>
                  </a:moveTo>
                  <a:cubicBezTo>
                    <a:pt x="977" y="721"/>
                    <a:pt x="977" y="720"/>
                    <a:pt x="977" y="719"/>
                  </a:cubicBezTo>
                  <a:cubicBezTo>
                    <a:pt x="979" y="719"/>
                    <a:pt x="980" y="720"/>
                    <a:pt x="979" y="721"/>
                  </a:cubicBezTo>
                  <a:close/>
                  <a:moveTo>
                    <a:pt x="978" y="688"/>
                  </a:moveTo>
                  <a:cubicBezTo>
                    <a:pt x="979" y="688"/>
                    <a:pt x="978" y="689"/>
                    <a:pt x="979" y="689"/>
                  </a:cubicBezTo>
                  <a:cubicBezTo>
                    <a:pt x="979" y="689"/>
                    <a:pt x="978" y="689"/>
                    <a:pt x="978" y="689"/>
                  </a:cubicBezTo>
                  <a:cubicBezTo>
                    <a:pt x="978" y="689"/>
                    <a:pt x="978" y="689"/>
                    <a:pt x="978" y="688"/>
                  </a:cubicBezTo>
                  <a:close/>
                  <a:moveTo>
                    <a:pt x="976" y="715"/>
                  </a:moveTo>
                  <a:cubicBezTo>
                    <a:pt x="977" y="715"/>
                    <a:pt x="977" y="715"/>
                    <a:pt x="978" y="715"/>
                  </a:cubicBezTo>
                  <a:cubicBezTo>
                    <a:pt x="978" y="716"/>
                    <a:pt x="978" y="716"/>
                    <a:pt x="977" y="717"/>
                  </a:cubicBezTo>
                  <a:cubicBezTo>
                    <a:pt x="976" y="717"/>
                    <a:pt x="976" y="716"/>
                    <a:pt x="976" y="715"/>
                  </a:cubicBezTo>
                  <a:close/>
                  <a:moveTo>
                    <a:pt x="977" y="735"/>
                  </a:moveTo>
                  <a:cubicBezTo>
                    <a:pt x="977" y="735"/>
                    <a:pt x="976" y="736"/>
                    <a:pt x="975" y="736"/>
                  </a:cubicBezTo>
                  <a:cubicBezTo>
                    <a:pt x="974" y="736"/>
                    <a:pt x="974" y="735"/>
                    <a:pt x="974" y="734"/>
                  </a:cubicBezTo>
                  <a:cubicBezTo>
                    <a:pt x="975" y="734"/>
                    <a:pt x="977" y="734"/>
                    <a:pt x="977" y="735"/>
                  </a:cubicBezTo>
                  <a:close/>
                  <a:moveTo>
                    <a:pt x="973" y="762"/>
                  </a:moveTo>
                  <a:cubicBezTo>
                    <a:pt x="974" y="761"/>
                    <a:pt x="975" y="762"/>
                    <a:pt x="975" y="762"/>
                  </a:cubicBezTo>
                  <a:cubicBezTo>
                    <a:pt x="974" y="763"/>
                    <a:pt x="973" y="762"/>
                    <a:pt x="973" y="762"/>
                  </a:cubicBezTo>
                  <a:close/>
                  <a:moveTo>
                    <a:pt x="972" y="713"/>
                  </a:moveTo>
                  <a:cubicBezTo>
                    <a:pt x="973" y="714"/>
                    <a:pt x="973" y="715"/>
                    <a:pt x="971" y="715"/>
                  </a:cubicBezTo>
                  <a:cubicBezTo>
                    <a:pt x="970" y="715"/>
                    <a:pt x="971" y="713"/>
                    <a:pt x="972" y="713"/>
                  </a:cubicBezTo>
                  <a:close/>
                  <a:moveTo>
                    <a:pt x="967" y="725"/>
                  </a:moveTo>
                  <a:cubicBezTo>
                    <a:pt x="966" y="724"/>
                    <a:pt x="967" y="723"/>
                    <a:pt x="967" y="722"/>
                  </a:cubicBezTo>
                  <a:cubicBezTo>
                    <a:pt x="969" y="722"/>
                    <a:pt x="969" y="725"/>
                    <a:pt x="967" y="725"/>
                  </a:cubicBezTo>
                  <a:close/>
                  <a:moveTo>
                    <a:pt x="965" y="951"/>
                  </a:moveTo>
                  <a:cubicBezTo>
                    <a:pt x="964" y="951"/>
                    <a:pt x="964" y="951"/>
                    <a:pt x="964" y="950"/>
                  </a:cubicBezTo>
                  <a:cubicBezTo>
                    <a:pt x="966" y="950"/>
                    <a:pt x="965" y="951"/>
                    <a:pt x="965" y="951"/>
                  </a:cubicBezTo>
                  <a:close/>
                  <a:moveTo>
                    <a:pt x="965" y="842"/>
                  </a:moveTo>
                  <a:cubicBezTo>
                    <a:pt x="964" y="842"/>
                    <a:pt x="965" y="842"/>
                    <a:pt x="966" y="842"/>
                  </a:cubicBezTo>
                  <a:cubicBezTo>
                    <a:pt x="965" y="841"/>
                    <a:pt x="966" y="841"/>
                    <a:pt x="966" y="841"/>
                  </a:cubicBezTo>
                  <a:cubicBezTo>
                    <a:pt x="966" y="842"/>
                    <a:pt x="965" y="842"/>
                    <a:pt x="965" y="842"/>
                  </a:cubicBezTo>
                  <a:close/>
                  <a:moveTo>
                    <a:pt x="965" y="766"/>
                  </a:moveTo>
                  <a:cubicBezTo>
                    <a:pt x="965" y="766"/>
                    <a:pt x="965" y="766"/>
                    <a:pt x="965" y="766"/>
                  </a:cubicBezTo>
                  <a:cubicBezTo>
                    <a:pt x="966" y="766"/>
                    <a:pt x="966" y="766"/>
                    <a:pt x="966" y="765"/>
                  </a:cubicBezTo>
                  <a:cubicBezTo>
                    <a:pt x="966" y="765"/>
                    <a:pt x="966" y="767"/>
                    <a:pt x="965" y="766"/>
                  </a:cubicBezTo>
                  <a:close/>
                  <a:moveTo>
                    <a:pt x="967" y="757"/>
                  </a:moveTo>
                  <a:cubicBezTo>
                    <a:pt x="968" y="757"/>
                    <a:pt x="968" y="759"/>
                    <a:pt x="966" y="758"/>
                  </a:cubicBezTo>
                  <a:cubicBezTo>
                    <a:pt x="965" y="758"/>
                    <a:pt x="966" y="757"/>
                    <a:pt x="967" y="757"/>
                  </a:cubicBezTo>
                  <a:close/>
                  <a:moveTo>
                    <a:pt x="966" y="835"/>
                  </a:moveTo>
                  <a:cubicBezTo>
                    <a:pt x="964" y="836"/>
                    <a:pt x="965" y="834"/>
                    <a:pt x="965" y="834"/>
                  </a:cubicBezTo>
                  <a:cubicBezTo>
                    <a:pt x="966" y="834"/>
                    <a:pt x="966" y="835"/>
                    <a:pt x="966" y="835"/>
                  </a:cubicBezTo>
                  <a:close/>
                  <a:moveTo>
                    <a:pt x="966" y="903"/>
                  </a:moveTo>
                  <a:cubicBezTo>
                    <a:pt x="967" y="903"/>
                    <a:pt x="966" y="905"/>
                    <a:pt x="967" y="905"/>
                  </a:cubicBezTo>
                  <a:cubicBezTo>
                    <a:pt x="966" y="906"/>
                    <a:pt x="965" y="903"/>
                    <a:pt x="966" y="903"/>
                  </a:cubicBezTo>
                  <a:close/>
                  <a:moveTo>
                    <a:pt x="968" y="918"/>
                  </a:moveTo>
                  <a:cubicBezTo>
                    <a:pt x="967" y="918"/>
                    <a:pt x="967" y="918"/>
                    <a:pt x="967" y="917"/>
                  </a:cubicBezTo>
                  <a:cubicBezTo>
                    <a:pt x="968" y="917"/>
                    <a:pt x="968" y="918"/>
                    <a:pt x="968" y="918"/>
                  </a:cubicBezTo>
                  <a:close/>
                  <a:moveTo>
                    <a:pt x="967" y="679"/>
                  </a:moveTo>
                  <a:cubicBezTo>
                    <a:pt x="965" y="679"/>
                    <a:pt x="964" y="679"/>
                    <a:pt x="964" y="678"/>
                  </a:cubicBezTo>
                  <a:cubicBezTo>
                    <a:pt x="966" y="677"/>
                    <a:pt x="968" y="678"/>
                    <a:pt x="967" y="679"/>
                  </a:cubicBezTo>
                  <a:close/>
                  <a:moveTo>
                    <a:pt x="961" y="681"/>
                  </a:moveTo>
                  <a:cubicBezTo>
                    <a:pt x="961" y="681"/>
                    <a:pt x="961" y="681"/>
                    <a:pt x="960" y="682"/>
                  </a:cubicBezTo>
                  <a:cubicBezTo>
                    <a:pt x="961" y="681"/>
                    <a:pt x="960" y="681"/>
                    <a:pt x="960" y="681"/>
                  </a:cubicBezTo>
                  <a:cubicBezTo>
                    <a:pt x="960" y="681"/>
                    <a:pt x="961" y="681"/>
                    <a:pt x="961" y="681"/>
                  </a:cubicBezTo>
                  <a:close/>
                  <a:moveTo>
                    <a:pt x="960" y="705"/>
                  </a:moveTo>
                  <a:cubicBezTo>
                    <a:pt x="961" y="705"/>
                    <a:pt x="961" y="707"/>
                    <a:pt x="959" y="706"/>
                  </a:cubicBezTo>
                  <a:cubicBezTo>
                    <a:pt x="958" y="706"/>
                    <a:pt x="959" y="705"/>
                    <a:pt x="960" y="705"/>
                  </a:cubicBezTo>
                  <a:close/>
                  <a:moveTo>
                    <a:pt x="958" y="664"/>
                  </a:moveTo>
                  <a:cubicBezTo>
                    <a:pt x="958" y="664"/>
                    <a:pt x="958" y="664"/>
                    <a:pt x="958" y="664"/>
                  </a:cubicBezTo>
                  <a:cubicBezTo>
                    <a:pt x="958" y="664"/>
                    <a:pt x="958" y="664"/>
                    <a:pt x="958" y="664"/>
                  </a:cubicBezTo>
                  <a:close/>
                  <a:moveTo>
                    <a:pt x="955" y="685"/>
                  </a:moveTo>
                  <a:cubicBezTo>
                    <a:pt x="955" y="685"/>
                    <a:pt x="955" y="685"/>
                    <a:pt x="955" y="684"/>
                  </a:cubicBezTo>
                  <a:cubicBezTo>
                    <a:pt x="955" y="684"/>
                    <a:pt x="955" y="684"/>
                    <a:pt x="956" y="684"/>
                  </a:cubicBezTo>
                  <a:cubicBezTo>
                    <a:pt x="956" y="685"/>
                    <a:pt x="955" y="685"/>
                    <a:pt x="955" y="685"/>
                  </a:cubicBezTo>
                  <a:close/>
                  <a:moveTo>
                    <a:pt x="954" y="663"/>
                  </a:moveTo>
                  <a:cubicBezTo>
                    <a:pt x="954" y="663"/>
                    <a:pt x="954" y="663"/>
                    <a:pt x="953" y="663"/>
                  </a:cubicBezTo>
                  <a:cubicBezTo>
                    <a:pt x="953" y="662"/>
                    <a:pt x="954" y="662"/>
                    <a:pt x="954" y="663"/>
                  </a:cubicBezTo>
                  <a:close/>
                  <a:moveTo>
                    <a:pt x="954" y="670"/>
                  </a:moveTo>
                  <a:cubicBezTo>
                    <a:pt x="954" y="669"/>
                    <a:pt x="953" y="669"/>
                    <a:pt x="952" y="669"/>
                  </a:cubicBezTo>
                  <a:cubicBezTo>
                    <a:pt x="953" y="668"/>
                    <a:pt x="954" y="669"/>
                    <a:pt x="954" y="670"/>
                  </a:cubicBezTo>
                  <a:close/>
                  <a:moveTo>
                    <a:pt x="955" y="671"/>
                  </a:moveTo>
                  <a:cubicBezTo>
                    <a:pt x="953" y="671"/>
                    <a:pt x="952" y="671"/>
                    <a:pt x="952" y="670"/>
                  </a:cubicBezTo>
                  <a:cubicBezTo>
                    <a:pt x="954" y="669"/>
                    <a:pt x="956" y="670"/>
                    <a:pt x="955" y="671"/>
                  </a:cubicBezTo>
                  <a:close/>
                  <a:moveTo>
                    <a:pt x="954" y="698"/>
                  </a:moveTo>
                  <a:cubicBezTo>
                    <a:pt x="957" y="698"/>
                    <a:pt x="958" y="699"/>
                    <a:pt x="958" y="701"/>
                  </a:cubicBezTo>
                  <a:cubicBezTo>
                    <a:pt x="956" y="702"/>
                    <a:pt x="955" y="703"/>
                    <a:pt x="953" y="702"/>
                  </a:cubicBezTo>
                  <a:cubicBezTo>
                    <a:pt x="952" y="702"/>
                    <a:pt x="952" y="703"/>
                    <a:pt x="952" y="703"/>
                  </a:cubicBezTo>
                  <a:cubicBezTo>
                    <a:pt x="951" y="703"/>
                    <a:pt x="951" y="703"/>
                    <a:pt x="950" y="702"/>
                  </a:cubicBezTo>
                  <a:cubicBezTo>
                    <a:pt x="949" y="703"/>
                    <a:pt x="951" y="704"/>
                    <a:pt x="950" y="704"/>
                  </a:cubicBezTo>
                  <a:cubicBezTo>
                    <a:pt x="949" y="703"/>
                    <a:pt x="947" y="703"/>
                    <a:pt x="947" y="701"/>
                  </a:cubicBezTo>
                  <a:cubicBezTo>
                    <a:pt x="945" y="701"/>
                    <a:pt x="946" y="704"/>
                    <a:pt x="944" y="704"/>
                  </a:cubicBezTo>
                  <a:cubicBezTo>
                    <a:pt x="942" y="703"/>
                    <a:pt x="941" y="701"/>
                    <a:pt x="943" y="700"/>
                  </a:cubicBezTo>
                  <a:cubicBezTo>
                    <a:pt x="944" y="700"/>
                    <a:pt x="947" y="700"/>
                    <a:pt x="948" y="701"/>
                  </a:cubicBezTo>
                  <a:cubicBezTo>
                    <a:pt x="950" y="700"/>
                    <a:pt x="950" y="701"/>
                    <a:pt x="952" y="701"/>
                  </a:cubicBezTo>
                  <a:cubicBezTo>
                    <a:pt x="953" y="700"/>
                    <a:pt x="952" y="698"/>
                    <a:pt x="954" y="698"/>
                  </a:cubicBezTo>
                  <a:close/>
                  <a:moveTo>
                    <a:pt x="954" y="749"/>
                  </a:moveTo>
                  <a:cubicBezTo>
                    <a:pt x="953" y="749"/>
                    <a:pt x="954" y="748"/>
                    <a:pt x="955" y="748"/>
                  </a:cubicBezTo>
                  <a:cubicBezTo>
                    <a:pt x="956" y="748"/>
                    <a:pt x="955" y="750"/>
                    <a:pt x="954" y="749"/>
                  </a:cubicBezTo>
                  <a:close/>
                  <a:moveTo>
                    <a:pt x="953" y="757"/>
                  </a:moveTo>
                  <a:cubicBezTo>
                    <a:pt x="953" y="757"/>
                    <a:pt x="953" y="757"/>
                    <a:pt x="953" y="757"/>
                  </a:cubicBezTo>
                  <a:cubicBezTo>
                    <a:pt x="953" y="757"/>
                    <a:pt x="953" y="757"/>
                    <a:pt x="953" y="756"/>
                  </a:cubicBezTo>
                  <a:cubicBezTo>
                    <a:pt x="954" y="756"/>
                    <a:pt x="954" y="758"/>
                    <a:pt x="953" y="757"/>
                  </a:cubicBezTo>
                  <a:close/>
                  <a:moveTo>
                    <a:pt x="956" y="739"/>
                  </a:moveTo>
                  <a:cubicBezTo>
                    <a:pt x="957" y="740"/>
                    <a:pt x="957" y="741"/>
                    <a:pt x="956" y="742"/>
                  </a:cubicBezTo>
                  <a:cubicBezTo>
                    <a:pt x="954" y="742"/>
                    <a:pt x="952" y="739"/>
                    <a:pt x="956" y="739"/>
                  </a:cubicBezTo>
                  <a:close/>
                  <a:moveTo>
                    <a:pt x="955" y="714"/>
                  </a:moveTo>
                  <a:cubicBezTo>
                    <a:pt x="957" y="714"/>
                    <a:pt x="957" y="716"/>
                    <a:pt x="955" y="716"/>
                  </a:cubicBezTo>
                  <a:cubicBezTo>
                    <a:pt x="954" y="716"/>
                    <a:pt x="955" y="714"/>
                    <a:pt x="955" y="714"/>
                  </a:cubicBezTo>
                  <a:close/>
                  <a:moveTo>
                    <a:pt x="956" y="735"/>
                  </a:moveTo>
                  <a:cubicBezTo>
                    <a:pt x="955" y="734"/>
                    <a:pt x="957" y="733"/>
                    <a:pt x="956" y="735"/>
                  </a:cubicBezTo>
                  <a:close/>
                  <a:moveTo>
                    <a:pt x="947" y="710"/>
                  </a:moveTo>
                  <a:cubicBezTo>
                    <a:pt x="947" y="710"/>
                    <a:pt x="947" y="709"/>
                    <a:pt x="947" y="709"/>
                  </a:cubicBezTo>
                  <a:cubicBezTo>
                    <a:pt x="951" y="709"/>
                    <a:pt x="951" y="711"/>
                    <a:pt x="950" y="713"/>
                  </a:cubicBezTo>
                  <a:cubicBezTo>
                    <a:pt x="947" y="713"/>
                    <a:pt x="945" y="711"/>
                    <a:pt x="947" y="710"/>
                  </a:cubicBezTo>
                  <a:close/>
                  <a:moveTo>
                    <a:pt x="950" y="738"/>
                  </a:moveTo>
                  <a:cubicBezTo>
                    <a:pt x="948" y="738"/>
                    <a:pt x="949" y="736"/>
                    <a:pt x="950" y="736"/>
                  </a:cubicBezTo>
                  <a:cubicBezTo>
                    <a:pt x="950" y="737"/>
                    <a:pt x="950" y="738"/>
                    <a:pt x="950" y="738"/>
                  </a:cubicBezTo>
                  <a:close/>
                  <a:moveTo>
                    <a:pt x="936" y="736"/>
                  </a:moveTo>
                  <a:cubicBezTo>
                    <a:pt x="936" y="738"/>
                    <a:pt x="937" y="738"/>
                    <a:pt x="938" y="739"/>
                  </a:cubicBezTo>
                  <a:cubicBezTo>
                    <a:pt x="938" y="740"/>
                    <a:pt x="937" y="739"/>
                    <a:pt x="937" y="739"/>
                  </a:cubicBezTo>
                  <a:cubicBezTo>
                    <a:pt x="937" y="740"/>
                    <a:pt x="936" y="740"/>
                    <a:pt x="935" y="741"/>
                  </a:cubicBezTo>
                  <a:cubicBezTo>
                    <a:pt x="934" y="741"/>
                    <a:pt x="933" y="740"/>
                    <a:pt x="931" y="741"/>
                  </a:cubicBezTo>
                  <a:cubicBezTo>
                    <a:pt x="931" y="741"/>
                    <a:pt x="930" y="741"/>
                    <a:pt x="930" y="741"/>
                  </a:cubicBezTo>
                  <a:cubicBezTo>
                    <a:pt x="929" y="741"/>
                    <a:pt x="929" y="742"/>
                    <a:pt x="929" y="742"/>
                  </a:cubicBezTo>
                  <a:cubicBezTo>
                    <a:pt x="928" y="742"/>
                    <a:pt x="928" y="742"/>
                    <a:pt x="927" y="742"/>
                  </a:cubicBezTo>
                  <a:cubicBezTo>
                    <a:pt x="927" y="742"/>
                    <a:pt x="925" y="743"/>
                    <a:pt x="924" y="743"/>
                  </a:cubicBezTo>
                  <a:cubicBezTo>
                    <a:pt x="923" y="743"/>
                    <a:pt x="922" y="743"/>
                    <a:pt x="921" y="742"/>
                  </a:cubicBezTo>
                  <a:cubicBezTo>
                    <a:pt x="921" y="742"/>
                    <a:pt x="922" y="742"/>
                    <a:pt x="920" y="742"/>
                  </a:cubicBezTo>
                  <a:cubicBezTo>
                    <a:pt x="921" y="740"/>
                    <a:pt x="921" y="738"/>
                    <a:pt x="923" y="737"/>
                  </a:cubicBezTo>
                  <a:cubicBezTo>
                    <a:pt x="926" y="738"/>
                    <a:pt x="928" y="739"/>
                    <a:pt x="930" y="739"/>
                  </a:cubicBezTo>
                  <a:cubicBezTo>
                    <a:pt x="931" y="738"/>
                    <a:pt x="931" y="738"/>
                    <a:pt x="932" y="738"/>
                  </a:cubicBezTo>
                  <a:cubicBezTo>
                    <a:pt x="931" y="737"/>
                    <a:pt x="932" y="736"/>
                    <a:pt x="933" y="736"/>
                  </a:cubicBezTo>
                  <a:cubicBezTo>
                    <a:pt x="933" y="734"/>
                    <a:pt x="933" y="732"/>
                    <a:pt x="935" y="732"/>
                  </a:cubicBezTo>
                  <a:cubicBezTo>
                    <a:pt x="936" y="731"/>
                    <a:pt x="937" y="732"/>
                    <a:pt x="937" y="732"/>
                  </a:cubicBezTo>
                  <a:cubicBezTo>
                    <a:pt x="937" y="732"/>
                    <a:pt x="937" y="731"/>
                    <a:pt x="938" y="731"/>
                  </a:cubicBezTo>
                  <a:cubicBezTo>
                    <a:pt x="938" y="731"/>
                    <a:pt x="939" y="732"/>
                    <a:pt x="939" y="732"/>
                  </a:cubicBezTo>
                  <a:cubicBezTo>
                    <a:pt x="939" y="732"/>
                    <a:pt x="937" y="733"/>
                    <a:pt x="937" y="733"/>
                  </a:cubicBezTo>
                  <a:cubicBezTo>
                    <a:pt x="937" y="735"/>
                    <a:pt x="935" y="736"/>
                    <a:pt x="936" y="736"/>
                  </a:cubicBezTo>
                  <a:close/>
                  <a:moveTo>
                    <a:pt x="934" y="755"/>
                  </a:moveTo>
                  <a:cubicBezTo>
                    <a:pt x="933" y="758"/>
                    <a:pt x="923" y="756"/>
                    <a:pt x="927" y="753"/>
                  </a:cubicBezTo>
                  <a:cubicBezTo>
                    <a:pt x="930" y="753"/>
                    <a:pt x="931" y="754"/>
                    <a:pt x="933" y="754"/>
                  </a:cubicBezTo>
                  <a:cubicBezTo>
                    <a:pt x="933" y="755"/>
                    <a:pt x="934" y="755"/>
                    <a:pt x="934" y="755"/>
                  </a:cubicBezTo>
                  <a:close/>
                  <a:moveTo>
                    <a:pt x="929" y="914"/>
                  </a:moveTo>
                  <a:cubicBezTo>
                    <a:pt x="927" y="914"/>
                    <a:pt x="927" y="913"/>
                    <a:pt x="927" y="912"/>
                  </a:cubicBezTo>
                  <a:cubicBezTo>
                    <a:pt x="927" y="911"/>
                    <a:pt x="925" y="909"/>
                    <a:pt x="928" y="908"/>
                  </a:cubicBezTo>
                  <a:cubicBezTo>
                    <a:pt x="928" y="909"/>
                    <a:pt x="928" y="910"/>
                    <a:pt x="928" y="910"/>
                  </a:cubicBezTo>
                  <a:cubicBezTo>
                    <a:pt x="929" y="911"/>
                    <a:pt x="930" y="911"/>
                    <a:pt x="931" y="911"/>
                  </a:cubicBezTo>
                  <a:cubicBezTo>
                    <a:pt x="931" y="913"/>
                    <a:pt x="929" y="913"/>
                    <a:pt x="929" y="914"/>
                  </a:cubicBezTo>
                  <a:close/>
                  <a:moveTo>
                    <a:pt x="931" y="970"/>
                  </a:moveTo>
                  <a:cubicBezTo>
                    <a:pt x="930" y="970"/>
                    <a:pt x="930" y="970"/>
                    <a:pt x="929" y="970"/>
                  </a:cubicBezTo>
                  <a:cubicBezTo>
                    <a:pt x="929" y="970"/>
                    <a:pt x="929" y="970"/>
                    <a:pt x="929" y="969"/>
                  </a:cubicBezTo>
                  <a:cubicBezTo>
                    <a:pt x="930" y="969"/>
                    <a:pt x="930" y="969"/>
                    <a:pt x="930" y="969"/>
                  </a:cubicBezTo>
                  <a:cubicBezTo>
                    <a:pt x="931" y="969"/>
                    <a:pt x="931" y="970"/>
                    <a:pt x="931" y="970"/>
                  </a:cubicBezTo>
                  <a:close/>
                  <a:moveTo>
                    <a:pt x="930" y="844"/>
                  </a:moveTo>
                  <a:cubicBezTo>
                    <a:pt x="930" y="844"/>
                    <a:pt x="930" y="843"/>
                    <a:pt x="930" y="843"/>
                  </a:cubicBezTo>
                  <a:cubicBezTo>
                    <a:pt x="931" y="843"/>
                    <a:pt x="931" y="843"/>
                    <a:pt x="931" y="843"/>
                  </a:cubicBezTo>
                  <a:cubicBezTo>
                    <a:pt x="931" y="844"/>
                    <a:pt x="931" y="844"/>
                    <a:pt x="931" y="844"/>
                  </a:cubicBezTo>
                  <a:cubicBezTo>
                    <a:pt x="931" y="844"/>
                    <a:pt x="931" y="844"/>
                    <a:pt x="930" y="844"/>
                  </a:cubicBezTo>
                  <a:close/>
                  <a:moveTo>
                    <a:pt x="922" y="776"/>
                  </a:moveTo>
                  <a:cubicBezTo>
                    <a:pt x="920" y="776"/>
                    <a:pt x="921" y="774"/>
                    <a:pt x="921" y="773"/>
                  </a:cubicBezTo>
                  <a:cubicBezTo>
                    <a:pt x="921" y="772"/>
                    <a:pt x="920" y="772"/>
                    <a:pt x="920" y="772"/>
                  </a:cubicBezTo>
                  <a:cubicBezTo>
                    <a:pt x="920" y="771"/>
                    <a:pt x="920" y="770"/>
                    <a:pt x="920" y="769"/>
                  </a:cubicBezTo>
                  <a:cubicBezTo>
                    <a:pt x="923" y="768"/>
                    <a:pt x="924" y="771"/>
                    <a:pt x="922" y="772"/>
                  </a:cubicBezTo>
                  <a:cubicBezTo>
                    <a:pt x="923" y="774"/>
                    <a:pt x="922" y="775"/>
                    <a:pt x="922" y="776"/>
                  </a:cubicBezTo>
                  <a:close/>
                  <a:moveTo>
                    <a:pt x="920" y="780"/>
                  </a:moveTo>
                  <a:cubicBezTo>
                    <a:pt x="919" y="780"/>
                    <a:pt x="919" y="779"/>
                    <a:pt x="919" y="779"/>
                  </a:cubicBezTo>
                  <a:cubicBezTo>
                    <a:pt x="920" y="779"/>
                    <a:pt x="921" y="780"/>
                    <a:pt x="920" y="780"/>
                  </a:cubicBezTo>
                  <a:close/>
                  <a:moveTo>
                    <a:pt x="922" y="761"/>
                  </a:moveTo>
                  <a:cubicBezTo>
                    <a:pt x="923" y="761"/>
                    <a:pt x="923" y="761"/>
                    <a:pt x="924" y="761"/>
                  </a:cubicBezTo>
                  <a:cubicBezTo>
                    <a:pt x="924" y="762"/>
                    <a:pt x="924" y="763"/>
                    <a:pt x="924" y="764"/>
                  </a:cubicBezTo>
                  <a:cubicBezTo>
                    <a:pt x="922" y="764"/>
                    <a:pt x="921" y="762"/>
                    <a:pt x="922" y="761"/>
                  </a:cubicBezTo>
                  <a:close/>
                  <a:moveTo>
                    <a:pt x="925" y="759"/>
                  </a:moveTo>
                  <a:cubicBezTo>
                    <a:pt x="925" y="759"/>
                    <a:pt x="925" y="760"/>
                    <a:pt x="925" y="760"/>
                  </a:cubicBezTo>
                  <a:cubicBezTo>
                    <a:pt x="923" y="761"/>
                    <a:pt x="923" y="758"/>
                    <a:pt x="925" y="759"/>
                  </a:cubicBezTo>
                  <a:close/>
                  <a:moveTo>
                    <a:pt x="920" y="659"/>
                  </a:moveTo>
                  <a:cubicBezTo>
                    <a:pt x="920" y="659"/>
                    <a:pt x="920" y="659"/>
                    <a:pt x="920" y="658"/>
                  </a:cubicBezTo>
                  <a:cubicBezTo>
                    <a:pt x="920" y="658"/>
                    <a:pt x="920" y="658"/>
                    <a:pt x="921" y="658"/>
                  </a:cubicBezTo>
                  <a:cubicBezTo>
                    <a:pt x="921" y="659"/>
                    <a:pt x="921" y="659"/>
                    <a:pt x="921" y="659"/>
                  </a:cubicBezTo>
                  <a:cubicBezTo>
                    <a:pt x="920" y="659"/>
                    <a:pt x="920" y="659"/>
                    <a:pt x="920" y="659"/>
                  </a:cubicBezTo>
                  <a:close/>
                  <a:moveTo>
                    <a:pt x="929" y="674"/>
                  </a:moveTo>
                  <a:cubicBezTo>
                    <a:pt x="930" y="674"/>
                    <a:pt x="931" y="674"/>
                    <a:pt x="932" y="675"/>
                  </a:cubicBezTo>
                  <a:cubicBezTo>
                    <a:pt x="932" y="675"/>
                    <a:pt x="931" y="675"/>
                    <a:pt x="931" y="675"/>
                  </a:cubicBezTo>
                  <a:cubicBezTo>
                    <a:pt x="931" y="675"/>
                    <a:pt x="932" y="675"/>
                    <a:pt x="933" y="675"/>
                  </a:cubicBezTo>
                  <a:cubicBezTo>
                    <a:pt x="933" y="676"/>
                    <a:pt x="932" y="676"/>
                    <a:pt x="931" y="676"/>
                  </a:cubicBezTo>
                  <a:cubicBezTo>
                    <a:pt x="930" y="676"/>
                    <a:pt x="931" y="677"/>
                    <a:pt x="929" y="677"/>
                  </a:cubicBezTo>
                  <a:cubicBezTo>
                    <a:pt x="929" y="677"/>
                    <a:pt x="929" y="677"/>
                    <a:pt x="928" y="676"/>
                  </a:cubicBezTo>
                  <a:cubicBezTo>
                    <a:pt x="928" y="676"/>
                    <a:pt x="928" y="676"/>
                    <a:pt x="928" y="676"/>
                  </a:cubicBezTo>
                  <a:cubicBezTo>
                    <a:pt x="928" y="676"/>
                    <a:pt x="928" y="676"/>
                    <a:pt x="928" y="676"/>
                  </a:cubicBezTo>
                  <a:cubicBezTo>
                    <a:pt x="928" y="676"/>
                    <a:pt x="928" y="676"/>
                    <a:pt x="928" y="676"/>
                  </a:cubicBezTo>
                  <a:cubicBezTo>
                    <a:pt x="928" y="676"/>
                    <a:pt x="928" y="676"/>
                    <a:pt x="928" y="676"/>
                  </a:cubicBezTo>
                  <a:cubicBezTo>
                    <a:pt x="928" y="675"/>
                    <a:pt x="929" y="674"/>
                    <a:pt x="929" y="674"/>
                  </a:cubicBezTo>
                  <a:close/>
                  <a:moveTo>
                    <a:pt x="933" y="684"/>
                  </a:moveTo>
                  <a:cubicBezTo>
                    <a:pt x="934" y="684"/>
                    <a:pt x="934" y="684"/>
                    <a:pt x="934" y="685"/>
                  </a:cubicBezTo>
                  <a:cubicBezTo>
                    <a:pt x="933" y="685"/>
                    <a:pt x="932" y="684"/>
                    <a:pt x="933" y="684"/>
                  </a:cubicBezTo>
                  <a:close/>
                  <a:moveTo>
                    <a:pt x="933" y="687"/>
                  </a:moveTo>
                  <a:cubicBezTo>
                    <a:pt x="933" y="688"/>
                    <a:pt x="933" y="688"/>
                    <a:pt x="933" y="688"/>
                  </a:cubicBezTo>
                  <a:cubicBezTo>
                    <a:pt x="932" y="689"/>
                    <a:pt x="932" y="687"/>
                    <a:pt x="933" y="687"/>
                  </a:cubicBezTo>
                  <a:close/>
                  <a:moveTo>
                    <a:pt x="934" y="682"/>
                  </a:moveTo>
                  <a:cubicBezTo>
                    <a:pt x="933" y="682"/>
                    <a:pt x="933" y="682"/>
                    <a:pt x="933" y="682"/>
                  </a:cubicBezTo>
                  <a:cubicBezTo>
                    <a:pt x="933" y="682"/>
                    <a:pt x="933" y="682"/>
                    <a:pt x="933" y="682"/>
                  </a:cubicBezTo>
                  <a:cubicBezTo>
                    <a:pt x="933" y="682"/>
                    <a:pt x="933" y="682"/>
                    <a:pt x="934" y="682"/>
                  </a:cubicBezTo>
                  <a:cubicBezTo>
                    <a:pt x="934" y="682"/>
                    <a:pt x="934" y="682"/>
                    <a:pt x="934" y="682"/>
                  </a:cubicBezTo>
                  <a:close/>
                  <a:moveTo>
                    <a:pt x="933" y="667"/>
                  </a:moveTo>
                  <a:cubicBezTo>
                    <a:pt x="933" y="667"/>
                    <a:pt x="933" y="667"/>
                    <a:pt x="933" y="667"/>
                  </a:cubicBezTo>
                  <a:cubicBezTo>
                    <a:pt x="933" y="667"/>
                    <a:pt x="933" y="667"/>
                    <a:pt x="933" y="666"/>
                  </a:cubicBezTo>
                  <a:cubicBezTo>
                    <a:pt x="933" y="666"/>
                    <a:pt x="933" y="666"/>
                    <a:pt x="933" y="666"/>
                  </a:cubicBezTo>
                  <a:cubicBezTo>
                    <a:pt x="933" y="667"/>
                    <a:pt x="933" y="667"/>
                    <a:pt x="933" y="667"/>
                  </a:cubicBezTo>
                  <a:close/>
                  <a:moveTo>
                    <a:pt x="929" y="678"/>
                  </a:moveTo>
                  <a:cubicBezTo>
                    <a:pt x="929" y="679"/>
                    <a:pt x="929" y="679"/>
                    <a:pt x="929" y="679"/>
                  </a:cubicBezTo>
                  <a:cubicBezTo>
                    <a:pt x="929" y="679"/>
                    <a:pt x="929" y="679"/>
                    <a:pt x="928" y="679"/>
                  </a:cubicBezTo>
                  <a:cubicBezTo>
                    <a:pt x="928" y="679"/>
                    <a:pt x="928" y="679"/>
                    <a:pt x="928" y="678"/>
                  </a:cubicBezTo>
                  <a:cubicBezTo>
                    <a:pt x="929" y="678"/>
                    <a:pt x="929" y="678"/>
                    <a:pt x="929" y="678"/>
                  </a:cubicBezTo>
                  <a:close/>
                  <a:moveTo>
                    <a:pt x="929" y="682"/>
                  </a:moveTo>
                  <a:cubicBezTo>
                    <a:pt x="929" y="681"/>
                    <a:pt x="928" y="680"/>
                    <a:pt x="929" y="680"/>
                  </a:cubicBezTo>
                  <a:cubicBezTo>
                    <a:pt x="929" y="681"/>
                    <a:pt x="930" y="683"/>
                    <a:pt x="931" y="684"/>
                  </a:cubicBezTo>
                  <a:cubicBezTo>
                    <a:pt x="931" y="685"/>
                    <a:pt x="931" y="687"/>
                    <a:pt x="928" y="687"/>
                  </a:cubicBezTo>
                  <a:cubicBezTo>
                    <a:pt x="927" y="686"/>
                    <a:pt x="927" y="684"/>
                    <a:pt x="927" y="683"/>
                  </a:cubicBezTo>
                  <a:cubicBezTo>
                    <a:pt x="928" y="683"/>
                    <a:pt x="928" y="682"/>
                    <a:pt x="929" y="682"/>
                  </a:cubicBezTo>
                  <a:close/>
                  <a:moveTo>
                    <a:pt x="929" y="700"/>
                  </a:moveTo>
                  <a:cubicBezTo>
                    <a:pt x="929" y="700"/>
                    <a:pt x="929" y="700"/>
                    <a:pt x="930" y="700"/>
                  </a:cubicBezTo>
                  <a:cubicBezTo>
                    <a:pt x="930" y="700"/>
                    <a:pt x="930" y="701"/>
                    <a:pt x="930" y="701"/>
                  </a:cubicBezTo>
                  <a:cubicBezTo>
                    <a:pt x="929" y="701"/>
                    <a:pt x="929" y="701"/>
                    <a:pt x="929" y="700"/>
                  </a:cubicBezTo>
                  <a:close/>
                  <a:moveTo>
                    <a:pt x="929" y="708"/>
                  </a:moveTo>
                  <a:cubicBezTo>
                    <a:pt x="927" y="708"/>
                    <a:pt x="927" y="707"/>
                    <a:pt x="927" y="705"/>
                  </a:cubicBezTo>
                  <a:cubicBezTo>
                    <a:pt x="928" y="705"/>
                    <a:pt x="928" y="705"/>
                    <a:pt x="929" y="705"/>
                  </a:cubicBezTo>
                  <a:cubicBezTo>
                    <a:pt x="931" y="706"/>
                    <a:pt x="930" y="707"/>
                    <a:pt x="929" y="708"/>
                  </a:cubicBezTo>
                  <a:close/>
                  <a:moveTo>
                    <a:pt x="929" y="728"/>
                  </a:moveTo>
                  <a:cubicBezTo>
                    <a:pt x="929" y="728"/>
                    <a:pt x="929" y="728"/>
                    <a:pt x="929" y="729"/>
                  </a:cubicBezTo>
                  <a:cubicBezTo>
                    <a:pt x="929" y="729"/>
                    <a:pt x="929" y="729"/>
                    <a:pt x="928" y="730"/>
                  </a:cubicBezTo>
                  <a:cubicBezTo>
                    <a:pt x="928" y="730"/>
                    <a:pt x="928" y="730"/>
                    <a:pt x="928" y="730"/>
                  </a:cubicBezTo>
                  <a:cubicBezTo>
                    <a:pt x="928" y="730"/>
                    <a:pt x="928" y="731"/>
                    <a:pt x="927" y="730"/>
                  </a:cubicBezTo>
                  <a:cubicBezTo>
                    <a:pt x="925" y="730"/>
                    <a:pt x="926" y="729"/>
                    <a:pt x="926" y="728"/>
                  </a:cubicBezTo>
                  <a:cubicBezTo>
                    <a:pt x="926" y="728"/>
                    <a:pt x="928" y="727"/>
                    <a:pt x="929" y="728"/>
                  </a:cubicBezTo>
                  <a:close/>
                  <a:moveTo>
                    <a:pt x="926" y="689"/>
                  </a:moveTo>
                  <a:cubicBezTo>
                    <a:pt x="924" y="689"/>
                    <a:pt x="924" y="687"/>
                    <a:pt x="925" y="687"/>
                  </a:cubicBezTo>
                  <a:cubicBezTo>
                    <a:pt x="926" y="687"/>
                    <a:pt x="926" y="688"/>
                    <a:pt x="926" y="689"/>
                  </a:cubicBezTo>
                  <a:close/>
                  <a:moveTo>
                    <a:pt x="925" y="677"/>
                  </a:moveTo>
                  <a:cubicBezTo>
                    <a:pt x="925" y="676"/>
                    <a:pt x="925" y="676"/>
                    <a:pt x="925" y="676"/>
                  </a:cubicBezTo>
                  <a:cubicBezTo>
                    <a:pt x="926" y="676"/>
                    <a:pt x="926" y="676"/>
                    <a:pt x="926" y="676"/>
                  </a:cubicBezTo>
                  <a:cubicBezTo>
                    <a:pt x="926" y="676"/>
                    <a:pt x="926" y="676"/>
                    <a:pt x="926" y="677"/>
                  </a:cubicBezTo>
                  <a:cubicBezTo>
                    <a:pt x="926" y="677"/>
                    <a:pt x="926" y="677"/>
                    <a:pt x="925" y="677"/>
                  </a:cubicBezTo>
                  <a:close/>
                  <a:moveTo>
                    <a:pt x="926" y="640"/>
                  </a:moveTo>
                  <a:cubicBezTo>
                    <a:pt x="924" y="640"/>
                    <a:pt x="924" y="638"/>
                    <a:pt x="925" y="638"/>
                  </a:cubicBezTo>
                  <a:cubicBezTo>
                    <a:pt x="927" y="638"/>
                    <a:pt x="927" y="640"/>
                    <a:pt x="926" y="640"/>
                  </a:cubicBezTo>
                  <a:close/>
                  <a:moveTo>
                    <a:pt x="925" y="647"/>
                  </a:moveTo>
                  <a:cubicBezTo>
                    <a:pt x="925" y="647"/>
                    <a:pt x="925" y="647"/>
                    <a:pt x="924" y="647"/>
                  </a:cubicBezTo>
                  <a:cubicBezTo>
                    <a:pt x="924" y="647"/>
                    <a:pt x="924" y="647"/>
                    <a:pt x="924" y="646"/>
                  </a:cubicBezTo>
                  <a:cubicBezTo>
                    <a:pt x="925" y="646"/>
                    <a:pt x="925" y="647"/>
                    <a:pt x="925" y="647"/>
                  </a:cubicBezTo>
                  <a:close/>
                  <a:moveTo>
                    <a:pt x="931" y="714"/>
                  </a:moveTo>
                  <a:cubicBezTo>
                    <a:pt x="934" y="714"/>
                    <a:pt x="934" y="717"/>
                    <a:pt x="933" y="718"/>
                  </a:cubicBezTo>
                  <a:cubicBezTo>
                    <a:pt x="930" y="718"/>
                    <a:pt x="931" y="715"/>
                    <a:pt x="931" y="714"/>
                  </a:cubicBezTo>
                  <a:close/>
                  <a:moveTo>
                    <a:pt x="934" y="701"/>
                  </a:moveTo>
                  <a:cubicBezTo>
                    <a:pt x="935" y="701"/>
                    <a:pt x="935" y="701"/>
                    <a:pt x="935" y="701"/>
                  </a:cubicBezTo>
                  <a:cubicBezTo>
                    <a:pt x="938" y="701"/>
                    <a:pt x="938" y="703"/>
                    <a:pt x="938" y="704"/>
                  </a:cubicBezTo>
                  <a:cubicBezTo>
                    <a:pt x="934" y="705"/>
                    <a:pt x="933" y="703"/>
                    <a:pt x="934" y="701"/>
                  </a:cubicBezTo>
                  <a:close/>
                  <a:moveTo>
                    <a:pt x="937" y="729"/>
                  </a:moveTo>
                  <a:cubicBezTo>
                    <a:pt x="936" y="729"/>
                    <a:pt x="936" y="728"/>
                    <a:pt x="937" y="728"/>
                  </a:cubicBezTo>
                  <a:cubicBezTo>
                    <a:pt x="938" y="728"/>
                    <a:pt x="937" y="729"/>
                    <a:pt x="937" y="729"/>
                  </a:cubicBezTo>
                  <a:close/>
                  <a:moveTo>
                    <a:pt x="942" y="737"/>
                  </a:moveTo>
                  <a:cubicBezTo>
                    <a:pt x="942" y="737"/>
                    <a:pt x="942" y="737"/>
                    <a:pt x="942" y="737"/>
                  </a:cubicBezTo>
                  <a:cubicBezTo>
                    <a:pt x="941" y="738"/>
                    <a:pt x="942" y="738"/>
                    <a:pt x="941" y="738"/>
                  </a:cubicBezTo>
                  <a:cubicBezTo>
                    <a:pt x="941" y="739"/>
                    <a:pt x="941" y="738"/>
                    <a:pt x="940" y="738"/>
                  </a:cubicBezTo>
                  <a:cubicBezTo>
                    <a:pt x="940" y="739"/>
                    <a:pt x="940" y="739"/>
                    <a:pt x="939" y="739"/>
                  </a:cubicBezTo>
                  <a:cubicBezTo>
                    <a:pt x="938" y="739"/>
                    <a:pt x="938" y="738"/>
                    <a:pt x="938" y="737"/>
                  </a:cubicBezTo>
                  <a:cubicBezTo>
                    <a:pt x="939" y="737"/>
                    <a:pt x="941" y="736"/>
                    <a:pt x="942" y="737"/>
                  </a:cubicBezTo>
                  <a:close/>
                  <a:moveTo>
                    <a:pt x="942" y="713"/>
                  </a:moveTo>
                  <a:cubicBezTo>
                    <a:pt x="944" y="714"/>
                    <a:pt x="943" y="716"/>
                    <a:pt x="942" y="717"/>
                  </a:cubicBezTo>
                  <a:cubicBezTo>
                    <a:pt x="940" y="716"/>
                    <a:pt x="940" y="715"/>
                    <a:pt x="940" y="714"/>
                  </a:cubicBezTo>
                  <a:cubicBezTo>
                    <a:pt x="941" y="714"/>
                    <a:pt x="941" y="713"/>
                    <a:pt x="942" y="713"/>
                  </a:cubicBezTo>
                  <a:close/>
                  <a:moveTo>
                    <a:pt x="942" y="709"/>
                  </a:moveTo>
                  <a:cubicBezTo>
                    <a:pt x="942" y="709"/>
                    <a:pt x="942" y="709"/>
                    <a:pt x="943" y="709"/>
                  </a:cubicBezTo>
                  <a:cubicBezTo>
                    <a:pt x="943" y="709"/>
                    <a:pt x="943" y="709"/>
                    <a:pt x="943" y="710"/>
                  </a:cubicBezTo>
                  <a:cubicBezTo>
                    <a:pt x="942" y="710"/>
                    <a:pt x="941" y="709"/>
                    <a:pt x="942" y="709"/>
                  </a:cubicBezTo>
                  <a:close/>
                  <a:moveTo>
                    <a:pt x="943" y="730"/>
                  </a:moveTo>
                  <a:cubicBezTo>
                    <a:pt x="944" y="731"/>
                    <a:pt x="944" y="732"/>
                    <a:pt x="944" y="733"/>
                  </a:cubicBezTo>
                  <a:cubicBezTo>
                    <a:pt x="941" y="733"/>
                    <a:pt x="939" y="730"/>
                    <a:pt x="943" y="730"/>
                  </a:cubicBezTo>
                  <a:close/>
                  <a:moveTo>
                    <a:pt x="943" y="723"/>
                  </a:moveTo>
                  <a:cubicBezTo>
                    <a:pt x="947" y="722"/>
                    <a:pt x="947" y="726"/>
                    <a:pt x="945" y="726"/>
                  </a:cubicBezTo>
                  <a:cubicBezTo>
                    <a:pt x="942" y="726"/>
                    <a:pt x="943" y="724"/>
                    <a:pt x="943" y="723"/>
                  </a:cubicBezTo>
                  <a:close/>
                  <a:moveTo>
                    <a:pt x="946" y="696"/>
                  </a:moveTo>
                  <a:cubicBezTo>
                    <a:pt x="946" y="696"/>
                    <a:pt x="946" y="696"/>
                    <a:pt x="946" y="697"/>
                  </a:cubicBezTo>
                  <a:cubicBezTo>
                    <a:pt x="945" y="697"/>
                    <a:pt x="944" y="695"/>
                    <a:pt x="946" y="696"/>
                  </a:cubicBezTo>
                  <a:close/>
                  <a:moveTo>
                    <a:pt x="949" y="673"/>
                  </a:moveTo>
                  <a:cubicBezTo>
                    <a:pt x="949" y="673"/>
                    <a:pt x="949" y="673"/>
                    <a:pt x="948" y="673"/>
                  </a:cubicBezTo>
                  <a:cubicBezTo>
                    <a:pt x="948" y="673"/>
                    <a:pt x="948" y="673"/>
                    <a:pt x="948" y="673"/>
                  </a:cubicBezTo>
                  <a:cubicBezTo>
                    <a:pt x="948" y="673"/>
                    <a:pt x="949" y="673"/>
                    <a:pt x="949" y="673"/>
                  </a:cubicBezTo>
                  <a:close/>
                  <a:moveTo>
                    <a:pt x="952" y="678"/>
                  </a:moveTo>
                  <a:cubicBezTo>
                    <a:pt x="951" y="679"/>
                    <a:pt x="950" y="679"/>
                    <a:pt x="949" y="679"/>
                  </a:cubicBezTo>
                  <a:cubicBezTo>
                    <a:pt x="948" y="679"/>
                    <a:pt x="947" y="678"/>
                    <a:pt x="947" y="677"/>
                  </a:cubicBezTo>
                  <a:cubicBezTo>
                    <a:pt x="949" y="677"/>
                    <a:pt x="951" y="677"/>
                    <a:pt x="952" y="678"/>
                  </a:cubicBezTo>
                  <a:close/>
                  <a:moveTo>
                    <a:pt x="946" y="683"/>
                  </a:moveTo>
                  <a:cubicBezTo>
                    <a:pt x="945" y="684"/>
                    <a:pt x="945" y="684"/>
                    <a:pt x="944" y="684"/>
                  </a:cubicBezTo>
                  <a:cubicBezTo>
                    <a:pt x="943" y="684"/>
                    <a:pt x="943" y="686"/>
                    <a:pt x="942" y="686"/>
                  </a:cubicBezTo>
                  <a:cubicBezTo>
                    <a:pt x="941" y="685"/>
                    <a:pt x="941" y="684"/>
                    <a:pt x="941" y="684"/>
                  </a:cubicBezTo>
                  <a:cubicBezTo>
                    <a:pt x="942" y="684"/>
                    <a:pt x="941" y="683"/>
                    <a:pt x="942" y="683"/>
                  </a:cubicBezTo>
                  <a:cubicBezTo>
                    <a:pt x="942" y="683"/>
                    <a:pt x="942" y="683"/>
                    <a:pt x="942" y="684"/>
                  </a:cubicBezTo>
                  <a:cubicBezTo>
                    <a:pt x="943" y="684"/>
                    <a:pt x="944" y="683"/>
                    <a:pt x="946" y="683"/>
                  </a:cubicBezTo>
                  <a:close/>
                  <a:moveTo>
                    <a:pt x="943" y="676"/>
                  </a:moveTo>
                  <a:cubicBezTo>
                    <a:pt x="944" y="677"/>
                    <a:pt x="943" y="677"/>
                    <a:pt x="943" y="677"/>
                  </a:cubicBezTo>
                  <a:cubicBezTo>
                    <a:pt x="942" y="677"/>
                    <a:pt x="942" y="677"/>
                    <a:pt x="942" y="676"/>
                  </a:cubicBezTo>
                  <a:cubicBezTo>
                    <a:pt x="943" y="676"/>
                    <a:pt x="943" y="676"/>
                    <a:pt x="943" y="676"/>
                  </a:cubicBezTo>
                  <a:close/>
                  <a:moveTo>
                    <a:pt x="943" y="633"/>
                  </a:moveTo>
                  <a:cubicBezTo>
                    <a:pt x="943" y="633"/>
                    <a:pt x="943" y="633"/>
                    <a:pt x="943" y="633"/>
                  </a:cubicBezTo>
                  <a:cubicBezTo>
                    <a:pt x="943" y="633"/>
                    <a:pt x="943" y="633"/>
                    <a:pt x="943" y="633"/>
                  </a:cubicBezTo>
                  <a:cubicBezTo>
                    <a:pt x="943" y="633"/>
                    <a:pt x="943" y="633"/>
                    <a:pt x="943" y="633"/>
                  </a:cubicBezTo>
                  <a:close/>
                  <a:moveTo>
                    <a:pt x="946" y="690"/>
                  </a:moveTo>
                  <a:cubicBezTo>
                    <a:pt x="946" y="690"/>
                    <a:pt x="946" y="690"/>
                    <a:pt x="946" y="690"/>
                  </a:cubicBezTo>
                  <a:cubicBezTo>
                    <a:pt x="946" y="690"/>
                    <a:pt x="946" y="690"/>
                    <a:pt x="946" y="691"/>
                  </a:cubicBezTo>
                  <a:cubicBezTo>
                    <a:pt x="946" y="691"/>
                    <a:pt x="946" y="691"/>
                    <a:pt x="946" y="691"/>
                  </a:cubicBezTo>
                  <a:cubicBezTo>
                    <a:pt x="946" y="690"/>
                    <a:pt x="946" y="690"/>
                    <a:pt x="946" y="690"/>
                  </a:cubicBezTo>
                  <a:close/>
                  <a:moveTo>
                    <a:pt x="946" y="637"/>
                  </a:moveTo>
                  <a:cubicBezTo>
                    <a:pt x="945" y="636"/>
                    <a:pt x="945" y="635"/>
                    <a:pt x="944" y="634"/>
                  </a:cubicBezTo>
                  <a:cubicBezTo>
                    <a:pt x="944" y="634"/>
                    <a:pt x="943" y="633"/>
                    <a:pt x="943" y="632"/>
                  </a:cubicBezTo>
                  <a:cubicBezTo>
                    <a:pt x="943" y="632"/>
                    <a:pt x="944" y="633"/>
                    <a:pt x="944" y="633"/>
                  </a:cubicBezTo>
                  <a:cubicBezTo>
                    <a:pt x="944" y="634"/>
                    <a:pt x="945" y="635"/>
                    <a:pt x="946" y="637"/>
                  </a:cubicBezTo>
                  <a:close/>
                  <a:moveTo>
                    <a:pt x="945" y="632"/>
                  </a:moveTo>
                  <a:cubicBezTo>
                    <a:pt x="944" y="632"/>
                    <a:pt x="943" y="632"/>
                    <a:pt x="943" y="632"/>
                  </a:cubicBezTo>
                  <a:cubicBezTo>
                    <a:pt x="942" y="632"/>
                    <a:pt x="943" y="631"/>
                    <a:pt x="943" y="631"/>
                  </a:cubicBezTo>
                  <a:cubicBezTo>
                    <a:pt x="944" y="631"/>
                    <a:pt x="945" y="631"/>
                    <a:pt x="945" y="632"/>
                  </a:cubicBezTo>
                  <a:close/>
                  <a:moveTo>
                    <a:pt x="943" y="621"/>
                  </a:moveTo>
                  <a:cubicBezTo>
                    <a:pt x="943" y="621"/>
                    <a:pt x="943" y="621"/>
                    <a:pt x="942" y="621"/>
                  </a:cubicBezTo>
                  <a:cubicBezTo>
                    <a:pt x="942" y="620"/>
                    <a:pt x="943" y="620"/>
                    <a:pt x="944" y="620"/>
                  </a:cubicBezTo>
                  <a:cubicBezTo>
                    <a:pt x="944" y="620"/>
                    <a:pt x="944" y="621"/>
                    <a:pt x="943" y="621"/>
                  </a:cubicBezTo>
                  <a:close/>
                  <a:moveTo>
                    <a:pt x="942" y="616"/>
                  </a:moveTo>
                  <a:cubicBezTo>
                    <a:pt x="942" y="616"/>
                    <a:pt x="942" y="616"/>
                    <a:pt x="943" y="616"/>
                  </a:cubicBezTo>
                  <a:cubicBezTo>
                    <a:pt x="943" y="617"/>
                    <a:pt x="943" y="617"/>
                    <a:pt x="943" y="617"/>
                  </a:cubicBezTo>
                  <a:cubicBezTo>
                    <a:pt x="943" y="617"/>
                    <a:pt x="943" y="618"/>
                    <a:pt x="943" y="618"/>
                  </a:cubicBezTo>
                  <a:cubicBezTo>
                    <a:pt x="942" y="618"/>
                    <a:pt x="942" y="618"/>
                    <a:pt x="941" y="617"/>
                  </a:cubicBezTo>
                  <a:cubicBezTo>
                    <a:pt x="941" y="617"/>
                    <a:pt x="942" y="617"/>
                    <a:pt x="942" y="616"/>
                  </a:cubicBezTo>
                  <a:close/>
                  <a:moveTo>
                    <a:pt x="942" y="640"/>
                  </a:moveTo>
                  <a:cubicBezTo>
                    <a:pt x="943" y="640"/>
                    <a:pt x="943" y="641"/>
                    <a:pt x="943" y="641"/>
                  </a:cubicBezTo>
                  <a:cubicBezTo>
                    <a:pt x="942" y="641"/>
                    <a:pt x="941" y="641"/>
                    <a:pt x="941" y="641"/>
                  </a:cubicBezTo>
                  <a:cubicBezTo>
                    <a:pt x="941" y="641"/>
                    <a:pt x="941" y="640"/>
                    <a:pt x="942" y="640"/>
                  </a:cubicBezTo>
                  <a:close/>
                  <a:moveTo>
                    <a:pt x="942" y="655"/>
                  </a:moveTo>
                  <a:cubicBezTo>
                    <a:pt x="942" y="655"/>
                    <a:pt x="941" y="655"/>
                    <a:pt x="941" y="655"/>
                  </a:cubicBezTo>
                  <a:cubicBezTo>
                    <a:pt x="940" y="654"/>
                    <a:pt x="941" y="654"/>
                    <a:pt x="942" y="655"/>
                  </a:cubicBezTo>
                  <a:close/>
                  <a:moveTo>
                    <a:pt x="942" y="662"/>
                  </a:moveTo>
                  <a:cubicBezTo>
                    <a:pt x="941" y="661"/>
                    <a:pt x="941" y="661"/>
                    <a:pt x="940" y="661"/>
                  </a:cubicBezTo>
                  <a:cubicBezTo>
                    <a:pt x="941" y="660"/>
                    <a:pt x="942" y="661"/>
                    <a:pt x="942" y="662"/>
                  </a:cubicBezTo>
                  <a:close/>
                  <a:moveTo>
                    <a:pt x="938" y="646"/>
                  </a:moveTo>
                  <a:cubicBezTo>
                    <a:pt x="939" y="645"/>
                    <a:pt x="939" y="647"/>
                    <a:pt x="938" y="647"/>
                  </a:cubicBezTo>
                  <a:cubicBezTo>
                    <a:pt x="937" y="648"/>
                    <a:pt x="937" y="646"/>
                    <a:pt x="938" y="646"/>
                  </a:cubicBezTo>
                  <a:close/>
                  <a:moveTo>
                    <a:pt x="938" y="654"/>
                  </a:moveTo>
                  <a:cubicBezTo>
                    <a:pt x="938" y="655"/>
                    <a:pt x="937" y="655"/>
                    <a:pt x="937" y="655"/>
                  </a:cubicBezTo>
                  <a:cubicBezTo>
                    <a:pt x="937" y="655"/>
                    <a:pt x="937" y="654"/>
                    <a:pt x="937" y="654"/>
                  </a:cubicBezTo>
                  <a:cubicBezTo>
                    <a:pt x="937" y="654"/>
                    <a:pt x="937" y="654"/>
                    <a:pt x="938" y="654"/>
                  </a:cubicBezTo>
                  <a:close/>
                  <a:moveTo>
                    <a:pt x="936" y="622"/>
                  </a:moveTo>
                  <a:cubicBezTo>
                    <a:pt x="937" y="622"/>
                    <a:pt x="937" y="622"/>
                    <a:pt x="937" y="622"/>
                  </a:cubicBezTo>
                  <a:cubicBezTo>
                    <a:pt x="937" y="622"/>
                    <a:pt x="937" y="622"/>
                    <a:pt x="937" y="623"/>
                  </a:cubicBezTo>
                  <a:cubicBezTo>
                    <a:pt x="937" y="623"/>
                    <a:pt x="937" y="623"/>
                    <a:pt x="936" y="623"/>
                  </a:cubicBezTo>
                  <a:cubicBezTo>
                    <a:pt x="936" y="622"/>
                    <a:pt x="936" y="622"/>
                    <a:pt x="936" y="622"/>
                  </a:cubicBezTo>
                  <a:close/>
                  <a:moveTo>
                    <a:pt x="940" y="693"/>
                  </a:moveTo>
                  <a:cubicBezTo>
                    <a:pt x="940" y="692"/>
                    <a:pt x="939" y="690"/>
                    <a:pt x="942" y="690"/>
                  </a:cubicBezTo>
                  <a:cubicBezTo>
                    <a:pt x="944" y="690"/>
                    <a:pt x="946" y="690"/>
                    <a:pt x="946" y="692"/>
                  </a:cubicBezTo>
                  <a:cubicBezTo>
                    <a:pt x="946" y="692"/>
                    <a:pt x="946" y="692"/>
                    <a:pt x="946" y="692"/>
                  </a:cubicBezTo>
                  <a:cubicBezTo>
                    <a:pt x="946" y="692"/>
                    <a:pt x="946" y="692"/>
                    <a:pt x="946" y="693"/>
                  </a:cubicBezTo>
                  <a:cubicBezTo>
                    <a:pt x="946" y="693"/>
                    <a:pt x="946" y="693"/>
                    <a:pt x="945" y="693"/>
                  </a:cubicBezTo>
                  <a:cubicBezTo>
                    <a:pt x="945" y="693"/>
                    <a:pt x="945" y="693"/>
                    <a:pt x="945" y="693"/>
                  </a:cubicBezTo>
                  <a:cubicBezTo>
                    <a:pt x="944" y="693"/>
                    <a:pt x="942" y="694"/>
                    <a:pt x="940" y="693"/>
                  </a:cubicBezTo>
                  <a:cubicBezTo>
                    <a:pt x="939" y="693"/>
                    <a:pt x="940" y="694"/>
                    <a:pt x="940" y="695"/>
                  </a:cubicBezTo>
                  <a:cubicBezTo>
                    <a:pt x="938" y="695"/>
                    <a:pt x="939" y="694"/>
                    <a:pt x="938" y="694"/>
                  </a:cubicBezTo>
                  <a:cubicBezTo>
                    <a:pt x="937" y="694"/>
                    <a:pt x="938" y="695"/>
                    <a:pt x="937" y="696"/>
                  </a:cubicBezTo>
                  <a:cubicBezTo>
                    <a:pt x="937" y="695"/>
                    <a:pt x="935" y="695"/>
                    <a:pt x="935" y="693"/>
                  </a:cubicBezTo>
                  <a:cubicBezTo>
                    <a:pt x="932" y="693"/>
                    <a:pt x="934" y="695"/>
                    <a:pt x="931" y="695"/>
                  </a:cubicBezTo>
                  <a:cubicBezTo>
                    <a:pt x="929" y="695"/>
                    <a:pt x="928" y="693"/>
                    <a:pt x="930" y="692"/>
                  </a:cubicBezTo>
                  <a:cubicBezTo>
                    <a:pt x="931" y="691"/>
                    <a:pt x="934" y="692"/>
                    <a:pt x="935" y="693"/>
                  </a:cubicBezTo>
                  <a:cubicBezTo>
                    <a:pt x="937" y="692"/>
                    <a:pt x="938" y="693"/>
                    <a:pt x="940" y="693"/>
                  </a:cubicBezTo>
                  <a:close/>
                  <a:moveTo>
                    <a:pt x="935" y="661"/>
                  </a:moveTo>
                  <a:cubicBezTo>
                    <a:pt x="932" y="661"/>
                    <a:pt x="931" y="659"/>
                    <a:pt x="933" y="658"/>
                  </a:cubicBezTo>
                  <a:cubicBezTo>
                    <a:pt x="934" y="658"/>
                    <a:pt x="935" y="660"/>
                    <a:pt x="935" y="661"/>
                  </a:cubicBezTo>
                  <a:close/>
                  <a:moveTo>
                    <a:pt x="930" y="624"/>
                  </a:moveTo>
                  <a:cubicBezTo>
                    <a:pt x="930" y="624"/>
                    <a:pt x="930" y="624"/>
                    <a:pt x="930" y="623"/>
                  </a:cubicBezTo>
                  <a:cubicBezTo>
                    <a:pt x="932" y="623"/>
                    <a:pt x="932" y="624"/>
                    <a:pt x="932" y="624"/>
                  </a:cubicBezTo>
                  <a:cubicBezTo>
                    <a:pt x="932" y="625"/>
                    <a:pt x="930" y="625"/>
                    <a:pt x="930" y="624"/>
                  </a:cubicBezTo>
                  <a:close/>
                  <a:moveTo>
                    <a:pt x="932" y="621"/>
                  </a:moveTo>
                  <a:cubicBezTo>
                    <a:pt x="933" y="621"/>
                    <a:pt x="933" y="621"/>
                    <a:pt x="933" y="622"/>
                  </a:cubicBezTo>
                  <a:cubicBezTo>
                    <a:pt x="932" y="622"/>
                    <a:pt x="932" y="622"/>
                    <a:pt x="932" y="622"/>
                  </a:cubicBezTo>
                  <a:cubicBezTo>
                    <a:pt x="931" y="622"/>
                    <a:pt x="931" y="622"/>
                    <a:pt x="931" y="621"/>
                  </a:cubicBezTo>
                  <a:cubicBezTo>
                    <a:pt x="930" y="621"/>
                    <a:pt x="929" y="622"/>
                    <a:pt x="929" y="621"/>
                  </a:cubicBezTo>
                  <a:cubicBezTo>
                    <a:pt x="931" y="621"/>
                    <a:pt x="931" y="621"/>
                    <a:pt x="932" y="621"/>
                  </a:cubicBezTo>
                  <a:close/>
                  <a:moveTo>
                    <a:pt x="931" y="612"/>
                  </a:moveTo>
                  <a:cubicBezTo>
                    <a:pt x="932" y="613"/>
                    <a:pt x="932" y="614"/>
                    <a:pt x="930" y="614"/>
                  </a:cubicBezTo>
                  <a:cubicBezTo>
                    <a:pt x="930" y="613"/>
                    <a:pt x="930" y="613"/>
                    <a:pt x="930" y="613"/>
                  </a:cubicBezTo>
                  <a:cubicBezTo>
                    <a:pt x="930" y="613"/>
                    <a:pt x="930" y="612"/>
                    <a:pt x="931" y="612"/>
                  </a:cubicBezTo>
                  <a:close/>
                  <a:moveTo>
                    <a:pt x="929" y="609"/>
                  </a:moveTo>
                  <a:cubicBezTo>
                    <a:pt x="929" y="609"/>
                    <a:pt x="930" y="609"/>
                    <a:pt x="930" y="609"/>
                  </a:cubicBezTo>
                  <a:cubicBezTo>
                    <a:pt x="931" y="609"/>
                    <a:pt x="931" y="610"/>
                    <a:pt x="930" y="610"/>
                  </a:cubicBezTo>
                  <a:cubicBezTo>
                    <a:pt x="929" y="610"/>
                    <a:pt x="929" y="610"/>
                    <a:pt x="928" y="610"/>
                  </a:cubicBezTo>
                  <a:cubicBezTo>
                    <a:pt x="928" y="609"/>
                    <a:pt x="929" y="609"/>
                    <a:pt x="929" y="609"/>
                  </a:cubicBezTo>
                  <a:close/>
                  <a:moveTo>
                    <a:pt x="928" y="623"/>
                  </a:moveTo>
                  <a:cubicBezTo>
                    <a:pt x="929" y="623"/>
                    <a:pt x="929" y="623"/>
                    <a:pt x="929" y="623"/>
                  </a:cubicBezTo>
                  <a:cubicBezTo>
                    <a:pt x="929" y="624"/>
                    <a:pt x="929" y="625"/>
                    <a:pt x="929" y="626"/>
                  </a:cubicBezTo>
                  <a:cubicBezTo>
                    <a:pt x="927" y="625"/>
                    <a:pt x="928" y="626"/>
                    <a:pt x="928" y="627"/>
                  </a:cubicBezTo>
                  <a:cubicBezTo>
                    <a:pt x="927" y="626"/>
                    <a:pt x="926" y="626"/>
                    <a:pt x="925" y="626"/>
                  </a:cubicBezTo>
                  <a:cubicBezTo>
                    <a:pt x="925" y="626"/>
                    <a:pt x="926" y="626"/>
                    <a:pt x="927" y="626"/>
                  </a:cubicBezTo>
                  <a:cubicBezTo>
                    <a:pt x="926" y="624"/>
                    <a:pt x="928" y="624"/>
                    <a:pt x="928" y="623"/>
                  </a:cubicBezTo>
                  <a:close/>
                  <a:moveTo>
                    <a:pt x="925" y="615"/>
                  </a:moveTo>
                  <a:cubicBezTo>
                    <a:pt x="925" y="615"/>
                    <a:pt x="926" y="615"/>
                    <a:pt x="926" y="615"/>
                  </a:cubicBezTo>
                  <a:cubicBezTo>
                    <a:pt x="926" y="615"/>
                    <a:pt x="925" y="615"/>
                    <a:pt x="927" y="616"/>
                  </a:cubicBezTo>
                  <a:cubicBezTo>
                    <a:pt x="926" y="616"/>
                    <a:pt x="926" y="616"/>
                    <a:pt x="925" y="616"/>
                  </a:cubicBezTo>
                  <a:cubicBezTo>
                    <a:pt x="925" y="616"/>
                    <a:pt x="925" y="615"/>
                    <a:pt x="925" y="615"/>
                  </a:cubicBezTo>
                  <a:close/>
                  <a:moveTo>
                    <a:pt x="925" y="621"/>
                  </a:moveTo>
                  <a:cubicBezTo>
                    <a:pt x="926" y="621"/>
                    <a:pt x="926" y="623"/>
                    <a:pt x="925" y="623"/>
                  </a:cubicBezTo>
                  <a:cubicBezTo>
                    <a:pt x="924" y="623"/>
                    <a:pt x="924" y="622"/>
                    <a:pt x="925" y="621"/>
                  </a:cubicBezTo>
                  <a:close/>
                  <a:moveTo>
                    <a:pt x="928" y="632"/>
                  </a:moveTo>
                  <a:cubicBezTo>
                    <a:pt x="928" y="632"/>
                    <a:pt x="929" y="632"/>
                    <a:pt x="929" y="632"/>
                  </a:cubicBezTo>
                  <a:cubicBezTo>
                    <a:pt x="930" y="632"/>
                    <a:pt x="930" y="633"/>
                    <a:pt x="930" y="634"/>
                  </a:cubicBezTo>
                  <a:cubicBezTo>
                    <a:pt x="930" y="634"/>
                    <a:pt x="930" y="634"/>
                    <a:pt x="930" y="634"/>
                  </a:cubicBezTo>
                  <a:cubicBezTo>
                    <a:pt x="930" y="634"/>
                    <a:pt x="930" y="634"/>
                    <a:pt x="929" y="635"/>
                  </a:cubicBezTo>
                  <a:cubicBezTo>
                    <a:pt x="929" y="635"/>
                    <a:pt x="927" y="636"/>
                    <a:pt x="925" y="635"/>
                  </a:cubicBezTo>
                  <a:cubicBezTo>
                    <a:pt x="925" y="635"/>
                    <a:pt x="924" y="634"/>
                    <a:pt x="924" y="633"/>
                  </a:cubicBezTo>
                  <a:cubicBezTo>
                    <a:pt x="925" y="632"/>
                    <a:pt x="927" y="632"/>
                    <a:pt x="928" y="632"/>
                  </a:cubicBezTo>
                  <a:close/>
                  <a:moveTo>
                    <a:pt x="923" y="628"/>
                  </a:moveTo>
                  <a:cubicBezTo>
                    <a:pt x="923" y="628"/>
                    <a:pt x="923" y="627"/>
                    <a:pt x="923" y="627"/>
                  </a:cubicBezTo>
                  <a:cubicBezTo>
                    <a:pt x="923" y="627"/>
                    <a:pt x="923" y="627"/>
                    <a:pt x="923" y="628"/>
                  </a:cubicBezTo>
                  <a:close/>
                  <a:moveTo>
                    <a:pt x="922" y="653"/>
                  </a:moveTo>
                  <a:cubicBezTo>
                    <a:pt x="919" y="653"/>
                    <a:pt x="918" y="651"/>
                    <a:pt x="920" y="650"/>
                  </a:cubicBezTo>
                  <a:cubicBezTo>
                    <a:pt x="922" y="650"/>
                    <a:pt x="922" y="652"/>
                    <a:pt x="922" y="653"/>
                  </a:cubicBezTo>
                  <a:close/>
                  <a:moveTo>
                    <a:pt x="915" y="898"/>
                  </a:moveTo>
                  <a:cubicBezTo>
                    <a:pt x="915" y="899"/>
                    <a:pt x="915" y="899"/>
                    <a:pt x="915" y="900"/>
                  </a:cubicBezTo>
                  <a:cubicBezTo>
                    <a:pt x="916" y="900"/>
                    <a:pt x="917" y="900"/>
                    <a:pt x="918" y="901"/>
                  </a:cubicBezTo>
                  <a:cubicBezTo>
                    <a:pt x="918" y="902"/>
                    <a:pt x="916" y="903"/>
                    <a:pt x="916" y="904"/>
                  </a:cubicBezTo>
                  <a:cubicBezTo>
                    <a:pt x="914" y="903"/>
                    <a:pt x="914" y="903"/>
                    <a:pt x="914" y="901"/>
                  </a:cubicBezTo>
                  <a:cubicBezTo>
                    <a:pt x="914" y="901"/>
                    <a:pt x="912" y="898"/>
                    <a:pt x="915" y="898"/>
                  </a:cubicBezTo>
                  <a:close/>
                  <a:moveTo>
                    <a:pt x="917" y="793"/>
                  </a:moveTo>
                  <a:cubicBezTo>
                    <a:pt x="916" y="794"/>
                    <a:pt x="915" y="794"/>
                    <a:pt x="914" y="794"/>
                  </a:cubicBezTo>
                  <a:cubicBezTo>
                    <a:pt x="913" y="794"/>
                    <a:pt x="912" y="792"/>
                    <a:pt x="912" y="791"/>
                  </a:cubicBezTo>
                  <a:cubicBezTo>
                    <a:pt x="912" y="791"/>
                    <a:pt x="914" y="790"/>
                    <a:pt x="915" y="790"/>
                  </a:cubicBezTo>
                  <a:cubicBezTo>
                    <a:pt x="917" y="790"/>
                    <a:pt x="919" y="791"/>
                    <a:pt x="919" y="792"/>
                  </a:cubicBezTo>
                  <a:cubicBezTo>
                    <a:pt x="919" y="792"/>
                    <a:pt x="918" y="792"/>
                    <a:pt x="918" y="793"/>
                  </a:cubicBezTo>
                  <a:cubicBezTo>
                    <a:pt x="918" y="793"/>
                    <a:pt x="918" y="793"/>
                    <a:pt x="917" y="793"/>
                  </a:cubicBezTo>
                  <a:close/>
                  <a:moveTo>
                    <a:pt x="909" y="767"/>
                  </a:moveTo>
                  <a:cubicBezTo>
                    <a:pt x="907" y="767"/>
                    <a:pt x="908" y="764"/>
                    <a:pt x="908" y="764"/>
                  </a:cubicBezTo>
                  <a:cubicBezTo>
                    <a:pt x="908" y="763"/>
                    <a:pt x="907" y="763"/>
                    <a:pt x="907" y="763"/>
                  </a:cubicBezTo>
                  <a:cubicBezTo>
                    <a:pt x="906" y="762"/>
                    <a:pt x="907" y="761"/>
                    <a:pt x="907" y="760"/>
                  </a:cubicBezTo>
                  <a:cubicBezTo>
                    <a:pt x="910" y="759"/>
                    <a:pt x="911" y="762"/>
                    <a:pt x="909" y="763"/>
                  </a:cubicBezTo>
                  <a:cubicBezTo>
                    <a:pt x="910" y="765"/>
                    <a:pt x="909" y="766"/>
                    <a:pt x="909" y="767"/>
                  </a:cubicBezTo>
                  <a:close/>
                  <a:moveTo>
                    <a:pt x="907" y="865"/>
                  </a:moveTo>
                  <a:cubicBezTo>
                    <a:pt x="907" y="865"/>
                    <a:pt x="907" y="864"/>
                    <a:pt x="907" y="863"/>
                  </a:cubicBezTo>
                  <a:cubicBezTo>
                    <a:pt x="909" y="863"/>
                    <a:pt x="910" y="866"/>
                    <a:pt x="907" y="865"/>
                  </a:cubicBezTo>
                  <a:close/>
                  <a:moveTo>
                    <a:pt x="906" y="603"/>
                  </a:moveTo>
                  <a:cubicBezTo>
                    <a:pt x="907" y="603"/>
                    <a:pt x="906" y="602"/>
                    <a:pt x="907" y="602"/>
                  </a:cubicBezTo>
                  <a:cubicBezTo>
                    <a:pt x="909" y="602"/>
                    <a:pt x="908" y="604"/>
                    <a:pt x="909" y="604"/>
                  </a:cubicBezTo>
                  <a:cubicBezTo>
                    <a:pt x="908" y="605"/>
                    <a:pt x="909" y="605"/>
                    <a:pt x="908" y="605"/>
                  </a:cubicBezTo>
                  <a:cubicBezTo>
                    <a:pt x="906" y="605"/>
                    <a:pt x="907" y="603"/>
                    <a:pt x="906" y="603"/>
                  </a:cubicBezTo>
                  <a:close/>
                  <a:moveTo>
                    <a:pt x="911" y="752"/>
                  </a:moveTo>
                  <a:cubicBezTo>
                    <a:pt x="911" y="753"/>
                    <a:pt x="911" y="754"/>
                    <a:pt x="911" y="755"/>
                  </a:cubicBezTo>
                  <a:cubicBezTo>
                    <a:pt x="909" y="754"/>
                    <a:pt x="908" y="753"/>
                    <a:pt x="909" y="752"/>
                  </a:cubicBezTo>
                  <a:cubicBezTo>
                    <a:pt x="910" y="752"/>
                    <a:pt x="910" y="752"/>
                    <a:pt x="911" y="752"/>
                  </a:cubicBezTo>
                  <a:close/>
                  <a:moveTo>
                    <a:pt x="909" y="619"/>
                  </a:moveTo>
                  <a:cubicBezTo>
                    <a:pt x="910" y="620"/>
                    <a:pt x="910" y="620"/>
                    <a:pt x="910" y="620"/>
                  </a:cubicBezTo>
                  <a:cubicBezTo>
                    <a:pt x="910" y="620"/>
                    <a:pt x="909" y="620"/>
                    <a:pt x="909" y="619"/>
                  </a:cubicBezTo>
                  <a:close/>
                  <a:moveTo>
                    <a:pt x="915" y="616"/>
                  </a:moveTo>
                  <a:cubicBezTo>
                    <a:pt x="916" y="615"/>
                    <a:pt x="916" y="616"/>
                    <a:pt x="917" y="616"/>
                  </a:cubicBezTo>
                  <a:cubicBezTo>
                    <a:pt x="917" y="617"/>
                    <a:pt x="916" y="617"/>
                    <a:pt x="916" y="618"/>
                  </a:cubicBezTo>
                  <a:cubicBezTo>
                    <a:pt x="914" y="617"/>
                    <a:pt x="915" y="618"/>
                    <a:pt x="915" y="619"/>
                  </a:cubicBezTo>
                  <a:cubicBezTo>
                    <a:pt x="914" y="619"/>
                    <a:pt x="913" y="619"/>
                    <a:pt x="912" y="619"/>
                  </a:cubicBezTo>
                  <a:cubicBezTo>
                    <a:pt x="912" y="618"/>
                    <a:pt x="914" y="618"/>
                    <a:pt x="914" y="618"/>
                  </a:cubicBezTo>
                  <a:cubicBezTo>
                    <a:pt x="913" y="617"/>
                    <a:pt x="915" y="617"/>
                    <a:pt x="915" y="616"/>
                  </a:cubicBezTo>
                  <a:close/>
                  <a:moveTo>
                    <a:pt x="913" y="680"/>
                  </a:moveTo>
                  <a:cubicBezTo>
                    <a:pt x="911" y="681"/>
                    <a:pt x="911" y="679"/>
                    <a:pt x="912" y="678"/>
                  </a:cubicBezTo>
                  <a:cubicBezTo>
                    <a:pt x="913" y="678"/>
                    <a:pt x="913" y="679"/>
                    <a:pt x="913" y="680"/>
                  </a:cubicBezTo>
                  <a:close/>
                  <a:moveTo>
                    <a:pt x="912" y="750"/>
                  </a:moveTo>
                  <a:cubicBezTo>
                    <a:pt x="912" y="750"/>
                    <a:pt x="912" y="751"/>
                    <a:pt x="912" y="751"/>
                  </a:cubicBezTo>
                  <a:cubicBezTo>
                    <a:pt x="910" y="752"/>
                    <a:pt x="910" y="749"/>
                    <a:pt x="912" y="750"/>
                  </a:cubicBezTo>
                  <a:close/>
                  <a:moveTo>
                    <a:pt x="911" y="672"/>
                  </a:moveTo>
                  <a:cubicBezTo>
                    <a:pt x="911" y="672"/>
                    <a:pt x="911" y="672"/>
                    <a:pt x="911" y="672"/>
                  </a:cubicBezTo>
                  <a:cubicBezTo>
                    <a:pt x="912" y="672"/>
                    <a:pt x="912" y="672"/>
                    <a:pt x="912" y="672"/>
                  </a:cubicBezTo>
                  <a:cubicBezTo>
                    <a:pt x="912" y="671"/>
                    <a:pt x="912" y="673"/>
                    <a:pt x="911" y="672"/>
                  </a:cubicBezTo>
                  <a:close/>
                  <a:moveTo>
                    <a:pt x="913" y="671"/>
                  </a:moveTo>
                  <a:cubicBezTo>
                    <a:pt x="913" y="671"/>
                    <a:pt x="913" y="671"/>
                    <a:pt x="912" y="671"/>
                  </a:cubicBezTo>
                  <a:cubicBezTo>
                    <a:pt x="912" y="671"/>
                    <a:pt x="913" y="671"/>
                    <a:pt x="913" y="671"/>
                  </a:cubicBezTo>
                  <a:cubicBezTo>
                    <a:pt x="913" y="671"/>
                    <a:pt x="913" y="671"/>
                    <a:pt x="913" y="671"/>
                  </a:cubicBezTo>
                  <a:cubicBezTo>
                    <a:pt x="913" y="671"/>
                    <a:pt x="913" y="671"/>
                    <a:pt x="913" y="671"/>
                  </a:cubicBezTo>
                  <a:close/>
                  <a:moveTo>
                    <a:pt x="913" y="668"/>
                  </a:moveTo>
                  <a:cubicBezTo>
                    <a:pt x="913" y="668"/>
                    <a:pt x="913" y="668"/>
                    <a:pt x="913" y="669"/>
                  </a:cubicBezTo>
                  <a:cubicBezTo>
                    <a:pt x="913" y="669"/>
                    <a:pt x="913" y="669"/>
                    <a:pt x="912" y="669"/>
                  </a:cubicBezTo>
                  <a:cubicBezTo>
                    <a:pt x="912" y="668"/>
                    <a:pt x="912" y="668"/>
                    <a:pt x="912" y="668"/>
                  </a:cubicBezTo>
                  <a:cubicBezTo>
                    <a:pt x="913" y="668"/>
                    <a:pt x="913" y="668"/>
                    <a:pt x="913" y="668"/>
                  </a:cubicBezTo>
                  <a:close/>
                  <a:moveTo>
                    <a:pt x="913" y="636"/>
                  </a:moveTo>
                  <a:cubicBezTo>
                    <a:pt x="912" y="636"/>
                    <a:pt x="911" y="636"/>
                    <a:pt x="912" y="635"/>
                  </a:cubicBezTo>
                  <a:cubicBezTo>
                    <a:pt x="912" y="635"/>
                    <a:pt x="913" y="635"/>
                    <a:pt x="913" y="635"/>
                  </a:cubicBezTo>
                  <a:cubicBezTo>
                    <a:pt x="913" y="635"/>
                    <a:pt x="913" y="635"/>
                    <a:pt x="913" y="636"/>
                  </a:cubicBezTo>
                  <a:close/>
                  <a:moveTo>
                    <a:pt x="912" y="628"/>
                  </a:moveTo>
                  <a:cubicBezTo>
                    <a:pt x="912" y="627"/>
                    <a:pt x="911" y="626"/>
                    <a:pt x="911" y="625"/>
                  </a:cubicBezTo>
                  <a:cubicBezTo>
                    <a:pt x="913" y="624"/>
                    <a:pt x="918" y="624"/>
                    <a:pt x="917" y="627"/>
                  </a:cubicBezTo>
                  <a:cubicBezTo>
                    <a:pt x="916" y="628"/>
                    <a:pt x="914" y="628"/>
                    <a:pt x="912" y="628"/>
                  </a:cubicBezTo>
                  <a:close/>
                  <a:moveTo>
                    <a:pt x="914" y="608"/>
                  </a:moveTo>
                  <a:cubicBezTo>
                    <a:pt x="913" y="608"/>
                    <a:pt x="913" y="609"/>
                    <a:pt x="912" y="609"/>
                  </a:cubicBezTo>
                  <a:cubicBezTo>
                    <a:pt x="912" y="608"/>
                    <a:pt x="912" y="608"/>
                    <a:pt x="912" y="607"/>
                  </a:cubicBezTo>
                  <a:cubicBezTo>
                    <a:pt x="912" y="607"/>
                    <a:pt x="913" y="607"/>
                    <a:pt x="913" y="607"/>
                  </a:cubicBezTo>
                  <a:cubicBezTo>
                    <a:pt x="913" y="608"/>
                    <a:pt x="913" y="608"/>
                    <a:pt x="914" y="608"/>
                  </a:cubicBezTo>
                  <a:close/>
                  <a:moveTo>
                    <a:pt x="912" y="616"/>
                  </a:moveTo>
                  <a:cubicBezTo>
                    <a:pt x="911" y="615"/>
                    <a:pt x="911" y="615"/>
                    <a:pt x="912" y="614"/>
                  </a:cubicBezTo>
                  <a:cubicBezTo>
                    <a:pt x="913" y="614"/>
                    <a:pt x="913" y="616"/>
                    <a:pt x="912" y="616"/>
                  </a:cubicBezTo>
                  <a:close/>
                  <a:moveTo>
                    <a:pt x="916" y="672"/>
                  </a:moveTo>
                  <a:cubicBezTo>
                    <a:pt x="917" y="673"/>
                    <a:pt x="917" y="675"/>
                    <a:pt x="918" y="676"/>
                  </a:cubicBezTo>
                  <a:cubicBezTo>
                    <a:pt x="918" y="677"/>
                    <a:pt x="918" y="678"/>
                    <a:pt x="915" y="678"/>
                  </a:cubicBezTo>
                  <a:cubicBezTo>
                    <a:pt x="914" y="677"/>
                    <a:pt x="914" y="676"/>
                    <a:pt x="914" y="675"/>
                  </a:cubicBezTo>
                  <a:cubicBezTo>
                    <a:pt x="915" y="675"/>
                    <a:pt x="916" y="674"/>
                    <a:pt x="916" y="674"/>
                  </a:cubicBezTo>
                  <a:cubicBezTo>
                    <a:pt x="916" y="673"/>
                    <a:pt x="915" y="672"/>
                    <a:pt x="916" y="672"/>
                  </a:cubicBezTo>
                  <a:close/>
                  <a:moveTo>
                    <a:pt x="915" y="671"/>
                  </a:moveTo>
                  <a:cubicBezTo>
                    <a:pt x="915" y="671"/>
                    <a:pt x="915" y="670"/>
                    <a:pt x="915" y="670"/>
                  </a:cubicBezTo>
                  <a:cubicBezTo>
                    <a:pt x="916" y="670"/>
                    <a:pt x="916" y="670"/>
                    <a:pt x="916" y="670"/>
                  </a:cubicBezTo>
                  <a:cubicBezTo>
                    <a:pt x="916" y="670"/>
                    <a:pt x="916" y="671"/>
                    <a:pt x="916" y="671"/>
                  </a:cubicBezTo>
                  <a:cubicBezTo>
                    <a:pt x="916" y="671"/>
                    <a:pt x="916" y="671"/>
                    <a:pt x="915" y="671"/>
                  </a:cubicBezTo>
                  <a:close/>
                  <a:moveTo>
                    <a:pt x="916" y="668"/>
                  </a:moveTo>
                  <a:cubicBezTo>
                    <a:pt x="915" y="668"/>
                    <a:pt x="916" y="666"/>
                    <a:pt x="916" y="666"/>
                  </a:cubicBezTo>
                  <a:cubicBezTo>
                    <a:pt x="917" y="666"/>
                    <a:pt x="918" y="666"/>
                    <a:pt x="919" y="667"/>
                  </a:cubicBezTo>
                  <a:cubicBezTo>
                    <a:pt x="918" y="667"/>
                    <a:pt x="916" y="667"/>
                    <a:pt x="916" y="668"/>
                  </a:cubicBezTo>
                  <a:close/>
                  <a:moveTo>
                    <a:pt x="919" y="615"/>
                  </a:moveTo>
                  <a:cubicBezTo>
                    <a:pt x="918" y="614"/>
                    <a:pt x="918" y="614"/>
                    <a:pt x="918" y="614"/>
                  </a:cubicBezTo>
                  <a:cubicBezTo>
                    <a:pt x="917" y="614"/>
                    <a:pt x="916" y="614"/>
                    <a:pt x="917" y="613"/>
                  </a:cubicBezTo>
                  <a:cubicBezTo>
                    <a:pt x="918" y="614"/>
                    <a:pt x="918" y="614"/>
                    <a:pt x="920" y="613"/>
                  </a:cubicBezTo>
                  <a:cubicBezTo>
                    <a:pt x="920" y="614"/>
                    <a:pt x="920" y="614"/>
                    <a:pt x="920" y="614"/>
                  </a:cubicBezTo>
                  <a:cubicBezTo>
                    <a:pt x="919" y="614"/>
                    <a:pt x="919" y="614"/>
                    <a:pt x="919" y="615"/>
                  </a:cubicBezTo>
                  <a:close/>
                  <a:moveTo>
                    <a:pt x="914" y="606"/>
                  </a:moveTo>
                  <a:cubicBezTo>
                    <a:pt x="912" y="605"/>
                    <a:pt x="913" y="606"/>
                    <a:pt x="912" y="606"/>
                  </a:cubicBezTo>
                  <a:cubicBezTo>
                    <a:pt x="912" y="605"/>
                    <a:pt x="911" y="605"/>
                    <a:pt x="910" y="605"/>
                  </a:cubicBezTo>
                  <a:cubicBezTo>
                    <a:pt x="911" y="605"/>
                    <a:pt x="912" y="605"/>
                    <a:pt x="914" y="605"/>
                  </a:cubicBezTo>
                  <a:cubicBezTo>
                    <a:pt x="914" y="605"/>
                    <a:pt x="914" y="605"/>
                    <a:pt x="914" y="606"/>
                  </a:cubicBezTo>
                  <a:close/>
                  <a:moveTo>
                    <a:pt x="913" y="638"/>
                  </a:moveTo>
                  <a:cubicBezTo>
                    <a:pt x="913" y="638"/>
                    <a:pt x="910" y="638"/>
                    <a:pt x="910" y="637"/>
                  </a:cubicBezTo>
                  <a:cubicBezTo>
                    <a:pt x="911" y="637"/>
                    <a:pt x="912" y="637"/>
                    <a:pt x="913" y="638"/>
                  </a:cubicBezTo>
                  <a:close/>
                  <a:moveTo>
                    <a:pt x="911" y="878"/>
                  </a:moveTo>
                  <a:cubicBezTo>
                    <a:pt x="912" y="879"/>
                    <a:pt x="913" y="880"/>
                    <a:pt x="911" y="880"/>
                  </a:cubicBezTo>
                  <a:cubicBezTo>
                    <a:pt x="910" y="880"/>
                    <a:pt x="910" y="880"/>
                    <a:pt x="910" y="879"/>
                  </a:cubicBezTo>
                  <a:cubicBezTo>
                    <a:pt x="911" y="879"/>
                    <a:pt x="910" y="878"/>
                    <a:pt x="911" y="878"/>
                  </a:cubicBezTo>
                  <a:close/>
                  <a:moveTo>
                    <a:pt x="919" y="781"/>
                  </a:moveTo>
                  <a:cubicBezTo>
                    <a:pt x="919" y="782"/>
                    <a:pt x="917" y="781"/>
                    <a:pt x="919" y="781"/>
                  </a:cubicBezTo>
                  <a:close/>
                  <a:moveTo>
                    <a:pt x="920" y="609"/>
                  </a:moveTo>
                  <a:cubicBezTo>
                    <a:pt x="922" y="609"/>
                    <a:pt x="921" y="611"/>
                    <a:pt x="922" y="612"/>
                  </a:cubicBezTo>
                  <a:cubicBezTo>
                    <a:pt x="921" y="612"/>
                    <a:pt x="922" y="613"/>
                    <a:pt x="921" y="613"/>
                  </a:cubicBezTo>
                  <a:cubicBezTo>
                    <a:pt x="919" y="613"/>
                    <a:pt x="920" y="611"/>
                    <a:pt x="919" y="610"/>
                  </a:cubicBezTo>
                  <a:cubicBezTo>
                    <a:pt x="920" y="610"/>
                    <a:pt x="920" y="609"/>
                    <a:pt x="920" y="609"/>
                  </a:cubicBezTo>
                  <a:close/>
                  <a:moveTo>
                    <a:pt x="919" y="575"/>
                  </a:moveTo>
                  <a:cubicBezTo>
                    <a:pt x="919" y="575"/>
                    <a:pt x="919" y="575"/>
                    <a:pt x="919" y="574"/>
                  </a:cubicBezTo>
                  <a:cubicBezTo>
                    <a:pt x="919" y="574"/>
                    <a:pt x="919" y="574"/>
                    <a:pt x="919" y="574"/>
                  </a:cubicBezTo>
                  <a:cubicBezTo>
                    <a:pt x="919" y="574"/>
                    <a:pt x="919" y="574"/>
                    <a:pt x="919" y="575"/>
                  </a:cubicBezTo>
                  <a:close/>
                  <a:moveTo>
                    <a:pt x="917" y="570"/>
                  </a:moveTo>
                  <a:cubicBezTo>
                    <a:pt x="917" y="570"/>
                    <a:pt x="917" y="571"/>
                    <a:pt x="918" y="571"/>
                  </a:cubicBezTo>
                  <a:cubicBezTo>
                    <a:pt x="917" y="571"/>
                    <a:pt x="917" y="570"/>
                    <a:pt x="916" y="569"/>
                  </a:cubicBezTo>
                  <a:cubicBezTo>
                    <a:pt x="917" y="569"/>
                    <a:pt x="917" y="570"/>
                    <a:pt x="917" y="570"/>
                  </a:cubicBezTo>
                  <a:close/>
                  <a:moveTo>
                    <a:pt x="915" y="565"/>
                  </a:moveTo>
                  <a:cubicBezTo>
                    <a:pt x="915" y="566"/>
                    <a:pt x="915" y="566"/>
                    <a:pt x="915" y="566"/>
                  </a:cubicBezTo>
                  <a:cubicBezTo>
                    <a:pt x="915" y="566"/>
                    <a:pt x="915" y="565"/>
                    <a:pt x="915" y="565"/>
                  </a:cubicBezTo>
                  <a:cubicBezTo>
                    <a:pt x="915" y="565"/>
                    <a:pt x="915" y="565"/>
                    <a:pt x="915" y="565"/>
                  </a:cubicBezTo>
                  <a:close/>
                  <a:moveTo>
                    <a:pt x="913" y="561"/>
                  </a:moveTo>
                  <a:cubicBezTo>
                    <a:pt x="913" y="561"/>
                    <a:pt x="913" y="561"/>
                    <a:pt x="913" y="561"/>
                  </a:cubicBezTo>
                  <a:cubicBezTo>
                    <a:pt x="913" y="561"/>
                    <a:pt x="913" y="561"/>
                    <a:pt x="913" y="561"/>
                  </a:cubicBezTo>
                  <a:cubicBezTo>
                    <a:pt x="913" y="561"/>
                    <a:pt x="913" y="561"/>
                    <a:pt x="913" y="561"/>
                  </a:cubicBezTo>
                  <a:close/>
                  <a:moveTo>
                    <a:pt x="907" y="550"/>
                  </a:moveTo>
                  <a:cubicBezTo>
                    <a:pt x="907" y="550"/>
                    <a:pt x="907" y="550"/>
                    <a:pt x="907" y="550"/>
                  </a:cubicBezTo>
                  <a:cubicBezTo>
                    <a:pt x="908" y="551"/>
                    <a:pt x="908" y="552"/>
                    <a:pt x="908" y="551"/>
                  </a:cubicBezTo>
                  <a:cubicBezTo>
                    <a:pt x="907" y="551"/>
                    <a:pt x="907" y="550"/>
                    <a:pt x="907" y="550"/>
                  </a:cubicBezTo>
                  <a:cubicBezTo>
                    <a:pt x="907" y="550"/>
                    <a:pt x="907" y="551"/>
                    <a:pt x="907" y="550"/>
                  </a:cubicBezTo>
                  <a:cubicBezTo>
                    <a:pt x="907" y="550"/>
                    <a:pt x="907" y="550"/>
                    <a:pt x="907" y="550"/>
                  </a:cubicBezTo>
                  <a:close/>
                  <a:moveTo>
                    <a:pt x="902" y="539"/>
                  </a:moveTo>
                  <a:cubicBezTo>
                    <a:pt x="902" y="540"/>
                    <a:pt x="902" y="540"/>
                    <a:pt x="902" y="540"/>
                  </a:cubicBezTo>
                  <a:cubicBezTo>
                    <a:pt x="902" y="539"/>
                    <a:pt x="902" y="539"/>
                    <a:pt x="902" y="539"/>
                  </a:cubicBezTo>
                  <a:cubicBezTo>
                    <a:pt x="902" y="539"/>
                    <a:pt x="902" y="539"/>
                    <a:pt x="902" y="539"/>
                  </a:cubicBezTo>
                  <a:close/>
                  <a:moveTo>
                    <a:pt x="902" y="551"/>
                  </a:moveTo>
                  <a:cubicBezTo>
                    <a:pt x="903" y="552"/>
                    <a:pt x="904" y="554"/>
                    <a:pt x="905" y="556"/>
                  </a:cubicBezTo>
                  <a:cubicBezTo>
                    <a:pt x="906" y="557"/>
                    <a:pt x="906" y="557"/>
                    <a:pt x="905" y="557"/>
                  </a:cubicBezTo>
                  <a:cubicBezTo>
                    <a:pt x="905" y="557"/>
                    <a:pt x="905" y="556"/>
                    <a:pt x="905" y="556"/>
                  </a:cubicBezTo>
                  <a:cubicBezTo>
                    <a:pt x="906" y="558"/>
                    <a:pt x="905" y="557"/>
                    <a:pt x="906" y="558"/>
                  </a:cubicBezTo>
                  <a:cubicBezTo>
                    <a:pt x="906" y="559"/>
                    <a:pt x="906" y="559"/>
                    <a:pt x="906" y="559"/>
                  </a:cubicBezTo>
                  <a:cubicBezTo>
                    <a:pt x="906" y="559"/>
                    <a:pt x="907" y="559"/>
                    <a:pt x="907" y="559"/>
                  </a:cubicBezTo>
                  <a:cubicBezTo>
                    <a:pt x="907" y="560"/>
                    <a:pt x="907" y="560"/>
                    <a:pt x="907" y="560"/>
                  </a:cubicBezTo>
                  <a:cubicBezTo>
                    <a:pt x="907" y="560"/>
                    <a:pt x="907" y="560"/>
                    <a:pt x="907" y="560"/>
                  </a:cubicBezTo>
                  <a:cubicBezTo>
                    <a:pt x="907" y="560"/>
                    <a:pt x="907" y="560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8" y="561"/>
                    <a:pt x="908" y="561"/>
                  </a:cubicBezTo>
                  <a:cubicBezTo>
                    <a:pt x="907" y="560"/>
                    <a:pt x="907" y="559"/>
                    <a:pt x="906" y="558"/>
                  </a:cubicBezTo>
                  <a:cubicBezTo>
                    <a:pt x="907" y="558"/>
                    <a:pt x="907" y="558"/>
                    <a:pt x="907" y="559"/>
                  </a:cubicBezTo>
                  <a:cubicBezTo>
                    <a:pt x="906" y="557"/>
                    <a:pt x="906" y="557"/>
                    <a:pt x="906" y="557"/>
                  </a:cubicBezTo>
                  <a:cubicBezTo>
                    <a:pt x="906" y="556"/>
                    <a:pt x="907" y="558"/>
                    <a:pt x="908" y="559"/>
                  </a:cubicBezTo>
                  <a:cubicBezTo>
                    <a:pt x="908" y="559"/>
                    <a:pt x="908" y="559"/>
                    <a:pt x="909" y="560"/>
                  </a:cubicBezTo>
                  <a:cubicBezTo>
                    <a:pt x="909" y="560"/>
                    <a:pt x="909" y="560"/>
                    <a:pt x="909" y="560"/>
                  </a:cubicBezTo>
                  <a:cubicBezTo>
                    <a:pt x="909" y="560"/>
                    <a:pt x="909" y="560"/>
                    <a:pt x="909" y="560"/>
                  </a:cubicBezTo>
                  <a:cubicBezTo>
                    <a:pt x="909" y="561"/>
                    <a:pt x="910" y="561"/>
                    <a:pt x="910" y="561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0" y="561"/>
                    <a:pt x="910" y="560"/>
                    <a:pt x="910" y="560"/>
                  </a:cubicBezTo>
                  <a:cubicBezTo>
                    <a:pt x="909" y="559"/>
                    <a:pt x="909" y="559"/>
                    <a:pt x="909" y="558"/>
                  </a:cubicBezTo>
                  <a:cubicBezTo>
                    <a:pt x="909" y="557"/>
                    <a:pt x="909" y="557"/>
                    <a:pt x="908" y="555"/>
                  </a:cubicBezTo>
                  <a:cubicBezTo>
                    <a:pt x="907" y="554"/>
                    <a:pt x="906" y="554"/>
                    <a:pt x="908" y="556"/>
                  </a:cubicBezTo>
                  <a:cubicBezTo>
                    <a:pt x="908" y="556"/>
                    <a:pt x="908" y="556"/>
                    <a:pt x="908" y="556"/>
                  </a:cubicBezTo>
                  <a:cubicBezTo>
                    <a:pt x="907" y="556"/>
                    <a:pt x="907" y="556"/>
                    <a:pt x="907" y="556"/>
                  </a:cubicBezTo>
                  <a:cubicBezTo>
                    <a:pt x="907" y="555"/>
                    <a:pt x="907" y="557"/>
                    <a:pt x="908" y="558"/>
                  </a:cubicBezTo>
                  <a:cubicBezTo>
                    <a:pt x="906" y="555"/>
                    <a:pt x="904" y="553"/>
                    <a:pt x="902" y="550"/>
                  </a:cubicBezTo>
                  <a:cubicBezTo>
                    <a:pt x="902" y="550"/>
                    <a:pt x="902" y="550"/>
                    <a:pt x="902" y="550"/>
                  </a:cubicBezTo>
                  <a:cubicBezTo>
                    <a:pt x="903" y="551"/>
                    <a:pt x="903" y="552"/>
                    <a:pt x="904" y="552"/>
                  </a:cubicBezTo>
                  <a:cubicBezTo>
                    <a:pt x="903" y="551"/>
                    <a:pt x="903" y="551"/>
                    <a:pt x="903" y="550"/>
                  </a:cubicBezTo>
                  <a:cubicBezTo>
                    <a:pt x="903" y="550"/>
                    <a:pt x="903" y="550"/>
                    <a:pt x="903" y="550"/>
                  </a:cubicBezTo>
                  <a:cubicBezTo>
                    <a:pt x="903" y="550"/>
                    <a:pt x="904" y="553"/>
                    <a:pt x="905" y="553"/>
                  </a:cubicBezTo>
                  <a:cubicBezTo>
                    <a:pt x="905" y="553"/>
                    <a:pt x="904" y="551"/>
                    <a:pt x="903" y="550"/>
                  </a:cubicBezTo>
                  <a:cubicBezTo>
                    <a:pt x="903" y="550"/>
                    <a:pt x="903" y="550"/>
                    <a:pt x="903" y="550"/>
                  </a:cubicBezTo>
                  <a:cubicBezTo>
                    <a:pt x="904" y="549"/>
                    <a:pt x="905" y="549"/>
                    <a:pt x="906" y="550"/>
                  </a:cubicBezTo>
                  <a:cubicBezTo>
                    <a:pt x="906" y="550"/>
                    <a:pt x="907" y="551"/>
                    <a:pt x="907" y="552"/>
                  </a:cubicBezTo>
                  <a:cubicBezTo>
                    <a:pt x="908" y="553"/>
                    <a:pt x="908" y="554"/>
                    <a:pt x="909" y="555"/>
                  </a:cubicBezTo>
                  <a:cubicBezTo>
                    <a:pt x="910" y="557"/>
                    <a:pt x="910" y="557"/>
                    <a:pt x="910" y="558"/>
                  </a:cubicBezTo>
                  <a:cubicBezTo>
                    <a:pt x="910" y="559"/>
                    <a:pt x="911" y="560"/>
                    <a:pt x="911" y="561"/>
                  </a:cubicBezTo>
                  <a:cubicBezTo>
                    <a:pt x="912" y="561"/>
                    <a:pt x="912" y="561"/>
                    <a:pt x="912" y="561"/>
                  </a:cubicBezTo>
                  <a:cubicBezTo>
                    <a:pt x="911" y="559"/>
                    <a:pt x="911" y="558"/>
                    <a:pt x="910" y="556"/>
                  </a:cubicBezTo>
                  <a:cubicBezTo>
                    <a:pt x="911" y="557"/>
                    <a:pt x="913" y="561"/>
                    <a:pt x="913" y="562"/>
                  </a:cubicBezTo>
                  <a:cubicBezTo>
                    <a:pt x="913" y="562"/>
                    <a:pt x="913" y="562"/>
                    <a:pt x="913" y="561"/>
                  </a:cubicBezTo>
                  <a:cubicBezTo>
                    <a:pt x="913" y="561"/>
                    <a:pt x="913" y="561"/>
                    <a:pt x="913" y="561"/>
                  </a:cubicBezTo>
                  <a:cubicBezTo>
                    <a:pt x="913" y="562"/>
                    <a:pt x="913" y="562"/>
                    <a:pt x="913" y="562"/>
                  </a:cubicBezTo>
                  <a:cubicBezTo>
                    <a:pt x="913" y="562"/>
                    <a:pt x="913" y="561"/>
                    <a:pt x="912" y="561"/>
                  </a:cubicBezTo>
                  <a:cubicBezTo>
                    <a:pt x="912" y="561"/>
                    <a:pt x="913" y="561"/>
                    <a:pt x="913" y="561"/>
                  </a:cubicBezTo>
                  <a:cubicBezTo>
                    <a:pt x="912" y="561"/>
                    <a:pt x="912" y="561"/>
                    <a:pt x="911" y="561"/>
                  </a:cubicBezTo>
                  <a:cubicBezTo>
                    <a:pt x="913" y="565"/>
                    <a:pt x="915" y="568"/>
                    <a:pt x="917" y="572"/>
                  </a:cubicBezTo>
                  <a:cubicBezTo>
                    <a:pt x="916" y="571"/>
                    <a:pt x="915" y="570"/>
                    <a:pt x="914" y="570"/>
                  </a:cubicBezTo>
                  <a:cubicBezTo>
                    <a:pt x="914" y="569"/>
                    <a:pt x="913" y="568"/>
                    <a:pt x="913" y="568"/>
                  </a:cubicBezTo>
                  <a:cubicBezTo>
                    <a:pt x="914" y="568"/>
                    <a:pt x="914" y="568"/>
                    <a:pt x="913" y="567"/>
                  </a:cubicBezTo>
                  <a:cubicBezTo>
                    <a:pt x="912" y="566"/>
                    <a:pt x="913" y="566"/>
                    <a:pt x="912" y="565"/>
                  </a:cubicBezTo>
                  <a:cubicBezTo>
                    <a:pt x="912" y="565"/>
                    <a:pt x="912" y="565"/>
                    <a:pt x="912" y="565"/>
                  </a:cubicBezTo>
                  <a:cubicBezTo>
                    <a:pt x="912" y="565"/>
                    <a:pt x="912" y="565"/>
                    <a:pt x="912" y="565"/>
                  </a:cubicBezTo>
                  <a:cubicBezTo>
                    <a:pt x="912" y="565"/>
                    <a:pt x="912" y="565"/>
                    <a:pt x="912" y="566"/>
                  </a:cubicBezTo>
                  <a:cubicBezTo>
                    <a:pt x="913" y="567"/>
                    <a:pt x="913" y="567"/>
                    <a:pt x="913" y="567"/>
                  </a:cubicBezTo>
                  <a:cubicBezTo>
                    <a:pt x="913" y="567"/>
                    <a:pt x="912" y="567"/>
                    <a:pt x="912" y="566"/>
                  </a:cubicBezTo>
                  <a:cubicBezTo>
                    <a:pt x="912" y="567"/>
                    <a:pt x="912" y="567"/>
                    <a:pt x="911" y="567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1" y="567"/>
                    <a:pt x="911" y="567"/>
                    <a:pt x="912" y="567"/>
                  </a:cubicBezTo>
                  <a:cubicBezTo>
                    <a:pt x="911" y="567"/>
                    <a:pt x="911" y="567"/>
                    <a:pt x="911" y="567"/>
                  </a:cubicBezTo>
                  <a:cubicBezTo>
                    <a:pt x="911" y="567"/>
                    <a:pt x="911" y="567"/>
                    <a:pt x="911" y="567"/>
                  </a:cubicBezTo>
                  <a:cubicBezTo>
                    <a:pt x="912" y="567"/>
                    <a:pt x="912" y="568"/>
                    <a:pt x="913" y="568"/>
                  </a:cubicBezTo>
                  <a:cubicBezTo>
                    <a:pt x="912" y="569"/>
                    <a:pt x="911" y="570"/>
                    <a:pt x="910" y="571"/>
                  </a:cubicBezTo>
                  <a:cubicBezTo>
                    <a:pt x="911" y="572"/>
                    <a:pt x="910" y="573"/>
                    <a:pt x="911" y="575"/>
                  </a:cubicBezTo>
                  <a:cubicBezTo>
                    <a:pt x="912" y="576"/>
                    <a:pt x="913" y="578"/>
                    <a:pt x="914" y="580"/>
                  </a:cubicBezTo>
                  <a:cubicBezTo>
                    <a:pt x="914" y="581"/>
                    <a:pt x="915" y="581"/>
                    <a:pt x="914" y="582"/>
                  </a:cubicBezTo>
                  <a:cubicBezTo>
                    <a:pt x="915" y="582"/>
                    <a:pt x="915" y="583"/>
                    <a:pt x="915" y="583"/>
                  </a:cubicBezTo>
                  <a:cubicBezTo>
                    <a:pt x="916" y="584"/>
                    <a:pt x="915" y="585"/>
                    <a:pt x="915" y="586"/>
                  </a:cubicBezTo>
                  <a:cubicBezTo>
                    <a:pt x="915" y="587"/>
                    <a:pt x="917" y="587"/>
                    <a:pt x="918" y="587"/>
                  </a:cubicBezTo>
                  <a:cubicBezTo>
                    <a:pt x="918" y="587"/>
                    <a:pt x="919" y="587"/>
                    <a:pt x="920" y="587"/>
                  </a:cubicBezTo>
                  <a:cubicBezTo>
                    <a:pt x="919" y="588"/>
                    <a:pt x="919" y="588"/>
                    <a:pt x="918" y="588"/>
                  </a:cubicBezTo>
                  <a:cubicBezTo>
                    <a:pt x="917" y="588"/>
                    <a:pt x="917" y="588"/>
                    <a:pt x="915" y="588"/>
                  </a:cubicBezTo>
                  <a:cubicBezTo>
                    <a:pt x="915" y="588"/>
                    <a:pt x="914" y="588"/>
                    <a:pt x="913" y="587"/>
                  </a:cubicBezTo>
                  <a:cubicBezTo>
                    <a:pt x="914" y="587"/>
                    <a:pt x="914" y="586"/>
                    <a:pt x="914" y="585"/>
                  </a:cubicBezTo>
                  <a:cubicBezTo>
                    <a:pt x="914" y="584"/>
                    <a:pt x="913" y="584"/>
                    <a:pt x="912" y="584"/>
                  </a:cubicBezTo>
                  <a:cubicBezTo>
                    <a:pt x="912" y="583"/>
                    <a:pt x="912" y="583"/>
                    <a:pt x="912" y="582"/>
                  </a:cubicBezTo>
                  <a:cubicBezTo>
                    <a:pt x="912" y="582"/>
                    <a:pt x="912" y="583"/>
                    <a:pt x="912" y="583"/>
                  </a:cubicBezTo>
                  <a:cubicBezTo>
                    <a:pt x="911" y="583"/>
                    <a:pt x="911" y="581"/>
                    <a:pt x="911" y="580"/>
                  </a:cubicBezTo>
                  <a:cubicBezTo>
                    <a:pt x="912" y="580"/>
                    <a:pt x="912" y="581"/>
                    <a:pt x="912" y="581"/>
                  </a:cubicBezTo>
                  <a:cubicBezTo>
                    <a:pt x="912" y="581"/>
                    <a:pt x="912" y="581"/>
                    <a:pt x="912" y="581"/>
                  </a:cubicBezTo>
                  <a:cubicBezTo>
                    <a:pt x="911" y="578"/>
                    <a:pt x="908" y="575"/>
                    <a:pt x="909" y="571"/>
                  </a:cubicBezTo>
                  <a:cubicBezTo>
                    <a:pt x="909" y="571"/>
                    <a:pt x="908" y="571"/>
                    <a:pt x="908" y="571"/>
                  </a:cubicBezTo>
                  <a:cubicBezTo>
                    <a:pt x="907" y="571"/>
                    <a:pt x="908" y="572"/>
                    <a:pt x="908" y="572"/>
                  </a:cubicBezTo>
                  <a:cubicBezTo>
                    <a:pt x="906" y="572"/>
                    <a:pt x="905" y="571"/>
                    <a:pt x="906" y="572"/>
                  </a:cubicBezTo>
                  <a:cubicBezTo>
                    <a:pt x="905" y="572"/>
                    <a:pt x="904" y="572"/>
                    <a:pt x="904" y="572"/>
                  </a:cubicBezTo>
                  <a:cubicBezTo>
                    <a:pt x="904" y="571"/>
                    <a:pt x="905" y="571"/>
                    <a:pt x="906" y="571"/>
                  </a:cubicBezTo>
                  <a:cubicBezTo>
                    <a:pt x="906" y="571"/>
                    <a:pt x="905" y="570"/>
                    <a:pt x="905" y="570"/>
                  </a:cubicBezTo>
                  <a:cubicBezTo>
                    <a:pt x="905" y="569"/>
                    <a:pt x="906" y="569"/>
                    <a:pt x="906" y="569"/>
                  </a:cubicBezTo>
                  <a:cubicBezTo>
                    <a:pt x="906" y="568"/>
                    <a:pt x="906" y="567"/>
                    <a:pt x="907" y="568"/>
                  </a:cubicBezTo>
                  <a:cubicBezTo>
                    <a:pt x="907" y="567"/>
                    <a:pt x="907" y="567"/>
                    <a:pt x="907" y="566"/>
                  </a:cubicBezTo>
                  <a:cubicBezTo>
                    <a:pt x="907" y="566"/>
                    <a:pt x="908" y="566"/>
                    <a:pt x="908" y="566"/>
                  </a:cubicBezTo>
                  <a:cubicBezTo>
                    <a:pt x="907" y="565"/>
                    <a:pt x="908" y="565"/>
                    <a:pt x="908" y="564"/>
                  </a:cubicBezTo>
                  <a:cubicBezTo>
                    <a:pt x="908" y="563"/>
                    <a:pt x="907" y="563"/>
                    <a:pt x="907" y="562"/>
                  </a:cubicBezTo>
                  <a:cubicBezTo>
                    <a:pt x="906" y="562"/>
                    <a:pt x="906" y="562"/>
                    <a:pt x="906" y="561"/>
                  </a:cubicBezTo>
                  <a:cubicBezTo>
                    <a:pt x="906" y="561"/>
                    <a:pt x="906" y="561"/>
                    <a:pt x="906" y="561"/>
                  </a:cubicBezTo>
                  <a:cubicBezTo>
                    <a:pt x="906" y="561"/>
                    <a:pt x="906" y="561"/>
                    <a:pt x="906" y="561"/>
                  </a:cubicBezTo>
                  <a:cubicBezTo>
                    <a:pt x="906" y="560"/>
                    <a:pt x="906" y="560"/>
                    <a:pt x="906" y="560"/>
                  </a:cubicBezTo>
                  <a:cubicBezTo>
                    <a:pt x="906" y="560"/>
                    <a:pt x="906" y="560"/>
                    <a:pt x="906" y="560"/>
                  </a:cubicBezTo>
                  <a:cubicBezTo>
                    <a:pt x="906" y="560"/>
                    <a:pt x="906" y="560"/>
                    <a:pt x="905" y="560"/>
                  </a:cubicBezTo>
                  <a:cubicBezTo>
                    <a:pt x="906" y="560"/>
                    <a:pt x="906" y="560"/>
                    <a:pt x="906" y="560"/>
                  </a:cubicBezTo>
                  <a:cubicBezTo>
                    <a:pt x="906" y="560"/>
                    <a:pt x="906" y="560"/>
                    <a:pt x="905" y="560"/>
                  </a:cubicBezTo>
                  <a:cubicBezTo>
                    <a:pt x="905" y="560"/>
                    <a:pt x="905" y="560"/>
                    <a:pt x="905" y="560"/>
                  </a:cubicBezTo>
                  <a:cubicBezTo>
                    <a:pt x="905" y="560"/>
                    <a:pt x="905" y="560"/>
                    <a:pt x="905" y="561"/>
                  </a:cubicBezTo>
                  <a:cubicBezTo>
                    <a:pt x="905" y="560"/>
                    <a:pt x="905" y="560"/>
                    <a:pt x="905" y="560"/>
                  </a:cubicBezTo>
                  <a:cubicBezTo>
                    <a:pt x="904" y="560"/>
                    <a:pt x="903" y="559"/>
                    <a:pt x="903" y="559"/>
                  </a:cubicBezTo>
                  <a:cubicBezTo>
                    <a:pt x="903" y="558"/>
                    <a:pt x="902" y="557"/>
                    <a:pt x="901" y="556"/>
                  </a:cubicBezTo>
                  <a:cubicBezTo>
                    <a:pt x="901" y="555"/>
                    <a:pt x="901" y="557"/>
                    <a:pt x="900" y="554"/>
                  </a:cubicBezTo>
                  <a:cubicBezTo>
                    <a:pt x="899" y="555"/>
                    <a:pt x="899" y="554"/>
                    <a:pt x="898" y="554"/>
                  </a:cubicBezTo>
                  <a:cubicBezTo>
                    <a:pt x="898" y="554"/>
                    <a:pt x="899" y="554"/>
                    <a:pt x="900" y="554"/>
                  </a:cubicBezTo>
                  <a:cubicBezTo>
                    <a:pt x="899" y="554"/>
                    <a:pt x="899" y="553"/>
                    <a:pt x="899" y="553"/>
                  </a:cubicBezTo>
                  <a:cubicBezTo>
                    <a:pt x="899" y="553"/>
                    <a:pt x="899" y="553"/>
                    <a:pt x="899" y="553"/>
                  </a:cubicBezTo>
                  <a:cubicBezTo>
                    <a:pt x="899" y="552"/>
                    <a:pt x="899" y="552"/>
                    <a:pt x="899" y="552"/>
                  </a:cubicBezTo>
                  <a:cubicBezTo>
                    <a:pt x="899" y="552"/>
                    <a:pt x="899" y="552"/>
                    <a:pt x="899" y="552"/>
                  </a:cubicBezTo>
                  <a:cubicBezTo>
                    <a:pt x="899" y="552"/>
                    <a:pt x="899" y="552"/>
                    <a:pt x="899" y="552"/>
                  </a:cubicBezTo>
                  <a:cubicBezTo>
                    <a:pt x="899" y="553"/>
                    <a:pt x="900" y="554"/>
                    <a:pt x="900" y="555"/>
                  </a:cubicBezTo>
                  <a:cubicBezTo>
                    <a:pt x="900" y="555"/>
                    <a:pt x="900" y="554"/>
                    <a:pt x="900" y="552"/>
                  </a:cubicBezTo>
                  <a:cubicBezTo>
                    <a:pt x="900" y="552"/>
                    <a:pt x="901" y="551"/>
                    <a:pt x="902" y="551"/>
                  </a:cubicBezTo>
                  <a:close/>
                  <a:moveTo>
                    <a:pt x="913" y="564"/>
                  </a:moveTo>
                  <a:cubicBezTo>
                    <a:pt x="913" y="564"/>
                    <a:pt x="912" y="563"/>
                    <a:pt x="912" y="563"/>
                  </a:cubicBezTo>
                  <a:cubicBezTo>
                    <a:pt x="912" y="563"/>
                    <a:pt x="913" y="563"/>
                    <a:pt x="913" y="563"/>
                  </a:cubicBezTo>
                  <a:cubicBezTo>
                    <a:pt x="913" y="563"/>
                    <a:pt x="913" y="564"/>
                    <a:pt x="913" y="564"/>
                  </a:cubicBezTo>
                  <a:close/>
                  <a:moveTo>
                    <a:pt x="905" y="671"/>
                  </a:moveTo>
                  <a:cubicBezTo>
                    <a:pt x="904" y="671"/>
                    <a:pt x="903" y="672"/>
                    <a:pt x="902" y="672"/>
                  </a:cubicBezTo>
                  <a:cubicBezTo>
                    <a:pt x="901" y="671"/>
                    <a:pt x="901" y="670"/>
                    <a:pt x="901" y="669"/>
                  </a:cubicBezTo>
                  <a:cubicBezTo>
                    <a:pt x="902" y="669"/>
                    <a:pt x="905" y="668"/>
                    <a:pt x="905" y="669"/>
                  </a:cubicBezTo>
                  <a:cubicBezTo>
                    <a:pt x="906" y="670"/>
                    <a:pt x="905" y="670"/>
                    <a:pt x="905" y="671"/>
                  </a:cubicBezTo>
                  <a:close/>
                  <a:moveTo>
                    <a:pt x="899" y="636"/>
                  </a:moveTo>
                  <a:cubicBezTo>
                    <a:pt x="900" y="635"/>
                    <a:pt x="902" y="635"/>
                    <a:pt x="904" y="636"/>
                  </a:cubicBezTo>
                  <a:cubicBezTo>
                    <a:pt x="904" y="637"/>
                    <a:pt x="903" y="638"/>
                    <a:pt x="902" y="639"/>
                  </a:cubicBezTo>
                  <a:cubicBezTo>
                    <a:pt x="901" y="639"/>
                    <a:pt x="903" y="639"/>
                    <a:pt x="902" y="640"/>
                  </a:cubicBezTo>
                  <a:cubicBezTo>
                    <a:pt x="902" y="640"/>
                    <a:pt x="901" y="640"/>
                    <a:pt x="901" y="640"/>
                  </a:cubicBezTo>
                  <a:cubicBezTo>
                    <a:pt x="900" y="639"/>
                    <a:pt x="901" y="639"/>
                    <a:pt x="901" y="639"/>
                  </a:cubicBezTo>
                  <a:cubicBezTo>
                    <a:pt x="901" y="638"/>
                    <a:pt x="899" y="637"/>
                    <a:pt x="899" y="636"/>
                  </a:cubicBezTo>
                  <a:close/>
                  <a:moveTo>
                    <a:pt x="900" y="663"/>
                  </a:moveTo>
                  <a:cubicBezTo>
                    <a:pt x="900" y="663"/>
                    <a:pt x="900" y="663"/>
                    <a:pt x="900" y="663"/>
                  </a:cubicBezTo>
                  <a:cubicBezTo>
                    <a:pt x="900" y="663"/>
                    <a:pt x="899" y="663"/>
                    <a:pt x="899" y="663"/>
                  </a:cubicBezTo>
                  <a:cubicBezTo>
                    <a:pt x="899" y="663"/>
                    <a:pt x="899" y="663"/>
                    <a:pt x="899" y="663"/>
                  </a:cubicBezTo>
                  <a:cubicBezTo>
                    <a:pt x="900" y="663"/>
                    <a:pt x="900" y="663"/>
                    <a:pt x="900" y="663"/>
                  </a:cubicBezTo>
                  <a:close/>
                  <a:moveTo>
                    <a:pt x="894" y="565"/>
                  </a:moveTo>
                  <a:cubicBezTo>
                    <a:pt x="893" y="565"/>
                    <a:pt x="892" y="564"/>
                    <a:pt x="893" y="565"/>
                  </a:cubicBezTo>
                  <a:cubicBezTo>
                    <a:pt x="892" y="565"/>
                    <a:pt x="891" y="565"/>
                    <a:pt x="890" y="565"/>
                  </a:cubicBezTo>
                  <a:cubicBezTo>
                    <a:pt x="890" y="564"/>
                    <a:pt x="892" y="564"/>
                    <a:pt x="892" y="564"/>
                  </a:cubicBezTo>
                  <a:cubicBezTo>
                    <a:pt x="893" y="564"/>
                    <a:pt x="892" y="563"/>
                    <a:pt x="892" y="563"/>
                  </a:cubicBezTo>
                  <a:cubicBezTo>
                    <a:pt x="892" y="562"/>
                    <a:pt x="892" y="562"/>
                    <a:pt x="893" y="562"/>
                  </a:cubicBezTo>
                  <a:cubicBezTo>
                    <a:pt x="893" y="561"/>
                    <a:pt x="892" y="561"/>
                    <a:pt x="894" y="561"/>
                  </a:cubicBezTo>
                  <a:cubicBezTo>
                    <a:pt x="894" y="560"/>
                    <a:pt x="893" y="560"/>
                    <a:pt x="893" y="559"/>
                  </a:cubicBezTo>
                  <a:cubicBezTo>
                    <a:pt x="894" y="559"/>
                    <a:pt x="894" y="559"/>
                    <a:pt x="895" y="559"/>
                  </a:cubicBezTo>
                  <a:cubicBezTo>
                    <a:pt x="894" y="558"/>
                    <a:pt x="896" y="557"/>
                    <a:pt x="895" y="556"/>
                  </a:cubicBezTo>
                  <a:cubicBezTo>
                    <a:pt x="895" y="556"/>
                    <a:pt x="896" y="556"/>
                    <a:pt x="897" y="555"/>
                  </a:cubicBezTo>
                  <a:cubicBezTo>
                    <a:pt x="898" y="555"/>
                    <a:pt x="896" y="556"/>
                    <a:pt x="898" y="556"/>
                  </a:cubicBezTo>
                  <a:cubicBezTo>
                    <a:pt x="898" y="556"/>
                    <a:pt x="898" y="556"/>
                    <a:pt x="897" y="557"/>
                  </a:cubicBezTo>
                  <a:cubicBezTo>
                    <a:pt x="897" y="557"/>
                    <a:pt x="898" y="557"/>
                    <a:pt x="898" y="558"/>
                  </a:cubicBezTo>
                  <a:cubicBezTo>
                    <a:pt x="898" y="557"/>
                    <a:pt x="898" y="556"/>
                    <a:pt x="900" y="556"/>
                  </a:cubicBezTo>
                  <a:cubicBezTo>
                    <a:pt x="900" y="557"/>
                    <a:pt x="899" y="557"/>
                    <a:pt x="899" y="558"/>
                  </a:cubicBezTo>
                  <a:cubicBezTo>
                    <a:pt x="899" y="558"/>
                    <a:pt x="898" y="558"/>
                    <a:pt x="898" y="558"/>
                  </a:cubicBezTo>
                  <a:cubicBezTo>
                    <a:pt x="898" y="559"/>
                    <a:pt x="899" y="559"/>
                    <a:pt x="898" y="560"/>
                  </a:cubicBezTo>
                  <a:cubicBezTo>
                    <a:pt x="899" y="560"/>
                    <a:pt x="899" y="561"/>
                    <a:pt x="899" y="561"/>
                  </a:cubicBezTo>
                  <a:cubicBezTo>
                    <a:pt x="898" y="563"/>
                    <a:pt x="898" y="564"/>
                    <a:pt x="895" y="564"/>
                  </a:cubicBezTo>
                  <a:cubicBezTo>
                    <a:pt x="894" y="564"/>
                    <a:pt x="895" y="565"/>
                    <a:pt x="894" y="565"/>
                  </a:cubicBezTo>
                  <a:close/>
                  <a:moveTo>
                    <a:pt x="892" y="663"/>
                  </a:moveTo>
                  <a:cubicBezTo>
                    <a:pt x="891" y="663"/>
                    <a:pt x="890" y="663"/>
                    <a:pt x="888" y="663"/>
                  </a:cubicBezTo>
                  <a:cubicBezTo>
                    <a:pt x="887" y="663"/>
                    <a:pt x="887" y="662"/>
                    <a:pt x="888" y="661"/>
                  </a:cubicBezTo>
                  <a:cubicBezTo>
                    <a:pt x="888" y="661"/>
                    <a:pt x="891" y="660"/>
                    <a:pt x="892" y="661"/>
                  </a:cubicBezTo>
                  <a:cubicBezTo>
                    <a:pt x="892" y="662"/>
                    <a:pt x="891" y="662"/>
                    <a:pt x="892" y="663"/>
                  </a:cubicBezTo>
                  <a:close/>
                  <a:moveTo>
                    <a:pt x="887" y="630"/>
                  </a:moveTo>
                  <a:cubicBezTo>
                    <a:pt x="887" y="630"/>
                    <a:pt x="887" y="630"/>
                    <a:pt x="886" y="630"/>
                  </a:cubicBezTo>
                  <a:cubicBezTo>
                    <a:pt x="886" y="631"/>
                    <a:pt x="885" y="630"/>
                    <a:pt x="886" y="629"/>
                  </a:cubicBezTo>
                  <a:cubicBezTo>
                    <a:pt x="886" y="629"/>
                    <a:pt x="886" y="629"/>
                    <a:pt x="886" y="629"/>
                  </a:cubicBezTo>
                  <a:cubicBezTo>
                    <a:pt x="885" y="629"/>
                    <a:pt x="885" y="629"/>
                    <a:pt x="885" y="628"/>
                  </a:cubicBezTo>
                  <a:cubicBezTo>
                    <a:pt x="887" y="627"/>
                    <a:pt x="889" y="628"/>
                    <a:pt x="890" y="628"/>
                  </a:cubicBezTo>
                  <a:cubicBezTo>
                    <a:pt x="891" y="630"/>
                    <a:pt x="890" y="630"/>
                    <a:pt x="888" y="631"/>
                  </a:cubicBezTo>
                  <a:cubicBezTo>
                    <a:pt x="888" y="632"/>
                    <a:pt x="889" y="631"/>
                    <a:pt x="889" y="632"/>
                  </a:cubicBezTo>
                  <a:cubicBezTo>
                    <a:pt x="888" y="632"/>
                    <a:pt x="888" y="632"/>
                    <a:pt x="887" y="632"/>
                  </a:cubicBezTo>
                  <a:cubicBezTo>
                    <a:pt x="887" y="631"/>
                    <a:pt x="888" y="631"/>
                    <a:pt x="888" y="631"/>
                  </a:cubicBezTo>
                  <a:cubicBezTo>
                    <a:pt x="888" y="631"/>
                    <a:pt x="887" y="630"/>
                    <a:pt x="887" y="630"/>
                  </a:cubicBezTo>
                  <a:close/>
                  <a:moveTo>
                    <a:pt x="884" y="625"/>
                  </a:moveTo>
                  <a:cubicBezTo>
                    <a:pt x="884" y="625"/>
                    <a:pt x="883" y="625"/>
                    <a:pt x="883" y="625"/>
                  </a:cubicBezTo>
                  <a:cubicBezTo>
                    <a:pt x="882" y="625"/>
                    <a:pt x="882" y="626"/>
                    <a:pt x="882" y="625"/>
                  </a:cubicBezTo>
                  <a:cubicBezTo>
                    <a:pt x="881" y="625"/>
                    <a:pt x="881" y="625"/>
                    <a:pt x="881" y="625"/>
                  </a:cubicBezTo>
                  <a:cubicBezTo>
                    <a:pt x="880" y="625"/>
                    <a:pt x="879" y="625"/>
                    <a:pt x="879" y="624"/>
                  </a:cubicBezTo>
                  <a:cubicBezTo>
                    <a:pt x="879" y="623"/>
                    <a:pt x="880" y="622"/>
                    <a:pt x="880" y="621"/>
                  </a:cubicBezTo>
                  <a:cubicBezTo>
                    <a:pt x="881" y="621"/>
                    <a:pt x="882" y="621"/>
                    <a:pt x="883" y="622"/>
                  </a:cubicBezTo>
                  <a:cubicBezTo>
                    <a:pt x="883" y="623"/>
                    <a:pt x="884" y="623"/>
                    <a:pt x="884" y="623"/>
                  </a:cubicBezTo>
                  <a:cubicBezTo>
                    <a:pt x="885" y="623"/>
                    <a:pt x="884" y="622"/>
                    <a:pt x="885" y="622"/>
                  </a:cubicBezTo>
                  <a:cubicBezTo>
                    <a:pt x="885" y="622"/>
                    <a:pt x="886" y="623"/>
                    <a:pt x="886" y="623"/>
                  </a:cubicBezTo>
                  <a:cubicBezTo>
                    <a:pt x="885" y="623"/>
                    <a:pt x="885" y="624"/>
                    <a:pt x="884" y="624"/>
                  </a:cubicBezTo>
                  <a:cubicBezTo>
                    <a:pt x="884" y="624"/>
                    <a:pt x="886" y="624"/>
                    <a:pt x="885" y="625"/>
                  </a:cubicBezTo>
                  <a:cubicBezTo>
                    <a:pt x="885" y="625"/>
                    <a:pt x="884" y="625"/>
                    <a:pt x="884" y="625"/>
                  </a:cubicBezTo>
                  <a:cubicBezTo>
                    <a:pt x="884" y="625"/>
                    <a:pt x="884" y="625"/>
                    <a:pt x="884" y="625"/>
                  </a:cubicBezTo>
                  <a:close/>
                  <a:moveTo>
                    <a:pt x="878" y="517"/>
                  </a:moveTo>
                  <a:cubicBezTo>
                    <a:pt x="877" y="516"/>
                    <a:pt x="876" y="514"/>
                    <a:pt x="875" y="513"/>
                  </a:cubicBezTo>
                  <a:cubicBezTo>
                    <a:pt x="875" y="511"/>
                    <a:pt x="875" y="510"/>
                    <a:pt x="875" y="509"/>
                  </a:cubicBezTo>
                  <a:cubicBezTo>
                    <a:pt x="875" y="510"/>
                    <a:pt x="875" y="510"/>
                    <a:pt x="875" y="511"/>
                  </a:cubicBezTo>
                  <a:cubicBezTo>
                    <a:pt x="875" y="510"/>
                    <a:pt x="876" y="511"/>
                    <a:pt x="876" y="511"/>
                  </a:cubicBezTo>
                  <a:cubicBezTo>
                    <a:pt x="876" y="511"/>
                    <a:pt x="877" y="511"/>
                    <a:pt x="877" y="511"/>
                  </a:cubicBezTo>
                  <a:cubicBezTo>
                    <a:pt x="877" y="512"/>
                    <a:pt x="877" y="512"/>
                    <a:pt x="877" y="513"/>
                  </a:cubicBezTo>
                  <a:cubicBezTo>
                    <a:pt x="878" y="513"/>
                    <a:pt x="878" y="513"/>
                    <a:pt x="878" y="513"/>
                  </a:cubicBezTo>
                  <a:cubicBezTo>
                    <a:pt x="878" y="515"/>
                    <a:pt x="879" y="516"/>
                    <a:pt x="879" y="517"/>
                  </a:cubicBezTo>
                  <a:cubicBezTo>
                    <a:pt x="879" y="516"/>
                    <a:pt x="878" y="515"/>
                    <a:pt x="878" y="515"/>
                  </a:cubicBezTo>
                  <a:cubicBezTo>
                    <a:pt x="878" y="516"/>
                    <a:pt x="879" y="516"/>
                    <a:pt x="879" y="517"/>
                  </a:cubicBezTo>
                  <a:cubicBezTo>
                    <a:pt x="878" y="517"/>
                    <a:pt x="878" y="516"/>
                    <a:pt x="877" y="516"/>
                  </a:cubicBezTo>
                  <a:cubicBezTo>
                    <a:pt x="878" y="516"/>
                    <a:pt x="878" y="517"/>
                    <a:pt x="878" y="517"/>
                  </a:cubicBezTo>
                  <a:close/>
                  <a:moveTo>
                    <a:pt x="876" y="546"/>
                  </a:moveTo>
                  <a:cubicBezTo>
                    <a:pt x="878" y="546"/>
                    <a:pt x="875" y="546"/>
                    <a:pt x="876" y="546"/>
                  </a:cubicBezTo>
                  <a:close/>
                  <a:moveTo>
                    <a:pt x="876" y="575"/>
                  </a:moveTo>
                  <a:cubicBezTo>
                    <a:pt x="876" y="575"/>
                    <a:pt x="876" y="576"/>
                    <a:pt x="875" y="576"/>
                  </a:cubicBezTo>
                  <a:cubicBezTo>
                    <a:pt x="875" y="575"/>
                    <a:pt x="875" y="575"/>
                    <a:pt x="876" y="575"/>
                  </a:cubicBezTo>
                  <a:close/>
                  <a:moveTo>
                    <a:pt x="876" y="521"/>
                  </a:moveTo>
                  <a:cubicBezTo>
                    <a:pt x="877" y="520"/>
                    <a:pt x="877" y="521"/>
                    <a:pt x="877" y="521"/>
                  </a:cubicBezTo>
                  <a:cubicBezTo>
                    <a:pt x="877" y="521"/>
                    <a:pt x="877" y="521"/>
                    <a:pt x="876" y="521"/>
                  </a:cubicBezTo>
                  <a:close/>
                  <a:moveTo>
                    <a:pt x="881" y="516"/>
                  </a:moveTo>
                  <a:cubicBezTo>
                    <a:pt x="881" y="516"/>
                    <a:pt x="881" y="516"/>
                    <a:pt x="881" y="516"/>
                  </a:cubicBezTo>
                  <a:cubicBezTo>
                    <a:pt x="880" y="515"/>
                    <a:pt x="880" y="514"/>
                    <a:pt x="879" y="514"/>
                  </a:cubicBezTo>
                  <a:cubicBezTo>
                    <a:pt x="879" y="514"/>
                    <a:pt x="879" y="514"/>
                    <a:pt x="879" y="514"/>
                  </a:cubicBezTo>
                  <a:cubicBezTo>
                    <a:pt x="879" y="514"/>
                    <a:pt x="877" y="512"/>
                    <a:pt x="876" y="510"/>
                  </a:cubicBezTo>
                  <a:cubicBezTo>
                    <a:pt x="877" y="510"/>
                    <a:pt x="878" y="511"/>
                    <a:pt x="878" y="512"/>
                  </a:cubicBezTo>
                  <a:cubicBezTo>
                    <a:pt x="879" y="513"/>
                    <a:pt x="879" y="513"/>
                    <a:pt x="879" y="513"/>
                  </a:cubicBezTo>
                  <a:cubicBezTo>
                    <a:pt x="880" y="513"/>
                    <a:pt x="880" y="514"/>
                    <a:pt x="880" y="514"/>
                  </a:cubicBezTo>
                  <a:cubicBezTo>
                    <a:pt x="880" y="514"/>
                    <a:pt x="880" y="514"/>
                    <a:pt x="880" y="514"/>
                  </a:cubicBezTo>
                  <a:cubicBezTo>
                    <a:pt x="880" y="514"/>
                    <a:pt x="880" y="514"/>
                    <a:pt x="880" y="514"/>
                  </a:cubicBezTo>
                  <a:cubicBezTo>
                    <a:pt x="880" y="515"/>
                    <a:pt x="881" y="515"/>
                    <a:pt x="881" y="516"/>
                  </a:cubicBezTo>
                  <a:close/>
                  <a:moveTo>
                    <a:pt x="880" y="513"/>
                  </a:moveTo>
                  <a:cubicBezTo>
                    <a:pt x="880" y="513"/>
                    <a:pt x="880" y="513"/>
                    <a:pt x="880" y="513"/>
                  </a:cubicBezTo>
                  <a:cubicBezTo>
                    <a:pt x="881" y="513"/>
                    <a:pt x="881" y="513"/>
                    <a:pt x="881" y="514"/>
                  </a:cubicBezTo>
                  <a:cubicBezTo>
                    <a:pt x="881" y="513"/>
                    <a:pt x="880" y="513"/>
                    <a:pt x="880" y="513"/>
                  </a:cubicBezTo>
                  <a:close/>
                  <a:moveTo>
                    <a:pt x="881" y="518"/>
                  </a:moveTo>
                  <a:cubicBezTo>
                    <a:pt x="882" y="519"/>
                    <a:pt x="882" y="519"/>
                    <a:pt x="883" y="520"/>
                  </a:cubicBezTo>
                  <a:cubicBezTo>
                    <a:pt x="882" y="520"/>
                    <a:pt x="882" y="520"/>
                    <a:pt x="882" y="519"/>
                  </a:cubicBezTo>
                  <a:cubicBezTo>
                    <a:pt x="881" y="519"/>
                    <a:pt x="881" y="518"/>
                    <a:pt x="881" y="517"/>
                  </a:cubicBezTo>
                  <a:cubicBezTo>
                    <a:pt x="881" y="518"/>
                    <a:pt x="881" y="518"/>
                    <a:pt x="881" y="518"/>
                  </a:cubicBezTo>
                  <a:close/>
                  <a:moveTo>
                    <a:pt x="881" y="513"/>
                  </a:moveTo>
                  <a:cubicBezTo>
                    <a:pt x="881" y="513"/>
                    <a:pt x="881" y="513"/>
                    <a:pt x="881" y="513"/>
                  </a:cubicBezTo>
                  <a:cubicBezTo>
                    <a:pt x="881" y="513"/>
                    <a:pt x="882" y="514"/>
                    <a:pt x="882" y="515"/>
                  </a:cubicBezTo>
                  <a:cubicBezTo>
                    <a:pt x="882" y="515"/>
                    <a:pt x="882" y="515"/>
                    <a:pt x="882" y="515"/>
                  </a:cubicBezTo>
                  <a:cubicBezTo>
                    <a:pt x="881" y="514"/>
                    <a:pt x="881" y="513"/>
                    <a:pt x="881" y="513"/>
                  </a:cubicBezTo>
                  <a:close/>
                  <a:moveTo>
                    <a:pt x="885" y="548"/>
                  </a:moveTo>
                  <a:cubicBezTo>
                    <a:pt x="883" y="548"/>
                    <a:pt x="884" y="546"/>
                    <a:pt x="884" y="546"/>
                  </a:cubicBezTo>
                  <a:cubicBezTo>
                    <a:pt x="886" y="546"/>
                    <a:pt x="885" y="548"/>
                    <a:pt x="885" y="548"/>
                  </a:cubicBezTo>
                  <a:close/>
                  <a:moveTo>
                    <a:pt x="884" y="523"/>
                  </a:moveTo>
                  <a:cubicBezTo>
                    <a:pt x="885" y="523"/>
                    <a:pt x="885" y="523"/>
                    <a:pt x="885" y="523"/>
                  </a:cubicBezTo>
                  <a:cubicBezTo>
                    <a:pt x="885" y="523"/>
                    <a:pt x="885" y="523"/>
                    <a:pt x="885" y="523"/>
                  </a:cubicBezTo>
                  <a:cubicBezTo>
                    <a:pt x="885" y="523"/>
                    <a:pt x="885" y="523"/>
                    <a:pt x="885" y="523"/>
                  </a:cubicBezTo>
                  <a:cubicBezTo>
                    <a:pt x="885" y="523"/>
                    <a:pt x="884" y="523"/>
                    <a:pt x="884" y="523"/>
                  </a:cubicBezTo>
                  <a:close/>
                  <a:moveTo>
                    <a:pt x="885" y="523"/>
                  </a:moveTo>
                  <a:cubicBezTo>
                    <a:pt x="885" y="523"/>
                    <a:pt x="886" y="524"/>
                    <a:pt x="886" y="524"/>
                  </a:cubicBezTo>
                  <a:cubicBezTo>
                    <a:pt x="886" y="524"/>
                    <a:pt x="886" y="524"/>
                    <a:pt x="886" y="524"/>
                  </a:cubicBezTo>
                  <a:cubicBezTo>
                    <a:pt x="886" y="524"/>
                    <a:pt x="886" y="524"/>
                    <a:pt x="885" y="523"/>
                  </a:cubicBezTo>
                  <a:cubicBezTo>
                    <a:pt x="885" y="523"/>
                    <a:pt x="885" y="523"/>
                    <a:pt x="885" y="523"/>
                  </a:cubicBezTo>
                  <a:close/>
                  <a:moveTo>
                    <a:pt x="883" y="522"/>
                  </a:moveTo>
                  <a:cubicBezTo>
                    <a:pt x="883" y="522"/>
                    <a:pt x="882" y="522"/>
                    <a:pt x="882" y="521"/>
                  </a:cubicBezTo>
                  <a:cubicBezTo>
                    <a:pt x="882" y="521"/>
                    <a:pt x="882" y="521"/>
                    <a:pt x="882" y="521"/>
                  </a:cubicBezTo>
                  <a:cubicBezTo>
                    <a:pt x="883" y="522"/>
                    <a:pt x="882" y="521"/>
                    <a:pt x="883" y="521"/>
                  </a:cubicBezTo>
                  <a:cubicBezTo>
                    <a:pt x="883" y="522"/>
                    <a:pt x="883" y="522"/>
                    <a:pt x="884" y="523"/>
                  </a:cubicBezTo>
                  <a:cubicBezTo>
                    <a:pt x="883" y="523"/>
                    <a:pt x="883" y="523"/>
                    <a:pt x="883" y="522"/>
                  </a:cubicBezTo>
                  <a:close/>
                  <a:moveTo>
                    <a:pt x="880" y="518"/>
                  </a:moveTo>
                  <a:cubicBezTo>
                    <a:pt x="880" y="518"/>
                    <a:pt x="881" y="518"/>
                    <a:pt x="881" y="519"/>
                  </a:cubicBezTo>
                  <a:cubicBezTo>
                    <a:pt x="881" y="519"/>
                    <a:pt x="881" y="519"/>
                    <a:pt x="881" y="519"/>
                  </a:cubicBezTo>
                  <a:cubicBezTo>
                    <a:pt x="881" y="520"/>
                    <a:pt x="882" y="521"/>
                    <a:pt x="882" y="522"/>
                  </a:cubicBezTo>
                  <a:cubicBezTo>
                    <a:pt x="882" y="522"/>
                    <a:pt x="882" y="522"/>
                    <a:pt x="882" y="522"/>
                  </a:cubicBezTo>
                  <a:cubicBezTo>
                    <a:pt x="881" y="520"/>
                    <a:pt x="881" y="520"/>
                    <a:pt x="880" y="518"/>
                  </a:cubicBezTo>
                  <a:close/>
                  <a:moveTo>
                    <a:pt x="882" y="521"/>
                  </a:moveTo>
                  <a:cubicBezTo>
                    <a:pt x="881" y="521"/>
                    <a:pt x="881" y="521"/>
                    <a:pt x="881" y="521"/>
                  </a:cubicBezTo>
                  <a:cubicBezTo>
                    <a:pt x="881" y="521"/>
                    <a:pt x="881" y="520"/>
                    <a:pt x="881" y="520"/>
                  </a:cubicBezTo>
                  <a:cubicBezTo>
                    <a:pt x="881" y="520"/>
                    <a:pt x="881" y="520"/>
                    <a:pt x="881" y="520"/>
                  </a:cubicBezTo>
                  <a:cubicBezTo>
                    <a:pt x="881" y="521"/>
                    <a:pt x="881" y="521"/>
                    <a:pt x="882" y="521"/>
                  </a:cubicBezTo>
                  <a:close/>
                  <a:moveTo>
                    <a:pt x="880" y="516"/>
                  </a:moveTo>
                  <a:cubicBezTo>
                    <a:pt x="880" y="516"/>
                    <a:pt x="880" y="516"/>
                    <a:pt x="880" y="517"/>
                  </a:cubicBezTo>
                  <a:cubicBezTo>
                    <a:pt x="880" y="517"/>
                    <a:pt x="880" y="517"/>
                    <a:pt x="880" y="517"/>
                  </a:cubicBezTo>
                  <a:cubicBezTo>
                    <a:pt x="880" y="517"/>
                    <a:pt x="880" y="517"/>
                    <a:pt x="880" y="517"/>
                  </a:cubicBezTo>
                  <a:cubicBezTo>
                    <a:pt x="880" y="517"/>
                    <a:pt x="880" y="517"/>
                    <a:pt x="880" y="516"/>
                  </a:cubicBezTo>
                  <a:close/>
                  <a:moveTo>
                    <a:pt x="886" y="555"/>
                  </a:moveTo>
                  <a:cubicBezTo>
                    <a:pt x="887" y="555"/>
                    <a:pt x="887" y="554"/>
                    <a:pt x="887" y="554"/>
                  </a:cubicBezTo>
                  <a:cubicBezTo>
                    <a:pt x="888" y="554"/>
                    <a:pt x="888" y="555"/>
                    <a:pt x="889" y="556"/>
                  </a:cubicBezTo>
                  <a:cubicBezTo>
                    <a:pt x="889" y="556"/>
                    <a:pt x="887" y="555"/>
                    <a:pt x="887" y="556"/>
                  </a:cubicBezTo>
                  <a:cubicBezTo>
                    <a:pt x="887" y="555"/>
                    <a:pt x="888" y="555"/>
                    <a:pt x="886" y="555"/>
                  </a:cubicBezTo>
                  <a:close/>
                  <a:moveTo>
                    <a:pt x="897" y="552"/>
                  </a:moveTo>
                  <a:cubicBezTo>
                    <a:pt x="897" y="552"/>
                    <a:pt x="897" y="553"/>
                    <a:pt x="897" y="553"/>
                  </a:cubicBezTo>
                  <a:cubicBezTo>
                    <a:pt x="897" y="553"/>
                    <a:pt x="897" y="553"/>
                    <a:pt x="896" y="552"/>
                  </a:cubicBezTo>
                  <a:cubicBezTo>
                    <a:pt x="896" y="552"/>
                    <a:pt x="896" y="552"/>
                    <a:pt x="896" y="552"/>
                  </a:cubicBezTo>
                  <a:cubicBezTo>
                    <a:pt x="896" y="552"/>
                    <a:pt x="897" y="552"/>
                    <a:pt x="897" y="552"/>
                  </a:cubicBezTo>
                  <a:cubicBezTo>
                    <a:pt x="897" y="553"/>
                    <a:pt x="898" y="553"/>
                    <a:pt x="898" y="554"/>
                  </a:cubicBezTo>
                  <a:cubicBezTo>
                    <a:pt x="898" y="554"/>
                    <a:pt x="898" y="554"/>
                    <a:pt x="898" y="554"/>
                  </a:cubicBezTo>
                  <a:cubicBezTo>
                    <a:pt x="898" y="554"/>
                    <a:pt x="898" y="554"/>
                    <a:pt x="898" y="554"/>
                  </a:cubicBezTo>
                  <a:cubicBezTo>
                    <a:pt x="898" y="554"/>
                    <a:pt x="898" y="554"/>
                    <a:pt x="897" y="553"/>
                  </a:cubicBezTo>
                  <a:cubicBezTo>
                    <a:pt x="897" y="553"/>
                    <a:pt x="897" y="553"/>
                    <a:pt x="897" y="553"/>
                  </a:cubicBezTo>
                  <a:cubicBezTo>
                    <a:pt x="897" y="553"/>
                    <a:pt x="897" y="553"/>
                    <a:pt x="897" y="552"/>
                  </a:cubicBezTo>
                  <a:close/>
                  <a:moveTo>
                    <a:pt x="897" y="555"/>
                  </a:moveTo>
                  <a:cubicBezTo>
                    <a:pt x="896" y="555"/>
                    <a:pt x="896" y="554"/>
                    <a:pt x="897" y="554"/>
                  </a:cubicBezTo>
                  <a:cubicBezTo>
                    <a:pt x="897" y="555"/>
                    <a:pt x="897" y="555"/>
                    <a:pt x="897" y="555"/>
                  </a:cubicBezTo>
                  <a:close/>
                  <a:moveTo>
                    <a:pt x="900" y="562"/>
                  </a:moveTo>
                  <a:cubicBezTo>
                    <a:pt x="900" y="562"/>
                    <a:pt x="900" y="561"/>
                    <a:pt x="900" y="561"/>
                  </a:cubicBezTo>
                  <a:cubicBezTo>
                    <a:pt x="902" y="561"/>
                    <a:pt x="902" y="562"/>
                    <a:pt x="902" y="562"/>
                  </a:cubicBezTo>
                  <a:cubicBezTo>
                    <a:pt x="902" y="563"/>
                    <a:pt x="901" y="562"/>
                    <a:pt x="900" y="562"/>
                  </a:cubicBezTo>
                  <a:cubicBezTo>
                    <a:pt x="900" y="562"/>
                    <a:pt x="901" y="562"/>
                    <a:pt x="900" y="562"/>
                  </a:cubicBezTo>
                  <a:close/>
                  <a:moveTo>
                    <a:pt x="899" y="576"/>
                  </a:moveTo>
                  <a:cubicBezTo>
                    <a:pt x="897" y="576"/>
                    <a:pt x="898" y="573"/>
                    <a:pt x="898" y="573"/>
                  </a:cubicBezTo>
                  <a:cubicBezTo>
                    <a:pt x="899" y="574"/>
                    <a:pt x="899" y="575"/>
                    <a:pt x="899" y="576"/>
                  </a:cubicBezTo>
                  <a:close/>
                  <a:moveTo>
                    <a:pt x="901" y="597"/>
                  </a:moveTo>
                  <a:cubicBezTo>
                    <a:pt x="901" y="598"/>
                    <a:pt x="901" y="598"/>
                    <a:pt x="901" y="598"/>
                  </a:cubicBezTo>
                  <a:cubicBezTo>
                    <a:pt x="899" y="598"/>
                    <a:pt x="899" y="599"/>
                    <a:pt x="898" y="599"/>
                  </a:cubicBezTo>
                  <a:cubicBezTo>
                    <a:pt x="898" y="598"/>
                    <a:pt x="898" y="598"/>
                    <a:pt x="897" y="598"/>
                  </a:cubicBezTo>
                  <a:cubicBezTo>
                    <a:pt x="898" y="597"/>
                    <a:pt x="899" y="597"/>
                    <a:pt x="901" y="597"/>
                  </a:cubicBezTo>
                  <a:close/>
                  <a:moveTo>
                    <a:pt x="900" y="627"/>
                  </a:moveTo>
                  <a:cubicBezTo>
                    <a:pt x="900" y="628"/>
                    <a:pt x="900" y="628"/>
                    <a:pt x="900" y="628"/>
                  </a:cubicBezTo>
                  <a:cubicBezTo>
                    <a:pt x="899" y="628"/>
                    <a:pt x="898" y="628"/>
                    <a:pt x="898" y="627"/>
                  </a:cubicBezTo>
                  <a:cubicBezTo>
                    <a:pt x="899" y="627"/>
                    <a:pt x="899" y="627"/>
                    <a:pt x="900" y="627"/>
                  </a:cubicBezTo>
                  <a:close/>
                  <a:moveTo>
                    <a:pt x="899" y="534"/>
                  </a:moveTo>
                  <a:cubicBezTo>
                    <a:pt x="899" y="535"/>
                    <a:pt x="900" y="536"/>
                    <a:pt x="900" y="536"/>
                  </a:cubicBezTo>
                  <a:cubicBezTo>
                    <a:pt x="899" y="534"/>
                    <a:pt x="899" y="534"/>
                    <a:pt x="899" y="534"/>
                  </a:cubicBezTo>
                  <a:cubicBezTo>
                    <a:pt x="899" y="534"/>
                    <a:pt x="898" y="533"/>
                    <a:pt x="899" y="534"/>
                  </a:cubicBezTo>
                  <a:close/>
                  <a:moveTo>
                    <a:pt x="897" y="530"/>
                  </a:moveTo>
                  <a:cubicBezTo>
                    <a:pt x="897" y="530"/>
                    <a:pt x="897" y="530"/>
                    <a:pt x="897" y="530"/>
                  </a:cubicBezTo>
                  <a:cubicBezTo>
                    <a:pt x="897" y="530"/>
                    <a:pt x="897" y="530"/>
                    <a:pt x="897" y="530"/>
                  </a:cubicBezTo>
                  <a:cubicBezTo>
                    <a:pt x="897" y="531"/>
                    <a:pt x="898" y="532"/>
                    <a:pt x="898" y="533"/>
                  </a:cubicBezTo>
                  <a:cubicBezTo>
                    <a:pt x="898" y="533"/>
                    <a:pt x="898" y="533"/>
                    <a:pt x="898" y="533"/>
                  </a:cubicBezTo>
                  <a:cubicBezTo>
                    <a:pt x="896" y="529"/>
                    <a:pt x="896" y="529"/>
                    <a:pt x="896" y="529"/>
                  </a:cubicBezTo>
                  <a:lnTo>
                    <a:pt x="897" y="530"/>
                  </a:lnTo>
                  <a:close/>
                  <a:moveTo>
                    <a:pt x="894" y="554"/>
                  </a:moveTo>
                  <a:cubicBezTo>
                    <a:pt x="895" y="554"/>
                    <a:pt x="894" y="553"/>
                    <a:pt x="895" y="553"/>
                  </a:cubicBezTo>
                  <a:cubicBezTo>
                    <a:pt x="896" y="552"/>
                    <a:pt x="895" y="554"/>
                    <a:pt x="896" y="554"/>
                  </a:cubicBezTo>
                  <a:cubicBezTo>
                    <a:pt x="894" y="553"/>
                    <a:pt x="893" y="555"/>
                    <a:pt x="892" y="554"/>
                  </a:cubicBezTo>
                  <a:cubicBezTo>
                    <a:pt x="893" y="553"/>
                    <a:pt x="893" y="554"/>
                    <a:pt x="894" y="554"/>
                  </a:cubicBezTo>
                  <a:close/>
                  <a:moveTo>
                    <a:pt x="891" y="552"/>
                  </a:moveTo>
                  <a:cubicBezTo>
                    <a:pt x="893" y="552"/>
                    <a:pt x="892" y="552"/>
                    <a:pt x="893" y="552"/>
                  </a:cubicBezTo>
                  <a:cubicBezTo>
                    <a:pt x="893" y="553"/>
                    <a:pt x="893" y="553"/>
                    <a:pt x="893" y="553"/>
                  </a:cubicBezTo>
                  <a:cubicBezTo>
                    <a:pt x="893" y="553"/>
                    <a:pt x="891" y="553"/>
                    <a:pt x="890" y="553"/>
                  </a:cubicBezTo>
                  <a:cubicBezTo>
                    <a:pt x="890" y="552"/>
                    <a:pt x="892" y="552"/>
                    <a:pt x="891" y="552"/>
                  </a:cubicBezTo>
                  <a:close/>
                  <a:moveTo>
                    <a:pt x="890" y="527"/>
                  </a:moveTo>
                  <a:cubicBezTo>
                    <a:pt x="890" y="527"/>
                    <a:pt x="891" y="527"/>
                    <a:pt x="891" y="527"/>
                  </a:cubicBezTo>
                  <a:cubicBezTo>
                    <a:pt x="891" y="528"/>
                    <a:pt x="890" y="527"/>
                    <a:pt x="890" y="527"/>
                  </a:cubicBezTo>
                  <a:close/>
                  <a:moveTo>
                    <a:pt x="890" y="524"/>
                  </a:moveTo>
                  <a:cubicBezTo>
                    <a:pt x="890" y="524"/>
                    <a:pt x="890" y="525"/>
                    <a:pt x="891" y="525"/>
                  </a:cubicBezTo>
                  <a:cubicBezTo>
                    <a:pt x="891" y="525"/>
                    <a:pt x="891" y="525"/>
                    <a:pt x="890" y="525"/>
                  </a:cubicBezTo>
                  <a:cubicBezTo>
                    <a:pt x="890" y="525"/>
                    <a:pt x="890" y="525"/>
                    <a:pt x="890" y="524"/>
                  </a:cubicBezTo>
                  <a:cubicBezTo>
                    <a:pt x="890" y="525"/>
                    <a:pt x="890" y="524"/>
                    <a:pt x="890" y="524"/>
                  </a:cubicBezTo>
                  <a:close/>
                  <a:moveTo>
                    <a:pt x="886" y="521"/>
                  </a:moveTo>
                  <a:cubicBezTo>
                    <a:pt x="886" y="520"/>
                    <a:pt x="886" y="520"/>
                    <a:pt x="886" y="520"/>
                  </a:cubicBezTo>
                  <a:cubicBezTo>
                    <a:pt x="887" y="521"/>
                    <a:pt x="888" y="521"/>
                    <a:pt x="889" y="523"/>
                  </a:cubicBezTo>
                  <a:cubicBezTo>
                    <a:pt x="889" y="523"/>
                    <a:pt x="889" y="523"/>
                    <a:pt x="890" y="524"/>
                  </a:cubicBezTo>
                  <a:cubicBezTo>
                    <a:pt x="889" y="523"/>
                    <a:pt x="889" y="522"/>
                    <a:pt x="889" y="523"/>
                  </a:cubicBezTo>
                  <a:cubicBezTo>
                    <a:pt x="889" y="524"/>
                    <a:pt x="889" y="524"/>
                    <a:pt x="890" y="524"/>
                  </a:cubicBezTo>
                  <a:cubicBezTo>
                    <a:pt x="890" y="525"/>
                    <a:pt x="890" y="525"/>
                    <a:pt x="890" y="525"/>
                  </a:cubicBezTo>
                  <a:cubicBezTo>
                    <a:pt x="890" y="525"/>
                    <a:pt x="890" y="525"/>
                    <a:pt x="890" y="525"/>
                  </a:cubicBezTo>
                  <a:cubicBezTo>
                    <a:pt x="890" y="525"/>
                    <a:pt x="889" y="525"/>
                    <a:pt x="888" y="525"/>
                  </a:cubicBezTo>
                  <a:cubicBezTo>
                    <a:pt x="888" y="525"/>
                    <a:pt x="888" y="525"/>
                    <a:pt x="888" y="524"/>
                  </a:cubicBezTo>
                  <a:cubicBezTo>
                    <a:pt x="887" y="523"/>
                    <a:pt x="887" y="524"/>
                    <a:pt x="887" y="524"/>
                  </a:cubicBezTo>
                  <a:cubicBezTo>
                    <a:pt x="887" y="524"/>
                    <a:pt x="888" y="525"/>
                    <a:pt x="888" y="525"/>
                  </a:cubicBezTo>
                  <a:cubicBezTo>
                    <a:pt x="888" y="525"/>
                    <a:pt x="887" y="525"/>
                    <a:pt x="887" y="525"/>
                  </a:cubicBezTo>
                  <a:cubicBezTo>
                    <a:pt x="887" y="524"/>
                    <a:pt x="886" y="524"/>
                    <a:pt x="886" y="523"/>
                  </a:cubicBezTo>
                  <a:cubicBezTo>
                    <a:pt x="886" y="523"/>
                    <a:pt x="885" y="522"/>
                    <a:pt x="885" y="522"/>
                  </a:cubicBezTo>
                  <a:cubicBezTo>
                    <a:pt x="884" y="521"/>
                    <a:pt x="883" y="519"/>
                    <a:pt x="883" y="517"/>
                  </a:cubicBezTo>
                  <a:cubicBezTo>
                    <a:pt x="883" y="517"/>
                    <a:pt x="883" y="518"/>
                    <a:pt x="884" y="518"/>
                  </a:cubicBezTo>
                  <a:cubicBezTo>
                    <a:pt x="884" y="518"/>
                    <a:pt x="884" y="519"/>
                    <a:pt x="884" y="519"/>
                  </a:cubicBezTo>
                  <a:cubicBezTo>
                    <a:pt x="884" y="519"/>
                    <a:pt x="884" y="519"/>
                    <a:pt x="884" y="519"/>
                  </a:cubicBezTo>
                  <a:cubicBezTo>
                    <a:pt x="885" y="520"/>
                    <a:pt x="885" y="520"/>
                    <a:pt x="885" y="521"/>
                  </a:cubicBezTo>
                  <a:cubicBezTo>
                    <a:pt x="885" y="521"/>
                    <a:pt x="886" y="521"/>
                    <a:pt x="886" y="522"/>
                  </a:cubicBezTo>
                  <a:cubicBezTo>
                    <a:pt x="886" y="521"/>
                    <a:pt x="886" y="521"/>
                    <a:pt x="886" y="521"/>
                  </a:cubicBezTo>
                  <a:cubicBezTo>
                    <a:pt x="886" y="521"/>
                    <a:pt x="886" y="521"/>
                    <a:pt x="885" y="520"/>
                  </a:cubicBezTo>
                  <a:cubicBezTo>
                    <a:pt x="885" y="520"/>
                    <a:pt x="885" y="520"/>
                    <a:pt x="885" y="520"/>
                  </a:cubicBezTo>
                  <a:cubicBezTo>
                    <a:pt x="885" y="520"/>
                    <a:pt x="885" y="520"/>
                    <a:pt x="885" y="520"/>
                  </a:cubicBezTo>
                  <a:cubicBezTo>
                    <a:pt x="885" y="520"/>
                    <a:pt x="886" y="520"/>
                    <a:pt x="886" y="521"/>
                  </a:cubicBezTo>
                  <a:close/>
                  <a:moveTo>
                    <a:pt x="884" y="516"/>
                  </a:moveTo>
                  <a:cubicBezTo>
                    <a:pt x="884" y="516"/>
                    <a:pt x="884" y="517"/>
                    <a:pt x="884" y="518"/>
                  </a:cubicBezTo>
                  <a:cubicBezTo>
                    <a:pt x="884" y="517"/>
                    <a:pt x="883" y="516"/>
                    <a:pt x="883" y="515"/>
                  </a:cubicBezTo>
                  <a:cubicBezTo>
                    <a:pt x="883" y="515"/>
                    <a:pt x="883" y="515"/>
                    <a:pt x="883" y="515"/>
                  </a:cubicBezTo>
                  <a:cubicBezTo>
                    <a:pt x="883" y="515"/>
                    <a:pt x="883" y="515"/>
                    <a:pt x="883" y="515"/>
                  </a:cubicBezTo>
                  <a:cubicBezTo>
                    <a:pt x="883" y="515"/>
                    <a:pt x="883" y="515"/>
                    <a:pt x="883" y="515"/>
                  </a:cubicBezTo>
                  <a:cubicBezTo>
                    <a:pt x="884" y="516"/>
                    <a:pt x="884" y="516"/>
                    <a:pt x="884" y="516"/>
                  </a:cubicBezTo>
                  <a:close/>
                  <a:moveTo>
                    <a:pt x="882" y="514"/>
                  </a:moveTo>
                  <a:cubicBezTo>
                    <a:pt x="883" y="515"/>
                    <a:pt x="884" y="514"/>
                    <a:pt x="884" y="515"/>
                  </a:cubicBezTo>
                  <a:cubicBezTo>
                    <a:pt x="884" y="515"/>
                    <a:pt x="882" y="515"/>
                    <a:pt x="882" y="514"/>
                  </a:cubicBezTo>
                  <a:close/>
                  <a:moveTo>
                    <a:pt x="883" y="519"/>
                  </a:moveTo>
                  <a:cubicBezTo>
                    <a:pt x="883" y="519"/>
                    <a:pt x="883" y="518"/>
                    <a:pt x="883" y="518"/>
                  </a:cubicBezTo>
                  <a:cubicBezTo>
                    <a:pt x="883" y="519"/>
                    <a:pt x="883" y="520"/>
                    <a:pt x="883" y="520"/>
                  </a:cubicBezTo>
                  <a:cubicBezTo>
                    <a:pt x="883" y="519"/>
                    <a:pt x="882" y="518"/>
                    <a:pt x="882" y="517"/>
                  </a:cubicBezTo>
                  <a:cubicBezTo>
                    <a:pt x="881" y="516"/>
                    <a:pt x="882" y="516"/>
                    <a:pt x="882" y="516"/>
                  </a:cubicBezTo>
                  <a:cubicBezTo>
                    <a:pt x="882" y="517"/>
                    <a:pt x="883" y="519"/>
                    <a:pt x="883" y="519"/>
                  </a:cubicBezTo>
                  <a:close/>
                  <a:moveTo>
                    <a:pt x="882" y="514"/>
                  </a:moveTo>
                  <a:cubicBezTo>
                    <a:pt x="882" y="514"/>
                    <a:pt x="882" y="514"/>
                    <a:pt x="882" y="514"/>
                  </a:cubicBezTo>
                  <a:cubicBezTo>
                    <a:pt x="882" y="514"/>
                    <a:pt x="882" y="514"/>
                    <a:pt x="882" y="513"/>
                  </a:cubicBezTo>
                  <a:cubicBezTo>
                    <a:pt x="882" y="514"/>
                    <a:pt x="882" y="514"/>
                    <a:pt x="882" y="514"/>
                  </a:cubicBezTo>
                  <a:cubicBezTo>
                    <a:pt x="882" y="514"/>
                    <a:pt x="882" y="514"/>
                    <a:pt x="882" y="514"/>
                  </a:cubicBezTo>
                  <a:close/>
                  <a:moveTo>
                    <a:pt x="880" y="507"/>
                  </a:moveTo>
                  <a:cubicBezTo>
                    <a:pt x="880" y="508"/>
                    <a:pt x="881" y="509"/>
                    <a:pt x="881" y="510"/>
                  </a:cubicBezTo>
                  <a:cubicBezTo>
                    <a:pt x="881" y="510"/>
                    <a:pt x="882" y="511"/>
                    <a:pt x="882" y="512"/>
                  </a:cubicBezTo>
                  <a:cubicBezTo>
                    <a:pt x="882" y="511"/>
                    <a:pt x="882" y="511"/>
                    <a:pt x="881" y="511"/>
                  </a:cubicBezTo>
                  <a:cubicBezTo>
                    <a:pt x="881" y="511"/>
                    <a:pt x="881" y="511"/>
                    <a:pt x="881" y="511"/>
                  </a:cubicBezTo>
                  <a:cubicBezTo>
                    <a:pt x="881" y="511"/>
                    <a:pt x="881" y="512"/>
                    <a:pt x="880" y="510"/>
                  </a:cubicBezTo>
                  <a:cubicBezTo>
                    <a:pt x="880" y="510"/>
                    <a:pt x="880" y="511"/>
                    <a:pt x="881" y="511"/>
                  </a:cubicBezTo>
                  <a:cubicBezTo>
                    <a:pt x="881" y="511"/>
                    <a:pt x="881" y="512"/>
                    <a:pt x="881" y="512"/>
                  </a:cubicBezTo>
                  <a:cubicBezTo>
                    <a:pt x="881" y="512"/>
                    <a:pt x="881" y="512"/>
                    <a:pt x="881" y="512"/>
                  </a:cubicBezTo>
                  <a:cubicBezTo>
                    <a:pt x="881" y="512"/>
                    <a:pt x="881" y="512"/>
                    <a:pt x="881" y="512"/>
                  </a:cubicBezTo>
                  <a:cubicBezTo>
                    <a:pt x="881" y="512"/>
                    <a:pt x="881" y="512"/>
                    <a:pt x="881" y="512"/>
                  </a:cubicBezTo>
                  <a:cubicBezTo>
                    <a:pt x="881" y="512"/>
                    <a:pt x="881" y="512"/>
                    <a:pt x="881" y="512"/>
                  </a:cubicBezTo>
                  <a:cubicBezTo>
                    <a:pt x="881" y="511"/>
                    <a:pt x="880" y="511"/>
                    <a:pt x="880" y="511"/>
                  </a:cubicBezTo>
                  <a:cubicBezTo>
                    <a:pt x="880" y="511"/>
                    <a:pt x="880" y="510"/>
                    <a:pt x="880" y="509"/>
                  </a:cubicBezTo>
                  <a:cubicBezTo>
                    <a:pt x="881" y="510"/>
                    <a:pt x="882" y="511"/>
                    <a:pt x="881" y="509"/>
                  </a:cubicBezTo>
                  <a:cubicBezTo>
                    <a:pt x="880" y="509"/>
                    <a:pt x="880" y="508"/>
                    <a:pt x="880" y="508"/>
                  </a:cubicBezTo>
                  <a:cubicBezTo>
                    <a:pt x="879" y="507"/>
                    <a:pt x="879" y="507"/>
                    <a:pt x="880" y="507"/>
                  </a:cubicBezTo>
                  <a:close/>
                  <a:moveTo>
                    <a:pt x="876" y="492"/>
                  </a:moveTo>
                  <a:cubicBezTo>
                    <a:pt x="877" y="492"/>
                    <a:pt x="877" y="492"/>
                    <a:pt x="877" y="492"/>
                  </a:cubicBezTo>
                  <a:cubicBezTo>
                    <a:pt x="877" y="493"/>
                    <a:pt x="877" y="493"/>
                    <a:pt x="877" y="494"/>
                  </a:cubicBezTo>
                  <a:cubicBezTo>
                    <a:pt x="877" y="494"/>
                    <a:pt x="877" y="493"/>
                    <a:pt x="877" y="493"/>
                  </a:cubicBezTo>
                  <a:cubicBezTo>
                    <a:pt x="877" y="492"/>
                    <a:pt x="876" y="491"/>
                    <a:pt x="876" y="492"/>
                  </a:cubicBezTo>
                  <a:close/>
                  <a:moveTo>
                    <a:pt x="869" y="478"/>
                  </a:moveTo>
                  <a:cubicBezTo>
                    <a:pt x="869" y="478"/>
                    <a:pt x="869" y="478"/>
                    <a:pt x="869" y="479"/>
                  </a:cubicBezTo>
                  <a:cubicBezTo>
                    <a:pt x="870" y="480"/>
                    <a:pt x="871" y="481"/>
                    <a:pt x="872" y="482"/>
                  </a:cubicBezTo>
                  <a:cubicBezTo>
                    <a:pt x="872" y="482"/>
                    <a:pt x="871" y="482"/>
                    <a:pt x="871" y="482"/>
                  </a:cubicBezTo>
                  <a:cubicBezTo>
                    <a:pt x="871" y="483"/>
                    <a:pt x="871" y="482"/>
                    <a:pt x="871" y="482"/>
                  </a:cubicBezTo>
                  <a:cubicBezTo>
                    <a:pt x="871" y="482"/>
                    <a:pt x="870" y="481"/>
                    <a:pt x="870" y="481"/>
                  </a:cubicBezTo>
                  <a:cubicBezTo>
                    <a:pt x="870" y="480"/>
                    <a:pt x="870" y="480"/>
                    <a:pt x="870" y="480"/>
                  </a:cubicBezTo>
                  <a:cubicBezTo>
                    <a:pt x="869" y="479"/>
                    <a:pt x="869" y="479"/>
                    <a:pt x="868" y="479"/>
                  </a:cubicBezTo>
                  <a:lnTo>
                    <a:pt x="869" y="478"/>
                  </a:lnTo>
                  <a:close/>
                  <a:moveTo>
                    <a:pt x="870" y="485"/>
                  </a:moveTo>
                  <a:cubicBezTo>
                    <a:pt x="870" y="485"/>
                    <a:pt x="870" y="485"/>
                    <a:pt x="870" y="485"/>
                  </a:cubicBezTo>
                  <a:cubicBezTo>
                    <a:pt x="870" y="484"/>
                    <a:pt x="870" y="484"/>
                    <a:pt x="870" y="484"/>
                  </a:cubicBezTo>
                  <a:cubicBezTo>
                    <a:pt x="870" y="484"/>
                    <a:pt x="870" y="484"/>
                    <a:pt x="870" y="484"/>
                  </a:cubicBezTo>
                  <a:cubicBezTo>
                    <a:pt x="870" y="484"/>
                    <a:pt x="870" y="484"/>
                    <a:pt x="870" y="485"/>
                  </a:cubicBezTo>
                  <a:close/>
                  <a:moveTo>
                    <a:pt x="868" y="479"/>
                  </a:moveTo>
                  <a:cubicBezTo>
                    <a:pt x="868" y="479"/>
                    <a:pt x="868" y="479"/>
                    <a:pt x="868" y="479"/>
                  </a:cubicBezTo>
                  <a:cubicBezTo>
                    <a:pt x="868" y="479"/>
                    <a:pt x="868" y="479"/>
                    <a:pt x="868" y="479"/>
                  </a:cubicBezTo>
                  <a:close/>
                  <a:moveTo>
                    <a:pt x="868" y="482"/>
                  </a:moveTo>
                  <a:cubicBezTo>
                    <a:pt x="869" y="482"/>
                    <a:pt x="869" y="483"/>
                    <a:pt x="869" y="483"/>
                  </a:cubicBezTo>
                  <a:cubicBezTo>
                    <a:pt x="869" y="483"/>
                    <a:pt x="869" y="483"/>
                    <a:pt x="869" y="483"/>
                  </a:cubicBezTo>
                  <a:cubicBezTo>
                    <a:pt x="869" y="483"/>
                    <a:pt x="869" y="483"/>
                    <a:pt x="869" y="483"/>
                  </a:cubicBezTo>
                  <a:cubicBezTo>
                    <a:pt x="869" y="483"/>
                    <a:pt x="869" y="483"/>
                    <a:pt x="869" y="482"/>
                  </a:cubicBezTo>
                  <a:cubicBezTo>
                    <a:pt x="869" y="483"/>
                    <a:pt x="869" y="483"/>
                    <a:pt x="869" y="483"/>
                  </a:cubicBezTo>
                  <a:cubicBezTo>
                    <a:pt x="869" y="483"/>
                    <a:pt x="870" y="484"/>
                    <a:pt x="869" y="484"/>
                  </a:cubicBezTo>
                  <a:cubicBezTo>
                    <a:pt x="870" y="485"/>
                    <a:pt x="870" y="486"/>
                    <a:pt x="871" y="486"/>
                  </a:cubicBezTo>
                  <a:cubicBezTo>
                    <a:pt x="871" y="486"/>
                    <a:pt x="871" y="486"/>
                    <a:pt x="871" y="486"/>
                  </a:cubicBezTo>
                  <a:cubicBezTo>
                    <a:pt x="871" y="486"/>
                    <a:pt x="871" y="487"/>
                    <a:pt x="871" y="487"/>
                  </a:cubicBezTo>
                  <a:cubicBezTo>
                    <a:pt x="871" y="487"/>
                    <a:pt x="871" y="487"/>
                    <a:pt x="871" y="487"/>
                  </a:cubicBezTo>
                  <a:cubicBezTo>
                    <a:pt x="871" y="487"/>
                    <a:pt x="871" y="487"/>
                    <a:pt x="871" y="487"/>
                  </a:cubicBezTo>
                  <a:cubicBezTo>
                    <a:pt x="872" y="487"/>
                    <a:pt x="872" y="488"/>
                    <a:pt x="872" y="488"/>
                  </a:cubicBezTo>
                  <a:cubicBezTo>
                    <a:pt x="872" y="488"/>
                    <a:pt x="871" y="486"/>
                    <a:pt x="871" y="485"/>
                  </a:cubicBezTo>
                  <a:cubicBezTo>
                    <a:pt x="871" y="485"/>
                    <a:pt x="871" y="486"/>
                    <a:pt x="872" y="486"/>
                  </a:cubicBezTo>
                  <a:cubicBezTo>
                    <a:pt x="872" y="486"/>
                    <a:pt x="872" y="486"/>
                    <a:pt x="872" y="486"/>
                  </a:cubicBezTo>
                  <a:cubicBezTo>
                    <a:pt x="872" y="487"/>
                    <a:pt x="873" y="487"/>
                    <a:pt x="873" y="487"/>
                  </a:cubicBezTo>
                  <a:cubicBezTo>
                    <a:pt x="873" y="487"/>
                    <a:pt x="873" y="488"/>
                    <a:pt x="873" y="488"/>
                  </a:cubicBezTo>
                  <a:cubicBezTo>
                    <a:pt x="873" y="488"/>
                    <a:pt x="873" y="488"/>
                    <a:pt x="873" y="488"/>
                  </a:cubicBezTo>
                  <a:cubicBezTo>
                    <a:pt x="873" y="489"/>
                    <a:pt x="873" y="489"/>
                    <a:pt x="873" y="489"/>
                  </a:cubicBezTo>
                  <a:cubicBezTo>
                    <a:pt x="873" y="489"/>
                    <a:pt x="873" y="489"/>
                    <a:pt x="874" y="489"/>
                  </a:cubicBezTo>
                  <a:cubicBezTo>
                    <a:pt x="874" y="489"/>
                    <a:pt x="874" y="490"/>
                    <a:pt x="874" y="490"/>
                  </a:cubicBezTo>
                  <a:cubicBezTo>
                    <a:pt x="874" y="490"/>
                    <a:pt x="874" y="490"/>
                    <a:pt x="874" y="490"/>
                  </a:cubicBezTo>
                  <a:cubicBezTo>
                    <a:pt x="875" y="493"/>
                    <a:pt x="877" y="496"/>
                    <a:pt x="878" y="498"/>
                  </a:cubicBezTo>
                  <a:cubicBezTo>
                    <a:pt x="878" y="498"/>
                    <a:pt x="878" y="499"/>
                    <a:pt x="878" y="499"/>
                  </a:cubicBezTo>
                  <a:cubicBezTo>
                    <a:pt x="878" y="499"/>
                    <a:pt x="878" y="498"/>
                    <a:pt x="878" y="498"/>
                  </a:cubicBezTo>
                  <a:cubicBezTo>
                    <a:pt x="878" y="498"/>
                    <a:pt x="879" y="500"/>
                    <a:pt x="878" y="499"/>
                  </a:cubicBezTo>
                  <a:cubicBezTo>
                    <a:pt x="877" y="498"/>
                    <a:pt x="877" y="496"/>
                    <a:pt x="876" y="495"/>
                  </a:cubicBezTo>
                  <a:cubicBezTo>
                    <a:pt x="876" y="495"/>
                    <a:pt x="876" y="495"/>
                    <a:pt x="876" y="495"/>
                  </a:cubicBezTo>
                  <a:cubicBezTo>
                    <a:pt x="876" y="494"/>
                    <a:pt x="875" y="494"/>
                    <a:pt x="875" y="493"/>
                  </a:cubicBezTo>
                  <a:cubicBezTo>
                    <a:pt x="875" y="493"/>
                    <a:pt x="875" y="493"/>
                    <a:pt x="875" y="493"/>
                  </a:cubicBezTo>
                  <a:cubicBezTo>
                    <a:pt x="875" y="493"/>
                    <a:pt x="875" y="493"/>
                    <a:pt x="874" y="493"/>
                  </a:cubicBezTo>
                  <a:cubicBezTo>
                    <a:pt x="875" y="493"/>
                    <a:pt x="875" y="494"/>
                    <a:pt x="875" y="494"/>
                  </a:cubicBezTo>
                  <a:cubicBezTo>
                    <a:pt x="875" y="494"/>
                    <a:pt x="876" y="495"/>
                    <a:pt x="876" y="495"/>
                  </a:cubicBezTo>
                  <a:cubicBezTo>
                    <a:pt x="876" y="495"/>
                    <a:pt x="876" y="495"/>
                    <a:pt x="876" y="495"/>
                  </a:cubicBezTo>
                  <a:cubicBezTo>
                    <a:pt x="876" y="495"/>
                    <a:pt x="876" y="495"/>
                    <a:pt x="876" y="496"/>
                  </a:cubicBezTo>
                  <a:cubicBezTo>
                    <a:pt x="876" y="495"/>
                    <a:pt x="876" y="496"/>
                    <a:pt x="876" y="496"/>
                  </a:cubicBezTo>
                  <a:cubicBezTo>
                    <a:pt x="876" y="497"/>
                    <a:pt x="876" y="497"/>
                    <a:pt x="876" y="497"/>
                  </a:cubicBezTo>
                  <a:cubicBezTo>
                    <a:pt x="877" y="498"/>
                    <a:pt x="877" y="499"/>
                    <a:pt x="878" y="500"/>
                  </a:cubicBezTo>
                  <a:cubicBezTo>
                    <a:pt x="878" y="500"/>
                    <a:pt x="878" y="501"/>
                    <a:pt x="878" y="501"/>
                  </a:cubicBezTo>
                  <a:cubicBezTo>
                    <a:pt x="878" y="500"/>
                    <a:pt x="877" y="499"/>
                    <a:pt x="877" y="499"/>
                  </a:cubicBezTo>
                  <a:cubicBezTo>
                    <a:pt x="878" y="501"/>
                    <a:pt x="877" y="499"/>
                    <a:pt x="877" y="500"/>
                  </a:cubicBezTo>
                  <a:cubicBezTo>
                    <a:pt x="878" y="501"/>
                    <a:pt x="878" y="503"/>
                    <a:pt x="879" y="504"/>
                  </a:cubicBezTo>
                  <a:cubicBezTo>
                    <a:pt x="879" y="504"/>
                    <a:pt x="878" y="504"/>
                    <a:pt x="878" y="504"/>
                  </a:cubicBezTo>
                  <a:cubicBezTo>
                    <a:pt x="878" y="503"/>
                    <a:pt x="877" y="500"/>
                    <a:pt x="876" y="500"/>
                  </a:cubicBezTo>
                  <a:cubicBezTo>
                    <a:pt x="877" y="501"/>
                    <a:pt x="877" y="501"/>
                    <a:pt x="877" y="501"/>
                  </a:cubicBezTo>
                  <a:cubicBezTo>
                    <a:pt x="877" y="502"/>
                    <a:pt x="878" y="502"/>
                    <a:pt x="878" y="503"/>
                  </a:cubicBezTo>
                  <a:cubicBezTo>
                    <a:pt x="878" y="503"/>
                    <a:pt x="878" y="503"/>
                    <a:pt x="878" y="504"/>
                  </a:cubicBezTo>
                  <a:cubicBezTo>
                    <a:pt x="878" y="504"/>
                    <a:pt x="878" y="504"/>
                    <a:pt x="878" y="504"/>
                  </a:cubicBezTo>
                  <a:cubicBezTo>
                    <a:pt x="878" y="504"/>
                    <a:pt x="878" y="504"/>
                    <a:pt x="878" y="504"/>
                  </a:cubicBezTo>
                  <a:cubicBezTo>
                    <a:pt x="878" y="503"/>
                    <a:pt x="877" y="502"/>
                    <a:pt x="877" y="501"/>
                  </a:cubicBezTo>
                  <a:cubicBezTo>
                    <a:pt x="877" y="503"/>
                    <a:pt x="877" y="505"/>
                    <a:pt x="879" y="510"/>
                  </a:cubicBezTo>
                  <a:cubicBezTo>
                    <a:pt x="879" y="510"/>
                    <a:pt x="879" y="509"/>
                    <a:pt x="878" y="508"/>
                  </a:cubicBezTo>
                  <a:cubicBezTo>
                    <a:pt x="878" y="509"/>
                    <a:pt x="879" y="509"/>
                    <a:pt x="879" y="510"/>
                  </a:cubicBezTo>
                  <a:cubicBezTo>
                    <a:pt x="878" y="509"/>
                    <a:pt x="878" y="509"/>
                    <a:pt x="878" y="509"/>
                  </a:cubicBezTo>
                  <a:cubicBezTo>
                    <a:pt x="878" y="508"/>
                    <a:pt x="877" y="507"/>
                    <a:pt x="877" y="506"/>
                  </a:cubicBezTo>
                  <a:cubicBezTo>
                    <a:pt x="877" y="507"/>
                    <a:pt x="877" y="507"/>
                    <a:pt x="877" y="507"/>
                  </a:cubicBezTo>
                  <a:cubicBezTo>
                    <a:pt x="877" y="506"/>
                    <a:pt x="877" y="506"/>
                    <a:pt x="876" y="505"/>
                  </a:cubicBezTo>
                  <a:cubicBezTo>
                    <a:pt x="876" y="505"/>
                    <a:pt x="876" y="505"/>
                    <a:pt x="876" y="505"/>
                  </a:cubicBezTo>
                  <a:cubicBezTo>
                    <a:pt x="877" y="505"/>
                    <a:pt x="877" y="506"/>
                    <a:pt x="877" y="506"/>
                  </a:cubicBezTo>
                  <a:cubicBezTo>
                    <a:pt x="877" y="506"/>
                    <a:pt x="877" y="506"/>
                    <a:pt x="877" y="507"/>
                  </a:cubicBezTo>
                  <a:cubicBezTo>
                    <a:pt x="878" y="507"/>
                    <a:pt x="878" y="507"/>
                    <a:pt x="878" y="507"/>
                  </a:cubicBezTo>
                  <a:cubicBezTo>
                    <a:pt x="878" y="508"/>
                    <a:pt x="878" y="508"/>
                    <a:pt x="878" y="508"/>
                  </a:cubicBezTo>
                  <a:cubicBezTo>
                    <a:pt x="878" y="507"/>
                    <a:pt x="877" y="505"/>
                    <a:pt x="876" y="503"/>
                  </a:cubicBezTo>
                  <a:cubicBezTo>
                    <a:pt x="876" y="502"/>
                    <a:pt x="876" y="502"/>
                    <a:pt x="875" y="501"/>
                  </a:cubicBezTo>
                  <a:cubicBezTo>
                    <a:pt x="875" y="500"/>
                    <a:pt x="875" y="500"/>
                    <a:pt x="875" y="500"/>
                  </a:cubicBezTo>
                  <a:cubicBezTo>
                    <a:pt x="874" y="499"/>
                    <a:pt x="874" y="499"/>
                    <a:pt x="873" y="498"/>
                  </a:cubicBezTo>
                  <a:cubicBezTo>
                    <a:pt x="873" y="497"/>
                    <a:pt x="872" y="497"/>
                    <a:pt x="872" y="496"/>
                  </a:cubicBezTo>
                  <a:cubicBezTo>
                    <a:pt x="872" y="496"/>
                    <a:pt x="872" y="496"/>
                    <a:pt x="872" y="494"/>
                  </a:cubicBezTo>
                  <a:cubicBezTo>
                    <a:pt x="871" y="494"/>
                    <a:pt x="870" y="492"/>
                    <a:pt x="869" y="490"/>
                  </a:cubicBezTo>
                  <a:cubicBezTo>
                    <a:pt x="869" y="490"/>
                    <a:pt x="869" y="490"/>
                    <a:pt x="869" y="488"/>
                  </a:cubicBezTo>
                  <a:cubicBezTo>
                    <a:pt x="868" y="488"/>
                    <a:pt x="868" y="487"/>
                    <a:pt x="868" y="487"/>
                  </a:cubicBezTo>
                  <a:cubicBezTo>
                    <a:pt x="868" y="487"/>
                    <a:pt x="867" y="486"/>
                    <a:pt x="867" y="486"/>
                  </a:cubicBezTo>
                  <a:cubicBezTo>
                    <a:pt x="867" y="486"/>
                    <a:pt x="867" y="486"/>
                    <a:pt x="867" y="485"/>
                  </a:cubicBezTo>
                  <a:cubicBezTo>
                    <a:pt x="867" y="485"/>
                    <a:pt x="867" y="485"/>
                    <a:pt x="867" y="485"/>
                  </a:cubicBezTo>
                  <a:cubicBezTo>
                    <a:pt x="867" y="485"/>
                    <a:pt x="867" y="485"/>
                    <a:pt x="867" y="485"/>
                  </a:cubicBezTo>
                  <a:cubicBezTo>
                    <a:pt x="866" y="483"/>
                    <a:pt x="865" y="481"/>
                    <a:pt x="863" y="479"/>
                  </a:cubicBezTo>
                  <a:cubicBezTo>
                    <a:pt x="864" y="480"/>
                    <a:pt x="864" y="480"/>
                    <a:pt x="865" y="480"/>
                  </a:cubicBezTo>
                  <a:cubicBezTo>
                    <a:pt x="865" y="480"/>
                    <a:pt x="865" y="479"/>
                    <a:pt x="865" y="479"/>
                  </a:cubicBezTo>
                  <a:cubicBezTo>
                    <a:pt x="865" y="480"/>
                    <a:pt x="866" y="480"/>
                    <a:pt x="866" y="481"/>
                  </a:cubicBezTo>
                  <a:cubicBezTo>
                    <a:pt x="866" y="481"/>
                    <a:pt x="866" y="482"/>
                    <a:pt x="867" y="482"/>
                  </a:cubicBezTo>
                  <a:cubicBezTo>
                    <a:pt x="867" y="482"/>
                    <a:pt x="867" y="482"/>
                    <a:pt x="867" y="482"/>
                  </a:cubicBezTo>
                  <a:cubicBezTo>
                    <a:pt x="867" y="482"/>
                    <a:pt x="867" y="483"/>
                    <a:pt x="867" y="483"/>
                  </a:cubicBezTo>
                  <a:cubicBezTo>
                    <a:pt x="867" y="483"/>
                    <a:pt x="867" y="484"/>
                    <a:pt x="867" y="485"/>
                  </a:cubicBezTo>
                  <a:cubicBezTo>
                    <a:pt x="867" y="483"/>
                    <a:pt x="867" y="483"/>
                    <a:pt x="867" y="483"/>
                  </a:cubicBezTo>
                  <a:cubicBezTo>
                    <a:pt x="868" y="485"/>
                    <a:pt x="869" y="485"/>
                    <a:pt x="869" y="485"/>
                  </a:cubicBezTo>
                  <a:cubicBezTo>
                    <a:pt x="869" y="485"/>
                    <a:pt x="868" y="485"/>
                    <a:pt x="868" y="484"/>
                  </a:cubicBezTo>
                  <a:cubicBezTo>
                    <a:pt x="868" y="484"/>
                    <a:pt x="868" y="483"/>
                    <a:pt x="868" y="483"/>
                  </a:cubicBezTo>
                  <a:cubicBezTo>
                    <a:pt x="868" y="483"/>
                    <a:pt x="868" y="482"/>
                    <a:pt x="868" y="482"/>
                  </a:cubicBezTo>
                  <a:cubicBezTo>
                    <a:pt x="868" y="481"/>
                    <a:pt x="868" y="481"/>
                    <a:pt x="868" y="481"/>
                  </a:cubicBezTo>
                  <a:cubicBezTo>
                    <a:pt x="868" y="481"/>
                    <a:pt x="868" y="482"/>
                    <a:pt x="868" y="482"/>
                  </a:cubicBezTo>
                  <a:close/>
                  <a:moveTo>
                    <a:pt x="864" y="472"/>
                  </a:moveTo>
                  <a:cubicBezTo>
                    <a:pt x="863" y="471"/>
                    <a:pt x="863" y="472"/>
                    <a:pt x="863" y="472"/>
                  </a:cubicBezTo>
                  <a:cubicBezTo>
                    <a:pt x="863" y="471"/>
                    <a:pt x="863" y="471"/>
                    <a:pt x="863" y="472"/>
                  </a:cubicBezTo>
                  <a:cubicBezTo>
                    <a:pt x="863" y="471"/>
                    <a:pt x="862" y="471"/>
                    <a:pt x="862" y="471"/>
                  </a:cubicBezTo>
                  <a:cubicBezTo>
                    <a:pt x="862" y="470"/>
                    <a:pt x="862" y="470"/>
                    <a:pt x="861" y="470"/>
                  </a:cubicBezTo>
                  <a:cubicBezTo>
                    <a:pt x="863" y="470"/>
                    <a:pt x="863" y="470"/>
                    <a:pt x="863" y="470"/>
                  </a:cubicBezTo>
                  <a:cubicBezTo>
                    <a:pt x="863" y="470"/>
                    <a:pt x="863" y="470"/>
                    <a:pt x="863" y="470"/>
                  </a:cubicBezTo>
                  <a:cubicBezTo>
                    <a:pt x="864" y="471"/>
                    <a:pt x="864" y="471"/>
                    <a:pt x="864" y="471"/>
                  </a:cubicBezTo>
                  <a:cubicBezTo>
                    <a:pt x="864" y="471"/>
                    <a:pt x="864" y="472"/>
                    <a:pt x="863" y="471"/>
                  </a:cubicBezTo>
                  <a:cubicBezTo>
                    <a:pt x="863" y="471"/>
                    <a:pt x="863" y="471"/>
                    <a:pt x="864" y="472"/>
                  </a:cubicBezTo>
                  <a:close/>
                  <a:moveTo>
                    <a:pt x="863" y="476"/>
                  </a:moveTo>
                  <a:cubicBezTo>
                    <a:pt x="862" y="475"/>
                    <a:pt x="862" y="474"/>
                    <a:pt x="862" y="474"/>
                  </a:cubicBezTo>
                  <a:cubicBezTo>
                    <a:pt x="862" y="474"/>
                    <a:pt x="862" y="475"/>
                    <a:pt x="862" y="475"/>
                  </a:cubicBezTo>
                  <a:cubicBezTo>
                    <a:pt x="863" y="475"/>
                    <a:pt x="863" y="476"/>
                    <a:pt x="863" y="477"/>
                  </a:cubicBezTo>
                  <a:cubicBezTo>
                    <a:pt x="863" y="477"/>
                    <a:pt x="863" y="477"/>
                    <a:pt x="863" y="477"/>
                  </a:cubicBezTo>
                  <a:cubicBezTo>
                    <a:pt x="863" y="477"/>
                    <a:pt x="863" y="478"/>
                    <a:pt x="863" y="478"/>
                  </a:cubicBezTo>
                  <a:cubicBezTo>
                    <a:pt x="863" y="477"/>
                    <a:pt x="863" y="477"/>
                    <a:pt x="863" y="476"/>
                  </a:cubicBezTo>
                  <a:cubicBezTo>
                    <a:pt x="863" y="476"/>
                    <a:pt x="862" y="476"/>
                    <a:pt x="862" y="476"/>
                  </a:cubicBezTo>
                  <a:cubicBezTo>
                    <a:pt x="862" y="476"/>
                    <a:pt x="862" y="476"/>
                    <a:pt x="862" y="476"/>
                  </a:cubicBezTo>
                  <a:cubicBezTo>
                    <a:pt x="862" y="476"/>
                    <a:pt x="862" y="475"/>
                    <a:pt x="862" y="475"/>
                  </a:cubicBezTo>
                  <a:cubicBezTo>
                    <a:pt x="862" y="474"/>
                    <a:pt x="861" y="472"/>
                    <a:pt x="860" y="472"/>
                  </a:cubicBezTo>
                  <a:cubicBezTo>
                    <a:pt x="861" y="472"/>
                    <a:pt x="860" y="472"/>
                    <a:pt x="860" y="471"/>
                  </a:cubicBezTo>
                  <a:cubicBezTo>
                    <a:pt x="860" y="471"/>
                    <a:pt x="860" y="470"/>
                    <a:pt x="859" y="470"/>
                  </a:cubicBezTo>
                  <a:cubicBezTo>
                    <a:pt x="859" y="470"/>
                    <a:pt x="859" y="470"/>
                    <a:pt x="859" y="470"/>
                  </a:cubicBezTo>
                  <a:cubicBezTo>
                    <a:pt x="860" y="470"/>
                    <a:pt x="860" y="470"/>
                    <a:pt x="860" y="470"/>
                  </a:cubicBezTo>
                  <a:cubicBezTo>
                    <a:pt x="861" y="470"/>
                    <a:pt x="861" y="471"/>
                    <a:pt x="861" y="471"/>
                  </a:cubicBezTo>
                  <a:cubicBezTo>
                    <a:pt x="861" y="471"/>
                    <a:pt x="861" y="471"/>
                    <a:pt x="861" y="471"/>
                  </a:cubicBezTo>
                  <a:cubicBezTo>
                    <a:pt x="862" y="473"/>
                    <a:pt x="863" y="475"/>
                    <a:pt x="864" y="477"/>
                  </a:cubicBezTo>
                  <a:cubicBezTo>
                    <a:pt x="864" y="477"/>
                    <a:pt x="864" y="477"/>
                    <a:pt x="864" y="477"/>
                  </a:cubicBezTo>
                  <a:cubicBezTo>
                    <a:pt x="864" y="477"/>
                    <a:pt x="864" y="476"/>
                    <a:pt x="863" y="475"/>
                  </a:cubicBezTo>
                  <a:cubicBezTo>
                    <a:pt x="863" y="475"/>
                    <a:pt x="863" y="475"/>
                    <a:pt x="863" y="476"/>
                  </a:cubicBezTo>
                  <a:close/>
                  <a:moveTo>
                    <a:pt x="862" y="478"/>
                  </a:moveTo>
                  <a:cubicBezTo>
                    <a:pt x="862" y="478"/>
                    <a:pt x="862" y="477"/>
                    <a:pt x="862" y="477"/>
                  </a:cubicBezTo>
                  <a:cubicBezTo>
                    <a:pt x="863" y="478"/>
                    <a:pt x="863" y="479"/>
                    <a:pt x="863" y="480"/>
                  </a:cubicBezTo>
                  <a:cubicBezTo>
                    <a:pt x="864" y="481"/>
                    <a:pt x="865" y="483"/>
                    <a:pt x="866" y="484"/>
                  </a:cubicBezTo>
                  <a:cubicBezTo>
                    <a:pt x="865" y="483"/>
                    <a:pt x="864" y="482"/>
                    <a:pt x="863" y="481"/>
                  </a:cubicBezTo>
                  <a:cubicBezTo>
                    <a:pt x="863" y="480"/>
                    <a:pt x="862" y="479"/>
                    <a:pt x="862" y="478"/>
                  </a:cubicBezTo>
                  <a:cubicBezTo>
                    <a:pt x="862" y="478"/>
                    <a:pt x="862" y="478"/>
                    <a:pt x="863" y="478"/>
                  </a:cubicBezTo>
                  <a:cubicBezTo>
                    <a:pt x="862" y="478"/>
                    <a:pt x="862" y="478"/>
                    <a:pt x="862" y="478"/>
                  </a:cubicBezTo>
                  <a:close/>
                  <a:moveTo>
                    <a:pt x="860" y="476"/>
                  </a:moveTo>
                  <a:cubicBezTo>
                    <a:pt x="860" y="476"/>
                    <a:pt x="860" y="476"/>
                    <a:pt x="860" y="476"/>
                  </a:cubicBezTo>
                  <a:cubicBezTo>
                    <a:pt x="861" y="477"/>
                    <a:pt x="861" y="477"/>
                    <a:pt x="861" y="477"/>
                  </a:cubicBezTo>
                  <a:cubicBezTo>
                    <a:pt x="862" y="478"/>
                    <a:pt x="862" y="479"/>
                    <a:pt x="862" y="480"/>
                  </a:cubicBezTo>
                  <a:cubicBezTo>
                    <a:pt x="862" y="479"/>
                    <a:pt x="861" y="479"/>
                    <a:pt x="861" y="478"/>
                  </a:cubicBezTo>
                  <a:cubicBezTo>
                    <a:pt x="861" y="478"/>
                    <a:pt x="861" y="478"/>
                    <a:pt x="861" y="478"/>
                  </a:cubicBezTo>
                  <a:cubicBezTo>
                    <a:pt x="861" y="478"/>
                    <a:pt x="861" y="478"/>
                    <a:pt x="861" y="478"/>
                  </a:cubicBezTo>
                  <a:cubicBezTo>
                    <a:pt x="861" y="478"/>
                    <a:pt x="861" y="478"/>
                    <a:pt x="861" y="478"/>
                  </a:cubicBezTo>
                  <a:cubicBezTo>
                    <a:pt x="860" y="477"/>
                    <a:pt x="860" y="476"/>
                    <a:pt x="860" y="476"/>
                  </a:cubicBezTo>
                  <a:close/>
                  <a:moveTo>
                    <a:pt x="862" y="475"/>
                  </a:moveTo>
                  <a:cubicBezTo>
                    <a:pt x="862" y="475"/>
                    <a:pt x="862" y="475"/>
                    <a:pt x="862" y="475"/>
                  </a:cubicBezTo>
                  <a:cubicBezTo>
                    <a:pt x="862" y="475"/>
                    <a:pt x="862" y="476"/>
                    <a:pt x="862" y="476"/>
                  </a:cubicBezTo>
                  <a:cubicBezTo>
                    <a:pt x="861" y="474"/>
                    <a:pt x="860" y="473"/>
                    <a:pt x="859" y="471"/>
                  </a:cubicBezTo>
                  <a:cubicBezTo>
                    <a:pt x="859" y="471"/>
                    <a:pt x="860" y="471"/>
                    <a:pt x="860" y="471"/>
                  </a:cubicBezTo>
                  <a:cubicBezTo>
                    <a:pt x="860" y="472"/>
                    <a:pt x="860" y="473"/>
                    <a:pt x="861" y="473"/>
                  </a:cubicBezTo>
                  <a:cubicBezTo>
                    <a:pt x="861" y="473"/>
                    <a:pt x="861" y="473"/>
                    <a:pt x="861" y="473"/>
                  </a:cubicBezTo>
                  <a:cubicBezTo>
                    <a:pt x="861" y="474"/>
                    <a:pt x="861" y="474"/>
                    <a:pt x="862" y="475"/>
                  </a:cubicBezTo>
                  <a:close/>
                  <a:moveTo>
                    <a:pt x="860" y="612"/>
                  </a:moveTo>
                  <a:cubicBezTo>
                    <a:pt x="860" y="612"/>
                    <a:pt x="859" y="612"/>
                    <a:pt x="859" y="612"/>
                  </a:cubicBezTo>
                  <a:cubicBezTo>
                    <a:pt x="858" y="611"/>
                    <a:pt x="859" y="611"/>
                    <a:pt x="860" y="612"/>
                  </a:cubicBezTo>
                  <a:close/>
                  <a:moveTo>
                    <a:pt x="860" y="614"/>
                  </a:moveTo>
                  <a:cubicBezTo>
                    <a:pt x="860" y="614"/>
                    <a:pt x="860" y="614"/>
                    <a:pt x="859" y="614"/>
                  </a:cubicBezTo>
                  <a:cubicBezTo>
                    <a:pt x="860" y="613"/>
                    <a:pt x="860" y="614"/>
                    <a:pt x="860" y="614"/>
                  </a:cubicBezTo>
                  <a:close/>
                  <a:moveTo>
                    <a:pt x="862" y="705"/>
                  </a:moveTo>
                  <a:cubicBezTo>
                    <a:pt x="860" y="705"/>
                    <a:pt x="861" y="704"/>
                    <a:pt x="860" y="704"/>
                  </a:cubicBezTo>
                  <a:cubicBezTo>
                    <a:pt x="860" y="703"/>
                    <a:pt x="862" y="704"/>
                    <a:pt x="862" y="705"/>
                  </a:cubicBezTo>
                  <a:close/>
                  <a:moveTo>
                    <a:pt x="861" y="569"/>
                  </a:moveTo>
                  <a:cubicBezTo>
                    <a:pt x="861" y="568"/>
                    <a:pt x="861" y="568"/>
                    <a:pt x="862" y="568"/>
                  </a:cubicBezTo>
                  <a:cubicBezTo>
                    <a:pt x="862" y="568"/>
                    <a:pt x="862" y="569"/>
                    <a:pt x="861" y="569"/>
                  </a:cubicBezTo>
                  <a:close/>
                  <a:moveTo>
                    <a:pt x="862" y="539"/>
                  </a:moveTo>
                  <a:cubicBezTo>
                    <a:pt x="864" y="540"/>
                    <a:pt x="861" y="540"/>
                    <a:pt x="862" y="539"/>
                  </a:cubicBezTo>
                  <a:close/>
                  <a:moveTo>
                    <a:pt x="860" y="510"/>
                  </a:moveTo>
                  <a:cubicBezTo>
                    <a:pt x="860" y="510"/>
                    <a:pt x="862" y="510"/>
                    <a:pt x="863" y="510"/>
                  </a:cubicBezTo>
                  <a:cubicBezTo>
                    <a:pt x="862" y="511"/>
                    <a:pt x="861" y="510"/>
                    <a:pt x="860" y="510"/>
                  </a:cubicBezTo>
                  <a:close/>
                  <a:moveTo>
                    <a:pt x="862" y="490"/>
                  </a:moveTo>
                  <a:cubicBezTo>
                    <a:pt x="862" y="490"/>
                    <a:pt x="862" y="490"/>
                    <a:pt x="862" y="491"/>
                  </a:cubicBezTo>
                  <a:cubicBezTo>
                    <a:pt x="862" y="490"/>
                    <a:pt x="862" y="489"/>
                    <a:pt x="862" y="489"/>
                  </a:cubicBezTo>
                  <a:cubicBezTo>
                    <a:pt x="862" y="489"/>
                    <a:pt x="862" y="489"/>
                    <a:pt x="862" y="489"/>
                  </a:cubicBezTo>
                  <a:cubicBezTo>
                    <a:pt x="862" y="490"/>
                    <a:pt x="862" y="490"/>
                    <a:pt x="863" y="490"/>
                  </a:cubicBezTo>
                  <a:cubicBezTo>
                    <a:pt x="863" y="492"/>
                    <a:pt x="863" y="491"/>
                    <a:pt x="862" y="489"/>
                  </a:cubicBezTo>
                  <a:cubicBezTo>
                    <a:pt x="862" y="490"/>
                    <a:pt x="862" y="490"/>
                    <a:pt x="863" y="490"/>
                  </a:cubicBezTo>
                  <a:cubicBezTo>
                    <a:pt x="863" y="491"/>
                    <a:pt x="863" y="491"/>
                    <a:pt x="863" y="492"/>
                  </a:cubicBezTo>
                  <a:cubicBezTo>
                    <a:pt x="863" y="492"/>
                    <a:pt x="863" y="492"/>
                    <a:pt x="863" y="492"/>
                  </a:cubicBezTo>
                  <a:cubicBezTo>
                    <a:pt x="863" y="491"/>
                    <a:pt x="862" y="491"/>
                    <a:pt x="862" y="490"/>
                  </a:cubicBezTo>
                  <a:close/>
                  <a:moveTo>
                    <a:pt x="867" y="511"/>
                  </a:moveTo>
                  <a:cubicBezTo>
                    <a:pt x="866" y="511"/>
                    <a:pt x="864" y="511"/>
                    <a:pt x="863" y="511"/>
                  </a:cubicBezTo>
                  <a:cubicBezTo>
                    <a:pt x="864" y="510"/>
                    <a:pt x="866" y="511"/>
                    <a:pt x="867" y="511"/>
                  </a:cubicBezTo>
                  <a:close/>
                  <a:moveTo>
                    <a:pt x="866" y="499"/>
                  </a:moveTo>
                  <a:cubicBezTo>
                    <a:pt x="866" y="498"/>
                    <a:pt x="866" y="498"/>
                    <a:pt x="866" y="497"/>
                  </a:cubicBezTo>
                  <a:cubicBezTo>
                    <a:pt x="866" y="498"/>
                    <a:pt x="866" y="498"/>
                    <a:pt x="867" y="498"/>
                  </a:cubicBezTo>
                  <a:cubicBezTo>
                    <a:pt x="867" y="499"/>
                    <a:pt x="867" y="500"/>
                    <a:pt x="868" y="500"/>
                  </a:cubicBezTo>
                  <a:cubicBezTo>
                    <a:pt x="867" y="500"/>
                    <a:pt x="867" y="499"/>
                    <a:pt x="866" y="499"/>
                  </a:cubicBezTo>
                  <a:close/>
                  <a:moveTo>
                    <a:pt x="867" y="493"/>
                  </a:moveTo>
                  <a:cubicBezTo>
                    <a:pt x="866" y="492"/>
                    <a:pt x="866" y="491"/>
                    <a:pt x="866" y="490"/>
                  </a:cubicBezTo>
                  <a:cubicBezTo>
                    <a:pt x="866" y="490"/>
                    <a:pt x="866" y="490"/>
                    <a:pt x="866" y="489"/>
                  </a:cubicBezTo>
                  <a:cubicBezTo>
                    <a:pt x="866" y="490"/>
                    <a:pt x="866" y="490"/>
                    <a:pt x="866" y="490"/>
                  </a:cubicBezTo>
                  <a:cubicBezTo>
                    <a:pt x="867" y="491"/>
                    <a:pt x="867" y="491"/>
                    <a:pt x="867" y="493"/>
                  </a:cubicBezTo>
                  <a:cubicBezTo>
                    <a:pt x="867" y="493"/>
                    <a:pt x="867" y="493"/>
                    <a:pt x="867" y="493"/>
                  </a:cubicBezTo>
                  <a:cubicBezTo>
                    <a:pt x="869" y="497"/>
                    <a:pt x="871" y="500"/>
                    <a:pt x="872" y="500"/>
                  </a:cubicBezTo>
                  <a:cubicBezTo>
                    <a:pt x="872" y="500"/>
                    <a:pt x="872" y="501"/>
                    <a:pt x="872" y="501"/>
                  </a:cubicBezTo>
                  <a:cubicBezTo>
                    <a:pt x="872" y="501"/>
                    <a:pt x="872" y="501"/>
                    <a:pt x="872" y="501"/>
                  </a:cubicBezTo>
                  <a:cubicBezTo>
                    <a:pt x="872" y="501"/>
                    <a:pt x="872" y="501"/>
                    <a:pt x="872" y="502"/>
                  </a:cubicBezTo>
                  <a:cubicBezTo>
                    <a:pt x="872" y="501"/>
                    <a:pt x="872" y="501"/>
                    <a:pt x="872" y="501"/>
                  </a:cubicBezTo>
                  <a:cubicBezTo>
                    <a:pt x="872" y="500"/>
                    <a:pt x="872" y="502"/>
                    <a:pt x="871" y="500"/>
                  </a:cubicBezTo>
                  <a:cubicBezTo>
                    <a:pt x="871" y="501"/>
                    <a:pt x="871" y="501"/>
                    <a:pt x="872" y="502"/>
                  </a:cubicBezTo>
                  <a:cubicBezTo>
                    <a:pt x="871" y="501"/>
                    <a:pt x="871" y="500"/>
                    <a:pt x="870" y="499"/>
                  </a:cubicBezTo>
                  <a:cubicBezTo>
                    <a:pt x="870" y="498"/>
                    <a:pt x="869" y="497"/>
                    <a:pt x="869" y="496"/>
                  </a:cubicBezTo>
                  <a:cubicBezTo>
                    <a:pt x="868" y="495"/>
                    <a:pt x="868" y="496"/>
                    <a:pt x="867" y="493"/>
                  </a:cubicBezTo>
                  <a:close/>
                  <a:moveTo>
                    <a:pt x="870" y="495"/>
                  </a:moveTo>
                  <a:cubicBezTo>
                    <a:pt x="871" y="495"/>
                    <a:pt x="869" y="492"/>
                    <a:pt x="870" y="493"/>
                  </a:cubicBezTo>
                  <a:cubicBezTo>
                    <a:pt x="870" y="493"/>
                    <a:pt x="870" y="494"/>
                    <a:pt x="870" y="494"/>
                  </a:cubicBezTo>
                  <a:cubicBezTo>
                    <a:pt x="870" y="495"/>
                    <a:pt x="871" y="495"/>
                    <a:pt x="871" y="495"/>
                  </a:cubicBezTo>
                  <a:cubicBezTo>
                    <a:pt x="872" y="498"/>
                    <a:pt x="870" y="495"/>
                    <a:pt x="870" y="495"/>
                  </a:cubicBezTo>
                  <a:cubicBezTo>
                    <a:pt x="870" y="495"/>
                    <a:pt x="871" y="496"/>
                    <a:pt x="871" y="497"/>
                  </a:cubicBezTo>
                  <a:cubicBezTo>
                    <a:pt x="871" y="497"/>
                    <a:pt x="871" y="497"/>
                    <a:pt x="871" y="496"/>
                  </a:cubicBezTo>
                  <a:cubicBezTo>
                    <a:pt x="871" y="497"/>
                    <a:pt x="871" y="497"/>
                    <a:pt x="871" y="497"/>
                  </a:cubicBezTo>
                  <a:cubicBezTo>
                    <a:pt x="871" y="497"/>
                    <a:pt x="871" y="497"/>
                    <a:pt x="871" y="497"/>
                  </a:cubicBezTo>
                  <a:cubicBezTo>
                    <a:pt x="871" y="498"/>
                    <a:pt x="872" y="498"/>
                    <a:pt x="872" y="498"/>
                  </a:cubicBezTo>
                  <a:cubicBezTo>
                    <a:pt x="871" y="498"/>
                    <a:pt x="871" y="497"/>
                    <a:pt x="870" y="496"/>
                  </a:cubicBezTo>
                  <a:cubicBezTo>
                    <a:pt x="869" y="495"/>
                    <a:pt x="868" y="493"/>
                    <a:pt x="867" y="493"/>
                  </a:cubicBezTo>
                  <a:cubicBezTo>
                    <a:pt x="867" y="492"/>
                    <a:pt x="867" y="490"/>
                    <a:pt x="866" y="489"/>
                  </a:cubicBezTo>
                  <a:cubicBezTo>
                    <a:pt x="866" y="489"/>
                    <a:pt x="866" y="489"/>
                    <a:pt x="866" y="489"/>
                  </a:cubicBezTo>
                  <a:cubicBezTo>
                    <a:pt x="866" y="488"/>
                    <a:pt x="867" y="487"/>
                    <a:pt x="867" y="486"/>
                  </a:cubicBezTo>
                  <a:cubicBezTo>
                    <a:pt x="868" y="488"/>
                    <a:pt x="868" y="490"/>
                    <a:pt x="869" y="491"/>
                  </a:cubicBezTo>
                  <a:cubicBezTo>
                    <a:pt x="868" y="491"/>
                    <a:pt x="869" y="492"/>
                    <a:pt x="870" y="495"/>
                  </a:cubicBezTo>
                  <a:close/>
                  <a:moveTo>
                    <a:pt x="868" y="496"/>
                  </a:moveTo>
                  <a:cubicBezTo>
                    <a:pt x="869" y="497"/>
                    <a:pt x="869" y="498"/>
                    <a:pt x="869" y="499"/>
                  </a:cubicBezTo>
                  <a:cubicBezTo>
                    <a:pt x="869" y="498"/>
                    <a:pt x="869" y="498"/>
                    <a:pt x="869" y="498"/>
                  </a:cubicBezTo>
                  <a:cubicBezTo>
                    <a:pt x="869" y="498"/>
                    <a:pt x="869" y="498"/>
                    <a:pt x="869" y="497"/>
                  </a:cubicBezTo>
                  <a:cubicBezTo>
                    <a:pt x="869" y="498"/>
                    <a:pt x="869" y="498"/>
                    <a:pt x="869" y="498"/>
                  </a:cubicBezTo>
                  <a:cubicBezTo>
                    <a:pt x="869" y="498"/>
                    <a:pt x="869" y="498"/>
                    <a:pt x="869" y="498"/>
                  </a:cubicBezTo>
                  <a:cubicBezTo>
                    <a:pt x="869" y="497"/>
                    <a:pt x="869" y="497"/>
                    <a:pt x="868" y="497"/>
                  </a:cubicBezTo>
                  <a:cubicBezTo>
                    <a:pt x="868" y="497"/>
                    <a:pt x="868" y="496"/>
                    <a:pt x="868" y="496"/>
                  </a:cubicBezTo>
                  <a:close/>
                  <a:moveTo>
                    <a:pt x="870" y="502"/>
                  </a:moveTo>
                  <a:cubicBezTo>
                    <a:pt x="870" y="502"/>
                    <a:pt x="869" y="501"/>
                    <a:pt x="869" y="500"/>
                  </a:cubicBezTo>
                  <a:cubicBezTo>
                    <a:pt x="869" y="500"/>
                    <a:pt x="869" y="500"/>
                    <a:pt x="869" y="500"/>
                  </a:cubicBezTo>
                  <a:cubicBezTo>
                    <a:pt x="869" y="501"/>
                    <a:pt x="869" y="501"/>
                    <a:pt x="869" y="501"/>
                  </a:cubicBezTo>
                  <a:cubicBezTo>
                    <a:pt x="869" y="501"/>
                    <a:pt x="870" y="501"/>
                    <a:pt x="870" y="502"/>
                  </a:cubicBezTo>
                  <a:close/>
                  <a:moveTo>
                    <a:pt x="869" y="508"/>
                  </a:moveTo>
                  <a:cubicBezTo>
                    <a:pt x="869" y="508"/>
                    <a:pt x="870" y="508"/>
                    <a:pt x="870" y="509"/>
                  </a:cubicBezTo>
                  <a:cubicBezTo>
                    <a:pt x="870" y="508"/>
                    <a:pt x="868" y="509"/>
                    <a:pt x="869" y="508"/>
                  </a:cubicBezTo>
                  <a:close/>
                  <a:moveTo>
                    <a:pt x="870" y="512"/>
                  </a:moveTo>
                  <a:cubicBezTo>
                    <a:pt x="870" y="512"/>
                    <a:pt x="869" y="512"/>
                    <a:pt x="869" y="512"/>
                  </a:cubicBezTo>
                  <a:cubicBezTo>
                    <a:pt x="869" y="511"/>
                    <a:pt x="870" y="512"/>
                    <a:pt x="870" y="512"/>
                  </a:cubicBezTo>
                  <a:close/>
                  <a:moveTo>
                    <a:pt x="870" y="539"/>
                  </a:moveTo>
                  <a:cubicBezTo>
                    <a:pt x="872" y="539"/>
                    <a:pt x="872" y="541"/>
                    <a:pt x="871" y="542"/>
                  </a:cubicBezTo>
                  <a:cubicBezTo>
                    <a:pt x="870" y="542"/>
                    <a:pt x="870" y="540"/>
                    <a:pt x="870" y="539"/>
                  </a:cubicBezTo>
                  <a:close/>
                  <a:moveTo>
                    <a:pt x="871" y="501"/>
                  </a:moveTo>
                  <a:cubicBezTo>
                    <a:pt x="871" y="502"/>
                    <a:pt x="872" y="502"/>
                    <a:pt x="872" y="503"/>
                  </a:cubicBezTo>
                  <a:cubicBezTo>
                    <a:pt x="872" y="503"/>
                    <a:pt x="872" y="503"/>
                    <a:pt x="871" y="502"/>
                  </a:cubicBezTo>
                  <a:cubicBezTo>
                    <a:pt x="871" y="501"/>
                    <a:pt x="871" y="501"/>
                    <a:pt x="871" y="501"/>
                  </a:cubicBezTo>
                  <a:close/>
                  <a:moveTo>
                    <a:pt x="873" y="504"/>
                  </a:moveTo>
                  <a:cubicBezTo>
                    <a:pt x="873" y="505"/>
                    <a:pt x="873" y="505"/>
                    <a:pt x="873" y="505"/>
                  </a:cubicBezTo>
                  <a:cubicBezTo>
                    <a:pt x="873" y="505"/>
                    <a:pt x="873" y="505"/>
                    <a:pt x="873" y="505"/>
                  </a:cubicBezTo>
                  <a:cubicBezTo>
                    <a:pt x="872" y="505"/>
                    <a:pt x="872" y="504"/>
                    <a:pt x="872" y="504"/>
                  </a:cubicBezTo>
                  <a:cubicBezTo>
                    <a:pt x="872" y="504"/>
                    <a:pt x="872" y="503"/>
                    <a:pt x="872" y="503"/>
                  </a:cubicBezTo>
                  <a:cubicBezTo>
                    <a:pt x="872" y="504"/>
                    <a:pt x="872" y="504"/>
                    <a:pt x="873" y="504"/>
                  </a:cubicBezTo>
                  <a:close/>
                  <a:moveTo>
                    <a:pt x="873" y="622"/>
                  </a:moveTo>
                  <a:cubicBezTo>
                    <a:pt x="873" y="622"/>
                    <a:pt x="873" y="623"/>
                    <a:pt x="873" y="623"/>
                  </a:cubicBezTo>
                  <a:cubicBezTo>
                    <a:pt x="871" y="623"/>
                    <a:pt x="872" y="621"/>
                    <a:pt x="873" y="622"/>
                  </a:cubicBezTo>
                  <a:close/>
                  <a:moveTo>
                    <a:pt x="867" y="477"/>
                  </a:moveTo>
                  <a:cubicBezTo>
                    <a:pt x="868" y="477"/>
                    <a:pt x="868" y="478"/>
                    <a:pt x="868" y="478"/>
                  </a:cubicBezTo>
                  <a:cubicBezTo>
                    <a:pt x="868" y="478"/>
                    <a:pt x="868" y="479"/>
                    <a:pt x="868" y="479"/>
                  </a:cubicBezTo>
                  <a:cubicBezTo>
                    <a:pt x="868" y="478"/>
                    <a:pt x="867" y="477"/>
                    <a:pt x="867" y="477"/>
                  </a:cubicBezTo>
                  <a:cubicBezTo>
                    <a:pt x="867" y="477"/>
                    <a:pt x="867" y="477"/>
                    <a:pt x="867" y="477"/>
                  </a:cubicBezTo>
                  <a:close/>
                  <a:moveTo>
                    <a:pt x="867" y="479"/>
                  </a:moveTo>
                  <a:cubicBezTo>
                    <a:pt x="867" y="480"/>
                    <a:pt x="867" y="480"/>
                    <a:pt x="867" y="480"/>
                  </a:cubicBezTo>
                  <a:cubicBezTo>
                    <a:pt x="867" y="480"/>
                    <a:pt x="867" y="480"/>
                    <a:pt x="867" y="480"/>
                  </a:cubicBezTo>
                  <a:cubicBezTo>
                    <a:pt x="867" y="480"/>
                    <a:pt x="867" y="480"/>
                    <a:pt x="868" y="480"/>
                  </a:cubicBezTo>
                  <a:cubicBezTo>
                    <a:pt x="867" y="480"/>
                    <a:pt x="867" y="481"/>
                    <a:pt x="867" y="482"/>
                  </a:cubicBezTo>
                  <a:cubicBezTo>
                    <a:pt x="867" y="481"/>
                    <a:pt x="867" y="481"/>
                    <a:pt x="867" y="481"/>
                  </a:cubicBezTo>
                  <a:cubicBezTo>
                    <a:pt x="867" y="481"/>
                    <a:pt x="867" y="481"/>
                    <a:pt x="867" y="481"/>
                  </a:cubicBezTo>
                  <a:cubicBezTo>
                    <a:pt x="866" y="480"/>
                    <a:pt x="866" y="479"/>
                    <a:pt x="866" y="478"/>
                  </a:cubicBezTo>
                  <a:cubicBezTo>
                    <a:pt x="865" y="478"/>
                    <a:pt x="865" y="478"/>
                    <a:pt x="865" y="477"/>
                  </a:cubicBezTo>
                  <a:cubicBezTo>
                    <a:pt x="865" y="477"/>
                    <a:pt x="864" y="477"/>
                    <a:pt x="864" y="477"/>
                  </a:cubicBezTo>
                  <a:cubicBezTo>
                    <a:pt x="864" y="476"/>
                    <a:pt x="864" y="476"/>
                    <a:pt x="864" y="476"/>
                  </a:cubicBezTo>
                  <a:cubicBezTo>
                    <a:pt x="864" y="475"/>
                    <a:pt x="863" y="474"/>
                    <a:pt x="862" y="473"/>
                  </a:cubicBezTo>
                  <a:cubicBezTo>
                    <a:pt x="862" y="472"/>
                    <a:pt x="862" y="472"/>
                    <a:pt x="862" y="472"/>
                  </a:cubicBezTo>
                  <a:cubicBezTo>
                    <a:pt x="862" y="471"/>
                    <a:pt x="861" y="471"/>
                    <a:pt x="862" y="472"/>
                  </a:cubicBezTo>
                  <a:cubicBezTo>
                    <a:pt x="863" y="473"/>
                    <a:pt x="864" y="474"/>
                    <a:pt x="864" y="476"/>
                  </a:cubicBezTo>
                  <a:cubicBezTo>
                    <a:pt x="864" y="475"/>
                    <a:pt x="864" y="476"/>
                    <a:pt x="864" y="476"/>
                  </a:cubicBezTo>
                  <a:cubicBezTo>
                    <a:pt x="865" y="477"/>
                    <a:pt x="865" y="477"/>
                    <a:pt x="865" y="477"/>
                  </a:cubicBezTo>
                  <a:cubicBezTo>
                    <a:pt x="866" y="479"/>
                    <a:pt x="867" y="480"/>
                    <a:pt x="867" y="479"/>
                  </a:cubicBezTo>
                  <a:close/>
                  <a:moveTo>
                    <a:pt x="865" y="475"/>
                  </a:moveTo>
                  <a:cubicBezTo>
                    <a:pt x="865" y="475"/>
                    <a:pt x="865" y="475"/>
                    <a:pt x="865" y="475"/>
                  </a:cubicBezTo>
                  <a:cubicBezTo>
                    <a:pt x="865" y="475"/>
                    <a:pt x="865" y="475"/>
                    <a:pt x="865" y="475"/>
                  </a:cubicBezTo>
                  <a:cubicBezTo>
                    <a:pt x="865" y="475"/>
                    <a:pt x="865" y="475"/>
                    <a:pt x="865" y="475"/>
                  </a:cubicBezTo>
                  <a:close/>
                  <a:moveTo>
                    <a:pt x="865" y="473"/>
                  </a:moveTo>
                  <a:cubicBezTo>
                    <a:pt x="865" y="473"/>
                    <a:pt x="865" y="473"/>
                    <a:pt x="865" y="473"/>
                  </a:cubicBezTo>
                  <a:cubicBezTo>
                    <a:pt x="865" y="472"/>
                    <a:pt x="864" y="472"/>
                    <a:pt x="864" y="471"/>
                  </a:cubicBezTo>
                  <a:cubicBezTo>
                    <a:pt x="864" y="471"/>
                    <a:pt x="864" y="471"/>
                    <a:pt x="864" y="471"/>
                  </a:cubicBezTo>
                  <a:cubicBezTo>
                    <a:pt x="864" y="471"/>
                    <a:pt x="864" y="471"/>
                    <a:pt x="864" y="471"/>
                  </a:cubicBezTo>
                  <a:cubicBezTo>
                    <a:pt x="864" y="471"/>
                    <a:pt x="864" y="471"/>
                    <a:pt x="864" y="471"/>
                  </a:cubicBezTo>
                  <a:cubicBezTo>
                    <a:pt x="865" y="472"/>
                    <a:pt x="865" y="473"/>
                    <a:pt x="866" y="474"/>
                  </a:cubicBezTo>
                  <a:cubicBezTo>
                    <a:pt x="865" y="474"/>
                    <a:pt x="865" y="474"/>
                    <a:pt x="865" y="473"/>
                  </a:cubicBezTo>
                  <a:close/>
                  <a:moveTo>
                    <a:pt x="864" y="470"/>
                  </a:moveTo>
                  <a:cubicBezTo>
                    <a:pt x="864" y="470"/>
                    <a:pt x="864" y="471"/>
                    <a:pt x="864" y="471"/>
                  </a:cubicBezTo>
                  <a:cubicBezTo>
                    <a:pt x="864" y="470"/>
                    <a:pt x="864" y="470"/>
                    <a:pt x="864" y="470"/>
                  </a:cubicBezTo>
                  <a:cubicBezTo>
                    <a:pt x="864" y="470"/>
                    <a:pt x="864" y="470"/>
                    <a:pt x="864" y="470"/>
                  </a:cubicBezTo>
                  <a:cubicBezTo>
                    <a:pt x="863" y="469"/>
                    <a:pt x="863" y="468"/>
                    <a:pt x="863" y="468"/>
                  </a:cubicBezTo>
                  <a:cubicBezTo>
                    <a:pt x="864" y="469"/>
                    <a:pt x="864" y="469"/>
                    <a:pt x="864" y="470"/>
                  </a:cubicBezTo>
                  <a:close/>
                  <a:moveTo>
                    <a:pt x="863" y="469"/>
                  </a:moveTo>
                  <a:cubicBezTo>
                    <a:pt x="864" y="470"/>
                    <a:pt x="863" y="469"/>
                    <a:pt x="863" y="469"/>
                  </a:cubicBezTo>
                  <a:cubicBezTo>
                    <a:pt x="863" y="469"/>
                    <a:pt x="863" y="469"/>
                    <a:pt x="862" y="468"/>
                  </a:cubicBezTo>
                  <a:cubicBezTo>
                    <a:pt x="862" y="468"/>
                    <a:pt x="862" y="467"/>
                    <a:pt x="862" y="467"/>
                  </a:cubicBezTo>
                  <a:cubicBezTo>
                    <a:pt x="861" y="466"/>
                    <a:pt x="862" y="467"/>
                    <a:pt x="862" y="466"/>
                  </a:cubicBezTo>
                  <a:cubicBezTo>
                    <a:pt x="863" y="468"/>
                    <a:pt x="863" y="468"/>
                    <a:pt x="863" y="469"/>
                  </a:cubicBezTo>
                  <a:close/>
                  <a:moveTo>
                    <a:pt x="861" y="461"/>
                  </a:moveTo>
                  <a:cubicBezTo>
                    <a:pt x="861" y="460"/>
                    <a:pt x="860" y="459"/>
                    <a:pt x="860" y="458"/>
                  </a:cubicBezTo>
                  <a:cubicBezTo>
                    <a:pt x="862" y="460"/>
                    <a:pt x="861" y="461"/>
                    <a:pt x="863" y="464"/>
                  </a:cubicBezTo>
                  <a:cubicBezTo>
                    <a:pt x="862" y="464"/>
                    <a:pt x="862" y="464"/>
                    <a:pt x="862" y="463"/>
                  </a:cubicBezTo>
                  <a:cubicBezTo>
                    <a:pt x="861" y="462"/>
                    <a:pt x="860" y="459"/>
                    <a:pt x="861" y="461"/>
                  </a:cubicBezTo>
                  <a:close/>
                  <a:moveTo>
                    <a:pt x="859" y="462"/>
                  </a:moveTo>
                  <a:cubicBezTo>
                    <a:pt x="859" y="463"/>
                    <a:pt x="860" y="463"/>
                    <a:pt x="860" y="464"/>
                  </a:cubicBezTo>
                  <a:cubicBezTo>
                    <a:pt x="859" y="463"/>
                    <a:pt x="859" y="462"/>
                    <a:pt x="859" y="462"/>
                  </a:cubicBezTo>
                  <a:cubicBezTo>
                    <a:pt x="859" y="462"/>
                    <a:pt x="859" y="462"/>
                    <a:pt x="859" y="462"/>
                  </a:cubicBezTo>
                  <a:close/>
                  <a:moveTo>
                    <a:pt x="858" y="463"/>
                  </a:moveTo>
                  <a:cubicBezTo>
                    <a:pt x="858" y="463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3"/>
                  </a:cubicBezTo>
                  <a:cubicBezTo>
                    <a:pt x="858" y="463"/>
                    <a:pt x="858" y="463"/>
                    <a:pt x="858" y="463"/>
                  </a:cubicBezTo>
                  <a:close/>
                  <a:moveTo>
                    <a:pt x="858" y="463"/>
                  </a:moveTo>
                  <a:cubicBezTo>
                    <a:pt x="858" y="463"/>
                    <a:pt x="858" y="463"/>
                    <a:pt x="858" y="463"/>
                  </a:cubicBezTo>
                  <a:cubicBezTo>
                    <a:pt x="858" y="463"/>
                    <a:pt x="858" y="463"/>
                    <a:pt x="858" y="463"/>
                  </a:cubicBezTo>
                  <a:cubicBezTo>
                    <a:pt x="858" y="463"/>
                    <a:pt x="858" y="463"/>
                    <a:pt x="858" y="464"/>
                  </a:cubicBezTo>
                  <a:cubicBezTo>
                    <a:pt x="858" y="464"/>
                    <a:pt x="858" y="464"/>
                    <a:pt x="859" y="466"/>
                  </a:cubicBezTo>
                  <a:cubicBezTo>
                    <a:pt x="859" y="465"/>
                    <a:pt x="859" y="466"/>
                    <a:pt x="859" y="466"/>
                  </a:cubicBezTo>
                  <a:cubicBezTo>
                    <a:pt x="859" y="466"/>
                    <a:pt x="859" y="465"/>
                    <a:pt x="859" y="465"/>
                  </a:cubicBezTo>
                  <a:cubicBezTo>
                    <a:pt x="861" y="468"/>
                    <a:pt x="862" y="469"/>
                    <a:pt x="862" y="469"/>
                  </a:cubicBezTo>
                  <a:cubicBezTo>
                    <a:pt x="862" y="469"/>
                    <a:pt x="862" y="469"/>
                    <a:pt x="862" y="469"/>
                  </a:cubicBezTo>
                  <a:cubicBezTo>
                    <a:pt x="862" y="469"/>
                    <a:pt x="862" y="469"/>
                    <a:pt x="863" y="469"/>
                  </a:cubicBezTo>
                  <a:cubicBezTo>
                    <a:pt x="862" y="469"/>
                    <a:pt x="862" y="469"/>
                    <a:pt x="862" y="468"/>
                  </a:cubicBezTo>
                  <a:cubicBezTo>
                    <a:pt x="862" y="468"/>
                    <a:pt x="862" y="468"/>
                    <a:pt x="862" y="468"/>
                  </a:cubicBezTo>
                  <a:cubicBezTo>
                    <a:pt x="862" y="469"/>
                    <a:pt x="863" y="469"/>
                    <a:pt x="863" y="470"/>
                  </a:cubicBezTo>
                  <a:cubicBezTo>
                    <a:pt x="860" y="468"/>
                    <a:pt x="860" y="468"/>
                    <a:pt x="860" y="468"/>
                  </a:cubicBezTo>
                  <a:cubicBezTo>
                    <a:pt x="859" y="467"/>
                    <a:pt x="859" y="466"/>
                    <a:pt x="858" y="465"/>
                  </a:cubicBezTo>
                  <a:cubicBezTo>
                    <a:pt x="858" y="466"/>
                    <a:pt x="858" y="467"/>
                    <a:pt x="857" y="467"/>
                  </a:cubicBezTo>
                  <a:cubicBezTo>
                    <a:pt x="857" y="465"/>
                    <a:pt x="856" y="464"/>
                    <a:pt x="858" y="463"/>
                  </a:cubicBezTo>
                  <a:close/>
                  <a:moveTo>
                    <a:pt x="858" y="474"/>
                  </a:moveTo>
                  <a:cubicBezTo>
                    <a:pt x="858" y="474"/>
                    <a:pt x="858" y="474"/>
                    <a:pt x="858" y="474"/>
                  </a:cubicBezTo>
                  <a:cubicBezTo>
                    <a:pt x="858" y="474"/>
                    <a:pt x="858" y="474"/>
                    <a:pt x="858" y="474"/>
                  </a:cubicBezTo>
                  <a:cubicBezTo>
                    <a:pt x="858" y="474"/>
                    <a:pt x="858" y="474"/>
                    <a:pt x="858" y="474"/>
                  </a:cubicBezTo>
                  <a:close/>
                  <a:moveTo>
                    <a:pt x="858" y="474"/>
                  </a:moveTo>
                  <a:cubicBezTo>
                    <a:pt x="858" y="474"/>
                    <a:pt x="858" y="474"/>
                    <a:pt x="858" y="474"/>
                  </a:cubicBezTo>
                  <a:cubicBezTo>
                    <a:pt x="858" y="474"/>
                    <a:pt x="858" y="474"/>
                    <a:pt x="858" y="474"/>
                  </a:cubicBezTo>
                  <a:close/>
                  <a:moveTo>
                    <a:pt x="856" y="469"/>
                  </a:moveTo>
                  <a:cubicBezTo>
                    <a:pt x="856" y="469"/>
                    <a:pt x="856" y="469"/>
                    <a:pt x="857" y="470"/>
                  </a:cubicBezTo>
                  <a:cubicBezTo>
                    <a:pt x="856" y="469"/>
                    <a:pt x="856" y="469"/>
                    <a:pt x="856" y="469"/>
                  </a:cubicBezTo>
                  <a:close/>
                  <a:moveTo>
                    <a:pt x="856" y="469"/>
                  </a:moveTo>
                  <a:cubicBezTo>
                    <a:pt x="857" y="470"/>
                    <a:pt x="857" y="471"/>
                    <a:pt x="858" y="472"/>
                  </a:cubicBezTo>
                  <a:cubicBezTo>
                    <a:pt x="858" y="472"/>
                    <a:pt x="858" y="472"/>
                    <a:pt x="858" y="472"/>
                  </a:cubicBezTo>
                  <a:cubicBezTo>
                    <a:pt x="857" y="472"/>
                    <a:pt x="857" y="471"/>
                    <a:pt x="856" y="470"/>
                  </a:cubicBezTo>
                  <a:cubicBezTo>
                    <a:pt x="856" y="470"/>
                    <a:pt x="856" y="470"/>
                    <a:pt x="856" y="470"/>
                  </a:cubicBezTo>
                  <a:cubicBezTo>
                    <a:pt x="856" y="470"/>
                    <a:pt x="856" y="470"/>
                    <a:pt x="856" y="470"/>
                  </a:cubicBezTo>
                  <a:cubicBezTo>
                    <a:pt x="856" y="470"/>
                    <a:pt x="856" y="470"/>
                    <a:pt x="856" y="470"/>
                  </a:cubicBezTo>
                  <a:cubicBezTo>
                    <a:pt x="856" y="470"/>
                    <a:pt x="856" y="469"/>
                    <a:pt x="856" y="469"/>
                  </a:cubicBezTo>
                  <a:cubicBezTo>
                    <a:pt x="856" y="469"/>
                    <a:pt x="856" y="469"/>
                    <a:pt x="856" y="469"/>
                  </a:cubicBezTo>
                  <a:cubicBezTo>
                    <a:pt x="856" y="469"/>
                    <a:pt x="856" y="469"/>
                    <a:pt x="856" y="469"/>
                  </a:cubicBezTo>
                  <a:close/>
                  <a:moveTo>
                    <a:pt x="846" y="606"/>
                  </a:moveTo>
                  <a:cubicBezTo>
                    <a:pt x="846" y="607"/>
                    <a:pt x="845" y="606"/>
                    <a:pt x="845" y="606"/>
                  </a:cubicBezTo>
                  <a:cubicBezTo>
                    <a:pt x="845" y="606"/>
                    <a:pt x="846" y="606"/>
                    <a:pt x="846" y="606"/>
                  </a:cubicBezTo>
                  <a:close/>
                  <a:moveTo>
                    <a:pt x="844" y="605"/>
                  </a:moveTo>
                  <a:cubicBezTo>
                    <a:pt x="844" y="604"/>
                    <a:pt x="845" y="604"/>
                    <a:pt x="845" y="604"/>
                  </a:cubicBezTo>
                  <a:cubicBezTo>
                    <a:pt x="845" y="605"/>
                    <a:pt x="845" y="605"/>
                    <a:pt x="844" y="605"/>
                  </a:cubicBezTo>
                  <a:close/>
                  <a:moveTo>
                    <a:pt x="846" y="504"/>
                  </a:moveTo>
                  <a:cubicBezTo>
                    <a:pt x="846" y="503"/>
                    <a:pt x="847" y="504"/>
                    <a:pt x="848" y="504"/>
                  </a:cubicBezTo>
                  <a:cubicBezTo>
                    <a:pt x="848" y="504"/>
                    <a:pt x="846" y="504"/>
                    <a:pt x="846" y="504"/>
                  </a:cubicBezTo>
                  <a:close/>
                  <a:moveTo>
                    <a:pt x="847" y="508"/>
                  </a:moveTo>
                  <a:cubicBezTo>
                    <a:pt x="846" y="508"/>
                    <a:pt x="846" y="507"/>
                    <a:pt x="847" y="507"/>
                  </a:cubicBezTo>
                  <a:cubicBezTo>
                    <a:pt x="848" y="508"/>
                    <a:pt x="848" y="508"/>
                    <a:pt x="847" y="508"/>
                  </a:cubicBezTo>
                  <a:close/>
                  <a:moveTo>
                    <a:pt x="847" y="696"/>
                  </a:moveTo>
                  <a:cubicBezTo>
                    <a:pt x="846" y="696"/>
                    <a:pt x="847" y="696"/>
                    <a:pt x="845" y="696"/>
                  </a:cubicBezTo>
                  <a:cubicBezTo>
                    <a:pt x="846" y="695"/>
                    <a:pt x="847" y="695"/>
                    <a:pt x="847" y="696"/>
                  </a:cubicBezTo>
                  <a:close/>
                  <a:moveTo>
                    <a:pt x="847" y="691"/>
                  </a:moveTo>
                  <a:cubicBezTo>
                    <a:pt x="848" y="691"/>
                    <a:pt x="849" y="691"/>
                    <a:pt x="849" y="692"/>
                  </a:cubicBezTo>
                  <a:cubicBezTo>
                    <a:pt x="848" y="692"/>
                    <a:pt x="848" y="692"/>
                    <a:pt x="847" y="691"/>
                  </a:cubicBezTo>
                  <a:close/>
                  <a:moveTo>
                    <a:pt x="850" y="693"/>
                  </a:moveTo>
                  <a:cubicBezTo>
                    <a:pt x="849" y="693"/>
                    <a:pt x="849" y="693"/>
                    <a:pt x="849" y="692"/>
                  </a:cubicBezTo>
                  <a:cubicBezTo>
                    <a:pt x="849" y="692"/>
                    <a:pt x="850" y="692"/>
                    <a:pt x="850" y="693"/>
                  </a:cubicBezTo>
                  <a:close/>
                  <a:moveTo>
                    <a:pt x="851" y="508"/>
                  </a:moveTo>
                  <a:cubicBezTo>
                    <a:pt x="851" y="509"/>
                    <a:pt x="849" y="509"/>
                    <a:pt x="850" y="508"/>
                  </a:cubicBezTo>
                  <a:cubicBezTo>
                    <a:pt x="850" y="508"/>
                    <a:pt x="850" y="508"/>
                    <a:pt x="850" y="508"/>
                  </a:cubicBezTo>
                  <a:cubicBezTo>
                    <a:pt x="850" y="508"/>
                    <a:pt x="850" y="508"/>
                    <a:pt x="851" y="508"/>
                  </a:cubicBezTo>
                  <a:close/>
                  <a:moveTo>
                    <a:pt x="851" y="732"/>
                  </a:moveTo>
                  <a:cubicBezTo>
                    <a:pt x="851" y="733"/>
                    <a:pt x="848" y="733"/>
                    <a:pt x="848" y="732"/>
                  </a:cubicBezTo>
                  <a:cubicBezTo>
                    <a:pt x="849" y="732"/>
                    <a:pt x="850" y="732"/>
                    <a:pt x="851" y="732"/>
                  </a:cubicBezTo>
                  <a:close/>
                  <a:moveTo>
                    <a:pt x="852" y="746"/>
                  </a:moveTo>
                  <a:cubicBezTo>
                    <a:pt x="851" y="747"/>
                    <a:pt x="851" y="746"/>
                    <a:pt x="850" y="746"/>
                  </a:cubicBezTo>
                  <a:cubicBezTo>
                    <a:pt x="850" y="745"/>
                    <a:pt x="852" y="746"/>
                    <a:pt x="852" y="746"/>
                  </a:cubicBezTo>
                  <a:close/>
                  <a:moveTo>
                    <a:pt x="850" y="693"/>
                  </a:moveTo>
                  <a:cubicBezTo>
                    <a:pt x="851" y="693"/>
                    <a:pt x="851" y="694"/>
                    <a:pt x="851" y="694"/>
                  </a:cubicBezTo>
                  <a:cubicBezTo>
                    <a:pt x="851" y="694"/>
                    <a:pt x="850" y="694"/>
                    <a:pt x="850" y="693"/>
                  </a:cubicBezTo>
                  <a:close/>
                  <a:moveTo>
                    <a:pt x="849" y="504"/>
                  </a:moveTo>
                  <a:cubicBezTo>
                    <a:pt x="849" y="504"/>
                    <a:pt x="852" y="504"/>
                    <a:pt x="853" y="505"/>
                  </a:cubicBezTo>
                  <a:cubicBezTo>
                    <a:pt x="852" y="505"/>
                    <a:pt x="850" y="505"/>
                    <a:pt x="849" y="504"/>
                  </a:cubicBezTo>
                  <a:close/>
                  <a:moveTo>
                    <a:pt x="847" y="443"/>
                  </a:moveTo>
                  <a:cubicBezTo>
                    <a:pt x="847" y="443"/>
                    <a:pt x="847" y="442"/>
                    <a:pt x="847" y="442"/>
                  </a:cubicBezTo>
                  <a:cubicBezTo>
                    <a:pt x="847" y="442"/>
                    <a:pt x="847" y="442"/>
                    <a:pt x="847" y="442"/>
                  </a:cubicBezTo>
                  <a:cubicBezTo>
                    <a:pt x="848" y="444"/>
                    <a:pt x="848" y="444"/>
                    <a:pt x="849" y="445"/>
                  </a:cubicBezTo>
                  <a:cubicBezTo>
                    <a:pt x="849" y="445"/>
                    <a:pt x="849" y="446"/>
                    <a:pt x="849" y="447"/>
                  </a:cubicBezTo>
                  <a:cubicBezTo>
                    <a:pt x="850" y="449"/>
                    <a:pt x="850" y="448"/>
                    <a:pt x="851" y="451"/>
                  </a:cubicBezTo>
                  <a:cubicBezTo>
                    <a:pt x="851" y="451"/>
                    <a:pt x="851" y="451"/>
                    <a:pt x="851" y="451"/>
                  </a:cubicBezTo>
                  <a:cubicBezTo>
                    <a:pt x="851" y="451"/>
                    <a:pt x="851" y="451"/>
                    <a:pt x="851" y="451"/>
                  </a:cubicBezTo>
                  <a:cubicBezTo>
                    <a:pt x="851" y="450"/>
                    <a:pt x="850" y="449"/>
                    <a:pt x="850" y="449"/>
                  </a:cubicBezTo>
                  <a:cubicBezTo>
                    <a:pt x="850" y="449"/>
                    <a:pt x="850" y="448"/>
                    <a:pt x="850" y="448"/>
                  </a:cubicBezTo>
                  <a:cubicBezTo>
                    <a:pt x="849" y="446"/>
                    <a:pt x="848" y="445"/>
                    <a:pt x="847" y="443"/>
                  </a:cubicBezTo>
                  <a:close/>
                  <a:moveTo>
                    <a:pt x="848" y="446"/>
                  </a:moveTo>
                  <a:cubicBezTo>
                    <a:pt x="848" y="446"/>
                    <a:pt x="848" y="446"/>
                    <a:pt x="848" y="446"/>
                  </a:cubicBezTo>
                  <a:cubicBezTo>
                    <a:pt x="847" y="445"/>
                    <a:pt x="847" y="444"/>
                    <a:pt x="846" y="444"/>
                  </a:cubicBezTo>
                  <a:cubicBezTo>
                    <a:pt x="846" y="444"/>
                    <a:pt x="846" y="443"/>
                    <a:pt x="846" y="443"/>
                  </a:cubicBezTo>
                  <a:cubicBezTo>
                    <a:pt x="847" y="444"/>
                    <a:pt x="847" y="444"/>
                    <a:pt x="847" y="444"/>
                  </a:cubicBezTo>
                  <a:cubicBezTo>
                    <a:pt x="847" y="445"/>
                    <a:pt x="848" y="446"/>
                    <a:pt x="848" y="446"/>
                  </a:cubicBezTo>
                  <a:close/>
                  <a:moveTo>
                    <a:pt x="847" y="440"/>
                  </a:moveTo>
                  <a:cubicBezTo>
                    <a:pt x="847" y="440"/>
                    <a:pt x="847" y="440"/>
                    <a:pt x="847" y="440"/>
                  </a:cubicBezTo>
                  <a:cubicBezTo>
                    <a:pt x="847" y="440"/>
                    <a:pt x="847" y="440"/>
                    <a:pt x="847" y="441"/>
                  </a:cubicBezTo>
                  <a:cubicBezTo>
                    <a:pt x="848" y="441"/>
                    <a:pt x="848" y="443"/>
                    <a:pt x="849" y="444"/>
                  </a:cubicBezTo>
                  <a:cubicBezTo>
                    <a:pt x="848" y="444"/>
                    <a:pt x="848" y="444"/>
                    <a:pt x="848" y="444"/>
                  </a:cubicBezTo>
                  <a:cubicBezTo>
                    <a:pt x="848" y="443"/>
                    <a:pt x="847" y="442"/>
                    <a:pt x="847" y="441"/>
                  </a:cubicBezTo>
                  <a:cubicBezTo>
                    <a:pt x="847" y="441"/>
                    <a:pt x="847" y="440"/>
                    <a:pt x="847" y="440"/>
                  </a:cubicBezTo>
                  <a:close/>
                  <a:moveTo>
                    <a:pt x="853" y="451"/>
                  </a:moveTo>
                  <a:cubicBezTo>
                    <a:pt x="853" y="451"/>
                    <a:pt x="853" y="451"/>
                    <a:pt x="853" y="451"/>
                  </a:cubicBezTo>
                  <a:cubicBezTo>
                    <a:pt x="852" y="450"/>
                    <a:pt x="852" y="450"/>
                    <a:pt x="852" y="450"/>
                  </a:cubicBezTo>
                  <a:cubicBezTo>
                    <a:pt x="851" y="449"/>
                    <a:pt x="851" y="449"/>
                    <a:pt x="851" y="448"/>
                  </a:cubicBezTo>
                  <a:cubicBezTo>
                    <a:pt x="850" y="447"/>
                    <a:pt x="849" y="445"/>
                    <a:pt x="849" y="445"/>
                  </a:cubicBezTo>
                  <a:cubicBezTo>
                    <a:pt x="851" y="447"/>
                    <a:pt x="852" y="449"/>
                    <a:pt x="853" y="451"/>
                  </a:cubicBezTo>
                  <a:close/>
                  <a:moveTo>
                    <a:pt x="852" y="448"/>
                  </a:moveTo>
                  <a:cubicBezTo>
                    <a:pt x="853" y="449"/>
                    <a:pt x="853" y="449"/>
                    <a:pt x="853" y="449"/>
                  </a:cubicBezTo>
                  <a:cubicBezTo>
                    <a:pt x="853" y="449"/>
                    <a:pt x="853" y="449"/>
                    <a:pt x="853" y="449"/>
                  </a:cubicBezTo>
                  <a:cubicBezTo>
                    <a:pt x="853" y="449"/>
                    <a:pt x="853" y="449"/>
                    <a:pt x="852" y="448"/>
                  </a:cubicBezTo>
                  <a:close/>
                  <a:moveTo>
                    <a:pt x="857" y="509"/>
                  </a:moveTo>
                  <a:cubicBezTo>
                    <a:pt x="856" y="510"/>
                    <a:pt x="854" y="509"/>
                    <a:pt x="852" y="509"/>
                  </a:cubicBezTo>
                  <a:cubicBezTo>
                    <a:pt x="854" y="508"/>
                    <a:pt x="855" y="509"/>
                    <a:pt x="857" y="509"/>
                  </a:cubicBezTo>
                  <a:close/>
                  <a:moveTo>
                    <a:pt x="856" y="471"/>
                  </a:moveTo>
                  <a:cubicBezTo>
                    <a:pt x="856" y="471"/>
                    <a:pt x="856" y="471"/>
                    <a:pt x="856" y="471"/>
                  </a:cubicBezTo>
                  <a:cubicBezTo>
                    <a:pt x="856" y="471"/>
                    <a:pt x="857" y="471"/>
                    <a:pt x="857" y="472"/>
                  </a:cubicBezTo>
                  <a:cubicBezTo>
                    <a:pt x="857" y="472"/>
                    <a:pt x="857" y="471"/>
                    <a:pt x="856" y="471"/>
                  </a:cubicBezTo>
                  <a:close/>
                  <a:moveTo>
                    <a:pt x="857" y="472"/>
                  </a:moveTo>
                  <a:cubicBezTo>
                    <a:pt x="857" y="472"/>
                    <a:pt x="857" y="472"/>
                    <a:pt x="857" y="472"/>
                  </a:cubicBezTo>
                  <a:cubicBezTo>
                    <a:pt x="857" y="472"/>
                    <a:pt x="857" y="472"/>
                    <a:pt x="857" y="472"/>
                  </a:cubicBezTo>
                  <a:cubicBezTo>
                    <a:pt x="857" y="472"/>
                    <a:pt x="857" y="472"/>
                    <a:pt x="857" y="472"/>
                  </a:cubicBezTo>
                  <a:close/>
                  <a:moveTo>
                    <a:pt x="855" y="605"/>
                  </a:moveTo>
                  <a:cubicBezTo>
                    <a:pt x="855" y="605"/>
                    <a:pt x="854" y="604"/>
                    <a:pt x="854" y="604"/>
                  </a:cubicBezTo>
                  <a:cubicBezTo>
                    <a:pt x="854" y="604"/>
                    <a:pt x="854" y="604"/>
                    <a:pt x="853" y="604"/>
                  </a:cubicBezTo>
                  <a:cubicBezTo>
                    <a:pt x="853" y="603"/>
                    <a:pt x="856" y="604"/>
                    <a:pt x="855" y="605"/>
                  </a:cubicBezTo>
                  <a:close/>
                  <a:moveTo>
                    <a:pt x="856" y="605"/>
                  </a:moveTo>
                  <a:cubicBezTo>
                    <a:pt x="857" y="606"/>
                    <a:pt x="856" y="607"/>
                    <a:pt x="854" y="607"/>
                  </a:cubicBezTo>
                  <a:cubicBezTo>
                    <a:pt x="855" y="606"/>
                    <a:pt x="854" y="605"/>
                    <a:pt x="856" y="605"/>
                  </a:cubicBezTo>
                  <a:close/>
                  <a:moveTo>
                    <a:pt x="857" y="678"/>
                  </a:moveTo>
                  <a:cubicBezTo>
                    <a:pt x="857" y="678"/>
                    <a:pt x="857" y="679"/>
                    <a:pt x="857" y="679"/>
                  </a:cubicBezTo>
                  <a:cubicBezTo>
                    <a:pt x="856" y="679"/>
                    <a:pt x="856" y="678"/>
                    <a:pt x="857" y="678"/>
                  </a:cubicBezTo>
                  <a:close/>
                  <a:moveTo>
                    <a:pt x="856" y="505"/>
                  </a:moveTo>
                  <a:cubicBezTo>
                    <a:pt x="856" y="506"/>
                    <a:pt x="855" y="505"/>
                    <a:pt x="855" y="505"/>
                  </a:cubicBezTo>
                  <a:cubicBezTo>
                    <a:pt x="855" y="505"/>
                    <a:pt x="856" y="505"/>
                    <a:pt x="856" y="505"/>
                  </a:cubicBezTo>
                  <a:close/>
                  <a:moveTo>
                    <a:pt x="855" y="453"/>
                  </a:moveTo>
                  <a:cubicBezTo>
                    <a:pt x="855" y="453"/>
                    <a:pt x="855" y="453"/>
                    <a:pt x="855" y="453"/>
                  </a:cubicBezTo>
                  <a:cubicBezTo>
                    <a:pt x="855" y="453"/>
                    <a:pt x="855" y="454"/>
                    <a:pt x="855" y="454"/>
                  </a:cubicBezTo>
                  <a:cubicBezTo>
                    <a:pt x="855" y="454"/>
                    <a:pt x="855" y="454"/>
                    <a:pt x="855" y="455"/>
                  </a:cubicBezTo>
                  <a:cubicBezTo>
                    <a:pt x="855" y="454"/>
                    <a:pt x="855" y="454"/>
                    <a:pt x="855" y="454"/>
                  </a:cubicBezTo>
                  <a:cubicBezTo>
                    <a:pt x="854" y="452"/>
                    <a:pt x="853" y="451"/>
                    <a:pt x="853" y="450"/>
                  </a:cubicBezTo>
                  <a:cubicBezTo>
                    <a:pt x="853" y="451"/>
                    <a:pt x="854" y="451"/>
                    <a:pt x="854" y="452"/>
                  </a:cubicBezTo>
                  <a:cubicBezTo>
                    <a:pt x="854" y="453"/>
                    <a:pt x="855" y="453"/>
                    <a:pt x="855" y="453"/>
                  </a:cubicBezTo>
                  <a:close/>
                  <a:moveTo>
                    <a:pt x="849" y="438"/>
                  </a:moveTo>
                  <a:cubicBezTo>
                    <a:pt x="849" y="438"/>
                    <a:pt x="849" y="438"/>
                    <a:pt x="849" y="438"/>
                  </a:cubicBezTo>
                  <a:cubicBezTo>
                    <a:pt x="849" y="438"/>
                    <a:pt x="849" y="438"/>
                    <a:pt x="849" y="438"/>
                  </a:cubicBezTo>
                  <a:cubicBezTo>
                    <a:pt x="849" y="438"/>
                    <a:pt x="849" y="438"/>
                    <a:pt x="849" y="438"/>
                  </a:cubicBezTo>
                  <a:close/>
                  <a:moveTo>
                    <a:pt x="850" y="443"/>
                  </a:moveTo>
                  <a:cubicBezTo>
                    <a:pt x="851" y="444"/>
                    <a:pt x="851" y="445"/>
                    <a:pt x="852" y="446"/>
                  </a:cubicBezTo>
                  <a:cubicBezTo>
                    <a:pt x="851" y="443"/>
                    <a:pt x="853" y="447"/>
                    <a:pt x="852" y="445"/>
                  </a:cubicBezTo>
                  <a:cubicBezTo>
                    <a:pt x="852" y="444"/>
                    <a:pt x="852" y="444"/>
                    <a:pt x="851" y="443"/>
                  </a:cubicBezTo>
                  <a:cubicBezTo>
                    <a:pt x="851" y="443"/>
                    <a:pt x="851" y="443"/>
                    <a:pt x="851" y="442"/>
                  </a:cubicBezTo>
                  <a:cubicBezTo>
                    <a:pt x="851" y="443"/>
                    <a:pt x="851" y="443"/>
                    <a:pt x="851" y="443"/>
                  </a:cubicBezTo>
                  <a:cubicBezTo>
                    <a:pt x="852" y="443"/>
                    <a:pt x="852" y="444"/>
                    <a:pt x="853" y="445"/>
                  </a:cubicBezTo>
                  <a:cubicBezTo>
                    <a:pt x="853" y="445"/>
                    <a:pt x="853" y="446"/>
                    <a:pt x="854" y="447"/>
                  </a:cubicBezTo>
                  <a:cubicBezTo>
                    <a:pt x="853" y="448"/>
                    <a:pt x="854" y="450"/>
                    <a:pt x="854" y="450"/>
                  </a:cubicBezTo>
                  <a:cubicBezTo>
                    <a:pt x="853" y="448"/>
                    <a:pt x="852" y="447"/>
                    <a:pt x="851" y="445"/>
                  </a:cubicBezTo>
                  <a:cubicBezTo>
                    <a:pt x="850" y="445"/>
                    <a:pt x="851" y="446"/>
                    <a:pt x="851" y="446"/>
                  </a:cubicBezTo>
                  <a:cubicBezTo>
                    <a:pt x="850" y="444"/>
                    <a:pt x="849" y="442"/>
                    <a:pt x="848" y="442"/>
                  </a:cubicBezTo>
                  <a:cubicBezTo>
                    <a:pt x="848" y="441"/>
                    <a:pt x="848" y="441"/>
                    <a:pt x="848" y="441"/>
                  </a:cubicBezTo>
                  <a:cubicBezTo>
                    <a:pt x="848" y="441"/>
                    <a:pt x="848" y="441"/>
                    <a:pt x="849" y="441"/>
                  </a:cubicBezTo>
                  <a:cubicBezTo>
                    <a:pt x="849" y="442"/>
                    <a:pt x="849" y="442"/>
                    <a:pt x="850" y="443"/>
                  </a:cubicBezTo>
                  <a:close/>
                  <a:moveTo>
                    <a:pt x="846" y="434"/>
                  </a:moveTo>
                  <a:cubicBezTo>
                    <a:pt x="846" y="434"/>
                    <a:pt x="846" y="434"/>
                    <a:pt x="846" y="434"/>
                  </a:cubicBezTo>
                  <a:cubicBezTo>
                    <a:pt x="847" y="435"/>
                    <a:pt x="847" y="436"/>
                    <a:pt x="848" y="436"/>
                  </a:cubicBezTo>
                  <a:cubicBezTo>
                    <a:pt x="848" y="437"/>
                    <a:pt x="848" y="437"/>
                    <a:pt x="848" y="438"/>
                  </a:cubicBezTo>
                  <a:cubicBezTo>
                    <a:pt x="848" y="438"/>
                    <a:pt x="848" y="438"/>
                    <a:pt x="847" y="437"/>
                  </a:cubicBezTo>
                  <a:cubicBezTo>
                    <a:pt x="847" y="437"/>
                    <a:pt x="846" y="436"/>
                    <a:pt x="846" y="435"/>
                  </a:cubicBezTo>
                  <a:cubicBezTo>
                    <a:pt x="846" y="435"/>
                    <a:pt x="845" y="434"/>
                    <a:pt x="845" y="434"/>
                  </a:cubicBezTo>
                  <a:cubicBezTo>
                    <a:pt x="847" y="436"/>
                    <a:pt x="845" y="433"/>
                    <a:pt x="846" y="434"/>
                  </a:cubicBezTo>
                  <a:close/>
                  <a:moveTo>
                    <a:pt x="844" y="431"/>
                  </a:moveTo>
                  <a:cubicBezTo>
                    <a:pt x="844" y="432"/>
                    <a:pt x="845" y="432"/>
                    <a:pt x="845" y="432"/>
                  </a:cubicBezTo>
                  <a:cubicBezTo>
                    <a:pt x="844" y="432"/>
                    <a:pt x="845" y="434"/>
                    <a:pt x="845" y="434"/>
                  </a:cubicBezTo>
                  <a:cubicBezTo>
                    <a:pt x="845" y="433"/>
                    <a:pt x="844" y="432"/>
                    <a:pt x="844" y="431"/>
                  </a:cubicBezTo>
                  <a:cubicBezTo>
                    <a:pt x="844" y="431"/>
                    <a:pt x="844" y="431"/>
                    <a:pt x="844" y="431"/>
                  </a:cubicBezTo>
                  <a:close/>
                  <a:moveTo>
                    <a:pt x="841" y="428"/>
                  </a:moveTo>
                  <a:cubicBezTo>
                    <a:pt x="841" y="428"/>
                    <a:pt x="841" y="428"/>
                    <a:pt x="842" y="428"/>
                  </a:cubicBezTo>
                  <a:cubicBezTo>
                    <a:pt x="842" y="428"/>
                    <a:pt x="842" y="428"/>
                    <a:pt x="842" y="429"/>
                  </a:cubicBezTo>
                  <a:cubicBezTo>
                    <a:pt x="841" y="429"/>
                    <a:pt x="841" y="429"/>
                    <a:pt x="841" y="429"/>
                  </a:cubicBezTo>
                  <a:cubicBezTo>
                    <a:pt x="841" y="428"/>
                    <a:pt x="841" y="428"/>
                    <a:pt x="841" y="428"/>
                  </a:cubicBezTo>
                  <a:close/>
                  <a:moveTo>
                    <a:pt x="835" y="436"/>
                  </a:moveTo>
                  <a:cubicBezTo>
                    <a:pt x="836" y="436"/>
                    <a:pt x="836" y="436"/>
                    <a:pt x="836" y="436"/>
                  </a:cubicBezTo>
                  <a:cubicBezTo>
                    <a:pt x="836" y="436"/>
                    <a:pt x="836" y="436"/>
                    <a:pt x="837" y="436"/>
                  </a:cubicBezTo>
                  <a:cubicBezTo>
                    <a:pt x="837" y="436"/>
                    <a:pt x="837" y="436"/>
                    <a:pt x="837" y="436"/>
                  </a:cubicBezTo>
                  <a:cubicBezTo>
                    <a:pt x="837" y="436"/>
                    <a:pt x="837" y="436"/>
                    <a:pt x="837" y="436"/>
                  </a:cubicBezTo>
                  <a:cubicBezTo>
                    <a:pt x="837" y="436"/>
                    <a:pt x="837" y="436"/>
                    <a:pt x="837" y="436"/>
                  </a:cubicBezTo>
                  <a:cubicBezTo>
                    <a:pt x="837" y="436"/>
                    <a:pt x="837" y="436"/>
                    <a:pt x="837" y="436"/>
                  </a:cubicBezTo>
                  <a:cubicBezTo>
                    <a:pt x="837" y="436"/>
                    <a:pt x="838" y="436"/>
                    <a:pt x="838" y="436"/>
                  </a:cubicBezTo>
                  <a:cubicBezTo>
                    <a:pt x="838" y="436"/>
                    <a:pt x="838" y="436"/>
                    <a:pt x="838" y="437"/>
                  </a:cubicBezTo>
                  <a:cubicBezTo>
                    <a:pt x="838" y="437"/>
                    <a:pt x="838" y="437"/>
                    <a:pt x="838" y="437"/>
                  </a:cubicBezTo>
                  <a:cubicBezTo>
                    <a:pt x="838" y="437"/>
                    <a:pt x="838" y="437"/>
                    <a:pt x="838" y="437"/>
                  </a:cubicBezTo>
                  <a:cubicBezTo>
                    <a:pt x="838" y="438"/>
                    <a:pt x="839" y="439"/>
                    <a:pt x="839" y="439"/>
                  </a:cubicBezTo>
                  <a:cubicBezTo>
                    <a:pt x="838" y="438"/>
                    <a:pt x="839" y="440"/>
                    <a:pt x="839" y="440"/>
                  </a:cubicBezTo>
                  <a:cubicBezTo>
                    <a:pt x="841" y="443"/>
                    <a:pt x="839" y="439"/>
                    <a:pt x="838" y="436"/>
                  </a:cubicBezTo>
                  <a:cubicBezTo>
                    <a:pt x="838" y="436"/>
                    <a:pt x="838" y="436"/>
                    <a:pt x="838" y="436"/>
                  </a:cubicBezTo>
                  <a:cubicBezTo>
                    <a:pt x="840" y="438"/>
                    <a:pt x="841" y="441"/>
                    <a:pt x="843" y="445"/>
                  </a:cubicBezTo>
                  <a:cubicBezTo>
                    <a:pt x="842" y="444"/>
                    <a:pt x="842" y="444"/>
                    <a:pt x="842" y="445"/>
                  </a:cubicBezTo>
                  <a:cubicBezTo>
                    <a:pt x="843" y="447"/>
                    <a:pt x="845" y="448"/>
                    <a:pt x="843" y="445"/>
                  </a:cubicBezTo>
                  <a:cubicBezTo>
                    <a:pt x="844" y="445"/>
                    <a:pt x="844" y="445"/>
                    <a:pt x="844" y="445"/>
                  </a:cubicBezTo>
                  <a:cubicBezTo>
                    <a:pt x="844" y="445"/>
                    <a:pt x="844" y="445"/>
                    <a:pt x="845" y="445"/>
                  </a:cubicBezTo>
                  <a:cubicBezTo>
                    <a:pt x="845" y="445"/>
                    <a:pt x="844" y="445"/>
                    <a:pt x="844" y="445"/>
                  </a:cubicBezTo>
                  <a:cubicBezTo>
                    <a:pt x="845" y="445"/>
                    <a:pt x="845" y="445"/>
                    <a:pt x="845" y="445"/>
                  </a:cubicBezTo>
                  <a:cubicBezTo>
                    <a:pt x="846" y="446"/>
                    <a:pt x="847" y="448"/>
                    <a:pt x="846" y="446"/>
                  </a:cubicBezTo>
                  <a:cubicBezTo>
                    <a:pt x="846" y="446"/>
                    <a:pt x="846" y="445"/>
                    <a:pt x="845" y="445"/>
                  </a:cubicBezTo>
                  <a:cubicBezTo>
                    <a:pt x="845" y="445"/>
                    <a:pt x="845" y="445"/>
                    <a:pt x="845" y="445"/>
                  </a:cubicBezTo>
                  <a:cubicBezTo>
                    <a:pt x="846" y="446"/>
                    <a:pt x="847" y="447"/>
                    <a:pt x="847" y="447"/>
                  </a:cubicBezTo>
                  <a:cubicBezTo>
                    <a:pt x="847" y="447"/>
                    <a:pt x="848" y="448"/>
                    <a:pt x="848" y="449"/>
                  </a:cubicBezTo>
                  <a:cubicBezTo>
                    <a:pt x="848" y="448"/>
                    <a:pt x="848" y="448"/>
                    <a:pt x="848" y="449"/>
                  </a:cubicBezTo>
                  <a:cubicBezTo>
                    <a:pt x="848" y="449"/>
                    <a:pt x="849" y="450"/>
                    <a:pt x="849" y="451"/>
                  </a:cubicBezTo>
                  <a:cubicBezTo>
                    <a:pt x="848" y="451"/>
                    <a:pt x="848" y="451"/>
                    <a:pt x="848" y="451"/>
                  </a:cubicBezTo>
                  <a:cubicBezTo>
                    <a:pt x="847" y="450"/>
                    <a:pt x="845" y="448"/>
                    <a:pt x="845" y="448"/>
                  </a:cubicBezTo>
                  <a:cubicBezTo>
                    <a:pt x="846" y="449"/>
                    <a:pt x="846" y="450"/>
                    <a:pt x="846" y="451"/>
                  </a:cubicBezTo>
                  <a:cubicBezTo>
                    <a:pt x="846" y="451"/>
                    <a:pt x="846" y="451"/>
                    <a:pt x="846" y="451"/>
                  </a:cubicBezTo>
                  <a:cubicBezTo>
                    <a:pt x="845" y="450"/>
                    <a:pt x="845" y="450"/>
                    <a:pt x="845" y="450"/>
                  </a:cubicBezTo>
                  <a:cubicBezTo>
                    <a:pt x="845" y="451"/>
                    <a:pt x="845" y="451"/>
                    <a:pt x="845" y="451"/>
                  </a:cubicBezTo>
                  <a:cubicBezTo>
                    <a:pt x="845" y="451"/>
                    <a:pt x="845" y="451"/>
                    <a:pt x="845" y="451"/>
                  </a:cubicBezTo>
                  <a:cubicBezTo>
                    <a:pt x="845" y="451"/>
                    <a:pt x="845" y="451"/>
                    <a:pt x="845" y="451"/>
                  </a:cubicBezTo>
                  <a:cubicBezTo>
                    <a:pt x="844" y="449"/>
                    <a:pt x="843" y="447"/>
                    <a:pt x="842" y="446"/>
                  </a:cubicBezTo>
                  <a:cubicBezTo>
                    <a:pt x="842" y="447"/>
                    <a:pt x="843" y="448"/>
                    <a:pt x="843" y="449"/>
                  </a:cubicBezTo>
                  <a:cubicBezTo>
                    <a:pt x="843" y="448"/>
                    <a:pt x="842" y="447"/>
                    <a:pt x="842" y="447"/>
                  </a:cubicBezTo>
                  <a:cubicBezTo>
                    <a:pt x="842" y="447"/>
                    <a:pt x="842" y="447"/>
                    <a:pt x="842" y="447"/>
                  </a:cubicBezTo>
                  <a:cubicBezTo>
                    <a:pt x="842" y="446"/>
                    <a:pt x="841" y="445"/>
                    <a:pt x="841" y="445"/>
                  </a:cubicBezTo>
                  <a:cubicBezTo>
                    <a:pt x="841" y="445"/>
                    <a:pt x="841" y="444"/>
                    <a:pt x="840" y="444"/>
                  </a:cubicBezTo>
                  <a:cubicBezTo>
                    <a:pt x="840" y="444"/>
                    <a:pt x="840" y="444"/>
                    <a:pt x="840" y="444"/>
                  </a:cubicBezTo>
                  <a:cubicBezTo>
                    <a:pt x="840" y="444"/>
                    <a:pt x="841" y="445"/>
                    <a:pt x="840" y="445"/>
                  </a:cubicBezTo>
                  <a:cubicBezTo>
                    <a:pt x="841" y="445"/>
                    <a:pt x="841" y="446"/>
                    <a:pt x="841" y="446"/>
                  </a:cubicBezTo>
                  <a:cubicBezTo>
                    <a:pt x="841" y="446"/>
                    <a:pt x="841" y="446"/>
                    <a:pt x="841" y="446"/>
                  </a:cubicBezTo>
                  <a:cubicBezTo>
                    <a:pt x="841" y="447"/>
                    <a:pt x="841" y="447"/>
                    <a:pt x="842" y="449"/>
                  </a:cubicBezTo>
                  <a:cubicBezTo>
                    <a:pt x="842" y="449"/>
                    <a:pt x="842" y="449"/>
                    <a:pt x="843" y="449"/>
                  </a:cubicBezTo>
                  <a:cubicBezTo>
                    <a:pt x="843" y="449"/>
                    <a:pt x="843" y="449"/>
                    <a:pt x="843" y="449"/>
                  </a:cubicBezTo>
                  <a:cubicBezTo>
                    <a:pt x="843" y="449"/>
                    <a:pt x="843" y="449"/>
                    <a:pt x="843" y="449"/>
                  </a:cubicBezTo>
                  <a:cubicBezTo>
                    <a:pt x="843" y="450"/>
                    <a:pt x="843" y="450"/>
                    <a:pt x="844" y="451"/>
                  </a:cubicBezTo>
                  <a:cubicBezTo>
                    <a:pt x="843" y="451"/>
                    <a:pt x="842" y="450"/>
                    <a:pt x="842" y="450"/>
                  </a:cubicBezTo>
                  <a:cubicBezTo>
                    <a:pt x="842" y="449"/>
                    <a:pt x="841" y="448"/>
                    <a:pt x="841" y="447"/>
                  </a:cubicBezTo>
                  <a:cubicBezTo>
                    <a:pt x="840" y="446"/>
                    <a:pt x="840" y="446"/>
                    <a:pt x="839" y="445"/>
                  </a:cubicBezTo>
                  <a:cubicBezTo>
                    <a:pt x="839" y="444"/>
                    <a:pt x="838" y="444"/>
                    <a:pt x="838" y="443"/>
                  </a:cubicBezTo>
                  <a:cubicBezTo>
                    <a:pt x="838" y="443"/>
                    <a:pt x="838" y="443"/>
                    <a:pt x="838" y="443"/>
                  </a:cubicBezTo>
                  <a:cubicBezTo>
                    <a:pt x="837" y="442"/>
                    <a:pt x="836" y="439"/>
                    <a:pt x="834" y="436"/>
                  </a:cubicBezTo>
                  <a:cubicBezTo>
                    <a:pt x="835" y="436"/>
                    <a:pt x="835" y="436"/>
                    <a:pt x="835" y="436"/>
                  </a:cubicBezTo>
                  <a:close/>
                  <a:moveTo>
                    <a:pt x="842" y="488"/>
                  </a:moveTo>
                  <a:cubicBezTo>
                    <a:pt x="841" y="489"/>
                    <a:pt x="840" y="488"/>
                    <a:pt x="838" y="488"/>
                  </a:cubicBezTo>
                  <a:cubicBezTo>
                    <a:pt x="837" y="488"/>
                    <a:pt x="839" y="488"/>
                    <a:pt x="839" y="487"/>
                  </a:cubicBezTo>
                  <a:cubicBezTo>
                    <a:pt x="839" y="487"/>
                    <a:pt x="838" y="487"/>
                    <a:pt x="838" y="487"/>
                  </a:cubicBezTo>
                  <a:cubicBezTo>
                    <a:pt x="838" y="486"/>
                    <a:pt x="840" y="486"/>
                    <a:pt x="839" y="486"/>
                  </a:cubicBezTo>
                  <a:cubicBezTo>
                    <a:pt x="840" y="486"/>
                    <a:pt x="842" y="485"/>
                    <a:pt x="842" y="486"/>
                  </a:cubicBezTo>
                  <a:cubicBezTo>
                    <a:pt x="841" y="486"/>
                    <a:pt x="841" y="487"/>
                    <a:pt x="842" y="488"/>
                  </a:cubicBezTo>
                  <a:close/>
                  <a:moveTo>
                    <a:pt x="839" y="482"/>
                  </a:moveTo>
                  <a:cubicBezTo>
                    <a:pt x="839" y="483"/>
                    <a:pt x="839" y="483"/>
                    <a:pt x="838" y="483"/>
                  </a:cubicBezTo>
                  <a:cubicBezTo>
                    <a:pt x="838" y="482"/>
                    <a:pt x="839" y="482"/>
                    <a:pt x="839" y="482"/>
                  </a:cubicBezTo>
                  <a:cubicBezTo>
                    <a:pt x="839" y="482"/>
                    <a:pt x="839" y="482"/>
                    <a:pt x="839" y="482"/>
                  </a:cubicBezTo>
                  <a:close/>
                  <a:moveTo>
                    <a:pt x="840" y="482"/>
                  </a:moveTo>
                  <a:cubicBezTo>
                    <a:pt x="838" y="481"/>
                    <a:pt x="841" y="481"/>
                    <a:pt x="840" y="482"/>
                  </a:cubicBezTo>
                  <a:close/>
                  <a:moveTo>
                    <a:pt x="833" y="452"/>
                  </a:moveTo>
                  <a:cubicBezTo>
                    <a:pt x="834" y="452"/>
                    <a:pt x="834" y="452"/>
                    <a:pt x="834" y="451"/>
                  </a:cubicBezTo>
                  <a:cubicBezTo>
                    <a:pt x="835" y="451"/>
                    <a:pt x="836" y="451"/>
                    <a:pt x="837" y="451"/>
                  </a:cubicBezTo>
                  <a:cubicBezTo>
                    <a:pt x="837" y="452"/>
                    <a:pt x="837" y="453"/>
                    <a:pt x="838" y="453"/>
                  </a:cubicBezTo>
                  <a:cubicBezTo>
                    <a:pt x="836" y="453"/>
                    <a:pt x="836" y="454"/>
                    <a:pt x="835" y="454"/>
                  </a:cubicBezTo>
                  <a:cubicBezTo>
                    <a:pt x="835" y="453"/>
                    <a:pt x="833" y="453"/>
                    <a:pt x="833" y="452"/>
                  </a:cubicBezTo>
                  <a:close/>
                  <a:moveTo>
                    <a:pt x="834" y="684"/>
                  </a:moveTo>
                  <a:cubicBezTo>
                    <a:pt x="834" y="684"/>
                    <a:pt x="836" y="684"/>
                    <a:pt x="835" y="685"/>
                  </a:cubicBezTo>
                  <a:cubicBezTo>
                    <a:pt x="835" y="685"/>
                    <a:pt x="835" y="684"/>
                    <a:pt x="834" y="684"/>
                  </a:cubicBezTo>
                  <a:close/>
                  <a:moveTo>
                    <a:pt x="833" y="709"/>
                  </a:moveTo>
                  <a:cubicBezTo>
                    <a:pt x="835" y="708"/>
                    <a:pt x="835" y="710"/>
                    <a:pt x="833" y="709"/>
                  </a:cubicBezTo>
                  <a:close/>
                  <a:moveTo>
                    <a:pt x="836" y="502"/>
                  </a:moveTo>
                  <a:cubicBezTo>
                    <a:pt x="836" y="502"/>
                    <a:pt x="834" y="502"/>
                    <a:pt x="835" y="502"/>
                  </a:cubicBezTo>
                  <a:cubicBezTo>
                    <a:pt x="835" y="502"/>
                    <a:pt x="835" y="502"/>
                    <a:pt x="836" y="502"/>
                  </a:cubicBezTo>
                  <a:cubicBezTo>
                    <a:pt x="836" y="502"/>
                    <a:pt x="836" y="502"/>
                    <a:pt x="836" y="502"/>
                  </a:cubicBezTo>
                  <a:close/>
                  <a:moveTo>
                    <a:pt x="837" y="458"/>
                  </a:moveTo>
                  <a:cubicBezTo>
                    <a:pt x="836" y="458"/>
                    <a:pt x="836" y="458"/>
                    <a:pt x="836" y="457"/>
                  </a:cubicBezTo>
                  <a:cubicBezTo>
                    <a:pt x="837" y="457"/>
                    <a:pt x="837" y="458"/>
                    <a:pt x="837" y="458"/>
                  </a:cubicBezTo>
                  <a:close/>
                  <a:moveTo>
                    <a:pt x="835" y="536"/>
                  </a:moveTo>
                  <a:cubicBezTo>
                    <a:pt x="835" y="535"/>
                    <a:pt x="835" y="535"/>
                    <a:pt x="835" y="534"/>
                  </a:cubicBezTo>
                  <a:cubicBezTo>
                    <a:pt x="836" y="534"/>
                    <a:pt x="837" y="536"/>
                    <a:pt x="835" y="536"/>
                  </a:cubicBezTo>
                  <a:close/>
                  <a:moveTo>
                    <a:pt x="836" y="685"/>
                  </a:moveTo>
                  <a:cubicBezTo>
                    <a:pt x="836" y="685"/>
                    <a:pt x="836" y="685"/>
                    <a:pt x="837" y="685"/>
                  </a:cubicBezTo>
                  <a:cubicBezTo>
                    <a:pt x="837" y="686"/>
                    <a:pt x="835" y="685"/>
                    <a:pt x="836" y="685"/>
                  </a:cubicBezTo>
                  <a:close/>
                  <a:moveTo>
                    <a:pt x="836" y="506"/>
                  </a:moveTo>
                  <a:cubicBezTo>
                    <a:pt x="836" y="505"/>
                    <a:pt x="836" y="505"/>
                    <a:pt x="836" y="505"/>
                  </a:cubicBezTo>
                  <a:cubicBezTo>
                    <a:pt x="837" y="505"/>
                    <a:pt x="837" y="506"/>
                    <a:pt x="838" y="506"/>
                  </a:cubicBezTo>
                  <a:cubicBezTo>
                    <a:pt x="838" y="507"/>
                    <a:pt x="836" y="506"/>
                    <a:pt x="836" y="506"/>
                  </a:cubicBezTo>
                  <a:close/>
                  <a:moveTo>
                    <a:pt x="834" y="683"/>
                  </a:moveTo>
                  <a:cubicBezTo>
                    <a:pt x="833" y="683"/>
                    <a:pt x="832" y="683"/>
                    <a:pt x="832" y="683"/>
                  </a:cubicBezTo>
                  <a:cubicBezTo>
                    <a:pt x="833" y="682"/>
                    <a:pt x="834" y="683"/>
                    <a:pt x="834" y="683"/>
                  </a:cubicBezTo>
                  <a:close/>
                  <a:moveTo>
                    <a:pt x="832" y="501"/>
                  </a:moveTo>
                  <a:cubicBezTo>
                    <a:pt x="833" y="501"/>
                    <a:pt x="833" y="502"/>
                    <a:pt x="832" y="501"/>
                  </a:cubicBezTo>
                  <a:cubicBezTo>
                    <a:pt x="831" y="502"/>
                    <a:pt x="831" y="501"/>
                    <a:pt x="832" y="501"/>
                  </a:cubicBezTo>
                  <a:close/>
                  <a:moveTo>
                    <a:pt x="835" y="688"/>
                  </a:moveTo>
                  <a:cubicBezTo>
                    <a:pt x="834" y="688"/>
                    <a:pt x="834" y="687"/>
                    <a:pt x="834" y="688"/>
                  </a:cubicBezTo>
                  <a:cubicBezTo>
                    <a:pt x="833" y="688"/>
                    <a:pt x="833" y="687"/>
                    <a:pt x="833" y="687"/>
                  </a:cubicBezTo>
                  <a:cubicBezTo>
                    <a:pt x="831" y="687"/>
                    <a:pt x="831" y="686"/>
                    <a:pt x="831" y="685"/>
                  </a:cubicBezTo>
                  <a:cubicBezTo>
                    <a:pt x="832" y="685"/>
                    <a:pt x="834" y="687"/>
                    <a:pt x="835" y="688"/>
                  </a:cubicBezTo>
                  <a:close/>
                  <a:moveTo>
                    <a:pt x="830" y="519"/>
                  </a:moveTo>
                  <a:cubicBezTo>
                    <a:pt x="830" y="519"/>
                    <a:pt x="829" y="519"/>
                    <a:pt x="829" y="520"/>
                  </a:cubicBezTo>
                  <a:cubicBezTo>
                    <a:pt x="828" y="519"/>
                    <a:pt x="828" y="519"/>
                    <a:pt x="828" y="518"/>
                  </a:cubicBezTo>
                  <a:cubicBezTo>
                    <a:pt x="829" y="518"/>
                    <a:pt x="829" y="519"/>
                    <a:pt x="830" y="519"/>
                  </a:cubicBezTo>
                  <a:close/>
                  <a:moveTo>
                    <a:pt x="829" y="486"/>
                  </a:moveTo>
                  <a:cubicBezTo>
                    <a:pt x="829" y="486"/>
                    <a:pt x="829" y="485"/>
                    <a:pt x="828" y="486"/>
                  </a:cubicBezTo>
                  <a:cubicBezTo>
                    <a:pt x="828" y="485"/>
                    <a:pt x="829" y="486"/>
                    <a:pt x="829" y="486"/>
                  </a:cubicBezTo>
                  <a:close/>
                  <a:moveTo>
                    <a:pt x="828" y="682"/>
                  </a:moveTo>
                  <a:cubicBezTo>
                    <a:pt x="829" y="681"/>
                    <a:pt x="830" y="681"/>
                    <a:pt x="831" y="681"/>
                  </a:cubicBezTo>
                  <a:cubicBezTo>
                    <a:pt x="830" y="682"/>
                    <a:pt x="831" y="682"/>
                    <a:pt x="831" y="683"/>
                  </a:cubicBezTo>
                  <a:cubicBezTo>
                    <a:pt x="829" y="683"/>
                    <a:pt x="827" y="682"/>
                    <a:pt x="826" y="680"/>
                  </a:cubicBezTo>
                  <a:cubicBezTo>
                    <a:pt x="827" y="680"/>
                    <a:pt x="828" y="681"/>
                    <a:pt x="828" y="682"/>
                  </a:cubicBezTo>
                  <a:close/>
                  <a:moveTo>
                    <a:pt x="828" y="689"/>
                  </a:moveTo>
                  <a:cubicBezTo>
                    <a:pt x="829" y="689"/>
                    <a:pt x="829" y="689"/>
                    <a:pt x="829" y="689"/>
                  </a:cubicBezTo>
                  <a:cubicBezTo>
                    <a:pt x="829" y="689"/>
                    <a:pt x="829" y="690"/>
                    <a:pt x="828" y="690"/>
                  </a:cubicBezTo>
                  <a:cubicBezTo>
                    <a:pt x="829" y="689"/>
                    <a:pt x="828" y="689"/>
                    <a:pt x="828" y="689"/>
                  </a:cubicBezTo>
                  <a:close/>
                  <a:moveTo>
                    <a:pt x="828" y="723"/>
                  </a:moveTo>
                  <a:cubicBezTo>
                    <a:pt x="827" y="724"/>
                    <a:pt x="826" y="725"/>
                    <a:pt x="825" y="725"/>
                  </a:cubicBezTo>
                  <a:cubicBezTo>
                    <a:pt x="824" y="724"/>
                    <a:pt x="823" y="723"/>
                    <a:pt x="823" y="722"/>
                  </a:cubicBezTo>
                  <a:cubicBezTo>
                    <a:pt x="824" y="721"/>
                    <a:pt x="828" y="721"/>
                    <a:pt x="828" y="723"/>
                  </a:cubicBezTo>
                  <a:close/>
                  <a:moveTo>
                    <a:pt x="825" y="525"/>
                  </a:moveTo>
                  <a:cubicBezTo>
                    <a:pt x="825" y="525"/>
                    <a:pt x="825" y="525"/>
                    <a:pt x="825" y="524"/>
                  </a:cubicBezTo>
                  <a:cubicBezTo>
                    <a:pt x="825" y="524"/>
                    <a:pt x="825" y="524"/>
                    <a:pt x="825" y="524"/>
                  </a:cubicBezTo>
                  <a:cubicBezTo>
                    <a:pt x="825" y="525"/>
                    <a:pt x="825" y="525"/>
                    <a:pt x="825" y="525"/>
                  </a:cubicBezTo>
                  <a:cubicBezTo>
                    <a:pt x="825" y="525"/>
                    <a:pt x="825" y="525"/>
                    <a:pt x="825" y="525"/>
                  </a:cubicBezTo>
                  <a:close/>
                  <a:moveTo>
                    <a:pt x="827" y="777"/>
                  </a:moveTo>
                  <a:cubicBezTo>
                    <a:pt x="827" y="777"/>
                    <a:pt x="827" y="779"/>
                    <a:pt x="826" y="778"/>
                  </a:cubicBezTo>
                  <a:cubicBezTo>
                    <a:pt x="826" y="778"/>
                    <a:pt x="825" y="777"/>
                    <a:pt x="827" y="777"/>
                  </a:cubicBezTo>
                  <a:close/>
                  <a:moveTo>
                    <a:pt x="826" y="835"/>
                  </a:moveTo>
                  <a:cubicBezTo>
                    <a:pt x="827" y="835"/>
                    <a:pt x="828" y="836"/>
                    <a:pt x="827" y="837"/>
                  </a:cubicBezTo>
                  <a:cubicBezTo>
                    <a:pt x="825" y="837"/>
                    <a:pt x="825" y="835"/>
                    <a:pt x="826" y="835"/>
                  </a:cubicBezTo>
                  <a:close/>
                  <a:moveTo>
                    <a:pt x="826" y="756"/>
                  </a:moveTo>
                  <a:cubicBezTo>
                    <a:pt x="827" y="756"/>
                    <a:pt x="827" y="756"/>
                    <a:pt x="828" y="756"/>
                  </a:cubicBezTo>
                  <a:cubicBezTo>
                    <a:pt x="828" y="756"/>
                    <a:pt x="828" y="757"/>
                    <a:pt x="828" y="757"/>
                  </a:cubicBezTo>
                  <a:cubicBezTo>
                    <a:pt x="826" y="758"/>
                    <a:pt x="826" y="756"/>
                    <a:pt x="826" y="756"/>
                  </a:cubicBezTo>
                  <a:close/>
                  <a:moveTo>
                    <a:pt x="825" y="406"/>
                  </a:moveTo>
                  <a:cubicBezTo>
                    <a:pt x="825" y="406"/>
                    <a:pt x="825" y="406"/>
                    <a:pt x="826" y="406"/>
                  </a:cubicBezTo>
                  <a:cubicBezTo>
                    <a:pt x="826" y="407"/>
                    <a:pt x="826" y="407"/>
                    <a:pt x="826" y="407"/>
                  </a:cubicBezTo>
                  <a:cubicBezTo>
                    <a:pt x="825" y="407"/>
                    <a:pt x="825" y="407"/>
                    <a:pt x="825" y="407"/>
                  </a:cubicBezTo>
                  <a:cubicBezTo>
                    <a:pt x="825" y="407"/>
                    <a:pt x="825" y="407"/>
                    <a:pt x="825" y="406"/>
                  </a:cubicBezTo>
                  <a:close/>
                  <a:moveTo>
                    <a:pt x="825" y="476"/>
                  </a:moveTo>
                  <a:cubicBezTo>
                    <a:pt x="824" y="475"/>
                    <a:pt x="826" y="475"/>
                    <a:pt x="825" y="476"/>
                  </a:cubicBezTo>
                  <a:close/>
                  <a:moveTo>
                    <a:pt x="824" y="476"/>
                  </a:moveTo>
                  <a:cubicBezTo>
                    <a:pt x="824" y="476"/>
                    <a:pt x="824" y="476"/>
                    <a:pt x="825" y="476"/>
                  </a:cubicBezTo>
                  <a:cubicBezTo>
                    <a:pt x="825" y="477"/>
                    <a:pt x="824" y="477"/>
                    <a:pt x="823" y="477"/>
                  </a:cubicBezTo>
                  <a:cubicBezTo>
                    <a:pt x="824" y="476"/>
                    <a:pt x="824" y="476"/>
                    <a:pt x="824" y="476"/>
                  </a:cubicBezTo>
                  <a:close/>
                  <a:moveTo>
                    <a:pt x="824" y="479"/>
                  </a:moveTo>
                  <a:cubicBezTo>
                    <a:pt x="825" y="479"/>
                    <a:pt x="827" y="479"/>
                    <a:pt x="828" y="480"/>
                  </a:cubicBezTo>
                  <a:cubicBezTo>
                    <a:pt x="826" y="480"/>
                    <a:pt x="826" y="481"/>
                    <a:pt x="828" y="482"/>
                  </a:cubicBezTo>
                  <a:cubicBezTo>
                    <a:pt x="827" y="483"/>
                    <a:pt x="825" y="482"/>
                    <a:pt x="823" y="482"/>
                  </a:cubicBezTo>
                  <a:cubicBezTo>
                    <a:pt x="822" y="481"/>
                    <a:pt x="824" y="482"/>
                    <a:pt x="824" y="481"/>
                  </a:cubicBezTo>
                  <a:cubicBezTo>
                    <a:pt x="824" y="481"/>
                    <a:pt x="823" y="481"/>
                    <a:pt x="823" y="481"/>
                  </a:cubicBezTo>
                  <a:cubicBezTo>
                    <a:pt x="824" y="480"/>
                    <a:pt x="825" y="480"/>
                    <a:pt x="824" y="479"/>
                  </a:cubicBezTo>
                  <a:close/>
                  <a:moveTo>
                    <a:pt x="824" y="500"/>
                  </a:moveTo>
                  <a:cubicBezTo>
                    <a:pt x="824" y="500"/>
                    <a:pt x="825" y="500"/>
                    <a:pt x="825" y="500"/>
                  </a:cubicBezTo>
                  <a:cubicBezTo>
                    <a:pt x="825" y="500"/>
                    <a:pt x="825" y="500"/>
                    <a:pt x="825" y="500"/>
                  </a:cubicBezTo>
                  <a:cubicBezTo>
                    <a:pt x="825" y="500"/>
                    <a:pt x="824" y="500"/>
                    <a:pt x="824" y="500"/>
                  </a:cubicBezTo>
                  <a:close/>
                  <a:moveTo>
                    <a:pt x="817" y="492"/>
                  </a:moveTo>
                  <a:cubicBezTo>
                    <a:pt x="818" y="491"/>
                    <a:pt x="817" y="490"/>
                    <a:pt x="818" y="490"/>
                  </a:cubicBezTo>
                  <a:cubicBezTo>
                    <a:pt x="820" y="489"/>
                    <a:pt x="819" y="492"/>
                    <a:pt x="820" y="492"/>
                  </a:cubicBezTo>
                  <a:cubicBezTo>
                    <a:pt x="819" y="492"/>
                    <a:pt x="818" y="492"/>
                    <a:pt x="817" y="492"/>
                  </a:cubicBezTo>
                  <a:close/>
                  <a:moveTo>
                    <a:pt x="818" y="511"/>
                  </a:moveTo>
                  <a:cubicBezTo>
                    <a:pt x="818" y="511"/>
                    <a:pt x="818" y="511"/>
                    <a:pt x="818" y="511"/>
                  </a:cubicBezTo>
                  <a:cubicBezTo>
                    <a:pt x="817" y="511"/>
                    <a:pt x="817" y="511"/>
                    <a:pt x="817" y="511"/>
                  </a:cubicBezTo>
                  <a:cubicBezTo>
                    <a:pt x="817" y="511"/>
                    <a:pt x="817" y="511"/>
                    <a:pt x="817" y="511"/>
                  </a:cubicBezTo>
                  <a:cubicBezTo>
                    <a:pt x="817" y="511"/>
                    <a:pt x="817" y="511"/>
                    <a:pt x="818" y="511"/>
                  </a:cubicBezTo>
                  <a:close/>
                  <a:moveTo>
                    <a:pt x="822" y="452"/>
                  </a:moveTo>
                  <a:cubicBezTo>
                    <a:pt x="821" y="452"/>
                    <a:pt x="821" y="452"/>
                    <a:pt x="821" y="451"/>
                  </a:cubicBezTo>
                  <a:cubicBezTo>
                    <a:pt x="822" y="451"/>
                    <a:pt x="822" y="452"/>
                    <a:pt x="822" y="452"/>
                  </a:cubicBezTo>
                  <a:close/>
                  <a:moveTo>
                    <a:pt x="820" y="448"/>
                  </a:moveTo>
                  <a:cubicBezTo>
                    <a:pt x="820" y="447"/>
                    <a:pt x="818" y="447"/>
                    <a:pt x="819" y="446"/>
                  </a:cubicBezTo>
                  <a:cubicBezTo>
                    <a:pt x="819" y="446"/>
                    <a:pt x="819" y="446"/>
                    <a:pt x="819" y="446"/>
                  </a:cubicBezTo>
                  <a:cubicBezTo>
                    <a:pt x="820" y="446"/>
                    <a:pt x="821" y="446"/>
                    <a:pt x="822" y="446"/>
                  </a:cubicBezTo>
                  <a:cubicBezTo>
                    <a:pt x="822" y="446"/>
                    <a:pt x="822" y="447"/>
                    <a:pt x="823" y="447"/>
                  </a:cubicBezTo>
                  <a:cubicBezTo>
                    <a:pt x="821" y="447"/>
                    <a:pt x="821" y="448"/>
                    <a:pt x="820" y="448"/>
                  </a:cubicBezTo>
                  <a:close/>
                  <a:moveTo>
                    <a:pt x="820" y="496"/>
                  </a:moveTo>
                  <a:cubicBezTo>
                    <a:pt x="820" y="496"/>
                    <a:pt x="820" y="496"/>
                    <a:pt x="820" y="496"/>
                  </a:cubicBezTo>
                  <a:cubicBezTo>
                    <a:pt x="819" y="496"/>
                    <a:pt x="819" y="496"/>
                    <a:pt x="819" y="496"/>
                  </a:cubicBezTo>
                  <a:cubicBezTo>
                    <a:pt x="819" y="496"/>
                    <a:pt x="819" y="496"/>
                    <a:pt x="819" y="496"/>
                  </a:cubicBezTo>
                  <a:cubicBezTo>
                    <a:pt x="819" y="496"/>
                    <a:pt x="819" y="496"/>
                    <a:pt x="820" y="496"/>
                  </a:cubicBezTo>
                  <a:close/>
                  <a:moveTo>
                    <a:pt x="819" y="496"/>
                  </a:moveTo>
                  <a:cubicBezTo>
                    <a:pt x="819" y="496"/>
                    <a:pt x="819" y="496"/>
                    <a:pt x="820" y="496"/>
                  </a:cubicBezTo>
                  <a:cubicBezTo>
                    <a:pt x="821" y="498"/>
                    <a:pt x="817" y="497"/>
                    <a:pt x="819" y="496"/>
                  </a:cubicBezTo>
                  <a:close/>
                  <a:moveTo>
                    <a:pt x="820" y="503"/>
                  </a:moveTo>
                  <a:cubicBezTo>
                    <a:pt x="820" y="503"/>
                    <a:pt x="819" y="501"/>
                    <a:pt x="820" y="501"/>
                  </a:cubicBezTo>
                  <a:cubicBezTo>
                    <a:pt x="821" y="501"/>
                    <a:pt x="822" y="501"/>
                    <a:pt x="823" y="502"/>
                  </a:cubicBezTo>
                  <a:cubicBezTo>
                    <a:pt x="822" y="503"/>
                    <a:pt x="822" y="504"/>
                    <a:pt x="821" y="506"/>
                  </a:cubicBezTo>
                  <a:cubicBezTo>
                    <a:pt x="820" y="506"/>
                    <a:pt x="819" y="504"/>
                    <a:pt x="819" y="503"/>
                  </a:cubicBezTo>
                  <a:cubicBezTo>
                    <a:pt x="819" y="503"/>
                    <a:pt x="820" y="503"/>
                    <a:pt x="820" y="503"/>
                  </a:cubicBezTo>
                  <a:close/>
                  <a:moveTo>
                    <a:pt x="823" y="500"/>
                  </a:moveTo>
                  <a:cubicBezTo>
                    <a:pt x="822" y="500"/>
                    <a:pt x="822" y="500"/>
                    <a:pt x="821" y="500"/>
                  </a:cubicBezTo>
                  <a:cubicBezTo>
                    <a:pt x="821" y="500"/>
                    <a:pt x="821" y="500"/>
                    <a:pt x="821" y="500"/>
                  </a:cubicBezTo>
                  <a:cubicBezTo>
                    <a:pt x="821" y="500"/>
                    <a:pt x="821" y="500"/>
                    <a:pt x="821" y="500"/>
                  </a:cubicBezTo>
                  <a:cubicBezTo>
                    <a:pt x="821" y="500"/>
                    <a:pt x="821" y="500"/>
                    <a:pt x="821" y="499"/>
                  </a:cubicBezTo>
                  <a:cubicBezTo>
                    <a:pt x="821" y="499"/>
                    <a:pt x="821" y="499"/>
                    <a:pt x="822" y="498"/>
                  </a:cubicBezTo>
                  <a:cubicBezTo>
                    <a:pt x="822" y="499"/>
                    <a:pt x="822" y="500"/>
                    <a:pt x="823" y="500"/>
                  </a:cubicBezTo>
                  <a:cubicBezTo>
                    <a:pt x="823" y="500"/>
                    <a:pt x="823" y="500"/>
                    <a:pt x="823" y="500"/>
                  </a:cubicBezTo>
                  <a:close/>
                  <a:moveTo>
                    <a:pt x="823" y="431"/>
                  </a:moveTo>
                  <a:cubicBezTo>
                    <a:pt x="823" y="431"/>
                    <a:pt x="823" y="431"/>
                    <a:pt x="822" y="431"/>
                  </a:cubicBezTo>
                  <a:cubicBezTo>
                    <a:pt x="822" y="431"/>
                    <a:pt x="822" y="431"/>
                    <a:pt x="822" y="431"/>
                  </a:cubicBezTo>
                  <a:cubicBezTo>
                    <a:pt x="823" y="431"/>
                    <a:pt x="823" y="431"/>
                    <a:pt x="823" y="431"/>
                  </a:cubicBezTo>
                  <a:cubicBezTo>
                    <a:pt x="823" y="431"/>
                    <a:pt x="823" y="431"/>
                    <a:pt x="823" y="431"/>
                  </a:cubicBezTo>
                  <a:close/>
                  <a:moveTo>
                    <a:pt x="820" y="419"/>
                  </a:moveTo>
                  <a:cubicBezTo>
                    <a:pt x="820" y="418"/>
                    <a:pt x="819" y="416"/>
                    <a:pt x="821" y="416"/>
                  </a:cubicBezTo>
                  <a:cubicBezTo>
                    <a:pt x="822" y="416"/>
                    <a:pt x="822" y="417"/>
                    <a:pt x="822" y="417"/>
                  </a:cubicBezTo>
                  <a:cubicBezTo>
                    <a:pt x="822" y="418"/>
                    <a:pt x="822" y="418"/>
                    <a:pt x="822" y="419"/>
                  </a:cubicBezTo>
                  <a:cubicBezTo>
                    <a:pt x="822" y="419"/>
                    <a:pt x="823" y="419"/>
                    <a:pt x="823" y="419"/>
                  </a:cubicBezTo>
                  <a:cubicBezTo>
                    <a:pt x="823" y="421"/>
                    <a:pt x="822" y="422"/>
                    <a:pt x="821" y="423"/>
                  </a:cubicBezTo>
                  <a:cubicBezTo>
                    <a:pt x="819" y="424"/>
                    <a:pt x="820" y="423"/>
                    <a:pt x="819" y="422"/>
                  </a:cubicBezTo>
                  <a:cubicBezTo>
                    <a:pt x="818" y="421"/>
                    <a:pt x="819" y="420"/>
                    <a:pt x="820" y="419"/>
                  </a:cubicBezTo>
                  <a:close/>
                  <a:moveTo>
                    <a:pt x="817" y="386"/>
                  </a:moveTo>
                  <a:cubicBezTo>
                    <a:pt x="817" y="387"/>
                    <a:pt x="818" y="388"/>
                    <a:pt x="818" y="389"/>
                  </a:cubicBezTo>
                  <a:cubicBezTo>
                    <a:pt x="817" y="388"/>
                    <a:pt x="817" y="387"/>
                    <a:pt x="816" y="386"/>
                  </a:cubicBezTo>
                  <a:cubicBezTo>
                    <a:pt x="816" y="386"/>
                    <a:pt x="816" y="386"/>
                    <a:pt x="817" y="386"/>
                  </a:cubicBezTo>
                  <a:close/>
                  <a:moveTo>
                    <a:pt x="817" y="425"/>
                  </a:moveTo>
                  <a:cubicBezTo>
                    <a:pt x="818" y="426"/>
                    <a:pt x="818" y="427"/>
                    <a:pt x="817" y="428"/>
                  </a:cubicBezTo>
                  <a:cubicBezTo>
                    <a:pt x="815" y="429"/>
                    <a:pt x="815" y="424"/>
                    <a:pt x="817" y="425"/>
                  </a:cubicBezTo>
                  <a:close/>
                  <a:moveTo>
                    <a:pt x="816" y="627"/>
                  </a:moveTo>
                  <a:cubicBezTo>
                    <a:pt x="818" y="627"/>
                    <a:pt x="817" y="628"/>
                    <a:pt x="818" y="628"/>
                  </a:cubicBezTo>
                  <a:cubicBezTo>
                    <a:pt x="818" y="629"/>
                    <a:pt x="817" y="629"/>
                    <a:pt x="817" y="629"/>
                  </a:cubicBezTo>
                  <a:cubicBezTo>
                    <a:pt x="816" y="628"/>
                    <a:pt x="816" y="628"/>
                    <a:pt x="816" y="627"/>
                  </a:cubicBezTo>
                  <a:close/>
                  <a:moveTo>
                    <a:pt x="816" y="626"/>
                  </a:moveTo>
                  <a:cubicBezTo>
                    <a:pt x="817" y="626"/>
                    <a:pt x="817" y="626"/>
                    <a:pt x="817" y="626"/>
                  </a:cubicBezTo>
                  <a:cubicBezTo>
                    <a:pt x="816" y="626"/>
                    <a:pt x="816" y="626"/>
                    <a:pt x="816" y="626"/>
                  </a:cubicBezTo>
                  <a:close/>
                  <a:moveTo>
                    <a:pt x="819" y="673"/>
                  </a:moveTo>
                  <a:cubicBezTo>
                    <a:pt x="818" y="673"/>
                    <a:pt x="818" y="672"/>
                    <a:pt x="818" y="672"/>
                  </a:cubicBezTo>
                  <a:cubicBezTo>
                    <a:pt x="819" y="672"/>
                    <a:pt x="819" y="672"/>
                    <a:pt x="819" y="673"/>
                  </a:cubicBezTo>
                  <a:close/>
                  <a:moveTo>
                    <a:pt x="819" y="675"/>
                  </a:moveTo>
                  <a:cubicBezTo>
                    <a:pt x="819" y="676"/>
                    <a:pt x="818" y="675"/>
                    <a:pt x="818" y="675"/>
                  </a:cubicBezTo>
                  <a:cubicBezTo>
                    <a:pt x="819" y="675"/>
                    <a:pt x="819" y="675"/>
                    <a:pt x="819" y="675"/>
                  </a:cubicBezTo>
                  <a:close/>
                  <a:moveTo>
                    <a:pt x="817" y="680"/>
                  </a:moveTo>
                  <a:cubicBezTo>
                    <a:pt x="816" y="680"/>
                    <a:pt x="816" y="679"/>
                    <a:pt x="817" y="679"/>
                  </a:cubicBezTo>
                  <a:cubicBezTo>
                    <a:pt x="818" y="680"/>
                    <a:pt x="818" y="680"/>
                    <a:pt x="817" y="680"/>
                  </a:cubicBezTo>
                  <a:close/>
                  <a:moveTo>
                    <a:pt x="819" y="691"/>
                  </a:moveTo>
                  <a:cubicBezTo>
                    <a:pt x="820" y="691"/>
                    <a:pt x="819" y="692"/>
                    <a:pt x="820" y="693"/>
                  </a:cubicBezTo>
                  <a:cubicBezTo>
                    <a:pt x="818" y="693"/>
                    <a:pt x="817" y="694"/>
                    <a:pt x="815" y="693"/>
                  </a:cubicBezTo>
                  <a:cubicBezTo>
                    <a:pt x="814" y="692"/>
                    <a:pt x="815" y="692"/>
                    <a:pt x="815" y="691"/>
                  </a:cubicBezTo>
                  <a:cubicBezTo>
                    <a:pt x="817" y="691"/>
                    <a:pt x="819" y="692"/>
                    <a:pt x="819" y="691"/>
                  </a:cubicBezTo>
                  <a:close/>
                  <a:moveTo>
                    <a:pt x="820" y="858"/>
                  </a:moveTo>
                  <a:cubicBezTo>
                    <a:pt x="819" y="858"/>
                    <a:pt x="819" y="858"/>
                    <a:pt x="819" y="859"/>
                  </a:cubicBezTo>
                  <a:cubicBezTo>
                    <a:pt x="817" y="859"/>
                    <a:pt x="817" y="858"/>
                    <a:pt x="817" y="857"/>
                  </a:cubicBezTo>
                  <a:cubicBezTo>
                    <a:pt x="819" y="857"/>
                    <a:pt x="819" y="857"/>
                    <a:pt x="820" y="858"/>
                  </a:cubicBezTo>
                  <a:close/>
                  <a:moveTo>
                    <a:pt x="813" y="856"/>
                  </a:moveTo>
                  <a:cubicBezTo>
                    <a:pt x="814" y="856"/>
                    <a:pt x="813" y="857"/>
                    <a:pt x="813" y="857"/>
                  </a:cubicBezTo>
                  <a:cubicBezTo>
                    <a:pt x="812" y="857"/>
                    <a:pt x="813" y="856"/>
                    <a:pt x="813" y="856"/>
                  </a:cubicBezTo>
                  <a:close/>
                  <a:moveTo>
                    <a:pt x="813" y="511"/>
                  </a:moveTo>
                  <a:cubicBezTo>
                    <a:pt x="814" y="511"/>
                    <a:pt x="814" y="512"/>
                    <a:pt x="815" y="512"/>
                  </a:cubicBezTo>
                  <a:cubicBezTo>
                    <a:pt x="815" y="513"/>
                    <a:pt x="814" y="513"/>
                    <a:pt x="814" y="513"/>
                  </a:cubicBezTo>
                  <a:cubicBezTo>
                    <a:pt x="813" y="513"/>
                    <a:pt x="813" y="512"/>
                    <a:pt x="813" y="511"/>
                  </a:cubicBezTo>
                  <a:close/>
                  <a:moveTo>
                    <a:pt x="815" y="855"/>
                  </a:moveTo>
                  <a:cubicBezTo>
                    <a:pt x="815" y="855"/>
                    <a:pt x="814" y="855"/>
                    <a:pt x="814" y="856"/>
                  </a:cubicBezTo>
                  <a:cubicBezTo>
                    <a:pt x="813" y="856"/>
                    <a:pt x="813" y="854"/>
                    <a:pt x="815" y="855"/>
                  </a:cubicBezTo>
                  <a:close/>
                  <a:moveTo>
                    <a:pt x="816" y="863"/>
                  </a:moveTo>
                  <a:cubicBezTo>
                    <a:pt x="816" y="863"/>
                    <a:pt x="816" y="864"/>
                    <a:pt x="816" y="864"/>
                  </a:cubicBezTo>
                  <a:cubicBezTo>
                    <a:pt x="815" y="864"/>
                    <a:pt x="815" y="864"/>
                    <a:pt x="815" y="864"/>
                  </a:cubicBezTo>
                  <a:cubicBezTo>
                    <a:pt x="814" y="863"/>
                    <a:pt x="815" y="863"/>
                    <a:pt x="816" y="863"/>
                  </a:cubicBezTo>
                  <a:close/>
                  <a:moveTo>
                    <a:pt x="813" y="501"/>
                  </a:moveTo>
                  <a:cubicBezTo>
                    <a:pt x="813" y="501"/>
                    <a:pt x="812" y="501"/>
                    <a:pt x="812" y="502"/>
                  </a:cubicBezTo>
                  <a:cubicBezTo>
                    <a:pt x="811" y="502"/>
                    <a:pt x="810" y="502"/>
                    <a:pt x="809" y="502"/>
                  </a:cubicBezTo>
                  <a:cubicBezTo>
                    <a:pt x="808" y="502"/>
                    <a:pt x="808" y="503"/>
                    <a:pt x="807" y="503"/>
                  </a:cubicBezTo>
                  <a:cubicBezTo>
                    <a:pt x="805" y="502"/>
                    <a:pt x="810" y="500"/>
                    <a:pt x="807" y="499"/>
                  </a:cubicBezTo>
                  <a:cubicBezTo>
                    <a:pt x="807" y="499"/>
                    <a:pt x="809" y="499"/>
                    <a:pt x="809" y="498"/>
                  </a:cubicBezTo>
                  <a:cubicBezTo>
                    <a:pt x="810" y="498"/>
                    <a:pt x="811" y="497"/>
                    <a:pt x="812" y="497"/>
                  </a:cubicBezTo>
                  <a:cubicBezTo>
                    <a:pt x="813" y="497"/>
                    <a:pt x="815" y="497"/>
                    <a:pt x="816" y="497"/>
                  </a:cubicBezTo>
                  <a:cubicBezTo>
                    <a:pt x="815" y="498"/>
                    <a:pt x="816" y="499"/>
                    <a:pt x="816" y="499"/>
                  </a:cubicBezTo>
                  <a:cubicBezTo>
                    <a:pt x="815" y="500"/>
                    <a:pt x="814" y="500"/>
                    <a:pt x="813" y="501"/>
                  </a:cubicBezTo>
                  <a:close/>
                  <a:moveTo>
                    <a:pt x="810" y="829"/>
                  </a:moveTo>
                  <a:cubicBezTo>
                    <a:pt x="812" y="829"/>
                    <a:pt x="812" y="830"/>
                    <a:pt x="812" y="831"/>
                  </a:cubicBezTo>
                  <a:cubicBezTo>
                    <a:pt x="809" y="831"/>
                    <a:pt x="809" y="830"/>
                    <a:pt x="810" y="829"/>
                  </a:cubicBezTo>
                  <a:close/>
                  <a:moveTo>
                    <a:pt x="812" y="855"/>
                  </a:moveTo>
                  <a:cubicBezTo>
                    <a:pt x="812" y="855"/>
                    <a:pt x="812" y="855"/>
                    <a:pt x="812" y="855"/>
                  </a:cubicBezTo>
                  <a:cubicBezTo>
                    <a:pt x="811" y="855"/>
                    <a:pt x="811" y="855"/>
                    <a:pt x="811" y="855"/>
                  </a:cubicBezTo>
                  <a:cubicBezTo>
                    <a:pt x="811" y="855"/>
                    <a:pt x="811" y="855"/>
                    <a:pt x="811" y="855"/>
                  </a:cubicBezTo>
                  <a:cubicBezTo>
                    <a:pt x="811" y="855"/>
                    <a:pt x="811" y="855"/>
                    <a:pt x="812" y="855"/>
                  </a:cubicBezTo>
                  <a:close/>
                  <a:moveTo>
                    <a:pt x="808" y="613"/>
                  </a:moveTo>
                  <a:cubicBezTo>
                    <a:pt x="808" y="615"/>
                    <a:pt x="808" y="616"/>
                    <a:pt x="807" y="617"/>
                  </a:cubicBezTo>
                  <a:cubicBezTo>
                    <a:pt x="805" y="613"/>
                    <a:pt x="805" y="613"/>
                    <a:pt x="805" y="613"/>
                  </a:cubicBezTo>
                  <a:cubicBezTo>
                    <a:pt x="805" y="613"/>
                    <a:pt x="805" y="613"/>
                    <a:pt x="805" y="613"/>
                  </a:cubicBezTo>
                  <a:cubicBezTo>
                    <a:pt x="806" y="613"/>
                    <a:pt x="807" y="613"/>
                    <a:pt x="808" y="613"/>
                  </a:cubicBezTo>
                  <a:close/>
                  <a:moveTo>
                    <a:pt x="806" y="605"/>
                  </a:moveTo>
                  <a:cubicBezTo>
                    <a:pt x="807" y="605"/>
                    <a:pt x="807" y="605"/>
                    <a:pt x="806" y="606"/>
                  </a:cubicBezTo>
                  <a:cubicBezTo>
                    <a:pt x="806" y="606"/>
                    <a:pt x="805" y="605"/>
                    <a:pt x="806" y="605"/>
                  </a:cubicBezTo>
                  <a:close/>
                  <a:moveTo>
                    <a:pt x="807" y="660"/>
                  </a:moveTo>
                  <a:cubicBezTo>
                    <a:pt x="806" y="661"/>
                    <a:pt x="806" y="661"/>
                    <a:pt x="804" y="662"/>
                  </a:cubicBezTo>
                  <a:cubicBezTo>
                    <a:pt x="804" y="660"/>
                    <a:pt x="803" y="659"/>
                    <a:pt x="804" y="658"/>
                  </a:cubicBezTo>
                  <a:cubicBezTo>
                    <a:pt x="807" y="658"/>
                    <a:pt x="808" y="659"/>
                    <a:pt x="807" y="660"/>
                  </a:cubicBezTo>
                  <a:close/>
                  <a:moveTo>
                    <a:pt x="807" y="736"/>
                  </a:moveTo>
                  <a:cubicBezTo>
                    <a:pt x="807" y="736"/>
                    <a:pt x="808" y="736"/>
                    <a:pt x="808" y="736"/>
                  </a:cubicBezTo>
                  <a:cubicBezTo>
                    <a:pt x="808" y="736"/>
                    <a:pt x="808" y="736"/>
                    <a:pt x="808" y="736"/>
                  </a:cubicBezTo>
                  <a:cubicBezTo>
                    <a:pt x="808" y="736"/>
                    <a:pt x="807" y="736"/>
                    <a:pt x="807" y="736"/>
                  </a:cubicBezTo>
                  <a:cubicBezTo>
                    <a:pt x="807" y="736"/>
                    <a:pt x="807" y="736"/>
                    <a:pt x="807" y="736"/>
                  </a:cubicBezTo>
                  <a:close/>
                  <a:moveTo>
                    <a:pt x="807" y="603"/>
                  </a:moveTo>
                  <a:cubicBezTo>
                    <a:pt x="807" y="603"/>
                    <a:pt x="808" y="603"/>
                    <a:pt x="808" y="602"/>
                  </a:cubicBezTo>
                  <a:cubicBezTo>
                    <a:pt x="808" y="602"/>
                    <a:pt x="808" y="603"/>
                    <a:pt x="808" y="603"/>
                  </a:cubicBezTo>
                  <a:cubicBezTo>
                    <a:pt x="808" y="603"/>
                    <a:pt x="808" y="603"/>
                    <a:pt x="808" y="603"/>
                  </a:cubicBezTo>
                  <a:cubicBezTo>
                    <a:pt x="808" y="603"/>
                    <a:pt x="808" y="603"/>
                    <a:pt x="807" y="603"/>
                  </a:cubicBezTo>
                  <a:close/>
                  <a:moveTo>
                    <a:pt x="809" y="536"/>
                  </a:moveTo>
                  <a:cubicBezTo>
                    <a:pt x="808" y="536"/>
                    <a:pt x="808" y="535"/>
                    <a:pt x="807" y="534"/>
                  </a:cubicBezTo>
                  <a:cubicBezTo>
                    <a:pt x="809" y="534"/>
                    <a:pt x="809" y="535"/>
                    <a:pt x="809" y="536"/>
                  </a:cubicBezTo>
                  <a:cubicBezTo>
                    <a:pt x="809" y="537"/>
                    <a:pt x="810" y="538"/>
                    <a:pt x="809" y="538"/>
                  </a:cubicBezTo>
                  <a:cubicBezTo>
                    <a:pt x="807" y="538"/>
                    <a:pt x="808" y="537"/>
                    <a:pt x="809" y="536"/>
                  </a:cubicBezTo>
                  <a:close/>
                  <a:moveTo>
                    <a:pt x="807" y="522"/>
                  </a:moveTo>
                  <a:cubicBezTo>
                    <a:pt x="807" y="520"/>
                    <a:pt x="808" y="519"/>
                    <a:pt x="809" y="518"/>
                  </a:cubicBezTo>
                  <a:cubicBezTo>
                    <a:pt x="809" y="518"/>
                    <a:pt x="809" y="518"/>
                    <a:pt x="810" y="518"/>
                  </a:cubicBezTo>
                  <a:cubicBezTo>
                    <a:pt x="810" y="518"/>
                    <a:pt x="810" y="518"/>
                    <a:pt x="810" y="518"/>
                  </a:cubicBezTo>
                  <a:cubicBezTo>
                    <a:pt x="810" y="518"/>
                    <a:pt x="810" y="518"/>
                    <a:pt x="810" y="518"/>
                  </a:cubicBezTo>
                  <a:cubicBezTo>
                    <a:pt x="810" y="518"/>
                    <a:pt x="810" y="518"/>
                    <a:pt x="810" y="518"/>
                  </a:cubicBezTo>
                  <a:cubicBezTo>
                    <a:pt x="810" y="518"/>
                    <a:pt x="810" y="518"/>
                    <a:pt x="810" y="518"/>
                  </a:cubicBezTo>
                  <a:cubicBezTo>
                    <a:pt x="813" y="520"/>
                    <a:pt x="810" y="523"/>
                    <a:pt x="807" y="522"/>
                  </a:cubicBezTo>
                  <a:close/>
                  <a:moveTo>
                    <a:pt x="811" y="666"/>
                  </a:moveTo>
                  <a:cubicBezTo>
                    <a:pt x="811" y="666"/>
                    <a:pt x="810" y="666"/>
                    <a:pt x="810" y="666"/>
                  </a:cubicBezTo>
                  <a:cubicBezTo>
                    <a:pt x="810" y="665"/>
                    <a:pt x="809" y="664"/>
                    <a:pt x="810" y="663"/>
                  </a:cubicBezTo>
                  <a:cubicBezTo>
                    <a:pt x="812" y="663"/>
                    <a:pt x="812" y="665"/>
                    <a:pt x="811" y="666"/>
                  </a:cubicBezTo>
                  <a:close/>
                  <a:moveTo>
                    <a:pt x="810" y="858"/>
                  </a:moveTo>
                  <a:cubicBezTo>
                    <a:pt x="810" y="858"/>
                    <a:pt x="810" y="859"/>
                    <a:pt x="809" y="859"/>
                  </a:cubicBezTo>
                  <a:cubicBezTo>
                    <a:pt x="809" y="858"/>
                    <a:pt x="810" y="858"/>
                    <a:pt x="810" y="858"/>
                  </a:cubicBezTo>
                  <a:close/>
                  <a:moveTo>
                    <a:pt x="811" y="513"/>
                  </a:moveTo>
                  <a:cubicBezTo>
                    <a:pt x="811" y="514"/>
                    <a:pt x="811" y="515"/>
                    <a:pt x="811" y="515"/>
                  </a:cubicBezTo>
                  <a:cubicBezTo>
                    <a:pt x="810" y="515"/>
                    <a:pt x="809" y="516"/>
                    <a:pt x="808" y="516"/>
                  </a:cubicBezTo>
                  <a:cubicBezTo>
                    <a:pt x="807" y="516"/>
                    <a:pt x="807" y="516"/>
                    <a:pt x="806" y="516"/>
                  </a:cubicBezTo>
                  <a:cubicBezTo>
                    <a:pt x="806" y="516"/>
                    <a:pt x="806" y="516"/>
                    <a:pt x="806" y="516"/>
                  </a:cubicBezTo>
                  <a:cubicBezTo>
                    <a:pt x="806" y="517"/>
                    <a:pt x="806" y="517"/>
                    <a:pt x="805" y="517"/>
                  </a:cubicBezTo>
                  <a:cubicBezTo>
                    <a:pt x="805" y="516"/>
                    <a:pt x="805" y="516"/>
                    <a:pt x="806" y="516"/>
                  </a:cubicBezTo>
                  <a:cubicBezTo>
                    <a:pt x="805" y="516"/>
                    <a:pt x="805" y="516"/>
                    <a:pt x="805" y="516"/>
                  </a:cubicBezTo>
                  <a:cubicBezTo>
                    <a:pt x="805" y="516"/>
                    <a:pt x="805" y="516"/>
                    <a:pt x="805" y="516"/>
                  </a:cubicBezTo>
                  <a:cubicBezTo>
                    <a:pt x="804" y="516"/>
                    <a:pt x="804" y="515"/>
                    <a:pt x="805" y="515"/>
                  </a:cubicBezTo>
                  <a:cubicBezTo>
                    <a:pt x="805" y="515"/>
                    <a:pt x="803" y="515"/>
                    <a:pt x="804" y="514"/>
                  </a:cubicBezTo>
                  <a:cubicBezTo>
                    <a:pt x="805" y="514"/>
                    <a:pt x="805" y="515"/>
                    <a:pt x="806" y="515"/>
                  </a:cubicBezTo>
                  <a:cubicBezTo>
                    <a:pt x="806" y="514"/>
                    <a:pt x="806" y="513"/>
                    <a:pt x="805" y="513"/>
                  </a:cubicBezTo>
                  <a:cubicBezTo>
                    <a:pt x="804" y="513"/>
                    <a:pt x="804" y="514"/>
                    <a:pt x="803" y="514"/>
                  </a:cubicBezTo>
                  <a:cubicBezTo>
                    <a:pt x="799" y="513"/>
                    <a:pt x="801" y="511"/>
                    <a:pt x="800" y="509"/>
                  </a:cubicBezTo>
                  <a:cubicBezTo>
                    <a:pt x="801" y="509"/>
                    <a:pt x="802" y="508"/>
                    <a:pt x="802" y="508"/>
                  </a:cubicBezTo>
                  <a:cubicBezTo>
                    <a:pt x="801" y="507"/>
                    <a:pt x="803" y="507"/>
                    <a:pt x="803" y="505"/>
                  </a:cubicBezTo>
                  <a:cubicBezTo>
                    <a:pt x="804" y="505"/>
                    <a:pt x="805" y="505"/>
                    <a:pt x="806" y="505"/>
                  </a:cubicBezTo>
                  <a:cubicBezTo>
                    <a:pt x="806" y="505"/>
                    <a:pt x="807" y="507"/>
                    <a:pt x="806" y="506"/>
                  </a:cubicBezTo>
                  <a:cubicBezTo>
                    <a:pt x="807" y="507"/>
                    <a:pt x="808" y="507"/>
                    <a:pt x="807" y="508"/>
                  </a:cubicBezTo>
                  <a:cubicBezTo>
                    <a:pt x="806" y="508"/>
                    <a:pt x="807" y="507"/>
                    <a:pt x="806" y="507"/>
                  </a:cubicBezTo>
                  <a:cubicBezTo>
                    <a:pt x="804" y="508"/>
                    <a:pt x="806" y="509"/>
                    <a:pt x="805" y="509"/>
                  </a:cubicBezTo>
                  <a:cubicBezTo>
                    <a:pt x="805" y="509"/>
                    <a:pt x="805" y="509"/>
                    <a:pt x="805" y="510"/>
                  </a:cubicBezTo>
                  <a:cubicBezTo>
                    <a:pt x="806" y="510"/>
                    <a:pt x="807" y="510"/>
                    <a:pt x="807" y="510"/>
                  </a:cubicBezTo>
                  <a:cubicBezTo>
                    <a:pt x="809" y="511"/>
                    <a:pt x="808" y="513"/>
                    <a:pt x="811" y="512"/>
                  </a:cubicBezTo>
                  <a:cubicBezTo>
                    <a:pt x="811" y="513"/>
                    <a:pt x="812" y="513"/>
                    <a:pt x="812" y="513"/>
                  </a:cubicBezTo>
                  <a:cubicBezTo>
                    <a:pt x="812" y="513"/>
                    <a:pt x="811" y="513"/>
                    <a:pt x="811" y="513"/>
                  </a:cubicBezTo>
                  <a:close/>
                  <a:moveTo>
                    <a:pt x="803" y="696"/>
                  </a:moveTo>
                  <a:cubicBezTo>
                    <a:pt x="802" y="697"/>
                    <a:pt x="801" y="697"/>
                    <a:pt x="800" y="697"/>
                  </a:cubicBezTo>
                  <a:cubicBezTo>
                    <a:pt x="800" y="697"/>
                    <a:pt x="799" y="697"/>
                    <a:pt x="799" y="696"/>
                  </a:cubicBezTo>
                  <a:cubicBezTo>
                    <a:pt x="799" y="696"/>
                    <a:pt x="799" y="694"/>
                    <a:pt x="800" y="694"/>
                  </a:cubicBezTo>
                  <a:cubicBezTo>
                    <a:pt x="800" y="694"/>
                    <a:pt x="801" y="694"/>
                    <a:pt x="801" y="694"/>
                  </a:cubicBezTo>
                  <a:cubicBezTo>
                    <a:pt x="802" y="694"/>
                    <a:pt x="802" y="695"/>
                    <a:pt x="803" y="695"/>
                  </a:cubicBezTo>
                  <a:cubicBezTo>
                    <a:pt x="803" y="695"/>
                    <a:pt x="803" y="696"/>
                    <a:pt x="803" y="696"/>
                  </a:cubicBezTo>
                  <a:close/>
                  <a:moveTo>
                    <a:pt x="801" y="750"/>
                  </a:moveTo>
                  <a:cubicBezTo>
                    <a:pt x="801" y="750"/>
                    <a:pt x="801" y="749"/>
                    <a:pt x="803" y="749"/>
                  </a:cubicBezTo>
                  <a:cubicBezTo>
                    <a:pt x="803" y="750"/>
                    <a:pt x="802" y="751"/>
                    <a:pt x="801" y="750"/>
                  </a:cubicBezTo>
                  <a:close/>
                  <a:moveTo>
                    <a:pt x="791" y="914"/>
                  </a:moveTo>
                  <a:cubicBezTo>
                    <a:pt x="791" y="913"/>
                    <a:pt x="792" y="913"/>
                    <a:pt x="794" y="913"/>
                  </a:cubicBezTo>
                  <a:cubicBezTo>
                    <a:pt x="795" y="913"/>
                    <a:pt x="796" y="915"/>
                    <a:pt x="794" y="915"/>
                  </a:cubicBezTo>
                  <a:cubicBezTo>
                    <a:pt x="793" y="915"/>
                    <a:pt x="791" y="915"/>
                    <a:pt x="791" y="914"/>
                  </a:cubicBezTo>
                  <a:close/>
                  <a:moveTo>
                    <a:pt x="794" y="942"/>
                  </a:moveTo>
                  <a:cubicBezTo>
                    <a:pt x="794" y="942"/>
                    <a:pt x="793" y="942"/>
                    <a:pt x="793" y="941"/>
                  </a:cubicBezTo>
                  <a:cubicBezTo>
                    <a:pt x="794" y="941"/>
                    <a:pt x="794" y="942"/>
                    <a:pt x="794" y="942"/>
                  </a:cubicBezTo>
                  <a:close/>
                  <a:moveTo>
                    <a:pt x="789" y="941"/>
                  </a:moveTo>
                  <a:cubicBezTo>
                    <a:pt x="788" y="941"/>
                    <a:pt x="788" y="941"/>
                    <a:pt x="788" y="940"/>
                  </a:cubicBezTo>
                  <a:cubicBezTo>
                    <a:pt x="789" y="940"/>
                    <a:pt x="789" y="941"/>
                    <a:pt x="789" y="941"/>
                  </a:cubicBezTo>
                  <a:close/>
                  <a:moveTo>
                    <a:pt x="789" y="938"/>
                  </a:moveTo>
                  <a:cubicBezTo>
                    <a:pt x="789" y="939"/>
                    <a:pt x="789" y="939"/>
                    <a:pt x="789" y="940"/>
                  </a:cubicBezTo>
                  <a:cubicBezTo>
                    <a:pt x="788" y="940"/>
                    <a:pt x="787" y="938"/>
                    <a:pt x="789" y="938"/>
                  </a:cubicBezTo>
                  <a:close/>
                  <a:moveTo>
                    <a:pt x="789" y="907"/>
                  </a:moveTo>
                  <a:cubicBezTo>
                    <a:pt x="787" y="907"/>
                    <a:pt x="787" y="905"/>
                    <a:pt x="788" y="904"/>
                  </a:cubicBezTo>
                  <a:cubicBezTo>
                    <a:pt x="791" y="904"/>
                    <a:pt x="791" y="906"/>
                    <a:pt x="789" y="907"/>
                  </a:cubicBezTo>
                  <a:close/>
                  <a:moveTo>
                    <a:pt x="778" y="677"/>
                  </a:moveTo>
                  <a:cubicBezTo>
                    <a:pt x="776" y="678"/>
                    <a:pt x="775" y="679"/>
                    <a:pt x="774" y="679"/>
                  </a:cubicBezTo>
                  <a:cubicBezTo>
                    <a:pt x="772" y="679"/>
                    <a:pt x="770" y="679"/>
                    <a:pt x="768" y="679"/>
                  </a:cubicBezTo>
                  <a:cubicBezTo>
                    <a:pt x="767" y="679"/>
                    <a:pt x="768" y="680"/>
                    <a:pt x="766" y="680"/>
                  </a:cubicBezTo>
                  <a:cubicBezTo>
                    <a:pt x="766" y="680"/>
                    <a:pt x="766" y="680"/>
                    <a:pt x="766" y="679"/>
                  </a:cubicBezTo>
                  <a:cubicBezTo>
                    <a:pt x="764" y="678"/>
                    <a:pt x="763" y="677"/>
                    <a:pt x="761" y="677"/>
                  </a:cubicBezTo>
                  <a:cubicBezTo>
                    <a:pt x="761" y="676"/>
                    <a:pt x="760" y="675"/>
                    <a:pt x="760" y="674"/>
                  </a:cubicBezTo>
                  <a:cubicBezTo>
                    <a:pt x="760" y="674"/>
                    <a:pt x="760" y="672"/>
                    <a:pt x="759" y="672"/>
                  </a:cubicBezTo>
                  <a:cubicBezTo>
                    <a:pt x="760" y="672"/>
                    <a:pt x="760" y="671"/>
                    <a:pt x="761" y="671"/>
                  </a:cubicBezTo>
                  <a:cubicBezTo>
                    <a:pt x="761" y="670"/>
                    <a:pt x="762" y="669"/>
                    <a:pt x="764" y="668"/>
                  </a:cubicBezTo>
                  <a:cubicBezTo>
                    <a:pt x="765" y="668"/>
                    <a:pt x="766" y="668"/>
                    <a:pt x="766" y="669"/>
                  </a:cubicBezTo>
                  <a:cubicBezTo>
                    <a:pt x="768" y="669"/>
                    <a:pt x="767" y="668"/>
                    <a:pt x="768" y="668"/>
                  </a:cubicBezTo>
                  <a:cubicBezTo>
                    <a:pt x="772" y="668"/>
                    <a:pt x="775" y="667"/>
                    <a:pt x="777" y="668"/>
                  </a:cubicBezTo>
                  <a:cubicBezTo>
                    <a:pt x="779" y="669"/>
                    <a:pt x="779" y="670"/>
                    <a:pt x="780" y="670"/>
                  </a:cubicBezTo>
                  <a:cubicBezTo>
                    <a:pt x="780" y="671"/>
                    <a:pt x="781" y="672"/>
                    <a:pt x="781" y="673"/>
                  </a:cubicBezTo>
                  <a:cubicBezTo>
                    <a:pt x="781" y="675"/>
                    <a:pt x="778" y="676"/>
                    <a:pt x="778" y="677"/>
                  </a:cubicBezTo>
                  <a:close/>
                  <a:moveTo>
                    <a:pt x="778" y="931"/>
                  </a:moveTo>
                  <a:cubicBezTo>
                    <a:pt x="778" y="931"/>
                    <a:pt x="778" y="931"/>
                    <a:pt x="778" y="930"/>
                  </a:cubicBezTo>
                  <a:cubicBezTo>
                    <a:pt x="778" y="930"/>
                    <a:pt x="778" y="931"/>
                    <a:pt x="778" y="931"/>
                  </a:cubicBezTo>
                  <a:close/>
                  <a:moveTo>
                    <a:pt x="777" y="911"/>
                  </a:moveTo>
                  <a:cubicBezTo>
                    <a:pt x="775" y="911"/>
                    <a:pt x="776" y="910"/>
                    <a:pt x="776" y="909"/>
                  </a:cubicBezTo>
                  <a:cubicBezTo>
                    <a:pt x="777" y="909"/>
                    <a:pt x="777" y="911"/>
                    <a:pt x="777" y="911"/>
                  </a:cubicBezTo>
                  <a:close/>
                  <a:moveTo>
                    <a:pt x="777" y="933"/>
                  </a:moveTo>
                  <a:cubicBezTo>
                    <a:pt x="777" y="933"/>
                    <a:pt x="777" y="933"/>
                    <a:pt x="777" y="933"/>
                  </a:cubicBezTo>
                  <a:cubicBezTo>
                    <a:pt x="776" y="933"/>
                    <a:pt x="776" y="933"/>
                    <a:pt x="776" y="933"/>
                  </a:cubicBezTo>
                  <a:cubicBezTo>
                    <a:pt x="776" y="933"/>
                    <a:pt x="776" y="933"/>
                    <a:pt x="776" y="933"/>
                  </a:cubicBezTo>
                  <a:cubicBezTo>
                    <a:pt x="776" y="933"/>
                    <a:pt x="776" y="933"/>
                    <a:pt x="777" y="933"/>
                  </a:cubicBezTo>
                  <a:close/>
                  <a:moveTo>
                    <a:pt x="773" y="706"/>
                  </a:moveTo>
                  <a:cubicBezTo>
                    <a:pt x="772" y="706"/>
                    <a:pt x="772" y="706"/>
                    <a:pt x="771" y="706"/>
                  </a:cubicBezTo>
                  <a:cubicBezTo>
                    <a:pt x="771" y="704"/>
                    <a:pt x="771" y="704"/>
                    <a:pt x="773" y="704"/>
                  </a:cubicBezTo>
                  <a:cubicBezTo>
                    <a:pt x="773" y="705"/>
                    <a:pt x="774" y="706"/>
                    <a:pt x="773" y="706"/>
                  </a:cubicBezTo>
                  <a:close/>
                  <a:moveTo>
                    <a:pt x="772" y="834"/>
                  </a:moveTo>
                  <a:cubicBezTo>
                    <a:pt x="771" y="834"/>
                    <a:pt x="772" y="833"/>
                    <a:pt x="772" y="832"/>
                  </a:cubicBezTo>
                  <a:cubicBezTo>
                    <a:pt x="774" y="832"/>
                    <a:pt x="774" y="834"/>
                    <a:pt x="772" y="834"/>
                  </a:cubicBezTo>
                  <a:close/>
                  <a:moveTo>
                    <a:pt x="772" y="894"/>
                  </a:moveTo>
                  <a:cubicBezTo>
                    <a:pt x="775" y="894"/>
                    <a:pt x="775" y="896"/>
                    <a:pt x="773" y="896"/>
                  </a:cubicBezTo>
                  <a:cubicBezTo>
                    <a:pt x="771" y="896"/>
                    <a:pt x="771" y="894"/>
                    <a:pt x="772" y="894"/>
                  </a:cubicBezTo>
                  <a:close/>
                  <a:moveTo>
                    <a:pt x="774" y="836"/>
                  </a:moveTo>
                  <a:cubicBezTo>
                    <a:pt x="776" y="835"/>
                    <a:pt x="777" y="838"/>
                    <a:pt x="776" y="839"/>
                  </a:cubicBezTo>
                  <a:cubicBezTo>
                    <a:pt x="774" y="839"/>
                    <a:pt x="773" y="838"/>
                    <a:pt x="774" y="836"/>
                  </a:cubicBezTo>
                  <a:close/>
                  <a:moveTo>
                    <a:pt x="776" y="827"/>
                  </a:moveTo>
                  <a:cubicBezTo>
                    <a:pt x="774" y="826"/>
                    <a:pt x="775" y="825"/>
                    <a:pt x="776" y="824"/>
                  </a:cubicBezTo>
                  <a:cubicBezTo>
                    <a:pt x="776" y="824"/>
                    <a:pt x="776" y="824"/>
                    <a:pt x="777" y="823"/>
                  </a:cubicBezTo>
                  <a:cubicBezTo>
                    <a:pt x="778" y="824"/>
                    <a:pt x="778" y="826"/>
                    <a:pt x="776" y="827"/>
                  </a:cubicBezTo>
                  <a:close/>
                  <a:moveTo>
                    <a:pt x="768" y="842"/>
                  </a:moveTo>
                  <a:cubicBezTo>
                    <a:pt x="767" y="841"/>
                    <a:pt x="768" y="840"/>
                    <a:pt x="769" y="839"/>
                  </a:cubicBezTo>
                  <a:cubicBezTo>
                    <a:pt x="769" y="839"/>
                    <a:pt x="769" y="839"/>
                    <a:pt x="770" y="839"/>
                  </a:cubicBezTo>
                  <a:cubicBezTo>
                    <a:pt x="770" y="840"/>
                    <a:pt x="770" y="842"/>
                    <a:pt x="768" y="842"/>
                  </a:cubicBezTo>
                  <a:close/>
                  <a:moveTo>
                    <a:pt x="769" y="961"/>
                  </a:moveTo>
                  <a:cubicBezTo>
                    <a:pt x="769" y="961"/>
                    <a:pt x="769" y="961"/>
                    <a:pt x="769" y="961"/>
                  </a:cubicBezTo>
                  <a:cubicBezTo>
                    <a:pt x="769" y="961"/>
                    <a:pt x="769" y="961"/>
                    <a:pt x="768" y="961"/>
                  </a:cubicBezTo>
                  <a:cubicBezTo>
                    <a:pt x="768" y="961"/>
                    <a:pt x="769" y="961"/>
                    <a:pt x="769" y="961"/>
                  </a:cubicBezTo>
                  <a:close/>
                  <a:moveTo>
                    <a:pt x="768" y="703"/>
                  </a:moveTo>
                  <a:cubicBezTo>
                    <a:pt x="767" y="702"/>
                    <a:pt x="766" y="701"/>
                    <a:pt x="767" y="701"/>
                  </a:cubicBezTo>
                  <a:cubicBezTo>
                    <a:pt x="769" y="701"/>
                    <a:pt x="769" y="702"/>
                    <a:pt x="768" y="703"/>
                  </a:cubicBezTo>
                  <a:close/>
                  <a:moveTo>
                    <a:pt x="762" y="764"/>
                  </a:moveTo>
                  <a:cubicBezTo>
                    <a:pt x="762" y="766"/>
                    <a:pt x="762" y="767"/>
                    <a:pt x="761" y="769"/>
                  </a:cubicBezTo>
                  <a:cubicBezTo>
                    <a:pt x="761" y="769"/>
                    <a:pt x="760" y="769"/>
                    <a:pt x="760" y="769"/>
                  </a:cubicBezTo>
                  <a:cubicBezTo>
                    <a:pt x="760" y="770"/>
                    <a:pt x="759" y="770"/>
                    <a:pt x="758" y="770"/>
                  </a:cubicBezTo>
                  <a:cubicBezTo>
                    <a:pt x="757" y="769"/>
                    <a:pt x="757" y="769"/>
                    <a:pt x="757" y="768"/>
                  </a:cubicBezTo>
                  <a:cubicBezTo>
                    <a:pt x="757" y="767"/>
                    <a:pt x="755" y="767"/>
                    <a:pt x="755" y="767"/>
                  </a:cubicBezTo>
                  <a:cubicBezTo>
                    <a:pt x="755" y="766"/>
                    <a:pt x="757" y="767"/>
                    <a:pt x="757" y="766"/>
                  </a:cubicBezTo>
                  <a:cubicBezTo>
                    <a:pt x="757" y="765"/>
                    <a:pt x="757" y="764"/>
                    <a:pt x="756" y="764"/>
                  </a:cubicBezTo>
                  <a:cubicBezTo>
                    <a:pt x="757" y="763"/>
                    <a:pt x="757" y="762"/>
                    <a:pt x="758" y="761"/>
                  </a:cubicBezTo>
                  <a:cubicBezTo>
                    <a:pt x="759" y="760"/>
                    <a:pt x="758" y="759"/>
                    <a:pt x="760" y="759"/>
                  </a:cubicBezTo>
                  <a:cubicBezTo>
                    <a:pt x="761" y="759"/>
                    <a:pt x="762" y="760"/>
                    <a:pt x="763" y="761"/>
                  </a:cubicBezTo>
                  <a:cubicBezTo>
                    <a:pt x="763" y="762"/>
                    <a:pt x="763" y="763"/>
                    <a:pt x="762" y="764"/>
                  </a:cubicBezTo>
                  <a:close/>
                  <a:moveTo>
                    <a:pt x="762" y="839"/>
                  </a:moveTo>
                  <a:cubicBezTo>
                    <a:pt x="761" y="839"/>
                    <a:pt x="761" y="838"/>
                    <a:pt x="762" y="838"/>
                  </a:cubicBezTo>
                  <a:cubicBezTo>
                    <a:pt x="762" y="838"/>
                    <a:pt x="762" y="838"/>
                    <a:pt x="762" y="839"/>
                  </a:cubicBezTo>
                  <a:close/>
                  <a:moveTo>
                    <a:pt x="760" y="874"/>
                  </a:moveTo>
                  <a:cubicBezTo>
                    <a:pt x="761" y="874"/>
                    <a:pt x="761" y="875"/>
                    <a:pt x="760" y="875"/>
                  </a:cubicBezTo>
                  <a:cubicBezTo>
                    <a:pt x="760" y="876"/>
                    <a:pt x="761" y="878"/>
                    <a:pt x="760" y="879"/>
                  </a:cubicBezTo>
                  <a:cubicBezTo>
                    <a:pt x="759" y="878"/>
                    <a:pt x="760" y="876"/>
                    <a:pt x="760" y="874"/>
                  </a:cubicBezTo>
                  <a:cubicBezTo>
                    <a:pt x="760" y="874"/>
                    <a:pt x="760" y="874"/>
                    <a:pt x="760" y="874"/>
                  </a:cubicBezTo>
                  <a:close/>
                  <a:moveTo>
                    <a:pt x="760" y="882"/>
                  </a:moveTo>
                  <a:cubicBezTo>
                    <a:pt x="760" y="885"/>
                    <a:pt x="759" y="889"/>
                    <a:pt x="759" y="892"/>
                  </a:cubicBezTo>
                  <a:cubicBezTo>
                    <a:pt x="756" y="891"/>
                    <a:pt x="760" y="888"/>
                    <a:pt x="758" y="887"/>
                  </a:cubicBezTo>
                  <a:cubicBezTo>
                    <a:pt x="759" y="886"/>
                    <a:pt x="759" y="884"/>
                    <a:pt x="759" y="882"/>
                  </a:cubicBezTo>
                  <a:cubicBezTo>
                    <a:pt x="759" y="882"/>
                    <a:pt x="759" y="882"/>
                    <a:pt x="760" y="882"/>
                  </a:cubicBezTo>
                  <a:close/>
                  <a:moveTo>
                    <a:pt x="756" y="906"/>
                  </a:moveTo>
                  <a:cubicBezTo>
                    <a:pt x="756" y="906"/>
                    <a:pt x="756" y="906"/>
                    <a:pt x="757" y="906"/>
                  </a:cubicBezTo>
                  <a:cubicBezTo>
                    <a:pt x="758" y="907"/>
                    <a:pt x="757" y="908"/>
                    <a:pt x="757" y="909"/>
                  </a:cubicBezTo>
                  <a:cubicBezTo>
                    <a:pt x="755" y="909"/>
                    <a:pt x="756" y="907"/>
                    <a:pt x="756" y="906"/>
                  </a:cubicBezTo>
                  <a:close/>
                  <a:moveTo>
                    <a:pt x="751" y="981"/>
                  </a:moveTo>
                  <a:cubicBezTo>
                    <a:pt x="753" y="981"/>
                    <a:pt x="753" y="983"/>
                    <a:pt x="753" y="984"/>
                  </a:cubicBezTo>
                  <a:cubicBezTo>
                    <a:pt x="752" y="984"/>
                    <a:pt x="752" y="983"/>
                    <a:pt x="752" y="983"/>
                  </a:cubicBezTo>
                  <a:cubicBezTo>
                    <a:pt x="752" y="982"/>
                    <a:pt x="750" y="982"/>
                    <a:pt x="751" y="981"/>
                  </a:cubicBezTo>
                  <a:close/>
                  <a:moveTo>
                    <a:pt x="747" y="913"/>
                  </a:moveTo>
                  <a:cubicBezTo>
                    <a:pt x="747" y="913"/>
                    <a:pt x="747" y="912"/>
                    <a:pt x="747" y="912"/>
                  </a:cubicBezTo>
                  <a:cubicBezTo>
                    <a:pt x="748" y="912"/>
                    <a:pt x="748" y="912"/>
                    <a:pt x="749" y="912"/>
                  </a:cubicBezTo>
                  <a:cubicBezTo>
                    <a:pt x="749" y="912"/>
                    <a:pt x="749" y="912"/>
                    <a:pt x="749" y="913"/>
                  </a:cubicBezTo>
                  <a:cubicBezTo>
                    <a:pt x="749" y="913"/>
                    <a:pt x="749" y="913"/>
                    <a:pt x="749" y="913"/>
                  </a:cubicBezTo>
                  <a:cubicBezTo>
                    <a:pt x="749" y="913"/>
                    <a:pt x="749" y="914"/>
                    <a:pt x="749" y="914"/>
                  </a:cubicBezTo>
                  <a:cubicBezTo>
                    <a:pt x="748" y="914"/>
                    <a:pt x="748" y="913"/>
                    <a:pt x="748" y="913"/>
                  </a:cubicBezTo>
                  <a:cubicBezTo>
                    <a:pt x="748" y="913"/>
                    <a:pt x="748" y="913"/>
                    <a:pt x="747" y="913"/>
                  </a:cubicBezTo>
                  <a:close/>
                  <a:moveTo>
                    <a:pt x="746" y="885"/>
                  </a:moveTo>
                  <a:cubicBezTo>
                    <a:pt x="746" y="885"/>
                    <a:pt x="746" y="885"/>
                    <a:pt x="746" y="884"/>
                  </a:cubicBezTo>
                  <a:cubicBezTo>
                    <a:pt x="747" y="884"/>
                    <a:pt x="747" y="884"/>
                    <a:pt x="747" y="884"/>
                  </a:cubicBezTo>
                  <a:cubicBezTo>
                    <a:pt x="747" y="884"/>
                    <a:pt x="747" y="884"/>
                    <a:pt x="747" y="884"/>
                  </a:cubicBezTo>
                  <a:cubicBezTo>
                    <a:pt x="747" y="884"/>
                    <a:pt x="748" y="884"/>
                    <a:pt x="748" y="884"/>
                  </a:cubicBezTo>
                  <a:cubicBezTo>
                    <a:pt x="748" y="885"/>
                    <a:pt x="748" y="885"/>
                    <a:pt x="748" y="885"/>
                  </a:cubicBezTo>
                  <a:cubicBezTo>
                    <a:pt x="748" y="885"/>
                    <a:pt x="747" y="885"/>
                    <a:pt x="747" y="885"/>
                  </a:cubicBezTo>
                  <a:cubicBezTo>
                    <a:pt x="747" y="885"/>
                    <a:pt x="747" y="885"/>
                    <a:pt x="747" y="885"/>
                  </a:cubicBezTo>
                  <a:cubicBezTo>
                    <a:pt x="747" y="885"/>
                    <a:pt x="747" y="885"/>
                    <a:pt x="746" y="885"/>
                  </a:cubicBezTo>
                  <a:close/>
                  <a:moveTo>
                    <a:pt x="744" y="881"/>
                  </a:moveTo>
                  <a:cubicBezTo>
                    <a:pt x="743" y="881"/>
                    <a:pt x="744" y="880"/>
                    <a:pt x="743" y="880"/>
                  </a:cubicBezTo>
                  <a:cubicBezTo>
                    <a:pt x="742" y="880"/>
                    <a:pt x="743" y="882"/>
                    <a:pt x="741" y="882"/>
                  </a:cubicBezTo>
                  <a:cubicBezTo>
                    <a:pt x="740" y="882"/>
                    <a:pt x="740" y="882"/>
                    <a:pt x="739" y="881"/>
                  </a:cubicBezTo>
                  <a:cubicBezTo>
                    <a:pt x="739" y="879"/>
                    <a:pt x="741" y="879"/>
                    <a:pt x="741" y="878"/>
                  </a:cubicBezTo>
                  <a:cubicBezTo>
                    <a:pt x="742" y="878"/>
                    <a:pt x="743" y="878"/>
                    <a:pt x="743" y="878"/>
                  </a:cubicBezTo>
                  <a:cubicBezTo>
                    <a:pt x="745" y="878"/>
                    <a:pt x="744" y="879"/>
                    <a:pt x="746" y="879"/>
                  </a:cubicBezTo>
                  <a:cubicBezTo>
                    <a:pt x="745" y="880"/>
                    <a:pt x="745" y="880"/>
                    <a:pt x="744" y="881"/>
                  </a:cubicBezTo>
                  <a:close/>
                  <a:moveTo>
                    <a:pt x="745" y="901"/>
                  </a:moveTo>
                  <a:cubicBezTo>
                    <a:pt x="745" y="901"/>
                    <a:pt x="745" y="901"/>
                    <a:pt x="744" y="901"/>
                  </a:cubicBezTo>
                  <a:cubicBezTo>
                    <a:pt x="745" y="901"/>
                    <a:pt x="745" y="901"/>
                    <a:pt x="745" y="901"/>
                  </a:cubicBezTo>
                  <a:cubicBezTo>
                    <a:pt x="745" y="901"/>
                    <a:pt x="745" y="901"/>
                    <a:pt x="745" y="901"/>
                  </a:cubicBezTo>
                  <a:close/>
                  <a:moveTo>
                    <a:pt x="741" y="902"/>
                  </a:moveTo>
                  <a:cubicBezTo>
                    <a:pt x="741" y="902"/>
                    <a:pt x="741" y="902"/>
                    <a:pt x="741" y="903"/>
                  </a:cubicBezTo>
                  <a:cubicBezTo>
                    <a:pt x="740" y="903"/>
                    <a:pt x="740" y="902"/>
                    <a:pt x="741" y="902"/>
                  </a:cubicBezTo>
                  <a:close/>
                  <a:moveTo>
                    <a:pt x="740" y="889"/>
                  </a:moveTo>
                  <a:cubicBezTo>
                    <a:pt x="738" y="889"/>
                    <a:pt x="739" y="888"/>
                    <a:pt x="741" y="888"/>
                  </a:cubicBezTo>
                  <a:cubicBezTo>
                    <a:pt x="741" y="889"/>
                    <a:pt x="741" y="889"/>
                    <a:pt x="740" y="889"/>
                  </a:cubicBezTo>
                  <a:close/>
                  <a:moveTo>
                    <a:pt x="738" y="873"/>
                  </a:moveTo>
                  <a:cubicBezTo>
                    <a:pt x="737" y="872"/>
                    <a:pt x="737" y="872"/>
                    <a:pt x="737" y="871"/>
                  </a:cubicBezTo>
                  <a:cubicBezTo>
                    <a:pt x="738" y="871"/>
                    <a:pt x="739" y="871"/>
                    <a:pt x="740" y="871"/>
                  </a:cubicBezTo>
                  <a:cubicBezTo>
                    <a:pt x="740" y="871"/>
                    <a:pt x="741" y="871"/>
                    <a:pt x="741" y="872"/>
                  </a:cubicBezTo>
                  <a:cubicBezTo>
                    <a:pt x="740" y="873"/>
                    <a:pt x="739" y="872"/>
                    <a:pt x="738" y="873"/>
                  </a:cubicBezTo>
                  <a:close/>
                  <a:moveTo>
                    <a:pt x="739" y="877"/>
                  </a:moveTo>
                  <a:cubicBezTo>
                    <a:pt x="739" y="877"/>
                    <a:pt x="739" y="877"/>
                    <a:pt x="739" y="877"/>
                  </a:cubicBezTo>
                  <a:cubicBezTo>
                    <a:pt x="738" y="877"/>
                    <a:pt x="738" y="877"/>
                    <a:pt x="738" y="877"/>
                  </a:cubicBezTo>
                  <a:cubicBezTo>
                    <a:pt x="738" y="877"/>
                    <a:pt x="738" y="877"/>
                    <a:pt x="738" y="877"/>
                  </a:cubicBezTo>
                  <a:cubicBezTo>
                    <a:pt x="738" y="877"/>
                    <a:pt x="738" y="877"/>
                    <a:pt x="739" y="877"/>
                  </a:cubicBezTo>
                  <a:close/>
                  <a:moveTo>
                    <a:pt x="736" y="888"/>
                  </a:moveTo>
                  <a:cubicBezTo>
                    <a:pt x="733" y="889"/>
                    <a:pt x="732" y="887"/>
                    <a:pt x="730" y="888"/>
                  </a:cubicBezTo>
                  <a:cubicBezTo>
                    <a:pt x="730" y="887"/>
                    <a:pt x="731" y="887"/>
                    <a:pt x="731" y="887"/>
                  </a:cubicBezTo>
                  <a:cubicBezTo>
                    <a:pt x="732" y="886"/>
                    <a:pt x="732" y="885"/>
                    <a:pt x="734" y="885"/>
                  </a:cubicBezTo>
                  <a:cubicBezTo>
                    <a:pt x="735" y="886"/>
                    <a:pt x="735" y="887"/>
                    <a:pt x="736" y="887"/>
                  </a:cubicBezTo>
                  <a:cubicBezTo>
                    <a:pt x="736" y="888"/>
                    <a:pt x="735" y="888"/>
                    <a:pt x="736" y="888"/>
                  </a:cubicBezTo>
                  <a:close/>
                  <a:moveTo>
                    <a:pt x="735" y="900"/>
                  </a:moveTo>
                  <a:cubicBezTo>
                    <a:pt x="735" y="901"/>
                    <a:pt x="735" y="901"/>
                    <a:pt x="735" y="901"/>
                  </a:cubicBezTo>
                  <a:cubicBezTo>
                    <a:pt x="734" y="901"/>
                    <a:pt x="734" y="901"/>
                    <a:pt x="733" y="901"/>
                  </a:cubicBezTo>
                  <a:cubicBezTo>
                    <a:pt x="733" y="901"/>
                    <a:pt x="733" y="901"/>
                    <a:pt x="733" y="900"/>
                  </a:cubicBezTo>
                  <a:lnTo>
                    <a:pt x="735" y="900"/>
                  </a:lnTo>
                  <a:close/>
                  <a:moveTo>
                    <a:pt x="732" y="902"/>
                  </a:moveTo>
                  <a:cubicBezTo>
                    <a:pt x="732" y="902"/>
                    <a:pt x="732" y="902"/>
                    <a:pt x="732" y="902"/>
                  </a:cubicBezTo>
                  <a:cubicBezTo>
                    <a:pt x="732" y="903"/>
                    <a:pt x="732" y="903"/>
                    <a:pt x="732" y="903"/>
                  </a:cubicBezTo>
                  <a:cubicBezTo>
                    <a:pt x="731" y="903"/>
                    <a:pt x="732" y="902"/>
                    <a:pt x="732" y="902"/>
                  </a:cubicBezTo>
                  <a:close/>
                  <a:moveTo>
                    <a:pt x="732" y="902"/>
                  </a:moveTo>
                  <a:cubicBezTo>
                    <a:pt x="732" y="902"/>
                    <a:pt x="732" y="902"/>
                    <a:pt x="732" y="901"/>
                  </a:cubicBezTo>
                  <a:cubicBezTo>
                    <a:pt x="732" y="901"/>
                    <a:pt x="732" y="901"/>
                    <a:pt x="733" y="901"/>
                  </a:cubicBezTo>
                  <a:cubicBezTo>
                    <a:pt x="733" y="902"/>
                    <a:pt x="732" y="902"/>
                    <a:pt x="732" y="902"/>
                  </a:cubicBezTo>
                  <a:cubicBezTo>
                    <a:pt x="732" y="902"/>
                    <a:pt x="732" y="902"/>
                    <a:pt x="732" y="902"/>
                  </a:cubicBezTo>
                  <a:close/>
                  <a:moveTo>
                    <a:pt x="732" y="899"/>
                  </a:moveTo>
                  <a:cubicBezTo>
                    <a:pt x="732" y="899"/>
                    <a:pt x="733" y="900"/>
                    <a:pt x="733" y="900"/>
                  </a:cubicBezTo>
                  <a:cubicBezTo>
                    <a:pt x="731" y="901"/>
                    <a:pt x="732" y="900"/>
                    <a:pt x="732" y="899"/>
                  </a:cubicBezTo>
                  <a:close/>
                  <a:moveTo>
                    <a:pt x="732" y="898"/>
                  </a:moveTo>
                  <a:cubicBezTo>
                    <a:pt x="731" y="898"/>
                    <a:pt x="731" y="897"/>
                    <a:pt x="731" y="897"/>
                  </a:cubicBezTo>
                  <a:cubicBezTo>
                    <a:pt x="732" y="897"/>
                    <a:pt x="732" y="897"/>
                    <a:pt x="732" y="898"/>
                  </a:cubicBezTo>
                  <a:close/>
                  <a:moveTo>
                    <a:pt x="725" y="888"/>
                  </a:moveTo>
                  <a:cubicBezTo>
                    <a:pt x="724" y="888"/>
                    <a:pt x="723" y="887"/>
                    <a:pt x="724" y="886"/>
                  </a:cubicBezTo>
                  <a:cubicBezTo>
                    <a:pt x="725" y="886"/>
                    <a:pt x="726" y="887"/>
                    <a:pt x="726" y="887"/>
                  </a:cubicBezTo>
                  <a:cubicBezTo>
                    <a:pt x="727" y="887"/>
                    <a:pt x="727" y="888"/>
                    <a:pt x="728" y="888"/>
                  </a:cubicBezTo>
                  <a:cubicBezTo>
                    <a:pt x="728" y="889"/>
                    <a:pt x="728" y="889"/>
                    <a:pt x="728" y="891"/>
                  </a:cubicBezTo>
                  <a:cubicBezTo>
                    <a:pt x="727" y="890"/>
                    <a:pt x="726" y="889"/>
                    <a:pt x="725" y="888"/>
                  </a:cubicBezTo>
                  <a:close/>
                  <a:moveTo>
                    <a:pt x="726" y="914"/>
                  </a:moveTo>
                  <a:cubicBezTo>
                    <a:pt x="725" y="914"/>
                    <a:pt x="725" y="913"/>
                    <a:pt x="725" y="913"/>
                  </a:cubicBezTo>
                  <a:cubicBezTo>
                    <a:pt x="726" y="912"/>
                    <a:pt x="726" y="913"/>
                    <a:pt x="726" y="914"/>
                  </a:cubicBezTo>
                  <a:close/>
                  <a:moveTo>
                    <a:pt x="709" y="452"/>
                  </a:moveTo>
                  <a:cubicBezTo>
                    <a:pt x="712" y="452"/>
                    <a:pt x="713" y="455"/>
                    <a:pt x="709" y="454"/>
                  </a:cubicBezTo>
                  <a:cubicBezTo>
                    <a:pt x="710" y="453"/>
                    <a:pt x="708" y="453"/>
                    <a:pt x="709" y="452"/>
                  </a:cubicBezTo>
                  <a:close/>
                  <a:moveTo>
                    <a:pt x="708" y="799"/>
                  </a:moveTo>
                  <a:cubicBezTo>
                    <a:pt x="707" y="800"/>
                    <a:pt x="706" y="798"/>
                    <a:pt x="706" y="798"/>
                  </a:cubicBezTo>
                  <a:cubicBezTo>
                    <a:pt x="707" y="798"/>
                    <a:pt x="707" y="799"/>
                    <a:pt x="708" y="799"/>
                  </a:cubicBezTo>
                  <a:close/>
                  <a:moveTo>
                    <a:pt x="706" y="795"/>
                  </a:moveTo>
                  <a:cubicBezTo>
                    <a:pt x="706" y="796"/>
                    <a:pt x="707" y="796"/>
                    <a:pt x="706" y="797"/>
                  </a:cubicBezTo>
                  <a:cubicBezTo>
                    <a:pt x="706" y="797"/>
                    <a:pt x="705" y="796"/>
                    <a:pt x="706" y="795"/>
                  </a:cubicBezTo>
                  <a:close/>
                  <a:moveTo>
                    <a:pt x="707" y="794"/>
                  </a:moveTo>
                  <a:cubicBezTo>
                    <a:pt x="706" y="794"/>
                    <a:pt x="707" y="793"/>
                    <a:pt x="707" y="793"/>
                  </a:cubicBezTo>
                  <a:cubicBezTo>
                    <a:pt x="708" y="793"/>
                    <a:pt x="707" y="793"/>
                    <a:pt x="707" y="794"/>
                  </a:cubicBezTo>
                  <a:close/>
                  <a:moveTo>
                    <a:pt x="706" y="763"/>
                  </a:moveTo>
                  <a:cubicBezTo>
                    <a:pt x="706" y="763"/>
                    <a:pt x="706" y="763"/>
                    <a:pt x="706" y="762"/>
                  </a:cubicBezTo>
                  <a:cubicBezTo>
                    <a:pt x="707" y="763"/>
                    <a:pt x="707" y="764"/>
                    <a:pt x="706" y="763"/>
                  </a:cubicBezTo>
                  <a:close/>
                  <a:moveTo>
                    <a:pt x="706" y="743"/>
                  </a:moveTo>
                  <a:cubicBezTo>
                    <a:pt x="705" y="743"/>
                    <a:pt x="706" y="742"/>
                    <a:pt x="707" y="741"/>
                  </a:cubicBezTo>
                  <a:cubicBezTo>
                    <a:pt x="710" y="741"/>
                    <a:pt x="710" y="744"/>
                    <a:pt x="706" y="743"/>
                  </a:cubicBezTo>
                  <a:close/>
                  <a:moveTo>
                    <a:pt x="707" y="406"/>
                  </a:moveTo>
                  <a:cubicBezTo>
                    <a:pt x="706" y="406"/>
                    <a:pt x="706" y="405"/>
                    <a:pt x="705" y="405"/>
                  </a:cubicBezTo>
                  <a:cubicBezTo>
                    <a:pt x="706" y="405"/>
                    <a:pt x="706" y="405"/>
                    <a:pt x="707" y="405"/>
                  </a:cubicBezTo>
                  <a:cubicBezTo>
                    <a:pt x="707" y="405"/>
                    <a:pt x="707" y="405"/>
                    <a:pt x="707" y="406"/>
                  </a:cubicBezTo>
                  <a:close/>
                  <a:moveTo>
                    <a:pt x="708" y="640"/>
                  </a:moveTo>
                  <a:cubicBezTo>
                    <a:pt x="708" y="640"/>
                    <a:pt x="708" y="641"/>
                    <a:pt x="708" y="641"/>
                  </a:cubicBezTo>
                  <a:cubicBezTo>
                    <a:pt x="708" y="641"/>
                    <a:pt x="707" y="640"/>
                    <a:pt x="707" y="640"/>
                  </a:cubicBezTo>
                  <a:cubicBezTo>
                    <a:pt x="708" y="640"/>
                    <a:pt x="708" y="640"/>
                    <a:pt x="708" y="640"/>
                  </a:cubicBezTo>
                  <a:close/>
                  <a:moveTo>
                    <a:pt x="705" y="408"/>
                  </a:moveTo>
                  <a:cubicBezTo>
                    <a:pt x="706" y="408"/>
                    <a:pt x="706" y="408"/>
                    <a:pt x="706" y="408"/>
                  </a:cubicBezTo>
                  <a:cubicBezTo>
                    <a:pt x="707" y="409"/>
                    <a:pt x="707" y="410"/>
                    <a:pt x="706" y="410"/>
                  </a:cubicBezTo>
                  <a:cubicBezTo>
                    <a:pt x="704" y="410"/>
                    <a:pt x="705" y="408"/>
                    <a:pt x="705" y="408"/>
                  </a:cubicBezTo>
                  <a:close/>
                  <a:moveTo>
                    <a:pt x="712" y="359"/>
                  </a:moveTo>
                  <a:cubicBezTo>
                    <a:pt x="711" y="359"/>
                    <a:pt x="711" y="358"/>
                    <a:pt x="711" y="358"/>
                  </a:cubicBezTo>
                  <a:cubicBezTo>
                    <a:pt x="712" y="358"/>
                    <a:pt x="712" y="358"/>
                    <a:pt x="712" y="359"/>
                  </a:cubicBezTo>
                  <a:close/>
                  <a:moveTo>
                    <a:pt x="713" y="365"/>
                  </a:moveTo>
                  <a:cubicBezTo>
                    <a:pt x="714" y="365"/>
                    <a:pt x="714" y="366"/>
                    <a:pt x="713" y="366"/>
                  </a:cubicBezTo>
                  <a:cubicBezTo>
                    <a:pt x="712" y="367"/>
                    <a:pt x="712" y="367"/>
                    <a:pt x="711" y="366"/>
                  </a:cubicBezTo>
                  <a:cubicBezTo>
                    <a:pt x="711" y="365"/>
                    <a:pt x="711" y="365"/>
                    <a:pt x="713" y="365"/>
                  </a:cubicBezTo>
                  <a:close/>
                  <a:moveTo>
                    <a:pt x="712" y="306"/>
                  </a:moveTo>
                  <a:cubicBezTo>
                    <a:pt x="713" y="305"/>
                    <a:pt x="713" y="305"/>
                    <a:pt x="713" y="304"/>
                  </a:cubicBezTo>
                  <a:cubicBezTo>
                    <a:pt x="714" y="305"/>
                    <a:pt x="714" y="306"/>
                    <a:pt x="712" y="306"/>
                  </a:cubicBezTo>
                  <a:close/>
                  <a:moveTo>
                    <a:pt x="713" y="372"/>
                  </a:moveTo>
                  <a:cubicBezTo>
                    <a:pt x="713" y="372"/>
                    <a:pt x="713" y="373"/>
                    <a:pt x="712" y="373"/>
                  </a:cubicBezTo>
                  <a:cubicBezTo>
                    <a:pt x="712" y="373"/>
                    <a:pt x="712" y="372"/>
                    <a:pt x="713" y="372"/>
                  </a:cubicBezTo>
                  <a:close/>
                  <a:moveTo>
                    <a:pt x="711" y="390"/>
                  </a:moveTo>
                  <a:cubicBezTo>
                    <a:pt x="712" y="391"/>
                    <a:pt x="713" y="391"/>
                    <a:pt x="714" y="391"/>
                  </a:cubicBezTo>
                  <a:cubicBezTo>
                    <a:pt x="714" y="391"/>
                    <a:pt x="714" y="392"/>
                    <a:pt x="714" y="392"/>
                  </a:cubicBezTo>
                  <a:cubicBezTo>
                    <a:pt x="714" y="392"/>
                    <a:pt x="715" y="392"/>
                    <a:pt x="715" y="392"/>
                  </a:cubicBezTo>
                  <a:cubicBezTo>
                    <a:pt x="715" y="393"/>
                    <a:pt x="714" y="393"/>
                    <a:pt x="713" y="394"/>
                  </a:cubicBezTo>
                  <a:cubicBezTo>
                    <a:pt x="712" y="394"/>
                    <a:pt x="711" y="394"/>
                    <a:pt x="710" y="394"/>
                  </a:cubicBezTo>
                  <a:cubicBezTo>
                    <a:pt x="708" y="392"/>
                    <a:pt x="711" y="391"/>
                    <a:pt x="711" y="389"/>
                  </a:cubicBezTo>
                  <a:cubicBezTo>
                    <a:pt x="712" y="389"/>
                    <a:pt x="711" y="390"/>
                    <a:pt x="711" y="390"/>
                  </a:cubicBezTo>
                  <a:close/>
                  <a:moveTo>
                    <a:pt x="711" y="388"/>
                  </a:moveTo>
                  <a:cubicBezTo>
                    <a:pt x="711" y="388"/>
                    <a:pt x="711" y="387"/>
                    <a:pt x="711" y="387"/>
                  </a:cubicBezTo>
                  <a:cubicBezTo>
                    <a:pt x="711" y="387"/>
                    <a:pt x="711" y="387"/>
                    <a:pt x="712" y="387"/>
                  </a:cubicBezTo>
                  <a:cubicBezTo>
                    <a:pt x="712" y="387"/>
                    <a:pt x="712" y="388"/>
                    <a:pt x="712" y="388"/>
                  </a:cubicBezTo>
                  <a:cubicBezTo>
                    <a:pt x="711" y="388"/>
                    <a:pt x="711" y="388"/>
                    <a:pt x="711" y="388"/>
                  </a:cubicBezTo>
                  <a:close/>
                  <a:moveTo>
                    <a:pt x="724" y="288"/>
                  </a:moveTo>
                  <a:cubicBezTo>
                    <a:pt x="724" y="288"/>
                    <a:pt x="724" y="288"/>
                    <a:pt x="724" y="289"/>
                  </a:cubicBezTo>
                  <a:cubicBezTo>
                    <a:pt x="723" y="289"/>
                    <a:pt x="724" y="288"/>
                    <a:pt x="724" y="288"/>
                  </a:cubicBezTo>
                  <a:close/>
                  <a:moveTo>
                    <a:pt x="729" y="364"/>
                  </a:moveTo>
                  <a:cubicBezTo>
                    <a:pt x="728" y="364"/>
                    <a:pt x="728" y="363"/>
                    <a:pt x="728" y="363"/>
                  </a:cubicBezTo>
                  <a:cubicBezTo>
                    <a:pt x="729" y="362"/>
                    <a:pt x="729" y="363"/>
                    <a:pt x="729" y="364"/>
                  </a:cubicBezTo>
                  <a:close/>
                  <a:moveTo>
                    <a:pt x="729" y="392"/>
                  </a:moveTo>
                  <a:cubicBezTo>
                    <a:pt x="729" y="392"/>
                    <a:pt x="729" y="393"/>
                    <a:pt x="729" y="393"/>
                  </a:cubicBezTo>
                  <a:cubicBezTo>
                    <a:pt x="729" y="393"/>
                    <a:pt x="728" y="393"/>
                    <a:pt x="728" y="393"/>
                  </a:cubicBezTo>
                  <a:cubicBezTo>
                    <a:pt x="728" y="393"/>
                    <a:pt x="728" y="392"/>
                    <a:pt x="728" y="392"/>
                  </a:cubicBezTo>
                  <a:cubicBezTo>
                    <a:pt x="728" y="392"/>
                    <a:pt x="729" y="392"/>
                    <a:pt x="729" y="392"/>
                  </a:cubicBezTo>
                  <a:close/>
                  <a:moveTo>
                    <a:pt x="727" y="357"/>
                  </a:moveTo>
                  <a:cubicBezTo>
                    <a:pt x="727" y="357"/>
                    <a:pt x="728" y="356"/>
                    <a:pt x="729" y="356"/>
                  </a:cubicBezTo>
                  <a:cubicBezTo>
                    <a:pt x="729" y="357"/>
                    <a:pt x="728" y="357"/>
                    <a:pt x="727" y="357"/>
                  </a:cubicBezTo>
                  <a:close/>
                  <a:moveTo>
                    <a:pt x="727" y="318"/>
                  </a:moveTo>
                  <a:cubicBezTo>
                    <a:pt x="727" y="317"/>
                    <a:pt x="727" y="317"/>
                    <a:pt x="728" y="316"/>
                  </a:cubicBezTo>
                  <a:cubicBezTo>
                    <a:pt x="729" y="316"/>
                    <a:pt x="728" y="318"/>
                    <a:pt x="727" y="318"/>
                  </a:cubicBezTo>
                  <a:close/>
                  <a:moveTo>
                    <a:pt x="728" y="394"/>
                  </a:moveTo>
                  <a:cubicBezTo>
                    <a:pt x="729" y="394"/>
                    <a:pt x="728" y="395"/>
                    <a:pt x="728" y="395"/>
                  </a:cubicBezTo>
                  <a:cubicBezTo>
                    <a:pt x="729" y="396"/>
                    <a:pt x="730" y="396"/>
                    <a:pt x="731" y="396"/>
                  </a:cubicBezTo>
                  <a:cubicBezTo>
                    <a:pt x="731" y="396"/>
                    <a:pt x="731" y="397"/>
                    <a:pt x="731" y="397"/>
                  </a:cubicBezTo>
                  <a:cubicBezTo>
                    <a:pt x="731" y="397"/>
                    <a:pt x="732" y="397"/>
                    <a:pt x="732" y="398"/>
                  </a:cubicBezTo>
                  <a:cubicBezTo>
                    <a:pt x="732" y="398"/>
                    <a:pt x="731" y="398"/>
                    <a:pt x="730" y="399"/>
                  </a:cubicBezTo>
                  <a:cubicBezTo>
                    <a:pt x="729" y="399"/>
                    <a:pt x="728" y="399"/>
                    <a:pt x="727" y="399"/>
                  </a:cubicBezTo>
                  <a:cubicBezTo>
                    <a:pt x="725" y="398"/>
                    <a:pt x="728" y="396"/>
                    <a:pt x="728" y="394"/>
                  </a:cubicBezTo>
                  <a:close/>
                  <a:moveTo>
                    <a:pt x="734" y="283"/>
                  </a:moveTo>
                  <a:cubicBezTo>
                    <a:pt x="734" y="284"/>
                    <a:pt x="734" y="285"/>
                    <a:pt x="733" y="285"/>
                  </a:cubicBezTo>
                  <a:cubicBezTo>
                    <a:pt x="733" y="284"/>
                    <a:pt x="734" y="284"/>
                    <a:pt x="734" y="283"/>
                  </a:cubicBezTo>
                  <a:close/>
                  <a:moveTo>
                    <a:pt x="734" y="282"/>
                  </a:moveTo>
                  <a:cubicBezTo>
                    <a:pt x="733" y="283"/>
                    <a:pt x="733" y="281"/>
                    <a:pt x="734" y="282"/>
                  </a:cubicBezTo>
                  <a:close/>
                  <a:moveTo>
                    <a:pt x="734" y="319"/>
                  </a:moveTo>
                  <a:cubicBezTo>
                    <a:pt x="735" y="319"/>
                    <a:pt x="734" y="321"/>
                    <a:pt x="732" y="320"/>
                  </a:cubicBezTo>
                  <a:cubicBezTo>
                    <a:pt x="731" y="320"/>
                    <a:pt x="731" y="318"/>
                    <a:pt x="734" y="319"/>
                  </a:cubicBezTo>
                  <a:close/>
                  <a:moveTo>
                    <a:pt x="740" y="322"/>
                  </a:moveTo>
                  <a:cubicBezTo>
                    <a:pt x="741" y="321"/>
                    <a:pt x="741" y="320"/>
                    <a:pt x="741" y="319"/>
                  </a:cubicBezTo>
                  <a:cubicBezTo>
                    <a:pt x="742" y="321"/>
                    <a:pt x="743" y="322"/>
                    <a:pt x="743" y="324"/>
                  </a:cubicBezTo>
                  <a:cubicBezTo>
                    <a:pt x="744" y="324"/>
                    <a:pt x="745" y="325"/>
                    <a:pt x="744" y="326"/>
                  </a:cubicBezTo>
                  <a:cubicBezTo>
                    <a:pt x="743" y="326"/>
                    <a:pt x="743" y="326"/>
                    <a:pt x="741" y="326"/>
                  </a:cubicBezTo>
                  <a:cubicBezTo>
                    <a:pt x="741" y="325"/>
                    <a:pt x="740" y="324"/>
                    <a:pt x="739" y="324"/>
                  </a:cubicBezTo>
                  <a:cubicBezTo>
                    <a:pt x="739" y="324"/>
                    <a:pt x="739" y="324"/>
                    <a:pt x="740" y="324"/>
                  </a:cubicBezTo>
                  <a:cubicBezTo>
                    <a:pt x="739" y="323"/>
                    <a:pt x="738" y="324"/>
                    <a:pt x="737" y="325"/>
                  </a:cubicBezTo>
                  <a:cubicBezTo>
                    <a:pt x="736" y="325"/>
                    <a:pt x="734" y="325"/>
                    <a:pt x="733" y="324"/>
                  </a:cubicBezTo>
                  <a:cubicBezTo>
                    <a:pt x="733" y="324"/>
                    <a:pt x="733" y="324"/>
                    <a:pt x="733" y="324"/>
                  </a:cubicBezTo>
                  <a:cubicBezTo>
                    <a:pt x="733" y="324"/>
                    <a:pt x="733" y="324"/>
                    <a:pt x="733" y="324"/>
                  </a:cubicBezTo>
                  <a:cubicBezTo>
                    <a:pt x="733" y="323"/>
                    <a:pt x="734" y="323"/>
                    <a:pt x="735" y="322"/>
                  </a:cubicBezTo>
                  <a:cubicBezTo>
                    <a:pt x="735" y="322"/>
                    <a:pt x="735" y="322"/>
                    <a:pt x="735" y="322"/>
                  </a:cubicBezTo>
                  <a:cubicBezTo>
                    <a:pt x="735" y="322"/>
                    <a:pt x="735" y="322"/>
                    <a:pt x="735" y="322"/>
                  </a:cubicBezTo>
                  <a:cubicBezTo>
                    <a:pt x="736" y="322"/>
                    <a:pt x="738" y="322"/>
                    <a:pt x="740" y="322"/>
                  </a:cubicBezTo>
                  <a:close/>
                  <a:moveTo>
                    <a:pt x="740" y="318"/>
                  </a:moveTo>
                  <a:cubicBezTo>
                    <a:pt x="741" y="317"/>
                    <a:pt x="741" y="319"/>
                    <a:pt x="740" y="319"/>
                  </a:cubicBezTo>
                  <a:cubicBezTo>
                    <a:pt x="740" y="318"/>
                    <a:pt x="740" y="318"/>
                    <a:pt x="740" y="318"/>
                  </a:cubicBezTo>
                  <a:close/>
                  <a:moveTo>
                    <a:pt x="742" y="315"/>
                  </a:moveTo>
                  <a:cubicBezTo>
                    <a:pt x="741" y="315"/>
                    <a:pt x="743" y="315"/>
                    <a:pt x="742" y="315"/>
                  </a:cubicBezTo>
                  <a:close/>
                  <a:moveTo>
                    <a:pt x="747" y="330"/>
                  </a:moveTo>
                  <a:cubicBezTo>
                    <a:pt x="748" y="330"/>
                    <a:pt x="748" y="331"/>
                    <a:pt x="748" y="332"/>
                  </a:cubicBezTo>
                  <a:cubicBezTo>
                    <a:pt x="750" y="332"/>
                    <a:pt x="752" y="332"/>
                    <a:pt x="752" y="333"/>
                  </a:cubicBezTo>
                  <a:cubicBezTo>
                    <a:pt x="752" y="333"/>
                    <a:pt x="753" y="334"/>
                    <a:pt x="753" y="334"/>
                  </a:cubicBezTo>
                  <a:cubicBezTo>
                    <a:pt x="752" y="336"/>
                    <a:pt x="750" y="336"/>
                    <a:pt x="749" y="336"/>
                  </a:cubicBezTo>
                  <a:cubicBezTo>
                    <a:pt x="746" y="335"/>
                    <a:pt x="748" y="334"/>
                    <a:pt x="747" y="332"/>
                  </a:cubicBezTo>
                  <a:cubicBezTo>
                    <a:pt x="747" y="332"/>
                    <a:pt x="747" y="332"/>
                    <a:pt x="746" y="332"/>
                  </a:cubicBezTo>
                  <a:cubicBezTo>
                    <a:pt x="746" y="331"/>
                    <a:pt x="746" y="332"/>
                    <a:pt x="746" y="330"/>
                  </a:cubicBezTo>
                  <a:cubicBezTo>
                    <a:pt x="746" y="330"/>
                    <a:pt x="746" y="330"/>
                    <a:pt x="747" y="330"/>
                  </a:cubicBezTo>
                  <a:close/>
                  <a:moveTo>
                    <a:pt x="750" y="323"/>
                  </a:moveTo>
                  <a:cubicBezTo>
                    <a:pt x="752" y="324"/>
                    <a:pt x="751" y="325"/>
                    <a:pt x="748" y="325"/>
                  </a:cubicBezTo>
                  <a:cubicBezTo>
                    <a:pt x="748" y="324"/>
                    <a:pt x="748" y="323"/>
                    <a:pt x="750" y="323"/>
                  </a:cubicBezTo>
                  <a:close/>
                  <a:moveTo>
                    <a:pt x="744" y="803"/>
                  </a:moveTo>
                  <a:cubicBezTo>
                    <a:pt x="744" y="804"/>
                    <a:pt x="744" y="805"/>
                    <a:pt x="743" y="805"/>
                  </a:cubicBezTo>
                  <a:cubicBezTo>
                    <a:pt x="741" y="805"/>
                    <a:pt x="741" y="804"/>
                    <a:pt x="741" y="803"/>
                  </a:cubicBezTo>
                  <a:cubicBezTo>
                    <a:pt x="741" y="802"/>
                    <a:pt x="743" y="802"/>
                    <a:pt x="744" y="803"/>
                  </a:cubicBezTo>
                  <a:close/>
                  <a:moveTo>
                    <a:pt x="743" y="791"/>
                  </a:moveTo>
                  <a:cubicBezTo>
                    <a:pt x="743" y="791"/>
                    <a:pt x="743" y="792"/>
                    <a:pt x="743" y="792"/>
                  </a:cubicBezTo>
                  <a:cubicBezTo>
                    <a:pt x="742" y="792"/>
                    <a:pt x="741" y="791"/>
                    <a:pt x="743" y="791"/>
                  </a:cubicBezTo>
                  <a:close/>
                  <a:moveTo>
                    <a:pt x="743" y="840"/>
                  </a:moveTo>
                  <a:cubicBezTo>
                    <a:pt x="743" y="841"/>
                    <a:pt x="742" y="841"/>
                    <a:pt x="741" y="841"/>
                  </a:cubicBezTo>
                  <a:cubicBezTo>
                    <a:pt x="741" y="840"/>
                    <a:pt x="742" y="840"/>
                    <a:pt x="743" y="840"/>
                  </a:cubicBezTo>
                  <a:close/>
                  <a:moveTo>
                    <a:pt x="741" y="856"/>
                  </a:moveTo>
                  <a:cubicBezTo>
                    <a:pt x="743" y="856"/>
                    <a:pt x="743" y="857"/>
                    <a:pt x="743" y="858"/>
                  </a:cubicBezTo>
                  <a:cubicBezTo>
                    <a:pt x="743" y="858"/>
                    <a:pt x="742" y="858"/>
                    <a:pt x="741" y="858"/>
                  </a:cubicBezTo>
                  <a:cubicBezTo>
                    <a:pt x="742" y="857"/>
                    <a:pt x="740" y="858"/>
                    <a:pt x="741" y="857"/>
                  </a:cubicBezTo>
                  <a:cubicBezTo>
                    <a:pt x="741" y="857"/>
                    <a:pt x="741" y="856"/>
                    <a:pt x="741" y="856"/>
                  </a:cubicBezTo>
                  <a:close/>
                  <a:moveTo>
                    <a:pt x="741" y="866"/>
                  </a:moveTo>
                  <a:cubicBezTo>
                    <a:pt x="743" y="865"/>
                    <a:pt x="743" y="866"/>
                    <a:pt x="744" y="866"/>
                  </a:cubicBezTo>
                  <a:cubicBezTo>
                    <a:pt x="744" y="867"/>
                    <a:pt x="744" y="868"/>
                    <a:pt x="742" y="868"/>
                  </a:cubicBezTo>
                  <a:cubicBezTo>
                    <a:pt x="741" y="868"/>
                    <a:pt x="740" y="868"/>
                    <a:pt x="740" y="866"/>
                  </a:cubicBezTo>
                  <a:cubicBezTo>
                    <a:pt x="741" y="866"/>
                    <a:pt x="741" y="866"/>
                    <a:pt x="741" y="866"/>
                  </a:cubicBezTo>
                  <a:close/>
                  <a:moveTo>
                    <a:pt x="740" y="634"/>
                  </a:moveTo>
                  <a:cubicBezTo>
                    <a:pt x="739" y="635"/>
                    <a:pt x="739" y="636"/>
                    <a:pt x="737" y="635"/>
                  </a:cubicBezTo>
                  <a:cubicBezTo>
                    <a:pt x="737" y="635"/>
                    <a:pt x="737" y="634"/>
                    <a:pt x="738" y="634"/>
                  </a:cubicBezTo>
                  <a:cubicBezTo>
                    <a:pt x="738" y="634"/>
                    <a:pt x="737" y="634"/>
                    <a:pt x="736" y="634"/>
                  </a:cubicBezTo>
                  <a:cubicBezTo>
                    <a:pt x="736" y="633"/>
                    <a:pt x="738" y="632"/>
                    <a:pt x="737" y="632"/>
                  </a:cubicBezTo>
                  <a:cubicBezTo>
                    <a:pt x="737" y="630"/>
                    <a:pt x="740" y="630"/>
                    <a:pt x="741" y="631"/>
                  </a:cubicBezTo>
                  <a:cubicBezTo>
                    <a:pt x="740" y="632"/>
                    <a:pt x="743" y="633"/>
                    <a:pt x="744" y="632"/>
                  </a:cubicBezTo>
                  <a:cubicBezTo>
                    <a:pt x="743" y="634"/>
                    <a:pt x="741" y="633"/>
                    <a:pt x="741" y="635"/>
                  </a:cubicBezTo>
                  <a:cubicBezTo>
                    <a:pt x="741" y="634"/>
                    <a:pt x="740" y="635"/>
                    <a:pt x="740" y="634"/>
                  </a:cubicBezTo>
                  <a:close/>
                  <a:moveTo>
                    <a:pt x="734" y="872"/>
                  </a:moveTo>
                  <a:cubicBezTo>
                    <a:pt x="733" y="872"/>
                    <a:pt x="733" y="872"/>
                    <a:pt x="733" y="872"/>
                  </a:cubicBezTo>
                  <a:cubicBezTo>
                    <a:pt x="731" y="872"/>
                    <a:pt x="731" y="872"/>
                    <a:pt x="730" y="872"/>
                  </a:cubicBezTo>
                  <a:cubicBezTo>
                    <a:pt x="730" y="870"/>
                    <a:pt x="730" y="869"/>
                    <a:pt x="731" y="868"/>
                  </a:cubicBezTo>
                  <a:cubicBezTo>
                    <a:pt x="733" y="868"/>
                    <a:pt x="732" y="870"/>
                    <a:pt x="734" y="869"/>
                  </a:cubicBezTo>
                  <a:cubicBezTo>
                    <a:pt x="734" y="871"/>
                    <a:pt x="733" y="871"/>
                    <a:pt x="734" y="872"/>
                  </a:cubicBezTo>
                  <a:close/>
                  <a:moveTo>
                    <a:pt x="727" y="659"/>
                  </a:moveTo>
                  <a:cubicBezTo>
                    <a:pt x="729" y="660"/>
                    <a:pt x="733" y="659"/>
                    <a:pt x="732" y="662"/>
                  </a:cubicBezTo>
                  <a:cubicBezTo>
                    <a:pt x="731" y="662"/>
                    <a:pt x="731" y="660"/>
                    <a:pt x="730" y="660"/>
                  </a:cubicBezTo>
                  <a:cubicBezTo>
                    <a:pt x="729" y="660"/>
                    <a:pt x="727" y="660"/>
                    <a:pt x="727" y="659"/>
                  </a:cubicBezTo>
                  <a:close/>
                  <a:moveTo>
                    <a:pt x="728" y="662"/>
                  </a:moveTo>
                  <a:cubicBezTo>
                    <a:pt x="728" y="662"/>
                    <a:pt x="728" y="662"/>
                    <a:pt x="728" y="662"/>
                  </a:cubicBezTo>
                  <a:cubicBezTo>
                    <a:pt x="728" y="662"/>
                    <a:pt x="728" y="662"/>
                    <a:pt x="727" y="662"/>
                  </a:cubicBezTo>
                  <a:cubicBezTo>
                    <a:pt x="727" y="662"/>
                    <a:pt x="727" y="662"/>
                    <a:pt x="727" y="662"/>
                  </a:cubicBezTo>
                  <a:cubicBezTo>
                    <a:pt x="728" y="662"/>
                    <a:pt x="728" y="662"/>
                    <a:pt x="728" y="662"/>
                  </a:cubicBezTo>
                  <a:close/>
                  <a:moveTo>
                    <a:pt x="714" y="371"/>
                  </a:moveTo>
                  <a:cubicBezTo>
                    <a:pt x="715" y="371"/>
                    <a:pt x="716" y="371"/>
                    <a:pt x="716" y="372"/>
                  </a:cubicBezTo>
                  <a:cubicBezTo>
                    <a:pt x="716" y="372"/>
                    <a:pt x="716" y="372"/>
                    <a:pt x="716" y="372"/>
                  </a:cubicBezTo>
                  <a:cubicBezTo>
                    <a:pt x="716" y="371"/>
                    <a:pt x="716" y="371"/>
                    <a:pt x="717" y="371"/>
                  </a:cubicBezTo>
                  <a:cubicBezTo>
                    <a:pt x="717" y="371"/>
                    <a:pt x="717" y="372"/>
                    <a:pt x="717" y="372"/>
                  </a:cubicBezTo>
                  <a:cubicBezTo>
                    <a:pt x="717" y="372"/>
                    <a:pt x="717" y="372"/>
                    <a:pt x="717" y="372"/>
                  </a:cubicBezTo>
                  <a:cubicBezTo>
                    <a:pt x="717" y="372"/>
                    <a:pt x="717" y="372"/>
                    <a:pt x="717" y="372"/>
                  </a:cubicBezTo>
                  <a:cubicBezTo>
                    <a:pt x="717" y="373"/>
                    <a:pt x="716" y="374"/>
                    <a:pt x="714" y="374"/>
                  </a:cubicBezTo>
                  <a:cubicBezTo>
                    <a:pt x="715" y="373"/>
                    <a:pt x="713" y="372"/>
                    <a:pt x="714" y="371"/>
                  </a:cubicBezTo>
                  <a:close/>
                  <a:moveTo>
                    <a:pt x="716" y="366"/>
                  </a:moveTo>
                  <a:cubicBezTo>
                    <a:pt x="717" y="366"/>
                    <a:pt x="718" y="366"/>
                    <a:pt x="718" y="367"/>
                  </a:cubicBezTo>
                  <a:cubicBezTo>
                    <a:pt x="717" y="367"/>
                    <a:pt x="716" y="367"/>
                    <a:pt x="716" y="366"/>
                  </a:cubicBezTo>
                  <a:close/>
                  <a:moveTo>
                    <a:pt x="717" y="395"/>
                  </a:moveTo>
                  <a:cubicBezTo>
                    <a:pt x="717" y="396"/>
                    <a:pt x="716" y="396"/>
                    <a:pt x="715" y="396"/>
                  </a:cubicBezTo>
                  <a:cubicBezTo>
                    <a:pt x="714" y="396"/>
                    <a:pt x="714" y="395"/>
                    <a:pt x="715" y="395"/>
                  </a:cubicBezTo>
                  <a:cubicBezTo>
                    <a:pt x="716" y="395"/>
                    <a:pt x="716" y="395"/>
                    <a:pt x="717" y="395"/>
                  </a:cubicBezTo>
                  <a:close/>
                  <a:moveTo>
                    <a:pt x="720" y="341"/>
                  </a:moveTo>
                  <a:cubicBezTo>
                    <a:pt x="720" y="341"/>
                    <a:pt x="720" y="340"/>
                    <a:pt x="720" y="340"/>
                  </a:cubicBezTo>
                  <a:cubicBezTo>
                    <a:pt x="721" y="340"/>
                    <a:pt x="721" y="340"/>
                    <a:pt x="721" y="340"/>
                  </a:cubicBezTo>
                  <a:cubicBezTo>
                    <a:pt x="721" y="340"/>
                    <a:pt x="721" y="341"/>
                    <a:pt x="720" y="341"/>
                  </a:cubicBezTo>
                  <a:close/>
                  <a:moveTo>
                    <a:pt x="721" y="339"/>
                  </a:moveTo>
                  <a:cubicBezTo>
                    <a:pt x="722" y="339"/>
                    <a:pt x="722" y="339"/>
                    <a:pt x="722" y="340"/>
                  </a:cubicBezTo>
                  <a:cubicBezTo>
                    <a:pt x="721" y="340"/>
                    <a:pt x="721" y="339"/>
                    <a:pt x="721" y="339"/>
                  </a:cubicBezTo>
                  <a:close/>
                  <a:moveTo>
                    <a:pt x="724" y="451"/>
                  </a:moveTo>
                  <a:cubicBezTo>
                    <a:pt x="725" y="451"/>
                    <a:pt x="725" y="451"/>
                    <a:pt x="725" y="452"/>
                  </a:cubicBezTo>
                  <a:cubicBezTo>
                    <a:pt x="725" y="453"/>
                    <a:pt x="724" y="453"/>
                    <a:pt x="723" y="453"/>
                  </a:cubicBezTo>
                  <a:cubicBezTo>
                    <a:pt x="723" y="454"/>
                    <a:pt x="723" y="454"/>
                    <a:pt x="723" y="454"/>
                  </a:cubicBezTo>
                  <a:cubicBezTo>
                    <a:pt x="722" y="454"/>
                    <a:pt x="722" y="454"/>
                    <a:pt x="722" y="455"/>
                  </a:cubicBezTo>
                  <a:cubicBezTo>
                    <a:pt x="719" y="454"/>
                    <a:pt x="718" y="452"/>
                    <a:pt x="719" y="449"/>
                  </a:cubicBezTo>
                  <a:cubicBezTo>
                    <a:pt x="721" y="448"/>
                    <a:pt x="724" y="449"/>
                    <a:pt x="724" y="451"/>
                  </a:cubicBezTo>
                  <a:close/>
                  <a:moveTo>
                    <a:pt x="723" y="443"/>
                  </a:moveTo>
                  <a:cubicBezTo>
                    <a:pt x="724" y="443"/>
                    <a:pt x="724" y="445"/>
                    <a:pt x="722" y="444"/>
                  </a:cubicBezTo>
                  <a:cubicBezTo>
                    <a:pt x="722" y="444"/>
                    <a:pt x="723" y="444"/>
                    <a:pt x="723" y="443"/>
                  </a:cubicBezTo>
                  <a:close/>
                  <a:moveTo>
                    <a:pt x="727" y="458"/>
                  </a:moveTo>
                  <a:cubicBezTo>
                    <a:pt x="729" y="458"/>
                    <a:pt x="730" y="461"/>
                    <a:pt x="727" y="460"/>
                  </a:cubicBezTo>
                  <a:cubicBezTo>
                    <a:pt x="727" y="459"/>
                    <a:pt x="726" y="458"/>
                    <a:pt x="727" y="458"/>
                  </a:cubicBezTo>
                  <a:close/>
                  <a:moveTo>
                    <a:pt x="727" y="472"/>
                  </a:moveTo>
                  <a:cubicBezTo>
                    <a:pt x="727" y="472"/>
                    <a:pt x="729" y="473"/>
                    <a:pt x="729" y="473"/>
                  </a:cubicBezTo>
                  <a:cubicBezTo>
                    <a:pt x="729" y="474"/>
                    <a:pt x="728" y="474"/>
                    <a:pt x="728" y="475"/>
                  </a:cubicBezTo>
                  <a:cubicBezTo>
                    <a:pt x="726" y="475"/>
                    <a:pt x="726" y="475"/>
                    <a:pt x="724" y="475"/>
                  </a:cubicBezTo>
                  <a:cubicBezTo>
                    <a:pt x="725" y="473"/>
                    <a:pt x="725" y="472"/>
                    <a:pt x="727" y="472"/>
                  </a:cubicBezTo>
                  <a:close/>
                  <a:moveTo>
                    <a:pt x="724" y="651"/>
                  </a:moveTo>
                  <a:cubicBezTo>
                    <a:pt x="724" y="652"/>
                    <a:pt x="724" y="652"/>
                    <a:pt x="724" y="652"/>
                  </a:cubicBezTo>
                  <a:cubicBezTo>
                    <a:pt x="723" y="653"/>
                    <a:pt x="724" y="652"/>
                    <a:pt x="724" y="651"/>
                  </a:cubicBezTo>
                  <a:close/>
                  <a:moveTo>
                    <a:pt x="725" y="857"/>
                  </a:moveTo>
                  <a:cubicBezTo>
                    <a:pt x="724" y="857"/>
                    <a:pt x="724" y="856"/>
                    <a:pt x="724" y="856"/>
                  </a:cubicBezTo>
                  <a:cubicBezTo>
                    <a:pt x="724" y="856"/>
                    <a:pt x="725" y="856"/>
                    <a:pt x="725" y="857"/>
                  </a:cubicBezTo>
                  <a:close/>
                  <a:moveTo>
                    <a:pt x="724" y="824"/>
                  </a:moveTo>
                  <a:cubicBezTo>
                    <a:pt x="725" y="824"/>
                    <a:pt x="725" y="824"/>
                    <a:pt x="725" y="825"/>
                  </a:cubicBezTo>
                  <a:cubicBezTo>
                    <a:pt x="725" y="825"/>
                    <a:pt x="724" y="824"/>
                    <a:pt x="724" y="824"/>
                  </a:cubicBezTo>
                  <a:close/>
                  <a:moveTo>
                    <a:pt x="725" y="647"/>
                  </a:moveTo>
                  <a:cubicBezTo>
                    <a:pt x="726" y="647"/>
                    <a:pt x="727" y="648"/>
                    <a:pt x="726" y="649"/>
                  </a:cubicBezTo>
                  <a:cubicBezTo>
                    <a:pt x="725" y="649"/>
                    <a:pt x="724" y="647"/>
                    <a:pt x="725" y="647"/>
                  </a:cubicBezTo>
                  <a:close/>
                  <a:moveTo>
                    <a:pt x="724" y="650"/>
                  </a:moveTo>
                  <a:cubicBezTo>
                    <a:pt x="724" y="650"/>
                    <a:pt x="724" y="650"/>
                    <a:pt x="724" y="650"/>
                  </a:cubicBezTo>
                  <a:cubicBezTo>
                    <a:pt x="725" y="650"/>
                    <a:pt x="725" y="650"/>
                    <a:pt x="725" y="650"/>
                  </a:cubicBezTo>
                  <a:cubicBezTo>
                    <a:pt x="725" y="649"/>
                    <a:pt x="725" y="651"/>
                    <a:pt x="724" y="650"/>
                  </a:cubicBezTo>
                  <a:close/>
                  <a:moveTo>
                    <a:pt x="724" y="549"/>
                  </a:moveTo>
                  <a:cubicBezTo>
                    <a:pt x="724" y="548"/>
                    <a:pt x="726" y="548"/>
                    <a:pt x="726" y="548"/>
                  </a:cubicBezTo>
                  <a:cubicBezTo>
                    <a:pt x="726" y="549"/>
                    <a:pt x="726" y="549"/>
                    <a:pt x="726" y="549"/>
                  </a:cubicBezTo>
                  <a:cubicBezTo>
                    <a:pt x="725" y="549"/>
                    <a:pt x="725" y="549"/>
                    <a:pt x="724" y="549"/>
                  </a:cubicBezTo>
                  <a:close/>
                  <a:moveTo>
                    <a:pt x="725" y="323"/>
                  </a:moveTo>
                  <a:cubicBezTo>
                    <a:pt x="725" y="322"/>
                    <a:pt x="725" y="322"/>
                    <a:pt x="725" y="322"/>
                  </a:cubicBezTo>
                  <a:cubicBezTo>
                    <a:pt x="726" y="322"/>
                    <a:pt x="726" y="323"/>
                    <a:pt x="725" y="323"/>
                  </a:cubicBezTo>
                  <a:close/>
                  <a:moveTo>
                    <a:pt x="725" y="311"/>
                  </a:moveTo>
                  <a:cubicBezTo>
                    <a:pt x="724" y="310"/>
                    <a:pt x="726" y="310"/>
                    <a:pt x="725" y="311"/>
                  </a:cubicBezTo>
                  <a:close/>
                  <a:moveTo>
                    <a:pt x="723" y="483"/>
                  </a:moveTo>
                  <a:cubicBezTo>
                    <a:pt x="723" y="483"/>
                    <a:pt x="723" y="482"/>
                    <a:pt x="723" y="482"/>
                  </a:cubicBezTo>
                  <a:cubicBezTo>
                    <a:pt x="724" y="482"/>
                    <a:pt x="724" y="482"/>
                    <a:pt x="723" y="483"/>
                  </a:cubicBezTo>
                  <a:close/>
                  <a:moveTo>
                    <a:pt x="720" y="447"/>
                  </a:moveTo>
                  <a:cubicBezTo>
                    <a:pt x="720" y="447"/>
                    <a:pt x="719" y="447"/>
                    <a:pt x="719" y="447"/>
                  </a:cubicBezTo>
                  <a:cubicBezTo>
                    <a:pt x="719" y="447"/>
                    <a:pt x="719" y="446"/>
                    <a:pt x="719" y="446"/>
                  </a:cubicBezTo>
                  <a:cubicBezTo>
                    <a:pt x="719" y="446"/>
                    <a:pt x="720" y="446"/>
                    <a:pt x="720" y="446"/>
                  </a:cubicBezTo>
                  <a:cubicBezTo>
                    <a:pt x="720" y="446"/>
                    <a:pt x="720" y="447"/>
                    <a:pt x="720" y="447"/>
                  </a:cubicBezTo>
                  <a:close/>
                  <a:moveTo>
                    <a:pt x="719" y="444"/>
                  </a:moveTo>
                  <a:cubicBezTo>
                    <a:pt x="718" y="445"/>
                    <a:pt x="717" y="443"/>
                    <a:pt x="719" y="443"/>
                  </a:cubicBezTo>
                  <a:cubicBezTo>
                    <a:pt x="719" y="443"/>
                    <a:pt x="719" y="444"/>
                    <a:pt x="719" y="444"/>
                  </a:cubicBezTo>
                  <a:close/>
                  <a:moveTo>
                    <a:pt x="719" y="412"/>
                  </a:moveTo>
                  <a:cubicBezTo>
                    <a:pt x="718" y="412"/>
                    <a:pt x="718" y="412"/>
                    <a:pt x="718" y="412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8" y="412"/>
                    <a:pt x="718" y="412"/>
                    <a:pt x="719" y="412"/>
                  </a:cubicBezTo>
                  <a:cubicBezTo>
                    <a:pt x="719" y="412"/>
                    <a:pt x="719" y="412"/>
                    <a:pt x="719" y="412"/>
                  </a:cubicBezTo>
                  <a:close/>
                  <a:moveTo>
                    <a:pt x="720" y="509"/>
                  </a:moveTo>
                  <a:cubicBezTo>
                    <a:pt x="719" y="510"/>
                    <a:pt x="719" y="510"/>
                    <a:pt x="719" y="511"/>
                  </a:cubicBezTo>
                  <a:cubicBezTo>
                    <a:pt x="717" y="511"/>
                    <a:pt x="717" y="510"/>
                    <a:pt x="717" y="509"/>
                  </a:cubicBezTo>
                  <a:cubicBezTo>
                    <a:pt x="717" y="509"/>
                    <a:pt x="719" y="509"/>
                    <a:pt x="720" y="509"/>
                  </a:cubicBezTo>
                  <a:close/>
                  <a:moveTo>
                    <a:pt x="719" y="602"/>
                  </a:moveTo>
                  <a:cubicBezTo>
                    <a:pt x="716" y="602"/>
                    <a:pt x="718" y="600"/>
                    <a:pt x="718" y="600"/>
                  </a:cubicBezTo>
                  <a:cubicBezTo>
                    <a:pt x="719" y="600"/>
                    <a:pt x="719" y="601"/>
                    <a:pt x="719" y="602"/>
                  </a:cubicBezTo>
                  <a:close/>
                  <a:moveTo>
                    <a:pt x="719" y="683"/>
                  </a:moveTo>
                  <a:cubicBezTo>
                    <a:pt x="719" y="683"/>
                    <a:pt x="718" y="682"/>
                    <a:pt x="718" y="682"/>
                  </a:cubicBezTo>
                  <a:cubicBezTo>
                    <a:pt x="719" y="682"/>
                    <a:pt x="719" y="682"/>
                    <a:pt x="719" y="683"/>
                  </a:cubicBezTo>
                  <a:close/>
                  <a:moveTo>
                    <a:pt x="718" y="591"/>
                  </a:moveTo>
                  <a:cubicBezTo>
                    <a:pt x="720" y="591"/>
                    <a:pt x="719" y="592"/>
                    <a:pt x="720" y="592"/>
                  </a:cubicBezTo>
                  <a:cubicBezTo>
                    <a:pt x="719" y="593"/>
                    <a:pt x="718" y="592"/>
                    <a:pt x="718" y="591"/>
                  </a:cubicBezTo>
                  <a:close/>
                  <a:moveTo>
                    <a:pt x="720" y="660"/>
                  </a:moveTo>
                  <a:cubicBezTo>
                    <a:pt x="720" y="660"/>
                    <a:pt x="720" y="660"/>
                    <a:pt x="720" y="660"/>
                  </a:cubicBezTo>
                  <a:cubicBezTo>
                    <a:pt x="720" y="660"/>
                    <a:pt x="720" y="660"/>
                    <a:pt x="720" y="660"/>
                  </a:cubicBezTo>
                  <a:cubicBezTo>
                    <a:pt x="720" y="660"/>
                    <a:pt x="720" y="660"/>
                    <a:pt x="720" y="660"/>
                  </a:cubicBezTo>
                  <a:cubicBezTo>
                    <a:pt x="720" y="660"/>
                    <a:pt x="720" y="660"/>
                    <a:pt x="720" y="660"/>
                  </a:cubicBezTo>
                  <a:close/>
                  <a:moveTo>
                    <a:pt x="715" y="425"/>
                  </a:moveTo>
                  <a:cubicBezTo>
                    <a:pt x="716" y="424"/>
                    <a:pt x="717" y="424"/>
                    <a:pt x="718" y="424"/>
                  </a:cubicBezTo>
                  <a:cubicBezTo>
                    <a:pt x="718" y="425"/>
                    <a:pt x="716" y="425"/>
                    <a:pt x="715" y="425"/>
                  </a:cubicBezTo>
                  <a:close/>
                  <a:moveTo>
                    <a:pt x="717" y="431"/>
                  </a:moveTo>
                  <a:cubicBezTo>
                    <a:pt x="717" y="432"/>
                    <a:pt x="715" y="431"/>
                    <a:pt x="714" y="432"/>
                  </a:cubicBezTo>
                  <a:cubicBezTo>
                    <a:pt x="714" y="432"/>
                    <a:pt x="713" y="431"/>
                    <a:pt x="714" y="431"/>
                  </a:cubicBezTo>
                  <a:cubicBezTo>
                    <a:pt x="715" y="431"/>
                    <a:pt x="716" y="430"/>
                    <a:pt x="717" y="431"/>
                  </a:cubicBezTo>
                  <a:close/>
                  <a:moveTo>
                    <a:pt x="716" y="669"/>
                  </a:moveTo>
                  <a:cubicBezTo>
                    <a:pt x="716" y="669"/>
                    <a:pt x="716" y="669"/>
                    <a:pt x="717" y="669"/>
                  </a:cubicBezTo>
                  <a:cubicBezTo>
                    <a:pt x="717" y="670"/>
                    <a:pt x="717" y="670"/>
                    <a:pt x="717" y="670"/>
                  </a:cubicBezTo>
                  <a:cubicBezTo>
                    <a:pt x="716" y="670"/>
                    <a:pt x="716" y="670"/>
                    <a:pt x="716" y="670"/>
                  </a:cubicBezTo>
                  <a:cubicBezTo>
                    <a:pt x="716" y="670"/>
                    <a:pt x="716" y="670"/>
                    <a:pt x="716" y="669"/>
                  </a:cubicBezTo>
                  <a:close/>
                  <a:moveTo>
                    <a:pt x="716" y="653"/>
                  </a:moveTo>
                  <a:cubicBezTo>
                    <a:pt x="716" y="653"/>
                    <a:pt x="717" y="653"/>
                    <a:pt x="717" y="653"/>
                  </a:cubicBezTo>
                  <a:cubicBezTo>
                    <a:pt x="717" y="653"/>
                    <a:pt x="717" y="654"/>
                    <a:pt x="717" y="654"/>
                  </a:cubicBezTo>
                  <a:cubicBezTo>
                    <a:pt x="716" y="654"/>
                    <a:pt x="716" y="653"/>
                    <a:pt x="716" y="653"/>
                  </a:cubicBezTo>
                  <a:close/>
                  <a:moveTo>
                    <a:pt x="718" y="691"/>
                  </a:moveTo>
                  <a:cubicBezTo>
                    <a:pt x="718" y="692"/>
                    <a:pt x="718" y="692"/>
                    <a:pt x="717" y="692"/>
                  </a:cubicBezTo>
                  <a:cubicBezTo>
                    <a:pt x="717" y="692"/>
                    <a:pt x="717" y="691"/>
                    <a:pt x="718" y="691"/>
                  </a:cubicBezTo>
                  <a:close/>
                  <a:moveTo>
                    <a:pt x="718" y="862"/>
                  </a:moveTo>
                  <a:cubicBezTo>
                    <a:pt x="720" y="862"/>
                    <a:pt x="720" y="863"/>
                    <a:pt x="721" y="863"/>
                  </a:cubicBezTo>
                  <a:cubicBezTo>
                    <a:pt x="721" y="864"/>
                    <a:pt x="720" y="865"/>
                    <a:pt x="719" y="864"/>
                  </a:cubicBezTo>
                  <a:cubicBezTo>
                    <a:pt x="718" y="864"/>
                    <a:pt x="718" y="863"/>
                    <a:pt x="718" y="862"/>
                  </a:cubicBezTo>
                  <a:close/>
                  <a:moveTo>
                    <a:pt x="720" y="474"/>
                  </a:moveTo>
                  <a:cubicBezTo>
                    <a:pt x="723" y="473"/>
                    <a:pt x="723" y="476"/>
                    <a:pt x="721" y="477"/>
                  </a:cubicBezTo>
                  <a:cubicBezTo>
                    <a:pt x="719" y="477"/>
                    <a:pt x="719" y="475"/>
                    <a:pt x="720" y="474"/>
                  </a:cubicBezTo>
                  <a:close/>
                  <a:moveTo>
                    <a:pt x="722" y="758"/>
                  </a:moveTo>
                  <a:cubicBezTo>
                    <a:pt x="722" y="758"/>
                    <a:pt x="722" y="758"/>
                    <a:pt x="722" y="758"/>
                  </a:cubicBezTo>
                  <a:cubicBezTo>
                    <a:pt x="722" y="758"/>
                    <a:pt x="722" y="758"/>
                    <a:pt x="722" y="759"/>
                  </a:cubicBezTo>
                  <a:cubicBezTo>
                    <a:pt x="722" y="759"/>
                    <a:pt x="722" y="759"/>
                    <a:pt x="722" y="759"/>
                  </a:cubicBezTo>
                  <a:cubicBezTo>
                    <a:pt x="722" y="758"/>
                    <a:pt x="722" y="758"/>
                    <a:pt x="722" y="758"/>
                  </a:cubicBezTo>
                  <a:close/>
                  <a:moveTo>
                    <a:pt x="722" y="871"/>
                  </a:moveTo>
                  <a:cubicBezTo>
                    <a:pt x="725" y="871"/>
                    <a:pt x="726" y="873"/>
                    <a:pt x="724" y="873"/>
                  </a:cubicBezTo>
                  <a:cubicBezTo>
                    <a:pt x="722" y="873"/>
                    <a:pt x="722" y="872"/>
                    <a:pt x="722" y="871"/>
                  </a:cubicBezTo>
                  <a:close/>
                  <a:moveTo>
                    <a:pt x="725" y="752"/>
                  </a:moveTo>
                  <a:cubicBezTo>
                    <a:pt x="724" y="752"/>
                    <a:pt x="724" y="750"/>
                    <a:pt x="725" y="751"/>
                  </a:cubicBezTo>
                  <a:cubicBezTo>
                    <a:pt x="726" y="751"/>
                    <a:pt x="725" y="752"/>
                    <a:pt x="725" y="752"/>
                  </a:cubicBezTo>
                  <a:close/>
                  <a:moveTo>
                    <a:pt x="725" y="736"/>
                  </a:moveTo>
                  <a:cubicBezTo>
                    <a:pt x="725" y="735"/>
                    <a:pt x="725" y="734"/>
                    <a:pt x="725" y="733"/>
                  </a:cubicBezTo>
                  <a:cubicBezTo>
                    <a:pt x="727" y="733"/>
                    <a:pt x="727" y="734"/>
                    <a:pt x="727" y="735"/>
                  </a:cubicBezTo>
                  <a:cubicBezTo>
                    <a:pt x="726" y="735"/>
                    <a:pt x="726" y="736"/>
                    <a:pt x="725" y="736"/>
                  </a:cubicBezTo>
                  <a:close/>
                  <a:moveTo>
                    <a:pt x="726" y="829"/>
                  </a:moveTo>
                  <a:cubicBezTo>
                    <a:pt x="726" y="829"/>
                    <a:pt x="726" y="829"/>
                    <a:pt x="727" y="829"/>
                  </a:cubicBezTo>
                  <a:cubicBezTo>
                    <a:pt x="727" y="829"/>
                    <a:pt x="727" y="829"/>
                    <a:pt x="727" y="829"/>
                  </a:cubicBezTo>
                  <a:cubicBezTo>
                    <a:pt x="726" y="829"/>
                    <a:pt x="726" y="829"/>
                    <a:pt x="726" y="829"/>
                  </a:cubicBezTo>
                  <a:cubicBezTo>
                    <a:pt x="726" y="829"/>
                    <a:pt x="726" y="829"/>
                    <a:pt x="726" y="829"/>
                  </a:cubicBezTo>
                  <a:close/>
                  <a:moveTo>
                    <a:pt x="726" y="754"/>
                  </a:moveTo>
                  <a:cubicBezTo>
                    <a:pt x="726" y="754"/>
                    <a:pt x="726" y="754"/>
                    <a:pt x="726" y="754"/>
                  </a:cubicBezTo>
                  <a:cubicBezTo>
                    <a:pt x="726" y="754"/>
                    <a:pt x="727" y="754"/>
                    <a:pt x="727" y="754"/>
                  </a:cubicBezTo>
                  <a:cubicBezTo>
                    <a:pt x="727" y="754"/>
                    <a:pt x="727" y="754"/>
                    <a:pt x="727" y="754"/>
                  </a:cubicBezTo>
                  <a:cubicBezTo>
                    <a:pt x="727" y="754"/>
                    <a:pt x="726" y="754"/>
                    <a:pt x="726" y="754"/>
                  </a:cubicBezTo>
                  <a:close/>
                  <a:moveTo>
                    <a:pt x="726" y="644"/>
                  </a:moveTo>
                  <a:cubicBezTo>
                    <a:pt x="726" y="644"/>
                    <a:pt x="728" y="645"/>
                    <a:pt x="727" y="645"/>
                  </a:cubicBezTo>
                  <a:cubicBezTo>
                    <a:pt x="726" y="646"/>
                    <a:pt x="727" y="645"/>
                    <a:pt x="726" y="644"/>
                  </a:cubicBezTo>
                  <a:close/>
                  <a:moveTo>
                    <a:pt x="732" y="635"/>
                  </a:moveTo>
                  <a:cubicBezTo>
                    <a:pt x="731" y="635"/>
                    <a:pt x="731" y="634"/>
                    <a:pt x="731" y="634"/>
                  </a:cubicBezTo>
                  <a:cubicBezTo>
                    <a:pt x="732" y="634"/>
                    <a:pt x="732" y="635"/>
                    <a:pt x="732" y="635"/>
                  </a:cubicBezTo>
                  <a:close/>
                  <a:moveTo>
                    <a:pt x="733" y="644"/>
                  </a:moveTo>
                  <a:cubicBezTo>
                    <a:pt x="733" y="644"/>
                    <a:pt x="732" y="644"/>
                    <a:pt x="731" y="644"/>
                  </a:cubicBezTo>
                  <a:cubicBezTo>
                    <a:pt x="731" y="644"/>
                    <a:pt x="731" y="643"/>
                    <a:pt x="731" y="643"/>
                  </a:cubicBezTo>
                  <a:cubicBezTo>
                    <a:pt x="732" y="643"/>
                    <a:pt x="732" y="644"/>
                    <a:pt x="733" y="644"/>
                  </a:cubicBezTo>
                  <a:close/>
                  <a:moveTo>
                    <a:pt x="732" y="647"/>
                  </a:moveTo>
                  <a:cubicBezTo>
                    <a:pt x="732" y="648"/>
                    <a:pt x="732" y="649"/>
                    <a:pt x="730" y="649"/>
                  </a:cubicBezTo>
                  <a:cubicBezTo>
                    <a:pt x="730" y="648"/>
                    <a:pt x="730" y="647"/>
                    <a:pt x="732" y="647"/>
                  </a:cubicBezTo>
                  <a:close/>
                  <a:moveTo>
                    <a:pt x="731" y="650"/>
                  </a:moveTo>
                  <a:cubicBezTo>
                    <a:pt x="731" y="650"/>
                    <a:pt x="731" y="650"/>
                    <a:pt x="731" y="650"/>
                  </a:cubicBezTo>
                  <a:cubicBezTo>
                    <a:pt x="730" y="650"/>
                    <a:pt x="730" y="650"/>
                    <a:pt x="730" y="650"/>
                  </a:cubicBezTo>
                  <a:cubicBezTo>
                    <a:pt x="730" y="650"/>
                    <a:pt x="730" y="650"/>
                    <a:pt x="730" y="650"/>
                  </a:cubicBezTo>
                  <a:cubicBezTo>
                    <a:pt x="730" y="650"/>
                    <a:pt x="730" y="650"/>
                    <a:pt x="731" y="650"/>
                  </a:cubicBezTo>
                  <a:close/>
                  <a:moveTo>
                    <a:pt x="732" y="652"/>
                  </a:moveTo>
                  <a:cubicBezTo>
                    <a:pt x="733" y="652"/>
                    <a:pt x="733" y="652"/>
                    <a:pt x="734" y="652"/>
                  </a:cubicBezTo>
                  <a:cubicBezTo>
                    <a:pt x="734" y="653"/>
                    <a:pt x="733" y="653"/>
                    <a:pt x="732" y="653"/>
                  </a:cubicBezTo>
                  <a:cubicBezTo>
                    <a:pt x="732" y="654"/>
                    <a:pt x="732" y="655"/>
                    <a:pt x="732" y="655"/>
                  </a:cubicBezTo>
                  <a:cubicBezTo>
                    <a:pt x="731" y="655"/>
                    <a:pt x="731" y="656"/>
                    <a:pt x="731" y="656"/>
                  </a:cubicBezTo>
                  <a:cubicBezTo>
                    <a:pt x="731" y="656"/>
                    <a:pt x="730" y="656"/>
                    <a:pt x="730" y="656"/>
                  </a:cubicBezTo>
                  <a:cubicBezTo>
                    <a:pt x="729" y="656"/>
                    <a:pt x="729" y="655"/>
                    <a:pt x="729" y="654"/>
                  </a:cubicBezTo>
                  <a:cubicBezTo>
                    <a:pt x="730" y="653"/>
                    <a:pt x="731" y="652"/>
                    <a:pt x="732" y="652"/>
                  </a:cubicBezTo>
                  <a:close/>
                  <a:moveTo>
                    <a:pt x="733" y="631"/>
                  </a:moveTo>
                  <a:cubicBezTo>
                    <a:pt x="733" y="630"/>
                    <a:pt x="735" y="631"/>
                    <a:pt x="734" y="631"/>
                  </a:cubicBezTo>
                  <a:cubicBezTo>
                    <a:pt x="733" y="632"/>
                    <a:pt x="734" y="631"/>
                    <a:pt x="733" y="631"/>
                  </a:cubicBezTo>
                  <a:close/>
                  <a:moveTo>
                    <a:pt x="728" y="640"/>
                  </a:moveTo>
                  <a:cubicBezTo>
                    <a:pt x="728" y="640"/>
                    <a:pt x="728" y="640"/>
                    <a:pt x="728" y="639"/>
                  </a:cubicBezTo>
                  <a:cubicBezTo>
                    <a:pt x="729" y="639"/>
                    <a:pt x="729" y="640"/>
                    <a:pt x="730" y="640"/>
                  </a:cubicBezTo>
                  <a:cubicBezTo>
                    <a:pt x="730" y="640"/>
                    <a:pt x="729" y="640"/>
                    <a:pt x="728" y="640"/>
                  </a:cubicBezTo>
                  <a:close/>
                  <a:moveTo>
                    <a:pt x="728" y="663"/>
                  </a:moveTo>
                  <a:cubicBezTo>
                    <a:pt x="729" y="663"/>
                    <a:pt x="730" y="664"/>
                    <a:pt x="730" y="664"/>
                  </a:cubicBezTo>
                  <a:cubicBezTo>
                    <a:pt x="729" y="664"/>
                    <a:pt x="728" y="664"/>
                    <a:pt x="728" y="663"/>
                  </a:cubicBezTo>
                  <a:close/>
                  <a:moveTo>
                    <a:pt x="730" y="875"/>
                  </a:moveTo>
                  <a:cubicBezTo>
                    <a:pt x="730" y="875"/>
                    <a:pt x="729" y="875"/>
                    <a:pt x="729" y="875"/>
                  </a:cubicBezTo>
                  <a:cubicBezTo>
                    <a:pt x="729" y="873"/>
                    <a:pt x="731" y="874"/>
                    <a:pt x="730" y="875"/>
                  </a:cubicBezTo>
                  <a:close/>
                  <a:moveTo>
                    <a:pt x="734" y="644"/>
                  </a:moveTo>
                  <a:cubicBezTo>
                    <a:pt x="734" y="644"/>
                    <a:pt x="735" y="644"/>
                    <a:pt x="735" y="644"/>
                  </a:cubicBezTo>
                  <a:cubicBezTo>
                    <a:pt x="734" y="644"/>
                    <a:pt x="734" y="644"/>
                    <a:pt x="734" y="644"/>
                  </a:cubicBezTo>
                  <a:close/>
                  <a:moveTo>
                    <a:pt x="733" y="552"/>
                  </a:moveTo>
                  <a:cubicBezTo>
                    <a:pt x="733" y="551"/>
                    <a:pt x="733" y="551"/>
                    <a:pt x="732" y="551"/>
                  </a:cubicBezTo>
                  <a:cubicBezTo>
                    <a:pt x="731" y="551"/>
                    <a:pt x="731" y="551"/>
                    <a:pt x="731" y="551"/>
                  </a:cubicBezTo>
                  <a:cubicBezTo>
                    <a:pt x="730" y="552"/>
                    <a:pt x="730" y="551"/>
                    <a:pt x="729" y="551"/>
                  </a:cubicBezTo>
                  <a:cubicBezTo>
                    <a:pt x="729" y="551"/>
                    <a:pt x="730" y="551"/>
                    <a:pt x="730" y="550"/>
                  </a:cubicBezTo>
                  <a:cubicBezTo>
                    <a:pt x="729" y="549"/>
                    <a:pt x="728" y="550"/>
                    <a:pt x="727" y="550"/>
                  </a:cubicBezTo>
                  <a:cubicBezTo>
                    <a:pt x="726" y="548"/>
                    <a:pt x="727" y="547"/>
                    <a:pt x="728" y="546"/>
                  </a:cubicBezTo>
                  <a:cubicBezTo>
                    <a:pt x="731" y="546"/>
                    <a:pt x="733" y="546"/>
                    <a:pt x="735" y="545"/>
                  </a:cubicBezTo>
                  <a:cubicBezTo>
                    <a:pt x="736" y="546"/>
                    <a:pt x="737" y="547"/>
                    <a:pt x="737" y="548"/>
                  </a:cubicBezTo>
                  <a:cubicBezTo>
                    <a:pt x="737" y="548"/>
                    <a:pt x="737" y="549"/>
                    <a:pt x="736" y="551"/>
                  </a:cubicBezTo>
                  <a:cubicBezTo>
                    <a:pt x="735" y="551"/>
                    <a:pt x="735" y="552"/>
                    <a:pt x="733" y="552"/>
                  </a:cubicBezTo>
                  <a:close/>
                  <a:moveTo>
                    <a:pt x="731" y="376"/>
                  </a:moveTo>
                  <a:cubicBezTo>
                    <a:pt x="735" y="376"/>
                    <a:pt x="735" y="380"/>
                    <a:pt x="731" y="379"/>
                  </a:cubicBezTo>
                  <a:cubicBezTo>
                    <a:pt x="732" y="378"/>
                    <a:pt x="730" y="377"/>
                    <a:pt x="731" y="376"/>
                  </a:cubicBezTo>
                  <a:close/>
                  <a:moveTo>
                    <a:pt x="732" y="303"/>
                  </a:moveTo>
                  <a:cubicBezTo>
                    <a:pt x="732" y="303"/>
                    <a:pt x="731" y="303"/>
                    <a:pt x="731" y="303"/>
                  </a:cubicBezTo>
                  <a:cubicBezTo>
                    <a:pt x="730" y="303"/>
                    <a:pt x="731" y="302"/>
                    <a:pt x="732" y="303"/>
                  </a:cubicBezTo>
                  <a:close/>
                  <a:moveTo>
                    <a:pt x="731" y="290"/>
                  </a:moveTo>
                  <a:cubicBezTo>
                    <a:pt x="731" y="290"/>
                    <a:pt x="731" y="290"/>
                    <a:pt x="731" y="290"/>
                  </a:cubicBezTo>
                  <a:cubicBezTo>
                    <a:pt x="731" y="290"/>
                    <a:pt x="732" y="290"/>
                    <a:pt x="732" y="290"/>
                  </a:cubicBezTo>
                  <a:cubicBezTo>
                    <a:pt x="732" y="290"/>
                    <a:pt x="732" y="290"/>
                    <a:pt x="732" y="290"/>
                  </a:cubicBezTo>
                  <a:cubicBezTo>
                    <a:pt x="731" y="290"/>
                    <a:pt x="731" y="290"/>
                    <a:pt x="731" y="290"/>
                  </a:cubicBezTo>
                  <a:close/>
                  <a:moveTo>
                    <a:pt x="734" y="343"/>
                  </a:moveTo>
                  <a:cubicBezTo>
                    <a:pt x="732" y="342"/>
                    <a:pt x="735" y="342"/>
                    <a:pt x="734" y="343"/>
                  </a:cubicBezTo>
                  <a:close/>
                  <a:moveTo>
                    <a:pt x="735" y="430"/>
                  </a:moveTo>
                  <a:cubicBezTo>
                    <a:pt x="735" y="430"/>
                    <a:pt x="733" y="430"/>
                    <a:pt x="732" y="430"/>
                  </a:cubicBezTo>
                  <a:cubicBezTo>
                    <a:pt x="733" y="429"/>
                    <a:pt x="734" y="429"/>
                    <a:pt x="735" y="430"/>
                  </a:cubicBezTo>
                  <a:close/>
                  <a:moveTo>
                    <a:pt x="733" y="437"/>
                  </a:moveTo>
                  <a:cubicBezTo>
                    <a:pt x="734" y="437"/>
                    <a:pt x="732" y="437"/>
                    <a:pt x="731" y="437"/>
                  </a:cubicBezTo>
                  <a:cubicBezTo>
                    <a:pt x="731" y="438"/>
                    <a:pt x="730" y="437"/>
                    <a:pt x="731" y="436"/>
                  </a:cubicBezTo>
                  <a:cubicBezTo>
                    <a:pt x="732" y="436"/>
                    <a:pt x="733" y="436"/>
                    <a:pt x="733" y="437"/>
                  </a:cubicBezTo>
                  <a:close/>
                  <a:moveTo>
                    <a:pt x="738" y="334"/>
                  </a:moveTo>
                  <a:cubicBezTo>
                    <a:pt x="738" y="333"/>
                    <a:pt x="742" y="332"/>
                    <a:pt x="743" y="334"/>
                  </a:cubicBezTo>
                  <a:cubicBezTo>
                    <a:pt x="743" y="335"/>
                    <a:pt x="743" y="337"/>
                    <a:pt x="742" y="338"/>
                  </a:cubicBezTo>
                  <a:cubicBezTo>
                    <a:pt x="740" y="337"/>
                    <a:pt x="740" y="338"/>
                    <a:pt x="739" y="338"/>
                  </a:cubicBezTo>
                  <a:cubicBezTo>
                    <a:pt x="738" y="337"/>
                    <a:pt x="736" y="337"/>
                    <a:pt x="737" y="336"/>
                  </a:cubicBezTo>
                  <a:cubicBezTo>
                    <a:pt x="737" y="336"/>
                    <a:pt x="737" y="335"/>
                    <a:pt x="739" y="336"/>
                  </a:cubicBezTo>
                  <a:cubicBezTo>
                    <a:pt x="738" y="335"/>
                    <a:pt x="738" y="334"/>
                    <a:pt x="738" y="334"/>
                  </a:cubicBezTo>
                  <a:close/>
                  <a:moveTo>
                    <a:pt x="739" y="330"/>
                  </a:moveTo>
                  <a:cubicBezTo>
                    <a:pt x="739" y="329"/>
                    <a:pt x="739" y="329"/>
                    <a:pt x="739" y="329"/>
                  </a:cubicBezTo>
                  <a:cubicBezTo>
                    <a:pt x="740" y="329"/>
                    <a:pt x="740" y="329"/>
                    <a:pt x="740" y="329"/>
                  </a:cubicBezTo>
                  <a:cubicBezTo>
                    <a:pt x="740" y="330"/>
                    <a:pt x="740" y="330"/>
                    <a:pt x="740" y="330"/>
                  </a:cubicBezTo>
                  <a:cubicBezTo>
                    <a:pt x="739" y="330"/>
                    <a:pt x="739" y="330"/>
                    <a:pt x="739" y="330"/>
                  </a:cubicBezTo>
                  <a:close/>
                  <a:moveTo>
                    <a:pt x="742" y="327"/>
                  </a:moveTo>
                  <a:cubicBezTo>
                    <a:pt x="741" y="327"/>
                    <a:pt x="742" y="327"/>
                    <a:pt x="742" y="326"/>
                  </a:cubicBezTo>
                  <a:cubicBezTo>
                    <a:pt x="743" y="326"/>
                    <a:pt x="743" y="327"/>
                    <a:pt x="742" y="327"/>
                  </a:cubicBezTo>
                  <a:close/>
                  <a:moveTo>
                    <a:pt x="750" y="418"/>
                  </a:moveTo>
                  <a:cubicBezTo>
                    <a:pt x="748" y="417"/>
                    <a:pt x="748" y="416"/>
                    <a:pt x="749" y="416"/>
                  </a:cubicBezTo>
                  <a:cubicBezTo>
                    <a:pt x="750" y="416"/>
                    <a:pt x="749" y="417"/>
                    <a:pt x="750" y="418"/>
                  </a:cubicBezTo>
                  <a:close/>
                  <a:moveTo>
                    <a:pt x="749" y="452"/>
                  </a:moveTo>
                  <a:cubicBezTo>
                    <a:pt x="749" y="453"/>
                    <a:pt x="748" y="453"/>
                    <a:pt x="747" y="453"/>
                  </a:cubicBezTo>
                  <a:cubicBezTo>
                    <a:pt x="748" y="452"/>
                    <a:pt x="748" y="452"/>
                    <a:pt x="749" y="452"/>
                  </a:cubicBezTo>
                  <a:close/>
                  <a:moveTo>
                    <a:pt x="747" y="394"/>
                  </a:moveTo>
                  <a:cubicBezTo>
                    <a:pt x="747" y="394"/>
                    <a:pt x="747" y="394"/>
                    <a:pt x="747" y="393"/>
                  </a:cubicBezTo>
                  <a:cubicBezTo>
                    <a:pt x="748" y="393"/>
                    <a:pt x="748" y="393"/>
                    <a:pt x="748" y="393"/>
                  </a:cubicBezTo>
                  <a:cubicBezTo>
                    <a:pt x="749" y="393"/>
                    <a:pt x="748" y="394"/>
                    <a:pt x="747" y="394"/>
                  </a:cubicBezTo>
                  <a:close/>
                  <a:moveTo>
                    <a:pt x="750" y="558"/>
                  </a:moveTo>
                  <a:cubicBezTo>
                    <a:pt x="750" y="558"/>
                    <a:pt x="750" y="558"/>
                    <a:pt x="750" y="558"/>
                  </a:cubicBezTo>
                  <a:cubicBezTo>
                    <a:pt x="749" y="558"/>
                    <a:pt x="749" y="558"/>
                    <a:pt x="749" y="557"/>
                  </a:cubicBezTo>
                  <a:cubicBezTo>
                    <a:pt x="749" y="558"/>
                    <a:pt x="749" y="558"/>
                    <a:pt x="750" y="558"/>
                  </a:cubicBezTo>
                  <a:close/>
                  <a:moveTo>
                    <a:pt x="749" y="387"/>
                  </a:moveTo>
                  <a:cubicBezTo>
                    <a:pt x="748" y="387"/>
                    <a:pt x="748" y="387"/>
                    <a:pt x="747" y="387"/>
                  </a:cubicBezTo>
                  <a:cubicBezTo>
                    <a:pt x="747" y="387"/>
                    <a:pt x="747" y="386"/>
                    <a:pt x="747" y="385"/>
                  </a:cubicBezTo>
                  <a:cubicBezTo>
                    <a:pt x="748" y="385"/>
                    <a:pt x="749" y="386"/>
                    <a:pt x="749" y="386"/>
                  </a:cubicBezTo>
                  <a:cubicBezTo>
                    <a:pt x="749" y="386"/>
                    <a:pt x="748" y="386"/>
                    <a:pt x="749" y="387"/>
                  </a:cubicBezTo>
                  <a:close/>
                  <a:moveTo>
                    <a:pt x="747" y="425"/>
                  </a:moveTo>
                  <a:cubicBezTo>
                    <a:pt x="747" y="425"/>
                    <a:pt x="747" y="425"/>
                    <a:pt x="748" y="425"/>
                  </a:cubicBezTo>
                  <a:cubicBezTo>
                    <a:pt x="748" y="425"/>
                    <a:pt x="746" y="425"/>
                    <a:pt x="747" y="425"/>
                  </a:cubicBezTo>
                  <a:close/>
                  <a:moveTo>
                    <a:pt x="748" y="529"/>
                  </a:moveTo>
                  <a:cubicBezTo>
                    <a:pt x="749" y="529"/>
                    <a:pt x="748" y="531"/>
                    <a:pt x="747" y="531"/>
                  </a:cubicBezTo>
                  <a:cubicBezTo>
                    <a:pt x="747" y="533"/>
                    <a:pt x="750" y="533"/>
                    <a:pt x="749" y="534"/>
                  </a:cubicBezTo>
                  <a:cubicBezTo>
                    <a:pt x="748" y="533"/>
                    <a:pt x="747" y="533"/>
                    <a:pt x="746" y="532"/>
                  </a:cubicBezTo>
                  <a:cubicBezTo>
                    <a:pt x="746" y="531"/>
                    <a:pt x="745" y="529"/>
                    <a:pt x="748" y="529"/>
                  </a:cubicBezTo>
                  <a:close/>
                  <a:moveTo>
                    <a:pt x="746" y="523"/>
                  </a:moveTo>
                  <a:cubicBezTo>
                    <a:pt x="748" y="523"/>
                    <a:pt x="747" y="524"/>
                    <a:pt x="747" y="524"/>
                  </a:cubicBezTo>
                  <a:cubicBezTo>
                    <a:pt x="747" y="525"/>
                    <a:pt x="747" y="525"/>
                    <a:pt x="746" y="525"/>
                  </a:cubicBezTo>
                  <a:cubicBezTo>
                    <a:pt x="747" y="525"/>
                    <a:pt x="746" y="524"/>
                    <a:pt x="746" y="523"/>
                  </a:cubicBezTo>
                  <a:close/>
                  <a:moveTo>
                    <a:pt x="746" y="527"/>
                  </a:moveTo>
                  <a:cubicBezTo>
                    <a:pt x="745" y="526"/>
                    <a:pt x="745" y="526"/>
                    <a:pt x="746" y="525"/>
                  </a:cubicBezTo>
                  <a:cubicBezTo>
                    <a:pt x="746" y="526"/>
                    <a:pt x="747" y="527"/>
                    <a:pt x="746" y="527"/>
                  </a:cubicBezTo>
                  <a:close/>
                  <a:moveTo>
                    <a:pt x="746" y="535"/>
                  </a:moveTo>
                  <a:cubicBezTo>
                    <a:pt x="746" y="535"/>
                    <a:pt x="746" y="535"/>
                    <a:pt x="746" y="535"/>
                  </a:cubicBezTo>
                  <a:cubicBezTo>
                    <a:pt x="746" y="535"/>
                    <a:pt x="746" y="535"/>
                    <a:pt x="746" y="535"/>
                  </a:cubicBezTo>
                  <a:cubicBezTo>
                    <a:pt x="746" y="535"/>
                    <a:pt x="746" y="535"/>
                    <a:pt x="746" y="535"/>
                  </a:cubicBezTo>
                  <a:cubicBezTo>
                    <a:pt x="746" y="535"/>
                    <a:pt x="746" y="535"/>
                    <a:pt x="746" y="535"/>
                  </a:cubicBezTo>
                  <a:close/>
                  <a:moveTo>
                    <a:pt x="746" y="522"/>
                  </a:moveTo>
                  <a:cubicBezTo>
                    <a:pt x="746" y="522"/>
                    <a:pt x="747" y="522"/>
                    <a:pt x="747" y="521"/>
                  </a:cubicBezTo>
                  <a:cubicBezTo>
                    <a:pt x="747" y="521"/>
                    <a:pt x="747" y="523"/>
                    <a:pt x="746" y="522"/>
                  </a:cubicBezTo>
                  <a:close/>
                  <a:moveTo>
                    <a:pt x="745" y="481"/>
                  </a:moveTo>
                  <a:cubicBezTo>
                    <a:pt x="743" y="481"/>
                    <a:pt x="743" y="481"/>
                    <a:pt x="741" y="481"/>
                  </a:cubicBezTo>
                  <a:cubicBezTo>
                    <a:pt x="742" y="479"/>
                    <a:pt x="741" y="478"/>
                    <a:pt x="743" y="478"/>
                  </a:cubicBezTo>
                  <a:cubicBezTo>
                    <a:pt x="744" y="478"/>
                    <a:pt x="746" y="479"/>
                    <a:pt x="746" y="479"/>
                  </a:cubicBezTo>
                  <a:cubicBezTo>
                    <a:pt x="746" y="480"/>
                    <a:pt x="745" y="480"/>
                    <a:pt x="745" y="481"/>
                  </a:cubicBezTo>
                  <a:close/>
                  <a:moveTo>
                    <a:pt x="744" y="551"/>
                  </a:moveTo>
                  <a:cubicBezTo>
                    <a:pt x="744" y="551"/>
                    <a:pt x="744" y="550"/>
                    <a:pt x="744" y="550"/>
                  </a:cubicBezTo>
                  <a:cubicBezTo>
                    <a:pt x="745" y="550"/>
                    <a:pt x="744" y="550"/>
                    <a:pt x="744" y="551"/>
                  </a:cubicBezTo>
                  <a:close/>
                  <a:moveTo>
                    <a:pt x="736" y="499"/>
                  </a:moveTo>
                  <a:cubicBezTo>
                    <a:pt x="735" y="499"/>
                    <a:pt x="735" y="497"/>
                    <a:pt x="736" y="497"/>
                  </a:cubicBezTo>
                  <a:cubicBezTo>
                    <a:pt x="736" y="498"/>
                    <a:pt x="736" y="498"/>
                    <a:pt x="736" y="499"/>
                  </a:cubicBezTo>
                  <a:close/>
                  <a:moveTo>
                    <a:pt x="736" y="480"/>
                  </a:moveTo>
                  <a:cubicBezTo>
                    <a:pt x="740" y="479"/>
                    <a:pt x="740" y="482"/>
                    <a:pt x="738" y="483"/>
                  </a:cubicBezTo>
                  <a:cubicBezTo>
                    <a:pt x="736" y="483"/>
                    <a:pt x="736" y="481"/>
                    <a:pt x="736" y="480"/>
                  </a:cubicBezTo>
                  <a:close/>
                  <a:moveTo>
                    <a:pt x="739" y="460"/>
                  </a:moveTo>
                  <a:cubicBezTo>
                    <a:pt x="736" y="460"/>
                    <a:pt x="735" y="458"/>
                    <a:pt x="736" y="455"/>
                  </a:cubicBezTo>
                  <a:cubicBezTo>
                    <a:pt x="738" y="454"/>
                    <a:pt x="740" y="455"/>
                    <a:pt x="741" y="457"/>
                  </a:cubicBezTo>
                  <a:cubicBezTo>
                    <a:pt x="742" y="456"/>
                    <a:pt x="742" y="457"/>
                    <a:pt x="742" y="458"/>
                  </a:cubicBezTo>
                  <a:cubicBezTo>
                    <a:pt x="742" y="459"/>
                    <a:pt x="741" y="459"/>
                    <a:pt x="740" y="459"/>
                  </a:cubicBezTo>
                  <a:cubicBezTo>
                    <a:pt x="740" y="460"/>
                    <a:pt x="740" y="460"/>
                    <a:pt x="740" y="460"/>
                  </a:cubicBezTo>
                  <a:cubicBezTo>
                    <a:pt x="739" y="460"/>
                    <a:pt x="739" y="460"/>
                    <a:pt x="739" y="460"/>
                  </a:cubicBezTo>
                  <a:close/>
                  <a:moveTo>
                    <a:pt x="737" y="447"/>
                  </a:moveTo>
                  <a:cubicBezTo>
                    <a:pt x="737" y="447"/>
                    <a:pt x="737" y="447"/>
                    <a:pt x="737" y="446"/>
                  </a:cubicBezTo>
                  <a:cubicBezTo>
                    <a:pt x="739" y="446"/>
                    <a:pt x="739" y="447"/>
                    <a:pt x="737" y="447"/>
                  </a:cubicBezTo>
                  <a:close/>
                  <a:moveTo>
                    <a:pt x="741" y="425"/>
                  </a:moveTo>
                  <a:cubicBezTo>
                    <a:pt x="741" y="426"/>
                    <a:pt x="741" y="426"/>
                    <a:pt x="741" y="426"/>
                  </a:cubicBezTo>
                  <a:cubicBezTo>
                    <a:pt x="740" y="426"/>
                    <a:pt x="739" y="426"/>
                    <a:pt x="739" y="425"/>
                  </a:cubicBezTo>
                  <a:cubicBezTo>
                    <a:pt x="740" y="424"/>
                    <a:pt x="741" y="425"/>
                    <a:pt x="741" y="425"/>
                  </a:cubicBezTo>
                  <a:close/>
                  <a:moveTo>
                    <a:pt x="740" y="397"/>
                  </a:moveTo>
                  <a:cubicBezTo>
                    <a:pt x="740" y="397"/>
                    <a:pt x="740" y="397"/>
                    <a:pt x="741" y="397"/>
                  </a:cubicBezTo>
                  <a:cubicBezTo>
                    <a:pt x="740" y="398"/>
                    <a:pt x="740" y="398"/>
                    <a:pt x="739" y="398"/>
                  </a:cubicBezTo>
                  <a:cubicBezTo>
                    <a:pt x="739" y="397"/>
                    <a:pt x="740" y="398"/>
                    <a:pt x="740" y="397"/>
                  </a:cubicBezTo>
                  <a:close/>
                  <a:moveTo>
                    <a:pt x="739" y="450"/>
                  </a:moveTo>
                  <a:cubicBezTo>
                    <a:pt x="739" y="449"/>
                    <a:pt x="740" y="449"/>
                    <a:pt x="740" y="449"/>
                  </a:cubicBezTo>
                  <a:cubicBezTo>
                    <a:pt x="740" y="449"/>
                    <a:pt x="740" y="450"/>
                    <a:pt x="739" y="450"/>
                  </a:cubicBezTo>
                  <a:close/>
                  <a:moveTo>
                    <a:pt x="740" y="439"/>
                  </a:moveTo>
                  <a:cubicBezTo>
                    <a:pt x="740" y="440"/>
                    <a:pt x="739" y="440"/>
                    <a:pt x="739" y="440"/>
                  </a:cubicBezTo>
                  <a:cubicBezTo>
                    <a:pt x="738" y="440"/>
                    <a:pt x="738" y="439"/>
                    <a:pt x="740" y="439"/>
                  </a:cubicBezTo>
                  <a:close/>
                  <a:moveTo>
                    <a:pt x="741" y="423"/>
                  </a:moveTo>
                  <a:cubicBezTo>
                    <a:pt x="741" y="422"/>
                    <a:pt x="741" y="422"/>
                    <a:pt x="741" y="422"/>
                  </a:cubicBezTo>
                  <a:cubicBezTo>
                    <a:pt x="741" y="422"/>
                    <a:pt x="742" y="422"/>
                    <a:pt x="742" y="422"/>
                  </a:cubicBezTo>
                  <a:cubicBezTo>
                    <a:pt x="742" y="422"/>
                    <a:pt x="742" y="422"/>
                    <a:pt x="742" y="423"/>
                  </a:cubicBezTo>
                  <a:cubicBezTo>
                    <a:pt x="742" y="423"/>
                    <a:pt x="741" y="423"/>
                    <a:pt x="741" y="423"/>
                  </a:cubicBezTo>
                  <a:close/>
                  <a:moveTo>
                    <a:pt x="740" y="489"/>
                  </a:moveTo>
                  <a:cubicBezTo>
                    <a:pt x="740" y="489"/>
                    <a:pt x="740" y="488"/>
                    <a:pt x="740" y="488"/>
                  </a:cubicBezTo>
                  <a:cubicBezTo>
                    <a:pt x="741" y="488"/>
                    <a:pt x="741" y="488"/>
                    <a:pt x="740" y="489"/>
                  </a:cubicBezTo>
                  <a:close/>
                  <a:moveTo>
                    <a:pt x="740" y="626"/>
                  </a:moveTo>
                  <a:cubicBezTo>
                    <a:pt x="740" y="626"/>
                    <a:pt x="740" y="626"/>
                    <a:pt x="740" y="626"/>
                  </a:cubicBezTo>
                  <a:cubicBezTo>
                    <a:pt x="740" y="626"/>
                    <a:pt x="740" y="627"/>
                    <a:pt x="740" y="627"/>
                  </a:cubicBezTo>
                  <a:cubicBezTo>
                    <a:pt x="740" y="627"/>
                    <a:pt x="740" y="627"/>
                    <a:pt x="740" y="627"/>
                  </a:cubicBezTo>
                  <a:cubicBezTo>
                    <a:pt x="740" y="627"/>
                    <a:pt x="740" y="626"/>
                    <a:pt x="740" y="626"/>
                  </a:cubicBezTo>
                  <a:close/>
                  <a:moveTo>
                    <a:pt x="741" y="620"/>
                  </a:moveTo>
                  <a:cubicBezTo>
                    <a:pt x="741" y="620"/>
                    <a:pt x="742" y="621"/>
                    <a:pt x="741" y="621"/>
                  </a:cubicBezTo>
                  <a:cubicBezTo>
                    <a:pt x="740" y="621"/>
                    <a:pt x="739" y="620"/>
                    <a:pt x="741" y="620"/>
                  </a:cubicBezTo>
                  <a:close/>
                  <a:moveTo>
                    <a:pt x="741" y="607"/>
                  </a:moveTo>
                  <a:cubicBezTo>
                    <a:pt x="741" y="607"/>
                    <a:pt x="741" y="607"/>
                    <a:pt x="741" y="606"/>
                  </a:cubicBezTo>
                  <a:cubicBezTo>
                    <a:pt x="742" y="606"/>
                    <a:pt x="742" y="606"/>
                    <a:pt x="742" y="606"/>
                  </a:cubicBezTo>
                  <a:cubicBezTo>
                    <a:pt x="742" y="607"/>
                    <a:pt x="742" y="607"/>
                    <a:pt x="742" y="607"/>
                  </a:cubicBezTo>
                  <a:cubicBezTo>
                    <a:pt x="742" y="607"/>
                    <a:pt x="742" y="607"/>
                    <a:pt x="741" y="607"/>
                  </a:cubicBezTo>
                  <a:close/>
                  <a:moveTo>
                    <a:pt x="742" y="426"/>
                  </a:moveTo>
                  <a:cubicBezTo>
                    <a:pt x="742" y="425"/>
                    <a:pt x="741" y="424"/>
                    <a:pt x="741" y="424"/>
                  </a:cubicBezTo>
                  <a:cubicBezTo>
                    <a:pt x="742" y="424"/>
                    <a:pt x="742" y="424"/>
                    <a:pt x="743" y="424"/>
                  </a:cubicBezTo>
                  <a:cubicBezTo>
                    <a:pt x="743" y="424"/>
                    <a:pt x="742" y="425"/>
                    <a:pt x="744" y="425"/>
                  </a:cubicBezTo>
                  <a:cubicBezTo>
                    <a:pt x="744" y="426"/>
                    <a:pt x="743" y="426"/>
                    <a:pt x="742" y="426"/>
                  </a:cubicBezTo>
                  <a:close/>
                  <a:moveTo>
                    <a:pt x="742" y="416"/>
                  </a:moveTo>
                  <a:cubicBezTo>
                    <a:pt x="743" y="416"/>
                    <a:pt x="743" y="416"/>
                    <a:pt x="743" y="417"/>
                  </a:cubicBezTo>
                  <a:cubicBezTo>
                    <a:pt x="743" y="417"/>
                    <a:pt x="742" y="417"/>
                    <a:pt x="742" y="416"/>
                  </a:cubicBezTo>
                  <a:close/>
                  <a:moveTo>
                    <a:pt x="737" y="452"/>
                  </a:moveTo>
                  <a:cubicBezTo>
                    <a:pt x="737" y="452"/>
                    <a:pt x="737" y="452"/>
                    <a:pt x="737" y="453"/>
                  </a:cubicBezTo>
                  <a:cubicBezTo>
                    <a:pt x="737" y="453"/>
                    <a:pt x="736" y="453"/>
                    <a:pt x="736" y="453"/>
                  </a:cubicBezTo>
                  <a:cubicBezTo>
                    <a:pt x="736" y="452"/>
                    <a:pt x="736" y="452"/>
                    <a:pt x="736" y="452"/>
                  </a:cubicBezTo>
                  <a:cubicBezTo>
                    <a:pt x="736" y="452"/>
                    <a:pt x="737" y="452"/>
                    <a:pt x="737" y="452"/>
                  </a:cubicBezTo>
                  <a:close/>
                  <a:moveTo>
                    <a:pt x="736" y="450"/>
                  </a:moveTo>
                  <a:cubicBezTo>
                    <a:pt x="735" y="450"/>
                    <a:pt x="734" y="448"/>
                    <a:pt x="736" y="449"/>
                  </a:cubicBezTo>
                  <a:cubicBezTo>
                    <a:pt x="736" y="449"/>
                    <a:pt x="736" y="450"/>
                    <a:pt x="736" y="450"/>
                  </a:cubicBezTo>
                  <a:close/>
                  <a:moveTo>
                    <a:pt x="737" y="622"/>
                  </a:moveTo>
                  <a:cubicBezTo>
                    <a:pt x="737" y="622"/>
                    <a:pt x="737" y="623"/>
                    <a:pt x="736" y="623"/>
                  </a:cubicBezTo>
                  <a:cubicBezTo>
                    <a:pt x="736" y="622"/>
                    <a:pt x="737" y="622"/>
                    <a:pt x="737" y="622"/>
                  </a:cubicBezTo>
                  <a:close/>
                  <a:moveTo>
                    <a:pt x="744" y="559"/>
                  </a:moveTo>
                  <a:cubicBezTo>
                    <a:pt x="746" y="559"/>
                    <a:pt x="746" y="561"/>
                    <a:pt x="744" y="561"/>
                  </a:cubicBezTo>
                  <a:cubicBezTo>
                    <a:pt x="744" y="561"/>
                    <a:pt x="743" y="559"/>
                    <a:pt x="744" y="559"/>
                  </a:cubicBezTo>
                  <a:close/>
                  <a:moveTo>
                    <a:pt x="745" y="582"/>
                  </a:moveTo>
                  <a:cubicBezTo>
                    <a:pt x="745" y="581"/>
                    <a:pt x="745" y="581"/>
                    <a:pt x="745" y="580"/>
                  </a:cubicBezTo>
                  <a:cubicBezTo>
                    <a:pt x="746" y="580"/>
                    <a:pt x="746" y="582"/>
                    <a:pt x="745" y="582"/>
                  </a:cubicBezTo>
                  <a:close/>
                  <a:moveTo>
                    <a:pt x="744" y="708"/>
                  </a:moveTo>
                  <a:cubicBezTo>
                    <a:pt x="745" y="708"/>
                    <a:pt x="745" y="708"/>
                    <a:pt x="746" y="708"/>
                  </a:cubicBezTo>
                  <a:cubicBezTo>
                    <a:pt x="746" y="709"/>
                    <a:pt x="746" y="709"/>
                    <a:pt x="744" y="709"/>
                  </a:cubicBezTo>
                  <a:cubicBezTo>
                    <a:pt x="744" y="709"/>
                    <a:pt x="744" y="708"/>
                    <a:pt x="744" y="708"/>
                  </a:cubicBezTo>
                  <a:close/>
                  <a:moveTo>
                    <a:pt x="746" y="690"/>
                  </a:moveTo>
                  <a:cubicBezTo>
                    <a:pt x="746" y="691"/>
                    <a:pt x="747" y="691"/>
                    <a:pt x="747" y="692"/>
                  </a:cubicBezTo>
                  <a:cubicBezTo>
                    <a:pt x="746" y="692"/>
                    <a:pt x="746" y="691"/>
                    <a:pt x="746" y="690"/>
                  </a:cubicBezTo>
                  <a:close/>
                  <a:moveTo>
                    <a:pt x="746" y="659"/>
                  </a:moveTo>
                  <a:cubicBezTo>
                    <a:pt x="748" y="658"/>
                    <a:pt x="747" y="656"/>
                    <a:pt x="745" y="657"/>
                  </a:cubicBezTo>
                  <a:cubicBezTo>
                    <a:pt x="745" y="656"/>
                    <a:pt x="747" y="655"/>
                    <a:pt x="749" y="655"/>
                  </a:cubicBezTo>
                  <a:cubicBezTo>
                    <a:pt x="749" y="656"/>
                    <a:pt x="749" y="656"/>
                    <a:pt x="749" y="656"/>
                  </a:cubicBezTo>
                  <a:cubicBezTo>
                    <a:pt x="748" y="656"/>
                    <a:pt x="748" y="656"/>
                    <a:pt x="747" y="656"/>
                  </a:cubicBezTo>
                  <a:cubicBezTo>
                    <a:pt x="747" y="657"/>
                    <a:pt x="750" y="657"/>
                    <a:pt x="749" y="658"/>
                  </a:cubicBezTo>
                  <a:cubicBezTo>
                    <a:pt x="750" y="658"/>
                    <a:pt x="749" y="656"/>
                    <a:pt x="750" y="656"/>
                  </a:cubicBezTo>
                  <a:cubicBezTo>
                    <a:pt x="751" y="656"/>
                    <a:pt x="751" y="657"/>
                    <a:pt x="751" y="657"/>
                  </a:cubicBezTo>
                  <a:cubicBezTo>
                    <a:pt x="749" y="658"/>
                    <a:pt x="749" y="660"/>
                    <a:pt x="746" y="659"/>
                  </a:cubicBezTo>
                  <a:close/>
                  <a:moveTo>
                    <a:pt x="750" y="601"/>
                  </a:moveTo>
                  <a:cubicBezTo>
                    <a:pt x="749" y="601"/>
                    <a:pt x="749" y="598"/>
                    <a:pt x="749" y="598"/>
                  </a:cubicBezTo>
                  <a:cubicBezTo>
                    <a:pt x="750" y="598"/>
                    <a:pt x="751" y="599"/>
                    <a:pt x="751" y="599"/>
                  </a:cubicBezTo>
                  <a:cubicBezTo>
                    <a:pt x="751" y="600"/>
                    <a:pt x="751" y="600"/>
                    <a:pt x="750" y="601"/>
                  </a:cubicBezTo>
                  <a:close/>
                  <a:moveTo>
                    <a:pt x="750" y="591"/>
                  </a:moveTo>
                  <a:cubicBezTo>
                    <a:pt x="750" y="590"/>
                    <a:pt x="750" y="589"/>
                    <a:pt x="750" y="589"/>
                  </a:cubicBezTo>
                  <a:cubicBezTo>
                    <a:pt x="751" y="588"/>
                    <a:pt x="750" y="590"/>
                    <a:pt x="752" y="590"/>
                  </a:cubicBezTo>
                  <a:cubicBezTo>
                    <a:pt x="752" y="591"/>
                    <a:pt x="751" y="591"/>
                    <a:pt x="752" y="591"/>
                  </a:cubicBezTo>
                  <a:cubicBezTo>
                    <a:pt x="750" y="592"/>
                    <a:pt x="751" y="591"/>
                    <a:pt x="750" y="591"/>
                  </a:cubicBezTo>
                  <a:close/>
                  <a:moveTo>
                    <a:pt x="750" y="524"/>
                  </a:moveTo>
                  <a:cubicBezTo>
                    <a:pt x="750" y="523"/>
                    <a:pt x="752" y="524"/>
                    <a:pt x="753" y="524"/>
                  </a:cubicBezTo>
                  <a:cubicBezTo>
                    <a:pt x="753" y="524"/>
                    <a:pt x="753" y="524"/>
                    <a:pt x="753" y="524"/>
                  </a:cubicBezTo>
                  <a:cubicBezTo>
                    <a:pt x="751" y="524"/>
                    <a:pt x="751" y="524"/>
                    <a:pt x="750" y="524"/>
                  </a:cubicBezTo>
                  <a:close/>
                  <a:moveTo>
                    <a:pt x="752" y="584"/>
                  </a:moveTo>
                  <a:cubicBezTo>
                    <a:pt x="752" y="585"/>
                    <a:pt x="752" y="585"/>
                    <a:pt x="751" y="585"/>
                  </a:cubicBezTo>
                  <a:cubicBezTo>
                    <a:pt x="751" y="585"/>
                    <a:pt x="751" y="584"/>
                    <a:pt x="752" y="584"/>
                  </a:cubicBezTo>
                  <a:close/>
                  <a:moveTo>
                    <a:pt x="750" y="347"/>
                  </a:moveTo>
                  <a:cubicBezTo>
                    <a:pt x="749" y="347"/>
                    <a:pt x="752" y="347"/>
                    <a:pt x="750" y="347"/>
                  </a:cubicBezTo>
                  <a:close/>
                  <a:moveTo>
                    <a:pt x="752" y="673"/>
                  </a:moveTo>
                  <a:cubicBezTo>
                    <a:pt x="753" y="673"/>
                    <a:pt x="752" y="673"/>
                    <a:pt x="753" y="673"/>
                  </a:cubicBezTo>
                  <a:cubicBezTo>
                    <a:pt x="753" y="674"/>
                    <a:pt x="752" y="674"/>
                    <a:pt x="751" y="674"/>
                  </a:cubicBezTo>
                  <a:cubicBezTo>
                    <a:pt x="751" y="673"/>
                    <a:pt x="751" y="673"/>
                    <a:pt x="752" y="673"/>
                  </a:cubicBezTo>
                  <a:close/>
                  <a:moveTo>
                    <a:pt x="752" y="505"/>
                  </a:moveTo>
                  <a:cubicBezTo>
                    <a:pt x="752" y="505"/>
                    <a:pt x="751" y="503"/>
                    <a:pt x="753" y="503"/>
                  </a:cubicBezTo>
                  <a:cubicBezTo>
                    <a:pt x="752" y="504"/>
                    <a:pt x="753" y="505"/>
                    <a:pt x="752" y="505"/>
                  </a:cubicBezTo>
                  <a:close/>
                  <a:moveTo>
                    <a:pt x="747" y="471"/>
                  </a:moveTo>
                  <a:cubicBezTo>
                    <a:pt x="747" y="471"/>
                    <a:pt x="747" y="471"/>
                    <a:pt x="747" y="472"/>
                  </a:cubicBezTo>
                  <a:cubicBezTo>
                    <a:pt x="746" y="472"/>
                    <a:pt x="746" y="472"/>
                    <a:pt x="745" y="472"/>
                  </a:cubicBezTo>
                  <a:cubicBezTo>
                    <a:pt x="745" y="471"/>
                    <a:pt x="746" y="470"/>
                    <a:pt x="747" y="471"/>
                  </a:cubicBezTo>
                  <a:close/>
                  <a:moveTo>
                    <a:pt x="744" y="362"/>
                  </a:moveTo>
                  <a:cubicBezTo>
                    <a:pt x="744" y="362"/>
                    <a:pt x="744" y="361"/>
                    <a:pt x="746" y="361"/>
                  </a:cubicBezTo>
                  <a:cubicBezTo>
                    <a:pt x="746" y="362"/>
                    <a:pt x="745" y="362"/>
                    <a:pt x="744" y="362"/>
                  </a:cubicBezTo>
                  <a:close/>
                  <a:moveTo>
                    <a:pt x="745" y="326"/>
                  </a:moveTo>
                  <a:cubicBezTo>
                    <a:pt x="745" y="327"/>
                    <a:pt x="744" y="327"/>
                    <a:pt x="744" y="327"/>
                  </a:cubicBezTo>
                  <a:cubicBezTo>
                    <a:pt x="744" y="327"/>
                    <a:pt x="744" y="326"/>
                    <a:pt x="745" y="326"/>
                  </a:cubicBezTo>
                  <a:close/>
                  <a:moveTo>
                    <a:pt x="744" y="328"/>
                  </a:moveTo>
                  <a:cubicBezTo>
                    <a:pt x="744" y="328"/>
                    <a:pt x="744" y="328"/>
                    <a:pt x="745" y="328"/>
                  </a:cubicBezTo>
                  <a:cubicBezTo>
                    <a:pt x="745" y="328"/>
                    <a:pt x="745" y="329"/>
                    <a:pt x="744" y="328"/>
                  </a:cubicBezTo>
                  <a:close/>
                  <a:moveTo>
                    <a:pt x="744" y="322"/>
                  </a:moveTo>
                  <a:cubicBezTo>
                    <a:pt x="744" y="321"/>
                    <a:pt x="744" y="321"/>
                    <a:pt x="744" y="321"/>
                  </a:cubicBezTo>
                  <a:cubicBezTo>
                    <a:pt x="746" y="321"/>
                    <a:pt x="745" y="322"/>
                    <a:pt x="744" y="322"/>
                  </a:cubicBezTo>
                  <a:close/>
                  <a:moveTo>
                    <a:pt x="732" y="288"/>
                  </a:moveTo>
                  <a:cubicBezTo>
                    <a:pt x="730" y="288"/>
                    <a:pt x="730" y="286"/>
                    <a:pt x="732" y="286"/>
                  </a:cubicBezTo>
                  <a:cubicBezTo>
                    <a:pt x="733" y="286"/>
                    <a:pt x="733" y="288"/>
                    <a:pt x="732" y="288"/>
                  </a:cubicBezTo>
                  <a:close/>
                  <a:moveTo>
                    <a:pt x="729" y="310"/>
                  </a:moveTo>
                  <a:cubicBezTo>
                    <a:pt x="730" y="309"/>
                    <a:pt x="730" y="309"/>
                    <a:pt x="730" y="309"/>
                  </a:cubicBezTo>
                  <a:cubicBezTo>
                    <a:pt x="731" y="309"/>
                    <a:pt x="731" y="310"/>
                    <a:pt x="729" y="310"/>
                  </a:cubicBezTo>
                  <a:close/>
                  <a:moveTo>
                    <a:pt x="730" y="377"/>
                  </a:moveTo>
                  <a:cubicBezTo>
                    <a:pt x="730" y="377"/>
                    <a:pt x="730" y="378"/>
                    <a:pt x="729" y="378"/>
                  </a:cubicBezTo>
                  <a:cubicBezTo>
                    <a:pt x="729" y="377"/>
                    <a:pt x="729" y="377"/>
                    <a:pt x="730" y="377"/>
                  </a:cubicBezTo>
                  <a:close/>
                  <a:moveTo>
                    <a:pt x="725" y="296"/>
                  </a:moveTo>
                  <a:cubicBezTo>
                    <a:pt x="724" y="296"/>
                    <a:pt x="725" y="294"/>
                    <a:pt x="726" y="294"/>
                  </a:cubicBezTo>
                  <a:cubicBezTo>
                    <a:pt x="727" y="295"/>
                    <a:pt x="725" y="295"/>
                    <a:pt x="725" y="296"/>
                  </a:cubicBezTo>
                  <a:close/>
                  <a:moveTo>
                    <a:pt x="725" y="286"/>
                  </a:moveTo>
                  <a:cubicBezTo>
                    <a:pt x="725" y="284"/>
                    <a:pt x="725" y="284"/>
                    <a:pt x="725" y="282"/>
                  </a:cubicBezTo>
                  <a:cubicBezTo>
                    <a:pt x="727" y="282"/>
                    <a:pt x="726" y="283"/>
                    <a:pt x="727" y="283"/>
                  </a:cubicBezTo>
                  <a:cubicBezTo>
                    <a:pt x="726" y="284"/>
                    <a:pt x="726" y="286"/>
                    <a:pt x="725" y="286"/>
                  </a:cubicBezTo>
                  <a:close/>
                  <a:moveTo>
                    <a:pt x="726" y="303"/>
                  </a:moveTo>
                  <a:cubicBezTo>
                    <a:pt x="726" y="304"/>
                    <a:pt x="725" y="304"/>
                    <a:pt x="724" y="304"/>
                  </a:cubicBezTo>
                  <a:cubicBezTo>
                    <a:pt x="724" y="305"/>
                    <a:pt x="723" y="306"/>
                    <a:pt x="723" y="306"/>
                  </a:cubicBezTo>
                  <a:cubicBezTo>
                    <a:pt x="721" y="305"/>
                    <a:pt x="720" y="302"/>
                    <a:pt x="722" y="302"/>
                  </a:cubicBezTo>
                  <a:cubicBezTo>
                    <a:pt x="724" y="302"/>
                    <a:pt x="725" y="303"/>
                    <a:pt x="726" y="303"/>
                  </a:cubicBezTo>
                  <a:close/>
                  <a:moveTo>
                    <a:pt x="721" y="327"/>
                  </a:moveTo>
                  <a:cubicBezTo>
                    <a:pt x="721" y="327"/>
                    <a:pt x="721" y="328"/>
                    <a:pt x="719" y="328"/>
                  </a:cubicBezTo>
                  <a:cubicBezTo>
                    <a:pt x="719" y="328"/>
                    <a:pt x="720" y="327"/>
                    <a:pt x="721" y="327"/>
                  </a:cubicBezTo>
                  <a:close/>
                  <a:moveTo>
                    <a:pt x="719" y="379"/>
                  </a:moveTo>
                  <a:cubicBezTo>
                    <a:pt x="719" y="379"/>
                    <a:pt x="719" y="380"/>
                    <a:pt x="721" y="380"/>
                  </a:cubicBezTo>
                  <a:cubicBezTo>
                    <a:pt x="721" y="382"/>
                    <a:pt x="720" y="383"/>
                    <a:pt x="716" y="384"/>
                  </a:cubicBezTo>
                  <a:cubicBezTo>
                    <a:pt x="717" y="383"/>
                    <a:pt x="716" y="382"/>
                    <a:pt x="716" y="381"/>
                  </a:cubicBezTo>
                  <a:cubicBezTo>
                    <a:pt x="716" y="380"/>
                    <a:pt x="717" y="380"/>
                    <a:pt x="717" y="379"/>
                  </a:cubicBezTo>
                  <a:cubicBezTo>
                    <a:pt x="717" y="378"/>
                    <a:pt x="716" y="376"/>
                    <a:pt x="717" y="375"/>
                  </a:cubicBezTo>
                  <a:cubicBezTo>
                    <a:pt x="718" y="374"/>
                    <a:pt x="718" y="375"/>
                    <a:pt x="719" y="375"/>
                  </a:cubicBezTo>
                  <a:cubicBezTo>
                    <a:pt x="720" y="377"/>
                    <a:pt x="718" y="377"/>
                    <a:pt x="719" y="379"/>
                  </a:cubicBezTo>
                  <a:close/>
                  <a:moveTo>
                    <a:pt x="716" y="320"/>
                  </a:moveTo>
                  <a:cubicBezTo>
                    <a:pt x="716" y="319"/>
                    <a:pt x="717" y="318"/>
                    <a:pt x="718" y="318"/>
                  </a:cubicBezTo>
                  <a:cubicBezTo>
                    <a:pt x="719" y="318"/>
                    <a:pt x="718" y="319"/>
                    <a:pt x="719" y="319"/>
                  </a:cubicBezTo>
                  <a:cubicBezTo>
                    <a:pt x="719" y="320"/>
                    <a:pt x="717" y="320"/>
                    <a:pt x="716" y="320"/>
                  </a:cubicBezTo>
                  <a:close/>
                  <a:moveTo>
                    <a:pt x="717" y="313"/>
                  </a:moveTo>
                  <a:cubicBezTo>
                    <a:pt x="716" y="314"/>
                    <a:pt x="716" y="313"/>
                    <a:pt x="716" y="312"/>
                  </a:cubicBezTo>
                  <a:cubicBezTo>
                    <a:pt x="716" y="312"/>
                    <a:pt x="717" y="311"/>
                    <a:pt x="717" y="311"/>
                  </a:cubicBezTo>
                  <a:cubicBezTo>
                    <a:pt x="718" y="312"/>
                    <a:pt x="718" y="313"/>
                    <a:pt x="717" y="313"/>
                  </a:cubicBezTo>
                  <a:close/>
                  <a:moveTo>
                    <a:pt x="716" y="332"/>
                  </a:moveTo>
                  <a:cubicBezTo>
                    <a:pt x="718" y="332"/>
                    <a:pt x="717" y="336"/>
                    <a:pt x="716" y="336"/>
                  </a:cubicBezTo>
                  <a:cubicBezTo>
                    <a:pt x="714" y="336"/>
                    <a:pt x="714" y="333"/>
                    <a:pt x="716" y="332"/>
                  </a:cubicBezTo>
                  <a:close/>
                  <a:moveTo>
                    <a:pt x="715" y="286"/>
                  </a:moveTo>
                  <a:cubicBezTo>
                    <a:pt x="714" y="286"/>
                    <a:pt x="714" y="286"/>
                    <a:pt x="714" y="286"/>
                  </a:cubicBezTo>
                  <a:cubicBezTo>
                    <a:pt x="714" y="286"/>
                    <a:pt x="714" y="286"/>
                    <a:pt x="714" y="286"/>
                  </a:cubicBezTo>
                  <a:cubicBezTo>
                    <a:pt x="714" y="286"/>
                    <a:pt x="715" y="286"/>
                    <a:pt x="715" y="286"/>
                  </a:cubicBezTo>
                  <a:cubicBezTo>
                    <a:pt x="715" y="286"/>
                    <a:pt x="715" y="286"/>
                    <a:pt x="715" y="286"/>
                  </a:cubicBezTo>
                  <a:close/>
                  <a:moveTo>
                    <a:pt x="715" y="299"/>
                  </a:moveTo>
                  <a:cubicBezTo>
                    <a:pt x="715" y="299"/>
                    <a:pt x="714" y="299"/>
                    <a:pt x="714" y="299"/>
                  </a:cubicBezTo>
                  <a:cubicBezTo>
                    <a:pt x="713" y="299"/>
                    <a:pt x="714" y="298"/>
                    <a:pt x="715" y="299"/>
                  </a:cubicBezTo>
                  <a:close/>
                  <a:moveTo>
                    <a:pt x="711" y="627"/>
                  </a:moveTo>
                  <a:cubicBezTo>
                    <a:pt x="711" y="627"/>
                    <a:pt x="711" y="628"/>
                    <a:pt x="711" y="628"/>
                  </a:cubicBezTo>
                  <a:cubicBezTo>
                    <a:pt x="709" y="628"/>
                    <a:pt x="711" y="628"/>
                    <a:pt x="711" y="627"/>
                  </a:cubicBezTo>
                  <a:close/>
                  <a:moveTo>
                    <a:pt x="711" y="629"/>
                  </a:moveTo>
                  <a:cubicBezTo>
                    <a:pt x="711" y="629"/>
                    <a:pt x="711" y="630"/>
                    <a:pt x="711" y="630"/>
                  </a:cubicBezTo>
                  <a:cubicBezTo>
                    <a:pt x="710" y="630"/>
                    <a:pt x="710" y="630"/>
                    <a:pt x="710" y="630"/>
                  </a:cubicBezTo>
                  <a:cubicBezTo>
                    <a:pt x="710" y="630"/>
                    <a:pt x="710" y="629"/>
                    <a:pt x="710" y="629"/>
                  </a:cubicBezTo>
                  <a:cubicBezTo>
                    <a:pt x="710" y="629"/>
                    <a:pt x="710" y="629"/>
                    <a:pt x="711" y="629"/>
                  </a:cubicBezTo>
                  <a:close/>
                  <a:moveTo>
                    <a:pt x="711" y="630"/>
                  </a:moveTo>
                  <a:cubicBezTo>
                    <a:pt x="711" y="631"/>
                    <a:pt x="711" y="631"/>
                    <a:pt x="710" y="632"/>
                  </a:cubicBezTo>
                  <a:cubicBezTo>
                    <a:pt x="709" y="632"/>
                    <a:pt x="710" y="630"/>
                    <a:pt x="711" y="630"/>
                  </a:cubicBezTo>
                  <a:close/>
                  <a:moveTo>
                    <a:pt x="712" y="680"/>
                  </a:moveTo>
                  <a:cubicBezTo>
                    <a:pt x="712" y="680"/>
                    <a:pt x="712" y="681"/>
                    <a:pt x="712" y="681"/>
                  </a:cubicBezTo>
                  <a:cubicBezTo>
                    <a:pt x="711" y="681"/>
                    <a:pt x="711" y="681"/>
                    <a:pt x="711" y="680"/>
                  </a:cubicBezTo>
                  <a:cubicBezTo>
                    <a:pt x="711" y="680"/>
                    <a:pt x="712" y="680"/>
                    <a:pt x="712" y="680"/>
                  </a:cubicBezTo>
                  <a:close/>
                  <a:moveTo>
                    <a:pt x="713" y="621"/>
                  </a:moveTo>
                  <a:cubicBezTo>
                    <a:pt x="713" y="622"/>
                    <a:pt x="713" y="622"/>
                    <a:pt x="713" y="623"/>
                  </a:cubicBezTo>
                  <a:cubicBezTo>
                    <a:pt x="712" y="623"/>
                    <a:pt x="711" y="622"/>
                    <a:pt x="712" y="621"/>
                  </a:cubicBezTo>
                  <a:cubicBezTo>
                    <a:pt x="712" y="621"/>
                    <a:pt x="713" y="621"/>
                    <a:pt x="713" y="621"/>
                  </a:cubicBezTo>
                  <a:close/>
                  <a:moveTo>
                    <a:pt x="712" y="621"/>
                  </a:moveTo>
                  <a:cubicBezTo>
                    <a:pt x="712" y="621"/>
                    <a:pt x="712" y="621"/>
                    <a:pt x="712" y="620"/>
                  </a:cubicBezTo>
                  <a:cubicBezTo>
                    <a:pt x="713" y="620"/>
                    <a:pt x="713" y="620"/>
                    <a:pt x="713" y="620"/>
                  </a:cubicBezTo>
                  <a:cubicBezTo>
                    <a:pt x="714" y="620"/>
                    <a:pt x="713" y="621"/>
                    <a:pt x="712" y="621"/>
                  </a:cubicBezTo>
                  <a:close/>
                  <a:moveTo>
                    <a:pt x="712" y="713"/>
                  </a:moveTo>
                  <a:cubicBezTo>
                    <a:pt x="713" y="713"/>
                    <a:pt x="713" y="714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ubicBezTo>
                    <a:pt x="713" y="714"/>
                    <a:pt x="713" y="714"/>
                    <a:pt x="712" y="714"/>
                  </a:cubicBezTo>
                  <a:cubicBezTo>
                    <a:pt x="712" y="714"/>
                    <a:pt x="712" y="714"/>
                    <a:pt x="712" y="713"/>
                  </a:cubicBezTo>
                  <a:close/>
                  <a:moveTo>
                    <a:pt x="713" y="547"/>
                  </a:moveTo>
                  <a:cubicBezTo>
                    <a:pt x="712" y="547"/>
                    <a:pt x="711" y="547"/>
                    <a:pt x="711" y="547"/>
                  </a:cubicBezTo>
                  <a:cubicBezTo>
                    <a:pt x="711" y="546"/>
                    <a:pt x="711" y="545"/>
                    <a:pt x="711" y="544"/>
                  </a:cubicBezTo>
                  <a:cubicBezTo>
                    <a:pt x="714" y="544"/>
                    <a:pt x="715" y="546"/>
                    <a:pt x="713" y="547"/>
                  </a:cubicBezTo>
                  <a:close/>
                  <a:moveTo>
                    <a:pt x="715" y="676"/>
                  </a:moveTo>
                  <a:cubicBezTo>
                    <a:pt x="715" y="676"/>
                    <a:pt x="714" y="676"/>
                    <a:pt x="714" y="676"/>
                  </a:cubicBezTo>
                  <a:cubicBezTo>
                    <a:pt x="713" y="676"/>
                    <a:pt x="714" y="675"/>
                    <a:pt x="715" y="676"/>
                  </a:cubicBezTo>
                  <a:close/>
                  <a:moveTo>
                    <a:pt x="715" y="697"/>
                  </a:moveTo>
                  <a:cubicBezTo>
                    <a:pt x="716" y="697"/>
                    <a:pt x="716" y="697"/>
                    <a:pt x="717" y="697"/>
                  </a:cubicBezTo>
                  <a:cubicBezTo>
                    <a:pt x="718" y="698"/>
                    <a:pt x="716" y="700"/>
                    <a:pt x="714" y="699"/>
                  </a:cubicBezTo>
                  <a:cubicBezTo>
                    <a:pt x="714" y="698"/>
                    <a:pt x="716" y="698"/>
                    <a:pt x="715" y="697"/>
                  </a:cubicBezTo>
                  <a:close/>
                  <a:moveTo>
                    <a:pt x="715" y="891"/>
                  </a:moveTo>
                  <a:cubicBezTo>
                    <a:pt x="715" y="891"/>
                    <a:pt x="715" y="891"/>
                    <a:pt x="716" y="891"/>
                  </a:cubicBezTo>
                  <a:cubicBezTo>
                    <a:pt x="716" y="891"/>
                    <a:pt x="715" y="891"/>
                    <a:pt x="715" y="892"/>
                  </a:cubicBezTo>
                  <a:cubicBezTo>
                    <a:pt x="715" y="892"/>
                    <a:pt x="715" y="891"/>
                    <a:pt x="715" y="891"/>
                  </a:cubicBezTo>
                  <a:cubicBezTo>
                    <a:pt x="715" y="891"/>
                    <a:pt x="715" y="891"/>
                    <a:pt x="715" y="891"/>
                  </a:cubicBezTo>
                  <a:close/>
                  <a:moveTo>
                    <a:pt x="717" y="728"/>
                  </a:moveTo>
                  <a:cubicBezTo>
                    <a:pt x="717" y="729"/>
                    <a:pt x="716" y="729"/>
                    <a:pt x="716" y="729"/>
                  </a:cubicBezTo>
                  <a:cubicBezTo>
                    <a:pt x="715" y="729"/>
                    <a:pt x="716" y="728"/>
                    <a:pt x="717" y="728"/>
                  </a:cubicBezTo>
                  <a:close/>
                  <a:moveTo>
                    <a:pt x="716" y="888"/>
                  </a:moveTo>
                  <a:cubicBezTo>
                    <a:pt x="717" y="889"/>
                    <a:pt x="719" y="889"/>
                    <a:pt x="718" y="891"/>
                  </a:cubicBezTo>
                  <a:cubicBezTo>
                    <a:pt x="718" y="891"/>
                    <a:pt x="717" y="891"/>
                    <a:pt x="717" y="891"/>
                  </a:cubicBezTo>
                  <a:cubicBezTo>
                    <a:pt x="716" y="890"/>
                    <a:pt x="716" y="889"/>
                    <a:pt x="716" y="888"/>
                  </a:cubicBezTo>
                  <a:close/>
                  <a:moveTo>
                    <a:pt x="716" y="876"/>
                  </a:moveTo>
                  <a:cubicBezTo>
                    <a:pt x="716" y="876"/>
                    <a:pt x="717" y="875"/>
                    <a:pt x="718" y="875"/>
                  </a:cubicBezTo>
                  <a:cubicBezTo>
                    <a:pt x="719" y="875"/>
                    <a:pt x="720" y="874"/>
                    <a:pt x="720" y="874"/>
                  </a:cubicBezTo>
                  <a:cubicBezTo>
                    <a:pt x="722" y="874"/>
                    <a:pt x="723" y="875"/>
                    <a:pt x="723" y="877"/>
                  </a:cubicBezTo>
                  <a:cubicBezTo>
                    <a:pt x="721" y="878"/>
                    <a:pt x="717" y="878"/>
                    <a:pt x="716" y="876"/>
                  </a:cubicBezTo>
                  <a:close/>
                  <a:moveTo>
                    <a:pt x="725" y="884"/>
                  </a:moveTo>
                  <a:cubicBezTo>
                    <a:pt x="725" y="884"/>
                    <a:pt x="725" y="884"/>
                    <a:pt x="724" y="884"/>
                  </a:cubicBezTo>
                  <a:cubicBezTo>
                    <a:pt x="723" y="883"/>
                    <a:pt x="722" y="883"/>
                    <a:pt x="722" y="881"/>
                  </a:cubicBezTo>
                  <a:cubicBezTo>
                    <a:pt x="725" y="880"/>
                    <a:pt x="728" y="883"/>
                    <a:pt x="725" y="884"/>
                  </a:cubicBezTo>
                  <a:close/>
                  <a:moveTo>
                    <a:pt x="724" y="892"/>
                  </a:moveTo>
                  <a:cubicBezTo>
                    <a:pt x="724" y="892"/>
                    <a:pt x="724" y="892"/>
                    <a:pt x="724" y="892"/>
                  </a:cubicBezTo>
                  <a:cubicBezTo>
                    <a:pt x="723" y="892"/>
                    <a:pt x="723" y="891"/>
                    <a:pt x="724" y="892"/>
                  </a:cubicBezTo>
                  <a:close/>
                  <a:moveTo>
                    <a:pt x="726" y="873"/>
                  </a:moveTo>
                  <a:cubicBezTo>
                    <a:pt x="725" y="871"/>
                    <a:pt x="729" y="871"/>
                    <a:pt x="728" y="873"/>
                  </a:cubicBezTo>
                  <a:cubicBezTo>
                    <a:pt x="727" y="873"/>
                    <a:pt x="727" y="873"/>
                    <a:pt x="726" y="873"/>
                  </a:cubicBezTo>
                  <a:close/>
                  <a:moveTo>
                    <a:pt x="734" y="876"/>
                  </a:moveTo>
                  <a:cubicBezTo>
                    <a:pt x="734" y="877"/>
                    <a:pt x="735" y="877"/>
                    <a:pt x="735" y="877"/>
                  </a:cubicBezTo>
                  <a:cubicBezTo>
                    <a:pt x="734" y="879"/>
                    <a:pt x="733" y="880"/>
                    <a:pt x="730" y="880"/>
                  </a:cubicBezTo>
                  <a:cubicBezTo>
                    <a:pt x="727" y="878"/>
                    <a:pt x="729" y="876"/>
                    <a:pt x="734" y="876"/>
                  </a:cubicBezTo>
                  <a:close/>
                  <a:moveTo>
                    <a:pt x="729" y="884"/>
                  </a:moveTo>
                  <a:cubicBezTo>
                    <a:pt x="730" y="884"/>
                    <a:pt x="730" y="884"/>
                    <a:pt x="730" y="885"/>
                  </a:cubicBezTo>
                  <a:cubicBezTo>
                    <a:pt x="729" y="885"/>
                    <a:pt x="729" y="884"/>
                    <a:pt x="729" y="884"/>
                  </a:cubicBezTo>
                  <a:close/>
                  <a:moveTo>
                    <a:pt x="737" y="643"/>
                  </a:moveTo>
                  <a:cubicBezTo>
                    <a:pt x="737" y="644"/>
                    <a:pt x="737" y="644"/>
                    <a:pt x="736" y="644"/>
                  </a:cubicBezTo>
                  <a:cubicBezTo>
                    <a:pt x="736" y="644"/>
                    <a:pt x="736" y="643"/>
                    <a:pt x="737" y="643"/>
                  </a:cubicBezTo>
                  <a:close/>
                  <a:moveTo>
                    <a:pt x="736" y="820"/>
                  </a:moveTo>
                  <a:cubicBezTo>
                    <a:pt x="736" y="819"/>
                    <a:pt x="736" y="819"/>
                    <a:pt x="736" y="819"/>
                  </a:cubicBezTo>
                  <a:cubicBezTo>
                    <a:pt x="736" y="819"/>
                    <a:pt x="738" y="820"/>
                    <a:pt x="737" y="820"/>
                  </a:cubicBezTo>
                  <a:cubicBezTo>
                    <a:pt x="736" y="820"/>
                    <a:pt x="736" y="820"/>
                    <a:pt x="736" y="820"/>
                  </a:cubicBezTo>
                  <a:close/>
                  <a:moveTo>
                    <a:pt x="736" y="639"/>
                  </a:moveTo>
                  <a:cubicBezTo>
                    <a:pt x="737" y="639"/>
                    <a:pt x="738" y="639"/>
                    <a:pt x="739" y="640"/>
                  </a:cubicBezTo>
                  <a:cubicBezTo>
                    <a:pt x="739" y="641"/>
                    <a:pt x="735" y="640"/>
                    <a:pt x="736" y="639"/>
                  </a:cubicBezTo>
                  <a:close/>
                  <a:moveTo>
                    <a:pt x="743" y="876"/>
                  </a:moveTo>
                  <a:cubicBezTo>
                    <a:pt x="742" y="875"/>
                    <a:pt x="744" y="873"/>
                    <a:pt x="746" y="874"/>
                  </a:cubicBezTo>
                  <a:cubicBezTo>
                    <a:pt x="745" y="875"/>
                    <a:pt x="745" y="876"/>
                    <a:pt x="743" y="876"/>
                  </a:cubicBezTo>
                  <a:close/>
                  <a:moveTo>
                    <a:pt x="744" y="872"/>
                  </a:moveTo>
                  <a:cubicBezTo>
                    <a:pt x="744" y="872"/>
                    <a:pt x="744" y="871"/>
                    <a:pt x="745" y="871"/>
                  </a:cubicBezTo>
                  <a:cubicBezTo>
                    <a:pt x="746" y="871"/>
                    <a:pt x="746" y="872"/>
                    <a:pt x="746" y="873"/>
                  </a:cubicBezTo>
                  <a:cubicBezTo>
                    <a:pt x="745" y="873"/>
                    <a:pt x="745" y="872"/>
                    <a:pt x="744" y="872"/>
                  </a:cubicBezTo>
                  <a:close/>
                  <a:moveTo>
                    <a:pt x="745" y="840"/>
                  </a:moveTo>
                  <a:cubicBezTo>
                    <a:pt x="745" y="840"/>
                    <a:pt x="745" y="840"/>
                    <a:pt x="745" y="840"/>
                  </a:cubicBezTo>
                  <a:cubicBezTo>
                    <a:pt x="745" y="840"/>
                    <a:pt x="746" y="840"/>
                    <a:pt x="746" y="840"/>
                  </a:cubicBezTo>
                  <a:cubicBezTo>
                    <a:pt x="746" y="840"/>
                    <a:pt x="746" y="840"/>
                    <a:pt x="746" y="840"/>
                  </a:cubicBezTo>
                  <a:cubicBezTo>
                    <a:pt x="746" y="840"/>
                    <a:pt x="745" y="840"/>
                    <a:pt x="745" y="840"/>
                  </a:cubicBezTo>
                  <a:close/>
                  <a:moveTo>
                    <a:pt x="744" y="790"/>
                  </a:moveTo>
                  <a:cubicBezTo>
                    <a:pt x="743" y="789"/>
                    <a:pt x="743" y="787"/>
                    <a:pt x="740" y="787"/>
                  </a:cubicBezTo>
                  <a:cubicBezTo>
                    <a:pt x="740" y="786"/>
                    <a:pt x="743" y="787"/>
                    <a:pt x="743" y="786"/>
                  </a:cubicBezTo>
                  <a:cubicBezTo>
                    <a:pt x="744" y="786"/>
                    <a:pt x="744" y="786"/>
                    <a:pt x="745" y="787"/>
                  </a:cubicBezTo>
                  <a:cubicBezTo>
                    <a:pt x="747" y="787"/>
                    <a:pt x="749" y="786"/>
                    <a:pt x="750" y="786"/>
                  </a:cubicBezTo>
                  <a:cubicBezTo>
                    <a:pt x="751" y="787"/>
                    <a:pt x="753" y="787"/>
                    <a:pt x="753" y="788"/>
                  </a:cubicBezTo>
                  <a:cubicBezTo>
                    <a:pt x="752" y="789"/>
                    <a:pt x="753" y="788"/>
                    <a:pt x="752" y="788"/>
                  </a:cubicBezTo>
                  <a:cubicBezTo>
                    <a:pt x="750" y="789"/>
                    <a:pt x="750" y="790"/>
                    <a:pt x="747" y="790"/>
                  </a:cubicBezTo>
                  <a:cubicBezTo>
                    <a:pt x="747" y="790"/>
                    <a:pt x="747" y="790"/>
                    <a:pt x="746" y="790"/>
                  </a:cubicBezTo>
                  <a:cubicBezTo>
                    <a:pt x="746" y="790"/>
                    <a:pt x="745" y="790"/>
                    <a:pt x="744" y="790"/>
                  </a:cubicBezTo>
                  <a:close/>
                  <a:moveTo>
                    <a:pt x="751" y="794"/>
                  </a:moveTo>
                  <a:cubicBezTo>
                    <a:pt x="751" y="793"/>
                    <a:pt x="751" y="793"/>
                    <a:pt x="751" y="793"/>
                  </a:cubicBezTo>
                  <a:cubicBezTo>
                    <a:pt x="752" y="793"/>
                    <a:pt x="752" y="793"/>
                    <a:pt x="752" y="793"/>
                  </a:cubicBezTo>
                  <a:cubicBezTo>
                    <a:pt x="752" y="794"/>
                    <a:pt x="752" y="794"/>
                    <a:pt x="751" y="794"/>
                  </a:cubicBezTo>
                  <a:close/>
                  <a:moveTo>
                    <a:pt x="752" y="922"/>
                  </a:moveTo>
                  <a:cubicBezTo>
                    <a:pt x="751" y="922"/>
                    <a:pt x="751" y="921"/>
                    <a:pt x="751" y="921"/>
                  </a:cubicBezTo>
                  <a:cubicBezTo>
                    <a:pt x="752" y="921"/>
                    <a:pt x="752" y="921"/>
                    <a:pt x="752" y="922"/>
                  </a:cubicBezTo>
                  <a:close/>
                  <a:moveTo>
                    <a:pt x="750" y="862"/>
                  </a:moveTo>
                  <a:cubicBezTo>
                    <a:pt x="750" y="862"/>
                    <a:pt x="750" y="863"/>
                    <a:pt x="750" y="863"/>
                  </a:cubicBezTo>
                  <a:cubicBezTo>
                    <a:pt x="750" y="863"/>
                    <a:pt x="750" y="863"/>
                    <a:pt x="749" y="863"/>
                  </a:cubicBezTo>
                  <a:cubicBezTo>
                    <a:pt x="749" y="863"/>
                    <a:pt x="749" y="862"/>
                    <a:pt x="749" y="862"/>
                  </a:cubicBezTo>
                  <a:cubicBezTo>
                    <a:pt x="750" y="862"/>
                    <a:pt x="750" y="862"/>
                    <a:pt x="750" y="862"/>
                  </a:cubicBezTo>
                  <a:close/>
                  <a:moveTo>
                    <a:pt x="749" y="908"/>
                  </a:moveTo>
                  <a:cubicBezTo>
                    <a:pt x="748" y="908"/>
                    <a:pt x="748" y="908"/>
                    <a:pt x="748" y="907"/>
                  </a:cubicBezTo>
                  <a:cubicBezTo>
                    <a:pt x="749" y="907"/>
                    <a:pt x="749" y="908"/>
                    <a:pt x="749" y="908"/>
                  </a:cubicBezTo>
                  <a:close/>
                  <a:moveTo>
                    <a:pt x="748" y="818"/>
                  </a:moveTo>
                  <a:cubicBezTo>
                    <a:pt x="748" y="818"/>
                    <a:pt x="749" y="819"/>
                    <a:pt x="749" y="819"/>
                  </a:cubicBezTo>
                  <a:cubicBezTo>
                    <a:pt x="749" y="819"/>
                    <a:pt x="749" y="819"/>
                    <a:pt x="749" y="819"/>
                  </a:cubicBezTo>
                  <a:cubicBezTo>
                    <a:pt x="748" y="819"/>
                    <a:pt x="748" y="819"/>
                    <a:pt x="748" y="818"/>
                  </a:cubicBezTo>
                  <a:close/>
                  <a:moveTo>
                    <a:pt x="748" y="910"/>
                  </a:moveTo>
                  <a:cubicBezTo>
                    <a:pt x="749" y="910"/>
                    <a:pt x="749" y="910"/>
                    <a:pt x="749" y="911"/>
                  </a:cubicBezTo>
                  <a:cubicBezTo>
                    <a:pt x="748" y="911"/>
                    <a:pt x="749" y="910"/>
                    <a:pt x="748" y="910"/>
                  </a:cubicBezTo>
                  <a:close/>
                  <a:moveTo>
                    <a:pt x="748" y="918"/>
                  </a:moveTo>
                  <a:cubicBezTo>
                    <a:pt x="749" y="918"/>
                    <a:pt x="750" y="920"/>
                    <a:pt x="749" y="920"/>
                  </a:cubicBezTo>
                  <a:cubicBezTo>
                    <a:pt x="748" y="920"/>
                    <a:pt x="749" y="919"/>
                    <a:pt x="748" y="918"/>
                  </a:cubicBezTo>
                  <a:close/>
                  <a:moveTo>
                    <a:pt x="749" y="875"/>
                  </a:moveTo>
                  <a:cubicBezTo>
                    <a:pt x="751" y="875"/>
                    <a:pt x="751" y="876"/>
                    <a:pt x="752" y="876"/>
                  </a:cubicBezTo>
                  <a:cubicBezTo>
                    <a:pt x="751" y="877"/>
                    <a:pt x="749" y="877"/>
                    <a:pt x="749" y="875"/>
                  </a:cubicBezTo>
                  <a:close/>
                  <a:moveTo>
                    <a:pt x="750" y="879"/>
                  </a:moveTo>
                  <a:cubicBezTo>
                    <a:pt x="751" y="879"/>
                    <a:pt x="751" y="879"/>
                    <a:pt x="752" y="879"/>
                  </a:cubicBezTo>
                  <a:cubicBezTo>
                    <a:pt x="752" y="879"/>
                    <a:pt x="752" y="880"/>
                    <a:pt x="752" y="880"/>
                  </a:cubicBezTo>
                  <a:cubicBezTo>
                    <a:pt x="751" y="880"/>
                    <a:pt x="751" y="880"/>
                    <a:pt x="750" y="880"/>
                  </a:cubicBezTo>
                  <a:cubicBezTo>
                    <a:pt x="750" y="880"/>
                    <a:pt x="750" y="879"/>
                    <a:pt x="750" y="879"/>
                  </a:cubicBezTo>
                  <a:close/>
                  <a:moveTo>
                    <a:pt x="751" y="979"/>
                  </a:moveTo>
                  <a:cubicBezTo>
                    <a:pt x="750" y="980"/>
                    <a:pt x="750" y="978"/>
                    <a:pt x="751" y="979"/>
                  </a:cubicBezTo>
                  <a:close/>
                  <a:moveTo>
                    <a:pt x="752" y="789"/>
                  </a:moveTo>
                  <a:cubicBezTo>
                    <a:pt x="753" y="789"/>
                    <a:pt x="755" y="789"/>
                    <a:pt x="755" y="790"/>
                  </a:cubicBezTo>
                  <a:cubicBezTo>
                    <a:pt x="753" y="791"/>
                    <a:pt x="753" y="790"/>
                    <a:pt x="752" y="789"/>
                  </a:cubicBezTo>
                  <a:close/>
                  <a:moveTo>
                    <a:pt x="752" y="701"/>
                  </a:moveTo>
                  <a:cubicBezTo>
                    <a:pt x="754" y="701"/>
                    <a:pt x="755" y="701"/>
                    <a:pt x="757" y="701"/>
                  </a:cubicBezTo>
                  <a:cubicBezTo>
                    <a:pt x="758" y="702"/>
                    <a:pt x="757" y="702"/>
                    <a:pt x="758" y="703"/>
                  </a:cubicBezTo>
                  <a:cubicBezTo>
                    <a:pt x="757" y="703"/>
                    <a:pt x="757" y="703"/>
                    <a:pt x="756" y="703"/>
                  </a:cubicBezTo>
                  <a:cubicBezTo>
                    <a:pt x="755" y="703"/>
                    <a:pt x="756" y="704"/>
                    <a:pt x="755" y="704"/>
                  </a:cubicBezTo>
                  <a:cubicBezTo>
                    <a:pt x="751" y="704"/>
                    <a:pt x="751" y="702"/>
                    <a:pt x="752" y="701"/>
                  </a:cubicBezTo>
                  <a:close/>
                  <a:moveTo>
                    <a:pt x="754" y="339"/>
                  </a:moveTo>
                  <a:cubicBezTo>
                    <a:pt x="755" y="337"/>
                    <a:pt x="758" y="337"/>
                    <a:pt x="759" y="338"/>
                  </a:cubicBezTo>
                  <a:cubicBezTo>
                    <a:pt x="759" y="340"/>
                    <a:pt x="760" y="341"/>
                    <a:pt x="758" y="342"/>
                  </a:cubicBezTo>
                  <a:cubicBezTo>
                    <a:pt x="757" y="342"/>
                    <a:pt x="756" y="343"/>
                    <a:pt x="755" y="343"/>
                  </a:cubicBezTo>
                  <a:cubicBezTo>
                    <a:pt x="755" y="342"/>
                    <a:pt x="753" y="342"/>
                    <a:pt x="753" y="341"/>
                  </a:cubicBezTo>
                  <a:cubicBezTo>
                    <a:pt x="754" y="340"/>
                    <a:pt x="754" y="340"/>
                    <a:pt x="755" y="340"/>
                  </a:cubicBezTo>
                  <a:cubicBezTo>
                    <a:pt x="755" y="340"/>
                    <a:pt x="755" y="339"/>
                    <a:pt x="754" y="339"/>
                  </a:cubicBezTo>
                  <a:close/>
                  <a:moveTo>
                    <a:pt x="756" y="334"/>
                  </a:moveTo>
                  <a:cubicBezTo>
                    <a:pt x="756" y="334"/>
                    <a:pt x="756" y="334"/>
                    <a:pt x="756" y="334"/>
                  </a:cubicBezTo>
                  <a:cubicBezTo>
                    <a:pt x="756" y="334"/>
                    <a:pt x="756" y="334"/>
                    <a:pt x="755" y="334"/>
                  </a:cubicBezTo>
                  <a:cubicBezTo>
                    <a:pt x="755" y="334"/>
                    <a:pt x="756" y="334"/>
                    <a:pt x="756" y="334"/>
                  </a:cubicBezTo>
                  <a:cubicBezTo>
                    <a:pt x="756" y="334"/>
                    <a:pt x="756" y="334"/>
                    <a:pt x="756" y="334"/>
                  </a:cubicBezTo>
                  <a:close/>
                  <a:moveTo>
                    <a:pt x="757" y="332"/>
                  </a:moveTo>
                  <a:cubicBezTo>
                    <a:pt x="759" y="332"/>
                    <a:pt x="758" y="334"/>
                    <a:pt x="756" y="333"/>
                  </a:cubicBezTo>
                  <a:cubicBezTo>
                    <a:pt x="756" y="333"/>
                    <a:pt x="757" y="333"/>
                    <a:pt x="757" y="332"/>
                  </a:cubicBezTo>
                  <a:close/>
                  <a:moveTo>
                    <a:pt x="761" y="332"/>
                  </a:moveTo>
                  <a:cubicBezTo>
                    <a:pt x="760" y="332"/>
                    <a:pt x="760" y="331"/>
                    <a:pt x="761" y="331"/>
                  </a:cubicBezTo>
                  <a:cubicBezTo>
                    <a:pt x="761" y="331"/>
                    <a:pt x="761" y="331"/>
                    <a:pt x="761" y="332"/>
                  </a:cubicBezTo>
                  <a:close/>
                  <a:moveTo>
                    <a:pt x="762" y="332"/>
                  </a:moveTo>
                  <a:cubicBezTo>
                    <a:pt x="761" y="332"/>
                    <a:pt x="761" y="333"/>
                    <a:pt x="761" y="333"/>
                  </a:cubicBezTo>
                  <a:cubicBezTo>
                    <a:pt x="761" y="333"/>
                    <a:pt x="761" y="332"/>
                    <a:pt x="762" y="332"/>
                  </a:cubicBezTo>
                  <a:close/>
                  <a:moveTo>
                    <a:pt x="762" y="423"/>
                  </a:moveTo>
                  <a:cubicBezTo>
                    <a:pt x="763" y="423"/>
                    <a:pt x="765" y="423"/>
                    <a:pt x="765" y="423"/>
                  </a:cubicBezTo>
                  <a:cubicBezTo>
                    <a:pt x="764" y="425"/>
                    <a:pt x="766" y="426"/>
                    <a:pt x="765" y="427"/>
                  </a:cubicBezTo>
                  <a:cubicBezTo>
                    <a:pt x="762" y="426"/>
                    <a:pt x="757" y="426"/>
                    <a:pt x="754" y="426"/>
                  </a:cubicBezTo>
                  <a:cubicBezTo>
                    <a:pt x="754" y="425"/>
                    <a:pt x="754" y="425"/>
                    <a:pt x="753" y="424"/>
                  </a:cubicBezTo>
                  <a:cubicBezTo>
                    <a:pt x="755" y="424"/>
                    <a:pt x="757" y="424"/>
                    <a:pt x="758" y="424"/>
                  </a:cubicBezTo>
                  <a:cubicBezTo>
                    <a:pt x="759" y="424"/>
                    <a:pt x="760" y="425"/>
                    <a:pt x="760" y="425"/>
                  </a:cubicBezTo>
                  <a:cubicBezTo>
                    <a:pt x="761" y="425"/>
                    <a:pt x="761" y="424"/>
                    <a:pt x="762" y="423"/>
                  </a:cubicBezTo>
                  <a:close/>
                  <a:moveTo>
                    <a:pt x="772" y="484"/>
                  </a:moveTo>
                  <a:cubicBezTo>
                    <a:pt x="771" y="484"/>
                    <a:pt x="770" y="483"/>
                    <a:pt x="770" y="483"/>
                  </a:cubicBezTo>
                  <a:cubicBezTo>
                    <a:pt x="770" y="482"/>
                    <a:pt x="771" y="482"/>
                    <a:pt x="772" y="482"/>
                  </a:cubicBezTo>
                  <a:cubicBezTo>
                    <a:pt x="771" y="481"/>
                    <a:pt x="771" y="481"/>
                    <a:pt x="770" y="481"/>
                  </a:cubicBezTo>
                  <a:cubicBezTo>
                    <a:pt x="770" y="480"/>
                    <a:pt x="771" y="480"/>
                    <a:pt x="771" y="480"/>
                  </a:cubicBezTo>
                  <a:cubicBezTo>
                    <a:pt x="772" y="480"/>
                    <a:pt x="772" y="480"/>
                    <a:pt x="772" y="481"/>
                  </a:cubicBezTo>
                  <a:cubicBezTo>
                    <a:pt x="774" y="481"/>
                    <a:pt x="773" y="483"/>
                    <a:pt x="772" y="484"/>
                  </a:cubicBezTo>
                  <a:close/>
                  <a:moveTo>
                    <a:pt x="774" y="519"/>
                  </a:moveTo>
                  <a:cubicBezTo>
                    <a:pt x="776" y="519"/>
                    <a:pt x="776" y="521"/>
                    <a:pt x="775" y="522"/>
                  </a:cubicBezTo>
                  <a:cubicBezTo>
                    <a:pt x="774" y="521"/>
                    <a:pt x="774" y="520"/>
                    <a:pt x="774" y="519"/>
                  </a:cubicBezTo>
                  <a:close/>
                  <a:moveTo>
                    <a:pt x="776" y="444"/>
                  </a:moveTo>
                  <a:cubicBezTo>
                    <a:pt x="775" y="444"/>
                    <a:pt x="775" y="442"/>
                    <a:pt x="776" y="442"/>
                  </a:cubicBezTo>
                  <a:cubicBezTo>
                    <a:pt x="777" y="442"/>
                    <a:pt x="777" y="444"/>
                    <a:pt x="776" y="444"/>
                  </a:cubicBezTo>
                  <a:close/>
                  <a:moveTo>
                    <a:pt x="775" y="495"/>
                  </a:moveTo>
                  <a:cubicBezTo>
                    <a:pt x="775" y="494"/>
                    <a:pt x="776" y="494"/>
                    <a:pt x="777" y="494"/>
                  </a:cubicBezTo>
                  <a:cubicBezTo>
                    <a:pt x="777" y="495"/>
                    <a:pt x="775" y="495"/>
                    <a:pt x="775" y="495"/>
                  </a:cubicBezTo>
                  <a:close/>
                  <a:moveTo>
                    <a:pt x="777" y="529"/>
                  </a:moveTo>
                  <a:cubicBezTo>
                    <a:pt x="777" y="530"/>
                    <a:pt x="777" y="532"/>
                    <a:pt x="776" y="533"/>
                  </a:cubicBezTo>
                  <a:cubicBezTo>
                    <a:pt x="773" y="533"/>
                    <a:pt x="771" y="533"/>
                    <a:pt x="770" y="532"/>
                  </a:cubicBezTo>
                  <a:cubicBezTo>
                    <a:pt x="770" y="531"/>
                    <a:pt x="771" y="531"/>
                    <a:pt x="771" y="531"/>
                  </a:cubicBezTo>
                  <a:cubicBezTo>
                    <a:pt x="771" y="531"/>
                    <a:pt x="770" y="530"/>
                    <a:pt x="770" y="530"/>
                  </a:cubicBezTo>
                  <a:cubicBezTo>
                    <a:pt x="770" y="529"/>
                    <a:pt x="772" y="529"/>
                    <a:pt x="772" y="528"/>
                  </a:cubicBezTo>
                  <a:cubicBezTo>
                    <a:pt x="774" y="528"/>
                    <a:pt x="775" y="529"/>
                    <a:pt x="777" y="529"/>
                  </a:cubicBezTo>
                  <a:close/>
                  <a:moveTo>
                    <a:pt x="771" y="599"/>
                  </a:moveTo>
                  <a:cubicBezTo>
                    <a:pt x="772" y="599"/>
                    <a:pt x="772" y="599"/>
                    <a:pt x="772" y="599"/>
                  </a:cubicBezTo>
                  <a:cubicBezTo>
                    <a:pt x="772" y="600"/>
                    <a:pt x="772" y="600"/>
                    <a:pt x="772" y="600"/>
                  </a:cubicBezTo>
                  <a:cubicBezTo>
                    <a:pt x="772" y="600"/>
                    <a:pt x="772" y="600"/>
                    <a:pt x="771" y="600"/>
                  </a:cubicBezTo>
                  <a:cubicBezTo>
                    <a:pt x="771" y="600"/>
                    <a:pt x="771" y="600"/>
                    <a:pt x="771" y="599"/>
                  </a:cubicBezTo>
                  <a:close/>
                  <a:moveTo>
                    <a:pt x="771" y="599"/>
                  </a:moveTo>
                  <a:cubicBezTo>
                    <a:pt x="771" y="598"/>
                    <a:pt x="770" y="598"/>
                    <a:pt x="771" y="597"/>
                  </a:cubicBezTo>
                  <a:cubicBezTo>
                    <a:pt x="771" y="597"/>
                    <a:pt x="773" y="599"/>
                    <a:pt x="771" y="599"/>
                  </a:cubicBezTo>
                  <a:close/>
                  <a:moveTo>
                    <a:pt x="769" y="596"/>
                  </a:moveTo>
                  <a:cubicBezTo>
                    <a:pt x="769" y="597"/>
                    <a:pt x="769" y="597"/>
                    <a:pt x="769" y="597"/>
                  </a:cubicBezTo>
                  <a:cubicBezTo>
                    <a:pt x="769" y="598"/>
                    <a:pt x="769" y="598"/>
                    <a:pt x="770" y="598"/>
                  </a:cubicBezTo>
                  <a:cubicBezTo>
                    <a:pt x="771" y="599"/>
                    <a:pt x="768" y="598"/>
                    <a:pt x="768" y="598"/>
                  </a:cubicBezTo>
                  <a:cubicBezTo>
                    <a:pt x="767" y="598"/>
                    <a:pt x="766" y="599"/>
                    <a:pt x="766" y="598"/>
                  </a:cubicBezTo>
                  <a:cubicBezTo>
                    <a:pt x="769" y="598"/>
                    <a:pt x="769" y="597"/>
                    <a:pt x="768" y="596"/>
                  </a:cubicBezTo>
                  <a:cubicBezTo>
                    <a:pt x="768" y="595"/>
                    <a:pt x="769" y="596"/>
                    <a:pt x="769" y="596"/>
                  </a:cubicBezTo>
                  <a:cubicBezTo>
                    <a:pt x="770" y="596"/>
                    <a:pt x="770" y="595"/>
                    <a:pt x="771" y="595"/>
                  </a:cubicBezTo>
                  <a:cubicBezTo>
                    <a:pt x="772" y="595"/>
                    <a:pt x="772" y="596"/>
                    <a:pt x="772" y="597"/>
                  </a:cubicBezTo>
                  <a:cubicBezTo>
                    <a:pt x="771" y="596"/>
                    <a:pt x="771" y="596"/>
                    <a:pt x="769" y="596"/>
                  </a:cubicBezTo>
                  <a:close/>
                  <a:moveTo>
                    <a:pt x="769" y="657"/>
                  </a:moveTo>
                  <a:cubicBezTo>
                    <a:pt x="768" y="656"/>
                    <a:pt x="771" y="656"/>
                    <a:pt x="769" y="657"/>
                  </a:cubicBezTo>
                  <a:close/>
                  <a:moveTo>
                    <a:pt x="764" y="637"/>
                  </a:moveTo>
                  <a:cubicBezTo>
                    <a:pt x="764" y="636"/>
                    <a:pt x="763" y="636"/>
                    <a:pt x="763" y="636"/>
                  </a:cubicBezTo>
                  <a:cubicBezTo>
                    <a:pt x="764" y="635"/>
                    <a:pt x="767" y="636"/>
                    <a:pt x="769" y="637"/>
                  </a:cubicBezTo>
                  <a:cubicBezTo>
                    <a:pt x="769" y="638"/>
                    <a:pt x="769" y="640"/>
                    <a:pt x="767" y="641"/>
                  </a:cubicBezTo>
                  <a:cubicBezTo>
                    <a:pt x="767" y="640"/>
                    <a:pt x="766" y="640"/>
                    <a:pt x="766" y="639"/>
                  </a:cubicBezTo>
                  <a:cubicBezTo>
                    <a:pt x="766" y="638"/>
                    <a:pt x="763" y="638"/>
                    <a:pt x="764" y="637"/>
                  </a:cubicBezTo>
                  <a:close/>
                  <a:moveTo>
                    <a:pt x="763" y="666"/>
                  </a:moveTo>
                  <a:cubicBezTo>
                    <a:pt x="762" y="666"/>
                    <a:pt x="762" y="667"/>
                    <a:pt x="760" y="667"/>
                  </a:cubicBezTo>
                  <a:cubicBezTo>
                    <a:pt x="760" y="666"/>
                    <a:pt x="761" y="666"/>
                    <a:pt x="761" y="666"/>
                  </a:cubicBezTo>
                  <a:cubicBezTo>
                    <a:pt x="760" y="666"/>
                    <a:pt x="760" y="666"/>
                    <a:pt x="759" y="666"/>
                  </a:cubicBezTo>
                  <a:cubicBezTo>
                    <a:pt x="759" y="665"/>
                    <a:pt x="758" y="664"/>
                    <a:pt x="759" y="664"/>
                  </a:cubicBezTo>
                  <a:cubicBezTo>
                    <a:pt x="759" y="665"/>
                    <a:pt x="759" y="665"/>
                    <a:pt x="760" y="665"/>
                  </a:cubicBezTo>
                  <a:cubicBezTo>
                    <a:pt x="762" y="664"/>
                    <a:pt x="760" y="662"/>
                    <a:pt x="762" y="661"/>
                  </a:cubicBezTo>
                  <a:cubicBezTo>
                    <a:pt x="763" y="661"/>
                    <a:pt x="763" y="662"/>
                    <a:pt x="764" y="662"/>
                  </a:cubicBezTo>
                  <a:cubicBezTo>
                    <a:pt x="764" y="663"/>
                    <a:pt x="763" y="663"/>
                    <a:pt x="763" y="663"/>
                  </a:cubicBezTo>
                  <a:cubicBezTo>
                    <a:pt x="762" y="664"/>
                    <a:pt x="763" y="665"/>
                    <a:pt x="763" y="666"/>
                  </a:cubicBezTo>
                  <a:close/>
                  <a:moveTo>
                    <a:pt x="756" y="559"/>
                  </a:moveTo>
                  <a:cubicBezTo>
                    <a:pt x="757" y="559"/>
                    <a:pt x="757" y="560"/>
                    <a:pt x="756" y="560"/>
                  </a:cubicBezTo>
                  <a:cubicBezTo>
                    <a:pt x="756" y="560"/>
                    <a:pt x="756" y="560"/>
                    <a:pt x="756" y="559"/>
                  </a:cubicBezTo>
                  <a:close/>
                  <a:moveTo>
                    <a:pt x="755" y="557"/>
                  </a:moveTo>
                  <a:cubicBezTo>
                    <a:pt x="755" y="557"/>
                    <a:pt x="754" y="556"/>
                    <a:pt x="755" y="556"/>
                  </a:cubicBezTo>
                  <a:cubicBezTo>
                    <a:pt x="757" y="555"/>
                    <a:pt x="757" y="558"/>
                    <a:pt x="755" y="557"/>
                  </a:cubicBezTo>
                  <a:close/>
                  <a:moveTo>
                    <a:pt x="756" y="519"/>
                  </a:moveTo>
                  <a:cubicBezTo>
                    <a:pt x="756" y="519"/>
                    <a:pt x="757" y="518"/>
                    <a:pt x="758" y="518"/>
                  </a:cubicBezTo>
                  <a:cubicBezTo>
                    <a:pt x="757" y="519"/>
                    <a:pt x="757" y="520"/>
                    <a:pt x="756" y="519"/>
                  </a:cubicBezTo>
                  <a:close/>
                  <a:moveTo>
                    <a:pt x="757" y="431"/>
                  </a:moveTo>
                  <a:cubicBezTo>
                    <a:pt x="756" y="432"/>
                    <a:pt x="755" y="431"/>
                    <a:pt x="755" y="431"/>
                  </a:cubicBezTo>
                  <a:cubicBezTo>
                    <a:pt x="756" y="430"/>
                    <a:pt x="757" y="430"/>
                    <a:pt x="758" y="431"/>
                  </a:cubicBezTo>
                  <a:cubicBezTo>
                    <a:pt x="758" y="431"/>
                    <a:pt x="757" y="431"/>
                    <a:pt x="757" y="431"/>
                  </a:cubicBezTo>
                  <a:close/>
                  <a:moveTo>
                    <a:pt x="756" y="445"/>
                  </a:moveTo>
                  <a:cubicBezTo>
                    <a:pt x="756" y="446"/>
                    <a:pt x="756" y="446"/>
                    <a:pt x="756" y="446"/>
                  </a:cubicBezTo>
                  <a:cubicBezTo>
                    <a:pt x="755" y="446"/>
                    <a:pt x="755" y="445"/>
                    <a:pt x="756" y="445"/>
                  </a:cubicBezTo>
                  <a:close/>
                  <a:moveTo>
                    <a:pt x="756" y="520"/>
                  </a:moveTo>
                  <a:cubicBezTo>
                    <a:pt x="756" y="521"/>
                    <a:pt x="755" y="522"/>
                    <a:pt x="755" y="522"/>
                  </a:cubicBezTo>
                  <a:cubicBezTo>
                    <a:pt x="754" y="521"/>
                    <a:pt x="755" y="521"/>
                    <a:pt x="756" y="520"/>
                  </a:cubicBezTo>
                  <a:close/>
                  <a:moveTo>
                    <a:pt x="754" y="453"/>
                  </a:moveTo>
                  <a:cubicBezTo>
                    <a:pt x="754" y="453"/>
                    <a:pt x="754" y="452"/>
                    <a:pt x="754" y="452"/>
                  </a:cubicBezTo>
                  <a:cubicBezTo>
                    <a:pt x="755" y="452"/>
                    <a:pt x="755" y="453"/>
                    <a:pt x="754" y="453"/>
                  </a:cubicBezTo>
                  <a:close/>
                  <a:moveTo>
                    <a:pt x="756" y="571"/>
                  </a:moveTo>
                  <a:cubicBezTo>
                    <a:pt x="755" y="570"/>
                    <a:pt x="755" y="569"/>
                    <a:pt x="755" y="568"/>
                  </a:cubicBezTo>
                  <a:cubicBezTo>
                    <a:pt x="757" y="568"/>
                    <a:pt x="757" y="569"/>
                    <a:pt x="758" y="569"/>
                  </a:cubicBezTo>
                  <a:cubicBezTo>
                    <a:pt x="758" y="570"/>
                    <a:pt x="758" y="570"/>
                    <a:pt x="758" y="571"/>
                  </a:cubicBezTo>
                  <a:cubicBezTo>
                    <a:pt x="759" y="571"/>
                    <a:pt x="759" y="572"/>
                    <a:pt x="759" y="574"/>
                  </a:cubicBezTo>
                  <a:cubicBezTo>
                    <a:pt x="757" y="575"/>
                    <a:pt x="754" y="575"/>
                    <a:pt x="753" y="573"/>
                  </a:cubicBezTo>
                  <a:cubicBezTo>
                    <a:pt x="754" y="573"/>
                    <a:pt x="754" y="572"/>
                    <a:pt x="756" y="571"/>
                  </a:cubicBezTo>
                  <a:close/>
                  <a:moveTo>
                    <a:pt x="761" y="431"/>
                  </a:moveTo>
                  <a:cubicBezTo>
                    <a:pt x="761" y="432"/>
                    <a:pt x="759" y="431"/>
                    <a:pt x="758" y="431"/>
                  </a:cubicBezTo>
                  <a:cubicBezTo>
                    <a:pt x="758" y="431"/>
                    <a:pt x="757" y="429"/>
                    <a:pt x="758" y="429"/>
                  </a:cubicBezTo>
                  <a:cubicBezTo>
                    <a:pt x="758" y="429"/>
                    <a:pt x="759" y="429"/>
                    <a:pt x="759" y="429"/>
                  </a:cubicBezTo>
                  <a:cubicBezTo>
                    <a:pt x="759" y="430"/>
                    <a:pt x="759" y="431"/>
                    <a:pt x="761" y="431"/>
                  </a:cubicBezTo>
                  <a:close/>
                  <a:moveTo>
                    <a:pt x="763" y="581"/>
                  </a:moveTo>
                  <a:cubicBezTo>
                    <a:pt x="764" y="583"/>
                    <a:pt x="765" y="583"/>
                    <a:pt x="765" y="584"/>
                  </a:cubicBezTo>
                  <a:cubicBezTo>
                    <a:pt x="765" y="587"/>
                    <a:pt x="759" y="587"/>
                    <a:pt x="757" y="585"/>
                  </a:cubicBezTo>
                  <a:cubicBezTo>
                    <a:pt x="757" y="584"/>
                    <a:pt x="757" y="582"/>
                    <a:pt x="758" y="582"/>
                  </a:cubicBezTo>
                  <a:cubicBezTo>
                    <a:pt x="757" y="580"/>
                    <a:pt x="756" y="578"/>
                    <a:pt x="758" y="577"/>
                  </a:cubicBezTo>
                  <a:cubicBezTo>
                    <a:pt x="758" y="578"/>
                    <a:pt x="759" y="577"/>
                    <a:pt x="759" y="577"/>
                  </a:cubicBezTo>
                  <a:cubicBezTo>
                    <a:pt x="760" y="578"/>
                    <a:pt x="759" y="578"/>
                    <a:pt x="760" y="579"/>
                  </a:cubicBezTo>
                  <a:cubicBezTo>
                    <a:pt x="760" y="579"/>
                    <a:pt x="761" y="579"/>
                    <a:pt x="760" y="580"/>
                  </a:cubicBezTo>
                  <a:cubicBezTo>
                    <a:pt x="761" y="581"/>
                    <a:pt x="762" y="581"/>
                    <a:pt x="763" y="581"/>
                  </a:cubicBezTo>
                  <a:close/>
                  <a:moveTo>
                    <a:pt x="772" y="527"/>
                  </a:moveTo>
                  <a:cubicBezTo>
                    <a:pt x="773" y="527"/>
                    <a:pt x="772" y="528"/>
                    <a:pt x="771" y="528"/>
                  </a:cubicBezTo>
                  <a:cubicBezTo>
                    <a:pt x="770" y="527"/>
                    <a:pt x="772" y="528"/>
                    <a:pt x="772" y="527"/>
                  </a:cubicBezTo>
                  <a:close/>
                  <a:moveTo>
                    <a:pt x="771" y="509"/>
                  </a:moveTo>
                  <a:cubicBezTo>
                    <a:pt x="771" y="509"/>
                    <a:pt x="771" y="509"/>
                    <a:pt x="771" y="508"/>
                  </a:cubicBezTo>
                  <a:cubicBezTo>
                    <a:pt x="771" y="508"/>
                    <a:pt x="771" y="508"/>
                    <a:pt x="772" y="508"/>
                  </a:cubicBezTo>
                  <a:cubicBezTo>
                    <a:pt x="772" y="509"/>
                    <a:pt x="772" y="509"/>
                    <a:pt x="772" y="509"/>
                  </a:cubicBezTo>
                  <a:cubicBezTo>
                    <a:pt x="771" y="509"/>
                    <a:pt x="771" y="509"/>
                    <a:pt x="771" y="509"/>
                  </a:cubicBezTo>
                  <a:close/>
                  <a:moveTo>
                    <a:pt x="771" y="504"/>
                  </a:moveTo>
                  <a:cubicBezTo>
                    <a:pt x="770" y="503"/>
                    <a:pt x="772" y="503"/>
                    <a:pt x="772" y="502"/>
                  </a:cubicBezTo>
                  <a:cubicBezTo>
                    <a:pt x="772" y="502"/>
                    <a:pt x="773" y="505"/>
                    <a:pt x="771" y="504"/>
                  </a:cubicBezTo>
                  <a:close/>
                  <a:moveTo>
                    <a:pt x="771" y="501"/>
                  </a:moveTo>
                  <a:cubicBezTo>
                    <a:pt x="771" y="500"/>
                    <a:pt x="773" y="499"/>
                    <a:pt x="772" y="498"/>
                  </a:cubicBezTo>
                  <a:cubicBezTo>
                    <a:pt x="773" y="497"/>
                    <a:pt x="773" y="500"/>
                    <a:pt x="774" y="500"/>
                  </a:cubicBezTo>
                  <a:cubicBezTo>
                    <a:pt x="773" y="501"/>
                    <a:pt x="772" y="500"/>
                    <a:pt x="771" y="501"/>
                  </a:cubicBezTo>
                  <a:close/>
                  <a:moveTo>
                    <a:pt x="770" y="497"/>
                  </a:moveTo>
                  <a:cubicBezTo>
                    <a:pt x="770" y="497"/>
                    <a:pt x="772" y="497"/>
                    <a:pt x="773" y="497"/>
                  </a:cubicBezTo>
                  <a:cubicBezTo>
                    <a:pt x="773" y="498"/>
                    <a:pt x="771" y="497"/>
                    <a:pt x="770" y="497"/>
                  </a:cubicBezTo>
                  <a:close/>
                  <a:moveTo>
                    <a:pt x="769" y="494"/>
                  </a:moveTo>
                  <a:cubicBezTo>
                    <a:pt x="769" y="494"/>
                    <a:pt x="771" y="494"/>
                    <a:pt x="771" y="494"/>
                  </a:cubicBezTo>
                  <a:cubicBezTo>
                    <a:pt x="771" y="495"/>
                    <a:pt x="770" y="494"/>
                    <a:pt x="769" y="494"/>
                  </a:cubicBezTo>
                  <a:close/>
                  <a:moveTo>
                    <a:pt x="770" y="515"/>
                  </a:moveTo>
                  <a:cubicBezTo>
                    <a:pt x="771" y="515"/>
                    <a:pt x="771" y="515"/>
                    <a:pt x="771" y="515"/>
                  </a:cubicBezTo>
                  <a:cubicBezTo>
                    <a:pt x="770" y="516"/>
                    <a:pt x="771" y="518"/>
                    <a:pt x="769" y="518"/>
                  </a:cubicBezTo>
                  <a:cubicBezTo>
                    <a:pt x="769" y="517"/>
                    <a:pt x="770" y="516"/>
                    <a:pt x="770" y="515"/>
                  </a:cubicBezTo>
                  <a:close/>
                  <a:moveTo>
                    <a:pt x="768" y="524"/>
                  </a:moveTo>
                  <a:cubicBezTo>
                    <a:pt x="768" y="524"/>
                    <a:pt x="768" y="524"/>
                    <a:pt x="768" y="523"/>
                  </a:cubicBezTo>
                  <a:cubicBezTo>
                    <a:pt x="770" y="523"/>
                    <a:pt x="770" y="525"/>
                    <a:pt x="768" y="524"/>
                  </a:cubicBezTo>
                  <a:close/>
                  <a:moveTo>
                    <a:pt x="768" y="500"/>
                  </a:moveTo>
                  <a:cubicBezTo>
                    <a:pt x="768" y="502"/>
                    <a:pt x="767" y="499"/>
                    <a:pt x="768" y="500"/>
                  </a:cubicBezTo>
                  <a:close/>
                  <a:moveTo>
                    <a:pt x="769" y="530"/>
                  </a:moveTo>
                  <a:cubicBezTo>
                    <a:pt x="769" y="530"/>
                    <a:pt x="769" y="531"/>
                    <a:pt x="769" y="531"/>
                  </a:cubicBezTo>
                  <a:cubicBezTo>
                    <a:pt x="768" y="531"/>
                    <a:pt x="767" y="531"/>
                    <a:pt x="767" y="530"/>
                  </a:cubicBezTo>
                  <a:cubicBezTo>
                    <a:pt x="767" y="530"/>
                    <a:pt x="768" y="530"/>
                    <a:pt x="769" y="530"/>
                  </a:cubicBezTo>
                  <a:close/>
                  <a:moveTo>
                    <a:pt x="769" y="592"/>
                  </a:moveTo>
                  <a:cubicBezTo>
                    <a:pt x="769" y="592"/>
                    <a:pt x="770" y="592"/>
                    <a:pt x="770" y="592"/>
                  </a:cubicBezTo>
                  <a:cubicBezTo>
                    <a:pt x="770" y="593"/>
                    <a:pt x="770" y="593"/>
                    <a:pt x="769" y="593"/>
                  </a:cubicBezTo>
                  <a:cubicBezTo>
                    <a:pt x="769" y="593"/>
                    <a:pt x="769" y="592"/>
                    <a:pt x="769" y="592"/>
                  </a:cubicBezTo>
                  <a:close/>
                  <a:moveTo>
                    <a:pt x="769" y="582"/>
                  </a:moveTo>
                  <a:cubicBezTo>
                    <a:pt x="769" y="582"/>
                    <a:pt x="769" y="582"/>
                    <a:pt x="769" y="582"/>
                  </a:cubicBezTo>
                  <a:cubicBezTo>
                    <a:pt x="769" y="582"/>
                    <a:pt x="769" y="582"/>
                    <a:pt x="769" y="582"/>
                  </a:cubicBezTo>
                  <a:cubicBezTo>
                    <a:pt x="769" y="582"/>
                    <a:pt x="769" y="582"/>
                    <a:pt x="769" y="582"/>
                  </a:cubicBezTo>
                  <a:cubicBezTo>
                    <a:pt x="769" y="582"/>
                    <a:pt x="769" y="582"/>
                    <a:pt x="769" y="582"/>
                  </a:cubicBezTo>
                  <a:close/>
                  <a:moveTo>
                    <a:pt x="769" y="578"/>
                  </a:moveTo>
                  <a:cubicBezTo>
                    <a:pt x="769" y="577"/>
                    <a:pt x="769" y="577"/>
                    <a:pt x="768" y="577"/>
                  </a:cubicBezTo>
                  <a:cubicBezTo>
                    <a:pt x="767" y="577"/>
                    <a:pt x="767" y="577"/>
                    <a:pt x="767" y="576"/>
                  </a:cubicBezTo>
                  <a:cubicBezTo>
                    <a:pt x="768" y="576"/>
                    <a:pt x="768" y="576"/>
                    <a:pt x="768" y="577"/>
                  </a:cubicBezTo>
                  <a:cubicBezTo>
                    <a:pt x="769" y="577"/>
                    <a:pt x="769" y="577"/>
                    <a:pt x="770" y="577"/>
                  </a:cubicBezTo>
                  <a:cubicBezTo>
                    <a:pt x="770" y="578"/>
                    <a:pt x="769" y="577"/>
                    <a:pt x="769" y="578"/>
                  </a:cubicBezTo>
                  <a:close/>
                  <a:moveTo>
                    <a:pt x="768" y="533"/>
                  </a:moveTo>
                  <a:cubicBezTo>
                    <a:pt x="768" y="534"/>
                    <a:pt x="767" y="534"/>
                    <a:pt x="767" y="534"/>
                  </a:cubicBezTo>
                  <a:cubicBezTo>
                    <a:pt x="766" y="534"/>
                    <a:pt x="767" y="533"/>
                    <a:pt x="768" y="533"/>
                  </a:cubicBezTo>
                  <a:close/>
                  <a:moveTo>
                    <a:pt x="767" y="539"/>
                  </a:moveTo>
                  <a:cubicBezTo>
                    <a:pt x="767" y="540"/>
                    <a:pt x="767" y="540"/>
                    <a:pt x="766" y="540"/>
                  </a:cubicBezTo>
                  <a:cubicBezTo>
                    <a:pt x="766" y="540"/>
                    <a:pt x="766" y="539"/>
                    <a:pt x="767" y="539"/>
                  </a:cubicBezTo>
                  <a:close/>
                  <a:moveTo>
                    <a:pt x="768" y="590"/>
                  </a:moveTo>
                  <a:cubicBezTo>
                    <a:pt x="766" y="591"/>
                    <a:pt x="768" y="590"/>
                    <a:pt x="768" y="591"/>
                  </a:cubicBezTo>
                  <a:cubicBezTo>
                    <a:pt x="767" y="591"/>
                    <a:pt x="767" y="591"/>
                    <a:pt x="766" y="591"/>
                  </a:cubicBezTo>
                  <a:cubicBezTo>
                    <a:pt x="766" y="591"/>
                    <a:pt x="766" y="591"/>
                    <a:pt x="766" y="590"/>
                  </a:cubicBezTo>
                  <a:cubicBezTo>
                    <a:pt x="766" y="590"/>
                    <a:pt x="766" y="590"/>
                    <a:pt x="768" y="590"/>
                  </a:cubicBezTo>
                  <a:close/>
                  <a:moveTo>
                    <a:pt x="767" y="592"/>
                  </a:moveTo>
                  <a:cubicBezTo>
                    <a:pt x="767" y="593"/>
                    <a:pt x="769" y="593"/>
                    <a:pt x="768" y="595"/>
                  </a:cubicBezTo>
                  <a:cubicBezTo>
                    <a:pt x="768" y="595"/>
                    <a:pt x="767" y="595"/>
                    <a:pt x="766" y="595"/>
                  </a:cubicBezTo>
                  <a:cubicBezTo>
                    <a:pt x="767" y="596"/>
                    <a:pt x="766" y="596"/>
                    <a:pt x="767" y="597"/>
                  </a:cubicBezTo>
                  <a:cubicBezTo>
                    <a:pt x="766" y="597"/>
                    <a:pt x="765" y="597"/>
                    <a:pt x="765" y="597"/>
                  </a:cubicBezTo>
                  <a:cubicBezTo>
                    <a:pt x="766" y="596"/>
                    <a:pt x="764" y="595"/>
                    <a:pt x="765" y="594"/>
                  </a:cubicBezTo>
                  <a:cubicBezTo>
                    <a:pt x="765" y="594"/>
                    <a:pt x="765" y="593"/>
                    <a:pt x="765" y="592"/>
                  </a:cubicBezTo>
                  <a:cubicBezTo>
                    <a:pt x="765" y="592"/>
                    <a:pt x="767" y="593"/>
                    <a:pt x="767" y="592"/>
                  </a:cubicBezTo>
                  <a:close/>
                  <a:moveTo>
                    <a:pt x="766" y="625"/>
                  </a:moveTo>
                  <a:cubicBezTo>
                    <a:pt x="765" y="626"/>
                    <a:pt x="765" y="625"/>
                    <a:pt x="763" y="625"/>
                  </a:cubicBezTo>
                  <a:cubicBezTo>
                    <a:pt x="763" y="623"/>
                    <a:pt x="764" y="623"/>
                    <a:pt x="765" y="622"/>
                  </a:cubicBezTo>
                  <a:cubicBezTo>
                    <a:pt x="769" y="622"/>
                    <a:pt x="768" y="625"/>
                    <a:pt x="766" y="625"/>
                  </a:cubicBezTo>
                  <a:close/>
                  <a:moveTo>
                    <a:pt x="767" y="600"/>
                  </a:moveTo>
                  <a:cubicBezTo>
                    <a:pt x="768" y="601"/>
                    <a:pt x="765" y="601"/>
                    <a:pt x="767" y="600"/>
                  </a:cubicBezTo>
                  <a:close/>
                  <a:moveTo>
                    <a:pt x="761" y="594"/>
                  </a:moveTo>
                  <a:cubicBezTo>
                    <a:pt x="762" y="593"/>
                    <a:pt x="760" y="593"/>
                    <a:pt x="762" y="592"/>
                  </a:cubicBezTo>
                  <a:cubicBezTo>
                    <a:pt x="762" y="593"/>
                    <a:pt x="763" y="593"/>
                    <a:pt x="762" y="594"/>
                  </a:cubicBezTo>
                  <a:cubicBezTo>
                    <a:pt x="762" y="594"/>
                    <a:pt x="762" y="594"/>
                    <a:pt x="761" y="594"/>
                  </a:cubicBezTo>
                  <a:close/>
                  <a:moveTo>
                    <a:pt x="760" y="637"/>
                  </a:moveTo>
                  <a:cubicBezTo>
                    <a:pt x="760" y="637"/>
                    <a:pt x="760" y="636"/>
                    <a:pt x="761" y="637"/>
                  </a:cubicBezTo>
                  <a:cubicBezTo>
                    <a:pt x="761" y="637"/>
                    <a:pt x="761" y="637"/>
                    <a:pt x="760" y="637"/>
                  </a:cubicBezTo>
                  <a:close/>
                  <a:moveTo>
                    <a:pt x="763" y="640"/>
                  </a:moveTo>
                  <a:cubicBezTo>
                    <a:pt x="763" y="640"/>
                    <a:pt x="762" y="640"/>
                    <a:pt x="762" y="639"/>
                  </a:cubicBezTo>
                  <a:cubicBezTo>
                    <a:pt x="763" y="639"/>
                    <a:pt x="763" y="640"/>
                    <a:pt x="763" y="640"/>
                  </a:cubicBezTo>
                  <a:close/>
                  <a:moveTo>
                    <a:pt x="763" y="591"/>
                  </a:moveTo>
                  <a:cubicBezTo>
                    <a:pt x="763" y="591"/>
                    <a:pt x="764" y="591"/>
                    <a:pt x="764" y="591"/>
                  </a:cubicBezTo>
                  <a:cubicBezTo>
                    <a:pt x="764" y="591"/>
                    <a:pt x="764" y="591"/>
                    <a:pt x="764" y="592"/>
                  </a:cubicBezTo>
                  <a:cubicBezTo>
                    <a:pt x="763" y="592"/>
                    <a:pt x="763" y="591"/>
                    <a:pt x="763" y="591"/>
                  </a:cubicBezTo>
                  <a:close/>
                  <a:moveTo>
                    <a:pt x="765" y="535"/>
                  </a:moveTo>
                  <a:cubicBezTo>
                    <a:pt x="765" y="536"/>
                    <a:pt x="765" y="537"/>
                    <a:pt x="764" y="538"/>
                  </a:cubicBezTo>
                  <a:cubicBezTo>
                    <a:pt x="763" y="536"/>
                    <a:pt x="763" y="536"/>
                    <a:pt x="763" y="536"/>
                  </a:cubicBezTo>
                  <a:cubicBezTo>
                    <a:pt x="763" y="535"/>
                    <a:pt x="764" y="535"/>
                    <a:pt x="765" y="535"/>
                  </a:cubicBezTo>
                  <a:close/>
                  <a:moveTo>
                    <a:pt x="764" y="459"/>
                  </a:moveTo>
                  <a:cubicBezTo>
                    <a:pt x="764" y="458"/>
                    <a:pt x="764" y="458"/>
                    <a:pt x="765" y="458"/>
                  </a:cubicBezTo>
                  <a:cubicBezTo>
                    <a:pt x="765" y="458"/>
                    <a:pt x="764" y="458"/>
                    <a:pt x="764" y="459"/>
                  </a:cubicBezTo>
                  <a:close/>
                  <a:moveTo>
                    <a:pt x="762" y="532"/>
                  </a:moveTo>
                  <a:cubicBezTo>
                    <a:pt x="763" y="531"/>
                    <a:pt x="762" y="531"/>
                    <a:pt x="763" y="530"/>
                  </a:cubicBezTo>
                  <a:cubicBezTo>
                    <a:pt x="764" y="530"/>
                    <a:pt x="763" y="531"/>
                    <a:pt x="763" y="531"/>
                  </a:cubicBezTo>
                  <a:cubicBezTo>
                    <a:pt x="763" y="531"/>
                    <a:pt x="764" y="532"/>
                    <a:pt x="762" y="532"/>
                  </a:cubicBezTo>
                  <a:close/>
                  <a:moveTo>
                    <a:pt x="762" y="533"/>
                  </a:moveTo>
                  <a:cubicBezTo>
                    <a:pt x="762" y="533"/>
                    <a:pt x="762" y="533"/>
                    <a:pt x="762" y="532"/>
                  </a:cubicBezTo>
                  <a:cubicBezTo>
                    <a:pt x="763" y="532"/>
                    <a:pt x="763" y="533"/>
                    <a:pt x="762" y="533"/>
                  </a:cubicBezTo>
                  <a:close/>
                  <a:moveTo>
                    <a:pt x="763" y="528"/>
                  </a:moveTo>
                  <a:cubicBezTo>
                    <a:pt x="764" y="528"/>
                    <a:pt x="763" y="529"/>
                    <a:pt x="762" y="529"/>
                  </a:cubicBezTo>
                  <a:cubicBezTo>
                    <a:pt x="762" y="528"/>
                    <a:pt x="763" y="528"/>
                    <a:pt x="763" y="528"/>
                  </a:cubicBezTo>
                  <a:close/>
                  <a:moveTo>
                    <a:pt x="763" y="478"/>
                  </a:moveTo>
                  <a:cubicBezTo>
                    <a:pt x="763" y="478"/>
                    <a:pt x="762" y="478"/>
                    <a:pt x="762" y="478"/>
                  </a:cubicBezTo>
                  <a:cubicBezTo>
                    <a:pt x="762" y="477"/>
                    <a:pt x="762" y="476"/>
                    <a:pt x="763" y="477"/>
                  </a:cubicBezTo>
                  <a:cubicBezTo>
                    <a:pt x="764" y="477"/>
                    <a:pt x="763" y="477"/>
                    <a:pt x="763" y="478"/>
                  </a:cubicBezTo>
                  <a:close/>
                  <a:moveTo>
                    <a:pt x="758" y="664"/>
                  </a:moveTo>
                  <a:cubicBezTo>
                    <a:pt x="758" y="663"/>
                    <a:pt x="758" y="662"/>
                    <a:pt x="759" y="662"/>
                  </a:cubicBezTo>
                  <a:cubicBezTo>
                    <a:pt x="760" y="663"/>
                    <a:pt x="760" y="664"/>
                    <a:pt x="758" y="664"/>
                  </a:cubicBezTo>
                  <a:close/>
                  <a:moveTo>
                    <a:pt x="758" y="428"/>
                  </a:moveTo>
                  <a:cubicBezTo>
                    <a:pt x="758" y="428"/>
                    <a:pt x="758" y="428"/>
                    <a:pt x="758" y="428"/>
                  </a:cubicBezTo>
                  <a:cubicBezTo>
                    <a:pt x="758" y="428"/>
                    <a:pt x="758" y="428"/>
                    <a:pt x="758" y="428"/>
                  </a:cubicBezTo>
                  <a:cubicBezTo>
                    <a:pt x="758" y="428"/>
                    <a:pt x="758" y="428"/>
                    <a:pt x="758" y="428"/>
                  </a:cubicBezTo>
                  <a:cubicBezTo>
                    <a:pt x="758" y="428"/>
                    <a:pt x="758" y="428"/>
                    <a:pt x="758" y="428"/>
                  </a:cubicBezTo>
                  <a:close/>
                  <a:moveTo>
                    <a:pt x="755" y="590"/>
                  </a:moveTo>
                  <a:cubicBezTo>
                    <a:pt x="757" y="590"/>
                    <a:pt x="758" y="593"/>
                    <a:pt x="755" y="593"/>
                  </a:cubicBezTo>
                  <a:cubicBezTo>
                    <a:pt x="753" y="594"/>
                    <a:pt x="753" y="591"/>
                    <a:pt x="755" y="590"/>
                  </a:cubicBezTo>
                  <a:close/>
                  <a:moveTo>
                    <a:pt x="757" y="697"/>
                  </a:moveTo>
                  <a:cubicBezTo>
                    <a:pt x="757" y="697"/>
                    <a:pt x="756" y="697"/>
                    <a:pt x="755" y="697"/>
                  </a:cubicBezTo>
                  <a:cubicBezTo>
                    <a:pt x="755" y="697"/>
                    <a:pt x="755" y="696"/>
                    <a:pt x="755" y="696"/>
                  </a:cubicBezTo>
                  <a:cubicBezTo>
                    <a:pt x="755" y="695"/>
                    <a:pt x="759" y="696"/>
                    <a:pt x="757" y="697"/>
                  </a:cubicBezTo>
                  <a:close/>
                  <a:moveTo>
                    <a:pt x="757" y="694"/>
                  </a:moveTo>
                  <a:cubicBezTo>
                    <a:pt x="757" y="694"/>
                    <a:pt x="757" y="694"/>
                    <a:pt x="757" y="693"/>
                  </a:cubicBezTo>
                  <a:cubicBezTo>
                    <a:pt x="759" y="692"/>
                    <a:pt x="760" y="693"/>
                    <a:pt x="759" y="694"/>
                  </a:cubicBezTo>
                  <a:cubicBezTo>
                    <a:pt x="758" y="694"/>
                    <a:pt x="758" y="694"/>
                    <a:pt x="757" y="694"/>
                  </a:cubicBezTo>
                  <a:close/>
                  <a:moveTo>
                    <a:pt x="771" y="542"/>
                  </a:moveTo>
                  <a:cubicBezTo>
                    <a:pt x="770" y="542"/>
                    <a:pt x="770" y="542"/>
                    <a:pt x="769" y="542"/>
                  </a:cubicBezTo>
                  <a:cubicBezTo>
                    <a:pt x="768" y="540"/>
                    <a:pt x="769" y="538"/>
                    <a:pt x="772" y="538"/>
                  </a:cubicBezTo>
                  <a:cubicBezTo>
                    <a:pt x="774" y="539"/>
                    <a:pt x="773" y="540"/>
                    <a:pt x="775" y="540"/>
                  </a:cubicBezTo>
                  <a:cubicBezTo>
                    <a:pt x="775" y="540"/>
                    <a:pt x="775" y="540"/>
                    <a:pt x="775" y="540"/>
                  </a:cubicBezTo>
                  <a:cubicBezTo>
                    <a:pt x="775" y="542"/>
                    <a:pt x="773" y="542"/>
                    <a:pt x="771" y="542"/>
                  </a:cubicBezTo>
                  <a:close/>
                  <a:moveTo>
                    <a:pt x="771" y="535"/>
                  </a:moveTo>
                  <a:cubicBezTo>
                    <a:pt x="772" y="535"/>
                    <a:pt x="772" y="536"/>
                    <a:pt x="772" y="536"/>
                  </a:cubicBezTo>
                  <a:cubicBezTo>
                    <a:pt x="772" y="536"/>
                    <a:pt x="772" y="537"/>
                    <a:pt x="771" y="537"/>
                  </a:cubicBezTo>
                  <a:cubicBezTo>
                    <a:pt x="771" y="536"/>
                    <a:pt x="770" y="536"/>
                    <a:pt x="771" y="535"/>
                  </a:cubicBezTo>
                  <a:close/>
                  <a:moveTo>
                    <a:pt x="774" y="595"/>
                  </a:moveTo>
                  <a:cubicBezTo>
                    <a:pt x="775" y="595"/>
                    <a:pt x="775" y="595"/>
                    <a:pt x="775" y="595"/>
                  </a:cubicBezTo>
                  <a:cubicBezTo>
                    <a:pt x="775" y="596"/>
                    <a:pt x="775" y="596"/>
                    <a:pt x="775" y="596"/>
                  </a:cubicBezTo>
                  <a:cubicBezTo>
                    <a:pt x="776" y="596"/>
                    <a:pt x="774" y="596"/>
                    <a:pt x="774" y="595"/>
                  </a:cubicBezTo>
                  <a:close/>
                  <a:moveTo>
                    <a:pt x="773" y="526"/>
                  </a:moveTo>
                  <a:cubicBezTo>
                    <a:pt x="772" y="525"/>
                    <a:pt x="773" y="525"/>
                    <a:pt x="774" y="525"/>
                  </a:cubicBezTo>
                  <a:cubicBezTo>
                    <a:pt x="773" y="525"/>
                    <a:pt x="774" y="526"/>
                    <a:pt x="773" y="526"/>
                  </a:cubicBezTo>
                  <a:close/>
                  <a:moveTo>
                    <a:pt x="773" y="515"/>
                  </a:moveTo>
                  <a:cubicBezTo>
                    <a:pt x="775" y="516"/>
                    <a:pt x="772" y="517"/>
                    <a:pt x="773" y="515"/>
                  </a:cubicBezTo>
                  <a:close/>
                  <a:moveTo>
                    <a:pt x="774" y="494"/>
                  </a:moveTo>
                  <a:cubicBezTo>
                    <a:pt x="772" y="495"/>
                    <a:pt x="772" y="493"/>
                    <a:pt x="774" y="494"/>
                  </a:cubicBezTo>
                  <a:close/>
                  <a:moveTo>
                    <a:pt x="771" y="479"/>
                  </a:moveTo>
                  <a:cubicBezTo>
                    <a:pt x="770" y="479"/>
                    <a:pt x="769" y="479"/>
                    <a:pt x="770" y="478"/>
                  </a:cubicBezTo>
                  <a:cubicBezTo>
                    <a:pt x="771" y="478"/>
                    <a:pt x="771" y="479"/>
                    <a:pt x="771" y="479"/>
                  </a:cubicBezTo>
                  <a:close/>
                  <a:moveTo>
                    <a:pt x="770" y="476"/>
                  </a:moveTo>
                  <a:cubicBezTo>
                    <a:pt x="769" y="476"/>
                    <a:pt x="768" y="475"/>
                    <a:pt x="770" y="475"/>
                  </a:cubicBezTo>
                  <a:cubicBezTo>
                    <a:pt x="770" y="475"/>
                    <a:pt x="770" y="476"/>
                    <a:pt x="770" y="476"/>
                  </a:cubicBezTo>
                  <a:close/>
                  <a:moveTo>
                    <a:pt x="769" y="474"/>
                  </a:moveTo>
                  <a:cubicBezTo>
                    <a:pt x="769" y="474"/>
                    <a:pt x="769" y="474"/>
                    <a:pt x="768" y="474"/>
                  </a:cubicBezTo>
                  <a:cubicBezTo>
                    <a:pt x="768" y="474"/>
                    <a:pt x="768" y="474"/>
                    <a:pt x="768" y="474"/>
                  </a:cubicBezTo>
                  <a:cubicBezTo>
                    <a:pt x="769" y="474"/>
                    <a:pt x="769" y="474"/>
                    <a:pt x="769" y="474"/>
                  </a:cubicBezTo>
                  <a:cubicBezTo>
                    <a:pt x="769" y="474"/>
                    <a:pt x="769" y="474"/>
                    <a:pt x="769" y="474"/>
                  </a:cubicBezTo>
                  <a:close/>
                  <a:moveTo>
                    <a:pt x="763" y="444"/>
                  </a:moveTo>
                  <a:cubicBezTo>
                    <a:pt x="762" y="444"/>
                    <a:pt x="763" y="445"/>
                    <a:pt x="762" y="445"/>
                  </a:cubicBezTo>
                  <a:cubicBezTo>
                    <a:pt x="761" y="445"/>
                    <a:pt x="761" y="444"/>
                    <a:pt x="761" y="444"/>
                  </a:cubicBezTo>
                  <a:cubicBezTo>
                    <a:pt x="761" y="443"/>
                    <a:pt x="762" y="443"/>
                    <a:pt x="762" y="443"/>
                  </a:cubicBezTo>
                  <a:cubicBezTo>
                    <a:pt x="762" y="442"/>
                    <a:pt x="762" y="442"/>
                    <a:pt x="761" y="441"/>
                  </a:cubicBezTo>
                  <a:cubicBezTo>
                    <a:pt x="762" y="440"/>
                    <a:pt x="763" y="440"/>
                    <a:pt x="765" y="439"/>
                  </a:cubicBezTo>
                  <a:cubicBezTo>
                    <a:pt x="766" y="439"/>
                    <a:pt x="767" y="439"/>
                    <a:pt x="768" y="439"/>
                  </a:cubicBezTo>
                  <a:cubicBezTo>
                    <a:pt x="769" y="442"/>
                    <a:pt x="767" y="443"/>
                    <a:pt x="763" y="444"/>
                  </a:cubicBezTo>
                  <a:close/>
                  <a:moveTo>
                    <a:pt x="762" y="437"/>
                  </a:moveTo>
                  <a:cubicBezTo>
                    <a:pt x="761" y="436"/>
                    <a:pt x="762" y="435"/>
                    <a:pt x="762" y="434"/>
                  </a:cubicBezTo>
                  <a:cubicBezTo>
                    <a:pt x="766" y="434"/>
                    <a:pt x="765" y="437"/>
                    <a:pt x="762" y="437"/>
                  </a:cubicBezTo>
                  <a:close/>
                  <a:moveTo>
                    <a:pt x="763" y="430"/>
                  </a:moveTo>
                  <a:cubicBezTo>
                    <a:pt x="763" y="430"/>
                    <a:pt x="764" y="430"/>
                    <a:pt x="764" y="430"/>
                  </a:cubicBezTo>
                  <a:cubicBezTo>
                    <a:pt x="765" y="431"/>
                    <a:pt x="763" y="431"/>
                    <a:pt x="763" y="430"/>
                  </a:cubicBezTo>
                  <a:close/>
                  <a:moveTo>
                    <a:pt x="766" y="423"/>
                  </a:moveTo>
                  <a:cubicBezTo>
                    <a:pt x="765" y="423"/>
                    <a:pt x="764" y="422"/>
                    <a:pt x="765" y="421"/>
                  </a:cubicBezTo>
                  <a:cubicBezTo>
                    <a:pt x="767" y="421"/>
                    <a:pt x="766" y="423"/>
                    <a:pt x="766" y="423"/>
                  </a:cubicBezTo>
                  <a:close/>
                  <a:moveTo>
                    <a:pt x="764" y="417"/>
                  </a:moveTo>
                  <a:cubicBezTo>
                    <a:pt x="765" y="417"/>
                    <a:pt x="765" y="418"/>
                    <a:pt x="765" y="418"/>
                  </a:cubicBezTo>
                  <a:cubicBezTo>
                    <a:pt x="765" y="418"/>
                    <a:pt x="764" y="418"/>
                    <a:pt x="764" y="418"/>
                  </a:cubicBezTo>
                  <a:cubicBezTo>
                    <a:pt x="764" y="418"/>
                    <a:pt x="764" y="418"/>
                    <a:pt x="764" y="417"/>
                  </a:cubicBezTo>
                  <a:close/>
                  <a:moveTo>
                    <a:pt x="764" y="399"/>
                  </a:moveTo>
                  <a:cubicBezTo>
                    <a:pt x="764" y="399"/>
                    <a:pt x="764" y="399"/>
                    <a:pt x="764" y="399"/>
                  </a:cubicBezTo>
                  <a:cubicBezTo>
                    <a:pt x="764" y="399"/>
                    <a:pt x="764" y="399"/>
                    <a:pt x="764" y="398"/>
                  </a:cubicBezTo>
                  <a:cubicBezTo>
                    <a:pt x="765" y="398"/>
                    <a:pt x="765" y="399"/>
                    <a:pt x="764" y="399"/>
                  </a:cubicBezTo>
                  <a:close/>
                  <a:moveTo>
                    <a:pt x="765" y="392"/>
                  </a:moveTo>
                  <a:cubicBezTo>
                    <a:pt x="764" y="392"/>
                    <a:pt x="764" y="392"/>
                    <a:pt x="763" y="392"/>
                  </a:cubicBezTo>
                  <a:cubicBezTo>
                    <a:pt x="763" y="392"/>
                    <a:pt x="763" y="391"/>
                    <a:pt x="763" y="391"/>
                  </a:cubicBezTo>
                  <a:cubicBezTo>
                    <a:pt x="764" y="391"/>
                    <a:pt x="765" y="391"/>
                    <a:pt x="765" y="391"/>
                  </a:cubicBezTo>
                  <a:cubicBezTo>
                    <a:pt x="766" y="392"/>
                    <a:pt x="765" y="391"/>
                    <a:pt x="765" y="392"/>
                  </a:cubicBezTo>
                  <a:close/>
                  <a:moveTo>
                    <a:pt x="762" y="379"/>
                  </a:moveTo>
                  <a:cubicBezTo>
                    <a:pt x="762" y="379"/>
                    <a:pt x="763" y="379"/>
                    <a:pt x="764" y="379"/>
                  </a:cubicBezTo>
                  <a:cubicBezTo>
                    <a:pt x="764" y="379"/>
                    <a:pt x="763" y="380"/>
                    <a:pt x="762" y="379"/>
                  </a:cubicBezTo>
                  <a:close/>
                  <a:moveTo>
                    <a:pt x="762" y="378"/>
                  </a:moveTo>
                  <a:cubicBezTo>
                    <a:pt x="762" y="378"/>
                    <a:pt x="763" y="378"/>
                    <a:pt x="763" y="378"/>
                  </a:cubicBezTo>
                  <a:cubicBezTo>
                    <a:pt x="763" y="379"/>
                    <a:pt x="763" y="378"/>
                    <a:pt x="762" y="378"/>
                  </a:cubicBezTo>
                  <a:close/>
                  <a:moveTo>
                    <a:pt x="755" y="399"/>
                  </a:moveTo>
                  <a:cubicBezTo>
                    <a:pt x="754" y="398"/>
                    <a:pt x="754" y="398"/>
                    <a:pt x="754" y="397"/>
                  </a:cubicBezTo>
                  <a:cubicBezTo>
                    <a:pt x="755" y="397"/>
                    <a:pt x="755" y="398"/>
                    <a:pt x="755" y="399"/>
                  </a:cubicBezTo>
                  <a:close/>
                  <a:moveTo>
                    <a:pt x="756" y="402"/>
                  </a:moveTo>
                  <a:cubicBezTo>
                    <a:pt x="757" y="402"/>
                    <a:pt x="757" y="403"/>
                    <a:pt x="757" y="403"/>
                  </a:cubicBezTo>
                  <a:cubicBezTo>
                    <a:pt x="757" y="403"/>
                    <a:pt x="757" y="403"/>
                    <a:pt x="756" y="403"/>
                  </a:cubicBezTo>
                  <a:cubicBezTo>
                    <a:pt x="755" y="403"/>
                    <a:pt x="756" y="403"/>
                    <a:pt x="756" y="402"/>
                  </a:cubicBezTo>
                  <a:close/>
                  <a:moveTo>
                    <a:pt x="759" y="358"/>
                  </a:moveTo>
                  <a:cubicBezTo>
                    <a:pt x="758" y="358"/>
                    <a:pt x="758" y="358"/>
                    <a:pt x="758" y="358"/>
                  </a:cubicBezTo>
                  <a:cubicBezTo>
                    <a:pt x="758" y="358"/>
                    <a:pt x="758" y="358"/>
                    <a:pt x="758" y="358"/>
                  </a:cubicBezTo>
                  <a:cubicBezTo>
                    <a:pt x="758" y="358"/>
                    <a:pt x="759" y="358"/>
                    <a:pt x="759" y="358"/>
                  </a:cubicBezTo>
                  <a:cubicBezTo>
                    <a:pt x="759" y="358"/>
                    <a:pt x="759" y="358"/>
                    <a:pt x="759" y="358"/>
                  </a:cubicBezTo>
                  <a:close/>
                  <a:moveTo>
                    <a:pt x="759" y="422"/>
                  </a:moveTo>
                  <a:cubicBezTo>
                    <a:pt x="759" y="422"/>
                    <a:pt x="759" y="422"/>
                    <a:pt x="759" y="422"/>
                  </a:cubicBezTo>
                  <a:cubicBezTo>
                    <a:pt x="759" y="421"/>
                    <a:pt x="759" y="422"/>
                    <a:pt x="759" y="422"/>
                  </a:cubicBezTo>
                  <a:close/>
                  <a:moveTo>
                    <a:pt x="758" y="361"/>
                  </a:moveTo>
                  <a:cubicBezTo>
                    <a:pt x="759" y="361"/>
                    <a:pt x="758" y="363"/>
                    <a:pt x="758" y="363"/>
                  </a:cubicBezTo>
                  <a:cubicBezTo>
                    <a:pt x="758" y="363"/>
                    <a:pt x="758" y="361"/>
                    <a:pt x="758" y="361"/>
                  </a:cubicBezTo>
                  <a:close/>
                  <a:moveTo>
                    <a:pt x="777" y="535"/>
                  </a:moveTo>
                  <a:cubicBezTo>
                    <a:pt x="776" y="533"/>
                    <a:pt x="783" y="532"/>
                    <a:pt x="781" y="536"/>
                  </a:cubicBezTo>
                  <a:cubicBezTo>
                    <a:pt x="779" y="536"/>
                    <a:pt x="777" y="536"/>
                    <a:pt x="777" y="535"/>
                  </a:cubicBezTo>
                  <a:close/>
                  <a:moveTo>
                    <a:pt x="777" y="447"/>
                  </a:moveTo>
                  <a:cubicBezTo>
                    <a:pt x="778" y="446"/>
                    <a:pt x="780" y="445"/>
                    <a:pt x="781" y="444"/>
                  </a:cubicBezTo>
                  <a:cubicBezTo>
                    <a:pt x="782" y="444"/>
                    <a:pt x="783" y="444"/>
                    <a:pt x="784" y="445"/>
                  </a:cubicBezTo>
                  <a:cubicBezTo>
                    <a:pt x="785" y="447"/>
                    <a:pt x="783" y="449"/>
                    <a:pt x="779" y="449"/>
                  </a:cubicBezTo>
                  <a:cubicBezTo>
                    <a:pt x="778" y="449"/>
                    <a:pt x="779" y="451"/>
                    <a:pt x="778" y="451"/>
                  </a:cubicBezTo>
                  <a:cubicBezTo>
                    <a:pt x="777" y="451"/>
                    <a:pt x="777" y="450"/>
                    <a:pt x="777" y="450"/>
                  </a:cubicBezTo>
                  <a:cubicBezTo>
                    <a:pt x="777" y="449"/>
                    <a:pt x="778" y="449"/>
                    <a:pt x="778" y="449"/>
                  </a:cubicBezTo>
                  <a:cubicBezTo>
                    <a:pt x="778" y="448"/>
                    <a:pt x="778" y="448"/>
                    <a:pt x="777" y="447"/>
                  </a:cubicBezTo>
                  <a:close/>
                  <a:moveTo>
                    <a:pt x="778" y="440"/>
                  </a:moveTo>
                  <a:cubicBezTo>
                    <a:pt x="782" y="439"/>
                    <a:pt x="781" y="443"/>
                    <a:pt x="778" y="442"/>
                  </a:cubicBezTo>
                  <a:cubicBezTo>
                    <a:pt x="777" y="442"/>
                    <a:pt x="778" y="440"/>
                    <a:pt x="778" y="440"/>
                  </a:cubicBezTo>
                  <a:close/>
                  <a:moveTo>
                    <a:pt x="793" y="472"/>
                  </a:moveTo>
                  <a:cubicBezTo>
                    <a:pt x="790" y="472"/>
                    <a:pt x="792" y="470"/>
                    <a:pt x="793" y="469"/>
                  </a:cubicBezTo>
                  <a:cubicBezTo>
                    <a:pt x="794" y="469"/>
                    <a:pt x="795" y="472"/>
                    <a:pt x="793" y="472"/>
                  </a:cubicBezTo>
                  <a:close/>
                  <a:moveTo>
                    <a:pt x="794" y="476"/>
                  </a:moveTo>
                  <a:cubicBezTo>
                    <a:pt x="794" y="476"/>
                    <a:pt x="793" y="476"/>
                    <a:pt x="793" y="476"/>
                  </a:cubicBezTo>
                  <a:cubicBezTo>
                    <a:pt x="793" y="476"/>
                    <a:pt x="793" y="476"/>
                    <a:pt x="793" y="476"/>
                  </a:cubicBezTo>
                  <a:cubicBezTo>
                    <a:pt x="793" y="476"/>
                    <a:pt x="793" y="476"/>
                    <a:pt x="793" y="476"/>
                  </a:cubicBezTo>
                  <a:cubicBezTo>
                    <a:pt x="793" y="476"/>
                    <a:pt x="793" y="476"/>
                    <a:pt x="794" y="476"/>
                  </a:cubicBezTo>
                  <a:close/>
                  <a:moveTo>
                    <a:pt x="793" y="501"/>
                  </a:moveTo>
                  <a:cubicBezTo>
                    <a:pt x="793" y="501"/>
                    <a:pt x="793" y="501"/>
                    <a:pt x="794" y="501"/>
                  </a:cubicBezTo>
                  <a:cubicBezTo>
                    <a:pt x="795" y="501"/>
                    <a:pt x="794" y="501"/>
                    <a:pt x="793" y="501"/>
                  </a:cubicBezTo>
                  <a:close/>
                  <a:moveTo>
                    <a:pt x="794" y="506"/>
                  </a:moveTo>
                  <a:cubicBezTo>
                    <a:pt x="794" y="506"/>
                    <a:pt x="793" y="505"/>
                    <a:pt x="793" y="505"/>
                  </a:cubicBezTo>
                  <a:cubicBezTo>
                    <a:pt x="794" y="505"/>
                    <a:pt x="794" y="505"/>
                    <a:pt x="794" y="506"/>
                  </a:cubicBezTo>
                  <a:close/>
                  <a:moveTo>
                    <a:pt x="793" y="512"/>
                  </a:moveTo>
                  <a:cubicBezTo>
                    <a:pt x="795" y="512"/>
                    <a:pt x="796" y="512"/>
                    <a:pt x="796" y="513"/>
                  </a:cubicBezTo>
                  <a:cubicBezTo>
                    <a:pt x="796" y="513"/>
                    <a:pt x="796" y="512"/>
                    <a:pt x="797" y="513"/>
                  </a:cubicBezTo>
                  <a:cubicBezTo>
                    <a:pt x="797" y="513"/>
                    <a:pt x="797" y="514"/>
                    <a:pt x="797" y="515"/>
                  </a:cubicBezTo>
                  <a:cubicBezTo>
                    <a:pt x="796" y="515"/>
                    <a:pt x="796" y="514"/>
                    <a:pt x="796" y="514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5" y="515"/>
                    <a:pt x="793" y="516"/>
                    <a:pt x="792" y="515"/>
                  </a:cubicBezTo>
                  <a:cubicBezTo>
                    <a:pt x="792" y="514"/>
                    <a:pt x="793" y="513"/>
                    <a:pt x="793" y="512"/>
                  </a:cubicBezTo>
                  <a:close/>
                  <a:moveTo>
                    <a:pt x="801" y="502"/>
                  </a:moveTo>
                  <a:cubicBezTo>
                    <a:pt x="801" y="502"/>
                    <a:pt x="801" y="503"/>
                    <a:pt x="801" y="503"/>
                  </a:cubicBezTo>
                  <a:cubicBezTo>
                    <a:pt x="800" y="503"/>
                    <a:pt x="800" y="503"/>
                    <a:pt x="800" y="502"/>
                  </a:cubicBezTo>
                  <a:cubicBezTo>
                    <a:pt x="798" y="502"/>
                    <a:pt x="797" y="502"/>
                    <a:pt x="796" y="501"/>
                  </a:cubicBezTo>
                  <a:cubicBezTo>
                    <a:pt x="798" y="500"/>
                    <a:pt x="799" y="502"/>
                    <a:pt x="801" y="502"/>
                  </a:cubicBezTo>
                  <a:close/>
                  <a:moveTo>
                    <a:pt x="798" y="497"/>
                  </a:moveTo>
                  <a:cubicBezTo>
                    <a:pt x="799" y="497"/>
                    <a:pt x="799" y="497"/>
                    <a:pt x="799" y="497"/>
                  </a:cubicBezTo>
                  <a:cubicBezTo>
                    <a:pt x="799" y="498"/>
                    <a:pt x="799" y="498"/>
                    <a:pt x="799" y="498"/>
                  </a:cubicBezTo>
                  <a:cubicBezTo>
                    <a:pt x="798" y="498"/>
                    <a:pt x="798" y="498"/>
                    <a:pt x="798" y="497"/>
                  </a:cubicBezTo>
                  <a:close/>
                  <a:moveTo>
                    <a:pt x="800" y="482"/>
                  </a:moveTo>
                  <a:cubicBezTo>
                    <a:pt x="801" y="482"/>
                    <a:pt x="802" y="483"/>
                    <a:pt x="801" y="483"/>
                  </a:cubicBezTo>
                  <a:cubicBezTo>
                    <a:pt x="801" y="483"/>
                    <a:pt x="801" y="483"/>
                    <a:pt x="801" y="483"/>
                  </a:cubicBezTo>
                  <a:cubicBezTo>
                    <a:pt x="801" y="482"/>
                    <a:pt x="801" y="482"/>
                    <a:pt x="800" y="482"/>
                  </a:cubicBezTo>
                  <a:close/>
                  <a:moveTo>
                    <a:pt x="806" y="498"/>
                  </a:moveTo>
                  <a:cubicBezTo>
                    <a:pt x="806" y="498"/>
                    <a:pt x="807" y="498"/>
                    <a:pt x="807" y="498"/>
                  </a:cubicBezTo>
                  <a:cubicBezTo>
                    <a:pt x="807" y="498"/>
                    <a:pt x="807" y="498"/>
                    <a:pt x="806" y="498"/>
                  </a:cubicBezTo>
                  <a:cubicBezTo>
                    <a:pt x="806" y="499"/>
                    <a:pt x="806" y="499"/>
                    <a:pt x="806" y="499"/>
                  </a:cubicBezTo>
                  <a:cubicBezTo>
                    <a:pt x="804" y="499"/>
                    <a:pt x="804" y="498"/>
                    <a:pt x="804" y="497"/>
                  </a:cubicBezTo>
                  <a:cubicBezTo>
                    <a:pt x="804" y="497"/>
                    <a:pt x="804" y="497"/>
                    <a:pt x="804" y="497"/>
                  </a:cubicBezTo>
                  <a:cubicBezTo>
                    <a:pt x="804" y="497"/>
                    <a:pt x="804" y="495"/>
                    <a:pt x="805" y="494"/>
                  </a:cubicBezTo>
                  <a:cubicBezTo>
                    <a:pt x="806" y="495"/>
                    <a:pt x="807" y="495"/>
                    <a:pt x="807" y="495"/>
                  </a:cubicBezTo>
                  <a:cubicBezTo>
                    <a:pt x="807" y="496"/>
                    <a:pt x="807" y="497"/>
                    <a:pt x="806" y="498"/>
                  </a:cubicBezTo>
                  <a:cubicBezTo>
                    <a:pt x="806" y="498"/>
                    <a:pt x="806" y="498"/>
                    <a:pt x="806" y="498"/>
                  </a:cubicBezTo>
                  <a:close/>
                  <a:moveTo>
                    <a:pt x="804" y="490"/>
                  </a:moveTo>
                  <a:cubicBezTo>
                    <a:pt x="804" y="490"/>
                    <a:pt x="804" y="490"/>
                    <a:pt x="804" y="490"/>
                  </a:cubicBezTo>
                  <a:cubicBezTo>
                    <a:pt x="806" y="491"/>
                    <a:pt x="802" y="491"/>
                    <a:pt x="804" y="490"/>
                  </a:cubicBezTo>
                  <a:close/>
                  <a:moveTo>
                    <a:pt x="804" y="502"/>
                  </a:moveTo>
                  <a:cubicBezTo>
                    <a:pt x="804" y="502"/>
                    <a:pt x="804" y="502"/>
                    <a:pt x="804" y="502"/>
                  </a:cubicBezTo>
                  <a:cubicBezTo>
                    <a:pt x="803" y="502"/>
                    <a:pt x="803" y="502"/>
                    <a:pt x="803" y="502"/>
                  </a:cubicBezTo>
                  <a:cubicBezTo>
                    <a:pt x="803" y="502"/>
                    <a:pt x="803" y="502"/>
                    <a:pt x="803" y="502"/>
                  </a:cubicBezTo>
                  <a:cubicBezTo>
                    <a:pt x="803" y="502"/>
                    <a:pt x="803" y="502"/>
                    <a:pt x="804" y="502"/>
                  </a:cubicBezTo>
                  <a:close/>
                  <a:moveTo>
                    <a:pt x="804" y="490"/>
                  </a:moveTo>
                  <a:cubicBezTo>
                    <a:pt x="804" y="490"/>
                    <a:pt x="804" y="489"/>
                    <a:pt x="804" y="489"/>
                  </a:cubicBezTo>
                  <a:cubicBezTo>
                    <a:pt x="804" y="489"/>
                    <a:pt x="804" y="489"/>
                    <a:pt x="804" y="489"/>
                  </a:cubicBezTo>
                  <a:cubicBezTo>
                    <a:pt x="804" y="489"/>
                    <a:pt x="804" y="490"/>
                    <a:pt x="804" y="490"/>
                  </a:cubicBezTo>
                  <a:cubicBezTo>
                    <a:pt x="804" y="490"/>
                    <a:pt x="804" y="490"/>
                    <a:pt x="804" y="490"/>
                  </a:cubicBezTo>
                  <a:close/>
                  <a:moveTo>
                    <a:pt x="805" y="451"/>
                  </a:moveTo>
                  <a:cubicBezTo>
                    <a:pt x="804" y="451"/>
                    <a:pt x="804" y="449"/>
                    <a:pt x="805" y="450"/>
                  </a:cubicBezTo>
                  <a:cubicBezTo>
                    <a:pt x="805" y="450"/>
                    <a:pt x="806" y="451"/>
                    <a:pt x="805" y="451"/>
                  </a:cubicBezTo>
                  <a:close/>
                  <a:moveTo>
                    <a:pt x="806" y="494"/>
                  </a:moveTo>
                  <a:cubicBezTo>
                    <a:pt x="806" y="493"/>
                    <a:pt x="806" y="493"/>
                    <a:pt x="807" y="493"/>
                  </a:cubicBezTo>
                  <a:cubicBezTo>
                    <a:pt x="808" y="494"/>
                    <a:pt x="807" y="494"/>
                    <a:pt x="806" y="494"/>
                  </a:cubicBezTo>
                  <a:close/>
                  <a:moveTo>
                    <a:pt x="804" y="424"/>
                  </a:moveTo>
                  <a:cubicBezTo>
                    <a:pt x="803" y="424"/>
                    <a:pt x="803" y="423"/>
                    <a:pt x="803" y="422"/>
                  </a:cubicBezTo>
                  <a:cubicBezTo>
                    <a:pt x="804" y="421"/>
                    <a:pt x="805" y="421"/>
                    <a:pt x="807" y="421"/>
                  </a:cubicBezTo>
                  <a:cubicBezTo>
                    <a:pt x="808" y="423"/>
                    <a:pt x="808" y="425"/>
                    <a:pt x="804" y="424"/>
                  </a:cubicBezTo>
                  <a:close/>
                  <a:moveTo>
                    <a:pt x="804" y="462"/>
                  </a:moveTo>
                  <a:cubicBezTo>
                    <a:pt x="804" y="462"/>
                    <a:pt x="804" y="462"/>
                    <a:pt x="804" y="462"/>
                  </a:cubicBezTo>
                  <a:cubicBezTo>
                    <a:pt x="803" y="462"/>
                    <a:pt x="803" y="462"/>
                    <a:pt x="802" y="462"/>
                  </a:cubicBezTo>
                  <a:cubicBezTo>
                    <a:pt x="802" y="462"/>
                    <a:pt x="802" y="462"/>
                    <a:pt x="802" y="462"/>
                  </a:cubicBezTo>
                  <a:cubicBezTo>
                    <a:pt x="803" y="462"/>
                    <a:pt x="803" y="462"/>
                    <a:pt x="804" y="462"/>
                  </a:cubicBezTo>
                  <a:close/>
                  <a:moveTo>
                    <a:pt x="803" y="484"/>
                  </a:moveTo>
                  <a:cubicBezTo>
                    <a:pt x="805" y="483"/>
                    <a:pt x="803" y="486"/>
                    <a:pt x="805" y="486"/>
                  </a:cubicBezTo>
                  <a:cubicBezTo>
                    <a:pt x="804" y="486"/>
                    <a:pt x="803" y="486"/>
                    <a:pt x="802" y="486"/>
                  </a:cubicBezTo>
                  <a:cubicBezTo>
                    <a:pt x="802" y="485"/>
                    <a:pt x="802" y="484"/>
                    <a:pt x="803" y="484"/>
                  </a:cubicBezTo>
                  <a:close/>
                  <a:moveTo>
                    <a:pt x="803" y="504"/>
                  </a:moveTo>
                  <a:cubicBezTo>
                    <a:pt x="803" y="505"/>
                    <a:pt x="803" y="505"/>
                    <a:pt x="803" y="505"/>
                  </a:cubicBezTo>
                  <a:cubicBezTo>
                    <a:pt x="802" y="505"/>
                    <a:pt x="802" y="505"/>
                    <a:pt x="801" y="505"/>
                  </a:cubicBezTo>
                  <a:cubicBezTo>
                    <a:pt x="801" y="505"/>
                    <a:pt x="801" y="504"/>
                    <a:pt x="801" y="504"/>
                  </a:cubicBezTo>
                  <a:cubicBezTo>
                    <a:pt x="802" y="504"/>
                    <a:pt x="802" y="504"/>
                    <a:pt x="803" y="504"/>
                  </a:cubicBezTo>
                  <a:close/>
                  <a:moveTo>
                    <a:pt x="801" y="472"/>
                  </a:moveTo>
                  <a:cubicBezTo>
                    <a:pt x="801" y="472"/>
                    <a:pt x="801" y="471"/>
                    <a:pt x="801" y="471"/>
                  </a:cubicBezTo>
                  <a:cubicBezTo>
                    <a:pt x="802" y="471"/>
                    <a:pt x="802" y="472"/>
                    <a:pt x="802" y="472"/>
                  </a:cubicBezTo>
                  <a:cubicBezTo>
                    <a:pt x="802" y="472"/>
                    <a:pt x="802" y="472"/>
                    <a:pt x="801" y="472"/>
                  </a:cubicBezTo>
                  <a:close/>
                  <a:moveTo>
                    <a:pt x="800" y="879"/>
                  </a:moveTo>
                  <a:cubicBezTo>
                    <a:pt x="800" y="880"/>
                    <a:pt x="800" y="879"/>
                    <a:pt x="799" y="879"/>
                  </a:cubicBezTo>
                  <a:cubicBezTo>
                    <a:pt x="799" y="879"/>
                    <a:pt x="800" y="879"/>
                    <a:pt x="800" y="879"/>
                  </a:cubicBezTo>
                  <a:cubicBezTo>
                    <a:pt x="800" y="879"/>
                    <a:pt x="800" y="879"/>
                    <a:pt x="800" y="879"/>
                  </a:cubicBezTo>
                  <a:cubicBezTo>
                    <a:pt x="800" y="879"/>
                    <a:pt x="800" y="879"/>
                    <a:pt x="800" y="879"/>
                  </a:cubicBezTo>
                  <a:close/>
                  <a:moveTo>
                    <a:pt x="799" y="862"/>
                  </a:moveTo>
                  <a:cubicBezTo>
                    <a:pt x="799" y="862"/>
                    <a:pt x="800" y="862"/>
                    <a:pt x="800" y="862"/>
                  </a:cubicBezTo>
                  <a:cubicBezTo>
                    <a:pt x="800" y="862"/>
                    <a:pt x="800" y="862"/>
                    <a:pt x="800" y="862"/>
                  </a:cubicBezTo>
                  <a:cubicBezTo>
                    <a:pt x="800" y="862"/>
                    <a:pt x="800" y="862"/>
                    <a:pt x="800" y="862"/>
                  </a:cubicBezTo>
                  <a:cubicBezTo>
                    <a:pt x="800" y="862"/>
                    <a:pt x="800" y="862"/>
                    <a:pt x="799" y="862"/>
                  </a:cubicBezTo>
                  <a:close/>
                  <a:moveTo>
                    <a:pt x="798" y="732"/>
                  </a:moveTo>
                  <a:cubicBezTo>
                    <a:pt x="797" y="732"/>
                    <a:pt x="797" y="730"/>
                    <a:pt x="798" y="730"/>
                  </a:cubicBezTo>
                  <a:cubicBezTo>
                    <a:pt x="801" y="729"/>
                    <a:pt x="802" y="732"/>
                    <a:pt x="798" y="732"/>
                  </a:cubicBezTo>
                  <a:close/>
                  <a:moveTo>
                    <a:pt x="788" y="806"/>
                  </a:moveTo>
                  <a:cubicBezTo>
                    <a:pt x="788" y="806"/>
                    <a:pt x="788" y="805"/>
                    <a:pt x="788" y="805"/>
                  </a:cubicBezTo>
                  <a:cubicBezTo>
                    <a:pt x="788" y="805"/>
                    <a:pt x="789" y="805"/>
                    <a:pt x="790" y="805"/>
                  </a:cubicBezTo>
                  <a:cubicBezTo>
                    <a:pt x="789" y="806"/>
                    <a:pt x="789" y="806"/>
                    <a:pt x="788" y="806"/>
                  </a:cubicBezTo>
                  <a:close/>
                  <a:moveTo>
                    <a:pt x="790" y="874"/>
                  </a:moveTo>
                  <a:cubicBezTo>
                    <a:pt x="790" y="874"/>
                    <a:pt x="790" y="874"/>
                    <a:pt x="790" y="875"/>
                  </a:cubicBezTo>
                  <a:cubicBezTo>
                    <a:pt x="789" y="875"/>
                    <a:pt x="788" y="873"/>
                    <a:pt x="790" y="874"/>
                  </a:cubicBezTo>
                  <a:close/>
                  <a:moveTo>
                    <a:pt x="784" y="488"/>
                  </a:moveTo>
                  <a:cubicBezTo>
                    <a:pt x="784" y="488"/>
                    <a:pt x="784" y="489"/>
                    <a:pt x="783" y="489"/>
                  </a:cubicBezTo>
                  <a:cubicBezTo>
                    <a:pt x="783" y="488"/>
                    <a:pt x="783" y="488"/>
                    <a:pt x="784" y="488"/>
                  </a:cubicBezTo>
                  <a:close/>
                  <a:moveTo>
                    <a:pt x="784" y="485"/>
                  </a:moveTo>
                  <a:cubicBezTo>
                    <a:pt x="784" y="485"/>
                    <a:pt x="784" y="485"/>
                    <a:pt x="784" y="485"/>
                  </a:cubicBezTo>
                  <a:cubicBezTo>
                    <a:pt x="784" y="485"/>
                    <a:pt x="784" y="486"/>
                    <a:pt x="784" y="486"/>
                  </a:cubicBezTo>
                  <a:cubicBezTo>
                    <a:pt x="782" y="486"/>
                    <a:pt x="783" y="485"/>
                    <a:pt x="784" y="485"/>
                  </a:cubicBezTo>
                  <a:close/>
                  <a:moveTo>
                    <a:pt x="784" y="491"/>
                  </a:moveTo>
                  <a:cubicBezTo>
                    <a:pt x="784" y="491"/>
                    <a:pt x="784" y="492"/>
                    <a:pt x="784" y="492"/>
                  </a:cubicBezTo>
                  <a:cubicBezTo>
                    <a:pt x="783" y="492"/>
                    <a:pt x="783" y="491"/>
                    <a:pt x="783" y="491"/>
                  </a:cubicBezTo>
                  <a:cubicBezTo>
                    <a:pt x="783" y="491"/>
                    <a:pt x="783" y="491"/>
                    <a:pt x="784" y="491"/>
                  </a:cubicBezTo>
                  <a:close/>
                  <a:moveTo>
                    <a:pt x="786" y="496"/>
                  </a:moveTo>
                  <a:cubicBezTo>
                    <a:pt x="786" y="496"/>
                    <a:pt x="785" y="497"/>
                    <a:pt x="785" y="497"/>
                  </a:cubicBezTo>
                  <a:cubicBezTo>
                    <a:pt x="784" y="497"/>
                    <a:pt x="784" y="496"/>
                    <a:pt x="784" y="496"/>
                  </a:cubicBezTo>
                  <a:cubicBezTo>
                    <a:pt x="782" y="496"/>
                    <a:pt x="781" y="496"/>
                    <a:pt x="781" y="495"/>
                  </a:cubicBezTo>
                  <a:cubicBezTo>
                    <a:pt x="782" y="494"/>
                    <a:pt x="784" y="496"/>
                    <a:pt x="786" y="496"/>
                  </a:cubicBezTo>
                  <a:close/>
                  <a:moveTo>
                    <a:pt x="786" y="482"/>
                  </a:moveTo>
                  <a:cubicBezTo>
                    <a:pt x="784" y="482"/>
                    <a:pt x="784" y="481"/>
                    <a:pt x="786" y="481"/>
                  </a:cubicBezTo>
                  <a:cubicBezTo>
                    <a:pt x="786" y="481"/>
                    <a:pt x="786" y="482"/>
                    <a:pt x="786" y="482"/>
                  </a:cubicBezTo>
                  <a:close/>
                  <a:moveTo>
                    <a:pt x="787" y="486"/>
                  </a:moveTo>
                  <a:cubicBezTo>
                    <a:pt x="786" y="486"/>
                    <a:pt x="785" y="485"/>
                    <a:pt x="786" y="485"/>
                  </a:cubicBezTo>
                  <a:cubicBezTo>
                    <a:pt x="787" y="484"/>
                    <a:pt x="787" y="485"/>
                    <a:pt x="787" y="486"/>
                  </a:cubicBezTo>
                  <a:close/>
                  <a:moveTo>
                    <a:pt x="789" y="503"/>
                  </a:moveTo>
                  <a:cubicBezTo>
                    <a:pt x="788" y="505"/>
                    <a:pt x="787" y="503"/>
                    <a:pt x="786" y="503"/>
                  </a:cubicBezTo>
                  <a:cubicBezTo>
                    <a:pt x="786" y="503"/>
                    <a:pt x="788" y="503"/>
                    <a:pt x="789" y="503"/>
                  </a:cubicBezTo>
                  <a:close/>
                  <a:moveTo>
                    <a:pt x="787" y="496"/>
                  </a:moveTo>
                  <a:cubicBezTo>
                    <a:pt x="787" y="496"/>
                    <a:pt x="787" y="496"/>
                    <a:pt x="787" y="496"/>
                  </a:cubicBezTo>
                  <a:cubicBezTo>
                    <a:pt x="788" y="496"/>
                    <a:pt x="788" y="496"/>
                    <a:pt x="788" y="496"/>
                  </a:cubicBezTo>
                  <a:cubicBezTo>
                    <a:pt x="788" y="496"/>
                    <a:pt x="788" y="496"/>
                    <a:pt x="788" y="496"/>
                  </a:cubicBezTo>
                  <a:cubicBezTo>
                    <a:pt x="788" y="496"/>
                    <a:pt x="788" y="496"/>
                    <a:pt x="787" y="496"/>
                  </a:cubicBezTo>
                  <a:close/>
                  <a:moveTo>
                    <a:pt x="790" y="444"/>
                  </a:moveTo>
                  <a:cubicBezTo>
                    <a:pt x="790" y="444"/>
                    <a:pt x="790" y="445"/>
                    <a:pt x="790" y="445"/>
                  </a:cubicBezTo>
                  <a:cubicBezTo>
                    <a:pt x="788" y="446"/>
                    <a:pt x="788" y="443"/>
                    <a:pt x="790" y="444"/>
                  </a:cubicBezTo>
                  <a:close/>
                  <a:moveTo>
                    <a:pt x="790" y="431"/>
                  </a:moveTo>
                  <a:cubicBezTo>
                    <a:pt x="791" y="431"/>
                    <a:pt x="791" y="433"/>
                    <a:pt x="789" y="432"/>
                  </a:cubicBezTo>
                  <a:cubicBezTo>
                    <a:pt x="789" y="432"/>
                    <a:pt x="788" y="431"/>
                    <a:pt x="790" y="431"/>
                  </a:cubicBezTo>
                  <a:close/>
                  <a:moveTo>
                    <a:pt x="793" y="531"/>
                  </a:moveTo>
                  <a:cubicBezTo>
                    <a:pt x="792" y="531"/>
                    <a:pt x="792" y="530"/>
                    <a:pt x="793" y="530"/>
                  </a:cubicBezTo>
                  <a:cubicBezTo>
                    <a:pt x="793" y="529"/>
                    <a:pt x="792" y="528"/>
                    <a:pt x="792" y="527"/>
                  </a:cubicBezTo>
                  <a:cubicBezTo>
                    <a:pt x="794" y="527"/>
                    <a:pt x="794" y="529"/>
                    <a:pt x="794" y="530"/>
                  </a:cubicBezTo>
                  <a:cubicBezTo>
                    <a:pt x="794" y="530"/>
                    <a:pt x="794" y="531"/>
                    <a:pt x="793" y="531"/>
                  </a:cubicBezTo>
                  <a:close/>
                  <a:moveTo>
                    <a:pt x="797" y="529"/>
                  </a:moveTo>
                  <a:cubicBezTo>
                    <a:pt x="799" y="529"/>
                    <a:pt x="798" y="530"/>
                    <a:pt x="798" y="531"/>
                  </a:cubicBezTo>
                  <a:cubicBezTo>
                    <a:pt x="797" y="531"/>
                    <a:pt x="798" y="530"/>
                    <a:pt x="798" y="530"/>
                  </a:cubicBezTo>
                  <a:cubicBezTo>
                    <a:pt x="798" y="530"/>
                    <a:pt x="797" y="530"/>
                    <a:pt x="797" y="529"/>
                  </a:cubicBezTo>
                  <a:close/>
                  <a:moveTo>
                    <a:pt x="797" y="542"/>
                  </a:moveTo>
                  <a:cubicBezTo>
                    <a:pt x="795" y="543"/>
                    <a:pt x="793" y="543"/>
                    <a:pt x="793" y="542"/>
                  </a:cubicBezTo>
                  <a:cubicBezTo>
                    <a:pt x="792" y="539"/>
                    <a:pt x="799" y="539"/>
                    <a:pt x="797" y="542"/>
                  </a:cubicBezTo>
                  <a:close/>
                  <a:moveTo>
                    <a:pt x="791" y="789"/>
                  </a:moveTo>
                  <a:cubicBezTo>
                    <a:pt x="790" y="788"/>
                    <a:pt x="788" y="788"/>
                    <a:pt x="788" y="787"/>
                  </a:cubicBezTo>
                  <a:cubicBezTo>
                    <a:pt x="788" y="787"/>
                    <a:pt x="789" y="786"/>
                    <a:pt x="790" y="786"/>
                  </a:cubicBezTo>
                  <a:cubicBezTo>
                    <a:pt x="793" y="785"/>
                    <a:pt x="796" y="786"/>
                    <a:pt x="797" y="787"/>
                  </a:cubicBezTo>
                  <a:cubicBezTo>
                    <a:pt x="796" y="789"/>
                    <a:pt x="794" y="790"/>
                    <a:pt x="791" y="789"/>
                  </a:cubicBezTo>
                  <a:close/>
                  <a:moveTo>
                    <a:pt x="795" y="794"/>
                  </a:moveTo>
                  <a:cubicBezTo>
                    <a:pt x="793" y="794"/>
                    <a:pt x="793" y="793"/>
                    <a:pt x="794" y="793"/>
                  </a:cubicBezTo>
                  <a:cubicBezTo>
                    <a:pt x="794" y="793"/>
                    <a:pt x="794" y="793"/>
                    <a:pt x="795" y="793"/>
                  </a:cubicBezTo>
                  <a:cubicBezTo>
                    <a:pt x="795" y="793"/>
                    <a:pt x="795" y="794"/>
                    <a:pt x="795" y="794"/>
                  </a:cubicBezTo>
                  <a:close/>
                  <a:moveTo>
                    <a:pt x="786" y="631"/>
                  </a:moveTo>
                  <a:cubicBezTo>
                    <a:pt x="786" y="630"/>
                    <a:pt x="789" y="631"/>
                    <a:pt x="789" y="631"/>
                  </a:cubicBezTo>
                  <a:cubicBezTo>
                    <a:pt x="789" y="632"/>
                    <a:pt x="789" y="632"/>
                    <a:pt x="788" y="633"/>
                  </a:cubicBezTo>
                  <a:cubicBezTo>
                    <a:pt x="788" y="633"/>
                    <a:pt x="788" y="632"/>
                    <a:pt x="788" y="632"/>
                  </a:cubicBezTo>
                  <a:cubicBezTo>
                    <a:pt x="788" y="632"/>
                    <a:pt x="787" y="631"/>
                    <a:pt x="786" y="631"/>
                  </a:cubicBezTo>
                  <a:close/>
                  <a:moveTo>
                    <a:pt x="787" y="572"/>
                  </a:moveTo>
                  <a:cubicBezTo>
                    <a:pt x="788" y="572"/>
                    <a:pt x="786" y="572"/>
                    <a:pt x="787" y="572"/>
                  </a:cubicBezTo>
                  <a:cubicBezTo>
                    <a:pt x="787" y="571"/>
                    <a:pt x="787" y="572"/>
                    <a:pt x="787" y="572"/>
                  </a:cubicBezTo>
                  <a:close/>
                  <a:moveTo>
                    <a:pt x="787" y="571"/>
                  </a:moveTo>
                  <a:cubicBezTo>
                    <a:pt x="787" y="570"/>
                    <a:pt x="787" y="570"/>
                    <a:pt x="787" y="570"/>
                  </a:cubicBezTo>
                  <a:cubicBezTo>
                    <a:pt x="787" y="570"/>
                    <a:pt x="787" y="570"/>
                    <a:pt x="788" y="570"/>
                  </a:cubicBezTo>
                  <a:cubicBezTo>
                    <a:pt x="788" y="570"/>
                    <a:pt x="788" y="570"/>
                    <a:pt x="788" y="571"/>
                  </a:cubicBezTo>
                  <a:cubicBezTo>
                    <a:pt x="787" y="571"/>
                    <a:pt x="787" y="571"/>
                    <a:pt x="787" y="571"/>
                  </a:cubicBezTo>
                  <a:close/>
                  <a:moveTo>
                    <a:pt x="792" y="606"/>
                  </a:moveTo>
                  <a:cubicBezTo>
                    <a:pt x="792" y="608"/>
                    <a:pt x="793" y="608"/>
                    <a:pt x="791" y="610"/>
                  </a:cubicBezTo>
                  <a:cubicBezTo>
                    <a:pt x="789" y="610"/>
                    <a:pt x="789" y="607"/>
                    <a:pt x="790" y="605"/>
                  </a:cubicBezTo>
                  <a:cubicBezTo>
                    <a:pt x="791" y="605"/>
                    <a:pt x="791" y="606"/>
                    <a:pt x="792" y="606"/>
                  </a:cubicBezTo>
                  <a:close/>
                  <a:moveTo>
                    <a:pt x="792" y="596"/>
                  </a:moveTo>
                  <a:cubicBezTo>
                    <a:pt x="792" y="595"/>
                    <a:pt x="792" y="595"/>
                    <a:pt x="792" y="595"/>
                  </a:cubicBezTo>
                  <a:cubicBezTo>
                    <a:pt x="792" y="595"/>
                    <a:pt x="793" y="595"/>
                    <a:pt x="793" y="595"/>
                  </a:cubicBezTo>
                  <a:cubicBezTo>
                    <a:pt x="793" y="596"/>
                    <a:pt x="793" y="596"/>
                    <a:pt x="793" y="596"/>
                  </a:cubicBezTo>
                  <a:cubicBezTo>
                    <a:pt x="792" y="596"/>
                    <a:pt x="792" y="596"/>
                    <a:pt x="792" y="596"/>
                  </a:cubicBezTo>
                  <a:close/>
                  <a:moveTo>
                    <a:pt x="796" y="778"/>
                  </a:moveTo>
                  <a:cubicBezTo>
                    <a:pt x="796" y="778"/>
                    <a:pt x="796" y="778"/>
                    <a:pt x="796" y="778"/>
                  </a:cubicBezTo>
                  <a:cubicBezTo>
                    <a:pt x="796" y="779"/>
                    <a:pt x="796" y="779"/>
                    <a:pt x="796" y="779"/>
                  </a:cubicBezTo>
                  <a:cubicBezTo>
                    <a:pt x="795" y="779"/>
                    <a:pt x="796" y="779"/>
                    <a:pt x="796" y="778"/>
                  </a:cubicBezTo>
                  <a:close/>
                  <a:moveTo>
                    <a:pt x="793" y="535"/>
                  </a:moveTo>
                  <a:cubicBezTo>
                    <a:pt x="792" y="537"/>
                    <a:pt x="793" y="539"/>
                    <a:pt x="792" y="540"/>
                  </a:cubicBezTo>
                  <a:cubicBezTo>
                    <a:pt x="789" y="540"/>
                    <a:pt x="787" y="540"/>
                    <a:pt x="786" y="538"/>
                  </a:cubicBezTo>
                  <a:cubicBezTo>
                    <a:pt x="786" y="538"/>
                    <a:pt x="786" y="537"/>
                    <a:pt x="786" y="537"/>
                  </a:cubicBezTo>
                  <a:cubicBezTo>
                    <a:pt x="786" y="537"/>
                    <a:pt x="786" y="537"/>
                    <a:pt x="786" y="536"/>
                  </a:cubicBezTo>
                  <a:cubicBezTo>
                    <a:pt x="786" y="536"/>
                    <a:pt x="788" y="535"/>
                    <a:pt x="788" y="535"/>
                  </a:cubicBezTo>
                  <a:cubicBezTo>
                    <a:pt x="790" y="535"/>
                    <a:pt x="791" y="535"/>
                    <a:pt x="793" y="535"/>
                  </a:cubicBezTo>
                  <a:close/>
                  <a:moveTo>
                    <a:pt x="788" y="543"/>
                  </a:moveTo>
                  <a:cubicBezTo>
                    <a:pt x="788" y="543"/>
                    <a:pt x="787" y="543"/>
                    <a:pt x="787" y="543"/>
                  </a:cubicBezTo>
                  <a:cubicBezTo>
                    <a:pt x="787" y="543"/>
                    <a:pt x="786" y="542"/>
                    <a:pt x="787" y="542"/>
                  </a:cubicBezTo>
                  <a:cubicBezTo>
                    <a:pt x="788" y="542"/>
                    <a:pt x="787" y="543"/>
                    <a:pt x="788" y="543"/>
                  </a:cubicBezTo>
                  <a:close/>
                  <a:moveTo>
                    <a:pt x="788" y="504"/>
                  </a:moveTo>
                  <a:cubicBezTo>
                    <a:pt x="789" y="504"/>
                    <a:pt x="788" y="506"/>
                    <a:pt x="789" y="506"/>
                  </a:cubicBezTo>
                  <a:cubicBezTo>
                    <a:pt x="789" y="507"/>
                    <a:pt x="788" y="507"/>
                    <a:pt x="787" y="507"/>
                  </a:cubicBezTo>
                  <a:cubicBezTo>
                    <a:pt x="787" y="506"/>
                    <a:pt x="789" y="506"/>
                    <a:pt x="788" y="504"/>
                  </a:cubicBezTo>
                  <a:close/>
                  <a:moveTo>
                    <a:pt x="789" y="521"/>
                  </a:moveTo>
                  <a:cubicBezTo>
                    <a:pt x="790" y="522"/>
                    <a:pt x="788" y="523"/>
                    <a:pt x="789" y="521"/>
                  </a:cubicBezTo>
                  <a:close/>
                  <a:moveTo>
                    <a:pt x="788" y="509"/>
                  </a:moveTo>
                  <a:cubicBezTo>
                    <a:pt x="788" y="508"/>
                    <a:pt x="789" y="511"/>
                    <a:pt x="786" y="511"/>
                  </a:cubicBezTo>
                  <a:cubicBezTo>
                    <a:pt x="786" y="509"/>
                    <a:pt x="788" y="510"/>
                    <a:pt x="788" y="509"/>
                  </a:cubicBezTo>
                  <a:close/>
                  <a:moveTo>
                    <a:pt x="787" y="515"/>
                  </a:moveTo>
                  <a:cubicBezTo>
                    <a:pt x="787" y="515"/>
                    <a:pt x="787" y="515"/>
                    <a:pt x="788" y="515"/>
                  </a:cubicBezTo>
                  <a:cubicBezTo>
                    <a:pt x="788" y="516"/>
                    <a:pt x="788" y="516"/>
                    <a:pt x="788" y="516"/>
                  </a:cubicBezTo>
                  <a:cubicBezTo>
                    <a:pt x="787" y="516"/>
                    <a:pt x="787" y="516"/>
                    <a:pt x="787" y="516"/>
                  </a:cubicBezTo>
                  <a:cubicBezTo>
                    <a:pt x="787" y="516"/>
                    <a:pt x="787" y="516"/>
                    <a:pt x="787" y="515"/>
                  </a:cubicBezTo>
                  <a:close/>
                  <a:moveTo>
                    <a:pt x="787" y="515"/>
                  </a:moveTo>
                  <a:cubicBezTo>
                    <a:pt x="787" y="515"/>
                    <a:pt x="787" y="515"/>
                    <a:pt x="787" y="515"/>
                  </a:cubicBezTo>
                  <a:cubicBezTo>
                    <a:pt x="787" y="515"/>
                    <a:pt x="787" y="515"/>
                    <a:pt x="788" y="515"/>
                  </a:cubicBezTo>
                  <a:cubicBezTo>
                    <a:pt x="788" y="515"/>
                    <a:pt x="788" y="515"/>
                    <a:pt x="788" y="515"/>
                  </a:cubicBezTo>
                  <a:cubicBezTo>
                    <a:pt x="787" y="515"/>
                    <a:pt x="787" y="515"/>
                    <a:pt x="787" y="515"/>
                  </a:cubicBezTo>
                  <a:close/>
                  <a:moveTo>
                    <a:pt x="786" y="522"/>
                  </a:moveTo>
                  <a:cubicBezTo>
                    <a:pt x="786" y="523"/>
                    <a:pt x="787" y="524"/>
                    <a:pt x="785" y="524"/>
                  </a:cubicBezTo>
                  <a:cubicBezTo>
                    <a:pt x="785" y="524"/>
                    <a:pt x="786" y="522"/>
                    <a:pt x="786" y="521"/>
                  </a:cubicBezTo>
                  <a:cubicBezTo>
                    <a:pt x="786" y="521"/>
                    <a:pt x="787" y="522"/>
                    <a:pt x="786" y="522"/>
                  </a:cubicBezTo>
                  <a:close/>
                  <a:moveTo>
                    <a:pt x="791" y="528"/>
                  </a:moveTo>
                  <a:cubicBezTo>
                    <a:pt x="790" y="528"/>
                    <a:pt x="790" y="527"/>
                    <a:pt x="790" y="526"/>
                  </a:cubicBezTo>
                  <a:cubicBezTo>
                    <a:pt x="791" y="526"/>
                    <a:pt x="792" y="528"/>
                    <a:pt x="791" y="528"/>
                  </a:cubicBezTo>
                  <a:close/>
                  <a:moveTo>
                    <a:pt x="790" y="511"/>
                  </a:moveTo>
                  <a:cubicBezTo>
                    <a:pt x="790" y="510"/>
                    <a:pt x="790" y="509"/>
                    <a:pt x="790" y="509"/>
                  </a:cubicBezTo>
                  <a:cubicBezTo>
                    <a:pt x="792" y="509"/>
                    <a:pt x="791" y="511"/>
                    <a:pt x="790" y="511"/>
                  </a:cubicBezTo>
                  <a:close/>
                  <a:moveTo>
                    <a:pt x="789" y="500"/>
                  </a:moveTo>
                  <a:cubicBezTo>
                    <a:pt x="788" y="501"/>
                    <a:pt x="788" y="500"/>
                    <a:pt x="789" y="500"/>
                  </a:cubicBezTo>
                  <a:close/>
                  <a:moveTo>
                    <a:pt x="785" y="500"/>
                  </a:moveTo>
                  <a:cubicBezTo>
                    <a:pt x="785" y="500"/>
                    <a:pt x="787" y="500"/>
                    <a:pt x="787" y="500"/>
                  </a:cubicBezTo>
                  <a:cubicBezTo>
                    <a:pt x="787" y="501"/>
                    <a:pt x="786" y="500"/>
                    <a:pt x="785" y="500"/>
                  </a:cubicBezTo>
                  <a:close/>
                  <a:moveTo>
                    <a:pt x="779" y="465"/>
                  </a:moveTo>
                  <a:cubicBezTo>
                    <a:pt x="779" y="465"/>
                    <a:pt x="779" y="465"/>
                    <a:pt x="779" y="465"/>
                  </a:cubicBezTo>
                  <a:cubicBezTo>
                    <a:pt x="780" y="465"/>
                    <a:pt x="780" y="465"/>
                    <a:pt x="781" y="465"/>
                  </a:cubicBezTo>
                  <a:cubicBezTo>
                    <a:pt x="781" y="465"/>
                    <a:pt x="780" y="466"/>
                    <a:pt x="779" y="465"/>
                  </a:cubicBezTo>
                  <a:close/>
                  <a:moveTo>
                    <a:pt x="781" y="506"/>
                  </a:moveTo>
                  <a:cubicBezTo>
                    <a:pt x="781" y="507"/>
                    <a:pt x="781" y="508"/>
                    <a:pt x="781" y="508"/>
                  </a:cubicBezTo>
                  <a:cubicBezTo>
                    <a:pt x="780" y="508"/>
                    <a:pt x="780" y="506"/>
                    <a:pt x="781" y="506"/>
                  </a:cubicBezTo>
                  <a:close/>
                  <a:moveTo>
                    <a:pt x="782" y="502"/>
                  </a:moveTo>
                  <a:cubicBezTo>
                    <a:pt x="782" y="502"/>
                    <a:pt x="782" y="502"/>
                    <a:pt x="782" y="503"/>
                  </a:cubicBezTo>
                  <a:cubicBezTo>
                    <a:pt x="780" y="503"/>
                    <a:pt x="780" y="501"/>
                    <a:pt x="782" y="502"/>
                  </a:cubicBezTo>
                  <a:close/>
                  <a:moveTo>
                    <a:pt x="783" y="524"/>
                  </a:moveTo>
                  <a:cubicBezTo>
                    <a:pt x="781" y="525"/>
                    <a:pt x="782" y="524"/>
                    <a:pt x="782" y="524"/>
                  </a:cubicBezTo>
                  <a:cubicBezTo>
                    <a:pt x="782" y="523"/>
                    <a:pt x="781" y="523"/>
                    <a:pt x="781" y="523"/>
                  </a:cubicBezTo>
                  <a:cubicBezTo>
                    <a:pt x="783" y="522"/>
                    <a:pt x="783" y="523"/>
                    <a:pt x="783" y="524"/>
                  </a:cubicBezTo>
                  <a:close/>
                  <a:moveTo>
                    <a:pt x="783" y="546"/>
                  </a:moveTo>
                  <a:cubicBezTo>
                    <a:pt x="783" y="546"/>
                    <a:pt x="783" y="547"/>
                    <a:pt x="782" y="547"/>
                  </a:cubicBezTo>
                  <a:cubicBezTo>
                    <a:pt x="782" y="547"/>
                    <a:pt x="782" y="546"/>
                    <a:pt x="783" y="546"/>
                  </a:cubicBezTo>
                  <a:close/>
                  <a:moveTo>
                    <a:pt x="782" y="813"/>
                  </a:moveTo>
                  <a:cubicBezTo>
                    <a:pt x="784" y="812"/>
                    <a:pt x="785" y="816"/>
                    <a:pt x="782" y="815"/>
                  </a:cubicBezTo>
                  <a:cubicBezTo>
                    <a:pt x="781" y="815"/>
                    <a:pt x="782" y="814"/>
                    <a:pt x="782" y="813"/>
                  </a:cubicBezTo>
                  <a:close/>
                  <a:moveTo>
                    <a:pt x="783" y="541"/>
                  </a:moveTo>
                  <a:cubicBezTo>
                    <a:pt x="782" y="541"/>
                    <a:pt x="783" y="540"/>
                    <a:pt x="783" y="540"/>
                  </a:cubicBezTo>
                  <a:cubicBezTo>
                    <a:pt x="784" y="540"/>
                    <a:pt x="783" y="540"/>
                    <a:pt x="783" y="541"/>
                  </a:cubicBezTo>
                  <a:close/>
                  <a:moveTo>
                    <a:pt x="784" y="506"/>
                  </a:moveTo>
                  <a:cubicBezTo>
                    <a:pt x="784" y="508"/>
                    <a:pt x="783" y="506"/>
                    <a:pt x="784" y="506"/>
                  </a:cubicBezTo>
                  <a:close/>
                  <a:moveTo>
                    <a:pt x="784" y="530"/>
                  </a:moveTo>
                  <a:cubicBezTo>
                    <a:pt x="786" y="529"/>
                    <a:pt x="786" y="531"/>
                    <a:pt x="784" y="531"/>
                  </a:cubicBezTo>
                  <a:cubicBezTo>
                    <a:pt x="784" y="531"/>
                    <a:pt x="784" y="530"/>
                    <a:pt x="784" y="530"/>
                  </a:cubicBezTo>
                  <a:close/>
                  <a:moveTo>
                    <a:pt x="788" y="545"/>
                  </a:moveTo>
                  <a:cubicBezTo>
                    <a:pt x="789" y="545"/>
                    <a:pt x="789" y="547"/>
                    <a:pt x="790" y="547"/>
                  </a:cubicBezTo>
                  <a:cubicBezTo>
                    <a:pt x="790" y="547"/>
                    <a:pt x="790" y="547"/>
                    <a:pt x="790" y="547"/>
                  </a:cubicBezTo>
                  <a:cubicBezTo>
                    <a:pt x="790" y="548"/>
                    <a:pt x="788" y="549"/>
                    <a:pt x="787" y="549"/>
                  </a:cubicBezTo>
                  <a:cubicBezTo>
                    <a:pt x="786" y="549"/>
                    <a:pt x="786" y="549"/>
                    <a:pt x="785" y="549"/>
                  </a:cubicBezTo>
                  <a:cubicBezTo>
                    <a:pt x="784" y="547"/>
                    <a:pt x="785" y="545"/>
                    <a:pt x="788" y="545"/>
                  </a:cubicBezTo>
                  <a:close/>
                  <a:moveTo>
                    <a:pt x="787" y="668"/>
                  </a:moveTo>
                  <a:cubicBezTo>
                    <a:pt x="787" y="669"/>
                    <a:pt x="787" y="669"/>
                    <a:pt x="785" y="669"/>
                  </a:cubicBezTo>
                  <a:cubicBezTo>
                    <a:pt x="785" y="668"/>
                    <a:pt x="785" y="668"/>
                    <a:pt x="787" y="668"/>
                  </a:cubicBezTo>
                  <a:close/>
                  <a:moveTo>
                    <a:pt x="786" y="635"/>
                  </a:moveTo>
                  <a:cubicBezTo>
                    <a:pt x="786" y="635"/>
                    <a:pt x="787" y="635"/>
                    <a:pt x="788" y="635"/>
                  </a:cubicBezTo>
                  <a:cubicBezTo>
                    <a:pt x="788" y="636"/>
                    <a:pt x="785" y="636"/>
                    <a:pt x="786" y="635"/>
                  </a:cubicBezTo>
                  <a:close/>
                  <a:moveTo>
                    <a:pt x="790" y="801"/>
                  </a:moveTo>
                  <a:cubicBezTo>
                    <a:pt x="791" y="802"/>
                    <a:pt x="791" y="803"/>
                    <a:pt x="790" y="803"/>
                  </a:cubicBezTo>
                  <a:cubicBezTo>
                    <a:pt x="789" y="803"/>
                    <a:pt x="788" y="801"/>
                    <a:pt x="790" y="801"/>
                  </a:cubicBezTo>
                  <a:close/>
                  <a:moveTo>
                    <a:pt x="791" y="798"/>
                  </a:moveTo>
                  <a:cubicBezTo>
                    <a:pt x="792" y="798"/>
                    <a:pt x="793" y="798"/>
                    <a:pt x="793" y="799"/>
                  </a:cubicBezTo>
                  <a:cubicBezTo>
                    <a:pt x="791" y="799"/>
                    <a:pt x="790" y="799"/>
                    <a:pt x="791" y="798"/>
                  </a:cubicBezTo>
                  <a:close/>
                  <a:moveTo>
                    <a:pt x="795" y="861"/>
                  </a:moveTo>
                  <a:cubicBezTo>
                    <a:pt x="794" y="861"/>
                    <a:pt x="794" y="861"/>
                    <a:pt x="794" y="861"/>
                  </a:cubicBezTo>
                  <a:cubicBezTo>
                    <a:pt x="794" y="861"/>
                    <a:pt x="793" y="861"/>
                    <a:pt x="793" y="861"/>
                  </a:cubicBezTo>
                  <a:cubicBezTo>
                    <a:pt x="792" y="861"/>
                    <a:pt x="792" y="860"/>
                    <a:pt x="792" y="859"/>
                  </a:cubicBezTo>
                  <a:cubicBezTo>
                    <a:pt x="793" y="858"/>
                    <a:pt x="796" y="859"/>
                    <a:pt x="795" y="861"/>
                  </a:cubicBezTo>
                  <a:close/>
                  <a:moveTo>
                    <a:pt x="794" y="865"/>
                  </a:moveTo>
                  <a:cubicBezTo>
                    <a:pt x="794" y="867"/>
                    <a:pt x="797" y="867"/>
                    <a:pt x="798" y="868"/>
                  </a:cubicBezTo>
                  <a:cubicBezTo>
                    <a:pt x="798" y="869"/>
                    <a:pt x="798" y="870"/>
                    <a:pt x="797" y="871"/>
                  </a:cubicBezTo>
                  <a:cubicBezTo>
                    <a:pt x="794" y="871"/>
                    <a:pt x="791" y="870"/>
                    <a:pt x="791" y="868"/>
                  </a:cubicBezTo>
                  <a:cubicBezTo>
                    <a:pt x="791" y="867"/>
                    <a:pt x="794" y="867"/>
                    <a:pt x="794" y="865"/>
                  </a:cubicBezTo>
                  <a:close/>
                  <a:moveTo>
                    <a:pt x="797" y="783"/>
                  </a:moveTo>
                  <a:cubicBezTo>
                    <a:pt x="799" y="783"/>
                    <a:pt x="799" y="784"/>
                    <a:pt x="799" y="785"/>
                  </a:cubicBezTo>
                  <a:cubicBezTo>
                    <a:pt x="797" y="785"/>
                    <a:pt x="797" y="784"/>
                    <a:pt x="797" y="783"/>
                  </a:cubicBezTo>
                  <a:close/>
                  <a:moveTo>
                    <a:pt x="797" y="508"/>
                  </a:moveTo>
                  <a:cubicBezTo>
                    <a:pt x="797" y="508"/>
                    <a:pt x="797" y="509"/>
                    <a:pt x="797" y="509"/>
                  </a:cubicBezTo>
                  <a:cubicBezTo>
                    <a:pt x="796" y="509"/>
                    <a:pt x="796" y="508"/>
                    <a:pt x="797" y="508"/>
                  </a:cubicBezTo>
                  <a:close/>
                  <a:moveTo>
                    <a:pt x="791" y="501"/>
                  </a:moveTo>
                  <a:cubicBezTo>
                    <a:pt x="791" y="501"/>
                    <a:pt x="792" y="501"/>
                    <a:pt x="792" y="501"/>
                  </a:cubicBezTo>
                  <a:cubicBezTo>
                    <a:pt x="793" y="501"/>
                    <a:pt x="791" y="501"/>
                    <a:pt x="791" y="501"/>
                  </a:cubicBezTo>
                  <a:close/>
                  <a:moveTo>
                    <a:pt x="790" y="492"/>
                  </a:moveTo>
                  <a:cubicBezTo>
                    <a:pt x="791" y="492"/>
                    <a:pt x="791" y="492"/>
                    <a:pt x="791" y="492"/>
                  </a:cubicBezTo>
                  <a:cubicBezTo>
                    <a:pt x="791" y="492"/>
                    <a:pt x="791" y="492"/>
                    <a:pt x="791" y="492"/>
                  </a:cubicBezTo>
                  <a:cubicBezTo>
                    <a:pt x="792" y="492"/>
                    <a:pt x="790" y="492"/>
                    <a:pt x="790" y="492"/>
                  </a:cubicBezTo>
                  <a:close/>
                  <a:moveTo>
                    <a:pt x="792" y="448"/>
                  </a:moveTo>
                  <a:cubicBezTo>
                    <a:pt x="793" y="448"/>
                    <a:pt x="793" y="449"/>
                    <a:pt x="792" y="450"/>
                  </a:cubicBezTo>
                  <a:cubicBezTo>
                    <a:pt x="790" y="450"/>
                    <a:pt x="790" y="448"/>
                    <a:pt x="792" y="448"/>
                  </a:cubicBezTo>
                  <a:close/>
                  <a:moveTo>
                    <a:pt x="792" y="412"/>
                  </a:moveTo>
                  <a:cubicBezTo>
                    <a:pt x="791" y="412"/>
                    <a:pt x="792" y="412"/>
                    <a:pt x="792" y="411"/>
                  </a:cubicBezTo>
                  <a:cubicBezTo>
                    <a:pt x="793" y="411"/>
                    <a:pt x="793" y="412"/>
                    <a:pt x="792" y="412"/>
                  </a:cubicBezTo>
                  <a:close/>
                  <a:moveTo>
                    <a:pt x="792" y="416"/>
                  </a:moveTo>
                  <a:cubicBezTo>
                    <a:pt x="793" y="417"/>
                    <a:pt x="793" y="419"/>
                    <a:pt x="789" y="419"/>
                  </a:cubicBezTo>
                  <a:cubicBezTo>
                    <a:pt x="788" y="418"/>
                    <a:pt x="788" y="417"/>
                    <a:pt x="788" y="416"/>
                  </a:cubicBezTo>
                  <a:cubicBezTo>
                    <a:pt x="789" y="416"/>
                    <a:pt x="790" y="415"/>
                    <a:pt x="792" y="416"/>
                  </a:cubicBezTo>
                  <a:close/>
                  <a:moveTo>
                    <a:pt x="788" y="456"/>
                  </a:moveTo>
                  <a:cubicBezTo>
                    <a:pt x="788" y="456"/>
                    <a:pt x="788" y="456"/>
                    <a:pt x="788" y="457"/>
                  </a:cubicBezTo>
                  <a:cubicBezTo>
                    <a:pt x="788" y="457"/>
                    <a:pt x="787" y="457"/>
                    <a:pt x="787" y="457"/>
                  </a:cubicBezTo>
                  <a:cubicBezTo>
                    <a:pt x="787" y="456"/>
                    <a:pt x="787" y="456"/>
                    <a:pt x="787" y="456"/>
                  </a:cubicBezTo>
                  <a:cubicBezTo>
                    <a:pt x="788" y="456"/>
                    <a:pt x="788" y="456"/>
                    <a:pt x="788" y="456"/>
                  </a:cubicBezTo>
                  <a:close/>
                  <a:moveTo>
                    <a:pt x="787" y="486"/>
                  </a:moveTo>
                  <a:cubicBezTo>
                    <a:pt x="788" y="486"/>
                    <a:pt x="788" y="486"/>
                    <a:pt x="788" y="487"/>
                  </a:cubicBezTo>
                  <a:cubicBezTo>
                    <a:pt x="790" y="488"/>
                    <a:pt x="788" y="489"/>
                    <a:pt x="788" y="490"/>
                  </a:cubicBezTo>
                  <a:cubicBezTo>
                    <a:pt x="787" y="490"/>
                    <a:pt x="786" y="489"/>
                    <a:pt x="786" y="489"/>
                  </a:cubicBezTo>
                  <a:cubicBezTo>
                    <a:pt x="786" y="488"/>
                    <a:pt x="787" y="488"/>
                    <a:pt x="788" y="488"/>
                  </a:cubicBezTo>
                  <a:cubicBezTo>
                    <a:pt x="787" y="487"/>
                    <a:pt x="787" y="487"/>
                    <a:pt x="786" y="487"/>
                  </a:cubicBezTo>
                  <a:cubicBezTo>
                    <a:pt x="786" y="486"/>
                    <a:pt x="787" y="486"/>
                    <a:pt x="787" y="486"/>
                  </a:cubicBezTo>
                  <a:close/>
                  <a:moveTo>
                    <a:pt x="786" y="466"/>
                  </a:moveTo>
                  <a:cubicBezTo>
                    <a:pt x="785" y="466"/>
                    <a:pt x="786" y="465"/>
                    <a:pt x="786" y="465"/>
                  </a:cubicBezTo>
                  <a:cubicBezTo>
                    <a:pt x="787" y="465"/>
                    <a:pt x="786" y="466"/>
                    <a:pt x="787" y="466"/>
                  </a:cubicBezTo>
                  <a:cubicBezTo>
                    <a:pt x="787" y="466"/>
                    <a:pt x="786" y="466"/>
                    <a:pt x="786" y="466"/>
                  </a:cubicBezTo>
                  <a:close/>
                  <a:moveTo>
                    <a:pt x="785" y="477"/>
                  </a:moveTo>
                  <a:cubicBezTo>
                    <a:pt x="785" y="477"/>
                    <a:pt x="785" y="477"/>
                    <a:pt x="785" y="477"/>
                  </a:cubicBezTo>
                  <a:cubicBezTo>
                    <a:pt x="785" y="476"/>
                    <a:pt x="785" y="476"/>
                    <a:pt x="785" y="476"/>
                  </a:cubicBezTo>
                  <a:cubicBezTo>
                    <a:pt x="785" y="476"/>
                    <a:pt x="786" y="477"/>
                    <a:pt x="785" y="477"/>
                  </a:cubicBezTo>
                  <a:close/>
                  <a:moveTo>
                    <a:pt x="785" y="480"/>
                  </a:moveTo>
                  <a:cubicBezTo>
                    <a:pt x="785" y="480"/>
                    <a:pt x="785" y="480"/>
                    <a:pt x="785" y="480"/>
                  </a:cubicBezTo>
                  <a:cubicBezTo>
                    <a:pt x="785" y="480"/>
                    <a:pt x="785" y="480"/>
                    <a:pt x="784" y="480"/>
                  </a:cubicBezTo>
                  <a:cubicBezTo>
                    <a:pt x="784" y="480"/>
                    <a:pt x="784" y="480"/>
                    <a:pt x="784" y="480"/>
                  </a:cubicBezTo>
                  <a:cubicBezTo>
                    <a:pt x="785" y="480"/>
                    <a:pt x="785" y="480"/>
                    <a:pt x="785" y="480"/>
                  </a:cubicBezTo>
                  <a:close/>
                  <a:moveTo>
                    <a:pt x="778" y="495"/>
                  </a:moveTo>
                  <a:cubicBezTo>
                    <a:pt x="777" y="495"/>
                    <a:pt x="777" y="494"/>
                    <a:pt x="779" y="495"/>
                  </a:cubicBezTo>
                  <a:cubicBezTo>
                    <a:pt x="780" y="495"/>
                    <a:pt x="778" y="495"/>
                    <a:pt x="778" y="495"/>
                  </a:cubicBezTo>
                  <a:close/>
                  <a:moveTo>
                    <a:pt x="778" y="470"/>
                  </a:moveTo>
                  <a:cubicBezTo>
                    <a:pt x="778" y="470"/>
                    <a:pt x="778" y="470"/>
                    <a:pt x="778" y="470"/>
                  </a:cubicBezTo>
                  <a:cubicBezTo>
                    <a:pt x="777" y="470"/>
                    <a:pt x="777" y="470"/>
                    <a:pt x="777" y="470"/>
                  </a:cubicBezTo>
                  <a:cubicBezTo>
                    <a:pt x="777" y="470"/>
                    <a:pt x="777" y="470"/>
                    <a:pt x="777" y="470"/>
                  </a:cubicBezTo>
                  <a:cubicBezTo>
                    <a:pt x="777" y="470"/>
                    <a:pt x="778" y="470"/>
                    <a:pt x="778" y="470"/>
                  </a:cubicBezTo>
                  <a:close/>
                  <a:moveTo>
                    <a:pt x="783" y="902"/>
                  </a:moveTo>
                  <a:cubicBezTo>
                    <a:pt x="784" y="902"/>
                    <a:pt x="785" y="904"/>
                    <a:pt x="784" y="905"/>
                  </a:cubicBezTo>
                  <a:cubicBezTo>
                    <a:pt x="781" y="906"/>
                    <a:pt x="780" y="903"/>
                    <a:pt x="783" y="902"/>
                  </a:cubicBezTo>
                  <a:close/>
                  <a:moveTo>
                    <a:pt x="784" y="706"/>
                  </a:moveTo>
                  <a:cubicBezTo>
                    <a:pt x="788" y="706"/>
                    <a:pt x="788" y="709"/>
                    <a:pt x="785" y="709"/>
                  </a:cubicBezTo>
                  <a:cubicBezTo>
                    <a:pt x="783" y="709"/>
                    <a:pt x="783" y="707"/>
                    <a:pt x="784" y="706"/>
                  </a:cubicBezTo>
                  <a:close/>
                  <a:moveTo>
                    <a:pt x="785" y="810"/>
                  </a:moveTo>
                  <a:cubicBezTo>
                    <a:pt x="787" y="810"/>
                    <a:pt x="788" y="811"/>
                    <a:pt x="787" y="812"/>
                  </a:cubicBezTo>
                  <a:cubicBezTo>
                    <a:pt x="785" y="812"/>
                    <a:pt x="784" y="811"/>
                    <a:pt x="785" y="810"/>
                  </a:cubicBezTo>
                  <a:close/>
                  <a:moveTo>
                    <a:pt x="789" y="824"/>
                  </a:moveTo>
                  <a:cubicBezTo>
                    <a:pt x="790" y="824"/>
                    <a:pt x="790" y="823"/>
                    <a:pt x="791" y="823"/>
                  </a:cubicBezTo>
                  <a:cubicBezTo>
                    <a:pt x="791" y="824"/>
                    <a:pt x="792" y="825"/>
                    <a:pt x="791" y="826"/>
                  </a:cubicBezTo>
                  <a:cubicBezTo>
                    <a:pt x="791" y="826"/>
                    <a:pt x="792" y="826"/>
                    <a:pt x="791" y="827"/>
                  </a:cubicBezTo>
                  <a:cubicBezTo>
                    <a:pt x="790" y="826"/>
                    <a:pt x="789" y="826"/>
                    <a:pt x="789" y="824"/>
                  </a:cubicBezTo>
                  <a:close/>
                  <a:moveTo>
                    <a:pt x="791" y="890"/>
                  </a:moveTo>
                  <a:cubicBezTo>
                    <a:pt x="791" y="889"/>
                    <a:pt x="792" y="888"/>
                    <a:pt x="793" y="888"/>
                  </a:cubicBezTo>
                  <a:cubicBezTo>
                    <a:pt x="796" y="887"/>
                    <a:pt x="797" y="889"/>
                    <a:pt x="796" y="891"/>
                  </a:cubicBezTo>
                  <a:cubicBezTo>
                    <a:pt x="794" y="892"/>
                    <a:pt x="792" y="891"/>
                    <a:pt x="791" y="890"/>
                  </a:cubicBezTo>
                  <a:close/>
                  <a:moveTo>
                    <a:pt x="797" y="923"/>
                  </a:moveTo>
                  <a:cubicBezTo>
                    <a:pt x="797" y="923"/>
                    <a:pt x="798" y="923"/>
                    <a:pt x="798" y="923"/>
                  </a:cubicBezTo>
                  <a:cubicBezTo>
                    <a:pt x="800" y="923"/>
                    <a:pt x="802" y="924"/>
                    <a:pt x="801" y="926"/>
                  </a:cubicBezTo>
                  <a:cubicBezTo>
                    <a:pt x="799" y="926"/>
                    <a:pt x="798" y="926"/>
                    <a:pt x="797" y="925"/>
                  </a:cubicBezTo>
                  <a:cubicBezTo>
                    <a:pt x="796" y="925"/>
                    <a:pt x="796" y="923"/>
                    <a:pt x="797" y="923"/>
                  </a:cubicBezTo>
                  <a:close/>
                  <a:moveTo>
                    <a:pt x="801" y="620"/>
                  </a:moveTo>
                  <a:cubicBezTo>
                    <a:pt x="802" y="620"/>
                    <a:pt x="802" y="621"/>
                    <a:pt x="803" y="621"/>
                  </a:cubicBezTo>
                  <a:cubicBezTo>
                    <a:pt x="803" y="621"/>
                    <a:pt x="802" y="621"/>
                    <a:pt x="801" y="621"/>
                  </a:cubicBezTo>
                  <a:cubicBezTo>
                    <a:pt x="801" y="621"/>
                    <a:pt x="801" y="620"/>
                    <a:pt x="801" y="620"/>
                  </a:cubicBezTo>
                  <a:close/>
                  <a:moveTo>
                    <a:pt x="801" y="618"/>
                  </a:moveTo>
                  <a:cubicBezTo>
                    <a:pt x="802" y="618"/>
                    <a:pt x="802" y="618"/>
                    <a:pt x="802" y="619"/>
                  </a:cubicBezTo>
                  <a:cubicBezTo>
                    <a:pt x="801" y="619"/>
                    <a:pt x="801" y="619"/>
                    <a:pt x="801" y="618"/>
                  </a:cubicBezTo>
                  <a:close/>
                  <a:moveTo>
                    <a:pt x="803" y="577"/>
                  </a:moveTo>
                  <a:cubicBezTo>
                    <a:pt x="803" y="577"/>
                    <a:pt x="803" y="577"/>
                    <a:pt x="803" y="578"/>
                  </a:cubicBezTo>
                  <a:cubicBezTo>
                    <a:pt x="803" y="578"/>
                    <a:pt x="803" y="578"/>
                    <a:pt x="802" y="578"/>
                  </a:cubicBezTo>
                  <a:cubicBezTo>
                    <a:pt x="802" y="577"/>
                    <a:pt x="802" y="577"/>
                    <a:pt x="802" y="577"/>
                  </a:cubicBezTo>
                  <a:cubicBezTo>
                    <a:pt x="803" y="577"/>
                    <a:pt x="803" y="577"/>
                    <a:pt x="803" y="577"/>
                  </a:cubicBezTo>
                  <a:close/>
                  <a:moveTo>
                    <a:pt x="802" y="523"/>
                  </a:moveTo>
                  <a:cubicBezTo>
                    <a:pt x="802" y="522"/>
                    <a:pt x="802" y="522"/>
                    <a:pt x="802" y="522"/>
                  </a:cubicBezTo>
                  <a:cubicBezTo>
                    <a:pt x="803" y="522"/>
                    <a:pt x="803" y="522"/>
                    <a:pt x="803" y="522"/>
                  </a:cubicBezTo>
                  <a:cubicBezTo>
                    <a:pt x="803" y="522"/>
                    <a:pt x="803" y="522"/>
                    <a:pt x="803" y="523"/>
                  </a:cubicBezTo>
                  <a:cubicBezTo>
                    <a:pt x="803" y="523"/>
                    <a:pt x="803" y="523"/>
                    <a:pt x="802" y="523"/>
                  </a:cubicBezTo>
                  <a:close/>
                  <a:moveTo>
                    <a:pt x="803" y="579"/>
                  </a:moveTo>
                  <a:cubicBezTo>
                    <a:pt x="804" y="579"/>
                    <a:pt x="802" y="579"/>
                    <a:pt x="802" y="579"/>
                  </a:cubicBezTo>
                  <a:cubicBezTo>
                    <a:pt x="803" y="579"/>
                    <a:pt x="803" y="579"/>
                    <a:pt x="803" y="579"/>
                  </a:cubicBezTo>
                  <a:close/>
                  <a:moveTo>
                    <a:pt x="802" y="673"/>
                  </a:moveTo>
                  <a:cubicBezTo>
                    <a:pt x="802" y="674"/>
                    <a:pt x="803" y="675"/>
                    <a:pt x="802" y="675"/>
                  </a:cubicBezTo>
                  <a:cubicBezTo>
                    <a:pt x="801" y="675"/>
                    <a:pt x="801" y="673"/>
                    <a:pt x="802" y="673"/>
                  </a:cubicBezTo>
                  <a:close/>
                  <a:moveTo>
                    <a:pt x="801" y="658"/>
                  </a:moveTo>
                  <a:cubicBezTo>
                    <a:pt x="802" y="658"/>
                    <a:pt x="803" y="659"/>
                    <a:pt x="803" y="659"/>
                  </a:cubicBezTo>
                  <a:cubicBezTo>
                    <a:pt x="802" y="659"/>
                    <a:pt x="801" y="659"/>
                    <a:pt x="801" y="658"/>
                  </a:cubicBezTo>
                  <a:close/>
                  <a:moveTo>
                    <a:pt x="809" y="511"/>
                  </a:moveTo>
                  <a:cubicBezTo>
                    <a:pt x="809" y="511"/>
                    <a:pt x="809" y="512"/>
                    <a:pt x="809" y="512"/>
                  </a:cubicBezTo>
                  <a:cubicBezTo>
                    <a:pt x="809" y="512"/>
                    <a:pt x="809" y="512"/>
                    <a:pt x="809" y="511"/>
                  </a:cubicBezTo>
                  <a:close/>
                  <a:moveTo>
                    <a:pt x="815" y="401"/>
                  </a:moveTo>
                  <a:cubicBezTo>
                    <a:pt x="814" y="401"/>
                    <a:pt x="812" y="401"/>
                    <a:pt x="812" y="399"/>
                  </a:cubicBezTo>
                  <a:cubicBezTo>
                    <a:pt x="812" y="399"/>
                    <a:pt x="813" y="398"/>
                    <a:pt x="814" y="398"/>
                  </a:cubicBezTo>
                  <a:cubicBezTo>
                    <a:pt x="815" y="399"/>
                    <a:pt x="816" y="400"/>
                    <a:pt x="815" y="401"/>
                  </a:cubicBezTo>
                  <a:close/>
                  <a:moveTo>
                    <a:pt x="811" y="379"/>
                  </a:moveTo>
                  <a:cubicBezTo>
                    <a:pt x="812" y="380"/>
                    <a:pt x="812" y="380"/>
                    <a:pt x="812" y="381"/>
                  </a:cubicBezTo>
                  <a:cubicBezTo>
                    <a:pt x="812" y="381"/>
                    <a:pt x="812" y="381"/>
                    <a:pt x="812" y="381"/>
                  </a:cubicBezTo>
                  <a:cubicBezTo>
                    <a:pt x="813" y="383"/>
                    <a:pt x="813" y="383"/>
                    <a:pt x="813" y="383"/>
                  </a:cubicBezTo>
                  <a:cubicBezTo>
                    <a:pt x="814" y="384"/>
                    <a:pt x="813" y="382"/>
                    <a:pt x="812" y="381"/>
                  </a:cubicBezTo>
                  <a:cubicBezTo>
                    <a:pt x="812" y="381"/>
                    <a:pt x="812" y="381"/>
                    <a:pt x="812" y="381"/>
                  </a:cubicBezTo>
                  <a:cubicBezTo>
                    <a:pt x="813" y="382"/>
                    <a:pt x="814" y="383"/>
                    <a:pt x="815" y="385"/>
                  </a:cubicBezTo>
                  <a:cubicBezTo>
                    <a:pt x="814" y="383"/>
                    <a:pt x="812" y="382"/>
                    <a:pt x="811" y="381"/>
                  </a:cubicBezTo>
                  <a:cubicBezTo>
                    <a:pt x="811" y="380"/>
                    <a:pt x="811" y="379"/>
                    <a:pt x="811" y="379"/>
                  </a:cubicBezTo>
                  <a:close/>
                  <a:moveTo>
                    <a:pt x="812" y="487"/>
                  </a:moveTo>
                  <a:cubicBezTo>
                    <a:pt x="813" y="488"/>
                    <a:pt x="815" y="489"/>
                    <a:pt x="814" y="490"/>
                  </a:cubicBezTo>
                  <a:cubicBezTo>
                    <a:pt x="814" y="491"/>
                    <a:pt x="812" y="492"/>
                    <a:pt x="811" y="492"/>
                  </a:cubicBezTo>
                  <a:cubicBezTo>
                    <a:pt x="810" y="492"/>
                    <a:pt x="808" y="492"/>
                    <a:pt x="808" y="491"/>
                  </a:cubicBezTo>
                  <a:cubicBezTo>
                    <a:pt x="807" y="490"/>
                    <a:pt x="809" y="491"/>
                    <a:pt x="809" y="490"/>
                  </a:cubicBezTo>
                  <a:cubicBezTo>
                    <a:pt x="809" y="489"/>
                    <a:pt x="807" y="489"/>
                    <a:pt x="807" y="488"/>
                  </a:cubicBezTo>
                  <a:cubicBezTo>
                    <a:pt x="807" y="487"/>
                    <a:pt x="810" y="487"/>
                    <a:pt x="812" y="487"/>
                  </a:cubicBezTo>
                  <a:close/>
                  <a:moveTo>
                    <a:pt x="808" y="478"/>
                  </a:moveTo>
                  <a:cubicBezTo>
                    <a:pt x="806" y="478"/>
                    <a:pt x="807" y="476"/>
                    <a:pt x="808" y="475"/>
                  </a:cubicBezTo>
                  <a:cubicBezTo>
                    <a:pt x="809" y="475"/>
                    <a:pt x="810" y="478"/>
                    <a:pt x="808" y="478"/>
                  </a:cubicBezTo>
                  <a:close/>
                  <a:moveTo>
                    <a:pt x="807" y="418"/>
                  </a:moveTo>
                  <a:cubicBezTo>
                    <a:pt x="807" y="417"/>
                    <a:pt x="807" y="417"/>
                    <a:pt x="807" y="417"/>
                  </a:cubicBezTo>
                  <a:cubicBezTo>
                    <a:pt x="809" y="416"/>
                    <a:pt x="809" y="418"/>
                    <a:pt x="807" y="418"/>
                  </a:cubicBezTo>
                  <a:close/>
                  <a:moveTo>
                    <a:pt x="806" y="373"/>
                  </a:moveTo>
                  <a:cubicBezTo>
                    <a:pt x="808" y="373"/>
                    <a:pt x="804" y="373"/>
                    <a:pt x="806" y="373"/>
                  </a:cubicBezTo>
                  <a:close/>
                  <a:moveTo>
                    <a:pt x="806" y="411"/>
                  </a:moveTo>
                  <a:cubicBezTo>
                    <a:pt x="807" y="411"/>
                    <a:pt x="807" y="411"/>
                    <a:pt x="807" y="412"/>
                  </a:cubicBezTo>
                  <a:cubicBezTo>
                    <a:pt x="807" y="412"/>
                    <a:pt x="807" y="413"/>
                    <a:pt x="807" y="413"/>
                  </a:cubicBezTo>
                  <a:cubicBezTo>
                    <a:pt x="807" y="414"/>
                    <a:pt x="808" y="414"/>
                    <a:pt x="808" y="414"/>
                  </a:cubicBezTo>
                  <a:cubicBezTo>
                    <a:pt x="808" y="415"/>
                    <a:pt x="806" y="417"/>
                    <a:pt x="806" y="418"/>
                  </a:cubicBezTo>
                  <a:cubicBezTo>
                    <a:pt x="804" y="418"/>
                    <a:pt x="804" y="417"/>
                    <a:pt x="803" y="417"/>
                  </a:cubicBezTo>
                  <a:cubicBezTo>
                    <a:pt x="803" y="416"/>
                    <a:pt x="804" y="415"/>
                    <a:pt x="804" y="413"/>
                  </a:cubicBezTo>
                  <a:cubicBezTo>
                    <a:pt x="805" y="412"/>
                    <a:pt x="804" y="411"/>
                    <a:pt x="806" y="411"/>
                  </a:cubicBezTo>
                  <a:close/>
                  <a:moveTo>
                    <a:pt x="803" y="391"/>
                  </a:moveTo>
                  <a:cubicBezTo>
                    <a:pt x="804" y="391"/>
                    <a:pt x="804" y="393"/>
                    <a:pt x="802" y="392"/>
                  </a:cubicBezTo>
                  <a:cubicBezTo>
                    <a:pt x="803" y="392"/>
                    <a:pt x="802" y="391"/>
                    <a:pt x="803" y="391"/>
                  </a:cubicBezTo>
                  <a:close/>
                  <a:moveTo>
                    <a:pt x="802" y="419"/>
                  </a:moveTo>
                  <a:cubicBezTo>
                    <a:pt x="803" y="420"/>
                    <a:pt x="803" y="422"/>
                    <a:pt x="802" y="423"/>
                  </a:cubicBezTo>
                  <a:cubicBezTo>
                    <a:pt x="799" y="423"/>
                    <a:pt x="799" y="419"/>
                    <a:pt x="802" y="419"/>
                  </a:cubicBezTo>
                  <a:close/>
                  <a:moveTo>
                    <a:pt x="800" y="491"/>
                  </a:moveTo>
                  <a:cubicBezTo>
                    <a:pt x="800" y="491"/>
                    <a:pt x="800" y="491"/>
                    <a:pt x="800" y="491"/>
                  </a:cubicBezTo>
                  <a:cubicBezTo>
                    <a:pt x="800" y="492"/>
                    <a:pt x="801" y="492"/>
                    <a:pt x="801" y="493"/>
                  </a:cubicBezTo>
                  <a:cubicBezTo>
                    <a:pt x="800" y="493"/>
                    <a:pt x="800" y="494"/>
                    <a:pt x="799" y="494"/>
                  </a:cubicBezTo>
                  <a:cubicBezTo>
                    <a:pt x="799" y="494"/>
                    <a:pt x="799" y="494"/>
                    <a:pt x="800" y="494"/>
                  </a:cubicBezTo>
                  <a:cubicBezTo>
                    <a:pt x="800" y="495"/>
                    <a:pt x="800" y="495"/>
                    <a:pt x="798" y="495"/>
                  </a:cubicBezTo>
                  <a:cubicBezTo>
                    <a:pt x="799" y="495"/>
                    <a:pt x="799" y="494"/>
                    <a:pt x="799" y="494"/>
                  </a:cubicBezTo>
                  <a:cubicBezTo>
                    <a:pt x="798" y="494"/>
                    <a:pt x="798" y="494"/>
                    <a:pt x="798" y="495"/>
                  </a:cubicBezTo>
                  <a:cubicBezTo>
                    <a:pt x="797" y="495"/>
                    <a:pt x="797" y="495"/>
                    <a:pt x="797" y="495"/>
                  </a:cubicBezTo>
                  <a:cubicBezTo>
                    <a:pt x="796" y="496"/>
                    <a:pt x="795" y="496"/>
                    <a:pt x="794" y="496"/>
                  </a:cubicBezTo>
                  <a:cubicBezTo>
                    <a:pt x="793" y="496"/>
                    <a:pt x="792" y="497"/>
                    <a:pt x="791" y="497"/>
                  </a:cubicBezTo>
                  <a:cubicBezTo>
                    <a:pt x="790" y="495"/>
                    <a:pt x="794" y="494"/>
                    <a:pt x="792" y="493"/>
                  </a:cubicBezTo>
                  <a:cubicBezTo>
                    <a:pt x="792" y="492"/>
                    <a:pt x="793" y="493"/>
                    <a:pt x="794" y="492"/>
                  </a:cubicBezTo>
                  <a:cubicBezTo>
                    <a:pt x="795" y="492"/>
                    <a:pt x="796" y="491"/>
                    <a:pt x="797" y="491"/>
                  </a:cubicBezTo>
                  <a:cubicBezTo>
                    <a:pt x="797" y="491"/>
                    <a:pt x="798" y="491"/>
                    <a:pt x="799" y="491"/>
                  </a:cubicBezTo>
                  <a:cubicBezTo>
                    <a:pt x="799" y="491"/>
                    <a:pt x="799" y="491"/>
                    <a:pt x="799" y="491"/>
                  </a:cubicBezTo>
                  <a:cubicBezTo>
                    <a:pt x="800" y="491"/>
                    <a:pt x="800" y="491"/>
                    <a:pt x="800" y="491"/>
                  </a:cubicBezTo>
                  <a:close/>
                  <a:moveTo>
                    <a:pt x="798" y="380"/>
                  </a:moveTo>
                  <a:cubicBezTo>
                    <a:pt x="799" y="381"/>
                    <a:pt x="798" y="381"/>
                    <a:pt x="798" y="381"/>
                  </a:cubicBezTo>
                  <a:cubicBezTo>
                    <a:pt x="797" y="381"/>
                    <a:pt x="798" y="382"/>
                    <a:pt x="796" y="382"/>
                  </a:cubicBezTo>
                  <a:cubicBezTo>
                    <a:pt x="796" y="381"/>
                    <a:pt x="797" y="380"/>
                    <a:pt x="798" y="380"/>
                  </a:cubicBezTo>
                  <a:close/>
                  <a:moveTo>
                    <a:pt x="795" y="471"/>
                  </a:moveTo>
                  <a:cubicBezTo>
                    <a:pt x="796" y="471"/>
                    <a:pt x="796" y="471"/>
                    <a:pt x="796" y="471"/>
                  </a:cubicBezTo>
                  <a:cubicBezTo>
                    <a:pt x="796" y="471"/>
                    <a:pt x="796" y="471"/>
                    <a:pt x="795" y="471"/>
                  </a:cubicBezTo>
                  <a:cubicBezTo>
                    <a:pt x="795" y="471"/>
                    <a:pt x="795" y="471"/>
                    <a:pt x="795" y="471"/>
                  </a:cubicBezTo>
                  <a:close/>
                  <a:moveTo>
                    <a:pt x="797" y="481"/>
                  </a:moveTo>
                  <a:cubicBezTo>
                    <a:pt x="798" y="482"/>
                    <a:pt x="799" y="483"/>
                    <a:pt x="799" y="484"/>
                  </a:cubicBezTo>
                  <a:cubicBezTo>
                    <a:pt x="799" y="484"/>
                    <a:pt x="796" y="485"/>
                    <a:pt x="796" y="485"/>
                  </a:cubicBezTo>
                  <a:cubicBezTo>
                    <a:pt x="795" y="486"/>
                    <a:pt x="793" y="486"/>
                    <a:pt x="792" y="485"/>
                  </a:cubicBezTo>
                  <a:cubicBezTo>
                    <a:pt x="792" y="484"/>
                    <a:pt x="793" y="484"/>
                    <a:pt x="794" y="484"/>
                  </a:cubicBezTo>
                  <a:cubicBezTo>
                    <a:pt x="794" y="483"/>
                    <a:pt x="792" y="483"/>
                    <a:pt x="791" y="482"/>
                  </a:cubicBezTo>
                  <a:cubicBezTo>
                    <a:pt x="792" y="481"/>
                    <a:pt x="794" y="481"/>
                    <a:pt x="797" y="481"/>
                  </a:cubicBezTo>
                  <a:close/>
                  <a:moveTo>
                    <a:pt x="792" y="384"/>
                  </a:moveTo>
                  <a:cubicBezTo>
                    <a:pt x="794" y="384"/>
                    <a:pt x="795" y="384"/>
                    <a:pt x="794" y="386"/>
                  </a:cubicBezTo>
                  <a:cubicBezTo>
                    <a:pt x="793" y="386"/>
                    <a:pt x="793" y="386"/>
                    <a:pt x="792" y="386"/>
                  </a:cubicBezTo>
                  <a:cubicBezTo>
                    <a:pt x="791" y="385"/>
                    <a:pt x="791" y="385"/>
                    <a:pt x="792" y="384"/>
                  </a:cubicBezTo>
                  <a:close/>
                  <a:moveTo>
                    <a:pt x="790" y="354"/>
                  </a:moveTo>
                  <a:cubicBezTo>
                    <a:pt x="790" y="354"/>
                    <a:pt x="791" y="354"/>
                    <a:pt x="791" y="354"/>
                  </a:cubicBezTo>
                  <a:cubicBezTo>
                    <a:pt x="791" y="355"/>
                    <a:pt x="791" y="356"/>
                    <a:pt x="790" y="356"/>
                  </a:cubicBezTo>
                  <a:cubicBezTo>
                    <a:pt x="790" y="355"/>
                    <a:pt x="790" y="355"/>
                    <a:pt x="790" y="354"/>
                  </a:cubicBezTo>
                  <a:close/>
                  <a:moveTo>
                    <a:pt x="788" y="386"/>
                  </a:moveTo>
                  <a:cubicBezTo>
                    <a:pt x="788" y="386"/>
                    <a:pt x="788" y="388"/>
                    <a:pt x="787" y="387"/>
                  </a:cubicBezTo>
                  <a:cubicBezTo>
                    <a:pt x="787" y="387"/>
                    <a:pt x="786" y="386"/>
                    <a:pt x="788" y="386"/>
                  </a:cubicBezTo>
                  <a:close/>
                  <a:moveTo>
                    <a:pt x="785" y="362"/>
                  </a:moveTo>
                  <a:cubicBezTo>
                    <a:pt x="785" y="362"/>
                    <a:pt x="786" y="362"/>
                    <a:pt x="786" y="362"/>
                  </a:cubicBezTo>
                  <a:cubicBezTo>
                    <a:pt x="787" y="362"/>
                    <a:pt x="787" y="363"/>
                    <a:pt x="786" y="364"/>
                  </a:cubicBezTo>
                  <a:cubicBezTo>
                    <a:pt x="785" y="364"/>
                    <a:pt x="785" y="364"/>
                    <a:pt x="785" y="364"/>
                  </a:cubicBezTo>
                  <a:cubicBezTo>
                    <a:pt x="784" y="363"/>
                    <a:pt x="784" y="363"/>
                    <a:pt x="785" y="362"/>
                  </a:cubicBezTo>
                  <a:close/>
                  <a:moveTo>
                    <a:pt x="783" y="375"/>
                  </a:moveTo>
                  <a:cubicBezTo>
                    <a:pt x="783" y="376"/>
                    <a:pt x="782" y="376"/>
                    <a:pt x="782" y="376"/>
                  </a:cubicBezTo>
                  <a:cubicBezTo>
                    <a:pt x="782" y="376"/>
                    <a:pt x="782" y="377"/>
                    <a:pt x="780" y="377"/>
                  </a:cubicBezTo>
                  <a:cubicBezTo>
                    <a:pt x="780" y="376"/>
                    <a:pt x="781" y="375"/>
                    <a:pt x="783" y="375"/>
                  </a:cubicBezTo>
                  <a:close/>
                  <a:moveTo>
                    <a:pt x="781" y="424"/>
                  </a:moveTo>
                  <a:cubicBezTo>
                    <a:pt x="781" y="424"/>
                    <a:pt x="780" y="424"/>
                    <a:pt x="780" y="424"/>
                  </a:cubicBezTo>
                  <a:cubicBezTo>
                    <a:pt x="780" y="423"/>
                    <a:pt x="780" y="423"/>
                    <a:pt x="780" y="423"/>
                  </a:cubicBezTo>
                  <a:cubicBezTo>
                    <a:pt x="781" y="423"/>
                    <a:pt x="781" y="423"/>
                    <a:pt x="781" y="424"/>
                  </a:cubicBezTo>
                  <a:close/>
                  <a:moveTo>
                    <a:pt x="778" y="384"/>
                  </a:moveTo>
                  <a:cubicBezTo>
                    <a:pt x="778" y="384"/>
                    <a:pt x="779" y="384"/>
                    <a:pt x="780" y="384"/>
                  </a:cubicBezTo>
                  <a:cubicBezTo>
                    <a:pt x="780" y="385"/>
                    <a:pt x="779" y="385"/>
                    <a:pt x="778" y="384"/>
                  </a:cubicBezTo>
                  <a:close/>
                  <a:moveTo>
                    <a:pt x="779" y="383"/>
                  </a:moveTo>
                  <a:cubicBezTo>
                    <a:pt x="779" y="384"/>
                    <a:pt x="779" y="383"/>
                    <a:pt x="778" y="383"/>
                  </a:cubicBezTo>
                  <a:cubicBezTo>
                    <a:pt x="778" y="383"/>
                    <a:pt x="779" y="383"/>
                    <a:pt x="779" y="383"/>
                  </a:cubicBezTo>
                  <a:close/>
                  <a:moveTo>
                    <a:pt x="776" y="379"/>
                  </a:moveTo>
                  <a:cubicBezTo>
                    <a:pt x="778" y="379"/>
                    <a:pt x="779" y="379"/>
                    <a:pt x="779" y="381"/>
                  </a:cubicBezTo>
                  <a:cubicBezTo>
                    <a:pt x="777" y="381"/>
                    <a:pt x="777" y="381"/>
                    <a:pt x="776" y="381"/>
                  </a:cubicBezTo>
                  <a:cubicBezTo>
                    <a:pt x="775" y="380"/>
                    <a:pt x="776" y="380"/>
                    <a:pt x="776" y="379"/>
                  </a:cubicBezTo>
                  <a:close/>
                  <a:moveTo>
                    <a:pt x="776" y="431"/>
                  </a:moveTo>
                  <a:cubicBezTo>
                    <a:pt x="777" y="430"/>
                    <a:pt x="777" y="429"/>
                    <a:pt x="778" y="429"/>
                  </a:cubicBezTo>
                  <a:cubicBezTo>
                    <a:pt x="779" y="429"/>
                    <a:pt x="781" y="428"/>
                    <a:pt x="781" y="429"/>
                  </a:cubicBezTo>
                  <a:cubicBezTo>
                    <a:pt x="780" y="430"/>
                    <a:pt x="782" y="431"/>
                    <a:pt x="781" y="433"/>
                  </a:cubicBezTo>
                  <a:cubicBezTo>
                    <a:pt x="778" y="432"/>
                    <a:pt x="774" y="432"/>
                    <a:pt x="770" y="431"/>
                  </a:cubicBezTo>
                  <a:cubicBezTo>
                    <a:pt x="770" y="431"/>
                    <a:pt x="770" y="430"/>
                    <a:pt x="770" y="430"/>
                  </a:cubicBezTo>
                  <a:cubicBezTo>
                    <a:pt x="771" y="430"/>
                    <a:pt x="773" y="430"/>
                    <a:pt x="774" y="429"/>
                  </a:cubicBezTo>
                  <a:cubicBezTo>
                    <a:pt x="775" y="430"/>
                    <a:pt x="776" y="430"/>
                    <a:pt x="776" y="431"/>
                  </a:cubicBezTo>
                  <a:close/>
                  <a:moveTo>
                    <a:pt x="771" y="404"/>
                  </a:moveTo>
                  <a:cubicBezTo>
                    <a:pt x="770" y="404"/>
                    <a:pt x="770" y="403"/>
                    <a:pt x="770" y="403"/>
                  </a:cubicBezTo>
                  <a:cubicBezTo>
                    <a:pt x="772" y="402"/>
                    <a:pt x="771" y="403"/>
                    <a:pt x="771" y="404"/>
                  </a:cubicBezTo>
                  <a:close/>
                  <a:moveTo>
                    <a:pt x="773" y="345"/>
                  </a:moveTo>
                  <a:cubicBezTo>
                    <a:pt x="773" y="345"/>
                    <a:pt x="774" y="347"/>
                    <a:pt x="772" y="347"/>
                  </a:cubicBezTo>
                  <a:cubicBezTo>
                    <a:pt x="772" y="346"/>
                    <a:pt x="772" y="345"/>
                    <a:pt x="773" y="345"/>
                  </a:cubicBezTo>
                  <a:close/>
                  <a:moveTo>
                    <a:pt x="773" y="337"/>
                  </a:moveTo>
                  <a:cubicBezTo>
                    <a:pt x="775" y="337"/>
                    <a:pt x="775" y="338"/>
                    <a:pt x="773" y="338"/>
                  </a:cubicBezTo>
                  <a:cubicBezTo>
                    <a:pt x="772" y="337"/>
                    <a:pt x="773" y="337"/>
                    <a:pt x="773" y="337"/>
                  </a:cubicBezTo>
                  <a:close/>
                  <a:moveTo>
                    <a:pt x="774" y="366"/>
                  </a:moveTo>
                  <a:cubicBezTo>
                    <a:pt x="775" y="366"/>
                    <a:pt x="775" y="367"/>
                    <a:pt x="774" y="368"/>
                  </a:cubicBezTo>
                  <a:cubicBezTo>
                    <a:pt x="774" y="368"/>
                    <a:pt x="774" y="366"/>
                    <a:pt x="774" y="366"/>
                  </a:cubicBezTo>
                  <a:close/>
                  <a:moveTo>
                    <a:pt x="774" y="363"/>
                  </a:moveTo>
                  <a:cubicBezTo>
                    <a:pt x="774" y="363"/>
                    <a:pt x="774" y="363"/>
                    <a:pt x="774" y="362"/>
                  </a:cubicBezTo>
                  <a:cubicBezTo>
                    <a:pt x="774" y="362"/>
                    <a:pt x="775" y="362"/>
                    <a:pt x="775" y="362"/>
                  </a:cubicBezTo>
                  <a:cubicBezTo>
                    <a:pt x="775" y="363"/>
                    <a:pt x="775" y="363"/>
                    <a:pt x="775" y="363"/>
                  </a:cubicBezTo>
                  <a:cubicBezTo>
                    <a:pt x="775" y="363"/>
                    <a:pt x="774" y="363"/>
                    <a:pt x="774" y="363"/>
                  </a:cubicBezTo>
                  <a:close/>
                  <a:moveTo>
                    <a:pt x="774" y="425"/>
                  </a:moveTo>
                  <a:cubicBezTo>
                    <a:pt x="775" y="426"/>
                    <a:pt x="775" y="427"/>
                    <a:pt x="773" y="427"/>
                  </a:cubicBezTo>
                  <a:cubicBezTo>
                    <a:pt x="773" y="426"/>
                    <a:pt x="773" y="425"/>
                    <a:pt x="774" y="425"/>
                  </a:cubicBezTo>
                  <a:close/>
                  <a:moveTo>
                    <a:pt x="774" y="351"/>
                  </a:moveTo>
                  <a:cubicBezTo>
                    <a:pt x="774" y="350"/>
                    <a:pt x="774" y="350"/>
                    <a:pt x="774" y="349"/>
                  </a:cubicBezTo>
                  <a:cubicBezTo>
                    <a:pt x="774" y="349"/>
                    <a:pt x="775" y="349"/>
                    <a:pt x="775" y="349"/>
                  </a:cubicBezTo>
                  <a:cubicBezTo>
                    <a:pt x="775" y="350"/>
                    <a:pt x="775" y="351"/>
                    <a:pt x="774" y="351"/>
                  </a:cubicBezTo>
                  <a:close/>
                  <a:moveTo>
                    <a:pt x="774" y="331"/>
                  </a:moveTo>
                  <a:cubicBezTo>
                    <a:pt x="772" y="332"/>
                    <a:pt x="773" y="330"/>
                    <a:pt x="773" y="329"/>
                  </a:cubicBezTo>
                  <a:cubicBezTo>
                    <a:pt x="775" y="330"/>
                    <a:pt x="775" y="331"/>
                    <a:pt x="774" y="331"/>
                  </a:cubicBezTo>
                  <a:close/>
                  <a:moveTo>
                    <a:pt x="773" y="325"/>
                  </a:moveTo>
                  <a:cubicBezTo>
                    <a:pt x="773" y="326"/>
                    <a:pt x="773" y="327"/>
                    <a:pt x="773" y="327"/>
                  </a:cubicBezTo>
                  <a:cubicBezTo>
                    <a:pt x="771" y="327"/>
                    <a:pt x="771" y="326"/>
                    <a:pt x="771" y="325"/>
                  </a:cubicBezTo>
                  <a:cubicBezTo>
                    <a:pt x="772" y="325"/>
                    <a:pt x="772" y="325"/>
                    <a:pt x="773" y="325"/>
                  </a:cubicBezTo>
                  <a:close/>
                  <a:moveTo>
                    <a:pt x="771" y="317"/>
                  </a:moveTo>
                  <a:cubicBezTo>
                    <a:pt x="772" y="318"/>
                    <a:pt x="771" y="319"/>
                    <a:pt x="771" y="319"/>
                  </a:cubicBezTo>
                  <a:cubicBezTo>
                    <a:pt x="770" y="320"/>
                    <a:pt x="771" y="319"/>
                    <a:pt x="770" y="319"/>
                  </a:cubicBezTo>
                  <a:cubicBezTo>
                    <a:pt x="769" y="318"/>
                    <a:pt x="770" y="317"/>
                    <a:pt x="771" y="317"/>
                  </a:cubicBezTo>
                  <a:close/>
                  <a:moveTo>
                    <a:pt x="770" y="357"/>
                  </a:moveTo>
                  <a:cubicBezTo>
                    <a:pt x="771" y="357"/>
                    <a:pt x="771" y="358"/>
                    <a:pt x="770" y="359"/>
                  </a:cubicBezTo>
                  <a:cubicBezTo>
                    <a:pt x="769" y="359"/>
                    <a:pt x="769" y="359"/>
                    <a:pt x="769" y="359"/>
                  </a:cubicBezTo>
                  <a:cubicBezTo>
                    <a:pt x="768" y="358"/>
                    <a:pt x="768" y="358"/>
                    <a:pt x="769" y="357"/>
                  </a:cubicBezTo>
                  <a:cubicBezTo>
                    <a:pt x="769" y="357"/>
                    <a:pt x="770" y="357"/>
                    <a:pt x="770" y="357"/>
                  </a:cubicBezTo>
                  <a:close/>
                  <a:moveTo>
                    <a:pt x="765" y="337"/>
                  </a:moveTo>
                  <a:cubicBezTo>
                    <a:pt x="766" y="336"/>
                    <a:pt x="768" y="337"/>
                    <a:pt x="769" y="337"/>
                  </a:cubicBezTo>
                  <a:cubicBezTo>
                    <a:pt x="769" y="337"/>
                    <a:pt x="769" y="339"/>
                    <a:pt x="769" y="339"/>
                  </a:cubicBezTo>
                  <a:cubicBezTo>
                    <a:pt x="769" y="340"/>
                    <a:pt x="766" y="340"/>
                    <a:pt x="765" y="340"/>
                  </a:cubicBezTo>
                  <a:cubicBezTo>
                    <a:pt x="763" y="340"/>
                    <a:pt x="764" y="338"/>
                    <a:pt x="763" y="337"/>
                  </a:cubicBezTo>
                  <a:cubicBezTo>
                    <a:pt x="763" y="336"/>
                    <a:pt x="763" y="336"/>
                    <a:pt x="763" y="336"/>
                  </a:cubicBezTo>
                  <a:cubicBezTo>
                    <a:pt x="762" y="335"/>
                    <a:pt x="762" y="336"/>
                    <a:pt x="763" y="335"/>
                  </a:cubicBezTo>
                  <a:cubicBezTo>
                    <a:pt x="763" y="335"/>
                    <a:pt x="762" y="334"/>
                    <a:pt x="763" y="334"/>
                  </a:cubicBezTo>
                  <a:cubicBezTo>
                    <a:pt x="765" y="334"/>
                    <a:pt x="764" y="336"/>
                    <a:pt x="765" y="337"/>
                  </a:cubicBezTo>
                  <a:close/>
                  <a:moveTo>
                    <a:pt x="760" y="293"/>
                  </a:moveTo>
                  <a:cubicBezTo>
                    <a:pt x="761" y="292"/>
                    <a:pt x="763" y="292"/>
                    <a:pt x="763" y="293"/>
                  </a:cubicBezTo>
                  <a:cubicBezTo>
                    <a:pt x="764" y="293"/>
                    <a:pt x="763" y="294"/>
                    <a:pt x="762" y="293"/>
                  </a:cubicBezTo>
                  <a:cubicBezTo>
                    <a:pt x="762" y="294"/>
                    <a:pt x="762" y="294"/>
                    <a:pt x="762" y="295"/>
                  </a:cubicBezTo>
                  <a:cubicBezTo>
                    <a:pt x="761" y="295"/>
                    <a:pt x="762" y="293"/>
                    <a:pt x="760" y="293"/>
                  </a:cubicBezTo>
                  <a:cubicBezTo>
                    <a:pt x="760" y="293"/>
                    <a:pt x="760" y="293"/>
                    <a:pt x="760" y="293"/>
                  </a:cubicBezTo>
                  <a:close/>
                  <a:moveTo>
                    <a:pt x="759" y="296"/>
                  </a:moveTo>
                  <a:cubicBezTo>
                    <a:pt x="760" y="297"/>
                    <a:pt x="757" y="297"/>
                    <a:pt x="759" y="296"/>
                  </a:cubicBezTo>
                  <a:close/>
                  <a:moveTo>
                    <a:pt x="759" y="303"/>
                  </a:moveTo>
                  <a:cubicBezTo>
                    <a:pt x="759" y="303"/>
                    <a:pt x="759" y="304"/>
                    <a:pt x="758" y="304"/>
                  </a:cubicBezTo>
                  <a:cubicBezTo>
                    <a:pt x="758" y="303"/>
                    <a:pt x="758" y="303"/>
                    <a:pt x="759" y="303"/>
                  </a:cubicBezTo>
                  <a:close/>
                  <a:moveTo>
                    <a:pt x="759" y="283"/>
                  </a:moveTo>
                  <a:cubicBezTo>
                    <a:pt x="760" y="283"/>
                    <a:pt x="758" y="285"/>
                    <a:pt x="758" y="284"/>
                  </a:cubicBezTo>
                  <a:cubicBezTo>
                    <a:pt x="757" y="283"/>
                    <a:pt x="759" y="284"/>
                    <a:pt x="759" y="283"/>
                  </a:cubicBezTo>
                  <a:close/>
                  <a:moveTo>
                    <a:pt x="756" y="323"/>
                  </a:moveTo>
                  <a:cubicBezTo>
                    <a:pt x="755" y="323"/>
                    <a:pt x="755" y="321"/>
                    <a:pt x="755" y="321"/>
                  </a:cubicBezTo>
                  <a:cubicBezTo>
                    <a:pt x="756" y="321"/>
                    <a:pt x="756" y="321"/>
                    <a:pt x="756" y="321"/>
                  </a:cubicBezTo>
                  <a:cubicBezTo>
                    <a:pt x="757" y="321"/>
                    <a:pt x="757" y="322"/>
                    <a:pt x="757" y="322"/>
                  </a:cubicBezTo>
                  <a:cubicBezTo>
                    <a:pt x="757" y="322"/>
                    <a:pt x="757" y="322"/>
                    <a:pt x="757" y="322"/>
                  </a:cubicBezTo>
                  <a:cubicBezTo>
                    <a:pt x="758" y="322"/>
                    <a:pt x="758" y="323"/>
                    <a:pt x="756" y="323"/>
                  </a:cubicBezTo>
                  <a:cubicBezTo>
                    <a:pt x="756" y="323"/>
                    <a:pt x="756" y="323"/>
                    <a:pt x="756" y="323"/>
                  </a:cubicBezTo>
                  <a:cubicBezTo>
                    <a:pt x="756" y="323"/>
                    <a:pt x="756" y="323"/>
                    <a:pt x="756" y="323"/>
                  </a:cubicBezTo>
                  <a:close/>
                  <a:moveTo>
                    <a:pt x="755" y="315"/>
                  </a:moveTo>
                  <a:cubicBezTo>
                    <a:pt x="754" y="315"/>
                    <a:pt x="755" y="314"/>
                    <a:pt x="753" y="315"/>
                  </a:cubicBezTo>
                  <a:cubicBezTo>
                    <a:pt x="753" y="314"/>
                    <a:pt x="754" y="313"/>
                    <a:pt x="755" y="313"/>
                  </a:cubicBezTo>
                  <a:cubicBezTo>
                    <a:pt x="756" y="314"/>
                    <a:pt x="755" y="314"/>
                    <a:pt x="755" y="315"/>
                  </a:cubicBezTo>
                  <a:close/>
                  <a:moveTo>
                    <a:pt x="756" y="308"/>
                  </a:moveTo>
                  <a:cubicBezTo>
                    <a:pt x="755" y="308"/>
                    <a:pt x="754" y="308"/>
                    <a:pt x="754" y="309"/>
                  </a:cubicBezTo>
                  <a:cubicBezTo>
                    <a:pt x="753" y="308"/>
                    <a:pt x="754" y="306"/>
                    <a:pt x="755" y="306"/>
                  </a:cubicBezTo>
                  <a:cubicBezTo>
                    <a:pt x="756" y="306"/>
                    <a:pt x="755" y="307"/>
                    <a:pt x="756" y="308"/>
                  </a:cubicBezTo>
                  <a:close/>
                  <a:moveTo>
                    <a:pt x="757" y="307"/>
                  </a:moveTo>
                  <a:cubicBezTo>
                    <a:pt x="757" y="307"/>
                    <a:pt x="757" y="307"/>
                    <a:pt x="757" y="307"/>
                  </a:cubicBezTo>
                  <a:cubicBezTo>
                    <a:pt x="758" y="307"/>
                    <a:pt x="758" y="308"/>
                    <a:pt x="757" y="307"/>
                  </a:cubicBezTo>
                  <a:close/>
                  <a:moveTo>
                    <a:pt x="756" y="301"/>
                  </a:moveTo>
                  <a:cubicBezTo>
                    <a:pt x="757" y="301"/>
                    <a:pt x="757" y="301"/>
                    <a:pt x="758" y="302"/>
                  </a:cubicBezTo>
                  <a:cubicBezTo>
                    <a:pt x="758" y="302"/>
                    <a:pt x="756" y="302"/>
                    <a:pt x="755" y="302"/>
                  </a:cubicBezTo>
                  <a:cubicBezTo>
                    <a:pt x="756" y="302"/>
                    <a:pt x="756" y="302"/>
                    <a:pt x="756" y="301"/>
                  </a:cubicBezTo>
                  <a:close/>
                  <a:moveTo>
                    <a:pt x="754" y="302"/>
                  </a:moveTo>
                  <a:cubicBezTo>
                    <a:pt x="755" y="302"/>
                    <a:pt x="755" y="303"/>
                    <a:pt x="755" y="303"/>
                  </a:cubicBezTo>
                  <a:cubicBezTo>
                    <a:pt x="755" y="303"/>
                    <a:pt x="756" y="303"/>
                    <a:pt x="756" y="303"/>
                  </a:cubicBezTo>
                  <a:cubicBezTo>
                    <a:pt x="757" y="303"/>
                    <a:pt x="757" y="304"/>
                    <a:pt x="756" y="305"/>
                  </a:cubicBezTo>
                  <a:cubicBezTo>
                    <a:pt x="755" y="305"/>
                    <a:pt x="754" y="305"/>
                    <a:pt x="753" y="304"/>
                  </a:cubicBezTo>
                  <a:cubicBezTo>
                    <a:pt x="753" y="303"/>
                    <a:pt x="754" y="303"/>
                    <a:pt x="754" y="302"/>
                  </a:cubicBezTo>
                  <a:close/>
                  <a:moveTo>
                    <a:pt x="756" y="326"/>
                  </a:moveTo>
                  <a:cubicBezTo>
                    <a:pt x="757" y="326"/>
                    <a:pt x="757" y="325"/>
                    <a:pt x="757" y="325"/>
                  </a:cubicBezTo>
                  <a:cubicBezTo>
                    <a:pt x="757" y="325"/>
                    <a:pt x="757" y="326"/>
                    <a:pt x="757" y="326"/>
                  </a:cubicBezTo>
                  <a:cubicBezTo>
                    <a:pt x="757" y="326"/>
                    <a:pt x="757" y="325"/>
                    <a:pt x="757" y="325"/>
                  </a:cubicBezTo>
                  <a:cubicBezTo>
                    <a:pt x="757" y="325"/>
                    <a:pt x="757" y="325"/>
                    <a:pt x="757" y="325"/>
                  </a:cubicBezTo>
                  <a:cubicBezTo>
                    <a:pt x="757" y="325"/>
                    <a:pt x="758" y="324"/>
                    <a:pt x="758" y="324"/>
                  </a:cubicBezTo>
                  <a:cubicBezTo>
                    <a:pt x="758" y="325"/>
                    <a:pt x="759" y="326"/>
                    <a:pt x="760" y="328"/>
                  </a:cubicBezTo>
                  <a:cubicBezTo>
                    <a:pt x="761" y="328"/>
                    <a:pt x="761" y="329"/>
                    <a:pt x="761" y="331"/>
                  </a:cubicBezTo>
                  <a:cubicBezTo>
                    <a:pt x="759" y="331"/>
                    <a:pt x="759" y="330"/>
                    <a:pt x="758" y="330"/>
                  </a:cubicBezTo>
                  <a:cubicBezTo>
                    <a:pt x="758" y="329"/>
                    <a:pt x="757" y="329"/>
                    <a:pt x="755" y="329"/>
                  </a:cubicBezTo>
                  <a:cubicBezTo>
                    <a:pt x="755" y="328"/>
                    <a:pt x="756" y="328"/>
                    <a:pt x="756" y="328"/>
                  </a:cubicBezTo>
                  <a:cubicBezTo>
                    <a:pt x="755" y="327"/>
                    <a:pt x="754" y="329"/>
                    <a:pt x="754" y="329"/>
                  </a:cubicBezTo>
                  <a:cubicBezTo>
                    <a:pt x="753" y="329"/>
                    <a:pt x="751" y="330"/>
                    <a:pt x="750" y="329"/>
                  </a:cubicBezTo>
                  <a:cubicBezTo>
                    <a:pt x="750" y="326"/>
                    <a:pt x="753" y="327"/>
                    <a:pt x="756" y="326"/>
                  </a:cubicBezTo>
                  <a:close/>
                  <a:moveTo>
                    <a:pt x="744" y="278"/>
                  </a:moveTo>
                  <a:cubicBezTo>
                    <a:pt x="745" y="277"/>
                    <a:pt x="749" y="277"/>
                    <a:pt x="751" y="277"/>
                  </a:cubicBezTo>
                  <a:cubicBezTo>
                    <a:pt x="752" y="278"/>
                    <a:pt x="750" y="278"/>
                    <a:pt x="750" y="279"/>
                  </a:cubicBezTo>
                  <a:cubicBezTo>
                    <a:pt x="751" y="280"/>
                    <a:pt x="751" y="281"/>
                    <a:pt x="752" y="281"/>
                  </a:cubicBezTo>
                  <a:cubicBezTo>
                    <a:pt x="751" y="282"/>
                    <a:pt x="750" y="283"/>
                    <a:pt x="748" y="283"/>
                  </a:cubicBezTo>
                  <a:cubicBezTo>
                    <a:pt x="747" y="284"/>
                    <a:pt x="747" y="284"/>
                    <a:pt x="747" y="284"/>
                  </a:cubicBezTo>
                  <a:cubicBezTo>
                    <a:pt x="745" y="284"/>
                    <a:pt x="744" y="285"/>
                    <a:pt x="743" y="285"/>
                  </a:cubicBezTo>
                  <a:cubicBezTo>
                    <a:pt x="743" y="284"/>
                    <a:pt x="742" y="284"/>
                    <a:pt x="742" y="283"/>
                  </a:cubicBezTo>
                  <a:cubicBezTo>
                    <a:pt x="741" y="283"/>
                    <a:pt x="742" y="283"/>
                    <a:pt x="742" y="282"/>
                  </a:cubicBezTo>
                  <a:cubicBezTo>
                    <a:pt x="742" y="282"/>
                    <a:pt x="741" y="281"/>
                    <a:pt x="741" y="281"/>
                  </a:cubicBezTo>
                  <a:cubicBezTo>
                    <a:pt x="742" y="280"/>
                    <a:pt x="742" y="278"/>
                    <a:pt x="744" y="278"/>
                  </a:cubicBezTo>
                  <a:close/>
                  <a:moveTo>
                    <a:pt x="741" y="302"/>
                  </a:moveTo>
                  <a:cubicBezTo>
                    <a:pt x="741" y="302"/>
                    <a:pt x="741" y="304"/>
                    <a:pt x="740" y="303"/>
                  </a:cubicBezTo>
                  <a:cubicBezTo>
                    <a:pt x="741" y="303"/>
                    <a:pt x="741" y="302"/>
                    <a:pt x="741" y="302"/>
                  </a:cubicBezTo>
                  <a:close/>
                  <a:moveTo>
                    <a:pt x="739" y="306"/>
                  </a:moveTo>
                  <a:cubicBezTo>
                    <a:pt x="741" y="306"/>
                    <a:pt x="741" y="307"/>
                    <a:pt x="743" y="307"/>
                  </a:cubicBezTo>
                  <a:cubicBezTo>
                    <a:pt x="743" y="308"/>
                    <a:pt x="742" y="308"/>
                    <a:pt x="741" y="309"/>
                  </a:cubicBezTo>
                  <a:cubicBezTo>
                    <a:pt x="741" y="309"/>
                    <a:pt x="740" y="310"/>
                    <a:pt x="740" y="310"/>
                  </a:cubicBezTo>
                  <a:cubicBezTo>
                    <a:pt x="738" y="310"/>
                    <a:pt x="737" y="307"/>
                    <a:pt x="739" y="306"/>
                  </a:cubicBezTo>
                  <a:close/>
                  <a:moveTo>
                    <a:pt x="734" y="261"/>
                  </a:moveTo>
                  <a:cubicBezTo>
                    <a:pt x="734" y="260"/>
                    <a:pt x="734" y="260"/>
                    <a:pt x="734" y="259"/>
                  </a:cubicBezTo>
                  <a:cubicBezTo>
                    <a:pt x="735" y="259"/>
                    <a:pt x="737" y="261"/>
                    <a:pt x="734" y="261"/>
                  </a:cubicBezTo>
                  <a:close/>
                  <a:moveTo>
                    <a:pt x="734" y="266"/>
                  </a:moveTo>
                  <a:cubicBezTo>
                    <a:pt x="734" y="266"/>
                    <a:pt x="733" y="266"/>
                    <a:pt x="733" y="265"/>
                  </a:cubicBezTo>
                  <a:cubicBezTo>
                    <a:pt x="735" y="265"/>
                    <a:pt x="735" y="266"/>
                    <a:pt x="734" y="266"/>
                  </a:cubicBezTo>
                  <a:close/>
                  <a:moveTo>
                    <a:pt x="733" y="256"/>
                  </a:moveTo>
                  <a:cubicBezTo>
                    <a:pt x="734" y="256"/>
                    <a:pt x="734" y="256"/>
                    <a:pt x="734" y="256"/>
                  </a:cubicBezTo>
                  <a:cubicBezTo>
                    <a:pt x="735" y="258"/>
                    <a:pt x="732" y="257"/>
                    <a:pt x="733" y="256"/>
                  </a:cubicBezTo>
                  <a:close/>
                  <a:moveTo>
                    <a:pt x="730" y="251"/>
                  </a:moveTo>
                  <a:cubicBezTo>
                    <a:pt x="730" y="251"/>
                    <a:pt x="730" y="252"/>
                    <a:pt x="729" y="252"/>
                  </a:cubicBezTo>
                  <a:cubicBezTo>
                    <a:pt x="728" y="252"/>
                    <a:pt x="728" y="250"/>
                    <a:pt x="730" y="251"/>
                  </a:cubicBezTo>
                  <a:close/>
                  <a:moveTo>
                    <a:pt x="728" y="255"/>
                  </a:moveTo>
                  <a:cubicBezTo>
                    <a:pt x="729" y="255"/>
                    <a:pt x="729" y="255"/>
                    <a:pt x="730" y="255"/>
                  </a:cubicBezTo>
                  <a:cubicBezTo>
                    <a:pt x="730" y="256"/>
                    <a:pt x="730" y="256"/>
                    <a:pt x="729" y="257"/>
                  </a:cubicBezTo>
                  <a:cubicBezTo>
                    <a:pt x="728" y="257"/>
                    <a:pt x="728" y="256"/>
                    <a:pt x="728" y="255"/>
                  </a:cubicBezTo>
                  <a:close/>
                  <a:moveTo>
                    <a:pt x="729" y="262"/>
                  </a:moveTo>
                  <a:cubicBezTo>
                    <a:pt x="729" y="262"/>
                    <a:pt x="728" y="260"/>
                    <a:pt x="729" y="260"/>
                  </a:cubicBezTo>
                  <a:cubicBezTo>
                    <a:pt x="729" y="261"/>
                    <a:pt x="730" y="261"/>
                    <a:pt x="729" y="262"/>
                  </a:cubicBezTo>
                  <a:close/>
                  <a:moveTo>
                    <a:pt x="729" y="266"/>
                  </a:moveTo>
                  <a:cubicBezTo>
                    <a:pt x="729" y="267"/>
                    <a:pt x="730" y="267"/>
                    <a:pt x="731" y="267"/>
                  </a:cubicBezTo>
                  <a:cubicBezTo>
                    <a:pt x="731" y="268"/>
                    <a:pt x="729" y="269"/>
                    <a:pt x="727" y="269"/>
                  </a:cubicBezTo>
                  <a:cubicBezTo>
                    <a:pt x="728" y="268"/>
                    <a:pt x="728" y="267"/>
                    <a:pt x="729" y="266"/>
                  </a:cubicBezTo>
                  <a:close/>
                  <a:moveTo>
                    <a:pt x="727" y="274"/>
                  </a:moveTo>
                  <a:cubicBezTo>
                    <a:pt x="728" y="273"/>
                    <a:pt x="733" y="273"/>
                    <a:pt x="735" y="273"/>
                  </a:cubicBezTo>
                  <a:cubicBezTo>
                    <a:pt x="735" y="274"/>
                    <a:pt x="734" y="274"/>
                    <a:pt x="734" y="275"/>
                  </a:cubicBezTo>
                  <a:cubicBezTo>
                    <a:pt x="734" y="276"/>
                    <a:pt x="734" y="277"/>
                    <a:pt x="735" y="277"/>
                  </a:cubicBezTo>
                  <a:cubicBezTo>
                    <a:pt x="734" y="278"/>
                    <a:pt x="733" y="279"/>
                    <a:pt x="731" y="280"/>
                  </a:cubicBezTo>
                  <a:cubicBezTo>
                    <a:pt x="731" y="280"/>
                    <a:pt x="730" y="280"/>
                    <a:pt x="730" y="280"/>
                  </a:cubicBezTo>
                  <a:cubicBezTo>
                    <a:pt x="728" y="280"/>
                    <a:pt x="727" y="281"/>
                    <a:pt x="726" y="281"/>
                  </a:cubicBezTo>
                  <a:cubicBezTo>
                    <a:pt x="726" y="280"/>
                    <a:pt x="725" y="280"/>
                    <a:pt x="725" y="280"/>
                  </a:cubicBezTo>
                  <a:cubicBezTo>
                    <a:pt x="725" y="279"/>
                    <a:pt x="725" y="279"/>
                    <a:pt x="725" y="279"/>
                  </a:cubicBezTo>
                  <a:cubicBezTo>
                    <a:pt x="725" y="278"/>
                    <a:pt x="724" y="278"/>
                    <a:pt x="724" y="277"/>
                  </a:cubicBezTo>
                  <a:cubicBezTo>
                    <a:pt x="725" y="276"/>
                    <a:pt x="725" y="274"/>
                    <a:pt x="727" y="274"/>
                  </a:cubicBezTo>
                  <a:close/>
                  <a:moveTo>
                    <a:pt x="724" y="261"/>
                  </a:moveTo>
                  <a:cubicBezTo>
                    <a:pt x="724" y="262"/>
                    <a:pt x="723" y="262"/>
                    <a:pt x="723" y="262"/>
                  </a:cubicBezTo>
                  <a:cubicBezTo>
                    <a:pt x="723" y="262"/>
                    <a:pt x="723" y="261"/>
                    <a:pt x="724" y="261"/>
                  </a:cubicBezTo>
                  <a:close/>
                  <a:moveTo>
                    <a:pt x="724" y="268"/>
                  </a:moveTo>
                  <a:cubicBezTo>
                    <a:pt x="724" y="268"/>
                    <a:pt x="723" y="268"/>
                    <a:pt x="723" y="269"/>
                  </a:cubicBezTo>
                  <a:cubicBezTo>
                    <a:pt x="722" y="269"/>
                    <a:pt x="722" y="267"/>
                    <a:pt x="724" y="268"/>
                  </a:cubicBezTo>
                  <a:close/>
                  <a:moveTo>
                    <a:pt x="721" y="270"/>
                  </a:moveTo>
                  <a:cubicBezTo>
                    <a:pt x="722" y="270"/>
                    <a:pt x="722" y="270"/>
                    <a:pt x="722" y="270"/>
                  </a:cubicBezTo>
                  <a:cubicBezTo>
                    <a:pt x="722" y="270"/>
                    <a:pt x="722" y="270"/>
                    <a:pt x="723" y="270"/>
                  </a:cubicBezTo>
                  <a:cubicBezTo>
                    <a:pt x="722" y="270"/>
                    <a:pt x="723" y="270"/>
                    <a:pt x="723" y="270"/>
                  </a:cubicBezTo>
                  <a:cubicBezTo>
                    <a:pt x="723" y="270"/>
                    <a:pt x="723" y="271"/>
                    <a:pt x="723" y="271"/>
                  </a:cubicBezTo>
                  <a:cubicBezTo>
                    <a:pt x="723" y="271"/>
                    <a:pt x="723" y="271"/>
                    <a:pt x="723" y="271"/>
                  </a:cubicBezTo>
                  <a:cubicBezTo>
                    <a:pt x="722" y="271"/>
                    <a:pt x="722" y="271"/>
                    <a:pt x="722" y="271"/>
                  </a:cubicBezTo>
                  <a:cubicBezTo>
                    <a:pt x="722" y="271"/>
                    <a:pt x="722" y="271"/>
                    <a:pt x="721" y="271"/>
                  </a:cubicBezTo>
                  <a:cubicBezTo>
                    <a:pt x="721" y="271"/>
                    <a:pt x="721" y="270"/>
                    <a:pt x="721" y="270"/>
                  </a:cubicBezTo>
                  <a:close/>
                  <a:moveTo>
                    <a:pt x="719" y="293"/>
                  </a:moveTo>
                  <a:cubicBezTo>
                    <a:pt x="719" y="289"/>
                    <a:pt x="720" y="286"/>
                    <a:pt x="719" y="282"/>
                  </a:cubicBezTo>
                  <a:cubicBezTo>
                    <a:pt x="719" y="281"/>
                    <a:pt x="720" y="281"/>
                    <a:pt x="720" y="280"/>
                  </a:cubicBezTo>
                  <a:cubicBezTo>
                    <a:pt x="720" y="279"/>
                    <a:pt x="720" y="279"/>
                    <a:pt x="719" y="279"/>
                  </a:cubicBezTo>
                  <a:cubicBezTo>
                    <a:pt x="720" y="279"/>
                    <a:pt x="719" y="278"/>
                    <a:pt x="720" y="277"/>
                  </a:cubicBezTo>
                  <a:cubicBezTo>
                    <a:pt x="722" y="277"/>
                    <a:pt x="721" y="278"/>
                    <a:pt x="721" y="279"/>
                  </a:cubicBezTo>
                  <a:cubicBezTo>
                    <a:pt x="720" y="280"/>
                    <a:pt x="721" y="280"/>
                    <a:pt x="722" y="280"/>
                  </a:cubicBezTo>
                  <a:cubicBezTo>
                    <a:pt x="722" y="281"/>
                    <a:pt x="722" y="281"/>
                    <a:pt x="722" y="281"/>
                  </a:cubicBezTo>
                  <a:cubicBezTo>
                    <a:pt x="723" y="282"/>
                    <a:pt x="723" y="282"/>
                    <a:pt x="724" y="282"/>
                  </a:cubicBezTo>
                  <a:cubicBezTo>
                    <a:pt x="724" y="283"/>
                    <a:pt x="724" y="285"/>
                    <a:pt x="724" y="286"/>
                  </a:cubicBezTo>
                  <a:cubicBezTo>
                    <a:pt x="723" y="286"/>
                    <a:pt x="723" y="285"/>
                    <a:pt x="721" y="285"/>
                  </a:cubicBezTo>
                  <a:cubicBezTo>
                    <a:pt x="719" y="286"/>
                    <a:pt x="721" y="288"/>
                    <a:pt x="720" y="289"/>
                  </a:cubicBezTo>
                  <a:cubicBezTo>
                    <a:pt x="721" y="290"/>
                    <a:pt x="721" y="289"/>
                    <a:pt x="723" y="289"/>
                  </a:cubicBezTo>
                  <a:cubicBezTo>
                    <a:pt x="722" y="290"/>
                    <a:pt x="723" y="290"/>
                    <a:pt x="723" y="291"/>
                  </a:cubicBezTo>
                  <a:cubicBezTo>
                    <a:pt x="723" y="292"/>
                    <a:pt x="722" y="293"/>
                    <a:pt x="721" y="294"/>
                  </a:cubicBezTo>
                  <a:cubicBezTo>
                    <a:pt x="722" y="295"/>
                    <a:pt x="722" y="295"/>
                    <a:pt x="722" y="297"/>
                  </a:cubicBezTo>
                  <a:cubicBezTo>
                    <a:pt x="723" y="297"/>
                    <a:pt x="722" y="298"/>
                    <a:pt x="724" y="297"/>
                  </a:cubicBezTo>
                  <a:cubicBezTo>
                    <a:pt x="723" y="298"/>
                    <a:pt x="725" y="298"/>
                    <a:pt x="724" y="299"/>
                  </a:cubicBezTo>
                  <a:cubicBezTo>
                    <a:pt x="724" y="299"/>
                    <a:pt x="724" y="300"/>
                    <a:pt x="723" y="300"/>
                  </a:cubicBezTo>
                  <a:cubicBezTo>
                    <a:pt x="721" y="300"/>
                    <a:pt x="720" y="299"/>
                    <a:pt x="718" y="299"/>
                  </a:cubicBezTo>
                  <a:cubicBezTo>
                    <a:pt x="717" y="299"/>
                    <a:pt x="718" y="300"/>
                    <a:pt x="717" y="301"/>
                  </a:cubicBezTo>
                  <a:cubicBezTo>
                    <a:pt x="716" y="301"/>
                    <a:pt x="716" y="301"/>
                    <a:pt x="716" y="300"/>
                  </a:cubicBezTo>
                  <a:cubicBezTo>
                    <a:pt x="716" y="300"/>
                    <a:pt x="716" y="299"/>
                    <a:pt x="716" y="299"/>
                  </a:cubicBezTo>
                  <a:cubicBezTo>
                    <a:pt x="717" y="298"/>
                    <a:pt x="717" y="296"/>
                    <a:pt x="717" y="295"/>
                  </a:cubicBezTo>
                  <a:cubicBezTo>
                    <a:pt x="718" y="294"/>
                    <a:pt x="718" y="293"/>
                    <a:pt x="719" y="293"/>
                  </a:cubicBezTo>
                  <a:close/>
                  <a:moveTo>
                    <a:pt x="717" y="262"/>
                  </a:moveTo>
                  <a:cubicBezTo>
                    <a:pt x="717" y="262"/>
                    <a:pt x="716" y="262"/>
                    <a:pt x="717" y="261"/>
                  </a:cubicBezTo>
                  <a:cubicBezTo>
                    <a:pt x="718" y="261"/>
                    <a:pt x="718" y="262"/>
                    <a:pt x="717" y="262"/>
                  </a:cubicBezTo>
                  <a:close/>
                  <a:moveTo>
                    <a:pt x="717" y="278"/>
                  </a:moveTo>
                  <a:cubicBezTo>
                    <a:pt x="716" y="279"/>
                    <a:pt x="716" y="277"/>
                    <a:pt x="717" y="278"/>
                  </a:cubicBezTo>
                  <a:close/>
                  <a:moveTo>
                    <a:pt x="717" y="280"/>
                  </a:moveTo>
                  <a:cubicBezTo>
                    <a:pt x="717" y="280"/>
                    <a:pt x="717" y="281"/>
                    <a:pt x="716" y="281"/>
                  </a:cubicBezTo>
                  <a:cubicBezTo>
                    <a:pt x="716" y="280"/>
                    <a:pt x="717" y="280"/>
                    <a:pt x="717" y="280"/>
                  </a:cubicBezTo>
                  <a:close/>
                  <a:moveTo>
                    <a:pt x="717" y="291"/>
                  </a:moveTo>
                  <a:cubicBezTo>
                    <a:pt x="717" y="291"/>
                    <a:pt x="717" y="291"/>
                    <a:pt x="717" y="292"/>
                  </a:cubicBezTo>
                  <a:cubicBezTo>
                    <a:pt x="717" y="292"/>
                    <a:pt x="717" y="292"/>
                    <a:pt x="716" y="292"/>
                  </a:cubicBezTo>
                  <a:cubicBezTo>
                    <a:pt x="716" y="292"/>
                    <a:pt x="716" y="291"/>
                    <a:pt x="716" y="291"/>
                  </a:cubicBezTo>
                  <a:cubicBezTo>
                    <a:pt x="716" y="291"/>
                    <a:pt x="717" y="291"/>
                    <a:pt x="717" y="291"/>
                  </a:cubicBezTo>
                  <a:close/>
                  <a:moveTo>
                    <a:pt x="715" y="216"/>
                  </a:moveTo>
                  <a:cubicBezTo>
                    <a:pt x="715" y="216"/>
                    <a:pt x="715" y="216"/>
                    <a:pt x="715" y="216"/>
                  </a:cubicBezTo>
                  <a:cubicBezTo>
                    <a:pt x="715" y="216"/>
                    <a:pt x="715" y="216"/>
                    <a:pt x="715" y="216"/>
                  </a:cubicBezTo>
                  <a:cubicBezTo>
                    <a:pt x="715" y="216"/>
                    <a:pt x="715" y="216"/>
                    <a:pt x="715" y="216"/>
                  </a:cubicBezTo>
                  <a:close/>
                  <a:moveTo>
                    <a:pt x="715" y="282"/>
                  </a:moveTo>
                  <a:cubicBezTo>
                    <a:pt x="716" y="282"/>
                    <a:pt x="716" y="284"/>
                    <a:pt x="715" y="284"/>
                  </a:cubicBezTo>
                  <a:cubicBezTo>
                    <a:pt x="713" y="284"/>
                    <a:pt x="713" y="282"/>
                    <a:pt x="715" y="282"/>
                  </a:cubicBezTo>
                  <a:close/>
                  <a:moveTo>
                    <a:pt x="715" y="270"/>
                  </a:moveTo>
                  <a:cubicBezTo>
                    <a:pt x="714" y="271"/>
                    <a:pt x="714" y="271"/>
                    <a:pt x="713" y="271"/>
                  </a:cubicBezTo>
                  <a:cubicBezTo>
                    <a:pt x="713" y="270"/>
                    <a:pt x="714" y="270"/>
                    <a:pt x="715" y="270"/>
                  </a:cubicBezTo>
                  <a:close/>
                  <a:moveTo>
                    <a:pt x="713" y="282"/>
                  </a:moveTo>
                  <a:cubicBezTo>
                    <a:pt x="714" y="282"/>
                    <a:pt x="713" y="282"/>
                    <a:pt x="713" y="283"/>
                  </a:cubicBezTo>
                  <a:cubicBezTo>
                    <a:pt x="711" y="283"/>
                    <a:pt x="712" y="282"/>
                    <a:pt x="713" y="282"/>
                  </a:cubicBezTo>
                  <a:close/>
                  <a:moveTo>
                    <a:pt x="712" y="309"/>
                  </a:moveTo>
                  <a:cubicBezTo>
                    <a:pt x="712" y="310"/>
                    <a:pt x="712" y="310"/>
                    <a:pt x="712" y="310"/>
                  </a:cubicBezTo>
                  <a:cubicBezTo>
                    <a:pt x="711" y="311"/>
                    <a:pt x="710" y="309"/>
                    <a:pt x="712" y="309"/>
                  </a:cubicBezTo>
                  <a:close/>
                  <a:moveTo>
                    <a:pt x="709" y="262"/>
                  </a:moveTo>
                  <a:cubicBezTo>
                    <a:pt x="710" y="262"/>
                    <a:pt x="710" y="262"/>
                    <a:pt x="711" y="263"/>
                  </a:cubicBezTo>
                  <a:cubicBezTo>
                    <a:pt x="711" y="263"/>
                    <a:pt x="711" y="263"/>
                    <a:pt x="711" y="263"/>
                  </a:cubicBezTo>
                  <a:cubicBezTo>
                    <a:pt x="710" y="264"/>
                    <a:pt x="709" y="264"/>
                    <a:pt x="709" y="263"/>
                  </a:cubicBezTo>
                  <a:cubicBezTo>
                    <a:pt x="709" y="263"/>
                    <a:pt x="709" y="263"/>
                    <a:pt x="709" y="262"/>
                  </a:cubicBezTo>
                  <a:close/>
                  <a:moveTo>
                    <a:pt x="708" y="278"/>
                  </a:moveTo>
                  <a:cubicBezTo>
                    <a:pt x="710" y="278"/>
                    <a:pt x="709" y="279"/>
                    <a:pt x="710" y="279"/>
                  </a:cubicBezTo>
                  <a:cubicBezTo>
                    <a:pt x="709" y="280"/>
                    <a:pt x="709" y="282"/>
                    <a:pt x="708" y="282"/>
                  </a:cubicBezTo>
                  <a:cubicBezTo>
                    <a:pt x="708" y="280"/>
                    <a:pt x="708" y="280"/>
                    <a:pt x="708" y="278"/>
                  </a:cubicBezTo>
                  <a:close/>
                  <a:moveTo>
                    <a:pt x="708" y="292"/>
                  </a:moveTo>
                  <a:cubicBezTo>
                    <a:pt x="707" y="292"/>
                    <a:pt x="708" y="290"/>
                    <a:pt x="709" y="290"/>
                  </a:cubicBezTo>
                  <a:cubicBezTo>
                    <a:pt x="709" y="291"/>
                    <a:pt x="708" y="291"/>
                    <a:pt x="708" y="292"/>
                  </a:cubicBezTo>
                  <a:close/>
                  <a:moveTo>
                    <a:pt x="711" y="368"/>
                  </a:moveTo>
                  <a:cubicBezTo>
                    <a:pt x="711" y="368"/>
                    <a:pt x="711" y="368"/>
                    <a:pt x="712" y="368"/>
                  </a:cubicBezTo>
                  <a:cubicBezTo>
                    <a:pt x="712" y="370"/>
                    <a:pt x="710" y="371"/>
                    <a:pt x="708" y="370"/>
                  </a:cubicBezTo>
                  <a:cubicBezTo>
                    <a:pt x="708" y="369"/>
                    <a:pt x="707" y="369"/>
                    <a:pt x="707" y="368"/>
                  </a:cubicBezTo>
                  <a:cubicBezTo>
                    <a:pt x="708" y="368"/>
                    <a:pt x="710" y="368"/>
                    <a:pt x="711" y="368"/>
                  </a:cubicBezTo>
                  <a:close/>
                  <a:moveTo>
                    <a:pt x="707" y="285"/>
                  </a:moveTo>
                  <a:cubicBezTo>
                    <a:pt x="706" y="285"/>
                    <a:pt x="707" y="284"/>
                    <a:pt x="706" y="284"/>
                  </a:cubicBezTo>
                  <a:cubicBezTo>
                    <a:pt x="707" y="284"/>
                    <a:pt x="707" y="284"/>
                    <a:pt x="707" y="285"/>
                  </a:cubicBezTo>
                  <a:close/>
                  <a:moveTo>
                    <a:pt x="706" y="257"/>
                  </a:moveTo>
                  <a:cubicBezTo>
                    <a:pt x="707" y="258"/>
                    <a:pt x="706" y="258"/>
                    <a:pt x="706" y="259"/>
                  </a:cubicBezTo>
                  <a:cubicBezTo>
                    <a:pt x="705" y="259"/>
                    <a:pt x="705" y="257"/>
                    <a:pt x="706" y="257"/>
                  </a:cubicBezTo>
                  <a:close/>
                  <a:moveTo>
                    <a:pt x="706" y="264"/>
                  </a:moveTo>
                  <a:cubicBezTo>
                    <a:pt x="707" y="264"/>
                    <a:pt x="706" y="264"/>
                    <a:pt x="706" y="265"/>
                  </a:cubicBezTo>
                  <a:cubicBezTo>
                    <a:pt x="705" y="265"/>
                    <a:pt x="705" y="264"/>
                    <a:pt x="706" y="264"/>
                  </a:cubicBezTo>
                  <a:close/>
                  <a:moveTo>
                    <a:pt x="706" y="266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4" y="267"/>
                    <a:pt x="704" y="267"/>
                  </a:cubicBezTo>
                  <a:cubicBezTo>
                    <a:pt x="704" y="267"/>
                    <a:pt x="704" y="267"/>
                    <a:pt x="704" y="266"/>
                  </a:cubicBezTo>
                  <a:cubicBezTo>
                    <a:pt x="705" y="267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6" y="266"/>
                  </a:cubicBezTo>
                  <a:close/>
                  <a:moveTo>
                    <a:pt x="703" y="201"/>
                  </a:moveTo>
                  <a:cubicBezTo>
                    <a:pt x="704" y="201"/>
                    <a:pt x="704" y="201"/>
                    <a:pt x="705" y="201"/>
                  </a:cubicBezTo>
                  <a:cubicBezTo>
                    <a:pt x="705" y="201"/>
                    <a:pt x="705" y="203"/>
                    <a:pt x="704" y="203"/>
                  </a:cubicBezTo>
                  <a:cubicBezTo>
                    <a:pt x="702" y="203"/>
                    <a:pt x="703" y="202"/>
                    <a:pt x="703" y="201"/>
                  </a:cubicBezTo>
                  <a:close/>
                  <a:moveTo>
                    <a:pt x="700" y="263"/>
                  </a:moveTo>
                  <a:cubicBezTo>
                    <a:pt x="701" y="263"/>
                    <a:pt x="701" y="263"/>
                    <a:pt x="701" y="263"/>
                  </a:cubicBezTo>
                  <a:cubicBezTo>
                    <a:pt x="701" y="263"/>
                    <a:pt x="701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lose/>
                  <a:moveTo>
                    <a:pt x="701" y="289"/>
                  </a:moveTo>
                  <a:cubicBezTo>
                    <a:pt x="701" y="284"/>
                    <a:pt x="703" y="282"/>
                    <a:pt x="702" y="278"/>
                  </a:cubicBezTo>
                  <a:cubicBezTo>
                    <a:pt x="702" y="277"/>
                    <a:pt x="703" y="277"/>
                    <a:pt x="703" y="276"/>
                  </a:cubicBezTo>
                  <a:cubicBezTo>
                    <a:pt x="703" y="275"/>
                    <a:pt x="702" y="275"/>
                    <a:pt x="702" y="275"/>
                  </a:cubicBezTo>
                  <a:cubicBezTo>
                    <a:pt x="702" y="275"/>
                    <a:pt x="702" y="274"/>
                    <a:pt x="703" y="273"/>
                  </a:cubicBezTo>
                  <a:cubicBezTo>
                    <a:pt x="705" y="273"/>
                    <a:pt x="704" y="274"/>
                    <a:pt x="703" y="275"/>
                  </a:cubicBezTo>
                  <a:cubicBezTo>
                    <a:pt x="703" y="276"/>
                    <a:pt x="704" y="276"/>
                    <a:pt x="705" y="276"/>
                  </a:cubicBezTo>
                  <a:cubicBezTo>
                    <a:pt x="704" y="277"/>
                    <a:pt x="705" y="277"/>
                    <a:pt x="705" y="277"/>
                  </a:cubicBezTo>
                  <a:cubicBezTo>
                    <a:pt x="706" y="278"/>
                    <a:pt x="706" y="278"/>
                    <a:pt x="707" y="278"/>
                  </a:cubicBezTo>
                  <a:cubicBezTo>
                    <a:pt x="707" y="279"/>
                    <a:pt x="707" y="281"/>
                    <a:pt x="706" y="282"/>
                  </a:cubicBezTo>
                  <a:cubicBezTo>
                    <a:pt x="705" y="282"/>
                    <a:pt x="705" y="281"/>
                    <a:pt x="704" y="281"/>
                  </a:cubicBezTo>
                  <a:cubicBezTo>
                    <a:pt x="702" y="282"/>
                    <a:pt x="704" y="284"/>
                    <a:pt x="703" y="285"/>
                  </a:cubicBezTo>
                  <a:cubicBezTo>
                    <a:pt x="703" y="286"/>
                    <a:pt x="704" y="285"/>
                    <a:pt x="705" y="285"/>
                  </a:cubicBezTo>
                  <a:cubicBezTo>
                    <a:pt x="705" y="286"/>
                    <a:pt x="706" y="286"/>
                    <a:pt x="706" y="287"/>
                  </a:cubicBezTo>
                  <a:cubicBezTo>
                    <a:pt x="706" y="288"/>
                    <a:pt x="705" y="289"/>
                    <a:pt x="704" y="290"/>
                  </a:cubicBezTo>
                  <a:cubicBezTo>
                    <a:pt x="705" y="291"/>
                    <a:pt x="705" y="291"/>
                    <a:pt x="705" y="293"/>
                  </a:cubicBezTo>
                  <a:cubicBezTo>
                    <a:pt x="705" y="293"/>
                    <a:pt x="705" y="293"/>
                    <a:pt x="706" y="293"/>
                  </a:cubicBezTo>
                  <a:cubicBezTo>
                    <a:pt x="706" y="294"/>
                    <a:pt x="707" y="294"/>
                    <a:pt x="707" y="295"/>
                  </a:cubicBezTo>
                  <a:cubicBezTo>
                    <a:pt x="706" y="295"/>
                    <a:pt x="706" y="295"/>
                    <a:pt x="706" y="296"/>
                  </a:cubicBezTo>
                  <a:cubicBezTo>
                    <a:pt x="703" y="296"/>
                    <a:pt x="702" y="295"/>
                    <a:pt x="701" y="295"/>
                  </a:cubicBezTo>
                  <a:cubicBezTo>
                    <a:pt x="699" y="295"/>
                    <a:pt x="700" y="296"/>
                    <a:pt x="700" y="297"/>
                  </a:cubicBezTo>
                  <a:cubicBezTo>
                    <a:pt x="699" y="296"/>
                    <a:pt x="698" y="296"/>
                    <a:pt x="698" y="296"/>
                  </a:cubicBezTo>
                  <a:cubicBezTo>
                    <a:pt x="698" y="295"/>
                    <a:pt x="699" y="295"/>
                    <a:pt x="699" y="295"/>
                  </a:cubicBezTo>
                  <a:cubicBezTo>
                    <a:pt x="699" y="294"/>
                    <a:pt x="700" y="292"/>
                    <a:pt x="700" y="291"/>
                  </a:cubicBezTo>
                  <a:cubicBezTo>
                    <a:pt x="701" y="290"/>
                    <a:pt x="700" y="289"/>
                    <a:pt x="701" y="289"/>
                  </a:cubicBezTo>
                  <a:close/>
                  <a:moveTo>
                    <a:pt x="697" y="822"/>
                  </a:moveTo>
                  <a:cubicBezTo>
                    <a:pt x="696" y="822"/>
                    <a:pt x="695" y="820"/>
                    <a:pt x="697" y="820"/>
                  </a:cubicBezTo>
                  <a:cubicBezTo>
                    <a:pt x="697" y="821"/>
                    <a:pt x="697" y="821"/>
                    <a:pt x="697" y="822"/>
                  </a:cubicBezTo>
                  <a:close/>
                  <a:moveTo>
                    <a:pt x="698" y="844"/>
                  </a:moveTo>
                  <a:cubicBezTo>
                    <a:pt x="698" y="844"/>
                    <a:pt x="698" y="844"/>
                    <a:pt x="698" y="844"/>
                  </a:cubicBezTo>
                  <a:cubicBezTo>
                    <a:pt x="697" y="845"/>
                    <a:pt x="697" y="844"/>
                    <a:pt x="697" y="844"/>
                  </a:cubicBezTo>
                  <a:cubicBezTo>
                    <a:pt x="697" y="844"/>
                    <a:pt x="697" y="844"/>
                    <a:pt x="698" y="844"/>
                  </a:cubicBezTo>
                  <a:close/>
                  <a:moveTo>
                    <a:pt x="696" y="793"/>
                  </a:moveTo>
                  <a:cubicBezTo>
                    <a:pt x="696" y="792"/>
                    <a:pt x="696" y="792"/>
                    <a:pt x="696" y="792"/>
                  </a:cubicBezTo>
                  <a:cubicBezTo>
                    <a:pt x="697" y="792"/>
                    <a:pt x="697" y="792"/>
                    <a:pt x="697" y="792"/>
                  </a:cubicBezTo>
                  <a:cubicBezTo>
                    <a:pt x="698" y="792"/>
                    <a:pt x="697" y="793"/>
                    <a:pt x="696" y="793"/>
                  </a:cubicBezTo>
                  <a:close/>
                  <a:moveTo>
                    <a:pt x="696" y="781"/>
                  </a:moveTo>
                  <a:cubicBezTo>
                    <a:pt x="697" y="781"/>
                    <a:pt x="698" y="782"/>
                    <a:pt x="697" y="783"/>
                  </a:cubicBezTo>
                  <a:cubicBezTo>
                    <a:pt x="696" y="783"/>
                    <a:pt x="696" y="782"/>
                    <a:pt x="696" y="781"/>
                  </a:cubicBezTo>
                  <a:close/>
                  <a:moveTo>
                    <a:pt x="697" y="784"/>
                  </a:moveTo>
                  <a:cubicBezTo>
                    <a:pt x="698" y="785"/>
                    <a:pt x="698" y="786"/>
                    <a:pt x="698" y="787"/>
                  </a:cubicBezTo>
                  <a:cubicBezTo>
                    <a:pt x="697" y="787"/>
                    <a:pt x="697" y="785"/>
                    <a:pt x="697" y="784"/>
                  </a:cubicBezTo>
                  <a:close/>
                  <a:moveTo>
                    <a:pt x="697" y="729"/>
                  </a:moveTo>
                  <a:cubicBezTo>
                    <a:pt x="697" y="729"/>
                    <a:pt x="698" y="729"/>
                    <a:pt x="698" y="729"/>
                  </a:cubicBezTo>
                  <a:cubicBezTo>
                    <a:pt x="698" y="729"/>
                    <a:pt x="699" y="729"/>
                    <a:pt x="699" y="730"/>
                  </a:cubicBezTo>
                  <a:cubicBezTo>
                    <a:pt x="698" y="730"/>
                    <a:pt x="697" y="730"/>
                    <a:pt x="697" y="729"/>
                  </a:cubicBezTo>
                  <a:close/>
                  <a:moveTo>
                    <a:pt x="695" y="705"/>
                  </a:moveTo>
                  <a:cubicBezTo>
                    <a:pt x="695" y="705"/>
                    <a:pt x="695" y="705"/>
                    <a:pt x="695" y="705"/>
                  </a:cubicBezTo>
                  <a:cubicBezTo>
                    <a:pt x="695" y="705"/>
                    <a:pt x="695" y="705"/>
                    <a:pt x="695" y="706"/>
                  </a:cubicBezTo>
                  <a:cubicBezTo>
                    <a:pt x="695" y="706"/>
                    <a:pt x="695" y="706"/>
                    <a:pt x="695" y="706"/>
                  </a:cubicBezTo>
                  <a:cubicBezTo>
                    <a:pt x="695" y="705"/>
                    <a:pt x="695" y="705"/>
                    <a:pt x="695" y="705"/>
                  </a:cubicBezTo>
                  <a:close/>
                  <a:moveTo>
                    <a:pt x="694" y="628"/>
                  </a:moveTo>
                  <a:cubicBezTo>
                    <a:pt x="694" y="627"/>
                    <a:pt x="695" y="627"/>
                    <a:pt x="696" y="626"/>
                  </a:cubicBezTo>
                  <a:cubicBezTo>
                    <a:pt x="697" y="626"/>
                    <a:pt x="697" y="626"/>
                    <a:pt x="698" y="627"/>
                  </a:cubicBezTo>
                  <a:cubicBezTo>
                    <a:pt x="697" y="628"/>
                    <a:pt x="697" y="628"/>
                    <a:pt x="696" y="630"/>
                  </a:cubicBezTo>
                  <a:cubicBezTo>
                    <a:pt x="695" y="630"/>
                    <a:pt x="696" y="629"/>
                    <a:pt x="695" y="629"/>
                  </a:cubicBezTo>
                  <a:cubicBezTo>
                    <a:pt x="695" y="629"/>
                    <a:pt x="694" y="629"/>
                    <a:pt x="694" y="628"/>
                  </a:cubicBezTo>
                  <a:close/>
                  <a:moveTo>
                    <a:pt x="696" y="711"/>
                  </a:moveTo>
                  <a:cubicBezTo>
                    <a:pt x="696" y="712"/>
                    <a:pt x="697" y="712"/>
                    <a:pt x="696" y="713"/>
                  </a:cubicBezTo>
                  <a:cubicBezTo>
                    <a:pt x="694" y="713"/>
                    <a:pt x="694" y="711"/>
                    <a:pt x="696" y="711"/>
                  </a:cubicBezTo>
                  <a:close/>
                  <a:moveTo>
                    <a:pt x="695" y="728"/>
                  </a:moveTo>
                  <a:cubicBezTo>
                    <a:pt x="695" y="729"/>
                    <a:pt x="695" y="729"/>
                    <a:pt x="695" y="729"/>
                  </a:cubicBezTo>
                  <a:cubicBezTo>
                    <a:pt x="694" y="729"/>
                    <a:pt x="694" y="728"/>
                    <a:pt x="695" y="728"/>
                  </a:cubicBezTo>
                  <a:close/>
                  <a:moveTo>
                    <a:pt x="696" y="673"/>
                  </a:moveTo>
                  <a:cubicBezTo>
                    <a:pt x="696" y="672"/>
                    <a:pt x="696" y="671"/>
                    <a:pt x="697" y="672"/>
                  </a:cubicBezTo>
                  <a:cubicBezTo>
                    <a:pt x="697" y="672"/>
                    <a:pt x="697" y="673"/>
                    <a:pt x="696" y="673"/>
                  </a:cubicBezTo>
                  <a:close/>
                  <a:moveTo>
                    <a:pt x="697" y="725"/>
                  </a:moveTo>
                  <a:cubicBezTo>
                    <a:pt x="699" y="726"/>
                    <a:pt x="700" y="726"/>
                    <a:pt x="699" y="727"/>
                  </a:cubicBezTo>
                  <a:cubicBezTo>
                    <a:pt x="697" y="728"/>
                    <a:pt x="696" y="726"/>
                    <a:pt x="697" y="725"/>
                  </a:cubicBezTo>
                  <a:close/>
                  <a:moveTo>
                    <a:pt x="700" y="731"/>
                  </a:moveTo>
                  <a:cubicBezTo>
                    <a:pt x="699" y="731"/>
                    <a:pt x="699" y="731"/>
                    <a:pt x="699" y="730"/>
                  </a:cubicBezTo>
                  <a:cubicBezTo>
                    <a:pt x="700" y="730"/>
                    <a:pt x="700" y="731"/>
                    <a:pt x="700" y="731"/>
                  </a:cubicBezTo>
                  <a:close/>
                  <a:moveTo>
                    <a:pt x="700" y="811"/>
                  </a:moveTo>
                  <a:cubicBezTo>
                    <a:pt x="702" y="812"/>
                    <a:pt x="699" y="812"/>
                    <a:pt x="700" y="811"/>
                  </a:cubicBezTo>
                  <a:close/>
                  <a:moveTo>
                    <a:pt x="699" y="709"/>
                  </a:moveTo>
                  <a:cubicBezTo>
                    <a:pt x="698" y="709"/>
                    <a:pt x="697" y="708"/>
                    <a:pt x="698" y="707"/>
                  </a:cubicBezTo>
                  <a:cubicBezTo>
                    <a:pt x="701" y="707"/>
                    <a:pt x="702" y="709"/>
                    <a:pt x="699" y="709"/>
                  </a:cubicBezTo>
                  <a:close/>
                  <a:moveTo>
                    <a:pt x="700" y="659"/>
                  </a:moveTo>
                  <a:cubicBezTo>
                    <a:pt x="700" y="659"/>
                    <a:pt x="700" y="658"/>
                    <a:pt x="700" y="658"/>
                  </a:cubicBezTo>
                  <a:cubicBezTo>
                    <a:pt x="700" y="658"/>
                    <a:pt x="701" y="658"/>
                    <a:pt x="701" y="658"/>
                  </a:cubicBezTo>
                  <a:cubicBezTo>
                    <a:pt x="701" y="658"/>
                    <a:pt x="701" y="659"/>
                    <a:pt x="701" y="659"/>
                  </a:cubicBezTo>
                  <a:cubicBezTo>
                    <a:pt x="701" y="659"/>
                    <a:pt x="700" y="659"/>
                    <a:pt x="700" y="659"/>
                  </a:cubicBezTo>
                  <a:close/>
                  <a:moveTo>
                    <a:pt x="699" y="608"/>
                  </a:moveTo>
                  <a:cubicBezTo>
                    <a:pt x="696" y="610"/>
                    <a:pt x="693" y="607"/>
                    <a:pt x="690" y="608"/>
                  </a:cubicBezTo>
                  <a:cubicBezTo>
                    <a:pt x="689" y="608"/>
                    <a:pt x="688" y="607"/>
                    <a:pt x="686" y="607"/>
                  </a:cubicBezTo>
                  <a:cubicBezTo>
                    <a:pt x="686" y="607"/>
                    <a:pt x="686" y="608"/>
                    <a:pt x="685" y="609"/>
                  </a:cubicBezTo>
                  <a:cubicBezTo>
                    <a:pt x="683" y="609"/>
                    <a:pt x="682" y="608"/>
                    <a:pt x="682" y="607"/>
                  </a:cubicBezTo>
                  <a:cubicBezTo>
                    <a:pt x="682" y="606"/>
                    <a:pt x="683" y="605"/>
                    <a:pt x="683" y="604"/>
                  </a:cubicBezTo>
                  <a:cubicBezTo>
                    <a:pt x="686" y="604"/>
                    <a:pt x="686" y="605"/>
                    <a:pt x="686" y="606"/>
                  </a:cubicBezTo>
                  <a:cubicBezTo>
                    <a:pt x="688" y="606"/>
                    <a:pt x="688" y="606"/>
                    <a:pt x="689" y="605"/>
                  </a:cubicBezTo>
                  <a:cubicBezTo>
                    <a:pt x="690" y="605"/>
                    <a:pt x="691" y="605"/>
                    <a:pt x="692" y="605"/>
                  </a:cubicBezTo>
                  <a:cubicBezTo>
                    <a:pt x="693" y="605"/>
                    <a:pt x="695" y="604"/>
                    <a:pt x="696" y="604"/>
                  </a:cubicBezTo>
                  <a:cubicBezTo>
                    <a:pt x="699" y="604"/>
                    <a:pt x="700" y="605"/>
                    <a:pt x="702" y="606"/>
                  </a:cubicBezTo>
                  <a:cubicBezTo>
                    <a:pt x="702" y="607"/>
                    <a:pt x="701" y="608"/>
                    <a:pt x="699" y="608"/>
                  </a:cubicBezTo>
                  <a:close/>
                  <a:moveTo>
                    <a:pt x="690" y="726"/>
                  </a:moveTo>
                  <a:cubicBezTo>
                    <a:pt x="690" y="726"/>
                    <a:pt x="689" y="725"/>
                    <a:pt x="689" y="725"/>
                  </a:cubicBezTo>
                  <a:cubicBezTo>
                    <a:pt x="691" y="725"/>
                    <a:pt x="691" y="724"/>
                    <a:pt x="692" y="724"/>
                  </a:cubicBezTo>
                  <a:cubicBezTo>
                    <a:pt x="692" y="725"/>
                    <a:pt x="692" y="725"/>
                    <a:pt x="693" y="725"/>
                  </a:cubicBezTo>
                  <a:cubicBezTo>
                    <a:pt x="692" y="726"/>
                    <a:pt x="692" y="727"/>
                    <a:pt x="690" y="726"/>
                  </a:cubicBezTo>
                  <a:close/>
                  <a:moveTo>
                    <a:pt x="693" y="765"/>
                  </a:moveTo>
                  <a:cubicBezTo>
                    <a:pt x="693" y="765"/>
                    <a:pt x="693" y="765"/>
                    <a:pt x="693" y="765"/>
                  </a:cubicBezTo>
                  <a:cubicBezTo>
                    <a:pt x="692" y="765"/>
                    <a:pt x="692" y="765"/>
                    <a:pt x="692" y="765"/>
                  </a:cubicBezTo>
                  <a:cubicBezTo>
                    <a:pt x="692" y="765"/>
                    <a:pt x="692" y="765"/>
                    <a:pt x="692" y="765"/>
                  </a:cubicBezTo>
                  <a:cubicBezTo>
                    <a:pt x="692" y="765"/>
                    <a:pt x="692" y="765"/>
                    <a:pt x="693" y="765"/>
                  </a:cubicBezTo>
                  <a:close/>
                  <a:moveTo>
                    <a:pt x="691" y="732"/>
                  </a:moveTo>
                  <a:cubicBezTo>
                    <a:pt x="690" y="732"/>
                    <a:pt x="690" y="731"/>
                    <a:pt x="689" y="732"/>
                  </a:cubicBezTo>
                  <a:cubicBezTo>
                    <a:pt x="689" y="732"/>
                    <a:pt x="688" y="733"/>
                    <a:pt x="688" y="735"/>
                  </a:cubicBezTo>
                  <a:cubicBezTo>
                    <a:pt x="686" y="734"/>
                    <a:pt x="689" y="732"/>
                    <a:pt x="686" y="732"/>
                  </a:cubicBezTo>
                  <a:cubicBezTo>
                    <a:pt x="686" y="731"/>
                    <a:pt x="687" y="731"/>
                    <a:pt x="687" y="731"/>
                  </a:cubicBezTo>
                  <a:cubicBezTo>
                    <a:pt x="687" y="729"/>
                    <a:pt x="689" y="729"/>
                    <a:pt x="689" y="728"/>
                  </a:cubicBezTo>
                  <a:cubicBezTo>
                    <a:pt x="690" y="728"/>
                    <a:pt x="691" y="728"/>
                    <a:pt x="692" y="728"/>
                  </a:cubicBezTo>
                  <a:cubicBezTo>
                    <a:pt x="691" y="729"/>
                    <a:pt x="692" y="731"/>
                    <a:pt x="691" y="732"/>
                  </a:cubicBezTo>
                  <a:close/>
                  <a:moveTo>
                    <a:pt x="690" y="777"/>
                  </a:moveTo>
                  <a:cubicBezTo>
                    <a:pt x="691" y="777"/>
                    <a:pt x="691" y="778"/>
                    <a:pt x="692" y="779"/>
                  </a:cubicBezTo>
                  <a:cubicBezTo>
                    <a:pt x="689" y="779"/>
                    <a:pt x="689" y="777"/>
                    <a:pt x="690" y="777"/>
                  </a:cubicBezTo>
                  <a:close/>
                  <a:moveTo>
                    <a:pt x="687" y="618"/>
                  </a:moveTo>
                  <a:cubicBezTo>
                    <a:pt x="687" y="618"/>
                    <a:pt x="687" y="618"/>
                    <a:pt x="686" y="618"/>
                  </a:cubicBezTo>
                  <a:cubicBezTo>
                    <a:pt x="686" y="617"/>
                    <a:pt x="686" y="617"/>
                    <a:pt x="686" y="617"/>
                  </a:cubicBezTo>
                  <a:cubicBezTo>
                    <a:pt x="687" y="617"/>
                    <a:pt x="687" y="617"/>
                    <a:pt x="687" y="617"/>
                  </a:cubicBezTo>
                  <a:cubicBezTo>
                    <a:pt x="687" y="617"/>
                    <a:pt x="687" y="617"/>
                    <a:pt x="687" y="618"/>
                  </a:cubicBezTo>
                  <a:close/>
                  <a:moveTo>
                    <a:pt x="687" y="709"/>
                  </a:moveTo>
                  <a:cubicBezTo>
                    <a:pt x="688" y="709"/>
                    <a:pt x="688" y="710"/>
                    <a:pt x="687" y="710"/>
                  </a:cubicBezTo>
                  <a:cubicBezTo>
                    <a:pt x="687" y="710"/>
                    <a:pt x="687" y="709"/>
                    <a:pt x="687" y="709"/>
                  </a:cubicBezTo>
                  <a:cubicBezTo>
                    <a:pt x="687" y="709"/>
                    <a:pt x="687" y="709"/>
                    <a:pt x="687" y="709"/>
                  </a:cubicBezTo>
                  <a:close/>
                  <a:moveTo>
                    <a:pt x="685" y="647"/>
                  </a:moveTo>
                  <a:cubicBezTo>
                    <a:pt x="685" y="647"/>
                    <a:pt x="684" y="647"/>
                    <a:pt x="684" y="647"/>
                  </a:cubicBezTo>
                  <a:cubicBezTo>
                    <a:pt x="684" y="647"/>
                    <a:pt x="684" y="647"/>
                    <a:pt x="684" y="646"/>
                  </a:cubicBezTo>
                  <a:cubicBezTo>
                    <a:pt x="684" y="646"/>
                    <a:pt x="685" y="646"/>
                    <a:pt x="685" y="646"/>
                  </a:cubicBezTo>
                  <a:cubicBezTo>
                    <a:pt x="685" y="647"/>
                    <a:pt x="685" y="647"/>
                    <a:pt x="685" y="647"/>
                  </a:cubicBezTo>
                  <a:close/>
                  <a:moveTo>
                    <a:pt x="685" y="676"/>
                  </a:moveTo>
                  <a:cubicBezTo>
                    <a:pt x="685" y="676"/>
                    <a:pt x="685" y="676"/>
                    <a:pt x="685" y="676"/>
                  </a:cubicBezTo>
                  <a:cubicBezTo>
                    <a:pt x="684" y="676"/>
                    <a:pt x="685" y="675"/>
                    <a:pt x="685" y="676"/>
                  </a:cubicBezTo>
                  <a:close/>
                  <a:moveTo>
                    <a:pt x="685" y="716"/>
                  </a:moveTo>
                  <a:cubicBezTo>
                    <a:pt x="685" y="717"/>
                    <a:pt x="685" y="717"/>
                    <a:pt x="685" y="717"/>
                  </a:cubicBezTo>
                  <a:cubicBezTo>
                    <a:pt x="684" y="717"/>
                    <a:pt x="685" y="716"/>
                    <a:pt x="685" y="716"/>
                  </a:cubicBezTo>
                  <a:close/>
                  <a:moveTo>
                    <a:pt x="685" y="737"/>
                  </a:moveTo>
                  <a:cubicBezTo>
                    <a:pt x="686" y="737"/>
                    <a:pt x="686" y="739"/>
                    <a:pt x="684" y="739"/>
                  </a:cubicBezTo>
                  <a:cubicBezTo>
                    <a:pt x="684" y="738"/>
                    <a:pt x="685" y="738"/>
                    <a:pt x="685" y="737"/>
                  </a:cubicBezTo>
                  <a:close/>
                  <a:moveTo>
                    <a:pt x="679" y="750"/>
                  </a:moveTo>
                  <a:cubicBezTo>
                    <a:pt x="679" y="751"/>
                    <a:pt x="680" y="752"/>
                    <a:pt x="679" y="752"/>
                  </a:cubicBezTo>
                  <a:cubicBezTo>
                    <a:pt x="679" y="751"/>
                    <a:pt x="678" y="750"/>
                    <a:pt x="679" y="750"/>
                  </a:cubicBezTo>
                  <a:close/>
                  <a:moveTo>
                    <a:pt x="668" y="433"/>
                  </a:moveTo>
                  <a:cubicBezTo>
                    <a:pt x="669" y="433"/>
                    <a:pt x="669" y="432"/>
                    <a:pt x="671" y="432"/>
                  </a:cubicBezTo>
                  <a:cubicBezTo>
                    <a:pt x="671" y="433"/>
                    <a:pt x="669" y="434"/>
                    <a:pt x="668" y="433"/>
                  </a:cubicBezTo>
                  <a:close/>
                  <a:moveTo>
                    <a:pt x="670" y="513"/>
                  </a:moveTo>
                  <a:cubicBezTo>
                    <a:pt x="670" y="513"/>
                    <a:pt x="669" y="513"/>
                    <a:pt x="669" y="512"/>
                  </a:cubicBezTo>
                  <a:cubicBezTo>
                    <a:pt x="670" y="512"/>
                    <a:pt x="670" y="513"/>
                    <a:pt x="670" y="513"/>
                  </a:cubicBezTo>
                  <a:close/>
                  <a:moveTo>
                    <a:pt x="659" y="545"/>
                  </a:moveTo>
                  <a:cubicBezTo>
                    <a:pt x="659" y="545"/>
                    <a:pt x="659" y="545"/>
                    <a:pt x="659" y="545"/>
                  </a:cubicBezTo>
                  <a:cubicBezTo>
                    <a:pt x="660" y="545"/>
                    <a:pt x="660" y="545"/>
                    <a:pt x="660" y="545"/>
                  </a:cubicBezTo>
                  <a:cubicBezTo>
                    <a:pt x="660" y="545"/>
                    <a:pt x="660" y="545"/>
                    <a:pt x="659" y="545"/>
                  </a:cubicBezTo>
                  <a:close/>
                  <a:moveTo>
                    <a:pt x="661" y="546"/>
                  </a:moveTo>
                  <a:cubicBezTo>
                    <a:pt x="661" y="547"/>
                    <a:pt x="661" y="547"/>
                    <a:pt x="660" y="547"/>
                  </a:cubicBezTo>
                  <a:cubicBezTo>
                    <a:pt x="660" y="546"/>
                    <a:pt x="661" y="546"/>
                    <a:pt x="661" y="546"/>
                  </a:cubicBezTo>
                  <a:close/>
                  <a:moveTo>
                    <a:pt x="660" y="548"/>
                  </a:moveTo>
                  <a:cubicBezTo>
                    <a:pt x="662" y="547"/>
                    <a:pt x="662" y="549"/>
                    <a:pt x="664" y="548"/>
                  </a:cubicBezTo>
                  <a:cubicBezTo>
                    <a:pt x="664" y="550"/>
                    <a:pt x="662" y="550"/>
                    <a:pt x="662" y="552"/>
                  </a:cubicBezTo>
                  <a:cubicBezTo>
                    <a:pt x="661" y="551"/>
                    <a:pt x="660" y="551"/>
                    <a:pt x="659" y="551"/>
                  </a:cubicBezTo>
                  <a:cubicBezTo>
                    <a:pt x="660" y="550"/>
                    <a:pt x="660" y="549"/>
                    <a:pt x="660" y="548"/>
                  </a:cubicBezTo>
                  <a:close/>
                  <a:moveTo>
                    <a:pt x="662" y="547"/>
                  </a:moveTo>
                  <a:cubicBezTo>
                    <a:pt x="663" y="547"/>
                    <a:pt x="663" y="547"/>
                    <a:pt x="663" y="548"/>
                  </a:cubicBezTo>
                  <a:cubicBezTo>
                    <a:pt x="662" y="548"/>
                    <a:pt x="662" y="547"/>
                    <a:pt x="662" y="547"/>
                  </a:cubicBezTo>
                  <a:close/>
                  <a:moveTo>
                    <a:pt x="663" y="576"/>
                  </a:moveTo>
                  <a:cubicBezTo>
                    <a:pt x="662" y="575"/>
                    <a:pt x="664" y="575"/>
                    <a:pt x="664" y="576"/>
                  </a:cubicBezTo>
                  <a:cubicBezTo>
                    <a:pt x="665" y="576"/>
                    <a:pt x="663" y="576"/>
                    <a:pt x="663" y="576"/>
                  </a:cubicBezTo>
                  <a:close/>
                  <a:moveTo>
                    <a:pt x="663" y="654"/>
                  </a:moveTo>
                  <a:cubicBezTo>
                    <a:pt x="663" y="654"/>
                    <a:pt x="663" y="653"/>
                    <a:pt x="663" y="653"/>
                  </a:cubicBezTo>
                  <a:cubicBezTo>
                    <a:pt x="664" y="653"/>
                    <a:pt x="664" y="654"/>
                    <a:pt x="663" y="654"/>
                  </a:cubicBezTo>
                  <a:close/>
                  <a:moveTo>
                    <a:pt x="664" y="789"/>
                  </a:moveTo>
                  <a:cubicBezTo>
                    <a:pt x="665" y="790"/>
                    <a:pt x="664" y="791"/>
                    <a:pt x="664" y="791"/>
                  </a:cubicBezTo>
                  <a:cubicBezTo>
                    <a:pt x="662" y="791"/>
                    <a:pt x="662" y="790"/>
                    <a:pt x="661" y="789"/>
                  </a:cubicBezTo>
                  <a:cubicBezTo>
                    <a:pt x="662" y="789"/>
                    <a:pt x="664" y="789"/>
                    <a:pt x="664" y="789"/>
                  </a:cubicBezTo>
                  <a:close/>
                  <a:moveTo>
                    <a:pt x="664" y="703"/>
                  </a:moveTo>
                  <a:cubicBezTo>
                    <a:pt x="664" y="703"/>
                    <a:pt x="664" y="703"/>
                    <a:pt x="664" y="702"/>
                  </a:cubicBezTo>
                  <a:cubicBezTo>
                    <a:pt x="665" y="702"/>
                    <a:pt x="665" y="703"/>
                    <a:pt x="664" y="703"/>
                  </a:cubicBezTo>
                  <a:close/>
                  <a:moveTo>
                    <a:pt x="663" y="515"/>
                  </a:moveTo>
                  <a:cubicBezTo>
                    <a:pt x="663" y="516"/>
                    <a:pt x="664" y="515"/>
                    <a:pt x="664" y="516"/>
                  </a:cubicBezTo>
                  <a:cubicBezTo>
                    <a:pt x="662" y="516"/>
                    <a:pt x="661" y="516"/>
                    <a:pt x="660" y="516"/>
                  </a:cubicBezTo>
                  <a:cubicBezTo>
                    <a:pt x="657" y="516"/>
                    <a:pt x="659" y="513"/>
                    <a:pt x="656" y="512"/>
                  </a:cubicBezTo>
                  <a:cubicBezTo>
                    <a:pt x="657" y="510"/>
                    <a:pt x="656" y="510"/>
                    <a:pt x="657" y="508"/>
                  </a:cubicBezTo>
                  <a:cubicBezTo>
                    <a:pt x="658" y="507"/>
                    <a:pt x="661" y="508"/>
                    <a:pt x="661" y="506"/>
                  </a:cubicBezTo>
                  <a:cubicBezTo>
                    <a:pt x="662" y="506"/>
                    <a:pt x="662" y="507"/>
                    <a:pt x="663" y="507"/>
                  </a:cubicBezTo>
                  <a:cubicBezTo>
                    <a:pt x="663" y="508"/>
                    <a:pt x="662" y="509"/>
                    <a:pt x="663" y="511"/>
                  </a:cubicBezTo>
                  <a:cubicBezTo>
                    <a:pt x="662" y="512"/>
                    <a:pt x="664" y="512"/>
                    <a:pt x="664" y="513"/>
                  </a:cubicBezTo>
                  <a:cubicBezTo>
                    <a:pt x="663" y="513"/>
                    <a:pt x="663" y="513"/>
                    <a:pt x="663" y="513"/>
                  </a:cubicBezTo>
                  <a:cubicBezTo>
                    <a:pt x="663" y="514"/>
                    <a:pt x="663" y="514"/>
                    <a:pt x="663" y="514"/>
                  </a:cubicBezTo>
                  <a:cubicBezTo>
                    <a:pt x="664" y="514"/>
                    <a:pt x="663" y="513"/>
                    <a:pt x="664" y="513"/>
                  </a:cubicBezTo>
                  <a:cubicBezTo>
                    <a:pt x="664" y="513"/>
                    <a:pt x="664" y="513"/>
                    <a:pt x="665" y="513"/>
                  </a:cubicBezTo>
                  <a:cubicBezTo>
                    <a:pt x="665" y="513"/>
                    <a:pt x="665" y="514"/>
                    <a:pt x="665" y="514"/>
                  </a:cubicBezTo>
                  <a:cubicBezTo>
                    <a:pt x="665" y="515"/>
                    <a:pt x="665" y="515"/>
                    <a:pt x="663" y="515"/>
                  </a:cubicBezTo>
                  <a:close/>
                  <a:moveTo>
                    <a:pt x="659" y="549"/>
                  </a:moveTo>
                  <a:cubicBezTo>
                    <a:pt x="659" y="549"/>
                    <a:pt x="659" y="549"/>
                    <a:pt x="659" y="550"/>
                  </a:cubicBezTo>
                  <a:cubicBezTo>
                    <a:pt x="658" y="550"/>
                    <a:pt x="657" y="548"/>
                    <a:pt x="659" y="549"/>
                  </a:cubicBezTo>
                  <a:close/>
                  <a:moveTo>
                    <a:pt x="658" y="631"/>
                  </a:moveTo>
                  <a:cubicBezTo>
                    <a:pt x="658" y="632"/>
                    <a:pt x="658" y="632"/>
                    <a:pt x="657" y="632"/>
                  </a:cubicBezTo>
                  <a:cubicBezTo>
                    <a:pt x="657" y="632"/>
                    <a:pt x="657" y="631"/>
                    <a:pt x="658" y="631"/>
                  </a:cubicBezTo>
                  <a:close/>
                  <a:moveTo>
                    <a:pt x="654" y="684"/>
                  </a:moveTo>
                  <a:cubicBezTo>
                    <a:pt x="656" y="684"/>
                    <a:pt x="658" y="686"/>
                    <a:pt x="655" y="687"/>
                  </a:cubicBezTo>
                  <a:cubicBezTo>
                    <a:pt x="655" y="686"/>
                    <a:pt x="655" y="686"/>
                    <a:pt x="655" y="685"/>
                  </a:cubicBezTo>
                  <a:cubicBezTo>
                    <a:pt x="655" y="685"/>
                    <a:pt x="654" y="685"/>
                    <a:pt x="654" y="684"/>
                  </a:cubicBezTo>
                  <a:close/>
                  <a:moveTo>
                    <a:pt x="654" y="890"/>
                  </a:moveTo>
                  <a:cubicBezTo>
                    <a:pt x="652" y="889"/>
                    <a:pt x="653" y="887"/>
                    <a:pt x="654" y="886"/>
                  </a:cubicBezTo>
                  <a:cubicBezTo>
                    <a:pt x="656" y="887"/>
                    <a:pt x="654" y="888"/>
                    <a:pt x="654" y="890"/>
                  </a:cubicBezTo>
                  <a:close/>
                  <a:moveTo>
                    <a:pt x="651" y="685"/>
                  </a:moveTo>
                  <a:cubicBezTo>
                    <a:pt x="651" y="685"/>
                    <a:pt x="652" y="686"/>
                    <a:pt x="652" y="687"/>
                  </a:cubicBezTo>
                  <a:cubicBezTo>
                    <a:pt x="650" y="687"/>
                    <a:pt x="651" y="686"/>
                    <a:pt x="651" y="685"/>
                  </a:cubicBezTo>
                  <a:close/>
                  <a:moveTo>
                    <a:pt x="651" y="678"/>
                  </a:moveTo>
                  <a:cubicBezTo>
                    <a:pt x="652" y="678"/>
                    <a:pt x="651" y="680"/>
                    <a:pt x="651" y="680"/>
                  </a:cubicBezTo>
                  <a:cubicBezTo>
                    <a:pt x="650" y="680"/>
                    <a:pt x="650" y="679"/>
                    <a:pt x="651" y="678"/>
                  </a:cubicBezTo>
                  <a:close/>
                  <a:moveTo>
                    <a:pt x="650" y="619"/>
                  </a:moveTo>
                  <a:cubicBezTo>
                    <a:pt x="650" y="619"/>
                    <a:pt x="649" y="619"/>
                    <a:pt x="649" y="619"/>
                  </a:cubicBezTo>
                  <a:cubicBezTo>
                    <a:pt x="649" y="618"/>
                    <a:pt x="651" y="619"/>
                    <a:pt x="650" y="619"/>
                  </a:cubicBezTo>
                  <a:close/>
                  <a:moveTo>
                    <a:pt x="646" y="425"/>
                  </a:moveTo>
                  <a:cubicBezTo>
                    <a:pt x="646" y="425"/>
                    <a:pt x="646" y="425"/>
                    <a:pt x="646" y="424"/>
                  </a:cubicBezTo>
                  <a:cubicBezTo>
                    <a:pt x="650" y="425"/>
                    <a:pt x="649" y="423"/>
                    <a:pt x="652" y="423"/>
                  </a:cubicBezTo>
                  <a:cubicBezTo>
                    <a:pt x="652" y="423"/>
                    <a:pt x="652" y="424"/>
                    <a:pt x="652" y="424"/>
                  </a:cubicBezTo>
                  <a:cubicBezTo>
                    <a:pt x="650" y="424"/>
                    <a:pt x="648" y="425"/>
                    <a:pt x="646" y="425"/>
                  </a:cubicBezTo>
                  <a:close/>
                  <a:moveTo>
                    <a:pt x="642" y="744"/>
                  </a:moveTo>
                  <a:cubicBezTo>
                    <a:pt x="641" y="744"/>
                    <a:pt x="640" y="744"/>
                    <a:pt x="640" y="745"/>
                  </a:cubicBezTo>
                  <a:cubicBezTo>
                    <a:pt x="639" y="745"/>
                    <a:pt x="638" y="745"/>
                    <a:pt x="637" y="745"/>
                  </a:cubicBezTo>
                  <a:cubicBezTo>
                    <a:pt x="637" y="744"/>
                    <a:pt x="639" y="744"/>
                    <a:pt x="638" y="743"/>
                  </a:cubicBezTo>
                  <a:cubicBezTo>
                    <a:pt x="641" y="744"/>
                    <a:pt x="643" y="743"/>
                    <a:pt x="644" y="744"/>
                  </a:cubicBezTo>
                  <a:cubicBezTo>
                    <a:pt x="644" y="745"/>
                    <a:pt x="644" y="745"/>
                    <a:pt x="643" y="745"/>
                  </a:cubicBezTo>
                  <a:cubicBezTo>
                    <a:pt x="643" y="745"/>
                    <a:pt x="642" y="745"/>
                    <a:pt x="642" y="744"/>
                  </a:cubicBezTo>
                  <a:close/>
                  <a:moveTo>
                    <a:pt x="642" y="781"/>
                  </a:moveTo>
                  <a:cubicBezTo>
                    <a:pt x="643" y="782"/>
                    <a:pt x="640" y="782"/>
                    <a:pt x="641" y="781"/>
                  </a:cubicBezTo>
                  <a:cubicBezTo>
                    <a:pt x="641" y="781"/>
                    <a:pt x="642" y="781"/>
                    <a:pt x="642" y="781"/>
                  </a:cubicBezTo>
                  <a:close/>
                  <a:moveTo>
                    <a:pt x="641" y="747"/>
                  </a:moveTo>
                  <a:cubicBezTo>
                    <a:pt x="642" y="747"/>
                    <a:pt x="642" y="747"/>
                    <a:pt x="642" y="747"/>
                  </a:cubicBezTo>
                  <a:cubicBezTo>
                    <a:pt x="643" y="748"/>
                    <a:pt x="642" y="748"/>
                    <a:pt x="642" y="748"/>
                  </a:cubicBezTo>
                  <a:cubicBezTo>
                    <a:pt x="641" y="748"/>
                    <a:pt x="641" y="748"/>
                    <a:pt x="641" y="747"/>
                  </a:cubicBezTo>
                  <a:close/>
                  <a:moveTo>
                    <a:pt x="628" y="591"/>
                  </a:moveTo>
                  <a:cubicBezTo>
                    <a:pt x="628" y="590"/>
                    <a:pt x="630" y="590"/>
                    <a:pt x="630" y="589"/>
                  </a:cubicBezTo>
                  <a:cubicBezTo>
                    <a:pt x="630" y="589"/>
                    <a:pt x="630" y="589"/>
                    <a:pt x="630" y="588"/>
                  </a:cubicBezTo>
                  <a:cubicBezTo>
                    <a:pt x="630" y="588"/>
                    <a:pt x="631" y="588"/>
                    <a:pt x="631" y="588"/>
                  </a:cubicBezTo>
                  <a:cubicBezTo>
                    <a:pt x="631" y="588"/>
                    <a:pt x="630" y="587"/>
                    <a:pt x="631" y="586"/>
                  </a:cubicBezTo>
                  <a:cubicBezTo>
                    <a:pt x="631" y="586"/>
                    <a:pt x="630" y="586"/>
                    <a:pt x="630" y="586"/>
                  </a:cubicBezTo>
                  <a:cubicBezTo>
                    <a:pt x="631" y="585"/>
                    <a:pt x="633" y="586"/>
                    <a:pt x="634" y="587"/>
                  </a:cubicBezTo>
                  <a:cubicBezTo>
                    <a:pt x="634" y="589"/>
                    <a:pt x="632" y="592"/>
                    <a:pt x="628" y="591"/>
                  </a:cubicBezTo>
                  <a:close/>
                  <a:moveTo>
                    <a:pt x="634" y="720"/>
                  </a:moveTo>
                  <a:cubicBezTo>
                    <a:pt x="633" y="720"/>
                    <a:pt x="633" y="719"/>
                    <a:pt x="632" y="719"/>
                  </a:cubicBezTo>
                  <a:cubicBezTo>
                    <a:pt x="633" y="718"/>
                    <a:pt x="635" y="719"/>
                    <a:pt x="634" y="720"/>
                  </a:cubicBezTo>
                  <a:close/>
                  <a:moveTo>
                    <a:pt x="630" y="762"/>
                  </a:moveTo>
                  <a:cubicBezTo>
                    <a:pt x="629" y="762"/>
                    <a:pt x="629" y="761"/>
                    <a:pt x="629" y="761"/>
                  </a:cubicBezTo>
                  <a:cubicBezTo>
                    <a:pt x="630" y="761"/>
                    <a:pt x="631" y="761"/>
                    <a:pt x="631" y="762"/>
                  </a:cubicBezTo>
                  <a:cubicBezTo>
                    <a:pt x="631" y="762"/>
                    <a:pt x="630" y="762"/>
                    <a:pt x="630" y="762"/>
                  </a:cubicBezTo>
                  <a:close/>
                  <a:moveTo>
                    <a:pt x="630" y="763"/>
                  </a:moveTo>
                  <a:cubicBezTo>
                    <a:pt x="630" y="763"/>
                    <a:pt x="630" y="764"/>
                    <a:pt x="630" y="764"/>
                  </a:cubicBezTo>
                  <a:cubicBezTo>
                    <a:pt x="630" y="764"/>
                    <a:pt x="630" y="764"/>
                    <a:pt x="629" y="764"/>
                  </a:cubicBezTo>
                  <a:cubicBezTo>
                    <a:pt x="629" y="764"/>
                    <a:pt x="629" y="763"/>
                    <a:pt x="629" y="763"/>
                  </a:cubicBezTo>
                  <a:cubicBezTo>
                    <a:pt x="630" y="763"/>
                    <a:pt x="630" y="763"/>
                    <a:pt x="630" y="763"/>
                  </a:cubicBezTo>
                  <a:close/>
                  <a:moveTo>
                    <a:pt x="631" y="772"/>
                  </a:moveTo>
                  <a:cubicBezTo>
                    <a:pt x="632" y="773"/>
                    <a:pt x="632" y="774"/>
                    <a:pt x="631" y="774"/>
                  </a:cubicBezTo>
                  <a:cubicBezTo>
                    <a:pt x="631" y="773"/>
                    <a:pt x="631" y="773"/>
                    <a:pt x="631" y="772"/>
                  </a:cubicBezTo>
                  <a:close/>
                  <a:moveTo>
                    <a:pt x="630" y="729"/>
                  </a:moveTo>
                  <a:cubicBezTo>
                    <a:pt x="629" y="727"/>
                    <a:pt x="632" y="725"/>
                    <a:pt x="630" y="724"/>
                  </a:cubicBezTo>
                  <a:cubicBezTo>
                    <a:pt x="632" y="724"/>
                    <a:pt x="633" y="729"/>
                    <a:pt x="630" y="729"/>
                  </a:cubicBezTo>
                  <a:close/>
                  <a:moveTo>
                    <a:pt x="626" y="725"/>
                  </a:moveTo>
                  <a:cubicBezTo>
                    <a:pt x="626" y="725"/>
                    <a:pt x="626" y="726"/>
                    <a:pt x="626" y="725"/>
                  </a:cubicBezTo>
                  <a:cubicBezTo>
                    <a:pt x="626" y="725"/>
                    <a:pt x="626" y="725"/>
                    <a:pt x="626" y="725"/>
                  </a:cubicBezTo>
                  <a:cubicBezTo>
                    <a:pt x="625" y="725"/>
                    <a:pt x="625" y="724"/>
                    <a:pt x="626" y="723"/>
                  </a:cubicBezTo>
                  <a:cubicBezTo>
                    <a:pt x="627" y="723"/>
                    <a:pt x="627" y="725"/>
                    <a:pt x="626" y="725"/>
                  </a:cubicBezTo>
                  <a:close/>
                  <a:moveTo>
                    <a:pt x="626" y="727"/>
                  </a:moveTo>
                  <a:cubicBezTo>
                    <a:pt x="625" y="727"/>
                    <a:pt x="625" y="726"/>
                    <a:pt x="626" y="726"/>
                  </a:cubicBezTo>
                  <a:cubicBezTo>
                    <a:pt x="626" y="726"/>
                    <a:pt x="626" y="727"/>
                    <a:pt x="626" y="727"/>
                  </a:cubicBezTo>
                  <a:close/>
                  <a:moveTo>
                    <a:pt x="624" y="709"/>
                  </a:moveTo>
                  <a:cubicBezTo>
                    <a:pt x="625" y="709"/>
                    <a:pt x="625" y="709"/>
                    <a:pt x="625" y="709"/>
                  </a:cubicBezTo>
                  <a:cubicBezTo>
                    <a:pt x="624" y="711"/>
                    <a:pt x="626" y="712"/>
                    <a:pt x="624" y="712"/>
                  </a:cubicBezTo>
                  <a:cubicBezTo>
                    <a:pt x="624" y="711"/>
                    <a:pt x="623" y="710"/>
                    <a:pt x="624" y="709"/>
                  </a:cubicBezTo>
                  <a:close/>
                  <a:moveTo>
                    <a:pt x="618" y="678"/>
                  </a:moveTo>
                  <a:cubicBezTo>
                    <a:pt x="618" y="679"/>
                    <a:pt x="619" y="679"/>
                    <a:pt x="619" y="679"/>
                  </a:cubicBezTo>
                  <a:cubicBezTo>
                    <a:pt x="618" y="679"/>
                    <a:pt x="618" y="679"/>
                    <a:pt x="617" y="679"/>
                  </a:cubicBezTo>
                  <a:cubicBezTo>
                    <a:pt x="618" y="679"/>
                    <a:pt x="617" y="678"/>
                    <a:pt x="618" y="678"/>
                  </a:cubicBezTo>
                  <a:close/>
                  <a:moveTo>
                    <a:pt x="616" y="668"/>
                  </a:moveTo>
                  <a:cubicBezTo>
                    <a:pt x="618" y="668"/>
                    <a:pt x="617" y="670"/>
                    <a:pt x="617" y="671"/>
                  </a:cubicBezTo>
                  <a:cubicBezTo>
                    <a:pt x="616" y="670"/>
                    <a:pt x="617" y="669"/>
                    <a:pt x="616" y="668"/>
                  </a:cubicBezTo>
                  <a:close/>
                  <a:moveTo>
                    <a:pt x="615" y="700"/>
                  </a:moveTo>
                  <a:cubicBezTo>
                    <a:pt x="613" y="700"/>
                    <a:pt x="611" y="700"/>
                    <a:pt x="611" y="699"/>
                  </a:cubicBezTo>
                  <a:cubicBezTo>
                    <a:pt x="611" y="699"/>
                    <a:pt x="610" y="698"/>
                    <a:pt x="610" y="697"/>
                  </a:cubicBezTo>
                  <a:cubicBezTo>
                    <a:pt x="611" y="696"/>
                    <a:pt x="612" y="695"/>
                    <a:pt x="614" y="696"/>
                  </a:cubicBezTo>
                  <a:cubicBezTo>
                    <a:pt x="616" y="696"/>
                    <a:pt x="614" y="698"/>
                    <a:pt x="616" y="698"/>
                  </a:cubicBezTo>
                  <a:cubicBezTo>
                    <a:pt x="616" y="698"/>
                    <a:pt x="615" y="699"/>
                    <a:pt x="615" y="700"/>
                  </a:cubicBezTo>
                  <a:close/>
                  <a:moveTo>
                    <a:pt x="614" y="783"/>
                  </a:moveTo>
                  <a:cubicBezTo>
                    <a:pt x="614" y="782"/>
                    <a:pt x="615" y="782"/>
                    <a:pt x="616" y="782"/>
                  </a:cubicBezTo>
                  <a:cubicBezTo>
                    <a:pt x="617" y="783"/>
                    <a:pt x="614" y="784"/>
                    <a:pt x="614" y="783"/>
                  </a:cubicBezTo>
                  <a:close/>
                  <a:moveTo>
                    <a:pt x="613" y="735"/>
                  </a:moveTo>
                  <a:cubicBezTo>
                    <a:pt x="613" y="735"/>
                    <a:pt x="613" y="735"/>
                    <a:pt x="613" y="735"/>
                  </a:cubicBezTo>
                  <a:cubicBezTo>
                    <a:pt x="613" y="735"/>
                    <a:pt x="613" y="735"/>
                    <a:pt x="612" y="735"/>
                  </a:cubicBezTo>
                  <a:cubicBezTo>
                    <a:pt x="612" y="735"/>
                    <a:pt x="612" y="735"/>
                    <a:pt x="612" y="735"/>
                  </a:cubicBezTo>
                  <a:cubicBezTo>
                    <a:pt x="613" y="734"/>
                    <a:pt x="613" y="735"/>
                    <a:pt x="613" y="735"/>
                  </a:cubicBezTo>
                  <a:close/>
                  <a:moveTo>
                    <a:pt x="606" y="768"/>
                  </a:moveTo>
                  <a:cubicBezTo>
                    <a:pt x="605" y="767"/>
                    <a:pt x="607" y="767"/>
                    <a:pt x="607" y="766"/>
                  </a:cubicBezTo>
                  <a:cubicBezTo>
                    <a:pt x="607" y="766"/>
                    <a:pt x="607" y="765"/>
                    <a:pt x="608" y="765"/>
                  </a:cubicBezTo>
                  <a:cubicBezTo>
                    <a:pt x="607" y="767"/>
                    <a:pt x="611" y="769"/>
                    <a:pt x="607" y="769"/>
                  </a:cubicBezTo>
                  <a:cubicBezTo>
                    <a:pt x="607" y="768"/>
                    <a:pt x="606" y="768"/>
                    <a:pt x="606" y="768"/>
                  </a:cubicBezTo>
                  <a:close/>
                  <a:moveTo>
                    <a:pt x="607" y="749"/>
                  </a:moveTo>
                  <a:cubicBezTo>
                    <a:pt x="606" y="748"/>
                    <a:pt x="606" y="748"/>
                    <a:pt x="606" y="748"/>
                  </a:cubicBezTo>
                  <a:cubicBezTo>
                    <a:pt x="607" y="747"/>
                    <a:pt x="607" y="748"/>
                    <a:pt x="607" y="749"/>
                  </a:cubicBezTo>
                  <a:close/>
                  <a:moveTo>
                    <a:pt x="608" y="739"/>
                  </a:moveTo>
                  <a:cubicBezTo>
                    <a:pt x="608" y="739"/>
                    <a:pt x="608" y="740"/>
                    <a:pt x="607" y="739"/>
                  </a:cubicBezTo>
                  <a:cubicBezTo>
                    <a:pt x="607" y="739"/>
                    <a:pt x="608" y="739"/>
                    <a:pt x="608" y="739"/>
                  </a:cubicBezTo>
                  <a:close/>
                  <a:moveTo>
                    <a:pt x="607" y="734"/>
                  </a:moveTo>
                  <a:cubicBezTo>
                    <a:pt x="607" y="735"/>
                    <a:pt x="606" y="735"/>
                    <a:pt x="606" y="735"/>
                  </a:cubicBezTo>
                  <a:cubicBezTo>
                    <a:pt x="606" y="735"/>
                    <a:pt x="606" y="736"/>
                    <a:pt x="606" y="736"/>
                  </a:cubicBezTo>
                  <a:cubicBezTo>
                    <a:pt x="606" y="736"/>
                    <a:pt x="606" y="736"/>
                    <a:pt x="606" y="736"/>
                  </a:cubicBezTo>
                  <a:cubicBezTo>
                    <a:pt x="606" y="736"/>
                    <a:pt x="606" y="736"/>
                    <a:pt x="606" y="736"/>
                  </a:cubicBezTo>
                  <a:cubicBezTo>
                    <a:pt x="604" y="736"/>
                    <a:pt x="605" y="735"/>
                    <a:pt x="605" y="734"/>
                  </a:cubicBezTo>
                  <a:cubicBezTo>
                    <a:pt x="605" y="733"/>
                    <a:pt x="604" y="733"/>
                    <a:pt x="604" y="733"/>
                  </a:cubicBezTo>
                  <a:cubicBezTo>
                    <a:pt x="604" y="732"/>
                    <a:pt x="605" y="731"/>
                    <a:pt x="605" y="731"/>
                  </a:cubicBezTo>
                  <a:cubicBezTo>
                    <a:pt x="606" y="731"/>
                    <a:pt x="607" y="731"/>
                    <a:pt x="607" y="731"/>
                  </a:cubicBezTo>
                  <a:cubicBezTo>
                    <a:pt x="608" y="731"/>
                    <a:pt x="607" y="730"/>
                    <a:pt x="608" y="730"/>
                  </a:cubicBezTo>
                  <a:cubicBezTo>
                    <a:pt x="609" y="731"/>
                    <a:pt x="610" y="732"/>
                    <a:pt x="610" y="733"/>
                  </a:cubicBezTo>
                  <a:cubicBezTo>
                    <a:pt x="609" y="734"/>
                    <a:pt x="607" y="733"/>
                    <a:pt x="607" y="734"/>
                  </a:cubicBezTo>
                  <a:close/>
                  <a:moveTo>
                    <a:pt x="602" y="797"/>
                  </a:moveTo>
                  <a:cubicBezTo>
                    <a:pt x="602" y="796"/>
                    <a:pt x="602" y="795"/>
                    <a:pt x="604" y="795"/>
                  </a:cubicBezTo>
                  <a:cubicBezTo>
                    <a:pt x="604" y="796"/>
                    <a:pt x="604" y="797"/>
                    <a:pt x="602" y="797"/>
                  </a:cubicBezTo>
                  <a:close/>
                  <a:moveTo>
                    <a:pt x="606" y="798"/>
                  </a:moveTo>
                  <a:cubicBezTo>
                    <a:pt x="605" y="798"/>
                    <a:pt x="605" y="799"/>
                    <a:pt x="604" y="799"/>
                  </a:cubicBezTo>
                  <a:cubicBezTo>
                    <a:pt x="604" y="799"/>
                    <a:pt x="604" y="798"/>
                    <a:pt x="606" y="798"/>
                  </a:cubicBezTo>
                  <a:close/>
                  <a:moveTo>
                    <a:pt x="603" y="809"/>
                  </a:moveTo>
                  <a:cubicBezTo>
                    <a:pt x="603" y="809"/>
                    <a:pt x="602" y="809"/>
                    <a:pt x="602" y="810"/>
                  </a:cubicBezTo>
                  <a:cubicBezTo>
                    <a:pt x="601" y="810"/>
                    <a:pt x="601" y="808"/>
                    <a:pt x="603" y="809"/>
                  </a:cubicBezTo>
                  <a:close/>
                  <a:moveTo>
                    <a:pt x="597" y="704"/>
                  </a:moveTo>
                  <a:cubicBezTo>
                    <a:pt x="597" y="703"/>
                    <a:pt x="598" y="704"/>
                    <a:pt x="599" y="703"/>
                  </a:cubicBezTo>
                  <a:cubicBezTo>
                    <a:pt x="600" y="704"/>
                    <a:pt x="598" y="705"/>
                    <a:pt x="597" y="704"/>
                  </a:cubicBezTo>
                  <a:close/>
                  <a:moveTo>
                    <a:pt x="598" y="713"/>
                  </a:moveTo>
                  <a:cubicBezTo>
                    <a:pt x="598" y="713"/>
                    <a:pt x="597" y="712"/>
                    <a:pt x="597" y="712"/>
                  </a:cubicBezTo>
                  <a:cubicBezTo>
                    <a:pt x="598" y="712"/>
                    <a:pt x="598" y="712"/>
                    <a:pt x="598" y="713"/>
                  </a:cubicBezTo>
                  <a:close/>
                  <a:moveTo>
                    <a:pt x="588" y="834"/>
                  </a:moveTo>
                  <a:cubicBezTo>
                    <a:pt x="587" y="833"/>
                    <a:pt x="588" y="832"/>
                    <a:pt x="588" y="829"/>
                  </a:cubicBezTo>
                  <a:cubicBezTo>
                    <a:pt x="589" y="829"/>
                    <a:pt x="589" y="828"/>
                    <a:pt x="590" y="828"/>
                  </a:cubicBezTo>
                  <a:cubicBezTo>
                    <a:pt x="591" y="828"/>
                    <a:pt x="594" y="828"/>
                    <a:pt x="595" y="828"/>
                  </a:cubicBezTo>
                  <a:cubicBezTo>
                    <a:pt x="596" y="829"/>
                    <a:pt x="595" y="830"/>
                    <a:pt x="596" y="830"/>
                  </a:cubicBezTo>
                  <a:cubicBezTo>
                    <a:pt x="595" y="831"/>
                    <a:pt x="594" y="831"/>
                    <a:pt x="594" y="833"/>
                  </a:cubicBezTo>
                  <a:cubicBezTo>
                    <a:pt x="592" y="833"/>
                    <a:pt x="590" y="836"/>
                    <a:pt x="588" y="834"/>
                  </a:cubicBezTo>
                  <a:close/>
                  <a:moveTo>
                    <a:pt x="593" y="980"/>
                  </a:moveTo>
                  <a:cubicBezTo>
                    <a:pt x="592" y="980"/>
                    <a:pt x="591" y="979"/>
                    <a:pt x="593" y="979"/>
                  </a:cubicBezTo>
                  <a:cubicBezTo>
                    <a:pt x="593" y="979"/>
                    <a:pt x="593" y="980"/>
                    <a:pt x="593" y="980"/>
                  </a:cubicBezTo>
                  <a:close/>
                  <a:moveTo>
                    <a:pt x="590" y="1032"/>
                  </a:moveTo>
                  <a:cubicBezTo>
                    <a:pt x="590" y="1032"/>
                    <a:pt x="589" y="1032"/>
                    <a:pt x="589" y="1032"/>
                  </a:cubicBezTo>
                  <a:cubicBezTo>
                    <a:pt x="589" y="1032"/>
                    <a:pt x="589" y="1032"/>
                    <a:pt x="589" y="1032"/>
                  </a:cubicBezTo>
                  <a:cubicBezTo>
                    <a:pt x="589" y="1032"/>
                    <a:pt x="589" y="1032"/>
                    <a:pt x="590" y="1032"/>
                  </a:cubicBezTo>
                  <a:close/>
                  <a:moveTo>
                    <a:pt x="590" y="1032"/>
                  </a:moveTo>
                  <a:cubicBezTo>
                    <a:pt x="590" y="1032"/>
                    <a:pt x="590" y="1032"/>
                    <a:pt x="590" y="1032"/>
                  </a:cubicBezTo>
                  <a:cubicBezTo>
                    <a:pt x="590" y="1032"/>
                    <a:pt x="590" y="1032"/>
                    <a:pt x="590" y="1032"/>
                  </a:cubicBezTo>
                  <a:cubicBezTo>
                    <a:pt x="590" y="1032"/>
                    <a:pt x="590" y="1032"/>
                    <a:pt x="590" y="1032"/>
                  </a:cubicBezTo>
                  <a:close/>
                  <a:moveTo>
                    <a:pt x="588" y="919"/>
                  </a:moveTo>
                  <a:cubicBezTo>
                    <a:pt x="588" y="918"/>
                    <a:pt x="588" y="918"/>
                    <a:pt x="588" y="917"/>
                  </a:cubicBezTo>
                  <a:cubicBezTo>
                    <a:pt x="589" y="917"/>
                    <a:pt x="589" y="918"/>
                    <a:pt x="588" y="919"/>
                  </a:cubicBezTo>
                  <a:close/>
                  <a:moveTo>
                    <a:pt x="590" y="1038"/>
                  </a:moveTo>
                  <a:cubicBezTo>
                    <a:pt x="590" y="1038"/>
                    <a:pt x="590" y="1038"/>
                    <a:pt x="590" y="1038"/>
                  </a:cubicBezTo>
                  <a:cubicBezTo>
                    <a:pt x="590" y="1038"/>
                    <a:pt x="589" y="1038"/>
                    <a:pt x="589" y="1038"/>
                  </a:cubicBezTo>
                  <a:cubicBezTo>
                    <a:pt x="589" y="1038"/>
                    <a:pt x="589" y="1038"/>
                    <a:pt x="589" y="1038"/>
                  </a:cubicBezTo>
                  <a:cubicBezTo>
                    <a:pt x="589" y="1038"/>
                    <a:pt x="590" y="1038"/>
                    <a:pt x="590" y="1038"/>
                  </a:cubicBezTo>
                  <a:close/>
                  <a:moveTo>
                    <a:pt x="583" y="1036"/>
                  </a:moveTo>
                  <a:cubicBezTo>
                    <a:pt x="583" y="1036"/>
                    <a:pt x="584" y="1036"/>
                    <a:pt x="584" y="1036"/>
                  </a:cubicBezTo>
                  <a:cubicBezTo>
                    <a:pt x="583" y="1036"/>
                    <a:pt x="583" y="1036"/>
                    <a:pt x="583" y="1036"/>
                  </a:cubicBezTo>
                  <a:cubicBezTo>
                    <a:pt x="583" y="1036"/>
                    <a:pt x="583" y="1036"/>
                    <a:pt x="583" y="1036"/>
                  </a:cubicBezTo>
                  <a:cubicBezTo>
                    <a:pt x="583" y="1036"/>
                    <a:pt x="582" y="1036"/>
                    <a:pt x="582" y="1036"/>
                  </a:cubicBezTo>
                  <a:cubicBezTo>
                    <a:pt x="582" y="1036"/>
                    <a:pt x="582" y="1036"/>
                    <a:pt x="582" y="1036"/>
                  </a:cubicBezTo>
                  <a:cubicBezTo>
                    <a:pt x="582" y="1036"/>
                    <a:pt x="582" y="1036"/>
                    <a:pt x="583" y="1036"/>
                  </a:cubicBezTo>
                  <a:cubicBezTo>
                    <a:pt x="583" y="1036"/>
                    <a:pt x="583" y="1036"/>
                    <a:pt x="583" y="1036"/>
                  </a:cubicBezTo>
                  <a:cubicBezTo>
                    <a:pt x="583" y="1036"/>
                    <a:pt x="583" y="1036"/>
                    <a:pt x="583" y="1036"/>
                  </a:cubicBezTo>
                  <a:cubicBezTo>
                    <a:pt x="583" y="1036"/>
                    <a:pt x="583" y="1036"/>
                    <a:pt x="583" y="1036"/>
                  </a:cubicBezTo>
                  <a:close/>
                  <a:moveTo>
                    <a:pt x="582" y="1035"/>
                  </a:moveTo>
                  <a:cubicBezTo>
                    <a:pt x="582" y="1035"/>
                    <a:pt x="582" y="1035"/>
                    <a:pt x="582" y="1035"/>
                  </a:cubicBezTo>
                  <a:cubicBezTo>
                    <a:pt x="580" y="1035"/>
                    <a:pt x="579" y="1035"/>
                    <a:pt x="580" y="1036"/>
                  </a:cubicBezTo>
                  <a:cubicBezTo>
                    <a:pt x="579" y="1036"/>
                    <a:pt x="577" y="1035"/>
                    <a:pt x="576" y="1035"/>
                  </a:cubicBezTo>
                  <a:cubicBezTo>
                    <a:pt x="577" y="1035"/>
                    <a:pt x="576" y="1035"/>
                    <a:pt x="575" y="1035"/>
                  </a:cubicBezTo>
                  <a:cubicBezTo>
                    <a:pt x="575" y="1035"/>
                    <a:pt x="577" y="1035"/>
                    <a:pt x="578" y="1035"/>
                  </a:cubicBezTo>
                  <a:cubicBezTo>
                    <a:pt x="579" y="1035"/>
                    <a:pt x="579" y="1034"/>
                    <a:pt x="578" y="1034"/>
                  </a:cubicBezTo>
                  <a:cubicBezTo>
                    <a:pt x="578" y="1034"/>
                    <a:pt x="577" y="1034"/>
                    <a:pt x="578" y="1034"/>
                  </a:cubicBezTo>
                  <a:cubicBezTo>
                    <a:pt x="577" y="1034"/>
                    <a:pt x="575" y="1034"/>
                    <a:pt x="574" y="1034"/>
                  </a:cubicBezTo>
                  <a:cubicBezTo>
                    <a:pt x="574" y="1034"/>
                    <a:pt x="574" y="1034"/>
                    <a:pt x="574" y="1034"/>
                  </a:cubicBezTo>
                  <a:cubicBezTo>
                    <a:pt x="576" y="1034"/>
                    <a:pt x="577" y="1034"/>
                    <a:pt x="579" y="1034"/>
                  </a:cubicBezTo>
                  <a:cubicBezTo>
                    <a:pt x="579" y="1034"/>
                    <a:pt x="580" y="1034"/>
                    <a:pt x="581" y="1034"/>
                  </a:cubicBezTo>
                  <a:cubicBezTo>
                    <a:pt x="581" y="1034"/>
                    <a:pt x="581" y="1034"/>
                    <a:pt x="581" y="1034"/>
                  </a:cubicBezTo>
                  <a:cubicBezTo>
                    <a:pt x="581" y="1034"/>
                    <a:pt x="581" y="1034"/>
                    <a:pt x="581" y="1034"/>
                  </a:cubicBezTo>
                  <a:cubicBezTo>
                    <a:pt x="581" y="1034"/>
                    <a:pt x="582" y="1034"/>
                    <a:pt x="582" y="1034"/>
                  </a:cubicBezTo>
                  <a:cubicBezTo>
                    <a:pt x="583" y="1034"/>
                    <a:pt x="584" y="1034"/>
                    <a:pt x="586" y="1034"/>
                  </a:cubicBezTo>
                  <a:cubicBezTo>
                    <a:pt x="586" y="1034"/>
                    <a:pt x="586" y="1034"/>
                    <a:pt x="585" y="1034"/>
                  </a:cubicBezTo>
                  <a:cubicBezTo>
                    <a:pt x="586" y="1034"/>
                    <a:pt x="586" y="1034"/>
                    <a:pt x="587" y="1034"/>
                  </a:cubicBezTo>
                  <a:cubicBezTo>
                    <a:pt x="587" y="1034"/>
                    <a:pt x="586" y="1035"/>
                    <a:pt x="585" y="1035"/>
                  </a:cubicBezTo>
                  <a:cubicBezTo>
                    <a:pt x="584" y="1035"/>
                    <a:pt x="583" y="1035"/>
                    <a:pt x="582" y="1035"/>
                  </a:cubicBezTo>
                  <a:close/>
                  <a:moveTo>
                    <a:pt x="572" y="1032"/>
                  </a:moveTo>
                  <a:cubicBezTo>
                    <a:pt x="572" y="1032"/>
                    <a:pt x="572" y="1032"/>
                    <a:pt x="572" y="1032"/>
                  </a:cubicBezTo>
                  <a:cubicBezTo>
                    <a:pt x="572" y="1032"/>
                    <a:pt x="573" y="1032"/>
                    <a:pt x="573" y="1032"/>
                  </a:cubicBezTo>
                  <a:cubicBezTo>
                    <a:pt x="573" y="1032"/>
                    <a:pt x="573" y="1032"/>
                    <a:pt x="573" y="1032"/>
                  </a:cubicBezTo>
                  <a:cubicBezTo>
                    <a:pt x="573" y="1032"/>
                    <a:pt x="573" y="1032"/>
                    <a:pt x="572" y="1032"/>
                  </a:cubicBezTo>
                  <a:close/>
                  <a:moveTo>
                    <a:pt x="573" y="1038"/>
                  </a:moveTo>
                  <a:cubicBezTo>
                    <a:pt x="573" y="1038"/>
                    <a:pt x="572" y="1038"/>
                    <a:pt x="572" y="1038"/>
                  </a:cubicBezTo>
                  <a:cubicBezTo>
                    <a:pt x="572" y="1038"/>
                    <a:pt x="573" y="1038"/>
                    <a:pt x="573" y="1038"/>
                  </a:cubicBezTo>
                  <a:cubicBezTo>
                    <a:pt x="573" y="1038"/>
                    <a:pt x="573" y="1038"/>
                    <a:pt x="573" y="1038"/>
                  </a:cubicBezTo>
                  <a:close/>
                  <a:moveTo>
                    <a:pt x="564" y="795"/>
                  </a:moveTo>
                  <a:cubicBezTo>
                    <a:pt x="562" y="794"/>
                    <a:pt x="563" y="792"/>
                    <a:pt x="564" y="791"/>
                  </a:cubicBezTo>
                  <a:cubicBezTo>
                    <a:pt x="565" y="792"/>
                    <a:pt x="564" y="793"/>
                    <a:pt x="564" y="793"/>
                  </a:cubicBezTo>
                  <a:cubicBezTo>
                    <a:pt x="564" y="794"/>
                    <a:pt x="565" y="794"/>
                    <a:pt x="564" y="795"/>
                  </a:cubicBezTo>
                  <a:close/>
                  <a:moveTo>
                    <a:pt x="564" y="805"/>
                  </a:moveTo>
                  <a:cubicBezTo>
                    <a:pt x="564" y="805"/>
                    <a:pt x="562" y="805"/>
                    <a:pt x="563" y="805"/>
                  </a:cubicBezTo>
                  <a:cubicBezTo>
                    <a:pt x="563" y="805"/>
                    <a:pt x="563" y="805"/>
                    <a:pt x="563" y="805"/>
                  </a:cubicBezTo>
                  <a:cubicBezTo>
                    <a:pt x="563" y="805"/>
                    <a:pt x="564" y="805"/>
                    <a:pt x="564" y="805"/>
                  </a:cubicBezTo>
                  <a:close/>
                  <a:moveTo>
                    <a:pt x="563" y="789"/>
                  </a:moveTo>
                  <a:cubicBezTo>
                    <a:pt x="564" y="789"/>
                    <a:pt x="564" y="789"/>
                    <a:pt x="564" y="790"/>
                  </a:cubicBezTo>
                  <a:cubicBezTo>
                    <a:pt x="563" y="790"/>
                    <a:pt x="562" y="789"/>
                    <a:pt x="563" y="789"/>
                  </a:cubicBezTo>
                  <a:close/>
                  <a:moveTo>
                    <a:pt x="563" y="782"/>
                  </a:moveTo>
                  <a:cubicBezTo>
                    <a:pt x="562" y="782"/>
                    <a:pt x="562" y="781"/>
                    <a:pt x="562" y="781"/>
                  </a:cubicBezTo>
                  <a:cubicBezTo>
                    <a:pt x="563" y="781"/>
                    <a:pt x="564" y="782"/>
                    <a:pt x="563" y="782"/>
                  </a:cubicBezTo>
                  <a:close/>
                  <a:moveTo>
                    <a:pt x="562" y="821"/>
                  </a:moveTo>
                  <a:cubicBezTo>
                    <a:pt x="563" y="821"/>
                    <a:pt x="564" y="821"/>
                    <a:pt x="564" y="821"/>
                  </a:cubicBezTo>
                  <a:cubicBezTo>
                    <a:pt x="564" y="821"/>
                    <a:pt x="564" y="822"/>
                    <a:pt x="564" y="822"/>
                  </a:cubicBezTo>
                  <a:cubicBezTo>
                    <a:pt x="563" y="822"/>
                    <a:pt x="563" y="822"/>
                    <a:pt x="562" y="822"/>
                  </a:cubicBezTo>
                  <a:cubicBezTo>
                    <a:pt x="561" y="822"/>
                    <a:pt x="562" y="821"/>
                    <a:pt x="562" y="821"/>
                  </a:cubicBezTo>
                  <a:close/>
                  <a:moveTo>
                    <a:pt x="564" y="1014"/>
                  </a:moveTo>
                  <a:cubicBezTo>
                    <a:pt x="564" y="1014"/>
                    <a:pt x="563" y="1014"/>
                    <a:pt x="563" y="1015"/>
                  </a:cubicBezTo>
                  <a:cubicBezTo>
                    <a:pt x="563" y="1015"/>
                    <a:pt x="563" y="1015"/>
                    <a:pt x="563" y="1015"/>
                  </a:cubicBezTo>
                  <a:cubicBezTo>
                    <a:pt x="562" y="1015"/>
                    <a:pt x="562" y="1014"/>
                    <a:pt x="562" y="1014"/>
                  </a:cubicBezTo>
                  <a:cubicBezTo>
                    <a:pt x="563" y="1014"/>
                    <a:pt x="563" y="1014"/>
                    <a:pt x="564" y="1014"/>
                  </a:cubicBezTo>
                  <a:close/>
                  <a:moveTo>
                    <a:pt x="564" y="1016"/>
                  </a:moveTo>
                  <a:cubicBezTo>
                    <a:pt x="565" y="1017"/>
                    <a:pt x="565" y="1018"/>
                    <a:pt x="563" y="1017"/>
                  </a:cubicBezTo>
                  <a:cubicBezTo>
                    <a:pt x="563" y="1016"/>
                    <a:pt x="563" y="1016"/>
                    <a:pt x="564" y="1016"/>
                  </a:cubicBezTo>
                  <a:close/>
                  <a:moveTo>
                    <a:pt x="562" y="780"/>
                  </a:moveTo>
                  <a:cubicBezTo>
                    <a:pt x="559" y="779"/>
                    <a:pt x="560" y="777"/>
                    <a:pt x="563" y="776"/>
                  </a:cubicBezTo>
                  <a:cubicBezTo>
                    <a:pt x="564" y="777"/>
                    <a:pt x="565" y="777"/>
                    <a:pt x="565" y="778"/>
                  </a:cubicBezTo>
                  <a:cubicBezTo>
                    <a:pt x="565" y="779"/>
                    <a:pt x="563" y="780"/>
                    <a:pt x="562" y="780"/>
                  </a:cubicBezTo>
                  <a:close/>
                  <a:moveTo>
                    <a:pt x="554" y="634"/>
                  </a:moveTo>
                  <a:cubicBezTo>
                    <a:pt x="553" y="633"/>
                    <a:pt x="552" y="633"/>
                    <a:pt x="553" y="632"/>
                  </a:cubicBezTo>
                  <a:cubicBezTo>
                    <a:pt x="553" y="631"/>
                    <a:pt x="557" y="631"/>
                    <a:pt x="557" y="632"/>
                  </a:cubicBezTo>
                  <a:cubicBezTo>
                    <a:pt x="557" y="633"/>
                    <a:pt x="556" y="634"/>
                    <a:pt x="554" y="634"/>
                  </a:cubicBezTo>
                  <a:close/>
                  <a:moveTo>
                    <a:pt x="555" y="670"/>
                  </a:moveTo>
                  <a:cubicBezTo>
                    <a:pt x="555" y="670"/>
                    <a:pt x="555" y="670"/>
                    <a:pt x="555" y="670"/>
                  </a:cubicBezTo>
                  <a:cubicBezTo>
                    <a:pt x="555" y="670"/>
                    <a:pt x="555" y="670"/>
                    <a:pt x="555" y="670"/>
                  </a:cubicBezTo>
                  <a:cubicBezTo>
                    <a:pt x="556" y="669"/>
                    <a:pt x="556" y="671"/>
                    <a:pt x="555" y="670"/>
                  </a:cubicBezTo>
                  <a:close/>
                  <a:moveTo>
                    <a:pt x="549" y="628"/>
                  </a:moveTo>
                  <a:cubicBezTo>
                    <a:pt x="548" y="628"/>
                    <a:pt x="548" y="628"/>
                    <a:pt x="548" y="629"/>
                  </a:cubicBezTo>
                  <a:cubicBezTo>
                    <a:pt x="548" y="629"/>
                    <a:pt x="547" y="629"/>
                    <a:pt x="547" y="629"/>
                  </a:cubicBezTo>
                  <a:cubicBezTo>
                    <a:pt x="545" y="628"/>
                    <a:pt x="546" y="625"/>
                    <a:pt x="547" y="623"/>
                  </a:cubicBezTo>
                  <a:cubicBezTo>
                    <a:pt x="548" y="623"/>
                    <a:pt x="550" y="623"/>
                    <a:pt x="551" y="623"/>
                  </a:cubicBezTo>
                  <a:cubicBezTo>
                    <a:pt x="551" y="622"/>
                    <a:pt x="549" y="623"/>
                    <a:pt x="548" y="623"/>
                  </a:cubicBezTo>
                  <a:cubicBezTo>
                    <a:pt x="547" y="622"/>
                    <a:pt x="547" y="621"/>
                    <a:pt x="547" y="620"/>
                  </a:cubicBezTo>
                  <a:cubicBezTo>
                    <a:pt x="549" y="619"/>
                    <a:pt x="551" y="620"/>
                    <a:pt x="552" y="620"/>
                  </a:cubicBezTo>
                  <a:cubicBezTo>
                    <a:pt x="552" y="621"/>
                    <a:pt x="551" y="622"/>
                    <a:pt x="551" y="622"/>
                  </a:cubicBezTo>
                  <a:cubicBezTo>
                    <a:pt x="552" y="623"/>
                    <a:pt x="552" y="623"/>
                    <a:pt x="553" y="624"/>
                  </a:cubicBezTo>
                  <a:cubicBezTo>
                    <a:pt x="554" y="624"/>
                    <a:pt x="553" y="623"/>
                    <a:pt x="553" y="623"/>
                  </a:cubicBezTo>
                  <a:cubicBezTo>
                    <a:pt x="554" y="622"/>
                    <a:pt x="555" y="624"/>
                    <a:pt x="555" y="625"/>
                  </a:cubicBezTo>
                  <a:cubicBezTo>
                    <a:pt x="555" y="625"/>
                    <a:pt x="556" y="625"/>
                    <a:pt x="556" y="625"/>
                  </a:cubicBezTo>
                  <a:cubicBezTo>
                    <a:pt x="555" y="626"/>
                    <a:pt x="556" y="627"/>
                    <a:pt x="557" y="628"/>
                  </a:cubicBezTo>
                  <a:cubicBezTo>
                    <a:pt x="556" y="628"/>
                    <a:pt x="556" y="629"/>
                    <a:pt x="555" y="629"/>
                  </a:cubicBezTo>
                  <a:cubicBezTo>
                    <a:pt x="554" y="629"/>
                    <a:pt x="555" y="630"/>
                    <a:pt x="554" y="630"/>
                  </a:cubicBezTo>
                  <a:cubicBezTo>
                    <a:pt x="552" y="630"/>
                    <a:pt x="552" y="627"/>
                    <a:pt x="549" y="628"/>
                  </a:cubicBezTo>
                  <a:close/>
                  <a:moveTo>
                    <a:pt x="550" y="718"/>
                  </a:moveTo>
                  <a:cubicBezTo>
                    <a:pt x="550" y="718"/>
                    <a:pt x="550" y="719"/>
                    <a:pt x="550" y="719"/>
                  </a:cubicBezTo>
                  <a:cubicBezTo>
                    <a:pt x="549" y="719"/>
                    <a:pt x="549" y="719"/>
                    <a:pt x="549" y="719"/>
                  </a:cubicBezTo>
                  <a:cubicBezTo>
                    <a:pt x="549" y="719"/>
                    <a:pt x="549" y="718"/>
                    <a:pt x="549" y="718"/>
                  </a:cubicBezTo>
                  <a:cubicBezTo>
                    <a:pt x="549" y="718"/>
                    <a:pt x="549" y="718"/>
                    <a:pt x="550" y="718"/>
                  </a:cubicBezTo>
                  <a:close/>
                  <a:moveTo>
                    <a:pt x="533" y="752"/>
                  </a:moveTo>
                  <a:cubicBezTo>
                    <a:pt x="533" y="751"/>
                    <a:pt x="533" y="751"/>
                    <a:pt x="534" y="750"/>
                  </a:cubicBezTo>
                  <a:cubicBezTo>
                    <a:pt x="535" y="751"/>
                    <a:pt x="534" y="754"/>
                    <a:pt x="533" y="755"/>
                  </a:cubicBezTo>
                  <a:cubicBezTo>
                    <a:pt x="532" y="754"/>
                    <a:pt x="533" y="754"/>
                    <a:pt x="533" y="753"/>
                  </a:cubicBezTo>
                  <a:cubicBezTo>
                    <a:pt x="532" y="753"/>
                    <a:pt x="532" y="752"/>
                    <a:pt x="533" y="752"/>
                  </a:cubicBezTo>
                  <a:close/>
                  <a:moveTo>
                    <a:pt x="534" y="795"/>
                  </a:moveTo>
                  <a:cubicBezTo>
                    <a:pt x="535" y="795"/>
                    <a:pt x="535" y="795"/>
                    <a:pt x="535" y="795"/>
                  </a:cubicBezTo>
                  <a:cubicBezTo>
                    <a:pt x="536" y="796"/>
                    <a:pt x="534" y="796"/>
                    <a:pt x="534" y="795"/>
                  </a:cubicBezTo>
                  <a:close/>
                  <a:moveTo>
                    <a:pt x="534" y="821"/>
                  </a:moveTo>
                  <a:cubicBezTo>
                    <a:pt x="536" y="821"/>
                    <a:pt x="536" y="820"/>
                    <a:pt x="536" y="821"/>
                  </a:cubicBezTo>
                  <a:cubicBezTo>
                    <a:pt x="536" y="821"/>
                    <a:pt x="535" y="821"/>
                    <a:pt x="535" y="822"/>
                  </a:cubicBezTo>
                  <a:cubicBezTo>
                    <a:pt x="535" y="822"/>
                    <a:pt x="534" y="822"/>
                    <a:pt x="534" y="821"/>
                  </a:cubicBezTo>
                  <a:close/>
                  <a:moveTo>
                    <a:pt x="536" y="702"/>
                  </a:moveTo>
                  <a:cubicBezTo>
                    <a:pt x="534" y="702"/>
                    <a:pt x="532" y="701"/>
                    <a:pt x="532" y="699"/>
                  </a:cubicBezTo>
                  <a:cubicBezTo>
                    <a:pt x="533" y="700"/>
                    <a:pt x="534" y="700"/>
                    <a:pt x="535" y="701"/>
                  </a:cubicBezTo>
                  <a:cubicBezTo>
                    <a:pt x="536" y="700"/>
                    <a:pt x="535" y="699"/>
                    <a:pt x="536" y="699"/>
                  </a:cubicBezTo>
                  <a:cubicBezTo>
                    <a:pt x="540" y="699"/>
                    <a:pt x="538" y="702"/>
                    <a:pt x="536" y="702"/>
                  </a:cubicBezTo>
                  <a:close/>
                  <a:moveTo>
                    <a:pt x="538" y="896"/>
                  </a:moveTo>
                  <a:cubicBezTo>
                    <a:pt x="538" y="897"/>
                    <a:pt x="538" y="897"/>
                    <a:pt x="537" y="898"/>
                  </a:cubicBezTo>
                  <a:cubicBezTo>
                    <a:pt x="536" y="898"/>
                    <a:pt x="534" y="897"/>
                    <a:pt x="532" y="897"/>
                  </a:cubicBezTo>
                  <a:cubicBezTo>
                    <a:pt x="532" y="896"/>
                    <a:pt x="532" y="896"/>
                    <a:pt x="532" y="896"/>
                  </a:cubicBezTo>
                  <a:lnTo>
                    <a:pt x="538" y="896"/>
                  </a:lnTo>
                  <a:close/>
                  <a:moveTo>
                    <a:pt x="528" y="761"/>
                  </a:moveTo>
                  <a:cubicBezTo>
                    <a:pt x="530" y="761"/>
                    <a:pt x="529" y="764"/>
                    <a:pt x="527" y="764"/>
                  </a:cubicBezTo>
                  <a:cubicBezTo>
                    <a:pt x="527" y="763"/>
                    <a:pt x="527" y="761"/>
                    <a:pt x="528" y="761"/>
                  </a:cubicBezTo>
                  <a:close/>
                  <a:moveTo>
                    <a:pt x="512" y="819"/>
                  </a:moveTo>
                  <a:cubicBezTo>
                    <a:pt x="510" y="819"/>
                    <a:pt x="511" y="818"/>
                    <a:pt x="512" y="818"/>
                  </a:cubicBezTo>
                  <a:cubicBezTo>
                    <a:pt x="513" y="818"/>
                    <a:pt x="512" y="818"/>
                    <a:pt x="512" y="819"/>
                  </a:cubicBezTo>
                  <a:close/>
                  <a:moveTo>
                    <a:pt x="508" y="861"/>
                  </a:moveTo>
                  <a:cubicBezTo>
                    <a:pt x="507" y="861"/>
                    <a:pt x="506" y="860"/>
                    <a:pt x="505" y="860"/>
                  </a:cubicBezTo>
                  <a:cubicBezTo>
                    <a:pt x="504" y="858"/>
                    <a:pt x="505" y="856"/>
                    <a:pt x="508" y="856"/>
                  </a:cubicBezTo>
                  <a:cubicBezTo>
                    <a:pt x="509" y="856"/>
                    <a:pt x="511" y="858"/>
                    <a:pt x="509" y="859"/>
                  </a:cubicBezTo>
                  <a:cubicBezTo>
                    <a:pt x="509" y="860"/>
                    <a:pt x="511" y="860"/>
                    <a:pt x="512" y="860"/>
                  </a:cubicBezTo>
                  <a:cubicBezTo>
                    <a:pt x="511" y="861"/>
                    <a:pt x="511" y="861"/>
                    <a:pt x="509" y="861"/>
                  </a:cubicBezTo>
                  <a:cubicBezTo>
                    <a:pt x="509" y="861"/>
                    <a:pt x="509" y="861"/>
                    <a:pt x="508" y="861"/>
                  </a:cubicBezTo>
                  <a:close/>
                  <a:moveTo>
                    <a:pt x="509" y="864"/>
                  </a:moveTo>
                  <a:cubicBezTo>
                    <a:pt x="509" y="864"/>
                    <a:pt x="509" y="864"/>
                    <a:pt x="509" y="864"/>
                  </a:cubicBezTo>
                  <a:cubicBezTo>
                    <a:pt x="508" y="864"/>
                    <a:pt x="508" y="864"/>
                    <a:pt x="508" y="864"/>
                  </a:cubicBezTo>
                  <a:cubicBezTo>
                    <a:pt x="508" y="864"/>
                    <a:pt x="508" y="864"/>
                    <a:pt x="508" y="864"/>
                  </a:cubicBezTo>
                  <a:cubicBezTo>
                    <a:pt x="508" y="864"/>
                    <a:pt x="508" y="864"/>
                    <a:pt x="509" y="864"/>
                  </a:cubicBezTo>
                  <a:close/>
                  <a:moveTo>
                    <a:pt x="497" y="439"/>
                  </a:moveTo>
                  <a:cubicBezTo>
                    <a:pt x="497" y="440"/>
                    <a:pt x="497" y="440"/>
                    <a:pt x="497" y="440"/>
                  </a:cubicBezTo>
                  <a:cubicBezTo>
                    <a:pt x="498" y="440"/>
                    <a:pt x="499" y="440"/>
                    <a:pt x="500" y="440"/>
                  </a:cubicBezTo>
                  <a:cubicBezTo>
                    <a:pt x="500" y="441"/>
                    <a:pt x="500" y="442"/>
                    <a:pt x="500" y="442"/>
                  </a:cubicBezTo>
                  <a:cubicBezTo>
                    <a:pt x="499" y="443"/>
                    <a:pt x="498" y="442"/>
                    <a:pt x="497" y="442"/>
                  </a:cubicBezTo>
                  <a:cubicBezTo>
                    <a:pt x="497" y="442"/>
                    <a:pt x="497" y="441"/>
                    <a:pt x="497" y="441"/>
                  </a:cubicBezTo>
                  <a:cubicBezTo>
                    <a:pt x="497" y="442"/>
                    <a:pt x="496" y="442"/>
                    <a:pt x="495" y="442"/>
                  </a:cubicBezTo>
                  <a:cubicBezTo>
                    <a:pt x="495" y="441"/>
                    <a:pt x="496" y="442"/>
                    <a:pt x="496" y="441"/>
                  </a:cubicBezTo>
                  <a:cubicBezTo>
                    <a:pt x="496" y="441"/>
                    <a:pt x="495" y="439"/>
                    <a:pt x="497" y="439"/>
                  </a:cubicBezTo>
                  <a:close/>
                  <a:moveTo>
                    <a:pt x="496" y="429"/>
                  </a:moveTo>
                  <a:cubicBezTo>
                    <a:pt x="496" y="429"/>
                    <a:pt x="496" y="429"/>
                    <a:pt x="496" y="428"/>
                  </a:cubicBezTo>
                  <a:cubicBezTo>
                    <a:pt x="496" y="428"/>
                    <a:pt x="496" y="428"/>
                    <a:pt x="497" y="428"/>
                  </a:cubicBezTo>
                  <a:cubicBezTo>
                    <a:pt x="497" y="429"/>
                    <a:pt x="497" y="429"/>
                    <a:pt x="497" y="429"/>
                  </a:cubicBezTo>
                  <a:cubicBezTo>
                    <a:pt x="496" y="429"/>
                    <a:pt x="496" y="429"/>
                    <a:pt x="496" y="429"/>
                  </a:cubicBezTo>
                  <a:close/>
                  <a:moveTo>
                    <a:pt x="497" y="439"/>
                  </a:moveTo>
                  <a:cubicBezTo>
                    <a:pt x="497" y="439"/>
                    <a:pt x="497" y="438"/>
                    <a:pt x="497" y="438"/>
                  </a:cubicBezTo>
                  <a:cubicBezTo>
                    <a:pt x="497" y="438"/>
                    <a:pt x="497" y="438"/>
                    <a:pt x="497" y="438"/>
                  </a:cubicBezTo>
                  <a:cubicBezTo>
                    <a:pt x="497" y="438"/>
                    <a:pt x="497" y="439"/>
                    <a:pt x="497" y="439"/>
                  </a:cubicBezTo>
                  <a:cubicBezTo>
                    <a:pt x="497" y="439"/>
                    <a:pt x="497" y="439"/>
                    <a:pt x="497" y="439"/>
                  </a:cubicBezTo>
                  <a:close/>
                  <a:moveTo>
                    <a:pt x="499" y="389"/>
                  </a:moveTo>
                  <a:cubicBezTo>
                    <a:pt x="498" y="389"/>
                    <a:pt x="499" y="389"/>
                    <a:pt x="498" y="388"/>
                  </a:cubicBezTo>
                  <a:cubicBezTo>
                    <a:pt x="499" y="388"/>
                    <a:pt x="499" y="389"/>
                    <a:pt x="499" y="389"/>
                  </a:cubicBezTo>
                  <a:close/>
                  <a:moveTo>
                    <a:pt x="498" y="378"/>
                  </a:moveTo>
                  <a:cubicBezTo>
                    <a:pt x="499" y="377"/>
                    <a:pt x="499" y="377"/>
                    <a:pt x="499" y="377"/>
                  </a:cubicBezTo>
                  <a:cubicBezTo>
                    <a:pt x="499" y="377"/>
                    <a:pt x="499" y="377"/>
                    <a:pt x="500" y="377"/>
                  </a:cubicBezTo>
                  <a:cubicBezTo>
                    <a:pt x="500" y="378"/>
                    <a:pt x="499" y="378"/>
                    <a:pt x="499" y="378"/>
                  </a:cubicBezTo>
                  <a:cubicBezTo>
                    <a:pt x="499" y="378"/>
                    <a:pt x="499" y="378"/>
                    <a:pt x="498" y="378"/>
                  </a:cubicBezTo>
                  <a:close/>
                  <a:moveTo>
                    <a:pt x="500" y="406"/>
                  </a:moveTo>
                  <a:cubicBezTo>
                    <a:pt x="500" y="407"/>
                    <a:pt x="499" y="407"/>
                    <a:pt x="499" y="407"/>
                  </a:cubicBezTo>
                  <a:cubicBezTo>
                    <a:pt x="499" y="407"/>
                    <a:pt x="499" y="406"/>
                    <a:pt x="500" y="406"/>
                  </a:cubicBezTo>
                  <a:close/>
                  <a:moveTo>
                    <a:pt x="505" y="389"/>
                  </a:moveTo>
                  <a:cubicBezTo>
                    <a:pt x="505" y="390"/>
                    <a:pt x="505" y="390"/>
                    <a:pt x="504" y="390"/>
                  </a:cubicBezTo>
                  <a:cubicBezTo>
                    <a:pt x="504" y="390"/>
                    <a:pt x="503" y="389"/>
                    <a:pt x="505" y="389"/>
                  </a:cubicBezTo>
                  <a:close/>
                  <a:moveTo>
                    <a:pt x="503" y="384"/>
                  </a:moveTo>
                  <a:cubicBezTo>
                    <a:pt x="503" y="383"/>
                    <a:pt x="503" y="382"/>
                    <a:pt x="503" y="381"/>
                  </a:cubicBezTo>
                  <a:cubicBezTo>
                    <a:pt x="505" y="381"/>
                    <a:pt x="504" y="384"/>
                    <a:pt x="503" y="384"/>
                  </a:cubicBezTo>
                  <a:close/>
                  <a:moveTo>
                    <a:pt x="505" y="419"/>
                  </a:moveTo>
                  <a:cubicBezTo>
                    <a:pt x="505" y="420"/>
                    <a:pt x="505" y="420"/>
                    <a:pt x="504" y="420"/>
                  </a:cubicBezTo>
                  <a:cubicBezTo>
                    <a:pt x="504" y="420"/>
                    <a:pt x="504" y="419"/>
                    <a:pt x="505" y="419"/>
                  </a:cubicBezTo>
                  <a:close/>
                  <a:moveTo>
                    <a:pt x="504" y="371"/>
                  </a:moveTo>
                  <a:cubicBezTo>
                    <a:pt x="504" y="371"/>
                    <a:pt x="504" y="370"/>
                    <a:pt x="505" y="370"/>
                  </a:cubicBezTo>
                  <a:cubicBezTo>
                    <a:pt x="505" y="371"/>
                    <a:pt x="505" y="371"/>
                    <a:pt x="504" y="371"/>
                  </a:cubicBezTo>
                  <a:close/>
                  <a:moveTo>
                    <a:pt x="504" y="378"/>
                  </a:moveTo>
                  <a:cubicBezTo>
                    <a:pt x="504" y="379"/>
                    <a:pt x="503" y="378"/>
                    <a:pt x="504" y="378"/>
                  </a:cubicBezTo>
                  <a:cubicBezTo>
                    <a:pt x="504" y="378"/>
                    <a:pt x="504" y="378"/>
                    <a:pt x="504" y="378"/>
                  </a:cubicBezTo>
                  <a:close/>
                  <a:moveTo>
                    <a:pt x="503" y="377"/>
                  </a:moveTo>
                  <a:cubicBezTo>
                    <a:pt x="502" y="377"/>
                    <a:pt x="502" y="375"/>
                    <a:pt x="502" y="375"/>
                  </a:cubicBezTo>
                  <a:cubicBezTo>
                    <a:pt x="502" y="375"/>
                    <a:pt x="503" y="375"/>
                    <a:pt x="503" y="375"/>
                  </a:cubicBezTo>
                  <a:cubicBezTo>
                    <a:pt x="503" y="376"/>
                    <a:pt x="504" y="376"/>
                    <a:pt x="503" y="377"/>
                  </a:cubicBezTo>
                  <a:close/>
                  <a:moveTo>
                    <a:pt x="503" y="387"/>
                  </a:moveTo>
                  <a:cubicBezTo>
                    <a:pt x="502" y="388"/>
                    <a:pt x="503" y="388"/>
                    <a:pt x="502" y="389"/>
                  </a:cubicBezTo>
                  <a:cubicBezTo>
                    <a:pt x="501" y="389"/>
                    <a:pt x="501" y="387"/>
                    <a:pt x="503" y="387"/>
                  </a:cubicBezTo>
                  <a:close/>
                  <a:moveTo>
                    <a:pt x="502" y="507"/>
                  </a:moveTo>
                  <a:cubicBezTo>
                    <a:pt x="504" y="509"/>
                    <a:pt x="503" y="510"/>
                    <a:pt x="502" y="512"/>
                  </a:cubicBezTo>
                  <a:cubicBezTo>
                    <a:pt x="501" y="511"/>
                    <a:pt x="502" y="511"/>
                    <a:pt x="502" y="510"/>
                  </a:cubicBezTo>
                  <a:cubicBezTo>
                    <a:pt x="502" y="510"/>
                    <a:pt x="500" y="509"/>
                    <a:pt x="502" y="508"/>
                  </a:cubicBezTo>
                  <a:cubicBezTo>
                    <a:pt x="502" y="507"/>
                    <a:pt x="500" y="508"/>
                    <a:pt x="500" y="508"/>
                  </a:cubicBezTo>
                  <a:cubicBezTo>
                    <a:pt x="500" y="507"/>
                    <a:pt x="501" y="507"/>
                    <a:pt x="502" y="507"/>
                  </a:cubicBezTo>
                  <a:close/>
                  <a:moveTo>
                    <a:pt x="503" y="584"/>
                  </a:moveTo>
                  <a:cubicBezTo>
                    <a:pt x="502" y="584"/>
                    <a:pt x="502" y="582"/>
                    <a:pt x="503" y="583"/>
                  </a:cubicBezTo>
                  <a:cubicBezTo>
                    <a:pt x="503" y="583"/>
                    <a:pt x="503" y="583"/>
                    <a:pt x="503" y="584"/>
                  </a:cubicBezTo>
                  <a:close/>
                  <a:moveTo>
                    <a:pt x="498" y="526"/>
                  </a:moveTo>
                  <a:cubicBezTo>
                    <a:pt x="499" y="526"/>
                    <a:pt x="499" y="526"/>
                    <a:pt x="499" y="527"/>
                  </a:cubicBezTo>
                  <a:cubicBezTo>
                    <a:pt x="499" y="527"/>
                    <a:pt x="498" y="526"/>
                    <a:pt x="498" y="526"/>
                  </a:cubicBezTo>
                  <a:close/>
                  <a:moveTo>
                    <a:pt x="500" y="554"/>
                  </a:moveTo>
                  <a:cubicBezTo>
                    <a:pt x="500" y="554"/>
                    <a:pt x="500" y="554"/>
                    <a:pt x="500" y="554"/>
                  </a:cubicBezTo>
                  <a:cubicBezTo>
                    <a:pt x="499" y="554"/>
                    <a:pt x="499" y="554"/>
                    <a:pt x="499" y="554"/>
                  </a:cubicBezTo>
                  <a:cubicBezTo>
                    <a:pt x="499" y="554"/>
                    <a:pt x="499" y="554"/>
                    <a:pt x="499" y="554"/>
                  </a:cubicBezTo>
                  <a:cubicBezTo>
                    <a:pt x="499" y="554"/>
                    <a:pt x="499" y="554"/>
                    <a:pt x="500" y="554"/>
                  </a:cubicBezTo>
                  <a:close/>
                  <a:moveTo>
                    <a:pt x="500" y="582"/>
                  </a:moveTo>
                  <a:cubicBezTo>
                    <a:pt x="500" y="583"/>
                    <a:pt x="499" y="583"/>
                    <a:pt x="498" y="584"/>
                  </a:cubicBezTo>
                  <a:cubicBezTo>
                    <a:pt x="497" y="583"/>
                    <a:pt x="498" y="581"/>
                    <a:pt x="500" y="582"/>
                  </a:cubicBezTo>
                  <a:close/>
                  <a:moveTo>
                    <a:pt x="501" y="584"/>
                  </a:moveTo>
                  <a:cubicBezTo>
                    <a:pt x="501" y="585"/>
                    <a:pt x="500" y="585"/>
                    <a:pt x="499" y="585"/>
                  </a:cubicBezTo>
                  <a:cubicBezTo>
                    <a:pt x="499" y="584"/>
                    <a:pt x="500" y="584"/>
                    <a:pt x="501" y="584"/>
                  </a:cubicBezTo>
                  <a:close/>
                  <a:moveTo>
                    <a:pt x="500" y="403"/>
                  </a:moveTo>
                  <a:cubicBezTo>
                    <a:pt x="500" y="403"/>
                    <a:pt x="501" y="403"/>
                    <a:pt x="501" y="404"/>
                  </a:cubicBezTo>
                  <a:cubicBezTo>
                    <a:pt x="500" y="404"/>
                    <a:pt x="500" y="403"/>
                    <a:pt x="500" y="403"/>
                  </a:cubicBezTo>
                  <a:close/>
                  <a:moveTo>
                    <a:pt x="500" y="467"/>
                  </a:moveTo>
                  <a:cubicBezTo>
                    <a:pt x="501" y="468"/>
                    <a:pt x="501" y="471"/>
                    <a:pt x="500" y="471"/>
                  </a:cubicBezTo>
                  <a:cubicBezTo>
                    <a:pt x="498" y="472"/>
                    <a:pt x="499" y="469"/>
                    <a:pt x="499" y="468"/>
                  </a:cubicBezTo>
                  <a:cubicBezTo>
                    <a:pt x="499" y="468"/>
                    <a:pt x="500" y="467"/>
                    <a:pt x="500" y="467"/>
                  </a:cubicBezTo>
                  <a:close/>
                  <a:moveTo>
                    <a:pt x="495" y="669"/>
                  </a:moveTo>
                  <a:cubicBezTo>
                    <a:pt x="495" y="667"/>
                    <a:pt x="495" y="666"/>
                    <a:pt x="496" y="665"/>
                  </a:cubicBezTo>
                  <a:cubicBezTo>
                    <a:pt x="496" y="665"/>
                    <a:pt x="496" y="665"/>
                    <a:pt x="496" y="665"/>
                  </a:cubicBezTo>
                  <a:cubicBezTo>
                    <a:pt x="497" y="664"/>
                    <a:pt x="497" y="663"/>
                    <a:pt x="498" y="663"/>
                  </a:cubicBezTo>
                  <a:cubicBezTo>
                    <a:pt x="498" y="664"/>
                    <a:pt x="499" y="665"/>
                    <a:pt x="499" y="665"/>
                  </a:cubicBezTo>
                  <a:cubicBezTo>
                    <a:pt x="498" y="667"/>
                    <a:pt x="497" y="668"/>
                    <a:pt x="497" y="669"/>
                  </a:cubicBezTo>
                  <a:cubicBezTo>
                    <a:pt x="496" y="669"/>
                    <a:pt x="496" y="669"/>
                    <a:pt x="495" y="669"/>
                  </a:cubicBezTo>
                  <a:close/>
                  <a:moveTo>
                    <a:pt x="496" y="696"/>
                  </a:moveTo>
                  <a:cubicBezTo>
                    <a:pt x="496" y="696"/>
                    <a:pt x="495" y="696"/>
                    <a:pt x="495" y="696"/>
                  </a:cubicBezTo>
                  <a:cubicBezTo>
                    <a:pt x="495" y="695"/>
                    <a:pt x="496" y="696"/>
                    <a:pt x="496" y="696"/>
                  </a:cubicBezTo>
                  <a:close/>
                  <a:moveTo>
                    <a:pt x="497" y="656"/>
                  </a:moveTo>
                  <a:cubicBezTo>
                    <a:pt x="496" y="656"/>
                    <a:pt x="497" y="654"/>
                    <a:pt x="497" y="653"/>
                  </a:cubicBezTo>
                  <a:cubicBezTo>
                    <a:pt x="502" y="652"/>
                    <a:pt x="503" y="657"/>
                    <a:pt x="497" y="656"/>
                  </a:cubicBezTo>
                  <a:close/>
                  <a:moveTo>
                    <a:pt x="500" y="696"/>
                  </a:moveTo>
                  <a:cubicBezTo>
                    <a:pt x="502" y="696"/>
                    <a:pt x="504" y="695"/>
                    <a:pt x="505" y="696"/>
                  </a:cubicBezTo>
                  <a:cubicBezTo>
                    <a:pt x="505" y="698"/>
                    <a:pt x="505" y="698"/>
                    <a:pt x="503" y="699"/>
                  </a:cubicBezTo>
                  <a:cubicBezTo>
                    <a:pt x="502" y="699"/>
                    <a:pt x="500" y="698"/>
                    <a:pt x="500" y="696"/>
                  </a:cubicBezTo>
                  <a:close/>
                  <a:moveTo>
                    <a:pt x="506" y="650"/>
                  </a:moveTo>
                  <a:cubicBezTo>
                    <a:pt x="506" y="648"/>
                    <a:pt x="507" y="646"/>
                    <a:pt x="506" y="645"/>
                  </a:cubicBezTo>
                  <a:cubicBezTo>
                    <a:pt x="506" y="644"/>
                    <a:pt x="504" y="644"/>
                    <a:pt x="505" y="642"/>
                  </a:cubicBezTo>
                  <a:cubicBezTo>
                    <a:pt x="505" y="642"/>
                    <a:pt x="506" y="642"/>
                    <a:pt x="506" y="641"/>
                  </a:cubicBezTo>
                  <a:cubicBezTo>
                    <a:pt x="507" y="641"/>
                    <a:pt x="508" y="642"/>
                    <a:pt x="508" y="642"/>
                  </a:cubicBezTo>
                  <a:cubicBezTo>
                    <a:pt x="508" y="643"/>
                    <a:pt x="508" y="643"/>
                    <a:pt x="508" y="644"/>
                  </a:cubicBezTo>
                  <a:cubicBezTo>
                    <a:pt x="508" y="644"/>
                    <a:pt x="508" y="645"/>
                    <a:pt x="508" y="645"/>
                  </a:cubicBezTo>
                  <a:cubicBezTo>
                    <a:pt x="507" y="645"/>
                    <a:pt x="508" y="646"/>
                    <a:pt x="508" y="646"/>
                  </a:cubicBezTo>
                  <a:cubicBezTo>
                    <a:pt x="508" y="646"/>
                    <a:pt x="507" y="646"/>
                    <a:pt x="507" y="647"/>
                  </a:cubicBezTo>
                  <a:cubicBezTo>
                    <a:pt x="507" y="647"/>
                    <a:pt x="508" y="648"/>
                    <a:pt x="508" y="648"/>
                  </a:cubicBezTo>
                  <a:cubicBezTo>
                    <a:pt x="508" y="648"/>
                    <a:pt x="507" y="648"/>
                    <a:pt x="507" y="649"/>
                  </a:cubicBezTo>
                  <a:cubicBezTo>
                    <a:pt x="507" y="649"/>
                    <a:pt x="508" y="649"/>
                    <a:pt x="508" y="650"/>
                  </a:cubicBezTo>
                  <a:cubicBezTo>
                    <a:pt x="507" y="650"/>
                    <a:pt x="506" y="651"/>
                    <a:pt x="507" y="653"/>
                  </a:cubicBezTo>
                  <a:cubicBezTo>
                    <a:pt x="504" y="653"/>
                    <a:pt x="504" y="650"/>
                    <a:pt x="506" y="650"/>
                  </a:cubicBezTo>
                  <a:close/>
                  <a:moveTo>
                    <a:pt x="506" y="637"/>
                  </a:moveTo>
                  <a:cubicBezTo>
                    <a:pt x="507" y="637"/>
                    <a:pt x="507" y="637"/>
                    <a:pt x="507" y="637"/>
                  </a:cubicBezTo>
                  <a:cubicBezTo>
                    <a:pt x="507" y="637"/>
                    <a:pt x="507" y="637"/>
                    <a:pt x="507" y="638"/>
                  </a:cubicBezTo>
                  <a:cubicBezTo>
                    <a:pt x="506" y="638"/>
                    <a:pt x="507" y="637"/>
                    <a:pt x="506" y="637"/>
                  </a:cubicBezTo>
                  <a:close/>
                  <a:moveTo>
                    <a:pt x="506" y="844"/>
                  </a:moveTo>
                  <a:cubicBezTo>
                    <a:pt x="506" y="844"/>
                    <a:pt x="506" y="843"/>
                    <a:pt x="506" y="842"/>
                  </a:cubicBezTo>
                  <a:cubicBezTo>
                    <a:pt x="506" y="842"/>
                    <a:pt x="507" y="842"/>
                    <a:pt x="508" y="842"/>
                  </a:cubicBezTo>
                  <a:cubicBezTo>
                    <a:pt x="509" y="843"/>
                    <a:pt x="509" y="845"/>
                    <a:pt x="506" y="844"/>
                  </a:cubicBezTo>
                  <a:close/>
                  <a:moveTo>
                    <a:pt x="508" y="412"/>
                  </a:moveTo>
                  <a:cubicBezTo>
                    <a:pt x="509" y="412"/>
                    <a:pt x="509" y="412"/>
                    <a:pt x="509" y="412"/>
                  </a:cubicBezTo>
                  <a:cubicBezTo>
                    <a:pt x="509" y="412"/>
                    <a:pt x="509" y="412"/>
                    <a:pt x="509" y="412"/>
                  </a:cubicBezTo>
                  <a:cubicBezTo>
                    <a:pt x="508" y="412"/>
                    <a:pt x="508" y="412"/>
                    <a:pt x="508" y="412"/>
                  </a:cubicBezTo>
                  <a:close/>
                  <a:moveTo>
                    <a:pt x="514" y="381"/>
                  </a:moveTo>
                  <a:cubicBezTo>
                    <a:pt x="512" y="381"/>
                    <a:pt x="513" y="379"/>
                    <a:pt x="514" y="380"/>
                  </a:cubicBezTo>
                  <a:cubicBezTo>
                    <a:pt x="514" y="380"/>
                    <a:pt x="515" y="381"/>
                    <a:pt x="514" y="381"/>
                  </a:cubicBezTo>
                  <a:close/>
                  <a:moveTo>
                    <a:pt x="517" y="607"/>
                  </a:moveTo>
                  <a:cubicBezTo>
                    <a:pt x="517" y="607"/>
                    <a:pt x="517" y="606"/>
                    <a:pt x="518" y="606"/>
                  </a:cubicBezTo>
                  <a:cubicBezTo>
                    <a:pt x="518" y="606"/>
                    <a:pt x="517" y="605"/>
                    <a:pt x="518" y="605"/>
                  </a:cubicBezTo>
                  <a:cubicBezTo>
                    <a:pt x="518" y="608"/>
                    <a:pt x="518" y="608"/>
                    <a:pt x="517" y="611"/>
                  </a:cubicBezTo>
                  <a:cubicBezTo>
                    <a:pt x="515" y="610"/>
                    <a:pt x="517" y="608"/>
                    <a:pt x="517" y="608"/>
                  </a:cubicBezTo>
                  <a:cubicBezTo>
                    <a:pt x="517" y="608"/>
                    <a:pt x="517" y="607"/>
                    <a:pt x="517" y="607"/>
                  </a:cubicBezTo>
                  <a:close/>
                  <a:moveTo>
                    <a:pt x="517" y="290"/>
                  </a:moveTo>
                  <a:cubicBezTo>
                    <a:pt x="519" y="290"/>
                    <a:pt x="518" y="292"/>
                    <a:pt x="516" y="293"/>
                  </a:cubicBezTo>
                  <a:cubicBezTo>
                    <a:pt x="517" y="292"/>
                    <a:pt x="516" y="291"/>
                    <a:pt x="517" y="290"/>
                  </a:cubicBezTo>
                  <a:close/>
                  <a:moveTo>
                    <a:pt x="524" y="339"/>
                  </a:moveTo>
                  <a:cubicBezTo>
                    <a:pt x="523" y="339"/>
                    <a:pt x="524" y="338"/>
                    <a:pt x="524" y="337"/>
                  </a:cubicBezTo>
                  <a:cubicBezTo>
                    <a:pt x="525" y="338"/>
                    <a:pt x="524" y="338"/>
                    <a:pt x="524" y="339"/>
                  </a:cubicBezTo>
                  <a:close/>
                  <a:moveTo>
                    <a:pt x="522" y="283"/>
                  </a:moveTo>
                  <a:cubicBezTo>
                    <a:pt x="521" y="282"/>
                    <a:pt x="523" y="280"/>
                    <a:pt x="523" y="280"/>
                  </a:cubicBezTo>
                  <a:cubicBezTo>
                    <a:pt x="525" y="280"/>
                    <a:pt x="523" y="282"/>
                    <a:pt x="522" y="283"/>
                  </a:cubicBezTo>
                  <a:close/>
                  <a:moveTo>
                    <a:pt x="530" y="269"/>
                  </a:moveTo>
                  <a:cubicBezTo>
                    <a:pt x="530" y="268"/>
                    <a:pt x="529" y="266"/>
                    <a:pt x="532" y="266"/>
                  </a:cubicBezTo>
                  <a:cubicBezTo>
                    <a:pt x="533" y="268"/>
                    <a:pt x="528" y="269"/>
                    <a:pt x="530" y="272"/>
                  </a:cubicBezTo>
                  <a:cubicBezTo>
                    <a:pt x="529" y="272"/>
                    <a:pt x="529" y="274"/>
                    <a:pt x="527" y="273"/>
                  </a:cubicBezTo>
                  <a:cubicBezTo>
                    <a:pt x="527" y="272"/>
                    <a:pt x="528" y="270"/>
                    <a:pt x="530" y="269"/>
                  </a:cubicBezTo>
                  <a:close/>
                  <a:moveTo>
                    <a:pt x="528" y="254"/>
                  </a:moveTo>
                  <a:cubicBezTo>
                    <a:pt x="528" y="254"/>
                    <a:pt x="528" y="254"/>
                    <a:pt x="528" y="254"/>
                  </a:cubicBezTo>
                  <a:cubicBezTo>
                    <a:pt x="528" y="254"/>
                    <a:pt x="528" y="254"/>
                    <a:pt x="529" y="254"/>
                  </a:cubicBezTo>
                  <a:cubicBezTo>
                    <a:pt x="529" y="254"/>
                    <a:pt x="529" y="254"/>
                    <a:pt x="529" y="254"/>
                  </a:cubicBezTo>
                  <a:cubicBezTo>
                    <a:pt x="528" y="254"/>
                    <a:pt x="528" y="254"/>
                    <a:pt x="528" y="254"/>
                  </a:cubicBezTo>
                  <a:close/>
                  <a:moveTo>
                    <a:pt x="546" y="229"/>
                  </a:moveTo>
                  <a:cubicBezTo>
                    <a:pt x="548" y="229"/>
                    <a:pt x="549" y="230"/>
                    <a:pt x="548" y="232"/>
                  </a:cubicBezTo>
                  <a:cubicBezTo>
                    <a:pt x="546" y="233"/>
                    <a:pt x="540" y="234"/>
                    <a:pt x="540" y="231"/>
                  </a:cubicBezTo>
                  <a:cubicBezTo>
                    <a:pt x="541" y="230"/>
                    <a:pt x="544" y="228"/>
                    <a:pt x="546" y="229"/>
                  </a:cubicBezTo>
                  <a:close/>
                  <a:moveTo>
                    <a:pt x="544" y="205"/>
                  </a:moveTo>
                  <a:cubicBezTo>
                    <a:pt x="544" y="204"/>
                    <a:pt x="544" y="203"/>
                    <a:pt x="544" y="203"/>
                  </a:cubicBezTo>
                  <a:cubicBezTo>
                    <a:pt x="548" y="202"/>
                    <a:pt x="549" y="205"/>
                    <a:pt x="544" y="205"/>
                  </a:cubicBezTo>
                  <a:close/>
                  <a:moveTo>
                    <a:pt x="554" y="510"/>
                  </a:moveTo>
                  <a:cubicBezTo>
                    <a:pt x="554" y="510"/>
                    <a:pt x="555" y="510"/>
                    <a:pt x="555" y="509"/>
                  </a:cubicBezTo>
                  <a:cubicBezTo>
                    <a:pt x="555" y="508"/>
                    <a:pt x="554" y="508"/>
                    <a:pt x="554" y="507"/>
                  </a:cubicBezTo>
                  <a:cubicBezTo>
                    <a:pt x="556" y="507"/>
                    <a:pt x="555" y="509"/>
                    <a:pt x="556" y="510"/>
                  </a:cubicBezTo>
                  <a:cubicBezTo>
                    <a:pt x="556" y="511"/>
                    <a:pt x="554" y="511"/>
                    <a:pt x="554" y="511"/>
                  </a:cubicBezTo>
                  <a:cubicBezTo>
                    <a:pt x="554" y="512"/>
                    <a:pt x="555" y="514"/>
                    <a:pt x="554" y="514"/>
                  </a:cubicBezTo>
                  <a:cubicBezTo>
                    <a:pt x="552" y="514"/>
                    <a:pt x="553" y="513"/>
                    <a:pt x="553" y="512"/>
                  </a:cubicBezTo>
                  <a:cubicBezTo>
                    <a:pt x="553" y="511"/>
                    <a:pt x="554" y="512"/>
                    <a:pt x="554" y="511"/>
                  </a:cubicBezTo>
                  <a:cubicBezTo>
                    <a:pt x="554" y="511"/>
                    <a:pt x="554" y="511"/>
                    <a:pt x="554" y="510"/>
                  </a:cubicBezTo>
                  <a:close/>
                  <a:moveTo>
                    <a:pt x="560" y="439"/>
                  </a:moveTo>
                  <a:cubicBezTo>
                    <a:pt x="561" y="440"/>
                    <a:pt x="561" y="442"/>
                    <a:pt x="559" y="441"/>
                  </a:cubicBezTo>
                  <a:cubicBezTo>
                    <a:pt x="559" y="441"/>
                    <a:pt x="561" y="441"/>
                    <a:pt x="560" y="439"/>
                  </a:cubicBezTo>
                  <a:close/>
                  <a:moveTo>
                    <a:pt x="561" y="490"/>
                  </a:moveTo>
                  <a:cubicBezTo>
                    <a:pt x="562" y="490"/>
                    <a:pt x="562" y="491"/>
                    <a:pt x="561" y="491"/>
                  </a:cubicBezTo>
                  <a:cubicBezTo>
                    <a:pt x="561" y="491"/>
                    <a:pt x="561" y="490"/>
                    <a:pt x="561" y="490"/>
                  </a:cubicBezTo>
                  <a:cubicBezTo>
                    <a:pt x="561" y="490"/>
                    <a:pt x="561" y="490"/>
                    <a:pt x="561" y="490"/>
                  </a:cubicBezTo>
                  <a:close/>
                  <a:moveTo>
                    <a:pt x="561" y="496"/>
                  </a:moveTo>
                  <a:cubicBezTo>
                    <a:pt x="561" y="496"/>
                    <a:pt x="560" y="496"/>
                    <a:pt x="559" y="496"/>
                  </a:cubicBezTo>
                  <a:cubicBezTo>
                    <a:pt x="556" y="496"/>
                    <a:pt x="558" y="493"/>
                    <a:pt x="558" y="491"/>
                  </a:cubicBezTo>
                  <a:cubicBezTo>
                    <a:pt x="560" y="491"/>
                    <a:pt x="559" y="492"/>
                    <a:pt x="559" y="493"/>
                  </a:cubicBezTo>
                  <a:cubicBezTo>
                    <a:pt x="562" y="493"/>
                    <a:pt x="562" y="495"/>
                    <a:pt x="561" y="496"/>
                  </a:cubicBezTo>
                  <a:close/>
                  <a:moveTo>
                    <a:pt x="560" y="506"/>
                  </a:moveTo>
                  <a:cubicBezTo>
                    <a:pt x="561" y="505"/>
                    <a:pt x="562" y="506"/>
                    <a:pt x="562" y="507"/>
                  </a:cubicBezTo>
                  <a:cubicBezTo>
                    <a:pt x="560" y="508"/>
                    <a:pt x="562" y="506"/>
                    <a:pt x="560" y="506"/>
                  </a:cubicBezTo>
                  <a:close/>
                  <a:moveTo>
                    <a:pt x="558" y="532"/>
                  </a:moveTo>
                  <a:cubicBezTo>
                    <a:pt x="559" y="532"/>
                    <a:pt x="560" y="533"/>
                    <a:pt x="560" y="533"/>
                  </a:cubicBezTo>
                  <a:cubicBezTo>
                    <a:pt x="558" y="534"/>
                    <a:pt x="557" y="532"/>
                    <a:pt x="558" y="532"/>
                  </a:cubicBezTo>
                  <a:close/>
                  <a:moveTo>
                    <a:pt x="559" y="545"/>
                  </a:moveTo>
                  <a:cubicBezTo>
                    <a:pt x="560" y="546"/>
                    <a:pt x="558" y="546"/>
                    <a:pt x="559" y="545"/>
                  </a:cubicBezTo>
                  <a:close/>
                  <a:moveTo>
                    <a:pt x="558" y="499"/>
                  </a:moveTo>
                  <a:cubicBezTo>
                    <a:pt x="559" y="499"/>
                    <a:pt x="558" y="499"/>
                    <a:pt x="558" y="499"/>
                  </a:cubicBezTo>
                  <a:cubicBezTo>
                    <a:pt x="558" y="500"/>
                    <a:pt x="559" y="501"/>
                    <a:pt x="557" y="501"/>
                  </a:cubicBezTo>
                  <a:cubicBezTo>
                    <a:pt x="558" y="500"/>
                    <a:pt x="557" y="499"/>
                    <a:pt x="558" y="499"/>
                  </a:cubicBezTo>
                  <a:close/>
                  <a:moveTo>
                    <a:pt x="558" y="503"/>
                  </a:moveTo>
                  <a:cubicBezTo>
                    <a:pt x="557" y="503"/>
                    <a:pt x="557" y="502"/>
                    <a:pt x="557" y="501"/>
                  </a:cubicBezTo>
                  <a:cubicBezTo>
                    <a:pt x="559" y="501"/>
                    <a:pt x="558" y="502"/>
                    <a:pt x="558" y="503"/>
                  </a:cubicBezTo>
                  <a:close/>
                  <a:moveTo>
                    <a:pt x="559" y="514"/>
                  </a:moveTo>
                  <a:cubicBezTo>
                    <a:pt x="559" y="513"/>
                    <a:pt x="559" y="514"/>
                    <a:pt x="559" y="513"/>
                  </a:cubicBezTo>
                  <a:cubicBezTo>
                    <a:pt x="560" y="513"/>
                    <a:pt x="560" y="514"/>
                    <a:pt x="559" y="514"/>
                  </a:cubicBezTo>
                  <a:close/>
                  <a:moveTo>
                    <a:pt x="559" y="434"/>
                  </a:moveTo>
                  <a:cubicBezTo>
                    <a:pt x="559" y="434"/>
                    <a:pt x="558" y="434"/>
                    <a:pt x="558" y="434"/>
                  </a:cubicBezTo>
                  <a:cubicBezTo>
                    <a:pt x="558" y="433"/>
                    <a:pt x="558" y="433"/>
                    <a:pt x="558" y="433"/>
                  </a:cubicBezTo>
                  <a:cubicBezTo>
                    <a:pt x="558" y="433"/>
                    <a:pt x="559" y="433"/>
                    <a:pt x="559" y="433"/>
                  </a:cubicBezTo>
                  <a:cubicBezTo>
                    <a:pt x="559" y="433"/>
                    <a:pt x="559" y="433"/>
                    <a:pt x="559" y="434"/>
                  </a:cubicBezTo>
                  <a:close/>
                  <a:moveTo>
                    <a:pt x="559" y="439"/>
                  </a:moveTo>
                  <a:cubicBezTo>
                    <a:pt x="559" y="440"/>
                    <a:pt x="558" y="440"/>
                    <a:pt x="558" y="440"/>
                  </a:cubicBezTo>
                  <a:cubicBezTo>
                    <a:pt x="557" y="440"/>
                    <a:pt x="557" y="439"/>
                    <a:pt x="559" y="439"/>
                  </a:cubicBezTo>
                  <a:close/>
                  <a:moveTo>
                    <a:pt x="557" y="253"/>
                  </a:moveTo>
                  <a:cubicBezTo>
                    <a:pt x="557" y="253"/>
                    <a:pt x="557" y="253"/>
                    <a:pt x="557" y="252"/>
                  </a:cubicBezTo>
                  <a:cubicBezTo>
                    <a:pt x="558" y="252"/>
                    <a:pt x="558" y="254"/>
                    <a:pt x="557" y="253"/>
                  </a:cubicBezTo>
                  <a:close/>
                  <a:moveTo>
                    <a:pt x="557" y="254"/>
                  </a:moveTo>
                  <a:cubicBezTo>
                    <a:pt x="558" y="255"/>
                    <a:pt x="557" y="255"/>
                    <a:pt x="556" y="255"/>
                  </a:cubicBezTo>
                  <a:cubicBezTo>
                    <a:pt x="557" y="254"/>
                    <a:pt x="556" y="254"/>
                    <a:pt x="557" y="254"/>
                  </a:cubicBezTo>
                  <a:close/>
                  <a:moveTo>
                    <a:pt x="558" y="263"/>
                  </a:moveTo>
                  <a:cubicBezTo>
                    <a:pt x="558" y="265"/>
                    <a:pt x="557" y="266"/>
                    <a:pt x="555" y="266"/>
                  </a:cubicBezTo>
                  <a:cubicBezTo>
                    <a:pt x="554" y="265"/>
                    <a:pt x="554" y="264"/>
                    <a:pt x="555" y="263"/>
                  </a:cubicBezTo>
                  <a:cubicBezTo>
                    <a:pt x="556" y="263"/>
                    <a:pt x="557" y="263"/>
                    <a:pt x="558" y="263"/>
                  </a:cubicBezTo>
                  <a:close/>
                  <a:moveTo>
                    <a:pt x="554" y="586"/>
                  </a:moveTo>
                  <a:cubicBezTo>
                    <a:pt x="554" y="585"/>
                    <a:pt x="553" y="584"/>
                    <a:pt x="555" y="584"/>
                  </a:cubicBezTo>
                  <a:cubicBezTo>
                    <a:pt x="555" y="585"/>
                    <a:pt x="555" y="585"/>
                    <a:pt x="555" y="585"/>
                  </a:cubicBezTo>
                  <a:cubicBezTo>
                    <a:pt x="555" y="585"/>
                    <a:pt x="555" y="585"/>
                    <a:pt x="554" y="586"/>
                  </a:cubicBezTo>
                  <a:cubicBezTo>
                    <a:pt x="555" y="587"/>
                    <a:pt x="554" y="587"/>
                    <a:pt x="554" y="586"/>
                  </a:cubicBezTo>
                  <a:close/>
                  <a:moveTo>
                    <a:pt x="551" y="276"/>
                  </a:moveTo>
                  <a:cubicBezTo>
                    <a:pt x="550" y="276"/>
                    <a:pt x="549" y="278"/>
                    <a:pt x="548" y="277"/>
                  </a:cubicBezTo>
                  <a:cubicBezTo>
                    <a:pt x="548" y="276"/>
                    <a:pt x="549" y="274"/>
                    <a:pt x="550" y="273"/>
                  </a:cubicBezTo>
                  <a:cubicBezTo>
                    <a:pt x="551" y="271"/>
                    <a:pt x="550" y="270"/>
                    <a:pt x="553" y="270"/>
                  </a:cubicBezTo>
                  <a:cubicBezTo>
                    <a:pt x="554" y="272"/>
                    <a:pt x="549" y="273"/>
                    <a:pt x="551" y="276"/>
                  </a:cubicBezTo>
                  <a:close/>
                  <a:moveTo>
                    <a:pt x="552" y="332"/>
                  </a:moveTo>
                  <a:cubicBezTo>
                    <a:pt x="551" y="332"/>
                    <a:pt x="552" y="331"/>
                    <a:pt x="552" y="331"/>
                  </a:cubicBezTo>
                  <a:cubicBezTo>
                    <a:pt x="553" y="331"/>
                    <a:pt x="553" y="332"/>
                    <a:pt x="552" y="332"/>
                  </a:cubicBezTo>
                  <a:close/>
                  <a:moveTo>
                    <a:pt x="549" y="537"/>
                  </a:moveTo>
                  <a:cubicBezTo>
                    <a:pt x="550" y="538"/>
                    <a:pt x="550" y="538"/>
                    <a:pt x="550" y="539"/>
                  </a:cubicBezTo>
                  <a:cubicBezTo>
                    <a:pt x="548" y="539"/>
                    <a:pt x="549" y="538"/>
                    <a:pt x="549" y="537"/>
                  </a:cubicBezTo>
                  <a:close/>
                  <a:moveTo>
                    <a:pt x="548" y="525"/>
                  </a:moveTo>
                  <a:cubicBezTo>
                    <a:pt x="548" y="524"/>
                    <a:pt x="549" y="523"/>
                    <a:pt x="549" y="522"/>
                  </a:cubicBezTo>
                  <a:cubicBezTo>
                    <a:pt x="550" y="523"/>
                    <a:pt x="550" y="525"/>
                    <a:pt x="548" y="525"/>
                  </a:cubicBezTo>
                  <a:close/>
                  <a:moveTo>
                    <a:pt x="547" y="533"/>
                  </a:moveTo>
                  <a:cubicBezTo>
                    <a:pt x="548" y="533"/>
                    <a:pt x="547" y="533"/>
                    <a:pt x="547" y="533"/>
                  </a:cubicBezTo>
                  <a:cubicBezTo>
                    <a:pt x="546" y="533"/>
                    <a:pt x="546" y="532"/>
                    <a:pt x="547" y="533"/>
                  </a:cubicBezTo>
                  <a:close/>
                  <a:moveTo>
                    <a:pt x="546" y="544"/>
                  </a:moveTo>
                  <a:cubicBezTo>
                    <a:pt x="546" y="544"/>
                    <a:pt x="546" y="544"/>
                    <a:pt x="546" y="543"/>
                  </a:cubicBezTo>
                  <a:cubicBezTo>
                    <a:pt x="547" y="543"/>
                    <a:pt x="547" y="545"/>
                    <a:pt x="546" y="544"/>
                  </a:cubicBezTo>
                  <a:close/>
                  <a:moveTo>
                    <a:pt x="546" y="519"/>
                  </a:moveTo>
                  <a:cubicBezTo>
                    <a:pt x="546" y="518"/>
                    <a:pt x="548" y="517"/>
                    <a:pt x="549" y="518"/>
                  </a:cubicBezTo>
                  <a:cubicBezTo>
                    <a:pt x="549" y="519"/>
                    <a:pt x="547" y="520"/>
                    <a:pt x="546" y="519"/>
                  </a:cubicBezTo>
                  <a:close/>
                  <a:moveTo>
                    <a:pt x="547" y="341"/>
                  </a:moveTo>
                  <a:cubicBezTo>
                    <a:pt x="548" y="339"/>
                    <a:pt x="547" y="339"/>
                    <a:pt x="548" y="337"/>
                  </a:cubicBezTo>
                  <a:cubicBezTo>
                    <a:pt x="549" y="337"/>
                    <a:pt x="549" y="338"/>
                    <a:pt x="549" y="338"/>
                  </a:cubicBezTo>
                  <a:cubicBezTo>
                    <a:pt x="549" y="339"/>
                    <a:pt x="549" y="339"/>
                    <a:pt x="548" y="340"/>
                  </a:cubicBezTo>
                  <a:cubicBezTo>
                    <a:pt x="548" y="340"/>
                    <a:pt x="549" y="341"/>
                    <a:pt x="547" y="341"/>
                  </a:cubicBezTo>
                  <a:close/>
                  <a:moveTo>
                    <a:pt x="546" y="239"/>
                  </a:moveTo>
                  <a:cubicBezTo>
                    <a:pt x="546" y="238"/>
                    <a:pt x="546" y="238"/>
                    <a:pt x="547" y="238"/>
                  </a:cubicBezTo>
                  <a:cubicBezTo>
                    <a:pt x="548" y="238"/>
                    <a:pt x="548" y="239"/>
                    <a:pt x="547" y="240"/>
                  </a:cubicBezTo>
                  <a:cubicBezTo>
                    <a:pt x="546" y="240"/>
                    <a:pt x="546" y="239"/>
                    <a:pt x="546" y="239"/>
                  </a:cubicBezTo>
                  <a:close/>
                  <a:moveTo>
                    <a:pt x="550" y="350"/>
                  </a:moveTo>
                  <a:cubicBezTo>
                    <a:pt x="551" y="351"/>
                    <a:pt x="551" y="352"/>
                    <a:pt x="550" y="353"/>
                  </a:cubicBezTo>
                  <a:cubicBezTo>
                    <a:pt x="549" y="352"/>
                    <a:pt x="549" y="350"/>
                    <a:pt x="550" y="350"/>
                  </a:cubicBezTo>
                  <a:close/>
                  <a:moveTo>
                    <a:pt x="548" y="525"/>
                  </a:moveTo>
                  <a:cubicBezTo>
                    <a:pt x="548" y="526"/>
                    <a:pt x="548" y="526"/>
                    <a:pt x="548" y="526"/>
                  </a:cubicBezTo>
                  <a:cubicBezTo>
                    <a:pt x="547" y="526"/>
                    <a:pt x="547" y="526"/>
                    <a:pt x="548" y="525"/>
                  </a:cubicBezTo>
                  <a:close/>
                  <a:moveTo>
                    <a:pt x="550" y="521"/>
                  </a:moveTo>
                  <a:cubicBezTo>
                    <a:pt x="550" y="520"/>
                    <a:pt x="550" y="520"/>
                    <a:pt x="551" y="520"/>
                  </a:cubicBezTo>
                  <a:cubicBezTo>
                    <a:pt x="551" y="521"/>
                    <a:pt x="551" y="521"/>
                    <a:pt x="550" y="521"/>
                  </a:cubicBezTo>
                  <a:close/>
                  <a:moveTo>
                    <a:pt x="551" y="534"/>
                  </a:moveTo>
                  <a:cubicBezTo>
                    <a:pt x="551" y="535"/>
                    <a:pt x="550" y="534"/>
                    <a:pt x="550" y="535"/>
                  </a:cubicBezTo>
                  <a:cubicBezTo>
                    <a:pt x="550" y="535"/>
                    <a:pt x="550" y="534"/>
                    <a:pt x="550" y="534"/>
                  </a:cubicBezTo>
                  <a:cubicBezTo>
                    <a:pt x="550" y="534"/>
                    <a:pt x="551" y="534"/>
                    <a:pt x="551" y="534"/>
                  </a:cubicBezTo>
                  <a:close/>
                  <a:moveTo>
                    <a:pt x="545" y="343"/>
                  </a:moveTo>
                  <a:cubicBezTo>
                    <a:pt x="544" y="343"/>
                    <a:pt x="545" y="342"/>
                    <a:pt x="544" y="342"/>
                  </a:cubicBezTo>
                  <a:cubicBezTo>
                    <a:pt x="546" y="342"/>
                    <a:pt x="545" y="342"/>
                    <a:pt x="545" y="343"/>
                  </a:cubicBezTo>
                  <a:close/>
                  <a:moveTo>
                    <a:pt x="542" y="367"/>
                  </a:moveTo>
                  <a:cubicBezTo>
                    <a:pt x="541" y="367"/>
                    <a:pt x="542" y="365"/>
                    <a:pt x="541" y="365"/>
                  </a:cubicBezTo>
                  <a:cubicBezTo>
                    <a:pt x="540" y="365"/>
                    <a:pt x="541" y="364"/>
                    <a:pt x="543" y="364"/>
                  </a:cubicBezTo>
                  <a:cubicBezTo>
                    <a:pt x="544" y="365"/>
                    <a:pt x="542" y="366"/>
                    <a:pt x="542" y="367"/>
                  </a:cubicBezTo>
                  <a:close/>
                  <a:moveTo>
                    <a:pt x="544" y="537"/>
                  </a:moveTo>
                  <a:cubicBezTo>
                    <a:pt x="545" y="538"/>
                    <a:pt x="545" y="540"/>
                    <a:pt x="544" y="541"/>
                  </a:cubicBezTo>
                  <a:cubicBezTo>
                    <a:pt x="543" y="541"/>
                    <a:pt x="542" y="538"/>
                    <a:pt x="544" y="537"/>
                  </a:cubicBezTo>
                  <a:close/>
                  <a:moveTo>
                    <a:pt x="542" y="558"/>
                  </a:moveTo>
                  <a:cubicBezTo>
                    <a:pt x="543" y="558"/>
                    <a:pt x="543" y="559"/>
                    <a:pt x="541" y="559"/>
                  </a:cubicBezTo>
                  <a:cubicBezTo>
                    <a:pt x="542" y="559"/>
                    <a:pt x="541" y="558"/>
                    <a:pt x="542" y="558"/>
                  </a:cubicBezTo>
                  <a:close/>
                  <a:moveTo>
                    <a:pt x="532" y="571"/>
                  </a:moveTo>
                  <a:cubicBezTo>
                    <a:pt x="531" y="570"/>
                    <a:pt x="532" y="569"/>
                    <a:pt x="532" y="569"/>
                  </a:cubicBezTo>
                  <a:cubicBezTo>
                    <a:pt x="533" y="568"/>
                    <a:pt x="531" y="568"/>
                    <a:pt x="531" y="567"/>
                  </a:cubicBezTo>
                  <a:cubicBezTo>
                    <a:pt x="531" y="566"/>
                    <a:pt x="533" y="565"/>
                    <a:pt x="534" y="565"/>
                  </a:cubicBezTo>
                  <a:cubicBezTo>
                    <a:pt x="535" y="566"/>
                    <a:pt x="534" y="567"/>
                    <a:pt x="534" y="569"/>
                  </a:cubicBezTo>
                  <a:cubicBezTo>
                    <a:pt x="535" y="569"/>
                    <a:pt x="535" y="568"/>
                    <a:pt x="536" y="568"/>
                  </a:cubicBezTo>
                  <a:cubicBezTo>
                    <a:pt x="536" y="567"/>
                    <a:pt x="535" y="567"/>
                    <a:pt x="536" y="566"/>
                  </a:cubicBezTo>
                  <a:cubicBezTo>
                    <a:pt x="537" y="566"/>
                    <a:pt x="535" y="566"/>
                    <a:pt x="535" y="565"/>
                  </a:cubicBezTo>
                  <a:cubicBezTo>
                    <a:pt x="538" y="565"/>
                    <a:pt x="538" y="566"/>
                    <a:pt x="539" y="567"/>
                  </a:cubicBezTo>
                  <a:cubicBezTo>
                    <a:pt x="539" y="567"/>
                    <a:pt x="538" y="567"/>
                    <a:pt x="538" y="567"/>
                  </a:cubicBezTo>
                  <a:cubicBezTo>
                    <a:pt x="536" y="568"/>
                    <a:pt x="535" y="570"/>
                    <a:pt x="532" y="571"/>
                  </a:cubicBezTo>
                  <a:close/>
                  <a:moveTo>
                    <a:pt x="537" y="573"/>
                  </a:moveTo>
                  <a:cubicBezTo>
                    <a:pt x="537" y="574"/>
                    <a:pt x="537" y="575"/>
                    <a:pt x="537" y="576"/>
                  </a:cubicBezTo>
                  <a:cubicBezTo>
                    <a:pt x="536" y="576"/>
                    <a:pt x="536" y="575"/>
                    <a:pt x="536" y="574"/>
                  </a:cubicBezTo>
                  <a:cubicBezTo>
                    <a:pt x="536" y="574"/>
                    <a:pt x="536" y="573"/>
                    <a:pt x="537" y="573"/>
                  </a:cubicBezTo>
                  <a:close/>
                  <a:moveTo>
                    <a:pt x="531" y="553"/>
                  </a:moveTo>
                  <a:cubicBezTo>
                    <a:pt x="529" y="553"/>
                    <a:pt x="528" y="553"/>
                    <a:pt x="528" y="552"/>
                  </a:cubicBezTo>
                  <a:cubicBezTo>
                    <a:pt x="527" y="551"/>
                    <a:pt x="528" y="551"/>
                    <a:pt x="529" y="550"/>
                  </a:cubicBezTo>
                  <a:cubicBezTo>
                    <a:pt x="532" y="550"/>
                    <a:pt x="532" y="552"/>
                    <a:pt x="531" y="553"/>
                  </a:cubicBezTo>
                  <a:close/>
                  <a:moveTo>
                    <a:pt x="531" y="575"/>
                  </a:moveTo>
                  <a:cubicBezTo>
                    <a:pt x="529" y="576"/>
                    <a:pt x="530" y="574"/>
                    <a:pt x="530" y="573"/>
                  </a:cubicBezTo>
                  <a:cubicBezTo>
                    <a:pt x="532" y="573"/>
                    <a:pt x="531" y="575"/>
                    <a:pt x="531" y="575"/>
                  </a:cubicBezTo>
                  <a:close/>
                  <a:moveTo>
                    <a:pt x="528" y="581"/>
                  </a:moveTo>
                  <a:cubicBezTo>
                    <a:pt x="528" y="581"/>
                    <a:pt x="528" y="581"/>
                    <a:pt x="528" y="581"/>
                  </a:cubicBezTo>
                  <a:cubicBezTo>
                    <a:pt x="528" y="580"/>
                    <a:pt x="528" y="580"/>
                    <a:pt x="528" y="580"/>
                  </a:cubicBezTo>
                  <a:cubicBezTo>
                    <a:pt x="527" y="579"/>
                    <a:pt x="527" y="578"/>
                    <a:pt x="528" y="577"/>
                  </a:cubicBezTo>
                  <a:cubicBezTo>
                    <a:pt x="528" y="578"/>
                    <a:pt x="529" y="578"/>
                    <a:pt x="530" y="578"/>
                  </a:cubicBezTo>
                  <a:cubicBezTo>
                    <a:pt x="529" y="579"/>
                    <a:pt x="530" y="581"/>
                    <a:pt x="528" y="582"/>
                  </a:cubicBezTo>
                  <a:cubicBezTo>
                    <a:pt x="528" y="581"/>
                    <a:pt x="528" y="581"/>
                    <a:pt x="528" y="581"/>
                  </a:cubicBezTo>
                  <a:close/>
                  <a:moveTo>
                    <a:pt x="528" y="574"/>
                  </a:moveTo>
                  <a:cubicBezTo>
                    <a:pt x="529" y="575"/>
                    <a:pt x="526" y="575"/>
                    <a:pt x="528" y="574"/>
                  </a:cubicBezTo>
                  <a:close/>
                  <a:moveTo>
                    <a:pt x="528" y="574"/>
                  </a:moveTo>
                  <a:cubicBezTo>
                    <a:pt x="528" y="574"/>
                    <a:pt x="528" y="574"/>
                    <a:pt x="528" y="573"/>
                  </a:cubicBezTo>
                  <a:cubicBezTo>
                    <a:pt x="528" y="573"/>
                    <a:pt x="529" y="573"/>
                    <a:pt x="529" y="573"/>
                  </a:cubicBezTo>
                  <a:cubicBezTo>
                    <a:pt x="529" y="574"/>
                    <a:pt x="529" y="574"/>
                    <a:pt x="529" y="574"/>
                  </a:cubicBezTo>
                  <a:cubicBezTo>
                    <a:pt x="529" y="574"/>
                    <a:pt x="528" y="574"/>
                    <a:pt x="528" y="574"/>
                  </a:cubicBezTo>
                  <a:close/>
                  <a:moveTo>
                    <a:pt x="529" y="462"/>
                  </a:moveTo>
                  <a:cubicBezTo>
                    <a:pt x="529" y="463"/>
                    <a:pt x="528" y="463"/>
                    <a:pt x="528" y="464"/>
                  </a:cubicBezTo>
                  <a:cubicBezTo>
                    <a:pt x="526" y="464"/>
                    <a:pt x="525" y="464"/>
                    <a:pt x="524" y="464"/>
                  </a:cubicBezTo>
                  <a:cubicBezTo>
                    <a:pt x="525" y="463"/>
                    <a:pt x="527" y="462"/>
                    <a:pt x="529" y="462"/>
                  </a:cubicBezTo>
                  <a:close/>
                  <a:moveTo>
                    <a:pt x="526" y="394"/>
                  </a:moveTo>
                  <a:cubicBezTo>
                    <a:pt x="526" y="395"/>
                    <a:pt x="526" y="396"/>
                    <a:pt x="525" y="395"/>
                  </a:cubicBezTo>
                  <a:cubicBezTo>
                    <a:pt x="525" y="395"/>
                    <a:pt x="525" y="394"/>
                    <a:pt x="526" y="394"/>
                  </a:cubicBezTo>
                  <a:close/>
                  <a:moveTo>
                    <a:pt x="536" y="557"/>
                  </a:moveTo>
                  <a:cubicBezTo>
                    <a:pt x="536" y="558"/>
                    <a:pt x="537" y="560"/>
                    <a:pt x="536" y="560"/>
                  </a:cubicBezTo>
                  <a:cubicBezTo>
                    <a:pt x="533" y="561"/>
                    <a:pt x="534" y="557"/>
                    <a:pt x="536" y="557"/>
                  </a:cubicBezTo>
                  <a:close/>
                  <a:moveTo>
                    <a:pt x="535" y="393"/>
                  </a:moveTo>
                  <a:cubicBezTo>
                    <a:pt x="536" y="393"/>
                    <a:pt x="536" y="392"/>
                    <a:pt x="536" y="392"/>
                  </a:cubicBezTo>
                  <a:cubicBezTo>
                    <a:pt x="537" y="391"/>
                    <a:pt x="539" y="392"/>
                    <a:pt x="538" y="393"/>
                  </a:cubicBezTo>
                  <a:cubicBezTo>
                    <a:pt x="538" y="393"/>
                    <a:pt x="536" y="393"/>
                    <a:pt x="535" y="393"/>
                  </a:cubicBezTo>
                  <a:close/>
                  <a:moveTo>
                    <a:pt x="537" y="553"/>
                  </a:moveTo>
                  <a:cubicBezTo>
                    <a:pt x="537" y="553"/>
                    <a:pt x="537" y="552"/>
                    <a:pt x="537" y="551"/>
                  </a:cubicBezTo>
                  <a:cubicBezTo>
                    <a:pt x="539" y="552"/>
                    <a:pt x="538" y="553"/>
                    <a:pt x="539" y="553"/>
                  </a:cubicBezTo>
                  <a:cubicBezTo>
                    <a:pt x="540" y="553"/>
                    <a:pt x="541" y="553"/>
                    <a:pt x="542" y="553"/>
                  </a:cubicBezTo>
                  <a:cubicBezTo>
                    <a:pt x="543" y="554"/>
                    <a:pt x="543" y="556"/>
                    <a:pt x="540" y="556"/>
                  </a:cubicBezTo>
                  <a:cubicBezTo>
                    <a:pt x="539" y="555"/>
                    <a:pt x="539" y="554"/>
                    <a:pt x="537" y="553"/>
                  </a:cubicBezTo>
                  <a:close/>
                  <a:moveTo>
                    <a:pt x="541" y="520"/>
                  </a:moveTo>
                  <a:cubicBezTo>
                    <a:pt x="541" y="520"/>
                    <a:pt x="541" y="519"/>
                    <a:pt x="541" y="519"/>
                  </a:cubicBezTo>
                  <a:cubicBezTo>
                    <a:pt x="542" y="519"/>
                    <a:pt x="542" y="519"/>
                    <a:pt x="542" y="519"/>
                  </a:cubicBezTo>
                  <a:cubicBezTo>
                    <a:pt x="542" y="520"/>
                    <a:pt x="542" y="520"/>
                    <a:pt x="541" y="520"/>
                  </a:cubicBezTo>
                  <a:close/>
                  <a:moveTo>
                    <a:pt x="543" y="563"/>
                  </a:moveTo>
                  <a:cubicBezTo>
                    <a:pt x="544" y="564"/>
                    <a:pt x="542" y="564"/>
                    <a:pt x="543" y="563"/>
                  </a:cubicBezTo>
                  <a:close/>
                  <a:moveTo>
                    <a:pt x="541" y="290"/>
                  </a:moveTo>
                  <a:cubicBezTo>
                    <a:pt x="541" y="290"/>
                    <a:pt x="542" y="292"/>
                    <a:pt x="540" y="291"/>
                  </a:cubicBezTo>
                  <a:cubicBezTo>
                    <a:pt x="540" y="291"/>
                    <a:pt x="541" y="291"/>
                    <a:pt x="541" y="290"/>
                  </a:cubicBezTo>
                  <a:close/>
                  <a:moveTo>
                    <a:pt x="542" y="307"/>
                  </a:moveTo>
                  <a:cubicBezTo>
                    <a:pt x="541" y="307"/>
                    <a:pt x="541" y="304"/>
                    <a:pt x="543" y="304"/>
                  </a:cubicBezTo>
                  <a:cubicBezTo>
                    <a:pt x="543" y="305"/>
                    <a:pt x="542" y="306"/>
                    <a:pt x="542" y="307"/>
                  </a:cubicBezTo>
                  <a:close/>
                  <a:moveTo>
                    <a:pt x="542" y="338"/>
                  </a:moveTo>
                  <a:cubicBezTo>
                    <a:pt x="544" y="338"/>
                    <a:pt x="541" y="339"/>
                    <a:pt x="542" y="338"/>
                  </a:cubicBezTo>
                  <a:close/>
                  <a:moveTo>
                    <a:pt x="541" y="343"/>
                  </a:moveTo>
                  <a:cubicBezTo>
                    <a:pt x="541" y="343"/>
                    <a:pt x="541" y="343"/>
                    <a:pt x="541" y="343"/>
                  </a:cubicBezTo>
                  <a:cubicBezTo>
                    <a:pt x="541" y="342"/>
                    <a:pt x="541" y="341"/>
                    <a:pt x="541" y="340"/>
                  </a:cubicBezTo>
                  <a:cubicBezTo>
                    <a:pt x="542" y="340"/>
                    <a:pt x="542" y="340"/>
                    <a:pt x="542" y="341"/>
                  </a:cubicBezTo>
                  <a:cubicBezTo>
                    <a:pt x="544" y="342"/>
                    <a:pt x="542" y="343"/>
                    <a:pt x="542" y="344"/>
                  </a:cubicBezTo>
                  <a:cubicBezTo>
                    <a:pt x="541" y="343"/>
                    <a:pt x="541" y="343"/>
                    <a:pt x="541" y="343"/>
                  </a:cubicBezTo>
                  <a:close/>
                  <a:moveTo>
                    <a:pt x="542" y="337"/>
                  </a:moveTo>
                  <a:cubicBezTo>
                    <a:pt x="543" y="337"/>
                    <a:pt x="542" y="335"/>
                    <a:pt x="544" y="334"/>
                  </a:cubicBezTo>
                  <a:cubicBezTo>
                    <a:pt x="544" y="335"/>
                    <a:pt x="544" y="335"/>
                    <a:pt x="544" y="336"/>
                  </a:cubicBezTo>
                  <a:cubicBezTo>
                    <a:pt x="544" y="336"/>
                    <a:pt x="543" y="337"/>
                    <a:pt x="542" y="337"/>
                  </a:cubicBezTo>
                  <a:close/>
                  <a:moveTo>
                    <a:pt x="543" y="287"/>
                  </a:moveTo>
                  <a:cubicBezTo>
                    <a:pt x="541" y="286"/>
                    <a:pt x="544" y="284"/>
                    <a:pt x="544" y="284"/>
                  </a:cubicBezTo>
                  <a:cubicBezTo>
                    <a:pt x="546" y="284"/>
                    <a:pt x="544" y="286"/>
                    <a:pt x="543" y="287"/>
                  </a:cubicBezTo>
                  <a:close/>
                  <a:moveTo>
                    <a:pt x="542" y="249"/>
                  </a:moveTo>
                  <a:cubicBezTo>
                    <a:pt x="542" y="249"/>
                    <a:pt x="542" y="249"/>
                    <a:pt x="542" y="248"/>
                  </a:cubicBezTo>
                  <a:cubicBezTo>
                    <a:pt x="543" y="248"/>
                    <a:pt x="543" y="248"/>
                    <a:pt x="543" y="248"/>
                  </a:cubicBezTo>
                  <a:cubicBezTo>
                    <a:pt x="543" y="249"/>
                    <a:pt x="543" y="249"/>
                    <a:pt x="543" y="249"/>
                  </a:cubicBezTo>
                  <a:cubicBezTo>
                    <a:pt x="543" y="249"/>
                    <a:pt x="543" y="249"/>
                    <a:pt x="542" y="249"/>
                  </a:cubicBezTo>
                  <a:close/>
                  <a:moveTo>
                    <a:pt x="541" y="503"/>
                  </a:moveTo>
                  <a:cubicBezTo>
                    <a:pt x="541" y="503"/>
                    <a:pt x="540" y="502"/>
                    <a:pt x="540" y="502"/>
                  </a:cubicBezTo>
                  <a:cubicBezTo>
                    <a:pt x="541" y="502"/>
                    <a:pt x="541" y="502"/>
                    <a:pt x="541" y="503"/>
                  </a:cubicBezTo>
                  <a:close/>
                  <a:moveTo>
                    <a:pt x="540" y="543"/>
                  </a:moveTo>
                  <a:cubicBezTo>
                    <a:pt x="542" y="544"/>
                    <a:pt x="542" y="548"/>
                    <a:pt x="539" y="549"/>
                  </a:cubicBezTo>
                  <a:cubicBezTo>
                    <a:pt x="539" y="546"/>
                    <a:pt x="540" y="545"/>
                    <a:pt x="540" y="543"/>
                  </a:cubicBezTo>
                  <a:close/>
                  <a:moveTo>
                    <a:pt x="538" y="297"/>
                  </a:moveTo>
                  <a:cubicBezTo>
                    <a:pt x="538" y="296"/>
                    <a:pt x="537" y="295"/>
                    <a:pt x="538" y="294"/>
                  </a:cubicBezTo>
                  <a:cubicBezTo>
                    <a:pt x="540" y="294"/>
                    <a:pt x="539" y="297"/>
                    <a:pt x="538" y="297"/>
                  </a:cubicBezTo>
                  <a:close/>
                  <a:moveTo>
                    <a:pt x="538" y="313"/>
                  </a:moveTo>
                  <a:cubicBezTo>
                    <a:pt x="538" y="314"/>
                    <a:pt x="538" y="314"/>
                    <a:pt x="538" y="315"/>
                  </a:cubicBezTo>
                  <a:cubicBezTo>
                    <a:pt x="536" y="315"/>
                    <a:pt x="537" y="313"/>
                    <a:pt x="538" y="313"/>
                  </a:cubicBezTo>
                  <a:close/>
                  <a:moveTo>
                    <a:pt x="534" y="263"/>
                  </a:moveTo>
                  <a:cubicBezTo>
                    <a:pt x="533" y="262"/>
                    <a:pt x="533" y="260"/>
                    <a:pt x="534" y="259"/>
                  </a:cubicBezTo>
                  <a:cubicBezTo>
                    <a:pt x="535" y="259"/>
                    <a:pt x="536" y="259"/>
                    <a:pt x="537" y="260"/>
                  </a:cubicBezTo>
                  <a:cubicBezTo>
                    <a:pt x="537" y="261"/>
                    <a:pt x="536" y="262"/>
                    <a:pt x="534" y="263"/>
                  </a:cubicBezTo>
                  <a:close/>
                  <a:moveTo>
                    <a:pt x="534" y="303"/>
                  </a:moveTo>
                  <a:cubicBezTo>
                    <a:pt x="534" y="302"/>
                    <a:pt x="535" y="302"/>
                    <a:pt x="535" y="301"/>
                  </a:cubicBezTo>
                  <a:cubicBezTo>
                    <a:pt x="535" y="302"/>
                    <a:pt x="535" y="303"/>
                    <a:pt x="534" y="303"/>
                  </a:cubicBezTo>
                  <a:close/>
                  <a:moveTo>
                    <a:pt x="534" y="320"/>
                  </a:moveTo>
                  <a:cubicBezTo>
                    <a:pt x="533" y="320"/>
                    <a:pt x="535" y="319"/>
                    <a:pt x="534" y="320"/>
                  </a:cubicBezTo>
                  <a:close/>
                  <a:moveTo>
                    <a:pt x="535" y="289"/>
                  </a:moveTo>
                  <a:cubicBezTo>
                    <a:pt x="535" y="290"/>
                    <a:pt x="534" y="288"/>
                    <a:pt x="535" y="289"/>
                  </a:cubicBezTo>
                  <a:close/>
                  <a:moveTo>
                    <a:pt x="533" y="322"/>
                  </a:moveTo>
                  <a:cubicBezTo>
                    <a:pt x="532" y="322"/>
                    <a:pt x="533" y="321"/>
                    <a:pt x="533" y="321"/>
                  </a:cubicBezTo>
                  <a:cubicBezTo>
                    <a:pt x="534" y="321"/>
                    <a:pt x="534" y="322"/>
                    <a:pt x="533" y="322"/>
                  </a:cubicBezTo>
                  <a:close/>
                  <a:moveTo>
                    <a:pt x="538" y="327"/>
                  </a:moveTo>
                  <a:cubicBezTo>
                    <a:pt x="538" y="328"/>
                    <a:pt x="539" y="329"/>
                    <a:pt x="538" y="330"/>
                  </a:cubicBezTo>
                  <a:cubicBezTo>
                    <a:pt x="537" y="330"/>
                    <a:pt x="536" y="330"/>
                    <a:pt x="536" y="331"/>
                  </a:cubicBezTo>
                  <a:cubicBezTo>
                    <a:pt x="533" y="332"/>
                    <a:pt x="532" y="330"/>
                    <a:pt x="531" y="329"/>
                  </a:cubicBezTo>
                  <a:cubicBezTo>
                    <a:pt x="532" y="327"/>
                    <a:pt x="535" y="327"/>
                    <a:pt x="538" y="327"/>
                  </a:cubicBezTo>
                  <a:close/>
                  <a:moveTo>
                    <a:pt x="530" y="346"/>
                  </a:moveTo>
                  <a:cubicBezTo>
                    <a:pt x="530" y="347"/>
                    <a:pt x="530" y="347"/>
                    <a:pt x="529" y="348"/>
                  </a:cubicBezTo>
                  <a:cubicBezTo>
                    <a:pt x="528" y="348"/>
                    <a:pt x="528" y="346"/>
                    <a:pt x="530" y="346"/>
                  </a:cubicBezTo>
                  <a:close/>
                  <a:moveTo>
                    <a:pt x="530" y="365"/>
                  </a:moveTo>
                  <a:cubicBezTo>
                    <a:pt x="530" y="366"/>
                    <a:pt x="528" y="366"/>
                    <a:pt x="528" y="367"/>
                  </a:cubicBezTo>
                  <a:cubicBezTo>
                    <a:pt x="527" y="367"/>
                    <a:pt x="525" y="367"/>
                    <a:pt x="525" y="368"/>
                  </a:cubicBezTo>
                  <a:cubicBezTo>
                    <a:pt x="524" y="367"/>
                    <a:pt x="524" y="364"/>
                    <a:pt x="525" y="364"/>
                  </a:cubicBezTo>
                  <a:cubicBezTo>
                    <a:pt x="526" y="364"/>
                    <a:pt x="526" y="365"/>
                    <a:pt x="527" y="365"/>
                  </a:cubicBezTo>
                  <a:cubicBezTo>
                    <a:pt x="529" y="365"/>
                    <a:pt x="529" y="365"/>
                    <a:pt x="530" y="365"/>
                  </a:cubicBezTo>
                  <a:close/>
                  <a:moveTo>
                    <a:pt x="524" y="380"/>
                  </a:moveTo>
                  <a:cubicBezTo>
                    <a:pt x="525" y="381"/>
                    <a:pt x="525" y="381"/>
                    <a:pt x="524" y="382"/>
                  </a:cubicBezTo>
                  <a:cubicBezTo>
                    <a:pt x="523" y="382"/>
                    <a:pt x="523" y="380"/>
                    <a:pt x="523" y="380"/>
                  </a:cubicBezTo>
                  <a:cubicBezTo>
                    <a:pt x="524" y="380"/>
                    <a:pt x="524" y="380"/>
                    <a:pt x="524" y="380"/>
                  </a:cubicBezTo>
                  <a:close/>
                  <a:moveTo>
                    <a:pt x="523" y="423"/>
                  </a:moveTo>
                  <a:cubicBezTo>
                    <a:pt x="523" y="423"/>
                    <a:pt x="523" y="424"/>
                    <a:pt x="521" y="424"/>
                  </a:cubicBezTo>
                  <a:cubicBezTo>
                    <a:pt x="522" y="425"/>
                    <a:pt x="522" y="426"/>
                    <a:pt x="523" y="426"/>
                  </a:cubicBezTo>
                  <a:cubicBezTo>
                    <a:pt x="523" y="426"/>
                    <a:pt x="522" y="426"/>
                    <a:pt x="522" y="426"/>
                  </a:cubicBezTo>
                  <a:cubicBezTo>
                    <a:pt x="522" y="427"/>
                    <a:pt x="521" y="428"/>
                    <a:pt x="521" y="428"/>
                  </a:cubicBezTo>
                  <a:cubicBezTo>
                    <a:pt x="519" y="429"/>
                    <a:pt x="520" y="426"/>
                    <a:pt x="520" y="426"/>
                  </a:cubicBezTo>
                  <a:cubicBezTo>
                    <a:pt x="520" y="426"/>
                    <a:pt x="521" y="426"/>
                    <a:pt x="521" y="425"/>
                  </a:cubicBezTo>
                  <a:cubicBezTo>
                    <a:pt x="521" y="425"/>
                    <a:pt x="521" y="424"/>
                    <a:pt x="521" y="424"/>
                  </a:cubicBezTo>
                  <a:cubicBezTo>
                    <a:pt x="521" y="423"/>
                    <a:pt x="520" y="423"/>
                    <a:pt x="520" y="422"/>
                  </a:cubicBezTo>
                  <a:cubicBezTo>
                    <a:pt x="521" y="422"/>
                    <a:pt x="521" y="422"/>
                    <a:pt x="521" y="421"/>
                  </a:cubicBezTo>
                  <a:cubicBezTo>
                    <a:pt x="522" y="421"/>
                    <a:pt x="523" y="422"/>
                    <a:pt x="523" y="423"/>
                  </a:cubicBezTo>
                  <a:close/>
                  <a:moveTo>
                    <a:pt x="521" y="362"/>
                  </a:moveTo>
                  <a:cubicBezTo>
                    <a:pt x="520" y="362"/>
                    <a:pt x="521" y="360"/>
                    <a:pt x="520" y="360"/>
                  </a:cubicBezTo>
                  <a:cubicBezTo>
                    <a:pt x="519" y="360"/>
                    <a:pt x="521" y="359"/>
                    <a:pt x="522" y="359"/>
                  </a:cubicBezTo>
                  <a:cubicBezTo>
                    <a:pt x="523" y="360"/>
                    <a:pt x="522" y="361"/>
                    <a:pt x="521" y="362"/>
                  </a:cubicBezTo>
                  <a:close/>
                  <a:moveTo>
                    <a:pt x="521" y="367"/>
                  </a:moveTo>
                  <a:cubicBezTo>
                    <a:pt x="520" y="368"/>
                    <a:pt x="521" y="369"/>
                    <a:pt x="520" y="369"/>
                  </a:cubicBezTo>
                  <a:cubicBezTo>
                    <a:pt x="520" y="368"/>
                    <a:pt x="519" y="367"/>
                    <a:pt x="521" y="367"/>
                  </a:cubicBezTo>
                  <a:close/>
                  <a:moveTo>
                    <a:pt x="520" y="286"/>
                  </a:moveTo>
                  <a:cubicBezTo>
                    <a:pt x="520" y="286"/>
                    <a:pt x="521" y="288"/>
                    <a:pt x="519" y="287"/>
                  </a:cubicBezTo>
                  <a:cubicBezTo>
                    <a:pt x="519" y="287"/>
                    <a:pt x="520" y="287"/>
                    <a:pt x="520" y="286"/>
                  </a:cubicBezTo>
                  <a:close/>
                  <a:moveTo>
                    <a:pt x="521" y="303"/>
                  </a:moveTo>
                  <a:cubicBezTo>
                    <a:pt x="520" y="303"/>
                    <a:pt x="520" y="300"/>
                    <a:pt x="522" y="300"/>
                  </a:cubicBezTo>
                  <a:cubicBezTo>
                    <a:pt x="522" y="301"/>
                    <a:pt x="521" y="302"/>
                    <a:pt x="521" y="303"/>
                  </a:cubicBezTo>
                  <a:close/>
                  <a:moveTo>
                    <a:pt x="521" y="333"/>
                  </a:moveTo>
                  <a:cubicBezTo>
                    <a:pt x="523" y="334"/>
                    <a:pt x="520" y="334"/>
                    <a:pt x="521" y="333"/>
                  </a:cubicBezTo>
                  <a:close/>
                  <a:moveTo>
                    <a:pt x="521" y="270"/>
                  </a:moveTo>
                  <a:cubicBezTo>
                    <a:pt x="520" y="270"/>
                    <a:pt x="520" y="270"/>
                    <a:pt x="520" y="270"/>
                  </a:cubicBezTo>
                  <a:cubicBezTo>
                    <a:pt x="520" y="270"/>
                    <a:pt x="520" y="270"/>
                    <a:pt x="520" y="270"/>
                  </a:cubicBezTo>
                  <a:cubicBezTo>
                    <a:pt x="520" y="270"/>
                    <a:pt x="521" y="270"/>
                    <a:pt x="521" y="270"/>
                  </a:cubicBezTo>
                  <a:cubicBezTo>
                    <a:pt x="521" y="270"/>
                    <a:pt x="521" y="270"/>
                    <a:pt x="521" y="270"/>
                  </a:cubicBezTo>
                  <a:close/>
                  <a:moveTo>
                    <a:pt x="520" y="339"/>
                  </a:moveTo>
                  <a:cubicBezTo>
                    <a:pt x="520" y="338"/>
                    <a:pt x="520" y="338"/>
                    <a:pt x="520" y="338"/>
                  </a:cubicBezTo>
                  <a:cubicBezTo>
                    <a:pt x="520" y="337"/>
                    <a:pt x="520" y="336"/>
                    <a:pt x="520" y="335"/>
                  </a:cubicBezTo>
                  <a:cubicBezTo>
                    <a:pt x="521" y="335"/>
                    <a:pt x="521" y="336"/>
                    <a:pt x="521" y="336"/>
                  </a:cubicBezTo>
                  <a:cubicBezTo>
                    <a:pt x="523" y="337"/>
                    <a:pt x="521" y="338"/>
                    <a:pt x="521" y="339"/>
                  </a:cubicBezTo>
                  <a:cubicBezTo>
                    <a:pt x="520" y="339"/>
                    <a:pt x="520" y="339"/>
                    <a:pt x="520" y="339"/>
                  </a:cubicBezTo>
                  <a:close/>
                  <a:moveTo>
                    <a:pt x="521" y="333"/>
                  </a:moveTo>
                  <a:cubicBezTo>
                    <a:pt x="522" y="332"/>
                    <a:pt x="521" y="330"/>
                    <a:pt x="523" y="330"/>
                  </a:cubicBezTo>
                  <a:cubicBezTo>
                    <a:pt x="523" y="330"/>
                    <a:pt x="523" y="331"/>
                    <a:pt x="523" y="331"/>
                  </a:cubicBezTo>
                  <a:cubicBezTo>
                    <a:pt x="523" y="332"/>
                    <a:pt x="522" y="333"/>
                    <a:pt x="521" y="333"/>
                  </a:cubicBezTo>
                  <a:close/>
                  <a:moveTo>
                    <a:pt x="519" y="218"/>
                  </a:moveTo>
                  <a:cubicBezTo>
                    <a:pt x="519" y="217"/>
                    <a:pt x="520" y="216"/>
                    <a:pt x="521" y="216"/>
                  </a:cubicBezTo>
                  <a:cubicBezTo>
                    <a:pt x="523" y="216"/>
                    <a:pt x="523" y="216"/>
                    <a:pt x="523" y="217"/>
                  </a:cubicBezTo>
                  <a:cubicBezTo>
                    <a:pt x="522" y="218"/>
                    <a:pt x="521" y="218"/>
                    <a:pt x="519" y="218"/>
                  </a:cubicBezTo>
                  <a:close/>
                  <a:moveTo>
                    <a:pt x="521" y="401"/>
                  </a:moveTo>
                  <a:cubicBezTo>
                    <a:pt x="517" y="402"/>
                    <a:pt x="517" y="399"/>
                    <a:pt x="519" y="398"/>
                  </a:cubicBezTo>
                  <a:cubicBezTo>
                    <a:pt x="522" y="398"/>
                    <a:pt x="521" y="401"/>
                    <a:pt x="521" y="401"/>
                  </a:cubicBezTo>
                  <a:close/>
                  <a:moveTo>
                    <a:pt x="512" y="642"/>
                  </a:moveTo>
                  <a:cubicBezTo>
                    <a:pt x="512" y="641"/>
                    <a:pt x="512" y="640"/>
                    <a:pt x="514" y="639"/>
                  </a:cubicBezTo>
                  <a:cubicBezTo>
                    <a:pt x="518" y="639"/>
                    <a:pt x="519" y="642"/>
                    <a:pt x="516" y="643"/>
                  </a:cubicBezTo>
                  <a:cubicBezTo>
                    <a:pt x="514" y="643"/>
                    <a:pt x="513" y="643"/>
                    <a:pt x="512" y="642"/>
                  </a:cubicBezTo>
                  <a:close/>
                  <a:moveTo>
                    <a:pt x="516" y="668"/>
                  </a:moveTo>
                  <a:cubicBezTo>
                    <a:pt x="516" y="668"/>
                    <a:pt x="516" y="669"/>
                    <a:pt x="516" y="669"/>
                  </a:cubicBezTo>
                  <a:cubicBezTo>
                    <a:pt x="516" y="669"/>
                    <a:pt x="516" y="668"/>
                    <a:pt x="515" y="668"/>
                  </a:cubicBezTo>
                  <a:cubicBezTo>
                    <a:pt x="515" y="668"/>
                    <a:pt x="516" y="668"/>
                    <a:pt x="516" y="668"/>
                  </a:cubicBezTo>
                  <a:close/>
                  <a:moveTo>
                    <a:pt x="515" y="681"/>
                  </a:moveTo>
                  <a:cubicBezTo>
                    <a:pt x="514" y="681"/>
                    <a:pt x="513" y="682"/>
                    <a:pt x="513" y="682"/>
                  </a:cubicBezTo>
                  <a:cubicBezTo>
                    <a:pt x="513" y="681"/>
                    <a:pt x="514" y="680"/>
                    <a:pt x="515" y="681"/>
                  </a:cubicBezTo>
                  <a:close/>
                  <a:moveTo>
                    <a:pt x="516" y="624"/>
                  </a:moveTo>
                  <a:cubicBezTo>
                    <a:pt x="517" y="624"/>
                    <a:pt x="519" y="625"/>
                    <a:pt x="518" y="625"/>
                  </a:cubicBezTo>
                  <a:cubicBezTo>
                    <a:pt x="517" y="625"/>
                    <a:pt x="517" y="625"/>
                    <a:pt x="516" y="624"/>
                  </a:cubicBezTo>
                  <a:close/>
                  <a:moveTo>
                    <a:pt x="517" y="623"/>
                  </a:moveTo>
                  <a:cubicBezTo>
                    <a:pt x="517" y="622"/>
                    <a:pt x="517" y="621"/>
                    <a:pt x="517" y="620"/>
                  </a:cubicBezTo>
                  <a:cubicBezTo>
                    <a:pt x="517" y="620"/>
                    <a:pt x="518" y="620"/>
                    <a:pt x="518" y="619"/>
                  </a:cubicBezTo>
                  <a:cubicBezTo>
                    <a:pt x="519" y="619"/>
                    <a:pt x="519" y="621"/>
                    <a:pt x="518" y="622"/>
                  </a:cubicBezTo>
                  <a:cubicBezTo>
                    <a:pt x="518" y="622"/>
                    <a:pt x="518" y="623"/>
                    <a:pt x="517" y="623"/>
                  </a:cubicBezTo>
                  <a:close/>
                  <a:moveTo>
                    <a:pt x="519" y="439"/>
                  </a:moveTo>
                  <a:cubicBezTo>
                    <a:pt x="519" y="440"/>
                    <a:pt x="519" y="440"/>
                    <a:pt x="518" y="440"/>
                  </a:cubicBezTo>
                  <a:cubicBezTo>
                    <a:pt x="518" y="440"/>
                    <a:pt x="518" y="440"/>
                    <a:pt x="518" y="439"/>
                  </a:cubicBezTo>
                  <a:cubicBezTo>
                    <a:pt x="518" y="439"/>
                    <a:pt x="519" y="439"/>
                    <a:pt x="519" y="439"/>
                  </a:cubicBezTo>
                  <a:close/>
                  <a:moveTo>
                    <a:pt x="516" y="628"/>
                  </a:moveTo>
                  <a:cubicBezTo>
                    <a:pt x="516" y="628"/>
                    <a:pt x="516" y="628"/>
                    <a:pt x="515" y="628"/>
                  </a:cubicBezTo>
                  <a:cubicBezTo>
                    <a:pt x="515" y="628"/>
                    <a:pt x="515" y="627"/>
                    <a:pt x="515" y="627"/>
                  </a:cubicBezTo>
                  <a:cubicBezTo>
                    <a:pt x="516" y="627"/>
                    <a:pt x="516" y="627"/>
                    <a:pt x="516" y="628"/>
                  </a:cubicBezTo>
                  <a:close/>
                  <a:moveTo>
                    <a:pt x="516" y="628"/>
                  </a:moveTo>
                  <a:cubicBezTo>
                    <a:pt x="516" y="628"/>
                    <a:pt x="516" y="628"/>
                    <a:pt x="516" y="629"/>
                  </a:cubicBezTo>
                  <a:cubicBezTo>
                    <a:pt x="516" y="629"/>
                    <a:pt x="516" y="630"/>
                    <a:pt x="515" y="630"/>
                  </a:cubicBezTo>
                  <a:cubicBezTo>
                    <a:pt x="516" y="633"/>
                    <a:pt x="512" y="634"/>
                    <a:pt x="513" y="637"/>
                  </a:cubicBezTo>
                  <a:cubicBezTo>
                    <a:pt x="511" y="637"/>
                    <a:pt x="511" y="636"/>
                    <a:pt x="511" y="636"/>
                  </a:cubicBezTo>
                  <a:cubicBezTo>
                    <a:pt x="510" y="635"/>
                    <a:pt x="511" y="636"/>
                    <a:pt x="512" y="635"/>
                  </a:cubicBezTo>
                  <a:cubicBezTo>
                    <a:pt x="512" y="634"/>
                    <a:pt x="513" y="633"/>
                    <a:pt x="512" y="632"/>
                  </a:cubicBezTo>
                  <a:cubicBezTo>
                    <a:pt x="513" y="631"/>
                    <a:pt x="514" y="631"/>
                    <a:pt x="514" y="631"/>
                  </a:cubicBezTo>
                  <a:cubicBezTo>
                    <a:pt x="513" y="630"/>
                    <a:pt x="514" y="628"/>
                    <a:pt x="516" y="628"/>
                  </a:cubicBezTo>
                  <a:close/>
                  <a:moveTo>
                    <a:pt x="513" y="621"/>
                  </a:moveTo>
                  <a:cubicBezTo>
                    <a:pt x="513" y="623"/>
                    <a:pt x="512" y="624"/>
                    <a:pt x="512" y="624"/>
                  </a:cubicBezTo>
                  <a:cubicBezTo>
                    <a:pt x="511" y="624"/>
                    <a:pt x="512" y="623"/>
                    <a:pt x="512" y="622"/>
                  </a:cubicBezTo>
                  <a:cubicBezTo>
                    <a:pt x="512" y="622"/>
                    <a:pt x="512" y="621"/>
                    <a:pt x="513" y="621"/>
                  </a:cubicBezTo>
                  <a:close/>
                  <a:moveTo>
                    <a:pt x="512" y="621"/>
                  </a:moveTo>
                  <a:cubicBezTo>
                    <a:pt x="512" y="620"/>
                    <a:pt x="512" y="620"/>
                    <a:pt x="512" y="620"/>
                  </a:cubicBezTo>
                  <a:cubicBezTo>
                    <a:pt x="513" y="620"/>
                    <a:pt x="513" y="620"/>
                    <a:pt x="513" y="620"/>
                  </a:cubicBezTo>
                  <a:cubicBezTo>
                    <a:pt x="513" y="620"/>
                    <a:pt x="513" y="621"/>
                    <a:pt x="512" y="621"/>
                  </a:cubicBezTo>
                  <a:close/>
                  <a:moveTo>
                    <a:pt x="514" y="618"/>
                  </a:moveTo>
                  <a:cubicBezTo>
                    <a:pt x="513" y="618"/>
                    <a:pt x="514" y="617"/>
                    <a:pt x="514" y="617"/>
                  </a:cubicBezTo>
                  <a:cubicBezTo>
                    <a:pt x="515" y="617"/>
                    <a:pt x="514" y="618"/>
                    <a:pt x="514" y="618"/>
                  </a:cubicBezTo>
                  <a:close/>
                  <a:moveTo>
                    <a:pt x="514" y="418"/>
                  </a:moveTo>
                  <a:cubicBezTo>
                    <a:pt x="514" y="419"/>
                    <a:pt x="514" y="419"/>
                    <a:pt x="514" y="419"/>
                  </a:cubicBezTo>
                  <a:cubicBezTo>
                    <a:pt x="513" y="419"/>
                    <a:pt x="513" y="419"/>
                    <a:pt x="513" y="419"/>
                  </a:cubicBezTo>
                  <a:cubicBezTo>
                    <a:pt x="513" y="419"/>
                    <a:pt x="513" y="419"/>
                    <a:pt x="513" y="418"/>
                  </a:cubicBezTo>
                  <a:cubicBezTo>
                    <a:pt x="514" y="418"/>
                    <a:pt x="514" y="418"/>
                    <a:pt x="514" y="418"/>
                  </a:cubicBezTo>
                  <a:close/>
                  <a:moveTo>
                    <a:pt x="514" y="391"/>
                  </a:moveTo>
                  <a:cubicBezTo>
                    <a:pt x="514" y="392"/>
                    <a:pt x="514" y="392"/>
                    <a:pt x="513" y="392"/>
                  </a:cubicBezTo>
                  <a:cubicBezTo>
                    <a:pt x="513" y="391"/>
                    <a:pt x="513" y="391"/>
                    <a:pt x="514" y="391"/>
                  </a:cubicBezTo>
                  <a:close/>
                  <a:moveTo>
                    <a:pt x="514" y="472"/>
                  </a:moveTo>
                  <a:cubicBezTo>
                    <a:pt x="514" y="473"/>
                    <a:pt x="514" y="473"/>
                    <a:pt x="514" y="473"/>
                  </a:cubicBezTo>
                  <a:cubicBezTo>
                    <a:pt x="512" y="473"/>
                    <a:pt x="511" y="473"/>
                    <a:pt x="510" y="473"/>
                  </a:cubicBezTo>
                  <a:cubicBezTo>
                    <a:pt x="510" y="472"/>
                    <a:pt x="513" y="472"/>
                    <a:pt x="514" y="472"/>
                  </a:cubicBezTo>
                  <a:close/>
                  <a:moveTo>
                    <a:pt x="511" y="463"/>
                  </a:moveTo>
                  <a:cubicBezTo>
                    <a:pt x="511" y="462"/>
                    <a:pt x="511" y="462"/>
                    <a:pt x="511" y="461"/>
                  </a:cubicBezTo>
                  <a:cubicBezTo>
                    <a:pt x="513" y="461"/>
                    <a:pt x="513" y="464"/>
                    <a:pt x="511" y="463"/>
                  </a:cubicBezTo>
                  <a:close/>
                  <a:moveTo>
                    <a:pt x="511" y="456"/>
                  </a:moveTo>
                  <a:cubicBezTo>
                    <a:pt x="512" y="456"/>
                    <a:pt x="512" y="457"/>
                    <a:pt x="512" y="457"/>
                  </a:cubicBezTo>
                  <a:cubicBezTo>
                    <a:pt x="511" y="457"/>
                    <a:pt x="511" y="457"/>
                    <a:pt x="511" y="456"/>
                  </a:cubicBezTo>
                  <a:close/>
                  <a:moveTo>
                    <a:pt x="511" y="365"/>
                  </a:moveTo>
                  <a:cubicBezTo>
                    <a:pt x="510" y="365"/>
                    <a:pt x="510" y="365"/>
                    <a:pt x="510" y="364"/>
                  </a:cubicBezTo>
                  <a:cubicBezTo>
                    <a:pt x="510" y="365"/>
                    <a:pt x="512" y="364"/>
                    <a:pt x="511" y="365"/>
                  </a:cubicBezTo>
                  <a:close/>
                  <a:moveTo>
                    <a:pt x="510" y="819"/>
                  </a:moveTo>
                  <a:cubicBezTo>
                    <a:pt x="510" y="819"/>
                    <a:pt x="509" y="819"/>
                    <a:pt x="509" y="819"/>
                  </a:cubicBezTo>
                  <a:cubicBezTo>
                    <a:pt x="509" y="819"/>
                    <a:pt x="509" y="819"/>
                    <a:pt x="509" y="818"/>
                  </a:cubicBezTo>
                  <a:cubicBezTo>
                    <a:pt x="510" y="818"/>
                    <a:pt x="510" y="819"/>
                    <a:pt x="510" y="819"/>
                  </a:cubicBezTo>
                  <a:close/>
                  <a:moveTo>
                    <a:pt x="511" y="816"/>
                  </a:moveTo>
                  <a:cubicBezTo>
                    <a:pt x="512" y="816"/>
                    <a:pt x="512" y="817"/>
                    <a:pt x="512" y="818"/>
                  </a:cubicBezTo>
                  <a:cubicBezTo>
                    <a:pt x="511" y="817"/>
                    <a:pt x="510" y="817"/>
                    <a:pt x="511" y="816"/>
                  </a:cubicBezTo>
                  <a:close/>
                  <a:moveTo>
                    <a:pt x="512" y="803"/>
                  </a:moveTo>
                  <a:cubicBezTo>
                    <a:pt x="510" y="803"/>
                    <a:pt x="510" y="802"/>
                    <a:pt x="511" y="800"/>
                  </a:cubicBezTo>
                  <a:cubicBezTo>
                    <a:pt x="511" y="800"/>
                    <a:pt x="512" y="800"/>
                    <a:pt x="512" y="800"/>
                  </a:cubicBezTo>
                  <a:cubicBezTo>
                    <a:pt x="516" y="800"/>
                    <a:pt x="517" y="804"/>
                    <a:pt x="512" y="803"/>
                  </a:cubicBezTo>
                  <a:close/>
                  <a:moveTo>
                    <a:pt x="516" y="669"/>
                  </a:moveTo>
                  <a:cubicBezTo>
                    <a:pt x="517" y="670"/>
                    <a:pt x="517" y="671"/>
                    <a:pt x="517" y="672"/>
                  </a:cubicBezTo>
                  <a:cubicBezTo>
                    <a:pt x="515" y="672"/>
                    <a:pt x="515" y="670"/>
                    <a:pt x="516" y="669"/>
                  </a:cubicBezTo>
                  <a:close/>
                  <a:moveTo>
                    <a:pt x="520" y="678"/>
                  </a:moveTo>
                  <a:cubicBezTo>
                    <a:pt x="519" y="678"/>
                    <a:pt x="518" y="677"/>
                    <a:pt x="516" y="677"/>
                  </a:cubicBezTo>
                  <a:cubicBezTo>
                    <a:pt x="518" y="677"/>
                    <a:pt x="520" y="677"/>
                    <a:pt x="520" y="678"/>
                  </a:cubicBezTo>
                  <a:close/>
                  <a:moveTo>
                    <a:pt x="520" y="679"/>
                  </a:moveTo>
                  <a:cubicBezTo>
                    <a:pt x="520" y="679"/>
                    <a:pt x="520" y="679"/>
                    <a:pt x="520" y="680"/>
                  </a:cubicBezTo>
                  <a:cubicBezTo>
                    <a:pt x="519" y="680"/>
                    <a:pt x="519" y="679"/>
                    <a:pt x="520" y="679"/>
                  </a:cubicBezTo>
                  <a:close/>
                  <a:moveTo>
                    <a:pt x="519" y="521"/>
                  </a:moveTo>
                  <a:cubicBezTo>
                    <a:pt x="519" y="520"/>
                    <a:pt x="519" y="518"/>
                    <a:pt x="521" y="518"/>
                  </a:cubicBezTo>
                  <a:cubicBezTo>
                    <a:pt x="525" y="516"/>
                    <a:pt x="526" y="520"/>
                    <a:pt x="524" y="521"/>
                  </a:cubicBezTo>
                  <a:cubicBezTo>
                    <a:pt x="521" y="522"/>
                    <a:pt x="521" y="521"/>
                    <a:pt x="519" y="521"/>
                  </a:cubicBezTo>
                  <a:close/>
                  <a:moveTo>
                    <a:pt x="524" y="587"/>
                  </a:moveTo>
                  <a:cubicBezTo>
                    <a:pt x="526" y="588"/>
                    <a:pt x="525" y="590"/>
                    <a:pt x="524" y="591"/>
                  </a:cubicBezTo>
                  <a:cubicBezTo>
                    <a:pt x="523" y="590"/>
                    <a:pt x="524" y="588"/>
                    <a:pt x="524" y="587"/>
                  </a:cubicBezTo>
                  <a:close/>
                  <a:moveTo>
                    <a:pt x="526" y="605"/>
                  </a:moveTo>
                  <a:cubicBezTo>
                    <a:pt x="526" y="605"/>
                    <a:pt x="525" y="605"/>
                    <a:pt x="525" y="605"/>
                  </a:cubicBezTo>
                  <a:cubicBezTo>
                    <a:pt x="525" y="606"/>
                    <a:pt x="525" y="604"/>
                    <a:pt x="526" y="605"/>
                  </a:cubicBezTo>
                  <a:close/>
                  <a:moveTo>
                    <a:pt x="526" y="619"/>
                  </a:moveTo>
                  <a:cubicBezTo>
                    <a:pt x="526" y="619"/>
                    <a:pt x="526" y="620"/>
                    <a:pt x="525" y="620"/>
                  </a:cubicBezTo>
                  <a:cubicBezTo>
                    <a:pt x="525" y="619"/>
                    <a:pt x="525" y="618"/>
                    <a:pt x="526" y="619"/>
                  </a:cubicBezTo>
                  <a:close/>
                  <a:moveTo>
                    <a:pt x="526" y="745"/>
                  </a:moveTo>
                  <a:cubicBezTo>
                    <a:pt x="526" y="745"/>
                    <a:pt x="526" y="745"/>
                    <a:pt x="526" y="744"/>
                  </a:cubicBezTo>
                  <a:cubicBezTo>
                    <a:pt x="526" y="744"/>
                    <a:pt x="527" y="744"/>
                    <a:pt x="527" y="744"/>
                  </a:cubicBezTo>
                  <a:cubicBezTo>
                    <a:pt x="527" y="744"/>
                    <a:pt x="527" y="745"/>
                    <a:pt x="526" y="745"/>
                  </a:cubicBezTo>
                  <a:close/>
                  <a:moveTo>
                    <a:pt x="526" y="749"/>
                  </a:moveTo>
                  <a:cubicBezTo>
                    <a:pt x="525" y="749"/>
                    <a:pt x="526" y="748"/>
                    <a:pt x="526" y="747"/>
                  </a:cubicBezTo>
                  <a:cubicBezTo>
                    <a:pt x="527" y="747"/>
                    <a:pt x="527" y="748"/>
                    <a:pt x="526" y="749"/>
                  </a:cubicBezTo>
                  <a:close/>
                  <a:moveTo>
                    <a:pt x="527" y="494"/>
                  </a:moveTo>
                  <a:cubicBezTo>
                    <a:pt x="526" y="495"/>
                    <a:pt x="523" y="494"/>
                    <a:pt x="522" y="492"/>
                  </a:cubicBezTo>
                  <a:cubicBezTo>
                    <a:pt x="523" y="492"/>
                    <a:pt x="525" y="491"/>
                    <a:pt x="526" y="492"/>
                  </a:cubicBezTo>
                  <a:cubicBezTo>
                    <a:pt x="528" y="492"/>
                    <a:pt x="527" y="493"/>
                    <a:pt x="528" y="493"/>
                  </a:cubicBezTo>
                  <a:cubicBezTo>
                    <a:pt x="528" y="493"/>
                    <a:pt x="527" y="494"/>
                    <a:pt x="527" y="494"/>
                  </a:cubicBezTo>
                  <a:close/>
                  <a:moveTo>
                    <a:pt x="528" y="624"/>
                  </a:moveTo>
                  <a:cubicBezTo>
                    <a:pt x="528" y="623"/>
                    <a:pt x="530" y="623"/>
                    <a:pt x="531" y="622"/>
                  </a:cubicBezTo>
                  <a:cubicBezTo>
                    <a:pt x="531" y="622"/>
                    <a:pt x="531" y="621"/>
                    <a:pt x="531" y="621"/>
                  </a:cubicBezTo>
                  <a:cubicBezTo>
                    <a:pt x="531" y="621"/>
                    <a:pt x="532" y="621"/>
                    <a:pt x="533" y="621"/>
                  </a:cubicBezTo>
                  <a:cubicBezTo>
                    <a:pt x="533" y="621"/>
                    <a:pt x="533" y="620"/>
                    <a:pt x="534" y="620"/>
                  </a:cubicBezTo>
                  <a:cubicBezTo>
                    <a:pt x="535" y="620"/>
                    <a:pt x="535" y="621"/>
                    <a:pt x="534" y="622"/>
                  </a:cubicBezTo>
                  <a:cubicBezTo>
                    <a:pt x="535" y="622"/>
                    <a:pt x="536" y="622"/>
                    <a:pt x="536" y="622"/>
                  </a:cubicBezTo>
                  <a:cubicBezTo>
                    <a:pt x="537" y="623"/>
                    <a:pt x="538" y="624"/>
                    <a:pt x="539" y="625"/>
                  </a:cubicBezTo>
                  <a:cubicBezTo>
                    <a:pt x="540" y="625"/>
                    <a:pt x="540" y="626"/>
                    <a:pt x="539" y="626"/>
                  </a:cubicBezTo>
                  <a:cubicBezTo>
                    <a:pt x="536" y="626"/>
                    <a:pt x="535" y="627"/>
                    <a:pt x="535" y="628"/>
                  </a:cubicBezTo>
                  <a:cubicBezTo>
                    <a:pt x="533" y="626"/>
                    <a:pt x="529" y="626"/>
                    <a:pt x="528" y="624"/>
                  </a:cubicBezTo>
                  <a:close/>
                  <a:moveTo>
                    <a:pt x="534" y="698"/>
                  </a:moveTo>
                  <a:cubicBezTo>
                    <a:pt x="534" y="699"/>
                    <a:pt x="533" y="699"/>
                    <a:pt x="533" y="699"/>
                  </a:cubicBezTo>
                  <a:cubicBezTo>
                    <a:pt x="533" y="699"/>
                    <a:pt x="533" y="699"/>
                    <a:pt x="533" y="698"/>
                  </a:cubicBezTo>
                  <a:cubicBezTo>
                    <a:pt x="533" y="698"/>
                    <a:pt x="534" y="698"/>
                    <a:pt x="534" y="698"/>
                  </a:cubicBezTo>
                  <a:close/>
                  <a:moveTo>
                    <a:pt x="532" y="683"/>
                  </a:moveTo>
                  <a:cubicBezTo>
                    <a:pt x="532" y="683"/>
                    <a:pt x="532" y="683"/>
                    <a:pt x="531" y="683"/>
                  </a:cubicBezTo>
                  <a:cubicBezTo>
                    <a:pt x="531" y="683"/>
                    <a:pt x="531" y="683"/>
                    <a:pt x="531" y="682"/>
                  </a:cubicBezTo>
                  <a:cubicBezTo>
                    <a:pt x="531" y="682"/>
                    <a:pt x="532" y="682"/>
                    <a:pt x="532" y="683"/>
                  </a:cubicBezTo>
                  <a:close/>
                  <a:moveTo>
                    <a:pt x="531" y="684"/>
                  </a:moveTo>
                  <a:cubicBezTo>
                    <a:pt x="532" y="684"/>
                    <a:pt x="532" y="685"/>
                    <a:pt x="532" y="686"/>
                  </a:cubicBezTo>
                  <a:cubicBezTo>
                    <a:pt x="530" y="687"/>
                    <a:pt x="530" y="685"/>
                    <a:pt x="531" y="684"/>
                  </a:cubicBezTo>
                  <a:close/>
                  <a:moveTo>
                    <a:pt x="538" y="648"/>
                  </a:moveTo>
                  <a:cubicBezTo>
                    <a:pt x="538" y="648"/>
                    <a:pt x="539" y="648"/>
                    <a:pt x="539" y="649"/>
                  </a:cubicBezTo>
                  <a:cubicBezTo>
                    <a:pt x="540" y="649"/>
                    <a:pt x="540" y="648"/>
                    <a:pt x="540" y="647"/>
                  </a:cubicBezTo>
                  <a:cubicBezTo>
                    <a:pt x="539" y="646"/>
                    <a:pt x="539" y="647"/>
                    <a:pt x="538" y="647"/>
                  </a:cubicBezTo>
                  <a:cubicBezTo>
                    <a:pt x="538" y="645"/>
                    <a:pt x="542" y="647"/>
                    <a:pt x="541" y="648"/>
                  </a:cubicBezTo>
                  <a:cubicBezTo>
                    <a:pt x="541" y="648"/>
                    <a:pt x="540" y="649"/>
                    <a:pt x="540" y="649"/>
                  </a:cubicBezTo>
                  <a:cubicBezTo>
                    <a:pt x="539" y="649"/>
                    <a:pt x="538" y="649"/>
                    <a:pt x="538" y="648"/>
                  </a:cubicBezTo>
                  <a:close/>
                  <a:moveTo>
                    <a:pt x="541" y="619"/>
                  </a:moveTo>
                  <a:cubicBezTo>
                    <a:pt x="541" y="619"/>
                    <a:pt x="542" y="619"/>
                    <a:pt x="543" y="619"/>
                  </a:cubicBezTo>
                  <a:cubicBezTo>
                    <a:pt x="544" y="619"/>
                    <a:pt x="543" y="620"/>
                    <a:pt x="544" y="621"/>
                  </a:cubicBezTo>
                  <a:cubicBezTo>
                    <a:pt x="543" y="621"/>
                    <a:pt x="543" y="621"/>
                    <a:pt x="543" y="621"/>
                  </a:cubicBezTo>
                  <a:cubicBezTo>
                    <a:pt x="542" y="621"/>
                    <a:pt x="543" y="619"/>
                    <a:pt x="541" y="619"/>
                  </a:cubicBezTo>
                  <a:close/>
                  <a:moveTo>
                    <a:pt x="544" y="589"/>
                  </a:moveTo>
                  <a:cubicBezTo>
                    <a:pt x="544" y="589"/>
                    <a:pt x="544" y="589"/>
                    <a:pt x="545" y="589"/>
                  </a:cubicBezTo>
                  <a:cubicBezTo>
                    <a:pt x="545" y="589"/>
                    <a:pt x="546" y="592"/>
                    <a:pt x="544" y="591"/>
                  </a:cubicBezTo>
                  <a:cubicBezTo>
                    <a:pt x="544" y="591"/>
                    <a:pt x="543" y="590"/>
                    <a:pt x="544" y="589"/>
                  </a:cubicBezTo>
                  <a:close/>
                  <a:moveTo>
                    <a:pt x="544" y="536"/>
                  </a:moveTo>
                  <a:cubicBezTo>
                    <a:pt x="543" y="535"/>
                    <a:pt x="544" y="534"/>
                    <a:pt x="544" y="533"/>
                  </a:cubicBezTo>
                  <a:cubicBezTo>
                    <a:pt x="546" y="533"/>
                    <a:pt x="545" y="535"/>
                    <a:pt x="544" y="536"/>
                  </a:cubicBezTo>
                  <a:close/>
                  <a:moveTo>
                    <a:pt x="544" y="350"/>
                  </a:moveTo>
                  <a:cubicBezTo>
                    <a:pt x="543" y="349"/>
                    <a:pt x="542" y="348"/>
                    <a:pt x="542" y="347"/>
                  </a:cubicBezTo>
                  <a:cubicBezTo>
                    <a:pt x="542" y="346"/>
                    <a:pt x="545" y="345"/>
                    <a:pt x="544" y="344"/>
                  </a:cubicBezTo>
                  <a:cubicBezTo>
                    <a:pt x="546" y="344"/>
                    <a:pt x="544" y="345"/>
                    <a:pt x="545" y="345"/>
                  </a:cubicBezTo>
                  <a:cubicBezTo>
                    <a:pt x="546" y="345"/>
                    <a:pt x="546" y="345"/>
                    <a:pt x="546" y="345"/>
                  </a:cubicBezTo>
                  <a:cubicBezTo>
                    <a:pt x="546" y="345"/>
                    <a:pt x="546" y="345"/>
                    <a:pt x="546" y="345"/>
                  </a:cubicBezTo>
                  <a:cubicBezTo>
                    <a:pt x="549" y="345"/>
                    <a:pt x="550" y="347"/>
                    <a:pt x="548" y="347"/>
                  </a:cubicBezTo>
                  <a:cubicBezTo>
                    <a:pt x="548" y="348"/>
                    <a:pt x="548" y="348"/>
                    <a:pt x="547" y="348"/>
                  </a:cubicBezTo>
                  <a:cubicBezTo>
                    <a:pt x="547" y="348"/>
                    <a:pt x="546" y="349"/>
                    <a:pt x="546" y="349"/>
                  </a:cubicBezTo>
                  <a:cubicBezTo>
                    <a:pt x="545" y="349"/>
                    <a:pt x="545" y="350"/>
                    <a:pt x="544" y="350"/>
                  </a:cubicBezTo>
                  <a:close/>
                  <a:moveTo>
                    <a:pt x="546" y="545"/>
                  </a:moveTo>
                  <a:cubicBezTo>
                    <a:pt x="546" y="546"/>
                    <a:pt x="546" y="546"/>
                    <a:pt x="546" y="546"/>
                  </a:cubicBezTo>
                  <a:cubicBezTo>
                    <a:pt x="545" y="546"/>
                    <a:pt x="545" y="545"/>
                    <a:pt x="546" y="545"/>
                  </a:cubicBezTo>
                  <a:close/>
                  <a:moveTo>
                    <a:pt x="557" y="581"/>
                  </a:moveTo>
                  <a:cubicBezTo>
                    <a:pt x="561" y="581"/>
                    <a:pt x="559" y="582"/>
                    <a:pt x="559" y="584"/>
                  </a:cubicBezTo>
                  <a:cubicBezTo>
                    <a:pt x="556" y="584"/>
                    <a:pt x="556" y="581"/>
                    <a:pt x="557" y="581"/>
                  </a:cubicBezTo>
                  <a:close/>
                  <a:moveTo>
                    <a:pt x="559" y="622"/>
                  </a:moveTo>
                  <a:cubicBezTo>
                    <a:pt x="560" y="621"/>
                    <a:pt x="560" y="620"/>
                    <a:pt x="562" y="620"/>
                  </a:cubicBezTo>
                  <a:cubicBezTo>
                    <a:pt x="562" y="621"/>
                    <a:pt x="563" y="621"/>
                    <a:pt x="562" y="622"/>
                  </a:cubicBezTo>
                  <a:cubicBezTo>
                    <a:pt x="561" y="622"/>
                    <a:pt x="559" y="623"/>
                    <a:pt x="557" y="623"/>
                  </a:cubicBezTo>
                  <a:cubicBezTo>
                    <a:pt x="557" y="622"/>
                    <a:pt x="558" y="622"/>
                    <a:pt x="559" y="622"/>
                  </a:cubicBezTo>
                  <a:close/>
                  <a:moveTo>
                    <a:pt x="566" y="411"/>
                  </a:moveTo>
                  <a:cubicBezTo>
                    <a:pt x="566" y="412"/>
                    <a:pt x="566" y="412"/>
                    <a:pt x="566" y="413"/>
                  </a:cubicBezTo>
                  <a:cubicBezTo>
                    <a:pt x="564" y="413"/>
                    <a:pt x="564" y="412"/>
                    <a:pt x="563" y="412"/>
                  </a:cubicBezTo>
                  <a:cubicBezTo>
                    <a:pt x="563" y="412"/>
                    <a:pt x="563" y="412"/>
                    <a:pt x="563" y="412"/>
                  </a:cubicBezTo>
                  <a:cubicBezTo>
                    <a:pt x="564" y="412"/>
                    <a:pt x="564" y="411"/>
                    <a:pt x="566" y="411"/>
                  </a:cubicBezTo>
                  <a:close/>
                  <a:moveTo>
                    <a:pt x="563" y="253"/>
                  </a:moveTo>
                  <a:cubicBezTo>
                    <a:pt x="563" y="253"/>
                    <a:pt x="563" y="252"/>
                    <a:pt x="563" y="252"/>
                  </a:cubicBezTo>
                  <a:cubicBezTo>
                    <a:pt x="563" y="252"/>
                    <a:pt x="563" y="252"/>
                    <a:pt x="564" y="252"/>
                  </a:cubicBezTo>
                  <a:cubicBezTo>
                    <a:pt x="564" y="252"/>
                    <a:pt x="564" y="253"/>
                    <a:pt x="564" y="253"/>
                  </a:cubicBezTo>
                  <a:cubicBezTo>
                    <a:pt x="563" y="253"/>
                    <a:pt x="563" y="253"/>
                    <a:pt x="563" y="253"/>
                  </a:cubicBezTo>
                  <a:close/>
                  <a:moveTo>
                    <a:pt x="571" y="247"/>
                  </a:moveTo>
                  <a:cubicBezTo>
                    <a:pt x="571" y="249"/>
                    <a:pt x="571" y="250"/>
                    <a:pt x="569" y="250"/>
                  </a:cubicBezTo>
                  <a:cubicBezTo>
                    <a:pt x="567" y="250"/>
                    <a:pt x="566" y="249"/>
                    <a:pt x="566" y="247"/>
                  </a:cubicBezTo>
                  <a:cubicBezTo>
                    <a:pt x="568" y="246"/>
                    <a:pt x="570" y="246"/>
                    <a:pt x="571" y="247"/>
                  </a:cubicBezTo>
                  <a:close/>
                  <a:moveTo>
                    <a:pt x="569" y="240"/>
                  </a:moveTo>
                  <a:cubicBezTo>
                    <a:pt x="569" y="240"/>
                    <a:pt x="569" y="240"/>
                    <a:pt x="569" y="240"/>
                  </a:cubicBezTo>
                  <a:cubicBezTo>
                    <a:pt x="569" y="240"/>
                    <a:pt x="569" y="240"/>
                    <a:pt x="569" y="240"/>
                  </a:cubicBezTo>
                  <a:cubicBezTo>
                    <a:pt x="570" y="239"/>
                    <a:pt x="570" y="241"/>
                    <a:pt x="569" y="240"/>
                  </a:cubicBezTo>
                  <a:close/>
                  <a:moveTo>
                    <a:pt x="573" y="405"/>
                  </a:moveTo>
                  <a:cubicBezTo>
                    <a:pt x="576" y="405"/>
                    <a:pt x="575" y="407"/>
                    <a:pt x="573" y="407"/>
                  </a:cubicBezTo>
                  <a:cubicBezTo>
                    <a:pt x="573" y="406"/>
                    <a:pt x="573" y="405"/>
                    <a:pt x="573" y="405"/>
                  </a:cubicBezTo>
                  <a:close/>
                  <a:moveTo>
                    <a:pt x="573" y="238"/>
                  </a:moveTo>
                  <a:cubicBezTo>
                    <a:pt x="574" y="238"/>
                    <a:pt x="575" y="239"/>
                    <a:pt x="575" y="239"/>
                  </a:cubicBezTo>
                  <a:cubicBezTo>
                    <a:pt x="574" y="239"/>
                    <a:pt x="573" y="239"/>
                    <a:pt x="573" y="238"/>
                  </a:cubicBezTo>
                  <a:close/>
                  <a:moveTo>
                    <a:pt x="579" y="131"/>
                  </a:moveTo>
                  <a:cubicBezTo>
                    <a:pt x="579" y="130"/>
                    <a:pt x="580" y="129"/>
                    <a:pt x="580" y="129"/>
                  </a:cubicBezTo>
                  <a:cubicBezTo>
                    <a:pt x="581" y="129"/>
                    <a:pt x="581" y="131"/>
                    <a:pt x="579" y="131"/>
                  </a:cubicBezTo>
                  <a:close/>
                  <a:moveTo>
                    <a:pt x="581" y="111"/>
                  </a:moveTo>
                  <a:cubicBezTo>
                    <a:pt x="581" y="112"/>
                    <a:pt x="581" y="112"/>
                    <a:pt x="581" y="113"/>
                  </a:cubicBezTo>
                  <a:cubicBezTo>
                    <a:pt x="580" y="113"/>
                    <a:pt x="580" y="111"/>
                    <a:pt x="581" y="111"/>
                  </a:cubicBezTo>
                  <a:close/>
                  <a:moveTo>
                    <a:pt x="582" y="246"/>
                  </a:moveTo>
                  <a:cubicBezTo>
                    <a:pt x="583" y="246"/>
                    <a:pt x="583" y="247"/>
                    <a:pt x="583" y="247"/>
                  </a:cubicBezTo>
                  <a:cubicBezTo>
                    <a:pt x="581" y="247"/>
                    <a:pt x="581" y="247"/>
                    <a:pt x="581" y="246"/>
                  </a:cubicBezTo>
                  <a:cubicBezTo>
                    <a:pt x="582" y="246"/>
                    <a:pt x="582" y="246"/>
                    <a:pt x="582" y="246"/>
                  </a:cubicBezTo>
                  <a:close/>
                  <a:moveTo>
                    <a:pt x="581" y="182"/>
                  </a:moveTo>
                  <a:cubicBezTo>
                    <a:pt x="582" y="182"/>
                    <a:pt x="582" y="182"/>
                    <a:pt x="582" y="182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1" y="183"/>
                    <a:pt x="581" y="183"/>
                    <a:pt x="581" y="182"/>
                  </a:cubicBezTo>
                  <a:close/>
                  <a:moveTo>
                    <a:pt x="586" y="260"/>
                  </a:moveTo>
                  <a:cubicBezTo>
                    <a:pt x="587" y="260"/>
                    <a:pt x="586" y="261"/>
                    <a:pt x="585" y="262"/>
                  </a:cubicBezTo>
                  <a:cubicBezTo>
                    <a:pt x="584" y="261"/>
                    <a:pt x="585" y="260"/>
                    <a:pt x="586" y="260"/>
                  </a:cubicBezTo>
                  <a:close/>
                  <a:moveTo>
                    <a:pt x="585" y="225"/>
                  </a:moveTo>
                  <a:cubicBezTo>
                    <a:pt x="585" y="225"/>
                    <a:pt x="585" y="225"/>
                    <a:pt x="585" y="225"/>
                  </a:cubicBezTo>
                  <a:cubicBezTo>
                    <a:pt x="586" y="225"/>
                    <a:pt x="586" y="225"/>
                    <a:pt x="586" y="225"/>
                  </a:cubicBezTo>
                  <a:cubicBezTo>
                    <a:pt x="586" y="225"/>
                    <a:pt x="586" y="225"/>
                    <a:pt x="586" y="225"/>
                  </a:cubicBezTo>
                  <a:cubicBezTo>
                    <a:pt x="586" y="225"/>
                    <a:pt x="586" y="225"/>
                    <a:pt x="585" y="225"/>
                  </a:cubicBezTo>
                  <a:close/>
                  <a:moveTo>
                    <a:pt x="589" y="243"/>
                  </a:moveTo>
                  <a:cubicBezTo>
                    <a:pt x="590" y="243"/>
                    <a:pt x="590" y="244"/>
                    <a:pt x="589" y="244"/>
                  </a:cubicBezTo>
                  <a:cubicBezTo>
                    <a:pt x="589" y="244"/>
                    <a:pt x="589" y="243"/>
                    <a:pt x="589" y="243"/>
                  </a:cubicBezTo>
                  <a:cubicBezTo>
                    <a:pt x="589" y="243"/>
                    <a:pt x="589" y="243"/>
                    <a:pt x="589" y="243"/>
                  </a:cubicBezTo>
                  <a:close/>
                  <a:moveTo>
                    <a:pt x="590" y="215"/>
                  </a:moveTo>
                  <a:cubicBezTo>
                    <a:pt x="590" y="215"/>
                    <a:pt x="590" y="215"/>
                    <a:pt x="590" y="215"/>
                  </a:cubicBezTo>
                  <a:cubicBezTo>
                    <a:pt x="589" y="216"/>
                    <a:pt x="589" y="215"/>
                    <a:pt x="590" y="215"/>
                  </a:cubicBezTo>
                  <a:close/>
                  <a:moveTo>
                    <a:pt x="589" y="225"/>
                  </a:moveTo>
                  <a:cubicBezTo>
                    <a:pt x="589" y="225"/>
                    <a:pt x="589" y="225"/>
                    <a:pt x="588" y="225"/>
                  </a:cubicBezTo>
                  <a:cubicBezTo>
                    <a:pt x="588" y="225"/>
                    <a:pt x="588" y="224"/>
                    <a:pt x="588" y="224"/>
                  </a:cubicBezTo>
                  <a:cubicBezTo>
                    <a:pt x="589" y="224"/>
                    <a:pt x="589" y="224"/>
                    <a:pt x="589" y="224"/>
                  </a:cubicBezTo>
                  <a:cubicBezTo>
                    <a:pt x="589" y="224"/>
                    <a:pt x="589" y="225"/>
                    <a:pt x="589" y="225"/>
                  </a:cubicBezTo>
                  <a:close/>
                  <a:moveTo>
                    <a:pt x="591" y="251"/>
                  </a:moveTo>
                  <a:cubicBezTo>
                    <a:pt x="591" y="252"/>
                    <a:pt x="591" y="254"/>
                    <a:pt x="589" y="254"/>
                  </a:cubicBezTo>
                  <a:cubicBezTo>
                    <a:pt x="587" y="254"/>
                    <a:pt x="586" y="253"/>
                    <a:pt x="586" y="251"/>
                  </a:cubicBezTo>
                  <a:cubicBezTo>
                    <a:pt x="588" y="250"/>
                    <a:pt x="590" y="250"/>
                    <a:pt x="591" y="251"/>
                  </a:cubicBezTo>
                  <a:close/>
                  <a:moveTo>
                    <a:pt x="597" y="166"/>
                  </a:moveTo>
                  <a:cubicBezTo>
                    <a:pt x="597" y="166"/>
                    <a:pt x="596" y="166"/>
                    <a:pt x="596" y="166"/>
                  </a:cubicBezTo>
                  <a:cubicBezTo>
                    <a:pt x="596" y="166"/>
                    <a:pt x="596" y="166"/>
                    <a:pt x="596" y="165"/>
                  </a:cubicBezTo>
                  <a:cubicBezTo>
                    <a:pt x="596" y="165"/>
                    <a:pt x="597" y="165"/>
                    <a:pt x="597" y="165"/>
                  </a:cubicBezTo>
                  <a:cubicBezTo>
                    <a:pt x="597" y="166"/>
                    <a:pt x="597" y="166"/>
                    <a:pt x="597" y="166"/>
                  </a:cubicBezTo>
                  <a:close/>
                  <a:moveTo>
                    <a:pt x="598" y="168"/>
                  </a:moveTo>
                  <a:cubicBezTo>
                    <a:pt x="598" y="168"/>
                    <a:pt x="597" y="168"/>
                    <a:pt x="597" y="168"/>
                  </a:cubicBezTo>
                  <a:cubicBezTo>
                    <a:pt x="597" y="168"/>
                    <a:pt x="597" y="168"/>
                    <a:pt x="598" y="168"/>
                  </a:cubicBezTo>
                  <a:close/>
                  <a:moveTo>
                    <a:pt x="596" y="119"/>
                  </a:moveTo>
                  <a:cubicBezTo>
                    <a:pt x="593" y="119"/>
                    <a:pt x="595" y="116"/>
                    <a:pt x="597" y="117"/>
                  </a:cubicBezTo>
                  <a:cubicBezTo>
                    <a:pt x="596" y="118"/>
                    <a:pt x="596" y="119"/>
                    <a:pt x="596" y="119"/>
                  </a:cubicBezTo>
                  <a:close/>
                  <a:moveTo>
                    <a:pt x="595" y="157"/>
                  </a:moveTo>
                  <a:cubicBezTo>
                    <a:pt x="595" y="157"/>
                    <a:pt x="595" y="156"/>
                    <a:pt x="596" y="156"/>
                  </a:cubicBezTo>
                  <a:cubicBezTo>
                    <a:pt x="596" y="157"/>
                    <a:pt x="596" y="157"/>
                    <a:pt x="595" y="157"/>
                  </a:cubicBezTo>
                  <a:close/>
                  <a:moveTo>
                    <a:pt x="595" y="161"/>
                  </a:moveTo>
                  <a:cubicBezTo>
                    <a:pt x="597" y="161"/>
                    <a:pt x="597" y="163"/>
                    <a:pt x="595" y="162"/>
                  </a:cubicBezTo>
                  <a:cubicBezTo>
                    <a:pt x="594" y="162"/>
                    <a:pt x="595" y="162"/>
                    <a:pt x="595" y="161"/>
                  </a:cubicBezTo>
                  <a:close/>
                  <a:moveTo>
                    <a:pt x="597" y="208"/>
                  </a:moveTo>
                  <a:cubicBezTo>
                    <a:pt x="597" y="208"/>
                    <a:pt x="597" y="208"/>
                    <a:pt x="597" y="208"/>
                  </a:cubicBezTo>
                  <a:cubicBezTo>
                    <a:pt x="597" y="208"/>
                    <a:pt x="597" y="208"/>
                    <a:pt x="597" y="208"/>
                  </a:cubicBezTo>
                  <a:cubicBezTo>
                    <a:pt x="597" y="208"/>
                    <a:pt x="597" y="208"/>
                    <a:pt x="597" y="208"/>
                  </a:cubicBezTo>
                  <a:cubicBezTo>
                    <a:pt x="598" y="208"/>
                    <a:pt x="600" y="208"/>
                    <a:pt x="600" y="210"/>
                  </a:cubicBezTo>
                  <a:cubicBezTo>
                    <a:pt x="599" y="210"/>
                    <a:pt x="598" y="210"/>
                    <a:pt x="597" y="210"/>
                  </a:cubicBezTo>
                  <a:cubicBezTo>
                    <a:pt x="597" y="210"/>
                    <a:pt x="597" y="209"/>
                    <a:pt x="596" y="209"/>
                  </a:cubicBezTo>
                  <a:cubicBezTo>
                    <a:pt x="596" y="209"/>
                    <a:pt x="596" y="209"/>
                    <a:pt x="597" y="208"/>
                  </a:cubicBezTo>
                  <a:close/>
                  <a:moveTo>
                    <a:pt x="602" y="250"/>
                  </a:moveTo>
                  <a:cubicBezTo>
                    <a:pt x="602" y="250"/>
                    <a:pt x="603" y="250"/>
                    <a:pt x="602" y="251"/>
                  </a:cubicBezTo>
                  <a:cubicBezTo>
                    <a:pt x="601" y="251"/>
                    <a:pt x="601" y="250"/>
                    <a:pt x="601" y="250"/>
                  </a:cubicBezTo>
                  <a:cubicBezTo>
                    <a:pt x="601" y="250"/>
                    <a:pt x="602" y="250"/>
                    <a:pt x="602" y="250"/>
                  </a:cubicBezTo>
                  <a:close/>
                  <a:moveTo>
                    <a:pt x="601" y="185"/>
                  </a:moveTo>
                  <a:cubicBezTo>
                    <a:pt x="601" y="185"/>
                    <a:pt x="601" y="185"/>
                    <a:pt x="602" y="185"/>
                  </a:cubicBezTo>
                  <a:cubicBezTo>
                    <a:pt x="602" y="186"/>
                    <a:pt x="602" y="186"/>
                    <a:pt x="602" y="186"/>
                  </a:cubicBezTo>
                  <a:cubicBezTo>
                    <a:pt x="601" y="186"/>
                    <a:pt x="601" y="185"/>
                    <a:pt x="601" y="185"/>
                  </a:cubicBezTo>
                  <a:close/>
                  <a:moveTo>
                    <a:pt x="603" y="240"/>
                  </a:moveTo>
                  <a:cubicBezTo>
                    <a:pt x="603" y="240"/>
                    <a:pt x="603" y="239"/>
                    <a:pt x="603" y="239"/>
                  </a:cubicBezTo>
                  <a:cubicBezTo>
                    <a:pt x="604" y="239"/>
                    <a:pt x="604" y="239"/>
                    <a:pt x="604" y="239"/>
                  </a:cubicBezTo>
                  <a:cubicBezTo>
                    <a:pt x="604" y="240"/>
                    <a:pt x="604" y="240"/>
                    <a:pt x="603" y="240"/>
                  </a:cubicBezTo>
                  <a:close/>
                  <a:moveTo>
                    <a:pt x="604" y="246"/>
                  </a:moveTo>
                  <a:cubicBezTo>
                    <a:pt x="604" y="246"/>
                    <a:pt x="603" y="245"/>
                    <a:pt x="604" y="245"/>
                  </a:cubicBezTo>
                  <a:cubicBezTo>
                    <a:pt x="605" y="245"/>
                    <a:pt x="604" y="245"/>
                    <a:pt x="604" y="246"/>
                  </a:cubicBezTo>
                  <a:close/>
                  <a:moveTo>
                    <a:pt x="603" y="244"/>
                  </a:moveTo>
                  <a:cubicBezTo>
                    <a:pt x="603" y="244"/>
                    <a:pt x="603" y="244"/>
                    <a:pt x="603" y="244"/>
                  </a:cubicBezTo>
                  <a:cubicBezTo>
                    <a:pt x="604" y="245"/>
                    <a:pt x="604" y="245"/>
                    <a:pt x="603" y="245"/>
                  </a:cubicBezTo>
                  <a:cubicBezTo>
                    <a:pt x="602" y="245"/>
                    <a:pt x="602" y="245"/>
                    <a:pt x="602" y="244"/>
                  </a:cubicBezTo>
                  <a:cubicBezTo>
                    <a:pt x="602" y="244"/>
                    <a:pt x="602" y="243"/>
                    <a:pt x="602" y="242"/>
                  </a:cubicBezTo>
                  <a:cubicBezTo>
                    <a:pt x="604" y="242"/>
                    <a:pt x="604" y="243"/>
                    <a:pt x="603" y="244"/>
                  </a:cubicBezTo>
                  <a:close/>
                  <a:moveTo>
                    <a:pt x="601" y="253"/>
                  </a:moveTo>
                  <a:cubicBezTo>
                    <a:pt x="604" y="252"/>
                    <a:pt x="603" y="255"/>
                    <a:pt x="601" y="255"/>
                  </a:cubicBezTo>
                  <a:cubicBezTo>
                    <a:pt x="600" y="254"/>
                    <a:pt x="600" y="253"/>
                    <a:pt x="601" y="253"/>
                  </a:cubicBezTo>
                  <a:close/>
                  <a:moveTo>
                    <a:pt x="601" y="256"/>
                  </a:moveTo>
                  <a:cubicBezTo>
                    <a:pt x="601" y="256"/>
                    <a:pt x="601" y="256"/>
                    <a:pt x="601" y="256"/>
                  </a:cubicBezTo>
                  <a:cubicBezTo>
                    <a:pt x="601" y="256"/>
                    <a:pt x="601" y="256"/>
                    <a:pt x="600" y="256"/>
                  </a:cubicBezTo>
                  <a:cubicBezTo>
                    <a:pt x="600" y="256"/>
                    <a:pt x="600" y="256"/>
                    <a:pt x="600" y="256"/>
                  </a:cubicBezTo>
                  <a:cubicBezTo>
                    <a:pt x="601" y="256"/>
                    <a:pt x="601" y="256"/>
                    <a:pt x="601" y="256"/>
                  </a:cubicBezTo>
                  <a:close/>
                  <a:moveTo>
                    <a:pt x="601" y="259"/>
                  </a:moveTo>
                  <a:cubicBezTo>
                    <a:pt x="601" y="259"/>
                    <a:pt x="601" y="260"/>
                    <a:pt x="601" y="260"/>
                  </a:cubicBezTo>
                  <a:cubicBezTo>
                    <a:pt x="600" y="260"/>
                    <a:pt x="599" y="259"/>
                    <a:pt x="601" y="259"/>
                  </a:cubicBezTo>
                  <a:close/>
                  <a:moveTo>
                    <a:pt x="605" y="311"/>
                  </a:moveTo>
                  <a:cubicBezTo>
                    <a:pt x="606" y="311"/>
                    <a:pt x="607" y="311"/>
                    <a:pt x="607" y="311"/>
                  </a:cubicBezTo>
                  <a:cubicBezTo>
                    <a:pt x="608" y="311"/>
                    <a:pt x="609" y="312"/>
                    <a:pt x="611" y="312"/>
                  </a:cubicBezTo>
                  <a:cubicBezTo>
                    <a:pt x="610" y="313"/>
                    <a:pt x="612" y="314"/>
                    <a:pt x="611" y="315"/>
                  </a:cubicBezTo>
                  <a:cubicBezTo>
                    <a:pt x="610" y="315"/>
                    <a:pt x="610" y="317"/>
                    <a:pt x="608" y="317"/>
                  </a:cubicBezTo>
                  <a:cubicBezTo>
                    <a:pt x="608" y="316"/>
                    <a:pt x="606" y="316"/>
                    <a:pt x="606" y="316"/>
                  </a:cubicBezTo>
                  <a:cubicBezTo>
                    <a:pt x="606" y="315"/>
                    <a:pt x="605" y="315"/>
                    <a:pt x="606" y="314"/>
                  </a:cubicBezTo>
                  <a:cubicBezTo>
                    <a:pt x="604" y="313"/>
                    <a:pt x="604" y="315"/>
                    <a:pt x="602" y="314"/>
                  </a:cubicBezTo>
                  <a:cubicBezTo>
                    <a:pt x="602" y="312"/>
                    <a:pt x="606" y="313"/>
                    <a:pt x="605" y="311"/>
                  </a:cubicBezTo>
                  <a:close/>
                  <a:moveTo>
                    <a:pt x="610" y="207"/>
                  </a:moveTo>
                  <a:cubicBezTo>
                    <a:pt x="610" y="206"/>
                    <a:pt x="610" y="206"/>
                    <a:pt x="610" y="206"/>
                  </a:cubicBezTo>
                  <a:cubicBezTo>
                    <a:pt x="612" y="207"/>
                    <a:pt x="609" y="208"/>
                    <a:pt x="610" y="209"/>
                  </a:cubicBezTo>
                  <a:cubicBezTo>
                    <a:pt x="608" y="208"/>
                    <a:pt x="611" y="207"/>
                    <a:pt x="610" y="207"/>
                  </a:cubicBezTo>
                  <a:close/>
                  <a:moveTo>
                    <a:pt x="611" y="204"/>
                  </a:moveTo>
                  <a:cubicBezTo>
                    <a:pt x="611" y="205"/>
                    <a:pt x="611" y="205"/>
                    <a:pt x="611" y="205"/>
                  </a:cubicBezTo>
                  <a:cubicBezTo>
                    <a:pt x="610" y="206"/>
                    <a:pt x="610" y="204"/>
                    <a:pt x="611" y="204"/>
                  </a:cubicBezTo>
                  <a:close/>
                  <a:moveTo>
                    <a:pt x="609" y="219"/>
                  </a:moveTo>
                  <a:cubicBezTo>
                    <a:pt x="609" y="219"/>
                    <a:pt x="609" y="218"/>
                    <a:pt x="609" y="218"/>
                  </a:cubicBezTo>
                  <a:cubicBezTo>
                    <a:pt x="610" y="218"/>
                    <a:pt x="610" y="219"/>
                    <a:pt x="609" y="219"/>
                  </a:cubicBezTo>
                  <a:close/>
                  <a:moveTo>
                    <a:pt x="609" y="266"/>
                  </a:moveTo>
                  <a:cubicBezTo>
                    <a:pt x="609" y="266"/>
                    <a:pt x="609" y="266"/>
                    <a:pt x="609" y="266"/>
                  </a:cubicBezTo>
                  <a:cubicBezTo>
                    <a:pt x="609" y="266"/>
                    <a:pt x="608" y="266"/>
                    <a:pt x="608" y="266"/>
                  </a:cubicBezTo>
                  <a:cubicBezTo>
                    <a:pt x="608" y="266"/>
                    <a:pt x="608" y="266"/>
                    <a:pt x="608" y="266"/>
                  </a:cubicBezTo>
                  <a:cubicBezTo>
                    <a:pt x="608" y="266"/>
                    <a:pt x="609" y="266"/>
                    <a:pt x="609" y="266"/>
                  </a:cubicBezTo>
                  <a:close/>
                  <a:moveTo>
                    <a:pt x="612" y="340"/>
                  </a:moveTo>
                  <a:cubicBezTo>
                    <a:pt x="613" y="340"/>
                    <a:pt x="614" y="341"/>
                    <a:pt x="615" y="341"/>
                  </a:cubicBezTo>
                  <a:cubicBezTo>
                    <a:pt x="615" y="341"/>
                    <a:pt x="615" y="341"/>
                    <a:pt x="615" y="342"/>
                  </a:cubicBezTo>
                  <a:cubicBezTo>
                    <a:pt x="616" y="342"/>
                    <a:pt x="616" y="341"/>
                    <a:pt x="616" y="340"/>
                  </a:cubicBezTo>
                  <a:cubicBezTo>
                    <a:pt x="617" y="340"/>
                    <a:pt x="617" y="341"/>
                    <a:pt x="617" y="341"/>
                  </a:cubicBezTo>
                  <a:cubicBezTo>
                    <a:pt x="618" y="342"/>
                    <a:pt x="616" y="343"/>
                    <a:pt x="614" y="343"/>
                  </a:cubicBezTo>
                  <a:cubicBezTo>
                    <a:pt x="614" y="343"/>
                    <a:pt x="614" y="344"/>
                    <a:pt x="613" y="345"/>
                  </a:cubicBezTo>
                  <a:cubicBezTo>
                    <a:pt x="612" y="344"/>
                    <a:pt x="612" y="345"/>
                    <a:pt x="612" y="345"/>
                  </a:cubicBezTo>
                  <a:cubicBezTo>
                    <a:pt x="611" y="345"/>
                    <a:pt x="611" y="345"/>
                    <a:pt x="611" y="345"/>
                  </a:cubicBezTo>
                  <a:cubicBezTo>
                    <a:pt x="611" y="345"/>
                    <a:pt x="611" y="345"/>
                    <a:pt x="611" y="346"/>
                  </a:cubicBezTo>
                  <a:cubicBezTo>
                    <a:pt x="611" y="346"/>
                    <a:pt x="610" y="345"/>
                    <a:pt x="610" y="345"/>
                  </a:cubicBezTo>
                  <a:cubicBezTo>
                    <a:pt x="610" y="345"/>
                    <a:pt x="611" y="346"/>
                    <a:pt x="610" y="346"/>
                  </a:cubicBezTo>
                  <a:cubicBezTo>
                    <a:pt x="609" y="346"/>
                    <a:pt x="609" y="345"/>
                    <a:pt x="609" y="345"/>
                  </a:cubicBezTo>
                  <a:cubicBezTo>
                    <a:pt x="611" y="345"/>
                    <a:pt x="610" y="344"/>
                    <a:pt x="610" y="344"/>
                  </a:cubicBezTo>
                  <a:cubicBezTo>
                    <a:pt x="611" y="343"/>
                    <a:pt x="612" y="343"/>
                    <a:pt x="612" y="342"/>
                  </a:cubicBezTo>
                  <a:cubicBezTo>
                    <a:pt x="610" y="341"/>
                    <a:pt x="611" y="343"/>
                    <a:pt x="610" y="343"/>
                  </a:cubicBezTo>
                  <a:cubicBezTo>
                    <a:pt x="608" y="343"/>
                    <a:pt x="608" y="342"/>
                    <a:pt x="608" y="342"/>
                  </a:cubicBezTo>
                  <a:cubicBezTo>
                    <a:pt x="610" y="341"/>
                    <a:pt x="612" y="341"/>
                    <a:pt x="612" y="340"/>
                  </a:cubicBezTo>
                  <a:close/>
                  <a:moveTo>
                    <a:pt x="611" y="338"/>
                  </a:moveTo>
                  <a:cubicBezTo>
                    <a:pt x="612" y="338"/>
                    <a:pt x="611" y="338"/>
                    <a:pt x="611" y="339"/>
                  </a:cubicBezTo>
                  <a:cubicBezTo>
                    <a:pt x="610" y="339"/>
                    <a:pt x="611" y="337"/>
                    <a:pt x="611" y="338"/>
                  </a:cubicBezTo>
                  <a:close/>
                  <a:moveTo>
                    <a:pt x="625" y="375"/>
                  </a:moveTo>
                  <a:cubicBezTo>
                    <a:pt x="625" y="376"/>
                    <a:pt x="625" y="376"/>
                    <a:pt x="625" y="377"/>
                  </a:cubicBezTo>
                  <a:cubicBezTo>
                    <a:pt x="624" y="377"/>
                    <a:pt x="625" y="376"/>
                    <a:pt x="625" y="376"/>
                  </a:cubicBezTo>
                  <a:cubicBezTo>
                    <a:pt x="624" y="375"/>
                    <a:pt x="623" y="374"/>
                    <a:pt x="624" y="374"/>
                  </a:cubicBezTo>
                  <a:cubicBezTo>
                    <a:pt x="625" y="374"/>
                    <a:pt x="625" y="375"/>
                    <a:pt x="625" y="375"/>
                  </a:cubicBezTo>
                  <a:close/>
                  <a:moveTo>
                    <a:pt x="624" y="336"/>
                  </a:moveTo>
                  <a:cubicBezTo>
                    <a:pt x="624" y="336"/>
                    <a:pt x="624" y="336"/>
                    <a:pt x="624" y="336"/>
                  </a:cubicBezTo>
                  <a:cubicBezTo>
                    <a:pt x="624" y="336"/>
                    <a:pt x="625" y="336"/>
                    <a:pt x="625" y="336"/>
                  </a:cubicBezTo>
                  <a:cubicBezTo>
                    <a:pt x="625" y="336"/>
                    <a:pt x="625" y="336"/>
                    <a:pt x="625" y="336"/>
                  </a:cubicBezTo>
                  <a:cubicBezTo>
                    <a:pt x="625" y="336"/>
                    <a:pt x="624" y="336"/>
                    <a:pt x="624" y="336"/>
                  </a:cubicBezTo>
                  <a:close/>
                  <a:moveTo>
                    <a:pt x="641" y="301"/>
                  </a:moveTo>
                  <a:cubicBezTo>
                    <a:pt x="641" y="302"/>
                    <a:pt x="640" y="302"/>
                    <a:pt x="640" y="302"/>
                  </a:cubicBezTo>
                  <a:cubicBezTo>
                    <a:pt x="639" y="302"/>
                    <a:pt x="640" y="301"/>
                    <a:pt x="640" y="300"/>
                  </a:cubicBezTo>
                  <a:cubicBezTo>
                    <a:pt x="642" y="300"/>
                    <a:pt x="640" y="301"/>
                    <a:pt x="641" y="301"/>
                  </a:cubicBezTo>
                  <a:close/>
                  <a:moveTo>
                    <a:pt x="653" y="230"/>
                  </a:moveTo>
                  <a:cubicBezTo>
                    <a:pt x="653" y="231"/>
                    <a:pt x="653" y="231"/>
                    <a:pt x="652" y="231"/>
                  </a:cubicBezTo>
                  <a:cubicBezTo>
                    <a:pt x="652" y="231"/>
                    <a:pt x="652" y="230"/>
                    <a:pt x="653" y="230"/>
                  </a:cubicBezTo>
                  <a:close/>
                  <a:moveTo>
                    <a:pt x="653" y="266"/>
                  </a:moveTo>
                  <a:cubicBezTo>
                    <a:pt x="655" y="267"/>
                    <a:pt x="654" y="268"/>
                    <a:pt x="653" y="269"/>
                  </a:cubicBezTo>
                  <a:cubicBezTo>
                    <a:pt x="651" y="269"/>
                    <a:pt x="651" y="266"/>
                    <a:pt x="653" y="266"/>
                  </a:cubicBezTo>
                  <a:close/>
                  <a:moveTo>
                    <a:pt x="656" y="422"/>
                  </a:moveTo>
                  <a:cubicBezTo>
                    <a:pt x="657" y="422"/>
                    <a:pt x="655" y="424"/>
                    <a:pt x="654" y="423"/>
                  </a:cubicBezTo>
                  <a:cubicBezTo>
                    <a:pt x="654" y="422"/>
                    <a:pt x="655" y="422"/>
                    <a:pt x="656" y="422"/>
                  </a:cubicBezTo>
                  <a:close/>
                  <a:moveTo>
                    <a:pt x="655" y="221"/>
                  </a:moveTo>
                  <a:cubicBezTo>
                    <a:pt x="657" y="221"/>
                    <a:pt x="654" y="221"/>
                    <a:pt x="655" y="221"/>
                  </a:cubicBezTo>
                  <a:close/>
                  <a:moveTo>
                    <a:pt x="658" y="473"/>
                  </a:moveTo>
                  <a:cubicBezTo>
                    <a:pt x="660" y="473"/>
                    <a:pt x="662" y="471"/>
                    <a:pt x="665" y="472"/>
                  </a:cubicBezTo>
                  <a:cubicBezTo>
                    <a:pt x="664" y="472"/>
                    <a:pt x="662" y="473"/>
                    <a:pt x="663" y="474"/>
                  </a:cubicBezTo>
                  <a:cubicBezTo>
                    <a:pt x="664" y="474"/>
                    <a:pt x="664" y="473"/>
                    <a:pt x="664" y="473"/>
                  </a:cubicBezTo>
                  <a:cubicBezTo>
                    <a:pt x="665" y="473"/>
                    <a:pt x="663" y="474"/>
                    <a:pt x="666" y="474"/>
                  </a:cubicBezTo>
                  <a:cubicBezTo>
                    <a:pt x="666" y="474"/>
                    <a:pt x="666" y="474"/>
                    <a:pt x="666" y="475"/>
                  </a:cubicBezTo>
                  <a:cubicBezTo>
                    <a:pt x="665" y="474"/>
                    <a:pt x="665" y="474"/>
                    <a:pt x="664" y="475"/>
                  </a:cubicBezTo>
                  <a:cubicBezTo>
                    <a:pt x="663" y="475"/>
                    <a:pt x="664" y="474"/>
                    <a:pt x="663" y="474"/>
                  </a:cubicBezTo>
                  <a:cubicBezTo>
                    <a:pt x="662" y="474"/>
                    <a:pt x="663" y="475"/>
                    <a:pt x="662" y="475"/>
                  </a:cubicBezTo>
                  <a:cubicBezTo>
                    <a:pt x="662" y="476"/>
                    <a:pt x="661" y="476"/>
                    <a:pt x="661" y="476"/>
                  </a:cubicBezTo>
                  <a:cubicBezTo>
                    <a:pt x="661" y="476"/>
                    <a:pt x="662" y="476"/>
                    <a:pt x="661" y="477"/>
                  </a:cubicBezTo>
                  <a:cubicBezTo>
                    <a:pt x="661" y="478"/>
                    <a:pt x="658" y="478"/>
                    <a:pt x="658" y="479"/>
                  </a:cubicBezTo>
                  <a:cubicBezTo>
                    <a:pt x="656" y="480"/>
                    <a:pt x="656" y="479"/>
                    <a:pt x="655" y="479"/>
                  </a:cubicBezTo>
                  <a:cubicBezTo>
                    <a:pt x="655" y="478"/>
                    <a:pt x="654" y="477"/>
                    <a:pt x="653" y="477"/>
                  </a:cubicBezTo>
                  <a:cubicBezTo>
                    <a:pt x="654" y="476"/>
                    <a:pt x="654" y="477"/>
                    <a:pt x="655" y="477"/>
                  </a:cubicBezTo>
                  <a:cubicBezTo>
                    <a:pt x="655" y="476"/>
                    <a:pt x="654" y="476"/>
                    <a:pt x="654" y="475"/>
                  </a:cubicBezTo>
                  <a:cubicBezTo>
                    <a:pt x="655" y="475"/>
                    <a:pt x="657" y="474"/>
                    <a:pt x="659" y="475"/>
                  </a:cubicBezTo>
                  <a:cubicBezTo>
                    <a:pt x="659" y="474"/>
                    <a:pt x="658" y="474"/>
                    <a:pt x="658" y="473"/>
                  </a:cubicBezTo>
                  <a:close/>
                  <a:moveTo>
                    <a:pt x="659" y="234"/>
                  </a:moveTo>
                  <a:cubicBezTo>
                    <a:pt x="659" y="234"/>
                    <a:pt x="659" y="234"/>
                    <a:pt x="659" y="234"/>
                  </a:cubicBezTo>
                  <a:cubicBezTo>
                    <a:pt x="659" y="234"/>
                    <a:pt x="659" y="235"/>
                    <a:pt x="659" y="235"/>
                  </a:cubicBezTo>
                  <a:cubicBezTo>
                    <a:pt x="659" y="235"/>
                    <a:pt x="659" y="234"/>
                    <a:pt x="659" y="234"/>
                  </a:cubicBezTo>
                  <a:close/>
                  <a:moveTo>
                    <a:pt x="662" y="307"/>
                  </a:moveTo>
                  <a:cubicBezTo>
                    <a:pt x="661" y="306"/>
                    <a:pt x="663" y="306"/>
                    <a:pt x="663" y="306"/>
                  </a:cubicBezTo>
                  <a:cubicBezTo>
                    <a:pt x="664" y="305"/>
                    <a:pt x="665" y="304"/>
                    <a:pt x="667" y="304"/>
                  </a:cubicBezTo>
                  <a:cubicBezTo>
                    <a:pt x="666" y="305"/>
                    <a:pt x="666" y="307"/>
                    <a:pt x="665" y="307"/>
                  </a:cubicBezTo>
                  <a:cubicBezTo>
                    <a:pt x="664" y="308"/>
                    <a:pt x="665" y="307"/>
                    <a:pt x="664" y="307"/>
                  </a:cubicBezTo>
                  <a:cubicBezTo>
                    <a:pt x="663" y="307"/>
                    <a:pt x="663" y="308"/>
                    <a:pt x="662" y="307"/>
                  </a:cubicBezTo>
                  <a:close/>
                  <a:moveTo>
                    <a:pt x="662" y="331"/>
                  </a:moveTo>
                  <a:cubicBezTo>
                    <a:pt x="662" y="332"/>
                    <a:pt x="662" y="332"/>
                    <a:pt x="662" y="332"/>
                  </a:cubicBezTo>
                  <a:cubicBezTo>
                    <a:pt x="661" y="332"/>
                    <a:pt x="661" y="331"/>
                    <a:pt x="662" y="331"/>
                  </a:cubicBezTo>
                  <a:close/>
                  <a:moveTo>
                    <a:pt x="664" y="312"/>
                  </a:moveTo>
                  <a:cubicBezTo>
                    <a:pt x="664" y="310"/>
                    <a:pt x="666" y="312"/>
                    <a:pt x="664" y="312"/>
                  </a:cubicBezTo>
                  <a:close/>
                  <a:moveTo>
                    <a:pt x="664" y="313"/>
                  </a:moveTo>
                  <a:cubicBezTo>
                    <a:pt x="664" y="313"/>
                    <a:pt x="664" y="313"/>
                    <a:pt x="664" y="313"/>
                  </a:cubicBezTo>
                  <a:cubicBezTo>
                    <a:pt x="663" y="313"/>
                    <a:pt x="663" y="313"/>
                    <a:pt x="663" y="313"/>
                  </a:cubicBezTo>
                  <a:cubicBezTo>
                    <a:pt x="663" y="313"/>
                    <a:pt x="663" y="313"/>
                    <a:pt x="663" y="313"/>
                  </a:cubicBezTo>
                  <a:cubicBezTo>
                    <a:pt x="663" y="313"/>
                    <a:pt x="663" y="313"/>
                    <a:pt x="664" y="313"/>
                  </a:cubicBezTo>
                  <a:close/>
                  <a:moveTo>
                    <a:pt x="665" y="317"/>
                  </a:moveTo>
                  <a:cubicBezTo>
                    <a:pt x="665" y="316"/>
                    <a:pt x="665" y="316"/>
                    <a:pt x="665" y="315"/>
                  </a:cubicBezTo>
                  <a:cubicBezTo>
                    <a:pt x="667" y="315"/>
                    <a:pt x="669" y="315"/>
                    <a:pt x="670" y="316"/>
                  </a:cubicBezTo>
                  <a:cubicBezTo>
                    <a:pt x="670" y="316"/>
                    <a:pt x="671" y="316"/>
                    <a:pt x="671" y="316"/>
                  </a:cubicBezTo>
                  <a:cubicBezTo>
                    <a:pt x="672" y="317"/>
                    <a:pt x="672" y="317"/>
                    <a:pt x="674" y="317"/>
                  </a:cubicBezTo>
                  <a:cubicBezTo>
                    <a:pt x="674" y="318"/>
                    <a:pt x="675" y="318"/>
                    <a:pt x="675" y="319"/>
                  </a:cubicBezTo>
                  <a:cubicBezTo>
                    <a:pt x="676" y="319"/>
                    <a:pt x="676" y="318"/>
                    <a:pt x="678" y="319"/>
                  </a:cubicBezTo>
                  <a:cubicBezTo>
                    <a:pt x="679" y="319"/>
                    <a:pt x="679" y="319"/>
                    <a:pt x="680" y="319"/>
                  </a:cubicBezTo>
                  <a:cubicBezTo>
                    <a:pt x="681" y="320"/>
                    <a:pt x="680" y="320"/>
                    <a:pt x="679" y="320"/>
                  </a:cubicBezTo>
                  <a:cubicBezTo>
                    <a:pt x="678" y="321"/>
                    <a:pt x="677" y="320"/>
                    <a:pt x="674" y="321"/>
                  </a:cubicBezTo>
                  <a:cubicBezTo>
                    <a:pt x="672" y="321"/>
                    <a:pt x="670" y="323"/>
                    <a:pt x="667" y="322"/>
                  </a:cubicBezTo>
                  <a:cubicBezTo>
                    <a:pt x="667" y="320"/>
                    <a:pt x="663" y="320"/>
                    <a:pt x="662" y="319"/>
                  </a:cubicBezTo>
                  <a:cubicBezTo>
                    <a:pt x="662" y="318"/>
                    <a:pt x="665" y="318"/>
                    <a:pt x="665" y="317"/>
                  </a:cubicBezTo>
                  <a:close/>
                  <a:moveTo>
                    <a:pt x="668" y="302"/>
                  </a:moveTo>
                  <a:cubicBezTo>
                    <a:pt x="668" y="303"/>
                    <a:pt x="668" y="304"/>
                    <a:pt x="667" y="304"/>
                  </a:cubicBezTo>
                  <a:cubicBezTo>
                    <a:pt x="667" y="304"/>
                    <a:pt x="666" y="302"/>
                    <a:pt x="668" y="302"/>
                  </a:cubicBezTo>
                  <a:close/>
                  <a:moveTo>
                    <a:pt x="671" y="212"/>
                  </a:moveTo>
                  <a:cubicBezTo>
                    <a:pt x="669" y="212"/>
                    <a:pt x="669" y="211"/>
                    <a:pt x="669" y="210"/>
                  </a:cubicBezTo>
                  <a:cubicBezTo>
                    <a:pt x="670" y="210"/>
                    <a:pt x="671" y="210"/>
                    <a:pt x="672" y="210"/>
                  </a:cubicBezTo>
                  <a:cubicBezTo>
                    <a:pt x="672" y="211"/>
                    <a:pt x="671" y="211"/>
                    <a:pt x="671" y="211"/>
                  </a:cubicBezTo>
                  <a:cubicBezTo>
                    <a:pt x="671" y="211"/>
                    <a:pt x="671" y="211"/>
                    <a:pt x="671" y="212"/>
                  </a:cubicBezTo>
                  <a:close/>
                  <a:moveTo>
                    <a:pt x="675" y="265"/>
                  </a:moveTo>
                  <a:cubicBezTo>
                    <a:pt x="675" y="266"/>
                    <a:pt x="674" y="265"/>
                    <a:pt x="674" y="266"/>
                  </a:cubicBezTo>
                  <a:cubicBezTo>
                    <a:pt x="673" y="266"/>
                    <a:pt x="673" y="264"/>
                    <a:pt x="674" y="263"/>
                  </a:cubicBezTo>
                  <a:cubicBezTo>
                    <a:pt x="675" y="264"/>
                    <a:pt x="673" y="265"/>
                    <a:pt x="675" y="265"/>
                  </a:cubicBezTo>
                  <a:close/>
                  <a:moveTo>
                    <a:pt x="675" y="276"/>
                  </a:moveTo>
                  <a:cubicBezTo>
                    <a:pt x="674" y="276"/>
                    <a:pt x="675" y="277"/>
                    <a:pt x="673" y="277"/>
                  </a:cubicBezTo>
                  <a:cubicBezTo>
                    <a:pt x="673" y="276"/>
                    <a:pt x="674" y="275"/>
                    <a:pt x="675" y="276"/>
                  </a:cubicBezTo>
                  <a:close/>
                  <a:moveTo>
                    <a:pt x="674" y="267"/>
                  </a:moveTo>
                  <a:cubicBezTo>
                    <a:pt x="674" y="268"/>
                    <a:pt x="674" y="269"/>
                    <a:pt x="673" y="269"/>
                  </a:cubicBezTo>
                  <a:cubicBezTo>
                    <a:pt x="672" y="269"/>
                    <a:pt x="673" y="268"/>
                    <a:pt x="674" y="267"/>
                  </a:cubicBezTo>
                  <a:close/>
                  <a:moveTo>
                    <a:pt x="673" y="272"/>
                  </a:moveTo>
                  <a:cubicBezTo>
                    <a:pt x="672" y="273"/>
                    <a:pt x="673" y="274"/>
                    <a:pt x="673" y="274"/>
                  </a:cubicBezTo>
                  <a:cubicBezTo>
                    <a:pt x="673" y="275"/>
                    <a:pt x="673" y="276"/>
                    <a:pt x="671" y="276"/>
                  </a:cubicBezTo>
                  <a:cubicBezTo>
                    <a:pt x="672" y="276"/>
                    <a:pt x="672" y="276"/>
                    <a:pt x="672" y="275"/>
                  </a:cubicBezTo>
                  <a:cubicBezTo>
                    <a:pt x="672" y="275"/>
                    <a:pt x="672" y="275"/>
                    <a:pt x="672" y="275"/>
                  </a:cubicBezTo>
                  <a:cubicBezTo>
                    <a:pt x="672" y="275"/>
                    <a:pt x="672" y="275"/>
                    <a:pt x="671" y="275"/>
                  </a:cubicBezTo>
                  <a:cubicBezTo>
                    <a:pt x="670" y="276"/>
                    <a:pt x="670" y="275"/>
                    <a:pt x="670" y="274"/>
                  </a:cubicBezTo>
                  <a:cubicBezTo>
                    <a:pt x="671" y="274"/>
                    <a:pt x="671" y="274"/>
                    <a:pt x="672" y="275"/>
                  </a:cubicBezTo>
                  <a:cubicBezTo>
                    <a:pt x="672" y="275"/>
                    <a:pt x="672" y="275"/>
                    <a:pt x="672" y="275"/>
                  </a:cubicBezTo>
                  <a:cubicBezTo>
                    <a:pt x="672" y="274"/>
                    <a:pt x="672" y="274"/>
                    <a:pt x="672" y="273"/>
                  </a:cubicBezTo>
                  <a:cubicBezTo>
                    <a:pt x="672" y="273"/>
                    <a:pt x="672" y="272"/>
                    <a:pt x="673" y="272"/>
                  </a:cubicBezTo>
                  <a:close/>
                  <a:moveTo>
                    <a:pt x="671" y="282"/>
                  </a:moveTo>
                  <a:cubicBezTo>
                    <a:pt x="669" y="282"/>
                    <a:pt x="671" y="280"/>
                    <a:pt x="671" y="279"/>
                  </a:cubicBezTo>
                  <a:cubicBezTo>
                    <a:pt x="673" y="279"/>
                    <a:pt x="672" y="280"/>
                    <a:pt x="671" y="281"/>
                  </a:cubicBezTo>
                  <a:cubicBezTo>
                    <a:pt x="671" y="282"/>
                    <a:pt x="672" y="282"/>
                    <a:pt x="671" y="282"/>
                  </a:cubicBezTo>
                  <a:close/>
                  <a:moveTo>
                    <a:pt x="671" y="273"/>
                  </a:moveTo>
                  <a:cubicBezTo>
                    <a:pt x="670" y="273"/>
                    <a:pt x="669" y="270"/>
                    <a:pt x="671" y="270"/>
                  </a:cubicBezTo>
                  <a:cubicBezTo>
                    <a:pt x="673" y="270"/>
                    <a:pt x="672" y="272"/>
                    <a:pt x="671" y="273"/>
                  </a:cubicBezTo>
                  <a:close/>
                  <a:moveTo>
                    <a:pt x="670" y="260"/>
                  </a:moveTo>
                  <a:cubicBezTo>
                    <a:pt x="669" y="259"/>
                    <a:pt x="672" y="258"/>
                    <a:pt x="670" y="260"/>
                  </a:cubicBezTo>
                  <a:close/>
                  <a:moveTo>
                    <a:pt x="670" y="283"/>
                  </a:moveTo>
                  <a:cubicBezTo>
                    <a:pt x="672" y="284"/>
                    <a:pt x="671" y="286"/>
                    <a:pt x="670" y="287"/>
                  </a:cubicBezTo>
                  <a:cubicBezTo>
                    <a:pt x="670" y="287"/>
                    <a:pt x="670" y="287"/>
                    <a:pt x="670" y="287"/>
                  </a:cubicBezTo>
                  <a:cubicBezTo>
                    <a:pt x="669" y="288"/>
                    <a:pt x="670" y="287"/>
                    <a:pt x="670" y="287"/>
                  </a:cubicBezTo>
                  <a:cubicBezTo>
                    <a:pt x="667" y="286"/>
                    <a:pt x="668" y="284"/>
                    <a:pt x="670" y="283"/>
                  </a:cubicBezTo>
                  <a:close/>
                  <a:moveTo>
                    <a:pt x="669" y="292"/>
                  </a:moveTo>
                  <a:cubicBezTo>
                    <a:pt x="667" y="291"/>
                    <a:pt x="670" y="289"/>
                    <a:pt x="670" y="288"/>
                  </a:cubicBezTo>
                  <a:cubicBezTo>
                    <a:pt x="671" y="289"/>
                    <a:pt x="670" y="291"/>
                    <a:pt x="669" y="292"/>
                  </a:cubicBezTo>
                  <a:close/>
                  <a:moveTo>
                    <a:pt x="669" y="293"/>
                  </a:moveTo>
                  <a:cubicBezTo>
                    <a:pt x="670" y="294"/>
                    <a:pt x="668" y="295"/>
                    <a:pt x="669" y="296"/>
                  </a:cubicBezTo>
                  <a:cubicBezTo>
                    <a:pt x="668" y="296"/>
                    <a:pt x="668" y="297"/>
                    <a:pt x="667" y="297"/>
                  </a:cubicBezTo>
                  <a:cubicBezTo>
                    <a:pt x="668" y="296"/>
                    <a:pt x="667" y="294"/>
                    <a:pt x="669" y="293"/>
                  </a:cubicBezTo>
                  <a:close/>
                  <a:moveTo>
                    <a:pt x="669" y="299"/>
                  </a:moveTo>
                  <a:cubicBezTo>
                    <a:pt x="668" y="299"/>
                    <a:pt x="668" y="299"/>
                    <a:pt x="667" y="299"/>
                  </a:cubicBezTo>
                  <a:cubicBezTo>
                    <a:pt x="667" y="299"/>
                    <a:pt x="669" y="299"/>
                    <a:pt x="669" y="299"/>
                  </a:cubicBezTo>
                  <a:close/>
                  <a:moveTo>
                    <a:pt x="677" y="257"/>
                  </a:moveTo>
                  <a:cubicBezTo>
                    <a:pt x="676" y="257"/>
                    <a:pt x="674" y="256"/>
                    <a:pt x="676" y="256"/>
                  </a:cubicBezTo>
                  <a:cubicBezTo>
                    <a:pt x="676" y="256"/>
                    <a:pt x="677" y="256"/>
                    <a:pt x="677" y="257"/>
                  </a:cubicBezTo>
                  <a:close/>
                  <a:moveTo>
                    <a:pt x="678" y="232"/>
                  </a:moveTo>
                  <a:cubicBezTo>
                    <a:pt x="679" y="232"/>
                    <a:pt x="678" y="232"/>
                    <a:pt x="679" y="232"/>
                  </a:cubicBezTo>
                  <a:cubicBezTo>
                    <a:pt x="679" y="232"/>
                    <a:pt x="679" y="233"/>
                    <a:pt x="679" y="233"/>
                  </a:cubicBezTo>
                  <a:cubicBezTo>
                    <a:pt x="678" y="233"/>
                    <a:pt x="678" y="232"/>
                    <a:pt x="678" y="232"/>
                  </a:cubicBezTo>
                  <a:close/>
                  <a:moveTo>
                    <a:pt x="680" y="240"/>
                  </a:moveTo>
                  <a:cubicBezTo>
                    <a:pt x="680" y="241"/>
                    <a:pt x="679" y="241"/>
                    <a:pt x="679" y="243"/>
                  </a:cubicBezTo>
                  <a:cubicBezTo>
                    <a:pt x="679" y="243"/>
                    <a:pt x="681" y="242"/>
                    <a:pt x="682" y="242"/>
                  </a:cubicBezTo>
                  <a:cubicBezTo>
                    <a:pt x="682" y="243"/>
                    <a:pt x="681" y="243"/>
                    <a:pt x="680" y="243"/>
                  </a:cubicBezTo>
                  <a:cubicBezTo>
                    <a:pt x="680" y="243"/>
                    <a:pt x="680" y="244"/>
                    <a:pt x="680" y="244"/>
                  </a:cubicBezTo>
                  <a:cubicBezTo>
                    <a:pt x="680" y="245"/>
                    <a:pt x="679" y="244"/>
                    <a:pt x="679" y="245"/>
                  </a:cubicBezTo>
                  <a:cubicBezTo>
                    <a:pt x="679" y="245"/>
                    <a:pt x="679" y="246"/>
                    <a:pt x="677" y="246"/>
                  </a:cubicBezTo>
                  <a:cubicBezTo>
                    <a:pt x="677" y="245"/>
                    <a:pt x="678" y="244"/>
                    <a:pt x="678" y="244"/>
                  </a:cubicBezTo>
                  <a:cubicBezTo>
                    <a:pt x="677" y="243"/>
                    <a:pt x="678" y="242"/>
                    <a:pt x="677" y="241"/>
                  </a:cubicBezTo>
                  <a:cubicBezTo>
                    <a:pt x="678" y="241"/>
                    <a:pt x="678" y="240"/>
                    <a:pt x="680" y="240"/>
                  </a:cubicBezTo>
                  <a:close/>
                  <a:moveTo>
                    <a:pt x="685" y="309"/>
                  </a:moveTo>
                  <a:cubicBezTo>
                    <a:pt x="684" y="310"/>
                    <a:pt x="684" y="311"/>
                    <a:pt x="684" y="312"/>
                  </a:cubicBezTo>
                  <a:cubicBezTo>
                    <a:pt x="683" y="312"/>
                    <a:pt x="683" y="311"/>
                    <a:pt x="682" y="311"/>
                  </a:cubicBezTo>
                  <a:cubicBezTo>
                    <a:pt x="681" y="311"/>
                    <a:pt x="681" y="312"/>
                    <a:pt x="680" y="311"/>
                  </a:cubicBezTo>
                  <a:cubicBezTo>
                    <a:pt x="679" y="311"/>
                    <a:pt x="681" y="311"/>
                    <a:pt x="681" y="310"/>
                  </a:cubicBezTo>
                  <a:cubicBezTo>
                    <a:pt x="682" y="310"/>
                    <a:pt x="683" y="309"/>
                    <a:pt x="685" y="309"/>
                  </a:cubicBezTo>
                  <a:close/>
                  <a:moveTo>
                    <a:pt x="683" y="260"/>
                  </a:moveTo>
                  <a:cubicBezTo>
                    <a:pt x="683" y="259"/>
                    <a:pt x="683" y="259"/>
                    <a:pt x="683" y="259"/>
                  </a:cubicBezTo>
                  <a:cubicBezTo>
                    <a:pt x="683" y="259"/>
                    <a:pt x="683" y="259"/>
                    <a:pt x="684" y="259"/>
                  </a:cubicBezTo>
                  <a:cubicBezTo>
                    <a:pt x="684" y="259"/>
                    <a:pt x="683" y="260"/>
                    <a:pt x="683" y="260"/>
                  </a:cubicBezTo>
                  <a:close/>
                  <a:moveTo>
                    <a:pt x="686" y="306"/>
                  </a:moveTo>
                  <a:cubicBezTo>
                    <a:pt x="686" y="307"/>
                    <a:pt x="686" y="308"/>
                    <a:pt x="685" y="308"/>
                  </a:cubicBezTo>
                  <a:cubicBezTo>
                    <a:pt x="685" y="308"/>
                    <a:pt x="684" y="307"/>
                    <a:pt x="686" y="306"/>
                  </a:cubicBezTo>
                  <a:close/>
                  <a:moveTo>
                    <a:pt x="688" y="291"/>
                  </a:moveTo>
                  <a:cubicBezTo>
                    <a:pt x="688" y="291"/>
                    <a:pt x="688" y="291"/>
                    <a:pt x="688" y="292"/>
                  </a:cubicBezTo>
                  <a:cubicBezTo>
                    <a:pt x="687" y="292"/>
                    <a:pt x="688" y="291"/>
                    <a:pt x="688" y="291"/>
                  </a:cubicBezTo>
                  <a:close/>
                  <a:moveTo>
                    <a:pt x="689" y="198"/>
                  </a:moveTo>
                  <a:cubicBezTo>
                    <a:pt x="688" y="197"/>
                    <a:pt x="688" y="195"/>
                    <a:pt x="690" y="195"/>
                  </a:cubicBezTo>
                  <a:cubicBezTo>
                    <a:pt x="690" y="196"/>
                    <a:pt x="691" y="198"/>
                    <a:pt x="689" y="198"/>
                  </a:cubicBezTo>
                  <a:close/>
                  <a:moveTo>
                    <a:pt x="692" y="248"/>
                  </a:moveTo>
                  <a:cubicBezTo>
                    <a:pt x="691" y="249"/>
                    <a:pt x="691" y="249"/>
                    <a:pt x="690" y="249"/>
                  </a:cubicBezTo>
                  <a:cubicBezTo>
                    <a:pt x="690" y="249"/>
                    <a:pt x="691" y="248"/>
                    <a:pt x="692" y="248"/>
                  </a:cubicBezTo>
                  <a:close/>
                  <a:moveTo>
                    <a:pt x="690" y="245"/>
                  </a:moveTo>
                  <a:cubicBezTo>
                    <a:pt x="690" y="244"/>
                    <a:pt x="690" y="244"/>
                    <a:pt x="690" y="244"/>
                  </a:cubicBezTo>
                  <a:cubicBezTo>
                    <a:pt x="691" y="244"/>
                    <a:pt x="691" y="244"/>
                    <a:pt x="691" y="244"/>
                  </a:cubicBezTo>
                  <a:cubicBezTo>
                    <a:pt x="691" y="244"/>
                    <a:pt x="691" y="244"/>
                    <a:pt x="691" y="245"/>
                  </a:cubicBezTo>
                  <a:cubicBezTo>
                    <a:pt x="691" y="245"/>
                    <a:pt x="691" y="245"/>
                    <a:pt x="690" y="245"/>
                  </a:cubicBezTo>
                  <a:close/>
                  <a:moveTo>
                    <a:pt x="698" y="242"/>
                  </a:moveTo>
                  <a:cubicBezTo>
                    <a:pt x="698" y="243"/>
                    <a:pt x="698" y="243"/>
                    <a:pt x="697" y="243"/>
                  </a:cubicBezTo>
                  <a:cubicBezTo>
                    <a:pt x="697" y="242"/>
                    <a:pt x="697" y="242"/>
                    <a:pt x="697" y="242"/>
                  </a:cubicBezTo>
                  <a:cubicBezTo>
                    <a:pt x="698" y="241"/>
                    <a:pt x="698" y="242"/>
                    <a:pt x="698" y="242"/>
                  </a:cubicBezTo>
                  <a:close/>
                  <a:moveTo>
                    <a:pt x="698" y="238"/>
                  </a:moveTo>
                  <a:cubicBezTo>
                    <a:pt x="699" y="239"/>
                    <a:pt x="697" y="239"/>
                    <a:pt x="698" y="238"/>
                  </a:cubicBezTo>
                  <a:close/>
                  <a:moveTo>
                    <a:pt x="697" y="244"/>
                  </a:moveTo>
                  <a:cubicBezTo>
                    <a:pt x="697" y="245"/>
                    <a:pt x="696" y="245"/>
                    <a:pt x="697" y="246"/>
                  </a:cubicBezTo>
                  <a:cubicBezTo>
                    <a:pt x="697" y="247"/>
                    <a:pt x="699" y="245"/>
                    <a:pt x="699" y="246"/>
                  </a:cubicBezTo>
                  <a:cubicBezTo>
                    <a:pt x="699" y="247"/>
                    <a:pt x="699" y="247"/>
                    <a:pt x="698" y="246"/>
                  </a:cubicBezTo>
                  <a:cubicBezTo>
                    <a:pt x="698" y="247"/>
                    <a:pt x="698" y="248"/>
                    <a:pt x="698" y="248"/>
                  </a:cubicBezTo>
                  <a:cubicBezTo>
                    <a:pt x="698" y="248"/>
                    <a:pt x="697" y="248"/>
                    <a:pt x="697" y="248"/>
                  </a:cubicBezTo>
                  <a:cubicBezTo>
                    <a:pt x="696" y="249"/>
                    <a:pt x="697" y="249"/>
                    <a:pt x="695" y="249"/>
                  </a:cubicBezTo>
                  <a:cubicBezTo>
                    <a:pt x="695" y="249"/>
                    <a:pt x="696" y="248"/>
                    <a:pt x="696" y="247"/>
                  </a:cubicBezTo>
                  <a:cubicBezTo>
                    <a:pt x="695" y="246"/>
                    <a:pt x="696" y="245"/>
                    <a:pt x="695" y="244"/>
                  </a:cubicBezTo>
                  <a:cubicBezTo>
                    <a:pt x="696" y="244"/>
                    <a:pt x="696" y="244"/>
                    <a:pt x="697" y="244"/>
                  </a:cubicBezTo>
                  <a:close/>
                  <a:moveTo>
                    <a:pt x="701" y="374"/>
                  </a:moveTo>
                  <a:cubicBezTo>
                    <a:pt x="702" y="374"/>
                    <a:pt x="702" y="375"/>
                    <a:pt x="703" y="375"/>
                  </a:cubicBezTo>
                  <a:cubicBezTo>
                    <a:pt x="703" y="377"/>
                    <a:pt x="702" y="378"/>
                    <a:pt x="699" y="379"/>
                  </a:cubicBezTo>
                  <a:cubicBezTo>
                    <a:pt x="700" y="378"/>
                    <a:pt x="699" y="377"/>
                    <a:pt x="699" y="376"/>
                  </a:cubicBezTo>
                  <a:cubicBezTo>
                    <a:pt x="699" y="375"/>
                    <a:pt x="699" y="375"/>
                    <a:pt x="700" y="374"/>
                  </a:cubicBezTo>
                  <a:cubicBezTo>
                    <a:pt x="700" y="373"/>
                    <a:pt x="699" y="371"/>
                    <a:pt x="700" y="370"/>
                  </a:cubicBezTo>
                  <a:cubicBezTo>
                    <a:pt x="701" y="369"/>
                    <a:pt x="701" y="370"/>
                    <a:pt x="702" y="370"/>
                  </a:cubicBezTo>
                  <a:cubicBezTo>
                    <a:pt x="702" y="372"/>
                    <a:pt x="701" y="372"/>
                    <a:pt x="701" y="374"/>
                  </a:cubicBezTo>
                  <a:close/>
                  <a:moveTo>
                    <a:pt x="702" y="324"/>
                  </a:moveTo>
                  <a:cubicBezTo>
                    <a:pt x="702" y="323"/>
                    <a:pt x="703" y="323"/>
                    <a:pt x="704" y="323"/>
                  </a:cubicBezTo>
                  <a:cubicBezTo>
                    <a:pt x="703" y="323"/>
                    <a:pt x="704" y="324"/>
                    <a:pt x="702" y="324"/>
                  </a:cubicBezTo>
                  <a:close/>
                  <a:moveTo>
                    <a:pt x="701" y="406"/>
                  </a:moveTo>
                  <a:cubicBezTo>
                    <a:pt x="701" y="406"/>
                    <a:pt x="701" y="407"/>
                    <a:pt x="701" y="407"/>
                  </a:cubicBezTo>
                  <a:cubicBezTo>
                    <a:pt x="701" y="407"/>
                    <a:pt x="701" y="407"/>
                    <a:pt x="701" y="407"/>
                  </a:cubicBezTo>
                  <a:cubicBezTo>
                    <a:pt x="701" y="407"/>
                    <a:pt x="701" y="406"/>
                    <a:pt x="701" y="406"/>
                  </a:cubicBezTo>
                  <a:cubicBezTo>
                    <a:pt x="701" y="406"/>
                    <a:pt x="701" y="406"/>
                    <a:pt x="701" y="406"/>
                  </a:cubicBezTo>
                  <a:close/>
                  <a:moveTo>
                    <a:pt x="697" y="337"/>
                  </a:moveTo>
                  <a:cubicBezTo>
                    <a:pt x="697" y="337"/>
                    <a:pt x="697" y="339"/>
                    <a:pt x="696" y="338"/>
                  </a:cubicBezTo>
                  <a:cubicBezTo>
                    <a:pt x="696" y="338"/>
                    <a:pt x="697" y="338"/>
                    <a:pt x="697" y="337"/>
                  </a:cubicBezTo>
                  <a:close/>
                  <a:moveTo>
                    <a:pt x="698" y="328"/>
                  </a:moveTo>
                  <a:cubicBezTo>
                    <a:pt x="701" y="328"/>
                    <a:pt x="700" y="331"/>
                    <a:pt x="699" y="331"/>
                  </a:cubicBezTo>
                  <a:cubicBezTo>
                    <a:pt x="697" y="331"/>
                    <a:pt x="696" y="328"/>
                    <a:pt x="698" y="328"/>
                  </a:cubicBezTo>
                  <a:close/>
                  <a:moveTo>
                    <a:pt x="699" y="363"/>
                  </a:moveTo>
                  <a:cubicBezTo>
                    <a:pt x="699" y="363"/>
                    <a:pt x="698" y="363"/>
                    <a:pt x="698" y="363"/>
                  </a:cubicBezTo>
                  <a:cubicBezTo>
                    <a:pt x="698" y="363"/>
                    <a:pt x="698" y="363"/>
                    <a:pt x="698" y="362"/>
                  </a:cubicBezTo>
                  <a:cubicBezTo>
                    <a:pt x="698" y="362"/>
                    <a:pt x="699" y="362"/>
                    <a:pt x="699" y="362"/>
                  </a:cubicBezTo>
                  <a:cubicBezTo>
                    <a:pt x="699" y="363"/>
                    <a:pt x="699" y="363"/>
                    <a:pt x="699" y="363"/>
                  </a:cubicBezTo>
                  <a:close/>
                  <a:moveTo>
                    <a:pt x="700" y="366"/>
                  </a:moveTo>
                  <a:cubicBezTo>
                    <a:pt x="700" y="367"/>
                    <a:pt x="700" y="367"/>
                    <a:pt x="700" y="367"/>
                  </a:cubicBezTo>
                  <a:cubicBezTo>
                    <a:pt x="699" y="368"/>
                    <a:pt x="698" y="366"/>
                    <a:pt x="700" y="366"/>
                  </a:cubicBezTo>
                  <a:close/>
                  <a:moveTo>
                    <a:pt x="698" y="390"/>
                  </a:moveTo>
                  <a:cubicBezTo>
                    <a:pt x="699" y="389"/>
                    <a:pt x="699" y="390"/>
                    <a:pt x="699" y="390"/>
                  </a:cubicBezTo>
                  <a:cubicBezTo>
                    <a:pt x="699" y="391"/>
                    <a:pt x="699" y="391"/>
                    <a:pt x="698" y="391"/>
                  </a:cubicBezTo>
                  <a:cubicBezTo>
                    <a:pt x="697" y="391"/>
                    <a:pt x="697" y="390"/>
                    <a:pt x="698" y="390"/>
                  </a:cubicBezTo>
                  <a:close/>
                  <a:moveTo>
                    <a:pt x="699" y="361"/>
                  </a:moveTo>
                  <a:cubicBezTo>
                    <a:pt x="700" y="361"/>
                    <a:pt x="700" y="361"/>
                    <a:pt x="701" y="362"/>
                  </a:cubicBezTo>
                  <a:cubicBezTo>
                    <a:pt x="699" y="362"/>
                    <a:pt x="699" y="362"/>
                    <a:pt x="699" y="361"/>
                  </a:cubicBezTo>
                  <a:close/>
                  <a:moveTo>
                    <a:pt x="700" y="309"/>
                  </a:moveTo>
                  <a:cubicBezTo>
                    <a:pt x="698" y="309"/>
                    <a:pt x="698" y="309"/>
                    <a:pt x="698" y="308"/>
                  </a:cubicBezTo>
                  <a:cubicBezTo>
                    <a:pt x="699" y="308"/>
                    <a:pt x="699" y="307"/>
                    <a:pt x="700" y="307"/>
                  </a:cubicBezTo>
                  <a:cubicBezTo>
                    <a:pt x="701" y="308"/>
                    <a:pt x="700" y="309"/>
                    <a:pt x="700" y="309"/>
                  </a:cubicBezTo>
                  <a:close/>
                  <a:moveTo>
                    <a:pt x="698" y="290"/>
                  </a:moveTo>
                  <a:cubicBezTo>
                    <a:pt x="697" y="290"/>
                    <a:pt x="697" y="289"/>
                    <a:pt x="698" y="289"/>
                  </a:cubicBezTo>
                  <a:cubicBezTo>
                    <a:pt x="698" y="289"/>
                    <a:pt x="698" y="289"/>
                    <a:pt x="699" y="289"/>
                  </a:cubicBezTo>
                  <a:cubicBezTo>
                    <a:pt x="700" y="289"/>
                    <a:pt x="699" y="290"/>
                    <a:pt x="698" y="290"/>
                  </a:cubicBezTo>
                  <a:close/>
                  <a:moveTo>
                    <a:pt x="694" y="271"/>
                  </a:moveTo>
                  <a:cubicBezTo>
                    <a:pt x="694" y="270"/>
                    <a:pt x="694" y="270"/>
                    <a:pt x="694" y="269"/>
                  </a:cubicBezTo>
                  <a:cubicBezTo>
                    <a:pt x="696" y="268"/>
                    <a:pt x="699" y="268"/>
                    <a:pt x="699" y="271"/>
                  </a:cubicBezTo>
                  <a:cubicBezTo>
                    <a:pt x="697" y="271"/>
                    <a:pt x="696" y="271"/>
                    <a:pt x="694" y="271"/>
                  </a:cubicBezTo>
                  <a:close/>
                  <a:moveTo>
                    <a:pt x="691" y="278"/>
                  </a:moveTo>
                  <a:cubicBezTo>
                    <a:pt x="691" y="279"/>
                    <a:pt x="691" y="280"/>
                    <a:pt x="689" y="280"/>
                  </a:cubicBezTo>
                  <a:cubicBezTo>
                    <a:pt x="690" y="280"/>
                    <a:pt x="689" y="279"/>
                    <a:pt x="690" y="277"/>
                  </a:cubicBezTo>
                  <a:cubicBezTo>
                    <a:pt x="690" y="277"/>
                    <a:pt x="690" y="276"/>
                    <a:pt x="691" y="276"/>
                  </a:cubicBezTo>
                  <a:cubicBezTo>
                    <a:pt x="690" y="277"/>
                    <a:pt x="691" y="278"/>
                    <a:pt x="691" y="278"/>
                  </a:cubicBezTo>
                  <a:close/>
                  <a:moveTo>
                    <a:pt x="689" y="286"/>
                  </a:moveTo>
                  <a:cubicBezTo>
                    <a:pt x="687" y="286"/>
                    <a:pt x="689" y="284"/>
                    <a:pt x="689" y="283"/>
                  </a:cubicBezTo>
                  <a:cubicBezTo>
                    <a:pt x="691" y="283"/>
                    <a:pt x="689" y="284"/>
                    <a:pt x="689" y="285"/>
                  </a:cubicBezTo>
                  <a:cubicBezTo>
                    <a:pt x="689" y="286"/>
                    <a:pt x="690" y="286"/>
                    <a:pt x="689" y="286"/>
                  </a:cubicBezTo>
                  <a:close/>
                  <a:moveTo>
                    <a:pt x="690" y="273"/>
                  </a:moveTo>
                  <a:cubicBezTo>
                    <a:pt x="690" y="273"/>
                    <a:pt x="691" y="271"/>
                    <a:pt x="692" y="271"/>
                  </a:cubicBezTo>
                  <a:cubicBezTo>
                    <a:pt x="692" y="272"/>
                    <a:pt x="692" y="273"/>
                    <a:pt x="690" y="273"/>
                  </a:cubicBezTo>
                  <a:close/>
                  <a:moveTo>
                    <a:pt x="693" y="280"/>
                  </a:moveTo>
                  <a:cubicBezTo>
                    <a:pt x="692" y="280"/>
                    <a:pt x="692" y="281"/>
                    <a:pt x="691" y="281"/>
                  </a:cubicBezTo>
                  <a:cubicBezTo>
                    <a:pt x="690" y="280"/>
                    <a:pt x="692" y="279"/>
                    <a:pt x="693" y="280"/>
                  </a:cubicBezTo>
                  <a:close/>
                  <a:moveTo>
                    <a:pt x="692" y="270"/>
                  </a:moveTo>
                  <a:cubicBezTo>
                    <a:pt x="691" y="270"/>
                    <a:pt x="691" y="268"/>
                    <a:pt x="692" y="267"/>
                  </a:cubicBezTo>
                  <a:cubicBezTo>
                    <a:pt x="693" y="267"/>
                    <a:pt x="691" y="268"/>
                    <a:pt x="693" y="269"/>
                  </a:cubicBezTo>
                  <a:cubicBezTo>
                    <a:pt x="693" y="269"/>
                    <a:pt x="692" y="269"/>
                    <a:pt x="692" y="270"/>
                  </a:cubicBezTo>
                  <a:close/>
                  <a:moveTo>
                    <a:pt x="692" y="265"/>
                  </a:moveTo>
                  <a:cubicBezTo>
                    <a:pt x="692" y="264"/>
                    <a:pt x="694" y="263"/>
                    <a:pt x="693" y="262"/>
                  </a:cubicBezTo>
                  <a:cubicBezTo>
                    <a:pt x="693" y="262"/>
                    <a:pt x="693" y="262"/>
                    <a:pt x="693" y="262"/>
                  </a:cubicBezTo>
                  <a:cubicBezTo>
                    <a:pt x="695" y="262"/>
                    <a:pt x="694" y="265"/>
                    <a:pt x="692" y="265"/>
                  </a:cubicBezTo>
                  <a:close/>
                  <a:moveTo>
                    <a:pt x="694" y="261"/>
                  </a:moveTo>
                  <a:cubicBezTo>
                    <a:pt x="693" y="261"/>
                    <a:pt x="692" y="260"/>
                    <a:pt x="694" y="260"/>
                  </a:cubicBezTo>
                  <a:cubicBezTo>
                    <a:pt x="694" y="260"/>
                    <a:pt x="695" y="260"/>
                    <a:pt x="694" y="261"/>
                  </a:cubicBezTo>
                  <a:close/>
                  <a:moveTo>
                    <a:pt x="695" y="251"/>
                  </a:moveTo>
                  <a:cubicBezTo>
                    <a:pt x="696" y="251"/>
                    <a:pt x="695" y="252"/>
                    <a:pt x="695" y="252"/>
                  </a:cubicBezTo>
                  <a:cubicBezTo>
                    <a:pt x="694" y="252"/>
                    <a:pt x="695" y="251"/>
                    <a:pt x="695" y="251"/>
                  </a:cubicBezTo>
                  <a:close/>
                  <a:moveTo>
                    <a:pt x="695" y="250"/>
                  </a:moveTo>
                  <a:cubicBezTo>
                    <a:pt x="696" y="250"/>
                    <a:pt x="695" y="250"/>
                    <a:pt x="696" y="251"/>
                  </a:cubicBezTo>
                  <a:cubicBezTo>
                    <a:pt x="695" y="251"/>
                    <a:pt x="695" y="250"/>
                    <a:pt x="695" y="250"/>
                  </a:cubicBezTo>
                  <a:close/>
                  <a:moveTo>
                    <a:pt x="695" y="305"/>
                  </a:moveTo>
                  <a:cubicBezTo>
                    <a:pt x="695" y="305"/>
                    <a:pt x="695" y="306"/>
                    <a:pt x="695" y="306"/>
                  </a:cubicBezTo>
                  <a:cubicBezTo>
                    <a:pt x="693" y="306"/>
                    <a:pt x="693" y="305"/>
                    <a:pt x="695" y="305"/>
                  </a:cubicBezTo>
                  <a:close/>
                  <a:moveTo>
                    <a:pt x="696" y="278"/>
                  </a:moveTo>
                  <a:cubicBezTo>
                    <a:pt x="696" y="278"/>
                    <a:pt x="696" y="279"/>
                    <a:pt x="695" y="279"/>
                  </a:cubicBezTo>
                  <a:cubicBezTo>
                    <a:pt x="694" y="279"/>
                    <a:pt x="694" y="278"/>
                    <a:pt x="696" y="278"/>
                  </a:cubicBezTo>
                  <a:close/>
                  <a:moveTo>
                    <a:pt x="696" y="235"/>
                  </a:moveTo>
                  <a:cubicBezTo>
                    <a:pt x="696" y="235"/>
                    <a:pt x="696" y="235"/>
                    <a:pt x="696" y="236"/>
                  </a:cubicBezTo>
                  <a:cubicBezTo>
                    <a:pt x="696" y="236"/>
                    <a:pt x="696" y="236"/>
                    <a:pt x="696" y="236"/>
                  </a:cubicBezTo>
                  <a:cubicBezTo>
                    <a:pt x="695" y="236"/>
                    <a:pt x="696" y="235"/>
                    <a:pt x="696" y="235"/>
                  </a:cubicBezTo>
                  <a:close/>
                  <a:moveTo>
                    <a:pt x="693" y="224"/>
                  </a:moveTo>
                  <a:cubicBezTo>
                    <a:pt x="694" y="224"/>
                    <a:pt x="695" y="225"/>
                    <a:pt x="697" y="224"/>
                  </a:cubicBezTo>
                  <a:cubicBezTo>
                    <a:pt x="697" y="225"/>
                    <a:pt x="693" y="226"/>
                    <a:pt x="693" y="224"/>
                  </a:cubicBezTo>
                  <a:close/>
                  <a:moveTo>
                    <a:pt x="694" y="257"/>
                  </a:moveTo>
                  <a:cubicBezTo>
                    <a:pt x="694" y="258"/>
                    <a:pt x="694" y="259"/>
                    <a:pt x="693" y="259"/>
                  </a:cubicBezTo>
                  <a:cubicBezTo>
                    <a:pt x="693" y="259"/>
                    <a:pt x="693" y="259"/>
                    <a:pt x="693" y="259"/>
                  </a:cubicBezTo>
                  <a:cubicBezTo>
                    <a:pt x="693" y="259"/>
                    <a:pt x="693" y="259"/>
                    <a:pt x="693" y="260"/>
                  </a:cubicBezTo>
                  <a:cubicBezTo>
                    <a:pt x="693" y="260"/>
                    <a:pt x="692" y="260"/>
                    <a:pt x="691" y="260"/>
                  </a:cubicBezTo>
                  <a:cubicBezTo>
                    <a:pt x="691" y="259"/>
                    <a:pt x="692" y="259"/>
                    <a:pt x="692" y="259"/>
                  </a:cubicBezTo>
                  <a:cubicBezTo>
                    <a:pt x="692" y="258"/>
                    <a:pt x="692" y="259"/>
                    <a:pt x="693" y="259"/>
                  </a:cubicBezTo>
                  <a:cubicBezTo>
                    <a:pt x="693" y="258"/>
                    <a:pt x="693" y="257"/>
                    <a:pt x="694" y="257"/>
                  </a:cubicBezTo>
                  <a:close/>
                  <a:moveTo>
                    <a:pt x="691" y="250"/>
                  </a:moveTo>
                  <a:cubicBezTo>
                    <a:pt x="692" y="250"/>
                    <a:pt x="691" y="251"/>
                    <a:pt x="690" y="251"/>
                  </a:cubicBezTo>
                  <a:cubicBezTo>
                    <a:pt x="690" y="251"/>
                    <a:pt x="691" y="250"/>
                    <a:pt x="691" y="250"/>
                  </a:cubicBezTo>
                  <a:close/>
                  <a:moveTo>
                    <a:pt x="692" y="260"/>
                  </a:moveTo>
                  <a:cubicBezTo>
                    <a:pt x="692" y="261"/>
                    <a:pt x="691" y="261"/>
                    <a:pt x="689" y="261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688" y="260"/>
                    <a:pt x="691" y="260"/>
                    <a:pt x="692" y="260"/>
                  </a:cubicBezTo>
                  <a:close/>
                  <a:moveTo>
                    <a:pt x="688" y="264"/>
                  </a:moveTo>
                  <a:cubicBezTo>
                    <a:pt x="687" y="263"/>
                    <a:pt x="690" y="262"/>
                    <a:pt x="688" y="264"/>
                  </a:cubicBezTo>
                  <a:close/>
                  <a:moveTo>
                    <a:pt x="688" y="292"/>
                  </a:moveTo>
                  <a:cubicBezTo>
                    <a:pt x="689" y="293"/>
                    <a:pt x="688" y="295"/>
                    <a:pt x="687" y="296"/>
                  </a:cubicBezTo>
                  <a:cubicBezTo>
                    <a:pt x="685" y="295"/>
                    <a:pt x="687" y="293"/>
                    <a:pt x="688" y="292"/>
                  </a:cubicBezTo>
                  <a:close/>
                  <a:moveTo>
                    <a:pt x="686" y="200"/>
                  </a:moveTo>
                  <a:cubicBezTo>
                    <a:pt x="685" y="200"/>
                    <a:pt x="685" y="198"/>
                    <a:pt x="686" y="198"/>
                  </a:cubicBezTo>
                  <a:cubicBezTo>
                    <a:pt x="686" y="198"/>
                    <a:pt x="687" y="198"/>
                    <a:pt x="687" y="198"/>
                  </a:cubicBezTo>
                  <a:cubicBezTo>
                    <a:pt x="687" y="198"/>
                    <a:pt x="687" y="200"/>
                    <a:pt x="686" y="200"/>
                  </a:cubicBezTo>
                  <a:close/>
                  <a:moveTo>
                    <a:pt x="687" y="297"/>
                  </a:moveTo>
                  <a:cubicBezTo>
                    <a:pt x="688" y="298"/>
                    <a:pt x="686" y="299"/>
                    <a:pt x="687" y="301"/>
                  </a:cubicBezTo>
                  <a:cubicBezTo>
                    <a:pt x="686" y="301"/>
                    <a:pt x="686" y="301"/>
                    <a:pt x="685" y="301"/>
                  </a:cubicBezTo>
                  <a:cubicBezTo>
                    <a:pt x="686" y="300"/>
                    <a:pt x="685" y="298"/>
                    <a:pt x="687" y="297"/>
                  </a:cubicBezTo>
                  <a:close/>
                  <a:moveTo>
                    <a:pt x="687" y="304"/>
                  </a:moveTo>
                  <a:cubicBezTo>
                    <a:pt x="686" y="304"/>
                    <a:pt x="686" y="304"/>
                    <a:pt x="685" y="304"/>
                  </a:cubicBezTo>
                  <a:cubicBezTo>
                    <a:pt x="685" y="303"/>
                    <a:pt x="687" y="303"/>
                    <a:pt x="687" y="304"/>
                  </a:cubicBezTo>
                  <a:close/>
                  <a:moveTo>
                    <a:pt x="688" y="320"/>
                  </a:moveTo>
                  <a:cubicBezTo>
                    <a:pt x="688" y="320"/>
                    <a:pt x="689" y="320"/>
                    <a:pt x="689" y="320"/>
                  </a:cubicBezTo>
                  <a:cubicBezTo>
                    <a:pt x="690" y="321"/>
                    <a:pt x="690" y="321"/>
                    <a:pt x="692" y="322"/>
                  </a:cubicBezTo>
                  <a:cubicBezTo>
                    <a:pt x="692" y="322"/>
                    <a:pt x="693" y="322"/>
                    <a:pt x="693" y="323"/>
                  </a:cubicBezTo>
                  <a:cubicBezTo>
                    <a:pt x="694" y="324"/>
                    <a:pt x="694" y="323"/>
                    <a:pt x="696" y="323"/>
                  </a:cubicBezTo>
                  <a:cubicBezTo>
                    <a:pt x="697" y="323"/>
                    <a:pt x="697" y="324"/>
                    <a:pt x="698" y="324"/>
                  </a:cubicBezTo>
                  <a:cubicBezTo>
                    <a:pt x="698" y="325"/>
                    <a:pt x="697" y="324"/>
                    <a:pt x="697" y="324"/>
                  </a:cubicBezTo>
                  <a:cubicBezTo>
                    <a:pt x="696" y="325"/>
                    <a:pt x="694" y="325"/>
                    <a:pt x="692" y="325"/>
                  </a:cubicBezTo>
                  <a:cubicBezTo>
                    <a:pt x="690" y="325"/>
                    <a:pt x="688" y="327"/>
                    <a:pt x="685" y="327"/>
                  </a:cubicBezTo>
                  <a:cubicBezTo>
                    <a:pt x="685" y="325"/>
                    <a:pt x="681" y="325"/>
                    <a:pt x="680" y="324"/>
                  </a:cubicBezTo>
                  <a:cubicBezTo>
                    <a:pt x="681" y="322"/>
                    <a:pt x="683" y="322"/>
                    <a:pt x="683" y="321"/>
                  </a:cubicBezTo>
                  <a:cubicBezTo>
                    <a:pt x="683" y="321"/>
                    <a:pt x="683" y="320"/>
                    <a:pt x="683" y="319"/>
                  </a:cubicBezTo>
                  <a:cubicBezTo>
                    <a:pt x="685" y="319"/>
                    <a:pt x="687" y="320"/>
                    <a:pt x="688" y="320"/>
                  </a:cubicBezTo>
                  <a:close/>
                  <a:moveTo>
                    <a:pt x="693" y="361"/>
                  </a:moveTo>
                  <a:cubicBezTo>
                    <a:pt x="693" y="360"/>
                    <a:pt x="694" y="360"/>
                    <a:pt x="696" y="360"/>
                  </a:cubicBezTo>
                  <a:cubicBezTo>
                    <a:pt x="696" y="360"/>
                    <a:pt x="696" y="361"/>
                    <a:pt x="696" y="362"/>
                  </a:cubicBezTo>
                  <a:cubicBezTo>
                    <a:pt x="695" y="362"/>
                    <a:pt x="694" y="362"/>
                    <a:pt x="693" y="361"/>
                  </a:cubicBezTo>
                  <a:close/>
                  <a:moveTo>
                    <a:pt x="695" y="408"/>
                  </a:moveTo>
                  <a:cubicBezTo>
                    <a:pt x="695" y="408"/>
                    <a:pt x="695" y="409"/>
                    <a:pt x="695" y="409"/>
                  </a:cubicBezTo>
                  <a:cubicBezTo>
                    <a:pt x="695" y="409"/>
                    <a:pt x="695" y="409"/>
                    <a:pt x="695" y="409"/>
                  </a:cubicBezTo>
                  <a:cubicBezTo>
                    <a:pt x="694" y="408"/>
                    <a:pt x="694" y="408"/>
                    <a:pt x="694" y="408"/>
                  </a:cubicBezTo>
                  <a:cubicBezTo>
                    <a:pt x="694" y="408"/>
                    <a:pt x="694" y="408"/>
                    <a:pt x="694" y="408"/>
                  </a:cubicBezTo>
                  <a:cubicBezTo>
                    <a:pt x="695" y="408"/>
                    <a:pt x="695" y="408"/>
                    <a:pt x="695" y="408"/>
                  </a:cubicBezTo>
                  <a:close/>
                  <a:moveTo>
                    <a:pt x="683" y="575"/>
                  </a:moveTo>
                  <a:cubicBezTo>
                    <a:pt x="684" y="575"/>
                    <a:pt x="684" y="575"/>
                    <a:pt x="684" y="575"/>
                  </a:cubicBezTo>
                  <a:cubicBezTo>
                    <a:pt x="684" y="575"/>
                    <a:pt x="684" y="575"/>
                    <a:pt x="684" y="576"/>
                  </a:cubicBezTo>
                  <a:cubicBezTo>
                    <a:pt x="684" y="576"/>
                    <a:pt x="684" y="576"/>
                    <a:pt x="683" y="576"/>
                  </a:cubicBezTo>
                  <a:cubicBezTo>
                    <a:pt x="683" y="575"/>
                    <a:pt x="683" y="575"/>
                    <a:pt x="683" y="575"/>
                  </a:cubicBezTo>
                  <a:close/>
                  <a:moveTo>
                    <a:pt x="683" y="474"/>
                  </a:moveTo>
                  <a:cubicBezTo>
                    <a:pt x="683" y="474"/>
                    <a:pt x="684" y="474"/>
                    <a:pt x="684" y="473"/>
                  </a:cubicBezTo>
                  <a:cubicBezTo>
                    <a:pt x="685" y="473"/>
                    <a:pt x="684" y="475"/>
                    <a:pt x="683" y="474"/>
                  </a:cubicBezTo>
                  <a:close/>
                  <a:moveTo>
                    <a:pt x="684" y="362"/>
                  </a:moveTo>
                  <a:cubicBezTo>
                    <a:pt x="683" y="362"/>
                    <a:pt x="682" y="361"/>
                    <a:pt x="682" y="362"/>
                  </a:cubicBezTo>
                  <a:cubicBezTo>
                    <a:pt x="682" y="361"/>
                    <a:pt x="681" y="361"/>
                    <a:pt x="681" y="360"/>
                  </a:cubicBezTo>
                  <a:cubicBezTo>
                    <a:pt x="680" y="360"/>
                    <a:pt x="681" y="359"/>
                    <a:pt x="681" y="358"/>
                  </a:cubicBezTo>
                  <a:cubicBezTo>
                    <a:pt x="681" y="358"/>
                    <a:pt x="681" y="358"/>
                    <a:pt x="680" y="358"/>
                  </a:cubicBezTo>
                  <a:cubicBezTo>
                    <a:pt x="680" y="358"/>
                    <a:pt x="680" y="358"/>
                    <a:pt x="680" y="358"/>
                  </a:cubicBezTo>
                  <a:cubicBezTo>
                    <a:pt x="681" y="358"/>
                    <a:pt x="681" y="358"/>
                    <a:pt x="681" y="358"/>
                  </a:cubicBezTo>
                  <a:cubicBezTo>
                    <a:pt x="681" y="357"/>
                    <a:pt x="681" y="357"/>
                    <a:pt x="681" y="357"/>
                  </a:cubicBezTo>
                  <a:cubicBezTo>
                    <a:pt x="682" y="357"/>
                    <a:pt x="683" y="357"/>
                    <a:pt x="684" y="357"/>
                  </a:cubicBezTo>
                  <a:cubicBezTo>
                    <a:pt x="684" y="357"/>
                    <a:pt x="684" y="358"/>
                    <a:pt x="684" y="358"/>
                  </a:cubicBezTo>
                  <a:cubicBezTo>
                    <a:pt x="685" y="358"/>
                    <a:pt x="686" y="358"/>
                    <a:pt x="686" y="358"/>
                  </a:cubicBezTo>
                  <a:cubicBezTo>
                    <a:pt x="686" y="359"/>
                    <a:pt x="687" y="359"/>
                    <a:pt x="686" y="360"/>
                  </a:cubicBezTo>
                  <a:cubicBezTo>
                    <a:pt x="686" y="360"/>
                    <a:pt x="686" y="360"/>
                    <a:pt x="685" y="360"/>
                  </a:cubicBezTo>
                  <a:cubicBezTo>
                    <a:pt x="685" y="360"/>
                    <a:pt x="685" y="361"/>
                    <a:pt x="685" y="361"/>
                  </a:cubicBezTo>
                  <a:cubicBezTo>
                    <a:pt x="685" y="361"/>
                    <a:pt x="684" y="362"/>
                    <a:pt x="684" y="362"/>
                  </a:cubicBezTo>
                  <a:close/>
                  <a:moveTo>
                    <a:pt x="681" y="424"/>
                  </a:moveTo>
                  <a:cubicBezTo>
                    <a:pt x="681" y="425"/>
                    <a:pt x="680" y="425"/>
                    <a:pt x="680" y="425"/>
                  </a:cubicBezTo>
                  <a:cubicBezTo>
                    <a:pt x="680" y="425"/>
                    <a:pt x="680" y="425"/>
                    <a:pt x="680" y="424"/>
                  </a:cubicBezTo>
                  <a:cubicBezTo>
                    <a:pt x="680" y="424"/>
                    <a:pt x="681" y="424"/>
                    <a:pt x="681" y="424"/>
                  </a:cubicBezTo>
                  <a:close/>
                  <a:moveTo>
                    <a:pt x="684" y="347"/>
                  </a:moveTo>
                  <a:cubicBezTo>
                    <a:pt x="683" y="348"/>
                    <a:pt x="688" y="351"/>
                    <a:pt x="684" y="352"/>
                  </a:cubicBezTo>
                  <a:cubicBezTo>
                    <a:pt x="684" y="351"/>
                    <a:pt x="683" y="350"/>
                    <a:pt x="681" y="350"/>
                  </a:cubicBezTo>
                  <a:cubicBezTo>
                    <a:pt x="680" y="349"/>
                    <a:pt x="682" y="347"/>
                    <a:pt x="684" y="347"/>
                  </a:cubicBezTo>
                  <a:close/>
                  <a:moveTo>
                    <a:pt x="682" y="346"/>
                  </a:moveTo>
                  <a:cubicBezTo>
                    <a:pt x="682" y="346"/>
                    <a:pt x="683" y="346"/>
                    <a:pt x="683" y="346"/>
                  </a:cubicBezTo>
                  <a:cubicBezTo>
                    <a:pt x="683" y="346"/>
                    <a:pt x="683" y="346"/>
                    <a:pt x="683" y="347"/>
                  </a:cubicBezTo>
                  <a:cubicBezTo>
                    <a:pt x="682" y="346"/>
                    <a:pt x="682" y="346"/>
                    <a:pt x="682" y="346"/>
                  </a:cubicBezTo>
                  <a:close/>
                  <a:moveTo>
                    <a:pt x="688" y="464"/>
                  </a:moveTo>
                  <a:cubicBezTo>
                    <a:pt x="688" y="464"/>
                    <a:pt x="689" y="465"/>
                    <a:pt x="688" y="466"/>
                  </a:cubicBezTo>
                  <a:cubicBezTo>
                    <a:pt x="687" y="466"/>
                    <a:pt x="687" y="465"/>
                    <a:pt x="686" y="465"/>
                  </a:cubicBezTo>
                  <a:cubicBezTo>
                    <a:pt x="686" y="465"/>
                    <a:pt x="686" y="464"/>
                    <a:pt x="688" y="464"/>
                  </a:cubicBezTo>
                  <a:close/>
                  <a:moveTo>
                    <a:pt x="686" y="585"/>
                  </a:moveTo>
                  <a:cubicBezTo>
                    <a:pt x="686" y="585"/>
                    <a:pt x="686" y="585"/>
                    <a:pt x="687" y="585"/>
                  </a:cubicBezTo>
                  <a:cubicBezTo>
                    <a:pt x="687" y="585"/>
                    <a:pt x="687" y="585"/>
                    <a:pt x="687" y="586"/>
                  </a:cubicBezTo>
                  <a:cubicBezTo>
                    <a:pt x="686" y="586"/>
                    <a:pt x="686" y="586"/>
                    <a:pt x="686" y="586"/>
                  </a:cubicBezTo>
                  <a:cubicBezTo>
                    <a:pt x="686" y="585"/>
                    <a:pt x="686" y="585"/>
                    <a:pt x="686" y="585"/>
                  </a:cubicBezTo>
                  <a:close/>
                  <a:moveTo>
                    <a:pt x="687" y="586"/>
                  </a:moveTo>
                  <a:cubicBezTo>
                    <a:pt x="687" y="587"/>
                    <a:pt x="686" y="587"/>
                    <a:pt x="685" y="587"/>
                  </a:cubicBezTo>
                  <a:cubicBezTo>
                    <a:pt x="685" y="586"/>
                    <a:pt x="686" y="586"/>
                    <a:pt x="687" y="586"/>
                  </a:cubicBezTo>
                  <a:close/>
                  <a:moveTo>
                    <a:pt x="686" y="537"/>
                  </a:moveTo>
                  <a:cubicBezTo>
                    <a:pt x="686" y="536"/>
                    <a:pt x="687" y="535"/>
                    <a:pt x="687" y="535"/>
                  </a:cubicBezTo>
                  <a:cubicBezTo>
                    <a:pt x="690" y="534"/>
                    <a:pt x="690" y="537"/>
                    <a:pt x="688" y="537"/>
                  </a:cubicBezTo>
                  <a:cubicBezTo>
                    <a:pt x="687" y="538"/>
                    <a:pt x="687" y="537"/>
                    <a:pt x="686" y="537"/>
                  </a:cubicBezTo>
                  <a:close/>
                  <a:moveTo>
                    <a:pt x="688" y="405"/>
                  </a:moveTo>
                  <a:cubicBezTo>
                    <a:pt x="687" y="405"/>
                    <a:pt x="688" y="403"/>
                    <a:pt x="688" y="403"/>
                  </a:cubicBezTo>
                  <a:cubicBezTo>
                    <a:pt x="688" y="403"/>
                    <a:pt x="689" y="403"/>
                    <a:pt x="689" y="403"/>
                  </a:cubicBezTo>
                  <a:cubicBezTo>
                    <a:pt x="690" y="403"/>
                    <a:pt x="690" y="405"/>
                    <a:pt x="688" y="405"/>
                  </a:cubicBezTo>
                  <a:close/>
                  <a:moveTo>
                    <a:pt x="687" y="400"/>
                  </a:moveTo>
                  <a:cubicBezTo>
                    <a:pt x="688" y="399"/>
                    <a:pt x="689" y="400"/>
                    <a:pt x="690" y="400"/>
                  </a:cubicBezTo>
                  <a:cubicBezTo>
                    <a:pt x="690" y="400"/>
                    <a:pt x="690" y="400"/>
                    <a:pt x="690" y="400"/>
                  </a:cubicBezTo>
                  <a:cubicBezTo>
                    <a:pt x="689" y="400"/>
                    <a:pt x="688" y="400"/>
                    <a:pt x="687" y="400"/>
                  </a:cubicBezTo>
                  <a:close/>
                  <a:moveTo>
                    <a:pt x="690" y="550"/>
                  </a:moveTo>
                  <a:cubicBezTo>
                    <a:pt x="691" y="550"/>
                    <a:pt x="692" y="550"/>
                    <a:pt x="692" y="551"/>
                  </a:cubicBezTo>
                  <a:cubicBezTo>
                    <a:pt x="693" y="551"/>
                    <a:pt x="693" y="552"/>
                    <a:pt x="692" y="553"/>
                  </a:cubicBezTo>
                  <a:cubicBezTo>
                    <a:pt x="689" y="553"/>
                    <a:pt x="689" y="551"/>
                    <a:pt x="690" y="550"/>
                  </a:cubicBezTo>
                  <a:close/>
                  <a:moveTo>
                    <a:pt x="690" y="383"/>
                  </a:moveTo>
                  <a:cubicBezTo>
                    <a:pt x="690" y="382"/>
                    <a:pt x="690" y="381"/>
                    <a:pt x="692" y="381"/>
                  </a:cubicBezTo>
                  <a:cubicBezTo>
                    <a:pt x="692" y="382"/>
                    <a:pt x="692" y="383"/>
                    <a:pt x="690" y="383"/>
                  </a:cubicBezTo>
                  <a:close/>
                  <a:moveTo>
                    <a:pt x="690" y="365"/>
                  </a:moveTo>
                  <a:cubicBezTo>
                    <a:pt x="690" y="364"/>
                    <a:pt x="690" y="364"/>
                    <a:pt x="690" y="363"/>
                  </a:cubicBezTo>
                  <a:cubicBezTo>
                    <a:pt x="691" y="363"/>
                    <a:pt x="692" y="363"/>
                    <a:pt x="694" y="363"/>
                  </a:cubicBezTo>
                  <a:cubicBezTo>
                    <a:pt x="694" y="363"/>
                    <a:pt x="694" y="364"/>
                    <a:pt x="694" y="364"/>
                  </a:cubicBezTo>
                  <a:cubicBezTo>
                    <a:pt x="694" y="365"/>
                    <a:pt x="692" y="366"/>
                    <a:pt x="690" y="365"/>
                  </a:cubicBezTo>
                  <a:close/>
                  <a:moveTo>
                    <a:pt x="681" y="318"/>
                  </a:moveTo>
                  <a:cubicBezTo>
                    <a:pt x="681" y="318"/>
                    <a:pt x="681" y="317"/>
                    <a:pt x="681" y="317"/>
                  </a:cubicBezTo>
                  <a:cubicBezTo>
                    <a:pt x="681" y="317"/>
                    <a:pt x="681" y="317"/>
                    <a:pt x="682" y="317"/>
                  </a:cubicBezTo>
                  <a:cubicBezTo>
                    <a:pt x="682" y="317"/>
                    <a:pt x="682" y="318"/>
                    <a:pt x="682" y="318"/>
                  </a:cubicBezTo>
                  <a:cubicBezTo>
                    <a:pt x="681" y="318"/>
                    <a:pt x="681" y="318"/>
                    <a:pt x="681" y="318"/>
                  </a:cubicBezTo>
                  <a:close/>
                  <a:moveTo>
                    <a:pt x="682" y="316"/>
                  </a:moveTo>
                  <a:cubicBezTo>
                    <a:pt x="682" y="315"/>
                    <a:pt x="684" y="316"/>
                    <a:pt x="682" y="316"/>
                  </a:cubicBezTo>
                  <a:close/>
                  <a:moveTo>
                    <a:pt x="680" y="285"/>
                  </a:moveTo>
                  <a:cubicBezTo>
                    <a:pt x="680" y="285"/>
                    <a:pt x="681" y="285"/>
                    <a:pt x="681" y="285"/>
                  </a:cubicBezTo>
                  <a:cubicBezTo>
                    <a:pt x="682" y="285"/>
                    <a:pt x="681" y="286"/>
                    <a:pt x="680" y="286"/>
                  </a:cubicBezTo>
                  <a:cubicBezTo>
                    <a:pt x="679" y="286"/>
                    <a:pt x="679" y="285"/>
                    <a:pt x="680" y="285"/>
                  </a:cubicBezTo>
                  <a:close/>
                  <a:moveTo>
                    <a:pt x="678" y="247"/>
                  </a:moveTo>
                  <a:cubicBezTo>
                    <a:pt x="677" y="247"/>
                    <a:pt x="677" y="247"/>
                    <a:pt x="677" y="246"/>
                  </a:cubicBezTo>
                  <a:cubicBezTo>
                    <a:pt x="678" y="246"/>
                    <a:pt x="678" y="247"/>
                    <a:pt x="678" y="247"/>
                  </a:cubicBezTo>
                  <a:close/>
                  <a:moveTo>
                    <a:pt x="677" y="247"/>
                  </a:moveTo>
                  <a:cubicBezTo>
                    <a:pt x="679" y="248"/>
                    <a:pt x="677" y="248"/>
                    <a:pt x="677" y="248"/>
                  </a:cubicBezTo>
                  <a:cubicBezTo>
                    <a:pt x="676" y="248"/>
                    <a:pt x="677" y="248"/>
                    <a:pt x="677" y="247"/>
                  </a:cubicBezTo>
                  <a:close/>
                  <a:moveTo>
                    <a:pt x="681" y="267"/>
                  </a:moveTo>
                  <a:cubicBezTo>
                    <a:pt x="679" y="267"/>
                    <a:pt x="678" y="268"/>
                    <a:pt x="677" y="267"/>
                  </a:cubicBezTo>
                  <a:cubicBezTo>
                    <a:pt x="676" y="267"/>
                    <a:pt x="676" y="266"/>
                    <a:pt x="676" y="265"/>
                  </a:cubicBezTo>
                  <a:cubicBezTo>
                    <a:pt x="678" y="264"/>
                    <a:pt x="682" y="265"/>
                    <a:pt x="681" y="267"/>
                  </a:cubicBezTo>
                  <a:close/>
                  <a:moveTo>
                    <a:pt x="679" y="332"/>
                  </a:moveTo>
                  <a:cubicBezTo>
                    <a:pt x="679" y="332"/>
                    <a:pt x="680" y="334"/>
                    <a:pt x="679" y="334"/>
                  </a:cubicBezTo>
                  <a:cubicBezTo>
                    <a:pt x="678" y="333"/>
                    <a:pt x="679" y="333"/>
                    <a:pt x="679" y="332"/>
                  </a:cubicBezTo>
                  <a:close/>
                  <a:moveTo>
                    <a:pt x="677" y="403"/>
                  </a:moveTo>
                  <a:cubicBezTo>
                    <a:pt x="677" y="403"/>
                    <a:pt x="677" y="403"/>
                    <a:pt x="677" y="404"/>
                  </a:cubicBezTo>
                  <a:cubicBezTo>
                    <a:pt x="677" y="404"/>
                    <a:pt x="677" y="404"/>
                    <a:pt x="677" y="404"/>
                  </a:cubicBezTo>
                  <a:cubicBezTo>
                    <a:pt x="677" y="403"/>
                    <a:pt x="677" y="403"/>
                    <a:pt x="677" y="403"/>
                  </a:cubicBezTo>
                  <a:cubicBezTo>
                    <a:pt x="677" y="403"/>
                    <a:pt x="677" y="403"/>
                    <a:pt x="677" y="403"/>
                  </a:cubicBezTo>
                  <a:close/>
                  <a:moveTo>
                    <a:pt x="674" y="406"/>
                  </a:moveTo>
                  <a:cubicBezTo>
                    <a:pt x="674" y="406"/>
                    <a:pt x="674" y="405"/>
                    <a:pt x="674" y="405"/>
                  </a:cubicBezTo>
                  <a:cubicBezTo>
                    <a:pt x="675" y="405"/>
                    <a:pt x="675" y="405"/>
                    <a:pt x="675" y="405"/>
                  </a:cubicBezTo>
                  <a:cubicBezTo>
                    <a:pt x="676" y="405"/>
                    <a:pt x="675" y="406"/>
                    <a:pt x="674" y="406"/>
                  </a:cubicBezTo>
                  <a:close/>
                  <a:moveTo>
                    <a:pt x="671" y="420"/>
                  </a:moveTo>
                  <a:cubicBezTo>
                    <a:pt x="670" y="421"/>
                    <a:pt x="670" y="419"/>
                    <a:pt x="671" y="420"/>
                  </a:cubicBezTo>
                  <a:close/>
                  <a:moveTo>
                    <a:pt x="670" y="401"/>
                  </a:moveTo>
                  <a:cubicBezTo>
                    <a:pt x="670" y="401"/>
                    <a:pt x="670" y="401"/>
                    <a:pt x="670" y="401"/>
                  </a:cubicBezTo>
                  <a:cubicBezTo>
                    <a:pt x="671" y="401"/>
                    <a:pt x="671" y="401"/>
                    <a:pt x="671" y="401"/>
                  </a:cubicBezTo>
                  <a:cubicBezTo>
                    <a:pt x="671" y="401"/>
                    <a:pt x="671" y="401"/>
                    <a:pt x="671" y="401"/>
                  </a:cubicBezTo>
                  <a:cubicBezTo>
                    <a:pt x="671" y="401"/>
                    <a:pt x="671" y="401"/>
                    <a:pt x="670" y="401"/>
                  </a:cubicBezTo>
                  <a:close/>
                  <a:moveTo>
                    <a:pt x="673" y="400"/>
                  </a:moveTo>
                  <a:cubicBezTo>
                    <a:pt x="673" y="400"/>
                    <a:pt x="672" y="400"/>
                    <a:pt x="671" y="400"/>
                  </a:cubicBezTo>
                  <a:cubicBezTo>
                    <a:pt x="671" y="400"/>
                    <a:pt x="672" y="400"/>
                    <a:pt x="673" y="400"/>
                  </a:cubicBezTo>
                  <a:close/>
                  <a:moveTo>
                    <a:pt x="673" y="405"/>
                  </a:moveTo>
                  <a:cubicBezTo>
                    <a:pt x="673" y="405"/>
                    <a:pt x="672" y="405"/>
                    <a:pt x="672" y="405"/>
                  </a:cubicBezTo>
                  <a:cubicBezTo>
                    <a:pt x="672" y="404"/>
                    <a:pt x="673" y="404"/>
                    <a:pt x="673" y="405"/>
                  </a:cubicBezTo>
                  <a:close/>
                  <a:moveTo>
                    <a:pt x="672" y="378"/>
                  </a:moveTo>
                  <a:cubicBezTo>
                    <a:pt x="672" y="377"/>
                    <a:pt x="672" y="376"/>
                    <a:pt x="674" y="376"/>
                  </a:cubicBezTo>
                  <a:cubicBezTo>
                    <a:pt x="675" y="377"/>
                    <a:pt x="674" y="378"/>
                    <a:pt x="672" y="378"/>
                  </a:cubicBezTo>
                  <a:close/>
                  <a:moveTo>
                    <a:pt x="668" y="430"/>
                  </a:moveTo>
                  <a:cubicBezTo>
                    <a:pt x="667" y="429"/>
                    <a:pt x="668" y="428"/>
                    <a:pt x="669" y="428"/>
                  </a:cubicBezTo>
                  <a:cubicBezTo>
                    <a:pt x="670" y="429"/>
                    <a:pt x="670" y="430"/>
                    <a:pt x="668" y="430"/>
                  </a:cubicBezTo>
                  <a:close/>
                  <a:moveTo>
                    <a:pt x="663" y="345"/>
                  </a:moveTo>
                  <a:cubicBezTo>
                    <a:pt x="662" y="344"/>
                    <a:pt x="664" y="343"/>
                    <a:pt x="665" y="342"/>
                  </a:cubicBezTo>
                  <a:cubicBezTo>
                    <a:pt x="665" y="344"/>
                    <a:pt x="670" y="346"/>
                    <a:pt x="666" y="347"/>
                  </a:cubicBezTo>
                  <a:cubicBezTo>
                    <a:pt x="666" y="346"/>
                    <a:pt x="665" y="345"/>
                    <a:pt x="663" y="345"/>
                  </a:cubicBezTo>
                  <a:close/>
                  <a:moveTo>
                    <a:pt x="666" y="348"/>
                  </a:moveTo>
                  <a:cubicBezTo>
                    <a:pt x="665" y="349"/>
                    <a:pt x="664" y="348"/>
                    <a:pt x="666" y="348"/>
                  </a:cubicBezTo>
                  <a:close/>
                  <a:moveTo>
                    <a:pt x="664" y="341"/>
                  </a:moveTo>
                  <a:cubicBezTo>
                    <a:pt x="664" y="341"/>
                    <a:pt x="665" y="341"/>
                    <a:pt x="665" y="341"/>
                  </a:cubicBezTo>
                  <a:cubicBezTo>
                    <a:pt x="665" y="341"/>
                    <a:pt x="665" y="342"/>
                    <a:pt x="665" y="342"/>
                  </a:cubicBezTo>
                  <a:cubicBezTo>
                    <a:pt x="664" y="342"/>
                    <a:pt x="664" y="341"/>
                    <a:pt x="664" y="341"/>
                  </a:cubicBezTo>
                  <a:close/>
                  <a:moveTo>
                    <a:pt x="663" y="352"/>
                  </a:moveTo>
                  <a:cubicBezTo>
                    <a:pt x="664" y="353"/>
                    <a:pt x="665" y="352"/>
                    <a:pt x="666" y="352"/>
                  </a:cubicBezTo>
                  <a:cubicBezTo>
                    <a:pt x="666" y="353"/>
                    <a:pt x="666" y="353"/>
                    <a:pt x="666" y="353"/>
                  </a:cubicBezTo>
                  <a:cubicBezTo>
                    <a:pt x="667" y="354"/>
                    <a:pt x="668" y="353"/>
                    <a:pt x="668" y="354"/>
                  </a:cubicBezTo>
                  <a:cubicBezTo>
                    <a:pt x="668" y="354"/>
                    <a:pt x="669" y="354"/>
                    <a:pt x="668" y="355"/>
                  </a:cubicBezTo>
                  <a:cubicBezTo>
                    <a:pt x="668" y="355"/>
                    <a:pt x="668" y="355"/>
                    <a:pt x="667" y="355"/>
                  </a:cubicBezTo>
                  <a:cubicBezTo>
                    <a:pt x="667" y="356"/>
                    <a:pt x="667" y="356"/>
                    <a:pt x="667" y="356"/>
                  </a:cubicBezTo>
                  <a:cubicBezTo>
                    <a:pt x="667" y="356"/>
                    <a:pt x="666" y="357"/>
                    <a:pt x="665" y="357"/>
                  </a:cubicBezTo>
                  <a:cubicBezTo>
                    <a:pt x="665" y="357"/>
                    <a:pt x="664" y="357"/>
                    <a:pt x="664" y="357"/>
                  </a:cubicBezTo>
                  <a:cubicBezTo>
                    <a:pt x="664" y="356"/>
                    <a:pt x="663" y="356"/>
                    <a:pt x="663" y="355"/>
                  </a:cubicBezTo>
                  <a:cubicBezTo>
                    <a:pt x="662" y="354"/>
                    <a:pt x="663" y="353"/>
                    <a:pt x="663" y="352"/>
                  </a:cubicBezTo>
                  <a:close/>
                  <a:moveTo>
                    <a:pt x="668" y="509"/>
                  </a:moveTo>
                  <a:cubicBezTo>
                    <a:pt x="667" y="509"/>
                    <a:pt x="667" y="509"/>
                    <a:pt x="667" y="508"/>
                  </a:cubicBezTo>
                  <a:cubicBezTo>
                    <a:pt x="667" y="508"/>
                    <a:pt x="668" y="509"/>
                    <a:pt x="668" y="509"/>
                  </a:cubicBezTo>
                  <a:close/>
                  <a:moveTo>
                    <a:pt x="666" y="473"/>
                  </a:moveTo>
                  <a:cubicBezTo>
                    <a:pt x="666" y="473"/>
                    <a:pt x="666" y="473"/>
                    <a:pt x="666" y="472"/>
                  </a:cubicBezTo>
                  <a:cubicBezTo>
                    <a:pt x="666" y="472"/>
                    <a:pt x="666" y="472"/>
                    <a:pt x="667" y="472"/>
                  </a:cubicBezTo>
                  <a:cubicBezTo>
                    <a:pt x="667" y="473"/>
                    <a:pt x="667" y="473"/>
                    <a:pt x="667" y="473"/>
                  </a:cubicBezTo>
                  <a:cubicBezTo>
                    <a:pt x="666" y="473"/>
                    <a:pt x="666" y="473"/>
                    <a:pt x="666" y="473"/>
                  </a:cubicBezTo>
                  <a:close/>
                  <a:moveTo>
                    <a:pt x="661" y="447"/>
                  </a:moveTo>
                  <a:cubicBezTo>
                    <a:pt x="663" y="448"/>
                    <a:pt x="663" y="449"/>
                    <a:pt x="663" y="450"/>
                  </a:cubicBezTo>
                  <a:cubicBezTo>
                    <a:pt x="662" y="450"/>
                    <a:pt x="662" y="450"/>
                    <a:pt x="661" y="450"/>
                  </a:cubicBezTo>
                  <a:cubicBezTo>
                    <a:pt x="660" y="449"/>
                    <a:pt x="662" y="448"/>
                    <a:pt x="661" y="447"/>
                  </a:cubicBezTo>
                  <a:close/>
                  <a:moveTo>
                    <a:pt x="665" y="461"/>
                  </a:moveTo>
                  <a:cubicBezTo>
                    <a:pt x="666" y="461"/>
                    <a:pt x="666" y="462"/>
                    <a:pt x="665" y="463"/>
                  </a:cubicBezTo>
                  <a:cubicBezTo>
                    <a:pt x="663" y="463"/>
                    <a:pt x="663" y="462"/>
                    <a:pt x="663" y="461"/>
                  </a:cubicBezTo>
                  <a:cubicBezTo>
                    <a:pt x="663" y="461"/>
                    <a:pt x="664" y="461"/>
                    <a:pt x="665" y="461"/>
                  </a:cubicBezTo>
                  <a:close/>
                  <a:moveTo>
                    <a:pt x="665" y="423"/>
                  </a:moveTo>
                  <a:cubicBezTo>
                    <a:pt x="666" y="423"/>
                    <a:pt x="665" y="424"/>
                    <a:pt x="664" y="423"/>
                  </a:cubicBezTo>
                  <a:cubicBezTo>
                    <a:pt x="664" y="423"/>
                    <a:pt x="665" y="423"/>
                    <a:pt x="665" y="423"/>
                  </a:cubicBezTo>
                  <a:close/>
                  <a:moveTo>
                    <a:pt x="664" y="434"/>
                  </a:moveTo>
                  <a:cubicBezTo>
                    <a:pt x="665" y="435"/>
                    <a:pt x="663" y="436"/>
                    <a:pt x="661" y="435"/>
                  </a:cubicBezTo>
                  <a:cubicBezTo>
                    <a:pt x="661" y="435"/>
                    <a:pt x="663" y="433"/>
                    <a:pt x="664" y="434"/>
                  </a:cubicBezTo>
                  <a:close/>
                  <a:moveTo>
                    <a:pt x="661" y="505"/>
                  </a:moveTo>
                  <a:cubicBezTo>
                    <a:pt x="661" y="505"/>
                    <a:pt x="661" y="505"/>
                    <a:pt x="661" y="506"/>
                  </a:cubicBezTo>
                  <a:cubicBezTo>
                    <a:pt x="660" y="506"/>
                    <a:pt x="660" y="505"/>
                    <a:pt x="661" y="505"/>
                  </a:cubicBezTo>
                  <a:close/>
                  <a:moveTo>
                    <a:pt x="657" y="502"/>
                  </a:moveTo>
                  <a:cubicBezTo>
                    <a:pt x="658" y="502"/>
                    <a:pt x="658" y="502"/>
                    <a:pt x="658" y="502"/>
                  </a:cubicBezTo>
                  <a:cubicBezTo>
                    <a:pt x="659" y="503"/>
                    <a:pt x="657" y="503"/>
                    <a:pt x="657" y="502"/>
                  </a:cubicBezTo>
                  <a:close/>
                  <a:moveTo>
                    <a:pt x="655" y="503"/>
                  </a:moveTo>
                  <a:cubicBezTo>
                    <a:pt x="655" y="503"/>
                    <a:pt x="654" y="503"/>
                    <a:pt x="654" y="503"/>
                  </a:cubicBezTo>
                  <a:cubicBezTo>
                    <a:pt x="654" y="503"/>
                    <a:pt x="654" y="502"/>
                    <a:pt x="654" y="502"/>
                  </a:cubicBezTo>
                  <a:cubicBezTo>
                    <a:pt x="655" y="502"/>
                    <a:pt x="655" y="502"/>
                    <a:pt x="655" y="503"/>
                  </a:cubicBezTo>
                  <a:close/>
                  <a:moveTo>
                    <a:pt x="654" y="377"/>
                  </a:moveTo>
                  <a:cubicBezTo>
                    <a:pt x="654" y="377"/>
                    <a:pt x="653" y="378"/>
                    <a:pt x="652" y="378"/>
                  </a:cubicBezTo>
                  <a:cubicBezTo>
                    <a:pt x="652" y="377"/>
                    <a:pt x="652" y="376"/>
                    <a:pt x="654" y="377"/>
                  </a:cubicBezTo>
                  <a:close/>
                  <a:moveTo>
                    <a:pt x="652" y="271"/>
                  </a:moveTo>
                  <a:cubicBezTo>
                    <a:pt x="653" y="270"/>
                    <a:pt x="654" y="271"/>
                    <a:pt x="653" y="272"/>
                  </a:cubicBezTo>
                  <a:cubicBezTo>
                    <a:pt x="652" y="272"/>
                    <a:pt x="652" y="271"/>
                    <a:pt x="652" y="271"/>
                  </a:cubicBezTo>
                  <a:close/>
                  <a:moveTo>
                    <a:pt x="657" y="412"/>
                  </a:moveTo>
                  <a:cubicBezTo>
                    <a:pt x="656" y="412"/>
                    <a:pt x="657" y="411"/>
                    <a:pt x="657" y="412"/>
                  </a:cubicBezTo>
                  <a:cubicBezTo>
                    <a:pt x="657" y="412"/>
                    <a:pt x="657" y="412"/>
                    <a:pt x="657" y="412"/>
                  </a:cubicBezTo>
                  <a:close/>
                  <a:moveTo>
                    <a:pt x="657" y="463"/>
                  </a:moveTo>
                  <a:cubicBezTo>
                    <a:pt x="656" y="463"/>
                    <a:pt x="656" y="463"/>
                    <a:pt x="656" y="463"/>
                  </a:cubicBezTo>
                  <a:cubicBezTo>
                    <a:pt x="655" y="462"/>
                    <a:pt x="658" y="463"/>
                    <a:pt x="657" y="463"/>
                  </a:cubicBezTo>
                  <a:close/>
                  <a:moveTo>
                    <a:pt x="652" y="279"/>
                  </a:moveTo>
                  <a:cubicBezTo>
                    <a:pt x="653" y="280"/>
                    <a:pt x="653" y="282"/>
                    <a:pt x="652" y="283"/>
                  </a:cubicBezTo>
                  <a:cubicBezTo>
                    <a:pt x="649" y="282"/>
                    <a:pt x="650" y="280"/>
                    <a:pt x="652" y="279"/>
                  </a:cubicBezTo>
                  <a:close/>
                  <a:moveTo>
                    <a:pt x="649" y="362"/>
                  </a:moveTo>
                  <a:cubicBezTo>
                    <a:pt x="650" y="361"/>
                    <a:pt x="651" y="362"/>
                    <a:pt x="651" y="363"/>
                  </a:cubicBezTo>
                  <a:cubicBezTo>
                    <a:pt x="650" y="363"/>
                    <a:pt x="650" y="362"/>
                    <a:pt x="649" y="362"/>
                  </a:cubicBezTo>
                  <a:close/>
                  <a:moveTo>
                    <a:pt x="650" y="367"/>
                  </a:moveTo>
                  <a:cubicBezTo>
                    <a:pt x="650" y="368"/>
                    <a:pt x="650" y="368"/>
                    <a:pt x="650" y="368"/>
                  </a:cubicBezTo>
                  <a:cubicBezTo>
                    <a:pt x="650" y="368"/>
                    <a:pt x="649" y="368"/>
                    <a:pt x="649" y="368"/>
                  </a:cubicBezTo>
                  <a:cubicBezTo>
                    <a:pt x="649" y="368"/>
                    <a:pt x="649" y="368"/>
                    <a:pt x="649" y="367"/>
                  </a:cubicBezTo>
                  <a:cubicBezTo>
                    <a:pt x="649" y="367"/>
                    <a:pt x="650" y="367"/>
                    <a:pt x="650" y="367"/>
                  </a:cubicBezTo>
                  <a:close/>
                  <a:moveTo>
                    <a:pt x="650" y="287"/>
                  </a:moveTo>
                  <a:cubicBezTo>
                    <a:pt x="649" y="287"/>
                    <a:pt x="646" y="288"/>
                    <a:pt x="645" y="286"/>
                  </a:cubicBezTo>
                  <a:cubicBezTo>
                    <a:pt x="645" y="285"/>
                    <a:pt x="648" y="285"/>
                    <a:pt x="648" y="284"/>
                  </a:cubicBezTo>
                  <a:cubicBezTo>
                    <a:pt x="649" y="285"/>
                    <a:pt x="650" y="285"/>
                    <a:pt x="650" y="287"/>
                  </a:cubicBezTo>
                  <a:close/>
                  <a:moveTo>
                    <a:pt x="647" y="343"/>
                  </a:moveTo>
                  <a:cubicBezTo>
                    <a:pt x="647" y="344"/>
                    <a:pt x="645" y="343"/>
                    <a:pt x="647" y="343"/>
                  </a:cubicBezTo>
                  <a:close/>
                  <a:moveTo>
                    <a:pt x="645" y="392"/>
                  </a:moveTo>
                  <a:cubicBezTo>
                    <a:pt x="645" y="392"/>
                    <a:pt x="645" y="392"/>
                    <a:pt x="645" y="392"/>
                  </a:cubicBezTo>
                  <a:cubicBezTo>
                    <a:pt x="644" y="393"/>
                    <a:pt x="644" y="391"/>
                    <a:pt x="645" y="392"/>
                  </a:cubicBezTo>
                  <a:close/>
                  <a:moveTo>
                    <a:pt x="648" y="221"/>
                  </a:moveTo>
                  <a:cubicBezTo>
                    <a:pt x="645" y="221"/>
                    <a:pt x="645" y="217"/>
                    <a:pt x="648" y="217"/>
                  </a:cubicBezTo>
                  <a:cubicBezTo>
                    <a:pt x="649" y="218"/>
                    <a:pt x="650" y="220"/>
                    <a:pt x="648" y="221"/>
                  </a:cubicBezTo>
                  <a:close/>
                  <a:moveTo>
                    <a:pt x="646" y="138"/>
                  </a:moveTo>
                  <a:cubicBezTo>
                    <a:pt x="646" y="138"/>
                    <a:pt x="646" y="138"/>
                    <a:pt x="646" y="138"/>
                  </a:cubicBezTo>
                  <a:cubicBezTo>
                    <a:pt x="646" y="138"/>
                    <a:pt x="646" y="138"/>
                    <a:pt x="646" y="138"/>
                  </a:cubicBezTo>
                  <a:cubicBezTo>
                    <a:pt x="646" y="138"/>
                    <a:pt x="646" y="138"/>
                    <a:pt x="646" y="138"/>
                  </a:cubicBezTo>
                  <a:cubicBezTo>
                    <a:pt x="646" y="138"/>
                    <a:pt x="646" y="138"/>
                    <a:pt x="646" y="138"/>
                  </a:cubicBezTo>
                  <a:close/>
                  <a:moveTo>
                    <a:pt x="646" y="251"/>
                  </a:moveTo>
                  <a:cubicBezTo>
                    <a:pt x="649" y="253"/>
                    <a:pt x="642" y="255"/>
                    <a:pt x="643" y="251"/>
                  </a:cubicBezTo>
                  <a:cubicBezTo>
                    <a:pt x="644" y="251"/>
                    <a:pt x="645" y="250"/>
                    <a:pt x="646" y="251"/>
                  </a:cubicBezTo>
                  <a:close/>
                  <a:moveTo>
                    <a:pt x="642" y="426"/>
                  </a:moveTo>
                  <a:cubicBezTo>
                    <a:pt x="642" y="425"/>
                    <a:pt x="643" y="425"/>
                    <a:pt x="644" y="425"/>
                  </a:cubicBezTo>
                  <a:cubicBezTo>
                    <a:pt x="644" y="426"/>
                    <a:pt x="643" y="426"/>
                    <a:pt x="642" y="426"/>
                  </a:cubicBezTo>
                  <a:close/>
                  <a:moveTo>
                    <a:pt x="644" y="550"/>
                  </a:moveTo>
                  <a:cubicBezTo>
                    <a:pt x="644" y="550"/>
                    <a:pt x="644" y="550"/>
                    <a:pt x="644" y="550"/>
                  </a:cubicBezTo>
                  <a:cubicBezTo>
                    <a:pt x="644" y="550"/>
                    <a:pt x="643" y="550"/>
                    <a:pt x="643" y="550"/>
                  </a:cubicBezTo>
                  <a:cubicBezTo>
                    <a:pt x="643" y="550"/>
                    <a:pt x="643" y="550"/>
                    <a:pt x="643" y="550"/>
                  </a:cubicBezTo>
                  <a:cubicBezTo>
                    <a:pt x="643" y="550"/>
                    <a:pt x="644" y="550"/>
                    <a:pt x="644" y="550"/>
                  </a:cubicBezTo>
                  <a:close/>
                  <a:moveTo>
                    <a:pt x="640" y="570"/>
                  </a:moveTo>
                  <a:cubicBezTo>
                    <a:pt x="640" y="569"/>
                    <a:pt x="641" y="570"/>
                    <a:pt x="642" y="570"/>
                  </a:cubicBezTo>
                  <a:cubicBezTo>
                    <a:pt x="643" y="570"/>
                    <a:pt x="643" y="571"/>
                    <a:pt x="642" y="571"/>
                  </a:cubicBezTo>
                  <a:cubicBezTo>
                    <a:pt x="641" y="571"/>
                    <a:pt x="642" y="570"/>
                    <a:pt x="640" y="570"/>
                  </a:cubicBezTo>
                  <a:close/>
                  <a:moveTo>
                    <a:pt x="641" y="581"/>
                  </a:moveTo>
                  <a:cubicBezTo>
                    <a:pt x="641" y="581"/>
                    <a:pt x="641" y="581"/>
                    <a:pt x="641" y="582"/>
                  </a:cubicBezTo>
                  <a:cubicBezTo>
                    <a:pt x="641" y="582"/>
                    <a:pt x="640" y="582"/>
                    <a:pt x="640" y="582"/>
                  </a:cubicBezTo>
                  <a:cubicBezTo>
                    <a:pt x="640" y="581"/>
                    <a:pt x="640" y="581"/>
                    <a:pt x="640" y="581"/>
                  </a:cubicBezTo>
                  <a:cubicBezTo>
                    <a:pt x="640" y="581"/>
                    <a:pt x="641" y="581"/>
                    <a:pt x="641" y="581"/>
                  </a:cubicBezTo>
                  <a:close/>
                  <a:moveTo>
                    <a:pt x="644" y="327"/>
                  </a:moveTo>
                  <a:cubicBezTo>
                    <a:pt x="644" y="327"/>
                    <a:pt x="643" y="327"/>
                    <a:pt x="643" y="328"/>
                  </a:cubicBezTo>
                  <a:cubicBezTo>
                    <a:pt x="642" y="328"/>
                    <a:pt x="642" y="327"/>
                    <a:pt x="644" y="327"/>
                  </a:cubicBezTo>
                  <a:close/>
                  <a:moveTo>
                    <a:pt x="644" y="329"/>
                  </a:moveTo>
                  <a:cubicBezTo>
                    <a:pt x="644" y="329"/>
                    <a:pt x="644" y="330"/>
                    <a:pt x="644" y="331"/>
                  </a:cubicBezTo>
                  <a:cubicBezTo>
                    <a:pt x="642" y="331"/>
                    <a:pt x="642" y="330"/>
                    <a:pt x="641" y="330"/>
                  </a:cubicBezTo>
                  <a:cubicBezTo>
                    <a:pt x="641" y="329"/>
                    <a:pt x="642" y="329"/>
                    <a:pt x="642" y="329"/>
                  </a:cubicBezTo>
                  <a:cubicBezTo>
                    <a:pt x="643" y="329"/>
                    <a:pt x="643" y="329"/>
                    <a:pt x="644" y="329"/>
                  </a:cubicBezTo>
                  <a:close/>
                  <a:moveTo>
                    <a:pt x="642" y="401"/>
                  </a:moveTo>
                  <a:cubicBezTo>
                    <a:pt x="641" y="401"/>
                    <a:pt x="641" y="400"/>
                    <a:pt x="641" y="400"/>
                  </a:cubicBezTo>
                  <a:cubicBezTo>
                    <a:pt x="641" y="400"/>
                    <a:pt x="641" y="400"/>
                    <a:pt x="641" y="400"/>
                  </a:cubicBezTo>
                  <a:cubicBezTo>
                    <a:pt x="640" y="400"/>
                    <a:pt x="641" y="400"/>
                    <a:pt x="641" y="400"/>
                  </a:cubicBezTo>
                  <a:cubicBezTo>
                    <a:pt x="640" y="399"/>
                    <a:pt x="639" y="399"/>
                    <a:pt x="639" y="398"/>
                  </a:cubicBezTo>
                  <a:cubicBezTo>
                    <a:pt x="640" y="398"/>
                    <a:pt x="640" y="397"/>
                    <a:pt x="641" y="397"/>
                  </a:cubicBezTo>
                  <a:cubicBezTo>
                    <a:pt x="642" y="399"/>
                    <a:pt x="641" y="399"/>
                    <a:pt x="642" y="401"/>
                  </a:cubicBezTo>
                  <a:close/>
                  <a:moveTo>
                    <a:pt x="640" y="352"/>
                  </a:moveTo>
                  <a:cubicBezTo>
                    <a:pt x="640" y="352"/>
                    <a:pt x="640" y="353"/>
                    <a:pt x="639" y="352"/>
                  </a:cubicBezTo>
                  <a:cubicBezTo>
                    <a:pt x="639" y="352"/>
                    <a:pt x="639" y="351"/>
                    <a:pt x="640" y="352"/>
                  </a:cubicBezTo>
                  <a:close/>
                  <a:moveTo>
                    <a:pt x="640" y="408"/>
                  </a:moveTo>
                  <a:cubicBezTo>
                    <a:pt x="640" y="408"/>
                    <a:pt x="640" y="408"/>
                    <a:pt x="640" y="409"/>
                  </a:cubicBezTo>
                  <a:cubicBezTo>
                    <a:pt x="638" y="409"/>
                    <a:pt x="639" y="408"/>
                    <a:pt x="640" y="408"/>
                  </a:cubicBezTo>
                  <a:close/>
                  <a:moveTo>
                    <a:pt x="639" y="519"/>
                  </a:moveTo>
                  <a:cubicBezTo>
                    <a:pt x="640" y="519"/>
                    <a:pt x="639" y="519"/>
                    <a:pt x="639" y="520"/>
                  </a:cubicBezTo>
                  <a:cubicBezTo>
                    <a:pt x="639" y="520"/>
                    <a:pt x="640" y="520"/>
                    <a:pt x="640" y="520"/>
                  </a:cubicBezTo>
                  <a:cubicBezTo>
                    <a:pt x="640" y="521"/>
                    <a:pt x="639" y="522"/>
                    <a:pt x="640" y="523"/>
                  </a:cubicBezTo>
                  <a:cubicBezTo>
                    <a:pt x="637" y="523"/>
                    <a:pt x="637" y="521"/>
                    <a:pt x="638" y="519"/>
                  </a:cubicBezTo>
                  <a:cubicBezTo>
                    <a:pt x="638" y="519"/>
                    <a:pt x="639" y="519"/>
                    <a:pt x="639" y="519"/>
                  </a:cubicBezTo>
                  <a:close/>
                  <a:moveTo>
                    <a:pt x="636" y="460"/>
                  </a:moveTo>
                  <a:cubicBezTo>
                    <a:pt x="637" y="460"/>
                    <a:pt x="637" y="462"/>
                    <a:pt x="636" y="461"/>
                  </a:cubicBezTo>
                  <a:cubicBezTo>
                    <a:pt x="635" y="461"/>
                    <a:pt x="636" y="461"/>
                    <a:pt x="636" y="460"/>
                  </a:cubicBezTo>
                  <a:close/>
                  <a:moveTo>
                    <a:pt x="635" y="417"/>
                  </a:moveTo>
                  <a:cubicBezTo>
                    <a:pt x="635" y="416"/>
                    <a:pt x="635" y="416"/>
                    <a:pt x="635" y="416"/>
                  </a:cubicBezTo>
                  <a:cubicBezTo>
                    <a:pt x="636" y="416"/>
                    <a:pt x="636" y="417"/>
                    <a:pt x="635" y="417"/>
                  </a:cubicBezTo>
                  <a:close/>
                  <a:moveTo>
                    <a:pt x="636" y="415"/>
                  </a:moveTo>
                  <a:cubicBezTo>
                    <a:pt x="637" y="415"/>
                    <a:pt x="637" y="415"/>
                    <a:pt x="637" y="415"/>
                  </a:cubicBezTo>
                  <a:cubicBezTo>
                    <a:pt x="637" y="415"/>
                    <a:pt x="637" y="415"/>
                    <a:pt x="638" y="415"/>
                  </a:cubicBezTo>
                  <a:cubicBezTo>
                    <a:pt x="638" y="415"/>
                    <a:pt x="637" y="415"/>
                    <a:pt x="636" y="415"/>
                  </a:cubicBezTo>
                  <a:close/>
                  <a:moveTo>
                    <a:pt x="637" y="477"/>
                  </a:moveTo>
                  <a:cubicBezTo>
                    <a:pt x="637" y="477"/>
                    <a:pt x="638" y="476"/>
                    <a:pt x="638" y="476"/>
                  </a:cubicBezTo>
                  <a:cubicBezTo>
                    <a:pt x="639" y="477"/>
                    <a:pt x="637" y="477"/>
                    <a:pt x="637" y="477"/>
                  </a:cubicBezTo>
                  <a:close/>
                  <a:moveTo>
                    <a:pt x="638" y="209"/>
                  </a:moveTo>
                  <a:cubicBezTo>
                    <a:pt x="637" y="209"/>
                    <a:pt x="637" y="209"/>
                    <a:pt x="636" y="208"/>
                  </a:cubicBezTo>
                  <a:cubicBezTo>
                    <a:pt x="636" y="208"/>
                    <a:pt x="637" y="207"/>
                    <a:pt x="638" y="207"/>
                  </a:cubicBezTo>
                  <a:cubicBezTo>
                    <a:pt x="639" y="208"/>
                    <a:pt x="639" y="209"/>
                    <a:pt x="638" y="209"/>
                  </a:cubicBezTo>
                  <a:close/>
                  <a:moveTo>
                    <a:pt x="637" y="217"/>
                  </a:moveTo>
                  <a:cubicBezTo>
                    <a:pt x="638" y="218"/>
                    <a:pt x="636" y="218"/>
                    <a:pt x="637" y="217"/>
                  </a:cubicBezTo>
                  <a:close/>
                  <a:moveTo>
                    <a:pt x="635" y="398"/>
                  </a:moveTo>
                  <a:cubicBezTo>
                    <a:pt x="637" y="398"/>
                    <a:pt x="638" y="399"/>
                    <a:pt x="638" y="401"/>
                  </a:cubicBezTo>
                  <a:cubicBezTo>
                    <a:pt x="637" y="401"/>
                    <a:pt x="636" y="403"/>
                    <a:pt x="634" y="403"/>
                  </a:cubicBezTo>
                  <a:cubicBezTo>
                    <a:pt x="634" y="402"/>
                    <a:pt x="633" y="402"/>
                    <a:pt x="634" y="401"/>
                  </a:cubicBezTo>
                  <a:cubicBezTo>
                    <a:pt x="633" y="401"/>
                    <a:pt x="633" y="402"/>
                    <a:pt x="632" y="402"/>
                  </a:cubicBezTo>
                  <a:cubicBezTo>
                    <a:pt x="632" y="402"/>
                    <a:pt x="632" y="401"/>
                    <a:pt x="630" y="401"/>
                  </a:cubicBezTo>
                  <a:cubicBezTo>
                    <a:pt x="629" y="400"/>
                    <a:pt x="630" y="399"/>
                    <a:pt x="631" y="398"/>
                  </a:cubicBezTo>
                  <a:cubicBezTo>
                    <a:pt x="632" y="398"/>
                    <a:pt x="634" y="398"/>
                    <a:pt x="635" y="398"/>
                  </a:cubicBezTo>
                  <a:close/>
                  <a:moveTo>
                    <a:pt x="633" y="348"/>
                  </a:moveTo>
                  <a:cubicBezTo>
                    <a:pt x="638" y="348"/>
                    <a:pt x="638" y="351"/>
                    <a:pt x="634" y="351"/>
                  </a:cubicBezTo>
                  <a:cubicBezTo>
                    <a:pt x="632" y="351"/>
                    <a:pt x="632" y="349"/>
                    <a:pt x="633" y="348"/>
                  </a:cubicBezTo>
                  <a:close/>
                  <a:moveTo>
                    <a:pt x="630" y="514"/>
                  </a:moveTo>
                  <a:cubicBezTo>
                    <a:pt x="632" y="514"/>
                    <a:pt x="632" y="516"/>
                    <a:pt x="631" y="517"/>
                  </a:cubicBezTo>
                  <a:cubicBezTo>
                    <a:pt x="630" y="516"/>
                    <a:pt x="630" y="515"/>
                    <a:pt x="630" y="514"/>
                  </a:cubicBezTo>
                  <a:close/>
                  <a:moveTo>
                    <a:pt x="632" y="573"/>
                  </a:moveTo>
                  <a:cubicBezTo>
                    <a:pt x="633" y="574"/>
                    <a:pt x="633" y="574"/>
                    <a:pt x="632" y="575"/>
                  </a:cubicBezTo>
                  <a:cubicBezTo>
                    <a:pt x="631" y="575"/>
                    <a:pt x="630" y="574"/>
                    <a:pt x="630" y="573"/>
                  </a:cubicBezTo>
                  <a:cubicBezTo>
                    <a:pt x="631" y="573"/>
                    <a:pt x="632" y="573"/>
                    <a:pt x="632" y="573"/>
                  </a:cubicBezTo>
                  <a:close/>
                  <a:moveTo>
                    <a:pt x="628" y="470"/>
                  </a:moveTo>
                  <a:cubicBezTo>
                    <a:pt x="629" y="469"/>
                    <a:pt x="629" y="469"/>
                    <a:pt x="630" y="468"/>
                  </a:cubicBezTo>
                  <a:cubicBezTo>
                    <a:pt x="631" y="468"/>
                    <a:pt x="632" y="469"/>
                    <a:pt x="633" y="469"/>
                  </a:cubicBezTo>
                  <a:cubicBezTo>
                    <a:pt x="633" y="471"/>
                    <a:pt x="629" y="471"/>
                    <a:pt x="628" y="470"/>
                  </a:cubicBezTo>
                  <a:close/>
                  <a:moveTo>
                    <a:pt x="626" y="513"/>
                  </a:moveTo>
                  <a:cubicBezTo>
                    <a:pt x="626" y="511"/>
                    <a:pt x="626" y="511"/>
                    <a:pt x="626" y="510"/>
                  </a:cubicBezTo>
                  <a:cubicBezTo>
                    <a:pt x="625" y="509"/>
                    <a:pt x="624" y="510"/>
                    <a:pt x="624" y="510"/>
                  </a:cubicBezTo>
                  <a:cubicBezTo>
                    <a:pt x="624" y="509"/>
                    <a:pt x="624" y="508"/>
                    <a:pt x="625" y="508"/>
                  </a:cubicBezTo>
                  <a:cubicBezTo>
                    <a:pt x="627" y="508"/>
                    <a:pt x="628" y="509"/>
                    <a:pt x="629" y="509"/>
                  </a:cubicBezTo>
                  <a:cubicBezTo>
                    <a:pt x="630" y="510"/>
                    <a:pt x="627" y="509"/>
                    <a:pt x="627" y="510"/>
                  </a:cubicBezTo>
                  <a:cubicBezTo>
                    <a:pt x="628" y="511"/>
                    <a:pt x="628" y="510"/>
                    <a:pt x="629" y="510"/>
                  </a:cubicBezTo>
                  <a:cubicBezTo>
                    <a:pt x="629" y="511"/>
                    <a:pt x="630" y="511"/>
                    <a:pt x="630" y="512"/>
                  </a:cubicBezTo>
                  <a:cubicBezTo>
                    <a:pt x="628" y="512"/>
                    <a:pt x="628" y="513"/>
                    <a:pt x="626" y="513"/>
                  </a:cubicBezTo>
                  <a:close/>
                  <a:moveTo>
                    <a:pt x="630" y="516"/>
                  </a:moveTo>
                  <a:cubicBezTo>
                    <a:pt x="630" y="516"/>
                    <a:pt x="630" y="517"/>
                    <a:pt x="630" y="517"/>
                  </a:cubicBezTo>
                  <a:cubicBezTo>
                    <a:pt x="629" y="517"/>
                    <a:pt x="629" y="517"/>
                    <a:pt x="629" y="517"/>
                  </a:cubicBezTo>
                  <a:cubicBezTo>
                    <a:pt x="629" y="517"/>
                    <a:pt x="629" y="516"/>
                    <a:pt x="629" y="516"/>
                  </a:cubicBezTo>
                  <a:cubicBezTo>
                    <a:pt x="629" y="516"/>
                    <a:pt x="629" y="516"/>
                    <a:pt x="630" y="516"/>
                  </a:cubicBezTo>
                  <a:close/>
                  <a:moveTo>
                    <a:pt x="625" y="559"/>
                  </a:moveTo>
                  <a:cubicBezTo>
                    <a:pt x="625" y="559"/>
                    <a:pt x="625" y="559"/>
                    <a:pt x="626" y="559"/>
                  </a:cubicBezTo>
                  <a:cubicBezTo>
                    <a:pt x="626" y="560"/>
                    <a:pt x="626" y="560"/>
                    <a:pt x="626" y="560"/>
                  </a:cubicBezTo>
                  <a:cubicBezTo>
                    <a:pt x="625" y="560"/>
                    <a:pt x="624" y="560"/>
                    <a:pt x="625" y="559"/>
                  </a:cubicBezTo>
                  <a:close/>
                  <a:moveTo>
                    <a:pt x="625" y="561"/>
                  </a:moveTo>
                  <a:cubicBezTo>
                    <a:pt x="625" y="561"/>
                    <a:pt x="625" y="561"/>
                    <a:pt x="625" y="560"/>
                  </a:cubicBezTo>
                  <a:cubicBezTo>
                    <a:pt x="626" y="560"/>
                    <a:pt x="626" y="561"/>
                    <a:pt x="625" y="561"/>
                  </a:cubicBezTo>
                  <a:close/>
                  <a:moveTo>
                    <a:pt x="623" y="555"/>
                  </a:moveTo>
                  <a:cubicBezTo>
                    <a:pt x="623" y="555"/>
                    <a:pt x="624" y="554"/>
                    <a:pt x="623" y="554"/>
                  </a:cubicBezTo>
                  <a:cubicBezTo>
                    <a:pt x="622" y="553"/>
                    <a:pt x="623" y="553"/>
                    <a:pt x="623" y="553"/>
                  </a:cubicBezTo>
                  <a:cubicBezTo>
                    <a:pt x="623" y="551"/>
                    <a:pt x="621" y="550"/>
                    <a:pt x="623" y="549"/>
                  </a:cubicBezTo>
                  <a:cubicBezTo>
                    <a:pt x="623" y="548"/>
                    <a:pt x="622" y="548"/>
                    <a:pt x="622" y="548"/>
                  </a:cubicBezTo>
                  <a:cubicBezTo>
                    <a:pt x="622" y="547"/>
                    <a:pt x="623" y="547"/>
                    <a:pt x="623" y="547"/>
                  </a:cubicBezTo>
                  <a:cubicBezTo>
                    <a:pt x="623" y="546"/>
                    <a:pt x="622" y="546"/>
                    <a:pt x="622" y="545"/>
                  </a:cubicBezTo>
                  <a:cubicBezTo>
                    <a:pt x="623" y="545"/>
                    <a:pt x="624" y="546"/>
                    <a:pt x="624" y="546"/>
                  </a:cubicBezTo>
                  <a:cubicBezTo>
                    <a:pt x="624" y="546"/>
                    <a:pt x="623" y="546"/>
                    <a:pt x="623" y="547"/>
                  </a:cubicBezTo>
                  <a:cubicBezTo>
                    <a:pt x="623" y="548"/>
                    <a:pt x="624" y="548"/>
                    <a:pt x="624" y="550"/>
                  </a:cubicBezTo>
                  <a:cubicBezTo>
                    <a:pt x="624" y="550"/>
                    <a:pt x="623" y="550"/>
                    <a:pt x="623" y="551"/>
                  </a:cubicBezTo>
                  <a:cubicBezTo>
                    <a:pt x="624" y="551"/>
                    <a:pt x="624" y="551"/>
                    <a:pt x="625" y="552"/>
                  </a:cubicBezTo>
                  <a:cubicBezTo>
                    <a:pt x="625" y="553"/>
                    <a:pt x="625" y="554"/>
                    <a:pt x="625" y="555"/>
                  </a:cubicBezTo>
                  <a:cubicBezTo>
                    <a:pt x="625" y="556"/>
                    <a:pt x="624" y="556"/>
                    <a:pt x="625" y="557"/>
                  </a:cubicBezTo>
                  <a:cubicBezTo>
                    <a:pt x="625" y="557"/>
                    <a:pt x="626" y="558"/>
                    <a:pt x="625" y="558"/>
                  </a:cubicBezTo>
                  <a:cubicBezTo>
                    <a:pt x="623" y="558"/>
                    <a:pt x="624" y="556"/>
                    <a:pt x="623" y="555"/>
                  </a:cubicBezTo>
                  <a:close/>
                  <a:moveTo>
                    <a:pt x="623" y="559"/>
                  </a:moveTo>
                  <a:cubicBezTo>
                    <a:pt x="623" y="559"/>
                    <a:pt x="622" y="559"/>
                    <a:pt x="622" y="558"/>
                  </a:cubicBezTo>
                  <a:cubicBezTo>
                    <a:pt x="623" y="558"/>
                    <a:pt x="623" y="559"/>
                    <a:pt x="623" y="559"/>
                  </a:cubicBezTo>
                  <a:close/>
                  <a:moveTo>
                    <a:pt x="623" y="541"/>
                  </a:moveTo>
                  <a:cubicBezTo>
                    <a:pt x="622" y="542"/>
                    <a:pt x="623" y="543"/>
                    <a:pt x="623" y="543"/>
                  </a:cubicBezTo>
                  <a:cubicBezTo>
                    <a:pt x="623" y="544"/>
                    <a:pt x="623" y="545"/>
                    <a:pt x="622" y="545"/>
                  </a:cubicBezTo>
                  <a:cubicBezTo>
                    <a:pt x="622" y="544"/>
                    <a:pt x="622" y="544"/>
                    <a:pt x="623" y="544"/>
                  </a:cubicBezTo>
                  <a:cubicBezTo>
                    <a:pt x="622" y="543"/>
                    <a:pt x="620" y="541"/>
                    <a:pt x="623" y="541"/>
                  </a:cubicBezTo>
                  <a:close/>
                  <a:moveTo>
                    <a:pt x="619" y="479"/>
                  </a:moveTo>
                  <a:cubicBezTo>
                    <a:pt x="619" y="479"/>
                    <a:pt x="620" y="479"/>
                    <a:pt x="620" y="479"/>
                  </a:cubicBezTo>
                  <a:cubicBezTo>
                    <a:pt x="621" y="479"/>
                    <a:pt x="620" y="479"/>
                    <a:pt x="620" y="479"/>
                  </a:cubicBezTo>
                  <a:cubicBezTo>
                    <a:pt x="620" y="479"/>
                    <a:pt x="620" y="479"/>
                    <a:pt x="619" y="479"/>
                  </a:cubicBezTo>
                  <a:close/>
                  <a:moveTo>
                    <a:pt x="616" y="653"/>
                  </a:moveTo>
                  <a:cubicBezTo>
                    <a:pt x="618" y="654"/>
                    <a:pt x="617" y="657"/>
                    <a:pt x="617" y="658"/>
                  </a:cubicBezTo>
                  <a:cubicBezTo>
                    <a:pt x="615" y="657"/>
                    <a:pt x="616" y="655"/>
                    <a:pt x="616" y="653"/>
                  </a:cubicBezTo>
                  <a:close/>
                  <a:moveTo>
                    <a:pt x="616" y="661"/>
                  </a:moveTo>
                  <a:cubicBezTo>
                    <a:pt x="615" y="660"/>
                    <a:pt x="617" y="660"/>
                    <a:pt x="616" y="661"/>
                  </a:cubicBezTo>
                  <a:close/>
                  <a:moveTo>
                    <a:pt x="610" y="729"/>
                  </a:moveTo>
                  <a:cubicBezTo>
                    <a:pt x="610" y="730"/>
                    <a:pt x="608" y="730"/>
                    <a:pt x="608" y="729"/>
                  </a:cubicBezTo>
                  <a:cubicBezTo>
                    <a:pt x="609" y="729"/>
                    <a:pt x="609" y="729"/>
                    <a:pt x="609" y="729"/>
                  </a:cubicBezTo>
                  <a:cubicBezTo>
                    <a:pt x="609" y="729"/>
                    <a:pt x="609" y="729"/>
                    <a:pt x="610" y="729"/>
                  </a:cubicBezTo>
                  <a:close/>
                  <a:moveTo>
                    <a:pt x="606" y="684"/>
                  </a:moveTo>
                  <a:cubicBezTo>
                    <a:pt x="606" y="683"/>
                    <a:pt x="607" y="682"/>
                    <a:pt x="609" y="682"/>
                  </a:cubicBezTo>
                  <a:cubicBezTo>
                    <a:pt x="611" y="682"/>
                    <a:pt x="613" y="684"/>
                    <a:pt x="610" y="685"/>
                  </a:cubicBezTo>
                  <a:cubicBezTo>
                    <a:pt x="608" y="685"/>
                    <a:pt x="607" y="685"/>
                    <a:pt x="606" y="684"/>
                  </a:cubicBezTo>
                  <a:close/>
                  <a:moveTo>
                    <a:pt x="604" y="510"/>
                  </a:moveTo>
                  <a:cubicBezTo>
                    <a:pt x="604" y="510"/>
                    <a:pt x="604" y="510"/>
                    <a:pt x="604" y="511"/>
                  </a:cubicBezTo>
                  <a:cubicBezTo>
                    <a:pt x="604" y="511"/>
                    <a:pt x="604" y="511"/>
                    <a:pt x="603" y="511"/>
                  </a:cubicBezTo>
                  <a:cubicBezTo>
                    <a:pt x="603" y="510"/>
                    <a:pt x="603" y="509"/>
                    <a:pt x="604" y="510"/>
                  </a:cubicBezTo>
                  <a:close/>
                  <a:moveTo>
                    <a:pt x="592" y="603"/>
                  </a:moveTo>
                  <a:cubicBezTo>
                    <a:pt x="593" y="602"/>
                    <a:pt x="593" y="602"/>
                    <a:pt x="594" y="602"/>
                  </a:cubicBezTo>
                  <a:cubicBezTo>
                    <a:pt x="595" y="603"/>
                    <a:pt x="593" y="603"/>
                    <a:pt x="592" y="603"/>
                  </a:cubicBezTo>
                  <a:close/>
                  <a:moveTo>
                    <a:pt x="595" y="790"/>
                  </a:moveTo>
                  <a:cubicBezTo>
                    <a:pt x="595" y="791"/>
                    <a:pt x="596" y="792"/>
                    <a:pt x="595" y="792"/>
                  </a:cubicBezTo>
                  <a:cubicBezTo>
                    <a:pt x="593" y="792"/>
                    <a:pt x="593" y="790"/>
                    <a:pt x="595" y="790"/>
                  </a:cubicBezTo>
                  <a:close/>
                  <a:moveTo>
                    <a:pt x="593" y="617"/>
                  </a:moveTo>
                  <a:cubicBezTo>
                    <a:pt x="592" y="617"/>
                    <a:pt x="592" y="617"/>
                    <a:pt x="591" y="617"/>
                  </a:cubicBezTo>
                  <a:cubicBezTo>
                    <a:pt x="590" y="616"/>
                    <a:pt x="591" y="615"/>
                    <a:pt x="591" y="614"/>
                  </a:cubicBezTo>
                  <a:cubicBezTo>
                    <a:pt x="594" y="614"/>
                    <a:pt x="594" y="616"/>
                    <a:pt x="593" y="617"/>
                  </a:cubicBezTo>
                  <a:close/>
                  <a:moveTo>
                    <a:pt x="585" y="734"/>
                  </a:moveTo>
                  <a:cubicBezTo>
                    <a:pt x="584" y="734"/>
                    <a:pt x="583" y="734"/>
                    <a:pt x="583" y="733"/>
                  </a:cubicBezTo>
                  <a:cubicBezTo>
                    <a:pt x="583" y="732"/>
                    <a:pt x="583" y="731"/>
                    <a:pt x="584" y="730"/>
                  </a:cubicBezTo>
                  <a:cubicBezTo>
                    <a:pt x="586" y="730"/>
                    <a:pt x="586" y="733"/>
                    <a:pt x="585" y="734"/>
                  </a:cubicBezTo>
                  <a:close/>
                  <a:moveTo>
                    <a:pt x="585" y="1027"/>
                  </a:moveTo>
                  <a:cubicBezTo>
                    <a:pt x="584" y="1026"/>
                    <a:pt x="586" y="1026"/>
                    <a:pt x="585" y="1027"/>
                  </a:cubicBezTo>
                  <a:close/>
                  <a:moveTo>
                    <a:pt x="575" y="726"/>
                  </a:moveTo>
                  <a:cubicBezTo>
                    <a:pt x="575" y="726"/>
                    <a:pt x="575" y="725"/>
                    <a:pt x="575" y="725"/>
                  </a:cubicBezTo>
                  <a:cubicBezTo>
                    <a:pt x="576" y="724"/>
                    <a:pt x="575" y="725"/>
                    <a:pt x="575" y="726"/>
                  </a:cubicBezTo>
                  <a:close/>
                  <a:moveTo>
                    <a:pt x="572" y="662"/>
                  </a:moveTo>
                  <a:cubicBezTo>
                    <a:pt x="571" y="661"/>
                    <a:pt x="570" y="659"/>
                    <a:pt x="573" y="659"/>
                  </a:cubicBezTo>
                  <a:cubicBezTo>
                    <a:pt x="575" y="658"/>
                    <a:pt x="576" y="659"/>
                    <a:pt x="576" y="662"/>
                  </a:cubicBezTo>
                  <a:cubicBezTo>
                    <a:pt x="575" y="662"/>
                    <a:pt x="574" y="662"/>
                    <a:pt x="572" y="662"/>
                  </a:cubicBezTo>
                  <a:close/>
                  <a:moveTo>
                    <a:pt x="570" y="669"/>
                  </a:moveTo>
                  <a:cubicBezTo>
                    <a:pt x="571" y="669"/>
                    <a:pt x="571" y="670"/>
                    <a:pt x="572" y="670"/>
                  </a:cubicBezTo>
                  <a:cubicBezTo>
                    <a:pt x="571" y="671"/>
                    <a:pt x="571" y="671"/>
                    <a:pt x="570" y="672"/>
                  </a:cubicBezTo>
                  <a:cubicBezTo>
                    <a:pt x="570" y="672"/>
                    <a:pt x="570" y="673"/>
                    <a:pt x="570" y="673"/>
                  </a:cubicBezTo>
                  <a:cubicBezTo>
                    <a:pt x="570" y="671"/>
                    <a:pt x="569" y="670"/>
                    <a:pt x="570" y="669"/>
                  </a:cubicBezTo>
                  <a:close/>
                  <a:moveTo>
                    <a:pt x="570" y="738"/>
                  </a:moveTo>
                  <a:cubicBezTo>
                    <a:pt x="570" y="739"/>
                    <a:pt x="570" y="739"/>
                    <a:pt x="569" y="739"/>
                  </a:cubicBezTo>
                  <a:cubicBezTo>
                    <a:pt x="569" y="739"/>
                    <a:pt x="569" y="738"/>
                    <a:pt x="569" y="737"/>
                  </a:cubicBezTo>
                  <a:cubicBezTo>
                    <a:pt x="570" y="737"/>
                    <a:pt x="570" y="738"/>
                    <a:pt x="570" y="738"/>
                  </a:cubicBezTo>
                  <a:close/>
                  <a:moveTo>
                    <a:pt x="570" y="676"/>
                  </a:moveTo>
                  <a:cubicBezTo>
                    <a:pt x="572" y="675"/>
                    <a:pt x="574" y="677"/>
                    <a:pt x="572" y="678"/>
                  </a:cubicBezTo>
                  <a:cubicBezTo>
                    <a:pt x="571" y="678"/>
                    <a:pt x="571" y="677"/>
                    <a:pt x="570" y="676"/>
                  </a:cubicBezTo>
                  <a:close/>
                  <a:moveTo>
                    <a:pt x="572" y="733"/>
                  </a:moveTo>
                  <a:cubicBezTo>
                    <a:pt x="573" y="733"/>
                    <a:pt x="573" y="734"/>
                    <a:pt x="574" y="734"/>
                  </a:cubicBezTo>
                  <a:cubicBezTo>
                    <a:pt x="573" y="735"/>
                    <a:pt x="574" y="736"/>
                    <a:pt x="572" y="736"/>
                  </a:cubicBezTo>
                  <a:cubicBezTo>
                    <a:pt x="571" y="736"/>
                    <a:pt x="570" y="733"/>
                    <a:pt x="572" y="733"/>
                  </a:cubicBezTo>
                  <a:close/>
                  <a:moveTo>
                    <a:pt x="571" y="610"/>
                  </a:moveTo>
                  <a:cubicBezTo>
                    <a:pt x="571" y="609"/>
                    <a:pt x="572" y="609"/>
                    <a:pt x="572" y="610"/>
                  </a:cubicBezTo>
                  <a:cubicBezTo>
                    <a:pt x="573" y="611"/>
                    <a:pt x="571" y="610"/>
                    <a:pt x="572" y="611"/>
                  </a:cubicBezTo>
                  <a:cubicBezTo>
                    <a:pt x="570" y="611"/>
                    <a:pt x="571" y="610"/>
                    <a:pt x="571" y="610"/>
                  </a:cubicBezTo>
                  <a:close/>
                  <a:moveTo>
                    <a:pt x="573" y="641"/>
                  </a:moveTo>
                  <a:cubicBezTo>
                    <a:pt x="573" y="641"/>
                    <a:pt x="573" y="641"/>
                    <a:pt x="573" y="641"/>
                  </a:cubicBezTo>
                  <a:cubicBezTo>
                    <a:pt x="573" y="641"/>
                    <a:pt x="573" y="640"/>
                    <a:pt x="573" y="640"/>
                  </a:cubicBezTo>
                  <a:cubicBezTo>
                    <a:pt x="573" y="640"/>
                    <a:pt x="573" y="640"/>
                    <a:pt x="573" y="640"/>
                  </a:cubicBezTo>
                  <a:cubicBezTo>
                    <a:pt x="573" y="640"/>
                    <a:pt x="573" y="641"/>
                    <a:pt x="573" y="641"/>
                  </a:cubicBezTo>
                  <a:close/>
                  <a:moveTo>
                    <a:pt x="575" y="644"/>
                  </a:moveTo>
                  <a:cubicBezTo>
                    <a:pt x="574" y="645"/>
                    <a:pt x="574" y="644"/>
                    <a:pt x="573" y="643"/>
                  </a:cubicBezTo>
                  <a:cubicBezTo>
                    <a:pt x="575" y="643"/>
                    <a:pt x="574" y="644"/>
                    <a:pt x="575" y="644"/>
                  </a:cubicBezTo>
                  <a:close/>
                  <a:moveTo>
                    <a:pt x="573" y="638"/>
                  </a:moveTo>
                  <a:cubicBezTo>
                    <a:pt x="572" y="637"/>
                    <a:pt x="572" y="635"/>
                    <a:pt x="574" y="633"/>
                  </a:cubicBezTo>
                  <a:cubicBezTo>
                    <a:pt x="575" y="632"/>
                    <a:pt x="576" y="632"/>
                    <a:pt x="578" y="632"/>
                  </a:cubicBezTo>
                  <a:cubicBezTo>
                    <a:pt x="579" y="632"/>
                    <a:pt x="579" y="632"/>
                    <a:pt x="580" y="632"/>
                  </a:cubicBezTo>
                  <a:cubicBezTo>
                    <a:pt x="582" y="632"/>
                    <a:pt x="583" y="633"/>
                    <a:pt x="584" y="634"/>
                  </a:cubicBezTo>
                  <a:cubicBezTo>
                    <a:pt x="586" y="636"/>
                    <a:pt x="583" y="637"/>
                    <a:pt x="582" y="638"/>
                  </a:cubicBezTo>
                  <a:cubicBezTo>
                    <a:pt x="580" y="638"/>
                    <a:pt x="579" y="639"/>
                    <a:pt x="578" y="639"/>
                  </a:cubicBezTo>
                  <a:cubicBezTo>
                    <a:pt x="576" y="639"/>
                    <a:pt x="574" y="639"/>
                    <a:pt x="573" y="638"/>
                  </a:cubicBezTo>
                  <a:close/>
                  <a:moveTo>
                    <a:pt x="582" y="312"/>
                  </a:moveTo>
                  <a:cubicBezTo>
                    <a:pt x="583" y="312"/>
                    <a:pt x="583" y="310"/>
                    <a:pt x="584" y="311"/>
                  </a:cubicBezTo>
                  <a:cubicBezTo>
                    <a:pt x="584" y="312"/>
                    <a:pt x="583" y="313"/>
                    <a:pt x="580" y="313"/>
                  </a:cubicBezTo>
                  <a:cubicBezTo>
                    <a:pt x="580" y="312"/>
                    <a:pt x="579" y="312"/>
                    <a:pt x="579" y="311"/>
                  </a:cubicBezTo>
                  <a:cubicBezTo>
                    <a:pt x="580" y="311"/>
                    <a:pt x="581" y="311"/>
                    <a:pt x="582" y="311"/>
                  </a:cubicBezTo>
                  <a:cubicBezTo>
                    <a:pt x="582" y="311"/>
                    <a:pt x="581" y="311"/>
                    <a:pt x="582" y="312"/>
                  </a:cubicBezTo>
                  <a:close/>
                  <a:moveTo>
                    <a:pt x="588" y="338"/>
                  </a:moveTo>
                  <a:cubicBezTo>
                    <a:pt x="590" y="338"/>
                    <a:pt x="589" y="341"/>
                    <a:pt x="588" y="341"/>
                  </a:cubicBezTo>
                  <a:cubicBezTo>
                    <a:pt x="584" y="341"/>
                    <a:pt x="586" y="338"/>
                    <a:pt x="588" y="338"/>
                  </a:cubicBezTo>
                  <a:close/>
                  <a:moveTo>
                    <a:pt x="585" y="263"/>
                  </a:moveTo>
                  <a:cubicBezTo>
                    <a:pt x="585" y="263"/>
                    <a:pt x="585" y="263"/>
                    <a:pt x="585" y="263"/>
                  </a:cubicBezTo>
                  <a:cubicBezTo>
                    <a:pt x="585" y="263"/>
                    <a:pt x="586" y="263"/>
                    <a:pt x="586" y="263"/>
                  </a:cubicBezTo>
                  <a:cubicBezTo>
                    <a:pt x="586" y="263"/>
                    <a:pt x="586" y="263"/>
                    <a:pt x="586" y="263"/>
                  </a:cubicBezTo>
                  <a:cubicBezTo>
                    <a:pt x="586" y="263"/>
                    <a:pt x="585" y="263"/>
                    <a:pt x="585" y="263"/>
                  </a:cubicBezTo>
                  <a:close/>
                  <a:moveTo>
                    <a:pt x="592" y="398"/>
                  </a:moveTo>
                  <a:cubicBezTo>
                    <a:pt x="592" y="398"/>
                    <a:pt x="591" y="397"/>
                    <a:pt x="591" y="398"/>
                  </a:cubicBezTo>
                  <a:cubicBezTo>
                    <a:pt x="591" y="397"/>
                    <a:pt x="591" y="397"/>
                    <a:pt x="592" y="397"/>
                  </a:cubicBezTo>
                  <a:cubicBezTo>
                    <a:pt x="592" y="397"/>
                    <a:pt x="592" y="397"/>
                    <a:pt x="592" y="398"/>
                  </a:cubicBezTo>
                  <a:close/>
                  <a:moveTo>
                    <a:pt x="595" y="454"/>
                  </a:moveTo>
                  <a:cubicBezTo>
                    <a:pt x="594" y="454"/>
                    <a:pt x="595" y="452"/>
                    <a:pt x="595" y="451"/>
                  </a:cubicBezTo>
                  <a:cubicBezTo>
                    <a:pt x="596" y="452"/>
                    <a:pt x="595" y="453"/>
                    <a:pt x="595" y="454"/>
                  </a:cubicBezTo>
                  <a:close/>
                  <a:moveTo>
                    <a:pt x="595" y="461"/>
                  </a:moveTo>
                  <a:cubicBezTo>
                    <a:pt x="595" y="461"/>
                    <a:pt x="595" y="460"/>
                    <a:pt x="595" y="460"/>
                  </a:cubicBezTo>
                  <a:cubicBezTo>
                    <a:pt x="595" y="460"/>
                    <a:pt x="595" y="460"/>
                    <a:pt x="595" y="460"/>
                  </a:cubicBezTo>
                  <a:cubicBezTo>
                    <a:pt x="595" y="460"/>
                    <a:pt x="595" y="460"/>
                    <a:pt x="596" y="460"/>
                  </a:cubicBezTo>
                  <a:cubicBezTo>
                    <a:pt x="596" y="460"/>
                    <a:pt x="595" y="460"/>
                    <a:pt x="595" y="461"/>
                  </a:cubicBezTo>
                  <a:close/>
                  <a:moveTo>
                    <a:pt x="596" y="464"/>
                  </a:moveTo>
                  <a:cubicBezTo>
                    <a:pt x="596" y="464"/>
                    <a:pt x="596" y="465"/>
                    <a:pt x="596" y="465"/>
                  </a:cubicBezTo>
                  <a:cubicBezTo>
                    <a:pt x="596" y="465"/>
                    <a:pt x="596" y="465"/>
                    <a:pt x="595" y="465"/>
                  </a:cubicBezTo>
                  <a:cubicBezTo>
                    <a:pt x="595" y="465"/>
                    <a:pt x="595" y="464"/>
                    <a:pt x="595" y="464"/>
                  </a:cubicBezTo>
                  <a:cubicBezTo>
                    <a:pt x="596" y="464"/>
                    <a:pt x="596" y="464"/>
                    <a:pt x="596" y="464"/>
                  </a:cubicBezTo>
                  <a:close/>
                  <a:moveTo>
                    <a:pt x="594" y="422"/>
                  </a:moveTo>
                  <a:cubicBezTo>
                    <a:pt x="593" y="422"/>
                    <a:pt x="593" y="422"/>
                    <a:pt x="593" y="421"/>
                  </a:cubicBezTo>
                  <a:cubicBezTo>
                    <a:pt x="593" y="421"/>
                    <a:pt x="594" y="421"/>
                    <a:pt x="594" y="420"/>
                  </a:cubicBezTo>
                  <a:cubicBezTo>
                    <a:pt x="596" y="421"/>
                    <a:pt x="595" y="422"/>
                    <a:pt x="594" y="422"/>
                  </a:cubicBezTo>
                  <a:close/>
                  <a:moveTo>
                    <a:pt x="594" y="445"/>
                  </a:moveTo>
                  <a:cubicBezTo>
                    <a:pt x="595" y="444"/>
                    <a:pt x="595" y="448"/>
                    <a:pt x="594" y="445"/>
                  </a:cubicBezTo>
                  <a:close/>
                  <a:moveTo>
                    <a:pt x="594" y="443"/>
                  </a:moveTo>
                  <a:cubicBezTo>
                    <a:pt x="594" y="443"/>
                    <a:pt x="594" y="443"/>
                    <a:pt x="594" y="443"/>
                  </a:cubicBezTo>
                  <a:cubicBezTo>
                    <a:pt x="594" y="443"/>
                    <a:pt x="594" y="443"/>
                    <a:pt x="594" y="443"/>
                  </a:cubicBezTo>
                  <a:cubicBezTo>
                    <a:pt x="594" y="443"/>
                    <a:pt x="594" y="443"/>
                    <a:pt x="594" y="443"/>
                  </a:cubicBezTo>
                  <a:cubicBezTo>
                    <a:pt x="594" y="443"/>
                    <a:pt x="594" y="443"/>
                    <a:pt x="594" y="443"/>
                  </a:cubicBezTo>
                  <a:close/>
                  <a:moveTo>
                    <a:pt x="593" y="433"/>
                  </a:moveTo>
                  <a:cubicBezTo>
                    <a:pt x="593" y="434"/>
                    <a:pt x="593" y="434"/>
                    <a:pt x="593" y="434"/>
                  </a:cubicBezTo>
                  <a:cubicBezTo>
                    <a:pt x="593" y="434"/>
                    <a:pt x="592" y="434"/>
                    <a:pt x="592" y="434"/>
                  </a:cubicBezTo>
                  <a:cubicBezTo>
                    <a:pt x="592" y="434"/>
                    <a:pt x="592" y="434"/>
                    <a:pt x="592" y="433"/>
                  </a:cubicBezTo>
                  <a:cubicBezTo>
                    <a:pt x="592" y="433"/>
                    <a:pt x="593" y="433"/>
                    <a:pt x="593" y="433"/>
                  </a:cubicBezTo>
                  <a:close/>
                  <a:moveTo>
                    <a:pt x="593" y="403"/>
                  </a:moveTo>
                  <a:cubicBezTo>
                    <a:pt x="591" y="403"/>
                    <a:pt x="590" y="401"/>
                    <a:pt x="592" y="400"/>
                  </a:cubicBezTo>
                  <a:cubicBezTo>
                    <a:pt x="595" y="400"/>
                    <a:pt x="595" y="402"/>
                    <a:pt x="593" y="403"/>
                  </a:cubicBezTo>
                  <a:close/>
                  <a:moveTo>
                    <a:pt x="592" y="416"/>
                  </a:moveTo>
                  <a:cubicBezTo>
                    <a:pt x="593" y="417"/>
                    <a:pt x="591" y="416"/>
                    <a:pt x="591" y="417"/>
                  </a:cubicBezTo>
                  <a:cubicBezTo>
                    <a:pt x="590" y="416"/>
                    <a:pt x="592" y="416"/>
                    <a:pt x="592" y="416"/>
                  </a:cubicBezTo>
                  <a:close/>
                  <a:moveTo>
                    <a:pt x="591" y="423"/>
                  </a:moveTo>
                  <a:cubicBezTo>
                    <a:pt x="590" y="424"/>
                    <a:pt x="591" y="424"/>
                    <a:pt x="591" y="426"/>
                  </a:cubicBezTo>
                  <a:cubicBezTo>
                    <a:pt x="591" y="426"/>
                    <a:pt x="591" y="426"/>
                    <a:pt x="592" y="426"/>
                  </a:cubicBezTo>
                  <a:cubicBezTo>
                    <a:pt x="592" y="427"/>
                    <a:pt x="593" y="428"/>
                    <a:pt x="591" y="428"/>
                  </a:cubicBezTo>
                  <a:cubicBezTo>
                    <a:pt x="590" y="428"/>
                    <a:pt x="591" y="427"/>
                    <a:pt x="590" y="427"/>
                  </a:cubicBezTo>
                  <a:cubicBezTo>
                    <a:pt x="589" y="427"/>
                    <a:pt x="588" y="428"/>
                    <a:pt x="586" y="427"/>
                  </a:cubicBezTo>
                  <a:cubicBezTo>
                    <a:pt x="586" y="427"/>
                    <a:pt x="585" y="426"/>
                    <a:pt x="586" y="426"/>
                  </a:cubicBezTo>
                  <a:cubicBezTo>
                    <a:pt x="585" y="424"/>
                    <a:pt x="585" y="423"/>
                    <a:pt x="586" y="422"/>
                  </a:cubicBezTo>
                  <a:cubicBezTo>
                    <a:pt x="587" y="422"/>
                    <a:pt x="589" y="423"/>
                    <a:pt x="590" y="423"/>
                  </a:cubicBezTo>
                  <a:cubicBezTo>
                    <a:pt x="590" y="423"/>
                    <a:pt x="590" y="423"/>
                    <a:pt x="591" y="423"/>
                  </a:cubicBezTo>
                  <a:close/>
                  <a:moveTo>
                    <a:pt x="590" y="566"/>
                  </a:moveTo>
                  <a:cubicBezTo>
                    <a:pt x="589" y="566"/>
                    <a:pt x="590" y="565"/>
                    <a:pt x="590" y="564"/>
                  </a:cubicBezTo>
                  <a:cubicBezTo>
                    <a:pt x="591" y="565"/>
                    <a:pt x="590" y="566"/>
                    <a:pt x="590" y="566"/>
                  </a:cubicBezTo>
                  <a:close/>
                  <a:moveTo>
                    <a:pt x="588" y="431"/>
                  </a:moveTo>
                  <a:cubicBezTo>
                    <a:pt x="588" y="431"/>
                    <a:pt x="589" y="431"/>
                    <a:pt x="590" y="431"/>
                  </a:cubicBezTo>
                  <a:cubicBezTo>
                    <a:pt x="590" y="432"/>
                    <a:pt x="589" y="432"/>
                    <a:pt x="588" y="431"/>
                  </a:cubicBezTo>
                  <a:close/>
                  <a:moveTo>
                    <a:pt x="590" y="438"/>
                  </a:moveTo>
                  <a:cubicBezTo>
                    <a:pt x="589" y="437"/>
                    <a:pt x="589" y="437"/>
                    <a:pt x="589" y="437"/>
                  </a:cubicBezTo>
                  <a:cubicBezTo>
                    <a:pt x="590" y="437"/>
                    <a:pt x="589" y="437"/>
                    <a:pt x="590" y="438"/>
                  </a:cubicBezTo>
                  <a:close/>
                  <a:moveTo>
                    <a:pt x="589" y="432"/>
                  </a:moveTo>
                  <a:cubicBezTo>
                    <a:pt x="590" y="432"/>
                    <a:pt x="589" y="434"/>
                    <a:pt x="588" y="434"/>
                  </a:cubicBezTo>
                  <a:cubicBezTo>
                    <a:pt x="587" y="433"/>
                    <a:pt x="588" y="433"/>
                    <a:pt x="589" y="432"/>
                  </a:cubicBezTo>
                  <a:close/>
                  <a:moveTo>
                    <a:pt x="589" y="440"/>
                  </a:moveTo>
                  <a:cubicBezTo>
                    <a:pt x="589" y="440"/>
                    <a:pt x="590" y="440"/>
                    <a:pt x="590" y="440"/>
                  </a:cubicBezTo>
                  <a:cubicBezTo>
                    <a:pt x="590" y="441"/>
                    <a:pt x="590" y="441"/>
                    <a:pt x="590" y="441"/>
                  </a:cubicBezTo>
                  <a:cubicBezTo>
                    <a:pt x="589" y="441"/>
                    <a:pt x="589" y="441"/>
                    <a:pt x="589" y="441"/>
                  </a:cubicBezTo>
                  <a:cubicBezTo>
                    <a:pt x="589" y="441"/>
                    <a:pt x="589" y="441"/>
                    <a:pt x="589" y="440"/>
                  </a:cubicBezTo>
                  <a:close/>
                  <a:moveTo>
                    <a:pt x="591" y="446"/>
                  </a:moveTo>
                  <a:cubicBezTo>
                    <a:pt x="592" y="446"/>
                    <a:pt x="591" y="447"/>
                    <a:pt x="591" y="447"/>
                  </a:cubicBezTo>
                  <a:cubicBezTo>
                    <a:pt x="590" y="448"/>
                    <a:pt x="591" y="446"/>
                    <a:pt x="591" y="446"/>
                  </a:cubicBezTo>
                  <a:close/>
                  <a:moveTo>
                    <a:pt x="591" y="445"/>
                  </a:moveTo>
                  <a:cubicBezTo>
                    <a:pt x="591" y="444"/>
                    <a:pt x="590" y="444"/>
                    <a:pt x="590" y="444"/>
                  </a:cubicBezTo>
                  <a:cubicBezTo>
                    <a:pt x="590" y="444"/>
                    <a:pt x="590" y="444"/>
                    <a:pt x="590" y="444"/>
                  </a:cubicBezTo>
                  <a:cubicBezTo>
                    <a:pt x="590" y="444"/>
                    <a:pt x="590" y="444"/>
                    <a:pt x="591" y="444"/>
                  </a:cubicBezTo>
                  <a:cubicBezTo>
                    <a:pt x="591" y="444"/>
                    <a:pt x="592" y="444"/>
                    <a:pt x="591" y="445"/>
                  </a:cubicBezTo>
                  <a:close/>
                  <a:moveTo>
                    <a:pt x="590" y="467"/>
                  </a:moveTo>
                  <a:cubicBezTo>
                    <a:pt x="590" y="467"/>
                    <a:pt x="590" y="467"/>
                    <a:pt x="590" y="467"/>
                  </a:cubicBezTo>
                  <a:cubicBezTo>
                    <a:pt x="589" y="467"/>
                    <a:pt x="590" y="467"/>
                    <a:pt x="590" y="466"/>
                  </a:cubicBezTo>
                  <a:cubicBezTo>
                    <a:pt x="590" y="466"/>
                    <a:pt x="590" y="467"/>
                    <a:pt x="590" y="467"/>
                  </a:cubicBezTo>
                  <a:close/>
                  <a:moveTo>
                    <a:pt x="590" y="560"/>
                  </a:moveTo>
                  <a:cubicBezTo>
                    <a:pt x="590" y="559"/>
                    <a:pt x="591" y="559"/>
                    <a:pt x="591" y="559"/>
                  </a:cubicBezTo>
                  <a:cubicBezTo>
                    <a:pt x="591" y="559"/>
                    <a:pt x="591" y="560"/>
                    <a:pt x="590" y="560"/>
                  </a:cubicBezTo>
                  <a:close/>
                  <a:moveTo>
                    <a:pt x="591" y="450"/>
                  </a:moveTo>
                  <a:cubicBezTo>
                    <a:pt x="592" y="450"/>
                    <a:pt x="592" y="451"/>
                    <a:pt x="592" y="451"/>
                  </a:cubicBezTo>
                  <a:cubicBezTo>
                    <a:pt x="590" y="451"/>
                    <a:pt x="590" y="450"/>
                    <a:pt x="591" y="450"/>
                  </a:cubicBezTo>
                  <a:close/>
                  <a:moveTo>
                    <a:pt x="585" y="440"/>
                  </a:moveTo>
                  <a:cubicBezTo>
                    <a:pt x="585" y="438"/>
                    <a:pt x="584" y="436"/>
                    <a:pt x="587" y="436"/>
                  </a:cubicBezTo>
                  <a:cubicBezTo>
                    <a:pt x="587" y="436"/>
                    <a:pt x="587" y="436"/>
                    <a:pt x="587" y="437"/>
                  </a:cubicBezTo>
                  <a:cubicBezTo>
                    <a:pt x="587" y="437"/>
                    <a:pt x="586" y="437"/>
                    <a:pt x="586" y="438"/>
                  </a:cubicBezTo>
                  <a:cubicBezTo>
                    <a:pt x="586" y="438"/>
                    <a:pt x="587" y="440"/>
                    <a:pt x="585" y="440"/>
                  </a:cubicBezTo>
                  <a:close/>
                  <a:moveTo>
                    <a:pt x="583" y="549"/>
                  </a:moveTo>
                  <a:cubicBezTo>
                    <a:pt x="582" y="549"/>
                    <a:pt x="582" y="548"/>
                    <a:pt x="582" y="547"/>
                  </a:cubicBezTo>
                  <a:cubicBezTo>
                    <a:pt x="583" y="547"/>
                    <a:pt x="583" y="548"/>
                    <a:pt x="583" y="549"/>
                  </a:cubicBezTo>
                  <a:close/>
                  <a:moveTo>
                    <a:pt x="581" y="528"/>
                  </a:moveTo>
                  <a:cubicBezTo>
                    <a:pt x="581" y="528"/>
                    <a:pt x="581" y="528"/>
                    <a:pt x="581" y="527"/>
                  </a:cubicBezTo>
                  <a:cubicBezTo>
                    <a:pt x="581" y="527"/>
                    <a:pt x="581" y="527"/>
                    <a:pt x="582" y="527"/>
                  </a:cubicBezTo>
                  <a:cubicBezTo>
                    <a:pt x="582" y="528"/>
                    <a:pt x="582" y="528"/>
                    <a:pt x="582" y="528"/>
                  </a:cubicBezTo>
                  <a:cubicBezTo>
                    <a:pt x="581" y="528"/>
                    <a:pt x="581" y="528"/>
                    <a:pt x="581" y="528"/>
                  </a:cubicBezTo>
                  <a:close/>
                  <a:moveTo>
                    <a:pt x="583" y="547"/>
                  </a:moveTo>
                  <a:cubicBezTo>
                    <a:pt x="582" y="547"/>
                    <a:pt x="582" y="545"/>
                    <a:pt x="582" y="545"/>
                  </a:cubicBezTo>
                  <a:cubicBezTo>
                    <a:pt x="584" y="545"/>
                    <a:pt x="584" y="547"/>
                    <a:pt x="583" y="547"/>
                  </a:cubicBezTo>
                  <a:close/>
                  <a:moveTo>
                    <a:pt x="582" y="528"/>
                  </a:moveTo>
                  <a:cubicBezTo>
                    <a:pt x="584" y="528"/>
                    <a:pt x="584" y="530"/>
                    <a:pt x="583" y="531"/>
                  </a:cubicBezTo>
                  <a:cubicBezTo>
                    <a:pt x="582" y="530"/>
                    <a:pt x="583" y="529"/>
                    <a:pt x="582" y="528"/>
                  </a:cubicBezTo>
                  <a:close/>
                  <a:moveTo>
                    <a:pt x="583" y="542"/>
                  </a:moveTo>
                  <a:cubicBezTo>
                    <a:pt x="583" y="541"/>
                    <a:pt x="583" y="541"/>
                    <a:pt x="584" y="541"/>
                  </a:cubicBezTo>
                  <a:cubicBezTo>
                    <a:pt x="584" y="541"/>
                    <a:pt x="584" y="542"/>
                    <a:pt x="583" y="542"/>
                  </a:cubicBezTo>
                  <a:close/>
                  <a:moveTo>
                    <a:pt x="581" y="524"/>
                  </a:moveTo>
                  <a:cubicBezTo>
                    <a:pt x="580" y="523"/>
                    <a:pt x="582" y="523"/>
                    <a:pt x="582" y="522"/>
                  </a:cubicBezTo>
                  <a:cubicBezTo>
                    <a:pt x="584" y="521"/>
                    <a:pt x="583" y="523"/>
                    <a:pt x="586" y="523"/>
                  </a:cubicBezTo>
                  <a:cubicBezTo>
                    <a:pt x="586" y="524"/>
                    <a:pt x="585" y="524"/>
                    <a:pt x="584" y="524"/>
                  </a:cubicBezTo>
                  <a:cubicBezTo>
                    <a:pt x="583" y="524"/>
                    <a:pt x="583" y="524"/>
                    <a:pt x="581" y="524"/>
                  </a:cubicBezTo>
                  <a:close/>
                  <a:moveTo>
                    <a:pt x="586" y="379"/>
                  </a:moveTo>
                  <a:cubicBezTo>
                    <a:pt x="586" y="379"/>
                    <a:pt x="586" y="378"/>
                    <a:pt x="586" y="378"/>
                  </a:cubicBezTo>
                  <a:cubicBezTo>
                    <a:pt x="586" y="378"/>
                    <a:pt x="587" y="378"/>
                    <a:pt x="587" y="378"/>
                  </a:cubicBezTo>
                  <a:cubicBezTo>
                    <a:pt x="587" y="379"/>
                    <a:pt x="587" y="379"/>
                    <a:pt x="586" y="379"/>
                  </a:cubicBezTo>
                  <a:close/>
                  <a:moveTo>
                    <a:pt x="587" y="421"/>
                  </a:moveTo>
                  <a:cubicBezTo>
                    <a:pt x="588" y="421"/>
                    <a:pt x="588" y="421"/>
                    <a:pt x="588" y="421"/>
                  </a:cubicBezTo>
                  <a:cubicBezTo>
                    <a:pt x="588" y="421"/>
                    <a:pt x="587" y="421"/>
                    <a:pt x="587" y="421"/>
                  </a:cubicBezTo>
                  <a:cubicBezTo>
                    <a:pt x="587" y="421"/>
                    <a:pt x="587" y="421"/>
                    <a:pt x="587" y="421"/>
                  </a:cubicBezTo>
                  <a:close/>
                  <a:moveTo>
                    <a:pt x="584" y="360"/>
                  </a:moveTo>
                  <a:cubicBezTo>
                    <a:pt x="585" y="360"/>
                    <a:pt x="584" y="358"/>
                    <a:pt x="586" y="359"/>
                  </a:cubicBezTo>
                  <a:cubicBezTo>
                    <a:pt x="586" y="360"/>
                    <a:pt x="585" y="360"/>
                    <a:pt x="584" y="360"/>
                  </a:cubicBezTo>
                  <a:close/>
                  <a:moveTo>
                    <a:pt x="583" y="444"/>
                  </a:moveTo>
                  <a:cubicBezTo>
                    <a:pt x="583" y="443"/>
                    <a:pt x="583" y="443"/>
                    <a:pt x="584" y="443"/>
                  </a:cubicBezTo>
                  <a:cubicBezTo>
                    <a:pt x="584" y="443"/>
                    <a:pt x="584" y="444"/>
                    <a:pt x="583" y="444"/>
                  </a:cubicBezTo>
                  <a:close/>
                  <a:moveTo>
                    <a:pt x="582" y="490"/>
                  </a:moveTo>
                  <a:cubicBezTo>
                    <a:pt x="582" y="490"/>
                    <a:pt x="583" y="491"/>
                    <a:pt x="582" y="491"/>
                  </a:cubicBezTo>
                  <a:cubicBezTo>
                    <a:pt x="581" y="491"/>
                    <a:pt x="580" y="490"/>
                    <a:pt x="582" y="490"/>
                  </a:cubicBezTo>
                  <a:close/>
                  <a:moveTo>
                    <a:pt x="582" y="498"/>
                  </a:moveTo>
                  <a:cubicBezTo>
                    <a:pt x="582" y="499"/>
                    <a:pt x="582" y="499"/>
                    <a:pt x="582" y="499"/>
                  </a:cubicBezTo>
                  <a:cubicBezTo>
                    <a:pt x="582" y="499"/>
                    <a:pt x="582" y="499"/>
                    <a:pt x="581" y="499"/>
                  </a:cubicBezTo>
                  <a:cubicBezTo>
                    <a:pt x="581" y="499"/>
                    <a:pt x="581" y="499"/>
                    <a:pt x="581" y="498"/>
                  </a:cubicBezTo>
                  <a:cubicBezTo>
                    <a:pt x="582" y="498"/>
                    <a:pt x="582" y="498"/>
                    <a:pt x="582" y="498"/>
                  </a:cubicBezTo>
                  <a:close/>
                  <a:moveTo>
                    <a:pt x="582" y="370"/>
                  </a:moveTo>
                  <a:cubicBezTo>
                    <a:pt x="582" y="370"/>
                    <a:pt x="582" y="369"/>
                    <a:pt x="582" y="369"/>
                  </a:cubicBezTo>
                  <a:cubicBezTo>
                    <a:pt x="582" y="369"/>
                    <a:pt x="582" y="369"/>
                    <a:pt x="583" y="369"/>
                  </a:cubicBezTo>
                  <a:cubicBezTo>
                    <a:pt x="583" y="369"/>
                    <a:pt x="583" y="370"/>
                    <a:pt x="583" y="370"/>
                  </a:cubicBezTo>
                  <a:cubicBezTo>
                    <a:pt x="582" y="370"/>
                    <a:pt x="582" y="370"/>
                    <a:pt x="582" y="370"/>
                  </a:cubicBezTo>
                  <a:close/>
                  <a:moveTo>
                    <a:pt x="584" y="491"/>
                  </a:moveTo>
                  <a:cubicBezTo>
                    <a:pt x="584" y="491"/>
                    <a:pt x="584" y="492"/>
                    <a:pt x="584" y="492"/>
                  </a:cubicBezTo>
                  <a:cubicBezTo>
                    <a:pt x="583" y="492"/>
                    <a:pt x="582" y="492"/>
                    <a:pt x="582" y="491"/>
                  </a:cubicBezTo>
                  <a:cubicBezTo>
                    <a:pt x="583" y="491"/>
                    <a:pt x="583" y="491"/>
                    <a:pt x="584" y="491"/>
                  </a:cubicBezTo>
                  <a:close/>
                  <a:moveTo>
                    <a:pt x="580" y="357"/>
                  </a:moveTo>
                  <a:cubicBezTo>
                    <a:pt x="578" y="357"/>
                    <a:pt x="578" y="355"/>
                    <a:pt x="580" y="354"/>
                  </a:cubicBezTo>
                  <a:cubicBezTo>
                    <a:pt x="581" y="354"/>
                    <a:pt x="582" y="355"/>
                    <a:pt x="583" y="355"/>
                  </a:cubicBezTo>
                  <a:cubicBezTo>
                    <a:pt x="583" y="356"/>
                    <a:pt x="581" y="357"/>
                    <a:pt x="580" y="357"/>
                  </a:cubicBezTo>
                  <a:close/>
                  <a:moveTo>
                    <a:pt x="581" y="448"/>
                  </a:moveTo>
                  <a:cubicBezTo>
                    <a:pt x="582" y="449"/>
                    <a:pt x="581" y="451"/>
                    <a:pt x="579" y="450"/>
                  </a:cubicBezTo>
                  <a:cubicBezTo>
                    <a:pt x="580" y="449"/>
                    <a:pt x="581" y="449"/>
                    <a:pt x="581" y="448"/>
                  </a:cubicBezTo>
                  <a:close/>
                  <a:moveTo>
                    <a:pt x="587" y="524"/>
                  </a:moveTo>
                  <a:cubicBezTo>
                    <a:pt x="587" y="525"/>
                    <a:pt x="587" y="525"/>
                    <a:pt x="587" y="525"/>
                  </a:cubicBezTo>
                  <a:cubicBezTo>
                    <a:pt x="586" y="526"/>
                    <a:pt x="586" y="526"/>
                    <a:pt x="585" y="526"/>
                  </a:cubicBezTo>
                  <a:cubicBezTo>
                    <a:pt x="585" y="525"/>
                    <a:pt x="585" y="525"/>
                    <a:pt x="587" y="524"/>
                  </a:cubicBezTo>
                  <a:close/>
                  <a:moveTo>
                    <a:pt x="586" y="343"/>
                  </a:moveTo>
                  <a:cubicBezTo>
                    <a:pt x="586" y="344"/>
                    <a:pt x="586" y="345"/>
                    <a:pt x="585" y="346"/>
                  </a:cubicBezTo>
                  <a:cubicBezTo>
                    <a:pt x="585" y="345"/>
                    <a:pt x="583" y="345"/>
                    <a:pt x="582" y="344"/>
                  </a:cubicBezTo>
                  <a:cubicBezTo>
                    <a:pt x="582" y="343"/>
                    <a:pt x="583" y="343"/>
                    <a:pt x="584" y="342"/>
                  </a:cubicBezTo>
                  <a:cubicBezTo>
                    <a:pt x="585" y="342"/>
                    <a:pt x="585" y="343"/>
                    <a:pt x="586" y="343"/>
                  </a:cubicBezTo>
                  <a:close/>
                  <a:moveTo>
                    <a:pt x="582" y="331"/>
                  </a:moveTo>
                  <a:cubicBezTo>
                    <a:pt x="582" y="331"/>
                    <a:pt x="582" y="332"/>
                    <a:pt x="583" y="332"/>
                  </a:cubicBezTo>
                  <a:cubicBezTo>
                    <a:pt x="582" y="333"/>
                    <a:pt x="582" y="334"/>
                    <a:pt x="581" y="334"/>
                  </a:cubicBezTo>
                  <a:cubicBezTo>
                    <a:pt x="579" y="334"/>
                    <a:pt x="578" y="335"/>
                    <a:pt x="578" y="335"/>
                  </a:cubicBezTo>
                  <a:cubicBezTo>
                    <a:pt x="576" y="334"/>
                    <a:pt x="575" y="333"/>
                    <a:pt x="576" y="331"/>
                  </a:cubicBezTo>
                  <a:cubicBezTo>
                    <a:pt x="578" y="331"/>
                    <a:pt x="580" y="331"/>
                    <a:pt x="582" y="331"/>
                  </a:cubicBezTo>
                  <a:close/>
                  <a:moveTo>
                    <a:pt x="576" y="457"/>
                  </a:moveTo>
                  <a:cubicBezTo>
                    <a:pt x="577" y="457"/>
                    <a:pt x="576" y="455"/>
                    <a:pt x="578" y="455"/>
                  </a:cubicBezTo>
                  <a:cubicBezTo>
                    <a:pt x="578" y="456"/>
                    <a:pt x="578" y="457"/>
                    <a:pt x="576" y="457"/>
                  </a:cubicBezTo>
                  <a:close/>
                  <a:moveTo>
                    <a:pt x="578" y="524"/>
                  </a:moveTo>
                  <a:cubicBezTo>
                    <a:pt x="578" y="524"/>
                    <a:pt x="578" y="525"/>
                    <a:pt x="578" y="525"/>
                  </a:cubicBezTo>
                  <a:cubicBezTo>
                    <a:pt x="577" y="525"/>
                    <a:pt x="577" y="525"/>
                    <a:pt x="577" y="525"/>
                  </a:cubicBezTo>
                  <a:cubicBezTo>
                    <a:pt x="577" y="525"/>
                    <a:pt x="577" y="524"/>
                    <a:pt x="577" y="524"/>
                  </a:cubicBezTo>
                  <a:cubicBezTo>
                    <a:pt x="577" y="524"/>
                    <a:pt x="577" y="524"/>
                    <a:pt x="578" y="524"/>
                  </a:cubicBezTo>
                  <a:close/>
                  <a:moveTo>
                    <a:pt x="576" y="458"/>
                  </a:moveTo>
                  <a:cubicBezTo>
                    <a:pt x="576" y="458"/>
                    <a:pt x="576" y="458"/>
                    <a:pt x="576" y="458"/>
                  </a:cubicBezTo>
                  <a:cubicBezTo>
                    <a:pt x="576" y="458"/>
                    <a:pt x="576" y="458"/>
                    <a:pt x="576" y="458"/>
                  </a:cubicBezTo>
                  <a:cubicBezTo>
                    <a:pt x="576" y="458"/>
                    <a:pt x="576" y="458"/>
                    <a:pt x="576" y="458"/>
                  </a:cubicBezTo>
                  <a:cubicBezTo>
                    <a:pt x="576" y="458"/>
                    <a:pt x="576" y="458"/>
                    <a:pt x="576" y="458"/>
                  </a:cubicBezTo>
                  <a:close/>
                  <a:moveTo>
                    <a:pt x="576" y="528"/>
                  </a:moveTo>
                  <a:cubicBezTo>
                    <a:pt x="577" y="528"/>
                    <a:pt x="578" y="528"/>
                    <a:pt x="578" y="528"/>
                  </a:cubicBezTo>
                  <a:cubicBezTo>
                    <a:pt x="579" y="528"/>
                    <a:pt x="579" y="529"/>
                    <a:pt x="579" y="529"/>
                  </a:cubicBezTo>
                  <a:cubicBezTo>
                    <a:pt x="578" y="530"/>
                    <a:pt x="578" y="529"/>
                    <a:pt x="576" y="529"/>
                  </a:cubicBezTo>
                  <a:cubicBezTo>
                    <a:pt x="576" y="529"/>
                    <a:pt x="576" y="529"/>
                    <a:pt x="576" y="528"/>
                  </a:cubicBezTo>
                  <a:close/>
                  <a:moveTo>
                    <a:pt x="579" y="472"/>
                  </a:moveTo>
                  <a:cubicBezTo>
                    <a:pt x="578" y="471"/>
                    <a:pt x="581" y="472"/>
                    <a:pt x="579" y="472"/>
                  </a:cubicBezTo>
                  <a:cubicBezTo>
                    <a:pt x="579" y="472"/>
                    <a:pt x="579" y="472"/>
                    <a:pt x="579" y="472"/>
                  </a:cubicBezTo>
                  <a:close/>
                  <a:moveTo>
                    <a:pt x="578" y="454"/>
                  </a:moveTo>
                  <a:cubicBezTo>
                    <a:pt x="578" y="453"/>
                    <a:pt x="577" y="453"/>
                    <a:pt x="577" y="452"/>
                  </a:cubicBezTo>
                  <a:cubicBezTo>
                    <a:pt x="578" y="452"/>
                    <a:pt x="579" y="452"/>
                    <a:pt x="580" y="452"/>
                  </a:cubicBezTo>
                  <a:cubicBezTo>
                    <a:pt x="580" y="453"/>
                    <a:pt x="579" y="454"/>
                    <a:pt x="578" y="454"/>
                  </a:cubicBezTo>
                  <a:close/>
                  <a:moveTo>
                    <a:pt x="580" y="495"/>
                  </a:moveTo>
                  <a:cubicBezTo>
                    <a:pt x="580" y="495"/>
                    <a:pt x="580" y="495"/>
                    <a:pt x="581" y="495"/>
                  </a:cubicBezTo>
                  <a:cubicBezTo>
                    <a:pt x="581" y="496"/>
                    <a:pt x="581" y="496"/>
                    <a:pt x="581" y="496"/>
                  </a:cubicBezTo>
                  <a:cubicBezTo>
                    <a:pt x="580" y="496"/>
                    <a:pt x="580" y="496"/>
                    <a:pt x="580" y="496"/>
                  </a:cubicBezTo>
                  <a:cubicBezTo>
                    <a:pt x="580" y="496"/>
                    <a:pt x="580" y="496"/>
                    <a:pt x="580" y="495"/>
                  </a:cubicBezTo>
                  <a:close/>
                  <a:moveTo>
                    <a:pt x="579" y="652"/>
                  </a:moveTo>
                  <a:cubicBezTo>
                    <a:pt x="578" y="652"/>
                    <a:pt x="578" y="650"/>
                    <a:pt x="578" y="649"/>
                  </a:cubicBezTo>
                  <a:cubicBezTo>
                    <a:pt x="581" y="649"/>
                    <a:pt x="579" y="651"/>
                    <a:pt x="579" y="652"/>
                  </a:cubicBezTo>
                  <a:close/>
                  <a:moveTo>
                    <a:pt x="578" y="642"/>
                  </a:moveTo>
                  <a:cubicBezTo>
                    <a:pt x="578" y="642"/>
                    <a:pt x="578" y="643"/>
                    <a:pt x="578" y="643"/>
                  </a:cubicBezTo>
                  <a:cubicBezTo>
                    <a:pt x="576" y="644"/>
                    <a:pt x="576" y="642"/>
                    <a:pt x="578" y="642"/>
                  </a:cubicBezTo>
                  <a:close/>
                  <a:moveTo>
                    <a:pt x="579" y="967"/>
                  </a:moveTo>
                  <a:cubicBezTo>
                    <a:pt x="580" y="968"/>
                    <a:pt x="579" y="968"/>
                    <a:pt x="578" y="969"/>
                  </a:cubicBezTo>
                  <a:cubicBezTo>
                    <a:pt x="577" y="969"/>
                    <a:pt x="577" y="967"/>
                    <a:pt x="579" y="967"/>
                  </a:cubicBezTo>
                  <a:close/>
                  <a:moveTo>
                    <a:pt x="579" y="1025"/>
                  </a:moveTo>
                  <a:cubicBezTo>
                    <a:pt x="579" y="1025"/>
                    <a:pt x="580" y="1027"/>
                    <a:pt x="578" y="1027"/>
                  </a:cubicBezTo>
                  <a:cubicBezTo>
                    <a:pt x="578" y="1026"/>
                    <a:pt x="578" y="1026"/>
                    <a:pt x="579" y="1025"/>
                  </a:cubicBezTo>
                  <a:close/>
                  <a:moveTo>
                    <a:pt x="581" y="1030"/>
                  </a:moveTo>
                  <a:cubicBezTo>
                    <a:pt x="580" y="1030"/>
                    <a:pt x="579" y="1029"/>
                    <a:pt x="579" y="1028"/>
                  </a:cubicBezTo>
                  <a:cubicBezTo>
                    <a:pt x="581" y="1028"/>
                    <a:pt x="581" y="1029"/>
                    <a:pt x="581" y="1030"/>
                  </a:cubicBezTo>
                  <a:close/>
                  <a:moveTo>
                    <a:pt x="581" y="757"/>
                  </a:moveTo>
                  <a:cubicBezTo>
                    <a:pt x="582" y="757"/>
                    <a:pt x="582" y="758"/>
                    <a:pt x="582" y="759"/>
                  </a:cubicBezTo>
                  <a:cubicBezTo>
                    <a:pt x="582" y="759"/>
                    <a:pt x="584" y="759"/>
                    <a:pt x="584" y="760"/>
                  </a:cubicBezTo>
                  <a:cubicBezTo>
                    <a:pt x="584" y="760"/>
                    <a:pt x="584" y="761"/>
                    <a:pt x="584" y="762"/>
                  </a:cubicBezTo>
                  <a:cubicBezTo>
                    <a:pt x="583" y="762"/>
                    <a:pt x="583" y="763"/>
                    <a:pt x="582" y="762"/>
                  </a:cubicBezTo>
                  <a:cubicBezTo>
                    <a:pt x="581" y="761"/>
                    <a:pt x="581" y="758"/>
                    <a:pt x="581" y="757"/>
                  </a:cubicBezTo>
                  <a:close/>
                  <a:moveTo>
                    <a:pt x="583" y="792"/>
                  </a:moveTo>
                  <a:cubicBezTo>
                    <a:pt x="583" y="792"/>
                    <a:pt x="584" y="792"/>
                    <a:pt x="584" y="792"/>
                  </a:cubicBezTo>
                  <a:cubicBezTo>
                    <a:pt x="585" y="793"/>
                    <a:pt x="584" y="794"/>
                    <a:pt x="584" y="793"/>
                  </a:cubicBezTo>
                  <a:cubicBezTo>
                    <a:pt x="584" y="792"/>
                    <a:pt x="583" y="793"/>
                    <a:pt x="582" y="793"/>
                  </a:cubicBezTo>
                  <a:cubicBezTo>
                    <a:pt x="582" y="792"/>
                    <a:pt x="583" y="792"/>
                    <a:pt x="583" y="792"/>
                  </a:cubicBezTo>
                  <a:close/>
                  <a:moveTo>
                    <a:pt x="584" y="1026"/>
                  </a:moveTo>
                  <a:cubicBezTo>
                    <a:pt x="584" y="1026"/>
                    <a:pt x="584" y="1026"/>
                    <a:pt x="584" y="1026"/>
                  </a:cubicBezTo>
                  <a:cubicBezTo>
                    <a:pt x="583" y="1026"/>
                    <a:pt x="583" y="1026"/>
                    <a:pt x="583" y="1026"/>
                  </a:cubicBezTo>
                  <a:cubicBezTo>
                    <a:pt x="583" y="1026"/>
                    <a:pt x="582" y="1026"/>
                    <a:pt x="582" y="1026"/>
                  </a:cubicBezTo>
                  <a:cubicBezTo>
                    <a:pt x="583" y="1026"/>
                    <a:pt x="583" y="1026"/>
                    <a:pt x="584" y="1026"/>
                  </a:cubicBezTo>
                  <a:close/>
                  <a:moveTo>
                    <a:pt x="584" y="1028"/>
                  </a:moveTo>
                  <a:cubicBezTo>
                    <a:pt x="585" y="1028"/>
                    <a:pt x="585" y="1030"/>
                    <a:pt x="583" y="1029"/>
                  </a:cubicBezTo>
                  <a:cubicBezTo>
                    <a:pt x="583" y="1028"/>
                    <a:pt x="583" y="1028"/>
                    <a:pt x="584" y="1028"/>
                  </a:cubicBezTo>
                  <a:close/>
                  <a:moveTo>
                    <a:pt x="586" y="755"/>
                  </a:moveTo>
                  <a:cubicBezTo>
                    <a:pt x="585" y="754"/>
                    <a:pt x="587" y="754"/>
                    <a:pt x="586" y="755"/>
                  </a:cubicBezTo>
                  <a:close/>
                  <a:moveTo>
                    <a:pt x="586" y="530"/>
                  </a:moveTo>
                  <a:cubicBezTo>
                    <a:pt x="587" y="530"/>
                    <a:pt x="586" y="530"/>
                    <a:pt x="587" y="531"/>
                  </a:cubicBezTo>
                  <a:cubicBezTo>
                    <a:pt x="586" y="531"/>
                    <a:pt x="586" y="530"/>
                    <a:pt x="586" y="530"/>
                  </a:cubicBezTo>
                  <a:close/>
                  <a:moveTo>
                    <a:pt x="587" y="527"/>
                  </a:moveTo>
                  <a:cubicBezTo>
                    <a:pt x="587" y="528"/>
                    <a:pt x="587" y="528"/>
                    <a:pt x="587" y="528"/>
                  </a:cubicBezTo>
                  <a:cubicBezTo>
                    <a:pt x="585" y="528"/>
                    <a:pt x="585" y="526"/>
                    <a:pt x="587" y="527"/>
                  </a:cubicBezTo>
                  <a:close/>
                  <a:moveTo>
                    <a:pt x="586" y="497"/>
                  </a:moveTo>
                  <a:cubicBezTo>
                    <a:pt x="587" y="497"/>
                    <a:pt x="588" y="497"/>
                    <a:pt x="588" y="497"/>
                  </a:cubicBezTo>
                  <a:cubicBezTo>
                    <a:pt x="589" y="499"/>
                    <a:pt x="585" y="499"/>
                    <a:pt x="586" y="497"/>
                  </a:cubicBezTo>
                  <a:close/>
                  <a:moveTo>
                    <a:pt x="588" y="529"/>
                  </a:moveTo>
                  <a:cubicBezTo>
                    <a:pt x="589" y="529"/>
                    <a:pt x="589" y="529"/>
                    <a:pt x="590" y="529"/>
                  </a:cubicBezTo>
                  <a:cubicBezTo>
                    <a:pt x="589" y="530"/>
                    <a:pt x="589" y="530"/>
                    <a:pt x="588" y="530"/>
                  </a:cubicBezTo>
                  <a:cubicBezTo>
                    <a:pt x="588" y="530"/>
                    <a:pt x="588" y="529"/>
                    <a:pt x="588" y="529"/>
                  </a:cubicBezTo>
                  <a:close/>
                  <a:moveTo>
                    <a:pt x="590" y="772"/>
                  </a:moveTo>
                  <a:cubicBezTo>
                    <a:pt x="591" y="772"/>
                    <a:pt x="591" y="772"/>
                    <a:pt x="591" y="773"/>
                  </a:cubicBezTo>
                  <a:cubicBezTo>
                    <a:pt x="591" y="773"/>
                    <a:pt x="591" y="774"/>
                    <a:pt x="590" y="776"/>
                  </a:cubicBezTo>
                  <a:cubicBezTo>
                    <a:pt x="589" y="775"/>
                    <a:pt x="589" y="772"/>
                    <a:pt x="590" y="772"/>
                  </a:cubicBezTo>
                  <a:close/>
                  <a:moveTo>
                    <a:pt x="592" y="452"/>
                  </a:moveTo>
                  <a:cubicBezTo>
                    <a:pt x="592" y="452"/>
                    <a:pt x="593" y="453"/>
                    <a:pt x="592" y="453"/>
                  </a:cubicBezTo>
                  <a:cubicBezTo>
                    <a:pt x="592" y="453"/>
                    <a:pt x="592" y="453"/>
                    <a:pt x="591" y="453"/>
                  </a:cubicBezTo>
                  <a:cubicBezTo>
                    <a:pt x="591" y="453"/>
                    <a:pt x="591" y="452"/>
                    <a:pt x="592" y="452"/>
                  </a:cubicBezTo>
                  <a:close/>
                  <a:moveTo>
                    <a:pt x="592" y="485"/>
                  </a:moveTo>
                  <a:cubicBezTo>
                    <a:pt x="594" y="486"/>
                    <a:pt x="591" y="486"/>
                    <a:pt x="592" y="485"/>
                  </a:cubicBezTo>
                  <a:close/>
                  <a:moveTo>
                    <a:pt x="592" y="463"/>
                  </a:moveTo>
                  <a:cubicBezTo>
                    <a:pt x="592" y="462"/>
                    <a:pt x="594" y="463"/>
                    <a:pt x="593" y="463"/>
                  </a:cubicBezTo>
                  <a:cubicBezTo>
                    <a:pt x="593" y="463"/>
                    <a:pt x="593" y="463"/>
                    <a:pt x="592" y="463"/>
                  </a:cubicBezTo>
                  <a:close/>
                  <a:moveTo>
                    <a:pt x="596" y="465"/>
                  </a:moveTo>
                  <a:cubicBezTo>
                    <a:pt x="596" y="466"/>
                    <a:pt x="596" y="467"/>
                    <a:pt x="596" y="467"/>
                  </a:cubicBezTo>
                  <a:cubicBezTo>
                    <a:pt x="594" y="467"/>
                    <a:pt x="593" y="467"/>
                    <a:pt x="593" y="466"/>
                  </a:cubicBezTo>
                  <a:cubicBezTo>
                    <a:pt x="594" y="466"/>
                    <a:pt x="595" y="465"/>
                    <a:pt x="596" y="465"/>
                  </a:cubicBezTo>
                  <a:close/>
                  <a:moveTo>
                    <a:pt x="598" y="222"/>
                  </a:moveTo>
                  <a:cubicBezTo>
                    <a:pt x="599" y="222"/>
                    <a:pt x="598" y="223"/>
                    <a:pt x="597" y="222"/>
                  </a:cubicBezTo>
                  <a:cubicBezTo>
                    <a:pt x="597" y="222"/>
                    <a:pt x="598" y="222"/>
                    <a:pt x="598" y="222"/>
                  </a:cubicBezTo>
                  <a:close/>
                  <a:moveTo>
                    <a:pt x="597" y="212"/>
                  </a:moveTo>
                  <a:cubicBezTo>
                    <a:pt x="597" y="212"/>
                    <a:pt x="597" y="212"/>
                    <a:pt x="597" y="212"/>
                  </a:cubicBezTo>
                  <a:cubicBezTo>
                    <a:pt x="596" y="212"/>
                    <a:pt x="597" y="211"/>
                    <a:pt x="597" y="212"/>
                  </a:cubicBezTo>
                  <a:close/>
                  <a:moveTo>
                    <a:pt x="599" y="488"/>
                  </a:moveTo>
                  <a:cubicBezTo>
                    <a:pt x="599" y="488"/>
                    <a:pt x="599" y="488"/>
                    <a:pt x="600" y="488"/>
                  </a:cubicBezTo>
                  <a:cubicBezTo>
                    <a:pt x="599" y="488"/>
                    <a:pt x="600" y="488"/>
                    <a:pt x="600" y="488"/>
                  </a:cubicBezTo>
                  <a:cubicBezTo>
                    <a:pt x="600" y="488"/>
                    <a:pt x="600" y="488"/>
                    <a:pt x="600" y="488"/>
                  </a:cubicBezTo>
                  <a:cubicBezTo>
                    <a:pt x="600" y="488"/>
                    <a:pt x="600" y="488"/>
                    <a:pt x="600" y="489"/>
                  </a:cubicBezTo>
                  <a:cubicBezTo>
                    <a:pt x="599" y="489"/>
                    <a:pt x="599" y="489"/>
                    <a:pt x="599" y="489"/>
                  </a:cubicBezTo>
                  <a:cubicBezTo>
                    <a:pt x="599" y="488"/>
                    <a:pt x="599" y="488"/>
                    <a:pt x="598" y="488"/>
                  </a:cubicBezTo>
                  <a:cubicBezTo>
                    <a:pt x="598" y="488"/>
                    <a:pt x="598" y="488"/>
                    <a:pt x="598" y="488"/>
                  </a:cubicBezTo>
                  <a:cubicBezTo>
                    <a:pt x="599" y="488"/>
                    <a:pt x="599" y="488"/>
                    <a:pt x="599" y="488"/>
                  </a:cubicBezTo>
                  <a:close/>
                  <a:moveTo>
                    <a:pt x="600" y="412"/>
                  </a:moveTo>
                  <a:cubicBezTo>
                    <a:pt x="600" y="412"/>
                    <a:pt x="600" y="413"/>
                    <a:pt x="599" y="413"/>
                  </a:cubicBezTo>
                  <a:cubicBezTo>
                    <a:pt x="598" y="413"/>
                    <a:pt x="599" y="411"/>
                    <a:pt x="600" y="412"/>
                  </a:cubicBezTo>
                  <a:close/>
                  <a:moveTo>
                    <a:pt x="598" y="538"/>
                  </a:moveTo>
                  <a:cubicBezTo>
                    <a:pt x="598" y="538"/>
                    <a:pt x="598" y="538"/>
                    <a:pt x="598" y="538"/>
                  </a:cubicBezTo>
                  <a:cubicBezTo>
                    <a:pt x="598" y="537"/>
                    <a:pt x="598" y="538"/>
                    <a:pt x="599" y="537"/>
                  </a:cubicBezTo>
                  <a:cubicBezTo>
                    <a:pt x="599" y="538"/>
                    <a:pt x="599" y="538"/>
                    <a:pt x="598" y="538"/>
                  </a:cubicBezTo>
                  <a:close/>
                  <a:moveTo>
                    <a:pt x="599" y="540"/>
                  </a:moveTo>
                  <a:cubicBezTo>
                    <a:pt x="599" y="540"/>
                    <a:pt x="599" y="541"/>
                    <a:pt x="599" y="541"/>
                  </a:cubicBezTo>
                  <a:cubicBezTo>
                    <a:pt x="598" y="541"/>
                    <a:pt x="598" y="540"/>
                    <a:pt x="599" y="540"/>
                  </a:cubicBezTo>
                  <a:close/>
                  <a:moveTo>
                    <a:pt x="600" y="545"/>
                  </a:moveTo>
                  <a:cubicBezTo>
                    <a:pt x="599" y="545"/>
                    <a:pt x="598" y="545"/>
                    <a:pt x="598" y="544"/>
                  </a:cubicBezTo>
                  <a:cubicBezTo>
                    <a:pt x="599" y="544"/>
                    <a:pt x="600" y="544"/>
                    <a:pt x="600" y="545"/>
                  </a:cubicBezTo>
                  <a:close/>
                  <a:moveTo>
                    <a:pt x="598" y="537"/>
                  </a:moveTo>
                  <a:cubicBezTo>
                    <a:pt x="598" y="536"/>
                    <a:pt x="598" y="536"/>
                    <a:pt x="599" y="536"/>
                  </a:cubicBezTo>
                  <a:cubicBezTo>
                    <a:pt x="599" y="536"/>
                    <a:pt x="599" y="537"/>
                    <a:pt x="598" y="537"/>
                  </a:cubicBezTo>
                  <a:close/>
                  <a:moveTo>
                    <a:pt x="598" y="529"/>
                  </a:moveTo>
                  <a:cubicBezTo>
                    <a:pt x="598" y="529"/>
                    <a:pt x="598" y="530"/>
                    <a:pt x="598" y="529"/>
                  </a:cubicBezTo>
                  <a:cubicBezTo>
                    <a:pt x="597" y="528"/>
                    <a:pt x="597" y="528"/>
                    <a:pt x="598" y="529"/>
                  </a:cubicBezTo>
                  <a:close/>
                  <a:moveTo>
                    <a:pt x="598" y="527"/>
                  </a:moveTo>
                  <a:cubicBezTo>
                    <a:pt x="597" y="526"/>
                    <a:pt x="599" y="526"/>
                    <a:pt x="598" y="527"/>
                  </a:cubicBezTo>
                  <a:close/>
                  <a:moveTo>
                    <a:pt x="598" y="497"/>
                  </a:moveTo>
                  <a:cubicBezTo>
                    <a:pt x="599" y="498"/>
                    <a:pt x="596" y="498"/>
                    <a:pt x="597" y="497"/>
                  </a:cubicBezTo>
                  <a:cubicBezTo>
                    <a:pt x="597" y="497"/>
                    <a:pt x="598" y="497"/>
                    <a:pt x="598" y="497"/>
                  </a:cubicBezTo>
                  <a:close/>
                  <a:moveTo>
                    <a:pt x="598" y="481"/>
                  </a:moveTo>
                  <a:cubicBezTo>
                    <a:pt x="598" y="482"/>
                    <a:pt x="596" y="480"/>
                    <a:pt x="598" y="481"/>
                  </a:cubicBezTo>
                  <a:close/>
                  <a:moveTo>
                    <a:pt x="597" y="495"/>
                  </a:moveTo>
                  <a:cubicBezTo>
                    <a:pt x="596" y="495"/>
                    <a:pt x="596" y="493"/>
                    <a:pt x="597" y="493"/>
                  </a:cubicBezTo>
                  <a:cubicBezTo>
                    <a:pt x="598" y="493"/>
                    <a:pt x="597" y="494"/>
                    <a:pt x="597" y="495"/>
                  </a:cubicBezTo>
                  <a:close/>
                  <a:moveTo>
                    <a:pt x="598" y="501"/>
                  </a:moveTo>
                  <a:cubicBezTo>
                    <a:pt x="599" y="502"/>
                    <a:pt x="598" y="502"/>
                    <a:pt x="598" y="502"/>
                  </a:cubicBezTo>
                  <a:cubicBezTo>
                    <a:pt x="597" y="503"/>
                    <a:pt x="597" y="502"/>
                    <a:pt x="596" y="502"/>
                  </a:cubicBezTo>
                  <a:cubicBezTo>
                    <a:pt x="597" y="501"/>
                    <a:pt x="597" y="501"/>
                    <a:pt x="598" y="501"/>
                  </a:cubicBezTo>
                  <a:close/>
                  <a:moveTo>
                    <a:pt x="598" y="505"/>
                  </a:moveTo>
                  <a:cubicBezTo>
                    <a:pt x="598" y="505"/>
                    <a:pt x="598" y="504"/>
                    <a:pt x="598" y="504"/>
                  </a:cubicBezTo>
                  <a:cubicBezTo>
                    <a:pt x="599" y="504"/>
                    <a:pt x="599" y="505"/>
                    <a:pt x="598" y="505"/>
                  </a:cubicBezTo>
                  <a:close/>
                  <a:moveTo>
                    <a:pt x="600" y="507"/>
                  </a:moveTo>
                  <a:cubicBezTo>
                    <a:pt x="600" y="507"/>
                    <a:pt x="599" y="508"/>
                    <a:pt x="598" y="508"/>
                  </a:cubicBezTo>
                  <a:cubicBezTo>
                    <a:pt x="598" y="507"/>
                    <a:pt x="598" y="507"/>
                    <a:pt x="598" y="506"/>
                  </a:cubicBezTo>
                  <a:cubicBezTo>
                    <a:pt x="599" y="506"/>
                    <a:pt x="599" y="507"/>
                    <a:pt x="600" y="507"/>
                  </a:cubicBezTo>
                  <a:close/>
                  <a:moveTo>
                    <a:pt x="598" y="515"/>
                  </a:moveTo>
                  <a:cubicBezTo>
                    <a:pt x="597" y="515"/>
                    <a:pt x="597" y="514"/>
                    <a:pt x="597" y="513"/>
                  </a:cubicBezTo>
                  <a:cubicBezTo>
                    <a:pt x="599" y="513"/>
                    <a:pt x="598" y="514"/>
                    <a:pt x="598" y="515"/>
                  </a:cubicBezTo>
                  <a:close/>
                  <a:moveTo>
                    <a:pt x="599" y="521"/>
                  </a:moveTo>
                  <a:cubicBezTo>
                    <a:pt x="599" y="521"/>
                    <a:pt x="599" y="522"/>
                    <a:pt x="598" y="522"/>
                  </a:cubicBezTo>
                  <a:cubicBezTo>
                    <a:pt x="598" y="522"/>
                    <a:pt x="598" y="521"/>
                    <a:pt x="599" y="521"/>
                  </a:cubicBezTo>
                  <a:close/>
                  <a:moveTo>
                    <a:pt x="600" y="511"/>
                  </a:moveTo>
                  <a:cubicBezTo>
                    <a:pt x="600" y="512"/>
                    <a:pt x="600" y="512"/>
                    <a:pt x="600" y="513"/>
                  </a:cubicBezTo>
                  <a:cubicBezTo>
                    <a:pt x="599" y="513"/>
                    <a:pt x="598" y="511"/>
                    <a:pt x="600" y="511"/>
                  </a:cubicBezTo>
                  <a:close/>
                  <a:moveTo>
                    <a:pt x="598" y="417"/>
                  </a:moveTo>
                  <a:cubicBezTo>
                    <a:pt x="596" y="417"/>
                    <a:pt x="597" y="415"/>
                    <a:pt x="598" y="415"/>
                  </a:cubicBezTo>
                  <a:cubicBezTo>
                    <a:pt x="599" y="416"/>
                    <a:pt x="597" y="416"/>
                    <a:pt x="598" y="417"/>
                  </a:cubicBezTo>
                  <a:close/>
                  <a:moveTo>
                    <a:pt x="597" y="373"/>
                  </a:moveTo>
                  <a:cubicBezTo>
                    <a:pt x="597" y="374"/>
                    <a:pt x="598" y="375"/>
                    <a:pt x="597" y="375"/>
                  </a:cubicBezTo>
                  <a:cubicBezTo>
                    <a:pt x="595" y="375"/>
                    <a:pt x="596" y="373"/>
                    <a:pt x="597" y="373"/>
                  </a:cubicBezTo>
                  <a:close/>
                  <a:moveTo>
                    <a:pt x="594" y="501"/>
                  </a:moveTo>
                  <a:cubicBezTo>
                    <a:pt x="595" y="501"/>
                    <a:pt x="595" y="501"/>
                    <a:pt x="595" y="501"/>
                  </a:cubicBezTo>
                  <a:cubicBezTo>
                    <a:pt x="595" y="501"/>
                    <a:pt x="595" y="501"/>
                    <a:pt x="595" y="502"/>
                  </a:cubicBezTo>
                  <a:cubicBezTo>
                    <a:pt x="595" y="502"/>
                    <a:pt x="595" y="502"/>
                    <a:pt x="594" y="502"/>
                  </a:cubicBezTo>
                  <a:cubicBezTo>
                    <a:pt x="594" y="501"/>
                    <a:pt x="594" y="501"/>
                    <a:pt x="594" y="501"/>
                  </a:cubicBezTo>
                  <a:close/>
                  <a:moveTo>
                    <a:pt x="594" y="493"/>
                  </a:moveTo>
                  <a:cubicBezTo>
                    <a:pt x="594" y="493"/>
                    <a:pt x="594" y="493"/>
                    <a:pt x="594" y="493"/>
                  </a:cubicBezTo>
                  <a:cubicBezTo>
                    <a:pt x="594" y="493"/>
                    <a:pt x="594" y="493"/>
                    <a:pt x="594" y="493"/>
                  </a:cubicBezTo>
                  <a:cubicBezTo>
                    <a:pt x="594" y="493"/>
                    <a:pt x="594" y="493"/>
                    <a:pt x="594" y="493"/>
                  </a:cubicBezTo>
                  <a:cubicBezTo>
                    <a:pt x="594" y="493"/>
                    <a:pt x="594" y="493"/>
                    <a:pt x="594" y="493"/>
                  </a:cubicBezTo>
                  <a:close/>
                  <a:moveTo>
                    <a:pt x="594" y="478"/>
                  </a:moveTo>
                  <a:cubicBezTo>
                    <a:pt x="595" y="478"/>
                    <a:pt x="595" y="478"/>
                    <a:pt x="596" y="478"/>
                  </a:cubicBezTo>
                  <a:cubicBezTo>
                    <a:pt x="595" y="479"/>
                    <a:pt x="596" y="480"/>
                    <a:pt x="595" y="481"/>
                  </a:cubicBezTo>
                  <a:cubicBezTo>
                    <a:pt x="594" y="481"/>
                    <a:pt x="595" y="479"/>
                    <a:pt x="594" y="478"/>
                  </a:cubicBezTo>
                  <a:close/>
                  <a:moveTo>
                    <a:pt x="596" y="471"/>
                  </a:moveTo>
                  <a:cubicBezTo>
                    <a:pt x="595" y="471"/>
                    <a:pt x="595" y="471"/>
                    <a:pt x="594" y="471"/>
                  </a:cubicBezTo>
                  <a:cubicBezTo>
                    <a:pt x="595" y="470"/>
                    <a:pt x="595" y="470"/>
                    <a:pt x="595" y="469"/>
                  </a:cubicBezTo>
                  <a:cubicBezTo>
                    <a:pt x="596" y="469"/>
                    <a:pt x="596" y="471"/>
                    <a:pt x="596" y="471"/>
                  </a:cubicBezTo>
                  <a:close/>
                  <a:moveTo>
                    <a:pt x="595" y="475"/>
                  </a:moveTo>
                  <a:cubicBezTo>
                    <a:pt x="595" y="475"/>
                    <a:pt x="595" y="475"/>
                    <a:pt x="595" y="475"/>
                  </a:cubicBezTo>
                  <a:cubicBezTo>
                    <a:pt x="596" y="475"/>
                    <a:pt x="596" y="475"/>
                    <a:pt x="597" y="475"/>
                  </a:cubicBezTo>
                  <a:cubicBezTo>
                    <a:pt x="597" y="475"/>
                    <a:pt x="597" y="475"/>
                    <a:pt x="597" y="475"/>
                  </a:cubicBezTo>
                  <a:cubicBezTo>
                    <a:pt x="596" y="475"/>
                    <a:pt x="596" y="475"/>
                    <a:pt x="595" y="475"/>
                  </a:cubicBezTo>
                  <a:close/>
                  <a:moveTo>
                    <a:pt x="596" y="484"/>
                  </a:moveTo>
                  <a:cubicBezTo>
                    <a:pt x="596" y="484"/>
                    <a:pt x="597" y="485"/>
                    <a:pt x="597" y="485"/>
                  </a:cubicBezTo>
                  <a:cubicBezTo>
                    <a:pt x="596" y="485"/>
                    <a:pt x="596" y="485"/>
                    <a:pt x="595" y="485"/>
                  </a:cubicBezTo>
                  <a:cubicBezTo>
                    <a:pt x="595" y="484"/>
                    <a:pt x="596" y="485"/>
                    <a:pt x="596" y="484"/>
                  </a:cubicBezTo>
                  <a:close/>
                  <a:moveTo>
                    <a:pt x="597" y="488"/>
                  </a:moveTo>
                  <a:cubicBezTo>
                    <a:pt x="597" y="489"/>
                    <a:pt x="595" y="488"/>
                    <a:pt x="597" y="488"/>
                  </a:cubicBezTo>
                  <a:close/>
                  <a:moveTo>
                    <a:pt x="596" y="474"/>
                  </a:moveTo>
                  <a:cubicBezTo>
                    <a:pt x="595" y="474"/>
                    <a:pt x="596" y="473"/>
                    <a:pt x="595" y="472"/>
                  </a:cubicBezTo>
                  <a:cubicBezTo>
                    <a:pt x="596" y="473"/>
                    <a:pt x="596" y="473"/>
                    <a:pt x="597" y="473"/>
                  </a:cubicBezTo>
                  <a:cubicBezTo>
                    <a:pt x="597" y="473"/>
                    <a:pt x="597" y="474"/>
                    <a:pt x="596" y="474"/>
                  </a:cubicBezTo>
                  <a:close/>
                  <a:moveTo>
                    <a:pt x="595" y="533"/>
                  </a:moveTo>
                  <a:cubicBezTo>
                    <a:pt x="595" y="533"/>
                    <a:pt x="594" y="533"/>
                    <a:pt x="594" y="533"/>
                  </a:cubicBezTo>
                  <a:cubicBezTo>
                    <a:pt x="593" y="533"/>
                    <a:pt x="594" y="533"/>
                    <a:pt x="595" y="533"/>
                  </a:cubicBezTo>
                  <a:close/>
                  <a:moveTo>
                    <a:pt x="594" y="530"/>
                  </a:moveTo>
                  <a:cubicBezTo>
                    <a:pt x="593" y="529"/>
                    <a:pt x="594" y="529"/>
                    <a:pt x="594" y="529"/>
                  </a:cubicBezTo>
                  <a:cubicBezTo>
                    <a:pt x="595" y="529"/>
                    <a:pt x="596" y="529"/>
                    <a:pt x="595" y="530"/>
                  </a:cubicBezTo>
                  <a:cubicBezTo>
                    <a:pt x="594" y="530"/>
                    <a:pt x="595" y="530"/>
                    <a:pt x="594" y="530"/>
                  </a:cubicBezTo>
                  <a:close/>
                  <a:moveTo>
                    <a:pt x="595" y="492"/>
                  </a:moveTo>
                  <a:cubicBezTo>
                    <a:pt x="596" y="491"/>
                    <a:pt x="595" y="490"/>
                    <a:pt x="596" y="491"/>
                  </a:cubicBezTo>
                  <a:cubicBezTo>
                    <a:pt x="596" y="490"/>
                    <a:pt x="596" y="490"/>
                    <a:pt x="597" y="490"/>
                  </a:cubicBezTo>
                  <a:cubicBezTo>
                    <a:pt x="597" y="491"/>
                    <a:pt x="597" y="492"/>
                    <a:pt x="595" y="492"/>
                  </a:cubicBezTo>
                  <a:close/>
                  <a:moveTo>
                    <a:pt x="596" y="509"/>
                  </a:moveTo>
                  <a:cubicBezTo>
                    <a:pt x="597" y="509"/>
                    <a:pt x="597" y="509"/>
                    <a:pt x="597" y="509"/>
                  </a:cubicBezTo>
                  <a:cubicBezTo>
                    <a:pt x="598" y="509"/>
                    <a:pt x="596" y="509"/>
                    <a:pt x="596" y="509"/>
                  </a:cubicBezTo>
                  <a:close/>
                  <a:moveTo>
                    <a:pt x="597" y="518"/>
                  </a:moveTo>
                  <a:cubicBezTo>
                    <a:pt x="597" y="518"/>
                    <a:pt x="597" y="518"/>
                    <a:pt x="597" y="518"/>
                  </a:cubicBezTo>
                  <a:cubicBezTo>
                    <a:pt x="596" y="518"/>
                    <a:pt x="596" y="517"/>
                    <a:pt x="597" y="518"/>
                  </a:cubicBezTo>
                  <a:close/>
                  <a:moveTo>
                    <a:pt x="597" y="520"/>
                  </a:moveTo>
                  <a:cubicBezTo>
                    <a:pt x="597" y="520"/>
                    <a:pt x="598" y="520"/>
                    <a:pt x="598" y="521"/>
                  </a:cubicBezTo>
                  <a:cubicBezTo>
                    <a:pt x="597" y="521"/>
                    <a:pt x="596" y="520"/>
                    <a:pt x="597" y="520"/>
                  </a:cubicBezTo>
                  <a:close/>
                  <a:moveTo>
                    <a:pt x="598" y="532"/>
                  </a:moveTo>
                  <a:cubicBezTo>
                    <a:pt x="598" y="532"/>
                    <a:pt x="598" y="532"/>
                    <a:pt x="598" y="532"/>
                  </a:cubicBezTo>
                  <a:cubicBezTo>
                    <a:pt x="598" y="532"/>
                    <a:pt x="598" y="532"/>
                    <a:pt x="597" y="532"/>
                  </a:cubicBezTo>
                  <a:cubicBezTo>
                    <a:pt x="597" y="532"/>
                    <a:pt x="598" y="532"/>
                    <a:pt x="598" y="532"/>
                  </a:cubicBezTo>
                  <a:close/>
                  <a:moveTo>
                    <a:pt x="598" y="556"/>
                  </a:moveTo>
                  <a:cubicBezTo>
                    <a:pt x="598" y="556"/>
                    <a:pt x="598" y="556"/>
                    <a:pt x="599" y="556"/>
                  </a:cubicBezTo>
                  <a:cubicBezTo>
                    <a:pt x="599" y="557"/>
                    <a:pt x="598" y="557"/>
                    <a:pt x="598" y="557"/>
                  </a:cubicBezTo>
                  <a:cubicBezTo>
                    <a:pt x="598" y="557"/>
                    <a:pt x="598" y="557"/>
                    <a:pt x="598" y="557"/>
                  </a:cubicBezTo>
                  <a:cubicBezTo>
                    <a:pt x="598" y="557"/>
                    <a:pt x="598" y="556"/>
                    <a:pt x="598" y="556"/>
                  </a:cubicBezTo>
                  <a:close/>
                  <a:moveTo>
                    <a:pt x="598" y="553"/>
                  </a:moveTo>
                  <a:cubicBezTo>
                    <a:pt x="599" y="554"/>
                    <a:pt x="598" y="554"/>
                    <a:pt x="598" y="555"/>
                  </a:cubicBezTo>
                  <a:cubicBezTo>
                    <a:pt x="597" y="555"/>
                    <a:pt x="597" y="553"/>
                    <a:pt x="598" y="553"/>
                  </a:cubicBezTo>
                  <a:close/>
                  <a:moveTo>
                    <a:pt x="598" y="551"/>
                  </a:moveTo>
                  <a:cubicBezTo>
                    <a:pt x="598" y="551"/>
                    <a:pt x="598" y="551"/>
                    <a:pt x="598" y="551"/>
                  </a:cubicBezTo>
                  <a:cubicBezTo>
                    <a:pt x="598" y="551"/>
                    <a:pt x="598" y="551"/>
                    <a:pt x="598" y="551"/>
                  </a:cubicBezTo>
                  <a:cubicBezTo>
                    <a:pt x="598" y="551"/>
                    <a:pt x="598" y="551"/>
                    <a:pt x="599" y="551"/>
                  </a:cubicBezTo>
                  <a:cubicBezTo>
                    <a:pt x="599" y="551"/>
                    <a:pt x="598" y="551"/>
                    <a:pt x="598" y="551"/>
                  </a:cubicBezTo>
                  <a:close/>
                  <a:moveTo>
                    <a:pt x="598" y="546"/>
                  </a:moveTo>
                  <a:cubicBezTo>
                    <a:pt x="598" y="546"/>
                    <a:pt x="598" y="546"/>
                    <a:pt x="599" y="546"/>
                  </a:cubicBezTo>
                  <a:cubicBezTo>
                    <a:pt x="599" y="546"/>
                    <a:pt x="598" y="547"/>
                    <a:pt x="598" y="546"/>
                  </a:cubicBezTo>
                  <a:close/>
                  <a:moveTo>
                    <a:pt x="599" y="549"/>
                  </a:moveTo>
                  <a:cubicBezTo>
                    <a:pt x="600" y="549"/>
                    <a:pt x="600" y="549"/>
                    <a:pt x="600" y="550"/>
                  </a:cubicBezTo>
                  <a:cubicBezTo>
                    <a:pt x="599" y="549"/>
                    <a:pt x="599" y="549"/>
                    <a:pt x="599" y="549"/>
                  </a:cubicBezTo>
                  <a:close/>
                  <a:moveTo>
                    <a:pt x="600" y="519"/>
                  </a:moveTo>
                  <a:cubicBezTo>
                    <a:pt x="599" y="520"/>
                    <a:pt x="599" y="518"/>
                    <a:pt x="600" y="519"/>
                  </a:cubicBezTo>
                  <a:close/>
                  <a:moveTo>
                    <a:pt x="600" y="485"/>
                  </a:moveTo>
                  <a:cubicBezTo>
                    <a:pt x="600" y="485"/>
                    <a:pt x="600" y="485"/>
                    <a:pt x="600" y="485"/>
                  </a:cubicBezTo>
                  <a:cubicBezTo>
                    <a:pt x="600" y="485"/>
                    <a:pt x="600" y="485"/>
                    <a:pt x="601" y="485"/>
                  </a:cubicBezTo>
                  <a:cubicBezTo>
                    <a:pt x="601" y="485"/>
                    <a:pt x="601" y="485"/>
                    <a:pt x="601" y="486"/>
                  </a:cubicBezTo>
                  <a:cubicBezTo>
                    <a:pt x="600" y="486"/>
                    <a:pt x="600" y="485"/>
                    <a:pt x="600" y="485"/>
                  </a:cubicBezTo>
                  <a:close/>
                  <a:moveTo>
                    <a:pt x="600" y="411"/>
                  </a:moveTo>
                  <a:cubicBezTo>
                    <a:pt x="599" y="411"/>
                    <a:pt x="600" y="409"/>
                    <a:pt x="601" y="409"/>
                  </a:cubicBezTo>
                  <a:cubicBezTo>
                    <a:pt x="602" y="410"/>
                    <a:pt x="600" y="410"/>
                    <a:pt x="600" y="411"/>
                  </a:cubicBezTo>
                  <a:close/>
                  <a:moveTo>
                    <a:pt x="602" y="360"/>
                  </a:moveTo>
                  <a:cubicBezTo>
                    <a:pt x="603" y="361"/>
                    <a:pt x="602" y="362"/>
                    <a:pt x="601" y="362"/>
                  </a:cubicBezTo>
                  <a:cubicBezTo>
                    <a:pt x="600" y="361"/>
                    <a:pt x="601" y="360"/>
                    <a:pt x="602" y="360"/>
                  </a:cubicBezTo>
                  <a:close/>
                  <a:moveTo>
                    <a:pt x="604" y="454"/>
                  </a:moveTo>
                  <a:cubicBezTo>
                    <a:pt x="604" y="455"/>
                    <a:pt x="603" y="455"/>
                    <a:pt x="601" y="455"/>
                  </a:cubicBezTo>
                  <a:cubicBezTo>
                    <a:pt x="599" y="453"/>
                    <a:pt x="605" y="451"/>
                    <a:pt x="604" y="454"/>
                  </a:cubicBezTo>
                  <a:close/>
                  <a:moveTo>
                    <a:pt x="607" y="396"/>
                  </a:moveTo>
                  <a:cubicBezTo>
                    <a:pt x="608" y="395"/>
                    <a:pt x="609" y="395"/>
                    <a:pt x="609" y="395"/>
                  </a:cubicBezTo>
                  <a:cubicBezTo>
                    <a:pt x="609" y="395"/>
                    <a:pt x="609" y="398"/>
                    <a:pt x="607" y="398"/>
                  </a:cubicBezTo>
                  <a:cubicBezTo>
                    <a:pt x="607" y="397"/>
                    <a:pt x="608" y="397"/>
                    <a:pt x="607" y="396"/>
                  </a:cubicBezTo>
                  <a:close/>
                  <a:moveTo>
                    <a:pt x="609" y="502"/>
                  </a:moveTo>
                  <a:cubicBezTo>
                    <a:pt x="608" y="503"/>
                    <a:pt x="608" y="505"/>
                    <a:pt x="608" y="506"/>
                  </a:cubicBezTo>
                  <a:cubicBezTo>
                    <a:pt x="608" y="506"/>
                    <a:pt x="608" y="507"/>
                    <a:pt x="607" y="507"/>
                  </a:cubicBezTo>
                  <a:cubicBezTo>
                    <a:pt x="608" y="508"/>
                    <a:pt x="609" y="508"/>
                    <a:pt x="610" y="509"/>
                  </a:cubicBezTo>
                  <a:cubicBezTo>
                    <a:pt x="611" y="510"/>
                    <a:pt x="611" y="509"/>
                    <a:pt x="612" y="509"/>
                  </a:cubicBezTo>
                  <a:cubicBezTo>
                    <a:pt x="612" y="509"/>
                    <a:pt x="614" y="510"/>
                    <a:pt x="614" y="510"/>
                  </a:cubicBezTo>
                  <a:cubicBezTo>
                    <a:pt x="615" y="510"/>
                    <a:pt x="614" y="510"/>
                    <a:pt x="614" y="511"/>
                  </a:cubicBezTo>
                  <a:cubicBezTo>
                    <a:pt x="613" y="511"/>
                    <a:pt x="614" y="511"/>
                    <a:pt x="613" y="512"/>
                  </a:cubicBezTo>
                  <a:cubicBezTo>
                    <a:pt x="613" y="512"/>
                    <a:pt x="611" y="513"/>
                    <a:pt x="610" y="512"/>
                  </a:cubicBezTo>
                  <a:cubicBezTo>
                    <a:pt x="609" y="513"/>
                    <a:pt x="610" y="513"/>
                    <a:pt x="609" y="514"/>
                  </a:cubicBezTo>
                  <a:cubicBezTo>
                    <a:pt x="607" y="514"/>
                    <a:pt x="609" y="513"/>
                    <a:pt x="608" y="512"/>
                  </a:cubicBezTo>
                  <a:cubicBezTo>
                    <a:pt x="608" y="512"/>
                    <a:pt x="608" y="511"/>
                    <a:pt x="608" y="510"/>
                  </a:cubicBezTo>
                  <a:cubicBezTo>
                    <a:pt x="609" y="510"/>
                    <a:pt x="607" y="510"/>
                    <a:pt x="607" y="509"/>
                  </a:cubicBezTo>
                  <a:cubicBezTo>
                    <a:pt x="607" y="506"/>
                    <a:pt x="608" y="505"/>
                    <a:pt x="607" y="502"/>
                  </a:cubicBezTo>
                  <a:cubicBezTo>
                    <a:pt x="608" y="502"/>
                    <a:pt x="608" y="501"/>
                    <a:pt x="609" y="502"/>
                  </a:cubicBezTo>
                  <a:close/>
                  <a:moveTo>
                    <a:pt x="608" y="498"/>
                  </a:moveTo>
                  <a:cubicBezTo>
                    <a:pt x="609" y="498"/>
                    <a:pt x="609" y="498"/>
                    <a:pt x="610" y="499"/>
                  </a:cubicBezTo>
                  <a:cubicBezTo>
                    <a:pt x="609" y="499"/>
                    <a:pt x="608" y="498"/>
                    <a:pt x="608" y="498"/>
                  </a:cubicBezTo>
                  <a:close/>
                  <a:moveTo>
                    <a:pt x="611" y="392"/>
                  </a:moveTo>
                  <a:cubicBezTo>
                    <a:pt x="610" y="392"/>
                    <a:pt x="610" y="390"/>
                    <a:pt x="612" y="390"/>
                  </a:cubicBezTo>
                  <a:cubicBezTo>
                    <a:pt x="612" y="391"/>
                    <a:pt x="612" y="392"/>
                    <a:pt x="611" y="392"/>
                  </a:cubicBezTo>
                  <a:close/>
                  <a:moveTo>
                    <a:pt x="613" y="483"/>
                  </a:moveTo>
                  <a:cubicBezTo>
                    <a:pt x="613" y="483"/>
                    <a:pt x="612" y="483"/>
                    <a:pt x="611" y="483"/>
                  </a:cubicBezTo>
                  <a:cubicBezTo>
                    <a:pt x="611" y="483"/>
                    <a:pt x="612" y="483"/>
                    <a:pt x="613" y="483"/>
                  </a:cubicBezTo>
                  <a:close/>
                  <a:moveTo>
                    <a:pt x="613" y="388"/>
                  </a:moveTo>
                  <a:cubicBezTo>
                    <a:pt x="613" y="387"/>
                    <a:pt x="614" y="387"/>
                    <a:pt x="614" y="386"/>
                  </a:cubicBezTo>
                  <a:cubicBezTo>
                    <a:pt x="616" y="386"/>
                    <a:pt x="615" y="388"/>
                    <a:pt x="613" y="388"/>
                  </a:cubicBezTo>
                  <a:close/>
                  <a:moveTo>
                    <a:pt x="614" y="449"/>
                  </a:moveTo>
                  <a:cubicBezTo>
                    <a:pt x="614" y="449"/>
                    <a:pt x="614" y="449"/>
                    <a:pt x="613" y="449"/>
                  </a:cubicBezTo>
                  <a:cubicBezTo>
                    <a:pt x="614" y="448"/>
                    <a:pt x="614" y="449"/>
                    <a:pt x="614" y="449"/>
                  </a:cubicBezTo>
                  <a:close/>
                  <a:moveTo>
                    <a:pt x="614" y="641"/>
                  </a:moveTo>
                  <a:cubicBezTo>
                    <a:pt x="613" y="641"/>
                    <a:pt x="613" y="641"/>
                    <a:pt x="613" y="640"/>
                  </a:cubicBezTo>
                  <a:cubicBezTo>
                    <a:pt x="613" y="640"/>
                    <a:pt x="614" y="640"/>
                    <a:pt x="614" y="640"/>
                  </a:cubicBezTo>
                  <a:cubicBezTo>
                    <a:pt x="614" y="640"/>
                    <a:pt x="615" y="641"/>
                    <a:pt x="614" y="641"/>
                  </a:cubicBezTo>
                  <a:close/>
                  <a:moveTo>
                    <a:pt x="607" y="537"/>
                  </a:moveTo>
                  <a:cubicBezTo>
                    <a:pt x="606" y="537"/>
                    <a:pt x="605" y="535"/>
                    <a:pt x="607" y="536"/>
                  </a:cubicBezTo>
                  <a:cubicBezTo>
                    <a:pt x="607" y="536"/>
                    <a:pt x="606" y="536"/>
                    <a:pt x="607" y="537"/>
                  </a:cubicBezTo>
                  <a:close/>
                  <a:moveTo>
                    <a:pt x="606" y="532"/>
                  </a:moveTo>
                  <a:cubicBezTo>
                    <a:pt x="607" y="532"/>
                    <a:pt x="607" y="533"/>
                    <a:pt x="607" y="533"/>
                  </a:cubicBezTo>
                  <a:cubicBezTo>
                    <a:pt x="607" y="533"/>
                    <a:pt x="607" y="533"/>
                    <a:pt x="607" y="533"/>
                  </a:cubicBezTo>
                  <a:cubicBezTo>
                    <a:pt x="606" y="533"/>
                    <a:pt x="606" y="533"/>
                    <a:pt x="606" y="532"/>
                  </a:cubicBezTo>
                  <a:close/>
                  <a:moveTo>
                    <a:pt x="607" y="640"/>
                  </a:moveTo>
                  <a:cubicBezTo>
                    <a:pt x="613" y="639"/>
                    <a:pt x="612" y="643"/>
                    <a:pt x="609" y="643"/>
                  </a:cubicBezTo>
                  <a:cubicBezTo>
                    <a:pt x="607" y="643"/>
                    <a:pt x="606" y="641"/>
                    <a:pt x="607" y="640"/>
                  </a:cubicBezTo>
                  <a:close/>
                  <a:moveTo>
                    <a:pt x="611" y="518"/>
                  </a:moveTo>
                  <a:cubicBezTo>
                    <a:pt x="611" y="518"/>
                    <a:pt x="610" y="518"/>
                    <a:pt x="610" y="518"/>
                  </a:cubicBezTo>
                  <a:cubicBezTo>
                    <a:pt x="609" y="518"/>
                    <a:pt x="609" y="516"/>
                    <a:pt x="610" y="516"/>
                  </a:cubicBezTo>
                  <a:cubicBezTo>
                    <a:pt x="611" y="516"/>
                    <a:pt x="609" y="518"/>
                    <a:pt x="611" y="518"/>
                  </a:cubicBezTo>
                  <a:close/>
                  <a:moveTo>
                    <a:pt x="610" y="520"/>
                  </a:moveTo>
                  <a:cubicBezTo>
                    <a:pt x="611" y="520"/>
                    <a:pt x="611" y="521"/>
                    <a:pt x="611" y="521"/>
                  </a:cubicBezTo>
                  <a:cubicBezTo>
                    <a:pt x="611" y="521"/>
                    <a:pt x="611" y="521"/>
                    <a:pt x="611" y="521"/>
                  </a:cubicBezTo>
                  <a:cubicBezTo>
                    <a:pt x="610" y="521"/>
                    <a:pt x="611" y="523"/>
                    <a:pt x="609" y="522"/>
                  </a:cubicBezTo>
                  <a:cubicBezTo>
                    <a:pt x="609" y="521"/>
                    <a:pt x="610" y="521"/>
                    <a:pt x="610" y="520"/>
                  </a:cubicBezTo>
                  <a:close/>
                  <a:moveTo>
                    <a:pt x="609" y="531"/>
                  </a:moveTo>
                  <a:cubicBezTo>
                    <a:pt x="609" y="530"/>
                    <a:pt x="609" y="530"/>
                    <a:pt x="609" y="530"/>
                  </a:cubicBezTo>
                  <a:cubicBezTo>
                    <a:pt x="609" y="530"/>
                    <a:pt x="609" y="530"/>
                    <a:pt x="610" y="530"/>
                  </a:cubicBezTo>
                  <a:cubicBezTo>
                    <a:pt x="610" y="530"/>
                    <a:pt x="610" y="530"/>
                    <a:pt x="610" y="531"/>
                  </a:cubicBezTo>
                  <a:cubicBezTo>
                    <a:pt x="609" y="531"/>
                    <a:pt x="609" y="531"/>
                    <a:pt x="609" y="531"/>
                  </a:cubicBezTo>
                  <a:close/>
                  <a:moveTo>
                    <a:pt x="610" y="532"/>
                  </a:moveTo>
                  <a:cubicBezTo>
                    <a:pt x="609" y="532"/>
                    <a:pt x="608" y="532"/>
                    <a:pt x="608" y="531"/>
                  </a:cubicBezTo>
                  <a:cubicBezTo>
                    <a:pt x="610" y="531"/>
                    <a:pt x="609" y="532"/>
                    <a:pt x="610" y="532"/>
                  </a:cubicBezTo>
                  <a:close/>
                  <a:moveTo>
                    <a:pt x="609" y="529"/>
                  </a:moveTo>
                  <a:cubicBezTo>
                    <a:pt x="609" y="529"/>
                    <a:pt x="609" y="528"/>
                    <a:pt x="608" y="527"/>
                  </a:cubicBezTo>
                  <a:cubicBezTo>
                    <a:pt x="609" y="527"/>
                    <a:pt x="610" y="527"/>
                    <a:pt x="610" y="527"/>
                  </a:cubicBezTo>
                  <a:cubicBezTo>
                    <a:pt x="610" y="528"/>
                    <a:pt x="609" y="528"/>
                    <a:pt x="609" y="529"/>
                  </a:cubicBezTo>
                  <a:close/>
                  <a:moveTo>
                    <a:pt x="610" y="526"/>
                  </a:moveTo>
                  <a:cubicBezTo>
                    <a:pt x="610" y="525"/>
                    <a:pt x="610" y="525"/>
                    <a:pt x="610" y="525"/>
                  </a:cubicBezTo>
                  <a:cubicBezTo>
                    <a:pt x="610" y="525"/>
                    <a:pt x="610" y="525"/>
                    <a:pt x="611" y="525"/>
                  </a:cubicBezTo>
                  <a:cubicBezTo>
                    <a:pt x="611" y="526"/>
                    <a:pt x="610" y="526"/>
                    <a:pt x="610" y="526"/>
                  </a:cubicBezTo>
                  <a:close/>
                  <a:moveTo>
                    <a:pt x="609" y="526"/>
                  </a:moveTo>
                  <a:cubicBezTo>
                    <a:pt x="609" y="526"/>
                    <a:pt x="608" y="526"/>
                    <a:pt x="608" y="526"/>
                  </a:cubicBezTo>
                  <a:cubicBezTo>
                    <a:pt x="608" y="525"/>
                    <a:pt x="610" y="525"/>
                    <a:pt x="609" y="526"/>
                  </a:cubicBezTo>
                  <a:close/>
                  <a:moveTo>
                    <a:pt x="607" y="520"/>
                  </a:moveTo>
                  <a:cubicBezTo>
                    <a:pt x="607" y="520"/>
                    <a:pt x="608" y="520"/>
                    <a:pt x="608" y="520"/>
                  </a:cubicBezTo>
                  <a:cubicBezTo>
                    <a:pt x="608" y="520"/>
                    <a:pt x="608" y="520"/>
                    <a:pt x="608" y="520"/>
                  </a:cubicBezTo>
                  <a:cubicBezTo>
                    <a:pt x="608" y="520"/>
                    <a:pt x="608" y="520"/>
                    <a:pt x="607" y="520"/>
                  </a:cubicBezTo>
                  <a:close/>
                  <a:moveTo>
                    <a:pt x="611" y="529"/>
                  </a:moveTo>
                  <a:cubicBezTo>
                    <a:pt x="611" y="529"/>
                    <a:pt x="611" y="529"/>
                    <a:pt x="611" y="529"/>
                  </a:cubicBezTo>
                  <a:cubicBezTo>
                    <a:pt x="611" y="529"/>
                    <a:pt x="611" y="529"/>
                    <a:pt x="611" y="529"/>
                  </a:cubicBezTo>
                  <a:cubicBezTo>
                    <a:pt x="612" y="528"/>
                    <a:pt x="612" y="530"/>
                    <a:pt x="611" y="529"/>
                  </a:cubicBezTo>
                  <a:close/>
                  <a:moveTo>
                    <a:pt x="607" y="493"/>
                  </a:moveTo>
                  <a:cubicBezTo>
                    <a:pt x="607" y="493"/>
                    <a:pt x="607" y="494"/>
                    <a:pt x="608" y="494"/>
                  </a:cubicBezTo>
                  <a:cubicBezTo>
                    <a:pt x="607" y="494"/>
                    <a:pt x="606" y="494"/>
                    <a:pt x="607" y="493"/>
                  </a:cubicBezTo>
                  <a:close/>
                  <a:moveTo>
                    <a:pt x="607" y="492"/>
                  </a:moveTo>
                  <a:cubicBezTo>
                    <a:pt x="606" y="492"/>
                    <a:pt x="606" y="491"/>
                    <a:pt x="607" y="491"/>
                  </a:cubicBezTo>
                  <a:cubicBezTo>
                    <a:pt x="607" y="491"/>
                    <a:pt x="608" y="492"/>
                    <a:pt x="607" y="492"/>
                  </a:cubicBezTo>
                  <a:close/>
                  <a:moveTo>
                    <a:pt x="606" y="513"/>
                  </a:moveTo>
                  <a:cubicBezTo>
                    <a:pt x="607" y="513"/>
                    <a:pt x="608" y="514"/>
                    <a:pt x="608" y="515"/>
                  </a:cubicBezTo>
                  <a:cubicBezTo>
                    <a:pt x="605" y="515"/>
                    <a:pt x="605" y="514"/>
                    <a:pt x="606" y="513"/>
                  </a:cubicBezTo>
                  <a:close/>
                  <a:moveTo>
                    <a:pt x="605" y="516"/>
                  </a:moveTo>
                  <a:cubicBezTo>
                    <a:pt x="605" y="517"/>
                    <a:pt x="605" y="517"/>
                    <a:pt x="605" y="517"/>
                  </a:cubicBezTo>
                  <a:cubicBezTo>
                    <a:pt x="605" y="517"/>
                    <a:pt x="605" y="517"/>
                    <a:pt x="604" y="517"/>
                  </a:cubicBezTo>
                  <a:cubicBezTo>
                    <a:pt x="604" y="517"/>
                    <a:pt x="604" y="517"/>
                    <a:pt x="604" y="516"/>
                  </a:cubicBezTo>
                  <a:cubicBezTo>
                    <a:pt x="605" y="516"/>
                    <a:pt x="605" y="516"/>
                    <a:pt x="605" y="516"/>
                  </a:cubicBezTo>
                  <a:close/>
                  <a:moveTo>
                    <a:pt x="605" y="475"/>
                  </a:moveTo>
                  <a:cubicBezTo>
                    <a:pt x="604" y="475"/>
                    <a:pt x="604" y="474"/>
                    <a:pt x="604" y="473"/>
                  </a:cubicBezTo>
                  <a:cubicBezTo>
                    <a:pt x="605" y="474"/>
                    <a:pt x="605" y="474"/>
                    <a:pt x="605" y="475"/>
                  </a:cubicBezTo>
                  <a:close/>
                  <a:moveTo>
                    <a:pt x="605" y="518"/>
                  </a:moveTo>
                  <a:cubicBezTo>
                    <a:pt x="605" y="518"/>
                    <a:pt x="605" y="519"/>
                    <a:pt x="605" y="519"/>
                  </a:cubicBezTo>
                  <a:cubicBezTo>
                    <a:pt x="604" y="519"/>
                    <a:pt x="604" y="518"/>
                    <a:pt x="605" y="518"/>
                  </a:cubicBezTo>
                  <a:close/>
                  <a:moveTo>
                    <a:pt x="604" y="520"/>
                  </a:moveTo>
                  <a:cubicBezTo>
                    <a:pt x="605" y="521"/>
                    <a:pt x="605" y="521"/>
                    <a:pt x="605" y="522"/>
                  </a:cubicBezTo>
                  <a:cubicBezTo>
                    <a:pt x="604" y="522"/>
                    <a:pt x="604" y="521"/>
                    <a:pt x="604" y="520"/>
                  </a:cubicBezTo>
                  <a:close/>
                  <a:moveTo>
                    <a:pt x="604" y="553"/>
                  </a:moveTo>
                  <a:cubicBezTo>
                    <a:pt x="605" y="553"/>
                    <a:pt x="605" y="553"/>
                    <a:pt x="605" y="553"/>
                  </a:cubicBezTo>
                  <a:cubicBezTo>
                    <a:pt x="605" y="553"/>
                    <a:pt x="605" y="553"/>
                    <a:pt x="606" y="553"/>
                  </a:cubicBezTo>
                  <a:cubicBezTo>
                    <a:pt x="606" y="554"/>
                    <a:pt x="604" y="554"/>
                    <a:pt x="604" y="553"/>
                  </a:cubicBezTo>
                  <a:close/>
                  <a:moveTo>
                    <a:pt x="604" y="546"/>
                  </a:moveTo>
                  <a:cubicBezTo>
                    <a:pt x="604" y="546"/>
                    <a:pt x="604" y="546"/>
                    <a:pt x="604" y="546"/>
                  </a:cubicBezTo>
                  <a:cubicBezTo>
                    <a:pt x="605" y="546"/>
                    <a:pt x="606" y="546"/>
                    <a:pt x="605" y="547"/>
                  </a:cubicBezTo>
                  <a:cubicBezTo>
                    <a:pt x="605" y="547"/>
                    <a:pt x="604" y="547"/>
                    <a:pt x="604" y="546"/>
                  </a:cubicBezTo>
                  <a:close/>
                  <a:moveTo>
                    <a:pt x="604" y="525"/>
                  </a:moveTo>
                  <a:cubicBezTo>
                    <a:pt x="605" y="525"/>
                    <a:pt x="606" y="525"/>
                    <a:pt x="606" y="525"/>
                  </a:cubicBezTo>
                  <a:cubicBezTo>
                    <a:pt x="605" y="526"/>
                    <a:pt x="604" y="525"/>
                    <a:pt x="604" y="525"/>
                  </a:cubicBezTo>
                  <a:close/>
                  <a:moveTo>
                    <a:pt x="605" y="482"/>
                  </a:moveTo>
                  <a:cubicBezTo>
                    <a:pt x="606" y="482"/>
                    <a:pt x="606" y="483"/>
                    <a:pt x="606" y="483"/>
                  </a:cubicBezTo>
                  <a:cubicBezTo>
                    <a:pt x="605" y="483"/>
                    <a:pt x="605" y="483"/>
                    <a:pt x="605" y="482"/>
                  </a:cubicBezTo>
                  <a:close/>
                  <a:moveTo>
                    <a:pt x="604" y="403"/>
                  </a:moveTo>
                  <a:cubicBezTo>
                    <a:pt x="604" y="402"/>
                    <a:pt x="604" y="402"/>
                    <a:pt x="605" y="402"/>
                  </a:cubicBezTo>
                  <a:cubicBezTo>
                    <a:pt x="606" y="402"/>
                    <a:pt x="606" y="404"/>
                    <a:pt x="604" y="403"/>
                  </a:cubicBezTo>
                  <a:close/>
                  <a:moveTo>
                    <a:pt x="604" y="405"/>
                  </a:moveTo>
                  <a:cubicBezTo>
                    <a:pt x="604" y="406"/>
                    <a:pt x="604" y="406"/>
                    <a:pt x="603" y="406"/>
                  </a:cubicBezTo>
                  <a:cubicBezTo>
                    <a:pt x="603" y="406"/>
                    <a:pt x="603" y="405"/>
                    <a:pt x="604" y="405"/>
                  </a:cubicBezTo>
                  <a:close/>
                  <a:moveTo>
                    <a:pt x="603" y="459"/>
                  </a:moveTo>
                  <a:cubicBezTo>
                    <a:pt x="602" y="459"/>
                    <a:pt x="603" y="459"/>
                    <a:pt x="603" y="458"/>
                  </a:cubicBezTo>
                  <a:cubicBezTo>
                    <a:pt x="603" y="459"/>
                    <a:pt x="603" y="459"/>
                    <a:pt x="603" y="459"/>
                  </a:cubicBezTo>
                  <a:close/>
                  <a:moveTo>
                    <a:pt x="602" y="491"/>
                  </a:moveTo>
                  <a:cubicBezTo>
                    <a:pt x="602" y="491"/>
                    <a:pt x="602" y="491"/>
                    <a:pt x="602" y="491"/>
                  </a:cubicBezTo>
                  <a:cubicBezTo>
                    <a:pt x="601" y="491"/>
                    <a:pt x="601" y="491"/>
                    <a:pt x="601" y="490"/>
                  </a:cubicBezTo>
                  <a:cubicBezTo>
                    <a:pt x="601" y="490"/>
                    <a:pt x="601" y="491"/>
                    <a:pt x="602" y="491"/>
                  </a:cubicBezTo>
                  <a:close/>
                  <a:moveTo>
                    <a:pt x="602" y="495"/>
                  </a:moveTo>
                  <a:cubicBezTo>
                    <a:pt x="602" y="495"/>
                    <a:pt x="602" y="495"/>
                    <a:pt x="603" y="495"/>
                  </a:cubicBezTo>
                  <a:cubicBezTo>
                    <a:pt x="603" y="495"/>
                    <a:pt x="603" y="495"/>
                    <a:pt x="603" y="495"/>
                  </a:cubicBezTo>
                  <a:cubicBezTo>
                    <a:pt x="602" y="495"/>
                    <a:pt x="602" y="495"/>
                    <a:pt x="602" y="495"/>
                  </a:cubicBezTo>
                  <a:cubicBezTo>
                    <a:pt x="602" y="495"/>
                    <a:pt x="602" y="495"/>
                    <a:pt x="602" y="495"/>
                  </a:cubicBezTo>
                  <a:close/>
                  <a:moveTo>
                    <a:pt x="603" y="506"/>
                  </a:moveTo>
                  <a:cubicBezTo>
                    <a:pt x="605" y="507"/>
                    <a:pt x="603" y="507"/>
                    <a:pt x="603" y="507"/>
                  </a:cubicBezTo>
                  <a:cubicBezTo>
                    <a:pt x="602" y="507"/>
                    <a:pt x="603" y="506"/>
                    <a:pt x="603" y="506"/>
                  </a:cubicBezTo>
                  <a:close/>
                  <a:moveTo>
                    <a:pt x="604" y="513"/>
                  </a:moveTo>
                  <a:cubicBezTo>
                    <a:pt x="604" y="513"/>
                    <a:pt x="604" y="513"/>
                    <a:pt x="604" y="514"/>
                  </a:cubicBezTo>
                  <a:cubicBezTo>
                    <a:pt x="603" y="514"/>
                    <a:pt x="603" y="513"/>
                    <a:pt x="604" y="513"/>
                  </a:cubicBezTo>
                  <a:close/>
                  <a:moveTo>
                    <a:pt x="604" y="540"/>
                  </a:moveTo>
                  <a:cubicBezTo>
                    <a:pt x="604" y="540"/>
                    <a:pt x="604" y="541"/>
                    <a:pt x="604" y="541"/>
                  </a:cubicBezTo>
                  <a:cubicBezTo>
                    <a:pt x="603" y="541"/>
                    <a:pt x="603" y="540"/>
                    <a:pt x="604" y="540"/>
                  </a:cubicBezTo>
                  <a:close/>
                  <a:moveTo>
                    <a:pt x="604" y="712"/>
                  </a:moveTo>
                  <a:cubicBezTo>
                    <a:pt x="605" y="712"/>
                    <a:pt x="606" y="713"/>
                    <a:pt x="606" y="714"/>
                  </a:cubicBezTo>
                  <a:cubicBezTo>
                    <a:pt x="604" y="714"/>
                    <a:pt x="603" y="713"/>
                    <a:pt x="604" y="712"/>
                  </a:cubicBezTo>
                  <a:close/>
                  <a:moveTo>
                    <a:pt x="612" y="644"/>
                  </a:moveTo>
                  <a:cubicBezTo>
                    <a:pt x="613" y="645"/>
                    <a:pt x="612" y="646"/>
                    <a:pt x="613" y="647"/>
                  </a:cubicBezTo>
                  <a:cubicBezTo>
                    <a:pt x="613" y="647"/>
                    <a:pt x="613" y="648"/>
                    <a:pt x="613" y="649"/>
                  </a:cubicBezTo>
                  <a:cubicBezTo>
                    <a:pt x="612" y="648"/>
                    <a:pt x="612" y="647"/>
                    <a:pt x="611" y="646"/>
                  </a:cubicBezTo>
                  <a:cubicBezTo>
                    <a:pt x="611" y="646"/>
                    <a:pt x="611" y="645"/>
                    <a:pt x="612" y="644"/>
                  </a:cubicBezTo>
                  <a:close/>
                  <a:moveTo>
                    <a:pt x="614" y="642"/>
                  </a:moveTo>
                  <a:cubicBezTo>
                    <a:pt x="614" y="643"/>
                    <a:pt x="612" y="641"/>
                    <a:pt x="614" y="642"/>
                  </a:cubicBezTo>
                  <a:close/>
                  <a:moveTo>
                    <a:pt x="614" y="686"/>
                  </a:moveTo>
                  <a:cubicBezTo>
                    <a:pt x="615" y="686"/>
                    <a:pt x="615" y="687"/>
                    <a:pt x="615" y="687"/>
                  </a:cubicBezTo>
                  <a:cubicBezTo>
                    <a:pt x="614" y="687"/>
                    <a:pt x="614" y="687"/>
                    <a:pt x="614" y="686"/>
                  </a:cubicBezTo>
                  <a:close/>
                  <a:moveTo>
                    <a:pt x="615" y="637"/>
                  </a:moveTo>
                  <a:cubicBezTo>
                    <a:pt x="617" y="637"/>
                    <a:pt x="616" y="639"/>
                    <a:pt x="616" y="640"/>
                  </a:cubicBezTo>
                  <a:cubicBezTo>
                    <a:pt x="615" y="640"/>
                    <a:pt x="616" y="639"/>
                    <a:pt x="615" y="638"/>
                  </a:cubicBezTo>
                  <a:cubicBezTo>
                    <a:pt x="614" y="638"/>
                    <a:pt x="615" y="637"/>
                    <a:pt x="615" y="637"/>
                  </a:cubicBezTo>
                  <a:close/>
                  <a:moveTo>
                    <a:pt x="617" y="383"/>
                  </a:moveTo>
                  <a:cubicBezTo>
                    <a:pt x="617" y="384"/>
                    <a:pt x="616" y="384"/>
                    <a:pt x="616" y="385"/>
                  </a:cubicBezTo>
                  <a:cubicBezTo>
                    <a:pt x="615" y="384"/>
                    <a:pt x="615" y="383"/>
                    <a:pt x="617" y="383"/>
                  </a:cubicBezTo>
                  <a:close/>
                  <a:moveTo>
                    <a:pt x="616" y="355"/>
                  </a:moveTo>
                  <a:cubicBezTo>
                    <a:pt x="616" y="355"/>
                    <a:pt x="617" y="355"/>
                    <a:pt x="617" y="354"/>
                  </a:cubicBezTo>
                  <a:cubicBezTo>
                    <a:pt x="617" y="355"/>
                    <a:pt x="616" y="355"/>
                    <a:pt x="616" y="355"/>
                  </a:cubicBezTo>
                  <a:close/>
                  <a:moveTo>
                    <a:pt x="616" y="645"/>
                  </a:moveTo>
                  <a:cubicBezTo>
                    <a:pt x="616" y="645"/>
                    <a:pt x="615" y="644"/>
                    <a:pt x="615" y="644"/>
                  </a:cubicBezTo>
                  <a:cubicBezTo>
                    <a:pt x="616" y="644"/>
                    <a:pt x="616" y="643"/>
                    <a:pt x="616" y="643"/>
                  </a:cubicBezTo>
                  <a:cubicBezTo>
                    <a:pt x="617" y="644"/>
                    <a:pt x="616" y="644"/>
                    <a:pt x="616" y="645"/>
                  </a:cubicBezTo>
                  <a:close/>
                  <a:moveTo>
                    <a:pt x="617" y="646"/>
                  </a:moveTo>
                  <a:cubicBezTo>
                    <a:pt x="617" y="647"/>
                    <a:pt x="617" y="648"/>
                    <a:pt x="616" y="648"/>
                  </a:cubicBezTo>
                  <a:cubicBezTo>
                    <a:pt x="614" y="648"/>
                    <a:pt x="615" y="646"/>
                    <a:pt x="617" y="646"/>
                  </a:cubicBezTo>
                  <a:close/>
                  <a:moveTo>
                    <a:pt x="617" y="526"/>
                  </a:moveTo>
                  <a:cubicBezTo>
                    <a:pt x="617" y="525"/>
                    <a:pt x="617" y="525"/>
                    <a:pt x="617" y="525"/>
                  </a:cubicBezTo>
                  <a:cubicBezTo>
                    <a:pt x="617" y="525"/>
                    <a:pt x="617" y="525"/>
                    <a:pt x="617" y="525"/>
                  </a:cubicBezTo>
                  <a:cubicBezTo>
                    <a:pt x="617" y="525"/>
                    <a:pt x="617" y="525"/>
                    <a:pt x="617" y="526"/>
                  </a:cubicBezTo>
                  <a:cubicBezTo>
                    <a:pt x="617" y="526"/>
                    <a:pt x="617" y="526"/>
                    <a:pt x="617" y="526"/>
                  </a:cubicBezTo>
                  <a:close/>
                  <a:moveTo>
                    <a:pt x="617" y="651"/>
                  </a:moveTo>
                  <a:cubicBezTo>
                    <a:pt x="615" y="650"/>
                    <a:pt x="618" y="650"/>
                    <a:pt x="617" y="651"/>
                  </a:cubicBezTo>
                  <a:close/>
                  <a:moveTo>
                    <a:pt x="617" y="573"/>
                  </a:moveTo>
                  <a:cubicBezTo>
                    <a:pt x="617" y="573"/>
                    <a:pt x="617" y="572"/>
                    <a:pt x="617" y="572"/>
                  </a:cubicBezTo>
                  <a:cubicBezTo>
                    <a:pt x="617" y="572"/>
                    <a:pt x="618" y="572"/>
                    <a:pt x="618" y="572"/>
                  </a:cubicBezTo>
                  <a:cubicBezTo>
                    <a:pt x="618" y="572"/>
                    <a:pt x="618" y="573"/>
                    <a:pt x="618" y="573"/>
                  </a:cubicBezTo>
                  <a:cubicBezTo>
                    <a:pt x="618" y="573"/>
                    <a:pt x="617" y="573"/>
                    <a:pt x="617" y="573"/>
                  </a:cubicBezTo>
                  <a:close/>
                  <a:moveTo>
                    <a:pt x="616" y="432"/>
                  </a:moveTo>
                  <a:cubicBezTo>
                    <a:pt x="615" y="430"/>
                    <a:pt x="620" y="430"/>
                    <a:pt x="619" y="432"/>
                  </a:cubicBezTo>
                  <a:cubicBezTo>
                    <a:pt x="618" y="432"/>
                    <a:pt x="616" y="432"/>
                    <a:pt x="616" y="432"/>
                  </a:cubicBezTo>
                  <a:close/>
                  <a:moveTo>
                    <a:pt x="619" y="467"/>
                  </a:moveTo>
                  <a:cubicBezTo>
                    <a:pt x="619" y="468"/>
                    <a:pt x="619" y="468"/>
                    <a:pt x="619" y="469"/>
                  </a:cubicBezTo>
                  <a:cubicBezTo>
                    <a:pt x="618" y="468"/>
                    <a:pt x="618" y="467"/>
                    <a:pt x="619" y="467"/>
                  </a:cubicBezTo>
                  <a:close/>
                  <a:moveTo>
                    <a:pt x="620" y="377"/>
                  </a:moveTo>
                  <a:cubicBezTo>
                    <a:pt x="619" y="377"/>
                    <a:pt x="620" y="375"/>
                    <a:pt x="621" y="376"/>
                  </a:cubicBezTo>
                  <a:cubicBezTo>
                    <a:pt x="621" y="376"/>
                    <a:pt x="621" y="376"/>
                    <a:pt x="620" y="377"/>
                  </a:cubicBezTo>
                  <a:close/>
                  <a:moveTo>
                    <a:pt x="621" y="382"/>
                  </a:moveTo>
                  <a:cubicBezTo>
                    <a:pt x="621" y="382"/>
                    <a:pt x="621" y="382"/>
                    <a:pt x="621" y="382"/>
                  </a:cubicBezTo>
                  <a:cubicBezTo>
                    <a:pt x="621" y="382"/>
                    <a:pt x="621" y="382"/>
                    <a:pt x="620" y="382"/>
                  </a:cubicBezTo>
                  <a:cubicBezTo>
                    <a:pt x="620" y="382"/>
                    <a:pt x="620" y="382"/>
                    <a:pt x="620" y="382"/>
                  </a:cubicBezTo>
                  <a:cubicBezTo>
                    <a:pt x="621" y="382"/>
                    <a:pt x="621" y="382"/>
                    <a:pt x="621" y="382"/>
                  </a:cubicBezTo>
                  <a:close/>
                  <a:moveTo>
                    <a:pt x="621" y="505"/>
                  </a:moveTo>
                  <a:cubicBezTo>
                    <a:pt x="620" y="505"/>
                    <a:pt x="620" y="504"/>
                    <a:pt x="620" y="503"/>
                  </a:cubicBezTo>
                  <a:cubicBezTo>
                    <a:pt x="623" y="503"/>
                    <a:pt x="623" y="505"/>
                    <a:pt x="621" y="505"/>
                  </a:cubicBezTo>
                  <a:close/>
                  <a:moveTo>
                    <a:pt x="625" y="381"/>
                  </a:moveTo>
                  <a:cubicBezTo>
                    <a:pt x="625" y="382"/>
                    <a:pt x="625" y="382"/>
                    <a:pt x="625" y="382"/>
                  </a:cubicBezTo>
                  <a:cubicBezTo>
                    <a:pt x="624" y="382"/>
                    <a:pt x="624" y="381"/>
                    <a:pt x="625" y="381"/>
                  </a:cubicBezTo>
                  <a:close/>
                  <a:moveTo>
                    <a:pt x="625" y="380"/>
                  </a:moveTo>
                  <a:cubicBezTo>
                    <a:pt x="625" y="380"/>
                    <a:pt x="625" y="381"/>
                    <a:pt x="625" y="381"/>
                  </a:cubicBezTo>
                  <a:cubicBezTo>
                    <a:pt x="624" y="381"/>
                    <a:pt x="624" y="380"/>
                    <a:pt x="625" y="380"/>
                  </a:cubicBezTo>
                  <a:close/>
                  <a:moveTo>
                    <a:pt x="625" y="450"/>
                  </a:moveTo>
                  <a:cubicBezTo>
                    <a:pt x="625" y="450"/>
                    <a:pt x="625" y="451"/>
                    <a:pt x="626" y="451"/>
                  </a:cubicBezTo>
                  <a:cubicBezTo>
                    <a:pt x="626" y="452"/>
                    <a:pt x="626" y="453"/>
                    <a:pt x="624" y="453"/>
                  </a:cubicBezTo>
                  <a:cubicBezTo>
                    <a:pt x="623" y="454"/>
                    <a:pt x="621" y="453"/>
                    <a:pt x="621" y="452"/>
                  </a:cubicBezTo>
                  <a:cubicBezTo>
                    <a:pt x="621" y="451"/>
                    <a:pt x="623" y="450"/>
                    <a:pt x="625" y="450"/>
                  </a:cubicBezTo>
                  <a:close/>
                  <a:moveTo>
                    <a:pt x="625" y="506"/>
                  </a:moveTo>
                  <a:cubicBezTo>
                    <a:pt x="625" y="506"/>
                    <a:pt x="624" y="506"/>
                    <a:pt x="624" y="506"/>
                  </a:cubicBezTo>
                  <a:cubicBezTo>
                    <a:pt x="624" y="506"/>
                    <a:pt x="624" y="506"/>
                    <a:pt x="624" y="506"/>
                  </a:cubicBezTo>
                  <a:cubicBezTo>
                    <a:pt x="624" y="506"/>
                    <a:pt x="625" y="506"/>
                    <a:pt x="625" y="506"/>
                  </a:cubicBezTo>
                  <a:close/>
                  <a:moveTo>
                    <a:pt x="625" y="533"/>
                  </a:moveTo>
                  <a:cubicBezTo>
                    <a:pt x="626" y="533"/>
                    <a:pt x="625" y="534"/>
                    <a:pt x="626" y="534"/>
                  </a:cubicBezTo>
                  <a:cubicBezTo>
                    <a:pt x="626" y="535"/>
                    <a:pt x="626" y="536"/>
                    <a:pt x="626" y="537"/>
                  </a:cubicBezTo>
                  <a:cubicBezTo>
                    <a:pt x="624" y="537"/>
                    <a:pt x="625" y="534"/>
                    <a:pt x="625" y="533"/>
                  </a:cubicBezTo>
                  <a:close/>
                  <a:moveTo>
                    <a:pt x="625" y="530"/>
                  </a:moveTo>
                  <a:cubicBezTo>
                    <a:pt x="624" y="530"/>
                    <a:pt x="624" y="529"/>
                    <a:pt x="625" y="529"/>
                  </a:cubicBezTo>
                  <a:cubicBezTo>
                    <a:pt x="626" y="529"/>
                    <a:pt x="626" y="530"/>
                    <a:pt x="625" y="530"/>
                  </a:cubicBezTo>
                  <a:close/>
                  <a:moveTo>
                    <a:pt x="624" y="527"/>
                  </a:moveTo>
                  <a:cubicBezTo>
                    <a:pt x="624" y="527"/>
                    <a:pt x="624" y="527"/>
                    <a:pt x="624" y="527"/>
                  </a:cubicBezTo>
                  <a:cubicBezTo>
                    <a:pt x="624" y="527"/>
                    <a:pt x="624" y="527"/>
                    <a:pt x="624" y="526"/>
                  </a:cubicBezTo>
                  <a:cubicBezTo>
                    <a:pt x="625" y="526"/>
                    <a:pt x="625" y="528"/>
                    <a:pt x="624" y="527"/>
                  </a:cubicBezTo>
                  <a:close/>
                  <a:moveTo>
                    <a:pt x="624" y="511"/>
                  </a:moveTo>
                  <a:cubicBezTo>
                    <a:pt x="625" y="511"/>
                    <a:pt x="625" y="512"/>
                    <a:pt x="625" y="512"/>
                  </a:cubicBezTo>
                  <a:cubicBezTo>
                    <a:pt x="623" y="513"/>
                    <a:pt x="624" y="511"/>
                    <a:pt x="624" y="511"/>
                  </a:cubicBezTo>
                  <a:close/>
                  <a:moveTo>
                    <a:pt x="624" y="541"/>
                  </a:moveTo>
                  <a:cubicBezTo>
                    <a:pt x="625" y="541"/>
                    <a:pt x="625" y="542"/>
                    <a:pt x="626" y="543"/>
                  </a:cubicBezTo>
                  <a:cubicBezTo>
                    <a:pt x="626" y="543"/>
                    <a:pt x="625" y="543"/>
                    <a:pt x="624" y="543"/>
                  </a:cubicBezTo>
                  <a:cubicBezTo>
                    <a:pt x="624" y="542"/>
                    <a:pt x="623" y="542"/>
                    <a:pt x="624" y="541"/>
                  </a:cubicBezTo>
                  <a:close/>
                  <a:moveTo>
                    <a:pt x="623" y="535"/>
                  </a:moveTo>
                  <a:cubicBezTo>
                    <a:pt x="623" y="536"/>
                    <a:pt x="622" y="537"/>
                    <a:pt x="622" y="538"/>
                  </a:cubicBezTo>
                  <a:cubicBezTo>
                    <a:pt x="621" y="538"/>
                    <a:pt x="622" y="538"/>
                    <a:pt x="622" y="537"/>
                  </a:cubicBezTo>
                  <a:cubicBezTo>
                    <a:pt x="622" y="536"/>
                    <a:pt x="621" y="535"/>
                    <a:pt x="623" y="535"/>
                  </a:cubicBezTo>
                  <a:close/>
                  <a:moveTo>
                    <a:pt x="622" y="502"/>
                  </a:moveTo>
                  <a:cubicBezTo>
                    <a:pt x="622" y="502"/>
                    <a:pt x="622" y="501"/>
                    <a:pt x="622" y="501"/>
                  </a:cubicBezTo>
                  <a:cubicBezTo>
                    <a:pt x="622" y="501"/>
                    <a:pt x="623" y="501"/>
                    <a:pt x="623" y="501"/>
                  </a:cubicBezTo>
                  <a:cubicBezTo>
                    <a:pt x="624" y="502"/>
                    <a:pt x="623" y="502"/>
                    <a:pt x="622" y="502"/>
                  </a:cubicBezTo>
                  <a:close/>
                  <a:moveTo>
                    <a:pt x="621" y="515"/>
                  </a:moveTo>
                  <a:cubicBezTo>
                    <a:pt x="621" y="514"/>
                    <a:pt x="621" y="514"/>
                    <a:pt x="621" y="514"/>
                  </a:cubicBezTo>
                  <a:cubicBezTo>
                    <a:pt x="622" y="514"/>
                    <a:pt x="622" y="515"/>
                    <a:pt x="621" y="515"/>
                  </a:cubicBezTo>
                  <a:close/>
                  <a:moveTo>
                    <a:pt x="620" y="516"/>
                  </a:moveTo>
                  <a:cubicBezTo>
                    <a:pt x="621" y="516"/>
                    <a:pt x="621" y="516"/>
                    <a:pt x="621" y="516"/>
                  </a:cubicBezTo>
                  <a:cubicBezTo>
                    <a:pt x="621" y="516"/>
                    <a:pt x="621" y="516"/>
                    <a:pt x="621" y="516"/>
                  </a:cubicBezTo>
                  <a:cubicBezTo>
                    <a:pt x="621" y="516"/>
                    <a:pt x="621" y="516"/>
                    <a:pt x="620" y="516"/>
                  </a:cubicBezTo>
                  <a:cubicBezTo>
                    <a:pt x="620" y="516"/>
                    <a:pt x="620" y="516"/>
                    <a:pt x="620" y="516"/>
                  </a:cubicBezTo>
                  <a:close/>
                  <a:moveTo>
                    <a:pt x="621" y="525"/>
                  </a:moveTo>
                  <a:cubicBezTo>
                    <a:pt x="621" y="525"/>
                    <a:pt x="621" y="525"/>
                    <a:pt x="622" y="525"/>
                  </a:cubicBezTo>
                  <a:cubicBezTo>
                    <a:pt x="622" y="525"/>
                    <a:pt x="622" y="525"/>
                    <a:pt x="622" y="525"/>
                  </a:cubicBezTo>
                  <a:cubicBezTo>
                    <a:pt x="621" y="525"/>
                    <a:pt x="621" y="525"/>
                    <a:pt x="621" y="525"/>
                  </a:cubicBezTo>
                  <a:cubicBezTo>
                    <a:pt x="621" y="525"/>
                    <a:pt x="621" y="525"/>
                    <a:pt x="621" y="525"/>
                  </a:cubicBezTo>
                  <a:close/>
                  <a:moveTo>
                    <a:pt x="622" y="527"/>
                  </a:moveTo>
                  <a:cubicBezTo>
                    <a:pt x="622" y="527"/>
                    <a:pt x="622" y="528"/>
                    <a:pt x="622" y="528"/>
                  </a:cubicBezTo>
                  <a:cubicBezTo>
                    <a:pt x="621" y="528"/>
                    <a:pt x="621" y="526"/>
                    <a:pt x="622" y="527"/>
                  </a:cubicBezTo>
                  <a:close/>
                  <a:moveTo>
                    <a:pt x="622" y="530"/>
                  </a:moveTo>
                  <a:cubicBezTo>
                    <a:pt x="622" y="530"/>
                    <a:pt x="622" y="530"/>
                    <a:pt x="622" y="531"/>
                  </a:cubicBezTo>
                  <a:cubicBezTo>
                    <a:pt x="621" y="531"/>
                    <a:pt x="621" y="529"/>
                    <a:pt x="622" y="530"/>
                  </a:cubicBezTo>
                  <a:close/>
                  <a:moveTo>
                    <a:pt x="622" y="538"/>
                  </a:moveTo>
                  <a:cubicBezTo>
                    <a:pt x="623" y="538"/>
                    <a:pt x="623" y="541"/>
                    <a:pt x="622" y="541"/>
                  </a:cubicBezTo>
                  <a:cubicBezTo>
                    <a:pt x="622" y="540"/>
                    <a:pt x="622" y="539"/>
                    <a:pt x="622" y="538"/>
                  </a:cubicBezTo>
                  <a:close/>
                  <a:moveTo>
                    <a:pt x="625" y="546"/>
                  </a:moveTo>
                  <a:cubicBezTo>
                    <a:pt x="625" y="546"/>
                    <a:pt x="626" y="546"/>
                    <a:pt x="626" y="546"/>
                  </a:cubicBezTo>
                  <a:cubicBezTo>
                    <a:pt x="627" y="546"/>
                    <a:pt x="627" y="548"/>
                    <a:pt x="627" y="548"/>
                  </a:cubicBezTo>
                  <a:cubicBezTo>
                    <a:pt x="626" y="547"/>
                    <a:pt x="626" y="547"/>
                    <a:pt x="625" y="546"/>
                  </a:cubicBezTo>
                  <a:close/>
                  <a:moveTo>
                    <a:pt x="627" y="551"/>
                  </a:moveTo>
                  <a:cubicBezTo>
                    <a:pt x="627" y="551"/>
                    <a:pt x="627" y="552"/>
                    <a:pt x="626" y="552"/>
                  </a:cubicBezTo>
                  <a:cubicBezTo>
                    <a:pt x="626" y="551"/>
                    <a:pt x="627" y="551"/>
                    <a:pt x="627" y="551"/>
                  </a:cubicBezTo>
                  <a:close/>
                  <a:moveTo>
                    <a:pt x="626" y="500"/>
                  </a:moveTo>
                  <a:cubicBezTo>
                    <a:pt x="627" y="500"/>
                    <a:pt x="627" y="501"/>
                    <a:pt x="627" y="501"/>
                  </a:cubicBezTo>
                  <a:cubicBezTo>
                    <a:pt x="627" y="501"/>
                    <a:pt x="627" y="501"/>
                    <a:pt x="626" y="501"/>
                  </a:cubicBezTo>
                  <a:cubicBezTo>
                    <a:pt x="626" y="501"/>
                    <a:pt x="626" y="501"/>
                    <a:pt x="626" y="500"/>
                  </a:cubicBezTo>
                  <a:close/>
                  <a:moveTo>
                    <a:pt x="627" y="453"/>
                  </a:moveTo>
                  <a:cubicBezTo>
                    <a:pt x="627" y="454"/>
                    <a:pt x="627" y="454"/>
                    <a:pt x="626" y="454"/>
                  </a:cubicBezTo>
                  <a:cubicBezTo>
                    <a:pt x="626" y="453"/>
                    <a:pt x="627" y="453"/>
                    <a:pt x="627" y="453"/>
                  </a:cubicBezTo>
                  <a:close/>
                  <a:moveTo>
                    <a:pt x="630" y="464"/>
                  </a:moveTo>
                  <a:cubicBezTo>
                    <a:pt x="630" y="464"/>
                    <a:pt x="630" y="464"/>
                    <a:pt x="630" y="464"/>
                  </a:cubicBezTo>
                  <a:cubicBezTo>
                    <a:pt x="629" y="464"/>
                    <a:pt x="630" y="464"/>
                    <a:pt x="630" y="464"/>
                  </a:cubicBezTo>
                  <a:close/>
                  <a:moveTo>
                    <a:pt x="632" y="455"/>
                  </a:moveTo>
                  <a:cubicBezTo>
                    <a:pt x="634" y="455"/>
                    <a:pt x="634" y="457"/>
                    <a:pt x="632" y="458"/>
                  </a:cubicBezTo>
                  <a:cubicBezTo>
                    <a:pt x="629" y="457"/>
                    <a:pt x="630" y="455"/>
                    <a:pt x="632" y="455"/>
                  </a:cubicBezTo>
                  <a:close/>
                  <a:moveTo>
                    <a:pt x="632" y="424"/>
                  </a:moveTo>
                  <a:cubicBezTo>
                    <a:pt x="633" y="424"/>
                    <a:pt x="632" y="425"/>
                    <a:pt x="632" y="425"/>
                  </a:cubicBezTo>
                  <a:cubicBezTo>
                    <a:pt x="630" y="425"/>
                    <a:pt x="632" y="425"/>
                    <a:pt x="632" y="424"/>
                  </a:cubicBezTo>
                  <a:close/>
                  <a:moveTo>
                    <a:pt x="632" y="467"/>
                  </a:moveTo>
                  <a:cubicBezTo>
                    <a:pt x="633" y="467"/>
                    <a:pt x="632" y="468"/>
                    <a:pt x="632" y="468"/>
                  </a:cubicBezTo>
                  <a:cubicBezTo>
                    <a:pt x="632" y="468"/>
                    <a:pt x="632" y="468"/>
                    <a:pt x="632" y="467"/>
                  </a:cubicBezTo>
                  <a:close/>
                  <a:moveTo>
                    <a:pt x="633" y="471"/>
                  </a:moveTo>
                  <a:cubicBezTo>
                    <a:pt x="634" y="472"/>
                    <a:pt x="634" y="472"/>
                    <a:pt x="634" y="473"/>
                  </a:cubicBezTo>
                  <a:cubicBezTo>
                    <a:pt x="633" y="473"/>
                    <a:pt x="633" y="472"/>
                    <a:pt x="633" y="471"/>
                  </a:cubicBezTo>
                  <a:close/>
                  <a:moveTo>
                    <a:pt x="633" y="464"/>
                  </a:moveTo>
                  <a:cubicBezTo>
                    <a:pt x="633" y="463"/>
                    <a:pt x="633" y="462"/>
                    <a:pt x="635" y="461"/>
                  </a:cubicBezTo>
                  <a:cubicBezTo>
                    <a:pt x="635" y="462"/>
                    <a:pt x="634" y="462"/>
                    <a:pt x="633" y="462"/>
                  </a:cubicBezTo>
                  <a:cubicBezTo>
                    <a:pt x="634" y="463"/>
                    <a:pt x="635" y="463"/>
                    <a:pt x="635" y="464"/>
                  </a:cubicBezTo>
                  <a:cubicBezTo>
                    <a:pt x="634" y="464"/>
                    <a:pt x="634" y="464"/>
                    <a:pt x="633" y="464"/>
                  </a:cubicBezTo>
                  <a:close/>
                  <a:moveTo>
                    <a:pt x="630" y="458"/>
                  </a:moveTo>
                  <a:cubicBezTo>
                    <a:pt x="631" y="459"/>
                    <a:pt x="630" y="459"/>
                    <a:pt x="630" y="459"/>
                  </a:cubicBezTo>
                  <a:cubicBezTo>
                    <a:pt x="630" y="460"/>
                    <a:pt x="631" y="459"/>
                    <a:pt x="631" y="460"/>
                  </a:cubicBezTo>
                  <a:cubicBezTo>
                    <a:pt x="630" y="460"/>
                    <a:pt x="630" y="460"/>
                    <a:pt x="629" y="459"/>
                  </a:cubicBezTo>
                  <a:cubicBezTo>
                    <a:pt x="630" y="459"/>
                    <a:pt x="630" y="459"/>
                    <a:pt x="629" y="458"/>
                  </a:cubicBezTo>
                  <a:cubicBezTo>
                    <a:pt x="630" y="458"/>
                    <a:pt x="630" y="458"/>
                    <a:pt x="630" y="458"/>
                  </a:cubicBezTo>
                  <a:close/>
                  <a:moveTo>
                    <a:pt x="628" y="399"/>
                  </a:moveTo>
                  <a:cubicBezTo>
                    <a:pt x="626" y="399"/>
                    <a:pt x="628" y="398"/>
                    <a:pt x="629" y="398"/>
                  </a:cubicBezTo>
                  <a:cubicBezTo>
                    <a:pt x="629" y="397"/>
                    <a:pt x="627" y="397"/>
                    <a:pt x="628" y="396"/>
                  </a:cubicBezTo>
                  <a:cubicBezTo>
                    <a:pt x="629" y="396"/>
                    <a:pt x="628" y="397"/>
                    <a:pt x="629" y="397"/>
                  </a:cubicBezTo>
                  <a:cubicBezTo>
                    <a:pt x="629" y="398"/>
                    <a:pt x="629" y="399"/>
                    <a:pt x="628" y="399"/>
                  </a:cubicBezTo>
                  <a:close/>
                  <a:moveTo>
                    <a:pt x="628" y="392"/>
                  </a:moveTo>
                  <a:cubicBezTo>
                    <a:pt x="628" y="392"/>
                    <a:pt x="628" y="392"/>
                    <a:pt x="627" y="392"/>
                  </a:cubicBezTo>
                  <a:cubicBezTo>
                    <a:pt x="627" y="392"/>
                    <a:pt x="626" y="391"/>
                    <a:pt x="628" y="392"/>
                  </a:cubicBezTo>
                  <a:close/>
                  <a:moveTo>
                    <a:pt x="628" y="346"/>
                  </a:moveTo>
                  <a:cubicBezTo>
                    <a:pt x="627" y="346"/>
                    <a:pt x="627" y="345"/>
                    <a:pt x="626" y="345"/>
                  </a:cubicBezTo>
                  <a:cubicBezTo>
                    <a:pt x="626" y="344"/>
                    <a:pt x="626" y="343"/>
                    <a:pt x="628" y="343"/>
                  </a:cubicBezTo>
                  <a:cubicBezTo>
                    <a:pt x="628" y="344"/>
                    <a:pt x="629" y="345"/>
                    <a:pt x="628" y="346"/>
                  </a:cubicBezTo>
                  <a:close/>
                  <a:moveTo>
                    <a:pt x="628" y="432"/>
                  </a:moveTo>
                  <a:cubicBezTo>
                    <a:pt x="628" y="433"/>
                    <a:pt x="627" y="433"/>
                    <a:pt x="626" y="434"/>
                  </a:cubicBezTo>
                  <a:cubicBezTo>
                    <a:pt x="624" y="433"/>
                    <a:pt x="624" y="431"/>
                    <a:pt x="626" y="430"/>
                  </a:cubicBezTo>
                  <a:cubicBezTo>
                    <a:pt x="627" y="430"/>
                    <a:pt x="628" y="431"/>
                    <a:pt x="628" y="432"/>
                  </a:cubicBezTo>
                  <a:close/>
                  <a:moveTo>
                    <a:pt x="623" y="437"/>
                  </a:moveTo>
                  <a:cubicBezTo>
                    <a:pt x="623" y="438"/>
                    <a:pt x="619" y="437"/>
                    <a:pt x="621" y="436"/>
                  </a:cubicBezTo>
                  <a:cubicBezTo>
                    <a:pt x="622" y="436"/>
                    <a:pt x="623" y="437"/>
                    <a:pt x="623" y="437"/>
                  </a:cubicBezTo>
                  <a:close/>
                  <a:moveTo>
                    <a:pt x="621" y="374"/>
                  </a:moveTo>
                  <a:cubicBezTo>
                    <a:pt x="621" y="373"/>
                    <a:pt x="621" y="373"/>
                    <a:pt x="622" y="372"/>
                  </a:cubicBezTo>
                  <a:cubicBezTo>
                    <a:pt x="623" y="373"/>
                    <a:pt x="623" y="375"/>
                    <a:pt x="621" y="374"/>
                  </a:cubicBezTo>
                  <a:close/>
                  <a:moveTo>
                    <a:pt x="621" y="340"/>
                  </a:moveTo>
                  <a:cubicBezTo>
                    <a:pt x="620" y="339"/>
                    <a:pt x="621" y="338"/>
                    <a:pt x="622" y="338"/>
                  </a:cubicBezTo>
                  <a:cubicBezTo>
                    <a:pt x="623" y="339"/>
                    <a:pt x="621" y="339"/>
                    <a:pt x="621" y="340"/>
                  </a:cubicBezTo>
                  <a:close/>
                  <a:moveTo>
                    <a:pt x="621" y="363"/>
                  </a:moveTo>
                  <a:cubicBezTo>
                    <a:pt x="621" y="363"/>
                    <a:pt x="621" y="364"/>
                    <a:pt x="620" y="364"/>
                  </a:cubicBezTo>
                  <a:cubicBezTo>
                    <a:pt x="617" y="364"/>
                    <a:pt x="620" y="361"/>
                    <a:pt x="621" y="363"/>
                  </a:cubicBezTo>
                  <a:close/>
                  <a:moveTo>
                    <a:pt x="619" y="341"/>
                  </a:moveTo>
                  <a:cubicBezTo>
                    <a:pt x="619" y="341"/>
                    <a:pt x="619" y="341"/>
                    <a:pt x="619" y="341"/>
                  </a:cubicBezTo>
                  <a:cubicBezTo>
                    <a:pt x="619" y="341"/>
                    <a:pt x="619" y="341"/>
                    <a:pt x="619" y="341"/>
                  </a:cubicBezTo>
                  <a:cubicBezTo>
                    <a:pt x="620" y="341"/>
                    <a:pt x="619" y="342"/>
                    <a:pt x="619" y="341"/>
                  </a:cubicBezTo>
                  <a:close/>
                  <a:moveTo>
                    <a:pt x="619" y="340"/>
                  </a:moveTo>
                  <a:cubicBezTo>
                    <a:pt x="618" y="340"/>
                    <a:pt x="618" y="339"/>
                    <a:pt x="619" y="339"/>
                  </a:cubicBezTo>
                  <a:cubicBezTo>
                    <a:pt x="619" y="339"/>
                    <a:pt x="619" y="339"/>
                    <a:pt x="619" y="339"/>
                  </a:cubicBezTo>
                  <a:cubicBezTo>
                    <a:pt x="620" y="339"/>
                    <a:pt x="619" y="340"/>
                    <a:pt x="619" y="340"/>
                  </a:cubicBezTo>
                  <a:close/>
                  <a:moveTo>
                    <a:pt x="619" y="379"/>
                  </a:moveTo>
                  <a:cubicBezTo>
                    <a:pt x="619" y="381"/>
                    <a:pt x="618" y="381"/>
                    <a:pt x="617" y="382"/>
                  </a:cubicBezTo>
                  <a:cubicBezTo>
                    <a:pt x="616" y="381"/>
                    <a:pt x="617" y="379"/>
                    <a:pt x="619" y="379"/>
                  </a:cubicBezTo>
                  <a:close/>
                  <a:moveTo>
                    <a:pt x="609" y="390"/>
                  </a:moveTo>
                  <a:cubicBezTo>
                    <a:pt x="609" y="391"/>
                    <a:pt x="607" y="391"/>
                    <a:pt x="607" y="390"/>
                  </a:cubicBezTo>
                  <a:cubicBezTo>
                    <a:pt x="607" y="390"/>
                    <a:pt x="608" y="390"/>
                    <a:pt x="609" y="390"/>
                  </a:cubicBezTo>
                  <a:close/>
                  <a:moveTo>
                    <a:pt x="609" y="476"/>
                  </a:moveTo>
                  <a:cubicBezTo>
                    <a:pt x="609" y="477"/>
                    <a:pt x="608" y="477"/>
                    <a:pt x="609" y="478"/>
                  </a:cubicBezTo>
                  <a:cubicBezTo>
                    <a:pt x="609" y="478"/>
                    <a:pt x="608" y="478"/>
                    <a:pt x="607" y="478"/>
                  </a:cubicBezTo>
                  <a:cubicBezTo>
                    <a:pt x="606" y="477"/>
                    <a:pt x="606" y="477"/>
                    <a:pt x="607" y="476"/>
                  </a:cubicBezTo>
                  <a:cubicBezTo>
                    <a:pt x="608" y="476"/>
                    <a:pt x="608" y="476"/>
                    <a:pt x="609" y="476"/>
                  </a:cubicBezTo>
                  <a:close/>
                  <a:moveTo>
                    <a:pt x="606" y="485"/>
                  </a:moveTo>
                  <a:cubicBezTo>
                    <a:pt x="605" y="485"/>
                    <a:pt x="606" y="484"/>
                    <a:pt x="606" y="484"/>
                  </a:cubicBezTo>
                  <a:cubicBezTo>
                    <a:pt x="607" y="484"/>
                    <a:pt x="606" y="484"/>
                    <a:pt x="606" y="485"/>
                  </a:cubicBezTo>
                  <a:close/>
                  <a:moveTo>
                    <a:pt x="600" y="289"/>
                  </a:moveTo>
                  <a:cubicBezTo>
                    <a:pt x="599" y="288"/>
                    <a:pt x="600" y="287"/>
                    <a:pt x="602" y="287"/>
                  </a:cubicBezTo>
                  <a:cubicBezTo>
                    <a:pt x="604" y="288"/>
                    <a:pt x="603" y="289"/>
                    <a:pt x="600" y="289"/>
                  </a:cubicBezTo>
                  <a:close/>
                  <a:moveTo>
                    <a:pt x="600" y="218"/>
                  </a:moveTo>
                  <a:cubicBezTo>
                    <a:pt x="599" y="219"/>
                    <a:pt x="599" y="218"/>
                    <a:pt x="600" y="218"/>
                  </a:cubicBezTo>
                  <a:cubicBezTo>
                    <a:pt x="600" y="218"/>
                    <a:pt x="600" y="218"/>
                    <a:pt x="600" y="218"/>
                  </a:cubicBezTo>
                  <a:close/>
                  <a:moveTo>
                    <a:pt x="597" y="240"/>
                  </a:moveTo>
                  <a:cubicBezTo>
                    <a:pt x="597" y="240"/>
                    <a:pt x="596" y="240"/>
                    <a:pt x="596" y="240"/>
                  </a:cubicBezTo>
                  <a:cubicBezTo>
                    <a:pt x="596" y="240"/>
                    <a:pt x="596" y="240"/>
                    <a:pt x="596" y="240"/>
                  </a:cubicBezTo>
                  <a:cubicBezTo>
                    <a:pt x="596" y="240"/>
                    <a:pt x="597" y="240"/>
                    <a:pt x="597" y="240"/>
                  </a:cubicBezTo>
                  <a:close/>
                  <a:moveTo>
                    <a:pt x="596" y="418"/>
                  </a:moveTo>
                  <a:cubicBezTo>
                    <a:pt x="598" y="418"/>
                    <a:pt x="596" y="421"/>
                    <a:pt x="595" y="420"/>
                  </a:cubicBezTo>
                  <a:cubicBezTo>
                    <a:pt x="594" y="419"/>
                    <a:pt x="596" y="419"/>
                    <a:pt x="596" y="418"/>
                  </a:cubicBezTo>
                  <a:close/>
                  <a:moveTo>
                    <a:pt x="594" y="243"/>
                  </a:moveTo>
                  <a:cubicBezTo>
                    <a:pt x="594" y="243"/>
                    <a:pt x="593" y="242"/>
                    <a:pt x="593" y="242"/>
                  </a:cubicBezTo>
                  <a:cubicBezTo>
                    <a:pt x="594" y="242"/>
                    <a:pt x="595" y="242"/>
                    <a:pt x="594" y="243"/>
                  </a:cubicBezTo>
                  <a:close/>
                  <a:moveTo>
                    <a:pt x="594" y="376"/>
                  </a:moveTo>
                  <a:cubicBezTo>
                    <a:pt x="594" y="377"/>
                    <a:pt x="590" y="377"/>
                    <a:pt x="591" y="376"/>
                  </a:cubicBezTo>
                  <a:cubicBezTo>
                    <a:pt x="591" y="375"/>
                    <a:pt x="593" y="376"/>
                    <a:pt x="594" y="376"/>
                  </a:cubicBezTo>
                  <a:close/>
                  <a:moveTo>
                    <a:pt x="591" y="332"/>
                  </a:moveTo>
                  <a:cubicBezTo>
                    <a:pt x="592" y="332"/>
                    <a:pt x="592" y="332"/>
                    <a:pt x="592" y="333"/>
                  </a:cubicBezTo>
                  <a:cubicBezTo>
                    <a:pt x="591" y="333"/>
                    <a:pt x="591" y="332"/>
                    <a:pt x="591" y="332"/>
                  </a:cubicBezTo>
                  <a:close/>
                  <a:moveTo>
                    <a:pt x="593" y="192"/>
                  </a:moveTo>
                  <a:cubicBezTo>
                    <a:pt x="592" y="192"/>
                    <a:pt x="592" y="192"/>
                    <a:pt x="591" y="192"/>
                  </a:cubicBezTo>
                  <a:cubicBezTo>
                    <a:pt x="591" y="191"/>
                    <a:pt x="592" y="191"/>
                    <a:pt x="593" y="191"/>
                  </a:cubicBezTo>
                  <a:cubicBezTo>
                    <a:pt x="593" y="191"/>
                    <a:pt x="593" y="191"/>
                    <a:pt x="593" y="192"/>
                  </a:cubicBezTo>
                  <a:close/>
                  <a:moveTo>
                    <a:pt x="592" y="194"/>
                  </a:moveTo>
                  <a:cubicBezTo>
                    <a:pt x="592" y="194"/>
                    <a:pt x="592" y="195"/>
                    <a:pt x="592" y="195"/>
                  </a:cubicBezTo>
                  <a:cubicBezTo>
                    <a:pt x="591" y="195"/>
                    <a:pt x="591" y="194"/>
                    <a:pt x="592" y="194"/>
                  </a:cubicBezTo>
                  <a:close/>
                  <a:moveTo>
                    <a:pt x="592" y="229"/>
                  </a:moveTo>
                  <a:cubicBezTo>
                    <a:pt x="593" y="230"/>
                    <a:pt x="592" y="230"/>
                    <a:pt x="592" y="230"/>
                  </a:cubicBezTo>
                  <a:cubicBezTo>
                    <a:pt x="591" y="231"/>
                    <a:pt x="591" y="230"/>
                    <a:pt x="591" y="229"/>
                  </a:cubicBezTo>
                  <a:cubicBezTo>
                    <a:pt x="591" y="229"/>
                    <a:pt x="592" y="229"/>
                    <a:pt x="592" y="229"/>
                  </a:cubicBezTo>
                  <a:close/>
                  <a:moveTo>
                    <a:pt x="591" y="202"/>
                  </a:moveTo>
                  <a:cubicBezTo>
                    <a:pt x="590" y="202"/>
                    <a:pt x="590" y="201"/>
                    <a:pt x="592" y="201"/>
                  </a:cubicBezTo>
                  <a:cubicBezTo>
                    <a:pt x="592" y="202"/>
                    <a:pt x="592" y="202"/>
                    <a:pt x="591" y="202"/>
                  </a:cubicBezTo>
                  <a:close/>
                  <a:moveTo>
                    <a:pt x="587" y="255"/>
                  </a:moveTo>
                  <a:cubicBezTo>
                    <a:pt x="587" y="256"/>
                    <a:pt x="587" y="256"/>
                    <a:pt x="587" y="257"/>
                  </a:cubicBezTo>
                  <a:cubicBezTo>
                    <a:pt x="586" y="257"/>
                    <a:pt x="586" y="255"/>
                    <a:pt x="587" y="255"/>
                  </a:cubicBezTo>
                  <a:close/>
                  <a:moveTo>
                    <a:pt x="584" y="273"/>
                  </a:moveTo>
                  <a:cubicBezTo>
                    <a:pt x="583" y="273"/>
                    <a:pt x="585" y="272"/>
                    <a:pt x="584" y="273"/>
                  </a:cubicBezTo>
                  <a:close/>
                  <a:moveTo>
                    <a:pt x="584" y="277"/>
                  </a:moveTo>
                  <a:cubicBezTo>
                    <a:pt x="583" y="277"/>
                    <a:pt x="582" y="277"/>
                    <a:pt x="583" y="276"/>
                  </a:cubicBezTo>
                  <a:cubicBezTo>
                    <a:pt x="584" y="276"/>
                    <a:pt x="584" y="277"/>
                    <a:pt x="584" y="277"/>
                  </a:cubicBezTo>
                  <a:close/>
                  <a:moveTo>
                    <a:pt x="584" y="269"/>
                  </a:moveTo>
                  <a:cubicBezTo>
                    <a:pt x="583" y="269"/>
                    <a:pt x="584" y="268"/>
                    <a:pt x="585" y="268"/>
                  </a:cubicBezTo>
                  <a:cubicBezTo>
                    <a:pt x="585" y="269"/>
                    <a:pt x="584" y="269"/>
                    <a:pt x="584" y="269"/>
                  </a:cubicBezTo>
                  <a:close/>
                  <a:moveTo>
                    <a:pt x="584" y="236"/>
                  </a:moveTo>
                  <a:cubicBezTo>
                    <a:pt x="584" y="236"/>
                    <a:pt x="584" y="236"/>
                    <a:pt x="584" y="236"/>
                  </a:cubicBezTo>
                  <a:cubicBezTo>
                    <a:pt x="584" y="236"/>
                    <a:pt x="584" y="236"/>
                    <a:pt x="585" y="236"/>
                  </a:cubicBezTo>
                  <a:cubicBezTo>
                    <a:pt x="585" y="236"/>
                    <a:pt x="584" y="236"/>
                    <a:pt x="584" y="236"/>
                  </a:cubicBezTo>
                  <a:close/>
                  <a:moveTo>
                    <a:pt x="583" y="210"/>
                  </a:moveTo>
                  <a:cubicBezTo>
                    <a:pt x="582" y="210"/>
                    <a:pt x="582" y="208"/>
                    <a:pt x="583" y="208"/>
                  </a:cubicBezTo>
                  <a:cubicBezTo>
                    <a:pt x="586" y="208"/>
                    <a:pt x="585" y="210"/>
                    <a:pt x="583" y="210"/>
                  </a:cubicBezTo>
                  <a:close/>
                  <a:moveTo>
                    <a:pt x="584" y="240"/>
                  </a:moveTo>
                  <a:cubicBezTo>
                    <a:pt x="584" y="241"/>
                    <a:pt x="584" y="241"/>
                    <a:pt x="583" y="242"/>
                  </a:cubicBezTo>
                  <a:cubicBezTo>
                    <a:pt x="582" y="242"/>
                    <a:pt x="582" y="240"/>
                    <a:pt x="584" y="240"/>
                  </a:cubicBezTo>
                  <a:close/>
                  <a:moveTo>
                    <a:pt x="580" y="215"/>
                  </a:moveTo>
                  <a:cubicBezTo>
                    <a:pt x="579" y="215"/>
                    <a:pt x="579" y="214"/>
                    <a:pt x="580" y="214"/>
                  </a:cubicBezTo>
                  <a:cubicBezTo>
                    <a:pt x="580" y="215"/>
                    <a:pt x="580" y="215"/>
                    <a:pt x="580" y="215"/>
                  </a:cubicBezTo>
                  <a:close/>
                  <a:moveTo>
                    <a:pt x="579" y="296"/>
                  </a:moveTo>
                  <a:cubicBezTo>
                    <a:pt x="581" y="296"/>
                    <a:pt x="578" y="296"/>
                    <a:pt x="579" y="296"/>
                  </a:cubicBezTo>
                  <a:close/>
                  <a:moveTo>
                    <a:pt x="581" y="255"/>
                  </a:moveTo>
                  <a:cubicBezTo>
                    <a:pt x="581" y="256"/>
                    <a:pt x="581" y="256"/>
                    <a:pt x="581" y="257"/>
                  </a:cubicBezTo>
                  <a:cubicBezTo>
                    <a:pt x="580" y="256"/>
                    <a:pt x="579" y="255"/>
                    <a:pt x="581" y="255"/>
                  </a:cubicBezTo>
                  <a:close/>
                  <a:moveTo>
                    <a:pt x="582" y="286"/>
                  </a:moveTo>
                  <a:cubicBezTo>
                    <a:pt x="583" y="287"/>
                    <a:pt x="582" y="287"/>
                    <a:pt x="581" y="287"/>
                  </a:cubicBezTo>
                  <a:cubicBezTo>
                    <a:pt x="580" y="286"/>
                    <a:pt x="581" y="286"/>
                    <a:pt x="582" y="286"/>
                  </a:cubicBezTo>
                  <a:close/>
                  <a:moveTo>
                    <a:pt x="582" y="262"/>
                  </a:moveTo>
                  <a:cubicBezTo>
                    <a:pt x="582" y="262"/>
                    <a:pt x="582" y="263"/>
                    <a:pt x="582" y="263"/>
                  </a:cubicBezTo>
                  <a:cubicBezTo>
                    <a:pt x="581" y="263"/>
                    <a:pt x="581" y="262"/>
                    <a:pt x="582" y="262"/>
                  </a:cubicBezTo>
                  <a:close/>
                  <a:moveTo>
                    <a:pt x="581" y="252"/>
                  </a:moveTo>
                  <a:cubicBezTo>
                    <a:pt x="581" y="252"/>
                    <a:pt x="581" y="252"/>
                    <a:pt x="581" y="253"/>
                  </a:cubicBezTo>
                  <a:cubicBezTo>
                    <a:pt x="581" y="253"/>
                    <a:pt x="581" y="253"/>
                    <a:pt x="581" y="253"/>
                  </a:cubicBezTo>
                  <a:cubicBezTo>
                    <a:pt x="581" y="252"/>
                    <a:pt x="581" y="252"/>
                    <a:pt x="581" y="252"/>
                  </a:cubicBezTo>
                  <a:cubicBezTo>
                    <a:pt x="581" y="252"/>
                    <a:pt x="581" y="252"/>
                    <a:pt x="581" y="252"/>
                  </a:cubicBezTo>
                  <a:close/>
                  <a:moveTo>
                    <a:pt x="580" y="189"/>
                  </a:moveTo>
                  <a:cubicBezTo>
                    <a:pt x="579" y="189"/>
                    <a:pt x="579" y="188"/>
                    <a:pt x="581" y="188"/>
                  </a:cubicBezTo>
                  <a:cubicBezTo>
                    <a:pt x="581" y="189"/>
                    <a:pt x="582" y="189"/>
                    <a:pt x="580" y="189"/>
                  </a:cubicBezTo>
                  <a:close/>
                  <a:moveTo>
                    <a:pt x="578" y="172"/>
                  </a:moveTo>
                  <a:cubicBezTo>
                    <a:pt x="577" y="172"/>
                    <a:pt x="577" y="172"/>
                    <a:pt x="576" y="172"/>
                  </a:cubicBezTo>
                  <a:cubicBezTo>
                    <a:pt x="576" y="171"/>
                    <a:pt x="577" y="170"/>
                    <a:pt x="578" y="170"/>
                  </a:cubicBezTo>
                  <a:cubicBezTo>
                    <a:pt x="579" y="171"/>
                    <a:pt x="579" y="172"/>
                    <a:pt x="578" y="172"/>
                  </a:cubicBezTo>
                  <a:close/>
                  <a:moveTo>
                    <a:pt x="579" y="192"/>
                  </a:moveTo>
                  <a:cubicBezTo>
                    <a:pt x="577" y="193"/>
                    <a:pt x="577" y="192"/>
                    <a:pt x="577" y="191"/>
                  </a:cubicBezTo>
                  <a:cubicBezTo>
                    <a:pt x="579" y="191"/>
                    <a:pt x="579" y="192"/>
                    <a:pt x="579" y="192"/>
                  </a:cubicBezTo>
                  <a:close/>
                  <a:moveTo>
                    <a:pt x="580" y="207"/>
                  </a:moveTo>
                  <a:cubicBezTo>
                    <a:pt x="579" y="207"/>
                    <a:pt x="579" y="207"/>
                    <a:pt x="577" y="207"/>
                  </a:cubicBezTo>
                  <a:cubicBezTo>
                    <a:pt x="577" y="207"/>
                    <a:pt x="577" y="206"/>
                    <a:pt x="576" y="206"/>
                  </a:cubicBezTo>
                  <a:cubicBezTo>
                    <a:pt x="576" y="204"/>
                    <a:pt x="580" y="204"/>
                    <a:pt x="580" y="207"/>
                  </a:cubicBezTo>
                  <a:close/>
                  <a:moveTo>
                    <a:pt x="578" y="258"/>
                  </a:moveTo>
                  <a:cubicBezTo>
                    <a:pt x="578" y="258"/>
                    <a:pt x="578" y="259"/>
                    <a:pt x="577" y="258"/>
                  </a:cubicBezTo>
                  <a:cubicBezTo>
                    <a:pt x="577" y="258"/>
                    <a:pt x="577" y="257"/>
                    <a:pt x="578" y="258"/>
                  </a:cubicBezTo>
                  <a:close/>
                  <a:moveTo>
                    <a:pt x="577" y="209"/>
                  </a:moveTo>
                  <a:cubicBezTo>
                    <a:pt x="576" y="209"/>
                    <a:pt x="577" y="208"/>
                    <a:pt x="578" y="208"/>
                  </a:cubicBezTo>
                  <a:cubicBezTo>
                    <a:pt x="578" y="209"/>
                    <a:pt x="577" y="209"/>
                    <a:pt x="577" y="209"/>
                  </a:cubicBezTo>
                  <a:close/>
                  <a:moveTo>
                    <a:pt x="577" y="291"/>
                  </a:moveTo>
                  <a:cubicBezTo>
                    <a:pt x="577" y="291"/>
                    <a:pt x="578" y="291"/>
                    <a:pt x="578" y="291"/>
                  </a:cubicBezTo>
                  <a:cubicBezTo>
                    <a:pt x="578" y="291"/>
                    <a:pt x="578" y="291"/>
                    <a:pt x="578" y="291"/>
                  </a:cubicBezTo>
                  <a:cubicBezTo>
                    <a:pt x="578" y="291"/>
                    <a:pt x="577" y="291"/>
                    <a:pt x="577" y="291"/>
                  </a:cubicBezTo>
                  <a:cubicBezTo>
                    <a:pt x="577" y="291"/>
                    <a:pt x="577" y="291"/>
                    <a:pt x="577" y="291"/>
                  </a:cubicBezTo>
                  <a:close/>
                  <a:moveTo>
                    <a:pt x="577" y="257"/>
                  </a:moveTo>
                  <a:cubicBezTo>
                    <a:pt x="577" y="257"/>
                    <a:pt x="577" y="256"/>
                    <a:pt x="578" y="256"/>
                  </a:cubicBezTo>
                  <a:cubicBezTo>
                    <a:pt x="578" y="256"/>
                    <a:pt x="578" y="258"/>
                    <a:pt x="577" y="257"/>
                  </a:cubicBezTo>
                  <a:close/>
                  <a:moveTo>
                    <a:pt x="577" y="236"/>
                  </a:moveTo>
                  <a:cubicBezTo>
                    <a:pt x="577" y="237"/>
                    <a:pt x="577" y="237"/>
                    <a:pt x="576" y="237"/>
                  </a:cubicBezTo>
                  <a:cubicBezTo>
                    <a:pt x="576" y="237"/>
                    <a:pt x="576" y="236"/>
                    <a:pt x="576" y="236"/>
                  </a:cubicBezTo>
                  <a:cubicBezTo>
                    <a:pt x="576" y="236"/>
                    <a:pt x="577" y="236"/>
                    <a:pt x="577" y="236"/>
                  </a:cubicBezTo>
                  <a:close/>
                  <a:moveTo>
                    <a:pt x="581" y="297"/>
                  </a:moveTo>
                  <a:cubicBezTo>
                    <a:pt x="582" y="297"/>
                    <a:pt x="581" y="295"/>
                    <a:pt x="582" y="296"/>
                  </a:cubicBezTo>
                  <a:cubicBezTo>
                    <a:pt x="583" y="295"/>
                    <a:pt x="581" y="296"/>
                    <a:pt x="582" y="295"/>
                  </a:cubicBezTo>
                  <a:cubicBezTo>
                    <a:pt x="584" y="295"/>
                    <a:pt x="582" y="293"/>
                    <a:pt x="585" y="293"/>
                  </a:cubicBezTo>
                  <a:cubicBezTo>
                    <a:pt x="586" y="295"/>
                    <a:pt x="585" y="295"/>
                    <a:pt x="584" y="297"/>
                  </a:cubicBezTo>
                  <a:cubicBezTo>
                    <a:pt x="584" y="298"/>
                    <a:pt x="584" y="298"/>
                    <a:pt x="584" y="299"/>
                  </a:cubicBezTo>
                  <a:cubicBezTo>
                    <a:pt x="584" y="301"/>
                    <a:pt x="580" y="301"/>
                    <a:pt x="578" y="302"/>
                  </a:cubicBezTo>
                  <a:cubicBezTo>
                    <a:pt x="578" y="301"/>
                    <a:pt x="576" y="302"/>
                    <a:pt x="576" y="301"/>
                  </a:cubicBezTo>
                  <a:cubicBezTo>
                    <a:pt x="576" y="300"/>
                    <a:pt x="576" y="300"/>
                    <a:pt x="576" y="299"/>
                  </a:cubicBezTo>
                  <a:cubicBezTo>
                    <a:pt x="578" y="298"/>
                    <a:pt x="578" y="297"/>
                    <a:pt x="581" y="297"/>
                  </a:cubicBezTo>
                  <a:close/>
                  <a:moveTo>
                    <a:pt x="578" y="533"/>
                  </a:moveTo>
                  <a:cubicBezTo>
                    <a:pt x="577" y="533"/>
                    <a:pt x="575" y="533"/>
                    <a:pt x="575" y="531"/>
                  </a:cubicBezTo>
                  <a:cubicBezTo>
                    <a:pt x="577" y="531"/>
                    <a:pt x="579" y="531"/>
                    <a:pt x="578" y="533"/>
                  </a:cubicBezTo>
                  <a:close/>
                  <a:moveTo>
                    <a:pt x="578" y="572"/>
                  </a:moveTo>
                  <a:cubicBezTo>
                    <a:pt x="579" y="573"/>
                    <a:pt x="579" y="573"/>
                    <a:pt x="580" y="574"/>
                  </a:cubicBezTo>
                  <a:cubicBezTo>
                    <a:pt x="580" y="575"/>
                    <a:pt x="578" y="575"/>
                    <a:pt x="576" y="576"/>
                  </a:cubicBezTo>
                  <a:cubicBezTo>
                    <a:pt x="574" y="576"/>
                    <a:pt x="571" y="576"/>
                    <a:pt x="570" y="575"/>
                  </a:cubicBezTo>
                  <a:cubicBezTo>
                    <a:pt x="570" y="575"/>
                    <a:pt x="571" y="575"/>
                    <a:pt x="572" y="575"/>
                  </a:cubicBezTo>
                  <a:cubicBezTo>
                    <a:pt x="572" y="574"/>
                    <a:pt x="570" y="574"/>
                    <a:pt x="570" y="574"/>
                  </a:cubicBezTo>
                  <a:cubicBezTo>
                    <a:pt x="570" y="573"/>
                    <a:pt x="571" y="572"/>
                    <a:pt x="573" y="571"/>
                  </a:cubicBezTo>
                  <a:cubicBezTo>
                    <a:pt x="575" y="571"/>
                    <a:pt x="576" y="572"/>
                    <a:pt x="578" y="572"/>
                  </a:cubicBezTo>
                  <a:close/>
                  <a:moveTo>
                    <a:pt x="567" y="885"/>
                  </a:moveTo>
                  <a:cubicBezTo>
                    <a:pt x="567" y="886"/>
                    <a:pt x="566" y="886"/>
                    <a:pt x="566" y="886"/>
                  </a:cubicBezTo>
                  <a:cubicBezTo>
                    <a:pt x="565" y="886"/>
                    <a:pt x="565" y="885"/>
                    <a:pt x="565" y="884"/>
                  </a:cubicBezTo>
                  <a:cubicBezTo>
                    <a:pt x="566" y="884"/>
                    <a:pt x="566" y="885"/>
                    <a:pt x="567" y="885"/>
                  </a:cubicBezTo>
                  <a:close/>
                  <a:moveTo>
                    <a:pt x="565" y="775"/>
                  </a:moveTo>
                  <a:cubicBezTo>
                    <a:pt x="564" y="774"/>
                    <a:pt x="565" y="773"/>
                    <a:pt x="566" y="774"/>
                  </a:cubicBezTo>
                  <a:cubicBezTo>
                    <a:pt x="566" y="774"/>
                    <a:pt x="565" y="774"/>
                    <a:pt x="565" y="775"/>
                  </a:cubicBezTo>
                  <a:close/>
                  <a:moveTo>
                    <a:pt x="566" y="1032"/>
                  </a:moveTo>
                  <a:cubicBezTo>
                    <a:pt x="565" y="1032"/>
                    <a:pt x="566" y="1032"/>
                    <a:pt x="566" y="1032"/>
                  </a:cubicBezTo>
                  <a:cubicBezTo>
                    <a:pt x="564" y="1031"/>
                    <a:pt x="569" y="1032"/>
                    <a:pt x="566" y="1032"/>
                  </a:cubicBezTo>
                  <a:close/>
                  <a:moveTo>
                    <a:pt x="567" y="897"/>
                  </a:moveTo>
                  <a:cubicBezTo>
                    <a:pt x="567" y="897"/>
                    <a:pt x="567" y="897"/>
                    <a:pt x="567" y="897"/>
                  </a:cubicBezTo>
                  <a:cubicBezTo>
                    <a:pt x="567" y="897"/>
                    <a:pt x="567" y="897"/>
                    <a:pt x="567" y="897"/>
                  </a:cubicBezTo>
                  <a:cubicBezTo>
                    <a:pt x="567" y="897"/>
                    <a:pt x="567" y="897"/>
                    <a:pt x="567" y="897"/>
                  </a:cubicBezTo>
                  <a:cubicBezTo>
                    <a:pt x="567" y="897"/>
                    <a:pt x="567" y="897"/>
                    <a:pt x="567" y="897"/>
                  </a:cubicBezTo>
                  <a:close/>
                  <a:moveTo>
                    <a:pt x="567" y="775"/>
                  </a:moveTo>
                  <a:cubicBezTo>
                    <a:pt x="565" y="774"/>
                    <a:pt x="568" y="772"/>
                    <a:pt x="565" y="773"/>
                  </a:cubicBezTo>
                  <a:cubicBezTo>
                    <a:pt x="564" y="771"/>
                    <a:pt x="566" y="772"/>
                    <a:pt x="567" y="772"/>
                  </a:cubicBezTo>
                  <a:cubicBezTo>
                    <a:pt x="567" y="773"/>
                    <a:pt x="568" y="774"/>
                    <a:pt x="567" y="775"/>
                  </a:cubicBezTo>
                  <a:close/>
                  <a:moveTo>
                    <a:pt x="569" y="471"/>
                  </a:moveTo>
                  <a:cubicBezTo>
                    <a:pt x="569" y="471"/>
                    <a:pt x="570" y="471"/>
                    <a:pt x="570" y="471"/>
                  </a:cubicBezTo>
                  <a:cubicBezTo>
                    <a:pt x="570" y="471"/>
                    <a:pt x="571" y="471"/>
                    <a:pt x="570" y="471"/>
                  </a:cubicBezTo>
                  <a:cubicBezTo>
                    <a:pt x="570" y="474"/>
                    <a:pt x="570" y="476"/>
                    <a:pt x="568" y="478"/>
                  </a:cubicBezTo>
                  <a:cubicBezTo>
                    <a:pt x="566" y="475"/>
                    <a:pt x="569" y="474"/>
                    <a:pt x="569" y="471"/>
                  </a:cubicBezTo>
                  <a:close/>
                  <a:moveTo>
                    <a:pt x="570" y="461"/>
                  </a:moveTo>
                  <a:cubicBezTo>
                    <a:pt x="570" y="462"/>
                    <a:pt x="570" y="462"/>
                    <a:pt x="569" y="462"/>
                  </a:cubicBezTo>
                  <a:cubicBezTo>
                    <a:pt x="569" y="461"/>
                    <a:pt x="569" y="461"/>
                    <a:pt x="570" y="461"/>
                  </a:cubicBezTo>
                  <a:close/>
                  <a:moveTo>
                    <a:pt x="570" y="491"/>
                  </a:moveTo>
                  <a:cubicBezTo>
                    <a:pt x="570" y="491"/>
                    <a:pt x="569" y="490"/>
                    <a:pt x="570" y="490"/>
                  </a:cubicBezTo>
                  <a:cubicBezTo>
                    <a:pt x="571" y="490"/>
                    <a:pt x="571" y="491"/>
                    <a:pt x="570" y="491"/>
                  </a:cubicBezTo>
                  <a:close/>
                  <a:moveTo>
                    <a:pt x="568" y="423"/>
                  </a:moveTo>
                  <a:cubicBezTo>
                    <a:pt x="566" y="423"/>
                    <a:pt x="566" y="420"/>
                    <a:pt x="568" y="419"/>
                  </a:cubicBezTo>
                  <a:cubicBezTo>
                    <a:pt x="570" y="420"/>
                    <a:pt x="569" y="422"/>
                    <a:pt x="568" y="423"/>
                  </a:cubicBezTo>
                  <a:close/>
                  <a:moveTo>
                    <a:pt x="567" y="681"/>
                  </a:moveTo>
                  <a:cubicBezTo>
                    <a:pt x="567" y="681"/>
                    <a:pt x="566" y="681"/>
                    <a:pt x="566" y="681"/>
                  </a:cubicBezTo>
                  <a:cubicBezTo>
                    <a:pt x="566" y="681"/>
                    <a:pt x="566" y="680"/>
                    <a:pt x="567" y="681"/>
                  </a:cubicBezTo>
                  <a:close/>
                  <a:moveTo>
                    <a:pt x="567" y="615"/>
                  </a:moveTo>
                  <a:cubicBezTo>
                    <a:pt x="567" y="615"/>
                    <a:pt x="567" y="615"/>
                    <a:pt x="568" y="614"/>
                  </a:cubicBezTo>
                  <a:cubicBezTo>
                    <a:pt x="568" y="614"/>
                    <a:pt x="569" y="614"/>
                    <a:pt x="569" y="614"/>
                  </a:cubicBezTo>
                  <a:cubicBezTo>
                    <a:pt x="570" y="615"/>
                    <a:pt x="571" y="616"/>
                    <a:pt x="569" y="617"/>
                  </a:cubicBezTo>
                  <a:cubicBezTo>
                    <a:pt x="570" y="617"/>
                    <a:pt x="571" y="618"/>
                    <a:pt x="569" y="618"/>
                  </a:cubicBezTo>
                  <a:cubicBezTo>
                    <a:pt x="569" y="618"/>
                    <a:pt x="569" y="618"/>
                    <a:pt x="569" y="617"/>
                  </a:cubicBezTo>
                  <a:cubicBezTo>
                    <a:pt x="568" y="617"/>
                    <a:pt x="567" y="617"/>
                    <a:pt x="567" y="615"/>
                  </a:cubicBezTo>
                  <a:close/>
                  <a:moveTo>
                    <a:pt x="572" y="496"/>
                  </a:moveTo>
                  <a:cubicBezTo>
                    <a:pt x="573" y="496"/>
                    <a:pt x="573" y="497"/>
                    <a:pt x="572" y="497"/>
                  </a:cubicBezTo>
                  <a:cubicBezTo>
                    <a:pt x="572" y="497"/>
                    <a:pt x="572" y="496"/>
                    <a:pt x="572" y="496"/>
                  </a:cubicBezTo>
                  <a:close/>
                  <a:moveTo>
                    <a:pt x="573" y="517"/>
                  </a:moveTo>
                  <a:cubicBezTo>
                    <a:pt x="573" y="517"/>
                    <a:pt x="573" y="517"/>
                    <a:pt x="573" y="517"/>
                  </a:cubicBezTo>
                  <a:cubicBezTo>
                    <a:pt x="573" y="517"/>
                    <a:pt x="574" y="517"/>
                    <a:pt x="574" y="517"/>
                  </a:cubicBezTo>
                  <a:cubicBezTo>
                    <a:pt x="574" y="517"/>
                    <a:pt x="574" y="517"/>
                    <a:pt x="574" y="517"/>
                  </a:cubicBezTo>
                  <a:cubicBezTo>
                    <a:pt x="574" y="517"/>
                    <a:pt x="573" y="517"/>
                    <a:pt x="573" y="517"/>
                  </a:cubicBezTo>
                  <a:close/>
                  <a:moveTo>
                    <a:pt x="575" y="477"/>
                  </a:moveTo>
                  <a:cubicBezTo>
                    <a:pt x="575" y="478"/>
                    <a:pt x="575" y="478"/>
                    <a:pt x="575" y="478"/>
                  </a:cubicBezTo>
                  <a:cubicBezTo>
                    <a:pt x="574" y="478"/>
                    <a:pt x="574" y="478"/>
                    <a:pt x="574" y="478"/>
                  </a:cubicBezTo>
                  <a:cubicBezTo>
                    <a:pt x="574" y="478"/>
                    <a:pt x="574" y="478"/>
                    <a:pt x="574" y="477"/>
                  </a:cubicBezTo>
                  <a:cubicBezTo>
                    <a:pt x="574" y="477"/>
                    <a:pt x="574" y="477"/>
                    <a:pt x="575" y="477"/>
                  </a:cubicBezTo>
                  <a:close/>
                  <a:moveTo>
                    <a:pt x="574" y="424"/>
                  </a:moveTo>
                  <a:cubicBezTo>
                    <a:pt x="573" y="424"/>
                    <a:pt x="573" y="424"/>
                    <a:pt x="573" y="423"/>
                  </a:cubicBezTo>
                  <a:cubicBezTo>
                    <a:pt x="574" y="423"/>
                    <a:pt x="574" y="423"/>
                    <a:pt x="575" y="424"/>
                  </a:cubicBezTo>
                  <a:cubicBezTo>
                    <a:pt x="574" y="424"/>
                    <a:pt x="574" y="424"/>
                    <a:pt x="574" y="424"/>
                  </a:cubicBezTo>
                  <a:close/>
                  <a:moveTo>
                    <a:pt x="573" y="463"/>
                  </a:moveTo>
                  <a:cubicBezTo>
                    <a:pt x="575" y="463"/>
                    <a:pt x="574" y="465"/>
                    <a:pt x="573" y="465"/>
                  </a:cubicBezTo>
                  <a:cubicBezTo>
                    <a:pt x="571" y="466"/>
                    <a:pt x="573" y="463"/>
                    <a:pt x="573" y="463"/>
                  </a:cubicBezTo>
                  <a:close/>
                  <a:moveTo>
                    <a:pt x="572" y="227"/>
                  </a:moveTo>
                  <a:cubicBezTo>
                    <a:pt x="571" y="227"/>
                    <a:pt x="571" y="226"/>
                    <a:pt x="571" y="226"/>
                  </a:cubicBezTo>
                  <a:cubicBezTo>
                    <a:pt x="571" y="226"/>
                    <a:pt x="572" y="226"/>
                    <a:pt x="572" y="226"/>
                  </a:cubicBezTo>
                  <a:cubicBezTo>
                    <a:pt x="573" y="226"/>
                    <a:pt x="572" y="226"/>
                    <a:pt x="572" y="227"/>
                  </a:cubicBezTo>
                  <a:close/>
                  <a:moveTo>
                    <a:pt x="568" y="243"/>
                  </a:moveTo>
                  <a:cubicBezTo>
                    <a:pt x="567" y="243"/>
                    <a:pt x="566" y="243"/>
                    <a:pt x="566" y="242"/>
                  </a:cubicBezTo>
                  <a:cubicBezTo>
                    <a:pt x="566" y="242"/>
                    <a:pt x="567" y="242"/>
                    <a:pt x="567" y="241"/>
                  </a:cubicBezTo>
                  <a:cubicBezTo>
                    <a:pt x="568" y="241"/>
                    <a:pt x="569" y="243"/>
                    <a:pt x="568" y="243"/>
                  </a:cubicBezTo>
                  <a:close/>
                  <a:moveTo>
                    <a:pt x="566" y="500"/>
                  </a:moveTo>
                  <a:cubicBezTo>
                    <a:pt x="566" y="500"/>
                    <a:pt x="566" y="500"/>
                    <a:pt x="565" y="500"/>
                  </a:cubicBezTo>
                  <a:cubicBezTo>
                    <a:pt x="565" y="499"/>
                    <a:pt x="566" y="499"/>
                    <a:pt x="566" y="499"/>
                  </a:cubicBezTo>
                  <a:cubicBezTo>
                    <a:pt x="566" y="499"/>
                    <a:pt x="567" y="499"/>
                    <a:pt x="566" y="500"/>
                  </a:cubicBezTo>
                  <a:close/>
                  <a:moveTo>
                    <a:pt x="563" y="667"/>
                  </a:moveTo>
                  <a:cubicBezTo>
                    <a:pt x="562" y="666"/>
                    <a:pt x="562" y="665"/>
                    <a:pt x="564" y="665"/>
                  </a:cubicBezTo>
                  <a:cubicBezTo>
                    <a:pt x="564" y="666"/>
                    <a:pt x="564" y="667"/>
                    <a:pt x="563" y="667"/>
                  </a:cubicBezTo>
                  <a:close/>
                  <a:moveTo>
                    <a:pt x="563" y="663"/>
                  </a:moveTo>
                  <a:cubicBezTo>
                    <a:pt x="562" y="664"/>
                    <a:pt x="562" y="663"/>
                    <a:pt x="562" y="662"/>
                  </a:cubicBezTo>
                  <a:cubicBezTo>
                    <a:pt x="564" y="662"/>
                    <a:pt x="563" y="663"/>
                    <a:pt x="563" y="663"/>
                  </a:cubicBezTo>
                  <a:close/>
                  <a:moveTo>
                    <a:pt x="563" y="688"/>
                  </a:moveTo>
                  <a:cubicBezTo>
                    <a:pt x="565" y="688"/>
                    <a:pt x="563" y="690"/>
                    <a:pt x="562" y="691"/>
                  </a:cubicBezTo>
                  <a:cubicBezTo>
                    <a:pt x="561" y="690"/>
                    <a:pt x="563" y="689"/>
                    <a:pt x="563" y="688"/>
                  </a:cubicBezTo>
                  <a:close/>
                  <a:moveTo>
                    <a:pt x="563" y="729"/>
                  </a:moveTo>
                  <a:cubicBezTo>
                    <a:pt x="563" y="730"/>
                    <a:pt x="564" y="730"/>
                    <a:pt x="564" y="731"/>
                  </a:cubicBezTo>
                  <a:cubicBezTo>
                    <a:pt x="563" y="731"/>
                    <a:pt x="562" y="729"/>
                    <a:pt x="563" y="729"/>
                  </a:cubicBezTo>
                  <a:close/>
                  <a:moveTo>
                    <a:pt x="564" y="423"/>
                  </a:moveTo>
                  <a:cubicBezTo>
                    <a:pt x="564" y="424"/>
                    <a:pt x="564" y="424"/>
                    <a:pt x="564" y="425"/>
                  </a:cubicBezTo>
                  <a:cubicBezTo>
                    <a:pt x="563" y="424"/>
                    <a:pt x="562" y="423"/>
                    <a:pt x="564" y="423"/>
                  </a:cubicBezTo>
                  <a:close/>
                  <a:moveTo>
                    <a:pt x="563" y="487"/>
                  </a:moveTo>
                  <a:cubicBezTo>
                    <a:pt x="563" y="488"/>
                    <a:pt x="564" y="489"/>
                    <a:pt x="563" y="489"/>
                  </a:cubicBezTo>
                  <a:cubicBezTo>
                    <a:pt x="561" y="489"/>
                    <a:pt x="562" y="487"/>
                    <a:pt x="563" y="486"/>
                  </a:cubicBezTo>
                  <a:cubicBezTo>
                    <a:pt x="564" y="486"/>
                    <a:pt x="563" y="487"/>
                    <a:pt x="563" y="487"/>
                  </a:cubicBezTo>
                  <a:close/>
                  <a:moveTo>
                    <a:pt x="557" y="643"/>
                  </a:moveTo>
                  <a:cubicBezTo>
                    <a:pt x="558" y="642"/>
                    <a:pt x="559" y="642"/>
                    <a:pt x="559" y="641"/>
                  </a:cubicBezTo>
                  <a:cubicBezTo>
                    <a:pt x="560" y="641"/>
                    <a:pt x="561" y="642"/>
                    <a:pt x="562" y="642"/>
                  </a:cubicBezTo>
                  <a:cubicBezTo>
                    <a:pt x="562" y="643"/>
                    <a:pt x="561" y="644"/>
                    <a:pt x="560" y="645"/>
                  </a:cubicBezTo>
                  <a:cubicBezTo>
                    <a:pt x="560" y="645"/>
                    <a:pt x="560" y="646"/>
                    <a:pt x="559" y="646"/>
                  </a:cubicBezTo>
                  <a:cubicBezTo>
                    <a:pt x="559" y="645"/>
                    <a:pt x="557" y="644"/>
                    <a:pt x="557" y="643"/>
                  </a:cubicBezTo>
                  <a:close/>
                  <a:moveTo>
                    <a:pt x="565" y="1015"/>
                  </a:moveTo>
                  <a:cubicBezTo>
                    <a:pt x="564" y="1015"/>
                    <a:pt x="566" y="1015"/>
                    <a:pt x="565" y="1015"/>
                  </a:cubicBezTo>
                  <a:close/>
                  <a:moveTo>
                    <a:pt x="565" y="1034"/>
                  </a:moveTo>
                  <a:cubicBezTo>
                    <a:pt x="565" y="1034"/>
                    <a:pt x="566" y="1034"/>
                    <a:pt x="566" y="1034"/>
                  </a:cubicBezTo>
                  <a:cubicBezTo>
                    <a:pt x="567" y="1034"/>
                    <a:pt x="567" y="1034"/>
                    <a:pt x="568" y="1034"/>
                  </a:cubicBezTo>
                  <a:cubicBezTo>
                    <a:pt x="567" y="1034"/>
                    <a:pt x="567" y="1034"/>
                    <a:pt x="566" y="1034"/>
                  </a:cubicBezTo>
                  <a:cubicBezTo>
                    <a:pt x="566" y="1034"/>
                    <a:pt x="565" y="1034"/>
                    <a:pt x="565" y="1034"/>
                  </a:cubicBezTo>
                  <a:cubicBezTo>
                    <a:pt x="565" y="1034"/>
                    <a:pt x="565" y="1034"/>
                    <a:pt x="565" y="1034"/>
                  </a:cubicBezTo>
                  <a:close/>
                  <a:moveTo>
                    <a:pt x="569" y="648"/>
                  </a:moveTo>
                  <a:cubicBezTo>
                    <a:pt x="572" y="648"/>
                    <a:pt x="571" y="651"/>
                    <a:pt x="568" y="651"/>
                  </a:cubicBezTo>
                  <a:cubicBezTo>
                    <a:pt x="567" y="650"/>
                    <a:pt x="568" y="648"/>
                    <a:pt x="569" y="648"/>
                  </a:cubicBezTo>
                  <a:close/>
                  <a:moveTo>
                    <a:pt x="568" y="652"/>
                  </a:moveTo>
                  <a:cubicBezTo>
                    <a:pt x="568" y="652"/>
                    <a:pt x="568" y="652"/>
                    <a:pt x="569" y="652"/>
                  </a:cubicBezTo>
                  <a:cubicBezTo>
                    <a:pt x="569" y="652"/>
                    <a:pt x="569" y="652"/>
                    <a:pt x="569" y="652"/>
                  </a:cubicBezTo>
                  <a:cubicBezTo>
                    <a:pt x="568" y="652"/>
                    <a:pt x="568" y="652"/>
                    <a:pt x="568" y="652"/>
                  </a:cubicBezTo>
                  <a:cubicBezTo>
                    <a:pt x="568" y="652"/>
                    <a:pt x="568" y="652"/>
                    <a:pt x="568" y="652"/>
                  </a:cubicBezTo>
                  <a:close/>
                  <a:moveTo>
                    <a:pt x="569" y="1032"/>
                  </a:moveTo>
                  <a:cubicBezTo>
                    <a:pt x="569" y="1032"/>
                    <a:pt x="568" y="1032"/>
                    <a:pt x="568" y="1032"/>
                  </a:cubicBezTo>
                  <a:cubicBezTo>
                    <a:pt x="568" y="1032"/>
                    <a:pt x="568" y="1032"/>
                    <a:pt x="568" y="1032"/>
                  </a:cubicBezTo>
                  <a:cubicBezTo>
                    <a:pt x="569" y="1032"/>
                    <a:pt x="570" y="1032"/>
                    <a:pt x="570" y="1032"/>
                  </a:cubicBezTo>
                  <a:cubicBezTo>
                    <a:pt x="570" y="1032"/>
                    <a:pt x="570" y="1032"/>
                    <a:pt x="570" y="1032"/>
                  </a:cubicBezTo>
                  <a:cubicBezTo>
                    <a:pt x="571" y="1032"/>
                    <a:pt x="571" y="1032"/>
                    <a:pt x="572" y="1032"/>
                  </a:cubicBezTo>
                  <a:cubicBezTo>
                    <a:pt x="572" y="1032"/>
                    <a:pt x="573" y="1032"/>
                    <a:pt x="573" y="1032"/>
                  </a:cubicBezTo>
                  <a:cubicBezTo>
                    <a:pt x="573" y="1032"/>
                    <a:pt x="572" y="1032"/>
                    <a:pt x="572" y="1032"/>
                  </a:cubicBezTo>
                  <a:cubicBezTo>
                    <a:pt x="571" y="1032"/>
                    <a:pt x="570" y="1032"/>
                    <a:pt x="569" y="1032"/>
                  </a:cubicBezTo>
                  <a:close/>
                  <a:moveTo>
                    <a:pt x="570" y="1034"/>
                  </a:moveTo>
                  <a:cubicBezTo>
                    <a:pt x="570" y="1035"/>
                    <a:pt x="569" y="1035"/>
                    <a:pt x="568" y="1035"/>
                  </a:cubicBezTo>
                  <a:cubicBezTo>
                    <a:pt x="568" y="1035"/>
                    <a:pt x="568" y="1034"/>
                    <a:pt x="568" y="1034"/>
                  </a:cubicBezTo>
                  <a:cubicBezTo>
                    <a:pt x="568" y="1034"/>
                    <a:pt x="569" y="1034"/>
                    <a:pt x="570" y="1034"/>
                  </a:cubicBezTo>
                  <a:close/>
                  <a:moveTo>
                    <a:pt x="573" y="968"/>
                  </a:moveTo>
                  <a:cubicBezTo>
                    <a:pt x="573" y="968"/>
                    <a:pt x="574" y="969"/>
                    <a:pt x="573" y="969"/>
                  </a:cubicBezTo>
                  <a:cubicBezTo>
                    <a:pt x="572" y="969"/>
                    <a:pt x="571" y="968"/>
                    <a:pt x="573" y="968"/>
                  </a:cubicBezTo>
                  <a:close/>
                  <a:moveTo>
                    <a:pt x="573" y="745"/>
                  </a:moveTo>
                  <a:cubicBezTo>
                    <a:pt x="572" y="746"/>
                    <a:pt x="572" y="744"/>
                    <a:pt x="572" y="744"/>
                  </a:cubicBezTo>
                  <a:cubicBezTo>
                    <a:pt x="571" y="743"/>
                    <a:pt x="571" y="741"/>
                    <a:pt x="573" y="741"/>
                  </a:cubicBezTo>
                  <a:cubicBezTo>
                    <a:pt x="574" y="741"/>
                    <a:pt x="575" y="742"/>
                    <a:pt x="577" y="742"/>
                  </a:cubicBezTo>
                  <a:cubicBezTo>
                    <a:pt x="578" y="743"/>
                    <a:pt x="578" y="744"/>
                    <a:pt x="577" y="745"/>
                  </a:cubicBezTo>
                  <a:cubicBezTo>
                    <a:pt x="576" y="745"/>
                    <a:pt x="576" y="746"/>
                    <a:pt x="575" y="745"/>
                  </a:cubicBezTo>
                  <a:cubicBezTo>
                    <a:pt x="575" y="745"/>
                    <a:pt x="574" y="744"/>
                    <a:pt x="574" y="744"/>
                  </a:cubicBezTo>
                  <a:cubicBezTo>
                    <a:pt x="572" y="744"/>
                    <a:pt x="574" y="745"/>
                    <a:pt x="573" y="745"/>
                  </a:cubicBezTo>
                  <a:close/>
                  <a:moveTo>
                    <a:pt x="577" y="790"/>
                  </a:moveTo>
                  <a:cubicBezTo>
                    <a:pt x="577" y="791"/>
                    <a:pt x="576" y="790"/>
                    <a:pt x="576" y="789"/>
                  </a:cubicBezTo>
                  <a:cubicBezTo>
                    <a:pt x="577" y="789"/>
                    <a:pt x="577" y="790"/>
                    <a:pt x="577" y="790"/>
                  </a:cubicBezTo>
                  <a:close/>
                  <a:moveTo>
                    <a:pt x="576" y="776"/>
                  </a:moveTo>
                  <a:cubicBezTo>
                    <a:pt x="577" y="776"/>
                    <a:pt x="576" y="777"/>
                    <a:pt x="576" y="778"/>
                  </a:cubicBezTo>
                  <a:cubicBezTo>
                    <a:pt x="574" y="778"/>
                    <a:pt x="575" y="776"/>
                    <a:pt x="576" y="776"/>
                  </a:cubicBezTo>
                  <a:close/>
                  <a:moveTo>
                    <a:pt x="577" y="791"/>
                  </a:moveTo>
                  <a:cubicBezTo>
                    <a:pt x="578" y="791"/>
                    <a:pt x="578" y="792"/>
                    <a:pt x="576" y="792"/>
                  </a:cubicBezTo>
                  <a:cubicBezTo>
                    <a:pt x="576" y="791"/>
                    <a:pt x="576" y="791"/>
                    <a:pt x="577" y="791"/>
                  </a:cubicBezTo>
                  <a:close/>
                  <a:moveTo>
                    <a:pt x="585" y="1036"/>
                  </a:moveTo>
                  <a:cubicBezTo>
                    <a:pt x="586" y="1036"/>
                    <a:pt x="586" y="1036"/>
                    <a:pt x="587" y="1036"/>
                  </a:cubicBezTo>
                  <a:cubicBezTo>
                    <a:pt x="587" y="1036"/>
                    <a:pt x="587" y="1036"/>
                    <a:pt x="588" y="1037"/>
                  </a:cubicBezTo>
                  <a:cubicBezTo>
                    <a:pt x="587" y="1037"/>
                    <a:pt x="587" y="1037"/>
                    <a:pt x="586" y="1037"/>
                  </a:cubicBezTo>
                  <a:cubicBezTo>
                    <a:pt x="586" y="1037"/>
                    <a:pt x="585" y="1037"/>
                    <a:pt x="585" y="1037"/>
                  </a:cubicBezTo>
                  <a:cubicBezTo>
                    <a:pt x="585" y="1036"/>
                    <a:pt x="585" y="1036"/>
                    <a:pt x="585" y="1036"/>
                  </a:cubicBezTo>
                  <a:close/>
                  <a:moveTo>
                    <a:pt x="592" y="587"/>
                  </a:moveTo>
                  <a:cubicBezTo>
                    <a:pt x="591" y="587"/>
                    <a:pt x="591" y="585"/>
                    <a:pt x="593" y="584"/>
                  </a:cubicBezTo>
                  <a:cubicBezTo>
                    <a:pt x="594" y="584"/>
                    <a:pt x="594" y="585"/>
                    <a:pt x="594" y="585"/>
                  </a:cubicBezTo>
                  <a:cubicBezTo>
                    <a:pt x="594" y="585"/>
                    <a:pt x="594" y="584"/>
                    <a:pt x="594" y="584"/>
                  </a:cubicBezTo>
                  <a:cubicBezTo>
                    <a:pt x="597" y="585"/>
                    <a:pt x="599" y="588"/>
                    <a:pt x="592" y="587"/>
                  </a:cubicBezTo>
                  <a:close/>
                  <a:moveTo>
                    <a:pt x="596" y="569"/>
                  </a:moveTo>
                  <a:cubicBezTo>
                    <a:pt x="597" y="569"/>
                    <a:pt x="597" y="568"/>
                    <a:pt x="598" y="568"/>
                  </a:cubicBezTo>
                  <a:cubicBezTo>
                    <a:pt x="598" y="568"/>
                    <a:pt x="598" y="569"/>
                    <a:pt x="598" y="570"/>
                  </a:cubicBezTo>
                  <a:cubicBezTo>
                    <a:pt x="597" y="570"/>
                    <a:pt x="598" y="569"/>
                    <a:pt x="596" y="569"/>
                  </a:cubicBezTo>
                  <a:close/>
                  <a:moveTo>
                    <a:pt x="599" y="630"/>
                  </a:moveTo>
                  <a:cubicBezTo>
                    <a:pt x="598" y="629"/>
                    <a:pt x="600" y="629"/>
                    <a:pt x="599" y="628"/>
                  </a:cubicBezTo>
                  <a:cubicBezTo>
                    <a:pt x="599" y="627"/>
                    <a:pt x="598" y="628"/>
                    <a:pt x="597" y="628"/>
                  </a:cubicBezTo>
                  <a:cubicBezTo>
                    <a:pt x="597" y="627"/>
                    <a:pt x="597" y="627"/>
                    <a:pt x="597" y="627"/>
                  </a:cubicBezTo>
                  <a:cubicBezTo>
                    <a:pt x="598" y="626"/>
                    <a:pt x="599" y="626"/>
                    <a:pt x="600" y="626"/>
                  </a:cubicBezTo>
                  <a:cubicBezTo>
                    <a:pt x="600" y="628"/>
                    <a:pt x="601" y="629"/>
                    <a:pt x="599" y="630"/>
                  </a:cubicBezTo>
                  <a:close/>
                  <a:moveTo>
                    <a:pt x="600" y="747"/>
                  </a:moveTo>
                  <a:cubicBezTo>
                    <a:pt x="600" y="747"/>
                    <a:pt x="600" y="747"/>
                    <a:pt x="600" y="747"/>
                  </a:cubicBezTo>
                  <a:cubicBezTo>
                    <a:pt x="600" y="747"/>
                    <a:pt x="600" y="747"/>
                    <a:pt x="600" y="748"/>
                  </a:cubicBezTo>
                  <a:cubicBezTo>
                    <a:pt x="599" y="747"/>
                    <a:pt x="599" y="747"/>
                    <a:pt x="600" y="747"/>
                  </a:cubicBezTo>
                  <a:close/>
                  <a:moveTo>
                    <a:pt x="599" y="562"/>
                  </a:moveTo>
                  <a:cubicBezTo>
                    <a:pt x="599" y="562"/>
                    <a:pt x="600" y="562"/>
                    <a:pt x="601" y="562"/>
                  </a:cubicBezTo>
                  <a:cubicBezTo>
                    <a:pt x="601" y="563"/>
                    <a:pt x="601" y="563"/>
                    <a:pt x="601" y="563"/>
                  </a:cubicBezTo>
                  <a:cubicBezTo>
                    <a:pt x="601" y="562"/>
                    <a:pt x="599" y="563"/>
                    <a:pt x="599" y="562"/>
                  </a:cubicBezTo>
                  <a:close/>
                  <a:moveTo>
                    <a:pt x="601" y="505"/>
                  </a:moveTo>
                  <a:cubicBezTo>
                    <a:pt x="601" y="505"/>
                    <a:pt x="601" y="505"/>
                    <a:pt x="601" y="505"/>
                  </a:cubicBezTo>
                  <a:cubicBezTo>
                    <a:pt x="601" y="505"/>
                    <a:pt x="601" y="505"/>
                    <a:pt x="601" y="505"/>
                  </a:cubicBezTo>
                  <a:cubicBezTo>
                    <a:pt x="601" y="505"/>
                    <a:pt x="601" y="505"/>
                    <a:pt x="601" y="505"/>
                  </a:cubicBezTo>
                  <a:cubicBezTo>
                    <a:pt x="601" y="505"/>
                    <a:pt x="601" y="505"/>
                    <a:pt x="601" y="505"/>
                  </a:cubicBezTo>
                  <a:close/>
                  <a:moveTo>
                    <a:pt x="601" y="520"/>
                  </a:moveTo>
                  <a:cubicBezTo>
                    <a:pt x="602" y="520"/>
                    <a:pt x="602" y="520"/>
                    <a:pt x="602" y="520"/>
                  </a:cubicBezTo>
                  <a:cubicBezTo>
                    <a:pt x="602" y="520"/>
                    <a:pt x="602" y="521"/>
                    <a:pt x="601" y="521"/>
                  </a:cubicBezTo>
                  <a:cubicBezTo>
                    <a:pt x="601" y="520"/>
                    <a:pt x="601" y="520"/>
                    <a:pt x="601" y="520"/>
                  </a:cubicBezTo>
                  <a:close/>
                  <a:moveTo>
                    <a:pt x="601" y="531"/>
                  </a:moveTo>
                  <a:cubicBezTo>
                    <a:pt x="603" y="531"/>
                    <a:pt x="603" y="531"/>
                    <a:pt x="603" y="532"/>
                  </a:cubicBezTo>
                  <a:cubicBezTo>
                    <a:pt x="602" y="533"/>
                    <a:pt x="600" y="531"/>
                    <a:pt x="601" y="531"/>
                  </a:cubicBezTo>
                  <a:close/>
                  <a:moveTo>
                    <a:pt x="604" y="722"/>
                  </a:moveTo>
                  <a:cubicBezTo>
                    <a:pt x="604" y="722"/>
                    <a:pt x="604" y="722"/>
                    <a:pt x="604" y="722"/>
                  </a:cubicBezTo>
                  <a:cubicBezTo>
                    <a:pt x="604" y="722"/>
                    <a:pt x="604" y="722"/>
                    <a:pt x="604" y="723"/>
                  </a:cubicBezTo>
                  <a:cubicBezTo>
                    <a:pt x="604" y="722"/>
                    <a:pt x="604" y="722"/>
                    <a:pt x="603" y="722"/>
                  </a:cubicBezTo>
                  <a:cubicBezTo>
                    <a:pt x="603" y="722"/>
                    <a:pt x="604" y="722"/>
                    <a:pt x="604" y="722"/>
                  </a:cubicBezTo>
                  <a:close/>
                  <a:moveTo>
                    <a:pt x="609" y="734"/>
                  </a:moveTo>
                  <a:cubicBezTo>
                    <a:pt x="610" y="734"/>
                    <a:pt x="610" y="735"/>
                    <a:pt x="610" y="735"/>
                  </a:cubicBezTo>
                  <a:cubicBezTo>
                    <a:pt x="610" y="735"/>
                    <a:pt x="610" y="735"/>
                    <a:pt x="610" y="736"/>
                  </a:cubicBezTo>
                  <a:cubicBezTo>
                    <a:pt x="608" y="735"/>
                    <a:pt x="609" y="735"/>
                    <a:pt x="609" y="734"/>
                  </a:cubicBezTo>
                  <a:close/>
                  <a:moveTo>
                    <a:pt x="611" y="798"/>
                  </a:moveTo>
                  <a:cubicBezTo>
                    <a:pt x="612" y="798"/>
                    <a:pt x="612" y="799"/>
                    <a:pt x="612" y="799"/>
                  </a:cubicBezTo>
                  <a:cubicBezTo>
                    <a:pt x="612" y="800"/>
                    <a:pt x="611" y="800"/>
                    <a:pt x="610" y="801"/>
                  </a:cubicBezTo>
                  <a:cubicBezTo>
                    <a:pt x="610" y="800"/>
                    <a:pt x="611" y="799"/>
                    <a:pt x="611" y="798"/>
                  </a:cubicBezTo>
                  <a:close/>
                  <a:moveTo>
                    <a:pt x="616" y="663"/>
                  </a:moveTo>
                  <a:cubicBezTo>
                    <a:pt x="617" y="663"/>
                    <a:pt x="617" y="664"/>
                    <a:pt x="617" y="665"/>
                  </a:cubicBezTo>
                  <a:cubicBezTo>
                    <a:pt x="615" y="665"/>
                    <a:pt x="617" y="663"/>
                    <a:pt x="616" y="663"/>
                  </a:cubicBezTo>
                  <a:close/>
                  <a:moveTo>
                    <a:pt x="617" y="672"/>
                  </a:moveTo>
                  <a:cubicBezTo>
                    <a:pt x="617" y="672"/>
                    <a:pt x="617" y="672"/>
                    <a:pt x="617" y="672"/>
                  </a:cubicBezTo>
                  <a:cubicBezTo>
                    <a:pt x="617" y="672"/>
                    <a:pt x="617" y="672"/>
                    <a:pt x="617" y="672"/>
                  </a:cubicBezTo>
                  <a:close/>
                  <a:moveTo>
                    <a:pt x="620" y="674"/>
                  </a:moveTo>
                  <a:cubicBezTo>
                    <a:pt x="619" y="674"/>
                    <a:pt x="619" y="673"/>
                    <a:pt x="619" y="672"/>
                  </a:cubicBezTo>
                  <a:cubicBezTo>
                    <a:pt x="620" y="672"/>
                    <a:pt x="620" y="673"/>
                    <a:pt x="620" y="674"/>
                  </a:cubicBezTo>
                  <a:close/>
                  <a:moveTo>
                    <a:pt x="620" y="676"/>
                  </a:moveTo>
                  <a:cubicBezTo>
                    <a:pt x="619" y="676"/>
                    <a:pt x="619" y="676"/>
                    <a:pt x="619" y="675"/>
                  </a:cubicBezTo>
                  <a:cubicBezTo>
                    <a:pt x="620" y="675"/>
                    <a:pt x="620" y="676"/>
                    <a:pt x="620" y="676"/>
                  </a:cubicBezTo>
                  <a:close/>
                  <a:moveTo>
                    <a:pt x="620" y="672"/>
                  </a:moveTo>
                  <a:cubicBezTo>
                    <a:pt x="619" y="672"/>
                    <a:pt x="619" y="672"/>
                    <a:pt x="619" y="671"/>
                  </a:cubicBezTo>
                  <a:cubicBezTo>
                    <a:pt x="620" y="671"/>
                    <a:pt x="620" y="672"/>
                    <a:pt x="620" y="672"/>
                  </a:cubicBezTo>
                  <a:close/>
                  <a:moveTo>
                    <a:pt x="619" y="638"/>
                  </a:moveTo>
                  <a:cubicBezTo>
                    <a:pt x="619" y="638"/>
                    <a:pt x="618" y="638"/>
                    <a:pt x="618" y="638"/>
                  </a:cubicBezTo>
                  <a:cubicBezTo>
                    <a:pt x="618" y="637"/>
                    <a:pt x="620" y="638"/>
                    <a:pt x="619" y="638"/>
                  </a:cubicBezTo>
                  <a:close/>
                  <a:moveTo>
                    <a:pt x="618" y="664"/>
                  </a:moveTo>
                  <a:cubicBezTo>
                    <a:pt x="619" y="664"/>
                    <a:pt x="619" y="665"/>
                    <a:pt x="619" y="666"/>
                  </a:cubicBezTo>
                  <a:cubicBezTo>
                    <a:pt x="618" y="666"/>
                    <a:pt x="618" y="665"/>
                    <a:pt x="618" y="664"/>
                  </a:cubicBezTo>
                  <a:close/>
                  <a:moveTo>
                    <a:pt x="619" y="738"/>
                  </a:moveTo>
                  <a:cubicBezTo>
                    <a:pt x="619" y="738"/>
                    <a:pt x="619" y="738"/>
                    <a:pt x="619" y="738"/>
                  </a:cubicBezTo>
                  <a:cubicBezTo>
                    <a:pt x="619" y="738"/>
                    <a:pt x="619" y="738"/>
                    <a:pt x="619" y="738"/>
                  </a:cubicBezTo>
                  <a:cubicBezTo>
                    <a:pt x="619" y="738"/>
                    <a:pt x="619" y="738"/>
                    <a:pt x="619" y="738"/>
                  </a:cubicBezTo>
                  <a:cubicBezTo>
                    <a:pt x="619" y="738"/>
                    <a:pt x="619" y="738"/>
                    <a:pt x="619" y="738"/>
                  </a:cubicBezTo>
                  <a:close/>
                  <a:moveTo>
                    <a:pt x="619" y="797"/>
                  </a:moveTo>
                  <a:cubicBezTo>
                    <a:pt x="620" y="797"/>
                    <a:pt x="620" y="797"/>
                    <a:pt x="620" y="797"/>
                  </a:cubicBezTo>
                  <a:cubicBezTo>
                    <a:pt x="620" y="797"/>
                    <a:pt x="620" y="797"/>
                    <a:pt x="620" y="797"/>
                  </a:cubicBezTo>
                  <a:cubicBezTo>
                    <a:pt x="620" y="797"/>
                    <a:pt x="620" y="797"/>
                    <a:pt x="619" y="797"/>
                  </a:cubicBezTo>
                  <a:cubicBezTo>
                    <a:pt x="619" y="797"/>
                    <a:pt x="619" y="797"/>
                    <a:pt x="619" y="797"/>
                  </a:cubicBezTo>
                  <a:close/>
                  <a:moveTo>
                    <a:pt x="620" y="742"/>
                  </a:moveTo>
                  <a:cubicBezTo>
                    <a:pt x="620" y="741"/>
                    <a:pt x="620" y="741"/>
                    <a:pt x="621" y="741"/>
                  </a:cubicBezTo>
                  <a:cubicBezTo>
                    <a:pt x="621" y="741"/>
                    <a:pt x="621" y="741"/>
                    <a:pt x="621" y="742"/>
                  </a:cubicBezTo>
                  <a:cubicBezTo>
                    <a:pt x="621" y="742"/>
                    <a:pt x="620" y="742"/>
                    <a:pt x="620" y="742"/>
                  </a:cubicBezTo>
                  <a:close/>
                  <a:moveTo>
                    <a:pt x="620" y="739"/>
                  </a:moveTo>
                  <a:cubicBezTo>
                    <a:pt x="620" y="738"/>
                    <a:pt x="620" y="738"/>
                    <a:pt x="620" y="738"/>
                  </a:cubicBezTo>
                  <a:cubicBezTo>
                    <a:pt x="621" y="738"/>
                    <a:pt x="621" y="738"/>
                    <a:pt x="621" y="738"/>
                  </a:cubicBezTo>
                  <a:cubicBezTo>
                    <a:pt x="621" y="738"/>
                    <a:pt x="621" y="738"/>
                    <a:pt x="621" y="739"/>
                  </a:cubicBezTo>
                  <a:cubicBezTo>
                    <a:pt x="621" y="739"/>
                    <a:pt x="621" y="739"/>
                    <a:pt x="620" y="739"/>
                  </a:cubicBezTo>
                  <a:close/>
                  <a:moveTo>
                    <a:pt x="620" y="748"/>
                  </a:moveTo>
                  <a:cubicBezTo>
                    <a:pt x="620" y="748"/>
                    <a:pt x="621" y="748"/>
                    <a:pt x="621" y="748"/>
                  </a:cubicBezTo>
                  <a:cubicBezTo>
                    <a:pt x="621" y="748"/>
                    <a:pt x="621" y="748"/>
                    <a:pt x="621" y="749"/>
                  </a:cubicBezTo>
                  <a:cubicBezTo>
                    <a:pt x="621" y="749"/>
                    <a:pt x="620" y="749"/>
                    <a:pt x="620" y="749"/>
                  </a:cubicBezTo>
                  <a:cubicBezTo>
                    <a:pt x="620" y="748"/>
                    <a:pt x="620" y="748"/>
                    <a:pt x="620" y="748"/>
                  </a:cubicBezTo>
                  <a:close/>
                  <a:moveTo>
                    <a:pt x="620" y="744"/>
                  </a:moveTo>
                  <a:cubicBezTo>
                    <a:pt x="622" y="744"/>
                    <a:pt x="621" y="742"/>
                    <a:pt x="621" y="742"/>
                  </a:cubicBezTo>
                  <a:cubicBezTo>
                    <a:pt x="621" y="743"/>
                    <a:pt x="623" y="743"/>
                    <a:pt x="623" y="744"/>
                  </a:cubicBezTo>
                  <a:cubicBezTo>
                    <a:pt x="622" y="745"/>
                    <a:pt x="622" y="744"/>
                    <a:pt x="620" y="744"/>
                  </a:cubicBezTo>
                  <a:close/>
                  <a:moveTo>
                    <a:pt x="621" y="588"/>
                  </a:moveTo>
                  <a:cubicBezTo>
                    <a:pt x="620" y="588"/>
                    <a:pt x="619" y="587"/>
                    <a:pt x="618" y="587"/>
                  </a:cubicBezTo>
                  <a:cubicBezTo>
                    <a:pt x="618" y="586"/>
                    <a:pt x="619" y="585"/>
                    <a:pt x="619" y="584"/>
                  </a:cubicBezTo>
                  <a:cubicBezTo>
                    <a:pt x="620" y="584"/>
                    <a:pt x="620" y="583"/>
                    <a:pt x="620" y="582"/>
                  </a:cubicBezTo>
                  <a:cubicBezTo>
                    <a:pt x="622" y="583"/>
                    <a:pt x="623" y="582"/>
                    <a:pt x="625" y="582"/>
                  </a:cubicBezTo>
                  <a:cubicBezTo>
                    <a:pt x="625" y="583"/>
                    <a:pt x="625" y="584"/>
                    <a:pt x="626" y="584"/>
                  </a:cubicBezTo>
                  <a:cubicBezTo>
                    <a:pt x="626" y="586"/>
                    <a:pt x="623" y="588"/>
                    <a:pt x="621" y="588"/>
                  </a:cubicBezTo>
                  <a:close/>
                  <a:moveTo>
                    <a:pt x="623" y="700"/>
                  </a:moveTo>
                  <a:cubicBezTo>
                    <a:pt x="623" y="701"/>
                    <a:pt x="624" y="702"/>
                    <a:pt x="623" y="702"/>
                  </a:cubicBezTo>
                  <a:cubicBezTo>
                    <a:pt x="623" y="701"/>
                    <a:pt x="622" y="700"/>
                    <a:pt x="623" y="700"/>
                  </a:cubicBezTo>
                  <a:close/>
                  <a:moveTo>
                    <a:pt x="623" y="697"/>
                  </a:moveTo>
                  <a:cubicBezTo>
                    <a:pt x="623" y="695"/>
                    <a:pt x="623" y="697"/>
                    <a:pt x="623" y="698"/>
                  </a:cubicBezTo>
                  <a:cubicBezTo>
                    <a:pt x="623" y="698"/>
                    <a:pt x="623" y="697"/>
                    <a:pt x="623" y="697"/>
                  </a:cubicBezTo>
                  <a:close/>
                  <a:moveTo>
                    <a:pt x="622" y="693"/>
                  </a:moveTo>
                  <a:cubicBezTo>
                    <a:pt x="623" y="693"/>
                    <a:pt x="623" y="693"/>
                    <a:pt x="623" y="693"/>
                  </a:cubicBezTo>
                  <a:cubicBezTo>
                    <a:pt x="623" y="693"/>
                    <a:pt x="623" y="694"/>
                    <a:pt x="623" y="694"/>
                  </a:cubicBezTo>
                  <a:cubicBezTo>
                    <a:pt x="623" y="694"/>
                    <a:pt x="623" y="694"/>
                    <a:pt x="622" y="694"/>
                  </a:cubicBezTo>
                  <a:cubicBezTo>
                    <a:pt x="622" y="694"/>
                    <a:pt x="622" y="693"/>
                    <a:pt x="622" y="693"/>
                  </a:cubicBezTo>
                  <a:close/>
                  <a:moveTo>
                    <a:pt x="623" y="704"/>
                  </a:moveTo>
                  <a:cubicBezTo>
                    <a:pt x="624" y="704"/>
                    <a:pt x="623" y="704"/>
                    <a:pt x="623" y="705"/>
                  </a:cubicBezTo>
                  <a:cubicBezTo>
                    <a:pt x="623" y="705"/>
                    <a:pt x="622" y="703"/>
                    <a:pt x="623" y="704"/>
                  </a:cubicBezTo>
                  <a:close/>
                  <a:moveTo>
                    <a:pt x="623" y="706"/>
                  </a:moveTo>
                  <a:cubicBezTo>
                    <a:pt x="625" y="706"/>
                    <a:pt x="624" y="707"/>
                    <a:pt x="624" y="708"/>
                  </a:cubicBezTo>
                  <a:cubicBezTo>
                    <a:pt x="623" y="708"/>
                    <a:pt x="622" y="706"/>
                    <a:pt x="623" y="706"/>
                  </a:cubicBezTo>
                  <a:close/>
                  <a:moveTo>
                    <a:pt x="625" y="589"/>
                  </a:moveTo>
                  <a:cubicBezTo>
                    <a:pt x="626" y="589"/>
                    <a:pt x="626" y="591"/>
                    <a:pt x="625" y="591"/>
                  </a:cubicBezTo>
                  <a:cubicBezTo>
                    <a:pt x="624" y="591"/>
                    <a:pt x="625" y="589"/>
                    <a:pt x="625" y="589"/>
                  </a:cubicBezTo>
                  <a:close/>
                  <a:moveTo>
                    <a:pt x="626" y="616"/>
                  </a:moveTo>
                  <a:cubicBezTo>
                    <a:pt x="626" y="615"/>
                    <a:pt x="626" y="615"/>
                    <a:pt x="626" y="615"/>
                  </a:cubicBezTo>
                  <a:cubicBezTo>
                    <a:pt x="626" y="615"/>
                    <a:pt x="626" y="615"/>
                    <a:pt x="627" y="615"/>
                  </a:cubicBezTo>
                  <a:cubicBezTo>
                    <a:pt x="627" y="615"/>
                    <a:pt x="627" y="615"/>
                    <a:pt x="627" y="616"/>
                  </a:cubicBezTo>
                  <a:cubicBezTo>
                    <a:pt x="626" y="616"/>
                    <a:pt x="626" y="616"/>
                    <a:pt x="626" y="616"/>
                  </a:cubicBezTo>
                  <a:close/>
                  <a:moveTo>
                    <a:pt x="622" y="563"/>
                  </a:moveTo>
                  <a:cubicBezTo>
                    <a:pt x="623" y="562"/>
                    <a:pt x="623" y="562"/>
                    <a:pt x="622" y="561"/>
                  </a:cubicBezTo>
                  <a:cubicBezTo>
                    <a:pt x="624" y="561"/>
                    <a:pt x="624" y="562"/>
                    <a:pt x="626" y="563"/>
                  </a:cubicBezTo>
                  <a:cubicBezTo>
                    <a:pt x="626" y="563"/>
                    <a:pt x="626" y="563"/>
                    <a:pt x="626" y="564"/>
                  </a:cubicBezTo>
                  <a:cubicBezTo>
                    <a:pt x="625" y="564"/>
                    <a:pt x="627" y="563"/>
                    <a:pt x="627" y="564"/>
                  </a:cubicBezTo>
                  <a:cubicBezTo>
                    <a:pt x="625" y="564"/>
                    <a:pt x="624" y="563"/>
                    <a:pt x="622" y="563"/>
                  </a:cubicBezTo>
                  <a:close/>
                  <a:moveTo>
                    <a:pt x="628" y="558"/>
                  </a:moveTo>
                  <a:cubicBezTo>
                    <a:pt x="627" y="558"/>
                    <a:pt x="630" y="555"/>
                    <a:pt x="627" y="555"/>
                  </a:cubicBezTo>
                  <a:cubicBezTo>
                    <a:pt x="629" y="554"/>
                    <a:pt x="631" y="558"/>
                    <a:pt x="628" y="558"/>
                  </a:cubicBezTo>
                  <a:cubicBezTo>
                    <a:pt x="628" y="559"/>
                    <a:pt x="628" y="559"/>
                    <a:pt x="627" y="559"/>
                  </a:cubicBezTo>
                  <a:cubicBezTo>
                    <a:pt x="627" y="559"/>
                    <a:pt x="627" y="558"/>
                    <a:pt x="628" y="558"/>
                  </a:cubicBezTo>
                  <a:close/>
                  <a:moveTo>
                    <a:pt x="633" y="525"/>
                  </a:moveTo>
                  <a:cubicBezTo>
                    <a:pt x="633" y="524"/>
                    <a:pt x="632" y="523"/>
                    <a:pt x="632" y="523"/>
                  </a:cubicBezTo>
                  <a:cubicBezTo>
                    <a:pt x="632" y="522"/>
                    <a:pt x="633" y="522"/>
                    <a:pt x="633" y="522"/>
                  </a:cubicBezTo>
                  <a:cubicBezTo>
                    <a:pt x="632" y="520"/>
                    <a:pt x="630" y="519"/>
                    <a:pt x="631" y="517"/>
                  </a:cubicBezTo>
                  <a:cubicBezTo>
                    <a:pt x="632" y="517"/>
                    <a:pt x="633" y="518"/>
                    <a:pt x="632" y="518"/>
                  </a:cubicBezTo>
                  <a:cubicBezTo>
                    <a:pt x="633" y="519"/>
                    <a:pt x="634" y="523"/>
                    <a:pt x="635" y="524"/>
                  </a:cubicBezTo>
                  <a:cubicBezTo>
                    <a:pt x="635" y="525"/>
                    <a:pt x="635" y="525"/>
                    <a:pt x="635" y="525"/>
                  </a:cubicBezTo>
                  <a:cubicBezTo>
                    <a:pt x="636" y="526"/>
                    <a:pt x="635" y="527"/>
                    <a:pt x="636" y="527"/>
                  </a:cubicBezTo>
                  <a:cubicBezTo>
                    <a:pt x="636" y="528"/>
                    <a:pt x="637" y="528"/>
                    <a:pt x="637" y="529"/>
                  </a:cubicBezTo>
                  <a:cubicBezTo>
                    <a:pt x="638" y="530"/>
                    <a:pt x="638" y="530"/>
                    <a:pt x="639" y="531"/>
                  </a:cubicBezTo>
                  <a:cubicBezTo>
                    <a:pt x="639" y="532"/>
                    <a:pt x="638" y="531"/>
                    <a:pt x="638" y="532"/>
                  </a:cubicBezTo>
                  <a:cubicBezTo>
                    <a:pt x="637" y="531"/>
                    <a:pt x="637" y="530"/>
                    <a:pt x="636" y="529"/>
                  </a:cubicBezTo>
                  <a:cubicBezTo>
                    <a:pt x="634" y="528"/>
                    <a:pt x="634" y="527"/>
                    <a:pt x="633" y="525"/>
                  </a:cubicBezTo>
                  <a:close/>
                  <a:moveTo>
                    <a:pt x="638" y="575"/>
                  </a:moveTo>
                  <a:cubicBezTo>
                    <a:pt x="637" y="576"/>
                    <a:pt x="636" y="577"/>
                    <a:pt x="634" y="576"/>
                  </a:cubicBezTo>
                  <a:cubicBezTo>
                    <a:pt x="634" y="575"/>
                    <a:pt x="637" y="574"/>
                    <a:pt x="638" y="575"/>
                  </a:cubicBezTo>
                  <a:close/>
                  <a:moveTo>
                    <a:pt x="638" y="614"/>
                  </a:moveTo>
                  <a:cubicBezTo>
                    <a:pt x="638" y="614"/>
                    <a:pt x="638" y="614"/>
                    <a:pt x="638" y="614"/>
                  </a:cubicBezTo>
                  <a:cubicBezTo>
                    <a:pt x="637" y="614"/>
                    <a:pt x="638" y="613"/>
                    <a:pt x="638" y="614"/>
                  </a:cubicBezTo>
                  <a:close/>
                  <a:moveTo>
                    <a:pt x="637" y="747"/>
                  </a:moveTo>
                  <a:cubicBezTo>
                    <a:pt x="638" y="747"/>
                    <a:pt x="638" y="747"/>
                    <a:pt x="639" y="747"/>
                  </a:cubicBezTo>
                  <a:cubicBezTo>
                    <a:pt x="639" y="748"/>
                    <a:pt x="637" y="748"/>
                    <a:pt x="637" y="747"/>
                  </a:cubicBezTo>
                  <a:close/>
                  <a:moveTo>
                    <a:pt x="637" y="798"/>
                  </a:moveTo>
                  <a:cubicBezTo>
                    <a:pt x="637" y="798"/>
                    <a:pt x="638" y="799"/>
                    <a:pt x="639" y="798"/>
                  </a:cubicBezTo>
                  <a:cubicBezTo>
                    <a:pt x="639" y="800"/>
                    <a:pt x="640" y="800"/>
                    <a:pt x="640" y="801"/>
                  </a:cubicBezTo>
                  <a:cubicBezTo>
                    <a:pt x="639" y="800"/>
                    <a:pt x="638" y="800"/>
                    <a:pt x="637" y="800"/>
                  </a:cubicBezTo>
                  <a:cubicBezTo>
                    <a:pt x="636" y="799"/>
                    <a:pt x="638" y="798"/>
                    <a:pt x="637" y="798"/>
                  </a:cubicBezTo>
                  <a:close/>
                  <a:moveTo>
                    <a:pt x="644" y="735"/>
                  </a:moveTo>
                  <a:cubicBezTo>
                    <a:pt x="644" y="735"/>
                    <a:pt x="644" y="736"/>
                    <a:pt x="643" y="736"/>
                  </a:cubicBezTo>
                  <a:cubicBezTo>
                    <a:pt x="643" y="735"/>
                    <a:pt x="643" y="734"/>
                    <a:pt x="644" y="735"/>
                  </a:cubicBezTo>
                  <a:close/>
                  <a:moveTo>
                    <a:pt x="641" y="620"/>
                  </a:moveTo>
                  <a:cubicBezTo>
                    <a:pt x="642" y="618"/>
                    <a:pt x="644" y="617"/>
                    <a:pt x="642" y="616"/>
                  </a:cubicBezTo>
                  <a:cubicBezTo>
                    <a:pt x="643" y="615"/>
                    <a:pt x="642" y="614"/>
                    <a:pt x="644" y="614"/>
                  </a:cubicBezTo>
                  <a:cubicBezTo>
                    <a:pt x="644" y="616"/>
                    <a:pt x="646" y="616"/>
                    <a:pt x="646" y="618"/>
                  </a:cubicBezTo>
                  <a:cubicBezTo>
                    <a:pt x="647" y="618"/>
                    <a:pt x="647" y="617"/>
                    <a:pt x="647" y="617"/>
                  </a:cubicBezTo>
                  <a:cubicBezTo>
                    <a:pt x="649" y="617"/>
                    <a:pt x="646" y="620"/>
                    <a:pt x="649" y="621"/>
                  </a:cubicBezTo>
                  <a:cubicBezTo>
                    <a:pt x="649" y="621"/>
                    <a:pt x="648" y="621"/>
                    <a:pt x="648" y="621"/>
                  </a:cubicBezTo>
                  <a:cubicBezTo>
                    <a:pt x="647" y="621"/>
                    <a:pt x="647" y="622"/>
                    <a:pt x="646" y="622"/>
                  </a:cubicBezTo>
                  <a:cubicBezTo>
                    <a:pt x="644" y="621"/>
                    <a:pt x="642" y="621"/>
                    <a:pt x="641" y="620"/>
                  </a:cubicBezTo>
                  <a:close/>
                  <a:moveTo>
                    <a:pt x="652" y="692"/>
                  </a:moveTo>
                  <a:cubicBezTo>
                    <a:pt x="653" y="692"/>
                    <a:pt x="653" y="692"/>
                    <a:pt x="652" y="692"/>
                  </a:cubicBezTo>
                  <a:cubicBezTo>
                    <a:pt x="652" y="693"/>
                    <a:pt x="652" y="692"/>
                    <a:pt x="652" y="692"/>
                  </a:cubicBezTo>
                  <a:close/>
                  <a:moveTo>
                    <a:pt x="652" y="750"/>
                  </a:moveTo>
                  <a:cubicBezTo>
                    <a:pt x="651" y="750"/>
                    <a:pt x="651" y="748"/>
                    <a:pt x="652" y="748"/>
                  </a:cubicBezTo>
                  <a:cubicBezTo>
                    <a:pt x="654" y="748"/>
                    <a:pt x="655" y="750"/>
                    <a:pt x="652" y="750"/>
                  </a:cubicBezTo>
                  <a:close/>
                  <a:moveTo>
                    <a:pt x="668" y="516"/>
                  </a:moveTo>
                  <a:cubicBezTo>
                    <a:pt x="668" y="516"/>
                    <a:pt x="668" y="516"/>
                    <a:pt x="668" y="516"/>
                  </a:cubicBezTo>
                  <a:cubicBezTo>
                    <a:pt x="668" y="516"/>
                    <a:pt x="667" y="516"/>
                    <a:pt x="667" y="517"/>
                  </a:cubicBezTo>
                  <a:cubicBezTo>
                    <a:pt x="666" y="517"/>
                    <a:pt x="666" y="516"/>
                    <a:pt x="665" y="516"/>
                  </a:cubicBezTo>
                  <a:cubicBezTo>
                    <a:pt x="665" y="515"/>
                    <a:pt x="667" y="516"/>
                    <a:pt x="668" y="516"/>
                  </a:cubicBezTo>
                  <a:close/>
                  <a:moveTo>
                    <a:pt x="669" y="688"/>
                  </a:moveTo>
                  <a:cubicBezTo>
                    <a:pt x="669" y="689"/>
                    <a:pt x="669" y="689"/>
                    <a:pt x="669" y="690"/>
                  </a:cubicBezTo>
                  <a:cubicBezTo>
                    <a:pt x="668" y="690"/>
                    <a:pt x="667" y="688"/>
                    <a:pt x="669" y="688"/>
                  </a:cubicBezTo>
                  <a:close/>
                  <a:moveTo>
                    <a:pt x="671" y="610"/>
                  </a:moveTo>
                  <a:cubicBezTo>
                    <a:pt x="673" y="611"/>
                    <a:pt x="673" y="612"/>
                    <a:pt x="674" y="613"/>
                  </a:cubicBezTo>
                  <a:cubicBezTo>
                    <a:pt x="672" y="613"/>
                    <a:pt x="673" y="612"/>
                    <a:pt x="672" y="612"/>
                  </a:cubicBezTo>
                  <a:cubicBezTo>
                    <a:pt x="672" y="611"/>
                    <a:pt x="671" y="611"/>
                    <a:pt x="671" y="610"/>
                  </a:cubicBezTo>
                  <a:close/>
                  <a:moveTo>
                    <a:pt x="673" y="763"/>
                  </a:moveTo>
                  <a:cubicBezTo>
                    <a:pt x="675" y="763"/>
                    <a:pt x="675" y="767"/>
                    <a:pt x="672" y="767"/>
                  </a:cubicBezTo>
                  <a:cubicBezTo>
                    <a:pt x="672" y="766"/>
                    <a:pt x="673" y="765"/>
                    <a:pt x="674" y="765"/>
                  </a:cubicBezTo>
                  <a:cubicBezTo>
                    <a:pt x="674" y="764"/>
                    <a:pt x="673" y="764"/>
                    <a:pt x="673" y="763"/>
                  </a:cubicBezTo>
                  <a:close/>
                  <a:moveTo>
                    <a:pt x="674" y="693"/>
                  </a:moveTo>
                  <a:cubicBezTo>
                    <a:pt x="673" y="693"/>
                    <a:pt x="673" y="693"/>
                    <a:pt x="673" y="693"/>
                  </a:cubicBezTo>
                  <a:cubicBezTo>
                    <a:pt x="672" y="693"/>
                    <a:pt x="672" y="691"/>
                    <a:pt x="673" y="691"/>
                  </a:cubicBezTo>
                  <a:cubicBezTo>
                    <a:pt x="674" y="692"/>
                    <a:pt x="675" y="693"/>
                    <a:pt x="674" y="693"/>
                  </a:cubicBezTo>
                  <a:close/>
                  <a:moveTo>
                    <a:pt x="673" y="429"/>
                  </a:moveTo>
                  <a:cubicBezTo>
                    <a:pt x="674" y="429"/>
                    <a:pt x="674" y="428"/>
                    <a:pt x="674" y="428"/>
                  </a:cubicBezTo>
                  <a:cubicBezTo>
                    <a:pt x="675" y="429"/>
                    <a:pt x="674" y="430"/>
                    <a:pt x="673" y="429"/>
                  </a:cubicBezTo>
                  <a:close/>
                  <a:moveTo>
                    <a:pt x="676" y="705"/>
                  </a:moveTo>
                  <a:cubicBezTo>
                    <a:pt x="676" y="705"/>
                    <a:pt x="676" y="705"/>
                    <a:pt x="676" y="705"/>
                  </a:cubicBezTo>
                  <a:cubicBezTo>
                    <a:pt x="675" y="705"/>
                    <a:pt x="675" y="705"/>
                    <a:pt x="675" y="704"/>
                  </a:cubicBezTo>
                  <a:cubicBezTo>
                    <a:pt x="675" y="704"/>
                    <a:pt x="675" y="705"/>
                    <a:pt x="676" y="705"/>
                  </a:cubicBezTo>
                  <a:close/>
                  <a:moveTo>
                    <a:pt x="674" y="614"/>
                  </a:moveTo>
                  <a:cubicBezTo>
                    <a:pt x="675" y="614"/>
                    <a:pt x="676" y="615"/>
                    <a:pt x="676" y="616"/>
                  </a:cubicBezTo>
                  <a:cubicBezTo>
                    <a:pt x="675" y="616"/>
                    <a:pt x="675" y="615"/>
                    <a:pt x="674" y="614"/>
                  </a:cubicBezTo>
                  <a:close/>
                  <a:moveTo>
                    <a:pt x="676" y="759"/>
                  </a:moveTo>
                  <a:cubicBezTo>
                    <a:pt x="676" y="759"/>
                    <a:pt x="676" y="759"/>
                    <a:pt x="676" y="759"/>
                  </a:cubicBezTo>
                  <a:cubicBezTo>
                    <a:pt x="676" y="759"/>
                    <a:pt x="676" y="759"/>
                    <a:pt x="676" y="759"/>
                  </a:cubicBezTo>
                  <a:cubicBezTo>
                    <a:pt x="676" y="759"/>
                    <a:pt x="676" y="759"/>
                    <a:pt x="676" y="759"/>
                  </a:cubicBezTo>
                  <a:cubicBezTo>
                    <a:pt x="676" y="759"/>
                    <a:pt x="676" y="759"/>
                    <a:pt x="676" y="759"/>
                  </a:cubicBezTo>
                  <a:close/>
                  <a:moveTo>
                    <a:pt x="674" y="430"/>
                  </a:moveTo>
                  <a:cubicBezTo>
                    <a:pt x="674" y="430"/>
                    <a:pt x="675" y="430"/>
                    <a:pt x="676" y="430"/>
                  </a:cubicBezTo>
                  <a:cubicBezTo>
                    <a:pt x="676" y="430"/>
                    <a:pt x="676" y="429"/>
                    <a:pt x="676" y="429"/>
                  </a:cubicBezTo>
                  <a:cubicBezTo>
                    <a:pt x="677" y="429"/>
                    <a:pt x="678" y="429"/>
                    <a:pt x="679" y="429"/>
                  </a:cubicBezTo>
                  <a:cubicBezTo>
                    <a:pt x="679" y="431"/>
                    <a:pt x="676" y="430"/>
                    <a:pt x="674" y="430"/>
                  </a:cubicBezTo>
                  <a:close/>
                  <a:moveTo>
                    <a:pt x="677" y="755"/>
                  </a:moveTo>
                  <a:cubicBezTo>
                    <a:pt x="678" y="756"/>
                    <a:pt x="678" y="756"/>
                    <a:pt x="678" y="756"/>
                  </a:cubicBezTo>
                  <a:cubicBezTo>
                    <a:pt x="676" y="757"/>
                    <a:pt x="676" y="755"/>
                    <a:pt x="677" y="755"/>
                  </a:cubicBezTo>
                  <a:close/>
                  <a:moveTo>
                    <a:pt x="677" y="617"/>
                  </a:moveTo>
                  <a:cubicBezTo>
                    <a:pt x="678" y="618"/>
                    <a:pt x="679" y="618"/>
                    <a:pt x="679" y="619"/>
                  </a:cubicBezTo>
                  <a:cubicBezTo>
                    <a:pt x="678" y="619"/>
                    <a:pt x="677" y="618"/>
                    <a:pt x="677" y="617"/>
                  </a:cubicBezTo>
                  <a:close/>
                  <a:moveTo>
                    <a:pt x="678" y="667"/>
                  </a:moveTo>
                  <a:cubicBezTo>
                    <a:pt x="679" y="667"/>
                    <a:pt x="679" y="667"/>
                    <a:pt x="679" y="667"/>
                  </a:cubicBezTo>
                  <a:cubicBezTo>
                    <a:pt x="679" y="668"/>
                    <a:pt x="679" y="668"/>
                    <a:pt x="679" y="668"/>
                  </a:cubicBezTo>
                  <a:cubicBezTo>
                    <a:pt x="679" y="668"/>
                    <a:pt x="679" y="668"/>
                    <a:pt x="678" y="668"/>
                  </a:cubicBezTo>
                  <a:cubicBezTo>
                    <a:pt x="678" y="668"/>
                    <a:pt x="678" y="668"/>
                    <a:pt x="678" y="667"/>
                  </a:cubicBezTo>
                  <a:close/>
                  <a:moveTo>
                    <a:pt x="680" y="581"/>
                  </a:moveTo>
                  <a:cubicBezTo>
                    <a:pt x="681" y="582"/>
                    <a:pt x="682" y="582"/>
                    <a:pt x="682" y="583"/>
                  </a:cubicBezTo>
                  <a:cubicBezTo>
                    <a:pt x="679" y="585"/>
                    <a:pt x="675" y="582"/>
                    <a:pt x="680" y="581"/>
                  </a:cubicBezTo>
                  <a:close/>
                  <a:moveTo>
                    <a:pt x="681" y="661"/>
                  </a:moveTo>
                  <a:cubicBezTo>
                    <a:pt x="681" y="661"/>
                    <a:pt x="682" y="661"/>
                    <a:pt x="682" y="661"/>
                  </a:cubicBezTo>
                  <a:cubicBezTo>
                    <a:pt x="682" y="661"/>
                    <a:pt x="682" y="661"/>
                    <a:pt x="682" y="662"/>
                  </a:cubicBezTo>
                  <a:cubicBezTo>
                    <a:pt x="681" y="662"/>
                    <a:pt x="681" y="661"/>
                    <a:pt x="681" y="661"/>
                  </a:cubicBezTo>
                  <a:cubicBezTo>
                    <a:pt x="681" y="661"/>
                    <a:pt x="681" y="661"/>
                    <a:pt x="681" y="661"/>
                  </a:cubicBezTo>
                  <a:close/>
                  <a:moveTo>
                    <a:pt x="682" y="744"/>
                  </a:moveTo>
                  <a:cubicBezTo>
                    <a:pt x="682" y="743"/>
                    <a:pt x="682" y="742"/>
                    <a:pt x="682" y="741"/>
                  </a:cubicBezTo>
                  <a:cubicBezTo>
                    <a:pt x="686" y="742"/>
                    <a:pt x="682" y="745"/>
                    <a:pt x="682" y="747"/>
                  </a:cubicBezTo>
                  <a:cubicBezTo>
                    <a:pt x="681" y="747"/>
                    <a:pt x="681" y="744"/>
                    <a:pt x="682" y="744"/>
                  </a:cubicBezTo>
                  <a:close/>
                  <a:moveTo>
                    <a:pt x="683" y="663"/>
                  </a:moveTo>
                  <a:cubicBezTo>
                    <a:pt x="684" y="663"/>
                    <a:pt x="683" y="665"/>
                    <a:pt x="683" y="665"/>
                  </a:cubicBezTo>
                  <a:cubicBezTo>
                    <a:pt x="682" y="664"/>
                    <a:pt x="682" y="664"/>
                    <a:pt x="683" y="663"/>
                  </a:cubicBezTo>
                  <a:close/>
                  <a:moveTo>
                    <a:pt x="683" y="658"/>
                  </a:moveTo>
                  <a:cubicBezTo>
                    <a:pt x="684" y="658"/>
                    <a:pt x="684" y="659"/>
                    <a:pt x="683" y="659"/>
                  </a:cubicBezTo>
                  <a:cubicBezTo>
                    <a:pt x="683" y="659"/>
                    <a:pt x="683" y="659"/>
                    <a:pt x="683" y="658"/>
                  </a:cubicBezTo>
                  <a:close/>
                  <a:moveTo>
                    <a:pt x="683" y="755"/>
                  </a:moveTo>
                  <a:cubicBezTo>
                    <a:pt x="683" y="755"/>
                    <a:pt x="683" y="754"/>
                    <a:pt x="683" y="754"/>
                  </a:cubicBezTo>
                  <a:cubicBezTo>
                    <a:pt x="683" y="754"/>
                    <a:pt x="683" y="754"/>
                    <a:pt x="683" y="755"/>
                  </a:cubicBezTo>
                  <a:close/>
                  <a:moveTo>
                    <a:pt x="682" y="768"/>
                  </a:moveTo>
                  <a:cubicBezTo>
                    <a:pt x="682" y="768"/>
                    <a:pt x="682" y="768"/>
                    <a:pt x="683" y="768"/>
                  </a:cubicBezTo>
                  <a:cubicBezTo>
                    <a:pt x="683" y="768"/>
                    <a:pt x="683" y="768"/>
                    <a:pt x="683" y="769"/>
                  </a:cubicBezTo>
                  <a:cubicBezTo>
                    <a:pt x="682" y="769"/>
                    <a:pt x="682" y="769"/>
                    <a:pt x="682" y="769"/>
                  </a:cubicBezTo>
                  <a:cubicBezTo>
                    <a:pt x="682" y="768"/>
                    <a:pt x="682" y="768"/>
                    <a:pt x="682" y="768"/>
                  </a:cubicBezTo>
                  <a:close/>
                  <a:moveTo>
                    <a:pt x="682" y="762"/>
                  </a:moveTo>
                  <a:cubicBezTo>
                    <a:pt x="682" y="762"/>
                    <a:pt x="683" y="761"/>
                    <a:pt x="684" y="762"/>
                  </a:cubicBezTo>
                  <a:cubicBezTo>
                    <a:pt x="684" y="762"/>
                    <a:pt x="683" y="762"/>
                    <a:pt x="682" y="762"/>
                  </a:cubicBezTo>
                  <a:close/>
                  <a:moveTo>
                    <a:pt x="703" y="694"/>
                  </a:moveTo>
                  <a:cubicBezTo>
                    <a:pt x="702" y="695"/>
                    <a:pt x="703" y="695"/>
                    <a:pt x="703" y="696"/>
                  </a:cubicBezTo>
                  <a:cubicBezTo>
                    <a:pt x="702" y="696"/>
                    <a:pt x="702" y="694"/>
                    <a:pt x="701" y="694"/>
                  </a:cubicBezTo>
                  <a:cubicBezTo>
                    <a:pt x="701" y="694"/>
                    <a:pt x="703" y="694"/>
                    <a:pt x="703" y="694"/>
                  </a:cubicBezTo>
                  <a:close/>
                  <a:moveTo>
                    <a:pt x="703" y="699"/>
                  </a:moveTo>
                  <a:cubicBezTo>
                    <a:pt x="703" y="698"/>
                    <a:pt x="703" y="698"/>
                    <a:pt x="703" y="699"/>
                  </a:cubicBezTo>
                  <a:cubicBezTo>
                    <a:pt x="705" y="699"/>
                    <a:pt x="702" y="699"/>
                    <a:pt x="703" y="699"/>
                  </a:cubicBezTo>
                  <a:close/>
                  <a:moveTo>
                    <a:pt x="703" y="336"/>
                  </a:moveTo>
                  <a:cubicBezTo>
                    <a:pt x="703" y="336"/>
                    <a:pt x="703" y="336"/>
                    <a:pt x="703" y="336"/>
                  </a:cubicBezTo>
                  <a:cubicBezTo>
                    <a:pt x="703" y="336"/>
                    <a:pt x="703" y="336"/>
                    <a:pt x="703" y="335"/>
                  </a:cubicBezTo>
                  <a:cubicBezTo>
                    <a:pt x="704" y="335"/>
                    <a:pt x="704" y="336"/>
                    <a:pt x="703" y="336"/>
                  </a:cubicBezTo>
                  <a:close/>
                  <a:moveTo>
                    <a:pt x="704" y="334"/>
                  </a:moveTo>
                  <a:cubicBezTo>
                    <a:pt x="705" y="334"/>
                    <a:pt x="705" y="335"/>
                    <a:pt x="705" y="335"/>
                  </a:cubicBezTo>
                  <a:cubicBezTo>
                    <a:pt x="704" y="335"/>
                    <a:pt x="704" y="335"/>
                    <a:pt x="704" y="334"/>
                  </a:cubicBezTo>
                  <a:close/>
                  <a:moveTo>
                    <a:pt x="700" y="288"/>
                  </a:moveTo>
                  <a:cubicBezTo>
                    <a:pt x="700" y="288"/>
                    <a:pt x="699" y="288"/>
                    <a:pt x="699" y="288"/>
                  </a:cubicBezTo>
                  <a:cubicBezTo>
                    <a:pt x="699" y="287"/>
                    <a:pt x="699" y="287"/>
                    <a:pt x="699" y="287"/>
                  </a:cubicBezTo>
                  <a:cubicBezTo>
                    <a:pt x="699" y="287"/>
                    <a:pt x="700" y="287"/>
                    <a:pt x="700" y="287"/>
                  </a:cubicBezTo>
                  <a:cubicBezTo>
                    <a:pt x="700" y="287"/>
                    <a:pt x="700" y="287"/>
                    <a:pt x="700" y="288"/>
                  </a:cubicBezTo>
                  <a:close/>
                  <a:moveTo>
                    <a:pt x="695" y="204"/>
                  </a:moveTo>
                  <a:cubicBezTo>
                    <a:pt x="695" y="204"/>
                    <a:pt x="696" y="204"/>
                    <a:pt x="696" y="203"/>
                  </a:cubicBezTo>
                  <a:cubicBezTo>
                    <a:pt x="695" y="203"/>
                    <a:pt x="695" y="202"/>
                    <a:pt x="696" y="201"/>
                  </a:cubicBezTo>
                  <a:cubicBezTo>
                    <a:pt x="696" y="201"/>
                    <a:pt x="696" y="199"/>
                    <a:pt x="698" y="200"/>
                  </a:cubicBezTo>
                  <a:cubicBezTo>
                    <a:pt x="698" y="202"/>
                    <a:pt x="701" y="204"/>
                    <a:pt x="699" y="206"/>
                  </a:cubicBezTo>
                  <a:cubicBezTo>
                    <a:pt x="698" y="206"/>
                    <a:pt x="697" y="206"/>
                    <a:pt x="697" y="206"/>
                  </a:cubicBezTo>
                  <a:cubicBezTo>
                    <a:pt x="696" y="206"/>
                    <a:pt x="695" y="204"/>
                    <a:pt x="695" y="204"/>
                  </a:cubicBezTo>
                  <a:close/>
                  <a:moveTo>
                    <a:pt x="695" y="197"/>
                  </a:moveTo>
                  <a:cubicBezTo>
                    <a:pt x="695" y="198"/>
                    <a:pt x="695" y="198"/>
                    <a:pt x="695" y="199"/>
                  </a:cubicBezTo>
                  <a:cubicBezTo>
                    <a:pt x="693" y="199"/>
                    <a:pt x="692" y="198"/>
                    <a:pt x="692" y="198"/>
                  </a:cubicBezTo>
                  <a:cubicBezTo>
                    <a:pt x="692" y="197"/>
                    <a:pt x="693" y="196"/>
                    <a:pt x="695" y="197"/>
                  </a:cubicBezTo>
                  <a:close/>
                  <a:moveTo>
                    <a:pt x="691" y="164"/>
                  </a:moveTo>
                  <a:cubicBezTo>
                    <a:pt x="691" y="164"/>
                    <a:pt x="691" y="164"/>
                    <a:pt x="691" y="164"/>
                  </a:cubicBezTo>
                  <a:cubicBezTo>
                    <a:pt x="691" y="164"/>
                    <a:pt x="691" y="164"/>
                    <a:pt x="691" y="164"/>
                  </a:cubicBezTo>
                  <a:cubicBezTo>
                    <a:pt x="691" y="164"/>
                    <a:pt x="691" y="164"/>
                    <a:pt x="691" y="164"/>
                  </a:cubicBezTo>
                  <a:close/>
                  <a:moveTo>
                    <a:pt x="692" y="200"/>
                  </a:moveTo>
                  <a:cubicBezTo>
                    <a:pt x="692" y="201"/>
                    <a:pt x="692" y="202"/>
                    <a:pt x="691" y="203"/>
                  </a:cubicBezTo>
                  <a:cubicBezTo>
                    <a:pt x="689" y="203"/>
                    <a:pt x="689" y="201"/>
                    <a:pt x="690" y="200"/>
                  </a:cubicBezTo>
                  <a:cubicBezTo>
                    <a:pt x="691" y="200"/>
                    <a:pt x="691" y="199"/>
                    <a:pt x="692" y="200"/>
                  </a:cubicBezTo>
                  <a:close/>
                  <a:moveTo>
                    <a:pt x="691" y="162"/>
                  </a:moveTo>
                  <a:cubicBezTo>
                    <a:pt x="691" y="163"/>
                    <a:pt x="691" y="163"/>
                    <a:pt x="691" y="164"/>
                  </a:cubicBezTo>
                  <a:cubicBezTo>
                    <a:pt x="690" y="163"/>
                    <a:pt x="690" y="163"/>
                    <a:pt x="690" y="163"/>
                  </a:cubicBezTo>
                  <a:cubicBezTo>
                    <a:pt x="690" y="163"/>
                    <a:pt x="690" y="163"/>
                    <a:pt x="691" y="162"/>
                  </a:cubicBezTo>
                  <a:close/>
                  <a:moveTo>
                    <a:pt x="690" y="171"/>
                  </a:moveTo>
                  <a:cubicBezTo>
                    <a:pt x="689" y="170"/>
                    <a:pt x="691" y="170"/>
                    <a:pt x="690" y="171"/>
                  </a:cubicBezTo>
                  <a:close/>
                  <a:moveTo>
                    <a:pt x="685" y="155"/>
                  </a:moveTo>
                  <a:cubicBezTo>
                    <a:pt x="685" y="155"/>
                    <a:pt x="685" y="155"/>
                    <a:pt x="685" y="155"/>
                  </a:cubicBezTo>
                  <a:cubicBezTo>
                    <a:pt x="685" y="155"/>
                    <a:pt x="685" y="156"/>
                    <a:pt x="686" y="156"/>
                  </a:cubicBezTo>
                  <a:cubicBezTo>
                    <a:pt x="685" y="156"/>
                    <a:pt x="685" y="156"/>
                    <a:pt x="685" y="156"/>
                  </a:cubicBezTo>
                  <a:cubicBezTo>
                    <a:pt x="684" y="155"/>
                    <a:pt x="684" y="155"/>
                    <a:pt x="684" y="155"/>
                  </a:cubicBezTo>
                  <a:lnTo>
                    <a:pt x="685" y="155"/>
                  </a:lnTo>
                  <a:close/>
                  <a:moveTo>
                    <a:pt x="684" y="158"/>
                  </a:moveTo>
                  <a:cubicBezTo>
                    <a:pt x="684" y="158"/>
                    <a:pt x="683" y="158"/>
                    <a:pt x="683" y="158"/>
                  </a:cubicBezTo>
                  <a:cubicBezTo>
                    <a:pt x="682" y="157"/>
                    <a:pt x="685" y="157"/>
                    <a:pt x="684" y="158"/>
                  </a:cubicBezTo>
                  <a:close/>
                  <a:moveTo>
                    <a:pt x="682" y="182"/>
                  </a:moveTo>
                  <a:cubicBezTo>
                    <a:pt x="683" y="181"/>
                    <a:pt x="683" y="180"/>
                    <a:pt x="683" y="179"/>
                  </a:cubicBezTo>
                  <a:cubicBezTo>
                    <a:pt x="685" y="178"/>
                    <a:pt x="686" y="177"/>
                    <a:pt x="686" y="176"/>
                  </a:cubicBezTo>
                  <a:cubicBezTo>
                    <a:pt x="687" y="176"/>
                    <a:pt x="688" y="176"/>
                    <a:pt x="689" y="176"/>
                  </a:cubicBezTo>
                  <a:cubicBezTo>
                    <a:pt x="689" y="177"/>
                    <a:pt x="690" y="177"/>
                    <a:pt x="690" y="178"/>
                  </a:cubicBezTo>
                  <a:cubicBezTo>
                    <a:pt x="690" y="178"/>
                    <a:pt x="690" y="178"/>
                    <a:pt x="691" y="178"/>
                  </a:cubicBezTo>
                  <a:cubicBezTo>
                    <a:pt x="691" y="179"/>
                    <a:pt x="690" y="179"/>
                    <a:pt x="690" y="179"/>
                  </a:cubicBezTo>
                  <a:cubicBezTo>
                    <a:pt x="690" y="179"/>
                    <a:pt x="690" y="179"/>
                    <a:pt x="690" y="180"/>
                  </a:cubicBezTo>
                  <a:cubicBezTo>
                    <a:pt x="690" y="180"/>
                    <a:pt x="689" y="180"/>
                    <a:pt x="689" y="181"/>
                  </a:cubicBezTo>
                  <a:cubicBezTo>
                    <a:pt x="689" y="181"/>
                    <a:pt x="688" y="181"/>
                    <a:pt x="688" y="182"/>
                  </a:cubicBezTo>
                  <a:cubicBezTo>
                    <a:pt x="687" y="182"/>
                    <a:pt x="687" y="182"/>
                    <a:pt x="686" y="182"/>
                  </a:cubicBezTo>
                  <a:cubicBezTo>
                    <a:pt x="686" y="182"/>
                    <a:pt x="687" y="183"/>
                    <a:pt x="687" y="183"/>
                  </a:cubicBezTo>
                  <a:cubicBezTo>
                    <a:pt x="687" y="184"/>
                    <a:pt x="686" y="184"/>
                    <a:pt x="686" y="184"/>
                  </a:cubicBezTo>
                  <a:cubicBezTo>
                    <a:pt x="686" y="184"/>
                    <a:pt x="687" y="185"/>
                    <a:pt x="686" y="185"/>
                  </a:cubicBezTo>
                  <a:cubicBezTo>
                    <a:pt x="685" y="185"/>
                    <a:pt x="685" y="185"/>
                    <a:pt x="685" y="184"/>
                  </a:cubicBezTo>
                  <a:cubicBezTo>
                    <a:pt x="684" y="184"/>
                    <a:pt x="684" y="185"/>
                    <a:pt x="684" y="185"/>
                  </a:cubicBezTo>
                  <a:cubicBezTo>
                    <a:pt x="683" y="186"/>
                    <a:pt x="683" y="185"/>
                    <a:pt x="682" y="185"/>
                  </a:cubicBezTo>
                  <a:cubicBezTo>
                    <a:pt x="682" y="184"/>
                    <a:pt x="684" y="184"/>
                    <a:pt x="684" y="183"/>
                  </a:cubicBezTo>
                  <a:cubicBezTo>
                    <a:pt x="682" y="182"/>
                    <a:pt x="681" y="184"/>
                    <a:pt x="681" y="184"/>
                  </a:cubicBezTo>
                  <a:cubicBezTo>
                    <a:pt x="681" y="183"/>
                    <a:pt x="681" y="182"/>
                    <a:pt x="682" y="182"/>
                  </a:cubicBezTo>
                  <a:close/>
                  <a:moveTo>
                    <a:pt x="680" y="234"/>
                  </a:moveTo>
                  <a:cubicBezTo>
                    <a:pt x="681" y="235"/>
                    <a:pt x="679" y="236"/>
                    <a:pt x="680" y="234"/>
                  </a:cubicBezTo>
                  <a:close/>
                  <a:moveTo>
                    <a:pt x="681" y="239"/>
                  </a:moveTo>
                  <a:cubicBezTo>
                    <a:pt x="681" y="239"/>
                    <a:pt x="680" y="239"/>
                    <a:pt x="679" y="239"/>
                  </a:cubicBezTo>
                  <a:cubicBezTo>
                    <a:pt x="679" y="239"/>
                    <a:pt x="679" y="238"/>
                    <a:pt x="679" y="238"/>
                  </a:cubicBezTo>
                  <a:cubicBezTo>
                    <a:pt x="680" y="238"/>
                    <a:pt x="680" y="239"/>
                    <a:pt x="681" y="239"/>
                  </a:cubicBezTo>
                  <a:close/>
                  <a:moveTo>
                    <a:pt x="679" y="149"/>
                  </a:moveTo>
                  <a:cubicBezTo>
                    <a:pt x="679" y="149"/>
                    <a:pt x="679" y="149"/>
                    <a:pt x="679" y="149"/>
                  </a:cubicBezTo>
                  <a:cubicBezTo>
                    <a:pt x="679" y="149"/>
                    <a:pt x="679" y="149"/>
                    <a:pt x="679" y="149"/>
                  </a:cubicBezTo>
                  <a:cubicBezTo>
                    <a:pt x="679" y="149"/>
                    <a:pt x="679" y="149"/>
                    <a:pt x="679" y="149"/>
                  </a:cubicBezTo>
                  <a:cubicBezTo>
                    <a:pt x="679" y="149"/>
                    <a:pt x="679" y="149"/>
                    <a:pt x="679" y="149"/>
                  </a:cubicBezTo>
                  <a:close/>
                  <a:moveTo>
                    <a:pt x="678" y="147"/>
                  </a:moveTo>
                  <a:cubicBezTo>
                    <a:pt x="679" y="148"/>
                    <a:pt x="678" y="149"/>
                    <a:pt x="677" y="148"/>
                  </a:cubicBezTo>
                  <a:cubicBezTo>
                    <a:pt x="677" y="148"/>
                    <a:pt x="678" y="148"/>
                    <a:pt x="678" y="147"/>
                  </a:cubicBezTo>
                  <a:close/>
                  <a:moveTo>
                    <a:pt x="679" y="151"/>
                  </a:moveTo>
                  <a:cubicBezTo>
                    <a:pt x="679" y="151"/>
                    <a:pt x="679" y="151"/>
                    <a:pt x="679" y="152"/>
                  </a:cubicBezTo>
                  <a:cubicBezTo>
                    <a:pt x="678" y="152"/>
                    <a:pt x="677" y="152"/>
                    <a:pt x="677" y="152"/>
                  </a:cubicBezTo>
                  <a:cubicBezTo>
                    <a:pt x="677" y="151"/>
                    <a:pt x="678" y="151"/>
                    <a:pt x="679" y="151"/>
                  </a:cubicBezTo>
                  <a:close/>
                  <a:moveTo>
                    <a:pt x="676" y="221"/>
                  </a:moveTo>
                  <a:cubicBezTo>
                    <a:pt x="677" y="220"/>
                    <a:pt x="677" y="221"/>
                    <a:pt x="679" y="221"/>
                  </a:cubicBezTo>
                  <a:cubicBezTo>
                    <a:pt x="679" y="222"/>
                    <a:pt x="675" y="223"/>
                    <a:pt x="676" y="221"/>
                  </a:cubicBezTo>
                  <a:close/>
                  <a:moveTo>
                    <a:pt x="676" y="253"/>
                  </a:moveTo>
                  <a:cubicBezTo>
                    <a:pt x="676" y="254"/>
                    <a:pt x="677" y="256"/>
                    <a:pt x="675" y="256"/>
                  </a:cubicBezTo>
                  <a:cubicBezTo>
                    <a:pt x="675" y="255"/>
                    <a:pt x="675" y="253"/>
                    <a:pt x="676" y="253"/>
                  </a:cubicBezTo>
                  <a:close/>
                  <a:moveTo>
                    <a:pt x="675" y="258"/>
                  </a:moveTo>
                  <a:cubicBezTo>
                    <a:pt x="675" y="258"/>
                    <a:pt x="676" y="258"/>
                    <a:pt x="676" y="258"/>
                  </a:cubicBezTo>
                  <a:cubicBezTo>
                    <a:pt x="677" y="259"/>
                    <a:pt x="676" y="261"/>
                    <a:pt x="674" y="261"/>
                  </a:cubicBezTo>
                  <a:cubicBezTo>
                    <a:pt x="674" y="260"/>
                    <a:pt x="676" y="259"/>
                    <a:pt x="675" y="258"/>
                  </a:cubicBezTo>
                  <a:close/>
                  <a:moveTo>
                    <a:pt x="674" y="256"/>
                  </a:moveTo>
                  <a:cubicBezTo>
                    <a:pt x="674" y="257"/>
                    <a:pt x="673" y="257"/>
                    <a:pt x="671" y="257"/>
                  </a:cubicBezTo>
                  <a:cubicBezTo>
                    <a:pt x="671" y="257"/>
                    <a:pt x="671" y="257"/>
                    <a:pt x="671" y="257"/>
                  </a:cubicBezTo>
                  <a:cubicBezTo>
                    <a:pt x="671" y="257"/>
                    <a:pt x="671" y="257"/>
                    <a:pt x="671" y="257"/>
                  </a:cubicBezTo>
                  <a:cubicBezTo>
                    <a:pt x="670" y="257"/>
                    <a:pt x="674" y="256"/>
                    <a:pt x="674" y="256"/>
                  </a:cubicBezTo>
                  <a:close/>
                  <a:moveTo>
                    <a:pt x="672" y="248"/>
                  </a:moveTo>
                  <a:cubicBezTo>
                    <a:pt x="672" y="247"/>
                    <a:pt x="673" y="247"/>
                    <a:pt x="673" y="246"/>
                  </a:cubicBezTo>
                  <a:cubicBezTo>
                    <a:pt x="674" y="246"/>
                    <a:pt x="674" y="248"/>
                    <a:pt x="672" y="248"/>
                  </a:cubicBezTo>
                  <a:close/>
                  <a:moveTo>
                    <a:pt x="673" y="246"/>
                  </a:moveTo>
                  <a:cubicBezTo>
                    <a:pt x="673" y="245"/>
                    <a:pt x="673" y="245"/>
                    <a:pt x="674" y="245"/>
                  </a:cubicBezTo>
                  <a:cubicBezTo>
                    <a:pt x="673" y="245"/>
                    <a:pt x="674" y="246"/>
                    <a:pt x="673" y="246"/>
                  </a:cubicBezTo>
                  <a:close/>
                  <a:moveTo>
                    <a:pt x="673" y="241"/>
                  </a:moveTo>
                  <a:cubicBezTo>
                    <a:pt x="673" y="241"/>
                    <a:pt x="673" y="240"/>
                    <a:pt x="673" y="240"/>
                  </a:cubicBezTo>
                  <a:cubicBezTo>
                    <a:pt x="673" y="240"/>
                    <a:pt x="673" y="240"/>
                    <a:pt x="673" y="240"/>
                  </a:cubicBezTo>
                  <a:cubicBezTo>
                    <a:pt x="673" y="240"/>
                    <a:pt x="673" y="241"/>
                    <a:pt x="673" y="241"/>
                  </a:cubicBezTo>
                  <a:cubicBezTo>
                    <a:pt x="673" y="241"/>
                    <a:pt x="673" y="241"/>
                    <a:pt x="673" y="241"/>
                  </a:cubicBezTo>
                  <a:close/>
                  <a:moveTo>
                    <a:pt x="673" y="138"/>
                  </a:moveTo>
                  <a:cubicBezTo>
                    <a:pt x="673" y="138"/>
                    <a:pt x="673" y="138"/>
                    <a:pt x="673" y="138"/>
                  </a:cubicBezTo>
                  <a:cubicBezTo>
                    <a:pt x="673" y="138"/>
                    <a:pt x="673" y="138"/>
                    <a:pt x="673" y="138"/>
                  </a:cubicBezTo>
                  <a:cubicBezTo>
                    <a:pt x="673" y="138"/>
                    <a:pt x="673" y="138"/>
                    <a:pt x="673" y="138"/>
                  </a:cubicBezTo>
                  <a:close/>
                  <a:moveTo>
                    <a:pt x="673" y="158"/>
                  </a:moveTo>
                  <a:cubicBezTo>
                    <a:pt x="674" y="160"/>
                    <a:pt x="673" y="160"/>
                    <a:pt x="671" y="161"/>
                  </a:cubicBezTo>
                  <a:cubicBezTo>
                    <a:pt x="670" y="160"/>
                    <a:pt x="669" y="159"/>
                    <a:pt x="670" y="158"/>
                  </a:cubicBezTo>
                  <a:cubicBezTo>
                    <a:pt x="671" y="158"/>
                    <a:pt x="672" y="158"/>
                    <a:pt x="673" y="158"/>
                  </a:cubicBezTo>
                  <a:close/>
                  <a:moveTo>
                    <a:pt x="671" y="125"/>
                  </a:moveTo>
                  <a:cubicBezTo>
                    <a:pt x="671" y="125"/>
                    <a:pt x="671" y="125"/>
                    <a:pt x="671" y="125"/>
                  </a:cubicBezTo>
                  <a:cubicBezTo>
                    <a:pt x="671" y="125"/>
                    <a:pt x="671" y="125"/>
                    <a:pt x="671" y="125"/>
                  </a:cubicBezTo>
                  <a:cubicBezTo>
                    <a:pt x="671" y="125"/>
                    <a:pt x="671" y="125"/>
                    <a:pt x="671" y="125"/>
                  </a:cubicBezTo>
                  <a:close/>
                  <a:moveTo>
                    <a:pt x="670" y="125"/>
                  </a:moveTo>
                  <a:cubicBezTo>
                    <a:pt x="670" y="125"/>
                    <a:pt x="670" y="125"/>
                    <a:pt x="670" y="125"/>
                  </a:cubicBezTo>
                  <a:cubicBezTo>
                    <a:pt x="670" y="125"/>
                    <a:pt x="670" y="125"/>
                    <a:pt x="670" y="125"/>
                  </a:cubicBezTo>
                  <a:cubicBezTo>
                    <a:pt x="670" y="125"/>
                    <a:pt x="670" y="125"/>
                    <a:pt x="670" y="125"/>
                  </a:cubicBezTo>
                  <a:close/>
                  <a:moveTo>
                    <a:pt x="670" y="127"/>
                  </a:moveTo>
                  <a:cubicBezTo>
                    <a:pt x="670" y="127"/>
                    <a:pt x="670" y="127"/>
                    <a:pt x="670" y="127"/>
                  </a:cubicBezTo>
                  <a:cubicBezTo>
                    <a:pt x="670" y="127"/>
                    <a:pt x="670" y="127"/>
                    <a:pt x="670" y="127"/>
                  </a:cubicBezTo>
                  <a:cubicBezTo>
                    <a:pt x="670" y="127"/>
                    <a:pt x="670" y="127"/>
                    <a:pt x="670" y="127"/>
                  </a:cubicBezTo>
                  <a:close/>
                  <a:moveTo>
                    <a:pt x="671" y="129"/>
                  </a:moveTo>
                  <a:cubicBezTo>
                    <a:pt x="671" y="129"/>
                    <a:pt x="671" y="130"/>
                    <a:pt x="670" y="130"/>
                  </a:cubicBezTo>
                  <a:cubicBezTo>
                    <a:pt x="670" y="130"/>
                    <a:pt x="670" y="129"/>
                    <a:pt x="670" y="129"/>
                  </a:cubicBezTo>
                  <a:cubicBezTo>
                    <a:pt x="670" y="129"/>
                    <a:pt x="670" y="129"/>
                    <a:pt x="671" y="129"/>
                  </a:cubicBezTo>
                  <a:close/>
                  <a:moveTo>
                    <a:pt x="670" y="132"/>
                  </a:moveTo>
                  <a:cubicBezTo>
                    <a:pt x="670" y="132"/>
                    <a:pt x="670" y="132"/>
                    <a:pt x="670" y="132"/>
                  </a:cubicBezTo>
                  <a:cubicBezTo>
                    <a:pt x="670" y="131"/>
                    <a:pt x="670" y="131"/>
                    <a:pt x="670" y="131"/>
                  </a:cubicBezTo>
                  <a:cubicBezTo>
                    <a:pt x="670" y="131"/>
                    <a:pt x="670" y="131"/>
                    <a:pt x="670" y="131"/>
                  </a:cubicBezTo>
                  <a:cubicBezTo>
                    <a:pt x="670" y="131"/>
                    <a:pt x="670" y="131"/>
                    <a:pt x="670" y="131"/>
                  </a:cubicBezTo>
                  <a:cubicBezTo>
                    <a:pt x="669" y="131"/>
                    <a:pt x="669" y="131"/>
                    <a:pt x="669" y="130"/>
                  </a:cubicBezTo>
                  <a:cubicBezTo>
                    <a:pt x="670" y="131"/>
                    <a:pt x="670" y="131"/>
                    <a:pt x="670" y="132"/>
                  </a:cubicBezTo>
                  <a:close/>
                  <a:moveTo>
                    <a:pt x="669" y="130"/>
                  </a:moveTo>
                  <a:cubicBezTo>
                    <a:pt x="669" y="130"/>
                    <a:pt x="669" y="131"/>
                    <a:pt x="669" y="131"/>
                  </a:cubicBezTo>
                  <a:cubicBezTo>
                    <a:pt x="668" y="131"/>
                    <a:pt x="668" y="130"/>
                    <a:pt x="669" y="130"/>
                  </a:cubicBezTo>
                  <a:close/>
                  <a:moveTo>
                    <a:pt x="668" y="171"/>
                  </a:moveTo>
                  <a:cubicBezTo>
                    <a:pt x="668" y="172"/>
                    <a:pt x="669" y="172"/>
                    <a:pt x="669" y="172"/>
                  </a:cubicBezTo>
                  <a:cubicBezTo>
                    <a:pt x="669" y="172"/>
                    <a:pt x="669" y="173"/>
                    <a:pt x="669" y="173"/>
                  </a:cubicBezTo>
                  <a:cubicBezTo>
                    <a:pt x="669" y="173"/>
                    <a:pt x="670" y="173"/>
                    <a:pt x="671" y="173"/>
                  </a:cubicBezTo>
                  <a:cubicBezTo>
                    <a:pt x="671" y="174"/>
                    <a:pt x="673" y="174"/>
                    <a:pt x="672" y="175"/>
                  </a:cubicBezTo>
                  <a:cubicBezTo>
                    <a:pt x="672" y="175"/>
                    <a:pt x="672" y="175"/>
                    <a:pt x="673" y="175"/>
                  </a:cubicBezTo>
                  <a:cubicBezTo>
                    <a:pt x="673" y="176"/>
                    <a:pt x="672" y="176"/>
                    <a:pt x="672" y="176"/>
                  </a:cubicBezTo>
                  <a:cubicBezTo>
                    <a:pt x="672" y="176"/>
                    <a:pt x="672" y="177"/>
                    <a:pt x="672" y="177"/>
                  </a:cubicBezTo>
                  <a:cubicBezTo>
                    <a:pt x="672" y="177"/>
                    <a:pt x="671" y="177"/>
                    <a:pt x="671" y="178"/>
                  </a:cubicBezTo>
                  <a:cubicBezTo>
                    <a:pt x="671" y="178"/>
                    <a:pt x="670" y="178"/>
                    <a:pt x="670" y="179"/>
                  </a:cubicBezTo>
                  <a:cubicBezTo>
                    <a:pt x="669" y="179"/>
                    <a:pt x="669" y="179"/>
                    <a:pt x="668" y="179"/>
                  </a:cubicBezTo>
                  <a:cubicBezTo>
                    <a:pt x="668" y="179"/>
                    <a:pt x="669" y="180"/>
                    <a:pt x="669" y="180"/>
                  </a:cubicBezTo>
                  <a:cubicBezTo>
                    <a:pt x="669" y="181"/>
                    <a:pt x="668" y="181"/>
                    <a:pt x="668" y="181"/>
                  </a:cubicBezTo>
                  <a:cubicBezTo>
                    <a:pt x="668" y="181"/>
                    <a:pt x="669" y="182"/>
                    <a:pt x="668" y="182"/>
                  </a:cubicBezTo>
                  <a:cubicBezTo>
                    <a:pt x="667" y="182"/>
                    <a:pt x="667" y="182"/>
                    <a:pt x="667" y="181"/>
                  </a:cubicBezTo>
                  <a:cubicBezTo>
                    <a:pt x="666" y="181"/>
                    <a:pt x="666" y="182"/>
                    <a:pt x="666" y="182"/>
                  </a:cubicBezTo>
                  <a:cubicBezTo>
                    <a:pt x="665" y="183"/>
                    <a:pt x="665" y="182"/>
                    <a:pt x="664" y="182"/>
                  </a:cubicBezTo>
                  <a:cubicBezTo>
                    <a:pt x="664" y="181"/>
                    <a:pt x="666" y="181"/>
                    <a:pt x="665" y="180"/>
                  </a:cubicBezTo>
                  <a:cubicBezTo>
                    <a:pt x="664" y="179"/>
                    <a:pt x="663" y="181"/>
                    <a:pt x="663" y="181"/>
                  </a:cubicBezTo>
                  <a:cubicBezTo>
                    <a:pt x="662" y="180"/>
                    <a:pt x="663" y="179"/>
                    <a:pt x="664" y="179"/>
                  </a:cubicBezTo>
                  <a:cubicBezTo>
                    <a:pt x="665" y="178"/>
                    <a:pt x="665" y="177"/>
                    <a:pt x="665" y="176"/>
                  </a:cubicBezTo>
                  <a:cubicBezTo>
                    <a:pt x="666" y="175"/>
                    <a:pt x="667" y="175"/>
                    <a:pt x="667" y="174"/>
                  </a:cubicBezTo>
                  <a:cubicBezTo>
                    <a:pt x="667" y="174"/>
                    <a:pt x="666" y="174"/>
                    <a:pt x="666" y="174"/>
                  </a:cubicBezTo>
                  <a:cubicBezTo>
                    <a:pt x="668" y="173"/>
                    <a:pt x="666" y="171"/>
                    <a:pt x="666" y="169"/>
                  </a:cubicBezTo>
                  <a:cubicBezTo>
                    <a:pt x="668" y="169"/>
                    <a:pt x="668" y="171"/>
                    <a:pt x="668" y="171"/>
                  </a:cubicBezTo>
                  <a:close/>
                  <a:moveTo>
                    <a:pt x="666" y="156"/>
                  </a:moveTo>
                  <a:cubicBezTo>
                    <a:pt x="666" y="156"/>
                    <a:pt x="665" y="156"/>
                    <a:pt x="665" y="156"/>
                  </a:cubicBezTo>
                  <a:cubicBezTo>
                    <a:pt x="664" y="155"/>
                    <a:pt x="667" y="155"/>
                    <a:pt x="666" y="156"/>
                  </a:cubicBezTo>
                  <a:close/>
                  <a:moveTo>
                    <a:pt x="661" y="141"/>
                  </a:moveTo>
                  <a:cubicBezTo>
                    <a:pt x="661" y="141"/>
                    <a:pt x="661" y="141"/>
                    <a:pt x="661" y="140"/>
                  </a:cubicBezTo>
                  <a:cubicBezTo>
                    <a:pt x="661" y="140"/>
                    <a:pt x="662" y="140"/>
                    <a:pt x="662" y="140"/>
                  </a:cubicBezTo>
                  <a:cubicBezTo>
                    <a:pt x="662" y="140"/>
                    <a:pt x="662" y="139"/>
                    <a:pt x="662" y="139"/>
                  </a:cubicBezTo>
                  <a:cubicBezTo>
                    <a:pt x="662" y="139"/>
                    <a:pt x="663" y="139"/>
                    <a:pt x="663" y="138"/>
                  </a:cubicBezTo>
                  <a:cubicBezTo>
                    <a:pt x="664" y="138"/>
                    <a:pt x="664" y="135"/>
                    <a:pt x="665" y="135"/>
                  </a:cubicBezTo>
                  <a:cubicBezTo>
                    <a:pt x="665" y="138"/>
                    <a:pt x="663" y="140"/>
                    <a:pt x="661" y="142"/>
                  </a:cubicBezTo>
                  <a:cubicBezTo>
                    <a:pt x="660" y="142"/>
                    <a:pt x="661" y="142"/>
                    <a:pt x="661" y="141"/>
                  </a:cubicBezTo>
                  <a:close/>
                  <a:moveTo>
                    <a:pt x="662" y="333"/>
                  </a:moveTo>
                  <a:cubicBezTo>
                    <a:pt x="662" y="334"/>
                    <a:pt x="662" y="335"/>
                    <a:pt x="662" y="335"/>
                  </a:cubicBezTo>
                  <a:cubicBezTo>
                    <a:pt x="661" y="335"/>
                    <a:pt x="661" y="335"/>
                    <a:pt x="660" y="335"/>
                  </a:cubicBezTo>
                  <a:cubicBezTo>
                    <a:pt x="660" y="334"/>
                    <a:pt x="660" y="334"/>
                    <a:pt x="661" y="333"/>
                  </a:cubicBezTo>
                  <a:cubicBezTo>
                    <a:pt x="661" y="333"/>
                    <a:pt x="661" y="333"/>
                    <a:pt x="662" y="333"/>
                  </a:cubicBezTo>
                  <a:close/>
                  <a:moveTo>
                    <a:pt x="661" y="149"/>
                  </a:moveTo>
                  <a:cubicBezTo>
                    <a:pt x="660" y="149"/>
                    <a:pt x="659" y="149"/>
                    <a:pt x="658" y="149"/>
                  </a:cubicBezTo>
                  <a:cubicBezTo>
                    <a:pt x="659" y="148"/>
                    <a:pt x="660" y="148"/>
                    <a:pt x="661" y="148"/>
                  </a:cubicBezTo>
                  <a:cubicBezTo>
                    <a:pt x="661" y="149"/>
                    <a:pt x="661" y="149"/>
                    <a:pt x="661" y="149"/>
                  </a:cubicBezTo>
                  <a:close/>
                  <a:moveTo>
                    <a:pt x="660" y="145"/>
                  </a:moveTo>
                  <a:cubicBezTo>
                    <a:pt x="661" y="145"/>
                    <a:pt x="660" y="146"/>
                    <a:pt x="659" y="146"/>
                  </a:cubicBezTo>
                  <a:cubicBezTo>
                    <a:pt x="659" y="145"/>
                    <a:pt x="660" y="145"/>
                    <a:pt x="660" y="145"/>
                  </a:cubicBezTo>
                  <a:close/>
                  <a:moveTo>
                    <a:pt x="658" y="137"/>
                  </a:moveTo>
                  <a:cubicBezTo>
                    <a:pt x="659" y="137"/>
                    <a:pt x="659" y="137"/>
                    <a:pt x="659" y="137"/>
                  </a:cubicBezTo>
                  <a:cubicBezTo>
                    <a:pt x="659" y="137"/>
                    <a:pt x="659" y="138"/>
                    <a:pt x="659" y="138"/>
                  </a:cubicBezTo>
                  <a:cubicBezTo>
                    <a:pt x="659" y="138"/>
                    <a:pt x="659" y="138"/>
                    <a:pt x="658" y="138"/>
                  </a:cubicBezTo>
                  <a:cubicBezTo>
                    <a:pt x="658" y="138"/>
                    <a:pt x="658" y="137"/>
                    <a:pt x="658" y="137"/>
                  </a:cubicBezTo>
                  <a:close/>
                  <a:moveTo>
                    <a:pt x="658" y="200"/>
                  </a:moveTo>
                  <a:cubicBezTo>
                    <a:pt x="658" y="199"/>
                    <a:pt x="657" y="199"/>
                    <a:pt x="656" y="199"/>
                  </a:cubicBezTo>
                  <a:cubicBezTo>
                    <a:pt x="657" y="198"/>
                    <a:pt x="658" y="198"/>
                    <a:pt x="659" y="198"/>
                  </a:cubicBezTo>
                  <a:cubicBezTo>
                    <a:pt x="659" y="198"/>
                    <a:pt x="659" y="198"/>
                    <a:pt x="659" y="199"/>
                  </a:cubicBezTo>
                  <a:cubicBezTo>
                    <a:pt x="660" y="199"/>
                    <a:pt x="659" y="199"/>
                    <a:pt x="659" y="199"/>
                  </a:cubicBezTo>
                  <a:cubicBezTo>
                    <a:pt x="660" y="201"/>
                    <a:pt x="659" y="201"/>
                    <a:pt x="657" y="202"/>
                  </a:cubicBezTo>
                  <a:cubicBezTo>
                    <a:pt x="656" y="202"/>
                    <a:pt x="656" y="201"/>
                    <a:pt x="656" y="201"/>
                  </a:cubicBezTo>
                  <a:cubicBezTo>
                    <a:pt x="656" y="201"/>
                    <a:pt x="658" y="201"/>
                    <a:pt x="658" y="200"/>
                  </a:cubicBezTo>
                  <a:close/>
                  <a:moveTo>
                    <a:pt x="657" y="211"/>
                  </a:moveTo>
                  <a:cubicBezTo>
                    <a:pt x="657" y="211"/>
                    <a:pt x="657" y="212"/>
                    <a:pt x="657" y="212"/>
                  </a:cubicBezTo>
                  <a:cubicBezTo>
                    <a:pt x="656" y="212"/>
                    <a:pt x="655" y="212"/>
                    <a:pt x="655" y="212"/>
                  </a:cubicBezTo>
                  <a:cubicBezTo>
                    <a:pt x="655" y="211"/>
                    <a:pt x="656" y="211"/>
                    <a:pt x="657" y="211"/>
                  </a:cubicBezTo>
                  <a:close/>
                  <a:moveTo>
                    <a:pt x="654" y="112"/>
                  </a:moveTo>
                  <a:cubicBezTo>
                    <a:pt x="654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4" y="112"/>
                  </a:cubicBezTo>
                  <a:close/>
                  <a:moveTo>
                    <a:pt x="654" y="115"/>
                  </a:moveTo>
                  <a:cubicBezTo>
                    <a:pt x="654" y="116"/>
                    <a:pt x="654" y="116"/>
                    <a:pt x="654" y="117"/>
                  </a:cubicBezTo>
                  <a:cubicBezTo>
                    <a:pt x="653" y="117"/>
                    <a:pt x="653" y="116"/>
                    <a:pt x="652" y="116"/>
                  </a:cubicBezTo>
                  <a:cubicBezTo>
                    <a:pt x="653" y="116"/>
                    <a:pt x="653" y="115"/>
                    <a:pt x="654" y="115"/>
                  </a:cubicBezTo>
                  <a:close/>
                  <a:moveTo>
                    <a:pt x="651" y="156"/>
                  </a:moveTo>
                  <a:cubicBezTo>
                    <a:pt x="653" y="155"/>
                    <a:pt x="653" y="155"/>
                    <a:pt x="655" y="155"/>
                  </a:cubicBezTo>
                  <a:cubicBezTo>
                    <a:pt x="655" y="157"/>
                    <a:pt x="655" y="158"/>
                    <a:pt x="652" y="158"/>
                  </a:cubicBezTo>
                  <a:cubicBezTo>
                    <a:pt x="652" y="157"/>
                    <a:pt x="651" y="157"/>
                    <a:pt x="651" y="156"/>
                  </a:cubicBezTo>
                  <a:close/>
                  <a:moveTo>
                    <a:pt x="651" y="207"/>
                  </a:moveTo>
                  <a:cubicBezTo>
                    <a:pt x="652" y="207"/>
                    <a:pt x="652" y="207"/>
                    <a:pt x="654" y="207"/>
                  </a:cubicBezTo>
                  <a:cubicBezTo>
                    <a:pt x="654" y="208"/>
                    <a:pt x="653" y="207"/>
                    <a:pt x="652" y="207"/>
                  </a:cubicBezTo>
                  <a:cubicBezTo>
                    <a:pt x="652" y="208"/>
                    <a:pt x="653" y="208"/>
                    <a:pt x="652" y="209"/>
                  </a:cubicBezTo>
                  <a:cubicBezTo>
                    <a:pt x="650" y="209"/>
                    <a:pt x="650" y="208"/>
                    <a:pt x="651" y="207"/>
                  </a:cubicBezTo>
                  <a:close/>
                  <a:moveTo>
                    <a:pt x="648" y="167"/>
                  </a:moveTo>
                  <a:cubicBezTo>
                    <a:pt x="650" y="166"/>
                    <a:pt x="650" y="168"/>
                    <a:pt x="650" y="169"/>
                  </a:cubicBezTo>
                  <a:cubicBezTo>
                    <a:pt x="650" y="169"/>
                    <a:pt x="651" y="169"/>
                    <a:pt x="651" y="169"/>
                  </a:cubicBezTo>
                  <a:cubicBezTo>
                    <a:pt x="651" y="170"/>
                    <a:pt x="650" y="170"/>
                    <a:pt x="650" y="171"/>
                  </a:cubicBezTo>
                  <a:cubicBezTo>
                    <a:pt x="649" y="171"/>
                    <a:pt x="648" y="171"/>
                    <a:pt x="647" y="171"/>
                  </a:cubicBezTo>
                  <a:cubicBezTo>
                    <a:pt x="649" y="170"/>
                    <a:pt x="648" y="168"/>
                    <a:pt x="648" y="167"/>
                  </a:cubicBezTo>
                  <a:close/>
                  <a:moveTo>
                    <a:pt x="647" y="137"/>
                  </a:moveTo>
                  <a:cubicBezTo>
                    <a:pt x="647" y="137"/>
                    <a:pt x="647" y="137"/>
                    <a:pt x="647" y="137"/>
                  </a:cubicBezTo>
                  <a:cubicBezTo>
                    <a:pt x="647" y="137"/>
                    <a:pt x="647" y="137"/>
                    <a:pt x="646" y="137"/>
                  </a:cubicBezTo>
                  <a:cubicBezTo>
                    <a:pt x="646" y="137"/>
                    <a:pt x="646" y="137"/>
                    <a:pt x="646" y="137"/>
                  </a:cubicBezTo>
                  <a:cubicBezTo>
                    <a:pt x="647" y="137"/>
                    <a:pt x="647" y="137"/>
                    <a:pt x="647" y="137"/>
                  </a:cubicBezTo>
                  <a:close/>
                  <a:moveTo>
                    <a:pt x="646" y="100"/>
                  </a:moveTo>
                  <a:cubicBezTo>
                    <a:pt x="646" y="99"/>
                    <a:pt x="646" y="99"/>
                    <a:pt x="647" y="99"/>
                  </a:cubicBezTo>
                  <a:cubicBezTo>
                    <a:pt x="647" y="100"/>
                    <a:pt x="647" y="101"/>
                    <a:pt x="646" y="102"/>
                  </a:cubicBezTo>
                  <a:cubicBezTo>
                    <a:pt x="646" y="101"/>
                    <a:pt x="646" y="101"/>
                    <a:pt x="645" y="100"/>
                  </a:cubicBezTo>
                  <a:cubicBezTo>
                    <a:pt x="645" y="100"/>
                    <a:pt x="646" y="100"/>
                    <a:pt x="646" y="100"/>
                  </a:cubicBezTo>
                  <a:close/>
                  <a:moveTo>
                    <a:pt x="645" y="118"/>
                  </a:moveTo>
                  <a:cubicBezTo>
                    <a:pt x="645" y="117"/>
                    <a:pt x="646" y="117"/>
                    <a:pt x="646" y="117"/>
                  </a:cubicBezTo>
                  <a:cubicBezTo>
                    <a:pt x="646" y="119"/>
                    <a:pt x="646" y="120"/>
                    <a:pt x="644" y="120"/>
                  </a:cubicBezTo>
                  <a:cubicBezTo>
                    <a:pt x="644" y="119"/>
                    <a:pt x="645" y="119"/>
                    <a:pt x="645" y="118"/>
                  </a:cubicBezTo>
                  <a:close/>
                  <a:moveTo>
                    <a:pt x="643" y="232"/>
                  </a:moveTo>
                  <a:cubicBezTo>
                    <a:pt x="644" y="232"/>
                    <a:pt x="643" y="233"/>
                    <a:pt x="642" y="232"/>
                  </a:cubicBezTo>
                  <a:cubicBezTo>
                    <a:pt x="642" y="232"/>
                    <a:pt x="644" y="232"/>
                    <a:pt x="643" y="232"/>
                  </a:cubicBezTo>
                  <a:close/>
                  <a:moveTo>
                    <a:pt x="642" y="231"/>
                  </a:moveTo>
                  <a:cubicBezTo>
                    <a:pt x="642" y="232"/>
                    <a:pt x="642" y="232"/>
                    <a:pt x="640" y="232"/>
                  </a:cubicBezTo>
                  <a:cubicBezTo>
                    <a:pt x="640" y="232"/>
                    <a:pt x="640" y="231"/>
                    <a:pt x="641" y="231"/>
                  </a:cubicBezTo>
                  <a:cubicBezTo>
                    <a:pt x="640" y="231"/>
                    <a:pt x="640" y="231"/>
                    <a:pt x="640" y="231"/>
                  </a:cubicBezTo>
                  <a:cubicBezTo>
                    <a:pt x="640" y="231"/>
                    <a:pt x="640" y="231"/>
                    <a:pt x="640" y="231"/>
                  </a:cubicBezTo>
                  <a:cubicBezTo>
                    <a:pt x="639" y="231"/>
                    <a:pt x="639" y="230"/>
                    <a:pt x="639" y="230"/>
                  </a:cubicBezTo>
                  <a:cubicBezTo>
                    <a:pt x="639" y="229"/>
                    <a:pt x="639" y="230"/>
                    <a:pt x="640" y="230"/>
                  </a:cubicBezTo>
                  <a:cubicBezTo>
                    <a:pt x="640" y="230"/>
                    <a:pt x="640" y="230"/>
                    <a:pt x="640" y="231"/>
                  </a:cubicBezTo>
                  <a:cubicBezTo>
                    <a:pt x="641" y="231"/>
                    <a:pt x="641" y="231"/>
                    <a:pt x="641" y="231"/>
                  </a:cubicBezTo>
                  <a:cubicBezTo>
                    <a:pt x="641" y="231"/>
                    <a:pt x="641" y="231"/>
                    <a:pt x="641" y="231"/>
                  </a:cubicBezTo>
                  <a:cubicBezTo>
                    <a:pt x="641" y="231"/>
                    <a:pt x="642" y="231"/>
                    <a:pt x="642" y="231"/>
                  </a:cubicBezTo>
                  <a:close/>
                  <a:moveTo>
                    <a:pt x="640" y="135"/>
                  </a:moveTo>
                  <a:cubicBezTo>
                    <a:pt x="640" y="135"/>
                    <a:pt x="640" y="135"/>
                    <a:pt x="641" y="135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0" y="135"/>
                    <a:pt x="640" y="135"/>
                    <a:pt x="640" y="135"/>
                  </a:cubicBezTo>
                  <a:cubicBezTo>
                    <a:pt x="640" y="135"/>
                    <a:pt x="640" y="135"/>
                    <a:pt x="640" y="135"/>
                  </a:cubicBezTo>
                  <a:close/>
                  <a:moveTo>
                    <a:pt x="639" y="197"/>
                  </a:moveTo>
                  <a:cubicBezTo>
                    <a:pt x="639" y="196"/>
                    <a:pt x="639" y="196"/>
                    <a:pt x="638" y="196"/>
                  </a:cubicBezTo>
                  <a:cubicBezTo>
                    <a:pt x="638" y="195"/>
                    <a:pt x="639" y="195"/>
                    <a:pt x="641" y="195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1" y="196"/>
                    <a:pt x="640" y="196"/>
                    <a:pt x="641" y="196"/>
                  </a:cubicBezTo>
                  <a:cubicBezTo>
                    <a:pt x="642" y="197"/>
                    <a:pt x="640" y="198"/>
                    <a:pt x="639" y="199"/>
                  </a:cubicBezTo>
                  <a:cubicBezTo>
                    <a:pt x="638" y="198"/>
                    <a:pt x="638" y="198"/>
                    <a:pt x="637" y="198"/>
                  </a:cubicBezTo>
                  <a:cubicBezTo>
                    <a:pt x="638" y="197"/>
                    <a:pt x="639" y="197"/>
                    <a:pt x="639" y="197"/>
                  </a:cubicBezTo>
                  <a:close/>
                  <a:moveTo>
                    <a:pt x="636" y="144"/>
                  </a:moveTo>
                  <a:cubicBezTo>
                    <a:pt x="635" y="144"/>
                    <a:pt x="635" y="145"/>
                    <a:pt x="634" y="144"/>
                  </a:cubicBezTo>
                  <a:cubicBezTo>
                    <a:pt x="633" y="143"/>
                    <a:pt x="636" y="143"/>
                    <a:pt x="636" y="144"/>
                  </a:cubicBezTo>
                  <a:close/>
                  <a:moveTo>
                    <a:pt x="634" y="192"/>
                  </a:moveTo>
                  <a:cubicBezTo>
                    <a:pt x="634" y="191"/>
                    <a:pt x="634" y="191"/>
                    <a:pt x="634" y="190"/>
                  </a:cubicBezTo>
                  <a:cubicBezTo>
                    <a:pt x="637" y="190"/>
                    <a:pt x="636" y="192"/>
                    <a:pt x="634" y="192"/>
                  </a:cubicBezTo>
                  <a:close/>
                  <a:moveTo>
                    <a:pt x="634" y="227"/>
                  </a:moveTo>
                  <a:cubicBezTo>
                    <a:pt x="635" y="227"/>
                    <a:pt x="635" y="228"/>
                    <a:pt x="633" y="228"/>
                  </a:cubicBezTo>
                  <a:cubicBezTo>
                    <a:pt x="634" y="227"/>
                    <a:pt x="633" y="227"/>
                    <a:pt x="634" y="227"/>
                  </a:cubicBezTo>
                  <a:close/>
                  <a:moveTo>
                    <a:pt x="634" y="247"/>
                  </a:moveTo>
                  <a:cubicBezTo>
                    <a:pt x="634" y="247"/>
                    <a:pt x="634" y="246"/>
                    <a:pt x="635" y="246"/>
                  </a:cubicBezTo>
                  <a:cubicBezTo>
                    <a:pt x="639" y="247"/>
                    <a:pt x="634" y="250"/>
                    <a:pt x="631" y="249"/>
                  </a:cubicBezTo>
                  <a:cubicBezTo>
                    <a:pt x="631" y="248"/>
                    <a:pt x="633" y="248"/>
                    <a:pt x="634" y="247"/>
                  </a:cubicBezTo>
                  <a:close/>
                  <a:moveTo>
                    <a:pt x="631" y="283"/>
                  </a:moveTo>
                  <a:cubicBezTo>
                    <a:pt x="630" y="283"/>
                    <a:pt x="627" y="284"/>
                    <a:pt x="626" y="282"/>
                  </a:cubicBezTo>
                  <a:cubicBezTo>
                    <a:pt x="626" y="281"/>
                    <a:pt x="629" y="281"/>
                    <a:pt x="629" y="280"/>
                  </a:cubicBezTo>
                  <a:cubicBezTo>
                    <a:pt x="630" y="281"/>
                    <a:pt x="632" y="281"/>
                    <a:pt x="631" y="283"/>
                  </a:cubicBezTo>
                  <a:close/>
                  <a:moveTo>
                    <a:pt x="624" y="273"/>
                  </a:moveTo>
                  <a:cubicBezTo>
                    <a:pt x="623" y="273"/>
                    <a:pt x="623" y="273"/>
                    <a:pt x="621" y="273"/>
                  </a:cubicBezTo>
                  <a:cubicBezTo>
                    <a:pt x="621" y="272"/>
                    <a:pt x="621" y="271"/>
                    <a:pt x="621" y="270"/>
                  </a:cubicBezTo>
                  <a:cubicBezTo>
                    <a:pt x="622" y="270"/>
                    <a:pt x="622" y="271"/>
                    <a:pt x="622" y="271"/>
                  </a:cubicBezTo>
                  <a:cubicBezTo>
                    <a:pt x="623" y="270"/>
                    <a:pt x="621" y="270"/>
                    <a:pt x="622" y="269"/>
                  </a:cubicBezTo>
                  <a:cubicBezTo>
                    <a:pt x="623" y="269"/>
                    <a:pt x="625" y="270"/>
                    <a:pt x="626" y="270"/>
                  </a:cubicBezTo>
                  <a:cubicBezTo>
                    <a:pt x="627" y="271"/>
                    <a:pt x="626" y="273"/>
                    <a:pt x="624" y="273"/>
                  </a:cubicBezTo>
                  <a:close/>
                  <a:moveTo>
                    <a:pt x="625" y="311"/>
                  </a:moveTo>
                  <a:cubicBezTo>
                    <a:pt x="626" y="312"/>
                    <a:pt x="623" y="312"/>
                    <a:pt x="625" y="311"/>
                  </a:cubicBezTo>
                  <a:close/>
                  <a:moveTo>
                    <a:pt x="624" y="250"/>
                  </a:moveTo>
                  <a:cubicBezTo>
                    <a:pt x="623" y="249"/>
                    <a:pt x="623" y="249"/>
                    <a:pt x="623" y="248"/>
                  </a:cubicBezTo>
                  <a:cubicBezTo>
                    <a:pt x="624" y="249"/>
                    <a:pt x="624" y="249"/>
                    <a:pt x="624" y="250"/>
                  </a:cubicBezTo>
                  <a:close/>
                  <a:moveTo>
                    <a:pt x="624" y="237"/>
                  </a:moveTo>
                  <a:cubicBezTo>
                    <a:pt x="625" y="237"/>
                    <a:pt x="624" y="238"/>
                    <a:pt x="624" y="238"/>
                  </a:cubicBezTo>
                  <a:cubicBezTo>
                    <a:pt x="623" y="238"/>
                    <a:pt x="623" y="237"/>
                    <a:pt x="624" y="237"/>
                  </a:cubicBezTo>
                  <a:close/>
                  <a:moveTo>
                    <a:pt x="621" y="248"/>
                  </a:moveTo>
                  <a:cubicBezTo>
                    <a:pt x="621" y="247"/>
                    <a:pt x="621" y="247"/>
                    <a:pt x="621" y="246"/>
                  </a:cubicBezTo>
                  <a:cubicBezTo>
                    <a:pt x="624" y="246"/>
                    <a:pt x="623" y="248"/>
                    <a:pt x="621" y="248"/>
                  </a:cubicBezTo>
                  <a:close/>
                  <a:moveTo>
                    <a:pt x="620" y="258"/>
                  </a:moveTo>
                  <a:cubicBezTo>
                    <a:pt x="620" y="258"/>
                    <a:pt x="620" y="257"/>
                    <a:pt x="620" y="256"/>
                  </a:cubicBezTo>
                  <a:cubicBezTo>
                    <a:pt x="623" y="256"/>
                    <a:pt x="622" y="259"/>
                    <a:pt x="620" y="258"/>
                  </a:cubicBezTo>
                  <a:close/>
                  <a:moveTo>
                    <a:pt x="622" y="297"/>
                  </a:moveTo>
                  <a:cubicBezTo>
                    <a:pt x="622" y="298"/>
                    <a:pt x="621" y="297"/>
                    <a:pt x="621" y="298"/>
                  </a:cubicBezTo>
                  <a:cubicBezTo>
                    <a:pt x="620" y="297"/>
                    <a:pt x="622" y="297"/>
                    <a:pt x="622" y="296"/>
                  </a:cubicBezTo>
                  <a:cubicBezTo>
                    <a:pt x="623" y="296"/>
                    <a:pt x="621" y="297"/>
                    <a:pt x="622" y="297"/>
                  </a:cubicBezTo>
                  <a:close/>
                  <a:moveTo>
                    <a:pt x="622" y="319"/>
                  </a:moveTo>
                  <a:cubicBezTo>
                    <a:pt x="622" y="319"/>
                    <a:pt x="622" y="319"/>
                    <a:pt x="623" y="319"/>
                  </a:cubicBezTo>
                  <a:cubicBezTo>
                    <a:pt x="623" y="319"/>
                    <a:pt x="622" y="319"/>
                    <a:pt x="622" y="320"/>
                  </a:cubicBezTo>
                  <a:cubicBezTo>
                    <a:pt x="622" y="320"/>
                    <a:pt x="622" y="319"/>
                    <a:pt x="622" y="319"/>
                  </a:cubicBezTo>
                  <a:cubicBezTo>
                    <a:pt x="622" y="319"/>
                    <a:pt x="622" y="319"/>
                    <a:pt x="622" y="319"/>
                  </a:cubicBezTo>
                  <a:close/>
                  <a:moveTo>
                    <a:pt x="627" y="270"/>
                  </a:moveTo>
                  <a:cubicBezTo>
                    <a:pt x="627" y="270"/>
                    <a:pt x="627" y="270"/>
                    <a:pt x="627" y="270"/>
                  </a:cubicBezTo>
                  <a:cubicBezTo>
                    <a:pt x="628" y="270"/>
                    <a:pt x="628" y="270"/>
                    <a:pt x="628" y="270"/>
                  </a:cubicBezTo>
                  <a:cubicBezTo>
                    <a:pt x="628" y="270"/>
                    <a:pt x="628" y="270"/>
                    <a:pt x="628" y="270"/>
                  </a:cubicBezTo>
                  <a:cubicBezTo>
                    <a:pt x="628" y="270"/>
                    <a:pt x="628" y="270"/>
                    <a:pt x="627" y="270"/>
                  </a:cubicBezTo>
                  <a:close/>
                  <a:moveTo>
                    <a:pt x="628" y="221"/>
                  </a:moveTo>
                  <a:cubicBezTo>
                    <a:pt x="627" y="221"/>
                    <a:pt x="627" y="220"/>
                    <a:pt x="628" y="220"/>
                  </a:cubicBezTo>
                  <a:cubicBezTo>
                    <a:pt x="629" y="221"/>
                    <a:pt x="628" y="221"/>
                    <a:pt x="628" y="221"/>
                  </a:cubicBezTo>
                  <a:close/>
                  <a:moveTo>
                    <a:pt x="629" y="218"/>
                  </a:moveTo>
                  <a:cubicBezTo>
                    <a:pt x="629" y="218"/>
                    <a:pt x="629" y="218"/>
                    <a:pt x="629" y="218"/>
                  </a:cubicBezTo>
                  <a:cubicBezTo>
                    <a:pt x="629" y="218"/>
                    <a:pt x="629" y="218"/>
                    <a:pt x="628" y="218"/>
                  </a:cubicBezTo>
                  <a:cubicBezTo>
                    <a:pt x="628" y="218"/>
                    <a:pt x="628" y="218"/>
                    <a:pt x="628" y="217"/>
                  </a:cubicBezTo>
                  <a:cubicBezTo>
                    <a:pt x="628" y="217"/>
                    <a:pt x="628" y="217"/>
                    <a:pt x="628" y="217"/>
                  </a:cubicBezTo>
                  <a:cubicBezTo>
                    <a:pt x="627" y="216"/>
                    <a:pt x="627" y="214"/>
                    <a:pt x="630" y="214"/>
                  </a:cubicBezTo>
                  <a:cubicBezTo>
                    <a:pt x="631" y="215"/>
                    <a:pt x="631" y="217"/>
                    <a:pt x="629" y="218"/>
                  </a:cubicBezTo>
                  <a:close/>
                  <a:moveTo>
                    <a:pt x="629" y="210"/>
                  </a:moveTo>
                  <a:cubicBezTo>
                    <a:pt x="629" y="210"/>
                    <a:pt x="629" y="209"/>
                    <a:pt x="629" y="209"/>
                  </a:cubicBezTo>
                  <a:cubicBezTo>
                    <a:pt x="631" y="210"/>
                    <a:pt x="629" y="211"/>
                    <a:pt x="629" y="212"/>
                  </a:cubicBezTo>
                  <a:cubicBezTo>
                    <a:pt x="627" y="211"/>
                    <a:pt x="630" y="211"/>
                    <a:pt x="629" y="210"/>
                  </a:cubicBezTo>
                  <a:close/>
                  <a:moveTo>
                    <a:pt x="627" y="134"/>
                  </a:moveTo>
                  <a:cubicBezTo>
                    <a:pt x="628" y="134"/>
                    <a:pt x="628" y="134"/>
                    <a:pt x="628" y="134"/>
                  </a:cubicBezTo>
                  <a:cubicBezTo>
                    <a:pt x="628" y="134"/>
                    <a:pt x="628" y="135"/>
                    <a:pt x="628" y="135"/>
                  </a:cubicBezTo>
                  <a:cubicBezTo>
                    <a:pt x="628" y="135"/>
                    <a:pt x="628" y="135"/>
                    <a:pt x="627" y="135"/>
                  </a:cubicBezTo>
                  <a:cubicBezTo>
                    <a:pt x="627" y="135"/>
                    <a:pt x="627" y="134"/>
                    <a:pt x="627" y="134"/>
                  </a:cubicBezTo>
                  <a:close/>
                  <a:moveTo>
                    <a:pt x="627" y="135"/>
                  </a:moveTo>
                  <a:cubicBezTo>
                    <a:pt x="627" y="135"/>
                    <a:pt x="627" y="135"/>
                    <a:pt x="627" y="135"/>
                  </a:cubicBezTo>
                  <a:cubicBezTo>
                    <a:pt x="627" y="135"/>
                    <a:pt x="627" y="136"/>
                    <a:pt x="627" y="136"/>
                  </a:cubicBezTo>
                  <a:cubicBezTo>
                    <a:pt x="627" y="136"/>
                    <a:pt x="627" y="136"/>
                    <a:pt x="627" y="136"/>
                  </a:cubicBezTo>
                  <a:cubicBezTo>
                    <a:pt x="627" y="136"/>
                    <a:pt x="627" y="135"/>
                    <a:pt x="627" y="135"/>
                  </a:cubicBezTo>
                  <a:close/>
                  <a:moveTo>
                    <a:pt x="627" y="247"/>
                  </a:moveTo>
                  <a:cubicBezTo>
                    <a:pt x="631" y="249"/>
                    <a:pt x="623" y="252"/>
                    <a:pt x="624" y="247"/>
                  </a:cubicBezTo>
                  <a:cubicBezTo>
                    <a:pt x="625" y="247"/>
                    <a:pt x="626" y="247"/>
                    <a:pt x="627" y="247"/>
                  </a:cubicBezTo>
                  <a:close/>
                  <a:moveTo>
                    <a:pt x="625" y="195"/>
                  </a:moveTo>
                  <a:cubicBezTo>
                    <a:pt x="626" y="195"/>
                    <a:pt x="625" y="195"/>
                    <a:pt x="625" y="195"/>
                  </a:cubicBezTo>
                  <a:cubicBezTo>
                    <a:pt x="625" y="195"/>
                    <a:pt x="625" y="195"/>
                    <a:pt x="624" y="195"/>
                  </a:cubicBezTo>
                  <a:cubicBezTo>
                    <a:pt x="624" y="195"/>
                    <a:pt x="625" y="195"/>
                    <a:pt x="625" y="195"/>
                  </a:cubicBezTo>
                  <a:close/>
                  <a:moveTo>
                    <a:pt x="625" y="228"/>
                  </a:moveTo>
                  <a:cubicBezTo>
                    <a:pt x="625" y="228"/>
                    <a:pt x="624" y="229"/>
                    <a:pt x="623" y="229"/>
                  </a:cubicBezTo>
                  <a:cubicBezTo>
                    <a:pt x="623" y="228"/>
                    <a:pt x="625" y="229"/>
                    <a:pt x="625" y="228"/>
                  </a:cubicBezTo>
                  <a:close/>
                  <a:moveTo>
                    <a:pt x="623" y="228"/>
                  </a:moveTo>
                  <a:cubicBezTo>
                    <a:pt x="623" y="228"/>
                    <a:pt x="623" y="229"/>
                    <a:pt x="622" y="228"/>
                  </a:cubicBezTo>
                  <a:cubicBezTo>
                    <a:pt x="621" y="228"/>
                    <a:pt x="623" y="227"/>
                    <a:pt x="623" y="228"/>
                  </a:cubicBezTo>
                  <a:close/>
                  <a:moveTo>
                    <a:pt x="622" y="226"/>
                  </a:moveTo>
                  <a:cubicBezTo>
                    <a:pt x="622" y="227"/>
                    <a:pt x="622" y="227"/>
                    <a:pt x="621" y="228"/>
                  </a:cubicBezTo>
                  <a:cubicBezTo>
                    <a:pt x="620" y="228"/>
                    <a:pt x="620" y="227"/>
                    <a:pt x="620" y="226"/>
                  </a:cubicBezTo>
                  <a:cubicBezTo>
                    <a:pt x="620" y="226"/>
                    <a:pt x="620" y="226"/>
                    <a:pt x="622" y="226"/>
                  </a:cubicBezTo>
                  <a:close/>
                  <a:moveTo>
                    <a:pt x="619" y="327"/>
                  </a:moveTo>
                  <a:cubicBezTo>
                    <a:pt x="618" y="328"/>
                    <a:pt x="618" y="328"/>
                    <a:pt x="618" y="329"/>
                  </a:cubicBezTo>
                  <a:cubicBezTo>
                    <a:pt x="619" y="329"/>
                    <a:pt x="619" y="329"/>
                    <a:pt x="620" y="329"/>
                  </a:cubicBezTo>
                  <a:cubicBezTo>
                    <a:pt x="619" y="328"/>
                    <a:pt x="620" y="327"/>
                    <a:pt x="622" y="327"/>
                  </a:cubicBezTo>
                  <a:cubicBezTo>
                    <a:pt x="622" y="328"/>
                    <a:pt x="621" y="328"/>
                    <a:pt x="620" y="328"/>
                  </a:cubicBezTo>
                  <a:cubicBezTo>
                    <a:pt x="620" y="328"/>
                    <a:pt x="620" y="328"/>
                    <a:pt x="620" y="328"/>
                  </a:cubicBezTo>
                  <a:cubicBezTo>
                    <a:pt x="620" y="329"/>
                    <a:pt x="622" y="328"/>
                    <a:pt x="622" y="329"/>
                  </a:cubicBezTo>
                  <a:cubicBezTo>
                    <a:pt x="624" y="328"/>
                    <a:pt x="624" y="327"/>
                    <a:pt x="625" y="326"/>
                  </a:cubicBezTo>
                  <a:cubicBezTo>
                    <a:pt x="626" y="326"/>
                    <a:pt x="625" y="328"/>
                    <a:pt x="628" y="328"/>
                  </a:cubicBezTo>
                  <a:cubicBezTo>
                    <a:pt x="628" y="328"/>
                    <a:pt x="627" y="328"/>
                    <a:pt x="627" y="328"/>
                  </a:cubicBezTo>
                  <a:cubicBezTo>
                    <a:pt x="626" y="329"/>
                    <a:pt x="625" y="330"/>
                    <a:pt x="623" y="331"/>
                  </a:cubicBezTo>
                  <a:cubicBezTo>
                    <a:pt x="623" y="332"/>
                    <a:pt x="623" y="332"/>
                    <a:pt x="623" y="333"/>
                  </a:cubicBezTo>
                  <a:cubicBezTo>
                    <a:pt x="621" y="333"/>
                    <a:pt x="619" y="332"/>
                    <a:pt x="620" y="334"/>
                  </a:cubicBezTo>
                  <a:cubicBezTo>
                    <a:pt x="618" y="334"/>
                    <a:pt x="618" y="334"/>
                    <a:pt x="617" y="334"/>
                  </a:cubicBezTo>
                  <a:cubicBezTo>
                    <a:pt x="617" y="333"/>
                    <a:pt x="616" y="333"/>
                    <a:pt x="617" y="332"/>
                  </a:cubicBezTo>
                  <a:cubicBezTo>
                    <a:pt x="616" y="332"/>
                    <a:pt x="616" y="333"/>
                    <a:pt x="615" y="334"/>
                  </a:cubicBezTo>
                  <a:cubicBezTo>
                    <a:pt x="613" y="334"/>
                    <a:pt x="611" y="334"/>
                    <a:pt x="611" y="332"/>
                  </a:cubicBezTo>
                  <a:cubicBezTo>
                    <a:pt x="610" y="332"/>
                    <a:pt x="610" y="331"/>
                    <a:pt x="610" y="332"/>
                  </a:cubicBezTo>
                  <a:cubicBezTo>
                    <a:pt x="610" y="331"/>
                    <a:pt x="608" y="330"/>
                    <a:pt x="606" y="330"/>
                  </a:cubicBezTo>
                  <a:cubicBezTo>
                    <a:pt x="607" y="329"/>
                    <a:pt x="607" y="328"/>
                    <a:pt x="608" y="328"/>
                  </a:cubicBezTo>
                  <a:cubicBezTo>
                    <a:pt x="610" y="328"/>
                    <a:pt x="609" y="329"/>
                    <a:pt x="610" y="329"/>
                  </a:cubicBezTo>
                  <a:cubicBezTo>
                    <a:pt x="612" y="328"/>
                    <a:pt x="615" y="325"/>
                    <a:pt x="617" y="327"/>
                  </a:cubicBezTo>
                  <a:cubicBezTo>
                    <a:pt x="618" y="327"/>
                    <a:pt x="617" y="327"/>
                    <a:pt x="619" y="327"/>
                  </a:cubicBezTo>
                  <a:close/>
                  <a:moveTo>
                    <a:pt x="616" y="169"/>
                  </a:moveTo>
                  <a:cubicBezTo>
                    <a:pt x="616" y="169"/>
                    <a:pt x="616" y="169"/>
                    <a:pt x="616" y="169"/>
                  </a:cubicBezTo>
                  <a:cubicBezTo>
                    <a:pt x="616" y="169"/>
                    <a:pt x="616" y="168"/>
                    <a:pt x="616" y="168"/>
                  </a:cubicBezTo>
                  <a:cubicBezTo>
                    <a:pt x="616" y="168"/>
                    <a:pt x="616" y="168"/>
                    <a:pt x="616" y="168"/>
                  </a:cubicBezTo>
                  <a:cubicBezTo>
                    <a:pt x="616" y="168"/>
                    <a:pt x="616" y="169"/>
                    <a:pt x="616" y="169"/>
                  </a:cubicBezTo>
                  <a:close/>
                  <a:moveTo>
                    <a:pt x="617" y="171"/>
                  </a:moveTo>
                  <a:cubicBezTo>
                    <a:pt x="617" y="171"/>
                    <a:pt x="617" y="171"/>
                    <a:pt x="616" y="171"/>
                  </a:cubicBezTo>
                  <a:cubicBezTo>
                    <a:pt x="616" y="171"/>
                    <a:pt x="616" y="170"/>
                    <a:pt x="617" y="171"/>
                  </a:cubicBezTo>
                  <a:close/>
                  <a:moveTo>
                    <a:pt x="615" y="189"/>
                  </a:moveTo>
                  <a:cubicBezTo>
                    <a:pt x="615" y="188"/>
                    <a:pt x="615" y="188"/>
                    <a:pt x="615" y="187"/>
                  </a:cubicBezTo>
                  <a:cubicBezTo>
                    <a:pt x="618" y="187"/>
                    <a:pt x="617" y="189"/>
                    <a:pt x="615" y="189"/>
                  </a:cubicBezTo>
                  <a:close/>
                  <a:moveTo>
                    <a:pt x="616" y="211"/>
                  </a:moveTo>
                  <a:cubicBezTo>
                    <a:pt x="616" y="211"/>
                    <a:pt x="616" y="211"/>
                    <a:pt x="617" y="211"/>
                  </a:cubicBezTo>
                  <a:cubicBezTo>
                    <a:pt x="617" y="212"/>
                    <a:pt x="617" y="212"/>
                    <a:pt x="617" y="212"/>
                  </a:cubicBezTo>
                  <a:cubicBezTo>
                    <a:pt x="616" y="212"/>
                    <a:pt x="616" y="212"/>
                    <a:pt x="616" y="212"/>
                  </a:cubicBezTo>
                  <a:cubicBezTo>
                    <a:pt x="616" y="212"/>
                    <a:pt x="616" y="212"/>
                    <a:pt x="616" y="211"/>
                  </a:cubicBezTo>
                  <a:close/>
                  <a:moveTo>
                    <a:pt x="617" y="225"/>
                  </a:moveTo>
                  <a:cubicBezTo>
                    <a:pt x="618" y="225"/>
                    <a:pt x="617" y="226"/>
                    <a:pt x="616" y="226"/>
                  </a:cubicBezTo>
                  <a:cubicBezTo>
                    <a:pt x="616" y="225"/>
                    <a:pt x="617" y="225"/>
                    <a:pt x="617" y="225"/>
                  </a:cubicBezTo>
                  <a:close/>
                  <a:moveTo>
                    <a:pt x="614" y="142"/>
                  </a:moveTo>
                  <a:cubicBezTo>
                    <a:pt x="614" y="141"/>
                    <a:pt x="617" y="140"/>
                    <a:pt x="617" y="141"/>
                  </a:cubicBezTo>
                  <a:cubicBezTo>
                    <a:pt x="616" y="141"/>
                    <a:pt x="616" y="142"/>
                    <a:pt x="614" y="142"/>
                  </a:cubicBezTo>
                  <a:close/>
                  <a:moveTo>
                    <a:pt x="615" y="160"/>
                  </a:moveTo>
                  <a:cubicBezTo>
                    <a:pt x="614" y="160"/>
                    <a:pt x="614" y="158"/>
                    <a:pt x="615" y="159"/>
                  </a:cubicBezTo>
                  <a:cubicBezTo>
                    <a:pt x="615" y="159"/>
                    <a:pt x="615" y="159"/>
                    <a:pt x="615" y="160"/>
                  </a:cubicBezTo>
                  <a:close/>
                  <a:moveTo>
                    <a:pt x="615" y="164"/>
                  </a:moveTo>
                  <a:cubicBezTo>
                    <a:pt x="616" y="163"/>
                    <a:pt x="617" y="166"/>
                    <a:pt x="615" y="165"/>
                  </a:cubicBezTo>
                  <a:cubicBezTo>
                    <a:pt x="614" y="165"/>
                    <a:pt x="614" y="164"/>
                    <a:pt x="615" y="164"/>
                  </a:cubicBezTo>
                  <a:close/>
                  <a:moveTo>
                    <a:pt x="614" y="244"/>
                  </a:moveTo>
                  <a:cubicBezTo>
                    <a:pt x="615" y="243"/>
                    <a:pt x="615" y="243"/>
                    <a:pt x="616" y="242"/>
                  </a:cubicBezTo>
                  <a:cubicBezTo>
                    <a:pt x="620" y="243"/>
                    <a:pt x="615" y="247"/>
                    <a:pt x="612" y="246"/>
                  </a:cubicBezTo>
                  <a:cubicBezTo>
                    <a:pt x="612" y="244"/>
                    <a:pt x="614" y="244"/>
                    <a:pt x="614" y="244"/>
                  </a:cubicBezTo>
                  <a:close/>
                  <a:moveTo>
                    <a:pt x="614" y="304"/>
                  </a:moveTo>
                  <a:cubicBezTo>
                    <a:pt x="613" y="304"/>
                    <a:pt x="613" y="303"/>
                    <a:pt x="614" y="303"/>
                  </a:cubicBezTo>
                  <a:cubicBezTo>
                    <a:pt x="615" y="303"/>
                    <a:pt x="614" y="304"/>
                    <a:pt x="614" y="304"/>
                  </a:cubicBezTo>
                  <a:close/>
                  <a:moveTo>
                    <a:pt x="618" y="75"/>
                  </a:moveTo>
                  <a:cubicBezTo>
                    <a:pt x="618" y="75"/>
                    <a:pt x="618" y="75"/>
                    <a:pt x="618" y="75"/>
                  </a:cubicBezTo>
                  <a:cubicBezTo>
                    <a:pt x="618" y="75"/>
                    <a:pt x="618" y="75"/>
                    <a:pt x="618" y="75"/>
                  </a:cubicBezTo>
                  <a:cubicBezTo>
                    <a:pt x="618" y="75"/>
                    <a:pt x="618" y="75"/>
                    <a:pt x="618" y="75"/>
                  </a:cubicBezTo>
                  <a:close/>
                  <a:moveTo>
                    <a:pt x="618" y="76"/>
                  </a:moveTo>
                  <a:cubicBezTo>
                    <a:pt x="618" y="76"/>
                    <a:pt x="618" y="76"/>
                    <a:pt x="618" y="76"/>
                  </a:cubicBezTo>
                  <a:cubicBezTo>
                    <a:pt x="618" y="76"/>
                    <a:pt x="618" y="76"/>
                    <a:pt x="618" y="76"/>
                  </a:cubicBezTo>
                  <a:cubicBezTo>
                    <a:pt x="618" y="76"/>
                    <a:pt x="618" y="76"/>
                    <a:pt x="618" y="76"/>
                  </a:cubicBezTo>
                  <a:cubicBezTo>
                    <a:pt x="618" y="76"/>
                    <a:pt x="618" y="76"/>
                    <a:pt x="617" y="77"/>
                  </a:cubicBezTo>
                  <a:cubicBezTo>
                    <a:pt x="617" y="77"/>
                    <a:pt x="617" y="77"/>
                    <a:pt x="617" y="77"/>
                  </a:cubicBezTo>
                  <a:cubicBezTo>
                    <a:pt x="618" y="76"/>
                    <a:pt x="618" y="75"/>
                    <a:pt x="617" y="77"/>
                  </a:cubicBezTo>
                  <a:cubicBezTo>
                    <a:pt x="617" y="76"/>
                    <a:pt x="617" y="76"/>
                    <a:pt x="618" y="76"/>
                  </a:cubicBezTo>
                  <a:close/>
                  <a:moveTo>
                    <a:pt x="616" y="99"/>
                  </a:moveTo>
                  <a:cubicBezTo>
                    <a:pt x="616" y="100"/>
                    <a:pt x="616" y="101"/>
                    <a:pt x="616" y="102"/>
                  </a:cubicBezTo>
                  <a:cubicBezTo>
                    <a:pt x="616" y="101"/>
                    <a:pt x="616" y="100"/>
                    <a:pt x="615" y="100"/>
                  </a:cubicBezTo>
                  <a:cubicBezTo>
                    <a:pt x="616" y="100"/>
                    <a:pt x="616" y="98"/>
                    <a:pt x="616" y="99"/>
                  </a:cubicBezTo>
                  <a:close/>
                  <a:moveTo>
                    <a:pt x="613" y="112"/>
                  </a:moveTo>
                  <a:cubicBezTo>
                    <a:pt x="615" y="111"/>
                    <a:pt x="618" y="112"/>
                    <a:pt x="617" y="113"/>
                  </a:cubicBezTo>
                  <a:cubicBezTo>
                    <a:pt x="617" y="114"/>
                    <a:pt x="615" y="114"/>
                    <a:pt x="614" y="114"/>
                  </a:cubicBezTo>
                  <a:cubicBezTo>
                    <a:pt x="613" y="113"/>
                    <a:pt x="613" y="113"/>
                    <a:pt x="613" y="112"/>
                  </a:cubicBezTo>
                  <a:close/>
                  <a:moveTo>
                    <a:pt x="613" y="95"/>
                  </a:moveTo>
                  <a:cubicBezTo>
                    <a:pt x="612" y="95"/>
                    <a:pt x="612" y="96"/>
                    <a:pt x="611" y="96"/>
                  </a:cubicBezTo>
                  <a:cubicBezTo>
                    <a:pt x="611" y="95"/>
                    <a:pt x="612" y="95"/>
                    <a:pt x="613" y="95"/>
                  </a:cubicBezTo>
                  <a:close/>
                  <a:moveTo>
                    <a:pt x="612" y="194"/>
                  </a:moveTo>
                  <a:cubicBezTo>
                    <a:pt x="612" y="194"/>
                    <a:pt x="612" y="195"/>
                    <a:pt x="612" y="195"/>
                  </a:cubicBezTo>
                  <a:cubicBezTo>
                    <a:pt x="612" y="195"/>
                    <a:pt x="611" y="195"/>
                    <a:pt x="611" y="195"/>
                  </a:cubicBezTo>
                  <a:cubicBezTo>
                    <a:pt x="611" y="194"/>
                    <a:pt x="611" y="194"/>
                    <a:pt x="612" y="194"/>
                  </a:cubicBezTo>
                  <a:close/>
                  <a:moveTo>
                    <a:pt x="612" y="197"/>
                  </a:moveTo>
                  <a:cubicBezTo>
                    <a:pt x="612" y="197"/>
                    <a:pt x="612" y="198"/>
                    <a:pt x="612" y="198"/>
                  </a:cubicBezTo>
                  <a:cubicBezTo>
                    <a:pt x="610" y="198"/>
                    <a:pt x="610" y="197"/>
                    <a:pt x="612" y="197"/>
                  </a:cubicBezTo>
                  <a:close/>
                  <a:moveTo>
                    <a:pt x="611" y="200"/>
                  </a:moveTo>
                  <a:cubicBezTo>
                    <a:pt x="611" y="201"/>
                    <a:pt x="612" y="201"/>
                    <a:pt x="611" y="202"/>
                  </a:cubicBezTo>
                  <a:cubicBezTo>
                    <a:pt x="609" y="202"/>
                    <a:pt x="609" y="200"/>
                    <a:pt x="611" y="200"/>
                  </a:cubicBezTo>
                  <a:close/>
                  <a:moveTo>
                    <a:pt x="609" y="207"/>
                  </a:moveTo>
                  <a:cubicBezTo>
                    <a:pt x="609" y="207"/>
                    <a:pt x="609" y="207"/>
                    <a:pt x="609" y="207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9" y="207"/>
                    <a:pt x="609" y="207"/>
                    <a:pt x="609" y="207"/>
                  </a:cubicBezTo>
                  <a:close/>
                  <a:moveTo>
                    <a:pt x="608" y="214"/>
                  </a:moveTo>
                  <a:cubicBezTo>
                    <a:pt x="610" y="214"/>
                    <a:pt x="610" y="215"/>
                    <a:pt x="609" y="215"/>
                  </a:cubicBezTo>
                  <a:cubicBezTo>
                    <a:pt x="608" y="215"/>
                    <a:pt x="608" y="214"/>
                    <a:pt x="608" y="214"/>
                  </a:cubicBezTo>
                  <a:close/>
                  <a:moveTo>
                    <a:pt x="609" y="217"/>
                  </a:moveTo>
                  <a:cubicBezTo>
                    <a:pt x="610" y="218"/>
                    <a:pt x="609" y="217"/>
                    <a:pt x="609" y="218"/>
                  </a:cubicBezTo>
                  <a:cubicBezTo>
                    <a:pt x="608" y="218"/>
                    <a:pt x="608" y="216"/>
                    <a:pt x="609" y="217"/>
                  </a:cubicBezTo>
                  <a:close/>
                  <a:moveTo>
                    <a:pt x="608" y="227"/>
                  </a:moveTo>
                  <a:cubicBezTo>
                    <a:pt x="608" y="227"/>
                    <a:pt x="608" y="227"/>
                    <a:pt x="609" y="227"/>
                  </a:cubicBezTo>
                  <a:cubicBezTo>
                    <a:pt x="609" y="228"/>
                    <a:pt x="609" y="228"/>
                    <a:pt x="609" y="228"/>
                  </a:cubicBezTo>
                  <a:cubicBezTo>
                    <a:pt x="608" y="228"/>
                    <a:pt x="608" y="228"/>
                    <a:pt x="608" y="228"/>
                  </a:cubicBezTo>
                  <a:cubicBezTo>
                    <a:pt x="608" y="228"/>
                    <a:pt x="608" y="228"/>
                    <a:pt x="608" y="227"/>
                  </a:cubicBezTo>
                  <a:close/>
                  <a:moveTo>
                    <a:pt x="605" y="269"/>
                  </a:moveTo>
                  <a:cubicBezTo>
                    <a:pt x="604" y="269"/>
                    <a:pt x="604" y="269"/>
                    <a:pt x="602" y="269"/>
                  </a:cubicBezTo>
                  <a:cubicBezTo>
                    <a:pt x="602" y="268"/>
                    <a:pt x="602" y="267"/>
                    <a:pt x="602" y="267"/>
                  </a:cubicBezTo>
                  <a:cubicBezTo>
                    <a:pt x="601" y="267"/>
                    <a:pt x="601" y="266"/>
                    <a:pt x="602" y="266"/>
                  </a:cubicBezTo>
                  <a:cubicBezTo>
                    <a:pt x="602" y="266"/>
                    <a:pt x="602" y="266"/>
                    <a:pt x="602" y="267"/>
                  </a:cubicBezTo>
                  <a:cubicBezTo>
                    <a:pt x="602" y="267"/>
                    <a:pt x="602" y="267"/>
                    <a:pt x="602" y="266"/>
                  </a:cubicBezTo>
                  <a:cubicBezTo>
                    <a:pt x="602" y="267"/>
                    <a:pt x="603" y="267"/>
                    <a:pt x="603" y="267"/>
                  </a:cubicBezTo>
                  <a:cubicBezTo>
                    <a:pt x="603" y="266"/>
                    <a:pt x="602" y="266"/>
                    <a:pt x="603" y="265"/>
                  </a:cubicBezTo>
                  <a:cubicBezTo>
                    <a:pt x="603" y="265"/>
                    <a:pt x="604" y="265"/>
                    <a:pt x="605" y="266"/>
                  </a:cubicBezTo>
                  <a:cubicBezTo>
                    <a:pt x="605" y="266"/>
                    <a:pt x="605" y="266"/>
                    <a:pt x="605" y="266"/>
                  </a:cubicBezTo>
                  <a:cubicBezTo>
                    <a:pt x="603" y="265"/>
                    <a:pt x="605" y="264"/>
                    <a:pt x="605" y="263"/>
                  </a:cubicBezTo>
                  <a:cubicBezTo>
                    <a:pt x="607" y="264"/>
                    <a:pt x="605" y="265"/>
                    <a:pt x="605" y="266"/>
                  </a:cubicBezTo>
                  <a:cubicBezTo>
                    <a:pt x="606" y="266"/>
                    <a:pt x="606" y="266"/>
                    <a:pt x="607" y="266"/>
                  </a:cubicBezTo>
                  <a:cubicBezTo>
                    <a:pt x="608" y="267"/>
                    <a:pt x="606" y="269"/>
                    <a:pt x="605" y="269"/>
                  </a:cubicBezTo>
                  <a:close/>
                  <a:moveTo>
                    <a:pt x="607" y="259"/>
                  </a:moveTo>
                  <a:cubicBezTo>
                    <a:pt x="607" y="260"/>
                    <a:pt x="607" y="260"/>
                    <a:pt x="607" y="261"/>
                  </a:cubicBezTo>
                  <a:cubicBezTo>
                    <a:pt x="606" y="261"/>
                    <a:pt x="605" y="259"/>
                    <a:pt x="607" y="259"/>
                  </a:cubicBezTo>
                  <a:close/>
                  <a:moveTo>
                    <a:pt x="606" y="192"/>
                  </a:moveTo>
                  <a:cubicBezTo>
                    <a:pt x="606" y="192"/>
                    <a:pt x="606" y="192"/>
                    <a:pt x="606" y="192"/>
                  </a:cubicBezTo>
                  <a:cubicBezTo>
                    <a:pt x="606" y="192"/>
                    <a:pt x="605" y="192"/>
                    <a:pt x="605" y="192"/>
                  </a:cubicBezTo>
                  <a:cubicBezTo>
                    <a:pt x="605" y="192"/>
                    <a:pt x="606" y="192"/>
                    <a:pt x="606" y="192"/>
                  </a:cubicBezTo>
                  <a:close/>
                  <a:moveTo>
                    <a:pt x="607" y="224"/>
                  </a:moveTo>
                  <a:cubicBezTo>
                    <a:pt x="607" y="224"/>
                    <a:pt x="607" y="225"/>
                    <a:pt x="607" y="225"/>
                  </a:cubicBezTo>
                  <a:cubicBezTo>
                    <a:pt x="606" y="225"/>
                    <a:pt x="605" y="225"/>
                    <a:pt x="605" y="225"/>
                  </a:cubicBezTo>
                  <a:cubicBezTo>
                    <a:pt x="605" y="224"/>
                    <a:pt x="606" y="224"/>
                    <a:pt x="607" y="224"/>
                  </a:cubicBezTo>
                  <a:close/>
                  <a:moveTo>
                    <a:pt x="605" y="228"/>
                  </a:moveTo>
                  <a:cubicBezTo>
                    <a:pt x="605" y="228"/>
                    <a:pt x="606" y="228"/>
                    <a:pt x="606" y="228"/>
                  </a:cubicBezTo>
                  <a:cubicBezTo>
                    <a:pt x="606" y="228"/>
                    <a:pt x="606" y="228"/>
                    <a:pt x="606" y="229"/>
                  </a:cubicBezTo>
                  <a:cubicBezTo>
                    <a:pt x="606" y="229"/>
                    <a:pt x="605" y="229"/>
                    <a:pt x="605" y="229"/>
                  </a:cubicBezTo>
                  <a:cubicBezTo>
                    <a:pt x="605" y="228"/>
                    <a:pt x="605" y="228"/>
                    <a:pt x="605" y="228"/>
                  </a:cubicBezTo>
                  <a:close/>
                  <a:moveTo>
                    <a:pt x="605" y="233"/>
                  </a:moveTo>
                  <a:cubicBezTo>
                    <a:pt x="605" y="234"/>
                    <a:pt x="605" y="234"/>
                    <a:pt x="605" y="234"/>
                  </a:cubicBezTo>
                  <a:cubicBezTo>
                    <a:pt x="604" y="234"/>
                    <a:pt x="604" y="233"/>
                    <a:pt x="605" y="233"/>
                  </a:cubicBezTo>
                  <a:close/>
                  <a:moveTo>
                    <a:pt x="602" y="213"/>
                  </a:moveTo>
                  <a:cubicBezTo>
                    <a:pt x="602" y="213"/>
                    <a:pt x="602" y="212"/>
                    <a:pt x="602" y="211"/>
                  </a:cubicBezTo>
                  <a:cubicBezTo>
                    <a:pt x="605" y="211"/>
                    <a:pt x="605" y="213"/>
                    <a:pt x="602" y="213"/>
                  </a:cubicBezTo>
                  <a:close/>
                  <a:moveTo>
                    <a:pt x="602" y="160"/>
                  </a:moveTo>
                  <a:cubicBezTo>
                    <a:pt x="603" y="161"/>
                    <a:pt x="603" y="162"/>
                    <a:pt x="602" y="161"/>
                  </a:cubicBezTo>
                  <a:cubicBezTo>
                    <a:pt x="602" y="161"/>
                    <a:pt x="601" y="160"/>
                    <a:pt x="602" y="160"/>
                  </a:cubicBezTo>
                  <a:close/>
                  <a:moveTo>
                    <a:pt x="602" y="167"/>
                  </a:moveTo>
                  <a:cubicBezTo>
                    <a:pt x="603" y="167"/>
                    <a:pt x="603" y="167"/>
                    <a:pt x="604" y="168"/>
                  </a:cubicBezTo>
                  <a:cubicBezTo>
                    <a:pt x="604" y="168"/>
                    <a:pt x="604" y="168"/>
                    <a:pt x="604" y="168"/>
                  </a:cubicBezTo>
                  <a:cubicBezTo>
                    <a:pt x="602" y="168"/>
                    <a:pt x="602" y="169"/>
                    <a:pt x="601" y="168"/>
                  </a:cubicBezTo>
                  <a:cubicBezTo>
                    <a:pt x="600" y="167"/>
                    <a:pt x="601" y="167"/>
                    <a:pt x="602" y="167"/>
                  </a:cubicBezTo>
                  <a:close/>
                  <a:moveTo>
                    <a:pt x="601" y="191"/>
                  </a:moveTo>
                  <a:cubicBezTo>
                    <a:pt x="601" y="192"/>
                    <a:pt x="601" y="192"/>
                    <a:pt x="600" y="192"/>
                  </a:cubicBezTo>
                  <a:cubicBezTo>
                    <a:pt x="599" y="192"/>
                    <a:pt x="599" y="191"/>
                    <a:pt x="601" y="191"/>
                  </a:cubicBezTo>
                  <a:close/>
                  <a:moveTo>
                    <a:pt x="598" y="195"/>
                  </a:moveTo>
                  <a:cubicBezTo>
                    <a:pt x="597" y="196"/>
                    <a:pt x="597" y="195"/>
                    <a:pt x="597" y="194"/>
                  </a:cubicBezTo>
                  <a:cubicBezTo>
                    <a:pt x="599" y="194"/>
                    <a:pt x="599" y="195"/>
                    <a:pt x="598" y="195"/>
                  </a:cubicBezTo>
                  <a:close/>
                  <a:moveTo>
                    <a:pt x="597" y="97"/>
                  </a:moveTo>
                  <a:cubicBezTo>
                    <a:pt x="596" y="98"/>
                    <a:pt x="597" y="99"/>
                    <a:pt x="597" y="100"/>
                  </a:cubicBezTo>
                  <a:cubicBezTo>
                    <a:pt x="596" y="99"/>
                    <a:pt x="597" y="98"/>
                    <a:pt x="596" y="98"/>
                  </a:cubicBezTo>
                  <a:cubicBezTo>
                    <a:pt x="596" y="98"/>
                    <a:pt x="596" y="96"/>
                    <a:pt x="597" y="97"/>
                  </a:cubicBezTo>
                  <a:close/>
                  <a:moveTo>
                    <a:pt x="594" y="110"/>
                  </a:moveTo>
                  <a:cubicBezTo>
                    <a:pt x="595" y="109"/>
                    <a:pt x="598" y="109"/>
                    <a:pt x="598" y="111"/>
                  </a:cubicBezTo>
                  <a:cubicBezTo>
                    <a:pt x="598" y="112"/>
                    <a:pt x="595" y="112"/>
                    <a:pt x="594" y="112"/>
                  </a:cubicBezTo>
                  <a:cubicBezTo>
                    <a:pt x="594" y="111"/>
                    <a:pt x="593" y="111"/>
                    <a:pt x="594" y="110"/>
                  </a:cubicBezTo>
                  <a:close/>
                  <a:moveTo>
                    <a:pt x="593" y="93"/>
                  </a:moveTo>
                  <a:cubicBezTo>
                    <a:pt x="593" y="93"/>
                    <a:pt x="592" y="94"/>
                    <a:pt x="592" y="94"/>
                  </a:cubicBezTo>
                  <a:cubicBezTo>
                    <a:pt x="592" y="93"/>
                    <a:pt x="593" y="93"/>
                    <a:pt x="593" y="93"/>
                  </a:cubicBezTo>
                  <a:close/>
                  <a:moveTo>
                    <a:pt x="592" y="160"/>
                  </a:moveTo>
                  <a:cubicBezTo>
                    <a:pt x="592" y="159"/>
                    <a:pt x="591" y="158"/>
                    <a:pt x="593" y="158"/>
                  </a:cubicBezTo>
                  <a:cubicBezTo>
                    <a:pt x="593" y="159"/>
                    <a:pt x="594" y="160"/>
                    <a:pt x="592" y="160"/>
                  </a:cubicBezTo>
                  <a:close/>
                  <a:moveTo>
                    <a:pt x="593" y="154"/>
                  </a:moveTo>
                  <a:cubicBezTo>
                    <a:pt x="593" y="154"/>
                    <a:pt x="593" y="155"/>
                    <a:pt x="592" y="155"/>
                  </a:cubicBezTo>
                  <a:cubicBezTo>
                    <a:pt x="592" y="155"/>
                    <a:pt x="591" y="155"/>
                    <a:pt x="592" y="154"/>
                  </a:cubicBezTo>
                  <a:cubicBezTo>
                    <a:pt x="592" y="154"/>
                    <a:pt x="592" y="154"/>
                    <a:pt x="593" y="154"/>
                  </a:cubicBezTo>
                  <a:close/>
                  <a:moveTo>
                    <a:pt x="594" y="166"/>
                  </a:moveTo>
                  <a:cubicBezTo>
                    <a:pt x="594" y="167"/>
                    <a:pt x="595" y="167"/>
                    <a:pt x="596" y="167"/>
                  </a:cubicBezTo>
                  <a:cubicBezTo>
                    <a:pt x="596" y="168"/>
                    <a:pt x="596" y="169"/>
                    <a:pt x="596" y="169"/>
                  </a:cubicBezTo>
                  <a:cubicBezTo>
                    <a:pt x="592" y="169"/>
                    <a:pt x="591" y="168"/>
                    <a:pt x="590" y="166"/>
                  </a:cubicBezTo>
                  <a:cubicBezTo>
                    <a:pt x="591" y="165"/>
                    <a:pt x="593" y="166"/>
                    <a:pt x="594" y="166"/>
                  </a:cubicBezTo>
                  <a:close/>
                  <a:moveTo>
                    <a:pt x="591" y="197"/>
                  </a:moveTo>
                  <a:cubicBezTo>
                    <a:pt x="591" y="198"/>
                    <a:pt x="592" y="198"/>
                    <a:pt x="592" y="199"/>
                  </a:cubicBezTo>
                  <a:cubicBezTo>
                    <a:pt x="589" y="199"/>
                    <a:pt x="589" y="197"/>
                    <a:pt x="591" y="197"/>
                  </a:cubicBezTo>
                  <a:close/>
                  <a:moveTo>
                    <a:pt x="590" y="204"/>
                  </a:moveTo>
                  <a:cubicBezTo>
                    <a:pt x="590" y="204"/>
                    <a:pt x="589" y="204"/>
                    <a:pt x="589" y="204"/>
                  </a:cubicBezTo>
                  <a:cubicBezTo>
                    <a:pt x="589" y="204"/>
                    <a:pt x="589" y="204"/>
                    <a:pt x="589" y="203"/>
                  </a:cubicBezTo>
                  <a:cubicBezTo>
                    <a:pt x="589" y="203"/>
                    <a:pt x="590" y="203"/>
                    <a:pt x="590" y="203"/>
                  </a:cubicBezTo>
                  <a:cubicBezTo>
                    <a:pt x="590" y="204"/>
                    <a:pt x="590" y="204"/>
                    <a:pt x="590" y="204"/>
                  </a:cubicBezTo>
                  <a:close/>
                  <a:moveTo>
                    <a:pt x="590" y="122"/>
                  </a:moveTo>
                  <a:cubicBezTo>
                    <a:pt x="590" y="123"/>
                    <a:pt x="589" y="124"/>
                    <a:pt x="589" y="125"/>
                  </a:cubicBezTo>
                  <a:cubicBezTo>
                    <a:pt x="587" y="124"/>
                    <a:pt x="587" y="122"/>
                    <a:pt x="590" y="122"/>
                  </a:cubicBezTo>
                  <a:close/>
                  <a:moveTo>
                    <a:pt x="587" y="222"/>
                  </a:moveTo>
                  <a:cubicBezTo>
                    <a:pt x="586" y="222"/>
                    <a:pt x="586" y="221"/>
                    <a:pt x="585" y="221"/>
                  </a:cubicBezTo>
                  <a:cubicBezTo>
                    <a:pt x="585" y="221"/>
                    <a:pt x="586" y="221"/>
                    <a:pt x="587" y="221"/>
                  </a:cubicBezTo>
                  <a:cubicBezTo>
                    <a:pt x="587" y="221"/>
                    <a:pt x="587" y="221"/>
                    <a:pt x="587" y="222"/>
                  </a:cubicBezTo>
                  <a:close/>
                  <a:moveTo>
                    <a:pt x="586" y="191"/>
                  </a:moveTo>
                  <a:cubicBezTo>
                    <a:pt x="586" y="191"/>
                    <a:pt x="587" y="191"/>
                    <a:pt x="587" y="191"/>
                  </a:cubicBezTo>
                  <a:cubicBezTo>
                    <a:pt x="587" y="191"/>
                    <a:pt x="587" y="191"/>
                    <a:pt x="587" y="191"/>
                  </a:cubicBezTo>
                  <a:cubicBezTo>
                    <a:pt x="587" y="191"/>
                    <a:pt x="586" y="191"/>
                    <a:pt x="586" y="191"/>
                  </a:cubicBezTo>
                  <a:cubicBezTo>
                    <a:pt x="586" y="191"/>
                    <a:pt x="586" y="191"/>
                    <a:pt x="586" y="191"/>
                  </a:cubicBezTo>
                  <a:close/>
                  <a:moveTo>
                    <a:pt x="586" y="195"/>
                  </a:moveTo>
                  <a:cubicBezTo>
                    <a:pt x="585" y="195"/>
                    <a:pt x="585" y="195"/>
                    <a:pt x="584" y="195"/>
                  </a:cubicBezTo>
                  <a:cubicBezTo>
                    <a:pt x="584" y="194"/>
                    <a:pt x="585" y="194"/>
                    <a:pt x="585" y="194"/>
                  </a:cubicBezTo>
                  <a:cubicBezTo>
                    <a:pt x="586" y="194"/>
                    <a:pt x="586" y="195"/>
                    <a:pt x="586" y="195"/>
                  </a:cubicBezTo>
                  <a:close/>
                  <a:moveTo>
                    <a:pt x="586" y="89"/>
                  </a:moveTo>
                  <a:cubicBezTo>
                    <a:pt x="586" y="90"/>
                    <a:pt x="586" y="90"/>
                    <a:pt x="585" y="90"/>
                  </a:cubicBezTo>
                  <a:cubicBezTo>
                    <a:pt x="584" y="90"/>
                    <a:pt x="584" y="89"/>
                    <a:pt x="586" y="89"/>
                  </a:cubicBezTo>
                  <a:close/>
                  <a:moveTo>
                    <a:pt x="583" y="158"/>
                  </a:moveTo>
                  <a:cubicBezTo>
                    <a:pt x="583" y="158"/>
                    <a:pt x="584" y="159"/>
                    <a:pt x="582" y="159"/>
                  </a:cubicBezTo>
                  <a:cubicBezTo>
                    <a:pt x="582" y="158"/>
                    <a:pt x="582" y="157"/>
                    <a:pt x="583" y="158"/>
                  </a:cubicBezTo>
                  <a:close/>
                  <a:moveTo>
                    <a:pt x="582" y="164"/>
                  </a:moveTo>
                  <a:cubicBezTo>
                    <a:pt x="583" y="164"/>
                    <a:pt x="584" y="165"/>
                    <a:pt x="585" y="165"/>
                  </a:cubicBezTo>
                  <a:cubicBezTo>
                    <a:pt x="585" y="165"/>
                    <a:pt x="585" y="165"/>
                    <a:pt x="585" y="166"/>
                  </a:cubicBezTo>
                  <a:cubicBezTo>
                    <a:pt x="582" y="165"/>
                    <a:pt x="582" y="167"/>
                    <a:pt x="581" y="165"/>
                  </a:cubicBezTo>
                  <a:cubicBezTo>
                    <a:pt x="581" y="165"/>
                    <a:pt x="581" y="164"/>
                    <a:pt x="582" y="164"/>
                  </a:cubicBezTo>
                  <a:close/>
                  <a:moveTo>
                    <a:pt x="581" y="107"/>
                  </a:moveTo>
                  <a:cubicBezTo>
                    <a:pt x="581" y="108"/>
                    <a:pt x="582" y="110"/>
                    <a:pt x="581" y="110"/>
                  </a:cubicBezTo>
                  <a:cubicBezTo>
                    <a:pt x="580" y="109"/>
                    <a:pt x="580" y="107"/>
                    <a:pt x="579" y="106"/>
                  </a:cubicBezTo>
                  <a:cubicBezTo>
                    <a:pt x="580" y="106"/>
                    <a:pt x="579" y="107"/>
                    <a:pt x="581" y="107"/>
                  </a:cubicBezTo>
                  <a:close/>
                  <a:moveTo>
                    <a:pt x="579" y="100"/>
                  </a:moveTo>
                  <a:cubicBezTo>
                    <a:pt x="579" y="100"/>
                    <a:pt x="580" y="100"/>
                    <a:pt x="580" y="100"/>
                  </a:cubicBezTo>
                  <a:cubicBezTo>
                    <a:pt x="580" y="100"/>
                    <a:pt x="580" y="101"/>
                    <a:pt x="580" y="101"/>
                  </a:cubicBezTo>
                  <a:cubicBezTo>
                    <a:pt x="580" y="101"/>
                    <a:pt x="579" y="101"/>
                    <a:pt x="579" y="101"/>
                  </a:cubicBezTo>
                  <a:cubicBezTo>
                    <a:pt x="578" y="101"/>
                    <a:pt x="579" y="101"/>
                    <a:pt x="579" y="100"/>
                  </a:cubicBezTo>
                  <a:close/>
                  <a:moveTo>
                    <a:pt x="580" y="104"/>
                  </a:moveTo>
                  <a:cubicBezTo>
                    <a:pt x="581" y="104"/>
                    <a:pt x="580" y="105"/>
                    <a:pt x="580" y="105"/>
                  </a:cubicBezTo>
                  <a:cubicBezTo>
                    <a:pt x="580" y="105"/>
                    <a:pt x="579" y="105"/>
                    <a:pt x="578" y="105"/>
                  </a:cubicBezTo>
                  <a:cubicBezTo>
                    <a:pt x="578" y="104"/>
                    <a:pt x="579" y="104"/>
                    <a:pt x="580" y="104"/>
                  </a:cubicBezTo>
                  <a:close/>
                  <a:moveTo>
                    <a:pt x="577" y="115"/>
                  </a:moveTo>
                  <a:cubicBezTo>
                    <a:pt x="576" y="115"/>
                    <a:pt x="577" y="116"/>
                    <a:pt x="576" y="117"/>
                  </a:cubicBezTo>
                  <a:cubicBezTo>
                    <a:pt x="573" y="116"/>
                    <a:pt x="575" y="114"/>
                    <a:pt x="577" y="115"/>
                  </a:cubicBezTo>
                  <a:close/>
                  <a:moveTo>
                    <a:pt x="572" y="157"/>
                  </a:moveTo>
                  <a:cubicBezTo>
                    <a:pt x="572" y="156"/>
                    <a:pt x="572" y="156"/>
                    <a:pt x="573" y="155"/>
                  </a:cubicBezTo>
                  <a:cubicBezTo>
                    <a:pt x="573" y="156"/>
                    <a:pt x="574" y="157"/>
                    <a:pt x="572" y="157"/>
                  </a:cubicBezTo>
                  <a:close/>
                  <a:moveTo>
                    <a:pt x="573" y="151"/>
                  </a:moveTo>
                  <a:cubicBezTo>
                    <a:pt x="573" y="152"/>
                    <a:pt x="573" y="153"/>
                    <a:pt x="572" y="153"/>
                  </a:cubicBezTo>
                  <a:cubicBezTo>
                    <a:pt x="572" y="152"/>
                    <a:pt x="572" y="152"/>
                    <a:pt x="572" y="152"/>
                  </a:cubicBezTo>
                  <a:cubicBezTo>
                    <a:pt x="572" y="151"/>
                    <a:pt x="572" y="151"/>
                    <a:pt x="573" y="151"/>
                  </a:cubicBezTo>
                  <a:close/>
                  <a:moveTo>
                    <a:pt x="575" y="163"/>
                  </a:moveTo>
                  <a:cubicBezTo>
                    <a:pt x="574" y="164"/>
                    <a:pt x="575" y="164"/>
                    <a:pt x="576" y="164"/>
                  </a:cubicBezTo>
                  <a:cubicBezTo>
                    <a:pt x="576" y="165"/>
                    <a:pt x="576" y="166"/>
                    <a:pt x="576" y="167"/>
                  </a:cubicBezTo>
                  <a:cubicBezTo>
                    <a:pt x="572" y="166"/>
                    <a:pt x="571" y="165"/>
                    <a:pt x="570" y="163"/>
                  </a:cubicBezTo>
                  <a:cubicBezTo>
                    <a:pt x="571" y="162"/>
                    <a:pt x="573" y="163"/>
                    <a:pt x="575" y="163"/>
                  </a:cubicBezTo>
                  <a:close/>
                  <a:moveTo>
                    <a:pt x="569" y="131"/>
                  </a:moveTo>
                  <a:cubicBezTo>
                    <a:pt x="569" y="130"/>
                    <a:pt x="569" y="130"/>
                    <a:pt x="569" y="129"/>
                  </a:cubicBezTo>
                  <a:cubicBezTo>
                    <a:pt x="570" y="130"/>
                    <a:pt x="569" y="129"/>
                    <a:pt x="570" y="128"/>
                  </a:cubicBezTo>
                  <a:cubicBezTo>
                    <a:pt x="571" y="129"/>
                    <a:pt x="569" y="130"/>
                    <a:pt x="569" y="131"/>
                  </a:cubicBezTo>
                  <a:close/>
                  <a:moveTo>
                    <a:pt x="569" y="122"/>
                  </a:moveTo>
                  <a:cubicBezTo>
                    <a:pt x="570" y="122"/>
                    <a:pt x="570" y="123"/>
                    <a:pt x="570" y="124"/>
                  </a:cubicBezTo>
                  <a:cubicBezTo>
                    <a:pt x="569" y="124"/>
                    <a:pt x="569" y="123"/>
                    <a:pt x="569" y="122"/>
                  </a:cubicBezTo>
                  <a:close/>
                  <a:moveTo>
                    <a:pt x="570" y="120"/>
                  </a:moveTo>
                  <a:cubicBezTo>
                    <a:pt x="570" y="121"/>
                    <a:pt x="569" y="122"/>
                    <a:pt x="569" y="122"/>
                  </a:cubicBezTo>
                  <a:cubicBezTo>
                    <a:pt x="566" y="122"/>
                    <a:pt x="567" y="120"/>
                    <a:pt x="570" y="120"/>
                  </a:cubicBezTo>
                  <a:close/>
                  <a:moveTo>
                    <a:pt x="568" y="124"/>
                  </a:moveTo>
                  <a:cubicBezTo>
                    <a:pt x="568" y="125"/>
                    <a:pt x="569" y="126"/>
                    <a:pt x="567" y="126"/>
                  </a:cubicBezTo>
                  <a:cubicBezTo>
                    <a:pt x="567" y="125"/>
                    <a:pt x="567" y="124"/>
                    <a:pt x="568" y="124"/>
                  </a:cubicBezTo>
                  <a:close/>
                  <a:moveTo>
                    <a:pt x="567" y="201"/>
                  </a:moveTo>
                  <a:cubicBezTo>
                    <a:pt x="568" y="201"/>
                    <a:pt x="568" y="201"/>
                    <a:pt x="569" y="201"/>
                  </a:cubicBezTo>
                  <a:cubicBezTo>
                    <a:pt x="569" y="202"/>
                    <a:pt x="568" y="202"/>
                    <a:pt x="567" y="202"/>
                  </a:cubicBezTo>
                  <a:cubicBezTo>
                    <a:pt x="567" y="202"/>
                    <a:pt x="567" y="201"/>
                    <a:pt x="567" y="201"/>
                  </a:cubicBezTo>
                  <a:close/>
                  <a:moveTo>
                    <a:pt x="565" y="208"/>
                  </a:moveTo>
                  <a:cubicBezTo>
                    <a:pt x="565" y="207"/>
                    <a:pt x="565" y="207"/>
                    <a:pt x="565" y="206"/>
                  </a:cubicBezTo>
                  <a:cubicBezTo>
                    <a:pt x="569" y="205"/>
                    <a:pt x="569" y="208"/>
                    <a:pt x="565" y="208"/>
                  </a:cubicBezTo>
                  <a:close/>
                  <a:moveTo>
                    <a:pt x="567" y="188"/>
                  </a:moveTo>
                  <a:cubicBezTo>
                    <a:pt x="567" y="188"/>
                    <a:pt x="567" y="188"/>
                    <a:pt x="567" y="188"/>
                  </a:cubicBezTo>
                  <a:cubicBezTo>
                    <a:pt x="567" y="188"/>
                    <a:pt x="566" y="188"/>
                    <a:pt x="566" y="188"/>
                  </a:cubicBezTo>
                  <a:cubicBezTo>
                    <a:pt x="566" y="188"/>
                    <a:pt x="566" y="188"/>
                    <a:pt x="566" y="188"/>
                  </a:cubicBezTo>
                  <a:cubicBezTo>
                    <a:pt x="566" y="188"/>
                    <a:pt x="567" y="188"/>
                    <a:pt x="567" y="188"/>
                  </a:cubicBezTo>
                  <a:close/>
                  <a:moveTo>
                    <a:pt x="566" y="114"/>
                  </a:moveTo>
                  <a:cubicBezTo>
                    <a:pt x="566" y="114"/>
                    <a:pt x="566" y="114"/>
                    <a:pt x="566" y="114"/>
                  </a:cubicBezTo>
                  <a:cubicBezTo>
                    <a:pt x="566" y="114"/>
                    <a:pt x="566" y="114"/>
                    <a:pt x="566" y="114"/>
                  </a:cubicBezTo>
                  <a:cubicBezTo>
                    <a:pt x="566" y="114"/>
                    <a:pt x="566" y="114"/>
                    <a:pt x="566" y="114"/>
                  </a:cubicBezTo>
                  <a:cubicBezTo>
                    <a:pt x="566" y="114"/>
                    <a:pt x="566" y="114"/>
                    <a:pt x="566" y="114"/>
                  </a:cubicBezTo>
                  <a:close/>
                  <a:moveTo>
                    <a:pt x="565" y="191"/>
                  </a:moveTo>
                  <a:cubicBezTo>
                    <a:pt x="566" y="191"/>
                    <a:pt x="566" y="192"/>
                    <a:pt x="566" y="192"/>
                  </a:cubicBezTo>
                  <a:cubicBezTo>
                    <a:pt x="565" y="192"/>
                    <a:pt x="565" y="192"/>
                    <a:pt x="564" y="192"/>
                  </a:cubicBezTo>
                  <a:cubicBezTo>
                    <a:pt x="564" y="191"/>
                    <a:pt x="565" y="191"/>
                    <a:pt x="565" y="191"/>
                  </a:cubicBezTo>
                  <a:close/>
                  <a:moveTo>
                    <a:pt x="565" y="196"/>
                  </a:moveTo>
                  <a:cubicBezTo>
                    <a:pt x="565" y="196"/>
                    <a:pt x="564" y="196"/>
                    <a:pt x="564" y="196"/>
                  </a:cubicBezTo>
                  <a:cubicBezTo>
                    <a:pt x="564" y="196"/>
                    <a:pt x="566" y="195"/>
                    <a:pt x="565" y="196"/>
                  </a:cubicBezTo>
                  <a:close/>
                  <a:moveTo>
                    <a:pt x="567" y="232"/>
                  </a:moveTo>
                  <a:cubicBezTo>
                    <a:pt x="568" y="233"/>
                    <a:pt x="569" y="234"/>
                    <a:pt x="568" y="236"/>
                  </a:cubicBezTo>
                  <a:cubicBezTo>
                    <a:pt x="566" y="237"/>
                    <a:pt x="560" y="237"/>
                    <a:pt x="561" y="234"/>
                  </a:cubicBezTo>
                  <a:cubicBezTo>
                    <a:pt x="561" y="233"/>
                    <a:pt x="565" y="232"/>
                    <a:pt x="567" y="232"/>
                  </a:cubicBezTo>
                  <a:close/>
                  <a:moveTo>
                    <a:pt x="562" y="196"/>
                  </a:moveTo>
                  <a:cubicBezTo>
                    <a:pt x="561" y="196"/>
                    <a:pt x="561" y="196"/>
                    <a:pt x="561" y="196"/>
                  </a:cubicBezTo>
                  <a:cubicBezTo>
                    <a:pt x="562" y="195"/>
                    <a:pt x="562" y="196"/>
                    <a:pt x="562" y="196"/>
                  </a:cubicBezTo>
                  <a:close/>
                  <a:moveTo>
                    <a:pt x="561" y="109"/>
                  </a:moveTo>
                  <a:cubicBezTo>
                    <a:pt x="561" y="110"/>
                    <a:pt x="561" y="110"/>
                    <a:pt x="561" y="111"/>
                  </a:cubicBezTo>
                  <a:cubicBezTo>
                    <a:pt x="560" y="111"/>
                    <a:pt x="560" y="109"/>
                    <a:pt x="561" y="109"/>
                  </a:cubicBezTo>
                  <a:close/>
                  <a:moveTo>
                    <a:pt x="560" y="126"/>
                  </a:moveTo>
                  <a:cubicBezTo>
                    <a:pt x="561" y="127"/>
                    <a:pt x="561" y="129"/>
                    <a:pt x="559" y="128"/>
                  </a:cubicBezTo>
                  <a:cubicBezTo>
                    <a:pt x="559" y="127"/>
                    <a:pt x="560" y="127"/>
                    <a:pt x="560" y="126"/>
                  </a:cubicBezTo>
                  <a:close/>
                  <a:moveTo>
                    <a:pt x="558" y="116"/>
                  </a:moveTo>
                  <a:cubicBezTo>
                    <a:pt x="558" y="117"/>
                    <a:pt x="558" y="117"/>
                    <a:pt x="557" y="117"/>
                  </a:cubicBezTo>
                  <a:cubicBezTo>
                    <a:pt x="557" y="116"/>
                    <a:pt x="558" y="116"/>
                    <a:pt x="558" y="116"/>
                  </a:cubicBezTo>
                  <a:close/>
                  <a:moveTo>
                    <a:pt x="558" y="167"/>
                  </a:moveTo>
                  <a:cubicBezTo>
                    <a:pt x="559" y="168"/>
                    <a:pt x="559" y="169"/>
                    <a:pt x="558" y="169"/>
                  </a:cubicBezTo>
                  <a:cubicBezTo>
                    <a:pt x="557" y="169"/>
                    <a:pt x="557" y="169"/>
                    <a:pt x="556" y="169"/>
                  </a:cubicBezTo>
                  <a:cubicBezTo>
                    <a:pt x="556" y="168"/>
                    <a:pt x="557" y="167"/>
                    <a:pt x="558" y="167"/>
                  </a:cubicBezTo>
                  <a:close/>
                  <a:moveTo>
                    <a:pt x="558" y="204"/>
                  </a:moveTo>
                  <a:cubicBezTo>
                    <a:pt x="558" y="204"/>
                    <a:pt x="557" y="204"/>
                    <a:pt x="557" y="204"/>
                  </a:cubicBezTo>
                  <a:cubicBezTo>
                    <a:pt x="557" y="204"/>
                    <a:pt x="557" y="204"/>
                    <a:pt x="557" y="204"/>
                  </a:cubicBezTo>
                  <a:cubicBezTo>
                    <a:pt x="557" y="204"/>
                    <a:pt x="557" y="204"/>
                    <a:pt x="557" y="203"/>
                  </a:cubicBezTo>
                  <a:cubicBezTo>
                    <a:pt x="557" y="203"/>
                    <a:pt x="557" y="204"/>
                    <a:pt x="558" y="204"/>
                  </a:cubicBezTo>
                  <a:close/>
                  <a:moveTo>
                    <a:pt x="553" y="148"/>
                  </a:moveTo>
                  <a:cubicBezTo>
                    <a:pt x="554" y="148"/>
                    <a:pt x="554" y="150"/>
                    <a:pt x="553" y="149"/>
                  </a:cubicBezTo>
                  <a:cubicBezTo>
                    <a:pt x="552" y="149"/>
                    <a:pt x="553" y="149"/>
                    <a:pt x="553" y="148"/>
                  </a:cubicBezTo>
                  <a:close/>
                  <a:moveTo>
                    <a:pt x="552" y="191"/>
                  </a:moveTo>
                  <a:cubicBezTo>
                    <a:pt x="553" y="191"/>
                    <a:pt x="553" y="192"/>
                    <a:pt x="553" y="192"/>
                  </a:cubicBezTo>
                  <a:cubicBezTo>
                    <a:pt x="552" y="192"/>
                    <a:pt x="552" y="191"/>
                    <a:pt x="552" y="191"/>
                  </a:cubicBezTo>
                  <a:close/>
                  <a:moveTo>
                    <a:pt x="551" y="222"/>
                  </a:moveTo>
                  <a:cubicBezTo>
                    <a:pt x="553" y="221"/>
                    <a:pt x="555" y="221"/>
                    <a:pt x="556" y="220"/>
                  </a:cubicBezTo>
                  <a:cubicBezTo>
                    <a:pt x="557" y="221"/>
                    <a:pt x="557" y="222"/>
                    <a:pt x="558" y="222"/>
                  </a:cubicBezTo>
                  <a:cubicBezTo>
                    <a:pt x="558" y="222"/>
                    <a:pt x="557" y="222"/>
                    <a:pt x="557" y="223"/>
                  </a:cubicBezTo>
                  <a:cubicBezTo>
                    <a:pt x="557" y="224"/>
                    <a:pt x="558" y="224"/>
                    <a:pt x="559" y="224"/>
                  </a:cubicBezTo>
                  <a:cubicBezTo>
                    <a:pt x="559" y="226"/>
                    <a:pt x="560" y="228"/>
                    <a:pt x="562" y="228"/>
                  </a:cubicBezTo>
                  <a:cubicBezTo>
                    <a:pt x="563" y="230"/>
                    <a:pt x="561" y="230"/>
                    <a:pt x="561" y="231"/>
                  </a:cubicBezTo>
                  <a:cubicBezTo>
                    <a:pt x="558" y="231"/>
                    <a:pt x="557" y="230"/>
                    <a:pt x="557" y="228"/>
                  </a:cubicBezTo>
                  <a:cubicBezTo>
                    <a:pt x="556" y="229"/>
                    <a:pt x="556" y="229"/>
                    <a:pt x="555" y="229"/>
                  </a:cubicBezTo>
                  <a:cubicBezTo>
                    <a:pt x="553" y="230"/>
                    <a:pt x="555" y="232"/>
                    <a:pt x="554" y="234"/>
                  </a:cubicBezTo>
                  <a:cubicBezTo>
                    <a:pt x="552" y="234"/>
                    <a:pt x="552" y="233"/>
                    <a:pt x="552" y="231"/>
                  </a:cubicBezTo>
                  <a:cubicBezTo>
                    <a:pt x="551" y="230"/>
                    <a:pt x="549" y="230"/>
                    <a:pt x="548" y="229"/>
                  </a:cubicBezTo>
                  <a:cubicBezTo>
                    <a:pt x="547" y="227"/>
                    <a:pt x="548" y="224"/>
                    <a:pt x="551" y="223"/>
                  </a:cubicBezTo>
                  <a:cubicBezTo>
                    <a:pt x="551" y="223"/>
                    <a:pt x="552" y="222"/>
                    <a:pt x="551" y="222"/>
                  </a:cubicBezTo>
                  <a:close/>
                  <a:moveTo>
                    <a:pt x="549" y="108"/>
                  </a:moveTo>
                  <a:cubicBezTo>
                    <a:pt x="549" y="108"/>
                    <a:pt x="549" y="109"/>
                    <a:pt x="550" y="109"/>
                  </a:cubicBezTo>
                  <a:cubicBezTo>
                    <a:pt x="550" y="109"/>
                    <a:pt x="549" y="109"/>
                    <a:pt x="549" y="109"/>
                  </a:cubicBezTo>
                  <a:cubicBezTo>
                    <a:pt x="549" y="109"/>
                    <a:pt x="549" y="109"/>
                    <a:pt x="549" y="108"/>
                  </a:cubicBezTo>
                  <a:close/>
                  <a:moveTo>
                    <a:pt x="550" y="121"/>
                  </a:moveTo>
                  <a:cubicBezTo>
                    <a:pt x="548" y="121"/>
                    <a:pt x="549" y="121"/>
                    <a:pt x="549" y="120"/>
                  </a:cubicBezTo>
                  <a:cubicBezTo>
                    <a:pt x="550" y="120"/>
                    <a:pt x="549" y="121"/>
                    <a:pt x="550" y="121"/>
                  </a:cubicBezTo>
                  <a:close/>
                  <a:moveTo>
                    <a:pt x="549" y="126"/>
                  </a:moveTo>
                  <a:cubicBezTo>
                    <a:pt x="551" y="126"/>
                    <a:pt x="549" y="127"/>
                    <a:pt x="549" y="128"/>
                  </a:cubicBezTo>
                  <a:cubicBezTo>
                    <a:pt x="548" y="128"/>
                    <a:pt x="548" y="127"/>
                    <a:pt x="548" y="127"/>
                  </a:cubicBezTo>
                  <a:cubicBezTo>
                    <a:pt x="549" y="127"/>
                    <a:pt x="549" y="126"/>
                    <a:pt x="549" y="126"/>
                  </a:cubicBezTo>
                  <a:close/>
                  <a:moveTo>
                    <a:pt x="548" y="122"/>
                  </a:moveTo>
                  <a:cubicBezTo>
                    <a:pt x="548" y="123"/>
                    <a:pt x="548" y="124"/>
                    <a:pt x="547" y="124"/>
                  </a:cubicBezTo>
                  <a:cubicBezTo>
                    <a:pt x="547" y="123"/>
                    <a:pt x="547" y="122"/>
                    <a:pt x="548" y="122"/>
                  </a:cubicBezTo>
                  <a:close/>
                  <a:moveTo>
                    <a:pt x="547" y="198"/>
                  </a:moveTo>
                  <a:cubicBezTo>
                    <a:pt x="548" y="198"/>
                    <a:pt x="548" y="198"/>
                    <a:pt x="549" y="198"/>
                  </a:cubicBezTo>
                  <a:cubicBezTo>
                    <a:pt x="549" y="199"/>
                    <a:pt x="548" y="199"/>
                    <a:pt x="547" y="199"/>
                  </a:cubicBezTo>
                  <a:cubicBezTo>
                    <a:pt x="546" y="199"/>
                    <a:pt x="546" y="198"/>
                    <a:pt x="547" y="198"/>
                  </a:cubicBezTo>
                  <a:close/>
                  <a:moveTo>
                    <a:pt x="545" y="111"/>
                  </a:moveTo>
                  <a:cubicBezTo>
                    <a:pt x="545" y="111"/>
                    <a:pt x="546" y="111"/>
                    <a:pt x="546" y="111"/>
                  </a:cubicBezTo>
                  <a:cubicBezTo>
                    <a:pt x="546" y="112"/>
                    <a:pt x="546" y="112"/>
                    <a:pt x="546" y="112"/>
                  </a:cubicBezTo>
                  <a:cubicBezTo>
                    <a:pt x="546" y="112"/>
                    <a:pt x="545" y="112"/>
                    <a:pt x="545" y="112"/>
                  </a:cubicBezTo>
                  <a:cubicBezTo>
                    <a:pt x="545" y="112"/>
                    <a:pt x="545" y="112"/>
                    <a:pt x="545" y="111"/>
                  </a:cubicBezTo>
                  <a:close/>
                  <a:moveTo>
                    <a:pt x="545" y="197"/>
                  </a:moveTo>
                  <a:cubicBezTo>
                    <a:pt x="545" y="197"/>
                    <a:pt x="544" y="197"/>
                    <a:pt x="544" y="197"/>
                  </a:cubicBezTo>
                  <a:cubicBezTo>
                    <a:pt x="544" y="197"/>
                    <a:pt x="544" y="197"/>
                    <a:pt x="544" y="197"/>
                  </a:cubicBezTo>
                  <a:cubicBezTo>
                    <a:pt x="544" y="197"/>
                    <a:pt x="545" y="197"/>
                    <a:pt x="545" y="197"/>
                  </a:cubicBezTo>
                  <a:cubicBezTo>
                    <a:pt x="545" y="197"/>
                    <a:pt x="545" y="197"/>
                    <a:pt x="545" y="197"/>
                  </a:cubicBezTo>
                  <a:close/>
                  <a:moveTo>
                    <a:pt x="545" y="193"/>
                  </a:moveTo>
                  <a:cubicBezTo>
                    <a:pt x="544" y="193"/>
                    <a:pt x="544" y="193"/>
                    <a:pt x="543" y="193"/>
                  </a:cubicBezTo>
                  <a:cubicBezTo>
                    <a:pt x="543" y="192"/>
                    <a:pt x="545" y="192"/>
                    <a:pt x="545" y="193"/>
                  </a:cubicBezTo>
                  <a:close/>
                  <a:moveTo>
                    <a:pt x="544" y="180"/>
                  </a:moveTo>
                  <a:cubicBezTo>
                    <a:pt x="543" y="181"/>
                    <a:pt x="544" y="182"/>
                    <a:pt x="542" y="181"/>
                  </a:cubicBezTo>
                  <a:cubicBezTo>
                    <a:pt x="542" y="181"/>
                    <a:pt x="543" y="180"/>
                    <a:pt x="544" y="179"/>
                  </a:cubicBezTo>
                  <a:cubicBezTo>
                    <a:pt x="544" y="179"/>
                    <a:pt x="542" y="178"/>
                    <a:pt x="543" y="178"/>
                  </a:cubicBezTo>
                  <a:cubicBezTo>
                    <a:pt x="545" y="178"/>
                    <a:pt x="544" y="180"/>
                    <a:pt x="544" y="180"/>
                  </a:cubicBezTo>
                  <a:close/>
                  <a:moveTo>
                    <a:pt x="543" y="176"/>
                  </a:moveTo>
                  <a:cubicBezTo>
                    <a:pt x="544" y="176"/>
                    <a:pt x="543" y="177"/>
                    <a:pt x="544" y="177"/>
                  </a:cubicBezTo>
                  <a:cubicBezTo>
                    <a:pt x="544" y="177"/>
                    <a:pt x="543" y="177"/>
                    <a:pt x="543" y="176"/>
                  </a:cubicBezTo>
                  <a:close/>
                  <a:moveTo>
                    <a:pt x="543" y="174"/>
                  </a:moveTo>
                  <a:cubicBezTo>
                    <a:pt x="542" y="175"/>
                    <a:pt x="542" y="174"/>
                    <a:pt x="541" y="174"/>
                  </a:cubicBezTo>
                  <a:cubicBezTo>
                    <a:pt x="541" y="173"/>
                    <a:pt x="543" y="174"/>
                    <a:pt x="543" y="174"/>
                  </a:cubicBezTo>
                  <a:close/>
                  <a:moveTo>
                    <a:pt x="541" y="193"/>
                  </a:moveTo>
                  <a:cubicBezTo>
                    <a:pt x="541" y="193"/>
                    <a:pt x="540" y="193"/>
                    <a:pt x="540" y="193"/>
                  </a:cubicBezTo>
                  <a:cubicBezTo>
                    <a:pt x="541" y="192"/>
                    <a:pt x="541" y="193"/>
                    <a:pt x="541" y="193"/>
                  </a:cubicBezTo>
                  <a:close/>
                  <a:moveTo>
                    <a:pt x="542" y="219"/>
                  </a:moveTo>
                  <a:cubicBezTo>
                    <a:pt x="544" y="219"/>
                    <a:pt x="544" y="220"/>
                    <a:pt x="544" y="221"/>
                  </a:cubicBezTo>
                  <a:cubicBezTo>
                    <a:pt x="543" y="221"/>
                    <a:pt x="542" y="222"/>
                    <a:pt x="540" y="221"/>
                  </a:cubicBezTo>
                  <a:cubicBezTo>
                    <a:pt x="540" y="220"/>
                    <a:pt x="541" y="219"/>
                    <a:pt x="542" y="219"/>
                  </a:cubicBezTo>
                  <a:close/>
                  <a:moveTo>
                    <a:pt x="539" y="125"/>
                  </a:moveTo>
                  <a:cubicBezTo>
                    <a:pt x="539" y="125"/>
                    <a:pt x="539" y="125"/>
                    <a:pt x="539" y="125"/>
                  </a:cubicBezTo>
                  <a:cubicBezTo>
                    <a:pt x="539" y="125"/>
                    <a:pt x="539" y="125"/>
                    <a:pt x="539" y="125"/>
                  </a:cubicBezTo>
                  <a:cubicBezTo>
                    <a:pt x="539" y="125"/>
                    <a:pt x="539" y="125"/>
                    <a:pt x="539" y="125"/>
                  </a:cubicBezTo>
                  <a:close/>
                  <a:moveTo>
                    <a:pt x="536" y="200"/>
                  </a:moveTo>
                  <a:cubicBezTo>
                    <a:pt x="537" y="200"/>
                    <a:pt x="537" y="200"/>
                    <a:pt x="537" y="200"/>
                  </a:cubicBezTo>
                  <a:cubicBezTo>
                    <a:pt x="537" y="201"/>
                    <a:pt x="537" y="201"/>
                    <a:pt x="537" y="201"/>
                  </a:cubicBezTo>
                  <a:cubicBezTo>
                    <a:pt x="536" y="201"/>
                    <a:pt x="536" y="201"/>
                    <a:pt x="536" y="201"/>
                  </a:cubicBezTo>
                  <a:cubicBezTo>
                    <a:pt x="536" y="201"/>
                    <a:pt x="536" y="200"/>
                    <a:pt x="536" y="200"/>
                  </a:cubicBezTo>
                  <a:close/>
                  <a:moveTo>
                    <a:pt x="533" y="146"/>
                  </a:moveTo>
                  <a:cubicBezTo>
                    <a:pt x="534" y="146"/>
                    <a:pt x="534" y="147"/>
                    <a:pt x="532" y="147"/>
                  </a:cubicBezTo>
                  <a:cubicBezTo>
                    <a:pt x="531" y="146"/>
                    <a:pt x="532" y="146"/>
                    <a:pt x="533" y="146"/>
                  </a:cubicBezTo>
                  <a:close/>
                  <a:moveTo>
                    <a:pt x="532" y="188"/>
                  </a:moveTo>
                  <a:cubicBezTo>
                    <a:pt x="533" y="188"/>
                    <a:pt x="533" y="189"/>
                    <a:pt x="532" y="189"/>
                  </a:cubicBezTo>
                  <a:cubicBezTo>
                    <a:pt x="531" y="189"/>
                    <a:pt x="531" y="188"/>
                    <a:pt x="532" y="188"/>
                  </a:cubicBezTo>
                  <a:close/>
                  <a:moveTo>
                    <a:pt x="535" y="199"/>
                  </a:moveTo>
                  <a:cubicBezTo>
                    <a:pt x="535" y="199"/>
                    <a:pt x="534" y="199"/>
                    <a:pt x="534" y="199"/>
                  </a:cubicBezTo>
                  <a:cubicBezTo>
                    <a:pt x="533" y="199"/>
                    <a:pt x="533" y="200"/>
                    <a:pt x="532" y="200"/>
                  </a:cubicBezTo>
                  <a:cubicBezTo>
                    <a:pt x="532" y="200"/>
                    <a:pt x="532" y="199"/>
                    <a:pt x="532" y="200"/>
                  </a:cubicBezTo>
                  <a:cubicBezTo>
                    <a:pt x="531" y="200"/>
                    <a:pt x="531" y="199"/>
                    <a:pt x="531" y="199"/>
                  </a:cubicBezTo>
                  <a:cubicBezTo>
                    <a:pt x="532" y="199"/>
                    <a:pt x="533" y="198"/>
                    <a:pt x="535" y="199"/>
                  </a:cubicBezTo>
                  <a:close/>
                  <a:moveTo>
                    <a:pt x="534" y="208"/>
                  </a:moveTo>
                  <a:cubicBezTo>
                    <a:pt x="534" y="207"/>
                    <a:pt x="534" y="207"/>
                    <a:pt x="534" y="207"/>
                  </a:cubicBezTo>
                  <a:cubicBezTo>
                    <a:pt x="534" y="207"/>
                    <a:pt x="534" y="207"/>
                    <a:pt x="534" y="207"/>
                  </a:cubicBezTo>
                  <a:cubicBezTo>
                    <a:pt x="535" y="207"/>
                    <a:pt x="535" y="208"/>
                    <a:pt x="534" y="208"/>
                  </a:cubicBezTo>
                  <a:close/>
                  <a:moveTo>
                    <a:pt x="530" y="203"/>
                  </a:moveTo>
                  <a:cubicBezTo>
                    <a:pt x="530" y="204"/>
                    <a:pt x="530" y="204"/>
                    <a:pt x="530" y="205"/>
                  </a:cubicBezTo>
                  <a:cubicBezTo>
                    <a:pt x="529" y="205"/>
                    <a:pt x="529" y="204"/>
                    <a:pt x="529" y="204"/>
                  </a:cubicBezTo>
                  <a:cubicBezTo>
                    <a:pt x="529" y="203"/>
                    <a:pt x="530" y="203"/>
                    <a:pt x="530" y="203"/>
                  </a:cubicBezTo>
                  <a:close/>
                  <a:moveTo>
                    <a:pt x="530" y="220"/>
                  </a:moveTo>
                  <a:cubicBezTo>
                    <a:pt x="530" y="219"/>
                    <a:pt x="531" y="219"/>
                    <a:pt x="531" y="218"/>
                  </a:cubicBezTo>
                  <a:cubicBezTo>
                    <a:pt x="532" y="218"/>
                    <a:pt x="534" y="218"/>
                    <a:pt x="535" y="217"/>
                  </a:cubicBezTo>
                  <a:cubicBezTo>
                    <a:pt x="536" y="217"/>
                    <a:pt x="536" y="219"/>
                    <a:pt x="538" y="219"/>
                  </a:cubicBezTo>
                  <a:cubicBezTo>
                    <a:pt x="538" y="219"/>
                    <a:pt x="537" y="219"/>
                    <a:pt x="537" y="220"/>
                  </a:cubicBezTo>
                  <a:cubicBezTo>
                    <a:pt x="537" y="220"/>
                    <a:pt x="538" y="220"/>
                    <a:pt x="538" y="221"/>
                  </a:cubicBezTo>
                  <a:cubicBezTo>
                    <a:pt x="539" y="223"/>
                    <a:pt x="540" y="224"/>
                    <a:pt x="542" y="225"/>
                  </a:cubicBezTo>
                  <a:cubicBezTo>
                    <a:pt x="542" y="226"/>
                    <a:pt x="541" y="227"/>
                    <a:pt x="540" y="227"/>
                  </a:cubicBezTo>
                  <a:cubicBezTo>
                    <a:pt x="538" y="227"/>
                    <a:pt x="536" y="226"/>
                    <a:pt x="536" y="225"/>
                  </a:cubicBezTo>
                  <a:cubicBezTo>
                    <a:pt x="536" y="225"/>
                    <a:pt x="535" y="225"/>
                    <a:pt x="534" y="225"/>
                  </a:cubicBezTo>
                  <a:cubicBezTo>
                    <a:pt x="533" y="227"/>
                    <a:pt x="534" y="229"/>
                    <a:pt x="533" y="230"/>
                  </a:cubicBezTo>
                  <a:cubicBezTo>
                    <a:pt x="531" y="230"/>
                    <a:pt x="531" y="229"/>
                    <a:pt x="531" y="228"/>
                  </a:cubicBezTo>
                  <a:cubicBezTo>
                    <a:pt x="531" y="226"/>
                    <a:pt x="528" y="226"/>
                    <a:pt x="527" y="226"/>
                  </a:cubicBezTo>
                  <a:cubicBezTo>
                    <a:pt x="527" y="224"/>
                    <a:pt x="527" y="220"/>
                    <a:pt x="530" y="220"/>
                  </a:cubicBezTo>
                  <a:close/>
                  <a:moveTo>
                    <a:pt x="527" y="145"/>
                  </a:moveTo>
                  <a:cubicBezTo>
                    <a:pt x="528" y="146"/>
                    <a:pt x="528" y="146"/>
                    <a:pt x="528" y="146"/>
                  </a:cubicBezTo>
                  <a:cubicBezTo>
                    <a:pt x="528" y="146"/>
                    <a:pt x="528" y="146"/>
                    <a:pt x="528" y="146"/>
                  </a:cubicBezTo>
                  <a:cubicBezTo>
                    <a:pt x="528" y="146"/>
                    <a:pt x="528" y="147"/>
                    <a:pt x="527" y="147"/>
                  </a:cubicBezTo>
                  <a:cubicBezTo>
                    <a:pt x="527" y="147"/>
                    <a:pt x="527" y="147"/>
                    <a:pt x="527" y="147"/>
                  </a:cubicBezTo>
                  <a:cubicBezTo>
                    <a:pt x="527" y="146"/>
                    <a:pt x="527" y="146"/>
                    <a:pt x="527" y="146"/>
                  </a:cubicBezTo>
                  <a:cubicBezTo>
                    <a:pt x="527" y="146"/>
                    <a:pt x="527" y="146"/>
                    <a:pt x="527" y="145"/>
                  </a:cubicBezTo>
                  <a:close/>
                  <a:moveTo>
                    <a:pt x="527" y="207"/>
                  </a:moveTo>
                  <a:cubicBezTo>
                    <a:pt x="528" y="206"/>
                    <a:pt x="528" y="207"/>
                    <a:pt x="528" y="208"/>
                  </a:cubicBezTo>
                  <a:cubicBezTo>
                    <a:pt x="527" y="208"/>
                    <a:pt x="526" y="207"/>
                    <a:pt x="527" y="207"/>
                  </a:cubicBezTo>
                  <a:close/>
                  <a:moveTo>
                    <a:pt x="527" y="333"/>
                  </a:moveTo>
                  <a:cubicBezTo>
                    <a:pt x="528" y="333"/>
                    <a:pt x="528" y="333"/>
                    <a:pt x="528" y="333"/>
                  </a:cubicBezTo>
                  <a:cubicBezTo>
                    <a:pt x="528" y="334"/>
                    <a:pt x="528" y="335"/>
                    <a:pt x="527" y="335"/>
                  </a:cubicBezTo>
                  <a:cubicBezTo>
                    <a:pt x="527" y="336"/>
                    <a:pt x="528" y="337"/>
                    <a:pt x="527" y="336"/>
                  </a:cubicBezTo>
                  <a:cubicBezTo>
                    <a:pt x="527" y="335"/>
                    <a:pt x="526" y="334"/>
                    <a:pt x="527" y="333"/>
                  </a:cubicBezTo>
                  <a:close/>
                  <a:moveTo>
                    <a:pt x="526" y="149"/>
                  </a:moveTo>
                  <a:cubicBezTo>
                    <a:pt x="526" y="149"/>
                    <a:pt x="526" y="149"/>
                    <a:pt x="526" y="149"/>
                  </a:cubicBezTo>
                  <a:cubicBezTo>
                    <a:pt x="526" y="150"/>
                    <a:pt x="526" y="150"/>
                    <a:pt x="526" y="150"/>
                  </a:cubicBezTo>
                  <a:cubicBezTo>
                    <a:pt x="526" y="150"/>
                    <a:pt x="526" y="150"/>
                    <a:pt x="526" y="150"/>
                  </a:cubicBezTo>
                  <a:cubicBezTo>
                    <a:pt x="526" y="150"/>
                    <a:pt x="526" y="150"/>
                    <a:pt x="526" y="149"/>
                  </a:cubicBezTo>
                  <a:close/>
                  <a:moveTo>
                    <a:pt x="526" y="206"/>
                  </a:moveTo>
                  <a:cubicBezTo>
                    <a:pt x="526" y="207"/>
                    <a:pt x="526" y="207"/>
                    <a:pt x="526" y="208"/>
                  </a:cubicBezTo>
                  <a:cubicBezTo>
                    <a:pt x="525" y="208"/>
                    <a:pt x="525" y="206"/>
                    <a:pt x="526" y="206"/>
                  </a:cubicBezTo>
                  <a:close/>
                  <a:moveTo>
                    <a:pt x="525" y="311"/>
                  </a:moveTo>
                  <a:cubicBezTo>
                    <a:pt x="525" y="312"/>
                    <a:pt x="525" y="312"/>
                    <a:pt x="525" y="312"/>
                  </a:cubicBezTo>
                  <a:cubicBezTo>
                    <a:pt x="524" y="313"/>
                    <a:pt x="524" y="311"/>
                    <a:pt x="525" y="311"/>
                  </a:cubicBezTo>
                  <a:close/>
                  <a:moveTo>
                    <a:pt x="528" y="341"/>
                  </a:moveTo>
                  <a:cubicBezTo>
                    <a:pt x="528" y="342"/>
                    <a:pt x="527" y="342"/>
                    <a:pt x="527" y="343"/>
                  </a:cubicBezTo>
                  <a:cubicBezTo>
                    <a:pt x="527" y="343"/>
                    <a:pt x="527" y="343"/>
                    <a:pt x="527" y="344"/>
                  </a:cubicBezTo>
                  <a:cubicBezTo>
                    <a:pt x="526" y="344"/>
                    <a:pt x="525" y="344"/>
                    <a:pt x="525" y="344"/>
                  </a:cubicBezTo>
                  <a:cubicBezTo>
                    <a:pt x="524" y="345"/>
                    <a:pt x="524" y="345"/>
                    <a:pt x="523" y="345"/>
                  </a:cubicBezTo>
                  <a:cubicBezTo>
                    <a:pt x="522" y="344"/>
                    <a:pt x="521" y="344"/>
                    <a:pt x="521" y="343"/>
                  </a:cubicBezTo>
                  <a:cubicBezTo>
                    <a:pt x="521" y="342"/>
                    <a:pt x="524" y="341"/>
                    <a:pt x="523" y="339"/>
                  </a:cubicBezTo>
                  <a:cubicBezTo>
                    <a:pt x="525" y="339"/>
                    <a:pt x="523" y="340"/>
                    <a:pt x="524" y="341"/>
                  </a:cubicBezTo>
                  <a:cubicBezTo>
                    <a:pt x="526" y="341"/>
                    <a:pt x="527" y="341"/>
                    <a:pt x="528" y="341"/>
                  </a:cubicBezTo>
                  <a:close/>
                  <a:moveTo>
                    <a:pt x="523" y="237"/>
                  </a:moveTo>
                  <a:cubicBezTo>
                    <a:pt x="522" y="237"/>
                    <a:pt x="522" y="237"/>
                    <a:pt x="523" y="236"/>
                  </a:cubicBezTo>
                  <a:cubicBezTo>
                    <a:pt x="523" y="235"/>
                    <a:pt x="522" y="235"/>
                    <a:pt x="522" y="234"/>
                  </a:cubicBezTo>
                  <a:cubicBezTo>
                    <a:pt x="523" y="234"/>
                    <a:pt x="523" y="234"/>
                    <a:pt x="524" y="234"/>
                  </a:cubicBezTo>
                  <a:cubicBezTo>
                    <a:pt x="525" y="235"/>
                    <a:pt x="523" y="236"/>
                    <a:pt x="523" y="237"/>
                  </a:cubicBezTo>
                  <a:close/>
                  <a:moveTo>
                    <a:pt x="524" y="194"/>
                  </a:moveTo>
                  <a:cubicBezTo>
                    <a:pt x="524" y="194"/>
                    <a:pt x="523" y="194"/>
                    <a:pt x="523" y="194"/>
                  </a:cubicBezTo>
                  <a:cubicBezTo>
                    <a:pt x="523" y="194"/>
                    <a:pt x="523" y="194"/>
                    <a:pt x="523" y="194"/>
                  </a:cubicBezTo>
                  <a:cubicBezTo>
                    <a:pt x="523" y="194"/>
                    <a:pt x="524" y="194"/>
                    <a:pt x="524" y="194"/>
                  </a:cubicBezTo>
                  <a:cubicBezTo>
                    <a:pt x="524" y="194"/>
                    <a:pt x="524" y="194"/>
                    <a:pt x="524" y="194"/>
                  </a:cubicBezTo>
                  <a:close/>
                  <a:moveTo>
                    <a:pt x="522" y="173"/>
                  </a:moveTo>
                  <a:cubicBezTo>
                    <a:pt x="523" y="173"/>
                    <a:pt x="522" y="174"/>
                    <a:pt x="523" y="174"/>
                  </a:cubicBezTo>
                  <a:cubicBezTo>
                    <a:pt x="523" y="175"/>
                    <a:pt x="522" y="174"/>
                    <a:pt x="522" y="173"/>
                  </a:cubicBezTo>
                  <a:close/>
                  <a:moveTo>
                    <a:pt x="523" y="176"/>
                  </a:moveTo>
                  <a:cubicBezTo>
                    <a:pt x="523" y="176"/>
                    <a:pt x="521" y="176"/>
                    <a:pt x="522" y="175"/>
                  </a:cubicBezTo>
                  <a:cubicBezTo>
                    <a:pt x="524" y="175"/>
                    <a:pt x="523" y="177"/>
                    <a:pt x="523" y="177"/>
                  </a:cubicBezTo>
                  <a:cubicBezTo>
                    <a:pt x="523" y="178"/>
                    <a:pt x="523" y="179"/>
                    <a:pt x="521" y="178"/>
                  </a:cubicBezTo>
                  <a:cubicBezTo>
                    <a:pt x="521" y="178"/>
                    <a:pt x="522" y="177"/>
                    <a:pt x="523" y="176"/>
                  </a:cubicBezTo>
                  <a:close/>
                  <a:moveTo>
                    <a:pt x="522" y="172"/>
                  </a:moveTo>
                  <a:cubicBezTo>
                    <a:pt x="521" y="172"/>
                    <a:pt x="521" y="171"/>
                    <a:pt x="520" y="171"/>
                  </a:cubicBezTo>
                  <a:cubicBezTo>
                    <a:pt x="520" y="171"/>
                    <a:pt x="522" y="171"/>
                    <a:pt x="522" y="172"/>
                  </a:cubicBezTo>
                  <a:close/>
                  <a:moveTo>
                    <a:pt x="521" y="162"/>
                  </a:moveTo>
                  <a:cubicBezTo>
                    <a:pt x="521" y="162"/>
                    <a:pt x="520" y="161"/>
                    <a:pt x="521" y="161"/>
                  </a:cubicBezTo>
                  <a:cubicBezTo>
                    <a:pt x="522" y="162"/>
                    <a:pt x="521" y="164"/>
                    <a:pt x="521" y="165"/>
                  </a:cubicBezTo>
                  <a:cubicBezTo>
                    <a:pt x="521" y="165"/>
                    <a:pt x="521" y="166"/>
                    <a:pt x="520" y="166"/>
                  </a:cubicBezTo>
                  <a:cubicBezTo>
                    <a:pt x="520" y="167"/>
                    <a:pt x="521" y="167"/>
                    <a:pt x="521" y="168"/>
                  </a:cubicBezTo>
                  <a:cubicBezTo>
                    <a:pt x="521" y="168"/>
                    <a:pt x="521" y="168"/>
                    <a:pt x="520" y="168"/>
                  </a:cubicBezTo>
                  <a:cubicBezTo>
                    <a:pt x="519" y="166"/>
                    <a:pt x="518" y="163"/>
                    <a:pt x="521" y="162"/>
                  </a:cubicBezTo>
                  <a:close/>
                  <a:moveTo>
                    <a:pt x="520" y="168"/>
                  </a:moveTo>
                  <a:cubicBezTo>
                    <a:pt x="520" y="168"/>
                    <a:pt x="519" y="168"/>
                    <a:pt x="519" y="169"/>
                  </a:cubicBezTo>
                  <a:cubicBezTo>
                    <a:pt x="518" y="169"/>
                    <a:pt x="519" y="168"/>
                    <a:pt x="520" y="168"/>
                  </a:cubicBezTo>
                  <a:close/>
                  <a:moveTo>
                    <a:pt x="517" y="172"/>
                  </a:moveTo>
                  <a:cubicBezTo>
                    <a:pt x="518" y="171"/>
                    <a:pt x="518" y="172"/>
                    <a:pt x="518" y="173"/>
                  </a:cubicBezTo>
                  <a:cubicBezTo>
                    <a:pt x="518" y="173"/>
                    <a:pt x="518" y="173"/>
                    <a:pt x="519" y="173"/>
                  </a:cubicBezTo>
                  <a:cubicBezTo>
                    <a:pt x="519" y="174"/>
                    <a:pt x="519" y="174"/>
                    <a:pt x="519" y="174"/>
                  </a:cubicBezTo>
                  <a:cubicBezTo>
                    <a:pt x="520" y="174"/>
                    <a:pt x="519" y="175"/>
                    <a:pt x="520" y="174"/>
                  </a:cubicBezTo>
                  <a:cubicBezTo>
                    <a:pt x="521" y="175"/>
                    <a:pt x="518" y="176"/>
                    <a:pt x="520" y="175"/>
                  </a:cubicBezTo>
                  <a:cubicBezTo>
                    <a:pt x="519" y="176"/>
                    <a:pt x="518" y="176"/>
                    <a:pt x="517" y="176"/>
                  </a:cubicBezTo>
                  <a:cubicBezTo>
                    <a:pt x="515" y="174"/>
                    <a:pt x="519" y="173"/>
                    <a:pt x="517" y="172"/>
                  </a:cubicBezTo>
                  <a:close/>
                  <a:moveTo>
                    <a:pt x="517" y="309"/>
                  </a:moveTo>
                  <a:cubicBezTo>
                    <a:pt x="517" y="310"/>
                    <a:pt x="517" y="310"/>
                    <a:pt x="516" y="311"/>
                  </a:cubicBezTo>
                  <a:cubicBezTo>
                    <a:pt x="515" y="311"/>
                    <a:pt x="515" y="309"/>
                    <a:pt x="517" y="309"/>
                  </a:cubicBezTo>
                  <a:close/>
                  <a:moveTo>
                    <a:pt x="516" y="323"/>
                  </a:moveTo>
                  <a:cubicBezTo>
                    <a:pt x="517" y="324"/>
                    <a:pt x="518" y="324"/>
                    <a:pt x="517" y="326"/>
                  </a:cubicBezTo>
                  <a:cubicBezTo>
                    <a:pt x="516" y="326"/>
                    <a:pt x="515" y="326"/>
                    <a:pt x="515" y="327"/>
                  </a:cubicBezTo>
                  <a:cubicBezTo>
                    <a:pt x="512" y="327"/>
                    <a:pt x="511" y="325"/>
                    <a:pt x="510" y="324"/>
                  </a:cubicBezTo>
                  <a:cubicBezTo>
                    <a:pt x="511" y="323"/>
                    <a:pt x="513" y="323"/>
                    <a:pt x="516" y="323"/>
                  </a:cubicBezTo>
                  <a:close/>
                  <a:moveTo>
                    <a:pt x="514" y="297"/>
                  </a:moveTo>
                  <a:cubicBezTo>
                    <a:pt x="514" y="298"/>
                    <a:pt x="514" y="299"/>
                    <a:pt x="513" y="299"/>
                  </a:cubicBezTo>
                  <a:cubicBezTo>
                    <a:pt x="513" y="298"/>
                    <a:pt x="514" y="298"/>
                    <a:pt x="514" y="297"/>
                  </a:cubicBezTo>
                  <a:close/>
                  <a:moveTo>
                    <a:pt x="513" y="316"/>
                  </a:moveTo>
                  <a:cubicBezTo>
                    <a:pt x="512" y="315"/>
                    <a:pt x="514" y="315"/>
                    <a:pt x="513" y="316"/>
                  </a:cubicBezTo>
                  <a:close/>
                  <a:moveTo>
                    <a:pt x="512" y="318"/>
                  </a:moveTo>
                  <a:cubicBezTo>
                    <a:pt x="511" y="318"/>
                    <a:pt x="512" y="317"/>
                    <a:pt x="512" y="316"/>
                  </a:cubicBezTo>
                  <a:cubicBezTo>
                    <a:pt x="513" y="317"/>
                    <a:pt x="513" y="317"/>
                    <a:pt x="512" y="318"/>
                  </a:cubicBezTo>
                  <a:close/>
                  <a:moveTo>
                    <a:pt x="514" y="285"/>
                  </a:moveTo>
                  <a:cubicBezTo>
                    <a:pt x="514" y="286"/>
                    <a:pt x="512" y="284"/>
                    <a:pt x="514" y="285"/>
                  </a:cubicBezTo>
                  <a:close/>
                  <a:moveTo>
                    <a:pt x="513" y="204"/>
                  </a:moveTo>
                  <a:cubicBezTo>
                    <a:pt x="513" y="204"/>
                    <a:pt x="513" y="204"/>
                    <a:pt x="513" y="204"/>
                  </a:cubicBezTo>
                  <a:cubicBezTo>
                    <a:pt x="513" y="204"/>
                    <a:pt x="513" y="204"/>
                    <a:pt x="513" y="204"/>
                  </a:cubicBezTo>
                  <a:cubicBezTo>
                    <a:pt x="514" y="204"/>
                    <a:pt x="514" y="205"/>
                    <a:pt x="513" y="204"/>
                  </a:cubicBezTo>
                  <a:close/>
                  <a:moveTo>
                    <a:pt x="514" y="196"/>
                  </a:moveTo>
                  <a:cubicBezTo>
                    <a:pt x="514" y="196"/>
                    <a:pt x="513" y="196"/>
                    <a:pt x="512" y="196"/>
                  </a:cubicBezTo>
                  <a:cubicBezTo>
                    <a:pt x="512" y="196"/>
                    <a:pt x="512" y="197"/>
                    <a:pt x="511" y="197"/>
                  </a:cubicBezTo>
                  <a:cubicBezTo>
                    <a:pt x="511" y="197"/>
                    <a:pt x="511" y="196"/>
                    <a:pt x="511" y="197"/>
                  </a:cubicBezTo>
                  <a:cubicBezTo>
                    <a:pt x="510" y="196"/>
                    <a:pt x="510" y="196"/>
                    <a:pt x="510" y="195"/>
                  </a:cubicBezTo>
                  <a:cubicBezTo>
                    <a:pt x="511" y="196"/>
                    <a:pt x="512" y="195"/>
                    <a:pt x="514" y="196"/>
                  </a:cubicBezTo>
                  <a:close/>
                  <a:moveTo>
                    <a:pt x="509" y="693"/>
                  </a:moveTo>
                  <a:cubicBezTo>
                    <a:pt x="508" y="693"/>
                    <a:pt x="509" y="691"/>
                    <a:pt x="509" y="691"/>
                  </a:cubicBezTo>
                  <a:cubicBezTo>
                    <a:pt x="510" y="692"/>
                    <a:pt x="509" y="692"/>
                    <a:pt x="509" y="693"/>
                  </a:cubicBezTo>
                  <a:close/>
                  <a:moveTo>
                    <a:pt x="509" y="630"/>
                  </a:moveTo>
                  <a:cubicBezTo>
                    <a:pt x="510" y="630"/>
                    <a:pt x="509" y="630"/>
                    <a:pt x="509" y="631"/>
                  </a:cubicBezTo>
                  <a:cubicBezTo>
                    <a:pt x="508" y="631"/>
                    <a:pt x="508" y="630"/>
                    <a:pt x="509" y="630"/>
                  </a:cubicBezTo>
                  <a:close/>
                  <a:moveTo>
                    <a:pt x="509" y="200"/>
                  </a:moveTo>
                  <a:cubicBezTo>
                    <a:pt x="509" y="201"/>
                    <a:pt x="509" y="201"/>
                    <a:pt x="509" y="202"/>
                  </a:cubicBezTo>
                  <a:cubicBezTo>
                    <a:pt x="508" y="201"/>
                    <a:pt x="508" y="201"/>
                    <a:pt x="508" y="200"/>
                  </a:cubicBezTo>
                  <a:cubicBezTo>
                    <a:pt x="508" y="200"/>
                    <a:pt x="508" y="200"/>
                    <a:pt x="509" y="200"/>
                  </a:cubicBezTo>
                  <a:close/>
                  <a:moveTo>
                    <a:pt x="508" y="250"/>
                  </a:moveTo>
                  <a:cubicBezTo>
                    <a:pt x="508" y="250"/>
                    <a:pt x="508" y="251"/>
                    <a:pt x="508" y="251"/>
                  </a:cubicBezTo>
                  <a:cubicBezTo>
                    <a:pt x="507" y="251"/>
                    <a:pt x="507" y="251"/>
                    <a:pt x="506" y="251"/>
                  </a:cubicBezTo>
                  <a:cubicBezTo>
                    <a:pt x="506" y="251"/>
                    <a:pt x="506" y="250"/>
                    <a:pt x="506" y="250"/>
                  </a:cubicBezTo>
                  <a:cubicBezTo>
                    <a:pt x="507" y="250"/>
                    <a:pt x="507" y="250"/>
                    <a:pt x="508" y="250"/>
                  </a:cubicBezTo>
                  <a:close/>
                  <a:moveTo>
                    <a:pt x="505" y="203"/>
                  </a:moveTo>
                  <a:cubicBezTo>
                    <a:pt x="506" y="203"/>
                    <a:pt x="507" y="204"/>
                    <a:pt x="506" y="204"/>
                  </a:cubicBezTo>
                  <a:cubicBezTo>
                    <a:pt x="505" y="204"/>
                    <a:pt x="505" y="204"/>
                    <a:pt x="505" y="203"/>
                  </a:cubicBezTo>
                  <a:close/>
                  <a:moveTo>
                    <a:pt x="505" y="347"/>
                  </a:moveTo>
                  <a:cubicBezTo>
                    <a:pt x="506" y="347"/>
                    <a:pt x="506" y="347"/>
                    <a:pt x="506" y="348"/>
                  </a:cubicBezTo>
                  <a:cubicBezTo>
                    <a:pt x="505" y="348"/>
                    <a:pt x="505" y="347"/>
                    <a:pt x="505" y="347"/>
                  </a:cubicBezTo>
                  <a:close/>
                  <a:moveTo>
                    <a:pt x="506" y="360"/>
                  </a:moveTo>
                  <a:cubicBezTo>
                    <a:pt x="507" y="360"/>
                    <a:pt x="507" y="360"/>
                    <a:pt x="508" y="360"/>
                  </a:cubicBezTo>
                  <a:cubicBezTo>
                    <a:pt x="509" y="361"/>
                    <a:pt x="507" y="361"/>
                    <a:pt x="507" y="362"/>
                  </a:cubicBezTo>
                  <a:cubicBezTo>
                    <a:pt x="506" y="362"/>
                    <a:pt x="505" y="362"/>
                    <a:pt x="504" y="362"/>
                  </a:cubicBezTo>
                  <a:cubicBezTo>
                    <a:pt x="505" y="363"/>
                    <a:pt x="505" y="363"/>
                    <a:pt x="505" y="363"/>
                  </a:cubicBezTo>
                  <a:cubicBezTo>
                    <a:pt x="505" y="364"/>
                    <a:pt x="504" y="365"/>
                    <a:pt x="504" y="366"/>
                  </a:cubicBezTo>
                  <a:cubicBezTo>
                    <a:pt x="504" y="366"/>
                    <a:pt x="505" y="367"/>
                    <a:pt x="505" y="367"/>
                  </a:cubicBezTo>
                  <a:cubicBezTo>
                    <a:pt x="505" y="368"/>
                    <a:pt x="504" y="368"/>
                    <a:pt x="504" y="368"/>
                  </a:cubicBezTo>
                  <a:cubicBezTo>
                    <a:pt x="504" y="369"/>
                    <a:pt x="504" y="369"/>
                    <a:pt x="504" y="370"/>
                  </a:cubicBezTo>
                  <a:cubicBezTo>
                    <a:pt x="503" y="370"/>
                    <a:pt x="502" y="371"/>
                    <a:pt x="501" y="371"/>
                  </a:cubicBezTo>
                  <a:cubicBezTo>
                    <a:pt x="501" y="371"/>
                    <a:pt x="501" y="371"/>
                    <a:pt x="501" y="371"/>
                  </a:cubicBezTo>
                  <a:cubicBezTo>
                    <a:pt x="501" y="370"/>
                    <a:pt x="501" y="370"/>
                    <a:pt x="502" y="369"/>
                  </a:cubicBezTo>
                  <a:cubicBezTo>
                    <a:pt x="502" y="367"/>
                    <a:pt x="502" y="365"/>
                    <a:pt x="503" y="362"/>
                  </a:cubicBezTo>
                  <a:cubicBezTo>
                    <a:pt x="502" y="361"/>
                    <a:pt x="503" y="360"/>
                    <a:pt x="503" y="359"/>
                  </a:cubicBezTo>
                  <a:cubicBezTo>
                    <a:pt x="505" y="359"/>
                    <a:pt x="505" y="360"/>
                    <a:pt x="506" y="360"/>
                  </a:cubicBezTo>
                  <a:close/>
                  <a:moveTo>
                    <a:pt x="505" y="203"/>
                  </a:moveTo>
                  <a:cubicBezTo>
                    <a:pt x="505" y="204"/>
                    <a:pt x="505" y="204"/>
                    <a:pt x="505" y="204"/>
                  </a:cubicBezTo>
                  <a:cubicBezTo>
                    <a:pt x="503" y="205"/>
                    <a:pt x="503" y="203"/>
                    <a:pt x="505" y="203"/>
                  </a:cubicBezTo>
                  <a:close/>
                  <a:moveTo>
                    <a:pt x="504" y="307"/>
                  </a:moveTo>
                  <a:cubicBezTo>
                    <a:pt x="504" y="308"/>
                    <a:pt x="504" y="308"/>
                    <a:pt x="503" y="308"/>
                  </a:cubicBezTo>
                  <a:cubicBezTo>
                    <a:pt x="503" y="308"/>
                    <a:pt x="503" y="307"/>
                    <a:pt x="504" y="307"/>
                  </a:cubicBezTo>
                  <a:close/>
                  <a:moveTo>
                    <a:pt x="500" y="231"/>
                  </a:moveTo>
                  <a:cubicBezTo>
                    <a:pt x="501" y="231"/>
                    <a:pt x="501" y="230"/>
                    <a:pt x="502" y="230"/>
                  </a:cubicBezTo>
                  <a:cubicBezTo>
                    <a:pt x="504" y="232"/>
                    <a:pt x="502" y="232"/>
                    <a:pt x="502" y="234"/>
                  </a:cubicBezTo>
                  <a:cubicBezTo>
                    <a:pt x="500" y="234"/>
                    <a:pt x="501" y="233"/>
                    <a:pt x="501" y="233"/>
                  </a:cubicBezTo>
                  <a:cubicBezTo>
                    <a:pt x="501" y="232"/>
                    <a:pt x="500" y="232"/>
                    <a:pt x="500" y="231"/>
                  </a:cubicBezTo>
                  <a:close/>
                  <a:moveTo>
                    <a:pt x="500" y="383"/>
                  </a:moveTo>
                  <a:cubicBezTo>
                    <a:pt x="500" y="383"/>
                    <a:pt x="499" y="382"/>
                    <a:pt x="500" y="382"/>
                  </a:cubicBezTo>
                  <a:cubicBezTo>
                    <a:pt x="500" y="382"/>
                    <a:pt x="500" y="382"/>
                    <a:pt x="500" y="383"/>
                  </a:cubicBezTo>
                  <a:close/>
                  <a:moveTo>
                    <a:pt x="499" y="266"/>
                  </a:moveTo>
                  <a:cubicBezTo>
                    <a:pt x="499" y="266"/>
                    <a:pt x="499" y="266"/>
                    <a:pt x="499" y="266"/>
                  </a:cubicBezTo>
                  <a:cubicBezTo>
                    <a:pt x="499" y="266"/>
                    <a:pt x="499" y="266"/>
                    <a:pt x="499" y="266"/>
                  </a:cubicBezTo>
                  <a:cubicBezTo>
                    <a:pt x="499" y="266"/>
                    <a:pt x="499" y="266"/>
                    <a:pt x="500" y="266"/>
                  </a:cubicBezTo>
                  <a:cubicBezTo>
                    <a:pt x="500" y="266"/>
                    <a:pt x="499" y="266"/>
                    <a:pt x="499" y="266"/>
                  </a:cubicBezTo>
                  <a:close/>
                  <a:moveTo>
                    <a:pt x="498" y="189"/>
                  </a:moveTo>
                  <a:cubicBezTo>
                    <a:pt x="499" y="189"/>
                    <a:pt x="499" y="189"/>
                    <a:pt x="499" y="189"/>
                  </a:cubicBezTo>
                  <a:cubicBezTo>
                    <a:pt x="500" y="189"/>
                    <a:pt x="499" y="190"/>
                    <a:pt x="498" y="190"/>
                  </a:cubicBezTo>
                  <a:cubicBezTo>
                    <a:pt x="498" y="190"/>
                    <a:pt x="498" y="189"/>
                    <a:pt x="498" y="189"/>
                  </a:cubicBezTo>
                  <a:close/>
                  <a:moveTo>
                    <a:pt x="499" y="362"/>
                  </a:moveTo>
                  <a:cubicBezTo>
                    <a:pt x="499" y="363"/>
                    <a:pt x="499" y="364"/>
                    <a:pt x="498" y="364"/>
                  </a:cubicBezTo>
                  <a:cubicBezTo>
                    <a:pt x="498" y="363"/>
                    <a:pt x="498" y="362"/>
                    <a:pt x="499" y="362"/>
                  </a:cubicBezTo>
                  <a:close/>
                  <a:moveTo>
                    <a:pt x="498" y="192"/>
                  </a:moveTo>
                  <a:cubicBezTo>
                    <a:pt x="499" y="192"/>
                    <a:pt x="498" y="194"/>
                    <a:pt x="496" y="194"/>
                  </a:cubicBezTo>
                  <a:cubicBezTo>
                    <a:pt x="496" y="193"/>
                    <a:pt x="496" y="192"/>
                    <a:pt x="498" y="192"/>
                  </a:cubicBezTo>
                  <a:close/>
                  <a:moveTo>
                    <a:pt x="497" y="377"/>
                  </a:moveTo>
                  <a:cubicBezTo>
                    <a:pt x="497" y="377"/>
                    <a:pt x="497" y="376"/>
                    <a:pt x="497" y="375"/>
                  </a:cubicBezTo>
                  <a:cubicBezTo>
                    <a:pt x="498" y="376"/>
                    <a:pt x="498" y="377"/>
                    <a:pt x="497" y="377"/>
                  </a:cubicBezTo>
                  <a:close/>
                  <a:moveTo>
                    <a:pt x="496" y="392"/>
                  </a:moveTo>
                  <a:cubicBezTo>
                    <a:pt x="495" y="392"/>
                    <a:pt x="496" y="389"/>
                    <a:pt x="497" y="389"/>
                  </a:cubicBezTo>
                  <a:cubicBezTo>
                    <a:pt x="497" y="390"/>
                    <a:pt x="497" y="392"/>
                    <a:pt x="496" y="392"/>
                  </a:cubicBezTo>
                  <a:close/>
                  <a:moveTo>
                    <a:pt x="495" y="210"/>
                  </a:moveTo>
                  <a:cubicBezTo>
                    <a:pt x="496" y="210"/>
                    <a:pt x="496" y="211"/>
                    <a:pt x="495" y="211"/>
                  </a:cubicBezTo>
                  <a:cubicBezTo>
                    <a:pt x="495" y="210"/>
                    <a:pt x="495" y="210"/>
                    <a:pt x="495" y="210"/>
                  </a:cubicBezTo>
                  <a:close/>
                  <a:moveTo>
                    <a:pt x="496" y="362"/>
                  </a:moveTo>
                  <a:cubicBezTo>
                    <a:pt x="496" y="362"/>
                    <a:pt x="497" y="364"/>
                    <a:pt x="495" y="363"/>
                  </a:cubicBezTo>
                  <a:cubicBezTo>
                    <a:pt x="495" y="363"/>
                    <a:pt x="494" y="361"/>
                    <a:pt x="496" y="362"/>
                  </a:cubicBezTo>
                  <a:close/>
                  <a:moveTo>
                    <a:pt x="494" y="422"/>
                  </a:moveTo>
                  <a:cubicBezTo>
                    <a:pt x="495" y="422"/>
                    <a:pt x="494" y="421"/>
                    <a:pt x="495" y="421"/>
                  </a:cubicBezTo>
                  <a:cubicBezTo>
                    <a:pt x="496" y="421"/>
                    <a:pt x="496" y="421"/>
                    <a:pt x="497" y="422"/>
                  </a:cubicBezTo>
                  <a:cubicBezTo>
                    <a:pt x="499" y="421"/>
                    <a:pt x="496" y="419"/>
                    <a:pt x="498" y="419"/>
                  </a:cubicBezTo>
                  <a:cubicBezTo>
                    <a:pt x="499" y="420"/>
                    <a:pt x="498" y="420"/>
                    <a:pt x="499" y="421"/>
                  </a:cubicBezTo>
                  <a:cubicBezTo>
                    <a:pt x="499" y="421"/>
                    <a:pt x="499" y="422"/>
                    <a:pt x="499" y="422"/>
                  </a:cubicBezTo>
                  <a:cubicBezTo>
                    <a:pt x="498" y="422"/>
                    <a:pt x="499" y="423"/>
                    <a:pt x="499" y="423"/>
                  </a:cubicBezTo>
                  <a:cubicBezTo>
                    <a:pt x="498" y="424"/>
                    <a:pt x="494" y="424"/>
                    <a:pt x="493" y="423"/>
                  </a:cubicBezTo>
                  <a:cubicBezTo>
                    <a:pt x="493" y="422"/>
                    <a:pt x="494" y="422"/>
                    <a:pt x="494" y="422"/>
                  </a:cubicBezTo>
                  <a:close/>
                  <a:moveTo>
                    <a:pt x="493" y="413"/>
                  </a:moveTo>
                  <a:cubicBezTo>
                    <a:pt x="493" y="413"/>
                    <a:pt x="493" y="413"/>
                    <a:pt x="493" y="413"/>
                  </a:cubicBezTo>
                  <a:cubicBezTo>
                    <a:pt x="493" y="413"/>
                    <a:pt x="493" y="413"/>
                    <a:pt x="493" y="413"/>
                  </a:cubicBezTo>
                  <a:cubicBezTo>
                    <a:pt x="492" y="413"/>
                    <a:pt x="492" y="413"/>
                    <a:pt x="492" y="413"/>
                  </a:cubicBezTo>
                  <a:cubicBezTo>
                    <a:pt x="492" y="413"/>
                    <a:pt x="492" y="413"/>
                    <a:pt x="492" y="413"/>
                  </a:cubicBezTo>
                  <a:cubicBezTo>
                    <a:pt x="492" y="413"/>
                    <a:pt x="492" y="413"/>
                    <a:pt x="492" y="413"/>
                  </a:cubicBezTo>
                  <a:cubicBezTo>
                    <a:pt x="492" y="413"/>
                    <a:pt x="492" y="413"/>
                    <a:pt x="492" y="413"/>
                  </a:cubicBezTo>
                  <a:cubicBezTo>
                    <a:pt x="492" y="413"/>
                    <a:pt x="492" y="412"/>
                    <a:pt x="493" y="412"/>
                  </a:cubicBezTo>
                  <a:cubicBezTo>
                    <a:pt x="493" y="413"/>
                    <a:pt x="493" y="413"/>
                    <a:pt x="493" y="413"/>
                  </a:cubicBezTo>
                  <a:close/>
                  <a:moveTo>
                    <a:pt x="486" y="409"/>
                  </a:moveTo>
                  <a:cubicBezTo>
                    <a:pt x="487" y="408"/>
                    <a:pt x="488" y="410"/>
                    <a:pt x="486" y="410"/>
                  </a:cubicBezTo>
                  <a:cubicBezTo>
                    <a:pt x="486" y="409"/>
                    <a:pt x="488" y="409"/>
                    <a:pt x="486" y="409"/>
                  </a:cubicBezTo>
                  <a:close/>
                  <a:moveTo>
                    <a:pt x="487" y="406"/>
                  </a:moveTo>
                  <a:cubicBezTo>
                    <a:pt x="487" y="406"/>
                    <a:pt x="487" y="407"/>
                    <a:pt x="487" y="407"/>
                  </a:cubicBezTo>
                  <a:cubicBezTo>
                    <a:pt x="487" y="407"/>
                    <a:pt x="487" y="407"/>
                    <a:pt x="487" y="407"/>
                  </a:cubicBezTo>
                  <a:cubicBezTo>
                    <a:pt x="487" y="407"/>
                    <a:pt x="487" y="407"/>
                    <a:pt x="487" y="406"/>
                  </a:cubicBezTo>
                  <a:close/>
                  <a:moveTo>
                    <a:pt x="490" y="438"/>
                  </a:moveTo>
                  <a:cubicBezTo>
                    <a:pt x="491" y="439"/>
                    <a:pt x="490" y="440"/>
                    <a:pt x="490" y="441"/>
                  </a:cubicBezTo>
                  <a:cubicBezTo>
                    <a:pt x="490" y="441"/>
                    <a:pt x="491" y="442"/>
                    <a:pt x="490" y="442"/>
                  </a:cubicBezTo>
                  <a:cubicBezTo>
                    <a:pt x="488" y="441"/>
                    <a:pt x="489" y="440"/>
                    <a:pt x="490" y="438"/>
                  </a:cubicBezTo>
                  <a:close/>
                  <a:moveTo>
                    <a:pt x="489" y="587"/>
                  </a:moveTo>
                  <a:cubicBezTo>
                    <a:pt x="489" y="587"/>
                    <a:pt x="489" y="587"/>
                    <a:pt x="489" y="587"/>
                  </a:cubicBezTo>
                  <a:cubicBezTo>
                    <a:pt x="489" y="587"/>
                    <a:pt x="488" y="587"/>
                    <a:pt x="488" y="587"/>
                  </a:cubicBezTo>
                  <a:cubicBezTo>
                    <a:pt x="488" y="587"/>
                    <a:pt x="488" y="587"/>
                    <a:pt x="488" y="587"/>
                  </a:cubicBezTo>
                  <a:cubicBezTo>
                    <a:pt x="488" y="587"/>
                    <a:pt x="489" y="587"/>
                    <a:pt x="489" y="587"/>
                  </a:cubicBezTo>
                  <a:close/>
                  <a:moveTo>
                    <a:pt x="490" y="430"/>
                  </a:moveTo>
                  <a:cubicBezTo>
                    <a:pt x="489" y="430"/>
                    <a:pt x="489" y="429"/>
                    <a:pt x="489" y="429"/>
                  </a:cubicBezTo>
                  <a:cubicBezTo>
                    <a:pt x="490" y="429"/>
                    <a:pt x="489" y="430"/>
                    <a:pt x="490" y="430"/>
                  </a:cubicBezTo>
                  <a:close/>
                  <a:moveTo>
                    <a:pt x="490" y="435"/>
                  </a:moveTo>
                  <a:cubicBezTo>
                    <a:pt x="489" y="434"/>
                    <a:pt x="491" y="434"/>
                    <a:pt x="490" y="435"/>
                  </a:cubicBezTo>
                  <a:close/>
                  <a:moveTo>
                    <a:pt x="490" y="448"/>
                  </a:moveTo>
                  <a:cubicBezTo>
                    <a:pt x="490" y="448"/>
                    <a:pt x="489" y="445"/>
                    <a:pt x="490" y="445"/>
                  </a:cubicBezTo>
                  <a:cubicBezTo>
                    <a:pt x="491" y="446"/>
                    <a:pt x="490" y="448"/>
                    <a:pt x="490" y="448"/>
                  </a:cubicBezTo>
                  <a:close/>
                  <a:moveTo>
                    <a:pt x="490" y="457"/>
                  </a:moveTo>
                  <a:cubicBezTo>
                    <a:pt x="491" y="457"/>
                    <a:pt x="492" y="459"/>
                    <a:pt x="490" y="459"/>
                  </a:cubicBezTo>
                  <a:cubicBezTo>
                    <a:pt x="489" y="458"/>
                    <a:pt x="489" y="458"/>
                    <a:pt x="490" y="457"/>
                  </a:cubicBezTo>
                  <a:close/>
                  <a:moveTo>
                    <a:pt x="490" y="486"/>
                  </a:moveTo>
                  <a:cubicBezTo>
                    <a:pt x="490" y="486"/>
                    <a:pt x="491" y="486"/>
                    <a:pt x="491" y="486"/>
                  </a:cubicBezTo>
                  <a:cubicBezTo>
                    <a:pt x="491" y="486"/>
                    <a:pt x="491" y="486"/>
                    <a:pt x="491" y="486"/>
                  </a:cubicBezTo>
                  <a:cubicBezTo>
                    <a:pt x="490" y="486"/>
                    <a:pt x="490" y="486"/>
                    <a:pt x="490" y="486"/>
                  </a:cubicBezTo>
                  <a:cubicBezTo>
                    <a:pt x="490" y="486"/>
                    <a:pt x="490" y="486"/>
                    <a:pt x="490" y="486"/>
                  </a:cubicBezTo>
                  <a:close/>
                  <a:moveTo>
                    <a:pt x="491" y="473"/>
                  </a:moveTo>
                  <a:cubicBezTo>
                    <a:pt x="491" y="472"/>
                    <a:pt x="490" y="471"/>
                    <a:pt x="491" y="471"/>
                  </a:cubicBezTo>
                  <a:cubicBezTo>
                    <a:pt x="492" y="471"/>
                    <a:pt x="491" y="473"/>
                    <a:pt x="492" y="474"/>
                  </a:cubicBezTo>
                  <a:cubicBezTo>
                    <a:pt x="491" y="475"/>
                    <a:pt x="491" y="473"/>
                    <a:pt x="491" y="473"/>
                  </a:cubicBezTo>
                  <a:close/>
                  <a:moveTo>
                    <a:pt x="491" y="470"/>
                  </a:moveTo>
                  <a:cubicBezTo>
                    <a:pt x="490" y="469"/>
                    <a:pt x="492" y="469"/>
                    <a:pt x="491" y="470"/>
                  </a:cubicBezTo>
                  <a:close/>
                  <a:moveTo>
                    <a:pt x="491" y="391"/>
                  </a:moveTo>
                  <a:cubicBezTo>
                    <a:pt x="490" y="391"/>
                    <a:pt x="490" y="388"/>
                    <a:pt x="492" y="388"/>
                  </a:cubicBezTo>
                  <a:cubicBezTo>
                    <a:pt x="491" y="389"/>
                    <a:pt x="491" y="390"/>
                    <a:pt x="491" y="391"/>
                  </a:cubicBezTo>
                  <a:close/>
                  <a:moveTo>
                    <a:pt x="490" y="427"/>
                  </a:moveTo>
                  <a:cubicBezTo>
                    <a:pt x="489" y="426"/>
                    <a:pt x="489" y="425"/>
                    <a:pt x="490" y="424"/>
                  </a:cubicBezTo>
                  <a:cubicBezTo>
                    <a:pt x="491" y="425"/>
                    <a:pt x="490" y="426"/>
                    <a:pt x="490" y="427"/>
                  </a:cubicBezTo>
                  <a:close/>
                  <a:moveTo>
                    <a:pt x="489" y="394"/>
                  </a:moveTo>
                  <a:cubicBezTo>
                    <a:pt x="489" y="393"/>
                    <a:pt x="489" y="392"/>
                    <a:pt x="490" y="392"/>
                  </a:cubicBezTo>
                  <a:cubicBezTo>
                    <a:pt x="490" y="393"/>
                    <a:pt x="490" y="394"/>
                    <a:pt x="489" y="394"/>
                  </a:cubicBezTo>
                  <a:close/>
                  <a:moveTo>
                    <a:pt x="490" y="360"/>
                  </a:moveTo>
                  <a:cubicBezTo>
                    <a:pt x="489" y="360"/>
                    <a:pt x="488" y="360"/>
                    <a:pt x="488" y="359"/>
                  </a:cubicBezTo>
                  <a:cubicBezTo>
                    <a:pt x="488" y="360"/>
                    <a:pt x="490" y="359"/>
                    <a:pt x="490" y="360"/>
                  </a:cubicBezTo>
                  <a:close/>
                  <a:moveTo>
                    <a:pt x="489" y="516"/>
                  </a:moveTo>
                  <a:cubicBezTo>
                    <a:pt x="489" y="516"/>
                    <a:pt x="488" y="516"/>
                    <a:pt x="488" y="516"/>
                  </a:cubicBezTo>
                  <a:cubicBezTo>
                    <a:pt x="488" y="517"/>
                    <a:pt x="489" y="517"/>
                    <a:pt x="488" y="517"/>
                  </a:cubicBezTo>
                  <a:cubicBezTo>
                    <a:pt x="487" y="517"/>
                    <a:pt x="488" y="516"/>
                    <a:pt x="487" y="516"/>
                  </a:cubicBezTo>
                  <a:cubicBezTo>
                    <a:pt x="487" y="515"/>
                    <a:pt x="486" y="513"/>
                    <a:pt x="487" y="512"/>
                  </a:cubicBezTo>
                  <a:cubicBezTo>
                    <a:pt x="489" y="512"/>
                    <a:pt x="489" y="515"/>
                    <a:pt x="489" y="516"/>
                  </a:cubicBezTo>
                  <a:close/>
                  <a:moveTo>
                    <a:pt x="487" y="585"/>
                  </a:moveTo>
                  <a:cubicBezTo>
                    <a:pt x="487" y="585"/>
                    <a:pt x="487" y="585"/>
                    <a:pt x="488" y="585"/>
                  </a:cubicBezTo>
                  <a:cubicBezTo>
                    <a:pt x="488" y="586"/>
                    <a:pt x="486" y="586"/>
                    <a:pt x="487" y="585"/>
                  </a:cubicBezTo>
                  <a:close/>
                  <a:moveTo>
                    <a:pt x="486" y="412"/>
                  </a:moveTo>
                  <a:cubicBezTo>
                    <a:pt x="486" y="412"/>
                    <a:pt x="486" y="412"/>
                    <a:pt x="486" y="411"/>
                  </a:cubicBezTo>
                  <a:cubicBezTo>
                    <a:pt x="487" y="411"/>
                    <a:pt x="487" y="412"/>
                    <a:pt x="486" y="412"/>
                  </a:cubicBezTo>
                  <a:close/>
                  <a:moveTo>
                    <a:pt x="486" y="585"/>
                  </a:moveTo>
                  <a:cubicBezTo>
                    <a:pt x="486" y="585"/>
                    <a:pt x="486" y="585"/>
                    <a:pt x="486" y="585"/>
                  </a:cubicBezTo>
                  <a:cubicBezTo>
                    <a:pt x="486" y="585"/>
                    <a:pt x="486" y="585"/>
                    <a:pt x="486" y="585"/>
                  </a:cubicBezTo>
                  <a:cubicBezTo>
                    <a:pt x="486" y="585"/>
                    <a:pt x="486" y="585"/>
                    <a:pt x="486" y="585"/>
                  </a:cubicBezTo>
                  <a:cubicBezTo>
                    <a:pt x="486" y="585"/>
                    <a:pt x="486" y="585"/>
                    <a:pt x="486" y="585"/>
                  </a:cubicBezTo>
                  <a:close/>
                  <a:moveTo>
                    <a:pt x="488" y="586"/>
                  </a:moveTo>
                  <a:cubicBezTo>
                    <a:pt x="488" y="587"/>
                    <a:pt x="487" y="587"/>
                    <a:pt x="486" y="587"/>
                  </a:cubicBezTo>
                  <a:cubicBezTo>
                    <a:pt x="485" y="586"/>
                    <a:pt x="487" y="586"/>
                    <a:pt x="488" y="586"/>
                  </a:cubicBezTo>
                  <a:close/>
                  <a:moveTo>
                    <a:pt x="486" y="660"/>
                  </a:moveTo>
                  <a:cubicBezTo>
                    <a:pt x="487" y="660"/>
                    <a:pt x="487" y="660"/>
                    <a:pt x="487" y="660"/>
                  </a:cubicBezTo>
                  <a:cubicBezTo>
                    <a:pt x="487" y="660"/>
                    <a:pt x="487" y="661"/>
                    <a:pt x="487" y="661"/>
                  </a:cubicBezTo>
                  <a:cubicBezTo>
                    <a:pt x="487" y="661"/>
                    <a:pt x="487" y="661"/>
                    <a:pt x="486" y="661"/>
                  </a:cubicBezTo>
                  <a:cubicBezTo>
                    <a:pt x="486" y="661"/>
                    <a:pt x="486" y="660"/>
                    <a:pt x="486" y="660"/>
                  </a:cubicBezTo>
                  <a:close/>
                  <a:moveTo>
                    <a:pt x="487" y="778"/>
                  </a:moveTo>
                  <a:cubicBezTo>
                    <a:pt x="487" y="779"/>
                    <a:pt x="488" y="780"/>
                    <a:pt x="487" y="781"/>
                  </a:cubicBezTo>
                  <a:cubicBezTo>
                    <a:pt x="487" y="781"/>
                    <a:pt x="487" y="782"/>
                    <a:pt x="487" y="782"/>
                  </a:cubicBezTo>
                  <a:cubicBezTo>
                    <a:pt x="487" y="782"/>
                    <a:pt x="488" y="784"/>
                    <a:pt x="487" y="784"/>
                  </a:cubicBezTo>
                  <a:cubicBezTo>
                    <a:pt x="487" y="782"/>
                    <a:pt x="487" y="780"/>
                    <a:pt x="487" y="778"/>
                  </a:cubicBezTo>
                  <a:close/>
                  <a:moveTo>
                    <a:pt x="487" y="595"/>
                  </a:moveTo>
                  <a:cubicBezTo>
                    <a:pt x="486" y="593"/>
                    <a:pt x="487" y="592"/>
                    <a:pt x="488" y="590"/>
                  </a:cubicBezTo>
                  <a:cubicBezTo>
                    <a:pt x="489" y="590"/>
                    <a:pt x="488" y="591"/>
                    <a:pt x="488" y="591"/>
                  </a:cubicBezTo>
                  <a:cubicBezTo>
                    <a:pt x="489" y="592"/>
                    <a:pt x="490" y="592"/>
                    <a:pt x="490" y="592"/>
                  </a:cubicBezTo>
                  <a:cubicBezTo>
                    <a:pt x="491" y="593"/>
                    <a:pt x="490" y="594"/>
                    <a:pt x="488" y="595"/>
                  </a:cubicBezTo>
                  <a:cubicBezTo>
                    <a:pt x="488" y="595"/>
                    <a:pt x="488" y="595"/>
                    <a:pt x="487" y="595"/>
                  </a:cubicBezTo>
                  <a:close/>
                  <a:moveTo>
                    <a:pt x="492" y="673"/>
                  </a:moveTo>
                  <a:cubicBezTo>
                    <a:pt x="492" y="673"/>
                    <a:pt x="492" y="674"/>
                    <a:pt x="492" y="675"/>
                  </a:cubicBezTo>
                  <a:cubicBezTo>
                    <a:pt x="491" y="675"/>
                    <a:pt x="490" y="675"/>
                    <a:pt x="490" y="675"/>
                  </a:cubicBezTo>
                  <a:cubicBezTo>
                    <a:pt x="489" y="673"/>
                    <a:pt x="490" y="673"/>
                    <a:pt x="492" y="673"/>
                  </a:cubicBezTo>
                  <a:close/>
                  <a:moveTo>
                    <a:pt x="492" y="598"/>
                  </a:moveTo>
                  <a:cubicBezTo>
                    <a:pt x="492" y="598"/>
                    <a:pt x="492" y="597"/>
                    <a:pt x="492" y="597"/>
                  </a:cubicBezTo>
                  <a:cubicBezTo>
                    <a:pt x="492" y="597"/>
                    <a:pt x="492" y="597"/>
                    <a:pt x="492" y="597"/>
                  </a:cubicBezTo>
                  <a:cubicBezTo>
                    <a:pt x="492" y="597"/>
                    <a:pt x="492" y="598"/>
                    <a:pt x="492" y="598"/>
                  </a:cubicBezTo>
                  <a:cubicBezTo>
                    <a:pt x="492" y="598"/>
                    <a:pt x="492" y="598"/>
                    <a:pt x="492" y="598"/>
                  </a:cubicBezTo>
                  <a:close/>
                  <a:moveTo>
                    <a:pt x="492" y="386"/>
                  </a:moveTo>
                  <a:cubicBezTo>
                    <a:pt x="492" y="387"/>
                    <a:pt x="492" y="387"/>
                    <a:pt x="491" y="387"/>
                  </a:cubicBezTo>
                  <a:cubicBezTo>
                    <a:pt x="491" y="386"/>
                    <a:pt x="491" y="386"/>
                    <a:pt x="492" y="386"/>
                  </a:cubicBezTo>
                  <a:close/>
                  <a:moveTo>
                    <a:pt x="489" y="209"/>
                  </a:moveTo>
                  <a:cubicBezTo>
                    <a:pt x="491" y="210"/>
                    <a:pt x="491" y="211"/>
                    <a:pt x="491" y="212"/>
                  </a:cubicBezTo>
                  <a:cubicBezTo>
                    <a:pt x="490" y="213"/>
                    <a:pt x="489" y="214"/>
                    <a:pt x="487" y="214"/>
                  </a:cubicBezTo>
                  <a:cubicBezTo>
                    <a:pt x="487" y="214"/>
                    <a:pt x="487" y="214"/>
                    <a:pt x="487" y="214"/>
                  </a:cubicBezTo>
                  <a:lnTo>
                    <a:pt x="489" y="209"/>
                  </a:lnTo>
                  <a:close/>
                  <a:moveTo>
                    <a:pt x="485" y="401"/>
                  </a:moveTo>
                  <a:cubicBezTo>
                    <a:pt x="485" y="400"/>
                    <a:pt x="485" y="400"/>
                    <a:pt x="486" y="399"/>
                  </a:cubicBezTo>
                  <a:cubicBezTo>
                    <a:pt x="486" y="399"/>
                    <a:pt x="486" y="398"/>
                    <a:pt x="487" y="398"/>
                  </a:cubicBezTo>
                  <a:cubicBezTo>
                    <a:pt x="487" y="399"/>
                    <a:pt x="487" y="401"/>
                    <a:pt x="485" y="401"/>
                  </a:cubicBezTo>
                  <a:close/>
                  <a:moveTo>
                    <a:pt x="486" y="240"/>
                  </a:moveTo>
                  <a:cubicBezTo>
                    <a:pt x="487" y="241"/>
                    <a:pt x="486" y="241"/>
                    <a:pt x="486" y="241"/>
                  </a:cubicBezTo>
                  <a:cubicBezTo>
                    <a:pt x="485" y="241"/>
                    <a:pt x="485" y="240"/>
                    <a:pt x="486" y="240"/>
                  </a:cubicBezTo>
                  <a:close/>
                  <a:moveTo>
                    <a:pt x="485" y="475"/>
                  </a:moveTo>
                  <a:cubicBezTo>
                    <a:pt x="485" y="474"/>
                    <a:pt x="485" y="473"/>
                    <a:pt x="485" y="473"/>
                  </a:cubicBezTo>
                  <a:cubicBezTo>
                    <a:pt x="486" y="474"/>
                    <a:pt x="486" y="475"/>
                    <a:pt x="485" y="475"/>
                  </a:cubicBezTo>
                  <a:close/>
                  <a:moveTo>
                    <a:pt x="483" y="441"/>
                  </a:moveTo>
                  <a:cubicBezTo>
                    <a:pt x="483" y="440"/>
                    <a:pt x="483" y="439"/>
                    <a:pt x="483" y="438"/>
                  </a:cubicBezTo>
                  <a:cubicBezTo>
                    <a:pt x="484" y="438"/>
                    <a:pt x="484" y="438"/>
                    <a:pt x="485" y="438"/>
                  </a:cubicBezTo>
                  <a:cubicBezTo>
                    <a:pt x="485" y="440"/>
                    <a:pt x="485" y="442"/>
                    <a:pt x="483" y="441"/>
                  </a:cubicBezTo>
                  <a:close/>
                  <a:moveTo>
                    <a:pt x="481" y="574"/>
                  </a:moveTo>
                  <a:cubicBezTo>
                    <a:pt x="481" y="574"/>
                    <a:pt x="482" y="575"/>
                    <a:pt x="480" y="575"/>
                  </a:cubicBezTo>
                  <a:cubicBezTo>
                    <a:pt x="480" y="575"/>
                    <a:pt x="481" y="575"/>
                    <a:pt x="481" y="574"/>
                  </a:cubicBezTo>
                  <a:close/>
                  <a:moveTo>
                    <a:pt x="480" y="534"/>
                  </a:moveTo>
                  <a:cubicBezTo>
                    <a:pt x="480" y="533"/>
                    <a:pt x="480" y="533"/>
                    <a:pt x="480" y="532"/>
                  </a:cubicBezTo>
                  <a:cubicBezTo>
                    <a:pt x="481" y="532"/>
                    <a:pt x="482" y="534"/>
                    <a:pt x="480" y="534"/>
                  </a:cubicBezTo>
                  <a:close/>
                  <a:moveTo>
                    <a:pt x="481" y="452"/>
                  </a:moveTo>
                  <a:cubicBezTo>
                    <a:pt x="481" y="453"/>
                    <a:pt x="482" y="453"/>
                    <a:pt x="482" y="454"/>
                  </a:cubicBezTo>
                  <a:cubicBezTo>
                    <a:pt x="480" y="454"/>
                    <a:pt x="480" y="452"/>
                    <a:pt x="481" y="452"/>
                  </a:cubicBezTo>
                  <a:close/>
                  <a:moveTo>
                    <a:pt x="481" y="424"/>
                  </a:moveTo>
                  <a:cubicBezTo>
                    <a:pt x="481" y="424"/>
                    <a:pt x="480" y="424"/>
                    <a:pt x="480" y="424"/>
                  </a:cubicBezTo>
                  <a:cubicBezTo>
                    <a:pt x="479" y="424"/>
                    <a:pt x="480" y="423"/>
                    <a:pt x="481" y="423"/>
                  </a:cubicBezTo>
                  <a:cubicBezTo>
                    <a:pt x="481" y="423"/>
                    <a:pt x="481" y="424"/>
                    <a:pt x="481" y="424"/>
                  </a:cubicBezTo>
                  <a:close/>
                  <a:moveTo>
                    <a:pt x="481" y="586"/>
                  </a:moveTo>
                  <a:cubicBezTo>
                    <a:pt x="482" y="587"/>
                    <a:pt x="479" y="586"/>
                    <a:pt x="480" y="586"/>
                  </a:cubicBezTo>
                  <a:cubicBezTo>
                    <a:pt x="481" y="586"/>
                    <a:pt x="480" y="586"/>
                    <a:pt x="481" y="586"/>
                  </a:cubicBezTo>
                  <a:close/>
                  <a:moveTo>
                    <a:pt x="481" y="587"/>
                  </a:moveTo>
                  <a:cubicBezTo>
                    <a:pt x="483" y="586"/>
                    <a:pt x="482" y="587"/>
                    <a:pt x="483" y="588"/>
                  </a:cubicBezTo>
                  <a:cubicBezTo>
                    <a:pt x="483" y="587"/>
                    <a:pt x="483" y="586"/>
                    <a:pt x="483" y="586"/>
                  </a:cubicBezTo>
                  <a:cubicBezTo>
                    <a:pt x="485" y="586"/>
                    <a:pt x="483" y="585"/>
                    <a:pt x="484" y="585"/>
                  </a:cubicBezTo>
                  <a:cubicBezTo>
                    <a:pt x="485" y="587"/>
                    <a:pt x="484" y="586"/>
                    <a:pt x="484" y="588"/>
                  </a:cubicBezTo>
                  <a:cubicBezTo>
                    <a:pt x="484" y="588"/>
                    <a:pt x="483" y="588"/>
                    <a:pt x="482" y="588"/>
                  </a:cubicBezTo>
                  <a:cubicBezTo>
                    <a:pt x="482" y="589"/>
                    <a:pt x="484" y="589"/>
                    <a:pt x="483" y="590"/>
                  </a:cubicBezTo>
                  <a:cubicBezTo>
                    <a:pt x="483" y="590"/>
                    <a:pt x="482" y="590"/>
                    <a:pt x="482" y="590"/>
                  </a:cubicBezTo>
                  <a:cubicBezTo>
                    <a:pt x="481" y="590"/>
                    <a:pt x="481" y="589"/>
                    <a:pt x="480" y="589"/>
                  </a:cubicBezTo>
                  <a:cubicBezTo>
                    <a:pt x="481" y="589"/>
                    <a:pt x="481" y="588"/>
                    <a:pt x="481" y="588"/>
                  </a:cubicBezTo>
                  <a:cubicBezTo>
                    <a:pt x="481" y="588"/>
                    <a:pt x="479" y="588"/>
                    <a:pt x="480" y="587"/>
                  </a:cubicBezTo>
                  <a:cubicBezTo>
                    <a:pt x="480" y="587"/>
                    <a:pt x="481" y="587"/>
                    <a:pt x="481" y="587"/>
                  </a:cubicBezTo>
                  <a:close/>
                  <a:moveTo>
                    <a:pt x="484" y="414"/>
                  </a:moveTo>
                  <a:cubicBezTo>
                    <a:pt x="484" y="414"/>
                    <a:pt x="484" y="415"/>
                    <a:pt x="483" y="415"/>
                  </a:cubicBezTo>
                  <a:cubicBezTo>
                    <a:pt x="483" y="414"/>
                    <a:pt x="482" y="413"/>
                    <a:pt x="484" y="414"/>
                  </a:cubicBezTo>
                  <a:close/>
                  <a:moveTo>
                    <a:pt x="483" y="577"/>
                  </a:moveTo>
                  <a:cubicBezTo>
                    <a:pt x="484" y="576"/>
                    <a:pt x="485" y="578"/>
                    <a:pt x="483" y="578"/>
                  </a:cubicBezTo>
                  <a:cubicBezTo>
                    <a:pt x="484" y="577"/>
                    <a:pt x="483" y="577"/>
                    <a:pt x="483" y="577"/>
                  </a:cubicBezTo>
                  <a:close/>
                  <a:moveTo>
                    <a:pt x="484" y="662"/>
                  </a:moveTo>
                  <a:cubicBezTo>
                    <a:pt x="484" y="661"/>
                    <a:pt x="484" y="662"/>
                    <a:pt x="483" y="662"/>
                  </a:cubicBezTo>
                  <a:cubicBezTo>
                    <a:pt x="482" y="661"/>
                    <a:pt x="482" y="660"/>
                    <a:pt x="482" y="659"/>
                  </a:cubicBezTo>
                  <a:cubicBezTo>
                    <a:pt x="482" y="659"/>
                    <a:pt x="483" y="659"/>
                    <a:pt x="484" y="659"/>
                  </a:cubicBezTo>
                  <a:cubicBezTo>
                    <a:pt x="484" y="660"/>
                    <a:pt x="484" y="660"/>
                    <a:pt x="484" y="662"/>
                  </a:cubicBezTo>
                  <a:close/>
                  <a:moveTo>
                    <a:pt x="482" y="620"/>
                  </a:moveTo>
                  <a:cubicBezTo>
                    <a:pt x="481" y="621"/>
                    <a:pt x="481" y="619"/>
                    <a:pt x="482" y="620"/>
                  </a:cubicBezTo>
                  <a:close/>
                  <a:moveTo>
                    <a:pt x="483" y="616"/>
                  </a:moveTo>
                  <a:cubicBezTo>
                    <a:pt x="483" y="616"/>
                    <a:pt x="483" y="615"/>
                    <a:pt x="483" y="615"/>
                  </a:cubicBezTo>
                  <a:cubicBezTo>
                    <a:pt x="484" y="615"/>
                    <a:pt x="484" y="615"/>
                    <a:pt x="484" y="615"/>
                  </a:cubicBezTo>
                  <a:cubicBezTo>
                    <a:pt x="484" y="615"/>
                    <a:pt x="484" y="616"/>
                    <a:pt x="484" y="616"/>
                  </a:cubicBezTo>
                  <a:cubicBezTo>
                    <a:pt x="484" y="616"/>
                    <a:pt x="484" y="616"/>
                    <a:pt x="483" y="616"/>
                  </a:cubicBezTo>
                  <a:close/>
                  <a:moveTo>
                    <a:pt x="480" y="590"/>
                  </a:moveTo>
                  <a:cubicBezTo>
                    <a:pt x="481" y="590"/>
                    <a:pt x="481" y="590"/>
                    <a:pt x="481" y="590"/>
                  </a:cubicBezTo>
                  <a:cubicBezTo>
                    <a:pt x="481" y="591"/>
                    <a:pt x="480" y="591"/>
                    <a:pt x="480" y="590"/>
                  </a:cubicBezTo>
                  <a:cubicBezTo>
                    <a:pt x="480" y="590"/>
                    <a:pt x="480" y="590"/>
                    <a:pt x="480" y="590"/>
                  </a:cubicBezTo>
                  <a:close/>
                  <a:moveTo>
                    <a:pt x="482" y="709"/>
                  </a:moveTo>
                  <a:cubicBezTo>
                    <a:pt x="481" y="709"/>
                    <a:pt x="481" y="708"/>
                    <a:pt x="481" y="707"/>
                  </a:cubicBezTo>
                  <a:cubicBezTo>
                    <a:pt x="482" y="708"/>
                    <a:pt x="481" y="708"/>
                    <a:pt x="482" y="709"/>
                  </a:cubicBezTo>
                  <a:close/>
                  <a:moveTo>
                    <a:pt x="481" y="882"/>
                  </a:moveTo>
                  <a:cubicBezTo>
                    <a:pt x="482" y="882"/>
                    <a:pt x="482" y="882"/>
                    <a:pt x="482" y="882"/>
                  </a:cubicBezTo>
                  <a:cubicBezTo>
                    <a:pt x="482" y="883"/>
                    <a:pt x="480" y="883"/>
                    <a:pt x="481" y="882"/>
                  </a:cubicBezTo>
                  <a:close/>
                  <a:moveTo>
                    <a:pt x="482" y="702"/>
                  </a:moveTo>
                  <a:cubicBezTo>
                    <a:pt x="481" y="701"/>
                    <a:pt x="481" y="700"/>
                    <a:pt x="481" y="699"/>
                  </a:cubicBezTo>
                  <a:cubicBezTo>
                    <a:pt x="483" y="699"/>
                    <a:pt x="484" y="699"/>
                    <a:pt x="484" y="699"/>
                  </a:cubicBezTo>
                  <a:cubicBezTo>
                    <a:pt x="485" y="700"/>
                    <a:pt x="485" y="701"/>
                    <a:pt x="484" y="702"/>
                  </a:cubicBezTo>
                  <a:cubicBezTo>
                    <a:pt x="483" y="702"/>
                    <a:pt x="482" y="702"/>
                    <a:pt x="482" y="702"/>
                  </a:cubicBezTo>
                  <a:close/>
                  <a:moveTo>
                    <a:pt x="484" y="403"/>
                  </a:moveTo>
                  <a:cubicBezTo>
                    <a:pt x="485" y="403"/>
                    <a:pt x="485" y="403"/>
                    <a:pt x="485" y="403"/>
                  </a:cubicBezTo>
                  <a:cubicBezTo>
                    <a:pt x="485" y="403"/>
                    <a:pt x="485" y="403"/>
                    <a:pt x="485" y="403"/>
                  </a:cubicBezTo>
                  <a:cubicBezTo>
                    <a:pt x="485" y="403"/>
                    <a:pt x="485" y="403"/>
                    <a:pt x="484" y="403"/>
                  </a:cubicBezTo>
                  <a:cubicBezTo>
                    <a:pt x="484" y="403"/>
                    <a:pt x="484" y="403"/>
                    <a:pt x="484" y="403"/>
                  </a:cubicBezTo>
                  <a:close/>
                  <a:moveTo>
                    <a:pt x="484" y="406"/>
                  </a:moveTo>
                  <a:cubicBezTo>
                    <a:pt x="483" y="407"/>
                    <a:pt x="483" y="408"/>
                    <a:pt x="483" y="409"/>
                  </a:cubicBezTo>
                  <a:cubicBezTo>
                    <a:pt x="483" y="410"/>
                    <a:pt x="482" y="410"/>
                    <a:pt x="482" y="411"/>
                  </a:cubicBezTo>
                  <a:cubicBezTo>
                    <a:pt x="481" y="412"/>
                    <a:pt x="482" y="413"/>
                    <a:pt x="481" y="413"/>
                  </a:cubicBezTo>
                  <a:cubicBezTo>
                    <a:pt x="481" y="413"/>
                    <a:pt x="480" y="415"/>
                    <a:pt x="480" y="416"/>
                  </a:cubicBezTo>
                  <a:cubicBezTo>
                    <a:pt x="480" y="416"/>
                    <a:pt x="480" y="417"/>
                    <a:pt x="478" y="417"/>
                  </a:cubicBezTo>
                  <a:cubicBezTo>
                    <a:pt x="478" y="416"/>
                    <a:pt x="478" y="415"/>
                    <a:pt x="479" y="414"/>
                  </a:cubicBezTo>
                  <a:cubicBezTo>
                    <a:pt x="479" y="414"/>
                    <a:pt x="480" y="413"/>
                    <a:pt x="480" y="413"/>
                  </a:cubicBezTo>
                  <a:cubicBezTo>
                    <a:pt x="480" y="412"/>
                    <a:pt x="480" y="412"/>
                    <a:pt x="480" y="411"/>
                  </a:cubicBezTo>
                  <a:cubicBezTo>
                    <a:pt x="480" y="411"/>
                    <a:pt x="481" y="411"/>
                    <a:pt x="481" y="411"/>
                  </a:cubicBezTo>
                  <a:cubicBezTo>
                    <a:pt x="481" y="410"/>
                    <a:pt x="481" y="409"/>
                    <a:pt x="482" y="409"/>
                  </a:cubicBezTo>
                  <a:cubicBezTo>
                    <a:pt x="482" y="408"/>
                    <a:pt x="482" y="408"/>
                    <a:pt x="482" y="407"/>
                  </a:cubicBezTo>
                  <a:cubicBezTo>
                    <a:pt x="483" y="406"/>
                    <a:pt x="483" y="406"/>
                    <a:pt x="483" y="404"/>
                  </a:cubicBezTo>
                  <a:cubicBezTo>
                    <a:pt x="484" y="404"/>
                    <a:pt x="484" y="404"/>
                    <a:pt x="484" y="404"/>
                  </a:cubicBezTo>
                  <a:cubicBezTo>
                    <a:pt x="484" y="404"/>
                    <a:pt x="484" y="404"/>
                    <a:pt x="484" y="404"/>
                  </a:cubicBezTo>
                  <a:cubicBezTo>
                    <a:pt x="485" y="405"/>
                    <a:pt x="484" y="405"/>
                    <a:pt x="484" y="406"/>
                  </a:cubicBezTo>
                  <a:close/>
                  <a:moveTo>
                    <a:pt x="478" y="726"/>
                  </a:moveTo>
                  <a:cubicBezTo>
                    <a:pt x="476" y="726"/>
                    <a:pt x="477" y="725"/>
                    <a:pt x="478" y="725"/>
                  </a:cubicBezTo>
                  <a:cubicBezTo>
                    <a:pt x="479" y="725"/>
                    <a:pt x="478" y="725"/>
                    <a:pt x="478" y="726"/>
                  </a:cubicBezTo>
                  <a:close/>
                  <a:moveTo>
                    <a:pt x="467" y="398"/>
                  </a:moveTo>
                  <a:cubicBezTo>
                    <a:pt x="468" y="398"/>
                    <a:pt x="468" y="399"/>
                    <a:pt x="469" y="399"/>
                  </a:cubicBezTo>
                  <a:cubicBezTo>
                    <a:pt x="469" y="400"/>
                    <a:pt x="469" y="401"/>
                    <a:pt x="469" y="401"/>
                  </a:cubicBezTo>
                  <a:cubicBezTo>
                    <a:pt x="467" y="401"/>
                    <a:pt x="467" y="399"/>
                    <a:pt x="467" y="398"/>
                  </a:cubicBezTo>
                  <a:close/>
                  <a:moveTo>
                    <a:pt x="467" y="389"/>
                  </a:moveTo>
                  <a:cubicBezTo>
                    <a:pt x="467" y="388"/>
                    <a:pt x="467" y="387"/>
                    <a:pt x="468" y="387"/>
                  </a:cubicBezTo>
                  <a:cubicBezTo>
                    <a:pt x="468" y="388"/>
                    <a:pt x="468" y="389"/>
                    <a:pt x="467" y="389"/>
                  </a:cubicBezTo>
                  <a:close/>
                  <a:moveTo>
                    <a:pt x="470" y="383"/>
                  </a:moveTo>
                  <a:cubicBezTo>
                    <a:pt x="469" y="384"/>
                    <a:pt x="469" y="385"/>
                    <a:pt x="469" y="386"/>
                  </a:cubicBezTo>
                  <a:cubicBezTo>
                    <a:pt x="468" y="386"/>
                    <a:pt x="468" y="383"/>
                    <a:pt x="470" y="383"/>
                  </a:cubicBezTo>
                  <a:close/>
                  <a:moveTo>
                    <a:pt x="468" y="421"/>
                  </a:moveTo>
                  <a:cubicBezTo>
                    <a:pt x="467" y="421"/>
                    <a:pt x="466" y="419"/>
                    <a:pt x="468" y="419"/>
                  </a:cubicBezTo>
                  <a:cubicBezTo>
                    <a:pt x="469" y="419"/>
                    <a:pt x="468" y="421"/>
                    <a:pt x="468" y="421"/>
                  </a:cubicBezTo>
                  <a:close/>
                  <a:moveTo>
                    <a:pt x="469" y="461"/>
                  </a:moveTo>
                  <a:cubicBezTo>
                    <a:pt x="469" y="461"/>
                    <a:pt x="469" y="461"/>
                    <a:pt x="469" y="461"/>
                  </a:cubicBezTo>
                  <a:cubicBezTo>
                    <a:pt x="468" y="461"/>
                    <a:pt x="468" y="461"/>
                    <a:pt x="468" y="461"/>
                  </a:cubicBezTo>
                  <a:cubicBezTo>
                    <a:pt x="468" y="461"/>
                    <a:pt x="468" y="461"/>
                    <a:pt x="468" y="461"/>
                  </a:cubicBezTo>
                  <a:cubicBezTo>
                    <a:pt x="468" y="461"/>
                    <a:pt x="468" y="461"/>
                    <a:pt x="469" y="461"/>
                  </a:cubicBezTo>
                  <a:close/>
                  <a:moveTo>
                    <a:pt x="468" y="624"/>
                  </a:moveTo>
                  <a:cubicBezTo>
                    <a:pt x="469" y="625"/>
                    <a:pt x="468" y="625"/>
                    <a:pt x="468" y="625"/>
                  </a:cubicBezTo>
                  <a:cubicBezTo>
                    <a:pt x="467" y="625"/>
                    <a:pt x="468" y="624"/>
                    <a:pt x="468" y="624"/>
                  </a:cubicBezTo>
                  <a:close/>
                  <a:moveTo>
                    <a:pt x="468" y="477"/>
                  </a:moveTo>
                  <a:cubicBezTo>
                    <a:pt x="469" y="477"/>
                    <a:pt x="468" y="476"/>
                    <a:pt x="469" y="476"/>
                  </a:cubicBezTo>
                  <a:cubicBezTo>
                    <a:pt x="470" y="476"/>
                    <a:pt x="470" y="478"/>
                    <a:pt x="468" y="477"/>
                  </a:cubicBezTo>
                  <a:close/>
                  <a:moveTo>
                    <a:pt x="469" y="439"/>
                  </a:moveTo>
                  <a:cubicBezTo>
                    <a:pt x="469" y="438"/>
                    <a:pt x="470" y="438"/>
                    <a:pt x="470" y="437"/>
                  </a:cubicBezTo>
                  <a:cubicBezTo>
                    <a:pt x="471" y="436"/>
                    <a:pt x="471" y="434"/>
                    <a:pt x="471" y="432"/>
                  </a:cubicBezTo>
                  <a:cubicBezTo>
                    <a:pt x="471" y="431"/>
                    <a:pt x="473" y="430"/>
                    <a:pt x="472" y="429"/>
                  </a:cubicBezTo>
                  <a:cubicBezTo>
                    <a:pt x="472" y="429"/>
                    <a:pt x="473" y="429"/>
                    <a:pt x="473" y="428"/>
                  </a:cubicBezTo>
                  <a:cubicBezTo>
                    <a:pt x="474" y="427"/>
                    <a:pt x="473" y="424"/>
                    <a:pt x="475" y="424"/>
                  </a:cubicBezTo>
                  <a:cubicBezTo>
                    <a:pt x="478" y="424"/>
                    <a:pt x="477" y="426"/>
                    <a:pt x="475" y="427"/>
                  </a:cubicBezTo>
                  <a:cubicBezTo>
                    <a:pt x="475" y="427"/>
                    <a:pt x="475" y="428"/>
                    <a:pt x="475" y="428"/>
                  </a:cubicBezTo>
                  <a:cubicBezTo>
                    <a:pt x="474" y="428"/>
                    <a:pt x="474" y="429"/>
                    <a:pt x="473" y="429"/>
                  </a:cubicBezTo>
                  <a:cubicBezTo>
                    <a:pt x="473" y="430"/>
                    <a:pt x="473" y="430"/>
                    <a:pt x="473" y="431"/>
                  </a:cubicBezTo>
                  <a:cubicBezTo>
                    <a:pt x="473" y="431"/>
                    <a:pt x="473" y="431"/>
                    <a:pt x="473" y="431"/>
                  </a:cubicBezTo>
                  <a:cubicBezTo>
                    <a:pt x="472" y="431"/>
                    <a:pt x="473" y="431"/>
                    <a:pt x="473" y="432"/>
                  </a:cubicBezTo>
                  <a:cubicBezTo>
                    <a:pt x="473" y="432"/>
                    <a:pt x="472" y="433"/>
                    <a:pt x="472" y="433"/>
                  </a:cubicBezTo>
                  <a:cubicBezTo>
                    <a:pt x="472" y="434"/>
                    <a:pt x="473" y="434"/>
                    <a:pt x="473" y="435"/>
                  </a:cubicBezTo>
                  <a:cubicBezTo>
                    <a:pt x="472" y="435"/>
                    <a:pt x="472" y="436"/>
                    <a:pt x="471" y="436"/>
                  </a:cubicBezTo>
                  <a:cubicBezTo>
                    <a:pt x="471" y="437"/>
                    <a:pt x="471" y="438"/>
                    <a:pt x="471" y="438"/>
                  </a:cubicBezTo>
                  <a:cubicBezTo>
                    <a:pt x="471" y="439"/>
                    <a:pt x="472" y="439"/>
                    <a:pt x="473" y="440"/>
                  </a:cubicBezTo>
                  <a:cubicBezTo>
                    <a:pt x="472" y="441"/>
                    <a:pt x="471" y="442"/>
                    <a:pt x="470" y="442"/>
                  </a:cubicBezTo>
                  <a:cubicBezTo>
                    <a:pt x="468" y="441"/>
                    <a:pt x="469" y="440"/>
                    <a:pt x="469" y="439"/>
                  </a:cubicBezTo>
                  <a:close/>
                  <a:moveTo>
                    <a:pt x="471" y="427"/>
                  </a:moveTo>
                  <a:cubicBezTo>
                    <a:pt x="471" y="427"/>
                    <a:pt x="470" y="427"/>
                    <a:pt x="470" y="427"/>
                  </a:cubicBezTo>
                  <a:cubicBezTo>
                    <a:pt x="470" y="427"/>
                    <a:pt x="470" y="427"/>
                    <a:pt x="470" y="427"/>
                  </a:cubicBezTo>
                  <a:cubicBezTo>
                    <a:pt x="470" y="427"/>
                    <a:pt x="470" y="427"/>
                    <a:pt x="471" y="427"/>
                  </a:cubicBezTo>
                  <a:close/>
                  <a:moveTo>
                    <a:pt x="471" y="407"/>
                  </a:moveTo>
                  <a:cubicBezTo>
                    <a:pt x="471" y="407"/>
                    <a:pt x="471" y="408"/>
                    <a:pt x="471" y="408"/>
                  </a:cubicBezTo>
                  <a:cubicBezTo>
                    <a:pt x="470" y="408"/>
                    <a:pt x="470" y="407"/>
                    <a:pt x="471" y="407"/>
                  </a:cubicBezTo>
                  <a:close/>
                  <a:moveTo>
                    <a:pt x="474" y="424"/>
                  </a:moveTo>
                  <a:cubicBezTo>
                    <a:pt x="474" y="423"/>
                    <a:pt x="474" y="423"/>
                    <a:pt x="474" y="423"/>
                  </a:cubicBezTo>
                  <a:cubicBezTo>
                    <a:pt x="474" y="423"/>
                    <a:pt x="475" y="423"/>
                    <a:pt x="475" y="423"/>
                  </a:cubicBezTo>
                  <a:cubicBezTo>
                    <a:pt x="475" y="423"/>
                    <a:pt x="475" y="423"/>
                    <a:pt x="475" y="424"/>
                  </a:cubicBezTo>
                  <a:cubicBezTo>
                    <a:pt x="475" y="424"/>
                    <a:pt x="474" y="424"/>
                    <a:pt x="474" y="424"/>
                  </a:cubicBezTo>
                  <a:close/>
                  <a:moveTo>
                    <a:pt x="477" y="420"/>
                  </a:moveTo>
                  <a:cubicBezTo>
                    <a:pt x="478" y="420"/>
                    <a:pt x="477" y="422"/>
                    <a:pt x="476" y="423"/>
                  </a:cubicBezTo>
                  <a:cubicBezTo>
                    <a:pt x="474" y="422"/>
                    <a:pt x="477" y="421"/>
                    <a:pt x="477" y="420"/>
                  </a:cubicBezTo>
                  <a:close/>
                  <a:moveTo>
                    <a:pt x="471" y="469"/>
                  </a:moveTo>
                  <a:cubicBezTo>
                    <a:pt x="472" y="469"/>
                    <a:pt x="472" y="469"/>
                    <a:pt x="472" y="469"/>
                  </a:cubicBezTo>
                  <a:cubicBezTo>
                    <a:pt x="472" y="470"/>
                    <a:pt x="472" y="470"/>
                    <a:pt x="471" y="470"/>
                  </a:cubicBezTo>
                  <a:cubicBezTo>
                    <a:pt x="471" y="470"/>
                    <a:pt x="471" y="470"/>
                    <a:pt x="471" y="469"/>
                  </a:cubicBezTo>
                  <a:close/>
                  <a:moveTo>
                    <a:pt x="473" y="689"/>
                  </a:moveTo>
                  <a:cubicBezTo>
                    <a:pt x="473" y="689"/>
                    <a:pt x="473" y="690"/>
                    <a:pt x="473" y="690"/>
                  </a:cubicBezTo>
                  <a:cubicBezTo>
                    <a:pt x="472" y="690"/>
                    <a:pt x="471" y="688"/>
                    <a:pt x="473" y="689"/>
                  </a:cubicBezTo>
                  <a:close/>
                  <a:moveTo>
                    <a:pt x="473" y="691"/>
                  </a:moveTo>
                  <a:cubicBezTo>
                    <a:pt x="473" y="691"/>
                    <a:pt x="473" y="692"/>
                    <a:pt x="472" y="692"/>
                  </a:cubicBezTo>
                  <a:cubicBezTo>
                    <a:pt x="472" y="691"/>
                    <a:pt x="472" y="691"/>
                    <a:pt x="473" y="691"/>
                  </a:cubicBezTo>
                  <a:close/>
                  <a:moveTo>
                    <a:pt x="473" y="694"/>
                  </a:moveTo>
                  <a:cubicBezTo>
                    <a:pt x="472" y="694"/>
                    <a:pt x="472" y="694"/>
                    <a:pt x="472" y="693"/>
                  </a:cubicBezTo>
                  <a:cubicBezTo>
                    <a:pt x="473" y="693"/>
                    <a:pt x="473" y="693"/>
                    <a:pt x="473" y="694"/>
                  </a:cubicBezTo>
                  <a:close/>
                  <a:moveTo>
                    <a:pt x="474" y="695"/>
                  </a:moveTo>
                  <a:cubicBezTo>
                    <a:pt x="473" y="695"/>
                    <a:pt x="472" y="696"/>
                    <a:pt x="472" y="694"/>
                  </a:cubicBezTo>
                  <a:cubicBezTo>
                    <a:pt x="473" y="694"/>
                    <a:pt x="473" y="695"/>
                    <a:pt x="474" y="695"/>
                  </a:cubicBezTo>
                  <a:close/>
                  <a:moveTo>
                    <a:pt x="474" y="698"/>
                  </a:moveTo>
                  <a:cubicBezTo>
                    <a:pt x="475" y="698"/>
                    <a:pt x="475" y="698"/>
                    <a:pt x="476" y="697"/>
                  </a:cubicBezTo>
                  <a:cubicBezTo>
                    <a:pt x="476" y="697"/>
                    <a:pt x="476" y="697"/>
                    <a:pt x="476" y="697"/>
                  </a:cubicBezTo>
                  <a:cubicBezTo>
                    <a:pt x="476" y="698"/>
                    <a:pt x="475" y="698"/>
                    <a:pt x="474" y="699"/>
                  </a:cubicBezTo>
                  <a:cubicBezTo>
                    <a:pt x="473" y="699"/>
                    <a:pt x="473" y="699"/>
                    <a:pt x="472" y="698"/>
                  </a:cubicBezTo>
                  <a:cubicBezTo>
                    <a:pt x="472" y="698"/>
                    <a:pt x="473" y="698"/>
                    <a:pt x="474" y="698"/>
                  </a:cubicBezTo>
                  <a:close/>
                  <a:moveTo>
                    <a:pt x="475" y="468"/>
                  </a:moveTo>
                  <a:cubicBezTo>
                    <a:pt x="476" y="468"/>
                    <a:pt x="476" y="469"/>
                    <a:pt x="474" y="469"/>
                  </a:cubicBezTo>
                  <a:cubicBezTo>
                    <a:pt x="474" y="469"/>
                    <a:pt x="474" y="468"/>
                    <a:pt x="475" y="468"/>
                  </a:cubicBezTo>
                  <a:close/>
                  <a:moveTo>
                    <a:pt x="475" y="437"/>
                  </a:moveTo>
                  <a:cubicBezTo>
                    <a:pt x="475" y="436"/>
                    <a:pt x="475" y="436"/>
                    <a:pt x="475" y="435"/>
                  </a:cubicBezTo>
                  <a:cubicBezTo>
                    <a:pt x="475" y="434"/>
                    <a:pt x="477" y="434"/>
                    <a:pt x="478" y="435"/>
                  </a:cubicBezTo>
                  <a:cubicBezTo>
                    <a:pt x="478" y="435"/>
                    <a:pt x="478" y="436"/>
                    <a:pt x="478" y="437"/>
                  </a:cubicBezTo>
                  <a:cubicBezTo>
                    <a:pt x="477" y="437"/>
                    <a:pt x="476" y="436"/>
                    <a:pt x="475" y="437"/>
                  </a:cubicBezTo>
                  <a:close/>
                  <a:moveTo>
                    <a:pt x="477" y="402"/>
                  </a:moveTo>
                  <a:cubicBezTo>
                    <a:pt x="477" y="402"/>
                    <a:pt x="477" y="401"/>
                    <a:pt x="478" y="401"/>
                  </a:cubicBezTo>
                  <a:cubicBezTo>
                    <a:pt x="478" y="402"/>
                    <a:pt x="478" y="402"/>
                    <a:pt x="477" y="402"/>
                  </a:cubicBezTo>
                  <a:close/>
                  <a:moveTo>
                    <a:pt x="478" y="592"/>
                  </a:moveTo>
                  <a:cubicBezTo>
                    <a:pt x="478" y="592"/>
                    <a:pt x="479" y="591"/>
                    <a:pt x="479" y="591"/>
                  </a:cubicBezTo>
                  <a:cubicBezTo>
                    <a:pt x="479" y="592"/>
                    <a:pt x="479" y="592"/>
                    <a:pt x="478" y="592"/>
                  </a:cubicBezTo>
                  <a:close/>
                  <a:moveTo>
                    <a:pt x="478" y="577"/>
                  </a:moveTo>
                  <a:cubicBezTo>
                    <a:pt x="478" y="576"/>
                    <a:pt x="477" y="576"/>
                    <a:pt x="478" y="575"/>
                  </a:cubicBezTo>
                  <a:cubicBezTo>
                    <a:pt x="478" y="575"/>
                    <a:pt x="479" y="575"/>
                    <a:pt x="479" y="575"/>
                  </a:cubicBezTo>
                  <a:cubicBezTo>
                    <a:pt x="479" y="576"/>
                    <a:pt x="479" y="577"/>
                    <a:pt x="478" y="577"/>
                  </a:cubicBezTo>
                  <a:close/>
                  <a:moveTo>
                    <a:pt x="478" y="398"/>
                  </a:moveTo>
                  <a:cubicBezTo>
                    <a:pt x="479" y="398"/>
                    <a:pt x="479" y="398"/>
                    <a:pt x="479" y="399"/>
                  </a:cubicBezTo>
                  <a:cubicBezTo>
                    <a:pt x="478" y="398"/>
                    <a:pt x="478" y="398"/>
                    <a:pt x="478" y="398"/>
                  </a:cubicBezTo>
                  <a:close/>
                  <a:moveTo>
                    <a:pt x="481" y="346"/>
                  </a:moveTo>
                  <a:cubicBezTo>
                    <a:pt x="481" y="346"/>
                    <a:pt x="481" y="346"/>
                    <a:pt x="482" y="346"/>
                  </a:cubicBezTo>
                  <a:cubicBezTo>
                    <a:pt x="482" y="346"/>
                    <a:pt x="482" y="346"/>
                    <a:pt x="482" y="347"/>
                  </a:cubicBezTo>
                  <a:cubicBezTo>
                    <a:pt x="481" y="347"/>
                    <a:pt x="481" y="347"/>
                    <a:pt x="481" y="347"/>
                  </a:cubicBezTo>
                  <a:cubicBezTo>
                    <a:pt x="481" y="346"/>
                    <a:pt x="481" y="346"/>
                    <a:pt x="481" y="346"/>
                  </a:cubicBezTo>
                  <a:close/>
                  <a:moveTo>
                    <a:pt x="479" y="278"/>
                  </a:moveTo>
                  <a:cubicBezTo>
                    <a:pt x="479" y="278"/>
                    <a:pt x="479" y="277"/>
                    <a:pt x="480" y="277"/>
                  </a:cubicBezTo>
                  <a:cubicBezTo>
                    <a:pt x="480" y="277"/>
                    <a:pt x="480" y="277"/>
                    <a:pt x="481" y="277"/>
                  </a:cubicBezTo>
                  <a:cubicBezTo>
                    <a:pt x="482" y="277"/>
                    <a:pt x="482" y="278"/>
                    <a:pt x="481" y="279"/>
                  </a:cubicBezTo>
                  <a:cubicBezTo>
                    <a:pt x="480" y="279"/>
                    <a:pt x="480" y="279"/>
                    <a:pt x="479" y="278"/>
                  </a:cubicBezTo>
                  <a:close/>
                  <a:moveTo>
                    <a:pt x="482" y="355"/>
                  </a:moveTo>
                  <a:cubicBezTo>
                    <a:pt x="483" y="355"/>
                    <a:pt x="482" y="355"/>
                    <a:pt x="482" y="356"/>
                  </a:cubicBezTo>
                  <a:cubicBezTo>
                    <a:pt x="481" y="356"/>
                    <a:pt x="481" y="354"/>
                    <a:pt x="482" y="355"/>
                  </a:cubicBezTo>
                  <a:close/>
                  <a:moveTo>
                    <a:pt x="482" y="357"/>
                  </a:moveTo>
                  <a:cubicBezTo>
                    <a:pt x="483" y="356"/>
                    <a:pt x="482" y="357"/>
                    <a:pt x="483" y="358"/>
                  </a:cubicBezTo>
                  <a:cubicBezTo>
                    <a:pt x="483" y="358"/>
                    <a:pt x="483" y="358"/>
                    <a:pt x="483" y="358"/>
                  </a:cubicBezTo>
                  <a:cubicBezTo>
                    <a:pt x="484" y="359"/>
                    <a:pt x="483" y="360"/>
                    <a:pt x="483" y="361"/>
                  </a:cubicBezTo>
                  <a:cubicBezTo>
                    <a:pt x="483" y="361"/>
                    <a:pt x="483" y="362"/>
                    <a:pt x="483" y="362"/>
                  </a:cubicBezTo>
                  <a:cubicBezTo>
                    <a:pt x="483" y="363"/>
                    <a:pt x="482" y="363"/>
                    <a:pt x="482" y="363"/>
                  </a:cubicBezTo>
                  <a:cubicBezTo>
                    <a:pt x="482" y="364"/>
                    <a:pt x="482" y="364"/>
                    <a:pt x="482" y="365"/>
                  </a:cubicBezTo>
                  <a:cubicBezTo>
                    <a:pt x="481" y="365"/>
                    <a:pt x="480" y="366"/>
                    <a:pt x="480" y="366"/>
                  </a:cubicBezTo>
                  <a:cubicBezTo>
                    <a:pt x="479" y="367"/>
                    <a:pt x="479" y="366"/>
                    <a:pt x="479" y="366"/>
                  </a:cubicBezTo>
                  <a:cubicBezTo>
                    <a:pt x="479" y="365"/>
                    <a:pt x="480" y="365"/>
                    <a:pt x="480" y="364"/>
                  </a:cubicBezTo>
                  <a:cubicBezTo>
                    <a:pt x="481" y="362"/>
                    <a:pt x="480" y="359"/>
                    <a:pt x="482" y="357"/>
                  </a:cubicBezTo>
                  <a:close/>
                  <a:moveTo>
                    <a:pt x="482" y="373"/>
                  </a:moveTo>
                  <a:cubicBezTo>
                    <a:pt x="482" y="373"/>
                    <a:pt x="482" y="373"/>
                    <a:pt x="483" y="373"/>
                  </a:cubicBezTo>
                  <a:cubicBezTo>
                    <a:pt x="482" y="374"/>
                    <a:pt x="481" y="373"/>
                    <a:pt x="482" y="373"/>
                  </a:cubicBezTo>
                  <a:close/>
                  <a:moveTo>
                    <a:pt x="481" y="379"/>
                  </a:moveTo>
                  <a:cubicBezTo>
                    <a:pt x="481" y="378"/>
                    <a:pt x="481" y="377"/>
                    <a:pt x="481" y="376"/>
                  </a:cubicBezTo>
                  <a:cubicBezTo>
                    <a:pt x="483" y="376"/>
                    <a:pt x="483" y="379"/>
                    <a:pt x="481" y="379"/>
                  </a:cubicBezTo>
                  <a:close/>
                  <a:moveTo>
                    <a:pt x="482" y="366"/>
                  </a:moveTo>
                  <a:cubicBezTo>
                    <a:pt x="482" y="366"/>
                    <a:pt x="482" y="365"/>
                    <a:pt x="483" y="366"/>
                  </a:cubicBezTo>
                  <a:cubicBezTo>
                    <a:pt x="483" y="366"/>
                    <a:pt x="483" y="366"/>
                    <a:pt x="482" y="366"/>
                  </a:cubicBezTo>
                  <a:close/>
                  <a:moveTo>
                    <a:pt x="480" y="384"/>
                  </a:moveTo>
                  <a:cubicBezTo>
                    <a:pt x="479" y="384"/>
                    <a:pt x="479" y="382"/>
                    <a:pt x="481" y="382"/>
                  </a:cubicBezTo>
                  <a:cubicBezTo>
                    <a:pt x="480" y="383"/>
                    <a:pt x="481" y="383"/>
                    <a:pt x="480" y="384"/>
                  </a:cubicBezTo>
                  <a:close/>
                  <a:moveTo>
                    <a:pt x="479" y="379"/>
                  </a:moveTo>
                  <a:cubicBezTo>
                    <a:pt x="479" y="378"/>
                    <a:pt x="479" y="378"/>
                    <a:pt x="479" y="377"/>
                  </a:cubicBezTo>
                  <a:cubicBezTo>
                    <a:pt x="480" y="377"/>
                    <a:pt x="480" y="377"/>
                    <a:pt x="480" y="377"/>
                  </a:cubicBezTo>
                  <a:cubicBezTo>
                    <a:pt x="480" y="378"/>
                    <a:pt x="481" y="379"/>
                    <a:pt x="479" y="379"/>
                  </a:cubicBezTo>
                  <a:close/>
                  <a:moveTo>
                    <a:pt x="484" y="343"/>
                  </a:moveTo>
                  <a:cubicBezTo>
                    <a:pt x="483" y="343"/>
                    <a:pt x="483" y="343"/>
                    <a:pt x="483" y="342"/>
                  </a:cubicBezTo>
                  <a:cubicBezTo>
                    <a:pt x="484" y="342"/>
                    <a:pt x="484" y="343"/>
                    <a:pt x="484" y="343"/>
                  </a:cubicBezTo>
                  <a:close/>
                  <a:moveTo>
                    <a:pt x="484" y="225"/>
                  </a:moveTo>
                  <a:cubicBezTo>
                    <a:pt x="484" y="227"/>
                    <a:pt x="483" y="228"/>
                    <a:pt x="481" y="228"/>
                  </a:cubicBezTo>
                  <a:cubicBezTo>
                    <a:pt x="477" y="228"/>
                    <a:pt x="480" y="223"/>
                    <a:pt x="484" y="225"/>
                  </a:cubicBezTo>
                  <a:close/>
                  <a:moveTo>
                    <a:pt x="477" y="239"/>
                  </a:moveTo>
                  <a:cubicBezTo>
                    <a:pt x="476" y="239"/>
                    <a:pt x="476" y="238"/>
                    <a:pt x="476" y="238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8"/>
                    <a:pt x="477" y="239"/>
                    <a:pt x="477" y="239"/>
                  </a:cubicBezTo>
                  <a:close/>
                  <a:moveTo>
                    <a:pt x="477" y="235"/>
                  </a:moveTo>
                  <a:cubicBezTo>
                    <a:pt x="478" y="234"/>
                    <a:pt x="477" y="232"/>
                    <a:pt x="479" y="232"/>
                  </a:cubicBezTo>
                  <a:cubicBezTo>
                    <a:pt x="479" y="234"/>
                    <a:pt x="479" y="235"/>
                    <a:pt x="477" y="235"/>
                  </a:cubicBezTo>
                  <a:close/>
                  <a:moveTo>
                    <a:pt x="480" y="287"/>
                  </a:moveTo>
                  <a:cubicBezTo>
                    <a:pt x="480" y="287"/>
                    <a:pt x="480" y="288"/>
                    <a:pt x="479" y="288"/>
                  </a:cubicBezTo>
                  <a:cubicBezTo>
                    <a:pt x="479" y="287"/>
                    <a:pt x="479" y="287"/>
                    <a:pt x="480" y="287"/>
                  </a:cubicBezTo>
                  <a:close/>
                  <a:moveTo>
                    <a:pt x="481" y="350"/>
                  </a:moveTo>
                  <a:cubicBezTo>
                    <a:pt x="481" y="350"/>
                    <a:pt x="481" y="350"/>
                    <a:pt x="481" y="350"/>
                  </a:cubicBezTo>
                  <a:cubicBezTo>
                    <a:pt x="482" y="351"/>
                    <a:pt x="479" y="351"/>
                    <a:pt x="479" y="352"/>
                  </a:cubicBezTo>
                  <a:cubicBezTo>
                    <a:pt x="479" y="351"/>
                    <a:pt x="478" y="350"/>
                    <a:pt x="478" y="350"/>
                  </a:cubicBezTo>
                  <a:cubicBezTo>
                    <a:pt x="480" y="350"/>
                    <a:pt x="480" y="349"/>
                    <a:pt x="481" y="350"/>
                  </a:cubicBezTo>
                  <a:close/>
                  <a:moveTo>
                    <a:pt x="478" y="378"/>
                  </a:moveTo>
                  <a:cubicBezTo>
                    <a:pt x="478" y="378"/>
                    <a:pt x="478" y="377"/>
                    <a:pt x="478" y="377"/>
                  </a:cubicBezTo>
                  <a:cubicBezTo>
                    <a:pt x="478" y="377"/>
                    <a:pt x="479" y="377"/>
                    <a:pt x="478" y="378"/>
                  </a:cubicBezTo>
                  <a:close/>
                  <a:moveTo>
                    <a:pt x="477" y="372"/>
                  </a:moveTo>
                  <a:cubicBezTo>
                    <a:pt x="477" y="372"/>
                    <a:pt x="477" y="372"/>
                    <a:pt x="478" y="372"/>
                  </a:cubicBezTo>
                  <a:cubicBezTo>
                    <a:pt x="478" y="373"/>
                    <a:pt x="477" y="373"/>
                    <a:pt x="477" y="373"/>
                  </a:cubicBezTo>
                  <a:cubicBezTo>
                    <a:pt x="477" y="373"/>
                    <a:pt x="477" y="373"/>
                    <a:pt x="477" y="373"/>
                  </a:cubicBezTo>
                  <a:cubicBezTo>
                    <a:pt x="477" y="373"/>
                    <a:pt x="477" y="372"/>
                    <a:pt x="477" y="372"/>
                  </a:cubicBezTo>
                  <a:close/>
                  <a:moveTo>
                    <a:pt x="477" y="384"/>
                  </a:moveTo>
                  <a:cubicBezTo>
                    <a:pt x="476" y="384"/>
                    <a:pt x="477" y="384"/>
                    <a:pt x="477" y="383"/>
                  </a:cubicBezTo>
                  <a:cubicBezTo>
                    <a:pt x="477" y="383"/>
                    <a:pt x="477" y="384"/>
                    <a:pt x="477" y="384"/>
                  </a:cubicBezTo>
                  <a:close/>
                  <a:moveTo>
                    <a:pt x="477" y="416"/>
                  </a:moveTo>
                  <a:cubicBezTo>
                    <a:pt x="477" y="416"/>
                    <a:pt x="478" y="416"/>
                    <a:pt x="477" y="417"/>
                  </a:cubicBezTo>
                  <a:cubicBezTo>
                    <a:pt x="477" y="417"/>
                    <a:pt x="477" y="417"/>
                    <a:pt x="477" y="418"/>
                  </a:cubicBezTo>
                  <a:cubicBezTo>
                    <a:pt x="476" y="419"/>
                    <a:pt x="472" y="419"/>
                    <a:pt x="471" y="418"/>
                  </a:cubicBezTo>
                  <a:cubicBezTo>
                    <a:pt x="471" y="417"/>
                    <a:pt x="472" y="417"/>
                    <a:pt x="473" y="417"/>
                  </a:cubicBezTo>
                  <a:cubicBezTo>
                    <a:pt x="473" y="416"/>
                    <a:pt x="472" y="415"/>
                    <a:pt x="473" y="415"/>
                  </a:cubicBezTo>
                  <a:cubicBezTo>
                    <a:pt x="474" y="415"/>
                    <a:pt x="474" y="416"/>
                    <a:pt x="476" y="416"/>
                  </a:cubicBezTo>
                  <a:cubicBezTo>
                    <a:pt x="477" y="416"/>
                    <a:pt x="474" y="414"/>
                    <a:pt x="477" y="414"/>
                  </a:cubicBezTo>
                  <a:cubicBezTo>
                    <a:pt x="478" y="415"/>
                    <a:pt x="476" y="415"/>
                    <a:pt x="477" y="416"/>
                  </a:cubicBezTo>
                  <a:close/>
                  <a:moveTo>
                    <a:pt x="474" y="387"/>
                  </a:moveTo>
                  <a:cubicBezTo>
                    <a:pt x="473" y="387"/>
                    <a:pt x="474" y="384"/>
                    <a:pt x="475" y="384"/>
                  </a:cubicBezTo>
                  <a:cubicBezTo>
                    <a:pt x="475" y="385"/>
                    <a:pt x="475" y="386"/>
                    <a:pt x="474" y="387"/>
                  </a:cubicBezTo>
                  <a:close/>
                  <a:moveTo>
                    <a:pt x="476" y="371"/>
                  </a:moveTo>
                  <a:cubicBezTo>
                    <a:pt x="476" y="371"/>
                    <a:pt x="476" y="372"/>
                    <a:pt x="476" y="372"/>
                  </a:cubicBezTo>
                  <a:cubicBezTo>
                    <a:pt x="475" y="372"/>
                    <a:pt x="475" y="371"/>
                    <a:pt x="476" y="371"/>
                  </a:cubicBezTo>
                  <a:close/>
                  <a:moveTo>
                    <a:pt x="472" y="331"/>
                  </a:moveTo>
                  <a:cubicBezTo>
                    <a:pt x="472" y="331"/>
                    <a:pt x="472" y="331"/>
                    <a:pt x="472" y="331"/>
                  </a:cubicBezTo>
                  <a:cubicBezTo>
                    <a:pt x="473" y="331"/>
                    <a:pt x="473" y="332"/>
                    <a:pt x="472" y="332"/>
                  </a:cubicBezTo>
                  <a:cubicBezTo>
                    <a:pt x="472" y="332"/>
                    <a:pt x="472" y="331"/>
                    <a:pt x="472" y="331"/>
                  </a:cubicBezTo>
                  <a:close/>
                  <a:moveTo>
                    <a:pt x="472" y="353"/>
                  </a:moveTo>
                  <a:cubicBezTo>
                    <a:pt x="473" y="352"/>
                    <a:pt x="473" y="352"/>
                    <a:pt x="475" y="353"/>
                  </a:cubicBezTo>
                  <a:cubicBezTo>
                    <a:pt x="475" y="354"/>
                    <a:pt x="475" y="355"/>
                    <a:pt x="475" y="356"/>
                  </a:cubicBezTo>
                  <a:cubicBezTo>
                    <a:pt x="475" y="356"/>
                    <a:pt x="475" y="356"/>
                    <a:pt x="474" y="356"/>
                  </a:cubicBezTo>
                  <a:cubicBezTo>
                    <a:pt x="474" y="356"/>
                    <a:pt x="475" y="357"/>
                    <a:pt x="475" y="357"/>
                  </a:cubicBezTo>
                  <a:cubicBezTo>
                    <a:pt x="475" y="357"/>
                    <a:pt x="474" y="357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ubicBezTo>
                    <a:pt x="474" y="359"/>
                    <a:pt x="473" y="359"/>
                    <a:pt x="473" y="359"/>
                  </a:cubicBezTo>
                  <a:cubicBezTo>
                    <a:pt x="473" y="358"/>
                    <a:pt x="472" y="358"/>
                    <a:pt x="472" y="357"/>
                  </a:cubicBezTo>
                  <a:cubicBezTo>
                    <a:pt x="472" y="356"/>
                    <a:pt x="473" y="356"/>
                    <a:pt x="473" y="356"/>
                  </a:cubicBezTo>
                  <a:cubicBezTo>
                    <a:pt x="473" y="356"/>
                    <a:pt x="472" y="356"/>
                    <a:pt x="472" y="356"/>
                  </a:cubicBezTo>
                  <a:cubicBezTo>
                    <a:pt x="472" y="356"/>
                    <a:pt x="471" y="355"/>
                    <a:pt x="471" y="354"/>
                  </a:cubicBezTo>
                  <a:cubicBezTo>
                    <a:pt x="472" y="354"/>
                    <a:pt x="472" y="354"/>
                    <a:pt x="472" y="353"/>
                  </a:cubicBezTo>
                  <a:close/>
                  <a:moveTo>
                    <a:pt x="470" y="358"/>
                  </a:moveTo>
                  <a:cubicBezTo>
                    <a:pt x="470" y="357"/>
                    <a:pt x="470" y="357"/>
                    <a:pt x="471" y="357"/>
                  </a:cubicBezTo>
                  <a:cubicBezTo>
                    <a:pt x="472" y="357"/>
                    <a:pt x="472" y="358"/>
                    <a:pt x="470" y="358"/>
                  </a:cubicBezTo>
                  <a:close/>
                  <a:moveTo>
                    <a:pt x="470" y="332"/>
                  </a:moveTo>
                  <a:cubicBezTo>
                    <a:pt x="471" y="332"/>
                    <a:pt x="471" y="332"/>
                    <a:pt x="471" y="332"/>
                  </a:cubicBezTo>
                  <a:cubicBezTo>
                    <a:pt x="471" y="333"/>
                    <a:pt x="471" y="333"/>
                    <a:pt x="470" y="333"/>
                  </a:cubicBezTo>
                  <a:cubicBezTo>
                    <a:pt x="470" y="333"/>
                    <a:pt x="470" y="333"/>
                    <a:pt x="470" y="332"/>
                  </a:cubicBezTo>
                  <a:close/>
                  <a:moveTo>
                    <a:pt x="470" y="334"/>
                  </a:moveTo>
                  <a:cubicBezTo>
                    <a:pt x="471" y="335"/>
                    <a:pt x="470" y="335"/>
                    <a:pt x="470" y="335"/>
                  </a:cubicBezTo>
                  <a:cubicBezTo>
                    <a:pt x="470" y="335"/>
                    <a:pt x="470" y="335"/>
                    <a:pt x="469" y="335"/>
                  </a:cubicBezTo>
                  <a:cubicBezTo>
                    <a:pt x="469" y="334"/>
                    <a:pt x="470" y="334"/>
                    <a:pt x="470" y="334"/>
                  </a:cubicBezTo>
                  <a:close/>
                  <a:moveTo>
                    <a:pt x="468" y="357"/>
                  </a:moveTo>
                  <a:cubicBezTo>
                    <a:pt x="468" y="356"/>
                    <a:pt x="468" y="355"/>
                    <a:pt x="469" y="356"/>
                  </a:cubicBezTo>
                  <a:cubicBezTo>
                    <a:pt x="469" y="356"/>
                    <a:pt x="469" y="357"/>
                    <a:pt x="468" y="357"/>
                  </a:cubicBezTo>
                  <a:close/>
                  <a:moveTo>
                    <a:pt x="469" y="272"/>
                  </a:moveTo>
                  <a:cubicBezTo>
                    <a:pt x="469" y="272"/>
                    <a:pt x="469" y="273"/>
                    <a:pt x="469" y="273"/>
                  </a:cubicBezTo>
                  <a:cubicBezTo>
                    <a:pt x="468" y="273"/>
                    <a:pt x="468" y="272"/>
                    <a:pt x="468" y="272"/>
                  </a:cubicBezTo>
                  <a:cubicBezTo>
                    <a:pt x="468" y="272"/>
                    <a:pt x="469" y="272"/>
                    <a:pt x="469" y="272"/>
                  </a:cubicBezTo>
                  <a:close/>
                  <a:moveTo>
                    <a:pt x="468" y="276"/>
                  </a:moveTo>
                  <a:cubicBezTo>
                    <a:pt x="467" y="276"/>
                    <a:pt x="466" y="275"/>
                    <a:pt x="467" y="274"/>
                  </a:cubicBezTo>
                  <a:cubicBezTo>
                    <a:pt x="468" y="275"/>
                    <a:pt x="468" y="275"/>
                    <a:pt x="468" y="276"/>
                  </a:cubicBezTo>
                  <a:close/>
                  <a:moveTo>
                    <a:pt x="467" y="250"/>
                  </a:moveTo>
                  <a:cubicBezTo>
                    <a:pt x="467" y="250"/>
                    <a:pt x="467" y="250"/>
                    <a:pt x="467" y="250"/>
                  </a:cubicBezTo>
                  <a:cubicBezTo>
                    <a:pt x="467" y="250"/>
                    <a:pt x="467" y="250"/>
                    <a:pt x="466" y="250"/>
                  </a:cubicBezTo>
                  <a:cubicBezTo>
                    <a:pt x="467" y="250"/>
                    <a:pt x="467" y="250"/>
                    <a:pt x="467" y="250"/>
                  </a:cubicBezTo>
                  <a:close/>
                  <a:moveTo>
                    <a:pt x="467" y="415"/>
                  </a:moveTo>
                  <a:cubicBezTo>
                    <a:pt x="467" y="414"/>
                    <a:pt x="467" y="414"/>
                    <a:pt x="468" y="414"/>
                  </a:cubicBezTo>
                  <a:cubicBezTo>
                    <a:pt x="468" y="415"/>
                    <a:pt x="467" y="415"/>
                    <a:pt x="467" y="416"/>
                  </a:cubicBezTo>
                  <a:cubicBezTo>
                    <a:pt x="467" y="416"/>
                    <a:pt x="466" y="416"/>
                    <a:pt x="466" y="415"/>
                  </a:cubicBezTo>
                  <a:cubicBezTo>
                    <a:pt x="466" y="415"/>
                    <a:pt x="466" y="415"/>
                    <a:pt x="467" y="415"/>
                  </a:cubicBezTo>
                  <a:close/>
                  <a:moveTo>
                    <a:pt x="467" y="442"/>
                  </a:moveTo>
                  <a:cubicBezTo>
                    <a:pt x="467" y="443"/>
                    <a:pt x="467" y="444"/>
                    <a:pt x="466" y="444"/>
                  </a:cubicBezTo>
                  <a:cubicBezTo>
                    <a:pt x="466" y="443"/>
                    <a:pt x="466" y="442"/>
                    <a:pt x="467" y="442"/>
                  </a:cubicBezTo>
                  <a:close/>
                  <a:moveTo>
                    <a:pt x="467" y="468"/>
                  </a:moveTo>
                  <a:cubicBezTo>
                    <a:pt x="466" y="468"/>
                    <a:pt x="468" y="467"/>
                    <a:pt x="467" y="468"/>
                  </a:cubicBezTo>
                  <a:close/>
                  <a:moveTo>
                    <a:pt x="466" y="459"/>
                  </a:moveTo>
                  <a:cubicBezTo>
                    <a:pt x="466" y="459"/>
                    <a:pt x="466" y="459"/>
                    <a:pt x="466" y="459"/>
                  </a:cubicBezTo>
                  <a:cubicBezTo>
                    <a:pt x="467" y="459"/>
                    <a:pt x="467" y="459"/>
                    <a:pt x="467" y="459"/>
                  </a:cubicBezTo>
                  <a:cubicBezTo>
                    <a:pt x="467" y="459"/>
                    <a:pt x="467" y="459"/>
                    <a:pt x="467" y="459"/>
                  </a:cubicBezTo>
                  <a:cubicBezTo>
                    <a:pt x="467" y="459"/>
                    <a:pt x="467" y="459"/>
                    <a:pt x="466" y="459"/>
                  </a:cubicBezTo>
                  <a:close/>
                  <a:moveTo>
                    <a:pt x="464" y="404"/>
                  </a:moveTo>
                  <a:cubicBezTo>
                    <a:pt x="464" y="404"/>
                    <a:pt x="465" y="403"/>
                    <a:pt x="464" y="403"/>
                  </a:cubicBezTo>
                  <a:cubicBezTo>
                    <a:pt x="465" y="402"/>
                    <a:pt x="466" y="405"/>
                    <a:pt x="464" y="404"/>
                  </a:cubicBezTo>
                  <a:close/>
                  <a:moveTo>
                    <a:pt x="463" y="648"/>
                  </a:moveTo>
                  <a:cubicBezTo>
                    <a:pt x="461" y="648"/>
                    <a:pt x="461" y="647"/>
                    <a:pt x="461" y="646"/>
                  </a:cubicBezTo>
                  <a:cubicBezTo>
                    <a:pt x="461" y="646"/>
                    <a:pt x="463" y="646"/>
                    <a:pt x="462" y="645"/>
                  </a:cubicBezTo>
                  <a:cubicBezTo>
                    <a:pt x="464" y="645"/>
                    <a:pt x="462" y="647"/>
                    <a:pt x="463" y="648"/>
                  </a:cubicBezTo>
                  <a:close/>
                  <a:moveTo>
                    <a:pt x="462" y="769"/>
                  </a:moveTo>
                  <a:cubicBezTo>
                    <a:pt x="464" y="770"/>
                    <a:pt x="463" y="770"/>
                    <a:pt x="463" y="770"/>
                  </a:cubicBezTo>
                  <a:cubicBezTo>
                    <a:pt x="462" y="770"/>
                    <a:pt x="462" y="770"/>
                    <a:pt x="462" y="769"/>
                  </a:cubicBezTo>
                  <a:close/>
                  <a:moveTo>
                    <a:pt x="463" y="771"/>
                  </a:moveTo>
                  <a:cubicBezTo>
                    <a:pt x="463" y="771"/>
                    <a:pt x="463" y="771"/>
                    <a:pt x="463" y="772"/>
                  </a:cubicBezTo>
                  <a:cubicBezTo>
                    <a:pt x="462" y="772"/>
                    <a:pt x="462" y="771"/>
                    <a:pt x="462" y="771"/>
                  </a:cubicBezTo>
                  <a:cubicBezTo>
                    <a:pt x="462" y="771"/>
                    <a:pt x="462" y="771"/>
                    <a:pt x="462" y="771"/>
                  </a:cubicBezTo>
                  <a:cubicBezTo>
                    <a:pt x="462" y="771"/>
                    <a:pt x="462" y="771"/>
                    <a:pt x="463" y="771"/>
                  </a:cubicBezTo>
                  <a:close/>
                  <a:moveTo>
                    <a:pt x="463" y="640"/>
                  </a:moveTo>
                  <a:cubicBezTo>
                    <a:pt x="464" y="640"/>
                    <a:pt x="464" y="640"/>
                    <a:pt x="464" y="640"/>
                  </a:cubicBezTo>
                  <a:cubicBezTo>
                    <a:pt x="463" y="640"/>
                    <a:pt x="463" y="640"/>
                    <a:pt x="463" y="640"/>
                  </a:cubicBezTo>
                  <a:close/>
                  <a:moveTo>
                    <a:pt x="464" y="735"/>
                  </a:moveTo>
                  <a:cubicBezTo>
                    <a:pt x="464" y="736"/>
                    <a:pt x="464" y="736"/>
                    <a:pt x="464" y="736"/>
                  </a:cubicBezTo>
                  <a:cubicBezTo>
                    <a:pt x="463" y="736"/>
                    <a:pt x="463" y="735"/>
                    <a:pt x="464" y="735"/>
                  </a:cubicBezTo>
                  <a:close/>
                  <a:moveTo>
                    <a:pt x="463" y="639"/>
                  </a:moveTo>
                  <a:cubicBezTo>
                    <a:pt x="462" y="639"/>
                    <a:pt x="463" y="638"/>
                    <a:pt x="462" y="637"/>
                  </a:cubicBezTo>
                  <a:cubicBezTo>
                    <a:pt x="464" y="637"/>
                    <a:pt x="463" y="638"/>
                    <a:pt x="464" y="638"/>
                  </a:cubicBezTo>
                  <a:cubicBezTo>
                    <a:pt x="465" y="639"/>
                    <a:pt x="463" y="639"/>
                    <a:pt x="463" y="639"/>
                  </a:cubicBezTo>
                  <a:close/>
                  <a:moveTo>
                    <a:pt x="464" y="500"/>
                  </a:moveTo>
                  <a:cubicBezTo>
                    <a:pt x="464" y="500"/>
                    <a:pt x="464" y="500"/>
                    <a:pt x="464" y="499"/>
                  </a:cubicBezTo>
                  <a:cubicBezTo>
                    <a:pt x="464" y="499"/>
                    <a:pt x="465" y="499"/>
                    <a:pt x="465" y="499"/>
                  </a:cubicBezTo>
                  <a:cubicBezTo>
                    <a:pt x="465" y="500"/>
                    <a:pt x="465" y="500"/>
                    <a:pt x="465" y="500"/>
                  </a:cubicBezTo>
                  <a:cubicBezTo>
                    <a:pt x="465" y="500"/>
                    <a:pt x="464" y="500"/>
                    <a:pt x="464" y="500"/>
                  </a:cubicBezTo>
                  <a:close/>
                  <a:moveTo>
                    <a:pt x="461" y="473"/>
                  </a:moveTo>
                  <a:cubicBezTo>
                    <a:pt x="461" y="473"/>
                    <a:pt x="461" y="473"/>
                    <a:pt x="461" y="473"/>
                  </a:cubicBezTo>
                  <a:cubicBezTo>
                    <a:pt x="461" y="473"/>
                    <a:pt x="461" y="473"/>
                    <a:pt x="461" y="473"/>
                  </a:cubicBezTo>
                  <a:cubicBezTo>
                    <a:pt x="461" y="473"/>
                    <a:pt x="461" y="473"/>
                    <a:pt x="461" y="473"/>
                  </a:cubicBezTo>
                  <a:cubicBezTo>
                    <a:pt x="459" y="473"/>
                    <a:pt x="460" y="471"/>
                    <a:pt x="460" y="471"/>
                  </a:cubicBezTo>
                  <a:cubicBezTo>
                    <a:pt x="461" y="471"/>
                    <a:pt x="461" y="471"/>
                    <a:pt x="461" y="471"/>
                  </a:cubicBezTo>
                  <a:cubicBezTo>
                    <a:pt x="461" y="471"/>
                    <a:pt x="461" y="471"/>
                    <a:pt x="461" y="471"/>
                  </a:cubicBezTo>
                  <a:cubicBezTo>
                    <a:pt x="461" y="470"/>
                    <a:pt x="462" y="470"/>
                    <a:pt x="463" y="470"/>
                  </a:cubicBezTo>
                  <a:cubicBezTo>
                    <a:pt x="467" y="470"/>
                    <a:pt x="465" y="475"/>
                    <a:pt x="461" y="473"/>
                  </a:cubicBezTo>
                  <a:close/>
                  <a:moveTo>
                    <a:pt x="463" y="464"/>
                  </a:moveTo>
                  <a:cubicBezTo>
                    <a:pt x="466" y="464"/>
                    <a:pt x="464" y="467"/>
                    <a:pt x="462" y="467"/>
                  </a:cubicBezTo>
                  <a:cubicBezTo>
                    <a:pt x="463" y="466"/>
                    <a:pt x="462" y="465"/>
                    <a:pt x="463" y="464"/>
                  </a:cubicBezTo>
                  <a:close/>
                  <a:moveTo>
                    <a:pt x="464" y="449"/>
                  </a:moveTo>
                  <a:cubicBezTo>
                    <a:pt x="463" y="448"/>
                    <a:pt x="464" y="447"/>
                    <a:pt x="464" y="447"/>
                  </a:cubicBezTo>
                  <a:cubicBezTo>
                    <a:pt x="465" y="445"/>
                    <a:pt x="465" y="448"/>
                    <a:pt x="464" y="449"/>
                  </a:cubicBezTo>
                  <a:close/>
                  <a:moveTo>
                    <a:pt x="464" y="407"/>
                  </a:moveTo>
                  <a:cubicBezTo>
                    <a:pt x="463" y="406"/>
                    <a:pt x="464" y="406"/>
                    <a:pt x="464" y="406"/>
                  </a:cubicBezTo>
                  <a:cubicBezTo>
                    <a:pt x="465" y="406"/>
                    <a:pt x="465" y="407"/>
                    <a:pt x="464" y="407"/>
                  </a:cubicBezTo>
                  <a:close/>
                  <a:moveTo>
                    <a:pt x="463" y="452"/>
                  </a:moveTo>
                  <a:cubicBezTo>
                    <a:pt x="461" y="452"/>
                    <a:pt x="463" y="450"/>
                    <a:pt x="463" y="449"/>
                  </a:cubicBezTo>
                  <a:cubicBezTo>
                    <a:pt x="464" y="450"/>
                    <a:pt x="465" y="452"/>
                    <a:pt x="463" y="452"/>
                  </a:cubicBezTo>
                  <a:close/>
                  <a:moveTo>
                    <a:pt x="461" y="435"/>
                  </a:moveTo>
                  <a:cubicBezTo>
                    <a:pt x="461" y="434"/>
                    <a:pt x="461" y="434"/>
                    <a:pt x="461" y="433"/>
                  </a:cubicBezTo>
                  <a:cubicBezTo>
                    <a:pt x="462" y="432"/>
                    <a:pt x="462" y="432"/>
                    <a:pt x="463" y="433"/>
                  </a:cubicBezTo>
                  <a:cubicBezTo>
                    <a:pt x="463" y="434"/>
                    <a:pt x="463" y="436"/>
                    <a:pt x="461" y="435"/>
                  </a:cubicBezTo>
                  <a:close/>
                  <a:moveTo>
                    <a:pt x="462" y="455"/>
                  </a:moveTo>
                  <a:cubicBezTo>
                    <a:pt x="461" y="455"/>
                    <a:pt x="461" y="454"/>
                    <a:pt x="462" y="454"/>
                  </a:cubicBezTo>
                  <a:cubicBezTo>
                    <a:pt x="463" y="454"/>
                    <a:pt x="462" y="455"/>
                    <a:pt x="462" y="455"/>
                  </a:cubicBezTo>
                  <a:close/>
                  <a:moveTo>
                    <a:pt x="462" y="470"/>
                  </a:moveTo>
                  <a:cubicBezTo>
                    <a:pt x="462" y="470"/>
                    <a:pt x="460" y="470"/>
                    <a:pt x="461" y="470"/>
                  </a:cubicBezTo>
                  <a:cubicBezTo>
                    <a:pt x="461" y="470"/>
                    <a:pt x="461" y="470"/>
                    <a:pt x="462" y="470"/>
                  </a:cubicBezTo>
                  <a:close/>
                  <a:moveTo>
                    <a:pt x="464" y="394"/>
                  </a:moveTo>
                  <a:cubicBezTo>
                    <a:pt x="464" y="394"/>
                    <a:pt x="464" y="393"/>
                    <a:pt x="465" y="393"/>
                  </a:cubicBezTo>
                  <a:cubicBezTo>
                    <a:pt x="464" y="394"/>
                    <a:pt x="465" y="395"/>
                    <a:pt x="463" y="396"/>
                  </a:cubicBezTo>
                  <a:cubicBezTo>
                    <a:pt x="463" y="395"/>
                    <a:pt x="463" y="395"/>
                    <a:pt x="464" y="394"/>
                  </a:cubicBezTo>
                  <a:close/>
                  <a:moveTo>
                    <a:pt x="463" y="429"/>
                  </a:moveTo>
                  <a:cubicBezTo>
                    <a:pt x="463" y="431"/>
                    <a:pt x="460" y="431"/>
                    <a:pt x="459" y="431"/>
                  </a:cubicBezTo>
                  <a:cubicBezTo>
                    <a:pt x="459" y="430"/>
                    <a:pt x="459" y="429"/>
                    <a:pt x="458" y="428"/>
                  </a:cubicBezTo>
                  <a:cubicBezTo>
                    <a:pt x="456" y="428"/>
                    <a:pt x="459" y="430"/>
                    <a:pt x="457" y="429"/>
                  </a:cubicBezTo>
                  <a:cubicBezTo>
                    <a:pt x="457" y="426"/>
                    <a:pt x="463" y="428"/>
                    <a:pt x="463" y="429"/>
                  </a:cubicBezTo>
                  <a:close/>
                  <a:moveTo>
                    <a:pt x="462" y="895"/>
                  </a:moveTo>
                  <a:cubicBezTo>
                    <a:pt x="461" y="897"/>
                    <a:pt x="460" y="898"/>
                    <a:pt x="458" y="898"/>
                  </a:cubicBezTo>
                  <a:cubicBezTo>
                    <a:pt x="458" y="897"/>
                    <a:pt x="459" y="896"/>
                    <a:pt x="458" y="895"/>
                  </a:cubicBezTo>
                  <a:cubicBezTo>
                    <a:pt x="456" y="895"/>
                    <a:pt x="455" y="896"/>
                    <a:pt x="455" y="897"/>
                  </a:cubicBezTo>
                  <a:cubicBezTo>
                    <a:pt x="456" y="897"/>
                    <a:pt x="457" y="897"/>
                    <a:pt x="457" y="898"/>
                  </a:cubicBezTo>
                  <a:cubicBezTo>
                    <a:pt x="457" y="899"/>
                    <a:pt x="454" y="898"/>
                    <a:pt x="452" y="899"/>
                  </a:cubicBezTo>
                  <a:cubicBezTo>
                    <a:pt x="451" y="898"/>
                    <a:pt x="450" y="898"/>
                    <a:pt x="450" y="897"/>
                  </a:cubicBezTo>
                  <a:cubicBezTo>
                    <a:pt x="451" y="895"/>
                    <a:pt x="454" y="895"/>
                    <a:pt x="455" y="893"/>
                  </a:cubicBezTo>
                  <a:cubicBezTo>
                    <a:pt x="457" y="893"/>
                    <a:pt x="458" y="893"/>
                    <a:pt x="460" y="893"/>
                  </a:cubicBezTo>
                  <a:cubicBezTo>
                    <a:pt x="460" y="894"/>
                    <a:pt x="460" y="894"/>
                    <a:pt x="460" y="894"/>
                  </a:cubicBezTo>
                  <a:cubicBezTo>
                    <a:pt x="462" y="894"/>
                    <a:pt x="461" y="895"/>
                    <a:pt x="462" y="895"/>
                  </a:cubicBezTo>
                  <a:close/>
                  <a:moveTo>
                    <a:pt x="454" y="905"/>
                  </a:moveTo>
                  <a:cubicBezTo>
                    <a:pt x="456" y="904"/>
                    <a:pt x="457" y="907"/>
                    <a:pt x="455" y="907"/>
                  </a:cubicBezTo>
                  <a:cubicBezTo>
                    <a:pt x="455" y="906"/>
                    <a:pt x="454" y="906"/>
                    <a:pt x="454" y="905"/>
                  </a:cubicBezTo>
                  <a:close/>
                  <a:moveTo>
                    <a:pt x="455" y="949"/>
                  </a:moveTo>
                  <a:cubicBezTo>
                    <a:pt x="457" y="950"/>
                    <a:pt x="458" y="951"/>
                    <a:pt x="458" y="952"/>
                  </a:cubicBezTo>
                  <a:cubicBezTo>
                    <a:pt x="457" y="953"/>
                    <a:pt x="457" y="953"/>
                    <a:pt x="455" y="953"/>
                  </a:cubicBezTo>
                  <a:cubicBezTo>
                    <a:pt x="454" y="952"/>
                    <a:pt x="454" y="950"/>
                    <a:pt x="455" y="949"/>
                  </a:cubicBezTo>
                  <a:close/>
                  <a:moveTo>
                    <a:pt x="445" y="754"/>
                  </a:moveTo>
                  <a:cubicBezTo>
                    <a:pt x="446" y="754"/>
                    <a:pt x="446" y="756"/>
                    <a:pt x="446" y="756"/>
                  </a:cubicBezTo>
                  <a:cubicBezTo>
                    <a:pt x="445" y="756"/>
                    <a:pt x="445" y="755"/>
                    <a:pt x="445" y="754"/>
                  </a:cubicBezTo>
                  <a:close/>
                  <a:moveTo>
                    <a:pt x="446" y="757"/>
                  </a:moveTo>
                  <a:cubicBezTo>
                    <a:pt x="446" y="757"/>
                    <a:pt x="446" y="758"/>
                    <a:pt x="446" y="758"/>
                  </a:cubicBezTo>
                  <a:cubicBezTo>
                    <a:pt x="444" y="758"/>
                    <a:pt x="445" y="756"/>
                    <a:pt x="446" y="757"/>
                  </a:cubicBezTo>
                  <a:close/>
                  <a:moveTo>
                    <a:pt x="447" y="769"/>
                  </a:moveTo>
                  <a:cubicBezTo>
                    <a:pt x="447" y="769"/>
                    <a:pt x="447" y="769"/>
                    <a:pt x="447" y="770"/>
                  </a:cubicBezTo>
                  <a:cubicBezTo>
                    <a:pt x="446" y="770"/>
                    <a:pt x="446" y="770"/>
                    <a:pt x="445" y="769"/>
                  </a:cubicBezTo>
                  <a:cubicBezTo>
                    <a:pt x="446" y="769"/>
                    <a:pt x="446" y="769"/>
                    <a:pt x="447" y="769"/>
                  </a:cubicBezTo>
                  <a:close/>
                  <a:moveTo>
                    <a:pt x="446" y="706"/>
                  </a:moveTo>
                  <a:cubicBezTo>
                    <a:pt x="446" y="706"/>
                    <a:pt x="446" y="706"/>
                    <a:pt x="445" y="706"/>
                  </a:cubicBezTo>
                  <a:cubicBezTo>
                    <a:pt x="444" y="705"/>
                    <a:pt x="444" y="704"/>
                    <a:pt x="445" y="703"/>
                  </a:cubicBezTo>
                  <a:cubicBezTo>
                    <a:pt x="447" y="703"/>
                    <a:pt x="447" y="705"/>
                    <a:pt x="446" y="706"/>
                  </a:cubicBezTo>
                  <a:close/>
                  <a:moveTo>
                    <a:pt x="442" y="929"/>
                  </a:moveTo>
                  <a:cubicBezTo>
                    <a:pt x="443" y="929"/>
                    <a:pt x="443" y="930"/>
                    <a:pt x="443" y="930"/>
                  </a:cubicBezTo>
                  <a:cubicBezTo>
                    <a:pt x="442" y="931"/>
                    <a:pt x="443" y="929"/>
                    <a:pt x="442" y="929"/>
                  </a:cubicBezTo>
                  <a:close/>
                  <a:moveTo>
                    <a:pt x="443" y="920"/>
                  </a:moveTo>
                  <a:cubicBezTo>
                    <a:pt x="443" y="920"/>
                    <a:pt x="444" y="922"/>
                    <a:pt x="443" y="922"/>
                  </a:cubicBezTo>
                  <a:cubicBezTo>
                    <a:pt x="442" y="922"/>
                    <a:pt x="441" y="920"/>
                    <a:pt x="443" y="920"/>
                  </a:cubicBezTo>
                  <a:close/>
                  <a:moveTo>
                    <a:pt x="444" y="933"/>
                  </a:moveTo>
                  <a:cubicBezTo>
                    <a:pt x="444" y="934"/>
                    <a:pt x="444" y="935"/>
                    <a:pt x="444" y="936"/>
                  </a:cubicBezTo>
                  <a:cubicBezTo>
                    <a:pt x="443" y="936"/>
                    <a:pt x="442" y="933"/>
                    <a:pt x="444" y="933"/>
                  </a:cubicBezTo>
                  <a:close/>
                  <a:moveTo>
                    <a:pt x="443" y="915"/>
                  </a:moveTo>
                  <a:cubicBezTo>
                    <a:pt x="441" y="915"/>
                    <a:pt x="442" y="914"/>
                    <a:pt x="442" y="914"/>
                  </a:cubicBezTo>
                  <a:cubicBezTo>
                    <a:pt x="443" y="914"/>
                    <a:pt x="443" y="914"/>
                    <a:pt x="444" y="914"/>
                  </a:cubicBezTo>
                  <a:cubicBezTo>
                    <a:pt x="444" y="915"/>
                    <a:pt x="443" y="915"/>
                    <a:pt x="443" y="915"/>
                  </a:cubicBezTo>
                  <a:close/>
                  <a:moveTo>
                    <a:pt x="441" y="909"/>
                  </a:moveTo>
                  <a:cubicBezTo>
                    <a:pt x="441" y="907"/>
                    <a:pt x="442" y="907"/>
                    <a:pt x="442" y="906"/>
                  </a:cubicBezTo>
                  <a:cubicBezTo>
                    <a:pt x="443" y="906"/>
                    <a:pt x="443" y="906"/>
                    <a:pt x="443" y="906"/>
                  </a:cubicBezTo>
                  <a:cubicBezTo>
                    <a:pt x="444" y="907"/>
                    <a:pt x="444" y="909"/>
                    <a:pt x="441" y="909"/>
                  </a:cubicBezTo>
                  <a:close/>
                  <a:moveTo>
                    <a:pt x="443" y="900"/>
                  </a:moveTo>
                  <a:cubicBezTo>
                    <a:pt x="443" y="901"/>
                    <a:pt x="443" y="901"/>
                    <a:pt x="442" y="902"/>
                  </a:cubicBezTo>
                  <a:cubicBezTo>
                    <a:pt x="441" y="902"/>
                    <a:pt x="441" y="900"/>
                    <a:pt x="443" y="900"/>
                  </a:cubicBezTo>
                  <a:close/>
                  <a:moveTo>
                    <a:pt x="443" y="898"/>
                  </a:moveTo>
                  <a:cubicBezTo>
                    <a:pt x="442" y="898"/>
                    <a:pt x="442" y="897"/>
                    <a:pt x="440" y="898"/>
                  </a:cubicBezTo>
                  <a:cubicBezTo>
                    <a:pt x="440" y="897"/>
                    <a:pt x="440" y="897"/>
                    <a:pt x="440" y="896"/>
                  </a:cubicBezTo>
                  <a:cubicBezTo>
                    <a:pt x="442" y="896"/>
                    <a:pt x="441" y="898"/>
                    <a:pt x="443" y="897"/>
                  </a:cubicBezTo>
                  <a:cubicBezTo>
                    <a:pt x="443" y="898"/>
                    <a:pt x="443" y="898"/>
                    <a:pt x="443" y="898"/>
                  </a:cubicBezTo>
                  <a:close/>
                  <a:moveTo>
                    <a:pt x="441" y="904"/>
                  </a:moveTo>
                  <a:cubicBezTo>
                    <a:pt x="441" y="904"/>
                    <a:pt x="441" y="905"/>
                    <a:pt x="439" y="905"/>
                  </a:cubicBezTo>
                  <a:cubicBezTo>
                    <a:pt x="439" y="904"/>
                    <a:pt x="439" y="904"/>
                    <a:pt x="439" y="903"/>
                  </a:cubicBezTo>
                  <a:cubicBezTo>
                    <a:pt x="440" y="903"/>
                    <a:pt x="440" y="903"/>
                    <a:pt x="441" y="904"/>
                  </a:cubicBezTo>
                  <a:close/>
                  <a:moveTo>
                    <a:pt x="442" y="692"/>
                  </a:moveTo>
                  <a:cubicBezTo>
                    <a:pt x="441" y="692"/>
                    <a:pt x="441" y="690"/>
                    <a:pt x="442" y="690"/>
                  </a:cubicBezTo>
                  <a:cubicBezTo>
                    <a:pt x="443" y="691"/>
                    <a:pt x="442" y="691"/>
                    <a:pt x="442" y="692"/>
                  </a:cubicBezTo>
                  <a:close/>
                  <a:moveTo>
                    <a:pt x="442" y="701"/>
                  </a:moveTo>
                  <a:cubicBezTo>
                    <a:pt x="442" y="701"/>
                    <a:pt x="442" y="700"/>
                    <a:pt x="442" y="700"/>
                  </a:cubicBezTo>
                  <a:cubicBezTo>
                    <a:pt x="443" y="700"/>
                    <a:pt x="443" y="702"/>
                    <a:pt x="441" y="703"/>
                  </a:cubicBezTo>
                  <a:cubicBezTo>
                    <a:pt x="441" y="702"/>
                    <a:pt x="441" y="701"/>
                    <a:pt x="442" y="701"/>
                  </a:cubicBezTo>
                  <a:close/>
                  <a:moveTo>
                    <a:pt x="442" y="805"/>
                  </a:moveTo>
                  <a:cubicBezTo>
                    <a:pt x="442" y="804"/>
                    <a:pt x="443" y="804"/>
                    <a:pt x="444" y="804"/>
                  </a:cubicBezTo>
                  <a:cubicBezTo>
                    <a:pt x="444" y="804"/>
                    <a:pt x="443" y="805"/>
                    <a:pt x="442" y="805"/>
                  </a:cubicBezTo>
                  <a:close/>
                  <a:moveTo>
                    <a:pt x="442" y="784"/>
                  </a:moveTo>
                  <a:cubicBezTo>
                    <a:pt x="441" y="783"/>
                    <a:pt x="442" y="782"/>
                    <a:pt x="442" y="782"/>
                  </a:cubicBezTo>
                  <a:cubicBezTo>
                    <a:pt x="443" y="782"/>
                    <a:pt x="444" y="782"/>
                    <a:pt x="445" y="782"/>
                  </a:cubicBezTo>
                  <a:cubicBezTo>
                    <a:pt x="445" y="784"/>
                    <a:pt x="443" y="784"/>
                    <a:pt x="442" y="784"/>
                  </a:cubicBezTo>
                  <a:close/>
                  <a:moveTo>
                    <a:pt x="438" y="570"/>
                  </a:moveTo>
                  <a:cubicBezTo>
                    <a:pt x="440" y="569"/>
                    <a:pt x="441" y="572"/>
                    <a:pt x="439" y="572"/>
                  </a:cubicBezTo>
                  <a:cubicBezTo>
                    <a:pt x="439" y="572"/>
                    <a:pt x="438" y="572"/>
                    <a:pt x="438" y="572"/>
                  </a:cubicBezTo>
                  <a:cubicBezTo>
                    <a:pt x="438" y="571"/>
                    <a:pt x="438" y="570"/>
                    <a:pt x="438" y="570"/>
                  </a:cubicBezTo>
                  <a:close/>
                  <a:moveTo>
                    <a:pt x="436" y="518"/>
                  </a:moveTo>
                  <a:cubicBezTo>
                    <a:pt x="437" y="518"/>
                    <a:pt x="437" y="520"/>
                    <a:pt x="437" y="521"/>
                  </a:cubicBezTo>
                  <a:cubicBezTo>
                    <a:pt x="435" y="520"/>
                    <a:pt x="435" y="519"/>
                    <a:pt x="436" y="518"/>
                  </a:cubicBezTo>
                  <a:close/>
                  <a:moveTo>
                    <a:pt x="436" y="548"/>
                  </a:moveTo>
                  <a:cubicBezTo>
                    <a:pt x="436" y="549"/>
                    <a:pt x="436" y="549"/>
                    <a:pt x="436" y="549"/>
                  </a:cubicBezTo>
                  <a:cubicBezTo>
                    <a:pt x="436" y="549"/>
                    <a:pt x="435" y="549"/>
                    <a:pt x="435" y="549"/>
                  </a:cubicBezTo>
                  <a:cubicBezTo>
                    <a:pt x="435" y="549"/>
                    <a:pt x="435" y="549"/>
                    <a:pt x="435" y="548"/>
                  </a:cubicBezTo>
                  <a:cubicBezTo>
                    <a:pt x="436" y="548"/>
                    <a:pt x="436" y="548"/>
                    <a:pt x="436" y="548"/>
                  </a:cubicBezTo>
                  <a:close/>
                  <a:moveTo>
                    <a:pt x="425" y="598"/>
                  </a:moveTo>
                  <a:cubicBezTo>
                    <a:pt x="424" y="598"/>
                    <a:pt x="423" y="599"/>
                    <a:pt x="422" y="599"/>
                  </a:cubicBezTo>
                  <a:cubicBezTo>
                    <a:pt x="421" y="598"/>
                    <a:pt x="419" y="598"/>
                    <a:pt x="420" y="596"/>
                  </a:cubicBezTo>
                  <a:cubicBezTo>
                    <a:pt x="421" y="596"/>
                    <a:pt x="420" y="598"/>
                    <a:pt x="421" y="598"/>
                  </a:cubicBezTo>
                  <a:cubicBezTo>
                    <a:pt x="423" y="597"/>
                    <a:pt x="420" y="596"/>
                    <a:pt x="422" y="595"/>
                  </a:cubicBezTo>
                  <a:cubicBezTo>
                    <a:pt x="425" y="595"/>
                    <a:pt x="425" y="596"/>
                    <a:pt x="426" y="597"/>
                  </a:cubicBezTo>
                  <a:cubicBezTo>
                    <a:pt x="426" y="597"/>
                    <a:pt x="426" y="597"/>
                    <a:pt x="425" y="597"/>
                  </a:cubicBezTo>
                  <a:cubicBezTo>
                    <a:pt x="425" y="598"/>
                    <a:pt x="425" y="598"/>
                    <a:pt x="425" y="598"/>
                  </a:cubicBezTo>
                  <a:close/>
                  <a:moveTo>
                    <a:pt x="406" y="918"/>
                  </a:moveTo>
                  <a:cubicBezTo>
                    <a:pt x="406" y="917"/>
                    <a:pt x="406" y="917"/>
                    <a:pt x="407" y="916"/>
                  </a:cubicBezTo>
                  <a:cubicBezTo>
                    <a:pt x="409" y="916"/>
                    <a:pt x="410" y="916"/>
                    <a:pt x="410" y="918"/>
                  </a:cubicBezTo>
                  <a:cubicBezTo>
                    <a:pt x="408" y="918"/>
                    <a:pt x="408" y="918"/>
                    <a:pt x="406" y="918"/>
                  </a:cubicBezTo>
                  <a:close/>
                  <a:moveTo>
                    <a:pt x="407" y="923"/>
                  </a:moveTo>
                  <a:cubicBezTo>
                    <a:pt x="406" y="924"/>
                    <a:pt x="406" y="922"/>
                    <a:pt x="407" y="922"/>
                  </a:cubicBezTo>
                  <a:cubicBezTo>
                    <a:pt x="407" y="923"/>
                    <a:pt x="407" y="923"/>
                    <a:pt x="407" y="923"/>
                  </a:cubicBezTo>
                  <a:close/>
                  <a:moveTo>
                    <a:pt x="403" y="701"/>
                  </a:moveTo>
                  <a:cubicBezTo>
                    <a:pt x="403" y="702"/>
                    <a:pt x="403" y="702"/>
                    <a:pt x="403" y="703"/>
                  </a:cubicBezTo>
                  <a:cubicBezTo>
                    <a:pt x="402" y="702"/>
                    <a:pt x="401" y="701"/>
                    <a:pt x="403" y="701"/>
                  </a:cubicBezTo>
                  <a:close/>
                  <a:moveTo>
                    <a:pt x="403" y="715"/>
                  </a:moveTo>
                  <a:cubicBezTo>
                    <a:pt x="402" y="714"/>
                    <a:pt x="402" y="714"/>
                    <a:pt x="402" y="713"/>
                  </a:cubicBezTo>
                  <a:cubicBezTo>
                    <a:pt x="403" y="713"/>
                    <a:pt x="403" y="714"/>
                    <a:pt x="403" y="715"/>
                  </a:cubicBezTo>
                  <a:close/>
                  <a:moveTo>
                    <a:pt x="402" y="578"/>
                  </a:moveTo>
                  <a:cubicBezTo>
                    <a:pt x="400" y="578"/>
                    <a:pt x="401" y="577"/>
                    <a:pt x="401" y="576"/>
                  </a:cubicBezTo>
                  <a:cubicBezTo>
                    <a:pt x="403" y="577"/>
                    <a:pt x="402" y="577"/>
                    <a:pt x="402" y="578"/>
                  </a:cubicBezTo>
                  <a:close/>
                  <a:moveTo>
                    <a:pt x="402" y="854"/>
                  </a:moveTo>
                  <a:cubicBezTo>
                    <a:pt x="401" y="854"/>
                    <a:pt x="401" y="853"/>
                    <a:pt x="401" y="853"/>
                  </a:cubicBezTo>
                  <a:cubicBezTo>
                    <a:pt x="402" y="853"/>
                    <a:pt x="402" y="853"/>
                    <a:pt x="402" y="854"/>
                  </a:cubicBezTo>
                  <a:close/>
                  <a:moveTo>
                    <a:pt x="401" y="576"/>
                  </a:moveTo>
                  <a:cubicBezTo>
                    <a:pt x="401" y="576"/>
                    <a:pt x="402" y="576"/>
                    <a:pt x="402" y="575"/>
                  </a:cubicBezTo>
                  <a:cubicBezTo>
                    <a:pt x="403" y="575"/>
                    <a:pt x="402" y="576"/>
                    <a:pt x="402" y="576"/>
                  </a:cubicBezTo>
                  <a:cubicBezTo>
                    <a:pt x="402" y="576"/>
                    <a:pt x="402" y="576"/>
                    <a:pt x="401" y="576"/>
                  </a:cubicBezTo>
                  <a:close/>
                  <a:moveTo>
                    <a:pt x="395" y="834"/>
                  </a:moveTo>
                  <a:cubicBezTo>
                    <a:pt x="395" y="835"/>
                    <a:pt x="395" y="836"/>
                    <a:pt x="395" y="837"/>
                  </a:cubicBezTo>
                  <a:cubicBezTo>
                    <a:pt x="394" y="837"/>
                    <a:pt x="394" y="836"/>
                    <a:pt x="394" y="836"/>
                  </a:cubicBezTo>
                  <a:cubicBezTo>
                    <a:pt x="394" y="835"/>
                    <a:pt x="394" y="834"/>
                    <a:pt x="395" y="834"/>
                  </a:cubicBezTo>
                  <a:close/>
                  <a:moveTo>
                    <a:pt x="394" y="833"/>
                  </a:moveTo>
                  <a:cubicBezTo>
                    <a:pt x="394" y="833"/>
                    <a:pt x="394" y="833"/>
                    <a:pt x="395" y="833"/>
                  </a:cubicBezTo>
                  <a:cubicBezTo>
                    <a:pt x="395" y="833"/>
                    <a:pt x="395" y="834"/>
                    <a:pt x="395" y="834"/>
                  </a:cubicBezTo>
                  <a:cubicBezTo>
                    <a:pt x="393" y="834"/>
                    <a:pt x="394" y="833"/>
                    <a:pt x="394" y="833"/>
                  </a:cubicBezTo>
                  <a:close/>
                  <a:moveTo>
                    <a:pt x="395" y="842"/>
                  </a:moveTo>
                  <a:cubicBezTo>
                    <a:pt x="395" y="843"/>
                    <a:pt x="395" y="843"/>
                    <a:pt x="395" y="844"/>
                  </a:cubicBezTo>
                  <a:cubicBezTo>
                    <a:pt x="394" y="844"/>
                    <a:pt x="394" y="842"/>
                    <a:pt x="395" y="842"/>
                  </a:cubicBezTo>
                  <a:close/>
                  <a:moveTo>
                    <a:pt x="395" y="821"/>
                  </a:moveTo>
                  <a:cubicBezTo>
                    <a:pt x="394" y="821"/>
                    <a:pt x="394" y="820"/>
                    <a:pt x="393" y="820"/>
                  </a:cubicBezTo>
                  <a:cubicBezTo>
                    <a:pt x="393" y="819"/>
                    <a:pt x="393" y="819"/>
                    <a:pt x="392" y="818"/>
                  </a:cubicBezTo>
                  <a:cubicBezTo>
                    <a:pt x="394" y="818"/>
                    <a:pt x="395" y="818"/>
                    <a:pt x="395" y="819"/>
                  </a:cubicBezTo>
                  <a:cubicBezTo>
                    <a:pt x="395" y="820"/>
                    <a:pt x="395" y="820"/>
                    <a:pt x="395" y="821"/>
                  </a:cubicBezTo>
                  <a:close/>
                  <a:moveTo>
                    <a:pt x="385" y="773"/>
                  </a:moveTo>
                  <a:cubicBezTo>
                    <a:pt x="384" y="773"/>
                    <a:pt x="385" y="773"/>
                    <a:pt x="385" y="773"/>
                  </a:cubicBezTo>
                  <a:cubicBezTo>
                    <a:pt x="387" y="773"/>
                    <a:pt x="386" y="773"/>
                    <a:pt x="387" y="774"/>
                  </a:cubicBezTo>
                  <a:cubicBezTo>
                    <a:pt x="387" y="774"/>
                    <a:pt x="386" y="775"/>
                    <a:pt x="385" y="775"/>
                  </a:cubicBezTo>
                  <a:cubicBezTo>
                    <a:pt x="386" y="774"/>
                    <a:pt x="386" y="774"/>
                    <a:pt x="385" y="773"/>
                  </a:cubicBezTo>
                  <a:close/>
                  <a:moveTo>
                    <a:pt x="383" y="741"/>
                  </a:moveTo>
                  <a:cubicBezTo>
                    <a:pt x="382" y="740"/>
                    <a:pt x="381" y="739"/>
                    <a:pt x="379" y="740"/>
                  </a:cubicBezTo>
                  <a:cubicBezTo>
                    <a:pt x="378" y="738"/>
                    <a:pt x="380" y="738"/>
                    <a:pt x="380" y="737"/>
                  </a:cubicBezTo>
                  <a:cubicBezTo>
                    <a:pt x="380" y="737"/>
                    <a:pt x="380" y="738"/>
                    <a:pt x="381" y="738"/>
                  </a:cubicBezTo>
                  <a:cubicBezTo>
                    <a:pt x="382" y="739"/>
                    <a:pt x="383" y="740"/>
                    <a:pt x="386" y="741"/>
                  </a:cubicBezTo>
                  <a:cubicBezTo>
                    <a:pt x="385" y="741"/>
                    <a:pt x="385" y="743"/>
                    <a:pt x="384" y="743"/>
                  </a:cubicBezTo>
                  <a:cubicBezTo>
                    <a:pt x="383" y="743"/>
                    <a:pt x="384" y="741"/>
                    <a:pt x="383" y="741"/>
                  </a:cubicBezTo>
                  <a:close/>
                  <a:moveTo>
                    <a:pt x="383" y="837"/>
                  </a:moveTo>
                  <a:cubicBezTo>
                    <a:pt x="382" y="837"/>
                    <a:pt x="382" y="835"/>
                    <a:pt x="384" y="835"/>
                  </a:cubicBezTo>
                  <a:cubicBezTo>
                    <a:pt x="384" y="836"/>
                    <a:pt x="384" y="837"/>
                    <a:pt x="383" y="837"/>
                  </a:cubicBezTo>
                  <a:close/>
                  <a:moveTo>
                    <a:pt x="374" y="925"/>
                  </a:moveTo>
                  <a:cubicBezTo>
                    <a:pt x="373" y="925"/>
                    <a:pt x="373" y="924"/>
                    <a:pt x="374" y="923"/>
                  </a:cubicBezTo>
                  <a:cubicBezTo>
                    <a:pt x="374" y="923"/>
                    <a:pt x="375" y="923"/>
                    <a:pt x="376" y="923"/>
                  </a:cubicBezTo>
                  <a:cubicBezTo>
                    <a:pt x="376" y="925"/>
                    <a:pt x="376" y="925"/>
                    <a:pt x="375" y="926"/>
                  </a:cubicBezTo>
                  <a:cubicBezTo>
                    <a:pt x="374" y="926"/>
                    <a:pt x="374" y="925"/>
                    <a:pt x="374" y="925"/>
                  </a:cubicBezTo>
                  <a:close/>
                  <a:moveTo>
                    <a:pt x="374" y="931"/>
                  </a:moveTo>
                  <a:cubicBezTo>
                    <a:pt x="374" y="931"/>
                    <a:pt x="374" y="932"/>
                    <a:pt x="374" y="932"/>
                  </a:cubicBezTo>
                  <a:cubicBezTo>
                    <a:pt x="374" y="932"/>
                    <a:pt x="374" y="932"/>
                    <a:pt x="373" y="932"/>
                  </a:cubicBezTo>
                  <a:cubicBezTo>
                    <a:pt x="373" y="931"/>
                    <a:pt x="374" y="931"/>
                    <a:pt x="374" y="931"/>
                  </a:cubicBezTo>
                  <a:cubicBezTo>
                    <a:pt x="374" y="931"/>
                    <a:pt x="374" y="931"/>
                    <a:pt x="374" y="931"/>
                  </a:cubicBezTo>
                  <a:close/>
                  <a:moveTo>
                    <a:pt x="370" y="827"/>
                  </a:moveTo>
                  <a:cubicBezTo>
                    <a:pt x="370" y="827"/>
                    <a:pt x="370" y="826"/>
                    <a:pt x="370" y="825"/>
                  </a:cubicBezTo>
                  <a:cubicBezTo>
                    <a:pt x="373" y="825"/>
                    <a:pt x="373" y="825"/>
                    <a:pt x="373" y="824"/>
                  </a:cubicBezTo>
                  <a:cubicBezTo>
                    <a:pt x="375" y="824"/>
                    <a:pt x="376" y="824"/>
                    <a:pt x="376" y="824"/>
                  </a:cubicBezTo>
                  <a:cubicBezTo>
                    <a:pt x="376" y="826"/>
                    <a:pt x="373" y="826"/>
                    <a:pt x="373" y="827"/>
                  </a:cubicBezTo>
                  <a:cubicBezTo>
                    <a:pt x="372" y="827"/>
                    <a:pt x="371" y="827"/>
                    <a:pt x="370" y="827"/>
                  </a:cubicBezTo>
                  <a:close/>
                  <a:moveTo>
                    <a:pt x="372" y="862"/>
                  </a:moveTo>
                  <a:cubicBezTo>
                    <a:pt x="371" y="862"/>
                    <a:pt x="371" y="861"/>
                    <a:pt x="372" y="861"/>
                  </a:cubicBezTo>
                  <a:cubicBezTo>
                    <a:pt x="373" y="861"/>
                    <a:pt x="372" y="862"/>
                    <a:pt x="372" y="862"/>
                  </a:cubicBezTo>
                  <a:close/>
                  <a:moveTo>
                    <a:pt x="355" y="931"/>
                  </a:moveTo>
                  <a:cubicBezTo>
                    <a:pt x="354" y="931"/>
                    <a:pt x="354" y="929"/>
                    <a:pt x="354" y="928"/>
                  </a:cubicBezTo>
                  <a:cubicBezTo>
                    <a:pt x="355" y="928"/>
                    <a:pt x="355" y="928"/>
                    <a:pt x="356" y="928"/>
                  </a:cubicBezTo>
                  <a:cubicBezTo>
                    <a:pt x="356" y="929"/>
                    <a:pt x="356" y="930"/>
                    <a:pt x="355" y="931"/>
                  </a:cubicBezTo>
                  <a:close/>
                  <a:moveTo>
                    <a:pt x="356" y="969"/>
                  </a:moveTo>
                  <a:cubicBezTo>
                    <a:pt x="356" y="969"/>
                    <a:pt x="356" y="970"/>
                    <a:pt x="356" y="970"/>
                  </a:cubicBezTo>
                  <a:cubicBezTo>
                    <a:pt x="355" y="970"/>
                    <a:pt x="354" y="970"/>
                    <a:pt x="354" y="970"/>
                  </a:cubicBezTo>
                  <a:cubicBezTo>
                    <a:pt x="354" y="969"/>
                    <a:pt x="354" y="969"/>
                    <a:pt x="356" y="969"/>
                  </a:cubicBezTo>
                  <a:close/>
                  <a:moveTo>
                    <a:pt x="351" y="987"/>
                  </a:moveTo>
                  <a:cubicBezTo>
                    <a:pt x="350" y="986"/>
                    <a:pt x="350" y="986"/>
                    <a:pt x="348" y="986"/>
                  </a:cubicBezTo>
                  <a:cubicBezTo>
                    <a:pt x="348" y="985"/>
                    <a:pt x="347" y="985"/>
                    <a:pt x="347" y="984"/>
                  </a:cubicBezTo>
                  <a:cubicBezTo>
                    <a:pt x="347" y="984"/>
                    <a:pt x="345" y="984"/>
                    <a:pt x="346" y="982"/>
                  </a:cubicBezTo>
                  <a:cubicBezTo>
                    <a:pt x="347" y="982"/>
                    <a:pt x="348" y="982"/>
                    <a:pt x="349" y="982"/>
                  </a:cubicBezTo>
                  <a:cubicBezTo>
                    <a:pt x="351" y="982"/>
                    <a:pt x="353" y="984"/>
                    <a:pt x="353" y="985"/>
                  </a:cubicBezTo>
                  <a:cubicBezTo>
                    <a:pt x="352" y="986"/>
                    <a:pt x="351" y="986"/>
                    <a:pt x="351" y="987"/>
                  </a:cubicBezTo>
                  <a:close/>
                  <a:moveTo>
                    <a:pt x="345" y="1002"/>
                  </a:moveTo>
                  <a:cubicBezTo>
                    <a:pt x="345" y="1000"/>
                    <a:pt x="346" y="998"/>
                    <a:pt x="348" y="998"/>
                  </a:cubicBezTo>
                  <a:cubicBezTo>
                    <a:pt x="348" y="999"/>
                    <a:pt x="347" y="1001"/>
                    <a:pt x="345" y="1002"/>
                  </a:cubicBezTo>
                  <a:close/>
                  <a:moveTo>
                    <a:pt x="343" y="1007"/>
                  </a:moveTo>
                  <a:cubicBezTo>
                    <a:pt x="343" y="1007"/>
                    <a:pt x="343" y="1005"/>
                    <a:pt x="345" y="1005"/>
                  </a:cubicBezTo>
                  <a:cubicBezTo>
                    <a:pt x="345" y="1007"/>
                    <a:pt x="345" y="1007"/>
                    <a:pt x="343" y="1007"/>
                  </a:cubicBezTo>
                  <a:close/>
                  <a:moveTo>
                    <a:pt x="344" y="995"/>
                  </a:moveTo>
                  <a:cubicBezTo>
                    <a:pt x="343" y="994"/>
                    <a:pt x="343" y="993"/>
                    <a:pt x="344" y="992"/>
                  </a:cubicBezTo>
                  <a:cubicBezTo>
                    <a:pt x="343" y="991"/>
                    <a:pt x="343" y="990"/>
                    <a:pt x="343" y="989"/>
                  </a:cubicBezTo>
                  <a:cubicBezTo>
                    <a:pt x="346" y="988"/>
                    <a:pt x="350" y="989"/>
                    <a:pt x="351" y="990"/>
                  </a:cubicBezTo>
                  <a:cubicBezTo>
                    <a:pt x="351" y="993"/>
                    <a:pt x="349" y="993"/>
                    <a:pt x="348" y="996"/>
                  </a:cubicBezTo>
                  <a:cubicBezTo>
                    <a:pt x="346" y="996"/>
                    <a:pt x="345" y="995"/>
                    <a:pt x="344" y="995"/>
                  </a:cubicBezTo>
                  <a:close/>
                  <a:moveTo>
                    <a:pt x="334" y="898"/>
                  </a:moveTo>
                  <a:cubicBezTo>
                    <a:pt x="333" y="897"/>
                    <a:pt x="334" y="897"/>
                    <a:pt x="334" y="896"/>
                  </a:cubicBezTo>
                  <a:cubicBezTo>
                    <a:pt x="335" y="897"/>
                    <a:pt x="335" y="898"/>
                    <a:pt x="334" y="898"/>
                  </a:cubicBezTo>
                  <a:close/>
                  <a:moveTo>
                    <a:pt x="333" y="904"/>
                  </a:moveTo>
                  <a:cubicBezTo>
                    <a:pt x="333" y="903"/>
                    <a:pt x="333" y="903"/>
                    <a:pt x="333" y="903"/>
                  </a:cubicBezTo>
                  <a:cubicBezTo>
                    <a:pt x="333" y="903"/>
                    <a:pt x="334" y="903"/>
                    <a:pt x="334" y="903"/>
                  </a:cubicBezTo>
                  <a:cubicBezTo>
                    <a:pt x="334" y="903"/>
                    <a:pt x="334" y="904"/>
                    <a:pt x="333" y="904"/>
                  </a:cubicBezTo>
                  <a:close/>
                  <a:moveTo>
                    <a:pt x="334" y="892"/>
                  </a:moveTo>
                  <a:cubicBezTo>
                    <a:pt x="334" y="892"/>
                    <a:pt x="334" y="892"/>
                    <a:pt x="334" y="892"/>
                  </a:cubicBezTo>
                  <a:cubicBezTo>
                    <a:pt x="334" y="892"/>
                    <a:pt x="334" y="892"/>
                    <a:pt x="334" y="892"/>
                  </a:cubicBezTo>
                  <a:cubicBezTo>
                    <a:pt x="334" y="892"/>
                    <a:pt x="334" y="892"/>
                    <a:pt x="334" y="892"/>
                  </a:cubicBezTo>
                  <a:close/>
                  <a:moveTo>
                    <a:pt x="334" y="825"/>
                  </a:moveTo>
                  <a:cubicBezTo>
                    <a:pt x="335" y="827"/>
                    <a:pt x="334" y="828"/>
                    <a:pt x="333" y="829"/>
                  </a:cubicBezTo>
                  <a:cubicBezTo>
                    <a:pt x="332" y="830"/>
                    <a:pt x="333" y="831"/>
                    <a:pt x="331" y="831"/>
                  </a:cubicBezTo>
                  <a:cubicBezTo>
                    <a:pt x="330" y="830"/>
                    <a:pt x="332" y="829"/>
                    <a:pt x="332" y="828"/>
                  </a:cubicBezTo>
                  <a:cubicBezTo>
                    <a:pt x="333" y="826"/>
                    <a:pt x="332" y="824"/>
                    <a:pt x="334" y="823"/>
                  </a:cubicBezTo>
                  <a:cubicBezTo>
                    <a:pt x="334" y="823"/>
                    <a:pt x="334" y="822"/>
                    <a:pt x="334" y="822"/>
                  </a:cubicBezTo>
                  <a:cubicBezTo>
                    <a:pt x="335" y="822"/>
                    <a:pt x="335" y="821"/>
                    <a:pt x="335" y="820"/>
                  </a:cubicBezTo>
                  <a:cubicBezTo>
                    <a:pt x="336" y="820"/>
                    <a:pt x="336" y="819"/>
                    <a:pt x="337" y="819"/>
                  </a:cubicBezTo>
                  <a:cubicBezTo>
                    <a:pt x="337" y="818"/>
                    <a:pt x="337" y="816"/>
                    <a:pt x="339" y="816"/>
                  </a:cubicBezTo>
                  <a:cubicBezTo>
                    <a:pt x="339" y="819"/>
                    <a:pt x="336" y="820"/>
                    <a:pt x="336" y="823"/>
                  </a:cubicBezTo>
                  <a:cubicBezTo>
                    <a:pt x="336" y="824"/>
                    <a:pt x="335" y="824"/>
                    <a:pt x="334" y="825"/>
                  </a:cubicBezTo>
                  <a:close/>
                  <a:moveTo>
                    <a:pt x="327" y="919"/>
                  </a:moveTo>
                  <a:cubicBezTo>
                    <a:pt x="327" y="919"/>
                    <a:pt x="327" y="920"/>
                    <a:pt x="326" y="920"/>
                  </a:cubicBezTo>
                  <a:cubicBezTo>
                    <a:pt x="326" y="921"/>
                    <a:pt x="327" y="921"/>
                    <a:pt x="327" y="921"/>
                  </a:cubicBezTo>
                  <a:cubicBezTo>
                    <a:pt x="327" y="922"/>
                    <a:pt x="326" y="923"/>
                    <a:pt x="325" y="923"/>
                  </a:cubicBezTo>
                  <a:cubicBezTo>
                    <a:pt x="325" y="920"/>
                    <a:pt x="327" y="919"/>
                    <a:pt x="327" y="917"/>
                  </a:cubicBezTo>
                  <a:cubicBezTo>
                    <a:pt x="327" y="917"/>
                    <a:pt x="328" y="916"/>
                    <a:pt x="328" y="916"/>
                  </a:cubicBezTo>
                  <a:cubicBezTo>
                    <a:pt x="328" y="916"/>
                    <a:pt x="328" y="916"/>
                    <a:pt x="328" y="916"/>
                  </a:cubicBezTo>
                  <a:cubicBezTo>
                    <a:pt x="328" y="917"/>
                    <a:pt x="327" y="918"/>
                    <a:pt x="327" y="919"/>
                  </a:cubicBezTo>
                  <a:close/>
                  <a:moveTo>
                    <a:pt x="324" y="928"/>
                  </a:moveTo>
                  <a:cubicBezTo>
                    <a:pt x="323" y="928"/>
                    <a:pt x="323" y="928"/>
                    <a:pt x="323" y="927"/>
                  </a:cubicBezTo>
                  <a:cubicBezTo>
                    <a:pt x="323" y="927"/>
                    <a:pt x="324" y="927"/>
                    <a:pt x="324" y="927"/>
                  </a:cubicBezTo>
                  <a:cubicBezTo>
                    <a:pt x="324" y="927"/>
                    <a:pt x="324" y="928"/>
                    <a:pt x="324" y="928"/>
                  </a:cubicBezTo>
                  <a:close/>
                  <a:moveTo>
                    <a:pt x="322" y="917"/>
                  </a:moveTo>
                  <a:cubicBezTo>
                    <a:pt x="319" y="917"/>
                    <a:pt x="321" y="915"/>
                    <a:pt x="321" y="914"/>
                  </a:cubicBezTo>
                  <a:cubicBezTo>
                    <a:pt x="322" y="914"/>
                    <a:pt x="322" y="914"/>
                    <a:pt x="323" y="914"/>
                  </a:cubicBezTo>
                  <a:cubicBezTo>
                    <a:pt x="323" y="914"/>
                    <a:pt x="323" y="915"/>
                    <a:pt x="322" y="916"/>
                  </a:cubicBezTo>
                  <a:cubicBezTo>
                    <a:pt x="322" y="916"/>
                    <a:pt x="323" y="917"/>
                    <a:pt x="322" y="917"/>
                  </a:cubicBezTo>
                  <a:close/>
                  <a:moveTo>
                    <a:pt x="312" y="812"/>
                  </a:moveTo>
                  <a:cubicBezTo>
                    <a:pt x="311" y="812"/>
                    <a:pt x="311" y="811"/>
                    <a:pt x="310" y="811"/>
                  </a:cubicBezTo>
                  <a:cubicBezTo>
                    <a:pt x="309" y="811"/>
                    <a:pt x="309" y="810"/>
                    <a:pt x="309" y="810"/>
                  </a:cubicBezTo>
                  <a:cubicBezTo>
                    <a:pt x="310" y="809"/>
                    <a:pt x="313" y="811"/>
                    <a:pt x="312" y="812"/>
                  </a:cubicBezTo>
                  <a:close/>
                  <a:moveTo>
                    <a:pt x="310" y="765"/>
                  </a:moveTo>
                  <a:cubicBezTo>
                    <a:pt x="311" y="765"/>
                    <a:pt x="311" y="766"/>
                    <a:pt x="310" y="766"/>
                  </a:cubicBezTo>
                  <a:cubicBezTo>
                    <a:pt x="310" y="766"/>
                    <a:pt x="310" y="765"/>
                    <a:pt x="310" y="765"/>
                  </a:cubicBezTo>
                  <a:close/>
                  <a:moveTo>
                    <a:pt x="312" y="773"/>
                  </a:moveTo>
                  <a:cubicBezTo>
                    <a:pt x="311" y="772"/>
                    <a:pt x="311" y="771"/>
                    <a:pt x="312" y="771"/>
                  </a:cubicBezTo>
                  <a:cubicBezTo>
                    <a:pt x="314" y="770"/>
                    <a:pt x="314" y="773"/>
                    <a:pt x="312" y="773"/>
                  </a:cubicBezTo>
                  <a:close/>
                  <a:moveTo>
                    <a:pt x="313" y="765"/>
                  </a:moveTo>
                  <a:cubicBezTo>
                    <a:pt x="313" y="765"/>
                    <a:pt x="313" y="764"/>
                    <a:pt x="314" y="764"/>
                  </a:cubicBezTo>
                  <a:cubicBezTo>
                    <a:pt x="314" y="765"/>
                    <a:pt x="314" y="766"/>
                    <a:pt x="312" y="766"/>
                  </a:cubicBezTo>
                  <a:cubicBezTo>
                    <a:pt x="312" y="766"/>
                    <a:pt x="312" y="765"/>
                    <a:pt x="313" y="765"/>
                  </a:cubicBezTo>
                  <a:close/>
                  <a:moveTo>
                    <a:pt x="314" y="868"/>
                  </a:moveTo>
                  <a:cubicBezTo>
                    <a:pt x="315" y="868"/>
                    <a:pt x="313" y="869"/>
                    <a:pt x="313" y="868"/>
                  </a:cubicBezTo>
                  <a:cubicBezTo>
                    <a:pt x="313" y="868"/>
                    <a:pt x="314" y="868"/>
                    <a:pt x="314" y="868"/>
                  </a:cubicBezTo>
                  <a:close/>
                  <a:moveTo>
                    <a:pt x="317" y="897"/>
                  </a:moveTo>
                  <a:cubicBezTo>
                    <a:pt x="317" y="897"/>
                    <a:pt x="319" y="898"/>
                    <a:pt x="319" y="899"/>
                  </a:cubicBezTo>
                  <a:cubicBezTo>
                    <a:pt x="319" y="900"/>
                    <a:pt x="318" y="900"/>
                    <a:pt x="318" y="901"/>
                  </a:cubicBezTo>
                  <a:cubicBezTo>
                    <a:pt x="315" y="902"/>
                    <a:pt x="312" y="901"/>
                    <a:pt x="312" y="900"/>
                  </a:cubicBezTo>
                  <a:cubicBezTo>
                    <a:pt x="311" y="897"/>
                    <a:pt x="314" y="896"/>
                    <a:pt x="317" y="897"/>
                  </a:cubicBezTo>
                  <a:close/>
                  <a:moveTo>
                    <a:pt x="318" y="893"/>
                  </a:moveTo>
                  <a:cubicBezTo>
                    <a:pt x="317" y="893"/>
                    <a:pt x="317" y="893"/>
                    <a:pt x="317" y="893"/>
                  </a:cubicBezTo>
                  <a:cubicBezTo>
                    <a:pt x="316" y="893"/>
                    <a:pt x="317" y="893"/>
                    <a:pt x="318" y="893"/>
                  </a:cubicBezTo>
                  <a:close/>
                  <a:moveTo>
                    <a:pt x="318" y="921"/>
                  </a:moveTo>
                  <a:cubicBezTo>
                    <a:pt x="319" y="921"/>
                    <a:pt x="318" y="922"/>
                    <a:pt x="317" y="922"/>
                  </a:cubicBezTo>
                  <a:cubicBezTo>
                    <a:pt x="317" y="921"/>
                    <a:pt x="318" y="921"/>
                    <a:pt x="318" y="921"/>
                  </a:cubicBezTo>
                  <a:close/>
                  <a:moveTo>
                    <a:pt x="319" y="972"/>
                  </a:moveTo>
                  <a:cubicBezTo>
                    <a:pt x="319" y="973"/>
                    <a:pt x="318" y="973"/>
                    <a:pt x="317" y="973"/>
                  </a:cubicBezTo>
                  <a:cubicBezTo>
                    <a:pt x="318" y="973"/>
                    <a:pt x="318" y="972"/>
                    <a:pt x="319" y="972"/>
                  </a:cubicBezTo>
                  <a:close/>
                  <a:moveTo>
                    <a:pt x="319" y="923"/>
                  </a:moveTo>
                  <a:cubicBezTo>
                    <a:pt x="319" y="922"/>
                    <a:pt x="322" y="923"/>
                    <a:pt x="320" y="924"/>
                  </a:cubicBezTo>
                  <a:cubicBezTo>
                    <a:pt x="319" y="924"/>
                    <a:pt x="319" y="923"/>
                    <a:pt x="319" y="923"/>
                  </a:cubicBezTo>
                  <a:close/>
                  <a:moveTo>
                    <a:pt x="322" y="755"/>
                  </a:moveTo>
                  <a:cubicBezTo>
                    <a:pt x="321" y="754"/>
                    <a:pt x="322" y="756"/>
                    <a:pt x="321" y="755"/>
                  </a:cubicBezTo>
                  <a:cubicBezTo>
                    <a:pt x="320" y="755"/>
                    <a:pt x="320" y="753"/>
                    <a:pt x="320" y="753"/>
                  </a:cubicBezTo>
                  <a:cubicBezTo>
                    <a:pt x="319" y="752"/>
                    <a:pt x="319" y="750"/>
                    <a:pt x="321" y="750"/>
                  </a:cubicBezTo>
                  <a:cubicBezTo>
                    <a:pt x="321" y="751"/>
                    <a:pt x="322" y="751"/>
                    <a:pt x="321" y="751"/>
                  </a:cubicBezTo>
                  <a:cubicBezTo>
                    <a:pt x="323" y="751"/>
                    <a:pt x="324" y="750"/>
                    <a:pt x="324" y="749"/>
                  </a:cubicBezTo>
                  <a:cubicBezTo>
                    <a:pt x="326" y="750"/>
                    <a:pt x="326" y="749"/>
                    <a:pt x="328" y="749"/>
                  </a:cubicBezTo>
                  <a:cubicBezTo>
                    <a:pt x="328" y="751"/>
                    <a:pt x="327" y="752"/>
                    <a:pt x="326" y="753"/>
                  </a:cubicBezTo>
                  <a:cubicBezTo>
                    <a:pt x="327" y="754"/>
                    <a:pt x="329" y="754"/>
                    <a:pt x="330" y="754"/>
                  </a:cubicBezTo>
                  <a:cubicBezTo>
                    <a:pt x="329" y="755"/>
                    <a:pt x="328" y="756"/>
                    <a:pt x="328" y="757"/>
                  </a:cubicBezTo>
                  <a:cubicBezTo>
                    <a:pt x="326" y="757"/>
                    <a:pt x="324" y="757"/>
                    <a:pt x="323" y="756"/>
                  </a:cubicBezTo>
                  <a:cubicBezTo>
                    <a:pt x="323" y="756"/>
                    <a:pt x="322" y="755"/>
                    <a:pt x="322" y="755"/>
                  </a:cubicBezTo>
                  <a:close/>
                  <a:moveTo>
                    <a:pt x="322" y="762"/>
                  </a:moveTo>
                  <a:cubicBezTo>
                    <a:pt x="322" y="763"/>
                    <a:pt x="322" y="763"/>
                    <a:pt x="322" y="764"/>
                  </a:cubicBezTo>
                  <a:cubicBezTo>
                    <a:pt x="321" y="764"/>
                    <a:pt x="321" y="762"/>
                    <a:pt x="322" y="762"/>
                  </a:cubicBezTo>
                  <a:close/>
                  <a:moveTo>
                    <a:pt x="322" y="745"/>
                  </a:moveTo>
                  <a:cubicBezTo>
                    <a:pt x="323" y="746"/>
                    <a:pt x="322" y="748"/>
                    <a:pt x="321" y="748"/>
                  </a:cubicBezTo>
                  <a:cubicBezTo>
                    <a:pt x="321" y="748"/>
                    <a:pt x="321" y="746"/>
                    <a:pt x="322" y="745"/>
                  </a:cubicBezTo>
                  <a:close/>
                  <a:moveTo>
                    <a:pt x="318" y="721"/>
                  </a:moveTo>
                  <a:cubicBezTo>
                    <a:pt x="318" y="721"/>
                    <a:pt x="318" y="721"/>
                    <a:pt x="319" y="720"/>
                  </a:cubicBezTo>
                  <a:cubicBezTo>
                    <a:pt x="322" y="720"/>
                    <a:pt x="322" y="722"/>
                    <a:pt x="321" y="723"/>
                  </a:cubicBezTo>
                  <a:cubicBezTo>
                    <a:pt x="319" y="723"/>
                    <a:pt x="319" y="722"/>
                    <a:pt x="318" y="721"/>
                  </a:cubicBezTo>
                  <a:close/>
                  <a:moveTo>
                    <a:pt x="324" y="744"/>
                  </a:moveTo>
                  <a:cubicBezTo>
                    <a:pt x="324" y="744"/>
                    <a:pt x="323" y="744"/>
                    <a:pt x="323" y="744"/>
                  </a:cubicBezTo>
                  <a:cubicBezTo>
                    <a:pt x="323" y="743"/>
                    <a:pt x="323" y="744"/>
                    <a:pt x="324" y="744"/>
                  </a:cubicBezTo>
                  <a:close/>
                  <a:moveTo>
                    <a:pt x="323" y="738"/>
                  </a:moveTo>
                  <a:cubicBezTo>
                    <a:pt x="322" y="738"/>
                    <a:pt x="322" y="738"/>
                    <a:pt x="323" y="738"/>
                  </a:cubicBezTo>
                  <a:close/>
                  <a:moveTo>
                    <a:pt x="323" y="736"/>
                  </a:moveTo>
                  <a:cubicBezTo>
                    <a:pt x="323" y="736"/>
                    <a:pt x="323" y="736"/>
                    <a:pt x="323" y="736"/>
                  </a:cubicBezTo>
                  <a:cubicBezTo>
                    <a:pt x="323" y="735"/>
                    <a:pt x="323" y="736"/>
                    <a:pt x="324" y="736"/>
                  </a:cubicBezTo>
                  <a:cubicBezTo>
                    <a:pt x="323" y="736"/>
                    <a:pt x="323" y="736"/>
                    <a:pt x="323" y="736"/>
                  </a:cubicBezTo>
                  <a:close/>
                  <a:moveTo>
                    <a:pt x="322" y="731"/>
                  </a:moveTo>
                  <a:cubicBezTo>
                    <a:pt x="323" y="731"/>
                    <a:pt x="323" y="732"/>
                    <a:pt x="323" y="732"/>
                  </a:cubicBezTo>
                  <a:cubicBezTo>
                    <a:pt x="323" y="732"/>
                    <a:pt x="322" y="732"/>
                    <a:pt x="322" y="731"/>
                  </a:cubicBezTo>
                  <a:close/>
                  <a:moveTo>
                    <a:pt x="327" y="726"/>
                  </a:moveTo>
                  <a:cubicBezTo>
                    <a:pt x="326" y="726"/>
                    <a:pt x="324" y="726"/>
                    <a:pt x="325" y="725"/>
                  </a:cubicBezTo>
                  <a:cubicBezTo>
                    <a:pt x="325" y="725"/>
                    <a:pt x="326" y="725"/>
                    <a:pt x="326" y="725"/>
                  </a:cubicBezTo>
                  <a:cubicBezTo>
                    <a:pt x="326" y="725"/>
                    <a:pt x="327" y="725"/>
                    <a:pt x="327" y="726"/>
                  </a:cubicBezTo>
                  <a:close/>
                  <a:moveTo>
                    <a:pt x="328" y="735"/>
                  </a:moveTo>
                  <a:cubicBezTo>
                    <a:pt x="328" y="734"/>
                    <a:pt x="328" y="735"/>
                    <a:pt x="328" y="735"/>
                  </a:cubicBezTo>
                  <a:cubicBezTo>
                    <a:pt x="329" y="736"/>
                    <a:pt x="328" y="736"/>
                    <a:pt x="327" y="736"/>
                  </a:cubicBezTo>
                  <a:cubicBezTo>
                    <a:pt x="327" y="738"/>
                    <a:pt x="326" y="738"/>
                    <a:pt x="326" y="739"/>
                  </a:cubicBezTo>
                  <a:cubicBezTo>
                    <a:pt x="325" y="738"/>
                    <a:pt x="327" y="736"/>
                    <a:pt x="328" y="735"/>
                  </a:cubicBezTo>
                  <a:close/>
                  <a:moveTo>
                    <a:pt x="327" y="727"/>
                  </a:moveTo>
                  <a:cubicBezTo>
                    <a:pt x="328" y="728"/>
                    <a:pt x="326" y="728"/>
                    <a:pt x="327" y="727"/>
                  </a:cubicBezTo>
                  <a:close/>
                  <a:moveTo>
                    <a:pt x="329" y="725"/>
                  </a:moveTo>
                  <a:cubicBezTo>
                    <a:pt x="329" y="726"/>
                    <a:pt x="329" y="726"/>
                    <a:pt x="328" y="726"/>
                  </a:cubicBezTo>
                  <a:cubicBezTo>
                    <a:pt x="327" y="726"/>
                    <a:pt x="328" y="725"/>
                    <a:pt x="329" y="725"/>
                  </a:cubicBezTo>
                  <a:close/>
                  <a:moveTo>
                    <a:pt x="327" y="722"/>
                  </a:moveTo>
                  <a:cubicBezTo>
                    <a:pt x="327" y="722"/>
                    <a:pt x="327" y="722"/>
                    <a:pt x="327" y="721"/>
                  </a:cubicBezTo>
                  <a:cubicBezTo>
                    <a:pt x="328" y="721"/>
                    <a:pt x="328" y="721"/>
                    <a:pt x="328" y="721"/>
                  </a:cubicBezTo>
                  <a:cubicBezTo>
                    <a:pt x="328" y="722"/>
                    <a:pt x="328" y="722"/>
                    <a:pt x="328" y="722"/>
                  </a:cubicBezTo>
                  <a:cubicBezTo>
                    <a:pt x="328" y="722"/>
                    <a:pt x="328" y="722"/>
                    <a:pt x="327" y="722"/>
                  </a:cubicBezTo>
                  <a:close/>
                  <a:moveTo>
                    <a:pt x="328" y="713"/>
                  </a:moveTo>
                  <a:cubicBezTo>
                    <a:pt x="327" y="713"/>
                    <a:pt x="327" y="712"/>
                    <a:pt x="328" y="712"/>
                  </a:cubicBezTo>
                  <a:cubicBezTo>
                    <a:pt x="329" y="712"/>
                    <a:pt x="328" y="713"/>
                    <a:pt x="328" y="713"/>
                  </a:cubicBezTo>
                  <a:close/>
                  <a:moveTo>
                    <a:pt x="331" y="704"/>
                  </a:moveTo>
                  <a:cubicBezTo>
                    <a:pt x="331" y="704"/>
                    <a:pt x="332" y="703"/>
                    <a:pt x="332" y="703"/>
                  </a:cubicBezTo>
                  <a:cubicBezTo>
                    <a:pt x="332" y="703"/>
                    <a:pt x="332" y="704"/>
                    <a:pt x="332" y="704"/>
                  </a:cubicBezTo>
                  <a:cubicBezTo>
                    <a:pt x="333" y="704"/>
                    <a:pt x="333" y="704"/>
                    <a:pt x="334" y="704"/>
                  </a:cubicBezTo>
                  <a:cubicBezTo>
                    <a:pt x="334" y="703"/>
                    <a:pt x="334" y="703"/>
                    <a:pt x="334" y="703"/>
                  </a:cubicBezTo>
                  <a:cubicBezTo>
                    <a:pt x="334" y="703"/>
                    <a:pt x="334" y="703"/>
                    <a:pt x="334" y="703"/>
                  </a:cubicBezTo>
                  <a:cubicBezTo>
                    <a:pt x="335" y="704"/>
                    <a:pt x="335" y="704"/>
                    <a:pt x="335" y="704"/>
                  </a:cubicBezTo>
                  <a:cubicBezTo>
                    <a:pt x="335" y="705"/>
                    <a:pt x="333" y="704"/>
                    <a:pt x="332" y="705"/>
                  </a:cubicBezTo>
                  <a:cubicBezTo>
                    <a:pt x="333" y="706"/>
                    <a:pt x="333" y="705"/>
                    <a:pt x="334" y="705"/>
                  </a:cubicBezTo>
                  <a:cubicBezTo>
                    <a:pt x="333" y="706"/>
                    <a:pt x="333" y="707"/>
                    <a:pt x="332" y="707"/>
                  </a:cubicBezTo>
                  <a:cubicBezTo>
                    <a:pt x="332" y="707"/>
                    <a:pt x="332" y="707"/>
                    <a:pt x="332" y="707"/>
                  </a:cubicBezTo>
                  <a:cubicBezTo>
                    <a:pt x="332" y="707"/>
                    <a:pt x="331" y="707"/>
                    <a:pt x="331" y="708"/>
                  </a:cubicBezTo>
                  <a:cubicBezTo>
                    <a:pt x="331" y="707"/>
                    <a:pt x="331" y="707"/>
                    <a:pt x="332" y="707"/>
                  </a:cubicBezTo>
                  <a:cubicBezTo>
                    <a:pt x="332" y="706"/>
                    <a:pt x="331" y="706"/>
                    <a:pt x="331" y="706"/>
                  </a:cubicBezTo>
                  <a:cubicBezTo>
                    <a:pt x="332" y="705"/>
                    <a:pt x="330" y="705"/>
                    <a:pt x="331" y="703"/>
                  </a:cubicBezTo>
                  <a:cubicBezTo>
                    <a:pt x="331" y="704"/>
                    <a:pt x="332" y="704"/>
                    <a:pt x="332" y="704"/>
                  </a:cubicBezTo>
                  <a:cubicBezTo>
                    <a:pt x="332" y="704"/>
                    <a:pt x="332" y="704"/>
                    <a:pt x="331" y="704"/>
                  </a:cubicBezTo>
                  <a:close/>
                  <a:moveTo>
                    <a:pt x="336" y="688"/>
                  </a:moveTo>
                  <a:cubicBezTo>
                    <a:pt x="336" y="688"/>
                    <a:pt x="336" y="688"/>
                    <a:pt x="336" y="688"/>
                  </a:cubicBezTo>
                  <a:cubicBezTo>
                    <a:pt x="336" y="688"/>
                    <a:pt x="337" y="688"/>
                    <a:pt x="337" y="689"/>
                  </a:cubicBezTo>
                  <a:cubicBezTo>
                    <a:pt x="336" y="689"/>
                    <a:pt x="335" y="689"/>
                    <a:pt x="335" y="689"/>
                  </a:cubicBezTo>
                  <a:cubicBezTo>
                    <a:pt x="335" y="689"/>
                    <a:pt x="335" y="689"/>
                    <a:pt x="335" y="689"/>
                  </a:cubicBezTo>
                  <a:cubicBezTo>
                    <a:pt x="335" y="689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7"/>
                  </a:cubicBezTo>
                  <a:cubicBezTo>
                    <a:pt x="335" y="687"/>
                    <a:pt x="335" y="687"/>
                    <a:pt x="335" y="687"/>
                  </a:cubicBezTo>
                  <a:cubicBezTo>
                    <a:pt x="335" y="687"/>
                    <a:pt x="335" y="686"/>
                    <a:pt x="336" y="685"/>
                  </a:cubicBezTo>
                  <a:cubicBezTo>
                    <a:pt x="336" y="685"/>
                    <a:pt x="336" y="685"/>
                    <a:pt x="336" y="685"/>
                  </a:cubicBezTo>
                  <a:cubicBezTo>
                    <a:pt x="337" y="685"/>
                    <a:pt x="337" y="683"/>
                    <a:pt x="339" y="684"/>
                  </a:cubicBezTo>
                  <a:cubicBezTo>
                    <a:pt x="338" y="685"/>
                    <a:pt x="338" y="687"/>
                    <a:pt x="338" y="688"/>
                  </a:cubicBezTo>
                  <a:cubicBezTo>
                    <a:pt x="337" y="688"/>
                    <a:pt x="337" y="687"/>
                    <a:pt x="336" y="688"/>
                  </a:cubicBezTo>
                  <a:cubicBezTo>
                    <a:pt x="336" y="688"/>
                    <a:pt x="336" y="688"/>
                    <a:pt x="336" y="688"/>
                  </a:cubicBezTo>
                  <a:close/>
                  <a:moveTo>
                    <a:pt x="334" y="681"/>
                  </a:moveTo>
                  <a:cubicBezTo>
                    <a:pt x="334" y="682"/>
                    <a:pt x="332" y="682"/>
                    <a:pt x="332" y="681"/>
                  </a:cubicBezTo>
                  <a:cubicBezTo>
                    <a:pt x="332" y="681"/>
                    <a:pt x="332" y="681"/>
                    <a:pt x="332" y="680"/>
                  </a:cubicBezTo>
                  <a:cubicBezTo>
                    <a:pt x="334" y="680"/>
                    <a:pt x="332" y="681"/>
                    <a:pt x="334" y="681"/>
                  </a:cubicBezTo>
                  <a:close/>
                  <a:moveTo>
                    <a:pt x="336" y="683"/>
                  </a:moveTo>
                  <a:cubicBezTo>
                    <a:pt x="336" y="683"/>
                    <a:pt x="336" y="684"/>
                    <a:pt x="336" y="684"/>
                  </a:cubicBezTo>
                  <a:cubicBezTo>
                    <a:pt x="335" y="685"/>
                    <a:pt x="335" y="684"/>
                    <a:pt x="334" y="684"/>
                  </a:cubicBezTo>
                  <a:cubicBezTo>
                    <a:pt x="334" y="684"/>
                    <a:pt x="333" y="684"/>
                    <a:pt x="333" y="684"/>
                  </a:cubicBezTo>
                  <a:cubicBezTo>
                    <a:pt x="334" y="683"/>
                    <a:pt x="334" y="683"/>
                    <a:pt x="336" y="683"/>
                  </a:cubicBezTo>
                  <a:close/>
                  <a:moveTo>
                    <a:pt x="339" y="688"/>
                  </a:moveTo>
                  <a:cubicBezTo>
                    <a:pt x="339" y="689"/>
                    <a:pt x="338" y="689"/>
                    <a:pt x="337" y="689"/>
                  </a:cubicBezTo>
                  <a:cubicBezTo>
                    <a:pt x="338" y="688"/>
                    <a:pt x="338" y="688"/>
                    <a:pt x="339" y="688"/>
                  </a:cubicBezTo>
                  <a:close/>
                  <a:moveTo>
                    <a:pt x="341" y="692"/>
                  </a:moveTo>
                  <a:cubicBezTo>
                    <a:pt x="341" y="693"/>
                    <a:pt x="338" y="693"/>
                    <a:pt x="338" y="692"/>
                  </a:cubicBezTo>
                  <a:cubicBezTo>
                    <a:pt x="339" y="692"/>
                    <a:pt x="340" y="692"/>
                    <a:pt x="341" y="692"/>
                  </a:cubicBezTo>
                  <a:close/>
                  <a:moveTo>
                    <a:pt x="340" y="689"/>
                  </a:moveTo>
                  <a:cubicBezTo>
                    <a:pt x="340" y="689"/>
                    <a:pt x="341" y="690"/>
                    <a:pt x="340" y="690"/>
                  </a:cubicBezTo>
                  <a:cubicBezTo>
                    <a:pt x="339" y="690"/>
                    <a:pt x="339" y="689"/>
                    <a:pt x="340" y="689"/>
                  </a:cubicBezTo>
                  <a:close/>
                  <a:moveTo>
                    <a:pt x="341" y="701"/>
                  </a:moveTo>
                  <a:cubicBezTo>
                    <a:pt x="341" y="700"/>
                    <a:pt x="342" y="700"/>
                    <a:pt x="342" y="700"/>
                  </a:cubicBezTo>
                  <a:cubicBezTo>
                    <a:pt x="343" y="702"/>
                    <a:pt x="342" y="704"/>
                    <a:pt x="342" y="705"/>
                  </a:cubicBezTo>
                  <a:cubicBezTo>
                    <a:pt x="342" y="705"/>
                    <a:pt x="342" y="706"/>
                    <a:pt x="341" y="706"/>
                  </a:cubicBezTo>
                  <a:cubicBezTo>
                    <a:pt x="339" y="706"/>
                    <a:pt x="340" y="705"/>
                    <a:pt x="340" y="704"/>
                  </a:cubicBezTo>
                  <a:cubicBezTo>
                    <a:pt x="341" y="704"/>
                    <a:pt x="341" y="703"/>
                    <a:pt x="341" y="703"/>
                  </a:cubicBezTo>
                  <a:cubicBezTo>
                    <a:pt x="341" y="702"/>
                    <a:pt x="341" y="702"/>
                    <a:pt x="341" y="701"/>
                  </a:cubicBezTo>
                  <a:close/>
                  <a:moveTo>
                    <a:pt x="343" y="668"/>
                  </a:moveTo>
                  <a:cubicBezTo>
                    <a:pt x="344" y="668"/>
                    <a:pt x="344" y="668"/>
                    <a:pt x="344" y="669"/>
                  </a:cubicBezTo>
                  <a:cubicBezTo>
                    <a:pt x="343" y="669"/>
                    <a:pt x="343" y="669"/>
                    <a:pt x="343" y="668"/>
                  </a:cubicBezTo>
                  <a:close/>
                  <a:moveTo>
                    <a:pt x="344" y="673"/>
                  </a:moveTo>
                  <a:cubicBezTo>
                    <a:pt x="344" y="673"/>
                    <a:pt x="344" y="674"/>
                    <a:pt x="344" y="674"/>
                  </a:cubicBezTo>
                  <a:cubicBezTo>
                    <a:pt x="343" y="674"/>
                    <a:pt x="343" y="674"/>
                    <a:pt x="343" y="674"/>
                  </a:cubicBezTo>
                  <a:cubicBezTo>
                    <a:pt x="342" y="673"/>
                    <a:pt x="343" y="673"/>
                    <a:pt x="344" y="673"/>
                  </a:cubicBezTo>
                  <a:close/>
                  <a:moveTo>
                    <a:pt x="344" y="667"/>
                  </a:moveTo>
                  <a:cubicBezTo>
                    <a:pt x="344" y="667"/>
                    <a:pt x="345" y="667"/>
                    <a:pt x="346" y="667"/>
                  </a:cubicBezTo>
                  <a:cubicBezTo>
                    <a:pt x="346" y="667"/>
                    <a:pt x="345" y="667"/>
                    <a:pt x="345" y="668"/>
                  </a:cubicBezTo>
                  <a:cubicBezTo>
                    <a:pt x="345" y="668"/>
                    <a:pt x="344" y="667"/>
                    <a:pt x="344" y="667"/>
                  </a:cubicBezTo>
                  <a:close/>
                  <a:moveTo>
                    <a:pt x="351" y="666"/>
                  </a:moveTo>
                  <a:cubicBezTo>
                    <a:pt x="354" y="666"/>
                    <a:pt x="354" y="668"/>
                    <a:pt x="352" y="668"/>
                  </a:cubicBezTo>
                  <a:cubicBezTo>
                    <a:pt x="352" y="668"/>
                    <a:pt x="352" y="667"/>
                    <a:pt x="352" y="667"/>
                  </a:cubicBezTo>
                  <a:cubicBezTo>
                    <a:pt x="352" y="667"/>
                    <a:pt x="352" y="668"/>
                    <a:pt x="352" y="668"/>
                  </a:cubicBezTo>
                  <a:cubicBezTo>
                    <a:pt x="351" y="668"/>
                    <a:pt x="352" y="670"/>
                    <a:pt x="350" y="669"/>
                  </a:cubicBezTo>
                  <a:cubicBezTo>
                    <a:pt x="351" y="668"/>
                    <a:pt x="350" y="667"/>
                    <a:pt x="351" y="666"/>
                  </a:cubicBezTo>
                  <a:cubicBezTo>
                    <a:pt x="351" y="666"/>
                    <a:pt x="351" y="666"/>
                    <a:pt x="351" y="666"/>
                  </a:cubicBezTo>
                  <a:cubicBezTo>
                    <a:pt x="351" y="666"/>
                    <a:pt x="351" y="666"/>
                    <a:pt x="351" y="666"/>
                  </a:cubicBezTo>
                  <a:close/>
                  <a:moveTo>
                    <a:pt x="355" y="669"/>
                  </a:moveTo>
                  <a:cubicBezTo>
                    <a:pt x="355" y="670"/>
                    <a:pt x="356" y="670"/>
                    <a:pt x="357" y="670"/>
                  </a:cubicBezTo>
                  <a:cubicBezTo>
                    <a:pt x="356" y="670"/>
                    <a:pt x="357" y="671"/>
                    <a:pt x="357" y="672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57" y="671"/>
                    <a:pt x="357" y="671"/>
                    <a:pt x="357" y="671"/>
                  </a:cubicBezTo>
                  <a:cubicBezTo>
                    <a:pt x="358" y="672"/>
                    <a:pt x="358" y="672"/>
                    <a:pt x="357" y="673"/>
                  </a:cubicBezTo>
                  <a:cubicBezTo>
                    <a:pt x="358" y="673"/>
                    <a:pt x="358" y="674"/>
                    <a:pt x="358" y="674"/>
                  </a:cubicBezTo>
                  <a:cubicBezTo>
                    <a:pt x="357" y="674"/>
                    <a:pt x="357" y="673"/>
                    <a:pt x="357" y="673"/>
                  </a:cubicBezTo>
                  <a:cubicBezTo>
                    <a:pt x="357" y="673"/>
                    <a:pt x="357" y="673"/>
                    <a:pt x="357" y="673"/>
                  </a:cubicBezTo>
                  <a:cubicBezTo>
                    <a:pt x="356" y="673"/>
                    <a:pt x="356" y="673"/>
                    <a:pt x="356" y="673"/>
                  </a:cubicBezTo>
                  <a:cubicBezTo>
                    <a:pt x="356" y="673"/>
                    <a:pt x="356" y="673"/>
                    <a:pt x="356" y="673"/>
                  </a:cubicBezTo>
                  <a:cubicBezTo>
                    <a:pt x="355" y="674"/>
                    <a:pt x="357" y="675"/>
                    <a:pt x="358" y="676"/>
                  </a:cubicBezTo>
                  <a:cubicBezTo>
                    <a:pt x="358" y="676"/>
                    <a:pt x="359" y="676"/>
                    <a:pt x="359" y="675"/>
                  </a:cubicBezTo>
                  <a:cubicBezTo>
                    <a:pt x="360" y="675"/>
                    <a:pt x="359" y="676"/>
                    <a:pt x="359" y="677"/>
                  </a:cubicBezTo>
                  <a:cubicBezTo>
                    <a:pt x="359" y="677"/>
                    <a:pt x="359" y="677"/>
                    <a:pt x="359" y="678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57" y="678"/>
                    <a:pt x="357" y="677"/>
                    <a:pt x="356" y="676"/>
                  </a:cubicBezTo>
                  <a:cubicBezTo>
                    <a:pt x="356" y="676"/>
                    <a:pt x="356" y="677"/>
                    <a:pt x="356" y="677"/>
                  </a:cubicBezTo>
                  <a:cubicBezTo>
                    <a:pt x="354" y="677"/>
                    <a:pt x="355" y="675"/>
                    <a:pt x="356" y="675"/>
                  </a:cubicBezTo>
                  <a:cubicBezTo>
                    <a:pt x="356" y="675"/>
                    <a:pt x="355" y="675"/>
                    <a:pt x="355" y="675"/>
                  </a:cubicBezTo>
                  <a:cubicBezTo>
                    <a:pt x="354" y="674"/>
                    <a:pt x="355" y="676"/>
                    <a:pt x="354" y="676"/>
                  </a:cubicBezTo>
                  <a:cubicBezTo>
                    <a:pt x="354" y="675"/>
                    <a:pt x="353" y="675"/>
                    <a:pt x="353" y="675"/>
                  </a:cubicBezTo>
                  <a:cubicBezTo>
                    <a:pt x="353" y="675"/>
                    <a:pt x="354" y="675"/>
                    <a:pt x="354" y="675"/>
                  </a:cubicBezTo>
                  <a:cubicBezTo>
                    <a:pt x="354" y="674"/>
                    <a:pt x="354" y="674"/>
                    <a:pt x="354" y="673"/>
                  </a:cubicBezTo>
                  <a:cubicBezTo>
                    <a:pt x="354" y="672"/>
                    <a:pt x="352" y="671"/>
                    <a:pt x="353" y="671"/>
                  </a:cubicBezTo>
                  <a:cubicBezTo>
                    <a:pt x="353" y="670"/>
                    <a:pt x="352" y="670"/>
                    <a:pt x="352" y="670"/>
                  </a:cubicBezTo>
                  <a:cubicBezTo>
                    <a:pt x="352" y="669"/>
                    <a:pt x="352" y="669"/>
                    <a:pt x="352" y="669"/>
                  </a:cubicBezTo>
                  <a:cubicBezTo>
                    <a:pt x="354" y="669"/>
                    <a:pt x="354" y="671"/>
                    <a:pt x="355" y="672"/>
                  </a:cubicBezTo>
                  <a:cubicBezTo>
                    <a:pt x="357" y="671"/>
                    <a:pt x="354" y="670"/>
                    <a:pt x="355" y="669"/>
                  </a:cubicBezTo>
                  <a:close/>
                  <a:moveTo>
                    <a:pt x="355" y="619"/>
                  </a:moveTo>
                  <a:cubicBezTo>
                    <a:pt x="353" y="619"/>
                    <a:pt x="355" y="618"/>
                    <a:pt x="355" y="617"/>
                  </a:cubicBezTo>
                  <a:cubicBezTo>
                    <a:pt x="356" y="618"/>
                    <a:pt x="356" y="617"/>
                    <a:pt x="357" y="617"/>
                  </a:cubicBezTo>
                  <a:cubicBezTo>
                    <a:pt x="357" y="617"/>
                    <a:pt x="357" y="618"/>
                    <a:pt x="357" y="618"/>
                  </a:cubicBezTo>
                  <a:cubicBezTo>
                    <a:pt x="356" y="618"/>
                    <a:pt x="355" y="618"/>
                    <a:pt x="355" y="619"/>
                  </a:cubicBezTo>
                  <a:close/>
                  <a:moveTo>
                    <a:pt x="348" y="606"/>
                  </a:moveTo>
                  <a:cubicBezTo>
                    <a:pt x="348" y="606"/>
                    <a:pt x="348" y="606"/>
                    <a:pt x="348" y="605"/>
                  </a:cubicBezTo>
                  <a:cubicBezTo>
                    <a:pt x="348" y="605"/>
                    <a:pt x="348" y="605"/>
                    <a:pt x="348" y="605"/>
                  </a:cubicBezTo>
                  <a:cubicBezTo>
                    <a:pt x="348" y="606"/>
                    <a:pt x="348" y="606"/>
                    <a:pt x="348" y="606"/>
                  </a:cubicBezTo>
                  <a:cubicBezTo>
                    <a:pt x="348" y="606"/>
                    <a:pt x="348" y="606"/>
                    <a:pt x="348" y="606"/>
                  </a:cubicBezTo>
                  <a:close/>
                  <a:moveTo>
                    <a:pt x="348" y="641"/>
                  </a:moveTo>
                  <a:cubicBezTo>
                    <a:pt x="348" y="642"/>
                    <a:pt x="348" y="642"/>
                    <a:pt x="348" y="642"/>
                  </a:cubicBezTo>
                  <a:cubicBezTo>
                    <a:pt x="348" y="642"/>
                    <a:pt x="348" y="642"/>
                    <a:pt x="347" y="642"/>
                  </a:cubicBezTo>
                  <a:cubicBezTo>
                    <a:pt x="347" y="642"/>
                    <a:pt x="347" y="642"/>
                    <a:pt x="347" y="641"/>
                  </a:cubicBezTo>
                  <a:cubicBezTo>
                    <a:pt x="348" y="641"/>
                    <a:pt x="348" y="641"/>
                    <a:pt x="348" y="641"/>
                  </a:cubicBezTo>
                  <a:close/>
                  <a:moveTo>
                    <a:pt x="348" y="595"/>
                  </a:moveTo>
                  <a:cubicBezTo>
                    <a:pt x="348" y="596"/>
                    <a:pt x="346" y="594"/>
                    <a:pt x="349" y="594"/>
                  </a:cubicBezTo>
                  <a:cubicBezTo>
                    <a:pt x="349" y="595"/>
                    <a:pt x="348" y="595"/>
                    <a:pt x="348" y="595"/>
                  </a:cubicBezTo>
                  <a:close/>
                  <a:moveTo>
                    <a:pt x="343" y="633"/>
                  </a:moveTo>
                  <a:cubicBezTo>
                    <a:pt x="344" y="633"/>
                    <a:pt x="345" y="633"/>
                    <a:pt x="345" y="634"/>
                  </a:cubicBezTo>
                  <a:cubicBezTo>
                    <a:pt x="346" y="634"/>
                    <a:pt x="346" y="634"/>
                    <a:pt x="346" y="634"/>
                  </a:cubicBezTo>
                  <a:cubicBezTo>
                    <a:pt x="347" y="636"/>
                    <a:pt x="347" y="637"/>
                    <a:pt x="345" y="638"/>
                  </a:cubicBezTo>
                  <a:cubicBezTo>
                    <a:pt x="345" y="638"/>
                    <a:pt x="345" y="637"/>
                    <a:pt x="344" y="637"/>
                  </a:cubicBezTo>
                  <a:cubicBezTo>
                    <a:pt x="343" y="637"/>
                    <a:pt x="344" y="635"/>
                    <a:pt x="344" y="635"/>
                  </a:cubicBezTo>
                  <a:cubicBezTo>
                    <a:pt x="344" y="634"/>
                    <a:pt x="343" y="634"/>
                    <a:pt x="343" y="633"/>
                  </a:cubicBezTo>
                  <a:close/>
                  <a:moveTo>
                    <a:pt x="333" y="653"/>
                  </a:moveTo>
                  <a:cubicBezTo>
                    <a:pt x="333" y="654"/>
                    <a:pt x="333" y="654"/>
                    <a:pt x="332" y="654"/>
                  </a:cubicBezTo>
                  <a:cubicBezTo>
                    <a:pt x="332" y="654"/>
                    <a:pt x="332" y="654"/>
                    <a:pt x="332" y="654"/>
                  </a:cubicBezTo>
                  <a:cubicBezTo>
                    <a:pt x="332" y="654"/>
                    <a:pt x="331" y="655"/>
                    <a:pt x="332" y="655"/>
                  </a:cubicBezTo>
                  <a:cubicBezTo>
                    <a:pt x="331" y="655"/>
                    <a:pt x="331" y="655"/>
                    <a:pt x="331" y="655"/>
                  </a:cubicBezTo>
                  <a:cubicBezTo>
                    <a:pt x="331" y="656"/>
                    <a:pt x="332" y="656"/>
                    <a:pt x="332" y="656"/>
                  </a:cubicBezTo>
                  <a:cubicBezTo>
                    <a:pt x="332" y="657"/>
                    <a:pt x="331" y="658"/>
                    <a:pt x="332" y="658"/>
                  </a:cubicBezTo>
                  <a:cubicBezTo>
                    <a:pt x="332" y="658"/>
                    <a:pt x="333" y="659"/>
                    <a:pt x="332" y="659"/>
                  </a:cubicBezTo>
                  <a:cubicBezTo>
                    <a:pt x="333" y="659"/>
                    <a:pt x="334" y="659"/>
                    <a:pt x="334" y="659"/>
                  </a:cubicBezTo>
                  <a:cubicBezTo>
                    <a:pt x="335" y="660"/>
                    <a:pt x="334" y="660"/>
                    <a:pt x="334" y="660"/>
                  </a:cubicBezTo>
                  <a:cubicBezTo>
                    <a:pt x="332" y="661"/>
                    <a:pt x="333" y="659"/>
                    <a:pt x="332" y="659"/>
                  </a:cubicBezTo>
                  <a:cubicBezTo>
                    <a:pt x="331" y="659"/>
                    <a:pt x="331" y="660"/>
                    <a:pt x="331" y="660"/>
                  </a:cubicBezTo>
                  <a:cubicBezTo>
                    <a:pt x="331" y="660"/>
                    <a:pt x="331" y="660"/>
                    <a:pt x="331" y="659"/>
                  </a:cubicBezTo>
                  <a:cubicBezTo>
                    <a:pt x="332" y="659"/>
                    <a:pt x="332" y="660"/>
                    <a:pt x="332" y="660"/>
                  </a:cubicBezTo>
                  <a:cubicBezTo>
                    <a:pt x="332" y="660"/>
                    <a:pt x="331" y="660"/>
                    <a:pt x="331" y="660"/>
                  </a:cubicBezTo>
                  <a:cubicBezTo>
                    <a:pt x="331" y="661"/>
                    <a:pt x="331" y="661"/>
                    <a:pt x="330" y="661"/>
                  </a:cubicBezTo>
                  <a:cubicBezTo>
                    <a:pt x="330" y="661"/>
                    <a:pt x="329" y="660"/>
                    <a:pt x="330" y="659"/>
                  </a:cubicBezTo>
                  <a:cubicBezTo>
                    <a:pt x="330" y="659"/>
                    <a:pt x="330" y="659"/>
                    <a:pt x="330" y="658"/>
                  </a:cubicBezTo>
                  <a:cubicBezTo>
                    <a:pt x="330" y="658"/>
                    <a:pt x="330" y="657"/>
                    <a:pt x="330" y="657"/>
                  </a:cubicBezTo>
                  <a:cubicBezTo>
                    <a:pt x="330" y="657"/>
                    <a:pt x="330" y="657"/>
                    <a:pt x="330" y="657"/>
                  </a:cubicBezTo>
                  <a:cubicBezTo>
                    <a:pt x="329" y="657"/>
                    <a:pt x="329" y="658"/>
                    <a:pt x="328" y="658"/>
                  </a:cubicBezTo>
                  <a:cubicBezTo>
                    <a:pt x="327" y="657"/>
                    <a:pt x="327" y="656"/>
                    <a:pt x="325" y="656"/>
                  </a:cubicBezTo>
                  <a:cubicBezTo>
                    <a:pt x="325" y="656"/>
                    <a:pt x="325" y="656"/>
                    <a:pt x="325" y="656"/>
                  </a:cubicBezTo>
                  <a:cubicBezTo>
                    <a:pt x="325" y="656"/>
                    <a:pt x="325" y="656"/>
                    <a:pt x="325" y="656"/>
                  </a:cubicBezTo>
                  <a:cubicBezTo>
                    <a:pt x="325" y="655"/>
                    <a:pt x="325" y="655"/>
                    <a:pt x="326" y="655"/>
                  </a:cubicBezTo>
                  <a:cubicBezTo>
                    <a:pt x="326" y="655"/>
                    <a:pt x="326" y="655"/>
                    <a:pt x="326" y="655"/>
                  </a:cubicBezTo>
                  <a:cubicBezTo>
                    <a:pt x="325" y="654"/>
                    <a:pt x="324" y="654"/>
                    <a:pt x="323" y="654"/>
                  </a:cubicBezTo>
                  <a:cubicBezTo>
                    <a:pt x="323" y="654"/>
                    <a:pt x="323" y="654"/>
                    <a:pt x="322" y="654"/>
                  </a:cubicBezTo>
                  <a:cubicBezTo>
                    <a:pt x="323" y="654"/>
                    <a:pt x="323" y="654"/>
                    <a:pt x="323" y="654"/>
                  </a:cubicBezTo>
                  <a:cubicBezTo>
                    <a:pt x="322" y="654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2"/>
                  </a:cubicBezTo>
                  <a:cubicBezTo>
                    <a:pt x="322" y="652"/>
                    <a:pt x="322" y="652"/>
                    <a:pt x="322" y="653"/>
                  </a:cubicBezTo>
                  <a:cubicBezTo>
                    <a:pt x="322" y="652"/>
                    <a:pt x="321" y="652"/>
                    <a:pt x="321" y="652"/>
                  </a:cubicBezTo>
                  <a:cubicBezTo>
                    <a:pt x="321" y="652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0" y="652"/>
                    <a:pt x="320" y="652"/>
                  </a:cubicBezTo>
                  <a:cubicBezTo>
                    <a:pt x="320" y="652"/>
                    <a:pt x="320" y="653"/>
                    <a:pt x="320" y="654"/>
                  </a:cubicBezTo>
                  <a:cubicBezTo>
                    <a:pt x="317" y="653"/>
                    <a:pt x="320" y="652"/>
                    <a:pt x="319" y="651"/>
                  </a:cubicBezTo>
                  <a:cubicBezTo>
                    <a:pt x="320" y="651"/>
                    <a:pt x="318" y="651"/>
                    <a:pt x="318" y="650"/>
                  </a:cubicBezTo>
                  <a:cubicBezTo>
                    <a:pt x="319" y="651"/>
                    <a:pt x="319" y="651"/>
                    <a:pt x="320" y="650"/>
                  </a:cubicBezTo>
                  <a:cubicBezTo>
                    <a:pt x="319" y="650"/>
                    <a:pt x="319" y="650"/>
                    <a:pt x="318" y="650"/>
                  </a:cubicBezTo>
                  <a:cubicBezTo>
                    <a:pt x="317" y="651"/>
                    <a:pt x="318" y="652"/>
                    <a:pt x="319" y="653"/>
                  </a:cubicBezTo>
                  <a:cubicBezTo>
                    <a:pt x="319" y="653"/>
                    <a:pt x="319" y="653"/>
                    <a:pt x="318" y="653"/>
                  </a:cubicBezTo>
                  <a:cubicBezTo>
                    <a:pt x="318" y="654"/>
                    <a:pt x="317" y="654"/>
                    <a:pt x="317" y="655"/>
                  </a:cubicBezTo>
                  <a:cubicBezTo>
                    <a:pt x="320" y="655"/>
                    <a:pt x="320" y="654"/>
                    <a:pt x="322" y="654"/>
                  </a:cubicBezTo>
                  <a:cubicBezTo>
                    <a:pt x="322" y="655"/>
                    <a:pt x="322" y="656"/>
                    <a:pt x="322" y="657"/>
                  </a:cubicBezTo>
                  <a:cubicBezTo>
                    <a:pt x="320" y="657"/>
                    <a:pt x="320" y="658"/>
                    <a:pt x="319" y="658"/>
                  </a:cubicBezTo>
                  <a:cubicBezTo>
                    <a:pt x="319" y="659"/>
                    <a:pt x="319" y="659"/>
                    <a:pt x="319" y="659"/>
                  </a:cubicBezTo>
                  <a:cubicBezTo>
                    <a:pt x="319" y="659"/>
                    <a:pt x="320" y="659"/>
                    <a:pt x="321" y="659"/>
                  </a:cubicBezTo>
                  <a:cubicBezTo>
                    <a:pt x="321" y="659"/>
                    <a:pt x="320" y="659"/>
                    <a:pt x="320" y="660"/>
                  </a:cubicBezTo>
                  <a:cubicBezTo>
                    <a:pt x="320" y="660"/>
                    <a:pt x="320" y="660"/>
                    <a:pt x="319" y="659"/>
                  </a:cubicBezTo>
                  <a:cubicBezTo>
                    <a:pt x="319" y="659"/>
                    <a:pt x="319" y="659"/>
                    <a:pt x="319" y="659"/>
                  </a:cubicBezTo>
                  <a:cubicBezTo>
                    <a:pt x="319" y="660"/>
                    <a:pt x="319" y="660"/>
                    <a:pt x="319" y="660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1"/>
                    <a:pt x="319" y="661"/>
                    <a:pt x="318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1"/>
                    <a:pt x="318" y="661"/>
                    <a:pt x="318" y="662"/>
                  </a:cubicBezTo>
                  <a:cubicBezTo>
                    <a:pt x="318" y="662"/>
                    <a:pt x="318" y="662"/>
                    <a:pt x="318" y="663"/>
                  </a:cubicBezTo>
                  <a:cubicBezTo>
                    <a:pt x="319" y="663"/>
                    <a:pt x="319" y="663"/>
                    <a:pt x="319" y="662"/>
                  </a:cubicBezTo>
                  <a:cubicBezTo>
                    <a:pt x="319" y="663"/>
                    <a:pt x="320" y="664"/>
                    <a:pt x="320" y="664"/>
                  </a:cubicBezTo>
                  <a:cubicBezTo>
                    <a:pt x="320" y="664"/>
                    <a:pt x="320" y="664"/>
                    <a:pt x="321" y="664"/>
                  </a:cubicBezTo>
                  <a:cubicBezTo>
                    <a:pt x="321" y="664"/>
                    <a:pt x="321" y="663"/>
                    <a:pt x="322" y="663"/>
                  </a:cubicBezTo>
                  <a:cubicBezTo>
                    <a:pt x="322" y="663"/>
                    <a:pt x="322" y="663"/>
                    <a:pt x="322" y="663"/>
                  </a:cubicBezTo>
                  <a:cubicBezTo>
                    <a:pt x="322" y="663"/>
                    <a:pt x="323" y="662"/>
                    <a:pt x="323" y="662"/>
                  </a:cubicBezTo>
                  <a:cubicBezTo>
                    <a:pt x="323" y="662"/>
                    <a:pt x="323" y="663"/>
                    <a:pt x="323" y="663"/>
                  </a:cubicBezTo>
                  <a:cubicBezTo>
                    <a:pt x="324" y="663"/>
                    <a:pt x="324" y="662"/>
                    <a:pt x="325" y="662"/>
                  </a:cubicBezTo>
                  <a:cubicBezTo>
                    <a:pt x="327" y="663"/>
                    <a:pt x="324" y="663"/>
                    <a:pt x="324" y="664"/>
                  </a:cubicBezTo>
                  <a:cubicBezTo>
                    <a:pt x="324" y="664"/>
                    <a:pt x="324" y="664"/>
                    <a:pt x="324" y="664"/>
                  </a:cubicBezTo>
                  <a:cubicBezTo>
                    <a:pt x="324" y="664"/>
                    <a:pt x="325" y="664"/>
                    <a:pt x="325" y="664"/>
                  </a:cubicBezTo>
                  <a:cubicBezTo>
                    <a:pt x="326" y="664"/>
                    <a:pt x="325" y="665"/>
                    <a:pt x="325" y="665"/>
                  </a:cubicBezTo>
                  <a:cubicBezTo>
                    <a:pt x="324" y="665"/>
                    <a:pt x="324" y="665"/>
                    <a:pt x="324" y="664"/>
                  </a:cubicBezTo>
                  <a:cubicBezTo>
                    <a:pt x="324" y="664"/>
                    <a:pt x="323" y="664"/>
                    <a:pt x="323" y="664"/>
                  </a:cubicBezTo>
                  <a:cubicBezTo>
                    <a:pt x="322" y="665"/>
                    <a:pt x="322" y="665"/>
                    <a:pt x="322" y="665"/>
                  </a:cubicBezTo>
                  <a:cubicBezTo>
                    <a:pt x="321" y="665"/>
                    <a:pt x="321" y="665"/>
                    <a:pt x="320" y="665"/>
                  </a:cubicBezTo>
                  <a:cubicBezTo>
                    <a:pt x="321" y="666"/>
                    <a:pt x="321" y="667"/>
                    <a:pt x="322" y="668"/>
                  </a:cubicBezTo>
                  <a:cubicBezTo>
                    <a:pt x="321" y="669"/>
                    <a:pt x="324" y="671"/>
                    <a:pt x="326" y="670"/>
                  </a:cubicBezTo>
                  <a:cubicBezTo>
                    <a:pt x="325" y="671"/>
                    <a:pt x="325" y="671"/>
                    <a:pt x="324" y="672"/>
                  </a:cubicBezTo>
                  <a:cubicBezTo>
                    <a:pt x="325" y="672"/>
                    <a:pt x="325" y="673"/>
                    <a:pt x="325" y="674"/>
                  </a:cubicBezTo>
                  <a:cubicBezTo>
                    <a:pt x="326" y="674"/>
                    <a:pt x="326" y="674"/>
                    <a:pt x="325" y="675"/>
                  </a:cubicBezTo>
                  <a:cubicBezTo>
                    <a:pt x="325" y="675"/>
                    <a:pt x="325" y="675"/>
                    <a:pt x="325" y="675"/>
                  </a:cubicBezTo>
                  <a:cubicBezTo>
                    <a:pt x="325" y="675"/>
                    <a:pt x="325" y="675"/>
                    <a:pt x="325" y="675"/>
                  </a:cubicBezTo>
                  <a:cubicBezTo>
                    <a:pt x="325" y="675"/>
                    <a:pt x="325" y="675"/>
                    <a:pt x="325" y="675"/>
                  </a:cubicBezTo>
                  <a:cubicBezTo>
                    <a:pt x="324" y="675"/>
                    <a:pt x="324" y="675"/>
                    <a:pt x="324" y="675"/>
                  </a:cubicBezTo>
                  <a:cubicBezTo>
                    <a:pt x="323" y="675"/>
                    <a:pt x="324" y="674"/>
                    <a:pt x="324" y="674"/>
                  </a:cubicBezTo>
                  <a:cubicBezTo>
                    <a:pt x="323" y="674"/>
                    <a:pt x="323" y="674"/>
                    <a:pt x="323" y="673"/>
                  </a:cubicBezTo>
                  <a:cubicBezTo>
                    <a:pt x="322" y="673"/>
                    <a:pt x="323" y="674"/>
                    <a:pt x="323" y="675"/>
                  </a:cubicBezTo>
                  <a:cubicBezTo>
                    <a:pt x="323" y="675"/>
                    <a:pt x="322" y="675"/>
                    <a:pt x="322" y="675"/>
                  </a:cubicBezTo>
                  <a:cubicBezTo>
                    <a:pt x="322" y="675"/>
                    <a:pt x="322" y="676"/>
                    <a:pt x="322" y="676"/>
                  </a:cubicBezTo>
                  <a:cubicBezTo>
                    <a:pt x="322" y="676"/>
                    <a:pt x="320" y="676"/>
                    <a:pt x="320" y="677"/>
                  </a:cubicBezTo>
                  <a:cubicBezTo>
                    <a:pt x="320" y="677"/>
                    <a:pt x="321" y="677"/>
                    <a:pt x="321" y="677"/>
                  </a:cubicBezTo>
                  <a:cubicBezTo>
                    <a:pt x="320" y="677"/>
                    <a:pt x="320" y="677"/>
                    <a:pt x="319" y="677"/>
                  </a:cubicBezTo>
                  <a:cubicBezTo>
                    <a:pt x="319" y="677"/>
                    <a:pt x="320" y="676"/>
                    <a:pt x="320" y="676"/>
                  </a:cubicBezTo>
                  <a:cubicBezTo>
                    <a:pt x="320" y="675"/>
                    <a:pt x="321" y="675"/>
                    <a:pt x="321" y="674"/>
                  </a:cubicBezTo>
                  <a:cubicBezTo>
                    <a:pt x="321" y="674"/>
                    <a:pt x="321" y="673"/>
                    <a:pt x="321" y="673"/>
                  </a:cubicBezTo>
                  <a:cubicBezTo>
                    <a:pt x="321" y="673"/>
                    <a:pt x="321" y="674"/>
                    <a:pt x="322" y="673"/>
                  </a:cubicBezTo>
                  <a:cubicBezTo>
                    <a:pt x="322" y="672"/>
                    <a:pt x="322" y="672"/>
                    <a:pt x="322" y="672"/>
                  </a:cubicBezTo>
                  <a:cubicBezTo>
                    <a:pt x="321" y="672"/>
                    <a:pt x="321" y="672"/>
                    <a:pt x="321" y="672"/>
                  </a:cubicBezTo>
                  <a:cubicBezTo>
                    <a:pt x="321" y="672"/>
                    <a:pt x="321" y="672"/>
                    <a:pt x="322" y="672"/>
                  </a:cubicBezTo>
                  <a:cubicBezTo>
                    <a:pt x="320" y="671"/>
                    <a:pt x="321" y="673"/>
                    <a:pt x="320" y="673"/>
                  </a:cubicBezTo>
                  <a:cubicBezTo>
                    <a:pt x="319" y="673"/>
                    <a:pt x="320" y="671"/>
                    <a:pt x="321" y="671"/>
                  </a:cubicBezTo>
                  <a:cubicBezTo>
                    <a:pt x="321" y="669"/>
                    <a:pt x="320" y="668"/>
                    <a:pt x="318" y="667"/>
                  </a:cubicBezTo>
                  <a:cubicBezTo>
                    <a:pt x="318" y="667"/>
                    <a:pt x="318" y="667"/>
                    <a:pt x="318" y="667"/>
                  </a:cubicBezTo>
                  <a:cubicBezTo>
                    <a:pt x="317" y="667"/>
                    <a:pt x="318" y="666"/>
                    <a:pt x="317" y="666"/>
                  </a:cubicBezTo>
                  <a:cubicBezTo>
                    <a:pt x="317" y="666"/>
                    <a:pt x="317" y="666"/>
                    <a:pt x="317" y="666"/>
                  </a:cubicBezTo>
                  <a:cubicBezTo>
                    <a:pt x="317" y="666"/>
                    <a:pt x="317" y="666"/>
                    <a:pt x="317" y="666"/>
                  </a:cubicBezTo>
                  <a:cubicBezTo>
                    <a:pt x="316" y="667"/>
                    <a:pt x="316" y="668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ubicBezTo>
                    <a:pt x="316" y="670"/>
                    <a:pt x="316" y="670"/>
                    <a:pt x="316" y="670"/>
                  </a:cubicBezTo>
                  <a:cubicBezTo>
                    <a:pt x="316" y="670"/>
                    <a:pt x="316" y="670"/>
                    <a:pt x="316" y="670"/>
                  </a:cubicBezTo>
                  <a:cubicBezTo>
                    <a:pt x="316" y="670"/>
                    <a:pt x="316" y="670"/>
                    <a:pt x="316" y="670"/>
                  </a:cubicBezTo>
                  <a:cubicBezTo>
                    <a:pt x="316" y="670"/>
                    <a:pt x="316" y="671"/>
                    <a:pt x="316" y="671"/>
                  </a:cubicBezTo>
                  <a:cubicBezTo>
                    <a:pt x="317" y="672"/>
                    <a:pt x="315" y="671"/>
                    <a:pt x="315" y="672"/>
                  </a:cubicBezTo>
                  <a:cubicBezTo>
                    <a:pt x="314" y="672"/>
                    <a:pt x="314" y="672"/>
                    <a:pt x="313" y="672"/>
                  </a:cubicBezTo>
                  <a:cubicBezTo>
                    <a:pt x="314" y="673"/>
                    <a:pt x="314" y="674"/>
                    <a:pt x="313" y="674"/>
                  </a:cubicBezTo>
                  <a:cubicBezTo>
                    <a:pt x="314" y="675"/>
                    <a:pt x="313" y="675"/>
                    <a:pt x="313" y="676"/>
                  </a:cubicBezTo>
                  <a:cubicBezTo>
                    <a:pt x="313" y="676"/>
                    <a:pt x="313" y="676"/>
                    <a:pt x="313" y="676"/>
                  </a:cubicBezTo>
                  <a:cubicBezTo>
                    <a:pt x="313" y="676"/>
                    <a:pt x="313" y="676"/>
                    <a:pt x="313" y="676"/>
                  </a:cubicBezTo>
                  <a:cubicBezTo>
                    <a:pt x="314" y="676"/>
                    <a:pt x="314" y="676"/>
                    <a:pt x="315" y="676"/>
                  </a:cubicBezTo>
                  <a:cubicBezTo>
                    <a:pt x="316" y="677"/>
                    <a:pt x="315" y="679"/>
                    <a:pt x="315" y="680"/>
                  </a:cubicBezTo>
                  <a:cubicBezTo>
                    <a:pt x="315" y="681"/>
                    <a:pt x="315" y="681"/>
                    <a:pt x="315" y="681"/>
                  </a:cubicBezTo>
                  <a:cubicBezTo>
                    <a:pt x="315" y="681"/>
                    <a:pt x="315" y="681"/>
                    <a:pt x="315" y="681"/>
                  </a:cubicBezTo>
                  <a:cubicBezTo>
                    <a:pt x="315" y="681"/>
                    <a:pt x="316" y="682"/>
                    <a:pt x="315" y="682"/>
                  </a:cubicBezTo>
                  <a:cubicBezTo>
                    <a:pt x="314" y="682"/>
                    <a:pt x="314" y="681"/>
                    <a:pt x="314" y="681"/>
                  </a:cubicBezTo>
                  <a:cubicBezTo>
                    <a:pt x="314" y="681"/>
                    <a:pt x="313" y="682"/>
                    <a:pt x="313" y="682"/>
                  </a:cubicBezTo>
                  <a:cubicBezTo>
                    <a:pt x="313" y="683"/>
                    <a:pt x="314" y="683"/>
                    <a:pt x="314" y="684"/>
                  </a:cubicBezTo>
                  <a:cubicBezTo>
                    <a:pt x="315" y="685"/>
                    <a:pt x="313" y="686"/>
                    <a:pt x="313" y="687"/>
                  </a:cubicBezTo>
                  <a:cubicBezTo>
                    <a:pt x="312" y="686"/>
                    <a:pt x="312" y="685"/>
                    <a:pt x="313" y="683"/>
                  </a:cubicBezTo>
                  <a:cubicBezTo>
                    <a:pt x="313" y="683"/>
                    <a:pt x="313" y="683"/>
                    <a:pt x="312" y="683"/>
                  </a:cubicBezTo>
                  <a:cubicBezTo>
                    <a:pt x="313" y="684"/>
                    <a:pt x="312" y="685"/>
                    <a:pt x="312" y="685"/>
                  </a:cubicBezTo>
                  <a:cubicBezTo>
                    <a:pt x="312" y="685"/>
                    <a:pt x="312" y="685"/>
                    <a:pt x="312" y="685"/>
                  </a:cubicBezTo>
                  <a:cubicBezTo>
                    <a:pt x="312" y="686"/>
                    <a:pt x="312" y="686"/>
                    <a:pt x="311" y="686"/>
                  </a:cubicBezTo>
                  <a:cubicBezTo>
                    <a:pt x="311" y="687"/>
                    <a:pt x="312" y="687"/>
                    <a:pt x="313" y="688"/>
                  </a:cubicBezTo>
                  <a:cubicBezTo>
                    <a:pt x="313" y="688"/>
                    <a:pt x="313" y="689"/>
                    <a:pt x="312" y="689"/>
                  </a:cubicBezTo>
                  <a:cubicBezTo>
                    <a:pt x="313" y="688"/>
                    <a:pt x="311" y="688"/>
                    <a:pt x="312" y="687"/>
                  </a:cubicBezTo>
                  <a:cubicBezTo>
                    <a:pt x="311" y="687"/>
                    <a:pt x="311" y="687"/>
                    <a:pt x="311" y="687"/>
                  </a:cubicBezTo>
                  <a:cubicBezTo>
                    <a:pt x="311" y="688"/>
                    <a:pt x="311" y="688"/>
                    <a:pt x="311" y="689"/>
                  </a:cubicBezTo>
                  <a:cubicBezTo>
                    <a:pt x="311" y="689"/>
                    <a:pt x="311" y="688"/>
                    <a:pt x="311" y="688"/>
                  </a:cubicBezTo>
                  <a:cubicBezTo>
                    <a:pt x="312" y="690"/>
                    <a:pt x="309" y="691"/>
                    <a:pt x="309" y="693"/>
                  </a:cubicBezTo>
                  <a:cubicBezTo>
                    <a:pt x="307" y="693"/>
                    <a:pt x="308" y="694"/>
                    <a:pt x="307" y="694"/>
                  </a:cubicBezTo>
                  <a:cubicBezTo>
                    <a:pt x="307" y="695"/>
                    <a:pt x="307" y="695"/>
                    <a:pt x="307" y="695"/>
                  </a:cubicBezTo>
                  <a:cubicBezTo>
                    <a:pt x="308" y="695"/>
                    <a:pt x="309" y="695"/>
                    <a:pt x="310" y="696"/>
                  </a:cubicBezTo>
                  <a:cubicBezTo>
                    <a:pt x="309" y="696"/>
                    <a:pt x="308" y="696"/>
                    <a:pt x="307" y="697"/>
                  </a:cubicBezTo>
                  <a:cubicBezTo>
                    <a:pt x="307" y="697"/>
                    <a:pt x="308" y="696"/>
                    <a:pt x="308" y="697"/>
                  </a:cubicBezTo>
                  <a:cubicBezTo>
                    <a:pt x="308" y="697"/>
                    <a:pt x="308" y="698"/>
                    <a:pt x="307" y="699"/>
                  </a:cubicBezTo>
                  <a:cubicBezTo>
                    <a:pt x="306" y="699"/>
                    <a:pt x="307" y="697"/>
                    <a:pt x="305" y="698"/>
                  </a:cubicBezTo>
                  <a:cubicBezTo>
                    <a:pt x="306" y="697"/>
                    <a:pt x="306" y="697"/>
                    <a:pt x="306" y="697"/>
                  </a:cubicBezTo>
                  <a:cubicBezTo>
                    <a:pt x="306" y="697"/>
                    <a:pt x="306" y="697"/>
                    <a:pt x="306" y="697"/>
                  </a:cubicBezTo>
                  <a:cubicBezTo>
                    <a:pt x="305" y="697"/>
                    <a:pt x="305" y="697"/>
                    <a:pt x="305" y="697"/>
                  </a:cubicBezTo>
                  <a:cubicBezTo>
                    <a:pt x="304" y="698"/>
                    <a:pt x="304" y="699"/>
                    <a:pt x="304" y="699"/>
                  </a:cubicBezTo>
                  <a:cubicBezTo>
                    <a:pt x="303" y="700"/>
                    <a:pt x="302" y="700"/>
                    <a:pt x="301" y="700"/>
                  </a:cubicBezTo>
                  <a:cubicBezTo>
                    <a:pt x="301" y="699"/>
                    <a:pt x="301" y="699"/>
                    <a:pt x="302" y="698"/>
                  </a:cubicBezTo>
                  <a:cubicBezTo>
                    <a:pt x="301" y="698"/>
                    <a:pt x="301" y="698"/>
                    <a:pt x="301" y="698"/>
                  </a:cubicBezTo>
                  <a:cubicBezTo>
                    <a:pt x="299" y="696"/>
                    <a:pt x="301" y="693"/>
                    <a:pt x="301" y="691"/>
                  </a:cubicBezTo>
                  <a:cubicBezTo>
                    <a:pt x="303" y="691"/>
                    <a:pt x="301" y="692"/>
                    <a:pt x="302" y="692"/>
                  </a:cubicBezTo>
                  <a:cubicBezTo>
                    <a:pt x="302" y="692"/>
                    <a:pt x="302" y="692"/>
                    <a:pt x="302" y="692"/>
                  </a:cubicBezTo>
                  <a:cubicBezTo>
                    <a:pt x="302" y="691"/>
                    <a:pt x="302" y="691"/>
                    <a:pt x="302" y="691"/>
                  </a:cubicBezTo>
                  <a:cubicBezTo>
                    <a:pt x="302" y="691"/>
                    <a:pt x="302" y="691"/>
                    <a:pt x="302" y="691"/>
                  </a:cubicBezTo>
                  <a:cubicBezTo>
                    <a:pt x="303" y="691"/>
                    <a:pt x="303" y="691"/>
                    <a:pt x="303" y="690"/>
                  </a:cubicBezTo>
                  <a:cubicBezTo>
                    <a:pt x="304" y="690"/>
                    <a:pt x="304" y="690"/>
                    <a:pt x="304" y="689"/>
                  </a:cubicBezTo>
                  <a:cubicBezTo>
                    <a:pt x="306" y="690"/>
                    <a:pt x="304" y="690"/>
                    <a:pt x="304" y="691"/>
                  </a:cubicBezTo>
                  <a:cubicBezTo>
                    <a:pt x="304" y="691"/>
                    <a:pt x="304" y="691"/>
                    <a:pt x="304" y="691"/>
                  </a:cubicBezTo>
                  <a:cubicBezTo>
                    <a:pt x="305" y="691"/>
                    <a:pt x="305" y="692"/>
                    <a:pt x="305" y="693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2"/>
                    <a:pt x="306" y="692"/>
                    <a:pt x="306" y="692"/>
                  </a:cubicBezTo>
                  <a:cubicBezTo>
                    <a:pt x="306" y="690"/>
                    <a:pt x="307" y="690"/>
                    <a:pt x="308" y="689"/>
                  </a:cubicBezTo>
                  <a:cubicBezTo>
                    <a:pt x="308" y="688"/>
                    <a:pt x="305" y="687"/>
                    <a:pt x="306" y="686"/>
                  </a:cubicBezTo>
                  <a:cubicBezTo>
                    <a:pt x="305" y="686"/>
                    <a:pt x="304" y="685"/>
                    <a:pt x="303" y="685"/>
                  </a:cubicBezTo>
                  <a:cubicBezTo>
                    <a:pt x="303" y="686"/>
                    <a:pt x="303" y="686"/>
                    <a:pt x="303" y="687"/>
                  </a:cubicBezTo>
                  <a:cubicBezTo>
                    <a:pt x="301" y="686"/>
                    <a:pt x="302" y="686"/>
                    <a:pt x="302" y="685"/>
                  </a:cubicBezTo>
                  <a:cubicBezTo>
                    <a:pt x="302" y="685"/>
                    <a:pt x="301" y="684"/>
                    <a:pt x="301" y="684"/>
                  </a:cubicBezTo>
                  <a:cubicBezTo>
                    <a:pt x="301" y="684"/>
                    <a:pt x="302" y="684"/>
                    <a:pt x="302" y="683"/>
                  </a:cubicBezTo>
                  <a:cubicBezTo>
                    <a:pt x="303" y="683"/>
                    <a:pt x="302" y="684"/>
                    <a:pt x="303" y="683"/>
                  </a:cubicBezTo>
                  <a:cubicBezTo>
                    <a:pt x="303" y="683"/>
                    <a:pt x="303" y="682"/>
                    <a:pt x="303" y="682"/>
                  </a:cubicBezTo>
                  <a:cubicBezTo>
                    <a:pt x="303" y="682"/>
                    <a:pt x="303" y="682"/>
                    <a:pt x="304" y="682"/>
                  </a:cubicBezTo>
                  <a:cubicBezTo>
                    <a:pt x="304" y="682"/>
                    <a:pt x="304" y="682"/>
                    <a:pt x="304" y="682"/>
                  </a:cubicBezTo>
                  <a:cubicBezTo>
                    <a:pt x="304" y="682"/>
                    <a:pt x="304" y="682"/>
                    <a:pt x="304" y="682"/>
                  </a:cubicBezTo>
                  <a:cubicBezTo>
                    <a:pt x="304" y="682"/>
                    <a:pt x="304" y="682"/>
                    <a:pt x="304" y="682"/>
                  </a:cubicBezTo>
                  <a:cubicBezTo>
                    <a:pt x="303" y="681"/>
                    <a:pt x="304" y="680"/>
                    <a:pt x="303" y="679"/>
                  </a:cubicBezTo>
                  <a:cubicBezTo>
                    <a:pt x="305" y="680"/>
                    <a:pt x="305" y="679"/>
                    <a:pt x="305" y="679"/>
                  </a:cubicBezTo>
                  <a:cubicBezTo>
                    <a:pt x="305" y="678"/>
                    <a:pt x="305" y="678"/>
                    <a:pt x="304" y="678"/>
                  </a:cubicBezTo>
                  <a:cubicBezTo>
                    <a:pt x="304" y="678"/>
                    <a:pt x="304" y="678"/>
                    <a:pt x="304" y="679"/>
                  </a:cubicBezTo>
                  <a:cubicBezTo>
                    <a:pt x="302" y="679"/>
                    <a:pt x="304" y="680"/>
                    <a:pt x="303" y="681"/>
                  </a:cubicBezTo>
                  <a:cubicBezTo>
                    <a:pt x="302" y="681"/>
                    <a:pt x="301" y="682"/>
                    <a:pt x="300" y="682"/>
                  </a:cubicBezTo>
                  <a:cubicBezTo>
                    <a:pt x="300" y="682"/>
                    <a:pt x="300" y="682"/>
                    <a:pt x="300" y="682"/>
                  </a:cubicBezTo>
                  <a:cubicBezTo>
                    <a:pt x="300" y="682"/>
                    <a:pt x="300" y="682"/>
                    <a:pt x="300" y="683"/>
                  </a:cubicBezTo>
                  <a:cubicBezTo>
                    <a:pt x="300" y="683"/>
                    <a:pt x="301" y="683"/>
                    <a:pt x="301" y="683"/>
                  </a:cubicBezTo>
                  <a:cubicBezTo>
                    <a:pt x="301" y="683"/>
                    <a:pt x="300" y="685"/>
                    <a:pt x="301" y="686"/>
                  </a:cubicBezTo>
                  <a:cubicBezTo>
                    <a:pt x="301" y="686"/>
                    <a:pt x="300" y="687"/>
                    <a:pt x="300" y="687"/>
                  </a:cubicBezTo>
                  <a:cubicBezTo>
                    <a:pt x="299" y="687"/>
                    <a:pt x="299" y="687"/>
                    <a:pt x="298" y="687"/>
                  </a:cubicBezTo>
                  <a:cubicBezTo>
                    <a:pt x="298" y="686"/>
                    <a:pt x="298" y="686"/>
                    <a:pt x="299" y="686"/>
                  </a:cubicBezTo>
                  <a:cubicBezTo>
                    <a:pt x="298" y="686"/>
                    <a:pt x="298" y="684"/>
                    <a:pt x="299" y="684"/>
                  </a:cubicBezTo>
                  <a:cubicBezTo>
                    <a:pt x="299" y="683"/>
                    <a:pt x="297" y="683"/>
                    <a:pt x="297" y="682"/>
                  </a:cubicBezTo>
                  <a:cubicBezTo>
                    <a:pt x="298" y="682"/>
                    <a:pt x="299" y="682"/>
                    <a:pt x="299" y="681"/>
                  </a:cubicBezTo>
                  <a:cubicBezTo>
                    <a:pt x="299" y="681"/>
                    <a:pt x="299" y="681"/>
                    <a:pt x="299" y="681"/>
                  </a:cubicBezTo>
                  <a:cubicBezTo>
                    <a:pt x="300" y="681"/>
                    <a:pt x="300" y="680"/>
                    <a:pt x="301" y="680"/>
                  </a:cubicBezTo>
                  <a:cubicBezTo>
                    <a:pt x="301" y="679"/>
                    <a:pt x="301" y="679"/>
                    <a:pt x="302" y="678"/>
                  </a:cubicBezTo>
                  <a:cubicBezTo>
                    <a:pt x="301" y="678"/>
                    <a:pt x="301" y="678"/>
                    <a:pt x="300" y="678"/>
                  </a:cubicBezTo>
                  <a:cubicBezTo>
                    <a:pt x="300" y="678"/>
                    <a:pt x="300" y="679"/>
                    <a:pt x="299" y="679"/>
                  </a:cubicBezTo>
                  <a:cubicBezTo>
                    <a:pt x="299" y="677"/>
                    <a:pt x="301" y="678"/>
                    <a:pt x="302" y="678"/>
                  </a:cubicBezTo>
                  <a:cubicBezTo>
                    <a:pt x="301" y="677"/>
                    <a:pt x="301" y="677"/>
                    <a:pt x="300" y="677"/>
                  </a:cubicBezTo>
                  <a:cubicBezTo>
                    <a:pt x="301" y="676"/>
                    <a:pt x="302" y="676"/>
                    <a:pt x="302" y="675"/>
                  </a:cubicBezTo>
                  <a:cubicBezTo>
                    <a:pt x="303" y="675"/>
                    <a:pt x="303" y="675"/>
                    <a:pt x="303" y="674"/>
                  </a:cubicBezTo>
                  <a:cubicBezTo>
                    <a:pt x="304" y="674"/>
                    <a:pt x="303" y="674"/>
                    <a:pt x="302" y="674"/>
                  </a:cubicBezTo>
                  <a:cubicBezTo>
                    <a:pt x="302" y="673"/>
                    <a:pt x="301" y="673"/>
                    <a:pt x="300" y="673"/>
                  </a:cubicBezTo>
                  <a:cubicBezTo>
                    <a:pt x="300" y="673"/>
                    <a:pt x="300" y="673"/>
                    <a:pt x="299" y="673"/>
                  </a:cubicBezTo>
                  <a:cubicBezTo>
                    <a:pt x="300" y="675"/>
                    <a:pt x="298" y="676"/>
                    <a:pt x="299" y="678"/>
                  </a:cubicBezTo>
                  <a:cubicBezTo>
                    <a:pt x="298" y="679"/>
                    <a:pt x="298" y="679"/>
                    <a:pt x="297" y="680"/>
                  </a:cubicBezTo>
                  <a:cubicBezTo>
                    <a:pt x="297" y="681"/>
                    <a:pt x="298" y="681"/>
                    <a:pt x="297" y="682"/>
                  </a:cubicBezTo>
                  <a:cubicBezTo>
                    <a:pt x="297" y="681"/>
                    <a:pt x="295" y="682"/>
                    <a:pt x="296" y="682"/>
                  </a:cubicBezTo>
                  <a:cubicBezTo>
                    <a:pt x="295" y="683"/>
                    <a:pt x="295" y="683"/>
                    <a:pt x="294" y="684"/>
                  </a:cubicBezTo>
                  <a:cubicBezTo>
                    <a:pt x="294" y="684"/>
                    <a:pt x="293" y="684"/>
                    <a:pt x="293" y="684"/>
                  </a:cubicBezTo>
                  <a:cubicBezTo>
                    <a:pt x="293" y="685"/>
                    <a:pt x="294" y="685"/>
                    <a:pt x="294" y="686"/>
                  </a:cubicBezTo>
                  <a:cubicBezTo>
                    <a:pt x="294" y="685"/>
                    <a:pt x="295" y="685"/>
                    <a:pt x="295" y="685"/>
                  </a:cubicBezTo>
                  <a:cubicBezTo>
                    <a:pt x="296" y="685"/>
                    <a:pt x="296" y="685"/>
                    <a:pt x="296" y="684"/>
                  </a:cubicBezTo>
                  <a:cubicBezTo>
                    <a:pt x="298" y="685"/>
                    <a:pt x="297" y="686"/>
                    <a:pt x="296" y="687"/>
                  </a:cubicBezTo>
                  <a:cubicBezTo>
                    <a:pt x="296" y="687"/>
                    <a:pt x="296" y="687"/>
                    <a:pt x="295" y="687"/>
                  </a:cubicBezTo>
                  <a:cubicBezTo>
                    <a:pt x="294" y="687"/>
                    <a:pt x="294" y="688"/>
                    <a:pt x="293" y="688"/>
                  </a:cubicBezTo>
                  <a:cubicBezTo>
                    <a:pt x="292" y="688"/>
                    <a:pt x="294" y="687"/>
                    <a:pt x="293" y="686"/>
                  </a:cubicBezTo>
                  <a:cubicBezTo>
                    <a:pt x="293" y="686"/>
                    <a:pt x="292" y="687"/>
                    <a:pt x="292" y="687"/>
                  </a:cubicBezTo>
                  <a:cubicBezTo>
                    <a:pt x="292" y="687"/>
                    <a:pt x="291" y="688"/>
                    <a:pt x="291" y="689"/>
                  </a:cubicBezTo>
                  <a:cubicBezTo>
                    <a:pt x="288" y="689"/>
                    <a:pt x="288" y="691"/>
                    <a:pt x="288" y="693"/>
                  </a:cubicBezTo>
                  <a:cubicBezTo>
                    <a:pt x="287" y="693"/>
                    <a:pt x="287" y="692"/>
                    <a:pt x="286" y="692"/>
                  </a:cubicBezTo>
                  <a:cubicBezTo>
                    <a:pt x="286" y="692"/>
                    <a:pt x="286" y="692"/>
                    <a:pt x="287" y="692"/>
                  </a:cubicBezTo>
                  <a:cubicBezTo>
                    <a:pt x="286" y="689"/>
                    <a:pt x="286" y="687"/>
                    <a:pt x="287" y="685"/>
                  </a:cubicBezTo>
                  <a:cubicBezTo>
                    <a:pt x="289" y="685"/>
                    <a:pt x="287" y="687"/>
                    <a:pt x="288" y="688"/>
                  </a:cubicBezTo>
                  <a:cubicBezTo>
                    <a:pt x="288" y="689"/>
                    <a:pt x="287" y="689"/>
                    <a:pt x="287" y="690"/>
                  </a:cubicBezTo>
                  <a:cubicBezTo>
                    <a:pt x="288" y="690"/>
                    <a:pt x="288" y="689"/>
                    <a:pt x="288" y="689"/>
                  </a:cubicBezTo>
                  <a:cubicBezTo>
                    <a:pt x="289" y="689"/>
                    <a:pt x="289" y="689"/>
                    <a:pt x="289" y="688"/>
                  </a:cubicBezTo>
                  <a:cubicBezTo>
                    <a:pt x="290" y="688"/>
                    <a:pt x="290" y="686"/>
                    <a:pt x="291" y="686"/>
                  </a:cubicBezTo>
                  <a:cubicBezTo>
                    <a:pt x="291" y="686"/>
                    <a:pt x="291" y="686"/>
                    <a:pt x="291" y="686"/>
                  </a:cubicBezTo>
                  <a:cubicBezTo>
                    <a:pt x="291" y="686"/>
                    <a:pt x="291" y="686"/>
                    <a:pt x="291" y="686"/>
                  </a:cubicBezTo>
                  <a:cubicBezTo>
                    <a:pt x="291" y="686"/>
                    <a:pt x="291" y="686"/>
                    <a:pt x="291" y="686"/>
                  </a:cubicBezTo>
                  <a:cubicBezTo>
                    <a:pt x="291" y="685"/>
                    <a:pt x="291" y="685"/>
                    <a:pt x="292" y="685"/>
                  </a:cubicBezTo>
                  <a:cubicBezTo>
                    <a:pt x="292" y="685"/>
                    <a:pt x="291" y="685"/>
                    <a:pt x="291" y="685"/>
                  </a:cubicBezTo>
                  <a:cubicBezTo>
                    <a:pt x="292" y="684"/>
                    <a:pt x="292" y="684"/>
                    <a:pt x="292" y="683"/>
                  </a:cubicBezTo>
                  <a:cubicBezTo>
                    <a:pt x="292" y="683"/>
                    <a:pt x="292" y="683"/>
                    <a:pt x="292" y="683"/>
                  </a:cubicBezTo>
                  <a:cubicBezTo>
                    <a:pt x="292" y="683"/>
                    <a:pt x="292" y="684"/>
                    <a:pt x="291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2" y="683"/>
                    <a:pt x="292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2" y="683"/>
                    <a:pt x="292" y="682"/>
                  </a:cubicBezTo>
                  <a:cubicBezTo>
                    <a:pt x="292" y="682"/>
                    <a:pt x="292" y="683"/>
                    <a:pt x="293" y="682"/>
                  </a:cubicBezTo>
                  <a:cubicBezTo>
                    <a:pt x="293" y="682"/>
                    <a:pt x="293" y="682"/>
                    <a:pt x="293" y="682"/>
                  </a:cubicBezTo>
                  <a:cubicBezTo>
                    <a:pt x="293" y="682"/>
                    <a:pt x="293" y="682"/>
                    <a:pt x="293" y="682"/>
                  </a:cubicBezTo>
                  <a:cubicBezTo>
                    <a:pt x="293" y="682"/>
                    <a:pt x="293" y="681"/>
                    <a:pt x="293" y="681"/>
                  </a:cubicBezTo>
                  <a:cubicBezTo>
                    <a:pt x="293" y="682"/>
                    <a:pt x="292" y="682"/>
                    <a:pt x="292" y="682"/>
                  </a:cubicBezTo>
                  <a:cubicBezTo>
                    <a:pt x="292" y="682"/>
                    <a:pt x="291" y="682"/>
                    <a:pt x="292" y="681"/>
                  </a:cubicBezTo>
                  <a:cubicBezTo>
                    <a:pt x="292" y="681"/>
                    <a:pt x="292" y="681"/>
                    <a:pt x="292" y="681"/>
                  </a:cubicBezTo>
                  <a:cubicBezTo>
                    <a:pt x="292" y="681"/>
                    <a:pt x="292" y="681"/>
                    <a:pt x="293" y="680"/>
                  </a:cubicBezTo>
                  <a:cubicBezTo>
                    <a:pt x="295" y="681"/>
                    <a:pt x="296" y="679"/>
                    <a:pt x="297" y="678"/>
                  </a:cubicBezTo>
                  <a:cubicBezTo>
                    <a:pt x="296" y="678"/>
                    <a:pt x="296" y="678"/>
                    <a:pt x="296" y="678"/>
                  </a:cubicBezTo>
                  <a:cubicBezTo>
                    <a:pt x="296" y="678"/>
                    <a:pt x="297" y="678"/>
                    <a:pt x="297" y="678"/>
                  </a:cubicBezTo>
                  <a:cubicBezTo>
                    <a:pt x="298" y="678"/>
                    <a:pt x="297" y="677"/>
                    <a:pt x="298" y="676"/>
                  </a:cubicBezTo>
                  <a:cubicBezTo>
                    <a:pt x="297" y="676"/>
                    <a:pt x="297" y="675"/>
                    <a:pt x="298" y="676"/>
                  </a:cubicBezTo>
                  <a:cubicBezTo>
                    <a:pt x="298" y="676"/>
                    <a:pt x="298" y="676"/>
                    <a:pt x="298" y="676"/>
                  </a:cubicBezTo>
                  <a:cubicBezTo>
                    <a:pt x="298" y="676"/>
                    <a:pt x="299" y="676"/>
                    <a:pt x="299" y="676"/>
                  </a:cubicBezTo>
                  <a:cubicBezTo>
                    <a:pt x="299" y="676"/>
                    <a:pt x="298" y="675"/>
                    <a:pt x="298" y="675"/>
                  </a:cubicBezTo>
                  <a:cubicBezTo>
                    <a:pt x="298" y="675"/>
                    <a:pt x="298" y="674"/>
                    <a:pt x="298" y="674"/>
                  </a:cubicBezTo>
                  <a:cubicBezTo>
                    <a:pt x="298" y="674"/>
                    <a:pt x="299" y="673"/>
                    <a:pt x="299" y="673"/>
                  </a:cubicBezTo>
                  <a:cubicBezTo>
                    <a:pt x="299" y="672"/>
                    <a:pt x="298" y="673"/>
                    <a:pt x="299" y="672"/>
                  </a:cubicBezTo>
                  <a:cubicBezTo>
                    <a:pt x="300" y="672"/>
                    <a:pt x="300" y="672"/>
                    <a:pt x="301" y="672"/>
                  </a:cubicBezTo>
                  <a:cubicBezTo>
                    <a:pt x="300" y="671"/>
                    <a:pt x="300" y="669"/>
                    <a:pt x="300" y="667"/>
                  </a:cubicBezTo>
                  <a:cubicBezTo>
                    <a:pt x="301" y="668"/>
                    <a:pt x="301" y="669"/>
                    <a:pt x="300" y="670"/>
                  </a:cubicBezTo>
                  <a:cubicBezTo>
                    <a:pt x="301" y="670"/>
                    <a:pt x="301" y="670"/>
                    <a:pt x="303" y="670"/>
                  </a:cubicBezTo>
                  <a:cubicBezTo>
                    <a:pt x="303" y="670"/>
                    <a:pt x="303" y="670"/>
                    <a:pt x="303" y="670"/>
                  </a:cubicBezTo>
                  <a:cubicBezTo>
                    <a:pt x="303" y="670"/>
                    <a:pt x="303" y="670"/>
                    <a:pt x="303" y="670"/>
                  </a:cubicBezTo>
                  <a:cubicBezTo>
                    <a:pt x="302" y="671"/>
                    <a:pt x="303" y="671"/>
                    <a:pt x="303" y="671"/>
                  </a:cubicBezTo>
                  <a:cubicBezTo>
                    <a:pt x="303" y="671"/>
                    <a:pt x="302" y="671"/>
                    <a:pt x="302" y="671"/>
                  </a:cubicBezTo>
                  <a:cubicBezTo>
                    <a:pt x="301" y="672"/>
                    <a:pt x="301" y="673"/>
                    <a:pt x="303" y="673"/>
                  </a:cubicBezTo>
                  <a:cubicBezTo>
                    <a:pt x="303" y="673"/>
                    <a:pt x="303" y="672"/>
                    <a:pt x="303" y="672"/>
                  </a:cubicBezTo>
                  <a:cubicBezTo>
                    <a:pt x="303" y="672"/>
                    <a:pt x="304" y="672"/>
                    <a:pt x="304" y="672"/>
                  </a:cubicBezTo>
                  <a:cubicBezTo>
                    <a:pt x="304" y="672"/>
                    <a:pt x="304" y="670"/>
                    <a:pt x="303" y="671"/>
                  </a:cubicBezTo>
                  <a:cubicBezTo>
                    <a:pt x="303" y="671"/>
                    <a:pt x="303" y="670"/>
                    <a:pt x="303" y="670"/>
                  </a:cubicBezTo>
                  <a:cubicBezTo>
                    <a:pt x="303" y="669"/>
                    <a:pt x="303" y="670"/>
                    <a:pt x="302" y="669"/>
                  </a:cubicBezTo>
                  <a:cubicBezTo>
                    <a:pt x="302" y="669"/>
                    <a:pt x="302" y="668"/>
                    <a:pt x="302" y="668"/>
                  </a:cubicBezTo>
                  <a:cubicBezTo>
                    <a:pt x="303" y="668"/>
                    <a:pt x="303" y="668"/>
                    <a:pt x="304" y="668"/>
                  </a:cubicBezTo>
                  <a:cubicBezTo>
                    <a:pt x="303" y="666"/>
                    <a:pt x="304" y="664"/>
                    <a:pt x="305" y="663"/>
                  </a:cubicBezTo>
                  <a:cubicBezTo>
                    <a:pt x="306" y="663"/>
                    <a:pt x="306" y="663"/>
                    <a:pt x="306" y="664"/>
                  </a:cubicBezTo>
                  <a:cubicBezTo>
                    <a:pt x="306" y="663"/>
                    <a:pt x="306" y="663"/>
                    <a:pt x="307" y="663"/>
                  </a:cubicBezTo>
                  <a:cubicBezTo>
                    <a:pt x="307" y="663"/>
                    <a:pt x="307" y="663"/>
                    <a:pt x="307" y="663"/>
                  </a:cubicBezTo>
                  <a:cubicBezTo>
                    <a:pt x="307" y="663"/>
                    <a:pt x="308" y="663"/>
                    <a:pt x="309" y="663"/>
                  </a:cubicBezTo>
                  <a:cubicBezTo>
                    <a:pt x="308" y="662"/>
                    <a:pt x="309" y="661"/>
                    <a:pt x="307" y="661"/>
                  </a:cubicBezTo>
                  <a:cubicBezTo>
                    <a:pt x="308" y="661"/>
                    <a:pt x="309" y="661"/>
                    <a:pt x="309" y="660"/>
                  </a:cubicBezTo>
                  <a:cubicBezTo>
                    <a:pt x="309" y="660"/>
                    <a:pt x="309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59"/>
                    <a:pt x="310" y="659"/>
                    <a:pt x="309" y="659"/>
                  </a:cubicBezTo>
                  <a:cubicBezTo>
                    <a:pt x="309" y="659"/>
                    <a:pt x="309" y="659"/>
                    <a:pt x="309" y="659"/>
                  </a:cubicBezTo>
                  <a:cubicBezTo>
                    <a:pt x="309" y="659"/>
                    <a:pt x="309" y="659"/>
                    <a:pt x="309" y="659"/>
                  </a:cubicBezTo>
                  <a:cubicBezTo>
                    <a:pt x="309" y="659"/>
                    <a:pt x="309" y="658"/>
                    <a:pt x="310" y="658"/>
                  </a:cubicBezTo>
                  <a:cubicBezTo>
                    <a:pt x="310" y="658"/>
                    <a:pt x="310" y="658"/>
                    <a:pt x="310" y="659"/>
                  </a:cubicBezTo>
                  <a:cubicBezTo>
                    <a:pt x="310" y="658"/>
                    <a:pt x="310" y="658"/>
                    <a:pt x="309" y="658"/>
                  </a:cubicBezTo>
                  <a:cubicBezTo>
                    <a:pt x="309" y="658"/>
                    <a:pt x="308" y="658"/>
                    <a:pt x="308" y="657"/>
                  </a:cubicBezTo>
                  <a:cubicBezTo>
                    <a:pt x="309" y="656"/>
                    <a:pt x="310" y="657"/>
                    <a:pt x="310" y="658"/>
                  </a:cubicBezTo>
                  <a:cubicBezTo>
                    <a:pt x="310" y="658"/>
                    <a:pt x="310" y="658"/>
                    <a:pt x="310" y="658"/>
                  </a:cubicBezTo>
                  <a:cubicBezTo>
                    <a:pt x="310" y="658"/>
                    <a:pt x="310" y="658"/>
                    <a:pt x="310" y="658"/>
                  </a:cubicBezTo>
                  <a:cubicBezTo>
                    <a:pt x="311" y="658"/>
                    <a:pt x="311" y="659"/>
                    <a:pt x="312" y="659"/>
                  </a:cubicBezTo>
                  <a:cubicBezTo>
                    <a:pt x="312" y="659"/>
                    <a:pt x="312" y="658"/>
                    <a:pt x="312" y="658"/>
                  </a:cubicBezTo>
                  <a:cubicBezTo>
                    <a:pt x="312" y="658"/>
                    <a:pt x="312" y="658"/>
                    <a:pt x="313" y="658"/>
                  </a:cubicBezTo>
                  <a:cubicBezTo>
                    <a:pt x="313" y="658"/>
                    <a:pt x="313" y="657"/>
                    <a:pt x="314" y="657"/>
                  </a:cubicBezTo>
                  <a:cubicBezTo>
                    <a:pt x="314" y="657"/>
                    <a:pt x="314" y="657"/>
                    <a:pt x="314" y="657"/>
                  </a:cubicBezTo>
                  <a:cubicBezTo>
                    <a:pt x="314" y="657"/>
                    <a:pt x="314" y="656"/>
                    <a:pt x="313" y="655"/>
                  </a:cubicBezTo>
                  <a:cubicBezTo>
                    <a:pt x="313" y="655"/>
                    <a:pt x="314" y="655"/>
                    <a:pt x="313" y="654"/>
                  </a:cubicBezTo>
                  <a:cubicBezTo>
                    <a:pt x="313" y="654"/>
                    <a:pt x="312" y="653"/>
                    <a:pt x="312" y="653"/>
                  </a:cubicBezTo>
                  <a:cubicBezTo>
                    <a:pt x="312" y="652"/>
                    <a:pt x="313" y="651"/>
                    <a:pt x="312" y="650"/>
                  </a:cubicBezTo>
                  <a:cubicBezTo>
                    <a:pt x="312" y="649"/>
                    <a:pt x="311" y="650"/>
                    <a:pt x="311" y="649"/>
                  </a:cubicBezTo>
                  <a:cubicBezTo>
                    <a:pt x="310" y="649"/>
                    <a:pt x="310" y="649"/>
                    <a:pt x="309" y="649"/>
                  </a:cubicBezTo>
                  <a:cubicBezTo>
                    <a:pt x="308" y="649"/>
                    <a:pt x="308" y="648"/>
                    <a:pt x="309" y="647"/>
                  </a:cubicBezTo>
                  <a:cubicBezTo>
                    <a:pt x="308" y="647"/>
                    <a:pt x="307" y="646"/>
                    <a:pt x="308" y="645"/>
                  </a:cubicBezTo>
                  <a:cubicBezTo>
                    <a:pt x="308" y="645"/>
                    <a:pt x="308" y="645"/>
                    <a:pt x="308" y="645"/>
                  </a:cubicBezTo>
                  <a:cubicBezTo>
                    <a:pt x="307" y="645"/>
                    <a:pt x="307" y="645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6" y="647"/>
                    <a:pt x="306" y="648"/>
                  </a:cubicBezTo>
                  <a:cubicBezTo>
                    <a:pt x="306" y="648"/>
                    <a:pt x="306" y="647"/>
                    <a:pt x="306" y="647"/>
                  </a:cubicBezTo>
                  <a:cubicBezTo>
                    <a:pt x="306" y="648"/>
                    <a:pt x="307" y="648"/>
                    <a:pt x="307" y="649"/>
                  </a:cubicBezTo>
                  <a:cubicBezTo>
                    <a:pt x="307" y="649"/>
                    <a:pt x="306" y="650"/>
                    <a:pt x="307" y="650"/>
                  </a:cubicBezTo>
                  <a:cubicBezTo>
                    <a:pt x="307" y="650"/>
                    <a:pt x="307" y="651"/>
                    <a:pt x="307" y="651"/>
                  </a:cubicBezTo>
                  <a:cubicBezTo>
                    <a:pt x="308" y="651"/>
                    <a:pt x="309" y="651"/>
                    <a:pt x="309" y="651"/>
                  </a:cubicBezTo>
                  <a:cubicBezTo>
                    <a:pt x="309" y="652"/>
                    <a:pt x="309" y="652"/>
                    <a:pt x="309" y="652"/>
                  </a:cubicBezTo>
                  <a:cubicBezTo>
                    <a:pt x="307" y="653"/>
                    <a:pt x="308" y="651"/>
                    <a:pt x="306" y="651"/>
                  </a:cubicBezTo>
                  <a:cubicBezTo>
                    <a:pt x="305" y="651"/>
                    <a:pt x="307" y="653"/>
                    <a:pt x="304" y="653"/>
                  </a:cubicBezTo>
                  <a:cubicBezTo>
                    <a:pt x="305" y="653"/>
                    <a:pt x="304" y="652"/>
                    <a:pt x="304" y="651"/>
                  </a:cubicBezTo>
                  <a:cubicBezTo>
                    <a:pt x="304" y="651"/>
                    <a:pt x="306" y="650"/>
                    <a:pt x="305" y="649"/>
                  </a:cubicBezTo>
                  <a:cubicBezTo>
                    <a:pt x="304" y="649"/>
                    <a:pt x="304" y="650"/>
                    <a:pt x="302" y="650"/>
                  </a:cubicBezTo>
                  <a:cubicBezTo>
                    <a:pt x="302" y="649"/>
                    <a:pt x="301" y="648"/>
                    <a:pt x="300" y="648"/>
                  </a:cubicBezTo>
                  <a:cubicBezTo>
                    <a:pt x="300" y="648"/>
                    <a:pt x="300" y="647"/>
                    <a:pt x="300" y="647"/>
                  </a:cubicBezTo>
                  <a:cubicBezTo>
                    <a:pt x="300" y="646"/>
                    <a:pt x="299" y="646"/>
                    <a:pt x="299" y="646"/>
                  </a:cubicBezTo>
                  <a:cubicBezTo>
                    <a:pt x="299" y="646"/>
                    <a:pt x="299" y="647"/>
                    <a:pt x="299" y="647"/>
                  </a:cubicBezTo>
                  <a:cubicBezTo>
                    <a:pt x="299" y="647"/>
                    <a:pt x="299" y="648"/>
                    <a:pt x="298" y="647"/>
                  </a:cubicBezTo>
                  <a:cubicBezTo>
                    <a:pt x="298" y="647"/>
                    <a:pt x="298" y="646"/>
                    <a:pt x="298" y="645"/>
                  </a:cubicBezTo>
                  <a:cubicBezTo>
                    <a:pt x="298" y="645"/>
                    <a:pt x="298" y="646"/>
                    <a:pt x="298" y="646"/>
                  </a:cubicBezTo>
                  <a:cubicBezTo>
                    <a:pt x="298" y="646"/>
                    <a:pt x="297" y="646"/>
                    <a:pt x="297" y="646"/>
                  </a:cubicBezTo>
                  <a:cubicBezTo>
                    <a:pt x="296" y="646"/>
                    <a:pt x="297" y="645"/>
                    <a:pt x="296" y="645"/>
                  </a:cubicBezTo>
                  <a:cubicBezTo>
                    <a:pt x="296" y="644"/>
                    <a:pt x="295" y="644"/>
                    <a:pt x="295" y="644"/>
                  </a:cubicBezTo>
                  <a:cubicBezTo>
                    <a:pt x="295" y="644"/>
                    <a:pt x="296" y="644"/>
                    <a:pt x="296" y="643"/>
                  </a:cubicBezTo>
                  <a:cubicBezTo>
                    <a:pt x="295" y="643"/>
                    <a:pt x="294" y="642"/>
                    <a:pt x="293" y="642"/>
                  </a:cubicBezTo>
                  <a:cubicBezTo>
                    <a:pt x="291" y="643"/>
                    <a:pt x="293" y="644"/>
                    <a:pt x="293" y="645"/>
                  </a:cubicBezTo>
                  <a:cubicBezTo>
                    <a:pt x="293" y="645"/>
                    <a:pt x="293" y="645"/>
                    <a:pt x="292" y="645"/>
                  </a:cubicBezTo>
                  <a:cubicBezTo>
                    <a:pt x="292" y="646"/>
                    <a:pt x="292" y="647"/>
                    <a:pt x="292" y="648"/>
                  </a:cubicBezTo>
                  <a:cubicBezTo>
                    <a:pt x="293" y="648"/>
                    <a:pt x="294" y="647"/>
                    <a:pt x="295" y="647"/>
                  </a:cubicBezTo>
                  <a:cubicBezTo>
                    <a:pt x="295" y="647"/>
                    <a:pt x="295" y="646"/>
                    <a:pt x="295" y="646"/>
                  </a:cubicBezTo>
                  <a:cubicBezTo>
                    <a:pt x="295" y="646"/>
                    <a:pt x="295" y="646"/>
                    <a:pt x="296" y="646"/>
                  </a:cubicBezTo>
                  <a:cubicBezTo>
                    <a:pt x="296" y="646"/>
                    <a:pt x="296" y="646"/>
                    <a:pt x="296" y="646"/>
                  </a:cubicBezTo>
                  <a:cubicBezTo>
                    <a:pt x="296" y="646"/>
                    <a:pt x="296" y="646"/>
                    <a:pt x="296" y="646"/>
                  </a:cubicBezTo>
                  <a:cubicBezTo>
                    <a:pt x="296" y="648"/>
                    <a:pt x="296" y="648"/>
                    <a:pt x="296" y="649"/>
                  </a:cubicBezTo>
                  <a:cubicBezTo>
                    <a:pt x="294" y="649"/>
                    <a:pt x="294" y="650"/>
                    <a:pt x="293" y="650"/>
                  </a:cubicBezTo>
                  <a:cubicBezTo>
                    <a:pt x="293" y="651"/>
                    <a:pt x="294" y="652"/>
                    <a:pt x="294" y="653"/>
                  </a:cubicBezTo>
                  <a:cubicBezTo>
                    <a:pt x="293" y="653"/>
                    <a:pt x="292" y="653"/>
                    <a:pt x="292" y="654"/>
                  </a:cubicBezTo>
                  <a:cubicBezTo>
                    <a:pt x="292" y="654"/>
                    <a:pt x="293" y="654"/>
                    <a:pt x="293" y="655"/>
                  </a:cubicBezTo>
                  <a:cubicBezTo>
                    <a:pt x="293" y="655"/>
                    <a:pt x="294" y="655"/>
                    <a:pt x="294" y="654"/>
                  </a:cubicBezTo>
                  <a:cubicBezTo>
                    <a:pt x="294" y="655"/>
                    <a:pt x="295" y="656"/>
                    <a:pt x="294" y="656"/>
                  </a:cubicBezTo>
                  <a:cubicBezTo>
                    <a:pt x="294" y="656"/>
                    <a:pt x="295" y="656"/>
                    <a:pt x="295" y="656"/>
                  </a:cubicBezTo>
                  <a:cubicBezTo>
                    <a:pt x="296" y="656"/>
                    <a:pt x="296" y="655"/>
                    <a:pt x="296" y="655"/>
                  </a:cubicBezTo>
                  <a:cubicBezTo>
                    <a:pt x="296" y="655"/>
                    <a:pt x="296" y="655"/>
                    <a:pt x="296" y="655"/>
                  </a:cubicBezTo>
                  <a:cubicBezTo>
                    <a:pt x="296" y="654"/>
                    <a:pt x="296" y="654"/>
                    <a:pt x="297" y="653"/>
                  </a:cubicBezTo>
                  <a:cubicBezTo>
                    <a:pt x="297" y="653"/>
                    <a:pt x="298" y="654"/>
                    <a:pt x="297" y="655"/>
                  </a:cubicBezTo>
                  <a:cubicBezTo>
                    <a:pt x="297" y="655"/>
                    <a:pt x="297" y="655"/>
                    <a:pt x="297" y="655"/>
                  </a:cubicBezTo>
                  <a:cubicBezTo>
                    <a:pt x="298" y="655"/>
                    <a:pt x="299" y="655"/>
                    <a:pt x="299" y="654"/>
                  </a:cubicBezTo>
                  <a:cubicBezTo>
                    <a:pt x="301" y="655"/>
                    <a:pt x="298" y="655"/>
                    <a:pt x="299" y="656"/>
                  </a:cubicBezTo>
                  <a:cubicBezTo>
                    <a:pt x="298" y="656"/>
                    <a:pt x="298" y="656"/>
                    <a:pt x="297" y="656"/>
                  </a:cubicBezTo>
                  <a:cubicBezTo>
                    <a:pt x="297" y="656"/>
                    <a:pt x="297" y="657"/>
                    <a:pt x="297" y="657"/>
                  </a:cubicBezTo>
                  <a:cubicBezTo>
                    <a:pt x="297" y="656"/>
                    <a:pt x="297" y="656"/>
                    <a:pt x="297" y="656"/>
                  </a:cubicBezTo>
                  <a:cubicBezTo>
                    <a:pt x="297" y="658"/>
                    <a:pt x="297" y="659"/>
                    <a:pt x="296" y="659"/>
                  </a:cubicBezTo>
                  <a:cubicBezTo>
                    <a:pt x="296" y="659"/>
                    <a:pt x="296" y="660"/>
                    <a:pt x="297" y="660"/>
                  </a:cubicBezTo>
                  <a:cubicBezTo>
                    <a:pt x="296" y="660"/>
                    <a:pt x="297" y="661"/>
                    <a:pt x="297" y="662"/>
                  </a:cubicBezTo>
                  <a:cubicBezTo>
                    <a:pt x="297" y="661"/>
                    <a:pt x="297" y="661"/>
                    <a:pt x="297" y="661"/>
                  </a:cubicBezTo>
                  <a:cubicBezTo>
                    <a:pt x="299" y="661"/>
                    <a:pt x="299" y="661"/>
                    <a:pt x="299" y="662"/>
                  </a:cubicBezTo>
                  <a:cubicBezTo>
                    <a:pt x="299" y="662"/>
                    <a:pt x="299" y="662"/>
                    <a:pt x="299" y="662"/>
                  </a:cubicBezTo>
                  <a:cubicBezTo>
                    <a:pt x="299" y="662"/>
                    <a:pt x="300" y="662"/>
                    <a:pt x="300" y="662"/>
                  </a:cubicBezTo>
                  <a:cubicBezTo>
                    <a:pt x="300" y="663"/>
                    <a:pt x="299" y="663"/>
                    <a:pt x="299" y="664"/>
                  </a:cubicBezTo>
                  <a:cubicBezTo>
                    <a:pt x="299" y="664"/>
                    <a:pt x="299" y="664"/>
                    <a:pt x="299" y="664"/>
                  </a:cubicBezTo>
                  <a:cubicBezTo>
                    <a:pt x="299" y="664"/>
                    <a:pt x="299" y="664"/>
                    <a:pt x="300" y="664"/>
                  </a:cubicBezTo>
                  <a:cubicBezTo>
                    <a:pt x="300" y="665"/>
                    <a:pt x="300" y="665"/>
                    <a:pt x="299" y="665"/>
                  </a:cubicBezTo>
                  <a:cubicBezTo>
                    <a:pt x="299" y="665"/>
                    <a:pt x="299" y="665"/>
                    <a:pt x="299" y="665"/>
                  </a:cubicBezTo>
                  <a:cubicBezTo>
                    <a:pt x="300" y="665"/>
                    <a:pt x="300" y="666"/>
                    <a:pt x="300" y="667"/>
                  </a:cubicBezTo>
                  <a:cubicBezTo>
                    <a:pt x="299" y="667"/>
                    <a:pt x="298" y="667"/>
                    <a:pt x="298" y="667"/>
                  </a:cubicBezTo>
                  <a:cubicBezTo>
                    <a:pt x="297" y="667"/>
                    <a:pt x="298" y="666"/>
                    <a:pt x="298" y="666"/>
                  </a:cubicBezTo>
                  <a:cubicBezTo>
                    <a:pt x="298" y="666"/>
                    <a:pt x="298" y="666"/>
                    <a:pt x="298" y="666"/>
                  </a:cubicBezTo>
                  <a:cubicBezTo>
                    <a:pt x="298" y="666"/>
                    <a:pt x="298" y="666"/>
                    <a:pt x="298" y="666"/>
                  </a:cubicBezTo>
                  <a:cubicBezTo>
                    <a:pt x="298" y="666"/>
                    <a:pt x="298" y="666"/>
                    <a:pt x="298" y="666"/>
                  </a:cubicBezTo>
                  <a:cubicBezTo>
                    <a:pt x="297" y="666"/>
                    <a:pt x="297" y="666"/>
                    <a:pt x="297" y="666"/>
                  </a:cubicBezTo>
                  <a:cubicBezTo>
                    <a:pt x="297" y="666"/>
                    <a:pt x="297" y="666"/>
                    <a:pt x="297" y="667"/>
                  </a:cubicBezTo>
                  <a:cubicBezTo>
                    <a:pt x="297" y="667"/>
                    <a:pt x="296" y="667"/>
                    <a:pt x="296" y="667"/>
                  </a:cubicBezTo>
                  <a:cubicBezTo>
                    <a:pt x="296" y="667"/>
                    <a:pt x="297" y="668"/>
                    <a:pt x="296" y="668"/>
                  </a:cubicBezTo>
                  <a:cubicBezTo>
                    <a:pt x="296" y="668"/>
                    <a:pt x="295" y="668"/>
                    <a:pt x="295" y="668"/>
                  </a:cubicBezTo>
                  <a:cubicBezTo>
                    <a:pt x="295" y="669"/>
                    <a:pt x="295" y="669"/>
                    <a:pt x="295" y="669"/>
                  </a:cubicBezTo>
                  <a:cubicBezTo>
                    <a:pt x="295" y="669"/>
                    <a:pt x="295" y="669"/>
                    <a:pt x="295" y="669"/>
                  </a:cubicBezTo>
                  <a:cubicBezTo>
                    <a:pt x="295" y="669"/>
                    <a:pt x="294" y="669"/>
                    <a:pt x="294" y="669"/>
                  </a:cubicBezTo>
                  <a:cubicBezTo>
                    <a:pt x="294" y="669"/>
                    <a:pt x="294" y="668"/>
                    <a:pt x="294" y="668"/>
                  </a:cubicBezTo>
                  <a:cubicBezTo>
                    <a:pt x="294" y="668"/>
                    <a:pt x="294" y="668"/>
                    <a:pt x="294" y="668"/>
                  </a:cubicBezTo>
                  <a:cubicBezTo>
                    <a:pt x="294" y="668"/>
                    <a:pt x="295" y="668"/>
                    <a:pt x="295" y="668"/>
                  </a:cubicBezTo>
                  <a:cubicBezTo>
                    <a:pt x="295" y="668"/>
                    <a:pt x="295" y="668"/>
                    <a:pt x="295" y="668"/>
                  </a:cubicBezTo>
                  <a:cubicBezTo>
                    <a:pt x="295" y="668"/>
                    <a:pt x="295" y="667"/>
                    <a:pt x="294" y="667"/>
                  </a:cubicBezTo>
                  <a:cubicBezTo>
                    <a:pt x="295" y="667"/>
                    <a:pt x="295" y="667"/>
                    <a:pt x="295" y="668"/>
                  </a:cubicBezTo>
                  <a:cubicBezTo>
                    <a:pt x="295" y="667"/>
                    <a:pt x="294" y="667"/>
                    <a:pt x="294" y="666"/>
                  </a:cubicBezTo>
                  <a:cubicBezTo>
                    <a:pt x="295" y="666"/>
                    <a:pt x="296" y="666"/>
                    <a:pt x="296" y="666"/>
                  </a:cubicBezTo>
                  <a:cubicBezTo>
                    <a:pt x="296" y="666"/>
                    <a:pt x="295" y="666"/>
                    <a:pt x="295" y="666"/>
                  </a:cubicBezTo>
                  <a:cubicBezTo>
                    <a:pt x="295" y="666"/>
                    <a:pt x="295" y="666"/>
                    <a:pt x="295" y="666"/>
                  </a:cubicBezTo>
                  <a:cubicBezTo>
                    <a:pt x="295" y="666"/>
                    <a:pt x="295" y="665"/>
                    <a:pt x="295" y="665"/>
                  </a:cubicBezTo>
                  <a:cubicBezTo>
                    <a:pt x="295" y="665"/>
                    <a:pt x="296" y="666"/>
                    <a:pt x="296" y="664"/>
                  </a:cubicBezTo>
                  <a:cubicBezTo>
                    <a:pt x="296" y="664"/>
                    <a:pt x="296" y="664"/>
                    <a:pt x="296" y="663"/>
                  </a:cubicBezTo>
                  <a:cubicBezTo>
                    <a:pt x="294" y="663"/>
                    <a:pt x="296" y="665"/>
                    <a:pt x="295" y="665"/>
                  </a:cubicBezTo>
                  <a:cubicBezTo>
                    <a:pt x="293" y="665"/>
                    <a:pt x="294" y="664"/>
                    <a:pt x="295" y="663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4" y="662"/>
                    <a:pt x="295" y="662"/>
                    <a:pt x="296" y="662"/>
                  </a:cubicBezTo>
                  <a:cubicBezTo>
                    <a:pt x="295" y="662"/>
                    <a:pt x="295" y="662"/>
                    <a:pt x="295" y="662"/>
                  </a:cubicBezTo>
                  <a:cubicBezTo>
                    <a:pt x="295" y="661"/>
                    <a:pt x="294" y="660"/>
                    <a:pt x="292" y="659"/>
                  </a:cubicBezTo>
                  <a:cubicBezTo>
                    <a:pt x="293" y="658"/>
                    <a:pt x="293" y="657"/>
                    <a:pt x="293" y="656"/>
                  </a:cubicBezTo>
                  <a:cubicBezTo>
                    <a:pt x="293" y="656"/>
                    <a:pt x="293" y="656"/>
                    <a:pt x="293" y="656"/>
                  </a:cubicBezTo>
                  <a:cubicBezTo>
                    <a:pt x="292" y="656"/>
                    <a:pt x="292" y="656"/>
                    <a:pt x="293" y="656"/>
                  </a:cubicBezTo>
                  <a:cubicBezTo>
                    <a:pt x="293" y="656"/>
                    <a:pt x="293" y="656"/>
                    <a:pt x="293" y="656"/>
                  </a:cubicBezTo>
                  <a:cubicBezTo>
                    <a:pt x="293" y="655"/>
                    <a:pt x="292" y="655"/>
                    <a:pt x="292" y="655"/>
                  </a:cubicBezTo>
                  <a:cubicBezTo>
                    <a:pt x="291" y="655"/>
                    <a:pt x="291" y="655"/>
                    <a:pt x="291" y="656"/>
                  </a:cubicBezTo>
                  <a:cubicBezTo>
                    <a:pt x="291" y="656"/>
                    <a:pt x="291" y="657"/>
                    <a:pt x="291" y="657"/>
                  </a:cubicBezTo>
                  <a:cubicBezTo>
                    <a:pt x="291" y="658"/>
                    <a:pt x="291" y="657"/>
                    <a:pt x="291" y="657"/>
                  </a:cubicBezTo>
                  <a:cubicBezTo>
                    <a:pt x="291" y="658"/>
                    <a:pt x="291" y="658"/>
                    <a:pt x="291" y="658"/>
                  </a:cubicBezTo>
                  <a:cubicBezTo>
                    <a:pt x="290" y="659"/>
                    <a:pt x="291" y="662"/>
                    <a:pt x="290" y="663"/>
                  </a:cubicBezTo>
                  <a:cubicBezTo>
                    <a:pt x="289" y="663"/>
                    <a:pt x="289" y="662"/>
                    <a:pt x="288" y="662"/>
                  </a:cubicBezTo>
                  <a:cubicBezTo>
                    <a:pt x="290" y="660"/>
                    <a:pt x="289" y="659"/>
                    <a:pt x="289" y="657"/>
                  </a:cubicBezTo>
                  <a:cubicBezTo>
                    <a:pt x="287" y="657"/>
                    <a:pt x="288" y="658"/>
                    <a:pt x="287" y="658"/>
                  </a:cubicBezTo>
                  <a:cubicBezTo>
                    <a:pt x="289" y="658"/>
                    <a:pt x="287" y="659"/>
                    <a:pt x="289" y="660"/>
                  </a:cubicBezTo>
                  <a:cubicBezTo>
                    <a:pt x="287" y="660"/>
                    <a:pt x="286" y="662"/>
                    <a:pt x="287" y="664"/>
                  </a:cubicBezTo>
                  <a:cubicBezTo>
                    <a:pt x="287" y="665"/>
                    <a:pt x="285" y="665"/>
                    <a:pt x="286" y="666"/>
                  </a:cubicBezTo>
                  <a:cubicBezTo>
                    <a:pt x="286" y="666"/>
                    <a:pt x="287" y="666"/>
                    <a:pt x="287" y="666"/>
                  </a:cubicBezTo>
                  <a:cubicBezTo>
                    <a:pt x="288" y="666"/>
                    <a:pt x="287" y="667"/>
                    <a:pt x="287" y="668"/>
                  </a:cubicBezTo>
                  <a:cubicBezTo>
                    <a:pt x="287" y="669"/>
                    <a:pt x="288" y="668"/>
                    <a:pt x="289" y="668"/>
                  </a:cubicBezTo>
                  <a:cubicBezTo>
                    <a:pt x="290" y="669"/>
                    <a:pt x="290" y="670"/>
                    <a:pt x="290" y="671"/>
                  </a:cubicBezTo>
                  <a:cubicBezTo>
                    <a:pt x="291" y="671"/>
                    <a:pt x="292" y="673"/>
                    <a:pt x="291" y="673"/>
                  </a:cubicBezTo>
                  <a:cubicBezTo>
                    <a:pt x="290" y="674"/>
                    <a:pt x="289" y="673"/>
                    <a:pt x="289" y="673"/>
                  </a:cubicBezTo>
                  <a:cubicBezTo>
                    <a:pt x="289" y="673"/>
                    <a:pt x="289" y="673"/>
                    <a:pt x="289" y="673"/>
                  </a:cubicBezTo>
                  <a:cubicBezTo>
                    <a:pt x="288" y="673"/>
                    <a:pt x="288" y="674"/>
                    <a:pt x="287" y="674"/>
                  </a:cubicBezTo>
                  <a:cubicBezTo>
                    <a:pt x="287" y="675"/>
                    <a:pt x="288" y="675"/>
                    <a:pt x="289" y="676"/>
                  </a:cubicBezTo>
                  <a:cubicBezTo>
                    <a:pt x="289" y="677"/>
                    <a:pt x="288" y="677"/>
                    <a:pt x="287" y="678"/>
                  </a:cubicBezTo>
                  <a:cubicBezTo>
                    <a:pt x="286" y="678"/>
                    <a:pt x="287" y="676"/>
                    <a:pt x="287" y="675"/>
                  </a:cubicBezTo>
                  <a:cubicBezTo>
                    <a:pt x="287" y="675"/>
                    <a:pt x="286" y="675"/>
                    <a:pt x="286" y="675"/>
                  </a:cubicBezTo>
                  <a:cubicBezTo>
                    <a:pt x="285" y="676"/>
                    <a:pt x="287" y="677"/>
                    <a:pt x="286" y="678"/>
                  </a:cubicBezTo>
                  <a:cubicBezTo>
                    <a:pt x="286" y="678"/>
                    <a:pt x="286" y="678"/>
                    <a:pt x="286" y="678"/>
                  </a:cubicBezTo>
                  <a:cubicBezTo>
                    <a:pt x="286" y="678"/>
                    <a:pt x="286" y="678"/>
                    <a:pt x="286" y="678"/>
                  </a:cubicBezTo>
                  <a:cubicBezTo>
                    <a:pt x="286" y="678"/>
                    <a:pt x="286" y="678"/>
                    <a:pt x="286" y="678"/>
                  </a:cubicBezTo>
                  <a:cubicBezTo>
                    <a:pt x="287" y="678"/>
                    <a:pt x="287" y="679"/>
                    <a:pt x="287" y="679"/>
                  </a:cubicBezTo>
                  <a:cubicBezTo>
                    <a:pt x="287" y="679"/>
                    <a:pt x="287" y="679"/>
                    <a:pt x="287" y="679"/>
                  </a:cubicBezTo>
                  <a:cubicBezTo>
                    <a:pt x="287" y="679"/>
                    <a:pt x="287" y="679"/>
                    <a:pt x="287" y="679"/>
                  </a:cubicBezTo>
                  <a:cubicBezTo>
                    <a:pt x="287" y="680"/>
                    <a:pt x="288" y="681"/>
                    <a:pt x="286" y="681"/>
                  </a:cubicBezTo>
                  <a:cubicBezTo>
                    <a:pt x="287" y="680"/>
                    <a:pt x="286" y="680"/>
                    <a:pt x="286" y="680"/>
                  </a:cubicBezTo>
                  <a:cubicBezTo>
                    <a:pt x="286" y="680"/>
                    <a:pt x="286" y="680"/>
                    <a:pt x="286" y="680"/>
                  </a:cubicBezTo>
                  <a:cubicBezTo>
                    <a:pt x="286" y="682"/>
                    <a:pt x="283" y="683"/>
                    <a:pt x="283" y="685"/>
                  </a:cubicBezTo>
                  <a:cubicBezTo>
                    <a:pt x="282" y="685"/>
                    <a:pt x="282" y="686"/>
                    <a:pt x="281" y="686"/>
                  </a:cubicBezTo>
                  <a:cubicBezTo>
                    <a:pt x="281" y="686"/>
                    <a:pt x="281" y="686"/>
                    <a:pt x="281" y="686"/>
                  </a:cubicBezTo>
                  <a:cubicBezTo>
                    <a:pt x="281" y="686"/>
                    <a:pt x="281" y="686"/>
                    <a:pt x="281" y="686"/>
                  </a:cubicBezTo>
                  <a:cubicBezTo>
                    <a:pt x="281" y="686"/>
                    <a:pt x="281" y="686"/>
                    <a:pt x="281" y="686"/>
                  </a:cubicBezTo>
                  <a:cubicBezTo>
                    <a:pt x="281" y="687"/>
                    <a:pt x="281" y="687"/>
                    <a:pt x="281" y="687"/>
                  </a:cubicBezTo>
                  <a:cubicBezTo>
                    <a:pt x="280" y="687"/>
                    <a:pt x="280" y="687"/>
                    <a:pt x="280" y="687"/>
                  </a:cubicBezTo>
                  <a:cubicBezTo>
                    <a:pt x="280" y="687"/>
                    <a:pt x="280" y="688"/>
                    <a:pt x="280" y="688"/>
                  </a:cubicBezTo>
                  <a:cubicBezTo>
                    <a:pt x="280" y="688"/>
                    <a:pt x="279" y="689"/>
                    <a:pt x="279" y="689"/>
                  </a:cubicBezTo>
                  <a:cubicBezTo>
                    <a:pt x="278" y="690"/>
                    <a:pt x="278" y="690"/>
                    <a:pt x="278" y="691"/>
                  </a:cubicBezTo>
                  <a:cubicBezTo>
                    <a:pt x="277" y="691"/>
                    <a:pt x="276" y="691"/>
                    <a:pt x="275" y="692"/>
                  </a:cubicBezTo>
                  <a:cubicBezTo>
                    <a:pt x="275" y="690"/>
                    <a:pt x="277" y="689"/>
                    <a:pt x="278" y="687"/>
                  </a:cubicBezTo>
                  <a:cubicBezTo>
                    <a:pt x="278" y="687"/>
                    <a:pt x="278" y="687"/>
                    <a:pt x="279" y="687"/>
                  </a:cubicBezTo>
                  <a:cubicBezTo>
                    <a:pt x="280" y="687"/>
                    <a:pt x="280" y="687"/>
                    <a:pt x="280" y="686"/>
                  </a:cubicBezTo>
                  <a:cubicBezTo>
                    <a:pt x="280" y="686"/>
                    <a:pt x="280" y="686"/>
                    <a:pt x="281" y="686"/>
                  </a:cubicBezTo>
                  <a:cubicBezTo>
                    <a:pt x="281" y="685"/>
                    <a:pt x="281" y="685"/>
                    <a:pt x="281" y="684"/>
                  </a:cubicBezTo>
                  <a:cubicBezTo>
                    <a:pt x="281" y="684"/>
                    <a:pt x="281" y="684"/>
                    <a:pt x="281" y="684"/>
                  </a:cubicBezTo>
                  <a:cubicBezTo>
                    <a:pt x="282" y="684"/>
                    <a:pt x="282" y="684"/>
                    <a:pt x="282" y="684"/>
                  </a:cubicBezTo>
                  <a:cubicBezTo>
                    <a:pt x="282" y="684"/>
                    <a:pt x="282" y="683"/>
                    <a:pt x="283" y="683"/>
                  </a:cubicBezTo>
                  <a:cubicBezTo>
                    <a:pt x="283" y="683"/>
                    <a:pt x="283" y="682"/>
                    <a:pt x="283" y="682"/>
                  </a:cubicBezTo>
                  <a:cubicBezTo>
                    <a:pt x="283" y="682"/>
                    <a:pt x="283" y="682"/>
                    <a:pt x="283" y="682"/>
                  </a:cubicBezTo>
                  <a:cubicBezTo>
                    <a:pt x="284" y="682"/>
                    <a:pt x="284" y="682"/>
                    <a:pt x="284" y="681"/>
                  </a:cubicBezTo>
                  <a:cubicBezTo>
                    <a:pt x="284" y="681"/>
                    <a:pt x="284" y="681"/>
                    <a:pt x="284" y="681"/>
                  </a:cubicBezTo>
                  <a:cubicBezTo>
                    <a:pt x="283" y="681"/>
                    <a:pt x="285" y="681"/>
                    <a:pt x="285" y="681"/>
                  </a:cubicBezTo>
                  <a:cubicBezTo>
                    <a:pt x="285" y="680"/>
                    <a:pt x="284" y="679"/>
                    <a:pt x="286" y="680"/>
                  </a:cubicBezTo>
                  <a:cubicBezTo>
                    <a:pt x="286" y="679"/>
                    <a:pt x="286" y="679"/>
                    <a:pt x="286" y="679"/>
                  </a:cubicBezTo>
                  <a:cubicBezTo>
                    <a:pt x="285" y="679"/>
                    <a:pt x="284" y="679"/>
                    <a:pt x="284" y="678"/>
                  </a:cubicBezTo>
                  <a:cubicBezTo>
                    <a:pt x="283" y="679"/>
                    <a:pt x="284" y="680"/>
                    <a:pt x="282" y="680"/>
                  </a:cubicBezTo>
                  <a:cubicBezTo>
                    <a:pt x="282" y="677"/>
                    <a:pt x="281" y="675"/>
                    <a:pt x="282" y="672"/>
                  </a:cubicBezTo>
                  <a:cubicBezTo>
                    <a:pt x="281" y="672"/>
                    <a:pt x="281" y="673"/>
                    <a:pt x="281" y="673"/>
                  </a:cubicBezTo>
                  <a:cubicBezTo>
                    <a:pt x="279" y="673"/>
                    <a:pt x="279" y="674"/>
                    <a:pt x="278" y="675"/>
                  </a:cubicBezTo>
                  <a:cubicBezTo>
                    <a:pt x="278" y="675"/>
                    <a:pt x="278" y="674"/>
                    <a:pt x="278" y="673"/>
                  </a:cubicBezTo>
                  <a:cubicBezTo>
                    <a:pt x="280" y="673"/>
                    <a:pt x="278" y="672"/>
                    <a:pt x="280" y="672"/>
                  </a:cubicBezTo>
                  <a:cubicBezTo>
                    <a:pt x="280" y="672"/>
                    <a:pt x="279" y="672"/>
                    <a:pt x="279" y="672"/>
                  </a:cubicBezTo>
                  <a:cubicBezTo>
                    <a:pt x="279" y="671"/>
                    <a:pt x="280" y="670"/>
                    <a:pt x="280" y="669"/>
                  </a:cubicBezTo>
                  <a:cubicBezTo>
                    <a:pt x="279" y="669"/>
                    <a:pt x="279" y="670"/>
                    <a:pt x="278" y="669"/>
                  </a:cubicBezTo>
                  <a:cubicBezTo>
                    <a:pt x="278" y="670"/>
                    <a:pt x="278" y="670"/>
                    <a:pt x="278" y="671"/>
                  </a:cubicBezTo>
                  <a:cubicBezTo>
                    <a:pt x="276" y="671"/>
                    <a:pt x="278" y="672"/>
                    <a:pt x="277" y="673"/>
                  </a:cubicBezTo>
                  <a:cubicBezTo>
                    <a:pt x="276" y="673"/>
                    <a:pt x="275" y="674"/>
                    <a:pt x="274" y="674"/>
                  </a:cubicBezTo>
                  <a:cubicBezTo>
                    <a:pt x="274" y="674"/>
                    <a:pt x="273" y="673"/>
                    <a:pt x="273" y="673"/>
                  </a:cubicBezTo>
                  <a:cubicBezTo>
                    <a:pt x="274" y="672"/>
                    <a:pt x="274" y="672"/>
                    <a:pt x="275" y="672"/>
                  </a:cubicBezTo>
                  <a:cubicBezTo>
                    <a:pt x="275" y="670"/>
                    <a:pt x="277" y="669"/>
                    <a:pt x="278" y="668"/>
                  </a:cubicBezTo>
                  <a:cubicBezTo>
                    <a:pt x="279" y="668"/>
                    <a:pt x="279" y="668"/>
                    <a:pt x="280" y="668"/>
                  </a:cubicBezTo>
                  <a:cubicBezTo>
                    <a:pt x="280" y="667"/>
                    <a:pt x="279" y="666"/>
                    <a:pt x="280" y="666"/>
                  </a:cubicBezTo>
                  <a:cubicBezTo>
                    <a:pt x="279" y="666"/>
                    <a:pt x="279" y="665"/>
                    <a:pt x="279" y="664"/>
                  </a:cubicBezTo>
                  <a:cubicBezTo>
                    <a:pt x="280" y="664"/>
                    <a:pt x="280" y="664"/>
                    <a:pt x="281" y="664"/>
                  </a:cubicBezTo>
                  <a:cubicBezTo>
                    <a:pt x="282" y="664"/>
                    <a:pt x="282" y="664"/>
                    <a:pt x="282" y="664"/>
                  </a:cubicBezTo>
                  <a:cubicBezTo>
                    <a:pt x="283" y="664"/>
                    <a:pt x="284" y="663"/>
                    <a:pt x="283" y="663"/>
                  </a:cubicBezTo>
                  <a:cubicBezTo>
                    <a:pt x="285" y="662"/>
                    <a:pt x="283" y="662"/>
                    <a:pt x="284" y="661"/>
                  </a:cubicBezTo>
                  <a:cubicBezTo>
                    <a:pt x="284" y="660"/>
                    <a:pt x="283" y="660"/>
                    <a:pt x="283" y="659"/>
                  </a:cubicBezTo>
                  <a:cubicBezTo>
                    <a:pt x="283" y="659"/>
                    <a:pt x="284" y="659"/>
                    <a:pt x="285" y="659"/>
                  </a:cubicBezTo>
                  <a:cubicBezTo>
                    <a:pt x="284" y="659"/>
                    <a:pt x="284" y="660"/>
                    <a:pt x="284" y="660"/>
                  </a:cubicBezTo>
                  <a:cubicBezTo>
                    <a:pt x="287" y="660"/>
                    <a:pt x="285" y="659"/>
                    <a:pt x="286" y="658"/>
                  </a:cubicBezTo>
                  <a:cubicBezTo>
                    <a:pt x="286" y="658"/>
                    <a:pt x="284" y="658"/>
                    <a:pt x="284" y="657"/>
                  </a:cubicBezTo>
                  <a:cubicBezTo>
                    <a:pt x="285" y="657"/>
                    <a:pt x="285" y="657"/>
                    <a:pt x="285" y="657"/>
                  </a:cubicBezTo>
                  <a:cubicBezTo>
                    <a:pt x="284" y="656"/>
                    <a:pt x="286" y="654"/>
                    <a:pt x="287" y="654"/>
                  </a:cubicBezTo>
                  <a:cubicBezTo>
                    <a:pt x="288" y="653"/>
                    <a:pt x="286" y="654"/>
                    <a:pt x="286" y="653"/>
                  </a:cubicBezTo>
                  <a:cubicBezTo>
                    <a:pt x="287" y="652"/>
                    <a:pt x="287" y="653"/>
                    <a:pt x="287" y="653"/>
                  </a:cubicBezTo>
                  <a:cubicBezTo>
                    <a:pt x="289" y="653"/>
                    <a:pt x="289" y="651"/>
                    <a:pt x="289" y="650"/>
                  </a:cubicBezTo>
                  <a:cubicBezTo>
                    <a:pt x="289" y="649"/>
                    <a:pt x="288" y="648"/>
                    <a:pt x="288" y="648"/>
                  </a:cubicBezTo>
                  <a:cubicBezTo>
                    <a:pt x="288" y="647"/>
                    <a:pt x="288" y="647"/>
                    <a:pt x="288" y="647"/>
                  </a:cubicBezTo>
                  <a:cubicBezTo>
                    <a:pt x="287" y="646"/>
                    <a:pt x="287" y="645"/>
                    <a:pt x="286" y="645"/>
                  </a:cubicBezTo>
                  <a:cubicBezTo>
                    <a:pt x="286" y="644"/>
                    <a:pt x="287" y="643"/>
                    <a:pt x="287" y="642"/>
                  </a:cubicBezTo>
                  <a:cubicBezTo>
                    <a:pt x="286" y="642"/>
                    <a:pt x="286" y="642"/>
                    <a:pt x="286" y="641"/>
                  </a:cubicBezTo>
                  <a:cubicBezTo>
                    <a:pt x="284" y="641"/>
                    <a:pt x="284" y="642"/>
                    <a:pt x="283" y="642"/>
                  </a:cubicBezTo>
                  <a:cubicBezTo>
                    <a:pt x="282" y="641"/>
                    <a:pt x="282" y="640"/>
                    <a:pt x="283" y="639"/>
                  </a:cubicBezTo>
                  <a:cubicBezTo>
                    <a:pt x="283" y="638"/>
                    <a:pt x="283" y="636"/>
                    <a:pt x="285" y="635"/>
                  </a:cubicBezTo>
                  <a:cubicBezTo>
                    <a:pt x="285" y="635"/>
                    <a:pt x="284" y="635"/>
                    <a:pt x="284" y="635"/>
                  </a:cubicBezTo>
                  <a:cubicBezTo>
                    <a:pt x="284" y="635"/>
                    <a:pt x="284" y="634"/>
                    <a:pt x="283" y="634"/>
                  </a:cubicBezTo>
                  <a:cubicBezTo>
                    <a:pt x="284" y="632"/>
                    <a:pt x="282" y="631"/>
                    <a:pt x="282" y="630"/>
                  </a:cubicBezTo>
                  <a:cubicBezTo>
                    <a:pt x="281" y="629"/>
                    <a:pt x="281" y="630"/>
                    <a:pt x="280" y="631"/>
                  </a:cubicBezTo>
                  <a:cubicBezTo>
                    <a:pt x="279" y="630"/>
                    <a:pt x="280" y="630"/>
                    <a:pt x="280" y="629"/>
                  </a:cubicBezTo>
                  <a:cubicBezTo>
                    <a:pt x="281" y="629"/>
                    <a:pt x="281" y="629"/>
                    <a:pt x="282" y="628"/>
                  </a:cubicBezTo>
                  <a:cubicBezTo>
                    <a:pt x="282" y="628"/>
                    <a:pt x="281" y="628"/>
                    <a:pt x="281" y="627"/>
                  </a:cubicBezTo>
                  <a:cubicBezTo>
                    <a:pt x="281" y="627"/>
                    <a:pt x="281" y="627"/>
                    <a:pt x="281" y="626"/>
                  </a:cubicBezTo>
                  <a:cubicBezTo>
                    <a:pt x="281" y="626"/>
                    <a:pt x="280" y="626"/>
                    <a:pt x="280" y="626"/>
                  </a:cubicBezTo>
                  <a:cubicBezTo>
                    <a:pt x="280" y="625"/>
                    <a:pt x="281" y="625"/>
                    <a:pt x="280" y="625"/>
                  </a:cubicBezTo>
                  <a:cubicBezTo>
                    <a:pt x="281" y="624"/>
                    <a:pt x="281" y="625"/>
                    <a:pt x="281" y="625"/>
                  </a:cubicBezTo>
                  <a:cubicBezTo>
                    <a:pt x="283" y="625"/>
                    <a:pt x="283" y="625"/>
                    <a:pt x="284" y="625"/>
                  </a:cubicBezTo>
                  <a:cubicBezTo>
                    <a:pt x="284" y="626"/>
                    <a:pt x="283" y="626"/>
                    <a:pt x="282" y="626"/>
                  </a:cubicBezTo>
                  <a:cubicBezTo>
                    <a:pt x="284" y="629"/>
                    <a:pt x="283" y="633"/>
                    <a:pt x="286" y="636"/>
                  </a:cubicBezTo>
                  <a:cubicBezTo>
                    <a:pt x="286" y="636"/>
                    <a:pt x="286" y="636"/>
                    <a:pt x="286" y="637"/>
                  </a:cubicBezTo>
                  <a:cubicBezTo>
                    <a:pt x="287" y="638"/>
                    <a:pt x="287" y="641"/>
                    <a:pt x="288" y="643"/>
                  </a:cubicBezTo>
                  <a:cubicBezTo>
                    <a:pt x="289" y="644"/>
                    <a:pt x="290" y="644"/>
                    <a:pt x="290" y="645"/>
                  </a:cubicBezTo>
                  <a:cubicBezTo>
                    <a:pt x="290" y="645"/>
                    <a:pt x="290" y="646"/>
                    <a:pt x="289" y="647"/>
                  </a:cubicBezTo>
                  <a:cubicBezTo>
                    <a:pt x="290" y="647"/>
                    <a:pt x="290" y="648"/>
                    <a:pt x="291" y="648"/>
                  </a:cubicBezTo>
                  <a:cubicBezTo>
                    <a:pt x="292" y="647"/>
                    <a:pt x="290" y="647"/>
                    <a:pt x="290" y="646"/>
                  </a:cubicBezTo>
                  <a:cubicBezTo>
                    <a:pt x="291" y="646"/>
                    <a:pt x="291" y="646"/>
                    <a:pt x="291" y="646"/>
                  </a:cubicBezTo>
                  <a:cubicBezTo>
                    <a:pt x="290" y="645"/>
                    <a:pt x="291" y="645"/>
                    <a:pt x="291" y="644"/>
                  </a:cubicBezTo>
                  <a:cubicBezTo>
                    <a:pt x="291" y="643"/>
                    <a:pt x="290" y="642"/>
                    <a:pt x="291" y="643"/>
                  </a:cubicBezTo>
                  <a:cubicBezTo>
                    <a:pt x="291" y="642"/>
                    <a:pt x="292" y="641"/>
                    <a:pt x="291" y="641"/>
                  </a:cubicBezTo>
                  <a:cubicBezTo>
                    <a:pt x="291" y="640"/>
                    <a:pt x="292" y="640"/>
                    <a:pt x="292" y="640"/>
                  </a:cubicBezTo>
                  <a:cubicBezTo>
                    <a:pt x="292" y="639"/>
                    <a:pt x="292" y="638"/>
                    <a:pt x="291" y="637"/>
                  </a:cubicBezTo>
                  <a:cubicBezTo>
                    <a:pt x="293" y="637"/>
                    <a:pt x="293" y="636"/>
                    <a:pt x="294" y="636"/>
                  </a:cubicBezTo>
                  <a:cubicBezTo>
                    <a:pt x="293" y="635"/>
                    <a:pt x="294" y="633"/>
                    <a:pt x="291" y="634"/>
                  </a:cubicBezTo>
                  <a:cubicBezTo>
                    <a:pt x="292" y="633"/>
                    <a:pt x="292" y="631"/>
                    <a:pt x="294" y="631"/>
                  </a:cubicBezTo>
                  <a:cubicBezTo>
                    <a:pt x="295" y="631"/>
                    <a:pt x="295" y="631"/>
                    <a:pt x="294" y="632"/>
                  </a:cubicBezTo>
                  <a:cubicBezTo>
                    <a:pt x="295" y="632"/>
                    <a:pt x="296" y="632"/>
                    <a:pt x="296" y="632"/>
                  </a:cubicBezTo>
                  <a:cubicBezTo>
                    <a:pt x="296" y="633"/>
                    <a:pt x="295" y="633"/>
                    <a:pt x="295" y="634"/>
                  </a:cubicBezTo>
                  <a:cubicBezTo>
                    <a:pt x="295" y="635"/>
                    <a:pt x="296" y="634"/>
                    <a:pt x="296" y="636"/>
                  </a:cubicBezTo>
                  <a:cubicBezTo>
                    <a:pt x="295" y="636"/>
                    <a:pt x="295" y="637"/>
                    <a:pt x="293" y="637"/>
                  </a:cubicBezTo>
                  <a:cubicBezTo>
                    <a:pt x="293" y="637"/>
                    <a:pt x="293" y="637"/>
                    <a:pt x="293" y="637"/>
                  </a:cubicBezTo>
                  <a:cubicBezTo>
                    <a:pt x="294" y="638"/>
                    <a:pt x="296" y="638"/>
                    <a:pt x="297" y="638"/>
                  </a:cubicBezTo>
                  <a:cubicBezTo>
                    <a:pt x="297" y="639"/>
                    <a:pt x="298" y="639"/>
                    <a:pt x="297" y="640"/>
                  </a:cubicBezTo>
                  <a:cubicBezTo>
                    <a:pt x="296" y="640"/>
                    <a:pt x="295" y="639"/>
                    <a:pt x="294" y="639"/>
                  </a:cubicBezTo>
                  <a:cubicBezTo>
                    <a:pt x="293" y="639"/>
                    <a:pt x="294" y="640"/>
                    <a:pt x="294" y="640"/>
                  </a:cubicBezTo>
                  <a:cubicBezTo>
                    <a:pt x="294" y="640"/>
                    <a:pt x="296" y="640"/>
                    <a:pt x="296" y="641"/>
                  </a:cubicBezTo>
                  <a:cubicBezTo>
                    <a:pt x="296" y="641"/>
                    <a:pt x="296" y="641"/>
                    <a:pt x="296" y="641"/>
                  </a:cubicBezTo>
                  <a:cubicBezTo>
                    <a:pt x="297" y="641"/>
                    <a:pt x="298" y="641"/>
                    <a:pt x="299" y="641"/>
                  </a:cubicBezTo>
                  <a:cubicBezTo>
                    <a:pt x="299" y="641"/>
                    <a:pt x="299" y="640"/>
                    <a:pt x="300" y="640"/>
                  </a:cubicBezTo>
                  <a:cubicBezTo>
                    <a:pt x="300" y="640"/>
                    <a:pt x="300" y="640"/>
                    <a:pt x="300" y="640"/>
                  </a:cubicBezTo>
                  <a:cubicBezTo>
                    <a:pt x="301" y="640"/>
                    <a:pt x="301" y="639"/>
                    <a:pt x="302" y="639"/>
                  </a:cubicBezTo>
                  <a:cubicBezTo>
                    <a:pt x="302" y="638"/>
                    <a:pt x="301" y="638"/>
                    <a:pt x="302" y="637"/>
                  </a:cubicBezTo>
                  <a:cubicBezTo>
                    <a:pt x="302" y="637"/>
                    <a:pt x="303" y="637"/>
                    <a:pt x="303" y="637"/>
                  </a:cubicBezTo>
                  <a:cubicBezTo>
                    <a:pt x="303" y="638"/>
                    <a:pt x="303" y="638"/>
                    <a:pt x="303" y="638"/>
                  </a:cubicBezTo>
                  <a:cubicBezTo>
                    <a:pt x="305" y="638"/>
                    <a:pt x="304" y="637"/>
                    <a:pt x="305" y="637"/>
                  </a:cubicBezTo>
                  <a:cubicBezTo>
                    <a:pt x="306" y="637"/>
                    <a:pt x="305" y="638"/>
                    <a:pt x="306" y="638"/>
                  </a:cubicBezTo>
                  <a:cubicBezTo>
                    <a:pt x="306" y="637"/>
                    <a:pt x="306" y="637"/>
                    <a:pt x="306" y="637"/>
                  </a:cubicBezTo>
                  <a:cubicBezTo>
                    <a:pt x="307" y="637"/>
                    <a:pt x="307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6" y="636"/>
                    <a:pt x="305" y="636"/>
                    <a:pt x="303" y="636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6"/>
                    <a:pt x="301" y="636"/>
                    <a:pt x="301" y="637"/>
                  </a:cubicBezTo>
                  <a:cubicBezTo>
                    <a:pt x="301" y="637"/>
                    <a:pt x="301" y="638"/>
                    <a:pt x="300" y="638"/>
                  </a:cubicBezTo>
                  <a:cubicBezTo>
                    <a:pt x="300" y="638"/>
                    <a:pt x="300" y="637"/>
                    <a:pt x="300" y="637"/>
                  </a:cubicBezTo>
                  <a:cubicBezTo>
                    <a:pt x="301" y="637"/>
                    <a:pt x="301" y="637"/>
                    <a:pt x="301" y="637"/>
                  </a:cubicBezTo>
                  <a:cubicBezTo>
                    <a:pt x="301" y="637"/>
                    <a:pt x="301" y="637"/>
                    <a:pt x="301" y="637"/>
                  </a:cubicBezTo>
                  <a:cubicBezTo>
                    <a:pt x="300" y="637"/>
                    <a:pt x="300" y="636"/>
                    <a:pt x="300" y="636"/>
                  </a:cubicBezTo>
                  <a:cubicBezTo>
                    <a:pt x="300" y="636"/>
                    <a:pt x="301" y="636"/>
                    <a:pt x="301" y="635"/>
                  </a:cubicBezTo>
                  <a:cubicBezTo>
                    <a:pt x="301" y="635"/>
                    <a:pt x="300" y="635"/>
                    <a:pt x="299" y="635"/>
                  </a:cubicBezTo>
                  <a:cubicBezTo>
                    <a:pt x="299" y="634"/>
                    <a:pt x="300" y="633"/>
                    <a:pt x="300" y="633"/>
                  </a:cubicBezTo>
                  <a:cubicBezTo>
                    <a:pt x="301" y="632"/>
                    <a:pt x="302" y="632"/>
                    <a:pt x="303" y="633"/>
                  </a:cubicBezTo>
                  <a:cubicBezTo>
                    <a:pt x="303" y="633"/>
                    <a:pt x="303" y="634"/>
                    <a:pt x="302" y="635"/>
                  </a:cubicBezTo>
                  <a:cubicBezTo>
                    <a:pt x="303" y="635"/>
                    <a:pt x="304" y="635"/>
                    <a:pt x="305" y="635"/>
                  </a:cubicBezTo>
                  <a:cubicBezTo>
                    <a:pt x="304" y="635"/>
                    <a:pt x="304" y="635"/>
                    <a:pt x="304" y="634"/>
                  </a:cubicBezTo>
                  <a:cubicBezTo>
                    <a:pt x="304" y="634"/>
                    <a:pt x="304" y="634"/>
                    <a:pt x="304" y="634"/>
                  </a:cubicBezTo>
                  <a:cubicBezTo>
                    <a:pt x="304" y="635"/>
                    <a:pt x="304" y="635"/>
                    <a:pt x="304" y="635"/>
                  </a:cubicBezTo>
                  <a:cubicBezTo>
                    <a:pt x="304" y="634"/>
                    <a:pt x="304" y="634"/>
                    <a:pt x="304" y="634"/>
                  </a:cubicBezTo>
                  <a:cubicBezTo>
                    <a:pt x="305" y="634"/>
                    <a:pt x="305" y="634"/>
                    <a:pt x="305" y="634"/>
                  </a:cubicBezTo>
                  <a:cubicBezTo>
                    <a:pt x="305" y="634"/>
                    <a:pt x="306" y="634"/>
                    <a:pt x="305" y="633"/>
                  </a:cubicBezTo>
                  <a:cubicBezTo>
                    <a:pt x="305" y="633"/>
                    <a:pt x="306" y="634"/>
                    <a:pt x="306" y="634"/>
                  </a:cubicBezTo>
                  <a:cubicBezTo>
                    <a:pt x="306" y="634"/>
                    <a:pt x="306" y="635"/>
                    <a:pt x="307" y="635"/>
                  </a:cubicBezTo>
                  <a:cubicBezTo>
                    <a:pt x="307" y="635"/>
                    <a:pt x="307" y="635"/>
                    <a:pt x="307" y="635"/>
                  </a:cubicBezTo>
                  <a:cubicBezTo>
                    <a:pt x="307" y="634"/>
                    <a:pt x="307" y="634"/>
                    <a:pt x="307" y="634"/>
                  </a:cubicBezTo>
                  <a:cubicBezTo>
                    <a:pt x="307" y="634"/>
                    <a:pt x="306" y="634"/>
                    <a:pt x="306" y="634"/>
                  </a:cubicBezTo>
                  <a:cubicBezTo>
                    <a:pt x="306" y="633"/>
                    <a:pt x="306" y="633"/>
                    <a:pt x="306" y="633"/>
                  </a:cubicBezTo>
                  <a:cubicBezTo>
                    <a:pt x="306" y="633"/>
                    <a:pt x="306" y="633"/>
                    <a:pt x="306" y="633"/>
                  </a:cubicBezTo>
                  <a:cubicBezTo>
                    <a:pt x="306" y="633"/>
                    <a:pt x="306" y="633"/>
                    <a:pt x="306" y="632"/>
                  </a:cubicBezTo>
                  <a:cubicBezTo>
                    <a:pt x="306" y="632"/>
                    <a:pt x="306" y="632"/>
                    <a:pt x="306" y="632"/>
                  </a:cubicBezTo>
                  <a:cubicBezTo>
                    <a:pt x="306" y="631"/>
                    <a:pt x="307" y="633"/>
                    <a:pt x="307" y="633"/>
                  </a:cubicBezTo>
                  <a:cubicBezTo>
                    <a:pt x="308" y="633"/>
                    <a:pt x="308" y="633"/>
                    <a:pt x="308" y="633"/>
                  </a:cubicBezTo>
                  <a:cubicBezTo>
                    <a:pt x="308" y="633"/>
                    <a:pt x="308" y="633"/>
                    <a:pt x="308" y="633"/>
                  </a:cubicBezTo>
                  <a:cubicBezTo>
                    <a:pt x="308" y="633"/>
                    <a:pt x="308" y="633"/>
                    <a:pt x="308" y="633"/>
                  </a:cubicBezTo>
                  <a:cubicBezTo>
                    <a:pt x="308" y="632"/>
                    <a:pt x="309" y="632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10" y="634"/>
                    <a:pt x="308" y="634"/>
                    <a:pt x="308" y="634"/>
                  </a:cubicBezTo>
                  <a:cubicBezTo>
                    <a:pt x="309" y="636"/>
                    <a:pt x="309" y="638"/>
                    <a:pt x="310" y="639"/>
                  </a:cubicBezTo>
                  <a:cubicBezTo>
                    <a:pt x="310" y="639"/>
                    <a:pt x="310" y="639"/>
                    <a:pt x="311" y="639"/>
                  </a:cubicBezTo>
                  <a:cubicBezTo>
                    <a:pt x="311" y="640"/>
                    <a:pt x="311" y="641"/>
                    <a:pt x="310" y="640"/>
                  </a:cubicBezTo>
                  <a:cubicBezTo>
                    <a:pt x="310" y="640"/>
                    <a:pt x="310" y="640"/>
                    <a:pt x="310" y="639"/>
                  </a:cubicBezTo>
                  <a:cubicBezTo>
                    <a:pt x="310" y="641"/>
                    <a:pt x="311" y="642"/>
                    <a:pt x="312" y="643"/>
                  </a:cubicBezTo>
                  <a:cubicBezTo>
                    <a:pt x="312" y="644"/>
                    <a:pt x="312" y="644"/>
                    <a:pt x="311" y="644"/>
                  </a:cubicBezTo>
                  <a:cubicBezTo>
                    <a:pt x="313" y="646"/>
                    <a:pt x="313" y="649"/>
                    <a:pt x="314" y="651"/>
                  </a:cubicBezTo>
                  <a:cubicBezTo>
                    <a:pt x="314" y="652"/>
                    <a:pt x="315" y="652"/>
                    <a:pt x="316" y="653"/>
                  </a:cubicBezTo>
                  <a:cubicBezTo>
                    <a:pt x="316" y="653"/>
                    <a:pt x="316" y="653"/>
                    <a:pt x="316" y="653"/>
                  </a:cubicBezTo>
                  <a:cubicBezTo>
                    <a:pt x="316" y="653"/>
                    <a:pt x="316" y="652"/>
                    <a:pt x="316" y="652"/>
                  </a:cubicBezTo>
                  <a:cubicBezTo>
                    <a:pt x="316" y="651"/>
                    <a:pt x="316" y="650"/>
                    <a:pt x="317" y="650"/>
                  </a:cubicBezTo>
                  <a:cubicBezTo>
                    <a:pt x="317" y="650"/>
                    <a:pt x="317" y="649"/>
                    <a:pt x="316" y="649"/>
                  </a:cubicBezTo>
                  <a:cubicBezTo>
                    <a:pt x="316" y="648"/>
                    <a:pt x="318" y="648"/>
                    <a:pt x="318" y="648"/>
                  </a:cubicBezTo>
                  <a:cubicBezTo>
                    <a:pt x="318" y="647"/>
                    <a:pt x="317" y="646"/>
                    <a:pt x="317" y="645"/>
                  </a:cubicBezTo>
                  <a:cubicBezTo>
                    <a:pt x="319" y="645"/>
                    <a:pt x="318" y="644"/>
                    <a:pt x="320" y="643"/>
                  </a:cubicBezTo>
                  <a:cubicBezTo>
                    <a:pt x="319" y="643"/>
                    <a:pt x="319" y="642"/>
                    <a:pt x="318" y="642"/>
                  </a:cubicBezTo>
                  <a:cubicBezTo>
                    <a:pt x="318" y="642"/>
                    <a:pt x="318" y="643"/>
                    <a:pt x="316" y="643"/>
                  </a:cubicBezTo>
                  <a:cubicBezTo>
                    <a:pt x="316" y="642"/>
                    <a:pt x="316" y="641"/>
                    <a:pt x="317" y="641"/>
                  </a:cubicBezTo>
                  <a:cubicBezTo>
                    <a:pt x="317" y="641"/>
                    <a:pt x="317" y="641"/>
                    <a:pt x="316" y="641"/>
                  </a:cubicBezTo>
                  <a:cubicBezTo>
                    <a:pt x="318" y="641"/>
                    <a:pt x="318" y="639"/>
                    <a:pt x="320" y="638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40"/>
                    <a:pt x="322" y="639"/>
                    <a:pt x="322" y="640"/>
                  </a:cubicBezTo>
                  <a:cubicBezTo>
                    <a:pt x="322" y="641"/>
                    <a:pt x="321" y="641"/>
                    <a:pt x="320" y="642"/>
                  </a:cubicBezTo>
                  <a:cubicBezTo>
                    <a:pt x="320" y="642"/>
                    <a:pt x="322" y="642"/>
                    <a:pt x="322" y="643"/>
                  </a:cubicBezTo>
                  <a:cubicBezTo>
                    <a:pt x="320" y="643"/>
                    <a:pt x="321" y="645"/>
                    <a:pt x="319" y="644"/>
                  </a:cubicBezTo>
                  <a:cubicBezTo>
                    <a:pt x="319" y="645"/>
                    <a:pt x="319" y="645"/>
                    <a:pt x="319" y="645"/>
                  </a:cubicBezTo>
                  <a:cubicBezTo>
                    <a:pt x="320" y="645"/>
                    <a:pt x="321" y="646"/>
                    <a:pt x="323" y="646"/>
                  </a:cubicBezTo>
                  <a:cubicBezTo>
                    <a:pt x="323" y="646"/>
                    <a:pt x="323" y="647"/>
                    <a:pt x="323" y="647"/>
                  </a:cubicBezTo>
                  <a:cubicBezTo>
                    <a:pt x="322" y="647"/>
                    <a:pt x="322" y="647"/>
                    <a:pt x="322" y="647"/>
                  </a:cubicBezTo>
                  <a:cubicBezTo>
                    <a:pt x="322" y="648"/>
                    <a:pt x="322" y="648"/>
                    <a:pt x="322" y="648"/>
                  </a:cubicBezTo>
                  <a:cubicBezTo>
                    <a:pt x="324" y="648"/>
                    <a:pt x="322" y="646"/>
                    <a:pt x="324" y="647"/>
                  </a:cubicBezTo>
                  <a:cubicBezTo>
                    <a:pt x="324" y="648"/>
                    <a:pt x="324" y="648"/>
                    <a:pt x="325" y="649"/>
                  </a:cubicBezTo>
                  <a:cubicBezTo>
                    <a:pt x="325" y="649"/>
                    <a:pt x="325" y="649"/>
                    <a:pt x="325" y="649"/>
                  </a:cubicBezTo>
                  <a:cubicBezTo>
                    <a:pt x="326" y="649"/>
                    <a:pt x="326" y="648"/>
                    <a:pt x="327" y="647"/>
                  </a:cubicBezTo>
                  <a:cubicBezTo>
                    <a:pt x="327" y="646"/>
                    <a:pt x="326" y="645"/>
                    <a:pt x="327" y="645"/>
                  </a:cubicBezTo>
                  <a:cubicBezTo>
                    <a:pt x="327" y="645"/>
                    <a:pt x="328" y="645"/>
                    <a:pt x="328" y="645"/>
                  </a:cubicBezTo>
                  <a:cubicBezTo>
                    <a:pt x="328" y="645"/>
                    <a:pt x="328" y="646"/>
                    <a:pt x="328" y="646"/>
                  </a:cubicBezTo>
                  <a:cubicBezTo>
                    <a:pt x="330" y="646"/>
                    <a:pt x="329" y="645"/>
                    <a:pt x="330" y="645"/>
                  </a:cubicBezTo>
                  <a:cubicBezTo>
                    <a:pt x="330" y="645"/>
                    <a:pt x="330" y="645"/>
                    <a:pt x="329" y="645"/>
                  </a:cubicBezTo>
                  <a:cubicBezTo>
                    <a:pt x="330" y="644"/>
                    <a:pt x="331" y="644"/>
                    <a:pt x="332" y="644"/>
                  </a:cubicBezTo>
                  <a:cubicBezTo>
                    <a:pt x="332" y="644"/>
                    <a:pt x="332" y="644"/>
                    <a:pt x="332" y="644"/>
                  </a:cubicBezTo>
                  <a:cubicBezTo>
                    <a:pt x="333" y="644"/>
                    <a:pt x="333" y="646"/>
                    <a:pt x="332" y="645"/>
                  </a:cubicBezTo>
                  <a:cubicBezTo>
                    <a:pt x="332" y="645"/>
                    <a:pt x="331" y="645"/>
                    <a:pt x="331" y="645"/>
                  </a:cubicBezTo>
                  <a:cubicBezTo>
                    <a:pt x="331" y="645"/>
                    <a:pt x="331" y="645"/>
                    <a:pt x="331" y="645"/>
                  </a:cubicBezTo>
                  <a:cubicBezTo>
                    <a:pt x="331" y="645"/>
                    <a:pt x="331" y="645"/>
                    <a:pt x="331" y="645"/>
                  </a:cubicBezTo>
                  <a:cubicBezTo>
                    <a:pt x="331" y="646"/>
                    <a:pt x="330" y="646"/>
                    <a:pt x="330" y="646"/>
                  </a:cubicBezTo>
                  <a:cubicBezTo>
                    <a:pt x="330" y="646"/>
                    <a:pt x="330" y="646"/>
                    <a:pt x="330" y="646"/>
                  </a:cubicBezTo>
                  <a:cubicBezTo>
                    <a:pt x="329" y="646"/>
                    <a:pt x="329" y="646"/>
                    <a:pt x="328" y="646"/>
                  </a:cubicBezTo>
                  <a:cubicBezTo>
                    <a:pt x="328" y="647"/>
                    <a:pt x="327" y="648"/>
                    <a:pt x="328" y="649"/>
                  </a:cubicBezTo>
                  <a:cubicBezTo>
                    <a:pt x="328" y="649"/>
                    <a:pt x="327" y="650"/>
                    <a:pt x="326" y="650"/>
                  </a:cubicBezTo>
                  <a:cubicBezTo>
                    <a:pt x="326" y="650"/>
                    <a:pt x="327" y="649"/>
                    <a:pt x="327" y="649"/>
                  </a:cubicBezTo>
                  <a:cubicBezTo>
                    <a:pt x="326" y="649"/>
                    <a:pt x="326" y="649"/>
                    <a:pt x="326" y="649"/>
                  </a:cubicBezTo>
                  <a:cubicBezTo>
                    <a:pt x="325" y="649"/>
                    <a:pt x="325" y="650"/>
                    <a:pt x="325" y="650"/>
                  </a:cubicBezTo>
                  <a:cubicBezTo>
                    <a:pt x="325" y="650"/>
                    <a:pt x="325" y="650"/>
                    <a:pt x="325" y="650"/>
                  </a:cubicBezTo>
                  <a:cubicBezTo>
                    <a:pt x="327" y="650"/>
                    <a:pt x="327" y="650"/>
                    <a:pt x="328" y="650"/>
                  </a:cubicBezTo>
                  <a:cubicBezTo>
                    <a:pt x="328" y="650"/>
                    <a:pt x="328" y="651"/>
                    <a:pt x="328" y="651"/>
                  </a:cubicBezTo>
                  <a:cubicBezTo>
                    <a:pt x="327" y="651"/>
                    <a:pt x="326" y="651"/>
                    <a:pt x="325" y="651"/>
                  </a:cubicBezTo>
                  <a:cubicBezTo>
                    <a:pt x="325" y="652"/>
                    <a:pt x="326" y="654"/>
                    <a:pt x="327" y="654"/>
                  </a:cubicBezTo>
                  <a:cubicBezTo>
                    <a:pt x="327" y="654"/>
                    <a:pt x="327" y="654"/>
                    <a:pt x="327" y="654"/>
                  </a:cubicBezTo>
                  <a:cubicBezTo>
                    <a:pt x="328" y="653"/>
                    <a:pt x="329" y="652"/>
                    <a:pt x="330" y="652"/>
                  </a:cubicBezTo>
                  <a:cubicBezTo>
                    <a:pt x="330" y="652"/>
                    <a:pt x="330" y="652"/>
                    <a:pt x="330" y="652"/>
                  </a:cubicBezTo>
                  <a:cubicBezTo>
                    <a:pt x="330" y="652"/>
                    <a:pt x="330" y="652"/>
                    <a:pt x="330" y="652"/>
                  </a:cubicBezTo>
                  <a:cubicBezTo>
                    <a:pt x="330" y="651"/>
                    <a:pt x="330" y="651"/>
                    <a:pt x="330" y="651"/>
                  </a:cubicBezTo>
                  <a:cubicBezTo>
                    <a:pt x="330" y="651"/>
                    <a:pt x="330" y="650"/>
                    <a:pt x="330" y="650"/>
                  </a:cubicBezTo>
                  <a:cubicBezTo>
                    <a:pt x="330" y="651"/>
                    <a:pt x="330" y="651"/>
                    <a:pt x="330" y="651"/>
                  </a:cubicBezTo>
                  <a:cubicBezTo>
                    <a:pt x="329" y="651"/>
                    <a:pt x="329" y="650"/>
                    <a:pt x="328" y="650"/>
                  </a:cubicBezTo>
                  <a:cubicBezTo>
                    <a:pt x="329" y="650"/>
                    <a:pt x="329" y="650"/>
                    <a:pt x="329" y="650"/>
                  </a:cubicBezTo>
                  <a:cubicBezTo>
                    <a:pt x="329" y="650"/>
                    <a:pt x="329" y="650"/>
                    <a:pt x="329" y="650"/>
                  </a:cubicBezTo>
                  <a:cubicBezTo>
                    <a:pt x="330" y="650"/>
                    <a:pt x="330" y="650"/>
                    <a:pt x="331" y="650"/>
                  </a:cubicBezTo>
                  <a:cubicBezTo>
                    <a:pt x="331" y="650"/>
                    <a:pt x="331" y="650"/>
                    <a:pt x="331" y="650"/>
                  </a:cubicBezTo>
                  <a:cubicBezTo>
                    <a:pt x="331" y="650"/>
                    <a:pt x="331" y="650"/>
                    <a:pt x="331" y="650"/>
                  </a:cubicBezTo>
                  <a:cubicBezTo>
                    <a:pt x="331" y="649"/>
                    <a:pt x="331" y="649"/>
                    <a:pt x="331" y="648"/>
                  </a:cubicBezTo>
                  <a:cubicBezTo>
                    <a:pt x="332" y="648"/>
                    <a:pt x="332" y="648"/>
                    <a:pt x="332" y="648"/>
                  </a:cubicBezTo>
                  <a:cubicBezTo>
                    <a:pt x="332" y="648"/>
                    <a:pt x="332" y="648"/>
                    <a:pt x="332" y="648"/>
                  </a:cubicBezTo>
                  <a:cubicBezTo>
                    <a:pt x="332" y="648"/>
                    <a:pt x="332" y="648"/>
                    <a:pt x="332" y="648"/>
                  </a:cubicBezTo>
                  <a:cubicBezTo>
                    <a:pt x="333" y="648"/>
                    <a:pt x="333" y="649"/>
                    <a:pt x="334" y="649"/>
                  </a:cubicBezTo>
                  <a:cubicBezTo>
                    <a:pt x="335" y="648"/>
                    <a:pt x="333" y="648"/>
                    <a:pt x="334" y="648"/>
                  </a:cubicBezTo>
                  <a:cubicBezTo>
                    <a:pt x="335" y="648"/>
                    <a:pt x="335" y="647"/>
                    <a:pt x="336" y="647"/>
                  </a:cubicBezTo>
                  <a:cubicBezTo>
                    <a:pt x="336" y="648"/>
                    <a:pt x="336" y="649"/>
                    <a:pt x="335" y="648"/>
                  </a:cubicBezTo>
                  <a:cubicBezTo>
                    <a:pt x="335" y="649"/>
                    <a:pt x="334" y="650"/>
                    <a:pt x="335" y="651"/>
                  </a:cubicBezTo>
                  <a:cubicBezTo>
                    <a:pt x="335" y="651"/>
                    <a:pt x="334" y="651"/>
                    <a:pt x="334" y="651"/>
                  </a:cubicBezTo>
                  <a:cubicBezTo>
                    <a:pt x="334" y="652"/>
                    <a:pt x="335" y="652"/>
                    <a:pt x="335" y="652"/>
                  </a:cubicBezTo>
                  <a:cubicBezTo>
                    <a:pt x="335" y="652"/>
                    <a:pt x="336" y="653"/>
                    <a:pt x="336" y="653"/>
                  </a:cubicBezTo>
                  <a:cubicBezTo>
                    <a:pt x="336" y="654"/>
                    <a:pt x="337" y="654"/>
                    <a:pt x="336" y="655"/>
                  </a:cubicBezTo>
                  <a:cubicBezTo>
                    <a:pt x="334" y="655"/>
                    <a:pt x="333" y="655"/>
                    <a:pt x="333" y="653"/>
                  </a:cubicBezTo>
                  <a:close/>
                  <a:moveTo>
                    <a:pt x="335" y="665"/>
                  </a:moveTo>
                  <a:cubicBezTo>
                    <a:pt x="334" y="665"/>
                    <a:pt x="334" y="664"/>
                    <a:pt x="334" y="663"/>
                  </a:cubicBezTo>
                  <a:cubicBezTo>
                    <a:pt x="335" y="663"/>
                    <a:pt x="335" y="664"/>
                    <a:pt x="335" y="665"/>
                  </a:cubicBezTo>
                  <a:close/>
                  <a:moveTo>
                    <a:pt x="327" y="660"/>
                  </a:moveTo>
                  <a:cubicBezTo>
                    <a:pt x="326" y="660"/>
                    <a:pt x="326" y="661"/>
                    <a:pt x="326" y="661"/>
                  </a:cubicBezTo>
                  <a:cubicBezTo>
                    <a:pt x="326" y="661"/>
                    <a:pt x="326" y="661"/>
                    <a:pt x="326" y="661"/>
                  </a:cubicBezTo>
                  <a:cubicBezTo>
                    <a:pt x="326" y="661"/>
                    <a:pt x="326" y="661"/>
                    <a:pt x="327" y="661"/>
                  </a:cubicBezTo>
                  <a:cubicBezTo>
                    <a:pt x="327" y="661"/>
                    <a:pt x="326" y="662"/>
                    <a:pt x="325" y="662"/>
                  </a:cubicBezTo>
                  <a:cubicBezTo>
                    <a:pt x="325" y="661"/>
                    <a:pt x="325" y="661"/>
                    <a:pt x="325" y="661"/>
                  </a:cubicBezTo>
                  <a:cubicBezTo>
                    <a:pt x="326" y="660"/>
                    <a:pt x="325" y="659"/>
                    <a:pt x="326" y="658"/>
                  </a:cubicBezTo>
                  <a:cubicBezTo>
                    <a:pt x="327" y="658"/>
                    <a:pt x="327" y="658"/>
                    <a:pt x="327" y="658"/>
                  </a:cubicBezTo>
                  <a:cubicBezTo>
                    <a:pt x="327" y="658"/>
                    <a:pt x="327" y="658"/>
                    <a:pt x="328" y="658"/>
                  </a:cubicBezTo>
                  <a:cubicBezTo>
                    <a:pt x="328" y="659"/>
                    <a:pt x="328" y="659"/>
                    <a:pt x="328" y="660"/>
                  </a:cubicBezTo>
                  <a:cubicBezTo>
                    <a:pt x="327" y="660"/>
                    <a:pt x="328" y="659"/>
                    <a:pt x="327" y="659"/>
                  </a:cubicBezTo>
                  <a:cubicBezTo>
                    <a:pt x="327" y="659"/>
                    <a:pt x="327" y="660"/>
                    <a:pt x="327" y="660"/>
                  </a:cubicBezTo>
                  <a:close/>
                  <a:moveTo>
                    <a:pt x="327" y="668"/>
                  </a:moveTo>
                  <a:cubicBezTo>
                    <a:pt x="328" y="668"/>
                    <a:pt x="327" y="669"/>
                    <a:pt x="327" y="669"/>
                  </a:cubicBezTo>
                  <a:cubicBezTo>
                    <a:pt x="327" y="669"/>
                    <a:pt x="327" y="668"/>
                    <a:pt x="327" y="668"/>
                  </a:cubicBezTo>
                  <a:close/>
                  <a:moveTo>
                    <a:pt x="327" y="665"/>
                  </a:moveTo>
                  <a:cubicBezTo>
                    <a:pt x="327" y="665"/>
                    <a:pt x="327" y="665"/>
                    <a:pt x="328" y="665"/>
                  </a:cubicBezTo>
                  <a:cubicBezTo>
                    <a:pt x="328" y="665"/>
                    <a:pt x="328" y="665"/>
                    <a:pt x="327" y="665"/>
                  </a:cubicBezTo>
                  <a:close/>
                  <a:moveTo>
                    <a:pt x="326" y="669"/>
                  </a:moveTo>
                  <a:cubicBezTo>
                    <a:pt x="326" y="669"/>
                    <a:pt x="326" y="670"/>
                    <a:pt x="326" y="670"/>
                  </a:cubicBezTo>
                  <a:cubicBezTo>
                    <a:pt x="326" y="670"/>
                    <a:pt x="325" y="670"/>
                    <a:pt x="325" y="670"/>
                  </a:cubicBezTo>
                  <a:cubicBezTo>
                    <a:pt x="325" y="670"/>
                    <a:pt x="325" y="669"/>
                    <a:pt x="325" y="669"/>
                  </a:cubicBezTo>
                  <a:cubicBezTo>
                    <a:pt x="325" y="669"/>
                    <a:pt x="326" y="669"/>
                    <a:pt x="326" y="669"/>
                  </a:cubicBezTo>
                  <a:close/>
                  <a:moveTo>
                    <a:pt x="325" y="659"/>
                  </a:moveTo>
                  <a:cubicBezTo>
                    <a:pt x="325" y="659"/>
                    <a:pt x="325" y="659"/>
                    <a:pt x="325" y="660"/>
                  </a:cubicBezTo>
                  <a:cubicBezTo>
                    <a:pt x="323" y="660"/>
                    <a:pt x="323" y="658"/>
                    <a:pt x="325" y="659"/>
                  </a:cubicBezTo>
                  <a:close/>
                  <a:moveTo>
                    <a:pt x="323" y="658"/>
                  </a:moveTo>
                  <a:cubicBezTo>
                    <a:pt x="323" y="658"/>
                    <a:pt x="323" y="658"/>
                    <a:pt x="323" y="658"/>
                  </a:cubicBezTo>
                  <a:cubicBezTo>
                    <a:pt x="323" y="658"/>
                    <a:pt x="322" y="658"/>
                    <a:pt x="322" y="658"/>
                  </a:cubicBezTo>
                  <a:cubicBezTo>
                    <a:pt x="322" y="658"/>
                    <a:pt x="322" y="658"/>
                    <a:pt x="323" y="658"/>
                  </a:cubicBezTo>
                  <a:close/>
                  <a:moveTo>
                    <a:pt x="321" y="658"/>
                  </a:moveTo>
                  <a:cubicBezTo>
                    <a:pt x="320" y="658"/>
                    <a:pt x="320" y="657"/>
                    <a:pt x="321" y="657"/>
                  </a:cubicBezTo>
                  <a:cubicBezTo>
                    <a:pt x="320" y="658"/>
                    <a:pt x="321" y="658"/>
                    <a:pt x="321" y="658"/>
                  </a:cubicBezTo>
                  <a:close/>
                  <a:moveTo>
                    <a:pt x="324" y="669"/>
                  </a:moveTo>
                  <a:cubicBezTo>
                    <a:pt x="323" y="669"/>
                    <a:pt x="323" y="669"/>
                    <a:pt x="323" y="669"/>
                  </a:cubicBezTo>
                  <a:cubicBezTo>
                    <a:pt x="323" y="669"/>
                    <a:pt x="323" y="669"/>
                    <a:pt x="322" y="669"/>
                  </a:cubicBezTo>
                  <a:cubicBezTo>
                    <a:pt x="322" y="669"/>
                    <a:pt x="323" y="669"/>
                    <a:pt x="323" y="668"/>
                  </a:cubicBezTo>
                  <a:cubicBezTo>
                    <a:pt x="323" y="668"/>
                    <a:pt x="323" y="669"/>
                    <a:pt x="324" y="669"/>
                  </a:cubicBezTo>
                  <a:close/>
                  <a:moveTo>
                    <a:pt x="325" y="672"/>
                  </a:moveTo>
                  <a:cubicBezTo>
                    <a:pt x="324" y="672"/>
                    <a:pt x="325" y="671"/>
                    <a:pt x="325" y="671"/>
                  </a:cubicBezTo>
                  <a:cubicBezTo>
                    <a:pt x="326" y="670"/>
                    <a:pt x="325" y="673"/>
                    <a:pt x="325" y="672"/>
                  </a:cubicBezTo>
                  <a:close/>
                  <a:moveTo>
                    <a:pt x="325" y="678"/>
                  </a:moveTo>
                  <a:cubicBezTo>
                    <a:pt x="324" y="678"/>
                    <a:pt x="324" y="677"/>
                    <a:pt x="325" y="677"/>
                  </a:cubicBezTo>
                  <a:cubicBezTo>
                    <a:pt x="326" y="677"/>
                    <a:pt x="326" y="678"/>
                    <a:pt x="325" y="678"/>
                  </a:cubicBezTo>
                  <a:close/>
                  <a:moveTo>
                    <a:pt x="323" y="674"/>
                  </a:moveTo>
                  <a:cubicBezTo>
                    <a:pt x="324" y="674"/>
                    <a:pt x="323" y="674"/>
                    <a:pt x="324" y="674"/>
                  </a:cubicBezTo>
                  <a:cubicBezTo>
                    <a:pt x="323" y="674"/>
                    <a:pt x="323" y="675"/>
                    <a:pt x="323" y="675"/>
                  </a:cubicBezTo>
                  <a:cubicBezTo>
                    <a:pt x="323" y="674"/>
                    <a:pt x="323" y="674"/>
                    <a:pt x="323" y="674"/>
                  </a:cubicBezTo>
                  <a:close/>
                  <a:moveTo>
                    <a:pt x="321" y="681"/>
                  </a:moveTo>
                  <a:cubicBezTo>
                    <a:pt x="321" y="681"/>
                    <a:pt x="321" y="682"/>
                    <a:pt x="320" y="682"/>
                  </a:cubicBezTo>
                  <a:cubicBezTo>
                    <a:pt x="320" y="681"/>
                    <a:pt x="320" y="680"/>
                    <a:pt x="321" y="681"/>
                  </a:cubicBezTo>
                  <a:close/>
                  <a:moveTo>
                    <a:pt x="319" y="680"/>
                  </a:moveTo>
                  <a:cubicBezTo>
                    <a:pt x="320" y="681"/>
                    <a:pt x="318" y="681"/>
                    <a:pt x="319" y="680"/>
                  </a:cubicBezTo>
                  <a:close/>
                  <a:moveTo>
                    <a:pt x="317" y="691"/>
                  </a:moveTo>
                  <a:cubicBezTo>
                    <a:pt x="317" y="691"/>
                    <a:pt x="317" y="691"/>
                    <a:pt x="317" y="691"/>
                  </a:cubicBezTo>
                  <a:cubicBezTo>
                    <a:pt x="318" y="691"/>
                    <a:pt x="318" y="692"/>
                    <a:pt x="317" y="692"/>
                  </a:cubicBezTo>
                  <a:cubicBezTo>
                    <a:pt x="317" y="692"/>
                    <a:pt x="317" y="691"/>
                    <a:pt x="317" y="691"/>
                  </a:cubicBezTo>
                  <a:close/>
                  <a:moveTo>
                    <a:pt x="316" y="669"/>
                  </a:moveTo>
                  <a:cubicBezTo>
                    <a:pt x="316" y="668"/>
                    <a:pt x="316" y="668"/>
                    <a:pt x="316" y="668"/>
                  </a:cubicBezTo>
                  <a:cubicBezTo>
                    <a:pt x="317" y="668"/>
                    <a:pt x="317" y="669"/>
                    <a:pt x="316" y="669"/>
                  </a:cubicBezTo>
                  <a:close/>
                  <a:moveTo>
                    <a:pt x="316" y="672"/>
                  </a:moveTo>
                  <a:cubicBezTo>
                    <a:pt x="316" y="673"/>
                    <a:pt x="316" y="674"/>
                    <a:pt x="315" y="674"/>
                  </a:cubicBezTo>
                  <a:cubicBezTo>
                    <a:pt x="314" y="674"/>
                    <a:pt x="315" y="674"/>
                    <a:pt x="315" y="673"/>
                  </a:cubicBezTo>
                  <a:cubicBezTo>
                    <a:pt x="315" y="673"/>
                    <a:pt x="315" y="672"/>
                    <a:pt x="316" y="672"/>
                  </a:cubicBezTo>
                  <a:close/>
                  <a:moveTo>
                    <a:pt x="316" y="694"/>
                  </a:moveTo>
                  <a:cubicBezTo>
                    <a:pt x="315" y="694"/>
                    <a:pt x="315" y="693"/>
                    <a:pt x="315" y="693"/>
                  </a:cubicBezTo>
                  <a:cubicBezTo>
                    <a:pt x="316" y="693"/>
                    <a:pt x="316" y="693"/>
                    <a:pt x="316" y="694"/>
                  </a:cubicBezTo>
                  <a:close/>
                  <a:moveTo>
                    <a:pt x="313" y="690"/>
                  </a:moveTo>
                  <a:cubicBezTo>
                    <a:pt x="314" y="690"/>
                    <a:pt x="315" y="691"/>
                    <a:pt x="315" y="692"/>
                  </a:cubicBezTo>
                  <a:cubicBezTo>
                    <a:pt x="313" y="692"/>
                    <a:pt x="314" y="691"/>
                    <a:pt x="313" y="690"/>
                  </a:cubicBezTo>
                  <a:close/>
                  <a:moveTo>
                    <a:pt x="312" y="692"/>
                  </a:moveTo>
                  <a:cubicBezTo>
                    <a:pt x="313" y="692"/>
                    <a:pt x="313" y="692"/>
                    <a:pt x="313" y="692"/>
                  </a:cubicBezTo>
                  <a:cubicBezTo>
                    <a:pt x="313" y="692"/>
                    <a:pt x="313" y="693"/>
                    <a:pt x="313" y="693"/>
                  </a:cubicBezTo>
                  <a:cubicBezTo>
                    <a:pt x="313" y="693"/>
                    <a:pt x="313" y="693"/>
                    <a:pt x="312" y="693"/>
                  </a:cubicBezTo>
                  <a:cubicBezTo>
                    <a:pt x="312" y="693"/>
                    <a:pt x="312" y="692"/>
                    <a:pt x="312" y="692"/>
                  </a:cubicBezTo>
                  <a:close/>
                  <a:moveTo>
                    <a:pt x="312" y="691"/>
                  </a:moveTo>
                  <a:cubicBezTo>
                    <a:pt x="312" y="691"/>
                    <a:pt x="312" y="690"/>
                    <a:pt x="313" y="690"/>
                  </a:cubicBezTo>
                  <a:cubicBezTo>
                    <a:pt x="312" y="691"/>
                    <a:pt x="313" y="692"/>
                    <a:pt x="312" y="691"/>
                  </a:cubicBezTo>
                  <a:close/>
                  <a:moveTo>
                    <a:pt x="313" y="717"/>
                  </a:moveTo>
                  <a:cubicBezTo>
                    <a:pt x="313" y="718"/>
                    <a:pt x="312" y="719"/>
                    <a:pt x="313" y="720"/>
                  </a:cubicBezTo>
                  <a:cubicBezTo>
                    <a:pt x="312" y="720"/>
                    <a:pt x="312" y="721"/>
                    <a:pt x="312" y="721"/>
                  </a:cubicBezTo>
                  <a:cubicBezTo>
                    <a:pt x="311" y="719"/>
                    <a:pt x="312" y="718"/>
                    <a:pt x="310" y="717"/>
                  </a:cubicBezTo>
                  <a:cubicBezTo>
                    <a:pt x="310" y="716"/>
                    <a:pt x="311" y="716"/>
                    <a:pt x="311" y="716"/>
                  </a:cubicBezTo>
                  <a:cubicBezTo>
                    <a:pt x="311" y="716"/>
                    <a:pt x="310" y="715"/>
                    <a:pt x="312" y="715"/>
                  </a:cubicBezTo>
                  <a:cubicBezTo>
                    <a:pt x="312" y="715"/>
                    <a:pt x="312" y="715"/>
                    <a:pt x="311" y="716"/>
                  </a:cubicBezTo>
                  <a:cubicBezTo>
                    <a:pt x="311" y="716"/>
                    <a:pt x="312" y="716"/>
                    <a:pt x="313" y="717"/>
                  </a:cubicBezTo>
                  <a:close/>
                  <a:moveTo>
                    <a:pt x="312" y="722"/>
                  </a:moveTo>
                  <a:cubicBezTo>
                    <a:pt x="312" y="723"/>
                    <a:pt x="312" y="723"/>
                    <a:pt x="311" y="723"/>
                  </a:cubicBezTo>
                  <a:cubicBezTo>
                    <a:pt x="311" y="723"/>
                    <a:pt x="311" y="722"/>
                    <a:pt x="312" y="722"/>
                  </a:cubicBezTo>
                  <a:close/>
                  <a:moveTo>
                    <a:pt x="309" y="717"/>
                  </a:moveTo>
                  <a:cubicBezTo>
                    <a:pt x="309" y="717"/>
                    <a:pt x="309" y="717"/>
                    <a:pt x="309" y="717"/>
                  </a:cubicBezTo>
                  <a:cubicBezTo>
                    <a:pt x="308" y="716"/>
                    <a:pt x="307" y="717"/>
                    <a:pt x="307" y="716"/>
                  </a:cubicBezTo>
                  <a:cubicBezTo>
                    <a:pt x="309" y="716"/>
                    <a:pt x="310" y="716"/>
                    <a:pt x="310" y="717"/>
                  </a:cubicBezTo>
                  <a:cubicBezTo>
                    <a:pt x="310" y="717"/>
                    <a:pt x="309" y="717"/>
                    <a:pt x="309" y="717"/>
                  </a:cubicBezTo>
                  <a:close/>
                  <a:moveTo>
                    <a:pt x="311" y="728"/>
                  </a:moveTo>
                  <a:cubicBezTo>
                    <a:pt x="310" y="728"/>
                    <a:pt x="310" y="728"/>
                    <a:pt x="309" y="728"/>
                  </a:cubicBezTo>
                  <a:cubicBezTo>
                    <a:pt x="309" y="728"/>
                    <a:pt x="310" y="728"/>
                    <a:pt x="310" y="727"/>
                  </a:cubicBezTo>
                  <a:cubicBezTo>
                    <a:pt x="310" y="727"/>
                    <a:pt x="310" y="728"/>
                    <a:pt x="311" y="728"/>
                  </a:cubicBezTo>
                  <a:close/>
                  <a:moveTo>
                    <a:pt x="308" y="708"/>
                  </a:moveTo>
                  <a:cubicBezTo>
                    <a:pt x="307" y="708"/>
                    <a:pt x="307" y="707"/>
                    <a:pt x="307" y="707"/>
                  </a:cubicBezTo>
                  <a:cubicBezTo>
                    <a:pt x="308" y="707"/>
                    <a:pt x="308" y="708"/>
                    <a:pt x="308" y="708"/>
                  </a:cubicBezTo>
                  <a:close/>
                  <a:moveTo>
                    <a:pt x="308" y="710"/>
                  </a:moveTo>
                  <a:cubicBezTo>
                    <a:pt x="306" y="710"/>
                    <a:pt x="309" y="709"/>
                    <a:pt x="308" y="710"/>
                  </a:cubicBezTo>
                  <a:close/>
                  <a:moveTo>
                    <a:pt x="307" y="714"/>
                  </a:moveTo>
                  <a:cubicBezTo>
                    <a:pt x="308" y="714"/>
                    <a:pt x="308" y="714"/>
                    <a:pt x="308" y="714"/>
                  </a:cubicBezTo>
                  <a:cubicBezTo>
                    <a:pt x="308" y="715"/>
                    <a:pt x="308" y="715"/>
                    <a:pt x="307" y="715"/>
                  </a:cubicBezTo>
                  <a:cubicBezTo>
                    <a:pt x="307" y="714"/>
                    <a:pt x="307" y="714"/>
                    <a:pt x="307" y="714"/>
                  </a:cubicBezTo>
                  <a:close/>
                  <a:moveTo>
                    <a:pt x="309" y="703"/>
                  </a:moveTo>
                  <a:cubicBezTo>
                    <a:pt x="309" y="703"/>
                    <a:pt x="309" y="702"/>
                    <a:pt x="309" y="702"/>
                  </a:cubicBezTo>
                  <a:cubicBezTo>
                    <a:pt x="309" y="702"/>
                    <a:pt x="309" y="702"/>
                    <a:pt x="309" y="702"/>
                  </a:cubicBezTo>
                  <a:cubicBezTo>
                    <a:pt x="309" y="702"/>
                    <a:pt x="309" y="702"/>
                    <a:pt x="309" y="702"/>
                  </a:cubicBezTo>
                  <a:cubicBezTo>
                    <a:pt x="310" y="702"/>
                    <a:pt x="310" y="702"/>
                    <a:pt x="310" y="702"/>
                  </a:cubicBezTo>
                  <a:cubicBezTo>
                    <a:pt x="310" y="702"/>
                    <a:pt x="310" y="702"/>
                    <a:pt x="310" y="702"/>
                  </a:cubicBezTo>
                  <a:cubicBezTo>
                    <a:pt x="310" y="702"/>
                    <a:pt x="310" y="702"/>
                    <a:pt x="310" y="702"/>
                  </a:cubicBezTo>
                  <a:cubicBezTo>
                    <a:pt x="310" y="703"/>
                    <a:pt x="310" y="703"/>
                    <a:pt x="310" y="703"/>
                  </a:cubicBezTo>
                  <a:cubicBezTo>
                    <a:pt x="309" y="703"/>
                    <a:pt x="309" y="703"/>
                    <a:pt x="309" y="703"/>
                  </a:cubicBezTo>
                  <a:cubicBezTo>
                    <a:pt x="308" y="703"/>
                    <a:pt x="309" y="703"/>
                    <a:pt x="309" y="703"/>
                  </a:cubicBezTo>
                  <a:cubicBezTo>
                    <a:pt x="309" y="703"/>
                    <a:pt x="309" y="703"/>
                    <a:pt x="309" y="703"/>
                  </a:cubicBezTo>
                  <a:close/>
                  <a:moveTo>
                    <a:pt x="310" y="714"/>
                  </a:moveTo>
                  <a:cubicBezTo>
                    <a:pt x="310" y="714"/>
                    <a:pt x="311" y="714"/>
                    <a:pt x="311" y="714"/>
                  </a:cubicBezTo>
                  <a:cubicBezTo>
                    <a:pt x="311" y="714"/>
                    <a:pt x="311" y="714"/>
                    <a:pt x="311" y="714"/>
                  </a:cubicBezTo>
                  <a:cubicBezTo>
                    <a:pt x="311" y="714"/>
                    <a:pt x="310" y="714"/>
                    <a:pt x="310" y="714"/>
                  </a:cubicBezTo>
                  <a:cubicBezTo>
                    <a:pt x="310" y="714"/>
                    <a:pt x="310" y="714"/>
                    <a:pt x="310" y="714"/>
                  </a:cubicBezTo>
                  <a:close/>
                  <a:moveTo>
                    <a:pt x="309" y="713"/>
                  </a:moveTo>
                  <a:cubicBezTo>
                    <a:pt x="309" y="712"/>
                    <a:pt x="310" y="713"/>
                    <a:pt x="311" y="712"/>
                  </a:cubicBezTo>
                  <a:cubicBezTo>
                    <a:pt x="311" y="713"/>
                    <a:pt x="311" y="713"/>
                    <a:pt x="311" y="713"/>
                  </a:cubicBezTo>
                  <a:cubicBezTo>
                    <a:pt x="310" y="713"/>
                    <a:pt x="309" y="713"/>
                    <a:pt x="309" y="713"/>
                  </a:cubicBezTo>
                  <a:close/>
                  <a:moveTo>
                    <a:pt x="311" y="697"/>
                  </a:moveTo>
                  <a:cubicBezTo>
                    <a:pt x="310" y="697"/>
                    <a:pt x="310" y="697"/>
                    <a:pt x="309" y="697"/>
                  </a:cubicBezTo>
                  <a:cubicBezTo>
                    <a:pt x="309" y="696"/>
                    <a:pt x="310" y="696"/>
                    <a:pt x="310" y="696"/>
                  </a:cubicBezTo>
                  <a:cubicBezTo>
                    <a:pt x="310" y="696"/>
                    <a:pt x="311" y="696"/>
                    <a:pt x="311" y="697"/>
                  </a:cubicBezTo>
                  <a:close/>
                  <a:moveTo>
                    <a:pt x="306" y="707"/>
                  </a:moveTo>
                  <a:cubicBezTo>
                    <a:pt x="305" y="707"/>
                    <a:pt x="306" y="707"/>
                    <a:pt x="306" y="706"/>
                  </a:cubicBezTo>
                  <a:cubicBezTo>
                    <a:pt x="306" y="706"/>
                    <a:pt x="307" y="706"/>
                    <a:pt x="307" y="706"/>
                  </a:cubicBezTo>
                  <a:cubicBezTo>
                    <a:pt x="307" y="707"/>
                    <a:pt x="306" y="707"/>
                    <a:pt x="306" y="707"/>
                  </a:cubicBezTo>
                  <a:close/>
                  <a:moveTo>
                    <a:pt x="303" y="721"/>
                  </a:moveTo>
                  <a:cubicBezTo>
                    <a:pt x="304" y="720"/>
                    <a:pt x="303" y="721"/>
                    <a:pt x="304" y="721"/>
                  </a:cubicBezTo>
                  <a:cubicBezTo>
                    <a:pt x="304" y="722"/>
                    <a:pt x="303" y="722"/>
                    <a:pt x="303" y="722"/>
                  </a:cubicBezTo>
                  <a:cubicBezTo>
                    <a:pt x="303" y="721"/>
                    <a:pt x="303" y="721"/>
                    <a:pt x="303" y="721"/>
                  </a:cubicBezTo>
                  <a:close/>
                  <a:moveTo>
                    <a:pt x="302" y="713"/>
                  </a:moveTo>
                  <a:cubicBezTo>
                    <a:pt x="302" y="713"/>
                    <a:pt x="302" y="713"/>
                    <a:pt x="302" y="713"/>
                  </a:cubicBezTo>
                  <a:cubicBezTo>
                    <a:pt x="302" y="713"/>
                    <a:pt x="302" y="713"/>
                    <a:pt x="303" y="713"/>
                  </a:cubicBezTo>
                  <a:cubicBezTo>
                    <a:pt x="303" y="713"/>
                    <a:pt x="303" y="713"/>
                    <a:pt x="303" y="713"/>
                  </a:cubicBezTo>
                  <a:cubicBezTo>
                    <a:pt x="302" y="713"/>
                    <a:pt x="302" y="713"/>
                    <a:pt x="302" y="713"/>
                  </a:cubicBezTo>
                  <a:close/>
                  <a:moveTo>
                    <a:pt x="303" y="704"/>
                  </a:moveTo>
                  <a:cubicBezTo>
                    <a:pt x="302" y="705"/>
                    <a:pt x="302" y="704"/>
                    <a:pt x="303" y="704"/>
                  </a:cubicBezTo>
                  <a:cubicBezTo>
                    <a:pt x="303" y="704"/>
                    <a:pt x="303" y="704"/>
                    <a:pt x="303" y="704"/>
                  </a:cubicBezTo>
                  <a:close/>
                  <a:moveTo>
                    <a:pt x="304" y="709"/>
                  </a:moveTo>
                  <a:cubicBezTo>
                    <a:pt x="305" y="708"/>
                    <a:pt x="305" y="709"/>
                    <a:pt x="305" y="710"/>
                  </a:cubicBezTo>
                  <a:cubicBezTo>
                    <a:pt x="304" y="710"/>
                    <a:pt x="304" y="709"/>
                    <a:pt x="304" y="709"/>
                  </a:cubicBezTo>
                  <a:close/>
                  <a:moveTo>
                    <a:pt x="300" y="703"/>
                  </a:moveTo>
                  <a:cubicBezTo>
                    <a:pt x="299" y="703"/>
                    <a:pt x="299" y="702"/>
                    <a:pt x="300" y="702"/>
                  </a:cubicBezTo>
                  <a:cubicBezTo>
                    <a:pt x="301" y="702"/>
                    <a:pt x="300" y="702"/>
                    <a:pt x="300" y="703"/>
                  </a:cubicBezTo>
                  <a:close/>
                  <a:moveTo>
                    <a:pt x="296" y="689"/>
                  </a:moveTo>
                  <a:cubicBezTo>
                    <a:pt x="296" y="689"/>
                    <a:pt x="296" y="689"/>
                    <a:pt x="297" y="689"/>
                  </a:cubicBezTo>
                  <a:cubicBezTo>
                    <a:pt x="297" y="689"/>
                    <a:pt x="297" y="689"/>
                    <a:pt x="297" y="690"/>
                  </a:cubicBezTo>
                  <a:cubicBezTo>
                    <a:pt x="297" y="690"/>
                    <a:pt x="295" y="690"/>
                    <a:pt x="296" y="689"/>
                  </a:cubicBezTo>
                  <a:close/>
                  <a:moveTo>
                    <a:pt x="296" y="690"/>
                  </a:moveTo>
                  <a:cubicBezTo>
                    <a:pt x="296" y="692"/>
                    <a:pt x="294" y="690"/>
                    <a:pt x="296" y="690"/>
                  </a:cubicBezTo>
                  <a:close/>
                  <a:moveTo>
                    <a:pt x="297" y="688"/>
                  </a:moveTo>
                  <a:cubicBezTo>
                    <a:pt x="296" y="688"/>
                    <a:pt x="297" y="687"/>
                    <a:pt x="297" y="687"/>
                  </a:cubicBezTo>
                  <a:cubicBezTo>
                    <a:pt x="298" y="687"/>
                    <a:pt x="298" y="689"/>
                    <a:pt x="297" y="688"/>
                  </a:cubicBezTo>
                  <a:close/>
                  <a:moveTo>
                    <a:pt x="296" y="683"/>
                  </a:moveTo>
                  <a:cubicBezTo>
                    <a:pt x="296" y="683"/>
                    <a:pt x="296" y="683"/>
                    <a:pt x="296" y="683"/>
                  </a:cubicBezTo>
                  <a:cubicBezTo>
                    <a:pt x="296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4"/>
                    <a:pt x="297" y="683"/>
                    <a:pt x="296" y="683"/>
                  </a:cubicBezTo>
                  <a:close/>
                  <a:moveTo>
                    <a:pt x="298" y="698"/>
                  </a:moveTo>
                  <a:cubicBezTo>
                    <a:pt x="298" y="698"/>
                    <a:pt x="298" y="699"/>
                    <a:pt x="299" y="699"/>
                  </a:cubicBezTo>
                  <a:cubicBezTo>
                    <a:pt x="299" y="699"/>
                    <a:pt x="298" y="699"/>
                    <a:pt x="298" y="699"/>
                  </a:cubicBezTo>
                  <a:cubicBezTo>
                    <a:pt x="298" y="699"/>
                    <a:pt x="298" y="699"/>
                    <a:pt x="298" y="698"/>
                  </a:cubicBezTo>
                  <a:close/>
                  <a:moveTo>
                    <a:pt x="298" y="690"/>
                  </a:moveTo>
                  <a:cubicBezTo>
                    <a:pt x="298" y="689"/>
                    <a:pt x="298" y="689"/>
                    <a:pt x="299" y="689"/>
                  </a:cubicBezTo>
                  <a:cubicBezTo>
                    <a:pt x="300" y="689"/>
                    <a:pt x="299" y="690"/>
                    <a:pt x="298" y="690"/>
                  </a:cubicBezTo>
                  <a:close/>
                  <a:moveTo>
                    <a:pt x="299" y="689"/>
                  </a:moveTo>
                  <a:cubicBezTo>
                    <a:pt x="299" y="688"/>
                    <a:pt x="300" y="688"/>
                    <a:pt x="300" y="688"/>
                  </a:cubicBezTo>
                  <a:cubicBezTo>
                    <a:pt x="300" y="688"/>
                    <a:pt x="300" y="688"/>
                    <a:pt x="301" y="688"/>
                  </a:cubicBezTo>
                  <a:cubicBezTo>
                    <a:pt x="301" y="689"/>
                    <a:pt x="300" y="689"/>
                    <a:pt x="299" y="689"/>
                  </a:cubicBezTo>
                  <a:close/>
                  <a:moveTo>
                    <a:pt x="300" y="700"/>
                  </a:moveTo>
                  <a:cubicBezTo>
                    <a:pt x="300" y="700"/>
                    <a:pt x="300" y="700"/>
                    <a:pt x="300" y="699"/>
                  </a:cubicBezTo>
                  <a:cubicBezTo>
                    <a:pt x="300" y="699"/>
                    <a:pt x="301" y="699"/>
                    <a:pt x="301" y="699"/>
                  </a:cubicBezTo>
                  <a:cubicBezTo>
                    <a:pt x="301" y="700"/>
                    <a:pt x="301" y="700"/>
                    <a:pt x="301" y="700"/>
                  </a:cubicBezTo>
                  <a:cubicBezTo>
                    <a:pt x="301" y="700"/>
                    <a:pt x="300" y="700"/>
                    <a:pt x="300" y="700"/>
                  </a:cubicBezTo>
                  <a:close/>
                  <a:moveTo>
                    <a:pt x="300" y="700"/>
                  </a:moveTo>
                  <a:cubicBezTo>
                    <a:pt x="301" y="700"/>
                    <a:pt x="301" y="700"/>
                    <a:pt x="301" y="700"/>
                  </a:cubicBezTo>
                  <a:cubicBezTo>
                    <a:pt x="301" y="701"/>
                    <a:pt x="301" y="701"/>
                    <a:pt x="301" y="701"/>
                  </a:cubicBezTo>
                  <a:cubicBezTo>
                    <a:pt x="301" y="701"/>
                    <a:pt x="301" y="701"/>
                    <a:pt x="300" y="701"/>
                  </a:cubicBezTo>
                  <a:cubicBezTo>
                    <a:pt x="300" y="701"/>
                    <a:pt x="300" y="701"/>
                    <a:pt x="300" y="700"/>
                  </a:cubicBezTo>
                  <a:close/>
                  <a:moveTo>
                    <a:pt x="301" y="688"/>
                  </a:moveTo>
                  <a:cubicBezTo>
                    <a:pt x="302" y="688"/>
                    <a:pt x="303" y="688"/>
                    <a:pt x="303" y="688"/>
                  </a:cubicBezTo>
                  <a:cubicBezTo>
                    <a:pt x="303" y="688"/>
                    <a:pt x="303" y="688"/>
                    <a:pt x="303" y="688"/>
                  </a:cubicBezTo>
                  <a:cubicBezTo>
                    <a:pt x="303" y="688"/>
                    <a:pt x="303" y="689"/>
                    <a:pt x="303" y="689"/>
                  </a:cubicBezTo>
                  <a:cubicBezTo>
                    <a:pt x="303" y="689"/>
                    <a:pt x="303" y="689"/>
                    <a:pt x="303" y="689"/>
                  </a:cubicBezTo>
                  <a:cubicBezTo>
                    <a:pt x="303" y="689"/>
                    <a:pt x="303" y="689"/>
                    <a:pt x="303" y="689"/>
                  </a:cubicBezTo>
                  <a:cubicBezTo>
                    <a:pt x="301" y="689"/>
                    <a:pt x="301" y="689"/>
                    <a:pt x="301" y="688"/>
                  </a:cubicBezTo>
                  <a:close/>
                  <a:moveTo>
                    <a:pt x="293" y="691"/>
                  </a:moveTo>
                  <a:cubicBezTo>
                    <a:pt x="293" y="691"/>
                    <a:pt x="293" y="691"/>
                    <a:pt x="293" y="690"/>
                  </a:cubicBezTo>
                  <a:cubicBezTo>
                    <a:pt x="293" y="690"/>
                    <a:pt x="293" y="690"/>
                    <a:pt x="293" y="690"/>
                  </a:cubicBezTo>
                  <a:cubicBezTo>
                    <a:pt x="293" y="690"/>
                    <a:pt x="293" y="689"/>
                    <a:pt x="293" y="689"/>
                  </a:cubicBezTo>
                  <a:cubicBezTo>
                    <a:pt x="294" y="689"/>
                    <a:pt x="294" y="689"/>
                    <a:pt x="294" y="690"/>
                  </a:cubicBezTo>
                  <a:cubicBezTo>
                    <a:pt x="294" y="690"/>
                    <a:pt x="294" y="690"/>
                    <a:pt x="294" y="690"/>
                  </a:cubicBezTo>
                  <a:cubicBezTo>
                    <a:pt x="294" y="690"/>
                    <a:pt x="294" y="690"/>
                    <a:pt x="294" y="691"/>
                  </a:cubicBezTo>
                  <a:cubicBezTo>
                    <a:pt x="294" y="691"/>
                    <a:pt x="294" y="691"/>
                    <a:pt x="293" y="691"/>
                  </a:cubicBezTo>
                  <a:cubicBezTo>
                    <a:pt x="293" y="691"/>
                    <a:pt x="293" y="691"/>
                    <a:pt x="293" y="691"/>
                  </a:cubicBezTo>
                  <a:cubicBezTo>
                    <a:pt x="293" y="691"/>
                    <a:pt x="293" y="691"/>
                    <a:pt x="293" y="691"/>
                  </a:cubicBezTo>
                  <a:close/>
                  <a:moveTo>
                    <a:pt x="290" y="692"/>
                  </a:moveTo>
                  <a:cubicBezTo>
                    <a:pt x="290" y="692"/>
                    <a:pt x="290" y="692"/>
                    <a:pt x="289" y="692"/>
                  </a:cubicBezTo>
                  <a:cubicBezTo>
                    <a:pt x="289" y="692"/>
                    <a:pt x="289" y="691"/>
                    <a:pt x="289" y="691"/>
                  </a:cubicBezTo>
                  <a:cubicBezTo>
                    <a:pt x="290" y="691"/>
                    <a:pt x="290" y="691"/>
                    <a:pt x="290" y="691"/>
                  </a:cubicBezTo>
                  <a:cubicBezTo>
                    <a:pt x="290" y="691"/>
                    <a:pt x="290" y="691"/>
                    <a:pt x="290" y="691"/>
                  </a:cubicBezTo>
                  <a:cubicBezTo>
                    <a:pt x="290" y="691"/>
                    <a:pt x="291" y="691"/>
                    <a:pt x="291" y="691"/>
                  </a:cubicBezTo>
                  <a:cubicBezTo>
                    <a:pt x="291" y="691"/>
                    <a:pt x="291" y="692"/>
                    <a:pt x="291" y="692"/>
                  </a:cubicBezTo>
                  <a:cubicBezTo>
                    <a:pt x="291" y="692"/>
                    <a:pt x="291" y="692"/>
                    <a:pt x="290" y="692"/>
                  </a:cubicBezTo>
                  <a:cubicBezTo>
                    <a:pt x="290" y="692"/>
                    <a:pt x="290" y="692"/>
                    <a:pt x="290" y="692"/>
                  </a:cubicBezTo>
                  <a:close/>
                  <a:moveTo>
                    <a:pt x="289" y="694"/>
                  </a:moveTo>
                  <a:cubicBezTo>
                    <a:pt x="289" y="694"/>
                    <a:pt x="289" y="693"/>
                    <a:pt x="290" y="693"/>
                  </a:cubicBezTo>
                  <a:cubicBezTo>
                    <a:pt x="291" y="693"/>
                    <a:pt x="291" y="694"/>
                    <a:pt x="289" y="694"/>
                  </a:cubicBezTo>
                  <a:close/>
                  <a:moveTo>
                    <a:pt x="288" y="696"/>
                  </a:moveTo>
                  <a:cubicBezTo>
                    <a:pt x="288" y="697"/>
                    <a:pt x="287" y="697"/>
                    <a:pt x="287" y="697"/>
                  </a:cubicBezTo>
                  <a:cubicBezTo>
                    <a:pt x="285" y="697"/>
                    <a:pt x="287" y="695"/>
                    <a:pt x="288" y="696"/>
                  </a:cubicBezTo>
                  <a:close/>
                  <a:moveTo>
                    <a:pt x="286" y="683"/>
                  </a:moveTo>
                  <a:cubicBezTo>
                    <a:pt x="286" y="683"/>
                    <a:pt x="286" y="682"/>
                    <a:pt x="287" y="682"/>
                  </a:cubicBezTo>
                  <a:cubicBezTo>
                    <a:pt x="287" y="682"/>
                    <a:pt x="287" y="683"/>
                    <a:pt x="286" y="683"/>
                  </a:cubicBezTo>
                  <a:close/>
                  <a:moveTo>
                    <a:pt x="287" y="684"/>
                  </a:moveTo>
                  <a:cubicBezTo>
                    <a:pt x="287" y="684"/>
                    <a:pt x="287" y="684"/>
                    <a:pt x="287" y="685"/>
                  </a:cubicBezTo>
                  <a:cubicBezTo>
                    <a:pt x="287" y="685"/>
                    <a:pt x="287" y="685"/>
                    <a:pt x="287" y="685"/>
                  </a:cubicBezTo>
                  <a:cubicBezTo>
                    <a:pt x="287" y="684"/>
                    <a:pt x="287" y="684"/>
                    <a:pt x="287" y="684"/>
                  </a:cubicBezTo>
                  <a:cubicBezTo>
                    <a:pt x="287" y="684"/>
                    <a:pt x="287" y="684"/>
                    <a:pt x="287" y="684"/>
                  </a:cubicBezTo>
                  <a:close/>
                  <a:moveTo>
                    <a:pt x="288" y="682"/>
                  </a:moveTo>
                  <a:cubicBezTo>
                    <a:pt x="289" y="682"/>
                    <a:pt x="290" y="683"/>
                    <a:pt x="289" y="683"/>
                  </a:cubicBezTo>
                  <a:cubicBezTo>
                    <a:pt x="287" y="684"/>
                    <a:pt x="288" y="682"/>
                    <a:pt x="288" y="682"/>
                  </a:cubicBezTo>
                  <a:close/>
                  <a:moveTo>
                    <a:pt x="290" y="684"/>
                  </a:moveTo>
                  <a:cubicBezTo>
                    <a:pt x="290" y="684"/>
                    <a:pt x="290" y="685"/>
                    <a:pt x="290" y="686"/>
                  </a:cubicBezTo>
                  <a:cubicBezTo>
                    <a:pt x="290" y="685"/>
                    <a:pt x="290" y="685"/>
                    <a:pt x="290" y="684"/>
                  </a:cubicBezTo>
                  <a:close/>
                  <a:moveTo>
                    <a:pt x="293" y="680"/>
                  </a:moveTo>
                  <a:cubicBezTo>
                    <a:pt x="292" y="680"/>
                    <a:pt x="294" y="679"/>
                    <a:pt x="293" y="680"/>
                  </a:cubicBezTo>
                  <a:close/>
                  <a:moveTo>
                    <a:pt x="293" y="672"/>
                  </a:moveTo>
                  <a:cubicBezTo>
                    <a:pt x="295" y="673"/>
                    <a:pt x="292" y="673"/>
                    <a:pt x="293" y="672"/>
                  </a:cubicBezTo>
                  <a:close/>
                  <a:moveTo>
                    <a:pt x="295" y="670"/>
                  </a:moveTo>
                  <a:cubicBezTo>
                    <a:pt x="295" y="670"/>
                    <a:pt x="296" y="670"/>
                    <a:pt x="296" y="670"/>
                  </a:cubicBezTo>
                  <a:cubicBezTo>
                    <a:pt x="296" y="670"/>
                    <a:pt x="296" y="671"/>
                    <a:pt x="295" y="671"/>
                  </a:cubicBezTo>
                  <a:cubicBezTo>
                    <a:pt x="295" y="670"/>
                    <a:pt x="295" y="670"/>
                    <a:pt x="295" y="670"/>
                  </a:cubicBezTo>
                  <a:close/>
                  <a:moveTo>
                    <a:pt x="296" y="672"/>
                  </a:moveTo>
                  <a:cubicBezTo>
                    <a:pt x="295" y="673"/>
                    <a:pt x="295" y="674"/>
                    <a:pt x="294" y="674"/>
                  </a:cubicBezTo>
                  <a:cubicBezTo>
                    <a:pt x="294" y="673"/>
                    <a:pt x="294" y="672"/>
                    <a:pt x="296" y="672"/>
                  </a:cubicBezTo>
                  <a:close/>
                  <a:moveTo>
                    <a:pt x="301" y="653"/>
                  </a:moveTo>
                  <a:cubicBezTo>
                    <a:pt x="301" y="654"/>
                    <a:pt x="301" y="654"/>
                    <a:pt x="300" y="654"/>
                  </a:cubicBezTo>
                  <a:cubicBezTo>
                    <a:pt x="300" y="653"/>
                    <a:pt x="300" y="653"/>
                    <a:pt x="301" y="653"/>
                  </a:cubicBezTo>
                  <a:close/>
                  <a:moveTo>
                    <a:pt x="300" y="649"/>
                  </a:moveTo>
                  <a:cubicBezTo>
                    <a:pt x="301" y="649"/>
                    <a:pt x="300" y="650"/>
                    <a:pt x="300" y="650"/>
                  </a:cubicBezTo>
                  <a:cubicBezTo>
                    <a:pt x="299" y="650"/>
                    <a:pt x="300" y="649"/>
                    <a:pt x="300" y="649"/>
                  </a:cubicBezTo>
                  <a:close/>
                  <a:moveTo>
                    <a:pt x="303" y="652"/>
                  </a:moveTo>
                  <a:cubicBezTo>
                    <a:pt x="301" y="652"/>
                    <a:pt x="303" y="651"/>
                    <a:pt x="301" y="651"/>
                  </a:cubicBezTo>
                  <a:cubicBezTo>
                    <a:pt x="301" y="651"/>
                    <a:pt x="301" y="650"/>
                    <a:pt x="302" y="650"/>
                  </a:cubicBezTo>
                  <a:cubicBezTo>
                    <a:pt x="303" y="651"/>
                    <a:pt x="302" y="651"/>
                    <a:pt x="303" y="652"/>
                  </a:cubicBezTo>
                  <a:close/>
                  <a:moveTo>
                    <a:pt x="305" y="656"/>
                  </a:moveTo>
                  <a:cubicBezTo>
                    <a:pt x="305" y="656"/>
                    <a:pt x="304" y="656"/>
                    <a:pt x="304" y="656"/>
                  </a:cubicBezTo>
                  <a:cubicBezTo>
                    <a:pt x="304" y="656"/>
                    <a:pt x="305" y="656"/>
                    <a:pt x="305" y="657"/>
                  </a:cubicBezTo>
                  <a:cubicBezTo>
                    <a:pt x="303" y="657"/>
                    <a:pt x="304" y="656"/>
                    <a:pt x="304" y="655"/>
                  </a:cubicBezTo>
                  <a:cubicBezTo>
                    <a:pt x="304" y="655"/>
                    <a:pt x="303" y="655"/>
                    <a:pt x="303" y="654"/>
                  </a:cubicBezTo>
                  <a:cubicBezTo>
                    <a:pt x="304" y="654"/>
                    <a:pt x="304" y="654"/>
                    <a:pt x="304" y="654"/>
                  </a:cubicBezTo>
                  <a:cubicBezTo>
                    <a:pt x="304" y="654"/>
                    <a:pt x="305" y="654"/>
                    <a:pt x="305" y="654"/>
                  </a:cubicBezTo>
                  <a:cubicBezTo>
                    <a:pt x="305" y="654"/>
                    <a:pt x="305" y="654"/>
                    <a:pt x="305" y="655"/>
                  </a:cubicBezTo>
                  <a:cubicBezTo>
                    <a:pt x="305" y="655"/>
                    <a:pt x="305" y="655"/>
                    <a:pt x="305" y="656"/>
                  </a:cubicBezTo>
                  <a:close/>
                  <a:moveTo>
                    <a:pt x="304" y="657"/>
                  </a:moveTo>
                  <a:cubicBezTo>
                    <a:pt x="304" y="658"/>
                    <a:pt x="305" y="660"/>
                    <a:pt x="303" y="660"/>
                  </a:cubicBezTo>
                  <a:cubicBezTo>
                    <a:pt x="303" y="659"/>
                    <a:pt x="302" y="657"/>
                    <a:pt x="304" y="657"/>
                  </a:cubicBezTo>
                  <a:close/>
                  <a:moveTo>
                    <a:pt x="302" y="663"/>
                  </a:moveTo>
                  <a:cubicBezTo>
                    <a:pt x="303" y="663"/>
                    <a:pt x="303" y="663"/>
                    <a:pt x="303" y="663"/>
                  </a:cubicBezTo>
                  <a:cubicBezTo>
                    <a:pt x="303" y="664"/>
                    <a:pt x="302" y="664"/>
                    <a:pt x="302" y="663"/>
                  </a:cubicBezTo>
                  <a:close/>
                  <a:moveTo>
                    <a:pt x="301" y="661"/>
                  </a:moveTo>
                  <a:cubicBezTo>
                    <a:pt x="301" y="661"/>
                    <a:pt x="302" y="660"/>
                    <a:pt x="302" y="660"/>
                  </a:cubicBezTo>
                  <a:cubicBezTo>
                    <a:pt x="302" y="660"/>
                    <a:pt x="302" y="661"/>
                    <a:pt x="301" y="661"/>
                  </a:cubicBezTo>
                  <a:close/>
                  <a:moveTo>
                    <a:pt x="302" y="657"/>
                  </a:moveTo>
                  <a:cubicBezTo>
                    <a:pt x="302" y="657"/>
                    <a:pt x="302" y="657"/>
                    <a:pt x="302" y="657"/>
                  </a:cubicBezTo>
                  <a:cubicBezTo>
                    <a:pt x="302" y="657"/>
                    <a:pt x="301" y="657"/>
                    <a:pt x="301" y="657"/>
                  </a:cubicBezTo>
                  <a:cubicBezTo>
                    <a:pt x="301" y="657"/>
                    <a:pt x="301" y="657"/>
                    <a:pt x="301" y="657"/>
                  </a:cubicBezTo>
                  <a:cubicBezTo>
                    <a:pt x="301" y="657"/>
                    <a:pt x="302" y="657"/>
                    <a:pt x="302" y="657"/>
                  </a:cubicBezTo>
                  <a:close/>
                  <a:moveTo>
                    <a:pt x="307" y="656"/>
                  </a:moveTo>
                  <a:cubicBezTo>
                    <a:pt x="307" y="656"/>
                    <a:pt x="307" y="656"/>
                    <a:pt x="306" y="656"/>
                  </a:cubicBezTo>
                  <a:cubicBezTo>
                    <a:pt x="306" y="654"/>
                    <a:pt x="306" y="654"/>
                    <a:pt x="308" y="654"/>
                  </a:cubicBezTo>
                  <a:cubicBezTo>
                    <a:pt x="307" y="654"/>
                    <a:pt x="308" y="655"/>
                    <a:pt x="307" y="656"/>
                  </a:cubicBezTo>
                  <a:close/>
                  <a:moveTo>
                    <a:pt x="308" y="660"/>
                  </a:moveTo>
                  <a:cubicBezTo>
                    <a:pt x="307" y="660"/>
                    <a:pt x="306" y="659"/>
                    <a:pt x="308" y="660"/>
                  </a:cubicBezTo>
                  <a:close/>
                  <a:moveTo>
                    <a:pt x="313" y="655"/>
                  </a:moveTo>
                  <a:cubicBezTo>
                    <a:pt x="314" y="655"/>
                    <a:pt x="313" y="656"/>
                    <a:pt x="313" y="656"/>
                  </a:cubicBezTo>
                  <a:cubicBezTo>
                    <a:pt x="313" y="656"/>
                    <a:pt x="312" y="656"/>
                    <a:pt x="312" y="657"/>
                  </a:cubicBezTo>
                  <a:cubicBezTo>
                    <a:pt x="312" y="657"/>
                    <a:pt x="312" y="656"/>
                    <a:pt x="311" y="656"/>
                  </a:cubicBezTo>
                  <a:cubicBezTo>
                    <a:pt x="311" y="656"/>
                    <a:pt x="312" y="656"/>
                    <a:pt x="313" y="656"/>
                  </a:cubicBezTo>
                  <a:cubicBezTo>
                    <a:pt x="313" y="656"/>
                    <a:pt x="313" y="656"/>
                    <a:pt x="313" y="655"/>
                  </a:cubicBezTo>
                  <a:close/>
                  <a:moveTo>
                    <a:pt x="298" y="652"/>
                  </a:moveTo>
                  <a:cubicBezTo>
                    <a:pt x="296" y="651"/>
                    <a:pt x="296" y="649"/>
                    <a:pt x="298" y="649"/>
                  </a:cubicBezTo>
                  <a:cubicBezTo>
                    <a:pt x="298" y="650"/>
                    <a:pt x="298" y="651"/>
                    <a:pt x="298" y="652"/>
                  </a:cubicBezTo>
                  <a:close/>
                  <a:moveTo>
                    <a:pt x="290" y="664"/>
                  </a:moveTo>
                  <a:cubicBezTo>
                    <a:pt x="290" y="665"/>
                    <a:pt x="290" y="666"/>
                    <a:pt x="290" y="666"/>
                  </a:cubicBezTo>
                  <a:cubicBezTo>
                    <a:pt x="289" y="666"/>
                    <a:pt x="290" y="666"/>
                    <a:pt x="290" y="665"/>
                  </a:cubicBezTo>
                  <a:cubicBezTo>
                    <a:pt x="290" y="665"/>
                    <a:pt x="289" y="664"/>
                    <a:pt x="290" y="664"/>
                  </a:cubicBezTo>
                  <a:close/>
                  <a:moveTo>
                    <a:pt x="287" y="708"/>
                  </a:moveTo>
                  <a:cubicBezTo>
                    <a:pt x="287" y="708"/>
                    <a:pt x="287" y="708"/>
                    <a:pt x="288" y="708"/>
                  </a:cubicBezTo>
                  <a:cubicBezTo>
                    <a:pt x="288" y="708"/>
                    <a:pt x="288" y="708"/>
                    <a:pt x="288" y="709"/>
                  </a:cubicBezTo>
                  <a:cubicBezTo>
                    <a:pt x="287" y="709"/>
                    <a:pt x="287" y="709"/>
                    <a:pt x="287" y="709"/>
                  </a:cubicBezTo>
                  <a:cubicBezTo>
                    <a:pt x="287" y="710"/>
                    <a:pt x="287" y="711"/>
                    <a:pt x="287" y="712"/>
                  </a:cubicBezTo>
                  <a:cubicBezTo>
                    <a:pt x="287" y="712"/>
                    <a:pt x="287" y="712"/>
                    <a:pt x="286" y="712"/>
                  </a:cubicBezTo>
                  <a:cubicBezTo>
                    <a:pt x="286" y="711"/>
                    <a:pt x="286" y="709"/>
                    <a:pt x="284" y="708"/>
                  </a:cubicBezTo>
                  <a:cubicBezTo>
                    <a:pt x="284" y="708"/>
                    <a:pt x="285" y="708"/>
                    <a:pt x="285" y="708"/>
                  </a:cubicBezTo>
                  <a:cubicBezTo>
                    <a:pt x="285" y="707"/>
                    <a:pt x="284" y="706"/>
                    <a:pt x="286" y="706"/>
                  </a:cubicBezTo>
                  <a:cubicBezTo>
                    <a:pt x="287" y="707"/>
                    <a:pt x="286" y="707"/>
                    <a:pt x="286" y="707"/>
                  </a:cubicBezTo>
                  <a:cubicBezTo>
                    <a:pt x="286" y="708"/>
                    <a:pt x="286" y="707"/>
                    <a:pt x="287" y="708"/>
                  </a:cubicBezTo>
                  <a:close/>
                  <a:moveTo>
                    <a:pt x="288" y="721"/>
                  </a:moveTo>
                  <a:cubicBezTo>
                    <a:pt x="287" y="721"/>
                    <a:pt x="287" y="721"/>
                    <a:pt x="287" y="721"/>
                  </a:cubicBezTo>
                  <a:cubicBezTo>
                    <a:pt x="287" y="721"/>
                    <a:pt x="287" y="721"/>
                    <a:pt x="287" y="721"/>
                  </a:cubicBezTo>
                  <a:cubicBezTo>
                    <a:pt x="286" y="721"/>
                    <a:pt x="285" y="721"/>
                    <a:pt x="285" y="721"/>
                  </a:cubicBezTo>
                  <a:cubicBezTo>
                    <a:pt x="284" y="721"/>
                    <a:pt x="284" y="720"/>
                    <a:pt x="284" y="720"/>
                  </a:cubicBezTo>
                  <a:cubicBezTo>
                    <a:pt x="283" y="721"/>
                    <a:pt x="282" y="720"/>
                    <a:pt x="282" y="721"/>
                  </a:cubicBezTo>
                  <a:cubicBezTo>
                    <a:pt x="282" y="721"/>
                    <a:pt x="282" y="720"/>
                    <a:pt x="282" y="720"/>
                  </a:cubicBezTo>
                  <a:cubicBezTo>
                    <a:pt x="282" y="720"/>
                    <a:pt x="282" y="720"/>
                    <a:pt x="282" y="720"/>
                  </a:cubicBezTo>
                  <a:cubicBezTo>
                    <a:pt x="281" y="721"/>
                    <a:pt x="281" y="720"/>
                    <a:pt x="281" y="720"/>
                  </a:cubicBezTo>
                  <a:cubicBezTo>
                    <a:pt x="282" y="720"/>
                    <a:pt x="282" y="720"/>
                    <a:pt x="282" y="720"/>
                  </a:cubicBezTo>
                  <a:cubicBezTo>
                    <a:pt x="282" y="720"/>
                    <a:pt x="282" y="720"/>
                    <a:pt x="282" y="720"/>
                  </a:cubicBezTo>
                  <a:cubicBezTo>
                    <a:pt x="282" y="720"/>
                    <a:pt x="283" y="720"/>
                    <a:pt x="284" y="720"/>
                  </a:cubicBezTo>
                  <a:cubicBezTo>
                    <a:pt x="284" y="720"/>
                    <a:pt x="284" y="720"/>
                    <a:pt x="284" y="720"/>
                  </a:cubicBezTo>
                  <a:cubicBezTo>
                    <a:pt x="284" y="720"/>
                    <a:pt x="284" y="720"/>
                    <a:pt x="285" y="720"/>
                  </a:cubicBezTo>
                  <a:cubicBezTo>
                    <a:pt x="285" y="720"/>
                    <a:pt x="285" y="720"/>
                    <a:pt x="285" y="720"/>
                  </a:cubicBezTo>
                  <a:cubicBezTo>
                    <a:pt x="286" y="720"/>
                    <a:pt x="286" y="721"/>
                    <a:pt x="286" y="721"/>
                  </a:cubicBezTo>
                  <a:cubicBezTo>
                    <a:pt x="286" y="721"/>
                    <a:pt x="286" y="720"/>
                    <a:pt x="286" y="720"/>
                  </a:cubicBezTo>
                  <a:cubicBezTo>
                    <a:pt x="287" y="720"/>
                    <a:pt x="287" y="720"/>
                    <a:pt x="287" y="721"/>
                  </a:cubicBezTo>
                  <a:cubicBezTo>
                    <a:pt x="287" y="721"/>
                    <a:pt x="287" y="721"/>
                    <a:pt x="287" y="721"/>
                  </a:cubicBezTo>
                  <a:cubicBezTo>
                    <a:pt x="287" y="720"/>
                    <a:pt x="287" y="720"/>
                    <a:pt x="288" y="720"/>
                  </a:cubicBezTo>
                  <a:cubicBezTo>
                    <a:pt x="288" y="720"/>
                    <a:pt x="289" y="720"/>
                    <a:pt x="289" y="720"/>
                  </a:cubicBezTo>
                  <a:cubicBezTo>
                    <a:pt x="289" y="721"/>
                    <a:pt x="288" y="721"/>
                    <a:pt x="288" y="721"/>
                  </a:cubicBezTo>
                  <a:close/>
                  <a:moveTo>
                    <a:pt x="290" y="722"/>
                  </a:moveTo>
                  <a:cubicBezTo>
                    <a:pt x="290" y="722"/>
                    <a:pt x="290" y="723"/>
                    <a:pt x="290" y="723"/>
                  </a:cubicBezTo>
                  <a:cubicBezTo>
                    <a:pt x="289" y="723"/>
                    <a:pt x="288" y="722"/>
                    <a:pt x="290" y="722"/>
                  </a:cubicBezTo>
                  <a:close/>
                  <a:moveTo>
                    <a:pt x="286" y="722"/>
                  </a:moveTo>
                  <a:cubicBezTo>
                    <a:pt x="285" y="722"/>
                    <a:pt x="286" y="721"/>
                    <a:pt x="287" y="722"/>
                  </a:cubicBezTo>
                  <a:cubicBezTo>
                    <a:pt x="287" y="722"/>
                    <a:pt x="286" y="722"/>
                    <a:pt x="286" y="722"/>
                  </a:cubicBezTo>
                  <a:close/>
                  <a:moveTo>
                    <a:pt x="288" y="716"/>
                  </a:moveTo>
                  <a:cubicBezTo>
                    <a:pt x="288" y="717"/>
                    <a:pt x="288" y="717"/>
                    <a:pt x="288" y="717"/>
                  </a:cubicBezTo>
                  <a:cubicBezTo>
                    <a:pt x="288" y="717"/>
                    <a:pt x="288" y="717"/>
                    <a:pt x="288" y="717"/>
                  </a:cubicBezTo>
                  <a:cubicBezTo>
                    <a:pt x="288" y="718"/>
                    <a:pt x="288" y="718"/>
                    <a:pt x="287" y="718"/>
                  </a:cubicBezTo>
                  <a:cubicBezTo>
                    <a:pt x="287" y="718"/>
                    <a:pt x="287" y="718"/>
                    <a:pt x="287" y="717"/>
                  </a:cubicBezTo>
                  <a:cubicBezTo>
                    <a:pt x="286" y="717"/>
                    <a:pt x="286" y="717"/>
                    <a:pt x="285" y="717"/>
                  </a:cubicBezTo>
                  <a:cubicBezTo>
                    <a:pt x="286" y="717"/>
                    <a:pt x="286" y="716"/>
                    <a:pt x="284" y="716"/>
                  </a:cubicBezTo>
                  <a:cubicBezTo>
                    <a:pt x="285" y="715"/>
                    <a:pt x="287" y="716"/>
                    <a:pt x="288" y="716"/>
                  </a:cubicBezTo>
                  <a:close/>
                  <a:moveTo>
                    <a:pt x="286" y="714"/>
                  </a:moveTo>
                  <a:cubicBezTo>
                    <a:pt x="286" y="714"/>
                    <a:pt x="286" y="715"/>
                    <a:pt x="285" y="715"/>
                  </a:cubicBezTo>
                  <a:cubicBezTo>
                    <a:pt x="285" y="714"/>
                    <a:pt x="285" y="714"/>
                    <a:pt x="286" y="714"/>
                  </a:cubicBezTo>
                  <a:close/>
                  <a:moveTo>
                    <a:pt x="285" y="719"/>
                  </a:moveTo>
                  <a:cubicBezTo>
                    <a:pt x="285" y="719"/>
                    <a:pt x="284" y="719"/>
                    <a:pt x="284" y="719"/>
                  </a:cubicBezTo>
                  <a:cubicBezTo>
                    <a:pt x="284" y="719"/>
                    <a:pt x="284" y="719"/>
                    <a:pt x="284" y="719"/>
                  </a:cubicBezTo>
                  <a:cubicBezTo>
                    <a:pt x="284" y="719"/>
                    <a:pt x="284" y="719"/>
                    <a:pt x="285" y="719"/>
                  </a:cubicBezTo>
                  <a:close/>
                  <a:moveTo>
                    <a:pt x="288" y="715"/>
                  </a:moveTo>
                  <a:cubicBezTo>
                    <a:pt x="288" y="714"/>
                    <a:pt x="288" y="714"/>
                    <a:pt x="289" y="714"/>
                  </a:cubicBezTo>
                  <a:cubicBezTo>
                    <a:pt x="289" y="714"/>
                    <a:pt x="289" y="715"/>
                    <a:pt x="288" y="715"/>
                  </a:cubicBezTo>
                  <a:close/>
                  <a:moveTo>
                    <a:pt x="288" y="715"/>
                  </a:moveTo>
                  <a:cubicBezTo>
                    <a:pt x="288" y="716"/>
                    <a:pt x="288" y="716"/>
                    <a:pt x="287" y="716"/>
                  </a:cubicBezTo>
                  <a:cubicBezTo>
                    <a:pt x="287" y="716"/>
                    <a:pt x="287" y="715"/>
                    <a:pt x="287" y="715"/>
                  </a:cubicBezTo>
                  <a:cubicBezTo>
                    <a:pt x="287" y="715"/>
                    <a:pt x="288" y="715"/>
                    <a:pt x="288" y="715"/>
                  </a:cubicBezTo>
                  <a:close/>
                  <a:moveTo>
                    <a:pt x="283" y="705"/>
                  </a:moveTo>
                  <a:cubicBezTo>
                    <a:pt x="283" y="705"/>
                    <a:pt x="282" y="706"/>
                    <a:pt x="281" y="706"/>
                  </a:cubicBezTo>
                  <a:cubicBezTo>
                    <a:pt x="282" y="707"/>
                    <a:pt x="281" y="707"/>
                    <a:pt x="280" y="708"/>
                  </a:cubicBezTo>
                  <a:cubicBezTo>
                    <a:pt x="280" y="708"/>
                    <a:pt x="280" y="709"/>
                    <a:pt x="280" y="709"/>
                  </a:cubicBezTo>
                  <a:cubicBezTo>
                    <a:pt x="279" y="709"/>
                    <a:pt x="278" y="708"/>
                    <a:pt x="279" y="708"/>
                  </a:cubicBezTo>
                  <a:cubicBezTo>
                    <a:pt x="279" y="708"/>
                    <a:pt x="279" y="708"/>
                    <a:pt x="279" y="708"/>
                  </a:cubicBezTo>
                  <a:cubicBezTo>
                    <a:pt x="279" y="708"/>
                    <a:pt x="278" y="708"/>
                    <a:pt x="278" y="708"/>
                  </a:cubicBezTo>
                  <a:cubicBezTo>
                    <a:pt x="278" y="708"/>
                    <a:pt x="278" y="708"/>
                    <a:pt x="278" y="708"/>
                  </a:cubicBezTo>
                  <a:cubicBezTo>
                    <a:pt x="278" y="708"/>
                    <a:pt x="278" y="707"/>
                    <a:pt x="278" y="707"/>
                  </a:cubicBezTo>
                  <a:cubicBezTo>
                    <a:pt x="279" y="707"/>
                    <a:pt x="279" y="708"/>
                    <a:pt x="279" y="708"/>
                  </a:cubicBezTo>
                  <a:cubicBezTo>
                    <a:pt x="279" y="707"/>
                    <a:pt x="280" y="707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1" y="706"/>
                    <a:pt x="281" y="706"/>
                  </a:cubicBezTo>
                  <a:cubicBezTo>
                    <a:pt x="280" y="705"/>
                    <a:pt x="281" y="704"/>
                    <a:pt x="281" y="704"/>
                  </a:cubicBezTo>
                  <a:cubicBezTo>
                    <a:pt x="282" y="703"/>
                    <a:pt x="283" y="704"/>
                    <a:pt x="283" y="704"/>
                  </a:cubicBezTo>
                  <a:cubicBezTo>
                    <a:pt x="283" y="704"/>
                    <a:pt x="283" y="704"/>
                    <a:pt x="283" y="704"/>
                  </a:cubicBezTo>
                  <a:cubicBezTo>
                    <a:pt x="284" y="704"/>
                    <a:pt x="284" y="704"/>
                    <a:pt x="285" y="704"/>
                  </a:cubicBezTo>
                  <a:cubicBezTo>
                    <a:pt x="285" y="704"/>
                    <a:pt x="285" y="704"/>
                    <a:pt x="285" y="705"/>
                  </a:cubicBezTo>
                  <a:cubicBezTo>
                    <a:pt x="284" y="705"/>
                    <a:pt x="284" y="705"/>
                    <a:pt x="283" y="705"/>
                  </a:cubicBezTo>
                  <a:close/>
                  <a:moveTo>
                    <a:pt x="284" y="709"/>
                  </a:moveTo>
                  <a:cubicBezTo>
                    <a:pt x="283" y="709"/>
                    <a:pt x="283" y="708"/>
                    <a:pt x="283" y="708"/>
                  </a:cubicBezTo>
                  <a:cubicBezTo>
                    <a:pt x="284" y="708"/>
                    <a:pt x="284" y="709"/>
                    <a:pt x="284" y="709"/>
                  </a:cubicBezTo>
                  <a:close/>
                  <a:moveTo>
                    <a:pt x="281" y="711"/>
                  </a:moveTo>
                  <a:cubicBezTo>
                    <a:pt x="282" y="710"/>
                    <a:pt x="281" y="709"/>
                    <a:pt x="283" y="709"/>
                  </a:cubicBezTo>
                  <a:cubicBezTo>
                    <a:pt x="282" y="710"/>
                    <a:pt x="283" y="711"/>
                    <a:pt x="281" y="711"/>
                  </a:cubicBezTo>
                  <a:close/>
                  <a:moveTo>
                    <a:pt x="278" y="700"/>
                  </a:moveTo>
                  <a:cubicBezTo>
                    <a:pt x="279" y="700"/>
                    <a:pt x="279" y="700"/>
                    <a:pt x="279" y="701"/>
                  </a:cubicBezTo>
                  <a:cubicBezTo>
                    <a:pt x="278" y="701"/>
                    <a:pt x="278" y="701"/>
                    <a:pt x="278" y="700"/>
                  </a:cubicBezTo>
                  <a:close/>
                  <a:moveTo>
                    <a:pt x="280" y="698"/>
                  </a:moveTo>
                  <a:cubicBezTo>
                    <a:pt x="280" y="698"/>
                    <a:pt x="281" y="698"/>
                    <a:pt x="281" y="698"/>
                  </a:cubicBezTo>
                  <a:cubicBezTo>
                    <a:pt x="281" y="699"/>
                    <a:pt x="280" y="698"/>
                    <a:pt x="280" y="699"/>
                  </a:cubicBezTo>
                  <a:cubicBezTo>
                    <a:pt x="279" y="699"/>
                    <a:pt x="280" y="699"/>
                    <a:pt x="280" y="698"/>
                  </a:cubicBezTo>
                  <a:close/>
                  <a:moveTo>
                    <a:pt x="282" y="702"/>
                  </a:moveTo>
                  <a:cubicBezTo>
                    <a:pt x="281" y="701"/>
                    <a:pt x="283" y="701"/>
                    <a:pt x="282" y="702"/>
                  </a:cubicBezTo>
                  <a:close/>
                  <a:moveTo>
                    <a:pt x="284" y="694"/>
                  </a:moveTo>
                  <a:cubicBezTo>
                    <a:pt x="284" y="694"/>
                    <a:pt x="284" y="694"/>
                    <a:pt x="284" y="695"/>
                  </a:cubicBezTo>
                  <a:cubicBezTo>
                    <a:pt x="284" y="695"/>
                    <a:pt x="283" y="695"/>
                    <a:pt x="283" y="695"/>
                  </a:cubicBezTo>
                  <a:cubicBezTo>
                    <a:pt x="282" y="695"/>
                    <a:pt x="284" y="694"/>
                    <a:pt x="284" y="694"/>
                  </a:cubicBezTo>
                  <a:close/>
                  <a:moveTo>
                    <a:pt x="284" y="688"/>
                  </a:moveTo>
                  <a:cubicBezTo>
                    <a:pt x="285" y="688"/>
                    <a:pt x="285" y="688"/>
                    <a:pt x="285" y="689"/>
                  </a:cubicBezTo>
                  <a:cubicBezTo>
                    <a:pt x="284" y="689"/>
                    <a:pt x="284" y="689"/>
                    <a:pt x="284" y="689"/>
                  </a:cubicBezTo>
                  <a:cubicBezTo>
                    <a:pt x="284" y="688"/>
                    <a:pt x="284" y="688"/>
                    <a:pt x="284" y="688"/>
                  </a:cubicBezTo>
                  <a:close/>
                  <a:moveTo>
                    <a:pt x="270" y="709"/>
                  </a:moveTo>
                  <a:cubicBezTo>
                    <a:pt x="270" y="709"/>
                    <a:pt x="270" y="709"/>
                    <a:pt x="270" y="709"/>
                  </a:cubicBezTo>
                  <a:cubicBezTo>
                    <a:pt x="270" y="709"/>
                    <a:pt x="270" y="709"/>
                    <a:pt x="270" y="709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0" y="708"/>
                    <a:pt x="270" y="709"/>
                    <a:pt x="270" y="709"/>
                  </a:cubicBezTo>
                  <a:cubicBezTo>
                    <a:pt x="270" y="709"/>
                    <a:pt x="270" y="709"/>
                    <a:pt x="270" y="709"/>
                  </a:cubicBezTo>
                  <a:cubicBezTo>
                    <a:pt x="271" y="709"/>
                    <a:pt x="271" y="708"/>
                    <a:pt x="272" y="708"/>
                  </a:cubicBezTo>
                  <a:cubicBezTo>
                    <a:pt x="272" y="710"/>
                    <a:pt x="270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09"/>
                    <a:pt x="269" y="709"/>
                    <a:pt x="270" y="709"/>
                  </a:cubicBezTo>
                  <a:close/>
                  <a:moveTo>
                    <a:pt x="266" y="723"/>
                  </a:moveTo>
                  <a:cubicBezTo>
                    <a:pt x="266" y="722"/>
                    <a:pt x="268" y="722"/>
                    <a:pt x="267" y="721"/>
                  </a:cubicBezTo>
                  <a:cubicBezTo>
                    <a:pt x="268" y="721"/>
                    <a:pt x="268" y="721"/>
                    <a:pt x="269" y="721"/>
                  </a:cubicBezTo>
                  <a:cubicBezTo>
                    <a:pt x="268" y="722"/>
                    <a:pt x="267" y="723"/>
                    <a:pt x="267" y="723"/>
                  </a:cubicBezTo>
                  <a:cubicBezTo>
                    <a:pt x="266" y="724"/>
                    <a:pt x="266" y="723"/>
                    <a:pt x="266" y="723"/>
                  </a:cubicBezTo>
                  <a:close/>
                  <a:moveTo>
                    <a:pt x="267" y="726"/>
                  </a:moveTo>
                  <a:cubicBezTo>
                    <a:pt x="267" y="727"/>
                    <a:pt x="267" y="727"/>
                    <a:pt x="267" y="727"/>
                  </a:cubicBezTo>
                  <a:cubicBezTo>
                    <a:pt x="266" y="727"/>
                    <a:pt x="266" y="727"/>
                    <a:pt x="266" y="727"/>
                  </a:cubicBezTo>
                  <a:cubicBezTo>
                    <a:pt x="266" y="727"/>
                    <a:pt x="266" y="727"/>
                    <a:pt x="266" y="726"/>
                  </a:cubicBezTo>
                  <a:cubicBezTo>
                    <a:pt x="266" y="726"/>
                    <a:pt x="266" y="726"/>
                    <a:pt x="267" y="726"/>
                  </a:cubicBezTo>
                  <a:close/>
                  <a:moveTo>
                    <a:pt x="265" y="722"/>
                  </a:moveTo>
                  <a:cubicBezTo>
                    <a:pt x="265" y="723"/>
                    <a:pt x="265" y="723"/>
                    <a:pt x="265" y="723"/>
                  </a:cubicBezTo>
                  <a:cubicBezTo>
                    <a:pt x="265" y="723"/>
                    <a:pt x="265" y="723"/>
                    <a:pt x="265" y="722"/>
                  </a:cubicBezTo>
                  <a:cubicBezTo>
                    <a:pt x="265" y="722"/>
                    <a:pt x="265" y="722"/>
                    <a:pt x="265" y="722"/>
                  </a:cubicBezTo>
                  <a:close/>
                  <a:moveTo>
                    <a:pt x="264" y="719"/>
                  </a:moveTo>
                  <a:cubicBezTo>
                    <a:pt x="264" y="718"/>
                    <a:pt x="264" y="718"/>
                    <a:pt x="265" y="718"/>
                  </a:cubicBezTo>
                  <a:cubicBezTo>
                    <a:pt x="265" y="719"/>
                    <a:pt x="264" y="719"/>
                    <a:pt x="264" y="719"/>
                  </a:cubicBezTo>
                  <a:close/>
                  <a:moveTo>
                    <a:pt x="264" y="718"/>
                  </a:moveTo>
                  <a:cubicBezTo>
                    <a:pt x="262" y="718"/>
                    <a:pt x="263" y="717"/>
                    <a:pt x="264" y="716"/>
                  </a:cubicBezTo>
                  <a:cubicBezTo>
                    <a:pt x="264" y="716"/>
                    <a:pt x="265" y="716"/>
                    <a:pt x="265" y="716"/>
                  </a:cubicBezTo>
                  <a:cubicBezTo>
                    <a:pt x="265" y="715"/>
                    <a:pt x="265" y="715"/>
                    <a:pt x="265" y="715"/>
                  </a:cubicBezTo>
                  <a:cubicBezTo>
                    <a:pt x="266" y="715"/>
                    <a:pt x="266" y="714"/>
                    <a:pt x="267" y="714"/>
                  </a:cubicBezTo>
                  <a:cubicBezTo>
                    <a:pt x="267" y="714"/>
                    <a:pt x="266" y="715"/>
                    <a:pt x="265" y="715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5" y="717"/>
                    <a:pt x="264" y="717"/>
                    <a:pt x="264" y="718"/>
                  </a:cubicBezTo>
                  <a:close/>
                  <a:moveTo>
                    <a:pt x="255" y="713"/>
                  </a:moveTo>
                  <a:cubicBezTo>
                    <a:pt x="256" y="713"/>
                    <a:pt x="256" y="713"/>
                    <a:pt x="257" y="713"/>
                  </a:cubicBezTo>
                  <a:cubicBezTo>
                    <a:pt x="257" y="713"/>
                    <a:pt x="256" y="713"/>
                    <a:pt x="256" y="713"/>
                  </a:cubicBezTo>
                  <a:cubicBezTo>
                    <a:pt x="255" y="714"/>
                    <a:pt x="256" y="716"/>
                    <a:pt x="255" y="716"/>
                  </a:cubicBezTo>
                  <a:cubicBezTo>
                    <a:pt x="253" y="716"/>
                    <a:pt x="254" y="714"/>
                    <a:pt x="255" y="714"/>
                  </a:cubicBezTo>
                  <a:cubicBezTo>
                    <a:pt x="256" y="713"/>
                    <a:pt x="256" y="714"/>
                    <a:pt x="255" y="713"/>
                  </a:cubicBezTo>
                  <a:close/>
                  <a:moveTo>
                    <a:pt x="255" y="711"/>
                  </a:moveTo>
                  <a:cubicBezTo>
                    <a:pt x="255" y="711"/>
                    <a:pt x="255" y="711"/>
                    <a:pt x="256" y="711"/>
                  </a:cubicBezTo>
                  <a:cubicBezTo>
                    <a:pt x="256" y="712"/>
                    <a:pt x="256" y="712"/>
                    <a:pt x="256" y="712"/>
                  </a:cubicBezTo>
                  <a:cubicBezTo>
                    <a:pt x="255" y="712"/>
                    <a:pt x="255" y="712"/>
                    <a:pt x="255" y="711"/>
                  </a:cubicBezTo>
                  <a:close/>
                  <a:moveTo>
                    <a:pt x="257" y="706"/>
                  </a:moveTo>
                  <a:cubicBezTo>
                    <a:pt x="256" y="706"/>
                    <a:pt x="255" y="707"/>
                    <a:pt x="255" y="707"/>
                  </a:cubicBezTo>
                  <a:cubicBezTo>
                    <a:pt x="255" y="707"/>
                    <a:pt x="254" y="708"/>
                    <a:pt x="255" y="708"/>
                  </a:cubicBezTo>
                  <a:cubicBezTo>
                    <a:pt x="254" y="709"/>
                    <a:pt x="253" y="709"/>
                    <a:pt x="252" y="709"/>
                  </a:cubicBezTo>
                  <a:cubicBezTo>
                    <a:pt x="252" y="709"/>
                    <a:pt x="252" y="709"/>
                    <a:pt x="252" y="709"/>
                  </a:cubicBezTo>
                  <a:cubicBezTo>
                    <a:pt x="252" y="709"/>
                    <a:pt x="252" y="709"/>
                    <a:pt x="251" y="709"/>
                  </a:cubicBezTo>
                  <a:cubicBezTo>
                    <a:pt x="251" y="709"/>
                    <a:pt x="251" y="708"/>
                    <a:pt x="252" y="709"/>
                  </a:cubicBezTo>
                  <a:cubicBezTo>
                    <a:pt x="252" y="709"/>
                    <a:pt x="252" y="709"/>
                    <a:pt x="252" y="709"/>
                  </a:cubicBezTo>
                  <a:cubicBezTo>
                    <a:pt x="252" y="708"/>
                    <a:pt x="252" y="708"/>
                    <a:pt x="253" y="708"/>
                  </a:cubicBezTo>
                  <a:cubicBezTo>
                    <a:pt x="253" y="706"/>
                    <a:pt x="255" y="706"/>
                    <a:pt x="256" y="705"/>
                  </a:cubicBezTo>
                  <a:cubicBezTo>
                    <a:pt x="256" y="705"/>
                    <a:pt x="255" y="705"/>
                    <a:pt x="255" y="704"/>
                  </a:cubicBezTo>
                  <a:cubicBezTo>
                    <a:pt x="257" y="704"/>
                    <a:pt x="256" y="702"/>
                    <a:pt x="259" y="703"/>
                  </a:cubicBezTo>
                  <a:cubicBezTo>
                    <a:pt x="259" y="704"/>
                    <a:pt x="257" y="704"/>
                    <a:pt x="257" y="706"/>
                  </a:cubicBezTo>
                  <a:close/>
                  <a:moveTo>
                    <a:pt x="250" y="710"/>
                  </a:moveTo>
                  <a:cubicBezTo>
                    <a:pt x="252" y="710"/>
                    <a:pt x="253" y="710"/>
                    <a:pt x="253" y="709"/>
                  </a:cubicBezTo>
                  <a:cubicBezTo>
                    <a:pt x="254" y="709"/>
                    <a:pt x="253" y="710"/>
                    <a:pt x="253" y="710"/>
                  </a:cubicBezTo>
                  <a:cubicBezTo>
                    <a:pt x="251" y="710"/>
                    <a:pt x="252" y="712"/>
                    <a:pt x="250" y="712"/>
                  </a:cubicBezTo>
                  <a:cubicBezTo>
                    <a:pt x="250" y="711"/>
                    <a:pt x="251" y="711"/>
                    <a:pt x="250" y="710"/>
                  </a:cubicBezTo>
                  <a:close/>
                  <a:moveTo>
                    <a:pt x="252" y="716"/>
                  </a:moveTo>
                  <a:cubicBezTo>
                    <a:pt x="251" y="716"/>
                    <a:pt x="253" y="715"/>
                    <a:pt x="252" y="716"/>
                  </a:cubicBezTo>
                  <a:close/>
                  <a:moveTo>
                    <a:pt x="252" y="716"/>
                  </a:moveTo>
                  <a:cubicBezTo>
                    <a:pt x="253" y="714"/>
                    <a:pt x="252" y="713"/>
                    <a:pt x="254" y="713"/>
                  </a:cubicBezTo>
                  <a:cubicBezTo>
                    <a:pt x="254" y="714"/>
                    <a:pt x="254" y="715"/>
                    <a:pt x="252" y="716"/>
                  </a:cubicBezTo>
                  <a:close/>
                  <a:moveTo>
                    <a:pt x="255" y="702"/>
                  </a:moveTo>
                  <a:cubicBezTo>
                    <a:pt x="255" y="702"/>
                    <a:pt x="255" y="701"/>
                    <a:pt x="256" y="701"/>
                  </a:cubicBezTo>
                  <a:cubicBezTo>
                    <a:pt x="256" y="702"/>
                    <a:pt x="257" y="702"/>
                    <a:pt x="255" y="702"/>
                  </a:cubicBezTo>
                  <a:close/>
                  <a:moveTo>
                    <a:pt x="255" y="627"/>
                  </a:moveTo>
                  <a:cubicBezTo>
                    <a:pt x="256" y="626"/>
                    <a:pt x="256" y="626"/>
                    <a:pt x="257" y="626"/>
                  </a:cubicBezTo>
                  <a:cubicBezTo>
                    <a:pt x="257" y="626"/>
                    <a:pt x="257" y="627"/>
                    <a:pt x="255" y="627"/>
                  </a:cubicBezTo>
                  <a:close/>
                  <a:moveTo>
                    <a:pt x="256" y="641"/>
                  </a:moveTo>
                  <a:cubicBezTo>
                    <a:pt x="256" y="642"/>
                    <a:pt x="256" y="642"/>
                    <a:pt x="256" y="643"/>
                  </a:cubicBezTo>
                  <a:cubicBezTo>
                    <a:pt x="255" y="642"/>
                    <a:pt x="254" y="641"/>
                    <a:pt x="255" y="641"/>
                  </a:cubicBezTo>
                  <a:cubicBezTo>
                    <a:pt x="255" y="641"/>
                    <a:pt x="255" y="641"/>
                    <a:pt x="256" y="641"/>
                  </a:cubicBezTo>
                  <a:close/>
                  <a:moveTo>
                    <a:pt x="256" y="617"/>
                  </a:moveTo>
                  <a:cubicBezTo>
                    <a:pt x="256" y="617"/>
                    <a:pt x="256" y="617"/>
                    <a:pt x="257" y="618"/>
                  </a:cubicBezTo>
                  <a:cubicBezTo>
                    <a:pt x="255" y="618"/>
                    <a:pt x="255" y="617"/>
                    <a:pt x="256" y="617"/>
                  </a:cubicBezTo>
                  <a:close/>
                  <a:moveTo>
                    <a:pt x="257" y="672"/>
                  </a:moveTo>
                  <a:cubicBezTo>
                    <a:pt x="257" y="672"/>
                    <a:pt x="257" y="672"/>
                    <a:pt x="257" y="673"/>
                  </a:cubicBezTo>
                  <a:cubicBezTo>
                    <a:pt x="256" y="673"/>
                    <a:pt x="257" y="672"/>
                    <a:pt x="256" y="672"/>
                  </a:cubicBezTo>
                  <a:cubicBezTo>
                    <a:pt x="257" y="672"/>
                    <a:pt x="257" y="672"/>
                    <a:pt x="257" y="672"/>
                  </a:cubicBezTo>
                  <a:close/>
                  <a:moveTo>
                    <a:pt x="258" y="674"/>
                  </a:moveTo>
                  <a:cubicBezTo>
                    <a:pt x="258" y="675"/>
                    <a:pt x="257" y="675"/>
                    <a:pt x="256" y="675"/>
                  </a:cubicBezTo>
                  <a:cubicBezTo>
                    <a:pt x="256" y="674"/>
                    <a:pt x="256" y="674"/>
                    <a:pt x="258" y="674"/>
                  </a:cubicBezTo>
                  <a:close/>
                  <a:moveTo>
                    <a:pt x="257" y="700"/>
                  </a:moveTo>
                  <a:cubicBezTo>
                    <a:pt x="257" y="700"/>
                    <a:pt x="258" y="700"/>
                    <a:pt x="258" y="700"/>
                  </a:cubicBezTo>
                  <a:cubicBezTo>
                    <a:pt x="257" y="701"/>
                    <a:pt x="257" y="701"/>
                    <a:pt x="257" y="700"/>
                  </a:cubicBezTo>
                  <a:cubicBezTo>
                    <a:pt x="256" y="700"/>
                    <a:pt x="256" y="700"/>
                    <a:pt x="257" y="700"/>
                  </a:cubicBezTo>
                  <a:cubicBezTo>
                    <a:pt x="258" y="700"/>
                    <a:pt x="258" y="700"/>
                    <a:pt x="257" y="700"/>
                  </a:cubicBezTo>
                  <a:close/>
                  <a:moveTo>
                    <a:pt x="259" y="711"/>
                  </a:moveTo>
                  <a:cubicBezTo>
                    <a:pt x="259" y="712"/>
                    <a:pt x="259" y="712"/>
                    <a:pt x="259" y="712"/>
                  </a:cubicBezTo>
                  <a:cubicBezTo>
                    <a:pt x="258" y="712"/>
                    <a:pt x="257" y="712"/>
                    <a:pt x="257" y="711"/>
                  </a:cubicBezTo>
                  <a:cubicBezTo>
                    <a:pt x="258" y="711"/>
                    <a:pt x="258" y="712"/>
                    <a:pt x="259" y="711"/>
                  </a:cubicBezTo>
                  <a:close/>
                  <a:moveTo>
                    <a:pt x="258" y="713"/>
                  </a:moveTo>
                  <a:cubicBezTo>
                    <a:pt x="260" y="712"/>
                    <a:pt x="259" y="711"/>
                    <a:pt x="261" y="710"/>
                  </a:cubicBezTo>
                  <a:cubicBezTo>
                    <a:pt x="261" y="712"/>
                    <a:pt x="259" y="713"/>
                    <a:pt x="259" y="714"/>
                  </a:cubicBezTo>
                  <a:cubicBezTo>
                    <a:pt x="258" y="714"/>
                    <a:pt x="259" y="713"/>
                    <a:pt x="258" y="713"/>
                  </a:cubicBezTo>
                  <a:close/>
                  <a:moveTo>
                    <a:pt x="259" y="693"/>
                  </a:moveTo>
                  <a:cubicBezTo>
                    <a:pt x="259" y="693"/>
                    <a:pt x="259" y="693"/>
                    <a:pt x="259" y="693"/>
                  </a:cubicBezTo>
                  <a:cubicBezTo>
                    <a:pt x="259" y="693"/>
                    <a:pt x="260" y="693"/>
                    <a:pt x="260" y="693"/>
                  </a:cubicBezTo>
                  <a:cubicBezTo>
                    <a:pt x="260" y="693"/>
                    <a:pt x="260" y="693"/>
                    <a:pt x="260" y="693"/>
                  </a:cubicBezTo>
                  <a:cubicBezTo>
                    <a:pt x="260" y="693"/>
                    <a:pt x="259" y="693"/>
                    <a:pt x="259" y="693"/>
                  </a:cubicBezTo>
                  <a:close/>
                  <a:moveTo>
                    <a:pt x="265" y="644"/>
                  </a:moveTo>
                  <a:cubicBezTo>
                    <a:pt x="266" y="645"/>
                    <a:pt x="265" y="646"/>
                    <a:pt x="264" y="646"/>
                  </a:cubicBezTo>
                  <a:cubicBezTo>
                    <a:pt x="264" y="645"/>
                    <a:pt x="263" y="644"/>
                    <a:pt x="265" y="644"/>
                  </a:cubicBezTo>
                  <a:close/>
                  <a:moveTo>
                    <a:pt x="265" y="662"/>
                  </a:moveTo>
                  <a:cubicBezTo>
                    <a:pt x="267" y="662"/>
                    <a:pt x="267" y="663"/>
                    <a:pt x="265" y="663"/>
                  </a:cubicBezTo>
                  <a:cubicBezTo>
                    <a:pt x="265" y="663"/>
                    <a:pt x="265" y="663"/>
                    <a:pt x="265" y="662"/>
                  </a:cubicBezTo>
                  <a:close/>
                  <a:moveTo>
                    <a:pt x="267" y="614"/>
                  </a:moveTo>
                  <a:cubicBezTo>
                    <a:pt x="268" y="614"/>
                    <a:pt x="268" y="613"/>
                    <a:pt x="269" y="613"/>
                  </a:cubicBezTo>
                  <a:cubicBezTo>
                    <a:pt x="269" y="614"/>
                    <a:pt x="268" y="615"/>
                    <a:pt x="267" y="615"/>
                  </a:cubicBezTo>
                  <a:cubicBezTo>
                    <a:pt x="266" y="615"/>
                    <a:pt x="267" y="614"/>
                    <a:pt x="267" y="614"/>
                  </a:cubicBezTo>
                  <a:close/>
                  <a:moveTo>
                    <a:pt x="267" y="611"/>
                  </a:moveTo>
                  <a:cubicBezTo>
                    <a:pt x="267" y="611"/>
                    <a:pt x="267" y="611"/>
                    <a:pt x="267" y="611"/>
                  </a:cubicBezTo>
                  <a:cubicBezTo>
                    <a:pt x="267" y="611"/>
                    <a:pt x="267" y="611"/>
                    <a:pt x="267" y="611"/>
                  </a:cubicBezTo>
                  <a:cubicBezTo>
                    <a:pt x="268" y="611"/>
                    <a:pt x="268" y="611"/>
                    <a:pt x="268" y="612"/>
                  </a:cubicBezTo>
                  <a:cubicBezTo>
                    <a:pt x="267" y="612"/>
                    <a:pt x="267" y="611"/>
                    <a:pt x="267" y="611"/>
                  </a:cubicBezTo>
                  <a:close/>
                  <a:moveTo>
                    <a:pt x="271" y="645"/>
                  </a:moveTo>
                  <a:cubicBezTo>
                    <a:pt x="272" y="646"/>
                    <a:pt x="272" y="648"/>
                    <a:pt x="271" y="648"/>
                  </a:cubicBezTo>
                  <a:cubicBezTo>
                    <a:pt x="271" y="649"/>
                    <a:pt x="271" y="652"/>
                    <a:pt x="269" y="651"/>
                  </a:cubicBezTo>
                  <a:cubicBezTo>
                    <a:pt x="270" y="651"/>
                    <a:pt x="269" y="650"/>
                    <a:pt x="270" y="650"/>
                  </a:cubicBezTo>
                  <a:cubicBezTo>
                    <a:pt x="271" y="650"/>
                    <a:pt x="269" y="649"/>
                    <a:pt x="270" y="649"/>
                  </a:cubicBezTo>
                  <a:cubicBezTo>
                    <a:pt x="270" y="649"/>
                    <a:pt x="270" y="649"/>
                    <a:pt x="270" y="648"/>
                  </a:cubicBezTo>
                  <a:cubicBezTo>
                    <a:pt x="270" y="647"/>
                    <a:pt x="269" y="646"/>
                    <a:pt x="271" y="645"/>
                  </a:cubicBezTo>
                  <a:close/>
                  <a:moveTo>
                    <a:pt x="280" y="637"/>
                  </a:moveTo>
                  <a:cubicBezTo>
                    <a:pt x="278" y="638"/>
                    <a:pt x="277" y="636"/>
                    <a:pt x="280" y="637"/>
                  </a:cubicBezTo>
                  <a:close/>
                  <a:moveTo>
                    <a:pt x="279" y="621"/>
                  </a:moveTo>
                  <a:cubicBezTo>
                    <a:pt x="280" y="621"/>
                    <a:pt x="280" y="621"/>
                    <a:pt x="280" y="622"/>
                  </a:cubicBezTo>
                  <a:cubicBezTo>
                    <a:pt x="279" y="622"/>
                    <a:pt x="279" y="622"/>
                    <a:pt x="279" y="621"/>
                  </a:cubicBezTo>
                  <a:close/>
                  <a:moveTo>
                    <a:pt x="282" y="637"/>
                  </a:moveTo>
                  <a:cubicBezTo>
                    <a:pt x="282" y="637"/>
                    <a:pt x="281" y="637"/>
                    <a:pt x="281" y="638"/>
                  </a:cubicBezTo>
                  <a:cubicBezTo>
                    <a:pt x="280" y="638"/>
                    <a:pt x="281" y="636"/>
                    <a:pt x="282" y="637"/>
                  </a:cubicBezTo>
                  <a:close/>
                  <a:moveTo>
                    <a:pt x="282" y="635"/>
                  </a:moveTo>
                  <a:cubicBezTo>
                    <a:pt x="282" y="634"/>
                    <a:pt x="282" y="633"/>
                    <a:pt x="283" y="633"/>
                  </a:cubicBezTo>
                  <a:cubicBezTo>
                    <a:pt x="283" y="634"/>
                    <a:pt x="283" y="635"/>
                    <a:pt x="282" y="635"/>
                  </a:cubicBezTo>
                  <a:close/>
                  <a:moveTo>
                    <a:pt x="282" y="652"/>
                  </a:moveTo>
                  <a:cubicBezTo>
                    <a:pt x="281" y="653"/>
                    <a:pt x="281" y="651"/>
                    <a:pt x="282" y="652"/>
                  </a:cubicBezTo>
                  <a:close/>
                  <a:moveTo>
                    <a:pt x="280" y="631"/>
                  </a:moveTo>
                  <a:cubicBezTo>
                    <a:pt x="280" y="631"/>
                    <a:pt x="281" y="631"/>
                    <a:pt x="281" y="631"/>
                  </a:cubicBezTo>
                  <a:cubicBezTo>
                    <a:pt x="282" y="632"/>
                    <a:pt x="279" y="632"/>
                    <a:pt x="280" y="631"/>
                  </a:cubicBezTo>
                  <a:close/>
                  <a:moveTo>
                    <a:pt x="282" y="656"/>
                  </a:moveTo>
                  <a:cubicBezTo>
                    <a:pt x="281" y="656"/>
                    <a:pt x="282" y="658"/>
                    <a:pt x="280" y="657"/>
                  </a:cubicBezTo>
                  <a:cubicBezTo>
                    <a:pt x="279" y="657"/>
                    <a:pt x="281" y="656"/>
                    <a:pt x="280" y="656"/>
                  </a:cubicBezTo>
                  <a:cubicBezTo>
                    <a:pt x="280" y="655"/>
                    <a:pt x="281" y="655"/>
                    <a:pt x="282" y="656"/>
                  </a:cubicBezTo>
                  <a:close/>
                  <a:moveTo>
                    <a:pt x="278" y="661"/>
                  </a:moveTo>
                  <a:cubicBezTo>
                    <a:pt x="278" y="660"/>
                    <a:pt x="278" y="660"/>
                    <a:pt x="278" y="660"/>
                  </a:cubicBezTo>
                  <a:cubicBezTo>
                    <a:pt x="279" y="659"/>
                    <a:pt x="279" y="658"/>
                    <a:pt x="281" y="658"/>
                  </a:cubicBezTo>
                  <a:cubicBezTo>
                    <a:pt x="281" y="659"/>
                    <a:pt x="281" y="659"/>
                    <a:pt x="281" y="660"/>
                  </a:cubicBezTo>
                  <a:cubicBezTo>
                    <a:pt x="282" y="661"/>
                    <a:pt x="282" y="662"/>
                    <a:pt x="282" y="663"/>
                  </a:cubicBezTo>
                  <a:cubicBezTo>
                    <a:pt x="280" y="663"/>
                    <a:pt x="280" y="662"/>
                    <a:pt x="278" y="662"/>
                  </a:cubicBezTo>
                  <a:cubicBezTo>
                    <a:pt x="279" y="662"/>
                    <a:pt x="278" y="661"/>
                    <a:pt x="278" y="661"/>
                  </a:cubicBezTo>
                  <a:close/>
                  <a:moveTo>
                    <a:pt x="278" y="627"/>
                  </a:moveTo>
                  <a:cubicBezTo>
                    <a:pt x="278" y="626"/>
                    <a:pt x="278" y="626"/>
                    <a:pt x="278" y="626"/>
                  </a:cubicBezTo>
                  <a:cubicBezTo>
                    <a:pt x="280" y="626"/>
                    <a:pt x="279" y="627"/>
                    <a:pt x="278" y="627"/>
                  </a:cubicBezTo>
                  <a:close/>
                  <a:moveTo>
                    <a:pt x="279" y="648"/>
                  </a:moveTo>
                  <a:cubicBezTo>
                    <a:pt x="279" y="648"/>
                    <a:pt x="278" y="648"/>
                    <a:pt x="278" y="648"/>
                  </a:cubicBezTo>
                  <a:cubicBezTo>
                    <a:pt x="278" y="648"/>
                    <a:pt x="279" y="649"/>
                    <a:pt x="279" y="649"/>
                  </a:cubicBezTo>
                  <a:cubicBezTo>
                    <a:pt x="277" y="649"/>
                    <a:pt x="278" y="648"/>
                    <a:pt x="278" y="648"/>
                  </a:cubicBezTo>
                  <a:cubicBezTo>
                    <a:pt x="278" y="647"/>
                    <a:pt x="277" y="647"/>
                    <a:pt x="277" y="646"/>
                  </a:cubicBezTo>
                  <a:cubicBezTo>
                    <a:pt x="279" y="646"/>
                    <a:pt x="280" y="647"/>
                    <a:pt x="279" y="648"/>
                  </a:cubicBezTo>
                  <a:close/>
                  <a:moveTo>
                    <a:pt x="277" y="655"/>
                  </a:moveTo>
                  <a:cubicBezTo>
                    <a:pt x="277" y="656"/>
                    <a:pt x="276" y="656"/>
                    <a:pt x="276" y="655"/>
                  </a:cubicBezTo>
                  <a:cubicBezTo>
                    <a:pt x="277" y="655"/>
                    <a:pt x="277" y="655"/>
                    <a:pt x="277" y="655"/>
                  </a:cubicBezTo>
                  <a:close/>
                  <a:moveTo>
                    <a:pt x="277" y="663"/>
                  </a:moveTo>
                  <a:cubicBezTo>
                    <a:pt x="277" y="663"/>
                    <a:pt x="275" y="663"/>
                    <a:pt x="276" y="662"/>
                  </a:cubicBezTo>
                  <a:cubicBezTo>
                    <a:pt x="276" y="662"/>
                    <a:pt x="276" y="662"/>
                    <a:pt x="277" y="662"/>
                  </a:cubicBezTo>
                  <a:cubicBezTo>
                    <a:pt x="277" y="662"/>
                    <a:pt x="277" y="663"/>
                    <a:pt x="277" y="663"/>
                  </a:cubicBezTo>
                  <a:close/>
                  <a:moveTo>
                    <a:pt x="276" y="650"/>
                  </a:moveTo>
                  <a:cubicBezTo>
                    <a:pt x="276" y="650"/>
                    <a:pt x="275" y="650"/>
                    <a:pt x="275" y="650"/>
                  </a:cubicBezTo>
                  <a:cubicBezTo>
                    <a:pt x="275" y="649"/>
                    <a:pt x="275" y="649"/>
                    <a:pt x="275" y="649"/>
                  </a:cubicBezTo>
                  <a:cubicBezTo>
                    <a:pt x="275" y="649"/>
                    <a:pt x="276" y="649"/>
                    <a:pt x="276" y="649"/>
                  </a:cubicBezTo>
                  <a:cubicBezTo>
                    <a:pt x="276" y="649"/>
                    <a:pt x="276" y="649"/>
                    <a:pt x="276" y="650"/>
                  </a:cubicBezTo>
                  <a:close/>
                  <a:moveTo>
                    <a:pt x="274" y="630"/>
                  </a:moveTo>
                  <a:cubicBezTo>
                    <a:pt x="274" y="630"/>
                    <a:pt x="274" y="630"/>
                    <a:pt x="274" y="630"/>
                  </a:cubicBezTo>
                  <a:cubicBezTo>
                    <a:pt x="275" y="630"/>
                    <a:pt x="275" y="629"/>
                    <a:pt x="275" y="629"/>
                  </a:cubicBezTo>
                  <a:cubicBezTo>
                    <a:pt x="275" y="629"/>
                    <a:pt x="275" y="630"/>
                    <a:pt x="274" y="630"/>
                  </a:cubicBezTo>
                  <a:close/>
                  <a:moveTo>
                    <a:pt x="275" y="630"/>
                  </a:moveTo>
                  <a:cubicBezTo>
                    <a:pt x="275" y="631"/>
                    <a:pt x="275" y="632"/>
                    <a:pt x="274" y="631"/>
                  </a:cubicBezTo>
                  <a:cubicBezTo>
                    <a:pt x="274" y="631"/>
                    <a:pt x="274" y="631"/>
                    <a:pt x="274" y="630"/>
                  </a:cubicBezTo>
                  <a:cubicBezTo>
                    <a:pt x="274" y="630"/>
                    <a:pt x="274" y="630"/>
                    <a:pt x="275" y="630"/>
                  </a:cubicBezTo>
                  <a:close/>
                  <a:moveTo>
                    <a:pt x="267" y="700"/>
                  </a:moveTo>
                  <a:cubicBezTo>
                    <a:pt x="267" y="700"/>
                    <a:pt x="268" y="700"/>
                    <a:pt x="269" y="699"/>
                  </a:cubicBezTo>
                  <a:cubicBezTo>
                    <a:pt x="269" y="699"/>
                    <a:pt x="269" y="699"/>
                    <a:pt x="269" y="699"/>
                  </a:cubicBezTo>
                  <a:cubicBezTo>
                    <a:pt x="269" y="698"/>
                    <a:pt x="271" y="698"/>
                    <a:pt x="271" y="697"/>
                  </a:cubicBezTo>
                  <a:cubicBezTo>
                    <a:pt x="273" y="698"/>
                    <a:pt x="271" y="700"/>
                    <a:pt x="271" y="701"/>
                  </a:cubicBezTo>
                  <a:cubicBezTo>
                    <a:pt x="270" y="701"/>
                    <a:pt x="270" y="700"/>
                    <a:pt x="270" y="700"/>
                  </a:cubicBezTo>
                  <a:cubicBezTo>
                    <a:pt x="269" y="701"/>
                    <a:pt x="268" y="701"/>
                    <a:pt x="267" y="700"/>
                  </a:cubicBezTo>
                  <a:close/>
                  <a:moveTo>
                    <a:pt x="267" y="702"/>
                  </a:moveTo>
                  <a:cubicBezTo>
                    <a:pt x="267" y="702"/>
                    <a:pt x="267" y="701"/>
                    <a:pt x="268" y="701"/>
                  </a:cubicBezTo>
                  <a:cubicBezTo>
                    <a:pt x="268" y="702"/>
                    <a:pt x="267" y="702"/>
                    <a:pt x="267" y="702"/>
                  </a:cubicBezTo>
                  <a:close/>
                  <a:moveTo>
                    <a:pt x="267" y="690"/>
                  </a:moveTo>
                  <a:cubicBezTo>
                    <a:pt x="267" y="690"/>
                    <a:pt x="267" y="690"/>
                    <a:pt x="267" y="690"/>
                  </a:cubicBezTo>
                  <a:cubicBezTo>
                    <a:pt x="267" y="690"/>
                    <a:pt x="267" y="690"/>
                    <a:pt x="267" y="690"/>
                  </a:cubicBezTo>
                  <a:cubicBezTo>
                    <a:pt x="267" y="690"/>
                    <a:pt x="267" y="690"/>
                    <a:pt x="267" y="690"/>
                  </a:cubicBezTo>
                  <a:cubicBezTo>
                    <a:pt x="267" y="690"/>
                    <a:pt x="267" y="690"/>
                    <a:pt x="267" y="690"/>
                  </a:cubicBezTo>
                  <a:close/>
                  <a:moveTo>
                    <a:pt x="267" y="702"/>
                  </a:moveTo>
                  <a:cubicBezTo>
                    <a:pt x="267" y="703"/>
                    <a:pt x="267" y="703"/>
                    <a:pt x="267" y="703"/>
                  </a:cubicBezTo>
                  <a:cubicBezTo>
                    <a:pt x="267" y="703"/>
                    <a:pt x="266" y="703"/>
                    <a:pt x="266" y="703"/>
                  </a:cubicBezTo>
                  <a:cubicBezTo>
                    <a:pt x="266" y="703"/>
                    <a:pt x="266" y="703"/>
                    <a:pt x="266" y="702"/>
                  </a:cubicBezTo>
                  <a:cubicBezTo>
                    <a:pt x="266" y="702"/>
                    <a:pt x="267" y="702"/>
                    <a:pt x="267" y="702"/>
                  </a:cubicBezTo>
                  <a:close/>
                  <a:moveTo>
                    <a:pt x="269" y="662"/>
                  </a:moveTo>
                  <a:cubicBezTo>
                    <a:pt x="269" y="662"/>
                    <a:pt x="269" y="662"/>
                    <a:pt x="270" y="662"/>
                  </a:cubicBezTo>
                  <a:cubicBezTo>
                    <a:pt x="270" y="662"/>
                    <a:pt x="270" y="662"/>
                    <a:pt x="269" y="663"/>
                  </a:cubicBezTo>
                  <a:cubicBezTo>
                    <a:pt x="269" y="662"/>
                    <a:pt x="269" y="662"/>
                    <a:pt x="269" y="662"/>
                  </a:cubicBezTo>
                  <a:close/>
                  <a:moveTo>
                    <a:pt x="269" y="686"/>
                  </a:moveTo>
                  <a:cubicBezTo>
                    <a:pt x="269" y="687"/>
                    <a:pt x="269" y="687"/>
                    <a:pt x="268" y="687"/>
                  </a:cubicBezTo>
                  <a:cubicBezTo>
                    <a:pt x="268" y="686"/>
                    <a:pt x="268" y="686"/>
                    <a:pt x="269" y="686"/>
                  </a:cubicBezTo>
                  <a:close/>
                  <a:moveTo>
                    <a:pt x="270" y="697"/>
                  </a:moveTo>
                  <a:cubicBezTo>
                    <a:pt x="270" y="697"/>
                    <a:pt x="269" y="697"/>
                    <a:pt x="269" y="697"/>
                  </a:cubicBezTo>
                  <a:cubicBezTo>
                    <a:pt x="269" y="697"/>
                    <a:pt x="269" y="697"/>
                    <a:pt x="270" y="697"/>
                  </a:cubicBezTo>
                  <a:close/>
                  <a:moveTo>
                    <a:pt x="268" y="690"/>
                  </a:moveTo>
                  <a:cubicBezTo>
                    <a:pt x="269" y="691"/>
                    <a:pt x="268" y="692"/>
                    <a:pt x="268" y="692"/>
                  </a:cubicBezTo>
                  <a:cubicBezTo>
                    <a:pt x="266" y="692"/>
                    <a:pt x="268" y="691"/>
                    <a:pt x="268" y="690"/>
                  </a:cubicBezTo>
                  <a:close/>
                  <a:moveTo>
                    <a:pt x="272" y="702"/>
                  </a:moveTo>
                  <a:cubicBezTo>
                    <a:pt x="272" y="702"/>
                    <a:pt x="272" y="702"/>
                    <a:pt x="272" y="703"/>
                  </a:cubicBezTo>
                  <a:cubicBezTo>
                    <a:pt x="271" y="703"/>
                    <a:pt x="271" y="702"/>
                    <a:pt x="271" y="702"/>
                  </a:cubicBezTo>
                  <a:cubicBezTo>
                    <a:pt x="271" y="702"/>
                    <a:pt x="271" y="702"/>
                    <a:pt x="272" y="702"/>
                  </a:cubicBezTo>
                  <a:close/>
                  <a:moveTo>
                    <a:pt x="272" y="668"/>
                  </a:moveTo>
                  <a:cubicBezTo>
                    <a:pt x="271" y="668"/>
                    <a:pt x="271" y="667"/>
                    <a:pt x="272" y="668"/>
                  </a:cubicBezTo>
                  <a:cubicBezTo>
                    <a:pt x="272" y="668"/>
                    <a:pt x="272" y="668"/>
                    <a:pt x="272" y="668"/>
                  </a:cubicBezTo>
                  <a:close/>
                  <a:moveTo>
                    <a:pt x="272" y="658"/>
                  </a:moveTo>
                  <a:cubicBezTo>
                    <a:pt x="270" y="658"/>
                    <a:pt x="271" y="659"/>
                    <a:pt x="269" y="659"/>
                  </a:cubicBezTo>
                  <a:cubicBezTo>
                    <a:pt x="269" y="660"/>
                    <a:pt x="269" y="661"/>
                    <a:pt x="268" y="661"/>
                  </a:cubicBezTo>
                  <a:cubicBezTo>
                    <a:pt x="267" y="661"/>
                    <a:pt x="268" y="660"/>
                    <a:pt x="269" y="660"/>
                  </a:cubicBezTo>
                  <a:cubicBezTo>
                    <a:pt x="268" y="659"/>
                    <a:pt x="268" y="659"/>
                    <a:pt x="268" y="658"/>
                  </a:cubicBezTo>
                  <a:cubicBezTo>
                    <a:pt x="269" y="658"/>
                    <a:pt x="269" y="658"/>
                    <a:pt x="270" y="658"/>
                  </a:cubicBezTo>
                  <a:cubicBezTo>
                    <a:pt x="269" y="657"/>
                    <a:pt x="271" y="656"/>
                    <a:pt x="271" y="656"/>
                  </a:cubicBezTo>
                  <a:cubicBezTo>
                    <a:pt x="271" y="655"/>
                    <a:pt x="270" y="655"/>
                    <a:pt x="269" y="655"/>
                  </a:cubicBezTo>
                  <a:cubicBezTo>
                    <a:pt x="268" y="655"/>
                    <a:pt x="269" y="654"/>
                    <a:pt x="270" y="654"/>
                  </a:cubicBezTo>
                  <a:cubicBezTo>
                    <a:pt x="270" y="654"/>
                    <a:pt x="270" y="655"/>
                    <a:pt x="271" y="655"/>
                  </a:cubicBezTo>
                  <a:cubicBezTo>
                    <a:pt x="271" y="654"/>
                    <a:pt x="271" y="654"/>
                    <a:pt x="271" y="653"/>
                  </a:cubicBezTo>
                  <a:cubicBezTo>
                    <a:pt x="273" y="653"/>
                    <a:pt x="273" y="653"/>
                    <a:pt x="273" y="654"/>
                  </a:cubicBezTo>
                  <a:cubicBezTo>
                    <a:pt x="273" y="655"/>
                    <a:pt x="272" y="655"/>
                    <a:pt x="272" y="656"/>
                  </a:cubicBezTo>
                  <a:cubicBezTo>
                    <a:pt x="272" y="656"/>
                    <a:pt x="273" y="656"/>
                    <a:pt x="274" y="656"/>
                  </a:cubicBezTo>
                  <a:cubicBezTo>
                    <a:pt x="274" y="657"/>
                    <a:pt x="273" y="657"/>
                    <a:pt x="272" y="657"/>
                  </a:cubicBezTo>
                  <a:cubicBezTo>
                    <a:pt x="271" y="657"/>
                    <a:pt x="272" y="657"/>
                    <a:pt x="272" y="658"/>
                  </a:cubicBezTo>
                  <a:close/>
                  <a:moveTo>
                    <a:pt x="269" y="654"/>
                  </a:moveTo>
                  <a:cubicBezTo>
                    <a:pt x="269" y="654"/>
                    <a:pt x="269" y="653"/>
                    <a:pt x="269" y="653"/>
                  </a:cubicBezTo>
                  <a:cubicBezTo>
                    <a:pt x="269" y="653"/>
                    <a:pt x="269" y="653"/>
                    <a:pt x="269" y="653"/>
                  </a:cubicBezTo>
                  <a:cubicBezTo>
                    <a:pt x="269" y="653"/>
                    <a:pt x="269" y="654"/>
                    <a:pt x="269" y="654"/>
                  </a:cubicBezTo>
                  <a:cubicBezTo>
                    <a:pt x="269" y="654"/>
                    <a:pt x="269" y="654"/>
                    <a:pt x="269" y="654"/>
                  </a:cubicBezTo>
                  <a:close/>
                  <a:moveTo>
                    <a:pt x="274" y="641"/>
                  </a:moveTo>
                  <a:cubicBezTo>
                    <a:pt x="275" y="641"/>
                    <a:pt x="274" y="642"/>
                    <a:pt x="274" y="642"/>
                  </a:cubicBezTo>
                  <a:cubicBezTo>
                    <a:pt x="273" y="642"/>
                    <a:pt x="274" y="641"/>
                    <a:pt x="274" y="641"/>
                  </a:cubicBezTo>
                  <a:close/>
                  <a:moveTo>
                    <a:pt x="274" y="634"/>
                  </a:moveTo>
                  <a:cubicBezTo>
                    <a:pt x="272" y="634"/>
                    <a:pt x="273" y="633"/>
                    <a:pt x="274" y="632"/>
                  </a:cubicBezTo>
                  <a:cubicBezTo>
                    <a:pt x="275" y="632"/>
                    <a:pt x="274" y="634"/>
                    <a:pt x="274" y="634"/>
                  </a:cubicBezTo>
                  <a:close/>
                  <a:moveTo>
                    <a:pt x="273" y="635"/>
                  </a:moveTo>
                  <a:cubicBezTo>
                    <a:pt x="273" y="636"/>
                    <a:pt x="273" y="637"/>
                    <a:pt x="273" y="637"/>
                  </a:cubicBezTo>
                  <a:cubicBezTo>
                    <a:pt x="272" y="637"/>
                    <a:pt x="272" y="635"/>
                    <a:pt x="273" y="635"/>
                  </a:cubicBezTo>
                  <a:close/>
                  <a:moveTo>
                    <a:pt x="272" y="637"/>
                  </a:moveTo>
                  <a:cubicBezTo>
                    <a:pt x="274" y="637"/>
                    <a:pt x="272" y="639"/>
                    <a:pt x="273" y="639"/>
                  </a:cubicBezTo>
                  <a:cubicBezTo>
                    <a:pt x="273" y="639"/>
                    <a:pt x="273" y="640"/>
                    <a:pt x="272" y="640"/>
                  </a:cubicBezTo>
                  <a:cubicBezTo>
                    <a:pt x="271" y="639"/>
                    <a:pt x="271" y="638"/>
                    <a:pt x="272" y="637"/>
                  </a:cubicBezTo>
                  <a:close/>
                  <a:moveTo>
                    <a:pt x="271" y="636"/>
                  </a:moveTo>
                  <a:cubicBezTo>
                    <a:pt x="271" y="636"/>
                    <a:pt x="271" y="636"/>
                    <a:pt x="272" y="636"/>
                  </a:cubicBezTo>
                  <a:cubicBezTo>
                    <a:pt x="272" y="636"/>
                    <a:pt x="270" y="636"/>
                    <a:pt x="271" y="636"/>
                  </a:cubicBezTo>
                  <a:close/>
                  <a:moveTo>
                    <a:pt x="272" y="641"/>
                  </a:moveTo>
                  <a:cubicBezTo>
                    <a:pt x="272" y="642"/>
                    <a:pt x="272" y="643"/>
                    <a:pt x="272" y="644"/>
                  </a:cubicBezTo>
                  <a:cubicBezTo>
                    <a:pt x="270" y="644"/>
                    <a:pt x="270" y="642"/>
                    <a:pt x="272" y="641"/>
                  </a:cubicBezTo>
                  <a:close/>
                  <a:moveTo>
                    <a:pt x="270" y="639"/>
                  </a:moveTo>
                  <a:cubicBezTo>
                    <a:pt x="269" y="639"/>
                    <a:pt x="269" y="639"/>
                    <a:pt x="269" y="639"/>
                  </a:cubicBezTo>
                  <a:cubicBezTo>
                    <a:pt x="269" y="639"/>
                    <a:pt x="269" y="639"/>
                    <a:pt x="269" y="638"/>
                  </a:cubicBezTo>
                  <a:cubicBezTo>
                    <a:pt x="269" y="638"/>
                    <a:pt x="269" y="638"/>
                    <a:pt x="270" y="638"/>
                  </a:cubicBezTo>
                  <a:cubicBezTo>
                    <a:pt x="270" y="639"/>
                    <a:pt x="270" y="639"/>
                    <a:pt x="270" y="639"/>
                  </a:cubicBezTo>
                  <a:close/>
                  <a:moveTo>
                    <a:pt x="268" y="648"/>
                  </a:moveTo>
                  <a:cubicBezTo>
                    <a:pt x="266" y="649"/>
                    <a:pt x="266" y="647"/>
                    <a:pt x="268" y="648"/>
                  </a:cubicBezTo>
                  <a:close/>
                  <a:moveTo>
                    <a:pt x="267" y="672"/>
                  </a:moveTo>
                  <a:cubicBezTo>
                    <a:pt x="266" y="672"/>
                    <a:pt x="268" y="671"/>
                    <a:pt x="267" y="672"/>
                  </a:cubicBezTo>
                  <a:close/>
                  <a:moveTo>
                    <a:pt x="266" y="674"/>
                  </a:moveTo>
                  <a:cubicBezTo>
                    <a:pt x="265" y="674"/>
                    <a:pt x="265" y="673"/>
                    <a:pt x="265" y="673"/>
                  </a:cubicBezTo>
                  <a:cubicBezTo>
                    <a:pt x="266" y="673"/>
                    <a:pt x="266" y="673"/>
                    <a:pt x="267" y="673"/>
                  </a:cubicBezTo>
                  <a:cubicBezTo>
                    <a:pt x="267" y="673"/>
                    <a:pt x="266" y="674"/>
                    <a:pt x="266" y="674"/>
                  </a:cubicBezTo>
                  <a:close/>
                  <a:moveTo>
                    <a:pt x="267" y="638"/>
                  </a:moveTo>
                  <a:cubicBezTo>
                    <a:pt x="267" y="639"/>
                    <a:pt x="267" y="639"/>
                    <a:pt x="267" y="639"/>
                  </a:cubicBezTo>
                  <a:cubicBezTo>
                    <a:pt x="266" y="639"/>
                    <a:pt x="266" y="639"/>
                    <a:pt x="266" y="639"/>
                  </a:cubicBezTo>
                  <a:cubicBezTo>
                    <a:pt x="266" y="638"/>
                    <a:pt x="266" y="638"/>
                    <a:pt x="266" y="638"/>
                  </a:cubicBezTo>
                  <a:cubicBezTo>
                    <a:pt x="267" y="638"/>
                    <a:pt x="267" y="638"/>
                    <a:pt x="267" y="638"/>
                  </a:cubicBezTo>
                  <a:close/>
                  <a:moveTo>
                    <a:pt x="265" y="674"/>
                  </a:moveTo>
                  <a:cubicBezTo>
                    <a:pt x="266" y="674"/>
                    <a:pt x="266" y="674"/>
                    <a:pt x="267" y="674"/>
                  </a:cubicBezTo>
                  <a:cubicBezTo>
                    <a:pt x="267" y="675"/>
                    <a:pt x="266" y="675"/>
                    <a:pt x="267" y="675"/>
                  </a:cubicBezTo>
                  <a:cubicBezTo>
                    <a:pt x="266" y="675"/>
                    <a:pt x="266" y="675"/>
                    <a:pt x="265" y="675"/>
                  </a:cubicBezTo>
                  <a:cubicBezTo>
                    <a:pt x="265" y="675"/>
                    <a:pt x="265" y="675"/>
                    <a:pt x="265" y="674"/>
                  </a:cubicBezTo>
                  <a:close/>
                  <a:moveTo>
                    <a:pt x="266" y="676"/>
                  </a:moveTo>
                  <a:cubicBezTo>
                    <a:pt x="266" y="677"/>
                    <a:pt x="266" y="678"/>
                    <a:pt x="265" y="678"/>
                  </a:cubicBezTo>
                  <a:cubicBezTo>
                    <a:pt x="265" y="677"/>
                    <a:pt x="265" y="676"/>
                    <a:pt x="266" y="676"/>
                  </a:cubicBezTo>
                  <a:close/>
                  <a:moveTo>
                    <a:pt x="267" y="681"/>
                  </a:moveTo>
                  <a:cubicBezTo>
                    <a:pt x="267" y="681"/>
                    <a:pt x="267" y="681"/>
                    <a:pt x="267" y="681"/>
                  </a:cubicBezTo>
                  <a:cubicBezTo>
                    <a:pt x="268" y="681"/>
                    <a:pt x="268" y="681"/>
                    <a:pt x="268" y="681"/>
                  </a:cubicBezTo>
                  <a:cubicBezTo>
                    <a:pt x="269" y="682"/>
                    <a:pt x="269" y="682"/>
                    <a:pt x="269" y="683"/>
                  </a:cubicBezTo>
                  <a:cubicBezTo>
                    <a:pt x="268" y="683"/>
                    <a:pt x="267" y="684"/>
                    <a:pt x="267" y="684"/>
                  </a:cubicBezTo>
                  <a:cubicBezTo>
                    <a:pt x="266" y="684"/>
                    <a:pt x="265" y="684"/>
                    <a:pt x="265" y="683"/>
                  </a:cubicBezTo>
                  <a:cubicBezTo>
                    <a:pt x="265" y="683"/>
                    <a:pt x="265" y="683"/>
                    <a:pt x="265" y="683"/>
                  </a:cubicBezTo>
                  <a:cubicBezTo>
                    <a:pt x="264" y="683"/>
                    <a:pt x="264" y="684"/>
                    <a:pt x="264" y="684"/>
                  </a:cubicBezTo>
                  <a:cubicBezTo>
                    <a:pt x="264" y="684"/>
                    <a:pt x="264" y="684"/>
                    <a:pt x="264" y="684"/>
                  </a:cubicBezTo>
                  <a:cubicBezTo>
                    <a:pt x="264" y="684"/>
                    <a:pt x="263" y="683"/>
                    <a:pt x="263" y="683"/>
                  </a:cubicBezTo>
                  <a:cubicBezTo>
                    <a:pt x="263" y="683"/>
                    <a:pt x="263" y="683"/>
                    <a:pt x="263" y="683"/>
                  </a:cubicBezTo>
                  <a:cubicBezTo>
                    <a:pt x="263" y="683"/>
                    <a:pt x="264" y="683"/>
                    <a:pt x="264" y="683"/>
                  </a:cubicBezTo>
                  <a:cubicBezTo>
                    <a:pt x="264" y="683"/>
                    <a:pt x="264" y="683"/>
                    <a:pt x="264" y="683"/>
                  </a:cubicBezTo>
                  <a:cubicBezTo>
                    <a:pt x="264" y="683"/>
                    <a:pt x="264" y="683"/>
                    <a:pt x="264" y="683"/>
                  </a:cubicBezTo>
                  <a:cubicBezTo>
                    <a:pt x="264" y="682"/>
                    <a:pt x="263" y="682"/>
                    <a:pt x="263" y="681"/>
                  </a:cubicBezTo>
                  <a:cubicBezTo>
                    <a:pt x="264" y="681"/>
                    <a:pt x="266" y="681"/>
                    <a:pt x="267" y="681"/>
                  </a:cubicBezTo>
                  <a:close/>
                  <a:moveTo>
                    <a:pt x="263" y="709"/>
                  </a:moveTo>
                  <a:cubicBezTo>
                    <a:pt x="263" y="708"/>
                    <a:pt x="263" y="707"/>
                    <a:pt x="264" y="706"/>
                  </a:cubicBezTo>
                  <a:cubicBezTo>
                    <a:pt x="265" y="706"/>
                    <a:pt x="264" y="707"/>
                    <a:pt x="264" y="708"/>
                  </a:cubicBezTo>
                  <a:cubicBezTo>
                    <a:pt x="264" y="708"/>
                    <a:pt x="264" y="709"/>
                    <a:pt x="263" y="709"/>
                  </a:cubicBezTo>
                  <a:close/>
                  <a:moveTo>
                    <a:pt x="264" y="713"/>
                  </a:moveTo>
                  <a:cubicBezTo>
                    <a:pt x="264" y="714"/>
                    <a:pt x="264" y="714"/>
                    <a:pt x="264" y="714"/>
                  </a:cubicBezTo>
                  <a:cubicBezTo>
                    <a:pt x="262" y="714"/>
                    <a:pt x="262" y="713"/>
                    <a:pt x="264" y="713"/>
                  </a:cubicBezTo>
                  <a:close/>
                  <a:moveTo>
                    <a:pt x="263" y="704"/>
                  </a:moveTo>
                  <a:cubicBezTo>
                    <a:pt x="262" y="705"/>
                    <a:pt x="264" y="704"/>
                    <a:pt x="263" y="704"/>
                  </a:cubicBezTo>
                  <a:cubicBezTo>
                    <a:pt x="263" y="703"/>
                    <a:pt x="262" y="703"/>
                    <a:pt x="262" y="702"/>
                  </a:cubicBezTo>
                  <a:cubicBezTo>
                    <a:pt x="263" y="702"/>
                    <a:pt x="264" y="702"/>
                    <a:pt x="264" y="702"/>
                  </a:cubicBezTo>
                  <a:cubicBezTo>
                    <a:pt x="264" y="703"/>
                    <a:pt x="264" y="704"/>
                    <a:pt x="263" y="704"/>
                  </a:cubicBezTo>
                  <a:close/>
                  <a:moveTo>
                    <a:pt x="263" y="694"/>
                  </a:moveTo>
                  <a:cubicBezTo>
                    <a:pt x="263" y="694"/>
                    <a:pt x="263" y="695"/>
                    <a:pt x="262" y="695"/>
                  </a:cubicBezTo>
                  <a:cubicBezTo>
                    <a:pt x="261" y="694"/>
                    <a:pt x="261" y="694"/>
                    <a:pt x="263" y="694"/>
                  </a:cubicBezTo>
                  <a:close/>
                  <a:moveTo>
                    <a:pt x="262" y="691"/>
                  </a:moveTo>
                  <a:cubicBezTo>
                    <a:pt x="262" y="691"/>
                    <a:pt x="262" y="691"/>
                    <a:pt x="262" y="691"/>
                  </a:cubicBezTo>
                  <a:cubicBezTo>
                    <a:pt x="263" y="691"/>
                    <a:pt x="263" y="691"/>
                    <a:pt x="263" y="690"/>
                  </a:cubicBezTo>
                  <a:cubicBezTo>
                    <a:pt x="264" y="690"/>
                    <a:pt x="263" y="692"/>
                    <a:pt x="262" y="691"/>
                  </a:cubicBezTo>
                  <a:close/>
                  <a:moveTo>
                    <a:pt x="262" y="700"/>
                  </a:moveTo>
                  <a:cubicBezTo>
                    <a:pt x="262" y="699"/>
                    <a:pt x="261" y="698"/>
                    <a:pt x="263" y="698"/>
                  </a:cubicBezTo>
                  <a:cubicBezTo>
                    <a:pt x="263" y="699"/>
                    <a:pt x="262" y="699"/>
                    <a:pt x="262" y="700"/>
                  </a:cubicBezTo>
                  <a:close/>
                  <a:moveTo>
                    <a:pt x="262" y="709"/>
                  </a:moveTo>
                  <a:cubicBezTo>
                    <a:pt x="262" y="709"/>
                    <a:pt x="262" y="710"/>
                    <a:pt x="261" y="710"/>
                  </a:cubicBezTo>
                  <a:cubicBezTo>
                    <a:pt x="260" y="709"/>
                    <a:pt x="261" y="709"/>
                    <a:pt x="262" y="709"/>
                  </a:cubicBezTo>
                  <a:close/>
                  <a:moveTo>
                    <a:pt x="262" y="700"/>
                  </a:moveTo>
                  <a:cubicBezTo>
                    <a:pt x="261" y="700"/>
                    <a:pt x="263" y="700"/>
                    <a:pt x="262" y="700"/>
                  </a:cubicBezTo>
                  <a:close/>
                  <a:moveTo>
                    <a:pt x="265" y="695"/>
                  </a:moveTo>
                  <a:cubicBezTo>
                    <a:pt x="265" y="696"/>
                    <a:pt x="265" y="696"/>
                    <a:pt x="265" y="696"/>
                  </a:cubicBezTo>
                  <a:cubicBezTo>
                    <a:pt x="264" y="696"/>
                    <a:pt x="264" y="695"/>
                    <a:pt x="265" y="695"/>
                  </a:cubicBezTo>
                  <a:close/>
                  <a:moveTo>
                    <a:pt x="263" y="686"/>
                  </a:moveTo>
                  <a:cubicBezTo>
                    <a:pt x="263" y="685"/>
                    <a:pt x="263" y="685"/>
                    <a:pt x="264" y="684"/>
                  </a:cubicBezTo>
                  <a:cubicBezTo>
                    <a:pt x="265" y="684"/>
                    <a:pt x="264" y="686"/>
                    <a:pt x="263" y="686"/>
                  </a:cubicBezTo>
                  <a:close/>
                  <a:moveTo>
                    <a:pt x="265" y="705"/>
                  </a:moveTo>
                  <a:cubicBezTo>
                    <a:pt x="266" y="705"/>
                    <a:pt x="266" y="706"/>
                    <a:pt x="266" y="706"/>
                  </a:cubicBezTo>
                  <a:cubicBezTo>
                    <a:pt x="265" y="706"/>
                    <a:pt x="265" y="706"/>
                    <a:pt x="265" y="706"/>
                  </a:cubicBezTo>
                  <a:cubicBezTo>
                    <a:pt x="265" y="706"/>
                    <a:pt x="265" y="706"/>
                    <a:pt x="265" y="705"/>
                  </a:cubicBezTo>
                  <a:close/>
                  <a:moveTo>
                    <a:pt x="264" y="689"/>
                  </a:moveTo>
                  <a:cubicBezTo>
                    <a:pt x="263" y="689"/>
                    <a:pt x="263" y="689"/>
                    <a:pt x="263" y="690"/>
                  </a:cubicBezTo>
                  <a:cubicBezTo>
                    <a:pt x="263" y="690"/>
                    <a:pt x="263" y="690"/>
                    <a:pt x="262" y="690"/>
                  </a:cubicBezTo>
                  <a:cubicBezTo>
                    <a:pt x="262" y="689"/>
                    <a:pt x="262" y="689"/>
                    <a:pt x="262" y="689"/>
                  </a:cubicBezTo>
                  <a:cubicBezTo>
                    <a:pt x="262" y="688"/>
                    <a:pt x="263" y="689"/>
                    <a:pt x="264" y="689"/>
                  </a:cubicBezTo>
                  <a:close/>
                  <a:moveTo>
                    <a:pt x="262" y="682"/>
                  </a:moveTo>
                  <a:cubicBezTo>
                    <a:pt x="261" y="682"/>
                    <a:pt x="262" y="681"/>
                    <a:pt x="261" y="681"/>
                  </a:cubicBezTo>
                  <a:cubicBezTo>
                    <a:pt x="262" y="680"/>
                    <a:pt x="262" y="681"/>
                    <a:pt x="262" y="682"/>
                  </a:cubicBezTo>
                  <a:close/>
                  <a:moveTo>
                    <a:pt x="261" y="699"/>
                  </a:moveTo>
                  <a:cubicBezTo>
                    <a:pt x="261" y="700"/>
                    <a:pt x="261" y="700"/>
                    <a:pt x="261" y="700"/>
                  </a:cubicBezTo>
                  <a:cubicBezTo>
                    <a:pt x="261" y="700"/>
                    <a:pt x="261" y="700"/>
                    <a:pt x="260" y="700"/>
                  </a:cubicBezTo>
                  <a:cubicBezTo>
                    <a:pt x="260" y="700"/>
                    <a:pt x="260" y="699"/>
                    <a:pt x="261" y="699"/>
                  </a:cubicBezTo>
                  <a:close/>
                  <a:moveTo>
                    <a:pt x="261" y="711"/>
                  </a:moveTo>
                  <a:cubicBezTo>
                    <a:pt x="262" y="711"/>
                    <a:pt x="262" y="711"/>
                    <a:pt x="263" y="711"/>
                  </a:cubicBezTo>
                  <a:cubicBezTo>
                    <a:pt x="263" y="712"/>
                    <a:pt x="262" y="712"/>
                    <a:pt x="261" y="713"/>
                  </a:cubicBezTo>
                  <a:cubicBezTo>
                    <a:pt x="260" y="712"/>
                    <a:pt x="261" y="712"/>
                    <a:pt x="261" y="711"/>
                  </a:cubicBezTo>
                  <a:close/>
                  <a:moveTo>
                    <a:pt x="263" y="719"/>
                  </a:moveTo>
                  <a:cubicBezTo>
                    <a:pt x="263" y="719"/>
                    <a:pt x="263" y="719"/>
                    <a:pt x="264" y="719"/>
                  </a:cubicBezTo>
                  <a:cubicBezTo>
                    <a:pt x="263" y="719"/>
                    <a:pt x="263" y="719"/>
                    <a:pt x="262" y="719"/>
                  </a:cubicBezTo>
                  <a:cubicBezTo>
                    <a:pt x="262" y="719"/>
                    <a:pt x="263" y="719"/>
                    <a:pt x="263" y="719"/>
                  </a:cubicBezTo>
                  <a:close/>
                  <a:moveTo>
                    <a:pt x="268" y="703"/>
                  </a:moveTo>
                  <a:cubicBezTo>
                    <a:pt x="268" y="702"/>
                    <a:pt x="269" y="701"/>
                    <a:pt x="270" y="702"/>
                  </a:cubicBezTo>
                  <a:cubicBezTo>
                    <a:pt x="270" y="702"/>
                    <a:pt x="269" y="703"/>
                    <a:pt x="268" y="703"/>
                  </a:cubicBezTo>
                  <a:close/>
                  <a:moveTo>
                    <a:pt x="272" y="713"/>
                  </a:moveTo>
                  <a:cubicBezTo>
                    <a:pt x="273" y="713"/>
                    <a:pt x="272" y="713"/>
                    <a:pt x="272" y="714"/>
                  </a:cubicBezTo>
                  <a:cubicBezTo>
                    <a:pt x="271" y="714"/>
                    <a:pt x="272" y="713"/>
                    <a:pt x="272" y="713"/>
                  </a:cubicBezTo>
                  <a:close/>
                  <a:moveTo>
                    <a:pt x="272" y="696"/>
                  </a:moveTo>
                  <a:cubicBezTo>
                    <a:pt x="273" y="696"/>
                    <a:pt x="272" y="697"/>
                    <a:pt x="272" y="697"/>
                  </a:cubicBezTo>
                  <a:cubicBezTo>
                    <a:pt x="271" y="697"/>
                    <a:pt x="273" y="696"/>
                    <a:pt x="272" y="696"/>
                  </a:cubicBezTo>
                  <a:close/>
                  <a:moveTo>
                    <a:pt x="273" y="705"/>
                  </a:moveTo>
                  <a:cubicBezTo>
                    <a:pt x="274" y="705"/>
                    <a:pt x="274" y="707"/>
                    <a:pt x="273" y="707"/>
                  </a:cubicBezTo>
                  <a:cubicBezTo>
                    <a:pt x="272" y="707"/>
                    <a:pt x="273" y="705"/>
                    <a:pt x="273" y="705"/>
                  </a:cubicBezTo>
                  <a:close/>
                  <a:moveTo>
                    <a:pt x="273" y="698"/>
                  </a:moveTo>
                  <a:cubicBezTo>
                    <a:pt x="274" y="698"/>
                    <a:pt x="274" y="698"/>
                    <a:pt x="274" y="698"/>
                  </a:cubicBezTo>
                  <a:cubicBezTo>
                    <a:pt x="274" y="699"/>
                    <a:pt x="274" y="699"/>
                    <a:pt x="274" y="699"/>
                  </a:cubicBezTo>
                  <a:cubicBezTo>
                    <a:pt x="273" y="699"/>
                    <a:pt x="273" y="699"/>
                    <a:pt x="273" y="698"/>
                  </a:cubicBezTo>
                  <a:close/>
                  <a:moveTo>
                    <a:pt x="274" y="695"/>
                  </a:moveTo>
                  <a:cubicBezTo>
                    <a:pt x="273" y="695"/>
                    <a:pt x="273" y="695"/>
                    <a:pt x="273" y="695"/>
                  </a:cubicBezTo>
                  <a:cubicBezTo>
                    <a:pt x="273" y="694"/>
                    <a:pt x="273" y="694"/>
                    <a:pt x="274" y="693"/>
                  </a:cubicBezTo>
                  <a:cubicBezTo>
                    <a:pt x="274" y="693"/>
                    <a:pt x="274" y="693"/>
                    <a:pt x="274" y="693"/>
                  </a:cubicBezTo>
                  <a:cubicBezTo>
                    <a:pt x="274" y="693"/>
                    <a:pt x="274" y="693"/>
                    <a:pt x="274" y="693"/>
                  </a:cubicBezTo>
                  <a:cubicBezTo>
                    <a:pt x="274" y="693"/>
                    <a:pt x="275" y="692"/>
                    <a:pt x="275" y="692"/>
                  </a:cubicBezTo>
                  <a:cubicBezTo>
                    <a:pt x="277" y="693"/>
                    <a:pt x="274" y="694"/>
                    <a:pt x="274" y="695"/>
                  </a:cubicBezTo>
                  <a:close/>
                  <a:moveTo>
                    <a:pt x="273" y="680"/>
                  </a:moveTo>
                  <a:cubicBezTo>
                    <a:pt x="273" y="680"/>
                    <a:pt x="274" y="680"/>
                    <a:pt x="274" y="680"/>
                  </a:cubicBezTo>
                  <a:cubicBezTo>
                    <a:pt x="274" y="680"/>
                    <a:pt x="274" y="680"/>
                    <a:pt x="275" y="680"/>
                  </a:cubicBezTo>
                  <a:cubicBezTo>
                    <a:pt x="275" y="681"/>
                    <a:pt x="274" y="681"/>
                    <a:pt x="273" y="680"/>
                  </a:cubicBezTo>
                  <a:close/>
                  <a:moveTo>
                    <a:pt x="279" y="684"/>
                  </a:moveTo>
                  <a:cubicBezTo>
                    <a:pt x="278" y="685"/>
                    <a:pt x="278" y="685"/>
                    <a:pt x="277" y="685"/>
                  </a:cubicBezTo>
                  <a:cubicBezTo>
                    <a:pt x="276" y="685"/>
                    <a:pt x="276" y="684"/>
                    <a:pt x="276" y="683"/>
                  </a:cubicBezTo>
                  <a:cubicBezTo>
                    <a:pt x="278" y="683"/>
                    <a:pt x="279" y="683"/>
                    <a:pt x="279" y="684"/>
                  </a:cubicBezTo>
                  <a:close/>
                  <a:moveTo>
                    <a:pt x="277" y="681"/>
                  </a:moveTo>
                  <a:cubicBezTo>
                    <a:pt x="277" y="680"/>
                    <a:pt x="277" y="680"/>
                    <a:pt x="277" y="680"/>
                  </a:cubicBezTo>
                  <a:cubicBezTo>
                    <a:pt x="277" y="680"/>
                    <a:pt x="277" y="680"/>
                    <a:pt x="277" y="680"/>
                  </a:cubicBezTo>
                  <a:cubicBezTo>
                    <a:pt x="277" y="680"/>
                    <a:pt x="277" y="680"/>
                    <a:pt x="277" y="681"/>
                  </a:cubicBezTo>
                  <a:cubicBezTo>
                    <a:pt x="277" y="681"/>
                    <a:pt x="277" y="681"/>
                    <a:pt x="277" y="681"/>
                  </a:cubicBezTo>
                  <a:close/>
                  <a:moveTo>
                    <a:pt x="278" y="686"/>
                  </a:moveTo>
                  <a:cubicBezTo>
                    <a:pt x="279" y="686"/>
                    <a:pt x="278" y="686"/>
                    <a:pt x="278" y="687"/>
                  </a:cubicBezTo>
                  <a:cubicBezTo>
                    <a:pt x="277" y="687"/>
                    <a:pt x="278" y="686"/>
                    <a:pt x="278" y="686"/>
                  </a:cubicBezTo>
                  <a:close/>
                  <a:moveTo>
                    <a:pt x="283" y="680"/>
                  </a:moveTo>
                  <a:cubicBezTo>
                    <a:pt x="283" y="680"/>
                    <a:pt x="283" y="680"/>
                    <a:pt x="284" y="680"/>
                  </a:cubicBezTo>
                  <a:cubicBezTo>
                    <a:pt x="284" y="680"/>
                    <a:pt x="284" y="681"/>
                    <a:pt x="284" y="681"/>
                  </a:cubicBezTo>
                  <a:cubicBezTo>
                    <a:pt x="283" y="681"/>
                    <a:pt x="283" y="680"/>
                    <a:pt x="283" y="680"/>
                  </a:cubicBezTo>
                  <a:close/>
                  <a:moveTo>
                    <a:pt x="284" y="649"/>
                  </a:moveTo>
                  <a:cubicBezTo>
                    <a:pt x="285" y="650"/>
                    <a:pt x="285" y="651"/>
                    <a:pt x="285" y="652"/>
                  </a:cubicBezTo>
                  <a:cubicBezTo>
                    <a:pt x="284" y="652"/>
                    <a:pt x="284" y="652"/>
                    <a:pt x="284" y="651"/>
                  </a:cubicBezTo>
                  <a:cubicBezTo>
                    <a:pt x="283" y="651"/>
                    <a:pt x="284" y="651"/>
                    <a:pt x="284" y="651"/>
                  </a:cubicBezTo>
                  <a:cubicBezTo>
                    <a:pt x="284" y="650"/>
                    <a:pt x="283" y="650"/>
                    <a:pt x="284" y="649"/>
                  </a:cubicBezTo>
                  <a:close/>
                  <a:moveTo>
                    <a:pt x="285" y="653"/>
                  </a:moveTo>
                  <a:cubicBezTo>
                    <a:pt x="285" y="653"/>
                    <a:pt x="284" y="653"/>
                    <a:pt x="283" y="653"/>
                  </a:cubicBezTo>
                  <a:cubicBezTo>
                    <a:pt x="283" y="652"/>
                    <a:pt x="284" y="652"/>
                    <a:pt x="285" y="653"/>
                  </a:cubicBezTo>
                  <a:close/>
                  <a:moveTo>
                    <a:pt x="281" y="593"/>
                  </a:moveTo>
                  <a:cubicBezTo>
                    <a:pt x="281" y="593"/>
                    <a:pt x="281" y="593"/>
                    <a:pt x="281" y="592"/>
                  </a:cubicBezTo>
                  <a:cubicBezTo>
                    <a:pt x="281" y="592"/>
                    <a:pt x="282" y="592"/>
                    <a:pt x="282" y="592"/>
                  </a:cubicBezTo>
                  <a:cubicBezTo>
                    <a:pt x="282" y="593"/>
                    <a:pt x="282" y="593"/>
                    <a:pt x="282" y="593"/>
                  </a:cubicBezTo>
                  <a:cubicBezTo>
                    <a:pt x="282" y="593"/>
                    <a:pt x="281" y="593"/>
                    <a:pt x="281" y="593"/>
                  </a:cubicBezTo>
                  <a:close/>
                  <a:moveTo>
                    <a:pt x="284" y="588"/>
                  </a:moveTo>
                  <a:cubicBezTo>
                    <a:pt x="285" y="589"/>
                    <a:pt x="283" y="589"/>
                    <a:pt x="282" y="589"/>
                  </a:cubicBezTo>
                  <a:cubicBezTo>
                    <a:pt x="282" y="588"/>
                    <a:pt x="284" y="588"/>
                    <a:pt x="284" y="588"/>
                  </a:cubicBezTo>
                  <a:close/>
                  <a:moveTo>
                    <a:pt x="288" y="585"/>
                  </a:moveTo>
                  <a:cubicBezTo>
                    <a:pt x="289" y="585"/>
                    <a:pt x="288" y="586"/>
                    <a:pt x="288" y="585"/>
                  </a:cubicBezTo>
                  <a:cubicBezTo>
                    <a:pt x="288" y="585"/>
                    <a:pt x="288" y="585"/>
                    <a:pt x="288" y="585"/>
                  </a:cubicBezTo>
                  <a:cubicBezTo>
                    <a:pt x="288" y="585"/>
                    <a:pt x="288" y="585"/>
                    <a:pt x="288" y="585"/>
                  </a:cubicBezTo>
                  <a:close/>
                  <a:moveTo>
                    <a:pt x="288" y="564"/>
                  </a:moveTo>
                  <a:cubicBezTo>
                    <a:pt x="288" y="563"/>
                    <a:pt x="288" y="563"/>
                    <a:pt x="288" y="562"/>
                  </a:cubicBezTo>
                  <a:cubicBezTo>
                    <a:pt x="288" y="562"/>
                    <a:pt x="288" y="562"/>
                    <a:pt x="288" y="563"/>
                  </a:cubicBezTo>
                  <a:cubicBezTo>
                    <a:pt x="288" y="563"/>
                    <a:pt x="288" y="563"/>
                    <a:pt x="288" y="564"/>
                  </a:cubicBezTo>
                  <a:close/>
                  <a:moveTo>
                    <a:pt x="288" y="589"/>
                  </a:moveTo>
                  <a:cubicBezTo>
                    <a:pt x="288" y="589"/>
                    <a:pt x="287" y="589"/>
                    <a:pt x="287" y="590"/>
                  </a:cubicBezTo>
                  <a:cubicBezTo>
                    <a:pt x="287" y="590"/>
                    <a:pt x="287" y="592"/>
                    <a:pt x="286" y="592"/>
                  </a:cubicBezTo>
                  <a:cubicBezTo>
                    <a:pt x="286" y="591"/>
                    <a:pt x="285" y="588"/>
                    <a:pt x="288" y="589"/>
                  </a:cubicBezTo>
                  <a:close/>
                  <a:moveTo>
                    <a:pt x="285" y="587"/>
                  </a:moveTo>
                  <a:cubicBezTo>
                    <a:pt x="285" y="586"/>
                    <a:pt x="286" y="586"/>
                    <a:pt x="286" y="586"/>
                  </a:cubicBezTo>
                  <a:cubicBezTo>
                    <a:pt x="286" y="586"/>
                    <a:pt x="286" y="587"/>
                    <a:pt x="285" y="587"/>
                  </a:cubicBezTo>
                  <a:close/>
                  <a:moveTo>
                    <a:pt x="286" y="597"/>
                  </a:moveTo>
                  <a:cubicBezTo>
                    <a:pt x="286" y="598"/>
                    <a:pt x="285" y="598"/>
                    <a:pt x="285" y="597"/>
                  </a:cubicBezTo>
                  <a:cubicBezTo>
                    <a:pt x="285" y="597"/>
                    <a:pt x="285" y="597"/>
                    <a:pt x="286" y="597"/>
                  </a:cubicBezTo>
                  <a:close/>
                  <a:moveTo>
                    <a:pt x="292" y="631"/>
                  </a:moveTo>
                  <a:cubicBezTo>
                    <a:pt x="291" y="631"/>
                    <a:pt x="291" y="630"/>
                    <a:pt x="291" y="629"/>
                  </a:cubicBezTo>
                  <a:cubicBezTo>
                    <a:pt x="292" y="629"/>
                    <a:pt x="292" y="630"/>
                    <a:pt x="292" y="631"/>
                  </a:cubicBezTo>
                  <a:close/>
                  <a:moveTo>
                    <a:pt x="292" y="628"/>
                  </a:moveTo>
                  <a:cubicBezTo>
                    <a:pt x="294" y="628"/>
                    <a:pt x="293" y="629"/>
                    <a:pt x="293" y="629"/>
                  </a:cubicBezTo>
                  <a:cubicBezTo>
                    <a:pt x="292" y="629"/>
                    <a:pt x="292" y="628"/>
                    <a:pt x="292" y="628"/>
                  </a:cubicBezTo>
                  <a:close/>
                  <a:moveTo>
                    <a:pt x="291" y="624"/>
                  </a:moveTo>
                  <a:cubicBezTo>
                    <a:pt x="291" y="624"/>
                    <a:pt x="291" y="624"/>
                    <a:pt x="291" y="624"/>
                  </a:cubicBezTo>
                  <a:cubicBezTo>
                    <a:pt x="291" y="624"/>
                    <a:pt x="291" y="624"/>
                    <a:pt x="290" y="624"/>
                  </a:cubicBezTo>
                  <a:cubicBezTo>
                    <a:pt x="290" y="624"/>
                    <a:pt x="291" y="624"/>
                    <a:pt x="291" y="623"/>
                  </a:cubicBezTo>
                  <a:cubicBezTo>
                    <a:pt x="291" y="623"/>
                    <a:pt x="291" y="624"/>
                    <a:pt x="291" y="624"/>
                  </a:cubicBezTo>
                  <a:close/>
                  <a:moveTo>
                    <a:pt x="291" y="609"/>
                  </a:moveTo>
                  <a:cubicBezTo>
                    <a:pt x="291" y="609"/>
                    <a:pt x="291" y="609"/>
                    <a:pt x="291" y="609"/>
                  </a:cubicBezTo>
                  <a:cubicBezTo>
                    <a:pt x="291" y="609"/>
                    <a:pt x="291" y="609"/>
                    <a:pt x="291" y="609"/>
                  </a:cubicBezTo>
                  <a:cubicBezTo>
                    <a:pt x="292" y="608"/>
                    <a:pt x="292" y="610"/>
                    <a:pt x="291" y="609"/>
                  </a:cubicBezTo>
                  <a:close/>
                  <a:moveTo>
                    <a:pt x="290" y="626"/>
                  </a:moveTo>
                  <a:cubicBezTo>
                    <a:pt x="290" y="626"/>
                    <a:pt x="290" y="626"/>
                    <a:pt x="290" y="625"/>
                  </a:cubicBezTo>
                  <a:cubicBezTo>
                    <a:pt x="291" y="625"/>
                    <a:pt x="291" y="627"/>
                    <a:pt x="290" y="626"/>
                  </a:cubicBezTo>
                  <a:close/>
                  <a:moveTo>
                    <a:pt x="293" y="628"/>
                  </a:moveTo>
                  <a:cubicBezTo>
                    <a:pt x="292" y="627"/>
                    <a:pt x="294" y="627"/>
                    <a:pt x="293" y="628"/>
                  </a:cubicBezTo>
                  <a:close/>
                  <a:moveTo>
                    <a:pt x="299" y="578"/>
                  </a:moveTo>
                  <a:cubicBezTo>
                    <a:pt x="299" y="579"/>
                    <a:pt x="298" y="579"/>
                    <a:pt x="298" y="579"/>
                  </a:cubicBezTo>
                  <a:cubicBezTo>
                    <a:pt x="298" y="579"/>
                    <a:pt x="298" y="579"/>
                    <a:pt x="297" y="579"/>
                  </a:cubicBezTo>
                  <a:cubicBezTo>
                    <a:pt x="298" y="578"/>
                    <a:pt x="298" y="578"/>
                    <a:pt x="299" y="578"/>
                  </a:cubicBezTo>
                  <a:close/>
                  <a:moveTo>
                    <a:pt x="297" y="577"/>
                  </a:moveTo>
                  <a:cubicBezTo>
                    <a:pt x="297" y="576"/>
                    <a:pt x="297" y="576"/>
                    <a:pt x="297" y="576"/>
                  </a:cubicBezTo>
                  <a:cubicBezTo>
                    <a:pt x="298" y="576"/>
                    <a:pt x="298" y="576"/>
                    <a:pt x="299" y="576"/>
                  </a:cubicBezTo>
                  <a:cubicBezTo>
                    <a:pt x="299" y="576"/>
                    <a:pt x="298" y="577"/>
                    <a:pt x="297" y="577"/>
                  </a:cubicBezTo>
                  <a:close/>
                  <a:moveTo>
                    <a:pt x="298" y="582"/>
                  </a:moveTo>
                  <a:cubicBezTo>
                    <a:pt x="297" y="582"/>
                    <a:pt x="298" y="581"/>
                    <a:pt x="299" y="580"/>
                  </a:cubicBezTo>
                  <a:cubicBezTo>
                    <a:pt x="300" y="581"/>
                    <a:pt x="298" y="581"/>
                    <a:pt x="298" y="582"/>
                  </a:cubicBezTo>
                  <a:close/>
                  <a:moveTo>
                    <a:pt x="298" y="621"/>
                  </a:moveTo>
                  <a:cubicBezTo>
                    <a:pt x="299" y="621"/>
                    <a:pt x="299" y="621"/>
                    <a:pt x="300" y="622"/>
                  </a:cubicBezTo>
                  <a:cubicBezTo>
                    <a:pt x="299" y="623"/>
                    <a:pt x="299" y="625"/>
                    <a:pt x="296" y="625"/>
                  </a:cubicBezTo>
                  <a:cubicBezTo>
                    <a:pt x="295" y="625"/>
                    <a:pt x="296" y="624"/>
                    <a:pt x="296" y="623"/>
                  </a:cubicBezTo>
                  <a:cubicBezTo>
                    <a:pt x="296" y="622"/>
                    <a:pt x="295" y="621"/>
                    <a:pt x="296" y="620"/>
                  </a:cubicBezTo>
                  <a:cubicBezTo>
                    <a:pt x="296" y="620"/>
                    <a:pt x="297" y="620"/>
                    <a:pt x="297" y="620"/>
                  </a:cubicBezTo>
                  <a:cubicBezTo>
                    <a:pt x="297" y="620"/>
                    <a:pt x="297" y="620"/>
                    <a:pt x="297" y="620"/>
                  </a:cubicBezTo>
                  <a:cubicBezTo>
                    <a:pt x="298" y="620"/>
                    <a:pt x="298" y="620"/>
                    <a:pt x="298" y="621"/>
                  </a:cubicBezTo>
                  <a:close/>
                  <a:moveTo>
                    <a:pt x="299" y="618"/>
                  </a:moveTo>
                  <a:cubicBezTo>
                    <a:pt x="299" y="618"/>
                    <a:pt x="299" y="618"/>
                    <a:pt x="299" y="618"/>
                  </a:cubicBezTo>
                  <a:cubicBezTo>
                    <a:pt x="299" y="618"/>
                    <a:pt x="299" y="618"/>
                    <a:pt x="299" y="617"/>
                  </a:cubicBezTo>
                  <a:cubicBezTo>
                    <a:pt x="300" y="617"/>
                    <a:pt x="300" y="619"/>
                    <a:pt x="299" y="618"/>
                  </a:cubicBezTo>
                  <a:close/>
                  <a:moveTo>
                    <a:pt x="301" y="638"/>
                  </a:moveTo>
                  <a:cubicBezTo>
                    <a:pt x="301" y="638"/>
                    <a:pt x="301" y="639"/>
                    <a:pt x="300" y="639"/>
                  </a:cubicBezTo>
                  <a:cubicBezTo>
                    <a:pt x="300" y="639"/>
                    <a:pt x="300" y="639"/>
                    <a:pt x="300" y="638"/>
                  </a:cubicBezTo>
                  <a:cubicBezTo>
                    <a:pt x="300" y="638"/>
                    <a:pt x="300" y="638"/>
                    <a:pt x="300" y="638"/>
                  </a:cubicBezTo>
                  <a:cubicBezTo>
                    <a:pt x="300" y="638"/>
                    <a:pt x="300" y="638"/>
                    <a:pt x="300" y="638"/>
                  </a:cubicBezTo>
                  <a:cubicBezTo>
                    <a:pt x="299" y="638"/>
                    <a:pt x="299" y="637"/>
                    <a:pt x="300" y="637"/>
                  </a:cubicBezTo>
                  <a:cubicBezTo>
                    <a:pt x="300" y="638"/>
                    <a:pt x="300" y="638"/>
                    <a:pt x="300" y="638"/>
                  </a:cubicBezTo>
                  <a:cubicBezTo>
                    <a:pt x="300" y="638"/>
                    <a:pt x="300" y="638"/>
                    <a:pt x="301" y="638"/>
                  </a:cubicBezTo>
                  <a:close/>
                  <a:moveTo>
                    <a:pt x="299" y="632"/>
                  </a:moveTo>
                  <a:cubicBezTo>
                    <a:pt x="298" y="632"/>
                    <a:pt x="298" y="632"/>
                    <a:pt x="298" y="631"/>
                  </a:cubicBezTo>
                  <a:cubicBezTo>
                    <a:pt x="299" y="631"/>
                    <a:pt x="300" y="632"/>
                    <a:pt x="299" y="632"/>
                  </a:cubicBezTo>
                  <a:close/>
                  <a:moveTo>
                    <a:pt x="298" y="637"/>
                  </a:moveTo>
                  <a:cubicBezTo>
                    <a:pt x="297" y="637"/>
                    <a:pt x="297" y="636"/>
                    <a:pt x="298" y="636"/>
                  </a:cubicBezTo>
                  <a:cubicBezTo>
                    <a:pt x="298" y="636"/>
                    <a:pt x="298" y="636"/>
                    <a:pt x="298" y="637"/>
                  </a:cubicBezTo>
                  <a:close/>
                  <a:moveTo>
                    <a:pt x="296" y="627"/>
                  </a:moveTo>
                  <a:cubicBezTo>
                    <a:pt x="297" y="628"/>
                    <a:pt x="294" y="628"/>
                    <a:pt x="296" y="627"/>
                  </a:cubicBezTo>
                  <a:close/>
                  <a:moveTo>
                    <a:pt x="295" y="625"/>
                  </a:moveTo>
                  <a:cubicBezTo>
                    <a:pt x="295" y="625"/>
                    <a:pt x="295" y="624"/>
                    <a:pt x="295" y="624"/>
                  </a:cubicBezTo>
                  <a:cubicBezTo>
                    <a:pt x="295" y="624"/>
                    <a:pt x="295" y="624"/>
                    <a:pt x="296" y="624"/>
                  </a:cubicBezTo>
                  <a:cubicBezTo>
                    <a:pt x="296" y="624"/>
                    <a:pt x="296" y="625"/>
                    <a:pt x="296" y="625"/>
                  </a:cubicBezTo>
                  <a:cubicBezTo>
                    <a:pt x="295" y="625"/>
                    <a:pt x="295" y="625"/>
                    <a:pt x="295" y="625"/>
                  </a:cubicBezTo>
                  <a:close/>
                  <a:moveTo>
                    <a:pt x="296" y="617"/>
                  </a:moveTo>
                  <a:cubicBezTo>
                    <a:pt x="295" y="617"/>
                    <a:pt x="295" y="617"/>
                    <a:pt x="294" y="617"/>
                  </a:cubicBezTo>
                  <a:cubicBezTo>
                    <a:pt x="294" y="617"/>
                    <a:pt x="294" y="616"/>
                    <a:pt x="294" y="616"/>
                  </a:cubicBezTo>
                  <a:cubicBezTo>
                    <a:pt x="295" y="616"/>
                    <a:pt x="295" y="616"/>
                    <a:pt x="296" y="616"/>
                  </a:cubicBezTo>
                  <a:cubicBezTo>
                    <a:pt x="296" y="616"/>
                    <a:pt x="296" y="617"/>
                    <a:pt x="296" y="617"/>
                  </a:cubicBezTo>
                  <a:close/>
                  <a:moveTo>
                    <a:pt x="294" y="566"/>
                  </a:moveTo>
                  <a:cubicBezTo>
                    <a:pt x="294" y="565"/>
                    <a:pt x="295" y="565"/>
                    <a:pt x="296" y="565"/>
                  </a:cubicBezTo>
                  <a:cubicBezTo>
                    <a:pt x="296" y="565"/>
                    <a:pt x="296" y="566"/>
                    <a:pt x="296" y="566"/>
                  </a:cubicBezTo>
                  <a:cubicBezTo>
                    <a:pt x="294" y="566"/>
                    <a:pt x="295" y="566"/>
                    <a:pt x="294" y="566"/>
                  </a:cubicBezTo>
                  <a:close/>
                  <a:moveTo>
                    <a:pt x="306" y="637"/>
                  </a:moveTo>
                  <a:cubicBezTo>
                    <a:pt x="306" y="636"/>
                    <a:pt x="307" y="636"/>
                    <a:pt x="307" y="636"/>
                  </a:cubicBezTo>
                  <a:cubicBezTo>
                    <a:pt x="307" y="636"/>
                    <a:pt x="307" y="636"/>
                    <a:pt x="307" y="636"/>
                  </a:cubicBezTo>
                  <a:cubicBezTo>
                    <a:pt x="307" y="637"/>
                    <a:pt x="307" y="637"/>
                    <a:pt x="306" y="637"/>
                  </a:cubicBezTo>
                  <a:close/>
                  <a:moveTo>
                    <a:pt x="300" y="609"/>
                  </a:moveTo>
                  <a:cubicBezTo>
                    <a:pt x="301" y="608"/>
                    <a:pt x="303" y="607"/>
                    <a:pt x="305" y="608"/>
                  </a:cubicBezTo>
                  <a:cubicBezTo>
                    <a:pt x="305" y="608"/>
                    <a:pt x="303" y="608"/>
                    <a:pt x="303" y="609"/>
                  </a:cubicBezTo>
                  <a:cubicBezTo>
                    <a:pt x="303" y="609"/>
                    <a:pt x="303" y="609"/>
                    <a:pt x="302" y="609"/>
                  </a:cubicBezTo>
                  <a:cubicBezTo>
                    <a:pt x="302" y="610"/>
                    <a:pt x="301" y="611"/>
                    <a:pt x="301" y="611"/>
                  </a:cubicBezTo>
                  <a:cubicBezTo>
                    <a:pt x="300" y="611"/>
                    <a:pt x="301" y="610"/>
                    <a:pt x="300" y="609"/>
                  </a:cubicBezTo>
                  <a:close/>
                  <a:moveTo>
                    <a:pt x="304" y="630"/>
                  </a:moveTo>
                  <a:cubicBezTo>
                    <a:pt x="304" y="630"/>
                    <a:pt x="304" y="630"/>
                    <a:pt x="304" y="630"/>
                  </a:cubicBezTo>
                  <a:cubicBezTo>
                    <a:pt x="304" y="630"/>
                    <a:pt x="305" y="630"/>
                    <a:pt x="305" y="630"/>
                  </a:cubicBezTo>
                  <a:cubicBezTo>
                    <a:pt x="305" y="630"/>
                    <a:pt x="305" y="630"/>
                    <a:pt x="305" y="630"/>
                  </a:cubicBezTo>
                  <a:cubicBezTo>
                    <a:pt x="305" y="630"/>
                    <a:pt x="304" y="630"/>
                    <a:pt x="304" y="630"/>
                  </a:cubicBezTo>
                  <a:close/>
                  <a:moveTo>
                    <a:pt x="304" y="634"/>
                  </a:moveTo>
                  <a:cubicBezTo>
                    <a:pt x="304" y="634"/>
                    <a:pt x="304" y="634"/>
                    <a:pt x="304" y="634"/>
                  </a:cubicBezTo>
                  <a:cubicBezTo>
                    <a:pt x="304" y="634"/>
                    <a:pt x="304" y="634"/>
                    <a:pt x="304" y="634"/>
                  </a:cubicBezTo>
                  <a:cubicBezTo>
                    <a:pt x="304" y="634"/>
                    <a:pt x="304" y="634"/>
                    <a:pt x="304" y="634"/>
                  </a:cubicBezTo>
                  <a:close/>
                  <a:moveTo>
                    <a:pt x="303" y="627"/>
                  </a:moveTo>
                  <a:cubicBezTo>
                    <a:pt x="303" y="627"/>
                    <a:pt x="304" y="626"/>
                    <a:pt x="304" y="626"/>
                  </a:cubicBezTo>
                  <a:cubicBezTo>
                    <a:pt x="305" y="627"/>
                    <a:pt x="304" y="628"/>
                    <a:pt x="303" y="627"/>
                  </a:cubicBezTo>
                  <a:close/>
                  <a:moveTo>
                    <a:pt x="304" y="625"/>
                  </a:moveTo>
                  <a:cubicBezTo>
                    <a:pt x="304" y="625"/>
                    <a:pt x="304" y="625"/>
                    <a:pt x="304" y="625"/>
                  </a:cubicBezTo>
                  <a:cubicBezTo>
                    <a:pt x="305" y="626"/>
                    <a:pt x="303" y="626"/>
                    <a:pt x="304" y="625"/>
                  </a:cubicBezTo>
                  <a:close/>
                  <a:moveTo>
                    <a:pt x="300" y="616"/>
                  </a:moveTo>
                  <a:cubicBezTo>
                    <a:pt x="301" y="615"/>
                    <a:pt x="301" y="615"/>
                    <a:pt x="302" y="615"/>
                  </a:cubicBezTo>
                  <a:cubicBezTo>
                    <a:pt x="302" y="615"/>
                    <a:pt x="302" y="616"/>
                    <a:pt x="300" y="616"/>
                  </a:cubicBezTo>
                  <a:close/>
                  <a:moveTo>
                    <a:pt x="313" y="566"/>
                  </a:moveTo>
                  <a:cubicBezTo>
                    <a:pt x="314" y="566"/>
                    <a:pt x="313" y="566"/>
                    <a:pt x="313" y="566"/>
                  </a:cubicBezTo>
                  <a:cubicBezTo>
                    <a:pt x="313" y="567"/>
                    <a:pt x="313" y="570"/>
                    <a:pt x="312" y="572"/>
                  </a:cubicBezTo>
                  <a:cubicBezTo>
                    <a:pt x="311" y="572"/>
                    <a:pt x="311" y="571"/>
                    <a:pt x="310" y="571"/>
                  </a:cubicBezTo>
                  <a:cubicBezTo>
                    <a:pt x="311" y="570"/>
                    <a:pt x="311" y="569"/>
                    <a:pt x="312" y="568"/>
                  </a:cubicBezTo>
                  <a:cubicBezTo>
                    <a:pt x="311" y="568"/>
                    <a:pt x="310" y="568"/>
                    <a:pt x="310" y="567"/>
                  </a:cubicBezTo>
                  <a:cubicBezTo>
                    <a:pt x="311" y="567"/>
                    <a:pt x="312" y="566"/>
                    <a:pt x="313" y="566"/>
                  </a:cubicBezTo>
                  <a:close/>
                  <a:moveTo>
                    <a:pt x="312" y="533"/>
                  </a:moveTo>
                  <a:cubicBezTo>
                    <a:pt x="312" y="533"/>
                    <a:pt x="312" y="533"/>
                    <a:pt x="312" y="533"/>
                  </a:cubicBezTo>
                  <a:cubicBezTo>
                    <a:pt x="312" y="533"/>
                    <a:pt x="312" y="533"/>
                    <a:pt x="313" y="533"/>
                  </a:cubicBezTo>
                  <a:cubicBezTo>
                    <a:pt x="313" y="533"/>
                    <a:pt x="313" y="533"/>
                    <a:pt x="313" y="533"/>
                  </a:cubicBezTo>
                  <a:cubicBezTo>
                    <a:pt x="312" y="533"/>
                    <a:pt x="312" y="533"/>
                    <a:pt x="312" y="533"/>
                  </a:cubicBezTo>
                  <a:close/>
                  <a:moveTo>
                    <a:pt x="312" y="600"/>
                  </a:moveTo>
                  <a:cubicBezTo>
                    <a:pt x="311" y="599"/>
                    <a:pt x="311" y="595"/>
                    <a:pt x="314" y="596"/>
                  </a:cubicBezTo>
                  <a:cubicBezTo>
                    <a:pt x="314" y="596"/>
                    <a:pt x="313" y="596"/>
                    <a:pt x="312" y="597"/>
                  </a:cubicBezTo>
                  <a:cubicBezTo>
                    <a:pt x="313" y="598"/>
                    <a:pt x="312" y="599"/>
                    <a:pt x="312" y="600"/>
                  </a:cubicBezTo>
                  <a:close/>
                  <a:moveTo>
                    <a:pt x="312" y="605"/>
                  </a:moveTo>
                  <a:cubicBezTo>
                    <a:pt x="311" y="605"/>
                    <a:pt x="311" y="605"/>
                    <a:pt x="311" y="605"/>
                  </a:cubicBezTo>
                  <a:cubicBezTo>
                    <a:pt x="311" y="604"/>
                    <a:pt x="311" y="605"/>
                    <a:pt x="312" y="605"/>
                  </a:cubicBezTo>
                  <a:close/>
                  <a:moveTo>
                    <a:pt x="310" y="586"/>
                  </a:moveTo>
                  <a:cubicBezTo>
                    <a:pt x="311" y="587"/>
                    <a:pt x="309" y="586"/>
                    <a:pt x="309" y="586"/>
                  </a:cubicBezTo>
                  <a:cubicBezTo>
                    <a:pt x="309" y="586"/>
                    <a:pt x="310" y="586"/>
                    <a:pt x="310" y="586"/>
                  </a:cubicBezTo>
                  <a:close/>
                  <a:moveTo>
                    <a:pt x="310" y="589"/>
                  </a:moveTo>
                  <a:cubicBezTo>
                    <a:pt x="310" y="589"/>
                    <a:pt x="311" y="589"/>
                    <a:pt x="311" y="589"/>
                  </a:cubicBezTo>
                  <a:cubicBezTo>
                    <a:pt x="312" y="590"/>
                    <a:pt x="309" y="590"/>
                    <a:pt x="312" y="590"/>
                  </a:cubicBezTo>
                  <a:cubicBezTo>
                    <a:pt x="311" y="591"/>
                    <a:pt x="310" y="591"/>
                    <a:pt x="309" y="590"/>
                  </a:cubicBezTo>
                  <a:cubicBezTo>
                    <a:pt x="308" y="589"/>
                    <a:pt x="309" y="589"/>
                    <a:pt x="310" y="589"/>
                  </a:cubicBezTo>
                  <a:close/>
                  <a:moveTo>
                    <a:pt x="310" y="607"/>
                  </a:moveTo>
                  <a:cubicBezTo>
                    <a:pt x="311" y="607"/>
                    <a:pt x="312" y="607"/>
                    <a:pt x="312" y="607"/>
                  </a:cubicBezTo>
                  <a:cubicBezTo>
                    <a:pt x="313" y="607"/>
                    <a:pt x="314" y="608"/>
                    <a:pt x="314" y="608"/>
                  </a:cubicBezTo>
                  <a:cubicBezTo>
                    <a:pt x="315" y="610"/>
                    <a:pt x="312" y="611"/>
                    <a:pt x="308" y="610"/>
                  </a:cubicBezTo>
                  <a:cubicBezTo>
                    <a:pt x="307" y="610"/>
                    <a:pt x="307" y="609"/>
                    <a:pt x="307" y="608"/>
                  </a:cubicBezTo>
                  <a:cubicBezTo>
                    <a:pt x="308" y="608"/>
                    <a:pt x="309" y="607"/>
                    <a:pt x="310" y="607"/>
                  </a:cubicBezTo>
                  <a:close/>
                  <a:moveTo>
                    <a:pt x="325" y="564"/>
                  </a:moveTo>
                  <a:cubicBezTo>
                    <a:pt x="325" y="565"/>
                    <a:pt x="321" y="566"/>
                    <a:pt x="320" y="565"/>
                  </a:cubicBezTo>
                  <a:cubicBezTo>
                    <a:pt x="321" y="564"/>
                    <a:pt x="323" y="563"/>
                    <a:pt x="325" y="564"/>
                  </a:cubicBezTo>
                  <a:close/>
                  <a:moveTo>
                    <a:pt x="322" y="562"/>
                  </a:moveTo>
                  <a:cubicBezTo>
                    <a:pt x="322" y="563"/>
                    <a:pt x="322" y="563"/>
                    <a:pt x="321" y="563"/>
                  </a:cubicBezTo>
                  <a:cubicBezTo>
                    <a:pt x="321" y="562"/>
                    <a:pt x="322" y="562"/>
                    <a:pt x="322" y="562"/>
                  </a:cubicBezTo>
                  <a:close/>
                  <a:moveTo>
                    <a:pt x="323" y="547"/>
                  </a:moveTo>
                  <a:cubicBezTo>
                    <a:pt x="325" y="547"/>
                    <a:pt x="326" y="547"/>
                    <a:pt x="327" y="546"/>
                  </a:cubicBezTo>
                  <a:cubicBezTo>
                    <a:pt x="327" y="547"/>
                    <a:pt x="326" y="547"/>
                    <a:pt x="326" y="548"/>
                  </a:cubicBezTo>
                  <a:cubicBezTo>
                    <a:pt x="326" y="548"/>
                    <a:pt x="325" y="548"/>
                    <a:pt x="325" y="548"/>
                  </a:cubicBezTo>
                  <a:cubicBezTo>
                    <a:pt x="325" y="549"/>
                    <a:pt x="326" y="548"/>
                    <a:pt x="326" y="549"/>
                  </a:cubicBezTo>
                  <a:cubicBezTo>
                    <a:pt x="324" y="548"/>
                    <a:pt x="324" y="550"/>
                    <a:pt x="324" y="550"/>
                  </a:cubicBezTo>
                  <a:cubicBezTo>
                    <a:pt x="321" y="550"/>
                    <a:pt x="324" y="548"/>
                    <a:pt x="323" y="547"/>
                  </a:cubicBezTo>
                  <a:close/>
                  <a:moveTo>
                    <a:pt x="332" y="560"/>
                  </a:moveTo>
                  <a:cubicBezTo>
                    <a:pt x="332" y="560"/>
                    <a:pt x="333" y="561"/>
                    <a:pt x="332" y="561"/>
                  </a:cubicBezTo>
                  <a:cubicBezTo>
                    <a:pt x="331" y="561"/>
                    <a:pt x="332" y="561"/>
                    <a:pt x="332" y="560"/>
                  </a:cubicBezTo>
                  <a:close/>
                  <a:moveTo>
                    <a:pt x="339" y="573"/>
                  </a:moveTo>
                  <a:cubicBezTo>
                    <a:pt x="339" y="573"/>
                    <a:pt x="339" y="573"/>
                    <a:pt x="338" y="573"/>
                  </a:cubicBezTo>
                  <a:cubicBezTo>
                    <a:pt x="338" y="574"/>
                    <a:pt x="338" y="577"/>
                    <a:pt x="337" y="579"/>
                  </a:cubicBezTo>
                  <a:cubicBezTo>
                    <a:pt x="336" y="579"/>
                    <a:pt x="336" y="578"/>
                    <a:pt x="336" y="578"/>
                  </a:cubicBezTo>
                  <a:cubicBezTo>
                    <a:pt x="336" y="577"/>
                    <a:pt x="336" y="576"/>
                    <a:pt x="337" y="575"/>
                  </a:cubicBezTo>
                  <a:cubicBezTo>
                    <a:pt x="336" y="575"/>
                    <a:pt x="335" y="575"/>
                    <a:pt x="335" y="574"/>
                  </a:cubicBezTo>
                  <a:cubicBezTo>
                    <a:pt x="337" y="574"/>
                    <a:pt x="337" y="573"/>
                    <a:pt x="339" y="573"/>
                  </a:cubicBezTo>
                  <a:close/>
                  <a:moveTo>
                    <a:pt x="337" y="513"/>
                  </a:moveTo>
                  <a:cubicBezTo>
                    <a:pt x="337" y="513"/>
                    <a:pt x="337" y="513"/>
                    <a:pt x="337" y="514"/>
                  </a:cubicBezTo>
                  <a:cubicBezTo>
                    <a:pt x="336" y="514"/>
                    <a:pt x="336" y="513"/>
                    <a:pt x="337" y="513"/>
                  </a:cubicBezTo>
                  <a:close/>
                  <a:moveTo>
                    <a:pt x="339" y="618"/>
                  </a:moveTo>
                  <a:cubicBezTo>
                    <a:pt x="339" y="618"/>
                    <a:pt x="339" y="618"/>
                    <a:pt x="339" y="617"/>
                  </a:cubicBezTo>
                  <a:cubicBezTo>
                    <a:pt x="341" y="617"/>
                    <a:pt x="341" y="619"/>
                    <a:pt x="339" y="618"/>
                  </a:cubicBezTo>
                  <a:close/>
                  <a:moveTo>
                    <a:pt x="340" y="613"/>
                  </a:moveTo>
                  <a:cubicBezTo>
                    <a:pt x="340" y="613"/>
                    <a:pt x="340" y="613"/>
                    <a:pt x="340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0" y="613"/>
                    <a:pt x="340" y="613"/>
                    <a:pt x="340" y="613"/>
                  </a:cubicBezTo>
                  <a:close/>
                  <a:moveTo>
                    <a:pt x="338" y="636"/>
                  </a:moveTo>
                  <a:cubicBezTo>
                    <a:pt x="338" y="636"/>
                    <a:pt x="339" y="636"/>
                    <a:pt x="339" y="636"/>
                  </a:cubicBezTo>
                  <a:cubicBezTo>
                    <a:pt x="339" y="637"/>
                    <a:pt x="338" y="636"/>
                    <a:pt x="338" y="637"/>
                  </a:cubicBezTo>
                  <a:cubicBezTo>
                    <a:pt x="338" y="636"/>
                    <a:pt x="338" y="636"/>
                    <a:pt x="338" y="636"/>
                  </a:cubicBezTo>
                  <a:close/>
                  <a:moveTo>
                    <a:pt x="338" y="631"/>
                  </a:moveTo>
                  <a:cubicBezTo>
                    <a:pt x="338" y="631"/>
                    <a:pt x="338" y="631"/>
                    <a:pt x="338" y="632"/>
                  </a:cubicBezTo>
                  <a:cubicBezTo>
                    <a:pt x="337" y="632"/>
                    <a:pt x="337" y="631"/>
                    <a:pt x="338" y="631"/>
                  </a:cubicBezTo>
                  <a:close/>
                  <a:moveTo>
                    <a:pt x="340" y="633"/>
                  </a:moveTo>
                  <a:cubicBezTo>
                    <a:pt x="340" y="633"/>
                    <a:pt x="340" y="634"/>
                    <a:pt x="340" y="634"/>
                  </a:cubicBezTo>
                  <a:cubicBezTo>
                    <a:pt x="340" y="634"/>
                    <a:pt x="339" y="634"/>
                    <a:pt x="339" y="634"/>
                  </a:cubicBezTo>
                  <a:cubicBezTo>
                    <a:pt x="339" y="633"/>
                    <a:pt x="340" y="634"/>
                    <a:pt x="340" y="633"/>
                  </a:cubicBezTo>
                  <a:close/>
                  <a:moveTo>
                    <a:pt x="339" y="633"/>
                  </a:moveTo>
                  <a:cubicBezTo>
                    <a:pt x="339" y="633"/>
                    <a:pt x="339" y="633"/>
                    <a:pt x="338" y="633"/>
                  </a:cubicBezTo>
                  <a:cubicBezTo>
                    <a:pt x="338" y="633"/>
                    <a:pt x="338" y="633"/>
                    <a:pt x="338" y="632"/>
                  </a:cubicBezTo>
                  <a:cubicBezTo>
                    <a:pt x="339" y="632"/>
                    <a:pt x="339" y="632"/>
                    <a:pt x="340" y="632"/>
                  </a:cubicBezTo>
                  <a:cubicBezTo>
                    <a:pt x="340" y="633"/>
                    <a:pt x="339" y="633"/>
                    <a:pt x="339" y="633"/>
                  </a:cubicBezTo>
                  <a:close/>
                  <a:moveTo>
                    <a:pt x="339" y="628"/>
                  </a:moveTo>
                  <a:cubicBezTo>
                    <a:pt x="338" y="628"/>
                    <a:pt x="338" y="628"/>
                    <a:pt x="338" y="627"/>
                  </a:cubicBezTo>
                  <a:cubicBezTo>
                    <a:pt x="339" y="627"/>
                    <a:pt x="339" y="627"/>
                    <a:pt x="339" y="627"/>
                  </a:cubicBezTo>
                  <a:cubicBezTo>
                    <a:pt x="340" y="628"/>
                    <a:pt x="339" y="628"/>
                    <a:pt x="339" y="628"/>
                  </a:cubicBezTo>
                  <a:close/>
                  <a:moveTo>
                    <a:pt x="333" y="618"/>
                  </a:moveTo>
                  <a:cubicBezTo>
                    <a:pt x="333" y="617"/>
                    <a:pt x="333" y="616"/>
                    <a:pt x="332" y="616"/>
                  </a:cubicBezTo>
                  <a:cubicBezTo>
                    <a:pt x="333" y="615"/>
                    <a:pt x="334" y="615"/>
                    <a:pt x="336" y="615"/>
                  </a:cubicBezTo>
                  <a:cubicBezTo>
                    <a:pt x="336" y="615"/>
                    <a:pt x="337" y="615"/>
                    <a:pt x="337" y="615"/>
                  </a:cubicBezTo>
                  <a:cubicBezTo>
                    <a:pt x="338" y="615"/>
                    <a:pt x="339" y="616"/>
                    <a:pt x="339" y="616"/>
                  </a:cubicBezTo>
                  <a:cubicBezTo>
                    <a:pt x="340" y="617"/>
                    <a:pt x="337" y="618"/>
                    <a:pt x="333" y="618"/>
                  </a:cubicBezTo>
                  <a:close/>
                  <a:moveTo>
                    <a:pt x="336" y="623"/>
                  </a:moveTo>
                  <a:cubicBezTo>
                    <a:pt x="337" y="623"/>
                    <a:pt x="337" y="624"/>
                    <a:pt x="337" y="624"/>
                  </a:cubicBezTo>
                  <a:cubicBezTo>
                    <a:pt x="336" y="624"/>
                    <a:pt x="336" y="624"/>
                    <a:pt x="336" y="623"/>
                  </a:cubicBezTo>
                  <a:close/>
                  <a:moveTo>
                    <a:pt x="336" y="651"/>
                  </a:moveTo>
                  <a:cubicBezTo>
                    <a:pt x="337" y="651"/>
                    <a:pt x="336" y="651"/>
                    <a:pt x="336" y="652"/>
                  </a:cubicBezTo>
                  <a:cubicBezTo>
                    <a:pt x="335" y="652"/>
                    <a:pt x="336" y="651"/>
                    <a:pt x="336" y="651"/>
                  </a:cubicBezTo>
                  <a:close/>
                  <a:moveTo>
                    <a:pt x="332" y="647"/>
                  </a:moveTo>
                  <a:cubicBezTo>
                    <a:pt x="333" y="647"/>
                    <a:pt x="333" y="647"/>
                    <a:pt x="333" y="646"/>
                  </a:cubicBezTo>
                  <a:cubicBezTo>
                    <a:pt x="334" y="646"/>
                    <a:pt x="334" y="647"/>
                    <a:pt x="334" y="647"/>
                  </a:cubicBezTo>
                  <a:cubicBezTo>
                    <a:pt x="334" y="647"/>
                    <a:pt x="333" y="647"/>
                    <a:pt x="332" y="647"/>
                  </a:cubicBezTo>
                  <a:close/>
                  <a:moveTo>
                    <a:pt x="332" y="648"/>
                  </a:moveTo>
                  <a:cubicBezTo>
                    <a:pt x="332" y="648"/>
                    <a:pt x="332" y="647"/>
                    <a:pt x="333" y="647"/>
                  </a:cubicBezTo>
                  <a:cubicBezTo>
                    <a:pt x="333" y="648"/>
                    <a:pt x="333" y="648"/>
                    <a:pt x="332" y="648"/>
                  </a:cubicBezTo>
                  <a:close/>
                  <a:moveTo>
                    <a:pt x="329" y="644"/>
                  </a:moveTo>
                  <a:cubicBezTo>
                    <a:pt x="329" y="644"/>
                    <a:pt x="329" y="645"/>
                    <a:pt x="328" y="645"/>
                  </a:cubicBezTo>
                  <a:cubicBezTo>
                    <a:pt x="328" y="644"/>
                    <a:pt x="328" y="644"/>
                    <a:pt x="328" y="644"/>
                  </a:cubicBezTo>
                  <a:cubicBezTo>
                    <a:pt x="327" y="644"/>
                    <a:pt x="326" y="644"/>
                    <a:pt x="326" y="645"/>
                  </a:cubicBezTo>
                  <a:cubicBezTo>
                    <a:pt x="326" y="645"/>
                    <a:pt x="326" y="644"/>
                    <a:pt x="326" y="644"/>
                  </a:cubicBezTo>
                  <a:cubicBezTo>
                    <a:pt x="326" y="643"/>
                    <a:pt x="327" y="643"/>
                    <a:pt x="328" y="642"/>
                  </a:cubicBezTo>
                  <a:cubicBezTo>
                    <a:pt x="328" y="642"/>
                    <a:pt x="328" y="643"/>
                    <a:pt x="328" y="643"/>
                  </a:cubicBezTo>
                  <a:cubicBezTo>
                    <a:pt x="328" y="642"/>
                    <a:pt x="329" y="642"/>
                    <a:pt x="329" y="642"/>
                  </a:cubicBezTo>
                  <a:cubicBezTo>
                    <a:pt x="330" y="642"/>
                    <a:pt x="330" y="642"/>
                    <a:pt x="330" y="642"/>
                  </a:cubicBezTo>
                  <a:cubicBezTo>
                    <a:pt x="330" y="642"/>
                    <a:pt x="330" y="642"/>
                    <a:pt x="330" y="642"/>
                  </a:cubicBezTo>
                  <a:cubicBezTo>
                    <a:pt x="330" y="641"/>
                    <a:pt x="331" y="642"/>
                    <a:pt x="330" y="641"/>
                  </a:cubicBezTo>
                  <a:cubicBezTo>
                    <a:pt x="331" y="640"/>
                    <a:pt x="331" y="641"/>
                    <a:pt x="331" y="642"/>
                  </a:cubicBezTo>
                  <a:cubicBezTo>
                    <a:pt x="331" y="642"/>
                    <a:pt x="332" y="642"/>
                    <a:pt x="334" y="642"/>
                  </a:cubicBezTo>
                  <a:cubicBezTo>
                    <a:pt x="334" y="643"/>
                    <a:pt x="333" y="643"/>
                    <a:pt x="333" y="644"/>
                  </a:cubicBezTo>
                  <a:cubicBezTo>
                    <a:pt x="331" y="644"/>
                    <a:pt x="331" y="644"/>
                    <a:pt x="329" y="644"/>
                  </a:cubicBezTo>
                  <a:cubicBezTo>
                    <a:pt x="329" y="644"/>
                    <a:pt x="329" y="644"/>
                    <a:pt x="329" y="644"/>
                  </a:cubicBezTo>
                  <a:close/>
                  <a:moveTo>
                    <a:pt x="319" y="630"/>
                  </a:moveTo>
                  <a:cubicBezTo>
                    <a:pt x="318" y="629"/>
                    <a:pt x="319" y="628"/>
                    <a:pt x="319" y="627"/>
                  </a:cubicBezTo>
                  <a:cubicBezTo>
                    <a:pt x="319" y="626"/>
                    <a:pt x="318" y="627"/>
                    <a:pt x="318" y="626"/>
                  </a:cubicBezTo>
                  <a:cubicBezTo>
                    <a:pt x="319" y="626"/>
                    <a:pt x="320" y="626"/>
                    <a:pt x="320" y="626"/>
                  </a:cubicBezTo>
                  <a:cubicBezTo>
                    <a:pt x="321" y="626"/>
                    <a:pt x="321" y="627"/>
                    <a:pt x="321" y="627"/>
                  </a:cubicBezTo>
                  <a:cubicBezTo>
                    <a:pt x="322" y="628"/>
                    <a:pt x="322" y="630"/>
                    <a:pt x="320" y="630"/>
                  </a:cubicBezTo>
                  <a:cubicBezTo>
                    <a:pt x="320" y="630"/>
                    <a:pt x="320" y="630"/>
                    <a:pt x="319" y="630"/>
                  </a:cubicBezTo>
                  <a:close/>
                  <a:moveTo>
                    <a:pt x="319" y="635"/>
                  </a:moveTo>
                  <a:cubicBezTo>
                    <a:pt x="318" y="635"/>
                    <a:pt x="320" y="634"/>
                    <a:pt x="319" y="635"/>
                  </a:cubicBezTo>
                  <a:close/>
                  <a:moveTo>
                    <a:pt x="317" y="638"/>
                  </a:moveTo>
                  <a:cubicBezTo>
                    <a:pt x="316" y="638"/>
                    <a:pt x="317" y="637"/>
                    <a:pt x="317" y="637"/>
                  </a:cubicBezTo>
                  <a:cubicBezTo>
                    <a:pt x="318" y="637"/>
                    <a:pt x="317" y="638"/>
                    <a:pt x="317" y="638"/>
                  </a:cubicBezTo>
                  <a:close/>
                  <a:moveTo>
                    <a:pt x="317" y="576"/>
                  </a:moveTo>
                  <a:cubicBezTo>
                    <a:pt x="318" y="576"/>
                    <a:pt x="318" y="577"/>
                    <a:pt x="319" y="577"/>
                  </a:cubicBezTo>
                  <a:cubicBezTo>
                    <a:pt x="319" y="578"/>
                    <a:pt x="318" y="577"/>
                    <a:pt x="317" y="577"/>
                  </a:cubicBezTo>
                  <a:cubicBezTo>
                    <a:pt x="317" y="577"/>
                    <a:pt x="317" y="577"/>
                    <a:pt x="317" y="576"/>
                  </a:cubicBezTo>
                  <a:close/>
                  <a:moveTo>
                    <a:pt x="317" y="552"/>
                  </a:moveTo>
                  <a:cubicBezTo>
                    <a:pt x="317" y="552"/>
                    <a:pt x="317" y="551"/>
                    <a:pt x="317" y="551"/>
                  </a:cubicBezTo>
                  <a:cubicBezTo>
                    <a:pt x="317" y="551"/>
                    <a:pt x="318" y="551"/>
                    <a:pt x="318" y="551"/>
                  </a:cubicBezTo>
                  <a:cubicBezTo>
                    <a:pt x="318" y="551"/>
                    <a:pt x="318" y="552"/>
                    <a:pt x="318" y="552"/>
                  </a:cubicBezTo>
                  <a:cubicBezTo>
                    <a:pt x="318" y="552"/>
                    <a:pt x="317" y="552"/>
                    <a:pt x="317" y="552"/>
                  </a:cubicBezTo>
                  <a:close/>
                  <a:moveTo>
                    <a:pt x="319" y="619"/>
                  </a:moveTo>
                  <a:cubicBezTo>
                    <a:pt x="319" y="619"/>
                    <a:pt x="319" y="619"/>
                    <a:pt x="319" y="619"/>
                  </a:cubicBezTo>
                  <a:cubicBezTo>
                    <a:pt x="318" y="619"/>
                    <a:pt x="318" y="619"/>
                    <a:pt x="318" y="619"/>
                  </a:cubicBezTo>
                  <a:cubicBezTo>
                    <a:pt x="318" y="619"/>
                    <a:pt x="318" y="619"/>
                    <a:pt x="318" y="619"/>
                  </a:cubicBezTo>
                  <a:cubicBezTo>
                    <a:pt x="318" y="619"/>
                    <a:pt x="318" y="619"/>
                    <a:pt x="319" y="619"/>
                  </a:cubicBezTo>
                  <a:close/>
                  <a:moveTo>
                    <a:pt x="316" y="617"/>
                  </a:moveTo>
                  <a:cubicBezTo>
                    <a:pt x="316" y="617"/>
                    <a:pt x="316" y="616"/>
                    <a:pt x="316" y="616"/>
                  </a:cubicBezTo>
                  <a:cubicBezTo>
                    <a:pt x="317" y="616"/>
                    <a:pt x="317" y="616"/>
                    <a:pt x="317" y="616"/>
                  </a:cubicBezTo>
                  <a:cubicBezTo>
                    <a:pt x="317" y="616"/>
                    <a:pt x="317" y="617"/>
                    <a:pt x="316" y="617"/>
                  </a:cubicBezTo>
                  <a:close/>
                  <a:moveTo>
                    <a:pt x="317" y="631"/>
                  </a:moveTo>
                  <a:cubicBezTo>
                    <a:pt x="317" y="632"/>
                    <a:pt x="317" y="632"/>
                    <a:pt x="317" y="632"/>
                  </a:cubicBezTo>
                  <a:cubicBezTo>
                    <a:pt x="317" y="632"/>
                    <a:pt x="316" y="632"/>
                    <a:pt x="316" y="632"/>
                  </a:cubicBezTo>
                  <a:cubicBezTo>
                    <a:pt x="316" y="631"/>
                    <a:pt x="316" y="631"/>
                    <a:pt x="316" y="631"/>
                  </a:cubicBezTo>
                  <a:cubicBezTo>
                    <a:pt x="317" y="631"/>
                    <a:pt x="317" y="631"/>
                    <a:pt x="317" y="631"/>
                  </a:cubicBezTo>
                  <a:close/>
                  <a:moveTo>
                    <a:pt x="317" y="635"/>
                  </a:moveTo>
                  <a:cubicBezTo>
                    <a:pt x="319" y="635"/>
                    <a:pt x="318" y="636"/>
                    <a:pt x="318" y="637"/>
                  </a:cubicBezTo>
                  <a:cubicBezTo>
                    <a:pt x="317" y="637"/>
                    <a:pt x="317" y="636"/>
                    <a:pt x="317" y="635"/>
                  </a:cubicBezTo>
                  <a:close/>
                  <a:moveTo>
                    <a:pt x="319" y="573"/>
                  </a:moveTo>
                  <a:cubicBezTo>
                    <a:pt x="319" y="572"/>
                    <a:pt x="320" y="572"/>
                    <a:pt x="321" y="572"/>
                  </a:cubicBezTo>
                  <a:cubicBezTo>
                    <a:pt x="321" y="572"/>
                    <a:pt x="321" y="573"/>
                    <a:pt x="321" y="573"/>
                  </a:cubicBezTo>
                  <a:cubicBezTo>
                    <a:pt x="320" y="573"/>
                    <a:pt x="320" y="573"/>
                    <a:pt x="319" y="573"/>
                  </a:cubicBezTo>
                  <a:close/>
                  <a:moveTo>
                    <a:pt x="320" y="624"/>
                  </a:moveTo>
                  <a:cubicBezTo>
                    <a:pt x="321" y="623"/>
                    <a:pt x="321" y="624"/>
                    <a:pt x="321" y="624"/>
                  </a:cubicBezTo>
                  <a:cubicBezTo>
                    <a:pt x="321" y="624"/>
                    <a:pt x="321" y="624"/>
                    <a:pt x="321" y="624"/>
                  </a:cubicBezTo>
                  <a:cubicBezTo>
                    <a:pt x="321" y="624"/>
                    <a:pt x="320" y="624"/>
                    <a:pt x="320" y="624"/>
                  </a:cubicBezTo>
                  <a:cubicBezTo>
                    <a:pt x="320" y="624"/>
                    <a:pt x="320" y="624"/>
                    <a:pt x="320" y="624"/>
                  </a:cubicBezTo>
                  <a:close/>
                  <a:moveTo>
                    <a:pt x="320" y="632"/>
                  </a:moveTo>
                  <a:cubicBezTo>
                    <a:pt x="321" y="632"/>
                    <a:pt x="321" y="632"/>
                    <a:pt x="321" y="632"/>
                  </a:cubicBezTo>
                  <a:cubicBezTo>
                    <a:pt x="321" y="632"/>
                    <a:pt x="321" y="632"/>
                    <a:pt x="321" y="632"/>
                  </a:cubicBezTo>
                  <a:cubicBezTo>
                    <a:pt x="321" y="632"/>
                    <a:pt x="321" y="632"/>
                    <a:pt x="320" y="632"/>
                  </a:cubicBezTo>
                  <a:cubicBezTo>
                    <a:pt x="320" y="632"/>
                    <a:pt x="320" y="632"/>
                    <a:pt x="320" y="632"/>
                  </a:cubicBezTo>
                  <a:close/>
                  <a:moveTo>
                    <a:pt x="322" y="634"/>
                  </a:moveTo>
                  <a:cubicBezTo>
                    <a:pt x="323" y="635"/>
                    <a:pt x="320" y="635"/>
                    <a:pt x="322" y="634"/>
                  </a:cubicBezTo>
                  <a:close/>
                  <a:moveTo>
                    <a:pt x="320" y="576"/>
                  </a:moveTo>
                  <a:cubicBezTo>
                    <a:pt x="320" y="576"/>
                    <a:pt x="321" y="575"/>
                    <a:pt x="321" y="575"/>
                  </a:cubicBezTo>
                  <a:cubicBezTo>
                    <a:pt x="321" y="575"/>
                    <a:pt x="321" y="576"/>
                    <a:pt x="321" y="576"/>
                  </a:cubicBezTo>
                  <a:cubicBezTo>
                    <a:pt x="321" y="575"/>
                    <a:pt x="322" y="575"/>
                    <a:pt x="323" y="575"/>
                  </a:cubicBezTo>
                  <a:cubicBezTo>
                    <a:pt x="323" y="575"/>
                    <a:pt x="323" y="575"/>
                    <a:pt x="323" y="575"/>
                  </a:cubicBezTo>
                  <a:cubicBezTo>
                    <a:pt x="323" y="575"/>
                    <a:pt x="323" y="575"/>
                    <a:pt x="323" y="576"/>
                  </a:cubicBezTo>
                  <a:cubicBezTo>
                    <a:pt x="323" y="576"/>
                    <a:pt x="321" y="577"/>
                    <a:pt x="320" y="576"/>
                  </a:cubicBezTo>
                  <a:close/>
                  <a:moveTo>
                    <a:pt x="326" y="563"/>
                  </a:moveTo>
                  <a:cubicBezTo>
                    <a:pt x="325" y="563"/>
                    <a:pt x="325" y="562"/>
                    <a:pt x="325" y="561"/>
                  </a:cubicBezTo>
                  <a:cubicBezTo>
                    <a:pt x="326" y="561"/>
                    <a:pt x="326" y="561"/>
                    <a:pt x="326" y="561"/>
                  </a:cubicBezTo>
                  <a:cubicBezTo>
                    <a:pt x="327" y="561"/>
                    <a:pt x="325" y="562"/>
                    <a:pt x="326" y="563"/>
                  </a:cubicBezTo>
                  <a:close/>
                  <a:moveTo>
                    <a:pt x="325" y="555"/>
                  </a:moveTo>
                  <a:cubicBezTo>
                    <a:pt x="326" y="556"/>
                    <a:pt x="324" y="556"/>
                    <a:pt x="325" y="555"/>
                  </a:cubicBezTo>
                  <a:close/>
                  <a:moveTo>
                    <a:pt x="325" y="602"/>
                  </a:moveTo>
                  <a:cubicBezTo>
                    <a:pt x="325" y="602"/>
                    <a:pt x="326" y="602"/>
                    <a:pt x="326" y="602"/>
                  </a:cubicBezTo>
                  <a:cubicBezTo>
                    <a:pt x="328" y="602"/>
                    <a:pt x="328" y="604"/>
                    <a:pt x="326" y="604"/>
                  </a:cubicBezTo>
                  <a:cubicBezTo>
                    <a:pt x="325" y="604"/>
                    <a:pt x="324" y="604"/>
                    <a:pt x="323" y="604"/>
                  </a:cubicBezTo>
                  <a:cubicBezTo>
                    <a:pt x="323" y="603"/>
                    <a:pt x="325" y="603"/>
                    <a:pt x="325" y="602"/>
                  </a:cubicBezTo>
                  <a:close/>
                  <a:moveTo>
                    <a:pt x="326" y="595"/>
                  </a:moveTo>
                  <a:cubicBezTo>
                    <a:pt x="327" y="595"/>
                    <a:pt x="326" y="595"/>
                    <a:pt x="326" y="595"/>
                  </a:cubicBezTo>
                  <a:cubicBezTo>
                    <a:pt x="325" y="596"/>
                    <a:pt x="325" y="594"/>
                    <a:pt x="326" y="595"/>
                  </a:cubicBezTo>
                  <a:close/>
                  <a:moveTo>
                    <a:pt x="329" y="606"/>
                  </a:moveTo>
                  <a:cubicBezTo>
                    <a:pt x="329" y="606"/>
                    <a:pt x="329" y="606"/>
                    <a:pt x="329" y="606"/>
                  </a:cubicBezTo>
                  <a:cubicBezTo>
                    <a:pt x="330" y="606"/>
                    <a:pt x="330" y="606"/>
                    <a:pt x="330" y="606"/>
                  </a:cubicBezTo>
                  <a:cubicBezTo>
                    <a:pt x="330" y="606"/>
                    <a:pt x="330" y="606"/>
                    <a:pt x="330" y="606"/>
                  </a:cubicBezTo>
                  <a:cubicBezTo>
                    <a:pt x="330" y="606"/>
                    <a:pt x="330" y="606"/>
                    <a:pt x="330" y="606"/>
                  </a:cubicBezTo>
                  <a:cubicBezTo>
                    <a:pt x="330" y="606"/>
                    <a:pt x="330" y="606"/>
                    <a:pt x="330" y="606"/>
                  </a:cubicBezTo>
                  <a:cubicBezTo>
                    <a:pt x="330" y="607"/>
                    <a:pt x="330" y="608"/>
                    <a:pt x="329" y="608"/>
                  </a:cubicBezTo>
                  <a:cubicBezTo>
                    <a:pt x="328" y="607"/>
                    <a:pt x="329" y="606"/>
                    <a:pt x="329" y="606"/>
                  </a:cubicBezTo>
                  <a:close/>
                  <a:moveTo>
                    <a:pt x="329" y="587"/>
                  </a:moveTo>
                  <a:cubicBezTo>
                    <a:pt x="329" y="586"/>
                    <a:pt x="329" y="586"/>
                    <a:pt x="329" y="586"/>
                  </a:cubicBezTo>
                  <a:cubicBezTo>
                    <a:pt x="329" y="586"/>
                    <a:pt x="329" y="586"/>
                    <a:pt x="330" y="586"/>
                  </a:cubicBezTo>
                  <a:cubicBezTo>
                    <a:pt x="330" y="586"/>
                    <a:pt x="329" y="587"/>
                    <a:pt x="329" y="587"/>
                  </a:cubicBezTo>
                  <a:close/>
                  <a:moveTo>
                    <a:pt x="330" y="606"/>
                  </a:moveTo>
                  <a:cubicBezTo>
                    <a:pt x="330" y="605"/>
                    <a:pt x="330" y="605"/>
                    <a:pt x="330" y="604"/>
                  </a:cubicBezTo>
                  <a:cubicBezTo>
                    <a:pt x="331" y="604"/>
                    <a:pt x="331" y="606"/>
                    <a:pt x="330" y="606"/>
                  </a:cubicBezTo>
                  <a:close/>
                  <a:moveTo>
                    <a:pt x="331" y="602"/>
                  </a:moveTo>
                  <a:cubicBezTo>
                    <a:pt x="330" y="601"/>
                    <a:pt x="332" y="601"/>
                    <a:pt x="331" y="602"/>
                  </a:cubicBezTo>
                  <a:close/>
                  <a:moveTo>
                    <a:pt x="330" y="611"/>
                  </a:moveTo>
                  <a:cubicBezTo>
                    <a:pt x="329" y="612"/>
                    <a:pt x="327" y="611"/>
                    <a:pt x="327" y="611"/>
                  </a:cubicBezTo>
                  <a:cubicBezTo>
                    <a:pt x="327" y="611"/>
                    <a:pt x="327" y="610"/>
                    <a:pt x="328" y="610"/>
                  </a:cubicBezTo>
                  <a:cubicBezTo>
                    <a:pt x="329" y="610"/>
                    <a:pt x="328" y="611"/>
                    <a:pt x="330" y="611"/>
                  </a:cubicBezTo>
                  <a:close/>
                  <a:moveTo>
                    <a:pt x="334" y="630"/>
                  </a:moveTo>
                  <a:cubicBezTo>
                    <a:pt x="334" y="630"/>
                    <a:pt x="334" y="630"/>
                    <a:pt x="335" y="630"/>
                  </a:cubicBezTo>
                  <a:cubicBezTo>
                    <a:pt x="335" y="630"/>
                    <a:pt x="334" y="630"/>
                    <a:pt x="334" y="630"/>
                  </a:cubicBezTo>
                  <a:cubicBezTo>
                    <a:pt x="333" y="630"/>
                    <a:pt x="334" y="630"/>
                    <a:pt x="334" y="630"/>
                  </a:cubicBezTo>
                  <a:close/>
                  <a:moveTo>
                    <a:pt x="332" y="627"/>
                  </a:moveTo>
                  <a:cubicBezTo>
                    <a:pt x="332" y="627"/>
                    <a:pt x="332" y="626"/>
                    <a:pt x="334" y="626"/>
                  </a:cubicBezTo>
                  <a:cubicBezTo>
                    <a:pt x="334" y="627"/>
                    <a:pt x="332" y="628"/>
                    <a:pt x="332" y="627"/>
                  </a:cubicBezTo>
                  <a:close/>
                  <a:moveTo>
                    <a:pt x="335" y="626"/>
                  </a:moveTo>
                  <a:cubicBezTo>
                    <a:pt x="335" y="627"/>
                    <a:pt x="334" y="625"/>
                    <a:pt x="335" y="626"/>
                  </a:cubicBezTo>
                  <a:close/>
                  <a:moveTo>
                    <a:pt x="335" y="620"/>
                  </a:moveTo>
                  <a:cubicBezTo>
                    <a:pt x="334" y="620"/>
                    <a:pt x="334" y="619"/>
                    <a:pt x="334" y="618"/>
                  </a:cubicBezTo>
                  <a:cubicBezTo>
                    <a:pt x="335" y="618"/>
                    <a:pt x="335" y="619"/>
                    <a:pt x="335" y="620"/>
                  </a:cubicBezTo>
                  <a:close/>
                  <a:moveTo>
                    <a:pt x="335" y="625"/>
                  </a:moveTo>
                  <a:cubicBezTo>
                    <a:pt x="335" y="626"/>
                    <a:pt x="334" y="626"/>
                    <a:pt x="333" y="626"/>
                  </a:cubicBezTo>
                  <a:cubicBezTo>
                    <a:pt x="333" y="626"/>
                    <a:pt x="333" y="625"/>
                    <a:pt x="333" y="625"/>
                  </a:cubicBezTo>
                  <a:cubicBezTo>
                    <a:pt x="334" y="625"/>
                    <a:pt x="334" y="625"/>
                    <a:pt x="335" y="625"/>
                  </a:cubicBezTo>
                  <a:close/>
                  <a:moveTo>
                    <a:pt x="333" y="624"/>
                  </a:moveTo>
                  <a:cubicBezTo>
                    <a:pt x="333" y="624"/>
                    <a:pt x="333" y="624"/>
                    <a:pt x="332" y="624"/>
                  </a:cubicBezTo>
                  <a:cubicBezTo>
                    <a:pt x="332" y="624"/>
                    <a:pt x="332" y="624"/>
                    <a:pt x="332" y="624"/>
                  </a:cubicBezTo>
                  <a:cubicBezTo>
                    <a:pt x="333" y="624"/>
                    <a:pt x="333" y="624"/>
                    <a:pt x="333" y="624"/>
                  </a:cubicBezTo>
                  <a:cubicBezTo>
                    <a:pt x="333" y="624"/>
                    <a:pt x="333" y="624"/>
                    <a:pt x="333" y="624"/>
                  </a:cubicBezTo>
                  <a:close/>
                  <a:moveTo>
                    <a:pt x="333" y="625"/>
                  </a:moveTo>
                  <a:cubicBezTo>
                    <a:pt x="333" y="626"/>
                    <a:pt x="331" y="625"/>
                    <a:pt x="333" y="625"/>
                  </a:cubicBezTo>
                  <a:close/>
                  <a:moveTo>
                    <a:pt x="332" y="612"/>
                  </a:moveTo>
                  <a:cubicBezTo>
                    <a:pt x="331" y="613"/>
                    <a:pt x="331" y="611"/>
                    <a:pt x="332" y="612"/>
                  </a:cubicBezTo>
                  <a:close/>
                  <a:moveTo>
                    <a:pt x="331" y="621"/>
                  </a:moveTo>
                  <a:cubicBezTo>
                    <a:pt x="333" y="622"/>
                    <a:pt x="330" y="622"/>
                    <a:pt x="331" y="621"/>
                  </a:cubicBezTo>
                  <a:close/>
                  <a:moveTo>
                    <a:pt x="331" y="634"/>
                  </a:moveTo>
                  <a:cubicBezTo>
                    <a:pt x="332" y="634"/>
                    <a:pt x="332" y="634"/>
                    <a:pt x="333" y="634"/>
                  </a:cubicBezTo>
                  <a:cubicBezTo>
                    <a:pt x="333" y="634"/>
                    <a:pt x="332" y="634"/>
                    <a:pt x="332" y="634"/>
                  </a:cubicBezTo>
                  <a:cubicBezTo>
                    <a:pt x="332" y="634"/>
                    <a:pt x="332" y="634"/>
                    <a:pt x="332" y="634"/>
                  </a:cubicBezTo>
                  <a:cubicBezTo>
                    <a:pt x="332" y="635"/>
                    <a:pt x="332" y="635"/>
                    <a:pt x="332" y="635"/>
                  </a:cubicBezTo>
                  <a:cubicBezTo>
                    <a:pt x="332" y="635"/>
                    <a:pt x="332" y="635"/>
                    <a:pt x="332" y="635"/>
                  </a:cubicBezTo>
                  <a:cubicBezTo>
                    <a:pt x="330" y="636"/>
                    <a:pt x="331" y="634"/>
                    <a:pt x="331" y="634"/>
                  </a:cubicBezTo>
                  <a:close/>
                  <a:moveTo>
                    <a:pt x="333" y="640"/>
                  </a:moveTo>
                  <a:cubicBezTo>
                    <a:pt x="333" y="640"/>
                    <a:pt x="335" y="640"/>
                    <a:pt x="335" y="641"/>
                  </a:cubicBezTo>
                  <a:cubicBezTo>
                    <a:pt x="335" y="641"/>
                    <a:pt x="335" y="641"/>
                    <a:pt x="335" y="641"/>
                  </a:cubicBezTo>
                  <a:cubicBezTo>
                    <a:pt x="335" y="641"/>
                    <a:pt x="335" y="641"/>
                    <a:pt x="335" y="642"/>
                  </a:cubicBezTo>
                  <a:cubicBezTo>
                    <a:pt x="334" y="642"/>
                    <a:pt x="334" y="642"/>
                    <a:pt x="334" y="642"/>
                  </a:cubicBezTo>
                  <a:cubicBezTo>
                    <a:pt x="334" y="641"/>
                    <a:pt x="334" y="641"/>
                    <a:pt x="334" y="641"/>
                  </a:cubicBezTo>
                  <a:cubicBezTo>
                    <a:pt x="334" y="641"/>
                    <a:pt x="334" y="640"/>
                    <a:pt x="333" y="640"/>
                  </a:cubicBezTo>
                  <a:close/>
                  <a:moveTo>
                    <a:pt x="334" y="639"/>
                  </a:moveTo>
                  <a:cubicBezTo>
                    <a:pt x="334" y="639"/>
                    <a:pt x="334" y="640"/>
                    <a:pt x="333" y="639"/>
                  </a:cubicBezTo>
                  <a:cubicBezTo>
                    <a:pt x="333" y="639"/>
                    <a:pt x="333" y="639"/>
                    <a:pt x="333" y="638"/>
                  </a:cubicBezTo>
                  <a:cubicBezTo>
                    <a:pt x="334" y="639"/>
                    <a:pt x="334" y="639"/>
                    <a:pt x="335" y="639"/>
                  </a:cubicBezTo>
                  <a:cubicBezTo>
                    <a:pt x="335" y="639"/>
                    <a:pt x="335" y="639"/>
                    <a:pt x="334" y="639"/>
                  </a:cubicBezTo>
                  <a:close/>
                  <a:moveTo>
                    <a:pt x="332" y="641"/>
                  </a:moveTo>
                  <a:cubicBezTo>
                    <a:pt x="331" y="641"/>
                    <a:pt x="331" y="640"/>
                    <a:pt x="331" y="640"/>
                  </a:cubicBezTo>
                  <a:cubicBezTo>
                    <a:pt x="332" y="640"/>
                    <a:pt x="332" y="641"/>
                    <a:pt x="332" y="641"/>
                  </a:cubicBezTo>
                  <a:close/>
                  <a:moveTo>
                    <a:pt x="331" y="640"/>
                  </a:moveTo>
                  <a:cubicBezTo>
                    <a:pt x="331" y="641"/>
                    <a:pt x="329" y="640"/>
                    <a:pt x="331" y="640"/>
                  </a:cubicBezTo>
                  <a:close/>
                  <a:moveTo>
                    <a:pt x="330" y="638"/>
                  </a:moveTo>
                  <a:cubicBezTo>
                    <a:pt x="330" y="638"/>
                    <a:pt x="330" y="638"/>
                    <a:pt x="330" y="638"/>
                  </a:cubicBezTo>
                  <a:cubicBezTo>
                    <a:pt x="330" y="638"/>
                    <a:pt x="330" y="638"/>
                    <a:pt x="330" y="638"/>
                  </a:cubicBezTo>
                  <a:cubicBezTo>
                    <a:pt x="330" y="638"/>
                    <a:pt x="330" y="638"/>
                    <a:pt x="330" y="638"/>
                  </a:cubicBezTo>
                  <a:cubicBezTo>
                    <a:pt x="330" y="638"/>
                    <a:pt x="330" y="638"/>
                    <a:pt x="330" y="638"/>
                  </a:cubicBezTo>
                  <a:close/>
                  <a:moveTo>
                    <a:pt x="329" y="632"/>
                  </a:moveTo>
                  <a:cubicBezTo>
                    <a:pt x="328" y="631"/>
                    <a:pt x="329" y="630"/>
                    <a:pt x="328" y="629"/>
                  </a:cubicBezTo>
                  <a:cubicBezTo>
                    <a:pt x="329" y="629"/>
                    <a:pt x="329" y="629"/>
                    <a:pt x="329" y="630"/>
                  </a:cubicBezTo>
                  <a:cubicBezTo>
                    <a:pt x="329" y="629"/>
                    <a:pt x="330" y="629"/>
                    <a:pt x="331" y="630"/>
                  </a:cubicBezTo>
                  <a:cubicBezTo>
                    <a:pt x="331" y="631"/>
                    <a:pt x="331" y="632"/>
                    <a:pt x="329" y="632"/>
                  </a:cubicBezTo>
                  <a:close/>
                  <a:moveTo>
                    <a:pt x="328" y="634"/>
                  </a:moveTo>
                  <a:cubicBezTo>
                    <a:pt x="328" y="634"/>
                    <a:pt x="328" y="634"/>
                    <a:pt x="328" y="634"/>
                  </a:cubicBezTo>
                  <a:cubicBezTo>
                    <a:pt x="327" y="632"/>
                    <a:pt x="330" y="633"/>
                    <a:pt x="328" y="634"/>
                  </a:cubicBezTo>
                  <a:close/>
                  <a:moveTo>
                    <a:pt x="329" y="616"/>
                  </a:moveTo>
                  <a:cubicBezTo>
                    <a:pt x="328" y="616"/>
                    <a:pt x="328" y="617"/>
                    <a:pt x="327" y="617"/>
                  </a:cubicBezTo>
                  <a:cubicBezTo>
                    <a:pt x="327" y="618"/>
                    <a:pt x="327" y="618"/>
                    <a:pt x="326" y="619"/>
                  </a:cubicBezTo>
                  <a:cubicBezTo>
                    <a:pt x="325" y="618"/>
                    <a:pt x="326" y="617"/>
                    <a:pt x="326" y="616"/>
                  </a:cubicBezTo>
                  <a:cubicBezTo>
                    <a:pt x="327" y="616"/>
                    <a:pt x="329" y="615"/>
                    <a:pt x="330" y="615"/>
                  </a:cubicBezTo>
                  <a:cubicBezTo>
                    <a:pt x="330" y="616"/>
                    <a:pt x="329" y="615"/>
                    <a:pt x="329" y="616"/>
                  </a:cubicBezTo>
                  <a:close/>
                  <a:moveTo>
                    <a:pt x="326" y="623"/>
                  </a:moveTo>
                  <a:cubicBezTo>
                    <a:pt x="326" y="623"/>
                    <a:pt x="326" y="622"/>
                    <a:pt x="327" y="622"/>
                  </a:cubicBezTo>
                  <a:cubicBezTo>
                    <a:pt x="328" y="623"/>
                    <a:pt x="327" y="624"/>
                    <a:pt x="326" y="623"/>
                  </a:cubicBezTo>
                  <a:close/>
                  <a:moveTo>
                    <a:pt x="325" y="632"/>
                  </a:moveTo>
                  <a:cubicBezTo>
                    <a:pt x="324" y="632"/>
                    <a:pt x="324" y="631"/>
                    <a:pt x="324" y="631"/>
                  </a:cubicBezTo>
                  <a:cubicBezTo>
                    <a:pt x="325" y="631"/>
                    <a:pt x="325" y="631"/>
                    <a:pt x="325" y="632"/>
                  </a:cubicBezTo>
                  <a:close/>
                  <a:moveTo>
                    <a:pt x="324" y="626"/>
                  </a:moveTo>
                  <a:cubicBezTo>
                    <a:pt x="324" y="626"/>
                    <a:pt x="324" y="625"/>
                    <a:pt x="324" y="625"/>
                  </a:cubicBezTo>
                  <a:cubicBezTo>
                    <a:pt x="325" y="625"/>
                    <a:pt x="325" y="625"/>
                    <a:pt x="325" y="625"/>
                  </a:cubicBezTo>
                  <a:cubicBezTo>
                    <a:pt x="325" y="625"/>
                    <a:pt x="325" y="626"/>
                    <a:pt x="324" y="626"/>
                  </a:cubicBezTo>
                  <a:close/>
                  <a:moveTo>
                    <a:pt x="323" y="588"/>
                  </a:moveTo>
                  <a:cubicBezTo>
                    <a:pt x="323" y="589"/>
                    <a:pt x="321" y="586"/>
                    <a:pt x="324" y="587"/>
                  </a:cubicBezTo>
                  <a:cubicBezTo>
                    <a:pt x="324" y="588"/>
                    <a:pt x="322" y="587"/>
                    <a:pt x="323" y="588"/>
                  </a:cubicBezTo>
                  <a:close/>
                  <a:moveTo>
                    <a:pt x="323" y="586"/>
                  </a:moveTo>
                  <a:cubicBezTo>
                    <a:pt x="323" y="586"/>
                    <a:pt x="323" y="586"/>
                    <a:pt x="323" y="586"/>
                  </a:cubicBezTo>
                  <a:cubicBezTo>
                    <a:pt x="323" y="586"/>
                    <a:pt x="324" y="586"/>
                    <a:pt x="324" y="586"/>
                  </a:cubicBezTo>
                  <a:cubicBezTo>
                    <a:pt x="324" y="586"/>
                    <a:pt x="324" y="586"/>
                    <a:pt x="323" y="586"/>
                  </a:cubicBezTo>
                  <a:close/>
                  <a:moveTo>
                    <a:pt x="323" y="584"/>
                  </a:moveTo>
                  <a:cubicBezTo>
                    <a:pt x="323" y="583"/>
                    <a:pt x="323" y="583"/>
                    <a:pt x="323" y="583"/>
                  </a:cubicBezTo>
                  <a:cubicBezTo>
                    <a:pt x="323" y="583"/>
                    <a:pt x="324" y="583"/>
                    <a:pt x="324" y="583"/>
                  </a:cubicBezTo>
                  <a:cubicBezTo>
                    <a:pt x="324" y="583"/>
                    <a:pt x="324" y="584"/>
                    <a:pt x="323" y="584"/>
                  </a:cubicBezTo>
                  <a:close/>
                  <a:moveTo>
                    <a:pt x="324" y="573"/>
                  </a:moveTo>
                  <a:cubicBezTo>
                    <a:pt x="324" y="573"/>
                    <a:pt x="323" y="573"/>
                    <a:pt x="323" y="573"/>
                  </a:cubicBezTo>
                  <a:cubicBezTo>
                    <a:pt x="323" y="573"/>
                    <a:pt x="323" y="573"/>
                    <a:pt x="323" y="573"/>
                  </a:cubicBezTo>
                  <a:cubicBezTo>
                    <a:pt x="323" y="573"/>
                    <a:pt x="324" y="573"/>
                    <a:pt x="324" y="573"/>
                  </a:cubicBezTo>
                  <a:cubicBezTo>
                    <a:pt x="324" y="573"/>
                    <a:pt x="324" y="573"/>
                    <a:pt x="324" y="573"/>
                  </a:cubicBezTo>
                  <a:close/>
                  <a:moveTo>
                    <a:pt x="324" y="579"/>
                  </a:moveTo>
                  <a:cubicBezTo>
                    <a:pt x="323" y="580"/>
                    <a:pt x="321" y="579"/>
                    <a:pt x="324" y="579"/>
                  </a:cubicBezTo>
                  <a:close/>
                  <a:moveTo>
                    <a:pt x="323" y="627"/>
                  </a:moveTo>
                  <a:cubicBezTo>
                    <a:pt x="324" y="628"/>
                    <a:pt x="323" y="630"/>
                    <a:pt x="323" y="631"/>
                  </a:cubicBezTo>
                  <a:cubicBezTo>
                    <a:pt x="321" y="630"/>
                    <a:pt x="322" y="629"/>
                    <a:pt x="323" y="627"/>
                  </a:cubicBezTo>
                  <a:close/>
                  <a:moveTo>
                    <a:pt x="322" y="634"/>
                  </a:moveTo>
                  <a:cubicBezTo>
                    <a:pt x="323" y="634"/>
                    <a:pt x="323" y="634"/>
                    <a:pt x="323" y="634"/>
                  </a:cubicBezTo>
                  <a:cubicBezTo>
                    <a:pt x="323" y="634"/>
                    <a:pt x="323" y="634"/>
                    <a:pt x="323" y="634"/>
                  </a:cubicBezTo>
                  <a:cubicBezTo>
                    <a:pt x="323" y="634"/>
                    <a:pt x="323" y="634"/>
                    <a:pt x="322" y="634"/>
                  </a:cubicBezTo>
                  <a:cubicBezTo>
                    <a:pt x="322" y="634"/>
                    <a:pt x="322" y="634"/>
                    <a:pt x="322" y="634"/>
                  </a:cubicBezTo>
                  <a:close/>
                  <a:moveTo>
                    <a:pt x="324" y="644"/>
                  </a:moveTo>
                  <a:cubicBezTo>
                    <a:pt x="324" y="644"/>
                    <a:pt x="323" y="644"/>
                    <a:pt x="323" y="645"/>
                  </a:cubicBezTo>
                  <a:cubicBezTo>
                    <a:pt x="322" y="644"/>
                    <a:pt x="322" y="643"/>
                    <a:pt x="324" y="644"/>
                  </a:cubicBezTo>
                  <a:close/>
                  <a:moveTo>
                    <a:pt x="324" y="639"/>
                  </a:moveTo>
                  <a:cubicBezTo>
                    <a:pt x="325" y="639"/>
                    <a:pt x="325" y="640"/>
                    <a:pt x="324" y="640"/>
                  </a:cubicBezTo>
                  <a:cubicBezTo>
                    <a:pt x="324" y="640"/>
                    <a:pt x="324" y="640"/>
                    <a:pt x="324" y="639"/>
                  </a:cubicBezTo>
                  <a:close/>
                  <a:moveTo>
                    <a:pt x="326" y="645"/>
                  </a:moveTo>
                  <a:cubicBezTo>
                    <a:pt x="326" y="645"/>
                    <a:pt x="325" y="646"/>
                    <a:pt x="325" y="646"/>
                  </a:cubicBezTo>
                  <a:cubicBezTo>
                    <a:pt x="325" y="646"/>
                    <a:pt x="324" y="644"/>
                    <a:pt x="326" y="645"/>
                  </a:cubicBezTo>
                  <a:close/>
                  <a:moveTo>
                    <a:pt x="334" y="643"/>
                  </a:moveTo>
                  <a:cubicBezTo>
                    <a:pt x="334" y="643"/>
                    <a:pt x="335" y="642"/>
                    <a:pt x="335" y="643"/>
                  </a:cubicBezTo>
                  <a:cubicBezTo>
                    <a:pt x="335" y="643"/>
                    <a:pt x="335" y="643"/>
                    <a:pt x="334" y="643"/>
                  </a:cubicBezTo>
                  <a:close/>
                  <a:moveTo>
                    <a:pt x="335" y="644"/>
                  </a:moveTo>
                  <a:cubicBezTo>
                    <a:pt x="335" y="644"/>
                    <a:pt x="335" y="644"/>
                    <a:pt x="336" y="644"/>
                  </a:cubicBezTo>
                  <a:cubicBezTo>
                    <a:pt x="336" y="644"/>
                    <a:pt x="336" y="644"/>
                    <a:pt x="336" y="644"/>
                  </a:cubicBezTo>
                  <a:cubicBezTo>
                    <a:pt x="335" y="644"/>
                    <a:pt x="335" y="644"/>
                    <a:pt x="335" y="644"/>
                  </a:cubicBezTo>
                  <a:cubicBezTo>
                    <a:pt x="335" y="644"/>
                    <a:pt x="335" y="644"/>
                    <a:pt x="335" y="644"/>
                  </a:cubicBezTo>
                  <a:close/>
                  <a:moveTo>
                    <a:pt x="333" y="636"/>
                  </a:moveTo>
                  <a:cubicBezTo>
                    <a:pt x="333" y="635"/>
                    <a:pt x="334" y="636"/>
                    <a:pt x="334" y="635"/>
                  </a:cubicBezTo>
                  <a:cubicBezTo>
                    <a:pt x="334" y="635"/>
                    <a:pt x="336" y="635"/>
                    <a:pt x="335" y="635"/>
                  </a:cubicBezTo>
                  <a:cubicBezTo>
                    <a:pt x="336" y="635"/>
                    <a:pt x="335" y="635"/>
                    <a:pt x="336" y="636"/>
                  </a:cubicBezTo>
                  <a:cubicBezTo>
                    <a:pt x="335" y="635"/>
                    <a:pt x="334" y="637"/>
                    <a:pt x="333" y="636"/>
                  </a:cubicBezTo>
                  <a:close/>
                  <a:moveTo>
                    <a:pt x="335" y="622"/>
                  </a:moveTo>
                  <a:cubicBezTo>
                    <a:pt x="335" y="621"/>
                    <a:pt x="335" y="621"/>
                    <a:pt x="335" y="621"/>
                  </a:cubicBezTo>
                  <a:cubicBezTo>
                    <a:pt x="335" y="621"/>
                    <a:pt x="336" y="621"/>
                    <a:pt x="336" y="621"/>
                  </a:cubicBezTo>
                  <a:cubicBezTo>
                    <a:pt x="336" y="621"/>
                    <a:pt x="336" y="621"/>
                    <a:pt x="336" y="622"/>
                  </a:cubicBezTo>
                  <a:cubicBezTo>
                    <a:pt x="336" y="622"/>
                    <a:pt x="335" y="622"/>
                    <a:pt x="335" y="622"/>
                  </a:cubicBezTo>
                  <a:close/>
                  <a:moveTo>
                    <a:pt x="334" y="611"/>
                  </a:moveTo>
                  <a:cubicBezTo>
                    <a:pt x="334" y="611"/>
                    <a:pt x="334" y="612"/>
                    <a:pt x="334" y="612"/>
                  </a:cubicBezTo>
                  <a:cubicBezTo>
                    <a:pt x="333" y="612"/>
                    <a:pt x="333" y="612"/>
                    <a:pt x="334" y="611"/>
                  </a:cubicBezTo>
                  <a:cubicBezTo>
                    <a:pt x="334" y="611"/>
                    <a:pt x="334" y="611"/>
                    <a:pt x="334" y="611"/>
                  </a:cubicBezTo>
                  <a:close/>
                  <a:moveTo>
                    <a:pt x="335" y="609"/>
                  </a:moveTo>
                  <a:cubicBezTo>
                    <a:pt x="335" y="609"/>
                    <a:pt x="335" y="609"/>
                    <a:pt x="335" y="609"/>
                  </a:cubicBezTo>
                  <a:cubicBezTo>
                    <a:pt x="334" y="609"/>
                    <a:pt x="334" y="608"/>
                    <a:pt x="335" y="609"/>
                  </a:cubicBezTo>
                  <a:close/>
                  <a:moveTo>
                    <a:pt x="336" y="610"/>
                  </a:moveTo>
                  <a:cubicBezTo>
                    <a:pt x="336" y="610"/>
                    <a:pt x="336" y="610"/>
                    <a:pt x="337" y="610"/>
                  </a:cubicBezTo>
                  <a:cubicBezTo>
                    <a:pt x="336" y="611"/>
                    <a:pt x="335" y="611"/>
                    <a:pt x="336" y="610"/>
                  </a:cubicBezTo>
                  <a:close/>
                  <a:moveTo>
                    <a:pt x="336" y="593"/>
                  </a:moveTo>
                  <a:cubicBezTo>
                    <a:pt x="336" y="594"/>
                    <a:pt x="335" y="594"/>
                    <a:pt x="334" y="593"/>
                  </a:cubicBezTo>
                  <a:cubicBezTo>
                    <a:pt x="334" y="593"/>
                    <a:pt x="335" y="593"/>
                    <a:pt x="336" y="593"/>
                  </a:cubicBezTo>
                  <a:close/>
                  <a:moveTo>
                    <a:pt x="335" y="594"/>
                  </a:moveTo>
                  <a:cubicBezTo>
                    <a:pt x="334" y="595"/>
                    <a:pt x="335" y="595"/>
                    <a:pt x="335" y="596"/>
                  </a:cubicBezTo>
                  <a:cubicBezTo>
                    <a:pt x="335" y="596"/>
                    <a:pt x="335" y="596"/>
                    <a:pt x="336" y="596"/>
                  </a:cubicBezTo>
                  <a:cubicBezTo>
                    <a:pt x="336" y="596"/>
                    <a:pt x="336" y="596"/>
                    <a:pt x="336" y="596"/>
                  </a:cubicBezTo>
                  <a:cubicBezTo>
                    <a:pt x="337" y="597"/>
                    <a:pt x="335" y="597"/>
                    <a:pt x="337" y="597"/>
                  </a:cubicBezTo>
                  <a:cubicBezTo>
                    <a:pt x="337" y="598"/>
                    <a:pt x="335" y="598"/>
                    <a:pt x="334" y="598"/>
                  </a:cubicBezTo>
                  <a:cubicBezTo>
                    <a:pt x="334" y="597"/>
                    <a:pt x="334" y="597"/>
                    <a:pt x="334" y="596"/>
                  </a:cubicBezTo>
                  <a:cubicBezTo>
                    <a:pt x="334" y="596"/>
                    <a:pt x="334" y="596"/>
                    <a:pt x="334" y="596"/>
                  </a:cubicBezTo>
                  <a:cubicBezTo>
                    <a:pt x="334" y="596"/>
                    <a:pt x="333" y="596"/>
                    <a:pt x="333" y="596"/>
                  </a:cubicBezTo>
                  <a:cubicBezTo>
                    <a:pt x="333" y="595"/>
                    <a:pt x="332" y="594"/>
                    <a:pt x="332" y="593"/>
                  </a:cubicBezTo>
                  <a:cubicBezTo>
                    <a:pt x="333" y="593"/>
                    <a:pt x="334" y="594"/>
                    <a:pt x="335" y="594"/>
                  </a:cubicBezTo>
                  <a:close/>
                  <a:moveTo>
                    <a:pt x="332" y="583"/>
                  </a:moveTo>
                  <a:cubicBezTo>
                    <a:pt x="332" y="582"/>
                    <a:pt x="332" y="582"/>
                    <a:pt x="332" y="581"/>
                  </a:cubicBezTo>
                  <a:cubicBezTo>
                    <a:pt x="334" y="581"/>
                    <a:pt x="334" y="583"/>
                    <a:pt x="333" y="584"/>
                  </a:cubicBezTo>
                  <a:cubicBezTo>
                    <a:pt x="332" y="584"/>
                    <a:pt x="333" y="583"/>
                    <a:pt x="332" y="583"/>
                  </a:cubicBezTo>
                  <a:close/>
                  <a:moveTo>
                    <a:pt x="332" y="524"/>
                  </a:moveTo>
                  <a:cubicBezTo>
                    <a:pt x="333" y="524"/>
                    <a:pt x="333" y="525"/>
                    <a:pt x="334" y="524"/>
                  </a:cubicBezTo>
                  <a:cubicBezTo>
                    <a:pt x="334" y="525"/>
                    <a:pt x="332" y="525"/>
                    <a:pt x="332" y="524"/>
                  </a:cubicBezTo>
                  <a:close/>
                  <a:moveTo>
                    <a:pt x="332" y="610"/>
                  </a:moveTo>
                  <a:cubicBezTo>
                    <a:pt x="332" y="610"/>
                    <a:pt x="332" y="610"/>
                    <a:pt x="332" y="610"/>
                  </a:cubicBezTo>
                  <a:cubicBezTo>
                    <a:pt x="332" y="611"/>
                    <a:pt x="330" y="611"/>
                    <a:pt x="331" y="611"/>
                  </a:cubicBezTo>
                  <a:cubicBezTo>
                    <a:pt x="328" y="611"/>
                    <a:pt x="330" y="611"/>
                    <a:pt x="330" y="610"/>
                  </a:cubicBezTo>
                  <a:cubicBezTo>
                    <a:pt x="331" y="610"/>
                    <a:pt x="331" y="610"/>
                    <a:pt x="332" y="610"/>
                  </a:cubicBezTo>
                  <a:close/>
                  <a:moveTo>
                    <a:pt x="331" y="565"/>
                  </a:moveTo>
                  <a:cubicBezTo>
                    <a:pt x="331" y="566"/>
                    <a:pt x="331" y="566"/>
                    <a:pt x="331" y="566"/>
                  </a:cubicBezTo>
                  <a:cubicBezTo>
                    <a:pt x="331" y="566"/>
                    <a:pt x="331" y="566"/>
                    <a:pt x="331" y="566"/>
                  </a:cubicBezTo>
                  <a:cubicBezTo>
                    <a:pt x="331" y="566"/>
                    <a:pt x="331" y="566"/>
                    <a:pt x="331" y="565"/>
                  </a:cubicBezTo>
                  <a:cubicBezTo>
                    <a:pt x="331" y="565"/>
                    <a:pt x="331" y="565"/>
                    <a:pt x="331" y="565"/>
                  </a:cubicBezTo>
                  <a:close/>
                  <a:moveTo>
                    <a:pt x="331" y="526"/>
                  </a:moveTo>
                  <a:cubicBezTo>
                    <a:pt x="332" y="527"/>
                    <a:pt x="330" y="527"/>
                    <a:pt x="331" y="526"/>
                  </a:cubicBezTo>
                  <a:close/>
                  <a:moveTo>
                    <a:pt x="331" y="566"/>
                  </a:moveTo>
                  <a:cubicBezTo>
                    <a:pt x="331" y="567"/>
                    <a:pt x="330" y="567"/>
                    <a:pt x="331" y="568"/>
                  </a:cubicBezTo>
                  <a:cubicBezTo>
                    <a:pt x="330" y="568"/>
                    <a:pt x="330" y="569"/>
                    <a:pt x="329" y="569"/>
                  </a:cubicBezTo>
                  <a:cubicBezTo>
                    <a:pt x="329" y="568"/>
                    <a:pt x="329" y="567"/>
                    <a:pt x="329" y="566"/>
                  </a:cubicBezTo>
                  <a:cubicBezTo>
                    <a:pt x="330" y="566"/>
                    <a:pt x="331" y="566"/>
                    <a:pt x="331" y="566"/>
                  </a:cubicBezTo>
                  <a:close/>
                  <a:moveTo>
                    <a:pt x="331" y="570"/>
                  </a:moveTo>
                  <a:cubicBezTo>
                    <a:pt x="329" y="571"/>
                    <a:pt x="330" y="574"/>
                    <a:pt x="328" y="574"/>
                  </a:cubicBezTo>
                  <a:cubicBezTo>
                    <a:pt x="329" y="573"/>
                    <a:pt x="327" y="571"/>
                    <a:pt x="331" y="570"/>
                  </a:cubicBezTo>
                  <a:close/>
                  <a:moveTo>
                    <a:pt x="329" y="581"/>
                  </a:moveTo>
                  <a:cubicBezTo>
                    <a:pt x="329" y="581"/>
                    <a:pt x="329" y="582"/>
                    <a:pt x="329" y="582"/>
                  </a:cubicBezTo>
                  <a:cubicBezTo>
                    <a:pt x="327" y="581"/>
                    <a:pt x="327" y="583"/>
                    <a:pt x="325" y="582"/>
                  </a:cubicBezTo>
                  <a:cubicBezTo>
                    <a:pt x="326" y="581"/>
                    <a:pt x="328" y="582"/>
                    <a:pt x="329" y="581"/>
                  </a:cubicBezTo>
                  <a:close/>
                  <a:moveTo>
                    <a:pt x="321" y="566"/>
                  </a:moveTo>
                  <a:cubicBezTo>
                    <a:pt x="321" y="566"/>
                    <a:pt x="320" y="566"/>
                    <a:pt x="319" y="566"/>
                  </a:cubicBezTo>
                  <a:cubicBezTo>
                    <a:pt x="319" y="566"/>
                    <a:pt x="319" y="566"/>
                    <a:pt x="319" y="565"/>
                  </a:cubicBezTo>
                  <a:cubicBezTo>
                    <a:pt x="320" y="565"/>
                    <a:pt x="320" y="566"/>
                    <a:pt x="321" y="566"/>
                  </a:cubicBezTo>
                  <a:close/>
                  <a:moveTo>
                    <a:pt x="320" y="570"/>
                  </a:moveTo>
                  <a:cubicBezTo>
                    <a:pt x="320" y="571"/>
                    <a:pt x="319" y="571"/>
                    <a:pt x="319" y="571"/>
                  </a:cubicBezTo>
                  <a:cubicBezTo>
                    <a:pt x="318" y="571"/>
                    <a:pt x="318" y="570"/>
                    <a:pt x="320" y="570"/>
                  </a:cubicBezTo>
                  <a:close/>
                  <a:moveTo>
                    <a:pt x="319" y="562"/>
                  </a:moveTo>
                  <a:cubicBezTo>
                    <a:pt x="318" y="562"/>
                    <a:pt x="318" y="561"/>
                    <a:pt x="318" y="561"/>
                  </a:cubicBezTo>
                  <a:cubicBezTo>
                    <a:pt x="318" y="561"/>
                    <a:pt x="319" y="561"/>
                    <a:pt x="319" y="561"/>
                  </a:cubicBezTo>
                  <a:cubicBezTo>
                    <a:pt x="319" y="561"/>
                    <a:pt x="319" y="561"/>
                    <a:pt x="319" y="562"/>
                  </a:cubicBezTo>
                  <a:close/>
                  <a:moveTo>
                    <a:pt x="319" y="558"/>
                  </a:moveTo>
                  <a:cubicBezTo>
                    <a:pt x="318" y="558"/>
                    <a:pt x="318" y="558"/>
                    <a:pt x="318" y="558"/>
                  </a:cubicBezTo>
                  <a:cubicBezTo>
                    <a:pt x="318" y="558"/>
                    <a:pt x="318" y="558"/>
                    <a:pt x="318" y="558"/>
                  </a:cubicBezTo>
                  <a:cubicBezTo>
                    <a:pt x="318" y="558"/>
                    <a:pt x="319" y="558"/>
                    <a:pt x="319" y="558"/>
                  </a:cubicBezTo>
                  <a:cubicBezTo>
                    <a:pt x="319" y="558"/>
                    <a:pt x="319" y="558"/>
                    <a:pt x="319" y="558"/>
                  </a:cubicBezTo>
                  <a:close/>
                  <a:moveTo>
                    <a:pt x="317" y="543"/>
                  </a:moveTo>
                  <a:cubicBezTo>
                    <a:pt x="316" y="543"/>
                    <a:pt x="317" y="542"/>
                    <a:pt x="318" y="542"/>
                  </a:cubicBezTo>
                  <a:cubicBezTo>
                    <a:pt x="318" y="543"/>
                    <a:pt x="318" y="543"/>
                    <a:pt x="317" y="543"/>
                  </a:cubicBezTo>
                  <a:close/>
                  <a:moveTo>
                    <a:pt x="317" y="545"/>
                  </a:moveTo>
                  <a:cubicBezTo>
                    <a:pt x="318" y="545"/>
                    <a:pt x="318" y="547"/>
                    <a:pt x="316" y="546"/>
                  </a:cubicBezTo>
                  <a:cubicBezTo>
                    <a:pt x="316" y="546"/>
                    <a:pt x="316" y="545"/>
                    <a:pt x="317" y="545"/>
                  </a:cubicBezTo>
                  <a:close/>
                  <a:moveTo>
                    <a:pt x="317" y="604"/>
                  </a:moveTo>
                  <a:cubicBezTo>
                    <a:pt x="317" y="605"/>
                    <a:pt x="317" y="605"/>
                    <a:pt x="316" y="605"/>
                  </a:cubicBezTo>
                  <a:cubicBezTo>
                    <a:pt x="316" y="606"/>
                    <a:pt x="316" y="604"/>
                    <a:pt x="317" y="604"/>
                  </a:cubicBezTo>
                  <a:close/>
                  <a:moveTo>
                    <a:pt x="315" y="634"/>
                  </a:moveTo>
                  <a:cubicBezTo>
                    <a:pt x="315" y="634"/>
                    <a:pt x="316" y="634"/>
                    <a:pt x="316" y="633"/>
                  </a:cubicBezTo>
                  <a:cubicBezTo>
                    <a:pt x="316" y="633"/>
                    <a:pt x="316" y="634"/>
                    <a:pt x="315" y="634"/>
                  </a:cubicBezTo>
                  <a:close/>
                  <a:moveTo>
                    <a:pt x="316" y="651"/>
                  </a:moveTo>
                  <a:cubicBezTo>
                    <a:pt x="316" y="651"/>
                    <a:pt x="316" y="651"/>
                    <a:pt x="316" y="652"/>
                  </a:cubicBezTo>
                  <a:cubicBezTo>
                    <a:pt x="316" y="652"/>
                    <a:pt x="316" y="652"/>
                    <a:pt x="315" y="652"/>
                  </a:cubicBezTo>
                  <a:cubicBezTo>
                    <a:pt x="315" y="651"/>
                    <a:pt x="315" y="651"/>
                    <a:pt x="315" y="651"/>
                  </a:cubicBezTo>
                  <a:cubicBezTo>
                    <a:pt x="316" y="651"/>
                    <a:pt x="316" y="651"/>
                    <a:pt x="316" y="651"/>
                  </a:cubicBezTo>
                  <a:close/>
                  <a:moveTo>
                    <a:pt x="316" y="630"/>
                  </a:moveTo>
                  <a:cubicBezTo>
                    <a:pt x="315" y="630"/>
                    <a:pt x="315" y="630"/>
                    <a:pt x="315" y="630"/>
                  </a:cubicBezTo>
                  <a:cubicBezTo>
                    <a:pt x="315" y="630"/>
                    <a:pt x="315" y="630"/>
                    <a:pt x="315" y="630"/>
                  </a:cubicBezTo>
                  <a:cubicBezTo>
                    <a:pt x="315" y="630"/>
                    <a:pt x="315" y="630"/>
                    <a:pt x="316" y="630"/>
                  </a:cubicBezTo>
                  <a:cubicBezTo>
                    <a:pt x="316" y="630"/>
                    <a:pt x="316" y="630"/>
                    <a:pt x="316" y="630"/>
                  </a:cubicBezTo>
                  <a:close/>
                  <a:moveTo>
                    <a:pt x="315" y="632"/>
                  </a:moveTo>
                  <a:cubicBezTo>
                    <a:pt x="314" y="632"/>
                    <a:pt x="315" y="632"/>
                    <a:pt x="315" y="631"/>
                  </a:cubicBezTo>
                  <a:cubicBezTo>
                    <a:pt x="316" y="632"/>
                    <a:pt x="315" y="632"/>
                    <a:pt x="315" y="633"/>
                  </a:cubicBezTo>
                  <a:cubicBezTo>
                    <a:pt x="314" y="633"/>
                    <a:pt x="314" y="633"/>
                    <a:pt x="313" y="633"/>
                  </a:cubicBezTo>
                  <a:cubicBezTo>
                    <a:pt x="312" y="633"/>
                    <a:pt x="314" y="632"/>
                    <a:pt x="315" y="632"/>
                  </a:cubicBezTo>
                  <a:close/>
                  <a:moveTo>
                    <a:pt x="313" y="640"/>
                  </a:moveTo>
                  <a:cubicBezTo>
                    <a:pt x="313" y="640"/>
                    <a:pt x="312" y="641"/>
                    <a:pt x="312" y="641"/>
                  </a:cubicBezTo>
                  <a:cubicBezTo>
                    <a:pt x="311" y="640"/>
                    <a:pt x="312" y="640"/>
                    <a:pt x="312" y="640"/>
                  </a:cubicBezTo>
                  <a:cubicBezTo>
                    <a:pt x="312" y="640"/>
                    <a:pt x="312" y="640"/>
                    <a:pt x="313" y="640"/>
                  </a:cubicBezTo>
                  <a:close/>
                  <a:moveTo>
                    <a:pt x="313" y="620"/>
                  </a:moveTo>
                  <a:cubicBezTo>
                    <a:pt x="313" y="620"/>
                    <a:pt x="314" y="620"/>
                    <a:pt x="314" y="620"/>
                  </a:cubicBezTo>
                  <a:cubicBezTo>
                    <a:pt x="314" y="620"/>
                    <a:pt x="314" y="621"/>
                    <a:pt x="314" y="621"/>
                  </a:cubicBezTo>
                  <a:cubicBezTo>
                    <a:pt x="313" y="621"/>
                    <a:pt x="313" y="620"/>
                    <a:pt x="313" y="620"/>
                  </a:cubicBezTo>
                  <a:close/>
                  <a:moveTo>
                    <a:pt x="315" y="555"/>
                  </a:moveTo>
                  <a:cubicBezTo>
                    <a:pt x="315" y="556"/>
                    <a:pt x="314" y="555"/>
                    <a:pt x="315" y="555"/>
                  </a:cubicBezTo>
                  <a:cubicBezTo>
                    <a:pt x="316" y="555"/>
                    <a:pt x="316" y="555"/>
                    <a:pt x="315" y="555"/>
                  </a:cubicBezTo>
                  <a:close/>
                  <a:moveTo>
                    <a:pt x="314" y="611"/>
                  </a:moveTo>
                  <a:cubicBezTo>
                    <a:pt x="314" y="611"/>
                    <a:pt x="314" y="610"/>
                    <a:pt x="314" y="610"/>
                  </a:cubicBezTo>
                  <a:cubicBezTo>
                    <a:pt x="316" y="610"/>
                    <a:pt x="315" y="611"/>
                    <a:pt x="314" y="611"/>
                  </a:cubicBezTo>
                  <a:close/>
                  <a:moveTo>
                    <a:pt x="310" y="636"/>
                  </a:moveTo>
                  <a:cubicBezTo>
                    <a:pt x="310" y="636"/>
                    <a:pt x="310" y="636"/>
                    <a:pt x="310" y="637"/>
                  </a:cubicBezTo>
                  <a:cubicBezTo>
                    <a:pt x="310" y="637"/>
                    <a:pt x="310" y="637"/>
                    <a:pt x="310" y="637"/>
                  </a:cubicBezTo>
                  <a:cubicBezTo>
                    <a:pt x="310" y="636"/>
                    <a:pt x="310" y="636"/>
                    <a:pt x="310" y="636"/>
                  </a:cubicBezTo>
                  <a:cubicBezTo>
                    <a:pt x="310" y="636"/>
                    <a:pt x="310" y="636"/>
                    <a:pt x="310" y="636"/>
                  </a:cubicBezTo>
                  <a:close/>
                  <a:moveTo>
                    <a:pt x="308" y="617"/>
                  </a:moveTo>
                  <a:cubicBezTo>
                    <a:pt x="309" y="617"/>
                    <a:pt x="309" y="618"/>
                    <a:pt x="309" y="618"/>
                  </a:cubicBezTo>
                  <a:cubicBezTo>
                    <a:pt x="309" y="618"/>
                    <a:pt x="309" y="618"/>
                    <a:pt x="308" y="618"/>
                  </a:cubicBezTo>
                  <a:cubicBezTo>
                    <a:pt x="308" y="618"/>
                    <a:pt x="308" y="618"/>
                    <a:pt x="308" y="617"/>
                  </a:cubicBezTo>
                  <a:close/>
                  <a:moveTo>
                    <a:pt x="307" y="617"/>
                  </a:moveTo>
                  <a:cubicBezTo>
                    <a:pt x="307" y="616"/>
                    <a:pt x="307" y="616"/>
                    <a:pt x="307" y="616"/>
                  </a:cubicBezTo>
                  <a:cubicBezTo>
                    <a:pt x="307" y="616"/>
                    <a:pt x="308" y="616"/>
                    <a:pt x="308" y="616"/>
                  </a:cubicBezTo>
                  <a:cubicBezTo>
                    <a:pt x="308" y="616"/>
                    <a:pt x="308" y="616"/>
                    <a:pt x="308" y="617"/>
                  </a:cubicBezTo>
                  <a:cubicBezTo>
                    <a:pt x="308" y="617"/>
                    <a:pt x="307" y="617"/>
                    <a:pt x="307" y="617"/>
                  </a:cubicBezTo>
                  <a:close/>
                  <a:moveTo>
                    <a:pt x="309" y="611"/>
                  </a:moveTo>
                  <a:cubicBezTo>
                    <a:pt x="310" y="611"/>
                    <a:pt x="310" y="612"/>
                    <a:pt x="309" y="612"/>
                  </a:cubicBezTo>
                  <a:cubicBezTo>
                    <a:pt x="308" y="612"/>
                    <a:pt x="308" y="611"/>
                    <a:pt x="309" y="611"/>
                  </a:cubicBezTo>
                  <a:close/>
                  <a:moveTo>
                    <a:pt x="307" y="627"/>
                  </a:moveTo>
                  <a:cubicBezTo>
                    <a:pt x="307" y="627"/>
                    <a:pt x="307" y="627"/>
                    <a:pt x="307" y="628"/>
                  </a:cubicBezTo>
                  <a:cubicBezTo>
                    <a:pt x="306" y="628"/>
                    <a:pt x="305" y="627"/>
                    <a:pt x="307" y="627"/>
                  </a:cubicBezTo>
                  <a:close/>
                  <a:moveTo>
                    <a:pt x="307" y="601"/>
                  </a:moveTo>
                  <a:cubicBezTo>
                    <a:pt x="307" y="600"/>
                    <a:pt x="307" y="600"/>
                    <a:pt x="307" y="600"/>
                  </a:cubicBezTo>
                  <a:cubicBezTo>
                    <a:pt x="307" y="600"/>
                    <a:pt x="307" y="600"/>
                    <a:pt x="308" y="600"/>
                  </a:cubicBezTo>
                  <a:cubicBezTo>
                    <a:pt x="308" y="600"/>
                    <a:pt x="308" y="600"/>
                    <a:pt x="308" y="601"/>
                  </a:cubicBezTo>
                  <a:cubicBezTo>
                    <a:pt x="307" y="601"/>
                    <a:pt x="307" y="601"/>
                    <a:pt x="307" y="601"/>
                  </a:cubicBezTo>
                  <a:close/>
                  <a:moveTo>
                    <a:pt x="308" y="577"/>
                  </a:moveTo>
                  <a:cubicBezTo>
                    <a:pt x="307" y="577"/>
                    <a:pt x="307" y="576"/>
                    <a:pt x="307" y="576"/>
                  </a:cubicBezTo>
                  <a:cubicBezTo>
                    <a:pt x="307" y="575"/>
                    <a:pt x="306" y="575"/>
                    <a:pt x="306" y="574"/>
                  </a:cubicBezTo>
                  <a:cubicBezTo>
                    <a:pt x="309" y="574"/>
                    <a:pt x="309" y="576"/>
                    <a:pt x="308" y="577"/>
                  </a:cubicBezTo>
                  <a:close/>
                  <a:moveTo>
                    <a:pt x="306" y="614"/>
                  </a:moveTo>
                  <a:cubicBezTo>
                    <a:pt x="307" y="614"/>
                    <a:pt x="305" y="614"/>
                    <a:pt x="306" y="614"/>
                  </a:cubicBezTo>
                  <a:close/>
                  <a:moveTo>
                    <a:pt x="306" y="558"/>
                  </a:moveTo>
                  <a:cubicBezTo>
                    <a:pt x="306" y="559"/>
                    <a:pt x="306" y="559"/>
                    <a:pt x="306" y="559"/>
                  </a:cubicBezTo>
                  <a:cubicBezTo>
                    <a:pt x="306" y="559"/>
                    <a:pt x="306" y="559"/>
                    <a:pt x="305" y="559"/>
                  </a:cubicBezTo>
                  <a:cubicBezTo>
                    <a:pt x="305" y="559"/>
                    <a:pt x="305" y="559"/>
                    <a:pt x="305" y="558"/>
                  </a:cubicBezTo>
                  <a:cubicBezTo>
                    <a:pt x="306" y="558"/>
                    <a:pt x="306" y="558"/>
                    <a:pt x="306" y="558"/>
                  </a:cubicBezTo>
                  <a:close/>
                  <a:moveTo>
                    <a:pt x="306" y="520"/>
                  </a:moveTo>
                  <a:cubicBezTo>
                    <a:pt x="307" y="521"/>
                    <a:pt x="305" y="521"/>
                    <a:pt x="306" y="520"/>
                  </a:cubicBezTo>
                  <a:close/>
                  <a:moveTo>
                    <a:pt x="306" y="629"/>
                  </a:moveTo>
                  <a:cubicBezTo>
                    <a:pt x="305" y="629"/>
                    <a:pt x="305" y="629"/>
                    <a:pt x="305" y="629"/>
                  </a:cubicBezTo>
                  <a:cubicBezTo>
                    <a:pt x="306" y="629"/>
                    <a:pt x="306" y="629"/>
                    <a:pt x="306" y="629"/>
                  </a:cubicBezTo>
                  <a:close/>
                  <a:moveTo>
                    <a:pt x="305" y="598"/>
                  </a:moveTo>
                  <a:cubicBezTo>
                    <a:pt x="304" y="598"/>
                    <a:pt x="305" y="597"/>
                    <a:pt x="305" y="597"/>
                  </a:cubicBezTo>
                  <a:cubicBezTo>
                    <a:pt x="306" y="597"/>
                    <a:pt x="306" y="599"/>
                    <a:pt x="305" y="598"/>
                  </a:cubicBezTo>
                  <a:close/>
                  <a:moveTo>
                    <a:pt x="308" y="635"/>
                  </a:move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lose/>
                  <a:moveTo>
                    <a:pt x="337" y="629"/>
                  </a:moveTo>
                  <a:cubicBezTo>
                    <a:pt x="338" y="629"/>
                    <a:pt x="337" y="629"/>
                    <a:pt x="337" y="630"/>
                  </a:cubicBezTo>
                  <a:cubicBezTo>
                    <a:pt x="336" y="630"/>
                    <a:pt x="336" y="628"/>
                    <a:pt x="337" y="629"/>
                  </a:cubicBezTo>
                  <a:close/>
                  <a:moveTo>
                    <a:pt x="337" y="648"/>
                  </a:moveTo>
                  <a:cubicBezTo>
                    <a:pt x="337" y="648"/>
                    <a:pt x="338" y="648"/>
                    <a:pt x="338" y="648"/>
                  </a:cubicBezTo>
                  <a:cubicBezTo>
                    <a:pt x="338" y="648"/>
                    <a:pt x="337" y="648"/>
                    <a:pt x="337" y="648"/>
                  </a:cubicBezTo>
                  <a:cubicBezTo>
                    <a:pt x="337" y="648"/>
                    <a:pt x="337" y="648"/>
                    <a:pt x="337" y="648"/>
                  </a:cubicBezTo>
                  <a:close/>
                  <a:moveTo>
                    <a:pt x="339" y="652"/>
                  </a:moveTo>
                  <a:cubicBezTo>
                    <a:pt x="339" y="653"/>
                    <a:pt x="339" y="653"/>
                    <a:pt x="338" y="654"/>
                  </a:cubicBezTo>
                  <a:cubicBezTo>
                    <a:pt x="336" y="653"/>
                    <a:pt x="337" y="652"/>
                    <a:pt x="339" y="652"/>
                  </a:cubicBezTo>
                  <a:close/>
                  <a:moveTo>
                    <a:pt x="338" y="641"/>
                  </a:moveTo>
                  <a:cubicBezTo>
                    <a:pt x="337" y="640"/>
                    <a:pt x="339" y="640"/>
                    <a:pt x="340" y="640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1" y="640"/>
                    <a:pt x="340" y="640"/>
                    <a:pt x="340" y="641"/>
                  </a:cubicBezTo>
                  <a:cubicBezTo>
                    <a:pt x="339" y="641"/>
                    <a:pt x="339" y="641"/>
                    <a:pt x="338" y="641"/>
                  </a:cubicBezTo>
                  <a:close/>
                  <a:moveTo>
                    <a:pt x="340" y="638"/>
                  </a:moveTo>
                  <a:cubicBezTo>
                    <a:pt x="340" y="638"/>
                    <a:pt x="340" y="637"/>
                    <a:pt x="340" y="637"/>
                  </a:cubicBezTo>
                  <a:cubicBezTo>
                    <a:pt x="340" y="637"/>
                    <a:pt x="341" y="637"/>
                    <a:pt x="341" y="637"/>
                  </a:cubicBezTo>
                  <a:cubicBezTo>
                    <a:pt x="341" y="637"/>
                    <a:pt x="341" y="638"/>
                    <a:pt x="341" y="638"/>
                  </a:cubicBezTo>
                  <a:cubicBezTo>
                    <a:pt x="341" y="638"/>
                    <a:pt x="340" y="638"/>
                    <a:pt x="340" y="638"/>
                  </a:cubicBezTo>
                  <a:close/>
                  <a:moveTo>
                    <a:pt x="340" y="623"/>
                  </a:moveTo>
                  <a:cubicBezTo>
                    <a:pt x="339" y="622"/>
                    <a:pt x="340" y="622"/>
                    <a:pt x="340" y="622"/>
                  </a:cubicBezTo>
                  <a:cubicBezTo>
                    <a:pt x="342" y="622"/>
                    <a:pt x="341" y="623"/>
                    <a:pt x="340" y="623"/>
                  </a:cubicBezTo>
                  <a:close/>
                  <a:moveTo>
                    <a:pt x="340" y="572"/>
                  </a:moveTo>
                  <a:cubicBezTo>
                    <a:pt x="341" y="572"/>
                    <a:pt x="340" y="571"/>
                    <a:pt x="342" y="571"/>
                  </a:cubicBezTo>
                  <a:cubicBezTo>
                    <a:pt x="342" y="572"/>
                    <a:pt x="341" y="572"/>
                    <a:pt x="340" y="572"/>
                  </a:cubicBezTo>
                  <a:close/>
                  <a:moveTo>
                    <a:pt x="341" y="478"/>
                  </a:moveTo>
                  <a:cubicBezTo>
                    <a:pt x="341" y="479"/>
                    <a:pt x="340" y="480"/>
                    <a:pt x="341" y="479"/>
                  </a:cubicBezTo>
                  <a:cubicBezTo>
                    <a:pt x="341" y="478"/>
                    <a:pt x="342" y="478"/>
                    <a:pt x="342" y="478"/>
                  </a:cubicBezTo>
                  <a:cubicBezTo>
                    <a:pt x="342" y="478"/>
                    <a:pt x="341" y="479"/>
                    <a:pt x="341" y="480"/>
                  </a:cubicBezTo>
                  <a:cubicBezTo>
                    <a:pt x="340" y="481"/>
                    <a:pt x="340" y="481"/>
                    <a:pt x="339" y="482"/>
                  </a:cubicBezTo>
                  <a:cubicBezTo>
                    <a:pt x="339" y="482"/>
                    <a:pt x="339" y="482"/>
                    <a:pt x="339" y="482"/>
                  </a:cubicBezTo>
                  <a:cubicBezTo>
                    <a:pt x="340" y="481"/>
                    <a:pt x="340" y="481"/>
                    <a:pt x="340" y="481"/>
                  </a:cubicBezTo>
                  <a:cubicBezTo>
                    <a:pt x="340" y="481"/>
                    <a:pt x="340" y="481"/>
                    <a:pt x="340" y="481"/>
                  </a:cubicBezTo>
                  <a:cubicBezTo>
                    <a:pt x="340" y="481"/>
                    <a:pt x="340" y="481"/>
                    <a:pt x="340" y="481"/>
                  </a:cubicBezTo>
                  <a:cubicBezTo>
                    <a:pt x="340" y="481"/>
                    <a:pt x="340" y="481"/>
                    <a:pt x="340" y="481"/>
                  </a:cubicBezTo>
                  <a:cubicBezTo>
                    <a:pt x="340" y="480"/>
                    <a:pt x="340" y="480"/>
                    <a:pt x="341" y="479"/>
                  </a:cubicBezTo>
                  <a:cubicBezTo>
                    <a:pt x="341" y="479"/>
                    <a:pt x="341" y="479"/>
                    <a:pt x="340" y="479"/>
                  </a:cubicBezTo>
                  <a:cubicBezTo>
                    <a:pt x="341" y="478"/>
                    <a:pt x="341" y="477"/>
                    <a:pt x="342" y="475"/>
                  </a:cubicBezTo>
                  <a:cubicBezTo>
                    <a:pt x="342" y="475"/>
                    <a:pt x="342" y="475"/>
                    <a:pt x="342" y="476"/>
                  </a:cubicBezTo>
                  <a:cubicBezTo>
                    <a:pt x="341" y="477"/>
                    <a:pt x="340" y="480"/>
                    <a:pt x="341" y="478"/>
                  </a:cubicBezTo>
                  <a:cubicBezTo>
                    <a:pt x="341" y="477"/>
                    <a:pt x="342" y="477"/>
                    <a:pt x="342" y="476"/>
                  </a:cubicBezTo>
                  <a:cubicBezTo>
                    <a:pt x="342" y="476"/>
                    <a:pt x="342" y="476"/>
                    <a:pt x="342" y="476"/>
                  </a:cubicBezTo>
                  <a:cubicBezTo>
                    <a:pt x="342" y="476"/>
                    <a:pt x="342" y="476"/>
                    <a:pt x="343" y="475"/>
                  </a:cubicBezTo>
                  <a:cubicBezTo>
                    <a:pt x="342" y="476"/>
                    <a:pt x="342" y="477"/>
                    <a:pt x="341" y="478"/>
                  </a:cubicBezTo>
                  <a:cubicBezTo>
                    <a:pt x="341" y="478"/>
                    <a:pt x="341" y="478"/>
                    <a:pt x="341" y="478"/>
                  </a:cubicBezTo>
                  <a:close/>
                  <a:moveTo>
                    <a:pt x="342" y="472"/>
                  </a:moveTo>
                  <a:cubicBezTo>
                    <a:pt x="342" y="472"/>
                    <a:pt x="342" y="472"/>
                    <a:pt x="342" y="472"/>
                  </a:cubicBezTo>
                  <a:cubicBezTo>
                    <a:pt x="342" y="472"/>
                    <a:pt x="342" y="472"/>
                    <a:pt x="342" y="472"/>
                  </a:cubicBezTo>
                  <a:cubicBezTo>
                    <a:pt x="342" y="472"/>
                    <a:pt x="342" y="472"/>
                    <a:pt x="342" y="472"/>
                  </a:cubicBezTo>
                  <a:cubicBezTo>
                    <a:pt x="342" y="471"/>
                    <a:pt x="343" y="470"/>
                    <a:pt x="343" y="470"/>
                  </a:cubicBezTo>
                  <a:cubicBezTo>
                    <a:pt x="343" y="470"/>
                    <a:pt x="343" y="470"/>
                    <a:pt x="343" y="470"/>
                  </a:cubicBezTo>
                  <a:cubicBezTo>
                    <a:pt x="343" y="470"/>
                    <a:pt x="343" y="471"/>
                    <a:pt x="342" y="471"/>
                  </a:cubicBezTo>
                  <a:cubicBezTo>
                    <a:pt x="342" y="471"/>
                    <a:pt x="343" y="471"/>
                    <a:pt x="343" y="471"/>
                  </a:cubicBezTo>
                  <a:cubicBezTo>
                    <a:pt x="342" y="472"/>
                    <a:pt x="342" y="472"/>
                    <a:pt x="342" y="473"/>
                  </a:cubicBezTo>
                  <a:cubicBezTo>
                    <a:pt x="342" y="473"/>
                    <a:pt x="342" y="473"/>
                    <a:pt x="342" y="472"/>
                  </a:cubicBezTo>
                  <a:cubicBezTo>
                    <a:pt x="342" y="473"/>
                    <a:pt x="342" y="473"/>
                    <a:pt x="342" y="474"/>
                  </a:cubicBezTo>
                  <a:cubicBezTo>
                    <a:pt x="342" y="474"/>
                    <a:pt x="342" y="474"/>
                    <a:pt x="342" y="474"/>
                  </a:cubicBezTo>
                  <a:cubicBezTo>
                    <a:pt x="342" y="475"/>
                    <a:pt x="341" y="476"/>
                    <a:pt x="341" y="477"/>
                  </a:cubicBezTo>
                  <a:cubicBezTo>
                    <a:pt x="341" y="477"/>
                    <a:pt x="340" y="477"/>
                    <a:pt x="340" y="477"/>
                  </a:cubicBezTo>
                  <a:cubicBezTo>
                    <a:pt x="341" y="477"/>
                    <a:pt x="341" y="477"/>
                    <a:pt x="341" y="476"/>
                  </a:cubicBezTo>
                  <a:cubicBezTo>
                    <a:pt x="341" y="476"/>
                    <a:pt x="341" y="476"/>
                    <a:pt x="341" y="476"/>
                  </a:cubicBezTo>
                  <a:cubicBezTo>
                    <a:pt x="341" y="476"/>
                    <a:pt x="341" y="476"/>
                    <a:pt x="340" y="477"/>
                  </a:cubicBezTo>
                  <a:cubicBezTo>
                    <a:pt x="340" y="477"/>
                    <a:pt x="341" y="475"/>
                    <a:pt x="341" y="474"/>
                  </a:cubicBezTo>
                  <a:cubicBezTo>
                    <a:pt x="340" y="473"/>
                    <a:pt x="340" y="472"/>
                    <a:pt x="342" y="472"/>
                  </a:cubicBezTo>
                  <a:close/>
                  <a:moveTo>
                    <a:pt x="344" y="466"/>
                  </a:moveTo>
                  <a:cubicBezTo>
                    <a:pt x="344" y="466"/>
                    <a:pt x="344" y="465"/>
                    <a:pt x="345" y="465"/>
                  </a:cubicBezTo>
                  <a:cubicBezTo>
                    <a:pt x="344" y="465"/>
                    <a:pt x="345" y="465"/>
                    <a:pt x="345" y="465"/>
                  </a:cubicBezTo>
                  <a:cubicBezTo>
                    <a:pt x="345" y="464"/>
                    <a:pt x="345" y="464"/>
                    <a:pt x="344" y="466"/>
                  </a:cubicBezTo>
                  <a:cubicBezTo>
                    <a:pt x="345" y="467"/>
                    <a:pt x="345" y="465"/>
                    <a:pt x="346" y="464"/>
                  </a:cubicBezTo>
                  <a:cubicBezTo>
                    <a:pt x="345" y="465"/>
                    <a:pt x="345" y="465"/>
                    <a:pt x="345" y="465"/>
                  </a:cubicBezTo>
                  <a:cubicBezTo>
                    <a:pt x="345" y="465"/>
                    <a:pt x="345" y="465"/>
                    <a:pt x="345" y="465"/>
                  </a:cubicBezTo>
                  <a:cubicBezTo>
                    <a:pt x="345" y="465"/>
                    <a:pt x="345" y="465"/>
                    <a:pt x="345" y="465"/>
                  </a:cubicBezTo>
                  <a:cubicBezTo>
                    <a:pt x="345" y="465"/>
                    <a:pt x="345" y="465"/>
                    <a:pt x="346" y="465"/>
                  </a:cubicBezTo>
                  <a:cubicBezTo>
                    <a:pt x="345" y="466"/>
                    <a:pt x="345" y="466"/>
                    <a:pt x="345" y="467"/>
                  </a:cubicBezTo>
                  <a:cubicBezTo>
                    <a:pt x="344" y="467"/>
                    <a:pt x="344" y="468"/>
                    <a:pt x="344" y="468"/>
                  </a:cubicBezTo>
                  <a:cubicBezTo>
                    <a:pt x="343" y="470"/>
                    <a:pt x="344" y="467"/>
                    <a:pt x="344" y="466"/>
                  </a:cubicBezTo>
                  <a:cubicBezTo>
                    <a:pt x="344" y="466"/>
                    <a:pt x="344" y="466"/>
                    <a:pt x="344" y="466"/>
                  </a:cubicBezTo>
                  <a:close/>
                  <a:moveTo>
                    <a:pt x="343" y="461"/>
                  </a:moveTo>
                  <a:cubicBezTo>
                    <a:pt x="343" y="460"/>
                    <a:pt x="344" y="460"/>
                    <a:pt x="344" y="459"/>
                  </a:cubicBezTo>
                  <a:cubicBezTo>
                    <a:pt x="344" y="459"/>
                    <a:pt x="344" y="459"/>
                    <a:pt x="344" y="459"/>
                  </a:cubicBezTo>
                  <a:cubicBezTo>
                    <a:pt x="344" y="460"/>
                    <a:pt x="343" y="462"/>
                    <a:pt x="342" y="464"/>
                  </a:cubicBezTo>
                  <a:cubicBezTo>
                    <a:pt x="342" y="463"/>
                    <a:pt x="342" y="463"/>
                    <a:pt x="342" y="463"/>
                  </a:cubicBezTo>
                  <a:cubicBezTo>
                    <a:pt x="342" y="463"/>
                    <a:pt x="342" y="463"/>
                    <a:pt x="342" y="463"/>
                  </a:cubicBezTo>
                  <a:cubicBezTo>
                    <a:pt x="342" y="462"/>
                    <a:pt x="343" y="462"/>
                    <a:pt x="343" y="461"/>
                  </a:cubicBezTo>
                  <a:cubicBezTo>
                    <a:pt x="343" y="461"/>
                    <a:pt x="343" y="461"/>
                    <a:pt x="343" y="461"/>
                  </a:cubicBezTo>
                  <a:close/>
                  <a:moveTo>
                    <a:pt x="348" y="459"/>
                  </a:moveTo>
                  <a:cubicBezTo>
                    <a:pt x="348" y="458"/>
                    <a:pt x="348" y="459"/>
                    <a:pt x="347" y="460"/>
                  </a:cubicBezTo>
                  <a:cubicBezTo>
                    <a:pt x="347" y="459"/>
                    <a:pt x="347" y="459"/>
                    <a:pt x="347" y="459"/>
                  </a:cubicBezTo>
                  <a:cubicBezTo>
                    <a:pt x="347" y="459"/>
                    <a:pt x="347" y="459"/>
                    <a:pt x="347" y="459"/>
                  </a:cubicBezTo>
                  <a:cubicBezTo>
                    <a:pt x="347" y="459"/>
                    <a:pt x="348" y="458"/>
                    <a:pt x="348" y="457"/>
                  </a:cubicBezTo>
                  <a:cubicBezTo>
                    <a:pt x="348" y="457"/>
                    <a:pt x="349" y="457"/>
                    <a:pt x="349" y="457"/>
                  </a:cubicBezTo>
                  <a:cubicBezTo>
                    <a:pt x="349" y="457"/>
                    <a:pt x="349" y="458"/>
                    <a:pt x="349" y="458"/>
                  </a:cubicBezTo>
                  <a:cubicBezTo>
                    <a:pt x="348" y="458"/>
                    <a:pt x="348" y="458"/>
                    <a:pt x="348" y="459"/>
                  </a:cubicBezTo>
                  <a:cubicBezTo>
                    <a:pt x="348" y="459"/>
                    <a:pt x="348" y="459"/>
                    <a:pt x="348" y="459"/>
                  </a:cubicBezTo>
                  <a:cubicBezTo>
                    <a:pt x="348" y="460"/>
                    <a:pt x="347" y="461"/>
                    <a:pt x="347" y="462"/>
                  </a:cubicBezTo>
                  <a:cubicBezTo>
                    <a:pt x="346" y="462"/>
                    <a:pt x="346" y="462"/>
                    <a:pt x="345" y="463"/>
                  </a:cubicBezTo>
                  <a:cubicBezTo>
                    <a:pt x="345" y="463"/>
                    <a:pt x="345" y="463"/>
                    <a:pt x="346" y="463"/>
                  </a:cubicBezTo>
                  <a:cubicBezTo>
                    <a:pt x="346" y="462"/>
                    <a:pt x="346" y="461"/>
                    <a:pt x="346" y="462"/>
                  </a:cubicBezTo>
                  <a:cubicBezTo>
                    <a:pt x="347" y="460"/>
                    <a:pt x="347" y="460"/>
                    <a:pt x="348" y="459"/>
                  </a:cubicBezTo>
                  <a:close/>
                  <a:moveTo>
                    <a:pt x="348" y="462"/>
                  </a:moveTo>
                  <a:cubicBezTo>
                    <a:pt x="348" y="462"/>
                    <a:pt x="348" y="463"/>
                    <a:pt x="348" y="463"/>
                  </a:cubicBezTo>
                  <a:cubicBezTo>
                    <a:pt x="348" y="463"/>
                    <a:pt x="347" y="465"/>
                    <a:pt x="347" y="465"/>
                  </a:cubicBezTo>
                  <a:cubicBezTo>
                    <a:pt x="347" y="465"/>
                    <a:pt x="347" y="465"/>
                    <a:pt x="347" y="465"/>
                  </a:cubicBezTo>
                  <a:cubicBezTo>
                    <a:pt x="347" y="465"/>
                    <a:pt x="346" y="466"/>
                    <a:pt x="346" y="466"/>
                  </a:cubicBezTo>
                  <a:cubicBezTo>
                    <a:pt x="346" y="465"/>
                    <a:pt x="347" y="465"/>
                    <a:pt x="347" y="464"/>
                  </a:cubicBezTo>
                  <a:cubicBezTo>
                    <a:pt x="347" y="464"/>
                    <a:pt x="347" y="464"/>
                    <a:pt x="347" y="463"/>
                  </a:cubicBezTo>
                  <a:cubicBezTo>
                    <a:pt x="348" y="463"/>
                    <a:pt x="348" y="462"/>
                    <a:pt x="348" y="462"/>
                  </a:cubicBezTo>
                  <a:close/>
                  <a:moveTo>
                    <a:pt x="345" y="468"/>
                  </a:moveTo>
                  <a:cubicBezTo>
                    <a:pt x="345" y="468"/>
                    <a:pt x="345" y="468"/>
                    <a:pt x="345" y="468"/>
                  </a:cubicBezTo>
                  <a:cubicBezTo>
                    <a:pt x="344" y="469"/>
                    <a:pt x="344" y="469"/>
                    <a:pt x="343" y="470"/>
                  </a:cubicBezTo>
                  <a:cubicBezTo>
                    <a:pt x="343" y="470"/>
                    <a:pt x="344" y="469"/>
                    <a:pt x="344" y="468"/>
                  </a:cubicBezTo>
                  <a:cubicBezTo>
                    <a:pt x="345" y="468"/>
                    <a:pt x="345" y="468"/>
                    <a:pt x="345" y="468"/>
                  </a:cubicBezTo>
                  <a:close/>
                  <a:moveTo>
                    <a:pt x="344" y="471"/>
                  </a:moveTo>
                  <a:cubicBezTo>
                    <a:pt x="344" y="470"/>
                    <a:pt x="345" y="469"/>
                    <a:pt x="346" y="467"/>
                  </a:cubicBezTo>
                  <a:cubicBezTo>
                    <a:pt x="346" y="467"/>
                    <a:pt x="345" y="469"/>
                    <a:pt x="345" y="469"/>
                  </a:cubicBezTo>
                  <a:cubicBezTo>
                    <a:pt x="345" y="468"/>
                    <a:pt x="345" y="468"/>
                    <a:pt x="345" y="468"/>
                  </a:cubicBezTo>
                  <a:cubicBezTo>
                    <a:pt x="346" y="466"/>
                    <a:pt x="346" y="467"/>
                    <a:pt x="347" y="466"/>
                  </a:cubicBezTo>
                  <a:cubicBezTo>
                    <a:pt x="347" y="466"/>
                    <a:pt x="347" y="466"/>
                    <a:pt x="347" y="465"/>
                  </a:cubicBezTo>
                  <a:cubicBezTo>
                    <a:pt x="347" y="465"/>
                    <a:pt x="347" y="465"/>
                    <a:pt x="347" y="465"/>
                  </a:cubicBezTo>
                  <a:cubicBezTo>
                    <a:pt x="347" y="465"/>
                    <a:pt x="347" y="465"/>
                    <a:pt x="347" y="465"/>
                  </a:cubicBezTo>
                  <a:cubicBezTo>
                    <a:pt x="348" y="464"/>
                    <a:pt x="348" y="464"/>
                    <a:pt x="349" y="463"/>
                  </a:cubicBezTo>
                  <a:cubicBezTo>
                    <a:pt x="349" y="462"/>
                    <a:pt x="349" y="462"/>
                    <a:pt x="349" y="462"/>
                  </a:cubicBezTo>
                  <a:cubicBezTo>
                    <a:pt x="350" y="461"/>
                    <a:pt x="350" y="460"/>
                    <a:pt x="351" y="458"/>
                  </a:cubicBezTo>
                  <a:cubicBezTo>
                    <a:pt x="351" y="458"/>
                    <a:pt x="351" y="458"/>
                    <a:pt x="351" y="458"/>
                  </a:cubicBezTo>
                  <a:cubicBezTo>
                    <a:pt x="351" y="457"/>
                    <a:pt x="352" y="456"/>
                    <a:pt x="352" y="456"/>
                  </a:cubicBezTo>
                  <a:cubicBezTo>
                    <a:pt x="353" y="455"/>
                    <a:pt x="350" y="460"/>
                    <a:pt x="351" y="459"/>
                  </a:cubicBezTo>
                  <a:cubicBezTo>
                    <a:pt x="351" y="459"/>
                    <a:pt x="351" y="458"/>
                    <a:pt x="352" y="457"/>
                  </a:cubicBezTo>
                  <a:cubicBezTo>
                    <a:pt x="352" y="457"/>
                    <a:pt x="353" y="456"/>
                    <a:pt x="353" y="456"/>
                  </a:cubicBezTo>
                  <a:cubicBezTo>
                    <a:pt x="353" y="456"/>
                    <a:pt x="353" y="456"/>
                    <a:pt x="353" y="456"/>
                  </a:cubicBezTo>
                  <a:cubicBezTo>
                    <a:pt x="353" y="455"/>
                    <a:pt x="354" y="454"/>
                    <a:pt x="354" y="455"/>
                  </a:cubicBezTo>
                  <a:cubicBezTo>
                    <a:pt x="354" y="454"/>
                    <a:pt x="354" y="454"/>
                    <a:pt x="354" y="453"/>
                  </a:cubicBezTo>
                  <a:cubicBezTo>
                    <a:pt x="354" y="453"/>
                    <a:pt x="355" y="452"/>
                    <a:pt x="355" y="452"/>
                  </a:cubicBezTo>
                  <a:cubicBezTo>
                    <a:pt x="355" y="452"/>
                    <a:pt x="355" y="452"/>
                    <a:pt x="355" y="452"/>
                  </a:cubicBezTo>
                  <a:cubicBezTo>
                    <a:pt x="355" y="451"/>
                    <a:pt x="355" y="451"/>
                    <a:pt x="355" y="450"/>
                  </a:cubicBezTo>
                  <a:cubicBezTo>
                    <a:pt x="355" y="450"/>
                    <a:pt x="356" y="450"/>
                    <a:pt x="356" y="450"/>
                  </a:cubicBezTo>
                  <a:cubicBezTo>
                    <a:pt x="356" y="449"/>
                    <a:pt x="357" y="448"/>
                    <a:pt x="357" y="448"/>
                  </a:cubicBezTo>
                  <a:cubicBezTo>
                    <a:pt x="357" y="448"/>
                    <a:pt x="357" y="447"/>
                    <a:pt x="357" y="447"/>
                  </a:cubicBezTo>
                  <a:cubicBezTo>
                    <a:pt x="357" y="448"/>
                    <a:pt x="357" y="448"/>
                    <a:pt x="357" y="448"/>
                  </a:cubicBezTo>
                  <a:cubicBezTo>
                    <a:pt x="357" y="448"/>
                    <a:pt x="358" y="447"/>
                    <a:pt x="358" y="447"/>
                  </a:cubicBezTo>
                  <a:cubicBezTo>
                    <a:pt x="358" y="447"/>
                    <a:pt x="358" y="446"/>
                    <a:pt x="358" y="446"/>
                  </a:cubicBezTo>
                  <a:cubicBezTo>
                    <a:pt x="358" y="447"/>
                    <a:pt x="357" y="448"/>
                    <a:pt x="357" y="448"/>
                  </a:cubicBezTo>
                  <a:cubicBezTo>
                    <a:pt x="357" y="448"/>
                    <a:pt x="356" y="449"/>
                    <a:pt x="356" y="449"/>
                  </a:cubicBezTo>
                  <a:cubicBezTo>
                    <a:pt x="356" y="450"/>
                    <a:pt x="356" y="450"/>
                    <a:pt x="356" y="450"/>
                  </a:cubicBezTo>
                  <a:cubicBezTo>
                    <a:pt x="356" y="450"/>
                    <a:pt x="356" y="451"/>
                    <a:pt x="356" y="451"/>
                  </a:cubicBezTo>
                  <a:cubicBezTo>
                    <a:pt x="355" y="451"/>
                    <a:pt x="355" y="451"/>
                    <a:pt x="355" y="452"/>
                  </a:cubicBezTo>
                  <a:cubicBezTo>
                    <a:pt x="355" y="452"/>
                    <a:pt x="355" y="452"/>
                    <a:pt x="355" y="452"/>
                  </a:cubicBezTo>
                  <a:cubicBezTo>
                    <a:pt x="354" y="453"/>
                    <a:pt x="354" y="454"/>
                    <a:pt x="354" y="455"/>
                  </a:cubicBezTo>
                  <a:cubicBezTo>
                    <a:pt x="354" y="455"/>
                    <a:pt x="354" y="455"/>
                    <a:pt x="353" y="455"/>
                  </a:cubicBezTo>
                  <a:cubicBezTo>
                    <a:pt x="353" y="456"/>
                    <a:pt x="353" y="456"/>
                    <a:pt x="353" y="456"/>
                  </a:cubicBezTo>
                  <a:cubicBezTo>
                    <a:pt x="353" y="456"/>
                    <a:pt x="353" y="456"/>
                    <a:pt x="353" y="456"/>
                  </a:cubicBezTo>
                  <a:cubicBezTo>
                    <a:pt x="350" y="462"/>
                    <a:pt x="352" y="458"/>
                    <a:pt x="353" y="457"/>
                  </a:cubicBezTo>
                  <a:cubicBezTo>
                    <a:pt x="353" y="457"/>
                    <a:pt x="353" y="457"/>
                    <a:pt x="353" y="457"/>
                  </a:cubicBezTo>
                  <a:cubicBezTo>
                    <a:pt x="353" y="457"/>
                    <a:pt x="353" y="457"/>
                    <a:pt x="353" y="457"/>
                  </a:cubicBezTo>
                  <a:cubicBezTo>
                    <a:pt x="353" y="457"/>
                    <a:pt x="353" y="457"/>
                    <a:pt x="353" y="458"/>
                  </a:cubicBezTo>
                  <a:cubicBezTo>
                    <a:pt x="352" y="458"/>
                    <a:pt x="352" y="458"/>
                    <a:pt x="352" y="458"/>
                  </a:cubicBezTo>
                  <a:cubicBezTo>
                    <a:pt x="351" y="461"/>
                    <a:pt x="351" y="461"/>
                    <a:pt x="352" y="460"/>
                  </a:cubicBezTo>
                  <a:cubicBezTo>
                    <a:pt x="353" y="459"/>
                    <a:pt x="353" y="458"/>
                    <a:pt x="354" y="457"/>
                  </a:cubicBezTo>
                  <a:cubicBezTo>
                    <a:pt x="354" y="457"/>
                    <a:pt x="354" y="457"/>
                    <a:pt x="354" y="457"/>
                  </a:cubicBezTo>
                  <a:cubicBezTo>
                    <a:pt x="354" y="457"/>
                    <a:pt x="354" y="457"/>
                    <a:pt x="354" y="457"/>
                  </a:cubicBezTo>
                  <a:cubicBezTo>
                    <a:pt x="354" y="457"/>
                    <a:pt x="354" y="457"/>
                    <a:pt x="354" y="457"/>
                  </a:cubicBezTo>
                  <a:cubicBezTo>
                    <a:pt x="354" y="456"/>
                    <a:pt x="355" y="455"/>
                    <a:pt x="356" y="453"/>
                  </a:cubicBezTo>
                  <a:cubicBezTo>
                    <a:pt x="356" y="454"/>
                    <a:pt x="356" y="454"/>
                    <a:pt x="356" y="454"/>
                  </a:cubicBezTo>
                  <a:cubicBezTo>
                    <a:pt x="355" y="454"/>
                    <a:pt x="355" y="453"/>
                    <a:pt x="355" y="453"/>
                  </a:cubicBezTo>
                  <a:cubicBezTo>
                    <a:pt x="356" y="453"/>
                    <a:pt x="356" y="453"/>
                    <a:pt x="357" y="453"/>
                  </a:cubicBezTo>
                  <a:cubicBezTo>
                    <a:pt x="357" y="453"/>
                    <a:pt x="357" y="453"/>
                    <a:pt x="357" y="453"/>
                  </a:cubicBezTo>
                  <a:cubicBezTo>
                    <a:pt x="358" y="451"/>
                    <a:pt x="358" y="450"/>
                    <a:pt x="360" y="447"/>
                  </a:cubicBezTo>
                  <a:cubicBezTo>
                    <a:pt x="360" y="448"/>
                    <a:pt x="361" y="446"/>
                    <a:pt x="363" y="443"/>
                  </a:cubicBezTo>
                  <a:cubicBezTo>
                    <a:pt x="362" y="445"/>
                    <a:pt x="361" y="447"/>
                    <a:pt x="359" y="450"/>
                  </a:cubicBezTo>
                  <a:cubicBezTo>
                    <a:pt x="359" y="450"/>
                    <a:pt x="355" y="457"/>
                    <a:pt x="351" y="464"/>
                  </a:cubicBezTo>
                  <a:cubicBezTo>
                    <a:pt x="351" y="464"/>
                    <a:pt x="351" y="464"/>
                    <a:pt x="351" y="463"/>
                  </a:cubicBezTo>
                  <a:cubicBezTo>
                    <a:pt x="351" y="463"/>
                    <a:pt x="351" y="463"/>
                    <a:pt x="351" y="463"/>
                  </a:cubicBezTo>
                  <a:cubicBezTo>
                    <a:pt x="351" y="464"/>
                    <a:pt x="351" y="464"/>
                    <a:pt x="351" y="465"/>
                  </a:cubicBezTo>
                  <a:cubicBezTo>
                    <a:pt x="351" y="466"/>
                    <a:pt x="351" y="466"/>
                    <a:pt x="349" y="466"/>
                  </a:cubicBezTo>
                  <a:cubicBezTo>
                    <a:pt x="349" y="466"/>
                    <a:pt x="349" y="466"/>
                    <a:pt x="349" y="466"/>
                  </a:cubicBezTo>
                  <a:cubicBezTo>
                    <a:pt x="349" y="466"/>
                    <a:pt x="349" y="466"/>
                    <a:pt x="349" y="466"/>
                  </a:cubicBezTo>
                  <a:cubicBezTo>
                    <a:pt x="349" y="466"/>
                    <a:pt x="349" y="466"/>
                    <a:pt x="349" y="465"/>
                  </a:cubicBezTo>
                  <a:cubicBezTo>
                    <a:pt x="349" y="465"/>
                    <a:pt x="349" y="465"/>
                    <a:pt x="349" y="465"/>
                  </a:cubicBezTo>
                  <a:cubicBezTo>
                    <a:pt x="349" y="465"/>
                    <a:pt x="350" y="464"/>
                    <a:pt x="351" y="464"/>
                  </a:cubicBezTo>
                  <a:cubicBezTo>
                    <a:pt x="351" y="464"/>
                    <a:pt x="351" y="464"/>
                    <a:pt x="351" y="464"/>
                  </a:cubicBezTo>
                  <a:cubicBezTo>
                    <a:pt x="351" y="464"/>
                    <a:pt x="351" y="463"/>
                    <a:pt x="351" y="463"/>
                  </a:cubicBezTo>
                  <a:cubicBezTo>
                    <a:pt x="351" y="463"/>
                    <a:pt x="351" y="463"/>
                    <a:pt x="351" y="463"/>
                  </a:cubicBezTo>
                  <a:cubicBezTo>
                    <a:pt x="351" y="463"/>
                    <a:pt x="351" y="463"/>
                    <a:pt x="352" y="463"/>
                  </a:cubicBezTo>
                  <a:cubicBezTo>
                    <a:pt x="351" y="463"/>
                    <a:pt x="351" y="464"/>
                    <a:pt x="351" y="464"/>
                  </a:cubicBezTo>
                  <a:cubicBezTo>
                    <a:pt x="351" y="464"/>
                    <a:pt x="351" y="463"/>
                    <a:pt x="351" y="463"/>
                  </a:cubicBezTo>
                  <a:cubicBezTo>
                    <a:pt x="352" y="462"/>
                    <a:pt x="352" y="462"/>
                    <a:pt x="352" y="461"/>
                  </a:cubicBezTo>
                  <a:cubicBezTo>
                    <a:pt x="352" y="461"/>
                    <a:pt x="352" y="462"/>
                    <a:pt x="351" y="463"/>
                  </a:cubicBezTo>
                  <a:cubicBezTo>
                    <a:pt x="351" y="462"/>
                    <a:pt x="351" y="463"/>
                    <a:pt x="350" y="464"/>
                  </a:cubicBezTo>
                  <a:cubicBezTo>
                    <a:pt x="350" y="463"/>
                    <a:pt x="352" y="461"/>
                    <a:pt x="351" y="461"/>
                  </a:cubicBezTo>
                  <a:cubicBezTo>
                    <a:pt x="350" y="462"/>
                    <a:pt x="349" y="465"/>
                    <a:pt x="349" y="465"/>
                  </a:cubicBezTo>
                  <a:cubicBezTo>
                    <a:pt x="349" y="465"/>
                    <a:pt x="349" y="465"/>
                    <a:pt x="349" y="465"/>
                  </a:cubicBezTo>
                  <a:cubicBezTo>
                    <a:pt x="349" y="466"/>
                    <a:pt x="349" y="466"/>
                    <a:pt x="348" y="466"/>
                  </a:cubicBezTo>
                  <a:cubicBezTo>
                    <a:pt x="348" y="465"/>
                    <a:pt x="348" y="465"/>
                    <a:pt x="347" y="467"/>
                  </a:cubicBezTo>
                  <a:cubicBezTo>
                    <a:pt x="347" y="467"/>
                    <a:pt x="347" y="467"/>
                    <a:pt x="347" y="467"/>
                  </a:cubicBezTo>
                  <a:cubicBezTo>
                    <a:pt x="347" y="468"/>
                    <a:pt x="346" y="468"/>
                    <a:pt x="346" y="469"/>
                  </a:cubicBezTo>
                  <a:cubicBezTo>
                    <a:pt x="346" y="469"/>
                    <a:pt x="346" y="469"/>
                    <a:pt x="346" y="469"/>
                  </a:cubicBezTo>
                  <a:cubicBezTo>
                    <a:pt x="345" y="469"/>
                    <a:pt x="345" y="470"/>
                    <a:pt x="345" y="470"/>
                  </a:cubicBezTo>
                  <a:cubicBezTo>
                    <a:pt x="345" y="470"/>
                    <a:pt x="345" y="471"/>
                    <a:pt x="345" y="470"/>
                  </a:cubicBezTo>
                  <a:cubicBezTo>
                    <a:pt x="345" y="470"/>
                    <a:pt x="344" y="471"/>
                    <a:pt x="344" y="472"/>
                  </a:cubicBezTo>
                  <a:cubicBezTo>
                    <a:pt x="344" y="472"/>
                    <a:pt x="344" y="471"/>
                    <a:pt x="344" y="471"/>
                  </a:cubicBezTo>
                  <a:cubicBezTo>
                    <a:pt x="344" y="472"/>
                    <a:pt x="343" y="473"/>
                    <a:pt x="343" y="473"/>
                  </a:cubicBezTo>
                  <a:cubicBezTo>
                    <a:pt x="343" y="472"/>
                    <a:pt x="343" y="472"/>
                    <a:pt x="344" y="471"/>
                  </a:cubicBezTo>
                  <a:close/>
                  <a:moveTo>
                    <a:pt x="351" y="455"/>
                  </a:moveTo>
                  <a:cubicBezTo>
                    <a:pt x="351" y="455"/>
                    <a:pt x="351" y="455"/>
                    <a:pt x="351" y="455"/>
                  </a:cubicBezTo>
                  <a:cubicBezTo>
                    <a:pt x="351" y="455"/>
                    <a:pt x="352" y="457"/>
                    <a:pt x="350" y="457"/>
                  </a:cubicBezTo>
                  <a:cubicBezTo>
                    <a:pt x="350" y="456"/>
                    <a:pt x="351" y="456"/>
                    <a:pt x="351" y="455"/>
                  </a:cubicBezTo>
                  <a:close/>
                  <a:moveTo>
                    <a:pt x="356" y="446"/>
                  </a:moveTo>
                  <a:cubicBezTo>
                    <a:pt x="356" y="446"/>
                    <a:pt x="356" y="446"/>
                    <a:pt x="356" y="446"/>
                  </a:cubicBezTo>
                  <a:cubicBezTo>
                    <a:pt x="357" y="445"/>
                    <a:pt x="357" y="444"/>
                    <a:pt x="357" y="444"/>
                  </a:cubicBezTo>
                  <a:cubicBezTo>
                    <a:pt x="357" y="444"/>
                    <a:pt x="357" y="444"/>
                    <a:pt x="357" y="444"/>
                  </a:cubicBezTo>
                  <a:cubicBezTo>
                    <a:pt x="357" y="444"/>
                    <a:pt x="357" y="444"/>
                    <a:pt x="358" y="443"/>
                  </a:cubicBezTo>
                  <a:cubicBezTo>
                    <a:pt x="358" y="443"/>
                    <a:pt x="358" y="443"/>
                    <a:pt x="357" y="445"/>
                  </a:cubicBezTo>
                  <a:cubicBezTo>
                    <a:pt x="357" y="445"/>
                    <a:pt x="357" y="445"/>
                    <a:pt x="357" y="445"/>
                  </a:cubicBezTo>
                  <a:cubicBezTo>
                    <a:pt x="355" y="448"/>
                    <a:pt x="355" y="448"/>
                    <a:pt x="354" y="450"/>
                  </a:cubicBezTo>
                  <a:cubicBezTo>
                    <a:pt x="354" y="449"/>
                    <a:pt x="354" y="449"/>
                    <a:pt x="354" y="449"/>
                  </a:cubicBezTo>
                  <a:cubicBezTo>
                    <a:pt x="354" y="450"/>
                    <a:pt x="354" y="451"/>
                    <a:pt x="354" y="451"/>
                  </a:cubicBezTo>
                  <a:cubicBezTo>
                    <a:pt x="353" y="451"/>
                    <a:pt x="353" y="452"/>
                    <a:pt x="353" y="452"/>
                  </a:cubicBezTo>
                  <a:cubicBezTo>
                    <a:pt x="353" y="452"/>
                    <a:pt x="353" y="452"/>
                    <a:pt x="353" y="451"/>
                  </a:cubicBezTo>
                  <a:cubicBezTo>
                    <a:pt x="354" y="450"/>
                    <a:pt x="354" y="449"/>
                    <a:pt x="355" y="449"/>
                  </a:cubicBezTo>
                  <a:cubicBezTo>
                    <a:pt x="355" y="448"/>
                    <a:pt x="355" y="448"/>
                    <a:pt x="355" y="448"/>
                  </a:cubicBezTo>
                  <a:cubicBezTo>
                    <a:pt x="355" y="448"/>
                    <a:pt x="355" y="448"/>
                    <a:pt x="355" y="449"/>
                  </a:cubicBezTo>
                  <a:cubicBezTo>
                    <a:pt x="355" y="449"/>
                    <a:pt x="356" y="447"/>
                    <a:pt x="356" y="446"/>
                  </a:cubicBezTo>
                  <a:close/>
                  <a:moveTo>
                    <a:pt x="358" y="445"/>
                  </a:moveTo>
                  <a:cubicBezTo>
                    <a:pt x="358" y="445"/>
                    <a:pt x="358" y="445"/>
                    <a:pt x="358" y="446"/>
                  </a:cubicBezTo>
                  <a:cubicBezTo>
                    <a:pt x="357" y="446"/>
                    <a:pt x="357" y="446"/>
                    <a:pt x="357" y="447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57" y="446"/>
                    <a:pt x="357" y="446"/>
                    <a:pt x="357" y="445"/>
                  </a:cubicBezTo>
                  <a:cubicBezTo>
                    <a:pt x="357" y="446"/>
                    <a:pt x="357" y="446"/>
                    <a:pt x="358" y="445"/>
                  </a:cubicBezTo>
                  <a:close/>
                  <a:moveTo>
                    <a:pt x="355" y="448"/>
                  </a:moveTo>
                  <a:cubicBezTo>
                    <a:pt x="355" y="450"/>
                    <a:pt x="355" y="450"/>
                    <a:pt x="354" y="451"/>
                  </a:cubicBezTo>
                  <a:cubicBezTo>
                    <a:pt x="354" y="450"/>
                    <a:pt x="354" y="451"/>
                    <a:pt x="355" y="448"/>
                  </a:cubicBezTo>
                  <a:cubicBezTo>
                    <a:pt x="355" y="448"/>
                    <a:pt x="355" y="448"/>
                    <a:pt x="355" y="448"/>
                  </a:cubicBezTo>
                  <a:close/>
                  <a:moveTo>
                    <a:pt x="354" y="456"/>
                  </a:moveTo>
                  <a:cubicBezTo>
                    <a:pt x="353" y="456"/>
                    <a:pt x="353" y="456"/>
                    <a:pt x="353" y="457"/>
                  </a:cubicBezTo>
                  <a:cubicBezTo>
                    <a:pt x="353" y="456"/>
                    <a:pt x="353" y="457"/>
                    <a:pt x="353" y="457"/>
                  </a:cubicBezTo>
                  <a:cubicBezTo>
                    <a:pt x="353" y="456"/>
                    <a:pt x="353" y="456"/>
                    <a:pt x="354" y="456"/>
                  </a:cubicBezTo>
                  <a:close/>
                  <a:moveTo>
                    <a:pt x="362" y="440"/>
                  </a:moveTo>
                  <a:cubicBezTo>
                    <a:pt x="362" y="441"/>
                    <a:pt x="362" y="441"/>
                    <a:pt x="362" y="442"/>
                  </a:cubicBezTo>
                  <a:cubicBezTo>
                    <a:pt x="362" y="441"/>
                    <a:pt x="361" y="441"/>
                    <a:pt x="361" y="442"/>
                  </a:cubicBezTo>
                  <a:cubicBezTo>
                    <a:pt x="361" y="442"/>
                    <a:pt x="361" y="442"/>
                    <a:pt x="361" y="442"/>
                  </a:cubicBezTo>
                  <a:cubicBezTo>
                    <a:pt x="362" y="441"/>
                    <a:pt x="362" y="441"/>
                    <a:pt x="362" y="440"/>
                  </a:cubicBezTo>
                  <a:cubicBezTo>
                    <a:pt x="362" y="440"/>
                    <a:pt x="362" y="440"/>
                    <a:pt x="362" y="440"/>
                  </a:cubicBezTo>
                  <a:close/>
                  <a:moveTo>
                    <a:pt x="364" y="438"/>
                  </a:moveTo>
                  <a:cubicBezTo>
                    <a:pt x="365" y="437"/>
                    <a:pt x="365" y="436"/>
                    <a:pt x="365" y="436"/>
                  </a:cubicBezTo>
                  <a:cubicBezTo>
                    <a:pt x="366" y="435"/>
                    <a:pt x="366" y="435"/>
                    <a:pt x="367" y="435"/>
                  </a:cubicBezTo>
                  <a:cubicBezTo>
                    <a:pt x="367" y="435"/>
                    <a:pt x="366" y="436"/>
                    <a:pt x="366" y="436"/>
                  </a:cubicBezTo>
                  <a:cubicBezTo>
                    <a:pt x="366" y="436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6" y="435"/>
                  </a:cubicBezTo>
                  <a:cubicBezTo>
                    <a:pt x="366" y="435"/>
                    <a:pt x="366" y="435"/>
                    <a:pt x="366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4"/>
                    <a:pt x="367" y="434"/>
                  </a:cubicBezTo>
                  <a:cubicBezTo>
                    <a:pt x="368" y="432"/>
                    <a:pt x="366" y="435"/>
                    <a:pt x="368" y="432"/>
                  </a:cubicBezTo>
                  <a:cubicBezTo>
                    <a:pt x="368" y="432"/>
                    <a:pt x="368" y="431"/>
                    <a:pt x="369" y="431"/>
                  </a:cubicBezTo>
                  <a:cubicBezTo>
                    <a:pt x="369" y="432"/>
                    <a:pt x="368" y="433"/>
                    <a:pt x="368" y="434"/>
                  </a:cubicBezTo>
                  <a:cubicBezTo>
                    <a:pt x="368" y="434"/>
                    <a:pt x="368" y="434"/>
                    <a:pt x="368" y="435"/>
                  </a:cubicBezTo>
                  <a:cubicBezTo>
                    <a:pt x="367" y="435"/>
                    <a:pt x="367" y="437"/>
                    <a:pt x="366" y="437"/>
                  </a:cubicBezTo>
                  <a:cubicBezTo>
                    <a:pt x="366" y="438"/>
                    <a:pt x="365" y="438"/>
                    <a:pt x="365" y="439"/>
                  </a:cubicBezTo>
                  <a:cubicBezTo>
                    <a:pt x="364" y="440"/>
                    <a:pt x="363" y="441"/>
                    <a:pt x="362" y="443"/>
                  </a:cubicBezTo>
                  <a:cubicBezTo>
                    <a:pt x="362" y="443"/>
                    <a:pt x="362" y="443"/>
                    <a:pt x="362" y="443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62" y="441"/>
                    <a:pt x="363" y="439"/>
                    <a:pt x="364" y="438"/>
                  </a:cubicBezTo>
                  <a:cubicBezTo>
                    <a:pt x="364" y="437"/>
                    <a:pt x="364" y="437"/>
                    <a:pt x="365" y="437"/>
                  </a:cubicBezTo>
                  <a:cubicBezTo>
                    <a:pt x="364" y="438"/>
                    <a:pt x="364" y="438"/>
                    <a:pt x="364" y="438"/>
                  </a:cubicBezTo>
                  <a:close/>
                  <a:moveTo>
                    <a:pt x="378" y="623"/>
                  </a:moveTo>
                  <a:cubicBezTo>
                    <a:pt x="380" y="624"/>
                    <a:pt x="377" y="625"/>
                    <a:pt x="378" y="625"/>
                  </a:cubicBezTo>
                  <a:cubicBezTo>
                    <a:pt x="376" y="626"/>
                    <a:pt x="377" y="627"/>
                    <a:pt x="376" y="629"/>
                  </a:cubicBezTo>
                  <a:cubicBezTo>
                    <a:pt x="376" y="629"/>
                    <a:pt x="376" y="629"/>
                    <a:pt x="376" y="629"/>
                  </a:cubicBezTo>
                  <a:cubicBezTo>
                    <a:pt x="375" y="631"/>
                    <a:pt x="376" y="632"/>
                    <a:pt x="375" y="633"/>
                  </a:cubicBezTo>
                  <a:cubicBezTo>
                    <a:pt x="374" y="633"/>
                    <a:pt x="374" y="634"/>
                    <a:pt x="373" y="634"/>
                  </a:cubicBezTo>
                  <a:cubicBezTo>
                    <a:pt x="375" y="630"/>
                    <a:pt x="375" y="626"/>
                    <a:pt x="378" y="623"/>
                  </a:cubicBezTo>
                  <a:close/>
                  <a:moveTo>
                    <a:pt x="376" y="616"/>
                  </a:moveTo>
                  <a:cubicBezTo>
                    <a:pt x="377" y="617"/>
                    <a:pt x="375" y="617"/>
                    <a:pt x="376" y="616"/>
                  </a:cubicBezTo>
                  <a:close/>
                  <a:moveTo>
                    <a:pt x="383" y="621"/>
                  </a:moveTo>
                  <a:cubicBezTo>
                    <a:pt x="383" y="620"/>
                    <a:pt x="385" y="621"/>
                    <a:pt x="385" y="620"/>
                  </a:cubicBezTo>
                  <a:cubicBezTo>
                    <a:pt x="386" y="621"/>
                    <a:pt x="385" y="624"/>
                    <a:pt x="384" y="626"/>
                  </a:cubicBezTo>
                  <a:cubicBezTo>
                    <a:pt x="382" y="625"/>
                    <a:pt x="382" y="622"/>
                    <a:pt x="383" y="621"/>
                  </a:cubicBezTo>
                  <a:cubicBezTo>
                    <a:pt x="383" y="621"/>
                    <a:pt x="383" y="621"/>
                    <a:pt x="383" y="621"/>
                  </a:cubicBezTo>
                  <a:close/>
                  <a:moveTo>
                    <a:pt x="386" y="549"/>
                  </a:moveTo>
                  <a:cubicBezTo>
                    <a:pt x="386" y="550"/>
                    <a:pt x="386" y="551"/>
                    <a:pt x="384" y="551"/>
                  </a:cubicBezTo>
                  <a:cubicBezTo>
                    <a:pt x="384" y="550"/>
                    <a:pt x="384" y="549"/>
                    <a:pt x="386" y="549"/>
                  </a:cubicBezTo>
                  <a:close/>
                  <a:moveTo>
                    <a:pt x="386" y="544"/>
                  </a:moveTo>
                  <a:cubicBezTo>
                    <a:pt x="386" y="545"/>
                    <a:pt x="386" y="545"/>
                    <a:pt x="386" y="545"/>
                  </a:cubicBezTo>
                  <a:cubicBezTo>
                    <a:pt x="385" y="545"/>
                    <a:pt x="385" y="544"/>
                    <a:pt x="386" y="544"/>
                  </a:cubicBezTo>
                  <a:close/>
                  <a:moveTo>
                    <a:pt x="386" y="580"/>
                  </a:moveTo>
                  <a:cubicBezTo>
                    <a:pt x="386" y="580"/>
                    <a:pt x="384" y="581"/>
                    <a:pt x="384" y="580"/>
                  </a:cubicBezTo>
                  <a:cubicBezTo>
                    <a:pt x="385" y="580"/>
                    <a:pt x="385" y="579"/>
                    <a:pt x="386" y="580"/>
                  </a:cubicBezTo>
                  <a:close/>
                  <a:moveTo>
                    <a:pt x="384" y="554"/>
                  </a:moveTo>
                  <a:cubicBezTo>
                    <a:pt x="382" y="554"/>
                    <a:pt x="382" y="552"/>
                    <a:pt x="383" y="552"/>
                  </a:cubicBezTo>
                  <a:cubicBezTo>
                    <a:pt x="384" y="552"/>
                    <a:pt x="384" y="553"/>
                    <a:pt x="384" y="554"/>
                  </a:cubicBezTo>
                  <a:close/>
                  <a:moveTo>
                    <a:pt x="383" y="555"/>
                  </a:moveTo>
                  <a:cubicBezTo>
                    <a:pt x="384" y="555"/>
                    <a:pt x="383" y="557"/>
                    <a:pt x="383" y="557"/>
                  </a:cubicBezTo>
                  <a:cubicBezTo>
                    <a:pt x="381" y="557"/>
                    <a:pt x="382" y="556"/>
                    <a:pt x="383" y="555"/>
                  </a:cubicBezTo>
                  <a:close/>
                  <a:moveTo>
                    <a:pt x="383" y="606"/>
                  </a:moveTo>
                  <a:cubicBezTo>
                    <a:pt x="384" y="607"/>
                    <a:pt x="383" y="607"/>
                    <a:pt x="382" y="607"/>
                  </a:cubicBezTo>
                  <a:cubicBezTo>
                    <a:pt x="383" y="607"/>
                    <a:pt x="383" y="606"/>
                    <a:pt x="383" y="606"/>
                  </a:cubicBezTo>
                  <a:close/>
                  <a:moveTo>
                    <a:pt x="383" y="609"/>
                  </a:moveTo>
                  <a:cubicBezTo>
                    <a:pt x="384" y="609"/>
                    <a:pt x="384" y="609"/>
                    <a:pt x="384" y="609"/>
                  </a:cubicBezTo>
                  <a:cubicBezTo>
                    <a:pt x="384" y="609"/>
                    <a:pt x="383" y="609"/>
                    <a:pt x="383" y="608"/>
                  </a:cubicBezTo>
                  <a:cubicBezTo>
                    <a:pt x="384" y="608"/>
                    <a:pt x="385" y="608"/>
                    <a:pt x="385" y="606"/>
                  </a:cubicBezTo>
                  <a:cubicBezTo>
                    <a:pt x="385" y="606"/>
                    <a:pt x="386" y="606"/>
                    <a:pt x="386" y="606"/>
                  </a:cubicBezTo>
                  <a:cubicBezTo>
                    <a:pt x="387" y="607"/>
                    <a:pt x="385" y="607"/>
                    <a:pt x="385" y="608"/>
                  </a:cubicBezTo>
                  <a:cubicBezTo>
                    <a:pt x="385" y="608"/>
                    <a:pt x="385" y="609"/>
                    <a:pt x="385" y="609"/>
                  </a:cubicBezTo>
                  <a:cubicBezTo>
                    <a:pt x="385" y="609"/>
                    <a:pt x="384" y="609"/>
                    <a:pt x="384" y="610"/>
                  </a:cubicBezTo>
                  <a:cubicBezTo>
                    <a:pt x="384" y="611"/>
                    <a:pt x="385" y="613"/>
                    <a:pt x="382" y="613"/>
                  </a:cubicBezTo>
                  <a:cubicBezTo>
                    <a:pt x="382" y="612"/>
                    <a:pt x="382" y="612"/>
                    <a:pt x="382" y="611"/>
                  </a:cubicBezTo>
                  <a:cubicBezTo>
                    <a:pt x="383" y="611"/>
                    <a:pt x="383" y="610"/>
                    <a:pt x="383" y="609"/>
                  </a:cubicBezTo>
                  <a:close/>
                  <a:moveTo>
                    <a:pt x="389" y="517"/>
                  </a:moveTo>
                  <a:cubicBezTo>
                    <a:pt x="390" y="517"/>
                    <a:pt x="390" y="517"/>
                    <a:pt x="391" y="517"/>
                  </a:cubicBezTo>
                  <a:cubicBezTo>
                    <a:pt x="391" y="518"/>
                    <a:pt x="390" y="518"/>
                    <a:pt x="389" y="519"/>
                  </a:cubicBezTo>
                  <a:cubicBezTo>
                    <a:pt x="388" y="519"/>
                    <a:pt x="389" y="518"/>
                    <a:pt x="389" y="517"/>
                  </a:cubicBezTo>
                  <a:close/>
                  <a:moveTo>
                    <a:pt x="394" y="585"/>
                  </a:moveTo>
                  <a:cubicBezTo>
                    <a:pt x="394" y="585"/>
                    <a:pt x="394" y="584"/>
                    <a:pt x="394" y="584"/>
                  </a:cubicBezTo>
                  <a:cubicBezTo>
                    <a:pt x="395" y="584"/>
                    <a:pt x="396" y="586"/>
                    <a:pt x="394" y="585"/>
                  </a:cubicBezTo>
                  <a:close/>
                  <a:moveTo>
                    <a:pt x="396" y="581"/>
                  </a:moveTo>
                  <a:cubicBezTo>
                    <a:pt x="396" y="582"/>
                    <a:pt x="395" y="582"/>
                    <a:pt x="395" y="583"/>
                  </a:cubicBezTo>
                  <a:cubicBezTo>
                    <a:pt x="395" y="583"/>
                    <a:pt x="395" y="581"/>
                    <a:pt x="396" y="581"/>
                  </a:cubicBezTo>
                  <a:close/>
                  <a:moveTo>
                    <a:pt x="395" y="771"/>
                  </a:moveTo>
                  <a:cubicBezTo>
                    <a:pt x="395" y="771"/>
                    <a:pt x="395" y="772"/>
                    <a:pt x="394" y="772"/>
                  </a:cubicBezTo>
                  <a:cubicBezTo>
                    <a:pt x="395" y="774"/>
                    <a:pt x="394" y="775"/>
                    <a:pt x="394" y="777"/>
                  </a:cubicBezTo>
                  <a:cubicBezTo>
                    <a:pt x="393" y="777"/>
                    <a:pt x="394" y="776"/>
                    <a:pt x="394" y="776"/>
                  </a:cubicBezTo>
                  <a:cubicBezTo>
                    <a:pt x="393" y="775"/>
                    <a:pt x="392" y="775"/>
                    <a:pt x="392" y="775"/>
                  </a:cubicBezTo>
                  <a:cubicBezTo>
                    <a:pt x="391" y="774"/>
                    <a:pt x="392" y="773"/>
                    <a:pt x="393" y="772"/>
                  </a:cubicBezTo>
                  <a:cubicBezTo>
                    <a:pt x="393" y="771"/>
                    <a:pt x="392" y="770"/>
                    <a:pt x="393" y="770"/>
                  </a:cubicBezTo>
                  <a:cubicBezTo>
                    <a:pt x="393" y="769"/>
                    <a:pt x="392" y="769"/>
                    <a:pt x="392" y="768"/>
                  </a:cubicBezTo>
                  <a:cubicBezTo>
                    <a:pt x="393" y="768"/>
                    <a:pt x="394" y="769"/>
                    <a:pt x="393" y="769"/>
                  </a:cubicBezTo>
                  <a:cubicBezTo>
                    <a:pt x="394" y="770"/>
                    <a:pt x="394" y="768"/>
                    <a:pt x="394" y="767"/>
                  </a:cubicBezTo>
                  <a:cubicBezTo>
                    <a:pt x="396" y="767"/>
                    <a:pt x="396" y="770"/>
                    <a:pt x="394" y="769"/>
                  </a:cubicBezTo>
                  <a:cubicBezTo>
                    <a:pt x="395" y="770"/>
                    <a:pt x="395" y="770"/>
                    <a:pt x="395" y="771"/>
                  </a:cubicBezTo>
                  <a:close/>
                  <a:moveTo>
                    <a:pt x="394" y="795"/>
                  </a:moveTo>
                  <a:cubicBezTo>
                    <a:pt x="394" y="795"/>
                    <a:pt x="395" y="796"/>
                    <a:pt x="394" y="796"/>
                  </a:cubicBezTo>
                  <a:cubicBezTo>
                    <a:pt x="394" y="796"/>
                    <a:pt x="393" y="796"/>
                    <a:pt x="393" y="796"/>
                  </a:cubicBezTo>
                  <a:cubicBezTo>
                    <a:pt x="393" y="795"/>
                    <a:pt x="394" y="795"/>
                    <a:pt x="394" y="795"/>
                  </a:cubicBezTo>
                  <a:close/>
                  <a:moveTo>
                    <a:pt x="394" y="793"/>
                  </a:moveTo>
                  <a:cubicBezTo>
                    <a:pt x="394" y="793"/>
                    <a:pt x="394" y="793"/>
                    <a:pt x="394" y="792"/>
                  </a:cubicBezTo>
                  <a:cubicBezTo>
                    <a:pt x="394" y="792"/>
                    <a:pt x="394" y="792"/>
                    <a:pt x="394" y="792"/>
                  </a:cubicBezTo>
                  <a:cubicBezTo>
                    <a:pt x="395" y="792"/>
                    <a:pt x="394" y="793"/>
                    <a:pt x="394" y="793"/>
                  </a:cubicBezTo>
                  <a:close/>
                  <a:moveTo>
                    <a:pt x="394" y="788"/>
                  </a:moveTo>
                  <a:cubicBezTo>
                    <a:pt x="395" y="789"/>
                    <a:pt x="394" y="790"/>
                    <a:pt x="395" y="791"/>
                  </a:cubicBezTo>
                  <a:cubicBezTo>
                    <a:pt x="393" y="791"/>
                    <a:pt x="393" y="789"/>
                    <a:pt x="394" y="788"/>
                  </a:cubicBezTo>
                  <a:close/>
                  <a:moveTo>
                    <a:pt x="394" y="787"/>
                  </a:moveTo>
                  <a:cubicBezTo>
                    <a:pt x="394" y="787"/>
                    <a:pt x="395" y="787"/>
                    <a:pt x="395" y="788"/>
                  </a:cubicBezTo>
                  <a:cubicBezTo>
                    <a:pt x="394" y="788"/>
                    <a:pt x="394" y="787"/>
                    <a:pt x="394" y="787"/>
                  </a:cubicBezTo>
                  <a:close/>
                  <a:moveTo>
                    <a:pt x="394" y="596"/>
                  </a:moveTo>
                  <a:cubicBezTo>
                    <a:pt x="394" y="597"/>
                    <a:pt x="395" y="599"/>
                    <a:pt x="393" y="600"/>
                  </a:cubicBezTo>
                  <a:cubicBezTo>
                    <a:pt x="392" y="600"/>
                    <a:pt x="392" y="600"/>
                    <a:pt x="391" y="600"/>
                  </a:cubicBezTo>
                  <a:cubicBezTo>
                    <a:pt x="391" y="600"/>
                    <a:pt x="392" y="599"/>
                    <a:pt x="393" y="599"/>
                  </a:cubicBezTo>
                  <a:cubicBezTo>
                    <a:pt x="393" y="598"/>
                    <a:pt x="393" y="597"/>
                    <a:pt x="394" y="596"/>
                  </a:cubicBezTo>
                  <a:close/>
                  <a:moveTo>
                    <a:pt x="391" y="601"/>
                  </a:moveTo>
                  <a:cubicBezTo>
                    <a:pt x="392" y="601"/>
                    <a:pt x="392" y="601"/>
                    <a:pt x="392" y="601"/>
                  </a:cubicBezTo>
                  <a:cubicBezTo>
                    <a:pt x="393" y="601"/>
                    <a:pt x="393" y="603"/>
                    <a:pt x="392" y="604"/>
                  </a:cubicBezTo>
                  <a:cubicBezTo>
                    <a:pt x="392" y="604"/>
                    <a:pt x="391" y="604"/>
                    <a:pt x="390" y="604"/>
                  </a:cubicBezTo>
                  <a:cubicBezTo>
                    <a:pt x="390" y="603"/>
                    <a:pt x="391" y="602"/>
                    <a:pt x="391" y="601"/>
                  </a:cubicBezTo>
                  <a:close/>
                  <a:moveTo>
                    <a:pt x="393" y="604"/>
                  </a:moveTo>
                  <a:cubicBezTo>
                    <a:pt x="393" y="605"/>
                    <a:pt x="392" y="605"/>
                    <a:pt x="392" y="605"/>
                  </a:cubicBezTo>
                  <a:cubicBezTo>
                    <a:pt x="391" y="604"/>
                    <a:pt x="392" y="604"/>
                    <a:pt x="393" y="604"/>
                  </a:cubicBezTo>
                  <a:close/>
                  <a:moveTo>
                    <a:pt x="390" y="606"/>
                  </a:moveTo>
                  <a:cubicBezTo>
                    <a:pt x="392" y="606"/>
                    <a:pt x="391" y="607"/>
                    <a:pt x="390" y="608"/>
                  </a:cubicBezTo>
                  <a:cubicBezTo>
                    <a:pt x="389" y="607"/>
                    <a:pt x="390" y="606"/>
                    <a:pt x="390" y="606"/>
                  </a:cubicBezTo>
                  <a:close/>
                  <a:moveTo>
                    <a:pt x="391" y="624"/>
                  </a:moveTo>
                  <a:cubicBezTo>
                    <a:pt x="391" y="624"/>
                    <a:pt x="391" y="624"/>
                    <a:pt x="392" y="624"/>
                  </a:cubicBezTo>
                  <a:cubicBezTo>
                    <a:pt x="392" y="624"/>
                    <a:pt x="392" y="625"/>
                    <a:pt x="392" y="625"/>
                  </a:cubicBezTo>
                  <a:cubicBezTo>
                    <a:pt x="391" y="625"/>
                    <a:pt x="391" y="625"/>
                    <a:pt x="391" y="625"/>
                  </a:cubicBezTo>
                  <a:cubicBezTo>
                    <a:pt x="391" y="625"/>
                    <a:pt x="391" y="624"/>
                    <a:pt x="391" y="624"/>
                  </a:cubicBezTo>
                  <a:close/>
                  <a:moveTo>
                    <a:pt x="395" y="669"/>
                  </a:moveTo>
                  <a:cubicBezTo>
                    <a:pt x="396" y="669"/>
                    <a:pt x="395" y="670"/>
                    <a:pt x="395" y="671"/>
                  </a:cubicBezTo>
                  <a:cubicBezTo>
                    <a:pt x="393" y="670"/>
                    <a:pt x="395" y="669"/>
                    <a:pt x="395" y="669"/>
                  </a:cubicBezTo>
                  <a:close/>
                  <a:moveTo>
                    <a:pt x="395" y="667"/>
                  </a:moveTo>
                  <a:cubicBezTo>
                    <a:pt x="395" y="667"/>
                    <a:pt x="395" y="667"/>
                    <a:pt x="395" y="667"/>
                  </a:cubicBezTo>
                  <a:cubicBezTo>
                    <a:pt x="395" y="667"/>
                    <a:pt x="396" y="667"/>
                    <a:pt x="396" y="667"/>
                  </a:cubicBezTo>
                  <a:cubicBezTo>
                    <a:pt x="396" y="667"/>
                    <a:pt x="396" y="667"/>
                    <a:pt x="396" y="667"/>
                  </a:cubicBezTo>
                  <a:cubicBezTo>
                    <a:pt x="396" y="667"/>
                    <a:pt x="395" y="667"/>
                    <a:pt x="395" y="667"/>
                  </a:cubicBezTo>
                  <a:close/>
                  <a:moveTo>
                    <a:pt x="395" y="664"/>
                  </a:moveTo>
                  <a:cubicBezTo>
                    <a:pt x="395" y="664"/>
                    <a:pt x="395" y="664"/>
                    <a:pt x="395" y="664"/>
                  </a:cubicBezTo>
                  <a:cubicBezTo>
                    <a:pt x="396" y="664"/>
                    <a:pt x="396" y="664"/>
                    <a:pt x="396" y="664"/>
                  </a:cubicBezTo>
                  <a:cubicBezTo>
                    <a:pt x="396" y="664"/>
                    <a:pt x="396" y="664"/>
                    <a:pt x="396" y="664"/>
                  </a:cubicBezTo>
                  <a:cubicBezTo>
                    <a:pt x="396" y="664"/>
                    <a:pt x="396" y="664"/>
                    <a:pt x="395" y="664"/>
                  </a:cubicBezTo>
                  <a:close/>
                  <a:moveTo>
                    <a:pt x="396" y="651"/>
                  </a:moveTo>
                  <a:cubicBezTo>
                    <a:pt x="397" y="652"/>
                    <a:pt x="397" y="654"/>
                    <a:pt x="397" y="656"/>
                  </a:cubicBezTo>
                  <a:cubicBezTo>
                    <a:pt x="397" y="654"/>
                    <a:pt x="395" y="652"/>
                    <a:pt x="396" y="651"/>
                  </a:cubicBezTo>
                  <a:close/>
                  <a:moveTo>
                    <a:pt x="396" y="597"/>
                  </a:moveTo>
                  <a:cubicBezTo>
                    <a:pt x="396" y="597"/>
                    <a:pt x="397" y="597"/>
                    <a:pt x="397" y="596"/>
                  </a:cubicBezTo>
                  <a:cubicBezTo>
                    <a:pt x="398" y="597"/>
                    <a:pt x="396" y="597"/>
                    <a:pt x="396" y="597"/>
                  </a:cubicBezTo>
                  <a:close/>
                  <a:moveTo>
                    <a:pt x="396" y="595"/>
                  </a:moveTo>
                  <a:cubicBezTo>
                    <a:pt x="396" y="595"/>
                    <a:pt x="395" y="595"/>
                    <a:pt x="395" y="595"/>
                  </a:cubicBezTo>
                  <a:cubicBezTo>
                    <a:pt x="395" y="595"/>
                    <a:pt x="395" y="595"/>
                    <a:pt x="395" y="595"/>
                  </a:cubicBezTo>
                  <a:cubicBezTo>
                    <a:pt x="395" y="595"/>
                    <a:pt x="396" y="595"/>
                    <a:pt x="396" y="595"/>
                  </a:cubicBezTo>
                  <a:cubicBezTo>
                    <a:pt x="396" y="595"/>
                    <a:pt x="396" y="595"/>
                    <a:pt x="396" y="595"/>
                  </a:cubicBezTo>
                  <a:close/>
                  <a:moveTo>
                    <a:pt x="395" y="527"/>
                  </a:moveTo>
                  <a:cubicBezTo>
                    <a:pt x="394" y="527"/>
                    <a:pt x="394" y="527"/>
                    <a:pt x="394" y="527"/>
                  </a:cubicBezTo>
                  <a:cubicBezTo>
                    <a:pt x="394" y="527"/>
                    <a:pt x="394" y="527"/>
                    <a:pt x="394" y="527"/>
                  </a:cubicBezTo>
                  <a:cubicBezTo>
                    <a:pt x="394" y="527"/>
                    <a:pt x="394" y="527"/>
                    <a:pt x="395" y="527"/>
                  </a:cubicBezTo>
                  <a:cubicBezTo>
                    <a:pt x="395" y="527"/>
                    <a:pt x="395" y="527"/>
                    <a:pt x="395" y="527"/>
                  </a:cubicBezTo>
                  <a:close/>
                  <a:moveTo>
                    <a:pt x="394" y="528"/>
                  </a:moveTo>
                  <a:cubicBezTo>
                    <a:pt x="394" y="528"/>
                    <a:pt x="394" y="528"/>
                    <a:pt x="394" y="529"/>
                  </a:cubicBezTo>
                  <a:cubicBezTo>
                    <a:pt x="394" y="529"/>
                    <a:pt x="394" y="529"/>
                    <a:pt x="393" y="529"/>
                  </a:cubicBezTo>
                  <a:cubicBezTo>
                    <a:pt x="393" y="528"/>
                    <a:pt x="393" y="528"/>
                    <a:pt x="393" y="528"/>
                  </a:cubicBezTo>
                  <a:cubicBezTo>
                    <a:pt x="394" y="528"/>
                    <a:pt x="394" y="528"/>
                    <a:pt x="394" y="528"/>
                  </a:cubicBezTo>
                  <a:close/>
                  <a:moveTo>
                    <a:pt x="393" y="587"/>
                  </a:moveTo>
                  <a:cubicBezTo>
                    <a:pt x="394" y="588"/>
                    <a:pt x="392" y="588"/>
                    <a:pt x="393" y="587"/>
                  </a:cubicBezTo>
                  <a:close/>
                  <a:moveTo>
                    <a:pt x="393" y="589"/>
                  </a:moveTo>
                  <a:cubicBezTo>
                    <a:pt x="393" y="589"/>
                    <a:pt x="392" y="590"/>
                    <a:pt x="392" y="590"/>
                  </a:cubicBezTo>
                  <a:cubicBezTo>
                    <a:pt x="391" y="590"/>
                    <a:pt x="392" y="588"/>
                    <a:pt x="393" y="589"/>
                  </a:cubicBezTo>
                  <a:close/>
                  <a:moveTo>
                    <a:pt x="392" y="597"/>
                  </a:moveTo>
                  <a:cubicBezTo>
                    <a:pt x="392" y="597"/>
                    <a:pt x="393" y="597"/>
                    <a:pt x="393" y="598"/>
                  </a:cubicBezTo>
                  <a:cubicBezTo>
                    <a:pt x="391" y="598"/>
                    <a:pt x="392" y="599"/>
                    <a:pt x="391" y="598"/>
                  </a:cubicBezTo>
                  <a:cubicBezTo>
                    <a:pt x="391" y="598"/>
                    <a:pt x="391" y="597"/>
                    <a:pt x="392" y="597"/>
                  </a:cubicBezTo>
                  <a:cubicBezTo>
                    <a:pt x="391" y="597"/>
                    <a:pt x="391" y="597"/>
                    <a:pt x="392" y="597"/>
                  </a:cubicBezTo>
                  <a:close/>
                  <a:moveTo>
                    <a:pt x="389" y="551"/>
                  </a:moveTo>
                  <a:cubicBezTo>
                    <a:pt x="390" y="550"/>
                    <a:pt x="389" y="550"/>
                    <a:pt x="389" y="550"/>
                  </a:cubicBezTo>
                  <a:cubicBezTo>
                    <a:pt x="389" y="549"/>
                    <a:pt x="390" y="550"/>
                    <a:pt x="391" y="550"/>
                  </a:cubicBezTo>
                  <a:cubicBezTo>
                    <a:pt x="391" y="550"/>
                    <a:pt x="390" y="551"/>
                    <a:pt x="389" y="551"/>
                  </a:cubicBezTo>
                  <a:close/>
                  <a:moveTo>
                    <a:pt x="391" y="542"/>
                  </a:moveTo>
                  <a:cubicBezTo>
                    <a:pt x="390" y="542"/>
                    <a:pt x="390" y="541"/>
                    <a:pt x="389" y="541"/>
                  </a:cubicBezTo>
                  <a:cubicBezTo>
                    <a:pt x="389" y="540"/>
                    <a:pt x="389" y="540"/>
                    <a:pt x="389" y="539"/>
                  </a:cubicBezTo>
                  <a:cubicBezTo>
                    <a:pt x="390" y="539"/>
                    <a:pt x="391" y="538"/>
                    <a:pt x="391" y="538"/>
                  </a:cubicBezTo>
                  <a:cubicBezTo>
                    <a:pt x="391" y="540"/>
                    <a:pt x="392" y="540"/>
                    <a:pt x="391" y="542"/>
                  </a:cubicBezTo>
                  <a:close/>
                  <a:moveTo>
                    <a:pt x="391" y="537"/>
                  </a:moveTo>
                  <a:cubicBezTo>
                    <a:pt x="389" y="536"/>
                    <a:pt x="390" y="535"/>
                    <a:pt x="391" y="535"/>
                  </a:cubicBezTo>
                  <a:cubicBezTo>
                    <a:pt x="391" y="536"/>
                    <a:pt x="391" y="536"/>
                    <a:pt x="391" y="537"/>
                  </a:cubicBezTo>
                  <a:close/>
                  <a:moveTo>
                    <a:pt x="389" y="594"/>
                  </a:moveTo>
                  <a:cubicBezTo>
                    <a:pt x="391" y="595"/>
                    <a:pt x="391" y="597"/>
                    <a:pt x="389" y="597"/>
                  </a:cubicBezTo>
                  <a:cubicBezTo>
                    <a:pt x="388" y="596"/>
                    <a:pt x="390" y="596"/>
                    <a:pt x="389" y="594"/>
                  </a:cubicBezTo>
                  <a:close/>
                  <a:moveTo>
                    <a:pt x="390" y="600"/>
                  </a:moveTo>
                  <a:cubicBezTo>
                    <a:pt x="389" y="601"/>
                    <a:pt x="389" y="601"/>
                    <a:pt x="388" y="601"/>
                  </a:cubicBezTo>
                  <a:cubicBezTo>
                    <a:pt x="388" y="600"/>
                    <a:pt x="389" y="600"/>
                    <a:pt x="390" y="600"/>
                  </a:cubicBezTo>
                  <a:close/>
                  <a:moveTo>
                    <a:pt x="386" y="631"/>
                  </a:moveTo>
                  <a:cubicBezTo>
                    <a:pt x="387" y="631"/>
                    <a:pt x="387" y="631"/>
                    <a:pt x="387" y="632"/>
                  </a:cubicBezTo>
                  <a:cubicBezTo>
                    <a:pt x="386" y="632"/>
                    <a:pt x="386" y="631"/>
                    <a:pt x="386" y="631"/>
                  </a:cubicBezTo>
                  <a:close/>
                  <a:moveTo>
                    <a:pt x="385" y="619"/>
                  </a:moveTo>
                  <a:cubicBezTo>
                    <a:pt x="386" y="619"/>
                    <a:pt x="386" y="619"/>
                    <a:pt x="386" y="619"/>
                  </a:cubicBezTo>
                  <a:cubicBezTo>
                    <a:pt x="386" y="619"/>
                    <a:pt x="386" y="620"/>
                    <a:pt x="386" y="620"/>
                  </a:cubicBezTo>
                  <a:cubicBezTo>
                    <a:pt x="385" y="620"/>
                    <a:pt x="385" y="619"/>
                    <a:pt x="385" y="619"/>
                  </a:cubicBezTo>
                  <a:close/>
                  <a:moveTo>
                    <a:pt x="386" y="618"/>
                  </a:moveTo>
                  <a:cubicBezTo>
                    <a:pt x="387" y="617"/>
                    <a:pt x="386" y="615"/>
                    <a:pt x="388" y="615"/>
                  </a:cubicBezTo>
                  <a:cubicBezTo>
                    <a:pt x="388" y="615"/>
                    <a:pt x="388" y="616"/>
                    <a:pt x="388" y="616"/>
                  </a:cubicBezTo>
                  <a:cubicBezTo>
                    <a:pt x="387" y="616"/>
                    <a:pt x="387" y="618"/>
                    <a:pt x="386" y="618"/>
                  </a:cubicBezTo>
                  <a:close/>
                  <a:moveTo>
                    <a:pt x="387" y="613"/>
                  </a:moveTo>
                  <a:cubicBezTo>
                    <a:pt x="387" y="613"/>
                    <a:pt x="388" y="613"/>
                    <a:pt x="389" y="613"/>
                  </a:cubicBezTo>
                  <a:cubicBezTo>
                    <a:pt x="389" y="614"/>
                    <a:pt x="388" y="614"/>
                    <a:pt x="387" y="613"/>
                  </a:cubicBezTo>
                  <a:close/>
                  <a:moveTo>
                    <a:pt x="387" y="612"/>
                  </a:moveTo>
                  <a:cubicBezTo>
                    <a:pt x="388" y="612"/>
                    <a:pt x="387" y="611"/>
                    <a:pt x="388" y="611"/>
                  </a:cubicBezTo>
                  <a:cubicBezTo>
                    <a:pt x="388" y="611"/>
                    <a:pt x="388" y="611"/>
                    <a:pt x="388" y="611"/>
                  </a:cubicBezTo>
                  <a:cubicBezTo>
                    <a:pt x="388" y="612"/>
                    <a:pt x="388" y="612"/>
                    <a:pt x="387" y="612"/>
                  </a:cubicBezTo>
                  <a:close/>
                  <a:moveTo>
                    <a:pt x="389" y="610"/>
                  </a:moveTo>
                  <a:cubicBezTo>
                    <a:pt x="390" y="610"/>
                    <a:pt x="389" y="611"/>
                    <a:pt x="389" y="612"/>
                  </a:cubicBezTo>
                  <a:cubicBezTo>
                    <a:pt x="388" y="612"/>
                    <a:pt x="388" y="610"/>
                    <a:pt x="389" y="610"/>
                  </a:cubicBezTo>
                  <a:close/>
                  <a:moveTo>
                    <a:pt x="388" y="599"/>
                  </a:moveTo>
                  <a:cubicBezTo>
                    <a:pt x="387" y="598"/>
                    <a:pt x="389" y="598"/>
                    <a:pt x="388" y="599"/>
                  </a:cubicBezTo>
                  <a:close/>
                  <a:moveTo>
                    <a:pt x="387" y="545"/>
                  </a:moveTo>
                  <a:cubicBezTo>
                    <a:pt x="387" y="545"/>
                    <a:pt x="387" y="544"/>
                    <a:pt x="388" y="544"/>
                  </a:cubicBezTo>
                  <a:cubicBezTo>
                    <a:pt x="388" y="545"/>
                    <a:pt x="388" y="546"/>
                    <a:pt x="387" y="545"/>
                  </a:cubicBezTo>
                  <a:close/>
                  <a:moveTo>
                    <a:pt x="388" y="600"/>
                  </a:moveTo>
                  <a:cubicBezTo>
                    <a:pt x="388" y="602"/>
                    <a:pt x="388" y="603"/>
                    <a:pt x="386" y="603"/>
                  </a:cubicBezTo>
                  <a:cubicBezTo>
                    <a:pt x="386" y="602"/>
                    <a:pt x="386" y="601"/>
                    <a:pt x="388" y="600"/>
                  </a:cubicBezTo>
                  <a:close/>
                  <a:moveTo>
                    <a:pt x="387" y="608"/>
                  </a:moveTo>
                  <a:cubicBezTo>
                    <a:pt x="387" y="609"/>
                    <a:pt x="387" y="609"/>
                    <a:pt x="387" y="609"/>
                  </a:cubicBezTo>
                  <a:cubicBezTo>
                    <a:pt x="387" y="609"/>
                    <a:pt x="386" y="609"/>
                    <a:pt x="386" y="609"/>
                  </a:cubicBezTo>
                  <a:cubicBezTo>
                    <a:pt x="386" y="609"/>
                    <a:pt x="386" y="609"/>
                    <a:pt x="386" y="608"/>
                  </a:cubicBezTo>
                  <a:cubicBezTo>
                    <a:pt x="386" y="608"/>
                    <a:pt x="387" y="608"/>
                    <a:pt x="387" y="608"/>
                  </a:cubicBezTo>
                  <a:close/>
                  <a:moveTo>
                    <a:pt x="385" y="643"/>
                  </a:moveTo>
                  <a:cubicBezTo>
                    <a:pt x="383" y="643"/>
                    <a:pt x="383" y="640"/>
                    <a:pt x="384" y="640"/>
                  </a:cubicBezTo>
                  <a:cubicBezTo>
                    <a:pt x="385" y="640"/>
                    <a:pt x="385" y="643"/>
                    <a:pt x="385" y="643"/>
                  </a:cubicBezTo>
                  <a:close/>
                  <a:moveTo>
                    <a:pt x="383" y="636"/>
                  </a:moveTo>
                  <a:cubicBezTo>
                    <a:pt x="383" y="636"/>
                    <a:pt x="383" y="637"/>
                    <a:pt x="383" y="637"/>
                  </a:cubicBezTo>
                  <a:cubicBezTo>
                    <a:pt x="383" y="637"/>
                    <a:pt x="382" y="637"/>
                    <a:pt x="382" y="637"/>
                  </a:cubicBezTo>
                  <a:cubicBezTo>
                    <a:pt x="382" y="637"/>
                    <a:pt x="382" y="636"/>
                    <a:pt x="382" y="636"/>
                  </a:cubicBezTo>
                  <a:cubicBezTo>
                    <a:pt x="382" y="636"/>
                    <a:pt x="383" y="636"/>
                    <a:pt x="383" y="636"/>
                  </a:cubicBezTo>
                  <a:close/>
                  <a:moveTo>
                    <a:pt x="380" y="633"/>
                  </a:moveTo>
                  <a:cubicBezTo>
                    <a:pt x="381" y="632"/>
                    <a:pt x="380" y="630"/>
                    <a:pt x="382" y="629"/>
                  </a:cubicBezTo>
                  <a:cubicBezTo>
                    <a:pt x="382" y="630"/>
                    <a:pt x="382" y="633"/>
                    <a:pt x="380" y="633"/>
                  </a:cubicBezTo>
                  <a:close/>
                  <a:moveTo>
                    <a:pt x="381" y="724"/>
                  </a:moveTo>
                  <a:cubicBezTo>
                    <a:pt x="382" y="725"/>
                    <a:pt x="382" y="727"/>
                    <a:pt x="380" y="726"/>
                  </a:cubicBezTo>
                  <a:cubicBezTo>
                    <a:pt x="379" y="726"/>
                    <a:pt x="379" y="724"/>
                    <a:pt x="381" y="724"/>
                  </a:cubicBezTo>
                  <a:close/>
                  <a:moveTo>
                    <a:pt x="378" y="641"/>
                  </a:moveTo>
                  <a:cubicBezTo>
                    <a:pt x="378" y="642"/>
                    <a:pt x="376" y="644"/>
                    <a:pt x="377" y="645"/>
                  </a:cubicBezTo>
                  <a:cubicBezTo>
                    <a:pt x="377" y="645"/>
                    <a:pt x="377" y="645"/>
                    <a:pt x="377" y="645"/>
                  </a:cubicBezTo>
                  <a:cubicBezTo>
                    <a:pt x="378" y="645"/>
                    <a:pt x="378" y="646"/>
                    <a:pt x="378" y="646"/>
                  </a:cubicBezTo>
                  <a:cubicBezTo>
                    <a:pt x="378" y="646"/>
                    <a:pt x="378" y="647"/>
                    <a:pt x="376" y="647"/>
                  </a:cubicBezTo>
                  <a:cubicBezTo>
                    <a:pt x="376" y="646"/>
                    <a:pt x="376" y="646"/>
                    <a:pt x="376" y="646"/>
                  </a:cubicBezTo>
                  <a:cubicBezTo>
                    <a:pt x="376" y="646"/>
                    <a:pt x="377" y="646"/>
                    <a:pt x="377" y="645"/>
                  </a:cubicBezTo>
                  <a:cubicBezTo>
                    <a:pt x="376" y="646"/>
                    <a:pt x="376" y="647"/>
                    <a:pt x="376" y="648"/>
                  </a:cubicBezTo>
                  <a:cubicBezTo>
                    <a:pt x="375" y="648"/>
                    <a:pt x="376" y="648"/>
                    <a:pt x="377" y="648"/>
                  </a:cubicBezTo>
                  <a:cubicBezTo>
                    <a:pt x="376" y="649"/>
                    <a:pt x="376" y="649"/>
                    <a:pt x="376" y="649"/>
                  </a:cubicBezTo>
                  <a:cubicBezTo>
                    <a:pt x="376" y="649"/>
                    <a:pt x="375" y="649"/>
                    <a:pt x="375" y="649"/>
                  </a:cubicBezTo>
                  <a:cubicBezTo>
                    <a:pt x="374" y="651"/>
                    <a:pt x="374" y="652"/>
                    <a:pt x="373" y="654"/>
                  </a:cubicBezTo>
                  <a:cubicBezTo>
                    <a:pt x="364" y="668"/>
                    <a:pt x="364" y="668"/>
                    <a:pt x="364" y="668"/>
                  </a:cubicBezTo>
                  <a:cubicBezTo>
                    <a:pt x="365" y="666"/>
                    <a:pt x="367" y="665"/>
                    <a:pt x="367" y="663"/>
                  </a:cubicBezTo>
                  <a:cubicBezTo>
                    <a:pt x="367" y="662"/>
                    <a:pt x="368" y="662"/>
                    <a:pt x="368" y="662"/>
                  </a:cubicBezTo>
                  <a:cubicBezTo>
                    <a:pt x="368" y="660"/>
                    <a:pt x="369" y="659"/>
                    <a:pt x="369" y="657"/>
                  </a:cubicBezTo>
                  <a:cubicBezTo>
                    <a:pt x="371" y="656"/>
                    <a:pt x="371" y="654"/>
                    <a:pt x="371" y="653"/>
                  </a:cubicBezTo>
                  <a:cubicBezTo>
                    <a:pt x="373" y="651"/>
                    <a:pt x="373" y="648"/>
                    <a:pt x="374" y="645"/>
                  </a:cubicBezTo>
                  <a:cubicBezTo>
                    <a:pt x="374" y="645"/>
                    <a:pt x="374" y="645"/>
                    <a:pt x="374" y="645"/>
                  </a:cubicBezTo>
                  <a:cubicBezTo>
                    <a:pt x="375" y="644"/>
                    <a:pt x="375" y="644"/>
                    <a:pt x="375" y="644"/>
                  </a:cubicBezTo>
                  <a:cubicBezTo>
                    <a:pt x="376" y="643"/>
                    <a:pt x="375" y="641"/>
                    <a:pt x="376" y="640"/>
                  </a:cubicBezTo>
                  <a:cubicBezTo>
                    <a:pt x="376" y="640"/>
                    <a:pt x="377" y="639"/>
                    <a:pt x="378" y="639"/>
                  </a:cubicBezTo>
                  <a:cubicBezTo>
                    <a:pt x="378" y="638"/>
                    <a:pt x="378" y="637"/>
                    <a:pt x="378" y="636"/>
                  </a:cubicBezTo>
                  <a:cubicBezTo>
                    <a:pt x="379" y="636"/>
                    <a:pt x="379" y="636"/>
                    <a:pt x="379" y="636"/>
                  </a:cubicBezTo>
                  <a:cubicBezTo>
                    <a:pt x="380" y="636"/>
                    <a:pt x="380" y="636"/>
                    <a:pt x="380" y="636"/>
                  </a:cubicBezTo>
                  <a:cubicBezTo>
                    <a:pt x="380" y="637"/>
                    <a:pt x="379" y="637"/>
                    <a:pt x="379" y="638"/>
                  </a:cubicBezTo>
                  <a:cubicBezTo>
                    <a:pt x="380" y="639"/>
                    <a:pt x="379" y="640"/>
                    <a:pt x="378" y="641"/>
                  </a:cubicBezTo>
                  <a:close/>
                  <a:moveTo>
                    <a:pt x="375" y="877"/>
                  </a:moveTo>
                  <a:cubicBezTo>
                    <a:pt x="377" y="877"/>
                    <a:pt x="377" y="878"/>
                    <a:pt x="377" y="879"/>
                  </a:cubicBezTo>
                  <a:cubicBezTo>
                    <a:pt x="376" y="879"/>
                    <a:pt x="376" y="879"/>
                    <a:pt x="375" y="879"/>
                  </a:cubicBezTo>
                  <a:cubicBezTo>
                    <a:pt x="374" y="878"/>
                    <a:pt x="375" y="878"/>
                    <a:pt x="375" y="877"/>
                  </a:cubicBezTo>
                  <a:close/>
                  <a:moveTo>
                    <a:pt x="374" y="857"/>
                  </a:moveTo>
                  <a:cubicBezTo>
                    <a:pt x="374" y="856"/>
                    <a:pt x="374" y="856"/>
                    <a:pt x="375" y="856"/>
                  </a:cubicBezTo>
                  <a:cubicBezTo>
                    <a:pt x="375" y="856"/>
                    <a:pt x="375" y="856"/>
                    <a:pt x="375" y="857"/>
                  </a:cubicBezTo>
                  <a:cubicBezTo>
                    <a:pt x="375" y="857"/>
                    <a:pt x="375" y="857"/>
                    <a:pt x="374" y="857"/>
                  </a:cubicBezTo>
                  <a:close/>
                  <a:moveTo>
                    <a:pt x="374" y="779"/>
                  </a:moveTo>
                  <a:cubicBezTo>
                    <a:pt x="374" y="778"/>
                    <a:pt x="374" y="777"/>
                    <a:pt x="375" y="777"/>
                  </a:cubicBezTo>
                  <a:cubicBezTo>
                    <a:pt x="376" y="778"/>
                    <a:pt x="375" y="779"/>
                    <a:pt x="374" y="779"/>
                  </a:cubicBezTo>
                  <a:close/>
                  <a:moveTo>
                    <a:pt x="374" y="783"/>
                  </a:moveTo>
                  <a:cubicBezTo>
                    <a:pt x="375" y="782"/>
                    <a:pt x="376" y="784"/>
                    <a:pt x="374" y="783"/>
                  </a:cubicBezTo>
                  <a:close/>
                  <a:moveTo>
                    <a:pt x="371" y="849"/>
                  </a:moveTo>
                  <a:cubicBezTo>
                    <a:pt x="371" y="850"/>
                    <a:pt x="369" y="850"/>
                    <a:pt x="370" y="849"/>
                  </a:cubicBezTo>
                  <a:cubicBezTo>
                    <a:pt x="370" y="849"/>
                    <a:pt x="370" y="849"/>
                    <a:pt x="370" y="849"/>
                  </a:cubicBezTo>
                  <a:cubicBezTo>
                    <a:pt x="370" y="849"/>
                    <a:pt x="371" y="849"/>
                    <a:pt x="371" y="849"/>
                  </a:cubicBezTo>
                  <a:close/>
                  <a:moveTo>
                    <a:pt x="367" y="868"/>
                  </a:moveTo>
                  <a:cubicBezTo>
                    <a:pt x="366" y="869"/>
                    <a:pt x="367" y="868"/>
                    <a:pt x="365" y="868"/>
                  </a:cubicBezTo>
                  <a:cubicBezTo>
                    <a:pt x="364" y="868"/>
                    <a:pt x="364" y="868"/>
                    <a:pt x="363" y="868"/>
                  </a:cubicBezTo>
                  <a:cubicBezTo>
                    <a:pt x="363" y="867"/>
                    <a:pt x="361" y="867"/>
                    <a:pt x="362" y="866"/>
                  </a:cubicBezTo>
                  <a:cubicBezTo>
                    <a:pt x="363" y="865"/>
                    <a:pt x="366" y="864"/>
                    <a:pt x="368" y="865"/>
                  </a:cubicBezTo>
                  <a:cubicBezTo>
                    <a:pt x="368" y="866"/>
                    <a:pt x="368" y="866"/>
                    <a:pt x="367" y="867"/>
                  </a:cubicBezTo>
                  <a:cubicBezTo>
                    <a:pt x="368" y="868"/>
                    <a:pt x="368" y="867"/>
                    <a:pt x="367" y="868"/>
                  </a:cubicBezTo>
                  <a:close/>
                  <a:moveTo>
                    <a:pt x="353" y="850"/>
                  </a:moveTo>
                  <a:cubicBezTo>
                    <a:pt x="353" y="850"/>
                    <a:pt x="351" y="851"/>
                    <a:pt x="352" y="850"/>
                  </a:cubicBezTo>
                  <a:cubicBezTo>
                    <a:pt x="353" y="850"/>
                    <a:pt x="354" y="849"/>
                    <a:pt x="355" y="849"/>
                  </a:cubicBezTo>
                  <a:cubicBezTo>
                    <a:pt x="355" y="848"/>
                    <a:pt x="353" y="847"/>
                    <a:pt x="354" y="846"/>
                  </a:cubicBezTo>
                  <a:cubicBezTo>
                    <a:pt x="353" y="845"/>
                    <a:pt x="354" y="844"/>
                    <a:pt x="353" y="843"/>
                  </a:cubicBezTo>
                  <a:cubicBezTo>
                    <a:pt x="354" y="843"/>
                    <a:pt x="356" y="844"/>
                    <a:pt x="356" y="845"/>
                  </a:cubicBezTo>
                  <a:cubicBezTo>
                    <a:pt x="359" y="845"/>
                    <a:pt x="358" y="846"/>
                    <a:pt x="360" y="846"/>
                  </a:cubicBezTo>
                  <a:cubicBezTo>
                    <a:pt x="362" y="846"/>
                    <a:pt x="361" y="845"/>
                    <a:pt x="362" y="845"/>
                  </a:cubicBezTo>
                  <a:cubicBezTo>
                    <a:pt x="365" y="846"/>
                    <a:pt x="365" y="848"/>
                    <a:pt x="364" y="850"/>
                  </a:cubicBezTo>
                  <a:cubicBezTo>
                    <a:pt x="362" y="851"/>
                    <a:pt x="361" y="852"/>
                    <a:pt x="358" y="852"/>
                  </a:cubicBezTo>
                  <a:cubicBezTo>
                    <a:pt x="357" y="852"/>
                    <a:pt x="357" y="854"/>
                    <a:pt x="355" y="854"/>
                  </a:cubicBezTo>
                  <a:cubicBezTo>
                    <a:pt x="356" y="852"/>
                    <a:pt x="354" y="852"/>
                    <a:pt x="353" y="850"/>
                  </a:cubicBezTo>
                  <a:close/>
                  <a:moveTo>
                    <a:pt x="349" y="915"/>
                  </a:moveTo>
                  <a:cubicBezTo>
                    <a:pt x="349" y="914"/>
                    <a:pt x="349" y="913"/>
                    <a:pt x="349" y="913"/>
                  </a:cubicBezTo>
                  <a:cubicBezTo>
                    <a:pt x="350" y="913"/>
                    <a:pt x="350" y="913"/>
                    <a:pt x="351" y="913"/>
                  </a:cubicBezTo>
                  <a:cubicBezTo>
                    <a:pt x="351" y="914"/>
                    <a:pt x="352" y="914"/>
                    <a:pt x="351" y="915"/>
                  </a:cubicBezTo>
                  <a:cubicBezTo>
                    <a:pt x="350" y="915"/>
                    <a:pt x="350" y="915"/>
                    <a:pt x="349" y="915"/>
                  </a:cubicBezTo>
                  <a:close/>
                  <a:moveTo>
                    <a:pt x="350" y="921"/>
                  </a:moveTo>
                  <a:cubicBezTo>
                    <a:pt x="350" y="921"/>
                    <a:pt x="350" y="921"/>
                    <a:pt x="350" y="921"/>
                  </a:cubicBezTo>
                  <a:cubicBezTo>
                    <a:pt x="349" y="921"/>
                    <a:pt x="349" y="921"/>
                    <a:pt x="349" y="921"/>
                  </a:cubicBezTo>
                  <a:cubicBezTo>
                    <a:pt x="349" y="920"/>
                    <a:pt x="349" y="920"/>
                    <a:pt x="349" y="920"/>
                  </a:cubicBezTo>
                  <a:cubicBezTo>
                    <a:pt x="350" y="920"/>
                    <a:pt x="349" y="921"/>
                    <a:pt x="350" y="921"/>
                  </a:cubicBezTo>
                  <a:close/>
                  <a:moveTo>
                    <a:pt x="348" y="798"/>
                  </a:moveTo>
                  <a:cubicBezTo>
                    <a:pt x="348" y="797"/>
                    <a:pt x="348" y="796"/>
                    <a:pt x="348" y="796"/>
                  </a:cubicBezTo>
                  <a:cubicBezTo>
                    <a:pt x="350" y="796"/>
                    <a:pt x="349" y="798"/>
                    <a:pt x="348" y="798"/>
                  </a:cubicBezTo>
                  <a:close/>
                  <a:moveTo>
                    <a:pt x="350" y="792"/>
                  </a:moveTo>
                  <a:cubicBezTo>
                    <a:pt x="350" y="792"/>
                    <a:pt x="350" y="791"/>
                    <a:pt x="351" y="791"/>
                  </a:cubicBezTo>
                  <a:cubicBezTo>
                    <a:pt x="351" y="792"/>
                    <a:pt x="351" y="794"/>
                    <a:pt x="350" y="794"/>
                  </a:cubicBezTo>
                  <a:cubicBezTo>
                    <a:pt x="348" y="794"/>
                    <a:pt x="350" y="793"/>
                    <a:pt x="350" y="792"/>
                  </a:cubicBezTo>
                  <a:close/>
                  <a:moveTo>
                    <a:pt x="350" y="678"/>
                  </a:moveTo>
                  <a:cubicBezTo>
                    <a:pt x="350" y="678"/>
                    <a:pt x="350" y="678"/>
                    <a:pt x="351" y="678"/>
                  </a:cubicBezTo>
                  <a:cubicBezTo>
                    <a:pt x="351" y="679"/>
                    <a:pt x="351" y="679"/>
                    <a:pt x="350" y="679"/>
                  </a:cubicBezTo>
                  <a:cubicBezTo>
                    <a:pt x="349" y="678"/>
                    <a:pt x="349" y="678"/>
                    <a:pt x="349" y="677"/>
                  </a:cubicBezTo>
                  <a:cubicBezTo>
                    <a:pt x="348" y="677"/>
                    <a:pt x="348" y="678"/>
                    <a:pt x="347" y="677"/>
                  </a:cubicBezTo>
                  <a:cubicBezTo>
                    <a:pt x="347" y="677"/>
                    <a:pt x="347" y="677"/>
                    <a:pt x="347" y="677"/>
                  </a:cubicBezTo>
                  <a:cubicBezTo>
                    <a:pt x="347" y="675"/>
                    <a:pt x="351" y="677"/>
                    <a:pt x="350" y="678"/>
                  </a:cubicBezTo>
                  <a:close/>
                  <a:moveTo>
                    <a:pt x="347" y="672"/>
                  </a:moveTo>
                  <a:cubicBezTo>
                    <a:pt x="347" y="672"/>
                    <a:pt x="347" y="672"/>
                    <a:pt x="347" y="672"/>
                  </a:cubicBezTo>
                  <a:cubicBezTo>
                    <a:pt x="347" y="672"/>
                    <a:pt x="347" y="672"/>
                    <a:pt x="347" y="671"/>
                  </a:cubicBezTo>
                  <a:cubicBezTo>
                    <a:pt x="347" y="671"/>
                    <a:pt x="347" y="671"/>
                    <a:pt x="347" y="671"/>
                  </a:cubicBezTo>
                  <a:cubicBezTo>
                    <a:pt x="347" y="672"/>
                    <a:pt x="347" y="672"/>
                    <a:pt x="347" y="672"/>
                  </a:cubicBezTo>
                  <a:close/>
                  <a:moveTo>
                    <a:pt x="350" y="672"/>
                  </a:moveTo>
                  <a:cubicBezTo>
                    <a:pt x="349" y="672"/>
                    <a:pt x="349" y="672"/>
                    <a:pt x="349" y="672"/>
                  </a:cubicBezTo>
                  <a:cubicBezTo>
                    <a:pt x="349" y="671"/>
                    <a:pt x="349" y="671"/>
                    <a:pt x="350" y="671"/>
                  </a:cubicBezTo>
                  <a:cubicBezTo>
                    <a:pt x="350" y="671"/>
                    <a:pt x="350" y="672"/>
                    <a:pt x="350" y="672"/>
                  </a:cubicBezTo>
                  <a:cubicBezTo>
                    <a:pt x="351" y="672"/>
                    <a:pt x="350" y="673"/>
                    <a:pt x="350" y="673"/>
                  </a:cubicBezTo>
                  <a:cubicBezTo>
                    <a:pt x="348" y="673"/>
                    <a:pt x="349" y="672"/>
                    <a:pt x="350" y="672"/>
                  </a:cubicBezTo>
                  <a:cubicBezTo>
                    <a:pt x="350" y="672"/>
                    <a:pt x="350" y="672"/>
                    <a:pt x="350" y="672"/>
                  </a:cubicBezTo>
                  <a:close/>
                  <a:moveTo>
                    <a:pt x="351" y="677"/>
                  </a:moveTo>
                  <a:cubicBezTo>
                    <a:pt x="351" y="678"/>
                    <a:pt x="351" y="678"/>
                    <a:pt x="351" y="678"/>
                  </a:cubicBezTo>
                  <a:cubicBezTo>
                    <a:pt x="350" y="678"/>
                    <a:pt x="350" y="678"/>
                    <a:pt x="350" y="678"/>
                  </a:cubicBezTo>
                  <a:cubicBezTo>
                    <a:pt x="350" y="678"/>
                    <a:pt x="350" y="678"/>
                    <a:pt x="350" y="677"/>
                  </a:cubicBezTo>
                  <a:cubicBezTo>
                    <a:pt x="350" y="677"/>
                    <a:pt x="350" y="677"/>
                    <a:pt x="351" y="677"/>
                  </a:cubicBezTo>
                  <a:close/>
                  <a:moveTo>
                    <a:pt x="350" y="683"/>
                  </a:moveTo>
                  <a:cubicBezTo>
                    <a:pt x="349" y="682"/>
                    <a:pt x="352" y="682"/>
                    <a:pt x="350" y="683"/>
                  </a:cubicBezTo>
                  <a:close/>
                  <a:moveTo>
                    <a:pt x="350" y="685"/>
                  </a:moveTo>
                  <a:cubicBezTo>
                    <a:pt x="350" y="685"/>
                    <a:pt x="351" y="684"/>
                    <a:pt x="351" y="685"/>
                  </a:cubicBezTo>
                  <a:cubicBezTo>
                    <a:pt x="351" y="685"/>
                    <a:pt x="351" y="685"/>
                    <a:pt x="350" y="686"/>
                  </a:cubicBezTo>
                  <a:cubicBezTo>
                    <a:pt x="350" y="686"/>
                    <a:pt x="350" y="686"/>
                    <a:pt x="350" y="686"/>
                  </a:cubicBezTo>
                  <a:cubicBezTo>
                    <a:pt x="349" y="687"/>
                    <a:pt x="349" y="685"/>
                    <a:pt x="350" y="685"/>
                  </a:cubicBezTo>
                  <a:cubicBezTo>
                    <a:pt x="350" y="685"/>
                    <a:pt x="350" y="685"/>
                    <a:pt x="350" y="685"/>
                  </a:cubicBezTo>
                  <a:close/>
                  <a:moveTo>
                    <a:pt x="356" y="678"/>
                  </a:moveTo>
                  <a:cubicBezTo>
                    <a:pt x="357" y="678"/>
                    <a:pt x="356" y="679"/>
                    <a:pt x="357" y="680"/>
                  </a:cubicBezTo>
                  <a:cubicBezTo>
                    <a:pt x="356" y="680"/>
                    <a:pt x="355" y="680"/>
                    <a:pt x="354" y="680"/>
                  </a:cubicBezTo>
                  <a:cubicBezTo>
                    <a:pt x="354" y="679"/>
                    <a:pt x="355" y="679"/>
                    <a:pt x="356" y="679"/>
                  </a:cubicBezTo>
                  <a:cubicBezTo>
                    <a:pt x="356" y="678"/>
                    <a:pt x="355" y="678"/>
                    <a:pt x="356" y="678"/>
                  </a:cubicBezTo>
                  <a:close/>
                  <a:moveTo>
                    <a:pt x="357" y="726"/>
                  </a:moveTo>
                  <a:cubicBezTo>
                    <a:pt x="357" y="726"/>
                    <a:pt x="358" y="726"/>
                    <a:pt x="357" y="727"/>
                  </a:cubicBezTo>
                  <a:cubicBezTo>
                    <a:pt x="356" y="727"/>
                    <a:pt x="357" y="726"/>
                    <a:pt x="357" y="726"/>
                  </a:cubicBezTo>
                  <a:close/>
                  <a:moveTo>
                    <a:pt x="355" y="666"/>
                  </a:moveTo>
                  <a:cubicBezTo>
                    <a:pt x="354" y="666"/>
                    <a:pt x="355" y="665"/>
                    <a:pt x="355" y="664"/>
                  </a:cubicBezTo>
                  <a:cubicBezTo>
                    <a:pt x="357" y="665"/>
                    <a:pt x="355" y="666"/>
                    <a:pt x="355" y="666"/>
                  </a:cubicBezTo>
                  <a:close/>
                  <a:moveTo>
                    <a:pt x="356" y="667"/>
                  </a:moveTo>
                  <a:cubicBezTo>
                    <a:pt x="356" y="667"/>
                    <a:pt x="357" y="668"/>
                    <a:pt x="357" y="668"/>
                  </a:cubicBezTo>
                  <a:cubicBezTo>
                    <a:pt x="357" y="668"/>
                    <a:pt x="356" y="668"/>
                    <a:pt x="356" y="668"/>
                  </a:cubicBezTo>
                  <a:cubicBezTo>
                    <a:pt x="356" y="668"/>
                    <a:pt x="356" y="667"/>
                    <a:pt x="356" y="667"/>
                  </a:cubicBezTo>
                  <a:close/>
                  <a:moveTo>
                    <a:pt x="356" y="663"/>
                  </a:moveTo>
                  <a:cubicBezTo>
                    <a:pt x="356" y="663"/>
                    <a:pt x="356" y="662"/>
                    <a:pt x="357" y="662"/>
                  </a:cubicBezTo>
                  <a:cubicBezTo>
                    <a:pt x="358" y="663"/>
                    <a:pt x="358" y="663"/>
                    <a:pt x="357" y="664"/>
                  </a:cubicBezTo>
                  <a:cubicBezTo>
                    <a:pt x="356" y="664"/>
                    <a:pt x="356" y="663"/>
                    <a:pt x="356" y="663"/>
                  </a:cubicBezTo>
                  <a:close/>
                  <a:moveTo>
                    <a:pt x="359" y="668"/>
                  </a:moveTo>
                  <a:cubicBezTo>
                    <a:pt x="359" y="668"/>
                    <a:pt x="359" y="669"/>
                    <a:pt x="359" y="670"/>
                  </a:cubicBezTo>
                  <a:cubicBezTo>
                    <a:pt x="357" y="670"/>
                    <a:pt x="358" y="668"/>
                    <a:pt x="359" y="668"/>
                  </a:cubicBezTo>
                  <a:close/>
                  <a:moveTo>
                    <a:pt x="356" y="610"/>
                  </a:moveTo>
                  <a:cubicBezTo>
                    <a:pt x="356" y="609"/>
                    <a:pt x="356" y="609"/>
                    <a:pt x="356" y="609"/>
                  </a:cubicBezTo>
                  <a:cubicBezTo>
                    <a:pt x="355" y="609"/>
                    <a:pt x="356" y="609"/>
                    <a:pt x="356" y="609"/>
                  </a:cubicBezTo>
                  <a:cubicBezTo>
                    <a:pt x="357" y="609"/>
                    <a:pt x="357" y="609"/>
                    <a:pt x="357" y="609"/>
                  </a:cubicBezTo>
                  <a:cubicBezTo>
                    <a:pt x="358" y="608"/>
                    <a:pt x="358" y="610"/>
                    <a:pt x="357" y="610"/>
                  </a:cubicBezTo>
                  <a:cubicBezTo>
                    <a:pt x="358" y="611"/>
                    <a:pt x="359" y="611"/>
                    <a:pt x="359" y="613"/>
                  </a:cubicBezTo>
                  <a:cubicBezTo>
                    <a:pt x="358" y="613"/>
                    <a:pt x="358" y="613"/>
                    <a:pt x="358" y="613"/>
                  </a:cubicBezTo>
                  <a:cubicBezTo>
                    <a:pt x="357" y="613"/>
                    <a:pt x="357" y="612"/>
                    <a:pt x="358" y="612"/>
                  </a:cubicBezTo>
                  <a:cubicBezTo>
                    <a:pt x="358" y="611"/>
                    <a:pt x="357" y="611"/>
                    <a:pt x="356" y="611"/>
                  </a:cubicBezTo>
                  <a:cubicBezTo>
                    <a:pt x="356" y="610"/>
                    <a:pt x="357" y="609"/>
                    <a:pt x="356" y="610"/>
                  </a:cubicBezTo>
                  <a:close/>
                  <a:moveTo>
                    <a:pt x="351" y="570"/>
                  </a:moveTo>
                  <a:cubicBezTo>
                    <a:pt x="350" y="570"/>
                    <a:pt x="350" y="569"/>
                    <a:pt x="350" y="568"/>
                  </a:cubicBezTo>
                  <a:cubicBezTo>
                    <a:pt x="350" y="568"/>
                    <a:pt x="351" y="568"/>
                    <a:pt x="351" y="568"/>
                  </a:cubicBezTo>
                  <a:cubicBezTo>
                    <a:pt x="352" y="568"/>
                    <a:pt x="350" y="569"/>
                    <a:pt x="351" y="570"/>
                  </a:cubicBezTo>
                  <a:close/>
                  <a:moveTo>
                    <a:pt x="350" y="532"/>
                  </a:moveTo>
                  <a:cubicBezTo>
                    <a:pt x="350" y="531"/>
                    <a:pt x="350" y="531"/>
                    <a:pt x="350" y="531"/>
                  </a:cubicBezTo>
                  <a:cubicBezTo>
                    <a:pt x="350" y="528"/>
                    <a:pt x="356" y="528"/>
                    <a:pt x="355" y="531"/>
                  </a:cubicBezTo>
                  <a:cubicBezTo>
                    <a:pt x="355" y="531"/>
                    <a:pt x="354" y="532"/>
                    <a:pt x="353" y="532"/>
                  </a:cubicBezTo>
                  <a:cubicBezTo>
                    <a:pt x="352" y="532"/>
                    <a:pt x="352" y="532"/>
                    <a:pt x="350" y="532"/>
                  </a:cubicBezTo>
                  <a:close/>
                  <a:moveTo>
                    <a:pt x="345" y="607"/>
                  </a:moveTo>
                  <a:cubicBezTo>
                    <a:pt x="345" y="606"/>
                    <a:pt x="346" y="606"/>
                    <a:pt x="346" y="606"/>
                  </a:cubicBezTo>
                  <a:cubicBezTo>
                    <a:pt x="347" y="606"/>
                    <a:pt x="346" y="607"/>
                    <a:pt x="345" y="607"/>
                  </a:cubicBezTo>
                  <a:close/>
                  <a:moveTo>
                    <a:pt x="346" y="612"/>
                  </a:moveTo>
                  <a:cubicBezTo>
                    <a:pt x="346" y="612"/>
                    <a:pt x="346" y="612"/>
                    <a:pt x="346" y="613"/>
                  </a:cubicBezTo>
                  <a:cubicBezTo>
                    <a:pt x="346" y="613"/>
                    <a:pt x="345" y="613"/>
                    <a:pt x="345" y="613"/>
                  </a:cubicBezTo>
                  <a:cubicBezTo>
                    <a:pt x="345" y="612"/>
                    <a:pt x="345" y="612"/>
                    <a:pt x="345" y="612"/>
                  </a:cubicBezTo>
                  <a:cubicBezTo>
                    <a:pt x="345" y="612"/>
                    <a:pt x="346" y="612"/>
                    <a:pt x="346" y="612"/>
                  </a:cubicBezTo>
                  <a:close/>
                  <a:moveTo>
                    <a:pt x="344" y="475"/>
                  </a:moveTo>
                  <a:cubicBezTo>
                    <a:pt x="344" y="476"/>
                    <a:pt x="344" y="476"/>
                    <a:pt x="344" y="476"/>
                  </a:cubicBezTo>
                  <a:cubicBezTo>
                    <a:pt x="344" y="476"/>
                    <a:pt x="344" y="476"/>
                    <a:pt x="344" y="476"/>
                  </a:cubicBezTo>
                  <a:cubicBezTo>
                    <a:pt x="343" y="477"/>
                    <a:pt x="343" y="477"/>
                    <a:pt x="343" y="477"/>
                  </a:cubicBezTo>
                  <a:cubicBezTo>
                    <a:pt x="343" y="477"/>
                    <a:pt x="343" y="477"/>
                    <a:pt x="342" y="477"/>
                  </a:cubicBezTo>
                  <a:cubicBezTo>
                    <a:pt x="343" y="477"/>
                    <a:pt x="343" y="476"/>
                    <a:pt x="343" y="475"/>
                  </a:cubicBezTo>
                  <a:cubicBezTo>
                    <a:pt x="343" y="475"/>
                    <a:pt x="344" y="475"/>
                    <a:pt x="344" y="475"/>
                  </a:cubicBezTo>
                  <a:cubicBezTo>
                    <a:pt x="344" y="475"/>
                    <a:pt x="344" y="475"/>
                    <a:pt x="345" y="474"/>
                  </a:cubicBezTo>
                  <a:cubicBezTo>
                    <a:pt x="344" y="474"/>
                    <a:pt x="345" y="474"/>
                    <a:pt x="345" y="473"/>
                  </a:cubicBezTo>
                  <a:cubicBezTo>
                    <a:pt x="345" y="474"/>
                    <a:pt x="344" y="475"/>
                    <a:pt x="344" y="475"/>
                  </a:cubicBezTo>
                  <a:close/>
                  <a:moveTo>
                    <a:pt x="344" y="501"/>
                  </a:moveTo>
                  <a:cubicBezTo>
                    <a:pt x="344" y="501"/>
                    <a:pt x="344" y="500"/>
                    <a:pt x="345" y="500"/>
                  </a:cubicBezTo>
                  <a:cubicBezTo>
                    <a:pt x="345" y="501"/>
                    <a:pt x="345" y="502"/>
                    <a:pt x="344" y="501"/>
                  </a:cubicBezTo>
                  <a:close/>
                  <a:moveTo>
                    <a:pt x="343" y="564"/>
                  </a:moveTo>
                  <a:cubicBezTo>
                    <a:pt x="344" y="564"/>
                    <a:pt x="344" y="564"/>
                    <a:pt x="344" y="564"/>
                  </a:cubicBezTo>
                  <a:cubicBezTo>
                    <a:pt x="344" y="565"/>
                    <a:pt x="344" y="565"/>
                    <a:pt x="344" y="565"/>
                  </a:cubicBezTo>
                  <a:cubicBezTo>
                    <a:pt x="343" y="565"/>
                    <a:pt x="343" y="564"/>
                    <a:pt x="343" y="564"/>
                  </a:cubicBezTo>
                  <a:close/>
                  <a:moveTo>
                    <a:pt x="346" y="469"/>
                  </a:moveTo>
                  <a:cubicBezTo>
                    <a:pt x="346" y="469"/>
                    <a:pt x="346" y="469"/>
                    <a:pt x="347" y="468"/>
                  </a:cubicBezTo>
                  <a:cubicBezTo>
                    <a:pt x="347" y="468"/>
                    <a:pt x="347" y="468"/>
                    <a:pt x="347" y="468"/>
                  </a:cubicBezTo>
                  <a:cubicBezTo>
                    <a:pt x="347" y="469"/>
                    <a:pt x="347" y="469"/>
                    <a:pt x="347" y="469"/>
                  </a:cubicBezTo>
                  <a:cubicBezTo>
                    <a:pt x="347" y="469"/>
                    <a:pt x="347" y="469"/>
                    <a:pt x="347" y="469"/>
                  </a:cubicBezTo>
                  <a:cubicBezTo>
                    <a:pt x="347" y="469"/>
                    <a:pt x="347" y="469"/>
                    <a:pt x="347" y="469"/>
                  </a:cubicBezTo>
                  <a:cubicBezTo>
                    <a:pt x="347" y="469"/>
                    <a:pt x="347" y="468"/>
                    <a:pt x="347" y="469"/>
                  </a:cubicBezTo>
                  <a:cubicBezTo>
                    <a:pt x="347" y="469"/>
                    <a:pt x="347" y="469"/>
                    <a:pt x="347" y="469"/>
                  </a:cubicBezTo>
                  <a:cubicBezTo>
                    <a:pt x="347" y="469"/>
                    <a:pt x="348" y="469"/>
                    <a:pt x="349" y="469"/>
                  </a:cubicBezTo>
                  <a:cubicBezTo>
                    <a:pt x="349" y="470"/>
                    <a:pt x="348" y="470"/>
                    <a:pt x="348" y="470"/>
                  </a:cubicBezTo>
                  <a:cubicBezTo>
                    <a:pt x="348" y="470"/>
                    <a:pt x="348" y="470"/>
                    <a:pt x="348" y="470"/>
                  </a:cubicBezTo>
                  <a:cubicBezTo>
                    <a:pt x="348" y="471"/>
                    <a:pt x="348" y="471"/>
                    <a:pt x="348" y="471"/>
                  </a:cubicBezTo>
                  <a:cubicBezTo>
                    <a:pt x="348" y="471"/>
                    <a:pt x="347" y="471"/>
                    <a:pt x="347" y="471"/>
                  </a:cubicBezTo>
                  <a:cubicBezTo>
                    <a:pt x="347" y="472"/>
                    <a:pt x="347" y="472"/>
                    <a:pt x="347" y="472"/>
                  </a:cubicBezTo>
                  <a:cubicBezTo>
                    <a:pt x="346" y="472"/>
                    <a:pt x="347" y="471"/>
                    <a:pt x="347" y="471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47" y="471"/>
                    <a:pt x="347" y="470"/>
                    <a:pt x="347" y="470"/>
                  </a:cubicBezTo>
                  <a:cubicBezTo>
                    <a:pt x="347" y="470"/>
                    <a:pt x="347" y="470"/>
                    <a:pt x="347" y="470"/>
                  </a:cubicBezTo>
                  <a:cubicBezTo>
                    <a:pt x="347" y="470"/>
                    <a:pt x="347" y="470"/>
                    <a:pt x="346" y="470"/>
                  </a:cubicBezTo>
                  <a:cubicBezTo>
                    <a:pt x="347" y="470"/>
                    <a:pt x="347" y="470"/>
                    <a:pt x="347" y="469"/>
                  </a:cubicBezTo>
                  <a:cubicBezTo>
                    <a:pt x="346" y="471"/>
                    <a:pt x="345" y="472"/>
                    <a:pt x="344" y="474"/>
                  </a:cubicBezTo>
                  <a:cubicBezTo>
                    <a:pt x="344" y="473"/>
                    <a:pt x="344" y="473"/>
                    <a:pt x="344" y="472"/>
                  </a:cubicBezTo>
                  <a:cubicBezTo>
                    <a:pt x="344" y="472"/>
                    <a:pt x="344" y="472"/>
                    <a:pt x="344" y="472"/>
                  </a:cubicBezTo>
                  <a:cubicBezTo>
                    <a:pt x="345" y="471"/>
                    <a:pt x="345" y="471"/>
                    <a:pt x="345" y="470"/>
                  </a:cubicBezTo>
                  <a:cubicBezTo>
                    <a:pt x="345" y="471"/>
                    <a:pt x="345" y="470"/>
                    <a:pt x="346" y="469"/>
                  </a:cubicBezTo>
                  <a:close/>
                  <a:moveTo>
                    <a:pt x="349" y="494"/>
                  </a:moveTo>
                  <a:cubicBezTo>
                    <a:pt x="348" y="494"/>
                    <a:pt x="347" y="494"/>
                    <a:pt x="347" y="493"/>
                  </a:cubicBezTo>
                  <a:cubicBezTo>
                    <a:pt x="347" y="492"/>
                    <a:pt x="348" y="492"/>
                    <a:pt x="349" y="492"/>
                  </a:cubicBezTo>
                  <a:cubicBezTo>
                    <a:pt x="350" y="492"/>
                    <a:pt x="348" y="493"/>
                    <a:pt x="349" y="494"/>
                  </a:cubicBezTo>
                  <a:close/>
                  <a:moveTo>
                    <a:pt x="348" y="487"/>
                  </a:moveTo>
                  <a:cubicBezTo>
                    <a:pt x="347" y="486"/>
                    <a:pt x="346" y="486"/>
                    <a:pt x="346" y="485"/>
                  </a:cubicBezTo>
                  <a:cubicBezTo>
                    <a:pt x="348" y="485"/>
                    <a:pt x="348" y="486"/>
                    <a:pt x="348" y="487"/>
                  </a:cubicBezTo>
                  <a:close/>
                  <a:moveTo>
                    <a:pt x="347" y="483"/>
                  </a:moveTo>
                  <a:cubicBezTo>
                    <a:pt x="348" y="483"/>
                    <a:pt x="348" y="483"/>
                    <a:pt x="348" y="484"/>
                  </a:cubicBezTo>
                  <a:cubicBezTo>
                    <a:pt x="347" y="483"/>
                    <a:pt x="347" y="483"/>
                    <a:pt x="347" y="483"/>
                  </a:cubicBezTo>
                  <a:close/>
                  <a:moveTo>
                    <a:pt x="347" y="555"/>
                  </a:moveTo>
                  <a:cubicBezTo>
                    <a:pt x="347" y="555"/>
                    <a:pt x="347" y="555"/>
                    <a:pt x="348" y="555"/>
                  </a:cubicBezTo>
                  <a:cubicBezTo>
                    <a:pt x="348" y="555"/>
                    <a:pt x="348" y="556"/>
                    <a:pt x="348" y="556"/>
                  </a:cubicBezTo>
                  <a:cubicBezTo>
                    <a:pt x="347" y="556"/>
                    <a:pt x="347" y="556"/>
                    <a:pt x="347" y="556"/>
                  </a:cubicBezTo>
                  <a:cubicBezTo>
                    <a:pt x="347" y="556"/>
                    <a:pt x="347" y="555"/>
                    <a:pt x="347" y="555"/>
                  </a:cubicBezTo>
                  <a:close/>
                  <a:moveTo>
                    <a:pt x="349" y="478"/>
                  </a:moveTo>
                  <a:cubicBezTo>
                    <a:pt x="347" y="478"/>
                    <a:pt x="347" y="476"/>
                    <a:pt x="348" y="475"/>
                  </a:cubicBezTo>
                  <a:cubicBezTo>
                    <a:pt x="351" y="475"/>
                    <a:pt x="351" y="477"/>
                    <a:pt x="350" y="478"/>
                  </a:cubicBezTo>
                  <a:cubicBezTo>
                    <a:pt x="350" y="478"/>
                    <a:pt x="349" y="478"/>
                    <a:pt x="349" y="478"/>
                  </a:cubicBezTo>
                  <a:close/>
                  <a:moveTo>
                    <a:pt x="345" y="583"/>
                  </a:moveTo>
                  <a:cubicBezTo>
                    <a:pt x="345" y="582"/>
                    <a:pt x="347" y="582"/>
                    <a:pt x="348" y="583"/>
                  </a:cubicBezTo>
                  <a:cubicBezTo>
                    <a:pt x="348" y="584"/>
                    <a:pt x="346" y="584"/>
                    <a:pt x="345" y="583"/>
                  </a:cubicBezTo>
                  <a:close/>
                  <a:moveTo>
                    <a:pt x="345" y="572"/>
                  </a:moveTo>
                  <a:cubicBezTo>
                    <a:pt x="346" y="571"/>
                    <a:pt x="346" y="571"/>
                    <a:pt x="348" y="571"/>
                  </a:cubicBezTo>
                  <a:cubicBezTo>
                    <a:pt x="348" y="571"/>
                    <a:pt x="348" y="571"/>
                    <a:pt x="348" y="571"/>
                  </a:cubicBezTo>
                  <a:cubicBezTo>
                    <a:pt x="347" y="570"/>
                    <a:pt x="347" y="570"/>
                    <a:pt x="346" y="570"/>
                  </a:cubicBezTo>
                  <a:cubicBezTo>
                    <a:pt x="346" y="569"/>
                    <a:pt x="346" y="568"/>
                    <a:pt x="347" y="567"/>
                  </a:cubicBezTo>
                  <a:cubicBezTo>
                    <a:pt x="349" y="567"/>
                    <a:pt x="350" y="569"/>
                    <a:pt x="349" y="571"/>
                  </a:cubicBezTo>
                  <a:cubicBezTo>
                    <a:pt x="349" y="571"/>
                    <a:pt x="349" y="571"/>
                    <a:pt x="349" y="571"/>
                  </a:cubicBezTo>
                  <a:cubicBezTo>
                    <a:pt x="349" y="571"/>
                    <a:pt x="349" y="571"/>
                    <a:pt x="349" y="571"/>
                  </a:cubicBezTo>
                  <a:cubicBezTo>
                    <a:pt x="349" y="571"/>
                    <a:pt x="349" y="571"/>
                    <a:pt x="350" y="571"/>
                  </a:cubicBezTo>
                  <a:cubicBezTo>
                    <a:pt x="350" y="572"/>
                    <a:pt x="346" y="573"/>
                    <a:pt x="345" y="572"/>
                  </a:cubicBezTo>
                  <a:close/>
                  <a:moveTo>
                    <a:pt x="356" y="455"/>
                  </a:moveTo>
                  <a:cubicBezTo>
                    <a:pt x="356" y="454"/>
                    <a:pt x="357" y="454"/>
                    <a:pt x="357" y="453"/>
                  </a:cubicBezTo>
                  <a:cubicBezTo>
                    <a:pt x="357" y="454"/>
                    <a:pt x="357" y="455"/>
                    <a:pt x="358" y="455"/>
                  </a:cubicBezTo>
                  <a:cubicBezTo>
                    <a:pt x="358" y="456"/>
                    <a:pt x="358" y="457"/>
                    <a:pt x="359" y="457"/>
                  </a:cubicBezTo>
                  <a:cubicBezTo>
                    <a:pt x="359" y="459"/>
                    <a:pt x="359" y="460"/>
                    <a:pt x="359" y="462"/>
                  </a:cubicBezTo>
                  <a:cubicBezTo>
                    <a:pt x="357" y="462"/>
                    <a:pt x="358" y="461"/>
                    <a:pt x="357" y="461"/>
                  </a:cubicBezTo>
                  <a:cubicBezTo>
                    <a:pt x="357" y="459"/>
                    <a:pt x="355" y="457"/>
                    <a:pt x="357" y="455"/>
                  </a:cubicBezTo>
                  <a:cubicBezTo>
                    <a:pt x="356" y="455"/>
                    <a:pt x="356" y="455"/>
                    <a:pt x="356" y="455"/>
                  </a:cubicBezTo>
                  <a:close/>
                  <a:moveTo>
                    <a:pt x="360" y="450"/>
                  </a:moveTo>
                  <a:cubicBezTo>
                    <a:pt x="360" y="451"/>
                    <a:pt x="360" y="451"/>
                    <a:pt x="360" y="452"/>
                  </a:cubicBezTo>
                  <a:cubicBezTo>
                    <a:pt x="360" y="451"/>
                    <a:pt x="360" y="451"/>
                    <a:pt x="360" y="451"/>
                  </a:cubicBezTo>
                  <a:cubicBezTo>
                    <a:pt x="360" y="451"/>
                    <a:pt x="360" y="451"/>
                    <a:pt x="360" y="451"/>
                  </a:cubicBezTo>
                  <a:cubicBezTo>
                    <a:pt x="360" y="451"/>
                    <a:pt x="360" y="450"/>
                    <a:pt x="360" y="450"/>
                  </a:cubicBezTo>
                  <a:cubicBezTo>
                    <a:pt x="360" y="450"/>
                    <a:pt x="360" y="450"/>
                    <a:pt x="360" y="450"/>
                  </a:cubicBezTo>
                  <a:cubicBezTo>
                    <a:pt x="360" y="450"/>
                    <a:pt x="360" y="450"/>
                    <a:pt x="360" y="450"/>
                  </a:cubicBezTo>
                  <a:close/>
                  <a:moveTo>
                    <a:pt x="360" y="450"/>
                  </a:moveTo>
                  <a:cubicBezTo>
                    <a:pt x="360" y="450"/>
                    <a:pt x="360" y="450"/>
                    <a:pt x="361" y="450"/>
                  </a:cubicBezTo>
                  <a:cubicBezTo>
                    <a:pt x="360" y="451"/>
                    <a:pt x="360" y="451"/>
                    <a:pt x="360" y="452"/>
                  </a:cubicBezTo>
                  <a:cubicBezTo>
                    <a:pt x="360" y="451"/>
                    <a:pt x="360" y="451"/>
                    <a:pt x="360" y="451"/>
                  </a:cubicBezTo>
                  <a:cubicBezTo>
                    <a:pt x="360" y="451"/>
                    <a:pt x="360" y="451"/>
                    <a:pt x="360" y="451"/>
                  </a:cubicBezTo>
                  <a:cubicBezTo>
                    <a:pt x="360" y="451"/>
                    <a:pt x="360" y="450"/>
                    <a:pt x="360" y="450"/>
                  </a:cubicBezTo>
                  <a:close/>
                  <a:moveTo>
                    <a:pt x="362" y="572"/>
                  </a:moveTo>
                  <a:cubicBezTo>
                    <a:pt x="362" y="573"/>
                    <a:pt x="359" y="574"/>
                    <a:pt x="359" y="573"/>
                  </a:cubicBezTo>
                  <a:cubicBezTo>
                    <a:pt x="360" y="573"/>
                    <a:pt x="361" y="572"/>
                    <a:pt x="362" y="572"/>
                  </a:cubicBezTo>
                  <a:close/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2" y="447"/>
                    <a:pt x="362" y="448"/>
                    <a:pt x="362" y="448"/>
                  </a:cubicBezTo>
                  <a:cubicBezTo>
                    <a:pt x="362" y="448"/>
                    <a:pt x="362" y="448"/>
                    <a:pt x="362" y="447"/>
                  </a:cubicBezTo>
                  <a:cubicBezTo>
                    <a:pt x="362" y="447"/>
                    <a:pt x="362" y="447"/>
                    <a:pt x="363" y="447"/>
                  </a:cubicBezTo>
                  <a:close/>
                  <a:moveTo>
                    <a:pt x="362" y="447"/>
                  </a:moveTo>
                  <a:cubicBezTo>
                    <a:pt x="362" y="447"/>
                    <a:pt x="362" y="447"/>
                    <a:pt x="362" y="447"/>
                  </a:cubicBezTo>
                  <a:cubicBezTo>
                    <a:pt x="362" y="447"/>
                    <a:pt x="362" y="447"/>
                    <a:pt x="362" y="447"/>
                  </a:cubicBezTo>
                  <a:close/>
                  <a:moveTo>
                    <a:pt x="363" y="444"/>
                  </a:moveTo>
                  <a:cubicBezTo>
                    <a:pt x="363" y="444"/>
                    <a:pt x="363" y="443"/>
                    <a:pt x="364" y="443"/>
                  </a:cubicBezTo>
                  <a:cubicBezTo>
                    <a:pt x="364" y="443"/>
                    <a:pt x="364" y="443"/>
                    <a:pt x="364" y="443"/>
                  </a:cubicBezTo>
                  <a:cubicBezTo>
                    <a:pt x="364" y="443"/>
                    <a:pt x="364" y="442"/>
                    <a:pt x="364" y="442"/>
                  </a:cubicBezTo>
                  <a:cubicBezTo>
                    <a:pt x="364" y="442"/>
                    <a:pt x="364" y="442"/>
                    <a:pt x="364" y="442"/>
                  </a:cubicBezTo>
                  <a:cubicBezTo>
                    <a:pt x="365" y="441"/>
                    <a:pt x="366" y="439"/>
                    <a:pt x="366" y="438"/>
                  </a:cubicBezTo>
                  <a:cubicBezTo>
                    <a:pt x="366" y="438"/>
                    <a:pt x="366" y="438"/>
                    <a:pt x="366" y="438"/>
                  </a:cubicBezTo>
                  <a:cubicBezTo>
                    <a:pt x="366" y="438"/>
                    <a:pt x="367" y="438"/>
                    <a:pt x="367" y="438"/>
                  </a:cubicBezTo>
                  <a:cubicBezTo>
                    <a:pt x="367" y="438"/>
                    <a:pt x="367" y="437"/>
                    <a:pt x="367" y="437"/>
                  </a:cubicBezTo>
                  <a:cubicBezTo>
                    <a:pt x="367" y="438"/>
                    <a:pt x="366" y="439"/>
                    <a:pt x="366" y="440"/>
                  </a:cubicBezTo>
                  <a:cubicBezTo>
                    <a:pt x="365" y="442"/>
                    <a:pt x="364" y="443"/>
                    <a:pt x="362" y="446"/>
                  </a:cubicBezTo>
                  <a:cubicBezTo>
                    <a:pt x="363" y="445"/>
                    <a:pt x="363" y="444"/>
                    <a:pt x="363" y="444"/>
                  </a:cubicBezTo>
                  <a:close/>
                  <a:moveTo>
                    <a:pt x="371" y="626"/>
                  </a:moveTo>
                  <a:cubicBezTo>
                    <a:pt x="371" y="626"/>
                    <a:pt x="371" y="626"/>
                    <a:pt x="371" y="626"/>
                  </a:cubicBezTo>
                  <a:cubicBezTo>
                    <a:pt x="371" y="626"/>
                    <a:pt x="371" y="626"/>
                    <a:pt x="370" y="626"/>
                  </a:cubicBezTo>
                  <a:cubicBezTo>
                    <a:pt x="370" y="626"/>
                    <a:pt x="370" y="626"/>
                    <a:pt x="370" y="626"/>
                  </a:cubicBezTo>
                  <a:cubicBezTo>
                    <a:pt x="371" y="625"/>
                    <a:pt x="371" y="626"/>
                    <a:pt x="371" y="626"/>
                  </a:cubicBezTo>
                  <a:close/>
                  <a:moveTo>
                    <a:pt x="371" y="623"/>
                  </a:moveTo>
                  <a:cubicBezTo>
                    <a:pt x="371" y="623"/>
                    <a:pt x="371" y="623"/>
                    <a:pt x="371" y="623"/>
                  </a:cubicBezTo>
                  <a:cubicBezTo>
                    <a:pt x="371" y="623"/>
                    <a:pt x="371" y="623"/>
                    <a:pt x="371" y="622"/>
                  </a:cubicBezTo>
                  <a:cubicBezTo>
                    <a:pt x="372" y="622"/>
                    <a:pt x="372" y="623"/>
                    <a:pt x="371" y="623"/>
                  </a:cubicBezTo>
                  <a:close/>
                  <a:moveTo>
                    <a:pt x="372" y="639"/>
                  </a:moveTo>
                  <a:cubicBezTo>
                    <a:pt x="372" y="639"/>
                    <a:pt x="371" y="639"/>
                    <a:pt x="371" y="640"/>
                  </a:cubicBezTo>
                  <a:cubicBezTo>
                    <a:pt x="370" y="640"/>
                    <a:pt x="371" y="639"/>
                    <a:pt x="372" y="639"/>
                  </a:cubicBezTo>
                  <a:close/>
                  <a:moveTo>
                    <a:pt x="370" y="620"/>
                  </a:moveTo>
                  <a:cubicBezTo>
                    <a:pt x="370" y="620"/>
                    <a:pt x="370" y="620"/>
                    <a:pt x="370" y="620"/>
                  </a:cubicBezTo>
                  <a:cubicBezTo>
                    <a:pt x="370" y="620"/>
                    <a:pt x="370" y="620"/>
                    <a:pt x="370" y="620"/>
                  </a:cubicBezTo>
                  <a:cubicBezTo>
                    <a:pt x="370" y="620"/>
                    <a:pt x="370" y="620"/>
                    <a:pt x="370" y="620"/>
                  </a:cubicBezTo>
                  <a:cubicBezTo>
                    <a:pt x="370" y="620"/>
                    <a:pt x="370" y="620"/>
                    <a:pt x="370" y="620"/>
                  </a:cubicBezTo>
                  <a:close/>
                  <a:moveTo>
                    <a:pt x="370" y="641"/>
                  </a:moveTo>
                  <a:cubicBezTo>
                    <a:pt x="370" y="640"/>
                    <a:pt x="370" y="640"/>
                    <a:pt x="371" y="640"/>
                  </a:cubicBezTo>
                  <a:cubicBezTo>
                    <a:pt x="372" y="641"/>
                    <a:pt x="371" y="642"/>
                    <a:pt x="370" y="643"/>
                  </a:cubicBezTo>
                  <a:cubicBezTo>
                    <a:pt x="370" y="644"/>
                    <a:pt x="370" y="645"/>
                    <a:pt x="369" y="645"/>
                  </a:cubicBezTo>
                  <a:cubicBezTo>
                    <a:pt x="368" y="644"/>
                    <a:pt x="369" y="642"/>
                    <a:pt x="370" y="641"/>
                  </a:cubicBezTo>
                  <a:close/>
                  <a:moveTo>
                    <a:pt x="368" y="632"/>
                  </a:moveTo>
                  <a:cubicBezTo>
                    <a:pt x="368" y="632"/>
                    <a:pt x="368" y="631"/>
                    <a:pt x="368" y="631"/>
                  </a:cubicBezTo>
                  <a:cubicBezTo>
                    <a:pt x="368" y="631"/>
                    <a:pt x="369" y="631"/>
                    <a:pt x="369" y="631"/>
                  </a:cubicBezTo>
                  <a:cubicBezTo>
                    <a:pt x="369" y="631"/>
                    <a:pt x="369" y="632"/>
                    <a:pt x="369" y="632"/>
                  </a:cubicBezTo>
                  <a:cubicBezTo>
                    <a:pt x="369" y="632"/>
                    <a:pt x="368" y="632"/>
                    <a:pt x="368" y="632"/>
                  </a:cubicBezTo>
                  <a:close/>
                  <a:moveTo>
                    <a:pt x="369" y="608"/>
                  </a:moveTo>
                  <a:cubicBezTo>
                    <a:pt x="369" y="608"/>
                    <a:pt x="368" y="608"/>
                    <a:pt x="368" y="608"/>
                  </a:cubicBezTo>
                  <a:cubicBezTo>
                    <a:pt x="368" y="608"/>
                    <a:pt x="368" y="608"/>
                    <a:pt x="368" y="608"/>
                  </a:cubicBezTo>
                  <a:cubicBezTo>
                    <a:pt x="368" y="608"/>
                    <a:pt x="369" y="608"/>
                    <a:pt x="369" y="608"/>
                  </a:cubicBezTo>
                  <a:cubicBezTo>
                    <a:pt x="369" y="608"/>
                    <a:pt x="369" y="608"/>
                    <a:pt x="369" y="608"/>
                  </a:cubicBezTo>
                  <a:close/>
                  <a:moveTo>
                    <a:pt x="368" y="596"/>
                  </a:moveTo>
                  <a:cubicBezTo>
                    <a:pt x="368" y="596"/>
                    <a:pt x="367" y="596"/>
                    <a:pt x="366" y="596"/>
                  </a:cubicBezTo>
                  <a:cubicBezTo>
                    <a:pt x="366" y="595"/>
                    <a:pt x="367" y="594"/>
                    <a:pt x="367" y="594"/>
                  </a:cubicBezTo>
                  <a:cubicBezTo>
                    <a:pt x="367" y="594"/>
                    <a:pt x="368" y="594"/>
                    <a:pt x="368" y="594"/>
                  </a:cubicBezTo>
                  <a:cubicBezTo>
                    <a:pt x="369" y="594"/>
                    <a:pt x="369" y="596"/>
                    <a:pt x="368" y="596"/>
                  </a:cubicBezTo>
                  <a:close/>
                  <a:moveTo>
                    <a:pt x="367" y="650"/>
                  </a:moveTo>
                  <a:cubicBezTo>
                    <a:pt x="366" y="649"/>
                    <a:pt x="366" y="647"/>
                    <a:pt x="368" y="648"/>
                  </a:cubicBezTo>
                  <a:cubicBezTo>
                    <a:pt x="368" y="648"/>
                    <a:pt x="367" y="649"/>
                    <a:pt x="367" y="650"/>
                  </a:cubicBezTo>
                  <a:close/>
                  <a:moveTo>
                    <a:pt x="363" y="662"/>
                  </a:moveTo>
                  <a:cubicBezTo>
                    <a:pt x="362" y="662"/>
                    <a:pt x="362" y="661"/>
                    <a:pt x="362" y="661"/>
                  </a:cubicBezTo>
                  <a:cubicBezTo>
                    <a:pt x="362" y="662"/>
                    <a:pt x="362" y="662"/>
                    <a:pt x="362" y="663"/>
                  </a:cubicBezTo>
                  <a:cubicBezTo>
                    <a:pt x="361" y="663"/>
                    <a:pt x="362" y="664"/>
                    <a:pt x="361" y="664"/>
                  </a:cubicBezTo>
                  <a:cubicBezTo>
                    <a:pt x="361" y="665"/>
                    <a:pt x="361" y="667"/>
                    <a:pt x="360" y="666"/>
                  </a:cubicBezTo>
                  <a:cubicBezTo>
                    <a:pt x="359" y="666"/>
                    <a:pt x="360" y="665"/>
                    <a:pt x="360" y="664"/>
                  </a:cubicBezTo>
                  <a:cubicBezTo>
                    <a:pt x="360" y="663"/>
                    <a:pt x="361" y="662"/>
                    <a:pt x="362" y="661"/>
                  </a:cubicBezTo>
                  <a:cubicBezTo>
                    <a:pt x="362" y="661"/>
                    <a:pt x="362" y="661"/>
                    <a:pt x="362" y="661"/>
                  </a:cubicBezTo>
                  <a:cubicBezTo>
                    <a:pt x="362" y="661"/>
                    <a:pt x="362" y="661"/>
                    <a:pt x="362" y="661"/>
                  </a:cubicBezTo>
                  <a:cubicBezTo>
                    <a:pt x="362" y="660"/>
                    <a:pt x="361" y="660"/>
                    <a:pt x="362" y="660"/>
                  </a:cubicBezTo>
                  <a:cubicBezTo>
                    <a:pt x="362" y="660"/>
                    <a:pt x="362" y="660"/>
                    <a:pt x="362" y="660"/>
                  </a:cubicBezTo>
                  <a:cubicBezTo>
                    <a:pt x="362" y="660"/>
                    <a:pt x="362" y="660"/>
                    <a:pt x="362" y="660"/>
                  </a:cubicBezTo>
                  <a:cubicBezTo>
                    <a:pt x="363" y="660"/>
                    <a:pt x="363" y="660"/>
                    <a:pt x="363" y="660"/>
                  </a:cubicBezTo>
                  <a:cubicBezTo>
                    <a:pt x="364" y="661"/>
                    <a:pt x="363" y="661"/>
                    <a:pt x="363" y="662"/>
                  </a:cubicBezTo>
                  <a:close/>
                  <a:moveTo>
                    <a:pt x="363" y="670"/>
                  </a:moveTo>
                  <a:cubicBezTo>
                    <a:pt x="363" y="671"/>
                    <a:pt x="363" y="671"/>
                    <a:pt x="363" y="671"/>
                  </a:cubicBezTo>
                  <a:cubicBezTo>
                    <a:pt x="363" y="671"/>
                    <a:pt x="363" y="670"/>
                    <a:pt x="363" y="670"/>
                  </a:cubicBezTo>
                  <a:cubicBezTo>
                    <a:pt x="363" y="670"/>
                    <a:pt x="363" y="670"/>
                    <a:pt x="363" y="670"/>
                  </a:cubicBezTo>
                  <a:close/>
                  <a:moveTo>
                    <a:pt x="360" y="651"/>
                  </a:moveTo>
                  <a:cubicBezTo>
                    <a:pt x="360" y="651"/>
                    <a:pt x="360" y="651"/>
                    <a:pt x="359" y="651"/>
                  </a:cubicBezTo>
                  <a:cubicBezTo>
                    <a:pt x="359" y="651"/>
                    <a:pt x="359" y="650"/>
                    <a:pt x="360" y="651"/>
                  </a:cubicBezTo>
                  <a:close/>
                  <a:moveTo>
                    <a:pt x="359" y="649"/>
                  </a:moveTo>
                  <a:cubicBezTo>
                    <a:pt x="359" y="649"/>
                    <a:pt x="359" y="649"/>
                    <a:pt x="359" y="649"/>
                  </a:cubicBezTo>
                  <a:cubicBezTo>
                    <a:pt x="359" y="649"/>
                    <a:pt x="359" y="649"/>
                    <a:pt x="359" y="649"/>
                  </a:cubicBezTo>
                  <a:cubicBezTo>
                    <a:pt x="359" y="649"/>
                    <a:pt x="359" y="649"/>
                    <a:pt x="359" y="649"/>
                  </a:cubicBezTo>
                  <a:cubicBezTo>
                    <a:pt x="359" y="649"/>
                    <a:pt x="359" y="649"/>
                    <a:pt x="359" y="649"/>
                  </a:cubicBezTo>
                  <a:close/>
                  <a:moveTo>
                    <a:pt x="359" y="613"/>
                  </a:moveTo>
                  <a:cubicBezTo>
                    <a:pt x="358" y="612"/>
                    <a:pt x="361" y="614"/>
                    <a:pt x="361" y="612"/>
                  </a:cubicBezTo>
                  <a:cubicBezTo>
                    <a:pt x="361" y="614"/>
                    <a:pt x="360" y="616"/>
                    <a:pt x="360" y="618"/>
                  </a:cubicBezTo>
                  <a:cubicBezTo>
                    <a:pt x="358" y="617"/>
                    <a:pt x="358" y="614"/>
                    <a:pt x="359" y="613"/>
                  </a:cubicBezTo>
                  <a:cubicBezTo>
                    <a:pt x="359" y="613"/>
                    <a:pt x="359" y="614"/>
                    <a:pt x="359" y="613"/>
                  </a:cubicBezTo>
                  <a:close/>
                  <a:moveTo>
                    <a:pt x="357" y="567"/>
                  </a:moveTo>
                  <a:cubicBezTo>
                    <a:pt x="357" y="567"/>
                    <a:pt x="357" y="568"/>
                    <a:pt x="357" y="568"/>
                  </a:cubicBezTo>
                  <a:cubicBezTo>
                    <a:pt x="356" y="568"/>
                    <a:pt x="357" y="568"/>
                    <a:pt x="357" y="567"/>
                  </a:cubicBezTo>
                  <a:close/>
                  <a:moveTo>
                    <a:pt x="359" y="601"/>
                  </a:moveTo>
                  <a:cubicBezTo>
                    <a:pt x="359" y="602"/>
                    <a:pt x="360" y="603"/>
                    <a:pt x="360" y="604"/>
                  </a:cubicBezTo>
                  <a:cubicBezTo>
                    <a:pt x="359" y="604"/>
                    <a:pt x="358" y="603"/>
                    <a:pt x="358" y="603"/>
                  </a:cubicBezTo>
                  <a:cubicBezTo>
                    <a:pt x="358" y="602"/>
                    <a:pt x="357" y="602"/>
                    <a:pt x="357" y="601"/>
                  </a:cubicBezTo>
                  <a:cubicBezTo>
                    <a:pt x="358" y="601"/>
                    <a:pt x="358" y="601"/>
                    <a:pt x="359" y="601"/>
                  </a:cubicBezTo>
                  <a:close/>
                  <a:moveTo>
                    <a:pt x="357" y="467"/>
                  </a:moveTo>
                  <a:cubicBezTo>
                    <a:pt x="358" y="467"/>
                    <a:pt x="358" y="467"/>
                    <a:pt x="359" y="467"/>
                  </a:cubicBezTo>
                  <a:cubicBezTo>
                    <a:pt x="359" y="467"/>
                    <a:pt x="359" y="468"/>
                    <a:pt x="359" y="468"/>
                  </a:cubicBezTo>
                  <a:cubicBezTo>
                    <a:pt x="358" y="468"/>
                    <a:pt x="358" y="467"/>
                    <a:pt x="357" y="467"/>
                  </a:cubicBezTo>
                  <a:close/>
                  <a:moveTo>
                    <a:pt x="363" y="644"/>
                  </a:moveTo>
                  <a:cubicBezTo>
                    <a:pt x="363" y="644"/>
                    <a:pt x="363" y="644"/>
                    <a:pt x="363" y="644"/>
                  </a:cubicBezTo>
                  <a:cubicBezTo>
                    <a:pt x="364" y="644"/>
                    <a:pt x="363" y="644"/>
                    <a:pt x="362" y="644"/>
                  </a:cubicBezTo>
                  <a:cubicBezTo>
                    <a:pt x="362" y="644"/>
                    <a:pt x="363" y="644"/>
                    <a:pt x="363" y="644"/>
                  </a:cubicBezTo>
                  <a:close/>
                  <a:moveTo>
                    <a:pt x="363" y="638"/>
                  </a:moveTo>
                  <a:cubicBezTo>
                    <a:pt x="363" y="639"/>
                    <a:pt x="363" y="639"/>
                    <a:pt x="363" y="639"/>
                  </a:cubicBezTo>
                  <a:cubicBezTo>
                    <a:pt x="362" y="639"/>
                    <a:pt x="362" y="638"/>
                    <a:pt x="363" y="638"/>
                  </a:cubicBezTo>
                  <a:close/>
                  <a:moveTo>
                    <a:pt x="364" y="641"/>
                  </a:moveTo>
                  <a:cubicBezTo>
                    <a:pt x="365" y="641"/>
                    <a:pt x="365" y="641"/>
                    <a:pt x="365" y="642"/>
                  </a:cubicBezTo>
                  <a:cubicBezTo>
                    <a:pt x="364" y="642"/>
                    <a:pt x="364" y="642"/>
                    <a:pt x="363" y="642"/>
                  </a:cubicBezTo>
                  <a:cubicBezTo>
                    <a:pt x="363" y="641"/>
                    <a:pt x="364" y="641"/>
                    <a:pt x="364" y="641"/>
                  </a:cubicBezTo>
                  <a:close/>
                  <a:moveTo>
                    <a:pt x="364" y="641"/>
                  </a:moveTo>
                  <a:cubicBezTo>
                    <a:pt x="364" y="641"/>
                    <a:pt x="363" y="641"/>
                    <a:pt x="363" y="641"/>
                  </a:cubicBezTo>
                  <a:cubicBezTo>
                    <a:pt x="363" y="640"/>
                    <a:pt x="363" y="640"/>
                    <a:pt x="363" y="640"/>
                  </a:cubicBezTo>
                  <a:cubicBezTo>
                    <a:pt x="363" y="640"/>
                    <a:pt x="364" y="640"/>
                    <a:pt x="364" y="640"/>
                  </a:cubicBezTo>
                  <a:cubicBezTo>
                    <a:pt x="364" y="641"/>
                    <a:pt x="364" y="641"/>
                    <a:pt x="364" y="641"/>
                  </a:cubicBezTo>
                  <a:close/>
                  <a:moveTo>
                    <a:pt x="364" y="620"/>
                  </a:moveTo>
                  <a:cubicBezTo>
                    <a:pt x="364" y="620"/>
                    <a:pt x="365" y="620"/>
                    <a:pt x="365" y="620"/>
                  </a:cubicBezTo>
                  <a:cubicBezTo>
                    <a:pt x="365" y="620"/>
                    <a:pt x="365" y="620"/>
                    <a:pt x="365" y="621"/>
                  </a:cubicBezTo>
                  <a:cubicBezTo>
                    <a:pt x="365" y="621"/>
                    <a:pt x="364" y="621"/>
                    <a:pt x="364" y="621"/>
                  </a:cubicBezTo>
                  <a:cubicBezTo>
                    <a:pt x="364" y="620"/>
                    <a:pt x="364" y="620"/>
                    <a:pt x="364" y="620"/>
                  </a:cubicBezTo>
                  <a:close/>
                  <a:moveTo>
                    <a:pt x="363" y="606"/>
                  </a:moveTo>
                  <a:cubicBezTo>
                    <a:pt x="363" y="605"/>
                    <a:pt x="364" y="605"/>
                    <a:pt x="364" y="606"/>
                  </a:cubicBezTo>
                  <a:cubicBezTo>
                    <a:pt x="364" y="606"/>
                    <a:pt x="363" y="606"/>
                    <a:pt x="363" y="606"/>
                  </a:cubicBezTo>
                  <a:close/>
                  <a:moveTo>
                    <a:pt x="365" y="604"/>
                  </a:moveTo>
                  <a:cubicBezTo>
                    <a:pt x="364" y="604"/>
                    <a:pt x="364" y="603"/>
                    <a:pt x="364" y="603"/>
                  </a:cubicBezTo>
                  <a:cubicBezTo>
                    <a:pt x="365" y="603"/>
                    <a:pt x="365" y="604"/>
                    <a:pt x="365" y="604"/>
                  </a:cubicBezTo>
                  <a:close/>
                  <a:moveTo>
                    <a:pt x="364" y="594"/>
                  </a:moveTo>
                  <a:cubicBezTo>
                    <a:pt x="364" y="593"/>
                    <a:pt x="365" y="593"/>
                    <a:pt x="366" y="593"/>
                  </a:cubicBezTo>
                  <a:cubicBezTo>
                    <a:pt x="365" y="594"/>
                    <a:pt x="365" y="594"/>
                    <a:pt x="364" y="594"/>
                  </a:cubicBezTo>
                  <a:close/>
                  <a:moveTo>
                    <a:pt x="363" y="466"/>
                  </a:moveTo>
                  <a:cubicBezTo>
                    <a:pt x="365" y="466"/>
                    <a:pt x="364" y="468"/>
                    <a:pt x="365" y="469"/>
                  </a:cubicBezTo>
                  <a:cubicBezTo>
                    <a:pt x="363" y="469"/>
                    <a:pt x="363" y="467"/>
                    <a:pt x="363" y="466"/>
                  </a:cubicBezTo>
                  <a:close/>
                  <a:moveTo>
                    <a:pt x="363" y="608"/>
                  </a:moveTo>
                  <a:cubicBezTo>
                    <a:pt x="363" y="608"/>
                    <a:pt x="363" y="608"/>
                    <a:pt x="363" y="608"/>
                  </a:cubicBezTo>
                  <a:cubicBezTo>
                    <a:pt x="363" y="609"/>
                    <a:pt x="363" y="610"/>
                    <a:pt x="362" y="610"/>
                  </a:cubicBezTo>
                  <a:cubicBezTo>
                    <a:pt x="363" y="610"/>
                    <a:pt x="361" y="608"/>
                    <a:pt x="363" y="608"/>
                  </a:cubicBezTo>
                  <a:close/>
                  <a:moveTo>
                    <a:pt x="362" y="636"/>
                  </a:moveTo>
                  <a:cubicBezTo>
                    <a:pt x="362" y="637"/>
                    <a:pt x="362" y="637"/>
                    <a:pt x="362" y="638"/>
                  </a:cubicBezTo>
                  <a:cubicBezTo>
                    <a:pt x="361" y="638"/>
                    <a:pt x="361" y="636"/>
                    <a:pt x="362" y="636"/>
                  </a:cubicBezTo>
                  <a:close/>
                  <a:moveTo>
                    <a:pt x="361" y="631"/>
                  </a:moveTo>
                  <a:cubicBezTo>
                    <a:pt x="362" y="631"/>
                    <a:pt x="362" y="631"/>
                    <a:pt x="362" y="632"/>
                  </a:cubicBezTo>
                  <a:cubicBezTo>
                    <a:pt x="361" y="631"/>
                    <a:pt x="361" y="631"/>
                    <a:pt x="361" y="631"/>
                  </a:cubicBezTo>
                  <a:close/>
                  <a:moveTo>
                    <a:pt x="361" y="618"/>
                  </a:moveTo>
                  <a:cubicBezTo>
                    <a:pt x="361" y="618"/>
                    <a:pt x="361" y="618"/>
                    <a:pt x="361" y="618"/>
                  </a:cubicBezTo>
                  <a:cubicBezTo>
                    <a:pt x="361" y="619"/>
                    <a:pt x="360" y="618"/>
                    <a:pt x="361" y="618"/>
                  </a:cubicBezTo>
                  <a:close/>
                  <a:moveTo>
                    <a:pt x="358" y="619"/>
                  </a:moveTo>
                  <a:cubicBezTo>
                    <a:pt x="359" y="619"/>
                    <a:pt x="359" y="619"/>
                    <a:pt x="359" y="619"/>
                  </a:cubicBezTo>
                  <a:cubicBezTo>
                    <a:pt x="359" y="619"/>
                    <a:pt x="359" y="619"/>
                    <a:pt x="359" y="619"/>
                  </a:cubicBezTo>
                  <a:cubicBezTo>
                    <a:pt x="358" y="619"/>
                    <a:pt x="358" y="619"/>
                    <a:pt x="358" y="619"/>
                  </a:cubicBezTo>
                  <a:close/>
                  <a:moveTo>
                    <a:pt x="359" y="629"/>
                  </a:moveTo>
                  <a:cubicBezTo>
                    <a:pt x="359" y="629"/>
                    <a:pt x="359" y="629"/>
                    <a:pt x="359" y="629"/>
                  </a:cubicBezTo>
                  <a:cubicBezTo>
                    <a:pt x="358" y="629"/>
                    <a:pt x="358" y="629"/>
                    <a:pt x="358" y="629"/>
                  </a:cubicBezTo>
                  <a:cubicBezTo>
                    <a:pt x="358" y="629"/>
                    <a:pt x="358" y="629"/>
                    <a:pt x="358" y="629"/>
                  </a:cubicBezTo>
                  <a:cubicBezTo>
                    <a:pt x="358" y="629"/>
                    <a:pt x="358" y="629"/>
                    <a:pt x="359" y="629"/>
                  </a:cubicBezTo>
                  <a:close/>
                  <a:moveTo>
                    <a:pt x="359" y="637"/>
                  </a:moveTo>
                  <a:cubicBezTo>
                    <a:pt x="359" y="637"/>
                    <a:pt x="359" y="637"/>
                    <a:pt x="359" y="637"/>
                  </a:cubicBezTo>
                  <a:cubicBezTo>
                    <a:pt x="359" y="638"/>
                    <a:pt x="359" y="638"/>
                    <a:pt x="358" y="638"/>
                  </a:cubicBezTo>
                  <a:cubicBezTo>
                    <a:pt x="358" y="638"/>
                    <a:pt x="359" y="638"/>
                    <a:pt x="359" y="637"/>
                  </a:cubicBezTo>
                  <a:close/>
                  <a:moveTo>
                    <a:pt x="360" y="634"/>
                  </a:moveTo>
                  <a:cubicBezTo>
                    <a:pt x="360" y="635"/>
                    <a:pt x="358" y="633"/>
                    <a:pt x="360" y="634"/>
                  </a:cubicBezTo>
                  <a:close/>
                  <a:moveTo>
                    <a:pt x="360" y="629"/>
                  </a:moveTo>
                  <a:cubicBezTo>
                    <a:pt x="360" y="629"/>
                    <a:pt x="360" y="629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ubicBezTo>
                    <a:pt x="361" y="629"/>
                    <a:pt x="361" y="629"/>
                    <a:pt x="361" y="629"/>
                  </a:cubicBezTo>
                  <a:cubicBezTo>
                    <a:pt x="360" y="629"/>
                    <a:pt x="360" y="629"/>
                    <a:pt x="360" y="629"/>
                  </a:cubicBezTo>
                  <a:close/>
                  <a:moveTo>
                    <a:pt x="363" y="658"/>
                  </a:moveTo>
                  <a:cubicBezTo>
                    <a:pt x="363" y="658"/>
                    <a:pt x="363" y="657"/>
                    <a:pt x="363" y="657"/>
                  </a:cubicBezTo>
                  <a:cubicBezTo>
                    <a:pt x="363" y="657"/>
                    <a:pt x="363" y="656"/>
                    <a:pt x="364" y="656"/>
                  </a:cubicBezTo>
                  <a:cubicBezTo>
                    <a:pt x="364" y="657"/>
                    <a:pt x="364" y="657"/>
                    <a:pt x="363" y="658"/>
                  </a:cubicBezTo>
                  <a:close/>
                  <a:moveTo>
                    <a:pt x="364" y="656"/>
                  </a:moveTo>
                  <a:cubicBezTo>
                    <a:pt x="364" y="655"/>
                    <a:pt x="365" y="654"/>
                    <a:pt x="365" y="654"/>
                  </a:cubicBezTo>
                  <a:cubicBezTo>
                    <a:pt x="365" y="654"/>
                    <a:pt x="365" y="656"/>
                    <a:pt x="364" y="656"/>
                  </a:cubicBezTo>
                  <a:close/>
                  <a:moveTo>
                    <a:pt x="364" y="630"/>
                  </a:moveTo>
                  <a:cubicBezTo>
                    <a:pt x="364" y="630"/>
                    <a:pt x="365" y="630"/>
                    <a:pt x="365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5" y="629"/>
                    <a:pt x="365" y="628"/>
                  </a:cubicBezTo>
                  <a:cubicBezTo>
                    <a:pt x="367" y="628"/>
                    <a:pt x="367" y="629"/>
                    <a:pt x="366" y="630"/>
                  </a:cubicBezTo>
                  <a:cubicBezTo>
                    <a:pt x="366" y="630"/>
                    <a:pt x="366" y="630"/>
                    <a:pt x="366" y="630"/>
                  </a:cubicBezTo>
                  <a:cubicBezTo>
                    <a:pt x="366" y="630"/>
                    <a:pt x="365" y="630"/>
                    <a:pt x="364" y="630"/>
                  </a:cubicBezTo>
                  <a:close/>
                  <a:moveTo>
                    <a:pt x="366" y="600"/>
                  </a:moveTo>
                  <a:cubicBezTo>
                    <a:pt x="365" y="600"/>
                    <a:pt x="366" y="599"/>
                    <a:pt x="366" y="598"/>
                  </a:cubicBezTo>
                  <a:cubicBezTo>
                    <a:pt x="368" y="599"/>
                    <a:pt x="367" y="600"/>
                    <a:pt x="366" y="600"/>
                  </a:cubicBezTo>
                  <a:close/>
                  <a:moveTo>
                    <a:pt x="367" y="616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6" y="615"/>
                    <a:pt x="367" y="615"/>
                    <a:pt x="367" y="616"/>
                  </a:cubicBezTo>
                  <a:close/>
                  <a:moveTo>
                    <a:pt x="366" y="627"/>
                  </a:moveTo>
                  <a:cubicBezTo>
                    <a:pt x="366" y="627"/>
                    <a:pt x="367" y="627"/>
                    <a:pt x="367" y="627"/>
                  </a:cubicBezTo>
                  <a:cubicBezTo>
                    <a:pt x="368" y="627"/>
                    <a:pt x="367" y="627"/>
                    <a:pt x="367" y="628"/>
                  </a:cubicBezTo>
                  <a:cubicBezTo>
                    <a:pt x="367" y="627"/>
                    <a:pt x="367" y="627"/>
                    <a:pt x="366" y="627"/>
                  </a:cubicBezTo>
                  <a:close/>
                  <a:moveTo>
                    <a:pt x="365" y="580"/>
                  </a:moveTo>
                  <a:cubicBezTo>
                    <a:pt x="366" y="579"/>
                    <a:pt x="365" y="578"/>
                    <a:pt x="366" y="578"/>
                  </a:cubicBezTo>
                  <a:cubicBezTo>
                    <a:pt x="367" y="579"/>
                    <a:pt x="366" y="579"/>
                    <a:pt x="365" y="580"/>
                  </a:cubicBezTo>
                  <a:close/>
                  <a:moveTo>
                    <a:pt x="366" y="478"/>
                  </a:moveTo>
                  <a:cubicBezTo>
                    <a:pt x="367" y="479"/>
                    <a:pt x="366" y="479"/>
                    <a:pt x="367" y="480"/>
                  </a:cubicBezTo>
                  <a:cubicBezTo>
                    <a:pt x="365" y="480"/>
                    <a:pt x="365" y="478"/>
                    <a:pt x="366" y="478"/>
                  </a:cubicBezTo>
                  <a:close/>
                  <a:moveTo>
                    <a:pt x="367" y="503"/>
                  </a:moveTo>
                  <a:cubicBezTo>
                    <a:pt x="367" y="503"/>
                    <a:pt x="367" y="503"/>
                    <a:pt x="367" y="503"/>
                  </a:cubicBezTo>
                  <a:cubicBezTo>
                    <a:pt x="367" y="503"/>
                    <a:pt x="367" y="503"/>
                    <a:pt x="367" y="503"/>
                  </a:cubicBezTo>
                  <a:cubicBezTo>
                    <a:pt x="367" y="503"/>
                    <a:pt x="367" y="503"/>
                    <a:pt x="367" y="503"/>
                  </a:cubicBezTo>
                  <a:cubicBezTo>
                    <a:pt x="367" y="503"/>
                    <a:pt x="367" y="503"/>
                    <a:pt x="367" y="503"/>
                  </a:cubicBezTo>
                  <a:close/>
                  <a:moveTo>
                    <a:pt x="369" y="578"/>
                  </a:moveTo>
                  <a:cubicBezTo>
                    <a:pt x="368" y="577"/>
                    <a:pt x="369" y="579"/>
                    <a:pt x="367" y="578"/>
                  </a:cubicBezTo>
                  <a:cubicBezTo>
                    <a:pt x="367" y="578"/>
                    <a:pt x="369" y="577"/>
                    <a:pt x="369" y="578"/>
                  </a:cubicBezTo>
                  <a:close/>
                  <a:moveTo>
                    <a:pt x="368" y="572"/>
                  </a:moveTo>
                  <a:cubicBezTo>
                    <a:pt x="367" y="572"/>
                    <a:pt x="368" y="571"/>
                    <a:pt x="368" y="571"/>
                  </a:cubicBezTo>
                  <a:cubicBezTo>
                    <a:pt x="368" y="571"/>
                    <a:pt x="368" y="571"/>
                    <a:pt x="368" y="571"/>
                  </a:cubicBezTo>
                  <a:cubicBezTo>
                    <a:pt x="368" y="572"/>
                    <a:pt x="368" y="572"/>
                    <a:pt x="368" y="572"/>
                  </a:cubicBezTo>
                  <a:close/>
                  <a:moveTo>
                    <a:pt x="367" y="471"/>
                  </a:moveTo>
                  <a:cubicBezTo>
                    <a:pt x="368" y="471"/>
                    <a:pt x="368" y="472"/>
                    <a:pt x="368" y="473"/>
                  </a:cubicBezTo>
                  <a:cubicBezTo>
                    <a:pt x="367" y="473"/>
                    <a:pt x="367" y="472"/>
                    <a:pt x="367" y="471"/>
                  </a:cubicBezTo>
                  <a:close/>
                  <a:moveTo>
                    <a:pt x="367" y="444"/>
                  </a:moveTo>
                  <a:cubicBezTo>
                    <a:pt x="366" y="444"/>
                    <a:pt x="365" y="443"/>
                    <a:pt x="365" y="442"/>
                  </a:cubicBezTo>
                  <a:cubicBezTo>
                    <a:pt x="366" y="442"/>
                    <a:pt x="367" y="442"/>
                    <a:pt x="368" y="442"/>
                  </a:cubicBezTo>
                  <a:cubicBezTo>
                    <a:pt x="368" y="443"/>
                    <a:pt x="368" y="443"/>
                    <a:pt x="367" y="444"/>
                  </a:cubicBezTo>
                  <a:close/>
                  <a:moveTo>
                    <a:pt x="362" y="447"/>
                  </a:moveTo>
                  <a:cubicBezTo>
                    <a:pt x="362" y="447"/>
                    <a:pt x="362" y="447"/>
                    <a:pt x="362" y="447"/>
                  </a:cubicBezTo>
                  <a:cubicBezTo>
                    <a:pt x="362" y="447"/>
                    <a:pt x="362" y="447"/>
                    <a:pt x="362" y="447"/>
                  </a:cubicBezTo>
                  <a:cubicBezTo>
                    <a:pt x="362" y="447"/>
                    <a:pt x="362" y="447"/>
                    <a:pt x="362" y="447"/>
                  </a:cubicBezTo>
                  <a:close/>
                  <a:moveTo>
                    <a:pt x="362" y="612"/>
                  </a:moveTo>
                  <a:cubicBezTo>
                    <a:pt x="362" y="612"/>
                    <a:pt x="362" y="612"/>
                    <a:pt x="362" y="612"/>
                  </a:cubicBezTo>
                  <a:cubicBezTo>
                    <a:pt x="361" y="612"/>
                    <a:pt x="361" y="612"/>
                    <a:pt x="361" y="611"/>
                  </a:cubicBezTo>
                  <a:cubicBezTo>
                    <a:pt x="361" y="611"/>
                    <a:pt x="362" y="612"/>
                    <a:pt x="362" y="612"/>
                  </a:cubicBezTo>
                  <a:close/>
                  <a:moveTo>
                    <a:pt x="357" y="480"/>
                  </a:moveTo>
                  <a:cubicBezTo>
                    <a:pt x="357" y="481"/>
                    <a:pt x="356" y="481"/>
                    <a:pt x="356" y="481"/>
                  </a:cubicBezTo>
                  <a:cubicBezTo>
                    <a:pt x="355" y="481"/>
                    <a:pt x="355" y="481"/>
                    <a:pt x="355" y="481"/>
                  </a:cubicBezTo>
                  <a:cubicBezTo>
                    <a:pt x="355" y="481"/>
                    <a:pt x="355" y="481"/>
                    <a:pt x="355" y="481"/>
                  </a:cubicBezTo>
                  <a:cubicBezTo>
                    <a:pt x="355" y="481"/>
                    <a:pt x="354" y="481"/>
                    <a:pt x="354" y="481"/>
                  </a:cubicBezTo>
                  <a:cubicBezTo>
                    <a:pt x="354" y="481"/>
                    <a:pt x="354" y="480"/>
                    <a:pt x="354" y="480"/>
                  </a:cubicBezTo>
                  <a:cubicBezTo>
                    <a:pt x="355" y="480"/>
                    <a:pt x="355" y="480"/>
                    <a:pt x="355" y="480"/>
                  </a:cubicBezTo>
                  <a:cubicBezTo>
                    <a:pt x="355" y="480"/>
                    <a:pt x="355" y="481"/>
                    <a:pt x="355" y="481"/>
                  </a:cubicBezTo>
                  <a:cubicBezTo>
                    <a:pt x="355" y="480"/>
                    <a:pt x="356" y="480"/>
                    <a:pt x="357" y="480"/>
                  </a:cubicBezTo>
                  <a:close/>
                  <a:moveTo>
                    <a:pt x="356" y="575"/>
                  </a:moveTo>
                  <a:cubicBezTo>
                    <a:pt x="355" y="575"/>
                    <a:pt x="355" y="576"/>
                    <a:pt x="354" y="576"/>
                  </a:cubicBezTo>
                  <a:cubicBezTo>
                    <a:pt x="354" y="575"/>
                    <a:pt x="354" y="574"/>
                    <a:pt x="354" y="573"/>
                  </a:cubicBezTo>
                  <a:cubicBezTo>
                    <a:pt x="355" y="573"/>
                    <a:pt x="355" y="573"/>
                    <a:pt x="356" y="573"/>
                  </a:cubicBezTo>
                  <a:cubicBezTo>
                    <a:pt x="356" y="574"/>
                    <a:pt x="355" y="574"/>
                    <a:pt x="356" y="575"/>
                  </a:cubicBezTo>
                  <a:close/>
                  <a:moveTo>
                    <a:pt x="353" y="479"/>
                  </a:moveTo>
                  <a:cubicBezTo>
                    <a:pt x="355" y="478"/>
                    <a:pt x="354" y="481"/>
                    <a:pt x="352" y="481"/>
                  </a:cubicBezTo>
                  <a:cubicBezTo>
                    <a:pt x="352" y="480"/>
                    <a:pt x="352" y="480"/>
                    <a:pt x="353" y="480"/>
                  </a:cubicBezTo>
                  <a:cubicBezTo>
                    <a:pt x="353" y="479"/>
                    <a:pt x="353" y="479"/>
                    <a:pt x="353" y="479"/>
                  </a:cubicBezTo>
                  <a:close/>
                  <a:moveTo>
                    <a:pt x="355" y="493"/>
                  </a:moveTo>
                  <a:cubicBezTo>
                    <a:pt x="354" y="493"/>
                    <a:pt x="354" y="493"/>
                    <a:pt x="354" y="493"/>
                  </a:cubicBezTo>
                  <a:cubicBezTo>
                    <a:pt x="354" y="493"/>
                    <a:pt x="354" y="493"/>
                    <a:pt x="354" y="493"/>
                  </a:cubicBezTo>
                  <a:cubicBezTo>
                    <a:pt x="354" y="492"/>
                    <a:pt x="354" y="491"/>
                    <a:pt x="355" y="491"/>
                  </a:cubicBezTo>
                  <a:cubicBezTo>
                    <a:pt x="355" y="492"/>
                    <a:pt x="355" y="492"/>
                    <a:pt x="355" y="493"/>
                  </a:cubicBezTo>
                  <a:close/>
                  <a:moveTo>
                    <a:pt x="354" y="486"/>
                  </a:moveTo>
                  <a:cubicBezTo>
                    <a:pt x="353" y="486"/>
                    <a:pt x="353" y="485"/>
                    <a:pt x="354" y="484"/>
                  </a:cubicBezTo>
                  <a:cubicBezTo>
                    <a:pt x="355" y="484"/>
                    <a:pt x="355" y="486"/>
                    <a:pt x="354" y="486"/>
                  </a:cubicBezTo>
                  <a:close/>
                  <a:moveTo>
                    <a:pt x="355" y="512"/>
                  </a:moveTo>
                  <a:cubicBezTo>
                    <a:pt x="356" y="513"/>
                    <a:pt x="356" y="515"/>
                    <a:pt x="355" y="516"/>
                  </a:cubicBezTo>
                  <a:cubicBezTo>
                    <a:pt x="354" y="516"/>
                    <a:pt x="354" y="516"/>
                    <a:pt x="353" y="516"/>
                  </a:cubicBezTo>
                  <a:cubicBezTo>
                    <a:pt x="353" y="515"/>
                    <a:pt x="352" y="512"/>
                    <a:pt x="355" y="512"/>
                  </a:cubicBezTo>
                  <a:close/>
                  <a:moveTo>
                    <a:pt x="355" y="486"/>
                  </a:moveTo>
                  <a:cubicBezTo>
                    <a:pt x="355" y="486"/>
                    <a:pt x="355" y="486"/>
                    <a:pt x="355" y="486"/>
                  </a:cubicBezTo>
                  <a:cubicBezTo>
                    <a:pt x="356" y="486"/>
                    <a:pt x="356" y="486"/>
                    <a:pt x="356" y="486"/>
                  </a:cubicBezTo>
                  <a:cubicBezTo>
                    <a:pt x="357" y="485"/>
                    <a:pt x="356" y="487"/>
                    <a:pt x="355" y="486"/>
                  </a:cubicBezTo>
                  <a:close/>
                  <a:moveTo>
                    <a:pt x="356" y="485"/>
                  </a:moveTo>
                  <a:cubicBezTo>
                    <a:pt x="356" y="484"/>
                    <a:pt x="354" y="484"/>
                    <a:pt x="355" y="483"/>
                  </a:cubicBezTo>
                  <a:cubicBezTo>
                    <a:pt x="356" y="483"/>
                    <a:pt x="357" y="484"/>
                    <a:pt x="356" y="485"/>
                  </a:cubicBezTo>
                  <a:close/>
                  <a:moveTo>
                    <a:pt x="355" y="460"/>
                  </a:moveTo>
                  <a:cubicBezTo>
                    <a:pt x="355" y="461"/>
                    <a:pt x="355" y="459"/>
                    <a:pt x="356" y="460"/>
                  </a:cubicBezTo>
                  <a:cubicBezTo>
                    <a:pt x="356" y="460"/>
                    <a:pt x="355" y="460"/>
                    <a:pt x="355" y="460"/>
                  </a:cubicBezTo>
                  <a:close/>
                  <a:moveTo>
                    <a:pt x="355" y="471"/>
                  </a:moveTo>
                  <a:cubicBezTo>
                    <a:pt x="355" y="472"/>
                    <a:pt x="354" y="471"/>
                    <a:pt x="353" y="471"/>
                  </a:cubicBezTo>
                  <a:cubicBezTo>
                    <a:pt x="353" y="471"/>
                    <a:pt x="351" y="470"/>
                    <a:pt x="353" y="468"/>
                  </a:cubicBezTo>
                  <a:cubicBezTo>
                    <a:pt x="355" y="468"/>
                    <a:pt x="352" y="471"/>
                    <a:pt x="355" y="471"/>
                  </a:cubicBezTo>
                  <a:close/>
                  <a:moveTo>
                    <a:pt x="352" y="479"/>
                  </a:moveTo>
                  <a:cubicBezTo>
                    <a:pt x="352" y="479"/>
                    <a:pt x="352" y="480"/>
                    <a:pt x="351" y="479"/>
                  </a:cubicBezTo>
                  <a:cubicBezTo>
                    <a:pt x="351" y="479"/>
                    <a:pt x="351" y="479"/>
                    <a:pt x="352" y="479"/>
                  </a:cubicBezTo>
                  <a:close/>
                  <a:moveTo>
                    <a:pt x="355" y="577"/>
                  </a:moveTo>
                  <a:cubicBezTo>
                    <a:pt x="354" y="578"/>
                    <a:pt x="355" y="581"/>
                    <a:pt x="353" y="581"/>
                  </a:cubicBezTo>
                  <a:cubicBezTo>
                    <a:pt x="354" y="580"/>
                    <a:pt x="352" y="578"/>
                    <a:pt x="355" y="577"/>
                  </a:cubicBezTo>
                  <a:close/>
                  <a:moveTo>
                    <a:pt x="358" y="622"/>
                  </a:moveTo>
                  <a:cubicBezTo>
                    <a:pt x="358" y="623"/>
                    <a:pt x="358" y="625"/>
                    <a:pt x="356" y="625"/>
                  </a:cubicBezTo>
                  <a:cubicBezTo>
                    <a:pt x="356" y="624"/>
                    <a:pt x="356" y="622"/>
                    <a:pt x="358" y="622"/>
                  </a:cubicBezTo>
                  <a:close/>
                  <a:moveTo>
                    <a:pt x="357" y="619"/>
                  </a:moveTo>
                  <a:cubicBezTo>
                    <a:pt x="356" y="620"/>
                    <a:pt x="356" y="619"/>
                    <a:pt x="357" y="619"/>
                  </a:cubicBezTo>
                  <a:close/>
                  <a:moveTo>
                    <a:pt x="358" y="633"/>
                  </a:moveTo>
                  <a:cubicBezTo>
                    <a:pt x="357" y="634"/>
                    <a:pt x="355" y="632"/>
                    <a:pt x="358" y="633"/>
                  </a:cubicBezTo>
                  <a:close/>
                  <a:moveTo>
                    <a:pt x="358" y="634"/>
                  </a:moveTo>
                  <a:cubicBezTo>
                    <a:pt x="359" y="635"/>
                    <a:pt x="357" y="635"/>
                    <a:pt x="357" y="635"/>
                  </a:cubicBezTo>
                  <a:cubicBezTo>
                    <a:pt x="357" y="634"/>
                    <a:pt x="357" y="634"/>
                    <a:pt x="358" y="634"/>
                  </a:cubicBezTo>
                  <a:close/>
                  <a:moveTo>
                    <a:pt x="358" y="643"/>
                  </a:moveTo>
                  <a:cubicBezTo>
                    <a:pt x="359" y="642"/>
                    <a:pt x="360" y="643"/>
                    <a:pt x="360" y="642"/>
                  </a:cubicBezTo>
                  <a:cubicBezTo>
                    <a:pt x="361" y="643"/>
                    <a:pt x="360" y="643"/>
                    <a:pt x="361" y="644"/>
                  </a:cubicBezTo>
                  <a:cubicBezTo>
                    <a:pt x="360" y="643"/>
                    <a:pt x="359" y="645"/>
                    <a:pt x="358" y="644"/>
                  </a:cubicBezTo>
                  <a:cubicBezTo>
                    <a:pt x="358" y="643"/>
                    <a:pt x="359" y="643"/>
                    <a:pt x="358" y="643"/>
                  </a:cubicBezTo>
                  <a:close/>
                  <a:moveTo>
                    <a:pt x="358" y="646"/>
                  </a:moveTo>
                  <a:cubicBezTo>
                    <a:pt x="358" y="646"/>
                    <a:pt x="359" y="647"/>
                    <a:pt x="360" y="646"/>
                  </a:cubicBezTo>
                  <a:cubicBezTo>
                    <a:pt x="360" y="647"/>
                    <a:pt x="360" y="647"/>
                    <a:pt x="359" y="647"/>
                  </a:cubicBezTo>
                  <a:cubicBezTo>
                    <a:pt x="359" y="647"/>
                    <a:pt x="359" y="647"/>
                    <a:pt x="358" y="647"/>
                  </a:cubicBezTo>
                  <a:cubicBezTo>
                    <a:pt x="358" y="647"/>
                    <a:pt x="358" y="647"/>
                    <a:pt x="358" y="646"/>
                  </a:cubicBezTo>
                  <a:close/>
                  <a:moveTo>
                    <a:pt x="359" y="654"/>
                  </a:moveTo>
                  <a:cubicBezTo>
                    <a:pt x="359" y="655"/>
                    <a:pt x="358" y="655"/>
                    <a:pt x="357" y="655"/>
                  </a:cubicBezTo>
                  <a:cubicBezTo>
                    <a:pt x="358" y="655"/>
                    <a:pt x="358" y="654"/>
                    <a:pt x="358" y="654"/>
                  </a:cubicBezTo>
                  <a:cubicBezTo>
                    <a:pt x="359" y="654"/>
                    <a:pt x="358" y="654"/>
                    <a:pt x="359" y="654"/>
                  </a:cubicBezTo>
                  <a:close/>
                  <a:moveTo>
                    <a:pt x="359" y="659"/>
                  </a:moveTo>
                  <a:cubicBezTo>
                    <a:pt x="359" y="659"/>
                    <a:pt x="359" y="660"/>
                    <a:pt x="358" y="660"/>
                  </a:cubicBezTo>
                  <a:cubicBezTo>
                    <a:pt x="358" y="660"/>
                    <a:pt x="358" y="660"/>
                    <a:pt x="358" y="660"/>
                  </a:cubicBezTo>
                  <a:cubicBezTo>
                    <a:pt x="358" y="660"/>
                    <a:pt x="359" y="660"/>
                    <a:pt x="359" y="659"/>
                  </a:cubicBezTo>
                  <a:close/>
                  <a:moveTo>
                    <a:pt x="360" y="673"/>
                  </a:moveTo>
                  <a:cubicBezTo>
                    <a:pt x="359" y="673"/>
                    <a:pt x="359" y="672"/>
                    <a:pt x="359" y="671"/>
                  </a:cubicBezTo>
                  <a:cubicBezTo>
                    <a:pt x="359" y="672"/>
                    <a:pt x="360" y="672"/>
                    <a:pt x="360" y="673"/>
                  </a:cubicBezTo>
                  <a:close/>
                  <a:moveTo>
                    <a:pt x="360" y="673"/>
                  </a:moveTo>
                  <a:cubicBezTo>
                    <a:pt x="360" y="674"/>
                    <a:pt x="361" y="674"/>
                    <a:pt x="361" y="674"/>
                  </a:cubicBezTo>
                  <a:cubicBezTo>
                    <a:pt x="360" y="675"/>
                    <a:pt x="360" y="675"/>
                    <a:pt x="360" y="675"/>
                  </a:cubicBezTo>
                  <a:cubicBezTo>
                    <a:pt x="359" y="675"/>
                    <a:pt x="360" y="674"/>
                    <a:pt x="360" y="673"/>
                  </a:cubicBezTo>
                  <a:close/>
                  <a:moveTo>
                    <a:pt x="362" y="680"/>
                  </a:moveTo>
                  <a:cubicBezTo>
                    <a:pt x="364" y="679"/>
                    <a:pt x="366" y="678"/>
                    <a:pt x="367" y="680"/>
                  </a:cubicBezTo>
                  <a:cubicBezTo>
                    <a:pt x="368" y="680"/>
                    <a:pt x="368" y="680"/>
                    <a:pt x="368" y="680"/>
                  </a:cubicBezTo>
                  <a:cubicBezTo>
                    <a:pt x="368" y="681"/>
                    <a:pt x="369" y="681"/>
                    <a:pt x="369" y="681"/>
                  </a:cubicBezTo>
                  <a:cubicBezTo>
                    <a:pt x="369" y="682"/>
                    <a:pt x="368" y="683"/>
                    <a:pt x="367" y="683"/>
                  </a:cubicBezTo>
                  <a:cubicBezTo>
                    <a:pt x="365" y="683"/>
                    <a:pt x="362" y="681"/>
                    <a:pt x="360" y="682"/>
                  </a:cubicBezTo>
                  <a:cubicBezTo>
                    <a:pt x="359" y="681"/>
                    <a:pt x="359" y="681"/>
                    <a:pt x="359" y="680"/>
                  </a:cubicBezTo>
                  <a:cubicBezTo>
                    <a:pt x="360" y="680"/>
                    <a:pt x="361" y="680"/>
                    <a:pt x="362" y="680"/>
                  </a:cubicBezTo>
                  <a:close/>
                  <a:moveTo>
                    <a:pt x="361" y="760"/>
                  </a:moveTo>
                  <a:cubicBezTo>
                    <a:pt x="361" y="761"/>
                    <a:pt x="360" y="761"/>
                    <a:pt x="361" y="762"/>
                  </a:cubicBezTo>
                  <a:cubicBezTo>
                    <a:pt x="360" y="763"/>
                    <a:pt x="359" y="760"/>
                    <a:pt x="361" y="760"/>
                  </a:cubicBezTo>
                  <a:close/>
                  <a:moveTo>
                    <a:pt x="360" y="731"/>
                  </a:moveTo>
                  <a:cubicBezTo>
                    <a:pt x="361" y="731"/>
                    <a:pt x="361" y="733"/>
                    <a:pt x="362" y="733"/>
                  </a:cubicBezTo>
                  <a:cubicBezTo>
                    <a:pt x="361" y="734"/>
                    <a:pt x="359" y="732"/>
                    <a:pt x="360" y="731"/>
                  </a:cubicBezTo>
                  <a:close/>
                  <a:moveTo>
                    <a:pt x="360" y="778"/>
                  </a:moveTo>
                  <a:cubicBezTo>
                    <a:pt x="360" y="778"/>
                    <a:pt x="361" y="778"/>
                    <a:pt x="361" y="778"/>
                  </a:cubicBezTo>
                  <a:cubicBezTo>
                    <a:pt x="361" y="778"/>
                    <a:pt x="361" y="778"/>
                    <a:pt x="361" y="778"/>
                  </a:cubicBezTo>
                  <a:cubicBezTo>
                    <a:pt x="361" y="778"/>
                    <a:pt x="360" y="778"/>
                    <a:pt x="360" y="778"/>
                  </a:cubicBezTo>
                  <a:cubicBezTo>
                    <a:pt x="360" y="778"/>
                    <a:pt x="360" y="778"/>
                    <a:pt x="360" y="778"/>
                  </a:cubicBezTo>
                  <a:close/>
                  <a:moveTo>
                    <a:pt x="362" y="766"/>
                  </a:moveTo>
                  <a:cubicBezTo>
                    <a:pt x="362" y="766"/>
                    <a:pt x="363" y="766"/>
                    <a:pt x="363" y="766"/>
                  </a:cubicBezTo>
                  <a:cubicBezTo>
                    <a:pt x="363" y="767"/>
                    <a:pt x="363" y="769"/>
                    <a:pt x="361" y="770"/>
                  </a:cubicBezTo>
                  <a:cubicBezTo>
                    <a:pt x="359" y="768"/>
                    <a:pt x="361" y="767"/>
                    <a:pt x="362" y="766"/>
                  </a:cubicBezTo>
                  <a:close/>
                  <a:moveTo>
                    <a:pt x="361" y="734"/>
                  </a:moveTo>
                  <a:cubicBezTo>
                    <a:pt x="363" y="734"/>
                    <a:pt x="363" y="735"/>
                    <a:pt x="364" y="736"/>
                  </a:cubicBezTo>
                  <a:cubicBezTo>
                    <a:pt x="364" y="737"/>
                    <a:pt x="365" y="737"/>
                    <a:pt x="365" y="738"/>
                  </a:cubicBezTo>
                  <a:cubicBezTo>
                    <a:pt x="366" y="739"/>
                    <a:pt x="366" y="739"/>
                    <a:pt x="366" y="741"/>
                  </a:cubicBezTo>
                  <a:cubicBezTo>
                    <a:pt x="365" y="740"/>
                    <a:pt x="365" y="740"/>
                    <a:pt x="364" y="739"/>
                  </a:cubicBezTo>
                  <a:cubicBezTo>
                    <a:pt x="363" y="738"/>
                    <a:pt x="362" y="736"/>
                    <a:pt x="361" y="734"/>
                  </a:cubicBezTo>
                  <a:close/>
                  <a:moveTo>
                    <a:pt x="364" y="725"/>
                  </a:moveTo>
                  <a:cubicBezTo>
                    <a:pt x="365" y="725"/>
                    <a:pt x="365" y="724"/>
                    <a:pt x="365" y="723"/>
                  </a:cubicBezTo>
                  <a:cubicBezTo>
                    <a:pt x="365" y="723"/>
                    <a:pt x="365" y="722"/>
                    <a:pt x="366" y="721"/>
                  </a:cubicBezTo>
                  <a:cubicBezTo>
                    <a:pt x="366" y="721"/>
                    <a:pt x="366" y="722"/>
                    <a:pt x="366" y="722"/>
                  </a:cubicBezTo>
                  <a:cubicBezTo>
                    <a:pt x="366" y="722"/>
                    <a:pt x="366" y="723"/>
                    <a:pt x="366" y="723"/>
                  </a:cubicBezTo>
                  <a:cubicBezTo>
                    <a:pt x="365" y="724"/>
                    <a:pt x="366" y="725"/>
                    <a:pt x="364" y="725"/>
                  </a:cubicBezTo>
                  <a:close/>
                  <a:moveTo>
                    <a:pt x="366" y="726"/>
                  </a:moveTo>
                  <a:cubicBezTo>
                    <a:pt x="365" y="726"/>
                    <a:pt x="365" y="726"/>
                    <a:pt x="365" y="726"/>
                  </a:cubicBezTo>
                  <a:cubicBezTo>
                    <a:pt x="366" y="726"/>
                    <a:pt x="366" y="726"/>
                    <a:pt x="366" y="726"/>
                  </a:cubicBezTo>
                  <a:close/>
                  <a:moveTo>
                    <a:pt x="367" y="759"/>
                  </a:moveTo>
                  <a:cubicBezTo>
                    <a:pt x="367" y="760"/>
                    <a:pt x="367" y="761"/>
                    <a:pt x="365" y="761"/>
                  </a:cubicBezTo>
                  <a:cubicBezTo>
                    <a:pt x="365" y="760"/>
                    <a:pt x="365" y="759"/>
                    <a:pt x="367" y="759"/>
                  </a:cubicBezTo>
                  <a:close/>
                  <a:moveTo>
                    <a:pt x="367" y="741"/>
                  </a:moveTo>
                  <a:cubicBezTo>
                    <a:pt x="367" y="742"/>
                    <a:pt x="368" y="742"/>
                    <a:pt x="367" y="743"/>
                  </a:cubicBezTo>
                  <a:cubicBezTo>
                    <a:pt x="366" y="743"/>
                    <a:pt x="365" y="741"/>
                    <a:pt x="367" y="741"/>
                  </a:cubicBezTo>
                  <a:close/>
                  <a:moveTo>
                    <a:pt x="367" y="683"/>
                  </a:moveTo>
                  <a:cubicBezTo>
                    <a:pt x="367" y="683"/>
                    <a:pt x="368" y="683"/>
                    <a:pt x="368" y="683"/>
                  </a:cubicBezTo>
                  <a:cubicBezTo>
                    <a:pt x="368" y="684"/>
                    <a:pt x="368" y="684"/>
                    <a:pt x="368" y="684"/>
                  </a:cubicBezTo>
                  <a:cubicBezTo>
                    <a:pt x="368" y="684"/>
                    <a:pt x="367" y="684"/>
                    <a:pt x="367" y="683"/>
                  </a:cubicBezTo>
                  <a:close/>
                  <a:moveTo>
                    <a:pt x="362" y="683"/>
                  </a:moveTo>
                  <a:cubicBezTo>
                    <a:pt x="364" y="684"/>
                    <a:pt x="365" y="686"/>
                    <a:pt x="364" y="688"/>
                  </a:cubicBezTo>
                  <a:cubicBezTo>
                    <a:pt x="364" y="688"/>
                    <a:pt x="363" y="688"/>
                    <a:pt x="363" y="689"/>
                  </a:cubicBezTo>
                  <a:cubicBezTo>
                    <a:pt x="362" y="689"/>
                    <a:pt x="362" y="689"/>
                    <a:pt x="362" y="689"/>
                  </a:cubicBezTo>
                  <a:cubicBezTo>
                    <a:pt x="361" y="689"/>
                    <a:pt x="360" y="689"/>
                    <a:pt x="359" y="689"/>
                  </a:cubicBezTo>
                  <a:cubicBezTo>
                    <a:pt x="358" y="688"/>
                    <a:pt x="357" y="686"/>
                    <a:pt x="357" y="684"/>
                  </a:cubicBezTo>
                  <a:cubicBezTo>
                    <a:pt x="359" y="684"/>
                    <a:pt x="360" y="683"/>
                    <a:pt x="362" y="683"/>
                  </a:cubicBezTo>
                  <a:close/>
                  <a:moveTo>
                    <a:pt x="360" y="730"/>
                  </a:moveTo>
                  <a:cubicBezTo>
                    <a:pt x="358" y="730"/>
                    <a:pt x="359" y="729"/>
                    <a:pt x="359" y="729"/>
                  </a:cubicBezTo>
                  <a:cubicBezTo>
                    <a:pt x="359" y="729"/>
                    <a:pt x="360" y="730"/>
                    <a:pt x="360" y="730"/>
                  </a:cubicBezTo>
                  <a:close/>
                  <a:moveTo>
                    <a:pt x="357" y="779"/>
                  </a:moveTo>
                  <a:cubicBezTo>
                    <a:pt x="357" y="777"/>
                    <a:pt x="357" y="775"/>
                    <a:pt x="358" y="774"/>
                  </a:cubicBezTo>
                  <a:cubicBezTo>
                    <a:pt x="358" y="774"/>
                    <a:pt x="359" y="774"/>
                    <a:pt x="359" y="774"/>
                  </a:cubicBezTo>
                  <a:cubicBezTo>
                    <a:pt x="360" y="774"/>
                    <a:pt x="358" y="777"/>
                    <a:pt x="358" y="778"/>
                  </a:cubicBezTo>
                  <a:cubicBezTo>
                    <a:pt x="357" y="779"/>
                    <a:pt x="357" y="779"/>
                    <a:pt x="357" y="780"/>
                  </a:cubicBezTo>
                  <a:cubicBezTo>
                    <a:pt x="357" y="781"/>
                    <a:pt x="356" y="782"/>
                    <a:pt x="356" y="782"/>
                  </a:cubicBezTo>
                  <a:cubicBezTo>
                    <a:pt x="355" y="782"/>
                    <a:pt x="355" y="781"/>
                    <a:pt x="355" y="781"/>
                  </a:cubicBezTo>
                  <a:cubicBezTo>
                    <a:pt x="356" y="780"/>
                    <a:pt x="355" y="779"/>
                    <a:pt x="357" y="779"/>
                  </a:cubicBezTo>
                  <a:close/>
                  <a:moveTo>
                    <a:pt x="359" y="782"/>
                  </a:moveTo>
                  <a:cubicBezTo>
                    <a:pt x="357" y="781"/>
                    <a:pt x="360" y="781"/>
                    <a:pt x="359" y="782"/>
                  </a:cubicBezTo>
                  <a:close/>
                  <a:moveTo>
                    <a:pt x="357" y="797"/>
                  </a:moveTo>
                  <a:cubicBezTo>
                    <a:pt x="357" y="796"/>
                    <a:pt x="356" y="795"/>
                    <a:pt x="356" y="794"/>
                  </a:cubicBezTo>
                  <a:cubicBezTo>
                    <a:pt x="358" y="794"/>
                    <a:pt x="358" y="796"/>
                    <a:pt x="357" y="797"/>
                  </a:cubicBezTo>
                  <a:close/>
                  <a:moveTo>
                    <a:pt x="357" y="785"/>
                  </a:moveTo>
                  <a:cubicBezTo>
                    <a:pt x="357" y="786"/>
                    <a:pt x="357" y="786"/>
                    <a:pt x="357" y="786"/>
                  </a:cubicBezTo>
                  <a:cubicBezTo>
                    <a:pt x="356" y="786"/>
                    <a:pt x="356" y="785"/>
                    <a:pt x="357" y="785"/>
                  </a:cubicBezTo>
                  <a:close/>
                  <a:moveTo>
                    <a:pt x="355" y="790"/>
                  </a:moveTo>
                  <a:cubicBezTo>
                    <a:pt x="355" y="791"/>
                    <a:pt x="355" y="791"/>
                    <a:pt x="354" y="791"/>
                  </a:cubicBezTo>
                  <a:cubicBezTo>
                    <a:pt x="353" y="792"/>
                    <a:pt x="354" y="790"/>
                    <a:pt x="355" y="790"/>
                  </a:cubicBezTo>
                  <a:close/>
                  <a:moveTo>
                    <a:pt x="354" y="723"/>
                  </a:moveTo>
                  <a:cubicBezTo>
                    <a:pt x="355" y="722"/>
                    <a:pt x="356" y="723"/>
                    <a:pt x="356" y="724"/>
                  </a:cubicBezTo>
                  <a:cubicBezTo>
                    <a:pt x="355" y="724"/>
                    <a:pt x="354" y="723"/>
                    <a:pt x="354" y="723"/>
                  </a:cubicBezTo>
                  <a:close/>
                  <a:moveTo>
                    <a:pt x="355" y="797"/>
                  </a:moveTo>
                  <a:cubicBezTo>
                    <a:pt x="354" y="797"/>
                    <a:pt x="353" y="795"/>
                    <a:pt x="355" y="795"/>
                  </a:cubicBezTo>
                  <a:cubicBezTo>
                    <a:pt x="355" y="796"/>
                    <a:pt x="355" y="796"/>
                    <a:pt x="355" y="797"/>
                  </a:cubicBezTo>
                  <a:close/>
                  <a:moveTo>
                    <a:pt x="354" y="812"/>
                  </a:moveTo>
                  <a:cubicBezTo>
                    <a:pt x="357" y="812"/>
                    <a:pt x="357" y="815"/>
                    <a:pt x="354" y="815"/>
                  </a:cubicBezTo>
                  <a:cubicBezTo>
                    <a:pt x="353" y="814"/>
                    <a:pt x="353" y="813"/>
                    <a:pt x="354" y="812"/>
                  </a:cubicBezTo>
                  <a:close/>
                  <a:moveTo>
                    <a:pt x="355" y="798"/>
                  </a:moveTo>
                  <a:cubicBezTo>
                    <a:pt x="355" y="798"/>
                    <a:pt x="355" y="797"/>
                    <a:pt x="355" y="797"/>
                  </a:cubicBezTo>
                  <a:cubicBezTo>
                    <a:pt x="355" y="797"/>
                    <a:pt x="356" y="797"/>
                    <a:pt x="356" y="797"/>
                  </a:cubicBezTo>
                  <a:cubicBezTo>
                    <a:pt x="356" y="797"/>
                    <a:pt x="356" y="798"/>
                    <a:pt x="356" y="798"/>
                  </a:cubicBezTo>
                  <a:cubicBezTo>
                    <a:pt x="356" y="798"/>
                    <a:pt x="355" y="798"/>
                    <a:pt x="355" y="798"/>
                  </a:cubicBezTo>
                  <a:close/>
                  <a:moveTo>
                    <a:pt x="353" y="720"/>
                  </a:moveTo>
                  <a:cubicBezTo>
                    <a:pt x="354" y="720"/>
                    <a:pt x="354" y="721"/>
                    <a:pt x="354" y="721"/>
                  </a:cubicBezTo>
                  <a:cubicBezTo>
                    <a:pt x="353" y="722"/>
                    <a:pt x="353" y="721"/>
                    <a:pt x="353" y="720"/>
                  </a:cubicBezTo>
                  <a:close/>
                  <a:moveTo>
                    <a:pt x="353" y="725"/>
                  </a:moveTo>
                  <a:cubicBezTo>
                    <a:pt x="354" y="725"/>
                    <a:pt x="354" y="725"/>
                    <a:pt x="354" y="725"/>
                  </a:cubicBezTo>
                  <a:cubicBezTo>
                    <a:pt x="354" y="725"/>
                    <a:pt x="354" y="725"/>
                    <a:pt x="354" y="726"/>
                  </a:cubicBezTo>
                  <a:cubicBezTo>
                    <a:pt x="354" y="726"/>
                    <a:pt x="354" y="726"/>
                    <a:pt x="353" y="726"/>
                  </a:cubicBezTo>
                  <a:cubicBezTo>
                    <a:pt x="353" y="725"/>
                    <a:pt x="353" y="725"/>
                    <a:pt x="353" y="725"/>
                  </a:cubicBezTo>
                  <a:close/>
                  <a:moveTo>
                    <a:pt x="354" y="679"/>
                  </a:moveTo>
                  <a:cubicBezTo>
                    <a:pt x="353" y="679"/>
                    <a:pt x="354" y="677"/>
                    <a:pt x="355" y="677"/>
                  </a:cubicBezTo>
                  <a:cubicBezTo>
                    <a:pt x="355" y="678"/>
                    <a:pt x="355" y="679"/>
                    <a:pt x="354" y="679"/>
                  </a:cubicBezTo>
                  <a:close/>
                  <a:moveTo>
                    <a:pt x="354" y="686"/>
                  </a:moveTo>
                  <a:cubicBezTo>
                    <a:pt x="354" y="687"/>
                    <a:pt x="354" y="687"/>
                    <a:pt x="354" y="687"/>
                  </a:cubicBezTo>
                  <a:cubicBezTo>
                    <a:pt x="354" y="686"/>
                    <a:pt x="354" y="686"/>
                    <a:pt x="354" y="686"/>
                  </a:cubicBezTo>
                  <a:cubicBezTo>
                    <a:pt x="354" y="686"/>
                    <a:pt x="354" y="686"/>
                    <a:pt x="354" y="686"/>
                  </a:cubicBezTo>
                  <a:close/>
                  <a:moveTo>
                    <a:pt x="353" y="698"/>
                  </a:moveTo>
                  <a:cubicBezTo>
                    <a:pt x="355" y="698"/>
                    <a:pt x="352" y="699"/>
                    <a:pt x="353" y="698"/>
                  </a:cubicBezTo>
                  <a:close/>
                  <a:moveTo>
                    <a:pt x="353" y="719"/>
                  </a:moveTo>
                  <a:cubicBezTo>
                    <a:pt x="353" y="720"/>
                    <a:pt x="353" y="720"/>
                    <a:pt x="353" y="720"/>
                  </a:cubicBezTo>
                  <a:cubicBezTo>
                    <a:pt x="353" y="720"/>
                    <a:pt x="353" y="720"/>
                    <a:pt x="352" y="720"/>
                  </a:cubicBezTo>
                  <a:cubicBezTo>
                    <a:pt x="352" y="719"/>
                    <a:pt x="352" y="719"/>
                    <a:pt x="352" y="719"/>
                  </a:cubicBezTo>
                  <a:cubicBezTo>
                    <a:pt x="353" y="719"/>
                    <a:pt x="353" y="719"/>
                    <a:pt x="353" y="719"/>
                  </a:cubicBezTo>
                  <a:close/>
                  <a:moveTo>
                    <a:pt x="352" y="673"/>
                  </a:moveTo>
                  <a:cubicBezTo>
                    <a:pt x="352" y="673"/>
                    <a:pt x="352" y="673"/>
                    <a:pt x="353" y="673"/>
                  </a:cubicBezTo>
                  <a:cubicBezTo>
                    <a:pt x="353" y="673"/>
                    <a:pt x="352" y="673"/>
                    <a:pt x="352" y="673"/>
                  </a:cubicBezTo>
                  <a:close/>
                  <a:moveTo>
                    <a:pt x="352" y="740"/>
                  </a:moveTo>
                  <a:cubicBezTo>
                    <a:pt x="352" y="741"/>
                    <a:pt x="350" y="740"/>
                    <a:pt x="352" y="740"/>
                  </a:cubicBezTo>
                  <a:close/>
                  <a:moveTo>
                    <a:pt x="351" y="691"/>
                  </a:moveTo>
                  <a:cubicBezTo>
                    <a:pt x="350" y="691"/>
                    <a:pt x="350" y="690"/>
                    <a:pt x="351" y="690"/>
                  </a:cubicBezTo>
                  <a:lnTo>
                    <a:pt x="351" y="691"/>
                  </a:lnTo>
                  <a:close/>
                  <a:moveTo>
                    <a:pt x="350" y="904"/>
                  </a:moveTo>
                  <a:cubicBezTo>
                    <a:pt x="350" y="903"/>
                    <a:pt x="350" y="901"/>
                    <a:pt x="351" y="901"/>
                  </a:cubicBezTo>
                  <a:cubicBezTo>
                    <a:pt x="353" y="901"/>
                    <a:pt x="353" y="902"/>
                    <a:pt x="353" y="904"/>
                  </a:cubicBezTo>
                  <a:cubicBezTo>
                    <a:pt x="352" y="904"/>
                    <a:pt x="351" y="904"/>
                    <a:pt x="350" y="904"/>
                  </a:cubicBezTo>
                  <a:close/>
                  <a:moveTo>
                    <a:pt x="351" y="763"/>
                  </a:moveTo>
                  <a:cubicBezTo>
                    <a:pt x="353" y="763"/>
                    <a:pt x="355" y="764"/>
                    <a:pt x="354" y="765"/>
                  </a:cubicBezTo>
                  <a:cubicBezTo>
                    <a:pt x="353" y="766"/>
                    <a:pt x="352" y="766"/>
                    <a:pt x="351" y="766"/>
                  </a:cubicBezTo>
                  <a:cubicBezTo>
                    <a:pt x="351" y="765"/>
                    <a:pt x="350" y="764"/>
                    <a:pt x="351" y="763"/>
                  </a:cubicBezTo>
                  <a:close/>
                  <a:moveTo>
                    <a:pt x="353" y="785"/>
                  </a:moveTo>
                  <a:cubicBezTo>
                    <a:pt x="353" y="785"/>
                    <a:pt x="354" y="784"/>
                    <a:pt x="354" y="785"/>
                  </a:cubicBezTo>
                  <a:cubicBezTo>
                    <a:pt x="354" y="785"/>
                    <a:pt x="355" y="785"/>
                    <a:pt x="354" y="785"/>
                  </a:cubicBezTo>
                  <a:cubicBezTo>
                    <a:pt x="354" y="786"/>
                    <a:pt x="354" y="787"/>
                    <a:pt x="353" y="787"/>
                  </a:cubicBezTo>
                  <a:cubicBezTo>
                    <a:pt x="353" y="788"/>
                    <a:pt x="353" y="789"/>
                    <a:pt x="351" y="789"/>
                  </a:cubicBezTo>
                  <a:cubicBezTo>
                    <a:pt x="352" y="787"/>
                    <a:pt x="353" y="786"/>
                    <a:pt x="353" y="785"/>
                  </a:cubicBezTo>
                  <a:close/>
                  <a:moveTo>
                    <a:pt x="363" y="879"/>
                  </a:moveTo>
                  <a:cubicBezTo>
                    <a:pt x="364" y="880"/>
                    <a:pt x="363" y="882"/>
                    <a:pt x="361" y="882"/>
                  </a:cubicBezTo>
                  <a:cubicBezTo>
                    <a:pt x="360" y="881"/>
                    <a:pt x="360" y="879"/>
                    <a:pt x="363" y="879"/>
                  </a:cubicBezTo>
                  <a:close/>
                  <a:moveTo>
                    <a:pt x="362" y="874"/>
                  </a:moveTo>
                  <a:cubicBezTo>
                    <a:pt x="361" y="872"/>
                    <a:pt x="362" y="872"/>
                    <a:pt x="363" y="871"/>
                  </a:cubicBezTo>
                  <a:cubicBezTo>
                    <a:pt x="366" y="871"/>
                    <a:pt x="367" y="874"/>
                    <a:pt x="365" y="875"/>
                  </a:cubicBezTo>
                  <a:cubicBezTo>
                    <a:pt x="363" y="875"/>
                    <a:pt x="362" y="874"/>
                    <a:pt x="362" y="874"/>
                  </a:cubicBezTo>
                  <a:close/>
                  <a:moveTo>
                    <a:pt x="368" y="773"/>
                  </a:moveTo>
                  <a:cubicBezTo>
                    <a:pt x="368" y="773"/>
                    <a:pt x="368" y="774"/>
                    <a:pt x="368" y="774"/>
                  </a:cubicBezTo>
                  <a:cubicBezTo>
                    <a:pt x="367" y="774"/>
                    <a:pt x="367" y="773"/>
                    <a:pt x="368" y="773"/>
                  </a:cubicBezTo>
                  <a:close/>
                  <a:moveTo>
                    <a:pt x="368" y="753"/>
                  </a:moveTo>
                  <a:cubicBezTo>
                    <a:pt x="368" y="753"/>
                    <a:pt x="369" y="753"/>
                    <a:pt x="369" y="753"/>
                  </a:cubicBezTo>
                  <a:cubicBezTo>
                    <a:pt x="370" y="753"/>
                    <a:pt x="369" y="754"/>
                    <a:pt x="369" y="755"/>
                  </a:cubicBezTo>
                  <a:cubicBezTo>
                    <a:pt x="367" y="755"/>
                    <a:pt x="368" y="754"/>
                    <a:pt x="368" y="753"/>
                  </a:cubicBezTo>
                  <a:close/>
                  <a:moveTo>
                    <a:pt x="369" y="867"/>
                  </a:moveTo>
                  <a:cubicBezTo>
                    <a:pt x="371" y="867"/>
                    <a:pt x="370" y="869"/>
                    <a:pt x="369" y="870"/>
                  </a:cubicBezTo>
                  <a:cubicBezTo>
                    <a:pt x="369" y="869"/>
                    <a:pt x="368" y="867"/>
                    <a:pt x="369" y="867"/>
                  </a:cubicBezTo>
                  <a:close/>
                  <a:moveTo>
                    <a:pt x="368" y="744"/>
                  </a:moveTo>
                  <a:cubicBezTo>
                    <a:pt x="369" y="744"/>
                    <a:pt x="370" y="745"/>
                    <a:pt x="369" y="746"/>
                  </a:cubicBezTo>
                  <a:cubicBezTo>
                    <a:pt x="371" y="748"/>
                    <a:pt x="373" y="750"/>
                    <a:pt x="375" y="753"/>
                  </a:cubicBezTo>
                  <a:cubicBezTo>
                    <a:pt x="375" y="754"/>
                    <a:pt x="374" y="754"/>
                    <a:pt x="374" y="753"/>
                  </a:cubicBezTo>
                  <a:cubicBezTo>
                    <a:pt x="373" y="752"/>
                    <a:pt x="372" y="751"/>
                    <a:pt x="372" y="750"/>
                  </a:cubicBezTo>
                  <a:cubicBezTo>
                    <a:pt x="371" y="750"/>
                    <a:pt x="371" y="749"/>
                    <a:pt x="370" y="749"/>
                  </a:cubicBezTo>
                  <a:cubicBezTo>
                    <a:pt x="370" y="747"/>
                    <a:pt x="368" y="746"/>
                    <a:pt x="368" y="744"/>
                  </a:cubicBezTo>
                  <a:close/>
                  <a:moveTo>
                    <a:pt x="373" y="742"/>
                  </a:moveTo>
                  <a:cubicBezTo>
                    <a:pt x="373" y="743"/>
                    <a:pt x="373" y="743"/>
                    <a:pt x="373" y="743"/>
                  </a:cubicBezTo>
                  <a:cubicBezTo>
                    <a:pt x="372" y="743"/>
                    <a:pt x="372" y="743"/>
                    <a:pt x="372" y="742"/>
                  </a:cubicBezTo>
                  <a:cubicBezTo>
                    <a:pt x="372" y="742"/>
                    <a:pt x="373" y="742"/>
                    <a:pt x="373" y="742"/>
                  </a:cubicBezTo>
                  <a:close/>
                  <a:moveTo>
                    <a:pt x="374" y="739"/>
                  </a:moveTo>
                  <a:cubicBezTo>
                    <a:pt x="376" y="739"/>
                    <a:pt x="374" y="741"/>
                    <a:pt x="374" y="742"/>
                  </a:cubicBezTo>
                  <a:cubicBezTo>
                    <a:pt x="372" y="741"/>
                    <a:pt x="374" y="740"/>
                    <a:pt x="374" y="739"/>
                  </a:cubicBezTo>
                  <a:close/>
                  <a:moveTo>
                    <a:pt x="374" y="756"/>
                  </a:moveTo>
                  <a:cubicBezTo>
                    <a:pt x="374" y="755"/>
                    <a:pt x="375" y="754"/>
                    <a:pt x="375" y="754"/>
                  </a:cubicBezTo>
                  <a:cubicBezTo>
                    <a:pt x="375" y="754"/>
                    <a:pt x="376" y="754"/>
                    <a:pt x="377" y="754"/>
                  </a:cubicBezTo>
                  <a:cubicBezTo>
                    <a:pt x="377" y="755"/>
                    <a:pt x="376" y="755"/>
                    <a:pt x="376" y="756"/>
                  </a:cubicBezTo>
                  <a:cubicBezTo>
                    <a:pt x="375" y="756"/>
                    <a:pt x="375" y="756"/>
                    <a:pt x="374" y="756"/>
                  </a:cubicBezTo>
                  <a:close/>
                  <a:moveTo>
                    <a:pt x="377" y="733"/>
                  </a:moveTo>
                  <a:cubicBezTo>
                    <a:pt x="377" y="734"/>
                    <a:pt x="377" y="735"/>
                    <a:pt x="377" y="736"/>
                  </a:cubicBezTo>
                  <a:cubicBezTo>
                    <a:pt x="375" y="736"/>
                    <a:pt x="376" y="733"/>
                    <a:pt x="377" y="733"/>
                  </a:cubicBezTo>
                  <a:close/>
                  <a:moveTo>
                    <a:pt x="377" y="741"/>
                  </a:moveTo>
                  <a:cubicBezTo>
                    <a:pt x="378" y="741"/>
                    <a:pt x="378" y="742"/>
                    <a:pt x="378" y="742"/>
                  </a:cubicBezTo>
                  <a:cubicBezTo>
                    <a:pt x="378" y="743"/>
                    <a:pt x="379" y="743"/>
                    <a:pt x="380" y="743"/>
                  </a:cubicBezTo>
                  <a:cubicBezTo>
                    <a:pt x="380" y="744"/>
                    <a:pt x="379" y="743"/>
                    <a:pt x="378" y="743"/>
                  </a:cubicBezTo>
                  <a:cubicBezTo>
                    <a:pt x="377" y="743"/>
                    <a:pt x="377" y="742"/>
                    <a:pt x="377" y="741"/>
                  </a:cubicBezTo>
                  <a:close/>
                  <a:moveTo>
                    <a:pt x="378" y="731"/>
                  </a:moveTo>
                  <a:cubicBezTo>
                    <a:pt x="378" y="730"/>
                    <a:pt x="378" y="730"/>
                    <a:pt x="379" y="730"/>
                  </a:cubicBezTo>
                  <a:cubicBezTo>
                    <a:pt x="379" y="730"/>
                    <a:pt x="379" y="731"/>
                    <a:pt x="378" y="731"/>
                  </a:cubicBezTo>
                  <a:close/>
                  <a:moveTo>
                    <a:pt x="372" y="613"/>
                  </a:moveTo>
                  <a:cubicBezTo>
                    <a:pt x="372" y="613"/>
                    <a:pt x="373" y="613"/>
                    <a:pt x="373" y="613"/>
                  </a:cubicBezTo>
                  <a:cubicBezTo>
                    <a:pt x="373" y="613"/>
                    <a:pt x="373" y="613"/>
                    <a:pt x="373" y="613"/>
                  </a:cubicBezTo>
                  <a:cubicBezTo>
                    <a:pt x="373" y="613"/>
                    <a:pt x="372" y="613"/>
                    <a:pt x="372" y="613"/>
                  </a:cubicBezTo>
                  <a:cubicBezTo>
                    <a:pt x="372" y="613"/>
                    <a:pt x="372" y="613"/>
                    <a:pt x="372" y="613"/>
                  </a:cubicBezTo>
                  <a:close/>
                  <a:moveTo>
                    <a:pt x="372" y="590"/>
                  </a:moveTo>
                  <a:cubicBezTo>
                    <a:pt x="372" y="590"/>
                    <a:pt x="373" y="590"/>
                    <a:pt x="373" y="589"/>
                  </a:cubicBezTo>
                  <a:cubicBezTo>
                    <a:pt x="374" y="589"/>
                    <a:pt x="372" y="590"/>
                    <a:pt x="372" y="590"/>
                  </a:cubicBezTo>
                  <a:close/>
                  <a:moveTo>
                    <a:pt x="378" y="632"/>
                  </a:moveTo>
                  <a:cubicBezTo>
                    <a:pt x="378" y="631"/>
                    <a:pt x="379" y="631"/>
                    <a:pt x="379" y="631"/>
                  </a:cubicBezTo>
                  <a:cubicBezTo>
                    <a:pt x="379" y="631"/>
                    <a:pt x="379" y="631"/>
                    <a:pt x="380" y="631"/>
                  </a:cubicBezTo>
                  <a:cubicBezTo>
                    <a:pt x="379" y="632"/>
                    <a:pt x="379" y="632"/>
                    <a:pt x="379" y="632"/>
                  </a:cubicBezTo>
                  <a:cubicBezTo>
                    <a:pt x="379" y="632"/>
                    <a:pt x="379" y="632"/>
                    <a:pt x="378" y="632"/>
                  </a:cubicBezTo>
                  <a:close/>
                  <a:moveTo>
                    <a:pt x="379" y="620"/>
                  </a:moveTo>
                  <a:cubicBezTo>
                    <a:pt x="378" y="620"/>
                    <a:pt x="379" y="618"/>
                    <a:pt x="380" y="618"/>
                  </a:cubicBezTo>
                  <a:cubicBezTo>
                    <a:pt x="380" y="619"/>
                    <a:pt x="380" y="619"/>
                    <a:pt x="379" y="620"/>
                  </a:cubicBezTo>
                  <a:close/>
                  <a:moveTo>
                    <a:pt x="378" y="610"/>
                  </a:moveTo>
                  <a:cubicBezTo>
                    <a:pt x="378" y="610"/>
                    <a:pt x="378" y="610"/>
                    <a:pt x="379" y="610"/>
                  </a:cubicBezTo>
                  <a:cubicBezTo>
                    <a:pt x="379" y="610"/>
                    <a:pt x="379" y="610"/>
                    <a:pt x="378" y="610"/>
                  </a:cubicBezTo>
                  <a:close/>
                  <a:moveTo>
                    <a:pt x="374" y="616"/>
                  </a:moveTo>
                  <a:cubicBezTo>
                    <a:pt x="374" y="615"/>
                    <a:pt x="375" y="616"/>
                    <a:pt x="375" y="615"/>
                  </a:cubicBezTo>
                  <a:cubicBezTo>
                    <a:pt x="376" y="615"/>
                    <a:pt x="375" y="616"/>
                    <a:pt x="374" y="616"/>
                  </a:cubicBezTo>
                  <a:close/>
                  <a:moveTo>
                    <a:pt x="375" y="578"/>
                  </a:moveTo>
                  <a:cubicBezTo>
                    <a:pt x="373" y="578"/>
                    <a:pt x="374" y="577"/>
                    <a:pt x="375" y="576"/>
                  </a:cubicBezTo>
                  <a:cubicBezTo>
                    <a:pt x="376" y="576"/>
                    <a:pt x="375" y="578"/>
                    <a:pt x="375" y="578"/>
                  </a:cubicBezTo>
                  <a:close/>
                  <a:moveTo>
                    <a:pt x="374" y="601"/>
                  </a:moveTo>
                  <a:cubicBezTo>
                    <a:pt x="374" y="601"/>
                    <a:pt x="374" y="601"/>
                    <a:pt x="373" y="601"/>
                  </a:cubicBezTo>
                  <a:cubicBezTo>
                    <a:pt x="373" y="600"/>
                    <a:pt x="374" y="600"/>
                    <a:pt x="374" y="601"/>
                  </a:cubicBezTo>
                  <a:close/>
                  <a:moveTo>
                    <a:pt x="372" y="585"/>
                  </a:moveTo>
                  <a:cubicBezTo>
                    <a:pt x="371" y="584"/>
                    <a:pt x="372" y="584"/>
                    <a:pt x="372" y="583"/>
                  </a:cubicBezTo>
                  <a:cubicBezTo>
                    <a:pt x="372" y="583"/>
                    <a:pt x="372" y="582"/>
                    <a:pt x="373" y="582"/>
                  </a:cubicBezTo>
                  <a:cubicBezTo>
                    <a:pt x="373" y="582"/>
                    <a:pt x="373" y="582"/>
                    <a:pt x="373" y="582"/>
                  </a:cubicBezTo>
                  <a:cubicBezTo>
                    <a:pt x="372" y="583"/>
                    <a:pt x="373" y="585"/>
                    <a:pt x="372" y="585"/>
                  </a:cubicBezTo>
                  <a:close/>
                  <a:moveTo>
                    <a:pt x="372" y="605"/>
                  </a:moveTo>
                  <a:cubicBezTo>
                    <a:pt x="372" y="605"/>
                    <a:pt x="371" y="606"/>
                    <a:pt x="370" y="606"/>
                  </a:cubicBezTo>
                  <a:cubicBezTo>
                    <a:pt x="370" y="605"/>
                    <a:pt x="371" y="605"/>
                    <a:pt x="372" y="605"/>
                  </a:cubicBezTo>
                  <a:close/>
                  <a:moveTo>
                    <a:pt x="370" y="613"/>
                  </a:moveTo>
                  <a:cubicBezTo>
                    <a:pt x="371" y="613"/>
                    <a:pt x="371" y="614"/>
                    <a:pt x="370" y="614"/>
                  </a:cubicBezTo>
                  <a:cubicBezTo>
                    <a:pt x="369" y="614"/>
                    <a:pt x="370" y="614"/>
                    <a:pt x="370" y="613"/>
                  </a:cubicBezTo>
                  <a:close/>
                  <a:moveTo>
                    <a:pt x="369" y="593"/>
                  </a:moveTo>
                  <a:cubicBezTo>
                    <a:pt x="368" y="593"/>
                    <a:pt x="367" y="593"/>
                    <a:pt x="367" y="593"/>
                  </a:cubicBezTo>
                  <a:cubicBezTo>
                    <a:pt x="367" y="592"/>
                    <a:pt x="368" y="592"/>
                    <a:pt x="369" y="592"/>
                  </a:cubicBezTo>
                  <a:cubicBezTo>
                    <a:pt x="369" y="590"/>
                    <a:pt x="369" y="590"/>
                    <a:pt x="370" y="589"/>
                  </a:cubicBezTo>
                  <a:cubicBezTo>
                    <a:pt x="370" y="590"/>
                    <a:pt x="370" y="592"/>
                    <a:pt x="369" y="593"/>
                  </a:cubicBezTo>
                  <a:close/>
                  <a:moveTo>
                    <a:pt x="368" y="508"/>
                  </a:moveTo>
                  <a:cubicBezTo>
                    <a:pt x="368" y="507"/>
                    <a:pt x="368" y="507"/>
                    <a:pt x="369" y="507"/>
                  </a:cubicBezTo>
                  <a:cubicBezTo>
                    <a:pt x="369" y="507"/>
                    <a:pt x="369" y="508"/>
                    <a:pt x="368" y="508"/>
                  </a:cubicBezTo>
                  <a:close/>
                  <a:moveTo>
                    <a:pt x="368" y="433"/>
                  </a:moveTo>
                  <a:cubicBezTo>
                    <a:pt x="368" y="433"/>
                    <a:pt x="368" y="433"/>
                    <a:pt x="368" y="432"/>
                  </a:cubicBezTo>
                  <a:cubicBezTo>
                    <a:pt x="368" y="432"/>
                    <a:pt x="369" y="432"/>
                    <a:pt x="369" y="432"/>
                  </a:cubicBezTo>
                  <a:cubicBezTo>
                    <a:pt x="369" y="433"/>
                    <a:pt x="369" y="433"/>
                    <a:pt x="368" y="433"/>
                  </a:cubicBezTo>
                  <a:close/>
                  <a:moveTo>
                    <a:pt x="342" y="496"/>
                  </a:moveTo>
                  <a:cubicBezTo>
                    <a:pt x="342" y="496"/>
                    <a:pt x="343" y="496"/>
                    <a:pt x="343" y="496"/>
                  </a:cubicBezTo>
                  <a:cubicBezTo>
                    <a:pt x="343" y="496"/>
                    <a:pt x="343" y="497"/>
                    <a:pt x="343" y="497"/>
                  </a:cubicBezTo>
                  <a:cubicBezTo>
                    <a:pt x="343" y="497"/>
                    <a:pt x="342" y="497"/>
                    <a:pt x="342" y="497"/>
                  </a:cubicBezTo>
                  <a:cubicBezTo>
                    <a:pt x="342" y="497"/>
                    <a:pt x="342" y="496"/>
                    <a:pt x="342" y="496"/>
                  </a:cubicBezTo>
                  <a:close/>
                  <a:moveTo>
                    <a:pt x="344" y="571"/>
                  </a:moveTo>
                  <a:cubicBezTo>
                    <a:pt x="343" y="570"/>
                    <a:pt x="345" y="572"/>
                    <a:pt x="343" y="571"/>
                  </a:cubicBezTo>
                  <a:cubicBezTo>
                    <a:pt x="342" y="570"/>
                    <a:pt x="345" y="570"/>
                    <a:pt x="344" y="571"/>
                  </a:cubicBezTo>
                  <a:close/>
                  <a:moveTo>
                    <a:pt x="344" y="624"/>
                  </a:moveTo>
                  <a:cubicBezTo>
                    <a:pt x="344" y="624"/>
                    <a:pt x="344" y="624"/>
                    <a:pt x="344" y="623"/>
                  </a:cubicBezTo>
                  <a:cubicBezTo>
                    <a:pt x="344" y="623"/>
                    <a:pt x="344" y="623"/>
                    <a:pt x="344" y="623"/>
                  </a:cubicBezTo>
                  <a:cubicBezTo>
                    <a:pt x="344" y="624"/>
                    <a:pt x="344" y="624"/>
                    <a:pt x="344" y="624"/>
                  </a:cubicBezTo>
                  <a:cubicBezTo>
                    <a:pt x="344" y="624"/>
                    <a:pt x="344" y="624"/>
                    <a:pt x="344" y="624"/>
                  </a:cubicBezTo>
                  <a:close/>
                  <a:moveTo>
                    <a:pt x="344" y="626"/>
                  </a:moveTo>
                  <a:cubicBezTo>
                    <a:pt x="344" y="626"/>
                    <a:pt x="344" y="627"/>
                    <a:pt x="344" y="627"/>
                  </a:cubicBezTo>
                  <a:cubicBezTo>
                    <a:pt x="344" y="627"/>
                    <a:pt x="343" y="627"/>
                    <a:pt x="343" y="627"/>
                  </a:cubicBezTo>
                  <a:cubicBezTo>
                    <a:pt x="343" y="627"/>
                    <a:pt x="343" y="626"/>
                    <a:pt x="343" y="626"/>
                  </a:cubicBezTo>
                  <a:cubicBezTo>
                    <a:pt x="343" y="626"/>
                    <a:pt x="344" y="626"/>
                    <a:pt x="344" y="626"/>
                  </a:cubicBezTo>
                  <a:close/>
                  <a:moveTo>
                    <a:pt x="344" y="601"/>
                  </a:moveTo>
                  <a:cubicBezTo>
                    <a:pt x="344" y="601"/>
                    <a:pt x="344" y="601"/>
                    <a:pt x="344" y="601"/>
                  </a:cubicBezTo>
                  <a:cubicBezTo>
                    <a:pt x="344" y="601"/>
                    <a:pt x="344" y="601"/>
                    <a:pt x="344" y="601"/>
                  </a:cubicBezTo>
                  <a:cubicBezTo>
                    <a:pt x="344" y="601"/>
                    <a:pt x="344" y="601"/>
                    <a:pt x="344" y="601"/>
                  </a:cubicBezTo>
                  <a:cubicBezTo>
                    <a:pt x="344" y="601"/>
                    <a:pt x="344" y="601"/>
                    <a:pt x="344" y="601"/>
                  </a:cubicBezTo>
                  <a:close/>
                  <a:moveTo>
                    <a:pt x="344" y="584"/>
                  </a:moveTo>
                  <a:cubicBezTo>
                    <a:pt x="344" y="585"/>
                    <a:pt x="343" y="585"/>
                    <a:pt x="342" y="585"/>
                  </a:cubicBezTo>
                  <a:cubicBezTo>
                    <a:pt x="342" y="584"/>
                    <a:pt x="342" y="584"/>
                    <a:pt x="342" y="583"/>
                  </a:cubicBezTo>
                  <a:cubicBezTo>
                    <a:pt x="343" y="583"/>
                    <a:pt x="343" y="584"/>
                    <a:pt x="344" y="584"/>
                  </a:cubicBezTo>
                  <a:close/>
                  <a:moveTo>
                    <a:pt x="343" y="608"/>
                  </a:moveTo>
                  <a:cubicBezTo>
                    <a:pt x="342" y="609"/>
                    <a:pt x="342" y="608"/>
                    <a:pt x="341" y="608"/>
                  </a:cubicBezTo>
                  <a:cubicBezTo>
                    <a:pt x="342" y="608"/>
                    <a:pt x="342" y="608"/>
                    <a:pt x="343" y="608"/>
                  </a:cubicBezTo>
                  <a:close/>
                  <a:moveTo>
                    <a:pt x="342" y="612"/>
                  </a:moveTo>
                  <a:cubicBezTo>
                    <a:pt x="342" y="612"/>
                    <a:pt x="342" y="613"/>
                    <a:pt x="342" y="613"/>
                  </a:cubicBezTo>
                  <a:cubicBezTo>
                    <a:pt x="341" y="613"/>
                    <a:pt x="341" y="611"/>
                    <a:pt x="342" y="612"/>
                  </a:cubicBezTo>
                  <a:close/>
                  <a:moveTo>
                    <a:pt x="343" y="649"/>
                  </a:moveTo>
                  <a:cubicBezTo>
                    <a:pt x="344" y="649"/>
                    <a:pt x="343" y="650"/>
                    <a:pt x="342" y="650"/>
                  </a:cubicBezTo>
                  <a:cubicBezTo>
                    <a:pt x="341" y="650"/>
                    <a:pt x="341" y="648"/>
                    <a:pt x="343" y="649"/>
                  </a:cubicBezTo>
                  <a:close/>
                  <a:moveTo>
                    <a:pt x="346" y="618"/>
                  </a:moveTo>
                  <a:cubicBezTo>
                    <a:pt x="346" y="618"/>
                    <a:pt x="346" y="618"/>
                    <a:pt x="346" y="618"/>
                  </a:cubicBezTo>
                  <a:cubicBezTo>
                    <a:pt x="346" y="618"/>
                    <a:pt x="347" y="618"/>
                    <a:pt x="347" y="618"/>
                  </a:cubicBezTo>
                  <a:cubicBezTo>
                    <a:pt x="347" y="618"/>
                    <a:pt x="347" y="619"/>
                    <a:pt x="347" y="619"/>
                  </a:cubicBezTo>
                  <a:cubicBezTo>
                    <a:pt x="346" y="619"/>
                    <a:pt x="346" y="618"/>
                    <a:pt x="346" y="618"/>
                  </a:cubicBezTo>
                  <a:close/>
                  <a:moveTo>
                    <a:pt x="346" y="616"/>
                  </a:moveTo>
                  <a:cubicBezTo>
                    <a:pt x="346" y="615"/>
                    <a:pt x="346" y="615"/>
                    <a:pt x="346" y="615"/>
                  </a:cubicBezTo>
                  <a:cubicBezTo>
                    <a:pt x="347" y="615"/>
                    <a:pt x="347" y="615"/>
                    <a:pt x="347" y="615"/>
                  </a:cubicBezTo>
                  <a:cubicBezTo>
                    <a:pt x="347" y="615"/>
                    <a:pt x="347" y="616"/>
                    <a:pt x="346" y="616"/>
                  </a:cubicBezTo>
                  <a:close/>
                  <a:moveTo>
                    <a:pt x="346" y="598"/>
                  </a:moveTo>
                  <a:cubicBezTo>
                    <a:pt x="345" y="597"/>
                    <a:pt x="347" y="598"/>
                    <a:pt x="347" y="598"/>
                  </a:cubicBezTo>
                  <a:cubicBezTo>
                    <a:pt x="347" y="598"/>
                    <a:pt x="347" y="598"/>
                    <a:pt x="346" y="598"/>
                  </a:cubicBezTo>
                  <a:close/>
                  <a:moveTo>
                    <a:pt x="348" y="580"/>
                  </a:moveTo>
                  <a:cubicBezTo>
                    <a:pt x="348" y="580"/>
                    <a:pt x="348" y="580"/>
                    <a:pt x="348" y="580"/>
                  </a:cubicBezTo>
                  <a:cubicBezTo>
                    <a:pt x="348" y="580"/>
                    <a:pt x="349" y="580"/>
                    <a:pt x="349" y="580"/>
                  </a:cubicBezTo>
                  <a:cubicBezTo>
                    <a:pt x="349" y="580"/>
                    <a:pt x="349" y="580"/>
                    <a:pt x="349" y="580"/>
                  </a:cubicBezTo>
                  <a:cubicBezTo>
                    <a:pt x="349" y="580"/>
                    <a:pt x="348" y="580"/>
                    <a:pt x="348" y="580"/>
                  </a:cubicBezTo>
                  <a:close/>
                  <a:moveTo>
                    <a:pt x="350" y="593"/>
                  </a:moveTo>
                  <a:cubicBezTo>
                    <a:pt x="350" y="594"/>
                    <a:pt x="349" y="594"/>
                    <a:pt x="349" y="594"/>
                  </a:cubicBezTo>
                  <a:cubicBezTo>
                    <a:pt x="349" y="593"/>
                    <a:pt x="349" y="593"/>
                    <a:pt x="350" y="593"/>
                  </a:cubicBezTo>
                  <a:close/>
                  <a:moveTo>
                    <a:pt x="351" y="608"/>
                  </a:moveTo>
                  <a:cubicBezTo>
                    <a:pt x="352" y="608"/>
                    <a:pt x="351" y="609"/>
                    <a:pt x="350" y="609"/>
                  </a:cubicBezTo>
                  <a:cubicBezTo>
                    <a:pt x="350" y="608"/>
                    <a:pt x="351" y="608"/>
                    <a:pt x="351" y="608"/>
                  </a:cubicBezTo>
                  <a:close/>
                  <a:moveTo>
                    <a:pt x="351" y="603"/>
                  </a:moveTo>
                  <a:cubicBezTo>
                    <a:pt x="350" y="603"/>
                    <a:pt x="350" y="602"/>
                    <a:pt x="351" y="602"/>
                  </a:cubicBezTo>
                  <a:cubicBezTo>
                    <a:pt x="352" y="602"/>
                    <a:pt x="351" y="603"/>
                    <a:pt x="351" y="603"/>
                  </a:cubicBezTo>
                  <a:close/>
                  <a:moveTo>
                    <a:pt x="351" y="609"/>
                  </a:moveTo>
                  <a:cubicBezTo>
                    <a:pt x="353" y="609"/>
                    <a:pt x="350" y="609"/>
                    <a:pt x="351" y="609"/>
                  </a:cubicBezTo>
                  <a:close/>
                  <a:moveTo>
                    <a:pt x="350" y="589"/>
                  </a:moveTo>
                  <a:cubicBezTo>
                    <a:pt x="351" y="588"/>
                    <a:pt x="352" y="589"/>
                    <a:pt x="354" y="588"/>
                  </a:cubicBezTo>
                  <a:cubicBezTo>
                    <a:pt x="354" y="589"/>
                    <a:pt x="354" y="589"/>
                    <a:pt x="354" y="589"/>
                  </a:cubicBezTo>
                  <a:cubicBezTo>
                    <a:pt x="352" y="589"/>
                    <a:pt x="352" y="590"/>
                    <a:pt x="350" y="589"/>
                  </a:cubicBezTo>
                  <a:close/>
                  <a:moveTo>
                    <a:pt x="354" y="593"/>
                  </a:moveTo>
                  <a:cubicBezTo>
                    <a:pt x="354" y="593"/>
                    <a:pt x="354" y="593"/>
                    <a:pt x="355" y="593"/>
                  </a:cubicBezTo>
                  <a:cubicBezTo>
                    <a:pt x="355" y="594"/>
                    <a:pt x="354" y="594"/>
                    <a:pt x="354" y="594"/>
                  </a:cubicBezTo>
                  <a:cubicBezTo>
                    <a:pt x="354" y="593"/>
                    <a:pt x="354" y="593"/>
                    <a:pt x="354" y="593"/>
                  </a:cubicBezTo>
                  <a:close/>
                  <a:moveTo>
                    <a:pt x="355" y="602"/>
                  </a:moveTo>
                  <a:cubicBezTo>
                    <a:pt x="355" y="603"/>
                    <a:pt x="355" y="603"/>
                    <a:pt x="354" y="603"/>
                  </a:cubicBezTo>
                  <a:cubicBezTo>
                    <a:pt x="354" y="602"/>
                    <a:pt x="354" y="602"/>
                    <a:pt x="355" y="602"/>
                  </a:cubicBezTo>
                  <a:close/>
                  <a:moveTo>
                    <a:pt x="355" y="613"/>
                  </a:moveTo>
                  <a:cubicBezTo>
                    <a:pt x="355" y="614"/>
                    <a:pt x="355" y="614"/>
                    <a:pt x="355" y="614"/>
                  </a:cubicBezTo>
                  <a:cubicBezTo>
                    <a:pt x="355" y="614"/>
                    <a:pt x="355" y="614"/>
                    <a:pt x="354" y="614"/>
                  </a:cubicBezTo>
                  <a:cubicBezTo>
                    <a:pt x="354" y="614"/>
                    <a:pt x="354" y="614"/>
                    <a:pt x="354" y="613"/>
                  </a:cubicBezTo>
                  <a:cubicBezTo>
                    <a:pt x="355" y="613"/>
                    <a:pt x="355" y="613"/>
                    <a:pt x="355" y="613"/>
                  </a:cubicBezTo>
                  <a:close/>
                  <a:moveTo>
                    <a:pt x="354" y="623"/>
                  </a:moveTo>
                  <a:cubicBezTo>
                    <a:pt x="355" y="624"/>
                    <a:pt x="355" y="624"/>
                    <a:pt x="355" y="624"/>
                  </a:cubicBezTo>
                  <a:cubicBezTo>
                    <a:pt x="355" y="624"/>
                    <a:pt x="355" y="624"/>
                    <a:pt x="355" y="624"/>
                  </a:cubicBezTo>
                  <a:cubicBezTo>
                    <a:pt x="355" y="624"/>
                    <a:pt x="354" y="624"/>
                    <a:pt x="354" y="624"/>
                  </a:cubicBezTo>
                  <a:cubicBezTo>
                    <a:pt x="354" y="624"/>
                    <a:pt x="354" y="624"/>
                    <a:pt x="354" y="623"/>
                  </a:cubicBezTo>
                  <a:close/>
                  <a:moveTo>
                    <a:pt x="356" y="641"/>
                  </a:moveTo>
                  <a:cubicBezTo>
                    <a:pt x="357" y="641"/>
                    <a:pt x="357" y="642"/>
                    <a:pt x="358" y="642"/>
                  </a:cubicBezTo>
                  <a:cubicBezTo>
                    <a:pt x="357" y="642"/>
                    <a:pt x="356" y="642"/>
                    <a:pt x="357" y="643"/>
                  </a:cubicBezTo>
                  <a:cubicBezTo>
                    <a:pt x="355" y="643"/>
                    <a:pt x="356" y="642"/>
                    <a:pt x="356" y="641"/>
                  </a:cubicBezTo>
                  <a:close/>
                  <a:moveTo>
                    <a:pt x="357" y="652"/>
                  </a:moveTo>
                  <a:cubicBezTo>
                    <a:pt x="357" y="653"/>
                    <a:pt x="355" y="653"/>
                    <a:pt x="354" y="653"/>
                  </a:cubicBezTo>
                  <a:cubicBezTo>
                    <a:pt x="354" y="651"/>
                    <a:pt x="356" y="652"/>
                    <a:pt x="357" y="652"/>
                  </a:cubicBezTo>
                  <a:close/>
                  <a:moveTo>
                    <a:pt x="353" y="650"/>
                  </a:moveTo>
                  <a:cubicBezTo>
                    <a:pt x="353" y="650"/>
                    <a:pt x="355" y="650"/>
                    <a:pt x="354" y="651"/>
                  </a:cubicBezTo>
                  <a:cubicBezTo>
                    <a:pt x="354" y="651"/>
                    <a:pt x="354" y="650"/>
                    <a:pt x="353" y="650"/>
                  </a:cubicBezTo>
                  <a:close/>
                  <a:moveTo>
                    <a:pt x="356" y="648"/>
                  </a:moveTo>
                  <a:cubicBezTo>
                    <a:pt x="356" y="649"/>
                    <a:pt x="354" y="647"/>
                    <a:pt x="356" y="648"/>
                  </a:cubicBezTo>
                  <a:close/>
                  <a:moveTo>
                    <a:pt x="354" y="639"/>
                  </a:moveTo>
                  <a:cubicBezTo>
                    <a:pt x="353" y="639"/>
                    <a:pt x="353" y="637"/>
                    <a:pt x="353" y="637"/>
                  </a:cubicBezTo>
                  <a:cubicBezTo>
                    <a:pt x="354" y="637"/>
                    <a:pt x="354" y="637"/>
                    <a:pt x="354" y="637"/>
                  </a:cubicBezTo>
                  <a:cubicBezTo>
                    <a:pt x="354" y="637"/>
                    <a:pt x="355" y="637"/>
                    <a:pt x="355" y="637"/>
                  </a:cubicBezTo>
                  <a:cubicBezTo>
                    <a:pt x="356" y="638"/>
                    <a:pt x="356" y="639"/>
                    <a:pt x="354" y="639"/>
                  </a:cubicBezTo>
                  <a:close/>
                  <a:moveTo>
                    <a:pt x="353" y="641"/>
                  </a:moveTo>
                  <a:cubicBezTo>
                    <a:pt x="353" y="641"/>
                    <a:pt x="353" y="641"/>
                    <a:pt x="353" y="641"/>
                  </a:cubicBezTo>
                  <a:cubicBezTo>
                    <a:pt x="352" y="640"/>
                    <a:pt x="354" y="641"/>
                    <a:pt x="353" y="641"/>
                  </a:cubicBezTo>
                  <a:close/>
                  <a:moveTo>
                    <a:pt x="353" y="645"/>
                  </a:moveTo>
                  <a:cubicBezTo>
                    <a:pt x="353" y="646"/>
                    <a:pt x="352" y="646"/>
                    <a:pt x="352" y="646"/>
                  </a:cubicBezTo>
                  <a:cubicBezTo>
                    <a:pt x="352" y="645"/>
                    <a:pt x="352" y="645"/>
                    <a:pt x="352" y="645"/>
                  </a:cubicBezTo>
                  <a:cubicBezTo>
                    <a:pt x="352" y="645"/>
                    <a:pt x="352" y="645"/>
                    <a:pt x="353" y="645"/>
                  </a:cubicBezTo>
                  <a:close/>
                  <a:moveTo>
                    <a:pt x="353" y="651"/>
                  </a:moveTo>
                  <a:cubicBezTo>
                    <a:pt x="355" y="651"/>
                    <a:pt x="354" y="653"/>
                    <a:pt x="353" y="653"/>
                  </a:cubicBezTo>
                  <a:cubicBezTo>
                    <a:pt x="353" y="652"/>
                    <a:pt x="353" y="652"/>
                    <a:pt x="353" y="651"/>
                  </a:cubicBezTo>
                  <a:close/>
                  <a:moveTo>
                    <a:pt x="355" y="659"/>
                  </a:moveTo>
                  <a:cubicBezTo>
                    <a:pt x="355" y="658"/>
                    <a:pt x="353" y="659"/>
                    <a:pt x="354" y="658"/>
                  </a:cubicBezTo>
                  <a:cubicBezTo>
                    <a:pt x="355" y="657"/>
                    <a:pt x="355" y="658"/>
                    <a:pt x="357" y="658"/>
                  </a:cubicBezTo>
                  <a:cubicBezTo>
                    <a:pt x="356" y="658"/>
                    <a:pt x="356" y="658"/>
                    <a:pt x="355" y="658"/>
                  </a:cubicBezTo>
                  <a:cubicBezTo>
                    <a:pt x="355" y="657"/>
                    <a:pt x="356" y="657"/>
                    <a:pt x="356" y="656"/>
                  </a:cubicBezTo>
                  <a:cubicBezTo>
                    <a:pt x="357" y="656"/>
                    <a:pt x="357" y="657"/>
                    <a:pt x="357" y="657"/>
                  </a:cubicBezTo>
                  <a:cubicBezTo>
                    <a:pt x="357" y="659"/>
                    <a:pt x="358" y="660"/>
                    <a:pt x="359" y="661"/>
                  </a:cubicBezTo>
                  <a:cubicBezTo>
                    <a:pt x="358" y="662"/>
                    <a:pt x="356" y="662"/>
                    <a:pt x="356" y="663"/>
                  </a:cubicBezTo>
                  <a:cubicBezTo>
                    <a:pt x="355" y="662"/>
                    <a:pt x="354" y="661"/>
                    <a:pt x="352" y="662"/>
                  </a:cubicBezTo>
                  <a:cubicBezTo>
                    <a:pt x="352" y="661"/>
                    <a:pt x="354" y="660"/>
                    <a:pt x="355" y="660"/>
                  </a:cubicBezTo>
                  <a:cubicBezTo>
                    <a:pt x="355" y="659"/>
                    <a:pt x="355" y="659"/>
                    <a:pt x="355" y="659"/>
                  </a:cubicBezTo>
                  <a:close/>
                  <a:moveTo>
                    <a:pt x="350" y="663"/>
                  </a:moveTo>
                  <a:cubicBezTo>
                    <a:pt x="350" y="663"/>
                    <a:pt x="351" y="663"/>
                    <a:pt x="351" y="663"/>
                  </a:cubicBezTo>
                  <a:cubicBezTo>
                    <a:pt x="351" y="663"/>
                    <a:pt x="351" y="664"/>
                    <a:pt x="350" y="663"/>
                  </a:cubicBezTo>
                  <a:close/>
                  <a:moveTo>
                    <a:pt x="351" y="670"/>
                  </a:moveTo>
                  <a:cubicBezTo>
                    <a:pt x="351" y="671"/>
                    <a:pt x="352" y="670"/>
                    <a:pt x="353" y="670"/>
                  </a:cubicBezTo>
                  <a:cubicBezTo>
                    <a:pt x="352" y="672"/>
                    <a:pt x="351" y="670"/>
                    <a:pt x="350" y="670"/>
                  </a:cubicBezTo>
                  <a:cubicBezTo>
                    <a:pt x="350" y="670"/>
                    <a:pt x="351" y="670"/>
                    <a:pt x="351" y="670"/>
                  </a:cubicBezTo>
                  <a:close/>
                  <a:moveTo>
                    <a:pt x="350" y="668"/>
                  </a:moveTo>
                  <a:cubicBezTo>
                    <a:pt x="348" y="668"/>
                    <a:pt x="348" y="666"/>
                    <a:pt x="350" y="667"/>
                  </a:cubicBezTo>
                  <a:cubicBezTo>
                    <a:pt x="350" y="667"/>
                    <a:pt x="350" y="667"/>
                    <a:pt x="350" y="668"/>
                  </a:cubicBezTo>
                  <a:close/>
                  <a:moveTo>
                    <a:pt x="349" y="675"/>
                  </a:moveTo>
                  <a:cubicBezTo>
                    <a:pt x="350" y="675"/>
                    <a:pt x="348" y="675"/>
                    <a:pt x="348" y="675"/>
                  </a:cubicBezTo>
                  <a:cubicBezTo>
                    <a:pt x="348" y="675"/>
                    <a:pt x="349" y="675"/>
                    <a:pt x="349" y="675"/>
                  </a:cubicBezTo>
                  <a:close/>
                  <a:moveTo>
                    <a:pt x="349" y="672"/>
                  </a:moveTo>
                  <a:cubicBezTo>
                    <a:pt x="347" y="672"/>
                    <a:pt x="347" y="671"/>
                    <a:pt x="348" y="670"/>
                  </a:cubicBezTo>
                  <a:cubicBezTo>
                    <a:pt x="349" y="670"/>
                    <a:pt x="349" y="671"/>
                    <a:pt x="349" y="672"/>
                  </a:cubicBezTo>
                  <a:close/>
                  <a:moveTo>
                    <a:pt x="348" y="666"/>
                  </a:moveTo>
                  <a:cubicBezTo>
                    <a:pt x="348" y="666"/>
                    <a:pt x="347" y="666"/>
                    <a:pt x="347" y="666"/>
                  </a:cubicBezTo>
                  <a:cubicBezTo>
                    <a:pt x="347" y="666"/>
                    <a:pt x="347" y="666"/>
                    <a:pt x="348" y="666"/>
                  </a:cubicBezTo>
                  <a:cubicBezTo>
                    <a:pt x="348" y="666"/>
                    <a:pt x="348" y="666"/>
                    <a:pt x="348" y="666"/>
                  </a:cubicBezTo>
                  <a:close/>
                  <a:moveTo>
                    <a:pt x="347" y="667"/>
                  </a:moveTo>
                  <a:cubicBezTo>
                    <a:pt x="349" y="667"/>
                    <a:pt x="347" y="668"/>
                    <a:pt x="347" y="668"/>
                  </a:cubicBezTo>
                  <a:cubicBezTo>
                    <a:pt x="346" y="668"/>
                    <a:pt x="347" y="667"/>
                    <a:pt x="347" y="667"/>
                  </a:cubicBezTo>
                  <a:close/>
                  <a:moveTo>
                    <a:pt x="347" y="674"/>
                  </a:moveTo>
                  <a:cubicBezTo>
                    <a:pt x="347" y="674"/>
                    <a:pt x="346" y="674"/>
                    <a:pt x="346" y="674"/>
                  </a:cubicBezTo>
                  <a:cubicBezTo>
                    <a:pt x="346" y="674"/>
                    <a:pt x="346" y="674"/>
                    <a:pt x="346" y="674"/>
                  </a:cubicBezTo>
                  <a:cubicBezTo>
                    <a:pt x="346" y="674"/>
                    <a:pt x="347" y="674"/>
                    <a:pt x="347" y="674"/>
                  </a:cubicBezTo>
                  <a:close/>
                  <a:moveTo>
                    <a:pt x="346" y="666"/>
                  </a:moveTo>
                  <a:cubicBezTo>
                    <a:pt x="345" y="666"/>
                    <a:pt x="345" y="665"/>
                    <a:pt x="346" y="665"/>
                  </a:cubicBezTo>
                  <a:cubicBezTo>
                    <a:pt x="345" y="666"/>
                    <a:pt x="346" y="666"/>
                    <a:pt x="346" y="666"/>
                  </a:cubicBezTo>
                  <a:close/>
                  <a:moveTo>
                    <a:pt x="345" y="679"/>
                  </a:moveTo>
                  <a:cubicBezTo>
                    <a:pt x="346" y="679"/>
                    <a:pt x="346" y="680"/>
                    <a:pt x="346" y="680"/>
                  </a:cubicBezTo>
                  <a:cubicBezTo>
                    <a:pt x="346" y="680"/>
                    <a:pt x="346" y="680"/>
                    <a:pt x="347" y="680"/>
                  </a:cubicBezTo>
                  <a:cubicBezTo>
                    <a:pt x="346" y="680"/>
                    <a:pt x="346" y="680"/>
                    <a:pt x="346" y="679"/>
                  </a:cubicBezTo>
                  <a:cubicBezTo>
                    <a:pt x="347" y="679"/>
                    <a:pt x="347" y="679"/>
                    <a:pt x="347" y="679"/>
                  </a:cubicBezTo>
                  <a:cubicBezTo>
                    <a:pt x="347" y="679"/>
                    <a:pt x="347" y="679"/>
                    <a:pt x="347" y="679"/>
                  </a:cubicBezTo>
                  <a:cubicBezTo>
                    <a:pt x="347" y="679"/>
                    <a:pt x="347" y="679"/>
                    <a:pt x="347" y="679"/>
                  </a:cubicBezTo>
                  <a:cubicBezTo>
                    <a:pt x="348" y="679"/>
                    <a:pt x="349" y="679"/>
                    <a:pt x="349" y="679"/>
                  </a:cubicBezTo>
                  <a:cubicBezTo>
                    <a:pt x="349" y="680"/>
                    <a:pt x="349" y="680"/>
                    <a:pt x="350" y="680"/>
                  </a:cubicBezTo>
                  <a:cubicBezTo>
                    <a:pt x="350" y="680"/>
                    <a:pt x="350" y="680"/>
                    <a:pt x="350" y="680"/>
                  </a:cubicBezTo>
                  <a:cubicBezTo>
                    <a:pt x="350" y="680"/>
                    <a:pt x="350" y="680"/>
                    <a:pt x="350" y="680"/>
                  </a:cubicBezTo>
                  <a:cubicBezTo>
                    <a:pt x="351" y="678"/>
                    <a:pt x="350" y="681"/>
                    <a:pt x="350" y="681"/>
                  </a:cubicBezTo>
                  <a:cubicBezTo>
                    <a:pt x="350" y="681"/>
                    <a:pt x="350" y="681"/>
                    <a:pt x="350" y="681"/>
                  </a:cubicBezTo>
                  <a:cubicBezTo>
                    <a:pt x="350" y="681"/>
                    <a:pt x="350" y="681"/>
                    <a:pt x="350" y="681"/>
                  </a:cubicBezTo>
                  <a:cubicBezTo>
                    <a:pt x="350" y="681"/>
                    <a:pt x="349" y="682"/>
                    <a:pt x="348" y="682"/>
                  </a:cubicBezTo>
                  <a:cubicBezTo>
                    <a:pt x="348" y="682"/>
                    <a:pt x="348" y="683"/>
                    <a:pt x="349" y="683"/>
                  </a:cubicBezTo>
                  <a:cubicBezTo>
                    <a:pt x="348" y="683"/>
                    <a:pt x="348" y="683"/>
                    <a:pt x="348" y="683"/>
                  </a:cubicBezTo>
                  <a:cubicBezTo>
                    <a:pt x="348" y="683"/>
                    <a:pt x="348" y="683"/>
                    <a:pt x="348" y="683"/>
                  </a:cubicBezTo>
                  <a:cubicBezTo>
                    <a:pt x="346" y="682"/>
                    <a:pt x="348" y="681"/>
                    <a:pt x="345" y="681"/>
                  </a:cubicBezTo>
                  <a:cubicBezTo>
                    <a:pt x="346" y="680"/>
                    <a:pt x="345" y="680"/>
                    <a:pt x="345" y="679"/>
                  </a:cubicBezTo>
                  <a:close/>
                  <a:moveTo>
                    <a:pt x="345" y="694"/>
                  </a:moveTo>
                  <a:cubicBezTo>
                    <a:pt x="346" y="691"/>
                    <a:pt x="347" y="690"/>
                    <a:pt x="347" y="687"/>
                  </a:cubicBezTo>
                  <a:cubicBezTo>
                    <a:pt x="348" y="687"/>
                    <a:pt x="348" y="686"/>
                    <a:pt x="349" y="687"/>
                  </a:cubicBezTo>
                  <a:cubicBezTo>
                    <a:pt x="350" y="688"/>
                    <a:pt x="349" y="688"/>
                    <a:pt x="349" y="690"/>
                  </a:cubicBezTo>
                  <a:cubicBezTo>
                    <a:pt x="349" y="690"/>
                    <a:pt x="349" y="691"/>
                    <a:pt x="349" y="692"/>
                  </a:cubicBezTo>
                  <a:cubicBezTo>
                    <a:pt x="349" y="692"/>
                    <a:pt x="348" y="692"/>
                    <a:pt x="348" y="692"/>
                  </a:cubicBezTo>
                  <a:cubicBezTo>
                    <a:pt x="348" y="693"/>
                    <a:pt x="347" y="694"/>
                    <a:pt x="346" y="694"/>
                  </a:cubicBezTo>
                  <a:cubicBezTo>
                    <a:pt x="346" y="694"/>
                    <a:pt x="346" y="695"/>
                    <a:pt x="346" y="695"/>
                  </a:cubicBezTo>
                  <a:cubicBezTo>
                    <a:pt x="346" y="696"/>
                    <a:pt x="345" y="697"/>
                    <a:pt x="344" y="697"/>
                  </a:cubicBezTo>
                  <a:cubicBezTo>
                    <a:pt x="343" y="695"/>
                    <a:pt x="345" y="695"/>
                    <a:pt x="345" y="694"/>
                  </a:cubicBezTo>
                  <a:close/>
                  <a:moveTo>
                    <a:pt x="342" y="907"/>
                  </a:moveTo>
                  <a:cubicBezTo>
                    <a:pt x="342" y="908"/>
                    <a:pt x="344" y="909"/>
                    <a:pt x="344" y="910"/>
                  </a:cubicBezTo>
                  <a:cubicBezTo>
                    <a:pt x="344" y="911"/>
                    <a:pt x="343" y="911"/>
                    <a:pt x="343" y="912"/>
                  </a:cubicBezTo>
                  <a:cubicBezTo>
                    <a:pt x="340" y="912"/>
                    <a:pt x="337" y="912"/>
                    <a:pt x="337" y="910"/>
                  </a:cubicBezTo>
                  <a:cubicBezTo>
                    <a:pt x="336" y="908"/>
                    <a:pt x="339" y="907"/>
                    <a:pt x="342" y="907"/>
                  </a:cubicBezTo>
                  <a:close/>
                  <a:moveTo>
                    <a:pt x="336" y="828"/>
                  </a:moveTo>
                  <a:cubicBezTo>
                    <a:pt x="336" y="827"/>
                    <a:pt x="336" y="827"/>
                    <a:pt x="337" y="827"/>
                  </a:cubicBezTo>
                  <a:cubicBezTo>
                    <a:pt x="337" y="827"/>
                    <a:pt x="337" y="827"/>
                    <a:pt x="338" y="827"/>
                  </a:cubicBezTo>
                  <a:cubicBezTo>
                    <a:pt x="338" y="827"/>
                    <a:pt x="338" y="827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lose/>
                  <a:moveTo>
                    <a:pt x="343" y="804"/>
                  </a:moveTo>
                  <a:cubicBezTo>
                    <a:pt x="342" y="803"/>
                    <a:pt x="342" y="803"/>
                    <a:pt x="343" y="802"/>
                  </a:cubicBezTo>
                  <a:cubicBezTo>
                    <a:pt x="344" y="803"/>
                    <a:pt x="344" y="804"/>
                    <a:pt x="343" y="804"/>
                  </a:cubicBezTo>
                  <a:close/>
                  <a:moveTo>
                    <a:pt x="343" y="739"/>
                  </a:moveTo>
                  <a:cubicBezTo>
                    <a:pt x="343" y="739"/>
                    <a:pt x="343" y="739"/>
                    <a:pt x="343" y="739"/>
                  </a:cubicBezTo>
                  <a:cubicBezTo>
                    <a:pt x="343" y="739"/>
                    <a:pt x="343" y="739"/>
                    <a:pt x="344" y="739"/>
                  </a:cubicBezTo>
                  <a:cubicBezTo>
                    <a:pt x="344" y="739"/>
                    <a:pt x="344" y="739"/>
                    <a:pt x="344" y="739"/>
                  </a:cubicBezTo>
                  <a:cubicBezTo>
                    <a:pt x="343" y="739"/>
                    <a:pt x="343" y="739"/>
                    <a:pt x="343" y="739"/>
                  </a:cubicBezTo>
                  <a:close/>
                  <a:moveTo>
                    <a:pt x="341" y="810"/>
                  </a:moveTo>
                  <a:cubicBezTo>
                    <a:pt x="340" y="809"/>
                    <a:pt x="340" y="807"/>
                    <a:pt x="342" y="806"/>
                  </a:cubicBezTo>
                  <a:cubicBezTo>
                    <a:pt x="344" y="806"/>
                    <a:pt x="343" y="810"/>
                    <a:pt x="341" y="810"/>
                  </a:cubicBezTo>
                  <a:close/>
                  <a:moveTo>
                    <a:pt x="343" y="903"/>
                  </a:moveTo>
                  <a:cubicBezTo>
                    <a:pt x="343" y="904"/>
                    <a:pt x="342" y="903"/>
                    <a:pt x="342" y="904"/>
                  </a:cubicBezTo>
                  <a:cubicBezTo>
                    <a:pt x="341" y="904"/>
                    <a:pt x="342" y="903"/>
                    <a:pt x="343" y="903"/>
                  </a:cubicBezTo>
                  <a:close/>
                  <a:moveTo>
                    <a:pt x="340" y="855"/>
                  </a:moveTo>
                  <a:cubicBezTo>
                    <a:pt x="340" y="855"/>
                    <a:pt x="340" y="855"/>
                    <a:pt x="340" y="855"/>
                  </a:cubicBezTo>
                  <a:cubicBezTo>
                    <a:pt x="340" y="855"/>
                    <a:pt x="340" y="855"/>
                    <a:pt x="340" y="855"/>
                  </a:cubicBezTo>
                  <a:cubicBezTo>
                    <a:pt x="341" y="855"/>
                    <a:pt x="341" y="855"/>
                    <a:pt x="342" y="855"/>
                  </a:cubicBezTo>
                  <a:cubicBezTo>
                    <a:pt x="342" y="855"/>
                    <a:pt x="342" y="856"/>
                    <a:pt x="342" y="856"/>
                  </a:cubicBezTo>
                  <a:cubicBezTo>
                    <a:pt x="341" y="856"/>
                    <a:pt x="341" y="854"/>
                    <a:pt x="340" y="855"/>
                  </a:cubicBezTo>
                  <a:close/>
                  <a:moveTo>
                    <a:pt x="341" y="812"/>
                  </a:moveTo>
                  <a:cubicBezTo>
                    <a:pt x="341" y="812"/>
                    <a:pt x="341" y="813"/>
                    <a:pt x="340" y="813"/>
                  </a:cubicBezTo>
                  <a:cubicBezTo>
                    <a:pt x="340" y="813"/>
                    <a:pt x="339" y="812"/>
                    <a:pt x="341" y="812"/>
                  </a:cubicBezTo>
                  <a:close/>
                  <a:moveTo>
                    <a:pt x="341" y="858"/>
                  </a:moveTo>
                  <a:cubicBezTo>
                    <a:pt x="341" y="859"/>
                    <a:pt x="340" y="859"/>
                    <a:pt x="340" y="859"/>
                  </a:cubicBezTo>
                  <a:cubicBezTo>
                    <a:pt x="339" y="859"/>
                    <a:pt x="339" y="858"/>
                    <a:pt x="341" y="858"/>
                  </a:cubicBezTo>
                  <a:close/>
                  <a:moveTo>
                    <a:pt x="347" y="733"/>
                  </a:moveTo>
                  <a:cubicBezTo>
                    <a:pt x="345" y="735"/>
                    <a:pt x="342" y="732"/>
                    <a:pt x="347" y="733"/>
                  </a:cubicBezTo>
                  <a:close/>
                  <a:moveTo>
                    <a:pt x="345" y="700"/>
                  </a:moveTo>
                  <a:cubicBezTo>
                    <a:pt x="345" y="701"/>
                    <a:pt x="345" y="701"/>
                    <a:pt x="345" y="701"/>
                  </a:cubicBezTo>
                  <a:cubicBezTo>
                    <a:pt x="344" y="700"/>
                    <a:pt x="345" y="700"/>
                    <a:pt x="345" y="700"/>
                  </a:cubicBezTo>
                  <a:close/>
                  <a:moveTo>
                    <a:pt x="347" y="711"/>
                  </a:moveTo>
                  <a:cubicBezTo>
                    <a:pt x="348" y="711"/>
                    <a:pt x="347" y="712"/>
                    <a:pt x="346" y="712"/>
                  </a:cubicBezTo>
                  <a:cubicBezTo>
                    <a:pt x="346" y="711"/>
                    <a:pt x="346" y="711"/>
                    <a:pt x="347" y="711"/>
                  </a:cubicBezTo>
                  <a:close/>
                  <a:moveTo>
                    <a:pt x="347" y="799"/>
                  </a:moveTo>
                  <a:cubicBezTo>
                    <a:pt x="346" y="799"/>
                    <a:pt x="346" y="799"/>
                    <a:pt x="345" y="799"/>
                  </a:cubicBezTo>
                  <a:cubicBezTo>
                    <a:pt x="344" y="798"/>
                    <a:pt x="345" y="797"/>
                    <a:pt x="345" y="797"/>
                  </a:cubicBezTo>
                  <a:cubicBezTo>
                    <a:pt x="346" y="796"/>
                    <a:pt x="345" y="795"/>
                    <a:pt x="347" y="795"/>
                  </a:cubicBezTo>
                  <a:cubicBezTo>
                    <a:pt x="346" y="797"/>
                    <a:pt x="346" y="797"/>
                    <a:pt x="347" y="799"/>
                  </a:cubicBezTo>
                  <a:close/>
                  <a:moveTo>
                    <a:pt x="347" y="902"/>
                  </a:moveTo>
                  <a:cubicBezTo>
                    <a:pt x="347" y="902"/>
                    <a:pt x="347" y="903"/>
                    <a:pt x="347" y="903"/>
                  </a:cubicBezTo>
                  <a:cubicBezTo>
                    <a:pt x="346" y="903"/>
                    <a:pt x="346" y="903"/>
                    <a:pt x="345" y="903"/>
                  </a:cubicBezTo>
                  <a:cubicBezTo>
                    <a:pt x="345" y="902"/>
                    <a:pt x="345" y="902"/>
                    <a:pt x="345" y="902"/>
                  </a:cubicBezTo>
                  <a:cubicBezTo>
                    <a:pt x="346" y="902"/>
                    <a:pt x="346" y="902"/>
                    <a:pt x="347" y="902"/>
                  </a:cubicBezTo>
                  <a:close/>
                  <a:moveTo>
                    <a:pt x="346" y="763"/>
                  </a:moveTo>
                  <a:cubicBezTo>
                    <a:pt x="345" y="762"/>
                    <a:pt x="344" y="762"/>
                    <a:pt x="344" y="761"/>
                  </a:cubicBezTo>
                  <a:cubicBezTo>
                    <a:pt x="345" y="762"/>
                    <a:pt x="346" y="762"/>
                    <a:pt x="346" y="763"/>
                  </a:cubicBezTo>
                  <a:close/>
                  <a:moveTo>
                    <a:pt x="344" y="809"/>
                  </a:moveTo>
                  <a:cubicBezTo>
                    <a:pt x="345" y="809"/>
                    <a:pt x="345" y="810"/>
                    <a:pt x="345" y="810"/>
                  </a:cubicBezTo>
                  <a:cubicBezTo>
                    <a:pt x="344" y="810"/>
                    <a:pt x="344" y="809"/>
                    <a:pt x="344" y="809"/>
                  </a:cubicBezTo>
                  <a:close/>
                  <a:moveTo>
                    <a:pt x="345" y="911"/>
                  </a:moveTo>
                  <a:cubicBezTo>
                    <a:pt x="346" y="911"/>
                    <a:pt x="346" y="912"/>
                    <a:pt x="346" y="913"/>
                  </a:cubicBezTo>
                  <a:cubicBezTo>
                    <a:pt x="346" y="913"/>
                    <a:pt x="345" y="913"/>
                    <a:pt x="345" y="913"/>
                  </a:cubicBezTo>
                  <a:cubicBezTo>
                    <a:pt x="344" y="912"/>
                    <a:pt x="344" y="912"/>
                    <a:pt x="345" y="911"/>
                  </a:cubicBezTo>
                  <a:close/>
                  <a:moveTo>
                    <a:pt x="346" y="914"/>
                  </a:moveTo>
                  <a:cubicBezTo>
                    <a:pt x="346" y="914"/>
                    <a:pt x="346" y="914"/>
                    <a:pt x="346" y="914"/>
                  </a:cubicBezTo>
                  <a:cubicBezTo>
                    <a:pt x="344" y="915"/>
                    <a:pt x="344" y="913"/>
                    <a:pt x="346" y="914"/>
                  </a:cubicBezTo>
                  <a:close/>
                  <a:moveTo>
                    <a:pt x="347" y="966"/>
                  </a:moveTo>
                  <a:cubicBezTo>
                    <a:pt x="347" y="966"/>
                    <a:pt x="345" y="967"/>
                    <a:pt x="344" y="967"/>
                  </a:cubicBezTo>
                  <a:cubicBezTo>
                    <a:pt x="342" y="966"/>
                    <a:pt x="342" y="964"/>
                    <a:pt x="344" y="964"/>
                  </a:cubicBezTo>
                  <a:cubicBezTo>
                    <a:pt x="346" y="963"/>
                    <a:pt x="348" y="964"/>
                    <a:pt x="347" y="966"/>
                  </a:cubicBezTo>
                  <a:close/>
                  <a:moveTo>
                    <a:pt x="343" y="687"/>
                  </a:moveTo>
                  <a:cubicBezTo>
                    <a:pt x="343" y="687"/>
                    <a:pt x="343" y="687"/>
                    <a:pt x="343" y="687"/>
                  </a:cubicBezTo>
                  <a:cubicBezTo>
                    <a:pt x="343" y="687"/>
                    <a:pt x="343" y="687"/>
                    <a:pt x="343" y="686"/>
                  </a:cubicBezTo>
                  <a:cubicBezTo>
                    <a:pt x="343" y="686"/>
                    <a:pt x="343" y="686"/>
                    <a:pt x="344" y="686"/>
                  </a:cubicBezTo>
                  <a:cubicBezTo>
                    <a:pt x="344" y="687"/>
                    <a:pt x="343" y="687"/>
                    <a:pt x="343" y="687"/>
                  </a:cubicBezTo>
                  <a:close/>
                  <a:moveTo>
                    <a:pt x="339" y="709"/>
                  </a:moveTo>
                  <a:cubicBezTo>
                    <a:pt x="339" y="710"/>
                    <a:pt x="338" y="710"/>
                    <a:pt x="339" y="710"/>
                  </a:cubicBezTo>
                  <a:cubicBezTo>
                    <a:pt x="338" y="710"/>
                    <a:pt x="338" y="710"/>
                    <a:pt x="338" y="709"/>
                  </a:cubicBezTo>
                  <a:cubicBezTo>
                    <a:pt x="338" y="709"/>
                    <a:pt x="339" y="709"/>
                    <a:pt x="339" y="709"/>
                  </a:cubicBezTo>
                  <a:close/>
                  <a:moveTo>
                    <a:pt x="336" y="715"/>
                  </a:moveTo>
                  <a:cubicBezTo>
                    <a:pt x="336" y="714"/>
                    <a:pt x="336" y="713"/>
                    <a:pt x="338" y="713"/>
                  </a:cubicBezTo>
                  <a:cubicBezTo>
                    <a:pt x="338" y="714"/>
                    <a:pt x="338" y="715"/>
                    <a:pt x="336" y="715"/>
                  </a:cubicBezTo>
                  <a:close/>
                  <a:moveTo>
                    <a:pt x="336" y="802"/>
                  </a:moveTo>
                  <a:cubicBezTo>
                    <a:pt x="336" y="801"/>
                    <a:pt x="336" y="800"/>
                    <a:pt x="338" y="800"/>
                  </a:cubicBezTo>
                  <a:cubicBezTo>
                    <a:pt x="338" y="801"/>
                    <a:pt x="338" y="802"/>
                    <a:pt x="336" y="802"/>
                  </a:cubicBezTo>
                  <a:close/>
                  <a:moveTo>
                    <a:pt x="337" y="703"/>
                  </a:moveTo>
                  <a:cubicBezTo>
                    <a:pt x="336" y="703"/>
                    <a:pt x="336" y="703"/>
                    <a:pt x="336" y="703"/>
                  </a:cubicBezTo>
                  <a:cubicBezTo>
                    <a:pt x="336" y="703"/>
                    <a:pt x="336" y="702"/>
                    <a:pt x="336" y="702"/>
                  </a:cubicBezTo>
                  <a:cubicBezTo>
                    <a:pt x="336" y="702"/>
                    <a:pt x="336" y="702"/>
                    <a:pt x="337" y="702"/>
                  </a:cubicBezTo>
                  <a:cubicBezTo>
                    <a:pt x="337" y="702"/>
                    <a:pt x="337" y="703"/>
                    <a:pt x="337" y="703"/>
                  </a:cubicBezTo>
                  <a:close/>
                  <a:moveTo>
                    <a:pt x="337" y="747"/>
                  </a:moveTo>
                  <a:cubicBezTo>
                    <a:pt x="337" y="747"/>
                    <a:pt x="336" y="747"/>
                    <a:pt x="336" y="748"/>
                  </a:cubicBezTo>
                  <a:cubicBezTo>
                    <a:pt x="335" y="748"/>
                    <a:pt x="335" y="747"/>
                    <a:pt x="337" y="747"/>
                  </a:cubicBezTo>
                  <a:close/>
                  <a:moveTo>
                    <a:pt x="337" y="760"/>
                  </a:moveTo>
                  <a:cubicBezTo>
                    <a:pt x="336" y="761"/>
                    <a:pt x="336" y="762"/>
                    <a:pt x="335" y="763"/>
                  </a:cubicBezTo>
                  <a:cubicBezTo>
                    <a:pt x="334" y="763"/>
                    <a:pt x="335" y="763"/>
                    <a:pt x="334" y="763"/>
                  </a:cubicBezTo>
                  <a:cubicBezTo>
                    <a:pt x="334" y="763"/>
                    <a:pt x="333" y="763"/>
                    <a:pt x="332" y="763"/>
                  </a:cubicBezTo>
                  <a:cubicBezTo>
                    <a:pt x="330" y="763"/>
                    <a:pt x="329" y="764"/>
                    <a:pt x="328" y="764"/>
                  </a:cubicBezTo>
                  <a:cubicBezTo>
                    <a:pt x="328" y="763"/>
                    <a:pt x="329" y="763"/>
                    <a:pt x="329" y="762"/>
                  </a:cubicBezTo>
                  <a:cubicBezTo>
                    <a:pt x="329" y="762"/>
                    <a:pt x="330" y="762"/>
                    <a:pt x="330" y="762"/>
                  </a:cubicBezTo>
                  <a:cubicBezTo>
                    <a:pt x="331" y="761"/>
                    <a:pt x="331" y="762"/>
                    <a:pt x="332" y="762"/>
                  </a:cubicBezTo>
                  <a:cubicBezTo>
                    <a:pt x="332" y="762"/>
                    <a:pt x="332" y="761"/>
                    <a:pt x="332" y="760"/>
                  </a:cubicBezTo>
                  <a:cubicBezTo>
                    <a:pt x="333" y="761"/>
                    <a:pt x="334" y="761"/>
                    <a:pt x="335" y="761"/>
                  </a:cubicBezTo>
                  <a:cubicBezTo>
                    <a:pt x="336" y="761"/>
                    <a:pt x="335" y="760"/>
                    <a:pt x="337" y="760"/>
                  </a:cubicBezTo>
                  <a:close/>
                  <a:moveTo>
                    <a:pt x="334" y="818"/>
                  </a:moveTo>
                  <a:cubicBezTo>
                    <a:pt x="334" y="819"/>
                    <a:pt x="332" y="819"/>
                    <a:pt x="332" y="818"/>
                  </a:cubicBezTo>
                  <a:cubicBezTo>
                    <a:pt x="333" y="818"/>
                    <a:pt x="333" y="818"/>
                    <a:pt x="333" y="818"/>
                  </a:cubicBezTo>
                  <a:cubicBezTo>
                    <a:pt x="333" y="818"/>
                    <a:pt x="333" y="818"/>
                    <a:pt x="334" y="818"/>
                  </a:cubicBezTo>
                  <a:close/>
                  <a:moveTo>
                    <a:pt x="330" y="896"/>
                  </a:moveTo>
                  <a:cubicBezTo>
                    <a:pt x="329" y="895"/>
                    <a:pt x="330" y="895"/>
                    <a:pt x="331" y="894"/>
                  </a:cubicBezTo>
                  <a:cubicBezTo>
                    <a:pt x="332" y="894"/>
                    <a:pt x="332" y="895"/>
                    <a:pt x="333" y="895"/>
                  </a:cubicBezTo>
                  <a:cubicBezTo>
                    <a:pt x="332" y="896"/>
                    <a:pt x="332" y="897"/>
                    <a:pt x="330" y="896"/>
                  </a:cubicBezTo>
                  <a:close/>
                  <a:moveTo>
                    <a:pt x="333" y="905"/>
                  </a:moveTo>
                  <a:cubicBezTo>
                    <a:pt x="333" y="906"/>
                    <a:pt x="333" y="907"/>
                    <a:pt x="332" y="907"/>
                  </a:cubicBezTo>
                  <a:cubicBezTo>
                    <a:pt x="331" y="906"/>
                    <a:pt x="332" y="905"/>
                    <a:pt x="333" y="905"/>
                  </a:cubicBezTo>
                  <a:close/>
                  <a:moveTo>
                    <a:pt x="327" y="905"/>
                  </a:moveTo>
                  <a:cubicBezTo>
                    <a:pt x="327" y="905"/>
                    <a:pt x="328" y="905"/>
                    <a:pt x="328" y="905"/>
                  </a:cubicBezTo>
                  <a:cubicBezTo>
                    <a:pt x="327" y="907"/>
                    <a:pt x="328" y="909"/>
                    <a:pt x="326" y="911"/>
                  </a:cubicBezTo>
                  <a:cubicBezTo>
                    <a:pt x="325" y="909"/>
                    <a:pt x="327" y="908"/>
                    <a:pt x="327" y="905"/>
                  </a:cubicBezTo>
                  <a:close/>
                  <a:moveTo>
                    <a:pt x="327" y="790"/>
                  </a:moveTo>
                  <a:cubicBezTo>
                    <a:pt x="327" y="790"/>
                    <a:pt x="327" y="790"/>
                    <a:pt x="326" y="790"/>
                  </a:cubicBezTo>
                  <a:cubicBezTo>
                    <a:pt x="326" y="789"/>
                    <a:pt x="328" y="789"/>
                    <a:pt x="327" y="790"/>
                  </a:cubicBezTo>
                  <a:close/>
                  <a:moveTo>
                    <a:pt x="328" y="901"/>
                  </a:moveTo>
                  <a:cubicBezTo>
                    <a:pt x="328" y="901"/>
                    <a:pt x="328" y="901"/>
                    <a:pt x="328" y="901"/>
                  </a:cubicBezTo>
                  <a:cubicBezTo>
                    <a:pt x="330" y="901"/>
                    <a:pt x="331" y="903"/>
                    <a:pt x="329" y="903"/>
                  </a:cubicBezTo>
                  <a:cubicBezTo>
                    <a:pt x="329" y="902"/>
                    <a:pt x="327" y="902"/>
                    <a:pt x="328" y="901"/>
                  </a:cubicBezTo>
                  <a:close/>
                  <a:moveTo>
                    <a:pt x="328" y="836"/>
                  </a:moveTo>
                  <a:cubicBezTo>
                    <a:pt x="327" y="835"/>
                    <a:pt x="329" y="835"/>
                    <a:pt x="329" y="834"/>
                  </a:cubicBezTo>
                  <a:cubicBezTo>
                    <a:pt x="331" y="835"/>
                    <a:pt x="329" y="837"/>
                    <a:pt x="328" y="836"/>
                  </a:cubicBezTo>
                  <a:close/>
                  <a:moveTo>
                    <a:pt x="329" y="801"/>
                  </a:moveTo>
                  <a:cubicBezTo>
                    <a:pt x="330" y="801"/>
                    <a:pt x="330" y="801"/>
                    <a:pt x="330" y="801"/>
                  </a:cubicBezTo>
                  <a:cubicBezTo>
                    <a:pt x="333" y="801"/>
                    <a:pt x="333" y="803"/>
                    <a:pt x="331" y="803"/>
                  </a:cubicBezTo>
                  <a:cubicBezTo>
                    <a:pt x="329" y="804"/>
                    <a:pt x="329" y="802"/>
                    <a:pt x="329" y="801"/>
                  </a:cubicBezTo>
                  <a:close/>
                  <a:moveTo>
                    <a:pt x="331" y="764"/>
                  </a:moveTo>
                  <a:cubicBezTo>
                    <a:pt x="332" y="765"/>
                    <a:pt x="331" y="765"/>
                    <a:pt x="330" y="766"/>
                  </a:cubicBezTo>
                  <a:cubicBezTo>
                    <a:pt x="329" y="765"/>
                    <a:pt x="330" y="764"/>
                    <a:pt x="331" y="764"/>
                  </a:cubicBezTo>
                  <a:close/>
                  <a:moveTo>
                    <a:pt x="334" y="720"/>
                  </a:moveTo>
                  <a:cubicBezTo>
                    <a:pt x="334" y="720"/>
                    <a:pt x="335" y="720"/>
                    <a:pt x="335" y="721"/>
                  </a:cubicBezTo>
                  <a:cubicBezTo>
                    <a:pt x="334" y="721"/>
                    <a:pt x="334" y="721"/>
                    <a:pt x="333" y="721"/>
                  </a:cubicBezTo>
                  <a:cubicBezTo>
                    <a:pt x="333" y="721"/>
                    <a:pt x="333" y="720"/>
                    <a:pt x="334" y="720"/>
                  </a:cubicBezTo>
                  <a:close/>
                  <a:moveTo>
                    <a:pt x="334" y="711"/>
                  </a:moveTo>
                  <a:cubicBezTo>
                    <a:pt x="334" y="711"/>
                    <a:pt x="334" y="711"/>
                    <a:pt x="334" y="711"/>
                  </a:cubicBezTo>
                  <a:cubicBezTo>
                    <a:pt x="335" y="711"/>
                    <a:pt x="335" y="711"/>
                    <a:pt x="335" y="711"/>
                  </a:cubicBezTo>
                  <a:cubicBezTo>
                    <a:pt x="335" y="711"/>
                    <a:pt x="335" y="711"/>
                    <a:pt x="335" y="711"/>
                  </a:cubicBezTo>
                  <a:cubicBezTo>
                    <a:pt x="335" y="711"/>
                    <a:pt x="335" y="711"/>
                    <a:pt x="334" y="711"/>
                  </a:cubicBezTo>
                  <a:close/>
                  <a:moveTo>
                    <a:pt x="333" y="717"/>
                  </a:moveTo>
                  <a:cubicBezTo>
                    <a:pt x="332" y="716"/>
                    <a:pt x="332" y="716"/>
                    <a:pt x="333" y="716"/>
                  </a:cubicBezTo>
                  <a:cubicBezTo>
                    <a:pt x="334" y="716"/>
                    <a:pt x="334" y="716"/>
                    <a:pt x="333" y="717"/>
                  </a:cubicBezTo>
                  <a:close/>
                  <a:moveTo>
                    <a:pt x="334" y="724"/>
                  </a:moveTo>
                  <a:cubicBezTo>
                    <a:pt x="334" y="725"/>
                    <a:pt x="334" y="725"/>
                    <a:pt x="334" y="725"/>
                  </a:cubicBezTo>
                  <a:cubicBezTo>
                    <a:pt x="333" y="725"/>
                    <a:pt x="333" y="725"/>
                    <a:pt x="331" y="725"/>
                  </a:cubicBezTo>
                  <a:cubicBezTo>
                    <a:pt x="331" y="724"/>
                    <a:pt x="332" y="724"/>
                    <a:pt x="332" y="723"/>
                  </a:cubicBezTo>
                  <a:cubicBezTo>
                    <a:pt x="334" y="723"/>
                    <a:pt x="333" y="725"/>
                    <a:pt x="334" y="724"/>
                  </a:cubicBezTo>
                  <a:close/>
                  <a:moveTo>
                    <a:pt x="333" y="751"/>
                  </a:moveTo>
                  <a:cubicBezTo>
                    <a:pt x="333" y="752"/>
                    <a:pt x="333" y="752"/>
                    <a:pt x="334" y="752"/>
                  </a:cubicBezTo>
                  <a:cubicBezTo>
                    <a:pt x="334" y="752"/>
                    <a:pt x="334" y="753"/>
                    <a:pt x="333" y="754"/>
                  </a:cubicBezTo>
                  <a:cubicBezTo>
                    <a:pt x="333" y="754"/>
                    <a:pt x="332" y="753"/>
                    <a:pt x="332" y="753"/>
                  </a:cubicBezTo>
                  <a:cubicBezTo>
                    <a:pt x="331" y="753"/>
                    <a:pt x="330" y="753"/>
                    <a:pt x="330" y="752"/>
                  </a:cubicBezTo>
                  <a:cubicBezTo>
                    <a:pt x="332" y="752"/>
                    <a:pt x="331" y="751"/>
                    <a:pt x="333" y="751"/>
                  </a:cubicBezTo>
                  <a:close/>
                  <a:moveTo>
                    <a:pt x="332" y="750"/>
                  </a:moveTo>
                  <a:cubicBezTo>
                    <a:pt x="331" y="751"/>
                    <a:pt x="331" y="751"/>
                    <a:pt x="330" y="751"/>
                  </a:cubicBezTo>
                  <a:cubicBezTo>
                    <a:pt x="330" y="750"/>
                    <a:pt x="331" y="751"/>
                    <a:pt x="332" y="750"/>
                  </a:cubicBezTo>
                  <a:close/>
                  <a:moveTo>
                    <a:pt x="331" y="757"/>
                  </a:moveTo>
                  <a:cubicBezTo>
                    <a:pt x="333" y="757"/>
                    <a:pt x="333" y="756"/>
                    <a:pt x="334" y="756"/>
                  </a:cubicBezTo>
                  <a:cubicBezTo>
                    <a:pt x="333" y="758"/>
                    <a:pt x="332" y="757"/>
                    <a:pt x="330" y="757"/>
                  </a:cubicBezTo>
                  <a:cubicBezTo>
                    <a:pt x="330" y="757"/>
                    <a:pt x="330" y="757"/>
                    <a:pt x="330" y="756"/>
                  </a:cubicBezTo>
                  <a:cubicBezTo>
                    <a:pt x="331" y="756"/>
                    <a:pt x="331" y="757"/>
                    <a:pt x="331" y="757"/>
                  </a:cubicBezTo>
                  <a:close/>
                  <a:moveTo>
                    <a:pt x="329" y="730"/>
                  </a:moveTo>
                  <a:cubicBezTo>
                    <a:pt x="330" y="730"/>
                    <a:pt x="330" y="731"/>
                    <a:pt x="330" y="731"/>
                  </a:cubicBezTo>
                  <a:cubicBezTo>
                    <a:pt x="329" y="731"/>
                    <a:pt x="329" y="731"/>
                    <a:pt x="329" y="731"/>
                  </a:cubicBezTo>
                  <a:cubicBezTo>
                    <a:pt x="329" y="731"/>
                    <a:pt x="329" y="731"/>
                    <a:pt x="329" y="730"/>
                  </a:cubicBezTo>
                  <a:close/>
                  <a:moveTo>
                    <a:pt x="328" y="729"/>
                  </a:moveTo>
                  <a:cubicBezTo>
                    <a:pt x="328" y="729"/>
                    <a:pt x="328" y="729"/>
                    <a:pt x="328" y="729"/>
                  </a:cubicBezTo>
                  <a:cubicBezTo>
                    <a:pt x="328" y="729"/>
                    <a:pt x="328" y="729"/>
                    <a:pt x="328" y="729"/>
                  </a:cubicBezTo>
                  <a:cubicBezTo>
                    <a:pt x="328" y="729"/>
                    <a:pt x="328" y="729"/>
                    <a:pt x="328" y="729"/>
                  </a:cubicBezTo>
                  <a:close/>
                  <a:moveTo>
                    <a:pt x="324" y="773"/>
                  </a:moveTo>
                  <a:cubicBezTo>
                    <a:pt x="324" y="773"/>
                    <a:pt x="324" y="773"/>
                    <a:pt x="325" y="773"/>
                  </a:cubicBezTo>
                  <a:cubicBezTo>
                    <a:pt x="325" y="774"/>
                    <a:pt x="323" y="774"/>
                    <a:pt x="324" y="773"/>
                  </a:cubicBezTo>
                  <a:close/>
                  <a:moveTo>
                    <a:pt x="327" y="840"/>
                  </a:moveTo>
                  <a:cubicBezTo>
                    <a:pt x="327" y="841"/>
                    <a:pt x="327" y="842"/>
                    <a:pt x="325" y="843"/>
                  </a:cubicBezTo>
                  <a:cubicBezTo>
                    <a:pt x="326" y="844"/>
                    <a:pt x="326" y="846"/>
                    <a:pt x="324" y="846"/>
                  </a:cubicBezTo>
                  <a:cubicBezTo>
                    <a:pt x="323" y="845"/>
                    <a:pt x="324" y="844"/>
                    <a:pt x="325" y="843"/>
                  </a:cubicBezTo>
                  <a:cubicBezTo>
                    <a:pt x="322" y="843"/>
                    <a:pt x="321" y="843"/>
                    <a:pt x="319" y="842"/>
                  </a:cubicBezTo>
                  <a:cubicBezTo>
                    <a:pt x="319" y="841"/>
                    <a:pt x="320" y="841"/>
                    <a:pt x="319" y="840"/>
                  </a:cubicBezTo>
                  <a:cubicBezTo>
                    <a:pt x="321" y="838"/>
                    <a:pt x="325" y="839"/>
                    <a:pt x="327" y="840"/>
                  </a:cubicBezTo>
                  <a:close/>
                  <a:moveTo>
                    <a:pt x="322" y="849"/>
                  </a:moveTo>
                  <a:cubicBezTo>
                    <a:pt x="323" y="850"/>
                    <a:pt x="322" y="851"/>
                    <a:pt x="321" y="852"/>
                  </a:cubicBezTo>
                  <a:cubicBezTo>
                    <a:pt x="320" y="851"/>
                    <a:pt x="320" y="849"/>
                    <a:pt x="322" y="849"/>
                  </a:cubicBezTo>
                  <a:close/>
                  <a:moveTo>
                    <a:pt x="321" y="861"/>
                  </a:moveTo>
                  <a:cubicBezTo>
                    <a:pt x="320" y="861"/>
                    <a:pt x="320" y="860"/>
                    <a:pt x="321" y="860"/>
                  </a:cubicBezTo>
                  <a:cubicBezTo>
                    <a:pt x="321" y="861"/>
                    <a:pt x="321" y="861"/>
                    <a:pt x="321" y="861"/>
                  </a:cubicBezTo>
                  <a:close/>
                  <a:moveTo>
                    <a:pt x="321" y="912"/>
                  </a:moveTo>
                  <a:cubicBezTo>
                    <a:pt x="321" y="912"/>
                    <a:pt x="322" y="912"/>
                    <a:pt x="322" y="912"/>
                  </a:cubicBezTo>
                  <a:cubicBezTo>
                    <a:pt x="322" y="912"/>
                    <a:pt x="322" y="912"/>
                    <a:pt x="322" y="912"/>
                  </a:cubicBezTo>
                  <a:cubicBezTo>
                    <a:pt x="322" y="912"/>
                    <a:pt x="321" y="912"/>
                    <a:pt x="321" y="912"/>
                  </a:cubicBezTo>
                  <a:cubicBezTo>
                    <a:pt x="321" y="912"/>
                    <a:pt x="321" y="912"/>
                    <a:pt x="321" y="912"/>
                  </a:cubicBezTo>
                  <a:close/>
                  <a:moveTo>
                    <a:pt x="322" y="857"/>
                  </a:moveTo>
                  <a:cubicBezTo>
                    <a:pt x="321" y="857"/>
                    <a:pt x="322" y="856"/>
                    <a:pt x="322" y="856"/>
                  </a:cubicBezTo>
                  <a:cubicBezTo>
                    <a:pt x="323" y="856"/>
                    <a:pt x="323" y="856"/>
                    <a:pt x="324" y="856"/>
                  </a:cubicBezTo>
                  <a:cubicBezTo>
                    <a:pt x="323" y="857"/>
                    <a:pt x="323" y="857"/>
                    <a:pt x="322" y="857"/>
                  </a:cubicBezTo>
                  <a:close/>
                  <a:moveTo>
                    <a:pt x="319" y="854"/>
                  </a:moveTo>
                  <a:cubicBezTo>
                    <a:pt x="321" y="854"/>
                    <a:pt x="320" y="855"/>
                    <a:pt x="319" y="855"/>
                  </a:cubicBezTo>
                  <a:cubicBezTo>
                    <a:pt x="318" y="854"/>
                    <a:pt x="319" y="854"/>
                    <a:pt x="319" y="854"/>
                  </a:cubicBezTo>
                  <a:close/>
                  <a:moveTo>
                    <a:pt x="321" y="903"/>
                  </a:moveTo>
                  <a:cubicBezTo>
                    <a:pt x="321" y="903"/>
                    <a:pt x="321" y="904"/>
                    <a:pt x="321" y="904"/>
                  </a:cubicBezTo>
                  <a:cubicBezTo>
                    <a:pt x="319" y="904"/>
                    <a:pt x="319" y="903"/>
                    <a:pt x="321" y="903"/>
                  </a:cubicBezTo>
                  <a:close/>
                  <a:moveTo>
                    <a:pt x="324" y="931"/>
                  </a:moveTo>
                  <a:cubicBezTo>
                    <a:pt x="324" y="931"/>
                    <a:pt x="324" y="931"/>
                    <a:pt x="324" y="932"/>
                  </a:cubicBezTo>
                  <a:cubicBezTo>
                    <a:pt x="323" y="932"/>
                    <a:pt x="323" y="932"/>
                    <a:pt x="322" y="931"/>
                  </a:cubicBezTo>
                  <a:cubicBezTo>
                    <a:pt x="322" y="931"/>
                    <a:pt x="323" y="931"/>
                    <a:pt x="324" y="931"/>
                  </a:cubicBezTo>
                  <a:close/>
                  <a:moveTo>
                    <a:pt x="324" y="912"/>
                  </a:moveTo>
                  <a:cubicBezTo>
                    <a:pt x="323" y="911"/>
                    <a:pt x="325" y="912"/>
                    <a:pt x="326" y="912"/>
                  </a:cubicBezTo>
                  <a:cubicBezTo>
                    <a:pt x="326" y="912"/>
                    <a:pt x="326" y="912"/>
                    <a:pt x="326" y="913"/>
                  </a:cubicBezTo>
                  <a:cubicBezTo>
                    <a:pt x="326" y="913"/>
                    <a:pt x="324" y="912"/>
                    <a:pt x="324" y="912"/>
                  </a:cubicBezTo>
                  <a:close/>
                  <a:moveTo>
                    <a:pt x="328" y="915"/>
                  </a:moveTo>
                  <a:cubicBezTo>
                    <a:pt x="328" y="914"/>
                    <a:pt x="328" y="914"/>
                    <a:pt x="328" y="914"/>
                  </a:cubicBezTo>
                  <a:cubicBezTo>
                    <a:pt x="329" y="913"/>
                    <a:pt x="328" y="912"/>
                    <a:pt x="330" y="912"/>
                  </a:cubicBezTo>
                  <a:cubicBezTo>
                    <a:pt x="329" y="913"/>
                    <a:pt x="330" y="915"/>
                    <a:pt x="328" y="915"/>
                  </a:cubicBezTo>
                  <a:close/>
                  <a:moveTo>
                    <a:pt x="331" y="958"/>
                  </a:moveTo>
                  <a:cubicBezTo>
                    <a:pt x="331" y="958"/>
                    <a:pt x="331" y="958"/>
                    <a:pt x="331" y="959"/>
                  </a:cubicBezTo>
                  <a:cubicBezTo>
                    <a:pt x="330" y="959"/>
                    <a:pt x="330" y="959"/>
                    <a:pt x="329" y="959"/>
                  </a:cubicBezTo>
                  <a:cubicBezTo>
                    <a:pt x="329" y="958"/>
                    <a:pt x="330" y="957"/>
                    <a:pt x="331" y="958"/>
                  </a:cubicBezTo>
                  <a:close/>
                  <a:moveTo>
                    <a:pt x="330" y="911"/>
                  </a:moveTo>
                  <a:cubicBezTo>
                    <a:pt x="329" y="911"/>
                    <a:pt x="330" y="910"/>
                    <a:pt x="330" y="909"/>
                  </a:cubicBezTo>
                  <a:cubicBezTo>
                    <a:pt x="330" y="909"/>
                    <a:pt x="331" y="909"/>
                    <a:pt x="331" y="908"/>
                  </a:cubicBezTo>
                  <a:cubicBezTo>
                    <a:pt x="332" y="908"/>
                    <a:pt x="333" y="909"/>
                    <a:pt x="333" y="910"/>
                  </a:cubicBezTo>
                  <a:cubicBezTo>
                    <a:pt x="332" y="910"/>
                    <a:pt x="332" y="910"/>
                    <a:pt x="331" y="910"/>
                  </a:cubicBezTo>
                  <a:cubicBezTo>
                    <a:pt x="330" y="910"/>
                    <a:pt x="331" y="912"/>
                    <a:pt x="330" y="911"/>
                  </a:cubicBezTo>
                  <a:close/>
                  <a:moveTo>
                    <a:pt x="336" y="830"/>
                  </a:moveTo>
                  <a:cubicBezTo>
                    <a:pt x="336" y="831"/>
                    <a:pt x="336" y="831"/>
                    <a:pt x="336" y="831"/>
                  </a:cubicBezTo>
                  <a:cubicBezTo>
                    <a:pt x="336" y="831"/>
                    <a:pt x="335" y="831"/>
                    <a:pt x="335" y="831"/>
                  </a:cubicBezTo>
                  <a:cubicBezTo>
                    <a:pt x="335" y="831"/>
                    <a:pt x="335" y="831"/>
                    <a:pt x="335" y="830"/>
                  </a:cubicBezTo>
                  <a:cubicBezTo>
                    <a:pt x="335" y="830"/>
                    <a:pt x="336" y="830"/>
                    <a:pt x="336" y="830"/>
                  </a:cubicBezTo>
                  <a:close/>
                  <a:moveTo>
                    <a:pt x="340" y="929"/>
                  </a:moveTo>
                  <a:cubicBezTo>
                    <a:pt x="344" y="931"/>
                    <a:pt x="336" y="934"/>
                    <a:pt x="335" y="931"/>
                  </a:cubicBezTo>
                  <a:cubicBezTo>
                    <a:pt x="335" y="929"/>
                    <a:pt x="337" y="929"/>
                    <a:pt x="340" y="929"/>
                  </a:cubicBezTo>
                  <a:close/>
                  <a:moveTo>
                    <a:pt x="340" y="926"/>
                  </a:moveTo>
                  <a:cubicBezTo>
                    <a:pt x="339" y="926"/>
                    <a:pt x="339" y="925"/>
                    <a:pt x="338" y="925"/>
                  </a:cubicBezTo>
                  <a:cubicBezTo>
                    <a:pt x="338" y="923"/>
                    <a:pt x="339" y="923"/>
                    <a:pt x="340" y="921"/>
                  </a:cubicBezTo>
                  <a:cubicBezTo>
                    <a:pt x="341" y="922"/>
                    <a:pt x="342" y="923"/>
                    <a:pt x="342" y="925"/>
                  </a:cubicBezTo>
                  <a:cubicBezTo>
                    <a:pt x="342" y="926"/>
                    <a:pt x="343" y="927"/>
                    <a:pt x="342" y="927"/>
                  </a:cubicBezTo>
                  <a:cubicBezTo>
                    <a:pt x="341" y="927"/>
                    <a:pt x="340" y="926"/>
                    <a:pt x="340" y="926"/>
                  </a:cubicBezTo>
                  <a:close/>
                  <a:moveTo>
                    <a:pt x="340" y="918"/>
                  </a:moveTo>
                  <a:cubicBezTo>
                    <a:pt x="340" y="917"/>
                    <a:pt x="339" y="917"/>
                    <a:pt x="339" y="916"/>
                  </a:cubicBezTo>
                  <a:cubicBezTo>
                    <a:pt x="340" y="915"/>
                    <a:pt x="342" y="915"/>
                    <a:pt x="344" y="915"/>
                  </a:cubicBezTo>
                  <a:cubicBezTo>
                    <a:pt x="345" y="916"/>
                    <a:pt x="345" y="918"/>
                    <a:pt x="344" y="919"/>
                  </a:cubicBezTo>
                  <a:cubicBezTo>
                    <a:pt x="342" y="919"/>
                    <a:pt x="341" y="918"/>
                    <a:pt x="340" y="918"/>
                  </a:cubicBezTo>
                  <a:close/>
                  <a:moveTo>
                    <a:pt x="351" y="972"/>
                  </a:moveTo>
                  <a:cubicBezTo>
                    <a:pt x="351" y="972"/>
                    <a:pt x="352" y="972"/>
                    <a:pt x="352" y="972"/>
                  </a:cubicBezTo>
                  <a:cubicBezTo>
                    <a:pt x="354" y="972"/>
                    <a:pt x="352" y="973"/>
                    <a:pt x="351" y="972"/>
                  </a:cubicBezTo>
                  <a:close/>
                  <a:moveTo>
                    <a:pt x="353" y="973"/>
                  </a:moveTo>
                  <a:cubicBezTo>
                    <a:pt x="355" y="973"/>
                    <a:pt x="353" y="974"/>
                    <a:pt x="353" y="973"/>
                  </a:cubicBezTo>
                  <a:cubicBezTo>
                    <a:pt x="353" y="973"/>
                    <a:pt x="353" y="973"/>
                    <a:pt x="353" y="973"/>
                  </a:cubicBezTo>
                  <a:close/>
                  <a:moveTo>
                    <a:pt x="353" y="900"/>
                  </a:moveTo>
                  <a:cubicBezTo>
                    <a:pt x="352" y="900"/>
                    <a:pt x="351" y="900"/>
                    <a:pt x="351" y="899"/>
                  </a:cubicBezTo>
                  <a:cubicBezTo>
                    <a:pt x="352" y="898"/>
                    <a:pt x="353" y="898"/>
                    <a:pt x="354" y="898"/>
                  </a:cubicBezTo>
                  <a:cubicBezTo>
                    <a:pt x="355" y="898"/>
                    <a:pt x="354" y="900"/>
                    <a:pt x="353" y="900"/>
                  </a:cubicBezTo>
                  <a:close/>
                  <a:moveTo>
                    <a:pt x="357" y="890"/>
                  </a:moveTo>
                  <a:cubicBezTo>
                    <a:pt x="358" y="891"/>
                    <a:pt x="358" y="893"/>
                    <a:pt x="356" y="894"/>
                  </a:cubicBezTo>
                  <a:cubicBezTo>
                    <a:pt x="355" y="893"/>
                    <a:pt x="355" y="890"/>
                    <a:pt x="357" y="890"/>
                  </a:cubicBezTo>
                  <a:close/>
                  <a:moveTo>
                    <a:pt x="359" y="903"/>
                  </a:moveTo>
                  <a:cubicBezTo>
                    <a:pt x="358" y="904"/>
                    <a:pt x="357" y="903"/>
                    <a:pt x="356" y="904"/>
                  </a:cubicBezTo>
                  <a:cubicBezTo>
                    <a:pt x="356" y="903"/>
                    <a:pt x="358" y="903"/>
                    <a:pt x="359" y="903"/>
                  </a:cubicBezTo>
                  <a:close/>
                  <a:moveTo>
                    <a:pt x="360" y="884"/>
                  </a:moveTo>
                  <a:cubicBezTo>
                    <a:pt x="360" y="885"/>
                    <a:pt x="360" y="885"/>
                    <a:pt x="360" y="886"/>
                  </a:cubicBezTo>
                  <a:cubicBezTo>
                    <a:pt x="358" y="886"/>
                    <a:pt x="358" y="884"/>
                    <a:pt x="360" y="884"/>
                  </a:cubicBezTo>
                  <a:close/>
                  <a:moveTo>
                    <a:pt x="360" y="925"/>
                  </a:moveTo>
                  <a:cubicBezTo>
                    <a:pt x="361" y="925"/>
                    <a:pt x="362" y="928"/>
                    <a:pt x="360" y="928"/>
                  </a:cubicBezTo>
                  <a:cubicBezTo>
                    <a:pt x="360" y="927"/>
                    <a:pt x="360" y="926"/>
                    <a:pt x="360" y="925"/>
                  </a:cubicBezTo>
                  <a:close/>
                  <a:moveTo>
                    <a:pt x="360" y="912"/>
                  </a:moveTo>
                  <a:cubicBezTo>
                    <a:pt x="362" y="912"/>
                    <a:pt x="362" y="913"/>
                    <a:pt x="362" y="914"/>
                  </a:cubicBezTo>
                  <a:cubicBezTo>
                    <a:pt x="362" y="914"/>
                    <a:pt x="364" y="914"/>
                    <a:pt x="364" y="914"/>
                  </a:cubicBezTo>
                  <a:cubicBezTo>
                    <a:pt x="364" y="916"/>
                    <a:pt x="365" y="917"/>
                    <a:pt x="364" y="918"/>
                  </a:cubicBezTo>
                  <a:cubicBezTo>
                    <a:pt x="359" y="917"/>
                    <a:pt x="361" y="914"/>
                    <a:pt x="360" y="912"/>
                  </a:cubicBezTo>
                  <a:close/>
                  <a:moveTo>
                    <a:pt x="368" y="926"/>
                  </a:moveTo>
                  <a:cubicBezTo>
                    <a:pt x="370" y="926"/>
                    <a:pt x="370" y="929"/>
                    <a:pt x="368" y="930"/>
                  </a:cubicBezTo>
                  <a:cubicBezTo>
                    <a:pt x="367" y="930"/>
                    <a:pt x="366" y="929"/>
                    <a:pt x="365" y="929"/>
                  </a:cubicBezTo>
                  <a:cubicBezTo>
                    <a:pt x="365" y="928"/>
                    <a:pt x="364" y="928"/>
                    <a:pt x="363" y="927"/>
                  </a:cubicBezTo>
                  <a:cubicBezTo>
                    <a:pt x="365" y="926"/>
                    <a:pt x="366" y="925"/>
                    <a:pt x="368" y="926"/>
                  </a:cubicBezTo>
                  <a:close/>
                  <a:moveTo>
                    <a:pt x="369" y="922"/>
                  </a:moveTo>
                  <a:cubicBezTo>
                    <a:pt x="370" y="922"/>
                    <a:pt x="371" y="922"/>
                    <a:pt x="371" y="923"/>
                  </a:cubicBezTo>
                  <a:cubicBezTo>
                    <a:pt x="370" y="923"/>
                    <a:pt x="370" y="924"/>
                    <a:pt x="369" y="924"/>
                  </a:cubicBezTo>
                  <a:cubicBezTo>
                    <a:pt x="369" y="923"/>
                    <a:pt x="368" y="922"/>
                    <a:pt x="369" y="922"/>
                  </a:cubicBezTo>
                  <a:close/>
                  <a:moveTo>
                    <a:pt x="370" y="913"/>
                  </a:moveTo>
                  <a:cubicBezTo>
                    <a:pt x="370" y="913"/>
                    <a:pt x="370" y="913"/>
                    <a:pt x="370" y="913"/>
                  </a:cubicBezTo>
                  <a:cubicBezTo>
                    <a:pt x="371" y="912"/>
                    <a:pt x="371" y="913"/>
                    <a:pt x="371" y="913"/>
                  </a:cubicBezTo>
                  <a:cubicBezTo>
                    <a:pt x="371" y="913"/>
                    <a:pt x="371" y="913"/>
                    <a:pt x="371" y="913"/>
                  </a:cubicBezTo>
                  <a:cubicBezTo>
                    <a:pt x="371" y="913"/>
                    <a:pt x="370" y="913"/>
                    <a:pt x="370" y="913"/>
                  </a:cubicBezTo>
                  <a:close/>
                  <a:moveTo>
                    <a:pt x="375" y="914"/>
                  </a:moveTo>
                  <a:cubicBezTo>
                    <a:pt x="374" y="914"/>
                    <a:pt x="374" y="912"/>
                    <a:pt x="376" y="912"/>
                  </a:cubicBezTo>
                  <a:cubicBezTo>
                    <a:pt x="377" y="912"/>
                    <a:pt x="377" y="913"/>
                    <a:pt x="377" y="914"/>
                  </a:cubicBezTo>
                  <a:cubicBezTo>
                    <a:pt x="376" y="914"/>
                    <a:pt x="376" y="915"/>
                    <a:pt x="375" y="914"/>
                  </a:cubicBezTo>
                  <a:close/>
                  <a:moveTo>
                    <a:pt x="376" y="909"/>
                  </a:moveTo>
                  <a:cubicBezTo>
                    <a:pt x="376" y="909"/>
                    <a:pt x="378" y="909"/>
                    <a:pt x="378" y="908"/>
                  </a:cubicBezTo>
                  <a:cubicBezTo>
                    <a:pt x="380" y="909"/>
                    <a:pt x="378" y="910"/>
                    <a:pt x="377" y="911"/>
                  </a:cubicBezTo>
                  <a:cubicBezTo>
                    <a:pt x="376" y="910"/>
                    <a:pt x="375" y="910"/>
                    <a:pt x="376" y="909"/>
                  </a:cubicBezTo>
                  <a:close/>
                  <a:moveTo>
                    <a:pt x="378" y="846"/>
                  </a:moveTo>
                  <a:cubicBezTo>
                    <a:pt x="377" y="846"/>
                    <a:pt x="377" y="843"/>
                    <a:pt x="380" y="843"/>
                  </a:cubicBezTo>
                  <a:cubicBezTo>
                    <a:pt x="381" y="844"/>
                    <a:pt x="380" y="847"/>
                    <a:pt x="378" y="846"/>
                  </a:cubicBezTo>
                  <a:close/>
                  <a:moveTo>
                    <a:pt x="382" y="901"/>
                  </a:moveTo>
                  <a:cubicBezTo>
                    <a:pt x="382" y="902"/>
                    <a:pt x="382" y="904"/>
                    <a:pt x="380" y="904"/>
                  </a:cubicBezTo>
                  <a:cubicBezTo>
                    <a:pt x="379" y="903"/>
                    <a:pt x="379" y="901"/>
                    <a:pt x="382" y="901"/>
                  </a:cubicBezTo>
                  <a:close/>
                  <a:moveTo>
                    <a:pt x="387" y="827"/>
                  </a:moveTo>
                  <a:cubicBezTo>
                    <a:pt x="387" y="828"/>
                    <a:pt x="387" y="828"/>
                    <a:pt x="387" y="829"/>
                  </a:cubicBezTo>
                  <a:cubicBezTo>
                    <a:pt x="386" y="829"/>
                    <a:pt x="386" y="827"/>
                    <a:pt x="387" y="827"/>
                  </a:cubicBezTo>
                  <a:close/>
                  <a:moveTo>
                    <a:pt x="382" y="693"/>
                  </a:moveTo>
                  <a:cubicBezTo>
                    <a:pt x="382" y="692"/>
                    <a:pt x="382" y="690"/>
                    <a:pt x="382" y="689"/>
                  </a:cubicBezTo>
                  <a:cubicBezTo>
                    <a:pt x="384" y="689"/>
                    <a:pt x="385" y="689"/>
                    <a:pt x="387" y="689"/>
                  </a:cubicBezTo>
                  <a:cubicBezTo>
                    <a:pt x="388" y="690"/>
                    <a:pt x="390" y="692"/>
                    <a:pt x="388" y="693"/>
                  </a:cubicBezTo>
                  <a:cubicBezTo>
                    <a:pt x="386" y="694"/>
                    <a:pt x="383" y="694"/>
                    <a:pt x="382" y="693"/>
                  </a:cubicBezTo>
                  <a:close/>
                  <a:moveTo>
                    <a:pt x="389" y="822"/>
                  </a:moveTo>
                  <a:cubicBezTo>
                    <a:pt x="390" y="822"/>
                    <a:pt x="390" y="823"/>
                    <a:pt x="389" y="823"/>
                  </a:cubicBezTo>
                  <a:cubicBezTo>
                    <a:pt x="389" y="823"/>
                    <a:pt x="388" y="821"/>
                    <a:pt x="389" y="822"/>
                  </a:cubicBezTo>
                  <a:close/>
                  <a:moveTo>
                    <a:pt x="391" y="817"/>
                  </a:moveTo>
                  <a:cubicBezTo>
                    <a:pt x="392" y="818"/>
                    <a:pt x="391" y="820"/>
                    <a:pt x="391" y="820"/>
                  </a:cubicBezTo>
                  <a:cubicBezTo>
                    <a:pt x="389" y="820"/>
                    <a:pt x="389" y="817"/>
                    <a:pt x="391" y="817"/>
                  </a:cubicBezTo>
                  <a:close/>
                  <a:moveTo>
                    <a:pt x="391" y="810"/>
                  </a:moveTo>
                  <a:cubicBezTo>
                    <a:pt x="392" y="810"/>
                    <a:pt x="392" y="810"/>
                    <a:pt x="394" y="810"/>
                  </a:cubicBezTo>
                  <a:cubicBezTo>
                    <a:pt x="396" y="811"/>
                    <a:pt x="394" y="813"/>
                    <a:pt x="392" y="813"/>
                  </a:cubicBezTo>
                  <a:cubicBezTo>
                    <a:pt x="391" y="813"/>
                    <a:pt x="390" y="812"/>
                    <a:pt x="391" y="810"/>
                  </a:cubicBezTo>
                  <a:close/>
                  <a:moveTo>
                    <a:pt x="394" y="719"/>
                  </a:moveTo>
                  <a:cubicBezTo>
                    <a:pt x="395" y="717"/>
                    <a:pt x="393" y="716"/>
                    <a:pt x="396" y="716"/>
                  </a:cubicBezTo>
                  <a:cubicBezTo>
                    <a:pt x="397" y="716"/>
                    <a:pt x="397" y="718"/>
                    <a:pt x="396" y="719"/>
                  </a:cubicBezTo>
                  <a:cubicBezTo>
                    <a:pt x="395" y="719"/>
                    <a:pt x="395" y="719"/>
                    <a:pt x="394" y="719"/>
                  </a:cubicBezTo>
                  <a:close/>
                  <a:moveTo>
                    <a:pt x="396" y="657"/>
                  </a:moveTo>
                  <a:cubicBezTo>
                    <a:pt x="397" y="657"/>
                    <a:pt x="397" y="658"/>
                    <a:pt x="397" y="658"/>
                  </a:cubicBezTo>
                  <a:cubicBezTo>
                    <a:pt x="396" y="658"/>
                    <a:pt x="397" y="657"/>
                    <a:pt x="396" y="657"/>
                  </a:cubicBezTo>
                  <a:close/>
                  <a:moveTo>
                    <a:pt x="397" y="776"/>
                  </a:moveTo>
                  <a:cubicBezTo>
                    <a:pt x="395" y="775"/>
                    <a:pt x="397" y="775"/>
                    <a:pt x="397" y="776"/>
                  </a:cubicBezTo>
                  <a:close/>
                  <a:moveTo>
                    <a:pt x="396" y="592"/>
                  </a:moveTo>
                  <a:cubicBezTo>
                    <a:pt x="395" y="592"/>
                    <a:pt x="396" y="591"/>
                    <a:pt x="396" y="590"/>
                  </a:cubicBezTo>
                  <a:cubicBezTo>
                    <a:pt x="396" y="590"/>
                    <a:pt x="396" y="589"/>
                    <a:pt x="397" y="589"/>
                  </a:cubicBezTo>
                  <a:cubicBezTo>
                    <a:pt x="397" y="589"/>
                    <a:pt x="397" y="589"/>
                    <a:pt x="397" y="589"/>
                  </a:cubicBezTo>
                  <a:cubicBezTo>
                    <a:pt x="396" y="590"/>
                    <a:pt x="397" y="592"/>
                    <a:pt x="396" y="592"/>
                  </a:cubicBezTo>
                  <a:close/>
                  <a:moveTo>
                    <a:pt x="402" y="530"/>
                  </a:moveTo>
                  <a:cubicBezTo>
                    <a:pt x="399" y="531"/>
                    <a:pt x="397" y="529"/>
                    <a:pt x="399" y="528"/>
                  </a:cubicBezTo>
                  <a:cubicBezTo>
                    <a:pt x="401" y="527"/>
                    <a:pt x="403" y="529"/>
                    <a:pt x="402" y="530"/>
                  </a:cubicBezTo>
                  <a:close/>
                  <a:moveTo>
                    <a:pt x="401" y="566"/>
                  </a:moveTo>
                  <a:cubicBezTo>
                    <a:pt x="401" y="565"/>
                    <a:pt x="401" y="565"/>
                    <a:pt x="401" y="565"/>
                  </a:cubicBezTo>
                  <a:cubicBezTo>
                    <a:pt x="403" y="565"/>
                    <a:pt x="402" y="566"/>
                    <a:pt x="401" y="566"/>
                  </a:cubicBezTo>
                  <a:close/>
                  <a:moveTo>
                    <a:pt x="398" y="688"/>
                  </a:moveTo>
                  <a:cubicBezTo>
                    <a:pt x="398" y="689"/>
                    <a:pt x="399" y="689"/>
                    <a:pt x="399" y="690"/>
                  </a:cubicBezTo>
                  <a:cubicBezTo>
                    <a:pt x="398" y="690"/>
                    <a:pt x="397" y="688"/>
                    <a:pt x="398" y="688"/>
                  </a:cubicBezTo>
                  <a:close/>
                  <a:moveTo>
                    <a:pt x="399" y="803"/>
                  </a:moveTo>
                  <a:cubicBezTo>
                    <a:pt x="399" y="803"/>
                    <a:pt x="398" y="803"/>
                    <a:pt x="398" y="803"/>
                  </a:cubicBezTo>
                  <a:cubicBezTo>
                    <a:pt x="397" y="803"/>
                    <a:pt x="398" y="803"/>
                    <a:pt x="399" y="803"/>
                  </a:cubicBezTo>
                  <a:close/>
                  <a:moveTo>
                    <a:pt x="397" y="577"/>
                  </a:moveTo>
                  <a:cubicBezTo>
                    <a:pt x="397" y="576"/>
                    <a:pt x="398" y="576"/>
                    <a:pt x="398" y="576"/>
                  </a:cubicBezTo>
                  <a:cubicBezTo>
                    <a:pt x="399" y="576"/>
                    <a:pt x="398" y="577"/>
                    <a:pt x="397" y="577"/>
                  </a:cubicBezTo>
                  <a:close/>
                  <a:moveTo>
                    <a:pt x="399" y="683"/>
                  </a:moveTo>
                  <a:cubicBezTo>
                    <a:pt x="399" y="683"/>
                    <a:pt x="399" y="682"/>
                    <a:pt x="399" y="682"/>
                  </a:cubicBezTo>
                  <a:cubicBezTo>
                    <a:pt x="399" y="682"/>
                    <a:pt x="399" y="682"/>
                    <a:pt x="400" y="682"/>
                  </a:cubicBezTo>
                  <a:cubicBezTo>
                    <a:pt x="400" y="682"/>
                    <a:pt x="400" y="683"/>
                    <a:pt x="400" y="683"/>
                  </a:cubicBezTo>
                  <a:cubicBezTo>
                    <a:pt x="399" y="683"/>
                    <a:pt x="399" y="683"/>
                    <a:pt x="399" y="683"/>
                  </a:cubicBezTo>
                  <a:close/>
                  <a:moveTo>
                    <a:pt x="399" y="585"/>
                  </a:moveTo>
                  <a:cubicBezTo>
                    <a:pt x="397" y="585"/>
                    <a:pt x="398" y="584"/>
                    <a:pt x="399" y="583"/>
                  </a:cubicBezTo>
                  <a:cubicBezTo>
                    <a:pt x="400" y="584"/>
                    <a:pt x="399" y="585"/>
                    <a:pt x="399" y="585"/>
                  </a:cubicBezTo>
                  <a:close/>
                  <a:moveTo>
                    <a:pt x="399" y="548"/>
                  </a:moveTo>
                  <a:cubicBezTo>
                    <a:pt x="399" y="548"/>
                    <a:pt x="400" y="548"/>
                    <a:pt x="400" y="548"/>
                  </a:cubicBezTo>
                  <a:cubicBezTo>
                    <a:pt x="400" y="548"/>
                    <a:pt x="400" y="548"/>
                    <a:pt x="399" y="548"/>
                  </a:cubicBezTo>
                  <a:close/>
                  <a:moveTo>
                    <a:pt x="400" y="569"/>
                  </a:moveTo>
                  <a:cubicBezTo>
                    <a:pt x="401" y="569"/>
                    <a:pt x="400" y="571"/>
                    <a:pt x="400" y="571"/>
                  </a:cubicBezTo>
                  <a:cubicBezTo>
                    <a:pt x="399" y="571"/>
                    <a:pt x="399" y="569"/>
                    <a:pt x="400" y="569"/>
                  </a:cubicBezTo>
                  <a:close/>
                  <a:moveTo>
                    <a:pt x="400" y="567"/>
                  </a:moveTo>
                  <a:cubicBezTo>
                    <a:pt x="401" y="567"/>
                    <a:pt x="401" y="567"/>
                    <a:pt x="401" y="568"/>
                  </a:cubicBezTo>
                  <a:cubicBezTo>
                    <a:pt x="400" y="568"/>
                    <a:pt x="400" y="567"/>
                    <a:pt x="400" y="567"/>
                  </a:cubicBezTo>
                  <a:close/>
                  <a:moveTo>
                    <a:pt x="399" y="423"/>
                  </a:moveTo>
                  <a:cubicBezTo>
                    <a:pt x="399" y="423"/>
                    <a:pt x="399" y="423"/>
                    <a:pt x="400" y="423"/>
                  </a:cubicBezTo>
                  <a:cubicBezTo>
                    <a:pt x="399" y="424"/>
                    <a:pt x="397" y="423"/>
                    <a:pt x="399" y="423"/>
                  </a:cubicBezTo>
                  <a:close/>
                  <a:moveTo>
                    <a:pt x="398" y="517"/>
                  </a:moveTo>
                  <a:cubicBezTo>
                    <a:pt x="398" y="517"/>
                    <a:pt x="398" y="518"/>
                    <a:pt x="398" y="518"/>
                  </a:cubicBezTo>
                  <a:cubicBezTo>
                    <a:pt x="398" y="518"/>
                    <a:pt x="398" y="519"/>
                    <a:pt x="397" y="519"/>
                  </a:cubicBezTo>
                  <a:cubicBezTo>
                    <a:pt x="397" y="519"/>
                    <a:pt x="396" y="517"/>
                    <a:pt x="398" y="517"/>
                  </a:cubicBezTo>
                  <a:close/>
                  <a:moveTo>
                    <a:pt x="397" y="583"/>
                  </a:moveTo>
                  <a:cubicBezTo>
                    <a:pt x="397" y="584"/>
                    <a:pt x="397" y="584"/>
                    <a:pt x="397" y="584"/>
                  </a:cubicBezTo>
                  <a:cubicBezTo>
                    <a:pt x="397" y="584"/>
                    <a:pt x="397" y="584"/>
                    <a:pt x="397" y="584"/>
                  </a:cubicBezTo>
                  <a:cubicBezTo>
                    <a:pt x="397" y="584"/>
                    <a:pt x="397" y="584"/>
                    <a:pt x="397" y="583"/>
                  </a:cubicBezTo>
                  <a:cubicBezTo>
                    <a:pt x="397" y="583"/>
                    <a:pt x="397" y="583"/>
                    <a:pt x="397" y="583"/>
                  </a:cubicBezTo>
                  <a:close/>
                  <a:moveTo>
                    <a:pt x="397" y="585"/>
                  </a:moveTo>
                  <a:cubicBezTo>
                    <a:pt x="397" y="585"/>
                    <a:pt x="397" y="586"/>
                    <a:pt x="397" y="586"/>
                  </a:cubicBezTo>
                  <a:cubicBezTo>
                    <a:pt x="395" y="586"/>
                    <a:pt x="396" y="585"/>
                    <a:pt x="397" y="585"/>
                  </a:cubicBezTo>
                  <a:close/>
                  <a:moveTo>
                    <a:pt x="398" y="920"/>
                  </a:moveTo>
                  <a:cubicBezTo>
                    <a:pt x="400" y="921"/>
                    <a:pt x="402" y="923"/>
                    <a:pt x="399" y="924"/>
                  </a:cubicBezTo>
                  <a:cubicBezTo>
                    <a:pt x="397" y="924"/>
                    <a:pt x="397" y="921"/>
                    <a:pt x="398" y="920"/>
                  </a:cubicBezTo>
                  <a:close/>
                  <a:moveTo>
                    <a:pt x="400" y="581"/>
                  </a:moveTo>
                  <a:cubicBezTo>
                    <a:pt x="399" y="580"/>
                    <a:pt x="399" y="580"/>
                    <a:pt x="400" y="580"/>
                  </a:cubicBezTo>
                  <a:cubicBezTo>
                    <a:pt x="401" y="580"/>
                    <a:pt x="401" y="581"/>
                    <a:pt x="400" y="581"/>
                  </a:cubicBezTo>
                  <a:close/>
                  <a:moveTo>
                    <a:pt x="402" y="685"/>
                  </a:moveTo>
                  <a:cubicBezTo>
                    <a:pt x="402" y="684"/>
                    <a:pt x="403" y="684"/>
                    <a:pt x="404" y="684"/>
                  </a:cubicBezTo>
                  <a:cubicBezTo>
                    <a:pt x="404" y="685"/>
                    <a:pt x="404" y="685"/>
                    <a:pt x="402" y="685"/>
                  </a:cubicBezTo>
                  <a:close/>
                  <a:moveTo>
                    <a:pt x="404" y="589"/>
                  </a:moveTo>
                  <a:cubicBezTo>
                    <a:pt x="403" y="589"/>
                    <a:pt x="402" y="588"/>
                    <a:pt x="402" y="588"/>
                  </a:cubicBezTo>
                  <a:cubicBezTo>
                    <a:pt x="403" y="588"/>
                    <a:pt x="404" y="587"/>
                    <a:pt x="405" y="587"/>
                  </a:cubicBezTo>
                  <a:cubicBezTo>
                    <a:pt x="405" y="588"/>
                    <a:pt x="404" y="589"/>
                    <a:pt x="404" y="589"/>
                  </a:cubicBezTo>
                  <a:close/>
                  <a:moveTo>
                    <a:pt x="411" y="442"/>
                  </a:moveTo>
                  <a:cubicBezTo>
                    <a:pt x="411" y="441"/>
                    <a:pt x="411" y="440"/>
                    <a:pt x="410" y="439"/>
                  </a:cubicBezTo>
                  <a:cubicBezTo>
                    <a:pt x="412" y="440"/>
                    <a:pt x="412" y="440"/>
                    <a:pt x="414" y="441"/>
                  </a:cubicBezTo>
                  <a:cubicBezTo>
                    <a:pt x="412" y="442"/>
                    <a:pt x="415" y="443"/>
                    <a:pt x="414" y="444"/>
                  </a:cubicBezTo>
                  <a:cubicBezTo>
                    <a:pt x="413" y="444"/>
                    <a:pt x="413" y="444"/>
                    <a:pt x="412" y="444"/>
                  </a:cubicBezTo>
                  <a:cubicBezTo>
                    <a:pt x="411" y="444"/>
                    <a:pt x="412" y="445"/>
                    <a:pt x="410" y="445"/>
                  </a:cubicBezTo>
                  <a:cubicBezTo>
                    <a:pt x="410" y="443"/>
                    <a:pt x="410" y="442"/>
                    <a:pt x="411" y="442"/>
                  </a:cubicBezTo>
                  <a:close/>
                  <a:moveTo>
                    <a:pt x="412" y="434"/>
                  </a:moveTo>
                  <a:cubicBezTo>
                    <a:pt x="413" y="434"/>
                    <a:pt x="413" y="435"/>
                    <a:pt x="412" y="436"/>
                  </a:cubicBezTo>
                  <a:cubicBezTo>
                    <a:pt x="411" y="435"/>
                    <a:pt x="413" y="435"/>
                    <a:pt x="412" y="434"/>
                  </a:cubicBezTo>
                  <a:close/>
                  <a:moveTo>
                    <a:pt x="411" y="439"/>
                  </a:moveTo>
                  <a:cubicBezTo>
                    <a:pt x="411" y="439"/>
                    <a:pt x="411" y="438"/>
                    <a:pt x="411" y="436"/>
                  </a:cubicBezTo>
                  <a:cubicBezTo>
                    <a:pt x="412" y="436"/>
                    <a:pt x="412" y="439"/>
                    <a:pt x="411" y="439"/>
                  </a:cubicBezTo>
                  <a:close/>
                  <a:moveTo>
                    <a:pt x="414" y="449"/>
                  </a:moveTo>
                  <a:cubicBezTo>
                    <a:pt x="412" y="449"/>
                    <a:pt x="414" y="447"/>
                    <a:pt x="413" y="445"/>
                  </a:cubicBezTo>
                  <a:cubicBezTo>
                    <a:pt x="413" y="445"/>
                    <a:pt x="414" y="446"/>
                    <a:pt x="414" y="446"/>
                  </a:cubicBezTo>
                  <a:cubicBezTo>
                    <a:pt x="414" y="446"/>
                    <a:pt x="414" y="446"/>
                    <a:pt x="414" y="446"/>
                  </a:cubicBezTo>
                  <a:cubicBezTo>
                    <a:pt x="414" y="447"/>
                    <a:pt x="414" y="448"/>
                    <a:pt x="414" y="449"/>
                  </a:cubicBezTo>
                  <a:close/>
                  <a:moveTo>
                    <a:pt x="415" y="465"/>
                  </a:moveTo>
                  <a:cubicBezTo>
                    <a:pt x="415" y="465"/>
                    <a:pt x="413" y="465"/>
                    <a:pt x="414" y="465"/>
                  </a:cubicBezTo>
                  <a:cubicBezTo>
                    <a:pt x="414" y="465"/>
                    <a:pt x="414" y="465"/>
                    <a:pt x="415" y="465"/>
                  </a:cubicBezTo>
                  <a:close/>
                  <a:moveTo>
                    <a:pt x="410" y="445"/>
                  </a:moveTo>
                  <a:cubicBezTo>
                    <a:pt x="410" y="445"/>
                    <a:pt x="410" y="445"/>
                    <a:pt x="410" y="445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11" y="445"/>
                    <a:pt x="411" y="445"/>
                    <a:pt x="410" y="445"/>
                  </a:cubicBezTo>
                  <a:close/>
                  <a:moveTo>
                    <a:pt x="411" y="447"/>
                  </a:moveTo>
                  <a:cubicBezTo>
                    <a:pt x="411" y="447"/>
                    <a:pt x="410" y="446"/>
                    <a:pt x="410" y="446"/>
                  </a:cubicBezTo>
                  <a:cubicBezTo>
                    <a:pt x="411" y="446"/>
                    <a:pt x="411" y="446"/>
                    <a:pt x="411" y="447"/>
                  </a:cubicBezTo>
                  <a:close/>
                  <a:moveTo>
                    <a:pt x="413" y="447"/>
                  </a:moveTo>
                  <a:cubicBezTo>
                    <a:pt x="411" y="447"/>
                    <a:pt x="413" y="448"/>
                    <a:pt x="411" y="448"/>
                  </a:cubicBezTo>
                  <a:cubicBezTo>
                    <a:pt x="411" y="449"/>
                    <a:pt x="412" y="449"/>
                    <a:pt x="413" y="449"/>
                  </a:cubicBezTo>
                  <a:cubicBezTo>
                    <a:pt x="413" y="449"/>
                    <a:pt x="411" y="450"/>
                    <a:pt x="412" y="450"/>
                  </a:cubicBezTo>
                  <a:cubicBezTo>
                    <a:pt x="413" y="450"/>
                    <a:pt x="412" y="449"/>
                    <a:pt x="414" y="449"/>
                  </a:cubicBezTo>
                  <a:cubicBezTo>
                    <a:pt x="413" y="450"/>
                    <a:pt x="415" y="451"/>
                    <a:pt x="413" y="452"/>
                  </a:cubicBezTo>
                  <a:cubicBezTo>
                    <a:pt x="413" y="453"/>
                    <a:pt x="413" y="453"/>
                    <a:pt x="413" y="454"/>
                  </a:cubicBezTo>
                  <a:cubicBezTo>
                    <a:pt x="413" y="455"/>
                    <a:pt x="414" y="454"/>
                    <a:pt x="413" y="455"/>
                  </a:cubicBezTo>
                  <a:cubicBezTo>
                    <a:pt x="413" y="455"/>
                    <a:pt x="413" y="455"/>
                    <a:pt x="413" y="455"/>
                  </a:cubicBezTo>
                  <a:cubicBezTo>
                    <a:pt x="413" y="456"/>
                    <a:pt x="413" y="456"/>
                    <a:pt x="413" y="457"/>
                  </a:cubicBezTo>
                  <a:cubicBezTo>
                    <a:pt x="412" y="457"/>
                    <a:pt x="413" y="460"/>
                    <a:pt x="413" y="462"/>
                  </a:cubicBezTo>
                  <a:cubicBezTo>
                    <a:pt x="413" y="462"/>
                    <a:pt x="413" y="462"/>
                    <a:pt x="413" y="462"/>
                  </a:cubicBezTo>
                  <a:cubicBezTo>
                    <a:pt x="413" y="463"/>
                    <a:pt x="414" y="464"/>
                    <a:pt x="413" y="465"/>
                  </a:cubicBezTo>
                  <a:cubicBezTo>
                    <a:pt x="412" y="465"/>
                    <a:pt x="412" y="465"/>
                    <a:pt x="411" y="465"/>
                  </a:cubicBezTo>
                  <a:cubicBezTo>
                    <a:pt x="410" y="464"/>
                    <a:pt x="412" y="463"/>
                    <a:pt x="412" y="462"/>
                  </a:cubicBezTo>
                  <a:cubicBezTo>
                    <a:pt x="412" y="461"/>
                    <a:pt x="411" y="461"/>
                    <a:pt x="411" y="461"/>
                  </a:cubicBezTo>
                  <a:cubicBezTo>
                    <a:pt x="410" y="460"/>
                    <a:pt x="410" y="461"/>
                    <a:pt x="410" y="461"/>
                  </a:cubicBezTo>
                  <a:cubicBezTo>
                    <a:pt x="409" y="461"/>
                    <a:pt x="409" y="461"/>
                    <a:pt x="409" y="460"/>
                  </a:cubicBezTo>
                  <a:cubicBezTo>
                    <a:pt x="410" y="460"/>
                    <a:pt x="410" y="460"/>
                    <a:pt x="411" y="460"/>
                  </a:cubicBezTo>
                  <a:cubicBezTo>
                    <a:pt x="412" y="460"/>
                    <a:pt x="410" y="459"/>
                    <a:pt x="411" y="458"/>
                  </a:cubicBezTo>
                  <a:cubicBezTo>
                    <a:pt x="408" y="458"/>
                    <a:pt x="410" y="460"/>
                    <a:pt x="408" y="460"/>
                  </a:cubicBezTo>
                  <a:cubicBezTo>
                    <a:pt x="408" y="459"/>
                    <a:pt x="409" y="458"/>
                    <a:pt x="409" y="457"/>
                  </a:cubicBezTo>
                  <a:cubicBezTo>
                    <a:pt x="409" y="456"/>
                    <a:pt x="408" y="456"/>
                    <a:pt x="408" y="455"/>
                  </a:cubicBezTo>
                  <a:cubicBezTo>
                    <a:pt x="410" y="455"/>
                    <a:pt x="409" y="455"/>
                    <a:pt x="410" y="455"/>
                  </a:cubicBezTo>
                  <a:cubicBezTo>
                    <a:pt x="411" y="455"/>
                    <a:pt x="409" y="453"/>
                    <a:pt x="410" y="453"/>
                  </a:cubicBezTo>
                  <a:cubicBezTo>
                    <a:pt x="410" y="452"/>
                    <a:pt x="409" y="453"/>
                    <a:pt x="408" y="452"/>
                  </a:cubicBezTo>
                  <a:cubicBezTo>
                    <a:pt x="409" y="451"/>
                    <a:pt x="409" y="450"/>
                    <a:pt x="409" y="448"/>
                  </a:cubicBezTo>
                  <a:cubicBezTo>
                    <a:pt x="411" y="449"/>
                    <a:pt x="410" y="447"/>
                    <a:pt x="413" y="447"/>
                  </a:cubicBezTo>
                  <a:close/>
                  <a:moveTo>
                    <a:pt x="418" y="502"/>
                  </a:moveTo>
                  <a:cubicBezTo>
                    <a:pt x="417" y="502"/>
                    <a:pt x="417" y="501"/>
                    <a:pt x="416" y="501"/>
                  </a:cubicBezTo>
                  <a:cubicBezTo>
                    <a:pt x="416" y="501"/>
                    <a:pt x="415" y="501"/>
                    <a:pt x="415" y="500"/>
                  </a:cubicBezTo>
                  <a:cubicBezTo>
                    <a:pt x="416" y="500"/>
                    <a:pt x="416" y="500"/>
                    <a:pt x="417" y="500"/>
                  </a:cubicBezTo>
                  <a:cubicBezTo>
                    <a:pt x="417" y="501"/>
                    <a:pt x="418" y="501"/>
                    <a:pt x="418" y="502"/>
                  </a:cubicBezTo>
                  <a:close/>
                  <a:moveTo>
                    <a:pt x="419" y="502"/>
                  </a:moveTo>
                  <a:cubicBezTo>
                    <a:pt x="420" y="502"/>
                    <a:pt x="420" y="503"/>
                    <a:pt x="420" y="503"/>
                  </a:cubicBezTo>
                  <a:cubicBezTo>
                    <a:pt x="420" y="504"/>
                    <a:pt x="419" y="503"/>
                    <a:pt x="418" y="503"/>
                  </a:cubicBezTo>
                  <a:cubicBezTo>
                    <a:pt x="417" y="502"/>
                    <a:pt x="418" y="502"/>
                    <a:pt x="419" y="502"/>
                  </a:cubicBezTo>
                  <a:close/>
                  <a:moveTo>
                    <a:pt x="419" y="499"/>
                  </a:moveTo>
                  <a:cubicBezTo>
                    <a:pt x="419" y="499"/>
                    <a:pt x="420" y="499"/>
                    <a:pt x="420" y="499"/>
                  </a:cubicBezTo>
                  <a:cubicBezTo>
                    <a:pt x="419" y="500"/>
                    <a:pt x="418" y="499"/>
                    <a:pt x="419" y="499"/>
                  </a:cubicBezTo>
                  <a:close/>
                  <a:moveTo>
                    <a:pt x="424" y="436"/>
                  </a:moveTo>
                  <a:cubicBezTo>
                    <a:pt x="424" y="435"/>
                    <a:pt x="425" y="435"/>
                    <a:pt x="424" y="434"/>
                  </a:cubicBezTo>
                  <a:cubicBezTo>
                    <a:pt x="425" y="433"/>
                    <a:pt x="426" y="433"/>
                    <a:pt x="427" y="433"/>
                  </a:cubicBezTo>
                  <a:cubicBezTo>
                    <a:pt x="427" y="434"/>
                    <a:pt x="426" y="434"/>
                    <a:pt x="427" y="435"/>
                  </a:cubicBezTo>
                  <a:cubicBezTo>
                    <a:pt x="426" y="436"/>
                    <a:pt x="425" y="436"/>
                    <a:pt x="424" y="436"/>
                  </a:cubicBezTo>
                  <a:close/>
                  <a:moveTo>
                    <a:pt x="424" y="452"/>
                  </a:moveTo>
                  <a:cubicBezTo>
                    <a:pt x="423" y="451"/>
                    <a:pt x="426" y="451"/>
                    <a:pt x="424" y="452"/>
                  </a:cubicBezTo>
                  <a:close/>
                  <a:moveTo>
                    <a:pt x="426" y="423"/>
                  </a:moveTo>
                  <a:cubicBezTo>
                    <a:pt x="425" y="424"/>
                    <a:pt x="425" y="424"/>
                    <a:pt x="424" y="424"/>
                  </a:cubicBezTo>
                  <a:cubicBezTo>
                    <a:pt x="423" y="424"/>
                    <a:pt x="423" y="423"/>
                    <a:pt x="423" y="422"/>
                  </a:cubicBezTo>
                  <a:cubicBezTo>
                    <a:pt x="423" y="422"/>
                    <a:pt x="424" y="422"/>
                    <a:pt x="424" y="422"/>
                  </a:cubicBezTo>
                  <a:cubicBezTo>
                    <a:pt x="424" y="422"/>
                    <a:pt x="425" y="420"/>
                    <a:pt x="426" y="421"/>
                  </a:cubicBezTo>
                  <a:cubicBezTo>
                    <a:pt x="427" y="421"/>
                    <a:pt x="426" y="422"/>
                    <a:pt x="426" y="423"/>
                  </a:cubicBezTo>
                  <a:close/>
                  <a:moveTo>
                    <a:pt x="431" y="473"/>
                  </a:moveTo>
                  <a:cubicBezTo>
                    <a:pt x="432" y="473"/>
                    <a:pt x="431" y="474"/>
                    <a:pt x="430" y="474"/>
                  </a:cubicBezTo>
                  <a:cubicBezTo>
                    <a:pt x="430" y="474"/>
                    <a:pt x="430" y="474"/>
                    <a:pt x="430" y="474"/>
                  </a:cubicBezTo>
                  <a:cubicBezTo>
                    <a:pt x="430" y="475"/>
                    <a:pt x="429" y="475"/>
                    <a:pt x="430" y="473"/>
                  </a:cubicBezTo>
                  <a:cubicBezTo>
                    <a:pt x="430" y="473"/>
                    <a:pt x="430" y="474"/>
                    <a:pt x="430" y="474"/>
                  </a:cubicBezTo>
                  <a:cubicBezTo>
                    <a:pt x="430" y="473"/>
                    <a:pt x="431" y="473"/>
                    <a:pt x="431" y="473"/>
                  </a:cubicBezTo>
                  <a:close/>
                  <a:moveTo>
                    <a:pt x="434" y="448"/>
                  </a:moveTo>
                  <a:cubicBezTo>
                    <a:pt x="434" y="447"/>
                    <a:pt x="434" y="446"/>
                    <a:pt x="434" y="445"/>
                  </a:cubicBezTo>
                  <a:cubicBezTo>
                    <a:pt x="435" y="445"/>
                    <a:pt x="435" y="446"/>
                    <a:pt x="437" y="446"/>
                  </a:cubicBezTo>
                  <a:cubicBezTo>
                    <a:pt x="435" y="447"/>
                    <a:pt x="438" y="449"/>
                    <a:pt x="437" y="450"/>
                  </a:cubicBezTo>
                  <a:cubicBezTo>
                    <a:pt x="436" y="449"/>
                    <a:pt x="436" y="450"/>
                    <a:pt x="435" y="449"/>
                  </a:cubicBezTo>
                  <a:cubicBezTo>
                    <a:pt x="435" y="449"/>
                    <a:pt x="435" y="450"/>
                    <a:pt x="433" y="450"/>
                  </a:cubicBezTo>
                  <a:cubicBezTo>
                    <a:pt x="433" y="449"/>
                    <a:pt x="433" y="448"/>
                    <a:pt x="434" y="448"/>
                  </a:cubicBezTo>
                  <a:close/>
                  <a:moveTo>
                    <a:pt x="435" y="439"/>
                  </a:moveTo>
                  <a:cubicBezTo>
                    <a:pt x="436" y="440"/>
                    <a:pt x="436" y="441"/>
                    <a:pt x="435" y="441"/>
                  </a:cubicBezTo>
                  <a:cubicBezTo>
                    <a:pt x="434" y="441"/>
                    <a:pt x="436" y="440"/>
                    <a:pt x="435" y="439"/>
                  </a:cubicBezTo>
                  <a:close/>
                  <a:moveTo>
                    <a:pt x="438" y="429"/>
                  </a:moveTo>
                  <a:cubicBezTo>
                    <a:pt x="438" y="429"/>
                    <a:pt x="437" y="429"/>
                    <a:pt x="436" y="429"/>
                  </a:cubicBezTo>
                  <a:cubicBezTo>
                    <a:pt x="437" y="428"/>
                    <a:pt x="437" y="428"/>
                    <a:pt x="438" y="428"/>
                  </a:cubicBezTo>
                  <a:cubicBezTo>
                    <a:pt x="438" y="426"/>
                    <a:pt x="439" y="428"/>
                    <a:pt x="438" y="429"/>
                  </a:cubicBezTo>
                  <a:close/>
                  <a:moveTo>
                    <a:pt x="437" y="430"/>
                  </a:moveTo>
                  <a:cubicBezTo>
                    <a:pt x="437" y="429"/>
                    <a:pt x="437" y="430"/>
                    <a:pt x="438" y="430"/>
                  </a:cubicBezTo>
                  <a:cubicBezTo>
                    <a:pt x="439" y="430"/>
                    <a:pt x="438" y="430"/>
                    <a:pt x="437" y="430"/>
                  </a:cubicBezTo>
                  <a:close/>
                  <a:moveTo>
                    <a:pt x="438" y="434"/>
                  </a:moveTo>
                  <a:cubicBezTo>
                    <a:pt x="437" y="434"/>
                    <a:pt x="436" y="433"/>
                    <a:pt x="437" y="432"/>
                  </a:cubicBezTo>
                  <a:cubicBezTo>
                    <a:pt x="436" y="432"/>
                    <a:pt x="435" y="432"/>
                    <a:pt x="436" y="431"/>
                  </a:cubicBezTo>
                  <a:cubicBezTo>
                    <a:pt x="437" y="431"/>
                    <a:pt x="438" y="432"/>
                    <a:pt x="438" y="434"/>
                  </a:cubicBezTo>
                  <a:close/>
                  <a:moveTo>
                    <a:pt x="437" y="434"/>
                  </a:moveTo>
                  <a:cubicBezTo>
                    <a:pt x="439" y="434"/>
                    <a:pt x="438" y="436"/>
                    <a:pt x="438" y="438"/>
                  </a:cubicBezTo>
                  <a:cubicBezTo>
                    <a:pt x="436" y="438"/>
                    <a:pt x="436" y="437"/>
                    <a:pt x="435" y="437"/>
                  </a:cubicBezTo>
                  <a:cubicBezTo>
                    <a:pt x="436" y="436"/>
                    <a:pt x="437" y="435"/>
                    <a:pt x="437" y="434"/>
                  </a:cubicBezTo>
                  <a:close/>
                  <a:moveTo>
                    <a:pt x="440" y="503"/>
                  </a:moveTo>
                  <a:cubicBezTo>
                    <a:pt x="441" y="503"/>
                    <a:pt x="442" y="503"/>
                    <a:pt x="442" y="504"/>
                  </a:cubicBezTo>
                  <a:cubicBezTo>
                    <a:pt x="442" y="504"/>
                    <a:pt x="442" y="504"/>
                    <a:pt x="442" y="505"/>
                  </a:cubicBezTo>
                  <a:cubicBezTo>
                    <a:pt x="440" y="505"/>
                    <a:pt x="440" y="504"/>
                    <a:pt x="439" y="505"/>
                  </a:cubicBezTo>
                  <a:cubicBezTo>
                    <a:pt x="439" y="504"/>
                    <a:pt x="439" y="504"/>
                    <a:pt x="439" y="503"/>
                  </a:cubicBezTo>
                  <a:cubicBezTo>
                    <a:pt x="438" y="503"/>
                    <a:pt x="437" y="503"/>
                    <a:pt x="437" y="503"/>
                  </a:cubicBezTo>
                  <a:cubicBezTo>
                    <a:pt x="436" y="502"/>
                    <a:pt x="437" y="502"/>
                    <a:pt x="437" y="502"/>
                  </a:cubicBezTo>
                  <a:cubicBezTo>
                    <a:pt x="438" y="503"/>
                    <a:pt x="439" y="502"/>
                    <a:pt x="439" y="501"/>
                  </a:cubicBezTo>
                  <a:cubicBezTo>
                    <a:pt x="441" y="501"/>
                    <a:pt x="440" y="502"/>
                    <a:pt x="440" y="503"/>
                  </a:cubicBezTo>
                  <a:close/>
                  <a:moveTo>
                    <a:pt x="442" y="494"/>
                  </a:moveTo>
                  <a:cubicBezTo>
                    <a:pt x="442" y="494"/>
                    <a:pt x="442" y="494"/>
                    <a:pt x="442" y="494"/>
                  </a:cubicBezTo>
                  <a:cubicBezTo>
                    <a:pt x="442" y="494"/>
                    <a:pt x="442" y="493"/>
                    <a:pt x="442" y="493"/>
                  </a:cubicBezTo>
                  <a:cubicBezTo>
                    <a:pt x="442" y="493"/>
                    <a:pt x="442" y="493"/>
                    <a:pt x="442" y="493"/>
                  </a:cubicBezTo>
                  <a:cubicBezTo>
                    <a:pt x="442" y="493"/>
                    <a:pt x="442" y="494"/>
                    <a:pt x="442" y="494"/>
                  </a:cubicBezTo>
                  <a:close/>
                  <a:moveTo>
                    <a:pt x="443" y="506"/>
                  </a:moveTo>
                  <a:cubicBezTo>
                    <a:pt x="442" y="506"/>
                    <a:pt x="441" y="506"/>
                    <a:pt x="442" y="505"/>
                  </a:cubicBezTo>
                  <a:cubicBezTo>
                    <a:pt x="443" y="505"/>
                    <a:pt x="443" y="505"/>
                    <a:pt x="443" y="506"/>
                  </a:cubicBezTo>
                  <a:close/>
                  <a:moveTo>
                    <a:pt x="438" y="517"/>
                  </a:moveTo>
                  <a:cubicBezTo>
                    <a:pt x="438" y="517"/>
                    <a:pt x="438" y="516"/>
                    <a:pt x="438" y="516"/>
                  </a:cubicBezTo>
                  <a:cubicBezTo>
                    <a:pt x="439" y="516"/>
                    <a:pt x="440" y="516"/>
                    <a:pt x="440" y="516"/>
                  </a:cubicBezTo>
                  <a:cubicBezTo>
                    <a:pt x="440" y="517"/>
                    <a:pt x="439" y="517"/>
                    <a:pt x="438" y="517"/>
                  </a:cubicBezTo>
                  <a:close/>
                  <a:moveTo>
                    <a:pt x="440" y="517"/>
                  </a:moveTo>
                  <a:cubicBezTo>
                    <a:pt x="440" y="517"/>
                    <a:pt x="440" y="518"/>
                    <a:pt x="440" y="518"/>
                  </a:cubicBezTo>
                  <a:cubicBezTo>
                    <a:pt x="439" y="518"/>
                    <a:pt x="439" y="518"/>
                    <a:pt x="439" y="518"/>
                  </a:cubicBezTo>
                  <a:cubicBezTo>
                    <a:pt x="439" y="518"/>
                    <a:pt x="439" y="517"/>
                    <a:pt x="439" y="517"/>
                  </a:cubicBezTo>
                  <a:cubicBezTo>
                    <a:pt x="439" y="517"/>
                    <a:pt x="439" y="517"/>
                    <a:pt x="440" y="517"/>
                  </a:cubicBezTo>
                  <a:close/>
                  <a:moveTo>
                    <a:pt x="435" y="510"/>
                  </a:moveTo>
                  <a:cubicBezTo>
                    <a:pt x="435" y="510"/>
                    <a:pt x="435" y="509"/>
                    <a:pt x="436" y="509"/>
                  </a:cubicBezTo>
                  <a:cubicBezTo>
                    <a:pt x="437" y="509"/>
                    <a:pt x="436" y="509"/>
                    <a:pt x="436" y="509"/>
                  </a:cubicBezTo>
                  <a:cubicBezTo>
                    <a:pt x="436" y="510"/>
                    <a:pt x="436" y="510"/>
                    <a:pt x="437" y="510"/>
                  </a:cubicBezTo>
                  <a:cubicBezTo>
                    <a:pt x="437" y="511"/>
                    <a:pt x="436" y="511"/>
                    <a:pt x="435" y="511"/>
                  </a:cubicBezTo>
                  <a:cubicBezTo>
                    <a:pt x="435" y="510"/>
                    <a:pt x="437" y="510"/>
                    <a:pt x="435" y="510"/>
                  </a:cubicBezTo>
                  <a:close/>
                  <a:moveTo>
                    <a:pt x="434" y="501"/>
                  </a:moveTo>
                  <a:cubicBezTo>
                    <a:pt x="435" y="501"/>
                    <a:pt x="435" y="502"/>
                    <a:pt x="435" y="503"/>
                  </a:cubicBezTo>
                  <a:cubicBezTo>
                    <a:pt x="433" y="503"/>
                    <a:pt x="434" y="502"/>
                    <a:pt x="434" y="501"/>
                  </a:cubicBezTo>
                  <a:close/>
                  <a:moveTo>
                    <a:pt x="434" y="492"/>
                  </a:moveTo>
                  <a:cubicBezTo>
                    <a:pt x="433" y="491"/>
                    <a:pt x="434" y="491"/>
                    <a:pt x="434" y="490"/>
                  </a:cubicBezTo>
                  <a:cubicBezTo>
                    <a:pt x="435" y="490"/>
                    <a:pt x="435" y="492"/>
                    <a:pt x="434" y="492"/>
                  </a:cubicBezTo>
                  <a:close/>
                  <a:moveTo>
                    <a:pt x="432" y="500"/>
                  </a:moveTo>
                  <a:cubicBezTo>
                    <a:pt x="431" y="500"/>
                    <a:pt x="431" y="499"/>
                    <a:pt x="431" y="499"/>
                  </a:cubicBezTo>
                  <a:cubicBezTo>
                    <a:pt x="432" y="498"/>
                    <a:pt x="432" y="499"/>
                    <a:pt x="432" y="500"/>
                  </a:cubicBezTo>
                  <a:close/>
                  <a:moveTo>
                    <a:pt x="432" y="529"/>
                  </a:moveTo>
                  <a:cubicBezTo>
                    <a:pt x="433" y="529"/>
                    <a:pt x="433" y="530"/>
                    <a:pt x="432" y="531"/>
                  </a:cubicBezTo>
                  <a:cubicBezTo>
                    <a:pt x="431" y="530"/>
                    <a:pt x="433" y="529"/>
                    <a:pt x="432" y="529"/>
                  </a:cubicBezTo>
                  <a:close/>
                  <a:moveTo>
                    <a:pt x="426" y="736"/>
                  </a:moveTo>
                  <a:cubicBezTo>
                    <a:pt x="426" y="734"/>
                    <a:pt x="426" y="732"/>
                    <a:pt x="428" y="732"/>
                  </a:cubicBezTo>
                  <a:cubicBezTo>
                    <a:pt x="429" y="733"/>
                    <a:pt x="428" y="736"/>
                    <a:pt x="426" y="736"/>
                  </a:cubicBezTo>
                  <a:close/>
                  <a:moveTo>
                    <a:pt x="427" y="887"/>
                  </a:moveTo>
                  <a:cubicBezTo>
                    <a:pt x="426" y="887"/>
                    <a:pt x="426" y="886"/>
                    <a:pt x="426" y="886"/>
                  </a:cubicBezTo>
                  <a:cubicBezTo>
                    <a:pt x="427" y="886"/>
                    <a:pt x="427" y="887"/>
                    <a:pt x="427" y="887"/>
                  </a:cubicBezTo>
                  <a:close/>
                  <a:moveTo>
                    <a:pt x="427" y="573"/>
                  </a:moveTo>
                  <a:cubicBezTo>
                    <a:pt x="427" y="572"/>
                    <a:pt x="426" y="571"/>
                    <a:pt x="427" y="571"/>
                  </a:cubicBezTo>
                  <a:cubicBezTo>
                    <a:pt x="429" y="572"/>
                    <a:pt x="431" y="571"/>
                    <a:pt x="431" y="570"/>
                  </a:cubicBezTo>
                  <a:cubicBezTo>
                    <a:pt x="432" y="570"/>
                    <a:pt x="432" y="571"/>
                    <a:pt x="432" y="571"/>
                  </a:cubicBezTo>
                  <a:cubicBezTo>
                    <a:pt x="431" y="571"/>
                    <a:pt x="432" y="572"/>
                    <a:pt x="431" y="572"/>
                  </a:cubicBezTo>
                  <a:cubicBezTo>
                    <a:pt x="429" y="572"/>
                    <a:pt x="429" y="573"/>
                    <a:pt x="427" y="573"/>
                  </a:cubicBezTo>
                  <a:close/>
                  <a:moveTo>
                    <a:pt x="430" y="488"/>
                  </a:moveTo>
                  <a:cubicBezTo>
                    <a:pt x="430" y="488"/>
                    <a:pt x="430" y="488"/>
                    <a:pt x="430" y="488"/>
                  </a:cubicBezTo>
                  <a:cubicBezTo>
                    <a:pt x="431" y="488"/>
                    <a:pt x="431" y="488"/>
                    <a:pt x="431" y="488"/>
                  </a:cubicBezTo>
                  <a:cubicBezTo>
                    <a:pt x="431" y="488"/>
                    <a:pt x="431" y="488"/>
                    <a:pt x="431" y="488"/>
                  </a:cubicBezTo>
                  <a:cubicBezTo>
                    <a:pt x="431" y="488"/>
                    <a:pt x="431" y="488"/>
                    <a:pt x="430" y="488"/>
                  </a:cubicBezTo>
                  <a:close/>
                  <a:moveTo>
                    <a:pt x="431" y="513"/>
                  </a:moveTo>
                  <a:cubicBezTo>
                    <a:pt x="432" y="513"/>
                    <a:pt x="431" y="514"/>
                    <a:pt x="431" y="514"/>
                  </a:cubicBezTo>
                  <a:cubicBezTo>
                    <a:pt x="430" y="514"/>
                    <a:pt x="431" y="514"/>
                    <a:pt x="431" y="513"/>
                  </a:cubicBezTo>
                  <a:close/>
                  <a:moveTo>
                    <a:pt x="431" y="497"/>
                  </a:moveTo>
                  <a:cubicBezTo>
                    <a:pt x="430" y="497"/>
                    <a:pt x="430" y="497"/>
                    <a:pt x="429" y="497"/>
                  </a:cubicBezTo>
                  <a:cubicBezTo>
                    <a:pt x="429" y="496"/>
                    <a:pt x="430" y="496"/>
                    <a:pt x="431" y="496"/>
                  </a:cubicBezTo>
                  <a:cubicBezTo>
                    <a:pt x="431" y="496"/>
                    <a:pt x="431" y="497"/>
                    <a:pt x="431" y="497"/>
                  </a:cubicBezTo>
                  <a:close/>
                  <a:moveTo>
                    <a:pt x="430" y="520"/>
                  </a:moveTo>
                  <a:cubicBezTo>
                    <a:pt x="431" y="521"/>
                    <a:pt x="429" y="522"/>
                    <a:pt x="428" y="521"/>
                  </a:cubicBezTo>
                  <a:cubicBezTo>
                    <a:pt x="428" y="521"/>
                    <a:pt x="428" y="520"/>
                    <a:pt x="430" y="520"/>
                  </a:cubicBezTo>
                  <a:close/>
                  <a:moveTo>
                    <a:pt x="429" y="560"/>
                  </a:moveTo>
                  <a:cubicBezTo>
                    <a:pt x="429" y="560"/>
                    <a:pt x="429" y="560"/>
                    <a:pt x="429" y="560"/>
                  </a:cubicBezTo>
                  <a:cubicBezTo>
                    <a:pt x="429" y="560"/>
                    <a:pt x="429" y="560"/>
                    <a:pt x="429" y="560"/>
                  </a:cubicBezTo>
                  <a:cubicBezTo>
                    <a:pt x="429" y="560"/>
                    <a:pt x="429" y="560"/>
                    <a:pt x="429" y="560"/>
                  </a:cubicBezTo>
                  <a:close/>
                  <a:moveTo>
                    <a:pt x="427" y="496"/>
                  </a:moveTo>
                  <a:cubicBezTo>
                    <a:pt x="427" y="495"/>
                    <a:pt x="428" y="494"/>
                    <a:pt x="428" y="494"/>
                  </a:cubicBezTo>
                  <a:cubicBezTo>
                    <a:pt x="429" y="494"/>
                    <a:pt x="429" y="496"/>
                    <a:pt x="427" y="496"/>
                  </a:cubicBezTo>
                  <a:close/>
                  <a:moveTo>
                    <a:pt x="428" y="493"/>
                  </a:moveTo>
                  <a:cubicBezTo>
                    <a:pt x="427" y="493"/>
                    <a:pt x="427" y="493"/>
                    <a:pt x="427" y="493"/>
                  </a:cubicBezTo>
                  <a:cubicBezTo>
                    <a:pt x="427" y="492"/>
                    <a:pt x="427" y="492"/>
                    <a:pt x="427" y="492"/>
                  </a:cubicBezTo>
                  <a:cubicBezTo>
                    <a:pt x="427" y="492"/>
                    <a:pt x="427" y="492"/>
                    <a:pt x="428" y="492"/>
                  </a:cubicBezTo>
                  <a:cubicBezTo>
                    <a:pt x="428" y="492"/>
                    <a:pt x="428" y="492"/>
                    <a:pt x="428" y="493"/>
                  </a:cubicBezTo>
                  <a:close/>
                  <a:moveTo>
                    <a:pt x="432" y="665"/>
                  </a:moveTo>
                  <a:cubicBezTo>
                    <a:pt x="431" y="664"/>
                    <a:pt x="431" y="663"/>
                    <a:pt x="430" y="662"/>
                  </a:cubicBezTo>
                  <a:cubicBezTo>
                    <a:pt x="432" y="662"/>
                    <a:pt x="432" y="664"/>
                    <a:pt x="432" y="665"/>
                  </a:cubicBezTo>
                  <a:close/>
                  <a:moveTo>
                    <a:pt x="432" y="716"/>
                  </a:moveTo>
                  <a:cubicBezTo>
                    <a:pt x="432" y="716"/>
                    <a:pt x="432" y="717"/>
                    <a:pt x="432" y="717"/>
                  </a:cubicBezTo>
                  <a:cubicBezTo>
                    <a:pt x="431" y="717"/>
                    <a:pt x="430" y="715"/>
                    <a:pt x="432" y="716"/>
                  </a:cubicBezTo>
                  <a:close/>
                  <a:moveTo>
                    <a:pt x="431" y="556"/>
                  </a:moveTo>
                  <a:cubicBezTo>
                    <a:pt x="431" y="556"/>
                    <a:pt x="431" y="557"/>
                    <a:pt x="431" y="557"/>
                  </a:cubicBezTo>
                  <a:cubicBezTo>
                    <a:pt x="431" y="556"/>
                    <a:pt x="431" y="555"/>
                    <a:pt x="431" y="554"/>
                  </a:cubicBezTo>
                  <a:cubicBezTo>
                    <a:pt x="432" y="554"/>
                    <a:pt x="432" y="554"/>
                    <a:pt x="432" y="554"/>
                  </a:cubicBezTo>
                  <a:cubicBezTo>
                    <a:pt x="433" y="554"/>
                    <a:pt x="433" y="554"/>
                    <a:pt x="433" y="554"/>
                  </a:cubicBezTo>
                  <a:lnTo>
                    <a:pt x="431" y="556"/>
                  </a:lnTo>
                  <a:close/>
                  <a:moveTo>
                    <a:pt x="433" y="495"/>
                  </a:moveTo>
                  <a:cubicBezTo>
                    <a:pt x="433" y="496"/>
                    <a:pt x="433" y="496"/>
                    <a:pt x="432" y="496"/>
                  </a:cubicBezTo>
                  <a:cubicBezTo>
                    <a:pt x="431" y="496"/>
                    <a:pt x="431" y="495"/>
                    <a:pt x="433" y="495"/>
                  </a:cubicBezTo>
                  <a:close/>
                  <a:moveTo>
                    <a:pt x="432" y="511"/>
                  </a:moveTo>
                  <a:cubicBezTo>
                    <a:pt x="433" y="511"/>
                    <a:pt x="433" y="511"/>
                    <a:pt x="433" y="511"/>
                  </a:cubicBezTo>
                  <a:cubicBezTo>
                    <a:pt x="433" y="510"/>
                    <a:pt x="433" y="512"/>
                    <a:pt x="432" y="511"/>
                  </a:cubicBezTo>
                  <a:cubicBezTo>
                    <a:pt x="432" y="511"/>
                    <a:pt x="432" y="511"/>
                    <a:pt x="432" y="511"/>
                  </a:cubicBezTo>
                  <a:close/>
                  <a:moveTo>
                    <a:pt x="433" y="487"/>
                  </a:moveTo>
                  <a:cubicBezTo>
                    <a:pt x="433" y="488"/>
                    <a:pt x="433" y="488"/>
                    <a:pt x="434" y="488"/>
                  </a:cubicBezTo>
                  <a:cubicBezTo>
                    <a:pt x="434" y="488"/>
                    <a:pt x="434" y="488"/>
                    <a:pt x="434" y="488"/>
                  </a:cubicBezTo>
                  <a:cubicBezTo>
                    <a:pt x="433" y="488"/>
                    <a:pt x="433" y="488"/>
                    <a:pt x="433" y="487"/>
                  </a:cubicBezTo>
                  <a:close/>
                  <a:moveTo>
                    <a:pt x="434" y="488"/>
                  </a:moveTo>
                  <a:cubicBezTo>
                    <a:pt x="434" y="490"/>
                    <a:pt x="432" y="488"/>
                    <a:pt x="434" y="488"/>
                  </a:cubicBezTo>
                  <a:close/>
                  <a:moveTo>
                    <a:pt x="435" y="482"/>
                  </a:moveTo>
                  <a:cubicBezTo>
                    <a:pt x="435" y="481"/>
                    <a:pt x="434" y="480"/>
                    <a:pt x="434" y="479"/>
                  </a:cubicBezTo>
                  <a:cubicBezTo>
                    <a:pt x="434" y="479"/>
                    <a:pt x="435" y="478"/>
                    <a:pt x="435" y="478"/>
                  </a:cubicBezTo>
                  <a:cubicBezTo>
                    <a:pt x="435" y="478"/>
                    <a:pt x="434" y="478"/>
                    <a:pt x="434" y="478"/>
                  </a:cubicBezTo>
                  <a:cubicBezTo>
                    <a:pt x="434" y="478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6"/>
                  </a:cubicBezTo>
                  <a:cubicBezTo>
                    <a:pt x="434" y="476"/>
                    <a:pt x="434" y="475"/>
                    <a:pt x="435" y="474"/>
                  </a:cubicBezTo>
                  <a:cubicBezTo>
                    <a:pt x="435" y="474"/>
                    <a:pt x="435" y="474"/>
                    <a:pt x="436" y="474"/>
                  </a:cubicBezTo>
                  <a:cubicBezTo>
                    <a:pt x="436" y="475"/>
                    <a:pt x="436" y="475"/>
                    <a:pt x="436" y="475"/>
                  </a:cubicBezTo>
                  <a:cubicBezTo>
                    <a:pt x="435" y="475"/>
                    <a:pt x="436" y="476"/>
                    <a:pt x="436" y="477"/>
                  </a:cubicBezTo>
                  <a:cubicBezTo>
                    <a:pt x="436" y="478"/>
                    <a:pt x="435" y="479"/>
                    <a:pt x="436" y="481"/>
                  </a:cubicBezTo>
                  <a:cubicBezTo>
                    <a:pt x="435" y="481"/>
                    <a:pt x="436" y="482"/>
                    <a:pt x="435" y="482"/>
                  </a:cubicBezTo>
                  <a:close/>
                  <a:moveTo>
                    <a:pt x="436" y="493"/>
                  </a:moveTo>
                  <a:cubicBezTo>
                    <a:pt x="435" y="493"/>
                    <a:pt x="435" y="492"/>
                    <a:pt x="435" y="492"/>
                  </a:cubicBezTo>
                  <a:cubicBezTo>
                    <a:pt x="436" y="492"/>
                    <a:pt x="436" y="492"/>
                    <a:pt x="436" y="493"/>
                  </a:cubicBezTo>
                  <a:close/>
                  <a:moveTo>
                    <a:pt x="437" y="471"/>
                  </a:moveTo>
                  <a:cubicBezTo>
                    <a:pt x="437" y="471"/>
                    <a:pt x="438" y="471"/>
                    <a:pt x="438" y="471"/>
                  </a:cubicBezTo>
                  <a:cubicBezTo>
                    <a:pt x="438" y="471"/>
                    <a:pt x="436" y="471"/>
                    <a:pt x="437" y="471"/>
                  </a:cubicBezTo>
                  <a:close/>
                  <a:moveTo>
                    <a:pt x="436" y="451"/>
                  </a:moveTo>
                  <a:cubicBezTo>
                    <a:pt x="436" y="451"/>
                    <a:pt x="437" y="452"/>
                    <a:pt x="437" y="452"/>
                  </a:cubicBezTo>
                  <a:cubicBezTo>
                    <a:pt x="437" y="452"/>
                    <a:pt x="437" y="452"/>
                    <a:pt x="437" y="452"/>
                  </a:cubicBezTo>
                  <a:cubicBezTo>
                    <a:pt x="437" y="453"/>
                    <a:pt x="437" y="454"/>
                    <a:pt x="437" y="455"/>
                  </a:cubicBezTo>
                  <a:cubicBezTo>
                    <a:pt x="435" y="454"/>
                    <a:pt x="437" y="452"/>
                    <a:pt x="436" y="451"/>
                  </a:cubicBezTo>
                  <a:close/>
                  <a:moveTo>
                    <a:pt x="435" y="445"/>
                  </a:moveTo>
                  <a:cubicBezTo>
                    <a:pt x="434" y="444"/>
                    <a:pt x="434" y="443"/>
                    <a:pt x="434" y="442"/>
                  </a:cubicBezTo>
                  <a:cubicBezTo>
                    <a:pt x="436" y="442"/>
                    <a:pt x="435" y="444"/>
                    <a:pt x="435" y="445"/>
                  </a:cubicBezTo>
                  <a:close/>
                  <a:moveTo>
                    <a:pt x="434" y="451"/>
                  </a:moveTo>
                  <a:cubicBezTo>
                    <a:pt x="434" y="451"/>
                    <a:pt x="434" y="451"/>
                    <a:pt x="434" y="451"/>
                  </a:cubicBezTo>
                  <a:cubicBezTo>
                    <a:pt x="434" y="451"/>
                    <a:pt x="434" y="451"/>
                    <a:pt x="434" y="451"/>
                  </a:cubicBezTo>
                  <a:cubicBezTo>
                    <a:pt x="434" y="451"/>
                    <a:pt x="434" y="451"/>
                    <a:pt x="434" y="451"/>
                  </a:cubicBezTo>
                  <a:cubicBezTo>
                    <a:pt x="434" y="451"/>
                    <a:pt x="434" y="451"/>
                    <a:pt x="434" y="451"/>
                  </a:cubicBezTo>
                  <a:close/>
                  <a:moveTo>
                    <a:pt x="434" y="452"/>
                  </a:moveTo>
                  <a:cubicBezTo>
                    <a:pt x="434" y="452"/>
                    <a:pt x="434" y="452"/>
                    <a:pt x="434" y="452"/>
                  </a:cubicBezTo>
                  <a:cubicBezTo>
                    <a:pt x="434" y="452"/>
                    <a:pt x="434" y="452"/>
                    <a:pt x="434" y="452"/>
                  </a:cubicBezTo>
                  <a:close/>
                  <a:moveTo>
                    <a:pt x="436" y="453"/>
                  </a:moveTo>
                  <a:cubicBezTo>
                    <a:pt x="434" y="453"/>
                    <a:pt x="436" y="454"/>
                    <a:pt x="435" y="454"/>
                  </a:cubicBezTo>
                  <a:cubicBezTo>
                    <a:pt x="434" y="455"/>
                    <a:pt x="436" y="454"/>
                    <a:pt x="436" y="455"/>
                  </a:cubicBezTo>
                  <a:cubicBezTo>
                    <a:pt x="436" y="455"/>
                    <a:pt x="434" y="456"/>
                    <a:pt x="435" y="456"/>
                  </a:cubicBezTo>
                  <a:cubicBezTo>
                    <a:pt x="437" y="456"/>
                    <a:pt x="435" y="455"/>
                    <a:pt x="437" y="455"/>
                  </a:cubicBezTo>
                  <a:cubicBezTo>
                    <a:pt x="436" y="456"/>
                    <a:pt x="438" y="457"/>
                    <a:pt x="436" y="458"/>
                  </a:cubicBezTo>
                  <a:cubicBezTo>
                    <a:pt x="436" y="458"/>
                    <a:pt x="437" y="459"/>
                    <a:pt x="436" y="459"/>
                  </a:cubicBezTo>
                  <a:cubicBezTo>
                    <a:pt x="436" y="460"/>
                    <a:pt x="437" y="460"/>
                    <a:pt x="436" y="461"/>
                  </a:cubicBezTo>
                  <a:cubicBezTo>
                    <a:pt x="436" y="461"/>
                    <a:pt x="436" y="461"/>
                    <a:pt x="436" y="461"/>
                  </a:cubicBezTo>
                  <a:cubicBezTo>
                    <a:pt x="437" y="461"/>
                    <a:pt x="436" y="462"/>
                    <a:pt x="436" y="462"/>
                  </a:cubicBezTo>
                  <a:cubicBezTo>
                    <a:pt x="436" y="463"/>
                    <a:pt x="436" y="466"/>
                    <a:pt x="436" y="468"/>
                  </a:cubicBezTo>
                  <a:cubicBezTo>
                    <a:pt x="436" y="468"/>
                    <a:pt x="436" y="468"/>
                    <a:pt x="436" y="468"/>
                  </a:cubicBezTo>
                  <a:cubicBezTo>
                    <a:pt x="436" y="469"/>
                    <a:pt x="437" y="470"/>
                    <a:pt x="436" y="471"/>
                  </a:cubicBezTo>
                  <a:cubicBezTo>
                    <a:pt x="436" y="471"/>
                    <a:pt x="436" y="471"/>
                    <a:pt x="436" y="471"/>
                  </a:cubicBezTo>
                  <a:cubicBezTo>
                    <a:pt x="436" y="471"/>
                    <a:pt x="436" y="472"/>
                    <a:pt x="436" y="472"/>
                  </a:cubicBezTo>
                  <a:cubicBezTo>
                    <a:pt x="436" y="473"/>
                    <a:pt x="435" y="472"/>
                    <a:pt x="435" y="473"/>
                  </a:cubicBezTo>
                  <a:cubicBezTo>
                    <a:pt x="434" y="473"/>
                    <a:pt x="434" y="472"/>
                    <a:pt x="435" y="471"/>
                  </a:cubicBezTo>
                  <a:cubicBezTo>
                    <a:pt x="435" y="471"/>
                    <a:pt x="435" y="471"/>
                    <a:pt x="435" y="471"/>
                  </a:cubicBezTo>
                  <a:cubicBezTo>
                    <a:pt x="434" y="470"/>
                    <a:pt x="435" y="469"/>
                    <a:pt x="435" y="468"/>
                  </a:cubicBezTo>
                  <a:cubicBezTo>
                    <a:pt x="436" y="467"/>
                    <a:pt x="435" y="467"/>
                    <a:pt x="435" y="467"/>
                  </a:cubicBezTo>
                  <a:cubicBezTo>
                    <a:pt x="433" y="466"/>
                    <a:pt x="433" y="467"/>
                    <a:pt x="433" y="467"/>
                  </a:cubicBezTo>
                  <a:cubicBezTo>
                    <a:pt x="432" y="467"/>
                    <a:pt x="432" y="466"/>
                    <a:pt x="432" y="466"/>
                  </a:cubicBezTo>
                  <a:cubicBezTo>
                    <a:pt x="433" y="466"/>
                    <a:pt x="433" y="466"/>
                    <a:pt x="433" y="466"/>
                  </a:cubicBezTo>
                  <a:cubicBezTo>
                    <a:pt x="433" y="466"/>
                    <a:pt x="433" y="466"/>
                    <a:pt x="433" y="466"/>
                  </a:cubicBezTo>
                  <a:cubicBezTo>
                    <a:pt x="433" y="466"/>
                    <a:pt x="434" y="466"/>
                    <a:pt x="433" y="466"/>
                  </a:cubicBezTo>
                  <a:cubicBezTo>
                    <a:pt x="434" y="466"/>
                    <a:pt x="434" y="466"/>
                    <a:pt x="434" y="466"/>
                  </a:cubicBezTo>
                  <a:cubicBezTo>
                    <a:pt x="435" y="466"/>
                    <a:pt x="434" y="466"/>
                    <a:pt x="434" y="465"/>
                  </a:cubicBezTo>
                  <a:cubicBezTo>
                    <a:pt x="434" y="465"/>
                    <a:pt x="434" y="465"/>
                    <a:pt x="434" y="465"/>
                  </a:cubicBezTo>
                  <a:cubicBezTo>
                    <a:pt x="433" y="465"/>
                    <a:pt x="433" y="465"/>
                    <a:pt x="433" y="464"/>
                  </a:cubicBezTo>
                  <a:cubicBezTo>
                    <a:pt x="433" y="464"/>
                    <a:pt x="433" y="464"/>
                    <a:pt x="434" y="464"/>
                  </a:cubicBezTo>
                  <a:cubicBezTo>
                    <a:pt x="434" y="464"/>
                    <a:pt x="434" y="464"/>
                    <a:pt x="434" y="464"/>
                  </a:cubicBezTo>
                  <a:cubicBezTo>
                    <a:pt x="434" y="464"/>
                    <a:pt x="434" y="464"/>
                    <a:pt x="434" y="464"/>
                  </a:cubicBezTo>
                  <a:cubicBezTo>
                    <a:pt x="431" y="464"/>
                    <a:pt x="433" y="466"/>
                    <a:pt x="431" y="466"/>
                  </a:cubicBezTo>
                  <a:cubicBezTo>
                    <a:pt x="431" y="465"/>
                    <a:pt x="432" y="464"/>
                    <a:pt x="432" y="463"/>
                  </a:cubicBezTo>
                  <a:cubicBezTo>
                    <a:pt x="432" y="462"/>
                    <a:pt x="431" y="461"/>
                    <a:pt x="432" y="461"/>
                  </a:cubicBezTo>
                  <a:cubicBezTo>
                    <a:pt x="433" y="460"/>
                    <a:pt x="433" y="461"/>
                    <a:pt x="433" y="461"/>
                  </a:cubicBezTo>
                  <a:cubicBezTo>
                    <a:pt x="434" y="460"/>
                    <a:pt x="432" y="459"/>
                    <a:pt x="433" y="459"/>
                  </a:cubicBezTo>
                  <a:cubicBezTo>
                    <a:pt x="433" y="458"/>
                    <a:pt x="432" y="459"/>
                    <a:pt x="432" y="458"/>
                  </a:cubicBezTo>
                  <a:cubicBezTo>
                    <a:pt x="432" y="457"/>
                    <a:pt x="433" y="455"/>
                    <a:pt x="432" y="454"/>
                  </a:cubicBezTo>
                  <a:cubicBezTo>
                    <a:pt x="435" y="455"/>
                    <a:pt x="433" y="452"/>
                    <a:pt x="436" y="453"/>
                  </a:cubicBezTo>
                  <a:close/>
                  <a:moveTo>
                    <a:pt x="432" y="449"/>
                  </a:moveTo>
                  <a:cubicBezTo>
                    <a:pt x="432" y="449"/>
                    <a:pt x="432" y="449"/>
                    <a:pt x="431" y="449"/>
                  </a:cubicBezTo>
                  <a:cubicBezTo>
                    <a:pt x="431" y="448"/>
                    <a:pt x="432" y="448"/>
                    <a:pt x="432" y="448"/>
                  </a:cubicBezTo>
                  <a:cubicBezTo>
                    <a:pt x="432" y="448"/>
                    <a:pt x="433" y="448"/>
                    <a:pt x="432" y="449"/>
                  </a:cubicBezTo>
                  <a:close/>
                  <a:moveTo>
                    <a:pt x="432" y="450"/>
                  </a:moveTo>
                  <a:cubicBezTo>
                    <a:pt x="432" y="451"/>
                    <a:pt x="433" y="451"/>
                    <a:pt x="432" y="451"/>
                  </a:cubicBezTo>
                  <a:cubicBezTo>
                    <a:pt x="431" y="451"/>
                    <a:pt x="431" y="450"/>
                    <a:pt x="432" y="450"/>
                  </a:cubicBezTo>
                  <a:close/>
                  <a:moveTo>
                    <a:pt x="432" y="468"/>
                  </a:moveTo>
                  <a:cubicBezTo>
                    <a:pt x="432" y="469"/>
                    <a:pt x="432" y="469"/>
                    <a:pt x="432" y="469"/>
                  </a:cubicBezTo>
                  <a:cubicBezTo>
                    <a:pt x="432" y="469"/>
                    <a:pt x="432" y="469"/>
                    <a:pt x="432" y="469"/>
                  </a:cubicBezTo>
                  <a:cubicBezTo>
                    <a:pt x="432" y="469"/>
                    <a:pt x="432" y="469"/>
                    <a:pt x="432" y="470"/>
                  </a:cubicBezTo>
                  <a:cubicBezTo>
                    <a:pt x="432" y="470"/>
                    <a:pt x="432" y="470"/>
                    <a:pt x="432" y="470"/>
                  </a:cubicBezTo>
                  <a:cubicBezTo>
                    <a:pt x="432" y="470"/>
                    <a:pt x="432" y="470"/>
                    <a:pt x="432" y="470"/>
                  </a:cubicBezTo>
                  <a:cubicBezTo>
                    <a:pt x="431" y="470"/>
                    <a:pt x="431" y="468"/>
                    <a:pt x="432" y="468"/>
                  </a:cubicBezTo>
                  <a:close/>
                  <a:moveTo>
                    <a:pt x="433" y="481"/>
                  </a:moveTo>
                  <a:cubicBezTo>
                    <a:pt x="434" y="481"/>
                    <a:pt x="433" y="483"/>
                    <a:pt x="433" y="483"/>
                  </a:cubicBezTo>
                  <a:cubicBezTo>
                    <a:pt x="432" y="482"/>
                    <a:pt x="431" y="481"/>
                    <a:pt x="432" y="481"/>
                  </a:cubicBezTo>
                  <a:cubicBezTo>
                    <a:pt x="432" y="481"/>
                    <a:pt x="433" y="481"/>
                    <a:pt x="433" y="481"/>
                  </a:cubicBezTo>
                  <a:close/>
                  <a:moveTo>
                    <a:pt x="430" y="486"/>
                  </a:moveTo>
                  <a:cubicBezTo>
                    <a:pt x="430" y="485"/>
                    <a:pt x="431" y="485"/>
                    <a:pt x="431" y="484"/>
                  </a:cubicBezTo>
                  <a:cubicBezTo>
                    <a:pt x="432" y="484"/>
                    <a:pt x="432" y="487"/>
                    <a:pt x="430" y="486"/>
                  </a:cubicBezTo>
                  <a:close/>
                  <a:moveTo>
                    <a:pt x="431" y="478"/>
                  </a:moveTo>
                  <a:cubicBezTo>
                    <a:pt x="432" y="480"/>
                    <a:pt x="430" y="480"/>
                    <a:pt x="429" y="479"/>
                  </a:cubicBezTo>
                  <a:cubicBezTo>
                    <a:pt x="429" y="479"/>
                    <a:pt x="430" y="478"/>
                    <a:pt x="431" y="478"/>
                  </a:cubicBezTo>
                  <a:close/>
                  <a:moveTo>
                    <a:pt x="430" y="490"/>
                  </a:moveTo>
                  <a:cubicBezTo>
                    <a:pt x="431" y="491"/>
                    <a:pt x="429" y="491"/>
                    <a:pt x="430" y="492"/>
                  </a:cubicBezTo>
                  <a:cubicBezTo>
                    <a:pt x="429" y="492"/>
                    <a:pt x="429" y="490"/>
                    <a:pt x="430" y="490"/>
                  </a:cubicBezTo>
                  <a:close/>
                  <a:moveTo>
                    <a:pt x="430" y="495"/>
                  </a:moveTo>
                  <a:cubicBezTo>
                    <a:pt x="429" y="495"/>
                    <a:pt x="428" y="494"/>
                    <a:pt x="428" y="494"/>
                  </a:cubicBezTo>
                  <a:cubicBezTo>
                    <a:pt x="429" y="494"/>
                    <a:pt x="430" y="494"/>
                    <a:pt x="430" y="495"/>
                  </a:cubicBezTo>
                  <a:close/>
                  <a:moveTo>
                    <a:pt x="428" y="471"/>
                  </a:moveTo>
                  <a:cubicBezTo>
                    <a:pt x="427" y="471"/>
                    <a:pt x="427" y="470"/>
                    <a:pt x="427" y="470"/>
                  </a:cubicBezTo>
                  <a:cubicBezTo>
                    <a:pt x="427" y="469"/>
                    <a:pt x="427" y="469"/>
                    <a:pt x="429" y="470"/>
                  </a:cubicBezTo>
                  <a:cubicBezTo>
                    <a:pt x="429" y="470"/>
                    <a:pt x="428" y="470"/>
                    <a:pt x="428" y="471"/>
                  </a:cubicBezTo>
                  <a:close/>
                  <a:moveTo>
                    <a:pt x="427" y="510"/>
                  </a:moveTo>
                  <a:cubicBezTo>
                    <a:pt x="427" y="511"/>
                    <a:pt x="426" y="512"/>
                    <a:pt x="426" y="513"/>
                  </a:cubicBezTo>
                  <a:cubicBezTo>
                    <a:pt x="425" y="512"/>
                    <a:pt x="425" y="510"/>
                    <a:pt x="427" y="510"/>
                  </a:cubicBezTo>
                  <a:close/>
                  <a:moveTo>
                    <a:pt x="426" y="517"/>
                  </a:moveTo>
                  <a:cubicBezTo>
                    <a:pt x="426" y="517"/>
                    <a:pt x="426" y="518"/>
                    <a:pt x="426" y="518"/>
                  </a:cubicBezTo>
                  <a:cubicBezTo>
                    <a:pt x="426" y="518"/>
                    <a:pt x="425" y="518"/>
                    <a:pt x="425" y="518"/>
                  </a:cubicBezTo>
                  <a:cubicBezTo>
                    <a:pt x="425" y="518"/>
                    <a:pt x="425" y="517"/>
                    <a:pt x="425" y="517"/>
                  </a:cubicBezTo>
                  <a:cubicBezTo>
                    <a:pt x="425" y="517"/>
                    <a:pt x="426" y="517"/>
                    <a:pt x="426" y="517"/>
                  </a:cubicBezTo>
                  <a:close/>
                  <a:moveTo>
                    <a:pt x="423" y="585"/>
                  </a:moveTo>
                  <a:cubicBezTo>
                    <a:pt x="424" y="585"/>
                    <a:pt x="424" y="586"/>
                    <a:pt x="426" y="586"/>
                  </a:cubicBezTo>
                  <a:cubicBezTo>
                    <a:pt x="426" y="586"/>
                    <a:pt x="425" y="586"/>
                    <a:pt x="424" y="587"/>
                  </a:cubicBezTo>
                  <a:cubicBezTo>
                    <a:pt x="424" y="586"/>
                    <a:pt x="423" y="586"/>
                    <a:pt x="423" y="585"/>
                  </a:cubicBezTo>
                  <a:close/>
                  <a:moveTo>
                    <a:pt x="422" y="588"/>
                  </a:moveTo>
                  <a:cubicBezTo>
                    <a:pt x="422" y="588"/>
                    <a:pt x="422" y="586"/>
                    <a:pt x="423" y="586"/>
                  </a:cubicBezTo>
                  <a:cubicBezTo>
                    <a:pt x="424" y="587"/>
                    <a:pt x="423" y="588"/>
                    <a:pt x="422" y="588"/>
                  </a:cubicBezTo>
                  <a:close/>
                  <a:moveTo>
                    <a:pt x="422" y="534"/>
                  </a:moveTo>
                  <a:cubicBezTo>
                    <a:pt x="424" y="533"/>
                    <a:pt x="427" y="535"/>
                    <a:pt x="425" y="537"/>
                  </a:cubicBezTo>
                  <a:cubicBezTo>
                    <a:pt x="423" y="538"/>
                    <a:pt x="421" y="536"/>
                    <a:pt x="422" y="534"/>
                  </a:cubicBezTo>
                  <a:close/>
                  <a:moveTo>
                    <a:pt x="424" y="554"/>
                  </a:moveTo>
                  <a:cubicBezTo>
                    <a:pt x="424" y="555"/>
                    <a:pt x="423" y="555"/>
                    <a:pt x="423" y="555"/>
                  </a:cubicBezTo>
                  <a:cubicBezTo>
                    <a:pt x="423" y="555"/>
                    <a:pt x="423" y="554"/>
                    <a:pt x="424" y="554"/>
                  </a:cubicBezTo>
                  <a:close/>
                  <a:moveTo>
                    <a:pt x="426" y="542"/>
                  </a:moveTo>
                  <a:cubicBezTo>
                    <a:pt x="426" y="542"/>
                    <a:pt x="426" y="543"/>
                    <a:pt x="426" y="543"/>
                  </a:cubicBezTo>
                  <a:cubicBezTo>
                    <a:pt x="425" y="543"/>
                    <a:pt x="426" y="541"/>
                    <a:pt x="426" y="542"/>
                  </a:cubicBezTo>
                  <a:close/>
                  <a:moveTo>
                    <a:pt x="424" y="516"/>
                  </a:moveTo>
                  <a:cubicBezTo>
                    <a:pt x="424" y="516"/>
                    <a:pt x="424" y="517"/>
                    <a:pt x="424" y="517"/>
                  </a:cubicBezTo>
                  <a:cubicBezTo>
                    <a:pt x="422" y="517"/>
                    <a:pt x="421" y="514"/>
                    <a:pt x="425" y="514"/>
                  </a:cubicBezTo>
                  <a:cubicBezTo>
                    <a:pt x="426" y="515"/>
                    <a:pt x="425" y="516"/>
                    <a:pt x="424" y="516"/>
                  </a:cubicBezTo>
                  <a:close/>
                  <a:moveTo>
                    <a:pt x="423" y="509"/>
                  </a:moveTo>
                  <a:cubicBezTo>
                    <a:pt x="422" y="509"/>
                    <a:pt x="422" y="509"/>
                    <a:pt x="422" y="509"/>
                  </a:cubicBezTo>
                  <a:cubicBezTo>
                    <a:pt x="421" y="508"/>
                    <a:pt x="424" y="509"/>
                    <a:pt x="423" y="509"/>
                  </a:cubicBezTo>
                  <a:close/>
                  <a:moveTo>
                    <a:pt x="422" y="512"/>
                  </a:moveTo>
                  <a:cubicBezTo>
                    <a:pt x="422" y="512"/>
                    <a:pt x="422" y="512"/>
                    <a:pt x="421" y="513"/>
                  </a:cubicBezTo>
                  <a:cubicBezTo>
                    <a:pt x="421" y="513"/>
                    <a:pt x="421" y="511"/>
                    <a:pt x="422" y="512"/>
                  </a:cubicBezTo>
                  <a:close/>
                  <a:moveTo>
                    <a:pt x="421" y="518"/>
                  </a:moveTo>
                  <a:cubicBezTo>
                    <a:pt x="422" y="519"/>
                    <a:pt x="422" y="520"/>
                    <a:pt x="422" y="520"/>
                  </a:cubicBezTo>
                  <a:cubicBezTo>
                    <a:pt x="421" y="520"/>
                    <a:pt x="421" y="520"/>
                    <a:pt x="421" y="519"/>
                  </a:cubicBezTo>
                  <a:cubicBezTo>
                    <a:pt x="421" y="519"/>
                    <a:pt x="420" y="518"/>
                    <a:pt x="421" y="518"/>
                  </a:cubicBezTo>
                  <a:close/>
                  <a:moveTo>
                    <a:pt x="422" y="524"/>
                  </a:moveTo>
                  <a:cubicBezTo>
                    <a:pt x="422" y="524"/>
                    <a:pt x="422" y="524"/>
                    <a:pt x="422" y="524"/>
                  </a:cubicBezTo>
                  <a:cubicBezTo>
                    <a:pt x="421" y="525"/>
                    <a:pt x="422" y="526"/>
                    <a:pt x="420" y="526"/>
                  </a:cubicBezTo>
                  <a:cubicBezTo>
                    <a:pt x="420" y="526"/>
                    <a:pt x="420" y="523"/>
                    <a:pt x="422" y="524"/>
                  </a:cubicBezTo>
                  <a:close/>
                  <a:moveTo>
                    <a:pt x="420" y="508"/>
                  </a:moveTo>
                  <a:cubicBezTo>
                    <a:pt x="419" y="508"/>
                    <a:pt x="419" y="506"/>
                    <a:pt x="420" y="506"/>
                  </a:cubicBezTo>
                  <a:cubicBezTo>
                    <a:pt x="420" y="507"/>
                    <a:pt x="420" y="507"/>
                    <a:pt x="420" y="508"/>
                  </a:cubicBezTo>
                  <a:close/>
                  <a:moveTo>
                    <a:pt x="421" y="579"/>
                  </a:moveTo>
                  <a:cubicBezTo>
                    <a:pt x="421" y="579"/>
                    <a:pt x="421" y="581"/>
                    <a:pt x="421" y="581"/>
                  </a:cubicBezTo>
                  <a:cubicBezTo>
                    <a:pt x="421" y="581"/>
                    <a:pt x="421" y="581"/>
                    <a:pt x="420" y="581"/>
                  </a:cubicBezTo>
                  <a:cubicBezTo>
                    <a:pt x="421" y="582"/>
                    <a:pt x="422" y="583"/>
                    <a:pt x="420" y="583"/>
                  </a:cubicBezTo>
                  <a:cubicBezTo>
                    <a:pt x="421" y="584"/>
                    <a:pt x="423" y="583"/>
                    <a:pt x="424" y="584"/>
                  </a:cubicBezTo>
                  <a:cubicBezTo>
                    <a:pt x="424" y="584"/>
                    <a:pt x="422" y="584"/>
                    <a:pt x="422" y="584"/>
                  </a:cubicBezTo>
                  <a:cubicBezTo>
                    <a:pt x="421" y="584"/>
                    <a:pt x="421" y="585"/>
                    <a:pt x="420" y="585"/>
                  </a:cubicBezTo>
                  <a:cubicBezTo>
                    <a:pt x="416" y="585"/>
                    <a:pt x="420" y="582"/>
                    <a:pt x="417" y="582"/>
                  </a:cubicBezTo>
                  <a:cubicBezTo>
                    <a:pt x="416" y="581"/>
                    <a:pt x="417" y="582"/>
                    <a:pt x="417" y="581"/>
                  </a:cubicBezTo>
                  <a:cubicBezTo>
                    <a:pt x="420" y="582"/>
                    <a:pt x="419" y="579"/>
                    <a:pt x="421" y="579"/>
                  </a:cubicBezTo>
                  <a:close/>
                  <a:moveTo>
                    <a:pt x="416" y="664"/>
                  </a:moveTo>
                  <a:cubicBezTo>
                    <a:pt x="416" y="663"/>
                    <a:pt x="414" y="664"/>
                    <a:pt x="414" y="663"/>
                  </a:cubicBezTo>
                  <a:cubicBezTo>
                    <a:pt x="416" y="663"/>
                    <a:pt x="416" y="664"/>
                    <a:pt x="417" y="663"/>
                  </a:cubicBezTo>
                  <a:cubicBezTo>
                    <a:pt x="417" y="664"/>
                    <a:pt x="417" y="664"/>
                    <a:pt x="418" y="664"/>
                  </a:cubicBezTo>
                  <a:cubicBezTo>
                    <a:pt x="419" y="664"/>
                    <a:pt x="418" y="664"/>
                    <a:pt x="419" y="663"/>
                  </a:cubicBezTo>
                  <a:cubicBezTo>
                    <a:pt x="420" y="663"/>
                    <a:pt x="420" y="664"/>
                    <a:pt x="421" y="664"/>
                  </a:cubicBezTo>
                  <a:cubicBezTo>
                    <a:pt x="421" y="665"/>
                    <a:pt x="418" y="665"/>
                    <a:pt x="418" y="666"/>
                  </a:cubicBezTo>
                  <a:cubicBezTo>
                    <a:pt x="417" y="666"/>
                    <a:pt x="417" y="665"/>
                    <a:pt x="416" y="664"/>
                  </a:cubicBezTo>
                  <a:close/>
                  <a:moveTo>
                    <a:pt x="417" y="719"/>
                  </a:moveTo>
                  <a:cubicBezTo>
                    <a:pt x="416" y="718"/>
                    <a:pt x="416" y="717"/>
                    <a:pt x="417" y="716"/>
                  </a:cubicBezTo>
                  <a:cubicBezTo>
                    <a:pt x="418" y="718"/>
                    <a:pt x="417" y="718"/>
                    <a:pt x="417" y="719"/>
                  </a:cubicBezTo>
                  <a:close/>
                  <a:moveTo>
                    <a:pt x="416" y="766"/>
                  </a:moveTo>
                  <a:cubicBezTo>
                    <a:pt x="414" y="766"/>
                    <a:pt x="415" y="764"/>
                    <a:pt x="416" y="763"/>
                  </a:cubicBezTo>
                  <a:cubicBezTo>
                    <a:pt x="417" y="764"/>
                    <a:pt x="416" y="765"/>
                    <a:pt x="416" y="766"/>
                  </a:cubicBezTo>
                  <a:close/>
                  <a:moveTo>
                    <a:pt x="418" y="578"/>
                  </a:moveTo>
                  <a:cubicBezTo>
                    <a:pt x="417" y="578"/>
                    <a:pt x="417" y="576"/>
                    <a:pt x="418" y="577"/>
                  </a:cubicBezTo>
                  <a:cubicBezTo>
                    <a:pt x="418" y="577"/>
                    <a:pt x="418" y="577"/>
                    <a:pt x="418" y="578"/>
                  </a:cubicBezTo>
                  <a:close/>
                  <a:moveTo>
                    <a:pt x="418" y="580"/>
                  </a:moveTo>
                  <a:cubicBezTo>
                    <a:pt x="417" y="580"/>
                    <a:pt x="417" y="580"/>
                    <a:pt x="417" y="579"/>
                  </a:cubicBezTo>
                  <a:cubicBezTo>
                    <a:pt x="417" y="579"/>
                    <a:pt x="418" y="579"/>
                    <a:pt x="418" y="580"/>
                  </a:cubicBezTo>
                  <a:close/>
                  <a:moveTo>
                    <a:pt x="417" y="567"/>
                  </a:moveTo>
                  <a:cubicBezTo>
                    <a:pt x="417" y="567"/>
                    <a:pt x="417" y="567"/>
                    <a:pt x="417" y="567"/>
                  </a:cubicBezTo>
                  <a:cubicBezTo>
                    <a:pt x="418" y="567"/>
                    <a:pt x="418" y="567"/>
                    <a:pt x="419" y="567"/>
                  </a:cubicBezTo>
                  <a:cubicBezTo>
                    <a:pt x="419" y="567"/>
                    <a:pt x="418" y="567"/>
                    <a:pt x="418" y="568"/>
                  </a:cubicBezTo>
                  <a:cubicBezTo>
                    <a:pt x="418" y="568"/>
                    <a:pt x="418" y="567"/>
                    <a:pt x="417" y="567"/>
                  </a:cubicBezTo>
                  <a:close/>
                  <a:moveTo>
                    <a:pt x="417" y="535"/>
                  </a:moveTo>
                  <a:cubicBezTo>
                    <a:pt x="417" y="535"/>
                    <a:pt x="417" y="535"/>
                    <a:pt x="417" y="534"/>
                  </a:cubicBezTo>
                  <a:cubicBezTo>
                    <a:pt x="417" y="534"/>
                    <a:pt x="417" y="534"/>
                    <a:pt x="418" y="534"/>
                  </a:cubicBezTo>
                  <a:cubicBezTo>
                    <a:pt x="418" y="535"/>
                    <a:pt x="418" y="535"/>
                    <a:pt x="418" y="535"/>
                  </a:cubicBezTo>
                  <a:cubicBezTo>
                    <a:pt x="417" y="535"/>
                    <a:pt x="417" y="535"/>
                    <a:pt x="417" y="535"/>
                  </a:cubicBezTo>
                  <a:close/>
                  <a:moveTo>
                    <a:pt x="416" y="507"/>
                  </a:moveTo>
                  <a:cubicBezTo>
                    <a:pt x="416" y="506"/>
                    <a:pt x="416" y="506"/>
                    <a:pt x="416" y="506"/>
                  </a:cubicBezTo>
                  <a:cubicBezTo>
                    <a:pt x="417" y="506"/>
                    <a:pt x="417" y="506"/>
                    <a:pt x="417" y="506"/>
                  </a:cubicBezTo>
                  <a:cubicBezTo>
                    <a:pt x="417" y="507"/>
                    <a:pt x="417" y="507"/>
                    <a:pt x="416" y="507"/>
                  </a:cubicBezTo>
                  <a:close/>
                  <a:moveTo>
                    <a:pt x="417" y="511"/>
                  </a:moveTo>
                  <a:cubicBezTo>
                    <a:pt x="417" y="511"/>
                    <a:pt x="417" y="511"/>
                    <a:pt x="417" y="511"/>
                  </a:cubicBezTo>
                  <a:cubicBezTo>
                    <a:pt x="416" y="511"/>
                    <a:pt x="416" y="511"/>
                    <a:pt x="416" y="511"/>
                  </a:cubicBezTo>
                  <a:cubicBezTo>
                    <a:pt x="416" y="511"/>
                    <a:pt x="416" y="511"/>
                    <a:pt x="416" y="511"/>
                  </a:cubicBezTo>
                  <a:cubicBezTo>
                    <a:pt x="416" y="511"/>
                    <a:pt x="416" y="511"/>
                    <a:pt x="417" y="511"/>
                  </a:cubicBezTo>
                  <a:close/>
                  <a:moveTo>
                    <a:pt x="416" y="537"/>
                  </a:moveTo>
                  <a:cubicBezTo>
                    <a:pt x="417" y="538"/>
                    <a:pt x="416" y="538"/>
                    <a:pt x="416" y="539"/>
                  </a:cubicBezTo>
                  <a:cubicBezTo>
                    <a:pt x="415" y="539"/>
                    <a:pt x="415" y="537"/>
                    <a:pt x="416" y="537"/>
                  </a:cubicBezTo>
                  <a:close/>
                  <a:moveTo>
                    <a:pt x="417" y="566"/>
                  </a:moveTo>
                  <a:cubicBezTo>
                    <a:pt x="417" y="566"/>
                    <a:pt x="417" y="567"/>
                    <a:pt x="416" y="567"/>
                  </a:cubicBezTo>
                  <a:cubicBezTo>
                    <a:pt x="415" y="566"/>
                    <a:pt x="415" y="565"/>
                    <a:pt x="417" y="566"/>
                  </a:cubicBezTo>
                  <a:close/>
                  <a:moveTo>
                    <a:pt x="417" y="627"/>
                  </a:moveTo>
                  <a:cubicBezTo>
                    <a:pt x="417" y="627"/>
                    <a:pt x="418" y="629"/>
                    <a:pt x="416" y="629"/>
                  </a:cubicBezTo>
                  <a:cubicBezTo>
                    <a:pt x="416" y="628"/>
                    <a:pt x="417" y="627"/>
                    <a:pt x="417" y="627"/>
                  </a:cubicBezTo>
                  <a:close/>
                  <a:moveTo>
                    <a:pt x="417" y="631"/>
                  </a:moveTo>
                  <a:cubicBezTo>
                    <a:pt x="418" y="631"/>
                    <a:pt x="415" y="633"/>
                    <a:pt x="417" y="633"/>
                  </a:cubicBezTo>
                  <a:cubicBezTo>
                    <a:pt x="418" y="634"/>
                    <a:pt x="416" y="633"/>
                    <a:pt x="415" y="633"/>
                  </a:cubicBezTo>
                  <a:cubicBezTo>
                    <a:pt x="415" y="632"/>
                    <a:pt x="415" y="632"/>
                    <a:pt x="415" y="631"/>
                  </a:cubicBezTo>
                  <a:cubicBezTo>
                    <a:pt x="416" y="631"/>
                    <a:pt x="416" y="631"/>
                    <a:pt x="417" y="631"/>
                  </a:cubicBezTo>
                  <a:close/>
                  <a:moveTo>
                    <a:pt x="417" y="607"/>
                  </a:moveTo>
                  <a:cubicBezTo>
                    <a:pt x="417" y="607"/>
                    <a:pt x="417" y="607"/>
                    <a:pt x="417" y="606"/>
                  </a:cubicBezTo>
                  <a:cubicBezTo>
                    <a:pt x="418" y="606"/>
                    <a:pt x="418" y="606"/>
                    <a:pt x="418" y="606"/>
                  </a:cubicBezTo>
                  <a:cubicBezTo>
                    <a:pt x="418" y="607"/>
                    <a:pt x="418" y="607"/>
                    <a:pt x="418" y="607"/>
                  </a:cubicBezTo>
                  <a:cubicBezTo>
                    <a:pt x="418" y="607"/>
                    <a:pt x="418" y="607"/>
                    <a:pt x="417" y="607"/>
                  </a:cubicBezTo>
                  <a:close/>
                  <a:moveTo>
                    <a:pt x="415" y="623"/>
                  </a:moveTo>
                  <a:cubicBezTo>
                    <a:pt x="413" y="622"/>
                    <a:pt x="416" y="621"/>
                    <a:pt x="415" y="623"/>
                  </a:cubicBezTo>
                  <a:close/>
                  <a:moveTo>
                    <a:pt x="414" y="624"/>
                  </a:moveTo>
                  <a:cubicBezTo>
                    <a:pt x="415" y="624"/>
                    <a:pt x="415" y="625"/>
                    <a:pt x="415" y="625"/>
                  </a:cubicBezTo>
                  <a:cubicBezTo>
                    <a:pt x="415" y="625"/>
                    <a:pt x="415" y="625"/>
                    <a:pt x="415" y="625"/>
                  </a:cubicBezTo>
                  <a:cubicBezTo>
                    <a:pt x="414" y="625"/>
                    <a:pt x="415" y="625"/>
                    <a:pt x="414" y="624"/>
                  </a:cubicBezTo>
                  <a:close/>
                  <a:moveTo>
                    <a:pt x="418" y="565"/>
                  </a:moveTo>
                  <a:cubicBezTo>
                    <a:pt x="418" y="565"/>
                    <a:pt x="419" y="564"/>
                    <a:pt x="419" y="565"/>
                  </a:cubicBezTo>
                  <a:cubicBezTo>
                    <a:pt x="419" y="565"/>
                    <a:pt x="419" y="566"/>
                    <a:pt x="418" y="565"/>
                  </a:cubicBezTo>
                  <a:close/>
                  <a:moveTo>
                    <a:pt x="418" y="534"/>
                  </a:moveTo>
                  <a:cubicBezTo>
                    <a:pt x="418" y="534"/>
                    <a:pt x="417" y="534"/>
                    <a:pt x="417" y="534"/>
                  </a:cubicBezTo>
                  <a:cubicBezTo>
                    <a:pt x="417" y="534"/>
                    <a:pt x="417" y="533"/>
                    <a:pt x="417" y="533"/>
                  </a:cubicBezTo>
                  <a:cubicBezTo>
                    <a:pt x="417" y="533"/>
                    <a:pt x="418" y="533"/>
                    <a:pt x="418" y="533"/>
                  </a:cubicBezTo>
                  <a:cubicBezTo>
                    <a:pt x="418" y="533"/>
                    <a:pt x="418" y="534"/>
                    <a:pt x="418" y="534"/>
                  </a:cubicBezTo>
                  <a:close/>
                  <a:moveTo>
                    <a:pt x="416" y="558"/>
                  </a:moveTo>
                  <a:cubicBezTo>
                    <a:pt x="416" y="559"/>
                    <a:pt x="415" y="559"/>
                    <a:pt x="415" y="559"/>
                  </a:cubicBezTo>
                  <a:cubicBezTo>
                    <a:pt x="413" y="559"/>
                    <a:pt x="411" y="559"/>
                    <a:pt x="408" y="559"/>
                  </a:cubicBezTo>
                  <a:cubicBezTo>
                    <a:pt x="409" y="558"/>
                    <a:pt x="408" y="558"/>
                    <a:pt x="408" y="558"/>
                  </a:cubicBezTo>
                  <a:cubicBezTo>
                    <a:pt x="408" y="558"/>
                    <a:pt x="409" y="558"/>
                    <a:pt x="409" y="557"/>
                  </a:cubicBezTo>
                  <a:cubicBezTo>
                    <a:pt x="409" y="557"/>
                    <a:pt x="411" y="557"/>
                    <a:pt x="411" y="557"/>
                  </a:cubicBezTo>
                  <a:cubicBezTo>
                    <a:pt x="411" y="557"/>
                    <a:pt x="412" y="557"/>
                    <a:pt x="413" y="557"/>
                  </a:cubicBezTo>
                  <a:cubicBezTo>
                    <a:pt x="413" y="556"/>
                    <a:pt x="414" y="557"/>
                    <a:pt x="415" y="557"/>
                  </a:cubicBezTo>
                  <a:cubicBezTo>
                    <a:pt x="415" y="557"/>
                    <a:pt x="414" y="557"/>
                    <a:pt x="414" y="557"/>
                  </a:cubicBezTo>
                  <a:cubicBezTo>
                    <a:pt x="414" y="557"/>
                    <a:pt x="414" y="558"/>
                    <a:pt x="414" y="557"/>
                  </a:cubicBezTo>
                  <a:cubicBezTo>
                    <a:pt x="415" y="557"/>
                    <a:pt x="414" y="558"/>
                    <a:pt x="414" y="557"/>
                  </a:cubicBezTo>
                  <a:cubicBezTo>
                    <a:pt x="415" y="558"/>
                    <a:pt x="416" y="557"/>
                    <a:pt x="416" y="558"/>
                  </a:cubicBezTo>
                  <a:close/>
                  <a:moveTo>
                    <a:pt x="413" y="610"/>
                  </a:moveTo>
                  <a:cubicBezTo>
                    <a:pt x="413" y="611"/>
                    <a:pt x="413" y="612"/>
                    <a:pt x="412" y="612"/>
                  </a:cubicBezTo>
                  <a:cubicBezTo>
                    <a:pt x="411" y="612"/>
                    <a:pt x="411" y="612"/>
                    <a:pt x="410" y="612"/>
                  </a:cubicBezTo>
                  <a:cubicBezTo>
                    <a:pt x="410" y="611"/>
                    <a:pt x="410" y="610"/>
                    <a:pt x="410" y="609"/>
                  </a:cubicBezTo>
                  <a:cubicBezTo>
                    <a:pt x="411" y="609"/>
                    <a:pt x="412" y="609"/>
                    <a:pt x="413" y="610"/>
                  </a:cubicBezTo>
                  <a:close/>
                  <a:moveTo>
                    <a:pt x="411" y="568"/>
                  </a:moveTo>
                  <a:cubicBezTo>
                    <a:pt x="411" y="567"/>
                    <a:pt x="411" y="567"/>
                    <a:pt x="411" y="567"/>
                  </a:cubicBezTo>
                  <a:cubicBezTo>
                    <a:pt x="412" y="567"/>
                    <a:pt x="412" y="567"/>
                    <a:pt x="412" y="567"/>
                  </a:cubicBezTo>
                  <a:cubicBezTo>
                    <a:pt x="412" y="567"/>
                    <a:pt x="412" y="567"/>
                    <a:pt x="412" y="568"/>
                  </a:cubicBezTo>
                  <a:cubicBezTo>
                    <a:pt x="412" y="568"/>
                    <a:pt x="412" y="568"/>
                    <a:pt x="411" y="568"/>
                  </a:cubicBezTo>
                  <a:close/>
                  <a:moveTo>
                    <a:pt x="411" y="623"/>
                  </a:moveTo>
                  <a:cubicBezTo>
                    <a:pt x="412" y="624"/>
                    <a:pt x="411" y="625"/>
                    <a:pt x="411" y="625"/>
                  </a:cubicBezTo>
                  <a:cubicBezTo>
                    <a:pt x="410" y="625"/>
                    <a:pt x="410" y="623"/>
                    <a:pt x="411" y="623"/>
                  </a:cubicBezTo>
                  <a:close/>
                  <a:moveTo>
                    <a:pt x="411" y="706"/>
                  </a:moveTo>
                  <a:cubicBezTo>
                    <a:pt x="412" y="706"/>
                    <a:pt x="412" y="707"/>
                    <a:pt x="410" y="707"/>
                  </a:cubicBezTo>
                  <a:cubicBezTo>
                    <a:pt x="410" y="706"/>
                    <a:pt x="411" y="706"/>
                    <a:pt x="411" y="706"/>
                  </a:cubicBezTo>
                  <a:close/>
                  <a:moveTo>
                    <a:pt x="413" y="805"/>
                  </a:moveTo>
                  <a:cubicBezTo>
                    <a:pt x="413" y="806"/>
                    <a:pt x="413" y="808"/>
                    <a:pt x="413" y="809"/>
                  </a:cubicBezTo>
                  <a:cubicBezTo>
                    <a:pt x="410" y="809"/>
                    <a:pt x="410" y="804"/>
                    <a:pt x="413" y="805"/>
                  </a:cubicBezTo>
                  <a:close/>
                  <a:moveTo>
                    <a:pt x="407" y="795"/>
                  </a:moveTo>
                  <a:cubicBezTo>
                    <a:pt x="409" y="794"/>
                    <a:pt x="409" y="798"/>
                    <a:pt x="407" y="798"/>
                  </a:cubicBezTo>
                  <a:cubicBezTo>
                    <a:pt x="407" y="797"/>
                    <a:pt x="407" y="795"/>
                    <a:pt x="407" y="795"/>
                  </a:cubicBezTo>
                  <a:close/>
                  <a:moveTo>
                    <a:pt x="407" y="467"/>
                  </a:moveTo>
                  <a:cubicBezTo>
                    <a:pt x="408" y="467"/>
                    <a:pt x="408" y="468"/>
                    <a:pt x="407" y="468"/>
                  </a:cubicBezTo>
                  <a:cubicBezTo>
                    <a:pt x="407" y="467"/>
                    <a:pt x="407" y="467"/>
                    <a:pt x="407" y="467"/>
                  </a:cubicBezTo>
                  <a:close/>
                  <a:moveTo>
                    <a:pt x="411" y="471"/>
                  </a:moveTo>
                  <a:cubicBezTo>
                    <a:pt x="411" y="471"/>
                    <a:pt x="411" y="471"/>
                    <a:pt x="411" y="470"/>
                  </a:cubicBezTo>
                  <a:cubicBezTo>
                    <a:pt x="411" y="470"/>
                    <a:pt x="410" y="469"/>
                    <a:pt x="411" y="468"/>
                  </a:cubicBezTo>
                  <a:cubicBezTo>
                    <a:pt x="412" y="468"/>
                    <a:pt x="412" y="468"/>
                    <a:pt x="413" y="468"/>
                  </a:cubicBezTo>
                  <a:cubicBezTo>
                    <a:pt x="413" y="469"/>
                    <a:pt x="413" y="469"/>
                    <a:pt x="413" y="469"/>
                  </a:cubicBezTo>
                  <a:cubicBezTo>
                    <a:pt x="412" y="469"/>
                    <a:pt x="413" y="470"/>
                    <a:pt x="413" y="471"/>
                  </a:cubicBezTo>
                  <a:cubicBezTo>
                    <a:pt x="412" y="472"/>
                    <a:pt x="411" y="473"/>
                    <a:pt x="413" y="475"/>
                  </a:cubicBezTo>
                  <a:cubicBezTo>
                    <a:pt x="412" y="475"/>
                    <a:pt x="413" y="476"/>
                    <a:pt x="411" y="476"/>
                  </a:cubicBezTo>
                  <a:cubicBezTo>
                    <a:pt x="412" y="475"/>
                    <a:pt x="411" y="474"/>
                    <a:pt x="411" y="473"/>
                  </a:cubicBezTo>
                  <a:cubicBezTo>
                    <a:pt x="411" y="473"/>
                    <a:pt x="411" y="472"/>
                    <a:pt x="411" y="472"/>
                  </a:cubicBezTo>
                  <a:cubicBezTo>
                    <a:pt x="411" y="472"/>
                    <a:pt x="411" y="472"/>
                    <a:pt x="411" y="472"/>
                  </a:cubicBezTo>
                  <a:cubicBezTo>
                    <a:pt x="411" y="472"/>
                    <a:pt x="411" y="471"/>
                    <a:pt x="411" y="471"/>
                  </a:cubicBezTo>
                  <a:cubicBezTo>
                    <a:pt x="411" y="471"/>
                    <a:pt x="411" y="471"/>
                    <a:pt x="411" y="471"/>
                  </a:cubicBezTo>
                  <a:close/>
                  <a:moveTo>
                    <a:pt x="413" y="487"/>
                  </a:moveTo>
                  <a:cubicBezTo>
                    <a:pt x="412" y="487"/>
                    <a:pt x="412" y="486"/>
                    <a:pt x="412" y="486"/>
                  </a:cubicBezTo>
                  <a:cubicBezTo>
                    <a:pt x="413" y="486"/>
                    <a:pt x="413" y="486"/>
                    <a:pt x="413" y="487"/>
                  </a:cubicBezTo>
                  <a:close/>
                  <a:moveTo>
                    <a:pt x="411" y="484"/>
                  </a:moveTo>
                  <a:cubicBezTo>
                    <a:pt x="412" y="484"/>
                    <a:pt x="412" y="486"/>
                    <a:pt x="410" y="486"/>
                  </a:cubicBezTo>
                  <a:cubicBezTo>
                    <a:pt x="410" y="485"/>
                    <a:pt x="411" y="485"/>
                    <a:pt x="411" y="484"/>
                  </a:cubicBezTo>
                  <a:close/>
                  <a:moveTo>
                    <a:pt x="411" y="482"/>
                  </a:moveTo>
                  <a:cubicBezTo>
                    <a:pt x="411" y="483"/>
                    <a:pt x="409" y="482"/>
                    <a:pt x="411" y="482"/>
                  </a:cubicBezTo>
                  <a:close/>
                  <a:moveTo>
                    <a:pt x="410" y="482"/>
                  </a:moveTo>
                  <a:cubicBezTo>
                    <a:pt x="410" y="482"/>
                    <a:pt x="410" y="482"/>
                    <a:pt x="410" y="481"/>
                  </a:cubicBezTo>
                  <a:cubicBezTo>
                    <a:pt x="410" y="481"/>
                    <a:pt x="410" y="482"/>
                    <a:pt x="410" y="482"/>
                  </a:cubicBezTo>
                  <a:cubicBezTo>
                    <a:pt x="410" y="482"/>
                    <a:pt x="410" y="482"/>
                    <a:pt x="410" y="482"/>
                  </a:cubicBezTo>
                  <a:close/>
                  <a:moveTo>
                    <a:pt x="409" y="490"/>
                  </a:moveTo>
                  <a:cubicBezTo>
                    <a:pt x="408" y="490"/>
                    <a:pt x="408" y="489"/>
                    <a:pt x="410" y="489"/>
                  </a:cubicBezTo>
                  <a:cubicBezTo>
                    <a:pt x="410" y="490"/>
                    <a:pt x="410" y="490"/>
                    <a:pt x="409" y="490"/>
                  </a:cubicBezTo>
                  <a:close/>
                  <a:moveTo>
                    <a:pt x="407" y="508"/>
                  </a:moveTo>
                  <a:cubicBezTo>
                    <a:pt x="407" y="508"/>
                    <a:pt x="407" y="508"/>
                    <a:pt x="407" y="508"/>
                  </a:cubicBezTo>
                  <a:cubicBezTo>
                    <a:pt x="406" y="507"/>
                    <a:pt x="407" y="506"/>
                    <a:pt x="407" y="505"/>
                  </a:cubicBezTo>
                  <a:cubicBezTo>
                    <a:pt x="408" y="506"/>
                    <a:pt x="410" y="508"/>
                    <a:pt x="407" y="508"/>
                  </a:cubicBezTo>
                  <a:close/>
                  <a:moveTo>
                    <a:pt x="411" y="536"/>
                  </a:moveTo>
                  <a:cubicBezTo>
                    <a:pt x="413" y="536"/>
                    <a:pt x="412" y="538"/>
                    <a:pt x="411" y="538"/>
                  </a:cubicBezTo>
                  <a:cubicBezTo>
                    <a:pt x="410" y="537"/>
                    <a:pt x="411" y="537"/>
                    <a:pt x="411" y="536"/>
                  </a:cubicBezTo>
                  <a:close/>
                  <a:moveTo>
                    <a:pt x="412" y="531"/>
                  </a:moveTo>
                  <a:cubicBezTo>
                    <a:pt x="410" y="530"/>
                    <a:pt x="413" y="530"/>
                    <a:pt x="412" y="531"/>
                  </a:cubicBezTo>
                  <a:close/>
                  <a:moveTo>
                    <a:pt x="412" y="524"/>
                  </a:moveTo>
                  <a:cubicBezTo>
                    <a:pt x="413" y="523"/>
                    <a:pt x="414" y="524"/>
                    <a:pt x="415" y="524"/>
                  </a:cubicBezTo>
                  <a:cubicBezTo>
                    <a:pt x="415" y="525"/>
                    <a:pt x="413" y="525"/>
                    <a:pt x="413" y="525"/>
                  </a:cubicBezTo>
                  <a:cubicBezTo>
                    <a:pt x="412" y="525"/>
                    <a:pt x="413" y="524"/>
                    <a:pt x="412" y="524"/>
                  </a:cubicBezTo>
                  <a:close/>
                  <a:moveTo>
                    <a:pt x="413" y="545"/>
                  </a:moveTo>
                  <a:cubicBezTo>
                    <a:pt x="414" y="545"/>
                    <a:pt x="414" y="545"/>
                    <a:pt x="415" y="545"/>
                  </a:cubicBezTo>
                  <a:cubicBezTo>
                    <a:pt x="414" y="547"/>
                    <a:pt x="416" y="547"/>
                    <a:pt x="415" y="548"/>
                  </a:cubicBezTo>
                  <a:cubicBezTo>
                    <a:pt x="413" y="549"/>
                    <a:pt x="414" y="548"/>
                    <a:pt x="412" y="548"/>
                  </a:cubicBezTo>
                  <a:cubicBezTo>
                    <a:pt x="412" y="547"/>
                    <a:pt x="413" y="547"/>
                    <a:pt x="413" y="545"/>
                  </a:cubicBezTo>
                  <a:close/>
                  <a:moveTo>
                    <a:pt x="414" y="543"/>
                  </a:moveTo>
                  <a:cubicBezTo>
                    <a:pt x="413" y="543"/>
                    <a:pt x="413" y="541"/>
                    <a:pt x="415" y="542"/>
                  </a:cubicBezTo>
                  <a:cubicBezTo>
                    <a:pt x="415" y="542"/>
                    <a:pt x="414" y="543"/>
                    <a:pt x="414" y="543"/>
                  </a:cubicBezTo>
                  <a:close/>
                  <a:moveTo>
                    <a:pt x="414" y="532"/>
                  </a:moveTo>
                  <a:cubicBezTo>
                    <a:pt x="413" y="532"/>
                    <a:pt x="413" y="530"/>
                    <a:pt x="414" y="531"/>
                  </a:cubicBezTo>
                  <a:cubicBezTo>
                    <a:pt x="415" y="531"/>
                    <a:pt x="414" y="531"/>
                    <a:pt x="414" y="532"/>
                  </a:cubicBezTo>
                  <a:close/>
                  <a:moveTo>
                    <a:pt x="412" y="543"/>
                  </a:moveTo>
                  <a:cubicBezTo>
                    <a:pt x="412" y="542"/>
                    <a:pt x="412" y="542"/>
                    <a:pt x="412" y="542"/>
                  </a:cubicBezTo>
                  <a:cubicBezTo>
                    <a:pt x="414" y="541"/>
                    <a:pt x="414" y="543"/>
                    <a:pt x="412" y="543"/>
                  </a:cubicBezTo>
                  <a:close/>
                  <a:moveTo>
                    <a:pt x="411" y="552"/>
                  </a:moveTo>
                  <a:cubicBezTo>
                    <a:pt x="411" y="552"/>
                    <a:pt x="411" y="551"/>
                    <a:pt x="412" y="551"/>
                  </a:cubicBezTo>
                  <a:cubicBezTo>
                    <a:pt x="412" y="552"/>
                    <a:pt x="412" y="552"/>
                    <a:pt x="411" y="552"/>
                  </a:cubicBezTo>
                  <a:close/>
                  <a:moveTo>
                    <a:pt x="410" y="515"/>
                  </a:moveTo>
                  <a:cubicBezTo>
                    <a:pt x="410" y="515"/>
                    <a:pt x="409" y="513"/>
                    <a:pt x="411" y="514"/>
                  </a:cubicBezTo>
                  <a:cubicBezTo>
                    <a:pt x="411" y="514"/>
                    <a:pt x="412" y="515"/>
                    <a:pt x="410" y="515"/>
                  </a:cubicBezTo>
                  <a:close/>
                  <a:moveTo>
                    <a:pt x="410" y="544"/>
                  </a:moveTo>
                  <a:cubicBezTo>
                    <a:pt x="409" y="542"/>
                    <a:pt x="411" y="542"/>
                    <a:pt x="410" y="544"/>
                  </a:cubicBezTo>
                  <a:close/>
                  <a:moveTo>
                    <a:pt x="410" y="544"/>
                  </a:moveTo>
                  <a:cubicBezTo>
                    <a:pt x="410" y="545"/>
                    <a:pt x="410" y="545"/>
                    <a:pt x="410" y="545"/>
                  </a:cubicBezTo>
                  <a:cubicBezTo>
                    <a:pt x="408" y="545"/>
                    <a:pt x="408" y="543"/>
                    <a:pt x="410" y="544"/>
                  </a:cubicBezTo>
                  <a:close/>
                  <a:moveTo>
                    <a:pt x="407" y="559"/>
                  </a:moveTo>
                  <a:cubicBezTo>
                    <a:pt x="408" y="559"/>
                    <a:pt x="408" y="560"/>
                    <a:pt x="408" y="561"/>
                  </a:cubicBezTo>
                  <a:cubicBezTo>
                    <a:pt x="406" y="561"/>
                    <a:pt x="406" y="559"/>
                    <a:pt x="407" y="559"/>
                  </a:cubicBezTo>
                  <a:close/>
                  <a:moveTo>
                    <a:pt x="408" y="574"/>
                  </a:moveTo>
                  <a:cubicBezTo>
                    <a:pt x="408" y="574"/>
                    <a:pt x="407" y="574"/>
                    <a:pt x="407" y="575"/>
                  </a:cubicBezTo>
                  <a:cubicBezTo>
                    <a:pt x="407" y="575"/>
                    <a:pt x="407" y="575"/>
                    <a:pt x="407" y="575"/>
                  </a:cubicBezTo>
                  <a:cubicBezTo>
                    <a:pt x="407" y="574"/>
                    <a:pt x="407" y="574"/>
                    <a:pt x="407" y="574"/>
                  </a:cubicBezTo>
                  <a:cubicBezTo>
                    <a:pt x="407" y="574"/>
                    <a:pt x="407" y="574"/>
                    <a:pt x="408" y="574"/>
                  </a:cubicBezTo>
                  <a:close/>
                  <a:moveTo>
                    <a:pt x="408" y="558"/>
                  </a:moveTo>
                  <a:cubicBezTo>
                    <a:pt x="408" y="557"/>
                    <a:pt x="408" y="556"/>
                    <a:pt x="409" y="556"/>
                  </a:cubicBezTo>
                  <a:cubicBezTo>
                    <a:pt x="409" y="557"/>
                    <a:pt x="409" y="558"/>
                    <a:pt x="408" y="558"/>
                  </a:cubicBezTo>
                  <a:close/>
                  <a:moveTo>
                    <a:pt x="410" y="551"/>
                  </a:moveTo>
                  <a:cubicBezTo>
                    <a:pt x="410" y="551"/>
                    <a:pt x="409" y="551"/>
                    <a:pt x="409" y="552"/>
                  </a:cubicBezTo>
                  <a:cubicBezTo>
                    <a:pt x="409" y="552"/>
                    <a:pt x="409" y="551"/>
                    <a:pt x="410" y="551"/>
                  </a:cubicBezTo>
                  <a:close/>
                  <a:moveTo>
                    <a:pt x="409" y="547"/>
                  </a:moveTo>
                  <a:cubicBezTo>
                    <a:pt x="410" y="548"/>
                    <a:pt x="409" y="550"/>
                    <a:pt x="407" y="550"/>
                  </a:cubicBezTo>
                  <a:cubicBezTo>
                    <a:pt x="407" y="549"/>
                    <a:pt x="408" y="548"/>
                    <a:pt x="408" y="547"/>
                  </a:cubicBezTo>
                  <a:cubicBezTo>
                    <a:pt x="408" y="547"/>
                    <a:pt x="409" y="547"/>
                    <a:pt x="409" y="547"/>
                  </a:cubicBezTo>
                  <a:close/>
                  <a:moveTo>
                    <a:pt x="407" y="491"/>
                  </a:moveTo>
                  <a:cubicBezTo>
                    <a:pt x="407" y="491"/>
                    <a:pt x="406" y="491"/>
                    <a:pt x="406" y="491"/>
                  </a:cubicBezTo>
                  <a:cubicBezTo>
                    <a:pt x="406" y="490"/>
                    <a:pt x="406" y="490"/>
                    <a:pt x="407" y="490"/>
                  </a:cubicBezTo>
                  <a:cubicBezTo>
                    <a:pt x="407" y="490"/>
                    <a:pt x="407" y="491"/>
                    <a:pt x="407" y="491"/>
                  </a:cubicBezTo>
                  <a:close/>
                  <a:moveTo>
                    <a:pt x="406" y="553"/>
                  </a:moveTo>
                  <a:cubicBezTo>
                    <a:pt x="406" y="553"/>
                    <a:pt x="407" y="553"/>
                    <a:pt x="407" y="553"/>
                  </a:cubicBezTo>
                  <a:cubicBezTo>
                    <a:pt x="407" y="553"/>
                    <a:pt x="406" y="553"/>
                    <a:pt x="406" y="553"/>
                  </a:cubicBezTo>
                  <a:cubicBezTo>
                    <a:pt x="406" y="553"/>
                    <a:pt x="406" y="553"/>
                    <a:pt x="406" y="553"/>
                  </a:cubicBezTo>
                  <a:close/>
                  <a:moveTo>
                    <a:pt x="407" y="562"/>
                  </a:moveTo>
                  <a:cubicBezTo>
                    <a:pt x="407" y="562"/>
                    <a:pt x="407" y="564"/>
                    <a:pt x="407" y="564"/>
                  </a:cubicBezTo>
                  <a:cubicBezTo>
                    <a:pt x="405" y="564"/>
                    <a:pt x="406" y="563"/>
                    <a:pt x="407" y="562"/>
                  </a:cubicBezTo>
                  <a:close/>
                  <a:moveTo>
                    <a:pt x="408" y="613"/>
                  </a:moveTo>
                  <a:cubicBezTo>
                    <a:pt x="409" y="613"/>
                    <a:pt x="409" y="615"/>
                    <a:pt x="407" y="616"/>
                  </a:cubicBezTo>
                  <a:cubicBezTo>
                    <a:pt x="405" y="615"/>
                    <a:pt x="405" y="615"/>
                    <a:pt x="405" y="613"/>
                  </a:cubicBezTo>
                  <a:cubicBezTo>
                    <a:pt x="406" y="613"/>
                    <a:pt x="407" y="612"/>
                    <a:pt x="408" y="613"/>
                  </a:cubicBezTo>
                  <a:close/>
                  <a:moveTo>
                    <a:pt x="407" y="782"/>
                  </a:moveTo>
                  <a:cubicBezTo>
                    <a:pt x="407" y="782"/>
                    <a:pt x="408" y="781"/>
                    <a:pt x="408" y="782"/>
                  </a:cubicBezTo>
                  <a:cubicBezTo>
                    <a:pt x="409" y="783"/>
                    <a:pt x="408" y="784"/>
                    <a:pt x="407" y="785"/>
                  </a:cubicBezTo>
                  <a:cubicBezTo>
                    <a:pt x="406" y="784"/>
                    <a:pt x="407" y="783"/>
                    <a:pt x="407" y="782"/>
                  </a:cubicBezTo>
                  <a:close/>
                  <a:moveTo>
                    <a:pt x="408" y="576"/>
                  </a:moveTo>
                  <a:cubicBezTo>
                    <a:pt x="408" y="575"/>
                    <a:pt x="408" y="575"/>
                    <a:pt x="408" y="575"/>
                  </a:cubicBezTo>
                  <a:cubicBezTo>
                    <a:pt x="409" y="575"/>
                    <a:pt x="409" y="575"/>
                    <a:pt x="410" y="575"/>
                  </a:cubicBezTo>
                  <a:cubicBezTo>
                    <a:pt x="410" y="575"/>
                    <a:pt x="410" y="575"/>
                    <a:pt x="410" y="576"/>
                  </a:cubicBezTo>
                  <a:cubicBezTo>
                    <a:pt x="409" y="576"/>
                    <a:pt x="409" y="576"/>
                    <a:pt x="408" y="576"/>
                  </a:cubicBezTo>
                  <a:close/>
                  <a:moveTo>
                    <a:pt x="414" y="530"/>
                  </a:moveTo>
                  <a:cubicBezTo>
                    <a:pt x="413" y="529"/>
                    <a:pt x="414" y="529"/>
                    <a:pt x="415" y="529"/>
                  </a:cubicBezTo>
                  <a:cubicBezTo>
                    <a:pt x="415" y="529"/>
                    <a:pt x="415" y="530"/>
                    <a:pt x="414" y="530"/>
                  </a:cubicBezTo>
                  <a:close/>
                  <a:moveTo>
                    <a:pt x="415" y="508"/>
                  </a:moveTo>
                  <a:cubicBezTo>
                    <a:pt x="412" y="507"/>
                    <a:pt x="412" y="509"/>
                    <a:pt x="412" y="510"/>
                  </a:cubicBezTo>
                  <a:cubicBezTo>
                    <a:pt x="412" y="510"/>
                    <a:pt x="412" y="510"/>
                    <a:pt x="412" y="510"/>
                  </a:cubicBezTo>
                  <a:cubicBezTo>
                    <a:pt x="412" y="510"/>
                    <a:pt x="412" y="510"/>
                    <a:pt x="413" y="510"/>
                  </a:cubicBezTo>
                  <a:cubicBezTo>
                    <a:pt x="413" y="510"/>
                    <a:pt x="413" y="510"/>
                    <a:pt x="413" y="510"/>
                  </a:cubicBezTo>
                  <a:cubicBezTo>
                    <a:pt x="413" y="510"/>
                    <a:pt x="413" y="510"/>
                    <a:pt x="413" y="510"/>
                  </a:cubicBezTo>
                  <a:cubicBezTo>
                    <a:pt x="413" y="510"/>
                    <a:pt x="413" y="510"/>
                    <a:pt x="413" y="511"/>
                  </a:cubicBezTo>
                  <a:cubicBezTo>
                    <a:pt x="414" y="512"/>
                    <a:pt x="413" y="512"/>
                    <a:pt x="412" y="512"/>
                  </a:cubicBezTo>
                  <a:cubicBezTo>
                    <a:pt x="411" y="512"/>
                    <a:pt x="411" y="513"/>
                    <a:pt x="409" y="513"/>
                  </a:cubicBezTo>
                  <a:cubicBezTo>
                    <a:pt x="409" y="512"/>
                    <a:pt x="408" y="511"/>
                    <a:pt x="408" y="509"/>
                  </a:cubicBezTo>
                  <a:cubicBezTo>
                    <a:pt x="409" y="509"/>
                    <a:pt x="410" y="509"/>
                    <a:pt x="411" y="509"/>
                  </a:cubicBezTo>
                  <a:cubicBezTo>
                    <a:pt x="409" y="506"/>
                    <a:pt x="416" y="505"/>
                    <a:pt x="415" y="508"/>
                  </a:cubicBezTo>
                  <a:close/>
                  <a:moveTo>
                    <a:pt x="409" y="443"/>
                  </a:moveTo>
                  <a:cubicBezTo>
                    <a:pt x="409" y="443"/>
                    <a:pt x="409" y="443"/>
                    <a:pt x="408" y="443"/>
                  </a:cubicBezTo>
                  <a:cubicBezTo>
                    <a:pt x="408" y="442"/>
                    <a:pt x="408" y="442"/>
                    <a:pt x="408" y="442"/>
                  </a:cubicBezTo>
                  <a:cubicBezTo>
                    <a:pt x="409" y="442"/>
                    <a:pt x="410" y="443"/>
                    <a:pt x="409" y="443"/>
                  </a:cubicBezTo>
                  <a:close/>
                  <a:moveTo>
                    <a:pt x="409" y="445"/>
                  </a:moveTo>
                  <a:cubicBezTo>
                    <a:pt x="409" y="445"/>
                    <a:pt x="409" y="445"/>
                    <a:pt x="409" y="445"/>
                  </a:cubicBezTo>
                  <a:cubicBezTo>
                    <a:pt x="408" y="446"/>
                    <a:pt x="408" y="444"/>
                    <a:pt x="409" y="445"/>
                  </a:cubicBezTo>
                  <a:close/>
                  <a:moveTo>
                    <a:pt x="408" y="463"/>
                  </a:moveTo>
                  <a:cubicBezTo>
                    <a:pt x="408" y="463"/>
                    <a:pt x="408" y="463"/>
                    <a:pt x="408" y="464"/>
                  </a:cubicBezTo>
                  <a:cubicBezTo>
                    <a:pt x="407" y="464"/>
                    <a:pt x="407" y="462"/>
                    <a:pt x="408" y="463"/>
                  </a:cubicBezTo>
                  <a:close/>
                  <a:moveTo>
                    <a:pt x="408" y="465"/>
                  </a:moveTo>
                  <a:cubicBezTo>
                    <a:pt x="408" y="465"/>
                    <a:pt x="408" y="465"/>
                    <a:pt x="407" y="465"/>
                  </a:cubicBezTo>
                  <a:cubicBezTo>
                    <a:pt x="407" y="464"/>
                    <a:pt x="409" y="464"/>
                    <a:pt x="408" y="465"/>
                  </a:cubicBezTo>
                  <a:close/>
                  <a:moveTo>
                    <a:pt x="407" y="452"/>
                  </a:moveTo>
                  <a:cubicBezTo>
                    <a:pt x="407" y="452"/>
                    <a:pt x="406" y="452"/>
                    <a:pt x="406" y="452"/>
                  </a:cubicBezTo>
                  <a:cubicBezTo>
                    <a:pt x="406" y="452"/>
                    <a:pt x="406" y="452"/>
                    <a:pt x="406" y="451"/>
                  </a:cubicBezTo>
                  <a:cubicBezTo>
                    <a:pt x="406" y="451"/>
                    <a:pt x="407" y="451"/>
                    <a:pt x="407" y="451"/>
                  </a:cubicBezTo>
                  <a:cubicBezTo>
                    <a:pt x="407" y="452"/>
                    <a:pt x="407" y="452"/>
                    <a:pt x="407" y="452"/>
                  </a:cubicBezTo>
                  <a:close/>
                  <a:moveTo>
                    <a:pt x="407" y="484"/>
                  </a:moveTo>
                  <a:cubicBezTo>
                    <a:pt x="408" y="485"/>
                    <a:pt x="406" y="485"/>
                    <a:pt x="407" y="486"/>
                  </a:cubicBezTo>
                  <a:cubicBezTo>
                    <a:pt x="405" y="486"/>
                    <a:pt x="406" y="484"/>
                    <a:pt x="407" y="484"/>
                  </a:cubicBezTo>
                  <a:close/>
                  <a:moveTo>
                    <a:pt x="407" y="488"/>
                  </a:moveTo>
                  <a:cubicBezTo>
                    <a:pt x="405" y="488"/>
                    <a:pt x="405" y="488"/>
                    <a:pt x="405" y="487"/>
                  </a:cubicBezTo>
                  <a:cubicBezTo>
                    <a:pt x="406" y="487"/>
                    <a:pt x="407" y="488"/>
                    <a:pt x="407" y="488"/>
                  </a:cubicBezTo>
                  <a:close/>
                  <a:moveTo>
                    <a:pt x="405" y="557"/>
                  </a:moveTo>
                  <a:cubicBezTo>
                    <a:pt x="406" y="558"/>
                    <a:pt x="405" y="559"/>
                    <a:pt x="404" y="559"/>
                  </a:cubicBezTo>
                  <a:cubicBezTo>
                    <a:pt x="403" y="559"/>
                    <a:pt x="404" y="558"/>
                    <a:pt x="404" y="557"/>
                  </a:cubicBezTo>
                  <a:cubicBezTo>
                    <a:pt x="404" y="557"/>
                    <a:pt x="405" y="557"/>
                    <a:pt x="405" y="557"/>
                  </a:cubicBezTo>
                  <a:close/>
                  <a:moveTo>
                    <a:pt x="404" y="560"/>
                  </a:moveTo>
                  <a:cubicBezTo>
                    <a:pt x="404" y="560"/>
                    <a:pt x="404" y="561"/>
                    <a:pt x="404" y="561"/>
                  </a:cubicBezTo>
                  <a:cubicBezTo>
                    <a:pt x="403" y="561"/>
                    <a:pt x="403" y="560"/>
                    <a:pt x="404" y="560"/>
                  </a:cubicBezTo>
                  <a:close/>
                  <a:moveTo>
                    <a:pt x="404" y="571"/>
                  </a:moveTo>
                  <a:cubicBezTo>
                    <a:pt x="404" y="571"/>
                    <a:pt x="403" y="571"/>
                    <a:pt x="403" y="571"/>
                  </a:cubicBezTo>
                  <a:cubicBezTo>
                    <a:pt x="404" y="571"/>
                    <a:pt x="404" y="571"/>
                    <a:pt x="404" y="571"/>
                  </a:cubicBezTo>
                  <a:close/>
                  <a:moveTo>
                    <a:pt x="404" y="575"/>
                  </a:moveTo>
                  <a:cubicBezTo>
                    <a:pt x="404" y="575"/>
                    <a:pt x="404" y="574"/>
                    <a:pt x="404" y="574"/>
                  </a:cubicBezTo>
                  <a:cubicBezTo>
                    <a:pt x="405" y="574"/>
                    <a:pt x="405" y="574"/>
                    <a:pt x="405" y="574"/>
                  </a:cubicBezTo>
                  <a:cubicBezTo>
                    <a:pt x="405" y="574"/>
                    <a:pt x="405" y="575"/>
                    <a:pt x="405" y="575"/>
                  </a:cubicBezTo>
                  <a:cubicBezTo>
                    <a:pt x="405" y="575"/>
                    <a:pt x="405" y="575"/>
                    <a:pt x="404" y="575"/>
                  </a:cubicBezTo>
                  <a:close/>
                  <a:moveTo>
                    <a:pt x="405" y="698"/>
                  </a:moveTo>
                  <a:cubicBezTo>
                    <a:pt x="406" y="698"/>
                    <a:pt x="406" y="698"/>
                    <a:pt x="406" y="698"/>
                  </a:cubicBezTo>
                  <a:cubicBezTo>
                    <a:pt x="406" y="698"/>
                    <a:pt x="406" y="698"/>
                    <a:pt x="406" y="699"/>
                  </a:cubicBezTo>
                  <a:cubicBezTo>
                    <a:pt x="406" y="699"/>
                    <a:pt x="405" y="699"/>
                    <a:pt x="405" y="699"/>
                  </a:cubicBezTo>
                  <a:cubicBezTo>
                    <a:pt x="405" y="698"/>
                    <a:pt x="405" y="698"/>
                    <a:pt x="405" y="698"/>
                  </a:cubicBezTo>
                  <a:close/>
                  <a:moveTo>
                    <a:pt x="410" y="823"/>
                  </a:moveTo>
                  <a:cubicBezTo>
                    <a:pt x="412" y="823"/>
                    <a:pt x="412" y="823"/>
                    <a:pt x="414" y="823"/>
                  </a:cubicBezTo>
                  <a:cubicBezTo>
                    <a:pt x="415" y="824"/>
                    <a:pt x="416" y="825"/>
                    <a:pt x="415" y="827"/>
                  </a:cubicBezTo>
                  <a:cubicBezTo>
                    <a:pt x="413" y="827"/>
                    <a:pt x="413" y="827"/>
                    <a:pt x="412" y="827"/>
                  </a:cubicBezTo>
                  <a:cubicBezTo>
                    <a:pt x="409" y="827"/>
                    <a:pt x="407" y="824"/>
                    <a:pt x="410" y="823"/>
                  </a:cubicBezTo>
                  <a:close/>
                  <a:moveTo>
                    <a:pt x="416" y="848"/>
                  </a:moveTo>
                  <a:cubicBezTo>
                    <a:pt x="416" y="848"/>
                    <a:pt x="416" y="848"/>
                    <a:pt x="416" y="849"/>
                  </a:cubicBezTo>
                  <a:cubicBezTo>
                    <a:pt x="417" y="849"/>
                    <a:pt x="417" y="847"/>
                    <a:pt x="418" y="848"/>
                  </a:cubicBezTo>
                  <a:cubicBezTo>
                    <a:pt x="419" y="849"/>
                    <a:pt x="419" y="850"/>
                    <a:pt x="418" y="852"/>
                  </a:cubicBezTo>
                  <a:cubicBezTo>
                    <a:pt x="417" y="852"/>
                    <a:pt x="416" y="852"/>
                    <a:pt x="415" y="852"/>
                  </a:cubicBezTo>
                  <a:cubicBezTo>
                    <a:pt x="411" y="851"/>
                    <a:pt x="411" y="846"/>
                    <a:pt x="416" y="848"/>
                  </a:cubicBezTo>
                  <a:close/>
                  <a:moveTo>
                    <a:pt x="419" y="878"/>
                  </a:moveTo>
                  <a:cubicBezTo>
                    <a:pt x="419" y="879"/>
                    <a:pt x="418" y="879"/>
                    <a:pt x="418" y="879"/>
                  </a:cubicBezTo>
                  <a:cubicBezTo>
                    <a:pt x="417" y="879"/>
                    <a:pt x="417" y="879"/>
                    <a:pt x="417" y="878"/>
                  </a:cubicBezTo>
                  <a:cubicBezTo>
                    <a:pt x="418" y="878"/>
                    <a:pt x="418" y="878"/>
                    <a:pt x="419" y="878"/>
                  </a:cubicBezTo>
                  <a:close/>
                  <a:moveTo>
                    <a:pt x="418" y="856"/>
                  </a:moveTo>
                  <a:cubicBezTo>
                    <a:pt x="418" y="857"/>
                    <a:pt x="418" y="857"/>
                    <a:pt x="419" y="858"/>
                  </a:cubicBezTo>
                  <a:cubicBezTo>
                    <a:pt x="418" y="858"/>
                    <a:pt x="417" y="857"/>
                    <a:pt x="418" y="856"/>
                  </a:cubicBezTo>
                  <a:close/>
                  <a:moveTo>
                    <a:pt x="419" y="872"/>
                  </a:moveTo>
                  <a:cubicBezTo>
                    <a:pt x="419" y="873"/>
                    <a:pt x="419" y="873"/>
                    <a:pt x="419" y="874"/>
                  </a:cubicBezTo>
                  <a:cubicBezTo>
                    <a:pt x="418" y="874"/>
                    <a:pt x="418" y="872"/>
                    <a:pt x="419" y="872"/>
                  </a:cubicBezTo>
                  <a:close/>
                  <a:moveTo>
                    <a:pt x="419" y="882"/>
                  </a:moveTo>
                  <a:cubicBezTo>
                    <a:pt x="420" y="882"/>
                    <a:pt x="420" y="883"/>
                    <a:pt x="420" y="883"/>
                  </a:cubicBezTo>
                  <a:cubicBezTo>
                    <a:pt x="419" y="883"/>
                    <a:pt x="419" y="882"/>
                    <a:pt x="419" y="882"/>
                  </a:cubicBezTo>
                  <a:close/>
                  <a:moveTo>
                    <a:pt x="420" y="825"/>
                  </a:moveTo>
                  <a:cubicBezTo>
                    <a:pt x="419" y="825"/>
                    <a:pt x="419" y="824"/>
                    <a:pt x="420" y="824"/>
                  </a:cubicBezTo>
                  <a:cubicBezTo>
                    <a:pt x="420" y="824"/>
                    <a:pt x="420" y="824"/>
                    <a:pt x="420" y="825"/>
                  </a:cubicBezTo>
                  <a:close/>
                  <a:moveTo>
                    <a:pt x="419" y="855"/>
                  </a:moveTo>
                  <a:cubicBezTo>
                    <a:pt x="417" y="855"/>
                    <a:pt x="417" y="853"/>
                    <a:pt x="419" y="854"/>
                  </a:cubicBezTo>
                  <a:cubicBezTo>
                    <a:pt x="419" y="854"/>
                    <a:pt x="419" y="854"/>
                    <a:pt x="419" y="855"/>
                  </a:cubicBezTo>
                  <a:close/>
                  <a:moveTo>
                    <a:pt x="416" y="893"/>
                  </a:moveTo>
                  <a:cubicBezTo>
                    <a:pt x="417" y="893"/>
                    <a:pt x="417" y="893"/>
                    <a:pt x="418" y="893"/>
                  </a:cubicBezTo>
                  <a:cubicBezTo>
                    <a:pt x="418" y="894"/>
                    <a:pt x="418" y="894"/>
                    <a:pt x="416" y="894"/>
                  </a:cubicBezTo>
                  <a:cubicBezTo>
                    <a:pt x="416" y="894"/>
                    <a:pt x="416" y="893"/>
                    <a:pt x="416" y="893"/>
                  </a:cubicBezTo>
                  <a:close/>
                  <a:moveTo>
                    <a:pt x="417" y="888"/>
                  </a:moveTo>
                  <a:cubicBezTo>
                    <a:pt x="417" y="887"/>
                    <a:pt x="417" y="887"/>
                    <a:pt x="417" y="886"/>
                  </a:cubicBezTo>
                  <a:cubicBezTo>
                    <a:pt x="419" y="886"/>
                    <a:pt x="418" y="887"/>
                    <a:pt x="420" y="887"/>
                  </a:cubicBezTo>
                  <a:cubicBezTo>
                    <a:pt x="420" y="887"/>
                    <a:pt x="420" y="888"/>
                    <a:pt x="420" y="888"/>
                  </a:cubicBezTo>
                  <a:cubicBezTo>
                    <a:pt x="419" y="888"/>
                    <a:pt x="419" y="887"/>
                    <a:pt x="417" y="888"/>
                  </a:cubicBezTo>
                  <a:close/>
                  <a:moveTo>
                    <a:pt x="419" y="891"/>
                  </a:moveTo>
                  <a:cubicBezTo>
                    <a:pt x="418" y="891"/>
                    <a:pt x="418" y="890"/>
                    <a:pt x="420" y="890"/>
                  </a:cubicBezTo>
                  <a:cubicBezTo>
                    <a:pt x="420" y="890"/>
                    <a:pt x="420" y="891"/>
                    <a:pt x="419" y="891"/>
                  </a:cubicBezTo>
                  <a:close/>
                  <a:moveTo>
                    <a:pt x="419" y="895"/>
                  </a:moveTo>
                  <a:cubicBezTo>
                    <a:pt x="420" y="895"/>
                    <a:pt x="420" y="895"/>
                    <a:pt x="420" y="895"/>
                  </a:cubicBezTo>
                  <a:cubicBezTo>
                    <a:pt x="421" y="896"/>
                    <a:pt x="421" y="899"/>
                    <a:pt x="418" y="898"/>
                  </a:cubicBezTo>
                  <a:cubicBezTo>
                    <a:pt x="418" y="897"/>
                    <a:pt x="419" y="897"/>
                    <a:pt x="419" y="895"/>
                  </a:cubicBezTo>
                  <a:close/>
                  <a:moveTo>
                    <a:pt x="421" y="925"/>
                  </a:moveTo>
                  <a:cubicBezTo>
                    <a:pt x="420" y="925"/>
                    <a:pt x="419" y="923"/>
                    <a:pt x="421" y="923"/>
                  </a:cubicBezTo>
                  <a:cubicBezTo>
                    <a:pt x="421" y="923"/>
                    <a:pt x="421" y="924"/>
                    <a:pt x="421" y="925"/>
                  </a:cubicBezTo>
                  <a:close/>
                  <a:moveTo>
                    <a:pt x="421" y="866"/>
                  </a:moveTo>
                  <a:cubicBezTo>
                    <a:pt x="421" y="866"/>
                    <a:pt x="421" y="866"/>
                    <a:pt x="421" y="865"/>
                  </a:cubicBezTo>
                  <a:cubicBezTo>
                    <a:pt x="422" y="865"/>
                    <a:pt x="422" y="866"/>
                    <a:pt x="423" y="866"/>
                  </a:cubicBezTo>
                  <a:cubicBezTo>
                    <a:pt x="423" y="866"/>
                    <a:pt x="422" y="867"/>
                    <a:pt x="421" y="866"/>
                  </a:cubicBezTo>
                  <a:close/>
                  <a:moveTo>
                    <a:pt x="420" y="905"/>
                  </a:moveTo>
                  <a:cubicBezTo>
                    <a:pt x="418" y="905"/>
                    <a:pt x="419" y="904"/>
                    <a:pt x="419" y="903"/>
                  </a:cubicBezTo>
                  <a:cubicBezTo>
                    <a:pt x="420" y="903"/>
                    <a:pt x="420" y="904"/>
                    <a:pt x="421" y="904"/>
                  </a:cubicBezTo>
                  <a:cubicBezTo>
                    <a:pt x="421" y="904"/>
                    <a:pt x="420" y="904"/>
                    <a:pt x="420" y="905"/>
                  </a:cubicBezTo>
                  <a:close/>
                  <a:moveTo>
                    <a:pt x="420" y="909"/>
                  </a:moveTo>
                  <a:cubicBezTo>
                    <a:pt x="420" y="910"/>
                    <a:pt x="421" y="911"/>
                    <a:pt x="420" y="911"/>
                  </a:cubicBezTo>
                  <a:cubicBezTo>
                    <a:pt x="419" y="911"/>
                    <a:pt x="418" y="909"/>
                    <a:pt x="420" y="909"/>
                  </a:cubicBezTo>
                  <a:close/>
                  <a:moveTo>
                    <a:pt x="419" y="918"/>
                  </a:moveTo>
                  <a:cubicBezTo>
                    <a:pt x="420" y="918"/>
                    <a:pt x="420" y="919"/>
                    <a:pt x="420" y="920"/>
                  </a:cubicBezTo>
                  <a:cubicBezTo>
                    <a:pt x="419" y="920"/>
                    <a:pt x="419" y="919"/>
                    <a:pt x="419" y="918"/>
                  </a:cubicBezTo>
                  <a:close/>
                  <a:moveTo>
                    <a:pt x="421" y="941"/>
                  </a:moveTo>
                  <a:cubicBezTo>
                    <a:pt x="421" y="942"/>
                    <a:pt x="420" y="942"/>
                    <a:pt x="420" y="942"/>
                  </a:cubicBezTo>
                  <a:cubicBezTo>
                    <a:pt x="419" y="942"/>
                    <a:pt x="419" y="941"/>
                    <a:pt x="421" y="941"/>
                  </a:cubicBezTo>
                  <a:close/>
                  <a:moveTo>
                    <a:pt x="421" y="926"/>
                  </a:moveTo>
                  <a:cubicBezTo>
                    <a:pt x="422" y="926"/>
                    <a:pt x="422" y="926"/>
                    <a:pt x="423" y="926"/>
                  </a:cubicBezTo>
                  <a:cubicBezTo>
                    <a:pt x="423" y="926"/>
                    <a:pt x="423" y="927"/>
                    <a:pt x="423" y="928"/>
                  </a:cubicBezTo>
                  <a:cubicBezTo>
                    <a:pt x="422" y="928"/>
                    <a:pt x="421" y="928"/>
                    <a:pt x="420" y="928"/>
                  </a:cubicBezTo>
                  <a:cubicBezTo>
                    <a:pt x="420" y="927"/>
                    <a:pt x="421" y="926"/>
                    <a:pt x="421" y="926"/>
                  </a:cubicBezTo>
                  <a:close/>
                  <a:moveTo>
                    <a:pt x="419" y="754"/>
                  </a:moveTo>
                  <a:cubicBezTo>
                    <a:pt x="420" y="754"/>
                    <a:pt x="417" y="754"/>
                    <a:pt x="418" y="754"/>
                  </a:cubicBezTo>
                  <a:cubicBezTo>
                    <a:pt x="418" y="753"/>
                    <a:pt x="419" y="754"/>
                    <a:pt x="419" y="754"/>
                  </a:cubicBezTo>
                  <a:cubicBezTo>
                    <a:pt x="419" y="754"/>
                    <a:pt x="420" y="753"/>
                    <a:pt x="421" y="754"/>
                  </a:cubicBezTo>
                  <a:cubicBezTo>
                    <a:pt x="422" y="753"/>
                    <a:pt x="422" y="753"/>
                    <a:pt x="423" y="753"/>
                  </a:cubicBezTo>
                  <a:cubicBezTo>
                    <a:pt x="425" y="754"/>
                    <a:pt x="425" y="756"/>
                    <a:pt x="423" y="757"/>
                  </a:cubicBezTo>
                  <a:cubicBezTo>
                    <a:pt x="421" y="757"/>
                    <a:pt x="420" y="755"/>
                    <a:pt x="419" y="754"/>
                  </a:cubicBezTo>
                  <a:close/>
                  <a:moveTo>
                    <a:pt x="422" y="744"/>
                  </a:moveTo>
                  <a:cubicBezTo>
                    <a:pt x="423" y="743"/>
                    <a:pt x="423" y="743"/>
                    <a:pt x="423" y="742"/>
                  </a:cubicBezTo>
                  <a:cubicBezTo>
                    <a:pt x="424" y="742"/>
                    <a:pt x="425" y="745"/>
                    <a:pt x="422" y="744"/>
                  </a:cubicBezTo>
                  <a:close/>
                  <a:moveTo>
                    <a:pt x="426" y="610"/>
                  </a:moveTo>
                  <a:cubicBezTo>
                    <a:pt x="426" y="610"/>
                    <a:pt x="426" y="609"/>
                    <a:pt x="426" y="609"/>
                  </a:cubicBezTo>
                  <a:cubicBezTo>
                    <a:pt x="426" y="609"/>
                    <a:pt x="426" y="609"/>
                    <a:pt x="426" y="610"/>
                  </a:cubicBezTo>
                  <a:close/>
                  <a:moveTo>
                    <a:pt x="426" y="904"/>
                  </a:moveTo>
                  <a:cubicBezTo>
                    <a:pt x="426" y="904"/>
                    <a:pt x="426" y="904"/>
                    <a:pt x="425" y="904"/>
                  </a:cubicBezTo>
                  <a:cubicBezTo>
                    <a:pt x="425" y="903"/>
                    <a:pt x="425" y="903"/>
                    <a:pt x="426" y="902"/>
                  </a:cubicBezTo>
                  <a:cubicBezTo>
                    <a:pt x="427" y="902"/>
                    <a:pt x="427" y="904"/>
                    <a:pt x="426" y="904"/>
                  </a:cubicBezTo>
                  <a:close/>
                  <a:moveTo>
                    <a:pt x="427" y="856"/>
                  </a:moveTo>
                  <a:cubicBezTo>
                    <a:pt x="427" y="855"/>
                    <a:pt x="426" y="854"/>
                    <a:pt x="427" y="854"/>
                  </a:cubicBezTo>
                  <a:cubicBezTo>
                    <a:pt x="429" y="854"/>
                    <a:pt x="429" y="856"/>
                    <a:pt x="427" y="856"/>
                  </a:cubicBezTo>
                  <a:close/>
                  <a:moveTo>
                    <a:pt x="429" y="845"/>
                  </a:moveTo>
                  <a:cubicBezTo>
                    <a:pt x="429" y="845"/>
                    <a:pt x="429" y="846"/>
                    <a:pt x="429" y="846"/>
                  </a:cubicBezTo>
                  <a:cubicBezTo>
                    <a:pt x="427" y="846"/>
                    <a:pt x="427" y="844"/>
                    <a:pt x="429" y="845"/>
                  </a:cubicBezTo>
                  <a:close/>
                  <a:moveTo>
                    <a:pt x="428" y="585"/>
                  </a:moveTo>
                  <a:cubicBezTo>
                    <a:pt x="428" y="585"/>
                    <a:pt x="428" y="585"/>
                    <a:pt x="428" y="584"/>
                  </a:cubicBezTo>
                  <a:cubicBezTo>
                    <a:pt x="429" y="584"/>
                    <a:pt x="429" y="585"/>
                    <a:pt x="429" y="585"/>
                  </a:cubicBezTo>
                  <a:cubicBezTo>
                    <a:pt x="429" y="585"/>
                    <a:pt x="429" y="585"/>
                    <a:pt x="429" y="585"/>
                  </a:cubicBezTo>
                  <a:cubicBezTo>
                    <a:pt x="429" y="585"/>
                    <a:pt x="429" y="585"/>
                    <a:pt x="428" y="585"/>
                  </a:cubicBezTo>
                  <a:close/>
                  <a:moveTo>
                    <a:pt x="429" y="667"/>
                  </a:moveTo>
                  <a:cubicBezTo>
                    <a:pt x="431" y="667"/>
                    <a:pt x="431" y="670"/>
                    <a:pt x="429" y="669"/>
                  </a:cubicBezTo>
                  <a:cubicBezTo>
                    <a:pt x="429" y="669"/>
                    <a:pt x="428" y="668"/>
                    <a:pt x="429" y="667"/>
                  </a:cubicBezTo>
                  <a:close/>
                  <a:moveTo>
                    <a:pt x="431" y="725"/>
                  </a:moveTo>
                  <a:cubicBezTo>
                    <a:pt x="432" y="726"/>
                    <a:pt x="432" y="727"/>
                    <a:pt x="430" y="727"/>
                  </a:cubicBezTo>
                  <a:cubicBezTo>
                    <a:pt x="430" y="727"/>
                    <a:pt x="429" y="727"/>
                    <a:pt x="429" y="726"/>
                  </a:cubicBezTo>
                  <a:cubicBezTo>
                    <a:pt x="429" y="726"/>
                    <a:pt x="430" y="725"/>
                    <a:pt x="431" y="725"/>
                  </a:cubicBezTo>
                  <a:close/>
                  <a:moveTo>
                    <a:pt x="430" y="850"/>
                  </a:moveTo>
                  <a:cubicBezTo>
                    <a:pt x="430" y="849"/>
                    <a:pt x="429" y="848"/>
                    <a:pt x="431" y="848"/>
                  </a:cubicBezTo>
                  <a:cubicBezTo>
                    <a:pt x="433" y="848"/>
                    <a:pt x="433" y="851"/>
                    <a:pt x="430" y="850"/>
                  </a:cubicBezTo>
                  <a:close/>
                  <a:moveTo>
                    <a:pt x="430" y="926"/>
                  </a:moveTo>
                  <a:cubicBezTo>
                    <a:pt x="432" y="926"/>
                    <a:pt x="433" y="927"/>
                    <a:pt x="433" y="928"/>
                  </a:cubicBezTo>
                  <a:cubicBezTo>
                    <a:pt x="432" y="929"/>
                    <a:pt x="431" y="929"/>
                    <a:pt x="430" y="929"/>
                  </a:cubicBezTo>
                  <a:cubicBezTo>
                    <a:pt x="430" y="928"/>
                    <a:pt x="429" y="927"/>
                    <a:pt x="430" y="926"/>
                  </a:cubicBezTo>
                  <a:close/>
                  <a:moveTo>
                    <a:pt x="432" y="723"/>
                  </a:moveTo>
                  <a:cubicBezTo>
                    <a:pt x="430" y="723"/>
                    <a:pt x="431" y="720"/>
                    <a:pt x="431" y="719"/>
                  </a:cubicBezTo>
                  <a:cubicBezTo>
                    <a:pt x="434" y="719"/>
                    <a:pt x="433" y="722"/>
                    <a:pt x="432" y="723"/>
                  </a:cubicBezTo>
                  <a:close/>
                  <a:moveTo>
                    <a:pt x="433" y="552"/>
                  </a:moveTo>
                  <a:cubicBezTo>
                    <a:pt x="432" y="552"/>
                    <a:pt x="432" y="550"/>
                    <a:pt x="433" y="551"/>
                  </a:cubicBezTo>
                  <a:cubicBezTo>
                    <a:pt x="433" y="551"/>
                    <a:pt x="433" y="552"/>
                    <a:pt x="433" y="552"/>
                  </a:cubicBezTo>
                  <a:close/>
                  <a:moveTo>
                    <a:pt x="433" y="550"/>
                  </a:moveTo>
                  <a:cubicBezTo>
                    <a:pt x="432" y="549"/>
                    <a:pt x="434" y="549"/>
                    <a:pt x="433" y="550"/>
                  </a:cubicBezTo>
                  <a:close/>
                  <a:moveTo>
                    <a:pt x="433" y="528"/>
                  </a:moveTo>
                  <a:cubicBezTo>
                    <a:pt x="432" y="528"/>
                    <a:pt x="433" y="527"/>
                    <a:pt x="432" y="527"/>
                  </a:cubicBezTo>
                  <a:cubicBezTo>
                    <a:pt x="433" y="526"/>
                    <a:pt x="434" y="526"/>
                    <a:pt x="435" y="525"/>
                  </a:cubicBezTo>
                  <a:cubicBezTo>
                    <a:pt x="436" y="526"/>
                    <a:pt x="434" y="528"/>
                    <a:pt x="433" y="528"/>
                  </a:cubicBezTo>
                  <a:close/>
                  <a:moveTo>
                    <a:pt x="434" y="520"/>
                  </a:moveTo>
                  <a:cubicBezTo>
                    <a:pt x="434" y="521"/>
                    <a:pt x="435" y="522"/>
                    <a:pt x="433" y="522"/>
                  </a:cubicBezTo>
                  <a:cubicBezTo>
                    <a:pt x="433" y="521"/>
                    <a:pt x="433" y="520"/>
                    <a:pt x="434" y="520"/>
                  </a:cubicBezTo>
                  <a:close/>
                  <a:moveTo>
                    <a:pt x="435" y="538"/>
                  </a:moveTo>
                  <a:cubicBezTo>
                    <a:pt x="434" y="537"/>
                    <a:pt x="436" y="537"/>
                    <a:pt x="435" y="538"/>
                  </a:cubicBezTo>
                  <a:close/>
                  <a:moveTo>
                    <a:pt x="434" y="518"/>
                  </a:moveTo>
                  <a:cubicBezTo>
                    <a:pt x="434" y="517"/>
                    <a:pt x="433" y="517"/>
                    <a:pt x="433" y="517"/>
                  </a:cubicBezTo>
                  <a:cubicBezTo>
                    <a:pt x="434" y="516"/>
                    <a:pt x="435" y="517"/>
                    <a:pt x="436" y="516"/>
                  </a:cubicBezTo>
                  <a:cubicBezTo>
                    <a:pt x="437" y="517"/>
                    <a:pt x="435" y="518"/>
                    <a:pt x="434" y="518"/>
                  </a:cubicBezTo>
                  <a:close/>
                  <a:moveTo>
                    <a:pt x="438" y="537"/>
                  </a:moveTo>
                  <a:cubicBezTo>
                    <a:pt x="438" y="538"/>
                    <a:pt x="437" y="538"/>
                    <a:pt x="437" y="538"/>
                  </a:cubicBezTo>
                  <a:cubicBezTo>
                    <a:pt x="436" y="538"/>
                    <a:pt x="436" y="537"/>
                    <a:pt x="438" y="537"/>
                  </a:cubicBezTo>
                  <a:close/>
                  <a:moveTo>
                    <a:pt x="437" y="536"/>
                  </a:moveTo>
                  <a:cubicBezTo>
                    <a:pt x="437" y="536"/>
                    <a:pt x="437" y="535"/>
                    <a:pt x="438" y="535"/>
                  </a:cubicBezTo>
                  <a:cubicBezTo>
                    <a:pt x="438" y="536"/>
                    <a:pt x="438" y="536"/>
                    <a:pt x="437" y="536"/>
                  </a:cubicBezTo>
                  <a:close/>
                  <a:moveTo>
                    <a:pt x="439" y="513"/>
                  </a:moveTo>
                  <a:cubicBezTo>
                    <a:pt x="439" y="513"/>
                    <a:pt x="439" y="513"/>
                    <a:pt x="439" y="512"/>
                  </a:cubicBezTo>
                  <a:cubicBezTo>
                    <a:pt x="440" y="512"/>
                    <a:pt x="440" y="513"/>
                    <a:pt x="440" y="513"/>
                  </a:cubicBezTo>
                  <a:cubicBezTo>
                    <a:pt x="440" y="513"/>
                    <a:pt x="440" y="513"/>
                    <a:pt x="439" y="513"/>
                  </a:cubicBezTo>
                  <a:close/>
                  <a:moveTo>
                    <a:pt x="440" y="508"/>
                  </a:moveTo>
                  <a:cubicBezTo>
                    <a:pt x="439" y="508"/>
                    <a:pt x="439" y="508"/>
                    <a:pt x="439" y="508"/>
                  </a:cubicBezTo>
                  <a:cubicBezTo>
                    <a:pt x="439" y="507"/>
                    <a:pt x="439" y="507"/>
                    <a:pt x="439" y="507"/>
                  </a:cubicBezTo>
                  <a:cubicBezTo>
                    <a:pt x="439" y="507"/>
                    <a:pt x="438" y="507"/>
                    <a:pt x="438" y="506"/>
                  </a:cubicBezTo>
                  <a:cubicBezTo>
                    <a:pt x="439" y="506"/>
                    <a:pt x="439" y="506"/>
                    <a:pt x="440" y="506"/>
                  </a:cubicBezTo>
                  <a:cubicBezTo>
                    <a:pt x="440" y="507"/>
                    <a:pt x="440" y="507"/>
                    <a:pt x="441" y="507"/>
                  </a:cubicBezTo>
                  <a:cubicBezTo>
                    <a:pt x="441" y="507"/>
                    <a:pt x="441" y="507"/>
                    <a:pt x="441" y="507"/>
                  </a:cubicBezTo>
                  <a:cubicBezTo>
                    <a:pt x="441" y="507"/>
                    <a:pt x="441" y="507"/>
                    <a:pt x="441" y="507"/>
                  </a:cubicBezTo>
                  <a:cubicBezTo>
                    <a:pt x="441" y="508"/>
                    <a:pt x="441" y="508"/>
                    <a:pt x="441" y="508"/>
                  </a:cubicBezTo>
                  <a:cubicBezTo>
                    <a:pt x="440" y="509"/>
                    <a:pt x="440" y="508"/>
                    <a:pt x="440" y="508"/>
                  </a:cubicBezTo>
                  <a:close/>
                  <a:moveTo>
                    <a:pt x="442" y="508"/>
                  </a:moveTo>
                  <a:cubicBezTo>
                    <a:pt x="443" y="508"/>
                    <a:pt x="443" y="509"/>
                    <a:pt x="443" y="509"/>
                  </a:cubicBezTo>
                  <a:cubicBezTo>
                    <a:pt x="443" y="510"/>
                    <a:pt x="442" y="509"/>
                    <a:pt x="441" y="510"/>
                  </a:cubicBezTo>
                  <a:cubicBezTo>
                    <a:pt x="441" y="509"/>
                    <a:pt x="441" y="508"/>
                    <a:pt x="442" y="508"/>
                  </a:cubicBezTo>
                  <a:close/>
                  <a:moveTo>
                    <a:pt x="443" y="511"/>
                  </a:moveTo>
                  <a:cubicBezTo>
                    <a:pt x="444" y="511"/>
                    <a:pt x="444" y="510"/>
                    <a:pt x="444" y="510"/>
                  </a:cubicBezTo>
                  <a:cubicBezTo>
                    <a:pt x="446" y="510"/>
                    <a:pt x="446" y="509"/>
                    <a:pt x="447" y="508"/>
                  </a:cubicBezTo>
                  <a:cubicBezTo>
                    <a:pt x="447" y="508"/>
                    <a:pt x="446" y="508"/>
                    <a:pt x="446" y="508"/>
                  </a:cubicBezTo>
                  <a:cubicBezTo>
                    <a:pt x="446" y="507"/>
                    <a:pt x="443" y="507"/>
                    <a:pt x="443" y="506"/>
                  </a:cubicBezTo>
                  <a:cubicBezTo>
                    <a:pt x="444" y="506"/>
                    <a:pt x="447" y="507"/>
                    <a:pt x="446" y="505"/>
                  </a:cubicBezTo>
                  <a:cubicBezTo>
                    <a:pt x="447" y="506"/>
                    <a:pt x="448" y="507"/>
                    <a:pt x="447" y="507"/>
                  </a:cubicBezTo>
                  <a:cubicBezTo>
                    <a:pt x="447" y="508"/>
                    <a:pt x="447" y="507"/>
                    <a:pt x="448" y="507"/>
                  </a:cubicBezTo>
                  <a:cubicBezTo>
                    <a:pt x="448" y="509"/>
                    <a:pt x="448" y="511"/>
                    <a:pt x="446" y="510"/>
                  </a:cubicBezTo>
                  <a:cubicBezTo>
                    <a:pt x="445" y="510"/>
                    <a:pt x="448" y="510"/>
                    <a:pt x="447" y="511"/>
                  </a:cubicBezTo>
                  <a:cubicBezTo>
                    <a:pt x="446" y="511"/>
                    <a:pt x="444" y="511"/>
                    <a:pt x="443" y="511"/>
                  </a:cubicBezTo>
                  <a:cubicBezTo>
                    <a:pt x="443" y="512"/>
                    <a:pt x="444" y="512"/>
                    <a:pt x="444" y="512"/>
                  </a:cubicBezTo>
                  <a:cubicBezTo>
                    <a:pt x="443" y="513"/>
                    <a:pt x="442" y="511"/>
                    <a:pt x="442" y="513"/>
                  </a:cubicBezTo>
                  <a:cubicBezTo>
                    <a:pt x="441" y="512"/>
                    <a:pt x="441" y="512"/>
                    <a:pt x="441" y="511"/>
                  </a:cubicBezTo>
                  <a:cubicBezTo>
                    <a:pt x="442" y="512"/>
                    <a:pt x="442" y="510"/>
                    <a:pt x="443" y="511"/>
                  </a:cubicBezTo>
                  <a:close/>
                  <a:moveTo>
                    <a:pt x="448" y="416"/>
                  </a:moveTo>
                  <a:cubicBezTo>
                    <a:pt x="449" y="417"/>
                    <a:pt x="450" y="417"/>
                    <a:pt x="451" y="417"/>
                  </a:cubicBezTo>
                  <a:cubicBezTo>
                    <a:pt x="452" y="418"/>
                    <a:pt x="451" y="420"/>
                    <a:pt x="450" y="420"/>
                  </a:cubicBezTo>
                  <a:cubicBezTo>
                    <a:pt x="448" y="420"/>
                    <a:pt x="448" y="419"/>
                    <a:pt x="447" y="418"/>
                  </a:cubicBezTo>
                  <a:cubicBezTo>
                    <a:pt x="447" y="417"/>
                    <a:pt x="448" y="417"/>
                    <a:pt x="448" y="416"/>
                  </a:cubicBezTo>
                  <a:close/>
                  <a:moveTo>
                    <a:pt x="448" y="352"/>
                  </a:moveTo>
                  <a:cubicBezTo>
                    <a:pt x="449" y="352"/>
                    <a:pt x="449" y="353"/>
                    <a:pt x="448" y="353"/>
                  </a:cubicBezTo>
                  <a:cubicBezTo>
                    <a:pt x="448" y="352"/>
                    <a:pt x="448" y="352"/>
                    <a:pt x="448" y="352"/>
                  </a:cubicBezTo>
                  <a:close/>
                  <a:moveTo>
                    <a:pt x="448" y="421"/>
                  </a:moveTo>
                  <a:cubicBezTo>
                    <a:pt x="448" y="422"/>
                    <a:pt x="448" y="422"/>
                    <a:pt x="447" y="422"/>
                  </a:cubicBezTo>
                  <a:cubicBezTo>
                    <a:pt x="447" y="421"/>
                    <a:pt x="448" y="421"/>
                    <a:pt x="448" y="421"/>
                  </a:cubicBezTo>
                  <a:cubicBezTo>
                    <a:pt x="448" y="421"/>
                    <a:pt x="448" y="421"/>
                    <a:pt x="448" y="421"/>
                  </a:cubicBezTo>
                  <a:close/>
                  <a:moveTo>
                    <a:pt x="449" y="426"/>
                  </a:moveTo>
                  <a:cubicBezTo>
                    <a:pt x="449" y="426"/>
                    <a:pt x="450" y="425"/>
                    <a:pt x="450" y="424"/>
                  </a:cubicBezTo>
                  <a:cubicBezTo>
                    <a:pt x="450" y="423"/>
                    <a:pt x="451" y="423"/>
                    <a:pt x="451" y="423"/>
                  </a:cubicBezTo>
                  <a:cubicBezTo>
                    <a:pt x="452" y="422"/>
                    <a:pt x="451" y="419"/>
                    <a:pt x="453" y="418"/>
                  </a:cubicBezTo>
                  <a:cubicBezTo>
                    <a:pt x="455" y="419"/>
                    <a:pt x="455" y="421"/>
                    <a:pt x="452" y="421"/>
                  </a:cubicBezTo>
                  <a:cubicBezTo>
                    <a:pt x="452" y="422"/>
                    <a:pt x="452" y="422"/>
                    <a:pt x="452" y="423"/>
                  </a:cubicBezTo>
                  <a:cubicBezTo>
                    <a:pt x="452" y="423"/>
                    <a:pt x="451" y="423"/>
                    <a:pt x="451" y="424"/>
                  </a:cubicBezTo>
                  <a:cubicBezTo>
                    <a:pt x="451" y="424"/>
                    <a:pt x="451" y="425"/>
                    <a:pt x="451" y="425"/>
                  </a:cubicBezTo>
                  <a:cubicBezTo>
                    <a:pt x="451" y="425"/>
                    <a:pt x="450" y="425"/>
                    <a:pt x="450" y="425"/>
                  </a:cubicBezTo>
                  <a:cubicBezTo>
                    <a:pt x="450" y="426"/>
                    <a:pt x="451" y="426"/>
                    <a:pt x="451" y="426"/>
                  </a:cubicBezTo>
                  <a:cubicBezTo>
                    <a:pt x="451" y="426"/>
                    <a:pt x="450" y="428"/>
                    <a:pt x="450" y="428"/>
                  </a:cubicBezTo>
                  <a:cubicBezTo>
                    <a:pt x="450" y="428"/>
                    <a:pt x="450" y="429"/>
                    <a:pt x="450" y="429"/>
                  </a:cubicBezTo>
                  <a:cubicBezTo>
                    <a:pt x="450" y="430"/>
                    <a:pt x="449" y="430"/>
                    <a:pt x="449" y="431"/>
                  </a:cubicBezTo>
                  <a:cubicBezTo>
                    <a:pt x="449" y="431"/>
                    <a:pt x="449" y="432"/>
                    <a:pt x="449" y="433"/>
                  </a:cubicBezTo>
                  <a:cubicBezTo>
                    <a:pt x="449" y="433"/>
                    <a:pt x="450" y="434"/>
                    <a:pt x="450" y="434"/>
                  </a:cubicBezTo>
                  <a:cubicBezTo>
                    <a:pt x="449" y="435"/>
                    <a:pt x="449" y="436"/>
                    <a:pt x="447" y="437"/>
                  </a:cubicBezTo>
                  <a:cubicBezTo>
                    <a:pt x="446" y="436"/>
                    <a:pt x="447" y="434"/>
                    <a:pt x="447" y="433"/>
                  </a:cubicBezTo>
                  <a:cubicBezTo>
                    <a:pt x="447" y="433"/>
                    <a:pt x="447" y="432"/>
                    <a:pt x="448" y="431"/>
                  </a:cubicBezTo>
                  <a:cubicBezTo>
                    <a:pt x="448" y="431"/>
                    <a:pt x="448" y="430"/>
                    <a:pt x="448" y="429"/>
                  </a:cubicBezTo>
                  <a:cubicBezTo>
                    <a:pt x="449" y="429"/>
                    <a:pt x="449" y="429"/>
                    <a:pt x="449" y="429"/>
                  </a:cubicBezTo>
                  <a:cubicBezTo>
                    <a:pt x="448" y="429"/>
                    <a:pt x="448" y="429"/>
                    <a:pt x="447" y="430"/>
                  </a:cubicBezTo>
                  <a:cubicBezTo>
                    <a:pt x="446" y="429"/>
                    <a:pt x="445" y="428"/>
                    <a:pt x="446" y="428"/>
                  </a:cubicBezTo>
                  <a:cubicBezTo>
                    <a:pt x="446" y="428"/>
                    <a:pt x="447" y="428"/>
                    <a:pt x="447" y="428"/>
                  </a:cubicBezTo>
                  <a:cubicBezTo>
                    <a:pt x="447" y="427"/>
                    <a:pt x="448" y="426"/>
                    <a:pt x="449" y="426"/>
                  </a:cubicBezTo>
                  <a:close/>
                  <a:moveTo>
                    <a:pt x="456" y="470"/>
                  </a:moveTo>
                  <a:cubicBezTo>
                    <a:pt x="457" y="470"/>
                    <a:pt x="457" y="471"/>
                    <a:pt x="457" y="471"/>
                  </a:cubicBezTo>
                  <a:cubicBezTo>
                    <a:pt x="456" y="471"/>
                    <a:pt x="456" y="471"/>
                    <a:pt x="456" y="470"/>
                  </a:cubicBezTo>
                  <a:close/>
                  <a:moveTo>
                    <a:pt x="459" y="478"/>
                  </a:moveTo>
                  <a:cubicBezTo>
                    <a:pt x="459" y="479"/>
                    <a:pt x="458" y="479"/>
                    <a:pt x="458" y="479"/>
                  </a:cubicBezTo>
                  <a:cubicBezTo>
                    <a:pt x="457" y="479"/>
                    <a:pt x="457" y="476"/>
                    <a:pt x="459" y="476"/>
                  </a:cubicBezTo>
                  <a:cubicBezTo>
                    <a:pt x="458" y="477"/>
                    <a:pt x="459" y="477"/>
                    <a:pt x="459" y="478"/>
                  </a:cubicBezTo>
                  <a:close/>
                  <a:moveTo>
                    <a:pt x="456" y="641"/>
                  </a:moveTo>
                  <a:cubicBezTo>
                    <a:pt x="458" y="642"/>
                    <a:pt x="459" y="644"/>
                    <a:pt x="457" y="644"/>
                  </a:cubicBezTo>
                  <a:cubicBezTo>
                    <a:pt x="456" y="643"/>
                    <a:pt x="457" y="643"/>
                    <a:pt x="456" y="641"/>
                  </a:cubicBezTo>
                  <a:close/>
                  <a:moveTo>
                    <a:pt x="457" y="508"/>
                  </a:moveTo>
                  <a:cubicBezTo>
                    <a:pt x="457" y="508"/>
                    <a:pt x="457" y="509"/>
                    <a:pt x="457" y="509"/>
                  </a:cubicBezTo>
                  <a:cubicBezTo>
                    <a:pt x="456" y="509"/>
                    <a:pt x="457" y="508"/>
                    <a:pt x="457" y="508"/>
                  </a:cubicBezTo>
                  <a:close/>
                  <a:moveTo>
                    <a:pt x="457" y="585"/>
                  </a:moveTo>
                  <a:cubicBezTo>
                    <a:pt x="458" y="585"/>
                    <a:pt x="459" y="586"/>
                    <a:pt x="458" y="587"/>
                  </a:cubicBezTo>
                  <a:cubicBezTo>
                    <a:pt x="457" y="587"/>
                    <a:pt x="458" y="586"/>
                    <a:pt x="457" y="585"/>
                  </a:cubicBezTo>
                  <a:close/>
                  <a:moveTo>
                    <a:pt x="458" y="482"/>
                  </a:moveTo>
                  <a:cubicBezTo>
                    <a:pt x="458" y="483"/>
                    <a:pt x="458" y="483"/>
                    <a:pt x="457" y="483"/>
                  </a:cubicBezTo>
                  <a:cubicBezTo>
                    <a:pt x="457" y="483"/>
                    <a:pt x="457" y="482"/>
                    <a:pt x="458" y="482"/>
                  </a:cubicBezTo>
                  <a:close/>
                  <a:moveTo>
                    <a:pt x="456" y="473"/>
                  </a:moveTo>
                  <a:cubicBezTo>
                    <a:pt x="455" y="473"/>
                    <a:pt x="456" y="472"/>
                    <a:pt x="456" y="472"/>
                  </a:cubicBezTo>
                  <a:cubicBezTo>
                    <a:pt x="457" y="472"/>
                    <a:pt x="456" y="472"/>
                    <a:pt x="456" y="473"/>
                  </a:cubicBezTo>
                  <a:close/>
                  <a:moveTo>
                    <a:pt x="456" y="487"/>
                  </a:moveTo>
                  <a:cubicBezTo>
                    <a:pt x="457" y="487"/>
                    <a:pt x="456" y="489"/>
                    <a:pt x="455" y="489"/>
                  </a:cubicBezTo>
                  <a:cubicBezTo>
                    <a:pt x="455" y="489"/>
                    <a:pt x="454" y="488"/>
                    <a:pt x="455" y="487"/>
                  </a:cubicBezTo>
                  <a:cubicBezTo>
                    <a:pt x="455" y="487"/>
                    <a:pt x="455" y="487"/>
                    <a:pt x="456" y="487"/>
                  </a:cubicBezTo>
                  <a:close/>
                  <a:moveTo>
                    <a:pt x="455" y="506"/>
                  </a:moveTo>
                  <a:cubicBezTo>
                    <a:pt x="454" y="506"/>
                    <a:pt x="454" y="506"/>
                    <a:pt x="454" y="505"/>
                  </a:cubicBezTo>
                  <a:cubicBezTo>
                    <a:pt x="455" y="505"/>
                    <a:pt x="455" y="506"/>
                    <a:pt x="455" y="506"/>
                  </a:cubicBezTo>
                  <a:close/>
                  <a:moveTo>
                    <a:pt x="449" y="489"/>
                  </a:moveTo>
                  <a:cubicBezTo>
                    <a:pt x="449" y="490"/>
                    <a:pt x="450" y="491"/>
                    <a:pt x="449" y="491"/>
                  </a:cubicBezTo>
                  <a:cubicBezTo>
                    <a:pt x="448" y="491"/>
                    <a:pt x="448" y="489"/>
                    <a:pt x="449" y="489"/>
                  </a:cubicBezTo>
                  <a:close/>
                  <a:moveTo>
                    <a:pt x="448" y="495"/>
                  </a:moveTo>
                  <a:cubicBezTo>
                    <a:pt x="446" y="495"/>
                    <a:pt x="446" y="493"/>
                    <a:pt x="448" y="493"/>
                  </a:cubicBezTo>
                  <a:cubicBezTo>
                    <a:pt x="449" y="494"/>
                    <a:pt x="448" y="495"/>
                    <a:pt x="448" y="495"/>
                  </a:cubicBezTo>
                  <a:close/>
                  <a:moveTo>
                    <a:pt x="449" y="464"/>
                  </a:moveTo>
                  <a:cubicBezTo>
                    <a:pt x="449" y="464"/>
                    <a:pt x="449" y="464"/>
                    <a:pt x="449" y="464"/>
                  </a:cubicBezTo>
                  <a:cubicBezTo>
                    <a:pt x="449" y="464"/>
                    <a:pt x="450" y="464"/>
                    <a:pt x="450" y="464"/>
                  </a:cubicBezTo>
                  <a:cubicBezTo>
                    <a:pt x="450" y="464"/>
                    <a:pt x="449" y="464"/>
                    <a:pt x="449" y="464"/>
                  </a:cubicBezTo>
                  <a:close/>
                  <a:moveTo>
                    <a:pt x="447" y="441"/>
                  </a:moveTo>
                  <a:cubicBezTo>
                    <a:pt x="447" y="440"/>
                    <a:pt x="448" y="440"/>
                    <a:pt x="447" y="439"/>
                  </a:cubicBezTo>
                  <a:cubicBezTo>
                    <a:pt x="448" y="439"/>
                    <a:pt x="449" y="439"/>
                    <a:pt x="450" y="439"/>
                  </a:cubicBezTo>
                  <a:cubicBezTo>
                    <a:pt x="450" y="440"/>
                    <a:pt x="449" y="440"/>
                    <a:pt x="450" y="441"/>
                  </a:cubicBezTo>
                  <a:cubicBezTo>
                    <a:pt x="449" y="441"/>
                    <a:pt x="448" y="442"/>
                    <a:pt x="447" y="441"/>
                  </a:cubicBezTo>
                  <a:close/>
                  <a:moveTo>
                    <a:pt x="447" y="458"/>
                  </a:moveTo>
                  <a:cubicBezTo>
                    <a:pt x="446" y="457"/>
                    <a:pt x="449" y="457"/>
                    <a:pt x="447" y="458"/>
                  </a:cubicBezTo>
                  <a:close/>
                  <a:moveTo>
                    <a:pt x="451" y="476"/>
                  </a:moveTo>
                  <a:cubicBezTo>
                    <a:pt x="452" y="476"/>
                    <a:pt x="451" y="476"/>
                    <a:pt x="451" y="477"/>
                  </a:cubicBezTo>
                  <a:cubicBezTo>
                    <a:pt x="450" y="477"/>
                    <a:pt x="450" y="476"/>
                    <a:pt x="450" y="476"/>
                  </a:cubicBezTo>
                  <a:cubicBezTo>
                    <a:pt x="450" y="475"/>
                    <a:pt x="450" y="475"/>
                    <a:pt x="451" y="476"/>
                  </a:cubicBezTo>
                  <a:close/>
                  <a:moveTo>
                    <a:pt x="452" y="486"/>
                  </a:moveTo>
                  <a:cubicBezTo>
                    <a:pt x="452" y="485"/>
                    <a:pt x="453" y="484"/>
                    <a:pt x="454" y="485"/>
                  </a:cubicBezTo>
                  <a:cubicBezTo>
                    <a:pt x="454" y="486"/>
                    <a:pt x="453" y="486"/>
                    <a:pt x="452" y="486"/>
                  </a:cubicBezTo>
                  <a:close/>
                  <a:moveTo>
                    <a:pt x="453" y="493"/>
                  </a:moveTo>
                  <a:cubicBezTo>
                    <a:pt x="453" y="491"/>
                    <a:pt x="454" y="491"/>
                    <a:pt x="454" y="490"/>
                  </a:cubicBezTo>
                  <a:cubicBezTo>
                    <a:pt x="455" y="490"/>
                    <a:pt x="455" y="493"/>
                    <a:pt x="453" y="493"/>
                  </a:cubicBezTo>
                  <a:close/>
                  <a:moveTo>
                    <a:pt x="453" y="479"/>
                  </a:moveTo>
                  <a:cubicBezTo>
                    <a:pt x="454" y="480"/>
                    <a:pt x="452" y="482"/>
                    <a:pt x="453" y="479"/>
                  </a:cubicBezTo>
                  <a:close/>
                  <a:moveTo>
                    <a:pt x="452" y="463"/>
                  </a:moveTo>
                  <a:cubicBezTo>
                    <a:pt x="452" y="463"/>
                    <a:pt x="452" y="462"/>
                    <a:pt x="452" y="462"/>
                  </a:cubicBezTo>
                  <a:cubicBezTo>
                    <a:pt x="454" y="462"/>
                    <a:pt x="453" y="463"/>
                    <a:pt x="452" y="463"/>
                  </a:cubicBezTo>
                  <a:close/>
                  <a:moveTo>
                    <a:pt x="453" y="429"/>
                  </a:moveTo>
                  <a:cubicBezTo>
                    <a:pt x="452" y="429"/>
                    <a:pt x="452" y="429"/>
                    <a:pt x="451" y="429"/>
                  </a:cubicBezTo>
                  <a:cubicBezTo>
                    <a:pt x="451" y="428"/>
                    <a:pt x="452" y="428"/>
                    <a:pt x="453" y="428"/>
                  </a:cubicBezTo>
                  <a:cubicBezTo>
                    <a:pt x="453" y="428"/>
                    <a:pt x="453" y="429"/>
                    <a:pt x="453" y="429"/>
                  </a:cubicBezTo>
                  <a:close/>
                  <a:moveTo>
                    <a:pt x="451" y="500"/>
                  </a:moveTo>
                  <a:cubicBezTo>
                    <a:pt x="452" y="501"/>
                    <a:pt x="452" y="502"/>
                    <a:pt x="450" y="502"/>
                  </a:cubicBezTo>
                  <a:cubicBezTo>
                    <a:pt x="450" y="501"/>
                    <a:pt x="451" y="501"/>
                    <a:pt x="451" y="500"/>
                  </a:cubicBezTo>
                  <a:close/>
                  <a:moveTo>
                    <a:pt x="451" y="643"/>
                  </a:moveTo>
                  <a:cubicBezTo>
                    <a:pt x="452" y="643"/>
                    <a:pt x="452" y="643"/>
                    <a:pt x="452" y="644"/>
                  </a:cubicBezTo>
                  <a:cubicBezTo>
                    <a:pt x="451" y="644"/>
                    <a:pt x="450" y="643"/>
                    <a:pt x="451" y="643"/>
                  </a:cubicBezTo>
                  <a:close/>
                  <a:moveTo>
                    <a:pt x="452" y="642"/>
                  </a:moveTo>
                  <a:cubicBezTo>
                    <a:pt x="451" y="641"/>
                    <a:pt x="453" y="640"/>
                    <a:pt x="454" y="641"/>
                  </a:cubicBezTo>
                  <a:cubicBezTo>
                    <a:pt x="454" y="641"/>
                    <a:pt x="453" y="641"/>
                    <a:pt x="453" y="642"/>
                  </a:cubicBezTo>
                  <a:cubicBezTo>
                    <a:pt x="452" y="642"/>
                    <a:pt x="452" y="641"/>
                    <a:pt x="452" y="642"/>
                  </a:cubicBezTo>
                  <a:close/>
                  <a:moveTo>
                    <a:pt x="453" y="722"/>
                  </a:moveTo>
                  <a:cubicBezTo>
                    <a:pt x="454" y="723"/>
                    <a:pt x="453" y="724"/>
                    <a:pt x="454" y="726"/>
                  </a:cubicBezTo>
                  <a:cubicBezTo>
                    <a:pt x="452" y="726"/>
                    <a:pt x="453" y="725"/>
                    <a:pt x="452" y="724"/>
                  </a:cubicBezTo>
                  <a:cubicBezTo>
                    <a:pt x="452" y="723"/>
                    <a:pt x="451" y="722"/>
                    <a:pt x="453" y="722"/>
                  </a:cubicBezTo>
                  <a:close/>
                  <a:moveTo>
                    <a:pt x="454" y="649"/>
                  </a:moveTo>
                  <a:cubicBezTo>
                    <a:pt x="454" y="649"/>
                    <a:pt x="454" y="650"/>
                    <a:pt x="454" y="651"/>
                  </a:cubicBezTo>
                  <a:cubicBezTo>
                    <a:pt x="452" y="651"/>
                    <a:pt x="452" y="649"/>
                    <a:pt x="454" y="649"/>
                  </a:cubicBezTo>
                  <a:close/>
                  <a:moveTo>
                    <a:pt x="453" y="495"/>
                  </a:moveTo>
                  <a:cubicBezTo>
                    <a:pt x="453" y="494"/>
                    <a:pt x="453" y="494"/>
                    <a:pt x="453" y="494"/>
                  </a:cubicBezTo>
                  <a:cubicBezTo>
                    <a:pt x="453" y="494"/>
                    <a:pt x="454" y="494"/>
                    <a:pt x="454" y="494"/>
                  </a:cubicBezTo>
                  <a:cubicBezTo>
                    <a:pt x="454" y="494"/>
                    <a:pt x="454" y="494"/>
                    <a:pt x="454" y="495"/>
                  </a:cubicBezTo>
                  <a:cubicBezTo>
                    <a:pt x="454" y="495"/>
                    <a:pt x="453" y="495"/>
                    <a:pt x="453" y="495"/>
                  </a:cubicBezTo>
                  <a:close/>
                  <a:moveTo>
                    <a:pt x="455" y="476"/>
                  </a:moveTo>
                  <a:cubicBezTo>
                    <a:pt x="455" y="476"/>
                    <a:pt x="455" y="476"/>
                    <a:pt x="454" y="476"/>
                  </a:cubicBezTo>
                  <a:cubicBezTo>
                    <a:pt x="454" y="475"/>
                    <a:pt x="454" y="475"/>
                    <a:pt x="454" y="475"/>
                  </a:cubicBezTo>
                  <a:cubicBezTo>
                    <a:pt x="455" y="475"/>
                    <a:pt x="455" y="475"/>
                    <a:pt x="455" y="475"/>
                  </a:cubicBezTo>
                  <a:cubicBezTo>
                    <a:pt x="455" y="475"/>
                    <a:pt x="455" y="475"/>
                    <a:pt x="455" y="476"/>
                  </a:cubicBezTo>
                  <a:close/>
                  <a:moveTo>
                    <a:pt x="455" y="476"/>
                  </a:moveTo>
                  <a:cubicBezTo>
                    <a:pt x="454" y="476"/>
                    <a:pt x="454" y="477"/>
                    <a:pt x="454" y="478"/>
                  </a:cubicBezTo>
                  <a:cubicBezTo>
                    <a:pt x="453" y="478"/>
                    <a:pt x="454" y="477"/>
                    <a:pt x="453" y="476"/>
                  </a:cubicBezTo>
                  <a:cubicBezTo>
                    <a:pt x="454" y="476"/>
                    <a:pt x="454" y="476"/>
                    <a:pt x="455" y="476"/>
                  </a:cubicBezTo>
                  <a:close/>
                  <a:moveTo>
                    <a:pt x="446" y="455"/>
                  </a:moveTo>
                  <a:cubicBezTo>
                    <a:pt x="446" y="455"/>
                    <a:pt x="446" y="455"/>
                    <a:pt x="446" y="456"/>
                  </a:cubicBezTo>
                  <a:cubicBezTo>
                    <a:pt x="446" y="456"/>
                    <a:pt x="446" y="456"/>
                    <a:pt x="445" y="456"/>
                  </a:cubicBezTo>
                  <a:cubicBezTo>
                    <a:pt x="445" y="455"/>
                    <a:pt x="445" y="455"/>
                    <a:pt x="445" y="455"/>
                  </a:cubicBezTo>
                  <a:cubicBezTo>
                    <a:pt x="446" y="455"/>
                    <a:pt x="446" y="455"/>
                    <a:pt x="446" y="455"/>
                  </a:cubicBezTo>
                  <a:close/>
                  <a:moveTo>
                    <a:pt x="446" y="467"/>
                  </a:moveTo>
                  <a:cubicBezTo>
                    <a:pt x="447" y="467"/>
                    <a:pt x="447" y="465"/>
                    <a:pt x="448" y="465"/>
                  </a:cubicBezTo>
                  <a:cubicBezTo>
                    <a:pt x="448" y="465"/>
                    <a:pt x="448" y="465"/>
                    <a:pt x="448" y="465"/>
                  </a:cubicBezTo>
                  <a:cubicBezTo>
                    <a:pt x="448" y="465"/>
                    <a:pt x="448" y="466"/>
                    <a:pt x="448" y="465"/>
                  </a:cubicBezTo>
                  <a:cubicBezTo>
                    <a:pt x="448" y="466"/>
                    <a:pt x="448" y="466"/>
                    <a:pt x="448" y="467"/>
                  </a:cubicBezTo>
                  <a:cubicBezTo>
                    <a:pt x="448" y="468"/>
                    <a:pt x="448" y="468"/>
                    <a:pt x="448" y="469"/>
                  </a:cubicBezTo>
                  <a:cubicBezTo>
                    <a:pt x="448" y="469"/>
                    <a:pt x="447" y="470"/>
                    <a:pt x="447" y="470"/>
                  </a:cubicBezTo>
                  <a:cubicBezTo>
                    <a:pt x="447" y="470"/>
                    <a:pt x="447" y="470"/>
                    <a:pt x="447" y="470"/>
                  </a:cubicBezTo>
                  <a:cubicBezTo>
                    <a:pt x="447" y="470"/>
                    <a:pt x="447" y="471"/>
                    <a:pt x="447" y="470"/>
                  </a:cubicBezTo>
                  <a:cubicBezTo>
                    <a:pt x="448" y="471"/>
                    <a:pt x="447" y="472"/>
                    <a:pt x="447" y="472"/>
                  </a:cubicBezTo>
                  <a:cubicBezTo>
                    <a:pt x="446" y="472"/>
                    <a:pt x="446" y="470"/>
                    <a:pt x="445" y="470"/>
                  </a:cubicBezTo>
                  <a:cubicBezTo>
                    <a:pt x="445" y="469"/>
                    <a:pt x="447" y="468"/>
                    <a:pt x="446" y="467"/>
                  </a:cubicBezTo>
                  <a:close/>
                  <a:moveTo>
                    <a:pt x="446" y="504"/>
                  </a:moveTo>
                  <a:cubicBezTo>
                    <a:pt x="446" y="505"/>
                    <a:pt x="445" y="504"/>
                    <a:pt x="444" y="504"/>
                  </a:cubicBezTo>
                  <a:cubicBezTo>
                    <a:pt x="444" y="504"/>
                    <a:pt x="445" y="503"/>
                    <a:pt x="445" y="503"/>
                  </a:cubicBezTo>
                  <a:cubicBezTo>
                    <a:pt x="446" y="503"/>
                    <a:pt x="445" y="504"/>
                    <a:pt x="446" y="504"/>
                  </a:cubicBezTo>
                  <a:close/>
                  <a:moveTo>
                    <a:pt x="445" y="454"/>
                  </a:moveTo>
                  <a:cubicBezTo>
                    <a:pt x="444" y="454"/>
                    <a:pt x="444" y="454"/>
                    <a:pt x="444" y="454"/>
                  </a:cubicBezTo>
                  <a:cubicBezTo>
                    <a:pt x="444" y="453"/>
                    <a:pt x="444" y="453"/>
                    <a:pt x="444" y="453"/>
                  </a:cubicBezTo>
                  <a:cubicBezTo>
                    <a:pt x="444" y="453"/>
                    <a:pt x="444" y="453"/>
                    <a:pt x="445" y="453"/>
                  </a:cubicBezTo>
                  <a:cubicBezTo>
                    <a:pt x="445" y="453"/>
                    <a:pt x="445" y="453"/>
                    <a:pt x="445" y="454"/>
                  </a:cubicBezTo>
                  <a:close/>
                  <a:moveTo>
                    <a:pt x="445" y="515"/>
                  </a:moveTo>
                  <a:cubicBezTo>
                    <a:pt x="444" y="514"/>
                    <a:pt x="447" y="515"/>
                    <a:pt x="446" y="515"/>
                  </a:cubicBezTo>
                  <a:cubicBezTo>
                    <a:pt x="445" y="515"/>
                    <a:pt x="445" y="515"/>
                    <a:pt x="445" y="515"/>
                  </a:cubicBezTo>
                  <a:close/>
                  <a:moveTo>
                    <a:pt x="444" y="519"/>
                  </a:moveTo>
                  <a:cubicBezTo>
                    <a:pt x="444" y="519"/>
                    <a:pt x="444" y="518"/>
                    <a:pt x="445" y="518"/>
                  </a:cubicBezTo>
                  <a:cubicBezTo>
                    <a:pt x="445" y="519"/>
                    <a:pt x="445" y="519"/>
                    <a:pt x="444" y="519"/>
                  </a:cubicBezTo>
                  <a:close/>
                  <a:moveTo>
                    <a:pt x="443" y="608"/>
                  </a:moveTo>
                  <a:cubicBezTo>
                    <a:pt x="442" y="608"/>
                    <a:pt x="444" y="607"/>
                    <a:pt x="443" y="608"/>
                  </a:cubicBezTo>
                  <a:close/>
                  <a:moveTo>
                    <a:pt x="443" y="528"/>
                  </a:moveTo>
                  <a:cubicBezTo>
                    <a:pt x="443" y="527"/>
                    <a:pt x="443" y="526"/>
                    <a:pt x="444" y="527"/>
                  </a:cubicBezTo>
                  <a:cubicBezTo>
                    <a:pt x="444" y="526"/>
                    <a:pt x="444" y="526"/>
                    <a:pt x="444" y="526"/>
                  </a:cubicBezTo>
                  <a:cubicBezTo>
                    <a:pt x="444" y="526"/>
                    <a:pt x="444" y="526"/>
                    <a:pt x="444" y="526"/>
                  </a:cubicBezTo>
                  <a:cubicBezTo>
                    <a:pt x="444" y="526"/>
                    <a:pt x="444" y="526"/>
                    <a:pt x="443" y="526"/>
                  </a:cubicBezTo>
                  <a:cubicBezTo>
                    <a:pt x="443" y="525"/>
                    <a:pt x="443" y="524"/>
                    <a:pt x="444" y="524"/>
                  </a:cubicBezTo>
                  <a:cubicBezTo>
                    <a:pt x="445" y="524"/>
                    <a:pt x="445" y="525"/>
                    <a:pt x="446" y="525"/>
                  </a:cubicBezTo>
                  <a:cubicBezTo>
                    <a:pt x="446" y="525"/>
                    <a:pt x="445" y="526"/>
                    <a:pt x="445" y="525"/>
                  </a:cubicBezTo>
                  <a:cubicBezTo>
                    <a:pt x="445" y="525"/>
                    <a:pt x="445" y="525"/>
                    <a:pt x="445" y="525"/>
                  </a:cubicBezTo>
                  <a:cubicBezTo>
                    <a:pt x="445" y="525"/>
                    <a:pt x="444" y="525"/>
                    <a:pt x="444" y="525"/>
                  </a:cubicBezTo>
                  <a:cubicBezTo>
                    <a:pt x="445" y="525"/>
                    <a:pt x="445" y="526"/>
                    <a:pt x="445" y="527"/>
                  </a:cubicBezTo>
                  <a:cubicBezTo>
                    <a:pt x="445" y="527"/>
                    <a:pt x="444" y="527"/>
                    <a:pt x="444" y="527"/>
                  </a:cubicBezTo>
                  <a:cubicBezTo>
                    <a:pt x="444" y="527"/>
                    <a:pt x="444" y="528"/>
                    <a:pt x="443" y="528"/>
                  </a:cubicBezTo>
                  <a:close/>
                  <a:moveTo>
                    <a:pt x="444" y="682"/>
                  </a:moveTo>
                  <a:cubicBezTo>
                    <a:pt x="444" y="682"/>
                    <a:pt x="445" y="682"/>
                    <a:pt x="445" y="682"/>
                  </a:cubicBezTo>
                  <a:cubicBezTo>
                    <a:pt x="445" y="682"/>
                    <a:pt x="446" y="682"/>
                    <a:pt x="445" y="683"/>
                  </a:cubicBezTo>
                  <a:cubicBezTo>
                    <a:pt x="445" y="682"/>
                    <a:pt x="443" y="683"/>
                    <a:pt x="444" y="682"/>
                  </a:cubicBezTo>
                  <a:close/>
                  <a:moveTo>
                    <a:pt x="447" y="523"/>
                  </a:moveTo>
                  <a:cubicBezTo>
                    <a:pt x="445" y="523"/>
                    <a:pt x="444" y="520"/>
                    <a:pt x="448" y="521"/>
                  </a:cubicBezTo>
                  <a:cubicBezTo>
                    <a:pt x="449" y="522"/>
                    <a:pt x="448" y="522"/>
                    <a:pt x="447" y="523"/>
                  </a:cubicBezTo>
                  <a:cubicBezTo>
                    <a:pt x="447" y="523"/>
                    <a:pt x="447" y="523"/>
                    <a:pt x="447" y="523"/>
                  </a:cubicBezTo>
                  <a:close/>
                  <a:moveTo>
                    <a:pt x="448" y="524"/>
                  </a:moveTo>
                  <a:cubicBezTo>
                    <a:pt x="448" y="524"/>
                    <a:pt x="448" y="524"/>
                    <a:pt x="448" y="524"/>
                  </a:cubicBezTo>
                  <a:cubicBezTo>
                    <a:pt x="448" y="524"/>
                    <a:pt x="449" y="524"/>
                    <a:pt x="449" y="524"/>
                  </a:cubicBezTo>
                  <a:cubicBezTo>
                    <a:pt x="449" y="524"/>
                    <a:pt x="449" y="524"/>
                    <a:pt x="449" y="524"/>
                  </a:cubicBezTo>
                  <a:cubicBezTo>
                    <a:pt x="449" y="524"/>
                    <a:pt x="448" y="524"/>
                    <a:pt x="448" y="524"/>
                  </a:cubicBezTo>
                  <a:cubicBezTo>
                    <a:pt x="448" y="525"/>
                    <a:pt x="448" y="525"/>
                    <a:pt x="448" y="525"/>
                  </a:cubicBezTo>
                  <a:cubicBezTo>
                    <a:pt x="447" y="525"/>
                    <a:pt x="447" y="524"/>
                    <a:pt x="448" y="524"/>
                  </a:cubicBezTo>
                  <a:close/>
                  <a:moveTo>
                    <a:pt x="449" y="756"/>
                  </a:moveTo>
                  <a:cubicBezTo>
                    <a:pt x="450" y="755"/>
                    <a:pt x="451" y="755"/>
                    <a:pt x="452" y="756"/>
                  </a:cubicBezTo>
                  <a:cubicBezTo>
                    <a:pt x="453" y="757"/>
                    <a:pt x="453" y="758"/>
                    <a:pt x="452" y="759"/>
                  </a:cubicBezTo>
                  <a:cubicBezTo>
                    <a:pt x="451" y="760"/>
                    <a:pt x="450" y="759"/>
                    <a:pt x="449" y="759"/>
                  </a:cubicBezTo>
                  <a:cubicBezTo>
                    <a:pt x="449" y="758"/>
                    <a:pt x="448" y="757"/>
                    <a:pt x="449" y="756"/>
                  </a:cubicBezTo>
                  <a:close/>
                  <a:moveTo>
                    <a:pt x="449" y="771"/>
                  </a:moveTo>
                  <a:cubicBezTo>
                    <a:pt x="450" y="770"/>
                    <a:pt x="451" y="771"/>
                    <a:pt x="451" y="772"/>
                  </a:cubicBezTo>
                  <a:cubicBezTo>
                    <a:pt x="449" y="772"/>
                    <a:pt x="450" y="771"/>
                    <a:pt x="449" y="771"/>
                  </a:cubicBezTo>
                  <a:close/>
                  <a:moveTo>
                    <a:pt x="450" y="897"/>
                  </a:moveTo>
                  <a:cubicBezTo>
                    <a:pt x="449" y="897"/>
                    <a:pt x="449" y="897"/>
                    <a:pt x="449" y="896"/>
                  </a:cubicBezTo>
                  <a:cubicBezTo>
                    <a:pt x="450" y="897"/>
                    <a:pt x="450" y="897"/>
                    <a:pt x="450" y="897"/>
                  </a:cubicBezTo>
                  <a:close/>
                  <a:moveTo>
                    <a:pt x="449" y="915"/>
                  </a:moveTo>
                  <a:cubicBezTo>
                    <a:pt x="449" y="915"/>
                    <a:pt x="449" y="915"/>
                    <a:pt x="448" y="915"/>
                  </a:cubicBezTo>
                  <a:cubicBezTo>
                    <a:pt x="448" y="914"/>
                    <a:pt x="448" y="913"/>
                    <a:pt x="448" y="913"/>
                  </a:cubicBezTo>
                  <a:cubicBezTo>
                    <a:pt x="450" y="913"/>
                    <a:pt x="450" y="915"/>
                    <a:pt x="449" y="915"/>
                  </a:cubicBezTo>
                  <a:close/>
                  <a:moveTo>
                    <a:pt x="451" y="906"/>
                  </a:moveTo>
                  <a:cubicBezTo>
                    <a:pt x="451" y="907"/>
                    <a:pt x="451" y="907"/>
                    <a:pt x="450" y="907"/>
                  </a:cubicBezTo>
                  <a:cubicBezTo>
                    <a:pt x="449" y="907"/>
                    <a:pt x="450" y="906"/>
                    <a:pt x="451" y="906"/>
                  </a:cubicBezTo>
                  <a:close/>
                  <a:moveTo>
                    <a:pt x="459" y="515"/>
                  </a:moveTo>
                  <a:cubicBezTo>
                    <a:pt x="460" y="515"/>
                    <a:pt x="461" y="517"/>
                    <a:pt x="459" y="517"/>
                  </a:cubicBezTo>
                  <a:cubicBezTo>
                    <a:pt x="459" y="516"/>
                    <a:pt x="459" y="516"/>
                    <a:pt x="459" y="515"/>
                  </a:cubicBezTo>
                  <a:close/>
                  <a:moveTo>
                    <a:pt x="459" y="418"/>
                  </a:moveTo>
                  <a:cubicBezTo>
                    <a:pt x="458" y="418"/>
                    <a:pt x="458" y="419"/>
                    <a:pt x="458" y="419"/>
                  </a:cubicBezTo>
                  <a:cubicBezTo>
                    <a:pt x="457" y="419"/>
                    <a:pt x="457" y="418"/>
                    <a:pt x="459" y="418"/>
                  </a:cubicBezTo>
                  <a:cubicBezTo>
                    <a:pt x="459" y="418"/>
                    <a:pt x="459" y="418"/>
                    <a:pt x="459" y="418"/>
                  </a:cubicBezTo>
                  <a:close/>
                  <a:moveTo>
                    <a:pt x="462" y="397"/>
                  </a:moveTo>
                  <a:cubicBezTo>
                    <a:pt x="462" y="397"/>
                    <a:pt x="463" y="397"/>
                    <a:pt x="463" y="397"/>
                  </a:cubicBezTo>
                  <a:cubicBezTo>
                    <a:pt x="463" y="397"/>
                    <a:pt x="463" y="398"/>
                    <a:pt x="463" y="398"/>
                  </a:cubicBezTo>
                  <a:cubicBezTo>
                    <a:pt x="463" y="398"/>
                    <a:pt x="462" y="398"/>
                    <a:pt x="462" y="398"/>
                  </a:cubicBezTo>
                  <a:cubicBezTo>
                    <a:pt x="462" y="398"/>
                    <a:pt x="462" y="397"/>
                    <a:pt x="462" y="397"/>
                  </a:cubicBezTo>
                  <a:close/>
                  <a:moveTo>
                    <a:pt x="460" y="338"/>
                  </a:moveTo>
                  <a:cubicBezTo>
                    <a:pt x="460" y="337"/>
                    <a:pt x="459" y="337"/>
                    <a:pt x="459" y="337"/>
                  </a:cubicBezTo>
                  <a:cubicBezTo>
                    <a:pt x="460" y="337"/>
                    <a:pt x="460" y="336"/>
                    <a:pt x="461" y="336"/>
                  </a:cubicBezTo>
                  <a:cubicBezTo>
                    <a:pt x="461" y="337"/>
                    <a:pt x="461" y="338"/>
                    <a:pt x="460" y="338"/>
                  </a:cubicBezTo>
                  <a:close/>
                  <a:moveTo>
                    <a:pt x="459" y="341"/>
                  </a:moveTo>
                  <a:cubicBezTo>
                    <a:pt x="459" y="342"/>
                    <a:pt x="459" y="342"/>
                    <a:pt x="459" y="342"/>
                  </a:cubicBezTo>
                  <a:cubicBezTo>
                    <a:pt x="459" y="342"/>
                    <a:pt x="459" y="342"/>
                    <a:pt x="459" y="342"/>
                  </a:cubicBezTo>
                  <a:cubicBezTo>
                    <a:pt x="459" y="342"/>
                    <a:pt x="459" y="342"/>
                    <a:pt x="459" y="341"/>
                  </a:cubicBezTo>
                  <a:cubicBezTo>
                    <a:pt x="459" y="341"/>
                    <a:pt x="459" y="341"/>
                    <a:pt x="459" y="341"/>
                  </a:cubicBezTo>
                  <a:close/>
                  <a:moveTo>
                    <a:pt x="458" y="273"/>
                  </a:moveTo>
                  <a:cubicBezTo>
                    <a:pt x="458" y="273"/>
                    <a:pt x="458" y="273"/>
                    <a:pt x="458" y="273"/>
                  </a:cubicBezTo>
                  <a:cubicBezTo>
                    <a:pt x="460" y="273"/>
                    <a:pt x="459" y="274"/>
                    <a:pt x="459" y="275"/>
                  </a:cubicBezTo>
                  <a:cubicBezTo>
                    <a:pt x="458" y="275"/>
                    <a:pt x="457" y="275"/>
                    <a:pt x="457" y="274"/>
                  </a:cubicBezTo>
                  <a:cubicBezTo>
                    <a:pt x="457" y="274"/>
                    <a:pt x="457" y="273"/>
                    <a:pt x="458" y="273"/>
                  </a:cubicBezTo>
                  <a:close/>
                  <a:moveTo>
                    <a:pt x="458" y="283"/>
                  </a:moveTo>
                  <a:cubicBezTo>
                    <a:pt x="458" y="283"/>
                    <a:pt x="458" y="284"/>
                    <a:pt x="457" y="284"/>
                  </a:cubicBezTo>
                  <a:cubicBezTo>
                    <a:pt x="456" y="283"/>
                    <a:pt x="457" y="283"/>
                    <a:pt x="458" y="283"/>
                  </a:cubicBezTo>
                  <a:close/>
                  <a:moveTo>
                    <a:pt x="458" y="346"/>
                  </a:moveTo>
                  <a:cubicBezTo>
                    <a:pt x="459" y="346"/>
                    <a:pt x="459" y="346"/>
                    <a:pt x="459" y="346"/>
                  </a:cubicBezTo>
                  <a:cubicBezTo>
                    <a:pt x="460" y="346"/>
                    <a:pt x="457" y="346"/>
                    <a:pt x="457" y="347"/>
                  </a:cubicBezTo>
                  <a:cubicBezTo>
                    <a:pt x="456" y="347"/>
                    <a:pt x="456" y="346"/>
                    <a:pt x="456" y="345"/>
                  </a:cubicBezTo>
                  <a:cubicBezTo>
                    <a:pt x="457" y="345"/>
                    <a:pt x="458" y="345"/>
                    <a:pt x="458" y="346"/>
                  </a:cubicBezTo>
                  <a:close/>
                  <a:moveTo>
                    <a:pt x="457" y="374"/>
                  </a:moveTo>
                  <a:cubicBezTo>
                    <a:pt x="457" y="373"/>
                    <a:pt x="457" y="373"/>
                    <a:pt x="457" y="372"/>
                  </a:cubicBezTo>
                  <a:cubicBezTo>
                    <a:pt x="457" y="372"/>
                    <a:pt x="458" y="372"/>
                    <a:pt x="458" y="372"/>
                  </a:cubicBezTo>
                  <a:cubicBezTo>
                    <a:pt x="458" y="373"/>
                    <a:pt x="459" y="374"/>
                    <a:pt x="457" y="374"/>
                  </a:cubicBezTo>
                  <a:close/>
                  <a:moveTo>
                    <a:pt x="457" y="409"/>
                  </a:moveTo>
                  <a:cubicBezTo>
                    <a:pt x="457" y="408"/>
                    <a:pt x="458" y="408"/>
                    <a:pt x="458" y="407"/>
                  </a:cubicBezTo>
                  <a:cubicBezTo>
                    <a:pt x="458" y="407"/>
                    <a:pt x="458" y="406"/>
                    <a:pt x="458" y="406"/>
                  </a:cubicBezTo>
                  <a:cubicBezTo>
                    <a:pt x="458" y="406"/>
                    <a:pt x="459" y="406"/>
                    <a:pt x="459" y="405"/>
                  </a:cubicBezTo>
                  <a:cubicBezTo>
                    <a:pt x="459" y="405"/>
                    <a:pt x="459" y="404"/>
                    <a:pt x="459" y="403"/>
                  </a:cubicBezTo>
                  <a:cubicBezTo>
                    <a:pt x="460" y="403"/>
                    <a:pt x="460" y="402"/>
                    <a:pt x="460" y="402"/>
                  </a:cubicBezTo>
                  <a:cubicBezTo>
                    <a:pt x="461" y="401"/>
                    <a:pt x="461" y="401"/>
                    <a:pt x="461" y="399"/>
                  </a:cubicBezTo>
                  <a:cubicBezTo>
                    <a:pt x="461" y="399"/>
                    <a:pt x="461" y="399"/>
                    <a:pt x="462" y="399"/>
                  </a:cubicBezTo>
                  <a:cubicBezTo>
                    <a:pt x="462" y="399"/>
                    <a:pt x="462" y="399"/>
                    <a:pt x="462" y="399"/>
                  </a:cubicBezTo>
                  <a:cubicBezTo>
                    <a:pt x="462" y="400"/>
                    <a:pt x="462" y="400"/>
                    <a:pt x="461" y="400"/>
                  </a:cubicBezTo>
                  <a:cubicBezTo>
                    <a:pt x="461" y="402"/>
                    <a:pt x="461" y="402"/>
                    <a:pt x="461" y="404"/>
                  </a:cubicBezTo>
                  <a:cubicBezTo>
                    <a:pt x="460" y="404"/>
                    <a:pt x="460" y="405"/>
                    <a:pt x="459" y="406"/>
                  </a:cubicBezTo>
                  <a:cubicBezTo>
                    <a:pt x="459" y="406"/>
                    <a:pt x="459" y="407"/>
                    <a:pt x="459" y="408"/>
                  </a:cubicBezTo>
                  <a:cubicBezTo>
                    <a:pt x="458" y="408"/>
                    <a:pt x="458" y="409"/>
                    <a:pt x="458" y="410"/>
                  </a:cubicBezTo>
                  <a:cubicBezTo>
                    <a:pt x="457" y="411"/>
                    <a:pt x="458" y="412"/>
                    <a:pt x="456" y="412"/>
                  </a:cubicBezTo>
                  <a:cubicBezTo>
                    <a:pt x="456" y="411"/>
                    <a:pt x="456" y="410"/>
                    <a:pt x="457" y="409"/>
                  </a:cubicBezTo>
                  <a:close/>
                  <a:moveTo>
                    <a:pt x="458" y="425"/>
                  </a:moveTo>
                  <a:cubicBezTo>
                    <a:pt x="458" y="426"/>
                    <a:pt x="457" y="427"/>
                    <a:pt x="455" y="427"/>
                  </a:cubicBezTo>
                  <a:cubicBezTo>
                    <a:pt x="454" y="427"/>
                    <a:pt x="453" y="426"/>
                    <a:pt x="454" y="424"/>
                  </a:cubicBezTo>
                  <a:cubicBezTo>
                    <a:pt x="456" y="424"/>
                    <a:pt x="458" y="425"/>
                    <a:pt x="458" y="425"/>
                  </a:cubicBezTo>
                  <a:close/>
                  <a:moveTo>
                    <a:pt x="454" y="394"/>
                  </a:moveTo>
                  <a:cubicBezTo>
                    <a:pt x="454" y="394"/>
                    <a:pt x="454" y="394"/>
                    <a:pt x="454" y="395"/>
                  </a:cubicBezTo>
                  <a:cubicBezTo>
                    <a:pt x="453" y="395"/>
                    <a:pt x="453" y="394"/>
                    <a:pt x="454" y="394"/>
                  </a:cubicBezTo>
                  <a:close/>
                  <a:moveTo>
                    <a:pt x="454" y="414"/>
                  </a:moveTo>
                  <a:cubicBezTo>
                    <a:pt x="456" y="415"/>
                    <a:pt x="454" y="417"/>
                    <a:pt x="454" y="418"/>
                  </a:cubicBezTo>
                  <a:cubicBezTo>
                    <a:pt x="452" y="417"/>
                    <a:pt x="454" y="416"/>
                    <a:pt x="454" y="414"/>
                  </a:cubicBezTo>
                  <a:close/>
                  <a:moveTo>
                    <a:pt x="453" y="348"/>
                  </a:moveTo>
                  <a:cubicBezTo>
                    <a:pt x="452" y="349"/>
                    <a:pt x="453" y="350"/>
                    <a:pt x="453" y="351"/>
                  </a:cubicBezTo>
                  <a:cubicBezTo>
                    <a:pt x="453" y="351"/>
                    <a:pt x="452" y="351"/>
                    <a:pt x="452" y="352"/>
                  </a:cubicBezTo>
                  <a:cubicBezTo>
                    <a:pt x="452" y="352"/>
                    <a:pt x="452" y="352"/>
                    <a:pt x="452" y="352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2" y="353"/>
                    <a:pt x="451" y="354"/>
                    <a:pt x="450" y="354"/>
                  </a:cubicBezTo>
                  <a:cubicBezTo>
                    <a:pt x="451" y="353"/>
                    <a:pt x="450" y="353"/>
                    <a:pt x="450" y="352"/>
                  </a:cubicBezTo>
                  <a:cubicBezTo>
                    <a:pt x="450" y="352"/>
                    <a:pt x="450" y="351"/>
                    <a:pt x="450" y="351"/>
                  </a:cubicBezTo>
                  <a:cubicBezTo>
                    <a:pt x="450" y="351"/>
                    <a:pt x="450" y="351"/>
                    <a:pt x="450" y="351"/>
                  </a:cubicBezTo>
                  <a:cubicBezTo>
                    <a:pt x="450" y="351"/>
                    <a:pt x="449" y="350"/>
                    <a:pt x="449" y="349"/>
                  </a:cubicBezTo>
                  <a:cubicBezTo>
                    <a:pt x="449" y="349"/>
                    <a:pt x="450" y="349"/>
                    <a:pt x="450" y="349"/>
                  </a:cubicBezTo>
                  <a:cubicBezTo>
                    <a:pt x="450" y="348"/>
                    <a:pt x="451" y="347"/>
                    <a:pt x="453" y="348"/>
                  </a:cubicBezTo>
                  <a:close/>
                  <a:moveTo>
                    <a:pt x="449" y="327"/>
                  </a:moveTo>
                  <a:cubicBezTo>
                    <a:pt x="449" y="327"/>
                    <a:pt x="449" y="327"/>
                    <a:pt x="449" y="327"/>
                  </a:cubicBezTo>
                  <a:cubicBezTo>
                    <a:pt x="450" y="327"/>
                    <a:pt x="450" y="327"/>
                    <a:pt x="450" y="326"/>
                  </a:cubicBezTo>
                  <a:cubicBezTo>
                    <a:pt x="451" y="326"/>
                    <a:pt x="450" y="328"/>
                    <a:pt x="449" y="327"/>
                  </a:cubicBezTo>
                  <a:close/>
                  <a:moveTo>
                    <a:pt x="450" y="309"/>
                  </a:moveTo>
                  <a:cubicBezTo>
                    <a:pt x="450" y="309"/>
                    <a:pt x="451" y="310"/>
                    <a:pt x="450" y="310"/>
                  </a:cubicBezTo>
                  <a:cubicBezTo>
                    <a:pt x="449" y="310"/>
                    <a:pt x="449" y="310"/>
                    <a:pt x="448" y="310"/>
                  </a:cubicBezTo>
                  <a:cubicBezTo>
                    <a:pt x="449" y="309"/>
                    <a:pt x="449" y="309"/>
                    <a:pt x="450" y="309"/>
                  </a:cubicBezTo>
                  <a:close/>
                  <a:moveTo>
                    <a:pt x="448" y="328"/>
                  </a:moveTo>
                  <a:cubicBezTo>
                    <a:pt x="448" y="328"/>
                    <a:pt x="448" y="328"/>
                    <a:pt x="449" y="328"/>
                  </a:cubicBezTo>
                  <a:cubicBezTo>
                    <a:pt x="449" y="328"/>
                    <a:pt x="449" y="328"/>
                    <a:pt x="449" y="328"/>
                  </a:cubicBezTo>
                  <a:cubicBezTo>
                    <a:pt x="449" y="328"/>
                    <a:pt x="449" y="328"/>
                    <a:pt x="448" y="328"/>
                  </a:cubicBezTo>
                  <a:cubicBezTo>
                    <a:pt x="449" y="328"/>
                    <a:pt x="449" y="328"/>
                    <a:pt x="450" y="328"/>
                  </a:cubicBezTo>
                  <a:cubicBezTo>
                    <a:pt x="450" y="329"/>
                    <a:pt x="449" y="329"/>
                    <a:pt x="448" y="329"/>
                  </a:cubicBezTo>
                  <a:cubicBezTo>
                    <a:pt x="448" y="329"/>
                    <a:pt x="448" y="328"/>
                    <a:pt x="448" y="328"/>
                  </a:cubicBezTo>
                  <a:cubicBezTo>
                    <a:pt x="448" y="328"/>
                    <a:pt x="448" y="328"/>
                    <a:pt x="448" y="328"/>
                  </a:cubicBezTo>
                  <a:cubicBezTo>
                    <a:pt x="448" y="328"/>
                    <a:pt x="448" y="328"/>
                    <a:pt x="448" y="328"/>
                  </a:cubicBezTo>
                  <a:close/>
                  <a:moveTo>
                    <a:pt x="448" y="330"/>
                  </a:moveTo>
                  <a:cubicBezTo>
                    <a:pt x="448" y="330"/>
                    <a:pt x="448" y="330"/>
                    <a:pt x="447" y="330"/>
                  </a:cubicBezTo>
                  <a:cubicBezTo>
                    <a:pt x="447" y="330"/>
                    <a:pt x="447" y="330"/>
                    <a:pt x="447" y="330"/>
                  </a:cubicBezTo>
                  <a:cubicBezTo>
                    <a:pt x="447" y="330"/>
                    <a:pt x="448" y="330"/>
                    <a:pt x="448" y="330"/>
                  </a:cubicBezTo>
                  <a:close/>
                  <a:moveTo>
                    <a:pt x="446" y="334"/>
                  </a:moveTo>
                  <a:cubicBezTo>
                    <a:pt x="447" y="334"/>
                    <a:pt x="448" y="336"/>
                    <a:pt x="446" y="336"/>
                  </a:cubicBezTo>
                  <a:cubicBezTo>
                    <a:pt x="446" y="335"/>
                    <a:pt x="446" y="335"/>
                    <a:pt x="446" y="334"/>
                  </a:cubicBezTo>
                  <a:close/>
                  <a:moveTo>
                    <a:pt x="447" y="351"/>
                  </a:moveTo>
                  <a:cubicBezTo>
                    <a:pt x="447" y="351"/>
                    <a:pt x="447" y="352"/>
                    <a:pt x="446" y="352"/>
                  </a:cubicBezTo>
                  <a:cubicBezTo>
                    <a:pt x="446" y="351"/>
                    <a:pt x="446" y="351"/>
                    <a:pt x="447" y="351"/>
                  </a:cubicBezTo>
                  <a:close/>
                  <a:moveTo>
                    <a:pt x="445" y="393"/>
                  </a:moveTo>
                  <a:cubicBezTo>
                    <a:pt x="446" y="393"/>
                    <a:pt x="445" y="394"/>
                    <a:pt x="446" y="394"/>
                  </a:cubicBezTo>
                  <a:cubicBezTo>
                    <a:pt x="446" y="395"/>
                    <a:pt x="447" y="396"/>
                    <a:pt x="446" y="396"/>
                  </a:cubicBezTo>
                  <a:cubicBezTo>
                    <a:pt x="444" y="396"/>
                    <a:pt x="444" y="394"/>
                    <a:pt x="445" y="393"/>
                  </a:cubicBezTo>
                  <a:close/>
                  <a:moveTo>
                    <a:pt x="445" y="409"/>
                  </a:moveTo>
                  <a:cubicBezTo>
                    <a:pt x="445" y="409"/>
                    <a:pt x="445" y="409"/>
                    <a:pt x="446" y="409"/>
                  </a:cubicBezTo>
                  <a:cubicBezTo>
                    <a:pt x="446" y="410"/>
                    <a:pt x="445" y="410"/>
                    <a:pt x="445" y="411"/>
                  </a:cubicBezTo>
                  <a:cubicBezTo>
                    <a:pt x="444" y="411"/>
                    <a:pt x="444" y="410"/>
                    <a:pt x="443" y="410"/>
                  </a:cubicBezTo>
                  <a:cubicBezTo>
                    <a:pt x="443" y="410"/>
                    <a:pt x="444" y="409"/>
                    <a:pt x="445" y="409"/>
                  </a:cubicBezTo>
                  <a:close/>
                  <a:moveTo>
                    <a:pt x="445" y="437"/>
                  </a:moveTo>
                  <a:cubicBezTo>
                    <a:pt x="445" y="437"/>
                    <a:pt x="445" y="438"/>
                    <a:pt x="443" y="438"/>
                  </a:cubicBezTo>
                  <a:cubicBezTo>
                    <a:pt x="443" y="438"/>
                    <a:pt x="443" y="437"/>
                    <a:pt x="445" y="437"/>
                  </a:cubicBezTo>
                  <a:close/>
                  <a:moveTo>
                    <a:pt x="444" y="489"/>
                  </a:moveTo>
                  <a:cubicBezTo>
                    <a:pt x="443" y="490"/>
                    <a:pt x="442" y="488"/>
                    <a:pt x="444" y="489"/>
                  </a:cubicBezTo>
                  <a:close/>
                  <a:moveTo>
                    <a:pt x="438" y="467"/>
                  </a:moveTo>
                  <a:cubicBezTo>
                    <a:pt x="437" y="466"/>
                    <a:pt x="439" y="464"/>
                    <a:pt x="441" y="464"/>
                  </a:cubicBezTo>
                  <a:cubicBezTo>
                    <a:pt x="444" y="464"/>
                    <a:pt x="443" y="469"/>
                    <a:pt x="438" y="467"/>
                  </a:cubicBezTo>
                  <a:close/>
                  <a:moveTo>
                    <a:pt x="439" y="448"/>
                  </a:moveTo>
                  <a:cubicBezTo>
                    <a:pt x="440" y="448"/>
                    <a:pt x="440" y="449"/>
                    <a:pt x="439" y="450"/>
                  </a:cubicBezTo>
                  <a:cubicBezTo>
                    <a:pt x="438" y="450"/>
                    <a:pt x="438" y="449"/>
                    <a:pt x="439" y="448"/>
                  </a:cubicBezTo>
                  <a:close/>
                  <a:moveTo>
                    <a:pt x="441" y="444"/>
                  </a:moveTo>
                  <a:cubicBezTo>
                    <a:pt x="442" y="445"/>
                    <a:pt x="442" y="446"/>
                    <a:pt x="441" y="447"/>
                  </a:cubicBezTo>
                  <a:cubicBezTo>
                    <a:pt x="439" y="446"/>
                    <a:pt x="440" y="444"/>
                    <a:pt x="441" y="444"/>
                  </a:cubicBezTo>
                  <a:close/>
                  <a:moveTo>
                    <a:pt x="440" y="429"/>
                  </a:moveTo>
                  <a:cubicBezTo>
                    <a:pt x="441" y="429"/>
                    <a:pt x="441" y="430"/>
                    <a:pt x="440" y="430"/>
                  </a:cubicBezTo>
                  <a:cubicBezTo>
                    <a:pt x="440" y="430"/>
                    <a:pt x="440" y="430"/>
                    <a:pt x="440" y="429"/>
                  </a:cubicBezTo>
                  <a:close/>
                  <a:moveTo>
                    <a:pt x="440" y="458"/>
                  </a:moveTo>
                  <a:cubicBezTo>
                    <a:pt x="443" y="459"/>
                    <a:pt x="442" y="461"/>
                    <a:pt x="440" y="461"/>
                  </a:cubicBezTo>
                  <a:cubicBezTo>
                    <a:pt x="441" y="460"/>
                    <a:pt x="439" y="459"/>
                    <a:pt x="440" y="458"/>
                  </a:cubicBezTo>
                  <a:close/>
                  <a:moveTo>
                    <a:pt x="442" y="441"/>
                  </a:moveTo>
                  <a:cubicBezTo>
                    <a:pt x="442" y="439"/>
                    <a:pt x="443" y="442"/>
                    <a:pt x="442" y="443"/>
                  </a:cubicBezTo>
                  <a:cubicBezTo>
                    <a:pt x="441" y="442"/>
                    <a:pt x="441" y="441"/>
                    <a:pt x="442" y="441"/>
                  </a:cubicBezTo>
                  <a:close/>
                  <a:moveTo>
                    <a:pt x="437" y="332"/>
                  </a:moveTo>
                  <a:cubicBezTo>
                    <a:pt x="437" y="332"/>
                    <a:pt x="438" y="332"/>
                    <a:pt x="438" y="332"/>
                  </a:cubicBezTo>
                  <a:cubicBezTo>
                    <a:pt x="439" y="333"/>
                    <a:pt x="439" y="333"/>
                    <a:pt x="437" y="333"/>
                  </a:cubicBezTo>
                  <a:cubicBezTo>
                    <a:pt x="437" y="333"/>
                    <a:pt x="437" y="333"/>
                    <a:pt x="437" y="332"/>
                  </a:cubicBezTo>
                  <a:close/>
                  <a:moveTo>
                    <a:pt x="437" y="411"/>
                  </a:moveTo>
                  <a:cubicBezTo>
                    <a:pt x="437" y="410"/>
                    <a:pt x="437" y="410"/>
                    <a:pt x="437" y="410"/>
                  </a:cubicBezTo>
                  <a:cubicBezTo>
                    <a:pt x="437" y="410"/>
                    <a:pt x="438" y="410"/>
                    <a:pt x="438" y="410"/>
                  </a:cubicBezTo>
                  <a:cubicBezTo>
                    <a:pt x="438" y="410"/>
                    <a:pt x="438" y="411"/>
                    <a:pt x="437" y="411"/>
                  </a:cubicBezTo>
                  <a:close/>
                  <a:moveTo>
                    <a:pt x="438" y="412"/>
                  </a:moveTo>
                  <a:cubicBezTo>
                    <a:pt x="438" y="412"/>
                    <a:pt x="438" y="413"/>
                    <a:pt x="438" y="413"/>
                  </a:cubicBezTo>
                  <a:cubicBezTo>
                    <a:pt x="437" y="413"/>
                    <a:pt x="438" y="411"/>
                    <a:pt x="438" y="412"/>
                  </a:cubicBezTo>
                  <a:close/>
                  <a:moveTo>
                    <a:pt x="436" y="421"/>
                  </a:moveTo>
                  <a:cubicBezTo>
                    <a:pt x="437" y="421"/>
                    <a:pt x="436" y="419"/>
                    <a:pt x="438" y="419"/>
                  </a:cubicBezTo>
                  <a:cubicBezTo>
                    <a:pt x="438" y="420"/>
                    <a:pt x="438" y="421"/>
                    <a:pt x="437" y="422"/>
                  </a:cubicBezTo>
                  <a:cubicBezTo>
                    <a:pt x="439" y="422"/>
                    <a:pt x="441" y="423"/>
                    <a:pt x="441" y="424"/>
                  </a:cubicBezTo>
                  <a:cubicBezTo>
                    <a:pt x="441" y="425"/>
                    <a:pt x="438" y="425"/>
                    <a:pt x="437" y="425"/>
                  </a:cubicBezTo>
                  <a:cubicBezTo>
                    <a:pt x="437" y="425"/>
                    <a:pt x="437" y="425"/>
                    <a:pt x="437" y="425"/>
                  </a:cubicBezTo>
                  <a:cubicBezTo>
                    <a:pt x="437" y="425"/>
                    <a:pt x="437" y="426"/>
                    <a:pt x="436" y="426"/>
                  </a:cubicBezTo>
                  <a:cubicBezTo>
                    <a:pt x="436" y="426"/>
                    <a:pt x="436" y="425"/>
                    <a:pt x="436" y="424"/>
                  </a:cubicBezTo>
                  <a:cubicBezTo>
                    <a:pt x="436" y="424"/>
                    <a:pt x="436" y="423"/>
                    <a:pt x="436" y="423"/>
                  </a:cubicBezTo>
                  <a:cubicBezTo>
                    <a:pt x="434" y="422"/>
                    <a:pt x="436" y="424"/>
                    <a:pt x="435" y="424"/>
                  </a:cubicBezTo>
                  <a:cubicBezTo>
                    <a:pt x="434" y="422"/>
                    <a:pt x="435" y="422"/>
                    <a:pt x="437" y="422"/>
                  </a:cubicBezTo>
                  <a:cubicBezTo>
                    <a:pt x="437" y="422"/>
                    <a:pt x="437" y="422"/>
                    <a:pt x="437" y="422"/>
                  </a:cubicBezTo>
                  <a:cubicBezTo>
                    <a:pt x="437" y="422"/>
                    <a:pt x="437" y="421"/>
                    <a:pt x="436" y="421"/>
                  </a:cubicBezTo>
                  <a:close/>
                  <a:moveTo>
                    <a:pt x="433" y="325"/>
                  </a:moveTo>
                  <a:cubicBezTo>
                    <a:pt x="435" y="325"/>
                    <a:pt x="435" y="326"/>
                    <a:pt x="434" y="327"/>
                  </a:cubicBezTo>
                  <a:cubicBezTo>
                    <a:pt x="434" y="326"/>
                    <a:pt x="433" y="326"/>
                    <a:pt x="433" y="326"/>
                  </a:cubicBezTo>
                  <a:cubicBezTo>
                    <a:pt x="433" y="326"/>
                    <a:pt x="433" y="325"/>
                    <a:pt x="433" y="325"/>
                  </a:cubicBezTo>
                  <a:close/>
                  <a:moveTo>
                    <a:pt x="436" y="420"/>
                  </a:moveTo>
                  <a:cubicBezTo>
                    <a:pt x="435" y="421"/>
                    <a:pt x="434" y="422"/>
                    <a:pt x="433" y="422"/>
                  </a:cubicBezTo>
                  <a:cubicBezTo>
                    <a:pt x="431" y="422"/>
                    <a:pt x="430" y="420"/>
                    <a:pt x="431" y="419"/>
                  </a:cubicBezTo>
                  <a:cubicBezTo>
                    <a:pt x="433" y="418"/>
                    <a:pt x="435" y="419"/>
                    <a:pt x="436" y="420"/>
                  </a:cubicBezTo>
                  <a:close/>
                  <a:moveTo>
                    <a:pt x="431" y="389"/>
                  </a:moveTo>
                  <a:cubicBezTo>
                    <a:pt x="432" y="389"/>
                    <a:pt x="432" y="389"/>
                    <a:pt x="431" y="390"/>
                  </a:cubicBezTo>
                  <a:cubicBezTo>
                    <a:pt x="430" y="390"/>
                    <a:pt x="430" y="389"/>
                    <a:pt x="431" y="389"/>
                  </a:cubicBezTo>
                  <a:close/>
                  <a:moveTo>
                    <a:pt x="431" y="470"/>
                  </a:moveTo>
                  <a:cubicBezTo>
                    <a:pt x="432" y="470"/>
                    <a:pt x="432" y="470"/>
                    <a:pt x="432" y="470"/>
                  </a:cubicBezTo>
                  <a:cubicBezTo>
                    <a:pt x="432" y="470"/>
                    <a:pt x="432" y="470"/>
                    <a:pt x="432" y="470"/>
                  </a:cubicBezTo>
                  <a:cubicBezTo>
                    <a:pt x="432" y="470"/>
                    <a:pt x="432" y="471"/>
                    <a:pt x="432" y="471"/>
                  </a:cubicBezTo>
                  <a:cubicBezTo>
                    <a:pt x="432" y="471"/>
                    <a:pt x="432" y="471"/>
                    <a:pt x="432" y="471"/>
                  </a:cubicBezTo>
                  <a:cubicBezTo>
                    <a:pt x="432" y="471"/>
                    <a:pt x="432" y="471"/>
                    <a:pt x="432" y="472"/>
                  </a:cubicBezTo>
                  <a:cubicBezTo>
                    <a:pt x="431" y="472"/>
                    <a:pt x="431" y="471"/>
                    <a:pt x="431" y="471"/>
                  </a:cubicBezTo>
                  <a:cubicBezTo>
                    <a:pt x="431" y="471"/>
                    <a:pt x="430" y="471"/>
                    <a:pt x="430" y="471"/>
                  </a:cubicBezTo>
                  <a:cubicBezTo>
                    <a:pt x="430" y="470"/>
                    <a:pt x="431" y="470"/>
                    <a:pt x="431" y="470"/>
                  </a:cubicBezTo>
                  <a:close/>
                  <a:moveTo>
                    <a:pt x="430" y="457"/>
                  </a:moveTo>
                  <a:cubicBezTo>
                    <a:pt x="430" y="457"/>
                    <a:pt x="430" y="458"/>
                    <a:pt x="430" y="458"/>
                  </a:cubicBezTo>
                  <a:cubicBezTo>
                    <a:pt x="430" y="458"/>
                    <a:pt x="430" y="458"/>
                    <a:pt x="430" y="458"/>
                  </a:cubicBezTo>
                  <a:cubicBezTo>
                    <a:pt x="430" y="458"/>
                    <a:pt x="430" y="457"/>
                    <a:pt x="430" y="457"/>
                  </a:cubicBezTo>
                  <a:cubicBezTo>
                    <a:pt x="430" y="457"/>
                    <a:pt x="430" y="457"/>
                    <a:pt x="430" y="457"/>
                  </a:cubicBezTo>
                  <a:close/>
                  <a:moveTo>
                    <a:pt x="430" y="423"/>
                  </a:moveTo>
                  <a:cubicBezTo>
                    <a:pt x="430" y="423"/>
                    <a:pt x="430" y="423"/>
                    <a:pt x="430" y="423"/>
                  </a:cubicBezTo>
                  <a:cubicBezTo>
                    <a:pt x="429" y="423"/>
                    <a:pt x="429" y="423"/>
                    <a:pt x="429" y="423"/>
                  </a:cubicBezTo>
                  <a:cubicBezTo>
                    <a:pt x="429" y="423"/>
                    <a:pt x="429" y="423"/>
                    <a:pt x="430" y="423"/>
                  </a:cubicBezTo>
                  <a:close/>
                  <a:moveTo>
                    <a:pt x="428" y="412"/>
                  </a:moveTo>
                  <a:cubicBezTo>
                    <a:pt x="429" y="413"/>
                    <a:pt x="428" y="414"/>
                    <a:pt x="427" y="415"/>
                  </a:cubicBezTo>
                  <a:cubicBezTo>
                    <a:pt x="425" y="415"/>
                    <a:pt x="425" y="413"/>
                    <a:pt x="424" y="413"/>
                  </a:cubicBezTo>
                  <a:cubicBezTo>
                    <a:pt x="424" y="412"/>
                    <a:pt x="425" y="411"/>
                    <a:pt x="425" y="411"/>
                  </a:cubicBezTo>
                  <a:cubicBezTo>
                    <a:pt x="426" y="411"/>
                    <a:pt x="427" y="412"/>
                    <a:pt x="428" y="412"/>
                  </a:cubicBezTo>
                  <a:close/>
                  <a:moveTo>
                    <a:pt x="425" y="393"/>
                  </a:moveTo>
                  <a:cubicBezTo>
                    <a:pt x="423" y="393"/>
                    <a:pt x="424" y="391"/>
                    <a:pt x="425" y="391"/>
                  </a:cubicBezTo>
                  <a:cubicBezTo>
                    <a:pt x="425" y="392"/>
                    <a:pt x="425" y="392"/>
                    <a:pt x="425" y="393"/>
                  </a:cubicBezTo>
                  <a:close/>
                  <a:moveTo>
                    <a:pt x="426" y="324"/>
                  </a:moveTo>
                  <a:cubicBezTo>
                    <a:pt x="426" y="323"/>
                    <a:pt x="427" y="324"/>
                    <a:pt x="427" y="324"/>
                  </a:cubicBezTo>
                  <a:cubicBezTo>
                    <a:pt x="427" y="324"/>
                    <a:pt x="426" y="324"/>
                    <a:pt x="426" y="324"/>
                  </a:cubicBezTo>
                  <a:cubicBezTo>
                    <a:pt x="426" y="324"/>
                    <a:pt x="426" y="324"/>
                    <a:pt x="426" y="324"/>
                  </a:cubicBezTo>
                  <a:close/>
                  <a:moveTo>
                    <a:pt x="426" y="324"/>
                  </a:moveTo>
                  <a:cubicBezTo>
                    <a:pt x="425" y="324"/>
                    <a:pt x="425" y="324"/>
                    <a:pt x="425" y="324"/>
                  </a:cubicBezTo>
                  <a:cubicBezTo>
                    <a:pt x="426" y="324"/>
                    <a:pt x="425" y="324"/>
                    <a:pt x="426" y="324"/>
                  </a:cubicBezTo>
                  <a:close/>
                  <a:moveTo>
                    <a:pt x="423" y="330"/>
                  </a:moveTo>
                  <a:cubicBezTo>
                    <a:pt x="424" y="330"/>
                    <a:pt x="425" y="331"/>
                    <a:pt x="423" y="331"/>
                  </a:cubicBezTo>
                  <a:cubicBezTo>
                    <a:pt x="423" y="330"/>
                    <a:pt x="423" y="330"/>
                    <a:pt x="423" y="330"/>
                  </a:cubicBezTo>
                  <a:close/>
                  <a:moveTo>
                    <a:pt x="423" y="410"/>
                  </a:moveTo>
                  <a:cubicBezTo>
                    <a:pt x="425" y="410"/>
                    <a:pt x="424" y="412"/>
                    <a:pt x="424" y="413"/>
                  </a:cubicBezTo>
                  <a:cubicBezTo>
                    <a:pt x="422" y="413"/>
                    <a:pt x="422" y="411"/>
                    <a:pt x="423" y="410"/>
                  </a:cubicBezTo>
                  <a:close/>
                  <a:moveTo>
                    <a:pt x="423" y="461"/>
                  </a:moveTo>
                  <a:cubicBezTo>
                    <a:pt x="424" y="461"/>
                    <a:pt x="424" y="460"/>
                    <a:pt x="425" y="459"/>
                  </a:cubicBezTo>
                  <a:cubicBezTo>
                    <a:pt x="425" y="459"/>
                    <a:pt x="425" y="459"/>
                    <a:pt x="426" y="459"/>
                  </a:cubicBezTo>
                  <a:cubicBezTo>
                    <a:pt x="426" y="459"/>
                    <a:pt x="426" y="460"/>
                    <a:pt x="426" y="459"/>
                  </a:cubicBezTo>
                  <a:cubicBezTo>
                    <a:pt x="426" y="460"/>
                    <a:pt x="425" y="460"/>
                    <a:pt x="425" y="461"/>
                  </a:cubicBezTo>
                  <a:cubicBezTo>
                    <a:pt x="425" y="462"/>
                    <a:pt x="425" y="462"/>
                    <a:pt x="425" y="463"/>
                  </a:cubicBezTo>
                  <a:cubicBezTo>
                    <a:pt x="425" y="463"/>
                    <a:pt x="424" y="464"/>
                    <a:pt x="424" y="464"/>
                  </a:cubicBezTo>
                  <a:cubicBezTo>
                    <a:pt x="424" y="464"/>
                    <a:pt x="424" y="464"/>
                    <a:pt x="424" y="464"/>
                  </a:cubicBezTo>
                  <a:cubicBezTo>
                    <a:pt x="424" y="464"/>
                    <a:pt x="424" y="465"/>
                    <a:pt x="424" y="465"/>
                  </a:cubicBezTo>
                  <a:cubicBezTo>
                    <a:pt x="426" y="465"/>
                    <a:pt x="424" y="466"/>
                    <a:pt x="424" y="466"/>
                  </a:cubicBezTo>
                  <a:cubicBezTo>
                    <a:pt x="423" y="466"/>
                    <a:pt x="423" y="465"/>
                    <a:pt x="422" y="464"/>
                  </a:cubicBezTo>
                  <a:cubicBezTo>
                    <a:pt x="422" y="463"/>
                    <a:pt x="424" y="462"/>
                    <a:pt x="423" y="461"/>
                  </a:cubicBezTo>
                  <a:close/>
                  <a:moveTo>
                    <a:pt x="422" y="497"/>
                  </a:moveTo>
                  <a:cubicBezTo>
                    <a:pt x="423" y="497"/>
                    <a:pt x="422" y="498"/>
                    <a:pt x="423" y="498"/>
                  </a:cubicBezTo>
                  <a:cubicBezTo>
                    <a:pt x="423" y="498"/>
                    <a:pt x="422" y="498"/>
                    <a:pt x="421" y="498"/>
                  </a:cubicBezTo>
                  <a:cubicBezTo>
                    <a:pt x="421" y="497"/>
                    <a:pt x="422" y="497"/>
                    <a:pt x="422" y="497"/>
                  </a:cubicBezTo>
                  <a:close/>
                  <a:moveTo>
                    <a:pt x="423" y="499"/>
                  </a:moveTo>
                  <a:cubicBezTo>
                    <a:pt x="424" y="499"/>
                    <a:pt x="425" y="501"/>
                    <a:pt x="424" y="501"/>
                  </a:cubicBezTo>
                  <a:cubicBezTo>
                    <a:pt x="424" y="502"/>
                    <a:pt x="424" y="501"/>
                    <a:pt x="425" y="501"/>
                  </a:cubicBezTo>
                  <a:cubicBezTo>
                    <a:pt x="425" y="502"/>
                    <a:pt x="425" y="504"/>
                    <a:pt x="423" y="504"/>
                  </a:cubicBezTo>
                  <a:cubicBezTo>
                    <a:pt x="422" y="504"/>
                    <a:pt x="425" y="504"/>
                    <a:pt x="424" y="505"/>
                  </a:cubicBezTo>
                  <a:cubicBezTo>
                    <a:pt x="423" y="505"/>
                    <a:pt x="421" y="504"/>
                    <a:pt x="420" y="505"/>
                  </a:cubicBezTo>
                  <a:cubicBezTo>
                    <a:pt x="420" y="505"/>
                    <a:pt x="421" y="505"/>
                    <a:pt x="421" y="506"/>
                  </a:cubicBezTo>
                  <a:cubicBezTo>
                    <a:pt x="420" y="507"/>
                    <a:pt x="419" y="505"/>
                    <a:pt x="419" y="506"/>
                  </a:cubicBezTo>
                  <a:cubicBezTo>
                    <a:pt x="418" y="506"/>
                    <a:pt x="418" y="506"/>
                    <a:pt x="418" y="505"/>
                  </a:cubicBezTo>
                  <a:cubicBezTo>
                    <a:pt x="419" y="505"/>
                    <a:pt x="419" y="504"/>
                    <a:pt x="420" y="504"/>
                  </a:cubicBezTo>
                  <a:cubicBezTo>
                    <a:pt x="421" y="504"/>
                    <a:pt x="421" y="504"/>
                    <a:pt x="421" y="504"/>
                  </a:cubicBezTo>
                  <a:cubicBezTo>
                    <a:pt x="423" y="504"/>
                    <a:pt x="423" y="503"/>
                    <a:pt x="424" y="502"/>
                  </a:cubicBezTo>
                  <a:cubicBezTo>
                    <a:pt x="424" y="502"/>
                    <a:pt x="423" y="502"/>
                    <a:pt x="423" y="502"/>
                  </a:cubicBezTo>
                  <a:cubicBezTo>
                    <a:pt x="423" y="501"/>
                    <a:pt x="420" y="501"/>
                    <a:pt x="420" y="500"/>
                  </a:cubicBezTo>
                  <a:cubicBezTo>
                    <a:pt x="421" y="500"/>
                    <a:pt x="424" y="500"/>
                    <a:pt x="423" y="499"/>
                  </a:cubicBezTo>
                  <a:close/>
                  <a:moveTo>
                    <a:pt x="421" y="483"/>
                  </a:moveTo>
                  <a:cubicBezTo>
                    <a:pt x="420" y="484"/>
                    <a:pt x="419" y="482"/>
                    <a:pt x="421" y="483"/>
                  </a:cubicBezTo>
                  <a:close/>
                  <a:moveTo>
                    <a:pt x="419" y="498"/>
                  </a:moveTo>
                  <a:cubicBezTo>
                    <a:pt x="417" y="498"/>
                    <a:pt x="417" y="498"/>
                    <a:pt x="416" y="498"/>
                  </a:cubicBezTo>
                  <a:cubicBezTo>
                    <a:pt x="416" y="498"/>
                    <a:pt x="415" y="498"/>
                    <a:pt x="416" y="497"/>
                  </a:cubicBezTo>
                  <a:cubicBezTo>
                    <a:pt x="415" y="497"/>
                    <a:pt x="414" y="497"/>
                    <a:pt x="414" y="497"/>
                  </a:cubicBezTo>
                  <a:cubicBezTo>
                    <a:pt x="413" y="496"/>
                    <a:pt x="414" y="496"/>
                    <a:pt x="414" y="495"/>
                  </a:cubicBezTo>
                  <a:cubicBezTo>
                    <a:pt x="415" y="496"/>
                    <a:pt x="416" y="495"/>
                    <a:pt x="416" y="495"/>
                  </a:cubicBezTo>
                  <a:cubicBezTo>
                    <a:pt x="418" y="495"/>
                    <a:pt x="417" y="496"/>
                    <a:pt x="417" y="497"/>
                  </a:cubicBezTo>
                  <a:cubicBezTo>
                    <a:pt x="418" y="497"/>
                    <a:pt x="419" y="497"/>
                    <a:pt x="419" y="498"/>
                  </a:cubicBezTo>
                  <a:cubicBezTo>
                    <a:pt x="419" y="498"/>
                    <a:pt x="419" y="498"/>
                    <a:pt x="419" y="498"/>
                  </a:cubicBezTo>
                  <a:close/>
                  <a:moveTo>
                    <a:pt x="417" y="424"/>
                  </a:moveTo>
                  <a:cubicBezTo>
                    <a:pt x="418" y="424"/>
                    <a:pt x="418" y="424"/>
                    <a:pt x="417" y="425"/>
                  </a:cubicBezTo>
                  <a:cubicBezTo>
                    <a:pt x="417" y="425"/>
                    <a:pt x="417" y="424"/>
                    <a:pt x="417" y="424"/>
                  </a:cubicBezTo>
                  <a:close/>
                  <a:moveTo>
                    <a:pt x="419" y="471"/>
                  </a:moveTo>
                  <a:cubicBezTo>
                    <a:pt x="418" y="471"/>
                    <a:pt x="418" y="471"/>
                    <a:pt x="417" y="471"/>
                  </a:cubicBezTo>
                  <a:cubicBezTo>
                    <a:pt x="417" y="471"/>
                    <a:pt x="417" y="471"/>
                    <a:pt x="417" y="471"/>
                  </a:cubicBezTo>
                  <a:cubicBezTo>
                    <a:pt x="418" y="471"/>
                    <a:pt x="418" y="471"/>
                    <a:pt x="419" y="471"/>
                  </a:cubicBezTo>
                  <a:cubicBezTo>
                    <a:pt x="419" y="471"/>
                    <a:pt x="419" y="471"/>
                    <a:pt x="419" y="471"/>
                  </a:cubicBezTo>
                  <a:close/>
                  <a:moveTo>
                    <a:pt x="417" y="396"/>
                  </a:moveTo>
                  <a:cubicBezTo>
                    <a:pt x="419" y="397"/>
                    <a:pt x="416" y="397"/>
                    <a:pt x="417" y="396"/>
                  </a:cubicBezTo>
                  <a:close/>
                  <a:moveTo>
                    <a:pt x="417" y="397"/>
                  </a:moveTo>
                  <a:cubicBezTo>
                    <a:pt x="419" y="397"/>
                    <a:pt x="418" y="399"/>
                    <a:pt x="418" y="399"/>
                  </a:cubicBezTo>
                  <a:cubicBezTo>
                    <a:pt x="417" y="399"/>
                    <a:pt x="417" y="398"/>
                    <a:pt x="417" y="397"/>
                  </a:cubicBezTo>
                  <a:close/>
                  <a:moveTo>
                    <a:pt x="417" y="400"/>
                  </a:moveTo>
                  <a:cubicBezTo>
                    <a:pt x="418" y="400"/>
                    <a:pt x="417" y="400"/>
                    <a:pt x="417" y="401"/>
                  </a:cubicBezTo>
                  <a:cubicBezTo>
                    <a:pt x="416" y="401"/>
                    <a:pt x="417" y="399"/>
                    <a:pt x="417" y="400"/>
                  </a:cubicBezTo>
                  <a:close/>
                  <a:moveTo>
                    <a:pt x="416" y="489"/>
                  </a:moveTo>
                  <a:cubicBezTo>
                    <a:pt x="416" y="490"/>
                    <a:pt x="415" y="490"/>
                    <a:pt x="415" y="489"/>
                  </a:cubicBezTo>
                  <a:cubicBezTo>
                    <a:pt x="415" y="489"/>
                    <a:pt x="416" y="489"/>
                    <a:pt x="416" y="489"/>
                  </a:cubicBezTo>
                  <a:close/>
                  <a:moveTo>
                    <a:pt x="415" y="423"/>
                  </a:moveTo>
                  <a:cubicBezTo>
                    <a:pt x="415" y="423"/>
                    <a:pt x="414" y="423"/>
                    <a:pt x="413" y="423"/>
                  </a:cubicBezTo>
                  <a:cubicBezTo>
                    <a:pt x="414" y="423"/>
                    <a:pt x="414" y="423"/>
                    <a:pt x="415" y="423"/>
                  </a:cubicBezTo>
                  <a:cubicBezTo>
                    <a:pt x="415" y="421"/>
                    <a:pt x="415" y="422"/>
                    <a:pt x="415" y="423"/>
                  </a:cubicBezTo>
                  <a:close/>
                  <a:moveTo>
                    <a:pt x="414" y="425"/>
                  </a:moveTo>
                  <a:cubicBezTo>
                    <a:pt x="413" y="423"/>
                    <a:pt x="414" y="425"/>
                    <a:pt x="414" y="424"/>
                  </a:cubicBezTo>
                  <a:cubicBezTo>
                    <a:pt x="415" y="424"/>
                    <a:pt x="414" y="425"/>
                    <a:pt x="414" y="425"/>
                  </a:cubicBezTo>
                  <a:close/>
                  <a:moveTo>
                    <a:pt x="414" y="405"/>
                  </a:moveTo>
                  <a:cubicBezTo>
                    <a:pt x="414" y="405"/>
                    <a:pt x="414" y="405"/>
                    <a:pt x="414" y="405"/>
                  </a:cubicBezTo>
                  <a:cubicBezTo>
                    <a:pt x="415" y="404"/>
                    <a:pt x="415" y="406"/>
                    <a:pt x="414" y="405"/>
                  </a:cubicBezTo>
                  <a:cubicBezTo>
                    <a:pt x="414" y="405"/>
                    <a:pt x="414" y="405"/>
                    <a:pt x="414" y="405"/>
                  </a:cubicBezTo>
                  <a:close/>
                  <a:moveTo>
                    <a:pt x="414" y="407"/>
                  </a:moveTo>
                  <a:cubicBezTo>
                    <a:pt x="414" y="407"/>
                    <a:pt x="414" y="407"/>
                    <a:pt x="414" y="407"/>
                  </a:cubicBezTo>
                  <a:cubicBezTo>
                    <a:pt x="413" y="407"/>
                    <a:pt x="415" y="406"/>
                    <a:pt x="414" y="407"/>
                  </a:cubicBezTo>
                  <a:close/>
                  <a:moveTo>
                    <a:pt x="414" y="414"/>
                  </a:moveTo>
                  <a:cubicBezTo>
                    <a:pt x="414" y="415"/>
                    <a:pt x="415" y="416"/>
                    <a:pt x="414" y="417"/>
                  </a:cubicBezTo>
                  <a:cubicBezTo>
                    <a:pt x="413" y="417"/>
                    <a:pt x="414" y="415"/>
                    <a:pt x="413" y="416"/>
                  </a:cubicBezTo>
                  <a:cubicBezTo>
                    <a:pt x="414" y="415"/>
                    <a:pt x="413" y="414"/>
                    <a:pt x="414" y="414"/>
                  </a:cubicBezTo>
                  <a:close/>
                  <a:moveTo>
                    <a:pt x="413" y="418"/>
                  </a:moveTo>
                  <a:cubicBezTo>
                    <a:pt x="415" y="418"/>
                    <a:pt x="414" y="420"/>
                    <a:pt x="413" y="421"/>
                  </a:cubicBezTo>
                  <a:cubicBezTo>
                    <a:pt x="413" y="420"/>
                    <a:pt x="413" y="418"/>
                    <a:pt x="413" y="418"/>
                  </a:cubicBezTo>
                  <a:close/>
                  <a:moveTo>
                    <a:pt x="413" y="425"/>
                  </a:moveTo>
                  <a:cubicBezTo>
                    <a:pt x="414" y="426"/>
                    <a:pt x="415" y="427"/>
                    <a:pt x="414" y="428"/>
                  </a:cubicBezTo>
                  <a:cubicBezTo>
                    <a:pt x="414" y="428"/>
                    <a:pt x="413" y="427"/>
                    <a:pt x="414" y="427"/>
                  </a:cubicBezTo>
                  <a:cubicBezTo>
                    <a:pt x="413" y="426"/>
                    <a:pt x="412" y="426"/>
                    <a:pt x="413" y="425"/>
                  </a:cubicBezTo>
                  <a:close/>
                  <a:moveTo>
                    <a:pt x="414" y="428"/>
                  </a:moveTo>
                  <a:cubicBezTo>
                    <a:pt x="416" y="429"/>
                    <a:pt x="414" y="431"/>
                    <a:pt x="415" y="432"/>
                  </a:cubicBezTo>
                  <a:cubicBezTo>
                    <a:pt x="413" y="432"/>
                    <a:pt x="413" y="432"/>
                    <a:pt x="412" y="431"/>
                  </a:cubicBezTo>
                  <a:cubicBezTo>
                    <a:pt x="413" y="430"/>
                    <a:pt x="413" y="429"/>
                    <a:pt x="414" y="428"/>
                  </a:cubicBezTo>
                  <a:close/>
                  <a:moveTo>
                    <a:pt x="409" y="376"/>
                  </a:moveTo>
                  <a:cubicBezTo>
                    <a:pt x="409" y="375"/>
                    <a:pt x="410" y="374"/>
                    <a:pt x="412" y="373"/>
                  </a:cubicBezTo>
                  <a:cubicBezTo>
                    <a:pt x="412" y="374"/>
                    <a:pt x="410" y="374"/>
                    <a:pt x="411" y="375"/>
                  </a:cubicBezTo>
                  <a:cubicBezTo>
                    <a:pt x="410" y="376"/>
                    <a:pt x="409" y="376"/>
                    <a:pt x="410" y="377"/>
                  </a:cubicBezTo>
                  <a:cubicBezTo>
                    <a:pt x="409" y="377"/>
                    <a:pt x="407" y="377"/>
                    <a:pt x="407" y="378"/>
                  </a:cubicBezTo>
                  <a:cubicBezTo>
                    <a:pt x="406" y="378"/>
                    <a:pt x="406" y="378"/>
                    <a:pt x="405" y="378"/>
                  </a:cubicBezTo>
                  <a:cubicBezTo>
                    <a:pt x="406" y="377"/>
                    <a:pt x="407" y="377"/>
                    <a:pt x="409" y="376"/>
                  </a:cubicBezTo>
                  <a:close/>
                  <a:moveTo>
                    <a:pt x="403" y="486"/>
                  </a:moveTo>
                  <a:cubicBezTo>
                    <a:pt x="404" y="486"/>
                    <a:pt x="404" y="486"/>
                    <a:pt x="404" y="486"/>
                  </a:cubicBezTo>
                  <a:cubicBezTo>
                    <a:pt x="404" y="486"/>
                    <a:pt x="404" y="486"/>
                    <a:pt x="404" y="486"/>
                  </a:cubicBezTo>
                  <a:cubicBezTo>
                    <a:pt x="404" y="486"/>
                    <a:pt x="404" y="486"/>
                    <a:pt x="403" y="486"/>
                  </a:cubicBezTo>
                  <a:cubicBezTo>
                    <a:pt x="403" y="486"/>
                    <a:pt x="403" y="486"/>
                    <a:pt x="403" y="486"/>
                  </a:cubicBezTo>
                  <a:close/>
                  <a:moveTo>
                    <a:pt x="404" y="504"/>
                  </a:moveTo>
                  <a:cubicBezTo>
                    <a:pt x="404" y="505"/>
                    <a:pt x="403" y="505"/>
                    <a:pt x="403" y="506"/>
                  </a:cubicBezTo>
                  <a:cubicBezTo>
                    <a:pt x="402" y="506"/>
                    <a:pt x="402" y="503"/>
                    <a:pt x="404" y="504"/>
                  </a:cubicBezTo>
                  <a:close/>
                  <a:moveTo>
                    <a:pt x="402" y="386"/>
                  </a:moveTo>
                  <a:cubicBezTo>
                    <a:pt x="402" y="387"/>
                    <a:pt x="401" y="387"/>
                    <a:pt x="401" y="387"/>
                  </a:cubicBezTo>
                  <a:cubicBezTo>
                    <a:pt x="399" y="388"/>
                    <a:pt x="400" y="386"/>
                    <a:pt x="402" y="386"/>
                  </a:cubicBezTo>
                  <a:close/>
                  <a:moveTo>
                    <a:pt x="397" y="405"/>
                  </a:moveTo>
                  <a:cubicBezTo>
                    <a:pt x="398" y="405"/>
                    <a:pt x="398" y="405"/>
                    <a:pt x="399" y="406"/>
                  </a:cubicBezTo>
                  <a:cubicBezTo>
                    <a:pt x="399" y="406"/>
                    <a:pt x="399" y="406"/>
                    <a:pt x="399" y="406"/>
                  </a:cubicBezTo>
                  <a:cubicBezTo>
                    <a:pt x="399" y="405"/>
                    <a:pt x="399" y="405"/>
                    <a:pt x="399" y="405"/>
                  </a:cubicBezTo>
                  <a:cubicBezTo>
                    <a:pt x="402" y="405"/>
                    <a:pt x="401" y="407"/>
                    <a:pt x="400" y="408"/>
                  </a:cubicBezTo>
                  <a:cubicBezTo>
                    <a:pt x="399" y="408"/>
                    <a:pt x="399" y="408"/>
                    <a:pt x="399" y="407"/>
                  </a:cubicBezTo>
                  <a:cubicBezTo>
                    <a:pt x="399" y="407"/>
                    <a:pt x="399" y="407"/>
                    <a:pt x="399" y="407"/>
                  </a:cubicBezTo>
                  <a:cubicBezTo>
                    <a:pt x="398" y="407"/>
                    <a:pt x="398" y="408"/>
                    <a:pt x="397" y="408"/>
                  </a:cubicBezTo>
                  <a:cubicBezTo>
                    <a:pt x="396" y="407"/>
                    <a:pt x="396" y="406"/>
                    <a:pt x="397" y="405"/>
                  </a:cubicBezTo>
                  <a:close/>
                  <a:moveTo>
                    <a:pt x="397" y="500"/>
                  </a:moveTo>
                  <a:cubicBezTo>
                    <a:pt x="397" y="501"/>
                    <a:pt x="397" y="501"/>
                    <a:pt x="397" y="501"/>
                  </a:cubicBezTo>
                  <a:cubicBezTo>
                    <a:pt x="396" y="502"/>
                    <a:pt x="396" y="500"/>
                    <a:pt x="397" y="500"/>
                  </a:cubicBezTo>
                  <a:close/>
                  <a:moveTo>
                    <a:pt x="396" y="542"/>
                  </a:moveTo>
                  <a:cubicBezTo>
                    <a:pt x="397" y="542"/>
                    <a:pt x="397" y="543"/>
                    <a:pt x="397" y="543"/>
                  </a:cubicBezTo>
                  <a:cubicBezTo>
                    <a:pt x="396" y="543"/>
                    <a:pt x="396" y="544"/>
                    <a:pt x="396" y="544"/>
                  </a:cubicBezTo>
                  <a:cubicBezTo>
                    <a:pt x="394" y="543"/>
                    <a:pt x="395" y="543"/>
                    <a:pt x="396" y="542"/>
                  </a:cubicBezTo>
                  <a:close/>
                  <a:moveTo>
                    <a:pt x="395" y="465"/>
                  </a:moveTo>
                  <a:cubicBezTo>
                    <a:pt x="395" y="465"/>
                    <a:pt x="394" y="465"/>
                    <a:pt x="394" y="465"/>
                  </a:cubicBezTo>
                  <a:cubicBezTo>
                    <a:pt x="394" y="465"/>
                    <a:pt x="394" y="465"/>
                    <a:pt x="394" y="465"/>
                  </a:cubicBezTo>
                  <a:cubicBezTo>
                    <a:pt x="395" y="465"/>
                    <a:pt x="395" y="465"/>
                    <a:pt x="395" y="465"/>
                  </a:cubicBezTo>
                  <a:cubicBezTo>
                    <a:pt x="395" y="465"/>
                    <a:pt x="395" y="465"/>
                    <a:pt x="395" y="465"/>
                  </a:cubicBezTo>
                  <a:close/>
                  <a:moveTo>
                    <a:pt x="394" y="391"/>
                  </a:moveTo>
                  <a:cubicBezTo>
                    <a:pt x="395" y="392"/>
                    <a:pt x="393" y="392"/>
                    <a:pt x="394" y="391"/>
                  </a:cubicBezTo>
                  <a:close/>
                  <a:moveTo>
                    <a:pt x="394" y="392"/>
                  </a:moveTo>
                  <a:cubicBezTo>
                    <a:pt x="395" y="392"/>
                    <a:pt x="394" y="394"/>
                    <a:pt x="394" y="394"/>
                  </a:cubicBezTo>
                  <a:cubicBezTo>
                    <a:pt x="393" y="394"/>
                    <a:pt x="394" y="393"/>
                    <a:pt x="394" y="392"/>
                  </a:cubicBezTo>
                  <a:close/>
                  <a:moveTo>
                    <a:pt x="394" y="395"/>
                  </a:moveTo>
                  <a:cubicBezTo>
                    <a:pt x="394" y="395"/>
                    <a:pt x="394" y="395"/>
                    <a:pt x="394" y="395"/>
                  </a:cubicBezTo>
                  <a:cubicBezTo>
                    <a:pt x="393" y="395"/>
                    <a:pt x="393" y="394"/>
                    <a:pt x="394" y="395"/>
                  </a:cubicBezTo>
                  <a:close/>
                  <a:moveTo>
                    <a:pt x="392" y="532"/>
                  </a:moveTo>
                  <a:cubicBezTo>
                    <a:pt x="391" y="532"/>
                    <a:pt x="391" y="530"/>
                    <a:pt x="393" y="531"/>
                  </a:cubicBezTo>
                  <a:cubicBezTo>
                    <a:pt x="393" y="531"/>
                    <a:pt x="392" y="532"/>
                    <a:pt x="392" y="532"/>
                  </a:cubicBezTo>
                  <a:close/>
                  <a:moveTo>
                    <a:pt x="393" y="483"/>
                  </a:moveTo>
                  <a:cubicBezTo>
                    <a:pt x="393" y="484"/>
                    <a:pt x="392" y="484"/>
                    <a:pt x="391" y="483"/>
                  </a:cubicBezTo>
                  <a:cubicBezTo>
                    <a:pt x="391" y="483"/>
                    <a:pt x="392" y="483"/>
                    <a:pt x="393" y="483"/>
                  </a:cubicBezTo>
                  <a:close/>
                  <a:moveTo>
                    <a:pt x="388" y="390"/>
                  </a:moveTo>
                  <a:cubicBezTo>
                    <a:pt x="388" y="390"/>
                    <a:pt x="388" y="390"/>
                    <a:pt x="388" y="390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88" y="390"/>
                    <a:pt x="388" y="390"/>
                    <a:pt x="388" y="390"/>
                  </a:cubicBezTo>
                  <a:close/>
                  <a:moveTo>
                    <a:pt x="391" y="501"/>
                  </a:moveTo>
                  <a:cubicBezTo>
                    <a:pt x="389" y="501"/>
                    <a:pt x="388" y="503"/>
                    <a:pt x="388" y="504"/>
                  </a:cubicBezTo>
                  <a:cubicBezTo>
                    <a:pt x="388" y="505"/>
                    <a:pt x="390" y="504"/>
                    <a:pt x="390" y="504"/>
                  </a:cubicBezTo>
                  <a:cubicBezTo>
                    <a:pt x="390" y="505"/>
                    <a:pt x="389" y="505"/>
                    <a:pt x="388" y="505"/>
                  </a:cubicBezTo>
                  <a:cubicBezTo>
                    <a:pt x="387" y="506"/>
                    <a:pt x="387" y="507"/>
                    <a:pt x="385" y="507"/>
                  </a:cubicBezTo>
                  <a:cubicBezTo>
                    <a:pt x="385" y="505"/>
                    <a:pt x="384" y="505"/>
                    <a:pt x="384" y="503"/>
                  </a:cubicBezTo>
                  <a:cubicBezTo>
                    <a:pt x="385" y="503"/>
                    <a:pt x="387" y="503"/>
                    <a:pt x="387" y="503"/>
                  </a:cubicBezTo>
                  <a:cubicBezTo>
                    <a:pt x="385" y="500"/>
                    <a:pt x="393" y="499"/>
                    <a:pt x="391" y="501"/>
                  </a:cubicBezTo>
                  <a:close/>
                  <a:moveTo>
                    <a:pt x="383" y="502"/>
                  </a:moveTo>
                  <a:cubicBezTo>
                    <a:pt x="383" y="502"/>
                    <a:pt x="383" y="502"/>
                    <a:pt x="383" y="502"/>
                  </a:cubicBezTo>
                  <a:cubicBezTo>
                    <a:pt x="383" y="501"/>
                    <a:pt x="383" y="500"/>
                    <a:pt x="383" y="499"/>
                  </a:cubicBezTo>
                  <a:cubicBezTo>
                    <a:pt x="385" y="499"/>
                    <a:pt x="386" y="502"/>
                    <a:pt x="383" y="502"/>
                  </a:cubicBezTo>
                  <a:close/>
                  <a:moveTo>
                    <a:pt x="383" y="473"/>
                  </a:moveTo>
                  <a:cubicBezTo>
                    <a:pt x="383" y="473"/>
                    <a:pt x="383" y="474"/>
                    <a:pt x="383" y="474"/>
                  </a:cubicBezTo>
                  <a:cubicBezTo>
                    <a:pt x="382" y="474"/>
                    <a:pt x="382" y="473"/>
                    <a:pt x="382" y="473"/>
                  </a:cubicBezTo>
                  <a:cubicBezTo>
                    <a:pt x="382" y="473"/>
                    <a:pt x="382" y="473"/>
                    <a:pt x="383" y="473"/>
                  </a:cubicBezTo>
                  <a:close/>
                  <a:moveTo>
                    <a:pt x="382" y="598"/>
                  </a:moveTo>
                  <a:cubicBezTo>
                    <a:pt x="382" y="598"/>
                    <a:pt x="382" y="598"/>
                    <a:pt x="382" y="598"/>
                  </a:cubicBezTo>
                  <a:cubicBezTo>
                    <a:pt x="382" y="598"/>
                    <a:pt x="382" y="599"/>
                    <a:pt x="382" y="599"/>
                  </a:cubicBezTo>
                  <a:cubicBezTo>
                    <a:pt x="382" y="599"/>
                    <a:pt x="382" y="599"/>
                    <a:pt x="382" y="599"/>
                  </a:cubicBezTo>
                  <a:cubicBezTo>
                    <a:pt x="382" y="599"/>
                    <a:pt x="382" y="598"/>
                    <a:pt x="382" y="598"/>
                  </a:cubicBezTo>
                  <a:close/>
                  <a:moveTo>
                    <a:pt x="382" y="613"/>
                  </a:moveTo>
                  <a:cubicBezTo>
                    <a:pt x="383" y="614"/>
                    <a:pt x="382" y="615"/>
                    <a:pt x="382" y="616"/>
                  </a:cubicBezTo>
                  <a:cubicBezTo>
                    <a:pt x="382" y="616"/>
                    <a:pt x="382" y="618"/>
                    <a:pt x="382" y="618"/>
                  </a:cubicBezTo>
                  <a:cubicBezTo>
                    <a:pt x="382" y="618"/>
                    <a:pt x="383" y="619"/>
                    <a:pt x="383" y="620"/>
                  </a:cubicBezTo>
                  <a:cubicBezTo>
                    <a:pt x="383" y="620"/>
                    <a:pt x="382" y="620"/>
                    <a:pt x="382" y="620"/>
                  </a:cubicBezTo>
                  <a:cubicBezTo>
                    <a:pt x="381" y="620"/>
                    <a:pt x="382" y="619"/>
                    <a:pt x="382" y="619"/>
                  </a:cubicBezTo>
                  <a:cubicBezTo>
                    <a:pt x="382" y="619"/>
                    <a:pt x="381" y="618"/>
                    <a:pt x="381" y="618"/>
                  </a:cubicBezTo>
                  <a:cubicBezTo>
                    <a:pt x="380" y="618"/>
                    <a:pt x="381" y="617"/>
                    <a:pt x="380" y="617"/>
                  </a:cubicBezTo>
                  <a:cubicBezTo>
                    <a:pt x="380" y="617"/>
                    <a:pt x="380" y="617"/>
                    <a:pt x="381" y="617"/>
                  </a:cubicBezTo>
                  <a:cubicBezTo>
                    <a:pt x="380" y="616"/>
                    <a:pt x="381" y="616"/>
                    <a:pt x="381" y="616"/>
                  </a:cubicBezTo>
                  <a:cubicBezTo>
                    <a:pt x="381" y="615"/>
                    <a:pt x="381" y="614"/>
                    <a:pt x="382" y="613"/>
                  </a:cubicBezTo>
                  <a:close/>
                  <a:moveTo>
                    <a:pt x="380" y="564"/>
                  </a:moveTo>
                  <a:cubicBezTo>
                    <a:pt x="380" y="564"/>
                    <a:pt x="379" y="564"/>
                    <a:pt x="379" y="564"/>
                  </a:cubicBezTo>
                  <a:cubicBezTo>
                    <a:pt x="380" y="564"/>
                    <a:pt x="380" y="564"/>
                    <a:pt x="380" y="564"/>
                  </a:cubicBezTo>
                  <a:close/>
                  <a:moveTo>
                    <a:pt x="379" y="486"/>
                  </a:moveTo>
                  <a:cubicBezTo>
                    <a:pt x="379" y="486"/>
                    <a:pt x="379" y="488"/>
                    <a:pt x="378" y="487"/>
                  </a:cubicBezTo>
                  <a:cubicBezTo>
                    <a:pt x="378" y="487"/>
                    <a:pt x="378" y="486"/>
                    <a:pt x="379" y="486"/>
                  </a:cubicBezTo>
                  <a:close/>
                  <a:moveTo>
                    <a:pt x="380" y="497"/>
                  </a:moveTo>
                  <a:cubicBezTo>
                    <a:pt x="380" y="498"/>
                    <a:pt x="379" y="498"/>
                    <a:pt x="379" y="499"/>
                  </a:cubicBezTo>
                  <a:cubicBezTo>
                    <a:pt x="379" y="499"/>
                    <a:pt x="379" y="499"/>
                    <a:pt x="379" y="499"/>
                  </a:cubicBezTo>
                  <a:cubicBezTo>
                    <a:pt x="379" y="499"/>
                    <a:pt x="378" y="499"/>
                    <a:pt x="378" y="499"/>
                  </a:cubicBezTo>
                  <a:cubicBezTo>
                    <a:pt x="379" y="498"/>
                    <a:pt x="378" y="497"/>
                    <a:pt x="380" y="497"/>
                  </a:cubicBezTo>
                  <a:close/>
                  <a:moveTo>
                    <a:pt x="378" y="569"/>
                  </a:moveTo>
                  <a:cubicBezTo>
                    <a:pt x="379" y="570"/>
                    <a:pt x="378" y="570"/>
                    <a:pt x="378" y="571"/>
                  </a:cubicBezTo>
                  <a:cubicBezTo>
                    <a:pt x="376" y="571"/>
                    <a:pt x="377" y="570"/>
                    <a:pt x="378" y="569"/>
                  </a:cubicBezTo>
                  <a:close/>
                  <a:moveTo>
                    <a:pt x="377" y="614"/>
                  </a:moveTo>
                  <a:cubicBezTo>
                    <a:pt x="377" y="615"/>
                    <a:pt x="377" y="615"/>
                    <a:pt x="377" y="615"/>
                  </a:cubicBezTo>
                  <a:cubicBezTo>
                    <a:pt x="376" y="615"/>
                    <a:pt x="376" y="614"/>
                    <a:pt x="377" y="614"/>
                  </a:cubicBezTo>
                  <a:close/>
                  <a:moveTo>
                    <a:pt x="376" y="574"/>
                  </a:moveTo>
                  <a:cubicBezTo>
                    <a:pt x="375" y="573"/>
                    <a:pt x="376" y="573"/>
                    <a:pt x="376" y="573"/>
                  </a:cubicBezTo>
                  <a:cubicBezTo>
                    <a:pt x="377" y="573"/>
                    <a:pt x="377" y="574"/>
                    <a:pt x="376" y="574"/>
                  </a:cubicBezTo>
                  <a:close/>
                  <a:moveTo>
                    <a:pt x="375" y="417"/>
                  </a:moveTo>
                  <a:cubicBezTo>
                    <a:pt x="375" y="417"/>
                    <a:pt x="375" y="418"/>
                    <a:pt x="376" y="418"/>
                  </a:cubicBezTo>
                  <a:cubicBezTo>
                    <a:pt x="375" y="419"/>
                    <a:pt x="373" y="418"/>
                    <a:pt x="375" y="417"/>
                  </a:cubicBezTo>
                  <a:close/>
                  <a:moveTo>
                    <a:pt x="374" y="454"/>
                  </a:moveTo>
                  <a:cubicBezTo>
                    <a:pt x="374" y="454"/>
                    <a:pt x="375" y="454"/>
                    <a:pt x="375" y="454"/>
                  </a:cubicBezTo>
                  <a:cubicBezTo>
                    <a:pt x="375" y="454"/>
                    <a:pt x="375" y="454"/>
                    <a:pt x="375" y="454"/>
                  </a:cubicBezTo>
                  <a:cubicBezTo>
                    <a:pt x="375" y="454"/>
                    <a:pt x="374" y="454"/>
                    <a:pt x="374" y="454"/>
                  </a:cubicBezTo>
                  <a:cubicBezTo>
                    <a:pt x="374" y="454"/>
                    <a:pt x="374" y="454"/>
                    <a:pt x="374" y="454"/>
                  </a:cubicBezTo>
                  <a:close/>
                  <a:moveTo>
                    <a:pt x="375" y="456"/>
                  </a:moveTo>
                  <a:cubicBezTo>
                    <a:pt x="375" y="457"/>
                    <a:pt x="375" y="458"/>
                    <a:pt x="374" y="458"/>
                  </a:cubicBezTo>
                  <a:cubicBezTo>
                    <a:pt x="374" y="457"/>
                    <a:pt x="374" y="456"/>
                    <a:pt x="375" y="456"/>
                  </a:cubicBezTo>
                  <a:close/>
                  <a:moveTo>
                    <a:pt x="373" y="578"/>
                  </a:moveTo>
                  <a:cubicBezTo>
                    <a:pt x="372" y="578"/>
                    <a:pt x="372" y="577"/>
                    <a:pt x="371" y="577"/>
                  </a:cubicBezTo>
                  <a:cubicBezTo>
                    <a:pt x="371" y="576"/>
                    <a:pt x="370" y="575"/>
                    <a:pt x="372" y="574"/>
                  </a:cubicBezTo>
                  <a:cubicBezTo>
                    <a:pt x="374" y="574"/>
                    <a:pt x="374" y="577"/>
                    <a:pt x="373" y="578"/>
                  </a:cubicBezTo>
                  <a:close/>
                  <a:moveTo>
                    <a:pt x="371" y="563"/>
                  </a:moveTo>
                  <a:cubicBezTo>
                    <a:pt x="371" y="563"/>
                    <a:pt x="371" y="562"/>
                    <a:pt x="371" y="562"/>
                  </a:cubicBezTo>
                  <a:cubicBezTo>
                    <a:pt x="372" y="562"/>
                    <a:pt x="372" y="562"/>
                    <a:pt x="372" y="562"/>
                  </a:cubicBezTo>
                  <a:cubicBezTo>
                    <a:pt x="372" y="562"/>
                    <a:pt x="372" y="563"/>
                    <a:pt x="372" y="563"/>
                  </a:cubicBezTo>
                  <a:cubicBezTo>
                    <a:pt x="372" y="563"/>
                    <a:pt x="372" y="563"/>
                    <a:pt x="371" y="563"/>
                  </a:cubicBezTo>
                  <a:close/>
                  <a:moveTo>
                    <a:pt x="372" y="477"/>
                  </a:moveTo>
                  <a:cubicBezTo>
                    <a:pt x="371" y="477"/>
                    <a:pt x="371" y="476"/>
                    <a:pt x="373" y="476"/>
                  </a:cubicBezTo>
                  <a:cubicBezTo>
                    <a:pt x="373" y="477"/>
                    <a:pt x="373" y="477"/>
                    <a:pt x="372" y="477"/>
                  </a:cubicBezTo>
                  <a:close/>
                  <a:moveTo>
                    <a:pt x="372" y="490"/>
                  </a:moveTo>
                  <a:cubicBezTo>
                    <a:pt x="371" y="489"/>
                    <a:pt x="372" y="489"/>
                    <a:pt x="372" y="489"/>
                  </a:cubicBezTo>
                  <a:cubicBezTo>
                    <a:pt x="373" y="489"/>
                    <a:pt x="373" y="489"/>
                    <a:pt x="372" y="490"/>
                  </a:cubicBezTo>
                  <a:close/>
                  <a:moveTo>
                    <a:pt x="371" y="431"/>
                  </a:moveTo>
                  <a:cubicBezTo>
                    <a:pt x="371" y="431"/>
                    <a:pt x="372" y="431"/>
                    <a:pt x="372" y="431"/>
                  </a:cubicBezTo>
                  <a:cubicBezTo>
                    <a:pt x="372" y="432"/>
                    <a:pt x="372" y="432"/>
                    <a:pt x="371" y="432"/>
                  </a:cubicBezTo>
                  <a:cubicBezTo>
                    <a:pt x="371" y="431"/>
                    <a:pt x="371" y="431"/>
                    <a:pt x="371" y="431"/>
                  </a:cubicBezTo>
                  <a:close/>
                  <a:moveTo>
                    <a:pt x="372" y="535"/>
                  </a:moveTo>
                  <a:cubicBezTo>
                    <a:pt x="373" y="535"/>
                    <a:pt x="373" y="536"/>
                    <a:pt x="373" y="537"/>
                  </a:cubicBezTo>
                  <a:cubicBezTo>
                    <a:pt x="372" y="537"/>
                    <a:pt x="372" y="537"/>
                    <a:pt x="372" y="537"/>
                  </a:cubicBezTo>
                  <a:cubicBezTo>
                    <a:pt x="370" y="537"/>
                    <a:pt x="371" y="536"/>
                    <a:pt x="372" y="535"/>
                  </a:cubicBezTo>
                  <a:close/>
                  <a:moveTo>
                    <a:pt x="371" y="416"/>
                  </a:moveTo>
                  <a:cubicBezTo>
                    <a:pt x="371" y="416"/>
                    <a:pt x="371" y="416"/>
                    <a:pt x="371" y="416"/>
                  </a:cubicBezTo>
                  <a:cubicBezTo>
                    <a:pt x="371" y="416"/>
                    <a:pt x="371" y="417"/>
                    <a:pt x="371" y="417"/>
                  </a:cubicBezTo>
                  <a:cubicBezTo>
                    <a:pt x="371" y="417"/>
                    <a:pt x="370" y="418"/>
                    <a:pt x="371" y="416"/>
                  </a:cubicBezTo>
                  <a:close/>
                  <a:moveTo>
                    <a:pt x="371" y="419"/>
                  </a:moveTo>
                  <a:cubicBezTo>
                    <a:pt x="371" y="419"/>
                    <a:pt x="371" y="418"/>
                    <a:pt x="371" y="418"/>
                  </a:cubicBezTo>
                  <a:cubicBezTo>
                    <a:pt x="371" y="419"/>
                    <a:pt x="371" y="419"/>
                    <a:pt x="370" y="420"/>
                  </a:cubicBezTo>
                  <a:cubicBezTo>
                    <a:pt x="370" y="420"/>
                    <a:pt x="370" y="420"/>
                    <a:pt x="370" y="420"/>
                  </a:cubicBezTo>
                  <a:cubicBezTo>
                    <a:pt x="370" y="420"/>
                    <a:pt x="370" y="420"/>
                    <a:pt x="371" y="419"/>
                  </a:cubicBezTo>
                  <a:close/>
                  <a:moveTo>
                    <a:pt x="370" y="425"/>
                  </a:moveTo>
                  <a:cubicBezTo>
                    <a:pt x="370" y="425"/>
                    <a:pt x="370" y="425"/>
                    <a:pt x="370" y="425"/>
                  </a:cubicBezTo>
                  <a:cubicBezTo>
                    <a:pt x="370" y="426"/>
                    <a:pt x="369" y="428"/>
                    <a:pt x="369" y="430"/>
                  </a:cubicBezTo>
                  <a:cubicBezTo>
                    <a:pt x="368" y="431"/>
                    <a:pt x="367" y="433"/>
                    <a:pt x="367" y="433"/>
                  </a:cubicBezTo>
                  <a:cubicBezTo>
                    <a:pt x="367" y="433"/>
                    <a:pt x="367" y="433"/>
                    <a:pt x="367" y="432"/>
                  </a:cubicBezTo>
                  <a:cubicBezTo>
                    <a:pt x="367" y="432"/>
                    <a:pt x="367" y="432"/>
                    <a:pt x="367" y="432"/>
                  </a:cubicBezTo>
                  <a:cubicBezTo>
                    <a:pt x="368" y="431"/>
                    <a:pt x="368" y="430"/>
                    <a:pt x="369" y="429"/>
                  </a:cubicBezTo>
                  <a:cubicBezTo>
                    <a:pt x="369" y="428"/>
                    <a:pt x="368" y="430"/>
                    <a:pt x="367" y="431"/>
                  </a:cubicBezTo>
                  <a:cubicBezTo>
                    <a:pt x="368" y="430"/>
                    <a:pt x="368" y="429"/>
                    <a:pt x="367" y="432"/>
                  </a:cubicBezTo>
                  <a:cubicBezTo>
                    <a:pt x="367" y="432"/>
                    <a:pt x="367" y="432"/>
                    <a:pt x="367" y="431"/>
                  </a:cubicBezTo>
                  <a:cubicBezTo>
                    <a:pt x="367" y="430"/>
                    <a:pt x="367" y="430"/>
                    <a:pt x="367" y="429"/>
                  </a:cubicBezTo>
                  <a:cubicBezTo>
                    <a:pt x="367" y="429"/>
                    <a:pt x="368" y="428"/>
                    <a:pt x="368" y="427"/>
                  </a:cubicBezTo>
                  <a:cubicBezTo>
                    <a:pt x="369" y="427"/>
                    <a:pt x="369" y="426"/>
                    <a:pt x="370" y="425"/>
                  </a:cubicBezTo>
                  <a:close/>
                  <a:moveTo>
                    <a:pt x="363" y="425"/>
                  </a:moveTo>
                  <a:cubicBezTo>
                    <a:pt x="363" y="426"/>
                    <a:pt x="363" y="426"/>
                    <a:pt x="363" y="426"/>
                  </a:cubicBezTo>
                  <a:cubicBezTo>
                    <a:pt x="363" y="426"/>
                    <a:pt x="363" y="426"/>
                    <a:pt x="363" y="426"/>
                  </a:cubicBezTo>
                  <a:cubicBezTo>
                    <a:pt x="363" y="426"/>
                    <a:pt x="363" y="425"/>
                    <a:pt x="364" y="425"/>
                  </a:cubicBezTo>
                  <a:cubicBezTo>
                    <a:pt x="364" y="425"/>
                    <a:pt x="364" y="425"/>
                    <a:pt x="364" y="424"/>
                  </a:cubicBezTo>
                  <a:cubicBezTo>
                    <a:pt x="364" y="425"/>
                    <a:pt x="364" y="425"/>
                    <a:pt x="363" y="426"/>
                  </a:cubicBezTo>
                  <a:cubicBezTo>
                    <a:pt x="362" y="428"/>
                    <a:pt x="363" y="427"/>
                    <a:pt x="364" y="426"/>
                  </a:cubicBezTo>
                  <a:cubicBezTo>
                    <a:pt x="364" y="425"/>
                    <a:pt x="364" y="425"/>
                    <a:pt x="365" y="424"/>
                  </a:cubicBezTo>
                  <a:cubicBezTo>
                    <a:pt x="365" y="424"/>
                    <a:pt x="365" y="424"/>
                    <a:pt x="366" y="423"/>
                  </a:cubicBezTo>
                  <a:cubicBezTo>
                    <a:pt x="366" y="424"/>
                    <a:pt x="366" y="424"/>
                    <a:pt x="366" y="424"/>
                  </a:cubicBezTo>
                  <a:cubicBezTo>
                    <a:pt x="364" y="427"/>
                    <a:pt x="363" y="430"/>
                    <a:pt x="365" y="427"/>
                  </a:cubicBezTo>
                  <a:cubicBezTo>
                    <a:pt x="365" y="427"/>
                    <a:pt x="365" y="426"/>
                    <a:pt x="365" y="427"/>
                  </a:cubicBezTo>
                  <a:cubicBezTo>
                    <a:pt x="365" y="426"/>
                    <a:pt x="366" y="425"/>
                    <a:pt x="366" y="424"/>
                  </a:cubicBezTo>
                  <a:cubicBezTo>
                    <a:pt x="367" y="424"/>
                    <a:pt x="367" y="424"/>
                    <a:pt x="367" y="423"/>
                  </a:cubicBezTo>
                  <a:cubicBezTo>
                    <a:pt x="367" y="424"/>
                    <a:pt x="367" y="424"/>
                    <a:pt x="367" y="424"/>
                  </a:cubicBezTo>
                  <a:cubicBezTo>
                    <a:pt x="367" y="424"/>
                    <a:pt x="367" y="424"/>
                    <a:pt x="367" y="423"/>
                  </a:cubicBezTo>
                  <a:cubicBezTo>
                    <a:pt x="367" y="423"/>
                    <a:pt x="368" y="423"/>
                    <a:pt x="368" y="423"/>
                  </a:cubicBezTo>
                  <a:cubicBezTo>
                    <a:pt x="368" y="424"/>
                    <a:pt x="368" y="424"/>
                    <a:pt x="368" y="424"/>
                  </a:cubicBezTo>
                  <a:cubicBezTo>
                    <a:pt x="369" y="424"/>
                    <a:pt x="369" y="424"/>
                    <a:pt x="369" y="423"/>
                  </a:cubicBezTo>
                  <a:cubicBezTo>
                    <a:pt x="368" y="426"/>
                    <a:pt x="366" y="429"/>
                    <a:pt x="366" y="430"/>
                  </a:cubicBezTo>
                  <a:cubicBezTo>
                    <a:pt x="366" y="430"/>
                    <a:pt x="366" y="431"/>
                    <a:pt x="366" y="431"/>
                  </a:cubicBezTo>
                  <a:cubicBezTo>
                    <a:pt x="365" y="431"/>
                    <a:pt x="365" y="432"/>
                    <a:pt x="364" y="433"/>
                  </a:cubicBezTo>
                  <a:cubicBezTo>
                    <a:pt x="364" y="433"/>
                    <a:pt x="364" y="434"/>
                    <a:pt x="363" y="435"/>
                  </a:cubicBezTo>
                  <a:cubicBezTo>
                    <a:pt x="362" y="437"/>
                    <a:pt x="362" y="438"/>
                    <a:pt x="361" y="438"/>
                  </a:cubicBezTo>
                  <a:cubicBezTo>
                    <a:pt x="361" y="438"/>
                    <a:pt x="361" y="438"/>
                    <a:pt x="361" y="438"/>
                  </a:cubicBezTo>
                  <a:cubicBezTo>
                    <a:pt x="361" y="438"/>
                    <a:pt x="361" y="438"/>
                    <a:pt x="361" y="438"/>
                  </a:cubicBezTo>
                  <a:cubicBezTo>
                    <a:pt x="361" y="439"/>
                    <a:pt x="361" y="439"/>
                    <a:pt x="361" y="439"/>
                  </a:cubicBezTo>
                  <a:cubicBezTo>
                    <a:pt x="361" y="439"/>
                    <a:pt x="362" y="439"/>
                    <a:pt x="362" y="438"/>
                  </a:cubicBezTo>
                  <a:cubicBezTo>
                    <a:pt x="362" y="438"/>
                    <a:pt x="363" y="438"/>
                    <a:pt x="363" y="438"/>
                  </a:cubicBezTo>
                  <a:cubicBezTo>
                    <a:pt x="363" y="438"/>
                    <a:pt x="363" y="437"/>
                    <a:pt x="364" y="438"/>
                  </a:cubicBezTo>
                  <a:cubicBezTo>
                    <a:pt x="362" y="439"/>
                    <a:pt x="361" y="441"/>
                    <a:pt x="360" y="443"/>
                  </a:cubicBezTo>
                  <a:cubicBezTo>
                    <a:pt x="360" y="443"/>
                    <a:pt x="360" y="443"/>
                    <a:pt x="360" y="443"/>
                  </a:cubicBezTo>
                  <a:cubicBezTo>
                    <a:pt x="360" y="443"/>
                    <a:pt x="360" y="444"/>
                    <a:pt x="359" y="444"/>
                  </a:cubicBezTo>
                  <a:cubicBezTo>
                    <a:pt x="359" y="444"/>
                    <a:pt x="359" y="444"/>
                    <a:pt x="360" y="443"/>
                  </a:cubicBezTo>
                  <a:cubicBezTo>
                    <a:pt x="359" y="445"/>
                    <a:pt x="358" y="445"/>
                    <a:pt x="358" y="445"/>
                  </a:cubicBezTo>
                  <a:cubicBezTo>
                    <a:pt x="358" y="444"/>
                    <a:pt x="359" y="443"/>
                    <a:pt x="359" y="442"/>
                  </a:cubicBezTo>
                  <a:cubicBezTo>
                    <a:pt x="360" y="442"/>
                    <a:pt x="360" y="442"/>
                    <a:pt x="360" y="441"/>
                  </a:cubicBezTo>
                  <a:cubicBezTo>
                    <a:pt x="360" y="441"/>
                    <a:pt x="360" y="441"/>
                    <a:pt x="360" y="441"/>
                  </a:cubicBezTo>
                  <a:cubicBezTo>
                    <a:pt x="360" y="441"/>
                    <a:pt x="360" y="441"/>
                    <a:pt x="360" y="441"/>
                  </a:cubicBezTo>
                  <a:cubicBezTo>
                    <a:pt x="359" y="442"/>
                    <a:pt x="359" y="442"/>
                    <a:pt x="359" y="442"/>
                  </a:cubicBezTo>
                  <a:cubicBezTo>
                    <a:pt x="359" y="443"/>
                    <a:pt x="359" y="443"/>
                    <a:pt x="358" y="443"/>
                  </a:cubicBezTo>
                  <a:cubicBezTo>
                    <a:pt x="359" y="443"/>
                    <a:pt x="359" y="442"/>
                    <a:pt x="359" y="442"/>
                  </a:cubicBezTo>
                  <a:cubicBezTo>
                    <a:pt x="359" y="442"/>
                    <a:pt x="360" y="441"/>
                    <a:pt x="360" y="440"/>
                  </a:cubicBezTo>
                  <a:cubicBezTo>
                    <a:pt x="360" y="440"/>
                    <a:pt x="360" y="440"/>
                    <a:pt x="359" y="440"/>
                  </a:cubicBezTo>
                  <a:cubicBezTo>
                    <a:pt x="359" y="440"/>
                    <a:pt x="359" y="440"/>
                    <a:pt x="359" y="440"/>
                  </a:cubicBezTo>
                  <a:cubicBezTo>
                    <a:pt x="360" y="439"/>
                    <a:pt x="360" y="438"/>
                    <a:pt x="361" y="437"/>
                  </a:cubicBezTo>
                  <a:cubicBezTo>
                    <a:pt x="361" y="437"/>
                    <a:pt x="361" y="437"/>
                    <a:pt x="361" y="437"/>
                  </a:cubicBezTo>
                  <a:cubicBezTo>
                    <a:pt x="361" y="437"/>
                    <a:pt x="361" y="437"/>
                    <a:pt x="361" y="437"/>
                  </a:cubicBezTo>
                  <a:cubicBezTo>
                    <a:pt x="361" y="437"/>
                    <a:pt x="361" y="436"/>
                    <a:pt x="362" y="436"/>
                  </a:cubicBezTo>
                  <a:cubicBezTo>
                    <a:pt x="362" y="435"/>
                    <a:pt x="362" y="434"/>
                    <a:pt x="362" y="434"/>
                  </a:cubicBezTo>
                  <a:cubicBezTo>
                    <a:pt x="362" y="434"/>
                    <a:pt x="362" y="434"/>
                    <a:pt x="363" y="434"/>
                  </a:cubicBezTo>
                  <a:cubicBezTo>
                    <a:pt x="363" y="433"/>
                    <a:pt x="363" y="433"/>
                    <a:pt x="363" y="432"/>
                  </a:cubicBezTo>
                  <a:cubicBezTo>
                    <a:pt x="363" y="432"/>
                    <a:pt x="363" y="432"/>
                    <a:pt x="364" y="431"/>
                  </a:cubicBezTo>
                  <a:cubicBezTo>
                    <a:pt x="364" y="431"/>
                    <a:pt x="364" y="431"/>
                    <a:pt x="364" y="431"/>
                  </a:cubicBezTo>
                  <a:cubicBezTo>
                    <a:pt x="363" y="432"/>
                    <a:pt x="363" y="432"/>
                    <a:pt x="363" y="432"/>
                  </a:cubicBezTo>
                  <a:cubicBezTo>
                    <a:pt x="363" y="433"/>
                    <a:pt x="362" y="434"/>
                    <a:pt x="362" y="434"/>
                  </a:cubicBezTo>
                  <a:cubicBezTo>
                    <a:pt x="362" y="434"/>
                    <a:pt x="362" y="434"/>
                    <a:pt x="362" y="434"/>
                  </a:cubicBezTo>
                  <a:cubicBezTo>
                    <a:pt x="361" y="435"/>
                    <a:pt x="361" y="436"/>
                    <a:pt x="361" y="436"/>
                  </a:cubicBezTo>
                  <a:cubicBezTo>
                    <a:pt x="361" y="436"/>
                    <a:pt x="361" y="435"/>
                    <a:pt x="362" y="434"/>
                  </a:cubicBezTo>
                  <a:cubicBezTo>
                    <a:pt x="361" y="435"/>
                    <a:pt x="360" y="437"/>
                    <a:pt x="359" y="438"/>
                  </a:cubicBezTo>
                  <a:cubicBezTo>
                    <a:pt x="359" y="440"/>
                    <a:pt x="359" y="439"/>
                    <a:pt x="359" y="440"/>
                  </a:cubicBezTo>
                  <a:cubicBezTo>
                    <a:pt x="358" y="441"/>
                    <a:pt x="358" y="443"/>
                    <a:pt x="357" y="444"/>
                  </a:cubicBezTo>
                  <a:cubicBezTo>
                    <a:pt x="356" y="444"/>
                    <a:pt x="356" y="445"/>
                    <a:pt x="357" y="445"/>
                  </a:cubicBezTo>
                  <a:cubicBezTo>
                    <a:pt x="356" y="445"/>
                    <a:pt x="355" y="446"/>
                    <a:pt x="355" y="447"/>
                  </a:cubicBezTo>
                  <a:cubicBezTo>
                    <a:pt x="354" y="448"/>
                    <a:pt x="355" y="448"/>
                    <a:pt x="354" y="449"/>
                  </a:cubicBezTo>
                  <a:cubicBezTo>
                    <a:pt x="354" y="450"/>
                    <a:pt x="353" y="451"/>
                    <a:pt x="353" y="452"/>
                  </a:cubicBezTo>
                  <a:cubicBezTo>
                    <a:pt x="353" y="452"/>
                    <a:pt x="353" y="452"/>
                    <a:pt x="353" y="452"/>
                  </a:cubicBezTo>
                  <a:cubicBezTo>
                    <a:pt x="352" y="452"/>
                    <a:pt x="352" y="452"/>
                    <a:pt x="352" y="452"/>
                  </a:cubicBezTo>
                  <a:cubicBezTo>
                    <a:pt x="352" y="452"/>
                    <a:pt x="352" y="453"/>
                    <a:pt x="352" y="453"/>
                  </a:cubicBezTo>
                  <a:cubicBezTo>
                    <a:pt x="352" y="453"/>
                    <a:pt x="352" y="453"/>
                    <a:pt x="352" y="453"/>
                  </a:cubicBezTo>
                  <a:cubicBezTo>
                    <a:pt x="351" y="454"/>
                    <a:pt x="351" y="455"/>
                    <a:pt x="350" y="456"/>
                  </a:cubicBezTo>
                  <a:cubicBezTo>
                    <a:pt x="350" y="456"/>
                    <a:pt x="350" y="456"/>
                    <a:pt x="350" y="456"/>
                  </a:cubicBezTo>
                  <a:cubicBezTo>
                    <a:pt x="350" y="456"/>
                    <a:pt x="350" y="456"/>
                    <a:pt x="350" y="456"/>
                  </a:cubicBezTo>
                  <a:cubicBezTo>
                    <a:pt x="350" y="455"/>
                    <a:pt x="351" y="453"/>
                    <a:pt x="350" y="454"/>
                  </a:cubicBezTo>
                  <a:cubicBezTo>
                    <a:pt x="350" y="453"/>
                    <a:pt x="351" y="453"/>
                    <a:pt x="351" y="452"/>
                  </a:cubicBezTo>
                  <a:cubicBezTo>
                    <a:pt x="351" y="452"/>
                    <a:pt x="351" y="452"/>
                    <a:pt x="352" y="452"/>
                  </a:cubicBezTo>
                  <a:cubicBezTo>
                    <a:pt x="352" y="451"/>
                    <a:pt x="352" y="451"/>
                    <a:pt x="352" y="451"/>
                  </a:cubicBezTo>
                  <a:cubicBezTo>
                    <a:pt x="352" y="451"/>
                    <a:pt x="352" y="451"/>
                    <a:pt x="352" y="451"/>
                  </a:cubicBezTo>
                  <a:cubicBezTo>
                    <a:pt x="352" y="451"/>
                    <a:pt x="352" y="451"/>
                    <a:pt x="352" y="451"/>
                  </a:cubicBezTo>
                  <a:cubicBezTo>
                    <a:pt x="352" y="450"/>
                    <a:pt x="352" y="450"/>
                    <a:pt x="353" y="449"/>
                  </a:cubicBezTo>
                  <a:cubicBezTo>
                    <a:pt x="353" y="448"/>
                    <a:pt x="353" y="448"/>
                    <a:pt x="353" y="448"/>
                  </a:cubicBezTo>
                  <a:cubicBezTo>
                    <a:pt x="353" y="448"/>
                    <a:pt x="353" y="447"/>
                    <a:pt x="353" y="447"/>
                  </a:cubicBezTo>
                  <a:cubicBezTo>
                    <a:pt x="353" y="448"/>
                    <a:pt x="354" y="447"/>
                    <a:pt x="354" y="447"/>
                  </a:cubicBezTo>
                  <a:cubicBezTo>
                    <a:pt x="354" y="448"/>
                    <a:pt x="353" y="450"/>
                    <a:pt x="354" y="450"/>
                  </a:cubicBezTo>
                  <a:cubicBezTo>
                    <a:pt x="355" y="446"/>
                    <a:pt x="356" y="445"/>
                    <a:pt x="357" y="442"/>
                  </a:cubicBezTo>
                  <a:cubicBezTo>
                    <a:pt x="357" y="443"/>
                    <a:pt x="357" y="442"/>
                    <a:pt x="357" y="442"/>
                  </a:cubicBezTo>
                  <a:cubicBezTo>
                    <a:pt x="358" y="441"/>
                    <a:pt x="358" y="440"/>
                    <a:pt x="358" y="440"/>
                  </a:cubicBezTo>
                  <a:cubicBezTo>
                    <a:pt x="358" y="440"/>
                    <a:pt x="358" y="441"/>
                    <a:pt x="358" y="441"/>
                  </a:cubicBezTo>
                  <a:cubicBezTo>
                    <a:pt x="358" y="441"/>
                    <a:pt x="358" y="440"/>
                    <a:pt x="358" y="440"/>
                  </a:cubicBezTo>
                  <a:cubicBezTo>
                    <a:pt x="358" y="439"/>
                    <a:pt x="359" y="439"/>
                    <a:pt x="359" y="438"/>
                  </a:cubicBezTo>
                  <a:cubicBezTo>
                    <a:pt x="359" y="437"/>
                    <a:pt x="359" y="437"/>
                    <a:pt x="357" y="441"/>
                  </a:cubicBezTo>
                  <a:cubicBezTo>
                    <a:pt x="356" y="442"/>
                    <a:pt x="355" y="444"/>
                    <a:pt x="353" y="445"/>
                  </a:cubicBezTo>
                  <a:cubicBezTo>
                    <a:pt x="353" y="446"/>
                    <a:pt x="353" y="446"/>
                    <a:pt x="352" y="448"/>
                  </a:cubicBezTo>
                  <a:cubicBezTo>
                    <a:pt x="353" y="447"/>
                    <a:pt x="352" y="448"/>
                    <a:pt x="353" y="448"/>
                  </a:cubicBezTo>
                  <a:cubicBezTo>
                    <a:pt x="353" y="447"/>
                    <a:pt x="354" y="446"/>
                    <a:pt x="354" y="445"/>
                  </a:cubicBezTo>
                  <a:cubicBezTo>
                    <a:pt x="353" y="447"/>
                    <a:pt x="353" y="448"/>
                    <a:pt x="352" y="449"/>
                  </a:cubicBezTo>
                  <a:cubicBezTo>
                    <a:pt x="352" y="449"/>
                    <a:pt x="351" y="450"/>
                    <a:pt x="351" y="451"/>
                  </a:cubicBezTo>
                  <a:cubicBezTo>
                    <a:pt x="351" y="451"/>
                    <a:pt x="351" y="451"/>
                    <a:pt x="351" y="452"/>
                  </a:cubicBezTo>
                  <a:cubicBezTo>
                    <a:pt x="350" y="454"/>
                    <a:pt x="350" y="453"/>
                    <a:pt x="349" y="455"/>
                  </a:cubicBezTo>
                  <a:cubicBezTo>
                    <a:pt x="348" y="457"/>
                    <a:pt x="347" y="459"/>
                    <a:pt x="346" y="460"/>
                  </a:cubicBezTo>
                  <a:cubicBezTo>
                    <a:pt x="346" y="460"/>
                    <a:pt x="346" y="460"/>
                    <a:pt x="346" y="460"/>
                  </a:cubicBezTo>
                  <a:cubicBezTo>
                    <a:pt x="346" y="460"/>
                    <a:pt x="346" y="460"/>
                    <a:pt x="347" y="460"/>
                  </a:cubicBezTo>
                  <a:cubicBezTo>
                    <a:pt x="347" y="461"/>
                    <a:pt x="346" y="461"/>
                    <a:pt x="346" y="462"/>
                  </a:cubicBezTo>
                  <a:cubicBezTo>
                    <a:pt x="344" y="462"/>
                    <a:pt x="345" y="461"/>
                    <a:pt x="345" y="460"/>
                  </a:cubicBezTo>
                  <a:cubicBezTo>
                    <a:pt x="345" y="460"/>
                    <a:pt x="346" y="460"/>
                    <a:pt x="346" y="460"/>
                  </a:cubicBezTo>
                  <a:cubicBezTo>
                    <a:pt x="346" y="460"/>
                    <a:pt x="346" y="460"/>
                    <a:pt x="346" y="460"/>
                  </a:cubicBezTo>
                  <a:cubicBezTo>
                    <a:pt x="346" y="460"/>
                    <a:pt x="346" y="460"/>
                    <a:pt x="346" y="460"/>
                  </a:cubicBezTo>
                  <a:cubicBezTo>
                    <a:pt x="347" y="458"/>
                    <a:pt x="348" y="457"/>
                    <a:pt x="348" y="456"/>
                  </a:cubicBezTo>
                  <a:cubicBezTo>
                    <a:pt x="348" y="456"/>
                    <a:pt x="348" y="457"/>
                    <a:pt x="347" y="457"/>
                  </a:cubicBezTo>
                  <a:cubicBezTo>
                    <a:pt x="347" y="457"/>
                    <a:pt x="348" y="456"/>
                    <a:pt x="348" y="456"/>
                  </a:cubicBezTo>
                  <a:cubicBezTo>
                    <a:pt x="348" y="456"/>
                    <a:pt x="348" y="456"/>
                    <a:pt x="348" y="455"/>
                  </a:cubicBezTo>
                  <a:cubicBezTo>
                    <a:pt x="349" y="455"/>
                    <a:pt x="349" y="454"/>
                    <a:pt x="349" y="453"/>
                  </a:cubicBezTo>
                  <a:cubicBezTo>
                    <a:pt x="349" y="454"/>
                    <a:pt x="349" y="454"/>
                    <a:pt x="349" y="454"/>
                  </a:cubicBezTo>
                  <a:cubicBezTo>
                    <a:pt x="349" y="454"/>
                    <a:pt x="348" y="455"/>
                    <a:pt x="348" y="455"/>
                  </a:cubicBezTo>
                  <a:cubicBezTo>
                    <a:pt x="348" y="455"/>
                    <a:pt x="348" y="455"/>
                    <a:pt x="348" y="455"/>
                  </a:cubicBezTo>
                  <a:cubicBezTo>
                    <a:pt x="348" y="455"/>
                    <a:pt x="348" y="455"/>
                    <a:pt x="349" y="454"/>
                  </a:cubicBezTo>
                  <a:cubicBezTo>
                    <a:pt x="349" y="454"/>
                    <a:pt x="349" y="453"/>
                    <a:pt x="349" y="453"/>
                  </a:cubicBezTo>
                  <a:cubicBezTo>
                    <a:pt x="349" y="452"/>
                    <a:pt x="349" y="452"/>
                    <a:pt x="349" y="451"/>
                  </a:cubicBezTo>
                  <a:cubicBezTo>
                    <a:pt x="349" y="451"/>
                    <a:pt x="349" y="450"/>
                    <a:pt x="350" y="450"/>
                  </a:cubicBezTo>
                  <a:cubicBezTo>
                    <a:pt x="350" y="450"/>
                    <a:pt x="349" y="450"/>
                    <a:pt x="349" y="450"/>
                  </a:cubicBezTo>
                  <a:cubicBezTo>
                    <a:pt x="349" y="451"/>
                    <a:pt x="349" y="452"/>
                    <a:pt x="349" y="452"/>
                  </a:cubicBezTo>
                  <a:cubicBezTo>
                    <a:pt x="349" y="451"/>
                    <a:pt x="349" y="451"/>
                    <a:pt x="350" y="451"/>
                  </a:cubicBezTo>
                  <a:cubicBezTo>
                    <a:pt x="350" y="451"/>
                    <a:pt x="350" y="450"/>
                    <a:pt x="350" y="450"/>
                  </a:cubicBezTo>
                  <a:cubicBezTo>
                    <a:pt x="351" y="449"/>
                    <a:pt x="351" y="449"/>
                    <a:pt x="351" y="448"/>
                  </a:cubicBezTo>
                  <a:cubicBezTo>
                    <a:pt x="351" y="448"/>
                    <a:pt x="352" y="447"/>
                    <a:pt x="352" y="447"/>
                  </a:cubicBezTo>
                  <a:cubicBezTo>
                    <a:pt x="352" y="446"/>
                    <a:pt x="352" y="446"/>
                    <a:pt x="353" y="446"/>
                  </a:cubicBezTo>
                  <a:cubicBezTo>
                    <a:pt x="353" y="446"/>
                    <a:pt x="353" y="446"/>
                    <a:pt x="353" y="445"/>
                  </a:cubicBezTo>
                  <a:cubicBezTo>
                    <a:pt x="353" y="445"/>
                    <a:pt x="353" y="445"/>
                    <a:pt x="353" y="445"/>
                  </a:cubicBezTo>
                  <a:cubicBezTo>
                    <a:pt x="353" y="445"/>
                    <a:pt x="353" y="445"/>
                    <a:pt x="353" y="444"/>
                  </a:cubicBezTo>
                  <a:cubicBezTo>
                    <a:pt x="355" y="442"/>
                    <a:pt x="354" y="443"/>
                    <a:pt x="353" y="444"/>
                  </a:cubicBezTo>
                  <a:cubicBezTo>
                    <a:pt x="353" y="445"/>
                    <a:pt x="353" y="445"/>
                    <a:pt x="353" y="445"/>
                  </a:cubicBezTo>
                  <a:cubicBezTo>
                    <a:pt x="353" y="444"/>
                    <a:pt x="353" y="444"/>
                    <a:pt x="353" y="445"/>
                  </a:cubicBezTo>
                  <a:cubicBezTo>
                    <a:pt x="352" y="445"/>
                    <a:pt x="352" y="445"/>
                    <a:pt x="352" y="446"/>
                  </a:cubicBezTo>
                  <a:cubicBezTo>
                    <a:pt x="352" y="445"/>
                    <a:pt x="352" y="445"/>
                    <a:pt x="353" y="444"/>
                  </a:cubicBezTo>
                  <a:cubicBezTo>
                    <a:pt x="353" y="444"/>
                    <a:pt x="353" y="443"/>
                    <a:pt x="354" y="443"/>
                  </a:cubicBezTo>
                  <a:cubicBezTo>
                    <a:pt x="354" y="443"/>
                    <a:pt x="354" y="442"/>
                    <a:pt x="354" y="442"/>
                  </a:cubicBezTo>
                  <a:cubicBezTo>
                    <a:pt x="354" y="442"/>
                    <a:pt x="354" y="441"/>
                    <a:pt x="355" y="441"/>
                  </a:cubicBezTo>
                  <a:cubicBezTo>
                    <a:pt x="354" y="441"/>
                    <a:pt x="355" y="440"/>
                    <a:pt x="355" y="440"/>
                  </a:cubicBezTo>
                  <a:cubicBezTo>
                    <a:pt x="355" y="439"/>
                    <a:pt x="355" y="439"/>
                    <a:pt x="355" y="439"/>
                  </a:cubicBezTo>
                  <a:cubicBezTo>
                    <a:pt x="355" y="440"/>
                    <a:pt x="354" y="441"/>
                    <a:pt x="353" y="442"/>
                  </a:cubicBezTo>
                  <a:cubicBezTo>
                    <a:pt x="353" y="443"/>
                    <a:pt x="353" y="443"/>
                    <a:pt x="353" y="443"/>
                  </a:cubicBezTo>
                  <a:cubicBezTo>
                    <a:pt x="353" y="443"/>
                    <a:pt x="353" y="443"/>
                    <a:pt x="353" y="443"/>
                  </a:cubicBezTo>
                  <a:cubicBezTo>
                    <a:pt x="352" y="445"/>
                    <a:pt x="352" y="446"/>
                    <a:pt x="351" y="447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1" y="447"/>
                    <a:pt x="351" y="447"/>
                    <a:pt x="352" y="447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1" y="447"/>
                    <a:pt x="351" y="447"/>
                    <a:pt x="351" y="448"/>
                  </a:cubicBezTo>
                  <a:cubicBezTo>
                    <a:pt x="351" y="448"/>
                    <a:pt x="351" y="448"/>
                    <a:pt x="351" y="448"/>
                  </a:cubicBezTo>
                  <a:cubicBezTo>
                    <a:pt x="351" y="448"/>
                    <a:pt x="350" y="448"/>
                    <a:pt x="350" y="448"/>
                  </a:cubicBezTo>
                  <a:cubicBezTo>
                    <a:pt x="350" y="448"/>
                    <a:pt x="350" y="449"/>
                    <a:pt x="350" y="449"/>
                  </a:cubicBezTo>
                  <a:cubicBezTo>
                    <a:pt x="350" y="449"/>
                    <a:pt x="350" y="449"/>
                    <a:pt x="350" y="449"/>
                  </a:cubicBezTo>
                  <a:cubicBezTo>
                    <a:pt x="350" y="449"/>
                    <a:pt x="350" y="450"/>
                    <a:pt x="349" y="450"/>
                  </a:cubicBezTo>
                  <a:cubicBezTo>
                    <a:pt x="349" y="451"/>
                    <a:pt x="349" y="451"/>
                    <a:pt x="349" y="451"/>
                  </a:cubicBezTo>
                  <a:cubicBezTo>
                    <a:pt x="349" y="450"/>
                    <a:pt x="349" y="450"/>
                    <a:pt x="349" y="450"/>
                  </a:cubicBezTo>
                  <a:cubicBezTo>
                    <a:pt x="349" y="450"/>
                    <a:pt x="349" y="450"/>
                    <a:pt x="349" y="450"/>
                  </a:cubicBezTo>
                  <a:cubicBezTo>
                    <a:pt x="349" y="450"/>
                    <a:pt x="349" y="449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ubicBezTo>
                    <a:pt x="350" y="447"/>
                    <a:pt x="350" y="446"/>
                    <a:pt x="351" y="445"/>
                  </a:cubicBezTo>
                  <a:cubicBezTo>
                    <a:pt x="351" y="445"/>
                    <a:pt x="352" y="443"/>
                    <a:pt x="352" y="442"/>
                  </a:cubicBezTo>
                  <a:cubicBezTo>
                    <a:pt x="352" y="442"/>
                    <a:pt x="352" y="442"/>
                    <a:pt x="353" y="442"/>
                  </a:cubicBezTo>
                  <a:cubicBezTo>
                    <a:pt x="353" y="441"/>
                    <a:pt x="353" y="441"/>
                    <a:pt x="353" y="441"/>
                  </a:cubicBezTo>
                  <a:cubicBezTo>
                    <a:pt x="354" y="440"/>
                    <a:pt x="355" y="439"/>
                    <a:pt x="356" y="436"/>
                  </a:cubicBezTo>
                  <a:cubicBezTo>
                    <a:pt x="356" y="436"/>
                    <a:pt x="356" y="436"/>
                    <a:pt x="356" y="436"/>
                  </a:cubicBezTo>
                  <a:cubicBezTo>
                    <a:pt x="356" y="436"/>
                    <a:pt x="357" y="435"/>
                    <a:pt x="357" y="435"/>
                  </a:cubicBezTo>
                  <a:cubicBezTo>
                    <a:pt x="357" y="435"/>
                    <a:pt x="358" y="434"/>
                    <a:pt x="359" y="431"/>
                  </a:cubicBezTo>
                  <a:cubicBezTo>
                    <a:pt x="359" y="432"/>
                    <a:pt x="359" y="432"/>
                    <a:pt x="359" y="431"/>
                  </a:cubicBezTo>
                  <a:cubicBezTo>
                    <a:pt x="360" y="430"/>
                    <a:pt x="361" y="429"/>
                    <a:pt x="361" y="428"/>
                  </a:cubicBezTo>
                  <a:cubicBezTo>
                    <a:pt x="361" y="429"/>
                    <a:pt x="360" y="431"/>
                    <a:pt x="360" y="431"/>
                  </a:cubicBezTo>
                  <a:cubicBezTo>
                    <a:pt x="360" y="432"/>
                    <a:pt x="360" y="431"/>
                    <a:pt x="360" y="431"/>
                  </a:cubicBezTo>
                  <a:cubicBezTo>
                    <a:pt x="360" y="431"/>
                    <a:pt x="360" y="432"/>
                    <a:pt x="359" y="433"/>
                  </a:cubicBezTo>
                  <a:cubicBezTo>
                    <a:pt x="361" y="431"/>
                    <a:pt x="360" y="431"/>
                    <a:pt x="361" y="429"/>
                  </a:cubicBezTo>
                  <a:cubicBezTo>
                    <a:pt x="361" y="428"/>
                    <a:pt x="362" y="427"/>
                    <a:pt x="363" y="426"/>
                  </a:cubicBezTo>
                  <a:cubicBezTo>
                    <a:pt x="363" y="426"/>
                    <a:pt x="362" y="426"/>
                    <a:pt x="362" y="426"/>
                  </a:cubicBezTo>
                  <a:cubicBezTo>
                    <a:pt x="363" y="426"/>
                    <a:pt x="363" y="426"/>
                    <a:pt x="363" y="425"/>
                  </a:cubicBezTo>
                  <a:close/>
                  <a:moveTo>
                    <a:pt x="349" y="448"/>
                  </a:moveTo>
                  <a:cubicBezTo>
                    <a:pt x="349" y="447"/>
                    <a:pt x="349" y="447"/>
                    <a:pt x="349" y="447"/>
                  </a:cubicBezTo>
                  <a:cubicBezTo>
                    <a:pt x="349" y="446"/>
                    <a:pt x="350" y="446"/>
                    <a:pt x="350" y="446"/>
                  </a:cubicBezTo>
                  <a:cubicBezTo>
                    <a:pt x="349" y="446"/>
                    <a:pt x="349" y="447"/>
                    <a:pt x="349" y="448"/>
                  </a:cubicBezTo>
                  <a:cubicBezTo>
                    <a:pt x="349" y="448"/>
                    <a:pt x="349" y="448"/>
                    <a:pt x="349" y="448"/>
                  </a:cubicBezTo>
                  <a:close/>
                  <a:moveTo>
                    <a:pt x="350" y="445"/>
                  </a:moveTo>
                  <a:cubicBezTo>
                    <a:pt x="350" y="445"/>
                    <a:pt x="350" y="445"/>
                    <a:pt x="350" y="445"/>
                  </a:cubicBezTo>
                  <a:cubicBezTo>
                    <a:pt x="350" y="445"/>
                    <a:pt x="350" y="445"/>
                    <a:pt x="350" y="444"/>
                  </a:cubicBezTo>
                  <a:cubicBezTo>
                    <a:pt x="350" y="445"/>
                    <a:pt x="350" y="445"/>
                    <a:pt x="350" y="445"/>
                  </a:cubicBezTo>
                  <a:close/>
                  <a:moveTo>
                    <a:pt x="353" y="439"/>
                  </a:moveTo>
                  <a:cubicBezTo>
                    <a:pt x="353" y="440"/>
                    <a:pt x="353" y="440"/>
                    <a:pt x="353" y="440"/>
                  </a:cubicBezTo>
                  <a:cubicBezTo>
                    <a:pt x="352" y="441"/>
                    <a:pt x="352" y="441"/>
                    <a:pt x="351" y="442"/>
                  </a:cubicBezTo>
                  <a:cubicBezTo>
                    <a:pt x="351" y="442"/>
                    <a:pt x="351" y="442"/>
                    <a:pt x="351" y="442"/>
                  </a:cubicBezTo>
                  <a:cubicBezTo>
                    <a:pt x="351" y="443"/>
                    <a:pt x="351" y="443"/>
                    <a:pt x="351" y="443"/>
                  </a:cubicBezTo>
                  <a:cubicBezTo>
                    <a:pt x="350" y="443"/>
                    <a:pt x="352" y="441"/>
                    <a:pt x="353" y="439"/>
                  </a:cubicBezTo>
                  <a:close/>
                  <a:moveTo>
                    <a:pt x="359" y="431"/>
                  </a:moveTo>
                  <a:cubicBezTo>
                    <a:pt x="359" y="431"/>
                    <a:pt x="359" y="431"/>
                    <a:pt x="359" y="431"/>
                  </a:cubicBezTo>
                  <a:cubicBezTo>
                    <a:pt x="359" y="431"/>
                    <a:pt x="359" y="431"/>
                    <a:pt x="359" y="431"/>
                  </a:cubicBezTo>
                  <a:cubicBezTo>
                    <a:pt x="359" y="431"/>
                    <a:pt x="359" y="431"/>
                    <a:pt x="359" y="431"/>
                  </a:cubicBezTo>
                  <a:close/>
                  <a:moveTo>
                    <a:pt x="359" y="427"/>
                  </a:moveTo>
                  <a:cubicBezTo>
                    <a:pt x="359" y="427"/>
                    <a:pt x="359" y="427"/>
                    <a:pt x="359" y="426"/>
                  </a:cubicBezTo>
                  <a:cubicBezTo>
                    <a:pt x="360" y="426"/>
                    <a:pt x="360" y="426"/>
                    <a:pt x="361" y="426"/>
                  </a:cubicBezTo>
                  <a:cubicBezTo>
                    <a:pt x="361" y="426"/>
                    <a:pt x="362" y="425"/>
                    <a:pt x="362" y="425"/>
                  </a:cubicBezTo>
                  <a:cubicBezTo>
                    <a:pt x="362" y="426"/>
                    <a:pt x="361" y="427"/>
                    <a:pt x="361" y="428"/>
                  </a:cubicBezTo>
                  <a:cubicBezTo>
                    <a:pt x="361" y="427"/>
                    <a:pt x="360" y="429"/>
                    <a:pt x="359" y="430"/>
                  </a:cubicBezTo>
                  <a:cubicBezTo>
                    <a:pt x="359" y="430"/>
                    <a:pt x="358" y="431"/>
                    <a:pt x="356" y="434"/>
                  </a:cubicBezTo>
                  <a:cubicBezTo>
                    <a:pt x="356" y="434"/>
                    <a:pt x="356" y="434"/>
                    <a:pt x="356" y="434"/>
                  </a:cubicBezTo>
                  <a:cubicBezTo>
                    <a:pt x="356" y="433"/>
                    <a:pt x="357" y="433"/>
                    <a:pt x="357" y="432"/>
                  </a:cubicBezTo>
                  <a:cubicBezTo>
                    <a:pt x="357" y="432"/>
                    <a:pt x="357" y="431"/>
                    <a:pt x="358" y="431"/>
                  </a:cubicBezTo>
                  <a:cubicBezTo>
                    <a:pt x="358" y="430"/>
                    <a:pt x="358" y="430"/>
                    <a:pt x="359" y="429"/>
                  </a:cubicBezTo>
                  <a:cubicBezTo>
                    <a:pt x="359" y="428"/>
                    <a:pt x="359" y="429"/>
                    <a:pt x="359" y="429"/>
                  </a:cubicBezTo>
                  <a:cubicBezTo>
                    <a:pt x="359" y="429"/>
                    <a:pt x="359" y="428"/>
                    <a:pt x="359" y="428"/>
                  </a:cubicBezTo>
                  <a:cubicBezTo>
                    <a:pt x="359" y="428"/>
                    <a:pt x="359" y="428"/>
                    <a:pt x="359" y="427"/>
                  </a:cubicBezTo>
                  <a:cubicBezTo>
                    <a:pt x="359" y="427"/>
                    <a:pt x="359" y="428"/>
                    <a:pt x="358" y="429"/>
                  </a:cubicBezTo>
                  <a:cubicBezTo>
                    <a:pt x="358" y="428"/>
                    <a:pt x="359" y="428"/>
                    <a:pt x="359" y="427"/>
                  </a:cubicBezTo>
                  <a:close/>
                  <a:moveTo>
                    <a:pt x="357" y="428"/>
                  </a:moveTo>
                  <a:cubicBezTo>
                    <a:pt x="357" y="428"/>
                    <a:pt x="357" y="428"/>
                    <a:pt x="357" y="428"/>
                  </a:cubicBezTo>
                  <a:cubicBezTo>
                    <a:pt x="358" y="427"/>
                    <a:pt x="358" y="427"/>
                    <a:pt x="359" y="427"/>
                  </a:cubicBezTo>
                  <a:cubicBezTo>
                    <a:pt x="359" y="427"/>
                    <a:pt x="358" y="427"/>
                    <a:pt x="358" y="428"/>
                  </a:cubicBezTo>
                  <a:cubicBezTo>
                    <a:pt x="358" y="428"/>
                    <a:pt x="357" y="429"/>
                    <a:pt x="356" y="431"/>
                  </a:cubicBezTo>
                  <a:cubicBezTo>
                    <a:pt x="356" y="431"/>
                    <a:pt x="356" y="431"/>
                    <a:pt x="355" y="432"/>
                  </a:cubicBezTo>
                  <a:cubicBezTo>
                    <a:pt x="356" y="431"/>
                    <a:pt x="356" y="429"/>
                    <a:pt x="357" y="428"/>
                  </a:cubicBezTo>
                  <a:close/>
                  <a:moveTo>
                    <a:pt x="357" y="430"/>
                  </a:moveTo>
                  <a:cubicBezTo>
                    <a:pt x="357" y="430"/>
                    <a:pt x="357" y="430"/>
                    <a:pt x="357" y="431"/>
                  </a:cubicBezTo>
                  <a:cubicBezTo>
                    <a:pt x="356" y="433"/>
                    <a:pt x="355" y="434"/>
                    <a:pt x="354" y="436"/>
                  </a:cubicBezTo>
                  <a:cubicBezTo>
                    <a:pt x="354" y="436"/>
                    <a:pt x="354" y="436"/>
                    <a:pt x="354" y="437"/>
                  </a:cubicBezTo>
                  <a:cubicBezTo>
                    <a:pt x="354" y="437"/>
                    <a:pt x="353" y="438"/>
                    <a:pt x="353" y="439"/>
                  </a:cubicBezTo>
                  <a:cubicBezTo>
                    <a:pt x="353" y="439"/>
                    <a:pt x="353" y="439"/>
                    <a:pt x="353" y="439"/>
                  </a:cubicBezTo>
                  <a:cubicBezTo>
                    <a:pt x="353" y="439"/>
                    <a:pt x="352" y="439"/>
                    <a:pt x="353" y="438"/>
                  </a:cubicBezTo>
                  <a:cubicBezTo>
                    <a:pt x="354" y="436"/>
                    <a:pt x="354" y="437"/>
                    <a:pt x="355" y="434"/>
                  </a:cubicBezTo>
                  <a:cubicBezTo>
                    <a:pt x="355" y="434"/>
                    <a:pt x="355" y="433"/>
                    <a:pt x="355" y="432"/>
                  </a:cubicBezTo>
                  <a:cubicBezTo>
                    <a:pt x="356" y="432"/>
                    <a:pt x="356" y="432"/>
                    <a:pt x="357" y="430"/>
                  </a:cubicBezTo>
                  <a:close/>
                  <a:moveTo>
                    <a:pt x="352" y="436"/>
                  </a:moveTo>
                  <a:cubicBezTo>
                    <a:pt x="352" y="436"/>
                    <a:pt x="352" y="436"/>
                    <a:pt x="351" y="437"/>
                  </a:cubicBezTo>
                  <a:cubicBezTo>
                    <a:pt x="351" y="436"/>
                    <a:pt x="351" y="436"/>
                    <a:pt x="351" y="437"/>
                  </a:cubicBezTo>
                  <a:cubicBezTo>
                    <a:pt x="351" y="436"/>
                    <a:pt x="352" y="436"/>
                    <a:pt x="352" y="436"/>
                  </a:cubicBezTo>
                  <a:close/>
                  <a:moveTo>
                    <a:pt x="351" y="438"/>
                  </a:moveTo>
                  <a:cubicBezTo>
                    <a:pt x="352" y="436"/>
                    <a:pt x="353" y="435"/>
                    <a:pt x="355" y="433"/>
                  </a:cubicBezTo>
                  <a:cubicBezTo>
                    <a:pt x="355" y="433"/>
                    <a:pt x="354" y="435"/>
                    <a:pt x="353" y="436"/>
                  </a:cubicBezTo>
                  <a:cubicBezTo>
                    <a:pt x="353" y="436"/>
                    <a:pt x="353" y="437"/>
                    <a:pt x="352" y="438"/>
                  </a:cubicBezTo>
                  <a:cubicBezTo>
                    <a:pt x="352" y="438"/>
                    <a:pt x="352" y="438"/>
                    <a:pt x="351" y="439"/>
                  </a:cubicBezTo>
                  <a:cubicBezTo>
                    <a:pt x="351" y="438"/>
                    <a:pt x="351" y="438"/>
                    <a:pt x="351" y="438"/>
                  </a:cubicBezTo>
                  <a:close/>
                  <a:moveTo>
                    <a:pt x="349" y="442"/>
                  </a:moveTo>
                  <a:cubicBezTo>
                    <a:pt x="349" y="441"/>
                    <a:pt x="349" y="441"/>
                    <a:pt x="349" y="441"/>
                  </a:cubicBezTo>
                  <a:cubicBezTo>
                    <a:pt x="349" y="441"/>
                    <a:pt x="349" y="441"/>
                    <a:pt x="349" y="441"/>
                  </a:cubicBezTo>
                  <a:cubicBezTo>
                    <a:pt x="350" y="440"/>
                    <a:pt x="350" y="440"/>
                    <a:pt x="350" y="440"/>
                  </a:cubicBezTo>
                  <a:cubicBezTo>
                    <a:pt x="350" y="439"/>
                    <a:pt x="351" y="438"/>
                    <a:pt x="351" y="438"/>
                  </a:cubicBezTo>
                  <a:cubicBezTo>
                    <a:pt x="350" y="439"/>
                    <a:pt x="350" y="441"/>
                    <a:pt x="348" y="443"/>
                  </a:cubicBezTo>
                  <a:cubicBezTo>
                    <a:pt x="349" y="442"/>
                    <a:pt x="349" y="442"/>
                    <a:pt x="349" y="442"/>
                  </a:cubicBezTo>
                  <a:close/>
                  <a:moveTo>
                    <a:pt x="346" y="447"/>
                  </a:moveTo>
                  <a:cubicBezTo>
                    <a:pt x="346" y="447"/>
                    <a:pt x="346" y="447"/>
                    <a:pt x="347" y="447"/>
                  </a:cubicBezTo>
                  <a:cubicBezTo>
                    <a:pt x="346" y="447"/>
                    <a:pt x="346" y="447"/>
                    <a:pt x="346" y="447"/>
                  </a:cubicBezTo>
                  <a:cubicBezTo>
                    <a:pt x="346" y="447"/>
                    <a:pt x="346" y="447"/>
                    <a:pt x="346" y="447"/>
                  </a:cubicBezTo>
                  <a:close/>
                  <a:moveTo>
                    <a:pt x="347" y="447"/>
                  </a:moveTo>
                  <a:cubicBezTo>
                    <a:pt x="347" y="446"/>
                    <a:pt x="347" y="446"/>
                    <a:pt x="348" y="445"/>
                  </a:cubicBezTo>
                  <a:cubicBezTo>
                    <a:pt x="348" y="445"/>
                    <a:pt x="348" y="446"/>
                    <a:pt x="348" y="446"/>
                  </a:cubicBezTo>
                  <a:cubicBezTo>
                    <a:pt x="348" y="445"/>
                    <a:pt x="348" y="445"/>
                    <a:pt x="348" y="444"/>
                  </a:cubicBezTo>
                  <a:cubicBezTo>
                    <a:pt x="348" y="444"/>
                    <a:pt x="348" y="444"/>
                    <a:pt x="348" y="444"/>
                  </a:cubicBezTo>
                  <a:cubicBezTo>
                    <a:pt x="349" y="443"/>
                    <a:pt x="349" y="443"/>
                    <a:pt x="350" y="442"/>
                  </a:cubicBezTo>
                  <a:cubicBezTo>
                    <a:pt x="350" y="442"/>
                    <a:pt x="350" y="442"/>
                    <a:pt x="350" y="442"/>
                  </a:cubicBezTo>
                  <a:cubicBezTo>
                    <a:pt x="350" y="442"/>
                    <a:pt x="350" y="442"/>
                    <a:pt x="350" y="442"/>
                  </a:cubicBezTo>
                  <a:cubicBezTo>
                    <a:pt x="351" y="441"/>
                    <a:pt x="351" y="441"/>
                    <a:pt x="351" y="442"/>
                  </a:cubicBezTo>
                  <a:cubicBezTo>
                    <a:pt x="351" y="441"/>
                    <a:pt x="351" y="440"/>
                    <a:pt x="352" y="440"/>
                  </a:cubicBezTo>
                  <a:cubicBezTo>
                    <a:pt x="351" y="441"/>
                    <a:pt x="351" y="441"/>
                    <a:pt x="351" y="443"/>
                  </a:cubicBezTo>
                  <a:cubicBezTo>
                    <a:pt x="350" y="444"/>
                    <a:pt x="350" y="444"/>
                    <a:pt x="349" y="444"/>
                  </a:cubicBezTo>
                  <a:cubicBezTo>
                    <a:pt x="350" y="443"/>
                    <a:pt x="348" y="445"/>
                    <a:pt x="346" y="448"/>
                  </a:cubicBezTo>
                  <a:cubicBezTo>
                    <a:pt x="347" y="447"/>
                    <a:pt x="347" y="446"/>
                    <a:pt x="347" y="447"/>
                  </a:cubicBezTo>
                  <a:close/>
                  <a:moveTo>
                    <a:pt x="345" y="450"/>
                  </a:moveTo>
                  <a:cubicBezTo>
                    <a:pt x="345" y="450"/>
                    <a:pt x="346" y="449"/>
                    <a:pt x="346" y="448"/>
                  </a:cubicBezTo>
                  <a:cubicBezTo>
                    <a:pt x="346" y="448"/>
                    <a:pt x="346" y="448"/>
                    <a:pt x="346" y="448"/>
                  </a:cubicBezTo>
                  <a:cubicBezTo>
                    <a:pt x="346" y="449"/>
                    <a:pt x="345" y="450"/>
                    <a:pt x="344" y="451"/>
                  </a:cubicBezTo>
                  <a:cubicBezTo>
                    <a:pt x="345" y="451"/>
                    <a:pt x="345" y="451"/>
                    <a:pt x="345" y="450"/>
                  </a:cubicBezTo>
                  <a:close/>
                  <a:moveTo>
                    <a:pt x="344" y="452"/>
                  </a:moveTo>
                  <a:cubicBezTo>
                    <a:pt x="344" y="452"/>
                    <a:pt x="344" y="452"/>
                    <a:pt x="344" y="452"/>
                  </a:cubicBezTo>
                  <a:cubicBezTo>
                    <a:pt x="344" y="452"/>
                    <a:pt x="345" y="452"/>
                    <a:pt x="345" y="452"/>
                  </a:cubicBezTo>
                  <a:cubicBezTo>
                    <a:pt x="345" y="452"/>
                    <a:pt x="343" y="452"/>
                    <a:pt x="344" y="452"/>
                  </a:cubicBezTo>
                  <a:close/>
                  <a:moveTo>
                    <a:pt x="342" y="454"/>
                  </a:moveTo>
                  <a:cubicBezTo>
                    <a:pt x="342" y="455"/>
                    <a:pt x="343" y="454"/>
                    <a:pt x="342" y="455"/>
                  </a:cubicBezTo>
                  <a:cubicBezTo>
                    <a:pt x="342" y="455"/>
                    <a:pt x="342" y="456"/>
                    <a:pt x="342" y="456"/>
                  </a:cubicBezTo>
                  <a:cubicBezTo>
                    <a:pt x="341" y="457"/>
                    <a:pt x="341" y="456"/>
                    <a:pt x="341" y="457"/>
                  </a:cubicBezTo>
                  <a:cubicBezTo>
                    <a:pt x="341" y="457"/>
                    <a:pt x="340" y="458"/>
                    <a:pt x="341" y="457"/>
                  </a:cubicBezTo>
                  <a:cubicBezTo>
                    <a:pt x="341" y="456"/>
                    <a:pt x="341" y="456"/>
                    <a:pt x="342" y="454"/>
                  </a:cubicBezTo>
                  <a:close/>
                  <a:moveTo>
                    <a:pt x="340" y="458"/>
                  </a:moveTo>
                  <a:cubicBezTo>
                    <a:pt x="340" y="457"/>
                    <a:pt x="340" y="456"/>
                    <a:pt x="341" y="456"/>
                  </a:cubicBezTo>
                  <a:cubicBezTo>
                    <a:pt x="341" y="456"/>
                    <a:pt x="341" y="457"/>
                    <a:pt x="340" y="458"/>
                  </a:cubicBezTo>
                  <a:cubicBezTo>
                    <a:pt x="339" y="459"/>
                    <a:pt x="340" y="458"/>
                    <a:pt x="340" y="458"/>
                  </a:cubicBezTo>
                  <a:close/>
                  <a:moveTo>
                    <a:pt x="342" y="458"/>
                  </a:moveTo>
                  <a:cubicBezTo>
                    <a:pt x="342" y="459"/>
                    <a:pt x="341" y="459"/>
                    <a:pt x="341" y="460"/>
                  </a:cubicBezTo>
                  <a:cubicBezTo>
                    <a:pt x="341" y="459"/>
                    <a:pt x="341" y="459"/>
                    <a:pt x="341" y="459"/>
                  </a:cubicBezTo>
                  <a:cubicBezTo>
                    <a:pt x="341" y="459"/>
                    <a:pt x="341" y="459"/>
                    <a:pt x="340" y="459"/>
                  </a:cubicBezTo>
                  <a:cubicBezTo>
                    <a:pt x="341" y="459"/>
                    <a:pt x="341" y="459"/>
                    <a:pt x="341" y="458"/>
                  </a:cubicBezTo>
                  <a:cubicBezTo>
                    <a:pt x="340" y="460"/>
                    <a:pt x="340" y="459"/>
                    <a:pt x="340" y="459"/>
                  </a:cubicBezTo>
                  <a:cubicBezTo>
                    <a:pt x="340" y="459"/>
                    <a:pt x="340" y="459"/>
                    <a:pt x="341" y="458"/>
                  </a:cubicBezTo>
                  <a:cubicBezTo>
                    <a:pt x="341" y="457"/>
                    <a:pt x="342" y="457"/>
                    <a:pt x="342" y="456"/>
                  </a:cubicBezTo>
                  <a:cubicBezTo>
                    <a:pt x="342" y="456"/>
                    <a:pt x="342" y="456"/>
                    <a:pt x="342" y="456"/>
                  </a:cubicBezTo>
                  <a:cubicBezTo>
                    <a:pt x="342" y="456"/>
                    <a:pt x="342" y="457"/>
                    <a:pt x="341" y="457"/>
                  </a:cubicBezTo>
                  <a:cubicBezTo>
                    <a:pt x="342" y="457"/>
                    <a:pt x="342" y="457"/>
                    <a:pt x="342" y="457"/>
                  </a:cubicBezTo>
                  <a:cubicBezTo>
                    <a:pt x="342" y="457"/>
                    <a:pt x="342" y="457"/>
                    <a:pt x="342" y="457"/>
                  </a:cubicBezTo>
                  <a:cubicBezTo>
                    <a:pt x="342" y="457"/>
                    <a:pt x="343" y="456"/>
                    <a:pt x="345" y="453"/>
                  </a:cubicBezTo>
                  <a:cubicBezTo>
                    <a:pt x="345" y="453"/>
                    <a:pt x="345" y="453"/>
                    <a:pt x="345" y="454"/>
                  </a:cubicBezTo>
                  <a:cubicBezTo>
                    <a:pt x="345" y="453"/>
                    <a:pt x="345" y="453"/>
                    <a:pt x="345" y="453"/>
                  </a:cubicBezTo>
                  <a:cubicBezTo>
                    <a:pt x="346" y="451"/>
                    <a:pt x="346" y="452"/>
                    <a:pt x="346" y="452"/>
                  </a:cubicBezTo>
                  <a:cubicBezTo>
                    <a:pt x="346" y="451"/>
                    <a:pt x="346" y="451"/>
                    <a:pt x="346" y="450"/>
                  </a:cubicBezTo>
                  <a:cubicBezTo>
                    <a:pt x="346" y="450"/>
                    <a:pt x="346" y="451"/>
                    <a:pt x="346" y="451"/>
                  </a:cubicBezTo>
                  <a:cubicBezTo>
                    <a:pt x="346" y="451"/>
                    <a:pt x="346" y="451"/>
                    <a:pt x="346" y="452"/>
                  </a:cubicBezTo>
                  <a:cubicBezTo>
                    <a:pt x="346" y="451"/>
                    <a:pt x="346" y="452"/>
                    <a:pt x="346" y="452"/>
                  </a:cubicBezTo>
                  <a:cubicBezTo>
                    <a:pt x="345" y="454"/>
                    <a:pt x="343" y="456"/>
                    <a:pt x="342" y="458"/>
                  </a:cubicBezTo>
                  <a:close/>
                  <a:moveTo>
                    <a:pt x="340" y="465"/>
                  </a:moveTo>
                  <a:cubicBezTo>
                    <a:pt x="340" y="465"/>
                    <a:pt x="340" y="465"/>
                    <a:pt x="341" y="464"/>
                  </a:cubicBezTo>
                  <a:cubicBezTo>
                    <a:pt x="341" y="464"/>
                    <a:pt x="341" y="464"/>
                    <a:pt x="341" y="464"/>
                  </a:cubicBezTo>
                  <a:cubicBezTo>
                    <a:pt x="341" y="464"/>
                    <a:pt x="341" y="463"/>
                    <a:pt x="342" y="462"/>
                  </a:cubicBezTo>
                  <a:cubicBezTo>
                    <a:pt x="341" y="463"/>
                    <a:pt x="342" y="462"/>
                    <a:pt x="342" y="461"/>
                  </a:cubicBezTo>
                  <a:cubicBezTo>
                    <a:pt x="342" y="461"/>
                    <a:pt x="341" y="462"/>
                    <a:pt x="341" y="463"/>
                  </a:cubicBezTo>
                  <a:cubicBezTo>
                    <a:pt x="341" y="463"/>
                    <a:pt x="341" y="463"/>
                    <a:pt x="341" y="463"/>
                  </a:cubicBezTo>
                  <a:cubicBezTo>
                    <a:pt x="340" y="464"/>
                    <a:pt x="340" y="464"/>
                    <a:pt x="340" y="465"/>
                  </a:cubicBezTo>
                  <a:cubicBezTo>
                    <a:pt x="340" y="465"/>
                    <a:pt x="340" y="465"/>
                    <a:pt x="340" y="465"/>
                  </a:cubicBezTo>
                  <a:cubicBezTo>
                    <a:pt x="341" y="462"/>
                    <a:pt x="342" y="460"/>
                    <a:pt x="343" y="459"/>
                  </a:cubicBezTo>
                  <a:cubicBezTo>
                    <a:pt x="343" y="459"/>
                    <a:pt x="343" y="459"/>
                    <a:pt x="343" y="459"/>
                  </a:cubicBezTo>
                  <a:cubicBezTo>
                    <a:pt x="344" y="457"/>
                    <a:pt x="344" y="456"/>
                    <a:pt x="345" y="455"/>
                  </a:cubicBezTo>
                  <a:cubicBezTo>
                    <a:pt x="345" y="455"/>
                    <a:pt x="345" y="455"/>
                    <a:pt x="345" y="456"/>
                  </a:cubicBezTo>
                  <a:cubicBezTo>
                    <a:pt x="345" y="456"/>
                    <a:pt x="345" y="456"/>
                    <a:pt x="345" y="456"/>
                  </a:cubicBezTo>
                  <a:cubicBezTo>
                    <a:pt x="345" y="456"/>
                    <a:pt x="345" y="457"/>
                    <a:pt x="345" y="456"/>
                  </a:cubicBezTo>
                  <a:cubicBezTo>
                    <a:pt x="345" y="457"/>
                    <a:pt x="345" y="457"/>
                    <a:pt x="345" y="458"/>
                  </a:cubicBezTo>
                  <a:cubicBezTo>
                    <a:pt x="344" y="458"/>
                    <a:pt x="344" y="458"/>
                    <a:pt x="344" y="459"/>
                  </a:cubicBezTo>
                  <a:cubicBezTo>
                    <a:pt x="344" y="459"/>
                    <a:pt x="343" y="460"/>
                    <a:pt x="343" y="459"/>
                  </a:cubicBezTo>
                  <a:cubicBezTo>
                    <a:pt x="343" y="460"/>
                    <a:pt x="342" y="461"/>
                    <a:pt x="342" y="463"/>
                  </a:cubicBezTo>
                  <a:cubicBezTo>
                    <a:pt x="342" y="463"/>
                    <a:pt x="342" y="463"/>
                    <a:pt x="341" y="463"/>
                  </a:cubicBezTo>
                  <a:cubicBezTo>
                    <a:pt x="341" y="463"/>
                    <a:pt x="341" y="463"/>
                    <a:pt x="342" y="463"/>
                  </a:cubicBezTo>
                  <a:cubicBezTo>
                    <a:pt x="341" y="464"/>
                    <a:pt x="341" y="464"/>
                    <a:pt x="341" y="464"/>
                  </a:cubicBezTo>
                  <a:cubicBezTo>
                    <a:pt x="341" y="465"/>
                    <a:pt x="341" y="465"/>
                    <a:pt x="340" y="465"/>
                  </a:cubicBezTo>
                  <a:close/>
                  <a:moveTo>
                    <a:pt x="341" y="467"/>
                  </a:moveTo>
                  <a:cubicBezTo>
                    <a:pt x="341" y="467"/>
                    <a:pt x="341" y="466"/>
                    <a:pt x="342" y="465"/>
                  </a:cubicBezTo>
                  <a:cubicBezTo>
                    <a:pt x="341" y="465"/>
                    <a:pt x="341" y="465"/>
                    <a:pt x="342" y="466"/>
                  </a:cubicBezTo>
                  <a:cubicBezTo>
                    <a:pt x="341" y="466"/>
                    <a:pt x="341" y="466"/>
                    <a:pt x="341" y="466"/>
                  </a:cubicBezTo>
                  <a:cubicBezTo>
                    <a:pt x="341" y="466"/>
                    <a:pt x="341" y="466"/>
                    <a:pt x="342" y="466"/>
                  </a:cubicBezTo>
                  <a:cubicBezTo>
                    <a:pt x="341" y="467"/>
                    <a:pt x="339" y="472"/>
                    <a:pt x="339" y="474"/>
                  </a:cubicBezTo>
                  <a:cubicBezTo>
                    <a:pt x="340" y="473"/>
                    <a:pt x="340" y="471"/>
                    <a:pt x="341" y="469"/>
                  </a:cubicBezTo>
                  <a:cubicBezTo>
                    <a:pt x="341" y="469"/>
                    <a:pt x="341" y="469"/>
                    <a:pt x="341" y="469"/>
                  </a:cubicBezTo>
                  <a:cubicBezTo>
                    <a:pt x="342" y="469"/>
                    <a:pt x="342" y="468"/>
                    <a:pt x="342" y="468"/>
                  </a:cubicBezTo>
                  <a:cubicBezTo>
                    <a:pt x="342" y="468"/>
                    <a:pt x="341" y="469"/>
                    <a:pt x="341" y="469"/>
                  </a:cubicBezTo>
                  <a:cubicBezTo>
                    <a:pt x="341" y="468"/>
                    <a:pt x="342" y="467"/>
                    <a:pt x="343" y="465"/>
                  </a:cubicBezTo>
                  <a:cubicBezTo>
                    <a:pt x="343" y="465"/>
                    <a:pt x="343" y="465"/>
                    <a:pt x="343" y="465"/>
                  </a:cubicBezTo>
                  <a:cubicBezTo>
                    <a:pt x="343" y="465"/>
                    <a:pt x="343" y="465"/>
                    <a:pt x="343" y="465"/>
                  </a:cubicBezTo>
                  <a:cubicBezTo>
                    <a:pt x="343" y="465"/>
                    <a:pt x="343" y="465"/>
                    <a:pt x="343" y="465"/>
                  </a:cubicBezTo>
                  <a:cubicBezTo>
                    <a:pt x="343" y="465"/>
                    <a:pt x="343" y="465"/>
                    <a:pt x="343" y="465"/>
                  </a:cubicBezTo>
                  <a:cubicBezTo>
                    <a:pt x="343" y="465"/>
                    <a:pt x="343" y="464"/>
                    <a:pt x="344" y="464"/>
                  </a:cubicBezTo>
                  <a:cubicBezTo>
                    <a:pt x="344" y="464"/>
                    <a:pt x="344" y="464"/>
                    <a:pt x="344" y="463"/>
                  </a:cubicBezTo>
                  <a:cubicBezTo>
                    <a:pt x="344" y="464"/>
                    <a:pt x="343" y="464"/>
                    <a:pt x="343" y="465"/>
                  </a:cubicBezTo>
                  <a:cubicBezTo>
                    <a:pt x="343" y="465"/>
                    <a:pt x="343" y="466"/>
                    <a:pt x="343" y="466"/>
                  </a:cubicBezTo>
                  <a:cubicBezTo>
                    <a:pt x="343" y="466"/>
                    <a:pt x="343" y="466"/>
                    <a:pt x="343" y="466"/>
                  </a:cubicBezTo>
                  <a:cubicBezTo>
                    <a:pt x="343" y="466"/>
                    <a:pt x="344" y="466"/>
                    <a:pt x="344" y="466"/>
                  </a:cubicBezTo>
                  <a:cubicBezTo>
                    <a:pt x="344" y="466"/>
                    <a:pt x="344" y="466"/>
                    <a:pt x="344" y="467"/>
                  </a:cubicBezTo>
                  <a:cubicBezTo>
                    <a:pt x="344" y="467"/>
                    <a:pt x="344" y="467"/>
                    <a:pt x="344" y="467"/>
                  </a:cubicBezTo>
                  <a:cubicBezTo>
                    <a:pt x="344" y="467"/>
                    <a:pt x="344" y="467"/>
                    <a:pt x="344" y="467"/>
                  </a:cubicBezTo>
                  <a:cubicBezTo>
                    <a:pt x="343" y="467"/>
                    <a:pt x="343" y="467"/>
                    <a:pt x="343" y="466"/>
                  </a:cubicBezTo>
                  <a:cubicBezTo>
                    <a:pt x="343" y="466"/>
                    <a:pt x="343" y="466"/>
                    <a:pt x="343" y="466"/>
                  </a:cubicBezTo>
                  <a:cubicBezTo>
                    <a:pt x="343" y="467"/>
                    <a:pt x="343" y="467"/>
                    <a:pt x="343" y="467"/>
                  </a:cubicBezTo>
                  <a:cubicBezTo>
                    <a:pt x="343" y="467"/>
                    <a:pt x="343" y="467"/>
                    <a:pt x="342" y="467"/>
                  </a:cubicBezTo>
                  <a:cubicBezTo>
                    <a:pt x="343" y="467"/>
                    <a:pt x="343" y="467"/>
                    <a:pt x="343" y="467"/>
                  </a:cubicBezTo>
                  <a:cubicBezTo>
                    <a:pt x="342" y="468"/>
                    <a:pt x="341" y="470"/>
                    <a:pt x="340" y="473"/>
                  </a:cubicBezTo>
                  <a:cubicBezTo>
                    <a:pt x="340" y="475"/>
                    <a:pt x="341" y="473"/>
                    <a:pt x="339" y="476"/>
                  </a:cubicBezTo>
                  <a:cubicBezTo>
                    <a:pt x="339" y="476"/>
                    <a:pt x="338" y="478"/>
                    <a:pt x="339" y="477"/>
                  </a:cubicBezTo>
                  <a:cubicBezTo>
                    <a:pt x="338" y="478"/>
                    <a:pt x="338" y="478"/>
                    <a:pt x="338" y="479"/>
                  </a:cubicBezTo>
                  <a:cubicBezTo>
                    <a:pt x="338" y="479"/>
                    <a:pt x="337" y="479"/>
                    <a:pt x="337" y="478"/>
                  </a:cubicBezTo>
                  <a:cubicBezTo>
                    <a:pt x="337" y="478"/>
                    <a:pt x="337" y="478"/>
                    <a:pt x="337" y="478"/>
                  </a:cubicBezTo>
                  <a:cubicBezTo>
                    <a:pt x="338" y="477"/>
                    <a:pt x="339" y="475"/>
                    <a:pt x="338" y="477"/>
                  </a:cubicBezTo>
                  <a:cubicBezTo>
                    <a:pt x="337" y="477"/>
                    <a:pt x="337" y="478"/>
                    <a:pt x="337" y="478"/>
                  </a:cubicBezTo>
                  <a:cubicBezTo>
                    <a:pt x="337" y="478"/>
                    <a:pt x="337" y="478"/>
                    <a:pt x="337" y="478"/>
                  </a:cubicBezTo>
                  <a:cubicBezTo>
                    <a:pt x="338" y="476"/>
                    <a:pt x="338" y="475"/>
                    <a:pt x="336" y="478"/>
                  </a:cubicBezTo>
                  <a:cubicBezTo>
                    <a:pt x="336" y="478"/>
                    <a:pt x="335" y="478"/>
                    <a:pt x="335" y="479"/>
                  </a:cubicBezTo>
                  <a:cubicBezTo>
                    <a:pt x="336" y="475"/>
                    <a:pt x="338" y="471"/>
                    <a:pt x="341" y="467"/>
                  </a:cubicBezTo>
                  <a:close/>
                  <a:moveTo>
                    <a:pt x="338" y="503"/>
                  </a:moveTo>
                  <a:cubicBezTo>
                    <a:pt x="337" y="502"/>
                    <a:pt x="337" y="502"/>
                    <a:pt x="338" y="501"/>
                  </a:cubicBezTo>
                  <a:cubicBezTo>
                    <a:pt x="338" y="501"/>
                    <a:pt x="338" y="502"/>
                    <a:pt x="338" y="503"/>
                  </a:cubicBezTo>
                  <a:close/>
                  <a:moveTo>
                    <a:pt x="335" y="503"/>
                  </a:moveTo>
                  <a:cubicBezTo>
                    <a:pt x="337" y="503"/>
                    <a:pt x="338" y="504"/>
                    <a:pt x="339" y="505"/>
                  </a:cubicBezTo>
                  <a:cubicBezTo>
                    <a:pt x="341" y="505"/>
                    <a:pt x="342" y="505"/>
                    <a:pt x="342" y="505"/>
                  </a:cubicBezTo>
                  <a:cubicBezTo>
                    <a:pt x="342" y="506"/>
                    <a:pt x="342" y="506"/>
                    <a:pt x="341" y="507"/>
                  </a:cubicBezTo>
                  <a:cubicBezTo>
                    <a:pt x="338" y="506"/>
                    <a:pt x="336" y="508"/>
                    <a:pt x="334" y="507"/>
                  </a:cubicBezTo>
                  <a:cubicBezTo>
                    <a:pt x="334" y="505"/>
                    <a:pt x="332" y="504"/>
                    <a:pt x="335" y="503"/>
                  </a:cubicBezTo>
                  <a:close/>
                  <a:moveTo>
                    <a:pt x="333" y="522"/>
                  </a:moveTo>
                  <a:cubicBezTo>
                    <a:pt x="334" y="522"/>
                    <a:pt x="333" y="523"/>
                    <a:pt x="334" y="523"/>
                  </a:cubicBezTo>
                  <a:cubicBezTo>
                    <a:pt x="334" y="524"/>
                    <a:pt x="333" y="523"/>
                    <a:pt x="333" y="524"/>
                  </a:cubicBezTo>
                  <a:cubicBezTo>
                    <a:pt x="332" y="523"/>
                    <a:pt x="332" y="522"/>
                    <a:pt x="333" y="522"/>
                  </a:cubicBezTo>
                  <a:close/>
                  <a:moveTo>
                    <a:pt x="331" y="480"/>
                  </a:moveTo>
                  <a:cubicBezTo>
                    <a:pt x="331" y="480"/>
                    <a:pt x="331" y="480"/>
                    <a:pt x="331" y="479"/>
                  </a:cubicBezTo>
                  <a:cubicBezTo>
                    <a:pt x="332" y="479"/>
                    <a:pt x="332" y="481"/>
                    <a:pt x="331" y="480"/>
                  </a:cubicBezTo>
                  <a:cubicBezTo>
                    <a:pt x="331" y="480"/>
                    <a:pt x="331" y="480"/>
                    <a:pt x="331" y="480"/>
                  </a:cubicBezTo>
                  <a:close/>
                  <a:moveTo>
                    <a:pt x="330" y="503"/>
                  </a:moveTo>
                  <a:cubicBezTo>
                    <a:pt x="330" y="503"/>
                    <a:pt x="330" y="502"/>
                    <a:pt x="330" y="501"/>
                  </a:cubicBezTo>
                  <a:cubicBezTo>
                    <a:pt x="330" y="501"/>
                    <a:pt x="331" y="500"/>
                    <a:pt x="332" y="501"/>
                  </a:cubicBezTo>
                  <a:cubicBezTo>
                    <a:pt x="332" y="502"/>
                    <a:pt x="332" y="502"/>
                    <a:pt x="332" y="503"/>
                  </a:cubicBezTo>
                  <a:cubicBezTo>
                    <a:pt x="331" y="503"/>
                    <a:pt x="330" y="504"/>
                    <a:pt x="329" y="503"/>
                  </a:cubicBezTo>
                  <a:cubicBezTo>
                    <a:pt x="329" y="503"/>
                    <a:pt x="330" y="503"/>
                    <a:pt x="330" y="503"/>
                  </a:cubicBezTo>
                  <a:close/>
                  <a:moveTo>
                    <a:pt x="330" y="506"/>
                  </a:moveTo>
                  <a:cubicBezTo>
                    <a:pt x="331" y="507"/>
                    <a:pt x="331" y="508"/>
                    <a:pt x="331" y="510"/>
                  </a:cubicBezTo>
                  <a:cubicBezTo>
                    <a:pt x="329" y="510"/>
                    <a:pt x="329" y="510"/>
                    <a:pt x="328" y="510"/>
                  </a:cubicBezTo>
                  <a:cubicBezTo>
                    <a:pt x="328" y="508"/>
                    <a:pt x="328" y="506"/>
                    <a:pt x="330" y="506"/>
                  </a:cubicBezTo>
                  <a:close/>
                  <a:moveTo>
                    <a:pt x="326" y="478"/>
                  </a:moveTo>
                  <a:cubicBezTo>
                    <a:pt x="326" y="478"/>
                    <a:pt x="326" y="478"/>
                    <a:pt x="326" y="477"/>
                  </a:cubicBezTo>
                  <a:cubicBezTo>
                    <a:pt x="326" y="477"/>
                    <a:pt x="327" y="476"/>
                    <a:pt x="327" y="476"/>
                  </a:cubicBezTo>
                  <a:cubicBezTo>
                    <a:pt x="327" y="476"/>
                    <a:pt x="327" y="477"/>
                    <a:pt x="326" y="477"/>
                  </a:cubicBezTo>
                  <a:cubicBezTo>
                    <a:pt x="326" y="478"/>
                    <a:pt x="326" y="478"/>
                    <a:pt x="326" y="479"/>
                  </a:cubicBezTo>
                  <a:cubicBezTo>
                    <a:pt x="326" y="479"/>
                    <a:pt x="326" y="478"/>
                    <a:pt x="326" y="478"/>
                  </a:cubicBezTo>
                  <a:close/>
                  <a:moveTo>
                    <a:pt x="330" y="524"/>
                  </a:moveTo>
                  <a:cubicBezTo>
                    <a:pt x="330" y="524"/>
                    <a:pt x="329" y="525"/>
                    <a:pt x="328" y="525"/>
                  </a:cubicBezTo>
                  <a:cubicBezTo>
                    <a:pt x="327" y="526"/>
                    <a:pt x="327" y="526"/>
                    <a:pt x="325" y="526"/>
                  </a:cubicBezTo>
                  <a:cubicBezTo>
                    <a:pt x="325" y="525"/>
                    <a:pt x="325" y="525"/>
                    <a:pt x="325" y="524"/>
                  </a:cubicBezTo>
                  <a:cubicBezTo>
                    <a:pt x="325" y="522"/>
                    <a:pt x="331" y="521"/>
                    <a:pt x="330" y="524"/>
                  </a:cubicBezTo>
                  <a:close/>
                  <a:moveTo>
                    <a:pt x="324" y="481"/>
                  </a:moveTo>
                  <a:cubicBezTo>
                    <a:pt x="324" y="480"/>
                    <a:pt x="324" y="480"/>
                    <a:pt x="325" y="479"/>
                  </a:cubicBezTo>
                  <a:cubicBezTo>
                    <a:pt x="325" y="479"/>
                    <a:pt x="325" y="480"/>
                    <a:pt x="325" y="480"/>
                  </a:cubicBezTo>
                  <a:cubicBezTo>
                    <a:pt x="325" y="480"/>
                    <a:pt x="324" y="480"/>
                    <a:pt x="324" y="481"/>
                  </a:cubicBezTo>
                  <a:cubicBezTo>
                    <a:pt x="324" y="481"/>
                    <a:pt x="324" y="482"/>
                    <a:pt x="323" y="483"/>
                  </a:cubicBezTo>
                  <a:cubicBezTo>
                    <a:pt x="323" y="482"/>
                    <a:pt x="324" y="481"/>
                    <a:pt x="324" y="481"/>
                  </a:cubicBezTo>
                  <a:close/>
                  <a:moveTo>
                    <a:pt x="322" y="487"/>
                  </a:moveTo>
                  <a:cubicBezTo>
                    <a:pt x="322" y="486"/>
                    <a:pt x="323" y="486"/>
                    <a:pt x="324" y="486"/>
                  </a:cubicBezTo>
                  <a:cubicBezTo>
                    <a:pt x="325" y="486"/>
                    <a:pt x="323" y="487"/>
                    <a:pt x="324" y="488"/>
                  </a:cubicBezTo>
                  <a:cubicBezTo>
                    <a:pt x="323" y="488"/>
                    <a:pt x="322" y="487"/>
                    <a:pt x="322" y="487"/>
                  </a:cubicBezTo>
                  <a:close/>
                  <a:moveTo>
                    <a:pt x="322" y="499"/>
                  </a:moveTo>
                  <a:cubicBezTo>
                    <a:pt x="322" y="499"/>
                    <a:pt x="322" y="499"/>
                    <a:pt x="322" y="499"/>
                  </a:cubicBezTo>
                  <a:cubicBezTo>
                    <a:pt x="322" y="499"/>
                    <a:pt x="322" y="499"/>
                    <a:pt x="322" y="499"/>
                  </a:cubicBezTo>
                  <a:cubicBezTo>
                    <a:pt x="322" y="499"/>
                    <a:pt x="322" y="499"/>
                    <a:pt x="322" y="499"/>
                  </a:cubicBezTo>
                  <a:close/>
                  <a:moveTo>
                    <a:pt x="322" y="506"/>
                  </a:moveTo>
                  <a:cubicBezTo>
                    <a:pt x="322" y="506"/>
                    <a:pt x="323" y="507"/>
                    <a:pt x="324" y="507"/>
                  </a:cubicBezTo>
                  <a:cubicBezTo>
                    <a:pt x="323" y="507"/>
                    <a:pt x="321" y="507"/>
                    <a:pt x="322" y="506"/>
                  </a:cubicBezTo>
                  <a:close/>
                  <a:moveTo>
                    <a:pt x="320" y="504"/>
                  </a:moveTo>
                  <a:cubicBezTo>
                    <a:pt x="320" y="504"/>
                    <a:pt x="320" y="503"/>
                    <a:pt x="320" y="503"/>
                  </a:cubicBezTo>
                  <a:cubicBezTo>
                    <a:pt x="320" y="503"/>
                    <a:pt x="320" y="503"/>
                    <a:pt x="321" y="503"/>
                  </a:cubicBezTo>
                  <a:cubicBezTo>
                    <a:pt x="321" y="503"/>
                    <a:pt x="321" y="503"/>
                    <a:pt x="321" y="503"/>
                  </a:cubicBezTo>
                  <a:cubicBezTo>
                    <a:pt x="321" y="503"/>
                    <a:pt x="321" y="503"/>
                    <a:pt x="321" y="503"/>
                  </a:cubicBezTo>
                  <a:cubicBezTo>
                    <a:pt x="320" y="503"/>
                    <a:pt x="320" y="505"/>
                    <a:pt x="319" y="506"/>
                  </a:cubicBezTo>
                  <a:cubicBezTo>
                    <a:pt x="320" y="505"/>
                    <a:pt x="320" y="504"/>
                    <a:pt x="320" y="504"/>
                  </a:cubicBezTo>
                  <a:close/>
                  <a:moveTo>
                    <a:pt x="323" y="538"/>
                  </a:moveTo>
                  <a:cubicBezTo>
                    <a:pt x="323" y="539"/>
                    <a:pt x="324" y="540"/>
                    <a:pt x="324" y="541"/>
                  </a:cubicBezTo>
                  <a:cubicBezTo>
                    <a:pt x="320" y="541"/>
                    <a:pt x="316" y="543"/>
                    <a:pt x="313" y="542"/>
                  </a:cubicBezTo>
                  <a:cubicBezTo>
                    <a:pt x="314" y="541"/>
                    <a:pt x="313" y="541"/>
                    <a:pt x="313" y="540"/>
                  </a:cubicBezTo>
                  <a:cubicBezTo>
                    <a:pt x="316" y="539"/>
                    <a:pt x="318" y="538"/>
                    <a:pt x="323" y="538"/>
                  </a:cubicBezTo>
                  <a:close/>
                  <a:moveTo>
                    <a:pt x="315" y="530"/>
                  </a:moveTo>
                  <a:cubicBezTo>
                    <a:pt x="313" y="530"/>
                    <a:pt x="314" y="528"/>
                    <a:pt x="314" y="527"/>
                  </a:cubicBezTo>
                  <a:cubicBezTo>
                    <a:pt x="315" y="527"/>
                    <a:pt x="314" y="529"/>
                    <a:pt x="315" y="530"/>
                  </a:cubicBezTo>
                  <a:close/>
                  <a:moveTo>
                    <a:pt x="312" y="507"/>
                  </a:moveTo>
                  <a:cubicBezTo>
                    <a:pt x="312" y="507"/>
                    <a:pt x="312" y="507"/>
                    <a:pt x="312" y="507"/>
                  </a:cubicBezTo>
                  <a:cubicBezTo>
                    <a:pt x="311" y="507"/>
                    <a:pt x="311" y="506"/>
                    <a:pt x="312" y="507"/>
                  </a:cubicBezTo>
                  <a:close/>
                  <a:moveTo>
                    <a:pt x="307" y="515"/>
                  </a:moveTo>
                  <a:cubicBezTo>
                    <a:pt x="308" y="515"/>
                    <a:pt x="308" y="515"/>
                    <a:pt x="308" y="515"/>
                  </a:cubicBez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5"/>
                    <a:pt x="308" y="515"/>
                  </a:cubicBezTo>
                  <a:cubicBezTo>
                    <a:pt x="308" y="515"/>
                    <a:pt x="308" y="514"/>
                    <a:pt x="309" y="513"/>
                  </a:cubicBezTo>
                  <a:cubicBezTo>
                    <a:pt x="309" y="514"/>
                    <a:pt x="308" y="515"/>
                    <a:pt x="308" y="516"/>
                  </a:cubicBez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7"/>
                    <a:pt x="308" y="517"/>
                  </a:cubicBezTo>
                  <a:cubicBezTo>
                    <a:pt x="308" y="517"/>
                    <a:pt x="308" y="517"/>
                    <a:pt x="307" y="517"/>
                  </a:cubicBezTo>
                  <a:cubicBezTo>
                    <a:pt x="307" y="517"/>
                    <a:pt x="307" y="516"/>
                    <a:pt x="307" y="515"/>
                  </a:cubicBezTo>
                  <a:close/>
                  <a:moveTo>
                    <a:pt x="307" y="519"/>
                  </a:moveTo>
                  <a:cubicBezTo>
                    <a:pt x="307" y="519"/>
                    <a:pt x="307" y="518"/>
                    <a:pt x="307" y="518"/>
                  </a:cubicBezTo>
                  <a:cubicBezTo>
                    <a:pt x="307" y="518"/>
                    <a:pt x="307" y="518"/>
                    <a:pt x="307" y="518"/>
                  </a:cubicBezTo>
                  <a:cubicBezTo>
                    <a:pt x="307" y="518"/>
                    <a:pt x="307" y="518"/>
                    <a:pt x="307" y="518"/>
                  </a:cubicBezTo>
                  <a:cubicBezTo>
                    <a:pt x="307" y="517"/>
                    <a:pt x="307" y="517"/>
                    <a:pt x="307" y="518"/>
                  </a:cubicBezTo>
                  <a:cubicBezTo>
                    <a:pt x="307" y="517"/>
                    <a:pt x="307" y="517"/>
                    <a:pt x="307" y="517"/>
                  </a:cubicBezTo>
                  <a:cubicBezTo>
                    <a:pt x="308" y="517"/>
                    <a:pt x="308" y="516"/>
                    <a:pt x="309" y="515"/>
                  </a:cubicBezTo>
                  <a:cubicBezTo>
                    <a:pt x="308" y="516"/>
                    <a:pt x="309" y="515"/>
                    <a:pt x="309" y="514"/>
                  </a:cubicBezTo>
                  <a:cubicBezTo>
                    <a:pt x="309" y="514"/>
                    <a:pt x="309" y="514"/>
                    <a:pt x="309" y="514"/>
                  </a:cubicBezTo>
                  <a:cubicBezTo>
                    <a:pt x="310" y="513"/>
                    <a:pt x="310" y="512"/>
                    <a:pt x="310" y="511"/>
                  </a:cubicBezTo>
                  <a:cubicBezTo>
                    <a:pt x="311" y="511"/>
                    <a:pt x="311" y="510"/>
                    <a:pt x="311" y="509"/>
                  </a:cubicBezTo>
                  <a:cubicBezTo>
                    <a:pt x="311" y="509"/>
                    <a:pt x="311" y="509"/>
                    <a:pt x="311" y="509"/>
                  </a:cubicBezTo>
                  <a:cubicBezTo>
                    <a:pt x="312" y="509"/>
                    <a:pt x="312" y="509"/>
                    <a:pt x="312" y="509"/>
                  </a:cubicBezTo>
                  <a:cubicBezTo>
                    <a:pt x="313" y="507"/>
                    <a:pt x="312" y="508"/>
                    <a:pt x="313" y="506"/>
                  </a:cubicBezTo>
                  <a:cubicBezTo>
                    <a:pt x="312" y="507"/>
                    <a:pt x="311" y="509"/>
                    <a:pt x="311" y="510"/>
                  </a:cubicBezTo>
                  <a:cubicBezTo>
                    <a:pt x="310" y="510"/>
                    <a:pt x="310" y="510"/>
                    <a:pt x="311" y="508"/>
                  </a:cubicBezTo>
                  <a:cubicBezTo>
                    <a:pt x="311" y="508"/>
                    <a:pt x="312" y="508"/>
                    <a:pt x="312" y="507"/>
                  </a:cubicBezTo>
                  <a:cubicBezTo>
                    <a:pt x="312" y="507"/>
                    <a:pt x="312" y="507"/>
                    <a:pt x="312" y="507"/>
                  </a:cubicBezTo>
                  <a:cubicBezTo>
                    <a:pt x="312" y="507"/>
                    <a:pt x="312" y="507"/>
                    <a:pt x="312" y="506"/>
                  </a:cubicBezTo>
                  <a:cubicBezTo>
                    <a:pt x="313" y="506"/>
                    <a:pt x="313" y="505"/>
                    <a:pt x="313" y="505"/>
                  </a:cubicBezTo>
                  <a:cubicBezTo>
                    <a:pt x="313" y="505"/>
                    <a:pt x="313" y="505"/>
                    <a:pt x="313" y="506"/>
                  </a:cubicBezTo>
                  <a:cubicBezTo>
                    <a:pt x="314" y="503"/>
                    <a:pt x="312" y="507"/>
                    <a:pt x="313" y="506"/>
                  </a:cubicBezTo>
                  <a:cubicBezTo>
                    <a:pt x="314" y="505"/>
                    <a:pt x="314" y="504"/>
                    <a:pt x="314" y="503"/>
                  </a:cubicBezTo>
                  <a:cubicBezTo>
                    <a:pt x="314" y="503"/>
                    <a:pt x="315" y="503"/>
                    <a:pt x="315" y="503"/>
                  </a:cubicBezTo>
                  <a:cubicBezTo>
                    <a:pt x="314" y="504"/>
                    <a:pt x="314" y="506"/>
                    <a:pt x="314" y="507"/>
                  </a:cubicBezTo>
                  <a:cubicBezTo>
                    <a:pt x="313" y="507"/>
                    <a:pt x="313" y="508"/>
                    <a:pt x="313" y="508"/>
                  </a:cubicBezTo>
                  <a:cubicBezTo>
                    <a:pt x="313" y="508"/>
                    <a:pt x="313" y="508"/>
                    <a:pt x="314" y="507"/>
                  </a:cubicBezTo>
                  <a:cubicBezTo>
                    <a:pt x="314" y="509"/>
                    <a:pt x="314" y="510"/>
                    <a:pt x="313" y="513"/>
                  </a:cubicBezTo>
                  <a:cubicBezTo>
                    <a:pt x="313" y="513"/>
                    <a:pt x="312" y="514"/>
                    <a:pt x="311" y="517"/>
                  </a:cubicBezTo>
                  <a:cubicBezTo>
                    <a:pt x="311" y="516"/>
                    <a:pt x="312" y="515"/>
                    <a:pt x="313" y="514"/>
                  </a:cubicBezTo>
                  <a:cubicBezTo>
                    <a:pt x="312" y="516"/>
                    <a:pt x="311" y="518"/>
                    <a:pt x="310" y="521"/>
                  </a:cubicBezTo>
                  <a:cubicBezTo>
                    <a:pt x="310" y="521"/>
                    <a:pt x="310" y="521"/>
                    <a:pt x="310" y="521"/>
                  </a:cubicBezTo>
                  <a:cubicBezTo>
                    <a:pt x="310" y="521"/>
                    <a:pt x="310" y="521"/>
                    <a:pt x="310" y="521"/>
                  </a:cubicBezTo>
                  <a:cubicBezTo>
                    <a:pt x="310" y="517"/>
                    <a:pt x="306" y="524"/>
                    <a:pt x="306" y="521"/>
                  </a:cubicBezTo>
                  <a:cubicBezTo>
                    <a:pt x="306" y="521"/>
                    <a:pt x="306" y="520"/>
                    <a:pt x="306" y="520"/>
                  </a:cubicBezTo>
                  <a:cubicBezTo>
                    <a:pt x="306" y="520"/>
                    <a:pt x="306" y="520"/>
                    <a:pt x="306" y="520"/>
                  </a:cubicBezTo>
                  <a:cubicBezTo>
                    <a:pt x="306" y="520"/>
                    <a:pt x="306" y="520"/>
                    <a:pt x="307" y="519"/>
                  </a:cubicBezTo>
                  <a:close/>
                  <a:moveTo>
                    <a:pt x="306" y="518"/>
                  </a:moveTo>
                  <a:cubicBezTo>
                    <a:pt x="306" y="518"/>
                    <a:pt x="306" y="519"/>
                    <a:pt x="306" y="519"/>
                  </a:cubicBezTo>
                  <a:cubicBezTo>
                    <a:pt x="306" y="519"/>
                    <a:pt x="305" y="520"/>
                    <a:pt x="305" y="521"/>
                  </a:cubicBezTo>
                  <a:cubicBezTo>
                    <a:pt x="305" y="520"/>
                    <a:pt x="306" y="519"/>
                    <a:pt x="306" y="518"/>
                  </a:cubicBezTo>
                  <a:close/>
                  <a:moveTo>
                    <a:pt x="304" y="567"/>
                  </a:moveTo>
                  <a:cubicBezTo>
                    <a:pt x="305" y="567"/>
                    <a:pt x="305" y="568"/>
                    <a:pt x="305" y="568"/>
                  </a:cubicBezTo>
                  <a:cubicBezTo>
                    <a:pt x="306" y="568"/>
                    <a:pt x="305" y="569"/>
                    <a:pt x="305" y="569"/>
                  </a:cubicBezTo>
                  <a:cubicBezTo>
                    <a:pt x="304" y="569"/>
                    <a:pt x="303" y="568"/>
                    <a:pt x="304" y="567"/>
                  </a:cubicBezTo>
                  <a:close/>
                  <a:moveTo>
                    <a:pt x="305" y="599"/>
                  </a:moveTo>
                  <a:cubicBezTo>
                    <a:pt x="305" y="600"/>
                    <a:pt x="305" y="600"/>
                    <a:pt x="303" y="600"/>
                  </a:cubicBezTo>
                  <a:cubicBezTo>
                    <a:pt x="302" y="599"/>
                    <a:pt x="304" y="599"/>
                    <a:pt x="305" y="599"/>
                  </a:cubicBezTo>
                  <a:close/>
                  <a:moveTo>
                    <a:pt x="304" y="604"/>
                  </a:moveTo>
                  <a:cubicBezTo>
                    <a:pt x="303" y="605"/>
                    <a:pt x="302" y="604"/>
                    <a:pt x="301" y="604"/>
                  </a:cubicBezTo>
                  <a:cubicBezTo>
                    <a:pt x="302" y="603"/>
                    <a:pt x="302" y="603"/>
                    <a:pt x="302" y="603"/>
                  </a:cubicBezTo>
                  <a:cubicBezTo>
                    <a:pt x="304" y="603"/>
                    <a:pt x="303" y="604"/>
                    <a:pt x="304" y="604"/>
                  </a:cubicBezTo>
                  <a:close/>
                  <a:moveTo>
                    <a:pt x="301" y="597"/>
                  </a:moveTo>
                  <a:cubicBezTo>
                    <a:pt x="300" y="597"/>
                    <a:pt x="299" y="596"/>
                    <a:pt x="298" y="596"/>
                  </a:cubicBezTo>
                  <a:cubicBezTo>
                    <a:pt x="298" y="595"/>
                    <a:pt x="300" y="596"/>
                    <a:pt x="299" y="595"/>
                  </a:cubicBezTo>
                  <a:cubicBezTo>
                    <a:pt x="300" y="595"/>
                    <a:pt x="300" y="595"/>
                    <a:pt x="300" y="595"/>
                  </a:cubicBezTo>
                  <a:cubicBezTo>
                    <a:pt x="303" y="595"/>
                    <a:pt x="303" y="596"/>
                    <a:pt x="301" y="597"/>
                  </a:cubicBezTo>
                  <a:close/>
                  <a:moveTo>
                    <a:pt x="299" y="548"/>
                  </a:moveTo>
                  <a:cubicBezTo>
                    <a:pt x="301" y="549"/>
                    <a:pt x="298" y="549"/>
                    <a:pt x="299" y="548"/>
                  </a:cubicBezTo>
                  <a:close/>
                  <a:moveTo>
                    <a:pt x="297" y="540"/>
                  </a:moveTo>
                  <a:cubicBezTo>
                    <a:pt x="299" y="540"/>
                    <a:pt x="300" y="540"/>
                    <a:pt x="301" y="540"/>
                  </a:cubicBezTo>
                  <a:cubicBezTo>
                    <a:pt x="301" y="540"/>
                    <a:pt x="301" y="541"/>
                    <a:pt x="301" y="541"/>
                  </a:cubicBezTo>
                  <a:cubicBezTo>
                    <a:pt x="300" y="541"/>
                    <a:pt x="300" y="541"/>
                    <a:pt x="299" y="541"/>
                  </a:cubicBezTo>
                  <a:cubicBezTo>
                    <a:pt x="299" y="542"/>
                    <a:pt x="300" y="542"/>
                    <a:pt x="300" y="542"/>
                  </a:cubicBezTo>
                  <a:cubicBezTo>
                    <a:pt x="299" y="542"/>
                    <a:pt x="299" y="543"/>
                    <a:pt x="298" y="544"/>
                  </a:cubicBezTo>
                  <a:cubicBezTo>
                    <a:pt x="296" y="543"/>
                    <a:pt x="298" y="541"/>
                    <a:pt x="297" y="540"/>
                  </a:cubicBezTo>
                  <a:close/>
                  <a:moveTo>
                    <a:pt x="298" y="572"/>
                  </a:moveTo>
                  <a:cubicBezTo>
                    <a:pt x="298" y="573"/>
                    <a:pt x="296" y="572"/>
                    <a:pt x="298" y="572"/>
                  </a:cubicBezTo>
                  <a:close/>
                  <a:moveTo>
                    <a:pt x="297" y="568"/>
                  </a:moveTo>
                  <a:cubicBezTo>
                    <a:pt x="297" y="569"/>
                    <a:pt x="296" y="569"/>
                    <a:pt x="296" y="569"/>
                  </a:cubicBezTo>
                  <a:cubicBezTo>
                    <a:pt x="296" y="568"/>
                    <a:pt x="296" y="568"/>
                    <a:pt x="297" y="568"/>
                  </a:cubicBezTo>
                  <a:close/>
                  <a:moveTo>
                    <a:pt x="297" y="556"/>
                  </a:moveTo>
                  <a:cubicBezTo>
                    <a:pt x="297" y="556"/>
                    <a:pt x="296" y="556"/>
                    <a:pt x="296" y="556"/>
                  </a:cubicBezTo>
                  <a:cubicBezTo>
                    <a:pt x="295" y="555"/>
                    <a:pt x="296" y="555"/>
                    <a:pt x="297" y="556"/>
                  </a:cubicBezTo>
                  <a:close/>
                  <a:moveTo>
                    <a:pt x="294" y="558"/>
                  </a:moveTo>
                  <a:cubicBezTo>
                    <a:pt x="294" y="558"/>
                    <a:pt x="295" y="559"/>
                    <a:pt x="295" y="559"/>
                  </a:cubicBezTo>
                  <a:cubicBezTo>
                    <a:pt x="295" y="559"/>
                    <a:pt x="295" y="559"/>
                    <a:pt x="294" y="559"/>
                  </a:cubicBezTo>
                  <a:cubicBezTo>
                    <a:pt x="294" y="559"/>
                    <a:pt x="294" y="559"/>
                    <a:pt x="294" y="558"/>
                  </a:cubicBezTo>
                  <a:close/>
                  <a:moveTo>
                    <a:pt x="294" y="564"/>
                  </a:moveTo>
                  <a:cubicBezTo>
                    <a:pt x="294" y="564"/>
                    <a:pt x="294" y="564"/>
                    <a:pt x="294" y="564"/>
                  </a:cubicBezTo>
                  <a:cubicBezTo>
                    <a:pt x="293" y="564"/>
                    <a:pt x="293" y="563"/>
                    <a:pt x="294" y="564"/>
                  </a:cubicBezTo>
                  <a:close/>
                  <a:moveTo>
                    <a:pt x="293" y="555"/>
                  </a:moveTo>
                  <a:cubicBezTo>
                    <a:pt x="293" y="555"/>
                    <a:pt x="293" y="555"/>
                    <a:pt x="292" y="555"/>
                  </a:cubicBezTo>
                  <a:cubicBezTo>
                    <a:pt x="292" y="555"/>
                    <a:pt x="292" y="553"/>
                    <a:pt x="292" y="552"/>
                  </a:cubicBezTo>
                  <a:cubicBezTo>
                    <a:pt x="293" y="553"/>
                    <a:pt x="293" y="553"/>
                    <a:pt x="292" y="554"/>
                  </a:cubicBezTo>
                  <a:cubicBezTo>
                    <a:pt x="293" y="554"/>
                    <a:pt x="293" y="554"/>
                    <a:pt x="293" y="554"/>
                  </a:cubicBezTo>
                  <a:cubicBezTo>
                    <a:pt x="294" y="554"/>
                    <a:pt x="293" y="555"/>
                    <a:pt x="293" y="555"/>
                  </a:cubicBezTo>
                  <a:close/>
                  <a:moveTo>
                    <a:pt x="293" y="551"/>
                  </a:moveTo>
                  <a:cubicBezTo>
                    <a:pt x="293" y="551"/>
                    <a:pt x="293" y="551"/>
                    <a:pt x="292" y="551"/>
                  </a:cubicBezTo>
                  <a:cubicBezTo>
                    <a:pt x="292" y="551"/>
                    <a:pt x="292" y="551"/>
                    <a:pt x="292" y="551"/>
                  </a:cubicBezTo>
                  <a:cubicBezTo>
                    <a:pt x="293" y="551"/>
                    <a:pt x="293" y="551"/>
                    <a:pt x="293" y="551"/>
                  </a:cubicBezTo>
                  <a:cubicBezTo>
                    <a:pt x="293" y="551"/>
                    <a:pt x="293" y="551"/>
                    <a:pt x="293" y="551"/>
                  </a:cubicBezTo>
                  <a:close/>
                  <a:moveTo>
                    <a:pt x="291" y="544"/>
                  </a:moveTo>
                  <a:cubicBezTo>
                    <a:pt x="292" y="544"/>
                    <a:pt x="292" y="544"/>
                    <a:pt x="292" y="544"/>
                  </a:cubicBezTo>
                  <a:cubicBezTo>
                    <a:pt x="292" y="545"/>
                    <a:pt x="292" y="545"/>
                    <a:pt x="292" y="545"/>
                  </a:cubicBezTo>
                  <a:cubicBezTo>
                    <a:pt x="292" y="545"/>
                    <a:pt x="292" y="545"/>
                    <a:pt x="291" y="545"/>
                  </a:cubicBezTo>
                  <a:cubicBezTo>
                    <a:pt x="291" y="545"/>
                    <a:pt x="291" y="545"/>
                    <a:pt x="291" y="544"/>
                  </a:cubicBezTo>
                  <a:close/>
                  <a:moveTo>
                    <a:pt x="292" y="573"/>
                  </a:moveTo>
                  <a:cubicBezTo>
                    <a:pt x="293" y="574"/>
                    <a:pt x="294" y="577"/>
                    <a:pt x="292" y="577"/>
                  </a:cubicBezTo>
                  <a:cubicBezTo>
                    <a:pt x="291" y="577"/>
                    <a:pt x="291" y="577"/>
                    <a:pt x="290" y="577"/>
                  </a:cubicBezTo>
                  <a:cubicBezTo>
                    <a:pt x="289" y="575"/>
                    <a:pt x="289" y="573"/>
                    <a:pt x="292" y="573"/>
                  </a:cubicBezTo>
                  <a:close/>
                  <a:moveTo>
                    <a:pt x="290" y="569"/>
                  </a:moveTo>
                  <a:cubicBezTo>
                    <a:pt x="290" y="568"/>
                    <a:pt x="290" y="568"/>
                    <a:pt x="290" y="568"/>
                  </a:cubicBezTo>
                  <a:cubicBezTo>
                    <a:pt x="290" y="568"/>
                    <a:pt x="291" y="568"/>
                    <a:pt x="290" y="569"/>
                  </a:cubicBezTo>
                  <a:close/>
                  <a:moveTo>
                    <a:pt x="290" y="560"/>
                  </a:moveTo>
                  <a:cubicBezTo>
                    <a:pt x="290" y="560"/>
                    <a:pt x="290" y="560"/>
                    <a:pt x="290" y="560"/>
                  </a:cubicBezTo>
                  <a:cubicBezTo>
                    <a:pt x="290" y="560"/>
                    <a:pt x="290" y="560"/>
                    <a:pt x="290" y="560"/>
                  </a:cubicBezTo>
                  <a:close/>
                  <a:moveTo>
                    <a:pt x="290" y="548"/>
                  </a:moveTo>
                  <a:cubicBezTo>
                    <a:pt x="290" y="548"/>
                    <a:pt x="290" y="548"/>
                    <a:pt x="290" y="549"/>
                  </a:cubicBezTo>
                  <a:cubicBezTo>
                    <a:pt x="289" y="549"/>
                    <a:pt x="289" y="548"/>
                    <a:pt x="290" y="548"/>
                  </a:cubicBezTo>
                  <a:close/>
                  <a:moveTo>
                    <a:pt x="289" y="559"/>
                  </a:moveTo>
                  <a:cubicBezTo>
                    <a:pt x="289" y="559"/>
                    <a:pt x="289" y="560"/>
                    <a:pt x="289" y="560"/>
                  </a:cubicBezTo>
                  <a:cubicBezTo>
                    <a:pt x="289" y="560"/>
                    <a:pt x="289" y="560"/>
                    <a:pt x="289" y="560"/>
                  </a:cubicBezTo>
                  <a:cubicBezTo>
                    <a:pt x="288" y="561"/>
                    <a:pt x="288" y="562"/>
                    <a:pt x="288" y="563"/>
                  </a:cubicBezTo>
                  <a:cubicBezTo>
                    <a:pt x="287" y="563"/>
                    <a:pt x="287" y="564"/>
                    <a:pt x="287" y="564"/>
                  </a:cubicBezTo>
                  <a:cubicBezTo>
                    <a:pt x="287" y="564"/>
                    <a:pt x="287" y="564"/>
                    <a:pt x="287" y="563"/>
                  </a:cubicBezTo>
                  <a:cubicBezTo>
                    <a:pt x="287" y="563"/>
                    <a:pt x="287" y="563"/>
                    <a:pt x="287" y="563"/>
                  </a:cubicBezTo>
                  <a:cubicBezTo>
                    <a:pt x="288" y="563"/>
                    <a:pt x="288" y="563"/>
                    <a:pt x="288" y="563"/>
                  </a:cubicBezTo>
                  <a:cubicBezTo>
                    <a:pt x="288" y="563"/>
                    <a:pt x="287" y="564"/>
                    <a:pt x="287" y="564"/>
                  </a:cubicBezTo>
                  <a:cubicBezTo>
                    <a:pt x="286" y="566"/>
                    <a:pt x="285" y="567"/>
                    <a:pt x="283" y="567"/>
                  </a:cubicBezTo>
                  <a:cubicBezTo>
                    <a:pt x="284" y="566"/>
                    <a:pt x="284" y="565"/>
                    <a:pt x="284" y="565"/>
                  </a:cubicBezTo>
                  <a:cubicBezTo>
                    <a:pt x="285" y="563"/>
                    <a:pt x="285" y="565"/>
                    <a:pt x="286" y="563"/>
                  </a:cubicBezTo>
                  <a:cubicBezTo>
                    <a:pt x="286" y="562"/>
                    <a:pt x="287" y="561"/>
                    <a:pt x="287" y="561"/>
                  </a:cubicBezTo>
                  <a:cubicBezTo>
                    <a:pt x="287" y="561"/>
                    <a:pt x="287" y="560"/>
                    <a:pt x="287" y="560"/>
                  </a:cubicBezTo>
                  <a:cubicBezTo>
                    <a:pt x="287" y="560"/>
                    <a:pt x="287" y="560"/>
                    <a:pt x="287" y="560"/>
                  </a:cubicBezTo>
                  <a:cubicBezTo>
                    <a:pt x="288" y="559"/>
                    <a:pt x="288" y="559"/>
                    <a:pt x="288" y="558"/>
                  </a:cubicBezTo>
                  <a:lnTo>
                    <a:pt x="289" y="559"/>
                  </a:lnTo>
                  <a:close/>
                  <a:moveTo>
                    <a:pt x="288" y="557"/>
                  </a:moveTo>
                  <a:cubicBezTo>
                    <a:pt x="287" y="558"/>
                    <a:pt x="287" y="558"/>
                    <a:pt x="286" y="559"/>
                  </a:cubicBezTo>
                  <a:cubicBezTo>
                    <a:pt x="287" y="559"/>
                    <a:pt x="287" y="558"/>
                    <a:pt x="287" y="558"/>
                  </a:cubicBezTo>
                  <a:cubicBezTo>
                    <a:pt x="287" y="558"/>
                    <a:pt x="287" y="557"/>
                    <a:pt x="288" y="557"/>
                  </a:cubicBezTo>
                  <a:close/>
                  <a:moveTo>
                    <a:pt x="286" y="552"/>
                  </a:moveTo>
                  <a:cubicBezTo>
                    <a:pt x="286" y="552"/>
                    <a:pt x="286" y="552"/>
                    <a:pt x="286" y="552"/>
                  </a:cubicBezTo>
                  <a:cubicBezTo>
                    <a:pt x="285" y="553"/>
                    <a:pt x="285" y="553"/>
                    <a:pt x="285" y="554"/>
                  </a:cubicBezTo>
                  <a:cubicBezTo>
                    <a:pt x="285" y="553"/>
                    <a:pt x="286" y="553"/>
                    <a:pt x="286" y="552"/>
                  </a:cubicBezTo>
                  <a:close/>
                  <a:moveTo>
                    <a:pt x="285" y="554"/>
                  </a:moveTo>
                  <a:cubicBezTo>
                    <a:pt x="285" y="554"/>
                    <a:pt x="285" y="554"/>
                    <a:pt x="285" y="554"/>
                  </a:cubicBezTo>
                  <a:cubicBezTo>
                    <a:pt x="285" y="554"/>
                    <a:pt x="285" y="554"/>
                    <a:pt x="284" y="555"/>
                  </a:cubicBezTo>
                  <a:cubicBezTo>
                    <a:pt x="285" y="554"/>
                    <a:pt x="285" y="554"/>
                    <a:pt x="285" y="554"/>
                  </a:cubicBezTo>
                  <a:close/>
                  <a:moveTo>
                    <a:pt x="282" y="560"/>
                  </a:moveTo>
                  <a:cubicBezTo>
                    <a:pt x="282" y="560"/>
                    <a:pt x="282" y="560"/>
                    <a:pt x="282" y="561"/>
                  </a:cubicBezTo>
                  <a:cubicBezTo>
                    <a:pt x="282" y="561"/>
                    <a:pt x="282" y="561"/>
                    <a:pt x="282" y="561"/>
                  </a:cubicBezTo>
                  <a:cubicBezTo>
                    <a:pt x="282" y="561"/>
                    <a:pt x="282" y="561"/>
                    <a:pt x="282" y="561"/>
                  </a:cubicBezTo>
                  <a:cubicBezTo>
                    <a:pt x="282" y="561"/>
                    <a:pt x="281" y="561"/>
                    <a:pt x="281" y="561"/>
                  </a:cubicBezTo>
                  <a:cubicBezTo>
                    <a:pt x="281" y="560"/>
                    <a:pt x="281" y="560"/>
                    <a:pt x="282" y="560"/>
                  </a:cubicBezTo>
                  <a:close/>
                  <a:moveTo>
                    <a:pt x="280" y="569"/>
                  </a:moveTo>
                  <a:cubicBezTo>
                    <a:pt x="280" y="569"/>
                    <a:pt x="280" y="569"/>
                    <a:pt x="280" y="569"/>
                  </a:cubicBezTo>
                  <a:cubicBezTo>
                    <a:pt x="280" y="569"/>
                    <a:pt x="280" y="569"/>
                    <a:pt x="280" y="569"/>
                  </a:cubicBezTo>
                  <a:cubicBezTo>
                    <a:pt x="280" y="568"/>
                    <a:pt x="281" y="568"/>
                    <a:pt x="281" y="567"/>
                  </a:cubicBezTo>
                  <a:cubicBezTo>
                    <a:pt x="282" y="567"/>
                    <a:pt x="282" y="567"/>
                    <a:pt x="282" y="566"/>
                  </a:cubicBezTo>
                  <a:cubicBezTo>
                    <a:pt x="283" y="564"/>
                    <a:pt x="284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4" y="562"/>
                    <a:pt x="284" y="562"/>
                  </a:cubicBez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2" y="562"/>
                    <a:pt x="282" y="563"/>
                  </a:cubicBezTo>
                  <a:cubicBezTo>
                    <a:pt x="282" y="562"/>
                    <a:pt x="282" y="562"/>
                    <a:pt x="282" y="562"/>
                  </a:cubicBezTo>
                  <a:cubicBezTo>
                    <a:pt x="282" y="562"/>
                    <a:pt x="282" y="562"/>
                    <a:pt x="283" y="562"/>
                  </a:cubicBezTo>
                  <a:cubicBezTo>
                    <a:pt x="282" y="562"/>
                    <a:pt x="282" y="562"/>
                    <a:pt x="282" y="562"/>
                  </a:cubicBezTo>
                  <a:cubicBezTo>
                    <a:pt x="282" y="562"/>
                    <a:pt x="282" y="562"/>
                    <a:pt x="282" y="563"/>
                  </a:cubicBezTo>
                  <a:cubicBezTo>
                    <a:pt x="281" y="563"/>
                    <a:pt x="281" y="563"/>
                    <a:pt x="281" y="563"/>
                  </a:cubicBezTo>
                  <a:cubicBezTo>
                    <a:pt x="282" y="561"/>
                    <a:pt x="283" y="560"/>
                    <a:pt x="284" y="558"/>
                  </a:cubicBezTo>
                  <a:cubicBezTo>
                    <a:pt x="284" y="558"/>
                    <a:pt x="284" y="558"/>
                    <a:pt x="284" y="557"/>
                  </a:cubicBezTo>
                  <a:cubicBezTo>
                    <a:pt x="285" y="557"/>
                    <a:pt x="284" y="557"/>
                    <a:pt x="284" y="557"/>
                  </a:cubicBezTo>
                  <a:cubicBezTo>
                    <a:pt x="285" y="557"/>
                    <a:pt x="285" y="556"/>
                    <a:pt x="286" y="555"/>
                  </a:cubicBezTo>
                  <a:cubicBezTo>
                    <a:pt x="287" y="557"/>
                    <a:pt x="287" y="557"/>
                    <a:pt x="287" y="557"/>
                  </a:cubicBezTo>
                  <a:cubicBezTo>
                    <a:pt x="287" y="557"/>
                    <a:pt x="287" y="558"/>
                    <a:pt x="287" y="558"/>
                  </a:cubicBezTo>
                  <a:cubicBezTo>
                    <a:pt x="286" y="559"/>
                    <a:pt x="286" y="559"/>
                    <a:pt x="286" y="559"/>
                  </a:cubicBezTo>
                  <a:cubicBezTo>
                    <a:pt x="286" y="559"/>
                    <a:pt x="286" y="560"/>
                    <a:pt x="286" y="560"/>
                  </a:cubicBezTo>
                  <a:cubicBezTo>
                    <a:pt x="286" y="559"/>
                    <a:pt x="286" y="559"/>
                    <a:pt x="286" y="559"/>
                  </a:cubicBezTo>
                  <a:cubicBezTo>
                    <a:pt x="286" y="560"/>
                    <a:pt x="286" y="560"/>
                    <a:pt x="285" y="561"/>
                  </a:cubicBezTo>
                  <a:cubicBezTo>
                    <a:pt x="285" y="561"/>
                    <a:pt x="285" y="561"/>
                    <a:pt x="285" y="560"/>
                  </a:cubicBezTo>
                  <a:cubicBezTo>
                    <a:pt x="284" y="562"/>
                    <a:pt x="284" y="562"/>
                    <a:pt x="284" y="564"/>
                  </a:cubicBezTo>
                  <a:cubicBezTo>
                    <a:pt x="284" y="563"/>
                    <a:pt x="285" y="562"/>
                    <a:pt x="285" y="561"/>
                  </a:cubicBezTo>
                  <a:cubicBezTo>
                    <a:pt x="285" y="562"/>
                    <a:pt x="285" y="562"/>
                    <a:pt x="285" y="563"/>
                  </a:cubicBezTo>
                  <a:cubicBezTo>
                    <a:pt x="284" y="564"/>
                    <a:pt x="283" y="565"/>
                    <a:pt x="283" y="566"/>
                  </a:cubicBezTo>
                  <a:cubicBezTo>
                    <a:pt x="282" y="567"/>
                    <a:pt x="282" y="568"/>
                    <a:pt x="282" y="568"/>
                  </a:cubicBezTo>
                  <a:cubicBezTo>
                    <a:pt x="281" y="568"/>
                    <a:pt x="281" y="569"/>
                    <a:pt x="281" y="569"/>
                  </a:cubicBezTo>
                  <a:cubicBezTo>
                    <a:pt x="281" y="569"/>
                    <a:pt x="281" y="568"/>
                    <a:pt x="281" y="568"/>
                  </a:cubicBezTo>
                  <a:cubicBezTo>
                    <a:pt x="281" y="568"/>
                    <a:pt x="281" y="569"/>
                    <a:pt x="281" y="569"/>
                  </a:cubicBezTo>
                  <a:cubicBezTo>
                    <a:pt x="281" y="569"/>
                    <a:pt x="281" y="569"/>
                    <a:pt x="280" y="569"/>
                  </a:cubicBezTo>
                  <a:cubicBezTo>
                    <a:pt x="280" y="569"/>
                    <a:pt x="281" y="569"/>
                    <a:pt x="281" y="569"/>
                  </a:cubicBezTo>
                  <a:cubicBezTo>
                    <a:pt x="280" y="569"/>
                    <a:pt x="280" y="569"/>
                    <a:pt x="280" y="569"/>
                  </a:cubicBezTo>
                  <a:close/>
                  <a:moveTo>
                    <a:pt x="282" y="588"/>
                  </a:moveTo>
                  <a:cubicBezTo>
                    <a:pt x="282" y="589"/>
                    <a:pt x="281" y="589"/>
                    <a:pt x="280" y="590"/>
                  </a:cubicBezTo>
                  <a:cubicBezTo>
                    <a:pt x="279" y="590"/>
                    <a:pt x="278" y="589"/>
                    <a:pt x="278" y="589"/>
                  </a:cubicBezTo>
                  <a:cubicBezTo>
                    <a:pt x="280" y="588"/>
                    <a:pt x="280" y="588"/>
                    <a:pt x="282" y="588"/>
                  </a:cubicBezTo>
                  <a:close/>
                  <a:moveTo>
                    <a:pt x="278" y="618"/>
                  </a:moveTo>
                  <a:cubicBezTo>
                    <a:pt x="278" y="618"/>
                    <a:pt x="278" y="618"/>
                    <a:pt x="278" y="618"/>
                  </a:cubicBezTo>
                  <a:cubicBezTo>
                    <a:pt x="280" y="618"/>
                    <a:pt x="277" y="618"/>
                    <a:pt x="278" y="618"/>
                  </a:cubicBezTo>
                  <a:close/>
                  <a:moveTo>
                    <a:pt x="278" y="619"/>
                  </a:moveTo>
                  <a:cubicBezTo>
                    <a:pt x="279" y="619"/>
                    <a:pt x="278" y="620"/>
                    <a:pt x="277" y="619"/>
                  </a:cubicBezTo>
                  <a:cubicBezTo>
                    <a:pt x="277" y="619"/>
                    <a:pt x="278" y="619"/>
                    <a:pt x="278" y="619"/>
                  </a:cubicBezTo>
                  <a:close/>
                  <a:moveTo>
                    <a:pt x="278" y="633"/>
                  </a:moveTo>
                  <a:cubicBezTo>
                    <a:pt x="278" y="633"/>
                    <a:pt x="277" y="633"/>
                    <a:pt x="276" y="633"/>
                  </a:cubicBezTo>
                  <a:cubicBezTo>
                    <a:pt x="276" y="633"/>
                    <a:pt x="277" y="633"/>
                    <a:pt x="277" y="632"/>
                  </a:cubicBezTo>
                  <a:cubicBezTo>
                    <a:pt x="277" y="632"/>
                    <a:pt x="277" y="633"/>
                    <a:pt x="278" y="633"/>
                  </a:cubicBezTo>
                  <a:close/>
                  <a:moveTo>
                    <a:pt x="277" y="625"/>
                  </a:moveTo>
                  <a:cubicBezTo>
                    <a:pt x="277" y="626"/>
                    <a:pt x="277" y="627"/>
                    <a:pt x="276" y="628"/>
                  </a:cubicBezTo>
                  <a:cubicBezTo>
                    <a:pt x="275" y="628"/>
                    <a:pt x="274" y="628"/>
                    <a:pt x="273" y="627"/>
                  </a:cubicBezTo>
                  <a:cubicBezTo>
                    <a:pt x="273" y="626"/>
                    <a:pt x="274" y="626"/>
                    <a:pt x="274" y="625"/>
                  </a:cubicBezTo>
                  <a:cubicBezTo>
                    <a:pt x="275" y="625"/>
                    <a:pt x="276" y="625"/>
                    <a:pt x="277" y="625"/>
                  </a:cubicBezTo>
                  <a:close/>
                  <a:moveTo>
                    <a:pt x="274" y="614"/>
                  </a:moveTo>
                  <a:cubicBezTo>
                    <a:pt x="273" y="616"/>
                    <a:pt x="273" y="617"/>
                    <a:pt x="270" y="617"/>
                  </a:cubicBezTo>
                  <a:cubicBezTo>
                    <a:pt x="269" y="617"/>
                    <a:pt x="270" y="616"/>
                    <a:pt x="270" y="616"/>
                  </a:cubicBezTo>
                  <a:cubicBezTo>
                    <a:pt x="270" y="615"/>
                    <a:pt x="269" y="614"/>
                    <a:pt x="270" y="613"/>
                  </a:cubicBezTo>
                  <a:cubicBezTo>
                    <a:pt x="272" y="613"/>
                    <a:pt x="273" y="614"/>
                    <a:pt x="274" y="614"/>
                  </a:cubicBezTo>
                  <a:close/>
                  <a:moveTo>
                    <a:pt x="272" y="586"/>
                  </a:moveTo>
                  <a:cubicBezTo>
                    <a:pt x="272" y="587"/>
                    <a:pt x="272" y="587"/>
                    <a:pt x="272" y="587"/>
                  </a:cubicBezTo>
                  <a:cubicBezTo>
                    <a:pt x="272" y="587"/>
                    <a:pt x="272" y="588"/>
                    <a:pt x="272" y="589"/>
                  </a:cubicBezTo>
                  <a:cubicBezTo>
                    <a:pt x="271" y="589"/>
                    <a:pt x="271" y="589"/>
                    <a:pt x="271" y="589"/>
                  </a:cubicBezTo>
                  <a:cubicBezTo>
                    <a:pt x="271" y="589"/>
                    <a:pt x="271" y="589"/>
                    <a:pt x="271" y="589"/>
                  </a:cubicBezTo>
                  <a:cubicBezTo>
                    <a:pt x="271" y="589"/>
                    <a:pt x="271" y="589"/>
                    <a:pt x="271" y="589"/>
                  </a:cubicBezTo>
                  <a:cubicBezTo>
                    <a:pt x="271" y="589"/>
                    <a:pt x="271" y="589"/>
                    <a:pt x="271" y="589"/>
                  </a:cubicBezTo>
                  <a:cubicBezTo>
                    <a:pt x="272" y="588"/>
                    <a:pt x="272" y="587"/>
                    <a:pt x="272" y="586"/>
                  </a:cubicBezTo>
                  <a:cubicBezTo>
                    <a:pt x="272" y="586"/>
                    <a:pt x="272" y="586"/>
                    <a:pt x="273" y="585"/>
                  </a:cubicBezTo>
                  <a:cubicBezTo>
                    <a:pt x="273" y="586"/>
                    <a:pt x="272" y="586"/>
                    <a:pt x="272" y="586"/>
                  </a:cubicBezTo>
                  <a:close/>
                  <a:moveTo>
                    <a:pt x="273" y="610"/>
                  </a:moveTo>
                  <a:cubicBezTo>
                    <a:pt x="273" y="610"/>
                    <a:pt x="273" y="610"/>
                    <a:pt x="273" y="610"/>
                  </a:cubicBezTo>
                  <a:cubicBezTo>
                    <a:pt x="272" y="610"/>
                    <a:pt x="272" y="610"/>
                    <a:pt x="272" y="610"/>
                  </a:cubicBezTo>
                  <a:cubicBezTo>
                    <a:pt x="272" y="610"/>
                    <a:pt x="272" y="610"/>
                    <a:pt x="272" y="610"/>
                  </a:cubicBezTo>
                  <a:cubicBezTo>
                    <a:pt x="272" y="610"/>
                    <a:pt x="272" y="610"/>
                    <a:pt x="273" y="610"/>
                  </a:cubicBezTo>
                  <a:close/>
                  <a:moveTo>
                    <a:pt x="272" y="612"/>
                  </a:moveTo>
                  <a:cubicBezTo>
                    <a:pt x="272" y="612"/>
                    <a:pt x="272" y="611"/>
                    <a:pt x="273" y="611"/>
                  </a:cubicBezTo>
                  <a:cubicBezTo>
                    <a:pt x="273" y="611"/>
                    <a:pt x="273" y="612"/>
                    <a:pt x="273" y="612"/>
                  </a:cubicBezTo>
                  <a:cubicBezTo>
                    <a:pt x="271" y="612"/>
                    <a:pt x="271" y="613"/>
                    <a:pt x="270" y="613"/>
                  </a:cubicBezTo>
                  <a:cubicBezTo>
                    <a:pt x="270" y="612"/>
                    <a:pt x="271" y="612"/>
                    <a:pt x="272" y="612"/>
                  </a:cubicBezTo>
                  <a:close/>
                  <a:moveTo>
                    <a:pt x="273" y="607"/>
                  </a:moveTo>
                  <a:cubicBezTo>
                    <a:pt x="273" y="607"/>
                    <a:pt x="273" y="608"/>
                    <a:pt x="273" y="608"/>
                  </a:cubicBezTo>
                  <a:cubicBezTo>
                    <a:pt x="273" y="608"/>
                    <a:pt x="273" y="608"/>
                    <a:pt x="273" y="607"/>
                  </a:cubicBezTo>
                  <a:close/>
                  <a:moveTo>
                    <a:pt x="274" y="605"/>
                  </a:moveTo>
                  <a:cubicBezTo>
                    <a:pt x="273" y="605"/>
                    <a:pt x="273" y="605"/>
                    <a:pt x="273" y="604"/>
                  </a:cubicBezTo>
                  <a:cubicBezTo>
                    <a:pt x="274" y="604"/>
                    <a:pt x="274" y="605"/>
                    <a:pt x="274" y="605"/>
                  </a:cubicBezTo>
                  <a:close/>
                  <a:moveTo>
                    <a:pt x="274" y="601"/>
                  </a:moveTo>
                  <a:cubicBezTo>
                    <a:pt x="273" y="601"/>
                    <a:pt x="273" y="601"/>
                    <a:pt x="273" y="601"/>
                  </a:cubicBezTo>
                  <a:cubicBezTo>
                    <a:pt x="273" y="601"/>
                    <a:pt x="273" y="600"/>
                    <a:pt x="273" y="600"/>
                  </a:cubicBezTo>
                  <a:cubicBezTo>
                    <a:pt x="273" y="600"/>
                    <a:pt x="273" y="600"/>
                    <a:pt x="274" y="600"/>
                  </a:cubicBezTo>
                  <a:cubicBezTo>
                    <a:pt x="274" y="600"/>
                    <a:pt x="274" y="601"/>
                    <a:pt x="274" y="601"/>
                  </a:cubicBezTo>
                  <a:close/>
                  <a:moveTo>
                    <a:pt x="270" y="586"/>
                  </a:moveTo>
                  <a:cubicBezTo>
                    <a:pt x="269" y="586"/>
                    <a:pt x="269" y="586"/>
                    <a:pt x="269" y="587"/>
                  </a:cubicBezTo>
                  <a:cubicBezTo>
                    <a:pt x="269" y="586"/>
                    <a:pt x="269" y="586"/>
                    <a:pt x="269" y="586"/>
                  </a:cubicBezTo>
                  <a:cubicBezTo>
                    <a:pt x="269" y="586"/>
                    <a:pt x="269" y="586"/>
                    <a:pt x="269" y="586"/>
                  </a:cubicBezTo>
                  <a:cubicBezTo>
                    <a:pt x="269" y="586"/>
                    <a:pt x="271" y="584"/>
                    <a:pt x="272" y="582"/>
                  </a:cubicBezTo>
                  <a:cubicBezTo>
                    <a:pt x="272" y="582"/>
                    <a:pt x="272" y="582"/>
                    <a:pt x="273" y="583"/>
                  </a:cubicBezTo>
                  <a:cubicBezTo>
                    <a:pt x="272" y="583"/>
                    <a:pt x="272" y="584"/>
                    <a:pt x="271" y="585"/>
                  </a:cubicBezTo>
                  <a:cubicBezTo>
                    <a:pt x="272" y="585"/>
                    <a:pt x="272" y="584"/>
                    <a:pt x="273" y="583"/>
                  </a:cubicBezTo>
                  <a:cubicBezTo>
                    <a:pt x="273" y="583"/>
                    <a:pt x="273" y="583"/>
                    <a:pt x="273" y="583"/>
                  </a:cubicBezTo>
                  <a:cubicBezTo>
                    <a:pt x="273" y="584"/>
                    <a:pt x="272" y="585"/>
                    <a:pt x="272" y="586"/>
                  </a:cubicBezTo>
                  <a:cubicBezTo>
                    <a:pt x="271" y="587"/>
                    <a:pt x="271" y="588"/>
                    <a:pt x="270" y="589"/>
                  </a:cubicBezTo>
                  <a:cubicBezTo>
                    <a:pt x="269" y="589"/>
                    <a:pt x="269" y="589"/>
                    <a:pt x="268" y="590"/>
                  </a:cubicBezTo>
                  <a:cubicBezTo>
                    <a:pt x="269" y="588"/>
                    <a:pt x="269" y="587"/>
                    <a:pt x="270" y="586"/>
                  </a:cubicBezTo>
                  <a:close/>
                  <a:moveTo>
                    <a:pt x="270" y="601"/>
                  </a:moveTo>
                  <a:cubicBezTo>
                    <a:pt x="270" y="601"/>
                    <a:pt x="270" y="602"/>
                    <a:pt x="270" y="602"/>
                  </a:cubicBezTo>
                  <a:cubicBezTo>
                    <a:pt x="269" y="602"/>
                    <a:pt x="269" y="602"/>
                    <a:pt x="269" y="602"/>
                  </a:cubicBezTo>
                  <a:cubicBezTo>
                    <a:pt x="269" y="602"/>
                    <a:pt x="269" y="601"/>
                    <a:pt x="269" y="601"/>
                  </a:cubicBezTo>
                  <a:cubicBezTo>
                    <a:pt x="269" y="601"/>
                    <a:pt x="269" y="601"/>
                    <a:pt x="270" y="601"/>
                  </a:cubicBezTo>
                  <a:close/>
                  <a:moveTo>
                    <a:pt x="267" y="604"/>
                  </a:moveTo>
                  <a:cubicBezTo>
                    <a:pt x="268" y="603"/>
                    <a:pt x="267" y="605"/>
                    <a:pt x="267" y="605"/>
                  </a:cubicBezTo>
                  <a:cubicBezTo>
                    <a:pt x="268" y="605"/>
                    <a:pt x="269" y="605"/>
                    <a:pt x="269" y="606"/>
                  </a:cubicBezTo>
                  <a:cubicBezTo>
                    <a:pt x="270" y="606"/>
                    <a:pt x="270" y="605"/>
                    <a:pt x="270" y="605"/>
                  </a:cubicBezTo>
                  <a:cubicBezTo>
                    <a:pt x="271" y="605"/>
                    <a:pt x="270" y="606"/>
                    <a:pt x="270" y="606"/>
                  </a:cubicBezTo>
                  <a:cubicBezTo>
                    <a:pt x="271" y="607"/>
                    <a:pt x="270" y="608"/>
                    <a:pt x="270" y="609"/>
                  </a:cubicBezTo>
                  <a:cubicBezTo>
                    <a:pt x="269" y="609"/>
                    <a:pt x="269" y="608"/>
                    <a:pt x="269" y="608"/>
                  </a:cubicBezTo>
                  <a:cubicBezTo>
                    <a:pt x="269" y="607"/>
                    <a:pt x="268" y="607"/>
                    <a:pt x="267" y="607"/>
                  </a:cubicBezTo>
                  <a:cubicBezTo>
                    <a:pt x="267" y="607"/>
                    <a:pt x="266" y="609"/>
                    <a:pt x="267" y="610"/>
                  </a:cubicBezTo>
                  <a:cubicBezTo>
                    <a:pt x="267" y="610"/>
                    <a:pt x="267" y="610"/>
                    <a:pt x="267" y="609"/>
                  </a:cubicBezTo>
                  <a:cubicBezTo>
                    <a:pt x="268" y="610"/>
                    <a:pt x="267" y="611"/>
                    <a:pt x="266" y="610"/>
                  </a:cubicBezTo>
                  <a:cubicBezTo>
                    <a:pt x="266" y="609"/>
                    <a:pt x="265" y="609"/>
                    <a:pt x="266" y="608"/>
                  </a:cubicBezTo>
                  <a:cubicBezTo>
                    <a:pt x="266" y="608"/>
                    <a:pt x="265" y="608"/>
                    <a:pt x="265" y="608"/>
                  </a:cubicBezTo>
                  <a:cubicBezTo>
                    <a:pt x="265" y="607"/>
                    <a:pt x="266" y="606"/>
                    <a:pt x="267" y="606"/>
                  </a:cubicBezTo>
                  <a:cubicBezTo>
                    <a:pt x="266" y="605"/>
                    <a:pt x="267" y="605"/>
                    <a:pt x="267" y="604"/>
                  </a:cubicBezTo>
                  <a:close/>
                  <a:moveTo>
                    <a:pt x="264" y="601"/>
                  </a:moveTo>
                  <a:cubicBezTo>
                    <a:pt x="265" y="601"/>
                    <a:pt x="265" y="601"/>
                    <a:pt x="266" y="601"/>
                  </a:cubicBezTo>
                  <a:cubicBezTo>
                    <a:pt x="266" y="602"/>
                    <a:pt x="266" y="602"/>
                    <a:pt x="265" y="602"/>
                  </a:cubicBezTo>
                  <a:cubicBezTo>
                    <a:pt x="265" y="602"/>
                    <a:pt x="264" y="602"/>
                    <a:pt x="264" y="601"/>
                  </a:cubicBezTo>
                  <a:close/>
                  <a:moveTo>
                    <a:pt x="264" y="608"/>
                  </a:moveTo>
                  <a:cubicBezTo>
                    <a:pt x="265" y="608"/>
                    <a:pt x="265" y="610"/>
                    <a:pt x="264" y="610"/>
                  </a:cubicBezTo>
                  <a:cubicBezTo>
                    <a:pt x="264" y="609"/>
                    <a:pt x="264" y="609"/>
                    <a:pt x="264" y="608"/>
                  </a:cubicBezTo>
                  <a:close/>
                  <a:moveTo>
                    <a:pt x="265" y="665"/>
                  </a:moveTo>
                  <a:cubicBezTo>
                    <a:pt x="263" y="666"/>
                    <a:pt x="262" y="665"/>
                    <a:pt x="262" y="664"/>
                  </a:cubicBezTo>
                  <a:cubicBezTo>
                    <a:pt x="262" y="664"/>
                    <a:pt x="262" y="664"/>
                    <a:pt x="262" y="664"/>
                  </a:cubicBezTo>
                  <a:cubicBezTo>
                    <a:pt x="264" y="663"/>
                    <a:pt x="266" y="664"/>
                    <a:pt x="265" y="665"/>
                  </a:cubicBezTo>
                  <a:close/>
                  <a:moveTo>
                    <a:pt x="263" y="630"/>
                  </a:moveTo>
                  <a:cubicBezTo>
                    <a:pt x="263" y="631"/>
                    <a:pt x="262" y="631"/>
                    <a:pt x="262" y="631"/>
                  </a:cubicBezTo>
                  <a:cubicBezTo>
                    <a:pt x="262" y="630"/>
                    <a:pt x="262" y="630"/>
                    <a:pt x="262" y="630"/>
                  </a:cubicBezTo>
                  <a:cubicBezTo>
                    <a:pt x="262" y="630"/>
                    <a:pt x="262" y="630"/>
                    <a:pt x="263" y="630"/>
                  </a:cubicBezTo>
                  <a:close/>
                  <a:moveTo>
                    <a:pt x="261" y="627"/>
                  </a:moveTo>
                  <a:cubicBezTo>
                    <a:pt x="262" y="627"/>
                    <a:pt x="262" y="627"/>
                    <a:pt x="262" y="628"/>
                  </a:cubicBezTo>
                  <a:cubicBezTo>
                    <a:pt x="261" y="628"/>
                    <a:pt x="261" y="628"/>
                    <a:pt x="261" y="628"/>
                  </a:cubicBezTo>
                  <a:cubicBezTo>
                    <a:pt x="261" y="627"/>
                    <a:pt x="260" y="626"/>
                    <a:pt x="261" y="627"/>
                  </a:cubicBezTo>
                  <a:close/>
                  <a:moveTo>
                    <a:pt x="261" y="690"/>
                  </a:moveTo>
                  <a:cubicBezTo>
                    <a:pt x="261" y="691"/>
                    <a:pt x="260" y="691"/>
                    <a:pt x="259" y="692"/>
                  </a:cubicBezTo>
                  <a:cubicBezTo>
                    <a:pt x="259" y="691"/>
                    <a:pt x="260" y="690"/>
                    <a:pt x="261" y="690"/>
                  </a:cubicBezTo>
                  <a:close/>
                  <a:moveTo>
                    <a:pt x="260" y="670"/>
                  </a:moveTo>
                  <a:cubicBezTo>
                    <a:pt x="261" y="670"/>
                    <a:pt x="259" y="672"/>
                    <a:pt x="259" y="673"/>
                  </a:cubicBezTo>
                  <a:cubicBezTo>
                    <a:pt x="259" y="673"/>
                    <a:pt x="258" y="673"/>
                    <a:pt x="258" y="673"/>
                  </a:cubicBezTo>
                  <a:cubicBezTo>
                    <a:pt x="257" y="673"/>
                    <a:pt x="258" y="673"/>
                    <a:pt x="258" y="672"/>
                  </a:cubicBezTo>
                  <a:cubicBezTo>
                    <a:pt x="259" y="672"/>
                    <a:pt x="258" y="671"/>
                    <a:pt x="259" y="671"/>
                  </a:cubicBezTo>
                  <a:cubicBezTo>
                    <a:pt x="259" y="671"/>
                    <a:pt x="259" y="670"/>
                    <a:pt x="260" y="670"/>
                  </a:cubicBezTo>
                  <a:close/>
                  <a:moveTo>
                    <a:pt x="259" y="664"/>
                  </a:moveTo>
                  <a:cubicBezTo>
                    <a:pt x="259" y="664"/>
                    <a:pt x="258" y="664"/>
                    <a:pt x="258" y="664"/>
                  </a:cubicBezTo>
                  <a:cubicBezTo>
                    <a:pt x="257" y="663"/>
                    <a:pt x="257" y="662"/>
                    <a:pt x="258" y="662"/>
                  </a:cubicBezTo>
                  <a:cubicBezTo>
                    <a:pt x="259" y="662"/>
                    <a:pt x="260" y="663"/>
                    <a:pt x="259" y="664"/>
                  </a:cubicBezTo>
                  <a:close/>
                  <a:moveTo>
                    <a:pt x="257" y="624"/>
                  </a:moveTo>
                  <a:cubicBezTo>
                    <a:pt x="256" y="623"/>
                    <a:pt x="257" y="622"/>
                    <a:pt x="259" y="622"/>
                  </a:cubicBezTo>
                  <a:cubicBezTo>
                    <a:pt x="259" y="623"/>
                    <a:pt x="259" y="624"/>
                    <a:pt x="257" y="624"/>
                  </a:cubicBezTo>
                  <a:close/>
                  <a:moveTo>
                    <a:pt x="255" y="608"/>
                  </a:moveTo>
                  <a:cubicBezTo>
                    <a:pt x="256" y="607"/>
                    <a:pt x="258" y="604"/>
                    <a:pt x="259" y="604"/>
                  </a:cubicBezTo>
                  <a:cubicBezTo>
                    <a:pt x="258" y="604"/>
                    <a:pt x="258" y="605"/>
                    <a:pt x="258" y="605"/>
                  </a:cubicBezTo>
                  <a:cubicBezTo>
                    <a:pt x="257" y="606"/>
                    <a:pt x="258" y="605"/>
                    <a:pt x="259" y="603"/>
                  </a:cubicBezTo>
                  <a:cubicBezTo>
                    <a:pt x="258" y="605"/>
                    <a:pt x="258" y="606"/>
                    <a:pt x="257" y="607"/>
                  </a:cubicBezTo>
                  <a:cubicBezTo>
                    <a:pt x="257" y="607"/>
                    <a:pt x="256" y="608"/>
                    <a:pt x="256" y="608"/>
                  </a:cubicBezTo>
                  <a:cubicBezTo>
                    <a:pt x="256" y="609"/>
                    <a:pt x="256" y="609"/>
                    <a:pt x="256" y="609"/>
                  </a:cubicBezTo>
                  <a:cubicBezTo>
                    <a:pt x="255" y="609"/>
                    <a:pt x="255" y="610"/>
                    <a:pt x="254" y="610"/>
                  </a:cubicBezTo>
                  <a:cubicBezTo>
                    <a:pt x="254" y="611"/>
                    <a:pt x="254" y="610"/>
                    <a:pt x="255" y="608"/>
                  </a:cubicBezTo>
                  <a:close/>
                  <a:moveTo>
                    <a:pt x="254" y="676"/>
                  </a:moveTo>
                  <a:cubicBezTo>
                    <a:pt x="256" y="676"/>
                    <a:pt x="256" y="678"/>
                    <a:pt x="254" y="678"/>
                  </a:cubicBezTo>
                  <a:cubicBezTo>
                    <a:pt x="254" y="677"/>
                    <a:pt x="254" y="677"/>
                    <a:pt x="254" y="676"/>
                  </a:cubicBezTo>
                  <a:close/>
                  <a:moveTo>
                    <a:pt x="255" y="697"/>
                  </a:moveTo>
                  <a:cubicBezTo>
                    <a:pt x="254" y="696"/>
                    <a:pt x="255" y="696"/>
                    <a:pt x="255" y="695"/>
                  </a:cubicBezTo>
                  <a:cubicBezTo>
                    <a:pt x="256" y="695"/>
                    <a:pt x="257" y="696"/>
                    <a:pt x="257" y="695"/>
                  </a:cubicBezTo>
                  <a:cubicBezTo>
                    <a:pt x="257" y="696"/>
                    <a:pt x="257" y="698"/>
                    <a:pt x="255" y="697"/>
                  </a:cubicBezTo>
                  <a:cubicBezTo>
                    <a:pt x="256" y="698"/>
                    <a:pt x="255" y="699"/>
                    <a:pt x="253" y="699"/>
                  </a:cubicBezTo>
                  <a:cubicBezTo>
                    <a:pt x="253" y="699"/>
                    <a:pt x="254" y="698"/>
                    <a:pt x="255" y="697"/>
                  </a:cubicBezTo>
                  <a:close/>
                  <a:moveTo>
                    <a:pt x="252" y="699"/>
                  </a:moveTo>
                  <a:cubicBezTo>
                    <a:pt x="252" y="699"/>
                    <a:pt x="252" y="699"/>
                    <a:pt x="252" y="699"/>
                  </a:cubicBezTo>
                  <a:cubicBezTo>
                    <a:pt x="253" y="699"/>
                    <a:pt x="253" y="700"/>
                    <a:pt x="252" y="700"/>
                  </a:cubicBezTo>
                  <a:cubicBezTo>
                    <a:pt x="252" y="699"/>
                    <a:pt x="252" y="699"/>
                    <a:pt x="252" y="699"/>
                  </a:cubicBezTo>
                  <a:close/>
                  <a:moveTo>
                    <a:pt x="250" y="681"/>
                  </a:moveTo>
                  <a:cubicBezTo>
                    <a:pt x="251" y="681"/>
                    <a:pt x="251" y="681"/>
                    <a:pt x="251" y="681"/>
                  </a:cubicBezTo>
                  <a:cubicBezTo>
                    <a:pt x="251" y="682"/>
                    <a:pt x="251" y="682"/>
                    <a:pt x="251" y="682"/>
                  </a:cubicBezTo>
                  <a:cubicBezTo>
                    <a:pt x="251" y="682"/>
                    <a:pt x="251" y="682"/>
                    <a:pt x="250" y="682"/>
                  </a:cubicBezTo>
                  <a:cubicBezTo>
                    <a:pt x="250" y="682"/>
                    <a:pt x="250" y="681"/>
                    <a:pt x="250" y="681"/>
                  </a:cubicBezTo>
                  <a:close/>
                  <a:moveTo>
                    <a:pt x="248" y="623"/>
                  </a:moveTo>
                  <a:cubicBezTo>
                    <a:pt x="248" y="623"/>
                    <a:pt x="248" y="623"/>
                    <a:pt x="248" y="624"/>
                  </a:cubicBezTo>
                  <a:cubicBezTo>
                    <a:pt x="248" y="624"/>
                    <a:pt x="248" y="624"/>
                    <a:pt x="248" y="624"/>
                  </a:cubicBezTo>
                  <a:cubicBezTo>
                    <a:pt x="248" y="624"/>
                    <a:pt x="248" y="623"/>
                    <a:pt x="248" y="623"/>
                  </a:cubicBezTo>
                  <a:close/>
                  <a:moveTo>
                    <a:pt x="248" y="686"/>
                  </a:moveTo>
                  <a:cubicBezTo>
                    <a:pt x="248" y="685"/>
                    <a:pt x="247" y="685"/>
                    <a:pt x="247" y="685"/>
                  </a:cubicBezTo>
                  <a:cubicBezTo>
                    <a:pt x="248" y="684"/>
                    <a:pt x="248" y="684"/>
                    <a:pt x="249" y="684"/>
                  </a:cubicBezTo>
                  <a:cubicBezTo>
                    <a:pt x="250" y="685"/>
                    <a:pt x="247" y="686"/>
                    <a:pt x="247" y="687"/>
                  </a:cubicBezTo>
                  <a:cubicBezTo>
                    <a:pt x="246" y="687"/>
                    <a:pt x="247" y="686"/>
                    <a:pt x="248" y="686"/>
                  </a:cubicBezTo>
                  <a:close/>
                  <a:moveTo>
                    <a:pt x="247" y="707"/>
                  </a:moveTo>
                  <a:cubicBezTo>
                    <a:pt x="247" y="708"/>
                    <a:pt x="247" y="708"/>
                    <a:pt x="247" y="708"/>
                  </a:cubicBezTo>
                  <a:cubicBezTo>
                    <a:pt x="246" y="708"/>
                    <a:pt x="246" y="707"/>
                    <a:pt x="247" y="707"/>
                  </a:cubicBezTo>
                  <a:close/>
                  <a:moveTo>
                    <a:pt x="246" y="689"/>
                  </a:moveTo>
                  <a:cubicBezTo>
                    <a:pt x="245" y="688"/>
                    <a:pt x="246" y="688"/>
                    <a:pt x="246" y="688"/>
                  </a:cubicBezTo>
                  <a:cubicBezTo>
                    <a:pt x="247" y="688"/>
                    <a:pt x="246" y="688"/>
                    <a:pt x="246" y="689"/>
                  </a:cubicBezTo>
                  <a:close/>
                  <a:moveTo>
                    <a:pt x="244" y="709"/>
                  </a:moveTo>
                  <a:cubicBezTo>
                    <a:pt x="244" y="710"/>
                    <a:pt x="243" y="710"/>
                    <a:pt x="242" y="710"/>
                  </a:cubicBezTo>
                  <a:cubicBezTo>
                    <a:pt x="241" y="710"/>
                    <a:pt x="240" y="710"/>
                    <a:pt x="239" y="710"/>
                  </a:cubicBezTo>
                  <a:cubicBezTo>
                    <a:pt x="239" y="709"/>
                    <a:pt x="240" y="709"/>
                    <a:pt x="240" y="707"/>
                  </a:cubicBezTo>
                  <a:cubicBezTo>
                    <a:pt x="240" y="707"/>
                    <a:pt x="239" y="706"/>
                    <a:pt x="238" y="706"/>
                  </a:cubicBezTo>
                  <a:cubicBezTo>
                    <a:pt x="237" y="706"/>
                    <a:pt x="237" y="708"/>
                    <a:pt x="237" y="707"/>
                  </a:cubicBezTo>
                  <a:cubicBezTo>
                    <a:pt x="239" y="705"/>
                    <a:pt x="241" y="703"/>
                    <a:pt x="245" y="702"/>
                  </a:cubicBezTo>
                  <a:cubicBezTo>
                    <a:pt x="245" y="702"/>
                    <a:pt x="245" y="702"/>
                    <a:pt x="246" y="702"/>
                  </a:cubicBezTo>
                  <a:cubicBezTo>
                    <a:pt x="246" y="703"/>
                    <a:pt x="245" y="705"/>
                    <a:pt x="245" y="707"/>
                  </a:cubicBezTo>
                  <a:cubicBezTo>
                    <a:pt x="243" y="707"/>
                    <a:pt x="243" y="708"/>
                    <a:pt x="242" y="709"/>
                  </a:cubicBezTo>
                  <a:cubicBezTo>
                    <a:pt x="242" y="709"/>
                    <a:pt x="244" y="709"/>
                    <a:pt x="244" y="709"/>
                  </a:cubicBezTo>
                  <a:close/>
                  <a:moveTo>
                    <a:pt x="240" y="712"/>
                  </a:moveTo>
                  <a:cubicBezTo>
                    <a:pt x="241" y="712"/>
                    <a:pt x="241" y="712"/>
                    <a:pt x="242" y="712"/>
                  </a:cubicBezTo>
                  <a:cubicBezTo>
                    <a:pt x="241" y="713"/>
                    <a:pt x="241" y="714"/>
                    <a:pt x="240" y="715"/>
                  </a:cubicBezTo>
                  <a:cubicBezTo>
                    <a:pt x="239" y="715"/>
                    <a:pt x="240" y="714"/>
                    <a:pt x="239" y="714"/>
                  </a:cubicBezTo>
                  <a:cubicBezTo>
                    <a:pt x="239" y="713"/>
                    <a:pt x="241" y="714"/>
                    <a:pt x="240" y="712"/>
                  </a:cubicBezTo>
                  <a:close/>
                  <a:moveTo>
                    <a:pt x="241" y="718"/>
                  </a:moveTo>
                  <a:cubicBezTo>
                    <a:pt x="241" y="719"/>
                    <a:pt x="240" y="719"/>
                    <a:pt x="240" y="719"/>
                  </a:cubicBezTo>
                  <a:cubicBezTo>
                    <a:pt x="240" y="719"/>
                    <a:pt x="240" y="718"/>
                    <a:pt x="241" y="718"/>
                  </a:cubicBezTo>
                  <a:close/>
                  <a:moveTo>
                    <a:pt x="241" y="717"/>
                  </a:moveTo>
                  <a:cubicBezTo>
                    <a:pt x="241" y="716"/>
                    <a:pt x="243" y="716"/>
                    <a:pt x="242" y="715"/>
                  </a:cubicBezTo>
                  <a:cubicBezTo>
                    <a:pt x="244" y="715"/>
                    <a:pt x="243" y="718"/>
                    <a:pt x="241" y="717"/>
                  </a:cubicBezTo>
                  <a:close/>
                  <a:moveTo>
                    <a:pt x="239" y="714"/>
                  </a:moveTo>
                  <a:cubicBezTo>
                    <a:pt x="239" y="714"/>
                    <a:pt x="239" y="714"/>
                    <a:pt x="239" y="714"/>
                  </a:cubicBezTo>
                  <a:cubicBezTo>
                    <a:pt x="238" y="714"/>
                    <a:pt x="238" y="714"/>
                    <a:pt x="238" y="714"/>
                  </a:cubicBezTo>
                  <a:cubicBezTo>
                    <a:pt x="238" y="714"/>
                    <a:pt x="238" y="714"/>
                    <a:pt x="239" y="714"/>
                  </a:cubicBezTo>
                  <a:close/>
                  <a:moveTo>
                    <a:pt x="237" y="710"/>
                  </a:moveTo>
                  <a:cubicBezTo>
                    <a:pt x="237" y="709"/>
                    <a:pt x="238" y="709"/>
                    <a:pt x="238" y="710"/>
                  </a:cubicBezTo>
                  <a:cubicBezTo>
                    <a:pt x="238" y="710"/>
                    <a:pt x="238" y="710"/>
                    <a:pt x="237" y="710"/>
                  </a:cubicBezTo>
                  <a:close/>
                  <a:moveTo>
                    <a:pt x="235" y="692"/>
                  </a:moveTo>
                  <a:cubicBezTo>
                    <a:pt x="234" y="692"/>
                    <a:pt x="237" y="691"/>
                    <a:pt x="235" y="692"/>
                  </a:cubicBezTo>
                  <a:close/>
                  <a:moveTo>
                    <a:pt x="236" y="690"/>
                  </a:moveTo>
                  <a:cubicBezTo>
                    <a:pt x="236" y="690"/>
                    <a:pt x="236" y="691"/>
                    <a:pt x="236" y="691"/>
                  </a:cubicBezTo>
                  <a:cubicBezTo>
                    <a:pt x="235" y="691"/>
                    <a:pt x="234" y="689"/>
                    <a:pt x="236" y="690"/>
                  </a:cubicBezTo>
                  <a:close/>
                  <a:moveTo>
                    <a:pt x="236" y="694"/>
                  </a:moveTo>
                  <a:cubicBezTo>
                    <a:pt x="236" y="694"/>
                    <a:pt x="237" y="693"/>
                    <a:pt x="237" y="694"/>
                  </a:cubicBezTo>
                  <a:cubicBezTo>
                    <a:pt x="237" y="694"/>
                    <a:pt x="237" y="695"/>
                    <a:pt x="236" y="696"/>
                  </a:cubicBezTo>
                  <a:cubicBezTo>
                    <a:pt x="235" y="697"/>
                    <a:pt x="237" y="695"/>
                    <a:pt x="236" y="696"/>
                  </a:cubicBezTo>
                  <a:cubicBezTo>
                    <a:pt x="236" y="695"/>
                    <a:pt x="235" y="695"/>
                    <a:pt x="236" y="694"/>
                  </a:cubicBezTo>
                  <a:close/>
                  <a:moveTo>
                    <a:pt x="236" y="686"/>
                  </a:moveTo>
                  <a:cubicBezTo>
                    <a:pt x="236" y="685"/>
                    <a:pt x="236" y="685"/>
                    <a:pt x="238" y="685"/>
                  </a:cubicBezTo>
                  <a:cubicBezTo>
                    <a:pt x="238" y="685"/>
                    <a:pt x="238" y="686"/>
                    <a:pt x="236" y="686"/>
                  </a:cubicBezTo>
                  <a:close/>
                  <a:moveTo>
                    <a:pt x="237" y="698"/>
                  </a:moveTo>
                  <a:cubicBezTo>
                    <a:pt x="238" y="698"/>
                    <a:pt x="237" y="699"/>
                    <a:pt x="237" y="699"/>
                  </a:cubicBezTo>
                  <a:cubicBezTo>
                    <a:pt x="237" y="700"/>
                    <a:pt x="237" y="701"/>
                    <a:pt x="236" y="700"/>
                  </a:cubicBezTo>
                  <a:cubicBezTo>
                    <a:pt x="236" y="700"/>
                    <a:pt x="236" y="698"/>
                    <a:pt x="237" y="698"/>
                  </a:cubicBezTo>
                  <a:close/>
                  <a:moveTo>
                    <a:pt x="238" y="698"/>
                  </a:moveTo>
                  <a:cubicBezTo>
                    <a:pt x="238" y="697"/>
                    <a:pt x="238" y="697"/>
                    <a:pt x="239" y="697"/>
                  </a:cubicBezTo>
                  <a:cubicBezTo>
                    <a:pt x="239" y="697"/>
                    <a:pt x="239" y="697"/>
                    <a:pt x="239" y="698"/>
                  </a:cubicBezTo>
                  <a:cubicBezTo>
                    <a:pt x="239" y="698"/>
                    <a:pt x="238" y="698"/>
                    <a:pt x="238" y="698"/>
                  </a:cubicBezTo>
                  <a:close/>
                  <a:moveTo>
                    <a:pt x="239" y="695"/>
                  </a:moveTo>
                  <a:cubicBezTo>
                    <a:pt x="239" y="695"/>
                    <a:pt x="239" y="694"/>
                    <a:pt x="239" y="694"/>
                  </a:cubicBezTo>
                  <a:cubicBezTo>
                    <a:pt x="240" y="694"/>
                    <a:pt x="240" y="694"/>
                    <a:pt x="240" y="694"/>
                  </a:cubicBezTo>
                  <a:cubicBezTo>
                    <a:pt x="240" y="694"/>
                    <a:pt x="240" y="695"/>
                    <a:pt x="240" y="695"/>
                  </a:cubicBezTo>
                  <a:cubicBezTo>
                    <a:pt x="240" y="695"/>
                    <a:pt x="240" y="695"/>
                    <a:pt x="239" y="695"/>
                  </a:cubicBezTo>
                  <a:close/>
                  <a:moveTo>
                    <a:pt x="241" y="693"/>
                  </a:moveTo>
                  <a:cubicBezTo>
                    <a:pt x="242" y="693"/>
                    <a:pt x="241" y="693"/>
                    <a:pt x="240" y="694"/>
                  </a:cubicBezTo>
                  <a:cubicBezTo>
                    <a:pt x="240" y="694"/>
                    <a:pt x="240" y="692"/>
                    <a:pt x="241" y="693"/>
                  </a:cubicBezTo>
                  <a:close/>
                  <a:moveTo>
                    <a:pt x="246" y="637"/>
                  </a:moveTo>
                  <a:cubicBezTo>
                    <a:pt x="245" y="637"/>
                    <a:pt x="245" y="638"/>
                    <a:pt x="244" y="638"/>
                  </a:cubicBezTo>
                  <a:cubicBezTo>
                    <a:pt x="244" y="638"/>
                    <a:pt x="245" y="637"/>
                    <a:pt x="246" y="637"/>
                  </a:cubicBezTo>
                  <a:close/>
                  <a:moveTo>
                    <a:pt x="244" y="641"/>
                  </a:moveTo>
                  <a:cubicBezTo>
                    <a:pt x="244" y="641"/>
                    <a:pt x="244" y="641"/>
                    <a:pt x="245" y="641"/>
                  </a:cubicBezTo>
                  <a:cubicBezTo>
                    <a:pt x="245" y="641"/>
                    <a:pt x="245" y="641"/>
                    <a:pt x="245" y="641"/>
                  </a:cubicBezTo>
                  <a:cubicBezTo>
                    <a:pt x="244" y="641"/>
                    <a:pt x="244" y="641"/>
                    <a:pt x="244" y="641"/>
                  </a:cubicBezTo>
                  <a:cubicBezTo>
                    <a:pt x="244" y="641"/>
                    <a:pt x="244" y="641"/>
                    <a:pt x="244" y="641"/>
                  </a:cubicBezTo>
                  <a:close/>
                  <a:moveTo>
                    <a:pt x="243" y="701"/>
                  </a:moveTo>
                  <a:cubicBezTo>
                    <a:pt x="242" y="701"/>
                    <a:pt x="242" y="700"/>
                    <a:pt x="243" y="700"/>
                  </a:cubicBezTo>
                  <a:cubicBezTo>
                    <a:pt x="244" y="700"/>
                    <a:pt x="244" y="701"/>
                    <a:pt x="243" y="701"/>
                  </a:cubicBezTo>
                  <a:close/>
                  <a:moveTo>
                    <a:pt x="243" y="698"/>
                  </a:moveTo>
                  <a:cubicBezTo>
                    <a:pt x="240" y="699"/>
                    <a:pt x="241" y="696"/>
                    <a:pt x="242" y="696"/>
                  </a:cubicBezTo>
                  <a:cubicBezTo>
                    <a:pt x="244" y="696"/>
                    <a:pt x="244" y="698"/>
                    <a:pt x="243" y="698"/>
                  </a:cubicBezTo>
                  <a:close/>
                  <a:moveTo>
                    <a:pt x="242" y="645"/>
                  </a:moveTo>
                  <a:cubicBezTo>
                    <a:pt x="242" y="645"/>
                    <a:pt x="242" y="645"/>
                    <a:pt x="243" y="645"/>
                  </a:cubicBezTo>
                  <a:cubicBezTo>
                    <a:pt x="243" y="646"/>
                    <a:pt x="243" y="646"/>
                    <a:pt x="243" y="646"/>
                  </a:cubicBezTo>
                  <a:cubicBezTo>
                    <a:pt x="242" y="646"/>
                    <a:pt x="242" y="646"/>
                    <a:pt x="242" y="646"/>
                  </a:cubicBezTo>
                  <a:cubicBezTo>
                    <a:pt x="242" y="646"/>
                    <a:pt x="242" y="646"/>
                    <a:pt x="242" y="645"/>
                  </a:cubicBezTo>
                  <a:close/>
                  <a:moveTo>
                    <a:pt x="241" y="663"/>
                  </a:moveTo>
                  <a:cubicBezTo>
                    <a:pt x="242" y="663"/>
                    <a:pt x="242" y="663"/>
                    <a:pt x="242" y="663"/>
                  </a:cubicBezTo>
                  <a:cubicBezTo>
                    <a:pt x="242" y="663"/>
                    <a:pt x="242" y="663"/>
                    <a:pt x="242" y="664"/>
                  </a:cubicBezTo>
                  <a:cubicBezTo>
                    <a:pt x="241" y="664"/>
                    <a:pt x="241" y="663"/>
                    <a:pt x="241" y="663"/>
                  </a:cubicBezTo>
                  <a:cubicBezTo>
                    <a:pt x="241" y="663"/>
                    <a:pt x="241" y="663"/>
                    <a:pt x="241" y="663"/>
                  </a:cubicBezTo>
                  <a:close/>
                  <a:moveTo>
                    <a:pt x="239" y="654"/>
                  </a:moveTo>
                  <a:cubicBezTo>
                    <a:pt x="240" y="654"/>
                    <a:pt x="240" y="655"/>
                    <a:pt x="239" y="655"/>
                  </a:cubicBezTo>
                  <a:cubicBezTo>
                    <a:pt x="239" y="655"/>
                    <a:pt x="239" y="655"/>
                    <a:pt x="239" y="654"/>
                  </a:cubicBezTo>
                  <a:close/>
                  <a:moveTo>
                    <a:pt x="238" y="673"/>
                  </a:moveTo>
                  <a:cubicBezTo>
                    <a:pt x="238" y="673"/>
                    <a:pt x="238" y="673"/>
                    <a:pt x="239" y="673"/>
                  </a:cubicBezTo>
                  <a:cubicBezTo>
                    <a:pt x="239" y="673"/>
                    <a:pt x="239" y="673"/>
                    <a:pt x="239" y="673"/>
                  </a:cubicBezTo>
                  <a:cubicBezTo>
                    <a:pt x="241" y="673"/>
                    <a:pt x="243" y="673"/>
                    <a:pt x="242" y="675"/>
                  </a:cubicBezTo>
                  <a:cubicBezTo>
                    <a:pt x="241" y="675"/>
                    <a:pt x="241" y="676"/>
                    <a:pt x="240" y="676"/>
                  </a:cubicBezTo>
                  <a:cubicBezTo>
                    <a:pt x="238" y="676"/>
                    <a:pt x="237" y="674"/>
                    <a:pt x="236" y="673"/>
                  </a:cubicBezTo>
                  <a:cubicBezTo>
                    <a:pt x="237" y="673"/>
                    <a:pt x="237" y="673"/>
                    <a:pt x="238" y="673"/>
                  </a:cubicBezTo>
                  <a:close/>
                  <a:moveTo>
                    <a:pt x="238" y="682"/>
                  </a:moveTo>
                  <a:cubicBezTo>
                    <a:pt x="238" y="682"/>
                    <a:pt x="238" y="682"/>
                    <a:pt x="238" y="683"/>
                  </a:cubicBezTo>
                  <a:cubicBezTo>
                    <a:pt x="237" y="683"/>
                    <a:pt x="236" y="683"/>
                    <a:pt x="236" y="683"/>
                  </a:cubicBezTo>
                  <a:cubicBezTo>
                    <a:pt x="236" y="682"/>
                    <a:pt x="237" y="682"/>
                    <a:pt x="238" y="682"/>
                  </a:cubicBezTo>
                  <a:close/>
                  <a:moveTo>
                    <a:pt x="236" y="674"/>
                  </a:moveTo>
                  <a:cubicBezTo>
                    <a:pt x="234" y="674"/>
                    <a:pt x="235" y="673"/>
                    <a:pt x="234" y="672"/>
                  </a:cubicBezTo>
                  <a:cubicBezTo>
                    <a:pt x="236" y="672"/>
                    <a:pt x="236" y="673"/>
                    <a:pt x="236" y="674"/>
                  </a:cubicBezTo>
                  <a:close/>
                  <a:moveTo>
                    <a:pt x="231" y="654"/>
                  </a:moveTo>
                  <a:cubicBezTo>
                    <a:pt x="232" y="654"/>
                    <a:pt x="233" y="655"/>
                    <a:pt x="232" y="656"/>
                  </a:cubicBezTo>
                  <a:cubicBezTo>
                    <a:pt x="232" y="656"/>
                    <a:pt x="231" y="656"/>
                    <a:pt x="231" y="656"/>
                  </a:cubicBezTo>
                  <a:cubicBezTo>
                    <a:pt x="230" y="655"/>
                    <a:pt x="230" y="654"/>
                    <a:pt x="231" y="654"/>
                  </a:cubicBezTo>
                  <a:close/>
                  <a:moveTo>
                    <a:pt x="233" y="684"/>
                  </a:moveTo>
                  <a:cubicBezTo>
                    <a:pt x="233" y="685"/>
                    <a:pt x="233" y="685"/>
                    <a:pt x="233" y="685"/>
                  </a:cubicBezTo>
                  <a:cubicBezTo>
                    <a:pt x="233" y="685"/>
                    <a:pt x="233" y="685"/>
                    <a:pt x="232" y="685"/>
                  </a:cubicBezTo>
                  <a:cubicBezTo>
                    <a:pt x="232" y="685"/>
                    <a:pt x="232" y="685"/>
                    <a:pt x="232" y="684"/>
                  </a:cubicBezTo>
                  <a:cubicBezTo>
                    <a:pt x="233" y="684"/>
                    <a:pt x="233" y="684"/>
                    <a:pt x="233" y="684"/>
                  </a:cubicBezTo>
                  <a:close/>
                  <a:moveTo>
                    <a:pt x="229" y="719"/>
                  </a:moveTo>
                  <a:cubicBezTo>
                    <a:pt x="228" y="719"/>
                    <a:pt x="229" y="719"/>
                    <a:pt x="230" y="718"/>
                  </a:cubicBezTo>
                  <a:cubicBezTo>
                    <a:pt x="231" y="719"/>
                    <a:pt x="230" y="720"/>
                    <a:pt x="229" y="719"/>
                  </a:cubicBezTo>
                  <a:close/>
                  <a:moveTo>
                    <a:pt x="230" y="718"/>
                  </a:moveTo>
                  <a:cubicBezTo>
                    <a:pt x="230" y="718"/>
                    <a:pt x="230" y="718"/>
                    <a:pt x="230" y="718"/>
                  </a:cubicBezTo>
                  <a:cubicBezTo>
                    <a:pt x="230" y="718"/>
                    <a:pt x="230" y="718"/>
                    <a:pt x="230" y="717"/>
                  </a:cubicBezTo>
                  <a:cubicBezTo>
                    <a:pt x="231" y="717"/>
                    <a:pt x="231" y="719"/>
                    <a:pt x="230" y="718"/>
                  </a:cubicBezTo>
                  <a:close/>
                  <a:moveTo>
                    <a:pt x="231" y="692"/>
                  </a:moveTo>
                  <a:cubicBezTo>
                    <a:pt x="230" y="693"/>
                    <a:pt x="230" y="691"/>
                    <a:pt x="231" y="692"/>
                  </a:cubicBezTo>
                  <a:close/>
                  <a:moveTo>
                    <a:pt x="229" y="684"/>
                  </a:moveTo>
                  <a:cubicBezTo>
                    <a:pt x="229" y="682"/>
                    <a:pt x="234" y="683"/>
                    <a:pt x="232" y="684"/>
                  </a:cubicBezTo>
                  <a:cubicBezTo>
                    <a:pt x="230" y="685"/>
                    <a:pt x="229" y="684"/>
                    <a:pt x="229" y="684"/>
                  </a:cubicBezTo>
                  <a:close/>
                  <a:moveTo>
                    <a:pt x="232" y="706"/>
                  </a:moveTo>
                  <a:cubicBezTo>
                    <a:pt x="231" y="706"/>
                    <a:pt x="232" y="705"/>
                    <a:pt x="232" y="704"/>
                  </a:cubicBezTo>
                  <a:cubicBezTo>
                    <a:pt x="233" y="704"/>
                    <a:pt x="232" y="702"/>
                    <a:pt x="234" y="702"/>
                  </a:cubicBezTo>
                  <a:cubicBezTo>
                    <a:pt x="234" y="704"/>
                    <a:pt x="232" y="704"/>
                    <a:pt x="232" y="706"/>
                  </a:cubicBezTo>
                  <a:close/>
                  <a:moveTo>
                    <a:pt x="234" y="722"/>
                  </a:moveTo>
                  <a:cubicBezTo>
                    <a:pt x="233" y="722"/>
                    <a:pt x="235" y="721"/>
                    <a:pt x="235" y="721"/>
                  </a:cubicBezTo>
                  <a:cubicBezTo>
                    <a:pt x="236" y="721"/>
                    <a:pt x="235" y="722"/>
                    <a:pt x="234" y="722"/>
                  </a:cubicBezTo>
                  <a:close/>
                  <a:moveTo>
                    <a:pt x="235" y="721"/>
                  </a:moveTo>
                  <a:cubicBezTo>
                    <a:pt x="234" y="720"/>
                    <a:pt x="236" y="720"/>
                    <a:pt x="236" y="719"/>
                  </a:cubicBezTo>
                  <a:cubicBezTo>
                    <a:pt x="236" y="720"/>
                    <a:pt x="236" y="720"/>
                    <a:pt x="235" y="721"/>
                  </a:cubicBezTo>
                  <a:close/>
                  <a:moveTo>
                    <a:pt x="236" y="719"/>
                  </a:moveTo>
                  <a:cubicBezTo>
                    <a:pt x="236" y="717"/>
                    <a:pt x="238" y="717"/>
                    <a:pt x="237" y="715"/>
                  </a:cubicBezTo>
                  <a:cubicBezTo>
                    <a:pt x="238" y="715"/>
                    <a:pt x="238" y="715"/>
                    <a:pt x="239" y="715"/>
                  </a:cubicBezTo>
                  <a:cubicBezTo>
                    <a:pt x="240" y="715"/>
                    <a:pt x="238" y="715"/>
                    <a:pt x="239" y="715"/>
                  </a:cubicBezTo>
                  <a:cubicBezTo>
                    <a:pt x="239" y="717"/>
                    <a:pt x="239" y="719"/>
                    <a:pt x="236" y="719"/>
                  </a:cubicBezTo>
                  <a:close/>
                  <a:moveTo>
                    <a:pt x="238" y="722"/>
                  </a:moveTo>
                  <a:cubicBezTo>
                    <a:pt x="238" y="722"/>
                    <a:pt x="238" y="722"/>
                    <a:pt x="238" y="722"/>
                  </a:cubicBezTo>
                  <a:cubicBezTo>
                    <a:pt x="238" y="722"/>
                    <a:pt x="238" y="722"/>
                    <a:pt x="238" y="722"/>
                  </a:cubicBezTo>
                  <a:cubicBezTo>
                    <a:pt x="237" y="722"/>
                    <a:pt x="237" y="721"/>
                    <a:pt x="238" y="721"/>
                  </a:cubicBezTo>
                  <a:cubicBezTo>
                    <a:pt x="238" y="721"/>
                    <a:pt x="238" y="721"/>
                    <a:pt x="238" y="721"/>
                  </a:cubicBezTo>
                  <a:cubicBezTo>
                    <a:pt x="238" y="721"/>
                    <a:pt x="238" y="721"/>
                    <a:pt x="239" y="721"/>
                  </a:cubicBezTo>
                  <a:cubicBezTo>
                    <a:pt x="239" y="720"/>
                    <a:pt x="239" y="720"/>
                    <a:pt x="240" y="720"/>
                  </a:cubicBezTo>
                  <a:cubicBezTo>
                    <a:pt x="240" y="721"/>
                    <a:pt x="239" y="722"/>
                    <a:pt x="238" y="722"/>
                  </a:cubicBezTo>
                  <a:close/>
                  <a:moveTo>
                    <a:pt x="242" y="723"/>
                  </a:moveTo>
                  <a:cubicBezTo>
                    <a:pt x="241" y="723"/>
                    <a:pt x="241" y="723"/>
                    <a:pt x="241" y="723"/>
                  </a:cubicBezTo>
                  <a:cubicBezTo>
                    <a:pt x="241" y="723"/>
                    <a:pt x="241" y="722"/>
                    <a:pt x="241" y="722"/>
                  </a:cubicBezTo>
                  <a:cubicBezTo>
                    <a:pt x="241" y="722"/>
                    <a:pt x="241" y="722"/>
                    <a:pt x="242" y="722"/>
                  </a:cubicBezTo>
                  <a:cubicBezTo>
                    <a:pt x="242" y="722"/>
                    <a:pt x="242" y="723"/>
                    <a:pt x="242" y="723"/>
                  </a:cubicBezTo>
                  <a:close/>
                  <a:moveTo>
                    <a:pt x="242" y="720"/>
                  </a:moveTo>
                  <a:cubicBezTo>
                    <a:pt x="242" y="721"/>
                    <a:pt x="241" y="722"/>
                    <a:pt x="240" y="721"/>
                  </a:cubicBezTo>
                  <a:cubicBezTo>
                    <a:pt x="239" y="720"/>
                    <a:pt x="241" y="720"/>
                    <a:pt x="241" y="719"/>
                  </a:cubicBezTo>
                  <a:cubicBezTo>
                    <a:pt x="241" y="719"/>
                    <a:pt x="242" y="719"/>
                    <a:pt x="242" y="719"/>
                  </a:cubicBezTo>
                  <a:cubicBezTo>
                    <a:pt x="242" y="719"/>
                    <a:pt x="242" y="719"/>
                    <a:pt x="242" y="719"/>
                  </a:cubicBezTo>
                  <a:cubicBezTo>
                    <a:pt x="242" y="719"/>
                    <a:pt x="243" y="718"/>
                    <a:pt x="243" y="717"/>
                  </a:cubicBezTo>
                  <a:cubicBezTo>
                    <a:pt x="244" y="717"/>
                    <a:pt x="245" y="718"/>
                    <a:pt x="245" y="717"/>
                  </a:cubicBezTo>
                  <a:cubicBezTo>
                    <a:pt x="246" y="717"/>
                    <a:pt x="245" y="718"/>
                    <a:pt x="245" y="718"/>
                  </a:cubicBezTo>
                  <a:cubicBezTo>
                    <a:pt x="245" y="719"/>
                    <a:pt x="245" y="719"/>
                    <a:pt x="245" y="719"/>
                  </a:cubicBezTo>
                  <a:cubicBezTo>
                    <a:pt x="245" y="719"/>
                    <a:pt x="246" y="718"/>
                    <a:pt x="248" y="718"/>
                  </a:cubicBezTo>
                  <a:cubicBezTo>
                    <a:pt x="247" y="719"/>
                    <a:pt x="246" y="720"/>
                    <a:pt x="246" y="721"/>
                  </a:cubicBezTo>
                  <a:cubicBezTo>
                    <a:pt x="245" y="721"/>
                    <a:pt x="245" y="721"/>
                    <a:pt x="245" y="720"/>
                  </a:cubicBezTo>
                  <a:cubicBezTo>
                    <a:pt x="244" y="721"/>
                    <a:pt x="244" y="721"/>
                    <a:pt x="243" y="721"/>
                  </a:cubicBezTo>
                  <a:cubicBezTo>
                    <a:pt x="243" y="721"/>
                    <a:pt x="243" y="721"/>
                    <a:pt x="242" y="720"/>
                  </a:cubicBezTo>
                  <a:close/>
                  <a:moveTo>
                    <a:pt x="245" y="722"/>
                  </a:moveTo>
                  <a:cubicBezTo>
                    <a:pt x="244" y="721"/>
                    <a:pt x="245" y="721"/>
                    <a:pt x="246" y="721"/>
                  </a:cubicBezTo>
                  <a:cubicBezTo>
                    <a:pt x="246" y="722"/>
                    <a:pt x="245" y="722"/>
                    <a:pt x="245" y="722"/>
                  </a:cubicBezTo>
                  <a:close/>
                  <a:moveTo>
                    <a:pt x="246" y="721"/>
                  </a:moveTo>
                  <a:cubicBezTo>
                    <a:pt x="247" y="721"/>
                    <a:pt x="247" y="720"/>
                    <a:pt x="249" y="720"/>
                  </a:cubicBezTo>
                  <a:cubicBezTo>
                    <a:pt x="249" y="721"/>
                    <a:pt x="247" y="721"/>
                    <a:pt x="246" y="721"/>
                  </a:cubicBezTo>
                  <a:close/>
                  <a:moveTo>
                    <a:pt x="248" y="706"/>
                  </a:moveTo>
                  <a:cubicBezTo>
                    <a:pt x="248" y="705"/>
                    <a:pt x="248" y="703"/>
                    <a:pt x="249" y="702"/>
                  </a:cubicBezTo>
                  <a:cubicBezTo>
                    <a:pt x="250" y="702"/>
                    <a:pt x="250" y="702"/>
                    <a:pt x="251" y="702"/>
                  </a:cubicBezTo>
                  <a:cubicBezTo>
                    <a:pt x="252" y="701"/>
                    <a:pt x="250" y="700"/>
                    <a:pt x="252" y="701"/>
                  </a:cubicBezTo>
                  <a:cubicBezTo>
                    <a:pt x="253" y="701"/>
                    <a:pt x="251" y="701"/>
                    <a:pt x="251" y="702"/>
                  </a:cubicBezTo>
                  <a:cubicBezTo>
                    <a:pt x="251" y="702"/>
                    <a:pt x="252" y="703"/>
                    <a:pt x="252" y="704"/>
                  </a:cubicBezTo>
                  <a:cubicBezTo>
                    <a:pt x="253" y="704"/>
                    <a:pt x="252" y="704"/>
                    <a:pt x="253" y="703"/>
                  </a:cubicBezTo>
                  <a:cubicBezTo>
                    <a:pt x="254" y="703"/>
                    <a:pt x="254" y="704"/>
                    <a:pt x="254" y="705"/>
                  </a:cubicBezTo>
                  <a:cubicBezTo>
                    <a:pt x="253" y="705"/>
                    <a:pt x="249" y="705"/>
                    <a:pt x="248" y="706"/>
                  </a:cubicBezTo>
                  <a:close/>
                  <a:moveTo>
                    <a:pt x="253" y="722"/>
                  </a:moveTo>
                  <a:cubicBezTo>
                    <a:pt x="252" y="722"/>
                    <a:pt x="251" y="721"/>
                    <a:pt x="250" y="721"/>
                  </a:cubicBezTo>
                  <a:cubicBezTo>
                    <a:pt x="250" y="721"/>
                    <a:pt x="251" y="721"/>
                    <a:pt x="251" y="721"/>
                  </a:cubicBezTo>
                  <a:cubicBezTo>
                    <a:pt x="250" y="721"/>
                    <a:pt x="250" y="721"/>
                    <a:pt x="249" y="722"/>
                  </a:cubicBezTo>
                  <a:cubicBezTo>
                    <a:pt x="249" y="721"/>
                    <a:pt x="249" y="721"/>
                    <a:pt x="249" y="720"/>
                  </a:cubicBezTo>
                  <a:cubicBezTo>
                    <a:pt x="249" y="720"/>
                    <a:pt x="250" y="720"/>
                    <a:pt x="250" y="720"/>
                  </a:cubicBezTo>
                  <a:cubicBezTo>
                    <a:pt x="250" y="720"/>
                    <a:pt x="250" y="720"/>
                    <a:pt x="250" y="720"/>
                  </a:cubicBezTo>
                  <a:cubicBezTo>
                    <a:pt x="250" y="719"/>
                    <a:pt x="250" y="719"/>
                    <a:pt x="251" y="719"/>
                  </a:cubicBezTo>
                  <a:cubicBezTo>
                    <a:pt x="251" y="719"/>
                    <a:pt x="251" y="719"/>
                    <a:pt x="251" y="719"/>
                  </a:cubicBezTo>
                  <a:cubicBezTo>
                    <a:pt x="252" y="719"/>
                    <a:pt x="252" y="719"/>
                    <a:pt x="252" y="719"/>
                  </a:cubicBezTo>
                  <a:cubicBezTo>
                    <a:pt x="252" y="720"/>
                    <a:pt x="253" y="719"/>
                    <a:pt x="254" y="719"/>
                  </a:cubicBezTo>
                  <a:cubicBezTo>
                    <a:pt x="255" y="720"/>
                    <a:pt x="254" y="722"/>
                    <a:pt x="253" y="722"/>
                  </a:cubicBezTo>
                  <a:close/>
                  <a:moveTo>
                    <a:pt x="256" y="718"/>
                  </a:moveTo>
                  <a:cubicBezTo>
                    <a:pt x="255" y="718"/>
                    <a:pt x="255" y="718"/>
                    <a:pt x="255" y="718"/>
                  </a:cubicBezTo>
                  <a:cubicBezTo>
                    <a:pt x="255" y="718"/>
                    <a:pt x="255" y="718"/>
                    <a:pt x="255" y="717"/>
                  </a:cubicBezTo>
                  <a:cubicBezTo>
                    <a:pt x="255" y="717"/>
                    <a:pt x="255" y="717"/>
                    <a:pt x="256" y="717"/>
                  </a:cubicBezTo>
                  <a:cubicBezTo>
                    <a:pt x="256" y="718"/>
                    <a:pt x="256" y="718"/>
                    <a:pt x="256" y="718"/>
                  </a:cubicBezTo>
                  <a:close/>
                  <a:moveTo>
                    <a:pt x="259" y="727"/>
                  </a:moveTo>
                  <a:cubicBezTo>
                    <a:pt x="258" y="727"/>
                    <a:pt x="259" y="726"/>
                    <a:pt x="259" y="726"/>
                  </a:cubicBezTo>
                  <a:cubicBezTo>
                    <a:pt x="261" y="726"/>
                    <a:pt x="259" y="727"/>
                    <a:pt x="259" y="727"/>
                  </a:cubicBezTo>
                  <a:close/>
                  <a:moveTo>
                    <a:pt x="259" y="720"/>
                  </a:moveTo>
                  <a:cubicBezTo>
                    <a:pt x="258" y="720"/>
                    <a:pt x="256" y="719"/>
                    <a:pt x="256" y="720"/>
                  </a:cubicBezTo>
                  <a:cubicBezTo>
                    <a:pt x="256" y="719"/>
                    <a:pt x="257" y="717"/>
                    <a:pt x="259" y="717"/>
                  </a:cubicBezTo>
                  <a:cubicBezTo>
                    <a:pt x="259" y="717"/>
                    <a:pt x="258" y="717"/>
                    <a:pt x="258" y="716"/>
                  </a:cubicBezTo>
                  <a:cubicBezTo>
                    <a:pt x="259" y="716"/>
                    <a:pt x="260" y="715"/>
                    <a:pt x="260" y="714"/>
                  </a:cubicBezTo>
                  <a:cubicBezTo>
                    <a:pt x="261" y="714"/>
                    <a:pt x="261" y="715"/>
                    <a:pt x="261" y="716"/>
                  </a:cubicBezTo>
                  <a:cubicBezTo>
                    <a:pt x="260" y="717"/>
                    <a:pt x="262" y="716"/>
                    <a:pt x="262" y="717"/>
                  </a:cubicBezTo>
                  <a:cubicBezTo>
                    <a:pt x="262" y="718"/>
                    <a:pt x="261" y="717"/>
                    <a:pt x="261" y="717"/>
                  </a:cubicBezTo>
                  <a:cubicBezTo>
                    <a:pt x="261" y="719"/>
                    <a:pt x="260" y="720"/>
                    <a:pt x="259" y="720"/>
                  </a:cubicBezTo>
                  <a:close/>
                  <a:moveTo>
                    <a:pt x="261" y="722"/>
                  </a:moveTo>
                  <a:cubicBezTo>
                    <a:pt x="260" y="721"/>
                    <a:pt x="262" y="721"/>
                    <a:pt x="261" y="722"/>
                  </a:cubicBezTo>
                  <a:close/>
                  <a:moveTo>
                    <a:pt x="261" y="731"/>
                  </a:moveTo>
                  <a:cubicBezTo>
                    <a:pt x="260" y="731"/>
                    <a:pt x="261" y="730"/>
                    <a:pt x="262" y="729"/>
                  </a:cubicBezTo>
                  <a:cubicBezTo>
                    <a:pt x="263" y="730"/>
                    <a:pt x="261" y="731"/>
                    <a:pt x="261" y="731"/>
                  </a:cubicBezTo>
                  <a:close/>
                  <a:moveTo>
                    <a:pt x="262" y="729"/>
                  </a:moveTo>
                  <a:cubicBezTo>
                    <a:pt x="261" y="729"/>
                    <a:pt x="262" y="728"/>
                    <a:pt x="262" y="728"/>
                  </a:cubicBezTo>
                  <a:cubicBezTo>
                    <a:pt x="263" y="728"/>
                    <a:pt x="263" y="729"/>
                    <a:pt x="262" y="729"/>
                  </a:cubicBezTo>
                  <a:close/>
                  <a:moveTo>
                    <a:pt x="262" y="728"/>
                  </a:moveTo>
                  <a:cubicBezTo>
                    <a:pt x="262" y="726"/>
                    <a:pt x="265" y="726"/>
                    <a:pt x="264" y="724"/>
                  </a:cubicBezTo>
                  <a:cubicBezTo>
                    <a:pt x="265" y="724"/>
                    <a:pt x="265" y="723"/>
                    <a:pt x="265" y="723"/>
                  </a:cubicBezTo>
                  <a:cubicBezTo>
                    <a:pt x="267" y="723"/>
                    <a:pt x="264" y="724"/>
                    <a:pt x="266" y="724"/>
                  </a:cubicBezTo>
                  <a:cubicBezTo>
                    <a:pt x="265" y="725"/>
                    <a:pt x="266" y="728"/>
                    <a:pt x="262" y="728"/>
                  </a:cubicBezTo>
                  <a:close/>
                  <a:moveTo>
                    <a:pt x="266" y="729"/>
                  </a:moveTo>
                  <a:cubicBezTo>
                    <a:pt x="266" y="729"/>
                    <a:pt x="266" y="729"/>
                    <a:pt x="266" y="729"/>
                  </a:cubicBezTo>
                  <a:cubicBezTo>
                    <a:pt x="266" y="730"/>
                    <a:pt x="265" y="730"/>
                    <a:pt x="265" y="731"/>
                  </a:cubicBezTo>
                  <a:cubicBezTo>
                    <a:pt x="264" y="731"/>
                    <a:pt x="264" y="729"/>
                    <a:pt x="266" y="729"/>
                  </a:cubicBezTo>
                  <a:close/>
                  <a:moveTo>
                    <a:pt x="265" y="733"/>
                  </a:moveTo>
                  <a:cubicBezTo>
                    <a:pt x="265" y="732"/>
                    <a:pt x="265" y="732"/>
                    <a:pt x="267" y="732"/>
                  </a:cubicBezTo>
                  <a:cubicBezTo>
                    <a:pt x="267" y="733"/>
                    <a:pt x="266" y="733"/>
                    <a:pt x="265" y="733"/>
                  </a:cubicBezTo>
                  <a:close/>
                  <a:moveTo>
                    <a:pt x="267" y="728"/>
                  </a:moveTo>
                  <a:cubicBezTo>
                    <a:pt x="266" y="728"/>
                    <a:pt x="267" y="727"/>
                    <a:pt x="268" y="727"/>
                  </a:cubicBezTo>
                  <a:cubicBezTo>
                    <a:pt x="268" y="727"/>
                    <a:pt x="267" y="727"/>
                    <a:pt x="267" y="728"/>
                  </a:cubicBezTo>
                  <a:close/>
                  <a:moveTo>
                    <a:pt x="268" y="731"/>
                  </a:moveTo>
                  <a:cubicBezTo>
                    <a:pt x="268" y="731"/>
                    <a:pt x="268" y="731"/>
                    <a:pt x="267" y="731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8" y="731"/>
                    <a:pt x="268" y="731"/>
                    <a:pt x="268" y="731"/>
                  </a:cubicBezTo>
                  <a:cubicBezTo>
                    <a:pt x="268" y="731"/>
                    <a:pt x="268" y="731"/>
                    <a:pt x="268" y="731"/>
                  </a:cubicBezTo>
                  <a:close/>
                  <a:moveTo>
                    <a:pt x="268" y="726"/>
                  </a:moveTo>
                  <a:cubicBezTo>
                    <a:pt x="268" y="725"/>
                    <a:pt x="269" y="725"/>
                    <a:pt x="269" y="724"/>
                  </a:cubicBezTo>
                  <a:cubicBezTo>
                    <a:pt x="271" y="724"/>
                    <a:pt x="269" y="727"/>
                    <a:pt x="268" y="726"/>
                  </a:cubicBezTo>
                  <a:close/>
                  <a:moveTo>
                    <a:pt x="269" y="711"/>
                  </a:moveTo>
                  <a:cubicBezTo>
                    <a:pt x="269" y="711"/>
                    <a:pt x="269" y="711"/>
                    <a:pt x="270" y="711"/>
                  </a:cubicBezTo>
                  <a:cubicBezTo>
                    <a:pt x="270" y="711"/>
                    <a:pt x="270" y="711"/>
                    <a:pt x="269" y="711"/>
                  </a:cubicBezTo>
                  <a:close/>
                  <a:moveTo>
                    <a:pt x="271" y="714"/>
                  </a:moveTo>
                  <a:cubicBezTo>
                    <a:pt x="271" y="714"/>
                    <a:pt x="271" y="715"/>
                    <a:pt x="271" y="715"/>
                  </a:cubicBezTo>
                  <a:cubicBezTo>
                    <a:pt x="270" y="715"/>
                    <a:pt x="270" y="714"/>
                    <a:pt x="271" y="714"/>
                  </a:cubicBezTo>
                  <a:close/>
                  <a:moveTo>
                    <a:pt x="272" y="722"/>
                  </a:moveTo>
                  <a:cubicBezTo>
                    <a:pt x="272" y="721"/>
                    <a:pt x="272" y="720"/>
                    <a:pt x="271" y="720"/>
                  </a:cubicBezTo>
                  <a:cubicBezTo>
                    <a:pt x="273" y="720"/>
                    <a:pt x="274" y="722"/>
                    <a:pt x="272" y="722"/>
                  </a:cubicBezTo>
                  <a:close/>
                  <a:moveTo>
                    <a:pt x="274" y="716"/>
                  </a:moveTo>
                  <a:cubicBezTo>
                    <a:pt x="274" y="716"/>
                    <a:pt x="274" y="716"/>
                    <a:pt x="274" y="716"/>
                  </a:cubicBezTo>
                  <a:cubicBezTo>
                    <a:pt x="274" y="716"/>
                    <a:pt x="273" y="716"/>
                    <a:pt x="273" y="717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3" y="717"/>
                    <a:pt x="274" y="718"/>
                    <a:pt x="272" y="718"/>
                  </a:cubicBezTo>
                  <a:cubicBezTo>
                    <a:pt x="272" y="716"/>
                    <a:pt x="273" y="715"/>
                    <a:pt x="273" y="714"/>
                  </a:cubicBezTo>
                  <a:cubicBezTo>
                    <a:pt x="274" y="714"/>
                    <a:pt x="274" y="714"/>
                    <a:pt x="274" y="714"/>
                  </a:cubicBezTo>
                  <a:cubicBezTo>
                    <a:pt x="274" y="714"/>
                    <a:pt x="274" y="714"/>
                    <a:pt x="275" y="714"/>
                  </a:cubicBezTo>
                  <a:cubicBezTo>
                    <a:pt x="274" y="713"/>
                    <a:pt x="274" y="711"/>
                    <a:pt x="275" y="710"/>
                  </a:cubicBezTo>
                  <a:cubicBezTo>
                    <a:pt x="275" y="710"/>
                    <a:pt x="275" y="710"/>
                    <a:pt x="275" y="710"/>
                  </a:cubicBezTo>
                  <a:cubicBezTo>
                    <a:pt x="275" y="710"/>
                    <a:pt x="275" y="710"/>
                    <a:pt x="275" y="710"/>
                  </a:cubicBezTo>
                  <a:cubicBezTo>
                    <a:pt x="276" y="710"/>
                    <a:pt x="276" y="710"/>
                    <a:pt x="276" y="710"/>
                  </a:cubicBezTo>
                  <a:cubicBezTo>
                    <a:pt x="276" y="710"/>
                    <a:pt x="276" y="710"/>
                    <a:pt x="276" y="710"/>
                  </a:cubicBezTo>
                  <a:cubicBezTo>
                    <a:pt x="277" y="710"/>
                    <a:pt x="277" y="710"/>
                    <a:pt x="277" y="710"/>
                  </a:cubicBezTo>
                  <a:cubicBezTo>
                    <a:pt x="278" y="710"/>
                    <a:pt x="277" y="709"/>
                    <a:pt x="279" y="709"/>
                  </a:cubicBezTo>
                  <a:cubicBezTo>
                    <a:pt x="279" y="710"/>
                    <a:pt x="278" y="710"/>
                    <a:pt x="278" y="710"/>
                  </a:cubicBezTo>
                  <a:cubicBezTo>
                    <a:pt x="278" y="710"/>
                    <a:pt x="279" y="712"/>
                    <a:pt x="278" y="713"/>
                  </a:cubicBezTo>
                  <a:cubicBezTo>
                    <a:pt x="279" y="713"/>
                    <a:pt x="279" y="712"/>
                    <a:pt x="279" y="712"/>
                  </a:cubicBezTo>
                  <a:cubicBezTo>
                    <a:pt x="280" y="712"/>
                    <a:pt x="280" y="712"/>
                    <a:pt x="280" y="712"/>
                  </a:cubicBezTo>
                  <a:cubicBezTo>
                    <a:pt x="281" y="712"/>
                    <a:pt x="281" y="712"/>
                    <a:pt x="281" y="712"/>
                  </a:cubicBezTo>
                  <a:cubicBezTo>
                    <a:pt x="281" y="713"/>
                    <a:pt x="281" y="713"/>
                    <a:pt x="281" y="713"/>
                  </a:cubicBezTo>
                  <a:cubicBezTo>
                    <a:pt x="281" y="713"/>
                    <a:pt x="281" y="713"/>
                    <a:pt x="281" y="713"/>
                  </a:cubicBezTo>
                  <a:cubicBezTo>
                    <a:pt x="281" y="713"/>
                    <a:pt x="281" y="713"/>
                    <a:pt x="281" y="713"/>
                  </a:cubicBezTo>
                  <a:cubicBezTo>
                    <a:pt x="280" y="714"/>
                    <a:pt x="278" y="714"/>
                    <a:pt x="277" y="714"/>
                  </a:cubicBezTo>
                  <a:cubicBezTo>
                    <a:pt x="277" y="714"/>
                    <a:pt x="277" y="714"/>
                    <a:pt x="277" y="714"/>
                  </a:cubicBezTo>
                  <a:cubicBezTo>
                    <a:pt x="278" y="714"/>
                    <a:pt x="277" y="714"/>
                    <a:pt x="277" y="714"/>
                  </a:cubicBezTo>
                  <a:cubicBezTo>
                    <a:pt x="277" y="714"/>
                    <a:pt x="276" y="715"/>
                    <a:pt x="276" y="715"/>
                  </a:cubicBezTo>
                  <a:cubicBezTo>
                    <a:pt x="276" y="715"/>
                    <a:pt x="276" y="715"/>
                    <a:pt x="276" y="715"/>
                  </a:cubicBezTo>
                  <a:cubicBezTo>
                    <a:pt x="275" y="715"/>
                    <a:pt x="275" y="715"/>
                    <a:pt x="274" y="716"/>
                  </a:cubicBezTo>
                  <a:close/>
                  <a:moveTo>
                    <a:pt x="280" y="719"/>
                  </a:moveTo>
                  <a:cubicBezTo>
                    <a:pt x="278" y="719"/>
                    <a:pt x="278" y="721"/>
                    <a:pt x="277" y="721"/>
                  </a:cubicBezTo>
                  <a:cubicBezTo>
                    <a:pt x="276" y="720"/>
                    <a:pt x="277" y="720"/>
                    <a:pt x="277" y="719"/>
                  </a:cubicBezTo>
                  <a:cubicBezTo>
                    <a:pt x="279" y="719"/>
                    <a:pt x="279" y="718"/>
                    <a:pt x="280" y="718"/>
                  </a:cubicBezTo>
                  <a:cubicBezTo>
                    <a:pt x="281" y="718"/>
                    <a:pt x="279" y="718"/>
                    <a:pt x="280" y="719"/>
                  </a:cubicBezTo>
                  <a:close/>
                  <a:moveTo>
                    <a:pt x="275" y="724"/>
                  </a:moveTo>
                  <a:cubicBezTo>
                    <a:pt x="275" y="725"/>
                    <a:pt x="275" y="725"/>
                    <a:pt x="275" y="725"/>
                  </a:cubicBezTo>
                  <a:cubicBezTo>
                    <a:pt x="274" y="725"/>
                    <a:pt x="274" y="724"/>
                    <a:pt x="275" y="724"/>
                  </a:cubicBezTo>
                  <a:close/>
                  <a:moveTo>
                    <a:pt x="276" y="728"/>
                  </a:moveTo>
                  <a:cubicBezTo>
                    <a:pt x="277" y="728"/>
                    <a:pt x="277" y="728"/>
                    <a:pt x="276" y="728"/>
                  </a:cubicBezTo>
                  <a:cubicBezTo>
                    <a:pt x="277" y="727"/>
                    <a:pt x="274" y="727"/>
                    <a:pt x="274" y="727"/>
                  </a:cubicBezTo>
                  <a:cubicBezTo>
                    <a:pt x="275" y="727"/>
                    <a:pt x="275" y="727"/>
                    <a:pt x="276" y="727"/>
                  </a:cubicBezTo>
                  <a:cubicBezTo>
                    <a:pt x="275" y="726"/>
                    <a:pt x="276" y="725"/>
                    <a:pt x="275" y="725"/>
                  </a:cubicBezTo>
                  <a:cubicBezTo>
                    <a:pt x="276" y="724"/>
                    <a:pt x="276" y="725"/>
                    <a:pt x="276" y="725"/>
                  </a:cubicBezTo>
                  <a:cubicBezTo>
                    <a:pt x="276" y="725"/>
                    <a:pt x="276" y="724"/>
                    <a:pt x="276" y="724"/>
                  </a:cubicBezTo>
                  <a:cubicBezTo>
                    <a:pt x="276" y="724"/>
                    <a:pt x="277" y="724"/>
                    <a:pt x="277" y="724"/>
                  </a:cubicBezTo>
                  <a:cubicBezTo>
                    <a:pt x="277" y="724"/>
                    <a:pt x="277" y="722"/>
                    <a:pt x="277" y="722"/>
                  </a:cubicBezTo>
                  <a:cubicBezTo>
                    <a:pt x="277" y="722"/>
                    <a:pt x="278" y="722"/>
                    <a:pt x="278" y="723"/>
                  </a:cubicBezTo>
                  <a:cubicBezTo>
                    <a:pt x="278" y="723"/>
                    <a:pt x="278" y="724"/>
                    <a:pt x="277" y="725"/>
                  </a:cubicBezTo>
                  <a:cubicBezTo>
                    <a:pt x="277" y="725"/>
                    <a:pt x="278" y="725"/>
                    <a:pt x="278" y="725"/>
                  </a:cubicBezTo>
                  <a:cubicBezTo>
                    <a:pt x="279" y="727"/>
                    <a:pt x="278" y="728"/>
                    <a:pt x="276" y="728"/>
                  </a:cubicBezTo>
                  <a:close/>
                  <a:moveTo>
                    <a:pt x="279" y="725"/>
                  </a:moveTo>
                  <a:cubicBezTo>
                    <a:pt x="278" y="724"/>
                    <a:pt x="280" y="724"/>
                    <a:pt x="279" y="725"/>
                  </a:cubicBezTo>
                  <a:close/>
                  <a:moveTo>
                    <a:pt x="279" y="724"/>
                  </a:moveTo>
                  <a:cubicBezTo>
                    <a:pt x="279" y="723"/>
                    <a:pt x="278" y="722"/>
                    <a:pt x="280" y="721"/>
                  </a:cubicBezTo>
                  <a:cubicBezTo>
                    <a:pt x="280" y="722"/>
                    <a:pt x="280" y="724"/>
                    <a:pt x="279" y="724"/>
                  </a:cubicBezTo>
                  <a:close/>
                  <a:moveTo>
                    <a:pt x="278" y="717"/>
                  </a:moveTo>
                  <a:cubicBezTo>
                    <a:pt x="279" y="717"/>
                    <a:pt x="279" y="716"/>
                    <a:pt x="280" y="717"/>
                  </a:cubicBezTo>
                  <a:cubicBezTo>
                    <a:pt x="280" y="715"/>
                    <a:pt x="281" y="715"/>
                    <a:pt x="282" y="714"/>
                  </a:cubicBezTo>
                  <a:cubicBezTo>
                    <a:pt x="282" y="713"/>
                    <a:pt x="281" y="713"/>
                    <a:pt x="282" y="712"/>
                  </a:cubicBezTo>
                  <a:cubicBezTo>
                    <a:pt x="284" y="712"/>
                    <a:pt x="283" y="711"/>
                    <a:pt x="285" y="711"/>
                  </a:cubicBezTo>
                  <a:cubicBezTo>
                    <a:pt x="285" y="713"/>
                    <a:pt x="283" y="713"/>
                    <a:pt x="283" y="715"/>
                  </a:cubicBezTo>
                  <a:cubicBezTo>
                    <a:pt x="282" y="715"/>
                    <a:pt x="282" y="715"/>
                    <a:pt x="281" y="716"/>
                  </a:cubicBezTo>
                  <a:cubicBezTo>
                    <a:pt x="281" y="716"/>
                    <a:pt x="281" y="717"/>
                    <a:pt x="281" y="717"/>
                  </a:cubicBezTo>
                  <a:cubicBezTo>
                    <a:pt x="281" y="717"/>
                    <a:pt x="280" y="717"/>
                    <a:pt x="278" y="717"/>
                  </a:cubicBezTo>
                  <a:close/>
                  <a:moveTo>
                    <a:pt x="281" y="722"/>
                  </a:moveTo>
                  <a:cubicBezTo>
                    <a:pt x="282" y="722"/>
                    <a:pt x="282" y="722"/>
                    <a:pt x="282" y="721"/>
                  </a:cubicBezTo>
                  <a:cubicBezTo>
                    <a:pt x="282" y="721"/>
                    <a:pt x="283" y="721"/>
                    <a:pt x="283" y="721"/>
                  </a:cubicBezTo>
                  <a:cubicBezTo>
                    <a:pt x="284" y="722"/>
                    <a:pt x="283" y="722"/>
                    <a:pt x="282" y="722"/>
                  </a:cubicBezTo>
                  <a:cubicBezTo>
                    <a:pt x="282" y="723"/>
                    <a:pt x="282" y="724"/>
                    <a:pt x="282" y="725"/>
                  </a:cubicBezTo>
                  <a:cubicBezTo>
                    <a:pt x="280" y="724"/>
                    <a:pt x="280" y="723"/>
                    <a:pt x="281" y="722"/>
                  </a:cubicBezTo>
                  <a:close/>
                  <a:moveTo>
                    <a:pt x="282" y="727"/>
                  </a:moveTo>
                  <a:cubicBezTo>
                    <a:pt x="282" y="727"/>
                    <a:pt x="282" y="727"/>
                    <a:pt x="281" y="727"/>
                  </a:cubicBezTo>
                  <a:cubicBezTo>
                    <a:pt x="281" y="726"/>
                    <a:pt x="281" y="726"/>
                    <a:pt x="281" y="726"/>
                  </a:cubicBezTo>
                  <a:cubicBezTo>
                    <a:pt x="282" y="726"/>
                    <a:pt x="282" y="726"/>
                    <a:pt x="282" y="726"/>
                  </a:cubicBezTo>
                  <a:cubicBezTo>
                    <a:pt x="282" y="726"/>
                    <a:pt x="282" y="726"/>
                    <a:pt x="282" y="727"/>
                  </a:cubicBezTo>
                  <a:close/>
                  <a:moveTo>
                    <a:pt x="282" y="724"/>
                  </a:moveTo>
                  <a:cubicBezTo>
                    <a:pt x="283" y="724"/>
                    <a:pt x="283" y="724"/>
                    <a:pt x="283" y="724"/>
                  </a:cubicBezTo>
                  <a:cubicBezTo>
                    <a:pt x="283" y="724"/>
                    <a:pt x="283" y="724"/>
                    <a:pt x="283" y="725"/>
                  </a:cubicBezTo>
                  <a:cubicBezTo>
                    <a:pt x="283" y="725"/>
                    <a:pt x="283" y="724"/>
                    <a:pt x="282" y="724"/>
                  </a:cubicBezTo>
                  <a:cubicBezTo>
                    <a:pt x="282" y="724"/>
                    <a:pt x="282" y="724"/>
                    <a:pt x="282" y="724"/>
                  </a:cubicBezTo>
                  <a:close/>
                  <a:moveTo>
                    <a:pt x="285" y="736"/>
                  </a:moveTo>
                  <a:cubicBezTo>
                    <a:pt x="284" y="736"/>
                    <a:pt x="285" y="735"/>
                    <a:pt x="285" y="735"/>
                  </a:cubicBezTo>
                  <a:cubicBezTo>
                    <a:pt x="287" y="735"/>
                    <a:pt x="286" y="736"/>
                    <a:pt x="285" y="736"/>
                  </a:cubicBezTo>
                  <a:close/>
                  <a:moveTo>
                    <a:pt x="287" y="734"/>
                  </a:moveTo>
                  <a:cubicBezTo>
                    <a:pt x="287" y="734"/>
                    <a:pt x="287" y="734"/>
                    <a:pt x="286" y="734"/>
                  </a:cubicBezTo>
                  <a:cubicBezTo>
                    <a:pt x="286" y="734"/>
                    <a:pt x="286" y="733"/>
                    <a:pt x="286" y="733"/>
                  </a:cubicBezTo>
                  <a:cubicBezTo>
                    <a:pt x="287" y="733"/>
                    <a:pt x="287" y="733"/>
                    <a:pt x="287" y="733"/>
                  </a:cubicBezTo>
                  <a:cubicBezTo>
                    <a:pt x="287" y="733"/>
                    <a:pt x="287" y="734"/>
                    <a:pt x="287" y="734"/>
                  </a:cubicBezTo>
                  <a:close/>
                  <a:moveTo>
                    <a:pt x="287" y="730"/>
                  </a:moveTo>
                  <a:cubicBezTo>
                    <a:pt x="286" y="729"/>
                    <a:pt x="288" y="729"/>
                    <a:pt x="287" y="730"/>
                  </a:cubicBezTo>
                  <a:close/>
                  <a:moveTo>
                    <a:pt x="287" y="726"/>
                  </a:moveTo>
                  <a:cubicBezTo>
                    <a:pt x="287" y="727"/>
                    <a:pt x="287" y="728"/>
                    <a:pt x="285" y="728"/>
                  </a:cubicBezTo>
                  <a:cubicBezTo>
                    <a:pt x="284" y="729"/>
                    <a:pt x="283" y="728"/>
                    <a:pt x="282" y="728"/>
                  </a:cubicBezTo>
                  <a:cubicBezTo>
                    <a:pt x="282" y="728"/>
                    <a:pt x="283" y="726"/>
                    <a:pt x="285" y="726"/>
                  </a:cubicBezTo>
                  <a:cubicBezTo>
                    <a:pt x="285" y="725"/>
                    <a:pt x="284" y="725"/>
                    <a:pt x="284" y="725"/>
                  </a:cubicBezTo>
                  <a:cubicBezTo>
                    <a:pt x="285" y="724"/>
                    <a:pt x="286" y="723"/>
                    <a:pt x="286" y="722"/>
                  </a:cubicBezTo>
                  <a:cubicBezTo>
                    <a:pt x="288" y="723"/>
                    <a:pt x="287" y="724"/>
                    <a:pt x="287" y="725"/>
                  </a:cubicBezTo>
                  <a:cubicBezTo>
                    <a:pt x="287" y="725"/>
                    <a:pt x="289" y="725"/>
                    <a:pt x="288" y="726"/>
                  </a:cubicBezTo>
                  <a:cubicBezTo>
                    <a:pt x="289" y="726"/>
                    <a:pt x="287" y="726"/>
                    <a:pt x="287" y="726"/>
                  </a:cubicBezTo>
                  <a:close/>
                  <a:moveTo>
                    <a:pt x="289" y="728"/>
                  </a:moveTo>
                  <a:cubicBezTo>
                    <a:pt x="289" y="728"/>
                    <a:pt x="289" y="728"/>
                    <a:pt x="289" y="727"/>
                  </a:cubicBezTo>
                  <a:cubicBezTo>
                    <a:pt x="289" y="727"/>
                    <a:pt x="289" y="728"/>
                    <a:pt x="290" y="728"/>
                  </a:cubicBezTo>
                  <a:cubicBezTo>
                    <a:pt x="290" y="728"/>
                    <a:pt x="289" y="728"/>
                    <a:pt x="289" y="728"/>
                  </a:cubicBezTo>
                  <a:close/>
                  <a:moveTo>
                    <a:pt x="293" y="736"/>
                  </a:moveTo>
                  <a:cubicBezTo>
                    <a:pt x="292" y="736"/>
                    <a:pt x="292" y="736"/>
                    <a:pt x="292" y="736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3" y="735"/>
                  </a:cubicBezTo>
                  <a:cubicBezTo>
                    <a:pt x="293" y="735"/>
                    <a:pt x="293" y="735"/>
                    <a:pt x="293" y="736"/>
                  </a:cubicBezTo>
                  <a:close/>
                  <a:moveTo>
                    <a:pt x="292" y="724"/>
                  </a:moveTo>
                  <a:cubicBezTo>
                    <a:pt x="292" y="724"/>
                    <a:pt x="292" y="725"/>
                    <a:pt x="292" y="725"/>
                  </a:cubicBezTo>
                  <a:cubicBezTo>
                    <a:pt x="291" y="726"/>
                    <a:pt x="290" y="726"/>
                    <a:pt x="290" y="727"/>
                  </a:cubicBezTo>
                  <a:cubicBezTo>
                    <a:pt x="288" y="726"/>
                    <a:pt x="289" y="726"/>
                    <a:pt x="290" y="725"/>
                  </a:cubicBezTo>
                  <a:cubicBezTo>
                    <a:pt x="290" y="725"/>
                    <a:pt x="291" y="725"/>
                    <a:pt x="291" y="724"/>
                  </a:cubicBezTo>
                  <a:cubicBezTo>
                    <a:pt x="291" y="724"/>
                    <a:pt x="291" y="724"/>
                    <a:pt x="291" y="723"/>
                  </a:cubicBezTo>
                  <a:cubicBezTo>
                    <a:pt x="292" y="723"/>
                    <a:pt x="292" y="722"/>
                    <a:pt x="293" y="722"/>
                  </a:cubicBezTo>
                  <a:cubicBezTo>
                    <a:pt x="293" y="723"/>
                    <a:pt x="293" y="723"/>
                    <a:pt x="292" y="724"/>
                  </a:cubicBezTo>
                  <a:close/>
                  <a:moveTo>
                    <a:pt x="291" y="704"/>
                  </a:moveTo>
                  <a:cubicBezTo>
                    <a:pt x="291" y="704"/>
                    <a:pt x="291" y="704"/>
                    <a:pt x="291" y="705"/>
                  </a:cubicBezTo>
                  <a:cubicBezTo>
                    <a:pt x="290" y="705"/>
                    <a:pt x="290" y="703"/>
                    <a:pt x="291" y="704"/>
                  </a:cubicBezTo>
                  <a:close/>
                  <a:moveTo>
                    <a:pt x="293" y="698"/>
                  </a:moveTo>
                  <a:cubicBezTo>
                    <a:pt x="293" y="698"/>
                    <a:pt x="293" y="698"/>
                    <a:pt x="293" y="698"/>
                  </a:cubicBezTo>
                  <a:cubicBezTo>
                    <a:pt x="293" y="698"/>
                    <a:pt x="293" y="698"/>
                    <a:pt x="293" y="698"/>
                  </a:cubicBezTo>
                  <a:cubicBezTo>
                    <a:pt x="293" y="698"/>
                    <a:pt x="293" y="698"/>
                    <a:pt x="293" y="698"/>
                  </a:cubicBezTo>
                  <a:cubicBezTo>
                    <a:pt x="293" y="698"/>
                    <a:pt x="293" y="698"/>
                    <a:pt x="293" y="698"/>
                  </a:cubicBezTo>
                  <a:close/>
                  <a:moveTo>
                    <a:pt x="294" y="699"/>
                  </a:moveTo>
                  <a:cubicBezTo>
                    <a:pt x="296" y="699"/>
                    <a:pt x="294" y="700"/>
                    <a:pt x="294" y="701"/>
                  </a:cubicBezTo>
                  <a:cubicBezTo>
                    <a:pt x="292" y="700"/>
                    <a:pt x="294" y="699"/>
                    <a:pt x="294" y="699"/>
                  </a:cubicBezTo>
                  <a:close/>
                  <a:moveTo>
                    <a:pt x="293" y="709"/>
                  </a:moveTo>
                  <a:cubicBezTo>
                    <a:pt x="293" y="708"/>
                    <a:pt x="294" y="708"/>
                    <a:pt x="295" y="708"/>
                  </a:cubicBezTo>
                  <a:cubicBezTo>
                    <a:pt x="294" y="707"/>
                    <a:pt x="293" y="706"/>
                    <a:pt x="293" y="705"/>
                  </a:cubicBezTo>
                  <a:cubicBezTo>
                    <a:pt x="295" y="705"/>
                    <a:pt x="295" y="703"/>
                    <a:pt x="295" y="702"/>
                  </a:cubicBezTo>
                  <a:cubicBezTo>
                    <a:pt x="297" y="702"/>
                    <a:pt x="296" y="703"/>
                    <a:pt x="295" y="704"/>
                  </a:cubicBezTo>
                  <a:cubicBezTo>
                    <a:pt x="295" y="704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6" y="705"/>
                    <a:pt x="296" y="705"/>
                  </a:cubicBezTo>
                  <a:cubicBezTo>
                    <a:pt x="296" y="705"/>
                    <a:pt x="295" y="706"/>
                    <a:pt x="295" y="706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4" y="705"/>
                    <a:pt x="295" y="706"/>
                    <a:pt x="295" y="706"/>
                  </a:cubicBezTo>
                  <a:cubicBezTo>
                    <a:pt x="295" y="706"/>
                    <a:pt x="295" y="707"/>
                    <a:pt x="295" y="707"/>
                  </a:cubicBezTo>
                  <a:cubicBezTo>
                    <a:pt x="295" y="707"/>
                    <a:pt x="295" y="707"/>
                    <a:pt x="295" y="707"/>
                  </a:cubicBezTo>
                  <a:cubicBezTo>
                    <a:pt x="296" y="707"/>
                    <a:pt x="297" y="706"/>
                    <a:pt x="297" y="706"/>
                  </a:cubicBezTo>
                  <a:cubicBezTo>
                    <a:pt x="298" y="707"/>
                    <a:pt x="297" y="708"/>
                    <a:pt x="297" y="709"/>
                  </a:cubicBezTo>
                  <a:cubicBezTo>
                    <a:pt x="298" y="709"/>
                    <a:pt x="298" y="709"/>
                    <a:pt x="298" y="708"/>
                  </a:cubicBezTo>
                  <a:cubicBezTo>
                    <a:pt x="299" y="708"/>
                    <a:pt x="297" y="709"/>
                    <a:pt x="299" y="709"/>
                  </a:cubicBezTo>
                  <a:cubicBezTo>
                    <a:pt x="299" y="709"/>
                    <a:pt x="299" y="708"/>
                    <a:pt x="299" y="707"/>
                  </a:cubicBezTo>
                  <a:cubicBezTo>
                    <a:pt x="299" y="707"/>
                    <a:pt x="299" y="707"/>
                    <a:pt x="299" y="707"/>
                  </a:cubicBezTo>
                  <a:cubicBezTo>
                    <a:pt x="299" y="707"/>
                    <a:pt x="299" y="707"/>
                    <a:pt x="299" y="706"/>
                  </a:cubicBezTo>
                  <a:cubicBezTo>
                    <a:pt x="299" y="706"/>
                    <a:pt x="299" y="706"/>
                    <a:pt x="299" y="706"/>
                  </a:cubicBezTo>
                  <a:cubicBezTo>
                    <a:pt x="299" y="705"/>
                    <a:pt x="298" y="705"/>
                    <a:pt x="297" y="704"/>
                  </a:cubicBezTo>
                  <a:cubicBezTo>
                    <a:pt x="298" y="704"/>
                    <a:pt x="297" y="702"/>
                    <a:pt x="297" y="700"/>
                  </a:cubicBezTo>
                  <a:cubicBezTo>
                    <a:pt x="296" y="699"/>
                    <a:pt x="295" y="698"/>
                    <a:pt x="294" y="697"/>
                  </a:cubicBezTo>
                  <a:cubicBezTo>
                    <a:pt x="293" y="698"/>
                    <a:pt x="293" y="697"/>
                    <a:pt x="291" y="697"/>
                  </a:cubicBezTo>
                  <a:cubicBezTo>
                    <a:pt x="290" y="697"/>
                    <a:pt x="290" y="698"/>
                    <a:pt x="289" y="699"/>
                  </a:cubicBezTo>
                  <a:cubicBezTo>
                    <a:pt x="289" y="699"/>
                    <a:pt x="289" y="699"/>
                    <a:pt x="289" y="699"/>
                  </a:cubicBezTo>
                  <a:cubicBezTo>
                    <a:pt x="290" y="699"/>
                    <a:pt x="289" y="700"/>
                    <a:pt x="289" y="700"/>
                  </a:cubicBezTo>
                  <a:cubicBezTo>
                    <a:pt x="289" y="700"/>
                    <a:pt x="289" y="700"/>
                    <a:pt x="289" y="700"/>
                  </a:cubicBezTo>
                  <a:cubicBezTo>
                    <a:pt x="288" y="700"/>
                    <a:pt x="288" y="700"/>
                    <a:pt x="288" y="700"/>
                  </a:cubicBezTo>
                  <a:cubicBezTo>
                    <a:pt x="288" y="701"/>
                    <a:pt x="288" y="702"/>
                    <a:pt x="288" y="702"/>
                  </a:cubicBezTo>
                  <a:cubicBezTo>
                    <a:pt x="288" y="702"/>
                    <a:pt x="289" y="702"/>
                    <a:pt x="289" y="702"/>
                  </a:cubicBezTo>
                  <a:cubicBezTo>
                    <a:pt x="289" y="703"/>
                    <a:pt x="289" y="703"/>
                    <a:pt x="288" y="703"/>
                  </a:cubicBezTo>
                  <a:cubicBezTo>
                    <a:pt x="288" y="703"/>
                    <a:pt x="288" y="703"/>
                    <a:pt x="289" y="703"/>
                  </a:cubicBezTo>
                  <a:cubicBezTo>
                    <a:pt x="288" y="703"/>
                    <a:pt x="288" y="704"/>
                    <a:pt x="286" y="704"/>
                  </a:cubicBezTo>
                  <a:cubicBezTo>
                    <a:pt x="286" y="702"/>
                    <a:pt x="287" y="701"/>
                    <a:pt x="287" y="699"/>
                  </a:cubicBezTo>
                  <a:cubicBezTo>
                    <a:pt x="286" y="700"/>
                    <a:pt x="286" y="700"/>
                    <a:pt x="286" y="700"/>
                  </a:cubicBezTo>
                  <a:cubicBezTo>
                    <a:pt x="285" y="700"/>
                    <a:pt x="286" y="699"/>
                    <a:pt x="286" y="699"/>
                  </a:cubicBezTo>
                  <a:cubicBezTo>
                    <a:pt x="286" y="699"/>
                    <a:pt x="286" y="699"/>
                    <a:pt x="286" y="699"/>
                  </a:cubicBezTo>
                  <a:cubicBezTo>
                    <a:pt x="286" y="699"/>
                    <a:pt x="286" y="699"/>
                    <a:pt x="286" y="698"/>
                  </a:cubicBezTo>
                  <a:cubicBezTo>
                    <a:pt x="287" y="698"/>
                    <a:pt x="287" y="699"/>
                    <a:pt x="288" y="699"/>
                  </a:cubicBezTo>
                  <a:cubicBezTo>
                    <a:pt x="289" y="699"/>
                    <a:pt x="289" y="698"/>
                    <a:pt x="289" y="698"/>
                  </a:cubicBezTo>
                  <a:cubicBezTo>
                    <a:pt x="289" y="698"/>
                    <a:pt x="289" y="698"/>
                    <a:pt x="289" y="698"/>
                  </a:cubicBezTo>
                  <a:cubicBezTo>
                    <a:pt x="289" y="697"/>
                    <a:pt x="289" y="697"/>
                    <a:pt x="288" y="697"/>
                  </a:cubicBezTo>
                  <a:cubicBezTo>
                    <a:pt x="288" y="697"/>
                    <a:pt x="289" y="697"/>
                    <a:pt x="289" y="697"/>
                  </a:cubicBezTo>
                  <a:cubicBezTo>
                    <a:pt x="290" y="697"/>
                    <a:pt x="290" y="696"/>
                    <a:pt x="291" y="696"/>
                  </a:cubicBezTo>
                  <a:cubicBezTo>
                    <a:pt x="292" y="695"/>
                    <a:pt x="291" y="695"/>
                    <a:pt x="291" y="695"/>
                  </a:cubicBezTo>
                  <a:cubicBezTo>
                    <a:pt x="292" y="695"/>
                    <a:pt x="292" y="695"/>
                    <a:pt x="293" y="695"/>
                  </a:cubicBezTo>
                  <a:cubicBezTo>
                    <a:pt x="291" y="694"/>
                    <a:pt x="293" y="692"/>
                    <a:pt x="293" y="691"/>
                  </a:cubicBezTo>
                  <a:cubicBezTo>
                    <a:pt x="295" y="691"/>
                    <a:pt x="294" y="692"/>
                    <a:pt x="295" y="692"/>
                  </a:cubicBezTo>
                  <a:cubicBezTo>
                    <a:pt x="295" y="693"/>
                    <a:pt x="295" y="694"/>
                    <a:pt x="294" y="694"/>
                  </a:cubicBezTo>
                  <a:cubicBezTo>
                    <a:pt x="294" y="694"/>
                    <a:pt x="294" y="694"/>
                    <a:pt x="294" y="694"/>
                  </a:cubicBezTo>
                  <a:cubicBezTo>
                    <a:pt x="294" y="694"/>
                    <a:pt x="295" y="694"/>
                    <a:pt x="295" y="694"/>
                  </a:cubicBezTo>
                  <a:cubicBezTo>
                    <a:pt x="295" y="695"/>
                    <a:pt x="295" y="695"/>
                    <a:pt x="295" y="695"/>
                  </a:cubicBezTo>
                  <a:cubicBezTo>
                    <a:pt x="295" y="695"/>
                    <a:pt x="295" y="695"/>
                    <a:pt x="295" y="695"/>
                  </a:cubicBezTo>
                  <a:cubicBezTo>
                    <a:pt x="295" y="696"/>
                    <a:pt x="295" y="696"/>
                    <a:pt x="295" y="697"/>
                  </a:cubicBezTo>
                  <a:cubicBezTo>
                    <a:pt x="296" y="698"/>
                    <a:pt x="296" y="697"/>
                    <a:pt x="297" y="697"/>
                  </a:cubicBezTo>
                  <a:cubicBezTo>
                    <a:pt x="298" y="698"/>
                    <a:pt x="296" y="698"/>
                    <a:pt x="296" y="698"/>
                  </a:cubicBezTo>
                  <a:cubicBezTo>
                    <a:pt x="297" y="699"/>
                    <a:pt x="298" y="700"/>
                    <a:pt x="299" y="701"/>
                  </a:cubicBezTo>
                  <a:cubicBezTo>
                    <a:pt x="298" y="702"/>
                    <a:pt x="299" y="703"/>
                    <a:pt x="299" y="704"/>
                  </a:cubicBezTo>
                  <a:cubicBezTo>
                    <a:pt x="301" y="704"/>
                    <a:pt x="300" y="703"/>
                    <a:pt x="301" y="702"/>
                  </a:cubicBezTo>
                  <a:cubicBezTo>
                    <a:pt x="303" y="703"/>
                    <a:pt x="301" y="703"/>
                    <a:pt x="301" y="704"/>
                  </a:cubicBezTo>
                  <a:cubicBezTo>
                    <a:pt x="301" y="705"/>
                    <a:pt x="302" y="705"/>
                    <a:pt x="303" y="705"/>
                  </a:cubicBezTo>
                  <a:cubicBezTo>
                    <a:pt x="303" y="706"/>
                    <a:pt x="300" y="707"/>
                    <a:pt x="303" y="708"/>
                  </a:cubicBezTo>
                  <a:cubicBezTo>
                    <a:pt x="303" y="708"/>
                    <a:pt x="302" y="708"/>
                    <a:pt x="301" y="708"/>
                  </a:cubicBezTo>
                  <a:cubicBezTo>
                    <a:pt x="301" y="709"/>
                    <a:pt x="303" y="710"/>
                    <a:pt x="302" y="710"/>
                  </a:cubicBezTo>
                  <a:cubicBezTo>
                    <a:pt x="302" y="711"/>
                    <a:pt x="302" y="710"/>
                    <a:pt x="301" y="710"/>
                  </a:cubicBezTo>
                  <a:cubicBezTo>
                    <a:pt x="301" y="711"/>
                    <a:pt x="301" y="711"/>
                    <a:pt x="300" y="711"/>
                  </a:cubicBezTo>
                  <a:cubicBezTo>
                    <a:pt x="300" y="713"/>
                    <a:pt x="302" y="714"/>
                    <a:pt x="301" y="715"/>
                  </a:cubicBezTo>
                  <a:cubicBezTo>
                    <a:pt x="301" y="715"/>
                    <a:pt x="302" y="715"/>
                    <a:pt x="302" y="715"/>
                  </a:cubicBezTo>
                  <a:cubicBezTo>
                    <a:pt x="302" y="716"/>
                    <a:pt x="300" y="716"/>
                    <a:pt x="301" y="715"/>
                  </a:cubicBezTo>
                  <a:cubicBezTo>
                    <a:pt x="300" y="715"/>
                    <a:pt x="300" y="715"/>
                    <a:pt x="299" y="715"/>
                  </a:cubicBezTo>
                  <a:cubicBezTo>
                    <a:pt x="299" y="716"/>
                    <a:pt x="299" y="716"/>
                    <a:pt x="299" y="716"/>
                  </a:cubicBezTo>
                  <a:cubicBezTo>
                    <a:pt x="299" y="716"/>
                    <a:pt x="299" y="716"/>
                    <a:pt x="299" y="716"/>
                  </a:cubicBezTo>
                  <a:cubicBezTo>
                    <a:pt x="299" y="716"/>
                    <a:pt x="299" y="716"/>
                    <a:pt x="299" y="716"/>
                  </a:cubicBezTo>
                  <a:cubicBezTo>
                    <a:pt x="299" y="716"/>
                    <a:pt x="299" y="715"/>
                    <a:pt x="299" y="715"/>
                  </a:cubicBezTo>
                  <a:cubicBezTo>
                    <a:pt x="299" y="715"/>
                    <a:pt x="298" y="715"/>
                    <a:pt x="299" y="715"/>
                  </a:cubicBezTo>
                  <a:cubicBezTo>
                    <a:pt x="299" y="714"/>
                    <a:pt x="299" y="714"/>
                    <a:pt x="299" y="714"/>
                  </a:cubicBezTo>
                  <a:cubicBezTo>
                    <a:pt x="297" y="714"/>
                    <a:pt x="298" y="713"/>
                    <a:pt x="297" y="712"/>
                  </a:cubicBezTo>
                  <a:cubicBezTo>
                    <a:pt x="299" y="712"/>
                    <a:pt x="299" y="713"/>
                    <a:pt x="299" y="714"/>
                  </a:cubicBezTo>
                  <a:cubicBezTo>
                    <a:pt x="299" y="714"/>
                    <a:pt x="299" y="714"/>
                    <a:pt x="299" y="714"/>
                  </a:cubicBezTo>
                  <a:cubicBezTo>
                    <a:pt x="299" y="714"/>
                    <a:pt x="299" y="714"/>
                    <a:pt x="299" y="714"/>
                  </a:cubicBezTo>
                  <a:cubicBezTo>
                    <a:pt x="299" y="714"/>
                    <a:pt x="299" y="714"/>
                    <a:pt x="299" y="713"/>
                  </a:cubicBezTo>
                  <a:cubicBezTo>
                    <a:pt x="299" y="713"/>
                    <a:pt x="300" y="714"/>
                    <a:pt x="300" y="714"/>
                  </a:cubicBezTo>
                  <a:cubicBezTo>
                    <a:pt x="300" y="714"/>
                    <a:pt x="300" y="714"/>
                    <a:pt x="300" y="714"/>
                  </a:cubicBezTo>
                  <a:cubicBezTo>
                    <a:pt x="300" y="714"/>
                    <a:pt x="300" y="714"/>
                    <a:pt x="300" y="714"/>
                  </a:cubicBezTo>
                  <a:cubicBezTo>
                    <a:pt x="298" y="713"/>
                    <a:pt x="302" y="710"/>
                    <a:pt x="299" y="709"/>
                  </a:cubicBezTo>
                  <a:cubicBezTo>
                    <a:pt x="298" y="709"/>
                    <a:pt x="298" y="710"/>
                    <a:pt x="297" y="710"/>
                  </a:cubicBezTo>
                  <a:cubicBezTo>
                    <a:pt x="297" y="710"/>
                    <a:pt x="297" y="710"/>
                    <a:pt x="297" y="710"/>
                  </a:cubicBezTo>
                  <a:cubicBezTo>
                    <a:pt x="297" y="710"/>
                    <a:pt x="296" y="710"/>
                    <a:pt x="296" y="710"/>
                  </a:cubicBezTo>
                  <a:cubicBezTo>
                    <a:pt x="296" y="710"/>
                    <a:pt x="295" y="709"/>
                    <a:pt x="295" y="709"/>
                  </a:cubicBezTo>
                  <a:cubicBezTo>
                    <a:pt x="294" y="709"/>
                    <a:pt x="294" y="709"/>
                    <a:pt x="293" y="709"/>
                  </a:cubicBezTo>
                  <a:close/>
                  <a:moveTo>
                    <a:pt x="301" y="717"/>
                  </a:moveTo>
                  <a:cubicBezTo>
                    <a:pt x="300" y="718"/>
                    <a:pt x="299" y="717"/>
                    <a:pt x="299" y="716"/>
                  </a:cubicBezTo>
                  <a:cubicBezTo>
                    <a:pt x="300" y="716"/>
                    <a:pt x="300" y="716"/>
                    <a:pt x="301" y="716"/>
                  </a:cubicBezTo>
                  <a:cubicBezTo>
                    <a:pt x="301" y="717"/>
                    <a:pt x="301" y="717"/>
                    <a:pt x="301" y="717"/>
                  </a:cubicBezTo>
                  <a:close/>
                  <a:moveTo>
                    <a:pt x="302" y="720"/>
                  </a:moveTo>
                  <a:cubicBezTo>
                    <a:pt x="302" y="720"/>
                    <a:pt x="302" y="721"/>
                    <a:pt x="302" y="721"/>
                  </a:cubicBezTo>
                  <a:cubicBezTo>
                    <a:pt x="300" y="721"/>
                    <a:pt x="301" y="720"/>
                    <a:pt x="302" y="720"/>
                  </a:cubicBezTo>
                  <a:close/>
                  <a:moveTo>
                    <a:pt x="301" y="719"/>
                  </a:moveTo>
                  <a:cubicBezTo>
                    <a:pt x="301" y="719"/>
                    <a:pt x="301" y="719"/>
                    <a:pt x="301" y="719"/>
                  </a:cubicBezTo>
                  <a:cubicBezTo>
                    <a:pt x="301" y="719"/>
                    <a:pt x="301" y="719"/>
                    <a:pt x="302" y="718"/>
                  </a:cubicBezTo>
                  <a:cubicBezTo>
                    <a:pt x="302" y="719"/>
                    <a:pt x="302" y="719"/>
                    <a:pt x="302" y="719"/>
                  </a:cubicBezTo>
                  <a:cubicBezTo>
                    <a:pt x="302" y="719"/>
                    <a:pt x="302" y="719"/>
                    <a:pt x="302" y="719"/>
                  </a:cubicBezTo>
                  <a:cubicBezTo>
                    <a:pt x="302" y="719"/>
                    <a:pt x="302" y="719"/>
                    <a:pt x="302" y="719"/>
                  </a:cubicBezTo>
                  <a:cubicBezTo>
                    <a:pt x="302" y="719"/>
                    <a:pt x="302" y="719"/>
                    <a:pt x="301" y="719"/>
                  </a:cubicBezTo>
                  <a:close/>
                  <a:moveTo>
                    <a:pt x="298" y="722"/>
                  </a:moveTo>
                  <a:cubicBezTo>
                    <a:pt x="297" y="722"/>
                    <a:pt x="298" y="721"/>
                    <a:pt x="298" y="721"/>
                  </a:cubicBezTo>
                  <a:cubicBezTo>
                    <a:pt x="299" y="721"/>
                    <a:pt x="298" y="722"/>
                    <a:pt x="298" y="722"/>
                  </a:cubicBezTo>
                  <a:close/>
                  <a:moveTo>
                    <a:pt x="297" y="710"/>
                  </a:moveTo>
                  <a:cubicBezTo>
                    <a:pt x="297" y="710"/>
                    <a:pt x="297" y="710"/>
                    <a:pt x="298" y="710"/>
                  </a:cubicBezTo>
                  <a:cubicBezTo>
                    <a:pt x="298" y="710"/>
                    <a:pt x="298" y="711"/>
                    <a:pt x="298" y="711"/>
                  </a:cubicBezTo>
                  <a:cubicBezTo>
                    <a:pt x="297" y="711"/>
                    <a:pt x="297" y="711"/>
                    <a:pt x="297" y="710"/>
                  </a:cubicBezTo>
                  <a:close/>
                  <a:moveTo>
                    <a:pt x="296" y="710"/>
                  </a:moveTo>
                  <a:cubicBezTo>
                    <a:pt x="296" y="711"/>
                    <a:pt x="295" y="711"/>
                    <a:pt x="294" y="711"/>
                  </a:cubicBezTo>
                  <a:cubicBezTo>
                    <a:pt x="294" y="711"/>
                    <a:pt x="295" y="710"/>
                    <a:pt x="296" y="710"/>
                  </a:cubicBezTo>
                  <a:close/>
                  <a:moveTo>
                    <a:pt x="295" y="720"/>
                  </a:moveTo>
                  <a:cubicBezTo>
                    <a:pt x="295" y="719"/>
                    <a:pt x="295" y="719"/>
                    <a:pt x="296" y="719"/>
                  </a:cubicBezTo>
                  <a:cubicBezTo>
                    <a:pt x="296" y="720"/>
                    <a:pt x="296" y="720"/>
                    <a:pt x="295" y="720"/>
                  </a:cubicBezTo>
                  <a:close/>
                  <a:moveTo>
                    <a:pt x="295" y="719"/>
                  </a:moveTo>
                  <a:cubicBezTo>
                    <a:pt x="295" y="718"/>
                    <a:pt x="296" y="717"/>
                    <a:pt x="296" y="717"/>
                  </a:cubicBezTo>
                  <a:cubicBezTo>
                    <a:pt x="297" y="717"/>
                    <a:pt x="296" y="718"/>
                    <a:pt x="296" y="718"/>
                  </a:cubicBezTo>
                  <a:cubicBezTo>
                    <a:pt x="297" y="718"/>
                    <a:pt x="296" y="717"/>
                    <a:pt x="298" y="717"/>
                  </a:cubicBezTo>
                  <a:cubicBezTo>
                    <a:pt x="298" y="718"/>
                    <a:pt x="296" y="719"/>
                    <a:pt x="295" y="719"/>
                  </a:cubicBezTo>
                  <a:close/>
                  <a:moveTo>
                    <a:pt x="297" y="723"/>
                  </a:moveTo>
                  <a:cubicBezTo>
                    <a:pt x="297" y="723"/>
                    <a:pt x="297" y="723"/>
                    <a:pt x="297" y="723"/>
                  </a:cubicBezTo>
                  <a:cubicBezTo>
                    <a:pt x="297" y="722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4"/>
                  </a:cubicBezTo>
                  <a:cubicBezTo>
                    <a:pt x="296" y="724"/>
                    <a:pt x="296" y="723"/>
                    <a:pt x="297" y="723"/>
                  </a:cubicBezTo>
                  <a:close/>
                  <a:moveTo>
                    <a:pt x="298" y="727"/>
                  </a:moveTo>
                  <a:cubicBezTo>
                    <a:pt x="298" y="728"/>
                    <a:pt x="298" y="728"/>
                    <a:pt x="297" y="727"/>
                  </a:cubicBezTo>
                  <a:cubicBezTo>
                    <a:pt x="297" y="727"/>
                    <a:pt x="297" y="727"/>
                    <a:pt x="297" y="727"/>
                  </a:cubicBezTo>
                  <a:cubicBezTo>
                    <a:pt x="298" y="727"/>
                    <a:pt x="298" y="727"/>
                    <a:pt x="298" y="727"/>
                  </a:cubicBezTo>
                  <a:close/>
                  <a:moveTo>
                    <a:pt x="298" y="731"/>
                  </a:moveTo>
                  <a:cubicBezTo>
                    <a:pt x="298" y="730"/>
                    <a:pt x="298" y="730"/>
                    <a:pt x="298" y="730"/>
                  </a:cubicBezTo>
                  <a:cubicBezTo>
                    <a:pt x="297" y="730"/>
                    <a:pt x="296" y="729"/>
                    <a:pt x="298" y="729"/>
                  </a:cubicBezTo>
                  <a:cubicBezTo>
                    <a:pt x="298" y="729"/>
                    <a:pt x="298" y="729"/>
                    <a:pt x="297" y="728"/>
                  </a:cubicBezTo>
                  <a:cubicBezTo>
                    <a:pt x="299" y="729"/>
                    <a:pt x="300" y="730"/>
                    <a:pt x="298" y="731"/>
                  </a:cubicBezTo>
                  <a:close/>
                  <a:moveTo>
                    <a:pt x="298" y="727"/>
                  </a:moveTo>
                  <a:cubicBezTo>
                    <a:pt x="298" y="725"/>
                    <a:pt x="299" y="724"/>
                    <a:pt x="299" y="722"/>
                  </a:cubicBezTo>
                  <a:cubicBezTo>
                    <a:pt x="300" y="722"/>
                    <a:pt x="300" y="722"/>
                    <a:pt x="300" y="723"/>
                  </a:cubicBezTo>
                  <a:cubicBezTo>
                    <a:pt x="302" y="723"/>
                    <a:pt x="301" y="722"/>
                    <a:pt x="303" y="722"/>
                  </a:cubicBezTo>
                  <a:cubicBezTo>
                    <a:pt x="303" y="722"/>
                    <a:pt x="303" y="722"/>
                    <a:pt x="303" y="722"/>
                  </a:cubicBezTo>
                  <a:cubicBezTo>
                    <a:pt x="304" y="723"/>
                    <a:pt x="303" y="723"/>
                    <a:pt x="303" y="723"/>
                  </a:cubicBezTo>
                  <a:cubicBezTo>
                    <a:pt x="302" y="723"/>
                    <a:pt x="302" y="723"/>
                    <a:pt x="302" y="723"/>
                  </a:cubicBezTo>
                  <a:cubicBezTo>
                    <a:pt x="302" y="723"/>
                    <a:pt x="302" y="723"/>
                    <a:pt x="302" y="723"/>
                  </a:cubicBezTo>
                  <a:cubicBezTo>
                    <a:pt x="301" y="724"/>
                    <a:pt x="300" y="724"/>
                    <a:pt x="299" y="725"/>
                  </a:cubicBezTo>
                  <a:cubicBezTo>
                    <a:pt x="299" y="726"/>
                    <a:pt x="300" y="727"/>
                    <a:pt x="298" y="727"/>
                  </a:cubicBezTo>
                  <a:close/>
                  <a:moveTo>
                    <a:pt x="301" y="733"/>
                  </a:moveTo>
                  <a:cubicBezTo>
                    <a:pt x="301" y="733"/>
                    <a:pt x="301" y="734"/>
                    <a:pt x="301" y="734"/>
                  </a:cubicBezTo>
                  <a:cubicBezTo>
                    <a:pt x="300" y="734"/>
                    <a:pt x="300" y="733"/>
                    <a:pt x="301" y="733"/>
                  </a:cubicBezTo>
                  <a:close/>
                  <a:moveTo>
                    <a:pt x="304" y="734"/>
                  </a:moveTo>
                  <a:cubicBezTo>
                    <a:pt x="304" y="735"/>
                    <a:pt x="304" y="736"/>
                    <a:pt x="302" y="737"/>
                  </a:cubicBezTo>
                  <a:cubicBezTo>
                    <a:pt x="303" y="737"/>
                    <a:pt x="302" y="737"/>
                    <a:pt x="302" y="737"/>
                  </a:cubicBezTo>
                  <a:cubicBezTo>
                    <a:pt x="302" y="736"/>
                    <a:pt x="300" y="736"/>
                    <a:pt x="300" y="735"/>
                  </a:cubicBezTo>
                  <a:cubicBezTo>
                    <a:pt x="301" y="735"/>
                    <a:pt x="301" y="735"/>
                    <a:pt x="302" y="735"/>
                  </a:cubicBezTo>
                  <a:cubicBezTo>
                    <a:pt x="301" y="735"/>
                    <a:pt x="302" y="734"/>
                    <a:pt x="301" y="734"/>
                  </a:cubicBezTo>
                  <a:cubicBezTo>
                    <a:pt x="301" y="733"/>
                    <a:pt x="302" y="734"/>
                    <a:pt x="302" y="734"/>
                  </a:cubicBezTo>
                  <a:cubicBezTo>
                    <a:pt x="302" y="734"/>
                    <a:pt x="302" y="733"/>
                    <a:pt x="302" y="733"/>
                  </a:cubicBezTo>
                  <a:cubicBezTo>
                    <a:pt x="302" y="733"/>
                    <a:pt x="303" y="733"/>
                    <a:pt x="303" y="733"/>
                  </a:cubicBezTo>
                  <a:cubicBezTo>
                    <a:pt x="303" y="732"/>
                    <a:pt x="303" y="731"/>
                    <a:pt x="303" y="731"/>
                  </a:cubicBezTo>
                  <a:cubicBezTo>
                    <a:pt x="303" y="730"/>
                    <a:pt x="304" y="731"/>
                    <a:pt x="304" y="731"/>
                  </a:cubicBezTo>
                  <a:cubicBezTo>
                    <a:pt x="304" y="732"/>
                    <a:pt x="304" y="733"/>
                    <a:pt x="303" y="733"/>
                  </a:cubicBezTo>
                  <a:cubicBezTo>
                    <a:pt x="303" y="734"/>
                    <a:pt x="304" y="734"/>
                    <a:pt x="304" y="734"/>
                  </a:cubicBezTo>
                  <a:close/>
                  <a:moveTo>
                    <a:pt x="305" y="717"/>
                  </a:moveTo>
                  <a:cubicBezTo>
                    <a:pt x="303" y="717"/>
                    <a:pt x="306" y="716"/>
                    <a:pt x="306" y="715"/>
                  </a:cubicBezTo>
                  <a:cubicBezTo>
                    <a:pt x="306" y="715"/>
                    <a:pt x="307" y="715"/>
                    <a:pt x="307" y="715"/>
                  </a:cubicBezTo>
                  <a:cubicBezTo>
                    <a:pt x="306" y="715"/>
                    <a:pt x="306" y="717"/>
                    <a:pt x="305" y="717"/>
                  </a:cubicBezTo>
                  <a:close/>
                  <a:moveTo>
                    <a:pt x="306" y="721"/>
                  </a:moveTo>
                  <a:cubicBezTo>
                    <a:pt x="306" y="721"/>
                    <a:pt x="306" y="721"/>
                    <a:pt x="306" y="721"/>
                  </a:cubicBezTo>
                  <a:cubicBezTo>
                    <a:pt x="306" y="721"/>
                    <a:pt x="306" y="721"/>
                    <a:pt x="307" y="721"/>
                  </a:cubicBezTo>
                  <a:cubicBezTo>
                    <a:pt x="307" y="721"/>
                    <a:pt x="307" y="721"/>
                    <a:pt x="307" y="721"/>
                  </a:cubicBezTo>
                  <a:cubicBezTo>
                    <a:pt x="306" y="721"/>
                    <a:pt x="306" y="721"/>
                    <a:pt x="306" y="721"/>
                  </a:cubicBezTo>
                  <a:close/>
                  <a:moveTo>
                    <a:pt x="306" y="725"/>
                  </a:moveTo>
                  <a:cubicBezTo>
                    <a:pt x="308" y="725"/>
                    <a:pt x="308" y="726"/>
                    <a:pt x="308" y="727"/>
                  </a:cubicBezTo>
                  <a:cubicBezTo>
                    <a:pt x="307" y="727"/>
                    <a:pt x="306" y="726"/>
                    <a:pt x="306" y="725"/>
                  </a:cubicBezTo>
                  <a:close/>
                  <a:moveTo>
                    <a:pt x="309" y="728"/>
                  </a:moveTo>
                  <a:cubicBezTo>
                    <a:pt x="310" y="729"/>
                    <a:pt x="308" y="729"/>
                    <a:pt x="308" y="729"/>
                  </a:cubicBezTo>
                  <a:cubicBezTo>
                    <a:pt x="307" y="728"/>
                    <a:pt x="309" y="728"/>
                    <a:pt x="309" y="728"/>
                  </a:cubicBezTo>
                  <a:close/>
                  <a:moveTo>
                    <a:pt x="309" y="733"/>
                  </a:moveTo>
                  <a:cubicBezTo>
                    <a:pt x="308" y="733"/>
                    <a:pt x="308" y="733"/>
                    <a:pt x="308" y="733"/>
                  </a:cubicBezTo>
                  <a:cubicBezTo>
                    <a:pt x="308" y="733"/>
                    <a:pt x="308" y="733"/>
                    <a:pt x="308" y="733"/>
                  </a:cubicBezTo>
                  <a:cubicBezTo>
                    <a:pt x="308" y="733"/>
                    <a:pt x="309" y="733"/>
                    <a:pt x="309" y="733"/>
                  </a:cubicBezTo>
                  <a:cubicBezTo>
                    <a:pt x="309" y="733"/>
                    <a:pt x="309" y="733"/>
                    <a:pt x="309" y="733"/>
                  </a:cubicBezTo>
                  <a:close/>
                  <a:moveTo>
                    <a:pt x="312" y="730"/>
                  </a:moveTo>
                  <a:cubicBezTo>
                    <a:pt x="311" y="730"/>
                    <a:pt x="312" y="730"/>
                    <a:pt x="312" y="730"/>
                  </a:cubicBezTo>
                  <a:cubicBezTo>
                    <a:pt x="313" y="730"/>
                    <a:pt x="312" y="731"/>
                    <a:pt x="312" y="730"/>
                  </a:cubicBezTo>
                  <a:close/>
                  <a:moveTo>
                    <a:pt x="313" y="743"/>
                  </a:moveTo>
                  <a:cubicBezTo>
                    <a:pt x="313" y="743"/>
                    <a:pt x="312" y="743"/>
                    <a:pt x="312" y="743"/>
                  </a:cubicBezTo>
                  <a:cubicBezTo>
                    <a:pt x="312" y="742"/>
                    <a:pt x="312" y="742"/>
                    <a:pt x="312" y="742"/>
                  </a:cubicBezTo>
                  <a:cubicBezTo>
                    <a:pt x="312" y="742"/>
                    <a:pt x="313" y="742"/>
                    <a:pt x="313" y="742"/>
                  </a:cubicBezTo>
                  <a:cubicBezTo>
                    <a:pt x="313" y="742"/>
                    <a:pt x="313" y="742"/>
                    <a:pt x="313" y="743"/>
                  </a:cubicBezTo>
                  <a:close/>
                  <a:moveTo>
                    <a:pt x="315" y="735"/>
                  </a:moveTo>
                  <a:cubicBezTo>
                    <a:pt x="311" y="735"/>
                    <a:pt x="312" y="731"/>
                    <a:pt x="315" y="731"/>
                  </a:cubicBezTo>
                  <a:cubicBezTo>
                    <a:pt x="316" y="733"/>
                    <a:pt x="316" y="734"/>
                    <a:pt x="315" y="735"/>
                  </a:cubicBezTo>
                  <a:close/>
                  <a:moveTo>
                    <a:pt x="314" y="726"/>
                  </a:moveTo>
                  <a:cubicBezTo>
                    <a:pt x="314" y="726"/>
                    <a:pt x="314" y="726"/>
                    <a:pt x="314" y="726"/>
                  </a:cubicBezTo>
                  <a:cubicBezTo>
                    <a:pt x="314" y="726"/>
                    <a:pt x="314" y="726"/>
                    <a:pt x="314" y="726"/>
                  </a:cubicBezTo>
                  <a:cubicBezTo>
                    <a:pt x="314" y="726"/>
                    <a:pt x="314" y="726"/>
                    <a:pt x="314" y="726"/>
                  </a:cubicBezTo>
                  <a:cubicBezTo>
                    <a:pt x="313" y="726"/>
                    <a:pt x="314" y="727"/>
                    <a:pt x="313" y="728"/>
                  </a:cubicBezTo>
                  <a:cubicBezTo>
                    <a:pt x="313" y="728"/>
                    <a:pt x="312" y="728"/>
                    <a:pt x="311" y="729"/>
                  </a:cubicBezTo>
                  <a:cubicBezTo>
                    <a:pt x="311" y="729"/>
                    <a:pt x="311" y="729"/>
                    <a:pt x="311" y="729"/>
                  </a:cubicBezTo>
                  <a:cubicBezTo>
                    <a:pt x="311" y="729"/>
                    <a:pt x="311" y="729"/>
                    <a:pt x="312" y="729"/>
                  </a:cubicBezTo>
                  <a:cubicBezTo>
                    <a:pt x="312" y="729"/>
                    <a:pt x="312" y="729"/>
                    <a:pt x="312" y="729"/>
                  </a:cubicBezTo>
                  <a:cubicBezTo>
                    <a:pt x="313" y="729"/>
                    <a:pt x="313" y="729"/>
                    <a:pt x="313" y="730"/>
                  </a:cubicBezTo>
                  <a:cubicBezTo>
                    <a:pt x="312" y="730"/>
                    <a:pt x="312" y="730"/>
                    <a:pt x="311" y="730"/>
                  </a:cubicBezTo>
                  <a:cubicBezTo>
                    <a:pt x="311" y="730"/>
                    <a:pt x="311" y="730"/>
                    <a:pt x="311" y="730"/>
                  </a:cubicBezTo>
                  <a:cubicBezTo>
                    <a:pt x="311" y="731"/>
                    <a:pt x="311" y="731"/>
                    <a:pt x="309" y="731"/>
                  </a:cubicBezTo>
                  <a:cubicBezTo>
                    <a:pt x="308" y="730"/>
                    <a:pt x="310" y="729"/>
                    <a:pt x="311" y="728"/>
                  </a:cubicBezTo>
                  <a:cubicBezTo>
                    <a:pt x="311" y="727"/>
                    <a:pt x="312" y="727"/>
                    <a:pt x="312" y="726"/>
                  </a:cubicBezTo>
                  <a:cubicBezTo>
                    <a:pt x="312" y="726"/>
                    <a:pt x="311" y="726"/>
                    <a:pt x="311" y="726"/>
                  </a:cubicBezTo>
                  <a:cubicBezTo>
                    <a:pt x="311" y="726"/>
                    <a:pt x="312" y="724"/>
                    <a:pt x="310" y="725"/>
                  </a:cubicBezTo>
                  <a:cubicBezTo>
                    <a:pt x="311" y="724"/>
                    <a:pt x="311" y="724"/>
                    <a:pt x="312" y="725"/>
                  </a:cubicBezTo>
                  <a:cubicBezTo>
                    <a:pt x="313" y="724"/>
                    <a:pt x="313" y="724"/>
                    <a:pt x="313" y="724"/>
                  </a:cubicBezTo>
                  <a:cubicBezTo>
                    <a:pt x="313" y="724"/>
                    <a:pt x="313" y="724"/>
                    <a:pt x="313" y="724"/>
                  </a:cubicBezTo>
                  <a:cubicBezTo>
                    <a:pt x="313" y="724"/>
                    <a:pt x="313" y="724"/>
                    <a:pt x="313" y="724"/>
                  </a:cubicBezTo>
                  <a:cubicBezTo>
                    <a:pt x="313" y="723"/>
                    <a:pt x="313" y="723"/>
                    <a:pt x="313" y="722"/>
                  </a:cubicBezTo>
                  <a:cubicBezTo>
                    <a:pt x="314" y="722"/>
                    <a:pt x="314" y="721"/>
                    <a:pt x="314" y="721"/>
                  </a:cubicBezTo>
                  <a:cubicBezTo>
                    <a:pt x="314" y="721"/>
                    <a:pt x="314" y="721"/>
                    <a:pt x="314" y="720"/>
                  </a:cubicBezTo>
                  <a:cubicBezTo>
                    <a:pt x="314" y="720"/>
                    <a:pt x="315" y="720"/>
                    <a:pt x="315" y="720"/>
                  </a:cubicBezTo>
                  <a:cubicBezTo>
                    <a:pt x="315" y="720"/>
                    <a:pt x="315" y="719"/>
                    <a:pt x="316" y="719"/>
                  </a:cubicBezTo>
                  <a:cubicBezTo>
                    <a:pt x="315" y="717"/>
                    <a:pt x="318" y="715"/>
                    <a:pt x="318" y="713"/>
                  </a:cubicBezTo>
                  <a:cubicBezTo>
                    <a:pt x="318" y="712"/>
                    <a:pt x="318" y="711"/>
                    <a:pt x="319" y="711"/>
                  </a:cubicBezTo>
                  <a:cubicBezTo>
                    <a:pt x="319" y="710"/>
                    <a:pt x="318" y="710"/>
                    <a:pt x="319" y="709"/>
                  </a:cubicBezTo>
                  <a:cubicBezTo>
                    <a:pt x="319" y="708"/>
                    <a:pt x="320" y="707"/>
                    <a:pt x="321" y="707"/>
                  </a:cubicBezTo>
                  <a:cubicBezTo>
                    <a:pt x="321" y="707"/>
                    <a:pt x="321" y="707"/>
                    <a:pt x="321" y="707"/>
                  </a:cubicBezTo>
                  <a:cubicBezTo>
                    <a:pt x="320" y="706"/>
                    <a:pt x="320" y="706"/>
                    <a:pt x="320" y="705"/>
                  </a:cubicBezTo>
                  <a:cubicBezTo>
                    <a:pt x="319" y="706"/>
                    <a:pt x="318" y="705"/>
                    <a:pt x="317" y="705"/>
                  </a:cubicBezTo>
                  <a:cubicBezTo>
                    <a:pt x="315" y="706"/>
                    <a:pt x="316" y="708"/>
                    <a:pt x="313" y="708"/>
                  </a:cubicBezTo>
                  <a:cubicBezTo>
                    <a:pt x="314" y="710"/>
                    <a:pt x="314" y="710"/>
                    <a:pt x="314" y="712"/>
                  </a:cubicBezTo>
                  <a:cubicBezTo>
                    <a:pt x="314" y="712"/>
                    <a:pt x="313" y="712"/>
                    <a:pt x="312" y="712"/>
                  </a:cubicBezTo>
                  <a:cubicBezTo>
                    <a:pt x="311" y="710"/>
                    <a:pt x="313" y="709"/>
                    <a:pt x="312" y="707"/>
                  </a:cubicBezTo>
                  <a:cubicBezTo>
                    <a:pt x="313" y="707"/>
                    <a:pt x="313" y="707"/>
                    <a:pt x="314" y="707"/>
                  </a:cubicBezTo>
                  <a:cubicBezTo>
                    <a:pt x="315" y="706"/>
                    <a:pt x="315" y="705"/>
                    <a:pt x="317" y="704"/>
                  </a:cubicBezTo>
                  <a:cubicBezTo>
                    <a:pt x="317" y="703"/>
                    <a:pt x="317" y="703"/>
                    <a:pt x="317" y="703"/>
                  </a:cubicBezTo>
                  <a:cubicBezTo>
                    <a:pt x="317" y="703"/>
                    <a:pt x="318" y="703"/>
                    <a:pt x="318" y="703"/>
                  </a:cubicBezTo>
                  <a:cubicBezTo>
                    <a:pt x="316" y="702"/>
                    <a:pt x="319" y="701"/>
                    <a:pt x="319" y="700"/>
                  </a:cubicBezTo>
                  <a:cubicBezTo>
                    <a:pt x="320" y="700"/>
                    <a:pt x="320" y="700"/>
                    <a:pt x="321" y="700"/>
                  </a:cubicBezTo>
                  <a:cubicBezTo>
                    <a:pt x="320" y="701"/>
                    <a:pt x="320" y="702"/>
                    <a:pt x="319" y="702"/>
                  </a:cubicBezTo>
                  <a:cubicBezTo>
                    <a:pt x="319" y="703"/>
                    <a:pt x="320" y="703"/>
                    <a:pt x="320" y="703"/>
                  </a:cubicBezTo>
                  <a:cubicBezTo>
                    <a:pt x="321" y="703"/>
                    <a:pt x="320" y="703"/>
                    <a:pt x="320" y="703"/>
                  </a:cubicBezTo>
                  <a:cubicBezTo>
                    <a:pt x="320" y="704"/>
                    <a:pt x="321" y="704"/>
                    <a:pt x="321" y="705"/>
                  </a:cubicBezTo>
                  <a:cubicBezTo>
                    <a:pt x="321" y="706"/>
                    <a:pt x="321" y="706"/>
                    <a:pt x="321" y="706"/>
                  </a:cubicBezTo>
                  <a:cubicBezTo>
                    <a:pt x="321" y="706"/>
                    <a:pt x="321" y="706"/>
                    <a:pt x="321" y="706"/>
                  </a:cubicBezTo>
                  <a:cubicBezTo>
                    <a:pt x="321" y="705"/>
                    <a:pt x="321" y="704"/>
                    <a:pt x="321" y="704"/>
                  </a:cubicBezTo>
                  <a:cubicBezTo>
                    <a:pt x="321" y="703"/>
                    <a:pt x="322" y="703"/>
                    <a:pt x="322" y="703"/>
                  </a:cubicBezTo>
                  <a:cubicBezTo>
                    <a:pt x="323" y="702"/>
                    <a:pt x="322" y="701"/>
                    <a:pt x="323" y="700"/>
                  </a:cubicBezTo>
                  <a:cubicBezTo>
                    <a:pt x="323" y="700"/>
                    <a:pt x="323" y="699"/>
                    <a:pt x="324" y="699"/>
                  </a:cubicBezTo>
                  <a:cubicBezTo>
                    <a:pt x="324" y="699"/>
                    <a:pt x="323" y="699"/>
                    <a:pt x="324" y="698"/>
                  </a:cubicBezTo>
                  <a:cubicBezTo>
                    <a:pt x="324" y="698"/>
                    <a:pt x="324" y="698"/>
                    <a:pt x="324" y="698"/>
                  </a:cubicBezTo>
                  <a:cubicBezTo>
                    <a:pt x="324" y="698"/>
                    <a:pt x="324" y="698"/>
                    <a:pt x="324" y="698"/>
                  </a:cubicBezTo>
                  <a:cubicBezTo>
                    <a:pt x="324" y="697"/>
                    <a:pt x="324" y="697"/>
                    <a:pt x="324" y="697"/>
                  </a:cubicBezTo>
                  <a:cubicBezTo>
                    <a:pt x="324" y="697"/>
                    <a:pt x="324" y="697"/>
                    <a:pt x="324" y="697"/>
                  </a:cubicBezTo>
                  <a:cubicBezTo>
                    <a:pt x="324" y="697"/>
                    <a:pt x="324" y="697"/>
                    <a:pt x="324" y="697"/>
                  </a:cubicBezTo>
                  <a:cubicBezTo>
                    <a:pt x="325" y="696"/>
                    <a:pt x="325" y="696"/>
                    <a:pt x="326" y="695"/>
                  </a:cubicBezTo>
                  <a:cubicBezTo>
                    <a:pt x="324" y="696"/>
                    <a:pt x="325" y="695"/>
                    <a:pt x="324" y="695"/>
                  </a:cubicBezTo>
                  <a:cubicBezTo>
                    <a:pt x="324" y="695"/>
                    <a:pt x="324" y="695"/>
                    <a:pt x="324" y="694"/>
                  </a:cubicBezTo>
                  <a:cubicBezTo>
                    <a:pt x="324" y="694"/>
                    <a:pt x="324" y="694"/>
                    <a:pt x="324" y="694"/>
                  </a:cubicBezTo>
                  <a:cubicBezTo>
                    <a:pt x="324" y="694"/>
                    <a:pt x="324" y="694"/>
                    <a:pt x="324" y="694"/>
                  </a:cubicBezTo>
                  <a:cubicBezTo>
                    <a:pt x="324" y="694"/>
                    <a:pt x="324" y="694"/>
                    <a:pt x="324" y="694"/>
                  </a:cubicBezTo>
                  <a:cubicBezTo>
                    <a:pt x="324" y="694"/>
                    <a:pt x="323" y="693"/>
                    <a:pt x="324" y="692"/>
                  </a:cubicBezTo>
                  <a:cubicBezTo>
                    <a:pt x="324" y="692"/>
                    <a:pt x="323" y="691"/>
                    <a:pt x="323" y="691"/>
                  </a:cubicBezTo>
                  <a:cubicBezTo>
                    <a:pt x="324" y="691"/>
                    <a:pt x="324" y="690"/>
                    <a:pt x="325" y="690"/>
                  </a:cubicBezTo>
                  <a:cubicBezTo>
                    <a:pt x="326" y="690"/>
                    <a:pt x="325" y="690"/>
                    <a:pt x="326" y="691"/>
                  </a:cubicBezTo>
                  <a:cubicBezTo>
                    <a:pt x="326" y="691"/>
                    <a:pt x="326" y="691"/>
                    <a:pt x="326" y="691"/>
                  </a:cubicBezTo>
                  <a:cubicBezTo>
                    <a:pt x="326" y="691"/>
                    <a:pt x="326" y="693"/>
                    <a:pt x="326" y="693"/>
                  </a:cubicBezTo>
                  <a:cubicBezTo>
                    <a:pt x="326" y="693"/>
                    <a:pt x="326" y="692"/>
                    <a:pt x="327" y="691"/>
                  </a:cubicBezTo>
                  <a:cubicBezTo>
                    <a:pt x="327" y="691"/>
                    <a:pt x="327" y="691"/>
                    <a:pt x="327" y="691"/>
                  </a:cubicBezTo>
                  <a:cubicBezTo>
                    <a:pt x="327" y="691"/>
                    <a:pt x="328" y="691"/>
                    <a:pt x="328" y="691"/>
                  </a:cubicBezTo>
                  <a:cubicBezTo>
                    <a:pt x="328" y="691"/>
                    <a:pt x="328" y="691"/>
                    <a:pt x="328" y="691"/>
                  </a:cubicBezTo>
                  <a:cubicBezTo>
                    <a:pt x="328" y="691"/>
                    <a:pt x="328" y="691"/>
                    <a:pt x="328" y="691"/>
                  </a:cubicBezTo>
                  <a:cubicBezTo>
                    <a:pt x="328" y="691"/>
                    <a:pt x="328" y="690"/>
                    <a:pt x="328" y="690"/>
                  </a:cubicBezTo>
                  <a:cubicBezTo>
                    <a:pt x="329" y="690"/>
                    <a:pt x="329" y="690"/>
                    <a:pt x="329" y="690"/>
                  </a:cubicBezTo>
                  <a:cubicBezTo>
                    <a:pt x="329" y="689"/>
                    <a:pt x="329" y="689"/>
                    <a:pt x="329" y="688"/>
                  </a:cubicBezTo>
                  <a:cubicBezTo>
                    <a:pt x="329" y="688"/>
                    <a:pt x="330" y="688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1" y="687"/>
                    <a:pt x="331" y="687"/>
                  </a:cubicBezTo>
                  <a:cubicBezTo>
                    <a:pt x="330" y="686"/>
                    <a:pt x="329" y="686"/>
                    <a:pt x="328" y="685"/>
                  </a:cubicBezTo>
                  <a:cubicBezTo>
                    <a:pt x="328" y="686"/>
                    <a:pt x="329" y="686"/>
                    <a:pt x="328" y="687"/>
                  </a:cubicBezTo>
                  <a:cubicBezTo>
                    <a:pt x="328" y="686"/>
                    <a:pt x="326" y="687"/>
                    <a:pt x="326" y="686"/>
                  </a:cubicBezTo>
                  <a:cubicBezTo>
                    <a:pt x="326" y="687"/>
                    <a:pt x="326" y="687"/>
                    <a:pt x="325" y="687"/>
                  </a:cubicBezTo>
                  <a:cubicBezTo>
                    <a:pt x="324" y="686"/>
                    <a:pt x="327" y="686"/>
                    <a:pt x="327" y="686"/>
                  </a:cubicBezTo>
                  <a:cubicBezTo>
                    <a:pt x="327" y="686"/>
                    <a:pt x="327" y="685"/>
                    <a:pt x="326" y="685"/>
                  </a:cubicBezTo>
                  <a:cubicBezTo>
                    <a:pt x="327" y="685"/>
                    <a:pt x="327" y="684"/>
                    <a:pt x="327" y="683"/>
                  </a:cubicBezTo>
                  <a:cubicBezTo>
                    <a:pt x="328" y="683"/>
                    <a:pt x="329" y="683"/>
                    <a:pt x="329" y="682"/>
                  </a:cubicBezTo>
                  <a:cubicBezTo>
                    <a:pt x="329" y="682"/>
                    <a:pt x="328" y="682"/>
                    <a:pt x="327" y="682"/>
                  </a:cubicBezTo>
                  <a:cubicBezTo>
                    <a:pt x="327" y="681"/>
                    <a:pt x="326" y="682"/>
                    <a:pt x="326" y="681"/>
                  </a:cubicBezTo>
                  <a:cubicBezTo>
                    <a:pt x="326" y="681"/>
                    <a:pt x="325" y="682"/>
                    <a:pt x="325" y="682"/>
                  </a:cubicBezTo>
                  <a:cubicBezTo>
                    <a:pt x="325" y="684"/>
                    <a:pt x="323" y="685"/>
                    <a:pt x="324" y="686"/>
                  </a:cubicBezTo>
                  <a:cubicBezTo>
                    <a:pt x="324" y="687"/>
                    <a:pt x="323" y="687"/>
                    <a:pt x="323" y="688"/>
                  </a:cubicBezTo>
                  <a:cubicBezTo>
                    <a:pt x="323" y="689"/>
                    <a:pt x="323" y="689"/>
                    <a:pt x="323" y="690"/>
                  </a:cubicBezTo>
                  <a:cubicBezTo>
                    <a:pt x="322" y="689"/>
                    <a:pt x="320" y="690"/>
                    <a:pt x="322" y="691"/>
                  </a:cubicBezTo>
                  <a:cubicBezTo>
                    <a:pt x="320" y="691"/>
                    <a:pt x="320" y="691"/>
                    <a:pt x="320" y="692"/>
                  </a:cubicBezTo>
                  <a:cubicBezTo>
                    <a:pt x="320" y="692"/>
                    <a:pt x="321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ubicBezTo>
                    <a:pt x="320" y="693"/>
                    <a:pt x="319" y="692"/>
                    <a:pt x="319" y="692"/>
                  </a:cubicBezTo>
                  <a:cubicBezTo>
                    <a:pt x="319" y="693"/>
                    <a:pt x="319" y="693"/>
                    <a:pt x="319" y="694"/>
                  </a:cubicBezTo>
                  <a:cubicBezTo>
                    <a:pt x="320" y="694"/>
                    <a:pt x="320" y="694"/>
                    <a:pt x="321" y="694"/>
                  </a:cubicBezTo>
                  <a:cubicBezTo>
                    <a:pt x="321" y="694"/>
                    <a:pt x="321" y="693"/>
                    <a:pt x="321" y="693"/>
                  </a:cubicBezTo>
                  <a:cubicBezTo>
                    <a:pt x="324" y="693"/>
                    <a:pt x="322" y="694"/>
                    <a:pt x="322" y="695"/>
                  </a:cubicBezTo>
                  <a:cubicBezTo>
                    <a:pt x="322" y="695"/>
                    <a:pt x="321" y="695"/>
                    <a:pt x="321" y="695"/>
                  </a:cubicBezTo>
                  <a:cubicBezTo>
                    <a:pt x="320" y="696"/>
                    <a:pt x="320" y="696"/>
                    <a:pt x="319" y="697"/>
                  </a:cubicBezTo>
                  <a:cubicBezTo>
                    <a:pt x="318" y="696"/>
                    <a:pt x="319" y="695"/>
                    <a:pt x="319" y="694"/>
                  </a:cubicBezTo>
                  <a:cubicBezTo>
                    <a:pt x="319" y="694"/>
                    <a:pt x="318" y="695"/>
                    <a:pt x="317" y="695"/>
                  </a:cubicBezTo>
                  <a:cubicBezTo>
                    <a:pt x="317" y="695"/>
                    <a:pt x="316" y="697"/>
                    <a:pt x="316" y="697"/>
                  </a:cubicBezTo>
                  <a:cubicBezTo>
                    <a:pt x="314" y="698"/>
                    <a:pt x="314" y="700"/>
                    <a:pt x="313" y="701"/>
                  </a:cubicBezTo>
                  <a:cubicBezTo>
                    <a:pt x="312" y="701"/>
                    <a:pt x="312" y="700"/>
                    <a:pt x="311" y="700"/>
                  </a:cubicBezTo>
                  <a:cubicBezTo>
                    <a:pt x="311" y="700"/>
                    <a:pt x="312" y="700"/>
                    <a:pt x="313" y="700"/>
                  </a:cubicBezTo>
                  <a:cubicBezTo>
                    <a:pt x="312" y="698"/>
                    <a:pt x="312" y="696"/>
                    <a:pt x="313" y="693"/>
                  </a:cubicBezTo>
                  <a:cubicBezTo>
                    <a:pt x="314" y="694"/>
                    <a:pt x="313" y="695"/>
                    <a:pt x="314" y="696"/>
                  </a:cubicBezTo>
                  <a:cubicBezTo>
                    <a:pt x="314" y="697"/>
                    <a:pt x="313" y="697"/>
                    <a:pt x="313" y="698"/>
                  </a:cubicBezTo>
                  <a:cubicBezTo>
                    <a:pt x="314" y="698"/>
                    <a:pt x="314" y="698"/>
                    <a:pt x="314" y="698"/>
                  </a:cubicBezTo>
                  <a:cubicBezTo>
                    <a:pt x="314" y="697"/>
                    <a:pt x="315" y="697"/>
                    <a:pt x="314" y="696"/>
                  </a:cubicBezTo>
                  <a:cubicBezTo>
                    <a:pt x="316" y="696"/>
                    <a:pt x="316" y="695"/>
                    <a:pt x="317" y="694"/>
                  </a:cubicBezTo>
                  <a:cubicBezTo>
                    <a:pt x="317" y="694"/>
                    <a:pt x="318" y="693"/>
                    <a:pt x="317" y="693"/>
                  </a:cubicBezTo>
                  <a:cubicBezTo>
                    <a:pt x="318" y="692"/>
                    <a:pt x="318" y="691"/>
                    <a:pt x="319" y="690"/>
                  </a:cubicBezTo>
                  <a:cubicBezTo>
                    <a:pt x="319" y="689"/>
                    <a:pt x="317" y="689"/>
                    <a:pt x="318" y="689"/>
                  </a:cubicBezTo>
                  <a:cubicBezTo>
                    <a:pt x="321" y="689"/>
                    <a:pt x="321" y="687"/>
                    <a:pt x="322" y="686"/>
                  </a:cubicBezTo>
                  <a:cubicBezTo>
                    <a:pt x="322" y="686"/>
                    <a:pt x="322" y="687"/>
                    <a:pt x="321" y="686"/>
                  </a:cubicBezTo>
                  <a:cubicBezTo>
                    <a:pt x="321" y="686"/>
                    <a:pt x="322" y="686"/>
                    <a:pt x="323" y="686"/>
                  </a:cubicBezTo>
                  <a:cubicBezTo>
                    <a:pt x="324" y="686"/>
                    <a:pt x="323" y="685"/>
                    <a:pt x="323" y="684"/>
                  </a:cubicBezTo>
                  <a:cubicBezTo>
                    <a:pt x="323" y="684"/>
                    <a:pt x="324" y="684"/>
                    <a:pt x="324" y="684"/>
                  </a:cubicBezTo>
                  <a:cubicBezTo>
                    <a:pt x="324" y="684"/>
                    <a:pt x="323" y="684"/>
                    <a:pt x="323" y="683"/>
                  </a:cubicBezTo>
                  <a:cubicBezTo>
                    <a:pt x="323" y="683"/>
                    <a:pt x="324" y="682"/>
                    <a:pt x="324" y="682"/>
                  </a:cubicBezTo>
                  <a:cubicBezTo>
                    <a:pt x="324" y="682"/>
                    <a:pt x="324" y="681"/>
                    <a:pt x="325" y="681"/>
                  </a:cubicBezTo>
                  <a:cubicBezTo>
                    <a:pt x="325" y="681"/>
                    <a:pt x="324" y="681"/>
                    <a:pt x="324" y="680"/>
                  </a:cubicBezTo>
                  <a:cubicBezTo>
                    <a:pt x="325" y="680"/>
                    <a:pt x="326" y="680"/>
                    <a:pt x="327" y="681"/>
                  </a:cubicBezTo>
                  <a:cubicBezTo>
                    <a:pt x="326" y="679"/>
                    <a:pt x="325" y="677"/>
                    <a:pt x="326" y="675"/>
                  </a:cubicBezTo>
                  <a:cubicBezTo>
                    <a:pt x="327" y="676"/>
                    <a:pt x="327" y="677"/>
                    <a:pt x="326" y="678"/>
                  </a:cubicBezTo>
                  <a:cubicBezTo>
                    <a:pt x="327" y="678"/>
                    <a:pt x="327" y="678"/>
                    <a:pt x="328" y="678"/>
                  </a:cubicBezTo>
                  <a:cubicBezTo>
                    <a:pt x="327" y="679"/>
                    <a:pt x="326" y="681"/>
                    <a:pt x="328" y="682"/>
                  </a:cubicBezTo>
                  <a:cubicBezTo>
                    <a:pt x="329" y="682"/>
                    <a:pt x="328" y="680"/>
                    <a:pt x="329" y="680"/>
                  </a:cubicBezTo>
                  <a:cubicBezTo>
                    <a:pt x="329" y="680"/>
                    <a:pt x="330" y="680"/>
                    <a:pt x="330" y="680"/>
                  </a:cubicBezTo>
                  <a:cubicBezTo>
                    <a:pt x="330" y="680"/>
                    <a:pt x="329" y="679"/>
                    <a:pt x="329" y="679"/>
                  </a:cubicBezTo>
                  <a:cubicBezTo>
                    <a:pt x="329" y="679"/>
                    <a:pt x="329" y="679"/>
                    <a:pt x="329" y="679"/>
                  </a:cubicBezTo>
                  <a:cubicBezTo>
                    <a:pt x="329" y="679"/>
                    <a:pt x="329" y="679"/>
                    <a:pt x="329" y="679"/>
                  </a:cubicBezTo>
                  <a:cubicBezTo>
                    <a:pt x="328" y="679"/>
                    <a:pt x="328" y="678"/>
                    <a:pt x="329" y="678"/>
                  </a:cubicBezTo>
                  <a:cubicBezTo>
                    <a:pt x="329" y="678"/>
                    <a:pt x="329" y="678"/>
                    <a:pt x="329" y="678"/>
                  </a:cubicBezTo>
                  <a:cubicBezTo>
                    <a:pt x="328" y="677"/>
                    <a:pt x="328" y="678"/>
                    <a:pt x="327" y="677"/>
                  </a:cubicBezTo>
                  <a:cubicBezTo>
                    <a:pt x="327" y="677"/>
                    <a:pt x="327" y="676"/>
                    <a:pt x="327" y="676"/>
                  </a:cubicBezTo>
                  <a:cubicBezTo>
                    <a:pt x="328" y="676"/>
                    <a:pt x="329" y="676"/>
                    <a:pt x="329" y="676"/>
                  </a:cubicBezTo>
                  <a:cubicBezTo>
                    <a:pt x="329" y="674"/>
                    <a:pt x="329" y="673"/>
                    <a:pt x="330" y="672"/>
                  </a:cubicBezTo>
                  <a:cubicBezTo>
                    <a:pt x="330" y="672"/>
                    <a:pt x="330" y="672"/>
                    <a:pt x="329" y="672"/>
                  </a:cubicBezTo>
                  <a:cubicBezTo>
                    <a:pt x="329" y="671"/>
                    <a:pt x="330" y="671"/>
                    <a:pt x="331" y="671"/>
                  </a:cubicBezTo>
                  <a:cubicBezTo>
                    <a:pt x="331" y="671"/>
                    <a:pt x="331" y="671"/>
                    <a:pt x="331" y="671"/>
                  </a:cubicBezTo>
                  <a:cubicBezTo>
                    <a:pt x="331" y="671"/>
                    <a:pt x="331" y="671"/>
                    <a:pt x="331" y="671"/>
                  </a:cubicBezTo>
                  <a:cubicBezTo>
                    <a:pt x="331" y="671"/>
                    <a:pt x="331" y="671"/>
                    <a:pt x="331" y="671"/>
                  </a:cubicBezTo>
                  <a:cubicBezTo>
                    <a:pt x="331" y="670"/>
                    <a:pt x="330" y="670"/>
                    <a:pt x="331" y="670"/>
                  </a:cubicBezTo>
                  <a:cubicBezTo>
                    <a:pt x="332" y="670"/>
                    <a:pt x="331" y="671"/>
                    <a:pt x="332" y="672"/>
                  </a:cubicBezTo>
                  <a:cubicBezTo>
                    <a:pt x="332" y="672"/>
                    <a:pt x="332" y="672"/>
                    <a:pt x="332" y="672"/>
                  </a:cubicBezTo>
                  <a:cubicBezTo>
                    <a:pt x="332" y="671"/>
                    <a:pt x="332" y="671"/>
                    <a:pt x="333" y="671"/>
                  </a:cubicBezTo>
                  <a:cubicBezTo>
                    <a:pt x="333" y="671"/>
                    <a:pt x="333" y="671"/>
                    <a:pt x="333" y="671"/>
                  </a:cubicBezTo>
                  <a:cubicBezTo>
                    <a:pt x="332" y="669"/>
                    <a:pt x="331" y="668"/>
                    <a:pt x="331" y="667"/>
                  </a:cubicBezTo>
                  <a:cubicBezTo>
                    <a:pt x="330" y="666"/>
                    <a:pt x="330" y="667"/>
                    <a:pt x="330" y="667"/>
                  </a:cubicBezTo>
                  <a:cubicBezTo>
                    <a:pt x="330" y="668"/>
                    <a:pt x="329" y="668"/>
                    <a:pt x="328" y="668"/>
                  </a:cubicBezTo>
                  <a:cubicBezTo>
                    <a:pt x="328" y="667"/>
                    <a:pt x="327" y="665"/>
                    <a:pt x="329" y="665"/>
                  </a:cubicBezTo>
                  <a:cubicBezTo>
                    <a:pt x="329" y="665"/>
                    <a:pt x="329" y="665"/>
                    <a:pt x="329" y="665"/>
                  </a:cubicBezTo>
                  <a:cubicBezTo>
                    <a:pt x="329" y="665"/>
                    <a:pt x="329" y="665"/>
                    <a:pt x="329" y="665"/>
                  </a:cubicBezTo>
                  <a:cubicBezTo>
                    <a:pt x="329" y="664"/>
                    <a:pt x="327" y="663"/>
                    <a:pt x="328" y="663"/>
                  </a:cubicBezTo>
                  <a:cubicBezTo>
                    <a:pt x="328" y="662"/>
                    <a:pt x="328" y="662"/>
                    <a:pt x="327" y="662"/>
                  </a:cubicBezTo>
                  <a:cubicBezTo>
                    <a:pt x="327" y="661"/>
                    <a:pt x="328" y="661"/>
                    <a:pt x="327" y="661"/>
                  </a:cubicBezTo>
                  <a:cubicBezTo>
                    <a:pt x="329" y="661"/>
                    <a:pt x="329" y="663"/>
                    <a:pt x="330" y="664"/>
                  </a:cubicBezTo>
                  <a:cubicBezTo>
                    <a:pt x="331" y="664"/>
                    <a:pt x="331" y="663"/>
                    <a:pt x="330" y="662"/>
                  </a:cubicBezTo>
                  <a:cubicBezTo>
                    <a:pt x="330" y="663"/>
                    <a:pt x="330" y="663"/>
                    <a:pt x="330" y="663"/>
                  </a:cubicBezTo>
                  <a:cubicBezTo>
                    <a:pt x="330" y="662"/>
                    <a:pt x="330" y="662"/>
                    <a:pt x="330" y="662"/>
                  </a:cubicBezTo>
                  <a:cubicBezTo>
                    <a:pt x="330" y="662"/>
                    <a:pt x="330" y="661"/>
                    <a:pt x="330" y="661"/>
                  </a:cubicBezTo>
                  <a:cubicBezTo>
                    <a:pt x="330" y="661"/>
                    <a:pt x="330" y="661"/>
                    <a:pt x="330" y="662"/>
                  </a:cubicBezTo>
                  <a:cubicBezTo>
                    <a:pt x="330" y="662"/>
                    <a:pt x="330" y="662"/>
                    <a:pt x="331" y="662"/>
                  </a:cubicBezTo>
                  <a:cubicBezTo>
                    <a:pt x="331" y="662"/>
                    <a:pt x="331" y="662"/>
                    <a:pt x="331" y="662"/>
                  </a:cubicBezTo>
                  <a:cubicBezTo>
                    <a:pt x="331" y="662"/>
                    <a:pt x="331" y="662"/>
                    <a:pt x="331" y="662"/>
                  </a:cubicBezTo>
                  <a:cubicBezTo>
                    <a:pt x="331" y="662"/>
                    <a:pt x="331" y="662"/>
                    <a:pt x="332" y="662"/>
                  </a:cubicBezTo>
                  <a:cubicBezTo>
                    <a:pt x="332" y="662"/>
                    <a:pt x="332" y="662"/>
                    <a:pt x="332" y="662"/>
                  </a:cubicBezTo>
                  <a:cubicBezTo>
                    <a:pt x="332" y="662"/>
                    <a:pt x="333" y="662"/>
                    <a:pt x="333" y="662"/>
                  </a:cubicBezTo>
                  <a:cubicBezTo>
                    <a:pt x="333" y="662"/>
                    <a:pt x="333" y="663"/>
                    <a:pt x="332" y="664"/>
                  </a:cubicBezTo>
                  <a:cubicBezTo>
                    <a:pt x="332" y="664"/>
                    <a:pt x="332" y="663"/>
                    <a:pt x="331" y="663"/>
                  </a:cubicBezTo>
                  <a:cubicBezTo>
                    <a:pt x="331" y="663"/>
                    <a:pt x="332" y="664"/>
                    <a:pt x="332" y="664"/>
                  </a:cubicBezTo>
                  <a:cubicBezTo>
                    <a:pt x="332" y="664"/>
                    <a:pt x="332" y="664"/>
                    <a:pt x="332" y="664"/>
                  </a:cubicBezTo>
                  <a:cubicBezTo>
                    <a:pt x="333" y="664"/>
                    <a:pt x="334" y="666"/>
                    <a:pt x="333" y="666"/>
                  </a:cubicBezTo>
                  <a:cubicBezTo>
                    <a:pt x="332" y="666"/>
                    <a:pt x="333" y="665"/>
                    <a:pt x="331" y="664"/>
                  </a:cubicBezTo>
                  <a:cubicBezTo>
                    <a:pt x="330" y="666"/>
                    <a:pt x="332" y="667"/>
                    <a:pt x="333" y="668"/>
                  </a:cubicBezTo>
                  <a:cubicBezTo>
                    <a:pt x="333" y="668"/>
                    <a:pt x="334" y="668"/>
                    <a:pt x="334" y="667"/>
                  </a:cubicBezTo>
                  <a:cubicBezTo>
                    <a:pt x="334" y="667"/>
                    <a:pt x="334" y="667"/>
                    <a:pt x="334" y="667"/>
                  </a:cubicBezTo>
                  <a:cubicBezTo>
                    <a:pt x="334" y="667"/>
                    <a:pt x="334" y="666"/>
                    <a:pt x="335" y="666"/>
                  </a:cubicBezTo>
                  <a:cubicBezTo>
                    <a:pt x="335" y="665"/>
                    <a:pt x="333" y="666"/>
                    <a:pt x="334" y="665"/>
                  </a:cubicBezTo>
                  <a:cubicBezTo>
                    <a:pt x="335" y="664"/>
                    <a:pt x="335" y="665"/>
                    <a:pt x="336" y="666"/>
                  </a:cubicBezTo>
                  <a:cubicBezTo>
                    <a:pt x="336" y="666"/>
                    <a:pt x="336" y="666"/>
                    <a:pt x="336" y="667"/>
                  </a:cubicBezTo>
                  <a:cubicBezTo>
                    <a:pt x="336" y="667"/>
                    <a:pt x="337" y="667"/>
                    <a:pt x="337" y="667"/>
                  </a:cubicBezTo>
                  <a:cubicBezTo>
                    <a:pt x="338" y="667"/>
                    <a:pt x="337" y="666"/>
                    <a:pt x="337" y="666"/>
                  </a:cubicBezTo>
                  <a:cubicBezTo>
                    <a:pt x="337" y="666"/>
                    <a:pt x="338" y="666"/>
                    <a:pt x="338" y="666"/>
                  </a:cubicBezTo>
                  <a:cubicBezTo>
                    <a:pt x="338" y="666"/>
                    <a:pt x="338" y="666"/>
                    <a:pt x="339" y="665"/>
                  </a:cubicBezTo>
                  <a:cubicBezTo>
                    <a:pt x="339" y="666"/>
                    <a:pt x="338" y="666"/>
                    <a:pt x="338" y="666"/>
                  </a:cubicBezTo>
                  <a:cubicBezTo>
                    <a:pt x="338" y="665"/>
                    <a:pt x="338" y="665"/>
                    <a:pt x="338" y="665"/>
                  </a:cubicBezTo>
                  <a:cubicBezTo>
                    <a:pt x="338" y="665"/>
                    <a:pt x="339" y="664"/>
                    <a:pt x="339" y="664"/>
                  </a:cubicBezTo>
                  <a:cubicBezTo>
                    <a:pt x="338" y="664"/>
                    <a:pt x="338" y="664"/>
                    <a:pt x="338" y="665"/>
                  </a:cubicBezTo>
                  <a:cubicBezTo>
                    <a:pt x="337" y="665"/>
                    <a:pt x="337" y="664"/>
                    <a:pt x="336" y="664"/>
                  </a:cubicBezTo>
                  <a:cubicBezTo>
                    <a:pt x="336" y="663"/>
                    <a:pt x="337" y="664"/>
                    <a:pt x="338" y="664"/>
                  </a:cubicBezTo>
                  <a:cubicBezTo>
                    <a:pt x="338" y="664"/>
                    <a:pt x="338" y="664"/>
                    <a:pt x="338" y="663"/>
                  </a:cubicBezTo>
                  <a:cubicBezTo>
                    <a:pt x="339" y="663"/>
                    <a:pt x="339" y="664"/>
                    <a:pt x="339" y="664"/>
                  </a:cubicBezTo>
                  <a:cubicBezTo>
                    <a:pt x="339" y="664"/>
                    <a:pt x="339" y="664"/>
                    <a:pt x="339" y="664"/>
                  </a:cubicBezTo>
                  <a:cubicBezTo>
                    <a:pt x="339" y="664"/>
                    <a:pt x="339" y="663"/>
                    <a:pt x="339" y="663"/>
                  </a:cubicBezTo>
                  <a:cubicBezTo>
                    <a:pt x="339" y="663"/>
                    <a:pt x="339" y="663"/>
                    <a:pt x="339" y="663"/>
                  </a:cubicBezTo>
                  <a:cubicBezTo>
                    <a:pt x="339" y="663"/>
                    <a:pt x="339" y="663"/>
                    <a:pt x="339" y="663"/>
                  </a:cubicBezTo>
                  <a:cubicBezTo>
                    <a:pt x="338" y="663"/>
                    <a:pt x="338" y="662"/>
                    <a:pt x="338" y="662"/>
                  </a:cubicBezTo>
                  <a:cubicBezTo>
                    <a:pt x="338" y="662"/>
                    <a:pt x="338" y="662"/>
                    <a:pt x="339" y="662"/>
                  </a:cubicBezTo>
                  <a:cubicBezTo>
                    <a:pt x="339" y="662"/>
                    <a:pt x="339" y="661"/>
                    <a:pt x="339" y="661"/>
                  </a:cubicBezTo>
                  <a:cubicBezTo>
                    <a:pt x="340" y="661"/>
                    <a:pt x="340" y="661"/>
                    <a:pt x="340" y="661"/>
                  </a:cubicBezTo>
                  <a:cubicBezTo>
                    <a:pt x="340" y="661"/>
                    <a:pt x="340" y="661"/>
                    <a:pt x="340" y="661"/>
                  </a:cubicBezTo>
                  <a:cubicBezTo>
                    <a:pt x="340" y="660"/>
                    <a:pt x="340" y="659"/>
                    <a:pt x="340" y="659"/>
                  </a:cubicBezTo>
                  <a:cubicBezTo>
                    <a:pt x="340" y="659"/>
                    <a:pt x="340" y="659"/>
                    <a:pt x="340" y="659"/>
                  </a:cubicBezTo>
                  <a:cubicBezTo>
                    <a:pt x="340" y="659"/>
                    <a:pt x="340" y="659"/>
                    <a:pt x="341" y="659"/>
                  </a:cubicBezTo>
                  <a:cubicBezTo>
                    <a:pt x="341" y="657"/>
                    <a:pt x="343" y="656"/>
                    <a:pt x="342" y="655"/>
                  </a:cubicBezTo>
                  <a:cubicBezTo>
                    <a:pt x="343" y="654"/>
                    <a:pt x="343" y="654"/>
                    <a:pt x="344" y="654"/>
                  </a:cubicBezTo>
                  <a:cubicBezTo>
                    <a:pt x="344" y="652"/>
                    <a:pt x="345" y="651"/>
                    <a:pt x="345" y="649"/>
                  </a:cubicBezTo>
                  <a:cubicBezTo>
                    <a:pt x="346" y="648"/>
                    <a:pt x="346" y="646"/>
                    <a:pt x="347" y="645"/>
                  </a:cubicBezTo>
                  <a:cubicBezTo>
                    <a:pt x="348" y="643"/>
                    <a:pt x="348" y="641"/>
                    <a:pt x="349" y="639"/>
                  </a:cubicBezTo>
                  <a:cubicBezTo>
                    <a:pt x="349" y="639"/>
                    <a:pt x="349" y="639"/>
                    <a:pt x="349" y="638"/>
                  </a:cubicBezTo>
                  <a:cubicBezTo>
                    <a:pt x="349" y="638"/>
                    <a:pt x="349" y="638"/>
                    <a:pt x="349" y="638"/>
                  </a:cubicBezTo>
                  <a:cubicBezTo>
                    <a:pt x="349" y="638"/>
                    <a:pt x="349" y="638"/>
                    <a:pt x="350" y="638"/>
                  </a:cubicBezTo>
                  <a:cubicBezTo>
                    <a:pt x="350" y="638"/>
                    <a:pt x="350" y="637"/>
                    <a:pt x="350" y="637"/>
                  </a:cubicBezTo>
                  <a:cubicBezTo>
                    <a:pt x="350" y="636"/>
                    <a:pt x="351" y="636"/>
                    <a:pt x="351" y="636"/>
                  </a:cubicBezTo>
                  <a:cubicBezTo>
                    <a:pt x="351" y="635"/>
                    <a:pt x="351" y="634"/>
                    <a:pt x="351" y="633"/>
                  </a:cubicBezTo>
                  <a:cubicBezTo>
                    <a:pt x="352" y="632"/>
                    <a:pt x="353" y="632"/>
                    <a:pt x="353" y="631"/>
                  </a:cubicBezTo>
                  <a:cubicBezTo>
                    <a:pt x="354" y="630"/>
                    <a:pt x="354" y="629"/>
                    <a:pt x="354" y="628"/>
                  </a:cubicBezTo>
                  <a:cubicBezTo>
                    <a:pt x="354" y="628"/>
                    <a:pt x="355" y="628"/>
                    <a:pt x="355" y="628"/>
                  </a:cubicBezTo>
                  <a:cubicBezTo>
                    <a:pt x="355" y="628"/>
                    <a:pt x="356" y="628"/>
                    <a:pt x="356" y="629"/>
                  </a:cubicBezTo>
                  <a:cubicBezTo>
                    <a:pt x="356" y="630"/>
                    <a:pt x="355" y="630"/>
                    <a:pt x="355" y="630"/>
                  </a:cubicBezTo>
                  <a:cubicBezTo>
                    <a:pt x="355" y="632"/>
                    <a:pt x="355" y="632"/>
                    <a:pt x="353" y="633"/>
                  </a:cubicBezTo>
                  <a:cubicBezTo>
                    <a:pt x="353" y="635"/>
                    <a:pt x="352" y="636"/>
                    <a:pt x="353" y="637"/>
                  </a:cubicBezTo>
                  <a:cubicBezTo>
                    <a:pt x="352" y="638"/>
                    <a:pt x="351" y="639"/>
                    <a:pt x="351" y="640"/>
                  </a:cubicBezTo>
                  <a:cubicBezTo>
                    <a:pt x="351" y="641"/>
                    <a:pt x="353" y="640"/>
                    <a:pt x="352" y="641"/>
                  </a:cubicBezTo>
                  <a:cubicBezTo>
                    <a:pt x="351" y="641"/>
                    <a:pt x="351" y="641"/>
                    <a:pt x="350" y="641"/>
                  </a:cubicBezTo>
                  <a:cubicBezTo>
                    <a:pt x="350" y="643"/>
                    <a:pt x="349" y="645"/>
                    <a:pt x="348" y="648"/>
                  </a:cubicBezTo>
                  <a:cubicBezTo>
                    <a:pt x="347" y="648"/>
                    <a:pt x="348" y="649"/>
                    <a:pt x="347" y="649"/>
                  </a:cubicBezTo>
                  <a:cubicBezTo>
                    <a:pt x="347" y="651"/>
                    <a:pt x="347" y="652"/>
                    <a:pt x="345" y="653"/>
                  </a:cubicBezTo>
                  <a:cubicBezTo>
                    <a:pt x="345" y="654"/>
                    <a:pt x="346" y="654"/>
                    <a:pt x="346" y="655"/>
                  </a:cubicBezTo>
                  <a:cubicBezTo>
                    <a:pt x="347" y="655"/>
                    <a:pt x="346" y="656"/>
                    <a:pt x="347" y="656"/>
                  </a:cubicBezTo>
                  <a:cubicBezTo>
                    <a:pt x="347" y="655"/>
                    <a:pt x="347" y="655"/>
                    <a:pt x="348" y="655"/>
                  </a:cubicBezTo>
                  <a:cubicBezTo>
                    <a:pt x="348" y="655"/>
                    <a:pt x="348" y="654"/>
                    <a:pt x="349" y="654"/>
                  </a:cubicBezTo>
                  <a:cubicBezTo>
                    <a:pt x="349" y="656"/>
                    <a:pt x="350" y="657"/>
                    <a:pt x="350" y="658"/>
                  </a:cubicBezTo>
                  <a:cubicBezTo>
                    <a:pt x="351" y="658"/>
                    <a:pt x="352" y="658"/>
                    <a:pt x="353" y="658"/>
                  </a:cubicBezTo>
                  <a:cubicBezTo>
                    <a:pt x="353" y="658"/>
                    <a:pt x="353" y="659"/>
                    <a:pt x="353" y="659"/>
                  </a:cubicBezTo>
                  <a:cubicBezTo>
                    <a:pt x="351" y="659"/>
                    <a:pt x="351" y="659"/>
                    <a:pt x="350" y="659"/>
                  </a:cubicBezTo>
                  <a:cubicBezTo>
                    <a:pt x="350" y="659"/>
                    <a:pt x="350" y="659"/>
                    <a:pt x="350" y="659"/>
                  </a:cubicBezTo>
                  <a:cubicBezTo>
                    <a:pt x="351" y="660"/>
                    <a:pt x="351" y="661"/>
                    <a:pt x="350" y="661"/>
                  </a:cubicBezTo>
                  <a:cubicBezTo>
                    <a:pt x="350" y="661"/>
                    <a:pt x="350" y="661"/>
                    <a:pt x="350" y="661"/>
                  </a:cubicBezTo>
                  <a:cubicBezTo>
                    <a:pt x="351" y="661"/>
                    <a:pt x="352" y="662"/>
                    <a:pt x="352" y="662"/>
                  </a:cubicBezTo>
                  <a:cubicBezTo>
                    <a:pt x="352" y="662"/>
                    <a:pt x="353" y="662"/>
                    <a:pt x="353" y="662"/>
                  </a:cubicBezTo>
                  <a:cubicBezTo>
                    <a:pt x="354" y="663"/>
                    <a:pt x="355" y="663"/>
                    <a:pt x="354" y="664"/>
                  </a:cubicBezTo>
                  <a:cubicBezTo>
                    <a:pt x="353" y="664"/>
                    <a:pt x="353" y="663"/>
                    <a:pt x="352" y="663"/>
                  </a:cubicBezTo>
                  <a:cubicBezTo>
                    <a:pt x="351" y="663"/>
                    <a:pt x="350" y="662"/>
                    <a:pt x="348" y="662"/>
                  </a:cubicBezTo>
                  <a:cubicBezTo>
                    <a:pt x="348" y="662"/>
                    <a:pt x="348" y="662"/>
                    <a:pt x="347" y="662"/>
                  </a:cubicBezTo>
                  <a:cubicBezTo>
                    <a:pt x="347" y="662"/>
                    <a:pt x="347" y="662"/>
                    <a:pt x="347" y="662"/>
                  </a:cubicBezTo>
                  <a:cubicBezTo>
                    <a:pt x="346" y="661"/>
                    <a:pt x="347" y="663"/>
                    <a:pt x="345" y="662"/>
                  </a:cubicBezTo>
                  <a:cubicBezTo>
                    <a:pt x="345" y="662"/>
                    <a:pt x="345" y="662"/>
                    <a:pt x="345" y="662"/>
                  </a:cubicBezTo>
                  <a:cubicBezTo>
                    <a:pt x="345" y="661"/>
                    <a:pt x="344" y="661"/>
                    <a:pt x="344" y="661"/>
                  </a:cubicBezTo>
                  <a:cubicBezTo>
                    <a:pt x="344" y="662"/>
                    <a:pt x="344" y="662"/>
                    <a:pt x="344" y="662"/>
                  </a:cubicBezTo>
                  <a:cubicBezTo>
                    <a:pt x="342" y="662"/>
                    <a:pt x="344" y="660"/>
                    <a:pt x="344" y="659"/>
                  </a:cubicBezTo>
                  <a:cubicBezTo>
                    <a:pt x="343" y="659"/>
                    <a:pt x="342" y="660"/>
                    <a:pt x="342" y="661"/>
                  </a:cubicBezTo>
                  <a:cubicBezTo>
                    <a:pt x="342" y="661"/>
                    <a:pt x="342" y="661"/>
                    <a:pt x="341" y="661"/>
                  </a:cubicBezTo>
                  <a:cubicBezTo>
                    <a:pt x="342" y="661"/>
                    <a:pt x="342" y="661"/>
                    <a:pt x="342" y="661"/>
                  </a:cubicBezTo>
                  <a:cubicBezTo>
                    <a:pt x="342" y="661"/>
                    <a:pt x="342" y="662"/>
                    <a:pt x="342" y="663"/>
                  </a:cubicBezTo>
                  <a:cubicBezTo>
                    <a:pt x="343" y="663"/>
                    <a:pt x="344" y="664"/>
                    <a:pt x="345" y="664"/>
                  </a:cubicBezTo>
                  <a:cubicBezTo>
                    <a:pt x="345" y="665"/>
                    <a:pt x="344" y="666"/>
                    <a:pt x="344" y="667"/>
                  </a:cubicBezTo>
                  <a:cubicBezTo>
                    <a:pt x="342" y="667"/>
                    <a:pt x="342" y="667"/>
                    <a:pt x="340" y="667"/>
                  </a:cubicBezTo>
                  <a:cubicBezTo>
                    <a:pt x="340" y="667"/>
                    <a:pt x="340" y="667"/>
                    <a:pt x="339" y="668"/>
                  </a:cubicBezTo>
                  <a:cubicBezTo>
                    <a:pt x="340" y="668"/>
                    <a:pt x="341" y="667"/>
                    <a:pt x="341" y="668"/>
                  </a:cubicBezTo>
                  <a:cubicBezTo>
                    <a:pt x="341" y="669"/>
                    <a:pt x="340" y="668"/>
                    <a:pt x="339" y="669"/>
                  </a:cubicBezTo>
                  <a:cubicBezTo>
                    <a:pt x="340" y="669"/>
                    <a:pt x="340" y="670"/>
                    <a:pt x="339" y="670"/>
                  </a:cubicBezTo>
                  <a:cubicBezTo>
                    <a:pt x="339" y="669"/>
                    <a:pt x="339" y="669"/>
                    <a:pt x="339" y="669"/>
                  </a:cubicBezTo>
                  <a:cubicBezTo>
                    <a:pt x="338" y="669"/>
                    <a:pt x="338" y="669"/>
                    <a:pt x="337" y="668"/>
                  </a:cubicBezTo>
                  <a:cubicBezTo>
                    <a:pt x="337" y="669"/>
                    <a:pt x="337" y="669"/>
                    <a:pt x="337" y="669"/>
                  </a:cubicBezTo>
                  <a:cubicBezTo>
                    <a:pt x="336" y="669"/>
                    <a:pt x="336" y="668"/>
                    <a:pt x="335" y="669"/>
                  </a:cubicBezTo>
                  <a:cubicBezTo>
                    <a:pt x="335" y="669"/>
                    <a:pt x="335" y="669"/>
                    <a:pt x="336" y="669"/>
                  </a:cubicBezTo>
                  <a:cubicBezTo>
                    <a:pt x="335" y="669"/>
                    <a:pt x="335" y="669"/>
                    <a:pt x="335" y="669"/>
                  </a:cubicBezTo>
                  <a:cubicBezTo>
                    <a:pt x="336" y="669"/>
                    <a:pt x="336" y="669"/>
                    <a:pt x="336" y="670"/>
                  </a:cubicBezTo>
                  <a:cubicBezTo>
                    <a:pt x="336" y="670"/>
                    <a:pt x="337" y="670"/>
                    <a:pt x="337" y="670"/>
                  </a:cubicBezTo>
                  <a:cubicBezTo>
                    <a:pt x="337" y="671"/>
                    <a:pt x="337" y="672"/>
                    <a:pt x="338" y="672"/>
                  </a:cubicBezTo>
                  <a:cubicBezTo>
                    <a:pt x="337" y="672"/>
                    <a:pt x="337" y="671"/>
                    <a:pt x="337" y="670"/>
                  </a:cubicBezTo>
                  <a:cubicBezTo>
                    <a:pt x="338" y="670"/>
                    <a:pt x="337" y="669"/>
                    <a:pt x="338" y="669"/>
                  </a:cubicBezTo>
                  <a:cubicBezTo>
                    <a:pt x="338" y="670"/>
                    <a:pt x="339" y="670"/>
                    <a:pt x="340" y="671"/>
                  </a:cubicBezTo>
                  <a:cubicBezTo>
                    <a:pt x="340" y="671"/>
                    <a:pt x="339" y="671"/>
                    <a:pt x="339" y="671"/>
                  </a:cubicBezTo>
                  <a:cubicBezTo>
                    <a:pt x="339" y="672"/>
                    <a:pt x="341" y="672"/>
                    <a:pt x="341" y="674"/>
                  </a:cubicBezTo>
                  <a:cubicBezTo>
                    <a:pt x="341" y="674"/>
                    <a:pt x="342" y="674"/>
                    <a:pt x="342" y="674"/>
                  </a:cubicBezTo>
                  <a:cubicBezTo>
                    <a:pt x="342" y="674"/>
                    <a:pt x="342" y="674"/>
                    <a:pt x="342" y="674"/>
                  </a:cubicBezTo>
                  <a:cubicBezTo>
                    <a:pt x="342" y="674"/>
                    <a:pt x="342" y="674"/>
                    <a:pt x="342" y="674"/>
                  </a:cubicBezTo>
                  <a:cubicBezTo>
                    <a:pt x="343" y="674"/>
                    <a:pt x="345" y="674"/>
                    <a:pt x="343" y="675"/>
                  </a:cubicBezTo>
                  <a:cubicBezTo>
                    <a:pt x="342" y="675"/>
                    <a:pt x="343" y="674"/>
                    <a:pt x="342" y="674"/>
                  </a:cubicBezTo>
                  <a:cubicBezTo>
                    <a:pt x="342" y="674"/>
                    <a:pt x="342" y="674"/>
                    <a:pt x="341" y="674"/>
                  </a:cubicBezTo>
                  <a:cubicBezTo>
                    <a:pt x="342" y="674"/>
                    <a:pt x="342" y="674"/>
                    <a:pt x="342" y="674"/>
                  </a:cubicBezTo>
                  <a:cubicBezTo>
                    <a:pt x="342" y="675"/>
                    <a:pt x="341" y="675"/>
                    <a:pt x="341" y="676"/>
                  </a:cubicBezTo>
                  <a:cubicBezTo>
                    <a:pt x="341" y="676"/>
                    <a:pt x="340" y="676"/>
                    <a:pt x="340" y="676"/>
                  </a:cubicBezTo>
                  <a:cubicBezTo>
                    <a:pt x="340" y="677"/>
                    <a:pt x="340" y="677"/>
                    <a:pt x="341" y="678"/>
                  </a:cubicBezTo>
                  <a:cubicBezTo>
                    <a:pt x="341" y="678"/>
                    <a:pt x="341" y="678"/>
                    <a:pt x="341" y="678"/>
                  </a:cubicBezTo>
                  <a:cubicBezTo>
                    <a:pt x="341" y="678"/>
                    <a:pt x="341" y="678"/>
                    <a:pt x="341" y="678"/>
                  </a:cubicBezTo>
                  <a:cubicBezTo>
                    <a:pt x="341" y="678"/>
                    <a:pt x="341" y="679"/>
                    <a:pt x="342" y="679"/>
                  </a:cubicBezTo>
                  <a:cubicBezTo>
                    <a:pt x="342" y="679"/>
                    <a:pt x="341" y="680"/>
                    <a:pt x="341" y="680"/>
                  </a:cubicBezTo>
                  <a:cubicBezTo>
                    <a:pt x="341" y="680"/>
                    <a:pt x="341" y="680"/>
                    <a:pt x="341" y="680"/>
                  </a:cubicBezTo>
                  <a:cubicBezTo>
                    <a:pt x="342" y="680"/>
                    <a:pt x="342" y="679"/>
                    <a:pt x="343" y="679"/>
                  </a:cubicBezTo>
                  <a:cubicBezTo>
                    <a:pt x="344" y="679"/>
                    <a:pt x="342" y="680"/>
                    <a:pt x="343" y="681"/>
                  </a:cubicBezTo>
                  <a:cubicBezTo>
                    <a:pt x="341" y="681"/>
                    <a:pt x="342" y="680"/>
                    <a:pt x="341" y="680"/>
                  </a:cubicBezTo>
                  <a:cubicBezTo>
                    <a:pt x="341" y="681"/>
                    <a:pt x="341" y="681"/>
                    <a:pt x="341" y="681"/>
                  </a:cubicBezTo>
                  <a:cubicBezTo>
                    <a:pt x="341" y="682"/>
                    <a:pt x="343" y="681"/>
                    <a:pt x="343" y="681"/>
                  </a:cubicBezTo>
                  <a:cubicBezTo>
                    <a:pt x="343" y="682"/>
                    <a:pt x="343" y="683"/>
                    <a:pt x="344" y="683"/>
                  </a:cubicBezTo>
                  <a:cubicBezTo>
                    <a:pt x="344" y="683"/>
                    <a:pt x="344" y="682"/>
                    <a:pt x="344" y="682"/>
                  </a:cubicBezTo>
                  <a:cubicBezTo>
                    <a:pt x="346" y="683"/>
                    <a:pt x="343" y="684"/>
                    <a:pt x="342" y="684"/>
                  </a:cubicBezTo>
                  <a:cubicBezTo>
                    <a:pt x="343" y="685"/>
                    <a:pt x="342" y="685"/>
                    <a:pt x="342" y="686"/>
                  </a:cubicBezTo>
                  <a:cubicBezTo>
                    <a:pt x="341" y="685"/>
                    <a:pt x="340" y="686"/>
                    <a:pt x="339" y="686"/>
                  </a:cubicBezTo>
                  <a:cubicBezTo>
                    <a:pt x="340" y="685"/>
                    <a:pt x="339" y="683"/>
                    <a:pt x="340" y="683"/>
                  </a:cubicBezTo>
                  <a:cubicBezTo>
                    <a:pt x="339" y="682"/>
                    <a:pt x="339" y="683"/>
                    <a:pt x="338" y="683"/>
                  </a:cubicBezTo>
                  <a:cubicBezTo>
                    <a:pt x="336" y="681"/>
                    <a:pt x="336" y="678"/>
                    <a:pt x="334" y="676"/>
                  </a:cubicBezTo>
                  <a:cubicBezTo>
                    <a:pt x="334" y="676"/>
                    <a:pt x="334" y="676"/>
                    <a:pt x="334" y="676"/>
                  </a:cubicBezTo>
                  <a:cubicBezTo>
                    <a:pt x="334" y="676"/>
                    <a:pt x="334" y="676"/>
                    <a:pt x="334" y="676"/>
                  </a:cubicBezTo>
                  <a:cubicBezTo>
                    <a:pt x="333" y="677"/>
                    <a:pt x="334" y="678"/>
                    <a:pt x="334" y="677"/>
                  </a:cubicBezTo>
                  <a:cubicBezTo>
                    <a:pt x="335" y="678"/>
                    <a:pt x="333" y="678"/>
                    <a:pt x="334" y="679"/>
                  </a:cubicBezTo>
                  <a:cubicBezTo>
                    <a:pt x="333" y="679"/>
                    <a:pt x="333" y="679"/>
                    <a:pt x="332" y="679"/>
                  </a:cubicBezTo>
                  <a:cubicBezTo>
                    <a:pt x="332" y="679"/>
                    <a:pt x="332" y="679"/>
                    <a:pt x="332" y="679"/>
                  </a:cubicBezTo>
                  <a:cubicBezTo>
                    <a:pt x="332" y="679"/>
                    <a:pt x="332" y="679"/>
                    <a:pt x="332" y="679"/>
                  </a:cubicBezTo>
                  <a:cubicBezTo>
                    <a:pt x="332" y="679"/>
                    <a:pt x="332" y="679"/>
                    <a:pt x="332" y="678"/>
                  </a:cubicBezTo>
                  <a:cubicBezTo>
                    <a:pt x="331" y="677"/>
                    <a:pt x="332" y="675"/>
                    <a:pt x="333" y="674"/>
                  </a:cubicBezTo>
                  <a:cubicBezTo>
                    <a:pt x="334" y="675"/>
                    <a:pt x="334" y="675"/>
                    <a:pt x="334" y="675"/>
                  </a:cubicBezTo>
                  <a:cubicBezTo>
                    <a:pt x="334" y="675"/>
                    <a:pt x="334" y="675"/>
                    <a:pt x="334" y="675"/>
                  </a:cubicBezTo>
                  <a:cubicBezTo>
                    <a:pt x="334" y="674"/>
                    <a:pt x="333" y="674"/>
                    <a:pt x="333" y="674"/>
                  </a:cubicBezTo>
                  <a:cubicBezTo>
                    <a:pt x="333" y="674"/>
                    <a:pt x="333" y="674"/>
                    <a:pt x="333" y="674"/>
                  </a:cubicBezTo>
                  <a:cubicBezTo>
                    <a:pt x="333" y="673"/>
                    <a:pt x="333" y="673"/>
                    <a:pt x="332" y="673"/>
                  </a:cubicBezTo>
                  <a:cubicBezTo>
                    <a:pt x="332" y="673"/>
                    <a:pt x="332" y="674"/>
                    <a:pt x="332" y="674"/>
                  </a:cubicBezTo>
                  <a:cubicBezTo>
                    <a:pt x="331" y="674"/>
                    <a:pt x="330" y="675"/>
                    <a:pt x="330" y="676"/>
                  </a:cubicBezTo>
                  <a:cubicBezTo>
                    <a:pt x="330" y="677"/>
                    <a:pt x="331" y="680"/>
                    <a:pt x="331" y="682"/>
                  </a:cubicBezTo>
                  <a:cubicBezTo>
                    <a:pt x="331" y="683"/>
                    <a:pt x="330" y="683"/>
                    <a:pt x="330" y="684"/>
                  </a:cubicBezTo>
                  <a:cubicBezTo>
                    <a:pt x="330" y="684"/>
                    <a:pt x="330" y="684"/>
                    <a:pt x="330" y="684"/>
                  </a:cubicBezTo>
                  <a:cubicBezTo>
                    <a:pt x="330" y="684"/>
                    <a:pt x="331" y="683"/>
                    <a:pt x="332" y="683"/>
                  </a:cubicBezTo>
                  <a:cubicBezTo>
                    <a:pt x="333" y="684"/>
                    <a:pt x="333" y="684"/>
                    <a:pt x="333" y="685"/>
                  </a:cubicBezTo>
                  <a:cubicBezTo>
                    <a:pt x="332" y="685"/>
                    <a:pt x="331" y="685"/>
                    <a:pt x="331" y="686"/>
                  </a:cubicBezTo>
                  <a:cubicBezTo>
                    <a:pt x="331" y="686"/>
                    <a:pt x="331" y="686"/>
                    <a:pt x="331" y="686"/>
                  </a:cubicBezTo>
                  <a:cubicBezTo>
                    <a:pt x="331" y="686"/>
                    <a:pt x="331" y="686"/>
                    <a:pt x="331" y="686"/>
                  </a:cubicBezTo>
                  <a:cubicBezTo>
                    <a:pt x="331" y="686"/>
                    <a:pt x="331" y="686"/>
                    <a:pt x="332" y="686"/>
                  </a:cubicBezTo>
                  <a:cubicBezTo>
                    <a:pt x="332" y="686"/>
                    <a:pt x="332" y="686"/>
                    <a:pt x="332" y="687"/>
                  </a:cubicBezTo>
                  <a:cubicBezTo>
                    <a:pt x="332" y="686"/>
                    <a:pt x="333" y="686"/>
                    <a:pt x="334" y="686"/>
                  </a:cubicBezTo>
                  <a:cubicBezTo>
                    <a:pt x="334" y="687"/>
                    <a:pt x="333" y="689"/>
                    <a:pt x="333" y="690"/>
                  </a:cubicBezTo>
                  <a:cubicBezTo>
                    <a:pt x="333" y="690"/>
                    <a:pt x="333" y="691"/>
                    <a:pt x="333" y="691"/>
                  </a:cubicBezTo>
                  <a:cubicBezTo>
                    <a:pt x="333" y="691"/>
                    <a:pt x="333" y="690"/>
                    <a:pt x="333" y="690"/>
                  </a:cubicBezTo>
                  <a:cubicBezTo>
                    <a:pt x="333" y="691"/>
                    <a:pt x="333" y="691"/>
                    <a:pt x="333" y="691"/>
                  </a:cubicBezTo>
                  <a:cubicBezTo>
                    <a:pt x="333" y="692"/>
                    <a:pt x="333" y="692"/>
                    <a:pt x="334" y="692"/>
                  </a:cubicBezTo>
                  <a:cubicBezTo>
                    <a:pt x="335" y="692"/>
                    <a:pt x="335" y="692"/>
                    <a:pt x="336" y="692"/>
                  </a:cubicBezTo>
                  <a:cubicBezTo>
                    <a:pt x="336" y="692"/>
                    <a:pt x="336" y="692"/>
                    <a:pt x="336" y="692"/>
                  </a:cubicBezTo>
                  <a:cubicBezTo>
                    <a:pt x="337" y="691"/>
                    <a:pt x="335" y="691"/>
                    <a:pt x="336" y="691"/>
                  </a:cubicBezTo>
                  <a:cubicBezTo>
                    <a:pt x="336" y="691"/>
                    <a:pt x="337" y="691"/>
                    <a:pt x="337" y="691"/>
                  </a:cubicBezTo>
                  <a:cubicBezTo>
                    <a:pt x="338" y="691"/>
                    <a:pt x="338" y="692"/>
                    <a:pt x="338" y="692"/>
                  </a:cubicBezTo>
                  <a:cubicBezTo>
                    <a:pt x="338" y="692"/>
                    <a:pt x="338" y="692"/>
                    <a:pt x="338" y="692"/>
                  </a:cubicBezTo>
                  <a:cubicBezTo>
                    <a:pt x="338" y="693"/>
                    <a:pt x="338" y="693"/>
                    <a:pt x="338" y="693"/>
                  </a:cubicBezTo>
                  <a:cubicBezTo>
                    <a:pt x="338" y="693"/>
                    <a:pt x="339" y="695"/>
                    <a:pt x="338" y="696"/>
                  </a:cubicBezTo>
                  <a:cubicBezTo>
                    <a:pt x="337" y="696"/>
                    <a:pt x="337" y="696"/>
                    <a:pt x="336" y="696"/>
                  </a:cubicBezTo>
                  <a:cubicBezTo>
                    <a:pt x="336" y="696"/>
                    <a:pt x="336" y="697"/>
                    <a:pt x="336" y="697"/>
                  </a:cubicBezTo>
                  <a:cubicBezTo>
                    <a:pt x="336" y="698"/>
                    <a:pt x="336" y="698"/>
                    <a:pt x="335" y="698"/>
                  </a:cubicBezTo>
                  <a:cubicBezTo>
                    <a:pt x="337" y="700"/>
                    <a:pt x="331" y="700"/>
                    <a:pt x="331" y="701"/>
                  </a:cubicBezTo>
                  <a:cubicBezTo>
                    <a:pt x="329" y="701"/>
                    <a:pt x="328" y="702"/>
                    <a:pt x="328" y="700"/>
                  </a:cubicBezTo>
                  <a:cubicBezTo>
                    <a:pt x="327" y="701"/>
                    <a:pt x="328" y="703"/>
                    <a:pt x="327" y="703"/>
                  </a:cubicBezTo>
                  <a:cubicBezTo>
                    <a:pt x="328" y="704"/>
                    <a:pt x="329" y="705"/>
                    <a:pt x="328" y="707"/>
                  </a:cubicBezTo>
                  <a:cubicBezTo>
                    <a:pt x="327" y="706"/>
                    <a:pt x="327" y="707"/>
                    <a:pt x="326" y="707"/>
                  </a:cubicBezTo>
                  <a:cubicBezTo>
                    <a:pt x="325" y="705"/>
                    <a:pt x="326" y="702"/>
                    <a:pt x="327" y="699"/>
                  </a:cubicBezTo>
                  <a:cubicBezTo>
                    <a:pt x="328" y="699"/>
                    <a:pt x="326" y="700"/>
                    <a:pt x="328" y="700"/>
                  </a:cubicBezTo>
                  <a:cubicBezTo>
                    <a:pt x="328" y="700"/>
                    <a:pt x="328" y="699"/>
                    <a:pt x="328" y="699"/>
                  </a:cubicBezTo>
                  <a:cubicBezTo>
                    <a:pt x="329" y="699"/>
                    <a:pt x="329" y="698"/>
                    <a:pt x="330" y="698"/>
                  </a:cubicBezTo>
                  <a:cubicBezTo>
                    <a:pt x="331" y="698"/>
                    <a:pt x="329" y="699"/>
                    <a:pt x="329" y="700"/>
                  </a:cubicBezTo>
                  <a:cubicBezTo>
                    <a:pt x="329" y="700"/>
                    <a:pt x="330" y="700"/>
                    <a:pt x="330" y="701"/>
                  </a:cubicBezTo>
                  <a:cubicBezTo>
                    <a:pt x="331" y="701"/>
                    <a:pt x="331" y="700"/>
                    <a:pt x="332" y="700"/>
                  </a:cubicBezTo>
                  <a:cubicBezTo>
                    <a:pt x="331" y="698"/>
                    <a:pt x="333" y="698"/>
                    <a:pt x="333" y="697"/>
                  </a:cubicBezTo>
                  <a:cubicBezTo>
                    <a:pt x="333" y="696"/>
                    <a:pt x="331" y="696"/>
                    <a:pt x="331" y="694"/>
                  </a:cubicBezTo>
                  <a:cubicBezTo>
                    <a:pt x="331" y="694"/>
                    <a:pt x="330" y="694"/>
                    <a:pt x="329" y="694"/>
                  </a:cubicBezTo>
                  <a:cubicBezTo>
                    <a:pt x="328" y="694"/>
                    <a:pt x="328" y="694"/>
                    <a:pt x="328" y="695"/>
                  </a:cubicBezTo>
                  <a:cubicBezTo>
                    <a:pt x="328" y="695"/>
                    <a:pt x="328" y="695"/>
                    <a:pt x="328" y="695"/>
                  </a:cubicBezTo>
                  <a:cubicBezTo>
                    <a:pt x="327" y="695"/>
                    <a:pt x="327" y="695"/>
                    <a:pt x="327" y="695"/>
                  </a:cubicBezTo>
                  <a:cubicBezTo>
                    <a:pt x="327" y="696"/>
                    <a:pt x="328" y="696"/>
                    <a:pt x="328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8" y="696"/>
                    <a:pt x="328" y="697"/>
                    <a:pt x="328" y="698"/>
                  </a:cubicBezTo>
                  <a:cubicBezTo>
                    <a:pt x="328" y="698"/>
                    <a:pt x="327" y="697"/>
                    <a:pt x="327" y="697"/>
                  </a:cubicBezTo>
                  <a:cubicBezTo>
                    <a:pt x="327" y="698"/>
                    <a:pt x="327" y="698"/>
                    <a:pt x="327" y="699"/>
                  </a:cubicBezTo>
                  <a:cubicBezTo>
                    <a:pt x="326" y="698"/>
                    <a:pt x="326" y="699"/>
                    <a:pt x="325" y="700"/>
                  </a:cubicBezTo>
                  <a:cubicBezTo>
                    <a:pt x="325" y="701"/>
                    <a:pt x="325" y="702"/>
                    <a:pt x="325" y="703"/>
                  </a:cubicBezTo>
                  <a:cubicBezTo>
                    <a:pt x="324" y="703"/>
                    <a:pt x="323" y="704"/>
                    <a:pt x="323" y="705"/>
                  </a:cubicBezTo>
                  <a:cubicBezTo>
                    <a:pt x="323" y="705"/>
                    <a:pt x="323" y="705"/>
                    <a:pt x="323" y="706"/>
                  </a:cubicBezTo>
                  <a:cubicBezTo>
                    <a:pt x="323" y="705"/>
                    <a:pt x="323" y="705"/>
                    <a:pt x="323" y="705"/>
                  </a:cubicBezTo>
                  <a:cubicBezTo>
                    <a:pt x="323" y="706"/>
                    <a:pt x="323" y="706"/>
                    <a:pt x="323" y="706"/>
                  </a:cubicBezTo>
                  <a:cubicBezTo>
                    <a:pt x="323" y="706"/>
                    <a:pt x="323" y="706"/>
                    <a:pt x="323" y="706"/>
                  </a:cubicBezTo>
                  <a:cubicBezTo>
                    <a:pt x="323" y="706"/>
                    <a:pt x="323" y="707"/>
                    <a:pt x="322" y="707"/>
                  </a:cubicBezTo>
                  <a:cubicBezTo>
                    <a:pt x="322" y="707"/>
                    <a:pt x="322" y="707"/>
                    <a:pt x="322" y="706"/>
                  </a:cubicBezTo>
                  <a:cubicBezTo>
                    <a:pt x="323" y="707"/>
                    <a:pt x="323" y="709"/>
                    <a:pt x="324" y="709"/>
                  </a:cubicBezTo>
                  <a:cubicBezTo>
                    <a:pt x="324" y="710"/>
                    <a:pt x="324" y="711"/>
                    <a:pt x="325" y="712"/>
                  </a:cubicBezTo>
                  <a:cubicBezTo>
                    <a:pt x="327" y="713"/>
                    <a:pt x="326" y="711"/>
                    <a:pt x="327" y="711"/>
                  </a:cubicBezTo>
                  <a:cubicBezTo>
                    <a:pt x="329" y="711"/>
                    <a:pt x="326" y="712"/>
                    <a:pt x="326" y="713"/>
                  </a:cubicBezTo>
                  <a:cubicBezTo>
                    <a:pt x="326" y="714"/>
                    <a:pt x="328" y="713"/>
                    <a:pt x="328" y="714"/>
                  </a:cubicBezTo>
                  <a:cubicBezTo>
                    <a:pt x="328" y="715"/>
                    <a:pt x="326" y="716"/>
                    <a:pt x="328" y="716"/>
                  </a:cubicBezTo>
                  <a:cubicBezTo>
                    <a:pt x="328" y="716"/>
                    <a:pt x="327" y="716"/>
                    <a:pt x="327" y="716"/>
                  </a:cubicBezTo>
                  <a:cubicBezTo>
                    <a:pt x="326" y="718"/>
                    <a:pt x="328" y="718"/>
                    <a:pt x="328" y="719"/>
                  </a:cubicBezTo>
                  <a:cubicBezTo>
                    <a:pt x="328" y="720"/>
                    <a:pt x="327" y="719"/>
                    <a:pt x="327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326" y="721"/>
                    <a:pt x="327" y="722"/>
                    <a:pt x="327" y="723"/>
                  </a:cubicBezTo>
                  <a:cubicBezTo>
                    <a:pt x="327" y="723"/>
                    <a:pt x="327" y="724"/>
                    <a:pt x="328" y="724"/>
                  </a:cubicBezTo>
                  <a:cubicBezTo>
                    <a:pt x="328" y="724"/>
                    <a:pt x="326" y="724"/>
                    <a:pt x="326" y="724"/>
                  </a:cubicBezTo>
                  <a:cubicBezTo>
                    <a:pt x="326" y="724"/>
                    <a:pt x="325" y="724"/>
                    <a:pt x="324" y="724"/>
                  </a:cubicBezTo>
                  <a:cubicBezTo>
                    <a:pt x="324" y="724"/>
                    <a:pt x="324" y="723"/>
                    <a:pt x="324" y="723"/>
                  </a:cubicBezTo>
                  <a:cubicBezTo>
                    <a:pt x="322" y="723"/>
                    <a:pt x="323" y="722"/>
                    <a:pt x="323" y="721"/>
                  </a:cubicBezTo>
                  <a:cubicBezTo>
                    <a:pt x="324" y="721"/>
                    <a:pt x="325" y="722"/>
                    <a:pt x="324" y="723"/>
                  </a:cubicBezTo>
                  <a:cubicBezTo>
                    <a:pt x="325" y="723"/>
                    <a:pt x="325" y="723"/>
                    <a:pt x="326" y="722"/>
                  </a:cubicBezTo>
                  <a:cubicBezTo>
                    <a:pt x="323" y="722"/>
                    <a:pt x="327" y="719"/>
                    <a:pt x="324" y="718"/>
                  </a:cubicBezTo>
                  <a:cubicBezTo>
                    <a:pt x="323" y="718"/>
                    <a:pt x="323" y="719"/>
                    <a:pt x="322" y="719"/>
                  </a:cubicBezTo>
                  <a:cubicBezTo>
                    <a:pt x="321" y="718"/>
                    <a:pt x="321" y="718"/>
                    <a:pt x="321" y="717"/>
                  </a:cubicBezTo>
                  <a:cubicBezTo>
                    <a:pt x="320" y="716"/>
                    <a:pt x="319" y="715"/>
                    <a:pt x="319" y="714"/>
                  </a:cubicBezTo>
                  <a:cubicBezTo>
                    <a:pt x="319" y="716"/>
                    <a:pt x="317" y="717"/>
                    <a:pt x="317" y="718"/>
                  </a:cubicBezTo>
                  <a:cubicBezTo>
                    <a:pt x="317" y="719"/>
                    <a:pt x="316" y="719"/>
                    <a:pt x="316" y="719"/>
                  </a:cubicBezTo>
                  <a:cubicBezTo>
                    <a:pt x="317" y="722"/>
                    <a:pt x="315" y="722"/>
                    <a:pt x="315" y="724"/>
                  </a:cubicBezTo>
                  <a:cubicBezTo>
                    <a:pt x="315" y="724"/>
                    <a:pt x="318" y="723"/>
                    <a:pt x="319" y="724"/>
                  </a:cubicBezTo>
                  <a:cubicBezTo>
                    <a:pt x="319" y="725"/>
                    <a:pt x="317" y="725"/>
                    <a:pt x="318" y="725"/>
                  </a:cubicBezTo>
                  <a:cubicBezTo>
                    <a:pt x="318" y="726"/>
                    <a:pt x="320" y="726"/>
                    <a:pt x="320" y="726"/>
                  </a:cubicBezTo>
                  <a:cubicBezTo>
                    <a:pt x="320" y="729"/>
                    <a:pt x="315" y="727"/>
                    <a:pt x="314" y="726"/>
                  </a:cubicBezTo>
                  <a:close/>
                  <a:moveTo>
                    <a:pt x="314" y="704"/>
                  </a:moveTo>
                  <a:cubicBezTo>
                    <a:pt x="313" y="705"/>
                    <a:pt x="312" y="705"/>
                    <a:pt x="312" y="706"/>
                  </a:cubicBezTo>
                  <a:cubicBezTo>
                    <a:pt x="311" y="705"/>
                    <a:pt x="313" y="703"/>
                    <a:pt x="314" y="704"/>
                  </a:cubicBezTo>
                  <a:close/>
                  <a:moveTo>
                    <a:pt x="317" y="699"/>
                  </a:moveTo>
                  <a:cubicBezTo>
                    <a:pt x="317" y="698"/>
                    <a:pt x="318" y="698"/>
                    <a:pt x="318" y="699"/>
                  </a:cubicBezTo>
                  <a:cubicBezTo>
                    <a:pt x="318" y="698"/>
                    <a:pt x="319" y="698"/>
                    <a:pt x="320" y="698"/>
                  </a:cubicBezTo>
                  <a:cubicBezTo>
                    <a:pt x="320" y="698"/>
                    <a:pt x="320" y="699"/>
                    <a:pt x="320" y="699"/>
                  </a:cubicBezTo>
                  <a:cubicBezTo>
                    <a:pt x="319" y="699"/>
                    <a:pt x="319" y="699"/>
                    <a:pt x="318" y="699"/>
                  </a:cubicBezTo>
                  <a:cubicBezTo>
                    <a:pt x="318" y="699"/>
                    <a:pt x="318" y="699"/>
                    <a:pt x="318" y="699"/>
                  </a:cubicBezTo>
                  <a:cubicBezTo>
                    <a:pt x="318" y="699"/>
                    <a:pt x="318" y="699"/>
                    <a:pt x="317" y="699"/>
                  </a:cubicBezTo>
                  <a:close/>
                  <a:moveTo>
                    <a:pt x="318" y="700"/>
                  </a:moveTo>
                  <a:cubicBezTo>
                    <a:pt x="318" y="701"/>
                    <a:pt x="317" y="701"/>
                    <a:pt x="317" y="701"/>
                  </a:cubicBezTo>
                  <a:cubicBezTo>
                    <a:pt x="316" y="701"/>
                    <a:pt x="317" y="700"/>
                    <a:pt x="318" y="700"/>
                  </a:cubicBezTo>
                  <a:close/>
                  <a:moveTo>
                    <a:pt x="323" y="695"/>
                  </a:moveTo>
                  <a:cubicBezTo>
                    <a:pt x="324" y="695"/>
                    <a:pt x="323" y="697"/>
                    <a:pt x="322" y="697"/>
                  </a:cubicBezTo>
                  <a:cubicBezTo>
                    <a:pt x="321" y="696"/>
                    <a:pt x="323" y="696"/>
                    <a:pt x="323" y="695"/>
                  </a:cubicBezTo>
                  <a:close/>
                  <a:moveTo>
                    <a:pt x="322" y="692"/>
                  </a:moveTo>
                  <a:cubicBezTo>
                    <a:pt x="322" y="691"/>
                    <a:pt x="322" y="691"/>
                    <a:pt x="322" y="691"/>
                  </a:cubicBezTo>
                  <a:cubicBezTo>
                    <a:pt x="322" y="691"/>
                    <a:pt x="322" y="691"/>
                    <a:pt x="323" y="691"/>
                  </a:cubicBezTo>
                  <a:cubicBezTo>
                    <a:pt x="323" y="691"/>
                    <a:pt x="323" y="691"/>
                    <a:pt x="323" y="691"/>
                  </a:cubicBezTo>
                  <a:cubicBezTo>
                    <a:pt x="323" y="692"/>
                    <a:pt x="322" y="692"/>
                    <a:pt x="322" y="692"/>
                  </a:cubicBezTo>
                  <a:close/>
                  <a:moveTo>
                    <a:pt x="322" y="698"/>
                  </a:moveTo>
                  <a:cubicBezTo>
                    <a:pt x="322" y="698"/>
                    <a:pt x="322" y="698"/>
                    <a:pt x="323" y="698"/>
                  </a:cubicBezTo>
                  <a:cubicBezTo>
                    <a:pt x="323" y="698"/>
                    <a:pt x="321" y="698"/>
                    <a:pt x="322" y="698"/>
                  </a:cubicBezTo>
                  <a:cubicBezTo>
                    <a:pt x="322" y="698"/>
                    <a:pt x="322" y="698"/>
                    <a:pt x="322" y="698"/>
                  </a:cubicBezTo>
                  <a:close/>
                  <a:moveTo>
                    <a:pt x="322" y="699"/>
                  </a:moveTo>
                  <a:cubicBezTo>
                    <a:pt x="321" y="700"/>
                    <a:pt x="319" y="699"/>
                    <a:pt x="322" y="699"/>
                  </a:cubicBezTo>
                  <a:close/>
                  <a:moveTo>
                    <a:pt x="329" y="689"/>
                  </a:moveTo>
                  <a:cubicBezTo>
                    <a:pt x="329" y="689"/>
                    <a:pt x="329" y="689"/>
                    <a:pt x="329" y="689"/>
                  </a:cubicBezTo>
                  <a:cubicBezTo>
                    <a:pt x="329" y="689"/>
                    <a:pt x="329" y="689"/>
                    <a:pt x="329" y="689"/>
                  </a:cubicBezTo>
                  <a:cubicBezTo>
                    <a:pt x="329" y="689"/>
                    <a:pt x="329" y="689"/>
                    <a:pt x="329" y="689"/>
                  </a:cubicBezTo>
                  <a:close/>
                  <a:moveTo>
                    <a:pt x="326" y="682"/>
                  </a:moveTo>
                  <a:cubicBezTo>
                    <a:pt x="327" y="682"/>
                    <a:pt x="326" y="683"/>
                    <a:pt x="326" y="683"/>
                  </a:cubicBezTo>
                  <a:cubicBezTo>
                    <a:pt x="325" y="683"/>
                    <a:pt x="325" y="682"/>
                    <a:pt x="326" y="682"/>
                  </a:cubicBezTo>
                  <a:close/>
                  <a:moveTo>
                    <a:pt x="321" y="693"/>
                  </a:moveTo>
                  <a:cubicBezTo>
                    <a:pt x="321" y="693"/>
                    <a:pt x="321" y="693"/>
                    <a:pt x="321" y="694"/>
                  </a:cubicBezTo>
                  <a:cubicBezTo>
                    <a:pt x="321" y="694"/>
                    <a:pt x="320" y="694"/>
                    <a:pt x="320" y="694"/>
                  </a:cubicBezTo>
                  <a:cubicBezTo>
                    <a:pt x="320" y="693"/>
                    <a:pt x="320" y="693"/>
                    <a:pt x="320" y="693"/>
                  </a:cubicBezTo>
                  <a:cubicBezTo>
                    <a:pt x="320" y="693"/>
                    <a:pt x="321" y="693"/>
                    <a:pt x="321" y="693"/>
                  </a:cubicBezTo>
                  <a:close/>
                  <a:moveTo>
                    <a:pt x="341" y="677"/>
                  </a:moveTo>
                  <a:cubicBezTo>
                    <a:pt x="341" y="676"/>
                    <a:pt x="341" y="676"/>
                    <a:pt x="342" y="676"/>
                  </a:cubicBezTo>
                  <a:cubicBezTo>
                    <a:pt x="343" y="676"/>
                    <a:pt x="342" y="677"/>
                    <a:pt x="341" y="677"/>
                  </a:cubicBezTo>
                  <a:close/>
                  <a:moveTo>
                    <a:pt x="342" y="677"/>
                  </a:moveTo>
                  <a:cubicBezTo>
                    <a:pt x="341" y="677"/>
                    <a:pt x="341" y="678"/>
                    <a:pt x="340" y="678"/>
                  </a:cubicBezTo>
                  <a:cubicBezTo>
                    <a:pt x="340" y="677"/>
                    <a:pt x="341" y="677"/>
                    <a:pt x="342" y="677"/>
                  </a:cubicBezTo>
                  <a:close/>
                  <a:moveTo>
                    <a:pt x="326" y="709"/>
                  </a:moveTo>
                  <a:cubicBezTo>
                    <a:pt x="326" y="709"/>
                    <a:pt x="326" y="709"/>
                    <a:pt x="327" y="709"/>
                  </a:cubicBezTo>
                  <a:cubicBezTo>
                    <a:pt x="327" y="709"/>
                    <a:pt x="327" y="709"/>
                    <a:pt x="327" y="710"/>
                  </a:cubicBezTo>
                  <a:cubicBezTo>
                    <a:pt x="326" y="710"/>
                    <a:pt x="326" y="710"/>
                    <a:pt x="326" y="710"/>
                  </a:cubicBezTo>
                  <a:cubicBezTo>
                    <a:pt x="326" y="709"/>
                    <a:pt x="326" y="709"/>
                    <a:pt x="326" y="709"/>
                  </a:cubicBezTo>
                  <a:close/>
                  <a:moveTo>
                    <a:pt x="326" y="708"/>
                  </a:moveTo>
                  <a:cubicBezTo>
                    <a:pt x="326" y="708"/>
                    <a:pt x="326" y="708"/>
                    <a:pt x="326" y="708"/>
                  </a:cubicBezTo>
                  <a:cubicBezTo>
                    <a:pt x="326" y="708"/>
                    <a:pt x="326" y="708"/>
                    <a:pt x="326" y="708"/>
                  </a:cubicBezTo>
                  <a:cubicBezTo>
                    <a:pt x="326" y="708"/>
                    <a:pt x="326" y="708"/>
                    <a:pt x="326" y="708"/>
                  </a:cubicBezTo>
                  <a:cubicBezTo>
                    <a:pt x="326" y="708"/>
                    <a:pt x="326" y="708"/>
                    <a:pt x="326" y="708"/>
                  </a:cubicBezTo>
                  <a:close/>
                  <a:moveTo>
                    <a:pt x="324" y="709"/>
                  </a:moveTo>
                  <a:cubicBezTo>
                    <a:pt x="324" y="708"/>
                    <a:pt x="325" y="709"/>
                    <a:pt x="325" y="709"/>
                  </a:cubicBezTo>
                  <a:cubicBezTo>
                    <a:pt x="326" y="709"/>
                    <a:pt x="325" y="709"/>
                    <a:pt x="325" y="709"/>
                  </a:cubicBezTo>
                  <a:cubicBezTo>
                    <a:pt x="325" y="709"/>
                    <a:pt x="324" y="709"/>
                    <a:pt x="324" y="709"/>
                  </a:cubicBezTo>
                  <a:close/>
                  <a:moveTo>
                    <a:pt x="323" y="707"/>
                  </a:moveTo>
                  <a:cubicBezTo>
                    <a:pt x="323" y="707"/>
                    <a:pt x="323" y="707"/>
                    <a:pt x="323" y="707"/>
                  </a:cubicBezTo>
                  <a:cubicBezTo>
                    <a:pt x="324" y="707"/>
                    <a:pt x="324" y="707"/>
                    <a:pt x="324" y="707"/>
                  </a:cubicBezTo>
                  <a:cubicBezTo>
                    <a:pt x="324" y="708"/>
                    <a:pt x="324" y="708"/>
                    <a:pt x="323" y="707"/>
                  </a:cubicBezTo>
                  <a:close/>
                  <a:moveTo>
                    <a:pt x="324" y="718"/>
                  </a:moveTo>
                  <a:cubicBezTo>
                    <a:pt x="325" y="718"/>
                    <a:pt x="324" y="719"/>
                    <a:pt x="324" y="719"/>
                  </a:cubicBezTo>
                  <a:cubicBezTo>
                    <a:pt x="323" y="719"/>
                    <a:pt x="324" y="719"/>
                    <a:pt x="324" y="718"/>
                  </a:cubicBezTo>
                  <a:close/>
                  <a:moveTo>
                    <a:pt x="319" y="778"/>
                  </a:moveTo>
                  <a:cubicBezTo>
                    <a:pt x="319" y="778"/>
                    <a:pt x="320" y="778"/>
                    <a:pt x="320" y="778"/>
                  </a:cubicBezTo>
                  <a:cubicBezTo>
                    <a:pt x="320" y="778"/>
                    <a:pt x="320" y="778"/>
                    <a:pt x="320" y="778"/>
                  </a:cubicBezTo>
                  <a:cubicBezTo>
                    <a:pt x="321" y="779"/>
                    <a:pt x="321" y="778"/>
                    <a:pt x="321" y="778"/>
                  </a:cubicBezTo>
                  <a:cubicBezTo>
                    <a:pt x="323" y="779"/>
                    <a:pt x="322" y="779"/>
                    <a:pt x="323" y="780"/>
                  </a:cubicBezTo>
                  <a:cubicBezTo>
                    <a:pt x="323" y="781"/>
                    <a:pt x="321" y="781"/>
                    <a:pt x="319" y="781"/>
                  </a:cubicBezTo>
                  <a:cubicBezTo>
                    <a:pt x="318" y="781"/>
                    <a:pt x="318" y="779"/>
                    <a:pt x="319" y="778"/>
                  </a:cubicBezTo>
                  <a:close/>
                  <a:moveTo>
                    <a:pt x="319" y="855"/>
                  </a:moveTo>
                  <a:cubicBezTo>
                    <a:pt x="320" y="856"/>
                    <a:pt x="319" y="857"/>
                    <a:pt x="318" y="858"/>
                  </a:cubicBezTo>
                  <a:cubicBezTo>
                    <a:pt x="317" y="857"/>
                    <a:pt x="318" y="856"/>
                    <a:pt x="319" y="855"/>
                  </a:cubicBezTo>
                  <a:close/>
                  <a:moveTo>
                    <a:pt x="317" y="794"/>
                  </a:moveTo>
                  <a:cubicBezTo>
                    <a:pt x="317" y="794"/>
                    <a:pt x="318" y="794"/>
                    <a:pt x="318" y="794"/>
                  </a:cubicBezTo>
                  <a:cubicBezTo>
                    <a:pt x="318" y="794"/>
                    <a:pt x="318" y="794"/>
                    <a:pt x="318" y="795"/>
                  </a:cubicBezTo>
                  <a:cubicBezTo>
                    <a:pt x="318" y="795"/>
                    <a:pt x="317" y="795"/>
                    <a:pt x="317" y="795"/>
                  </a:cubicBezTo>
                  <a:cubicBezTo>
                    <a:pt x="317" y="794"/>
                    <a:pt x="317" y="794"/>
                    <a:pt x="317" y="794"/>
                  </a:cubicBezTo>
                  <a:close/>
                  <a:moveTo>
                    <a:pt x="317" y="864"/>
                  </a:moveTo>
                  <a:cubicBezTo>
                    <a:pt x="317" y="864"/>
                    <a:pt x="318" y="864"/>
                    <a:pt x="318" y="864"/>
                  </a:cubicBezTo>
                  <a:cubicBezTo>
                    <a:pt x="319" y="865"/>
                    <a:pt x="318" y="865"/>
                    <a:pt x="318" y="866"/>
                  </a:cubicBezTo>
                  <a:cubicBezTo>
                    <a:pt x="317" y="866"/>
                    <a:pt x="316" y="866"/>
                    <a:pt x="314" y="866"/>
                  </a:cubicBezTo>
                  <a:cubicBezTo>
                    <a:pt x="313" y="865"/>
                    <a:pt x="314" y="863"/>
                    <a:pt x="315" y="862"/>
                  </a:cubicBezTo>
                  <a:cubicBezTo>
                    <a:pt x="316" y="862"/>
                    <a:pt x="316" y="863"/>
                    <a:pt x="316" y="863"/>
                  </a:cubicBezTo>
                  <a:cubicBezTo>
                    <a:pt x="317" y="863"/>
                    <a:pt x="317" y="863"/>
                    <a:pt x="317" y="864"/>
                  </a:cubicBezTo>
                  <a:close/>
                  <a:moveTo>
                    <a:pt x="316" y="860"/>
                  </a:moveTo>
                  <a:cubicBezTo>
                    <a:pt x="316" y="860"/>
                    <a:pt x="317" y="862"/>
                    <a:pt x="315" y="862"/>
                  </a:cubicBezTo>
                  <a:cubicBezTo>
                    <a:pt x="315" y="861"/>
                    <a:pt x="315" y="860"/>
                    <a:pt x="316" y="860"/>
                  </a:cubicBezTo>
                  <a:close/>
                  <a:moveTo>
                    <a:pt x="315" y="768"/>
                  </a:moveTo>
                  <a:cubicBezTo>
                    <a:pt x="314" y="768"/>
                    <a:pt x="315" y="767"/>
                    <a:pt x="316" y="767"/>
                  </a:cubicBezTo>
                  <a:cubicBezTo>
                    <a:pt x="317" y="767"/>
                    <a:pt x="316" y="768"/>
                    <a:pt x="315" y="768"/>
                  </a:cubicBezTo>
                  <a:close/>
                  <a:moveTo>
                    <a:pt x="316" y="760"/>
                  </a:moveTo>
                  <a:cubicBezTo>
                    <a:pt x="315" y="760"/>
                    <a:pt x="314" y="760"/>
                    <a:pt x="313" y="760"/>
                  </a:cubicBezTo>
                  <a:cubicBezTo>
                    <a:pt x="314" y="759"/>
                    <a:pt x="315" y="759"/>
                    <a:pt x="316" y="759"/>
                  </a:cubicBezTo>
                  <a:cubicBezTo>
                    <a:pt x="316" y="759"/>
                    <a:pt x="316" y="760"/>
                    <a:pt x="316" y="760"/>
                  </a:cubicBezTo>
                  <a:close/>
                  <a:moveTo>
                    <a:pt x="316" y="750"/>
                  </a:moveTo>
                  <a:cubicBezTo>
                    <a:pt x="316" y="750"/>
                    <a:pt x="316" y="751"/>
                    <a:pt x="316" y="751"/>
                  </a:cubicBezTo>
                  <a:cubicBezTo>
                    <a:pt x="315" y="751"/>
                    <a:pt x="315" y="751"/>
                    <a:pt x="315" y="751"/>
                  </a:cubicBezTo>
                  <a:cubicBezTo>
                    <a:pt x="314" y="752"/>
                    <a:pt x="314" y="752"/>
                    <a:pt x="313" y="752"/>
                  </a:cubicBezTo>
                  <a:cubicBezTo>
                    <a:pt x="311" y="753"/>
                    <a:pt x="308" y="752"/>
                    <a:pt x="308" y="751"/>
                  </a:cubicBezTo>
                  <a:cubicBezTo>
                    <a:pt x="307" y="749"/>
                    <a:pt x="314" y="748"/>
                    <a:pt x="316" y="750"/>
                  </a:cubicBezTo>
                  <a:close/>
                  <a:moveTo>
                    <a:pt x="309" y="775"/>
                  </a:moveTo>
                  <a:cubicBezTo>
                    <a:pt x="308" y="776"/>
                    <a:pt x="307" y="776"/>
                    <a:pt x="307" y="777"/>
                  </a:cubicBezTo>
                  <a:cubicBezTo>
                    <a:pt x="305" y="777"/>
                    <a:pt x="306" y="775"/>
                    <a:pt x="307" y="774"/>
                  </a:cubicBezTo>
                  <a:cubicBezTo>
                    <a:pt x="308" y="774"/>
                    <a:pt x="309" y="774"/>
                    <a:pt x="309" y="775"/>
                  </a:cubicBezTo>
                  <a:close/>
                  <a:moveTo>
                    <a:pt x="309" y="886"/>
                  </a:moveTo>
                  <a:cubicBezTo>
                    <a:pt x="310" y="886"/>
                    <a:pt x="309" y="888"/>
                    <a:pt x="308" y="888"/>
                  </a:cubicBezTo>
                  <a:cubicBezTo>
                    <a:pt x="308" y="887"/>
                    <a:pt x="309" y="886"/>
                    <a:pt x="309" y="886"/>
                  </a:cubicBezTo>
                  <a:close/>
                  <a:moveTo>
                    <a:pt x="309" y="881"/>
                  </a:moveTo>
                  <a:cubicBezTo>
                    <a:pt x="309" y="881"/>
                    <a:pt x="309" y="882"/>
                    <a:pt x="309" y="882"/>
                  </a:cubicBezTo>
                  <a:cubicBezTo>
                    <a:pt x="308" y="882"/>
                    <a:pt x="309" y="880"/>
                    <a:pt x="309" y="881"/>
                  </a:cubicBezTo>
                  <a:close/>
                  <a:moveTo>
                    <a:pt x="308" y="893"/>
                  </a:moveTo>
                  <a:cubicBezTo>
                    <a:pt x="308" y="893"/>
                    <a:pt x="308" y="893"/>
                    <a:pt x="308" y="893"/>
                  </a:cubicBezTo>
                  <a:cubicBezTo>
                    <a:pt x="308" y="893"/>
                    <a:pt x="308" y="892"/>
                    <a:pt x="308" y="892"/>
                  </a:cubicBezTo>
                  <a:cubicBezTo>
                    <a:pt x="309" y="892"/>
                    <a:pt x="309" y="893"/>
                    <a:pt x="308" y="893"/>
                  </a:cubicBezTo>
                  <a:close/>
                  <a:moveTo>
                    <a:pt x="302" y="908"/>
                  </a:moveTo>
                  <a:cubicBezTo>
                    <a:pt x="301" y="909"/>
                    <a:pt x="301" y="909"/>
                    <a:pt x="301" y="909"/>
                  </a:cubicBezTo>
                  <a:cubicBezTo>
                    <a:pt x="301" y="910"/>
                    <a:pt x="302" y="910"/>
                    <a:pt x="302" y="910"/>
                  </a:cubicBezTo>
                  <a:cubicBezTo>
                    <a:pt x="301" y="911"/>
                    <a:pt x="300" y="912"/>
                    <a:pt x="299" y="912"/>
                  </a:cubicBezTo>
                  <a:cubicBezTo>
                    <a:pt x="299" y="910"/>
                    <a:pt x="301" y="908"/>
                    <a:pt x="302" y="906"/>
                  </a:cubicBezTo>
                  <a:cubicBezTo>
                    <a:pt x="302" y="906"/>
                    <a:pt x="302" y="906"/>
                    <a:pt x="302" y="906"/>
                  </a:cubicBezTo>
                  <a:cubicBezTo>
                    <a:pt x="303" y="905"/>
                    <a:pt x="303" y="906"/>
                    <a:pt x="302" y="906"/>
                  </a:cubicBezTo>
                  <a:cubicBezTo>
                    <a:pt x="303" y="906"/>
                    <a:pt x="302" y="907"/>
                    <a:pt x="302" y="908"/>
                  </a:cubicBezTo>
                  <a:close/>
                  <a:moveTo>
                    <a:pt x="297" y="905"/>
                  </a:moveTo>
                  <a:cubicBezTo>
                    <a:pt x="296" y="906"/>
                    <a:pt x="297" y="907"/>
                    <a:pt x="296" y="907"/>
                  </a:cubicBezTo>
                  <a:cubicBezTo>
                    <a:pt x="294" y="906"/>
                    <a:pt x="296" y="904"/>
                    <a:pt x="296" y="903"/>
                  </a:cubicBezTo>
                  <a:cubicBezTo>
                    <a:pt x="296" y="903"/>
                    <a:pt x="297" y="903"/>
                    <a:pt x="297" y="903"/>
                  </a:cubicBezTo>
                  <a:cubicBezTo>
                    <a:pt x="298" y="904"/>
                    <a:pt x="297" y="905"/>
                    <a:pt x="297" y="905"/>
                  </a:cubicBezTo>
                  <a:close/>
                  <a:moveTo>
                    <a:pt x="299" y="920"/>
                  </a:moveTo>
                  <a:cubicBezTo>
                    <a:pt x="299" y="920"/>
                    <a:pt x="299" y="921"/>
                    <a:pt x="299" y="921"/>
                  </a:cubicBezTo>
                  <a:cubicBezTo>
                    <a:pt x="297" y="921"/>
                    <a:pt x="298" y="921"/>
                    <a:pt x="297" y="921"/>
                  </a:cubicBezTo>
                  <a:cubicBezTo>
                    <a:pt x="297" y="920"/>
                    <a:pt x="298" y="920"/>
                    <a:pt x="299" y="920"/>
                  </a:cubicBezTo>
                  <a:close/>
                  <a:moveTo>
                    <a:pt x="291" y="900"/>
                  </a:moveTo>
                  <a:cubicBezTo>
                    <a:pt x="291" y="899"/>
                    <a:pt x="291" y="898"/>
                    <a:pt x="293" y="898"/>
                  </a:cubicBezTo>
                  <a:cubicBezTo>
                    <a:pt x="293" y="899"/>
                    <a:pt x="293" y="900"/>
                    <a:pt x="291" y="900"/>
                  </a:cubicBezTo>
                  <a:close/>
                  <a:moveTo>
                    <a:pt x="291" y="911"/>
                  </a:moveTo>
                  <a:cubicBezTo>
                    <a:pt x="291" y="910"/>
                    <a:pt x="292" y="911"/>
                    <a:pt x="293" y="910"/>
                  </a:cubicBezTo>
                  <a:cubicBezTo>
                    <a:pt x="294" y="910"/>
                    <a:pt x="292" y="911"/>
                    <a:pt x="291" y="911"/>
                  </a:cubicBezTo>
                  <a:close/>
                  <a:moveTo>
                    <a:pt x="287" y="816"/>
                  </a:moveTo>
                  <a:cubicBezTo>
                    <a:pt x="288" y="816"/>
                    <a:pt x="287" y="817"/>
                    <a:pt x="288" y="817"/>
                  </a:cubicBezTo>
                  <a:cubicBezTo>
                    <a:pt x="286" y="818"/>
                    <a:pt x="286" y="816"/>
                    <a:pt x="287" y="816"/>
                  </a:cubicBezTo>
                  <a:close/>
                  <a:moveTo>
                    <a:pt x="288" y="794"/>
                  </a:moveTo>
                  <a:cubicBezTo>
                    <a:pt x="288" y="795"/>
                    <a:pt x="286" y="794"/>
                    <a:pt x="288" y="794"/>
                  </a:cubicBezTo>
                  <a:close/>
                  <a:moveTo>
                    <a:pt x="287" y="869"/>
                  </a:moveTo>
                  <a:cubicBezTo>
                    <a:pt x="289" y="869"/>
                    <a:pt x="290" y="870"/>
                    <a:pt x="289" y="871"/>
                  </a:cubicBezTo>
                  <a:cubicBezTo>
                    <a:pt x="287" y="871"/>
                    <a:pt x="287" y="869"/>
                    <a:pt x="287" y="869"/>
                  </a:cubicBezTo>
                  <a:close/>
                  <a:moveTo>
                    <a:pt x="288" y="780"/>
                  </a:moveTo>
                  <a:cubicBezTo>
                    <a:pt x="288" y="779"/>
                    <a:pt x="290" y="778"/>
                    <a:pt x="290" y="777"/>
                  </a:cubicBezTo>
                  <a:cubicBezTo>
                    <a:pt x="290" y="777"/>
                    <a:pt x="291" y="776"/>
                    <a:pt x="291" y="776"/>
                  </a:cubicBezTo>
                  <a:cubicBezTo>
                    <a:pt x="290" y="778"/>
                    <a:pt x="291" y="780"/>
                    <a:pt x="289" y="781"/>
                  </a:cubicBezTo>
                  <a:cubicBezTo>
                    <a:pt x="289" y="781"/>
                    <a:pt x="289" y="781"/>
                    <a:pt x="289" y="781"/>
                  </a:cubicBezTo>
                  <a:cubicBezTo>
                    <a:pt x="288" y="781"/>
                    <a:pt x="287" y="781"/>
                    <a:pt x="288" y="780"/>
                  </a:cubicBezTo>
                  <a:close/>
                  <a:moveTo>
                    <a:pt x="288" y="779"/>
                  </a:moveTo>
                  <a:cubicBezTo>
                    <a:pt x="287" y="778"/>
                    <a:pt x="289" y="778"/>
                    <a:pt x="288" y="779"/>
                  </a:cubicBezTo>
                  <a:close/>
                  <a:moveTo>
                    <a:pt x="291" y="755"/>
                  </a:moveTo>
                  <a:cubicBezTo>
                    <a:pt x="290" y="755"/>
                    <a:pt x="290" y="754"/>
                    <a:pt x="291" y="754"/>
                  </a:cubicBezTo>
                  <a:cubicBezTo>
                    <a:pt x="292" y="754"/>
                    <a:pt x="291" y="754"/>
                    <a:pt x="291" y="755"/>
                  </a:cubicBezTo>
                  <a:close/>
                  <a:moveTo>
                    <a:pt x="290" y="750"/>
                  </a:moveTo>
                  <a:cubicBezTo>
                    <a:pt x="290" y="750"/>
                    <a:pt x="290" y="750"/>
                    <a:pt x="290" y="750"/>
                  </a:cubicBezTo>
                  <a:cubicBezTo>
                    <a:pt x="290" y="750"/>
                    <a:pt x="291" y="750"/>
                    <a:pt x="291" y="750"/>
                  </a:cubicBezTo>
                  <a:cubicBezTo>
                    <a:pt x="291" y="750"/>
                    <a:pt x="290" y="750"/>
                    <a:pt x="290" y="750"/>
                  </a:cubicBezTo>
                  <a:close/>
                  <a:moveTo>
                    <a:pt x="294" y="894"/>
                  </a:moveTo>
                  <a:cubicBezTo>
                    <a:pt x="295" y="895"/>
                    <a:pt x="295" y="896"/>
                    <a:pt x="294" y="896"/>
                  </a:cubicBezTo>
                  <a:cubicBezTo>
                    <a:pt x="292" y="896"/>
                    <a:pt x="293" y="894"/>
                    <a:pt x="294" y="894"/>
                  </a:cubicBezTo>
                  <a:close/>
                  <a:moveTo>
                    <a:pt x="295" y="913"/>
                  </a:moveTo>
                  <a:cubicBezTo>
                    <a:pt x="294" y="913"/>
                    <a:pt x="294" y="913"/>
                    <a:pt x="293" y="912"/>
                  </a:cubicBezTo>
                  <a:cubicBezTo>
                    <a:pt x="293" y="911"/>
                    <a:pt x="296" y="912"/>
                    <a:pt x="295" y="913"/>
                  </a:cubicBezTo>
                  <a:close/>
                  <a:moveTo>
                    <a:pt x="296" y="901"/>
                  </a:moveTo>
                  <a:cubicBezTo>
                    <a:pt x="296" y="901"/>
                    <a:pt x="296" y="901"/>
                    <a:pt x="296" y="901"/>
                  </a:cubicBezTo>
                  <a:cubicBezTo>
                    <a:pt x="296" y="901"/>
                    <a:pt x="296" y="901"/>
                    <a:pt x="296" y="901"/>
                  </a:cubicBezTo>
                  <a:cubicBezTo>
                    <a:pt x="296" y="901"/>
                    <a:pt x="296" y="901"/>
                    <a:pt x="296" y="901"/>
                  </a:cubicBezTo>
                  <a:cubicBezTo>
                    <a:pt x="296" y="901"/>
                    <a:pt x="296" y="901"/>
                    <a:pt x="296" y="901"/>
                  </a:cubicBezTo>
                  <a:close/>
                  <a:moveTo>
                    <a:pt x="295" y="773"/>
                  </a:moveTo>
                  <a:cubicBezTo>
                    <a:pt x="295" y="773"/>
                    <a:pt x="296" y="773"/>
                    <a:pt x="296" y="773"/>
                  </a:cubicBezTo>
                  <a:cubicBezTo>
                    <a:pt x="296" y="773"/>
                    <a:pt x="296" y="773"/>
                    <a:pt x="296" y="773"/>
                  </a:cubicBezTo>
                  <a:cubicBezTo>
                    <a:pt x="296" y="773"/>
                    <a:pt x="296" y="773"/>
                    <a:pt x="295" y="773"/>
                  </a:cubicBezTo>
                  <a:close/>
                  <a:moveTo>
                    <a:pt x="297" y="779"/>
                  </a:moveTo>
                  <a:cubicBezTo>
                    <a:pt x="297" y="779"/>
                    <a:pt x="297" y="778"/>
                    <a:pt x="297" y="778"/>
                  </a:cubicBezTo>
                  <a:cubicBezTo>
                    <a:pt x="297" y="777"/>
                    <a:pt x="298" y="777"/>
                    <a:pt x="299" y="777"/>
                  </a:cubicBezTo>
                  <a:cubicBezTo>
                    <a:pt x="299" y="777"/>
                    <a:pt x="300" y="777"/>
                    <a:pt x="300" y="777"/>
                  </a:cubicBezTo>
                  <a:cubicBezTo>
                    <a:pt x="300" y="777"/>
                    <a:pt x="300" y="778"/>
                    <a:pt x="299" y="778"/>
                  </a:cubicBezTo>
                  <a:cubicBezTo>
                    <a:pt x="300" y="779"/>
                    <a:pt x="300" y="782"/>
                    <a:pt x="299" y="782"/>
                  </a:cubicBezTo>
                  <a:cubicBezTo>
                    <a:pt x="297" y="782"/>
                    <a:pt x="298" y="780"/>
                    <a:pt x="297" y="779"/>
                  </a:cubicBezTo>
                  <a:close/>
                  <a:moveTo>
                    <a:pt x="299" y="768"/>
                  </a:moveTo>
                  <a:cubicBezTo>
                    <a:pt x="298" y="768"/>
                    <a:pt x="299" y="768"/>
                    <a:pt x="299" y="767"/>
                  </a:cubicBezTo>
                  <a:cubicBezTo>
                    <a:pt x="300" y="768"/>
                    <a:pt x="298" y="768"/>
                    <a:pt x="299" y="768"/>
                  </a:cubicBezTo>
                  <a:close/>
                  <a:moveTo>
                    <a:pt x="301" y="765"/>
                  </a:moveTo>
                  <a:cubicBezTo>
                    <a:pt x="301" y="765"/>
                    <a:pt x="301" y="765"/>
                    <a:pt x="301" y="766"/>
                  </a:cubicBezTo>
                  <a:cubicBezTo>
                    <a:pt x="300" y="766"/>
                    <a:pt x="300" y="764"/>
                    <a:pt x="301" y="765"/>
                  </a:cubicBezTo>
                  <a:close/>
                  <a:moveTo>
                    <a:pt x="301" y="901"/>
                  </a:moveTo>
                  <a:cubicBezTo>
                    <a:pt x="301" y="901"/>
                    <a:pt x="301" y="902"/>
                    <a:pt x="301" y="902"/>
                  </a:cubicBezTo>
                  <a:cubicBezTo>
                    <a:pt x="300" y="902"/>
                    <a:pt x="299" y="902"/>
                    <a:pt x="298" y="901"/>
                  </a:cubicBezTo>
                  <a:cubicBezTo>
                    <a:pt x="298" y="901"/>
                    <a:pt x="300" y="901"/>
                    <a:pt x="301" y="901"/>
                  </a:cubicBezTo>
                  <a:close/>
                  <a:moveTo>
                    <a:pt x="301" y="901"/>
                  </a:moveTo>
                  <a:cubicBezTo>
                    <a:pt x="299" y="899"/>
                    <a:pt x="302" y="897"/>
                    <a:pt x="301" y="895"/>
                  </a:cubicBezTo>
                  <a:cubicBezTo>
                    <a:pt x="302" y="895"/>
                    <a:pt x="302" y="895"/>
                    <a:pt x="303" y="895"/>
                  </a:cubicBezTo>
                  <a:cubicBezTo>
                    <a:pt x="302" y="897"/>
                    <a:pt x="303" y="899"/>
                    <a:pt x="301" y="901"/>
                  </a:cubicBezTo>
                  <a:close/>
                  <a:moveTo>
                    <a:pt x="303" y="854"/>
                  </a:moveTo>
                  <a:cubicBezTo>
                    <a:pt x="303" y="855"/>
                    <a:pt x="303" y="855"/>
                    <a:pt x="302" y="855"/>
                  </a:cubicBezTo>
                  <a:cubicBezTo>
                    <a:pt x="302" y="856"/>
                    <a:pt x="305" y="856"/>
                    <a:pt x="303" y="857"/>
                  </a:cubicBezTo>
                  <a:cubicBezTo>
                    <a:pt x="303" y="857"/>
                    <a:pt x="302" y="857"/>
                    <a:pt x="302" y="857"/>
                  </a:cubicBezTo>
                  <a:cubicBezTo>
                    <a:pt x="302" y="856"/>
                    <a:pt x="300" y="855"/>
                    <a:pt x="300" y="854"/>
                  </a:cubicBezTo>
                  <a:cubicBezTo>
                    <a:pt x="301" y="854"/>
                    <a:pt x="302" y="854"/>
                    <a:pt x="303" y="854"/>
                  </a:cubicBezTo>
                  <a:close/>
                  <a:moveTo>
                    <a:pt x="301" y="775"/>
                  </a:moveTo>
                  <a:cubicBezTo>
                    <a:pt x="301" y="774"/>
                    <a:pt x="301" y="774"/>
                    <a:pt x="301" y="774"/>
                  </a:cubicBezTo>
                  <a:lnTo>
                    <a:pt x="301" y="775"/>
                  </a:lnTo>
                  <a:close/>
                  <a:moveTo>
                    <a:pt x="302" y="890"/>
                  </a:moveTo>
                  <a:cubicBezTo>
                    <a:pt x="303" y="890"/>
                    <a:pt x="303" y="890"/>
                    <a:pt x="303" y="890"/>
                  </a:cubicBezTo>
                  <a:cubicBezTo>
                    <a:pt x="305" y="890"/>
                    <a:pt x="306" y="893"/>
                    <a:pt x="303" y="893"/>
                  </a:cubicBezTo>
                  <a:cubicBezTo>
                    <a:pt x="303" y="892"/>
                    <a:pt x="302" y="892"/>
                    <a:pt x="302" y="890"/>
                  </a:cubicBezTo>
                  <a:close/>
                  <a:moveTo>
                    <a:pt x="304" y="886"/>
                  </a:moveTo>
                  <a:cubicBezTo>
                    <a:pt x="304" y="885"/>
                    <a:pt x="305" y="884"/>
                    <a:pt x="305" y="884"/>
                  </a:cubicBezTo>
                  <a:cubicBezTo>
                    <a:pt x="307" y="884"/>
                    <a:pt x="307" y="884"/>
                    <a:pt x="307" y="884"/>
                  </a:cubicBezTo>
                  <a:cubicBezTo>
                    <a:pt x="307" y="885"/>
                    <a:pt x="306" y="886"/>
                    <a:pt x="304" y="886"/>
                  </a:cubicBezTo>
                  <a:close/>
                  <a:moveTo>
                    <a:pt x="307" y="767"/>
                  </a:moveTo>
                  <a:cubicBezTo>
                    <a:pt x="307" y="768"/>
                    <a:pt x="305" y="768"/>
                    <a:pt x="305" y="768"/>
                  </a:cubicBezTo>
                  <a:cubicBezTo>
                    <a:pt x="305" y="767"/>
                    <a:pt x="305" y="767"/>
                    <a:pt x="307" y="767"/>
                  </a:cubicBezTo>
                  <a:close/>
                  <a:moveTo>
                    <a:pt x="305" y="761"/>
                  </a:moveTo>
                  <a:cubicBezTo>
                    <a:pt x="305" y="761"/>
                    <a:pt x="305" y="761"/>
                    <a:pt x="305" y="762"/>
                  </a:cubicBezTo>
                  <a:cubicBezTo>
                    <a:pt x="304" y="762"/>
                    <a:pt x="304" y="760"/>
                    <a:pt x="305" y="761"/>
                  </a:cubicBezTo>
                  <a:close/>
                  <a:moveTo>
                    <a:pt x="305" y="780"/>
                  </a:moveTo>
                  <a:cubicBezTo>
                    <a:pt x="306" y="779"/>
                    <a:pt x="306" y="780"/>
                    <a:pt x="307" y="780"/>
                  </a:cubicBezTo>
                  <a:cubicBezTo>
                    <a:pt x="307" y="781"/>
                    <a:pt x="307" y="783"/>
                    <a:pt x="306" y="783"/>
                  </a:cubicBezTo>
                  <a:cubicBezTo>
                    <a:pt x="306" y="784"/>
                    <a:pt x="305" y="784"/>
                    <a:pt x="305" y="784"/>
                  </a:cubicBezTo>
                  <a:cubicBezTo>
                    <a:pt x="304" y="784"/>
                    <a:pt x="304" y="785"/>
                    <a:pt x="303" y="785"/>
                  </a:cubicBezTo>
                  <a:cubicBezTo>
                    <a:pt x="302" y="784"/>
                    <a:pt x="302" y="784"/>
                    <a:pt x="303" y="783"/>
                  </a:cubicBezTo>
                  <a:cubicBezTo>
                    <a:pt x="303" y="781"/>
                    <a:pt x="301" y="780"/>
                    <a:pt x="302" y="778"/>
                  </a:cubicBezTo>
                  <a:cubicBezTo>
                    <a:pt x="304" y="778"/>
                    <a:pt x="304" y="779"/>
                    <a:pt x="305" y="780"/>
                  </a:cubicBezTo>
                  <a:close/>
                  <a:moveTo>
                    <a:pt x="302" y="766"/>
                  </a:moveTo>
                  <a:cubicBezTo>
                    <a:pt x="303" y="766"/>
                    <a:pt x="303" y="766"/>
                    <a:pt x="303" y="766"/>
                  </a:cubicBezTo>
                  <a:cubicBezTo>
                    <a:pt x="303" y="766"/>
                    <a:pt x="303" y="766"/>
                    <a:pt x="303" y="766"/>
                  </a:cubicBezTo>
                  <a:cubicBezTo>
                    <a:pt x="303" y="766"/>
                    <a:pt x="303" y="766"/>
                    <a:pt x="302" y="766"/>
                  </a:cubicBezTo>
                  <a:cubicBezTo>
                    <a:pt x="302" y="766"/>
                    <a:pt x="302" y="766"/>
                    <a:pt x="302" y="766"/>
                  </a:cubicBezTo>
                  <a:close/>
                  <a:moveTo>
                    <a:pt x="303" y="770"/>
                  </a:moveTo>
                  <a:cubicBezTo>
                    <a:pt x="303" y="771"/>
                    <a:pt x="303" y="772"/>
                    <a:pt x="302" y="772"/>
                  </a:cubicBezTo>
                  <a:cubicBezTo>
                    <a:pt x="302" y="773"/>
                    <a:pt x="302" y="773"/>
                    <a:pt x="302" y="773"/>
                  </a:cubicBezTo>
                  <a:cubicBezTo>
                    <a:pt x="302" y="773"/>
                    <a:pt x="301" y="773"/>
                    <a:pt x="301" y="773"/>
                  </a:cubicBezTo>
                  <a:cubicBezTo>
                    <a:pt x="301" y="772"/>
                    <a:pt x="301" y="772"/>
                    <a:pt x="301" y="771"/>
                  </a:cubicBezTo>
                  <a:cubicBezTo>
                    <a:pt x="302" y="771"/>
                    <a:pt x="300" y="771"/>
                    <a:pt x="300" y="771"/>
                  </a:cubicBezTo>
                  <a:cubicBezTo>
                    <a:pt x="302" y="771"/>
                    <a:pt x="301" y="770"/>
                    <a:pt x="303" y="770"/>
                  </a:cubicBezTo>
                  <a:close/>
                  <a:moveTo>
                    <a:pt x="297" y="760"/>
                  </a:moveTo>
                  <a:cubicBezTo>
                    <a:pt x="299" y="759"/>
                    <a:pt x="299" y="760"/>
                    <a:pt x="299" y="760"/>
                  </a:cubicBezTo>
                  <a:cubicBezTo>
                    <a:pt x="299" y="759"/>
                    <a:pt x="300" y="759"/>
                    <a:pt x="300" y="758"/>
                  </a:cubicBezTo>
                  <a:cubicBezTo>
                    <a:pt x="300" y="758"/>
                    <a:pt x="300" y="758"/>
                    <a:pt x="300" y="757"/>
                  </a:cubicBezTo>
                  <a:cubicBezTo>
                    <a:pt x="301" y="758"/>
                    <a:pt x="301" y="759"/>
                    <a:pt x="301" y="760"/>
                  </a:cubicBezTo>
                  <a:cubicBezTo>
                    <a:pt x="301" y="760"/>
                    <a:pt x="301" y="760"/>
                    <a:pt x="301" y="760"/>
                  </a:cubicBezTo>
                  <a:cubicBezTo>
                    <a:pt x="302" y="761"/>
                    <a:pt x="302" y="762"/>
                    <a:pt x="301" y="763"/>
                  </a:cubicBezTo>
                  <a:cubicBezTo>
                    <a:pt x="301" y="763"/>
                    <a:pt x="301" y="763"/>
                    <a:pt x="301" y="763"/>
                  </a:cubicBezTo>
                  <a:cubicBezTo>
                    <a:pt x="301" y="764"/>
                    <a:pt x="301" y="764"/>
                    <a:pt x="301" y="764"/>
                  </a:cubicBezTo>
                  <a:cubicBezTo>
                    <a:pt x="301" y="764"/>
                    <a:pt x="301" y="764"/>
                    <a:pt x="300" y="763"/>
                  </a:cubicBezTo>
                  <a:cubicBezTo>
                    <a:pt x="299" y="763"/>
                    <a:pt x="299" y="762"/>
                    <a:pt x="297" y="762"/>
                  </a:cubicBezTo>
                  <a:cubicBezTo>
                    <a:pt x="298" y="762"/>
                    <a:pt x="297" y="762"/>
                    <a:pt x="297" y="762"/>
                  </a:cubicBezTo>
                  <a:cubicBezTo>
                    <a:pt x="297" y="761"/>
                    <a:pt x="297" y="760"/>
                    <a:pt x="297" y="760"/>
                  </a:cubicBezTo>
                  <a:close/>
                  <a:moveTo>
                    <a:pt x="297" y="753"/>
                  </a:moveTo>
                  <a:cubicBezTo>
                    <a:pt x="297" y="754"/>
                    <a:pt x="297" y="755"/>
                    <a:pt x="295" y="755"/>
                  </a:cubicBezTo>
                  <a:cubicBezTo>
                    <a:pt x="295" y="754"/>
                    <a:pt x="295" y="753"/>
                    <a:pt x="297" y="753"/>
                  </a:cubicBezTo>
                  <a:close/>
                  <a:moveTo>
                    <a:pt x="294" y="746"/>
                  </a:moveTo>
                  <a:cubicBezTo>
                    <a:pt x="294" y="746"/>
                    <a:pt x="295" y="746"/>
                    <a:pt x="295" y="746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5" y="746"/>
                    <a:pt x="294" y="746"/>
                    <a:pt x="294" y="746"/>
                  </a:cubicBezTo>
                  <a:cubicBezTo>
                    <a:pt x="294" y="746"/>
                    <a:pt x="294" y="746"/>
                    <a:pt x="294" y="746"/>
                  </a:cubicBezTo>
                  <a:close/>
                  <a:moveTo>
                    <a:pt x="294" y="751"/>
                  </a:moveTo>
                  <a:cubicBezTo>
                    <a:pt x="296" y="752"/>
                    <a:pt x="293" y="752"/>
                    <a:pt x="294" y="751"/>
                  </a:cubicBezTo>
                  <a:close/>
                  <a:moveTo>
                    <a:pt x="294" y="761"/>
                  </a:moveTo>
                  <a:cubicBezTo>
                    <a:pt x="294" y="761"/>
                    <a:pt x="294" y="761"/>
                    <a:pt x="294" y="761"/>
                  </a:cubicBezTo>
                  <a:cubicBezTo>
                    <a:pt x="294" y="761"/>
                    <a:pt x="294" y="761"/>
                    <a:pt x="294" y="761"/>
                  </a:cubicBezTo>
                  <a:cubicBezTo>
                    <a:pt x="294" y="761"/>
                    <a:pt x="294" y="761"/>
                    <a:pt x="294" y="761"/>
                  </a:cubicBezTo>
                  <a:cubicBezTo>
                    <a:pt x="294" y="761"/>
                    <a:pt x="294" y="761"/>
                    <a:pt x="294" y="761"/>
                  </a:cubicBezTo>
                  <a:close/>
                  <a:moveTo>
                    <a:pt x="295" y="768"/>
                  </a:moveTo>
                  <a:cubicBezTo>
                    <a:pt x="295" y="769"/>
                    <a:pt x="295" y="771"/>
                    <a:pt x="294" y="771"/>
                  </a:cubicBezTo>
                  <a:cubicBezTo>
                    <a:pt x="291" y="770"/>
                    <a:pt x="293" y="768"/>
                    <a:pt x="295" y="768"/>
                  </a:cubicBezTo>
                  <a:close/>
                  <a:moveTo>
                    <a:pt x="292" y="780"/>
                  </a:moveTo>
                  <a:cubicBezTo>
                    <a:pt x="293" y="780"/>
                    <a:pt x="293" y="780"/>
                    <a:pt x="293" y="780"/>
                  </a:cubicBezTo>
                  <a:cubicBezTo>
                    <a:pt x="293" y="780"/>
                    <a:pt x="293" y="780"/>
                    <a:pt x="293" y="780"/>
                  </a:cubicBezTo>
                  <a:cubicBezTo>
                    <a:pt x="293" y="780"/>
                    <a:pt x="292" y="780"/>
                    <a:pt x="292" y="780"/>
                  </a:cubicBezTo>
                  <a:cubicBezTo>
                    <a:pt x="292" y="780"/>
                    <a:pt x="292" y="780"/>
                    <a:pt x="292" y="780"/>
                  </a:cubicBezTo>
                  <a:close/>
                  <a:moveTo>
                    <a:pt x="292" y="810"/>
                  </a:moveTo>
                  <a:cubicBezTo>
                    <a:pt x="299" y="809"/>
                    <a:pt x="296" y="815"/>
                    <a:pt x="292" y="813"/>
                  </a:cubicBezTo>
                  <a:cubicBezTo>
                    <a:pt x="292" y="811"/>
                    <a:pt x="292" y="811"/>
                    <a:pt x="292" y="810"/>
                  </a:cubicBezTo>
                  <a:close/>
                  <a:moveTo>
                    <a:pt x="290" y="746"/>
                  </a:moveTo>
                  <a:cubicBezTo>
                    <a:pt x="290" y="746"/>
                    <a:pt x="290" y="746"/>
                    <a:pt x="290" y="746"/>
                  </a:cubicBezTo>
                  <a:cubicBezTo>
                    <a:pt x="290" y="746"/>
                    <a:pt x="290" y="745"/>
                    <a:pt x="290" y="745"/>
                  </a:cubicBezTo>
                  <a:cubicBezTo>
                    <a:pt x="291" y="745"/>
                    <a:pt x="291" y="745"/>
                    <a:pt x="291" y="745"/>
                  </a:cubicBezTo>
                  <a:cubicBezTo>
                    <a:pt x="292" y="746"/>
                    <a:pt x="291" y="746"/>
                    <a:pt x="291" y="746"/>
                  </a:cubicBezTo>
                  <a:cubicBezTo>
                    <a:pt x="291" y="746"/>
                    <a:pt x="291" y="746"/>
                    <a:pt x="291" y="746"/>
                  </a:cubicBezTo>
                  <a:cubicBezTo>
                    <a:pt x="291" y="746"/>
                    <a:pt x="291" y="746"/>
                    <a:pt x="292" y="746"/>
                  </a:cubicBezTo>
                  <a:cubicBezTo>
                    <a:pt x="291" y="746"/>
                    <a:pt x="291" y="747"/>
                    <a:pt x="291" y="747"/>
                  </a:cubicBezTo>
                  <a:cubicBezTo>
                    <a:pt x="290" y="747"/>
                    <a:pt x="289" y="746"/>
                    <a:pt x="290" y="746"/>
                  </a:cubicBezTo>
                  <a:close/>
                  <a:moveTo>
                    <a:pt x="290" y="748"/>
                  </a:moveTo>
                  <a:cubicBezTo>
                    <a:pt x="291" y="748"/>
                    <a:pt x="290" y="749"/>
                    <a:pt x="289" y="749"/>
                  </a:cubicBezTo>
                  <a:cubicBezTo>
                    <a:pt x="289" y="748"/>
                    <a:pt x="290" y="749"/>
                    <a:pt x="290" y="748"/>
                  </a:cubicBezTo>
                  <a:close/>
                  <a:moveTo>
                    <a:pt x="290" y="761"/>
                  </a:moveTo>
                  <a:cubicBezTo>
                    <a:pt x="289" y="762"/>
                    <a:pt x="288" y="762"/>
                    <a:pt x="287" y="762"/>
                  </a:cubicBezTo>
                  <a:cubicBezTo>
                    <a:pt x="287" y="761"/>
                    <a:pt x="287" y="761"/>
                    <a:pt x="287" y="761"/>
                  </a:cubicBezTo>
                  <a:cubicBezTo>
                    <a:pt x="288" y="760"/>
                    <a:pt x="289" y="761"/>
                    <a:pt x="290" y="761"/>
                  </a:cubicBezTo>
                  <a:close/>
                  <a:moveTo>
                    <a:pt x="289" y="767"/>
                  </a:moveTo>
                  <a:cubicBezTo>
                    <a:pt x="289" y="768"/>
                    <a:pt x="288" y="768"/>
                    <a:pt x="288" y="768"/>
                  </a:cubicBezTo>
                  <a:cubicBezTo>
                    <a:pt x="288" y="768"/>
                    <a:pt x="288" y="767"/>
                    <a:pt x="288" y="767"/>
                  </a:cubicBezTo>
                  <a:cubicBezTo>
                    <a:pt x="288" y="767"/>
                    <a:pt x="288" y="767"/>
                    <a:pt x="289" y="767"/>
                  </a:cubicBezTo>
                  <a:close/>
                  <a:moveTo>
                    <a:pt x="286" y="759"/>
                  </a:moveTo>
                  <a:cubicBezTo>
                    <a:pt x="287" y="759"/>
                    <a:pt x="287" y="759"/>
                    <a:pt x="287" y="759"/>
                  </a:cubicBezTo>
                  <a:cubicBezTo>
                    <a:pt x="287" y="759"/>
                    <a:pt x="287" y="759"/>
                    <a:pt x="288" y="759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7" y="760"/>
                    <a:pt x="287" y="760"/>
                    <a:pt x="287" y="760"/>
                  </a:cubicBezTo>
                  <a:cubicBezTo>
                    <a:pt x="287" y="760"/>
                    <a:pt x="286" y="760"/>
                    <a:pt x="286" y="760"/>
                  </a:cubicBezTo>
                  <a:cubicBezTo>
                    <a:pt x="286" y="760"/>
                    <a:pt x="286" y="760"/>
                    <a:pt x="286" y="759"/>
                  </a:cubicBezTo>
                  <a:close/>
                  <a:moveTo>
                    <a:pt x="287" y="770"/>
                  </a:moveTo>
                  <a:cubicBezTo>
                    <a:pt x="286" y="770"/>
                    <a:pt x="286" y="769"/>
                    <a:pt x="287" y="769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90" y="770"/>
                    <a:pt x="289" y="772"/>
                    <a:pt x="288" y="773"/>
                  </a:cubicBezTo>
                  <a:cubicBezTo>
                    <a:pt x="286" y="773"/>
                    <a:pt x="285" y="771"/>
                    <a:pt x="287" y="770"/>
                  </a:cubicBezTo>
                  <a:close/>
                  <a:moveTo>
                    <a:pt x="288" y="783"/>
                  </a:moveTo>
                  <a:cubicBezTo>
                    <a:pt x="288" y="784"/>
                    <a:pt x="288" y="786"/>
                    <a:pt x="287" y="786"/>
                  </a:cubicBezTo>
                  <a:cubicBezTo>
                    <a:pt x="285" y="786"/>
                    <a:pt x="286" y="783"/>
                    <a:pt x="288" y="783"/>
                  </a:cubicBezTo>
                  <a:close/>
                  <a:moveTo>
                    <a:pt x="287" y="907"/>
                  </a:moveTo>
                  <a:cubicBezTo>
                    <a:pt x="287" y="906"/>
                    <a:pt x="288" y="905"/>
                    <a:pt x="289" y="905"/>
                  </a:cubicBezTo>
                  <a:cubicBezTo>
                    <a:pt x="290" y="906"/>
                    <a:pt x="289" y="907"/>
                    <a:pt x="289" y="908"/>
                  </a:cubicBezTo>
                  <a:cubicBezTo>
                    <a:pt x="289" y="908"/>
                    <a:pt x="289" y="908"/>
                    <a:pt x="289" y="909"/>
                  </a:cubicBezTo>
                  <a:cubicBezTo>
                    <a:pt x="287" y="909"/>
                    <a:pt x="288" y="911"/>
                    <a:pt x="286" y="911"/>
                  </a:cubicBezTo>
                  <a:cubicBezTo>
                    <a:pt x="284" y="909"/>
                    <a:pt x="286" y="908"/>
                    <a:pt x="287" y="907"/>
                  </a:cubicBezTo>
                  <a:close/>
                  <a:moveTo>
                    <a:pt x="284" y="872"/>
                  </a:moveTo>
                  <a:cubicBezTo>
                    <a:pt x="282" y="872"/>
                    <a:pt x="282" y="868"/>
                    <a:pt x="285" y="869"/>
                  </a:cubicBezTo>
                  <a:cubicBezTo>
                    <a:pt x="284" y="870"/>
                    <a:pt x="284" y="871"/>
                    <a:pt x="284" y="872"/>
                  </a:cubicBezTo>
                  <a:close/>
                  <a:moveTo>
                    <a:pt x="284" y="750"/>
                  </a:moveTo>
                  <a:cubicBezTo>
                    <a:pt x="285" y="751"/>
                    <a:pt x="284" y="752"/>
                    <a:pt x="283" y="752"/>
                  </a:cubicBezTo>
                  <a:cubicBezTo>
                    <a:pt x="283" y="751"/>
                    <a:pt x="284" y="751"/>
                    <a:pt x="284" y="750"/>
                  </a:cubicBezTo>
                  <a:close/>
                  <a:moveTo>
                    <a:pt x="284" y="768"/>
                  </a:moveTo>
                  <a:cubicBezTo>
                    <a:pt x="285" y="768"/>
                    <a:pt x="283" y="768"/>
                    <a:pt x="283" y="769"/>
                  </a:cubicBezTo>
                  <a:cubicBezTo>
                    <a:pt x="282" y="769"/>
                    <a:pt x="284" y="768"/>
                    <a:pt x="284" y="768"/>
                  </a:cubicBezTo>
                  <a:close/>
                  <a:moveTo>
                    <a:pt x="284" y="792"/>
                  </a:moveTo>
                  <a:cubicBezTo>
                    <a:pt x="285" y="793"/>
                    <a:pt x="284" y="794"/>
                    <a:pt x="283" y="794"/>
                  </a:cubicBezTo>
                  <a:cubicBezTo>
                    <a:pt x="283" y="793"/>
                    <a:pt x="283" y="792"/>
                    <a:pt x="284" y="792"/>
                  </a:cubicBezTo>
                  <a:close/>
                  <a:moveTo>
                    <a:pt x="279" y="892"/>
                  </a:moveTo>
                  <a:cubicBezTo>
                    <a:pt x="279" y="894"/>
                    <a:pt x="278" y="894"/>
                    <a:pt x="276" y="894"/>
                  </a:cubicBezTo>
                  <a:cubicBezTo>
                    <a:pt x="275" y="894"/>
                    <a:pt x="276" y="893"/>
                    <a:pt x="276" y="892"/>
                  </a:cubicBezTo>
                  <a:cubicBezTo>
                    <a:pt x="276" y="892"/>
                    <a:pt x="276" y="892"/>
                    <a:pt x="277" y="892"/>
                  </a:cubicBezTo>
                  <a:cubicBezTo>
                    <a:pt x="277" y="892"/>
                    <a:pt x="277" y="893"/>
                    <a:pt x="277" y="893"/>
                  </a:cubicBezTo>
                  <a:cubicBezTo>
                    <a:pt x="277" y="893"/>
                    <a:pt x="277" y="892"/>
                    <a:pt x="276" y="892"/>
                  </a:cubicBezTo>
                  <a:cubicBezTo>
                    <a:pt x="277" y="892"/>
                    <a:pt x="277" y="892"/>
                    <a:pt x="277" y="892"/>
                  </a:cubicBezTo>
                  <a:cubicBezTo>
                    <a:pt x="277" y="892"/>
                    <a:pt x="276" y="892"/>
                    <a:pt x="276" y="892"/>
                  </a:cubicBezTo>
                  <a:cubicBezTo>
                    <a:pt x="276" y="892"/>
                    <a:pt x="276" y="892"/>
                    <a:pt x="276" y="892"/>
                  </a:cubicBezTo>
                  <a:cubicBezTo>
                    <a:pt x="276" y="892"/>
                    <a:pt x="276" y="892"/>
                    <a:pt x="276" y="892"/>
                  </a:cubicBezTo>
                  <a:cubicBezTo>
                    <a:pt x="276" y="892"/>
                    <a:pt x="276" y="892"/>
                    <a:pt x="276" y="892"/>
                  </a:cubicBezTo>
                  <a:cubicBezTo>
                    <a:pt x="276" y="892"/>
                    <a:pt x="276" y="892"/>
                    <a:pt x="276" y="892"/>
                  </a:cubicBezTo>
                  <a:cubicBezTo>
                    <a:pt x="275" y="891"/>
                    <a:pt x="275" y="891"/>
                    <a:pt x="275" y="891"/>
                  </a:cubicBezTo>
                  <a:cubicBezTo>
                    <a:pt x="275" y="891"/>
                    <a:pt x="275" y="891"/>
                    <a:pt x="275" y="891"/>
                  </a:cubicBezTo>
                  <a:cubicBezTo>
                    <a:pt x="275" y="891"/>
                    <a:pt x="275" y="891"/>
                    <a:pt x="275" y="891"/>
                  </a:cubicBezTo>
                  <a:cubicBezTo>
                    <a:pt x="274" y="891"/>
                    <a:pt x="274" y="891"/>
                    <a:pt x="274" y="891"/>
                  </a:cubicBezTo>
                  <a:cubicBezTo>
                    <a:pt x="273" y="891"/>
                    <a:pt x="271" y="891"/>
                    <a:pt x="271" y="891"/>
                  </a:cubicBezTo>
                  <a:cubicBezTo>
                    <a:pt x="271" y="891"/>
                    <a:pt x="271" y="891"/>
                    <a:pt x="271" y="890"/>
                  </a:cubicBezTo>
                  <a:cubicBezTo>
                    <a:pt x="276" y="890"/>
                    <a:pt x="276" y="890"/>
                    <a:pt x="276" y="890"/>
                  </a:cubicBezTo>
                  <a:cubicBezTo>
                    <a:pt x="276" y="890"/>
                    <a:pt x="276" y="890"/>
                    <a:pt x="276" y="890"/>
                  </a:cubicBezTo>
                  <a:cubicBezTo>
                    <a:pt x="276" y="890"/>
                    <a:pt x="276" y="890"/>
                    <a:pt x="276" y="890"/>
                  </a:cubicBezTo>
                  <a:cubicBezTo>
                    <a:pt x="277" y="890"/>
                    <a:pt x="277" y="890"/>
                    <a:pt x="277" y="890"/>
                  </a:cubicBezTo>
                  <a:cubicBezTo>
                    <a:pt x="277" y="891"/>
                    <a:pt x="277" y="891"/>
                    <a:pt x="277" y="891"/>
                  </a:cubicBezTo>
                  <a:cubicBezTo>
                    <a:pt x="277" y="891"/>
                    <a:pt x="277" y="891"/>
                    <a:pt x="277" y="890"/>
                  </a:cubicBezTo>
                  <a:cubicBezTo>
                    <a:pt x="278" y="891"/>
                    <a:pt x="278" y="891"/>
                    <a:pt x="278" y="891"/>
                  </a:cubicBezTo>
                  <a:cubicBezTo>
                    <a:pt x="278" y="891"/>
                    <a:pt x="278" y="891"/>
                    <a:pt x="278" y="891"/>
                  </a:cubicBezTo>
                  <a:cubicBezTo>
                    <a:pt x="278" y="891"/>
                    <a:pt x="277" y="892"/>
                    <a:pt x="277" y="892"/>
                  </a:cubicBezTo>
                  <a:cubicBezTo>
                    <a:pt x="278" y="892"/>
                    <a:pt x="278" y="892"/>
                    <a:pt x="279" y="892"/>
                  </a:cubicBezTo>
                  <a:close/>
                  <a:moveTo>
                    <a:pt x="277" y="903"/>
                  </a:moveTo>
                  <a:cubicBezTo>
                    <a:pt x="276" y="902"/>
                    <a:pt x="276" y="901"/>
                    <a:pt x="277" y="900"/>
                  </a:cubicBezTo>
                  <a:cubicBezTo>
                    <a:pt x="278" y="900"/>
                    <a:pt x="278" y="900"/>
                    <a:pt x="278" y="900"/>
                  </a:cubicBezTo>
                  <a:cubicBezTo>
                    <a:pt x="280" y="900"/>
                    <a:pt x="280" y="901"/>
                    <a:pt x="280" y="902"/>
                  </a:cubicBezTo>
                  <a:cubicBezTo>
                    <a:pt x="279" y="903"/>
                    <a:pt x="278" y="903"/>
                    <a:pt x="277" y="903"/>
                  </a:cubicBezTo>
                  <a:close/>
                  <a:moveTo>
                    <a:pt x="280" y="912"/>
                  </a:moveTo>
                  <a:cubicBezTo>
                    <a:pt x="280" y="913"/>
                    <a:pt x="279" y="913"/>
                    <a:pt x="278" y="912"/>
                  </a:cubicBezTo>
                  <a:cubicBezTo>
                    <a:pt x="278" y="912"/>
                    <a:pt x="278" y="911"/>
                    <a:pt x="279" y="911"/>
                  </a:cubicBezTo>
                  <a:cubicBezTo>
                    <a:pt x="280" y="911"/>
                    <a:pt x="280" y="911"/>
                    <a:pt x="280" y="912"/>
                  </a:cubicBezTo>
                  <a:close/>
                  <a:moveTo>
                    <a:pt x="275" y="905"/>
                  </a:moveTo>
                  <a:cubicBezTo>
                    <a:pt x="272" y="905"/>
                    <a:pt x="271" y="903"/>
                    <a:pt x="272" y="902"/>
                  </a:cubicBezTo>
                  <a:cubicBezTo>
                    <a:pt x="275" y="901"/>
                    <a:pt x="277" y="904"/>
                    <a:pt x="275" y="905"/>
                  </a:cubicBezTo>
                  <a:close/>
                  <a:moveTo>
                    <a:pt x="263" y="898"/>
                  </a:moveTo>
                  <a:cubicBezTo>
                    <a:pt x="261" y="898"/>
                    <a:pt x="262" y="900"/>
                    <a:pt x="259" y="900"/>
                  </a:cubicBezTo>
                  <a:cubicBezTo>
                    <a:pt x="258" y="899"/>
                    <a:pt x="260" y="897"/>
                    <a:pt x="261" y="897"/>
                  </a:cubicBezTo>
                  <a:cubicBezTo>
                    <a:pt x="261" y="895"/>
                    <a:pt x="261" y="894"/>
                    <a:pt x="263" y="894"/>
                  </a:cubicBezTo>
                  <a:cubicBezTo>
                    <a:pt x="264" y="895"/>
                    <a:pt x="263" y="896"/>
                    <a:pt x="263" y="897"/>
                  </a:cubicBezTo>
                  <a:cubicBezTo>
                    <a:pt x="263" y="897"/>
                    <a:pt x="263" y="898"/>
                    <a:pt x="263" y="898"/>
                  </a:cubicBezTo>
                  <a:close/>
                  <a:moveTo>
                    <a:pt x="261" y="950"/>
                  </a:moveTo>
                  <a:cubicBezTo>
                    <a:pt x="260" y="948"/>
                    <a:pt x="261" y="946"/>
                    <a:pt x="263" y="946"/>
                  </a:cubicBezTo>
                  <a:cubicBezTo>
                    <a:pt x="263" y="947"/>
                    <a:pt x="263" y="950"/>
                    <a:pt x="261" y="950"/>
                  </a:cubicBezTo>
                  <a:close/>
                  <a:moveTo>
                    <a:pt x="254" y="925"/>
                  </a:moveTo>
                  <a:cubicBezTo>
                    <a:pt x="252" y="925"/>
                    <a:pt x="252" y="925"/>
                    <a:pt x="251" y="925"/>
                  </a:cubicBezTo>
                  <a:cubicBezTo>
                    <a:pt x="250" y="925"/>
                    <a:pt x="249" y="926"/>
                    <a:pt x="248" y="926"/>
                  </a:cubicBezTo>
                  <a:cubicBezTo>
                    <a:pt x="248" y="926"/>
                    <a:pt x="248" y="926"/>
                    <a:pt x="248" y="926"/>
                  </a:cubicBezTo>
                  <a:cubicBezTo>
                    <a:pt x="248" y="927"/>
                    <a:pt x="248" y="929"/>
                    <a:pt x="245" y="929"/>
                  </a:cubicBezTo>
                  <a:cubicBezTo>
                    <a:pt x="245" y="928"/>
                    <a:pt x="246" y="927"/>
                    <a:pt x="246" y="925"/>
                  </a:cubicBezTo>
                  <a:cubicBezTo>
                    <a:pt x="246" y="925"/>
                    <a:pt x="246" y="925"/>
                    <a:pt x="246" y="925"/>
                  </a:cubicBezTo>
                  <a:cubicBezTo>
                    <a:pt x="246" y="925"/>
                    <a:pt x="246" y="925"/>
                    <a:pt x="246" y="925"/>
                  </a:cubicBezTo>
                  <a:cubicBezTo>
                    <a:pt x="246" y="924"/>
                    <a:pt x="246" y="924"/>
                    <a:pt x="247" y="923"/>
                  </a:cubicBezTo>
                  <a:cubicBezTo>
                    <a:pt x="247" y="923"/>
                    <a:pt x="247" y="923"/>
                    <a:pt x="247" y="923"/>
                  </a:cubicBezTo>
                  <a:cubicBezTo>
                    <a:pt x="248" y="923"/>
                    <a:pt x="248" y="922"/>
                    <a:pt x="249" y="921"/>
                  </a:cubicBezTo>
                  <a:cubicBezTo>
                    <a:pt x="249" y="920"/>
                    <a:pt x="250" y="918"/>
                    <a:pt x="250" y="917"/>
                  </a:cubicBezTo>
                  <a:cubicBezTo>
                    <a:pt x="250" y="917"/>
                    <a:pt x="250" y="917"/>
                    <a:pt x="250" y="917"/>
                  </a:cubicBezTo>
                  <a:cubicBezTo>
                    <a:pt x="250" y="916"/>
                    <a:pt x="249" y="915"/>
                    <a:pt x="250" y="914"/>
                  </a:cubicBezTo>
                  <a:cubicBezTo>
                    <a:pt x="251" y="914"/>
                    <a:pt x="252" y="915"/>
                    <a:pt x="251" y="916"/>
                  </a:cubicBezTo>
                  <a:cubicBezTo>
                    <a:pt x="251" y="916"/>
                    <a:pt x="251" y="916"/>
                    <a:pt x="251" y="916"/>
                  </a:cubicBezTo>
                  <a:cubicBezTo>
                    <a:pt x="252" y="916"/>
                    <a:pt x="252" y="916"/>
                    <a:pt x="252" y="916"/>
                  </a:cubicBezTo>
                  <a:cubicBezTo>
                    <a:pt x="252" y="914"/>
                    <a:pt x="252" y="913"/>
                    <a:pt x="253" y="912"/>
                  </a:cubicBezTo>
                  <a:cubicBezTo>
                    <a:pt x="254" y="912"/>
                    <a:pt x="254" y="912"/>
                    <a:pt x="254" y="913"/>
                  </a:cubicBezTo>
                  <a:cubicBezTo>
                    <a:pt x="253" y="914"/>
                    <a:pt x="252" y="916"/>
                    <a:pt x="251" y="918"/>
                  </a:cubicBezTo>
                  <a:cubicBezTo>
                    <a:pt x="252" y="918"/>
                    <a:pt x="252" y="919"/>
                    <a:pt x="251" y="919"/>
                  </a:cubicBezTo>
                  <a:cubicBezTo>
                    <a:pt x="254" y="919"/>
                    <a:pt x="251" y="917"/>
                    <a:pt x="254" y="917"/>
                  </a:cubicBezTo>
                  <a:cubicBezTo>
                    <a:pt x="254" y="919"/>
                    <a:pt x="254" y="921"/>
                    <a:pt x="254" y="923"/>
                  </a:cubicBezTo>
                  <a:cubicBezTo>
                    <a:pt x="254" y="923"/>
                    <a:pt x="254" y="924"/>
                    <a:pt x="254" y="925"/>
                  </a:cubicBezTo>
                  <a:close/>
                  <a:moveTo>
                    <a:pt x="250" y="984"/>
                  </a:moveTo>
                  <a:cubicBezTo>
                    <a:pt x="252" y="984"/>
                    <a:pt x="252" y="985"/>
                    <a:pt x="252" y="987"/>
                  </a:cubicBezTo>
                  <a:cubicBezTo>
                    <a:pt x="251" y="987"/>
                    <a:pt x="249" y="987"/>
                    <a:pt x="248" y="987"/>
                  </a:cubicBezTo>
                  <a:cubicBezTo>
                    <a:pt x="248" y="985"/>
                    <a:pt x="249" y="985"/>
                    <a:pt x="250" y="984"/>
                  </a:cubicBezTo>
                  <a:close/>
                  <a:moveTo>
                    <a:pt x="249" y="950"/>
                  </a:moveTo>
                  <a:cubicBezTo>
                    <a:pt x="250" y="950"/>
                    <a:pt x="250" y="950"/>
                    <a:pt x="250" y="951"/>
                  </a:cubicBezTo>
                  <a:cubicBezTo>
                    <a:pt x="249" y="950"/>
                    <a:pt x="249" y="950"/>
                    <a:pt x="249" y="950"/>
                  </a:cubicBezTo>
                  <a:close/>
                  <a:moveTo>
                    <a:pt x="253" y="962"/>
                  </a:moveTo>
                  <a:cubicBezTo>
                    <a:pt x="253" y="963"/>
                    <a:pt x="253" y="963"/>
                    <a:pt x="253" y="963"/>
                  </a:cubicBezTo>
                  <a:cubicBezTo>
                    <a:pt x="252" y="963"/>
                    <a:pt x="252" y="962"/>
                    <a:pt x="253" y="962"/>
                  </a:cubicBezTo>
                  <a:close/>
                  <a:moveTo>
                    <a:pt x="242" y="991"/>
                  </a:moveTo>
                  <a:cubicBezTo>
                    <a:pt x="243" y="992"/>
                    <a:pt x="243" y="993"/>
                    <a:pt x="242" y="994"/>
                  </a:cubicBezTo>
                  <a:cubicBezTo>
                    <a:pt x="241" y="994"/>
                    <a:pt x="241" y="993"/>
                    <a:pt x="240" y="993"/>
                  </a:cubicBezTo>
                  <a:cubicBezTo>
                    <a:pt x="240" y="992"/>
                    <a:pt x="241" y="991"/>
                    <a:pt x="242" y="991"/>
                  </a:cubicBezTo>
                  <a:close/>
                  <a:moveTo>
                    <a:pt x="242" y="985"/>
                  </a:moveTo>
                  <a:cubicBezTo>
                    <a:pt x="243" y="986"/>
                    <a:pt x="242" y="987"/>
                    <a:pt x="240" y="987"/>
                  </a:cubicBezTo>
                  <a:cubicBezTo>
                    <a:pt x="240" y="986"/>
                    <a:pt x="240" y="985"/>
                    <a:pt x="242" y="985"/>
                  </a:cubicBezTo>
                  <a:close/>
                  <a:moveTo>
                    <a:pt x="241" y="939"/>
                  </a:moveTo>
                  <a:cubicBezTo>
                    <a:pt x="240" y="939"/>
                    <a:pt x="240" y="939"/>
                    <a:pt x="239" y="939"/>
                  </a:cubicBezTo>
                  <a:cubicBezTo>
                    <a:pt x="240" y="937"/>
                    <a:pt x="240" y="934"/>
                    <a:pt x="243" y="933"/>
                  </a:cubicBezTo>
                  <a:cubicBezTo>
                    <a:pt x="244" y="933"/>
                    <a:pt x="244" y="933"/>
                    <a:pt x="244" y="934"/>
                  </a:cubicBezTo>
                  <a:cubicBezTo>
                    <a:pt x="244" y="935"/>
                    <a:pt x="243" y="938"/>
                    <a:pt x="241" y="939"/>
                  </a:cubicBezTo>
                  <a:close/>
                  <a:moveTo>
                    <a:pt x="233" y="967"/>
                  </a:moveTo>
                  <a:cubicBezTo>
                    <a:pt x="232" y="967"/>
                    <a:pt x="233" y="967"/>
                    <a:pt x="233" y="966"/>
                  </a:cubicBezTo>
                  <a:cubicBezTo>
                    <a:pt x="234" y="966"/>
                    <a:pt x="234" y="968"/>
                    <a:pt x="233" y="967"/>
                  </a:cubicBezTo>
                  <a:close/>
                  <a:moveTo>
                    <a:pt x="233" y="966"/>
                  </a:moveTo>
                  <a:cubicBezTo>
                    <a:pt x="233" y="965"/>
                    <a:pt x="233" y="965"/>
                    <a:pt x="234" y="965"/>
                  </a:cubicBezTo>
                  <a:cubicBezTo>
                    <a:pt x="235" y="966"/>
                    <a:pt x="234" y="966"/>
                    <a:pt x="233" y="966"/>
                  </a:cubicBezTo>
                  <a:close/>
                  <a:moveTo>
                    <a:pt x="235" y="1001"/>
                  </a:moveTo>
                  <a:cubicBezTo>
                    <a:pt x="236" y="1002"/>
                    <a:pt x="236" y="1003"/>
                    <a:pt x="234" y="1003"/>
                  </a:cubicBezTo>
                  <a:cubicBezTo>
                    <a:pt x="232" y="1003"/>
                    <a:pt x="233" y="1000"/>
                    <a:pt x="235" y="1001"/>
                  </a:cubicBezTo>
                  <a:close/>
                  <a:moveTo>
                    <a:pt x="235" y="998"/>
                  </a:moveTo>
                  <a:cubicBezTo>
                    <a:pt x="235" y="997"/>
                    <a:pt x="235" y="994"/>
                    <a:pt x="237" y="994"/>
                  </a:cubicBezTo>
                  <a:cubicBezTo>
                    <a:pt x="238" y="995"/>
                    <a:pt x="238" y="997"/>
                    <a:pt x="235" y="998"/>
                  </a:cubicBezTo>
                  <a:close/>
                  <a:moveTo>
                    <a:pt x="236" y="1007"/>
                  </a:moveTo>
                  <a:cubicBezTo>
                    <a:pt x="237" y="1007"/>
                    <a:pt x="237" y="1007"/>
                    <a:pt x="237" y="1007"/>
                  </a:cubicBezTo>
                  <a:cubicBezTo>
                    <a:pt x="237" y="1007"/>
                    <a:pt x="237" y="1007"/>
                    <a:pt x="237" y="1007"/>
                  </a:cubicBezTo>
                  <a:cubicBezTo>
                    <a:pt x="237" y="1007"/>
                    <a:pt x="237" y="1007"/>
                    <a:pt x="238" y="1007"/>
                  </a:cubicBezTo>
                  <a:cubicBezTo>
                    <a:pt x="238" y="1008"/>
                    <a:pt x="237" y="1008"/>
                    <a:pt x="237" y="1008"/>
                  </a:cubicBezTo>
                  <a:cubicBezTo>
                    <a:pt x="237" y="1008"/>
                    <a:pt x="237" y="1008"/>
                    <a:pt x="237" y="1008"/>
                  </a:cubicBezTo>
                  <a:cubicBezTo>
                    <a:pt x="237" y="1008"/>
                    <a:pt x="236" y="1008"/>
                    <a:pt x="236" y="1008"/>
                  </a:cubicBezTo>
                  <a:cubicBezTo>
                    <a:pt x="236" y="1008"/>
                    <a:pt x="236" y="1008"/>
                    <a:pt x="236" y="1007"/>
                  </a:cubicBezTo>
                  <a:close/>
                  <a:moveTo>
                    <a:pt x="238" y="948"/>
                  </a:moveTo>
                  <a:cubicBezTo>
                    <a:pt x="236" y="950"/>
                    <a:pt x="235" y="952"/>
                    <a:pt x="234" y="954"/>
                  </a:cubicBezTo>
                  <a:cubicBezTo>
                    <a:pt x="233" y="954"/>
                    <a:pt x="232" y="954"/>
                    <a:pt x="231" y="954"/>
                  </a:cubicBezTo>
                  <a:cubicBezTo>
                    <a:pt x="232" y="954"/>
                    <a:pt x="232" y="954"/>
                    <a:pt x="232" y="954"/>
                  </a:cubicBezTo>
                  <a:cubicBezTo>
                    <a:pt x="232" y="955"/>
                    <a:pt x="232" y="955"/>
                    <a:pt x="232" y="955"/>
                  </a:cubicBezTo>
                  <a:cubicBezTo>
                    <a:pt x="232" y="955"/>
                    <a:pt x="233" y="955"/>
                    <a:pt x="233" y="955"/>
                  </a:cubicBezTo>
                  <a:cubicBezTo>
                    <a:pt x="233" y="956"/>
                    <a:pt x="232" y="956"/>
                    <a:pt x="232" y="956"/>
                  </a:cubicBezTo>
                  <a:cubicBezTo>
                    <a:pt x="231" y="956"/>
                    <a:pt x="231" y="957"/>
                    <a:pt x="230" y="957"/>
                  </a:cubicBezTo>
                  <a:cubicBezTo>
                    <a:pt x="228" y="957"/>
                    <a:pt x="229" y="955"/>
                    <a:pt x="228" y="955"/>
                  </a:cubicBezTo>
                  <a:cubicBezTo>
                    <a:pt x="228" y="954"/>
                    <a:pt x="229" y="954"/>
                    <a:pt x="229" y="954"/>
                  </a:cubicBezTo>
                  <a:cubicBezTo>
                    <a:pt x="229" y="954"/>
                    <a:pt x="229" y="954"/>
                    <a:pt x="229" y="953"/>
                  </a:cubicBezTo>
                  <a:cubicBezTo>
                    <a:pt x="229" y="953"/>
                    <a:pt x="229" y="953"/>
                    <a:pt x="229" y="953"/>
                  </a:cubicBezTo>
                  <a:cubicBezTo>
                    <a:pt x="229" y="953"/>
                    <a:pt x="229" y="953"/>
                    <a:pt x="229" y="953"/>
                  </a:cubicBezTo>
                  <a:cubicBezTo>
                    <a:pt x="229" y="953"/>
                    <a:pt x="229" y="953"/>
                    <a:pt x="229" y="953"/>
                  </a:cubicBezTo>
                  <a:cubicBezTo>
                    <a:pt x="229" y="953"/>
                    <a:pt x="229" y="952"/>
                    <a:pt x="229" y="952"/>
                  </a:cubicBezTo>
                  <a:cubicBezTo>
                    <a:pt x="229" y="951"/>
                    <a:pt x="229" y="951"/>
                    <a:pt x="229" y="950"/>
                  </a:cubicBezTo>
                  <a:cubicBezTo>
                    <a:pt x="229" y="947"/>
                    <a:pt x="231" y="945"/>
                    <a:pt x="232" y="943"/>
                  </a:cubicBezTo>
                  <a:cubicBezTo>
                    <a:pt x="234" y="942"/>
                    <a:pt x="237" y="943"/>
                    <a:pt x="239" y="944"/>
                  </a:cubicBezTo>
                  <a:cubicBezTo>
                    <a:pt x="239" y="946"/>
                    <a:pt x="237" y="946"/>
                    <a:pt x="238" y="948"/>
                  </a:cubicBezTo>
                  <a:close/>
                  <a:moveTo>
                    <a:pt x="229" y="984"/>
                  </a:moveTo>
                  <a:cubicBezTo>
                    <a:pt x="228" y="984"/>
                    <a:pt x="227" y="985"/>
                    <a:pt x="225" y="984"/>
                  </a:cubicBezTo>
                  <a:cubicBezTo>
                    <a:pt x="225" y="983"/>
                    <a:pt x="225" y="982"/>
                    <a:pt x="226" y="981"/>
                  </a:cubicBezTo>
                  <a:cubicBezTo>
                    <a:pt x="227" y="981"/>
                    <a:pt x="228" y="981"/>
                    <a:pt x="229" y="981"/>
                  </a:cubicBezTo>
                  <a:cubicBezTo>
                    <a:pt x="230" y="982"/>
                    <a:pt x="229" y="982"/>
                    <a:pt x="229" y="982"/>
                  </a:cubicBezTo>
                  <a:cubicBezTo>
                    <a:pt x="228" y="983"/>
                    <a:pt x="229" y="983"/>
                    <a:pt x="229" y="984"/>
                  </a:cubicBezTo>
                  <a:close/>
                  <a:moveTo>
                    <a:pt x="218" y="914"/>
                  </a:moveTo>
                  <a:cubicBezTo>
                    <a:pt x="218" y="914"/>
                    <a:pt x="219" y="914"/>
                    <a:pt x="219" y="913"/>
                  </a:cubicBezTo>
                  <a:cubicBezTo>
                    <a:pt x="219" y="913"/>
                    <a:pt x="219" y="913"/>
                    <a:pt x="219" y="913"/>
                  </a:cubicBezTo>
                  <a:cubicBezTo>
                    <a:pt x="219" y="913"/>
                    <a:pt x="219" y="913"/>
                    <a:pt x="220" y="913"/>
                  </a:cubicBezTo>
                  <a:cubicBezTo>
                    <a:pt x="220" y="913"/>
                    <a:pt x="220" y="913"/>
                    <a:pt x="220" y="913"/>
                  </a:cubicBezTo>
                  <a:cubicBezTo>
                    <a:pt x="221" y="913"/>
                    <a:pt x="221" y="912"/>
                    <a:pt x="222" y="912"/>
                  </a:cubicBezTo>
                  <a:cubicBezTo>
                    <a:pt x="222" y="910"/>
                    <a:pt x="223" y="910"/>
                    <a:pt x="224" y="909"/>
                  </a:cubicBezTo>
                  <a:cubicBezTo>
                    <a:pt x="224" y="908"/>
                    <a:pt x="223" y="908"/>
                    <a:pt x="223" y="907"/>
                  </a:cubicBezTo>
                  <a:cubicBezTo>
                    <a:pt x="224" y="907"/>
                    <a:pt x="225" y="908"/>
                    <a:pt x="224" y="908"/>
                  </a:cubicBezTo>
                  <a:cubicBezTo>
                    <a:pt x="227" y="908"/>
                    <a:pt x="224" y="906"/>
                    <a:pt x="227" y="907"/>
                  </a:cubicBezTo>
                  <a:cubicBezTo>
                    <a:pt x="227" y="909"/>
                    <a:pt x="227" y="910"/>
                    <a:pt x="227" y="912"/>
                  </a:cubicBezTo>
                  <a:cubicBezTo>
                    <a:pt x="227" y="913"/>
                    <a:pt x="227" y="913"/>
                    <a:pt x="227" y="914"/>
                  </a:cubicBezTo>
                  <a:cubicBezTo>
                    <a:pt x="225" y="914"/>
                    <a:pt x="225" y="915"/>
                    <a:pt x="224" y="914"/>
                  </a:cubicBezTo>
                  <a:cubicBezTo>
                    <a:pt x="223" y="915"/>
                    <a:pt x="220" y="915"/>
                    <a:pt x="218" y="914"/>
                  </a:cubicBezTo>
                  <a:close/>
                  <a:moveTo>
                    <a:pt x="223" y="940"/>
                  </a:moveTo>
                  <a:cubicBezTo>
                    <a:pt x="222" y="939"/>
                    <a:pt x="222" y="939"/>
                    <a:pt x="222" y="939"/>
                  </a:cubicBezTo>
                  <a:cubicBezTo>
                    <a:pt x="223" y="939"/>
                    <a:pt x="223" y="939"/>
                    <a:pt x="223" y="940"/>
                  </a:cubicBezTo>
                  <a:close/>
                  <a:moveTo>
                    <a:pt x="218" y="904"/>
                  </a:moveTo>
                  <a:cubicBezTo>
                    <a:pt x="218" y="905"/>
                    <a:pt x="217" y="905"/>
                    <a:pt x="216" y="905"/>
                  </a:cubicBezTo>
                  <a:cubicBezTo>
                    <a:pt x="217" y="904"/>
                    <a:pt x="215" y="905"/>
                    <a:pt x="215" y="904"/>
                  </a:cubicBezTo>
                  <a:cubicBezTo>
                    <a:pt x="215" y="903"/>
                    <a:pt x="216" y="903"/>
                    <a:pt x="216" y="903"/>
                  </a:cubicBezTo>
                  <a:cubicBezTo>
                    <a:pt x="217" y="902"/>
                    <a:pt x="217" y="902"/>
                    <a:pt x="218" y="901"/>
                  </a:cubicBezTo>
                  <a:cubicBezTo>
                    <a:pt x="219" y="901"/>
                    <a:pt x="219" y="900"/>
                    <a:pt x="220" y="900"/>
                  </a:cubicBezTo>
                  <a:cubicBezTo>
                    <a:pt x="221" y="899"/>
                    <a:pt x="221" y="898"/>
                    <a:pt x="222" y="898"/>
                  </a:cubicBezTo>
                  <a:cubicBezTo>
                    <a:pt x="222" y="897"/>
                    <a:pt x="222" y="896"/>
                    <a:pt x="223" y="896"/>
                  </a:cubicBezTo>
                  <a:cubicBezTo>
                    <a:pt x="223" y="896"/>
                    <a:pt x="223" y="896"/>
                    <a:pt x="223" y="897"/>
                  </a:cubicBezTo>
                  <a:cubicBezTo>
                    <a:pt x="223" y="896"/>
                    <a:pt x="224" y="896"/>
                    <a:pt x="224" y="896"/>
                  </a:cubicBezTo>
                  <a:cubicBezTo>
                    <a:pt x="226" y="896"/>
                    <a:pt x="226" y="895"/>
                    <a:pt x="228" y="894"/>
                  </a:cubicBezTo>
                  <a:cubicBezTo>
                    <a:pt x="228" y="894"/>
                    <a:pt x="229" y="894"/>
                    <a:pt x="228" y="893"/>
                  </a:cubicBezTo>
                  <a:cubicBezTo>
                    <a:pt x="231" y="893"/>
                    <a:pt x="231" y="892"/>
                    <a:pt x="233" y="891"/>
                  </a:cubicBezTo>
                  <a:cubicBezTo>
                    <a:pt x="235" y="891"/>
                    <a:pt x="234" y="892"/>
                    <a:pt x="236" y="892"/>
                  </a:cubicBezTo>
                  <a:cubicBezTo>
                    <a:pt x="237" y="892"/>
                    <a:pt x="237" y="891"/>
                    <a:pt x="238" y="891"/>
                  </a:cubicBezTo>
                  <a:cubicBezTo>
                    <a:pt x="239" y="891"/>
                    <a:pt x="240" y="891"/>
                    <a:pt x="240" y="891"/>
                  </a:cubicBezTo>
                  <a:cubicBezTo>
                    <a:pt x="241" y="892"/>
                    <a:pt x="240" y="892"/>
                    <a:pt x="240" y="893"/>
                  </a:cubicBezTo>
                  <a:cubicBezTo>
                    <a:pt x="239" y="894"/>
                    <a:pt x="236" y="895"/>
                    <a:pt x="235" y="896"/>
                  </a:cubicBezTo>
                  <a:cubicBezTo>
                    <a:pt x="235" y="897"/>
                    <a:pt x="236" y="898"/>
                    <a:pt x="237" y="899"/>
                  </a:cubicBezTo>
                  <a:cubicBezTo>
                    <a:pt x="237" y="900"/>
                    <a:pt x="236" y="901"/>
                    <a:pt x="236" y="902"/>
                  </a:cubicBezTo>
                  <a:cubicBezTo>
                    <a:pt x="235" y="903"/>
                    <a:pt x="234" y="903"/>
                    <a:pt x="234" y="903"/>
                  </a:cubicBezTo>
                  <a:cubicBezTo>
                    <a:pt x="233" y="904"/>
                    <a:pt x="233" y="904"/>
                    <a:pt x="232" y="905"/>
                  </a:cubicBezTo>
                  <a:cubicBezTo>
                    <a:pt x="232" y="905"/>
                    <a:pt x="231" y="905"/>
                    <a:pt x="231" y="905"/>
                  </a:cubicBezTo>
                  <a:cubicBezTo>
                    <a:pt x="230" y="906"/>
                    <a:pt x="229" y="905"/>
                    <a:pt x="228" y="906"/>
                  </a:cubicBezTo>
                  <a:cubicBezTo>
                    <a:pt x="226" y="906"/>
                    <a:pt x="224" y="907"/>
                    <a:pt x="221" y="907"/>
                  </a:cubicBezTo>
                  <a:cubicBezTo>
                    <a:pt x="220" y="908"/>
                    <a:pt x="221" y="909"/>
                    <a:pt x="220" y="909"/>
                  </a:cubicBezTo>
                  <a:cubicBezTo>
                    <a:pt x="218" y="910"/>
                    <a:pt x="218" y="909"/>
                    <a:pt x="217" y="908"/>
                  </a:cubicBezTo>
                  <a:cubicBezTo>
                    <a:pt x="218" y="907"/>
                    <a:pt x="219" y="907"/>
                    <a:pt x="219" y="905"/>
                  </a:cubicBezTo>
                  <a:cubicBezTo>
                    <a:pt x="220" y="906"/>
                    <a:pt x="220" y="905"/>
                    <a:pt x="220" y="905"/>
                  </a:cubicBezTo>
                  <a:cubicBezTo>
                    <a:pt x="220" y="904"/>
                    <a:pt x="219" y="904"/>
                    <a:pt x="218" y="904"/>
                  </a:cubicBezTo>
                  <a:close/>
                  <a:moveTo>
                    <a:pt x="215" y="982"/>
                  </a:moveTo>
                  <a:cubicBezTo>
                    <a:pt x="214" y="982"/>
                    <a:pt x="214" y="982"/>
                    <a:pt x="213" y="982"/>
                  </a:cubicBezTo>
                  <a:cubicBezTo>
                    <a:pt x="213" y="980"/>
                    <a:pt x="213" y="980"/>
                    <a:pt x="215" y="980"/>
                  </a:cubicBezTo>
                  <a:cubicBezTo>
                    <a:pt x="216" y="980"/>
                    <a:pt x="216" y="982"/>
                    <a:pt x="215" y="982"/>
                  </a:cubicBezTo>
                  <a:close/>
                  <a:moveTo>
                    <a:pt x="215" y="992"/>
                  </a:moveTo>
                  <a:cubicBezTo>
                    <a:pt x="212" y="992"/>
                    <a:pt x="213" y="990"/>
                    <a:pt x="215" y="990"/>
                  </a:cubicBezTo>
                  <a:cubicBezTo>
                    <a:pt x="216" y="991"/>
                    <a:pt x="215" y="992"/>
                    <a:pt x="215" y="992"/>
                  </a:cubicBezTo>
                  <a:close/>
                  <a:moveTo>
                    <a:pt x="208" y="986"/>
                  </a:moveTo>
                  <a:cubicBezTo>
                    <a:pt x="208" y="985"/>
                    <a:pt x="208" y="983"/>
                    <a:pt x="210" y="983"/>
                  </a:cubicBezTo>
                  <a:cubicBezTo>
                    <a:pt x="211" y="984"/>
                    <a:pt x="210" y="986"/>
                    <a:pt x="208" y="986"/>
                  </a:cubicBezTo>
                  <a:close/>
                  <a:moveTo>
                    <a:pt x="209" y="997"/>
                  </a:moveTo>
                  <a:cubicBezTo>
                    <a:pt x="209" y="996"/>
                    <a:pt x="209" y="996"/>
                    <a:pt x="209" y="996"/>
                  </a:cubicBezTo>
                  <a:cubicBezTo>
                    <a:pt x="210" y="996"/>
                    <a:pt x="210" y="997"/>
                    <a:pt x="209" y="997"/>
                  </a:cubicBezTo>
                  <a:close/>
                  <a:moveTo>
                    <a:pt x="206" y="1002"/>
                  </a:moveTo>
                  <a:cubicBezTo>
                    <a:pt x="205" y="1002"/>
                    <a:pt x="204" y="1001"/>
                    <a:pt x="203" y="1001"/>
                  </a:cubicBezTo>
                  <a:cubicBezTo>
                    <a:pt x="202" y="1001"/>
                    <a:pt x="201" y="1001"/>
                    <a:pt x="201" y="1002"/>
                  </a:cubicBezTo>
                  <a:cubicBezTo>
                    <a:pt x="200" y="1002"/>
                    <a:pt x="200" y="1003"/>
                    <a:pt x="199" y="1003"/>
                  </a:cubicBezTo>
                  <a:cubicBezTo>
                    <a:pt x="199" y="1002"/>
                    <a:pt x="198" y="1002"/>
                    <a:pt x="198" y="1002"/>
                  </a:cubicBezTo>
                  <a:cubicBezTo>
                    <a:pt x="198" y="1001"/>
                    <a:pt x="199" y="1000"/>
                    <a:pt x="200" y="1000"/>
                  </a:cubicBezTo>
                  <a:cubicBezTo>
                    <a:pt x="199" y="998"/>
                    <a:pt x="201" y="998"/>
                    <a:pt x="201" y="997"/>
                  </a:cubicBezTo>
                  <a:cubicBezTo>
                    <a:pt x="203" y="996"/>
                    <a:pt x="202" y="994"/>
                    <a:pt x="204" y="994"/>
                  </a:cubicBezTo>
                  <a:cubicBezTo>
                    <a:pt x="205" y="994"/>
                    <a:pt x="206" y="995"/>
                    <a:pt x="207" y="995"/>
                  </a:cubicBezTo>
                  <a:cubicBezTo>
                    <a:pt x="207" y="997"/>
                    <a:pt x="207" y="999"/>
                    <a:pt x="207" y="1001"/>
                  </a:cubicBezTo>
                  <a:cubicBezTo>
                    <a:pt x="206" y="1001"/>
                    <a:pt x="206" y="1001"/>
                    <a:pt x="206" y="1002"/>
                  </a:cubicBezTo>
                  <a:close/>
                  <a:moveTo>
                    <a:pt x="204" y="1006"/>
                  </a:moveTo>
                  <a:cubicBezTo>
                    <a:pt x="204" y="1006"/>
                    <a:pt x="204" y="1006"/>
                    <a:pt x="204" y="1006"/>
                  </a:cubicBezTo>
                  <a:cubicBezTo>
                    <a:pt x="203" y="1006"/>
                    <a:pt x="203" y="1006"/>
                    <a:pt x="203" y="1007"/>
                  </a:cubicBezTo>
                  <a:cubicBezTo>
                    <a:pt x="202" y="1006"/>
                    <a:pt x="203" y="1005"/>
                    <a:pt x="204" y="1006"/>
                  </a:cubicBezTo>
                  <a:close/>
                  <a:moveTo>
                    <a:pt x="197" y="1007"/>
                  </a:moveTo>
                  <a:cubicBezTo>
                    <a:pt x="197" y="1007"/>
                    <a:pt x="197" y="1007"/>
                    <a:pt x="197" y="1007"/>
                  </a:cubicBezTo>
                  <a:cubicBezTo>
                    <a:pt x="196" y="1007"/>
                    <a:pt x="195" y="1008"/>
                    <a:pt x="194" y="1007"/>
                  </a:cubicBezTo>
                  <a:cubicBezTo>
                    <a:pt x="194" y="1006"/>
                    <a:pt x="195" y="1006"/>
                    <a:pt x="195" y="1006"/>
                  </a:cubicBezTo>
                  <a:cubicBezTo>
                    <a:pt x="195" y="1005"/>
                    <a:pt x="197" y="1005"/>
                    <a:pt x="197" y="1006"/>
                  </a:cubicBezTo>
                  <a:cubicBezTo>
                    <a:pt x="197" y="1006"/>
                    <a:pt x="197" y="1006"/>
                    <a:pt x="197" y="1005"/>
                  </a:cubicBezTo>
                  <a:cubicBezTo>
                    <a:pt x="198" y="1004"/>
                    <a:pt x="198" y="1003"/>
                    <a:pt x="200" y="1003"/>
                  </a:cubicBezTo>
                  <a:cubicBezTo>
                    <a:pt x="200" y="1004"/>
                    <a:pt x="200" y="1006"/>
                    <a:pt x="201" y="1007"/>
                  </a:cubicBezTo>
                  <a:cubicBezTo>
                    <a:pt x="199" y="1007"/>
                    <a:pt x="199" y="1009"/>
                    <a:pt x="197" y="1010"/>
                  </a:cubicBezTo>
                  <a:cubicBezTo>
                    <a:pt x="196" y="1009"/>
                    <a:pt x="196" y="1008"/>
                    <a:pt x="197" y="1007"/>
                  </a:cubicBezTo>
                  <a:cubicBezTo>
                    <a:pt x="197" y="1007"/>
                    <a:pt x="197" y="1007"/>
                    <a:pt x="197" y="1007"/>
                  </a:cubicBezTo>
                  <a:close/>
                  <a:moveTo>
                    <a:pt x="196" y="1009"/>
                  </a:moveTo>
                  <a:cubicBezTo>
                    <a:pt x="196" y="1010"/>
                    <a:pt x="196" y="1010"/>
                    <a:pt x="196" y="1010"/>
                  </a:cubicBezTo>
                  <a:cubicBezTo>
                    <a:pt x="195" y="1010"/>
                    <a:pt x="195" y="1010"/>
                    <a:pt x="195" y="1010"/>
                  </a:cubicBezTo>
                  <a:cubicBezTo>
                    <a:pt x="195" y="1010"/>
                    <a:pt x="195" y="1009"/>
                    <a:pt x="195" y="1009"/>
                  </a:cubicBezTo>
                  <a:cubicBezTo>
                    <a:pt x="195" y="1009"/>
                    <a:pt x="195" y="1009"/>
                    <a:pt x="196" y="1009"/>
                  </a:cubicBezTo>
                  <a:close/>
                  <a:moveTo>
                    <a:pt x="192" y="933"/>
                  </a:moveTo>
                  <a:cubicBezTo>
                    <a:pt x="191" y="932"/>
                    <a:pt x="191" y="931"/>
                    <a:pt x="192" y="931"/>
                  </a:cubicBezTo>
                  <a:cubicBezTo>
                    <a:pt x="192" y="931"/>
                    <a:pt x="193" y="931"/>
                    <a:pt x="193" y="931"/>
                  </a:cubicBezTo>
                  <a:cubicBezTo>
                    <a:pt x="194" y="931"/>
                    <a:pt x="194" y="932"/>
                    <a:pt x="193" y="933"/>
                  </a:cubicBezTo>
                  <a:cubicBezTo>
                    <a:pt x="193" y="933"/>
                    <a:pt x="192" y="933"/>
                    <a:pt x="192" y="933"/>
                  </a:cubicBezTo>
                  <a:close/>
                  <a:moveTo>
                    <a:pt x="192" y="994"/>
                  </a:moveTo>
                  <a:cubicBezTo>
                    <a:pt x="192" y="994"/>
                    <a:pt x="192" y="994"/>
                    <a:pt x="193" y="994"/>
                  </a:cubicBezTo>
                  <a:cubicBezTo>
                    <a:pt x="193" y="995"/>
                    <a:pt x="191" y="995"/>
                    <a:pt x="192" y="994"/>
                  </a:cubicBezTo>
                  <a:close/>
                  <a:moveTo>
                    <a:pt x="178" y="949"/>
                  </a:moveTo>
                  <a:cubicBezTo>
                    <a:pt x="178" y="950"/>
                    <a:pt x="177" y="950"/>
                    <a:pt x="175" y="950"/>
                  </a:cubicBezTo>
                  <a:cubicBezTo>
                    <a:pt x="175" y="949"/>
                    <a:pt x="176" y="948"/>
                    <a:pt x="176" y="947"/>
                  </a:cubicBezTo>
                  <a:cubicBezTo>
                    <a:pt x="174" y="946"/>
                    <a:pt x="173" y="945"/>
                    <a:pt x="173" y="943"/>
                  </a:cubicBezTo>
                  <a:cubicBezTo>
                    <a:pt x="176" y="942"/>
                    <a:pt x="181" y="944"/>
                    <a:pt x="180" y="946"/>
                  </a:cubicBezTo>
                  <a:cubicBezTo>
                    <a:pt x="179" y="947"/>
                    <a:pt x="178" y="947"/>
                    <a:pt x="177" y="947"/>
                  </a:cubicBezTo>
                  <a:cubicBezTo>
                    <a:pt x="177" y="948"/>
                    <a:pt x="179" y="948"/>
                    <a:pt x="178" y="949"/>
                  </a:cubicBezTo>
                  <a:close/>
                  <a:moveTo>
                    <a:pt x="173" y="910"/>
                  </a:moveTo>
                  <a:cubicBezTo>
                    <a:pt x="173" y="909"/>
                    <a:pt x="174" y="909"/>
                    <a:pt x="175" y="909"/>
                  </a:cubicBezTo>
                  <a:cubicBezTo>
                    <a:pt x="175" y="910"/>
                    <a:pt x="174" y="910"/>
                    <a:pt x="173" y="910"/>
                  </a:cubicBezTo>
                  <a:close/>
                  <a:moveTo>
                    <a:pt x="179" y="902"/>
                  </a:moveTo>
                  <a:cubicBezTo>
                    <a:pt x="179" y="902"/>
                    <a:pt x="180" y="901"/>
                    <a:pt x="181" y="901"/>
                  </a:cubicBezTo>
                  <a:cubicBezTo>
                    <a:pt x="181" y="901"/>
                    <a:pt x="181" y="901"/>
                    <a:pt x="181" y="901"/>
                  </a:cubicBezTo>
                  <a:cubicBezTo>
                    <a:pt x="181" y="902"/>
                    <a:pt x="181" y="903"/>
                    <a:pt x="179" y="902"/>
                  </a:cubicBezTo>
                  <a:close/>
                  <a:moveTo>
                    <a:pt x="187" y="854"/>
                  </a:moveTo>
                  <a:cubicBezTo>
                    <a:pt x="187" y="853"/>
                    <a:pt x="187" y="854"/>
                    <a:pt x="187" y="854"/>
                  </a:cubicBezTo>
                  <a:cubicBezTo>
                    <a:pt x="187" y="856"/>
                    <a:pt x="188" y="856"/>
                    <a:pt x="189" y="856"/>
                  </a:cubicBezTo>
                  <a:cubicBezTo>
                    <a:pt x="189" y="858"/>
                    <a:pt x="190" y="859"/>
                    <a:pt x="189" y="861"/>
                  </a:cubicBezTo>
                  <a:cubicBezTo>
                    <a:pt x="187" y="860"/>
                    <a:pt x="187" y="861"/>
                    <a:pt x="185" y="860"/>
                  </a:cubicBezTo>
                  <a:cubicBezTo>
                    <a:pt x="186" y="859"/>
                    <a:pt x="185" y="858"/>
                    <a:pt x="185" y="857"/>
                  </a:cubicBezTo>
                  <a:cubicBezTo>
                    <a:pt x="185" y="856"/>
                    <a:pt x="187" y="855"/>
                    <a:pt x="187" y="854"/>
                  </a:cubicBezTo>
                  <a:close/>
                  <a:moveTo>
                    <a:pt x="185" y="834"/>
                  </a:moveTo>
                  <a:cubicBezTo>
                    <a:pt x="185" y="834"/>
                    <a:pt x="185" y="833"/>
                    <a:pt x="186" y="833"/>
                  </a:cubicBezTo>
                  <a:cubicBezTo>
                    <a:pt x="187" y="833"/>
                    <a:pt x="186" y="834"/>
                    <a:pt x="185" y="834"/>
                  </a:cubicBezTo>
                  <a:close/>
                  <a:moveTo>
                    <a:pt x="187" y="843"/>
                  </a:moveTo>
                  <a:cubicBezTo>
                    <a:pt x="188" y="842"/>
                    <a:pt x="188" y="841"/>
                    <a:pt x="188" y="840"/>
                  </a:cubicBezTo>
                  <a:cubicBezTo>
                    <a:pt x="189" y="840"/>
                    <a:pt x="189" y="840"/>
                    <a:pt x="189" y="840"/>
                  </a:cubicBezTo>
                  <a:cubicBezTo>
                    <a:pt x="190" y="840"/>
                    <a:pt x="190" y="841"/>
                    <a:pt x="191" y="841"/>
                  </a:cubicBezTo>
                  <a:cubicBezTo>
                    <a:pt x="191" y="842"/>
                    <a:pt x="191" y="843"/>
                    <a:pt x="191" y="843"/>
                  </a:cubicBezTo>
                  <a:cubicBezTo>
                    <a:pt x="191" y="844"/>
                    <a:pt x="190" y="846"/>
                    <a:pt x="191" y="846"/>
                  </a:cubicBezTo>
                  <a:cubicBezTo>
                    <a:pt x="192" y="847"/>
                    <a:pt x="191" y="847"/>
                    <a:pt x="191" y="848"/>
                  </a:cubicBezTo>
                  <a:cubicBezTo>
                    <a:pt x="191" y="848"/>
                    <a:pt x="192" y="848"/>
                    <a:pt x="192" y="848"/>
                  </a:cubicBezTo>
                  <a:cubicBezTo>
                    <a:pt x="192" y="849"/>
                    <a:pt x="192" y="849"/>
                    <a:pt x="192" y="850"/>
                  </a:cubicBezTo>
                  <a:cubicBezTo>
                    <a:pt x="191" y="850"/>
                    <a:pt x="190" y="850"/>
                    <a:pt x="189" y="850"/>
                  </a:cubicBezTo>
                  <a:cubicBezTo>
                    <a:pt x="187" y="851"/>
                    <a:pt x="189" y="853"/>
                    <a:pt x="186" y="853"/>
                  </a:cubicBezTo>
                  <a:cubicBezTo>
                    <a:pt x="187" y="849"/>
                    <a:pt x="186" y="846"/>
                    <a:pt x="187" y="843"/>
                  </a:cubicBezTo>
                  <a:close/>
                  <a:moveTo>
                    <a:pt x="189" y="838"/>
                  </a:moveTo>
                  <a:cubicBezTo>
                    <a:pt x="189" y="839"/>
                    <a:pt x="189" y="839"/>
                    <a:pt x="189" y="839"/>
                  </a:cubicBezTo>
                  <a:cubicBezTo>
                    <a:pt x="189" y="840"/>
                    <a:pt x="188" y="839"/>
                    <a:pt x="188" y="838"/>
                  </a:cubicBezTo>
                  <a:cubicBezTo>
                    <a:pt x="189" y="838"/>
                    <a:pt x="189" y="838"/>
                    <a:pt x="189" y="838"/>
                  </a:cubicBezTo>
                  <a:close/>
                  <a:moveTo>
                    <a:pt x="189" y="833"/>
                  </a:moveTo>
                  <a:cubicBezTo>
                    <a:pt x="190" y="833"/>
                    <a:pt x="190" y="834"/>
                    <a:pt x="189" y="834"/>
                  </a:cubicBezTo>
                  <a:cubicBezTo>
                    <a:pt x="188" y="834"/>
                    <a:pt x="188" y="833"/>
                    <a:pt x="189" y="833"/>
                  </a:cubicBezTo>
                  <a:close/>
                  <a:moveTo>
                    <a:pt x="189" y="783"/>
                  </a:moveTo>
                  <a:cubicBezTo>
                    <a:pt x="188" y="783"/>
                    <a:pt x="188" y="782"/>
                    <a:pt x="189" y="782"/>
                  </a:cubicBezTo>
                  <a:cubicBezTo>
                    <a:pt x="190" y="782"/>
                    <a:pt x="188" y="782"/>
                    <a:pt x="189" y="783"/>
                  </a:cubicBezTo>
                  <a:close/>
                  <a:moveTo>
                    <a:pt x="189" y="781"/>
                  </a:moveTo>
                  <a:cubicBezTo>
                    <a:pt x="189" y="781"/>
                    <a:pt x="189" y="781"/>
                    <a:pt x="189" y="781"/>
                  </a:cubicBezTo>
                  <a:cubicBezTo>
                    <a:pt x="189" y="781"/>
                    <a:pt x="189" y="781"/>
                    <a:pt x="189" y="781"/>
                  </a:cubicBezTo>
                  <a:cubicBezTo>
                    <a:pt x="189" y="781"/>
                    <a:pt x="189" y="781"/>
                    <a:pt x="189" y="781"/>
                  </a:cubicBezTo>
                  <a:cubicBezTo>
                    <a:pt x="189" y="781"/>
                    <a:pt x="189" y="781"/>
                    <a:pt x="189" y="781"/>
                  </a:cubicBezTo>
                  <a:close/>
                  <a:moveTo>
                    <a:pt x="188" y="784"/>
                  </a:moveTo>
                  <a:cubicBezTo>
                    <a:pt x="190" y="784"/>
                    <a:pt x="189" y="784"/>
                    <a:pt x="190" y="783"/>
                  </a:cubicBezTo>
                  <a:cubicBezTo>
                    <a:pt x="191" y="784"/>
                    <a:pt x="193" y="784"/>
                    <a:pt x="194" y="784"/>
                  </a:cubicBezTo>
                  <a:cubicBezTo>
                    <a:pt x="194" y="785"/>
                    <a:pt x="193" y="785"/>
                    <a:pt x="193" y="786"/>
                  </a:cubicBezTo>
                  <a:cubicBezTo>
                    <a:pt x="192" y="785"/>
                    <a:pt x="191" y="786"/>
                    <a:pt x="189" y="786"/>
                  </a:cubicBezTo>
                  <a:cubicBezTo>
                    <a:pt x="189" y="785"/>
                    <a:pt x="188" y="785"/>
                    <a:pt x="188" y="784"/>
                  </a:cubicBezTo>
                  <a:cubicBezTo>
                    <a:pt x="188" y="784"/>
                    <a:pt x="187" y="784"/>
                    <a:pt x="186" y="784"/>
                  </a:cubicBezTo>
                  <a:cubicBezTo>
                    <a:pt x="186" y="784"/>
                    <a:pt x="189" y="784"/>
                    <a:pt x="188" y="784"/>
                  </a:cubicBezTo>
                  <a:close/>
                  <a:moveTo>
                    <a:pt x="192" y="776"/>
                  </a:moveTo>
                  <a:cubicBezTo>
                    <a:pt x="195" y="776"/>
                    <a:pt x="194" y="778"/>
                    <a:pt x="193" y="779"/>
                  </a:cubicBezTo>
                  <a:cubicBezTo>
                    <a:pt x="194" y="780"/>
                    <a:pt x="194" y="780"/>
                    <a:pt x="195" y="781"/>
                  </a:cubicBezTo>
                  <a:cubicBezTo>
                    <a:pt x="195" y="782"/>
                    <a:pt x="194" y="783"/>
                    <a:pt x="192" y="783"/>
                  </a:cubicBezTo>
                  <a:cubicBezTo>
                    <a:pt x="191" y="781"/>
                    <a:pt x="190" y="780"/>
                    <a:pt x="191" y="779"/>
                  </a:cubicBezTo>
                  <a:cubicBezTo>
                    <a:pt x="191" y="778"/>
                    <a:pt x="193" y="777"/>
                    <a:pt x="192" y="776"/>
                  </a:cubicBezTo>
                  <a:close/>
                  <a:moveTo>
                    <a:pt x="203" y="769"/>
                  </a:moveTo>
                  <a:cubicBezTo>
                    <a:pt x="203" y="770"/>
                    <a:pt x="202" y="769"/>
                    <a:pt x="202" y="770"/>
                  </a:cubicBezTo>
                  <a:cubicBezTo>
                    <a:pt x="201" y="770"/>
                    <a:pt x="201" y="768"/>
                    <a:pt x="203" y="769"/>
                  </a:cubicBezTo>
                  <a:close/>
                  <a:moveTo>
                    <a:pt x="202" y="755"/>
                  </a:moveTo>
                  <a:cubicBezTo>
                    <a:pt x="202" y="754"/>
                    <a:pt x="202" y="754"/>
                    <a:pt x="202" y="754"/>
                  </a:cubicBezTo>
                  <a:cubicBezTo>
                    <a:pt x="202" y="754"/>
                    <a:pt x="202" y="754"/>
                    <a:pt x="202" y="754"/>
                  </a:cubicBezTo>
                  <a:cubicBezTo>
                    <a:pt x="202" y="754"/>
                    <a:pt x="202" y="754"/>
                    <a:pt x="202" y="755"/>
                  </a:cubicBezTo>
                  <a:cubicBezTo>
                    <a:pt x="202" y="755"/>
                    <a:pt x="202" y="755"/>
                    <a:pt x="202" y="755"/>
                  </a:cubicBezTo>
                  <a:close/>
                  <a:moveTo>
                    <a:pt x="204" y="762"/>
                  </a:moveTo>
                  <a:cubicBezTo>
                    <a:pt x="204" y="762"/>
                    <a:pt x="204" y="762"/>
                    <a:pt x="203" y="762"/>
                  </a:cubicBezTo>
                  <a:cubicBezTo>
                    <a:pt x="203" y="762"/>
                    <a:pt x="203" y="761"/>
                    <a:pt x="204" y="762"/>
                  </a:cubicBezTo>
                  <a:close/>
                  <a:moveTo>
                    <a:pt x="204" y="761"/>
                  </a:moveTo>
                  <a:cubicBezTo>
                    <a:pt x="203" y="761"/>
                    <a:pt x="205" y="760"/>
                    <a:pt x="204" y="761"/>
                  </a:cubicBezTo>
                  <a:close/>
                  <a:moveTo>
                    <a:pt x="204" y="776"/>
                  </a:moveTo>
                  <a:cubicBezTo>
                    <a:pt x="205" y="776"/>
                    <a:pt x="206" y="777"/>
                    <a:pt x="207" y="778"/>
                  </a:cubicBezTo>
                  <a:cubicBezTo>
                    <a:pt x="208" y="778"/>
                    <a:pt x="209" y="781"/>
                    <a:pt x="208" y="782"/>
                  </a:cubicBezTo>
                  <a:cubicBezTo>
                    <a:pt x="208" y="782"/>
                    <a:pt x="206" y="783"/>
                    <a:pt x="205" y="783"/>
                  </a:cubicBezTo>
                  <a:cubicBezTo>
                    <a:pt x="203" y="783"/>
                    <a:pt x="203" y="782"/>
                    <a:pt x="202" y="782"/>
                  </a:cubicBezTo>
                  <a:cubicBezTo>
                    <a:pt x="202" y="782"/>
                    <a:pt x="201" y="781"/>
                    <a:pt x="202" y="781"/>
                  </a:cubicBezTo>
                  <a:cubicBezTo>
                    <a:pt x="202" y="780"/>
                    <a:pt x="201" y="780"/>
                    <a:pt x="201" y="779"/>
                  </a:cubicBezTo>
                  <a:cubicBezTo>
                    <a:pt x="201" y="778"/>
                    <a:pt x="202" y="777"/>
                    <a:pt x="204" y="776"/>
                  </a:cubicBezTo>
                  <a:close/>
                  <a:moveTo>
                    <a:pt x="210" y="795"/>
                  </a:moveTo>
                  <a:cubicBezTo>
                    <a:pt x="210" y="795"/>
                    <a:pt x="211" y="795"/>
                    <a:pt x="211" y="795"/>
                  </a:cubicBezTo>
                  <a:cubicBezTo>
                    <a:pt x="212" y="796"/>
                    <a:pt x="210" y="796"/>
                    <a:pt x="210" y="796"/>
                  </a:cubicBezTo>
                  <a:cubicBezTo>
                    <a:pt x="209" y="796"/>
                    <a:pt x="210" y="795"/>
                    <a:pt x="210" y="795"/>
                  </a:cubicBezTo>
                  <a:close/>
                  <a:moveTo>
                    <a:pt x="215" y="765"/>
                  </a:moveTo>
                  <a:cubicBezTo>
                    <a:pt x="216" y="765"/>
                    <a:pt x="217" y="765"/>
                    <a:pt x="218" y="765"/>
                  </a:cubicBezTo>
                  <a:cubicBezTo>
                    <a:pt x="219" y="767"/>
                    <a:pt x="220" y="769"/>
                    <a:pt x="219" y="771"/>
                  </a:cubicBezTo>
                  <a:cubicBezTo>
                    <a:pt x="218" y="771"/>
                    <a:pt x="217" y="771"/>
                    <a:pt x="216" y="771"/>
                  </a:cubicBezTo>
                  <a:cubicBezTo>
                    <a:pt x="213" y="771"/>
                    <a:pt x="211" y="770"/>
                    <a:pt x="212" y="767"/>
                  </a:cubicBezTo>
                  <a:cubicBezTo>
                    <a:pt x="213" y="766"/>
                    <a:pt x="214" y="766"/>
                    <a:pt x="215" y="765"/>
                  </a:cubicBezTo>
                  <a:close/>
                  <a:moveTo>
                    <a:pt x="211" y="743"/>
                  </a:moveTo>
                  <a:cubicBezTo>
                    <a:pt x="211" y="743"/>
                    <a:pt x="211" y="742"/>
                    <a:pt x="211" y="742"/>
                  </a:cubicBezTo>
                  <a:cubicBezTo>
                    <a:pt x="211" y="742"/>
                    <a:pt x="212" y="742"/>
                    <a:pt x="212" y="742"/>
                  </a:cubicBezTo>
                  <a:cubicBezTo>
                    <a:pt x="212" y="742"/>
                    <a:pt x="212" y="743"/>
                    <a:pt x="212" y="743"/>
                  </a:cubicBezTo>
                  <a:cubicBezTo>
                    <a:pt x="212" y="743"/>
                    <a:pt x="211" y="743"/>
                    <a:pt x="211" y="743"/>
                  </a:cubicBezTo>
                  <a:close/>
                  <a:moveTo>
                    <a:pt x="217" y="750"/>
                  </a:moveTo>
                  <a:cubicBezTo>
                    <a:pt x="217" y="750"/>
                    <a:pt x="217" y="750"/>
                    <a:pt x="217" y="750"/>
                  </a:cubicBezTo>
                  <a:cubicBezTo>
                    <a:pt x="218" y="750"/>
                    <a:pt x="218" y="750"/>
                    <a:pt x="218" y="749"/>
                  </a:cubicBezTo>
                  <a:cubicBezTo>
                    <a:pt x="218" y="749"/>
                    <a:pt x="218" y="751"/>
                    <a:pt x="217" y="750"/>
                  </a:cubicBezTo>
                  <a:close/>
                  <a:moveTo>
                    <a:pt x="219" y="762"/>
                  </a:moveTo>
                  <a:cubicBezTo>
                    <a:pt x="218" y="762"/>
                    <a:pt x="218" y="762"/>
                    <a:pt x="218" y="762"/>
                  </a:cubicBezTo>
                  <a:cubicBezTo>
                    <a:pt x="218" y="762"/>
                    <a:pt x="219" y="762"/>
                    <a:pt x="219" y="762"/>
                  </a:cubicBezTo>
                  <a:close/>
                  <a:moveTo>
                    <a:pt x="221" y="779"/>
                  </a:moveTo>
                  <a:cubicBezTo>
                    <a:pt x="219" y="780"/>
                    <a:pt x="219" y="784"/>
                    <a:pt x="217" y="785"/>
                  </a:cubicBezTo>
                  <a:cubicBezTo>
                    <a:pt x="217" y="786"/>
                    <a:pt x="217" y="787"/>
                    <a:pt x="215" y="787"/>
                  </a:cubicBezTo>
                  <a:cubicBezTo>
                    <a:pt x="215" y="786"/>
                    <a:pt x="216" y="786"/>
                    <a:pt x="216" y="784"/>
                  </a:cubicBezTo>
                  <a:cubicBezTo>
                    <a:pt x="217" y="785"/>
                    <a:pt x="217" y="783"/>
                    <a:pt x="218" y="783"/>
                  </a:cubicBezTo>
                  <a:cubicBezTo>
                    <a:pt x="218" y="781"/>
                    <a:pt x="221" y="779"/>
                    <a:pt x="220" y="776"/>
                  </a:cubicBezTo>
                  <a:cubicBezTo>
                    <a:pt x="222" y="777"/>
                    <a:pt x="220" y="778"/>
                    <a:pt x="221" y="779"/>
                  </a:cubicBezTo>
                  <a:close/>
                  <a:moveTo>
                    <a:pt x="224" y="807"/>
                  </a:moveTo>
                  <a:cubicBezTo>
                    <a:pt x="224" y="807"/>
                    <a:pt x="225" y="808"/>
                    <a:pt x="226" y="808"/>
                  </a:cubicBezTo>
                  <a:cubicBezTo>
                    <a:pt x="224" y="808"/>
                    <a:pt x="226" y="810"/>
                    <a:pt x="224" y="810"/>
                  </a:cubicBezTo>
                  <a:cubicBezTo>
                    <a:pt x="221" y="811"/>
                    <a:pt x="220" y="809"/>
                    <a:pt x="220" y="807"/>
                  </a:cubicBezTo>
                  <a:cubicBezTo>
                    <a:pt x="222" y="807"/>
                    <a:pt x="223" y="807"/>
                    <a:pt x="224" y="807"/>
                  </a:cubicBezTo>
                  <a:close/>
                  <a:moveTo>
                    <a:pt x="224" y="779"/>
                  </a:moveTo>
                  <a:cubicBezTo>
                    <a:pt x="222" y="778"/>
                    <a:pt x="225" y="778"/>
                    <a:pt x="224" y="779"/>
                  </a:cubicBezTo>
                  <a:close/>
                  <a:moveTo>
                    <a:pt x="232" y="768"/>
                  </a:moveTo>
                  <a:cubicBezTo>
                    <a:pt x="233" y="767"/>
                    <a:pt x="232" y="769"/>
                    <a:pt x="232" y="768"/>
                  </a:cubicBezTo>
                  <a:cubicBezTo>
                    <a:pt x="232" y="768"/>
                    <a:pt x="232" y="768"/>
                    <a:pt x="232" y="768"/>
                  </a:cubicBezTo>
                  <a:cubicBezTo>
                    <a:pt x="232" y="768"/>
                    <a:pt x="232" y="768"/>
                    <a:pt x="232" y="768"/>
                  </a:cubicBezTo>
                  <a:close/>
                  <a:moveTo>
                    <a:pt x="233" y="762"/>
                  </a:moveTo>
                  <a:cubicBezTo>
                    <a:pt x="232" y="762"/>
                    <a:pt x="232" y="763"/>
                    <a:pt x="232" y="763"/>
                  </a:cubicBezTo>
                  <a:cubicBezTo>
                    <a:pt x="231" y="763"/>
                    <a:pt x="232" y="762"/>
                    <a:pt x="233" y="762"/>
                  </a:cubicBezTo>
                  <a:close/>
                  <a:moveTo>
                    <a:pt x="232" y="770"/>
                  </a:moveTo>
                  <a:cubicBezTo>
                    <a:pt x="230" y="770"/>
                    <a:pt x="233" y="770"/>
                    <a:pt x="232" y="770"/>
                  </a:cubicBezTo>
                  <a:close/>
                  <a:moveTo>
                    <a:pt x="231" y="771"/>
                  </a:moveTo>
                  <a:cubicBezTo>
                    <a:pt x="231" y="771"/>
                    <a:pt x="231" y="772"/>
                    <a:pt x="230" y="771"/>
                  </a:cubicBezTo>
                  <a:cubicBezTo>
                    <a:pt x="230" y="771"/>
                    <a:pt x="231" y="771"/>
                    <a:pt x="231" y="771"/>
                  </a:cubicBezTo>
                  <a:close/>
                  <a:moveTo>
                    <a:pt x="230" y="779"/>
                  </a:moveTo>
                  <a:cubicBezTo>
                    <a:pt x="229" y="779"/>
                    <a:pt x="229" y="777"/>
                    <a:pt x="230" y="778"/>
                  </a:cubicBezTo>
                  <a:cubicBezTo>
                    <a:pt x="230" y="779"/>
                    <a:pt x="229" y="778"/>
                    <a:pt x="230" y="779"/>
                  </a:cubicBezTo>
                  <a:close/>
                  <a:moveTo>
                    <a:pt x="231" y="785"/>
                  </a:moveTo>
                  <a:cubicBezTo>
                    <a:pt x="232" y="785"/>
                    <a:pt x="234" y="787"/>
                    <a:pt x="235" y="787"/>
                  </a:cubicBezTo>
                  <a:cubicBezTo>
                    <a:pt x="235" y="788"/>
                    <a:pt x="236" y="790"/>
                    <a:pt x="235" y="791"/>
                  </a:cubicBezTo>
                  <a:cubicBezTo>
                    <a:pt x="235" y="792"/>
                    <a:pt x="233" y="792"/>
                    <a:pt x="232" y="792"/>
                  </a:cubicBezTo>
                  <a:cubicBezTo>
                    <a:pt x="231" y="792"/>
                    <a:pt x="231" y="792"/>
                    <a:pt x="229" y="791"/>
                  </a:cubicBezTo>
                  <a:cubicBezTo>
                    <a:pt x="229" y="791"/>
                    <a:pt x="229" y="790"/>
                    <a:pt x="230" y="790"/>
                  </a:cubicBezTo>
                  <a:cubicBezTo>
                    <a:pt x="230" y="789"/>
                    <a:pt x="228" y="789"/>
                    <a:pt x="228" y="788"/>
                  </a:cubicBezTo>
                  <a:cubicBezTo>
                    <a:pt x="229" y="787"/>
                    <a:pt x="230" y="786"/>
                    <a:pt x="231" y="785"/>
                  </a:cubicBezTo>
                  <a:close/>
                  <a:moveTo>
                    <a:pt x="243" y="770"/>
                  </a:moveTo>
                  <a:cubicBezTo>
                    <a:pt x="244" y="771"/>
                    <a:pt x="244" y="772"/>
                    <a:pt x="243" y="772"/>
                  </a:cubicBezTo>
                  <a:cubicBezTo>
                    <a:pt x="243" y="773"/>
                    <a:pt x="244" y="773"/>
                    <a:pt x="244" y="773"/>
                  </a:cubicBezTo>
                  <a:cubicBezTo>
                    <a:pt x="244" y="774"/>
                    <a:pt x="243" y="775"/>
                    <a:pt x="245" y="775"/>
                  </a:cubicBezTo>
                  <a:cubicBezTo>
                    <a:pt x="244" y="775"/>
                    <a:pt x="244" y="775"/>
                    <a:pt x="244" y="776"/>
                  </a:cubicBezTo>
                  <a:cubicBezTo>
                    <a:pt x="245" y="777"/>
                    <a:pt x="245" y="780"/>
                    <a:pt x="243" y="781"/>
                  </a:cubicBezTo>
                  <a:cubicBezTo>
                    <a:pt x="243" y="780"/>
                    <a:pt x="242" y="780"/>
                    <a:pt x="242" y="779"/>
                  </a:cubicBezTo>
                  <a:cubicBezTo>
                    <a:pt x="241" y="778"/>
                    <a:pt x="243" y="778"/>
                    <a:pt x="243" y="778"/>
                  </a:cubicBezTo>
                  <a:cubicBezTo>
                    <a:pt x="241" y="778"/>
                    <a:pt x="242" y="776"/>
                    <a:pt x="243" y="776"/>
                  </a:cubicBezTo>
                  <a:cubicBezTo>
                    <a:pt x="243" y="775"/>
                    <a:pt x="242" y="776"/>
                    <a:pt x="242" y="775"/>
                  </a:cubicBezTo>
                  <a:cubicBezTo>
                    <a:pt x="242" y="774"/>
                    <a:pt x="241" y="774"/>
                    <a:pt x="241" y="774"/>
                  </a:cubicBezTo>
                  <a:cubicBezTo>
                    <a:pt x="242" y="773"/>
                    <a:pt x="242" y="772"/>
                    <a:pt x="243" y="772"/>
                  </a:cubicBezTo>
                  <a:cubicBezTo>
                    <a:pt x="242" y="771"/>
                    <a:pt x="242" y="770"/>
                    <a:pt x="243" y="770"/>
                  </a:cubicBezTo>
                  <a:close/>
                  <a:moveTo>
                    <a:pt x="249" y="764"/>
                  </a:moveTo>
                  <a:cubicBezTo>
                    <a:pt x="246" y="763"/>
                    <a:pt x="248" y="762"/>
                    <a:pt x="248" y="760"/>
                  </a:cubicBezTo>
                  <a:cubicBezTo>
                    <a:pt x="250" y="761"/>
                    <a:pt x="249" y="763"/>
                    <a:pt x="249" y="764"/>
                  </a:cubicBezTo>
                  <a:close/>
                  <a:moveTo>
                    <a:pt x="249" y="755"/>
                  </a:moveTo>
                  <a:cubicBezTo>
                    <a:pt x="247" y="754"/>
                    <a:pt x="250" y="754"/>
                    <a:pt x="249" y="755"/>
                  </a:cubicBezTo>
                  <a:close/>
                  <a:moveTo>
                    <a:pt x="251" y="794"/>
                  </a:moveTo>
                  <a:cubicBezTo>
                    <a:pt x="250" y="794"/>
                    <a:pt x="250" y="793"/>
                    <a:pt x="250" y="792"/>
                  </a:cubicBezTo>
                  <a:cubicBezTo>
                    <a:pt x="252" y="792"/>
                    <a:pt x="252" y="794"/>
                    <a:pt x="251" y="794"/>
                  </a:cubicBezTo>
                  <a:close/>
                  <a:moveTo>
                    <a:pt x="251" y="788"/>
                  </a:moveTo>
                  <a:cubicBezTo>
                    <a:pt x="249" y="787"/>
                    <a:pt x="252" y="787"/>
                    <a:pt x="251" y="788"/>
                  </a:cubicBezTo>
                  <a:close/>
                  <a:moveTo>
                    <a:pt x="255" y="839"/>
                  </a:moveTo>
                  <a:cubicBezTo>
                    <a:pt x="253" y="839"/>
                    <a:pt x="251" y="839"/>
                    <a:pt x="248" y="839"/>
                  </a:cubicBezTo>
                  <a:cubicBezTo>
                    <a:pt x="248" y="838"/>
                    <a:pt x="247" y="838"/>
                    <a:pt x="248" y="837"/>
                  </a:cubicBezTo>
                  <a:cubicBezTo>
                    <a:pt x="247" y="836"/>
                    <a:pt x="248" y="836"/>
                    <a:pt x="248" y="835"/>
                  </a:cubicBezTo>
                  <a:cubicBezTo>
                    <a:pt x="250" y="835"/>
                    <a:pt x="253" y="835"/>
                    <a:pt x="255" y="835"/>
                  </a:cubicBezTo>
                  <a:cubicBezTo>
                    <a:pt x="255" y="836"/>
                    <a:pt x="256" y="837"/>
                    <a:pt x="255" y="839"/>
                  </a:cubicBezTo>
                  <a:close/>
                  <a:moveTo>
                    <a:pt x="255" y="830"/>
                  </a:moveTo>
                  <a:cubicBezTo>
                    <a:pt x="255" y="830"/>
                    <a:pt x="255" y="830"/>
                    <a:pt x="255" y="829"/>
                  </a:cubicBezTo>
                  <a:cubicBezTo>
                    <a:pt x="255" y="829"/>
                    <a:pt x="255" y="829"/>
                    <a:pt x="255" y="829"/>
                  </a:cubicBezTo>
                  <a:cubicBezTo>
                    <a:pt x="255" y="830"/>
                    <a:pt x="255" y="830"/>
                    <a:pt x="255" y="830"/>
                  </a:cubicBezTo>
                  <a:cubicBezTo>
                    <a:pt x="255" y="830"/>
                    <a:pt x="255" y="830"/>
                    <a:pt x="255" y="830"/>
                  </a:cubicBezTo>
                  <a:close/>
                  <a:moveTo>
                    <a:pt x="251" y="862"/>
                  </a:moveTo>
                  <a:cubicBezTo>
                    <a:pt x="251" y="863"/>
                    <a:pt x="251" y="863"/>
                    <a:pt x="251" y="863"/>
                  </a:cubicBezTo>
                  <a:cubicBezTo>
                    <a:pt x="250" y="863"/>
                    <a:pt x="250" y="863"/>
                    <a:pt x="250" y="863"/>
                  </a:cubicBezTo>
                  <a:cubicBezTo>
                    <a:pt x="250" y="863"/>
                    <a:pt x="250" y="863"/>
                    <a:pt x="249" y="863"/>
                  </a:cubicBezTo>
                  <a:cubicBezTo>
                    <a:pt x="249" y="863"/>
                    <a:pt x="249" y="863"/>
                    <a:pt x="249" y="862"/>
                  </a:cubicBezTo>
                  <a:cubicBezTo>
                    <a:pt x="250" y="863"/>
                    <a:pt x="250" y="862"/>
                    <a:pt x="250" y="862"/>
                  </a:cubicBezTo>
                  <a:cubicBezTo>
                    <a:pt x="250" y="862"/>
                    <a:pt x="250" y="862"/>
                    <a:pt x="251" y="862"/>
                  </a:cubicBezTo>
                  <a:close/>
                  <a:moveTo>
                    <a:pt x="253" y="861"/>
                  </a:moveTo>
                  <a:cubicBezTo>
                    <a:pt x="253" y="862"/>
                    <a:pt x="252" y="862"/>
                    <a:pt x="250" y="862"/>
                  </a:cubicBezTo>
                  <a:cubicBezTo>
                    <a:pt x="250" y="861"/>
                    <a:pt x="252" y="861"/>
                    <a:pt x="253" y="861"/>
                  </a:cubicBezTo>
                  <a:close/>
                  <a:moveTo>
                    <a:pt x="252" y="862"/>
                  </a:moveTo>
                  <a:cubicBezTo>
                    <a:pt x="252" y="863"/>
                    <a:pt x="252" y="863"/>
                    <a:pt x="252" y="864"/>
                  </a:cubicBezTo>
                  <a:cubicBezTo>
                    <a:pt x="251" y="864"/>
                    <a:pt x="251" y="864"/>
                    <a:pt x="250" y="864"/>
                  </a:cubicBezTo>
                  <a:cubicBezTo>
                    <a:pt x="250" y="863"/>
                    <a:pt x="251" y="862"/>
                    <a:pt x="252" y="862"/>
                  </a:cubicBezTo>
                  <a:close/>
                  <a:moveTo>
                    <a:pt x="253" y="866"/>
                  </a:moveTo>
                  <a:cubicBezTo>
                    <a:pt x="252" y="867"/>
                    <a:pt x="252" y="865"/>
                    <a:pt x="252" y="866"/>
                  </a:cubicBezTo>
                  <a:cubicBezTo>
                    <a:pt x="251" y="865"/>
                    <a:pt x="254" y="865"/>
                    <a:pt x="253" y="866"/>
                  </a:cubicBezTo>
                  <a:close/>
                  <a:moveTo>
                    <a:pt x="252" y="860"/>
                  </a:moveTo>
                  <a:cubicBezTo>
                    <a:pt x="251" y="860"/>
                    <a:pt x="250" y="861"/>
                    <a:pt x="249" y="861"/>
                  </a:cubicBezTo>
                  <a:cubicBezTo>
                    <a:pt x="249" y="859"/>
                    <a:pt x="249" y="858"/>
                    <a:pt x="248" y="858"/>
                  </a:cubicBezTo>
                  <a:cubicBezTo>
                    <a:pt x="247" y="857"/>
                    <a:pt x="248" y="857"/>
                    <a:pt x="248" y="857"/>
                  </a:cubicBezTo>
                  <a:cubicBezTo>
                    <a:pt x="248" y="856"/>
                    <a:pt x="247" y="856"/>
                    <a:pt x="247" y="855"/>
                  </a:cubicBezTo>
                  <a:cubicBezTo>
                    <a:pt x="247" y="855"/>
                    <a:pt x="248" y="855"/>
                    <a:pt x="248" y="854"/>
                  </a:cubicBezTo>
                  <a:cubicBezTo>
                    <a:pt x="247" y="852"/>
                    <a:pt x="245" y="851"/>
                    <a:pt x="247" y="849"/>
                  </a:cubicBezTo>
                  <a:cubicBezTo>
                    <a:pt x="247" y="849"/>
                    <a:pt x="247" y="849"/>
                    <a:pt x="246" y="848"/>
                  </a:cubicBezTo>
                  <a:cubicBezTo>
                    <a:pt x="246" y="849"/>
                    <a:pt x="245" y="849"/>
                    <a:pt x="244" y="848"/>
                  </a:cubicBezTo>
                  <a:cubicBezTo>
                    <a:pt x="244" y="847"/>
                    <a:pt x="244" y="847"/>
                    <a:pt x="245" y="847"/>
                  </a:cubicBezTo>
                  <a:cubicBezTo>
                    <a:pt x="245" y="847"/>
                    <a:pt x="246" y="847"/>
                    <a:pt x="246" y="847"/>
                  </a:cubicBezTo>
                  <a:cubicBezTo>
                    <a:pt x="246" y="847"/>
                    <a:pt x="246" y="847"/>
                    <a:pt x="246" y="847"/>
                  </a:cubicBezTo>
                  <a:cubicBezTo>
                    <a:pt x="249" y="846"/>
                    <a:pt x="249" y="845"/>
                    <a:pt x="249" y="843"/>
                  </a:cubicBezTo>
                  <a:cubicBezTo>
                    <a:pt x="250" y="843"/>
                    <a:pt x="251" y="843"/>
                    <a:pt x="251" y="844"/>
                  </a:cubicBezTo>
                  <a:cubicBezTo>
                    <a:pt x="252" y="844"/>
                    <a:pt x="253" y="844"/>
                    <a:pt x="252" y="844"/>
                  </a:cubicBezTo>
                  <a:cubicBezTo>
                    <a:pt x="253" y="845"/>
                    <a:pt x="252" y="845"/>
                    <a:pt x="252" y="845"/>
                  </a:cubicBezTo>
                  <a:cubicBezTo>
                    <a:pt x="252" y="845"/>
                    <a:pt x="252" y="845"/>
                    <a:pt x="252" y="845"/>
                  </a:cubicBezTo>
                  <a:cubicBezTo>
                    <a:pt x="252" y="846"/>
                    <a:pt x="251" y="846"/>
                    <a:pt x="251" y="846"/>
                  </a:cubicBezTo>
                  <a:cubicBezTo>
                    <a:pt x="251" y="846"/>
                    <a:pt x="252" y="847"/>
                    <a:pt x="252" y="847"/>
                  </a:cubicBezTo>
                  <a:cubicBezTo>
                    <a:pt x="252" y="848"/>
                    <a:pt x="249" y="847"/>
                    <a:pt x="249" y="848"/>
                  </a:cubicBezTo>
                  <a:cubicBezTo>
                    <a:pt x="250" y="849"/>
                    <a:pt x="250" y="847"/>
                    <a:pt x="251" y="848"/>
                  </a:cubicBezTo>
                  <a:cubicBezTo>
                    <a:pt x="252" y="847"/>
                    <a:pt x="251" y="848"/>
                    <a:pt x="252" y="848"/>
                  </a:cubicBezTo>
                  <a:cubicBezTo>
                    <a:pt x="252" y="849"/>
                    <a:pt x="253" y="849"/>
                    <a:pt x="253" y="851"/>
                  </a:cubicBezTo>
                  <a:cubicBezTo>
                    <a:pt x="252" y="851"/>
                    <a:pt x="251" y="851"/>
                    <a:pt x="251" y="852"/>
                  </a:cubicBezTo>
                  <a:cubicBezTo>
                    <a:pt x="251" y="853"/>
                    <a:pt x="251" y="853"/>
                    <a:pt x="252" y="854"/>
                  </a:cubicBezTo>
                  <a:cubicBezTo>
                    <a:pt x="250" y="855"/>
                    <a:pt x="252" y="857"/>
                    <a:pt x="254" y="856"/>
                  </a:cubicBezTo>
                  <a:cubicBezTo>
                    <a:pt x="254" y="857"/>
                    <a:pt x="254" y="857"/>
                    <a:pt x="254" y="857"/>
                  </a:cubicBezTo>
                  <a:cubicBezTo>
                    <a:pt x="253" y="857"/>
                    <a:pt x="253" y="857"/>
                    <a:pt x="253" y="857"/>
                  </a:cubicBezTo>
                  <a:cubicBezTo>
                    <a:pt x="253" y="857"/>
                    <a:pt x="252" y="857"/>
                    <a:pt x="252" y="857"/>
                  </a:cubicBezTo>
                  <a:cubicBezTo>
                    <a:pt x="252" y="857"/>
                    <a:pt x="253" y="857"/>
                    <a:pt x="253" y="857"/>
                  </a:cubicBezTo>
                  <a:cubicBezTo>
                    <a:pt x="253" y="858"/>
                    <a:pt x="252" y="858"/>
                    <a:pt x="252" y="858"/>
                  </a:cubicBezTo>
                  <a:cubicBezTo>
                    <a:pt x="252" y="859"/>
                    <a:pt x="253" y="859"/>
                    <a:pt x="253" y="859"/>
                  </a:cubicBezTo>
                  <a:cubicBezTo>
                    <a:pt x="254" y="859"/>
                    <a:pt x="254" y="859"/>
                    <a:pt x="254" y="860"/>
                  </a:cubicBezTo>
                  <a:cubicBezTo>
                    <a:pt x="253" y="860"/>
                    <a:pt x="253" y="859"/>
                    <a:pt x="252" y="860"/>
                  </a:cubicBezTo>
                  <a:close/>
                  <a:moveTo>
                    <a:pt x="237" y="804"/>
                  </a:moveTo>
                  <a:cubicBezTo>
                    <a:pt x="238" y="804"/>
                    <a:pt x="238" y="804"/>
                    <a:pt x="239" y="804"/>
                  </a:cubicBezTo>
                  <a:cubicBezTo>
                    <a:pt x="239" y="805"/>
                    <a:pt x="238" y="805"/>
                    <a:pt x="238" y="806"/>
                  </a:cubicBezTo>
                  <a:cubicBezTo>
                    <a:pt x="237" y="806"/>
                    <a:pt x="237" y="804"/>
                    <a:pt x="237" y="804"/>
                  </a:cubicBezTo>
                  <a:close/>
                  <a:moveTo>
                    <a:pt x="243" y="802"/>
                  </a:moveTo>
                  <a:cubicBezTo>
                    <a:pt x="242" y="802"/>
                    <a:pt x="244" y="801"/>
                    <a:pt x="243" y="802"/>
                  </a:cubicBezTo>
                  <a:close/>
                  <a:moveTo>
                    <a:pt x="243" y="798"/>
                  </a:moveTo>
                  <a:cubicBezTo>
                    <a:pt x="243" y="797"/>
                    <a:pt x="244" y="797"/>
                    <a:pt x="244" y="796"/>
                  </a:cubicBezTo>
                  <a:cubicBezTo>
                    <a:pt x="245" y="797"/>
                    <a:pt x="245" y="798"/>
                    <a:pt x="243" y="798"/>
                  </a:cubicBezTo>
                  <a:close/>
                  <a:moveTo>
                    <a:pt x="243" y="808"/>
                  </a:moveTo>
                  <a:cubicBezTo>
                    <a:pt x="243" y="808"/>
                    <a:pt x="244" y="808"/>
                    <a:pt x="244" y="808"/>
                  </a:cubicBezTo>
                  <a:cubicBezTo>
                    <a:pt x="244" y="808"/>
                    <a:pt x="244" y="808"/>
                    <a:pt x="244" y="808"/>
                  </a:cubicBezTo>
                  <a:cubicBezTo>
                    <a:pt x="244" y="808"/>
                    <a:pt x="244" y="808"/>
                    <a:pt x="245" y="807"/>
                  </a:cubicBezTo>
                  <a:cubicBezTo>
                    <a:pt x="245" y="807"/>
                    <a:pt x="245" y="808"/>
                    <a:pt x="245" y="808"/>
                  </a:cubicBezTo>
                  <a:cubicBezTo>
                    <a:pt x="246" y="808"/>
                    <a:pt x="246" y="808"/>
                    <a:pt x="247" y="808"/>
                  </a:cubicBezTo>
                  <a:cubicBezTo>
                    <a:pt x="248" y="810"/>
                    <a:pt x="246" y="810"/>
                    <a:pt x="246" y="811"/>
                  </a:cubicBezTo>
                  <a:cubicBezTo>
                    <a:pt x="245" y="812"/>
                    <a:pt x="247" y="812"/>
                    <a:pt x="246" y="812"/>
                  </a:cubicBezTo>
                  <a:cubicBezTo>
                    <a:pt x="246" y="813"/>
                    <a:pt x="245" y="813"/>
                    <a:pt x="245" y="814"/>
                  </a:cubicBezTo>
                  <a:cubicBezTo>
                    <a:pt x="244" y="815"/>
                    <a:pt x="244" y="816"/>
                    <a:pt x="244" y="816"/>
                  </a:cubicBezTo>
                  <a:cubicBezTo>
                    <a:pt x="242" y="816"/>
                    <a:pt x="243" y="815"/>
                    <a:pt x="243" y="814"/>
                  </a:cubicBezTo>
                  <a:cubicBezTo>
                    <a:pt x="243" y="813"/>
                    <a:pt x="243" y="813"/>
                    <a:pt x="243" y="813"/>
                  </a:cubicBezTo>
                  <a:cubicBezTo>
                    <a:pt x="241" y="812"/>
                    <a:pt x="242" y="813"/>
                    <a:pt x="240" y="814"/>
                  </a:cubicBezTo>
                  <a:cubicBezTo>
                    <a:pt x="241" y="813"/>
                    <a:pt x="242" y="811"/>
                    <a:pt x="241" y="810"/>
                  </a:cubicBezTo>
                  <a:cubicBezTo>
                    <a:pt x="242" y="809"/>
                    <a:pt x="242" y="809"/>
                    <a:pt x="243" y="808"/>
                  </a:cubicBezTo>
                  <a:close/>
                  <a:moveTo>
                    <a:pt x="246" y="821"/>
                  </a:moveTo>
                  <a:cubicBezTo>
                    <a:pt x="245" y="821"/>
                    <a:pt x="245" y="821"/>
                    <a:pt x="245" y="820"/>
                  </a:cubicBezTo>
                  <a:cubicBezTo>
                    <a:pt x="245" y="820"/>
                    <a:pt x="247" y="820"/>
                    <a:pt x="247" y="820"/>
                  </a:cubicBezTo>
                  <a:cubicBezTo>
                    <a:pt x="248" y="820"/>
                    <a:pt x="248" y="821"/>
                    <a:pt x="247" y="821"/>
                  </a:cubicBezTo>
                  <a:cubicBezTo>
                    <a:pt x="247" y="821"/>
                    <a:pt x="246" y="821"/>
                    <a:pt x="246" y="821"/>
                  </a:cubicBezTo>
                  <a:close/>
                  <a:moveTo>
                    <a:pt x="245" y="830"/>
                  </a:moveTo>
                  <a:cubicBezTo>
                    <a:pt x="245" y="830"/>
                    <a:pt x="246" y="830"/>
                    <a:pt x="246" y="829"/>
                  </a:cubicBezTo>
                  <a:cubicBezTo>
                    <a:pt x="247" y="830"/>
                    <a:pt x="247" y="831"/>
                    <a:pt x="245" y="830"/>
                  </a:cubicBezTo>
                  <a:close/>
                  <a:moveTo>
                    <a:pt x="244" y="822"/>
                  </a:moveTo>
                  <a:cubicBezTo>
                    <a:pt x="243" y="822"/>
                    <a:pt x="243" y="822"/>
                    <a:pt x="243" y="821"/>
                  </a:cubicBezTo>
                  <a:cubicBezTo>
                    <a:pt x="244" y="821"/>
                    <a:pt x="245" y="822"/>
                    <a:pt x="244" y="822"/>
                  </a:cubicBezTo>
                  <a:close/>
                  <a:moveTo>
                    <a:pt x="242" y="799"/>
                  </a:moveTo>
                  <a:cubicBezTo>
                    <a:pt x="241" y="798"/>
                    <a:pt x="242" y="798"/>
                    <a:pt x="242" y="797"/>
                  </a:cubicBezTo>
                  <a:cubicBezTo>
                    <a:pt x="242" y="797"/>
                    <a:pt x="243" y="799"/>
                    <a:pt x="242" y="799"/>
                  </a:cubicBezTo>
                  <a:close/>
                  <a:moveTo>
                    <a:pt x="242" y="800"/>
                  </a:moveTo>
                  <a:cubicBezTo>
                    <a:pt x="242" y="800"/>
                    <a:pt x="242" y="800"/>
                    <a:pt x="242" y="800"/>
                  </a:cubicBezTo>
                  <a:cubicBezTo>
                    <a:pt x="241" y="800"/>
                    <a:pt x="241" y="800"/>
                    <a:pt x="241" y="800"/>
                  </a:cubicBezTo>
                  <a:cubicBezTo>
                    <a:pt x="241" y="800"/>
                    <a:pt x="241" y="800"/>
                    <a:pt x="241" y="800"/>
                  </a:cubicBezTo>
                  <a:cubicBezTo>
                    <a:pt x="241" y="800"/>
                    <a:pt x="241" y="799"/>
                    <a:pt x="241" y="799"/>
                  </a:cubicBezTo>
                  <a:cubicBezTo>
                    <a:pt x="242" y="799"/>
                    <a:pt x="241" y="800"/>
                    <a:pt x="242" y="800"/>
                  </a:cubicBezTo>
                  <a:close/>
                  <a:moveTo>
                    <a:pt x="241" y="808"/>
                  </a:moveTo>
                  <a:cubicBezTo>
                    <a:pt x="240" y="807"/>
                    <a:pt x="240" y="807"/>
                    <a:pt x="240" y="807"/>
                  </a:cubicBezTo>
                  <a:cubicBezTo>
                    <a:pt x="241" y="806"/>
                    <a:pt x="241" y="807"/>
                    <a:pt x="241" y="808"/>
                  </a:cubicBezTo>
                  <a:close/>
                  <a:moveTo>
                    <a:pt x="240" y="830"/>
                  </a:moveTo>
                  <a:cubicBezTo>
                    <a:pt x="241" y="831"/>
                    <a:pt x="240" y="831"/>
                    <a:pt x="240" y="831"/>
                  </a:cubicBezTo>
                  <a:cubicBezTo>
                    <a:pt x="238" y="831"/>
                    <a:pt x="238" y="831"/>
                    <a:pt x="237" y="830"/>
                  </a:cubicBezTo>
                  <a:cubicBezTo>
                    <a:pt x="237" y="829"/>
                    <a:pt x="240" y="830"/>
                    <a:pt x="240" y="830"/>
                  </a:cubicBezTo>
                  <a:close/>
                  <a:moveTo>
                    <a:pt x="238" y="824"/>
                  </a:moveTo>
                  <a:cubicBezTo>
                    <a:pt x="238" y="825"/>
                    <a:pt x="237" y="825"/>
                    <a:pt x="237" y="825"/>
                  </a:cubicBezTo>
                  <a:cubicBezTo>
                    <a:pt x="236" y="825"/>
                    <a:pt x="236" y="825"/>
                    <a:pt x="236" y="824"/>
                  </a:cubicBezTo>
                  <a:cubicBezTo>
                    <a:pt x="237" y="824"/>
                    <a:pt x="237" y="824"/>
                    <a:pt x="238" y="824"/>
                  </a:cubicBezTo>
                  <a:close/>
                  <a:moveTo>
                    <a:pt x="238" y="836"/>
                  </a:moveTo>
                  <a:cubicBezTo>
                    <a:pt x="239" y="836"/>
                    <a:pt x="238" y="838"/>
                    <a:pt x="237" y="837"/>
                  </a:cubicBezTo>
                  <a:cubicBezTo>
                    <a:pt x="236" y="837"/>
                    <a:pt x="237" y="836"/>
                    <a:pt x="238" y="836"/>
                  </a:cubicBezTo>
                  <a:close/>
                  <a:moveTo>
                    <a:pt x="238" y="860"/>
                  </a:moveTo>
                  <a:cubicBezTo>
                    <a:pt x="239" y="860"/>
                    <a:pt x="242" y="860"/>
                    <a:pt x="242" y="860"/>
                  </a:cubicBezTo>
                  <a:cubicBezTo>
                    <a:pt x="243" y="861"/>
                    <a:pt x="242" y="862"/>
                    <a:pt x="242" y="862"/>
                  </a:cubicBezTo>
                  <a:cubicBezTo>
                    <a:pt x="239" y="862"/>
                    <a:pt x="238" y="862"/>
                    <a:pt x="238" y="860"/>
                  </a:cubicBezTo>
                  <a:close/>
                  <a:moveTo>
                    <a:pt x="242" y="841"/>
                  </a:moveTo>
                  <a:cubicBezTo>
                    <a:pt x="245" y="842"/>
                    <a:pt x="247" y="842"/>
                    <a:pt x="248" y="843"/>
                  </a:cubicBezTo>
                  <a:cubicBezTo>
                    <a:pt x="248" y="844"/>
                    <a:pt x="248" y="845"/>
                    <a:pt x="247" y="845"/>
                  </a:cubicBezTo>
                  <a:cubicBezTo>
                    <a:pt x="244" y="845"/>
                    <a:pt x="242" y="843"/>
                    <a:pt x="242" y="841"/>
                  </a:cubicBezTo>
                  <a:close/>
                  <a:moveTo>
                    <a:pt x="248" y="841"/>
                  </a:moveTo>
                  <a:cubicBezTo>
                    <a:pt x="249" y="841"/>
                    <a:pt x="249" y="841"/>
                    <a:pt x="249" y="842"/>
                  </a:cubicBezTo>
                  <a:cubicBezTo>
                    <a:pt x="249" y="842"/>
                    <a:pt x="249" y="842"/>
                    <a:pt x="249" y="842"/>
                  </a:cubicBezTo>
                  <a:cubicBezTo>
                    <a:pt x="248" y="842"/>
                    <a:pt x="248" y="842"/>
                    <a:pt x="248" y="841"/>
                  </a:cubicBezTo>
                  <a:close/>
                  <a:moveTo>
                    <a:pt x="244" y="918"/>
                  </a:moveTo>
                  <a:cubicBezTo>
                    <a:pt x="244" y="919"/>
                    <a:pt x="244" y="921"/>
                    <a:pt x="243" y="921"/>
                  </a:cubicBezTo>
                  <a:cubicBezTo>
                    <a:pt x="243" y="919"/>
                    <a:pt x="243" y="919"/>
                    <a:pt x="244" y="918"/>
                  </a:cubicBezTo>
                  <a:close/>
                  <a:moveTo>
                    <a:pt x="254" y="842"/>
                  </a:moveTo>
                  <a:cubicBezTo>
                    <a:pt x="254" y="842"/>
                    <a:pt x="254" y="842"/>
                    <a:pt x="254" y="842"/>
                  </a:cubicBezTo>
                  <a:cubicBezTo>
                    <a:pt x="255" y="841"/>
                    <a:pt x="255" y="843"/>
                    <a:pt x="254" y="842"/>
                  </a:cubicBezTo>
                  <a:close/>
                  <a:moveTo>
                    <a:pt x="252" y="822"/>
                  </a:moveTo>
                  <a:cubicBezTo>
                    <a:pt x="252" y="822"/>
                    <a:pt x="252" y="822"/>
                    <a:pt x="251" y="822"/>
                  </a:cubicBezTo>
                  <a:cubicBezTo>
                    <a:pt x="251" y="822"/>
                    <a:pt x="252" y="821"/>
                    <a:pt x="252" y="822"/>
                  </a:cubicBezTo>
                  <a:cubicBezTo>
                    <a:pt x="252" y="822"/>
                    <a:pt x="252" y="822"/>
                    <a:pt x="252" y="822"/>
                  </a:cubicBezTo>
                  <a:close/>
                  <a:moveTo>
                    <a:pt x="253" y="829"/>
                  </a:moveTo>
                  <a:cubicBezTo>
                    <a:pt x="254" y="830"/>
                    <a:pt x="252" y="830"/>
                    <a:pt x="252" y="829"/>
                  </a:cubicBezTo>
                  <a:cubicBezTo>
                    <a:pt x="253" y="829"/>
                    <a:pt x="253" y="829"/>
                    <a:pt x="253" y="829"/>
                  </a:cubicBezTo>
                  <a:close/>
                  <a:moveTo>
                    <a:pt x="252" y="796"/>
                  </a:moveTo>
                  <a:cubicBezTo>
                    <a:pt x="252" y="796"/>
                    <a:pt x="253" y="796"/>
                    <a:pt x="254" y="796"/>
                  </a:cubicBezTo>
                  <a:cubicBezTo>
                    <a:pt x="254" y="797"/>
                    <a:pt x="253" y="796"/>
                    <a:pt x="252" y="796"/>
                  </a:cubicBezTo>
                  <a:close/>
                  <a:moveTo>
                    <a:pt x="252" y="790"/>
                  </a:moveTo>
                  <a:cubicBezTo>
                    <a:pt x="251" y="790"/>
                    <a:pt x="252" y="789"/>
                    <a:pt x="252" y="788"/>
                  </a:cubicBezTo>
                  <a:cubicBezTo>
                    <a:pt x="253" y="788"/>
                    <a:pt x="252" y="789"/>
                    <a:pt x="252" y="790"/>
                  </a:cubicBezTo>
                  <a:close/>
                  <a:moveTo>
                    <a:pt x="251" y="786"/>
                  </a:moveTo>
                  <a:cubicBezTo>
                    <a:pt x="251" y="786"/>
                    <a:pt x="251" y="786"/>
                    <a:pt x="251" y="786"/>
                  </a:cubicBezTo>
                  <a:cubicBezTo>
                    <a:pt x="252" y="786"/>
                    <a:pt x="252" y="786"/>
                    <a:pt x="252" y="785"/>
                  </a:cubicBezTo>
                  <a:cubicBezTo>
                    <a:pt x="253" y="785"/>
                    <a:pt x="252" y="787"/>
                    <a:pt x="251" y="786"/>
                  </a:cubicBezTo>
                  <a:close/>
                  <a:moveTo>
                    <a:pt x="253" y="817"/>
                  </a:moveTo>
                  <a:cubicBezTo>
                    <a:pt x="251" y="818"/>
                    <a:pt x="253" y="819"/>
                    <a:pt x="251" y="820"/>
                  </a:cubicBezTo>
                  <a:cubicBezTo>
                    <a:pt x="248" y="820"/>
                    <a:pt x="247" y="819"/>
                    <a:pt x="247" y="817"/>
                  </a:cubicBezTo>
                  <a:cubicBezTo>
                    <a:pt x="249" y="817"/>
                    <a:pt x="250" y="816"/>
                    <a:pt x="251" y="816"/>
                  </a:cubicBezTo>
                  <a:cubicBezTo>
                    <a:pt x="251" y="817"/>
                    <a:pt x="252" y="817"/>
                    <a:pt x="253" y="817"/>
                  </a:cubicBezTo>
                  <a:close/>
                  <a:moveTo>
                    <a:pt x="249" y="784"/>
                  </a:moveTo>
                  <a:cubicBezTo>
                    <a:pt x="248" y="784"/>
                    <a:pt x="248" y="784"/>
                    <a:pt x="248" y="784"/>
                  </a:cubicBezTo>
                  <a:cubicBezTo>
                    <a:pt x="247" y="784"/>
                    <a:pt x="248" y="783"/>
                    <a:pt x="249" y="784"/>
                  </a:cubicBezTo>
                  <a:close/>
                  <a:moveTo>
                    <a:pt x="249" y="780"/>
                  </a:moveTo>
                  <a:cubicBezTo>
                    <a:pt x="250" y="781"/>
                    <a:pt x="249" y="782"/>
                    <a:pt x="249" y="783"/>
                  </a:cubicBezTo>
                  <a:cubicBezTo>
                    <a:pt x="248" y="783"/>
                    <a:pt x="249" y="781"/>
                    <a:pt x="249" y="780"/>
                  </a:cubicBezTo>
                  <a:close/>
                  <a:moveTo>
                    <a:pt x="247" y="769"/>
                  </a:moveTo>
                  <a:cubicBezTo>
                    <a:pt x="245" y="767"/>
                    <a:pt x="247" y="765"/>
                    <a:pt x="250" y="766"/>
                  </a:cubicBezTo>
                  <a:cubicBezTo>
                    <a:pt x="250" y="767"/>
                    <a:pt x="250" y="768"/>
                    <a:pt x="250" y="769"/>
                  </a:cubicBezTo>
                  <a:cubicBezTo>
                    <a:pt x="249" y="769"/>
                    <a:pt x="248" y="769"/>
                    <a:pt x="247" y="769"/>
                  </a:cubicBezTo>
                  <a:close/>
                  <a:moveTo>
                    <a:pt x="246" y="758"/>
                  </a:moveTo>
                  <a:cubicBezTo>
                    <a:pt x="246" y="758"/>
                    <a:pt x="247" y="757"/>
                    <a:pt x="247" y="757"/>
                  </a:cubicBezTo>
                  <a:cubicBezTo>
                    <a:pt x="248" y="757"/>
                    <a:pt x="248" y="759"/>
                    <a:pt x="246" y="758"/>
                  </a:cubicBezTo>
                  <a:close/>
                  <a:moveTo>
                    <a:pt x="247" y="785"/>
                  </a:moveTo>
                  <a:cubicBezTo>
                    <a:pt x="249" y="786"/>
                    <a:pt x="247" y="787"/>
                    <a:pt x="248" y="788"/>
                  </a:cubicBezTo>
                  <a:cubicBezTo>
                    <a:pt x="247" y="789"/>
                    <a:pt x="246" y="792"/>
                    <a:pt x="245" y="794"/>
                  </a:cubicBezTo>
                  <a:cubicBezTo>
                    <a:pt x="245" y="794"/>
                    <a:pt x="245" y="795"/>
                    <a:pt x="245" y="795"/>
                  </a:cubicBezTo>
                  <a:cubicBezTo>
                    <a:pt x="244" y="795"/>
                    <a:pt x="244" y="795"/>
                    <a:pt x="244" y="795"/>
                  </a:cubicBezTo>
                  <a:cubicBezTo>
                    <a:pt x="244" y="796"/>
                    <a:pt x="244" y="797"/>
                    <a:pt x="242" y="797"/>
                  </a:cubicBezTo>
                  <a:cubicBezTo>
                    <a:pt x="242" y="795"/>
                    <a:pt x="243" y="795"/>
                    <a:pt x="243" y="794"/>
                  </a:cubicBezTo>
                  <a:cubicBezTo>
                    <a:pt x="243" y="794"/>
                    <a:pt x="244" y="794"/>
                    <a:pt x="244" y="794"/>
                  </a:cubicBezTo>
                  <a:cubicBezTo>
                    <a:pt x="244" y="793"/>
                    <a:pt x="244" y="793"/>
                    <a:pt x="243" y="793"/>
                  </a:cubicBezTo>
                  <a:cubicBezTo>
                    <a:pt x="244" y="793"/>
                    <a:pt x="244" y="793"/>
                    <a:pt x="244" y="793"/>
                  </a:cubicBezTo>
                  <a:cubicBezTo>
                    <a:pt x="244" y="793"/>
                    <a:pt x="244" y="793"/>
                    <a:pt x="245" y="793"/>
                  </a:cubicBezTo>
                  <a:cubicBezTo>
                    <a:pt x="245" y="790"/>
                    <a:pt x="248" y="788"/>
                    <a:pt x="247" y="785"/>
                  </a:cubicBezTo>
                  <a:close/>
                  <a:moveTo>
                    <a:pt x="245" y="792"/>
                  </a:moveTo>
                  <a:cubicBezTo>
                    <a:pt x="244" y="791"/>
                    <a:pt x="244" y="790"/>
                    <a:pt x="245" y="790"/>
                  </a:cubicBezTo>
                  <a:cubicBezTo>
                    <a:pt x="246" y="790"/>
                    <a:pt x="245" y="791"/>
                    <a:pt x="245" y="792"/>
                  </a:cubicBezTo>
                  <a:close/>
                  <a:moveTo>
                    <a:pt x="243" y="786"/>
                  </a:moveTo>
                  <a:cubicBezTo>
                    <a:pt x="243" y="787"/>
                    <a:pt x="242" y="788"/>
                    <a:pt x="242" y="789"/>
                  </a:cubicBezTo>
                  <a:cubicBezTo>
                    <a:pt x="241" y="788"/>
                    <a:pt x="239" y="788"/>
                    <a:pt x="239" y="788"/>
                  </a:cubicBezTo>
                  <a:cubicBezTo>
                    <a:pt x="239" y="786"/>
                    <a:pt x="241" y="786"/>
                    <a:pt x="243" y="786"/>
                  </a:cubicBezTo>
                  <a:close/>
                  <a:moveTo>
                    <a:pt x="240" y="790"/>
                  </a:moveTo>
                  <a:cubicBezTo>
                    <a:pt x="240" y="790"/>
                    <a:pt x="239" y="790"/>
                    <a:pt x="239" y="790"/>
                  </a:cubicBezTo>
                  <a:cubicBezTo>
                    <a:pt x="239" y="790"/>
                    <a:pt x="239" y="790"/>
                    <a:pt x="239" y="790"/>
                  </a:cubicBezTo>
                  <a:cubicBezTo>
                    <a:pt x="239" y="790"/>
                    <a:pt x="239" y="790"/>
                    <a:pt x="240" y="790"/>
                  </a:cubicBezTo>
                  <a:close/>
                  <a:moveTo>
                    <a:pt x="237" y="778"/>
                  </a:moveTo>
                  <a:cubicBezTo>
                    <a:pt x="237" y="777"/>
                    <a:pt x="238" y="777"/>
                    <a:pt x="238" y="777"/>
                  </a:cubicBezTo>
                  <a:cubicBezTo>
                    <a:pt x="239" y="777"/>
                    <a:pt x="238" y="778"/>
                    <a:pt x="237" y="778"/>
                  </a:cubicBezTo>
                  <a:close/>
                  <a:moveTo>
                    <a:pt x="238" y="774"/>
                  </a:moveTo>
                  <a:cubicBezTo>
                    <a:pt x="237" y="774"/>
                    <a:pt x="238" y="775"/>
                    <a:pt x="237" y="775"/>
                  </a:cubicBezTo>
                  <a:cubicBezTo>
                    <a:pt x="237" y="774"/>
                    <a:pt x="237" y="774"/>
                    <a:pt x="238" y="774"/>
                  </a:cubicBezTo>
                  <a:close/>
                  <a:moveTo>
                    <a:pt x="238" y="769"/>
                  </a:moveTo>
                  <a:cubicBezTo>
                    <a:pt x="237" y="769"/>
                    <a:pt x="239" y="768"/>
                    <a:pt x="238" y="769"/>
                  </a:cubicBezTo>
                  <a:close/>
                  <a:moveTo>
                    <a:pt x="242" y="795"/>
                  </a:moveTo>
                  <a:cubicBezTo>
                    <a:pt x="241" y="795"/>
                    <a:pt x="240" y="796"/>
                    <a:pt x="239" y="797"/>
                  </a:cubicBezTo>
                  <a:cubicBezTo>
                    <a:pt x="239" y="797"/>
                    <a:pt x="238" y="797"/>
                    <a:pt x="237" y="797"/>
                  </a:cubicBezTo>
                  <a:cubicBezTo>
                    <a:pt x="237" y="797"/>
                    <a:pt x="237" y="797"/>
                    <a:pt x="236" y="797"/>
                  </a:cubicBezTo>
                  <a:cubicBezTo>
                    <a:pt x="236" y="797"/>
                    <a:pt x="236" y="797"/>
                    <a:pt x="236" y="797"/>
                  </a:cubicBezTo>
                  <a:cubicBezTo>
                    <a:pt x="236" y="798"/>
                    <a:pt x="236" y="799"/>
                    <a:pt x="235" y="799"/>
                  </a:cubicBezTo>
                  <a:cubicBezTo>
                    <a:pt x="234" y="799"/>
                    <a:pt x="234" y="799"/>
                    <a:pt x="233" y="799"/>
                  </a:cubicBezTo>
                  <a:cubicBezTo>
                    <a:pt x="233" y="798"/>
                    <a:pt x="233" y="797"/>
                    <a:pt x="233" y="797"/>
                  </a:cubicBezTo>
                  <a:cubicBezTo>
                    <a:pt x="233" y="797"/>
                    <a:pt x="233" y="797"/>
                    <a:pt x="233" y="797"/>
                  </a:cubicBezTo>
                  <a:cubicBezTo>
                    <a:pt x="233" y="797"/>
                    <a:pt x="232" y="797"/>
                    <a:pt x="232" y="797"/>
                  </a:cubicBezTo>
                  <a:cubicBezTo>
                    <a:pt x="232" y="795"/>
                    <a:pt x="231" y="795"/>
                    <a:pt x="232" y="793"/>
                  </a:cubicBezTo>
                  <a:cubicBezTo>
                    <a:pt x="234" y="792"/>
                    <a:pt x="242" y="792"/>
                    <a:pt x="242" y="795"/>
                  </a:cubicBezTo>
                  <a:close/>
                  <a:moveTo>
                    <a:pt x="233" y="819"/>
                  </a:moveTo>
                  <a:cubicBezTo>
                    <a:pt x="234" y="819"/>
                    <a:pt x="234" y="820"/>
                    <a:pt x="234" y="821"/>
                  </a:cubicBezTo>
                  <a:cubicBezTo>
                    <a:pt x="232" y="821"/>
                    <a:pt x="232" y="820"/>
                    <a:pt x="233" y="819"/>
                  </a:cubicBezTo>
                  <a:close/>
                  <a:moveTo>
                    <a:pt x="232" y="831"/>
                  </a:moveTo>
                  <a:cubicBezTo>
                    <a:pt x="232" y="830"/>
                    <a:pt x="233" y="830"/>
                    <a:pt x="233" y="830"/>
                  </a:cubicBezTo>
                  <a:cubicBezTo>
                    <a:pt x="233" y="830"/>
                    <a:pt x="233" y="831"/>
                    <a:pt x="232" y="831"/>
                  </a:cubicBezTo>
                  <a:close/>
                  <a:moveTo>
                    <a:pt x="232" y="802"/>
                  </a:moveTo>
                  <a:cubicBezTo>
                    <a:pt x="232" y="801"/>
                    <a:pt x="235" y="801"/>
                    <a:pt x="235" y="802"/>
                  </a:cubicBezTo>
                  <a:cubicBezTo>
                    <a:pt x="236" y="803"/>
                    <a:pt x="234" y="802"/>
                    <a:pt x="234" y="803"/>
                  </a:cubicBezTo>
                  <a:cubicBezTo>
                    <a:pt x="233" y="803"/>
                    <a:pt x="233" y="803"/>
                    <a:pt x="232" y="802"/>
                  </a:cubicBezTo>
                  <a:close/>
                  <a:moveTo>
                    <a:pt x="226" y="883"/>
                  </a:moveTo>
                  <a:cubicBezTo>
                    <a:pt x="226" y="883"/>
                    <a:pt x="225" y="882"/>
                    <a:pt x="226" y="882"/>
                  </a:cubicBezTo>
                  <a:cubicBezTo>
                    <a:pt x="228" y="882"/>
                    <a:pt x="229" y="883"/>
                    <a:pt x="228" y="883"/>
                  </a:cubicBezTo>
                  <a:cubicBezTo>
                    <a:pt x="227" y="883"/>
                    <a:pt x="227" y="883"/>
                    <a:pt x="226" y="883"/>
                  </a:cubicBezTo>
                  <a:close/>
                  <a:moveTo>
                    <a:pt x="226" y="885"/>
                  </a:moveTo>
                  <a:cubicBezTo>
                    <a:pt x="226" y="884"/>
                    <a:pt x="226" y="884"/>
                    <a:pt x="227" y="884"/>
                  </a:cubicBezTo>
                  <a:cubicBezTo>
                    <a:pt x="228" y="885"/>
                    <a:pt x="228" y="885"/>
                    <a:pt x="226" y="885"/>
                  </a:cubicBezTo>
                  <a:close/>
                  <a:moveTo>
                    <a:pt x="211" y="907"/>
                  </a:moveTo>
                  <a:cubicBezTo>
                    <a:pt x="211" y="906"/>
                    <a:pt x="213" y="905"/>
                    <a:pt x="215" y="904"/>
                  </a:cubicBezTo>
                  <a:cubicBezTo>
                    <a:pt x="214" y="905"/>
                    <a:pt x="215" y="905"/>
                    <a:pt x="215" y="905"/>
                  </a:cubicBezTo>
                  <a:cubicBezTo>
                    <a:pt x="214" y="906"/>
                    <a:pt x="213" y="907"/>
                    <a:pt x="211" y="907"/>
                  </a:cubicBezTo>
                  <a:close/>
                  <a:moveTo>
                    <a:pt x="213" y="976"/>
                  </a:moveTo>
                  <a:cubicBezTo>
                    <a:pt x="212" y="975"/>
                    <a:pt x="213" y="973"/>
                    <a:pt x="215" y="974"/>
                  </a:cubicBezTo>
                  <a:cubicBezTo>
                    <a:pt x="216" y="974"/>
                    <a:pt x="215" y="976"/>
                    <a:pt x="213" y="976"/>
                  </a:cubicBezTo>
                  <a:close/>
                  <a:moveTo>
                    <a:pt x="195" y="914"/>
                  </a:moveTo>
                  <a:cubicBezTo>
                    <a:pt x="195" y="915"/>
                    <a:pt x="195" y="915"/>
                    <a:pt x="194" y="915"/>
                  </a:cubicBezTo>
                  <a:cubicBezTo>
                    <a:pt x="192" y="915"/>
                    <a:pt x="192" y="915"/>
                    <a:pt x="192" y="914"/>
                  </a:cubicBezTo>
                  <a:cubicBezTo>
                    <a:pt x="193" y="914"/>
                    <a:pt x="194" y="914"/>
                    <a:pt x="195" y="914"/>
                  </a:cubicBezTo>
                  <a:close/>
                  <a:moveTo>
                    <a:pt x="191" y="903"/>
                  </a:moveTo>
                  <a:cubicBezTo>
                    <a:pt x="191" y="903"/>
                    <a:pt x="192" y="902"/>
                    <a:pt x="193" y="902"/>
                  </a:cubicBezTo>
                  <a:cubicBezTo>
                    <a:pt x="192" y="903"/>
                    <a:pt x="192" y="903"/>
                    <a:pt x="191" y="903"/>
                  </a:cubicBezTo>
                  <a:close/>
                  <a:moveTo>
                    <a:pt x="195" y="945"/>
                  </a:moveTo>
                  <a:cubicBezTo>
                    <a:pt x="198" y="943"/>
                    <a:pt x="200" y="947"/>
                    <a:pt x="197" y="948"/>
                  </a:cubicBezTo>
                  <a:cubicBezTo>
                    <a:pt x="196" y="948"/>
                    <a:pt x="196" y="947"/>
                    <a:pt x="195" y="947"/>
                  </a:cubicBezTo>
                  <a:cubicBezTo>
                    <a:pt x="194" y="946"/>
                    <a:pt x="194" y="946"/>
                    <a:pt x="195" y="945"/>
                  </a:cubicBezTo>
                  <a:close/>
                  <a:moveTo>
                    <a:pt x="197" y="923"/>
                  </a:moveTo>
                  <a:cubicBezTo>
                    <a:pt x="197" y="922"/>
                    <a:pt x="198" y="922"/>
                    <a:pt x="199" y="921"/>
                  </a:cubicBezTo>
                  <a:cubicBezTo>
                    <a:pt x="200" y="921"/>
                    <a:pt x="202" y="922"/>
                    <a:pt x="201" y="924"/>
                  </a:cubicBezTo>
                  <a:cubicBezTo>
                    <a:pt x="200" y="925"/>
                    <a:pt x="198" y="924"/>
                    <a:pt x="197" y="923"/>
                  </a:cubicBezTo>
                  <a:close/>
                  <a:moveTo>
                    <a:pt x="201" y="971"/>
                  </a:moveTo>
                  <a:cubicBezTo>
                    <a:pt x="200" y="971"/>
                    <a:pt x="200" y="971"/>
                    <a:pt x="199" y="971"/>
                  </a:cubicBezTo>
                  <a:cubicBezTo>
                    <a:pt x="198" y="967"/>
                    <a:pt x="205" y="968"/>
                    <a:pt x="201" y="971"/>
                  </a:cubicBezTo>
                  <a:close/>
                  <a:moveTo>
                    <a:pt x="200" y="944"/>
                  </a:moveTo>
                  <a:cubicBezTo>
                    <a:pt x="200" y="943"/>
                    <a:pt x="202" y="943"/>
                    <a:pt x="201" y="942"/>
                  </a:cubicBezTo>
                  <a:cubicBezTo>
                    <a:pt x="203" y="942"/>
                    <a:pt x="204" y="943"/>
                    <a:pt x="205" y="943"/>
                  </a:cubicBezTo>
                  <a:cubicBezTo>
                    <a:pt x="204" y="944"/>
                    <a:pt x="204" y="946"/>
                    <a:pt x="202" y="946"/>
                  </a:cubicBezTo>
                  <a:cubicBezTo>
                    <a:pt x="201" y="946"/>
                    <a:pt x="201" y="944"/>
                    <a:pt x="200" y="944"/>
                  </a:cubicBezTo>
                  <a:close/>
                  <a:moveTo>
                    <a:pt x="204" y="899"/>
                  </a:moveTo>
                  <a:cubicBezTo>
                    <a:pt x="205" y="898"/>
                    <a:pt x="207" y="899"/>
                    <a:pt x="208" y="899"/>
                  </a:cubicBezTo>
                  <a:cubicBezTo>
                    <a:pt x="208" y="900"/>
                    <a:pt x="207" y="901"/>
                    <a:pt x="206" y="901"/>
                  </a:cubicBezTo>
                  <a:cubicBezTo>
                    <a:pt x="204" y="901"/>
                    <a:pt x="204" y="900"/>
                    <a:pt x="204" y="899"/>
                  </a:cubicBezTo>
                  <a:close/>
                  <a:moveTo>
                    <a:pt x="209" y="912"/>
                  </a:moveTo>
                  <a:cubicBezTo>
                    <a:pt x="209" y="912"/>
                    <a:pt x="209" y="912"/>
                    <a:pt x="209" y="912"/>
                  </a:cubicBezTo>
                  <a:cubicBezTo>
                    <a:pt x="209" y="913"/>
                    <a:pt x="208" y="913"/>
                    <a:pt x="207" y="913"/>
                  </a:cubicBezTo>
                  <a:cubicBezTo>
                    <a:pt x="207" y="912"/>
                    <a:pt x="208" y="912"/>
                    <a:pt x="209" y="912"/>
                  </a:cubicBezTo>
                  <a:close/>
                  <a:moveTo>
                    <a:pt x="209" y="933"/>
                  </a:moveTo>
                  <a:cubicBezTo>
                    <a:pt x="209" y="933"/>
                    <a:pt x="210" y="933"/>
                    <a:pt x="210" y="933"/>
                  </a:cubicBezTo>
                  <a:cubicBezTo>
                    <a:pt x="210" y="933"/>
                    <a:pt x="210" y="933"/>
                    <a:pt x="210" y="933"/>
                  </a:cubicBezTo>
                  <a:cubicBezTo>
                    <a:pt x="210" y="933"/>
                    <a:pt x="209" y="933"/>
                    <a:pt x="209" y="933"/>
                  </a:cubicBezTo>
                  <a:cubicBezTo>
                    <a:pt x="209" y="933"/>
                    <a:pt x="209" y="933"/>
                    <a:pt x="209" y="933"/>
                  </a:cubicBezTo>
                  <a:close/>
                  <a:moveTo>
                    <a:pt x="209" y="900"/>
                  </a:moveTo>
                  <a:cubicBezTo>
                    <a:pt x="209" y="900"/>
                    <a:pt x="209" y="900"/>
                    <a:pt x="209" y="899"/>
                  </a:cubicBezTo>
                  <a:cubicBezTo>
                    <a:pt x="210" y="898"/>
                    <a:pt x="208" y="898"/>
                    <a:pt x="208" y="898"/>
                  </a:cubicBezTo>
                  <a:cubicBezTo>
                    <a:pt x="209" y="897"/>
                    <a:pt x="210" y="896"/>
                    <a:pt x="211" y="897"/>
                  </a:cubicBezTo>
                  <a:cubicBezTo>
                    <a:pt x="213" y="897"/>
                    <a:pt x="212" y="899"/>
                    <a:pt x="212" y="901"/>
                  </a:cubicBezTo>
                  <a:cubicBezTo>
                    <a:pt x="211" y="900"/>
                    <a:pt x="210" y="900"/>
                    <a:pt x="209" y="900"/>
                  </a:cubicBezTo>
                  <a:close/>
                  <a:moveTo>
                    <a:pt x="210" y="896"/>
                  </a:moveTo>
                  <a:cubicBezTo>
                    <a:pt x="208" y="896"/>
                    <a:pt x="208" y="895"/>
                    <a:pt x="209" y="895"/>
                  </a:cubicBezTo>
                  <a:cubicBezTo>
                    <a:pt x="210" y="895"/>
                    <a:pt x="209" y="896"/>
                    <a:pt x="210" y="896"/>
                  </a:cubicBezTo>
                  <a:close/>
                  <a:moveTo>
                    <a:pt x="213" y="875"/>
                  </a:moveTo>
                  <a:cubicBezTo>
                    <a:pt x="213" y="874"/>
                    <a:pt x="214" y="874"/>
                    <a:pt x="215" y="874"/>
                  </a:cubicBezTo>
                  <a:cubicBezTo>
                    <a:pt x="217" y="874"/>
                    <a:pt x="214" y="876"/>
                    <a:pt x="213" y="875"/>
                  </a:cubicBezTo>
                  <a:close/>
                  <a:moveTo>
                    <a:pt x="213" y="870"/>
                  </a:moveTo>
                  <a:cubicBezTo>
                    <a:pt x="214" y="869"/>
                    <a:pt x="212" y="868"/>
                    <a:pt x="213" y="867"/>
                  </a:cubicBezTo>
                  <a:cubicBezTo>
                    <a:pt x="213" y="866"/>
                    <a:pt x="215" y="865"/>
                    <a:pt x="215" y="864"/>
                  </a:cubicBezTo>
                  <a:cubicBezTo>
                    <a:pt x="215" y="863"/>
                    <a:pt x="215" y="864"/>
                    <a:pt x="215" y="864"/>
                  </a:cubicBezTo>
                  <a:cubicBezTo>
                    <a:pt x="215" y="866"/>
                    <a:pt x="216" y="866"/>
                    <a:pt x="217" y="867"/>
                  </a:cubicBezTo>
                  <a:cubicBezTo>
                    <a:pt x="217" y="868"/>
                    <a:pt x="217" y="869"/>
                    <a:pt x="216" y="871"/>
                  </a:cubicBezTo>
                  <a:cubicBezTo>
                    <a:pt x="215" y="871"/>
                    <a:pt x="215" y="871"/>
                    <a:pt x="213" y="870"/>
                  </a:cubicBezTo>
                  <a:close/>
                  <a:moveTo>
                    <a:pt x="207" y="844"/>
                  </a:moveTo>
                  <a:cubicBezTo>
                    <a:pt x="206" y="844"/>
                    <a:pt x="206" y="844"/>
                    <a:pt x="206" y="843"/>
                  </a:cubicBezTo>
                  <a:cubicBezTo>
                    <a:pt x="207" y="843"/>
                    <a:pt x="206" y="844"/>
                    <a:pt x="207" y="844"/>
                  </a:cubicBezTo>
                  <a:close/>
                  <a:moveTo>
                    <a:pt x="206" y="825"/>
                  </a:moveTo>
                  <a:cubicBezTo>
                    <a:pt x="206" y="825"/>
                    <a:pt x="206" y="825"/>
                    <a:pt x="205" y="825"/>
                  </a:cubicBezTo>
                  <a:cubicBezTo>
                    <a:pt x="205" y="825"/>
                    <a:pt x="205" y="825"/>
                    <a:pt x="205" y="825"/>
                  </a:cubicBezTo>
                  <a:cubicBezTo>
                    <a:pt x="206" y="825"/>
                    <a:pt x="206" y="825"/>
                    <a:pt x="206" y="825"/>
                  </a:cubicBezTo>
                  <a:cubicBezTo>
                    <a:pt x="206" y="825"/>
                    <a:pt x="206" y="825"/>
                    <a:pt x="206" y="825"/>
                  </a:cubicBezTo>
                  <a:close/>
                  <a:moveTo>
                    <a:pt x="207" y="859"/>
                  </a:moveTo>
                  <a:cubicBezTo>
                    <a:pt x="208" y="859"/>
                    <a:pt x="209" y="861"/>
                    <a:pt x="209" y="862"/>
                  </a:cubicBezTo>
                  <a:cubicBezTo>
                    <a:pt x="209" y="862"/>
                    <a:pt x="208" y="863"/>
                    <a:pt x="207" y="863"/>
                  </a:cubicBezTo>
                  <a:cubicBezTo>
                    <a:pt x="205" y="863"/>
                    <a:pt x="204" y="861"/>
                    <a:pt x="205" y="860"/>
                  </a:cubicBezTo>
                  <a:cubicBezTo>
                    <a:pt x="205" y="860"/>
                    <a:pt x="206" y="859"/>
                    <a:pt x="207" y="859"/>
                  </a:cubicBezTo>
                  <a:close/>
                  <a:moveTo>
                    <a:pt x="207" y="842"/>
                  </a:moveTo>
                  <a:cubicBezTo>
                    <a:pt x="207" y="842"/>
                    <a:pt x="207" y="842"/>
                    <a:pt x="208" y="842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7" y="843"/>
                    <a:pt x="207" y="842"/>
                    <a:pt x="207" y="842"/>
                  </a:cubicBezTo>
                  <a:close/>
                  <a:moveTo>
                    <a:pt x="211" y="812"/>
                  </a:moveTo>
                  <a:cubicBezTo>
                    <a:pt x="211" y="812"/>
                    <a:pt x="211" y="811"/>
                    <a:pt x="211" y="812"/>
                  </a:cubicBezTo>
                  <a:cubicBezTo>
                    <a:pt x="212" y="812"/>
                    <a:pt x="213" y="812"/>
                    <a:pt x="214" y="812"/>
                  </a:cubicBezTo>
                  <a:cubicBezTo>
                    <a:pt x="215" y="815"/>
                    <a:pt x="213" y="817"/>
                    <a:pt x="211" y="815"/>
                  </a:cubicBezTo>
                  <a:cubicBezTo>
                    <a:pt x="210" y="815"/>
                    <a:pt x="210" y="815"/>
                    <a:pt x="210" y="815"/>
                  </a:cubicBezTo>
                  <a:cubicBezTo>
                    <a:pt x="210" y="815"/>
                    <a:pt x="210" y="815"/>
                    <a:pt x="210" y="815"/>
                  </a:cubicBezTo>
                  <a:cubicBezTo>
                    <a:pt x="210" y="815"/>
                    <a:pt x="210" y="815"/>
                    <a:pt x="210" y="815"/>
                  </a:cubicBezTo>
                  <a:cubicBezTo>
                    <a:pt x="208" y="815"/>
                    <a:pt x="209" y="815"/>
                    <a:pt x="209" y="815"/>
                  </a:cubicBezTo>
                  <a:cubicBezTo>
                    <a:pt x="209" y="815"/>
                    <a:pt x="209" y="815"/>
                    <a:pt x="209" y="815"/>
                  </a:cubicBezTo>
                  <a:cubicBezTo>
                    <a:pt x="209" y="814"/>
                    <a:pt x="209" y="813"/>
                    <a:pt x="209" y="812"/>
                  </a:cubicBezTo>
                  <a:cubicBezTo>
                    <a:pt x="209" y="813"/>
                    <a:pt x="209" y="812"/>
                    <a:pt x="209" y="812"/>
                  </a:cubicBezTo>
                  <a:cubicBezTo>
                    <a:pt x="210" y="812"/>
                    <a:pt x="210" y="812"/>
                    <a:pt x="211" y="812"/>
                  </a:cubicBezTo>
                  <a:close/>
                  <a:moveTo>
                    <a:pt x="211" y="801"/>
                  </a:moveTo>
                  <a:cubicBezTo>
                    <a:pt x="209" y="800"/>
                    <a:pt x="212" y="799"/>
                    <a:pt x="211" y="801"/>
                  </a:cubicBezTo>
                  <a:close/>
                  <a:moveTo>
                    <a:pt x="215" y="790"/>
                  </a:moveTo>
                  <a:cubicBezTo>
                    <a:pt x="215" y="791"/>
                    <a:pt x="214" y="791"/>
                    <a:pt x="214" y="790"/>
                  </a:cubicBezTo>
                  <a:cubicBezTo>
                    <a:pt x="214" y="790"/>
                    <a:pt x="214" y="791"/>
                    <a:pt x="214" y="791"/>
                  </a:cubicBezTo>
                  <a:cubicBezTo>
                    <a:pt x="214" y="791"/>
                    <a:pt x="214" y="790"/>
                    <a:pt x="214" y="790"/>
                  </a:cubicBezTo>
                  <a:cubicBezTo>
                    <a:pt x="214" y="790"/>
                    <a:pt x="214" y="790"/>
                    <a:pt x="214" y="790"/>
                  </a:cubicBezTo>
                  <a:cubicBezTo>
                    <a:pt x="214" y="790"/>
                    <a:pt x="214" y="790"/>
                    <a:pt x="215" y="790"/>
                  </a:cubicBezTo>
                  <a:close/>
                  <a:moveTo>
                    <a:pt x="215" y="788"/>
                  </a:moveTo>
                  <a:cubicBezTo>
                    <a:pt x="215" y="788"/>
                    <a:pt x="216" y="790"/>
                    <a:pt x="214" y="789"/>
                  </a:cubicBezTo>
                  <a:cubicBezTo>
                    <a:pt x="214" y="789"/>
                    <a:pt x="215" y="788"/>
                    <a:pt x="215" y="788"/>
                  </a:cubicBezTo>
                  <a:close/>
                  <a:moveTo>
                    <a:pt x="217" y="809"/>
                  </a:moveTo>
                  <a:cubicBezTo>
                    <a:pt x="216" y="810"/>
                    <a:pt x="214" y="810"/>
                    <a:pt x="213" y="809"/>
                  </a:cubicBezTo>
                  <a:cubicBezTo>
                    <a:pt x="213" y="809"/>
                    <a:pt x="213" y="808"/>
                    <a:pt x="213" y="807"/>
                  </a:cubicBezTo>
                  <a:cubicBezTo>
                    <a:pt x="215" y="807"/>
                    <a:pt x="216" y="808"/>
                    <a:pt x="217" y="809"/>
                  </a:cubicBezTo>
                  <a:close/>
                  <a:moveTo>
                    <a:pt x="219" y="810"/>
                  </a:moveTo>
                  <a:cubicBezTo>
                    <a:pt x="219" y="810"/>
                    <a:pt x="219" y="810"/>
                    <a:pt x="220" y="810"/>
                  </a:cubicBezTo>
                  <a:cubicBezTo>
                    <a:pt x="219" y="810"/>
                    <a:pt x="219" y="810"/>
                    <a:pt x="219" y="810"/>
                  </a:cubicBezTo>
                  <a:cubicBezTo>
                    <a:pt x="219" y="810"/>
                    <a:pt x="220" y="810"/>
                    <a:pt x="220" y="810"/>
                  </a:cubicBezTo>
                  <a:cubicBezTo>
                    <a:pt x="221" y="810"/>
                    <a:pt x="221" y="811"/>
                    <a:pt x="220" y="812"/>
                  </a:cubicBezTo>
                  <a:cubicBezTo>
                    <a:pt x="220" y="812"/>
                    <a:pt x="220" y="812"/>
                    <a:pt x="220" y="812"/>
                  </a:cubicBezTo>
                  <a:cubicBezTo>
                    <a:pt x="220" y="812"/>
                    <a:pt x="220" y="812"/>
                    <a:pt x="220" y="812"/>
                  </a:cubicBezTo>
                  <a:cubicBezTo>
                    <a:pt x="220" y="812"/>
                    <a:pt x="220" y="813"/>
                    <a:pt x="220" y="813"/>
                  </a:cubicBezTo>
                  <a:cubicBezTo>
                    <a:pt x="219" y="813"/>
                    <a:pt x="218" y="813"/>
                    <a:pt x="217" y="812"/>
                  </a:cubicBezTo>
                  <a:cubicBezTo>
                    <a:pt x="217" y="812"/>
                    <a:pt x="217" y="811"/>
                    <a:pt x="218" y="810"/>
                  </a:cubicBezTo>
                  <a:cubicBezTo>
                    <a:pt x="218" y="810"/>
                    <a:pt x="218" y="810"/>
                    <a:pt x="218" y="810"/>
                  </a:cubicBezTo>
                  <a:cubicBezTo>
                    <a:pt x="218" y="810"/>
                    <a:pt x="218" y="810"/>
                    <a:pt x="218" y="810"/>
                  </a:cubicBezTo>
                  <a:cubicBezTo>
                    <a:pt x="218" y="810"/>
                    <a:pt x="218" y="810"/>
                    <a:pt x="219" y="810"/>
                  </a:cubicBezTo>
                  <a:cubicBezTo>
                    <a:pt x="219" y="810"/>
                    <a:pt x="219" y="810"/>
                    <a:pt x="219" y="810"/>
                  </a:cubicBezTo>
                  <a:cubicBezTo>
                    <a:pt x="219" y="810"/>
                    <a:pt x="219" y="810"/>
                    <a:pt x="219" y="810"/>
                  </a:cubicBezTo>
                  <a:close/>
                  <a:moveTo>
                    <a:pt x="223" y="825"/>
                  </a:moveTo>
                  <a:cubicBezTo>
                    <a:pt x="224" y="825"/>
                    <a:pt x="224" y="826"/>
                    <a:pt x="223" y="827"/>
                  </a:cubicBezTo>
                  <a:cubicBezTo>
                    <a:pt x="221" y="827"/>
                    <a:pt x="222" y="826"/>
                    <a:pt x="223" y="825"/>
                  </a:cubicBezTo>
                  <a:close/>
                  <a:moveTo>
                    <a:pt x="223" y="834"/>
                  </a:moveTo>
                  <a:cubicBezTo>
                    <a:pt x="223" y="835"/>
                    <a:pt x="223" y="835"/>
                    <a:pt x="223" y="835"/>
                  </a:cubicBezTo>
                  <a:cubicBezTo>
                    <a:pt x="222" y="835"/>
                    <a:pt x="222" y="834"/>
                    <a:pt x="223" y="834"/>
                  </a:cubicBezTo>
                  <a:close/>
                  <a:moveTo>
                    <a:pt x="224" y="852"/>
                  </a:moveTo>
                  <a:cubicBezTo>
                    <a:pt x="225" y="852"/>
                    <a:pt x="224" y="853"/>
                    <a:pt x="224" y="854"/>
                  </a:cubicBezTo>
                  <a:cubicBezTo>
                    <a:pt x="224" y="856"/>
                    <a:pt x="224" y="857"/>
                    <a:pt x="224" y="859"/>
                  </a:cubicBezTo>
                  <a:cubicBezTo>
                    <a:pt x="224" y="859"/>
                    <a:pt x="224" y="859"/>
                    <a:pt x="223" y="859"/>
                  </a:cubicBezTo>
                  <a:cubicBezTo>
                    <a:pt x="222" y="859"/>
                    <a:pt x="222" y="858"/>
                    <a:pt x="222" y="858"/>
                  </a:cubicBezTo>
                  <a:cubicBezTo>
                    <a:pt x="221" y="857"/>
                    <a:pt x="221" y="856"/>
                    <a:pt x="221" y="856"/>
                  </a:cubicBezTo>
                  <a:cubicBezTo>
                    <a:pt x="222" y="855"/>
                    <a:pt x="222" y="855"/>
                    <a:pt x="223" y="854"/>
                  </a:cubicBezTo>
                  <a:cubicBezTo>
                    <a:pt x="222" y="853"/>
                    <a:pt x="223" y="852"/>
                    <a:pt x="224" y="852"/>
                  </a:cubicBezTo>
                  <a:close/>
                  <a:moveTo>
                    <a:pt x="224" y="848"/>
                  </a:moveTo>
                  <a:cubicBezTo>
                    <a:pt x="224" y="848"/>
                    <a:pt x="224" y="848"/>
                    <a:pt x="224" y="847"/>
                  </a:cubicBezTo>
                  <a:cubicBezTo>
                    <a:pt x="225" y="847"/>
                    <a:pt x="224" y="848"/>
                    <a:pt x="224" y="848"/>
                  </a:cubicBezTo>
                  <a:close/>
                  <a:moveTo>
                    <a:pt x="220" y="835"/>
                  </a:moveTo>
                  <a:cubicBezTo>
                    <a:pt x="216" y="836"/>
                    <a:pt x="214" y="833"/>
                    <a:pt x="215" y="832"/>
                  </a:cubicBezTo>
                  <a:cubicBezTo>
                    <a:pt x="218" y="832"/>
                    <a:pt x="219" y="833"/>
                    <a:pt x="221" y="834"/>
                  </a:cubicBezTo>
                  <a:cubicBezTo>
                    <a:pt x="221" y="834"/>
                    <a:pt x="221" y="835"/>
                    <a:pt x="220" y="835"/>
                  </a:cubicBezTo>
                  <a:close/>
                  <a:moveTo>
                    <a:pt x="218" y="842"/>
                  </a:moveTo>
                  <a:cubicBezTo>
                    <a:pt x="217" y="842"/>
                    <a:pt x="215" y="842"/>
                    <a:pt x="215" y="842"/>
                  </a:cubicBezTo>
                  <a:cubicBezTo>
                    <a:pt x="214" y="842"/>
                    <a:pt x="214" y="842"/>
                    <a:pt x="214" y="841"/>
                  </a:cubicBezTo>
                  <a:cubicBezTo>
                    <a:pt x="213" y="842"/>
                    <a:pt x="212" y="842"/>
                    <a:pt x="211" y="841"/>
                  </a:cubicBezTo>
                  <a:cubicBezTo>
                    <a:pt x="212" y="840"/>
                    <a:pt x="212" y="839"/>
                    <a:pt x="214" y="838"/>
                  </a:cubicBezTo>
                  <a:cubicBezTo>
                    <a:pt x="214" y="838"/>
                    <a:pt x="216" y="839"/>
                    <a:pt x="216" y="838"/>
                  </a:cubicBezTo>
                  <a:cubicBezTo>
                    <a:pt x="216" y="838"/>
                    <a:pt x="216" y="838"/>
                    <a:pt x="217" y="838"/>
                  </a:cubicBezTo>
                  <a:cubicBezTo>
                    <a:pt x="216" y="837"/>
                    <a:pt x="217" y="837"/>
                    <a:pt x="217" y="837"/>
                  </a:cubicBezTo>
                  <a:cubicBezTo>
                    <a:pt x="219" y="837"/>
                    <a:pt x="220" y="837"/>
                    <a:pt x="220" y="838"/>
                  </a:cubicBezTo>
                  <a:cubicBezTo>
                    <a:pt x="219" y="839"/>
                    <a:pt x="218" y="839"/>
                    <a:pt x="217" y="838"/>
                  </a:cubicBezTo>
                  <a:cubicBezTo>
                    <a:pt x="217" y="838"/>
                    <a:pt x="217" y="838"/>
                    <a:pt x="217" y="838"/>
                  </a:cubicBezTo>
                  <a:cubicBezTo>
                    <a:pt x="218" y="839"/>
                    <a:pt x="218" y="840"/>
                    <a:pt x="218" y="842"/>
                  </a:cubicBezTo>
                  <a:close/>
                  <a:moveTo>
                    <a:pt x="217" y="849"/>
                  </a:moveTo>
                  <a:cubicBezTo>
                    <a:pt x="217" y="850"/>
                    <a:pt x="215" y="849"/>
                    <a:pt x="216" y="848"/>
                  </a:cubicBezTo>
                  <a:cubicBezTo>
                    <a:pt x="216" y="848"/>
                    <a:pt x="217" y="848"/>
                    <a:pt x="217" y="848"/>
                  </a:cubicBezTo>
                  <a:cubicBezTo>
                    <a:pt x="217" y="848"/>
                    <a:pt x="217" y="849"/>
                    <a:pt x="217" y="849"/>
                  </a:cubicBezTo>
                  <a:close/>
                  <a:moveTo>
                    <a:pt x="216" y="843"/>
                  </a:moveTo>
                  <a:cubicBezTo>
                    <a:pt x="217" y="843"/>
                    <a:pt x="217" y="844"/>
                    <a:pt x="217" y="844"/>
                  </a:cubicBezTo>
                  <a:cubicBezTo>
                    <a:pt x="216" y="844"/>
                    <a:pt x="216" y="843"/>
                    <a:pt x="216" y="843"/>
                  </a:cubicBezTo>
                  <a:close/>
                  <a:moveTo>
                    <a:pt x="213" y="844"/>
                  </a:moveTo>
                  <a:cubicBezTo>
                    <a:pt x="213" y="843"/>
                    <a:pt x="213" y="843"/>
                    <a:pt x="214" y="843"/>
                  </a:cubicBezTo>
                  <a:cubicBezTo>
                    <a:pt x="215" y="843"/>
                    <a:pt x="214" y="844"/>
                    <a:pt x="213" y="844"/>
                  </a:cubicBezTo>
                  <a:close/>
                  <a:moveTo>
                    <a:pt x="210" y="828"/>
                  </a:moveTo>
                  <a:cubicBezTo>
                    <a:pt x="208" y="827"/>
                    <a:pt x="210" y="826"/>
                    <a:pt x="210" y="826"/>
                  </a:cubicBezTo>
                  <a:cubicBezTo>
                    <a:pt x="212" y="826"/>
                    <a:pt x="211" y="828"/>
                    <a:pt x="210" y="828"/>
                  </a:cubicBezTo>
                  <a:close/>
                  <a:moveTo>
                    <a:pt x="211" y="844"/>
                  </a:moveTo>
                  <a:cubicBezTo>
                    <a:pt x="210" y="844"/>
                    <a:pt x="210" y="844"/>
                    <a:pt x="210" y="843"/>
                  </a:cubicBezTo>
                  <a:cubicBezTo>
                    <a:pt x="211" y="843"/>
                    <a:pt x="211" y="844"/>
                    <a:pt x="211" y="844"/>
                  </a:cubicBezTo>
                  <a:close/>
                  <a:moveTo>
                    <a:pt x="213" y="822"/>
                  </a:moveTo>
                  <a:cubicBezTo>
                    <a:pt x="211" y="822"/>
                    <a:pt x="210" y="821"/>
                    <a:pt x="210" y="820"/>
                  </a:cubicBezTo>
                  <a:cubicBezTo>
                    <a:pt x="210" y="819"/>
                    <a:pt x="212" y="820"/>
                    <a:pt x="213" y="820"/>
                  </a:cubicBezTo>
                  <a:cubicBezTo>
                    <a:pt x="214" y="821"/>
                    <a:pt x="213" y="821"/>
                    <a:pt x="213" y="822"/>
                  </a:cubicBezTo>
                  <a:close/>
                  <a:moveTo>
                    <a:pt x="212" y="836"/>
                  </a:moveTo>
                  <a:cubicBezTo>
                    <a:pt x="212" y="837"/>
                    <a:pt x="212" y="837"/>
                    <a:pt x="212" y="837"/>
                  </a:cubicBezTo>
                  <a:cubicBezTo>
                    <a:pt x="211" y="837"/>
                    <a:pt x="210" y="836"/>
                    <a:pt x="212" y="836"/>
                  </a:cubicBezTo>
                  <a:close/>
                  <a:moveTo>
                    <a:pt x="219" y="820"/>
                  </a:moveTo>
                  <a:cubicBezTo>
                    <a:pt x="220" y="820"/>
                    <a:pt x="219" y="821"/>
                    <a:pt x="218" y="821"/>
                  </a:cubicBezTo>
                  <a:cubicBezTo>
                    <a:pt x="218" y="820"/>
                    <a:pt x="219" y="820"/>
                    <a:pt x="219" y="820"/>
                  </a:cubicBezTo>
                  <a:close/>
                  <a:moveTo>
                    <a:pt x="219" y="818"/>
                  </a:moveTo>
                  <a:cubicBezTo>
                    <a:pt x="220" y="818"/>
                    <a:pt x="220" y="820"/>
                    <a:pt x="218" y="819"/>
                  </a:cubicBezTo>
                  <a:cubicBezTo>
                    <a:pt x="218" y="819"/>
                    <a:pt x="219" y="819"/>
                    <a:pt x="219" y="818"/>
                  </a:cubicBezTo>
                  <a:close/>
                  <a:moveTo>
                    <a:pt x="217" y="801"/>
                  </a:moveTo>
                  <a:cubicBezTo>
                    <a:pt x="216" y="800"/>
                    <a:pt x="217" y="799"/>
                    <a:pt x="217" y="798"/>
                  </a:cubicBezTo>
                  <a:cubicBezTo>
                    <a:pt x="219" y="798"/>
                    <a:pt x="218" y="800"/>
                    <a:pt x="217" y="801"/>
                  </a:cubicBezTo>
                  <a:close/>
                  <a:moveTo>
                    <a:pt x="210" y="832"/>
                  </a:moveTo>
                  <a:cubicBezTo>
                    <a:pt x="210" y="833"/>
                    <a:pt x="210" y="833"/>
                    <a:pt x="210" y="833"/>
                  </a:cubicBezTo>
                  <a:cubicBezTo>
                    <a:pt x="209" y="833"/>
                    <a:pt x="208" y="833"/>
                    <a:pt x="208" y="832"/>
                  </a:cubicBezTo>
                  <a:cubicBezTo>
                    <a:pt x="209" y="832"/>
                    <a:pt x="209" y="833"/>
                    <a:pt x="210" y="832"/>
                  </a:cubicBezTo>
                  <a:close/>
                  <a:moveTo>
                    <a:pt x="209" y="868"/>
                  </a:moveTo>
                  <a:cubicBezTo>
                    <a:pt x="209" y="868"/>
                    <a:pt x="209" y="868"/>
                    <a:pt x="209" y="868"/>
                  </a:cubicBezTo>
                  <a:cubicBezTo>
                    <a:pt x="209" y="868"/>
                    <a:pt x="210" y="868"/>
                    <a:pt x="210" y="868"/>
                  </a:cubicBezTo>
                  <a:cubicBezTo>
                    <a:pt x="210" y="869"/>
                    <a:pt x="208" y="869"/>
                    <a:pt x="209" y="868"/>
                  </a:cubicBezTo>
                  <a:close/>
                  <a:moveTo>
                    <a:pt x="209" y="857"/>
                  </a:moveTo>
                  <a:cubicBezTo>
                    <a:pt x="209" y="857"/>
                    <a:pt x="211" y="857"/>
                    <a:pt x="211" y="857"/>
                  </a:cubicBezTo>
                  <a:cubicBezTo>
                    <a:pt x="211" y="857"/>
                    <a:pt x="210" y="857"/>
                    <a:pt x="209" y="857"/>
                  </a:cubicBezTo>
                  <a:close/>
                  <a:moveTo>
                    <a:pt x="211" y="850"/>
                  </a:moveTo>
                  <a:cubicBezTo>
                    <a:pt x="212" y="850"/>
                    <a:pt x="214" y="850"/>
                    <a:pt x="215" y="850"/>
                  </a:cubicBezTo>
                  <a:cubicBezTo>
                    <a:pt x="215" y="851"/>
                    <a:pt x="215" y="852"/>
                    <a:pt x="214" y="852"/>
                  </a:cubicBezTo>
                  <a:cubicBezTo>
                    <a:pt x="212" y="852"/>
                    <a:pt x="211" y="852"/>
                    <a:pt x="211" y="850"/>
                  </a:cubicBezTo>
                  <a:close/>
                  <a:moveTo>
                    <a:pt x="216" y="860"/>
                  </a:moveTo>
                  <a:cubicBezTo>
                    <a:pt x="214" y="861"/>
                    <a:pt x="217" y="863"/>
                    <a:pt x="214" y="863"/>
                  </a:cubicBezTo>
                  <a:cubicBezTo>
                    <a:pt x="215" y="859"/>
                    <a:pt x="214" y="856"/>
                    <a:pt x="215" y="853"/>
                  </a:cubicBezTo>
                  <a:cubicBezTo>
                    <a:pt x="216" y="852"/>
                    <a:pt x="216" y="851"/>
                    <a:pt x="216" y="849"/>
                  </a:cubicBezTo>
                  <a:cubicBezTo>
                    <a:pt x="216" y="849"/>
                    <a:pt x="217" y="849"/>
                    <a:pt x="217" y="849"/>
                  </a:cubicBezTo>
                  <a:cubicBezTo>
                    <a:pt x="218" y="849"/>
                    <a:pt x="218" y="851"/>
                    <a:pt x="218" y="851"/>
                  </a:cubicBezTo>
                  <a:cubicBezTo>
                    <a:pt x="218" y="852"/>
                    <a:pt x="219" y="853"/>
                    <a:pt x="219" y="853"/>
                  </a:cubicBezTo>
                  <a:cubicBezTo>
                    <a:pt x="219" y="854"/>
                    <a:pt x="218" y="856"/>
                    <a:pt x="219" y="856"/>
                  </a:cubicBezTo>
                  <a:cubicBezTo>
                    <a:pt x="219" y="857"/>
                    <a:pt x="218" y="857"/>
                    <a:pt x="219" y="858"/>
                  </a:cubicBezTo>
                  <a:cubicBezTo>
                    <a:pt x="219" y="858"/>
                    <a:pt x="219" y="858"/>
                    <a:pt x="220" y="858"/>
                  </a:cubicBezTo>
                  <a:cubicBezTo>
                    <a:pt x="220" y="859"/>
                    <a:pt x="220" y="859"/>
                    <a:pt x="220" y="860"/>
                  </a:cubicBezTo>
                  <a:cubicBezTo>
                    <a:pt x="219" y="860"/>
                    <a:pt x="218" y="860"/>
                    <a:pt x="216" y="860"/>
                  </a:cubicBezTo>
                  <a:close/>
                  <a:moveTo>
                    <a:pt x="218" y="869"/>
                  </a:moveTo>
                  <a:cubicBezTo>
                    <a:pt x="219" y="869"/>
                    <a:pt x="220" y="869"/>
                    <a:pt x="220" y="870"/>
                  </a:cubicBezTo>
                  <a:cubicBezTo>
                    <a:pt x="221" y="869"/>
                    <a:pt x="221" y="868"/>
                    <a:pt x="220" y="867"/>
                  </a:cubicBezTo>
                  <a:cubicBezTo>
                    <a:pt x="220" y="865"/>
                    <a:pt x="219" y="863"/>
                    <a:pt x="220" y="861"/>
                  </a:cubicBezTo>
                  <a:cubicBezTo>
                    <a:pt x="222" y="861"/>
                    <a:pt x="222" y="860"/>
                    <a:pt x="223" y="860"/>
                  </a:cubicBezTo>
                  <a:cubicBezTo>
                    <a:pt x="224" y="860"/>
                    <a:pt x="224" y="860"/>
                    <a:pt x="225" y="861"/>
                  </a:cubicBezTo>
                  <a:cubicBezTo>
                    <a:pt x="225" y="863"/>
                    <a:pt x="225" y="864"/>
                    <a:pt x="226" y="865"/>
                  </a:cubicBezTo>
                  <a:cubicBezTo>
                    <a:pt x="226" y="866"/>
                    <a:pt x="226" y="866"/>
                    <a:pt x="225" y="867"/>
                  </a:cubicBezTo>
                  <a:cubicBezTo>
                    <a:pt x="225" y="868"/>
                    <a:pt x="226" y="868"/>
                    <a:pt x="227" y="868"/>
                  </a:cubicBezTo>
                  <a:cubicBezTo>
                    <a:pt x="227" y="870"/>
                    <a:pt x="226" y="869"/>
                    <a:pt x="225" y="868"/>
                  </a:cubicBezTo>
                  <a:cubicBezTo>
                    <a:pt x="223" y="869"/>
                    <a:pt x="224" y="871"/>
                    <a:pt x="223" y="871"/>
                  </a:cubicBezTo>
                  <a:cubicBezTo>
                    <a:pt x="223" y="871"/>
                    <a:pt x="222" y="871"/>
                    <a:pt x="221" y="871"/>
                  </a:cubicBezTo>
                  <a:cubicBezTo>
                    <a:pt x="220" y="871"/>
                    <a:pt x="220" y="872"/>
                    <a:pt x="219" y="872"/>
                  </a:cubicBezTo>
                  <a:cubicBezTo>
                    <a:pt x="217" y="871"/>
                    <a:pt x="218" y="871"/>
                    <a:pt x="218" y="869"/>
                  </a:cubicBezTo>
                  <a:close/>
                  <a:moveTo>
                    <a:pt x="220" y="877"/>
                  </a:moveTo>
                  <a:cubicBezTo>
                    <a:pt x="221" y="876"/>
                    <a:pt x="221" y="876"/>
                    <a:pt x="221" y="875"/>
                  </a:cubicBezTo>
                  <a:cubicBezTo>
                    <a:pt x="222" y="875"/>
                    <a:pt x="223" y="875"/>
                    <a:pt x="224" y="875"/>
                  </a:cubicBezTo>
                  <a:cubicBezTo>
                    <a:pt x="226" y="875"/>
                    <a:pt x="228" y="876"/>
                    <a:pt x="228" y="877"/>
                  </a:cubicBezTo>
                  <a:cubicBezTo>
                    <a:pt x="228" y="879"/>
                    <a:pt x="224" y="879"/>
                    <a:pt x="222" y="880"/>
                  </a:cubicBezTo>
                  <a:cubicBezTo>
                    <a:pt x="220" y="879"/>
                    <a:pt x="219" y="878"/>
                    <a:pt x="220" y="877"/>
                  </a:cubicBezTo>
                  <a:close/>
                  <a:moveTo>
                    <a:pt x="226" y="893"/>
                  </a:moveTo>
                  <a:cubicBezTo>
                    <a:pt x="226" y="893"/>
                    <a:pt x="225" y="893"/>
                    <a:pt x="225" y="894"/>
                  </a:cubicBezTo>
                  <a:cubicBezTo>
                    <a:pt x="225" y="894"/>
                    <a:pt x="225" y="892"/>
                    <a:pt x="226" y="893"/>
                  </a:cubicBezTo>
                  <a:close/>
                  <a:moveTo>
                    <a:pt x="228" y="827"/>
                  </a:moveTo>
                  <a:cubicBezTo>
                    <a:pt x="227" y="828"/>
                    <a:pt x="226" y="828"/>
                    <a:pt x="224" y="828"/>
                  </a:cubicBezTo>
                  <a:cubicBezTo>
                    <a:pt x="224" y="827"/>
                    <a:pt x="226" y="827"/>
                    <a:pt x="226" y="826"/>
                  </a:cubicBezTo>
                  <a:cubicBezTo>
                    <a:pt x="226" y="826"/>
                    <a:pt x="226" y="824"/>
                    <a:pt x="224" y="825"/>
                  </a:cubicBezTo>
                  <a:cubicBezTo>
                    <a:pt x="225" y="824"/>
                    <a:pt x="226" y="824"/>
                    <a:pt x="227" y="824"/>
                  </a:cubicBezTo>
                  <a:cubicBezTo>
                    <a:pt x="228" y="825"/>
                    <a:pt x="229" y="826"/>
                    <a:pt x="228" y="827"/>
                  </a:cubicBezTo>
                  <a:close/>
                  <a:moveTo>
                    <a:pt x="224" y="823"/>
                  </a:moveTo>
                  <a:cubicBezTo>
                    <a:pt x="225" y="823"/>
                    <a:pt x="225" y="822"/>
                    <a:pt x="225" y="822"/>
                  </a:cubicBezTo>
                  <a:cubicBezTo>
                    <a:pt x="226" y="822"/>
                    <a:pt x="226" y="823"/>
                    <a:pt x="224" y="823"/>
                  </a:cubicBezTo>
                  <a:close/>
                  <a:moveTo>
                    <a:pt x="229" y="834"/>
                  </a:moveTo>
                  <a:cubicBezTo>
                    <a:pt x="230" y="834"/>
                    <a:pt x="230" y="835"/>
                    <a:pt x="231" y="835"/>
                  </a:cubicBezTo>
                  <a:cubicBezTo>
                    <a:pt x="231" y="836"/>
                    <a:pt x="230" y="836"/>
                    <a:pt x="228" y="836"/>
                  </a:cubicBezTo>
                  <a:cubicBezTo>
                    <a:pt x="228" y="835"/>
                    <a:pt x="228" y="835"/>
                    <a:pt x="229" y="834"/>
                  </a:cubicBezTo>
                  <a:close/>
                  <a:moveTo>
                    <a:pt x="230" y="885"/>
                  </a:moveTo>
                  <a:cubicBezTo>
                    <a:pt x="232" y="885"/>
                    <a:pt x="231" y="887"/>
                    <a:pt x="229" y="887"/>
                  </a:cubicBezTo>
                  <a:cubicBezTo>
                    <a:pt x="229" y="886"/>
                    <a:pt x="229" y="886"/>
                    <a:pt x="230" y="885"/>
                  </a:cubicBezTo>
                  <a:close/>
                  <a:moveTo>
                    <a:pt x="231" y="881"/>
                  </a:moveTo>
                  <a:cubicBezTo>
                    <a:pt x="229" y="881"/>
                    <a:pt x="230" y="880"/>
                    <a:pt x="230" y="879"/>
                  </a:cubicBezTo>
                  <a:cubicBezTo>
                    <a:pt x="231" y="879"/>
                    <a:pt x="231" y="881"/>
                    <a:pt x="231" y="881"/>
                  </a:cubicBezTo>
                  <a:close/>
                  <a:moveTo>
                    <a:pt x="229" y="809"/>
                  </a:moveTo>
                  <a:cubicBezTo>
                    <a:pt x="230" y="809"/>
                    <a:pt x="229" y="809"/>
                    <a:pt x="230" y="809"/>
                  </a:cubicBezTo>
                  <a:cubicBezTo>
                    <a:pt x="230" y="809"/>
                    <a:pt x="229" y="810"/>
                    <a:pt x="228" y="810"/>
                  </a:cubicBezTo>
                  <a:cubicBezTo>
                    <a:pt x="229" y="809"/>
                    <a:pt x="229" y="809"/>
                    <a:pt x="229" y="809"/>
                  </a:cubicBezTo>
                  <a:close/>
                  <a:moveTo>
                    <a:pt x="229" y="801"/>
                  </a:moveTo>
                  <a:cubicBezTo>
                    <a:pt x="228" y="800"/>
                    <a:pt x="231" y="800"/>
                    <a:pt x="229" y="801"/>
                  </a:cubicBezTo>
                  <a:close/>
                  <a:moveTo>
                    <a:pt x="226" y="777"/>
                  </a:moveTo>
                  <a:cubicBezTo>
                    <a:pt x="225" y="776"/>
                    <a:pt x="227" y="775"/>
                    <a:pt x="227" y="774"/>
                  </a:cubicBezTo>
                  <a:cubicBezTo>
                    <a:pt x="228" y="773"/>
                    <a:pt x="228" y="773"/>
                    <a:pt x="228" y="773"/>
                  </a:cubicBezTo>
                  <a:cubicBezTo>
                    <a:pt x="229" y="775"/>
                    <a:pt x="227" y="776"/>
                    <a:pt x="226" y="777"/>
                  </a:cubicBezTo>
                  <a:close/>
                  <a:moveTo>
                    <a:pt x="228" y="805"/>
                  </a:moveTo>
                  <a:cubicBezTo>
                    <a:pt x="227" y="805"/>
                    <a:pt x="227" y="805"/>
                    <a:pt x="226" y="804"/>
                  </a:cubicBezTo>
                  <a:cubicBezTo>
                    <a:pt x="225" y="802"/>
                    <a:pt x="230" y="804"/>
                    <a:pt x="228" y="805"/>
                  </a:cubicBezTo>
                  <a:close/>
                  <a:moveTo>
                    <a:pt x="228" y="816"/>
                  </a:moveTo>
                  <a:cubicBezTo>
                    <a:pt x="227" y="816"/>
                    <a:pt x="227" y="815"/>
                    <a:pt x="227" y="815"/>
                  </a:cubicBezTo>
                  <a:cubicBezTo>
                    <a:pt x="228" y="815"/>
                    <a:pt x="228" y="815"/>
                    <a:pt x="228" y="816"/>
                  </a:cubicBezTo>
                  <a:close/>
                  <a:moveTo>
                    <a:pt x="227" y="819"/>
                  </a:moveTo>
                  <a:cubicBezTo>
                    <a:pt x="228" y="819"/>
                    <a:pt x="228" y="818"/>
                    <a:pt x="228" y="818"/>
                  </a:cubicBezTo>
                  <a:cubicBezTo>
                    <a:pt x="228" y="818"/>
                    <a:pt x="229" y="818"/>
                    <a:pt x="230" y="818"/>
                  </a:cubicBezTo>
                  <a:cubicBezTo>
                    <a:pt x="231" y="821"/>
                    <a:pt x="226" y="821"/>
                    <a:pt x="224" y="819"/>
                  </a:cubicBezTo>
                  <a:cubicBezTo>
                    <a:pt x="224" y="818"/>
                    <a:pt x="225" y="819"/>
                    <a:pt x="225" y="818"/>
                  </a:cubicBezTo>
                  <a:cubicBezTo>
                    <a:pt x="226" y="818"/>
                    <a:pt x="226" y="819"/>
                    <a:pt x="227" y="819"/>
                  </a:cubicBezTo>
                  <a:close/>
                  <a:moveTo>
                    <a:pt x="225" y="780"/>
                  </a:moveTo>
                  <a:cubicBezTo>
                    <a:pt x="224" y="780"/>
                    <a:pt x="225" y="779"/>
                    <a:pt x="225" y="779"/>
                  </a:cubicBezTo>
                  <a:cubicBezTo>
                    <a:pt x="226" y="779"/>
                    <a:pt x="225" y="780"/>
                    <a:pt x="225" y="780"/>
                  </a:cubicBezTo>
                  <a:close/>
                  <a:moveTo>
                    <a:pt x="225" y="789"/>
                  </a:moveTo>
                  <a:cubicBezTo>
                    <a:pt x="227" y="789"/>
                    <a:pt x="224" y="789"/>
                    <a:pt x="225" y="789"/>
                  </a:cubicBezTo>
                  <a:close/>
                  <a:moveTo>
                    <a:pt x="224" y="777"/>
                  </a:moveTo>
                  <a:cubicBezTo>
                    <a:pt x="224" y="777"/>
                    <a:pt x="224" y="777"/>
                    <a:pt x="224" y="776"/>
                  </a:cubicBezTo>
                  <a:cubicBezTo>
                    <a:pt x="225" y="777"/>
                    <a:pt x="225" y="776"/>
                    <a:pt x="225" y="776"/>
                  </a:cubicBezTo>
                  <a:cubicBezTo>
                    <a:pt x="226" y="776"/>
                    <a:pt x="225" y="777"/>
                    <a:pt x="224" y="777"/>
                  </a:cubicBezTo>
                  <a:close/>
                  <a:moveTo>
                    <a:pt x="222" y="793"/>
                  </a:moveTo>
                  <a:cubicBezTo>
                    <a:pt x="221" y="794"/>
                    <a:pt x="221" y="794"/>
                    <a:pt x="221" y="795"/>
                  </a:cubicBezTo>
                  <a:cubicBezTo>
                    <a:pt x="219" y="795"/>
                    <a:pt x="219" y="795"/>
                    <a:pt x="217" y="795"/>
                  </a:cubicBezTo>
                  <a:cubicBezTo>
                    <a:pt x="217" y="794"/>
                    <a:pt x="216" y="794"/>
                    <a:pt x="216" y="793"/>
                  </a:cubicBezTo>
                  <a:cubicBezTo>
                    <a:pt x="215" y="794"/>
                    <a:pt x="215" y="794"/>
                    <a:pt x="214" y="794"/>
                  </a:cubicBezTo>
                  <a:cubicBezTo>
                    <a:pt x="214" y="793"/>
                    <a:pt x="217" y="793"/>
                    <a:pt x="216" y="794"/>
                  </a:cubicBezTo>
                  <a:cubicBezTo>
                    <a:pt x="217" y="794"/>
                    <a:pt x="217" y="793"/>
                    <a:pt x="218" y="793"/>
                  </a:cubicBezTo>
                  <a:cubicBezTo>
                    <a:pt x="219" y="793"/>
                    <a:pt x="221" y="793"/>
                    <a:pt x="222" y="793"/>
                  </a:cubicBezTo>
                  <a:close/>
                  <a:moveTo>
                    <a:pt x="221" y="774"/>
                  </a:moveTo>
                  <a:cubicBezTo>
                    <a:pt x="221" y="773"/>
                    <a:pt x="222" y="772"/>
                    <a:pt x="222" y="771"/>
                  </a:cubicBezTo>
                  <a:cubicBezTo>
                    <a:pt x="223" y="772"/>
                    <a:pt x="221" y="773"/>
                    <a:pt x="221" y="774"/>
                  </a:cubicBezTo>
                  <a:close/>
                  <a:moveTo>
                    <a:pt x="216" y="792"/>
                  </a:moveTo>
                  <a:cubicBezTo>
                    <a:pt x="215" y="792"/>
                    <a:pt x="216" y="791"/>
                    <a:pt x="216" y="791"/>
                  </a:cubicBezTo>
                  <a:cubicBezTo>
                    <a:pt x="218" y="791"/>
                    <a:pt x="216" y="792"/>
                    <a:pt x="216" y="792"/>
                  </a:cubicBezTo>
                  <a:close/>
                  <a:moveTo>
                    <a:pt x="216" y="790"/>
                  </a:moveTo>
                  <a:cubicBezTo>
                    <a:pt x="216" y="790"/>
                    <a:pt x="216" y="790"/>
                    <a:pt x="216" y="790"/>
                  </a:cubicBezTo>
                  <a:cubicBezTo>
                    <a:pt x="217" y="790"/>
                    <a:pt x="217" y="790"/>
                    <a:pt x="217" y="790"/>
                  </a:cubicBezTo>
                  <a:cubicBezTo>
                    <a:pt x="217" y="790"/>
                    <a:pt x="217" y="790"/>
                    <a:pt x="217" y="790"/>
                  </a:cubicBezTo>
                  <a:cubicBezTo>
                    <a:pt x="217" y="790"/>
                    <a:pt x="217" y="790"/>
                    <a:pt x="216" y="790"/>
                  </a:cubicBezTo>
                  <a:close/>
                  <a:moveTo>
                    <a:pt x="216" y="793"/>
                  </a:moveTo>
                  <a:cubicBezTo>
                    <a:pt x="214" y="792"/>
                    <a:pt x="217" y="792"/>
                    <a:pt x="216" y="793"/>
                  </a:cubicBezTo>
                  <a:close/>
                  <a:moveTo>
                    <a:pt x="213" y="780"/>
                  </a:moveTo>
                  <a:cubicBezTo>
                    <a:pt x="213" y="781"/>
                    <a:pt x="212" y="781"/>
                    <a:pt x="211" y="781"/>
                  </a:cubicBezTo>
                  <a:cubicBezTo>
                    <a:pt x="211" y="781"/>
                    <a:pt x="211" y="781"/>
                    <a:pt x="211" y="780"/>
                  </a:cubicBezTo>
                  <a:cubicBezTo>
                    <a:pt x="212" y="780"/>
                    <a:pt x="212" y="780"/>
                    <a:pt x="213" y="780"/>
                  </a:cubicBezTo>
                  <a:close/>
                  <a:moveTo>
                    <a:pt x="210" y="809"/>
                  </a:moveTo>
                  <a:cubicBezTo>
                    <a:pt x="210" y="810"/>
                    <a:pt x="210" y="810"/>
                    <a:pt x="209" y="811"/>
                  </a:cubicBezTo>
                  <a:cubicBezTo>
                    <a:pt x="208" y="810"/>
                    <a:pt x="207" y="810"/>
                    <a:pt x="207" y="809"/>
                  </a:cubicBezTo>
                  <a:cubicBezTo>
                    <a:pt x="207" y="808"/>
                    <a:pt x="208" y="808"/>
                    <a:pt x="208" y="807"/>
                  </a:cubicBezTo>
                  <a:cubicBezTo>
                    <a:pt x="209" y="807"/>
                    <a:pt x="209" y="807"/>
                    <a:pt x="209" y="807"/>
                  </a:cubicBezTo>
                  <a:cubicBezTo>
                    <a:pt x="209" y="808"/>
                    <a:pt x="210" y="809"/>
                    <a:pt x="210" y="809"/>
                  </a:cubicBezTo>
                  <a:close/>
                  <a:moveTo>
                    <a:pt x="209" y="806"/>
                  </a:moveTo>
                  <a:cubicBezTo>
                    <a:pt x="209" y="806"/>
                    <a:pt x="209" y="805"/>
                    <a:pt x="210" y="805"/>
                  </a:cubicBezTo>
                  <a:cubicBezTo>
                    <a:pt x="210" y="806"/>
                    <a:pt x="210" y="806"/>
                    <a:pt x="209" y="806"/>
                  </a:cubicBezTo>
                  <a:close/>
                  <a:moveTo>
                    <a:pt x="208" y="787"/>
                  </a:moveTo>
                  <a:cubicBezTo>
                    <a:pt x="208" y="788"/>
                    <a:pt x="208" y="789"/>
                    <a:pt x="208" y="790"/>
                  </a:cubicBezTo>
                  <a:cubicBezTo>
                    <a:pt x="207" y="790"/>
                    <a:pt x="207" y="789"/>
                    <a:pt x="206" y="789"/>
                  </a:cubicBezTo>
                  <a:cubicBezTo>
                    <a:pt x="206" y="788"/>
                    <a:pt x="205" y="787"/>
                    <a:pt x="205" y="786"/>
                  </a:cubicBezTo>
                  <a:cubicBezTo>
                    <a:pt x="207" y="786"/>
                    <a:pt x="208" y="786"/>
                    <a:pt x="210" y="786"/>
                  </a:cubicBezTo>
                  <a:cubicBezTo>
                    <a:pt x="210" y="787"/>
                    <a:pt x="209" y="787"/>
                    <a:pt x="208" y="787"/>
                  </a:cubicBezTo>
                  <a:close/>
                  <a:moveTo>
                    <a:pt x="209" y="768"/>
                  </a:moveTo>
                  <a:cubicBezTo>
                    <a:pt x="207" y="768"/>
                    <a:pt x="206" y="768"/>
                    <a:pt x="205" y="768"/>
                  </a:cubicBezTo>
                  <a:cubicBezTo>
                    <a:pt x="205" y="767"/>
                    <a:pt x="206" y="767"/>
                    <a:pt x="206" y="766"/>
                  </a:cubicBezTo>
                  <a:cubicBezTo>
                    <a:pt x="208" y="765"/>
                    <a:pt x="210" y="767"/>
                    <a:pt x="209" y="768"/>
                  </a:cubicBezTo>
                  <a:close/>
                  <a:moveTo>
                    <a:pt x="200" y="868"/>
                  </a:moveTo>
                  <a:cubicBezTo>
                    <a:pt x="200" y="869"/>
                    <a:pt x="199" y="869"/>
                    <a:pt x="198" y="869"/>
                  </a:cubicBezTo>
                  <a:cubicBezTo>
                    <a:pt x="198" y="869"/>
                    <a:pt x="198" y="869"/>
                    <a:pt x="198" y="869"/>
                  </a:cubicBezTo>
                  <a:cubicBezTo>
                    <a:pt x="198" y="869"/>
                    <a:pt x="198" y="869"/>
                    <a:pt x="198" y="869"/>
                  </a:cubicBezTo>
                  <a:cubicBezTo>
                    <a:pt x="197" y="869"/>
                    <a:pt x="195" y="869"/>
                    <a:pt x="194" y="870"/>
                  </a:cubicBezTo>
                  <a:cubicBezTo>
                    <a:pt x="192" y="869"/>
                    <a:pt x="192" y="868"/>
                    <a:pt x="193" y="866"/>
                  </a:cubicBezTo>
                  <a:cubicBezTo>
                    <a:pt x="193" y="866"/>
                    <a:pt x="194" y="866"/>
                    <a:pt x="194" y="865"/>
                  </a:cubicBezTo>
                  <a:cubicBezTo>
                    <a:pt x="195" y="865"/>
                    <a:pt x="196" y="865"/>
                    <a:pt x="197" y="865"/>
                  </a:cubicBezTo>
                  <a:cubicBezTo>
                    <a:pt x="199" y="865"/>
                    <a:pt x="201" y="866"/>
                    <a:pt x="201" y="867"/>
                  </a:cubicBezTo>
                  <a:cubicBezTo>
                    <a:pt x="201" y="867"/>
                    <a:pt x="200" y="868"/>
                    <a:pt x="199" y="868"/>
                  </a:cubicBezTo>
                  <a:cubicBezTo>
                    <a:pt x="199" y="868"/>
                    <a:pt x="200" y="869"/>
                    <a:pt x="200" y="868"/>
                  </a:cubicBezTo>
                  <a:close/>
                  <a:moveTo>
                    <a:pt x="199" y="875"/>
                  </a:moveTo>
                  <a:cubicBezTo>
                    <a:pt x="199" y="874"/>
                    <a:pt x="199" y="873"/>
                    <a:pt x="200" y="874"/>
                  </a:cubicBezTo>
                  <a:cubicBezTo>
                    <a:pt x="200" y="874"/>
                    <a:pt x="200" y="875"/>
                    <a:pt x="199" y="875"/>
                  </a:cubicBezTo>
                  <a:close/>
                  <a:moveTo>
                    <a:pt x="198" y="883"/>
                  </a:moveTo>
                  <a:cubicBezTo>
                    <a:pt x="197" y="883"/>
                    <a:pt x="197" y="882"/>
                    <a:pt x="198" y="882"/>
                  </a:cubicBezTo>
                  <a:cubicBezTo>
                    <a:pt x="198" y="883"/>
                    <a:pt x="198" y="883"/>
                    <a:pt x="198" y="883"/>
                  </a:cubicBezTo>
                  <a:close/>
                  <a:moveTo>
                    <a:pt x="191" y="859"/>
                  </a:moveTo>
                  <a:cubicBezTo>
                    <a:pt x="191" y="859"/>
                    <a:pt x="192" y="859"/>
                    <a:pt x="192" y="860"/>
                  </a:cubicBezTo>
                  <a:cubicBezTo>
                    <a:pt x="193" y="859"/>
                    <a:pt x="193" y="857"/>
                    <a:pt x="192" y="857"/>
                  </a:cubicBezTo>
                  <a:cubicBezTo>
                    <a:pt x="192" y="857"/>
                    <a:pt x="192" y="857"/>
                    <a:pt x="192" y="856"/>
                  </a:cubicBezTo>
                  <a:cubicBezTo>
                    <a:pt x="192" y="856"/>
                    <a:pt x="192" y="856"/>
                    <a:pt x="192" y="856"/>
                  </a:cubicBezTo>
                  <a:cubicBezTo>
                    <a:pt x="192" y="856"/>
                    <a:pt x="192" y="856"/>
                    <a:pt x="192" y="856"/>
                  </a:cubicBezTo>
                  <a:cubicBezTo>
                    <a:pt x="192" y="856"/>
                    <a:pt x="192" y="856"/>
                    <a:pt x="192" y="856"/>
                  </a:cubicBezTo>
                  <a:cubicBezTo>
                    <a:pt x="192" y="856"/>
                    <a:pt x="192" y="856"/>
                    <a:pt x="192" y="856"/>
                  </a:cubicBezTo>
                  <a:cubicBezTo>
                    <a:pt x="192" y="855"/>
                    <a:pt x="192" y="853"/>
                    <a:pt x="192" y="851"/>
                  </a:cubicBezTo>
                  <a:cubicBezTo>
                    <a:pt x="194" y="851"/>
                    <a:pt x="194" y="850"/>
                    <a:pt x="196" y="850"/>
                  </a:cubicBezTo>
                  <a:cubicBezTo>
                    <a:pt x="196" y="850"/>
                    <a:pt x="197" y="850"/>
                    <a:pt x="197" y="851"/>
                  </a:cubicBezTo>
                  <a:cubicBezTo>
                    <a:pt x="197" y="853"/>
                    <a:pt x="198" y="854"/>
                    <a:pt x="199" y="855"/>
                  </a:cubicBezTo>
                  <a:cubicBezTo>
                    <a:pt x="198" y="855"/>
                    <a:pt x="198" y="856"/>
                    <a:pt x="198" y="856"/>
                  </a:cubicBezTo>
                  <a:cubicBezTo>
                    <a:pt x="198" y="858"/>
                    <a:pt x="198" y="858"/>
                    <a:pt x="199" y="858"/>
                  </a:cubicBezTo>
                  <a:cubicBezTo>
                    <a:pt x="199" y="860"/>
                    <a:pt x="198" y="859"/>
                    <a:pt x="198" y="858"/>
                  </a:cubicBezTo>
                  <a:cubicBezTo>
                    <a:pt x="196" y="859"/>
                    <a:pt x="197" y="861"/>
                    <a:pt x="195" y="861"/>
                  </a:cubicBezTo>
                  <a:cubicBezTo>
                    <a:pt x="195" y="861"/>
                    <a:pt x="194" y="861"/>
                    <a:pt x="194" y="861"/>
                  </a:cubicBezTo>
                  <a:cubicBezTo>
                    <a:pt x="193" y="861"/>
                    <a:pt x="192" y="862"/>
                    <a:pt x="191" y="862"/>
                  </a:cubicBezTo>
                  <a:cubicBezTo>
                    <a:pt x="190" y="861"/>
                    <a:pt x="191" y="860"/>
                    <a:pt x="191" y="859"/>
                  </a:cubicBezTo>
                  <a:close/>
                  <a:moveTo>
                    <a:pt x="189" y="803"/>
                  </a:moveTo>
                  <a:cubicBezTo>
                    <a:pt x="189" y="802"/>
                    <a:pt x="191" y="800"/>
                    <a:pt x="192" y="801"/>
                  </a:cubicBezTo>
                  <a:cubicBezTo>
                    <a:pt x="193" y="801"/>
                    <a:pt x="193" y="803"/>
                    <a:pt x="192" y="803"/>
                  </a:cubicBezTo>
                  <a:cubicBezTo>
                    <a:pt x="191" y="803"/>
                    <a:pt x="190" y="803"/>
                    <a:pt x="189" y="803"/>
                  </a:cubicBezTo>
                  <a:close/>
                  <a:moveTo>
                    <a:pt x="191" y="810"/>
                  </a:moveTo>
                  <a:cubicBezTo>
                    <a:pt x="190" y="809"/>
                    <a:pt x="191" y="809"/>
                    <a:pt x="191" y="809"/>
                  </a:cubicBezTo>
                  <a:cubicBezTo>
                    <a:pt x="193" y="809"/>
                    <a:pt x="192" y="810"/>
                    <a:pt x="191" y="810"/>
                  </a:cubicBezTo>
                  <a:close/>
                  <a:moveTo>
                    <a:pt x="194" y="818"/>
                  </a:moveTo>
                  <a:cubicBezTo>
                    <a:pt x="194" y="818"/>
                    <a:pt x="193" y="818"/>
                    <a:pt x="192" y="818"/>
                  </a:cubicBezTo>
                  <a:cubicBezTo>
                    <a:pt x="192" y="818"/>
                    <a:pt x="193" y="818"/>
                    <a:pt x="194" y="818"/>
                  </a:cubicBezTo>
                  <a:close/>
                  <a:moveTo>
                    <a:pt x="194" y="814"/>
                  </a:moveTo>
                  <a:cubicBezTo>
                    <a:pt x="195" y="814"/>
                    <a:pt x="195" y="815"/>
                    <a:pt x="196" y="815"/>
                  </a:cubicBezTo>
                  <a:cubicBezTo>
                    <a:pt x="196" y="815"/>
                    <a:pt x="196" y="815"/>
                    <a:pt x="196" y="816"/>
                  </a:cubicBezTo>
                  <a:cubicBezTo>
                    <a:pt x="196" y="816"/>
                    <a:pt x="196" y="816"/>
                    <a:pt x="196" y="816"/>
                  </a:cubicBezTo>
                  <a:cubicBezTo>
                    <a:pt x="196" y="816"/>
                    <a:pt x="196" y="817"/>
                    <a:pt x="196" y="817"/>
                  </a:cubicBezTo>
                  <a:cubicBezTo>
                    <a:pt x="195" y="817"/>
                    <a:pt x="195" y="817"/>
                    <a:pt x="195" y="817"/>
                  </a:cubicBezTo>
                  <a:cubicBezTo>
                    <a:pt x="195" y="817"/>
                    <a:pt x="195" y="817"/>
                    <a:pt x="195" y="817"/>
                  </a:cubicBezTo>
                  <a:cubicBezTo>
                    <a:pt x="194" y="817"/>
                    <a:pt x="194" y="817"/>
                    <a:pt x="194" y="817"/>
                  </a:cubicBezTo>
                  <a:cubicBezTo>
                    <a:pt x="194" y="815"/>
                    <a:pt x="193" y="815"/>
                    <a:pt x="194" y="814"/>
                  </a:cubicBezTo>
                  <a:close/>
                  <a:moveTo>
                    <a:pt x="194" y="806"/>
                  </a:moveTo>
                  <a:cubicBezTo>
                    <a:pt x="194" y="806"/>
                    <a:pt x="194" y="805"/>
                    <a:pt x="194" y="805"/>
                  </a:cubicBezTo>
                  <a:cubicBezTo>
                    <a:pt x="194" y="805"/>
                    <a:pt x="194" y="805"/>
                    <a:pt x="195" y="805"/>
                  </a:cubicBezTo>
                  <a:cubicBezTo>
                    <a:pt x="195" y="805"/>
                    <a:pt x="195" y="806"/>
                    <a:pt x="195" y="806"/>
                  </a:cubicBezTo>
                  <a:cubicBezTo>
                    <a:pt x="194" y="806"/>
                    <a:pt x="194" y="806"/>
                    <a:pt x="194" y="806"/>
                  </a:cubicBezTo>
                  <a:close/>
                  <a:moveTo>
                    <a:pt x="196" y="844"/>
                  </a:moveTo>
                  <a:cubicBezTo>
                    <a:pt x="197" y="846"/>
                    <a:pt x="197" y="847"/>
                    <a:pt x="197" y="849"/>
                  </a:cubicBezTo>
                  <a:cubicBezTo>
                    <a:pt x="196" y="849"/>
                    <a:pt x="196" y="849"/>
                    <a:pt x="196" y="849"/>
                  </a:cubicBezTo>
                  <a:cubicBezTo>
                    <a:pt x="195" y="849"/>
                    <a:pt x="194" y="848"/>
                    <a:pt x="194" y="848"/>
                  </a:cubicBezTo>
                  <a:cubicBezTo>
                    <a:pt x="194" y="847"/>
                    <a:pt x="193" y="846"/>
                    <a:pt x="194" y="846"/>
                  </a:cubicBezTo>
                  <a:cubicBezTo>
                    <a:pt x="194" y="845"/>
                    <a:pt x="194" y="845"/>
                    <a:pt x="195" y="844"/>
                  </a:cubicBezTo>
                  <a:cubicBezTo>
                    <a:pt x="194" y="843"/>
                    <a:pt x="195" y="842"/>
                    <a:pt x="196" y="842"/>
                  </a:cubicBezTo>
                  <a:cubicBezTo>
                    <a:pt x="198" y="842"/>
                    <a:pt x="196" y="843"/>
                    <a:pt x="196" y="844"/>
                  </a:cubicBezTo>
                  <a:close/>
                  <a:moveTo>
                    <a:pt x="196" y="838"/>
                  </a:moveTo>
                  <a:cubicBezTo>
                    <a:pt x="196" y="838"/>
                    <a:pt x="196" y="838"/>
                    <a:pt x="196" y="837"/>
                  </a:cubicBezTo>
                  <a:cubicBezTo>
                    <a:pt x="197" y="838"/>
                    <a:pt x="197" y="839"/>
                    <a:pt x="196" y="838"/>
                  </a:cubicBezTo>
                  <a:close/>
                  <a:moveTo>
                    <a:pt x="197" y="843"/>
                  </a:moveTo>
                  <a:cubicBezTo>
                    <a:pt x="198" y="843"/>
                    <a:pt x="198" y="843"/>
                    <a:pt x="199" y="843"/>
                  </a:cubicBezTo>
                  <a:cubicBezTo>
                    <a:pt x="199" y="844"/>
                    <a:pt x="198" y="844"/>
                    <a:pt x="198" y="844"/>
                  </a:cubicBezTo>
                  <a:cubicBezTo>
                    <a:pt x="198" y="844"/>
                    <a:pt x="197" y="844"/>
                    <a:pt x="197" y="843"/>
                  </a:cubicBezTo>
                  <a:close/>
                  <a:moveTo>
                    <a:pt x="197" y="818"/>
                  </a:moveTo>
                  <a:cubicBezTo>
                    <a:pt x="197" y="817"/>
                    <a:pt x="198" y="817"/>
                    <a:pt x="199" y="816"/>
                  </a:cubicBezTo>
                  <a:cubicBezTo>
                    <a:pt x="198" y="816"/>
                    <a:pt x="199" y="815"/>
                    <a:pt x="197" y="815"/>
                  </a:cubicBezTo>
                  <a:cubicBezTo>
                    <a:pt x="197" y="815"/>
                    <a:pt x="198" y="815"/>
                    <a:pt x="199" y="815"/>
                  </a:cubicBezTo>
                  <a:cubicBezTo>
                    <a:pt x="200" y="815"/>
                    <a:pt x="202" y="816"/>
                    <a:pt x="201" y="818"/>
                  </a:cubicBezTo>
                  <a:cubicBezTo>
                    <a:pt x="200" y="818"/>
                    <a:pt x="198" y="819"/>
                    <a:pt x="197" y="818"/>
                  </a:cubicBezTo>
                  <a:close/>
                  <a:moveTo>
                    <a:pt x="197" y="813"/>
                  </a:moveTo>
                  <a:cubicBezTo>
                    <a:pt x="197" y="813"/>
                    <a:pt x="197" y="813"/>
                    <a:pt x="198" y="812"/>
                  </a:cubicBezTo>
                  <a:cubicBezTo>
                    <a:pt x="198" y="812"/>
                    <a:pt x="198" y="814"/>
                    <a:pt x="197" y="813"/>
                  </a:cubicBezTo>
                  <a:close/>
                  <a:moveTo>
                    <a:pt x="201" y="824"/>
                  </a:moveTo>
                  <a:cubicBezTo>
                    <a:pt x="202" y="824"/>
                    <a:pt x="202" y="825"/>
                    <a:pt x="204" y="825"/>
                  </a:cubicBezTo>
                  <a:cubicBezTo>
                    <a:pt x="204" y="826"/>
                    <a:pt x="202" y="826"/>
                    <a:pt x="201" y="826"/>
                  </a:cubicBezTo>
                  <a:cubicBezTo>
                    <a:pt x="200" y="825"/>
                    <a:pt x="201" y="825"/>
                    <a:pt x="201" y="824"/>
                  </a:cubicBezTo>
                  <a:close/>
                  <a:moveTo>
                    <a:pt x="203" y="821"/>
                  </a:moveTo>
                  <a:cubicBezTo>
                    <a:pt x="203" y="821"/>
                    <a:pt x="203" y="820"/>
                    <a:pt x="203" y="820"/>
                  </a:cubicBezTo>
                  <a:cubicBezTo>
                    <a:pt x="203" y="820"/>
                    <a:pt x="203" y="820"/>
                    <a:pt x="203" y="820"/>
                  </a:cubicBezTo>
                  <a:cubicBezTo>
                    <a:pt x="203" y="820"/>
                    <a:pt x="203" y="821"/>
                    <a:pt x="203" y="821"/>
                  </a:cubicBezTo>
                  <a:cubicBezTo>
                    <a:pt x="203" y="821"/>
                    <a:pt x="203" y="821"/>
                    <a:pt x="203" y="821"/>
                  </a:cubicBezTo>
                  <a:close/>
                  <a:moveTo>
                    <a:pt x="202" y="875"/>
                  </a:moveTo>
                  <a:cubicBezTo>
                    <a:pt x="204" y="875"/>
                    <a:pt x="203" y="877"/>
                    <a:pt x="202" y="877"/>
                  </a:cubicBezTo>
                  <a:cubicBezTo>
                    <a:pt x="202" y="876"/>
                    <a:pt x="202" y="875"/>
                    <a:pt x="202" y="875"/>
                  </a:cubicBezTo>
                  <a:close/>
                  <a:moveTo>
                    <a:pt x="203" y="871"/>
                  </a:moveTo>
                  <a:cubicBezTo>
                    <a:pt x="202" y="871"/>
                    <a:pt x="203" y="870"/>
                    <a:pt x="203" y="869"/>
                  </a:cubicBezTo>
                  <a:cubicBezTo>
                    <a:pt x="204" y="869"/>
                    <a:pt x="204" y="870"/>
                    <a:pt x="203" y="871"/>
                  </a:cubicBezTo>
                  <a:close/>
                  <a:moveTo>
                    <a:pt x="201" y="806"/>
                  </a:moveTo>
                  <a:cubicBezTo>
                    <a:pt x="201" y="806"/>
                    <a:pt x="200" y="806"/>
                    <a:pt x="200" y="806"/>
                  </a:cubicBezTo>
                  <a:cubicBezTo>
                    <a:pt x="200" y="807"/>
                    <a:pt x="200" y="808"/>
                    <a:pt x="199" y="807"/>
                  </a:cubicBezTo>
                  <a:cubicBezTo>
                    <a:pt x="199" y="806"/>
                    <a:pt x="200" y="806"/>
                    <a:pt x="200" y="806"/>
                  </a:cubicBezTo>
                  <a:cubicBezTo>
                    <a:pt x="200" y="806"/>
                    <a:pt x="200" y="806"/>
                    <a:pt x="200" y="806"/>
                  </a:cubicBezTo>
                  <a:cubicBezTo>
                    <a:pt x="200" y="806"/>
                    <a:pt x="200" y="806"/>
                    <a:pt x="200" y="805"/>
                  </a:cubicBezTo>
                  <a:cubicBezTo>
                    <a:pt x="201" y="805"/>
                    <a:pt x="200" y="806"/>
                    <a:pt x="201" y="806"/>
                  </a:cubicBezTo>
                  <a:close/>
                  <a:moveTo>
                    <a:pt x="200" y="797"/>
                  </a:moveTo>
                  <a:cubicBezTo>
                    <a:pt x="200" y="796"/>
                    <a:pt x="200" y="796"/>
                    <a:pt x="200" y="796"/>
                  </a:cubicBezTo>
                  <a:cubicBezTo>
                    <a:pt x="201" y="796"/>
                    <a:pt x="201" y="797"/>
                    <a:pt x="200" y="797"/>
                  </a:cubicBezTo>
                  <a:close/>
                  <a:moveTo>
                    <a:pt x="202" y="799"/>
                  </a:moveTo>
                  <a:cubicBezTo>
                    <a:pt x="202" y="799"/>
                    <a:pt x="202" y="800"/>
                    <a:pt x="202" y="800"/>
                  </a:cubicBezTo>
                  <a:cubicBezTo>
                    <a:pt x="202" y="800"/>
                    <a:pt x="202" y="800"/>
                    <a:pt x="201" y="800"/>
                  </a:cubicBezTo>
                  <a:cubicBezTo>
                    <a:pt x="201" y="800"/>
                    <a:pt x="201" y="799"/>
                    <a:pt x="202" y="799"/>
                  </a:cubicBezTo>
                  <a:close/>
                  <a:moveTo>
                    <a:pt x="200" y="795"/>
                  </a:moveTo>
                  <a:cubicBezTo>
                    <a:pt x="199" y="796"/>
                    <a:pt x="199" y="795"/>
                    <a:pt x="198" y="795"/>
                  </a:cubicBezTo>
                  <a:cubicBezTo>
                    <a:pt x="198" y="792"/>
                    <a:pt x="203" y="794"/>
                    <a:pt x="200" y="795"/>
                  </a:cubicBezTo>
                  <a:close/>
                  <a:moveTo>
                    <a:pt x="199" y="809"/>
                  </a:moveTo>
                  <a:cubicBezTo>
                    <a:pt x="200" y="809"/>
                    <a:pt x="200" y="809"/>
                    <a:pt x="200" y="808"/>
                  </a:cubicBezTo>
                  <a:cubicBezTo>
                    <a:pt x="201" y="808"/>
                    <a:pt x="202" y="808"/>
                    <a:pt x="202" y="808"/>
                  </a:cubicBezTo>
                  <a:cubicBezTo>
                    <a:pt x="203" y="811"/>
                    <a:pt x="198" y="811"/>
                    <a:pt x="196" y="809"/>
                  </a:cubicBezTo>
                  <a:cubicBezTo>
                    <a:pt x="196" y="809"/>
                    <a:pt x="197" y="809"/>
                    <a:pt x="198" y="809"/>
                  </a:cubicBezTo>
                  <a:cubicBezTo>
                    <a:pt x="199" y="808"/>
                    <a:pt x="198" y="809"/>
                    <a:pt x="199" y="809"/>
                  </a:cubicBezTo>
                  <a:close/>
                  <a:moveTo>
                    <a:pt x="197" y="800"/>
                  </a:moveTo>
                  <a:cubicBezTo>
                    <a:pt x="199" y="801"/>
                    <a:pt x="196" y="801"/>
                    <a:pt x="197" y="800"/>
                  </a:cubicBezTo>
                  <a:close/>
                  <a:moveTo>
                    <a:pt x="198" y="779"/>
                  </a:moveTo>
                  <a:cubicBezTo>
                    <a:pt x="199" y="780"/>
                    <a:pt x="196" y="780"/>
                    <a:pt x="198" y="779"/>
                  </a:cubicBezTo>
                  <a:close/>
                  <a:moveTo>
                    <a:pt x="198" y="792"/>
                  </a:moveTo>
                  <a:cubicBezTo>
                    <a:pt x="198" y="793"/>
                    <a:pt x="197" y="793"/>
                    <a:pt x="196" y="793"/>
                  </a:cubicBezTo>
                  <a:cubicBezTo>
                    <a:pt x="195" y="793"/>
                    <a:pt x="195" y="792"/>
                    <a:pt x="195" y="792"/>
                  </a:cubicBezTo>
                  <a:cubicBezTo>
                    <a:pt x="196" y="791"/>
                    <a:pt x="197" y="791"/>
                    <a:pt x="198" y="792"/>
                  </a:cubicBezTo>
                  <a:close/>
                  <a:moveTo>
                    <a:pt x="189" y="800"/>
                  </a:moveTo>
                  <a:cubicBezTo>
                    <a:pt x="188" y="800"/>
                    <a:pt x="186" y="800"/>
                    <a:pt x="185" y="800"/>
                  </a:cubicBezTo>
                  <a:cubicBezTo>
                    <a:pt x="185" y="799"/>
                    <a:pt x="185" y="798"/>
                    <a:pt x="185" y="798"/>
                  </a:cubicBezTo>
                  <a:cubicBezTo>
                    <a:pt x="188" y="798"/>
                    <a:pt x="189" y="799"/>
                    <a:pt x="189" y="800"/>
                  </a:cubicBezTo>
                  <a:close/>
                  <a:moveTo>
                    <a:pt x="191" y="821"/>
                  </a:moveTo>
                  <a:cubicBezTo>
                    <a:pt x="193" y="821"/>
                    <a:pt x="191" y="821"/>
                    <a:pt x="190" y="822"/>
                  </a:cubicBezTo>
                  <a:cubicBezTo>
                    <a:pt x="190" y="823"/>
                    <a:pt x="190" y="824"/>
                    <a:pt x="189" y="823"/>
                  </a:cubicBezTo>
                  <a:cubicBezTo>
                    <a:pt x="189" y="822"/>
                    <a:pt x="190" y="822"/>
                    <a:pt x="191" y="821"/>
                  </a:cubicBezTo>
                  <a:close/>
                  <a:moveTo>
                    <a:pt x="185" y="865"/>
                  </a:moveTo>
                  <a:cubicBezTo>
                    <a:pt x="185" y="864"/>
                    <a:pt x="187" y="864"/>
                    <a:pt x="187" y="863"/>
                  </a:cubicBezTo>
                  <a:cubicBezTo>
                    <a:pt x="189" y="864"/>
                    <a:pt x="186" y="866"/>
                    <a:pt x="185" y="865"/>
                  </a:cubicBezTo>
                  <a:close/>
                  <a:moveTo>
                    <a:pt x="187" y="894"/>
                  </a:moveTo>
                  <a:cubicBezTo>
                    <a:pt x="187" y="894"/>
                    <a:pt x="187" y="895"/>
                    <a:pt x="188" y="895"/>
                  </a:cubicBezTo>
                  <a:cubicBezTo>
                    <a:pt x="187" y="896"/>
                    <a:pt x="185" y="896"/>
                    <a:pt x="183" y="897"/>
                  </a:cubicBezTo>
                  <a:cubicBezTo>
                    <a:pt x="183" y="895"/>
                    <a:pt x="185" y="894"/>
                    <a:pt x="187" y="894"/>
                  </a:cubicBezTo>
                  <a:close/>
                  <a:moveTo>
                    <a:pt x="181" y="871"/>
                  </a:moveTo>
                  <a:cubicBezTo>
                    <a:pt x="182" y="871"/>
                    <a:pt x="184" y="872"/>
                    <a:pt x="184" y="872"/>
                  </a:cubicBezTo>
                  <a:cubicBezTo>
                    <a:pt x="184" y="873"/>
                    <a:pt x="184" y="874"/>
                    <a:pt x="183" y="874"/>
                  </a:cubicBezTo>
                  <a:cubicBezTo>
                    <a:pt x="182" y="874"/>
                    <a:pt x="181" y="874"/>
                    <a:pt x="180" y="874"/>
                  </a:cubicBezTo>
                  <a:cubicBezTo>
                    <a:pt x="180" y="873"/>
                    <a:pt x="180" y="871"/>
                    <a:pt x="181" y="871"/>
                  </a:cubicBezTo>
                  <a:close/>
                  <a:moveTo>
                    <a:pt x="182" y="858"/>
                  </a:moveTo>
                  <a:cubicBezTo>
                    <a:pt x="182" y="859"/>
                    <a:pt x="180" y="858"/>
                    <a:pt x="181" y="858"/>
                  </a:cubicBezTo>
                  <a:cubicBezTo>
                    <a:pt x="181" y="858"/>
                    <a:pt x="181" y="858"/>
                    <a:pt x="182" y="858"/>
                  </a:cubicBezTo>
                  <a:cubicBezTo>
                    <a:pt x="182" y="858"/>
                    <a:pt x="182" y="858"/>
                    <a:pt x="182" y="858"/>
                  </a:cubicBezTo>
                  <a:close/>
                  <a:moveTo>
                    <a:pt x="182" y="847"/>
                  </a:moveTo>
                  <a:cubicBezTo>
                    <a:pt x="182" y="847"/>
                    <a:pt x="183" y="847"/>
                    <a:pt x="183" y="847"/>
                  </a:cubicBezTo>
                  <a:cubicBezTo>
                    <a:pt x="183" y="847"/>
                    <a:pt x="182" y="847"/>
                    <a:pt x="182" y="847"/>
                  </a:cubicBezTo>
                  <a:close/>
                  <a:moveTo>
                    <a:pt x="182" y="845"/>
                  </a:moveTo>
                  <a:cubicBezTo>
                    <a:pt x="181" y="845"/>
                    <a:pt x="180" y="844"/>
                    <a:pt x="178" y="844"/>
                  </a:cubicBezTo>
                  <a:cubicBezTo>
                    <a:pt x="178" y="844"/>
                    <a:pt x="178" y="843"/>
                    <a:pt x="178" y="843"/>
                  </a:cubicBezTo>
                  <a:cubicBezTo>
                    <a:pt x="180" y="842"/>
                    <a:pt x="182" y="842"/>
                    <a:pt x="184" y="842"/>
                  </a:cubicBezTo>
                  <a:cubicBezTo>
                    <a:pt x="184" y="843"/>
                    <a:pt x="182" y="844"/>
                    <a:pt x="182" y="845"/>
                  </a:cubicBezTo>
                  <a:close/>
                  <a:moveTo>
                    <a:pt x="179" y="849"/>
                  </a:moveTo>
                  <a:cubicBezTo>
                    <a:pt x="180" y="849"/>
                    <a:pt x="181" y="851"/>
                    <a:pt x="181" y="852"/>
                  </a:cubicBezTo>
                  <a:cubicBezTo>
                    <a:pt x="181" y="852"/>
                    <a:pt x="180" y="853"/>
                    <a:pt x="179" y="853"/>
                  </a:cubicBezTo>
                  <a:cubicBezTo>
                    <a:pt x="177" y="853"/>
                    <a:pt x="176" y="851"/>
                    <a:pt x="177" y="850"/>
                  </a:cubicBezTo>
                  <a:cubicBezTo>
                    <a:pt x="177" y="850"/>
                    <a:pt x="179" y="849"/>
                    <a:pt x="179" y="849"/>
                  </a:cubicBezTo>
                  <a:close/>
                  <a:moveTo>
                    <a:pt x="182" y="922"/>
                  </a:moveTo>
                  <a:cubicBezTo>
                    <a:pt x="182" y="922"/>
                    <a:pt x="182" y="923"/>
                    <a:pt x="182" y="923"/>
                  </a:cubicBezTo>
                  <a:cubicBezTo>
                    <a:pt x="182" y="923"/>
                    <a:pt x="181" y="923"/>
                    <a:pt x="181" y="923"/>
                  </a:cubicBezTo>
                  <a:cubicBezTo>
                    <a:pt x="181" y="923"/>
                    <a:pt x="181" y="922"/>
                    <a:pt x="181" y="922"/>
                  </a:cubicBezTo>
                  <a:cubicBezTo>
                    <a:pt x="181" y="922"/>
                    <a:pt x="182" y="922"/>
                    <a:pt x="182" y="922"/>
                  </a:cubicBezTo>
                  <a:close/>
                  <a:moveTo>
                    <a:pt x="181" y="1000"/>
                  </a:moveTo>
                  <a:cubicBezTo>
                    <a:pt x="180" y="1000"/>
                    <a:pt x="183" y="999"/>
                    <a:pt x="181" y="1000"/>
                  </a:cubicBezTo>
                  <a:close/>
                  <a:moveTo>
                    <a:pt x="186" y="924"/>
                  </a:moveTo>
                  <a:cubicBezTo>
                    <a:pt x="187" y="924"/>
                    <a:pt x="187" y="927"/>
                    <a:pt x="186" y="928"/>
                  </a:cubicBezTo>
                  <a:cubicBezTo>
                    <a:pt x="184" y="928"/>
                    <a:pt x="185" y="927"/>
                    <a:pt x="184" y="927"/>
                  </a:cubicBezTo>
                  <a:cubicBezTo>
                    <a:pt x="184" y="927"/>
                    <a:pt x="183" y="927"/>
                    <a:pt x="183" y="926"/>
                  </a:cubicBezTo>
                  <a:cubicBezTo>
                    <a:pt x="183" y="926"/>
                    <a:pt x="182" y="926"/>
                    <a:pt x="182" y="925"/>
                  </a:cubicBezTo>
                  <a:cubicBezTo>
                    <a:pt x="182" y="925"/>
                    <a:pt x="182" y="924"/>
                    <a:pt x="182" y="924"/>
                  </a:cubicBezTo>
                  <a:cubicBezTo>
                    <a:pt x="183" y="923"/>
                    <a:pt x="184" y="923"/>
                    <a:pt x="186" y="924"/>
                  </a:cubicBezTo>
                  <a:close/>
                  <a:moveTo>
                    <a:pt x="187" y="979"/>
                  </a:moveTo>
                  <a:cubicBezTo>
                    <a:pt x="188" y="979"/>
                    <a:pt x="187" y="980"/>
                    <a:pt x="187" y="981"/>
                  </a:cubicBezTo>
                  <a:cubicBezTo>
                    <a:pt x="185" y="981"/>
                    <a:pt x="185" y="979"/>
                    <a:pt x="187" y="979"/>
                  </a:cubicBezTo>
                  <a:close/>
                  <a:moveTo>
                    <a:pt x="187" y="941"/>
                  </a:moveTo>
                  <a:cubicBezTo>
                    <a:pt x="185" y="940"/>
                    <a:pt x="187" y="938"/>
                    <a:pt x="186" y="936"/>
                  </a:cubicBezTo>
                  <a:cubicBezTo>
                    <a:pt x="187" y="936"/>
                    <a:pt x="188" y="936"/>
                    <a:pt x="188" y="936"/>
                  </a:cubicBezTo>
                  <a:cubicBezTo>
                    <a:pt x="188" y="935"/>
                    <a:pt x="188" y="934"/>
                    <a:pt x="189" y="934"/>
                  </a:cubicBezTo>
                  <a:cubicBezTo>
                    <a:pt x="189" y="937"/>
                    <a:pt x="190" y="939"/>
                    <a:pt x="189" y="941"/>
                  </a:cubicBezTo>
                  <a:cubicBezTo>
                    <a:pt x="188" y="941"/>
                    <a:pt x="188" y="941"/>
                    <a:pt x="187" y="941"/>
                  </a:cubicBezTo>
                  <a:close/>
                  <a:moveTo>
                    <a:pt x="189" y="898"/>
                  </a:moveTo>
                  <a:cubicBezTo>
                    <a:pt x="190" y="897"/>
                    <a:pt x="191" y="896"/>
                    <a:pt x="191" y="895"/>
                  </a:cubicBezTo>
                  <a:cubicBezTo>
                    <a:pt x="192" y="895"/>
                    <a:pt x="192" y="895"/>
                    <a:pt x="193" y="894"/>
                  </a:cubicBezTo>
                  <a:cubicBezTo>
                    <a:pt x="192" y="894"/>
                    <a:pt x="191" y="894"/>
                    <a:pt x="190" y="894"/>
                  </a:cubicBezTo>
                  <a:cubicBezTo>
                    <a:pt x="190" y="894"/>
                    <a:pt x="189" y="894"/>
                    <a:pt x="188" y="895"/>
                  </a:cubicBezTo>
                  <a:cubicBezTo>
                    <a:pt x="189" y="894"/>
                    <a:pt x="188" y="894"/>
                    <a:pt x="187" y="894"/>
                  </a:cubicBezTo>
                  <a:cubicBezTo>
                    <a:pt x="187" y="893"/>
                    <a:pt x="189" y="893"/>
                    <a:pt x="189" y="892"/>
                  </a:cubicBezTo>
                  <a:cubicBezTo>
                    <a:pt x="189" y="892"/>
                    <a:pt x="190" y="891"/>
                    <a:pt x="190" y="891"/>
                  </a:cubicBezTo>
                  <a:cubicBezTo>
                    <a:pt x="191" y="890"/>
                    <a:pt x="192" y="890"/>
                    <a:pt x="193" y="889"/>
                  </a:cubicBezTo>
                  <a:cubicBezTo>
                    <a:pt x="193" y="887"/>
                    <a:pt x="195" y="887"/>
                    <a:pt x="196" y="886"/>
                  </a:cubicBezTo>
                  <a:cubicBezTo>
                    <a:pt x="198" y="886"/>
                    <a:pt x="199" y="884"/>
                    <a:pt x="201" y="884"/>
                  </a:cubicBezTo>
                  <a:cubicBezTo>
                    <a:pt x="200" y="883"/>
                    <a:pt x="201" y="883"/>
                    <a:pt x="201" y="883"/>
                  </a:cubicBezTo>
                  <a:cubicBezTo>
                    <a:pt x="203" y="882"/>
                    <a:pt x="204" y="881"/>
                    <a:pt x="206" y="881"/>
                  </a:cubicBezTo>
                  <a:cubicBezTo>
                    <a:pt x="207" y="881"/>
                    <a:pt x="207" y="882"/>
                    <a:pt x="209" y="881"/>
                  </a:cubicBezTo>
                  <a:cubicBezTo>
                    <a:pt x="210" y="881"/>
                    <a:pt x="210" y="881"/>
                    <a:pt x="211" y="881"/>
                  </a:cubicBezTo>
                  <a:cubicBezTo>
                    <a:pt x="212" y="881"/>
                    <a:pt x="213" y="880"/>
                    <a:pt x="213" y="881"/>
                  </a:cubicBezTo>
                  <a:cubicBezTo>
                    <a:pt x="214" y="881"/>
                    <a:pt x="213" y="882"/>
                    <a:pt x="213" y="882"/>
                  </a:cubicBezTo>
                  <a:cubicBezTo>
                    <a:pt x="212" y="884"/>
                    <a:pt x="209" y="885"/>
                    <a:pt x="207" y="886"/>
                  </a:cubicBezTo>
                  <a:cubicBezTo>
                    <a:pt x="208" y="887"/>
                    <a:pt x="209" y="888"/>
                    <a:pt x="210" y="888"/>
                  </a:cubicBezTo>
                  <a:cubicBezTo>
                    <a:pt x="209" y="890"/>
                    <a:pt x="209" y="891"/>
                    <a:pt x="208" y="892"/>
                  </a:cubicBezTo>
                  <a:cubicBezTo>
                    <a:pt x="208" y="892"/>
                    <a:pt x="207" y="892"/>
                    <a:pt x="206" y="893"/>
                  </a:cubicBezTo>
                  <a:cubicBezTo>
                    <a:pt x="206" y="893"/>
                    <a:pt x="205" y="894"/>
                    <a:pt x="205" y="894"/>
                  </a:cubicBezTo>
                  <a:cubicBezTo>
                    <a:pt x="204" y="894"/>
                    <a:pt x="204" y="895"/>
                    <a:pt x="203" y="895"/>
                  </a:cubicBezTo>
                  <a:cubicBezTo>
                    <a:pt x="202" y="895"/>
                    <a:pt x="201" y="895"/>
                    <a:pt x="200" y="895"/>
                  </a:cubicBezTo>
                  <a:cubicBezTo>
                    <a:pt x="198" y="896"/>
                    <a:pt x="196" y="897"/>
                    <a:pt x="194" y="897"/>
                  </a:cubicBezTo>
                  <a:cubicBezTo>
                    <a:pt x="193" y="897"/>
                    <a:pt x="193" y="899"/>
                    <a:pt x="192" y="899"/>
                  </a:cubicBezTo>
                  <a:cubicBezTo>
                    <a:pt x="190" y="899"/>
                    <a:pt x="190" y="898"/>
                    <a:pt x="189" y="898"/>
                  </a:cubicBezTo>
                  <a:close/>
                  <a:moveTo>
                    <a:pt x="192" y="905"/>
                  </a:moveTo>
                  <a:cubicBezTo>
                    <a:pt x="193" y="906"/>
                    <a:pt x="192" y="907"/>
                    <a:pt x="191" y="907"/>
                  </a:cubicBezTo>
                  <a:cubicBezTo>
                    <a:pt x="190" y="906"/>
                    <a:pt x="190" y="905"/>
                    <a:pt x="192" y="905"/>
                  </a:cubicBezTo>
                  <a:close/>
                  <a:moveTo>
                    <a:pt x="207" y="992"/>
                  </a:moveTo>
                  <a:cubicBezTo>
                    <a:pt x="204" y="992"/>
                    <a:pt x="206" y="989"/>
                    <a:pt x="208" y="989"/>
                  </a:cubicBezTo>
                  <a:cubicBezTo>
                    <a:pt x="208" y="990"/>
                    <a:pt x="208" y="992"/>
                    <a:pt x="207" y="992"/>
                  </a:cubicBezTo>
                  <a:close/>
                  <a:moveTo>
                    <a:pt x="210" y="936"/>
                  </a:moveTo>
                  <a:cubicBezTo>
                    <a:pt x="210" y="936"/>
                    <a:pt x="209" y="935"/>
                    <a:pt x="209" y="935"/>
                  </a:cubicBezTo>
                  <a:cubicBezTo>
                    <a:pt x="211" y="934"/>
                    <a:pt x="212" y="934"/>
                    <a:pt x="213" y="934"/>
                  </a:cubicBezTo>
                  <a:cubicBezTo>
                    <a:pt x="215" y="935"/>
                    <a:pt x="215" y="938"/>
                    <a:pt x="213" y="938"/>
                  </a:cubicBezTo>
                  <a:cubicBezTo>
                    <a:pt x="212" y="939"/>
                    <a:pt x="213" y="938"/>
                    <a:pt x="212" y="938"/>
                  </a:cubicBezTo>
                  <a:cubicBezTo>
                    <a:pt x="212" y="937"/>
                    <a:pt x="211" y="937"/>
                    <a:pt x="211" y="937"/>
                  </a:cubicBezTo>
                  <a:cubicBezTo>
                    <a:pt x="210" y="937"/>
                    <a:pt x="210" y="936"/>
                    <a:pt x="210" y="936"/>
                  </a:cubicBezTo>
                  <a:close/>
                  <a:moveTo>
                    <a:pt x="237" y="907"/>
                  </a:moveTo>
                  <a:cubicBezTo>
                    <a:pt x="236" y="907"/>
                    <a:pt x="235" y="905"/>
                    <a:pt x="236" y="905"/>
                  </a:cubicBezTo>
                  <a:cubicBezTo>
                    <a:pt x="237" y="905"/>
                    <a:pt x="237" y="906"/>
                    <a:pt x="237" y="907"/>
                  </a:cubicBezTo>
                  <a:close/>
                  <a:moveTo>
                    <a:pt x="234" y="912"/>
                  </a:moveTo>
                  <a:cubicBezTo>
                    <a:pt x="232" y="912"/>
                    <a:pt x="231" y="911"/>
                    <a:pt x="231" y="910"/>
                  </a:cubicBezTo>
                  <a:cubicBezTo>
                    <a:pt x="233" y="909"/>
                    <a:pt x="234" y="909"/>
                    <a:pt x="235" y="910"/>
                  </a:cubicBezTo>
                  <a:cubicBezTo>
                    <a:pt x="235" y="911"/>
                    <a:pt x="234" y="911"/>
                    <a:pt x="234" y="912"/>
                  </a:cubicBezTo>
                  <a:close/>
                  <a:moveTo>
                    <a:pt x="236" y="935"/>
                  </a:moveTo>
                  <a:cubicBezTo>
                    <a:pt x="236" y="936"/>
                    <a:pt x="237" y="939"/>
                    <a:pt x="234" y="939"/>
                  </a:cubicBezTo>
                  <a:cubicBezTo>
                    <a:pt x="233" y="937"/>
                    <a:pt x="234" y="935"/>
                    <a:pt x="236" y="935"/>
                  </a:cubicBezTo>
                  <a:close/>
                  <a:moveTo>
                    <a:pt x="218" y="925"/>
                  </a:moveTo>
                  <a:cubicBezTo>
                    <a:pt x="218" y="924"/>
                    <a:pt x="218" y="923"/>
                    <a:pt x="220" y="923"/>
                  </a:cubicBezTo>
                  <a:cubicBezTo>
                    <a:pt x="218" y="924"/>
                    <a:pt x="220" y="925"/>
                    <a:pt x="218" y="925"/>
                  </a:cubicBezTo>
                  <a:close/>
                  <a:moveTo>
                    <a:pt x="218" y="968"/>
                  </a:moveTo>
                  <a:cubicBezTo>
                    <a:pt x="218" y="968"/>
                    <a:pt x="218" y="967"/>
                    <a:pt x="218" y="967"/>
                  </a:cubicBezTo>
                  <a:cubicBezTo>
                    <a:pt x="220" y="967"/>
                    <a:pt x="219" y="968"/>
                    <a:pt x="218" y="968"/>
                  </a:cubicBezTo>
                  <a:close/>
                  <a:moveTo>
                    <a:pt x="218" y="921"/>
                  </a:moveTo>
                  <a:cubicBezTo>
                    <a:pt x="218" y="921"/>
                    <a:pt x="218" y="921"/>
                    <a:pt x="218" y="921"/>
                  </a:cubicBezTo>
                  <a:cubicBezTo>
                    <a:pt x="218" y="921"/>
                    <a:pt x="218" y="921"/>
                    <a:pt x="218" y="921"/>
                  </a:cubicBezTo>
                  <a:cubicBezTo>
                    <a:pt x="218" y="922"/>
                    <a:pt x="218" y="921"/>
                    <a:pt x="218" y="921"/>
                  </a:cubicBezTo>
                  <a:close/>
                  <a:moveTo>
                    <a:pt x="218" y="918"/>
                  </a:moveTo>
                  <a:cubicBezTo>
                    <a:pt x="218" y="917"/>
                    <a:pt x="218" y="916"/>
                    <a:pt x="220" y="916"/>
                  </a:cubicBezTo>
                  <a:cubicBezTo>
                    <a:pt x="221" y="917"/>
                    <a:pt x="220" y="918"/>
                    <a:pt x="218" y="918"/>
                  </a:cubicBezTo>
                  <a:close/>
                  <a:moveTo>
                    <a:pt x="229" y="974"/>
                  </a:moveTo>
                  <a:cubicBezTo>
                    <a:pt x="229" y="975"/>
                    <a:pt x="229" y="976"/>
                    <a:pt x="229" y="976"/>
                  </a:cubicBezTo>
                  <a:cubicBezTo>
                    <a:pt x="228" y="976"/>
                    <a:pt x="228" y="976"/>
                    <a:pt x="228" y="977"/>
                  </a:cubicBezTo>
                  <a:cubicBezTo>
                    <a:pt x="226" y="976"/>
                    <a:pt x="228" y="975"/>
                    <a:pt x="229" y="974"/>
                  </a:cubicBezTo>
                  <a:close/>
                  <a:moveTo>
                    <a:pt x="226" y="952"/>
                  </a:moveTo>
                  <a:cubicBezTo>
                    <a:pt x="225" y="952"/>
                    <a:pt x="225" y="951"/>
                    <a:pt x="226" y="951"/>
                  </a:cubicBezTo>
                  <a:cubicBezTo>
                    <a:pt x="226" y="951"/>
                    <a:pt x="226" y="952"/>
                    <a:pt x="226" y="952"/>
                  </a:cubicBezTo>
                  <a:close/>
                  <a:moveTo>
                    <a:pt x="238" y="930"/>
                  </a:moveTo>
                  <a:cubicBezTo>
                    <a:pt x="238" y="930"/>
                    <a:pt x="238" y="929"/>
                    <a:pt x="239" y="929"/>
                  </a:cubicBezTo>
                  <a:cubicBezTo>
                    <a:pt x="239" y="930"/>
                    <a:pt x="239" y="930"/>
                    <a:pt x="238" y="930"/>
                  </a:cubicBezTo>
                  <a:close/>
                  <a:moveTo>
                    <a:pt x="236" y="911"/>
                  </a:moveTo>
                  <a:cubicBezTo>
                    <a:pt x="236" y="910"/>
                    <a:pt x="236" y="910"/>
                    <a:pt x="236" y="909"/>
                  </a:cubicBezTo>
                  <a:cubicBezTo>
                    <a:pt x="237" y="908"/>
                    <a:pt x="235" y="909"/>
                    <a:pt x="235" y="908"/>
                  </a:cubicBezTo>
                  <a:cubicBezTo>
                    <a:pt x="236" y="908"/>
                    <a:pt x="237" y="907"/>
                    <a:pt x="239" y="907"/>
                  </a:cubicBezTo>
                  <a:cubicBezTo>
                    <a:pt x="240" y="908"/>
                    <a:pt x="240" y="910"/>
                    <a:pt x="239" y="911"/>
                  </a:cubicBezTo>
                  <a:cubicBezTo>
                    <a:pt x="239" y="911"/>
                    <a:pt x="237" y="911"/>
                    <a:pt x="236" y="911"/>
                  </a:cubicBezTo>
                  <a:close/>
                  <a:moveTo>
                    <a:pt x="244" y="881"/>
                  </a:moveTo>
                  <a:cubicBezTo>
                    <a:pt x="244" y="880"/>
                    <a:pt x="245" y="879"/>
                    <a:pt x="246" y="879"/>
                  </a:cubicBezTo>
                  <a:cubicBezTo>
                    <a:pt x="246" y="879"/>
                    <a:pt x="247" y="879"/>
                    <a:pt x="247" y="879"/>
                  </a:cubicBezTo>
                  <a:cubicBezTo>
                    <a:pt x="247" y="878"/>
                    <a:pt x="247" y="878"/>
                    <a:pt x="248" y="878"/>
                  </a:cubicBezTo>
                  <a:cubicBezTo>
                    <a:pt x="248" y="877"/>
                    <a:pt x="248" y="877"/>
                    <a:pt x="249" y="877"/>
                  </a:cubicBezTo>
                  <a:cubicBezTo>
                    <a:pt x="249" y="877"/>
                    <a:pt x="250" y="876"/>
                    <a:pt x="250" y="876"/>
                  </a:cubicBezTo>
                  <a:cubicBezTo>
                    <a:pt x="250" y="876"/>
                    <a:pt x="251" y="875"/>
                    <a:pt x="252" y="875"/>
                  </a:cubicBezTo>
                  <a:cubicBezTo>
                    <a:pt x="252" y="875"/>
                    <a:pt x="253" y="874"/>
                    <a:pt x="254" y="874"/>
                  </a:cubicBezTo>
                  <a:cubicBezTo>
                    <a:pt x="255" y="874"/>
                    <a:pt x="254" y="873"/>
                    <a:pt x="255" y="873"/>
                  </a:cubicBezTo>
                  <a:cubicBezTo>
                    <a:pt x="256" y="874"/>
                    <a:pt x="255" y="874"/>
                    <a:pt x="255" y="874"/>
                  </a:cubicBezTo>
                  <a:cubicBezTo>
                    <a:pt x="255" y="874"/>
                    <a:pt x="255" y="875"/>
                    <a:pt x="255" y="875"/>
                  </a:cubicBezTo>
                  <a:cubicBezTo>
                    <a:pt x="254" y="875"/>
                    <a:pt x="253" y="875"/>
                    <a:pt x="253" y="877"/>
                  </a:cubicBezTo>
                  <a:cubicBezTo>
                    <a:pt x="251" y="878"/>
                    <a:pt x="249" y="880"/>
                    <a:pt x="247" y="881"/>
                  </a:cubicBezTo>
                  <a:cubicBezTo>
                    <a:pt x="246" y="881"/>
                    <a:pt x="245" y="881"/>
                    <a:pt x="244" y="881"/>
                  </a:cubicBezTo>
                  <a:close/>
                  <a:moveTo>
                    <a:pt x="250" y="907"/>
                  </a:moveTo>
                  <a:cubicBezTo>
                    <a:pt x="251" y="908"/>
                    <a:pt x="251" y="909"/>
                    <a:pt x="250" y="910"/>
                  </a:cubicBezTo>
                  <a:cubicBezTo>
                    <a:pt x="249" y="909"/>
                    <a:pt x="248" y="907"/>
                    <a:pt x="250" y="907"/>
                  </a:cubicBezTo>
                  <a:close/>
                  <a:moveTo>
                    <a:pt x="250" y="882"/>
                  </a:moveTo>
                  <a:cubicBezTo>
                    <a:pt x="251" y="882"/>
                    <a:pt x="251" y="882"/>
                    <a:pt x="252" y="882"/>
                  </a:cubicBezTo>
                  <a:cubicBezTo>
                    <a:pt x="252" y="883"/>
                    <a:pt x="251" y="884"/>
                    <a:pt x="250" y="884"/>
                  </a:cubicBezTo>
                  <a:cubicBezTo>
                    <a:pt x="249" y="883"/>
                    <a:pt x="249" y="883"/>
                    <a:pt x="250" y="882"/>
                  </a:cubicBezTo>
                  <a:close/>
                  <a:moveTo>
                    <a:pt x="250" y="912"/>
                  </a:moveTo>
                  <a:cubicBezTo>
                    <a:pt x="250" y="912"/>
                    <a:pt x="251" y="912"/>
                    <a:pt x="251" y="912"/>
                  </a:cubicBezTo>
                  <a:cubicBezTo>
                    <a:pt x="252" y="913"/>
                    <a:pt x="251" y="913"/>
                    <a:pt x="250" y="913"/>
                  </a:cubicBezTo>
                  <a:cubicBezTo>
                    <a:pt x="250" y="913"/>
                    <a:pt x="250" y="913"/>
                    <a:pt x="250" y="912"/>
                  </a:cubicBezTo>
                  <a:close/>
                  <a:moveTo>
                    <a:pt x="250" y="892"/>
                  </a:moveTo>
                  <a:cubicBezTo>
                    <a:pt x="249" y="891"/>
                    <a:pt x="249" y="890"/>
                    <a:pt x="250" y="889"/>
                  </a:cubicBezTo>
                  <a:cubicBezTo>
                    <a:pt x="251" y="890"/>
                    <a:pt x="251" y="889"/>
                    <a:pt x="252" y="889"/>
                  </a:cubicBezTo>
                  <a:cubicBezTo>
                    <a:pt x="253" y="890"/>
                    <a:pt x="254" y="890"/>
                    <a:pt x="253" y="892"/>
                  </a:cubicBezTo>
                  <a:cubicBezTo>
                    <a:pt x="253" y="892"/>
                    <a:pt x="252" y="892"/>
                    <a:pt x="250" y="892"/>
                  </a:cubicBezTo>
                  <a:close/>
                  <a:moveTo>
                    <a:pt x="253" y="892"/>
                  </a:moveTo>
                  <a:cubicBezTo>
                    <a:pt x="255" y="892"/>
                    <a:pt x="255" y="893"/>
                    <a:pt x="255" y="894"/>
                  </a:cubicBezTo>
                  <a:cubicBezTo>
                    <a:pt x="254" y="894"/>
                    <a:pt x="254" y="894"/>
                    <a:pt x="253" y="894"/>
                  </a:cubicBezTo>
                  <a:cubicBezTo>
                    <a:pt x="253" y="893"/>
                    <a:pt x="252" y="893"/>
                    <a:pt x="253" y="892"/>
                  </a:cubicBezTo>
                  <a:close/>
                  <a:moveTo>
                    <a:pt x="245" y="936"/>
                  </a:moveTo>
                  <a:cubicBezTo>
                    <a:pt x="245" y="935"/>
                    <a:pt x="245" y="934"/>
                    <a:pt x="247" y="934"/>
                  </a:cubicBezTo>
                  <a:cubicBezTo>
                    <a:pt x="245" y="934"/>
                    <a:pt x="247" y="936"/>
                    <a:pt x="245" y="936"/>
                  </a:cubicBezTo>
                  <a:close/>
                  <a:moveTo>
                    <a:pt x="245" y="979"/>
                  </a:moveTo>
                  <a:cubicBezTo>
                    <a:pt x="245" y="979"/>
                    <a:pt x="245" y="979"/>
                    <a:pt x="246" y="978"/>
                  </a:cubicBezTo>
                  <a:cubicBezTo>
                    <a:pt x="247" y="978"/>
                    <a:pt x="246" y="980"/>
                    <a:pt x="245" y="979"/>
                  </a:cubicBezTo>
                  <a:close/>
                  <a:moveTo>
                    <a:pt x="245" y="932"/>
                  </a:moveTo>
                  <a:cubicBezTo>
                    <a:pt x="245" y="932"/>
                    <a:pt x="245" y="932"/>
                    <a:pt x="246" y="932"/>
                  </a:cubicBezTo>
                  <a:cubicBezTo>
                    <a:pt x="246" y="932"/>
                    <a:pt x="246" y="932"/>
                    <a:pt x="246" y="932"/>
                  </a:cubicBezTo>
                  <a:cubicBezTo>
                    <a:pt x="245" y="932"/>
                    <a:pt x="245" y="932"/>
                    <a:pt x="245" y="932"/>
                  </a:cubicBezTo>
                  <a:close/>
                  <a:moveTo>
                    <a:pt x="253" y="915"/>
                  </a:moveTo>
                  <a:cubicBezTo>
                    <a:pt x="253" y="915"/>
                    <a:pt x="253" y="915"/>
                    <a:pt x="253" y="915"/>
                  </a:cubicBezTo>
                  <a:cubicBezTo>
                    <a:pt x="254" y="915"/>
                    <a:pt x="254" y="915"/>
                    <a:pt x="254" y="914"/>
                  </a:cubicBezTo>
                  <a:cubicBezTo>
                    <a:pt x="254" y="914"/>
                    <a:pt x="254" y="916"/>
                    <a:pt x="253" y="915"/>
                  </a:cubicBezTo>
                  <a:close/>
                  <a:moveTo>
                    <a:pt x="256" y="986"/>
                  </a:moveTo>
                  <a:cubicBezTo>
                    <a:pt x="256" y="986"/>
                    <a:pt x="256" y="987"/>
                    <a:pt x="256" y="988"/>
                  </a:cubicBezTo>
                  <a:cubicBezTo>
                    <a:pt x="255" y="988"/>
                    <a:pt x="255" y="988"/>
                    <a:pt x="255" y="988"/>
                  </a:cubicBezTo>
                  <a:cubicBezTo>
                    <a:pt x="253" y="988"/>
                    <a:pt x="254" y="986"/>
                    <a:pt x="256" y="986"/>
                  </a:cubicBezTo>
                  <a:close/>
                  <a:moveTo>
                    <a:pt x="257" y="904"/>
                  </a:moveTo>
                  <a:cubicBezTo>
                    <a:pt x="258" y="905"/>
                    <a:pt x="257" y="908"/>
                    <a:pt x="255" y="908"/>
                  </a:cubicBezTo>
                  <a:cubicBezTo>
                    <a:pt x="255" y="906"/>
                    <a:pt x="256" y="906"/>
                    <a:pt x="257" y="904"/>
                  </a:cubicBezTo>
                  <a:close/>
                  <a:moveTo>
                    <a:pt x="256" y="810"/>
                  </a:moveTo>
                  <a:cubicBezTo>
                    <a:pt x="255" y="809"/>
                    <a:pt x="257" y="809"/>
                    <a:pt x="256" y="810"/>
                  </a:cubicBezTo>
                  <a:close/>
                  <a:moveTo>
                    <a:pt x="257" y="871"/>
                  </a:moveTo>
                  <a:cubicBezTo>
                    <a:pt x="258" y="871"/>
                    <a:pt x="258" y="871"/>
                    <a:pt x="259" y="871"/>
                  </a:cubicBezTo>
                  <a:cubicBezTo>
                    <a:pt x="259" y="871"/>
                    <a:pt x="260" y="872"/>
                    <a:pt x="259" y="872"/>
                  </a:cubicBezTo>
                  <a:cubicBezTo>
                    <a:pt x="258" y="872"/>
                    <a:pt x="257" y="872"/>
                    <a:pt x="257" y="871"/>
                  </a:cubicBezTo>
                  <a:close/>
                  <a:moveTo>
                    <a:pt x="259" y="829"/>
                  </a:moveTo>
                  <a:cubicBezTo>
                    <a:pt x="261" y="829"/>
                    <a:pt x="261" y="830"/>
                    <a:pt x="261" y="830"/>
                  </a:cubicBezTo>
                  <a:cubicBezTo>
                    <a:pt x="259" y="831"/>
                    <a:pt x="259" y="830"/>
                    <a:pt x="259" y="829"/>
                  </a:cubicBezTo>
                  <a:close/>
                  <a:moveTo>
                    <a:pt x="259" y="812"/>
                  </a:moveTo>
                  <a:cubicBezTo>
                    <a:pt x="259" y="810"/>
                    <a:pt x="261" y="811"/>
                    <a:pt x="262" y="812"/>
                  </a:cubicBezTo>
                  <a:cubicBezTo>
                    <a:pt x="262" y="812"/>
                    <a:pt x="261" y="812"/>
                    <a:pt x="261" y="812"/>
                  </a:cubicBezTo>
                  <a:cubicBezTo>
                    <a:pt x="260" y="812"/>
                    <a:pt x="259" y="812"/>
                    <a:pt x="259" y="812"/>
                  </a:cubicBezTo>
                  <a:close/>
                  <a:moveTo>
                    <a:pt x="260" y="843"/>
                  </a:moveTo>
                  <a:cubicBezTo>
                    <a:pt x="259" y="844"/>
                    <a:pt x="259" y="842"/>
                    <a:pt x="260" y="842"/>
                  </a:cubicBezTo>
                  <a:cubicBezTo>
                    <a:pt x="261" y="843"/>
                    <a:pt x="260" y="843"/>
                    <a:pt x="260" y="843"/>
                  </a:cubicBezTo>
                  <a:close/>
                  <a:moveTo>
                    <a:pt x="259" y="840"/>
                  </a:moveTo>
                  <a:cubicBezTo>
                    <a:pt x="260" y="839"/>
                    <a:pt x="260" y="841"/>
                    <a:pt x="259" y="840"/>
                  </a:cubicBezTo>
                  <a:cubicBezTo>
                    <a:pt x="259" y="840"/>
                    <a:pt x="259" y="840"/>
                    <a:pt x="259" y="840"/>
                  </a:cubicBezTo>
                  <a:close/>
                  <a:moveTo>
                    <a:pt x="259" y="836"/>
                  </a:moveTo>
                  <a:cubicBezTo>
                    <a:pt x="259" y="835"/>
                    <a:pt x="259" y="835"/>
                    <a:pt x="259" y="835"/>
                  </a:cubicBezTo>
                  <a:cubicBezTo>
                    <a:pt x="260" y="835"/>
                    <a:pt x="260" y="835"/>
                    <a:pt x="260" y="835"/>
                  </a:cubicBezTo>
                  <a:cubicBezTo>
                    <a:pt x="260" y="835"/>
                    <a:pt x="260" y="835"/>
                    <a:pt x="260" y="836"/>
                  </a:cubicBezTo>
                  <a:cubicBezTo>
                    <a:pt x="260" y="836"/>
                    <a:pt x="260" y="836"/>
                    <a:pt x="259" y="836"/>
                  </a:cubicBezTo>
                  <a:close/>
                  <a:moveTo>
                    <a:pt x="263" y="827"/>
                  </a:moveTo>
                  <a:cubicBezTo>
                    <a:pt x="265" y="827"/>
                    <a:pt x="265" y="830"/>
                    <a:pt x="264" y="830"/>
                  </a:cubicBezTo>
                  <a:cubicBezTo>
                    <a:pt x="261" y="830"/>
                    <a:pt x="262" y="828"/>
                    <a:pt x="263" y="827"/>
                  </a:cubicBezTo>
                  <a:close/>
                  <a:moveTo>
                    <a:pt x="263" y="807"/>
                  </a:moveTo>
                  <a:cubicBezTo>
                    <a:pt x="264" y="807"/>
                    <a:pt x="263" y="809"/>
                    <a:pt x="263" y="809"/>
                  </a:cubicBezTo>
                  <a:cubicBezTo>
                    <a:pt x="262" y="809"/>
                    <a:pt x="262" y="807"/>
                    <a:pt x="263" y="807"/>
                  </a:cubicBezTo>
                  <a:close/>
                  <a:moveTo>
                    <a:pt x="264" y="806"/>
                  </a:moveTo>
                  <a:cubicBezTo>
                    <a:pt x="264" y="806"/>
                    <a:pt x="264" y="807"/>
                    <a:pt x="263" y="807"/>
                  </a:cubicBezTo>
                  <a:cubicBezTo>
                    <a:pt x="261" y="807"/>
                    <a:pt x="260" y="806"/>
                    <a:pt x="259" y="806"/>
                  </a:cubicBezTo>
                  <a:cubicBezTo>
                    <a:pt x="259" y="805"/>
                    <a:pt x="258" y="804"/>
                    <a:pt x="258" y="803"/>
                  </a:cubicBezTo>
                  <a:cubicBezTo>
                    <a:pt x="261" y="801"/>
                    <a:pt x="268" y="802"/>
                    <a:pt x="268" y="804"/>
                  </a:cubicBezTo>
                  <a:cubicBezTo>
                    <a:pt x="267" y="805"/>
                    <a:pt x="267" y="806"/>
                    <a:pt x="266" y="806"/>
                  </a:cubicBezTo>
                  <a:cubicBezTo>
                    <a:pt x="266" y="806"/>
                    <a:pt x="265" y="806"/>
                    <a:pt x="264" y="806"/>
                  </a:cubicBezTo>
                  <a:close/>
                  <a:moveTo>
                    <a:pt x="258" y="777"/>
                  </a:moveTo>
                  <a:cubicBezTo>
                    <a:pt x="258" y="777"/>
                    <a:pt x="258" y="777"/>
                    <a:pt x="258" y="777"/>
                  </a:cubicBezTo>
                  <a:cubicBezTo>
                    <a:pt x="259" y="777"/>
                    <a:pt x="259" y="777"/>
                    <a:pt x="259" y="777"/>
                  </a:cubicBezTo>
                  <a:cubicBezTo>
                    <a:pt x="259" y="777"/>
                    <a:pt x="259" y="778"/>
                    <a:pt x="258" y="777"/>
                  </a:cubicBezTo>
                  <a:close/>
                  <a:moveTo>
                    <a:pt x="262" y="774"/>
                  </a:moveTo>
                  <a:cubicBezTo>
                    <a:pt x="262" y="772"/>
                    <a:pt x="263" y="772"/>
                    <a:pt x="265" y="772"/>
                  </a:cubicBezTo>
                  <a:cubicBezTo>
                    <a:pt x="265" y="773"/>
                    <a:pt x="264" y="774"/>
                    <a:pt x="262" y="774"/>
                  </a:cubicBezTo>
                  <a:close/>
                  <a:moveTo>
                    <a:pt x="265" y="783"/>
                  </a:moveTo>
                  <a:cubicBezTo>
                    <a:pt x="264" y="783"/>
                    <a:pt x="265" y="784"/>
                    <a:pt x="263" y="784"/>
                  </a:cubicBezTo>
                  <a:cubicBezTo>
                    <a:pt x="263" y="784"/>
                    <a:pt x="263" y="783"/>
                    <a:pt x="265" y="783"/>
                  </a:cubicBezTo>
                  <a:close/>
                  <a:moveTo>
                    <a:pt x="263" y="772"/>
                  </a:moveTo>
                  <a:cubicBezTo>
                    <a:pt x="263" y="772"/>
                    <a:pt x="263" y="772"/>
                    <a:pt x="263" y="772"/>
                  </a:cubicBezTo>
                  <a:cubicBezTo>
                    <a:pt x="261" y="772"/>
                    <a:pt x="261" y="771"/>
                    <a:pt x="263" y="771"/>
                  </a:cubicBezTo>
                  <a:cubicBezTo>
                    <a:pt x="263" y="771"/>
                    <a:pt x="263" y="772"/>
                    <a:pt x="263" y="772"/>
                  </a:cubicBezTo>
                  <a:close/>
                  <a:moveTo>
                    <a:pt x="262" y="770"/>
                  </a:moveTo>
                  <a:cubicBezTo>
                    <a:pt x="260" y="769"/>
                    <a:pt x="263" y="769"/>
                    <a:pt x="262" y="770"/>
                  </a:cubicBezTo>
                  <a:close/>
                  <a:moveTo>
                    <a:pt x="262" y="785"/>
                  </a:moveTo>
                  <a:cubicBezTo>
                    <a:pt x="262" y="786"/>
                    <a:pt x="260" y="785"/>
                    <a:pt x="262" y="785"/>
                  </a:cubicBezTo>
                  <a:close/>
                  <a:moveTo>
                    <a:pt x="261" y="761"/>
                  </a:moveTo>
                  <a:cubicBezTo>
                    <a:pt x="259" y="761"/>
                    <a:pt x="260" y="760"/>
                    <a:pt x="261" y="760"/>
                  </a:cubicBezTo>
                  <a:cubicBezTo>
                    <a:pt x="261" y="761"/>
                    <a:pt x="261" y="761"/>
                    <a:pt x="261" y="761"/>
                  </a:cubicBezTo>
                  <a:close/>
                  <a:moveTo>
                    <a:pt x="260" y="791"/>
                  </a:moveTo>
                  <a:cubicBezTo>
                    <a:pt x="260" y="791"/>
                    <a:pt x="260" y="791"/>
                    <a:pt x="260" y="791"/>
                  </a:cubicBezTo>
                  <a:cubicBezTo>
                    <a:pt x="260" y="791"/>
                    <a:pt x="260" y="791"/>
                    <a:pt x="259" y="791"/>
                  </a:cubicBezTo>
                  <a:cubicBezTo>
                    <a:pt x="259" y="791"/>
                    <a:pt x="259" y="791"/>
                    <a:pt x="259" y="791"/>
                  </a:cubicBezTo>
                  <a:cubicBezTo>
                    <a:pt x="260" y="791"/>
                    <a:pt x="260" y="791"/>
                    <a:pt x="260" y="791"/>
                  </a:cubicBezTo>
                  <a:close/>
                  <a:moveTo>
                    <a:pt x="266" y="797"/>
                  </a:moveTo>
                  <a:cubicBezTo>
                    <a:pt x="266" y="795"/>
                    <a:pt x="268" y="795"/>
                    <a:pt x="269" y="796"/>
                  </a:cubicBezTo>
                  <a:cubicBezTo>
                    <a:pt x="270" y="797"/>
                    <a:pt x="269" y="797"/>
                    <a:pt x="269" y="798"/>
                  </a:cubicBezTo>
                  <a:cubicBezTo>
                    <a:pt x="267" y="798"/>
                    <a:pt x="266" y="798"/>
                    <a:pt x="266" y="797"/>
                  </a:cubicBezTo>
                  <a:close/>
                  <a:moveTo>
                    <a:pt x="267" y="816"/>
                  </a:moveTo>
                  <a:cubicBezTo>
                    <a:pt x="268" y="816"/>
                    <a:pt x="268" y="817"/>
                    <a:pt x="267" y="817"/>
                  </a:cubicBezTo>
                  <a:cubicBezTo>
                    <a:pt x="267" y="817"/>
                    <a:pt x="267" y="817"/>
                    <a:pt x="267" y="816"/>
                  </a:cubicBezTo>
                  <a:close/>
                  <a:moveTo>
                    <a:pt x="268" y="826"/>
                  </a:moveTo>
                  <a:cubicBezTo>
                    <a:pt x="268" y="826"/>
                    <a:pt x="268" y="827"/>
                    <a:pt x="267" y="827"/>
                  </a:cubicBezTo>
                  <a:cubicBezTo>
                    <a:pt x="266" y="826"/>
                    <a:pt x="266" y="826"/>
                    <a:pt x="268" y="826"/>
                  </a:cubicBezTo>
                  <a:close/>
                  <a:moveTo>
                    <a:pt x="266" y="824"/>
                  </a:moveTo>
                  <a:cubicBezTo>
                    <a:pt x="264" y="824"/>
                    <a:pt x="265" y="823"/>
                    <a:pt x="266" y="822"/>
                  </a:cubicBezTo>
                  <a:cubicBezTo>
                    <a:pt x="267" y="822"/>
                    <a:pt x="266" y="823"/>
                    <a:pt x="266" y="824"/>
                  </a:cubicBezTo>
                  <a:close/>
                  <a:moveTo>
                    <a:pt x="266" y="940"/>
                  </a:moveTo>
                  <a:cubicBezTo>
                    <a:pt x="266" y="940"/>
                    <a:pt x="266" y="941"/>
                    <a:pt x="265" y="941"/>
                  </a:cubicBezTo>
                  <a:cubicBezTo>
                    <a:pt x="265" y="940"/>
                    <a:pt x="265" y="940"/>
                    <a:pt x="266" y="940"/>
                  </a:cubicBezTo>
                  <a:close/>
                  <a:moveTo>
                    <a:pt x="265" y="889"/>
                  </a:moveTo>
                  <a:cubicBezTo>
                    <a:pt x="265" y="888"/>
                    <a:pt x="265" y="888"/>
                    <a:pt x="267" y="888"/>
                  </a:cubicBezTo>
                  <a:cubicBezTo>
                    <a:pt x="267" y="889"/>
                    <a:pt x="267" y="890"/>
                    <a:pt x="265" y="889"/>
                  </a:cubicBezTo>
                  <a:close/>
                  <a:moveTo>
                    <a:pt x="268" y="884"/>
                  </a:moveTo>
                  <a:cubicBezTo>
                    <a:pt x="268" y="885"/>
                    <a:pt x="268" y="885"/>
                    <a:pt x="268" y="886"/>
                  </a:cubicBezTo>
                  <a:cubicBezTo>
                    <a:pt x="266" y="886"/>
                    <a:pt x="267" y="884"/>
                    <a:pt x="268" y="884"/>
                  </a:cubicBezTo>
                  <a:close/>
                  <a:moveTo>
                    <a:pt x="268" y="823"/>
                  </a:moveTo>
                  <a:cubicBezTo>
                    <a:pt x="268" y="823"/>
                    <a:pt x="268" y="823"/>
                    <a:pt x="268" y="823"/>
                  </a:cubicBezTo>
                  <a:cubicBezTo>
                    <a:pt x="269" y="823"/>
                    <a:pt x="269" y="823"/>
                    <a:pt x="269" y="823"/>
                  </a:cubicBezTo>
                  <a:cubicBezTo>
                    <a:pt x="269" y="823"/>
                    <a:pt x="269" y="823"/>
                    <a:pt x="269" y="823"/>
                  </a:cubicBezTo>
                  <a:cubicBezTo>
                    <a:pt x="269" y="823"/>
                    <a:pt x="269" y="823"/>
                    <a:pt x="268" y="823"/>
                  </a:cubicBezTo>
                  <a:close/>
                  <a:moveTo>
                    <a:pt x="267" y="823"/>
                  </a:moveTo>
                  <a:cubicBezTo>
                    <a:pt x="268" y="822"/>
                    <a:pt x="268" y="821"/>
                    <a:pt x="268" y="820"/>
                  </a:cubicBezTo>
                  <a:cubicBezTo>
                    <a:pt x="269" y="819"/>
                    <a:pt x="269" y="818"/>
                    <a:pt x="269" y="817"/>
                  </a:cubicBezTo>
                  <a:cubicBezTo>
                    <a:pt x="270" y="817"/>
                    <a:pt x="272" y="817"/>
                    <a:pt x="273" y="818"/>
                  </a:cubicBezTo>
                  <a:cubicBezTo>
                    <a:pt x="274" y="819"/>
                    <a:pt x="273" y="820"/>
                    <a:pt x="272" y="821"/>
                  </a:cubicBezTo>
                  <a:cubicBezTo>
                    <a:pt x="272" y="821"/>
                    <a:pt x="273" y="821"/>
                    <a:pt x="273" y="822"/>
                  </a:cubicBezTo>
                  <a:cubicBezTo>
                    <a:pt x="272" y="823"/>
                    <a:pt x="272" y="823"/>
                    <a:pt x="272" y="823"/>
                  </a:cubicBezTo>
                  <a:cubicBezTo>
                    <a:pt x="272" y="823"/>
                    <a:pt x="271" y="823"/>
                    <a:pt x="271" y="823"/>
                  </a:cubicBezTo>
                  <a:cubicBezTo>
                    <a:pt x="271" y="824"/>
                    <a:pt x="271" y="824"/>
                    <a:pt x="271" y="825"/>
                  </a:cubicBezTo>
                  <a:cubicBezTo>
                    <a:pt x="270" y="826"/>
                    <a:pt x="270" y="826"/>
                    <a:pt x="270" y="826"/>
                  </a:cubicBezTo>
                  <a:cubicBezTo>
                    <a:pt x="269" y="826"/>
                    <a:pt x="270" y="824"/>
                    <a:pt x="270" y="824"/>
                  </a:cubicBezTo>
                  <a:cubicBezTo>
                    <a:pt x="270" y="823"/>
                    <a:pt x="269" y="823"/>
                    <a:pt x="270" y="822"/>
                  </a:cubicBezTo>
                  <a:cubicBezTo>
                    <a:pt x="268" y="822"/>
                    <a:pt x="268" y="823"/>
                    <a:pt x="267" y="823"/>
                  </a:cubicBezTo>
                  <a:close/>
                  <a:moveTo>
                    <a:pt x="272" y="798"/>
                  </a:moveTo>
                  <a:cubicBezTo>
                    <a:pt x="271" y="798"/>
                    <a:pt x="271" y="797"/>
                    <a:pt x="271" y="796"/>
                  </a:cubicBezTo>
                  <a:cubicBezTo>
                    <a:pt x="271" y="796"/>
                    <a:pt x="271" y="794"/>
                    <a:pt x="272" y="794"/>
                  </a:cubicBezTo>
                  <a:cubicBezTo>
                    <a:pt x="272" y="796"/>
                    <a:pt x="273" y="798"/>
                    <a:pt x="272" y="798"/>
                  </a:cubicBezTo>
                  <a:close/>
                  <a:moveTo>
                    <a:pt x="274" y="816"/>
                  </a:moveTo>
                  <a:cubicBezTo>
                    <a:pt x="274" y="816"/>
                    <a:pt x="274" y="817"/>
                    <a:pt x="273" y="817"/>
                  </a:cubicBezTo>
                  <a:cubicBezTo>
                    <a:pt x="273" y="817"/>
                    <a:pt x="272" y="817"/>
                    <a:pt x="272" y="817"/>
                  </a:cubicBezTo>
                  <a:cubicBezTo>
                    <a:pt x="272" y="816"/>
                    <a:pt x="272" y="815"/>
                    <a:pt x="274" y="816"/>
                  </a:cubicBezTo>
                  <a:close/>
                  <a:moveTo>
                    <a:pt x="275" y="810"/>
                  </a:moveTo>
                  <a:cubicBezTo>
                    <a:pt x="275" y="811"/>
                    <a:pt x="275" y="811"/>
                    <a:pt x="275" y="812"/>
                  </a:cubicBezTo>
                  <a:cubicBezTo>
                    <a:pt x="273" y="812"/>
                    <a:pt x="273" y="810"/>
                    <a:pt x="275" y="810"/>
                  </a:cubicBezTo>
                  <a:close/>
                  <a:moveTo>
                    <a:pt x="271" y="799"/>
                  </a:moveTo>
                  <a:cubicBezTo>
                    <a:pt x="272" y="799"/>
                    <a:pt x="272" y="801"/>
                    <a:pt x="271" y="801"/>
                  </a:cubicBezTo>
                  <a:cubicBezTo>
                    <a:pt x="270" y="801"/>
                    <a:pt x="271" y="800"/>
                    <a:pt x="271" y="799"/>
                  </a:cubicBezTo>
                  <a:close/>
                  <a:moveTo>
                    <a:pt x="272" y="802"/>
                  </a:moveTo>
                  <a:cubicBezTo>
                    <a:pt x="272" y="803"/>
                    <a:pt x="271" y="804"/>
                    <a:pt x="271" y="805"/>
                  </a:cubicBezTo>
                  <a:cubicBezTo>
                    <a:pt x="270" y="804"/>
                    <a:pt x="271" y="804"/>
                    <a:pt x="270" y="803"/>
                  </a:cubicBezTo>
                  <a:cubicBezTo>
                    <a:pt x="270" y="802"/>
                    <a:pt x="271" y="802"/>
                    <a:pt x="272" y="802"/>
                  </a:cubicBezTo>
                  <a:close/>
                  <a:moveTo>
                    <a:pt x="271" y="806"/>
                  </a:moveTo>
                  <a:cubicBezTo>
                    <a:pt x="272" y="806"/>
                    <a:pt x="271" y="808"/>
                    <a:pt x="270" y="808"/>
                  </a:cubicBezTo>
                  <a:cubicBezTo>
                    <a:pt x="270" y="807"/>
                    <a:pt x="270" y="807"/>
                    <a:pt x="271" y="806"/>
                  </a:cubicBezTo>
                  <a:close/>
                  <a:moveTo>
                    <a:pt x="271" y="879"/>
                  </a:moveTo>
                  <a:cubicBezTo>
                    <a:pt x="270" y="879"/>
                    <a:pt x="271" y="878"/>
                    <a:pt x="272" y="878"/>
                  </a:cubicBezTo>
                  <a:cubicBezTo>
                    <a:pt x="272" y="879"/>
                    <a:pt x="271" y="879"/>
                    <a:pt x="271" y="879"/>
                  </a:cubicBezTo>
                  <a:close/>
                  <a:moveTo>
                    <a:pt x="271" y="929"/>
                  </a:moveTo>
                  <a:cubicBezTo>
                    <a:pt x="271" y="930"/>
                    <a:pt x="271" y="931"/>
                    <a:pt x="269" y="931"/>
                  </a:cubicBezTo>
                  <a:cubicBezTo>
                    <a:pt x="269" y="930"/>
                    <a:pt x="269" y="929"/>
                    <a:pt x="271" y="929"/>
                  </a:cubicBezTo>
                  <a:close/>
                  <a:moveTo>
                    <a:pt x="274" y="851"/>
                  </a:moveTo>
                  <a:cubicBezTo>
                    <a:pt x="273" y="850"/>
                    <a:pt x="272" y="850"/>
                    <a:pt x="272" y="848"/>
                  </a:cubicBezTo>
                  <a:cubicBezTo>
                    <a:pt x="273" y="848"/>
                    <a:pt x="276" y="848"/>
                    <a:pt x="278" y="848"/>
                  </a:cubicBezTo>
                  <a:cubicBezTo>
                    <a:pt x="279" y="850"/>
                    <a:pt x="277" y="852"/>
                    <a:pt x="274" y="851"/>
                  </a:cubicBezTo>
                  <a:close/>
                  <a:moveTo>
                    <a:pt x="273" y="776"/>
                  </a:moveTo>
                  <a:cubicBezTo>
                    <a:pt x="274" y="775"/>
                    <a:pt x="275" y="775"/>
                    <a:pt x="276" y="775"/>
                  </a:cubicBezTo>
                  <a:cubicBezTo>
                    <a:pt x="276" y="775"/>
                    <a:pt x="276" y="775"/>
                    <a:pt x="276" y="776"/>
                  </a:cubicBezTo>
                  <a:cubicBezTo>
                    <a:pt x="276" y="776"/>
                    <a:pt x="276" y="776"/>
                    <a:pt x="277" y="776"/>
                  </a:cubicBezTo>
                  <a:cubicBezTo>
                    <a:pt x="277" y="776"/>
                    <a:pt x="277" y="776"/>
                    <a:pt x="277" y="776"/>
                  </a:cubicBezTo>
                  <a:cubicBezTo>
                    <a:pt x="277" y="776"/>
                    <a:pt x="277" y="776"/>
                    <a:pt x="276" y="776"/>
                  </a:cubicBezTo>
                  <a:cubicBezTo>
                    <a:pt x="277" y="776"/>
                    <a:pt x="277" y="777"/>
                    <a:pt x="277" y="777"/>
                  </a:cubicBezTo>
                  <a:cubicBezTo>
                    <a:pt x="277" y="777"/>
                    <a:pt x="278" y="778"/>
                    <a:pt x="277" y="778"/>
                  </a:cubicBezTo>
                  <a:cubicBezTo>
                    <a:pt x="277" y="778"/>
                    <a:pt x="276" y="778"/>
                    <a:pt x="276" y="778"/>
                  </a:cubicBezTo>
                  <a:cubicBezTo>
                    <a:pt x="276" y="778"/>
                    <a:pt x="276" y="778"/>
                    <a:pt x="276" y="778"/>
                  </a:cubicBezTo>
                  <a:cubicBezTo>
                    <a:pt x="276" y="778"/>
                    <a:pt x="274" y="778"/>
                    <a:pt x="273" y="778"/>
                  </a:cubicBezTo>
                  <a:cubicBezTo>
                    <a:pt x="273" y="778"/>
                    <a:pt x="273" y="778"/>
                    <a:pt x="273" y="778"/>
                  </a:cubicBezTo>
                  <a:cubicBezTo>
                    <a:pt x="273" y="778"/>
                    <a:pt x="273" y="778"/>
                    <a:pt x="272" y="778"/>
                  </a:cubicBezTo>
                  <a:cubicBezTo>
                    <a:pt x="273" y="777"/>
                    <a:pt x="272" y="776"/>
                    <a:pt x="273" y="776"/>
                  </a:cubicBezTo>
                  <a:close/>
                  <a:moveTo>
                    <a:pt x="273" y="767"/>
                  </a:moveTo>
                  <a:cubicBezTo>
                    <a:pt x="272" y="767"/>
                    <a:pt x="273" y="766"/>
                    <a:pt x="273" y="766"/>
                  </a:cubicBezTo>
                  <a:cubicBezTo>
                    <a:pt x="275" y="766"/>
                    <a:pt x="274" y="768"/>
                    <a:pt x="273" y="767"/>
                  </a:cubicBezTo>
                  <a:close/>
                  <a:moveTo>
                    <a:pt x="275" y="774"/>
                  </a:moveTo>
                  <a:cubicBezTo>
                    <a:pt x="278" y="773"/>
                    <a:pt x="277" y="775"/>
                    <a:pt x="275" y="775"/>
                  </a:cubicBezTo>
                  <a:cubicBezTo>
                    <a:pt x="276" y="774"/>
                    <a:pt x="276" y="774"/>
                    <a:pt x="275" y="774"/>
                  </a:cubicBezTo>
                  <a:close/>
                  <a:moveTo>
                    <a:pt x="277" y="803"/>
                  </a:moveTo>
                  <a:cubicBezTo>
                    <a:pt x="276" y="803"/>
                    <a:pt x="276" y="802"/>
                    <a:pt x="276" y="802"/>
                  </a:cubicBezTo>
                  <a:cubicBezTo>
                    <a:pt x="278" y="801"/>
                    <a:pt x="278" y="803"/>
                    <a:pt x="277" y="803"/>
                  </a:cubicBezTo>
                  <a:close/>
                  <a:moveTo>
                    <a:pt x="277" y="794"/>
                  </a:moveTo>
                  <a:cubicBezTo>
                    <a:pt x="276" y="793"/>
                    <a:pt x="278" y="792"/>
                    <a:pt x="277" y="794"/>
                  </a:cubicBezTo>
                  <a:close/>
                  <a:moveTo>
                    <a:pt x="277" y="806"/>
                  </a:moveTo>
                  <a:cubicBezTo>
                    <a:pt x="276" y="806"/>
                    <a:pt x="276" y="804"/>
                    <a:pt x="278" y="805"/>
                  </a:cubicBezTo>
                  <a:cubicBezTo>
                    <a:pt x="278" y="805"/>
                    <a:pt x="278" y="806"/>
                    <a:pt x="277" y="806"/>
                  </a:cubicBezTo>
                  <a:close/>
                  <a:moveTo>
                    <a:pt x="278" y="802"/>
                  </a:moveTo>
                  <a:cubicBezTo>
                    <a:pt x="278" y="801"/>
                    <a:pt x="279" y="801"/>
                    <a:pt x="280" y="801"/>
                  </a:cubicBezTo>
                  <a:cubicBezTo>
                    <a:pt x="280" y="801"/>
                    <a:pt x="280" y="802"/>
                    <a:pt x="280" y="802"/>
                  </a:cubicBezTo>
                  <a:cubicBezTo>
                    <a:pt x="279" y="802"/>
                    <a:pt x="279" y="802"/>
                    <a:pt x="278" y="802"/>
                  </a:cubicBezTo>
                  <a:close/>
                  <a:moveTo>
                    <a:pt x="280" y="805"/>
                  </a:moveTo>
                  <a:cubicBezTo>
                    <a:pt x="280" y="806"/>
                    <a:pt x="279" y="806"/>
                    <a:pt x="278" y="806"/>
                  </a:cubicBezTo>
                  <a:cubicBezTo>
                    <a:pt x="278" y="805"/>
                    <a:pt x="280" y="805"/>
                    <a:pt x="280" y="805"/>
                  </a:cubicBezTo>
                  <a:close/>
                  <a:moveTo>
                    <a:pt x="280" y="768"/>
                  </a:moveTo>
                  <a:cubicBezTo>
                    <a:pt x="280" y="768"/>
                    <a:pt x="280" y="768"/>
                    <a:pt x="280" y="768"/>
                  </a:cubicBezTo>
                  <a:cubicBezTo>
                    <a:pt x="279" y="769"/>
                    <a:pt x="279" y="768"/>
                    <a:pt x="280" y="768"/>
                  </a:cubicBezTo>
                  <a:close/>
                  <a:moveTo>
                    <a:pt x="274" y="752"/>
                  </a:moveTo>
                  <a:cubicBezTo>
                    <a:pt x="273" y="753"/>
                    <a:pt x="273" y="753"/>
                    <a:pt x="272" y="753"/>
                  </a:cubicBezTo>
                  <a:cubicBezTo>
                    <a:pt x="272" y="752"/>
                    <a:pt x="273" y="752"/>
                    <a:pt x="274" y="752"/>
                  </a:cubicBezTo>
                  <a:close/>
                  <a:moveTo>
                    <a:pt x="272" y="759"/>
                  </a:moveTo>
                  <a:cubicBezTo>
                    <a:pt x="272" y="759"/>
                    <a:pt x="272" y="758"/>
                    <a:pt x="273" y="758"/>
                  </a:cubicBezTo>
                  <a:cubicBezTo>
                    <a:pt x="273" y="757"/>
                    <a:pt x="273" y="757"/>
                    <a:pt x="274" y="756"/>
                  </a:cubicBezTo>
                  <a:cubicBezTo>
                    <a:pt x="274" y="756"/>
                    <a:pt x="274" y="756"/>
                    <a:pt x="274" y="756"/>
                  </a:cubicBezTo>
                  <a:cubicBezTo>
                    <a:pt x="274" y="755"/>
                    <a:pt x="276" y="755"/>
                    <a:pt x="275" y="755"/>
                  </a:cubicBezTo>
                  <a:cubicBezTo>
                    <a:pt x="275" y="755"/>
                    <a:pt x="275" y="755"/>
                    <a:pt x="275" y="755"/>
                  </a:cubicBezTo>
                  <a:cubicBezTo>
                    <a:pt x="275" y="755"/>
                    <a:pt x="275" y="755"/>
                    <a:pt x="275" y="755"/>
                  </a:cubicBezTo>
                  <a:cubicBezTo>
                    <a:pt x="275" y="755"/>
                    <a:pt x="275" y="755"/>
                    <a:pt x="274" y="754"/>
                  </a:cubicBezTo>
                  <a:cubicBezTo>
                    <a:pt x="274" y="754"/>
                    <a:pt x="274" y="754"/>
                    <a:pt x="274" y="754"/>
                  </a:cubicBezTo>
                  <a:cubicBezTo>
                    <a:pt x="274" y="754"/>
                    <a:pt x="274" y="754"/>
                    <a:pt x="274" y="754"/>
                  </a:cubicBezTo>
                  <a:cubicBezTo>
                    <a:pt x="274" y="753"/>
                    <a:pt x="275" y="753"/>
                    <a:pt x="275" y="752"/>
                  </a:cubicBezTo>
                  <a:cubicBezTo>
                    <a:pt x="276" y="752"/>
                    <a:pt x="276" y="754"/>
                    <a:pt x="276" y="755"/>
                  </a:cubicBezTo>
                  <a:cubicBezTo>
                    <a:pt x="277" y="755"/>
                    <a:pt x="277" y="755"/>
                    <a:pt x="278" y="755"/>
                  </a:cubicBezTo>
                  <a:cubicBezTo>
                    <a:pt x="277" y="756"/>
                    <a:pt x="276" y="757"/>
                    <a:pt x="276" y="758"/>
                  </a:cubicBezTo>
                  <a:cubicBezTo>
                    <a:pt x="276" y="758"/>
                    <a:pt x="276" y="758"/>
                    <a:pt x="277" y="758"/>
                  </a:cubicBezTo>
                  <a:cubicBezTo>
                    <a:pt x="276" y="760"/>
                    <a:pt x="277" y="761"/>
                    <a:pt x="279" y="761"/>
                  </a:cubicBezTo>
                  <a:cubicBezTo>
                    <a:pt x="279" y="762"/>
                    <a:pt x="278" y="762"/>
                    <a:pt x="277" y="763"/>
                  </a:cubicBezTo>
                  <a:cubicBezTo>
                    <a:pt x="277" y="763"/>
                    <a:pt x="277" y="763"/>
                    <a:pt x="277" y="763"/>
                  </a:cubicBezTo>
                  <a:cubicBezTo>
                    <a:pt x="277" y="763"/>
                    <a:pt x="276" y="763"/>
                    <a:pt x="276" y="764"/>
                  </a:cubicBezTo>
                  <a:cubicBezTo>
                    <a:pt x="277" y="764"/>
                    <a:pt x="277" y="764"/>
                    <a:pt x="277" y="764"/>
                  </a:cubicBezTo>
                  <a:cubicBezTo>
                    <a:pt x="277" y="766"/>
                    <a:pt x="277" y="767"/>
                    <a:pt x="276" y="768"/>
                  </a:cubicBezTo>
                  <a:cubicBezTo>
                    <a:pt x="277" y="769"/>
                    <a:pt x="276" y="770"/>
                    <a:pt x="276" y="772"/>
                  </a:cubicBezTo>
                  <a:cubicBezTo>
                    <a:pt x="276" y="772"/>
                    <a:pt x="276" y="772"/>
                    <a:pt x="276" y="771"/>
                  </a:cubicBezTo>
                  <a:cubicBezTo>
                    <a:pt x="276" y="772"/>
                    <a:pt x="275" y="772"/>
                    <a:pt x="275" y="773"/>
                  </a:cubicBezTo>
                  <a:cubicBezTo>
                    <a:pt x="272" y="772"/>
                    <a:pt x="274" y="771"/>
                    <a:pt x="274" y="769"/>
                  </a:cubicBezTo>
                  <a:cubicBezTo>
                    <a:pt x="275" y="769"/>
                    <a:pt x="275" y="769"/>
                    <a:pt x="275" y="769"/>
                  </a:cubicBezTo>
                  <a:cubicBezTo>
                    <a:pt x="275" y="769"/>
                    <a:pt x="275" y="768"/>
                    <a:pt x="275" y="767"/>
                  </a:cubicBezTo>
                  <a:cubicBezTo>
                    <a:pt x="275" y="766"/>
                    <a:pt x="275" y="765"/>
                    <a:pt x="276" y="764"/>
                  </a:cubicBezTo>
                  <a:cubicBezTo>
                    <a:pt x="276" y="764"/>
                    <a:pt x="275" y="764"/>
                    <a:pt x="275" y="763"/>
                  </a:cubicBezTo>
                  <a:cubicBezTo>
                    <a:pt x="275" y="763"/>
                    <a:pt x="276" y="763"/>
                    <a:pt x="275" y="762"/>
                  </a:cubicBezTo>
                  <a:cubicBezTo>
                    <a:pt x="276" y="762"/>
                    <a:pt x="275" y="762"/>
                    <a:pt x="275" y="762"/>
                  </a:cubicBezTo>
                  <a:cubicBezTo>
                    <a:pt x="275" y="762"/>
                    <a:pt x="276" y="762"/>
                    <a:pt x="276" y="762"/>
                  </a:cubicBezTo>
                  <a:cubicBezTo>
                    <a:pt x="275" y="762"/>
                    <a:pt x="274" y="763"/>
                    <a:pt x="273" y="763"/>
                  </a:cubicBezTo>
                  <a:cubicBezTo>
                    <a:pt x="272" y="762"/>
                    <a:pt x="273" y="761"/>
                    <a:pt x="273" y="760"/>
                  </a:cubicBezTo>
                  <a:cubicBezTo>
                    <a:pt x="273" y="760"/>
                    <a:pt x="272" y="760"/>
                    <a:pt x="272" y="759"/>
                  </a:cubicBezTo>
                  <a:cubicBezTo>
                    <a:pt x="272" y="759"/>
                    <a:pt x="272" y="759"/>
                    <a:pt x="272" y="759"/>
                  </a:cubicBezTo>
                  <a:close/>
                  <a:moveTo>
                    <a:pt x="271" y="779"/>
                  </a:moveTo>
                  <a:cubicBezTo>
                    <a:pt x="273" y="778"/>
                    <a:pt x="273" y="779"/>
                    <a:pt x="274" y="779"/>
                  </a:cubicBezTo>
                  <a:cubicBezTo>
                    <a:pt x="275" y="779"/>
                    <a:pt x="275" y="780"/>
                    <a:pt x="275" y="780"/>
                  </a:cubicBezTo>
                  <a:cubicBezTo>
                    <a:pt x="276" y="780"/>
                    <a:pt x="276" y="780"/>
                    <a:pt x="277" y="780"/>
                  </a:cubicBezTo>
                  <a:cubicBezTo>
                    <a:pt x="276" y="781"/>
                    <a:pt x="277" y="781"/>
                    <a:pt x="277" y="783"/>
                  </a:cubicBezTo>
                  <a:cubicBezTo>
                    <a:pt x="276" y="784"/>
                    <a:pt x="275" y="784"/>
                    <a:pt x="273" y="785"/>
                  </a:cubicBezTo>
                  <a:cubicBezTo>
                    <a:pt x="272" y="785"/>
                    <a:pt x="272" y="784"/>
                    <a:pt x="271" y="784"/>
                  </a:cubicBezTo>
                  <a:cubicBezTo>
                    <a:pt x="271" y="784"/>
                    <a:pt x="271" y="784"/>
                    <a:pt x="271" y="784"/>
                  </a:cubicBezTo>
                  <a:cubicBezTo>
                    <a:pt x="270" y="784"/>
                    <a:pt x="270" y="783"/>
                    <a:pt x="270" y="783"/>
                  </a:cubicBezTo>
                  <a:cubicBezTo>
                    <a:pt x="270" y="783"/>
                    <a:pt x="270" y="784"/>
                    <a:pt x="271" y="784"/>
                  </a:cubicBezTo>
                  <a:cubicBezTo>
                    <a:pt x="271" y="784"/>
                    <a:pt x="271" y="785"/>
                    <a:pt x="271" y="785"/>
                  </a:cubicBezTo>
                  <a:cubicBezTo>
                    <a:pt x="271" y="785"/>
                    <a:pt x="271" y="785"/>
                    <a:pt x="271" y="785"/>
                  </a:cubicBezTo>
                  <a:cubicBezTo>
                    <a:pt x="270" y="785"/>
                    <a:pt x="270" y="785"/>
                    <a:pt x="270" y="785"/>
                  </a:cubicBezTo>
                  <a:cubicBezTo>
                    <a:pt x="272" y="786"/>
                    <a:pt x="271" y="789"/>
                    <a:pt x="270" y="790"/>
                  </a:cubicBezTo>
                  <a:cubicBezTo>
                    <a:pt x="269" y="790"/>
                    <a:pt x="269" y="789"/>
                    <a:pt x="268" y="788"/>
                  </a:cubicBezTo>
                  <a:cubicBezTo>
                    <a:pt x="268" y="787"/>
                    <a:pt x="269" y="787"/>
                    <a:pt x="270" y="787"/>
                  </a:cubicBezTo>
                  <a:cubicBezTo>
                    <a:pt x="269" y="787"/>
                    <a:pt x="269" y="786"/>
                    <a:pt x="269" y="786"/>
                  </a:cubicBezTo>
                  <a:cubicBezTo>
                    <a:pt x="269" y="786"/>
                    <a:pt x="269" y="786"/>
                    <a:pt x="269" y="786"/>
                  </a:cubicBezTo>
                  <a:cubicBezTo>
                    <a:pt x="268" y="786"/>
                    <a:pt x="267" y="784"/>
                    <a:pt x="268" y="784"/>
                  </a:cubicBezTo>
                  <a:cubicBezTo>
                    <a:pt x="268" y="784"/>
                    <a:pt x="268" y="784"/>
                    <a:pt x="268" y="784"/>
                  </a:cubicBezTo>
                  <a:cubicBezTo>
                    <a:pt x="268" y="784"/>
                    <a:pt x="268" y="784"/>
                    <a:pt x="268" y="784"/>
                  </a:cubicBezTo>
                  <a:cubicBezTo>
                    <a:pt x="268" y="784"/>
                    <a:pt x="268" y="783"/>
                    <a:pt x="268" y="783"/>
                  </a:cubicBezTo>
                  <a:cubicBezTo>
                    <a:pt x="269" y="782"/>
                    <a:pt x="269" y="782"/>
                    <a:pt x="269" y="781"/>
                  </a:cubicBezTo>
                  <a:cubicBezTo>
                    <a:pt x="269" y="781"/>
                    <a:pt x="269" y="780"/>
                    <a:pt x="269" y="779"/>
                  </a:cubicBezTo>
                  <a:cubicBezTo>
                    <a:pt x="269" y="779"/>
                    <a:pt x="269" y="779"/>
                    <a:pt x="269" y="779"/>
                  </a:cubicBezTo>
                  <a:cubicBezTo>
                    <a:pt x="269" y="779"/>
                    <a:pt x="269" y="779"/>
                    <a:pt x="269" y="778"/>
                  </a:cubicBezTo>
                  <a:cubicBezTo>
                    <a:pt x="268" y="778"/>
                    <a:pt x="268" y="779"/>
                    <a:pt x="267" y="779"/>
                  </a:cubicBezTo>
                  <a:cubicBezTo>
                    <a:pt x="267" y="778"/>
                    <a:pt x="264" y="778"/>
                    <a:pt x="265" y="776"/>
                  </a:cubicBezTo>
                  <a:cubicBezTo>
                    <a:pt x="265" y="775"/>
                    <a:pt x="266" y="775"/>
                    <a:pt x="267" y="774"/>
                  </a:cubicBezTo>
                  <a:cubicBezTo>
                    <a:pt x="267" y="773"/>
                    <a:pt x="266" y="773"/>
                    <a:pt x="267" y="772"/>
                  </a:cubicBezTo>
                  <a:cubicBezTo>
                    <a:pt x="268" y="772"/>
                    <a:pt x="269" y="773"/>
                    <a:pt x="270" y="772"/>
                  </a:cubicBezTo>
                  <a:cubicBezTo>
                    <a:pt x="270" y="771"/>
                    <a:pt x="269" y="770"/>
                    <a:pt x="270" y="769"/>
                  </a:cubicBezTo>
                  <a:cubicBezTo>
                    <a:pt x="271" y="770"/>
                    <a:pt x="270" y="771"/>
                    <a:pt x="270" y="773"/>
                  </a:cubicBezTo>
                  <a:cubicBezTo>
                    <a:pt x="271" y="774"/>
                    <a:pt x="270" y="776"/>
                    <a:pt x="270" y="777"/>
                  </a:cubicBezTo>
                  <a:cubicBezTo>
                    <a:pt x="271" y="778"/>
                    <a:pt x="271" y="778"/>
                    <a:pt x="271" y="779"/>
                  </a:cubicBezTo>
                  <a:close/>
                  <a:moveTo>
                    <a:pt x="266" y="768"/>
                  </a:moveTo>
                  <a:cubicBezTo>
                    <a:pt x="266" y="769"/>
                    <a:pt x="267" y="769"/>
                    <a:pt x="267" y="770"/>
                  </a:cubicBezTo>
                  <a:cubicBezTo>
                    <a:pt x="265" y="770"/>
                    <a:pt x="266" y="769"/>
                    <a:pt x="266" y="768"/>
                  </a:cubicBezTo>
                  <a:close/>
                  <a:moveTo>
                    <a:pt x="267" y="771"/>
                  </a:moveTo>
                  <a:cubicBezTo>
                    <a:pt x="267" y="771"/>
                    <a:pt x="267" y="771"/>
                    <a:pt x="267" y="771"/>
                  </a:cubicBezTo>
                  <a:cubicBezTo>
                    <a:pt x="267" y="771"/>
                    <a:pt x="266" y="771"/>
                    <a:pt x="266" y="771"/>
                  </a:cubicBezTo>
                  <a:cubicBezTo>
                    <a:pt x="266" y="771"/>
                    <a:pt x="266" y="771"/>
                    <a:pt x="266" y="770"/>
                  </a:cubicBezTo>
                  <a:cubicBezTo>
                    <a:pt x="266" y="770"/>
                    <a:pt x="266" y="771"/>
                    <a:pt x="267" y="771"/>
                  </a:cubicBezTo>
                  <a:close/>
                  <a:moveTo>
                    <a:pt x="270" y="763"/>
                  </a:moveTo>
                  <a:cubicBezTo>
                    <a:pt x="270" y="763"/>
                    <a:pt x="270" y="763"/>
                    <a:pt x="270" y="763"/>
                  </a:cubicBezTo>
                  <a:cubicBezTo>
                    <a:pt x="270" y="764"/>
                    <a:pt x="270" y="764"/>
                    <a:pt x="269" y="764"/>
                  </a:cubicBezTo>
                  <a:cubicBezTo>
                    <a:pt x="269" y="764"/>
                    <a:pt x="270" y="764"/>
                    <a:pt x="270" y="763"/>
                  </a:cubicBezTo>
                  <a:close/>
                  <a:moveTo>
                    <a:pt x="270" y="764"/>
                  </a:moveTo>
                  <a:cubicBezTo>
                    <a:pt x="270" y="765"/>
                    <a:pt x="270" y="765"/>
                    <a:pt x="270" y="766"/>
                  </a:cubicBezTo>
                  <a:cubicBezTo>
                    <a:pt x="270" y="766"/>
                    <a:pt x="270" y="766"/>
                    <a:pt x="270" y="766"/>
                  </a:cubicBezTo>
                  <a:cubicBezTo>
                    <a:pt x="270" y="768"/>
                    <a:pt x="270" y="768"/>
                    <a:pt x="270" y="769"/>
                  </a:cubicBezTo>
                  <a:cubicBezTo>
                    <a:pt x="268" y="769"/>
                    <a:pt x="269" y="768"/>
                    <a:pt x="269" y="768"/>
                  </a:cubicBezTo>
                  <a:cubicBezTo>
                    <a:pt x="269" y="767"/>
                    <a:pt x="269" y="766"/>
                    <a:pt x="269" y="765"/>
                  </a:cubicBezTo>
                  <a:cubicBezTo>
                    <a:pt x="270" y="765"/>
                    <a:pt x="269" y="764"/>
                    <a:pt x="270" y="764"/>
                  </a:cubicBezTo>
                  <a:close/>
                  <a:moveTo>
                    <a:pt x="268" y="742"/>
                  </a:moveTo>
                  <a:cubicBezTo>
                    <a:pt x="270" y="743"/>
                    <a:pt x="267" y="743"/>
                    <a:pt x="268" y="742"/>
                  </a:cubicBezTo>
                  <a:close/>
                  <a:moveTo>
                    <a:pt x="268" y="752"/>
                  </a:moveTo>
                  <a:cubicBezTo>
                    <a:pt x="268" y="752"/>
                    <a:pt x="268" y="752"/>
                    <a:pt x="268" y="752"/>
                  </a:cubicBezTo>
                  <a:cubicBezTo>
                    <a:pt x="268" y="752"/>
                    <a:pt x="268" y="752"/>
                    <a:pt x="268" y="752"/>
                  </a:cubicBezTo>
                  <a:cubicBezTo>
                    <a:pt x="268" y="752"/>
                    <a:pt x="268" y="752"/>
                    <a:pt x="268" y="752"/>
                  </a:cubicBezTo>
                  <a:cubicBezTo>
                    <a:pt x="268" y="752"/>
                    <a:pt x="268" y="752"/>
                    <a:pt x="268" y="752"/>
                  </a:cubicBezTo>
                  <a:close/>
                  <a:moveTo>
                    <a:pt x="267" y="744"/>
                  </a:moveTo>
                  <a:cubicBezTo>
                    <a:pt x="268" y="744"/>
                    <a:pt x="267" y="744"/>
                    <a:pt x="267" y="745"/>
                  </a:cubicBezTo>
                  <a:cubicBezTo>
                    <a:pt x="266" y="745"/>
                    <a:pt x="266" y="744"/>
                    <a:pt x="267" y="744"/>
                  </a:cubicBezTo>
                  <a:close/>
                  <a:moveTo>
                    <a:pt x="267" y="765"/>
                  </a:moveTo>
                  <a:cubicBezTo>
                    <a:pt x="267" y="765"/>
                    <a:pt x="267" y="766"/>
                    <a:pt x="265" y="766"/>
                  </a:cubicBezTo>
                  <a:cubicBezTo>
                    <a:pt x="265" y="765"/>
                    <a:pt x="265" y="765"/>
                    <a:pt x="265" y="764"/>
                  </a:cubicBezTo>
                  <a:cubicBezTo>
                    <a:pt x="266" y="764"/>
                    <a:pt x="266" y="765"/>
                    <a:pt x="267" y="765"/>
                  </a:cubicBezTo>
                  <a:close/>
                  <a:moveTo>
                    <a:pt x="265" y="746"/>
                  </a:moveTo>
                  <a:cubicBezTo>
                    <a:pt x="264" y="746"/>
                    <a:pt x="264" y="745"/>
                    <a:pt x="265" y="745"/>
                  </a:cubicBezTo>
                  <a:cubicBezTo>
                    <a:pt x="266" y="745"/>
                    <a:pt x="265" y="745"/>
                    <a:pt x="265" y="746"/>
                  </a:cubicBezTo>
                  <a:close/>
                  <a:moveTo>
                    <a:pt x="265" y="741"/>
                  </a:moveTo>
                  <a:cubicBezTo>
                    <a:pt x="265" y="741"/>
                    <a:pt x="264" y="741"/>
                    <a:pt x="264" y="741"/>
                  </a:cubicBezTo>
                  <a:cubicBezTo>
                    <a:pt x="264" y="741"/>
                    <a:pt x="264" y="741"/>
                    <a:pt x="264" y="741"/>
                  </a:cubicBezTo>
                  <a:cubicBezTo>
                    <a:pt x="264" y="741"/>
                    <a:pt x="264" y="741"/>
                    <a:pt x="265" y="741"/>
                  </a:cubicBezTo>
                  <a:close/>
                  <a:moveTo>
                    <a:pt x="264" y="739"/>
                  </a:moveTo>
                  <a:cubicBezTo>
                    <a:pt x="264" y="739"/>
                    <a:pt x="264" y="740"/>
                    <a:pt x="263" y="740"/>
                  </a:cubicBezTo>
                  <a:cubicBezTo>
                    <a:pt x="263" y="740"/>
                    <a:pt x="264" y="740"/>
                    <a:pt x="264" y="739"/>
                  </a:cubicBezTo>
                  <a:close/>
                  <a:moveTo>
                    <a:pt x="262" y="758"/>
                  </a:moveTo>
                  <a:cubicBezTo>
                    <a:pt x="262" y="759"/>
                    <a:pt x="262" y="759"/>
                    <a:pt x="261" y="759"/>
                  </a:cubicBezTo>
                  <a:cubicBezTo>
                    <a:pt x="261" y="759"/>
                    <a:pt x="261" y="758"/>
                    <a:pt x="261" y="758"/>
                  </a:cubicBezTo>
                  <a:cubicBezTo>
                    <a:pt x="262" y="758"/>
                    <a:pt x="262" y="758"/>
                    <a:pt x="262" y="758"/>
                  </a:cubicBezTo>
                  <a:close/>
                  <a:moveTo>
                    <a:pt x="260" y="750"/>
                  </a:moveTo>
                  <a:cubicBezTo>
                    <a:pt x="260" y="750"/>
                    <a:pt x="261" y="750"/>
                    <a:pt x="261" y="750"/>
                  </a:cubicBezTo>
                  <a:cubicBezTo>
                    <a:pt x="261" y="750"/>
                    <a:pt x="261" y="750"/>
                    <a:pt x="261" y="750"/>
                  </a:cubicBezTo>
                  <a:cubicBezTo>
                    <a:pt x="261" y="751"/>
                    <a:pt x="261" y="751"/>
                    <a:pt x="261" y="751"/>
                  </a:cubicBezTo>
                  <a:cubicBezTo>
                    <a:pt x="261" y="751"/>
                    <a:pt x="261" y="751"/>
                    <a:pt x="261" y="751"/>
                  </a:cubicBezTo>
                  <a:cubicBezTo>
                    <a:pt x="260" y="751"/>
                    <a:pt x="260" y="751"/>
                    <a:pt x="260" y="751"/>
                  </a:cubicBezTo>
                  <a:cubicBezTo>
                    <a:pt x="260" y="751"/>
                    <a:pt x="260" y="751"/>
                    <a:pt x="260" y="750"/>
                  </a:cubicBezTo>
                  <a:close/>
                  <a:moveTo>
                    <a:pt x="259" y="771"/>
                  </a:moveTo>
                  <a:cubicBezTo>
                    <a:pt x="259" y="771"/>
                    <a:pt x="259" y="772"/>
                    <a:pt x="259" y="772"/>
                  </a:cubicBezTo>
                  <a:cubicBezTo>
                    <a:pt x="258" y="772"/>
                    <a:pt x="259" y="771"/>
                    <a:pt x="259" y="771"/>
                  </a:cubicBezTo>
                  <a:close/>
                  <a:moveTo>
                    <a:pt x="258" y="742"/>
                  </a:moveTo>
                  <a:cubicBezTo>
                    <a:pt x="258" y="742"/>
                    <a:pt x="258" y="742"/>
                    <a:pt x="258" y="742"/>
                  </a:cubicBezTo>
                  <a:cubicBezTo>
                    <a:pt x="258" y="742"/>
                    <a:pt x="258" y="741"/>
                    <a:pt x="258" y="741"/>
                  </a:cubicBezTo>
                  <a:cubicBezTo>
                    <a:pt x="260" y="741"/>
                    <a:pt x="258" y="743"/>
                    <a:pt x="258" y="743"/>
                  </a:cubicBezTo>
                  <a:cubicBezTo>
                    <a:pt x="258" y="743"/>
                    <a:pt x="258" y="743"/>
                    <a:pt x="258" y="743"/>
                  </a:cubicBezTo>
                  <a:cubicBezTo>
                    <a:pt x="258" y="743"/>
                    <a:pt x="257" y="743"/>
                    <a:pt x="257" y="743"/>
                  </a:cubicBezTo>
                  <a:cubicBezTo>
                    <a:pt x="257" y="742"/>
                    <a:pt x="257" y="742"/>
                    <a:pt x="258" y="742"/>
                  </a:cubicBezTo>
                  <a:close/>
                  <a:moveTo>
                    <a:pt x="257" y="760"/>
                  </a:moveTo>
                  <a:cubicBezTo>
                    <a:pt x="256" y="760"/>
                    <a:pt x="257" y="759"/>
                    <a:pt x="258" y="759"/>
                  </a:cubicBezTo>
                  <a:cubicBezTo>
                    <a:pt x="259" y="759"/>
                    <a:pt x="257" y="759"/>
                    <a:pt x="257" y="760"/>
                  </a:cubicBezTo>
                  <a:close/>
                  <a:moveTo>
                    <a:pt x="258" y="764"/>
                  </a:moveTo>
                  <a:cubicBezTo>
                    <a:pt x="258" y="764"/>
                    <a:pt x="258" y="764"/>
                    <a:pt x="258" y="765"/>
                  </a:cubicBezTo>
                  <a:cubicBezTo>
                    <a:pt x="257" y="765"/>
                    <a:pt x="257" y="765"/>
                    <a:pt x="257" y="765"/>
                  </a:cubicBezTo>
                  <a:cubicBezTo>
                    <a:pt x="257" y="764"/>
                    <a:pt x="257" y="764"/>
                    <a:pt x="257" y="764"/>
                  </a:cubicBezTo>
                  <a:cubicBezTo>
                    <a:pt x="258" y="764"/>
                    <a:pt x="258" y="764"/>
                    <a:pt x="258" y="764"/>
                  </a:cubicBezTo>
                  <a:close/>
                  <a:moveTo>
                    <a:pt x="257" y="745"/>
                  </a:moveTo>
                  <a:cubicBezTo>
                    <a:pt x="256" y="744"/>
                    <a:pt x="256" y="744"/>
                    <a:pt x="256" y="744"/>
                  </a:cubicBezTo>
                  <a:cubicBezTo>
                    <a:pt x="257" y="744"/>
                    <a:pt x="257" y="744"/>
                    <a:pt x="257" y="745"/>
                  </a:cubicBezTo>
                  <a:close/>
                  <a:moveTo>
                    <a:pt x="254" y="776"/>
                  </a:moveTo>
                  <a:cubicBezTo>
                    <a:pt x="255" y="776"/>
                    <a:pt x="255" y="775"/>
                    <a:pt x="257" y="775"/>
                  </a:cubicBezTo>
                  <a:cubicBezTo>
                    <a:pt x="257" y="774"/>
                    <a:pt x="257" y="773"/>
                    <a:pt x="258" y="773"/>
                  </a:cubicBezTo>
                  <a:cubicBezTo>
                    <a:pt x="258" y="774"/>
                    <a:pt x="258" y="774"/>
                    <a:pt x="257" y="774"/>
                  </a:cubicBezTo>
                  <a:cubicBezTo>
                    <a:pt x="257" y="775"/>
                    <a:pt x="257" y="775"/>
                    <a:pt x="256" y="776"/>
                  </a:cubicBezTo>
                  <a:cubicBezTo>
                    <a:pt x="255" y="776"/>
                    <a:pt x="255" y="776"/>
                    <a:pt x="254" y="776"/>
                  </a:cubicBezTo>
                  <a:cubicBezTo>
                    <a:pt x="254" y="777"/>
                    <a:pt x="254" y="777"/>
                    <a:pt x="254" y="777"/>
                  </a:cubicBezTo>
                  <a:cubicBezTo>
                    <a:pt x="253" y="778"/>
                    <a:pt x="252" y="778"/>
                    <a:pt x="252" y="778"/>
                  </a:cubicBezTo>
                  <a:cubicBezTo>
                    <a:pt x="251" y="778"/>
                    <a:pt x="252" y="780"/>
                    <a:pt x="250" y="779"/>
                  </a:cubicBezTo>
                  <a:cubicBezTo>
                    <a:pt x="251" y="779"/>
                    <a:pt x="251" y="778"/>
                    <a:pt x="252" y="777"/>
                  </a:cubicBezTo>
                  <a:cubicBezTo>
                    <a:pt x="252" y="777"/>
                    <a:pt x="254" y="777"/>
                    <a:pt x="254" y="776"/>
                  </a:cubicBezTo>
                  <a:close/>
                  <a:moveTo>
                    <a:pt x="253" y="759"/>
                  </a:moveTo>
                  <a:cubicBezTo>
                    <a:pt x="254" y="759"/>
                    <a:pt x="254" y="759"/>
                    <a:pt x="253" y="759"/>
                  </a:cubicBezTo>
                  <a:cubicBezTo>
                    <a:pt x="253" y="760"/>
                    <a:pt x="253" y="758"/>
                    <a:pt x="253" y="759"/>
                  </a:cubicBezTo>
                  <a:close/>
                  <a:moveTo>
                    <a:pt x="253" y="767"/>
                  </a:moveTo>
                  <a:cubicBezTo>
                    <a:pt x="253" y="768"/>
                    <a:pt x="253" y="768"/>
                    <a:pt x="253" y="768"/>
                  </a:cubicBezTo>
                  <a:cubicBezTo>
                    <a:pt x="253" y="768"/>
                    <a:pt x="252" y="768"/>
                    <a:pt x="252" y="768"/>
                  </a:cubicBezTo>
                  <a:cubicBezTo>
                    <a:pt x="252" y="768"/>
                    <a:pt x="252" y="768"/>
                    <a:pt x="252" y="767"/>
                  </a:cubicBezTo>
                  <a:cubicBezTo>
                    <a:pt x="252" y="767"/>
                    <a:pt x="253" y="767"/>
                    <a:pt x="253" y="767"/>
                  </a:cubicBezTo>
                  <a:close/>
                  <a:moveTo>
                    <a:pt x="247" y="736"/>
                  </a:moveTo>
                  <a:cubicBezTo>
                    <a:pt x="249" y="736"/>
                    <a:pt x="246" y="736"/>
                    <a:pt x="247" y="737"/>
                  </a:cubicBezTo>
                  <a:cubicBezTo>
                    <a:pt x="246" y="737"/>
                    <a:pt x="247" y="736"/>
                    <a:pt x="247" y="736"/>
                  </a:cubicBezTo>
                  <a:close/>
                  <a:moveTo>
                    <a:pt x="246" y="749"/>
                  </a:moveTo>
                  <a:cubicBezTo>
                    <a:pt x="246" y="749"/>
                    <a:pt x="246" y="748"/>
                    <a:pt x="246" y="748"/>
                  </a:cubicBezTo>
                  <a:cubicBezTo>
                    <a:pt x="246" y="748"/>
                    <a:pt x="247" y="747"/>
                    <a:pt x="247" y="747"/>
                  </a:cubicBezTo>
                  <a:cubicBezTo>
                    <a:pt x="247" y="747"/>
                    <a:pt x="247" y="747"/>
                    <a:pt x="248" y="747"/>
                  </a:cubicBezTo>
                  <a:cubicBezTo>
                    <a:pt x="248" y="746"/>
                    <a:pt x="249" y="746"/>
                    <a:pt x="249" y="746"/>
                  </a:cubicBezTo>
                  <a:cubicBezTo>
                    <a:pt x="249" y="745"/>
                    <a:pt x="248" y="746"/>
                    <a:pt x="247" y="745"/>
                  </a:cubicBezTo>
                  <a:cubicBezTo>
                    <a:pt x="247" y="744"/>
                    <a:pt x="248" y="744"/>
                    <a:pt x="249" y="743"/>
                  </a:cubicBezTo>
                  <a:cubicBezTo>
                    <a:pt x="250" y="743"/>
                    <a:pt x="249" y="745"/>
                    <a:pt x="249" y="746"/>
                  </a:cubicBezTo>
                  <a:cubicBezTo>
                    <a:pt x="250" y="746"/>
                    <a:pt x="250" y="746"/>
                    <a:pt x="251" y="746"/>
                  </a:cubicBezTo>
                  <a:cubicBezTo>
                    <a:pt x="250" y="747"/>
                    <a:pt x="249" y="748"/>
                    <a:pt x="249" y="749"/>
                  </a:cubicBezTo>
                  <a:cubicBezTo>
                    <a:pt x="249" y="749"/>
                    <a:pt x="250" y="749"/>
                    <a:pt x="250" y="749"/>
                  </a:cubicBezTo>
                  <a:cubicBezTo>
                    <a:pt x="249" y="751"/>
                    <a:pt x="251" y="752"/>
                    <a:pt x="253" y="752"/>
                  </a:cubicBezTo>
                  <a:cubicBezTo>
                    <a:pt x="253" y="753"/>
                    <a:pt x="252" y="753"/>
                    <a:pt x="251" y="754"/>
                  </a:cubicBezTo>
                  <a:cubicBezTo>
                    <a:pt x="250" y="754"/>
                    <a:pt x="250" y="753"/>
                    <a:pt x="249" y="753"/>
                  </a:cubicBezTo>
                  <a:cubicBezTo>
                    <a:pt x="248" y="753"/>
                    <a:pt x="248" y="754"/>
                    <a:pt x="246" y="754"/>
                  </a:cubicBezTo>
                  <a:cubicBezTo>
                    <a:pt x="246" y="753"/>
                    <a:pt x="246" y="752"/>
                    <a:pt x="246" y="751"/>
                  </a:cubicBezTo>
                  <a:cubicBezTo>
                    <a:pt x="246" y="750"/>
                    <a:pt x="245" y="750"/>
                    <a:pt x="246" y="749"/>
                  </a:cubicBezTo>
                  <a:close/>
                  <a:moveTo>
                    <a:pt x="246" y="785"/>
                  </a:moveTo>
                  <a:cubicBezTo>
                    <a:pt x="246" y="787"/>
                    <a:pt x="246" y="788"/>
                    <a:pt x="245" y="789"/>
                  </a:cubicBezTo>
                  <a:cubicBezTo>
                    <a:pt x="244" y="789"/>
                    <a:pt x="244" y="788"/>
                    <a:pt x="245" y="787"/>
                  </a:cubicBezTo>
                  <a:cubicBezTo>
                    <a:pt x="245" y="786"/>
                    <a:pt x="244" y="785"/>
                    <a:pt x="246" y="785"/>
                  </a:cubicBezTo>
                  <a:close/>
                  <a:moveTo>
                    <a:pt x="245" y="759"/>
                  </a:moveTo>
                  <a:cubicBezTo>
                    <a:pt x="245" y="759"/>
                    <a:pt x="245" y="759"/>
                    <a:pt x="245" y="758"/>
                  </a:cubicBezTo>
                  <a:cubicBezTo>
                    <a:pt x="246" y="758"/>
                    <a:pt x="245" y="760"/>
                    <a:pt x="245" y="759"/>
                  </a:cubicBezTo>
                  <a:cubicBezTo>
                    <a:pt x="245" y="759"/>
                    <a:pt x="245" y="759"/>
                    <a:pt x="245" y="759"/>
                  </a:cubicBezTo>
                  <a:close/>
                  <a:moveTo>
                    <a:pt x="243" y="755"/>
                  </a:moveTo>
                  <a:cubicBezTo>
                    <a:pt x="243" y="756"/>
                    <a:pt x="244" y="756"/>
                    <a:pt x="243" y="757"/>
                  </a:cubicBezTo>
                  <a:cubicBezTo>
                    <a:pt x="243" y="757"/>
                    <a:pt x="244" y="757"/>
                    <a:pt x="244" y="757"/>
                  </a:cubicBezTo>
                  <a:cubicBezTo>
                    <a:pt x="244" y="759"/>
                    <a:pt x="243" y="759"/>
                    <a:pt x="243" y="760"/>
                  </a:cubicBezTo>
                  <a:cubicBezTo>
                    <a:pt x="242" y="760"/>
                    <a:pt x="243" y="759"/>
                    <a:pt x="243" y="759"/>
                  </a:cubicBezTo>
                  <a:cubicBezTo>
                    <a:pt x="243" y="758"/>
                    <a:pt x="242" y="757"/>
                    <a:pt x="242" y="756"/>
                  </a:cubicBezTo>
                  <a:cubicBezTo>
                    <a:pt x="243" y="756"/>
                    <a:pt x="242" y="755"/>
                    <a:pt x="243" y="755"/>
                  </a:cubicBezTo>
                  <a:close/>
                  <a:moveTo>
                    <a:pt x="240" y="735"/>
                  </a:moveTo>
                  <a:cubicBezTo>
                    <a:pt x="241" y="735"/>
                    <a:pt x="240" y="735"/>
                    <a:pt x="240" y="736"/>
                  </a:cubicBezTo>
                  <a:cubicBezTo>
                    <a:pt x="240" y="736"/>
                    <a:pt x="240" y="735"/>
                    <a:pt x="240" y="735"/>
                  </a:cubicBezTo>
                  <a:close/>
                  <a:moveTo>
                    <a:pt x="238" y="751"/>
                  </a:moveTo>
                  <a:cubicBezTo>
                    <a:pt x="239" y="751"/>
                    <a:pt x="239" y="751"/>
                    <a:pt x="239" y="751"/>
                  </a:cubicBezTo>
                  <a:cubicBezTo>
                    <a:pt x="239" y="751"/>
                    <a:pt x="239" y="751"/>
                    <a:pt x="239" y="752"/>
                  </a:cubicBezTo>
                  <a:cubicBezTo>
                    <a:pt x="239" y="752"/>
                    <a:pt x="239" y="752"/>
                    <a:pt x="238" y="752"/>
                  </a:cubicBezTo>
                  <a:cubicBezTo>
                    <a:pt x="238" y="751"/>
                    <a:pt x="238" y="751"/>
                    <a:pt x="238" y="751"/>
                  </a:cubicBezTo>
                  <a:close/>
                  <a:moveTo>
                    <a:pt x="238" y="755"/>
                  </a:moveTo>
                  <a:cubicBezTo>
                    <a:pt x="239" y="755"/>
                    <a:pt x="239" y="756"/>
                    <a:pt x="240" y="756"/>
                  </a:cubicBezTo>
                  <a:cubicBezTo>
                    <a:pt x="240" y="756"/>
                    <a:pt x="240" y="757"/>
                    <a:pt x="238" y="757"/>
                  </a:cubicBezTo>
                  <a:cubicBezTo>
                    <a:pt x="238" y="756"/>
                    <a:pt x="238" y="756"/>
                    <a:pt x="238" y="755"/>
                  </a:cubicBezTo>
                  <a:close/>
                  <a:moveTo>
                    <a:pt x="240" y="761"/>
                  </a:moveTo>
                  <a:cubicBezTo>
                    <a:pt x="239" y="761"/>
                    <a:pt x="239" y="760"/>
                    <a:pt x="239" y="759"/>
                  </a:cubicBezTo>
                  <a:cubicBezTo>
                    <a:pt x="240" y="760"/>
                    <a:pt x="240" y="760"/>
                    <a:pt x="240" y="761"/>
                  </a:cubicBezTo>
                  <a:close/>
                  <a:moveTo>
                    <a:pt x="240" y="764"/>
                  </a:moveTo>
                  <a:cubicBezTo>
                    <a:pt x="241" y="764"/>
                    <a:pt x="240" y="764"/>
                    <a:pt x="240" y="763"/>
                  </a:cubicBezTo>
                  <a:cubicBezTo>
                    <a:pt x="241" y="763"/>
                    <a:pt x="242" y="764"/>
                    <a:pt x="243" y="763"/>
                  </a:cubicBezTo>
                  <a:cubicBezTo>
                    <a:pt x="243" y="762"/>
                    <a:pt x="242" y="761"/>
                    <a:pt x="243" y="760"/>
                  </a:cubicBezTo>
                  <a:cubicBezTo>
                    <a:pt x="244" y="761"/>
                    <a:pt x="244" y="762"/>
                    <a:pt x="243" y="764"/>
                  </a:cubicBezTo>
                  <a:cubicBezTo>
                    <a:pt x="245" y="765"/>
                    <a:pt x="243" y="767"/>
                    <a:pt x="243" y="769"/>
                  </a:cubicBezTo>
                  <a:cubicBezTo>
                    <a:pt x="243" y="769"/>
                    <a:pt x="243" y="769"/>
                    <a:pt x="242" y="769"/>
                  </a:cubicBezTo>
                  <a:cubicBezTo>
                    <a:pt x="241" y="769"/>
                    <a:pt x="241" y="770"/>
                    <a:pt x="240" y="770"/>
                  </a:cubicBezTo>
                  <a:cubicBezTo>
                    <a:pt x="240" y="768"/>
                    <a:pt x="238" y="769"/>
                    <a:pt x="238" y="767"/>
                  </a:cubicBezTo>
                  <a:cubicBezTo>
                    <a:pt x="238" y="766"/>
                    <a:pt x="240" y="765"/>
                    <a:pt x="240" y="764"/>
                  </a:cubicBezTo>
                  <a:close/>
                  <a:moveTo>
                    <a:pt x="238" y="763"/>
                  </a:moveTo>
                  <a:cubicBezTo>
                    <a:pt x="238" y="764"/>
                    <a:pt x="237" y="765"/>
                    <a:pt x="235" y="764"/>
                  </a:cubicBezTo>
                  <a:cubicBezTo>
                    <a:pt x="235" y="763"/>
                    <a:pt x="236" y="763"/>
                    <a:pt x="238" y="763"/>
                  </a:cubicBezTo>
                  <a:close/>
                  <a:moveTo>
                    <a:pt x="234" y="745"/>
                  </a:moveTo>
                  <a:cubicBezTo>
                    <a:pt x="234" y="745"/>
                    <a:pt x="234" y="745"/>
                    <a:pt x="235" y="745"/>
                  </a:cubicBezTo>
                  <a:cubicBezTo>
                    <a:pt x="235" y="745"/>
                    <a:pt x="235" y="746"/>
                    <a:pt x="235" y="746"/>
                  </a:cubicBezTo>
                  <a:cubicBezTo>
                    <a:pt x="234" y="746"/>
                    <a:pt x="234" y="746"/>
                    <a:pt x="234" y="746"/>
                  </a:cubicBezTo>
                  <a:cubicBezTo>
                    <a:pt x="234" y="746"/>
                    <a:pt x="234" y="745"/>
                    <a:pt x="234" y="745"/>
                  </a:cubicBezTo>
                  <a:close/>
                  <a:moveTo>
                    <a:pt x="236" y="777"/>
                  </a:moveTo>
                  <a:cubicBezTo>
                    <a:pt x="235" y="777"/>
                    <a:pt x="234" y="777"/>
                    <a:pt x="233" y="777"/>
                  </a:cubicBezTo>
                  <a:cubicBezTo>
                    <a:pt x="233" y="776"/>
                    <a:pt x="233" y="776"/>
                    <a:pt x="233" y="775"/>
                  </a:cubicBezTo>
                  <a:cubicBezTo>
                    <a:pt x="235" y="775"/>
                    <a:pt x="237" y="776"/>
                    <a:pt x="236" y="777"/>
                  </a:cubicBezTo>
                  <a:close/>
                  <a:moveTo>
                    <a:pt x="233" y="748"/>
                  </a:moveTo>
                  <a:cubicBezTo>
                    <a:pt x="233" y="748"/>
                    <a:pt x="233" y="749"/>
                    <a:pt x="232" y="749"/>
                  </a:cubicBezTo>
                  <a:cubicBezTo>
                    <a:pt x="232" y="748"/>
                    <a:pt x="233" y="748"/>
                    <a:pt x="233" y="748"/>
                  </a:cubicBezTo>
                  <a:close/>
                  <a:moveTo>
                    <a:pt x="232" y="732"/>
                  </a:moveTo>
                  <a:cubicBezTo>
                    <a:pt x="233" y="733"/>
                    <a:pt x="232" y="734"/>
                    <a:pt x="231" y="735"/>
                  </a:cubicBezTo>
                  <a:cubicBezTo>
                    <a:pt x="230" y="734"/>
                    <a:pt x="231" y="733"/>
                    <a:pt x="232" y="732"/>
                  </a:cubicBezTo>
                  <a:close/>
                  <a:moveTo>
                    <a:pt x="232" y="735"/>
                  </a:moveTo>
                  <a:cubicBezTo>
                    <a:pt x="232" y="735"/>
                    <a:pt x="232" y="735"/>
                    <a:pt x="232" y="735"/>
                  </a:cubicBezTo>
                  <a:cubicBezTo>
                    <a:pt x="231" y="735"/>
                    <a:pt x="231" y="735"/>
                    <a:pt x="231" y="735"/>
                  </a:cubicBezTo>
                  <a:cubicBezTo>
                    <a:pt x="231" y="735"/>
                    <a:pt x="231" y="735"/>
                    <a:pt x="231" y="735"/>
                  </a:cubicBezTo>
                  <a:cubicBezTo>
                    <a:pt x="231" y="735"/>
                    <a:pt x="231" y="735"/>
                    <a:pt x="232" y="735"/>
                  </a:cubicBezTo>
                  <a:close/>
                  <a:moveTo>
                    <a:pt x="230" y="736"/>
                  </a:moveTo>
                  <a:cubicBezTo>
                    <a:pt x="230" y="736"/>
                    <a:pt x="229" y="735"/>
                    <a:pt x="229" y="735"/>
                  </a:cubicBezTo>
                  <a:cubicBezTo>
                    <a:pt x="230" y="735"/>
                    <a:pt x="230" y="735"/>
                    <a:pt x="230" y="736"/>
                  </a:cubicBezTo>
                  <a:close/>
                  <a:moveTo>
                    <a:pt x="231" y="750"/>
                  </a:moveTo>
                  <a:cubicBezTo>
                    <a:pt x="232" y="750"/>
                    <a:pt x="232" y="750"/>
                    <a:pt x="233" y="750"/>
                  </a:cubicBezTo>
                  <a:cubicBezTo>
                    <a:pt x="232" y="751"/>
                    <a:pt x="233" y="751"/>
                    <a:pt x="232" y="753"/>
                  </a:cubicBezTo>
                  <a:cubicBezTo>
                    <a:pt x="232" y="753"/>
                    <a:pt x="232" y="753"/>
                    <a:pt x="232" y="753"/>
                  </a:cubicBezTo>
                  <a:cubicBezTo>
                    <a:pt x="232" y="753"/>
                    <a:pt x="232" y="754"/>
                    <a:pt x="232" y="754"/>
                  </a:cubicBezTo>
                  <a:cubicBezTo>
                    <a:pt x="232" y="754"/>
                    <a:pt x="231" y="755"/>
                    <a:pt x="231" y="755"/>
                  </a:cubicBezTo>
                  <a:cubicBezTo>
                    <a:pt x="231" y="755"/>
                    <a:pt x="231" y="755"/>
                    <a:pt x="231" y="755"/>
                  </a:cubicBezTo>
                  <a:cubicBezTo>
                    <a:pt x="231" y="755"/>
                    <a:pt x="231" y="755"/>
                    <a:pt x="231" y="756"/>
                  </a:cubicBezTo>
                  <a:cubicBezTo>
                    <a:pt x="231" y="756"/>
                    <a:pt x="230" y="756"/>
                    <a:pt x="230" y="756"/>
                  </a:cubicBezTo>
                  <a:cubicBezTo>
                    <a:pt x="230" y="755"/>
                    <a:pt x="230" y="755"/>
                    <a:pt x="230" y="755"/>
                  </a:cubicBezTo>
                  <a:cubicBezTo>
                    <a:pt x="230" y="756"/>
                    <a:pt x="229" y="756"/>
                    <a:pt x="229" y="756"/>
                  </a:cubicBezTo>
                  <a:cubicBezTo>
                    <a:pt x="228" y="753"/>
                    <a:pt x="230" y="751"/>
                    <a:pt x="231" y="750"/>
                  </a:cubicBezTo>
                  <a:close/>
                  <a:moveTo>
                    <a:pt x="230" y="763"/>
                  </a:moveTo>
                  <a:cubicBezTo>
                    <a:pt x="230" y="763"/>
                    <a:pt x="230" y="763"/>
                    <a:pt x="230" y="764"/>
                  </a:cubicBezTo>
                  <a:cubicBezTo>
                    <a:pt x="230" y="764"/>
                    <a:pt x="229" y="764"/>
                    <a:pt x="229" y="764"/>
                  </a:cubicBezTo>
                  <a:cubicBezTo>
                    <a:pt x="229" y="763"/>
                    <a:pt x="229" y="763"/>
                    <a:pt x="229" y="763"/>
                  </a:cubicBezTo>
                  <a:cubicBezTo>
                    <a:pt x="229" y="763"/>
                    <a:pt x="230" y="763"/>
                    <a:pt x="230" y="763"/>
                  </a:cubicBezTo>
                  <a:close/>
                  <a:moveTo>
                    <a:pt x="230" y="766"/>
                  </a:moveTo>
                  <a:cubicBezTo>
                    <a:pt x="230" y="765"/>
                    <a:pt x="230" y="764"/>
                    <a:pt x="232" y="764"/>
                  </a:cubicBezTo>
                  <a:cubicBezTo>
                    <a:pt x="232" y="764"/>
                    <a:pt x="231" y="764"/>
                    <a:pt x="230" y="765"/>
                  </a:cubicBezTo>
                  <a:cubicBezTo>
                    <a:pt x="230" y="766"/>
                    <a:pt x="230" y="766"/>
                    <a:pt x="229" y="767"/>
                  </a:cubicBezTo>
                  <a:cubicBezTo>
                    <a:pt x="228" y="767"/>
                    <a:pt x="228" y="767"/>
                    <a:pt x="227" y="767"/>
                  </a:cubicBezTo>
                  <a:cubicBezTo>
                    <a:pt x="227" y="768"/>
                    <a:pt x="227" y="768"/>
                    <a:pt x="227" y="768"/>
                  </a:cubicBezTo>
                  <a:cubicBezTo>
                    <a:pt x="226" y="769"/>
                    <a:pt x="225" y="769"/>
                    <a:pt x="225" y="769"/>
                  </a:cubicBezTo>
                  <a:cubicBezTo>
                    <a:pt x="224" y="769"/>
                    <a:pt x="225" y="770"/>
                    <a:pt x="223" y="770"/>
                  </a:cubicBezTo>
                  <a:cubicBezTo>
                    <a:pt x="224" y="770"/>
                    <a:pt x="224" y="769"/>
                    <a:pt x="225" y="768"/>
                  </a:cubicBezTo>
                  <a:cubicBezTo>
                    <a:pt x="226" y="768"/>
                    <a:pt x="227" y="768"/>
                    <a:pt x="227" y="767"/>
                  </a:cubicBezTo>
                  <a:cubicBezTo>
                    <a:pt x="228" y="767"/>
                    <a:pt x="228" y="766"/>
                    <a:pt x="230" y="766"/>
                  </a:cubicBezTo>
                  <a:close/>
                  <a:moveTo>
                    <a:pt x="225" y="758"/>
                  </a:moveTo>
                  <a:cubicBezTo>
                    <a:pt x="225" y="758"/>
                    <a:pt x="226" y="758"/>
                    <a:pt x="226" y="758"/>
                  </a:cubicBezTo>
                  <a:cubicBezTo>
                    <a:pt x="226" y="759"/>
                    <a:pt x="226" y="759"/>
                    <a:pt x="226" y="759"/>
                  </a:cubicBezTo>
                  <a:cubicBezTo>
                    <a:pt x="226" y="759"/>
                    <a:pt x="225" y="759"/>
                    <a:pt x="225" y="759"/>
                  </a:cubicBezTo>
                  <a:cubicBezTo>
                    <a:pt x="225" y="759"/>
                    <a:pt x="225" y="759"/>
                    <a:pt x="225" y="758"/>
                  </a:cubicBezTo>
                  <a:close/>
                  <a:moveTo>
                    <a:pt x="225" y="764"/>
                  </a:moveTo>
                  <a:cubicBezTo>
                    <a:pt x="223" y="764"/>
                    <a:pt x="221" y="763"/>
                    <a:pt x="221" y="762"/>
                  </a:cubicBezTo>
                  <a:cubicBezTo>
                    <a:pt x="221" y="761"/>
                    <a:pt x="222" y="760"/>
                    <a:pt x="222" y="760"/>
                  </a:cubicBezTo>
                  <a:cubicBezTo>
                    <a:pt x="222" y="760"/>
                    <a:pt x="223" y="760"/>
                    <a:pt x="224" y="759"/>
                  </a:cubicBezTo>
                  <a:cubicBezTo>
                    <a:pt x="226" y="760"/>
                    <a:pt x="225" y="762"/>
                    <a:pt x="225" y="764"/>
                  </a:cubicBezTo>
                  <a:close/>
                  <a:moveTo>
                    <a:pt x="223" y="728"/>
                  </a:moveTo>
                  <a:cubicBezTo>
                    <a:pt x="222" y="729"/>
                    <a:pt x="220" y="728"/>
                    <a:pt x="223" y="728"/>
                  </a:cubicBezTo>
                  <a:close/>
                  <a:moveTo>
                    <a:pt x="221" y="746"/>
                  </a:moveTo>
                  <a:cubicBezTo>
                    <a:pt x="220" y="745"/>
                    <a:pt x="223" y="745"/>
                    <a:pt x="221" y="746"/>
                  </a:cubicBezTo>
                  <a:close/>
                  <a:moveTo>
                    <a:pt x="221" y="775"/>
                  </a:moveTo>
                  <a:cubicBezTo>
                    <a:pt x="221" y="775"/>
                    <a:pt x="221" y="775"/>
                    <a:pt x="221" y="775"/>
                  </a:cubicBezTo>
                  <a:cubicBezTo>
                    <a:pt x="220" y="775"/>
                    <a:pt x="221" y="774"/>
                    <a:pt x="221" y="775"/>
                  </a:cubicBezTo>
                  <a:close/>
                  <a:moveTo>
                    <a:pt x="218" y="733"/>
                  </a:moveTo>
                  <a:cubicBezTo>
                    <a:pt x="218" y="731"/>
                    <a:pt x="217" y="734"/>
                    <a:pt x="218" y="733"/>
                  </a:cubicBezTo>
                  <a:close/>
                  <a:moveTo>
                    <a:pt x="216" y="737"/>
                  </a:moveTo>
                  <a:cubicBezTo>
                    <a:pt x="217" y="736"/>
                    <a:pt x="219" y="736"/>
                    <a:pt x="221" y="736"/>
                  </a:cubicBezTo>
                  <a:cubicBezTo>
                    <a:pt x="221" y="738"/>
                    <a:pt x="221" y="740"/>
                    <a:pt x="220" y="741"/>
                  </a:cubicBezTo>
                  <a:cubicBezTo>
                    <a:pt x="219" y="741"/>
                    <a:pt x="218" y="742"/>
                    <a:pt x="218" y="741"/>
                  </a:cubicBezTo>
                  <a:cubicBezTo>
                    <a:pt x="217" y="741"/>
                    <a:pt x="217" y="741"/>
                    <a:pt x="216" y="740"/>
                  </a:cubicBezTo>
                  <a:cubicBezTo>
                    <a:pt x="216" y="740"/>
                    <a:pt x="215" y="739"/>
                    <a:pt x="215" y="739"/>
                  </a:cubicBezTo>
                  <a:cubicBezTo>
                    <a:pt x="215" y="738"/>
                    <a:pt x="216" y="738"/>
                    <a:pt x="216" y="737"/>
                  </a:cubicBezTo>
                  <a:close/>
                  <a:moveTo>
                    <a:pt x="214" y="755"/>
                  </a:moveTo>
                  <a:cubicBezTo>
                    <a:pt x="214" y="755"/>
                    <a:pt x="214" y="755"/>
                    <a:pt x="214" y="755"/>
                  </a:cubicBezTo>
                  <a:cubicBezTo>
                    <a:pt x="215" y="755"/>
                    <a:pt x="215" y="756"/>
                    <a:pt x="214" y="756"/>
                  </a:cubicBezTo>
                  <a:cubicBezTo>
                    <a:pt x="214" y="756"/>
                    <a:pt x="214" y="755"/>
                    <a:pt x="214" y="755"/>
                  </a:cubicBezTo>
                  <a:close/>
                  <a:moveTo>
                    <a:pt x="212" y="739"/>
                  </a:moveTo>
                  <a:cubicBezTo>
                    <a:pt x="213" y="740"/>
                    <a:pt x="213" y="741"/>
                    <a:pt x="211" y="740"/>
                  </a:cubicBezTo>
                  <a:cubicBezTo>
                    <a:pt x="211" y="740"/>
                    <a:pt x="211" y="739"/>
                    <a:pt x="212" y="739"/>
                  </a:cubicBezTo>
                  <a:close/>
                  <a:moveTo>
                    <a:pt x="211" y="768"/>
                  </a:moveTo>
                  <a:cubicBezTo>
                    <a:pt x="212" y="768"/>
                    <a:pt x="211" y="769"/>
                    <a:pt x="210" y="769"/>
                  </a:cubicBezTo>
                  <a:cubicBezTo>
                    <a:pt x="210" y="768"/>
                    <a:pt x="211" y="768"/>
                    <a:pt x="211" y="768"/>
                  </a:cubicBezTo>
                  <a:close/>
                  <a:moveTo>
                    <a:pt x="210" y="760"/>
                  </a:moveTo>
                  <a:cubicBezTo>
                    <a:pt x="209" y="760"/>
                    <a:pt x="211" y="759"/>
                    <a:pt x="210" y="760"/>
                  </a:cubicBezTo>
                  <a:close/>
                  <a:moveTo>
                    <a:pt x="207" y="736"/>
                  </a:moveTo>
                  <a:cubicBezTo>
                    <a:pt x="207" y="736"/>
                    <a:pt x="207" y="736"/>
                    <a:pt x="207" y="736"/>
                  </a:cubicBezTo>
                  <a:cubicBezTo>
                    <a:pt x="207" y="736"/>
                    <a:pt x="207" y="737"/>
                    <a:pt x="207" y="737"/>
                  </a:cubicBezTo>
                  <a:cubicBezTo>
                    <a:pt x="207" y="737"/>
                    <a:pt x="207" y="737"/>
                    <a:pt x="207" y="737"/>
                  </a:cubicBezTo>
                  <a:cubicBezTo>
                    <a:pt x="207" y="737"/>
                    <a:pt x="207" y="736"/>
                    <a:pt x="207" y="736"/>
                  </a:cubicBezTo>
                  <a:close/>
                  <a:moveTo>
                    <a:pt x="207" y="743"/>
                  </a:moveTo>
                  <a:cubicBezTo>
                    <a:pt x="208" y="742"/>
                    <a:pt x="209" y="743"/>
                    <a:pt x="210" y="743"/>
                  </a:cubicBezTo>
                  <a:cubicBezTo>
                    <a:pt x="211" y="745"/>
                    <a:pt x="210" y="746"/>
                    <a:pt x="209" y="746"/>
                  </a:cubicBezTo>
                  <a:cubicBezTo>
                    <a:pt x="206" y="746"/>
                    <a:pt x="205" y="744"/>
                    <a:pt x="207" y="743"/>
                  </a:cubicBezTo>
                  <a:close/>
                  <a:moveTo>
                    <a:pt x="205" y="739"/>
                  </a:moveTo>
                  <a:cubicBezTo>
                    <a:pt x="206" y="739"/>
                    <a:pt x="206" y="740"/>
                    <a:pt x="205" y="740"/>
                  </a:cubicBezTo>
                  <a:cubicBezTo>
                    <a:pt x="205" y="740"/>
                    <a:pt x="205" y="739"/>
                    <a:pt x="205" y="739"/>
                  </a:cubicBezTo>
                  <a:close/>
                  <a:moveTo>
                    <a:pt x="204" y="726"/>
                  </a:moveTo>
                  <a:cubicBezTo>
                    <a:pt x="204" y="726"/>
                    <a:pt x="204" y="726"/>
                    <a:pt x="204" y="726"/>
                  </a:cubicBezTo>
                  <a:cubicBezTo>
                    <a:pt x="204" y="726"/>
                    <a:pt x="204" y="726"/>
                    <a:pt x="204" y="727"/>
                  </a:cubicBezTo>
                  <a:cubicBezTo>
                    <a:pt x="204" y="727"/>
                    <a:pt x="204" y="727"/>
                    <a:pt x="204" y="727"/>
                  </a:cubicBezTo>
                  <a:cubicBezTo>
                    <a:pt x="204" y="726"/>
                    <a:pt x="204" y="726"/>
                    <a:pt x="204" y="726"/>
                  </a:cubicBezTo>
                  <a:close/>
                  <a:moveTo>
                    <a:pt x="204" y="741"/>
                  </a:moveTo>
                  <a:cubicBezTo>
                    <a:pt x="205" y="741"/>
                    <a:pt x="204" y="741"/>
                    <a:pt x="205" y="741"/>
                  </a:cubicBezTo>
                  <a:cubicBezTo>
                    <a:pt x="205" y="742"/>
                    <a:pt x="206" y="742"/>
                    <a:pt x="205" y="744"/>
                  </a:cubicBezTo>
                  <a:cubicBezTo>
                    <a:pt x="205" y="744"/>
                    <a:pt x="204" y="744"/>
                    <a:pt x="204" y="744"/>
                  </a:cubicBezTo>
                  <a:cubicBezTo>
                    <a:pt x="204" y="744"/>
                    <a:pt x="204" y="745"/>
                    <a:pt x="204" y="745"/>
                  </a:cubicBezTo>
                  <a:cubicBezTo>
                    <a:pt x="204" y="746"/>
                    <a:pt x="203" y="747"/>
                    <a:pt x="202" y="747"/>
                  </a:cubicBezTo>
                  <a:cubicBezTo>
                    <a:pt x="201" y="745"/>
                    <a:pt x="203" y="743"/>
                    <a:pt x="204" y="741"/>
                  </a:cubicBezTo>
                  <a:close/>
                  <a:moveTo>
                    <a:pt x="199" y="768"/>
                  </a:moveTo>
                  <a:cubicBezTo>
                    <a:pt x="197" y="767"/>
                    <a:pt x="200" y="766"/>
                    <a:pt x="200" y="764"/>
                  </a:cubicBezTo>
                  <a:cubicBezTo>
                    <a:pt x="200" y="764"/>
                    <a:pt x="200" y="764"/>
                    <a:pt x="201" y="764"/>
                  </a:cubicBezTo>
                  <a:cubicBezTo>
                    <a:pt x="202" y="765"/>
                    <a:pt x="200" y="767"/>
                    <a:pt x="199" y="768"/>
                  </a:cubicBezTo>
                  <a:close/>
                  <a:moveTo>
                    <a:pt x="200" y="756"/>
                  </a:moveTo>
                  <a:cubicBezTo>
                    <a:pt x="201" y="758"/>
                    <a:pt x="199" y="759"/>
                    <a:pt x="197" y="758"/>
                  </a:cubicBezTo>
                  <a:cubicBezTo>
                    <a:pt x="198" y="757"/>
                    <a:pt x="198" y="756"/>
                    <a:pt x="200" y="756"/>
                  </a:cubicBezTo>
                  <a:close/>
                  <a:moveTo>
                    <a:pt x="195" y="751"/>
                  </a:moveTo>
                  <a:cubicBezTo>
                    <a:pt x="195" y="751"/>
                    <a:pt x="196" y="751"/>
                    <a:pt x="196" y="750"/>
                  </a:cubicBezTo>
                  <a:cubicBezTo>
                    <a:pt x="199" y="751"/>
                    <a:pt x="198" y="753"/>
                    <a:pt x="197" y="755"/>
                  </a:cubicBezTo>
                  <a:cubicBezTo>
                    <a:pt x="195" y="755"/>
                    <a:pt x="193" y="754"/>
                    <a:pt x="194" y="753"/>
                  </a:cubicBezTo>
                  <a:cubicBezTo>
                    <a:pt x="194" y="752"/>
                    <a:pt x="194" y="752"/>
                    <a:pt x="195" y="751"/>
                  </a:cubicBezTo>
                  <a:close/>
                  <a:moveTo>
                    <a:pt x="192" y="744"/>
                  </a:moveTo>
                  <a:cubicBezTo>
                    <a:pt x="194" y="745"/>
                    <a:pt x="194" y="747"/>
                    <a:pt x="192" y="747"/>
                  </a:cubicBezTo>
                  <a:cubicBezTo>
                    <a:pt x="192" y="747"/>
                    <a:pt x="192" y="747"/>
                    <a:pt x="191" y="747"/>
                  </a:cubicBezTo>
                  <a:cubicBezTo>
                    <a:pt x="191" y="747"/>
                    <a:pt x="191" y="747"/>
                    <a:pt x="191" y="746"/>
                  </a:cubicBezTo>
                  <a:cubicBezTo>
                    <a:pt x="191" y="746"/>
                    <a:pt x="192" y="745"/>
                    <a:pt x="192" y="744"/>
                  </a:cubicBezTo>
                  <a:close/>
                  <a:moveTo>
                    <a:pt x="191" y="753"/>
                  </a:moveTo>
                  <a:cubicBezTo>
                    <a:pt x="190" y="753"/>
                    <a:pt x="190" y="753"/>
                    <a:pt x="190" y="753"/>
                  </a:cubicBezTo>
                  <a:cubicBezTo>
                    <a:pt x="191" y="753"/>
                    <a:pt x="191" y="753"/>
                    <a:pt x="191" y="753"/>
                  </a:cubicBezTo>
                  <a:close/>
                  <a:moveTo>
                    <a:pt x="187" y="756"/>
                  </a:moveTo>
                  <a:cubicBezTo>
                    <a:pt x="188" y="756"/>
                    <a:pt x="189" y="756"/>
                    <a:pt x="190" y="756"/>
                  </a:cubicBezTo>
                  <a:cubicBezTo>
                    <a:pt x="191" y="758"/>
                    <a:pt x="193" y="760"/>
                    <a:pt x="192" y="762"/>
                  </a:cubicBezTo>
                  <a:cubicBezTo>
                    <a:pt x="191" y="762"/>
                    <a:pt x="189" y="762"/>
                    <a:pt x="188" y="762"/>
                  </a:cubicBezTo>
                  <a:cubicBezTo>
                    <a:pt x="186" y="762"/>
                    <a:pt x="184" y="760"/>
                    <a:pt x="184" y="758"/>
                  </a:cubicBezTo>
                  <a:cubicBezTo>
                    <a:pt x="185" y="757"/>
                    <a:pt x="186" y="757"/>
                    <a:pt x="187" y="756"/>
                  </a:cubicBezTo>
                  <a:close/>
                  <a:moveTo>
                    <a:pt x="183" y="802"/>
                  </a:moveTo>
                  <a:cubicBezTo>
                    <a:pt x="184" y="802"/>
                    <a:pt x="185" y="803"/>
                    <a:pt x="186" y="803"/>
                  </a:cubicBezTo>
                  <a:cubicBezTo>
                    <a:pt x="187" y="805"/>
                    <a:pt x="185" y="807"/>
                    <a:pt x="183" y="806"/>
                  </a:cubicBezTo>
                  <a:cubicBezTo>
                    <a:pt x="182" y="805"/>
                    <a:pt x="181" y="804"/>
                    <a:pt x="181" y="803"/>
                  </a:cubicBezTo>
                  <a:cubicBezTo>
                    <a:pt x="182" y="803"/>
                    <a:pt x="181" y="802"/>
                    <a:pt x="182" y="802"/>
                  </a:cubicBezTo>
                  <a:cubicBezTo>
                    <a:pt x="182" y="802"/>
                    <a:pt x="182" y="803"/>
                    <a:pt x="183" y="802"/>
                  </a:cubicBezTo>
                  <a:cubicBezTo>
                    <a:pt x="183" y="802"/>
                    <a:pt x="183" y="802"/>
                    <a:pt x="183" y="802"/>
                  </a:cubicBezTo>
                  <a:close/>
                  <a:moveTo>
                    <a:pt x="183" y="824"/>
                  </a:moveTo>
                  <a:cubicBezTo>
                    <a:pt x="184" y="825"/>
                    <a:pt x="183" y="826"/>
                    <a:pt x="182" y="826"/>
                  </a:cubicBezTo>
                  <a:cubicBezTo>
                    <a:pt x="182" y="825"/>
                    <a:pt x="181" y="825"/>
                    <a:pt x="181" y="824"/>
                  </a:cubicBezTo>
                  <a:cubicBezTo>
                    <a:pt x="182" y="824"/>
                    <a:pt x="182" y="824"/>
                    <a:pt x="183" y="824"/>
                  </a:cubicBezTo>
                  <a:close/>
                  <a:moveTo>
                    <a:pt x="180" y="822"/>
                  </a:moveTo>
                  <a:cubicBezTo>
                    <a:pt x="181" y="822"/>
                    <a:pt x="181" y="823"/>
                    <a:pt x="182" y="823"/>
                  </a:cubicBezTo>
                  <a:cubicBezTo>
                    <a:pt x="182" y="823"/>
                    <a:pt x="182" y="823"/>
                    <a:pt x="182" y="823"/>
                  </a:cubicBezTo>
                  <a:cubicBezTo>
                    <a:pt x="181" y="823"/>
                    <a:pt x="181" y="823"/>
                    <a:pt x="180" y="822"/>
                  </a:cubicBezTo>
                  <a:close/>
                  <a:moveTo>
                    <a:pt x="183" y="791"/>
                  </a:moveTo>
                  <a:cubicBezTo>
                    <a:pt x="181" y="790"/>
                    <a:pt x="184" y="790"/>
                    <a:pt x="183" y="791"/>
                  </a:cubicBezTo>
                  <a:close/>
                  <a:moveTo>
                    <a:pt x="182" y="796"/>
                  </a:moveTo>
                  <a:cubicBezTo>
                    <a:pt x="182" y="797"/>
                    <a:pt x="182" y="797"/>
                    <a:pt x="181" y="797"/>
                  </a:cubicBezTo>
                  <a:cubicBezTo>
                    <a:pt x="181" y="796"/>
                    <a:pt x="181" y="796"/>
                    <a:pt x="182" y="796"/>
                  </a:cubicBezTo>
                  <a:close/>
                  <a:moveTo>
                    <a:pt x="180" y="797"/>
                  </a:moveTo>
                  <a:cubicBezTo>
                    <a:pt x="181" y="797"/>
                    <a:pt x="181" y="798"/>
                    <a:pt x="181" y="798"/>
                  </a:cubicBezTo>
                  <a:cubicBezTo>
                    <a:pt x="181" y="798"/>
                    <a:pt x="182" y="799"/>
                    <a:pt x="182" y="800"/>
                  </a:cubicBezTo>
                  <a:cubicBezTo>
                    <a:pt x="182" y="800"/>
                    <a:pt x="182" y="801"/>
                    <a:pt x="181" y="801"/>
                  </a:cubicBezTo>
                  <a:cubicBezTo>
                    <a:pt x="180" y="801"/>
                    <a:pt x="179" y="800"/>
                    <a:pt x="179" y="800"/>
                  </a:cubicBezTo>
                  <a:cubicBezTo>
                    <a:pt x="179" y="799"/>
                    <a:pt x="181" y="798"/>
                    <a:pt x="180" y="797"/>
                  </a:cubicBezTo>
                  <a:close/>
                  <a:moveTo>
                    <a:pt x="177" y="815"/>
                  </a:moveTo>
                  <a:cubicBezTo>
                    <a:pt x="178" y="815"/>
                    <a:pt x="178" y="815"/>
                    <a:pt x="178" y="815"/>
                  </a:cubicBezTo>
                  <a:cubicBezTo>
                    <a:pt x="178" y="815"/>
                    <a:pt x="178" y="815"/>
                    <a:pt x="178" y="815"/>
                  </a:cubicBezTo>
                  <a:cubicBezTo>
                    <a:pt x="178" y="815"/>
                    <a:pt x="178" y="815"/>
                    <a:pt x="177" y="815"/>
                  </a:cubicBezTo>
                  <a:cubicBezTo>
                    <a:pt x="177" y="815"/>
                    <a:pt x="177" y="815"/>
                    <a:pt x="177" y="815"/>
                  </a:cubicBezTo>
                  <a:close/>
                  <a:moveTo>
                    <a:pt x="178" y="828"/>
                  </a:moveTo>
                  <a:cubicBezTo>
                    <a:pt x="180" y="828"/>
                    <a:pt x="179" y="829"/>
                    <a:pt x="180" y="829"/>
                  </a:cubicBezTo>
                  <a:cubicBezTo>
                    <a:pt x="180" y="828"/>
                    <a:pt x="179" y="827"/>
                    <a:pt x="178" y="827"/>
                  </a:cubicBezTo>
                  <a:cubicBezTo>
                    <a:pt x="179" y="826"/>
                    <a:pt x="180" y="826"/>
                    <a:pt x="181" y="826"/>
                  </a:cubicBezTo>
                  <a:cubicBezTo>
                    <a:pt x="181" y="827"/>
                    <a:pt x="182" y="827"/>
                    <a:pt x="183" y="827"/>
                  </a:cubicBezTo>
                  <a:cubicBezTo>
                    <a:pt x="183" y="827"/>
                    <a:pt x="182" y="826"/>
                    <a:pt x="184" y="826"/>
                  </a:cubicBezTo>
                  <a:cubicBezTo>
                    <a:pt x="184" y="827"/>
                    <a:pt x="184" y="827"/>
                    <a:pt x="184" y="827"/>
                  </a:cubicBezTo>
                  <a:cubicBezTo>
                    <a:pt x="184" y="827"/>
                    <a:pt x="184" y="827"/>
                    <a:pt x="185" y="827"/>
                  </a:cubicBezTo>
                  <a:cubicBezTo>
                    <a:pt x="185" y="828"/>
                    <a:pt x="185" y="828"/>
                    <a:pt x="185" y="829"/>
                  </a:cubicBezTo>
                  <a:cubicBezTo>
                    <a:pt x="185" y="829"/>
                    <a:pt x="186" y="828"/>
                    <a:pt x="186" y="828"/>
                  </a:cubicBezTo>
                  <a:cubicBezTo>
                    <a:pt x="187" y="828"/>
                    <a:pt x="188" y="829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6"/>
                    <a:pt x="186" y="826"/>
                  </a:cubicBezTo>
                  <a:cubicBezTo>
                    <a:pt x="187" y="825"/>
                    <a:pt x="188" y="826"/>
                    <a:pt x="188" y="825"/>
                  </a:cubicBezTo>
                  <a:cubicBezTo>
                    <a:pt x="189" y="826"/>
                    <a:pt x="188" y="827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90" y="829"/>
                    <a:pt x="190" y="830"/>
                    <a:pt x="190" y="832"/>
                  </a:cubicBezTo>
                  <a:cubicBezTo>
                    <a:pt x="190" y="832"/>
                    <a:pt x="188" y="832"/>
                    <a:pt x="187" y="833"/>
                  </a:cubicBezTo>
                  <a:cubicBezTo>
                    <a:pt x="186" y="833"/>
                    <a:pt x="187" y="832"/>
                    <a:pt x="186" y="832"/>
                  </a:cubicBezTo>
                  <a:cubicBezTo>
                    <a:pt x="185" y="832"/>
                    <a:pt x="185" y="832"/>
                    <a:pt x="184" y="832"/>
                  </a:cubicBezTo>
                  <a:cubicBezTo>
                    <a:pt x="184" y="832"/>
                    <a:pt x="183" y="832"/>
                    <a:pt x="183" y="832"/>
                  </a:cubicBezTo>
                  <a:cubicBezTo>
                    <a:pt x="183" y="832"/>
                    <a:pt x="183" y="832"/>
                    <a:pt x="183" y="831"/>
                  </a:cubicBezTo>
                  <a:cubicBezTo>
                    <a:pt x="183" y="832"/>
                    <a:pt x="183" y="831"/>
                    <a:pt x="183" y="831"/>
                  </a:cubicBezTo>
                  <a:cubicBezTo>
                    <a:pt x="183" y="831"/>
                    <a:pt x="183" y="831"/>
                    <a:pt x="184" y="831"/>
                  </a:cubicBezTo>
                  <a:cubicBezTo>
                    <a:pt x="184" y="831"/>
                    <a:pt x="184" y="831"/>
                    <a:pt x="184" y="830"/>
                  </a:cubicBezTo>
                  <a:cubicBezTo>
                    <a:pt x="184" y="830"/>
                    <a:pt x="183" y="831"/>
                    <a:pt x="182" y="830"/>
                  </a:cubicBezTo>
                  <a:cubicBezTo>
                    <a:pt x="181" y="830"/>
                    <a:pt x="181" y="830"/>
                    <a:pt x="180" y="829"/>
                  </a:cubicBezTo>
                  <a:cubicBezTo>
                    <a:pt x="179" y="829"/>
                    <a:pt x="179" y="830"/>
                    <a:pt x="178" y="830"/>
                  </a:cubicBezTo>
                  <a:cubicBezTo>
                    <a:pt x="177" y="830"/>
                    <a:pt x="177" y="828"/>
                    <a:pt x="178" y="828"/>
                  </a:cubicBezTo>
                  <a:close/>
                  <a:moveTo>
                    <a:pt x="179" y="834"/>
                  </a:moveTo>
                  <a:cubicBezTo>
                    <a:pt x="178" y="834"/>
                    <a:pt x="178" y="834"/>
                    <a:pt x="178" y="833"/>
                  </a:cubicBezTo>
                  <a:cubicBezTo>
                    <a:pt x="179" y="833"/>
                    <a:pt x="178" y="834"/>
                    <a:pt x="179" y="834"/>
                  </a:cubicBezTo>
                  <a:close/>
                  <a:moveTo>
                    <a:pt x="177" y="836"/>
                  </a:moveTo>
                  <a:cubicBezTo>
                    <a:pt x="178" y="836"/>
                    <a:pt x="180" y="836"/>
                    <a:pt x="181" y="835"/>
                  </a:cubicBezTo>
                  <a:cubicBezTo>
                    <a:pt x="181" y="834"/>
                    <a:pt x="180" y="833"/>
                    <a:pt x="180" y="832"/>
                  </a:cubicBezTo>
                  <a:cubicBezTo>
                    <a:pt x="180" y="832"/>
                    <a:pt x="180" y="833"/>
                    <a:pt x="180" y="833"/>
                  </a:cubicBezTo>
                  <a:cubicBezTo>
                    <a:pt x="179" y="833"/>
                    <a:pt x="179" y="832"/>
                    <a:pt x="179" y="832"/>
                  </a:cubicBezTo>
                  <a:cubicBezTo>
                    <a:pt x="179" y="832"/>
                    <a:pt x="179" y="832"/>
                    <a:pt x="180" y="832"/>
                  </a:cubicBezTo>
                  <a:cubicBezTo>
                    <a:pt x="180" y="832"/>
                    <a:pt x="180" y="832"/>
                    <a:pt x="180" y="832"/>
                  </a:cubicBezTo>
                  <a:cubicBezTo>
                    <a:pt x="180" y="832"/>
                    <a:pt x="180" y="832"/>
                    <a:pt x="180" y="832"/>
                  </a:cubicBezTo>
                  <a:cubicBezTo>
                    <a:pt x="181" y="832"/>
                    <a:pt x="182" y="833"/>
                    <a:pt x="183" y="833"/>
                  </a:cubicBezTo>
                  <a:cubicBezTo>
                    <a:pt x="183" y="833"/>
                    <a:pt x="183" y="833"/>
                    <a:pt x="184" y="833"/>
                  </a:cubicBezTo>
                  <a:cubicBezTo>
                    <a:pt x="183" y="834"/>
                    <a:pt x="183" y="835"/>
                    <a:pt x="182" y="835"/>
                  </a:cubicBezTo>
                  <a:cubicBezTo>
                    <a:pt x="182" y="837"/>
                    <a:pt x="181" y="838"/>
                    <a:pt x="181" y="839"/>
                  </a:cubicBezTo>
                  <a:cubicBezTo>
                    <a:pt x="179" y="839"/>
                    <a:pt x="178" y="840"/>
                    <a:pt x="177" y="839"/>
                  </a:cubicBezTo>
                  <a:cubicBezTo>
                    <a:pt x="176" y="838"/>
                    <a:pt x="177" y="837"/>
                    <a:pt x="177" y="836"/>
                  </a:cubicBezTo>
                  <a:close/>
                  <a:moveTo>
                    <a:pt x="175" y="811"/>
                  </a:moveTo>
                  <a:cubicBezTo>
                    <a:pt x="175" y="811"/>
                    <a:pt x="175" y="811"/>
                    <a:pt x="175" y="811"/>
                  </a:cubicBezTo>
                  <a:cubicBezTo>
                    <a:pt x="175" y="811"/>
                    <a:pt x="175" y="811"/>
                    <a:pt x="175" y="811"/>
                  </a:cubicBezTo>
                  <a:cubicBezTo>
                    <a:pt x="175" y="811"/>
                    <a:pt x="175" y="811"/>
                    <a:pt x="175" y="811"/>
                  </a:cubicBezTo>
                  <a:cubicBezTo>
                    <a:pt x="175" y="811"/>
                    <a:pt x="175" y="811"/>
                    <a:pt x="175" y="811"/>
                  </a:cubicBezTo>
                  <a:close/>
                  <a:moveTo>
                    <a:pt x="176" y="853"/>
                  </a:moveTo>
                  <a:cubicBezTo>
                    <a:pt x="178" y="853"/>
                    <a:pt x="180" y="855"/>
                    <a:pt x="180" y="857"/>
                  </a:cubicBezTo>
                  <a:cubicBezTo>
                    <a:pt x="178" y="857"/>
                    <a:pt x="177" y="858"/>
                    <a:pt x="175" y="858"/>
                  </a:cubicBezTo>
                  <a:cubicBezTo>
                    <a:pt x="172" y="857"/>
                    <a:pt x="173" y="854"/>
                    <a:pt x="176" y="853"/>
                  </a:cubicBezTo>
                  <a:close/>
                  <a:moveTo>
                    <a:pt x="173" y="897"/>
                  </a:moveTo>
                  <a:cubicBezTo>
                    <a:pt x="174" y="898"/>
                    <a:pt x="175" y="899"/>
                    <a:pt x="176" y="899"/>
                  </a:cubicBezTo>
                  <a:cubicBezTo>
                    <a:pt x="177" y="900"/>
                    <a:pt x="175" y="901"/>
                    <a:pt x="174" y="901"/>
                  </a:cubicBezTo>
                  <a:cubicBezTo>
                    <a:pt x="173" y="901"/>
                    <a:pt x="174" y="899"/>
                    <a:pt x="173" y="899"/>
                  </a:cubicBezTo>
                  <a:cubicBezTo>
                    <a:pt x="173" y="899"/>
                    <a:pt x="173" y="898"/>
                    <a:pt x="173" y="897"/>
                  </a:cubicBezTo>
                  <a:close/>
                  <a:moveTo>
                    <a:pt x="172" y="787"/>
                  </a:moveTo>
                  <a:cubicBezTo>
                    <a:pt x="173" y="787"/>
                    <a:pt x="173" y="788"/>
                    <a:pt x="172" y="788"/>
                  </a:cubicBezTo>
                  <a:cubicBezTo>
                    <a:pt x="172" y="787"/>
                    <a:pt x="172" y="787"/>
                    <a:pt x="172" y="787"/>
                  </a:cubicBezTo>
                  <a:close/>
                  <a:moveTo>
                    <a:pt x="172" y="796"/>
                  </a:moveTo>
                  <a:cubicBezTo>
                    <a:pt x="173" y="796"/>
                    <a:pt x="173" y="798"/>
                    <a:pt x="171" y="798"/>
                  </a:cubicBezTo>
                  <a:cubicBezTo>
                    <a:pt x="171" y="797"/>
                    <a:pt x="172" y="797"/>
                    <a:pt x="172" y="796"/>
                  </a:cubicBezTo>
                  <a:close/>
                  <a:moveTo>
                    <a:pt x="170" y="859"/>
                  </a:moveTo>
                  <a:cubicBezTo>
                    <a:pt x="170" y="859"/>
                    <a:pt x="170" y="858"/>
                    <a:pt x="170" y="858"/>
                  </a:cubicBezTo>
                  <a:cubicBezTo>
                    <a:pt x="171" y="858"/>
                    <a:pt x="171" y="858"/>
                    <a:pt x="172" y="858"/>
                  </a:cubicBezTo>
                  <a:cubicBezTo>
                    <a:pt x="172" y="859"/>
                    <a:pt x="171" y="859"/>
                    <a:pt x="170" y="859"/>
                  </a:cubicBezTo>
                  <a:close/>
                  <a:moveTo>
                    <a:pt x="172" y="900"/>
                  </a:moveTo>
                  <a:cubicBezTo>
                    <a:pt x="172" y="900"/>
                    <a:pt x="172" y="900"/>
                    <a:pt x="172" y="900"/>
                  </a:cubicBezTo>
                  <a:cubicBezTo>
                    <a:pt x="171" y="900"/>
                    <a:pt x="171" y="900"/>
                    <a:pt x="170" y="900"/>
                  </a:cubicBezTo>
                  <a:cubicBezTo>
                    <a:pt x="170" y="900"/>
                    <a:pt x="170" y="900"/>
                    <a:pt x="170" y="899"/>
                  </a:cubicBezTo>
                  <a:cubicBezTo>
                    <a:pt x="171" y="899"/>
                    <a:pt x="171" y="900"/>
                    <a:pt x="172" y="900"/>
                  </a:cubicBezTo>
                  <a:close/>
                  <a:moveTo>
                    <a:pt x="172" y="843"/>
                  </a:moveTo>
                  <a:cubicBezTo>
                    <a:pt x="172" y="843"/>
                    <a:pt x="172" y="844"/>
                    <a:pt x="172" y="844"/>
                  </a:cubicBezTo>
                  <a:cubicBezTo>
                    <a:pt x="172" y="844"/>
                    <a:pt x="171" y="844"/>
                    <a:pt x="172" y="843"/>
                  </a:cubicBezTo>
                  <a:close/>
                  <a:moveTo>
                    <a:pt x="170" y="834"/>
                  </a:moveTo>
                  <a:cubicBezTo>
                    <a:pt x="171" y="834"/>
                    <a:pt x="170" y="834"/>
                    <a:pt x="170" y="835"/>
                  </a:cubicBezTo>
                  <a:cubicBezTo>
                    <a:pt x="169" y="834"/>
                    <a:pt x="169" y="834"/>
                    <a:pt x="169" y="834"/>
                  </a:cubicBezTo>
                  <a:cubicBezTo>
                    <a:pt x="170" y="834"/>
                    <a:pt x="170" y="834"/>
                    <a:pt x="170" y="834"/>
                  </a:cubicBezTo>
                  <a:close/>
                  <a:moveTo>
                    <a:pt x="169" y="791"/>
                  </a:moveTo>
                  <a:cubicBezTo>
                    <a:pt x="171" y="792"/>
                    <a:pt x="168" y="792"/>
                    <a:pt x="169" y="791"/>
                  </a:cubicBezTo>
                  <a:close/>
                  <a:moveTo>
                    <a:pt x="170" y="910"/>
                  </a:moveTo>
                  <a:cubicBezTo>
                    <a:pt x="172" y="910"/>
                    <a:pt x="174" y="911"/>
                    <a:pt x="173" y="913"/>
                  </a:cubicBezTo>
                  <a:cubicBezTo>
                    <a:pt x="172" y="914"/>
                    <a:pt x="170" y="914"/>
                    <a:pt x="169" y="913"/>
                  </a:cubicBezTo>
                  <a:cubicBezTo>
                    <a:pt x="169" y="911"/>
                    <a:pt x="170" y="911"/>
                    <a:pt x="170" y="910"/>
                  </a:cubicBezTo>
                  <a:close/>
                  <a:moveTo>
                    <a:pt x="166" y="996"/>
                  </a:moveTo>
                  <a:cubicBezTo>
                    <a:pt x="166" y="995"/>
                    <a:pt x="167" y="995"/>
                    <a:pt x="166" y="994"/>
                  </a:cubicBezTo>
                  <a:cubicBezTo>
                    <a:pt x="167" y="994"/>
                    <a:pt x="169" y="994"/>
                    <a:pt x="169" y="994"/>
                  </a:cubicBezTo>
                  <a:cubicBezTo>
                    <a:pt x="169" y="994"/>
                    <a:pt x="169" y="995"/>
                    <a:pt x="169" y="995"/>
                  </a:cubicBezTo>
                  <a:cubicBezTo>
                    <a:pt x="168" y="996"/>
                    <a:pt x="167" y="996"/>
                    <a:pt x="166" y="996"/>
                  </a:cubicBezTo>
                  <a:close/>
                  <a:moveTo>
                    <a:pt x="167" y="998"/>
                  </a:moveTo>
                  <a:cubicBezTo>
                    <a:pt x="167" y="998"/>
                    <a:pt x="167" y="998"/>
                    <a:pt x="167" y="998"/>
                  </a:cubicBezTo>
                  <a:cubicBezTo>
                    <a:pt x="167" y="998"/>
                    <a:pt x="167" y="998"/>
                    <a:pt x="166" y="998"/>
                  </a:cubicBezTo>
                  <a:cubicBezTo>
                    <a:pt x="166" y="998"/>
                    <a:pt x="166" y="998"/>
                    <a:pt x="166" y="998"/>
                  </a:cubicBezTo>
                  <a:cubicBezTo>
                    <a:pt x="167" y="998"/>
                    <a:pt x="167" y="998"/>
                    <a:pt x="167" y="998"/>
                  </a:cubicBezTo>
                  <a:close/>
                  <a:moveTo>
                    <a:pt x="165" y="902"/>
                  </a:moveTo>
                  <a:cubicBezTo>
                    <a:pt x="166" y="902"/>
                    <a:pt x="166" y="903"/>
                    <a:pt x="166" y="903"/>
                  </a:cubicBezTo>
                  <a:cubicBezTo>
                    <a:pt x="166" y="903"/>
                    <a:pt x="166" y="903"/>
                    <a:pt x="166" y="903"/>
                  </a:cubicBezTo>
                  <a:cubicBezTo>
                    <a:pt x="166" y="903"/>
                    <a:pt x="167" y="903"/>
                    <a:pt x="167" y="903"/>
                  </a:cubicBezTo>
                  <a:cubicBezTo>
                    <a:pt x="167" y="904"/>
                    <a:pt x="167" y="905"/>
                    <a:pt x="166" y="905"/>
                  </a:cubicBezTo>
                  <a:cubicBezTo>
                    <a:pt x="164" y="905"/>
                    <a:pt x="164" y="904"/>
                    <a:pt x="164" y="903"/>
                  </a:cubicBezTo>
                  <a:cubicBezTo>
                    <a:pt x="164" y="903"/>
                    <a:pt x="165" y="903"/>
                    <a:pt x="165" y="903"/>
                  </a:cubicBezTo>
                  <a:cubicBezTo>
                    <a:pt x="165" y="903"/>
                    <a:pt x="165" y="902"/>
                    <a:pt x="165" y="902"/>
                  </a:cubicBezTo>
                  <a:close/>
                  <a:moveTo>
                    <a:pt x="166" y="900"/>
                  </a:moveTo>
                  <a:cubicBezTo>
                    <a:pt x="166" y="901"/>
                    <a:pt x="165" y="901"/>
                    <a:pt x="165" y="901"/>
                  </a:cubicBezTo>
                  <a:cubicBezTo>
                    <a:pt x="165" y="901"/>
                    <a:pt x="165" y="900"/>
                    <a:pt x="166" y="900"/>
                  </a:cubicBezTo>
                  <a:close/>
                  <a:moveTo>
                    <a:pt x="166" y="874"/>
                  </a:moveTo>
                  <a:cubicBezTo>
                    <a:pt x="166" y="873"/>
                    <a:pt x="166" y="873"/>
                    <a:pt x="167" y="873"/>
                  </a:cubicBezTo>
                  <a:cubicBezTo>
                    <a:pt x="167" y="873"/>
                    <a:pt x="167" y="873"/>
                    <a:pt x="167" y="874"/>
                  </a:cubicBezTo>
                  <a:cubicBezTo>
                    <a:pt x="167" y="874"/>
                    <a:pt x="166" y="874"/>
                    <a:pt x="166" y="874"/>
                  </a:cubicBezTo>
                  <a:close/>
                  <a:moveTo>
                    <a:pt x="165" y="920"/>
                  </a:moveTo>
                  <a:cubicBezTo>
                    <a:pt x="166" y="920"/>
                    <a:pt x="166" y="921"/>
                    <a:pt x="165" y="922"/>
                  </a:cubicBezTo>
                  <a:cubicBezTo>
                    <a:pt x="165" y="922"/>
                    <a:pt x="164" y="922"/>
                    <a:pt x="163" y="922"/>
                  </a:cubicBezTo>
                  <a:cubicBezTo>
                    <a:pt x="163" y="921"/>
                    <a:pt x="163" y="921"/>
                    <a:pt x="164" y="920"/>
                  </a:cubicBezTo>
                  <a:cubicBezTo>
                    <a:pt x="164" y="920"/>
                    <a:pt x="165" y="920"/>
                    <a:pt x="165" y="920"/>
                  </a:cubicBezTo>
                  <a:close/>
                  <a:moveTo>
                    <a:pt x="169" y="1000"/>
                  </a:moveTo>
                  <a:cubicBezTo>
                    <a:pt x="170" y="1001"/>
                    <a:pt x="169" y="1001"/>
                    <a:pt x="169" y="1001"/>
                  </a:cubicBezTo>
                  <a:cubicBezTo>
                    <a:pt x="168" y="1001"/>
                    <a:pt x="168" y="1000"/>
                    <a:pt x="169" y="1000"/>
                  </a:cubicBezTo>
                  <a:close/>
                  <a:moveTo>
                    <a:pt x="169" y="937"/>
                  </a:moveTo>
                  <a:cubicBezTo>
                    <a:pt x="168" y="937"/>
                    <a:pt x="168" y="937"/>
                    <a:pt x="166" y="936"/>
                  </a:cubicBezTo>
                  <a:cubicBezTo>
                    <a:pt x="166" y="935"/>
                    <a:pt x="166" y="935"/>
                    <a:pt x="166" y="934"/>
                  </a:cubicBezTo>
                  <a:cubicBezTo>
                    <a:pt x="170" y="932"/>
                    <a:pt x="172" y="936"/>
                    <a:pt x="169" y="937"/>
                  </a:cubicBezTo>
                  <a:close/>
                  <a:moveTo>
                    <a:pt x="166" y="796"/>
                  </a:moveTo>
                  <a:cubicBezTo>
                    <a:pt x="166" y="796"/>
                    <a:pt x="166" y="796"/>
                    <a:pt x="166" y="796"/>
                  </a:cubicBezTo>
                  <a:cubicBezTo>
                    <a:pt x="166" y="796"/>
                    <a:pt x="166" y="796"/>
                    <a:pt x="166" y="796"/>
                  </a:cubicBezTo>
                  <a:cubicBezTo>
                    <a:pt x="166" y="796"/>
                    <a:pt x="166" y="796"/>
                    <a:pt x="166" y="796"/>
                  </a:cubicBezTo>
                  <a:cubicBezTo>
                    <a:pt x="166" y="796"/>
                    <a:pt x="166" y="796"/>
                    <a:pt x="166" y="796"/>
                  </a:cubicBezTo>
                  <a:close/>
                  <a:moveTo>
                    <a:pt x="166" y="805"/>
                  </a:moveTo>
                  <a:cubicBezTo>
                    <a:pt x="167" y="804"/>
                    <a:pt x="167" y="805"/>
                    <a:pt x="168" y="805"/>
                  </a:cubicBezTo>
                  <a:cubicBezTo>
                    <a:pt x="167" y="806"/>
                    <a:pt x="168" y="807"/>
                    <a:pt x="166" y="807"/>
                  </a:cubicBezTo>
                  <a:cubicBezTo>
                    <a:pt x="166" y="806"/>
                    <a:pt x="165" y="805"/>
                    <a:pt x="166" y="805"/>
                  </a:cubicBezTo>
                  <a:close/>
                  <a:moveTo>
                    <a:pt x="166" y="808"/>
                  </a:moveTo>
                  <a:cubicBezTo>
                    <a:pt x="165" y="809"/>
                    <a:pt x="165" y="809"/>
                    <a:pt x="164" y="809"/>
                  </a:cubicBezTo>
                  <a:cubicBezTo>
                    <a:pt x="164" y="808"/>
                    <a:pt x="165" y="808"/>
                    <a:pt x="166" y="808"/>
                  </a:cubicBezTo>
                  <a:close/>
                  <a:moveTo>
                    <a:pt x="167" y="849"/>
                  </a:moveTo>
                  <a:cubicBezTo>
                    <a:pt x="165" y="849"/>
                    <a:pt x="164" y="847"/>
                    <a:pt x="164" y="846"/>
                  </a:cubicBezTo>
                  <a:cubicBezTo>
                    <a:pt x="167" y="844"/>
                    <a:pt x="171" y="848"/>
                    <a:pt x="167" y="849"/>
                  </a:cubicBezTo>
                  <a:close/>
                  <a:moveTo>
                    <a:pt x="166" y="873"/>
                  </a:moveTo>
                  <a:cubicBezTo>
                    <a:pt x="165" y="873"/>
                    <a:pt x="166" y="875"/>
                    <a:pt x="166" y="874"/>
                  </a:cubicBezTo>
                  <a:cubicBezTo>
                    <a:pt x="167" y="874"/>
                    <a:pt x="165" y="875"/>
                    <a:pt x="164" y="875"/>
                  </a:cubicBezTo>
                  <a:cubicBezTo>
                    <a:pt x="163" y="874"/>
                    <a:pt x="164" y="873"/>
                    <a:pt x="166" y="873"/>
                  </a:cubicBezTo>
                  <a:close/>
                  <a:moveTo>
                    <a:pt x="163" y="811"/>
                  </a:moveTo>
                  <a:cubicBezTo>
                    <a:pt x="164" y="811"/>
                    <a:pt x="163" y="812"/>
                    <a:pt x="162" y="812"/>
                  </a:cubicBezTo>
                  <a:cubicBezTo>
                    <a:pt x="162" y="813"/>
                    <a:pt x="162" y="814"/>
                    <a:pt x="160" y="814"/>
                  </a:cubicBezTo>
                  <a:cubicBezTo>
                    <a:pt x="161" y="813"/>
                    <a:pt x="162" y="812"/>
                    <a:pt x="163" y="811"/>
                  </a:cubicBezTo>
                  <a:close/>
                  <a:moveTo>
                    <a:pt x="162" y="837"/>
                  </a:moveTo>
                  <a:cubicBezTo>
                    <a:pt x="162" y="837"/>
                    <a:pt x="161" y="837"/>
                    <a:pt x="161" y="837"/>
                  </a:cubicBezTo>
                  <a:cubicBezTo>
                    <a:pt x="160" y="837"/>
                    <a:pt x="160" y="835"/>
                    <a:pt x="162" y="835"/>
                  </a:cubicBezTo>
                  <a:cubicBezTo>
                    <a:pt x="162" y="836"/>
                    <a:pt x="163" y="836"/>
                    <a:pt x="162" y="837"/>
                  </a:cubicBezTo>
                  <a:close/>
                  <a:moveTo>
                    <a:pt x="161" y="924"/>
                  </a:moveTo>
                  <a:cubicBezTo>
                    <a:pt x="160" y="926"/>
                    <a:pt x="162" y="928"/>
                    <a:pt x="161" y="930"/>
                  </a:cubicBezTo>
                  <a:cubicBezTo>
                    <a:pt x="160" y="930"/>
                    <a:pt x="160" y="930"/>
                    <a:pt x="158" y="930"/>
                  </a:cubicBezTo>
                  <a:cubicBezTo>
                    <a:pt x="156" y="929"/>
                    <a:pt x="159" y="928"/>
                    <a:pt x="158" y="926"/>
                  </a:cubicBezTo>
                  <a:cubicBezTo>
                    <a:pt x="158" y="925"/>
                    <a:pt x="159" y="925"/>
                    <a:pt x="160" y="925"/>
                  </a:cubicBezTo>
                  <a:cubicBezTo>
                    <a:pt x="160" y="924"/>
                    <a:pt x="159" y="923"/>
                    <a:pt x="161" y="924"/>
                  </a:cubicBezTo>
                  <a:close/>
                  <a:moveTo>
                    <a:pt x="154" y="978"/>
                  </a:moveTo>
                  <a:cubicBezTo>
                    <a:pt x="154" y="978"/>
                    <a:pt x="154" y="978"/>
                    <a:pt x="154" y="978"/>
                  </a:cubicBezTo>
                  <a:cubicBezTo>
                    <a:pt x="154" y="978"/>
                    <a:pt x="154" y="979"/>
                    <a:pt x="154" y="979"/>
                  </a:cubicBezTo>
                  <a:cubicBezTo>
                    <a:pt x="153" y="979"/>
                    <a:pt x="154" y="978"/>
                    <a:pt x="154" y="978"/>
                  </a:cubicBezTo>
                  <a:close/>
                  <a:moveTo>
                    <a:pt x="152" y="977"/>
                  </a:moveTo>
                  <a:cubicBezTo>
                    <a:pt x="152" y="976"/>
                    <a:pt x="153" y="976"/>
                    <a:pt x="153" y="976"/>
                  </a:cubicBezTo>
                  <a:cubicBezTo>
                    <a:pt x="153" y="975"/>
                    <a:pt x="152" y="974"/>
                    <a:pt x="153" y="973"/>
                  </a:cubicBezTo>
                  <a:cubicBezTo>
                    <a:pt x="155" y="973"/>
                    <a:pt x="155" y="976"/>
                    <a:pt x="153" y="976"/>
                  </a:cubicBezTo>
                  <a:cubicBezTo>
                    <a:pt x="153" y="976"/>
                    <a:pt x="155" y="976"/>
                    <a:pt x="155" y="976"/>
                  </a:cubicBezTo>
                  <a:cubicBezTo>
                    <a:pt x="155" y="977"/>
                    <a:pt x="154" y="977"/>
                    <a:pt x="154" y="977"/>
                  </a:cubicBezTo>
                  <a:cubicBezTo>
                    <a:pt x="153" y="977"/>
                    <a:pt x="153" y="977"/>
                    <a:pt x="152" y="977"/>
                  </a:cubicBezTo>
                  <a:close/>
                  <a:moveTo>
                    <a:pt x="153" y="861"/>
                  </a:moveTo>
                  <a:cubicBezTo>
                    <a:pt x="154" y="861"/>
                    <a:pt x="155" y="862"/>
                    <a:pt x="156" y="862"/>
                  </a:cubicBezTo>
                  <a:cubicBezTo>
                    <a:pt x="156" y="863"/>
                    <a:pt x="155" y="863"/>
                    <a:pt x="155" y="864"/>
                  </a:cubicBezTo>
                  <a:cubicBezTo>
                    <a:pt x="153" y="864"/>
                    <a:pt x="153" y="864"/>
                    <a:pt x="152" y="863"/>
                  </a:cubicBezTo>
                  <a:cubicBezTo>
                    <a:pt x="152" y="862"/>
                    <a:pt x="151" y="861"/>
                    <a:pt x="153" y="861"/>
                  </a:cubicBezTo>
                  <a:close/>
                  <a:moveTo>
                    <a:pt x="145" y="932"/>
                  </a:moveTo>
                  <a:cubicBezTo>
                    <a:pt x="147" y="931"/>
                    <a:pt x="153" y="933"/>
                    <a:pt x="151" y="935"/>
                  </a:cubicBezTo>
                  <a:cubicBezTo>
                    <a:pt x="150" y="936"/>
                    <a:pt x="150" y="936"/>
                    <a:pt x="149" y="936"/>
                  </a:cubicBezTo>
                  <a:cubicBezTo>
                    <a:pt x="149" y="937"/>
                    <a:pt x="150" y="937"/>
                    <a:pt x="150" y="938"/>
                  </a:cubicBezTo>
                  <a:cubicBezTo>
                    <a:pt x="149" y="939"/>
                    <a:pt x="148" y="939"/>
                    <a:pt x="147" y="939"/>
                  </a:cubicBezTo>
                  <a:cubicBezTo>
                    <a:pt x="146" y="938"/>
                    <a:pt x="147" y="937"/>
                    <a:pt x="148" y="936"/>
                  </a:cubicBezTo>
                  <a:cubicBezTo>
                    <a:pt x="146" y="935"/>
                    <a:pt x="144" y="934"/>
                    <a:pt x="145" y="932"/>
                  </a:cubicBezTo>
                  <a:close/>
                  <a:moveTo>
                    <a:pt x="145" y="899"/>
                  </a:moveTo>
                  <a:cubicBezTo>
                    <a:pt x="145" y="899"/>
                    <a:pt x="146" y="898"/>
                    <a:pt x="147" y="899"/>
                  </a:cubicBezTo>
                  <a:cubicBezTo>
                    <a:pt x="147" y="899"/>
                    <a:pt x="146" y="899"/>
                    <a:pt x="145" y="899"/>
                  </a:cubicBezTo>
                  <a:close/>
                  <a:moveTo>
                    <a:pt x="150" y="953"/>
                  </a:moveTo>
                  <a:cubicBezTo>
                    <a:pt x="149" y="953"/>
                    <a:pt x="149" y="951"/>
                    <a:pt x="150" y="950"/>
                  </a:cubicBezTo>
                  <a:cubicBezTo>
                    <a:pt x="151" y="951"/>
                    <a:pt x="150" y="952"/>
                    <a:pt x="150" y="953"/>
                  </a:cubicBezTo>
                  <a:close/>
                  <a:moveTo>
                    <a:pt x="148" y="942"/>
                  </a:moveTo>
                  <a:cubicBezTo>
                    <a:pt x="151" y="942"/>
                    <a:pt x="151" y="944"/>
                    <a:pt x="149" y="945"/>
                  </a:cubicBezTo>
                  <a:cubicBezTo>
                    <a:pt x="149" y="944"/>
                    <a:pt x="148" y="944"/>
                    <a:pt x="147" y="944"/>
                  </a:cubicBezTo>
                  <a:cubicBezTo>
                    <a:pt x="147" y="943"/>
                    <a:pt x="148" y="943"/>
                    <a:pt x="148" y="942"/>
                  </a:cubicBezTo>
                  <a:close/>
                  <a:moveTo>
                    <a:pt x="151" y="978"/>
                  </a:moveTo>
                  <a:cubicBezTo>
                    <a:pt x="151" y="979"/>
                    <a:pt x="150" y="979"/>
                    <a:pt x="149" y="979"/>
                  </a:cubicBezTo>
                  <a:cubicBezTo>
                    <a:pt x="149" y="978"/>
                    <a:pt x="150" y="978"/>
                    <a:pt x="151" y="978"/>
                  </a:cubicBezTo>
                  <a:close/>
                  <a:moveTo>
                    <a:pt x="150" y="956"/>
                  </a:moveTo>
                  <a:cubicBezTo>
                    <a:pt x="152" y="956"/>
                    <a:pt x="151" y="958"/>
                    <a:pt x="151" y="958"/>
                  </a:cubicBezTo>
                  <a:cubicBezTo>
                    <a:pt x="151" y="958"/>
                    <a:pt x="151" y="957"/>
                    <a:pt x="150" y="956"/>
                  </a:cubicBezTo>
                  <a:close/>
                  <a:moveTo>
                    <a:pt x="150" y="835"/>
                  </a:moveTo>
                  <a:cubicBezTo>
                    <a:pt x="150" y="834"/>
                    <a:pt x="149" y="834"/>
                    <a:pt x="149" y="833"/>
                  </a:cubicBezTo>
                  <a:cubicBezTo>
                    <a:pt x="151" y="832"/>
                    <a:pt x="153" y="832"/>
                    <a:pt x="156" y="832"/>
                  </a:cubicBezTo>
                  <a:cubicBezTo>
                    <a:pt x="155" y="833"/>
                    <a:pt x="154" y="834"/>
                    <a:pt x="153" y="835"/>
                  </a:cubicBezTo>
                  <a:cubicBezTo>
                    <a:pt x="152" y="835"/>
                    <a:pt x="152" y="834"/>
                    <a:pt x="150" y="835"/>
                  </a:cubicBezTo>
                  <a:close/>
                  <a:moveTo>
                    <a:pt x="153" y="972"/>
                  </a:moveTo>
                  <a:cubicBezTo>
                    <a:pt x="152" y="972"/>
                    <a:pt x="153" y="970"/>
                    <a:pt x="153" y="970"/>
                  </a:cubicBezTo>
                  <a:cubicBezTo>
                    <a:pt x="154" y="969"/>
                    <a:pt x="153" y="971"/>
                    <a:pt x="153" y="972"/>
                  </a:cubicBezTo>
                  <a:close/>
                  <a:moveTo>
                    <a:pt x="152" y="872"/>
                  </a:moveTo>
                  <a:cubicBezTo>
                    <a:pt x="152" y="872"/>
                    <a:pt x="152" y="871"/>
                    <a:pt x="152" y="870"/>
                  </a:cubicBezTo>
                  <a:cubicBezTo>
                    <a:pt x="154" y="871"/>
                    <a:pt x="156" y="870"/>
                    <a:pt x="158" y="870"/>
                  </a:cubicBezTo>
                  <a:cubicBezTo>
                    <a:pt x="159" y="871"/>
                    <a:pt x="158" y="871"/>
                    <a:pt x="159" y="871"/>
                  </a:cubicBezTo>
                  <a:cubicBezTo>
                    <a:pt x="159" y="872"/>
                    <a:pt x="159" y="872"/>
                    <a:pt x="159" y="873"/>
                  </a:cubicBezTo>
                  <a:cubicBezTo>
                    <a:pt x="156" y="874"/>
                    <a:pt x="153" y="873"/>
                    <a:pt x="152" y="872"/>
                  </a:cubicBezTo>
                  <a:close/>
                  <a:moveTo>
                    <a:pt x="156" y="836"/>
                  </a:moveTo>
                  <a:cubicBezTo>
                    <a:pt x="157" y="836"/>
                    <a:pt x="157" y="837"/>
                    <a:pt x="157" y="837"/>
                  </a:cubicBezTo>
                  <a:cubicBezTo>
                    <a:pt x="156" y="837"/>
                    <a:pt x="156" y="837"/>
                    <a:pt x="156" y="836"/>
                  </a:cubicBezTo>
                  <a:close/>
                  <a:moveTo>
                    <a:pt x="158" y="825"/>
                  </a:moveTo>
                  <a:cubicBezTo>
                    <a:pt x="159" y="824"/>
                    <a:pt x="159" y="827"/>
                    <a:pt x="158" y="826"/>
                  </a:cubicBezTo>
                  <a:cubicBezTo>
                    <a:pt x="158" y="826"/>
                    <a:pt x="157" y="825"/>
                    <a:pt x="158" y="825"/>
                  </a:cubicBezTo>
                  <a:close/>
                  <a:moveTo>
                    <a:pt x="156" y="978"/>
                  </a:moveTo>
                  <a:cubicBezTo>
                    <a:pt x="157" y="978"/>
                    <a:pt x="157" y="978"/>
                    <a:pt x="158" y="978"/>
                  </a:cubicBezTo>
                  <a:cubicBezTo>
                    <a:pt x="158" y="979"/>
                    <a:pt x="156" y="979"/>
                    <a:pt x="156" y="978"/>
                  </a:cubicBezTo>
                  <a:close/>
                  <a:moveTo>
                    <a:pt x="158" y="816"/>
                  </a:moveTo>
                  <a:cubicBezTo>
                    <a:pt x="159" y="816"/>
                    <a:pt x="159" y="816"/>
                    <a:pt x="160" y="816"/>
                  </a:cubicBezTo>
                  <a:cubicBezTo>
                    <a:pt x="161" y="816"/>
                    <a:pt x="159" y="817"/>
                    <a:pt x="160" y="818"/>
                  </a:cubicBezTo>
                  <a:cubicBezTo>
                    <a:pt x="158" y="818"/>
                    <a:pt x="158" y="818"/>
                    <a:pt x="157" y="817"/>
                  </a:cubicBezTo>
                  <a:cubicBezTo>
                    <a:pt x="158" y="817"/>
                    <a:pt x="158" y="816"/>
                    <a:pt x="158" y="816"/>
                  </a:cubicBezTo>
                  <a:close/>
                  <a:moveTo>
                    <a:pt x="158" y="838"/>
                  </a:moveTo>
                  <a:cubicBezTo>
                    <a:pt x="158" y="838"/>
                    <a:pt x="157" y="837"/>
                    <a:pt x="157" y="837"/>
                  </a:cubicBezTo>
                  <a:cubicBezTo>
                    <a:pt x="158" y="837"/>
                    <a:pt x="158" y="837"/>
                    <a:pt x="158" y="838"/>
                  </a:cubicBezTo>
                  <a:close/>
                  <a:moveTo>
                    <a:pt x="155" y="832"/>
                  </a:moveTo>
                  <a:cubicBezTo>
                    <a:pt x="155" y="831"/>
                    <a:pt x="155" y="830"/>
                    <a:pt x="157" y="830"/>
                  </a:cubicBezTo>
                  <a:cubicBezTo>
                    <a:pt x="157" y="831"/>
                    <a:pt x="157" y="832"/>
                    <a:pt x="155" y="832"/>
                  </a:cubicBezTo>
                  <a:close/>
                  <a:moveTo>
                    <a:pt x="154" y="813"/>
                  </a:moveTo>
                  <a:cubicBezTo>
                    <a:pt x="156" y="814"/>
                    <a:pt x="157" y="817"/>
                    <a:pt x="154" y="817"/>
                  </a:cubicBezTo>
                  <a:cubicBezTo>
                    <a:pt x="154" y="816"/>
                    <a:pt x="154" y="816"/>
                    <a:pt x="154" y="816"/>
                  </a:cubicBezTo>
                  <a:cubicBezTo>
                    <a:pt x="154" y="816"/>
                    <a:pt x="154" y="816"/>
                    <a:pt x="153" y="816"/>
                  </a:cubicBezTo>
                  <a:cubicBezTo>
                    <a:pt x="153" y="816"/>
                    <a:pt x="153" y="816"/>
                    <a:pt x="153" y="815"/>
                  </a:cubicBezTo>
                  <a:cubicBezTo>
                    <a:pt x="153" y="814"/>
                    <a:pt x="153" y="814"/>
                    <a:pt x="154" y="814"/>
                  </a:cubicBezTo>
                  <a:cubicBezTo>
                    <a:pt x="154" y="814"/>
                    <a:pt x="154" y="814"/>
                    <a:pt x="154" y="814"/>
                  </a:cubicBezTo>
                  <a:cubicBezTo>
                    <a:pt x="154" y="814"/>
                    <a:pt x="154" y="814"/>
                    <a:pt x="154" y="813"/>
                  </a:cubicBezTo>
                  <a:close/>
                  <a:moveTo>
                    <a:pt x="150" y="819"/>
                  </a:moveTo>
                  <a:cubicBezTo>
                    <a:pt x="151" y="818"/>
                    <a:pt x="150" y="819"/>
                    <a:pt x="151" y="819"/>
                  </a:cubicBezTo>
                  <a:cubicBezTo>
                    <a:pt x="152" y="818"/>
                    <a:pt x="151" y="817"/>
                    <a:pt x="150" y="817"/>
                  </a:cubicBezTo>
                  <a:cubicBezTo>
                    <a:pt x="150" y="816"/>
                    <a:pt x="151" y="816"/>
                    <a:pt x="153" y="816"/>
                  </a:cubicBezTo>
                  <a:cubicBezTo>
                    <a:pt x="152" y="818"/>
                    <a:pt x="154" y="818"/>
                    <a:pt x="156" y="818"/>
                  </a:cubicBezTo>
                  <a:cubicBezTo>
                    <a:pt x="157" y="819"/>
                    <a:pt x="157" y="821"/>
                    <a:pt x="154" y="821"/>
                  </a:cubicBezTo>
                  <a:cubicBezTo>
                    <a:pt x="153" y="821"/>
                    <a:pt x="153" y="820"/>
                    <a:pt x="151" y="820"/>
                  </a:cubicBezTo>
                  <a:cubicBezTo>
                    <a:pt x="150" y="820"/>
                    <a:pt x="151" y="821"/>
                    <a:pt x="150" y="821"/>
                  </a:cubicBezTo>
                  <a:cubicBezTo>
                    <a:pt x="148" y="821"/>
                    <a:pt x="148" y="819"/>
                    <a:pt x="150" y="819"/>
                  </a:cubicBezTo>
                  <a:close/>
                  <a:moveTo>
                    <a:pt x="154" y="822"/>
                  </a:moveTo>
                  <a:cubicBezTo>
                    <a:pt x="154" y="822"/>
                    <a:pt x="154" y="822"/>
                    <a:pt x="154" y="822"/>
                  </a:cubicBezTo>
                  <a:cubicBezTo>
                    <a:pt x="155" y="822"/>
                    <a:pt x="155" y="822"/>
                    <a:pt x="155" y="822"/>
                  </a:cubicBezTo>
                  <a:cubicBezTo>
                    <a:pt x="155" y="821"/>
                    <a:pt x="155" y="823"/>
                    <a:pt x="154" y="822"/>
                  </a:cubicBezTo>
                  <a:close/>
                  <a:moveTo>
                    <a:pt x="149" y="826"/>
                  </a:moveTo>
                  <a:cubicBezTo>
                    <a:pt x="150" y="826"/>
                    <a:pt x="151" y="826"/>
                    <a:pt x="152" y="826"/>
                  </a:cubicBezTo>
                  <a:cubicBezTo>
                    <a:pt x="153" y="824"/>
                    <a:pt x="152" y="824"/>
                    <a:pt x="151" y="822"/>
                  </a:cubicBezTo>
                  <a:cubicBezTo>
                    <a:pt x="152" y="822"/>
                    <a:pt x="154" y="823"/>
                    <a:pt x="155" y="823"/>
                  </a:cubicBezTo>
                  <a:cubicBezTo>
                    <a:pt x="155" y="823"/>
                    <a:pt x="155" y="824"/>
                    <a:pt x="155" y="824"/>
                  </a:cubicBezTo>
                  <a:cubicBezTo>
                    <a:pt x="155" y="824"/>
                    <a:pt x="154" y="825"/>
                    <a:pt x="153" y="826"/>
                  </a:cubicBezTo>
                  <a:cubicBezTo>
                    <a:pt x="153" y="827"/>
                    <a:pt x="152" y="828"/>
                    <a:pt x="152" y="829"/>
                  </a:cubicBezTo>
                  <a:cubicBezTo>
                    <a:pt x="151" y="829"/>
                    <a:pt x="150" y="830"/>
                    <a:pt x="148" y="829"/>
                  </a:cubicBezTo>
                  <a:cubicBezTo>
                    <a:pt x="148" y="828"/>
                    <a:pt x="148" y="827"/>
                    <a:pt x="149" y="826"/>
                  </a:cubicBezTo>
                  <a:close/>
                  <a:moveTo>
                    <a:pt x="147" y="843"/>
                  </a:moveTo>
                  <a:cubicBezTo>
                    <a:pt x="148" y="843"/>
                    <a:pt x="148" y="843"/>
                    <a:pt x="148" y="843"/>
                  </a:cubicBezTo>
                  <a:cubicBezTo>
                    <a:pt x="148" y="843"/>
                    <a:pt x="148" y="843"/>
                    <a:pt x="148" y="843"/>
                  </a:cubicBezTo>
                  <a:cubicBezTo>
                    <a:pt x="148" y="843"/>
                    <a:pt x="148" y="842"/>
                    <a:pt x="150" y="842"/>
                  </a:cubicBezTo>
                  <a:cubicBezTo>
                    <a:pt x="150" y="843"/>
                    <a:pt x="150" y="844"/>
                    <a:pt x="150" y="844"/>
                  </a:cubicBezTo>
                  <a:cubicBezTo>
                    <a:pt x="150" y="844"/>
                    <a:pt x="150" y="844"/>
                    <a:pt x="150" y="844"/>
                  </a:cubicBezTo>
                  <a:cubicBezTo>
                    <a:pt x="150" y="844"/>
                    <a:pt x="150" y="844"/>
                    <a:pt x="150" y="844"/>
                  </a:cubicBezTo>
                  <a:cubicBezTo>
                    <a:pt x="150" y="844"/>
                    <a:pt x="151" y="845"/>
                    <a:pt x="151" y="847"/>
                  </a:cubicBezTo>
                  <a:cubicBezTo>
                    <a:pt x="150" y="847"/>
                    <a:pt x="148" y="848"/>
                    <a:pt x="147" y="848"/>
                  </a:cubicBezTo>
                  <a:cubicBezTo>
                    <a:pt x="144" y="847"/>
                    <a:pt x="144" y="844"/>
                    <a:pt x="147" y="843"/>
                  </a:cubicBezTo>
                  <a:close/>
                  <a:moveTo>
                    <a:pt x="145" y="887"/>
                  </a:moveTo>
                  <a:cubicBezTo>
                    <a:pt x="146" y="888"/>
                    <a:pt x="146" y="888"/>
                    <a:pt x="148" y="888"/>
                  </a:cubicBezTo>
                  <a:cubicBezTo>
                    <a:pt x="148" y="890"/>
                    <a:pt x="147" y="890"/>
                    <a:pt x="146" y="891"/>
                  </a:cubicBezTo>
                  <a:cubicBezTo>
                    <a:pt x="145" y="890"/>
                    <a:pt x="145" y="889"/>
                    <a:pt x="144" y="889"/>
                  </a:cubicBezTo>
                  <a:cubicBezTo>
                    <a:pt x="144" y="888"/>
                    <a:pt x="144" y="887"/>
                    <a:pt x="145" y="887"/>
                  </a:cubicBezTo>
                  <a:close/>
                  <a:moveTo>
                    <a:pt x="144" y="834"/>
                  </a:moveTo>
                  <a:cubicBezTo>
                    <a:pt x="143" y="834"/>
                    <a:pt x="143" y="834"/>
                    <a:pt x="143" y="834"/>
                  </a:cubicBezTo>
                  <a:cubicBezTo>
                    <a:pt x="144" y="833"/>
                    <a:pt x="144" y="834"/>
                    <a:pt x="144" y="834"/>
                  </a:cubicBezTo>
                  <a:close/>
                  <a:moveTo>
                    <a:pt x="141" y="827"/>
                  </a:moveTo>
                  <a:cubicBezTo>
                    <a:pt x="141" y="827"/>
                    <a:pt x="142" y="827"/>
                    <a:pt x="143" y="827"/>
                  </a:cubicBezTo>
                  <a:cubicBezTo>
                    <a:pt x="143" y="828"/>
                    <a:pt x="142" y="829"/>
                    <a:pt x="143" y="829"/>
                  </a:cubicBezTo>
                  <a:cubicBezTo>
                    <a:pt x="143" y="829"/>
                    <a:pt x="142" y="829"/>
                    <a:pt x="141" y="829"/>
                  </a:cubicBezTo>
                  <a:cubicBezTo>
                    <a:pt x="141" y="829"/>
                    <a:pt x="141" y="828"/>
                    <a:pt x="141" y="827"/>
                  </a:cubicBezTo>
                  <a:close/>
                  <a:moveTo>
                    <a:pt x="139" y="992"/>
                  </a:moveTo>
                  <a:cubicBezTo>
                    <a:pt x="139" y="991"/>
                    <a:pt x="141" y="991"/>
                    <a:pt x="141" y="992"/>
                  </a:cubicBezTo>
                  <a:cubicBezTo>
                    <a:pt x="141" y="992"/>
                    <a:pt x="141" y="993"/>
                    <a:pt x="139" y="992"/>
                  </a:cubicBezTo>
                  <a:close/>
                  <a:moveTo>
                    <a:pt x="140" y="1005"/>
                  </a:moveTo>
                  <a:cubicBezTo>
                    <a:pt x="141" y="1005"/>
                    <a:pt x="141" y="1005"/>
                    <a:pt x="141" y="1005"/>
                  </a:cubicBezTo>
                  <a:cubicBezTo>
                    <a:pt x="142" y="1006"/>
                    <a:pt x="140" y="1006"/>
                    <a:pt x="140" y="1005"/>
                  </a:cubicBezTo>
                  <a:close/>
                  <a:moveTo>
                    <a:pt x="142" y="889"/>
                  </a:moveTo>
                  <a:cubicBezTo>
                    <a:pt x="142" y="889"/>
                    <a:pt x="142" y="889"/>
                    <a:pt x="143" y="889"/>
                  </a:cubicBezTo>
                  <a:cubicBezTo>
                    <a:pt x="143" y="889"/>
                    <a:pt x="143" y="890"/>
                    <a:pt x="143" y="890"/>
                  </a:cubicBezTo>
                  <a:cubicBezTo>
                    <a:pt x="142" y="890"/>
                    <a:pt x="142" y="890"/>
                    <a:pt x="142" y="890"/>
                  </a:cubicBezTo>
                  <a:cubicBezTo>
                    <a:pt x="142" y="889"/>
                    <a:pt x="142" y="889"/>
                    <a:pt x="142" y="889"/>
                  </a:cubicBezTo>
                  <a:close/>
                  <a:moveTo>
                    <a:pt x="146" y="1015"/>
                  </a:moveTo>
                  <a:cubicBezTo>
                    <a:pt x="145" y="1015"/>
                    <a:pt x="145" y="1015"/>
                    <a:pt x="145" y="1015"/>
                  </a:cubicBezTo>
                  <a:cubicBezTo>
                    <a:pt x="145" y="1015"/>
                    <a:pt x="145" y="1015"/>
                    <a:pt x="145" y="1014"/>
                  </a:cubicBezTo>
                  <a:cubicBezTo>
                    <a:pt x="145" y="1014"/>
                    <a:pt x="145" y="1014"/>
                    <a:pt x="146" y="1014"/>
                  </a:cubicBezTo>
                  <a:cubicBezTo>
                    <a:pt x="146" y="1015"/>
                    <a:pt x="146" y="1015"/>
                    <a:pt x="146" y="1015"/>
                  </a:cubicBezTo>
                  <a:close/>
                  <a:moveTo>
                    <a:pt x="146" y="1006"/>
                  </a:moveTo>
                  <a:cubicBezTo>
                    <a:pt x="145" y="1006"/>
                    <a:pt x="143" y="1006"/>
                    <a:pt x="142" y="1006"/>
                  </a:cubicBezTo>
                  <a:cubicBezTo>
                    <a:pt x="142" y="1004"/>
                    <a:pt x="147" y="1002"/>
                    <a:pt x="146" y="1006"/>
                  </a:cubicBezTo>
                  <a:close/>
                  <a:moveTo>
                    <a:pt x="146" y="951"/>
                  </a:moveTo>
                  <a:cubicBezTo>
                    <a:pt x="144" y="951"/>
                    <a:pt x="143" y="951"/>
                    <a:pt x="142" y="950"/>
                  </a:cubicBezTo>
                  <a:cubicBezTo>
                    <a:pt x="142" y="949"/>
                    <a:pt x="143" y="949"/>
                    <a:pt x="143" y="948"/>
                  </a:cubicBezTo>
                  <a:cubicBezTo>
                    <a:pt x="146" y="948"/>
                    <a:pt x="148" y="950"/>
                    <a:pt x="146" y="951"/>
                  </a:cubicBezTo>
                  <a:close/>
                  <a:moveTo>
                    <a:pt x="149" y="980"/>
                  </a:moveTo>
                  <a:cubicBezTo>
                    <a:pt x="149" y="981"/>
                    <a:pt x="149" y="982"/>
                    <a:pt x="147" y="981"/>
                  </a:cubicBezTo>
                  <a:cubicBezTo>
                    <a:pt x="146" y="981"/>
                    <a:pt x="147" y="980"/>
                    <a:pt x="149" y="980"/>
                  </a:cubicBezTo>
                  <a:close/>
                  <a:moveTo>
                    <a:pt x="157" y="1033"/>
                  </a:moveTo>
                  <a:cubicBezTo>
                    <a:pt x="156" y="1034"/>
                    <a:pt x="155" y="1035"/>
                    <a:pt x="154" y="1036"/>
                  </a:cubicBezTo>
                  <a:cubicBezTo>
                    <a:pt x="150" y="1037"/>
                    <a:pt x="145" y="1034"/>
                    <a:pt x="149" y="1032"/>
                  </a:cubicBezTo>
                  <a:cubicBezTo>
                    <a:pt x="148" y="1031"/>
                    <a:pt x="148" y="1029"/>
                    <a:pt x="148" y="1028"/>
                  </a:cubicBezTo>
                  <a:cubicBezTo>
                    <a:pt x="149" y="1027"/>
                    <a:pt x="151" y="1028"/>
                    <a:pt x="152" y="1027"/>
                  </a:cubicBezTo>
                  <a:cubicBezTo>
                    <a:pt x="154" y="1027"/>
                    <a:pt x="155" y="1027"/>
                    <a:pt x="156" y="1028"/>
                  </a:cubicBezTo>
                  <a:cubicBezTo>
                    <a:pt x="156" y="1028"/>
                    <a:pt x="157" y="1029"/>
                    <a:pt x="157" y="1029"/>
                  </a:cubicBezTo>
                  <a:cubicBezTo>
                    <a:pt x="157" y="1030"/>
                    <a:pt x="158" y="1030"/>
                    <a:pt x="158" y="1030"/>
                  </a:cubicBezTo>
                  <a:cubicBezTo>
                    <a:pt x="159" y="1032"/>
                    <a:pt x="158" y="1032"/>
                    <a:pt x="157" y="1033"/>
                  </a:cubicBezTo>
                  <a:close/>
                  <a:moveTo>
                    <a:pt x="153" y="989"/>
                  </a:moveTo>
                  <a:cubicBezTo>
                    <a:pt x="152" y="988"/>
                    <a:pt x="154" y="988"/>
                    <a:pt x="153" y="989"/>
                  </a:cubicBezTo>
                  <a:close/>
                  <a:moveTo>
                    <a:pt x="155" y="998"/>
                  </a:moveTo>
                  <a:cubicBezTo>
                    <a:pt x="156" y="998"/>
                    <a:pt x="156" y="998"/>
                    <a:pt x="156" y="998"/>
                  </a:cubicBezTo>
                  <a:cubicBezTo>
                    <a:pt x="157" y="999"/>
                    <a:pt x="155" y="999"/>
                    <a:pt x="155" y="998"/>
                  </a:cubicBezTo>
                  <a:close/>
                  <a:moveTo>
                    <a:pt x="157" y="1013"/>
                  </a:moveTo>
                  <a:cubicBezTo>
                    <a:pt x="157" y="1012"/>
                    <a:pt x="156" y="1012"/>
                    <a:pt x="156" y="1012"/>
                  </a:cubicBezTo>
                  <a:cubicBezTo>
                    <a:pt x="156" y="1012"/>
                    <a:pt x="157" y="1012"/>
                    <a:pt x="157" y="1012"/>
                  </a:cubicBezTo>
                  <a:cubicBezTo>
                    <a:pt x="156" y="1010"/>
                    <a:pt x="156" y="1009"/>
                    <a:pt x="156" y="1007"/>
                  </a:cubicBezTo>
                  <a:cubicBezTo>
                    <a:pt x="157" y="1008"/>
                    <a:pt x="158" y="1009"/>
                    <a:pt x="157" y="1009"/>
                  </a:cubicBezTo>
                  <a:cubicBezTo>
                    <a:pt x="157" y="1010"/>
                    <a:pt x="158" y="1011"/>
                    <a:pt x="157" y="1013"/>
                  </a:cubicBezTo>
                  <a:close/>
                  <a:moveTo>
                    <a:pt x="157" y="1015"/>
                  </a:moveTo>
                  <a:cubicBezTo>
                    <a:pt x="158" y="1016"/>
                    <a:pt x="159" y="1016"/>
                    <a:pt x="158" y="1017"/>
                  </a:cubicBezTo>
                  <a:cubicBezTo>
                    <a:pt x="157" y="1017"/>
                    <a:pt x="156" y="1014"/>
                    <a:pt x="157" y="1014"/>
                  </a:cubicBezTo>
                  <a:cubicBezTo>
                    <a:pt x="158" y="1014"/>
                    <a:pt x="157" y="1014"/>
                    <a:pt x="157" y="1015"/>
                  </a:cubicBezTo>
                  <a:close/>
                  <a:moveTo>
                    <a:pt x="156" y="1007"/>
                  </a:moveTo>
                  <a:cubicBezTo>
                    <a:pt x="155" y="1006"/>
                    <a:pt x="156" y="1004"/>
                    <a:pt x="156" y="1002"/>
                  </a:cubicBezTo>
                  <a:cubicBezTo>
                    <a:pt x="157" y="1004"/>
                    <a:pt x="156" y="1006"/>
                    <a:pt x="156" y="1007"/>
                  </a:cubicBezTo>
                  <a:close/>
                  <a:moveTo>
                    <a:pt x="155" y="1002"/>
                  </a:moveTo>
                  <a:cubicBezTo>
                    <a:pt x="154" y="1001"/>
                    <a:pt x="155" y="1001"/>
                    <a:pt x="156" y="1000"/>
                  </a:cubicBezTo>
                  <a:cubicBezTo>
                    <a:pt x="156" y="1001"/>
                    <a:pt x="156" y="1002"/>
                    <a:pt x="155" y="1002"/>
                  </a:cubicBezTo>
                  <a:close/>
                  <a:moveTo>
                    <a:pt x="154" y="993"/>
                  </a:moveTo>
                  <a:cubicBezTo>
                    <a:pt x="155" y="993"/>
                    <a:pt x="154" y="991"/>
                    <a:pt x="155" y="992"/>
                  </a:cubicBezTo>
                  <a:cubicBezTo>
                    <a:pt x="155" y="992"/>
                    <a:pt x="155" y="993"/>
                    <a:pt x="154" y="993"/>
                  </a:cubicBezTo>
                  <a:close/>
                  <a:moveTo>
                    <a:pt x="155" y="991"/>
                  </a:moveTo>
                  <a:cubicBezTo>
                    <a:pt x="154" y="991"/>
                    <a:pt x="154" y="990"/>
                    <a:pt x="155" y="990"/>
                  </a:cubicBezTo>
                  <a:cubicBezTo>
                    <a:pt x="156" y="990"/>
                    <a:pt x="156" y="991"/>
                    <a:pt x="155" y="991"/>
                  </a:cubicBezTo>
                  <a:close/>
                  <a:moveTo>
                    <a:pt x="154" y="989"/>
                  </a:moveTo>
                  <a:cubicBezTo>
                    <a:pt x="154" y="989"/>
                    <a:pt x="154" y="989"/>
                    <a:pt x="154" y="988"/>
                  </a:cubicBezTo>
                  <a:cubicBezTo>
                    <a:pt x="154" y="988"/>
                    <a:pt x="154" y="989"/>
                    <a:pt x="155" y="989"/>
                  </a:cubicBezTo>
                  <a:cubicBezTo>
                    <a:pt x="155" y="989"/>
                    <a:pt x="154" y="989"/>
                    <a:pt x="154" y="989"/>
                  </a:cubicBezTo>
                  <a:close/>
                  <a:moveTo>
                    <a:pt x="159" y="1043"/>
                  </a:moveTo>
                  <a:cubicBezTo>
                    <a:pt x="159" y="1043"/>
                    <a:pt x="159" y="1043"/>
                    <a:pt x="158" y="1044"/>
                  </a:cubicBezTo>
                  <a:cubicBezTo>
                    <a:pt x="158" y="1044"/>
                    <a:pt x="158" y="1043"/>
                    <a:pt x="158" y="1043"/>
                  </a:cubicBezTo>
                  <a:cubicBezTo>
                    <a:pt x="159" y="1043"/>
                    <a:pt x="159" y="1043"/>
                    <a:pt x="159" y="1043"/>
                  </a:cubicBezTo>
                  <a:cubicBezTo>
                    <a:pt x="159" y="1043"/>
                    <a:pt x="159" y="1043"/>
                    <a:pt x="159" y="1043"/>
                  </a:cubicBezTo>
                  <a:close/>
                  <a:moveTo>
                    <a:pt x="161" y="986"/>
                  </a:moveTo>
                  <a:cubicBezTo>
                    <a:pt x="160" y="987"/>
                    <a:pt x="158" y="987"/>
                    <a:pt x="157" y="986"/>
                  </a:cubicBezTo>
                  <a:cubicBezTo>
                    <a:pt x="156" y="986"/>
                    <a:pt x="156" y="985"/>
                    <a:pt x="156" y="984"/>
                  </a:cubicBezTo>
                  <a:cubicBezTo>
                    <a:pt x="156" y="984"/>
                    <a:pt x="155" y="984"/>
                    <a:pt x="155" y="984"/>
                  </a:cubicBezTo>
                  <a:cubicBezTo>
                    <a:pt x="155" y="985"/>
                    <a:pt x="155" y="986"/>
                    <a:pt x="155" y="988"/>
                  </a:cubicBezTo>
                  <a:cubicBezTo>
                    <a:pt x="154" y="988"/>
                    <a:pt x="154" y="987"/>
                    <a:pt x="154" y="987"/>
                  </a:cubicBezTo>
                  <a:cubicBezTo>
                    <a:pt x="153" y="986"/>
                    <a:pt x="152" y="986"/>
                    <a:pt x="150" y="986"/>
                  </a:cubicBezTo>
                  <a:cubicBezTo>
                    <a:pt x="150" y="985"/>
                    <a:pt x="150" y="983"/>
                    <a:pt x="153" y="983"/>
                  </a:cubicBezTo>
                  <a:cubicBezTo>
                    <a:pt x="153" y="983"/>
                    <a:pt x="154" y="983"/>
                    <a:pt x="154" y="983"/>
                  </a:cubicBezTo>
                  <a:cubicBezTo>
                    <a:pt x="153" y="983"/>
                    <a:pt x="154" y="982"/>
                    <a:pt x="154" y="981"/>
                  </a:cubicBezTo>
                  <a:cubicBezTo>
                    <a:pt x="154" y="981"/>
                    <a:pt x="154" y="981"/>
                    <a:pt x="154" y="981"/>
                  </a:cubicBezTo>
                  <a:cubicBezTo>
                    <a:pt x="154" y="981"/>
                    <a:pt x="154" y="981"/>
                    <a:pt x="153" y="981"/>
                  </a:cubicBezTo>
                  <a:cubicBezTo>
                    <a:pt x="153" y="980"/>
                    <a:pt x="153" y="979"/>
                    <a:pt x="154" y="979"/>
                  </a:cubicBezTo>
                  <a:cubicBezTo>
                    <a:pt x="155" y="980"/>
                    <a:pt x="155" y="980"/>
                    <a:pt x="155" y="980"/>
                  </a:cubicBezTo>
                  <a:cubicBezTo>
                    <a:pt x="155" y="980"/>
                    <a:pt x="155" y="980"/>
                    <a:pt x="155" y="980"/>
                  </a:cubicBezTo>
                  <a:cubicBezTo>
                    <a:pt x="155" y="980"/>
                    <a:pt x="155" y="980"/>
                    <a:pt x="155" y="980"/>
                  </a:cubicBezTo>
                  <a:cubicBezTo>
                    <a:pt x="158" y="980"/>
                    <a:pt x="159" y="981"/>
                    <a:pt x="159" y="983"/>
                  </a:cubicBezTo>
                  <a:cubicBezTo>
                    <a:pt x="161" y="983"/>
                    <a:pt x="162" y="984"/>
                    <a:pt x="161" y="986"/>
                  </a:cubicBezTo>
                  <a:close/>
                  <a:moveTo>
                    <a:pt x="163" y="994"/>
                  </a:moveTo>
                  <a:cubicBezTo>
                    <a:pt x="163" y="994"/>
                    <a:pt x="162" y="994"/>
                    <a:pt x="162" y="994"/>
                  </a:cubicBezTo>
                  <a:cubicBezTo>
                    <a:pt x="162" y="994"/>
                    <a:pt x="162" y="994"/>
                    <a:pt x="163" y="994"/>
                  </a:cubicBezTo>
                  <a:cubicBezTo>
                    <a:pt x="163" y="994"/>
                    <a:pt x="163" y="994"/>
                    <a:pt x="163" y="994"/>
                  </a:cubicBezTo>
                  <a:close/>
                  <a:moveTo>
                    <a:pt x="163" y="983"/>
                  </a:moveTo>
                  <a:cubicBezTo>
                    <a:pt x="164" y="983"/>
                    <a:pt x="164" y="983"/>
                    <a:pt x="164" y="983"/>
                  </a:cubicBezTo>
                  <a:cubicBezTo>
                    <a:pt x="165" y="983"/>
                    <a:pt x="163" y="983"/>
                    <a:pt x="163" y="983"/>
                  </a:cubicBezTo>
                  <a:close/>
                  <a:moveTo>
                    <a:pt x="161" y="970"/>
                  </a:moveTo>
                  <a:cubicBezTo>
                    <a:pt x="160" y="969"/>
                    <a:pt x="160" y="966"/>
                    <a:pt x="162" y="966"/>
                  </a:cubicBezTo>
                  <a:cubicBezTo>
                    <a:pt x="167" y="966"/>
                    <a:pt x="167" y="971"/>
                    <a:pt x="161" y="970"/>
                  </a:cubicBezTo>
                  <a:close/>
                  <a:moveTo>
                    <a:pt x="165" y="1038"/>
                  </a:moveTo>
                  <a:cubicBezTo>
                    <a:pt x="165" y="1038"/>
                    <a:pt x="166" y="1037"/>
                    <a:pt x="166" y="1037"/>
                  </a:cubicBezTo>
                  <a:cubicBezTo>
                    <a:pt x="166" y="1037"/>
                    <a:pt x="166" y="1038"/>
                    <a:pt x="165" y="1038"/>
                  </a:cubicBezTo>
                  <a:close/>
                  <a:moveTo>
                    <a:pt x="166" y="1039"/>
                  </a:moveTo>
                  <a:cubicBezTo>
                    <a:pt x="165" y="1039"/>
                    <a:pt x="166" y="1038"/>
                    <a:pt x="166" y="1038"/>
                  </a:cubicBezTo>
                  <a:cubicBezTo>
                    <a:pt x="167" y="1039"/>
                    <a:pt x="166" y="1039"/>
                    <a:pt x="166" y="1039"/>
                  </a:cubicBezTo>
                  <a:close/>
                  <a:moveTo>
                    <a:pt x="169" y="1043"/>
                  </a:moveTo>
                  <a:cubicBezTo>
                    <a:pt x="168" y="1043"/>
                    <a:pt x="168" y="1043"/>
                    <a:pt x="168" y="1043"/>
                  </a:cubicBezTo>
                  <a:cubicBezTo>
                    <a:pt x="169" y="1043"/>
                    <a:pt x="169" y="1043"/>
                    <a:pt x="169" y="1043"/>
                  </a:cubicBezTo>
                  <a:cubicBezTo>
                    <a:pt x="169" y="1043"/>
                    <a:pt x="169" y="1043"/>
                    <a:pt x="169" y="1043"/>
                  </a:cubicBezTo>
                  <a:close/>
                  <a:moveTo>
                    <a:pt x="171" y="1043"/>
                  </a:moveTo>
                  <a:cubicBezTo>
                    <a:pt x="171" y="1043"/>
                    <a:pt x="171" y="1043"/>
                    <a:pt x="171" y="1043"/>
                  </a:cubicBezTo>
                  <a:cubicBezTo>
                    <a:pt x="171" y="1043"/>
                    <a:pt x="171" y="1043"/>
                    <a:pt x="171" y="1043"/>
                  </a:cubicBezTo>
                  <a:cubicBezTo>
                    <a:pt x="171" y="1043"/>
                    <a:pt x="171" y="1043"/>
                    <a:pt x="171" y="1043"/>
                  </a:cubicBezTo>
                  <a:close/>
                  <a:moveTo>
                    <a:pt x="172" y="1002"/>
                  </a:moveTo>
                  <a:cubicBezTo>
                    <a:pt x="171" y="1002"/>
                    <a:pt x="171" y="1003"/>
                    <a:pt x="171" y="1002"/>
                  </a:cubicBezTo>
                  <a:cubicBezTo>
                    <a:pt x="171" y="1003"/>
                    <a:pt x="171" y="1003"/>
                    <a:pt x="170" y="1003"/>
                  </a:cubicBezTo>
                  <a:cubicBezTo>
                    <a:pt x="170" y="1003"/>
                    <a:pt x="170" y="1003"/>
                    <a:pt x="168" y="1003"/>
                  </a:cubicBezTo>
                  <a:cubicBezTo>
                    <a:pt x="168" y="1003"/>
                    <a:pt x="168" y="1002"/>
                    <a:pt x="167" y="1002"/>
                  </a:cubicBezTo>
                  <a:cubicBezTo>
                    <a:pt x="166" y="1002"/>
                    <a:pt x="169" y="1002"/>
                    <a:pt x="169" y="1001"/>
                  </a:cubicBezTo>
                  <a:cubicBezTo>
                    <a:pt x="169" y="1002"/>
                    <a:pt x="170" y="1001"/>
                    <a:pt x="172" y="1001"/>
                  </a:cubicBezTo>
                  <a:cubicBezTo>
                    <a:pt x="172" y="1002"/>
                    <a:pt x="172" y="1002"/>
                    <a:pt x="172" y="1002"/>
                  </a:cubicBezTo>
                  <a:close/>
                  <a:moveTo>
                    <a:pt x="171" y="960"/>
                  </a:moveTo>
                  <a:cubicBezTo>
                    <a:pt x="169" y="956"/>
                    <a:pt x="177" y="957"/>
                    <a:pt x="173" y="960"/>
                  </a:cubicBezTo>
                  <a:cubicBezTo>
                    <a:pt x="172" y="960"/>
                    <a:pt x="172" y="960"/>
                    <a:pt x="171" y="960"/>
                  </a:cubicBezTo>
                  <a:close/>
                  <a:moveTo>
                    <a:pt x="175" y="1026"/>
                  </a:moveTo>
                  <a:cubicBezTo>
                    <a:pt x="174" y="1026"/>
                    <a:pt x="175" y="1025"/>
                    <a:pt x="175" y="1025"/>
                  </a:cubicBezTo>
                  <a:cubicBezTo>
                    <a:pt x="176" y="1025"/>
                    <a:pt x="176" y="1027"/>
                    <a:pt x="175" y="1026"/>
                  </a:cubicBezTo>
                  <a:close/>
                  <a:moveTo>
                    <a:pt x="176" y="1009"/>
                  </a:moveTo>
                  <a:cubicBezTo>
                    <a:pt x="175" y="1009"/>
                    <a:pt x="175" y="1009"/>
                    <a:pt x="175" y="1008"/>
                  </a:cubicBezTo>
                  <a:cubicBezTo>
                    <a:pt x="174" y="1008"/>
                    <a:pt x="174" y="1009"/>
                    <a:pt x="173" y="1009"/>
                  </a:cubicBezTo>
                  <a:cubicBezTo>
                    <a:pt x="173" y="1008"/>
                    <a:pt x="172" y="1008"/>
                    <a:pt x="173" y="1008"/>
                  </a:cubicBezTo>
                  <a:cubicBezTo>
                    <a:pt x="174" y="1008"/>
                    <a:pt x="175" y="1009"/>
                    <a:pt x="175" y="1007"/>
                  </a:cubicBezTo>
                  <a:cubicBezTo>
                    <a:pt x="176" y="1008"/>
                    <a:pt x="177" y="1008"/>
                    <a:pt x="176" y="1009"/>
                  </a:cubicBezTo>
                  <a:close/>
                  <a:moveTo>
                    <a:pt x="176" y="993"/>
                  </a:moveTo>
                  <a:cubicBezTo>
                    <a:pt x="175" y="992"/>
                    <a:pt x="176" y="991"/>
                    <a:pt x="177" y="991"/>
                  </a:cubicBezTo>
                  <a:cubicBezTo>
                    <a:pt x="177" y="992"/>
                    <a:pt x="178" y="993"/>
                    <a:pt x="176" y="993"/>
                  </a:cubicBezTo>
                  <a:close/>
                  <a:moveTo>
                    <a:pt x="177" y="1020"/>
                  </a:moveTo>
                  <a:cubicBezTo>
                    <a:pt x="176" y="1020"/>
                    <a:pt x="178" y="1018"/>
                    <a:pt x="177" y="1020"/>
                  </a:cubicBezTo>
                  <a:cubicBezTo>
                    <a:pt x="177" y="1020"/>
                    <a:pt x="177" y="1020"/>
                    <a:pt x="177" y="1020"/>
                  </a:cubicBezTo>
                  <a:close/>
                  <a:moveTo>
                    <a:pt x="177" y="1009"/>
                  </a:moveTo>
                  <a:cubicBezTo>
                    <a:pt x="176" y="1009"/>
                    <a:pt x="178" y="1008"/>
                    <a:pt x="177" y="1009"/>
                  </a:cubicBezTo>
                  <a:close/>
                  <a:moveTo>
                    <a:pt x="179" y="989"/>
                  </a:moveTo>
                  <a:cubicBezTo>
                    <a:pt x="179" y="990"/>
                    <a:pt x="178" y="990"/>
                    <a:pt x="178" y="990"/>
                  </a:cubicBezTo>
                  <a:cubicBezTo>
                    <a:pt x="177" y="989"/>
                    <a:pt x="178" y="989"/>
                    <a:pt x="179" y="989"/>
                  </a:cubicBezTo>
                  <a:close/>
                  <a:moveTo>
                    <a:pt x="179" y="1005"/>
                  </a:moveTo>
                  <a:cubicBezTo>
                    <a:pt x="178" y="1004"/>
                    <a:pt x="180" y="1004"/>
                    <a:pt x="181" y="1004"/>
                  </a:cubicBezTo>
                  <a:cubicBezTo>
                    <a:pt x="181" y="1004"/>
                    <a:pt x="181" y="1004"/>
                    <a:pt x="181" y="1005"/>
                  </a:cubicBezTo>
                  <a:cubicBezTo>
                    <a:pt x="180" y="1005"/>
                    <a:pt x="179" y="1005"/>
                    <a:pt x="179" y="1005"/>
                  </a:cubicBezTo>
                  <a:close/>
                  <a:moveTo>
                    <a:pt x="181" y="1012"/>
                  </a:moveTo>
                  <a:cubicBezTo>
                    <a:pt x="181" y="1012"/>
                    <a:pt x="180" y="1011"/>
                    <a:pt x="180" y="1011"/>
                  </a:cubicBezTo>
                  <a:cubicBezTo>
                    <a:pt x="182" y="1010"/>
                    <a:pt x="182" y="1011"/>
                    <a:pt x="182" y="1011"/>
                  </a:cubicBezTo>
                  <a:cubicBezTo>
                    <a:pt x="182" y="1012"/>
                    <a:pt x="182" y="1012"/>
                    <a:pt x="181" y="1012"/>
                  </a:cubicBezTo>
                  <a:close/>
                  <a:moveTo>
                    <a:pt x="182" y="998"/>
                  </a:moveTo>
                  <a:cubicBezTo>
                    <a:pt x="182" y="998"/>
                    <a:pt x="182" y="998"/>
                    <a:pt x="182" y="997"/>
                  </a:cubicBezTo>
                  <a:cubicBezTo>
                    <a:pt x="182" y="997"/>
                    <a:pt x="182" y="997"/>
                    <a:pt x="182" y="997"/>
                  </a:cubicBezTo>
                  <a:cubicBezTo>
                    <a:pt x="184" y="997"/>
                    <a:pt x="183" y="998"/>
                    <a:pt x="182" y="998"/>
                  </a:cubicBezTo>
                  <a:close/>
                  <a:moveTo>
                    <a:pt x="182" y="995"/>
                  </a:moveTo>
                  <a:cubicBezTo>
                    <a:pt x="181" y="994"/>
                    <a:pt x="182" y="993"/>
                    <a:pt x="183" y="992"/>
                  </a:cubicBezTo>
                  <a:cubicBezTo>
                    <a:pt x="186" y="991"/>
                    <a:pt x="187" y="992"/>
                    <a:pt x="187" y="995"/>
                  </a:cubicBezTo>
                  <a:cubicBezTo>
                    <a:pt x="186" y="995"/>
                    <a:pt x="185" y="996"/>
                    <a:pt x="182" y="995"/>
                  </a:cubicBezTo>
                  <a:close/>
                  <a:moveTo>
                    <a:pt x="185" y="1033"/>
                  </a:moveTo>
                  <a:cubicBezTo>
                    <a:pt x="185" y="1032"/>
                    <a:pt x="184" y="1032"/>
                    <a:pt x="185" y="1032"/>
                  </a:cubicBezTo>
                  <a:cubicBezTo>
                    <a:pt x="185" y="1032"/>
                    <a:pt x="185" y="1032"/>
                    <a:pt x="185" y="1031"/>
                  </a:cubicBezTo>
                  <a:cubicBezTo>
                    <a:pt x="185" y="1031"/>
                    <a:pt x="186" y="1032"/>
                    <a:pt x="186" y="1032"/>
                  </a:cubicBezTo>
                  <a:cubicBezTo>
                    <a:pt x="186" y="1032"/>
                    <a:pt x="186" y="1033"/>
                    <a:pt x="185" y="1033"/>
                  </a:cubicBezTo>
                  <a:close/>
                  <a:moveTo>
                    <a:pt x="187" y="1040"/>
                  </a:moveTo>
                  <a:cubicBezTo>
                    <a:pt x="187" y="1041"/>
                    <a:pt x="186" y="1040"/>
                    <a:pt x="186" y="1040"/>
                  </a:cubicBezTo>
                  <a:cubicBezTo>
                    <a:pt x="184" y="1040"/>
                    <a:pt x="186" y="1039"/>
                    <a:pt x="186" y="1039"/>
                  </a:cubicBezTo>
                  <a:cubicBezTo>
                    <a:pt x="186" y="1039"/>
                    <a:pt x="186" y="1038"/>
                    <a:pt x="187" y="1038"/>
                  </a:cubicBezTo>
                  <a:cubicBezTo>
                    <a:pt x="188" y="1039"/>
                    <a:pt x="187" y="1039"/>
                    <a:pt x="187" y="1040"/>
                  </a:cubicBezTo>
                  <a:close/>
                  <a:moveTo>
                    <a:pt x="186" y="1037"/>
                  </a:moveTo>
                  <a:cubicBezTo>
                    <a:pt x="186" y="1036"/>
                    <a:pt x="187" y="1035"/>
                    <a:pt x="189" y="1035"/>
                  </a:cubicBezTo>
                  <a:cubicBezTo>
                    <a:pt x="188" y="1036"/>
                    <a:pt x="189" y="1038"/>
                    <a:pt x="186" y="1037"/>
                  </a:cubicBezTo>
                  <a:close/>
                  <a:moveTo>
                    <a:pt x="190" y="1032"/>
                  </a:moveTo>
                  <a:cubicBezTo>
                    <a:pt x="190" y="1033"/>
                    <a:pt x="190" y="1033"/>
                    <a:pt x="189" y="1033"/>
                  </a:cubicBezTo>
                  <a:cubicBezTo>
                    <a:pt x="189" y="1034"/>
                    <a:pt x="189" y="1033"/>
                    <a:pt x="189" y="1033"/>
                  </a:cubicBezTo>
                  <a:cubicBezTo>
                    <a:pt x="189" y="1034"/>
                    <a:pt x="189" y="1035"/>
                    <a:pt x="188" y="1034"/>
                  </a:cubicBezTo>
                  <a:cubicBezTo>
                    <a:pt x="189" y="1033"/>
                    <a:pt x="189" y="1032"/>
                    <a:pt x="191" y="1031"/>
                  </a:cubicBezTo>
                  <a:cubicBezTo>
                    <a:pt x="191" y="1032"/>
                    <a:pt x="190" y="1032"/>
                    <a:pt x="190" y="1032"/>
                  </a:cubicBezTo>
                  <a:close/>
                  <a:moveTo>
                    <a:pt x="190" y="1030"/>
                  </a:moveTo>
                  <a:cubicBezTo>
                    <a:pt x="189" y="1028"/>
                    <a:pt x="192" y="1028"/>
                    <a:pt x="192" y="1026"/>
                  </a:cubicBezTo>
                  <a:cubicBezTo>
                    <a:pt x="192" y="1026"/>
                    <a:pt x="192" y="1026"/>
                    <a:pt x="193" y="1026"/>
                  </a:cubicBezTo>
                  <a:cubicBezTo>
                    <a:pt x="193" y="1028"/>
                    <a:pt x="193" y="1030"/>
                    <a:pt x="190" y="1030"/>
                  </a:cubicBezTo>
                  <a:close/>
                  <a:moveTo>
                    <a:pt x="196" y="1022"/>
                  </a:moveTo>
                  <a:cubicBezTo>
                    <a:pt x="196" y="1022"/>
                    <a:pt x="195" y="1022"/>
                    <a:pt x="195" y="1022"/>
                  </a:cubicBezTo>
                  <a:cubicBezTo>
                    <a:pt x="194" y="1022"/>
                    <a:pt x="195" y="1022"/>
                    <a:pt x="195" y="1021"/>
                  </a:cubicBezTo>
                  <a:cubicBezTo>
                    <a:pt x="196" y="1021"/>
                    <a:pt x="196" y="1022"/>
                    <a:pt x="196" y="1022"/>
                  </a:cubicBezTo>
                  <a:close/>
                  <a:moveTo>
                    <a:pt x="198" y="1044"/>
                  </a:moveTo>
                  <a:cubicBezTo>
                    <a:pt x="198" y="1044"/>
                    <a:pt x="198" y="1044"/>
                    <a:pt x="198" y="1044"/>
                  </a:cubicBezTo>
                  <a:cubicBezTo>
                    <a:pt x="198" y="1044"/>
                    <a:pt x="198" y="1044"/>
                    <a:pt x="199" y="1044"/>
                  </a:cubicBezTo>
                  <a:cubicBezTo>
                    <a:pt x="199" y="1044"/>
                    <a:pt x="199" y="1044"/>
                    <a:pt x="199" y="1044"/>
                  </a:cubicBezTo>
                  <a:cubicBezTo>
                    <a:pt x="199" y="1044"/>
                    <a:pt x="198" y="1044"/>
                    <a:pt x="198" y="1044"/>
                  </a:cubicBezTo>
                  <a:close/>
                  <a:moveTo>
                    <a:pt x="200" y="1014"/>
                  </a:moveTo>
                  <a:cubicBezTo>
                    <a:pt x="199" y="1014"/>
                    <a:pt x="199" y="1014"/>
                    <a:pt x="199" y="1014"/>
                  </a:cubicBezTo>
                  <a:cubicBezTo>
                    <a:pt x="199" y="1014"/>
                    <a:pt x="199" y="1014"/>
                    <a:pt x="199" y="1014"/>
                  </a:cubicBezTo>
                  <a:cubicBezTo>
                    <a:pt x="198" y="1014"/>
                    <a:pt x="198" y="1015"/>
                    <a:pt x="196" y="1015"/>
                  </a:cubicBezTo>
                  <a:cubicBezTo>
                    <a:pt x="196" y="1015"/>
                    <a:pt x="196" y="1014"/>
                    <a:pt x="196" y="1014"/>
                  </a:cubicBezTo>
                  <a:cubicBezTo>
                    <a:pt x="196" y="1014"/>
                    <a:pt x="195" y="1015"/>
                    <a:pt x="195" y="1015"/>
                  </a:cubicBezTo>
                  <a:cubicBezTo>
                    <a:pt x="195" y="1015"/>
                    <a:pt x="195" y="1015"/>
                    <a:pt x="195" y="1016"/>
                  </a:cubicBezTo>
                  <a:cubicBezTo>
                    <a:pt x="196" y="1016"/>
                    <a:pt x="197" y="1016"/>
                    <a:pt x="197" y="1017"/>
                  </a:cubicBezTo>
                  <a:cubicBezTo>
                    <a:pt x="197" y="1017"/>
                    <a:pt x="198" y="1016"/>
                    <a:pt x="198" y="1016"/>
                  </a:cubicBezTo>
                  <a:cubicBezTo>
                    <a:pt x="198" y="1017"/>
                    <a:pt x="197" y="1017"/>
                    <a:pt x="196" y="1017"/>
                  </a:cubicBezTo>
                  <a:cubicBezTo>
                    <a:pt x="197" y="1017"/>
                    <a:pt x="196" y="1018"/>
                    <a:pt x="197" y="1019"/>
                  </a:cubicBezTo>
                  <a:cubicBezTo>
                    <a:pt x="195" y="1019"/>
                    <a:pt x="195" y="1021"/>
                    <a:pt x="193" y="1021"/>
                  </a:cubicBezTo>
                  <a:cubicBezTo>
                    <a:pt x="192" y="1021"/>
                    <a:pt x="192" y="1021"/>
                    <a:pt x="192" y="1021"/>
                  </a:cubicBezTo>
                  <a:cubicBezTo>
                    <a:pt x="191" y="1021"/>
                    <a:pt x="190" y="1021"/>
                    <a:pt x="188" y="1021"/>
                  </a:cubicBezTo>
                  <a:cubicBezTo>
                    <a:pt x="188" y="1019"/>
                    <a:pt x="191" y="1019"/>
                    <a:pt x="191" y="1016"/>
                  </a:cubicBezTo>
                  <a:cubicBezTo>
                    <a:pt x="192" y="1016"/>
                    <a:pt x="193" y="1016"/>
                    <a:pt x="194" y="1015"/>
                  </a:cubicBezTo>
                  <a:cubicBezTo>
                    <a:pt x="195" y="1014"/>
                    <a:pt x="194" y="1014"/>
                    <a:pt x="194" y="1013"/>
                  </a:cubicBezTo>
                  <a:cubicBezTo>
                    <a:pt x="193" y="1012"/>
                    <a:pt x="194" y="1012"/>
                    <a:pt x="193" y="1012"/>
                  </a:cubicBezTo>
                  <a:cubicBezTo>
                    <a:pt x="193" y="1011"/>
                    <a:pt x="194" y="1011"/>
                    <a:pt x="195" y="1010"/>
                  </a:cubicBezTo>
                  <a:cubicBezTo>
                    <a:pt x="197" y="1010"/>
                    <a:pt x="197" y="1011"/>
                    <a:pt x="197" y="1012"/>
                  </a:cubicBezTo>
                  <a:cubicBezTo>
                    <a:pt x="197" y="1012"/>
                    <a:pt x="197" y="1012"/>
                    <a:pt x="197" y="1012"/>
                  </a:cubicBezTo>
                  <a:cubicBezTo>
                    <a:pt x="198" y="1012"/>
                    <a:pt x="198" y="1012"/>
                    <a:pt x="197" y="1012"/>
                  </a:cubicBezTo>
                  <a:cubicBezTo>
                    <a:pt x="198" y="1012"/>
                    <a:pt x="198" y="1012"/>
                    <a:pt x="198" y="1012"/>
                  </a:cubicBezTo>
                  <a:cubicBezTo>
                    <a:pt x="197" y="1013"/>
                    <a:pt x="197" y="1013"/>
                    <a:pt x="197" y="1013"/>
                  </a:cubicBezTo>
                  <a:cubicBezTo>
                    <a:pt x="197" y="1014"/>
                    <a:pt x="198" y="1013"/>
                    <a:pt x="200" y="1013"/>
                  </a:cubicBezTo>
                  <a:cubicBezTo>
                    <a:pt x="200" y="1013"/>
                    <a:pt x="200" y="1014"/>
                    <a:pt x="200" y="1014"/>
                  </a:cubicBezTo>
                  <a:close/>
                  <a:moveTo>
                    <a:pt x="199" y="1013"/>
                  </a:moveTo>
                  <a:cubicBezTo>
                    <a:pt x="199" y="1012"/>
                    <a:pt x="200" y="1011"/>
                    <a:pt x="201" y="1011"/>
                  </a:cubicBezTo>
                  <a:cubicBezTo>
                    <a:pt x="202" y="1013"/>
                    <a:pt x="200" y="1013"/>
                    <a:pt x="199" y="1013"/>
                  </a:cubicBezTo>
                  <a:close/>
                  <a:moveTo>
                    <a:pt x="203" y="1038"/>
                  </a:moveTo>
                  <a:cubicBezTo>
                    <a:pt x="202" y="1038"/>
                    <a:pt x="203" y="1037"/>
                    <a:pt x="203" y="1037"/>
                  </a:cubicBezTo>
                  <a:cubicBezTo>
                    <a:pt x="204" y="1037"/>
                    <a:pt x="204" y="1038"/>
                    <a:pt x="203" y="1038"/>
                  </a:cubicBezTo>
                  <a:close/>
                  <a:moveTo>
                    <a:pt x="204" y="1020"/>
                  </a:moveTo>
                  <a:cubicBezTo>
                    <a:pt x="203" y="1020"/>
                    <a:pt x="203" y="1020"/>
                    <a:pt x="203" y="1020"/>
                  </a:cubicBezTo>
                  <a:cubicBezTo>
                    <a:pt x="202" y="1020"/>
                    <a:pt x="202" y="1021"/>
                    <a:pt x="201" y="1021"/>
                  </a:cubicBezTo>
                  <a:cubicBezTo>
                    <a:pt x="201" y="1020"/>
                    <a:pt x="200" y="1020"/>
                    <a:pt x="201" y="1019"/>
                  </a:cubicBezTo>
                  <a:cubicBezTo>
                    <a:pt x="202" y="1020"/>
                    <a:pt x="203" y="1020"/>
                    <a:pt x="203" y="1019"/>
                  </a:cubicBezTo>
                  <a:cubicBezTo>
                    <a:pt x="204" y="1019"/>
                    <a:pt x="205" y="1020"/>
                    <a:pt x="204" y="1020"/>
                  </a:cubicBezTo>
                  <a:close/>
                  <a:moveTo>
                    <a:pt x="205" y="1032"/>
                  </a:moveTo>
                  <a:cubicBezTo>
                    <a:pt x="204" y="1032"/>
                    <a:pt x="206" y="1030"/>
                    <a:pt x="205" y="1031"/>
                  </a:cubicBezTo>
                  <a:cubicBezTo>
                    <a:pt x="205" y="1032"/>
                    <a:pt x="205" y="1032"/>
                    <a:pt x="205" y="1032"/>
                  </a:cubicBezTo>
                  <a:close/>
                  <a:moveTo>
                    <a:pt x="205" y="1021"/>
                  </a:moveTo>
                  <a:cubicBezTo>
                    <a:pt x="204" y="1021"/>
                    <a:pt x="206" y="1020"/>
                    <a:pt x="205" y="1021"/>
                  </a:cubicBezTo>
                  <a:close/>
                  <a:moveTo>
                    <a:pt x="209" y="1024"/>
                  </a:moveTo>
                  <a:cubicBezTo>
                    <a:pt x="208" y="1023"/>
                    <a:pt x="208" y="1023"/>
                    <a:pt x="208" y="1022"/>
                  </a:cubicBezTo>
                  <a:cubicBezTo>
                    <a:pt x="210" y="1022"/>
                    <a:pt x="210" y="1023"/>
                    <a:pt x="210" y="1023"/>
                  </a:cubicBezTo>
                  <a:cubicBezTo>
                    <a:pt x="210" y="1023"/>
                    <a:pt x="209" y="1023"/>
                    <a:pt x="209" y="1024"/>
                  </a:cubicBezTo>
                  <a:close/>
                  <a:moveTo>
                    <a:pt x="213" y="1014"/>
                  </a:moveTo>
                  <a:cubicBezTo>
                    <a:pt x="213" y="1014"/>
                    <a:pt x="212" y="1014"/>
                    <a:pt x="213" y="1014"/>
                  </a:cubicBezTo>
                  <a:cubicBezTo>
                    <a:pt x="211" y="1014"/>
                    <a:pt x="210" y="1015"/>
                    <a:pt x="208" y="1015"/>
                  </a:cubicBezTo>
                  <a:cubicBezTo>
                    <a:pt x="208" y="1015"/>
                    <a:pt x="209" y="1015"/>
                    <a:pt x="209" y="1016"/>
                  </a:cubicBezTo>
                  <a:cubicBezTo>
                    <a:pt x="209" y="1016"/>
                    <a:pt x="209" y="1016"/>
                    <a:pt x="209" y="1016"/>
                  </a:cubicBezTo>
                  <a:cubicBezTo>
                    <a:pt x="208" y="1016"/>
                    <a:pt x="208" y="1017"/>
                    <a:pt x="207" y="1016"/>
                  </a:cubicBezTo>
                  <a:cubicBezTo>
                    <a:pt x="206" y="1017"/>
                    <a:pt x="205" y="1017"/>
                    <a:pt x="204" y="1017"/>
                  </a:cubicBezTo>
                  <a:cubicBezTo>
                    <a:pt x="203" y="1015"/>
                    <a:pt x="205" y="1016"/>
                    <a:pt x="205" y="1014"/>
                  </a:cubicBezTo>
                  <a:cubicBezTo>
                    <a:pt x="206" y="1013"/>
                    <a:pt x="204" y="1013"/>
                    <a:pt x="203" y="1013"/>
                  </a:cubicBezTo>
                  <a:cubicBezTo>
                    <a:pt x="203" y="1012"/>
                    <a:pt x="202" y="1010"/>
                    <a:pt x="203" y="1009"/>
                  </a:cubicBezTo>
                  <a:cubicBezTo>
                    <a:pt x="204" y="1009"/>
                    <a:pt x="205" y="1008"/>
                    <a:pt x="206" y="1008"/>
                  </a:cubicBezTo>
                  <a:cubicBezTo>
                    <a:pt x="207" y="1006"/>
                    <a:pt x="207" y="1005"/>
                    <a:pt x="208" y="1004"/>
                  </a:cubicBezTo>
                  <a:cubicBezTo>
                    <a:pt x="209" y="1004"/>
                    <a:pt x="209" y="1004"/>
                    <a:pt x="210" y="1004"/>
                  </a:cubicBezTo>
                  <a:cubicBezTo>
                    <a:pt x="211" y="1004"/>
                    <a:pt x="211" y="1003"/>
                    <a:pt x="211" y="1003"/>
                  </a:cubicBezTo>
                  <a:cubicBezTo>
                    <a:pt x="211" y="1002"/>
                    <a:pt x="211" y="1002"/>
                    <a:pt x="211" y="1002"/>
                  </a:cubicBezTo>
                  <a:cubicBezTo>
                    <a:pt x="210" y="1002"/>
                    <a:pt x="211" y="1001"/>
                    <a:pt x="210" y="1001"/>
                  </a:cubicBezTo>
                  <a:cubicBezTo>
                    <a:pt x="211" y="1000"/>
                    <a:pt x="211" y="999"/>
                    <a:pt x="213" y="999"/>
                  </a:cubicBezTo>
                  <a:cubicBezTo>
                    <a:pt x="212" y="998"/>
                    <a:pt x="213" y="997"/>
                    <a:pt x="214" y="997"/>
                  </a:cubicBezTo>
                  <a:cubicBezTo>
                    <a:pt x="213" y="995"/>
                    <a:pt x="214" y="994"/>
                    <a:pt x="216" y="993"/>
                  </a:cubicBezTo>
                  <a:cubicBezTo>
                    <a:pt x="218" y="994"/>
                    <a:pt x="220" y="994"/>
                    <a:pt x="220" y="996"/>
                  </a:cubicBezTo>
                  <a:cubicBezTo>
                    <a:pt x="221" y="996"/>
                    <a:pt x="221" y="996"/>
                    <a:pt x="222" y="996"/>
                  </a:cubicBezTo>
                  <a:cubicBezTo>
                    <a:pt x="222" y="996"/>
                    <a:pt x="222" y="996"/>
                    <a:pt x="222" y="997"/>
                  </a:cubicBezTo>
                  <a:cubicBezTo>
                    <a:pt x="222" y="998"/>
                    <a:pt x="219" y="998"/>
                    <a:pt x="218" y="998"/>
                  </a:cubicBezTo>
                  <a:cubicBezTo>
                    <a:pt x="219" y="999"/>
                    <a:pt x="218" y="999"/>
                    <a:pt x="218" y="1000"/>
                  </a:cubicBezTo>
                  <a:cubicBezTo>
                    <a:pt x="216" y="1001"/>
                    <a:pt x="216" y="1001"/>
                    <a:pt x="214" y="1002"/>
                  </a:cubicBezTo>
                  <a:cubicBezTo>
                    <a:pt x="212" y="1002"/>
                    <a:pt x="211" y="1002"/>
                    <a:pt x="212" y="1004"/>
                  </a:cubicBezTo>
                  <a:cubicBezTo>
                    <a:pt x="214" y="1003"/>
                    <a:pt x="215" y="1004"/>
                    <a:pt x="217" y="1004"/>
                  </a:cubicBezTo>
                  <a:cubicBezTo>
                    <a:pt x="218" y="1005"/>
                    <a:pt x="216" y="1006"/>
                    <a:pt x="218" y="1006"/>
                  </a:cubicBezTo>
                  <a:cubicBezTo>
                    <a:pt x="218" y="1007"/>
                    <a:pt x="218" y="1007"/>
                    <a:pt x="218" y="1008"/>
                  </a:cubicBezTo>
                  <a:cubicBezTo>
                    <a:pt x="219" y="1009"/>
                    <a:pt x="219" y="1008"/>
                    <a:pt x="220" y="1008"/>
                  </a:cubicBezTo>
                  <a:cubicBezTo>
                    <a:pt x="220" y="1009"/>
                    <a:pt x="220" y="1009"/>
                    <a:pt x="221" y="1009"/>
                  </a:cubicBezTo>
                  <a:cubicBezTo>
                    <a:pt x="220" y="1010"/>
                    <a:pt x="221" y="1010"/>
                    <a:pt x="221" y="1011"/>
                  </a:cubicBezTo>
                  <a:cubicBezTo>
                    <a:pt x="220" y="1012"/>
                    <a:pt x="219" y="1012"/>
                    <a:pt x="218" y="1013"/>
                  </a:cubicBezTo>
                  <a:cubicBezTo>
                    <a:pt x="218" y="1014"/>
                    <a:pt x="220" y="1015"/>
                    <a:pt x="219" y="1016"/>
                  </a:cubicBezTo>
                  <a:cubicBezTo>
                    <a:pt x="218" y="1016"/>
                    <a:pt x="218" y="1017"/>
                    <a:pt x="216" y="1017"/>
                  </a:cubicBezTo>
                  <a:cubicBezTo>
                    <a:pt x="215" y="1016"/>
                    <a:pt x="215" y="1015"/>
                    <a:pt x="216" y="1013"/>
                  </a:cubicBezTo>
                  <a:cubicBezTo>
                    <a:pt x="216" y="1013"/>
                    <a:pt x="212" y="1014"/>
                    <a:pt x="213" y="1014"/>
                  </a:cubicBezTo>
                  <a:close/>
                  <a:moveTo>
                    <a:pt x="222" y="1006"/>
                  </a:moveTo>
                  <a:cubicBezTo>
                    <a:pt x="222" y="1007"/>
                    <a:pt x="221" y="1007"/>
                    <a:pt x="220" y="1007"/>
                  </a:cubicBezTo>
                  <a:cubicBezTo>
                    <a:pt x="220" y="1006"/>
                    <a:pt x="221" y="1006"/>
                    <a:pt x="222" y="1006"/>
                  </a:cubicBezTo>
                  <a:close/>
                  <a:moveTo>
                    <a:pt x="224" y="1034"/>
                  </a:moveTo>
                  <a:cubicBezTo>
                    <a:pt x="223" y="1034"/>
                    <a:pt x="223" y="1034"/>
                    <a:pt x="222" y="1034"/>
                  </a:cubicBezTo>
                  <a:cubicBezTo>
                    <a:pt x="222" y="1033"/>
                    <a:pt x="223" y="1034"/>
                    <a:pt x="223" y="1033"/>
                  </a:cubicBezTo>
                  <a:cubicBezTo>
                    <a:pt x="224" y="1033"/>
                    <a:pt x="224" y="1033"/>
                    <a:pt x="224" y="1034"/>
                  </a:cubicBezTo>
                  <a:close/>
                  <a:moveTo>
                    <a:pt x="224" y="1028"/>
                  </a:moveTo>
                  <a:cubicBezTo>
                    <a:pt x="225" y="1029"/>
                    <a:pt x="224" y="1030"/>
                    <a:pt x="224" y="1031"/>
                  </a:cubicBezTo>
                  <a:cubicBezTo>
                    <a:pt x="222" y="1031"/>
                    <a:pt x="223" y="1033"/>
                    <a:pt x="220" y="1033"/>
                  </a:cubicBezTo>
                  <a:cubicBezTo>
                    <a:pt x="220" y="1033"/>
                    <a:pt x="220" y="1033"/>
                    <a:pt x="220" y="1033"/>
                  </a:cubicBezTo>
                  <a:cubicBezTo>
                    <a:pt x="219" y="1033"/>
                    <a:pt x="218" y="1033"/>
                    <a:pt x="216" y="1033"/>
                  </a:cubicBezTo>
                  <a:cubicBezTo>
                    <a:pt x="216" y="1032"/>
                    <a:pt x="216" y="1032"/>
                    <a:pt x="216" y="1031"/>
                  </a:cubicBezTo>
                  <a:cubicBezTo>
                    <a:pt x="216" y="1031"/>
                    <a:pt x="215" y="1031"/>
                    <a:pt x="214" y="1031"/>
                  </a:cubicBezTo>
                  <a:cubicBezTo>
                    <a:pt x="214" y="1030"/>
                    <a:pt x="215" y="1028"/>
                    <a:pt x="218" y="1028"/>
                  </a:cubicBezTo>
                  <a:cubicBezTo>
                    <a:pt x="218" y="1028"/>
                    <a:pt x="218" y="1028"/>
                    <a:pt x="218" y="1028"/>
                  </a:cubicBezTo>
                  <a:cubicBezTo>
                    <a:pt x="218" y="1030"/>
                    <a:pt x="218" y="1030"/>
                    <a:pt x="217" y="1031"/>
                  </a:cubicBezTo>
                  <a:cubicBezTo>
                    <a:pt x="218" y="1030"/>
                    <a:pt x="219" y="1030"/>
                    <a:pt x="218" y="1028"/>
                  </a:cubicBezTo>
                  <a:cubicBezTo>
                    <a:pt x="220" y="1028"/>
                    <a:pt x="221" y="1027"/>
                    <a:pt x="222" y="1027"/>
                  </a:cubicBezTo>
                  <a:cubicBezTo>
                    <a:pt x="222" y="1026"/>
                    <a:pt x="221" y="1026"/>
                    <a:pt x="222" y="1024"/>
                  </a:cubicBezTo>
                  <a:cubicBezTo>
                    <a:pt x="221" y="1024"/>
                    <a:pt x="221" y="1023"/>
                    <a:pt x="220" y="1024"/>
                  </a:cubicBezTo>
                  <a:cubicBezTo>
                    <a:pt x="221" y="1023"/>
                    <a:pt x="222" y="1022"/>
                    <a:pt x="223" y="1022"/>
                  </a:cubicBezTo>
                  <a:cubicBezTo>
                    <a:pt x="225" y="1022"/>
                    <a:pt x="224" y="1023"/>
                    <a:pt x="225" y="1024"/>
                  </a:cubicBezTo>
                  <a:cubicBezTo>
                    <a:pt x="224" y="1025"/>
                    <a:pt x="224" y="1026"/>
                    <a:pt x="222" y="1027"/>
                  </a:cubicBezTo>
                  <a:cubicBezTo>
                    <a:pt x="222" y="1027"/>
                    <a:pt x="223" y="1027"/>
                    <a:pt x="223" y="1027"/>
                  </a:cubicBezTo>
                  <a:cubicBezTo>
                    <a:pt x="223" y="1028"/>
                    <a:pt x="225" y="1028"/>
                    <a:pt x="224" y="1028"/>
                  </a:cubicBezTo>
                  <a:cubicBezTo>
                    <a:pt x="225" y="1029"/>
                    <a:pt x="225" y="1027"/>
                    <a:pt x="226" y="1028"/>
                  </a:cubicBezTo>
                  <a:cubicBezTo>
                    <a:pt x="226" y="1029"/>
                    <a:pt x="225" y="1029"/>
                    <a:pt x="224" y="1028"/>
                  </a:cubicBezTo>
                  <a:close/>
                  <a:moveTo>
                    <a:pt x="224" y="1021"/>
                  </a:moveTo>
                  <a:cubicBezTo>
                    <a:pt x="224" y="1020"/>
                    <a:pt x="224" y="1020"/>
                    <a:pt x="225" y="1019"/>
                  </a:cubicBezTo>
                  <a:cubicBezTo>
                    <a:pt x="224" y="1017"/>
                    <a:pt x="225" y="1015"/>
                    <a:pt x="228" y="1015"/>
                  </a:cubicBezTo>
                  <a:cubicBezTo>
                    <a:pt x="228" y="1016"/>
                    <a:pt x="227" y="1018"/>
                    <a:pt x="228" y="1018"/>
                  </a:cubicBezTo>
                  <a:cubicBezTo>
                    <a:pt x="227" y="1019"/>
                    <a:pt x="227" y="1021"/>
                    <a:pt x="224" y="1021"/>
                  </a:cubicBezTo>
                  <a:close/>
                  <a:moveTo>
                    <a:pt x="226" y="1024"/>
                  </a:moveTo>
                  <a:cubicBezTo>
                    <a:pt x="226" y="1024"/>
                    <a:pt x="227" y="1023"/>
                    <a:pt x="228" y="1023"/>
                  </a:cubicBezTo>
                  <a:cubicBezTo>
                    <a:pt x="229" y="1024"/>
                    <a:pt x="228" y="1025"/>
                    <a:pt x="226" y="1024"/>
                  </a:cubicBezTo>
                  <a:close/>
                  <a:moveTo>
                    <a:pt x="229" y="1014"/>
                  </a:moveTo>
                  <a:cubicBezTo>
                    <a:pt x="228" y="1014"/>
                    <a:pt x="227" y="1014"/>
                    <a:pt x="226" y="1014"/>
                  </a:cubicBezTo>
                  <a:cubicBezTo>
                    <a:pt x="226" y="1014"/>
                    <a:pt x="226" y="1014"/>
                    <a:pt x="225" y="1014"/>
                  </a:cubicBezTo>
                  <a:cubicBezTo>
                    <a:pt x="225" y="1013"/>
                    <a:pt x="226" y="1012"/>
                    <a:pt x="227" y="1011"/>
                  </a:cubicBezTo>
                  <a:cubicBezTo>
                    <a:pt x="227" y="1010"/>
                    <a:pt x="229" y="1010"/>
                    <a:pt x="228" y="1008"/>
                  </a:cubicBezTo>
                  <a:cubicBezTo>
                    <a:pt x="230" y="1008"/>
                    <a:pt x="230" y="1006"/>
                    <a:pt x="231" y="1006"/>
                  </a:cubicBezTo>
                  <a:cubicBezTo>
                    <a:pt x="233" y="1006"/>
                    <a:pt x="233" y="1006"/>
                    <a:pt x="234" y="1006"/>
                  </a:cubicBezTo>
                  <a:cubicBezTo>
                    <a:pt x="234" y="1009"/>
                    <a:pt x="234" y="1011"/>
                    <a:pt x="235" y="1012"/>
                  </a:cubicBezTo>
                  <a:cubicBezTo>
                    <a:pt x="234" y="1013"/>
                    <a:pt x="233" y="1012"/>
                    <a:pt x="233" y="1014"/>
                  </a:cubicBezTo>
                  <a:cubicBezTo>
                    <a:pt x="232" y="1013"/>
                    <a:pt x="232" y="1013"/>
                    <a:pt x="230" y="1012"/>
                  </a:cubicBezTo>
                  <a:cubicBezTo>
                    <a:pt x="230" y="1013"/>
                    <a:pt x="229" y="1013"/>
                    <a:pt x="229" y="1014"/>
                  </a:cubicBezTo>
                  <a:close/>
                  <a:moveTo>
                    <a:pt x="231" y="1017"/>
                  </a:moveTo>
                  <a:cubicBezTo>
                    <a:pt x="231" y="1017"/>
                    <a:pt x="231" y="1018"/>
                    <a:pt x="231" y="1018"/>
                  </a:cubicBezTo>
                  <a:cubicBezTo>
                    <a:pt x="231" y="1018"/>
                    <a:pt x="230" y="1018"/>
                    <a:pt x="230" y="1018"/>
                  </a:cubicBezTo>
                  <a:cubicBezTo>
                    <a:pt x="229" y="1018"/>
                    <a:pt x="230" y="1017"/>
                    <a:pt x="231" y="1017"/>
                  </a:cubicBezTo>
                  <a:close/>
                  <a:moveTo>
                    <a:pt x="232" y="1044"/>
                  </a:moveTo>
                  <a:cubicBezTo>
                    <a:pt x="232" y="1044"/>
                    <a:pt x="232" y="1044"/>
                    <a:pt x="231" y="1043"/>
                  </a:cubicBezTo>
                  <a:cubicBezTo>
                    <a:pt x="231" y="1043"/>
                    <a:pt x="231" y="1042"/>
                    <a:pt x="231" y="1042"/>
                  </a:cubicBezTo>
                  <a:cubicBezTo>
                    <a:pt x="231" y="1042"/>
                    <a:pt x="231" y="1042"/>
                    <a:pt x="232" y="1042"/>
                  </a:cubicBezTo>
                  <a:cubicBezTo>
                    <a:pt x="232" y="1042"/>
                    <a:pt x="232" y="1042"/>
                    <a:pt x="232" y="1042"/>
                  </a:cubicBezTo>
                  <a:cubicBezTo>
                    <a:pt x="232" y="1042"/>
                    <a:pt x="231" y="1043"/>
                    <a:pt x="232" y="1043"/>
                  </a:cubicBezTo>
                  <a:cubicBezTo>
                    <a:pt x="232" y="1043"/>
                    <a:pt x="232" y="1043"/>
                    <a:pt x="232" y="1044"/>
                  </a:cubicBezTo>
                  <a:cubicBezTo>
                    <a:pt x="232" y="1044"/>
                    <a:pt x="232" y="1044"/>
                    <a:pt x="232" y="1044"/>
                  </a:cubicBezTo>
                  <a:close/>
                  <a:moveTo>
                    <a:pt x="248" y="1023"/>
                  </a:moveTo>
                  <a:cubicBezTo>
                    <a:pt x="247" y="1023"/>
                    <a:pt x="246" y="1024"/>
                    <a:pt x="245" y="1025"/>
                  </a:cubicBezTo>
                  <a:cubicBezTo>
                    <a:pt x="245" y="1026"/>
                    <a:pt x="247" y="1027"/>
                    <a:pt x="246" y="1028"/>
                  </a:cubicBezTo>
                  <a:cubicBezTo>
                    <a:pt x="245" y="1028"/>
                    <a:pt x="245" y="1029"/>
                    <a:pt x="243" y="1029"/>
                  </a:cubicBezTo>
                  <a:cubicBezTo>
                    <a:pt x="242" y="1028"/>
                    <a:pt x="243" y="1026"/>
                    <a:pt x="243" y="1025"/>
                  </a:cubicBezTo>
                  <a:cubicBezTo>
                    <a:pt x="243" y="1025"/>
                    <a:pt x="240" y="1026"/>
                    <a:pt x="240" y="1026"/>
                  </a:cubicBezTo>
                  <a:cubicBezTo>
                    <a:pt x="240" y="1026"/>
                    <a:pt x="240" y="1026"/>
                    <a:pt x="240" y="1026"/>
                  </a:cubicBezTo>
                  <a:cubicBezTo>
                    <a:pt x="238" y="1026"/>
                    <a:pt x="237" y="1027"/>
                    <a:pt x="235" y="1027"/>
                  </a:cubicBezTo>
                  <a:cubicBezTo>
                    <a:pt x="235" y="1028"/>
                    <a:pt x="233" y="1030"/>
                    <a:pt x="231" y="1029"/>
                  </a:cubicBezTo>
                  <a:cubicBezTo>
                    <a:pt x="231" y="1027"/>
                    <a:pt x="233" y="1027"/>
                    <a:pt x="233" y="1026"/>
                  </a:cubicBezTo>
                  <a:cubicBezTo>
                    <a:pt x="233" y="1025"/>
                    <a:pt x="232" y="1025"/>
                    <a:pt x="231" y="1025"/>
                  </a:cubicBezTo>
                  <a:cubicBezTo>
                    <a:pt x="230" y="1024"/>
                    <a:pt x="230" y="1022"/>
                    <a:pt x="231" y="1021"/>
                  </a:cubicBezTo>
                  <a:cubicBezTo>
                    <a:pt x="232" y="1021"/>
                    <a:pt x="233" y="1020"/>
                    <a:pt x="234" y="1020"/>
                  </a:cubicBezTo>
                  <a:cubicBezTo>
                    <a:pt x="235" y="1018"/>
                    <a:pt x="234" y="1017"/>
                    <a:pt x="235" y="1016"/>
                  </a:cubicBezTo>
                  <a:cubicBezTo>
                    <a:pt x="236" y="1016"/>
                    <a:pt x="237" y="1016"/>
                    <a:pt x="238" y="1016"/>
                  </a:cubicBezTo>
                  <a:cubicBezTo>
                    <a:pt x="238" y="1015"/>
                    <a:pt x="238" y="1015"/>
                    <a:pt x="239" y="1014"/>
                  </a:cubicBezTo>
                  <a:cubicBezTo>
                    <a:pt x="238" y="1014"/>
                    <a:pt x="238" y="1014"/>
                    <a:pt x="238" y="1014"/>
                  </a:cubicBezTo>
                  <a:cubicBezTo>
                    <a:pt x="238" y="1013"/>
                    <a:pt x="238" y="1012"/>
                    <a:pt x="238" y="1012"/>
                  </a:cubicBezTo>
                  <a:cubicBezTo>
                    <a:pt x="238" y="1012"/>
                    <a:pt x="238" y="1011"/>
                    <a:pt x="240" y="1010"/>
                  </a:cubicBezTo>
                  <a:cubicBezTo>
                    <a:pt x="240" y="1009"/>
                    <a:pt x="240" y="1009"/>
                    <a:pt x="241" y="1008"/>
                  </a:cubicBezTo>
                  <a:cubicBezTo>
                    <a:pt x="240" y="1007"/>
                    <a:pt x="242" y="1005"/>
                    <a:pt x="243" y="1005"/>
                  </a:cubicBezTo>
                  <a:cubicBezTo>
                    <a:pt x="245" y="1005"/>
                    <a:pt x="247" y="1006"/>
                    <a:pt x="247" y="1007"/>
                  </a:cubicBezTo>
                  <a:cubicBezTo>
                    <a:pt x="248" y="1007"/>
                    <a:pt x="248" y="1008"/>
                    <a:pt x="249" y="1008"/>
                  </a:cubicBezTo>
                  <a:cubicBezTo>
                    <a:pt x="249" y="1008"/>
                    <a:pt x="249" y="1008"/>
                    <a:pt x="249" y="1008"/>
                  </a:cubicBezTo>
                  <a:cubicBezTo>
                    <a:pt x="249" y="1009"/>
                    <a:pt x="246" y="1009"/>
                    <a:pt x="246" y="1010"/>
                  </a:cubicBezTo>
                  <a:cubicBezTo>
                    <a:pt x="246" y="1011"/>
                    <a:pt x="245" y="1011"/>
                    <a:pt x="245" y="1012"/>
                  </a:cubicBezTo>
                  <a:cubicBezTo>
                    <a:pt x="243" y="1012"/>
                    <a:pt x="243" y="1013"/>
                    <a:pt x="242" y="1014"/>
                  </a:cubicBezTo>
                  <a:cubicBezTo>
                    <a:pt x="240" y="1013"/>
                    <a:pt x="239" y="1014"/>
                    <a:pt x="239" y="1015"/>
                  </a:cubicBezTo>
                  <a:cubicBezTo>
                    <a:pt x="241" y="1015"/>
                    <a:pt x="243" y="1015"/>
                    <a:pt x="244" y="1016"/>
                  </a:cubicBezTo>
                  <a:cubicBezTo>
                    <a:pt x="245" y="1017"/>
                    <a:pt x="244" y="1018"/>
                    <a:pt x="246" y="1018"/>
                  </a:cubicBezTo>
                  <a:cubicBezTo>
                    <a:pt x="245" y="1019"/>
                    <a:pt x="245" y="1019"/>
                    <a:pt x="246" y="1020"/>
                  </a:cubicBezTo>
                  <a:cubicBezTo>
                    <a:pt x="246" y="1021"/>
                    <a:pt x="247" y="1020"/>
                    <a:pt x="247" y="1020"/>
                  </a:cubicBezTo>
                  <a:cubicBezTo>
                    <a:pt x="247" y="1021"/>
                    <a:pt x="247" y="1021"/>
                    <a:pt x="248" y="1021"/>
                  </a:cubicBezTo>
                  <a:cubicBezTo>
                    <a:pt x="247" y="1022"/>
                    <a:pt x="248" y="1022"/>
                    <a:pt x="248" y="1023"/>
                  </a:cubicBezTo>
                  <a:close/>
                  <a:moveTo>
                    <a:pt x="247" y="1018"/>
                  </a:moveTo>
                  <a:cubicBezTo>
                    <a:pt x="247" y="1017"/>
                    <a:pt x="248" y="1017"/>
                    <a:pt x="249" y="1017"/>
                  </a:cubicBezTo>
                  <a:cubicBezTo>
                    <a:pt x="249" y="1018"/>
                    <a:pt x="248" y="1019"/>
                    <a:pt x="247" y="1018"/>
                  </a:cubicBezTo>
                  <a:close/>
                  <a:moveTo>
                    <a:pt x="249" y="1015"/>
                  </a:moveTo>
                  <a:cubicBezTo>
                    <a:pt x="247" y="1015"/>
                    <a:pt x="248" y="1014"/>
                    <a:pt x="248" y="1013"/>
                  </a:cubicBezTo>
                  <a:cubicBezTo>
                    <a:pt x="248" y="1013"/>
                    <a:pt x="249" y="1012"/>
                    <a:pt x="249" y="1012"/>
                  </a:cubicBezTo>
                  <a:cubicBezTo>
                    <a:pt x="249" y="1012"/>
                    <a:pt x="249" y="1011"/>
                    <a:pt x="250" y="1011"/>
                  </a:cubicBezTo>
                  <a:cubicBezTo>
                    <a:pt x="250" y="1012"/>
                    <a:pt x="249" y="1014"/>
                    <a:pt x="249" y="1015"/>
                  </a:cubicBezTo>
                  <a:close/>
                  <a:moveTo>
                    <a:pt x="255" y="994"/>
                  </a:moveTo>
                  <a:cubicBezTo>
                    <a:pt x="255" y="994"/>
                    <a:pt x="256" y="994"/>
                    <a:pt x="255" y="995"/>
                  </a:cubicBezTo>
                  <a:cubicBezTo>
                    <a:pt x="255" y="996"/>
                    <a:pt x="254" y="996"/>
                    <a:pt x="252" y="996"/>
                  </a:cubicBezTo>
                  <a:cubicBezTo>
                    <a:pt x="252" y="994"/>
                    <a:pt x="252" y="993"/>
                    <a:pt x="253" y="992"/>
                  </a:cubicBezTo>
                  <a:cubicBezTo>
                    <a:pt x="254" y="992"/>
                    <a:pt x="255" y="993"/>
                    <a:pt x="256" y="993"/>
                  </a:cubicBezTo>
                  <a:cubicBezTo>
                    <a:pt x="257" y="993"/>
                    <a:pt x="256" y="993"/>
                    <a:pt x="255" y="994"/>
                  </a:cubicBezTo>
                  <a:close/>
                  <a:moveTo>
                    <a:pt x="256" y="1037"/>
                  </a:moveTo>
                  <a:cubicBezTo>
                    <a:pt x="256" y="1037"/>
                    <a:pt x="256" y="1037"/>
                    <a:pt x="256" y="1037"/>
                  </a:cubicBezTo>
                  <a:cubicBezTo>
                    <a:pt x="256" y="1036"/>
                    <a:pt x="256" y="1036"/>
                    <a:pt x="256" y="1036"/>
                  </a:cubicBezTo>
                  <a:cubicBezTo>
                    <a:pt x="256" y="1036"/>
                    <a:pt x="257" y="1036"/>
                    <a:pt x="257" y="1036"/>
                  </a:cubicBezTo>
                  <a:cubicBezTo>
                    <a:pt x="257" y="1037"/>
                    <a:pt x="256" y="1037"/>
                    <a:pt x="256" y="1037"/>
                  </a:cubicBezTo>
                  <a:close/>
                  <a:moveTo>
                    <a:pt x="262" y="1035"/>
                  </a:moveTo>
                  <a:cubicBezTo>
                    <a:pt x="262" y="1036"/>
                    <a:pt x="262" y="1036"/>
                    <a:pt x="261" y="1037"/>
                  </a:cubicBezTo>
                  <a:cubicBezTo>
                    <a:pt x="262" y="1037"/>
                    <a:pt x="262" y="1037"/>
                    <a:pt x="262" y="1038"/>
                  </a:cubicBezTo>
                  <a:cubicBezTo>
                    <a:pt x="262" y="1038"/>
                    <a:pt x="261" y="1038"/>
                    <a:pt x="261" y="1038"/>
                  </a:cubicBezTo>
                  <a:cubicBezTo>
                    <a:pt x="261" y="1038"/>
                    <a:pt x="261" y="1037"/>
                    <a:pt x="261" y="1037"/>
                  </a:cubicBezTo>
                  <a:cubicBezTo>
                    <a:pt x="261" y="1037"/>
                    <a:pt x="261" y="1037"/>
                    <a:pt x="261" y="1037"/>
                  </a:cubicBezTo>
                  <a:cubicBezTo>
                    <a:pt x="261" y="1037"/>
                    <a:pt x="261" y="1037"/>
                    <a:pt x="261" y="1038"/>
                  </a:cubicBezTo>
                  <a:cubicBezTo>
                    <a:pt x="261" y="1038"/>
                    <a:pt x="261" y="1038"/>
                    <a:pt x="261" y="1038"/>
                  </a:cubicBezTo>
                  <a:cubicBezTo>
                    <a:pt x="261" y="1038"/>
                    <a:pt x="260" y="1038"/>
                    <a:pt x="260" y="1038"/>
                  </a:cubicBezTo>
                  <a:cubicBezTo>
                    <a:pt x="261" y="1037"/>
                    <a:pt x="261" y="1037"/>
                    <a:pt x="261" y="1037"/>
                  </a:cubicBezTo>
                  <a:cubicBezTo>
                    <a:pt x="260" y="1036"/>
                    <a:pt x="260" y="1036"/>
                    <a:pt x="259" y="1035"/>
                  </a:cubicBezTo>
                  <a:cubicBezTo>
                    <a:pt x="259" y="1036"/>
                    <a:pt x="259" y="1036"/>
                    <a:pt x="259" y="1036"/>
                  </a:cubicBezTo>
                  <a:cubicBezTo>
                    <a:pt x="258" y="1036"/>
                    <a:pt x="258" y="1035"/>
                    <a:pt x="258" y="1035"/>
                  </a:cubicBezTo>
                  <a:cubicBezTo>
                    <a:pt x="257" y="1035"/>
                    <a:pt x="257" y="1035"/>
                    <a:pt x="256" y="1034"/>
                  </a:cubicBezTo>
                  <a:cubicBezTo>
                    <a:pt x="256" y="1034"/>
                    <a:pt x="257" y="1034"/>
                    <a:pt x="257" y="1034"/>
                  </a:cubicBezTo>
                  <a:cubicBezTo>
                    <a:pt x="257" y="1034"/>
                    <a:pt x="257" y="1034"/>
                    <a:pt x="257" y="1035"/>
                  </a:cubicBezTo>
                  <a:cubicBezTo>
                    <a:pt x="257" y="1035"/>
                    <a:pt x="258" y="1034"/>
                    <a:pt x="258" y="1034"/>
                  </a:cubicBezTo>
                  <a:cubicBezTo>
                    <a:pt x="258" y="1034"/>
                    <a:pt x="258" y="1034"/>
                    <a:pt x="259" y="1034"/>
                  </a:cubicBezTo>
                  <a:cubicBezTo>
                    <a:pt x="259" y="1034"/>
                    <a:pt x="259" y="1035"/>
                    <a:pt x="260" y="1035"/>
                  </a:cubicBezTo>
                  <a:cubicBezTo>
                    <a:pt x="260" y="1035"/>
                    <a:pt x="260" y="1035"/>
                    <a:pt x="260" y="1035"/>
                  </a:cubicBezTo>
                  <a:cubicBezTo>
                    <a:pt x="260" y="1035"/>
                    <a:pt x="261" y="1035"/>
                    <a:pt x="261" y="1035"/>
                  </a:cubicBezTo>
                  <a:cubicBezTo>
                    <a:pt x="261" y="1035"/>
                    <a:pt x="261" y="1035"/>
                    <a:pt x="261" y="1036"/>
                  </a:cubicBezTo>
                  <a:cubicBezTo>
                    <a:pt x="261" y="1036"/>
                    <a:pt x="261" y="1035"/>
                    <a:pt x="262" y="1035"/>
                  </a:cubicBezTo>
                  <a:close/>
                  <a:moveTo>
                    <a:pt x="258" y="982"/>
                  </a:moveTo>
                  <a:cubicBezTo>
                    <a:pt x="258" y="983"/>
                    <a:pt x="256" y="982"/>
                    <a:pt x="258" y="982"/>
                  </a:cubicBezTo>
                  <a:close/>
                  <a:moveTo>
                    <a:pt x="261" y="976"/>
                  </a:moveTo>
                  <a:cubicBezTo>
                    <a:pt x="261" y="977"/>
                    <a:pt x="261" y="977"/>
                    <a:pt x="260" y="977"/>
                  </a:cubicBezTo>
                  <a:cubicBezTo>
                    <a:pt x="260" y="977"/>
                    <a:pt x="260" y="977"/>
                    <a:pt x="260" y="977"/>
                  </a:cubicBezTo>
                  <a:cubicBezTo>
                    <a:pt x="260" y="977"/>
                    <a:pt x="260" y="977"/>
                    <a:pt x="260" y="977"/>
                  </a:cubicBezTo>
                  <a:cubicBezTo>
                    <a:pt x="260" y="977"/>
                    <a:pt x="260" y="977"/>
                    <a:pt x="259" y="977"/>
                  </a:cubicBezTo>
                  <a:cubicBezTo>
                    <a:pt x="258" y="977"/>
                    <a:pt x="259" y="976"/>
                    <a:pt x="260" y="975"/>
                  </a:cubicBezTo>
                  <a:cubicBezTo>
                    <a:pt x="261" y="975"/>
                    <a:pt x="261" y="976"/>
                    <a:pt x="260" y="976"/>
                  </a:cubicBezTo>
                  <a:cubicBezTo>
                    <a:pt x="261" y="976"/>
                    <a:pt x="261" y="976"/>
                    <a:pt x="261" y="976"/>
                  </a:cubicBezTo>
                  <a:close/>
                  <a:moveTo>
                    <a:pt x="259" y="979"/>
                  </a:moveTo>
                  <a:cubicBezTo>
                    <a:pt x="259" y="978"/>
                    <a:pt x="260" y="978"/>
                    <a:pt x="260" y="978"/>
                  </a:cubicBezTo>
                  <a:cubicBezTo>
                    <a:pt x="260" y="977"/>
                    <a:pt x="260" y="979"/>
                    <a:pt x="259" y="979"/>
                  </a:cubicBezTo>
                  <a:close/>
                  <a:moveTo>
                    <a:pt x="261" y="971"/>
                  </a:moveTo>
                  <a:cubicBezTo>
                    <a:pt x="260" y="970"/>
                    <a:pt x="260" y="970"/>
                    <a:pt x="261" y="969"/>
                  </a:cubicBezTo>
                  <a:cubicBezTo>
                    <a:pt x="261" y="969"/>
                    <a:pt x="261" y="969"/>
                    <a:pt x="262" y="969"/>
                  </a:cubicBezTo>
                  <a:cubicBezTo>
                    <a:pt x="262" y="970"/>
                    <a:pt x="262" y="971"/>
                    <a:pt x="261" y="971"/>
                  </a:cubicBezTo>
                  <a:close/>
                  <a:moveTo>
                    <a:pt x="264" y="1020"/>
                  </a:moveTo>
                  <a:cubicBezTo>
                    <a:pt x="263" y="1020"/>
                    <a:pt x="264" y="1019"/>
                    <a:pt x="263" y="1019"/>
                  </a:cubicBezTo>
                  <a:cubicBezTo>
                    <a:pt x="264" y="1019"/>
                    <a:pt x="264" y="1019"/>
                    <a:pt x="265" y="1019"/>
                  </a:cubicBezTo>
                  <a:cubicBezTo>
                    <a:pt x="265" y="1020"/>
                    <a:pt x="264" y="1019"/>
                    <a:pt x="264" y="1020"/>
                  </a:cubicBezTo>
                  <a:close/>
                  <a:moveTo>
                    <a:pt x="276" y="1027"/>
                  </a:moveTo>
                  <a:cubicBezTo>
                    <a:pt x="274" y="1027"/>
                    <a:pt x="275" y="1025"/>
                    <a:pt x="275" y="1025"/>
                  </a:cubicBezTo>
                  <a:cubicBezTo>
                    <a:pt x="275" y="1024"/>
                    <a:pt x="275" y="1024"/>
                    <a:pt x="276" y="1024"/>
                  </a:cubicBezTo>
                  <a:cubicBezTo>
                    <a:pt x="276" y="1023"/>
                    <a:pt x="275" y="1022"/>
                    <a:pt x="277" y="1023"/>
                  </a:cubicBezTo>
                  <a:cubicBezTo>
                    <a:pt x="276" y="1024"/>
                    <a:pt x="276" y="1025"/>
                    <a:pt x="276" y="1027"/>
                  </a:cubicBezTo>
                  <a:close/>
                  <a:moveTo>
                    <a:pt x="278" y="998"/>
                  </a:moveTo>
                  <a:cubicBezTo>
                    <a:pt x="278" y="999"/>
                    <a:pt x="276" y="999"/>
                    <a:pt x="275" y="998"/>
                  </a:cubicBezTo>
                  <a:cubicBezTo>
                    <a:pt x="275" y="997"/>
                    <a:pt x="276" y="996"/>
                    <a:pt x="277" y="995"/>
                  </a:cubicBezTo>
                  <a:cubicBezTo>
                    <a:pt x="278" y="996"/>
                    <a:pt x="279" y="997"/>
                    <a:pt x="278" y="998"/>
                  </a:cubicBezTo>
                  <a:close/>
                  <a:moveTo>
                    <a:pt x="281" y="924"/>
                  </a:moveTo>
                  <a:cubicBezTo>
                    <a:pt x="279" y="926"/>
                    <a:pt x="278" y="929"/>
                    <a:pt x="277" y="931"/>
                  </a:cubicBezTo>
                  <a:cubicBezTo>
                    <a:pt x="277" y="931"/>
                    <a:pt x="277" y="931"/>
                    <a:pt x="277" y="931"/>
                  </a:cubicBezTo>
                  <a:cubicBezTo>
                    <a:pt x="277" y="931"/>
                    <a:pt x="277" y="931"/>
                    <a:pt x="277" y="931"/>
                  </a:cubicBezTo>
                  <a:cubicBezTo>
                    <a:pt x="276" y="931"/>
                    <a:pt x="276" y="931"/>
                    <a:pt x="276" y="931"/>
                  </a:cubicBezTo>
                  <a:cubicBezTo>
                    <a:pt x="276" y="931"/>
                    <a:pt x="276" y="932"/>
                    <a:pt x="276" y="932"/>
                  </a:cubicBezTo>
                  <a:cubicBezTo>
                    <a:pt x="276" y="932"/>
                    <a:pt x="276" y="933"/>
                    <a:pt x="276" y="934"/>
                  </a:cubicBezTo>
                  <a:cubicBezTo>
                    <a:pt x="274" y="936"/>
                    <a:pt x="276" y="940"/>
                    <a:pt x="272" y="940"/>
                  </a:cubicBezTo>
                  <a:cubicBezTo>
                    <a:pt x="272" y="940"/>
                    <a:pt x="272" y="940"/>
                    <a:pt x="272" y="940"/>
                  </a:cubicBezTo>
                  <a:cubicBezTo>
                    <a:pt x="272" y="940"/>
                    <a:pt x="272" y="941"/>
                    <a:pt x="271" y="941"/>
                  </a:cubicBezTo>
                  <a:cubicBezTo>
                    <a:pt x="271" y="942"/>
                    <a:pt x="272" y="942"/>
                    <a:pt x="272" y="943"/>
                  </a:cubicBezTo>
                  <a:cubicBezTo>
                    <a:pt x="271" y="943"/>
                    <a:pt x="272" y="944"/>
                    <a:pt x="271" y="945"/>
                  </a:cubicBezTo>
                  <a:cubicBezTo>
                    <a:pt x="271" y="946"/>
                    <a:pt x="270" y="949"/>
                    <a:pt x="268" y="950"/>
                  </a:cubicBezTo>
                  <a:cubicBezTo>
                    <a:pt x="268" y="950"/>
                    <a:pt x="268" y="950"/>
                    <a:pt x="268" y="950"/>
                  </a:cubicBezTo>
                  <a:cubicBezTo>
                    <a:pt x="268" y="951"/>
                    <a:pt x="267" y="951"/>
                    <a:pt x="267" y="952"/>
                  </a:cubicBezTo>
                  <a:cubicBezTo>
                    <a:pt x="267" y="953"/>
                    <a:pt x="266" y="953"/>
                    <a:pt x="266" y="955"/>
                  </a:cubicBezTo>
                  <a:cubicBezTo>
                    <a:pt x="266" y="955"/>
                    <a:pt x="266" y="955"/>
                    <a:pt x="266" y="955"/>
                  </a:cubicBezTo>
                  <a:cubicBezTo>
                    <a:pt x="266" y="957"/>
                    <a:pt x="264" y="957"/>
                    <a:pt x="265" y="959"/>
                  </a:cubicBezTo>
                  <a:cubicBezTo>
                    <a:pt x="262" y="961"/>
                    <a:pt x="262" y="963"/>
                    <a:pt x="261" y="965"/>
                  </a:cubicBezTo>
                  <a:cubicBezTo>
                    <a:pt x="261" y="965"/>
                    <a:pt x="261" y="964"/>
                    <a:pt x="261" y="964"/>
                  </a:cubicBezTo>
                  <a:cubicBezTo>
                    <a:pt x="263" y="964"/>
                    <a:pt x="264" y="964"/>
                    <a:pt x="265" y="965"/>
                  </a:cubicBezTo>
                  <a:cubicBezTo>
                    <a:pt x="265" y="968"/>
                    <a:pt x="261" y="968"/>
                    <a:pt x="258" y="967"/>
                  </a:cubicBezTo>
                  <a:cubicBezTo>
                    <a:pt x="258" y="967"/>
                    <a:pt x="258" y="967"/>
                    <a:pt x="258" y="967"/>
                  </a:cubicBezTo>
                  <a:cubicBezTo>
                    <a:pt x="258" y="967"/>
                    <a:pt x="257" y="967"/>
                    <a:pt x="257" y="967"/>
                  </a:cubicBezTo>
                  <a:cubicBezTo>
                    <a:pt x="257" y="966"/>
                    <a:pt x="256" y="966"/>
                    <a:pt x="256" y="966"/>
                  </a:cubicBezTo>
                  <a:cubicBezTo>
                    <a:pt x="256" y="965"/>
                    <a:pt x="256" y="964"/>
                    <a:pt x="256" y="963"/>
                  </a:cubicBezTo>
                  <a:cubicBezTo>
                    <a:pt x="256" y="962"/>
                    <a:pt x="255" y="962"/>
                    <a:pt x="255" y="961"/>
                  </a:cubicBezTo>
                  <a:cubicBezTo>
                    <a:pt x="256" y="958"/>
                    <a:pt x="257" y="956"/>
                    <a:pt x="258" y="954"/>
                  </a:cubicBezTo>
                  <a:cubicBezTo>
                    <a:pt x="261" y="953"/>
                    <a:pt x="264" y="954"/>
                    <a:pt x="266" y="955"/>
                  </a:cubicBezTo>
                  <a:cubicBezTo>
                    <a:pt x="266" y="955"/>
                    <a:pt x="266" y="955"/>
                    <a:pt x="265" y="955"/>
                  </a:cubicBezTo>
                  <a:cubicBezTo>
                    <a:pt x="265" y="954"/>
                    <a:pt x="265" y="954"/>
                    <a:pt x="265" y="954"/>
                  </a:cubicBezTo>
                  <a:cubicBezTo>
                    <a:pt x="265" y="953"/>
                    <a:pt x="265" y="953"/>
                    <a:pt x="266" y="953"/>
                  </a:cubicBezTo>
                  <a:cubicBezTo>
                    <a:pt x="265" y="952"/>
                    <a:pt x="266" y="951"/>
                    <a:pt x="266" y="951"/>
                  </a:cubicBezTo>
                  <a:cubicBezTo>
                    <a:pt x="266" y="951"/>
                    <a:pt x="266" y="950"/>
                    <a:pt x="266" y="950"/>
                  </a:cubicBezTo>
                  <a:cubicBezTo>
                    <a:pt x="266" y="950"/>
                    <a:pt x="266" y="950"/>
                    <a:pt x="266" y="950"/>
                  </a:cubicBezTo>
                  <a:cubicBezTo>
                    <a:pt x="266" y="950"/>
                    <a:pt x="266" y="950"/>
                    <a:pt x="266" y="950"/>
                  </a:cubicBezTo>
                  <a:cubicBezTo>
                    <a:pt x="266" y="948"/>
                    <a:pt x="267" y="947"/>
                    <a:pt x="268" y="946"/>
                  </a:cubicBezTo>
                  <a:cubicBezTo>
                    <a:pt x="268" y="945"/>
                    <a:pt x="268" y="945"/>
                    <a:pt x="269" y="944"/>
                  </a:cubicBezTo>
                  <a:cubicBezTo>
                    <a:pt x="269" y="943"/>
                    <a:pt x="269" y="942"/>
                    <a:pt x="269" y="942"/>
                  </a:cubicBezTo>
                  <a:cubicBezTo>
                    <a:pt x="269" y="941"/>
                    <a:pt x="269" y="941"/>
                    <a:pt x="270" y="941"/>
                  </a:cubicBezTo>
                  <a:cubicBezTo>
                    <a:pt x="270" y="940"/>
                    <a:pt x="270" y="939"/>
                    <a:pt x="271" y="939"/>
                  </a:cubicBezTo>
                  <a:cubicBezTo>
                    <a:pt x="271" y="938"/>
                    <a:pt x="271" y="938"/>
                    <a:pt x="271" y="939"/>
                  </a:cubicBezTo>
                  <a:cubicBezTo>
                    <a:pt x="272" y="939"/>
                    <a:pt x="272" y="939"/>
                    <a:pt x="272" y="939"/>
                  </a:cubicBezTo>
                  <a:cubicBezTo>
                    <a:pt x="273" y="936"/>
                    <a:pt x="274" y="934"/>
                    <a:pt x="276" y="932"/>
                  </a:cubicBezTo>
                  <a:cubicBezTo>
                    <a:pt x="276" y="930"/>
                    <a:pt x="277" y="928"/>
                    <a:pt x="278" y="927"/>
                  </a:cubicBezTo>
                  <a:cubicBezTo>
                    <a:pt x="278" y="925"/>
                    <a:pt x="279" y="924"/>
                    <a:pt x="280" y="923"/>
                  </a:cubicBezTo>
                  <a:cubicBezTo>
                    <a:pt x="281" y="923"/>
                    <a:pt x="281" y="923"/>
                    <a:pt x="281" y="924"/>
                  </a:cubicBezTo>
                  <a:close/>
                  <a:moveTo>
                    <a:pt x="278" y="888"/>
                  </a:moveTo>
                  <a:cubicBezTo>
                    <a:pt x="278" y="887"/>
                    <a:pt x="277" y="886"/>
                    <a:pt x="277" y="885"/>
                  </a:cubicBezTo>
                  <a:cubicBezTo>
                    <a:pt x="279" y="885"/>
                    <a:pt x="279" y="886"/>
                    <a:pt x="281" y="886"/>
                  </a:cubicBezTo>
                  <a:cubicBezTo>
                    <a:pt x="282" y="886"/>
                    <a:pt x="283" y="888"/>
                    <a:pt x="282" y="889"/>
                  </a:cubicBezTo>
                  <a:cubicBezTo>
                    <a:pt x="281" y="889"/>
                    <a:pt x="279" y="888"/>
                    <a:pt x="278" y="888"/>
                  </a:cubicBezTo>
                  <a:close/>
                  <a:moveTo>
                    <a:pt x="284" y="915"/>
                  </a:moveTo>
                  <a:cubicBezTo>
                    <a:pt x="284" y="916"/>
                    <a:pt x="283" y="919"/>
                    <a:pt x="281" y="919"/>
                  </a:cubicBezTo>
                  <a:cubicBezTo>
                    <a:pt x="281" y="917"/>
                    <a:pt x="283" y="916"/>
                    <a:pt x="284" y="915"/>
                  </a:cubicBezTo>
                  <a:close/>
                  <a:moveTo>
                    <a:pt x="282" y="920"/>
                  </a:moveTo>
                  <a:cubicBezTo>
                    <a:pt x="282" y="919"/>
                    <a:pt x="282" y="919"/>
                    <a:pt x="283" y="918"/>
                  </a:cubicBezTo>
                  <a:cubicBezTo>
                    <a:pt x="283" y="918"/>
                    <a:pt x="283" y="918"/>
                    <a:pt x="283" y="918"/>
                  </a:cubicBezTo>
                  <a:cubicBezTo>
                    <a:pt x="283" y="918"/>
                    <a:pt x="283" y="918"/>
                    <a:pt x="284" y="918"/>
                  </a:cubicBezTo>
                  <a:cubicBezTo>
                    <a:pt x="284" y="919"/>
                    <a:pt x="284" y="920"/>
                    <a:pt x="282" y="920"/>
                  </a:cubicBezTo>
                  <a:close/>
                  <a:moveTo>
                    <a:pt x="285" y="993"/>
                  </a:moveTo>
                  <a:cubicBezTo>
                    <a:pt x="284" y="994"/>
                    <a:pt x="282" y="993"/>
                    <a:pt x="285" y="993"/>
                  </a:cubicBezTo>
                  <a:close/>
                  <a:moveTo>
                    <a:pt x="286" y="988"/>
                  </a:moveTo>
                  <a:cubicBezTo>
                    <a:pt x="284" y="988"/>
                    <a:pt x="286" y="987"/>
                    <a:pt x="286" y="987"/>
                  </a:cubicBezTo>
                  <a:cubicBezTo>
                    <a:pt x="288" y="987"/>
                    <a:pt x="286" y="988"/>
                    <a:pt x="286" y="988"/>
                  </a:cubicBezTo>
                  <a:close/>
                  <a:moveTo>
                    <a:pt x="287" y="982"/>
                  </a:moveTo>
                  <a:cubicBezTo>
                    <a:pt x="287" y="981"/>
                    <a:pt x="287" y="981"/>
                    <a:pt x="287" y="981"/>
                  </a:cubicBezTo>
                  <a:cubicBezTo>
                    <a:pt x="287" y="981"/>
                    <a:pt x="288" y="981"/>
                    <a:pt x="288" y="981"/>
                  </a:cubicBezTo>
                  <a:cubicBezTo>
                    <a:pt x="288" y="981"/>
                    <a:pt x="288" y="982"/>
                    <a:pt x="287" y="982"/>
                  </a:cubicBezTo>
                  <a:close/>
                  <a:moveTo>
                    <a:pt x="285" y="978"/>
                  </a:moveTo>
                  <a:cubicBezTo>
                    <a:pt x="284" y="976"/>
                    <a:pt x="285" y="976"/>
                    <a:pt x="286" y="975"/>
                  </a:cubicBezTo>
                  <a:cubicBezTo>
                    <a:pt x="288" y="975"/>
                    <a:pt x="290" y="975"/>
                    <a:pt x="291" y="976"/>
                  </a:cubicBezTo>
                  <a:cubicBezTo>
                    <a:pt x="292" y="979"/>
                    <a:pt x="287" y="980"/>
                    <a:pt x="285" y="978"/>
                  </a:cubicBezTo>
                  <a:close/>
                  <a:moveTo>
                    <a:pt x="298" y="954"/>
                  </a:moveTo>
                  <a:cubicBezTo>
                    <a:pt x="297" y="954"/>
                    <a:pt x="298" y="956"/>
                    <a:pt x="296" y="956"/>
                  </a:cubicBezTo>
                  <a:cubicBezTo>
                    <a:pt x="296" y="956"/>
                    <a:pt x="296" y="957"/>
                    <a:pt x="296" y="958"/>
                  </a:cubicBezTo>
                  <a:cubicBezTo>
                    <a:pt x="296" y="958"/>
                    <a:pt x="295" y="959"/>
                    <a:pt x="295" y="959"/>
                  </a:cubicBezTo>
                  <a:cubicBezTo>
                    <a:pt x="295" y="959"/>
                    <a:pt x="295" y="960"/>
                    <a:pt x="295" y="961"/>
                  </a:cubicBezTo>
                  <a:cubicBezTo>
                    <a:pt x="295" y="961"/>
                    <a:pt x="294" y="961"/>
                    <a:pt x="294" y="961"/>
                  </a:cubicBezTo>
                  <a:cubicBezTo>
                    <a:pt x="294" y="962"/>
                    <a:pt x="294" y="962"/>
                    <a:pt x="293" y="963"/>
                  </a:cubicBezTo>
                  <a:cubicBezTo>
                    <a:pt x="293" y="964"/>
                    <a:pt x="292" y="965"/>
                    <a:pt x="292" y="966"/>
                  </a:cubicBezTo>
                  <a:cubicBezTo>
                    <a:pt x="291" y="966"/>
                    <a:pt x="292" y="965"/>
                    <a:pt x="291" y="965"/>
                  </a:cubicBezTo>
                  <a:cubicBezTo>
                    <a:pt x="291" y="965"/>
                    <a:pt x="291" y="964"/>
                    <a:pt x="292" y="964"/>
                  </a:cubicBezTo>
                  <a:cubicBezTo>
                    <a:pt x="291" y="963"/>
                    <a:pt x="292" y="962"/>
                    <a:pt x="292" y="962"/>
                  </a:cubicBezTo>
                  <a:cubicBezTo>
                    <a:pt x="292" y="962"/>
                    <a:pt x="292" y="962"/>
                    <a:pt x="292" y="962"/>
                  </a:cubicBezTo>
                  <a:cubicBezTo>
                    <a:pt x="292" y="962"/>
                    <a:pt x="292" y="962"/>
                    <a:pt x="292" y="962"/>
                  </a:cubicBezTo>
                  <a:cubicBezTo>
                    <a:pt x="292" y="962"/>
                    <a:pt x="292" y="962"/>
                    <a:pt x="292" y="961"/>
                  </a:cubicBezTo>
                  <a:cubicBezTo>
                    <a:pt x="292" y="961"/>
                    <a:pt x="292" y="961"/>
                    <a:pt x="292" y="961"/>
                  </a:cubicBezTo>
                  <a:cubicBezTo>
                    <a:pt x="292" y="961"/>
                    <a:pt x="293" y="961"/>
                    <a:pt x="293" y="961"/>
                  </a:cubicBezTo>
                  <a:cubicBezTo>
                    <a:pt x="293" y="960"/>
                    <a:pt x="293" y="959"/>
                    <a:pt x="293" y="958"/>
                  </a:cubicBezTo>
                  <a:cubicBezTo>
                    <a:pt x="294" y="957"/>
                    <a:pt x="294" y="956"/>
                    <a:pt x="295" y="955"/>
                  </a:cubicBezTo>
                  <a:cubicBezTo>
                    <a:pt x="295" y="954"/>
                    <a:pt x="295" y="953"/>
                    <a:pt x="295" y="953"/>
                  </a:cubicBezTo>
                  <a:cubicBezTo>
                    <a:pt x="295" y="952"/>
                    <a:pt x="295" y="952"/>
                    <a:pt x="296" y="951"/>
                  </a:cubicBezTo>
                  <a:cubicBezTo>
                    <a:pt x="296" y="951"/>
                    <a:pt x="296" y="950"/>
                    <a:pt x="297" y="950"/>
                  </a:cubicBezTo>
                  <a:cubicBezTo>
                    <a:pt x="297" y="949"/>
                    <a:pt x="297" y="949"/>
                    <a:pt x="297" y="950"/>
                  </a:cubicBezTo>
                  <a:cubicBezTo>
                    <a:pt x="298" y="949"/>
                    <a:pt x="298" y="950"/>
                    <a:pt x="298" y="950"/>
                  </a:cubicBezTo>
                  <a:cubicBezTo>
                    <a:pt x="298" y="951"/>
                    <a:pt x="298" y="952"/>
                    <a:pt x="297" y="952"/>
                  </a:cubicBezTo>
                  <a:cubicBezTo>
                    <a:pt x="297" y="953"/>
                    <a:pt x="298" y="953"/>
                    <a:pt x="298" y="954"/>
                  </a:cubicBezTo>
                  <a:close/>
                  <a:moveTo>
                    <a:pt x="299" y="949"/>
                  </a:moveTo>
                  <a:cubicBezTo>
                    <a:pt x="298" y="949"/>
                    <a:pt x="298" y="949"/>
                    <a:pt x="299" y="949"/>
                  </a:cubicBezTo>
                  <a:cubicBezTo>
                    <a:pt x="298" y="948"/>
                    <a:pt x="299" y="948"/>
                    <a:pt x="299" y="949"/>
                  </a:cubicBezTo>
                  <a:close/>
                  <a:moveTo>
                    <a:pt x="299" y="917"/>
                  </a:moveTo>
                  <a:cubicBezTo>
                    <a:pt x="298" y="917"/>
                    <a:pt x="297" y="917"/>
                    <a:pt x="297" y="916"/>
                  </a:cubicBezTo>
                  <a:cubicBezTo>
                    <a:pt x="298" y="916"/>
                    <a:pt x="298" y="916"/>
                    <a:pt x="299" y="916"/>
                  </a:cubicBezTo>
                  <a:cubicBezTo>
                    <a:pt x="298" y="917"/>
                    <a:pt x="299" y="917"/>
                    <a:pt x="299" y="917"/>
                  </a:cubicBezTo>
                  <a:close/>
                  <a:moveTo>
                    <a:pt x="301" y="915"/>
                  </a:moveTo>
                  <a:cubicBezTo>
                    <a:pt x="298" y="916"/>
                    <a:pt x="297" y="914"/>
                    <a:pt x="299" y="912"/>
                  </a:cubicBezTo>
                  <a:cubicBezTo>
                    <a:pt x="301" y="911"/>
                    <a:pt x="303" y="914"/>
                    <a:pt x="301" y="915"/>
                  </a:cubicBezTo>
                  <a:close/>
                  <a:moveTo>
                    <a:pt x="303" y="942"/>
                  </a:moveTo>
                  <a:cubicBezTo>
                    <a:pt x="301" y="942"/>
                    <a:pt x="302" y="941"/>
                    <a:pt x="303" y="941"/>
                  </a:cubicBezTo>
                  <a:cubicBezTo>
                    <a:pt x="303" y="942"/>
                    <a:pt x="302" y="942"/>
                    <a:pt x="303" y="942"/>
                  </a:cubicBezTo>
                  <a:close/>
                  <a:moveTo>
                    <a:pt x="302" y="904"/>
                  </a:moveTo>
                  <a:cubicBezTo>
                    <a:pt x="302" y="904"/>
                    <a:pt x="303" y="903"/>
                    <a:pt x="303" y="903"/>
                  </a:cubicBezTo>
                  <a:cubicBezTo>
                    <a:pt x="303" y="902"/>
                    <a:pt x="303" y="902"/>
                    <a:pt x="305" y="902"/>
                  </a:cubicBezTo>
                  <a:cubicBezTo>
                    <a:pt x="303" y="902"/>
                    <a:pt x="304" y="904"/>
                    <a:pt x="302" y="904"/>
                  </a:cubicBezTo>
                  <a:close/>
                  <a:moveTo>
                    <a:pt x="304" y="923"/>
                  </a:moveTo>
                  <a:cubicBezTo>
                    <a:pt x="304" y="922"/>
                    <a:pt x="304" y="922"/>
                    <a:pt x="305" y="922"/>
                  </a:cubicBezTo>
                  <a:cubicBezTo>
                    <a:pt x="306" y="922"/>
                    <a:pt x="306" y="922"/>
                    <a:pt x="306" y="922"/>
                  </a:cubicBezTo>
                  <a:cubicBezTo>
                    <a:pt x="306" y="923"/>
                    <a:pt x="305" y="923"/>
                    <a:pt x="304" y="923"/>
                  </a:cubicBezTo>
                  <a:close/>
                  <a:moveTo>
                    <a:pt x="305" y="936"/>
                  </a:moveTo>
                  <a:cubicBezTo>
                    <a:pt x="305" y="935"/>
                    <a:pt x="306" y="935"/>
                    <a:pt x="306" y="934"/>
                  </a:cubicBezTo>
                  <a:cubicBezTo>
                    <a:pt x="307" y="934"/>
                    <a:pt x="306" y="936"/>
                    <a:pt x="305" y="936"/>
                  </a:cubicBezTo>
                  <a:close/>
                  <a:moveTo>
                    <a:pt x="305" y="900"/>
                  </a:moveTo>
                  <a:cubicBezTo>
                    <a:pt x="304" y="900"/>
                    <a:pt x="306" y="901"/>
                    <a:pt x="304" y="901"/>
                  </a:cubicBezTo>
                  <a:cubicBezTo>
                    <a:pt x="304" y="900"/>
                    <a:pt x="304" y="899"/>
                    <a:pt x="304" y="899"/>
                  </a:cubicBezTo>
                  <a:cubicBezTo>
                    <a:pt x="304" y="899"/>
                    <a:pt x="304" y="899"/>
                    <a:pt x="304" y="898"/>
                  </a:cubicBezTo>
                  <a:cubicBezTo>
                    <a:pt x="304" y="897"/>
                    <a:pt x="302" y="896"/>
                    <a:pt x="303" y="895"/>
                  </a:cubicBezTo>
                  <a:cubicBezTo>
                    <a:pt x="305" y="895"/>
                    <a:pt x="305" y="896"/>
                    <a:pt x="307" y="896"/>
                  </a:cubicBezTo>
                  <a:cubicBezTo>
                    <a:pt x="307" y="896"/>
                    <a:pt x="306" y="896"/>
                    <a:pt x="306" y="896"/>
                  </a:cubicBezTo>
                  <a:cubicBezTo>
                    <a:pt x="306" y="895"/>
                    <a:pt x="306" y="895"/>
                    <a:pt x="307" y="895"/>
                  </a:cubicBezTo>
                  <a:cubicBezTo>
                    <a:pt x="307" y="895"/>
                    <a:pt x="308" y="896"/>
                    <a:pt x="307" y="896"/>
                  </a:cubicBezTo>
                  <a:cubicBezTo>
                    <a:pt x="308" y="897"/>
                    <a:pt x="309" y="898"/>
                    <a:pt x="308" y="899"/>
                  </a:cubicBezTo>
                  <a:cubicBezTo>
                    <a:pt x="308" y="899"/>
                    <a:pt x="308" y="899"/>
                    <a:pt x="308" y="899"/>
                  </a:cubicBezTo>
                  <a:cubicBezTo>
                    <a:pt x="308" y="899"/>
                    <a:pt x="308" y="899"/>
                    <a:pt x="308" y="899"/>
                  </a:cubicBezTo>
                  <a:cubicBezTo>
                    <a:pt x="308" y="899"/>
                    <a:pt x="308" y="899"/>
                    <a:pt x="308" y="899"/>
                  </a:cubicBezTo>
                  <a:cubicBezTo>
                    <a:pt x="307" y="900"/>
                    <a:pt x="307" y="900"/>
                    <a:pt x="305" y="900"/>
                  </a:cubicBezTo>
                  <a:close/>
                  <a:moveTo>
                    <a:pt x="308" y="931"/>
                  </a:moveTo>
                  <a:cubicBezTo>
                    <a:pt x="308" y="930"/>
                    <a:pt x="308" y="929"/>
                    <a:pt x="310" y="929"/>
                  </a:cubicBezTo>
                  <a:cubicBezTo>
                    <a:pt x="310" y="930"/>
                    <a:pt x="310" y="931"/>
                    <a:pt x="308" y="931"/>
                  </a:cubicBezTo>
                  <a:close/>
                  <a:moveTo>
                    <a:pt x="309" y="874"/>
                  </a:moveTo>
                  <a:cubicBezTo>
                    <a:pt x="312" y="874"/>
                    <a:pt x="314" y="876"/>
                    <a:pt x="313" y="879"/>
                  </a:cubicBezTo>
                  <a:cubicBezTo>
                    <a:pt x="309" y="879"/>
                    <a:pt x="307" y="876"/>
                    <a:pt x="309" y="874"/>
                  </a:cubicBezTo>
                  <a:close/>
                  <a:moveTo>
                    <a:pt x="312" y="987"/>
                  </a:moveTo>
                  <a:cubicBezTo>
                    <a:pt x="314" y="987"/>
                    <a:pt x="316" y="988"/>
                    <a:pt x="316" y="990"/>
                  </a:cubicBezTo>
                  <a:cubicBezTo>
                    <a:pt x="315" y="991"/>
                    <a:pt x="313" y="991"/>
                    <a:pt x="311" y="990"/>
                  </a:cubicBezTo>
                  <a:cubicBezTo>
                    <a:pt x="311" y="989"/>
                    <a:pt x="310" y="988"/>
                    <a:pt x="312" y="987"/>
                  </a:cubicBezTo>
                  <a:close/>
                  <a:moveTo>
                    <a:pt x="313" y="1010"/>
                  </a:moveTo>
                  <a:cubicBezTo>
                    <a:pt x="313" y="1010"/>
                    <a:pt x="312" y="1010"/>
                    <a:pt x="312" y="1009"/>
                  </a:cubicBezTo>
                  <a:cubicBezTo>
                    <a:pt x="312" y="1009"/>
                    <a:pt x="312" y="1008"/>
                    <a:pt x="313" y="1008"/>
                  </a:cubicBezTo>
                  <a:cubicBezTo>
                    <a:pt x="313" y="1008"/>
                    <a:pt x="312" y="1007"/>
                    <a:pt x="313" y="1007"/>
                  </a:cubicBezTo>
                  <a:cubicBezTo>
                    <a:pt x="313" y="1008"/>
                    <a:pt x="314" y="1009"/>
                    <a:pt x="313" y="1010"/>
                  </a:cubicBezTo>
                  <a:close/>
                  <a:moveTo>
                    <a:pt x="314" y="1005"/>
                  </a:moveTo>
                  <a:cubicBezTo>
                    <a:pt x="313" y="1005"/>
                    <a:pt x="314" y="1004"/>
                    <a:pt x="314" y="1003"/>
                  </a:cubicBezTo>
                  <a:cubicBezTo>
                    <a:pt x="317" y="1003"/>
                    <a:pt x="316" y="1005"/>
                    <a:pt x="314" y="1005"/>
                  </a:cubicBezTo>
                  <a:close/>
                  <a:moveTo>
                    <a:pt x="318" y="999"/>
                  </a:moveTo>
                  <a:cubicBezTo>
                    <a:pt x="319" y="1000"/>
                    <a:pt x="318" y="1001"/>
                    <a:pt x="318" y="1001"/>
                  </a:cubicBezTo>
                  <a:cubicBezTo>
                    <a:pt x="317" y="1002"/>
                    <a:pt x="317" y="1002"/>
                    <a:pt x="316" y="1001"/>
                  </a:cubicBezTo>
                  <a:cubicBezTo>
                    <a:pt x="316" y="1000"/>
                    <a:pt x="317" y="1000"/>
                    <a:pt x="318" y="999"/>
                  </a:cubicBezTo>
                  <a:close/>
                  <a:moveTo>
                    <a:pt x="320" y="994"/>
                  </a:moveTo>
                  <a:cubicBezTo>
                    <a:pt x="320" y="995"/>
                    <a:pt x="320" y="996"/>
                    <a:pt x="318" y="996"/>
                  </a:cubicBezTo>
                  <a:cubicBezTo>
                    <a:pt x="318" y="995"/>
                    <a:pt x="318" y="994"/>
                    <a:pt x="320" y="994"/>
                  </a:cubicBezTo>
                  <a:close/>
                  <a:moveTo>
                    <a:pt x="318" y="1020"/>
                  </a:moveTo>
                  <a:cubicBezTo>
                    <a:pt x="316" y="1020"/>
                    <a:pt x="317" y="1018"/>
                    <a:pt x="318" y="1018"/>
                  </a:cubicBezTo>
                  <a:cubicBezTo>
                    <a:pt x="319" y="1018"/>
                    <a:pt x="318" y="1020"/>
                    <a:pt x="318" y="1020"/>
                  </a:cubicBezTo>
                  <a:close/>
                  <a:moveTo>
                    <a:pt x="322" y="1014"/>
                  </a:moveTo>
                  <a:cubicBezTo>
                    <a:pt x="319" y="1016"/>
                    <a:pt x="316" y="1013"/>
                    <a:pt x="318" y="1011"/>
                  </a:cubicBezTo>
                  <a:cubicBezTo>
                    <a:pt x="321" y="1011"/>
                    <a:pt x="322" y="1012"/>
                    <a:pt x="322" y="1014"/>
                  </a:cubicBezTo>
                  <a:close/>
                  <a:moveTo>
                    <a:pt x="320" y="990"/>
                  </a:moveTo>
                  <a:cubicBezTo>
                    <a:pt x="320" y="988"/>
                    <a:pt x="321" y="987"/>
                    <a:pt x="323" y="986"/>
                  </a:cubicBezTo>
                  <a:cubicBezTo>
                    <a:pt x="323" y="987"/>
                    <a:pt x="322" y="990"/>
                    <a:pt x="320" y="990"/>
                  </a:cubicBezTo>
                  <a:close/>
                  <a:moveTo>
                    <a:pt x="319" y="984"/>
                  </a:moveTo>
                  <a:cubicBezTo>
                    <a:pt x="318" y="983"/>
                    <a:pt x="318" y="982"/>
                    <a:pt x="319" y="981"/>
                  </a:cubicBezTo>
                  <a:cubicBezTo>
                    <a:pt x="318" y="979"/>
                    <a:pt x="318" y="979"/>
                    <a:pt x="318" y="977"/>
                  </a:cubicBezTo>
                  <a:cubicBezTo>
                    <a:pt x="321" y="977"/>
                    <a:pt x="325" y="978"/>
                    <a:pt x="326" y="979"/>
                  </a:cubicBezTo>
                  <a:cubicBezTo>
                    <a:pt x="326" y="981"/>
                    <a:pt x="324" y="982"/>
                    <a:pt x="323" y="984"/>
                  </a:cubicBezTo>
                  <a:cubicBezTo>
                    <a:pt x="321" y="984"/>
                    <a:pt x="320" y="984"/>
                    <a:pt x="319" y="984"/>
                  </a:cubicBezTo>
                  <a:close/>
                  <a:moveTo>
                    <a:pt x="324" y="1033"/>
                  </a:moveTo>
                  <a:cubicBezTo>
                    <a:pt x="324" y="1033"/>
                    <a:pt x="324" y="1033"/>
                    <a:pt x="324" y="1033"/>
                  </a:cubicBezTo>
                  <a:cubicBezTo>
                    <a:pt x="324" y="1033"/>
                    <a:pt x="323" y="1033"/>
                    <a:pt x="323" y="1033"/>
                  </a:cubicBezTo>
                  <a:cubicBezTo>
                    <a:pt x="324" y="1032"/>
                    <a:pt x="326" y="1032"/>
                    <a:pt x="327" y="1032"/>
                  </a:cubicBezTo>
                  <a:cubicBezTo>
                    <a:pt x="327" y="1032"/>
                    <a:pt x="327" y="1032"/>
                    <a:pt x="327" y="1032"/>
                  </a:cubicBezTo>
                  <a:cubicBezTo>
                    <a:pt x="326" y="1032"/>
                    <a:pt x="325" y="1033"/>
                    <a:pt x="324" y="1033"/>
                  </a:cubicBezTo>
                  <a:close/>
                  <a:moveTo>
                    <a:pt x="328" y="974"/>
                  </a:moveTo>
                  <a:cubicBezTo>
                    <a:pt x="327" y="974"/>
                    <a:pt x="326" y="975"/>
                    <a:pt x="326" y="975"/>
                  </a:cubicBezTo>
                  <a:cubicBezTo>
                    <a:pt x="325" y="975"/>
                    <a:pt x="325" y="974"/>
                    <a:pt x="323" y="974"/>
                  </a:cubicBezTo>
                  <a:cubicBezTo>
                    <a:pt x="323" y="974"/>
                    <a:pt x="322" y="974"/>
                    <a:pt x="322" y="973"/>
                  </a:cubicBezTo>
                  <a:cubicBezTo>
                    <a:pt x="322" y="972"/>
                    <a:pt x="320" y="972"/>
                    <a:pt x="321" y="971"/>
                  </a:cubicBezTo>
                  <a:cubicBezTo>
                    <a:pt x="322" y="971"/>
                    <a:pt x="323" y="970"/>
                    <a:pt x="324" y="970"/>
                  </a:cubicBezTo>
                  <a:cubicBezTo>
                    <a:pt x="326" y="971"/>
                    <a:pt x="328" y="973"/>
                    <a:pt x="328" y="974"/>
                  </a:cubicBezTo>
                  <a:close/>
                  <a:moveTo>
                    <a:pt x="331" y="967"/>
                  </a:moveTo>
                  <a:cubicBezTo>
                    <a:pt x="329" y="968"/>
                    <a:pt x="327" y="967"/>
                    <a:pt x="327" y="965"/>
                  </a:cubicBezTo>
                  <a:cubicBezTo>
                    <a:pt x="328" y="965"/>
                    <a:pt x="330" y="964"/>
                    <a:pt x="331" y="965"/>
                  </a:cubicBezTo>
                  <a:cubicBezTo>
                    <a:pt x="330" y="966"/>
                    <a:pt x="331" y="966"/>
                    <a:pt x="332" y="966"/>
                  </a:cubicBezTo>
                  <a:cubicBezTo>
                    <a:pt x="334" y="967"/>
                    <a:pt x="331" y="966"/>
                    <a:pt x="331" y="967"/>
                  </a:cubicBezTo>
                  <a:close/>
                  <a:moveTo>
                    <a:pt x="334" y="950"/>
                  </a:moveTo>
                  <a:cubicBezTo>
                    <a:pt x="334" y="952"/>
                    <a:pt x="334" y="953"/>
                    <a:pt x="334" y="955"/>
                  </a:cubicBezTo>
                  <a:cubicBezTo>
                    <a:pt x="333" y="954"/>
                    <a:pt x="331" y="954"/>
                    <a:pt x="331" y="953"/>
                  </a:cubicBezTo>
                  <a:cubicBezTo>
                    <a:pt x="331" y="952"/>
                    <a:pt x="332" y="951"/>
                    <a:pt x="333" y="950"/>
                  </a:cubicBezTo>
                  <a:cubicBezTo>
                    <a:pt x="333" y="947"/>
                    <a:pt x="333" y="945"/>
                    <a:pt x="334" y="942"/>
                  </a:cubicBezTo>
                  <a:cubicBezTo>
                    <a:pt x="336" y="941"/>
                    <a:pt x="335" y="939"/>
                    <a:pt x="337" y="939"/>
                  </a:cubicBezTo>
                  <a:cubicBezTo>
                    <a:pt x="338" y="938"/>
                    <a:pt x="338" y="938"/>
                    <a:pt x="338" y="939"/>
                  </a:cubicBezTo>
                  <a:cubicBezTo>
                    <a:pt x="339" y="939"/>
                    <a:pt x="337" y="941"/>
                    <a:pt x="338" y="942"/>
                  </a:cubicBezTo>
                  <a:cubicBezTo>
                    <a:pt x="338" y="943"/>
                    <a:pt x="338" y="944"/>
                    <a:pt x="337" y="943"/>
                  </a:cubicBezTo>
                  <a:cubicBezTo>
                    <a:pt x="337" y="945"/>
                    <a:pt x="335" y="946"/>
                    <a:pt x="336" y="948"/>
                  </a:cubicBezTo>
                  <a:cubicBezTo>
                    <a:pt x="336" y="949"/>
                    <a:pt x="335" y="949"/>
                    <a:pt x="334" y="950"/>
                  </a:cubicBezTo>
                  <a:close/>
                  <a:moveTo>
                    <a:pt x="337" y="999"/>
                  </a:moveTo>
                  <a:cubicBezTo>
                    <a:pt x="339" y="998"/>
                    <a:pt x="341" y="999"/>
                    <a:pt x="341" y="1001"/>
                  </a:cubicBezTo>
                  <a:cubicBezTo>
                    <a:pt x="340" y="1002"/>
                    <a:pt x="338" y="1002"/>
                    <a:pt x="336" y="1002"/>
                  </a:cubicBezTo>
                  <a:cubicBezTo>
                    <a:pt x="336" y="1001"/>
                    <a:pt x="336" y="1000"/>
                    <a:pt x="337" y="999"/>
                  </a:cubicBezTo>
                  <a:close/>
                  <a:moveTo>
                    <a:pt x="338" y="1022"/>
                  </a:moveTo>
                  <a:cubicBezTo>
                    <a:pt x="338" y="1021"/>
                    <a:pt x="337" y="1021"/>
                    <a:pt x="337" y="1021"/>
                  </a:cubicBezTo>
                  <a:cubicBezTo>
                    <a:pt x="337" y="1020"/>
                    <a:pt x="337" y="1020"/>
                    <a:pt x="338" y="1020"/>
                  </a:cubicBezTo>
                  <a:cubicBezTo>
                    <a:pt x="338" y="1019"/>
                    <a:pt x="337" y="1019"/>
                    <a:pt x="339" y="1019"/>
                  </a:cubicBezTo>
                  <a:cubicBezTo>
                    <a:pt x="338" y="1020"/>
                    <a:pt x="339" y="1021"/>
                    <a:pt x="338" y="1022"/>
                  </a:cubicBezTo>
                  <a:close/>
                  <a:moveTo>
                    <a:pt x="339" y="1017"/>
                  </a:moveTo>
                  <a:cubicBezTo>
                    <a:pt x="338" y="1016"/>
                    <a:pt x="339" y="1016"/>
                    <a:pt x="339" y="1015"/>
                  </a:cubicBezTo>
                  <a:cubicBezTo>
                    <a:pt x="342" y="1015"/>
                    <a:pt x="341" y="1017"/>
                    <a:pt x="339" y="1017"/>
                  </a:cubicBezTo>
                  <a:close/>
                  <a:moveTo>
                    <a:pt x="341" y="1013"/>
                  </a:moveTo>
                  <a:cubicBezTo>
                    <a:pt x="341" y="1012"/>
                    <a:pt x="342" y="1011"/>
                    <a:pt x="343" y="1011"/>
                  </a:cubicBezTo>
                  <a:cubicBezTo>
                    <a:pt x="344" y="1011"/>
                    <a:pt x="343" y="1013"/>
                    <a:pt x="343" y="1013"/>
                  </a:cubicBezTo>
                  <a:cubicBezTo>
                    <a:pt x="342" y="1013"/>
                    <a:pt x="342" y="1013"/>
                    <a:pt x="341" y="1013"/>
                  </a:cubicBezTo>
                  <a:close/>
                  <a:moveTo>
                    <a:pt x="347" y="1026"/>
                  </a:moveTo>
                  <a:cubicBezTo>
                    <a:pt x="344" y="1028"/>
                    <a:pt x="341" y="1025"/>
                    <a:pt x="343" y="1023"/>
                  </a:cubicBezTo>
                  <a:cubicBezTo>
                    <a:pt x="346" y="1023"/>
                    <a:pt x="347" y="1024"/>
                    <a:pt x="347" y="1026"/>
                  </a:cubicBezTo>
                  <a:close/>
                  <a:moveTo>
                    <a:pt x="353" y="1013"/>
                  </a:moveTo>
                  <a:cubicBezTo>
                    <a:pt x="353" y="1013"/>
                    <a:pt x="353" y="1013"/>
                    <a:pt x="353" y="1014"/>
                  </a:cubicBezTo>
                  <a:cubicBezTo>
                    <a:pt x="353" y="1014"/>
                    <a:pt x="350" y="1014"/>
                    <a:pt x="349" y="1014"/>
                  </a:cubicBezTo>
                  <a:cubicBezTo>
                    <a:pt x="347" y="1013"/>
                    <a:pt x="346" y="1011"/>
                    <a:pt x="347" y="1009"/>
                  </a:cubicBezTo>
                  <a:cubicBezTo>
                    <a:pt x="348" y="1008"/>
                    <a:pt x="350" y="1008"/>
                    <a:pt x="352" y="1008"/>
                  </a:cubicBezTo>
                  <a:cubicBezTo>
                    <a:pt x="352" y="1008"/>
                    <a:pt x="353" y="1009"/>
                    <a:pt x="353" y="1009"/>
                  </a:cubicBezTo>
                  <a:cubicBezTo>
                    <a:pt x="354" y="1009"/>
                    <a:pt x="354" y="1010"/>
                    <a:pt x="354" y="1010"/>
                  </a:cubicBezTo>
                  <a:cubicBezTo>
                    <a:pt x="355" y="1011"/>
                    <a:pt x="354" y="1013"/>
                    <a:pt x="353" y="1013"/>
                  </a:cubicBezTo>
                  <a:close/>
                  <a:moveTo>
                    <a:pt x="356" y="978"/>
                  </a:moveTo>
                  <a:cubicBezTo>
                    <a:pt x="354" y="979"/>
                    <a:pt x="352" y="978"/>
                    <a:pt x="352" y="976"/>
                  </a:cubicBezTo>
                  <a:cubicBezTo>
                    <a:pt x="353" y="976"/>
                    <a:pt x="355" y="976"/>
                    <a:pt x="355" y="976"/>
                  </a:cubicBezTo>
                  <a:cubicBezTo>
                    <a:pt x="355" y="977"/>
                    <a:pt x="356" y="978"/>
                    <a:pt x="357" y="978"/>
                  </a:cubicBezTo>
                  <a:cubicBezTo>
                    <a:pt x="359" y="978"/>
                    <a:pt x="356" y="978"/>
                    <a:pt x="356" y="978"/>
                  </a:cubicBezTo>
                  <a:close/>
                  <a:moveTo>
                    <a:pt x="363" y="953"/>
                  </a:moveTo>
                  <a:cubicBezTo>
                    <a:pt x="363" y="954"/>
                    <a:pt x="363" y="955"/>
                    <a:pt x="362" y="954"/>
                  </a:cubicBezTo>
                  <a:cubicBezTo>
                    <a:pt x="361" y="956"/>
                    <a:pt x="360" y="957"/>
                    <a:pt x="361" y="959"/>
                  </a:cubicBezTo>
                  <a:cubicBezTo>
                    <a:pt x="360" y="960"/>
                    <a:pt x="359" y="960"/>
                    <a:pt x="359" y="961"/>
                  </a:cubicBezTo>
                  <a:cubicBezTo>
                    <a:pt x="359" y="963"/>
                    <a:pt x="359" y="964"/>
                    <a:pt x="358" y="966"/>
                  </a:cubicBezTo>
                  <a:cubicBezTo>
                    <a:pt x="358" y="966"/>
                    <a:pt x="356" y="965"/>
                    <a:pt x="356" y="964"/>
                  </a:cubicBezTo>
                  <a:cubicBezTo>
                    <a:pt x="356" y="963"/>
                    <a:pt x="357" y="962"/>
                    <a:pt x="358" y="961"/>
                  </a:cubicBezTo>
                  <a:cubicBezTo>
                    <a:pt x="357" y="958"/>
                    <a:pt x="357" y="956"/>
                    <a:pt x="358" y="953"/>
                  </a:cubicBezTo>
                  <a:cubicBezTo>
                    <a:pt x="361" y="952"/>
                    <a:pt x="360" y="950"/>
                    <a:pt x="362" y="950"/>
                  </a:cubicBezTo>
                  <a:cubicBezTo>
                    <a:pt x="362" y="949"/>
                    <a:pt x="363" y="949"/>
                    <a:pt x="363" y="950"/>
                  </a:cubicBezTo>
                  <a:cubicBezTo>
                    <a:pt x="364" y="950"/>
                    <a:pt x="362" y="952"/>
                    <a:pt x="363" y="953"/>
                  </a:cubicBezTo>
                  <a:close/>
                  <a:moveTo>
                    <a:pt x="360" y="942"/>
                  </a:moveTo>
                  <a:cubicBezTo>
                    <a:pt x="360" y="940"/>
                    <a:pt x="362" y="940"/>
                    <a:pt x="364" y="940"/>
                  </a:cubicBezTo>
                  <a:cubicBezTo>
                    <a:pt x="369" y="941"/>
                    <a:pt x="360" y="944"/>
                    <a:pt x="360" y="942"/>
                  </a:cubicBezTo>
                  <a:close/>
                  <a:moveTo>
                    <a:pt x="366" y="938"/>
                  </a:moveTo>
                  <a:cubicBezTo>
                    <a:pt x="365" y="938"/>
                    <a:pt x="365" y="937"/>
                    <a:pt x="365" y="936"/>
                  </a:cubicBezTo>
                  <a:cubicBezTo>
                    <a:pt x="364" y="936"/>
                    <a:pt x="363" y="936"/>
                    <a:pt x="362" y="936"/>
                  </a:cubicBezTo>
                  <a:cubicBezTo>
                    <a:pt x="363" y="934"/>
                    <a:pt x="364" y="933"/>
                    <a:pt x="364" y="932"/>
                  </a:cubicBezTo>
                  <a:cubicBezTo>
                    <a:pt x="366" y="933"/>
                    <a:pt x="366" y="934"/>
                    <a:pt x="366" y="936"/>
                  </a:cubicBezTo>
                  <a:cubicBezTo>
                    <a:pt x="367" y="936"/>
                    <a:pt x="368" y="937"/>
                    <a:pt x="366" y="938"/>
                  </a:cubicBezTo>
                  <a:close/>
                  <a:moveTo>
                    <a:pt x="368" y="975"/>
                  </a:moveTo>
                  <a:cubicBezTo>
                    <a:pt x="371" y="975"/>
                    <a:pt x="372" y="976"/>
                    <a:pt x="372" y="977"/>
                  </a:cubicBezTo>
                  <a:cubicBezTo>
                    <a:pt x="371" y="978"/>
                    <a:pt x="370" y="978"/>
                    <a:pt x="368" y="978"/>
                  </a:cubicBezTo>
                  <a:cubicBezTo>
                    <a:pt x="367" y="977"/>
                    <a:pt x="367" y="976"/>
                    <a:pt x="368" y="975"/>
                  </a:cubicBezTo>
                  <a:close/>
                  <a:moveTo>
                    <a:pt x="371" y="983"/>
                  </a:moveTo>
                  <a:cubicBezTo>
                    <a:pt x="369" y="983"/>
                    <a:pt x="369" y="980"/>
                    <a:pt x="371" y="981"/>
                  </a:cubicBezTo>
                  <a:cubicBezTo>
                    <a:pt x="372" y="981"/>
                    <a:pt x="372" y="983"/>
                    <a:pt x="371" y="983"/>
                  </a:cubicBezTo>
                  <a:close/>
                  <a:moveTo>
                    <a:pt x="377" y="1032"/>
                  </a:moveTo>
                  <a:cubicBezTo>
                    <a:pt x="377" y="1032"/>
                    <a:pt x="376" y="1032"/>
                    <a:pt x="376" y="1032"/>
                  </a:cubicBezTo>
                  <a:cubicBezTo>
                    <a:pt x="376" y="1031"/>
                    <a:pt x="376" y="1031"/>
                    <a:pt x="376" y="1031"/>
                  </a:cubicBezTo>
                  <a:cubicBezTo>
                    <a:pt x="376" y="1031"/>
                    <a:pt x="377" y="1031"/>
                    <a:pt x="377" y="1031"/>
                  </a:cubicBezTo>
                  <a:cubicBezTo>
                    <a:pt x="377" y="1031"/>
                    <a:pt x="377" y="1031"/>
                    <a:pt x="377" y="1032"/>
                  </a:cubicBezTo>
                  <a:close/>
                  <a:moveTo>
                    <a:pt x="378" y="1025"/>
                  </a:moveTo>
                  <a:cubicBezTo>
                    <a:pt x="377" y="1025"/>
                    <a:pt x="378" y="1025"/>
                    <a:pt x="377" y="1025"/>
                  </a:cubicBezTo>
                  <a:cubicBezTo>
                    <a:pt x="377" y="1025"/>
                    <a:pt x="375" y="1026"/>
                    <a:pt x="374" y="1026"/>
                  </a:cubicBezTo>
                  <a:cubicBezTo>
                    <a:pt x="371" y="1025"/>
                    <a:pt x="371" y="1023"/>
                    <a:pt x="372" y="1021"/>
                  </a:cubicBezTo>
                  <a:cubicBezTo>
                    <a:pt x="373" y="1020"/>
                    <a:pt x="375" y="1020"/>
                    <a:pt x="376" y="1020"/>
                  </a:cubicBezTo>
                  <a:cubicBezTo>
                    <a:pt x="377" y="1020"/>
                    <a:pt x="377" y="1020"/>
                    <a:pt x="378" y="1021"/>
                  </a:cubicBezTo>
                  <a:cubicBezTo>
                    <a:pt x="378" y="1021"/>
                    <a:pt x="379" y="1022"/>
                    <a:pt x="379" y="1022"/>
                  </a:cubicBezTo>
                  <a:cubicBezTo>
                    <a:pt x="379" y="1022"/>
                    <a:pt x="379" y="1025"/>
                    <a:pt x="378" y="1025"/>
                  </a:cubicBezTo>
                  <a:close/>
                  <a:moveTo>
                    <a:pt x="376" y="984"/>
                  </a:moveTo>
                  <a:cubicBezTo>
                    <a:pt x="376" y="984"/>
                    <a:pt x="376" y="983"/>
                    <a:pt x="377" y="983"/>
                  </a:cubicBezTo>
                  <a:cubicBezTo>
                    <a:pt x="378" y="983"/>
                    <a:pt x="376" y="984"/>
                    <a:pt x="376" y="984"/>
                  </a:cubicBezTo>
                  <a:close/>
                  <a:moveTo>
                    <a:pt x="378" y="984"/>
                  </a:moveTo>
                  <a:cubicBezTo>
                    <a:pt x="379" y="984"/>
                    <a:pt x="377" y="985"/>
                    <a:pt x="377" y="985"/>
                  </a:cubicBezTo>
                  <a:cubicBezTo>
                    <a:pt x="377" y="984"/>
                    <a:pt x="377" y="984"/>
                    <a:pt x="378" y="984"/>
                  </a:cubicBezTo>
                  <a:close/>
                  <a:moveTo>
                    <a:pt x="379" y="942"/>
                  </a:moveTo>
                  <a:cubicBezTo>
                    <a:pt x="378" y="942"/>
                    <a:pt x="378" y="940"/>
                    <a:pt x="378" y="939"/>
                  </a:cubicBezTo>
                  <a:cubicBezTo>
                    <a:pt x="379" y="939"/>
                    <a:pt x="379" y="939"/>
                    <a:pt x="380" y="939"/>
                  </a:cubicBezTo>
                  <a:cubicBezTo>
                    <a:pt x="380" y="940"/>
                    <a:pt x="380" y="941"/>
                    <a:pt x="379" y="942"/>
                  </a:cubicBezTo>
                  <a:close/>
                  <a:moveTo>
                    <a:pt x="382" y="934"/>
                  </a:moveTo>
                  <a:cubicBezTo>
                    <a:pt x="380" y="934"/>
                    <a:pt x="380" y="935"/>
                    <a:pt x="377" y="935"/>
                  </a:cubicBezTo>
                  <a:cubicBezTo>
                    <a:pt x="377" y="934"/>
                    <a:pt x="376" y="934"/>
                    <a:pt x="375" y="933"/>
                  </a:cubicBezTo>
                  <a:cubicBezTo>
                    <a:pt x="376" y="931"/>
                    <a:pt x="378" y="931"/>
                    <a:pt x="382" y="931"/>
                  </a:cubicBezTo>
                  <a:cubicBezTo>
                    <a:pt x="383" y="932"/>
                    <a:pt x="382" y="933"/>
                    <a:pt x="382" y="934"/>
                  </a:cubicBezTo>
                  <a:close/>
                  <a:moveTo>
                    <a:pt x="380" y="914"/>
                  </a:moveTo>
                  <a:cubicBezTo>
                    <a:pt x="380" y="913"/>
                    <a:pt x="382" y="914"/>
                    <a:pt x="383" y="914"/>
                  </a:cubicBezTo>
                  <a:cubicBezTo>
                    <a:pt x="382" y="914"/>
                    <a:pt x="381" y="914"/>
                    <a:pt x="380" y="914"/>
                  </a:cubicBezTo>
                  <a:close/>
                  <a:moveTo>
                    <a:pt x="383" y="913"/>
                  </a:moveTo>
                  <a:cubicBezTo>
                    <a:pt x="382" y="913"/>
                    <a:pt x="382" y="911"/>
                    <a:pt x="383" y="912"/>
                  </a:cubicBezTo>
                  <a:cubicBezTo>
                    <a:pt x="383" y="912"/>
                    <a:pt x="384" y="913"/>
                    <a:pt x="383" y="913"/>
                  </a:cubicBezTo>
                  <a:close/>
                  <a:moveTo>
                    <a:pt x="384" y="895"/>
                  </a:moveTo>
                  <a:cubicBezTo>
                    <a:pt x="384" y="895"/>
                    <a:pt x="384" y="896"/>
                    <a:pt x="384" y="896"/>
                  </a:cubicBezTo>
                  <a:cubicBezTo>
                    <a:pt x="382" y="897"/>
                    <a:pt x="382" y="894"/>
                    <a:pt x="384" y="895"/>
                  </a:cubicBezTo>
                  <a:close/>
                  <a:moveTo>
                    <a:pt x="384" y="939"/>
                  </a:moveTo>
                  <a:cubicBezTo>
                    <a:pt x="384" y="938"/>
                    <a:pt x="384" y="937"/>
                    <a:pt x="384" y="936"/>
                  </a:cubicBezTo>
                  <a:cubicBezTo>
                    <a:pt x="385" y="936"/>
                    <a:pt x="387" y="939"/>
                    <a:pt x="384" y="939"/>
                  </a:cubicBezTo>
                  <a:close/>
                  <a:moveTo>
                    <a:pt x="385" y="923"/>
                  </a:moveTo>
                  <a:cubicBezTo>
                    <a:pt x="386" y="923"/>
                    <a:pt x="386" y="923"/>
                    <a:pt x="386" y="924"/>
                  </a:cubicBezTo>
                  <a:cubicBezTo>
                    <a:pt x="386" y="925"/>
                    <a:pt x="388" y="925"/>
                    <a:pt x="388" y="925"/>
                  </a:cubicBezTo>
                  <a:cubicBezTo>
                    <a:pt x="388" y="927"/>
                    <a:pt x="389" y="927"/>
                    <a:pt x="388" y="928"/>
                  </a:cubicBezTo>
                  <a:cubicBezTo>
                    <a:pt x="383" y="928"/>
                    <a:pt x="386" y="925"/>
                    <a:pt x="385" y="923"/>
                  </a:cubicBezTo>
                  <a:close/>
                  <a:moveTo>
                    <a:pt x="386" y="948"/>
                  </a:moveTo>
                  <a:cubicBezTo>
                    <a:pt x="386" y="948"/>
                    <a:pt x="386" y="947"/>
                    <a:pt x="386" y="946"/>
                  </a:cubicBezTo>
                  <a:cubicBezTo>
                    <a:pt x="387" y="946"/>
                    <a:pt x="387" y="946"/>
                    <a:pt x="389" y="946"/>
                  </a:cubicBezTo>
                  <a:cubicBezTo>
                    <a:pt x="391" y="947"/>
                    <a:pt x="390" y="949"/>
                    <a:pt x="386" y="948"/>
                  </a:cubicBezTo>
                  <a:close/>
                  <a:moveTo>
                    <a:pt x="390" y="894"/>
                  </a:moveTo>
                  <a:cubicBezTo>
                    <a:pt x="388" y="893"/>
                    <a:pt x="388" y="891"/>
                    <a:pt x="389" y="890"/>
                  </a:cubicBezTo>
                  <a:cubicBezTo>
                    <a:pt x="394" y="889"/>
                    <a:pt x="396" y="891"/>
                    <a:pt x="394" y="894"/>
                  </a:cubicBezTo>
                  <a:cubicBezTo>
                    <a:pt x="393" y="894"/>
                    <a:pt x="392" y="894"/>
                    <a:pt x="390" y="894"/>
                  </a:cubicBezTo>
                  <a:close/>
                  <a:moveTo>
                    <a:pt x="395" y="994"/>
                  </a:moveTo>
                  <a:cubicBezTo>
                    <a:pt x="393" y="994"/>
                    <a:pt x="393" y="991"/>
                    <a:pt x="395" y="992"/>
                  </a:cubicBezTo>
                  <a:cubicBezTo>
                    <a:pt x="396" y="993"/>
                    <a:pt x="396" y="994"/>
                    <a:pt x="395" y="994"/>
                  </a:cubicBezTo>
                  <a:close/>
                  <a:moveTo>
                    <a:pt x="396" y="772"/>
                  </a:moveTo>
                  <a:cubicBezTo>
                    <a:pt x="397" y="773"/>
                    <a:pt x="397" y="773"/>
                    <a:pt x="396" y="774"/>
                  </a:cubicBezTo>
                  <a:cubicBezTo>
                    <a:pt x="395" y="774"/>
                    <a:pt x="396" y="773"/>
                    <a:pt x="396" y="772"/>
                  </a:cubicBezTo>
                  <a:close/>
                  <a:moveTo>
                    <a:pt x="397" y="962"/>
                  </a:moveTo>
                  <a:cubicBezTo>
                    <a:pt x="395" y="961"/>
                    <a:pt x="396" y="959"/>
                    <a:pt x="397" y="959"/>
                  </a:cubicBezTo>
                  <a:cubicBezTo>
                    <a:pt x="400" y="959"/>
                    <a:pt x="400" y="962"/>
                    <a:pt x="397" y="962"/>
                  </a:cubicBezTo>
                  <a:close/>
                  <a:moveTo>
                    <a:pt x="401" y="946"/>
                  </a:moveTo>
                  <a:cubicBezTo>
                    <a:pt x="401" y="945"/>
                    <a:pt x="400" y="945"/>
                    <a:pt x="399" y="944"/>
                  </a:cubicBezTo>
                  <a:cubicBezTo>
                    <a:pt x="400" y="942"/>
                    <a:pt x="402" y="942"/>
                    <a:pt x="405" y="942"/>
                  </a:cubicBezTo>
                  <a:cubicBezTo>
                    <a:pt x="406" y="943"/>
                    <a:pt x="406" y="944"/>
                    <a:pt x="406" y="945"/>
                  </a:cubicBezTo>
                  <a:cubicBezTo>
                    <a:pt x="404" y="945"/>
                    <a:pt x="403" y="946"/>
                    <a:pt x="401" y="946"/>
                  </a:cubicBezTo>
                  <a:close/>
                  <a:moveTo>
                    <a:pt x="404" y="1033"/>
                  </a:moveTo>
                  <a:cubicBezTo>
                    <a:pt x="404" y="1033"/>
                    <a:pt x="404" y="1033"/>
                    <a:pt x="404" y="1033"/>
                  </a:cubicBezTo>
                  <a:cubicBezTo>
                    <a:pt x="403" y="1032"/>
                    <a:pt x="403" y="1032"/>
                    <a:pt x="404" y="1032"/>
                  </a:cubicBezTo>
                  <a:lnTo>
                    <a:pt x="404" y="1033"/>
                  </a:lnTo>
                  <a:close/>
                  <a:moveTo>
                    <a:pt x="407" y="1001"/>
                  </a:moveTo>
                  <a:cubicBezTo>
                    <a:pt x="401" y="1003"/>
                    <a:pt x="401" y="996"/>
                    <a:pt x="407" y="998"/>
                  </a:cubicBezTo>
                  <a:cubicBezTo>
                    <a:pt x="408" y="999"/>
                    <a:pt x="408" y="1000"/>
                    <a:pt x="407" y="1001"/>
                  </a:cubicBezTo>
                  <a:close/>
                  <a:moveTo>
                    <a:pt x="409" y="996"/>
                  </a:moveTo>
                  <a:cubicBezTo>
                    <a:pt x="408" y="996"/>
                    <a:pt x="408" y="995"/>
                    <a:pt x="407" y="995"/>
                  </a:cubicBezTo>
                  <a:cubicBezTo>
                    <a:pt x="407" y="994"/>
                    <a:pt x="407" y="993"/>
                    <a:pt x="408" y="993"/>
                  </a:cubicBezTo>
                  <a:cubicBezTo>
                    <a:pt x="411" y="993"/>
                    <a:pt x="411" y="995"/>
                    <a:pt x="409" y="996"/>
                  </a:cubicBezTo>
                  <a:close/>
                  <a:moveTo>
                    <a:pt x="409" y="960"/>
                  </a:moveTo>
                  <a:cubicBezTo>
                    <a:pt x="409" y="959"/>
                    <a:pt x="409" y="958"/>
                    <a:pt x="409" y="957"/>
                  </a:cubicBezTo>
                  <a:cubicBezTo>
                    <a:pt x="410" y="957"/>
                    <a:pt x="411" y="957"/>
                    <a:pt x="412" y="957"/>
                  </a:cubicBezTo>
                  <a:cubicBezTo>
                    <a:pt x="414" y="958"/>
                    <a:pt x="413" y="960"/>
                    <a:pt x="409" y="960"/>
                  </a:cubicBezTo>
                  <a:close/>
                  <a:moveTo>
                    <a:pt x="413" y="905"/>
                  </a:moveTo>
                  <a:cubicBezTo>
                    <a:pt x="411" y="904"/>
                    <a:pt x="411" y="901"/>
                    <a:pt x="413" y="900"/>
                  </a:cubicBezTo>
                  <a:cubicBezTo>
                    <a:pt x="417" y="900"/>
                    <a:pt x="419" y="902"/>
                    <a:pt x="418" y="904"/>
                  </a:cubicBezTo>
                  <a:cubicBezTo>
                    <a:pt x="417" y="905"/>
                    <a:pt x="415" y="905"/>
                    <a:pt x="413" y="905"/>
                  </a:cubicBezTo>
                  <a:close/>
                  <a:moveTo>
                    <a:pt x="418" y="936"/>
                  </a:moveTo>
                  <a:cubicBezTo>
                    <a:pt x="418" y="935"/>
                    <a:pt x="416" y="935"/>
                    <a:pt x="416" y="934"/>
                  </a:cubicBezTo>
                  <a:cubicBezTo>
                    <a:pt x="418" y="934"/>
                    <a:pt x="417" y="932"/>
                    <a:pt x="419" y="932"/>
                  </a:cubicBezTo>
                  <a:cubicBezTo>
                    <a:pt x="419" y="933"/>
                    <a:pt x="420" y="934"/>
                    <a:pt x="419" y="934"/>
                  </a:cubicBezTo>
                  <a:cubicBezTo>
                    <a:pt x="418" y="935"/>
                    <a:pt x="419" y="934"/>
                    <a:pt x="419" y="935"/>
                  </a:cubicBezTo>
                  <a:cubicBezTo>
                    <a:pt x="419" y="935"/>
                    <a:pt x="418" y="935"/>
                    <a:pt x="418" y="936"/>
                  </a:cubicBezTo>
                  <a:cubicBezTo>
                    <a:pt x="418" y="936"/>
                    <a:pt x="419" y="937"/>
                    <a:pt x="418" y="937"/>
                  </a:cubicBezTo>
                  <a:cubicBezTo>
                    <a:pt x="418" y="938"/>
                    <a:pt x="418" y="937"/>
                    <a:pt x="419" y="937"/>
                  </a:cubicBezTo>
                  <a:cubicBezTo>
                    <a:pt x="419" y="938"/>
                    <a:pt x="418" y="938"/>
                    <a:pt x="419" y="939"/>
                  </a:cubicBezTo>
                  <a:cubicBezTo>
                    <a:pt x="418" y="939"/>
                    <a:pt x="418" y="939"/>
                    <a:pt x="418" y="939"/>
                  </a:cubicBezTo>
                  <a:cubicBezTo>
                    <a:pt x="418" y="939"/>
                    <a:pt x="417" y="938"/>
                    <a:pt x="417" y="938"/>
                  </a:cubicBezTo>
                  <a:cubicBezTo>
                    <a:pt x="417" y="938"/>
                    <a:pt x="417" y="936"/>
                    <a:pt x="418" y="936"/>
                  </a:cubicBezTo>
                  <a:close/>
                  <a:moveTo>
                    <a:pt x="418" y="952"/>
                  </a:moveTo>
                  <a:cubicBezTo>
                    <a:pt x="419" y="952"/>
                    <a:pt x="421" y="952"/>
                    <a:pt x="421" y="953"/>
                  </a:cubicBezTo>
                  <a:cubicBezTo>
                    <a:pt x="419" y="953"/>
                    <a:pt x="419" y="953"/>
                    <a:pt x="418" y="953"/>
                  </a:cubicBezTo>
                  <a:cubicBezTo>
                    <a:pt x="418" y="953"/>
                    <a:pt x="418" y="952"/>
                    <a:pt x="418" y="952"/>
                  </a:cubicBezTo>
                  <a:close/>
                  <a:moveTo>
                    <a:pt x="420" y="973"/>
                  </a:moveTo>
                  <a:cubicBezTo>
                    <a:pt x="419" y="972"/>
                    <a:pt x="419" y="970"/>
                    <a:pt x="421" y="970"/>
                  </a:cubicBezTo>
                  <a:cubicBezTo>
                    <a:pt x="424" y="970"/>
                    <a:pt x="423" y="973"/>
                    <a:pt x="420" y="973"/>
                  </a:cubicBezTo>
                  <a:close/>
                  <a:moveTo>
                    <a:pt x="422" y="947"/>
                  </a:moveTo>
                  <a:cubicBezTo>
                    <a:pt x="421" y="947"/>
                    <a:pt x="421" y="946"/>
                    <a:pt x="421" y="945"/>
                  </a:cubicBezTo>
                  <a:cubicBezTo>
                    <a:pt x="423" y="945"/>
                    <a:pt x="423" y="946"/>
                    <a:pt x="422" y="947"/>
                  </a:cubicBezTo>
                  <a:close/>
                  <a:moveTo>
                    <a:pt x="423" y="944"/>
                  </a:moveTo>
                  <a:cubicBezTo>
                    <a:pt x="423" y="944"/>
                    <a:pt x="423" y="942"/>
                    <a:pt x="424" y="943"/>
                  </a:cubicBezTo>
                  <a:cubicBezTo>
                    <a:pt x="424" y="943"/>
                    <a:pt x="424" y="944"/>
                    <a:pt x="423" y="944"/>
                  </a:cubicBezTo>
                  <a:close/>
                  <a:moveTo>
                    <a:pt x="422" y="935"/>
                  </a:moveTo>
                  <a:cubicBezTo>
                    <a:pt x="420" y="935"/>
                    <a:pt x="421" y="932"/>
                    <a:pt x="421" y="931"/>
                  </a:cubicBezTo>
                  <a:cubicBezTo>
                    <a:pt x="424" y="931"/>
                    <a:pt x="425" y="934"/>
                    <a:pt x="422" y="935"/>
                  </a:cubicBezTo>
                  <a:close/>
                  <a:moveTo>
                    <a:pt x="424" y="844"/>
                  </a:moveTo>
                  <a:cubicBezTo>
                    <a:pt x="426" y="845"/>
                    <a:pt x="425" y="846"/>
                    <a:pt x="425" y="847"/>
                  </a:cubicBezTo>
                  <a:cubicBezTo>
                    <a:pt x="423" y="847"/>
                    <a:pt x="423" y="845"/>
                    <a:pt x="424" y="844"/>
                  </a:cubicBezTo>
                  <a:close/>
                  <a:moveTo>
                    <a:pt x="426" y="898"/>
                  </a:moveTo>
                  <a:cubicBezTo>
                    <a:pt x="426" y="898"/>
                    <a:pt x="425" y="898"/>
                    <a:pt x="424" y="898"/>
                  </a:cubicBezTo>
                  <a:cubicBezTo>
                    <a:pt x="424" y="898"/>
                    <a:pt x="425" y="897"/>
                    <a:pt x="426" y="898"/>
                  </a:cubicBezTo>
                  <a:close/>
                  <a:moveTo>
                    <a:pt x="430" y="1013"/>
                  </a:moveTo>
                  <a:cubicBezTo>
                    <a:pt x="425" y="1014"/>
                    <a:pt x="425" y="1008"/>
                    <a:pt x="430" y="1009"/>
                  </a:cubicBezTo>
                  <a:cubicBezTo>
                    <a:pt x="431" y="1010"/>
                    <a:pt x="432" y="1012"/>
                    <a:pt x="430" y="1013"/>
                  </a:cubicBezTo>
                  <a:close/>
                  <a:moveTo>
                    <a:pt x="433" y="1028"/>
                  </a:moveTo>
                  <a:cubicBezTo>
                    <a:pt x="432" y="1028"/>
                    <a:pt x="432" y="1028"/>
                    <a:pt x="432" y="1028"/>
                  </a:cubicBezTo>
                  <a:cubicBezTo>
                    <a:pt x="432" y="1028"/>
                    <a:pt x="432" y="1028"/>
                    <a:pt x="432" y="1027"/>
                  </a:cubicBezTo>
                  <a:cubicBezTo>
                    <a:pt x="432" y="1027"/>
                    <a:pt x="432" y="1027"/>
                    <a:pt x="433" y="1027"/>
                  </a:cubicBezTo>
                  <a:cubicBezTo>
                    <a:pt x="433" y="1028"/>
                    <a:pt x="433" y="1028"/>
                    <a:pt x="433" y="1028"/>
                  </a:cubicBezTo>
                  <a:close/>
                  <a:moveTo>
                    <a:pt x="432" y="1007"/>
                  </a:moveTo>
                  <a:cubicBezTo>
                    <a:pt x="431" y="1007"/>
                    <a:pt x="431" y="1007"/>
                    <a:pt x="430" y="1007"/>
                  </a:cubicBezTo>
                  <a:cubicBezTo>
                    <a:pt x="430" y="1006"/>
                    <a:pt x="431" y="1005"/>
                    <a:pt x="432" y="1005"/>
                  </a:cubicBezTo>
                  <a:cubicBezTo>
                    <a:pt x="434" y="1004"/>
                    <a:pt x="434" y="1007"/>
                    <a:pt x="432" y="1007"/>
                  </a:cubicBezTo>
                  <a:close/>
                  <a:moveTo>
                    <a:pt x="431" y="992"/>
                  </a:moveTo>
                  <a:cubicBezTo>
                    <a:pt x="431" y="992"/>
                    <a:pt x="431" y="992"/>
                    <a:pt x="430" y="993"/>
                  </a:cubicBezTo>
                  <a:cubicBezTo>
                    <a:pt x="429" y="993"/>
                    <a:pt x="428" y="992"/>
                    <a:pt x="427" y="992"/>
                  </a:cubicBezTo>
                  <a:cubicBezTo>
                    <a:pt x="427" y="991"/>
                    <a:pt x="426" y="989"/>
                    <a:pt x="425" y="990"/>
                  </a:cubicBezTo>
                  <a:cubicBezTo>
                    <a:pt x="424" y="989"/>
                    <a:pt x="426" y="989"/>
                    <a:pt x="425" y="988"/>
                  </a:cubicBezTo>
                  <a:cubicBezTo>
                    <a:pt x="427" y="987"/>
                    <a:pt x="428" y="987"/>
                    <a:pt x="430" y="986"/>
                  </a:cubicBezTo>
                  <a:cubicBezTo>
                    <a:pt x="431" y="987"/>
                    <a:pt x="432" y="989"/>
                    <a:pt x="434" y="989"/>
                  </a:cubicBezTo>
                  <a:cubicBezTo>
                    <a:pt x="433" y="990"/>
                    <a:pt x="432" y="991"/>
                    <a:pt x="431" y="992"/>
                  </a:cubicBezTo>
                  <a:close/>
                  <a:moveTo>
                    <a:pt x="435" y="542"/>
                  </a:moveTo>
                  <a:cubicBezTo>
                    <a:pt x="436" y="543"/>
                    <a:pt x="435" y="544"/>
                    <a:pt x="435" y="545"/>
                  </a:cubicBezTo>
                  <a:cubicBezTo>
                    <a:pt x="434" y="544"/>
                    <a:pt x="434" y="543"/>
                    <a:pt x="435" y="542"/>
                  </a:cubicBezTo>
                  <a:close/>
                  <a:moveTo>
                    <a:pt x="435" y="621"/>
                  </a:moveTo>
                  <a:cubicBezTo>
                    <a:pt x="436" y="621"/>
                    <a:pt x="436" y="623"/>
                    <a:pt x="438" y="623"/>
                  </a:cubicBezTo>
                  <a:cubicBezTo>
                    <a:pt x="438" y="624"/>
                    <a:pt x="433" y="623"/>
                    <a:pt x="435" y="621"/>
                  </a:cubicBezTo>
                  <a:close/>
                  <a:moveTo>
                    <a:pt x="438" y="698"/>
                  </a:moveTo>
                  <a:cubicBezTo>
                    <a:pt x="438" y="698"/>
                    <a:pt x="438" y="698"/>
                    <a:pt x="438" y="698"/>
                  </a:cubicBezTo>
                  <a:cubicBezTo>
                    <a:pt x="437" y="698"/>
                    <a:pt x="437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7" y="698"/>
                    <a:pt x="437" y="698"/>
                    <a:pt x="438" y="698"/>
                  </a:cubicBezTo>
                  <a:close/>
                  <a:moveTo>
                    <a:pt x="435" y="708"/>
                  </a:moveTo>
                  <a:cubicBezTo>
                    <a:pt x="435" y="707"/>
                    <a:pt x="435" y="707"/>
                    <a:pt x="435" y="706"/>
                  </a:cubicBezTo>
                  <a:cubicBezTo>
                    <a:pt x="435" y="706"/>
                    <a:pt x="435" y="706"/>
                    <a:pt x="435" y="706"/>
                  </a:cubicBezTo>
                  <a:cubicBezTo>
                    <a:pt x="437" y="706"/>
                    <a:pt x="439" y="707"/>
                    <a:pt x="437" y="708"/>
                  </a:cubicBezTo>
                  <a:cubicBezTo>
                    <a:pt x="436" y="708"/>
                    <a:pt x="436" y="708"/>
                    <a:pt x="436" y="707"/>
                  </a:cubicBezTo>
                  <a:cubicBezTo>
                    <a:pt x="435" y="707"/>
                    <a:pt x="436" y="708"/>
                    <a:pt x="435" y="708"/>
                  </a:cubicBezTo>
                  <a:close/>
                  <a:moveTo>
                    <a:pt x="436" y="721"/>
                  </a:moveTo>
                  <a:cubicBezTo>
                    <a:pt x="435" y="722"/>
                    <a:pt x="435" y="720"/>
                    <a:pt x="436" y="721"/>
                  </a:cubicBezTo>
                  <a:close/>
                  <a:moveTo>
                    <a:pt x="438" y="728"/>
                  </a:moveTo>
                  <a:cubicBezTo>
                    <a:pt x="436" y="728"/>
                    <a:pt x="435" y="727"/>
                    <a:pt x="436" y="727"/>
                  </a:cubicBezTo>
                  <a:cubicBezTo>
                    <a:pt x="436" y="727"/>
                    <a:pt x="437" y="727"/>
                    <a:pt x="438" y="728"/>
                  </a:cubicBezTo>
                  <a:cubicBezTo>
                    <a:pt x="438" y="728"/>
                    <a:pt x="437" y="728"/>
                    <a:pt x="438" y="728"/>
                  </a:cubicBezTo>
                  <a:close/>
                  <a:moveTo>
                    <a:pt x="436" y="712"/>
                  </a:moveTo>
                  <a:cubicBezTo>
                    <a:pt x="437" y="712"/>
                    <a:pt x="437" y="710"/>
                    <a:pt x="438" y="711"/>
                  </a:cubicBezTo>
                  <a:cubicBezTo>
                    <a:pt x="438" y="712"/>
                    <a:pt x="438" y="712"/>
                    <a:pt x="436" y="712"/>
                  </a:cubicBezTo>
                  <a:close/>
                  <a:moveTo>
                    <a:pt x="437" y="618"/>
                  </a:moveTo>
                  <a:cubicBezTo>
                    <a:pt x="437" y="618"/>
                    <a:pt x="438" y="618"/>
                    <a:pt x="438" y="618"/>
                  </a:cubicBezTo>
                  <a:cubicBezTo>
                    <a:pt x="438" y="618"/>
                    <a:pt x="438" y="619"/>
                    <a:pt x="437" y="618"/>
                  </a:cubicBezTo>
                  <a:close/>
                  <a:moveTo>
                    <a:pt x="440" y="612"/>
                  </a:moveTo>
                  <a:cubicBezTo>
                    <a:pt x="439" y="612"/>
                    <a:pt x="439" y="613"/>
                    <a:pt x="438" y="612"/>
                  </a:cubicBezTo>
                  <a:cubicBezTo>
                    <a:pt x="437" y="611"/>
                    <a:pt x="440" y="611"/>
                    <a:pt x="442" y="610"/>
                  </a:cubicBezTo>
                  <a:cubicBezTo>
                    <a:pt x="443" y="610"/>
                    <a:pt x="442" y="611"/>
                    <a:pt x="443" y="611"/>
                  </a:cubicBezTo>
                  <a:cubicBezTo>
                    <a:pt x="443" y="611"/>
                    <a:pt x="443" y="611"/>
                    <a:pt x="443" y="612"/>
                  </a:cubicBezTo>
                  <a:cubicBezTo>
                    <a:pt x="444" y="612"/>
                    <a:pt x="443" y="612"/>
                    <a:pt x="443" y="613"/>
                  </a:cubicBezTo>
                  <a:cubicBezTo>
                    <a:pt x="442" y="613"/>
                    <a:pt x="441" y="613"/>
                    <a:pt x="440" y="613"/>
                  </a:cubicBezTo>
                  <a:cubicBezTo>
                    <a:pt x="440" y="614"/>
                    <a:pt x="441" y="614"/>
                    <a:pt x="440" y="615"/>
                  </a:cubicBezTo>
                  <a:cubicBezTo>
                    <a:pt x="440" y="615"/>
                    <a:pt x="439" y="615"/>
                    <a:pt x="439" y="615"/>
                  </a:cubicBezTo>
                  <a:cubicBezTo>
                    <a:pt x="438" y="613"/>
                    <a:pt x="440" y="613"/>
                    <a:pt x="440" y="612"/>
                  </a:cubicBezTo>
                  <a:close/>
                  <a:moveTo>
                    <a:pt x="439" y="707"/>
                  </a:moveTo>
                  <a:cubicBezTo>
                    <a:pt x="440" y="707"/>
                    <a:pt x="440" y="709"/>
                    <a:pt x="439" y="709"/>
                  </a:cubicBezTo>
                  <a:cubicBezTo>
                    <a:pt x="439" y="708"/>
                    <a:pt x="439" y="708"/>
                    <a:pt x="439" y="707"/>
                  </a:cubicBezTo>
                  <a:close/>
                  <a:moveTo>
                    <a:pt x="441" y="947"/>
                  </a:moveTo>
                  <a:cubicBezTo>
                    <a:pt x="441" y="946"/>
                    <a:pt x="439" y="946"/>
                    <a:pt x="439" y="945"/>
                  </a:cubicBezTo>
                  <a:cubicBezTo>
                    <a:pt x="441" y="945"/>
                    <a:pt x="440" y="943"/>
                    <a:pt x="442" y="943"/>
                  </a:cubicBezTo>
                  <a:cubicBezTo>
                    <a:pt x="442" y="943"/>
                    <a:pt x="443" y="945"/>
                    <a:pt x="442" y="945"/>
                  </a:cubicBezTo>
                  <a:cubicBezTo>
                    <a:pt x="441" y="945"/>
                    <a:pt x="442" y="945"/>
                    <a:pt x="442" y="946"/>
                  </a:cubicBezTo>
                  <a:cubicBezTo>
                    <a:pt x="442" y="946"/>
                    <a:pt x="441" y="946"/>
                    <a:pt x="441" y="947"/>
                  </a:cubicBezTo>
                  <a:cubicBezTo>
                    <a:pt x="441" y="947"/>
                    <a:pt x="442" y="948"/>
                    <a:pt x="441" y="948"/>
                  </a:cubicBezTo>
                  <a:cubicBezTo>
                    <a:pt x="441" y="949"/>
                    <a:pt x="441" y="948"/>
                    <a:pt x="442" y="948"/>
                  </a:cubicBezTo>
                  <a:cubicBezTo>
                    <a:pt x="442" y="949"/>
                    <a:pt x="441" y="949"/>
                    <a:pt x="442" y="950"/>
                  </a:cubicBezTo>
                  <a:cubicBezTo>
                    <a:pt x="441" y="950"/>
                    <a:pt x="441" y="950"/>
                    <a:pt x="441" y="950"/>
                  </a:cubicBezTo>
                  <a:cubicBezTo>
                    <a:pt x="441" y="949"/>
                    <a:pt x="440" y="949"/>
                    <a:pt x="440" y="949"/>
                  </a:cubicBezTo>
                  <a:cubicBezTo>
                    <a:pt x="440" y="949"/>
                    <a:pt x="440" y="947"/>
                    <a:pt x="441" y="947"/>
                  </a:cubicBezTo>
                  <a:close/>
                  <a:moveTo>
                    <a:pt x="441" y="964"/>
                  </a:moveTo>
                  <a:cubicBezTo>
                    <a:pt x="441" y="964"/>
                    <a:pt x="441" y="963"/>
                    <a:pt x="441" y="963"/>
                  </a:cubicBezTo>
                  <a:cubicBezTo>
                    <a:pt x="442" y="963"/>
                    <a:pt x="444" y="963"/>
                    <a:pt x="444" y="964"/>
                  </a:cubicBezTo>
                  <a:cubicBezTo>
                    <a:pt x="442" y="964"/>
                    <a:pt x="442" y="964"/>
                    <a:pt x="441" y="964"/>
                  </a:cubicBezTo>
                  <a:close/>
                  <a:moveTo>
                    <a:pt x="443" y="953"/>
                  </a:moveTo>
                  <a:cubicBezTo>
                    <a:pt x="442" y="953"/>
                    <a:pt x="442" y="952"/>
                    <a:pt x="444" y="952"/>
                  </a:cubicBezTo>
                  <a:cubicBezTo>
                    <a:pt x="444" y="953"/>
                    <a:pt x="443" y="953"/>
                    <a:pt x="443" y="953"/>
                  </a:cubicBezTo>
                  <a:close/>
                  <a:moveTo>
                    <a:pt x="443" y="938"/>
                  </a:moveTo>
                  <a:cubicBezTo>
                    <a:pt x="443" y="937"/>
                    <a:pt x="444" y="937"/>
                    <a:pt x="444" y="936"/>
                  </a:cubicBezTo>
                  <a:cubicBezTo>
                    <a:pt x="445" y="936"/>
                    <a:pt x="445" y="937"/>
                    <a:pt x="446" y="937"/>
                  </a:cubicBezTo>
                  <a:cubicBezTo>
                    <a:pt x="446" y="937"/>
                    <a:pt x="446" y="938"/>
                    <a:pt x="446" y="939"/>
                  </a:cubicBezTo>
                  <a:cubicBezTo>
                    <a:pt x="445" y="939"/>
                    <a:pt x="444" y="939"/>
                    <a:pt x="443" y="938"/>
                  </a:cubicBezTo>
                  <a:close/>
                  <a:moveTo>
                    <a:pt x="446" y="963"/>
                  </a:moveTo>
                  <a:cubicBezTo>
                    <a:pt x="444" y="963"/>
                    <a:pt x="445" y="962"/>
                    <a:pt x="445" y="961"/>
                  </a:cubicBezTo>
                  <a:cubicBezTo>
                    <a:pt x="446" y="962"/>
                    <a:pt x="446" y="962"/>
                    <a:pt x="446" y="963"/>
                  </a:cubicBezTo>
                  <a:close/>
                  <a:moveTo>
                    <a:pt x="445" y="958"/>
                  </a:moveTo>
                  <a:cubicBezTo>
                    <a:pt x="444" y="958"/>
                    <a:pt x="444" y="957"/>
                    <a:pt x="444" y="956"/>
                  </a:cubicBezTo>
                  <a:cubicBezTo>
                    <a:pt x="446" y="956"/>
                    <a:pt x="446" y="957"/>
                    <a:pt x="445" y="958"/>
                  </a:cubicBezTo>
                  <a:close/>
                  <a:moveTo>
                    <a:pt x="446" y="955"/>
                  </a:moveTo>
                  <a:cubicBezTo>
                    <a:pt x="446" y="955"/>
                    <a:pt x="446" y="953"/>
                    <a:pt x="447" y="954"/>
                  </a:cubicBezTo>
                  <a:cubicBezTo>
                    <a:pt x="447" y="954"/>
                    <a:pt x="447" y="955"/>
                    <a:pt x="446" y="955"/>
                  </a:cubicBezTo>
                  <a:close/>
                  <a:moveTo>
                    <a:pt x="446" y="895"/>
                  </a:moveTo>
                  <a:cubicBezTo>
                    <a:pt x="442" y="896"/>
                    <a:pt x="442" y="893"/>
                    <a:pt x="443" y="891"/>
                  </a:cubicBezTo>
                  <a:cubicBezTo>
                    <a:pt x="445" y="891"/>
                    <a:pt x="445" y="891"/>
                    <a:pt x="446" y="891"/>
                  </a:cubicBezTo>
                  <a:cubicBezTo>
                    <a:pt x="447" y="892"/>
                    <a:pt x="447" y="895"/>
                    <a:pt x="446" y="895"/>
                  </a:cubicBezTo>
                  <a:close/>
                  <a:moveTo>
                    <a:pt x="448" y="908"/>
                  </a:moveTo>
                  <a:cubicBezTo>
                    <a:pt x="448" y="909"/>
                    <a:pt x="448" y="909"/>
                    <a:pt x="447" y="909"/>
                  </a:cubicBezTo>
                  <a:cubicBezTo>
                    <a:pt x="447" y="908"/>
                    <a:pt x="448" y="908"/>
                    <a:pt x="448" y="908"/>
                  </a:cubicBezTo>
                  <a:close/>
                  <a:moveTo>
                    <a:pt x="454" y="1004"/>
                  </a:moveTo>
                  <a:cubicBezTo>
                    <a:pt x="454" y="1004"/>
                    <a:pt x="453" y="1004"/>
                    <a:pt x="453" y="1004"/>
                  </a:cubicBezTo>
                  <a:cubicBezTo>
                    <a:pt x="452" y="1004"/>
                    <a:pt x="451" y="1004"/>
                    <a:pt x="450" y="1004"/>
                  </a:cubicBezTo>
                  <a:cubicBezTo>
                    <a:pt x="449" y="1003"/>
                    <a:pt x="449" y="1001"/>
                    <a:pt x="448" y="1001"/>
                  </a:cubicBezTo>
                  <a:cubicBezTo>
                    <a:pt x="447" y="1001"/>
                    <a:pt x="449" y="1000"/>
                    <a:pt x="448" y="999"/>
                  </a:cubicBezTo>
                  <a:cubicBezTo>
                    <a:pt x="450" y="999"/>
                    <a:pt x="451" y="998"/>
                    <a:pt x="453" y="998"/>
                  </a:cubicBezTo>
                  <a:cubicBezTo>
                    <a:pt x="454" y="999"/>
                    <a:pt x="455" y="1000"/>
                    <a:pt x="457" y="1001"/>
                  </a:cubicBezTo>
                  <a:cubicBezTo>
                    <a:pt x="456" y="1002"/>
                    <a:pt x="455" y="1003"/>
                    <a:pt x="454" y="1004"/>
                  </a:cubicBezTo>
                  <a:close/>
                  <a:moveTo>
                    <a:pt x="458" y="972"/>
                  </a:moveTo>
                  <a:cubicBezTo>
                    <a:pt x="457" y="971"/>
                    <a:pt x="458" y="970"/>
                    <a:pt x="458" y="970"/>
                  </a:cubicBezTo>
                  <a:cubicBezTo>
                    <a:pt x="458" y="969"/>
                    <a:pt x="457" y="967"/>
                    <a:pt x="457" y="966"/>
                  </a:cubicBezTo>
                  <a:cubicBezTo>
                    <a:pt x="458" y="966"/>
                    <a:pt x="459" y="967"/>
                    <a:pt x="459" y="967"/>
                  </a:cubicBezTo>
                  <a:cubicBezTo>
                    <a:pt x="459" y="968"/>
                    <a:pt x="459" y="968"/>
                    <a:pt x="459" y="968"/>
                  </a:cubicBezTo>
                  <a:cubicBezTo>
                    <a:pt x="459" y="969"/>
                    <a:pt x="460" y="971"/>
                    <a:pt x="458" y="972"/>
                  </a:cubicBezTo>
                  <a:close/>
                  <a:moveTo>
                    <a:pt x="462" y="945"/>
                  </a:moveTo>
                  <a:cubicBezTo>
                    <a:pt x="461" y="945"/>
                    <a:pt x="460" y="943"/>
                    <a:pt x="461" y="942"/>
                  </a:cubicBezTo>
                  <a:cubicBezTo>
                    <a:pt x="463" y="942"/>
                    <a:pt x="463" y="944"/>
                    <a:pt x="462" y="945"/>
                  </a:cubicBezTo>
                  <a:close/>
                  <a:moveTo>
                    <a:pt x="462" y="795"/>
                  </a:moveTo>
                  <a:cubicBezTo>
                    <a:pt x="458" y="795"/>
                    <a:pt x="458" y="792"/>
                    <a:pt x="461" y="792"/>
                  </a:cubicBezTo>
                  <a:cubicBezTo>
                    <a:pt x="463" y="792"/>
                    <a:pt x="465" y="794"/>
                    <a:pt x="462" y="795"/>
                  </a:cubicBezTo>
                  <a:close/>
                  <a:moveTo>
                    <a:pt x="463" y="751"/>
                  </a:moveTo>
                  <a:cubicBezTo>
                    <a:pt x="464" y="751"/>
                    <a:pt x="466" y="751"/>
                    <a:pt x="466" y="751"/>
                  </a:cubicBezTo>
                  <a:cubicBezTo>
                    <a:pt x="466" y="752"/>
                    <a:pt x="465" y="752"/>
                    <a:pt x="465" y="753"/>
                  </a:cubicBezTo>
                  <a:cubicBezTo>
                    <a:pt x="464" y="752"/>
                    <a:pt x="462" y="752"/>
                    <a:pt x="463" y="751"/>
                  </a:cubicBezTo>
                  <a:close/>
                  <a:moveTo>
                    <a:pt x="468" y="974"/>
                  </a:moveTo>
                  <a:cubicBezTo>
                    <a:pt x="467" y="975"/>
                    <a:pt x="468" y="973"/>
                    <a:pt x="467" y="973"/>
                  </a:cubicBezTo>
                  <a:cubicBezTo>
                    <a:pt x="469" y="973"/>
                    <a:pt x="468" y="974"/>
                    <a:pt x="468" y="974"/>
                  </a:cubicBezTo>
                  <a:close/>
                  <a:moveTo>
                    <a:pt x="469" y="906"/>
                  </a:moveTo>
                  <a:cubicBezTo>
                    <a:pt x="465" y="906"/>
                    <a:pt x="465" y="903"/>
                    <a:pt x="466" y="902"/>
                  </a:cubicBezTo>
                  <a:cubicBezTo>
                    <a:pt x="467" y="902"/>
                    <a:pt x="467" y="901"/>
                    <a:pt x="468" y="901"/>
                  </a:cubicBezTo>
                  <a:cubicBezTo>
                    <a:pt x="469" y="902"/>
                    <a:pt x="470" y="905"/>
                    <a:pt x="469" y="906"/>
                  </a:cubicBezTo>
                  <a:close/>
                  <a:moveTo>
                    <a:pt x="469" y="770"/>
                  </a:moveTo>
                  <a:cubicBezTo>
                    <a:pt x="471" y="770"/>
                    <a:pt x="471" y="771"/>
                    <a:pt x="473" y="771"/>
                  </a:cubicBezTo>
                  <a:cubicBezTo>
                    <a:pt x="472" y="772"/>
                    <a:pt x="473" y="773"/>
                    <a:pt x="473" y="774"/>
                  </a:cubicBezTo>
                  <a:cubicBezTo>
                    <a:pt x="470" y="776"/>
                    <a:pt x="467" y="773"/>
                    <a:pt x="469" y="770"/>
                  </a:cubicBezTo>
                  <a:close/>
                  <a:moveTo>
                    <a:pt x="473" y="918"/>
                  </a:moveTo>
                  <a:cubicBezTo>
                    <a:pt x="472" y="917"/>
                    <a:pt x="472" y="916"/>
                    <a:pt x="474" y="917"/>
                  </a:cubicBezTo>
                  <a:cubicBezTo>
                    <a:pt x="474" y="917"/>
                    <a:pt x="474" y="918"/>
                    <a:pt x="473" y="918"/>
                  </a:cubicBezTo>
                  <a:close/>
                  <a:moveTo>
                    <a:pt x="472" y="907"/>
                  </a:moveTo>
                  <a:cubicBezTo>
                    <a:pt x="473" y="905"/>
                    <a:pt x="476" y="905"/>
                    <a:pt x="478" y="904"/>
                  </a:cubicBezTo>
                  <a:cubicBezTo>
                    <a:pt x="479" y="904"/>
                    <a:pt x="481" y="904"/>
                    <a:pt x="482" y="904"/>
                  </a:cubicBezTo>
                  <a:cubicBezTo>
                    <a:pt x="482" y="904"/>
                    <a:pt x="482" y="904"/>
                    <a:pt x="482" y="905"/>
                  </a:cubicBezTo>
                  <a:cubicBezTo>
                    <a:pt x="484" y="905"/>
                    <a:pt x="484" y="906"/>
                    <a:pt x="484" y="906"/>
                  </a:cubicBezTo>
                  <a:cubicBezTo>
                    <a:pt x="483" y="907"/>
                    <a:pt x="483" y="908"/>
                    <a:pt x="480" y="908"/>
                  </a:cubicBezTo>
                  <a:cubicBezTo>
                    <a:pt x="480" y="907"/>
                    <a:pt x="481" y="906"/>
                    <a:pt x="480" y="906"/>
                  </a:cubicBezTo>
                  <a:cubicBezTo>
                    <a:pt x="479" y="906"/>
                    <a:pt x="478" y="907"/>
                    <a:pt x="477" y="907"/>
                  </a:cubicBezTo>
                  <a:cubicBezTo>
                    <a:pt x="478" y="908"/>
                    <a:pt x="479" y="908"/>
                    <a:pt x="480" y="908"/>
                  </a:cubicBezTo>
                  <a:cubicBezTo>
                    <a:pt x="479" y="910"/>
                    <a:pt x="476" y="909"/>
                    <a:pt x="475" y="909"/>
                  </a:cubicBezTo>
                  <a:cubicBezTo>
                    <a:pt x="474" y="909"/>
                    <a:pt x="473" y="908"/>
                    <a:pt x="472" y="907"/>
                  </a:cubicBezTo>
                  <a:close/>
                  <a:moveTo>
                    <a:pt x="477" y="915"/>
                  </a:moveTo>
                  <a:cubicBezTo>
                    <a:pt x="478" y="915"/>
                    <a:pt x="479" y="918"/>
                    <a:pt x="477" y="917"/>
                  </a:cubicBezTo>
                  <a:cubicBezTo>
                    <a:pt x="477" y="916"/>
                    <a:pt x="476" y="916"/>
                    <a:pt x="477" y="915"/>
                  </a:cubicBezTo>
                  <a:close/>
                  <a:moveTo>
                    <a:pt x="479" y="1032"/>
                  </a:moveTo>
                  <a:cubicBezTo>
                    <a:pt x="479" y="1032"/>
                    <a:pt x="479" y="1032"/>
                    <a:pt x="479" y="1032"/>
                  </a:cubicBezTo>
                  <a:cubicBezTo>
                    <a:pt x="479" y="1032"/>
                    <a:pt x="479" y="1032"/>
                    <a:pt x="479" y="1032"/>
                  </a:cubicBezTo>
                  <a:close/>
                  <a:moveTo>
                    <a:pt x="479" y="1032"/>
                  </a:moveTo>
                  <a:cubicBezTo>
                    <a:pt x="479" y="1032"/>
                    <a:pt x="479" y="1032"/>
                    <a:pt x="479" y="1032"/>
                  </a:cubicBezTo>
                  <a:cubicBezTo>
                    <a:pt x="479" y="1032"/>
                    <a:pt x="479" y="1032"/>
                    <a:pt x="479" y="1032"/>
                  </a:cubicBezTo>
                  <a:cubicBezTo>
                    <a:pt x="479" y="1032"/>
                    <a:pt x="479" y="1032"/>
                    <a:pt x="479" y="1032"/>
                  </a:cubicBezTo>
                  <a:close/>
                  <a:moveTo>
                    <a:pt x="477" y="964"/>
                  </a:moveTo>
                  <a:cubicBezTo>
                    <a:pt x="477" y="963"/>
                    <a:pt x="476" y="961"/>
                    <a:pt x="478" y="961"/>
                  </a:cubicBezTo>
                  <a:cubicBezTo>
                    <a:pt x="480" y="961"/>
                    <a:pt x="480" y="962"/>
                    <a:pt x="480" y="963"/>
                  </a:cubicBezTo>
                  <a:cubicBezTo>
                    <a:pt x="479" y="964"/>
                    <a:pt x="479" y="964"/>
                    <a:pt x="477" y="964"/>
                  </a:cubicBezTo>
                  <a:close/>
                  <a:moveTo>
                    <a:pt x="480" y="983"/>
                  </a:moveTo>
                  <a:cubicBezTo>
                    <a:pt x="479" y="982"/>
                    <a:pt x="480" y="982"/>
                    <a:pt x="481" y="981"/>
                  </a:cubicBezTo>
                  <a:cubicBezTo>
                    <a:pt x="480" y="980"/>
                    <a:pt x="479" y="979"/>
                    <a:pt x="480" y="978"/>
                  </a:cubicBezTo>
                  <a:cubicBezTo>
                    <a:pt x="480" y="977"/>
                    <a:pt x="481" y="978"/>
                    <a:pt x="481" y="979"/>
                  </a:cubicBezTo>
                  <a:cubicBezTo>
                    <a:pt x="481" y="979"/>
                    <a:pt x="481" y="979"/>
                    <a:pt x="481" y="979"/>
                  </a:cubicBezTo>
                  <a:cubicBezTo>
                    <a:pt x="481" y="980"/>
                    <a:pt x="482" y="983"/>
                    <a:pt x="480" y="983"/>
                  </a:cubicBezTo>
                  <a:close/>
                  <a:moveTo>
                    <a:pt x="484" y="956"/>
                  </a:moveTo>
                  <a:cubicBezTo>
                    <a:pt x="483" y="956"/>
                    <a:pt x="482" y="954"/>
                    <a:pt x="484" y="953"/>
                  </a:cubicBezTo>
                  <a:cubicBezTo>
                    <a:pt x="485" y="953"/>
                    <a:pt x="486" y="955"/>
                    <a:pt x="484" y="956"/>
                  </a:cubicBezTo>
                  <a:close/>
                  <a:moveTo>
                    <a:pt x="484" y="937"/>
                  </a:moveTo>
                  <a:cubicBezTo>
                    <a:pt x="484" y="935"/>
                    <a:pt x="483" y="934"/>
                    <a:pt x="484" y="934"/>
                  </a:cubicBezTo>
                  <a:cubicBezTo>
                    <a:pt x="487" y="934"/>
                    <a:pt x="487" y="937"/>
                    <a:pt x="484" y="937"/>
                  </a:cubicBezTo>
                  <a:close/>
                  <a:moveTo>
                    <a:pt x="487" y="785"/>
                  </a:moveTo>
                  <a:cubicBezTo>
                    <a:pt x="487" y="785"/>
                    <a:pt x="487" y="786"/>
                    <a:pt x="487" y="787"/>
                  </a:cubicBezTo>
                  <a:cubicBezTo>
                    <a:pt x="486" y="787"/>
                    <a:pt x="486" y="785"/>
                    <a:pt x="487" y="785"/>
                  </a:cubicBezTo>
                  <a:close/>
                  <a:moveTo>
                    <a:pt x="487" y="791"/>
                  </a:moveTo>
                  <a:cubicBezTo>
                    <a:pt x="487" y="790"/>
                    <a:pt x="487" y="789"/>
                    <a:pt x="488" y="789"/>
                  </a:cubicBezTo>
                  <a:cubicBezTo>
                    <a:pt x="487" y="791"/>
                    <a:pt x="490" y="792"/>
                    <a:pt x="489" y="793"/>
                  </a:cubicBezTo>
                  <a:cubicBezTo>
                    <a:pt x="488" y="793"/>
                    <a:pt x="487" y="792"/>
                    <a:pt x="487" y="791"/>
                  </a:cubicBezTo>
                  <a:close/>
                  <a:moveTo>
                    <a:pt x="489" y="794"/>
                  </a:moveTo>
                  <a:cubicBezTo>
                    <a:pt x="489" y="794"/>
                    <a:pt x="490" y="795"/>
                    <a:pt x="490" y="796"/>
                  </a:cubicBezTo>
                  <a:cubicBezTo>
                    <a:pt x="488" y="796"/>
                    <a:pt x="488" y="795"/>
                    <a:pt x="489" y="794"/>
                  </a:cubicBezTo>
                  <a:close/>
                  <a:moveTo>
                    <a:pt x="489" y="855"/>
                  </a:moveTo>
                  <a:cubicBezTo>
                    <a:pt x="491" y="855"/>
                    <a:pt x="490" y="856"/>
                    <a:pt x="490" y="857"/>
                  </a:cubicBezTo>
                  <a:cubicBezTo>
                    <a:pt x="489" y="857"/>
                    <a:pt x="489" y="856"/>
                    <a:pt x="489" y="855"/>
                  </a:cubicBezTo>
                  <a:close/>
                  <a:moveTo>
                    <a:pt x="489" y="689"/>
                  </a:moveTo>
                  <a:cubicBezTo>
                    <a:pt x="489" y="690"/>
                    <a:pt x="490" y="690"/>
                    <a:pt x="489" y="691"/>
                  </a:cubicBezTo>
                  <a:cubicBezTo>
                    <a:pt x="488" y="691"/>
                    <a:pt x="488" y="690"/>
                    <a:pt x="488" y="689"/>
                  </a:cubicBezTo>
                  <a:cubicBezTo>
                    <a:pt x="488" y="689"/>
                    <a:pt x="489" y="687"/>
                    <a:pt x="489" y="687"/>
                  </a:cubicBezTo>
                  <a:cubicBezTo>
                    <a:pt x="490" y="687"/>
                    <a:pt x="489" y="686"/>
                    <a:pt x="490" y="685"/>
                  </a:cubicBezTo>
                  <a:cubicBezTo>
                    <a:pt x="492" y="686"/>
                    <a:pt x="490" y="688"/>
                    <a:pt x="489" y="689"/>
                  </a:cubicBezTo>
                  <a:close/>
                  <a:moveTo>
                    <a:pt x="489" y="682"/>
                  </a:moveTo>
                  <a:cubicBezTo>
                    <a:pt x="488" y="681"/>
                    <a:pt x="489" y="679"/>
                    <a:pt x="490" y="679"/>
                  </a:cubicBezTo>
                  <a:cubicBezTo>
                    <a:pt x="490" y="679"/>
                    <a:pt x="491" y="679"/>
                    <a:pt x="491" y="679"/>
                  </a:cubicBezTo>
                  <a:cubicBezTo>
                    <a:pt x="491" y="680"/>
                    <a:pt x="491" y="680"/>
                    <a:pt x="492" y="681"/>
                  </a:cubicBezTo>
                  <a:cubicBezTo>
                    <a:pt x="491" y="681"/>
                    <a:pt x="491" y="682"/>
                    <a:pt x="489" y="682"/>
                  </a:cubicBezTo>
                  <a:close/>
                  <a:moveTo>
                    <a:pt x="492" y="857"/>
                  </a:moveTo>
                  <a:cubicBezTo>
                    <a:pt x="492" y="857"/>
                    <a:pt x="492" y="856"/>
                    <a:pt x="492" y="855"/>
                  </a:cubicBezTo>
                  <a:cubicBezTo>
                    <a:pt x="493" y="855"/>
                    <a:pt x="493" y="856"/>
                    <a:pt x="494" y="856"/>
                  </a:cubicBezTo>
                  <a:cubicBezTo>
                    <a:pt x="494" y="857"/>
                    <a:pt x="493" y="857"/>
                    <a:pt x="492" y="857"/>
                  </a:cubicBezTo>
                  <a:close/>
                  <a:moveTo>
                    <a:pt x="494" y="1033"/>
                  </a:moveTo>
                  <a:cubicBezTo>
                    <a:pt x="494" y="1033"/>
                    <a:pt x="493" y="1033"/>
                    <a:pt x="493" y="1032"/>
                  </a:cubicBezTo>
                  <a:cubicBezTo>
                    <a:pt x="494" y="1033"/>
                    <a:pt x="494" y="1033"/>
                    <a:pt x="494" y="1033"/>
                  </a:cubicBezTo>
                  <a:cubicBezTo>
                    <a:pt x="494" y="1033"/>
                    <a:pt x="494" y="1033"/>
                    <a:pt x="494" y="1033"/>
                  </a:cubicBezTo>
                  <a:cubicBezTo>
                    <a:pt x="494" y="1033"/>
                    <a:pt x="494" y="1033"/>
                    <a:pt x="495" y="1033"/>
                  </a:cubicBezTo>
                  <a:cubicBezTo>
                    <a:pt x="494" y="1033"/>
                    <a:pt x="494" y="1033"/>
                    <a:pt x="494" y="1033"/>
                  </a:cubicBezTo>
                  <a:close/>
                  <a:moveTo>
                    <a:pt x="496" y="1032"/>
                  </a:moveTo>
                  <a:cubicBezTo>
                    <a:pt x="495" y="1032"/>
                    <a:pt x="495" y="1032"/>
                    <a:pt x="495" y="1032"/>
                  </a:cubicBezTo>
                  <a:cubicBezTo>
                    <a:pt x="495" y="1032"/>
                    <a:pt x="495" y="1032"/>
                    <a:pt x="495" y="1032"/>
                  </a:cubicBezTo>
                  <a:cubicBezTo>
                    <a:pt x="495" y="1032"/>
                    <a:pt x="494" y="1032"/>
                    <a:pt x="495" y="1032"/>
                  </a:cubicBezTo>
                  <a:cubicBezTo>
                    <a:pt x="495" y="1032"/>
                    <a:pt x="496" y="1032"/>
                    <a:pt x="496" y="1032"/>
                  </a:cubicBezTo>
                  <a:cubicBezTo>
                    <a:pt x="496" y="1032"/>
                    <a:pt x="496" y="1032"/>
                    <a:pt x="496" y="1032"/>
                  </a:cubicBezTo>
                  <a:close/>
                  <a:moveTo>
                    <a:pt x="497" y="1032"/>
                  </a:moveTo>
                  <a:cubicBezTo>
                    <a:pt x="495" y="1032"/>
                    <a:pt x="496" y="1032"/>
                    <a:pt x="497" y="1032"/>
                  </a:cubicBezTo>
                  <a:cubicBezTo>
                    <a:pt x="497" y="1032"/>
                    <a:pt x="497" y="1032"/>
                    <a:pt x="497" y="1032"/>
                  </a:cubicBezTo>
                  <a:cubicBezTo>
                    <a:pt x="497" y="1032"/>
                    <a:pt x="497" y="1032"/>
                    <a:pt x="497" y="1032"/>
                  </a:cubicBezTo>
                  <a:close/>
                  <a:moveTo>
                    <a:pt x="498" y="696"/>
                  </a:moveTo>
                  <a:cubicBezTo>
                    <a:pt x="498" y="696"/>
                    <a:pt x="497" y="696"/>
                    <a:pt x="497" y="696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7" y="696"/>
                    <a:pt x="498" y="696"/>
                    <a:pt x="498" y="696"/>
                  </a:cubicBezTo>
                  <a:cubicBezTo>
                    <a:pt x="498" y="696"/>
                    <a:pt x="498" y="696"/>
                    <a:pt x="498" y="696"/>
                  </a:cubicBezTo>
                  <a:close/>
                  <a:moveTo>
                    <a:pt x="499" y="725"/>
                  </a:moveTo>
                  <a:cubicBezTo>
                    <a:pt x="500" y="724"/>
                    <a:pt x="501" y="724"/>
                    <a:pt x="502" y="723"/>
                  </a:cubicBezTo>
                  <a:cubicBezTo>
                    <a:pt x="505" y="724"/>
                    <a:pt x="507" y="726"/>
                    <a:pt x="504" y="727"/>
                  </a:cubicBezTo>
                  <a:cubicBezTo>
                    <a:pt x="500" y="728"/>
                    <a:pt x="499" y="727"/>
                    <a:pt x="499" y="725"/>
                  </a:cubicBezTo>
                  <a:close/>
                  <a:moveTo>
                    <a:pt x="504" y="783"/>
                  </a:moveTo>
                  <a:cubicBezTo>
                    <a:pt x="503" y="784"/>
                    <a:pt x="500" y="784"/>
                    <a:pt x="500" y="783"/>
                  </a:cubicBezTo>
                  <a:cubicBezTo>
                    <a:pt x="500" y="782"/>
                    <a:pt x="500" y="781"/>
                    <a:pt x="501" y="780"/>
                  </a:cubicBezTo>
                  <a:cubicBezTo>
                    <a:pt x="505" y="780"/>
                    <a:pt x="503" y="782"/>
                    <a:pt x="504" y="783"/>
                  </a:cubicBezTo>
                  <a:close/>
                  <a:moveTo>
                    <a:pt x="503" y="780"/>
                  </a:moveTo>
                  <a:cubicBezTo>
                    <a:pt x="503" y="780"/>
                    <a:pt x="504" y="779"/>
                    <a:pt x="504" y="779"/>
                  </a:cubicBezTo>
                  <a:cubicBezTo>
                    <a:pt x="504" y="779"/>
                    <a:pt x="504" y="780"/>
                    <a:pt x="505" y="780"/>
                  </a:cubicBezTo>
                  <a:cubicBezTo>
                    <a:pt x="504" y="780"/>
                    <a:pt x="504" y="780"/>
                    <a:pt x="504" y="780"/>
                  </a:cubicBezTo>
                  <a:cubicBezTo>
                    <a:pt x="504" y="780"/>
                    <a:pt x="504" y="780"/>
                    <a:pt x="503" y="780"/>
                  </a:cubicBezTo>
                  <a:close/>
                  <a:moveTo>
                    <a:pt x="500" y="806"/>
                  </a:moveTo>
                  <a:cubicBezTo>
                    <a:pt x="499" y="805"/>
                    <a:pt x="501" y="805"/>
                    <a:pt x="500" y="804"/>
                  </a:cubicBezTo>
                  <a:cubicBezTo>
                    <a:pt x="502" y="804"/>
                    <a:pt x="502" y="806"/>
                    <a:pt x="502" y="807"/>
                  </a:cubicBezTo>
                  <a:cubicBezTo>
                    <a:pt x="501" y="807"/>
                    <a:pt x="500" y="807"/>
                    <a:pt x="500" y="806"/>
                  </a:cubicBezTo>
                  <a:close/>
                  <a:moveTo>
                    <a:pt x="502" y="870"/>
                  </a:moveTo>
                  <a:cubicBezTo>
                    <a:pt x="504" y="871"/>
                    <a:pt x="503" y="872"/>
                    <a:pt x="506" y="872"/>
                  </a:cubicBezTo>
                  <a:cubicBezTo>
                    <a:pt x="507" y="872"/>
                    <a:pt x="506" y="870"/>
                    <a:pt x="508" y="870"/>
                  </a:cubicBezTo>
                  <a:cubicBezTo>
                    <a:pt x="507" y="870"/>
                    <a:pt x="507" y="869"/>
                    <a:pt x="507" y="868"/>
                  </a:cubicBezTo>
                  <a:cubicBezTo>
                    <a:pt x="507" y="867"/>
                    <a:pt x="508" y="866"/>
                    <a:pt x="508" y="865"/>
                  </a:cubicBezTo>
                  <a:cubicBezTo>
                    <a:pt x="509" y="865"/>
                    <a:pt x="509" y="866"/>
                    <a:pt x="510" y="866"/>
                  </a:cubicBezTo>
                  <a:cubicBezTo>
                    <a:pt x="510" y="867"/>
                    <a:pt x="509" y="869"/>
                    <a:pt x="508" y="870"/>
                  </a:cubicBezTo>
                  <a:cubicBezTo>
                    <a:pt x="507" y="872"/>
                    <a:pt x="507" y="873"/>
                    <a:pt x="506" y="874"/>
                  </a:cubicBezTo>
                  <a:cubicBezTo>
                    <a:pt x="505" y="875"/>
                    <a:pt x="505" y="876"/>
                    <a:pt x="503" y="875"/>
                  </a:cubicBezTo>
                  <a:cubicBezTo>
                    <a:pt x="503" y="876"/>
                    <a:pt x="503" y="876"/>
                    <a:pt x="503" y="877"/>
                  </a:cubicBezTo>
                  <a:cubicBezTo>
                    <a:pt x="501" y="876"/>
                    <a:pt x="501" y="872"/>
                    <a:pt x="502" y="870"/>
                  </a:cubicBezTo>
                  <a:close/>
                  <a:moveTo>
                    <a:pt x="507" y="877"/>
                  </a:moveTo>
                  <a:cubicBezTo>
                    <a:pt x="507" y="878"/>
                    <a:pt x="507" y="878"/>
                    <a:pt x="506" y="878"/>
                  </a:cubicBezTo>
                  <a:cubicBezTo>
                    <a:pt x="506" y="877"/>
                    <a:pt x="506" y="877"/>
                    <a:pt x="506" y="877"/>
                  </a:cubicBezTo>
                  <a:cubicBezTo>
                    <a:pt x="507" y="877"/>
                    <a:pt x="507" y="877"/>
                    <a:pt x="507" y="877"/>
                  </a:cubicBezTo>
                  <a:close/>
                  <a:moveTo>
                    <a:pt x="503" y="1032"/>
                  </a:moveTo>
                  <a:cubicBezTo>
                    <a:pt x="503" y="1032"/>
                    <a:pt x="503" y="1032"/>
                    <a:pt x="503" y="1032"/>
                  </a:cubicBezTo>
                  <a:cubicBezTo>
                    <a:pt x="504" y="1032"/>
                    <a:pt x="504" y="1032"/>
                    <a:pt x="504" y="1032"/>
                  </a:cubicBezTo>
                  <a:cubicBezTo>
                    <a:pt x="505" y="1032"/>
                    <a:pt x="505" y="1032"/>
                    <a:pt x="505" y="1032"/>
                  </a:cubicBezTo>
                  <a:cubicBezTo>
                    <a:pt x="505" y="1032"/>
                    <a:pt x="505" y="1032"/>
                    <a:pt x="505" y="1032"/>
                  </a:cubicBezTo>
                  <a:cubicBezTo>
                    <a:pt x="506" y="1032"/>
                    <a:pt x="507" y="1032"/>
                    <a:pt x="507" y="1032"/>
                  </a:cubicBezTo>
                  <a:cubicBezTo>
                    <a:pt x="507" y="1032"/>
                    <a:pt x="507" y="1032"/>
                    <a:pt x="508" y="1032"/>
                  </a:cubicBezTo>
                  <a:cubicBezTo>
                    <a:pt x="506" y="1032"/>
                    <a:pt x="504" y="1032"/>
                    <a:pt x="503" y="1032"/>
                  </a:cubicBezTo>
                  <a:close/>
                  <a:moveTo>
                    <a:pt x="506" y="948"/>
                  </a:moveTo>
                  <a:cubicBezTo>
                    <a:pt x="506" y="946"/>
                    <a:pt x="505" y="945"/>
                    <a:pt x="506" y="944"/>
                  </a:cubicBezTo>
                  <a:cubicBezTo>
                    <a:pt x="509" y="945"/>
                    <a:pt x="509" y="948"/>
                    <a:pt x="506" y="948"/>
                  </a:cubicBezTo>
                  <a:close/>
                  <a:moveTo>
                    <a:pt x="511" y="1032"/>
                  </a:moveTo>
                  <a:cubicBezTo>
                    <a:pt x="510" y="1032"/>
                    <a:pt x="509" y="1032"/>
                    <a:pt x="509" y="1032"/>
                  </a:cubicBezTo>
                  <a:cubicBezTo>
                    <a:pt x="509" y="1032"/>
                    <a:pt x="509" y="1032"/>
                    <a:pt x="509" y="1032"/>
                  </a:cubicBezTo>
                  <a:cubicBezTo>
                    <a:pt x="509" y="1032"/>
                    <a:pt x="510" y="1032"/>
                    <a:pt x="510" y="1032"/>
                  </a:cubicBezTo>
                  <a:cubicBezTo>
                    <a:pt x="510" y="1032"/>
                    <a:pt x="510" y="1032"/>
                    <a:pt x="510" y="1032"/>
                  </a:cubicBezTo>
                  <a:cubicBezTo>
                    <a:pt x="510" y="1032"/>
                    <a:pt x="510" y="1032"/>
                    <a:pt x="511" y="1032"/>
                  </a:cubicBezTo>
                  <a:cubicBezTo>
                    <a:pt x="511" y="1032"/>
                    <a:pt x="511" y="1032"/>
                    <a:pt x="511" y="1032"/>
                  </a:cubicBezTo>
                  <a:close/>
                  <a:moveTo>
                    <a:pt x="508" y="1039"/>
                  </a:moveTo>
                  <a:cubicBezTo>
                    <a:pt x="508" y="1039"/>
                    <a:pt x="509" y="1039"/>
                    <a:pt x="509" y="1039"/>
                  </a:cubicBezTo>
                  <a:cubicBezTo>
                    <a:pt x="509" y="1039"/>
                    <a:pt x="508" y="1039"/>
                    <a:pt x="508" y="1039"/>
                  </a:cubicBezTo>
                  <a:cubicBezTo>
                    <a:pt x="508" y="1039"/>
                    <a:pt x="508" y="1039"/>
                    <a:pt x="508" y="1039"/>
                  </a:cubicBezTo>
                  <a:close/>
                  <a:moveTo>
                    <a:pt x="504" y="1039"/>
                  </a:moveTo>
                  <a:cubicBezTo>
                    <a:pt x="504" y="1039"/>
                    <a:pt x="505" y="1039"/>
                    <a:pt x="505" y="1039"/>
                  </a:cubicBezTo>
                  <a:cubicBezTo>
                    <a:pt x="504" y="1039"/>
                    <a:pt x="504" y="1039"/>
                    <a:pt x="504" y="1039"/>
                  </a:cubicBezTo>
                  <a:cubicBezTo>
                    <a:pt x="504" y="1039"/>
                    <a:pt x="504" y="1039"/>
                    <a:pt x="504" y="1039"/>
                  </a:cubicBezTo>
                  <a:cubicBezTo>
                    <a:pt x="504" y="1039"/>
                    <a:pt x="504" y="1039"/>
                    <a:pt x="504" y="1039"/>
                  </a:cubicBezTo>
                  <a:close/>
                  <a:moveTo>
                    <a:pt x="499" y="1038"/>
                  </a:moveTo>
                  <a:cubicBezTo>
                    <a:pt x="500" y="1038"/>
                    <a:pt x="500" y="1038"/>
                    <a:pt x="500" y="1038"/>
                  </a:cubicBezTo>
                  <a:cubicBezTo>
                    <a:pt x="500" y="1038"/>
                    <a:pt x="500" y="1038"/>
                    <a:pt x="500" y="1038"/>
                  </a:cubicBezTo>
                  <a:cubicBezTo>
                    <a:pt x="500" y="1038"/>
                    <a:pt x="499" y="1038"/>
                    <a:pt x="499" y="1038"/>
                  </a:cubicBezTo>
                  <a:cubicBezTo>
                    <a:pt x="499" y="1038"/>
                    <a:pt x="499" y="1038"/>
                    <a:pt x="499" y="1038"/>
                  </a:cubicBezTo>
                  <a:close/>
                  <a:moveTo>
                    <a:pt x="492" y="1038"/>
                  </a:moveTo>
                  <a:cubicBezTo>
                    <a:pt x="493" y="1038"/>
                    <a:pt x="493" y="1038"/>
                    <a:pt x="494" y="1038"/>
                  </a:cubicBezTo>
                  <a:cubicBezTo>
                    <a:pt x="494" y="1038"/>
                    <a:pt x="494" y="1038"/>
                    <a:pt x="493" y="1038"/>
                  </a:cubicBezTo>
                  <a:cubicBezTo>
                    <a:pt x="493" y="1038"/>
                    <a:pt x="493" y="1038"/>
                    <a:pt x="492" y="1038"/>
                  </a:cubicBezTo>
                  <a:close/>
                  <a:moveTo>
                    <a:pt x="491" y="1038"/>
                  </a:moveTo>
                  <a:cubicBezTo>
                    <a:pt x="492" y="1038"/>
                    <a:pt x="492" y="1038"/>
                    <a:pt x="492" y="1038"/>
                  </a:cubicBezTo>
                  <a:cubicBezTo>
                    <a:pt x="492" y="1038"/>
                    <a:pt x="492" y="1038"/>
                    <a:pt x="493" y="1039"/>
                  </a:cubicBezTo>
                  <a:cubicBezTo>
                    <a:pt x="492" y="1039"/>
                    <a:pt x="492" y="1039"/>
                    <a:pt x="492" y="1038"/>
                  </a:cubicBezTo>
                  <a:cubicBezTo>
                    <a:pt x="491" y="1038"/>
                    <a:pt x="491" y="1038"/>
                    <a:pt x="491" y="1038"/>
                  </a:cubicBezTo>
                  <a:close/>
                  <a:moveTo>
                    <a:pt x="484" y="1040"/>
                  </a:moveTo>
                  <a:cubicBezTo>
                    <a:pt x="484" y="1040"/>
                    <a:pt x="484" y="1040"/>
                    <a:pt x="484" y="1040"/>
                  </a:cubicBezTo>
                  <a:cubicBezTo>
                    <a:pt x="485" y="1040"/>
                    <a:pt x="485" y="1040"/>
                    <a:pt x="486" y="1040"/>
                  </a:cubicBezTo>
                  <a:cubicBezTo>
                    <a:pt x="486" y="1040"/>
                    <a:pt x="487" y="1040"/>
                    <a:pt x="487" y="1040"/>
                  </a:cubicBezTo>
                  <a:cubicBezTo>
                    <a:pt x="487" y="1040"/>
                    <a:pt x="487" y="1040"/>
                    <a:pt x="488" y="1040"/>
                  </a:cubicBezTo>
                  <a:cubicBezTo>
                    <a:pt x="488" y="1040"/>
                    <a:pt x="488" y="1040"/>
                    <a:pt x="488" y="1040"/>
                  </a:cubicBezTo>
                  <a:cubicBezTo>
                    <a:pt x="487" y="1040"/>
                    <a:pt x="486" y="1040"/>
                    <a:pt x="485" y="1040"/>
                  </a:cubicBezTo>
                  <a:cubicBezTo>
                    <a:pt x="485" y="1040"/>
                    <a:pt x="485" y="1040"/>
                    <a:pt x="486" y="1040"/>
                  </a:cubicBezTo>
                  <a:cubicBezTo>
                    <a:pt x="486" y="1040"/>
                    <a:pt x="486" y="1040"/>
                    <a:pt x="486" y="1040"/>
                  </a:cubicBezTo>
                  <a:cubicBezTo>
                    <a:pt x="485" y="1040"/>
                    <a:pt x="484" y="1040"/>
                    <a:pt x="483" y="1040"/>
                  </a:cubicBezTo>
                  <a:cubicBezTo>
                    <a:pt x="484" y="1040"/>
                    <a:pt x="484" y="1040"/>
                    <a:pt x="482" y="1040"/>
                  </a:cubicBezTo>
                  <a:cubicBezTo>
                    <a:pt x="483" y="1040"/>
                    <a:pt x="483" y="1040"/>
                    <a:pt x="484" y="1040"/>
                  </a:cubicBezTo>
                  <a:close/>
                  <a:moveTo>
                    <a:pt x="480" y="1040"/>
                  </a:moveTo>
                  <a:cubicBezTo>
                    <a:pt x="479" y="1040"/>
                    <a:pt x="479" y="1040"/>
                    <a:pt x="479" y="1040"/>
                  </a:cubicBezTo>
                  <a:cubicBezTo>
                    <a:pt x="479" y="1040"/>
                    <a:pt x="480" y="1040"/>
                    <a:pt x="480" y="1040"/>
                  </a:cubicBezTo>
                  <a:cubicBezTo>
                    <a:pt x="480" y="1040"/>
                    <a:pt x="479" y="1040"/>
                    <a:pt x="479" y="1040"/>
                  </a:cubicBezTo>
                  <a:cubicBezTo>
                    <a:pt x="478" y="1040"/>
                    <a:pt x="478" y="1040"/>
                    <a:pt x="478" y="1040"/>
                  </a:cubicBezTo>
                  <a:cubicBezTo>
                    <a:pt x="479" y="1040"/>
                    <a:pt x="479" y="1040"/>
                    <a:pt x="480" y="1040"/>
                  </a:cubicBezTo>
                  <a:close/>
                  <a:moveTo>
                    <a:pt x="480" y="1041"/>
                  </a:moveTo>
                  <a:cubicBezTo>
                    <a:pt x="479" y="1041"/>
                    <a:pt x="479" y="1041"/>
                    <a:pt x="478" y="1041"/>
                  </a:cubicBezTo>
                  <a:cubicBezTo>
                    <a:pt x="478" y="1041"/>
                    <a:pt x="479" y="1041"/>
                    <a:pt x="479" y="1041"/>
                  </a:cubicBezTo>
                  <a:cubicBezTo>
                    <a:pt x="479" y="1041"/>
                    <a:pt x="479" y="1041"/>
                    <a:pt x="479" y="1041"/>
                  </a:cubicBezTo>
                  <a:cubicBezTo>
                    <a:pt x="479" y="1041"/>
                    <a:pt x="479" y="1041"/>
                    <a:pt x="480" y="1041"/>
                  </a:cubicBezTo>
                  <a:close/>
                  <a:moveTo>
                    <a:pt x="478" y="1041"/>
                  </a:moveTo>
                  <a:cubicBezTo>
                    <a:pt x="478" y="1041"/>
                    <a:pt x="477" y="1041"/>
                    <a:pt x="477" y="1041"/>
                  </a:cubicBezTo>
                  <a:cubicBezTo>
                    <a:pt x="477" y="1041"/>
                    <a:pt x="477" y="1041"/>
                    <a:pt x="477" y="1041"/>
                  </a:cubicBezTo>
                  <a:cubicBezTo>
                    <a:pt x="477" y="1041"/>
                    <a:pt x="478" y="1041"/>
                    <a:pt x="478" y="1041"/>
                  </a:cubicBezTo>
                  <a:close/>
                  <a:moveTo>
                    <a:pt x="477" y="1043"/>
                  </a:moveTo>
                  <a:cubicBezTo>
                    <a:pt x="477" y="1043"/>
                    <a:pt x="477" y="1043"/>
                    <a:pt x="477" y="1043"/>
                  </a:cubicBezTo>
                  <a:cubicBezTo>
                    <a:pt x="478" y="1043"/>
                    <a:pt x="478" y="1043"/>
                    <a:pt x="478" y="1043"/>
                  </a:cubicBezTo>
                  <a:cubicBezTo>
                    <a:pt x="478" y="1043"/>
                    <a:pt x="478" y="1043"/>
                    <a:pt x="477" y="1043"/>
                  </a:cubicBezTo>
                  <a:close/>
                  <a:moveTo>
                    <a:pt x="479" y="1043"/>
                  </a:moveTo>
                  <a:cubicBezTo>
                    <a:pt x="478" y="1043"/>
                    <a:pt x="478" y="1043"/>
                    <a:pt x="478" y="1043"/>
                  </a:cubicBezTo>
                  <a:cubicBezTo>
                    <a:pt x="479" y="1043"/>
                    <a:pt x="479" y="1043"/>
                    <a:pt x="480" y="1043"/>
                  </a:cubicBezTo>
                  <a:cubicBezTo>
                    <a:pt x="480" y="1043"/>
                    <a:pt x="480" y="1043"/>
                    <a:pt x="479" y="1043"/>
                  </a:cubicBezTo>
                  <a:close/>
                  <a:moveTo>
                    <a:pt x="479" y="1041"/>
                  </a:moveTo>
                  <a:cubicBezTo>
                    <a:pt x="480" y="1041"/>
                    <a:pt x="480" y="1041"/>
                    <a:pt x="480" y="1041"/>
                  </a:cubicBezTo>
                  <a:cubicBezTo>
                    <a:pt x="480" y="1041"/>
                    <a:pt x="480" y="1041"/>
                    <a:pt x="480" y="1041"/>
                  </a:cubicBezTo>
                  <a:cubicBezTo>
                    <a:pt x="480" y="1041"/>
                    <a:pt x="480" y="1041"/>
                    <a:pt x="479" y="1041"/>
                  </a:cubicBezTo>
                  <a:close/>
                  <a:moveTo>
                    <a:pt x="483" y="1043"/>
                  </a:moveTo>
                  <a:cubicBezTo>
                    <a:pt x="483" y="1043"/>
                    <a:pt x="483" y="1043"/>
                    <a:pt x="484" y="1043"/>
                  </a:cubicBezTo>
                  <a:cubicBezTo>
                    <a:pt x="484" y="1043"/>
                    <a:pt x="484" y="1043"/>
                    <a:pt x="484" y="1043"/>
                  </a:cubicBezTo>
                  <a:cubicBezTo>
                    <a:pt x="484" y="1043"/>
                    <a:pt x="483" y="1043"/>
                    <a:pt x="483" y="1043"/>
                  </a:cubicBezTo>
                  <a:close/>
                  <a:moveTo>
                    <a:pt x="497" y="1043"/>
                  </a:moveTo>
                  <a:cubicBezTo>
                    <a:pt x="497" y="1043"/>
                    <a:pt x="497" y="1043"/>
                    <a:pt x="497" y="1043"/>
                  </a:cubicBezTo>
                  <a:cubicBezTo>
                    <a:pt x="497" y="1043"/>
                    <a:pt x="497" y="1043"/>
                    <a:pt x="497" y="1043"/>
                  </a:cubicBezTo>
                  <a:cubicBezTo>
                    <a:pt x="497" y="1043"/>
                    <a:pt x="497" y="1043"/>
                    <a:pt x="497" y="1043"/>
                  </a:cubicBezTo>
                  <a:cubicBezTo>
                    <a:pt x="494" y="1043"/>
                    <a:pt x="494" y="1043"/>
                    <a:pt x="490" y="1043"/>
                  </a:cubicBezTo>
                  <a:cubicBezTo>
                    <a:pt x="489" y="1043"/>
                    <a:pt x="486" y="1043"/>
                    <a:pt x="484" y="1043"/>
                  </a:cubicBezTo>
                  <a:cubicBezTo>
                    <a:pt x="488" y="1043"/>
                    <a:pt x="491" y="1043"/>
                    <a:pt x="493" y="1043"/>
                  </a:cubicBezTo>
                  <a:cubicBezTo>
                    <a:pt x="493" y="1043"/>
                    <a:pt x="493" y="1043"/>
                    <a:pt x="493" y="1043"/>
                  </a:cubicBezTo>
                  <a:cubicBezTo>
                    <a:pt x="493" y="1043"/>
                    <a:pt x="494" y="1043"/>
                    <a:pt x="494" y="1043"/>
                  </a:cubicBezTo>
                  <a:cubicBezTo>
                    <a:pt x="494" y="1043"/>
                    <a:pt x="493" y="1043"/>
                    <a:pt x="492" y="1043"/>
                  </a:cubicBezTo>
                  <a:cubicBezTo>
                    <a:pt x="492" y="1043"/>
                    <a:pt x="492" y="1043"/>
                    <a:pt x="492" y="1043"/>
                  </a:cubicBezTo>
                  <a:cubicBezTo>
                    <a:pt x="492" y="1043"/>
                    <a:pt x="492" y="1043"/>
                    <a:pt x="492" y="1043"/>
                  </a:cubicBezTo>
                  <a:cubicBezTo>
                    <a:pt x="492" y="1043"/>
                    <a:pt x="492" y="1043"/>
                    <a:pt x="491" y="1043"/>
                  </a:cubicBezTo>
                  <a:cubicBezTo>
                    <a:pt x="491" y="1043"/>
                    <a:pt x="489" y="1043"/>
                    <a:pt x="488" y="1043"/>
                  </a:cubicBezTo>
                  <a:cubicBezTo>
                    <a:pt x="489" y="1042"/>
                    <a:pt x="489" y="1042"/>
                    <a:pt x="488" y="1042"/>
                  </a:cubicBezTo>
                  <a:cubicBezTo>
                    <a:pt x="487" y="1042"/>
                    <a:pt x="485" y="1042"/>
                    <a:pt x="485" y="1042"/>
                  </a:cubicBezTo>
                  <a:cubicBezTo>
                    <a:pt x="484" y="1042"/>
                    <a:pt x="483" y="1042"/>
                    <a:pt x="482" y="1042"/>
                  </a:cubicBezTo>
                  <a:cubicBezTo>
                    <a:pt x="482" y="1042"/>
                    <a:pt x="482" y="1042"/>
                    <a:pt x="482" y="1042"/>
                  </a:cubicBezTo>
                  <a:cubicBezTo>
                    <a:pt x="482" y="1042"/>
                    <a:pt x="482" y="1042"/>
                    <a:pt x="481" y="1042"/>
                  </a:cubicBezTo>
                  <a:cubicBezTo>
                    <a:pt x="482" y="1042"/>
                    <a:pt x="482" y="1042"/>
                    <a:pt x="483" y="1042"/>
                  </a:cubicBezTo>
                  <a:cubicBezTo>
                    <a:pt x="484" y="1042"/>
                    <a:pt x="484" y="1041"/>
                    <a:pt x="486" y="1041"/>
                  </a:cubicBezTo>
                  <a:cubicBezTo>
                    <a:pt x="486" y="1041"/>
                    <a:pt x="487" y="1041"/>
                    <a:pt x="488" y="1041"/>
                  </a:cubicBezTo>
                  <a:cubicBezTo>
                    <a:pt x="488" y="1041"/>
                    <a:pt x="489" y="1041"/>
                    <a:pt x="489" y="1041"/>
                  </a:cubicBezTo>
                  <a:cubicBezTo>
                    <a:pt x="489" y="1041"/>
                    <a:pt x="489" y="1041"/>
                    <a:pt x="489" y="1041"/>
                  </a:cubicBezTo>
                  <a:cubicBezTo>
                    <a:pt x="489" y="1041"/>
                    <a:pt x="489" y="1041"/>
                    <a:pt x="489" y="1041"/>
                  </a:cubicBezTo>
                  <a:cubicBezTo>
                    <a:pt x="490" y="1041"/>
                    <a:pt x="490" y="1040"/>
                    <a:pt x="490" y="1040"/>
                  </a:cubicBezTo>
                  <a:cubicBezTo>
                    <a:pt x="491" y="1040"/>
                    <a:pt x="492" y="1040"/>
                    <a:pt x="492" y="1040"/>
                  </a:cubicBezTo>
                  <a:cubicBezTo>
                    <a:pt x="494" y="1040"/>
                    <a:pt x="495" y="1040"/>
                    <a:pt x="497" y="1040"/>
                  </a:cubicBezTo>
                  <a:cubicBezTo>
                    <a:pt x="497" y="1040"/>
                    <a:pt x="499" y="1040"/>
                    <a:pt x="500" y="1039"/>
                  </a:cubicBezTo>
                  <a:cubicBezTo>
                    <a:pt x="501" y="1039"/>
                    <a:pt x="502" y="1040"/>
                    <a:pt x="503" y="1040"/>
                  </a:cubicBezTo>
                  <a:cubicBezTo>
                    <a:pt x="501" y="1040"/>
                    <a:pt x="499" y="1040"/>
                    <a:pt x="499" y="1040"/>
                  </a:cubicBezTo>
                  <a:cubicBezTo>
                    <a:pt x="495" y="1040"/>
                    <a:pt x="495" y="1040"/>
                    <a:pt x="494" y="1041"/>
                  </a:cubicBezTo>
                  <a:cubicBezTo>
                    <a:pt x="495" y="1041"/>
                    <a:pt x="496" y="1041"/>
                    <a:pt x="497" y="1041"/>
                  </a:cubicBezTo>
                  <a:cubicBezTo>
                    <a:pt x="497" y="1041"/>
                    <a:pt x="497" y="1041"/>
                    <a:pt x="497" y="1041"/>
                  </a:cubicBezTo>
                  <a:cubicBezTo>
                    <a:pt x="498" y="1041"/>
                    <a:pt x="498" y="1041"/>
                    <a:pt x="499" y="1041"/>
                  </a:cubicBezTo>
                  <a:cubicBezTo>
                    <a:pt x="500" y="1041"/>
                    <a:pt x="500" y="1041"/>
                    <a:pt x="501" y="1041"/>
                  </a:cubicBezTo>
                  <a:cubicBezTo>
                    <a:pt x="501" y="1041"/>
                    <a:pt x="501" y="1041"/>
                    <a:pt x="502" y="1041"/>
                  </a:cubicBezTo>
                  <a:cubicBezTo>
                    <a:pt x="501" y="1041"/>
                    <a:pt x="500" y="1042"/>
                    <a:pt x="500" y="1042"/>
                  </a:cubicBezTo>
                  <a:cubicBezTo>
                    <a:pt x="500" y="1042"/>
                    <a:pt x="500" y="1042"/>
                    <a:pt x="500" y="1042"/>
                  </a:cubicBezTo>
                  <a:cubicBezTo>
                    <a:pt x="499" y="1042"/>
                    <a:pt x="499" y="1042"/>
                    <a:pt x="499" y="1042"/>
                  </a:cubicBezTo>
                  <a:cubicBezTo>
                    <a:pt x="498" y="1042"/>
                    <a:pt x="498" y="1042"/>
                    <a:pt x="497" y="1042"/>
                  </a:cubicBezTo>
                  <a:cubicBezTo>
                    <a:pt x="497" y="1042"/>
                    <a:pt x="496" y="1042"/>
                    <a:pt x="496" y="1042"/>
                  </a:cubicBezTo>
                  <a:cubicBezTo>
                    <a:pt x="496" y="1042"/>
                    <a:pt x="496" y="1042"/>
                    <a:pt x="496" y="1042"/>
                  </a:cubicBezTo>
                  <a:cubicBezTo>
                    <a:pt x="495" y="1042"/>
                    <a:pt x="494" y="1042"/>
                    <a:pt x="493" y="1042"/>
                  </a:cubicBezTo>
                  <a:cubicBezTo>
                    <a:pt x="494" y="1042"/>
                    <a:pt x="494" y="1042"/>
                    <a:pt x="494" y="1042"/>
                  </a:cubicBezTo>
                  <a:cubicBezTo>
                    <a:pt x="494" y="1042"/>
                    <a:pt x="493" y="1042"/>
                    <a:pt x="493" y="1043"/>
                  </a:cubicBezTo>
                  <a:cubicBezTo>
                    <a:pt x="495" y="1043"/>
                    <a:pt x="496" y="1043"/>
                    <a:pt x="497" y="1043"/>
                  </a:cubicBezTo>
                  <a:cubicBezTo>
                    <a:pt x="499" y="1043"/>
                    <a:pt x="501" y="1043"/>
                    <a:pt x="502" y="1042"/>
                  </a:cubicBezTo>
                  <a:cubicBezTo>
                    <a:pt x="502" y="1043"/>
                    <a:pt x="502" y="1043"/>
                    <a:pt x="502" y="1043"/>
                  </a:cubicBezTo>
                  <a:cubicBezTo>
                    <a:pt x="500" y="1043"/>
                    <a:pt x="498" y="1043"/>
                    <a:pt x="497" y="1043"/>
                  </a:cubicBezTo>
                  <a:close/>
                  <a:moveTo>
                    <a:pt x="504" y="1043"/>
                  </a:moveTo>
                  <a:cubicBezTo>
                    <a:pt x="504" y="1043"/>
                    <a:pt x="504" y="1043"/>
                    <a:pt x="504" y="1043"/>
                  </a:cubicBezTo>
                  <a:cubicBezTo>
                    <a:pt x="504" y="1043"/>
                    <a:pt x="504" y="1043"/>
                    <a:pt x="504" y="1043"/>
                  </a:cubicBezTo>
                  <a:cubicBezTo>
                    <a:pt x="504" y="1043"/>
                    <a:pt x="504" y="1043"/>
                    <a:pt x="504" y="1043"/>
                  </a:cubicBezTo>
                  <a:close/>
                  <a:moveTo>
                    <a:pt x="506" y="1042"/>
                  </a:moveTo>
                  <a:cubicBezTo>
                    <a:pt x="505" y="1042"/>
                    <a:pt x="505" y="1042"/>
                    <a:pt x="505" y="1042"/>
                  </a:cubicBezTo>
                  <a:cubicBezTo>
                    <a:pt x="505" y="1042"/>
                    <a:pt x="505" y="1042"/>
                    <a:pt x="506" y="1042"/>
                  </a:cubicBezTo>
                  <a:cubicBezTo>
                    <a:pt x="506" y="1042"/>
                    <a:pt x="506" y="1042"/>
                    <a:pt x="506" y="1042"/>
                  </a:cubicBezTo>
                  <a:cubicBezTo>
                    <a:pt x="506" y="1042"/>
                    <a:pt x="506" y="1042"/>
                    <a:pt x="506" y="1042"/>
                  </a:cubicBezTo>
                  <a:close/>
                  <a:moveTo>
                    <a:pt x="508" y="1042"/>
                  </a:moveTo>
                  <a:cubicBezTo>
                    <a:pt x="508" y="1042"/>
                    <a:pt x="508" y="1041"/>
                    <a:pt x="509" y="1041"/>
                  </a:cubicBezTo>
                  <a:cubicBezTo>
                    <a:pt x="509" y="1041"/>
                    <a:pt x="509" y="1041"/>
                    <a:pt x="510" y="1041"/>
                  </a:cubicBezTo>
                  <a:cubicBezTo>
                    <a:pt x="510" y="1041"/>
                    <a:pt x="510" y="1042"/>
                    <a:pt x="510" y="1042"/>
                  </a:cubicBezTo>
                  <a:cubicBezTo>
                    <a:pt x="509" y="1042"/>
                    <a:pt x="508" y="1042"/>
                    <a:pt x="508" y="1042"/>
                  </a:cubicBezTo>
                  <a:close/>
                  <a:moveTo>
                    <a:pt x="504" y="1041"/>
                  </a:moveTo>
                  <a:cubicBezTo>
                    <a:pt x="504" y="1041"/>
                    <a:pt x="502" y="1040"/>
                    <a:pt x="500" y="1041"/>
                  </a:cubicBezTo>
                  <a:cubicBezTo>
                    <a:pt x="500" y="1041"/>
                    <a:pt x="500" y="1041"/>
                    <a:pt x="500" y="1041"/>
                  </a:cubicBezTo>
                  <a:cubicBezTo>
                    <a:pt x="500" y="1040"/>
                    <a:pt x="500" y="1040"/>
                    <a:pt x="500" y="1040"/>
                  </a:cubicBezTo>
                  <a:cubicBezTo>
                    <a:pt x="503" y="1040"/>
                    <a:pt x="504" y="1040"/>
                    <a:pt x="506" y="1040"/>
                  </a:cubicBezTo>
                  <a:cubicBezTo>
                    <a:pt x="506" y="1040"/>
                    <a:pt x="506" y="1040"/>
                    <a:pt x="506" y="1040"/>
                  </a:cubicBezTo>
                  <a:cubicBezTo>
                    <a:pt x="506" y="1040"/>
                    <a:pt x="506" y="1040"/>
                    <a:pt x="506" y="1040"/>
                  </a:cubicBezTo>
                  <a:cubicBezTo>
                    <a:pt x="507" y="1040"/>
                    <a:pt x="509" y="1040"/>
                    <a:pt x="510" y="1040"/>
                  </a:cubicBezTo>
                  <a:cubicBezTo>
                    <a:pt x="512" y="1041"/>
                    <a:pt x="508" y="1041"/>
                    <a:pt x="504" y="1041"/>
                  </a:cubicBezTo>
                  <a:close/>
                  <a:moveTo>
                    <a:pt x="513" y="1039"/>
                  </a:moveTo>
                  <a:cubicBezTo>
                    <a:pt x="513" y="1039"/>
                    <a:pt x="513" y="1039"/>
                    <a:pt x="512" y="1039"/>
                  </a:cubicBezTo>
                  <a:cubicBezTo>
                    <a:pt x="512" y="1039"/>
                    <a:pt x="511" y="1040"/>
                    <a:pt x="511" y="1040"/>
                  </a:cubicBezTo>
                  <a:cubicBezTo>
                    <a:pt x="510" y="1040"/>
                    <a:pt x="508" y="1040"/>
                    <a:pt x="508" y="1040"/>
                  </a:cubicBezTo>
                  <a:cubicBezTo>
                    <a:pt x="507" y="1040"/>
                    <a:pt x="507" y="1040"/>
                    <a:pt x="507" y="1040"/>
                  </a:cubicBezTo>
                  <a:cubicBezTo>
                    <a:pt x="507" y="1039"/>
                    <a:pt x="509" y="1039"/>
                    <a:pt x="509" y="1039"/>
                  </a:cubicBezTo>
                  <a:cubicBezTo>
                    <a:pt x="509" y="1039"/>
                    <a:pt x="509" y="1039"/>
                    <a:pt x="509" y="1039"/>
                  </a:cubicBezTo>
                  <a:cubicBezTo>
                    <a:pt x="509" y="1039"/>
                    <a:pt x="509" y="1039"/>
                    <a:pt x="509" y="1039"/>
                  </a:cubicBezTo>
                  <a:cubicBezTo>
                    <a:pt x="511" y="1039"/>
                    <a:pt x="513" y="1039"/>
                    <a:pt x="513" y="1039"/>
                  </a:cubicBezTo>
                  <a:cubicBezTo>
                    <a:pt x="513" y="1039"/>
                    <a:pt x="513" y="1039"/>
                    <a:pt x="513" y="1039"/>
                  </a:cubicBezTo>
                  <a:close/>
                  <a:moveTo>
                    <a:pt x="513" y="1039"/>
                  </a:moveTo>
                  <a:cubicBezTo>
                    <a:pt x="513" y="1039"/>
                    <a:pt x="512" y="1039"/>
                    <a:pt x="512" y="1039"/>
                  </a:cubicBezTo>
                  <a:cubicBezTo>
                    <a:pt x="511" y="1039"/>
                    <a:pt x="511" y="1038"/>
                    <a:pt x="512" y="1038"/>
                  </a:cubicBezTo>
                  <a:cubicBezTo>
                    <a:pt x="513" y="1038"/>
                    <a:pt x="514" y="1039"/>
                    <a:pt x="513" y="1039"/>
                  </a:cubicBezTo>
                  <a:close/>
                  <a:moveTo>
                    <a:pt x="517" y="1039"/>
                  </a:moveTo>
                  <a:cubicBezTo>
                    <a:pt x="517" y="1039"/>
                    <a:pt x="517" y="1039"/>
                    <a:pt x="517" y="1039"/>
                  </a:cubicBezTo>
                  <a:cubicBezTo>
                    <a:pt x="517" y="1039"/>
                    <a:pt x="517" y="1039"/>
                    <a:pt x="517" y="1039"/>
                  </a:cubicBezTo>
                  <a:cubicBezTo>
                    <a:pt x="517" y="1039"/>
                    <a:pt x="517" y="1039"/>
                    <a:pt x="518" y="1039"/>
                  </a:cubicBezTo>
                  <a:cubicBezTo>
                    <a:pt x="517" y="1039"/>
                    <a:pt x="517" y="1039"/>
                    <a:pt x="517" y="1039"/>
                  </a:cubicBezTo>
                  <a:close/>
                  <a:moveTo>
                    <a:pt x="519" y="885"/>
                  </a:moveTo>
                  <a:cubicBezTo>
                    <a:pt x="519" y="885"/>
                    <a:pt x="518" y="885"/>
                    <a:pt x="517" y="886"/>
                  </a:cubicBezTo>
                  <a:cubicBezTo>
                    <a:pt x="517" y="886"/>
                    <a:pt x="517" y="887"/>
                    <a:pt x="516" y="888"/>
                  </a:cubicBezTo>
                  <a:cubicBezTo>
                    <a:pt x="515" y="887"/>
                    <a:pt x="513" y="886"/>
                    <a:pt x="511" y="886"/>
                  </a:cubicBezTo>
                  <a:cubicBezTo>
                    <a:pt x="510" y="885"/>
                    <a:pt x="512" y="883"/>
                    <a:pt x="512" y="881"/>
                  </a:cubicBezTo>
                  <a:cubicBezTo>
                    <a:pt x="513" y="881"/>
                    <a:pt x="517" y="881"/>
                    <a:pt x="519" y="881"/>
                  </a:cubicBezTo>
                  <a:cubicBezTo>
                    <a:pt x="519" y="882"/>
                    <a:pt x="518" y="884"/>
                    <a:pt x="519" y="885"/>
                  </a:cubicBezTo>
                  <a:close/>
                  <a:moveTo>
                    <a:pt x="517" y="852"/>
                  </a:moveTo>
                  <a:cubicBezTo>
                    <a:pt x="519" y="853"/>
                    <a:pt x="516" y="854"/>
                    <a:pt x="517" y="852"/>
                  </a:cubicBezTo>
                  <a:close/>
                  <a:moveTo>
                    <a:pt x="519" y="831"/>
                  </a:moveTo>
                  <a:cubicBezTo>
                    <a:pt x="518" y="832"/>
                    <a:pt x="517" y="832"/>
                    <a:pt x="515" y="832"/>
                  </a:cubicBezTo>
                  <a:cubicBezTo>
                    <a:pt x="515" y="831"/>
                    <a:pt x="514" y="830"/>
                    <a:pt x="515" y="830"/>
                  </a:cubicBezTo>
                  <a:cubicBezTo>
                    <a:pt x="515" y="829"/>
                    <a:pt x="516" y="829"/>
                    <a:pt x="516" y="829"/>
                  </a:cubicBezTo>
                  <a:cubicBezTo>
                    <a:pt x="518" y="829"/>
                    <a:pt x="520" y="830"/>
                    <a:pt x="519" y="831"/>
                  </a:cubicBezTo>
                  <a:close/>
                  <a:moveTo>
                    <a:pt x="520" y="779"/>
                  </a:moveTo>
                  <a:cubicBezTo>
                    <a:pt x="521" y="778"/>
                    <a:pt x="520" y="778"/>
                    <a:pt x="520" y="777"/>
                  </a:cubicBezTo>
                  <a:cubicBezTo>
                    <a:pt x="521" y="777"/>
                    <a:pt x="521" y="779"/>
                    <a:pt x="520" y="779"/>
                  </a:cubicBezTo>
                  <a:close/>
                  <a:moveTo>
                    <a:pt x="520" y="752"/>
                  </a:moveTo>
                  <a:cubicBezTo>
                    <a:pt x="521" y="751"/>
                    <a:pt x="519" y="750"/>
                    <a:pt x="521" y="750"/>
                  </a:cubicBezTo>
                  <a:cubicBezTo>
                    <a:pt x="522" y="750"/>
                    <a:pt x="522" y="752"/>
                    <a:pt x="522" y="753"/>
                  </a:cubicBezTo>
                  <a:cubicBezTo>
                    <a:pt x="520" y="753"/>
                    <a:pt x="520" y="752"/>
                    <a:pt x="520" y="752"/>
                  </a:cubicBezTo>
                  <a:close/>
                  <a:moveTo>
                    <a:pt x="521" y="539"/>
                  </a:moveTo>
                  <a:cubicBezTo>
                    <a:pt x="521" y="539"/>
                    <a:pt x="521" y="538"/>
                    <a:pt x="521" y="538"/>
                  </a:cubicBezTo>
                  <a:cubicBezTo>
                    <a:pt x="522" y="538"/>
                    <a:pt x="522" y="538"/>
                    <a:pt x="522" y="538"/>
                  </a:cubicBezTo>
                  <a:cubicBezTo>
                    <a:pt x="522" y="538"/>
                    <a:pt x="522" y="539"/>
                    <a:pt x="521" y="539"/>
                  </a:cubicBezTo>
                  <a:close/>
                  <a:moveTo>
                    <a:pt x="523" y="595"/>
                  </a:moveTo>
                  <a:cubicBezTo>
                    <a:pt x="522" y="595"/>
                    <a:pt x="523" y="594"/>
                    <a:pt x="523" y="594"/>
                  </a:cubicBezTo>
                  <a:cubicBezTo>
                    <a:pt x="523" y="594"/>
                    <a:pt x="521" y="592"/>
                    <a:pt x="524" y="592"/>
                  </a:cubicBezTo>
                  <a:cubicBezTo>
                    <a:pt x="523" y="593"/>
                    <a:pt x="524" y="594"/>
                    <a:pt x="523" y="595"/>
                  </a:cubicBezTo>
                  <a:close/>
                  <a:moveTo>
                    <a:pt x="524" y="745"/>
                  </a:moveTo>
                  <a:cubicBezTo>
                    <a:pt x="525" y="745"/>
                    <a:pt x="525" y="746"/>
                    <a:pt x="526" y="746"/>
                  </a:cubicBezTo>
                  <a:cubicBezTo>
                    <a:pt x="526" y="746"/>
                    <a:pt x="525" y="747"/>
                    <a:pt x="524" y="747"/>
                  </a:cubicBezTo>
                  <a:cubicBezTo>
                    <a:pt x="524" y="747"/>
                    <a:pt x="524" y="746"/>
                    <a:pt x="524" y="745"/>
                  </a:cubicBezTo>
                  <a:close/>
                  <a:moveTo>
                    <a:pt x="525" y="819"/>
                  </a:moveTo>
                  <a:cubicBezTo>
                    <a:pt x="524" y="818"/>
                    <a:pt x="525" y="817"/>
                    <a:pt x="525" y="815"/>
                  </a:cubicBezTo>
                  <a:cubicBezTo>
                    <a:pt x="526" y="815"/>
                    <a:pt x="527" y="815"/>
                    <a:pt x="528" y="815"/>
                  </a:cubicBezTo>
                  <a:cubicBezTo>
                    <a:pt x="530" y="815"/>
                    <a:pt x="530" y="818"/>
                    <a:pt x="529" y="819"/>
                  </a:cubicBezTo>
                  <a:cubicBezTo>
                    <a:pt x="528" y="819"/>
                    <a:pt x="526" y="819"/>
                    <a:pt x="525" y="819"/>
                  </a:cubicBezTo>
                  <a:close/>
                  <a:moveTo>
                    <a:pt x="528" y="856"/>
                  </a:moveTo>
                  <a:cubicBezTo>
                    <a:pt x="527" y="855"/>
                    <a:pt x="526" y="854"/>
                    <a:pt x="527" y="852"/>
                  </a:cubicBezTo>
                  <a:cubicBezTo>
                    <a:pt x="527" y="851"/>
                    <a:pt x="528" y="850"/>
                    <a:pt x="528" y="849"/>
                  </a:cubicBezTo>
                  <a:cubicBezTo>
                    <a:pt x="527" y="848"/>
                    <a:pt x="527" y="848"/>
                    <a:pt x="527" y="847"/>
                  </a:cubicBezTo>
                  <a:cubicBezTo>
                    <a:pt x="527" y="847"/>
                    <a:pt x="527" y="846"/>
                    <a:pt x="527" y="846"/>
                  </a:cubicBezTo>
                  <a:cubicBezTo>
                    <a:pt x="528" y="846"/>
                    <a:pt x="528" y="846"/>
                    <a:pt x="529" y="847"/>
                  </a:cubicBezTo>
                  <a:cubicBezTo>
                    <a:pt x="530" y="847"/>
                    <a:pt x="530" y="848"/>
                    <a:pt x="531" y="848"/>
                  </a:cubicBezTo>
                  <a:cubicBezTo>
                    <a:pt x="531" y="849"/>
                    <a:pt x="532" y="849"/>
                    <a:pt x="531" y="849"/>
                  </a:cubicBezTo>
                  <a:cubicBezTo>
                    <a:pt x="535" y="850"/>
                    <a:pt x="538" y="854"/>
                    <a:pt x="535" y="856"/>
                  </a:cubicBezTo>
                  <a:cubicBezTo>
                    <a:pt x="533" y="857"/>
                    <a:pt x="530" y="857"/>
                    <a:pt x="528" y="856"/>
                  </a:cubicBezTo>
                  <a:close/>
                  <a:moveTo>
                    <a:pt x="532" y="863"/>
                  </a:moveTo>
                  <a:cubicBezTo>
                    <a:pt x="533" y="863"/>
                    <a:pt x="533" y="863"/>
                    <a:pt x="534" y="863"/>
                  </a:cubicBezTo>
                  <a:cubicBezTo>
                    <a:pt x="533" y="864"/>
                    <a:pt x="533" y="864"/>
                    <a:pt x="532" y="864"/>
                  </a:cubicBezTo>
                  <a:cubicBezTo>
                    <a:pt x="532" y="864"/>
                    <a:pt x="532" y="863"/>
                    <a:pt x="532" y="863"/>
                  </a:cubicBezTo>
                  <a:close/>
                  <a:moveTo>
                    <a:pt x="533" y="1034"/>
                  </a:moveTo>
                  <a:cubicBezTo>
                    <a:pt x="533" y="1034"/>
                    <a:pt x="533" y="1034"/>
                    <a:pt x="533" y="1034"/>
                  </a:cubicBezTo>
                  <a:cubicBezTo>
                    <a:pt x="533" y="1034"/>
                    <a:pt x="533" y="1034"/>
                    <a:pt x="534" y="1034"/>
                  </a:cubicBezTo>
                  <a:cubicBezTo>
                    <a:pt x="533" y="1034"/>
                    <a:pt x="533" y="1034"/>
                    <a:pt x="533" y="1034"/>
                  </a:cubicBezTo>
                  <a:close/>
                  <a:moveTo>
                    <a:pt x="534" y="1036"/>
                  </a:moveTo>
                  <a:cubicBezTo>
                    <a:pt x="534" y="1035"/>
                    <a:pt x="534" y="1035"/>
                    <a:pt x="534" y="1035"/>
                  </a:cubicBezTo>
                  <a:cubicBezTo>
                    <a:pt x="534" y="1035"/>
                    <a:pt x="534" y="1035"/>
                    <a:pt x="534" y="1035"/>
                  </a:cubicBezTo>
                  <a:cubicBezTo>
                    <a:pt x="534" y="1035"/>
                    <a:pt x="534" y="1036"/>
                    <a:pt x="534" y="1036"/>
                  </a:cubicBezTo>
                  <a:close/>
                  <a:moveTo>
                    <a:pt x="537" y="1034"/>
                  </a:moveTo>
                  <a:cubicBezTo>
                    <a:pt x="537" y="1034"/>
                    <a:pt x="537" y="1034"/>
                    <a:pt x="537" y="1034"/>
                  </a:cubicBezTo>
                  <a:cubicBezTo>
                    <a:pt x="537" y="1034"/>
                    <a:pt x="537" y="1034"/>
                    <a:pt x="537" y="1034"/>
                  </a:cubicBezTo>
                  <a:cubicBezTo>
                    <a:pt x="537" y="1034"/>
                    <a:pt x="537" y="1034"/>
                    <a:pt x="537" y="1034"/>
                  </a:cubicBezTo>
                  <a:close/>
                  <a:moveTo>
                    <a:pt x="538" y="965"/>
                  </a:moveTo>
                  <a:cubicBezTo>
                    <a:pt x="538" y="965"/>
                    <a:pt x="539" y="965"/>
                    <a:pt x="539" y="964"/>
                  </a:cubicBezTo>
                  <a:cubicBezTo>
                    <a:pt x="540" y="965"/>
                    <a:pt x="539" y="966"/>
                    <a:pt x="538" y="965"/>
                  </a:cubicBezTo>
                  <a:close/>
                  <a:moveTo>
                    <a:pt x="540" y="925"/>
                  </a:moveTo>
                  <a:cubicBezTo>
                    <a:pt x="538" y="924"/>
                    <a:pt x="537" y="925"/>
                    <a:pt x="535" y="925"/>
                  </a:cubicBezTo>
                  <a:cubicBezTo>
                    <a:pt x="535" y="924"/>
                    <a:pt x="534" y="924"/>
                    <a:pt x="533" y="923"/>
                  </a:cubicBezTo>
                  <a:cubicBezTo>
                    <a:pt x="531" y="922"/>
                    <a:pt x="531" y="919"/>
                    <a:pt x="533" y="918"/>
                  </a:cubicBezTo>
                  <a:cubicBezTo>
                    <a:pt x="535" y="918"/>
                    <a:pt x="536" y="918"/>
                    <a:pt x="538" y="918"/>
                  </a:cubicBezTo>
                  <a:cubicBezTo>
                    <a:pt x="537" y="919"/>
                    <a:pt x="538" y="919"/>
                    <a:pt x="538" y="920"/>
                  </a:cubicBezTo>
                  <a:cubicBezTo>
                    <a:pt x="540" y="920"/>
                    <a:pt x="539" y="919"/>
                    <a:pt x="541" y="919"/>
                  </a:cubicBezTo>
                  <a:cubicBezTo>
                    <a:pt x="541" y="920"/>
                    <a:pt x="541" y="921"/>
                    <a:pt x="541" y="922"/>
                  </a:cubicBezTo>
                  <a:cubicBezTo>
                    <a:pt x="542" y="922"/>
                    <a:pt x="541" y="922"/>
                    <a:pt x="541" y="922"/>
                  </a:cubicBezTo>
                  <a:cubicBezTo>
                    <a:pt x="540" y="922"/>
                    <a:pt x="541" y="923"/>
                    <a:pt x="541" y="924"/>
                  </a:cubicBezTo>
                  <a:cubicBezTo>
                    <a:pt x="540" y="924"/>
                    <a:pt x="540" y="924"/>
                    <a:pt x="540" y="925"/>
                  </a:cubicBezTo>
                  <a:close/>
                  <a:moveTo>
                    <a:pt x="544" y="811"/>
                  </a:moveTo>
                  <a:cubicBezTo>
                    <a:pt x="543" y="811"/>
                    <a:pt x="542" y="811"/>
                    <a:pt x="541" y="810"/>
                  </a:cubicBezTo>
                  <a:cubicBezTo>
                    <a:pt x="541" y="809"/>
                    <a:pt x="541" y="809"/>
                    <a:pt x="542" y="808"/>
                  </a:cubicBezTo>
                  <a:cubicBezTo>
                    <a:pt x="542" y="808"/>
                    <a:pt x="543" y="808"/>
                    <a:pt x="544" y="808"/>
                  </a:cubicBezTo>
                  <a:cubicBezTo>
                    <a:pt x="545" y="809"/>
                    <a:pt x="544" y="810"/>
                    <a:pt x="544" y="811"/>
                  </a:cubicBezTo>
                  <a:close/>
                  <a:moveTo>
                    <a:pt x="545" y="839"/>
                  </a:moveTo>
                  <a:cubicBezTo>
                    <a:pt x="545" y="839"/>
                    <a:pt x="544" y="840"/>
                    <a:pt x="544" y="840"/>
                  </a:cubicBezTo>
                  <a:cubicBezTo>
                    <a:pt x="544" y="840"/>
                    <a:pt x="544" y="839"/>
                    <a:pt x="545" y="839"/>
                  </a:cubicBezTo>
                  <a:close/>
                  <a:moveTo>
                    <a:pt x="542" y="873"/>
                  </a:moveTo>
                  <a:cubicBezTo>
                    <a:pt x="541" y="873"/>
                    <a:pt x="542" y="871"/>
                    <a:pt x="543" y="872"/>
                  </a:cubicBezTo>
                  <a:cubicBezTo>
                    <a:pt x="543" y="873"/>
                    <a:pt x="542" y="873"/>
                    <a:pt x="542" y="873"/>
                  </a:cubicBezTo>
                  <a:close/>
                  <a:moveTo>
                    <a:pt x="543" y="1033"/>
                  </a:move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lose/>
                  <a:moveTo>
                    <a:pt x="542" y="1031"/>
                  </a:moveTo>
                  <a:cubicBezTo>
                    <a:pt x="542" y="1031"/>
                    <a:pt x="542" y="1031"/>
                    <a:pt x="542" y="1031"/>
                  </a:cubicBezTo>
                  <a:cubicBezTo>
                    <a:pt x="542" y="1031"/>
                    <a:pt x="542" y="1031"/>
                    <a:pt x="542" y="1031"/>
                  </a:cubicBezTo>
                  <a:cubicBezTo>
                    <a:pt x="541" y="1032"/>
                    <a:pt x="541" y="1032"/>
                    <a:pt x="541" y="1032"/>
                  </a:cubicBezTo>
                  <a:cubicBezTo>
                    <a:pt x="541" y="1031"/>
                    <a:pt x="541" y="1031"/>
                    <a:pt x="542" y="1031"/>
                  </a:cubicBezTo>
                  <a:close/>
                  <a:moveTo>
                    <a:pt x="543" y="1033"/>
                  </a:move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2" y="1033"/>
                    <a:pt x="542" y="1033"/>
                  </a:cubicBezTo>
                  <a:cubicBezTo>
                    <a:pt x="542" y="1033"/>
                    <a:pt x="542" y="1033"/>
                    <a:pt x="542" y="1033"/>
                  </a:cubicBezTo>
                  <a:cubicBezTo>
                    <a:pt x="542" y="1033"/>
                    <a:pt x="542" y="1033"/>
                    <a:pt x="542" y="1033"/>
                  </a:cubicBezTo>
                  <a:cubicBezTo>
                    <a:pt x="542" y="1033"/>
                    <a:pt x="542" y="1033"/>
                    <a:pt x="542" y="1033"/>
                  </a:cubicBezTo>
                  <a:cubicBezTo>
                    <a:pt x="542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4" y="1033"/>
                  </a:cubicBezTo>
                  <a:cubicBezTo>
                    <a:pt x="543" y="1033"/>
                    <a:pt x="543" y="1033"/>
                    <a:pt x="543" y="1033"/>
                  </a:cubicBezTo>
                  <a:close/>
                  <a:moveTo>
                    <a:pt x="544" y="1033"/>
                  </a:move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4" y="1032"/>
                    <a:pt x="544" y="1032"/>
                  </a:cubicBezTo>
                  <a:cubicBezTo>
                    <a:pt x="544" y="1033"/>
                    <a:pt x="545" y="1033"/>
                    <a:pt x="545" y="1033"/>
                  </a:cubicBezTo>
                  <a:cubicBezTo>
                    <a:pt x="545" y="1033"/>
                    <a:pt x="544" y="1033"/>
                    <a:pt x="544" y="1033"/>
                  </a:cubicBezTo>
                  <a:close/>
                  <a:moveTo>
                    <a:pt x="543" y="874"/>
                  </a:moveTo>
                  <a:cubicBezTo>
                    <a:pt x="544" y="874"/>
                    <a:pt x="545" y="873"/>
                    <a:pt x="545" y="874"/>
                  </a:cubicBezTo>
                  <a:cubicBezTo>
                    <a:pt x="545" y="875"/>
                    <a:pt x="544" y="875"/>
                    <a:pt x="543" y="874"/>
                  </a:cubicBezTo>
                  <a:close/>
                  <a:moveTo>
                    <a:pt x="545" y="725"/>
                  </a:moveTo>
                  <a:cubicBezTo>
                    <a:pt x="545" y="726"/>
                    <a:pt x="545" y="726"/>
                    <a:pt x="544" y="726"/>
                  </a:cubicBezTo>
                  <a:cubicBezTo>
                    <a:pt x="544" y="726"/>
                    <a:pt x="545" y="727"/>
                    <a:pt x="544" y="727"/>
                  </a:cubicBezTo>
                  <a:cubicBezTo>
                    <a:pt x="544" y="728"/>
                    <a:pt x="543" y="729"/>
                    <a:pt x="543" y="730"/>
                  </a:cubicBezTo>
                  <a:cubicBezTo>
                    <a:pt x="542" y="731"/>
                    <a:pt x="543" y="732"/>
                    <a:pt x="542" y="733"/>
                  </a:cubicBezTo>
                  <a:cubicBezTo>
                    <a:pt x="542" y="734"/>
                    <a:pt x="542" y="736"/>
                    <a:pt x="540" y="736"/>
                  </a:cubicBezTo>
                  <a:cubicBezTo>
                    <a:pt x="539" y="734"/>
                    <a:pt x="539" y="733"/>
                    <a:pt x="540" y="731"/>
                  </a:cubicBezTo>
                  <a:cubicBezTo>
                    <a:pt x="540" y="731"/>
                    <a:pt x="540" y="731"/>
                    <a:pt x="540" y="730"/>
                  </a:cubicBezTo>
                  <a:cubicBezTo>
                    <a:pt x="540" y="730"/>
                    <a:pt x="541" y="730"/>
                    <a:pt x="541" y="730"/>
                  </a:cubicBezTo>
                  <a:cubicBezTo>
                    <a:pt x="542" y="729"/>
                    <a:pt x="542" y="727"/>
                    <a:pt x="543" y="727"/>
                  </a:cubicBezTo>
                  <a:cubicBezTo>
                    <a:pt x="543" y="724"/>
                    <a:pt x="544" y="723"/>
                    <a:pt x="544" y="721"/>
                  </a:cubicBezTo>
                  <a:cubicBezTo>
                    <a:pt x="544" y="720"/>
                    <a:pt x="545" y="721"/>
                    <a:pt x="546" y="721"/>
                  </a:cubicBezTo>
                  <a:cubicBezTo>
                    <a:pt x="546" y="720"/>
                    <a:pt x="547" y="720"/>
                    <a:pt x="547" y="720"/>
                  </a:cubicBezTo>
                  <a:cubicBezTo>
                    <a:pt x="548" y="721"/>
                    <a:pt x="548" y="721"/>
                    <a:pt x="548" y="723"/>
                  </a:cubicBezTo>
                  <a:cubicBezTo>
                    <a:pt x="547" y="723"/>
                    <a:pt x="546" y="723"/>
                    <a:pt x="545" y="724"/>
                  </a:cubicBezTo>
                  <a:cubicBezTo>
                    <a:pt x="545" y="724"/>
                    <a:pt x="545" y="725"/>
                    <a:pt x="545" y="725"/>
                  </a:cubicBezTo>
                  <a:close/>
                  <a:moveTo>
                    <a:pt x="547" y="837"/>
                  </a:moveTo>
                  <a:cubicBezTo>
                    <a:pt x="548" y="838"/>
                    <a:pt x="547" y="839"/>
                    <a:pt x="549" y="839"/>
                  </a:cubicBezTo>
                  <a:cubicBezTo>
                    <a:pt x="549" y="839"/>
                    <a:pt x="549" y="839"/>
                    <a:pt x="550" y="839"/>
                  </a:cubicBezTo>
                  <a:cubicBezTo>
                    <a:pt x="550" y="838"/>
                    <a:pt x="548" y="838"/>
                    <a:pt x="549" y="838"/>
                  </a:cubicBezTo>
                  <a:cubicBezTo>
                    <a:pt x="550" y="836"/>
                    <a:pt x="553" y="838"/>
                    <a:pt x="556" y="837"/>
                  </a:cubicBezTo>
                  <a:cubicBezTo>
                    <a:pt x="555" y="838"/>
                    <a:pt x="556" y="838"/>
                    <a:pt x="556" y="838"/>
                  </a:cubicBezTo>
                  <a:cubicBezTo>
                    <a:pt x="556" y="838"/>
                    <a:pt x="556" y="839"/>
                    <a:pt x="555" y="840"/>
                  </a:cubicBezTo>
                  <a:cubicBezTo>
                    <a:pt x="556" y="841"/>
                    <a:pt x="556" y="841"/>
                    <a:pt x="556" y="842"/>
                  </a:cubicBezTo>
                  <a:cubicBezTo>
                    <a:pt x="554" y="843"/>
                    <a:pt x="551" y="843"/>
                    <a:pt x="549" y="844"/>
                  </a:cubicBezTo>
                  <a:cubicBezTo>
                    <a:pt x="548" y="843"/>
                    <a:pt x="548" y="843"/>
                    <a:pt x="547" y="842"/>
                  </a:cubicBezTo>
                  <a:cubicBezTo>
                    <a:pt x="547" y="842"/>
                    <a:pt x="546" y="842"/>
                    <a:pt x="546" y="841"/>
                  </a:cubicBezTo>
                  <a:cubicBezTo>
                    <a:pt x="545" y="840"/>
                    <a:pt x="546" y="839"/>
                    <a:pt x="546" y="838"/>
                  </a:cubicBezTo>
                  <a:cubicBezTo>
                    <a:pt x="546" y="838"/>
                    <a:pt x="546" y="837"/>
                    <a:pt x="547" y="837"/>
                  </a:cubicBezTo>
                  <a:close/>
                  <a:moveTo>
                    <a:pt x="552" y="1030"/>
                  </a:moveTo>
                  <a:cubicBezTo>
                    <a:pt x="551" y="1030"/>
                    <a:pt x="552" y="1029"/>
                    <a:pt x="552" y="1030"/>
                  </a:cubicBezTo>
                  <a:cubicBezTo>
                    <a:pt x="552" y="1030"/>
                    <a:pt x="552" y="1030"/>
                    <a:pt x="552" y="1030"/>
                  </a:cubicBezTo>
                  <a:close/>
                  <a:moveTo>
                    <a:pt x="553" y="1033"/>
                  </a:moveTo>
                  <a:cubicBezTo>
                    <a:pt x="552" y="1033"/>
                    <a:pt x="552" y="1033"/>
                    <a:pt x="552" y="1033"/>
                  </a:cubicBezTo>
                  <a:cubicBezTo>
                    <a:pt x="551" y="1033"/>
                    <a:pt x="551" y="1033"/>
                    <a:pt x="551" y="1033"/>
                  </a:cubicBezTo>
                  <a:cubicBezTo>
                    <a:pt x="552" y="1033"/>
                    <a:pt x="553" y="1033"/>
                    <a:pt x="553" y="1033"/>
                  </a:cubicBezTo>
                  <a:close/>
                  <a:moveTo>
                    <a:pt x="546" y="1034"/>
                  </a:moveTo>
                  <a:cubicBezTo>
                    <a:pt x="546" y="1034"/>
                    <a:pt x="546" y="1034"/>
                    <a:pt x="546" y="1034"/>
                  </a:cubicBezTo>
                  <a:cubicBezTo>
                    <a:pt x="546" y="1034"/>
                    <a:pt x="546" y="1034"/>
                    <a:pt x="546" y="1034"/>
                  </a:cubicBezTo>
                  <a:cubicBezTo>
                    <a:pt x="546" y="1034"/>
                    <a:pt x="547" y="1034"/>
                    <a:pt x="547" y="1034"/>
                  </a:cubicBezTo>
                  <a:cubicBezTo>
                    <a:pt x="546" y="1034"/>
                    <a:pt x="546" y="1034"/>
                    <a:pt x="546" y="1034"/>
                  </a:cubicBezTo>
                  <a:cubicBezTo>
                    <a:pt x="546" y="1034"/>
                    <a:pt x="546" y="1034"/>
                    <a:pt x="546" y="1034"/>
                  </a:cubicBezTo>
                  <a:cubicBezTo>
                    <a:pt x="546" y="1034"/>
                    <a:pt x="546" y="1034"/>
                    <a:pt x="546" y="1034"/>
                  </a:cubicBezTo>
                  <a:close/>
                  <a:moveTo>
                    <a:pt x="548" y="1037"/>
                  </a:moveTo>
                  <a:cubicBezTo>
                    <a:pt x="547" y="1037"/>
                    <a:pt x="547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7" y="1036"/>
                    <a:pt x="548" y="1036"/>
                    <a:pt x="548" y="1036"/>
                  </a:cubicBezTo>
                  <a:cubicBezTo>
                    <a:pt x="548" y="1036"/>
                    <a:pt x="548" y="1037"/>
                    <a:pt x="548" y="1037"/>
                  </a:cubicBezTo>
                  <a:close/>
                  <a:moveTo>
                    <a:pt x="546" y="1036"/>
                  </a:moveTo>
                  <a:cubicBezTo>
                    <a:pt x="546" y="1036"/>
                    <a:pt x="546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7" y="1036"/>
                    <a:pt x="547" y="1036"/>
                    <a:pt x="547" y="1036"/>
                  </a:cubicBezTo>
                  <a:cubicBezTo>
                    <a:pt x="545" y="1035"/>
                    <a:pt x="549" y="1035"/>
                    <a:pt x="550" y="1035"/>
                  </a:cubicBezTo>
                  <a:cubicBezTo>
                    <a:pt x="550" y="1036"/>
                    <a:pt x="548" y="1036"/>
                    <a:pt x="546" y="1036"/>
                  </a:cubicBezTo>
                  <a:close/>
                  <a:moveTo>
                    <a:pt x="558" y="1035"/>
                  </a:moveTo>
                  <a:cubicBezTo>
                    <a:pt x="557" y="1034"/>
                    <a:pt x="555" y="1034"/>
                    <a:pt x="554" y="1035"/>
                  </a:cubicBezTo>
                  <a:cubicBezTo>
                    <a:pt x="554" y="1035"/>
                    <a:pt x="554" y="1035"/>
                    <a:pt x="554" y="1035"/>
                  </a:cubicBezTo>
                  <a:cubicBezTo>
                    <a:pt x="554" y="1035"/>
                    <a:pt x="554" y="1035"/>
                    <a:pt x="554" y="1035"/>
                  </a:cubicBezTo>
                  <a:cubicBezTo>
                    <a:pt x="554" y="1035"/>
                    <a:pt x="554" y="1035"/>
                    <a:pt x="553" y="1035"/>
                  </a:cubicBezTo>
                  <a:cubicBezTo>
                    <a:pt x="553" y="1035"/>
                    <a:pt x="553" y="1035"/>
                    <a:pt x="553" y="1035"/>
                  </a:cubicBezTo>
                  <a:cubicBezTo>
                    <a:pt x="552" y="1035"/>
                    <a:pt x="552" y="1035"/>
                    <a:pt x="552" y="1035"/>
                  </a:cubicBezTo>
                  <a:cubicBezTo>
                    <a:pt x="552" y="1035"/>
                    <a:pt x="551" y="1035"/>
                    <a:pt x="551" y="1035"/>
                  </a:cubicBezTo>
                  <a:cubicBezTo>
                    <a:pt x="553" y="1035"/>
                    <a:pt x="550" y="1035"/>
                    <a:pt x="549" y="1035"/>
                  </a:cubicBezTo>
                  <a:cubicBezTo>
                    <a:pt x="548" y="1035"/>
                    <a:pt x="548" y="1035"/>
                    <a:pt x="548" y="1035"/>
                  </a:cubicBezTo>
                  <a:cubicBezTo>
                    <a:pt x="548" y="1035"/>
                    <a:pt x="549" y="1035"/>
                    <a:pt x="549" y="1035"/>
                  </a:cubicBezTo>
                  <a:cubicBezTo>
                    <a:pt x="549" y="1035"/>
                    <a:pt x="549" y="1035"/>
                    <a:pt x="548" y="1035"/>
                  </a:cubicBezTo>
                  <a:cubicBezTo>
                    <a:pt x="548" y="1035"/>
                    <a:pt x="548" y="1035"/>
                    <a:pt x="548" y="1035"/>
                  </a:cubicBezTo>
                  <a:cubicBezTo>
                    <a:pt x="549" y="1035"/>
                    <a:pt x="549" y="1035"/>
                    <a:pt x="550" y="1035"/>
                  </a:cubicBezTo>
                  <a:cubicBezTo>
                    <a:pt x="550" y="1034"/>
                    <a:pt x="551" y="1034"/>
                    <a:pt x="552" y="1034"/>
                  </a:cubicBezTo>
                  <a:cubicBezTo>
                    <a:pt x="552" y="1034"/>
                    <a:pt x="552" y="1033"/>
                    <a:pt x="552" y="1033"/>
                  </a:cubicBezTo>
                  <a:cubicBezTo>
                    <a:pt x="552" y="1033"/>
                    <a:pt x="552" y="1033"/>
                    <a:pt x="553" y="1033"/>
                  </a:cubicBezTo>
                  <a:cubicBezTo>
                    <a:pt x="552" y="1033"/>
                    <a:pt x="552" y="1033"/>
                    <a:pt x="552" y="1033"/>
                  </a:cubicBezTo>
                  <a:cubicBezTo>
                    <a:pt x="553" y="1033"/>
                    <a:pt x="554" y="1033"/>
                    <a:pt x="554" y="1033"/>
                  </a:cubicBezTo>
                  <a:cubicBezTo>
                    <a:pt x="554" y="1033"/>
                    <a:pt x="553" y="1033"/>
                    <a:pt x="552" y="1033"/>
                  </a:cubicBezTo>
                  <a:cubicBezTo>
                    <a:pt x="552" y="1033"/>
                    <a:pt x="552" y="1033"/>
                    <a:pt x="553" y="1033"/>
                  </a:cubicBezTo>
                  <a:cubicBezTo>
                    <a:pt x="553" y="1034"/>
                    <a:pt x="553" y="1034"/>
                    <a:pt x="553" y="1034"/>
                  </a:cubicBezTo>
                  <a:cubicBezTo>
                    <a:pt x="554" y="1034"/>
                    <a:pt x="556" y="1034"/>
                    <a:pt x="557" y="1035"/>
                  </a:cubicBezTo>
                  <a:cubicBezTo>
                    <a:pt x="558" y="1034"/>
                    <a:pt x="558" y="1034"/>
                    <a:pt x="558" y="1034"/>
                  </a:cubicBezTo>
                  <a:cubicBezTo>
                    <a:pt x="558" y="1034"/>
                    <a:pt x="558" y="1035"/>
                    <a:pt x="558" y="1035"/>
                  </a:cubicBezTo>
                  <a:close/>
                  <a:moveTo>
                    <a:pt x="558" y="1015"/>
                  </a:moveTo>
                  <a:cubicBezTo>
                    <a:pt x="558" y="1014"/>
                    <a:pt x="558" y="1014"/>
                    <a:pt x="559" y="1014"/>
                  </a:cubicBezTo>
                  <a:cubicBezTo>
                    <a:pt x="559" y="1014"/>
                    <a:pt x="559" y="1015"/>
                    <a:pt x="558" y="1015"/>
                  </a:cubicBezTo>
                  <a:close/>
                  <a:moveTo>
                    <a:pt x="559" y="976"/>
                  </a:moveTo>
                  <a:cubicBezTo>
                    <a:pt x="560" y="976"/>
                    <a:pt x="560" y="977"/>
                    <a:pt x="559" y="977"/>
                  </a:cubicBezTo>
                  <a:cubicBezTo>
                    <a:pt x="558" y="976"/>
                    <a:pt x="559" y="976"/>
                    <a:pt x="559" y="976"/>
                  </a:cubicBezTo>
                  <a:close/>
                  <a:moveTo>
                    <a:pt x="559" y="1031"/>
                  </a:moveTo>
                  <a:cubicBezTo>
                    <a:pt x="559" y="1031"/>
                    <a:pt x="559" y="1031"/>
                    <a:pt x="559" y="1031"/>
                  </a:cubicBezTo>
                  <a:cubicBezTo>
                    <a:pt x="559" y="1031"/>
                    <a:pt x="559" y="1031"/>
                    <a:pt x="559" y="1031"/>
                  </a:cubicBezTo>
                  <a:cubicBezTo>
                    <a:pt x="560" y="1031"/>
                    <a:pt x="560" y="1031"/>
                    <a:pt x="560" y="1031"/>
                  </a:cubicBezTo>
                  <a:cubicBezTo>
                    <a:pt x="559" y="1031"/>
                    <a:pt x="559" y="1031"/>
                    <a:pt x="559" y="1031"/>
                  </a:cubicBezTo>
                  <a:close/>
                  <a:moveTo>
                    <a:pt x="559" y="1016"/>
                  </a:moveTo>
                  <a:cubicBezTo>
                    <a:pt x="560" y="1016"/>
                    <a:pt x="561" y="1017"/>
                    <a:pt x="561" y="1018"/>
                  </a:cubicBezTo>
                  <a:cubicBezTo>
                    <a:pt x="559" y="1018"/>
                    <a:pt x="558" y="1018"/>
                    <a:pt x="559" y="1016"/>
                  </a:cubicBezTo>
                  <a:close/>
                  <a:moveTo>
                    <a:pt x="561" y="936"/>
                  </a:moveTo>
                  <a:cubicBezTo>
                    <a:pt x="559" y="935"/>
                    <a:pt x="558" y="936"/>
                    <a:pt x="556" y="936"/>
                  </a:cubicBezTo>
                  <a:cubicBezTo>
                    <a:pt x="556" y="935"/>
                    <a:pt x="554" y="935"/>
                    <a:pt x="553" y="934"/>
                  </a:cubicBezTo>
                  <a:cubicBezTo>
                    <a:pt x="552" y="932"/>
                    <a:pt x="552" y="930"/>
                    <a:pt x="554" y="929"/>
                  </a:cubicBezTo>
                  <a:cubicBezTo>
                    <a:pt x="556" y="929"/>
                    <a:pt x="557" y="929"/>
                    <a:pt x="558" y="929"/>
                  </a:cubicBezTo>
                  <a:cubicBezTo>
                    <a:pt x="558" y="930"/>
                    <a:pt x="559" y="930"/>
                    <a:pt x="559" y="931"/>
                  </a:cubicBezTo>
                  <a:cubicBezTo>
                    <a:pt x="560" y="930"/>
                    <a:pt x="560" y="929"/>
                    <a:pt x="561" y="930"/>
                  </a:cubicBezTo>
                  <a:cubicBezTo>
                    <a:pt x="561" y="931"/>
                    <a:pt x="561" y="932"/>
                    <a:pt x="562" y="933"/>
                  </a:cubicBezTo>
                  <a:cubicBezTo>
                    <a:pt x="562" y="933"/>
                    <a:pt x="562" y="933"/>
                    <a:pt x="562" y="933"/>
                  </a:cubicBezTo>
                  <a:cubicBezTo>
                    <a:pt x="560" y="933"/>
                    <a:pt x="561" y="934"/>
                    <a:pt x="561" y="934"/>
                  </a:cubicBezTo>
                  <a:cubicBezTo>
                    <a:pt x="561" y="935"/>
                    <a:pt x="560" y="935"/>
                    <a:pt x="561" y="936"/>
                  </a:cubicBezTo>
                  <a:close/>
                  <a:moveTo>
                    <a:pt x="565" y="1036"/>
                  </a:moveTo>
                  <a:cubicBezTo>
                    <a:pt x="562" y="1036"/>
                    <a:pt x="564" y="1036"/>
                    <a:pt x="563" y="1036"/>
                  </a:cubicBezTo>
                  <a:cubicBezTo>
                    <a:pt x="563" y="1036"/>
                    <a:pt x="563" y="1036"/>
                    <a:pt x="562" y="1036"/>
                  </a:cubicBezTo>
                  <a:cubicBezTo>
                    <a:pt x="562" y="1036"/>
                    <a:pt x="562" y="1035"/>
                    <a:pt x="561" y="1035"/>
                  </a:cubicBezTo>
                  <a:cubicBezTo>
                    <a:pt x="562" y="1035"/>
                    <a:pt x="562" y="1035"/>
                    <a:pt x="563" y="1036"/>
                  </a:cubicBezTo>
                  <a:cubicBezTo>
                    <a:pt x="563" y="1036"/>
                    <a:pt x="563" y="1036"/>
                    <a:pt x="563" y="1036"/>
                  </a:cubicBezTo>
                  <a:cubicBezTo>
                    <a:pt x="563" y="1036"/>
                    <a:pt x="563" y="1036"/>
                    <a:pt x="563" y="1036"/>
                  </a:cubicBezTo>
                  <a:cubicBezTo>
                    <a:pt x="563" y="1036"/>
                    <a:pt x="563" y="1036"/>
                    <a:pt x="565" y="1036"/>
                  </a:cubicBezTo>
                  <a:cubicBezTo>
                    <a:pt x="565" y="1035"/>
                    <a:pt x="567" y="1035"/>
                    <a:pt x="570" y="1035"/>
                  </a:cubicBezTo>
                  <a:cubicBezTo>
                    <a:pt x="569" y="1036"/>
                    <a:pt x="569" y="1036"/>
                    <a:pt x="568" y="1036"/>
                  </a:cubicBezTo>
                  <a:cubicBezTo>
                    <a:pt x="570" y="1036"/>
                    <a:pt x="570" y="1036"/>
                    <a:pt x="569" y="1036"/>
                  </a:cubicBezTo>
                  <a:cubicBezTo>
                    <a:pt x="569" y="1036"/>
                    <a:pt x="569" y="1036"/>
                    <a:pt x="569" y="1036"/>
                  </a:cubicBezTo>
                  <a:cubicBezTo>
                    <a:pt x="569" y="1036"/>
                    <a:pt x="568" y="1036"/>
                    <a:pt x="566" y="1036"/>
                  </a:cubicBezTo>
                  <a:cubicBezTo>
                    <a:pt x="568" y="1036"/>
                    <a:pt x="565" y="1036"/>
                    <a:pt x="565" y="1036"/>
                  </a:cubicBezTo>
                  <a:close/>
                  <a:moveTo>
                    <a:pt x="563" y="1039"/>
                  </a:moveTo>
                  <a:cubicBezTo>
                    <a:pt x="563" y="1039"/>
                    <a:pt x="563" y="1039"/>
                    <a:pt x="563" y="1039"/>
                  </a:cubicBezTo>
                  <a:cubicBezTo>
                    <a:pt x="564" y="1039"/>
                    <a:pt x="564" y="1039"/>
                    <a:pt x="564" y="1039"/>
                  </a:cubicBezTo>
                  <a:cubicBezTo>
                    <a:pt x="564" y="1039"/>
                    <a:pt x="564" y="1039"/>
                    <a:pt x="563" y="1039"/>
                  </a:cubicBezTo>
                  <a:close/>
                  <a:moveTo>
                    <a:pt x="565" y="1038"/>
                  </a:moveTo>
                  <a:cubicBezTo>
                    <a:pt x="563" y="1038"/>
                    <a:pt x="563" y="1038"/>
                    <a:pt x="562" y="1038"/>
                  </a:cubicBezTo>
                  <a:cubicBezTo>
                    <a:pt x="562" y="1038"/>
                    <a:pt x="562" y="1037"/>
                    <a:pt x="563" y="1037"/>
                  </a:cubicBezTo>
                  <a:cubicBezTo>
                    <a:pt x="563" y="1037"/>
                    <a:pt x="563" y="1037"/>
                    <a:pt x="564" y="1037"/>
                  </a:cubicBezTo>
                  <a:cubicBezTo>
                    <a:pt x="564" y="1037"/>
                    <a:pt x="563" y="1037"/>
                    <a:pt x="563" y="1037"/>
                  </a:cubicBezTo>
                  <a:cubicBezTo>
                    <a:pt x="563" y="1038"/>
                    <a:pt x="564" y="1038"/>
                    <a:pt x="565" y="1038"/>
                  </a:cubicBezTo>
                  <a:cubicBezTo>
                    <a:pt x="565" y="1038"/>
                    <a:pt x="565" y="1038"/>
                    <a:pt x="565" y="1038"/>
                  </a:cubicBezTo>
                  <a:close/>
                  <a:moveTo>
                    <a:pt x="565" y="1039"/>
                  </a:moveTo>
                  <a:cubicBezTo>
                    <a:pt x="565" y="1039"/>
                    <a:pt x="567" y="1039"/>
                    <a:pt x="566" y="1039"/>
                  </a:cubicBezTo>
                  <a:cubicBezTo>
                    <a:pt x="566" y="1039"/>
                    <a:pt x="566" y="1039"/>
                    <a:pt x="565" y="1039"/>
                  </a:cubicBezTo>
                  <a:cubicBezTo>
                    <a:pt x="566" y="1039"/>
                    <a:pt x="567" y="1038"/>
                    <a:pt x="567" y="1038"/>
                  </a:cubicBezTo>
                  <a:cubicBezTo>
                    <a:pt x="568" y="1038"/>
                    <a:pt x="569" y="1038"/>
                    <a:pt x="570" y="1038"/>
                  </a:cubicBezTo>
                  <a:cubicBezTo>
                    <a:pt x="570" y="1038"/>
                    <a:pt x="570" y="1038"/>
                    <a:pt x="569" y="1038"/>
                  </a:cubicBezTo>
                  <a:cubicBezTo>
                    <a:pt x="570" y="1038"/>
                    <a:pt x="568" y="1038"/>
                    <a:pt x="567" y="1039"/>
                  </a:cubicBezTo>
                  <a:cubicBezTo>
                    <a:pt x="567" y="1039"/>
                    <a:pt x="568" y="1039"/>
                    <a:pt x="568" y="1039"/>
                  </a:cubicBezTo>
                  <a:cubicBezTo>
                    <a:pt x="567" y="1039"/>
                    <a:pt x="567" y="1039"/>
                    <a:pt x="565" y="1039"/>
                  </a:cubicBezTo>
                  <a:close/>
                  <a:moveTo>
                    <a:pt x="573" y="1042"/>
                  </a:moveTo>
                  <a:cubicBezTo>
                    <a:pt x="572" y="1042"/>
                    <a:pt x="573" y="1040"/>
                    <a:pt x="573" y="1042"/>
                  </a:cubicBezTo>
                  <a:cubicBezTo>
                    <a:pt x="573" y="1042"/>
                    <a:pt x="573" y="1042"/>
                    <a:pt x="573" y="1042"/>
                  </a:cubicBezTo>
                  <a:close/>
                  <a:moveTo>
                    <a:pt x="584" y="1040"/>
                  </a:moveTo>
                  <a:cubicBezTo>
                    <a:pt x="582" y="1040"/>
                    <a:pt x="582" y="1040"/>
                    <a:pt x="581" y="1040"/>
                  </a:cubicBezTo>
                  <a:cubicBezTo>
                    <a:pt x="581" y="1040"/>
                    <a:pt x="581" y="1040"/>
                    <a:pt x="580" y="1040"/>
                  </a:cubicBezTo>
                  <a:cubicBezTo>
                    <a:pt x="577" y="1040"/>
                    <a:pt x="572" y="1040"/>
                    <a:pt x="571" y="1041"/>
                  </a:cubicBezTo>
                  <a:cubicBezTo>
                    <a:pt x="570" y="1041"/>
                    <a:pt x="569" y="1041"/>
                    <a:pt x="568" y="1041"/>
                  </a:cubicBezTo>
                  <a:cubicBezTo>
                    <a:pt x="568" y="1041"/>
                    <a:pt x="568" y="1041"/>
                    <a:pt x="568" y="1041"/>
                  </a:cubicBezTo>
                  <a:cubicBezTo>
                    <a:pt x="568" y="1041"/>
                    <a:pt x="568" y="1041"/>
                    <a:pt x="568" y="1040"/>
                  </a:cubicBezTo>
                  <a:cubicBezTo>
                    <a:pt x="568" y="1040"/>
                    <a:pt x="568" y="1040"/>
                    <a:pt x="569" y="1040"/>
                  </a:cubicBezTo>
                  <a:cubicBezTo>
                    <a:pt x="570" y="1040"/>
                    <a:pt x="571" y="1040"/>
                    <a:pt x="572" y="1040"/>
                  </a:cubicBezTo>
                  <a:cubicBezTo>
                    <a:pt x="574" y="1040"/>
                    <a:pt x="578" y="1039"/>
                    <a:pt x="575" y="1039"/>
                  </a:cubicBezTo>
                  <a:cubicBezTo>
                    <a:pt x="575" y="1039"/>
                    <a:pt x="575" y="1039"/>
                    <a:pt x="575" y="1039"/>
                  </a:cubicBezTo>
                  <a:cubicBezTo>
                    <a:pt x="575" y="1039"/>
                    <a:pt x="575" y="1039"/>
                    <a:pt x="575" y="1038"/>
                  </a:cubicBezTo>
                  <a:cubicBezTo>
                    <a:pt x="576" y="1038"/>
                    <a:pt x="576" y="1038"/>
                    <a:pt x="577" y="1038"/>
                  </a:cubicBezTo>
                  <a:cubicBezTo>
                    <a:pt x="577" y="1038"/>
                    <a:pt x="577" y="1038"/>
                    <a:pt x="577" y="1038"/>
                  </a:cubicBezTo>
                  <a:cubicBezTo>
                    <a:pt x="578" y="1038"/>
                    <a:pt x="579" y="1038"/>
                    <a:pt x="579" y="1038"/>
                  </a:cubicBezTo>
                  <a:cubicBezTo>
                    <a:pt x="579" y="1038"/>
                    <a:pt x="578" y="1038"/>
                    <a:pt x="578" y="1038"/>
                  </a:cubicBezTo>
                  <a:cubicBezTo>
                    <a:pt x="579" y="1037"/>
                    <a:pt x="579" y="1037"/>
                    <a:pt x="579" y="1036"/>
                  </a:cubicBezTo>
                  <a:cubicBezTo>
                    <a:pt x="579" y="1036"/>
                    <a:pt x="579" y="1036"/>
                    <a:pt x="580" y="1036"/>
                  </a:cubicBezTo>
                  <a:cubicBezTo>
                    <a:pt x="581" y="1036"/>
                    <a:pt x="579" y="1036"/>
                    <a:pt x="580" y="1037"/>
                  </a:cubicBezTo>
                  <a:cubicBezTo>
                    <a:pt x="580" y="1037"/>
                    <a:pt x="581" y="1037"/>
                    <a:pt x="581" y="1037"/>
                  </a:cubicBezTo>
                  <a:cubicBezTo>
                    <a:pt x="580" y="1037"/>
                    <a:pt x="583" y="1038"/>
                    <a:pt x="586" y="1038"/>
                  </a:cubicBezTo>
                  <a:cubicBezTo>
                    <a:pt x="586" y="1038"/>
                    <a:pt x="586" y="1038"/>
                    <a:pt x="586" y="1038"/>
                  </a:cubicBezTo>
                  <a:cubicBezTo>
                    <a:pt x="589" y="1038"/>
                    <a:pt x="592" y="1038"/>
                    <a:pt x="595" y="1038"/>
                  </a:cubicBezTo>
                  <a:cubicBezTo>
                    <a:pt x="589" y="1038"/>
                    <a:pt x="585" y="1039"/>
                    <a:pt x="584" y="1039"/>
                  </a:cubicBezTo>
                  <a:cubicBezTo>
                    <a:pt x="584" y="1039"/>
                    <a:pt x="584" y="1039"/>
                    <a:pt x="584" y="1039"/>
                  </a:cubicBezTo>
                  <a:cubicBezTo>
                    <a:pt x="584" y="1040"/>
                    <a:pt x="584" y="1040"/>
                    <a:pt x="584" y="1040"/>
                  </a:cubicBezTo>
                  <a:close/>
                  <a:moveTo>
                    <a:pt x="585" y="1040"/>
                  </a:moveTo>
                  <a:cubicBezTo>
                    <a:pt x="585" y="1040"/>
                    <a:pt x="585" y="1040"/>
                    <a:pt x="586" y="1040"/>
                  </a:cubicBezTo>
                  <a:cubicBezTo>
                    <a:pt x="587" y="1040"/>
                    <a:pt x="589" y="1040"/>
                    <a:pt x="590" y="1040"/>
                  </a:cubicBezTo>
                  <a:cubicBezTo>
                    <a:pt x="594" y="1040"/>
                    <a:pt x="594" y="1040"/>
                    <a:pt x="595" y="1039"/>
                  </a:cubicBezTo>
                  <a:cubicBezTo>
                    <a:pt x="598" y="1040"/>
                    <a:pt x="586" y="1040"/>
                    <a:pt x="585" y="1040"/>
                  </a:cubicBezTo>
                  <a:close/>
                  <a:moveTo>
                    <a:pt x="597" y="1039"/>
                  </a:moveTo>
                  <a:cubicBezTo>
                    <a:pt x="597" y="1038"/>
                    <a:pt x="597" y="1038"/>
                    <a:pt x="597" y="1038"/>
                  </a:cubicBezTo>
                  <a:cubicBezTo>
                    <a:pt x="597" y="1038"/>
                    <a:pt x="597" y="1038"/>
                    <a:pt x="597" y="1039"/>
                  </a:cubicBezTo>
                  <a:cubicBezTo>
                    <a:pt x="597" y="1039"/>
                    <a:pt x="597" y="1039"/>
                    <a:pt x="597" y="1039"/>
                  </a:cubicBezTo>
                  <a:close/>
                  <a:moveTo>
                    <a:pt x="595" y="1038"/>
                  </a:moveTo>
                  <a:cubicBezTo>
                    <a:pt x="594" y="1038"/>
                    <a:pt x="594" y="1038"/>
                    <a:pt x="595" y="1037"/>
                  </a:cubicBezTo>
                  <a:cubicBezTo>
                    <a:pt x="598" y="1037"/>
                    <a:pt x="597" y="1038"/>
                    <a:pt x="599" y="1038"/>
                  </a:cubicBezTo>
                  <a:cubicBezTo>
                    <a:pt x="598" y="1038"/>
                    <a:pt x="598" y="1038"/>
                    <a:pt x="595" y="1038"/>
                  </a:cubicBezTo>
                  <a:close/>
                  <a:moveTo>
                    <a:pt x="598" y="1037"/>
                  </a:moveTo>
                  <a:cubicBezTo>
                    <a:pt x="598" y="1037"/>
                    <a:pt x="598" y="1037"/>
                    <a:pt x="598" y="1037"/>
                  </a:cubicBezTo>
                  <a:cubicBezTo>
                    <a:pt x="598" y="1037"/>
                    <a:pt x="599" y="1037"/>
                    <a:pt x="599" y="1037"/>
                  </a:cubicBezTo>
                  <a:cubicBezTo>
                    <a:pt x="599" y="1037"/>
                    <a:pt x="598" y="1037"/>
                    <a:pt x="598" y="1037"/>
                  </a:cubicBezTo>
                  <a:close/>
                  <a:moveTo>
                    <a:pt x="600" y="1038"/>
                  </a:moveTo>
                  <a:cubicBezTo>
                    <a:pt x="600" y="1038"/>
                    <a:pt x="601" y="1038"/>
                    <a:pt x="601" y="1037"/>
                  </a:cubicBezTo>
                  <a:cubicBezTo>
                    <a:pt x="601" y="1037"/>
                    <a:pt x="602" y="1037"/>
                    <a:pt x="602" y="1037"/>
                  </a:cubicBezTo>
                  <a:cubicBezTo>
                    <a:pt x="602" y="1037"/>
                    <a:pt x="603" y="1037"/>
                    <a:pt x="603" y="1038"/>
                  </a:cubicBezTo>
                  <a:cubicBezTo>
                    <a:pt x="602" y="1038"/>
                    <a:pt x="602" y="1038"/>
                    <a:pt x="600" y="1038"/>
                  </a:cubicBezTo>
                  <a:close/>
                  <a:moveTo>
                    <a:pt x="604" y="1037"/>
                  </a:moveTo>
                  <a:cubicBezTo>
                    <a:pt x="604" y="1037"/>
                    <a:pt x="604" y="1037"/>
                    <a:pt x="603" y="1037"/>
                  </a:cubicBezTo>
                  <a:cubicBezTo>
                    <a:pt x="602" y="1037"/>
                    <a:pt x="600" y="1037"/>
                    <a:pt x="599" y="1037"/>
                  </a:cubicBezTo>
                  <a:cubicBezTo>
                    <a:pt x="599" y="1037"/>
                    <a:pt x="599" y="1037"/>
                    <a:pt x="599" y="1037"/>
                  </a:cubicBezTo>
                  <a:cubicBezTo>
                    <a:pt x="600" y="1037"/>
                    <a:pt x="602" y="1037"/>
                    <a:pt x="603" y="1037"/>
                  </a:cubicBezTo>
                  <a:cubicBezTo>
                    <a:pt x="603" y="1037"/>
                    <a:pt x="604" y="1037"/>
                    <a:pt x="603" y="1037"/>
                  </a:cubicBezTo>
                  <a:cubicBezTo>
                    <a:pt x="604" y="1037"/>
                    <a:pt x="604" y="1037"/>
                    <a:pt x="604" y="1037"/>
                  </a:cubicBezTo>
                  <a:close/>
                  <a:moveTo>
                    <a:pt x="602" y="1035"/>
                  </a:moveTo>
                  <a:cubicBezTo>
                    <a:pt x="601" y="1035"/>
                    <a:pt x="601" y="1035"/>
                    <a:pt x="601" y="1035"/>
                  </a:cubicBezTo>
                  <a:cubicBezTo>
                    <a:pt x="602" y="1035"/>
                    <a:pt x="604" y="1035"/>
                    <a:pt x="604" y="1035"/>
                  </a:cubicBezTo>
                  <a:cubicBezTo>
                    <a:pt x="603" y="1036"/>
                    <a:pt x="599" y="1035"/>
                    <a:pt x="600" y="1036"/>
                  </a:cubicBezTo>
                  <a:cubicBezTo>
                    <a:pt x="600" y="1036"/>
                    <a:pt x="601" y="1036"/>
                    <a:pt x="601" y="1036"/>
                  </a:cubicBezTo>
                  <a:cubicBezTo>
                    <a:pt x="601" y="1036"/>
                    <a:pt x="600" y="1036"/>
                    <a:pt x="599" y="1036"/>
                  </a:cubicBezTo>
                  <a:cubicBezTo>
                    <a:pt x="599" y="1036"/>
                    <a:pt x="599" y="1036"/>
                    <a:pt x="599" y="1036"/>
                  </a:cubicBezTo>
                  <a:cubicBezTo>
                    <a:pt x="599" y="1036"/>
                    <a:pt x="599" y="1036"/>
                    <a:pt x="598" y="1036"/>
                  </a:cubicBezTo>
                  <a:cubicBezTo>
                    <a:pt x="596" y="1036"/>
                    <a:pt x="596" y="1036"/>
                    <a:pt x="595" y="1036"/>
                  </a:cubicBezTo>
                  <a:cubicBezTo>
                    <a:pt x="595" y="1036"/>
                    <a:pt x="595" y="1036"/>
                    <a:pt x="595" y="1036"/>
                  </a:cubicBezTo>
                  <a:cubicBezTo>
                    <a:pt x="595" y="1036"/>
                    <a:pt x="595" y="1035"/>
                    <a:pt x="592" y="1035"/>
                  </a:cubicBezTo>
                  <a:cubicBezTo>
                    <a:pt x="592" y="1036"/>
                    <a:pt x="592" y="1036"/>
                    <a:pt x="593" y="1036"/>
                  </a:cubicBezTo>
                  <a:cubicBezTo>
                    <a:pt x="592" y="1036"/>
                    <a:pt x="591" y="1036"/>
                    <a:pt x="591" y="1036"/>
                  </a:cubicBezTo>
                  <a:cubicBezTo>
                    <a:pt x="591" y="1036"/>
                    <a:pt x="591" y="1036"/>
                    <a:pt x="591" y="1036"/>
                  </a:cubicBezTo>
                  <a:cubicBezTo>
                    <a:pt x="591" y="1036"/>
                    <a:pt x="591" y="1036"/>
                    <a:pt x="591" y="1036"/>
                  </a:cubicBezTo>
                  <a:cubicBezTo>
                    <a:pt x="592" y="1036"/>
                    <a:pt x="592" y="1036"/>
                    <a:pt x="591" y="1035"/>
                  </a:cubicBezTo>
                  <a:cubicBezTo>
                    <a:pt x="593" y="1035"/>
                    <a:pt x="595" y="1035"/>
                    <a:pt x="596" y="1034"/>
                  </a:cubicBezTo>
                  <a:cubicBezTo>
                    <a:pt x="598" y="1034"/>
                    <a:pt x="600" y="1034"/>
                    <a:pt x="602" y="1035"/>
                  </a:cubicBezTo>
                  <a:close/>
                  <a:moveTo>
                    <a:pt x="597" y="1006"/>
                  </a:moveTo>
                  <a:cubicBezTo>
                    <a:pt x="598" y="1006"/>
                    <a:pt x="599" y="1007"/>
                    <a:pt x="597" y="1007"/>
                  </a:cubicBezTo>
                  <a:cubicBezTo>
                    <a:pt x="597" y="1007"/>
                    <a:pt x="597" y="1006"/>
                    <a:pt x="597" y="1006"/>
                  </a:cubicBezTo>
                  <a:close/>
                  <a:moveTo>
                    <a:pt x="598" y="980"/>
                  </a:moveTo>
                  <a:cubicBezTo>
                    <a:pt x="597" y="980"/>
                    <a:pt x="597" y="978"/>
                    <a:pt x="599" y="978"/>
                  </a:cubicBezTo>
                  <a:cubicBezTo>
                    <a:pt x="600" y="979"/>
                    <a:pt x="599" y="980"/>
                    <a:pt x="598" y="980"/>
                  </a:cubicBezTo>
                  <a:close/>
                  <a:moveTo>
                    <a:pt x="601" y="911"/>
                  </a:moveTo>
                  <a:cubicBezTo>
                    <a:pt x="600" y="912"/>
                    <a:pt x="598" y="912"/>
                    <a:pt x="596" y="912"/>
                  </a:cubicBezTo>
                  <a:cubicBezTo>
                    <a:pt x="595" y="910"/>
                    <a:pt x="592" y="910"/>
                    <a:pt x="594" y="908"/>
                  </a:cubicBezTo>
                  <a:cubicBezTo>
                    <a:pt x="594" y="908"/>
                    <a:pt x="595" y="908"/>
                    <a:pt x="595" y="908"/>
                  </a:cubicBezTo>
                  <a:cubicBezTo>
                    <a:pt x="596" y="907"/>
                    <a:pt x="595" y="907"/>
                    <a:pt x="596" y="907"/>
                  </a:cubicBezTo>
                  <a:cubicBezTo>
                    <a:pt x="596" y="907"/>
                    <a:pt x="597" y="906"/>
                    <a:pt x="598" y="906"/>
                  </a:cubicBezTo>
                  <a:cubicBezTo>
                    <a:pt x="597" y="908"/>
                    <a:pt x="599" y="909"/>
                    <a:pt x="600" y="910"/>
                  </a:cubicBezTo>
                  <a:cubicBezTo>
                    <a:pt x="601" y="910"/>
                    <a:pt x="601" y="909"/>
                    <a:pt x="603" y="909"/>
                  </a:cubicBezTo>
                  <a:cubicBezTo>
                    <a:pt x="603" y="910"/>
                    <a:pt x="603" y="910"/>
                    <a:pt x="603" y="912"/>
                  </a:cubicBezTo>
                  <a:cubicBezTo>
                    <a:pt x="602" y="912"/>
                    <a:pt x="602" y="911"/>
                    <a:pt x="601" y="911"/>
                  </a:cubicBezTo>
                  <a:close/>
                  <a:moveTo>
                    <a:pt x="603" y="802"/>
                  </a:moveTo>
                  <a:cubicBezTo>
                    <a:pt x="603" y="801"/>
                    <a:pt x="602" y="801"/>
                    <a:pt x="603" y="800"/>
                  </a:cubicBezTo>
                  <a:cubicBezTo>
                    <a:pt x="604" y="800"/>
                    <a:pt x="604" y="801"/>
                    <a:pt x="606" y="802"/>
                  </a:cubicBezTo>
                  <a:cubicBezTo>
                    <a:pt x="606" y="802"/>
                    <a:pt x="604" y="802"/>
                    <a:pt x="603" y="802"/>
                  </a:cubicBezTo>
                  <a:close/>
                  <a:moveTo>
                    <a:pt x="606" y="804"/>
                  </a:moveTo>
                  <a:cubicBezTo>
                    <a:pt x="605" y="805"/>
                    <a:pt x="604" y="803"/>
                    <a:pt x="606" y="803"/>
                  </a:cubicBezTo>
                  <a:cubicBezTo>
                    <a:pt x="606" y="804"/>
                    <a:pt x="606" y="804"/>
                    <a:pt x="606" y="804"/>
                  </a:cubicBezTo>
                  <a:close/>
                  <a:moveTo>
                    <a:pt x="605" y="942"/>
                  </a:moveTo>
                  <a:cubicBezTo>
                    <a:pt x="605" y="942"/>
                    <a:pt x="605" y="941"/>
                    <a:pt x="606" y="941"/>
                  </a:cubicBezTo>
                  <a:cubicBezTo>
                    <a:pt x="606" y="942"/>
                    <a:pt x="606" y="942"/>
                    <a:pt x="605" y="942"/>
                  </a:cubicBezTo>
                  <a:close/>
                  <a:moveTo>
                    <a:pt x="606" y="910"/>
                  </a:moveTo>
                  <a:cubicBezTo>
                    <a:pt x="605" y="910"/>
                    <a:pt x="605" y="909"/>
                    <a:pt x="606" y="909"/>
                  </a:cubicBezTo>
                  <a:cubicBezTo>
                    <a:pt x="606" y="910"/>
                    <a:pt x="606" y="910"/>
                    <a:pt x="606" y="910"/>
                  </a:cubicBezTo>
                  <a:close/>
                  <a:moveTo>
                    <a:pt x="606" y="907"/>
                  </a:moveTo>
                  <a:cubicBezTo>
                    <a:pt x="606" y="907"/>
                    <a:pt x="607" y="907"/>
                    <a:pt x="607" y="908"/>
                  </a:cubicBezTo>
                  <a:cubicBezTo>
                    <a:pt x="605" y="908"/>
                    <a:pt x="605" y="907"/>
                    <a:pt x="606" y="907"/>
                  </a:cubicBezTo>
                  <a:close/>
                  <a:moveTo>
                    <a:pt x="607" y="822"/>
                  </a:moveTo>
                  <a:cubicBezTo>
                    <a:pt x="604" y="822"/>
                    <a:pt x="604" y="820"/>
                    <a:pt x="604" y="819"/>
                  </a:cubicBezTo>
                  <a:cubicBezTo>
                    <a:pt x="606" y="819"/>
                    <a:pt x="608" y="821"/>
                    <a:pt x="607" y="822"/>
                  </a:cubicBezTo>
                  <a:close/>
                  <a:moveTo>
                    <a:pt x="608" y="929"/>
                  </a:moveTo>
                  <a:cubicBezTo>
                    <a:pt x="608" y="929"/>
                    <a:pt x="608" y="928"/>
                    <a:pt x="608" y="928"/>
                  </a:cubicBezTo>
                  <a:cubicBezTo>
                    <a:pt x="609" y="928"/>
                    <a:pt x="609" y="929"/>
                    <a:pt x="608" y="929"/>
                  </a:cubicBezTo>
                  <a:close/>
                  <a:moveTo>
                    <a:pt x="607" y="795"/>
                  </a:moveTo>
                  <a:cubicBezTo>
                    <a:pt x="607" y="795"/>
                    <a:pt x="607" y="795"/>
                    <a:pt x="607" y="795"/>
                  </a:cubicBezTo>
                  <a:cubicBezTo>
                    <a:pt x="606" y="795"/>
                    <a:pt x="605" y="795"/>
                    <a:pt x="604" y="795"/>
                  </a:cubicBezTo>
                  <a:cubicBezTo>
                    <a:pt x="604" y="794"/>
                    <a:pt x="602" y="793"/>
                    <a:pt x="602" y="791"/>
                  </a:cubicBezTo>
                  <a:cubicBezTo>
                    <a:pt x="602" y="791"/>
                    <a:pt x="602" y="790"/>
                    <a:pt x="602" y="789"/>
                  </a:cubicBezTo>
                  <a:cubicBezTo>
                    <a:pt x="602" y="788"/>
                    <a:pt x="604" y="788"/>
                    <a:pt x="605" y="788"/>
                  </a:cubicBezTo>
                  <a:cubicBezTo>
                    <a:pt x="605" y="789"/>
                    <a:pt x="604" y="789"/>
                    <a:pt x="604" y="790"/>
                  </a:cubicBezTo>
                  <a:cubicBezTo>
                    <a:pt x="605" y="791"/>
                    <a:pt x="607" y="791"/>
                    <a:pt x="608" y="791"/>
                  </a:cubicBezTo>
                  <a:cubicBezTo>
                    <a:pt x="609" y="792"/>
                    <a:pt x="607" y="792"/>
                    <a:pt x="607" y="793"/>
                  </a:cubicBezTo>
                  <a:cubicBezTo>
                    <a:pt x="607" y="794"/>
                    <a:pt x="608" y="794"/>
                    <a:pt x="609" y="794"/>
                  </a:cubicBezTo>
                  <a:cubicBezTo>
                    <a:pt x="608" y="795"/>
                    <a:pt x="609" y="795"/>
                    <a:pt x="609" y="795"/>
                  </a:cubicBezTo>
                  <a:cubicBezTo>
                    <a:pt x="608" y="795"/>
                    <a:pt x="608" y="795"/>
                    <a:pt x="607" y="795"/>
                  </a:cubicBezTo>
                  <a:close/>
                  <a:moveTo>
                    <a:pt x="611" y="810"/>
                  </a:moveTo>
                  <a:cubicBezTo>
                    <a:pt x="610" y="810"/>
                    <a:pt x="611" y="809"/>
                    <a:pt x="609" y="809"/>
                  </a:cubicBezTo>
                  <a:cubicBezTo>
                    <a:pt x="609" y="808"/>
                    <a:pt x="609" y="807"/>
                    <a:pt x="610" y="807"/>
                  </a:cubicBezTo>
                  <a:cubicBezTo>
                    <a:pt x="610" y="806"/>
                    <a:pt x="610" y="805"/>
                    <a:pt x="609" y="804"/>
                  </a:cubicBezTo>
                  <a:cubicBezTo>
                    <a:pt x="609" y="801"/>
                    <a:pt x="614" y="802"/>
                    <a:pt x="615" y="804"/>
                  </a:cubicBezTo>
                  <a:cubicBezTo>
                    <a:pt x="616" y="804"/>
                    <a:pt x="616" y="803"/>
                    <a:pt x="617" y="803"/>
                  </a:cubicBezTo>
                  <a:cubicBezTo>
                    <a:pt x="617" y="804"/>
                    <a:pt x="618" y="803"/>
                    <a:pt x="619" y="804"/>
                  </a:cubicBezTo>
                  <a:cubicBezTo>
                    <a:pt x="619" y="805"/>
                    <a:pt x="618" y="806"/>
                    <a:pt x="619" y="807"/>
                  </a:cubicBezTo>
                  <a:cubicBezTo>
                    <a:pt x="619" y="807"/>
                    <a:pt x="618" y="808"/>
                    <a:pt x="617" y="808"/>
                  </a:cubicBezTo>
                  <a:cubicBezTo>
                    <a:pt x="616" y="808"/>
                    <a:pt x="618" y="809"/>
                    <a:pt x="616" y="810"/>
                  </a:cubicBezTo>
                  <a:cubicBezTo>
                    <a:pt x="616" y="808"/>
                    <a:pt x="615" y="808"/>
                    <a:pt x="614" y="808"/>
                  </a:cubicBezTo>
                  <a:cubicBezTo>
                    <a:pt x="613" y="808"/>
                    <a:pt x="615" y="808"/>
                    <a:pt x="614" y="809"/>
                  </a:cubicBezTo>
                  <a:cubicBezTo>
                    <a:pt x="614" y="809"/>
                    <a:pt x="611" y="809"/>
                    <a:pt x="611" y="810"/>
                  </a:cubicBezTo>
                  <a:close/>
                  <a:moveTo>
                    <a:pt x="617" y="1019"/>
                  </a:moveTo>
                  <a:cubicBezTo>
                    <a:pt x="617" y="1018"/>
                    <a:pt x="616" y="1018"/>
                    <a:pt x="617" y="1017"/>
                  </a:cubicBezTo>
                  <a:cubicBezTo>
                    <a:pt x="618" y="1017"/>
                    <a:pt x="618" y="1019"/>
                    <a:pt x="617" y="1019"/>
                  </a:cubicBezTo>
                  <a:close/>
                  <a:moveTo>
                    <a:pt x="621" y="922"/>
                  </a:moveTo>
                  <a:cubicBezTo>
                    <a:pt x="619" y="922"/>
                    <a:pt x="618" y="922"/>
                    <a:pt x="616" y="922"/>
                  </a:cubicBezTo>
                  <a:cubicBezTo>
                    <a:pt x="615" y="921"/>
                    <a:pt x="612" y="920"/>
                    <a:pt x="614" y="918"/>
                  </a:cubicBezTo>
                  <a:cubicBezTo>
                    <a:pt x="614" y="918"/>
                    <a:pt x="614" y="918"/>
                    <a:pt x="615" y="918"/>
                  </a:cubicBezTo>
                  <a:cubicBezTo>
                    <a:pt x="615" y="917"/>
                    <a:pt x="614" y="918"/>
                    <a:pt x="616" y="917"/>
                  </a:cubicBezTo>
                  <a:cubicBezTo>
                    <a:pt x="616" y="917"/>
                    <a:pt x="616" y="917"/>
                    <a:pt x="617" y="917"/>
                  </a:cubicBezTo>
                  <a:cubicBezTo>
                    <a:pt x="617" y="919"/>
                    <a:pt x="619" y="919"/>
                    <a:pt x="619" y="921"/>
                  </a:cubicBezTo>
                  <a:cubicBezTo>
                    <a:pt x="621" y="921"/>
                    <a:pt x="620" y="920"/>
                    <a:pt x="622" y="920"/>
                  </a:cubicBezTo>
                  <a:cubicBezTo>
                    <a:pt x="623" y="921"/>
                    <a:pt x="622" y="921"/>
                    <a:pt x="623" y="923"/>
                  </a:cubicBezTo>
                  <a:cubicBezTo>
                    <a:pt x="621" y="923"/>
                    <a:pt x="621" y="922"/>
                    <a:pt x="621" y="922"/>
                  </a:cubicBezTo>
                  <a:close/>
                  <a:moveTo>
                    <a:pt x="623" y="887"/>
                  </a:moveTo>
                  <a:cubicBezTo>
                    <a:pt x="622" y="887"/>
                    <a:pt x="623" y="886"/>
                    <a:pt x="623" y="886"/>
                  </a:cubicBezTo>
                  <a:cubicBezTo>
                    <a:pt x="624" y="886"/>
                    <a:pt x="623" y="887"/>
                    <a:pt x="623" y="887"/>
                  </a:cubicBezTo>
                  <a:close/>
                  <a:moveTo>
                    <a:pt x="623" y="741"/>
                  </a:moveTo>
                  <a:cubicBezTo>
                    <a:pt x="622" y="741"/>
                    <a:pt x="622" y="740"/>
                    <a:pt x="623" y="739"/>
                  </a:cubicBezTo>
                  <a:cubicBezTo>
                    <a:pt x="624" y="740"/>
                    <a:pt x="623" y="740"/>
                    <a:pt x="623" y="741"/>
                  </a:cubicBezTo>
                  <a:close/>
                  <a:moveTo>
                    <a:pt x="624" y="726"/>
                  </a:moveTo>
                  <a:cubicBezTo>
                    <a:pt x="624" y="726"/>
                    <a:pt x="624" y="727"/>
                    <a:pt x="624" y="728"/>
                  </a:cubicBezTo>
                  <a:cubicBezTo>
                    <a:pt x="622" y="728"/>
                    <a:pt x="623" y="726"/>
                    <a:pt x="624" y="726"/>
                  </a:cubicBezTo>
                  <a:close/>
                  <a:moveTo>
                    <a:pt x="624" y="953"/>
                  </a:moveTo>
                  <a:cubicBezTo>
                    <a:pt x="624" y="953"/>
                    <a:pt x="624" y="952"/>
                    <a:pt x="625" y="952"/>
                  </a:cubicBezTo>
                  <a:cubicBezTo>
                    <a:pt x="625" y="953"/>
                    <a:pt x="625" y="953"/>
                    <a:pt x="624" y="953"/>
                  </a:cubicBezTo>
                  <a:close/>
                  <a:moveTo>
                    <a:pt x="625" y="921"/>
                  </a:moveTo>
                  <a:cubicBezTo>
                    <a:pt x="624" y="921"/>
                    <a:pt x="625" y="919"/>
                    <a:pt x="625" y="920"/>
                  </a:cubicBezTo>
                  <a:cubicBezTo>
                    <a:pt x="626" y="920"/>
                    <a:pt x="625" y="920"/>
                    <a:pt x="625" y="921"/>
                  </a:cubicBezTo>
                  <a:close/>
                  <a:moveTo>
                    <a:pt x="625" y="917"/>
                  </a:moveTo>
                  <a:cubicBezTo>
                    <a:pt x="625" y="917"/>
                    <a:pt x="626" y="918"/>
                    <a:pt x="626" y="918"/>
                  </a:cubicBezTo>
                  <a:cubicBezTo>
                    <a:pt x="624" y="919"/>
                    <a:pt x="624" y="918"/>
                    <a:pt x="625" y="917"/>
                  </a:cubicBezTo>
                  <a:close/>
                  <a:moveTo>
                    <a:pt x="625" y="729"/>
                  </a:moveTo>
                  <a:cubicBezTo>
                    <a:pt x="626" y="728"/>
                    <a:pt x="627" y="728"/>
                    <a:pt x="627" y="729"/>
                  </a:cubicBezTo>
                  <a:cubicBezTo>
                    <a:pt x="627" y="729"/>
                    <a:pt x="627" y="729"/>
                    <a:pt x="626" y="730"/>
                  </a:cubicBezTo>
                  <a:cubicBezTo>
                    <a:pt x="626" y="730"/>
                    <a:pt x="625" y="729"/>
                    <a:pt x="625" y="729"/>
                  </a:cubicBezTo>
                  <a:close/>
                  <a:moveTo>
                    <a:pt x="626" y="731"/>
                  </a:moveTo>
                  <a:cubicBezTo>
                    <a:pt x="627" y="731"/>
                    <a:pt x="627" y="732"/>
                    <a:pt x="627" y="733"/>
                  </a:cubicBezTo>
                  <a:cubicBezTo>
                    <a:pt x="626" y="732"/>
                    <a:pt x="626" y="732"/>
                    <a:pt x="626" y="731"/>
                  </a:cubicBezTo>
                  <a:close/>
                  <a:moveTo>
                    <a:pt x="627" y="737"/>
                  </a:moveTo>
                  <a:cubicBezTo>
                    <a:pt x="628" y="738"/>
                    <a:pt x="626" y="738"/>
                    <a:pt x="627" y="737"/>
                  </a:cubicBezTo>
                  <a:close/>
                  <a:moveTo>
                    <a:pt x="627" y="739"/>
                  </a:moveTo>
                  <a:cubicBezTo>
                    <a:pt x="627" y="739"/>
                    <a:pt x="627" y="739"/>
                    <a:pt x="627" y="738"/>
                  </a:cubicBezTo>
                  <a:cubicBezTo>
                    <a:pt x="628" y="738"/>
                    <a:pt x="628" y="739"/>
                    <a:pt x="627" y="739"/>
                  </a:cubicBezTo>
                  <a:close/>
                  <a:moveTo>
                    <a:pt x="627" y="724"/>
                  </a:moveTo>
                  <a:cubicBezTo>
                    <a:pt x="627" y="723"/>
                    <a:pt x="627" y="723"/>
                    <a:pt x="628" y="723"/>
                  </a:cubicBezTo>
                  <a:cubicBezTo>
                    <a:pt x="628" y="724"/>
                    <a:pt x="628" y="724"/>
                    <a:pt x="628" y="724"/>
                  </a:cubicBezTo>
                  <a:cubicBezTo>
                    <a:pt x="627" y="724"/>
                    <a:pt x="627" y="724"/>
                    <a:pt x="627" y="724"/>
                  </a:cubicBezTo>
                  <a:close/>
                  <a:moveTo>
                    <a:pt x="629" y="750"/>
                  </a:moveTo>
                  <a:cubicBezTo>
                    <a:pt x="629" y="750"/>
                    <a:pt x="629" y="751"/>
                    <a:pt x="629" y="751"/>
                  </a:cubicBezTo>
                  <a:cubicBezTo>
                    <a:pt x="628" y="751"/>
                    <a:pt x="629" y="749"/>
                    <a:pt x="629" y="750"/>
                  </a:cubicBezTo>
                  <a:close/>
                  <a:moveTo>
                    <a:pt x="630" y="830"/>
                  </a:moveTo>
                  <a:cubicBezTo>
                    <a:pt x="630" y="829"/>
                    <a:pt x="630" y="829"/>
                    <a:pt x="631" y="829"/>
                  </a:cubicBezTo>
                  <a:cubicBezTo>
                    <a:pt x="631" y="829"/>
                    <a:pt x="631" y="830"/>
                    <a:pt x="630" y="830"/>
                  </a:cubicBezTo>
                  <a:close/>
                  <a:moveTo>
                    <a:pt x="631" y="828"/>
                  </a:moveTo>
                  <a:cubicBezTo>
                    <a:pt x="631" y="828"/>
                    <a:pt x="630" y="828"/>
                    <a:pt x="630" y="827"/>
                  </a:cubicBezTo>
                  <a:cubicBezTo>
                    <a:pt x="631" y="827"/>
                    <a:pt x="631" y="827"/>
                    <a:pt x="631" y="828"/>
                  </a:cubicBezTo>
                  <a:close/>
                  <a:moveTo>
                    <a:pt x="633" y="901"/>
                  </a:moveTo>
                  <a:cubicBezTo>
                    <a:pt x="633" y="900"/>
                    <a:pt x="633" y="900"/>
                    <a:pt x="633" y="900"/>
                  </a:cubicBezTo>
                  <a:cubicBezTo>
                    <a:pt x="633" y="900"/>
                    <a:pt x="634" y="900"/>
                    <a:pt x="634" y="900"/>
                  </a:cubicBezTo>
                  <a:cubicBezTo>
                    <a:pt x="634" y="900"/>
                    <a:pt x="634" y="901"/>
                    <a:pt x="633" y="901"/>
                  </a:cubicBezTo>
                  <a:close/>
                  <a:moveTo>
                    <a:pt x="634" y="899"/>
                  </a:moveTo>
                  <a:cubicBezTo>
                    <a:pt x="633" y="899"/>
                    <a:pt x="634" y="898"/>
                    <a:pt x="634" y="898"/>
                  </a:cubicBezTo>
                  <a:cubicBezTo>
                    <a:pt x="635" y="898"/>
                    <a:pt x="634" y="899"/>
                    <a:pt x="634" y="899"/>
                  </a:cubicBezTo>
                  <a:close/>
                  <a:moveTo>
                    <a:pt x="633" y="858"/>
                  </a:moveTo>
                  <a:cubicBezTo>
                    <a:pt x="633" y="857"/>
                    <a:pt x="633" y="857"/>
                    <a:pt x="633" y="857"/>
                  </a:cubicBezTo>
                  <a:cubicBezTo>
                    <a:pt x="634" y="857"/>
                    <a:pt x="634" y="857"/>
                    <a:pt x="634" y="857"/>
                  </a:cubicBezTo>
                  <a:cubicBezTo>
                    <a:pt x="634" y="857"/>
                    <a:pt x="634" y="857"/>
                    <a:pt x="634" y="858"/>
                  </a:cubicBezTo>
                  <a:cubicBezTo>
                    <a:pt x="634" y="858"/>
                    <a:pt x="634" y="858"/>
                    <a:pt x="633" y="858"/>
                  </a:cubicBezTo>
                  <a:close/>
                  <a:moveTo>
                    <a:pt x="634" y="811"/>
                  </a:moveTo>
                  <a:cubicBezTo>
                    <a:pt x="633" y="811"/>
                    <a:pt x="630" y="811"/>
                    <a:pt x="629" y="811"/>
                  </a:cubicBezTo>
                  <a:cubicBezTo>
                    <a:pt x="629" y="810"/>
                    <a:pt x="628" y="810"/>
                    <a:pt x="629" y="809"/>
                  </a:cubicBezTo>
                  <a:cubicBezTo>
                    <a:pt x="630" y="810"/>
                    <a:pt x="630" y="809"/>
                    <a:pt x="631" y="809"/>
                  </a:cubicBezTo>
                  <a:cubicBezTo>
                    <a:pt x="630" y="808"/>
                    <a:pt x="630" y="807"/>
                    <a:pt x="631" y="807"/>
                  </a:cubicBezTo>
                  <a:cubicBezTo>
                    <a:pt x="633" y="807"/>
                    <a:pt x="634" y="808"/>
                    <a:pt x="635" y="809"/>
                  </a:cubicBezTo>
                  <a:cubicBezTo>
                    <a:pt x="635" y="810"/>
                    <a:pt x="634" y="810"/>
                    <a:pt x="634" y="811"/>
                  </a:cubicBezTo>
                  <a:close/>
                  <a:moveTo>
                    <a:pt x="635" y="799"/>
                  </a:moveTo>
                  <a:cubicBezTo>
                    <a:pt x="637" y="799"/>
                    <a:pt x="636" y="801"/>
                    <a:pt x="637" y="801"/>
                  </a:cubicBezTo>
                  <a:cubicBezTo>
                    <a:pt x="637" y="801"/>
                    <a:pt x="636" y="801"/>
                    <a:pt x="636" y="801"/>
                  </a:cubicBezTo>
                  <a:cubicBezTo>
                    <a:pt x="635" y="800"/>
                    <a:pt x="635" y="800"/>
                    <a:pt x="635" y="799"/>
                  </a:cubicBezTo>
                  <a:close/>
                  <a:moveTo>
                    <a:pt x="637" y="876"/>
                  </a:moveTo>
                  <a:cubicBezTo>
                    <a:pt x="636" y="876"/>
                    <a:pt x="636" y="876"/>
                    <a:pt x="636" y="875"/>
                  </a:cubicBezTo>
                  <a:cubicBezTo>
                    <a:pt x="637" y="875"/>
                    <a:pt x="637" y="876"/>
                    <a:pt x="637" y="876"/>
                  </a:cubicBezTo>
                  <a:close/>
                  <a:moveTo>
                    <a:pt x="636" y="897"/>
                  </a:moveTo>
                  <a:cubicBezTo>
                    <a:pt x="636" y="896"/>
                    <a:pt x="636" y="896"/>
                    <a:pt x="636" y="895"/>
                  </a:cubicBezTo>
                  <a:cubicBezTo>
                    <a:pt x="638" y="895"/>
                    <a:pt x="638" y="897"/>
                    <a:pt x="636" y="897"/>
                  </a:cubicBezTo>
                  <a:close/>
                  <a:moveTo>
                    <a:pt x="638" y="895"/>
                  </a:moveTo>
                  <a:cubicBezTo>
                    <a:pt x="637" y="894"/>
                    <a:pt x="637" y="894"/>
                    <a:pt x="638" y="893"/>
                  </a:cubicBezTo>
                  <a:cubicBezTo>
                    <a:pt x="638" y="894"/>
                    <a:pt x="638" y="894"/>
                    <a:pt x="638" y="895"/>
                  </a:cubicBezTo>
                  <a:close/>
                  <a:moveTo>
                    <a:pt x="639" y="801"/>
                  </a:moveTo>
                  <a:cubicBezTo>
                    <a:pt x="639" y="801"/>
                    <a:pt x="640" y="801"/>
                    <a:pt x="640" y="801"/>
                  </a:cubicBezTo>
                  <a:cubicBezTo>
                    <a:pt x="641" y="801"/>
                    <a:pt x="640" y="802"/>
                    <a:pt x="641" y="802"/>
                  </a:cubicBezTo>
                  <a:cubicBezTo>
                    <a:pt x="639" y="802"/>
                    <a:pt x="639" y="802"/>
                    <a:pt x="639" y="801"/>
                  </a:cubicBezTo>
                  <a:close/>
                  <a:moveTo>
                    <a:pt x="641" y="941"/>
                  </a:moveTo>
                  <a:cubicBezTo>
                    <a:pt x="640" y="941"/>
                    <a:pt x="640" y="941"/>
                    <a:pt x="639" y="941"/>
                  </a:cubicBezTo>
                  <a:cubicBezTo>
                    <a:pt x="639" y="940"/>
                    <a:pt x="640" y="940"/>
                    <a:pt x="640" y="940"/>
                  </a:cubicBezTo>
                  <a:cubicBezTo>
                    <a:pt x="640" y="940"/>
                    <a:pt x="641" y="940"/>
                    <a:pt x="641" y="941"/>
                  </a:cubicBezTo>
                  <a:close/>
                  <a:moveTo>
                    <a:pt x="641" y="800"/>
                  </a:moveTo>
                  <a:cubicBezTo>
                    <a:pt x="640" y="800"/>
                    <a:pt x="641" y="800"/>
                    <a:pt x="641" y="800"/>
                  </a:cubicBezTo>
                  <a:cubicBezTo>
                    <a:pt x="641" y="800"/>
                    <a:pt x="640" y="799"/>
                    <a:pt x="641" y="798"/>
                  </a:cubicBezTo>
                  <a:cubicBezTo>
                    <a:pt x="642" y="798"/>
                    <a:pt x="641" y="798"/>
                    <a:pt x="641" y="799"/>
                  </a:cubicBezTo>
                  <a:cubicBezTo>
                    <a:pt x="642" y="799"/>
                    <a:pt x="643" y="800"/>
                    <a:pt x="642" y="801"/>
                  </a:cubicBezTo>
                  <a:cubicBezTo>
                    <a:pt x="641" y="801"/>
                    <a:pt x="642" y="800"/>
                    <a:pt x="641" y="800"/>
                  </a:cubicBezTo>
                  <a:close/>
                  <a:moveTo>
                    <a:pt x="643" y="939"/>
                  </a:moveTo>
                  <a:cubicBezTo>
                    <a:pt x="646" y="939"/>
                    <a:pt x="646" y="941"/>
                    <a:pt x="644" y="942"/>
                  </a:cubicBezTo>
                  <a:cubicBezTo>
                    <a:pt x="642" y="942"/>
                    <a:pt x="642" y="941"/>
                    <a:pt x="641" y="940"/>
                  </a:cubicBezTo>
                  <a:cubicBezTo>
                    <a:pt x="642" y="940"/>
                    <a:pt x="642" y="939"/>
                    <a:pt x="643" y="939"/>
                  </a:cubicBezTo>
                  <a:close/>
                  <a:moveTo>
                    <a:pt x="646" y="1020"/>
                  </a:moveTo>
                  <a:cubicBezTo>
                    <a:pt x="645" y="1020"/>
                    <a:pt x="643" y="1021"/>
                    <a:pt x="642" y="1021"/>
                  </a:cubicBezTo>
                  <a:cubicBezTo>
                    <a:pt x="641" y="1019"/>
                    <a:pt x="646" y="1017"/>
                    <a:pt x="646" y="1020"/>
                  </a:cubicBezTo>
                  <a:close/>
                  <a:moveTo>
                    <a:pt x="646" y="729"/>
                  </a:moveTo>
                  <a:cubicBezTo>
                    <a:pt x="646" y="728"/>
                    <a:pt x="645" y="728"/>
                    <a:pt x="647" y="728"/>
                  </a:cubicBezTo>
                  <a:cubicBezTo>
                    <a:pt x="647" y="728"/>
                    <a:pt x="647" y="729"/>
                    <a:pt x="646" y="729"/>
                  </a:cubicBezTo>
                  <a:close/>
                  <a:moveTo>
                    <a:pt x="648" y="727"/>
                  </a:moveTo>
                  <a:cubicBezTo>
                    <a:pt x="647" y="727"/>
                    <a:pt x="647" y="727"/>
                    <a:pt x="647" y="727"/>
                  </a:cubicBezTo>
                  <a:cubicBezTo>
                    <a:pt x="647" y="726"/>
                    <a:pt x="647" y="726"/>
                    <a:pt x="647" y="726"/>
                  </a:cubicBezTo>
                  <a:cubicBezTo>
                    <a:pt x="647" y="726"/>
                    <a:pt x="647" y="726"/>
                    <a:pt x="648" y="726"/>
                  </a:cubicBezTo>
                  <a:cubicBezTo>
                    <a:pt x="648" y="726"/>
                    <a:pt x="648" y="726"/>
                    <a:pt x="648" y="727"/>
                  </a:cubicBezTo>
                  <a:close/>
                  <a:moveTo>
                    <a:pt x="648" y="726"/>
                  </a:moveTo>
                  <a:cubicBezTo>
                    <a:pt x="647" y="725"/>
                    <a:pt x="647" y="723"/>
                    <a:pt x="648" y="723"/>
                  </a:cubicBezTo>
                  <a:cubicBezTo>
                    <a:pt x="650" y="724"/>
                    <a:pt x="648" y="725"/>
                    <a:pt x="648" y="726"/>
                  </a:cubicBezTo>
                  <a:close/>
                  <a:moveTo>
                    <a:pt x="650" y="720"/>
                  </a:moveTo>
                  <a:cubicBezTo>
                    <a:pt x="650" y="720"/>
                    <a:pt x="649" y="720"/>
                    <a:pt x="649" y="720"/>
                  </a:cubicBezTo>
                  <a:cubicBezTo>
                    <a:pt x="649" y="720"/>
                    <a:pt x="649" y="720"/>
                    <a:pt x="649" y="720"/>
                  </a:cubicBezTo>
                  <a:cubicBezTo>
                    <a:pt x="649" y="720"/>
                    <a:pt x="650" y="720"/>
                    <a:pt x="650" y="720"/>
                  </a:cubicBezTo>
                  <a:cubicBezTo>
                    <a:pt x="650" y="720"/>
                    <a:pt x="650" y="720"/>
                    <a:pt x="650" y="720"/>
                  </a:cubicBezTo>
                  <a:close/>
                  <a:moveTo>
                    <a:pt x="650" y="692"/>
                  </a:moveTo>
                  <a:cubicBezTo>
                    <a:pt x="650" y="692"/>
                    <a:pt x="650" y="694"/>
                    <a:pt x="652" y="694"/>
                  </a:cubicBezTo>
                  <a:cubicBezTo>
                    <a:pt x="652" y="694"/>
                    <a:pt x="652" y="695"/>
                    <a:pt x="652" y="695"/>
                  </a:cubicBezTo>
                  <a:cubicBezTo>
                    <a:pt x="650" y="697"/>
                    <a:pt x="646" y="692"/>
                    <a:pt x="650" y="692"/>
                  </a:cubicBezTo>
                  <a:close/>
                  <a:moveTo>
                    <a:pt x="652" y="912"/>
                  </a:moveTo>
                  <a:cubicBezTo>
                    <a:pt x="652" y="911"/>
                    <a:pt x="651" y="911"/>
                    <a:pt x="651" y="910"/>
                  </a:cubicBezTo>
                  <a:cubicBezTo>
                    <a:pt x="652" y="910"/>
                    <a:pt x="652" y="910"/>
                    <a:pt x="653" y="910"/>
                  </a:cubicBezTo>
                  <a:cubicBezTo>
                    <a:pt x="653" y="911"/>
                    <a:pt x="653" y="912"/>
                    <a:pt x="652" y="912"/>
                  </a:cubicBezTo>
                  <a:close/>
                  <a:moveTo>
                    <a:pt x="652" y="910"/>
                  </a:moveTo>
                  <a:cubicBezTo>
                    <a:pt x="651" y="910"/>
                    <a:pt x="653" y="909"/>
                    <a:pt x="653" y="909"/>
                  </a:cubicBezTo>
                  <a:cubicBezTo>
                    <a:pt x="654" y="909"/>
                    <a:pt x="653" y="910"/>
                    <a:pt x="652" y="910"/>
                  </a:cubicBezTo>
                  <a:close/>
                  <a:moveTo>
                    <a:pt x="654" y="890"/>
                  </a:moveTo>
                  <a:cubicBezTo>
                    <a:pt x="656" y="890"/>
                    <a:pt x="656" y="892"/>
                    <a:pt x="654" y="892"/>
                  </a:cubicBezTo>
                  <a:cubicBezTo>
                    <a:pt x="653" y="891"/>
                    <a:pt x="654" y="891"/>
                    <a:pt x="654" y="890"/>
                  </a:cubicBezTo>
                  <a:close/>
                  <a:moveTo>
                    <a:pt x="655" y="907"/>
                  </a:moveTo>
                  <a:cubicBezTo>
                    <a:pt x="655" y="907"/>
                    <a:pt x="654" y="906"/>
                    <a:pt x="655" y="905"/>
                  </a:cubicBezTo>
                  <a:cubicBezTo>
                    <a:pt x="657" y="905"/>
                    <a:pt x="657" y="907"/>
                    <a:pt x="655" y="907"/>
                  </a:cubicBezTo>
                  <a:close/>
                  <a:moveTo>
                    <a:pt x="656" y="905"/>
                  </a:moveTo>
                  <a:cubicBezTo>
                    <a:pt x="656" y="905"/>
                    <a:pt x="656" y="904"/>
                    <a:pt x="656" y="904"/>
                  </a:cubicBezTo>
                  <a:cubicBezTo>
                    <a:pt x="657" y="904"/>
                    <a:pt x="657" y="904"/>
                    <a:pt x="656" y="905"/>
                  </a:cubicBezTo>
                  <a:close/>
                  <a:moveTo>
                    <a:pt x="654" y="777"/>
                  </a:moveTo>
                  <a:cubicBezTo>
                    <a:pt x="654" y="777"/>
                    <a:pt x="654" y="777"/>
                    <a:pt x="653" y="776"/>
                  </a:cubicBezTo>
                  <a:cubicBezTo>
                    <a:pt x="654" y="775"/>
                    <a:pt x="657" y="776"/>
                    <a:pt x="657" y="777"/>
                  </a:cubicBezTo>
                  <a:cubicBezTo>
                    <a:pt x="656" y="778"/>
                    <a:pt x="655" y="777"/>
                    <a:pt x="654" y="777"/>
                  </a:cubicBezTo>
                  <a:close/>
                  <a:moveTo>
                    <a:pt x="659" y="952"/>
                  </a:moveTo>
                  <a:cubicBezTo>
                    <a:pt x="659" y="952"/>
                    <a:pt x="658" y="952"/>
                    <a:pt x="658" y="952"/>
                  </a:cubicBezTo>
                  <a:cubicBezTo>
                    <a:pt x="658" y="951"/>
                    <a:pt x="658" y="951"/>
                    <a:pt x="658" y="951"/>
                  </a:cubicBezTo>
                  <a:cubicBezTo>
                    <a:pt x="659" y="951"/>
                    <a:pt x="659" y="951"/>
                    <a:pt x="659" y="952"/>
                  </a:cubicBezTo>
                  <a:close/>
                  <a:moveTo>
                    <a:pt x="659" y="733"/>
                  </a:moveTo>
                  <a:cubicBezTo>
                    <a:pt x="658" y="733"/>
                    <a:pt x="658" y="733"/>
                    <a:pt x="657" y="733"/>
                  </a:cubicBezTo>
                  <a:cubicBezTo>
                    <a:pt x="657" y="732"/>
                    <a:pt x="657" y="731"/>
                    <a:pt x="657" y="731"/>
                  </a:cubicBezTo>
                  <a:cubicBezTo>
                    <a:pt x="658" y="731"/>
                    <a:pt x="658" y="732"/>
                    <a:pt x="659" y="732"/>
                  </a:cubicBezTo>
                  <a:cubicBezTo>
                    <a:pt x="659" y="732"/>
                    <a:pt x="659" y="732"/>
                    <a:pt x="659" y="733"/>
                  </a:cubicBezTo>
                  <a:close/>
                  <a:moveTo>
                    <a:pt x="660" y="634"/>
                  </a:moveTo>
                  <a:cubicBezTo>
                    <a:pt x="658" y="634"/>
                    <a:pt x="658" y="633"/>
                    <a:pt x="657" y="633"/>
                  </a:cubicBezTo>
                  <a:cubicBezTo>
                    <a:pt x="658" y="633"/>
                    <a:pt x="658" y="632"/>
                    <a:pt x="660" y="632"/>
                  </a:cubicBezTo>
                  <a:cubicBezTo>
                    <a:pt x="660" y="632"/>
                    <a:pt x="659" y="633"/>
                    <a:pt x="661" y="633"/>
                  </a:cubicBezTo>
                  <a:cubicBezTo>
                    <a:pt x="661" y="634"/>
                    <a:pt x="660" y="634"/>
                    <a:pt x="660" y="634"/>
                  </a:cubicBezTo>
                  <a:close/>
                  <a:moveTo>
                    <a:pt x="663" y="953"/>
                  </a:moveTo>
                  <a:cubicBezTo>
                    <a:pt x="661" y="953"/>
                    <a:pt x="661" y="952"/>
                    <a:pt x="660" y="951"/>
                  </a:cubicBezTo>
                  <a:cubicBezTo>
                    <a:pt x="661" y="951"/>
                    <a:pt x="660" y="950"/>
                    <a:pt x="661" y="950"/>
                  </a:cubicBezTo>
                  <a:cubicBezTo>
                    <a:pt x="664" y="950"/>
                    <a:pt x="664" y="952"/>
                    <a:pt x="663" y="953"/>
                  </a:cubicBezTo>
                  <a:close/>
                  <a:moveTo>
                    <a:pt x="664" y="828"/>
                  </a:moveTo>
                  <a:cubicBezTo>
                    <a:pt x="663" y="828"/>
                    <a:pt x="664" y="827"/>
                    <a:pt x="665" y="827"/>
                  </a:cubicBezTo>
                  <a:cubicBezTo>
                    <a:pt x="666" y="828"/>
                    <a:pt x="665" y="829"/>
                    <a:pt x="664" y="828"/>
                  </a:cubicBezTo>
                  <a:close/>
                  <a:moveTo>
                    <a:pt x="667" y="695"/>
                  </a:moveTo>
                  <a:cubicBezTo>
                    <a:pt x="667" y="695"/>
                    <a:pt x="667" y="696"/>
                    <a:pt x="667" y="696"/>
                  </a:cubicBezTo>
                  <a:cubicBezTo>
                    <a:pt x="666" y="696"/>
                    <a:pt x="666" y="696"/>
                    <a:pt x="667" y="695"/>
                  </a:cubicBezTo>
                  <a:close/>
                  <a:moveTo>
                    <a:pt x="668" y="774"/>
                  </a:moveTo>
                  <a:cubicBezTo>
                    <a:pt x="669" y="774"/>
                    <a:pt x="668" y="776"/>
                    <a:pt x="668" y="776"/>
                  </a:cubicBezTo>
                  <a:cubicBezTo>
                    <a:pt x="666" y="776"/>
                    <a:pt x="667" y="775"/>
                    <a:pt x="668" y="774"/>
                  </a:cubicBezTo>
                  <a:close/>
                  <a:moveTo>
                    <a:pt x="668" y="797"/>
                  </a:moveTo>
                  <a:cubicBezTo>
                    <a:pt x="669" y="797"/>
                    <a:pt x="668" y="798"/>
                    <a:pt x="669" y="798"/>
                  </a:cubicBezTo>
                  <a:cubicBezTo>
                    <a:pt x="669" y="799"/>
                    <a:pt x="669" y="799"/>
                    <a:pt x="668" y="799"/>
                  </a:cubicBezTo>
                  <a:cubicBezTo>
                    <a:pt x="667" y="799"/>
                    <a:pt x="668" y="798"/>
                    <a:pt x="668" y="797"/>
                  </a:cubicBezTo>
                  <a:close/>
                  <a:moveTo>
                    <a:pt x="669" y="914"/>
                  </a:moveTo>
                  <a:cubicBezTo>
                    <a:pt x="668" y="914"/>
                    <a:pt x="668" y="912"/>
                    <a:pt x="669" y="912"/>
                  </a:cubicBezTo>
                  <a:cubicBezTo>
                    <a:pt x="670" y="913"/>
                    <a:pt x="669" y="913"/>
                    <a:pt x="669" y="914"/>
                  </a:cubicBezTo>
                  <a:close/>
                  <a:moveTo>
                    <a:pt x="668" y="517"/>
                  </a:moveTo>
                  <a:cubicBezTo>
                    <a:pt x="668" y="517"/>
                    <a:pt x="668" y="517"/>
                    <a:pt x="668" y="516"/>
                  </a:cubicBezTo>
                  <a:cubicBezTo>
                    <a:pt x="669" y="516"/>
                    <a:pt x="669" y="516"/>
                    <a:pt x="670" y="516"/>
                  </a:cubicBezTo>
                  <a:cubicBezTo>
                    <a:pt x="670" y="517"/>
                    <a:pt x="669" y="517"/>
                    <a:pt x="668" y="517"/>
                  </a:cubicBezTo>
                  <a:close/>
                  <a:moveTo>
                    <a:pt x="670" y="770"/>
                  </a:moveTo>
                  <a:cubicBezTo>
                    <a:pt x="671" y="770"/>
                    <a:pt x="671" y="770"/>
                    <a:pt x="672" y="770"/>
                  </a:cubicBezTo>
                  <a:cubicBezTo>
                    <a:pt x="672" y="771"/>
                    <a:pt x="671" y="771"/>
                    <a:pt x="670" y="771"/>
                  </a:cubicBezTo>
                  <a:cubicBezTo>
                    <a:pt x="670" y="771"/>
                    <a:pt x="670" y="770"/>
                    <a:pt x="670" y="770"/>
                  </a:cubicBezTo>
                  <a:close/>
                  <a:moveTo>
                    <a:pt x="671" y="899"/>
                  </a:moveTo>
                  <a:cubicBezTo>
                    <a:pt x="673" y="899"/>
                    <a:pt x="673" y="899"/>
                    <a:pt x="673" y="899"/>
                  </a:cubicBezTo>
                  <a:cubicBezTo>
                    <a:pt x="672" y="899"/>
                    <a:pt x="672" y="900"/>
                    <a:pt x="673" y="900"/>
                  </a:cubicBezTo>
                  <a:cubicBezTo>
                    <a:pt x="672" y="900"/>
                    <a:pt x="671" y="900"/>
                    <a:pt x="671" y="899"/>
                  </a:cubicBezTo>
                  <a:close/>
                  <a:moveTo>
                    <a:pt x="672" y="903"/>
                  </a:moveTo>
                  <a:cubicBezTo>
                    <a:pt x="671" y="902"/>
                    <a:pt x="673" y="901"/>
                    <a:pt x="673" y="900"/>
                  </a:cubicBezTo>
                  <a:cubicBezTo>
                    <a:pt x="675" y="900"/>
                    <a:pt x="675" y="903"/>
                    <a:pt x="672" y="903"/>
                  </a:cubicBezTo>
                  <a:close/>
                  <a:moveTo>
                    <a:pt x="671" y="783"/>
                  </a:moveTo>
                  <a:cubicBezTo>
                    <a:pt x="671" y="782"/>
                    <a:pt x="671" y="782"/>
                    <a:pt x="671" y="781"/>
                  </a:cubicBezTo>
                  <a:cubicBezTo>
                    <a:pt x="671" y="780"/>
                    <a:pt x="672" y="779"/>
                    <a:pt x="672" y="779"/>
                  </a:cubicBezTo>
                  <a:cubicBezTo>
                    <a:pt x="673" y="779"/>
                    <a:pt x="675" y="779"/>
                    <a:pt x="675" y="778"/>
                  </a:cubicBezTo>
                  <a:cubicBezTo>
                    <a:pt x="676" y="779"/>
                    <a:pt x="676" y="779"/>
                    <a:pt x="677" y="778"/>
                  </a:cubicBezTo>
                  <a:cubicBezTo>
                    <a:pt x="678" y="778"/>
                    <a:pt x="679" y="779"/>
                    <a:pt x="680" y="779"/>
                  </a:cubicBezTo>
                  <a:cubicBezTo>
                    <a:pt x="681" y="779"/>
                    <a:pt x="681" y="778"/>
                    <a:pt x="681" y="778"/>
                  </a:cubicBezTo>
                  <a:cubicBezTo>
                    <a:pt x="683" y="778"/>
                    <a:pt x="684" y="778"/>
                    <a:pt x="685" y="778"/>
                  </a:cubicBezTo>
                  <a:cubicBezTo>
                    <a:pt x="685" y="778"/>
                    <a:pt x="685" y="779"/>
                    <a:pt x="686" y="779"/>
                  </a:cubicBezTo>
                  <a:cubicBezTo>
                    <a:pt x="686" y="779"/>
                    <a:pt x="687" y="778"/>
                    <a:pt x="687" y="779"/>
                  </a:cubicBezTo>
                  <a:cubicBezTo>
                    <a:pt x="688" y="779"/>
                    <a:pt x="688" y="779"/>
                    <a:pt x="689" y="780"/>
                  </a:cubicBezTo>
                  <a:cubicBezTo>
                    <a:pt x="689" y="780"/>
                    <a:pt x="689" y="779"/>
                    <a:pt x="690" y="779"/>
                  </a:cubicBezTo>
                  <a:cubicBezTo>
                    <a:pt x="691" y="780"/>
                    <a:pt x="689" y="780"/>
                    <a:pt x="690" y="781"/>
                  </a:cubicBezTo>
                  <a:cubicBezTo>
                    <a:pt x="689" y="781"/>
                    <a:pt x="689" y="780"/>
                    <a:pt x="688" y="780"/>
                  </a:cubicBezTo>
                  <a:cubicBezTo>
                    <a:pt x="687" y="781"/>
                    <a:pt x="686" y="782"/>
                    <a:pt x="685" y="783"/>
                  </a:cubicBezTo>
                  <a:cubicBezTo>
                    <a:pt x="684" y="782"/>
                    <a:pt x="683" y="782"/>
                    <a:pt x="682" y="781"/>
                  </a:cubicBezTo>
                  <a:cubicBezTo>
                    <a:pt x="681" y="782"/>
                    <a:pt x="681" y="782"/>
                    <a:pt x="681" y="782"/>
                  </a:cubicBezTo>
                  <a:cubicBezTo>
                    <a:pt x="678" y="782"/>
                    <a:pt x="676" y="783"/>
                    <a:pt x="675" y="783"/>
                  </a:cubicBezTo>
                  <a:cubicBezTo>
                    <a:pt x="674" y="783"/>
                    <a:pt x="673" y="782"/>
                    <a:pt x="671" y="783"/>
                  </a:cubicBezTo>
                  <a:close/>
                  <a:moveTo>
                    <a:pt x="679" y="799"/>
                  </a:moveTo>
                  <a:cubicBezTo>
                    <a:pt x="679" y="798"/>
                    <a:pt x="679" y="798"/>
                    <a:pt x="680" y="798"/>
                  </a:cubicBezTo>
                  <a:cubicBezTo>
                    <a:pt x="681" y="798"/>
                    <a:pt x="681" y="799"/>
                    <a:pt x="682" y="798"/>
                  </a:cubicBezTo>
                  <a:cubicBezTo>
                    <a:pt x="683" y="798"/>
                    <a:pt x="683" y="797"/>
                    <a:pt x="684" y="797"/>
                  </a:cubicBezTo>
                  <a:cubicBezTo>
                    <a:pt x="684" y="798"/>
                    <a:pt x="685" y="798"/>
                    <a:pt x="686" y="798"/>
                  </a:cubicBezTo>
                  <a:cubicBezTo>
                    <a:pt x="686" y="799"/>
                    <a:pt x="685" y="800"/>
                    <a:pt x="684" y="801"/>
                  </a:cubicBezTo>
                  <a:cubicBezTo>
                    <a:pt x="682" y="801"/>
                    <a:pt x="680" y="801"/>
                    <a:pt x="680" y="800"/>
                  </a:cubicBezTo>
                  <a:cubicBezTo>
                    <a:pt x="681" y="800"/>
                    <a:pt x="681" y="800"/>
                    <a:pt x="682" y="800"/>
                  </a:cubicBezTo>
                  <a:cubicBezTo>
                    <a:pt x="682" y="799"/>
                    <a:pt x="681" y="799"/>
                    <a:pt x="679" y="799"/>
                  </a:cubicBezTo>
                  <a:close/>
                  <a:moveTo>
                    <a:pt x="679" y="786"/>
                  </a:moveTo>
                  <a:cubicBezTo>
                    <a:pt x="679" y="787"/>
                    <a:pt x="678" y="785"/>
                    <a:pt x="679" y="786"/>
                  </a:cubicBezTo>
                  <a:close/>
                  <a:moveTo>
                    <a:pt x="681" y="796"/>
                  </a:moveTo>
                  <a:cubicBezTo>
                    <a:pt x="681" y="797"/>
                    <a:pt x="682" y="797"/>
                    <a:pt x="682" y="797"/>
                  </a:cubicBezTo>
                  <a:cubicBezTo>
                    <a:pt x="681" y="797"/>
                    <a:pt x="681" y="797"/>
                    <a:pt x="681" y="796"/>
                  </a:cubicBezTo>
                  <a:close/>
                  <a:moveTo>
                    <a:pt x="676" y="838"/>
                  </a:moveTo>
                  <a:cubicBezTo>
                    <a:pt x="675" y="838"/>
                    <a:pt x="675" y="838"/>
                    <a:pt x="675" y="838"/>
                  </a:cubicBezTo>
                  <a:cubicBezTo>
                    <a:pt x="676" y="838"/>
                    <a:pt x="676" y="838"/>
                    <a:pt x="676" y="838"/>
                  </a:cubicBezTo>
                  <a:close/>
                  <a:moveTo>
                    <a:pt x="675" y="882"/>
                  </a:moveTo>
                  <a:cubicBezTo>
                    <a:pt x="676" y="881"/>
                    <a:pt x="677" y="882"/>
                    <a:pt x="677" y="883"/>
                  </a:cubicBezTo>
                  <a:cubicBezTo>
                    <a:pt x="676" y="883"/>
                    <a:pt x="676" y="882"/>
                    <a:pt x="675" y="882"/>
                  </a:cubicBezTo>
                  <a:close/>
                  <a:moveTo>
                    <a:pt x="679" y="816"/>
                  </a:moveTo>
                  <a:cubicBezTo>
                    <a:pt x="678" y="815"/>
                    <a:pt x="678" y="815"/>
                    <a:pt x="679" y="814"/>
                  </a:cubicBezTo>
                  <a:cubicBezTo>
                    <a:pt x="680" y="814"/>
                    <a:pt x="681" y="814"/>
                    <a:pt x="681" y="815"/>
                  </a:cubicBezTo>
                  <a:cubicBezTo>
                    <a:pt x="681" y="816"/>
                    <a:pt x="680" y="816"/>
                    <a:pt x="679" y="816"/>
                  </a:cubicBezTo>
                  <a:close/>
                  <a:moveTo>
                    <a:pt x="680" y="842"/>
                  </a:moveTo>
                  <a:cubicBezTo>
                    <a:pt x="681" y="842"/>
                    <a:pt x="681" y="843"/>
                    <a:pt x="681" y="843"/>
                  </a:cubicBezTo>
                  <a:cubicBezTo>
                    <a:pt x="680" y="843"/>
                    <a:pt x="680" y="842"/>
                    <a:pt x="680" y="842"/>
                  </a:cubicBezTo>
                  <a:close/>
                  <a:moveTo>
                    <a:pt x="683" y="973"/>
                  </a:moveTo>
                  <a:cubicBezTo>
                    <a:pt x="681" y="974"/>
                    <a:pt x="680" y="971"/>
                    <a:pt x="682" y="970"/>
                  </a:cubicBezTo>
                  <a:cubicBezTo>
                    <a:pt x="683" y="970"/>
                    <a:pt x="684" y="972"/>
                    <a:pt x="683" y="973"/>
                  </a:cubicBezTo>
                  <a:close/>
                  <a:moveTo>
                    <a:pt x="684" y="845"/>
                  </a:moveTo>
                  <a:cubicBezTo>
                    <a:pt x="683" y="845"/>
                    <a:pt x="683" y="845"/>
                    <a:pt x="683" y="844"/>
                  </a:cubicBezTo>
                  <a:cubicBezTo>
                    <a:pt x="684" y="844"/>
                    <a:pt x="684" y="844"/>
                    <a:pt x="684" y="845"/>
                  </a:cubicBezTo>
                  <a:close/>
                  <a:moveTo>
                    <a:pt x="684" y="862"/>
                  </a:moveTo>
                  <a:cubicBezTo>
                    <a:pt x="684" y="861"/>
                    <a:pt x="686" y="861"/>
                    <a:pt x="686" y="861"/>
                  </a:cubicBezTo>
                  <a:cubicBezTo>
                    <a:pt x="687" y="861"/>
                    <a:pt x="685" y="862"/>
                    <a:pt x="684" y="862"/>
                  </a:cubicBezTo>
                  <a:close/>
                  <a:moveTo>
                    <a:pt x="687" y="924"/>
                  </a:moveTo>
                  <a:cubicBezTo>
                    <a:pt x="686" y="925"/>
                    <a:pt x="686" y="923"/>
                    <a:pt x="687" y="923"/>
                  </a:cubicBezTo>
                  <a:cubicBezTo>
                    <a:pt x="688" y="923"/>
                    <a:pt x="687" y="924"/>
                    <a:pt x="687" y="924"/>
                  </a:cubicBezTo>
                  <a:close/>
                  <a:moveTo>
                    <a:pt x="689" y="784"/>
                  </a:moveTo>
                  <a:cubicBezTo>
                    <a:pt x="688" y="784"/>
                    <a:pt x="688" y="784"/>
                    <a:pt x="688" y="783"/>
                  </a:cubicBezTo>
                  <a:cubicBezTo>
                    <a:pt x="689" y="783"/>
                    <a:pt x="689" y="784"/>
                    <a:pt x="689" y="784"/>
                  </a:cubicBezTo>
                  <a:close/>
                  <a:moveTo>
                    <a:pt x="689" y="865"/>
                  </a:moveTo>
                  <a:cubicBezTo>
                    <a:pt x="690" y="864"/>
                    <a:pt x="690" y="863"/>
                    <a:pt x="692" y="863"/>
                  </a:cubicBezTo>
                  <a:cubicBezTo>
                    <a:pt x="692" y="865"/>
                    <a:pt x="691" y="865"/>
                    <a:pt x="689" y="865"/>
                  </a:cubicBezTo>
                  <a:close/>
                  <a:moveTo>
                    <a:pt x="692" y="774"/>
                  </a:moveTo>
                  <a:cubicBezTo>
                    <a:pt x="691" y="774"/>
                    <a:pt x="691" y="774"/>
                    <a:pt x="691" y="773"/>
                  </a:cubicBezTo>
                  <a:cubicBezTo>
                    <a:pt x="691" y="773"/>
                    <a:pt x="692" y="773"/>
                    <a:pt x="692" y="773"/>
                  </a:cubicBezTo>
                  <a:cubicBezTo>
                    <a:pt x="692" y="773"/>
                    <a:pt x="692" y="774"/>
                    <a:pt x="692" y="774"/>
                  </a:cubicBezTo>
                  <a:close/>
                  <a:moveTo>
                    <a:pt x="693" y="777"/>
                  </a:moveTo>
                  <a:cubicBezTo>
                    <a:pt x="693" y="777"/>
                    <a:pt x="693" y="777"/>
                    <a:pt x="693" y="776"/>
                  </a:cubicBezTo>
                  <a:cubicBezTo>
                    <a:pt x="693" y="776"/>
                    <a:pt x="693" y="777"/>
                    <a:pt x="694" y="777"/>
                  </a:cubicBezTo>
                  <a:cubicBezTo>
                    <a:pt x="694" y="777"/>
                    <a:pt x="693" y="777"/>
                    <a:pt x="693" y="777"/>
                  </a:cubicBezTo>
                  <a:close/>
                  <a:moveTo>
                    <a:pt x="694" y="721"/>
                  </a:moveTo>
                  <a:cubicBezTo>
                    <a:pt x="695" y="721"/>
                    <a:pt x="694" y="722"/>
                    <a:pt x="694" y="723"/>
                  </a:cubicBezTo>
                  <a:cubicBezTo>
                    <a:pt x="693" y="722"/>
                    <a:pt x="693" y="721"/>
                    <a:pt x="694" y="721"/>
                  </a:cubicBezTo>
                  <a:close/>
                  <a:moveTo>
                    <a:pt x="694" y="731"/>
                  </a:moveTo>
                  <a:cubicBezTo>
                    <a:pt x="696" y="730"/>
                    <a:pt x="698" y="732"/>
                    <a:pt x="696" y="733"/>
                  </a:cubicBezTo>
                  <a:cubicBezTo>
                    <a:pt x="694" y="733"/>
                    <a:pt x="694" y="732"/>
                    <a:pt x="694" y="731"/>
                  </a:cubicBezTo>
                  <a:close/>
                  <a:moveTo>
                    <a:pt x="695" y="813"/>
                  </a:moveTo>
                  <a:cubicBezTo>
                    <a:pt x="695" y="812"/>
                    <a:pt x="695" y="813"/>
                    <a:pt x="695" y="813"/>
                  </a:cubicBezTo>
                  <a:cubicBezTo>
                    <a:pt x="695" y="813"/>
                    <a:pt x="695" y="813"/>
                    <a:pt x="695" y="813"/>
                  </a:cubicBezTo>
                  <a:close/>
                  <a:moveTo>
                    <a:pt x="696" y="803"/>
                  </a:moveTo>
                  <a:cubicBezTo>
                    <a:pt x="696" y="803"/>
                    <a:pt x="697" y="803"/>
                    <a:pt x="696" y="804"/>
                  </a:cubicBezTo>
                  <a:cubicBezTo>
                    <a:pt x="695" y="804"/>
                    <a:pt x="694" y="803"/>
                    <a:pt x="696" y="803"/>
                  </a:cubicBezTo>
                  <a:close/>
                  <a:moveTo>
                    <a:pt x="696" y="838"/>
                  </a:moveTo>
                  <a:cubicBezTo>
                    <a:pt x="696" y="838"/>
                    <a:pt x="696" y="838"/>
                    <a:pt x="696" y="838"/>
                  </a:cubicBezTo>
                  <a:cubicBezTo>
                    <a:pt x="696" y="838"/>
                    <a:pt x="696" y="837"/>
                    <a:pt x="696" y="837"/>
                  </a:cubicBezTo>
                  <a:cubicBezTo>
                    <a:pt x="696" y="837"/>
                    <a:pt x="696" y="837"/>
                    <a:pt x="696" y="837"/>
                  </a:cubicBezTo>
                  <a:cubicBezTo>
                    <a:pt x="696" y="837"/>
                    <a:pt x="696" y="838"/>
                    <a:pt x="696" y="838"/>
                  </a:cubicBezTo>
                  <a:close/>
                  <a:moveTo>
                    <a:pt x="698" y="933"/>
                  </a:moveTo>
                  <a:cubicBezTo>
                    <a:pt x="697" y="933"/>
                    <a:pt x="697" y="932"/>
                    <a:pt x="697" y="932"/>
                  </a:cubicBezTo>
                  <a:cubicBezTo>
                    <a:pt x="698" y="932"/>
                    <a:pt x="698" y="932"/>
                    <a:pt x="698" y="932"/>
                  </a:cubicBezTo>
                  <a:cubicBezTo>
                    <a:pt x="698" y="932"/>
                    <a:pt x="698" y="932"/>
                    <a:pt x="698" y="933"/>
                  </a:cubicBezTo>
                  <a:close/>
                  <a:moveTo>
                    <a:pt x="698" y="806"/>
                  </a:moveTo>
                  <a:cubicBezTo>
                    <a:pt x="697" y="806"/>
                    <a:pt x="698" y="805"/>
                    <a:pt x="697" y="805"/>
                  </a:cubicBezTo>
                  <a:cubicBezTo>
                    <a:pt x="698" y="804"/>
                    <a:pt x="699" y="806"/>
                    <a:pt x="698" y="806"/>
                  </a:cubicBezTo>
                  <a:close/>
                  <a:moveTo>
                    <a:pt x="701" y="984"/>
                  </a:moveTo>
                  <a:cubicBezTo>
                    <a:pt x="699" y="985"/>
                    <a:pt x="698" y="982"/>
                    <a:pt x="699" y="982"/>
                  </a:cubicBezTo>
                  <a:cubicBezTo>
                    <a:pt x="701" y="982"/>
                    <a:pt x="702" y="983"/>
                    <a:pt x="701" y="984"/>
                  </a:cubicBezTo>
                  <a:close/>
                  <a:moveTo>
                    <a:pt x="701" y="827"/>
                  </a:moveTo>
                  <a:cubicBezTo>
                    <a:pt x="701" y="827"/>
                    <a:pt x="702" y="827"/>
                    <a:pt x="702" y="827"/>
                  </a:cubicBezTo>
                  <a:cubicBezTo>
                    <a:pt x="703" y="827"/>
                    <a:pt x="701" y="827"/>
                    <a:pt x="701" y="827"/>
                  </a:cubicBezTo>
                  <a:close/>
                  <a:moveTo>
                    <a:pt x="703" y="805"/>
                  </a:moveTo>
                  <a:cubicBezTo>
                    <a:pt x="703" y="806"/>
                    <a:pt x="703" y="804"/>
                    <a:pt x="703" y="805"/>
                  </a:cubicBezTo>
                  <a:cubicBezTo>
                    <a:pt x="704" y="805"/>
                    <a:pt x="704" y="805"/>
                    <a:pt x="703" y="805"/>
                  </a:cubicBezTo>
                  <a:close/>
                  <a:moveTo>
                    <a:pt x="704" y="756"/>
                  </a:moveTo>
                  <a:cubicBezTo>
                    <a:pt x="703" y="756"/>
                    <a:pt x="704" y="754"/>
                    <a:pt x="704" y="755"/>
                  </a:cubicBezTo>
                  <a:cubicBezTo>
                    <a:pt x="704" y="755"/>
                    <a:pt x="704" y="756"/>
                    <a:pt x="704" y="756"/>
                  </a:cubicBezTo>
                  <a:close/>
                  <a:moveTo>
                    <a:pt x="705" y="878"/>
                  </a:moveTo>
                  <a:cubicBezTo>
                    <a:pt x="705" y="878"/>
                    <a:pt x="704" y="878"/>
                    <a:pt x="704" y="878"/>
                  </a:cubicBezTo>
                  <a:cubicBezTo>
                    <a:pt x="704" y="878"/>
                    <a:pt x="704" y="878"/>
                    <a:pt x="704" y="877"/>
                  </a:cubicBezTo>
                  <a:cubicBezTo>
                    <a:pt x="704" y="877"/>
                    <a:pt x="705" y="877"/>
                    <a:pt x="705" y="877"/>
                  </a:cubicBezTo>
                  <a:cubicBezTo>
                    <a:pt x="705" y="878"/>
                    <a:pt x="705" y="878"/>
                    <a:pt x="705" y="878"/>
                  </a:cubicBezTo>
                  <a:close/>
                  <a:moveTo>
                    <a:pt x="704" y="697"/>
                  </a:moveTo>
                  <a:cubicBezTo>
                    <a:pt x="704" y="697"/>
                    <a:pt x="704" y="697"/>
                    <a:pt x="704" y="696"/>
                  </a:cubicBezTo>
                  <a:cubicBezTo>
                    <a:pt x="704" y="696"/>
                    <a:pt x="705" y="696"/>
                    <a:pt x="705" y="696"/>
                  </a:cubicBezTo>
                  <a:cubicBezTo>
                    <a:pt x="705" y="697"/>
                    <a:pt x="704" y="697"/>
                    <a:pt x="704" y="697"/>
                  </a:cubicBezTo>
                  <a:close/>
                  <a:moveTo>
                    <a:pt x="705" y="642"/>
                  </a:moveTo>
                  <a:cubicBezTo>
                    <a:pt x="705" y="641"/>
                    <a:pt x="704" y="640"/>
                    <a:pt x="704" y="639"/>
                  </a:cubicBezTo>
                  <a:cubicBezTo>
                    <a:pt x="705" y="639"/>
                    <a:pt x="705" y="638"/>
                    <a:pt x="706" y="638"/>
                  </a:cubicBezTo>
                  <a:cubicBezTo>
                    <a:pt x="705" y="640"/>
                    <a:pt x="706" y="642"/>
                    <a:pt x="706" y="643"/>
                  </a:cubicBezTo>
                  <a:cubicBezTo>
                    <a:pt x="706" y="643"/>
                    <a:pt x="705" y="643"/>
                    <a:pt x="705" y="643"/>
                  </a:cubicBezTo>
                  <a:cubicBezTo>
                    <a:pt x="705" y="642"/>
                    <a:pt x="705" y="642"/>
                    <a:pt x="705" y="642"/>
                  </a:cubicBezTo>
                  <a:close/>
                  <a:moveTo>
                    <a:pt x="705" y="803"/>
                  </a:moveTo>
                  <a:cubicBezTo>
                    <a:pt x="705" y="802"/>
                    <a:pt x="707" y="802"/>
                    <a:pt x="708" y="801"/>
                  </a:cubicBezTo>
                  <a:cubicBezTo>
                    <a:pt x="708" y="801"/>
                    <a:pt x="708" y="802"/>
                    <a:pt x="708" y="802"/>
                  </a:cubicBezTo>
                  <a:cubicBezTo>
                    <a:pt x="707" y="802"/>
                    <a:pt x="707" y="804"/>
                    <a:pt x="705" y="803"/>
                  </a:cubicBezTo>
                  <a:close/>
                  <a:moveTo>
                    <a:pt x="709" y="903"/>
                  </a:moveTo>
                  <a:cubicBezTo>
                    <a:pt x="708" y="903"/>
                    <a:pt x="708" y="902"/>
                    <a:pt x="708" y="902"/>
                  </a:cubicBezTo>
                  <a:cubicBezTo>
                    <a:pt x="709" y="902"/>
                    <a:pt x="709" y="902"/>
                    <a:pt x="709" y="903"/>
                  </a:cubicBezTo>
                  <a:close/>
                  <a:moveTo>
                    <a:pt x="707" y="828"/>
                  </a:moveTo>
                  <a:cubicBezTo>
                    <a:pt x="708" y="828"/>
                    <a:pt x="708" y="829"/>
                    <a:pt x="708" y="829"/>
                  </a:cubicBezTo>
                  <a:cubicBezTo>
                    <a:pt x="708" y="829"/>
                    <a:pt x="707" y="829"/>
                    <a:pt x="707" y="828"/>
                  </a:cubicBezTo>
                  <a:close/>
                  <a:moveTo>
                    <a:pt x="706" y="859"/>
                  </a:moveTo>
                  <a:cubicBezTo>
                    <a:pt x="707" y="859"/>
                    <a:pt x="707" y="859"/>
                    <a:pt x="708" y="859"/>
                  </a:cubicBezTo>
                  <a:cubicBezTo>
                    <a:pt x="708" y="860"/>
                    <a:pt x="708" y="860"/>
                    <a:pt x="708" y="860"/>
                  </a:cubicBezTo>
                  <a:cubicBezTo>
                    <a:pt x="707" y="860"/>
                    <a:pt x="707" y="860"/>
                    <a:pt x="706" y="860"/>
                  </a:cubicBezTo>
                  <a:cubicBezTo>
                    <a:pt x="706" y="860"/>
                    <a:pt x="706" y="859"/>
                    <a:pt x="706" y="859"/>
                  </a:cubicBezTo>
                  <a:close/>
                  <a:moveTo>
                    <a:pt x="708" y="874"/>
                  </a:moveTo>
                  <a:cubicBezTo>
                    <a:pt x="706" y="874"/>
                    <a:pt x="709" y="873"/>
                    <a:pt x="708" y="874"/>
                  </a:cubicBezTo>
                  <a:close/>
                  <a:moveTo>
                    <a:pt x="709" y="922"/>
                  </a:moveTo>
                  <a:cubicBezTo>
                    <a:pt x="707" y="922"/>
                    <a:pt x="707" y="921"/>
                    <a:pt x="707" y="920"/>
                  </a:cubicBezTo>
                  <a:cubicBezTo>
                    <a:pt x="708" y="920"/>
                    <a:pt x="708" y="920"/>
                    <a:pt x="708" y="920"/>
                  </a:cubicBezTo>
                  <a:cubicBezTo>
                    <a:pt x="710" y="920"/>
                    <a:pt x="711" y="921"/>
                    <a:pt x="709" y="922"/>
                  </a:cubicBezTo>
                  <a:close/>
                  <a:moveTo>
                    <a:pt x="709" y="791"/>
                  </a:moveTo>
                  <a:cubicBezTo>
                    <a:pt x="708" y="790"/>
                    <a:pt x="708" y="790"/>
                    <a:pt x="708" y="790"/>
                  </a:cubicBezTo>
                  <a:cubicBezTo>
                    <a:pt x="708" y="789"/>
                    <a:pt x="709" y="789"/>
                    <a:pt x="709" y="789"/>
                  </a:cubicBezTo>
                  <a:cubicBezTo>
                    <a:pt x="709" y="786"/>
                    <a:pt x="706" y="781"/>
                    <a:pt x="708" y="778"/>
                  </a:cubicBezTo>
                  <a:cubicBezTo>
                    <a:pt x="709" y="779"/>
                    <a:pt x="708" y="781"/>
                    <a:pt x="708" y="782"/>
                  </a:cubicBezTo>
                  <a:cubicBezTo>
                    <a:pt x="709" y="783"/>
                    <a:pt x="709" y="784"/>
                    <a:pt x="709" y="785"/>
                  </a:cubicBezTo>
                  <a:cubicBezTo>
                    <a:pt x="710" y="785"/>
                    <a:pt x="710" y="786"/>
                    <a:pt x="709" y="787"/>
                  </a:cubicBezTo>
                  <a:cubicBezTo>
                    <a:pt x="710" y="788"/>
                    <a:pt x="711" y="790"/>
                    <a:pt x="709" y="791"/>
                  </a:cubicBezTo>
                  <a:close/>
                  <a:moveTo>
                    <a:pt x="710" y="686"/>
                  </a:moveTo>
                  <a:cubicBezTo>
                    <a:pt x="710" y="686"/>
                    <a:pt x="709" y="686"/>
                    <a:pt x="709" y="686"/>
                  </a:cubicBezTo>
                  <a:cubicBezTo>
                    <a:pt x="709" y="685"/>
                    <a:pt x="709" y="685"/>
                    <a:pt x="709" y="685"/>
                  </a:cubicBezTo>
                  <a:cubicBezTo>
                    <a:pt x="709" y="685"/>
                    <a:pt x="710" y="685"/>
                    <a:pt x="710" y="685"/>
                  </a:cubicBezTo>
                  <a:cubicBezTo>
                    <a:pt x="710" y="686"/>
                    <a:pt x="710" y="686"/>
                    <a:pt x="710" y="686"/>
                  </a:cubicBezTo>
                  <a:close/>
                  <a:moveTo>
                    <a:pt x="710" y="682"/>
                  </a:moveTo>
                  <a:cubicBezTo>
                    <a:pt x="711" y="682"/>
                    <a:pt x="711" y="682"/>
                    <a:pt x="711" y="682"/>
                  </a:cubicBezTo>
                  <a:cubicBezTo>
                    <a:pt x="712" y="683"/>
                    <a:pt x="710" y="683"/>
                    <a:pt x="710" y="682"/>
                  </a:cubicBezTo>
                  <a:close/>
                  <a:moveTo>
                    <a:pt x="712" y="710"/>
                  </a:moveTo>
                  <a:cubicBezTo>
                    <a:pt x="712" y="710"/>
                    <a:pt x="712" y="711"/>
                    <a:pt x="712" y="711"/>
                  </a:cubicBezTo>
                  <a:cubicBezTo>
                    <a:pt x="711" y="711"/>
                    <a:pt x="711" y="711"/>
                    <a:pt x="711" y="711"/>
                  </a:cubicBezTo>
                  <a:cubicBezTo>
                    <a:pt x="711" y="711"/>
                    <a:pt x="711" y="710"/>
                    <a:pt x="711" y="710"/>
                  </a:cubicBezTo>
                  <a:cubicBezTo>
                    <a:pt x="711" y="710"/>
                    <a:pt x="711" y="710"/>
                    <a:pt x="712" y="710"/>
                  </a:cubicBezTo>
                  <a:close/>
                  <a:moveTo>
                    <a:pt x="712" y="874"/>
                  </a:moveTo>
                  <a:cubicBezTo>
                    <a:pt x="711" y="874"/>
                    <a:pt x="711" y="874"/>
                    <a:pt x="711" y="873"/>
                  </a:cubicBezTo>
                  <a:cubicBezTo>
                    <a:pt x="713" y="873"/>
                    <a:pt x="712" y="874"/>
                    <a:pt x="712" y="874"/>
                  </a:cubicBezTo>
                  <a:close/>
                  <a:moveTo>
                    <a:pt x="711" y="733"/>
                  </a:moveTo>
                  <a:cubicBezTo>
                    <a:pt x="711" y="732"/>
                    <a:pt x="710" y="732"/>
                    <a:pt x="711" y="732"/>
                  </a:cubicBezTo>
                  <a:cubicBezTo>
                    <a:pt x="711" y="732"/>
                    <a:pt x="712" y="731"/>
                    <a:pt x="713" y="731"/>
                  </a:cubicBezTo>
                  <a:cubicBezTo>
                    <a:pt x="713" y="732"/>
                    <a:pt x="714" y="732"/>
                    <a:pt x="714" y="733"/>
                  </a:cubicBezTo>
                  <a:cubicBezTo>
                    <a:pt x="713" y="733"/>
                    <a:pt x="711" y="733"/>
                    <a:pt x="711" y="733"/>
                  </a:cubicBezTo>
                  <a:close/>
                  <a:moveTo>
                    <a:pt x="713" y="893"/>
                  </a:moveTo>
                  <a:cubicBezTo>
                    <a:pt x="714" y="892"/>
                    <a:pt x="714" y="893"/>
                    <a:pt x="715" y="893"/>
                  </a:cubicBezTo>
                  <a:cubicBezTo>
                    <a:pt x="715" y="893"/>
                    <a:pt x="716" y="893"/>
                    <a:pt x="717" y="893"/>
                  </a:cubicBezTo>
                  <a:cubicBezTo>
                    <a:pt x="718" y="893"/>
                    <a:pt x="719" y="893"/>
                    <a:pt x="719" y="892"/>
                  </a:cubicBezTo>
                  <a:cubicBezTo>
                    <a:pt x="722" y="893"/>
                    <a:pt x="723" y="894"/>
                    <a:pt x="725" y="895"/>
                  </a:cubicBezTo>
                  <a:cubicBezTo>
                    <a:pt x="725" y="897"/>
                    <a:pt x="722" y="895"/>
                    <a:pt x="721" y="897"/>
                  </a:cubicBezTo>
                  <a:cubicBezTo>
                    <a:pt x="721" y="897"/>
                    <a:pt x="721" y="897"/>
                    <a:pt x="721" y="898"/>
                  </a:cubicBezTo>
                  <a:cubicBezTo>
                    <a:pt x="719" y="898"/>
                    <a:pt x="719" y="898"/>
                    <a:pt x="718" y="898"/>
                  </a:cubicBezTo>
                  <a:cubicBezTo>
                    <a:pt x="718" y="897"/>
                    <a:pt x="718" y="897"/>
                    <a:pt x="718" y="897"/>
                  </a:cubicBezTo>
                  <a:cubicBezTo>
                    <a:pt x="717" y="896"/>
                    <a:pt x="716" y="895"/>
                    <a:pt x="715" y="894"/>
                  </a:cubicBezTo>
                  <a:cubicBezTo>
                    <a:pt x="714" y="894"/>
                    <a:pt x="713" y="894"/>
                    <a:pt x="713" y="893"/>
                  </a:cubicBezTo>
                  <a:close/>
                  <a:moveTo>
                    <a:pt x="721" y="901"/>
                  </a:moveTo>
                  <a:cubicBezTo>
                    <a:pt x="721" y="901"/>
                    <a:pt x="722" y="901"/>
                    <a:pt x="722" y="901"/>
                  </a:cubicBezTo>
                  <a:cubicBezTo>
                    <a:pt x="723" y="901"/>
                    <a:pt x="722" y="902"/>
                    <a:pt x="721" y="901"/>
                  </a:cubicBezTo>
                  <a:close/>
                  <a:moveTo>
                    <a:pt x="715" y="944"/>
                  </a:moveTo>
                  <a:cubicBezTo>
                    <a:pt x="714" y="944"/>
                    <a:pt x="714" y="943"/>
                    <a:pt x="714" y="943"/>
                  </a:cubicBezTo>
                  <a:cubicBezTo>
                    <a:pt x="715" y="943"/>
                    <a:pt x="715" y="943"/>
                    <a:pt x="716" y="943"/>
                  </a:cubicBezTo>
                  <a:cubicBezTo>
                    <a:pt x="715" y="943"/>
                    <a:pt x="715" y="943"/>
                    <a:pt x="715" y="944"/>
                  </a:cubicBezTo>
                  <a:close/>
                  <a:moveTo>
                    <a:pt x="723" y="939"/>
                  </a:moveTo>
                  <a:cubicBezTo>
                    <a:pt x="722" y="939"/>
                    <a:pt x="721" y="938"/>
                    <a:pt x="720" y="938"/>
                  </a:cubicBezTo>
                  <a:cubicBezTo>
                    <a:pt x="719" y="937"/>
                    <a:pt x="718" y="935"/>
                    <a:pt x="716" y="935"/>
                  </a:cubicBezTo>
                  <a:cubicBezTo>
                    <a:pt x="717" y="934"/>
                    <a:pt x="717" y="932"/>
                    <a:pt x="717" y="931"/>
                  </a:cubicBezTo>
                  <a:cubicBezTo>
                    <a:pt x="717" y="930"/>
                    <a:pt x="716" y="929"/>
                    <a:pt x="717" y="928"/>
                  </a:cubicBezTo>
                  <a:cubicBezTo>
                    <a:pt x="719" y="929"/>
                    <a:pt x="718" y="930"/>
                    <a:pt x="719" y="931"/>
                  </a:cubicBezTo>
                  <a:cubicBezTo>
                    <a:pt x="720" y="931"/>
                    <a:pt x="721" y="932"/>
                    <a:pt x="722" y="932"/>
                  </a:cubicBezTo>
                  <a:cubicBezTo>
                    <a:pt x="722" y="933"/>
                    <a:pt x="722" y="934"/>
                    <a:pt x="722" y="935"/>
                  </a:cubicBezTo>
                  <a:cubicBezTo>
                    <a:pt x="723" y="936"/>
                    <a:pt x="725" y="937"/>
                    <a:pt x="723" y="939"/>
                  </a:cubicBezTo>
                  <a:close/>
                  <a:moveTo>
                    <a:pt x="727" y="946"/>
                  </a:moveTo>
                  <a:cubicBezTo>
                    <a:pt x="727" y="946"/>
                    <a:pt x="727" y="945"/>
                    <a:pt x="727" y="945"/>
                  </a:cubicBezTo>
                  <a:cubicBezTo>
                    <a:pt x="727" y="945"/>
                    <a:pt x="727" y="945"/>
                    <a:pt x="727" y="945"/>
                  </a:cubicBezTo>
                  <a:cubicBezTo>
                    <a:pt x="727" y="945"/>
                    <a:pt x="727" y="945"/>
                    <a:pt x="727" y="946"/>
                  </a:cubicBezTo>
                  <a:close/>
                  <a:moveTo>
                    <a:pt x="728" y="947"/>
                  </a:moveTo>
                  <a:cubicBezTo>
                    <a:pt x="727" y="947"/>
                    <a:pt x="727" y="946"/>
                    <a:pt x="728" y="946"/>
                  </a:cubicBezTo>
                  <a:cubicBezTo>
                    <a:pt x="729" y="947"/>
                    <a:pt x="728" y="947"/>
                    <a:pt x="728" y="947"/>
                  </a:cubicBezTo>
                  <a:close/>
                  <a:moveTo>
                    <a:pt x="728" y="934"/>
                  </a:moveTo>
                  <a:cubicBezTo>
                    <a:pt x="728" y="934"/>
                    <a:pt x="727" y="934"/>
                    <a:pt x="727" y="934"/>
                  </a:cubicBezTo>
                  <a:cubicBezTo>
                    <a:pt x="727" y="933"/>
                    <a:pt x="726" y="933"/>
                    <a:pt x="726" y="933"/>
                  </a:cubicBezTo>
                  <a:cubicBezTo>
                    <a:pt x="726" y="933"/>
                    <a:pt x="726" y="933"/>
                    <a:pt x="726" y="933"/>
                  </a:cubicBezTo>
                  <a:cubicBezTo>
                    <a:pt x="724" y="933"/>
                    <a:pt x="724" y="932"/>
                    <a:pt x="724" y="931"/>
                  </a:cubicBezTo>
                  <a:cubicBezTo>
                    <a:pt x="725" y="931"/>
                    <a:pt x="725" y="931"/>
                    <a:pt x="725" y="931"/>
                  </a:cubicBezTo>
                  <a:cubicBezTo>
                    <a:pt x="726" y="931"/>
                    <a:pt x="727" y="931"/>
                    <a:pt x="727" y="931"/>
                  </a:cubicBezTo>
                  <a:cubicBezTo>
                    <a:pt x="728" y="932"/>
                    <a:pt x="729" y="932"/>
                    <a:pt x="728" y="934"/>
                  </a:cubicBezTo>
                  <a:close/>
                  <a:moveTo>
                    <a:pt x="728" y="891"/>
                  </a:moveTo>
                  <a:cubicBezTo>
                    <a:pt x="729" y="891"/>
                    <a:pt x="730" y="894"/>
                    <a:pt x="731" y="895"/>
                  </a:cubicBezTo>
                  <a:cubicBezTo>
                    <a:pt x="729" y="894"/>
                    <a:pt x="729" y="892"/>
                    <a:pt x="728" y="891"/>
                  </a:cubicBezTo>
                  <a:close/>
                  <a:moveTo>
                    <a:pt x="734" y="940"/>
                  </a:moveTo>
                  <a:cubicBezTo>
                    <a:pt x="733" y="941"/>
                    <a:pt x="733" y="941"/>
                    <a:pt x="732" y="941"/>
                  </a:cubicBezTo>
                  <a:cubicBezTo>
                    <a:pt x="732" y="941"/>
                    <a:pt x="731" y="941"/>
                    <a:pt x="731" y="940"/>
                  </a:cubicBezTo>
                  <a:cubicBezTo>
                    <a:pt x="732" y="939"/>
                    <a:pt x="733" y="940"/>
                    <a:pt x="734" y="940"/>
                  </a:cubicBezTo>
                  <a:cubicBezTo>
                    <a:pt x="734" y="940"/>
                    <a:pt x="734" y="940"/>
                    <a:pt x="734" y="939"/>
                  </a:cubicBezTo>
                  <a:cubicBezTo>
                    <a:pt x="736" y="939"/>
                    <a:pt x="735" y="941"/>
                    <a:pt x="736" y="942"/>
                  </a:cubicBezTo>
                  <a:cubicBezTo>
                    <a:pt x="737" y="942"/>
                    <a:pt x="738" y="942"/>
                    <a:pt x="739" y="943"/>
                  </a:cubicBezTo>
                  <a:cubicBezTo>
                    <a:pt x="739" y="944"/>
                    <a:pt x="738" y="945"/>
                    <a:pt x="739" y="946"/>
                  </a:cubicBezTo>
                  <a:cubicBezTo>
                    <a:pt x="740" y="947"/>
                    <a:pt x="742" y="948"/>
                    <a:pt x="740" y="950"/>
                  </a:cubicBezTo>
                  <a:cubicBezTo>
                    <a:pt x="739" y="950"/>
                    <a:pt x="738" y="949"/>
                    <a:pt x="737" y="949"/>
                  </a:cubicBezTo>
                  <a:cubicBezTo>
                    <a:pt x="736" y="948"/>
                    <a:pt x="735" y="946"/>
                    <a:pt x="733" y="946"/>
                  </a:cubicBezTo>
                  <a:cubicBezTo>
                    <a:pt x="734" y="944"/>
                    <a:pt x="734" y="943"/>
                    <a:pt x="734" y="942"/>
                  </a:cubicBezTo>
                  <a:cubicBezTo>
                    <a:pt x="734" y="941"/>
                    <a:pt x="734" y="941"/>
                    <a:pt x="734" y="940"/>
                  </a:cubicBezTo>
                  <a:close/>
                  <a:moveTo>
                    <a:pt x="732" y="907"/>
                  </a:moveTo>
                  <a:cubicBezTo>
                    <a:pt x="733" y="908"/>
                    <a:pt x="733" y="909"/>
                    <a:pt x="733" y="910"/>
                  </a:cubicBezTo>
                  <a:cubicBezTo>
                    <a:pt x="731" y="910"/>
                    <a:pt x="732" y="908"/>
                    <a:pt x="732" y="907"/>
                  </a:cubicBezTo>
                  <a:close/>
                  <a:moveTo>
                    <a:pt x="734" y="910"/>
                  </a:moveTo>
                  <a:cubicBezTo>
                    <a:pt x="735" y="910"/>
                    <a:pt x="735" y="911"/>
                    <a:pt x="735" y="911"/>
                  </a:cubicBezTo>
                  <a:cubicBezTo>
                    <a:pt x="734" y="911"/>
                    <a:pt x="734" y="911"/>
                    <a:pt x="734" y="910"/>
                  </a:cubicBezTo>
                  <a:close/>
                  <a:moveTo>
                    <a:pt x="738" y="912"/>
                  </a:moveTo>
                  <a:cubicBezTo>
                    <a:pt x="738" y="912"/>
                    <a:pt x="739" y="911"/>
                    <a:pt x="739" y="911"/>
                  </a:cubicBezTo>
                  <a:cubicBezTo>
                    <a:pt x="740" y="912"/>
                    <a:pt x="739" y="912"/>
                    <a:pt x="738" y="912"/>
                  </a:cubicBezTo>
                  <a:close/>
                  <a:moveTo>
                    <a:pt x="735" y="970"/>
                  </a:moveTo>
                  <a:cubicBezTo>
                    <a:pt x="737" y="970"/>
                    <a:pt x="736" y="971"/>
                    <a:pt x="736" y="973"/>
                  </a:cubicBezTo>
                  <a:cubicBezTo>
                    <a:pt x="735" y="973"/>
                    <a:pt x="735" y="972"/>
                    <a:pt x="736" y="971"/>
                  </a:cubicBezTo>
                  <a:cubicBezTo>
                    <a:pt x="735" y="971"/>
                    <a:pt x="734" y="970"/>
                    <a:pt x="735" y="970"/>
                  </a:cubicBezTo>
                  <a:close/>
                  <a:moveTo>
                    <a:pt x="735" y="968"/>
                  </a:moveTo>
                  <a:cubicBezTo>
                    <a:pt x="734" y="969"/>
                    <a:pt x="734" y="966"/>
                    <a:pt x="735" y="968"/>
                  </a:cubicBezTo>
                  <a:close/>
                  <a:moveTo>
                    <a:pt x="734" y="1031"/>
                  </a:moveTo>
                  <a:cubicBezTo>
                    <a:pt x="737" y="1031"/>
                    <a:pt x="737" y="1031"/>
                    <a:pt x="737" y="1031"/>
                  </a:cubicBezTo>
                  <a:cubicBezTo>
                    <a:pt x="737" y="1031"/>
                    <a:pt x="737" y="1032"/>
                    <a:pt x="737" y="1032"/>
                  </a:cubicBezTo>
                  <a:cubicBezTo>
                    <a:pt x="737" y="1031"/>
                    <a:pt x="735" y="1031"/>
                    <a:pt x="734" y="1031"/>
                  </a:cubicBezTo>
                  <a:close/>
                  <a:moveTo>
                    <a:pt x="740" y="1034"/>
                  </a:moveTo>
                  <a:cubicBezTo>
                    <a:pt x="740" y="1034"/>
                    <a:pt x="740" y="1034"/>
                    <a:pt x="740" y="1034"/>
                  </a:cubicBezTo>
                  <a:cubicBezTo>
                    <a:pt x="740" y="1034"/>
                    <a:pt x="738" y="1034"/>
                    <a:pt x="738" y="1034"/>
                  </a:cubicBezTo>
                  <a:cubicBezTo>
                    <a:pt x="737" y="1034"/>
                    <a:pt x="738" y="1034"/>
                    <a:pt x="737" y="1034"/>
                  </a:cubicBezTo>
                  <a:cubicBezTo>
                    <a:pt x="737" y="1034"/>
                    <a:pt x="736" y="1034"/>
                    <a:pt x="735" y="1034"/>
                  </a:cubicBezTo>
                  <a:cubicBezTo>
                    <a:pt x="736" y="1034"/>
                    <a:pt x="736" y="1034"/>
                    <a:pt x="736" y="1034"/>
                  </a:cubicBezTo>
                  <a:cubicBezTo>
                    <a:pt x="738" y="1034"/>
                    <a:pt x="740" y="1034"/>
                    <a:pt x="741" y="1034"/>
                  </a:cubicBezTo>
                  <a:cubicBezTo>
                    <a:pt x="741" y="1034"/>
                    <a:pt x="740" y="1034"/>
                    <a:pt x="740" y="1034"/>
                  </a:cubicBezTo>
                  <a:close/>
                  <a:moveTo>
                    <a:pt x="741" y="932"/>
                  </a:moveTo>
                  <a:cubicBezTo>
                    <a:pt x="740" y="933"/>
                    <a:pt x="740" y="931"/>
                    <a:pt x="741" y="931"/>
                  </a:cubicBezTo>
                  <a:cubicBezTo>
                    <a:pt x="741" y="932"/>
                    <a:pt x="741" y="932"/>
                    <a:pt x="741" y="932"/>
                  </a:cubicBezTo>
                  <a:close/>
                  <a:moveTo>
                    <a:pt x="738" y="907"/>
                  </a:moveTo>
                  <a:cubicBezTo>
                    <a:pt x="738" y="908"/>
                    <a:pt x="738" y="908"/>
                    <a:pt x="738" y="909"/>
                  </a:cubicBezTo>
                  <a:cubicBezTo>
                    <a:pt x="736" y="909"/>
                    <a:pt x="736" y="908"/>
                    <a:pt x="735" y="908"/>
                  </a:cubicBezTo>
                  <a:cubicBezTo>
                    <a:pt x="735" y="908"/>
                    <a:pt x="735" y="908"/>
                    <a:pt x="735" y="907"/>
                  </a:cubicBezTo>
                  <a:cubicBezTo>
                    <a:pt x="734" y="906"/>
                    <a:pt x="732" y="906"/>
                    <a:pt x="732" y="905"/>
                  </a:cubicBezTo>
                  <a:cubicBezTo>
                    <a:pt x="731" y="904"/>
                    <a:pt x="730" y="905"/>
                    <a:pt x="730" y="904"/>
                  </a:cubicBezTo>
                  <a:cubicBezTo>
                    <a:pt x="731" y="903"/>
                    <a:pt x="731" y="904"/>
                    <a:pt x="732" y="904"/>
                  </a:cubicBezTo>
                  <a:cubicBezTo>
                    <a:pt x="732" y="904"/>
                    <a:pt x="733" y="903"/>
                    <a:pt x="734" y="904"/>
                  </a:cubicBezTo>
                  <a:cubicBezTo>
                    <a:pt x="735" y="904"/>
                    <a:pt x="736" y="903"/>
                    <a:pt x="736" y="903"/>
                  </a:cubicBezTo>
                  <a:cubicBezTo>
                    <a:pt x="738" y="903"/>
                    <a:pt x="740" y="905"/>
                    <a:pt x="742" y="905"/>
                  </a:cubicBezTo>
                  <a:cubicBezTo>
                    <a:pt x="742" y="907"/>
                    <a:pt x="739" y="906"/>
                    <a:pt x="738" y="907"/>
                  </a:cubicBezTo>
                  <a:close/>
                  <a:moveTo>
                    <a:pt x="741" y="885"/>
                  </a:moveTo>
                  <a:cubicBezTo>
                    <a:pt x="743" y="885"/>
                    <a:pt x="744" y="886"/>
                    <a:pt x="743" y="887"/>
                  </a:cubicBezTo>
                  <a:cubicBezTo>
                    <a:pt x="741" y="887"/>
                    <a:pt x="741" y="886"/>
                    <a:pt x="741" y="885"/>
                  </a:cubicBezTo>
                  <a:close/>
                  <a:moveTo>
                    <a:pt x="744" y="957"/>
                  </a:moveTo>
                  <a:cubicBezTo>
                    <a:pt x="743" y="957"/>
                    <a:pt x="743" y="956"/>
                    <a:pt x="743" y="956"/>
                  </a:cubicBezTo>
                  <a:cubicBezTo>
                    <a:pt x="744" y="956"/>
                    <a:pt x="744" y="956"/>
                    <a:pt x="744" y="956"/>
                  </a:cubicBezTo>
                  <a:cubicBezTo>
                    <a:pt x="744" y="956"/>
                    <a:pt x="744" y="956"/>
                    <a:pt x="744" y="957"/>
                  </a:cubicBezTo>
                  <a:close/>
                  <a:moveTo>
                    <a:pt x="745" y="959"/>
                  </a:moveTo>
                  <a:cubicBezTo>
                    <a:pt x="744" y="958"/>
                    <a:pt x="744" y="957"/>
                    <a:pt x="745" y="957"/>
                  </a:cubicBezTo>
                  <a:cubicBezTo>
                    <a:pt x="745" y="958"/>
                    <a:pt x="745" y="958"/>
                    <a:pt x="745" y="959"/>
                  </a:cubicBezTo>
                  <a:close/>
                  <a:moveTo>
                    <a:pt x="745" y="944"/>
                  </a:moveTo>
                  <a:cubicBezTo>
                    <a:pt x="745" y="944"/>
                    <a:pt x="744" y="944"/>
                    <a:pt x="743" y="944"/>
                  </a:cubicBezTo>
                  <a:cubicBezTo>
                    <a:pt x="743" y="944"/>
                    <a:pt x="742" y="943"/>
                    <a:pt x="743" y="942"/>
                  </a:cubicBezTo>
                  <a:cubicBezTo>
                    <a:pt x="745" y="942"/>
                    <a:pt x="746" y="943"/>
                    <a:pt x="745" y="944"/>
                  </a:cubicBezTo>
                  <a:close/>
                  <a:moveTo>
                    <a:pt x="747" y="984"/>
                  </a:moveTo>
                  <a:cubicBezTo>
                    <a:pt x="746" y="984"/>
                    <a:pt x="745" y="983"/>
                    <a:pt x="746" y="982"/>
                  </a:cubicBezTo>
                  <a:cubicBezTo>
                    <a:pt x="747" y="982"/>
                    <a:pt x="747" y="983"/>
                    <a:pt x="747" y="984"/>
                  </a:cubicBezTo>
                  <a:close/>
                  <a:moveTo>
                    <a:pt x="745" y="902"/>
                  </a:moveTo>
                  <a:cubicBezTo>
                    <a:pt x="746" y="901"/>
                    <a:pt x="747" y="904"/>
                    <a:pt x="747" y="905"/>
                  </a:cubicBezTo>
                  <a:cubicBezTo>
                    <a:pt x="746" y="904"/>
                    <a:pt x="746" y="903"/>
                    <a:pt x="745" y="902"/>
                  </a:cubicBezTo>
                  <a:close/>
                  <a:moveTo>
                    <a:pt x="748" y="994"/>
                  </a:moveTo>
                  <a:cubicBezTo>
                    <a:pt x="747" y="994"/>
                    <a:pt x="747" y="992"/>
                    <a:pt x="748" y="992"/>
                  </a:cubicBezTo>
                  <a:cubicBezTo>
                    <a:pt x="750" y="992"/>
                    <a:pt x="749" y="993"/>
                    <a:pt x="748" y="994"/>
                  </a:cubicBezTo>
                  <a:close/>
                  <a:moveTo>
                    <a:pt x="748" y="951"/>
                  </a:moveTo>
                  <a:cubicBezTo>
                    <a:pt x="749" y="950"/>
                    <a:pt x="750" y="951"/>
                    <a:pt x="751" y="951"/>
                  </a:cubicBezTo>
                  <a:cubicBezTo>
                    <a:pt x="750" y="952"/>
                    <a:pt x="750" y="952"/>
                    <a:pt x="749" y="952"/>
                  </a:cubicBezTo>
                  <a:cubicBezTo>
                    <a:pt x="749" y="952"/>
                    <a:pt x="748" y="952"/>
                    <a:pt x="748" y="951"/>
                  </a:cubicBezTo>
                  <a:close/>
                  <a:moveTo>
                    <a:pt x="752" y="993"/>
                  </a:moveTo>
                  <a:cubicBezTo>
                    <a:pt x="751" y="993"/>
                    <a:pt x="751" y="993"/>
                    <a:pt x="750" y="993"/>
                  </a:cubicBezTo>
                  <a:cubicBezTo>
                    <a:pt x="750" y="993"/>
                    <a:pt x="750" y="993"/>
                    <a:pt x="750" y="993"/>
                  </a:cubicBezTo>
                  <a:cubicBezTo>
                    <a:pt x="750" y="992"/>
                    <a:pt x="751" y="992"/>
                    <a:pt x="752" y="993"/>
                  </a:cubicBezTo>
                  <a:cubicBezTo>
                    <a:pt x="752" y="993"/>
                    <a:pt x="752" y="993"/>
                    <a:pt x="752" y="993"/>
                  </a:cubicBezTo>
                  <a:close/>
                  <a:moveTo>
                    <a:pt x="752" y="992"/>
                  </a:moveTo>
                  <a:cubicBezTo>
                    <a:pt x="752" y="992"/>
                    <a:pt x="752" y="991"/>
                    <a:pt x="753" y="991"/>
                  </a:cubicBezTo>
                  <a:cubicBezTo>
                    <a:pt x="754" y="992"/>
                    <a:pt x="753" y="992"/>
                    <a:pt x="752" y="992"/>
                  </a:cubicBezTo>
                  <a:close/>
                  <a:moveTo>
                    <a:pt x="754" y="965"/>
                  </a:moveTo>
                  <a:cubicBezTo>
                    <a:pt x="753" y="964"/>
                    <a:pt x="755" y="964"/>
                    <a:pt x="754" y="965"/>
                  </a:cubicBezTo>
                  <a:close/>
                  <a:moveTo>
                    <a:pt x="754" y="994"/>
                  </a:moveTo>
                  <a:cubicBezTo>
                    <a:pt x="753" y="993"/>
                    <a:pt x="754" y="993"/>
                    <a:pt x="754" y="992"/>
                  </a:cubicBezTo>
                  <a:cubicBezTo>
                    <a:pt x="754" y="993"/>
                    <a:pt x="754" y="992"/>
                    <a:pt x="756" y="992"/>
                  </a:cubicBezTo>
                  <a:cubicBezTo>
                    <a:pt x="756" y="993"/>
                    <a:pt x="754" y="993"/>
                    <a:pt x="754" y="994"/>
                  </a:cubicBezTo>
                  <a:close/>
                  <a:moveTo>
                    <a:pt x="755" y="910"/>
                  </a:moveTo>
                  <a:cubicBezTo>
                    <a:pt x="757" y="910"/>
                    <a:pt x="756" y="911"/>
                    <a:pt x="756" y="912"/>
                  </a:cubicBezTo>
                  <a:cubicBezTo>
                    <a:pt x="755" y="912"/>
                    <a:pt x="756" y="910"/>
                    <a:pt x="755" y="910"/>
                  </a:cubicBezTo>
                  <a:close/>
                  <a:moveTo>
                    <a:pt x="758" y="943"/>
                  </a:moveTo>
                  <a:cubicBezTo>
                    <a:pt x="756" y="943"/>
                    <a:pt x="756" y="942"/>
                    <a:pt x="758" y="942"/>
                  </a:cubicBezTo>
                  <a:cubicBezTo>
                    <a:pt x="758" y="943"/>
                    <a:pt x="758" y="943"/>
                    <a:pt x="758" y="943"/>
                  </a:cubicBezTo>
                  <a:close/>
                  <a:moveTo>
                    <a:pt x="758" y="945"/>
                  </a:moveTo>
                  <a:cubicBezTo>
                    <a:pt x="758" y="944"/>
                    <a:pt x="758" y="944"/>
                    <a:pt x="759" y="944"/>
                  </a:cubicBezTo>
                  <a:cubicBezTo>
                    <a:pt x="759" y="944"/>
                    <a:pt x="759" y="945"/>
                    <a:pt x="758" y="945"/>
                  </a:cubicBezTo>
                  <a:close/>
                  <a:moveTo>
                    <a:pt x="758" y="897"/>
                  </a:moveTo>
                  <a:cubicBezTo>
                    <a:pt x="757" y="896"/>
                    <a:pt x="758" y="894"/>
                    <a:pt x="758" y="892"/>
                  </a:cubicBezTo>
                  <a:cubicBezTo>
                    <a:pt x="760" y="893"/>
                    <a:pt x="758" y="896"/>
                    <a:pt x="758" y="897"/>
                  </a:cubicBezTo>
                  <a:close/>
                  <a:moveTo>
                    <a:pt x="760" y="923"/>
                  </a:moveTo>
                  <a:cubicBezTo>
                    <a:pt x="760" y="923"/>
                    <a:pt x="760" y="923"/>
                    <a:pt x="760" y="923"/>
                  </a:cubicBezTo>
                  <a:cubicBezTo>
                    <a:pt x="760" y="923"/>
                    <a:pt x="760" y="922"/>
                    <a:pt x="760" y="922"/>
                  </a:cubicBezTo>
                  <a:cubicBezTo>
                    <a:pt x="760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lose/>
                  <a:moveTo>
                    <a:pt x="761" y="901"/>
                  </a:moveTo>
                  <a:cubicBezTo>
                    <a:pt x="759" y="901"/>
                    <a:pt x="760" y="899"/>
                    <a:pt x="760" y="899"/>
                  </a:cubicBezTo>
                  <a:cubicBezTo>
                    <a:pt x="761" y="899"/>
                    <a:pt x="761" y="900"/>
                    <a:pt x="761" y="901"/>
                  </a:cubicBezTo>
                  <a:close/>
                  <a:moveTo>
                    <a:pt x="763" y="995"/>
                  </a:moveTo>
                  <a:cubicBezTo>
                    <a:pt x="762" y="995"/>
                    <a:pt x="762" y="994"/>
                    <a:pt x="762" y="993"/>
                  </a:cubicBezTo>
                  <a:cubicBezTo>
                    <a:pt x="763" y="994"/>
                    <a:pt x="763" y="994"/>
                    <a:pt x="763" y="995"/>
                  </a:cubicBezTo>
                  <a:close/>
                  <a:moveTo>
                    <a:pt x="762" y="968"/>
                  </a:moveTo>
                  <a:cubicBezTo>
                    <a:pt x="763" y="968"/>
                    <a:pt x="763" y="969"/>
                    <a:pt x="763" y="969"/>
                  </a:cubicBezTo>
                  <a:cubicBezTo>
                    <a:pt x="762" y="969"/>
                    <a:pt x="762" y="969"/>
                    <a:pt x="762" y="968"/>
                  </a:cubicBezTo>
                  <a:close/>
                  <a:moveTo>
                    <a:pt x="762" y="854"/>
                  </a:moveTo>
                  <a:cubicBezTo>
                    <a:pt x="761" y="855"/>
                    <a:pt x="762" y="856"/>
                    <a:pt x="762" y="857"/>
                  </a:cubicBezTo>
                  <a:cubicBezTo>
                    <a:pt x="762" y="857"/>
                    <a:pt x="761" y="858"/>
                    <a:pt x="761" y="858"/>
                  </a:cubicBezTo>
                  <a:cubicBezTo>
                    <a:pt x="761" y="858"/>
                    <a:pt x="762" y="858"/>
                    <a:pt x="762" y="859"/>
                  </a:cubicBezTo>
                  <a:cubicBezTo>
                    <a:pt x="762" y="859"/>
                    <a:pt x="761" y="860"/>
                    <a:pt x="760" y="860"/>
                  </a:cubicBezTo>
                  <a:cubicBezTo>
                    <a:pt x="761" y="860"/>
                    <a:pt x="761" y="863"/>
                    <a:pt x="760" y="862"/>
                  </a:cubicBezTo>
                  <a:cubicBezTo>
                    <a:pt x="761" y="863"/>
                    <a:pt x="761" y="864"/>
                    <a:pt x="761" y="866"/>
                  </a:cubicBezTo>
                  <a:cubicBezTo>
                    <a:pt x="761" y="866"/>
                    <a:pt x="761" y="867"/>
                    <a:pt x="760" y="868"/>
                  </a:cubicBezTo>
                  <a:cubicBezTo>
                    <a:pt x="761" y="869"/>
                    <a:pt x="760" y="871"/>
                    <a:pt x="760" y="872"/>
                  </a:cubicBezTo>
                  <a:cubicBezTo>
                    <a:pt x="759" y="872"/>
                    <a:pt x="760" y="871"/>
                    <a:pt x="760" y="871"/>
                  </a:cubicBezTo>
                  <a:cubicBezTo>
                    <a:pt x="759" y="869"/>
                    <a:pt x="760" y="866"/>
                    <a:pt x="759" y="863"/>
                  </a:cubicBezTo>
                  <a:cubicBezTo>
                    <a:pt x="759" y="862"/>
                    <a:pt x="760" y="861"/>
                    <a:pt x="759" y="860"/>
                  </a:cubicBezTo>
                  <a:cubicBezTo>
                    <a:pt x="760" y="859"/>
                    <a:pt x="760" y="859"/>
                    <a:pt x="760" y="857"/>
                  </a:cubicBezTo>
                  <a:cubicBezTo>
                    <a:pt x="760" y="856"/>
                    <a:pt x="761" y="856"/>
                    <a:pt x="760" y="855"/>
                  </a:cubicBezTo>
                  <a:cubicBezTo>
                    <a:pt x="759" y="854"/>
                    <a:pt x="759" y="854"/>
                    <a:pt x="759" y="853"/>
                  </a:cubicBezTo>
                  <a:cubicBezTo>
                    <a:pt x="759" y="852"/>
                    <a:pt x="760" y="852"/>
                    <a:pt x="761" y="852"/>
                  </a:cubicBezTo>
                  <a:cubicBezTo>
                    <a:pt x="761" y="850"/>
                    <a:pt x="761" y="850"/>
                    <a:pt x="762" y="849"/>
                  </a:cubicBezTo>
                  <a:cubicBezTo>
                    <a:pt x="762" y="848"/>
                    <a:pt x="763" y="847"/>
                    <a:pt x="763" y="846"/>
                  </a:cubicBezTo>
                  <a:cubicBezTo>
                    <a:pt x="764" y="846"/>
                    <a:pt x="764" y="846"/>
                    <a:pt x="765" y="846"/>
                  </a:cubicBezTo>
                  <a:cubicBezTo>
                    <a:pt x="765" y="847"/>
                    <a:pt x="764" y="848"/>
                    <a:pt x="763" y="849"/>
                  </a:cubicBezTo>
                  <a:cubicBezTo>
                    <a:pt x="763" y="850"/>
                    <a:pt x="764" y="851"/>
                    <a:pt x="764" y="852"/>
                  </a:cubicBezTo>
                  <a:cubicBezTo>
                    <a:pt x="764" y="853"/>
                    <a:pt x="762" y="853"/>
                    <a:pt x="762" y="854"/>
                  </a:cubicBezTo>
                  <a:close/>
                  <a:moveTo>
                    <a:pt x="765" y="941"/>
                  </a:moveTo>
                  <a:cubicBezTo>
                    <a:pt x="765" y="942"/>
                    <a:pt x="765" y="942"/>
                    <a:pt x="765" y="943"/>
                  </a:cubicBezTo>
                  <a:cubicBezTo>
                    <a:pt x="764" y="943"/>
                    <a:pt x="763" y="941"/>
                    <a:pt x="765" y="941"/>
                  </a:cubicBezTo>
                  <a:close/>
                  <a:moveTo>
                    <a:pt x="764" y="923"/>
                  </a:moveTo>
                  <a:cubicBezTo>
                    <a:pt x="764" y="923"/>
                    <a:pt x="764" y="923"/>
                    <a:pt x="764" y="923"/>
                  </a:cubicBezTo>
                  <a:cubicBezTo>
                    <a:pt x="764" y="923"/>
                    <a:pt x="765" y="923"/>
                    <a:pt x="765" y="923"/>
                  </a:cubicBezTo>
                  <a:cubicBezTo>
                    <a:pt x="765" y="923"/>
                    <a:pt x="765" y="923"/>
                    <a:pt x="765" y="924"/>
                  </a:cubicBezTo>
                  <a:cubicBezTo>
                    <a:pt x="764" y="924"/>
                    <a:pt x="764" y="924"/>
                    <a:pt x="764" y="923"/>
                  </a:cubicBezTo>
                  <a:close/>
                  <a:moveTo>
                    <a:pt x="765" y="1006"/>
                  </a:moveTo>
                  <a:cubicBezTo>
                    <a:pt x="763" y="1005"/>
                    <a:pt x="764" y="1004"/>
                    <a:pt x="764" y="1003"/>
                  </a:cubicBezTo>
                  <a:cubicBezTo>
                    <a:pt x="766" y="1003"/>
                    <a:pt x="765" y="1005"/>
                    <a:pt x="765" y="1006"/>
                  </a:cubicBezTo>
                  <a:close/>
                  <a:moveTo>
                    <a:pt x="763" y="784"/>
                  </a:moveTo>
                  <a:cubicBezTo>
                    <a:pt x="763" y="783"/>
                    <a:pt x="764" y="783"/>
                    <a:pt x="764" y="783"/>
                  </a:cubicBezTo>
                  <a:cubicBezTo>
                    <a:pt x="767" y="783"/>
                    <a:pt x="765" y="785"/>
                    <a:pt x="763" y="784"/>
                  </a:cubicBezTo>
                  <a:close/>
                  <a:moveTo>
                    <a:pt x="765" y="689"/>
                  </a:moveTo>
                  <a:cubicBezTo>
                    <a:pt x="766" y="689"/>
                    <a:pt x="767" y="689"/>
                    <a:pt x="768" y="689"/>
                  </a:cubicBezTo>
                  <a:cubicBezTo>
                    <a:pt x="768" y="690"/>
                    <a:pt x="767" y="690"/>
                    <a:pt x="766" y="690"/>
                  </a:cubicBezTo>
                  <a:cubicBezTo>
                    <a:pt x="765" y="690"/>
                    <a:pt x="765" y="689"/>
                    <a:pt x="765" y="689"/>
                  </a:cubicBezTo>
                  <a:close/>
                  <a:moveTo>
                    <a:pt x="767" y="892"/>
                  </a:moveTo>
                  <a:cubicBezTo>
                    <a:pt x="768" y="892"/>
                    <a:pt x="769" y="893"/>
                    <a:pt x="768" y="894"/>
                  </a:cubicBezTo>
                  <a:cubicBezTo>
                    <a:pt x="765" y="895"/>
                    <a:pt x="764" y="892"/>
                    <a:pt x="767" y="892"/>
                  </a:cubicBezTo>
                  <a:close/>
                  <a:moveTo>
                    <a:pt x="768" y="1005"/>
                  </a:moveTo>
                  <a:cubicBezTo>
                    <a:pt x="768" y="1005"/>
                    <a:pt x="767" y="1005"/>
                    <a:pt x="766" y="1005"/>
                  </a:cubicBezTo>
                  <a:cubicBezTo>
                    <a:pt x="766" y="1005"/>
                    <a:pt x="766" y="1004"/>
                    <a:pt x="766" y="1004"/>
                  </a:cubicBezTo>
                  <a:cubicBezTo>
                    <a:pt x="767" y="1004"/>
                    <a:pt x="767" y="1004"/>
                    <a:pt x="768" y="1004"/>
                  </a:cubicBezTo>
                  <a:cubicBezTo>
                    <a:pt x="768" y="1004"/>
                    <a:pt x="768" y="1005"/>
                    <a:pt x="768" y="1005"/>
                  </a:cubicBezTo>
                  <a:close/>
                  <a:moveTo>
                    <a:pt x="768" y="1004"/>
                  </a:moveTo>
                  <a:cubicBezTo>
                    <a:pt x="768" y="1003"/>
                    <a:pt x="768" y="1003"/>
                    <a:pt x="769" y="1003"/>
                  </a:cubicBezTo>
                  <a:cubicBezTo>
                    <a:pt x="770" y="1003"/>
                    <a:pt x="769" y="1004"/>
                    <a:pt x="768" y="1004"/>
                  </a:cubicBezTo>
                  <a:close/>
                  <a:moveTo>
                    <a:pt x="770" y="976"/>
                  </a:moveTo>
                  <a:cubicBezTo>
                    <a:pt x="769" y="976"/>
                    <a:pt x="771" y="975"/>
                    <a:pt x="770" y="976"/>
                  </a:cubicBezTo>
                  <a:close/>
                  <a:moveTo>
                    <a:pt x="770" y="1005"/>
                  </a:moveTo>
                  <a:cubicBezTo>
                    <a:pt x="769" y="1005"/>
                    <a:pt x="770" y="1004"/>
                    <a:pt x="770" y="1004"/>
                  </a:cubicBezTo>
                  <a:cubicBezTo>
                    <a:pt x="771" y="1004"/>
                    <a:pt x="771" y="1003"/>
                    <a:pt x="772" y="1004"/>
                  </a:cubicBezTo>
                  <a:cubicBezTo>
                    <a:pt x="772" y="1005"/>
                    <a:pt x="770" y="1004"/>
                    <a:pt x="770" y="1005"/>
                  </a:cubicBezTo>
                  <a:close/>
                  <a:moveTo>
                    <a:pt x="771" y="920"/>
                  </a:moveTo>
                  <a:cubicBezTo>
                    <a:pt x="773" y="920"/>
                    <a:pt x="772" y="922"/>
                    <a:pt x="773" y="923"/>
                  </a:cubicBezTo>
                  <a:cubicBezTo>
                    <a:pt x="772" y="922"/>
                    <a:pt x="772" y="921"/>
                    <a:pt x="771" y="920"/>
                  </a:cubicBezTo>
                  <a:close/>
                  <a:moveTo>
                    <a:pt x="773" y="930"/>
                  </a:moveTo>
                  <a:cubicBezTo>
                    <a:pt x="772" y="930"/>
                    <a:pt x="772" y="930"/>
                    <a:pt x="772" y="929"/>
                  </a:cubicBezTo>
                  <a:cubicBezTo>
                    <a:pt x="773" y="929"/>
                    <a:pt x="773" y="930"/>
                    <a:pt x="773" y="930"/>
                  </a:cubicBezTo>
                  <a:close/>
                  <a:moveTo>
                    <a:pt x="773" y="929"/>
                  </a:moveTo>
                  <a:cubicBezTo>
                    <a:pt x="772" y="929"/>
                    <a:pt x="772" y="927"/>
                    <a:pt x="773" y="927"/>
                  </a:cubicBezTo>
                  <a:cubicBezTo>
                    <a:pt x="773" y="928"/>
                    <a:pt x="773" y="928"/>
                    <a:pt x="773" y="929"/>
                  </a:cubicBezTo>
                  <a:close/>
                  <a:moveTo>
                    <a:pt x="773" y="920"/>
                  </a:moveTo>
                  <a:cubicBezTo>
                    <a:pt x="771" y="920"/>
                    <a:pt x="772" y="918"/>
                    <a:pt x="772" y="916"/>
                  </a:cubicBezTo>
                  <a:cubicBezTo>
                    <a:pt x="772" y="916"/>
                    <a:pt x="772" y="916"/>
                    <a:pt x="773" y="916"/>
                  </a:cubicBezTo>
                  <a:cubicBezTo>
                    <a:pt x="774" y="917"/>
                    <a:pt x="773" y="919"/>
                    <a:pt x="773" y="920"/>
                  </a:cubicBezTo>
                  <a:close/>
                  <a:moveTo>
                    <a:pt x="774" y="920"/>
                  </a:moveTo>
                  <a:cubicBezTo>
                    <a:pt x="775" y="920"/>
                    <a:pt x="775" y="920"/>
                    <a:pt x="775" y="921"/>
                  </a:cubicBezTo>
                  <a:cubicBezTo>
                    <a:pt x="774" y="921"/>
                    <a:pt x="774" y="920"/>
                    <a:pt x="774" y="920"/>
                  </a:cubicBezTo>
                  <a:close/>
                  <a:moveTo>
                    <a:pt x="774" y="956"/>
                  </a:moveTo>
                  <a:cubicBezTo>
                    <a:pt x="774" y="955"/>
                    <a:pt x="774" y="955"/>
                    <a:pt x="775" y="955"/>
                  </a:cubicBezTo>
                  <a:cubicBezTo>
                    <a:pt x="775" y="955"/>
                    <a:pt x="775" y="956"/>
                    <a:pt x="774" y="956"/>
                  </a:cubicBezTo>
                  <a:close/>
                  <a:moveTo>
                    <a:pt x="774" y="908"/>
                  </a:moveTo>
                  <a:cubicBezTo>
                    <a:pt x="773" y="907"/>
                    <a:pt x="774" y="904"/>
                    <a:pt x="774" y="903"/>
                  </a:cubicBezTo>
                  <a:cubicBezTo>
                    <a:pt x="776" y="903"/>
                    <a:pt x="774" y="906"/>
                    <a:pt x="774" y="908"/>
                  </a:cubicBezTo>
                  <a:close/>
                  <a:moveTo>
                    <a:pt x="775" y="902"/>
                  </a:moveTo>
                  <a:cubicBezTo>
                    <a:pt x="774" y="902"/>
                    <a:pt x="774" y="902"/>
                    <a:pt x="774" y="901"/>
                  </a:cubicBezTo>
                  <a:cubicBezTo>
                    <a:pt x="775" y="901"/>
                    <a:pt x="775" y="901"/>
                    <a:pt x="775" y="901"/>
                  </a:cubicBezTo>
                  <a:cubicBezTo>
                    <a:pt x="775" y="902"/>
                    <a:pt x="775" y="902"/>
                    <a:pt x="775" y="902"/>
                  </a:cubicBezTo>
                  <a:close/>
                  <a:moveTo>
                    <a:pt x="777" y="966"/>
                  </a:moveTo>
                  <a:cubicBezTo>
                    <a:pt x="776" y="966"/>
                    <a:pt x="775" y="964"/>
                    <a:pt x="777" y="965"/>
                  </a:cubicBezTo>
                  <a:cubicBezTo>
                    <a:pt x="777" y="965"/>
                    <a:pt x="778" y="965"/>
                    <a:pt x="777" y="966"/>
                  </a:cubicBezTo>
                  <a:close/>
                  <a:moveTo>
                    <a:pt x="779" y="981"/>
                  </a:moveTo>
                  <a:cubicBezTo>
                    <a:pt x="778" y="981"/>
                    <a:pt x="778" y="980"/>
                    <a:pt x="778" y="980"/>
                  </a:cubicBezTo>
                  <a:cubicBezTo>
                    <a:pt x="779" y="980"/>
                    <a:pt x="779" y="980"/>
                    <a:pt x="779" y="981"/>
                  </a:cubicBezTo>
                  <a:close/>
                  <a:moveTo>
                    <a:pt x="779" y="939"/>
                  </a:moveTo>
                  <a:cubicBezTo>
                    <a:pt x="776" y="939"/>
                    <a:pt x="775" y="939"/>
                    <a:pt x="775" y="937"/>
                  </a:cubicBezTo>
                  <a:cubicBezTo>
                    <a:pt x="777" y="936"/>
                    <a:pt x="780" y="937"/>
                    <a:pt x="779" y="939"/>
                  </a:cubicBezTo>
                  <a:close/>
                  <a:moveTo>
                    <a:pt x="779" y="934"/>
                  </a:moveTo>
                  <a:cubicBezTo>
                    <a:pt x="778" y="933"/>
                    <a:pt x="781" y="933"/>
                    <a:pt x="779" y="934"/>
                  </a:cubicBezTo>
                  <a:close/>
                  <a:moveTo>
                    <a:pt x="781" y="954"/>
                  </a:moveTo>
                  <a:cubicBezTo>
                    <a:pt x="780" y="954"/>
                    <a:pt x="779" y="952"/>
                    <a:pt x="781" y="952"/>
                  </a:cubicBezTo>
                  <a:cubicBezTo>
                    <a:pt x="781" y="953"/>
                    <a:pt x="781" y="953"/>
                    <a:pt x="781" y="954"/>
                  </a:cubicBezTo>
                  <a:close/>
                  <a:moveTo>
                    <a:pt x="782" y="920"/>
                  </a:moveTo>
                  <a:cubicBezTo>
                    <a:pt x="780" y="920"/>
                    <a:pt x="780" y="919"/>
                    <a:pt x="779" y="918"/>
                  </a:cubicBezTo>
                  <a:cubicBezTo>
                    <a:pt x="780" y="917"/>
                    <a:pt x="782" y="917"/>
                    <a:pt x="783" y="918"/>
                  </a:cubicBezTo>
                  <a:cubicBezTo>
                    <a:pt x="783" y="919"/>
                    <a:pt x="784" y="920"/>
                    <a:pt x="782" y="920"/>
                  </a:cubicBezTo>
                  <a:close/>
                  <a:moveTo>
                    <a:pt x="784" y="948"/>
                  </a:moveTo>
                  <a:cubicBezTo>
                    <a:pt x="784" y="948"/>
                    <a:pt x="784" y="948"/>
                    <a:pt x="784" y="949"/>
                  </a:cubicBezTo>
                  <a:cubicBezTo>
                    <a:pt x="783" y="949"/>
                    <a:pt x="783" y="947"/>
                    <a:pt x="784" y="948"/>
                  </a:cubicBezTo>
                  <a:close/>
                  <a:moveTo>
                    <a:pt x="785" y="973"/>
                  </a:moveTo>
                  <a:cubicBezTo>
                    <a:pt x="785" y="973"/>
                    <a:pt x="785" y="973"/>
                    <a:pt x="784" y="973"/>
                  </a:cubicBezTo>
                  <a:cubicBezTo>
                    <a:pt x="784" y="972"/>
                    <a:pt x="785" y="972"/>
                    <a:pt x="785" y="972"/>
                  </a:cubicBezTo>
                  <a:cubicBezTo>
                    <a:pt x="785" y="972"/>
                    <a:pt x="785" y="972"/>
                    <a:pt x="785" y="973"/>
                  </a:cubicBezTo>
                  <a:close/>
                  <a:moveTo>
                    <a:pt x="785" y="915"/>
                  </a:moveTo>
                  <a:cubicBezTo>
                    <a:pt x="783" y="915"/>
                    <a:pt x="783" y="915"/>
                    <a:pt x="781" y="915"/>
                  </a:cubicBezTo>
                  <a:cubicBezTo>
                    <a:pt x="780" y="914"/>
                    <a:pt x="780" y="913"/>
                    <a:pt x="781" y="912"/>
                  </a:cubicBezTo>
                  <a:cubicBezTo>
                    <a:pt x="782" y="912"/>
                    <a:pt x="782" y="912"/>
                    <a:pt x="782" y="912"/>
                  </a:cubicBezTo>
                  <a:cubicBezTo>
                    <a:pt x="784" y="912"/>
                    <a:pt x="787" y="914"/>
                    <a:pt x="785" y="915"/>
                  </a:cubicBezTo>
                  <a:close/>
                  <a:moveTo>
                    <a:pt x="789" y="992"/>
                  </a:moveTo>
                  <a:cubicBezTo>
                    <a:pt x="787" y="992"/>
                    <a:pt x="787" y="992"/>
                    <a:pt x="786" y="992"/>
                  </a:cubicBezTo>
                  <a:cubicBezTo>
                    <a:pt x="786" y="990"/>
                    <a:pt x="788" y="990"/>
                    <a:pt x="788" y="988"/>
                  </a:cubicBezTo>
                  <a:cubicBezTo>
                    <a:pt x="790" y="988"/>
                    <a:pt x="789" y="989"/>
                    <a:pt x="789" y="990"/>
                  </a:cubicBezTo>
                  <a:cubicBezTo>
                    <a:pt x="789" y="991"/>
                    <a:pt x="790" y="992"/>
                    <a:pt x="789" y="992"/>
                  </a:cubicBezTo>
                  <a:close/>
                  <a:moveTo>
                    <a:pt x="790" y="932"/>
                  </a:moveTo>
                  <a:cubicBezTo>
                    <a:pt x="789" y="932"/>
                    <a:pt x="790" y="931"/>
                    <a:pt x="790" y="931"/>
                  </a:cubicBezTo>
                  <a:cubicBezTo>
                    <a:pt x="790" y="931"/>
                    <a:pt x="791" y="931"/>
                    <a:pt x="790" y="932"/>
                  </a:cubicBezTo>
                  <a:close/>
                  <a:moveTo>
                    <a:pt x="791" y="919"/>
                  </a:moveTo>
                  <a:cubicBezTo>
                    <a:pt x="791" y="919"/>
                    <a:pt x="791" y="919"/>
                    <a:pt x="792" y="919"/>
                  </a:cubicBezTo>
                  <a:cubicBezTo>
                    <a:pt x="793" y="919"/>
                    <a:pt x="793" y="921"/>
                    <a:pt x="793" y="921"/>
                  </a:cubicBezTo>
                  <a:cubicBezTo>
                    <a:pt x="791" y="921"/>
                    <a:pt x="790" y="920"/>
                    <a:pt x="791" y="919"/>
                  </a:cubicBezTo>
                  <a:close/>
                  <a:moveTo>
                    <a:pt x="793" y="977"/>
                  </a:moveTo>
                  <a:cubicBezTo>
                    <a:pt x="792" y="977"/>
                    <a:pt x="791" y="976"/>
                    <a:pt x="793" y="976"/>
                  </a:cubicBezTo>
                  <a:cubicBezTo>
                    <a:pt x="792" y="976"/>
                    <a:pt x="793" y="976"/>
                    <a:pt x="793" y="977"/>
                  </a:cubicBezTo>
                  <a:close/>
                  <a:moveTo>
                    <a:pt x="794" y="950"/>
                  </a:moveTo>
                  <a:cubicBezTo>
                    <a:pt x="792" y="950"/>
                    <a:pt x="791" y="950"/>
                    <a:pt x="791" y="948"/>
                  </a:cubicBezTo>
                  <a:cubicBezTo>
                    <a:pt x="793" y="947"/>
                    <a:pt x="796" y="948"/>
                    <a:pt x="794" y="950"/>
                  </a:cubicBezTo>
                  <a:close/>
                  <a:moveTo>
                    <a:pt x="795" y="944"/>
                  </a:moveTo>
                  <a:cubicBezTo>
                    <a:pt x="794" y="944"/>
                    <a:pt x="796" y="944"/>
                    <a:pt x="795" y="944"/>
                  </a:cubicBezTo>
                  <a:close/>
                  <a:moveTo>
                    <a:pt x="798" y="931"/>
                  </a:moveTo>
                  <a:cubicBezTo>
                    <a:pt x="796" y="931"/>
                    <a:pt x="795" y="930"/>
                    <a:pt x="795" y="928"/>
                  </a:cubicBezTo>
                  <a:cubicBezTo>
                    <a:pt x="796" y="928"/>
                    <a:pt x="798" y="928"/>
                    <a:pt x="798" y="928"/>
                  </a:cubicBezTo>
                  <a:cubicBezTo>
                    <a:pt x="799" y="929"/>
                    <a:pt x="800" y="930"/>
                    <a:pt x="798" y="931"/>
                  </a:cubicBezTo>
                  <a:close/>
                  <a:moveTo>
                    <a:pt x="800" y="959"/>
                  </a:moveTo>
                  <a:cubicBezTo>
                    <a:pt x="800" y="959"/>
                    <a:pt x="799" y="959"/>
                    <a:pt x="800" y="960"/>
                  </a:cubicBezTo>
                  <a:cubicBezTo>
                    <a:pt x="799" y="960"/>
                    <a:pt x="799" y="958"/>
                    <a:pt x="800" y="959"/>
                  </a:cubicBezTo>
                  <a:close/>
                  <a:moveTo>
                    <a:pt x="807" y="1026"/>
                  </a:moveTo>
                  <a:cubicBezTo>
                    <a:pt x="807" y="1027"/>
                    <a:pt x="807" y="1028"/>
                    <a:pt x="804" y="1028"/>
                  </a:cubicBezTo>
                  <a:cubicBezTo>
                    <a:pt x="804" y="1028"/>
                    <a:pt x="803" y="1028"/>
                    <a:pt x="803" y="1028"/>
                  </a:cubicBezTo>
                  <a:cubicBezTo>
                    <a:pt x="803" y="1028"/>
                    <a:pt x="803" y="1028"/>
                    <a:pt x="803" y="1027"/>
                  </a:cubicBezTo>
                  <a:cubicBezTo>
                    <a:pt x="802" y="1027"/>
                    <a:pt x="802" y="1028"/>
                    <a:pt x="801" y="1027"/>
                  </a:cubicBezTo>
                  <a:cubicBezTo>
                    <a:pt x="801" y="1027"/>
                    <a:pt x="801" y="1026"/>
                    <a:pt x="800" y="1026"/>
                  </a:cubicBezTo>
                  <a:cubicBezTo>
                    <a:pt x="799" y="1026"/>
                    <a:pt x="800" y="1025"/>
                    <a:pt x="800" y="1025"/>
                  </a:cubicBezTo>
                  <a:cubicBezTo>
                    <a:pt x="800" y="1025"/>
                    <a:pt x="800" y="1024"/>
                    <a:pt x="800" y="1024"/>
                  </a:cubicBezTo>
                  <a:cubicBezTo>
                    <a:pt x="801" y="1024"/>
                    <a:pt x="801" y="1024"/>
                    <a:pt x="802" y="1024"/>
                  </a:cubicBezTo>
                  <a:cubicBezTo>
                    <a:pt x="802" y="1023"/>
                    <a:pt x="802" y="1023"/>
                    <a:pt x="803" y="1023"/>
                  </a:cubicBezTo>
                  <a:cubicBezTo>
                    <a:pt x="804" y="1023"/>
                    <a:pt x="805" y="1023"/>
                    <a:pt x="806" y="1024"/>
                  </a:cubicBezTo>
                  <a:cubicBezTo>
                    <a:pt x="806" y="1024"/>
                    <a:pt x="806" y="1024"/>
                    <a:pt x="806" y="1024"/>
                  </a:cubicBezTo>
                  <a:cubicBezTo>
                    <a:pt x="807" y="1025"/>
                    <a:pt x="807" y="1025"/>
                    <a:pt x="807" y="1025"/>
                  </a:cubicBezTo>
                  <a:cubicBezTo>
                    <a:pt x="808" y="1026"/>
                    <a:pt x="808" y="1026"/>
                    <a:pt x="807" y="1026"/>
                  </a:cubicBezTo>
                  <a:close/>
                  <a:moveTo>
                    <a:pt x="804" y="999"/>
                  </a:moveTo>
                  <a:cubicBezTo>
                    <a:pt x="805" y="999"/>
                    <a:pt x="805" y="1001"/>
                    <a:pt x="805" y="1002"/>
                  </a:cubicBezTo>
                  <a:cubicBezTo>
                    <a:pt x="805" y="1002"/>
                    <a:pt x="805" y="1003"/>
                    <a:pt x="804" y="1004"/>
                  </a:cubicBezTo>
                  <a:cubicBezTo>
                    <a:pt x="803" y="1004"/>
                    <a:pt x="802" y="1003"/>
                    <a:pt x="801" y="1003"/>
                  </a:cubicBezTo>
                  <a:cubicBezTo>
                    <a:pt x="801" y="1001"/>
                    <a:pt x="804" y="1001"/>
                    <a:pt x="804" y="999"/>
                  </a:cubicBezTo>
                  <a:close/>
                  <a:moveTo>
                    <a:pt x="803" y="992"/>
                  </a:moveTo>
                  <a:cubicBezTo>
                    <a:pt x="805" y="991"/>
                    <a:pt x="807" y="992"/>
                    <a:pt x="806" y="993"/>
                  </a:cubicBezTo>
                  <a:cubicBezTo>
                    <a:pt x="806" y="993"/>
                    <a:pt x="806" y="993"/>
                    <a:pt x="806" y="994"/>
                  </a:cubicBezTo>
                  <a:cubicBezTo>
                    <a:pt x="804" y="993"/>
                    <a:pt x="803" y="993"/>
                    <a:pt x="803" y="992"/>
                  </a:cubicBezTo>
                  <a:close/>
                  <a:moveTo>
                    <a:pt x="808" y="932"/>
                  </a:moveTo>
                  <a:cubicBezTo>
                    <a:pt x="807" y="932"/>
                    <a:pt x="806" y="931"/>
                    <a:pt x="806" y="930"/>
                  </a:cubicBezTo>
                  <a:cubicBezTo>
                    <a:pt x="807" y="930"/>
                    <a:pt x="807" y="930"/>
                    <a:pt x="807" y="930"/>
                  </a:cubicBezTo>
                  <a:cubicBezTo>
                    <a:pt x="809" y="930"/>
                    <a:pt x="809" y="932"/>
                    <a:pt x="808" y="932"/>
                  </a:cubicBezTo>
                  <a:close/>
                  <a:moveTo>
                    <a:pt x="810" y="926"/>
                  </a:moveTo>
                  <a:cubicBezTo>
                    <a:pt x="808" y="926"/>
                    <a:pt x="807" y="926"/>
                    <a:pt x="806" y="925"/>
                  </a:cubicBezTo>
                  <a:cubicBezTo>
                    <a:pt x="806" y="924"/>
                    <a:pt x="807" y="923"/>
                    <a:pt x="809" y="923"/>
                  </a:cubicBezTo>
                  <a:cubicBezTo>
                    <a:pt x="811" y="924"/>
                    <a:pt x="811" y="925"/>
                    <a:pt x="810" y="926"/>
                  </a:cubicBezTo>
                  <a:close/>
                  <a:moveTo>
                    <a:pt x="808" y="873"/>
                  </a:moveTo>
                  <a:cubicBezTo>
                    <a:pt x="809" y="873"/>
                    <a:pt x="810" y="874"/>
                    <a:pt x="807" y="874"/>
                  </a:cubicBezTo>
                  <a:cubicBezTo>
                    <a:pt x="807" y="873"/>
                    <a:pt x="807" y="873"/>
                    <a:pt x="808" y="873"/>
                  </a:cubicBezTo>
                  <a:close/>
                  <a:moveTo>
                    <a:pt x="808" y="870"/>
                  </a:moveTo>
                  <a:cubicBezTo>
                    <a:pt x="808" y="871"/>
                    <a:pt x="809" y="871"/>
                    <a:pt x="809" y="872"/>
                  </a:cubicBezTo>
                  <a:cubicBezTo>
                    <a:pt x="808" y="873"/>
                    <a:pt x="808" y="872"/>
                    <a:pt x="807" y="871"/>
                  </a:cubicBezTo>
                  <a:cubicBezTo>
                    <a:pt x="807" y="871"/>
                    <a:pt x="807" y="872"/>
                    <a:pt x="807" y="873"/>
                  </a:cubicBezTo>
                  <a:cubicBezTo>
                    <a:pt x="806" y="873"/>
                    <a:pt x="806" y="874"/>
                    <a:pt x="806" y="874"/>
                  </a:cubicBezTo>
                  <a:cubicBezTo>
                    <a:pt x="805" y="874"/>
                    <a:pt x="804" y="874"/>
                    <a:pt x="804" y="873"/>
                  </a:cubicBezTo>
                  <a:cubicBezTo>
                    <a:pt x="803" y="873"/>
                    <a:pt x="802" y="873"/>
                    <a:pt x="802" y="873"/>
                  </a:cubicBezTo>
                  <a:cubicBezTo>
                    <a:pt x="802" y="872"/>
                    <a:pt x="802" y="871"/>
                    <a:pt x="802" y="871"/>
                  </a:cubicBezTo>
                  <a:cubicBezTo>
                    <a:pt x="803" y="870"/>
                    <a:pt x="804" y="870"/>
                    <a:pt x="804" y="869"/>
                  </a:cubicBezTo>
                  <a:cubicBezTo>
                    <a:pt x="805" y="869"/>
                    <a:pt x="805" y="867"/>
                    <a:pt x="806" y="867"/>
                  </a:cubicBezTo>
                  <a:cubicBezTo>
                    <a:pt x="806" y="866"/>
                    <a:pt x="805" y="866"/>
                    <a:pt x="806" y="866"/>
                  </a:cubicBezTo>
                  <a:cubicBezTo>
                    <a:pt x="807" y="865"/>
                    <a:pt x="808" y="864"/>
                    <a:pt x="807" y="863"/>
                  </a:cubicBezTo>
                  <a:cubicBezTo>
                    <a:pt x="806" y="863"/>
                    <a:pt x="805" y="863"/>
                    <a:pt x="804" y="863"/>
                  </a:cubicBezTo>
                  <a:cubicBezTo>
                    <a:pt x="802" y="863"/>
                    <a:pt x="802" y="862"/>
                    <a:pt x="801" y="862"/>
                  </a:cubicBezTo>
                  <a:cubicBezTo>
                    <a:pt x="801" y="860"/>
                    <a:pt x="803" y="859"/>
                    <a:pt x="804" y="859"/>
                  </a:cubicBezTo>
                  <a:cubicBezTo>
                    <a:pt x="807" y="859"/>
                    <a:pt x="807" y="861"/>
                    <a:pt x="809" y="861"/>
                  </a:cubicBezTo>
                  <a:cubicBezTo>
                    <a:pt x="809" y="862"/>
                    <a:pt x="809" y="862"/>
                    <a:pt x="809" y="863"/>
                  </a:cubicBezTo>
                  <a:cubicBezTo>
                    <a:pt x="811" y="863"/>
                    <a:pt x="811" y="862"/>
                    <a:pt x="812" y="862"/>
                  </a:cubicBezTo>
                  <a:cubicBezTo>
                    <a:pt x="812" y="861"/>
                    <a:pt x="812" y="862"/>
                    <a:pt x="812" y="862"/>
                  </a:cubicBezTo>
                  <a:cubicBezTo>
                    <a:pt x="812" y="862"/>
                    <a:pt x="812" y="862"/>
                    <a:pt x="811" y="862"/>
                  </a:cubicBezTo>
                  <a:cubicBezTo>
                    <a:pt x="810" y="865"/>
                    <a:pt x="808" y="867"/>
                    <a:pt x="808" y="870"/>
                  </a:cubicBezTo>
                  <a:close/>
                  <a:moveTo>
                    <a:pt x="812" y="882"/>
                  </a:moveTo>
                  <a:cubicBezTo>
                    <a:pt x="812" y="882"/>
                    <a:pt x="812" y="882"/>
                    <a:pt x="812" y="882"/>
                  </a:cubicBezTo>
                  <a:cubicBezTo>
                    <a:pt x="812" y="882"/>
                    <a:pt x="812" y="882"/>
                    <a:pt x="813" y="882"/>
                  </a:cubicBezTo>
                  <a:cubicBezTo>
                    <a:pt x="813" y="882"/>
                    <a:pt x="812" y="882"/>
                    <a:pt x="812" y="882"/>
                  </a:cubicBezTo>
                  <a:close/>
                  <a:moveTo>
                    <a:pt x="812" y="861"/>
                  </a:moveTo>
                  <a:cubicBezTo>
                    <a:pt x="811" y="861"/>
                    <a:pt x="812" y="859"/>
                    <a:pt x="812" y="859"/>
                  </a:cubicBezTo>
                  <a:cubicBezTo>
                    <a:pt x="813" y="860"/>
                    <a:pt x="812" y="861"/>
                    <a:pt x="812" y="861"/>
                  </a:cubicBezTo>
                  <a:close/>
                  <a:moveTo>
                    <a:pt x="813" y="858"/>
                  </a:moveTo>
                  <a:cubicBezTo>
                    <a:pt x="812" y="857"/>
                    <a:pt x="814" y="857"/>
                    <a:pt x="813" y="858"/>
                  </a:cubicBezTo>
                  <a:close/>
                  <a:moveTo>
                    <a:pt x="813" y="1029"/>
                  </a:moveTo>
                  <a:cubicBezTo>
                    <a:pt x="814" y="1029"/>
                    <a:pt x="814" y="1029"/>
                    <a:pt x="814" y="1029"/>
                  </a:cubicBezTo>
                  <a:cubicBezTo>
                    <a:pt x="814" y="1029"/>
                    <a:pt x="813" y="1029"/>
                    <a:pt x="813" y="1029"/>
                  </a:cubicBezTo>
                  <a:close/>
                  <a:moveTo>
                    <a:pt x="814" y="1020"/>
                  </a:moveTo>
                  <a:cubicBezTo>
                    <a:pt x="814" y="1019"/>
                    <a:pt x="814" y="1018"/>
                    <a:pt x="814" y="1017"/>
                  </a:cubicBezTo>
                  <a:cubicBezTo>
                    <a:pt x="815" y="1017"/>
                    <a:pt x="815" y="1017"/>
                    <a:pt x="816" y="1016"/>
                  </a:cubicBezTo>
                  <a:cubicBezTo>
                    <a:pt x="817" y="1017"/>
                    <a:pt x="820" y="1017"/>
                    <a:pt x="820" y="1019"/>
                  </a:cubicBezTo>
                  <a:cubicBezTo>
                    <a:pt x="819" y="1020"/>
                    <a:pt x="816" y="1020"/>
                    <a:pt x="814" y="1020"/>
                  </a:cubicBezTo>
                  <a:close/>
                  <a:moveTo>
                    <a:pt x="817" y="1024"/>
                  </a:moveTo>
                  <a:cubicBezTo>
                    <a:pt x="818" y="1025"/>
                    <a:pt x="818" y="1025"/>
                    <a:pt x="819" y="1026"/>
                  </a:cubicBezTo>
                  <a:cubicBezTo>
                    <a:pt x="817" y="1026"/>
                    <a:pt x="817" y="1025"/>
                    <a:pt x="817" y="1024"/>
                  </a:cubicBezTo>
                  <a:close/>
                  <a:moveTo>
                    <a:pt x="820" y="1027"/>
                  </a:moveTo>
                  <a:cubicBezTo>
                    <a:pt x="819" y="1028"/>
                    <a:pt x="818" y="1029"/>
                    <a:pt x="817" y="1030"/>
                  </a:cubicBezTo>
                  <a:cubicBezTo>
                    <a:pt x="815" y="1029"/>
                    <a:pt x="819" y="1028"/>
                    <a:pt x="819" y="1027"/>
                  </a:cubicBezTo>
                  <a:cubicBezTo>
                    <a:pt x="820" y="1026"/>
                    <a:pt x="820" y="1027"/>
                    <a:pt x="820" y="1027"/>
                  </a:cubicBezTo>
                  <a:cubicBezTo>
                    <a:pt x="820" y="1027"/>
                    <a:pt x="820" y="1027"/>
                    <a:pt x="820" y="1027"/>
                  </a:cubicBezTo>
                  <a:close/>
                  <a:moveTo>
                    <a:pt x="821" y="1005"/>
                  </a:moveTo>
                  <a:cubicBezTo>
                    <a:pt x="821" y="1005"/>
                    <a:pt x="821" y="1005"/>
                    <a:pt x="821" y="1005"/>
                  </a:cubicBezTo>
                  <a:cubicBezTo>
                    <a:pt x="819" y="1005"/>
                    <a:pt x="819" y="1005"/>
                    <a:pt x="819" y="1004"/>
                  </a:cubicBezTo>
                  <a:cubicBezTo>
                    <a:pt x="820" y="1003"/>
                    <a:pt x="822" y="1003"/>
                    <a:pt x="821" y="1005"/>
                  </a:cubicBezTo>
                  <a:close/>
                  <a:moveTo>
                    <a:pt x="819" y="875"/>
                  </a:moveTo>
                  <a:cubicBezTo>
                    <a:pt x="820" y="874"/>
                    <a:pt x="820" y="875"/>
                    <a:pt x="821" y="875"/>
                  </a:cubicBezTo>
                  <a:cubicBezTo>
                    <a:pt x="821" y="875"/>
                    <a:pt x="820" y="876"/>
                    <a:pt x="819" y="876"/>
                  </a:cubicBezTo>
                  <a:cubicBezTo>
                    <a:pt x="819" y="875"/>
                    <a:pt x="819" y="875"/>
                    <a:pt x="819" y="875"/>
                  </a:cubicBezTo>
                  <a:close/>
                  <a:moveTo>
                    <a:pt x="820" y="869"/>
                  </a:moveTo>
                  <a:cubicBezTo>
                    <a:pt x="818" y="869"/>
                    <a:pt x="818" y="867"/>
                    <a:pt x="817" y="866"/>
                  </a:cubicBezTo>
                  <a:cubicBezTo>
                    <a:pt x="819" y="866"/>
                    <a:pt x="818" y="865"/>
                    <a:pt x="819" y="864"/>
                  </a:cubicBezTo>
                  <a:cubicBezTo>
                    <a:pt x="819" y="864"/>
                    <a:pt x="819" y="865"/>
                    <a:pt x="819" y="865"/>
                  </a:cubicBezTo>
                  <a:cubicBezTo>
                    <a:pt x="820" y="866"/>
                    <a:pt x="821" y="866"/>
                    <a:pt x="822" y="866"/>
                  </a:cubicBezTo>
                  <a:cubicBezTo>
                    <a:pt x="822" y="867"/>
                    <a:pt x="821" y="868"/>
                    <a:pt x="820" y="869"/>
                  </a:cubicBezTo>
                  <a:close/>
                  <a:moveTo>
                    <a:pt x="820" y="529"/>
                  </a:moveTo>
                  <a:cubicBezTo>
                    <a:pt x="820" y="529"/>
                    <a:pt x="820" y="528"/>
                    <a:pt x="820" y="528"/>
                  </a:cubicBezTo>
                  <a:cubicBezTo>
                    <a:pt x="822" y="528"/>
                    <a:pt x="822" y="529"/>
                    <a:pt x="820" y="529"/>
                  </a:cubicBezTo>
                  <a:close/>
                  <a:moveTo>
                    <a:pt x="821" y="613"/>
                  </a:moveTo>
                  <a:cubicBezTo>
                    <a:pt x="821" y="613"/>
                    <a:pt x="821" y="613"/>
                    <a:pt x="821" y="612"/>
                  </a:cubicBezTo>
                  <a:cubicBezTo>
                    <a:pt x="822" y="612"/>
                    <a:pt x="822" y="613"/>
                    <a:pt x="821" y="613"/>
                  </a:cubicBezTo>
                  <a:close/>
                  <a:moveTo>
                    <a:pt x="822" y="676"/>
                  </a:moveTo>
                  <a:cubicBezTo>
                    <a:pt x="821" y="677"/>
                    <a:pt x="821" y="675"/>
                    <a:pt x="822" y="675"/>
                  </a:cubicBezTo>
                  <a:cubicBezTo>
                    <a:pt x="822" y="676"/>
                    <a:pt x="822" y="676"/>
                    <a:pt x="822" y="676"/>
                  </a:cubicBezTo>
                  <a:close/>
                  <a:moveTo>
                    <a:pt x="820" y="523"/>
                  </a:moveTo>
                  <a:cubicBezTo>
                    <a:pt x="819" y="522"/>
                    <a:pt x="819" y="522"/>
                    <a:pt x="820" y="522"/>
                  </a:cubicBezTo>
                  <a:cubicBezTo>
                    <a:pt x="820" y="521"/>
                    <a:pt x="819" y="522"/>
                    <a:pt x="819" y="521"/>
                  </a:cubicBezTo>
                  <a:cubicBezTo>
                    <a:pt x="820" y="521"/>
                    <a:pt x="820" y="521"/>
                    <a:pt x="821" y="521"/>
                  </a:cubicBezTo>
                  <a:cubicBezTo>
                    <a:pt x="822" y="521"/>
                    <a:pt x="821" y="520"/>
                    <a:pt x="820" y="520"/>
                  </a:cubicBezTo>
                  <a:cubicBezTo>
                    <a:pt x="819" y="519"/>
                    <a:pt x="819" y="520"/>
                    <a:pt x="818" y="520"/>
                  </a:cubicBezTo>
                  <a:cubicBezTo>
                    <a:pt x="814" y="520"/>
                    <a:pt x="816" y="517"/>
                    <a:pt x="816" y="515"/>
                  </a:cubicBezTo>
                  <a:cubicBezTo>
                    <a:pt x="816" y="515"/>
                    <a:pt x="817" y="515"/>
                    <a:pt x="817" y="515"/>
                  </a:cubicBezTo>
                  <a:cubicBezTo>
                    <a:pt x="816" y="513"/>
                    <a:pt x="818" y="513"/>
                    <a:pt x="818" y="512"/>
                  </a:cubicBezTo>
                  <a:cubicBezTo>
                    <a:pt x="819" y="512"/>
                    <a:pt x="820" y="512"/>
                    <a:pt x="821" y="512"/>
                  </a:cubicBezTo>
                  <a:cubicBezTo>
                    <a:pt x="821" y="511"/>
                    <a:pt x="822" y="513"/>
                    <a:pt x="821" y="513"/>
                  </a:cubicBezTo>
                  <a:cubicBezTo>
                    <a:pt x="822" y="513"/>
                    <a:pt x="824" y="514"/>
                    <a:pt x="822" y="515"/>
                  </a:cubicBezTo>
                  <a:cubicBezTo>
                    <a:pt x="821" y="514"/>
                    <a:pt x="822" y="513"/>
                    <a:pt x="821" y="514"/>
                  </a:cubicBezTo>
                  <a:cubicBezTo>
                    <a:pt x="820" y="514"/>
                    <a:pt x="821" y="515"/>
                    <a:pt x="820" y="515"/>
                  </a:cubicBezTo>
                  <a:cubicBezTo>
                    <a:pt x="820" y="516"/>
                    <a:pt x="820" y="516"/>
                    <a:pt x="820" y="516"/>
                  </a:cubicBezTo>
                  <a:cubicBezTo>
                    <a:pt x="821" y="516"/>
                    <a:pt x="822" y="516"/>
                    <a:pt x="823" y="516"/>
                  </a:cubicBezTo>
                  <a:cubicBezTo>
                    <a:pt x="824" y="517"/>
                    <a:pt x="823" y="520"/>
                    <a:pt x="826" y="519"/>
                  </a:cubicBezTo>
                  <a:cubicBezTo>
                    <a:pt x="826" y="520"/>
                    <a:pt x="827" y="519"/>
                    <a:pt x="827" y="520"/>
                  </a:cubicBezTo>
                  <a:cubicBezTo>
                    <a:pt x="827" y="520"/>
                    <a:pt x="826" y="520"/>
                    <a:pt x="826" y="520"/>
                  </a:cubicBezTo>
                  <a:cubicBezTo>
                    <a:pt x="826" y="520"/>
                    <a:pt x="826" y="521"/>
                    <a:pt x="826" y="522"/>
                  </a:cubicBezTo>
                  <a:cubicBezTo>
                    <a:pt x="825" y="522"/>
                    <a:pt x="824" y="523"/>
                    <a:pt x="823" y="523"/>
                  </a:cubicBezTo>
                  <a:cubicBezTo>
                    <a:pt x="822" y="523"/>
                    <a:pt x="821" y="522"/>
                    <a:pt x="820" y="523"/>
                  </a:cubicBezTo>
                  <a:close/>
                  <a:moveTo>
                    <a:pt x="823" y="1024"/>
                  </a:moveTo>
                  <a:cubicBezTo>
                    <a:pt x="826" y="1024"/>
                    <a:pt x="825" y="1025"/>
                    <a:pt x="825" y="1027"/>
                  </a:cubicBezTo>
                  <a:cubicBezTo>
                    <a:pt x="822" y="1027"/>
                    <a:pt x="822" y="1025"/>
                    <a:pt x="823" y="1024"/>
                  </a:cubicBezTo>
                  <a:close/>
                  <a:moveTo>
                    <a:pt x="824" y="1031"/>
                  </a:moveTo>
                  <a:cubicBezTo>
                    <a:pt x="824" y="1031"/>
                    <a:pt x="823" y="1031"/>
                    <a:pt x="823" y="1031"/>
                  </a:cubicBezTo>
                  <a:cubicBezTo>
                    <a:pt x="823" y="1031"/>
                    <a:pt x="823" y="1031"/>
                    <a:pt x="824" y="1031"/>
                  </a:cubicBezTo>
                  <a:cubicBezTo>
                    <a:pt x="824" y="1031"/>
                    <a:pt x="823" y="1031"/>
                    <a:pt x="823" y="1030"/>
                  </a:cubicBezTo>
                  <a:cubicBezTo>
                    <a:pt x="824" y="1030"/>
                    <a:pt x="824" y="1030"/>
                    <a:pt x="825" y="1030"/>
                  </a:cubicBezTo>
                  <a:cubicBezTo>
                    <a:pt x="825" y="1031"/>
                    <a:pt x="825" y="1031"/>
                    <a:pt x="824" y="1031"/>
                  </a:cubicBezTo>
                  <a:close/>
                  <a:moveTo>
                    <a:pt x="823" y="873"/>
                  </a:moveTo>
                  <a:cubicBezTo>
                    <a:pt x="822" y="872"/>
                    <a:pt x="823" y="871"/>
                    <a:pt x="823" y="870"/>
                  </a:cubicBezTo>
                  <a:cubicBezTo>
                    <a:pt x="826" y="870"/>
                    <a:pt x="826" y="873"/>
                    <a:pt x="823" y="873"/>
                  </a:cubicBezTo>
                  <a:close/>
                  <a:moveTo>
                    <a:pt x="829" y="844"/>
                  </a:moveTo>
                  <a:cubicBezTo>
                    <a:pt x="828" y="844"/>
                    <a:pt x="825" y="844"/>
                    <a:pt x="825" y="844"/>
                  </a:cubicBezTo>
                  <a:cubicBezTo>
                    <a:pt x="824" y="843"/>
                    <a:pt x="825" y="843"/>
                    <a:pt x="825" y="842"/>
                  </a:cubicBezTo>
                  <a:cubicBezTo>
                    <a:pt x="825" y="842"/>
                    <a:pt x="824" y="841"/>
                    <a:pt x="826" y="841"/>
                  </a:cubicBezTo>
                  <a:cubicBezTo>
                    <a:pt x="827" y="842"/>
                    <a:pt x="826" y="842"/>
                    <a:pt x="826" y="843"/>
                  </a:cubicBezTo>
                  <a:cubicBezTo>
                    <a:pt x="826" y="843"/>
                    <a:pt x="828" y="843"/>
                    <a:pt x="829" y="843"/>
                  </a:cubicBezTo>
                  <a:cubicBezTo>
                    <a:pt x="829" y="843"/>
                    <a:pt x="829" y="844"/>
                    <a:pt x="829" y="844"/>
                  </a:cubicBezTo>
                  <a:close/>
                  <a:moveTo>
                    <a:pt x="829" y="843"/>
                  </a:moveTo>
                  <a:cubicBezTo>
                    <a:pt x="828" y="843"/>
                    <a:pt x="829" y="842"/>
                    <a:pt x="828" y="842"/>
                  </a:cubicBezTo>
                  <a:cubicBezTo>
                    <a:pt x="828" y="841"/>
                    <a:pt x="830" y="842"/>
                    <a:pt x="829" y="843"/>
                  </a:cubicBezTo>
                  <a:close/>
                  <a:moveTo>
                    <a:pt x="831" y="727"/>
                  </a:moveTo>
                  <a:cubicBezTo>
                    <a:pt x="830" y="727"/>
                    <a:pt x="829" y="725"/>
                    <a:pt x="830" y="725"/>
                  </a:cubicBezTo>
                  <a:cubicBezTo>
                    <a:pt x="833" y="724"/>
                    <a:pt x="834" y="727"/>
                    <a:pt x="831" y="727"/>
                  </a:cubicBezTo>
                  <a:close/>
                  <a:moveTo>
                    <a:pt x="832" y="755"/>
                  </a:moveTo>
                  <a:cubicBezTo>
                    <a:pt x="835" y="755"/>
                    <a:pt x="835" y="758"/>
                    <a:pt x="833" y="757"/>
                  </a:cubicBezTo>
                  <a:cubicBezTo>
                    <a:pt x="831" y="757"/>
                    <a:pt x="831" y="756"/>
                    <a:pt x="832" y="755"/>
                  </a:cubicBezTo>
                  <a:close/>
                  <a:moveTo>
                    <a:pt x="838" y="926"/>
                  </a:moveTo>
                  <a:cubicBezTo>
                    <a:pt x="835" y="928"/>
                    <a:pt x="832" y="926"/>
                    <a:pt x="833" y="923"/>
                  </a:cubicBezTo>
                  <a:cubicBezTo>
                    <a:pt x="834" y="923"/>
                    <a:pt x="834" y="923"/>
                    <a:pt x="834" y="923"/>
                  </a:cubicBezTo>
                  <a:cubicBezTo>
                    <a:pt x="837" y="923"/>
                    <a:pt x="839" y="925"/>
                    <a:pt x="838" y="926"/>
                  </a:cubicBezTo>
                  <a:close/>
                  <a:moveTo>
                    <a:pt x="838" y="694"/>
                  </a:moveTo>
                  <a:cubicBezTo>
                    <a:pt x="838" y="693"/>
                    <a:pt x="838" y="693"/>
                    <a:pt x="839" y="693"/>
                  </a:cubicBezTo>
                  <a:cubicBezTo>
                    <a:pt x="838" y="693"/>
                    <a:pt x="839" y="694"/>
                    <a:pt x="838" y="694"/>
                  </a:cubicBezTo>
                  <a:close/>
                  <a:moveTo>
                    <a:pt x="839" y="506"/>
                  </a:moveTo>
                  <a:cubicBezTo>
                    <a:pt x="839" y="506"/>
                    <a:pt x="840" y="506"/>
                    <a:pt x="840" y="506"/>
                  </a:cubicBezTo>
                  <a:cubicBezTo>
                    <a:pt x="840" y="507"/>
                    <a:pt x="840" y="507"/>
                    <a:pt x="839" y="507"/>
                  </a:cubicBezTo>
                  <a:cubicBezTo>
                    <a:pt x="839" y="507"/>
                    <a:pt x="839" y="506"/>
                    <a:pt x="839" y="506"/>
                  </a:cubicBezTo>
                  <a:close/>
                  <a:moveTo>
                    <a:pt x="841" y="597"/>
                  </a:moveTo>
                  <a:cubicBezTo>
                    <a:pt x="840" y="597"/>
                    <a:pt x="840" y="597"/>
                    <a:pt x="840" y="597"/>
                  </a:cubicBezTo>
                  <a:cubicBezTo>
                    <a:pt x="840" y="597"/>
                    <a:pt x="839" y="597"/>
                    <a:pt x="839" y="597"/>
                  </a:cubicBezTo>
                  <a:cubicBezTo>
                    <a:pt x="839" y="596"/>
                    <a:pt x="842" y="597"/>
                    <a:pt x="841" y="597"/>
                  </a:cubicBezTo>
                  <a:close/>
                  <a:moveTo>
                    <a:pt x="841" y="691"/>
                  </a:moveTo>
                  <a:cubicBezTo>
                    <a:pt x="839" y="692"/>
                    <a:pt x="839" y="690"/>
                    <a:pt x="841" y="691"/>
                  </a:cubicBezTo>
                  <a:close/>
                  <a:moveTo>
                    <a:pt x="840" y="599"/>
                  </a:moveTo>
                  <a:cubicBezTo>
                    <a:pt x="840" y="599"/>
                    <a:pt x="840" y="598"/>
                    <a:pt x="842" y="598"/>
                  </a:cubicBezTo>
                  <a:cubicBezTo>
                    <a:pt x="843" y="598"/>
                    <a:pt x="841" y="599"/>
                    <a:pt x="840" y="599"/>
                  </a:cubicBezTo>
                  <a:close/>
                  <a:moveTo>
                    <a:pt x="838" y="502"/>
                  </a:moveTo>
                  <a:cubicBezTo>
                    <a:pt x="839" y="502"/>
                    <a:pt x="841" y="503"/>
                    <a:pt x="842" y="503"/>
                  </a:cubicBezTo>
                  <a:cubicBezTo>
                    <a:pt x="841" y="503"/>
                    <a:pt x="839" y="502"/>
                    <a:pt x="838" y="502"/>
                  </a:cubicBezTo>
                  <a:close/>
                  <a:moveTo>
                    <a:pt x="843" y="492"/>
                  </a:moveTo>
                  <a:cubicBezTo>
                    <a:pt x="843" y="491"/>
                    <a:pt x="844" y="492"/>
                    <a:pt x="844" y="492"/>
                  </a:cubicBezTo>
                  <a:cubicBezTo>
                    <a:pt x="844" y="493"/>
                    <a:pt x="843" y="492"/>
                    <a:pt x="843" y="492"/>
                  </a:cubicBezTo>
                  <a:close/>
                  <a:moveTo>
                    <a:pt x="843" y="503"/>
                  </a:moveTo>
                  <a:cubicBezTo>
                    <a:pt x="843" y="503"/>
                    <a:pt x="844" y="503"/>
                    <a:pt x="844" y="503"/>
                  </a:cubicBezTo>
                  <a:cubicBezTo>
                    <a:pt x="844" y="503"/>
                    <a:pt x="844" y="503"/>
                    <a:pt x="844" y="503"/>
                  </a:cubicBezTo>
                  <a:cubicBezTo>
                    <a:pt x="844" y="504"/>
                    <a:pt x="843" y="503"/>
                    <a:pt x="843" y="503"/>
                  </a:cubicBezTo>
                  <a:close/>
                  <a:moveTo>
                    <a:pt x="844" y="730"/>
                  </a:moveTo>
                  <a:cubicBezTo>
                    <a:pt x="846" y="730"/>
                    <a:pt x="846" y="730"/>
                    <a:pt x="847" y="731"/>
                  </a:cubicBezTo>
                  <a:cubicBezTo>
                    <a:pt x="848" y="731"/>
                    <a:pt x="849" y="731"/>
                    <a:pt x="849" y="732"/>
                  </a:cubicBezTo>
                  <a:cubicBezTo>
                    <a:pt x="848" y="732"/>
                    <a:pt x="847" y="732"/>
                    <a:pt x="847" y="731"/>
                  </a:cubicBezTo>
                  <a:cubicBezTo>
                    <a:pt x="846" y="732"/>
                    <a:pt x="845" y="732"/>
                    <a:pt x="844" y="732"/>
                  </a:cubicBezTo>
                  <a:cubicBezTo>
                    <a:pt x="844" y="731"/>
                    <a:pt x="844" y="731"/>
                    <a:pt x="844" y="730"/>
                  </a:cubicBezTo>
                  <a:close/>
                  <a:moveTo>
                    <a:pt x="845" y="983"/>
                  </a:moveTo>
                  <a:cubicBezTo>
                    <a:pt x="844" y="984"/>
                    <a:pt x="844" y="982"/>
                    <a:pt x="844" y="982"/>
                  </a:cubicBezTo>
                  <a:cubicBezTo>
                    <a:pt x="844" y="982"/>
                    <a:pt x="844" y="981"/>
                    <a:pt x="844" y="981"/>
                  </a:cubicBezTo>
                  <a:cubicBezTo>
                    <a:pt x="844" y="980"/>
                    <a:pt x="845" y="980"/>
                    <a:pt x="845" y="979"/>
                  </a:cubicBezTo>
                  <a:cubicBezTo>
                    <a:pt x="847" y="980"/>
                    <a:pt x="846" y="982"/>
                    <a:pt x="845" y="983"/>
                  </a:cubicBezTo>
                  <a:close/>
                  <a:moveTo>
                    <a:pt x="846" y="784"/>
                  </a:moveTo>
                  <a:cubicBezTo>
                    <a:pt x="846" y="784"/>
                    <a:pt x="847" y="784"/>
                    <a:pt x="848" y="783"/>
                  </a:cubicBezTo>
                  <a:cubicBezTo>
                    <a:pt x="849" y="784"/>
                    <a:pt x="851" y="784"/>
                    <a:pt x="850" y="786"/>
                  </a:cubicBezTo>
                  <a:cubicBezTo>
                    <a:pt x="849" y="786"/>
                    <a:pt x="848" y="786"/>
                    <a:pt x="848" y="787"/>
                  </a:cubicBezTo>
                  <a:cubicBezTo>
                    <a:pt x="846" y="787"/>
                    <a:pt x="848" y="785"/>
                    <a:pt x="846" y="784"/>
                  </a:cubicBezTo>
                  <a:close/>
                  <a:moveTo>
                    <a:pt x="850" y="789"/>
                  </a:moveTo>
                  <a:cubicBezTo>
                    <a:pt x="848" y="789"/>
                    <a:pt x="847" y="788"/>
                    <a:pt x="848" y="787"/>
                  </a:cubicBezTo>
                  <a:cubicBezTo>
                    <a:pt x="849" y="787"/>
                    <a:pt x="849" y="788"/>
                    <a:pt x="850" y="789"/>
                  </a:cubicBezTo>
                  <a:close/>
                  <a:moveTo>
                    <a:pt x="847" y="878"/>
                  </a:moveTo>
                  <a:cubicBezTo>
                    <a:pt x="849" y="877"/>
                    <a:pt x="852" y="878"/>
                    <a:pt x="852" y="879"/>
                  </a:cubicBezTo>
                  <a:cubicBezTo>
                    <a:pt x="851" y="881"/>
                    <a:pt x="846" y="880"/>
                    <a:pt x="847" y="878"/>
                  </a:cubicBezTo>
                  <a:close/>
                  <a:moveTo>
                    <a:pt x="851" y="1003"/>
                  </a:moveTo>
                  <a:cubicBezTo>
                    <a:pt x="849" y="1003"/>
                    <a:pt x="849" y="1001"/>
                    <a:pt x="850" y="1000"/>
                  </a:cubicBezTo>
                  <a:cubicBezTo>
                    <a:pt x="852" y="1000"/>
                    <a:pt x="852" y="1002"/>
                    <a:pt x="851" y="1003"/>
                  </a:cubicBezTo>
                  <a:close/>
                  <a:moveTo>
                    <a:pt x="853" y="937"/>
                  </a:moveTo>
                  <a:cubicBezTo>
                    <a:pt x="850" y="938"/>
                    <a:pt x="846" y="937"/>
                    <a:pt x="848" y="934"/>
                  </a:cubicBezTo>
                  <a:cubicBezTo>
                    <a:pt x="848" y="934"/>
                    <a:pt x="849" y="934"/>
                    <a:pt x="849" y="934"/>
                  </a:cubicBezTo>
                  <a:cubicBezTo>
                    <a:pt x="852" y="934"/>
                    <a:pt x="854" y="935"/>
                    <a:pt x="853" y="937"/>
                  </a:cubicBezTo>
                  <a:close/>
                  <a:moveTo>
                    <a:pt x="851" y="788"/>
                  </a:moveTo>
                  <a:cubicBezTo>
                    <a:pt x="851" y="787"/>
                    <a:pt x="852" y="787"/>
                    <a:pt x="852" y="787"/>
                  </a:cubicBezTo>
                  <a:cubicBezTo>
                    <a:pt x="853" y="787"/>
                    <a:pt x="854" y="787"/>
                    <a:pt x="854" y="788"/>
                  </a:cubicBezTo>
                  <a:cubicBezTo>
                    <a:pt x="853" y="788"/>
                    <a:pt x="852" y="788"/>
                    <a:pt x="851" y="788"/>
                  </a:cubicBezTo>
                  <a:close/>
                  <a:moveTo>
                    <a:pt x="852" y="785"/>
                  </a:moveTo>
                  <a:cubicBezTo>
                    <a:pt x="853" y="785"/>
                    <a:pt x="853" y="786"/>
                    <a:pt x="853" y="787"/>
                  </a:cubicBezTo>
                  <a:cubicBezTo>
                    <a:pt x="852" y="787"/>
                    <a:pt x="852" y="786"/>
                    <a:pt x="852" y="785"/>
                  </a:cubicBezTo>
                  <a:close/>
                  <a:moveTo>
                    <a:pt x="850" y="778"/>
                  </a:moveTo>
                  <a:cubicBezTo>
                    <a:pt x="850" y="777"/>
                    <a:pt x="850" y="774"/>
                    <a:pt x="852" y="773"/>
                  </a:cubicBezTo>
                  <a:cubicBezTo>
                    <a:pt x="853" y="773"/>
                    <a:pt x="853" y="774"/>
                    <a:pt x="854" y="774"/>
                  </a:cubicBezTo>
                  <a:cubicBezTo>
                    <a:pt x="853" y="776"/>
                    <a:pt x="852" y="778"/>
                    <a:pt x="850" y="778"/>
                  </a:cubicBezTo>
                  <a:close/>
                  <a:moveTo>
                    <a:pt x="855" y="728"/>
                  </a:moveTo>
                  <a:cubicBezTo>
                    <a:pt x="855" y="728"/>
                    <a:pt x="855" y="728"/>
                    <a:pt x="854" y="728"/>
                  </a:cubicBezTo>
                  <a:cubicBezTo>
                    <a:pt x="854" y="729"/>
                    <a:pt x="855" y="729"/>
                    <a:pt x="854" y="730"/>
                  </a:cubicBezTo>
                  <a:cubicBezTo>
                    <a:pt x="853" y="730"/>
                    <a:pt x="852" y="729"/>
                    <a:pt x="851" y="729"/>
                  </a:cubicBezTo>
                  <a:cubicBezTo>
                    <a:pt x="852" y="727"/>
                    <a:pt x="853" y="726"/>
                    <a:pt x="854" y="725"/>
                  </a:cubicBezTo>
                  <a:cubicBezTo>
                    <a:pt x="855" y="726"/>
                    <a:pt x="856" y="727"/>
                    <a:pt x="855" y="728"/>
                  </a:cubicBezTo>
                  <a:close/>
                  <a:moveTo>
                    <a:pt x="853" y="701"/>
                  </a:moveTo>
                  <a:cubicBezTo>
                    <a:pt x="853" y="701"/>
                    <a:pt x="853" y="701"/>
                    <a:pt x="853" y="701"/>
                  </a:cubicBezTo>
                  <a:cubicBezTo>
                    <a:pt x="853" y="701"/>
                    <a:pt x="853" y="702"/>
                    <a:pt x="853" y="702"/>
                  </a:cubicBezTo>
                  <a:lnTo>
                    <a:pt x="853" y="701"/>
                  </a:lnTo>
                  <a:close/>
                  <a:moveTo>
                    <a:pt x="855" y="699"/>
                  </a:moveTo>
                  <a:cubicBezTo>
                    <a:pt x="853" y="700"/>
                    <a:pt x="854" y="699"/>
                    <a:pt x="855" y="699"/>
                  </a:cubicBezTo>
                  <a:close/>
                  <a:moveTo>
                    <a:pt x="857" y="680"/>
                  </a:moveTo>
                  <a:cubicBezTo>
                    <a:pt x="856" y="680"/>
                    <a:pt x="856" y="681"/>
                    <a:pt x="856" y="681"/>
                  </a:cubicBezTo>
                  <a:cubicBezTo>
                    <a:pt x="855" y="681"/>
                    <a:pt x="855" y="681"/>
                    <a:pt x="855" y="680"/>
                  </a:cubicBezTo>
                  <a:cubicBezTo>
                    <a:pt x="854" y="680"/>
                    <a:pt x="853" y="680"/>
                    <a:pt x="853" y="679"/>
                  </a:cubicBezTo>
                  <a:cubicBezTo>
                    <a:pt x="854" y="680"/>
                    <a:pt x="855" y="680"/>
                    <a:pt x="855" y="679"/>
                  </a:cubicBezTo>
                  <a:cubicBezTo>
                    <a:pt x="856" y="679"/>
                    <a:pt x="857" y="680"/>
                    <a:pt x="857" y="680"/>
                  </a:cubicBezTo>
                  <a:cubicBezTo>
                    <a:pt x="857" y="681"/>
                    <a:pt x="857" y="680"/>
                    <a:pt x="857" y="680"/>
                  </a:cubicBezTo>
                  <a:close/>
                  <a:moveTo>
                    <a:pt x="857" y="680"/>
                  </a:moveTo>
                  <a:cubicBezTo>
                    <a:pt x="858" y="679"/>
                    <a:pt x="858" y="680"/>
                    <a:pt x="857" y="680"/>
                  </a:cubicBezTo>
                  <a:close/>
                  <a:moveTo>
                    <a:pt x="858" y="509"/>
                  </a:moveTo>
                  <a:cubicBezTo>
                    <a:pt x="858" y="509"/>
                    <a:pt x="858" y="509"/>
                    <a:pt x="858" y="509"/>
                  </a:cubicBezTo>
                  <a:cubicBezTo>
                    <a:pt x="858" y="509"/>
                    <a:pt x="858" y="509"/>
                    <a:pt x="859" y="509"/>
                  </a:cubicBezTo>
                  <a:cubicBezTo>
                    <a:pt x="859" y="510"/>
                    <a:pt x="857" y="510"/>
                    <a:pt x="858" y="509"/>
                  </a:cubicBezTo>
                  <a:close/>
                  <a:moveTo>
                    <a:pt x="861" y="992"/>
                  </a:moveTo>
                  <a:cubicBezTo>
                    <a:pt x="861" y="992"/>
                    <a:pt x="861" y="992"/>
                    <a:pt x="860" y="992"/>
                  </a:cubicBezTo>
                  <a:cubicBezTo>
                    <a:pt x="860" y="992"/>
                    <a:pt x="860" y="992"/>
                    <a:pt x="860" y="992"/>
                  </a:cubicBezTo>
                  <a:cubicBezTo>
                    <a:pt x="860" y="993"/>
                    <a:pt x="860" y="994"/>
                    <a:pt x="859" y="995"/>
                  </a:cubicBezTo>
                  <a:cubicBezTo>
                    <a:pt x="858" y="995"/>
                    <a:pt x="859" y="994"/>
                    <a:pt x="859" y="993"/>
                  </a:cubicBezTo>
                  <a:cubicBezTo>
                    <a:pt x="859" y="993"/>
                    <a:pt x="858" y="993"/>
                    <a:pt x="858" y="992"/>
                  </a:cubicBezTo>
                  <a:cubicBezTo>
                    <a:pt x="858" y="992"/>
                    <a:pt x="859" y="991"/>
                    <a:pt x="859" y="991"/>
                  </a:cubicBezTo>
                  <a:cubicBezTo>
                    <a:pt x="859" y="991"/>
                    <a:pt x="859" y="991"/>
                    <a:pt x="859" y="991"/>
                  </a:cubicBezTo>
                  <a:cubicBezTo>
                    <a:pt x="859" y="991"/>
                    <a:pt x="859" y="991"/>
                    <a:pt x="858" y="990"/>
                  </a:cubicBezTo>
                  <a:cubicBezTo>
                    <a:pt x="860" y="989"/>
                    <a:pt x="863" y="990"/>
                    <a:pt x="863" y="991"/>
                  </a:cubicBezTo>
                  <a:cubicBezTo>
                    <a:pt x="863" y="992"/>
                    <a:pt x="862" y="992"/>
                    <a:pt x="861" y="992"/>
                  </a:cubicBezTo>
                  <a:close/>
                  <a:moveTo>
                    <a:pt x="866" y="1015"/>
                  </a:moveTo>
                  <a:cubicBezTo>
                    <a:pt x="864" y="1015"/>
                    <a:pt x="863" y="1013"/>
                    <a:pt x="865" y="1012"/>
                  </a:cubicBezTo>
                  <a:cubicBezTo>
                    <a:pt x="866" y="1012"/>
                    <a:pt x="866" y="1014"/>
                    <a:pt x="866" y="1015"/>
                  </a:cubicBezTo>
                  <a:close/>
                  <a:moveTo>
                    <a:pt x="863" y="666"/>
                  </a:moveTo>
                  <a:cubicBezTo>
                    <a:pt x="862" y="664"/>
                    <a:pt x="863" y="663"/>
                    <a:pt x="864" y="662"/>
                  </a:cubicBezTo>
                  <a:cubicBezTo>
                    <a:pt x="866" y="662"/>
                    <a:pt x="867" y="663"/>
                    <a:pt x="869" y="663"/>
                  </a:cubicBezTo>
                  <a:cubicBezTo>
                    <a:pt x="868" y="664"/>
                    <a:pt x="869" y="665"/>
                    <a:pt x="869" y="665"/>
                  </a:cubicBezTo>
                  <a:cubicBezTo>
                    <a:pt x="867" y="665"/>
                    <a:pt x="867" y="666"/>
                    <a:pt x="866" y="666"/>
                  </a:cubicBezTo>
                  <a:cubicBezTo>
                    <a:pt x="865" y="666"/>
                    <a:pt x="864" y="666"/>
                    <a:pt x="863" y="666"/>
                  </a:cubicBezTo>
                  <a:close/>
                  <a:moveTo>
                    <a:pt x="867" y="654"/>
                  </a:moveTo>
                  <a:cubicBezTo>
                    <a:pt x="868" y="653"/>
                    <a:pt x="868" y="655"/>
                    <a:pt x="869" y="655"/>
                  </a:cubicBezTo>
                  <a:cubicBezTo>
                    <a:pt x="867" y="655"/>
                    <a:pt x="867" y="654"/>
                    <a:pt x="867" y="654"/>
                  </a:cubicBezTo>
                  <a:close/>
                  <a:moveTo>
                    <a:pt x="867" y="687"/>
                  </a:moveTo>
                  <a:cubicBezTo>
                    <a:pt x="868" y="688"/>
                    <a:pt x="869" y="688"/>
                    <a:pt x="869" y="687"/>
                  </a:cubicBezTo>
                  <a:cubicBezTo>
                    <a:pt x="870" y="687"/>
                    <a:pt x="871" y="688"/>
                    <a:pt x="871" y="689"/>
                  </a:cubicBezTo>
                  <a:cubicBezTo>
                    <a:pt x="871" y="689"/>
                    <a:pt x="871" y="689"/>
                    <a:pt x="871" y="689"/>
                  </a:cubicBezTo>
                  <a:cubicBezTo>
                    <a:pt x="870" y="689"/>
                    <a:pt x="870" y="689"/>
                    <a:pt x="870" y="689"/>
                  </a:cubicBezTo>
                  <a:cubicBezTo>
                    <a:pt x="869" y="689"/>
                    <a:pt x="869" y="689"/>
                    <a:pt x="869" y="688"/>
                  </a:cubicBezTo>
                  <a:cubicBezTo>
                    <a:pt x="868" y="688"/>
                    <a:pt x="867" y="688"/>
                    <a:pt x="867" y="687"/>
                  </a:cubicBezTo>
                  <a:close/>
                  <a:moveTo>
                    <a:pt x="871" y="686"/>
                  </a:moveTo>
                  <a:cubicBezTo>
                    <a:pt x="871" y="686"/>
                    <a:pt x="871" y="687"/>
                    <a:pt x="871" y="687"/>
                  </a:cubicBezTo>
                  <a:cubicBezTo>
                    <a:pt x="870" y="687"/>
                    <a:pt x="870" y="686"/>
                    <a:pt x="871" y="686"/>
                  </a:cubicBezTo>
                  <a:close/>
                  <a:moveTo>
                    <a:pt x="869" y="980"/>
                  </a:moveTo>
                  <a:cubicBezTo>
                    <a:pt x="869" y="979"/>
                    <a:pt x="868" y="977"/>
                    <a:pt x="870" y="977"/>
                  </a:cubicBezTo>
                  <a:cubicBezTo>
                    <a:pt x="871" y="977"/>
                    <a:pt x="870" y="979"/>
                    <a:pt x="871" y="980"/>
                  </a:cubicBezTo>
                  <a:cubicBezTo>
                    <a:pt x="870" y="980"/>
                    <a:pt x="869" y="980"/>
                    <a:pt x="869" y="980"/>
                  </a:cubicBezTo>
                  <a:close/>
                  <a:moveTo>
                    <a:pt x="871" y="929"/>
                  </a:moveTo>
                  <a:cubicBezTo>
                    <a:pt x="870" y="929"/>
                    <a:pt x="870" y="928"/>
                    <a:pt x="870" y="928"/>
                  </a:cubicBezTo>
                  <a:cubicBezTo>
                    <a:pt x="870" y="928"/>
                    <a:pt x="871" y="928"/>
                    <a:pt x="871" y="928"/>
                  </a:cubicBezTo>
                  <a:cubicBezTo>
                    <a:pt x="871" y="928"/>
                    <a:pt x="872" y="928"/>
                    <a:pt x="871" y="929"/>
                  </a:cubicBezTo>
                  <a:close/>
                  <a:moveTo>
                    <a:pt x="871" y="688"/>
                  </a:moveTo>
                  <a:cubicBezTo>
                    <a:pt x="872" y="687"/>
                    <a:pt x="872" y="689"/>
                    <a:pt x="871" y="688"/>
                  </a:cubicBezTo>
                  <a:close/>
                  <a:moveTo>
                    <a:pt x="869" y="655"/>
                  </a:moveTo>
                  <a:cubicBezTo>
                    <a:pt x="870" y="654"/>
                    <a:pt x="869" y="654"/>
                    <a:pt x="869" y="653"/>
                  </a:cubicBezTo>
                  <a:cubicBezTo>
                    <a:pt x="867" y="652"/>
                    <a:pt x="866" y="650"/>
                    <a:pt x="865" y="649"/>
                  </a:cubicBezTo>
                  <a:cubicBezTo>
                    <a:pt x="866" y="648"/>
                    <a:pt x="865" y="647"/>
                    <a:pt x="867" y="647"/>
                  </a:cubicBezTo>
                  <a:cubicBezTo>
                    <a:pt x="867" y="648"/>
                    <a:pt x="867" y="648"/>
                    <a:pt x="867" y="649"/>
                  </a:cubicBezTo>
                  <a:cubicBezTo>
                    <a:pt x="867" y="650"/>
                    <a:pt x="868" y="650"/>
                    <a:pt x="869" y="651"/>
                  </a:cubicBezTo>
                  <a:cubicBezTo>
                    <a:pt x="870" y="651"/>
                    <a:pt x="870" y="651"/>
                    <a:pt x="870" y="651"/>
                  </a:cubicBezTo>
                  <a:cubicBezTo>
                    <a:pt x="873" y="653"/>
                    <a:pt x="873" y="655"/>
                    <a:pt x="876" y="657"/>
                  </a:cubicBezTo>
                  <a:cubicBezTo>
                    <a:pt x="877" y="658"/>
                    <a:pt x="879" y="659"/>
                    <a:pt x="879" y="660"/>
                  </a:cubicBezTo>
                  <a:cubicBezTo>
                    <a:pt x="878" y="660"/>
                    <a:pt x="878" y="661"/>
                    <a:pt x="877" y="661"/>
                  </a:cubicBezTo>
                  <a:cubicBezTo>
                    <a:pt x="875" y="661"/>
                    <a:pt x="874" y="660"/>
                    <a:pt x="872" y="659"/>
                  </a:cubicBezTo>
                  <a:cubicBezTo>
                    <a:pt x="873" y="659"/>
                    <a:pt x="873" y="659"/>
                    <a:pt x="873" y="658"/>
                  </a:cubicBezTo>
                  <a:cubicBezTo>
                    <a:pt x="871" y="657"/>
                    <a:pt x="871" y="655"/>
                    <a:pt x="869" y="655"/>
                  </a:cubicBezTo>
                  <a:close/>
                  <a:moveTo>
                    <a:pt x="882" y="671"/>
                  </a:moveTo>
                  <a:cubicBezTo>
                    <a:pt x="882" y="672"/>
                    <a:pt x="883" y="673"/>
                    <a:pt x="882" y="673"/>
                  </a:cubicBezTo>
                  <a:cubicBezTo>
                    <a:pt x="881" y="673"/>
                    <a:pt x="881" y="674"/>
                    <a:pt x="880" y="674"/>
                  </a:cubicBezTo>
                  <a:cubicBezTo>
                    <a:pt x="879" y="674"/>
                    <a:pt x="878" y="674"/>
                    <a:pt x="877" y="674"/>
                  </a:cubicBezTo>
                  <a:cubicBezTo>
                    <a:pt x="876" y="672"/>
                    <a:pt x="877" y="671"/>
                    <a:pt x="878" y="670"/>
                  </a:cubicBezTo>
                  <a:cubicBezTo>
                    <a:pt x="880" y="670"/>
                    <a:pt x="881" y="671"/>
                    <a:pt x="882" y="671"/>
                  </a:cubicBezTo>
                  <a:close/>
                  <a:moveTo>
                    <a:pt x="881" y="662"/>
                  </a:moveTo>
                  <a:cubicBezTo>
                    <a:pt x="882" y="661"/>
                    <a:pt x="882" y="663"/>
                    <a:pt x="882" y="663"/>
                  </a:cubicBezTo>
                  <a:cubicBezTo>
                    <a:pt x="881" y="663"/>
                    <a:pt x="881" y="662"/>
                    <a:pt x="881" y="662"/>
                  </a:cubicBezTo>
                  <a:close/>
                  <a:moveTo>
                    <a:pt x="883" y="807"/>
                  </a:moveTo>
                  <a:cubicBezTo>
                    <a:pt x="883" y="807"/>
                    <a:pt x="882" y="807"/>
                    <a:pt x="882" y="807"/>
                  </a:cubicBezTo>
                  <a:cubicBezTo>
                    <a:pt x="881" y="807"/>
                    <a:pt x="881" y="806"/>
                    <a:pt x="882" y="805"/>
                  </a:cubicBezTo>
                  <a:cubicBezTo>
                    <a:pt x="884" y="804"/>
                    <a:pt x="885" y="807"/>
                    <a:pt x="883" y="807"/>
                  </a:cubicBezTo>
                  <a:close/>
                  <a:moveTo>
                    <a:pt x="883" y="786"/>
                  </a:moveTo>
                  <a:cubicBezTo>
                    <a:pt x="883" y="785"/>
                    <a:pt x="883" y="785"/>
                    <a:pt x="883" y="785"/>
                  </a:cubicBezTo>
                  <a:cubicBezTo>
                    <a:pt x="883" y="785"/>
                    <a:pt x="883" y="785"/>
                    <a:pt x="883" y="785"/>
                  </a:cubicBezTo>
                  <a:cubicBezTo>
                    <a:pt x="883" y="785"/>
                    <a:pt x="883" y="785"/>
                    <a:pt x="883" y="786"/>
                  </a:cubicBezTo>
                  <a:cubicBezTo>
                    <a:pt x="883" y="786"/>
                    <a:pt x="883" y="786"/>
                    <a:pt x="883" y="786"/>
                  </a:cubicBezTo>
                  <a:close/>
                  <a:moveTo>
                    <a:pt x="881" y="802"/>
                  </a:moveTo>
                  <a:cubicBezTo>
                    <a:pt x="881" y="801"/>
                    <a:pt x="881" y="801"/>
                    <a:pt x="881" y="801"/>
                  </a:cubicBezTo>
                  <a:cubicBezTo>
                    <a:pt x="881" y="801"/>
                    <a:pt x="881" y="801"/>
                    <a:pt x="882" y="801"/>
                  </a:cubicBezTo>
                  <a:cubicBezTo>
                    <a:pt x="882" y="802"/>
                    <a:pt x="881" y="802"/>
                    <a:pt x="881" y="802"/>
                  </a:cubicBezTo>
                  <a:close/>
                  <a:moveTo>
                    <a:pt x="876" y="766"/>
                  </a:moveTo>
                  <a:cubicBezTo>
                    <a:pt x="876" y="766"/>
                    <a:pt x="876" y="767"/>
                    <a:pt x="876" y="767"/>
                  </a:cubicBezTo>
                  <a:cubicBezTo>
                    <a:pt x="874" y="767"/>
                    <a:pt x="874" y="765"/>
                    <a:pt x="876" y="766"/>
                  </a:cubicBezTo>
                  <a:close/>
                  <a:moveTo>
                    <a:pt x="872" y="978"/>
                  </a:moveTo>
                  <a:cubicBezTo>
                    <a:pt x="873" y="978"/>
                    <a:pt x="873" y="978"/>
                    <a:pt x="873" y="979"/>
                  </a:cubicBezTo>
                  <a:cubicBezTo>
                    <a:pt x="872" y="979"/>
                    <a:pt x="872" y="978"/>
                    <a:pt x="872" y="978"/>
                  </a:cubicBezTo>
                  <a:close/>
                  <a:moveTo>
                    <a:pt x="875" y="1004"/>
                  </a:moveTo>
                  <a:cubicBezTo>
                    <a:pt x="873" y="1004"/>
                    <a:pt x="873" y="1003"/>
                    <a:pt x="873" y="1002"/>
                  </a:cubicBezTo>
                  <a:cubicBezTo>
                    <a:pt x="874" y="1001"/>
                    <a:pt x="877" y="1001"/>
                    <a:pt x="877" y="1002"/>
                  </a:cubicBezTo>
                  <a:cubicBezTo>
                    <a:pt x="877" y="1003"/>
                    <a:pt x="876" y="1004"/>
                    <a:pt x="875" y="1004"/>
                  </a:cubicBezTo>
                  <a:close/>
                  <a:moveTo>
                    <a:pt x="877" y="911"/>
                  </a:moveTo>
                  <a:cubicBezTo>
                    <a:pt x="876" y="911"/>
                    <a:pt x="876" y="911"/>
                    <a:pt x="875" y="911"/>
                  </a:cubicBezTo>
                  <a:cubicBezTo>
                    <a:pt x="873" y="911"/>
                    <a:pt x="873" y="909"/>
                    <a:pt x="873" y="908"/>
                  </a:cubicBezTo>
                  <a:cubicBezTo>
                    <a:pt x="875" y="908"/>
                    <a:pt x="876" y="908"/>
                    <a:pt x="877" y="908"/>
                  </a:cubicBezTo>
                  <a:cubicBezTo>
                    <a:pt x="877" y="908"/>
                    <a:pt x="877" y="909"/>
                    <a:pt x="877" y="909"/>
                  </a:cubicBezTo>
                  <a:cubicBezTo>
                    <a:pt x="878" y="910"/>
                    <a:pt x="878" y="910"/>
                    <a:pt x="877" y="911"/>
                  </a:cubicBezTo>
                  <a:close/>
                  <a:moveTo>
                    <a:pt x="877" y="779"/>
                  </a:moveTo>
                  <a:cubicBezTo>
                    <a:pt x="875" y="779"/>
                    <a:pt x="875" y="776"/>
                    <a:pt x="877" y="776"/>
                  </a:cubicBezTo>
                  <a:cubicBezTo>
                    <a:pt x="879" y="776"/>
                    <a:pt x="880" y="778"/>
                    <a:pt x="877" y="779"/>
                  </a:cubicBezTo>
                  <a:close/>
                  <a:moveTo>
                    <a:pt x="880" y="802"/>
                  </a:moveTo>
                  <a:cubicBezTo>
                    <a:pt x="880" y="802"/>
                    <a:pt x="880" y="802"/>
                    <a:pt x="881" y="802"/>
                  </a:cubicBezTo>
                  <a:cubicBezTo>
                    <a:pt x="881" y="802"/>
                    <a:pt x="881" y="803"/>
                    <a:pt x="880" y="802"/>
                  </a:cubicBezTo>
                  <a:close/>
                  <a:moveTo>
                    <a:pt x="881" y="907"/>
                  </a:moveTo>
                  <a:cubicBezTo>
                    <a:pt x="881" y="906"/>
                    <a:pt x="881" y="905"/>
                    <a:pt x="881" y="905"/>
                  </a:cubicBezTo>
                  <a:cubicBezTo>
                    <a:pt x="882" y="905"/>
                    <a:pt x="883" y="907"/>
                    <a:pt x="881" y="907"/>
                  </a:cubicBezTo>
                  <a:close/>
                  <a:moveTo>
                    <a:pt x="882" y="991"/>
                  </a:moveTo>
                  <a:cubicBezTo>
                    <a:pt x="883" y="990"/>
                    <a:pt x="882" y="989"/>
                    <a:pt x="883" y="988"/>
                  </a:cubicBezTo>
                  <a:cubicBezTo>
                    <a:pt x="885" y="989"/>
                    <a:pt x="884" y="990"/>
                    <a:pt x="885" y="991"/>
                  </a:cubicBezTo>
                  <a:cubicBezTo>
                    <a:pt x="884" y="991"/>
                    <a:pt x="883" y="991"/>
                    <a:pt x="882" y="991"/>
                  </a:cubicBezTo>
                  <a:close/>
                  <a:moveTo>
                    <a:pt x="885" y="940"/>
                  </a:moveTo>
                  <a:cubicBezTo>
                    <a:pt x="884" y="939"/>
                    <a:pt x="884" y="939"/>
                    <a:pt x="884" y="938"/>
                  </a:cubicBezTo>
                  <a:cubicBezTo>
                    <a:pt x="884" y="938"/>
                    <a:pt x="885" y="938"/>
                    <a:pt x="885" y="938"/>
                  </a:cubicBezTo>
                  <a:cubicBezTo>
                    <a:pt x="885" y="939"/>
                    <a:pt x="886" y="939"/>
                    <a:pt x="885" y="940"/>
                  </a:cubicBezTo>
                  <a:close/>
                  <a:moveTo>
                    <a:pt x="886" y="794"/>
                  </a:moveTo>
                  <a:cubicBezTo>
                    <a:pt x="884" y="794"/>
                    <a:pt x="883" y="793"/>
                    <a:pt x="884" y="792"/>
                  </a:cubicBezTo>
                  <a:cubicBezTo>
                    <a:pt x="886" y="792"/>
                    <a:pt x="886" y="793"/>
                    <a:pt x="886" y="794"/>
                  </a:cubicBezTo>
                  <a:close/>
                  <a:moveTo>
                    <a:pt x="887" y="990"/>
                  </a:moveTo>
                  <a:cubicBezTo>
                    <a:pt x="886" y="990"/>
                    <a:pt x="886" y="989"/>
                    <a:pt x="886" y="989"/>
                  </a:cubicBezTo>
                  <a:cubicBezTo>
                    <a:pt x="887" y="989"/>
                    <a:pt x="887" y="989"/>
                    <a:pt x="887" y="990"/>
                  </a:cubicBezTo>
                  <a:close/>
                  <a:moveTo>
                    <a:pt x="887" y="801"/>
                  </a:moveTo>
                  <a:cubicBezTo>
                    <a:pt x="888" y="801"/>
                    <a:pt x="890" y="803"/>
                    <a:pt x="888" y="804"/>
                  </a:cubicBezTo>
                  <a:cubicBezTo>
                    <a:pt x="888" y="804"/>
                    <a:pt x="887" y="803"/>
                    <a:pt x="887" y="803"/>
                  </a:cubicBezTo>
                  <a:cubicBezTo>
                    <a:pt x="886" y="803"/>
                    <a:pt x="886" y="802"/>
                    <a:pt x="887" y="801"/>
                  </a:cubicBezTo>
                  <a:close/>
                  <a:moveTo>
                    <a:pt x="890" y="921"/>
                  </a:moveTo>
                  <a:cubicBezTo>
                    <a:pt x="890" y="922"/>
                    <a:pt x="890" y="922"/>
                    <a:pt x="889" y="922"/>
                  </a:cubicBezTo>
                  <a:cubicBezTo>
                    <a:pt x="887" y="922"/>
                    <a:pt x="886" y="920"/>
                    <a:pt x="887" y="918"/>
                  </a:cubicBezTo>
                  <a:cubicBezTo>
                    <a:pt x="888" y="918"/>
                    <a:pt x="890" y="918"/>
                    <a:pt x="890" y="919"/>
                  </a:cubicBezTo>
                  <a:cubicBezTo>
                    <a:pt x="891" y="919"/>
                    <a:pt x="891" y="919"/>
                    <a:pt x="891" y="920"/>
                  </a:cubicBezTo>
                  <a:cubicBezTo>
                    <a:pt x="891" y="920"/>
                    <a:pt x="892" y="920"/>
                    <a:pt x="890" y="921"/>
                  </a:cubicBezTo>
                  <a:close/>
                  <a:moveTo>
                    <a:pt x="891" y="669"/>
                  </a:moveTo>
                  <a:cubicBezTo>
                    <a:pt x="889" y="669"/>
                    <a:pt x="888" y="668"/>
                    <a:pt x="886" y="667"/>
                  </a:cubicBezTo>
                  <a:cubicBezTo>
                    <a:pt x="886" y="667"/>
                    <a:pt x="887" y="667"/>
                    <a:pt x="886" y="666"/>
                  </a:cubicBezTo>
                  <a:cubicBezTo>
                    <a:pt x="885" y="665"/>
                    <a:pt x="885" y="663"/>
                    <a:pt x="883" y="663"/>
                  </a:cubicBezTo>
                  <a:cubicBezTo>
                    <a:pt x="883" y="662"/>
                    <a:pt x="883" y="662"/>
                    <a:pt x="883" y="661"/>
                  </a:cubicBezTo>
                  <a:cubicBezTo>
                    <a:pt x="881" y="660"/>
                    <a:pt x="880" y="658"/>
                    <a:pt x="879" y="656"/>
                  </a:cubicBezTo>
                  <a:cubicBezTo>
                    <a:pt x="880" y="656"/>
                    <a:pt x="879" y="655"/>
                    <a:pt x="881" y="655"/>
                  </a:cubicBezTo>
                  <a:cubicBezTo>
                    <a:pt x="881" y="656"/>
                    <a:pt x="880" y="656"/>
                    <a:pt x="881" y="657"/>
                  </a:cubicBezTo>
                  <a:cubicBezTo>
                    <a:pt x="881" y="658"/>
                    <a:pt x="882" y="658"/>
                    <a:pt x="882" y="659"/>
                  </a:cubicBezTo>
                  <a:cubicBezTo>
                    <a:pt x="884" y="659"/>
                    <a:pt x="884" y="658"/>
                    <a:pt x="884" y="659"/>
                  </a:cubicBezTo>
                  <a:cubicBezTo>
                    <a:pt x="887" y="661"/>
                    <a:pt x="887" y="663"/>
                    <a:pt x="889" y="665"/>
                  </a:cubicBezTo>
                  <a:cubicBezTo>
                    <a:pt x="890" y="666"/>
                    <a:pt x="892" y="667"/>
                    <a:pt x="893" y="668"/>
                  </a:cubicBezTo>
                  <a:cubicBezTo>
                    <a:pt x="892" y="668"/>
                    <a:pt x="892" y="669"/>
                    <a:pt x="891" y="669"/>
                  </a:cubicBezTo>
                  <a:close/>
                  <a:moveTo>
                    <a:pt x="894" y="917"/>
                  </a:moveTo>
                  <a:cubicBezTo>
                    <a:pt x="894" y="917"/>
                    <a:pt x="894" y="916"/>
                    <a:pt x="894" y="915"/>
                  </a:cubicBezTo>
                  <a:cubicBezTo>
                    <a:pt x="896" y="915"/>
                    <a:pt x="896" y="918"/>
                    <a:pt x="894" y="917"/>
                  </a:cubicBezTo>
                  <a:close/>
                  <a:moveTo>
                    <a:pt x="897" y="633"/>
                  </a:moveTo>
                  <a:cubicBezTo>
                    <a:pt x="897" y="633"/>
                    <a:pt x="897" y="633"/>
                    <a:pt x="897" y="633"/>
                  </a:cubicBezTo>
                  <a:cubicBezTo>
                    <a:pt x="896" y="633"/>
                    <a:pt x="896" y="633"/>
                    <a:pt x="895" y="633"/>
                  </a:cubicBezTo>
                  <a:cubicBezTo>
                    <a:pt x="895" y="633"/>
                    <a:pt x="895" y="633"/>
                    <a:pt x="895" y="633"/>
                  </a:cubicBezTo>
                  <a:cubicBezTo>
                    <a:pt x="894" y="632"/>
                    <a:pt x="893" y="633"/>
                    <a:pt x="893" y="632"/>
                  </a:cubicBezTo>
                  <a:cubicBezTo>
                    <a:pt x="892" y="631"/>
                    <a:pt x="894" y="630"/>
                    <a:pt x="893" y="629"/>
                  </a:cubicBezTo>
                  <a:cubicBezTo>
                    <a:pt x="895" y="629"/>
                    <a:pt x="896" y="629"/>
                    <a:pt x="897" y="629"/>
                  </a:cubicBezTo>
                  <a:cubicBezTo>
                    <a:pt x="897" y="630"/>
                    <a:pt x="897" y="630"/>
                    <a:pt x="898" y="631"/>
                  </a:cubicBezTo>
                  <a:cubicBezTo>
                    <a:pt x="898" y="631"/>
                    <a:pt x="898" y="631"/>
                    <a:pt x="898" y="630"/>
                  </a:cubicBezTo>
                  <a:cubicBezTo>
                    <a:pt x="897" y="630"/>
                    <a:pt x="897" y="630"/>
                    <a:pt x="897" y="630"/>
                  </a:cubicBezTo>
                  <a:cubicBezTo>
                    <a:pt x="897" y="630"/>
                    <a:pt x="898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ubicBezTo>
                    <a:pt x="899" y="630"/>
                    <a:pt x="899" y="630"/>
                    <a:pt x="899" y="630"/>
                  </a:cubicBezTo>
                  <a:cubicBezTo>
                    <a:pt x="899" y="630"/>
                    <a:pt x="899" y="630"/>
                    <a:pt x="899" y="630"/>
                  </a:cubicBezTo>
                  <a:cubicBezTo>
                    <a:pt x="899" y="630"/>
                    <a:pt x="899" y="630"/>
                    <a:pt x="899" y="630"/>
                  </a:cubicBezTo>
                  <a:cubicBezTo>
                    <a:pt x="899" y="630"/>
                    <a:pt x="899" y="631"/>
                    <a:pt x="900" y="631"/>
                  </a:cubicBezTo>
                  <a:cubicBezTo>
                    <a:pt x="899" y="631"/>
                    <a:pt x="899" y="631"/>
                    <a:pt x="898" y="631"/>
                  </a:cubicBezTo>
                  <a:cubicBezTo>
                    <a:pt x="898" y="632"/>
                    <a:pt x="899" y="632"/>
                    <a:pt x="899" y="632"/>
                  </a:cubicBezTo>
                  <a:cubicBezTo>
                    <a:pt x="899" y="633"/>
                    <a:pt x="898" y="633"/>
                    <a:pt x="897" y="633"/>
                  </a:cubicBezTo>
                  <a:cubicBezTo>
                    <a:pt x="897" y="633"/>
                    <a:pt x="897" y="633"/>
                    <a:pt x="897" y="633"/>
                  </a:cubicBezTo>
                  <a:close/>
                  <a:moveTo>
                    <a:pt x="898" y="664"/>
                  </a:moveTo>
                  <a:cubicBezTo>
                    <a:pt x="898" y="664"/>
                    <a:pt x="898" y="664"/>
                    <a:pt x="898" y="664"/>
                  </a:cubicBezTo>
                  <a:cubicBezTo>
                    <a:pt x="898" y="664"/>
                    <a:pt x="898" y="664"/>
                    <a:pt x="898" y="663"/>
                  </a:cubicBezTo>
                  <a:cubicBezTo>
                    <a:pt x="899" y="663"/>
                    <a:pt x="899" y="665"/>
                    <a:pt x="898" y="664"/>
                  </a:cubicBezTo>
                  <a:close/>
                  <a:moveTo>
                    <a:pt x="905" y="783"/>
                  </a:moveTo>
                  <a:cubicBezTo>
                    <a:pt x="904" y="784"/>
                    <a:pt x="905" y="784"/>
                    <a:pt x="904" y="784"/>
                  </a:cubicBezTo>
                  <a:cubicBezTo>
                    <a:pt x="903" y="784"/>
                    <a:pt x="902" y="785"/>
                    <a:pt x="901" y="785"/>
                  </a:cubicBezTo>
                  <a:cubicBezTo>
                    <a:pt x="900" y="785"/>
                    <a:pt x="898" y="783"/>
                    <a:pt x="899" y="782"/>
                  </a:cubicBezTo>
                  <a:cubicBezTo>
                    <a:pt x="899" y="781"/>
                    <a:pt x="901" y="780"/>
                    <a:pt x="902" y="780"/>
                  </a:cubicBezTo>
                  <a:cubicBezTo>
                    <a:pt x="904" y="780"/>
                    <a:pt x="906" y="781"/>
                    <a:pt x="906" y="782"/>
                  </a:cubicBezTo>
                  <a:cubicBezTo>
                    <a:pt x="906" y="783"/>
                    <a:pt x="905" y="783"/>
                    <a:pt x="905" y="783"/>
                  </a:cubicBezTo>
                  <a:close/>
                  <a:moveTo>
                    <a:pt x="906" y="772"/>
                  </a:moveTo>
                  <a:cubicBezTo>
                    <a:pt x="906" y="773"/>
                    <a:pt x="904" y="771"/>
                    <a:pt x="906" y="772"/>
                  </a:cubicBezTo>
                  <a:close/>
                  <a:moveTo>
                    <a:pt x="906" y="770"/>
                  </a:moveTo>
                  <a:cubicBezTo>
                    <a:pt x="907" y="770"/>
                    <a:pt x="907" y="770"/>
                    <a:pt x="907" y="771"/>
                  </a:cubicBezTo>
                  <a:cubicBezTo>
                    <a:pt x="906" y="771"/>
                    <a:pt x="906" y="770"/>
                    <a:pt x="906" y="770"/>
                  </a:cubicBezTo>
                  <a:close/>
                  <a:moveTo>
                    <a:pt x="908" y="921"/>
                  </a:moveTo>
                  <a:cubicBezTo>
                    <a:pt x="907" y="921"/>
                    <a:pt x="906" y="920"/>
                    <a:pt x="907" y="918"/>
                  </a:cubicBezTo>
                  <a:cubicBezTo>
                    <a:pt x="911" y="918"/>
                    <a:pt x="911" y="921"/>
                    <a:pt x="908" y="921"/>
                  </a:cubicBezTo>
                  <a:close/>
                  <a:moveTo>
                    <a:pt x="909" y="896"/>
                  </a:moveTo>
                  <a:cubicBezTo>
                    <a:pt x="909" y="896"/>
                    <a:pt x="909" y="895"/>
                    <a:pt x="909" y="895"/>
                  </a:cubicBezTo>
                  <a:cubicBezTo>
                    <a:pt x="910" y="894"/>
                    <a:pt x="911" y="895"/>
                    <a:pt x="912" y="895"/>
                  </a:cubicBezTo>
                  <a:cubicBezTo>
                    <a:pt x="913" y="894"/>
                    <a:pt x="912" y="892"/>
                    <a:pt x="912" y="891"/>
                  </a:cubicBezTo>
                  <a:cubicBezTo>
                    <a:pt x="913" y="890"/>
                    <a:pt x="913" y="890"/>
                    <a:pt x="913" y="889"/>
                  </a:cubicBezTo>
                  <a:cubicBezTo>
                    <a:pt x="913" y="888"/>
                    <a:pt x="911" y="887"/>
                    <a:pt x="912" y="885"/>
                  </a:cubicBezTo>
                  <a:cubicBezTo>
                    <a:pt x="915" y="886"/>
                    <a:pt x="913" y="888"/>
                    <a:pt x="914" y="890"/>
                  </a:cubicBezTo>
                  <a:cubicBezTo>
                    <a:pt x="914" y="891"/>
                    <a:pt x="914" y="893"/>
                    <a:pt x="915" y="895"/>
                  </a:cubicBezTo>
                  <a:cubicBezTo>
                    <a:pt x="915" y="895"/>
                    <a:pt x="916" y="896"/>
                    <a:pt x="914" y="897"/>
                  </a:cubicBezTo>
                  <a:cubicBezTo>
                    <a:pt x="912" y="896"/>
                    <a:pt x="911" y="896"/>
                    <a:pt x="909" y="896"/>
                  </a:cubicBezTo>
                  <a:close/>
                  <a:moveTo>
                    <a:pt x="920" y="973"/>
                  </a:moveTo>
                  <a:cubicBezTo>
                    <a:pt x="920" y="973"/>
                    <a:pt x="920" y="973"/>
                    <a:pt x="920" y="973"/>
                  </a:cubicBezTo>
                  <a:cubicBezTo>
                    <a:pt x="919" y="973"/>
                    <a:pt x="918" y="973"/>
                    <a:pt x="918" y="973"/>
                  </a:cubicBezTo>
                  <a:cubicBezTo>
                    <a:pt x="917" y="974"/>
                    <a:pt x="915" y="973"/>
                    <a:pt x="914" y="973"/>
                  </a:cubicBezTo>
                  <a:cubicBezTo>
                    <a:pt x="913" y="971"/>
                    <a:pt x="912" y="970"/>
                    <a:pt x="913" y="969"/>
                  </a:cubicBezTo>
                  <a:cubicBezTo>
                    <a:pt x="914" y="968"/>
                    <a:pt x="914" y="968"/>
                    <a:pt x="915" y="968"/>
                  </a:cubicBezTo>
                  <a:cubicBezTo>
                    <a:pt x="916" y="967"/>
                    <a:pt x="916" y="967"/>
                    <a:pt x="917" y="967"/>
                  </a:cubicBezTo>
                  <a:cubicBezTo>
                    <a:pt x="920" y="967"/>
                    <a:pt x="921" y="968"/>
                    <a:pt x="922" y="970"/>
                  </a:cubicBezTo>
                  <a:cubicBezTo>
                    <a:pt x="921" y="970"/>
                    <a:pt x="921" y="972"/>
                    <a:pt x="920" y="973"/>
                  </a:cubicBezTo>
                  <a:close/>
                  <a:moveTo>
                    <a:pt x="921" y="932"/>
                  </a:moveTo>
                  <a:cubicBezTo>
                    <a:pt x="920" y="932"/>
                    <a:pt x="919" y="930"/>
                    <a:pt x="920" y="929"/>
                  </a:cubicBezTo>
                  <a:cubicBezTo>
                    <a:pt x="924" y="929"/>
                    <a:pt x="924" y="932"/>
                    <a:pt x="921" y="932"/>
                  </a:cubicBezTo>
                  <a:close/>
                  <a:moveTo>
                    <a:pt x="922" y="906"/>
                  </a:moveTo>
                  <a:cubicBezTo>
                    <a:pt x="922" y="906"/>
                    <a:pt x="922" y="906"/>
                    <a:pt x="922" y="905"/>
                  </a:cubicBezTo>
                  <a:cubicBezTo>
                    <a:pt x="923" y="905"/>
                    <a:pt x="924" y="905"/>
                    <a:pt x="925" y="905"/>
                  </a:cubicBezTo>
                  <a:cubicBezTo>
                    <a:pt x="925" y="905"/>
                    <a:pt x="925" y="905"/>
                    <a:pt x="925" y="905"/>
                  </a:cubicBezTo>
                  <a:cubicBezTo>
                    <a:pt x="928" y="905"/>
                    <a:pt x="928" y="905"/>
                    <a:pt x="928" y="905"/>
                  </a:cubicBezTo>
                  <a:cubicBezTo>
                    <a:pt x="928" y="905"/>
                    <a:pt x="928" y="905"/>
                    <a:pt x="928" y="905"/>
                  </a:cubicBezTo>
                  <a:cubicBezTo>
                    <a:pt x="928" y="905"/>
                    <a:pt x="928" y="907"/>
                    <a:pt x="927" y="907"/>
                  </a:cubicBezTo>
                  <a:cubicBezTo>
                    <a:pt x="925" y="907"/>
                    <a:pt x="924" y="907"/>
                    <a:pt x="922" y="906"/>
                  </a:cubicBezTo>
                  <a:close/>
                  <a:moveTo>
                    <a:pt x="925" y="953"/>
                  </a:moveTo>
                  <a:cubicBezTo>
                    <a:pt x="926" y="953"/>
                    <a:pt x="927" y="954"/>
                    <a:pt x="926" y="955"/>
                  </a:cubicBezTo>
                  <a:cubicBezTo>
                    <a:pt x="925" y="955"/>
                    <a:pt x="925" y="954"/>
                    <a:pt x="925" y="953"/>
                  </a:cubicBezTo>
                  <a:close/>
                  <a:moveTo>
                    <a:pt x="927" y="1031"/>
                  </a:moveTo>
                  <a:cubicBezTo>
                    <a:pt x="927" y="1031"/>
                    <a:pt x="927" y="1031"/>
                    <a:pt x="927" y="1031"/>
                  </a:cubicBezTo>
                  <a:cubicBezTo>
                    <a:pt x="927" y="1031"/>
                    <a:pt x="927" y="1031"/>
                    <a:pt x="927" y="1031"/>
                  </a:cubicBezTo>
                  <a:cubicBezTo>
                    <a:pt x="927" y="1031"/>
                    <a:pt x="927" y="1031"/>
                    <a:pt x="927" y="1031"/>
                  </a:cubicBezTo>
                  <a:close/>
                  <a:moveTo>
                    <a:pt x="933" y="984"/>
                  </a:moveTo>
                  <a:cubicBezTo>
                    <a:pt x="933" y="984"/>
                    <a:pt x="933" y="984"/>
                    <a:pt x="932" y="984"/>
                  </a:cubicBezTo>
                  <a:cubicBezTo>
                    <a:pt x="932" y="984"/>
                    <a:pt x="931" y="985"/>
                    <a:pt x="931" y="985"/>
                  </a:cubicBezTo>
                  <a:cubicBezTo>
                    <a:pt x="930" y="985"/>
                    <a:pt x="928" y="984"/>
                    <a:pt x="927" y="984"/>
                  </a:cubicBezTo>
                  <a:cubicBezTo>
                    <a:pt x="926" y="983"/>
                    <a:pt x="925" y="981"/>
                    <a:pt x="926" y="980"/>
                  </a:cubicBezTo>
                  <a:cubicBezTo>
                    <a:pt x="926" y="980"/>
                    <a:pt x="927" y="979"/>
                    <a:pt x="928" y="979"/>
                  </a:cubicBezTo>
                  <a:cubicBezTo>
                    <a:pt x="928" y="979"/>
                    <a:pt x="929" y="978"/>
                    <a:pt x="929" y="978"/>
                  </a:cubicBezTo>
                  <a:cubicBezTo>
                    <a:pt x="933" y="978"/>
                    <a:pt x="934" y="980"/>
                    <a:pt x="935" y="982"/>
                  </a:cubicBezTo>
                  <a:cubicBezTo>
                    <a:pt x="934" y="982"/>
                    <a:pt x="934" y="983"/>
                    <a:pt x="933" y="984"/>
                  </a:cubicBezTo>
                  <a:close/>
                  <a:moveTo>
                    <a:pt x="939" y="1031"/>
                  </a:moveTo>
                  <a:cubicBezTo>
                    <a:pt x="937" y="1031"/>
                    <a:pt x="936" y="1031"/>
                    <a:pt x="935" y="1031"/>
                  </a:cubicBezTo>
                  <a:cubicBezTo>
                    <a:pt x="934" y="1030"/>
                    <a:pt x="934" y="1029"/>
                    <a:pt x="934" y="1028"/>
                  </a:cubicBezTo>
                  <a:cubicBezTo>
                    <a:pt x="935" y="1028"/>
                    <a:pt x="936" y="1027"/>
                    <a:pt x="938" y="1027"/>
                  </a:cubicBezTo>
                  <a:cubicBezTo>
                    <a:pt x="940" y="1028"/>
                    <a:pt x="940" y="1029"/>
                    <a:pt x="939" y="1031"/>
                  </a:cubicBezTo>
                  <a:close/>
                  <a:moveTo>
                    <a:pt x="946" y="764"/>
                  </a:moveTo>
                  <a:cubicBezTo>
                    <a:pt x="946" y="767"/>
                    <a:pt x="936" y="765"/>
                    <a:pt x="940" y="762"/>
                  </a:cubicBezTo>
                  <a:cubicBezTo>
                    <a:pt x="943" y="762"/>
                    <a:pt x="943" y="763"/>
                    <a:pt x="946" y="763"/>
                  </a:cubicBezTo>
                  <a:cubicBezTo>
                    <a:pt x="945" y="764"/>
                    <a:pt x="946" y="764"/>
                    <a:pt x="946" y="764"/>
                  </a:cubicBezTo>
                  <a:close/>
                  <a:moveTo>
                    <a:pt x="944" y="813"/>
                  </a:moveTo>
                  <a:cubicBezTo>
                    <a:pt x="945" y="813"/>
                    <a:pt x="945" y="814"/>
                    <a:pt x="945" y="814"/>
                  </a:cubicBezTo>
                  <a:cubicBezTo>
                    <a:pt x="945" y="814"/>
                    <a:pt x="946" y="814"/>
                    <a:pt x="947" y="815"/>
                  </a:cubicBezTo>
                  <a:cubicBezTo>
                    <a:pt x="947" y="816"/>
                    <a:pt x="946" y="816"/>
                    <a:pt x="945" y="817"/>
                  </a:cubicBezTo>
                  <a:cubicBezTo>
                    <a:pt x="942" y="816"/>
                    <a:pt x="941" y="815"/>
                    <a:pt x="939" y="815"/>
                  </a:cubicBezTo>
                  <a:cubicBezTo>
                    <a:pt x="939" y="814"/>
                    <a:pt x="939" y="813"/>
                    <a:pt x="939" y="813"/>
                  </a:cubicBezTo>
                  <a:cubicBezTo>
                    <a:pt x="941" y="813"/>
                    <a:pt x="942" y="814"/>
                    <a:pt x="943" y="814"/>
                  </a:cubicBezTo>
                  <a:cubicBezTo>
                    <a:pt x="945" y="814"/>
                    <a:pt x="943" y="814"/>
                    <a:pt x="944" y="813"/>
                  </a:cubicBezTo>
                  <a:close/>
                  <a:moveTo>
                    <a:pt x="939" y="966"/>
                  </a:moveTo>
                  <a:cubicBezTo>
                    <a:pt x="937" y="966"/>
                    <a:pt x="937" y="965"/>
                    <a:pt x="937" y="964"/>
                  </a:cubicBezTo>
                  <a:cubicBezTo>
                    <a:pt x="939" y="964"/>
                    <a:pt x="940" y="965"/>
                    <a:pt x="939" y="966"/>
                  </a:cubicBezTo>
                  <a:close/>
                  <a:moveTo>
                    <a:pt x="942" y="980"/>
                  </a:moveTo>
                  <a:cubicBezTo>
                    <a:pt x="942" y="980"/>
                    <a:pt x="943" y="980"/>
                    <a:pt x="943" y="980"/>
                  </a:cubicBezTo>
                  <a:cubicBezTo>
                    <a:pt x="943" y="981"/>
                    <a:pt x="943" y="981"/>
                    <a:pt x="943" y="982"/>
                  </a:cubicBezTo>
                  <a:cubicBezTo>
                    <a:pt x="943" y="982"/>
                    <a:pt x="942" y="982"/>
                    <a:pt x="942" y="982"/>
                  </a:cubicBezTo>
                  <a:cubicBezTo>
                    <a:pt x="942" y="981"/>
                    <a:pt x="942" y="981"/>
                    <a:pt x="942" y="980"/>
                  </a:cubicBezTo>
                  <a:close/>
                  <a:moveTo>
                    <a:pt x="943" y="844"/>
                  </a:moveTo>
                  <a:cubicBezTo>
                    <a:pt x="944" y="844"/>
                    <a:pt x="945" y="846"/>
                    <a:pt x="945" y="847"/>
                  </a:cubicBezTo>
                  <a:cubicBezTo>
                    <a:pt x="942" y="847"/>
                    <a:pt x="943" y="844"/>
                    <a:pt x="943" y="844"/>
                  </a:cubicBezTo>
                  <a:close/>
                  <a:moveTo>
                    <a:pt x="944" y="990"/>
                  </a:moveTo>
                  <a:cubicBezTo>
                    <a:pt x="944" y="990"/>
                    <a:pt x="943" y="990"/>
                    <a:pt x="943" y="990"/>
                  </a:cubicBezTo>
                  <a:cubicBezTo>
                    <a:pt x="943" y="989"/>
                    <a:pt x="943" y="989"/>
                    <a:pt x="943" y="989"/>
                  </a:cubicBezTo>
                  <a:cubicBezTo>
                    <a:pt x="943" y="989"/>
                    <a:pt x="944" y="989"/>
                    <a:pt x="944" y="989"/>
                  </a:cubicBezTo>
                  <a:cubicBezTo>
                    <a:pt x="944" y="989"/>
                    <a:pt x="944" y="989"/>
                    <a:pt x="944" y="990"/>
                  </a:cubicBezTo>
                  <a:close/>
                  <a:moveTo>
                    <a:pt x="944" y="854"/>
                  </a:moveTo>
                  <a:cubicBezTo>
                    <a:pt x="943" y="854"/>
                    <a:pt x="943" y="854"/>
                    <a:pt x="943" y="854"/>
                  </a:cubicBezTo>
                  <a:cubicBezTo>
                    <a:pt x="943" y="853"/>
                    <a:pt x="943" y="853"/>
                    <a:pt x="943" y="853"/>
                  </a:cubicBezTo>
                  <a:cubicBezTo>
                    <a:pt x="944" y="853"/>
                    <a:pt x="944" y="853"/>
                    <a:pt x="944" y="853"/>
                  </a:cubicBezTo>
                  <a:cubicBezTo>
                    <a:pt x="944" y="854"/>
                    <a:pt x="944" y="854"/>
                    <a:pt x="944" y="854"/>
                  </a:cubicBezTo>
                  <a:close/>
                  <a:moveTo>
                    <a:pt x="945" y="1028"/>
                  </a:moveTo>
                  <a:cubicBezTo>
                    <a:pt x="945" y="1028"/>
                    <a:pt x="944" y="1028"/>
                    <a:pt x="944" y="1027"/>
                  </a:cubicBezTo>
                  <a:cubicBezTo>
                    <a:pt x="945" y="1027"/>
                    <a:pt x="945" y="1027"/>
                    <a:pt x="946" y="1027"/>
                  </a:cubicBezTo>
                  <a:cubicBezTo>
                    <a:pt x="946" y="1028"/>
                    <a:pt x="946" y="1029"/>
                    <a:pt x="945" y="1028"/>
                  </a:cubicBezTo>
                  <a:close/>
                  <a:moveTo>
                    <a:pt x="947" y="832"/>
                  </a:moveTo>
                  <a:cubicBezTo>
                    <a:pt x="946" y="832"/>
                    <a:pt x="945" y="833"/>
                    <a:pt x="944" y="833"/>
                  </a:cubicBezTo>
                  <a:cubicBezTo>
                    <a:pt x="942" y="832"/>
                    <a:pt x="942" y="830"/>
                    <a:pt x="943" y="829"/>
                  </a:cubicBezTo>
                  <a:cubicBezTo>
                    <a:pt x="943" y="828"/>
                    <a:pt x="943" y="829"/>
                    <a:pt x="944" y="829"/>
                  </a:cubicBezTo>
                  <a:cubicBezTo>
                    <a:pt x="945" y="830"/>
                    <a:pt x="946" y="830"/>
                    <a:pt x="946" y="830"/>
                  </a:cubicBezTo>
                  <a:cubicBezTo>
                    <a:pt x="946" y="830"/>
                    <a:pt x="946" y="831"/>
                    <a:pt x="946" y="831"/>
                  </a:cubicBezTo>
                  <a:cubicBezTo>
                    <a:pt x="946" y="831"/>
                    <a:pt x="947" y="831"/>
                    <a:pt x="947" y="832"/>
                  </a:cubicBezTo>
                  <a:close/>
                  <a:moveTo>
                    <a:pt x="948" y="758"/>
                  </a:moveTo>
                  <a:cubicBezTo>
                    <a:pt x="947" y="759"/>
                    <a:pt x="947" y="758"/>
                    <a:pt x="947" y="757"/>
                  </a:cubicBezTo>
                  <a:cubicBezTo>
                    <a:pt x="948" y="757"/>
                    <a:pt x="948" y="757"/>
                    <a:pt x="949" y="757"/>
                  </a:cubicBezTo>
                  <a:cubicBezTo>
                    <a:pt x="949" y="757"/>
                    <a:pt x="949" y="758"/>
                    <a:pt x="948" y="758"/>
                  </a:cubicBezTo>
                  <a:close/>
                  <a:moveTo>
                    <a:pt x="947" y="749"/>
                  </a:moveTo>
                  <a:cubicBezTo>
                    <a:pt x="946" y="749"/>
                    <a:pt x="945" y="749"/>
                    <a:pt x="944" y="749"/>
                  </a:cubicBezTo>
                  <a:cubicBezTo>
                    <a:pt x="943" y="750"/>
                    <a:pt x="943" y="750"/>
                    <a:pt x="942" y="750"/>
                  </a:cubicBezTo>
                  <a:cubicBezTo>
                    <a:pt x="942" y="750"/>
                    <a:pt x="942" y="751"/>
                    <a:pt x="942" y="751"/>
                  </a:cubicBezTo>
                  <a:cubicBezTo>
                    <a:pt x="941" y="751"/>
                    <a:pt x="940" y="751"/>
                    <a:pt x="940" y="751"/>
                  </a:cubicBezTo>
                  <a:cubicBezTo>
                    <a:pt x="939" y="751"/>
                    <a:pt x="937" y="752"/>
                    <a:pt x="937" y="752"/>
                  </a:cubicBezTo>
                  <a:cubicBezTo>
                    <a:pt x="936" y="752"/>
                    <a:pt x="935" y="752"/>
                    <a:pt x="934" y="751"/>
                  </a:cubicBezTo>
                  <a:cubicBezTo>
                    <a:pt x="934" y="751"/>
                    <a:pt x="934" y="750"/>
                    <a:pt x="933" y="750"/>
                  </a:cubicBezTo>
                  <a:cubicBezTo>
                    <a:pt x="933" y="749"/>
                    <a:pt x="934" y="747"/>
                    <a:pt x="936" y="746"/>
                  </a:cubicBezTo>
                  <a:cubicBezTo>
                    <a:pt x="938" y="746"/>
                    <a:pt x="941" y="748"/>
                    <a:pt x="943" y="747"/>
                  </a:cubicBezTo>
                  <a:cubicBezTo>
                    <a:pt x="944" y="747"/>
                    <a:pt x="944" y="747"/>
                    <a:pt x="945" y="747"/>
                  </a:cubicBezTo>
                  <a:cubicBezTo>
                    <a:pt x="944" y="746"/>
                    <a:pt x="945" y="745"/>
                    <a:pt x="946" y="745"/>
                  </a:cubicBezTo>
                  <a:cubicBezTo>
                    <a:pt x="945" y="743"/>
                    <a:pt x="946" y="741"/>
                    <a:pt x="948" y="740"/>
                  </a:cubicBezTo>
                  <a:cubicBezTo>
                    <a:pt x="948" y="740"/>
                    <a:pt x="949" y="741"/>
                    <a:pt x="950" y="740"/>
                  </a:cubicBezTo>
                  <a:cubicBezTo>
                    <a:pt x="950" y="740"/>
                    <a:pt x="950" y="740"/>
                    <a:pt x="951" y="740"/>
                  </a:cubicBezTo>
                  <a:cubicBezTo>
                    <a:pt x="951" y="740"/>
                    <a:pt x="951" y="740"/>
                    <a:pt x="952" y="740"/>
                  </a:cubicBezTo>
                  <a:cubicBezTo>
                    <a:pt x="951" y="741"/>
                    <a:pt x="950" y="741"/>
                    <a:pt x="949" y="742"/>
                  </a:cubicBezTo>
                  <a:cubicBezTo>
                    <a:pt x="950" y="743"/>
                    <a:pt x="948" y="744"/>
                    <a:pt x="948" y="745"/>
                  </a:cubicBezTo>
                  <a:cubicBezTo>
                    <a:pt x="948" y="747"/>
                    <a:pt x="949" y="747"/>
                    <a:pt x="950" y="748"/>
                  </a:cubicBezTo>
                  <a:cubicBezTo>
                    <a:pt x="950" y="749"/>
                    <a:pt x="950" y="748"/>
                    <a:pt x="950" y="748"/>
                  </a:cubicBezTo>
                  <a:cubicBezTo>
                    <a:pt x="949" y="748"/>
                    <a:pt x="949" y="749"/>
                    <a:pt x="947" y="749"/>
                  </a:cubicBezTo>
                  <a:close/>
                  <a:moveTo>
                    <a:pt x="950" y="1033"/>
                  </a:moveTo>
                  <a:cubicBezTo>
                    <a:pt x="950" y="1033"/>
                    <a:pt x="950" y="1033"/>
                    <a:pt x="950" y="1033"/>
                  </a:cubicBezTo>
                  <a:cubicBezTo>
                    <a:pt x="950" y="1033"/>
                    <a:pt x="950" y="1033"/>
                    <a:pt x="950" y="1033"/>
                  </a:cubicBezTo>
                  <a:cubicBezTo>
                    <a:pt x="950" y="1033"/>
                    <a:pt x="950" y="1033"/>
                    <a:pt x="950" y="1033"/>
                  </a:cubicBezTo>
                  <a:close/>
                  <a:moveTo>
                    <a:pt x="950" y="775"/>
                  </a:moveTo>
                  <a:cubicBezTo>
                    <a:pt x="949" y="775"/>
                    <a:pt x="949" y="774"/>
                    <a:pt x="950" y="774"/>
                  </a:cubicBezTo>
                  <a:cubicBezTo>
                    <a:pt x="951" y="774"/>
                    <a:pt x="950" y="774"/>
                    <a:pt x="950" y="775"/>
                  </a:cubicBezTo>
                  <a:close/>
                  <a:moveTo>
                    <a:pt x="950" y="772"/>
                  </a:moveTo>
                  <a:cubicBezTo>
                    <a:pt x="949" y="772"/>
                    <a:pt x="949" y="771"/>
                    <a:pt x="950" y="771"/>
                  </a:cubicBezTo>
                  <a:cubicBezTo>
                    <a:pt x="951" y="771"/>
                    <a:pt x="951" y="772"/>
                    <a:pt x="950" y="772"/>
                  </a:cubicBezTo>
                  <a:close/>
                  <a:moveTo>
                    <a:pt x="952" y="760"/>
                  </a:moveTo>
                  <a:cubicBezTo>
                    <a:pt x="953" y="761"/>
                    <a:pt x="951" y="761"/>
                    <a:pt x="952" y="760"/>
                  </a:cubicBezTo>
                  <a:close/>
                  <a:moveTo>
                    <a:pt x="952" y="822"/>
                  </a:moveTo>
                  <a:cubicBezTo>
                    <a:pt x="954" y="822"/>
                    <a:pt x="954" y="823"/>
                    <a:pt x="956" y="824"/>
                  </a:cubicBezTo>
                  <a:cubicBezTo>
                    <a:pt x="957" y="823"/>
                    <a:pt x="956" y="823"/>
                    <a:pt x="956" y="823"/>
                  </a:cubicBezTo>
                  <a:cubicBezTo>
                    <a:pt x="957" y="823"/>
                    <a:pt x="958" y="823"/>
                    <a:pt x="957" y="823"/>
                  </a:cubicBezTo>
                  <a:cubicBezTo>
                    <a:pt x="957" y="824"/>
                    <a:pt x="958" y="824"/>
                    <a:pt x="959" y="824"/>
                  </a:cubicBezTo>
                  <a:cubicBezTo>
                    <a:pt x="959" y="826"/>
                    <a:pt x="958" y="826"/>
                    <a:pt x="957" y="826"/>
                  </a:cubicBezTo>
                  <a:cubicBezTo>
                    <a:pt x="955" y="826"/>
                    <a:pt x="954" y="825"/>
                    <a:pt x="952" y="824"/>
                  </a:cubicBezTo>
                  <a:cubicBezTo>
                    <a:pt x="952" y="824"/>
                    <a:pt x="952" y="823"/>
                    <a:pt x="952" y="822"/>
                  </a:cubicBezTo>
                  <a:close/>
                  <a:moveTo>
                    <a:pt x="955" y="895"/>
                  </a:moveTo>
                  <a:cubicBezTo>
                    <a:pt x="954" y="896"/>
                    <a:pt x="953" y="893"/>
                    <a:pt x="954" y="892"/>
                  </a:cubicBezTo>
                  <a:cubicBezTo>
                    <a:pt x="955" y="892"/>
                    <a:pt x="954" y="894"/>
                    <a:pt x="955" y="895"/>
                  </a:cubicBezTo>
                  <a:close/>
                  <a:moveTo>
                    <a:pt x="956" y="854"/>
                  </a:moveTo>
                  <a:cubicBezTo>
                    <a:pt x="957" y="854"/>
                    <a:pt x="958" y="856"/>
                    <a:pt x="957" y="857"/>
                  </a:cubicBezTo>
                  <a:cubicBezTo>
                    <a:pt x="955" y="857"/>
                    <a:pt x="955" y="854"/>
                    <a:pt x="956" y="854"/>
                  </a:cubicBezTo>
                  <a:close/>
                  <a:moveTo>
                    <a:pt x="953" y="941"/>
                  </a:moveTo>
                  <a:cubicBezTo>
                    <a:pt x="952" y="940"/>
                    <a:pt x="952" y="940"/>
                    <a:pt x="952" y="939"/>
                  </a:cubicBezTo>
                  <a:cubicBezTo>
                    <a:pt x="954" y="939"/>
                    <a:pt x="953" y="940"/>
                    <a:pt x="953" y="941"/>
                  </a:cubicBezTo>
                  <a:close/>
                  <a:moveTo>
                    <a:pt x="953" y="833"/>
                  </a:moveTo>
                  <a:cubicBezTo>
                    <a:pt x="952" y="833"/>
                    <a:pt x="953" y="832"/>
                    <a:pt x="953" y="832"/>
                  </a:cubicBezTo>
                  <a:cubicBezTo>
                    <a:pt x="953" y="831"/>
                    <a:pt x="954" y="831"/>
                    <a:pt x="954" y="831"/>
                  </a:cubicBezTo>
                  <a:cubicBezTo>
                    <a:pt x="954" y="832"/>
                    <a:pt x="953" y="832"/>
                    <a:pt x="953" y="833"/>
                  </a:cubicBezTo>
                  <a:close/>
                  <a:moveTo>
                    <a:pt x="953" y="825"/>
                  </a:moveTo>
                  <a:cubicBezTo>
                    <a:pt x="953" y="825"/>
                    <a:pt x="953" y="825"/>
                    <a:pt x="954" y="825"/>
                  </a:cubicBezTo>
                  <a:cubicBezTo>
                    <a:pt x="954" y="825"/>
                    <a:pt x="954" y="825"/>
                    <a:pt x="954" y="826"/>
                  </a:cubicBezTo>
                  <a:cubicBezTo>
                    <a:pt x="953" y="826"/>
                    <a:pt x="953" y="825"/>
                    <a:pt x="953" y="825"/>
                  </a:cubicBezTo>
                  <a:close/>
                  <a:moveTo>
                    <a:pt x="953" y="941"/>
                  </a:moveTo>
                  <a:cubicBezTo>
                    <a:pt x="953" y="942"/>
                    <a:pt x="953" y="942"/>
                    <a:pt x="953" y="942"/>
                  </a:cubicBezTo>
                  <a:cubicBezTo>
                    <a:pt x="952" y="943"/>
                    <a:pt x="951" y="941"/>
                    <a:pt x="953" y="941"/>
                  </a:cubicBezTo>
                  <a:close/>
                  <a:moveTo>
                    <a:pt x="955" y="971"/>
                  </a:moveTo>
                  <a:cubicBezTo>
                    <a:pt x="954" y="971"/>
                    <a:pt x="955" y="969"/>
                    <a:pt x="955" y="970"/>
                  </a:cubicBezTo>
                  <a:cubicBezTo>
                    <a:pt x="955" y="970"/>
                    <a:pt x="955" y="970"/>
                    <a:pt x="955" y="971"/>
                  </a:cubicBezTo>
                  <a:close/>
                  <a:moveTo>
                    <a:pt x="953" y="944"/>
                  </a:moveTo>
                  <a:cubicBezTo>
                    <a:pt x="954" y="944"/>
                    <a:pt x="954" y="944"/>
                    <a:pt x="955" y="944"/>
                  </a:cubicBezTo>
                  <a:cubicBezTo>
                    <a:pt x="953" y="945"/>
                    <a:pt x="956" y="946"/>
                    <a:pt x="955" y="947"/>
                  </a:cubicBezTo>
                  <a:cubicBezTo>
                    <a:pt x="954" y="947"/>
                    <a:pt x="952" y="945"/>
                    <a:pt x="953" y="944"/>
                  </a:cubicBezTo>
                  <a:close/>
                  <a:moveTo>
                    <a:pt x="956" y="1001"/>
                  </a:moveTo>
                  <a:cubicBezTo>
                    <a:pt x="956" y="1001"/>
                    <a:pt x="956" y="1001"/>
                    <a:pt x="955" y="1001"/>
                  </a:cubicBezTo>
                  <a:cubicBezTo>
                    <a:pt x="955" y="1001"/>
                    <a:pt x="955" y="1001"/>
                    <a:pt x="955" y="1000"/>
                  </a:cubicBezTo>
                  <a:cubicBezTo>
                    <a:pt x="956" y="1000"/>
                    <a:pt x="956" y="1000"/>
                    <a:pt x="956" y="1000"/>
                  </a:cubicBezTo>
                  <a:cubicBezTo>
                    <a:pt x="956" y="1001"/>
                    <a:pt x="956" y="1001"/>
                    <a:pt x="956" y="1001"/>
                  </a:cubicBezTo>
                  <a:close/>
                  <a:moveTo>
                    <a:pt x="956" y="949"/>
                  </a:moveTo>
                  <a:cubicBezTo>
                    <a:pt x="956" y="949"/>
                    <a:pt x="956" y="949"/>
                    <a:pt x="956" y="949"/>
                  </a:cubicBezTo>
                  <a:cubicBezTo>
                    <a:pt x="955" y="949"/>
                    <a:pt x="957" y="947"/>
                    <a:pt x="956" y="949"/>
                  </a:cubicBezTo>
                  <a:close/>
                  <a:moveTo>
                    <a:pt x="956" y="953"/>
                  </a:moveTo>
                  <a:cubicBezTo>
                    <a:pt x="957" y="953"/>
                    <a:pt x="956" y="952"/>
                    <a:pt x="958" y="952"/>
                  </a:cubicBezTo>
                  <a:cubicBezTo>
                    <a:pt x="958" y="952"/>
                    <a:pt x="957" y="953"/>
                    <a:pt x="958" y="954"/>
                  </a:cubicBezTo>
                  <a:cubicBezTo>
                    <a:pt x="957" y="954"/>
                    <a:pt x="957" y="953"/>
                    <a:pt x="956" y="953"/>
                  </a:cubicBezTo>
                  <a:close/>
                  <a:moveTo>
                    <a:pt x="959" y="842"/>
                  </a:moveTo>
                  <a:cubicBezTo>
                    <a:pt x="958" y="842"/>
                    <a:pt x="958" y="843"/>
                    <a:pt x="956" y="843"/>
                  </a:cubicBezTo>
                  <a:cubicBezTo>
                    <a:pt x="955" y="842"/>
                    <a:pt x="955" y="840"/>
                    <a:pt x="955" y="839"/>
                  </a:cubicBezTo>
                  <a:cubicBezTo>
                    <a:pt x="956" y="838"/>
                    <a:pt x="956" y="839"/>
                    <a:pt x="956" y="839"/>
                  </a:cubicBezTo>
                  <a:cubicBezTo>
                    <a:pt x="957" y="840"/>
                    <a:pt x="958" y="840"/>
                    <a:pt x="958" y="840"/>
                  </a:cubicBezTo>
                  <a:cubicBezTo>
                    <a:pt x="958" y="840"/>
                    <a:pt x="958" y="841"/>
                    <a:pt x="958" y="841"/>
                  </a:cubicBezTo>
                  <a:cubicBezTo>
                    <a:pt x="958" y="841"/>
                    <a:pt x="960" y="841"/>
                    <a:pt x="959" y="842"/>
                  </a:cubicBezTo>
                  <a:close/>
                  <a:moveTo>
                    <a:pt x="960" y="1032"/>
                  </a:moveTo>
                  <a:cubicBezTo>
                    <a:pt x="959" y="1031"/>
                    <a:pt x="959" y="1031"/>
                    <a:pt x="959" y="1031"/>
                  </a:cubicBezTo>
                  <a:cubicBezTo>
                    <a:pt x="960" y="1031"/>
                    <a:pt x="960" y="1031"/>
                    <a:pt x="960" y="1031"/>
                  </a:cubicBezTo>
                  <a:cubicBezTo>
                    <a:pt x="960" y="1031"/>
                    <a:pt x="960" y="1031"/>
                    <a:pt x="960" y="1032"/>
                  </a:cubicBezTo>
                  <a:close/>
                  <a:moveTo>
                    <a:pt x="959" y="993"/>
                  </a:moveTo>
                  <a:cubicBezTo>
                    <a:pt x="959" y="993"/>
                    <a:pt x="959" y="993"/>
                    <a:pt x="959" y="993"/>
                  </a:cubicBezTo>
                  <a:cubicBezTo>
                    <a:pt x="960" y="993"/>
                    <a:pt x="960" y="993"/>
                    <a:pt x="961" y="993"/>
                  </a:cubicBezTo>
                  <a:cubicBezTo>
                    <a:pt x="960" y="994"/>
                    <a:pt x="960" y="994"/>
                    <a:pt x="959" y="993"/>
                  </a:cubicBezTo>
                  <a:close/>
                  <a:moveTo>
                    <a:pt x="960" y="810"/>
                  </a:moveTo>
                  <a:cubicBezTo>
                    <a:pt x="960" y="809"/>
                    <a:pt x="961" y="810"/>
                    <a:pt x="961" y="810"/>
                  </a:cubicBezTo>
                  <a:cubicBezTo>
                    <a:pt x="961" y="811"/>
                    <a:pt x="960" y="810"/>
                    <a:pt x="960" y="810"/>
                  </a:cubicBezTo>
                  <a:close/>
                  <a:moveTo>
                    <a:pt x="962" y="808"/>
                  </a:moveTo>
                  <a:cubicBezTo>
                    <a:pt x="962" y="808"/>
                    <a:pt x="962" y="809"/>
                    <a:pt x="962" y="809"/>
                  </a:cubicBezTo>
                  <a:cubicBezTo>
                    <a:pt x="961" y="810"/>
                    <a:pt x="961" y="809"/>
                    <a:pt x="961" y="809"/>
                  </a:cubicBezTo>
                  <a:cubicBezTo>
                    <a:pt x="960" y="809"/>
                    <a:pt x="960" y="809"/>
                    <a:pt x="960" y="809"/>
                  </a:cubicBezTo>
                  <a:cubicBezTo>
                    <a:pt x="959" y="809"/>
                    <a:pt x="960" y="808"/>
                    <a:pt x="959" y="808"/>
                  </a:cubicBezTo>
                  <a:cubicBezTo>
                    <a:pt x="958" y="807"/>
                    <a:pt x="961" y="807"/>
                    <a:pt x="961" y="808"/>
                  </a:cubicBezTo>
                  <a:cubicBezTo>
                    <a:pt x="961" y="807"/>
                    <a:pt x="960" y="806"/>
                    <a:pt x="960" y="806"/>
                  </a:cubicBezTo>
                  <a:cubicBezTo>
                    <a:pt x="960" y="806"/>
                    <a:pt x="961" y="806"/>
                    <a:pt x="961" y="806"/>
                  </a:cubicBezTo>
                  <a:cubicBezTo>
                    <a:pt x="961" y="806"/>
                    <a:pt x="961" y="806"/>
                    <a:pt x="961" y="806"/>
                  </a:cubicBezTo>
                  <a:cubicBezTo>
                    <a:pt x="962" y="805"/>
                    <a:pt x="961" y="806"/>
                    <a:pt x="961" y="807"/>
                  </a:cubicBezTo>
                  <a:cubicBezTo>
                    <a:pt x="961" y="807"/>
                    <a:pt x="962" y="806"/>
                    <a:pt x="962" y="807"/>
                  </a:cubicBezTo>
                  <a:cubicBezTo>
                    <a:pt x="962" y="807"/>
                    <a:pt x="962" y="808"/>
                    <a:pt x="962" y="808"/>
                  </a:cubicBezTo>
                  <a:close/>
                  <a:moveTo>
                    <a:pt x="963" y="783"/>
                  </a:moveTo>
                  <a:cubicBezTo>
                    <a:pt x="963" y="784"/>
                    <a:pt x="962" y="784"/>
                    <a:pt x="962" y="784"/>
                  </a:cubicBezTo>
                  <a:cubicBezTo>
                    <a:pt x="961" y="784"/>
                    <a:pt x="961" y="783"/>
                    <a:pt x="963" y="783"/>
                  </a:cubicBezTo>
                  <a:close/>
                  <a:moveTo>
                    <a:pt x="963" y="806"/>
                  </a:moveTo>
                  <a:cubicBezTo>
                    <a:pt x="961" y="806"/>
                    <a:pt x="962" y="805"/>
                    <a:pt x="963" y="805"/>
                  </a:cubicBezTo>
                  <a:cubicBezTo>
                    <a:pt x="963" y="805"/>
                    <a:pt x="963" y="805"/>
                    <a:pt x="963" y="806"/>
                  </a:cubicBezTo>
                  <a:close/>
                  <a:moveTo>
                    <a:pt x="963" y="781"/>
                  </a:moveTo>
                  <a:cubicBezTo>
                    <a:pt x="961" y="781"/>
                    <a:pt x="962" y="780"/>
                    <a:pt x="962" y="780"/>
                  </a:cubicBezTo>
                  <a:cubicBezTo>
                    <a:pt x="964" y="780"/>
                    <a:pt x="963" y="781"/>
                    <a:pt x="963" y="781"/>
                  </a:cubicBezTo>
                  <a:close/>
                  <a:moveTo>
                    <a:pt x="961" y="688"/>
                  </a:moveTo>
                  <a:cubicBezTo>
                    <a:pt x="960" y="687"/>
                    <a:pt x="960" y="687"/>
                    <a:pt x="960" y="686"/>
                  </a:cubicBezTo>
                  <a:cubicBezTo>
                    <a:pt x="961" y="685"/>
                    <a:pt x="963" y="685"/>
                    <a:pt x="964" y="686"/>
                  </a:cubicBezTo>
                  <a:cubicBezTo>
                    <a:pt x="963" y="687"/>
                    <a:pt x="963" y="688"/>
                    <a:pt x="961" y="688"/>
                  </a:cubicBezTo>
                  <a:close/>
                  <a:moveTo>
                    <a:pt x="964" y="769"/>
                  </a:moveTo>
                  <a:cubicBezTo>
                    <a:pt x="965" y="770"/>
                    <a:pt x="963" y="770"/>
                    <a:pt x="964" y="769"/>
                  </a:cubicBezTo>
                  <a:close/>
                  <a:moveTo>
                    <a:pt x="965" y="952"/>
                  </a:moveTo>
                  <a:cubicBezTo>
                    <a:pt x="965" y="953"/>
                    <a:pt x="966" y="953"/>
                    <a:pt x="966" y="953"/>
                  </a:cubicBezTo>
                  <a:cubicBezTo>
                    <a:pt x="964" y="954"/>
                    <a:pt x="963" y="952"/>
                    <a:pt x="965" y="952"/>
                  </a:cubicBezTo>
                  <a:close/>
                  <a:moveTo>
                    <a:pt x="965" y="955"/>
                  </a:moveTo>
                  <a:cubicBezTo>
                    <a:pt x="966" y="955"/>
                    <a:pt x="966" y="955"/>
                    <a:pt x="967" y="955"/>
                  </a:cubicBezTo>
                  <a:cubicBezTo>
                    <a:pt x="966" y="957"/>
                    <a:pt x="968" y="957"/>
                    <a:pt x="967" y="958"/>
                  </a:cubicBezTo>
                  <a:cubicBezTo>
                    <a:pt x="966" y="958"/>
                    <a:pt x="964" y="956"/>
                    <a:pt x="965" y="955"/>
                  </a:cubicBezTo>
                  <a:close/>
                  <a:moveTo>
                    <a:pt x="967" y="981"/>
                  </a:moveTo>
                  <a:cubicBezTo>
                    <a:pt x="967" y="982"/>
                    <a:pt x="967" y="982"/>
                    <a:pt x="967" y="982"/>
                  </a:cubicBezTo>
                  <a:cubicBezTo>
                    <a:pt x="966" y="982"/>
                    <a:pt x="968" y="980"/>
                    <a:pt x="967" y="981"/>
                  </a:cubicBezTo>
                  <a:close/>
                  <a:moveTo>
                    <a:pt x="968" y="1019"/>
                  </a:moveTo>
                  <a:cubicBezTo>
                    <a:pt x="965" y="1018"/>
                    <a:pt x="964" y="1015"/>
                    <a:pt x="966" y="1014"/>
                  </a:cubicBezTo>
                  <a:cubicBezTo>
                    <a:pt x="967" y="1014"/>
                    <a:pt x="967" y="1015"/>
                    <a:pt x="968" y="1015"/>
                  </a:cubicBezTo>
                  <a:cubicBezTo>
                    <a:pt x="969" y="1015"/>
                    <a:pt x="968" y="1015"/>
                    <a:pt x="969" y="1015"/>
                  </a:cubicBezTo>
                  <a:cubicBezTo>
                    <a:pt x="970" y="1017"/>
                    <a:pt x="969" y="1018"/>
                    <a:pt x="968" y="1019"/>
                  </a:cubicBezTo>
                  <a:close/>
                  <a:moveTo>
                    <a:pt x="969" y="960"/>
                  </a:moveTo>
                  <a:cubicBezTo>
                    <a:pt x="969" y="960"/>
                    <a:pt x="969" y="960"/>
                    <a:pt x="969" y="960"/>
                  </a:cubicBezTo>
                  <a:cubicBezTo>
                    <a:pt x="967" y="960"/>
                    <a:pt x="969" y="958"/>
                    <a:pt x="969" y="960"/>
                  </a:cubicBezTo>
                  <a:close/>
                  <a:moveTo>
                    <a:pt x="969" y="964"/>
                  </a:moveTo>
                  <a:cubicBezTo>
                    <a:pt x="969" y="964"/>
                    <a:pt x="968" y="963"/>
                    <a:pt x="970" y="963"/>
                  </a:cubicBezTo>
                  <a:cubicBezTo>
                    <a:pt x="970" y="963"/>
                    <a:pt x="969" y="964"/>
                    <a:pt x="970" y="965"/>
                  </a:cubicBezTo>
                  <a:cubicBezTo>
                    <a:pt x="969" y="965"/>
                    <a:pt x="969" y="964"/>
                    <a:pt x="969" y="964"/>
                  </a:cubicBezTo>
                  <a:close/>
                  <a:moveTo>
                    <a:pt x="971" y="1015"/>
                  </a:moveTo>
                  <a:cubicBezTo>
                    <a:pt x="972" y="1016"/>
                    <a:pt x="972" y="1016"/>
                    <a:pt x="972" y="1017"/>
                  </a:cubicBezTo>
                  <a:cubicBezTo>
                    <a:pt x="970" y="1017"/>
                    <a:pt x="970" y="1016"/>
                    <a:pt x="971" y="1015"/>
                  </a:cubicBezTo>
                  <a:close/>
                  <a:moveTo>
                    <a:pt x="971" y="1005"/>
                  </a:moveTo>
                  <a:cubicBezTo>
                    <a:pt x="971" y="1005"/>
                    <a:pt x="971" y="1004"/>
                    <a:pt x="971" y="1004"/>
                  </a:cubicBezTo>
                  <a:cubicBezTo>
                    <a:pt x="972" y="1004"/>
                    <a:pt x="972" y="1005"/>
                    <a:pt x="973" y="1005"/>
                  </a:cubicBezTo>
                  <a:cubicBezTo>
                    <a:pt x="972" y="1005"/>
                    <a:pt x="972" y="1005"/>
                    <a:pt x="971" y="1005"/>
                  </a:cubicBezTo>
                  <a:close/>
                  <a:moveTo>
                    <a:pt x="972" y="820"/>
                  </a:moveTo>
                  <a:cubicBezTo>
                    <a:pt x="972" y="819"/>
                    <a:pt x="973" y="820"/>
                    <a:pt x="973" y="820"/>
                  </a:cubicBezTo>
                  <a:cubicBezTo>
                    <a:pt x="973" y="821"/>
                    <a:pt x="972" y="820"/>
                    <a:pt x="972" y="820"/>
                  </a:cubicBezTo>
                  <a:close/>
                  <a:moveTo>
                    <a:pt x="974" y="817"/>
                  </a:moveTo>
                  <a:cubicBezTo>
                    <a:pt x="974" y="818"/>
                    <a:pt x="974" y="818"/>
                    <a:pt x="974" y="819"/>
                  </a:cubicBezTo>
                  <a:cubicBezTo>
                    <a:pt x="973" y="819"/>
                    <a:pt x="973" y="818"/>
                    <a:pt x="973" y="818"/>
                  </a:cubicBezTo>
                  <a:cubicBezTo>
                    <a:pt x="972" y="818"/>
                    <a:pt x="972" y="819"/>
                    <a:pt x="972" y="819"/>
                  </a:cubicBezTo>
                  <a:cubicBezTo>
                    <a:pt x="971" y="818"/>
                    <a:pt x="972" y="818"/>
                    <a:pt x="971" y="818"/>
                  </a:cubicBezTo>
                  <a:cubicBezTo>
                    <a:pt x="970" y="817"/>
                    <a:pt x="973" y="816"/>
                    <a:pt x="973" y="817"/>
                  </a:cubicBezTo>
                  <a:cubicBezTo>
                    <a:pt x="973" y="817"/>
                    <a:pt x="972" y="816"/>
                    <a:pt x="972" y="816"/>
                  </a:cubicBezTo>
                  <a:cubicBezTo>
                    <a:pt x="972" y="816"/>
                    <a:pt x="973" y="816"/>
                    <a:pt x="973" y="816"/>
                  </a:cubicBezTo>
                  <a:cubicBezTo>
                    <a:pt x="973" y="816"/>
                    <a:pt x="973" y="815"/>
                    <a:pt x="973" y="815"/>
                  </a:cubicBezTo>
                  <a:cubicBezTo>
                    <a:pt x="974" y="815"/>
                    <a:pt x="973" y="816"/>
                    <a:pt x="973" y="816"/>
                  </a:cubicBezTo>
                  <a:cubicBezTo>
                    <a:pt x="973" y="817"/>
                    <a:pt x="974" y="816"/>
                    <a:pt x="974" y="816"/>
                  </a:cubicBezTo>
                  <a:cubicBezTo>
                    <a:pt x="974" y="817"/>
                    <a:pt x="974" y="817"/>
                    <a:pt x="974" y="817"/>
                  </a:cubicBezTo>
                  <a:close/>
                  <a:moveTo>
                    <a:pt x="975" y="815"/>
                  </a:moveTo>
                  <a:cubicBezTo>
                    <a:pt x="973" y="815"/>
                    <a:pt x="974" y="814"/>
                    <a:pt x="975" y="814"/>
                  </a:cubicBezTo>
                  <a:cubicBezTo>
                    <a:pt x="975" y="815"/>
                    <a:pt x="975" y="815"/>
                    <a:pt x="975" y="815"/>
                  </a:cubicBezTo>
                  <a:close/>
                  <a:moveTo>
                    <a:pt x="974" y="774"/>
                  </a:moveTo>
                  <a:cubicBezTo>
                    <a:pt x="975" y="772"/>
                    <a:pt x="973" y="772"/>
                    <a:pt x="973" y="771"/>
                  </a:cubicBezTo>
                  <a:cubicBezTo>
                    <a:pt x="974" y="770"/>
                    <a:pt x="975" y="770"/>
                    <a:pt x="975" y="769"/>
                  </a:cubicBezTo>
                  <a:cubicBezTo>
                    <a:pt x="974" y="768"/>
                    <a:pt x="972" y="769"/>
                    <a:pt x="971" y="768"/>
                  </a:cubicBezTo>
                  <a:cubicBezTo>
                    <a:pt x="970" y="768"/>
                    <a:pt x="969" y="768"/>
                    <a:pt x="968" y="767"/>
                  </a:cubicBezTo>
                  <a:cubicBezTo>
                    <a:pt x="968" y="766"/>
                    <a:pt x="969" y="766"/>
                    <a:pt x="968" y="765"/>
                  </a:cubicBezTo>
                  <a:cubicBezTo>
                    <a:pt x="970" y="765"/>
                    <a:pt x="970" y="764"/>
                    <a:pt x="971" y="763"/>
                  </a:cubicBezTo>
                  <a:cubicBezTo>
                    <a:pt x="972" y="763"/>
                    <a:pt x="972" y="763"/>
                    <a:pt x="973" y="763"/>
                  </a:cubicBezTo>
                  <a:cubicBezTo>
                    <a:pt x="973" y="764"/>
                    <a:pt x="973" y="765"/>
                    <a:pt x="975" y="765"/>
                  </a:cubicBezTo>
                  <a:cubicBezTo>
                    <a:pt x="976" y="765"/>
                    <a:pt x="976" y="764"/>
                    <a:pt x="977" y="764"/>
                  </a:cubicBezTo>
                  <a:cubicBezTo>
                    <a:pt x="977" y="764"/>
                    <a:pt x="977" y="763"/>
                    <a:pt x="976" y="763"/>
                  </a:cubicBezTo>
                  <a:cubicBezTo>
                    <a:pt x="977" y="762"/>
                    <a:pt x="978" y="764"/>
                    <a:pt x="978" y="764"/>
                  </a:cubicBezTo>
                  <a:cubicBezTo>
                    <a:pt x="978" y="765"/>
                    <a:pt x="978" y="766"/>
                    <a:pt x="980" y="766"/>
                  </a:cubicBezTo>
                  <a:cubicBezTo>
                    <a:pt x="979" y="767"/>
                    <a:pt x="981" y="768"/>
                    <a:pt x="981" y="768"/>
                  </a:cubicBezTo>
                  <a:cubicBezTo>
                    <a:pt x="981" y="769"/>
                    <a:pt x="981" y="769"/>
                    <a:pt x="981" y="769"/>
                  </a:cubicBezTo>
                  <a:cubicBezTo>
                    <a:pt x="981" y="769"/>
                    <a:pt x="982" y="770"/>
                    <a:pt x="982" y="770"/>
                  </a:cubicBezTo>
                  <a:cubicBezTo>
                    <a:pt x="982" y="770"/>
                    <a:pt x="981" y="771"/>
                    <a:pt x="982" y="771"/>
                  </a:cubicBezTo>
                  <a:cubicBezTo>
                    <a:pt x="981" y="772"/>
                    <a:pt x="980" y="772"/>
                    <a:pt x="979" y="771"/>
                  </a:cubicBezTo>
                  <a:cubicBezTo>
                    <a:pt x="977" y="772"/>
                    <a:pt x="978" y="774"/>
                    <a:pt x="979" y="775"/>
                  </a:cubicBezTo>
                  <a:cubicBezTo>
                    <a:pt x="979" y="776"/>
                    <a:pt x="979" y="778"/>
                    <a:pt x="977" y="777"/>
                  </a:cubicBezTo>
                  <a:cubicBezTo>
                    <a:pt x="977" y="776"/>
                    <a:pt x="978" y="775"/>
                    <a:pt x="977" y="775"/>
                  </a:cubicBezTo>
                  <a:cubicBezTo>
                    <a:pt x="976" y="774"/>
                    <a:pt x="975" y="774"/>
                    <a:pt x="974" y="774"/>
                  </a:cubicBezTo>
                  <a:close/>
                  <a:moveTo>
                    <a:pt x="981" y="885"/>
                  </a:moveTo>
                  <a:cubicBezTo>
                    <a:pt x="981" y="885"/>
                    <a:pt x="981" y="885"/>
                    <a:pt x="982" y="885"/>
                  </a:cubicBezTo>
                  <a:cubicBezTo>
                    <a:pt x="983" y="885"/>
                    <a:pt x="984" y="885"/>
                    <a:pt x="985" y="886"/>
                  </a:cubicBezTo>
                  <a:cubicBezTo>
                    <a:pt x="988" y="886"/>
                    <a:pt x="990" y="886"/>
                    <a:pt x="992" y="886"/>
                  </a:cubicBezTo>
                  <a:cubicBezTo>
                    <a:pt x="993" y="886"/>
                    <a:pt x="994" y="888"/>
                    <a:pt x="994" y="889"/>
                  </a:cubicBezTo>
                  <a:cubicBezTo>
                    <a:pt x="993" y="890"/>
                    <a:pt x="992" y="890"/>
                    <a:pt x="992" y="891"/>
                  </a:cubicBezTo>
                  <a:cubicBezTo>
                    <a:pt x="991" y="891"/>
                    <a:pt x="990" y="891"/>
                    <a:pt x="988" y="891"/>
                  </a:cubicBezTo>
                  <a:cubicBezTo>
                    <a:pt x="987" y="891"/>
                    <a:pt x="986" y="892"/>
                    <a:pt x="985" y="892"/>
                  </a:cubicBezTo>
                  <a:cubicBezTo>
                    <a:pt x="983" y="892"/>
                    <a:pt x="981" y="891"/>
                    <a:pt x="979" y="890"/>
                  </a:cubicBezTo>
                  <a:cubicBezTo>
                    <a:pt x="978" y="890"/>
                    <a:pt x="979" y="888"/>
                    <a:pt x="977" y="888"/>
                  </a:cubicBezTo>
                  <a:cubicBezTo>
                    <a:pt x="977" y="887"/>
                    <a:pt x="979" y="886"/>
                    <a:pt x="981" y="885"/>
                  </a:cubicBezTo>
                  <a:close/>
                  <a:moveTo>
                    <a:pt x="981" y="986"/>
                  </a:moveTo>
                  <a:cubicBezTo>
                    <a:pt x="981" y="986"/>
                    <a:pt x="981" y="987"/>
                    <a:pt x="981" y="987"/>
                  </a:cubicBezTo>
                  <a:cubicBezTo>
                    <a:pt x="981" y="987"/>
                    <a:pt x="981" y="987"/>
                    <a:pt x="980" y="987"/>
                  </a:cubicBezTo>
                  <a:cubicBezTo>
                    <a:pt x="980" y="987"/>
                    <a:pt x="980" y="986"/>
                    <a:pt x="980" y="986"/>
                  </a:cubicBezTo>
                  <a:cubicBezTo>
                    <a:pt x="981" y="986"/>
                    <a:pt x="981" y="986"/>
                    <a:pt x="981" y="986"/>
                  </a:cubicBezTo>
                  <a:close/>
                  <a:moveTo>
                    <a:pt x="979" y="929"/>
                  </a:moveTo>
                  <a:cubicBezTo>
                    <a:pt x="979" y="929"/>
                    <a:pt x="979" y="929"/>
                    <a:pt x="979" y="928"/>
                  </a:cubicBezTo>
                  <a:cubicBezTo>
                    <a:pt x="980" y="928"/>
                    <a:pt x="979" y="928"/>
                    <a:pt x="979" y="929"/>
                  </a:cubicBezTo>
                  <a:close/>
                  <a:moveTo>
                    <a:pt x="979" y="1030"/>
                  </a:moveTo>
                  <a:cubicBezTo>
                    <a:pt x="977" y="1030"/>
                    <a:pt x="976" y="1027"/>
                    <a:pt x="978" y="1026"/>
                  </a:cubicBezTo>
                  <a:cubicBezTo>
                    <a:pt x="979" y="1026"/>
                    <a:pt x="979" y="1027"/>
                    <a:pt x="979" y="1027"/>
                  </a:cubicBezTo>
                  <a:cubicBezTo>
                    <a:pt x="980" y="1027"/>
                    <a:pt x="980" y="1027"/>
                    <a:pt x="981" y="1027"/>
                  </a:cubicBezTo>
                  <a:cubicBezTo>
                    <a:pt x="981" y="1028"/>
                    <a:pt x="981" y="1030"/>
                    <a:pt x="979" y="1030"/>
                  </a:cubicBezTo>
                  <a:close/>
                  <a:moveTo>
                    <a:pt x="983" y="1027"/>
                  </a:moveTo>
                  <a:cubicBezTo>
                    <a:pt x="983" y="1027"/>
                    <a:pt x="984" y="1028"/>
                    <a:pt x="983" y="1028"/>
                  </a:cubicBezTo>
                  <a:cubicBezTo>
                    <a:pt x="982" y="1029"/>
                    <a:pt x="982" y="1028"/>
                    <a:pt x="983" y="1027"/>
                  </a:cubicBezTo>
                  <a:close/>
                  <a:moveTo>
                    <a:pt x="984" y="976"/>
                  </a:moveTo>
                  <a:cubicBezTo>
                    <a:pt x="985" y="975"/>
                    <a:pt x="984" y="974"/>
                    <a:pt x="986" y="974"/>
                  </a:cubicBezTo>
                  <a:cubicBezTo>
                    <a:pt x="986" y="975"/>
                    <a:pt x="986" y="976"/>
                    <a:pt x="984" y="976"/>
                  </a:cubicBezTo>
                  <a:close/>
                  <a:moveTo>
                    <a:pt x="993" y="998"/>
                  </a:moveTo>
                  <a:cubicBezTo>
                    <a:pt x="992" y="998"/>
                    <a:pt x="992" y="998"/>
                    <a:pt x="992" y="998"/>
                  </a:cubicBezTo>
                  <a:cubicBezTo>
                    <a:pt x="992" y="998"/>
                    <a:pt x="992" y="998"/>
                    <a:pt x="992" y="998"/>
                  </a:cubicBezTo>
                  <a:cubicBezTo>
                    <a:pt x="992" y="998"/>
                    <a:pt x="992" y="998"/>
                    <a:pt x="993" y="998"/>
                  </a:cubicBezTo>
                  <a:cubicBezTo>
                    <a:pt x="993" y="998"/>
                    <a:pt x="993" y="998"/>
                    <a:pt x="993" y="998"/>
                  </a:cubicBezTo>
                  <a:close/>
                  <a:moveTo>
                    <a:pt x="996" y="990"/>
                  </a:moveTo>
                  <a:cubicBezTo>
                    <a:pt x="995" y="991"/>
                    <a:pt x="994" y="991"/>
                    <a:pt x="994" y="992"/>
                  </a:cubicBezTo>
                  <a:cubicBezTo>
                    <a:pt x="992" y="993"/>
                    <a:pt x="991" y="994"/>
                    <a:pt x="990" y="994"/>
                  </a:cubicBezTo>
                  <a:cubicBezTo>
                    <a:pt x="988" y="994"/>
                    <a:pt x="986" y="992"/>
                    <a:pt x="985" y="991"/>
                  </a:cubicBezTo>
                  <a:cubicBezTo>
                    <a:pt x="985" y="990"/>
                    <a:pt x="986" y="989"/>
                    <a:pt x="987" y="987"/>
                  </a:cubicBezTo>
                  <a:cubicBezTo>
                    <a:pt x="987" y="987"/>
                    <a:pt x="987" y="987"/>
                    <a:pt x="987" y="987"/>
                  </a:cubicBezTo>
                  <a:cubicBezTo>
                    <a:pt x="987" y="987"/>
                    <a:pt x="987" y="986"/>
                    <a:pt x="988" y="985"/>
                  </a:cubicBezTo>
                  <a:cubicBezTo>
                    <a:pt x="990" y="984"/>
                    <a:pt x="992" y="986"/>
                    <a:pt x="993" y="986"/>
                  </a:cubicBezTo>
                  <a:cubicBezTo>
                    <a:pt x="994" y="987"/>
                    <a:pt x="995" y="987"/>
                    <a:pt x="995" y="987"/>
                  </a:cubicBezTo>
                  <a:cubicBezTo>
                    <a:pt x="995" y="987"/>
                    <a:pt x="995" y="987"/>
                    <a:pt x="996" y="987"/>
                  </a:cubicBezTo>
                  <a:cubicBezTo>
                    <a:pt x="996" y="988"/>
                    <a:pt x="996" y="988"/>
                    <a:pt x="996" y="988"/>
                  </a:cubicBezTo>
                  <a:cubicBezTo>
                    <a:pt x="997" y="989"/>
                    <a:pt x="995" y="989"/>
                    <a:pt x="996" y="990"/>
                  </a:cubicBezTo>
                  <a:close/>
                  <a:moveTo>
                    <a:pt x="1003" y="1036"/>
                  </a:moveTo>
                  <a:cubicBezTo>
                    <a:pt x="1004" y="1036"/>
                    <a:pt x="1004" y="1037"/>
                    <a:pt x="1004" y="1037"/>
                  </a:cubicBezTo>
                  <a:cubicBezTo>
                    <a:pt x="1003" y="1037"/>
                    <a:pt x="1003" y="1036"/>
                    <a:pt x="1003" y="1036"/>
                  </a:cubicBezTo>
                  <a:close/>
                  <a:moveTo>
                    <a:pt x="1003" y="1041"/>
                  </a:moveTo>
                  <a:cubicBezTo>
                    <a:pt x="1003" y="1041"/>
                    <a:pt x="1003" y="1041"/>
                    <a:pt x="1003" y="1041"/>
                  </a:cubicBezTo>
                  <a:cubicBezTo>
                    <a:pt x="1003" y="1041"/>
                    <a:pt x="1003" y="1041"/>
                    <a:pt x="1003" y="1041"/>
                  </a:cubicBezTo>
                  <a:cubicBezTo>
                    <a:pt x="1003" y="1041"/>
                    <a:pt x="1003" y="1041"/>
                    <a:pt x="1003" y="1041"/>
                  </a:cubicBezTo>
                  <a:cubicBezTo>
                    <a:pt x="1003" y="1041"/>
                    <a:pt x="1003" y="1041"/>
                    <a:pt x="1003" y="1041"/>
                  </a:cubicBezTo>
                  <a:close/>
                  <a:moveTo>
                    <a:pt x="1007" y="1002"/>
                  </a:moveTo>
                  <a:cubicBezTo>
                    <a:pt x="1006" y="1002"/>
                    <a:pt x="1005" y="1003"/>
                    <a:pt x="1005" y="1004"/>
                  </a:cubicBezTo>
                  <a:cubicBezTo>
                    <a:pt x="1004" y="1004"/>
                    <a:pt x="1003" y="1005"/>
                    <a:pt x="1001" y="1006"/>
                  </a:cubicBezTo>
                  <a:cubicBezTo>
                    <a:pt x="999" y="1005"/>
                    <a:pt x="998" y="1004"/>
                    <a:pt x="997" y="1003"/>
                  </a:cubicBezTo>
                  <a:cubicBezTo>
                    <a:pt x="996" y="1002"/>
                    <a:pt x="997" y="1000"/>
                    <a:pt x="998" y="999"/>
                  </a:cubicBezTo>
                  <a:cubicBezTo>
                    <a:pt x="998" y="999"/>
                    <a:pt x="998" y="999"/>
                    <a:pt x="998" y="998"/>
                  </a:cubicBezTo>
                  <a:cubicBezTo>
                    <a:pt x="999" y="998"/>
                    <a:pt x="999" y="997"/>
                    <a:pt x="999" y="997"/>
                  </a:cubicBezTo>
                  <a:cubicBezTo>
                    <a:pt x="1001" y="996"/>
                    <a:pt x="1003" y="997"/>
                    <a:pt x="1005" y="998"/>
                  </a:cubicBezTo>
                  <a:cubicBezTo>
                    <a:pt x="1005" y="998"/>
                    <a:pt x="1006" y="998"/>
                    <a:pt x="1006" y="998"/>
                  </a:cubicBezTo>
                  <a:cubicBezTo>
                    <a:pt x="1007" y="998"/>
                    <a:pt x="1007" y="999"/>
                    <a:pt x="1007" y="999"/>
                  </a:cubicBezTo>
                  <a:cubicBezTo>
                    <a:pt x="1007" y="999"/>
                    <a:pt x="1008" y="999"/>
                    <a:pt x="1008" y="999"/>
                  </a:cubicBezTo>
                  <a:cubicBezTo>
                    <a:pt x="1008" y="1000"/>
                    <a:pt x="1007" y="1001"/>
                    <a:pt x="1007" y="1002"/>
                  </a:cubicBezTo>
                  <a:close/>
                  <a:moveTo>
                    <a:pt x="1009" y="927"/>
                  </a:moveTo>
                  <a:cubicBezTo>
                    <a:pt x="1010" y="928"/>
                    <a:pt x="1011" y="928"/>
                    <a:pt x="1010" y="929"/>
                  </a:cubicBezTo>
                  <a:cubicBezTo>
                    <a:pt x="1008" y="929"/>
                    <a:pt x="1006" y="927"/>
                    <a:pt x="1009" y="927"/>
                  </a:cubicBezTo>
                  <a:close/>
                  <a:moveTo>
                    <a:pt x="1010" y="994"/>
                  </a:moveTo>
                  <a:cubicBezTo>
                    <a:pt x="1010" y="994"/>
                    <a:pt x="1010" y="994"/>
                    <a:pt x="1010" y="995"/>
                  </a:cubicBezTo>
                  <a:cubicBezTo>
                    <a:pt x="1010" y="994"/>
                    <a:pt x="1010" y="994"/>
                    <a:pt x="1010" y="994"/>
                  </a:cubicBezTo>
                  <a:close/>
                  <a:moveTo>
                    <a:pt x="1014" y="911"/>
                  </a:moveTo>
                  <a:cubicBezTo>
                    <a:pt x="1012" y="911"/>
                    <a:pt x="1012" y="911"/>
                    <a:pt x="1012" y="911"/>
                  </a:cubicBezTo>
                  <a:cubicBezTo>
                    <a:pt x="1011" y="910"/>
                    <a:pt x="1010" y="910"/>
                    <a:pt x="1010" y="910"/>
                  </a:cubicBezTo>
                  <a:cubicBezTo>
                    <a:pt x="1012" y="910"/>
                    <a:pt x="1011" y="909"/>
                    <a:pt x="1012" y="909"/>
                  </a:cubicBezTo>
                  <a:cubicBezTo>
                    <a:pt x="1014" y="909"/>
                    <a:pt x="1013" y="910"/>
                    <a:pt x="1014" y="910"/>
                  </a:cubicBezTo>
                  <a:cubicBezTo>
                    <a:pt x="1014" y="910"/>
                    <a:pt x="1014" y="911"/>
                    <a:pt x="1014" y="911"/>
                  </a:cubicBezTo>
                  <a:close/>
                  <a:moveTo>
                    <a:pt x="1013" y="750"/>
                  </a:moveTo>
                  <a:cubicBezTo>
                    <a:pt x="1013" y="750"/>
                    <a:pt x="1012" y="749"/>
                    <a:pt x="1013" y="748"/>
                  </a:cubicBezTo>
                  <a:cubicBezTo>
                    <a:pt x="1014" y="748"/>
                    <a:pt x="1014" y="749"/>
                    <a:pt x="1016" y="749"/>
                  </a:cubicBezTo>
                  <a:cubicBezTo>
                    <a:pt x="1016" y="750"/>
                    <a:pt x="1016" y="750"/>
                    <a:pt x="1015" y="751"/>
                  </a:cubicBezTo>
                  <a:cubicBezTo>
                    <a:pt x="1014" y="751"/>
                    <a:pt x="1013" y="751"/>
                    <a:pt x="1013" y="750"/>
                  </a:cubicBezTo>
                  <a:close/>
                  <a:moveTo>
                    <a:pt x="1014" y="845"/>
                  </a:moveTo>
                  <a:cubicBezTo>
                    <a:pt x="1015" y="845"/>
                    <a:pt x="1015" y="845"/>
                    <a:pt x="1016" y="845"/>
                  </a:cubicBezTo>
                  <a:cubicBezTo>
                    <a:pt x="1016" y="846"/>
                    <a:pt x="1014" y="846"/>
                    <a:pt x="1014" y="845"/>
                  </a:cubicBezTo>
                  <a:close/>
                  <a:moveTo>
                    <a:pt x="1016" y="855"/>
                  </a:moveTo>
                  <a:cubicBezTo>
                    <a:pt x="1015" y="854"/>
                    <a:pt x="1016" y="853"/>
                    <a:pt x="1016" y="853"/>
                  </a:cubicBezTo>
                  <a:cubicBezTo>
                    <a:pt x="1018" y="853"/>
                    <a:pt x="1017" y="853"/>
                    <a:pt x="1016" y="854"/>
                  </a:cubicBezTo>
                  <a:cubicBezTo>
                    <a:pt x="1016" y="854"/>
                    <a:pt x="1017" y="855"/>
                    <a:pt x="1016" y="855"/>
                  </a:cubicBezTo>
                  <a:close/>
                  <a:moveTo>
                    <a:pt x="1018" y="941"/>
                  </a:moveTo>
                  <a:cubicBezTo>
                    <a:pt x="1017" y="941"/>
                    <a:pt x="1016" y="941"/>
                    <a:pt x="1016" y="940"/>
                  </a:cubicBezTo>
                  <a:cubicBezTo>
                    <a:pt x="1017" y="939"/>
                    <a:pt x="1017" y="939"/>
                    <a:pt x="1017" y="939"/>
                  </a:cubicBezTo>
                  <a:cubicBezTo>
                    <a:pt x="1020" y="939"/>
                    <a:pt x="1020" y="941"/>
                    <a:pt x="1018" y="941"/>
                  </a:cubicBezTo>
                  <a:close/>
                  <a:moveTo>
                    <a:pt x="1018" y="830"/>
                  </a:moveTo>
                  <a:cubicBezTo>
                    <a:pt x="1017" y="830"/>
                    <a:pt x="1017" y="832"/>
                    <a:pt x="1016" y="831"/>
                  </a:cubicBezTo>
                  <a:cubicBezTo>
                    <a:pt x="1015" y="830"/>
                    <a:pt x="1016" y="829"/>
                    <a:pt x="1016" y="828"/>
                  </a:cubicBezTo>
                  <a:cubicBezTo>
                    <a:pt x="1016" y="827"/>
                    <a:pt x="1015" y="826"/>
                    <a:pt x="1015" y="826"/>
                  </a:cubicBezTo>
                  <a:cubicBezTo>
                    <a:pt x="1015" y="825"/>
                    <a:pt x="1015" y="825"/>
                    <a:pt x="1016" y="824"/>
                  </a:cubicBezTo>
                  <a:cubicBezTo>
                    <a:pt x="1016" y="824"/>
                    <a:pt x="1015" y="824"/>
                    <a:pt x="1015" y="824"/>
                  </a:cubicBezTo>
                  <a:cubicBezTo>
                    <a:pt x="1015" y="824"/>
                    <a:pt x="1016" y="824"/>
                    <a:pt x="1016" y="823"/>
                  </a:cubicBezTo>
                  <a:cubicBezTo>
                    <a:pt x="1016" y="823"/>
                    <a:pt x="1016" y="822"/>
                    <a:pt x="1016" y="822"/>
                  </a:cubicBezTo>
                  <a:cubicBezTo>
                    <a:pt x="1017" y="821"/>
                    <a:pt x="1017" y="820"/>
                    <a:pt x="1018" y="819"/>
                  </a:cubicBezTo>
                  <a:cubicBezTo>
                    <a:pt x="1018" y="819"/>
                    <a:pt x="1018" y="818"/>
                    <a:pt x="1017" y="818"/>
                  </a:cubicBezTo>
                  <a:cubicBezTo>
                    <a:pt x="1019" y="817"/>
                    <a:pt x="1019" y="815"/>
                    <a:pt x="1019" y="813"/>
                  </a:cubicBezTo>
                  <a:cubicBezTo>
                    <a:pt x="1019" y="812"/>
                    <a:pt x="1020" y="812"/>
                    <a:pt x="1020" y="812"/>
                  </a:cubicBezTo>
                  <a:cubicBezTo>
                    <a:pt x="1020" y="810"/>
                    <a:pt x="1017" y="807"/>
                    <a:pt x="1021" y="807"/>
                  </a:cubicBezTo>
                  <a:cubicBezTo>
                    <a:pt x="1022" y="808"/>
                    <a:pt x="1021" y="809"/>
                    <a:pt x="1021" y="811"/>
                  </a:cubicBezTo>
                  <a:cubicBezTo>
                    <a:pt x="1022" y="811"/>
                    <a:pt x="1023" y="812"/>
                    <a:pt x="1024" y="812"/>
                  </a:cubicBezTo>
                  <a:cubicBezTo>
                    <a:pt x="1024" y="814"/>
                    <a:pt x="1023" y="815"/>
                    <a:pt x="1022" y="816"/>
                  </a:cubicBezTo>
                  <a:cubicBezTo>
                    <a:pt x="1022" y="817"/>
                    <a:pt x="1022" y="817"/>
                    <a:pt x="1023" y="818"/>
                  </a:cubicBezTo>
                  <a:cubicBezTo>
                    <a:pt x="1022" y="818"/>
                    <a:pt x="1022" y="819"/>
                    <a:pt x="1022" y="820"/>
                  </a:cubicBezTo>
                  <a:cubicBezTo>
                    <a:pt x="1022" y="821"/>
                    <a:pt x="1021" y="821"/>
                    <a:pt x="1021" y="822"/>
                  </a:cubicBezTo>
                  <a:cubicBezTo>
                    <a:pt x="1022" y="823"/>
                    <a:pt x="1023" y="824"/>
                    <a:pt x="1024" y="825"/>
                  </a:cubicBezTo>
                  <a:cubicBezTo>
                    <a:pt x="1023" y="826"/>
                    <a:pt x="1021" y="828"/>
                    <a:pt x="1020" y="829"/>
                  </a:cubicBezTo>
                  <a:cubicBezTo>
                    <a:pt x="1019" y="829"/>
                    <a:pt x="1019" y="830"/>
                    <a:pt x="1018" y="830"/>
                  </a:cubicBezTo>
                  <a:close/>
                  <a:moveTo>
                    <a:pt x="1025" y="922"/>
                  </a:moveTo>
                  <a:cubicBezTo>
                    <a:pt x="1023" y="922"/>
                    <a:pt x="1023" y="922"/>
                    <a:pt x="1023" y="921"/>
                  </a:cubicBezTo>
                  <a:cubicBezTo>
                    <a:pt x="1022" y="921"/>
                    <a:pt x="1021" y="921"/>
                    <a:pt x="1021" y="920"/>
                  </a:cubicBezTo>
                  <a:cubicBezTo>
                    <a:pt x="1023" y="921"/>
                    <a:pt x="1022" y="919"/>
                    <a:pt x="1023" y="920"/>
                  </a:cubicBezTo>
                  <a:cubicBezTo>
                    <a:pt x="1025" y="919"/>
                    <a:pt x="1024" y="921"/>
                    <a:pt x="1025" y="921"/>
                  </a:cubicBezTo>
                  <a:cubicBezTo>
                    <a:pt x="1025" y="921"/>
                    <a:pt x="1025" y="921"/>
                    <a:pt x="1025" y="922"/>
                  </a:cubicBezTo>
                  <a:close/>
                  <a:moveTo>
                    <a:pt x="1027" y="865"/>
                  </a:moveTo>
                  <a:cubicBezTo>
                    <a:pt x="1026" y="864"/>
                    <a:pt x="1027" y="863"/>
                    <a:pt x="1027" y="863"/>
                  </a:cubicBezTo>
                  <a:cubicBezTo>
                    <a:pt x="1029" y="863"/>
                    <a:pt x="1027" y="863"/>
                    <a:pt x="1027" y="864"/>
                  </a:cubicBezTo>
                  <a:cubicBezTo>
                    <a:pt x="1027" y="864"/>
                    <a:pt x="1028" y="865"/>
                    <a:pt x="1027" y="865"/>
                  </a:cubicBezTo>
                  <a:close/>
                  <a:moveTo>
                    <a:pt x="1029" y="952"/>
                  </a:moveTo>
                  <a:cubicBezTo>
                    <a:pt x="1028" y="952"/>
                    <a:pt x="1027" y="952"/>
                    <a:pt x="1027" y="951"/>
                  </a:cubicBezTo>
                  <a:cubicBezTo>
                    <a:pt x="1028" y="950"/>
                    <a:pt x="1028" y="950"/>
                    <a:pt x="1028" y="950"/>
                  </a:cubicBezTo>
                  <a:cubicBezTo>
                    <a:pt x="1031" y="950"/>
                    <a:pt x="1031" y="952"/>
                    <a:pt x="1029" y="952"/>
                  </a:cubicBezTo>
                  <a:close/>
                  <a:moveTo>
                    <a:pt x="1031" y="922"/>
                  </a:moveTo>
                  <a:cubicBezTo>
                    <a:pt x="1030" y="922"/>
                    <a:pt x="1030" y="921"/>
                    <a:pt x="1029" y="921"/>
                  </a:cubicBezTo>
                  <a:cubicBezTo>
                    <a:pt x="1029" y="920"/>
                    <a:pt x="1028" y="920"/>
                    <a:pt x="1028" y="919"/>
                  </a:cubicBezTo>
                  <a:cubicBezTo>
                    <a:pt x="1028" y="919"/>
                    <a:pt x="1029" y="919"/>
                    <a:pt x="1029" y="919"/>
                  </a:cubicBezTo>
                  <a:cubicBezTo>
                    <a:pt x="1030" y="920"/>
                    <a:pt x="1031" y="920"/>
                    <a:pt x="1031" y="922"/>
                  </a:cubicBezTo>
                  <a:close/>
                  <a:moveTo>
                    <a:pt x="1032" y="821"/>
                  </a:moveTo>
                  <a:cubicBezTo>
                    <a:pt x="1032" y="821"/>
                    <a:pt x="1032" y="821"/>
                    <a:pt x="1032" y="820"/>
                  </a:cubicBezTo>
                  <a:cubicBezTo>
                    <a:pt x="1032" y="820"/>
                    <a:pt x="1032" y="821"/>
                    <a:pt x="1032" y="821"/>
                  </a:cubicBezTo>
                  <a:close/>
                  <a:moveTo>
                    <a:pt x="1036" y="1007"/>
                  </a:moveTo>
                  <a:cubicBezTo>
                    <a:pt x="1036" y="1007"/>
                    <a:pt x="1034" y="1007"/>
                    <a:pt x="1033" y="1007"/>
                  </a:cubicBezTo>
                  <a:cubicBezTo>
                    <a:pt x="1032" y="1006"/>
                    <a:pt x="1031" y="1006"/>
                    <a:pt x="1032" y="1005"/>
                  </a:cubicBezTo>
                  <a:cubicBezTo>
                    <a:pt x="1032" y="1005"/>
                    <a:pt x="1033" y="1004"/>
                    <a:pt x="1035" y="1004"/>
                  </a:cubicBezTo>
                  <a:cubicBezTo>
                    <a:pt x="1036" y="1005"/>
                    <a:pt x="1037" y="1006"/>
                    <a:pt x="1036" y="1007"/>
                  </a:cubicBezTo>
                  <a:close/>
                  <a:moveTo>
                    <a:pt x="1041" y="933"/>
                  </a:moveTo>
                  <a:cubicBezTo>
                    <a:pt x="1040" y="932"/>
                    <a:pt x="1040" y="932"/>
                    <a:pt x="1040" y="932"/>
                  </a:cubicBezTo>
                  <a:cubicBezTo>
                    <a:pt x="1039" y="931"/>
                    <a:pt x="1038" y="931"/>
                    <a:pt x="1038" y="930"/>
                  </a:cubicBezTo>
                  <a:cubicBezTo>
                    <a:pt x="1039" y="930"/>
                    <a:pt x="1039" y="930"/>
                    <a:pt x="1040" y="930"/>
                  </a:cubicBezTo>
                  <a:cubicBezTo>
                    <a:pt x="1040" y="931"/>
                    <a:pt x="1041" y="931"/>
                    <a:pt x="1041" y="933"/>
                  </a:cubicBezTo>
                  <a:close/>
                  <a:moveTo>
                    <a:pt x="1043" y="831"/>
                  </a:moveTo>
                  <a:cubicBezTo>
                    <a:pt x="1043" y="831"/>
                    <a:pt x="1042" y="830"/>
                    <a:pt x="1042" y="830"/>
                  </a:cubicBezTo>
                  <a:cubicBezTo>
                    <a:pt x="1043" y="830"/>
                    <a:pt x="1043" y="830"/>
                    <a:pt x="1043" y="831"/>
                  </a:cubicBezTo>
                  <a:close/>
                  <a:moveTo>
                    <a:pt x="1047" y="1019"/>
                  </a:moveTo>
                  <a:cubicBezTo>
                    <a:pt x="1046" y="1018"/>
                    <a:pt x="1045" y="1019"/>
                    <a:pt x="1043" y="1019"/>
                  </a:cubicBezTo>
                  <a:cubicBezTo>
                    <a:pt x="1043" y="1018"/>
                    <a:pt x="1042" y="1018"/>
                    <a:pt x="1042" y="1017"/>
                  </a:cubicBezTo>
                  <a:cubicBezTo>
                    <a:pt x="1043" y="1016"/>
                    <a:pt x="1044" y="1016"/>
                    <a:pt x="1045" y="1016"/>
                  </a:cubicBezTo>
                  <a:cubicBezTo>
                    <a:pt x="1046" y="1017"/>
                    <a:pt x="1047" y="1018"/>
                    <a:pt x="1047" y="1019"/>
                  </a:cubicBezTo>
                  <a:close/>
                  <a:moveTo>
                    <a:pt x="1056" y="862"/>
                  </a:moveTo>
                  <a:cubicBezTo>
                    <a:pt x="1055" y="864"/>
                    <a:pt x="1049" y="864"/>
                    <a:pt x="1051" y="861"/>
                  </a:cubicBezTo>
                  <a:cubicBezTo>
                    <a:pt x="1055" y="860"/>
                    <a:pt x="1057" y="861"/>
                    <a:pt x="1056" y="862"/>
                  </a:cubicBezTo>
                  <a:close/>
                  <a:moveTo>
                    <a:pt x="1057" y="816"/>
                  </a:moveTo>
                  <a:cubicBezTo>
                    <a:pt x="1057" y="816"/>
                    <a:pt x="1057" y="816"/>
                    <a:pt x="1057" y="816"/>
                  </a:cubicBezTo>
                  <a:cubicBezTo>
                    <a:pt x="1057" y="816"/>
                    <a:pt x="1057" y="816"/>
                    <a:pt x="1057" y="816"/>
                  </a:cubicBezTo>
                  <a:cubicBezTo>
                    <a:pt x="1057" y="816"/>
                    <a:pt x="1057" y="816"/>
                    <a:pt x="1057" y="816"/>
                  </a:cubicBezTo>
                  <a:close/>
                  <a:moveTo>
                    <a:pt x="1058" y="853"/>
                  </a:moveTo>
                  <a:cubicBezTo>
                    <a:pt x="1058" y="852"/>
                    <a:pt x="1058" y="852"/>
                    <a:pt x="1058" y="851"/>
                  </a:cubicBezTo>
                  <a:cubicBezTo>
                    <a:pt x="1059" y="851"/>
                    <a:pt x="1059" y="852"/>
                    <a:pt x="1058" y="853"/>
                  </a:cubicBezTo>
                  <a:close/>
                  <a:moveTo>
                    <a:pt x="1062" y="824"/>
                  </a:moveTo>
                  <a:cubicBezTo>
                    <a:pt x="1064" y="827"/>
                    <a:pt x="1065" y="827"/>
                    <a:pt x="1064" y="826"/>
                  </a:cubicBezTo>
                  <a:cubicBezTo>
                    <a:pt x="1065" y="827"/>
                    <a:pt x="1065" y="828"/>
                    <a:pt x="1066" y="829"/>
                  </a:cubicBezTo>
                  <a:cubicBezTo>
                    <a:pt x="1064" y="827"/>
                    <a:pt x="1063" y="826"/>
                    <a:pt x="1062" y="825"/>
                  </a:cubicBezTo>
                  <a:cubicBezTo>
                    <a:pt x="1062" y="824"/>
                    <a:pt x="1062" y="824"/>
                    <a:pt x="1062" y="824"/>
                  </a:cubicBezTo>
                  <a:close/>
                  <a:moveTo>
                    <a:pt x="1062" y="823"/>
                  </a:moveTo>
                  <a:cubicBezTo>
                    <a:pt x="1062" y="823"/>
                    <a:pt x="1062" y="823"/>
                    <a:pt x="1062" y="824"/>
                  </a:cubicBezTo>
                  <a:cubicBezTo>
                    <a:pt x="1062" y="824"/>
                    <a:pt x="1062" y="824"/>
                    <a:pt x="1062" y="824"/>
                  </a:cubicBezTo>
                  <a:cubicBezTo>
                    <a:pt x="1062" y="824"/>
                    <a:pt x="1061" y="824"/>
                    <a:pt x="1061" y="823"/>
                  </a:cubicBezTo>
                  <a:cubicBezTo>
                    <a:pt x="1061" y="823"/>
                    <a:pt x="1061" y="823"/>
                    <a:pt x="1062" y="823"/>
                  </a:cubicBezTo>
                  <a:close/>
                  <a:moveTo>
                    <a:pt x="1066" y="873"/>
                  </a:moveTo>
                  <a:cubicBezTo>
                    <a:pt x="1065" y="875"/>
                    <a:pt x="1059" y="874"/>
                    <a:pt x="1061" y="871"/>
                  </a:cubicBezTo>
                  <a:cubicBezTo>
                    <a:pt x="1065" y="870"/>
                    <a:pt x="1067" y="871"/>
                    <a:pt x="1066" y="873"/>
                  </a:cubicBezTo>
                  <a:close/>
                  <a:moveTo>
                    <a:pt x="1088" y="865"/>
                  </a:moveTo>
                  <a:cubicBezTo>
                    <a:pt x="1089" y="865"/>
                    <a:pt x="1089" y="865"/>
                    <a:pt x="1089" y="866"/>
                  </a:cubicBezTo>
                  <a:cubicBezTo>
                    <a:pt x="1089" y="866"/>
                    <a:pt x="1088" y="866"/>
                    <a:pt x="1088" y="866"/>
                  </a:cubicBezTo>
                  <a:cubicBezTo>
                    <a:pt x="1088" y="866"/>
                    <a:pt x="1088" y="865"/>
                    <a:pt x="1088" y="865"/>
                  </a:cubicBezTo>
                  <a:close/>
                  <a:moveTo>
                    <a:pt x="1088" y="870"/>
                  </a:moveTo>
                  <a:cubicBezTo>
                    <a:pt x="1088" y="872"/>
                    <a:pt x="1087" y="873"/>
                    <a:pt x="1084" y="873"/>
                  </a:cubicBezTo>
                  <a:cubicBezTo>
                    <a:pt x="1084" y="873"/>
                    <a:pt x="1083" y="873"/>
                    <a:pt x="1083" y="872"/>
                  </a:cubicBezTo>
                  <a:cubicBezTo>
                    <a:pt x="1082" y="870"/>
                    <a:pt x="1087" y="870"/>
                    <a:pt x="1088" y="870"/>
                  </a:cubicBezTo>
                  <a:close/>
                  <a:moveTo>
                    <a:pt x="1077" y="851"/>
                  </a:moveTo>
                  <a:cubicBezTo>
                    <a:pt x="1076" y="851"/>
                    <a:pt x="1076" y="850"/>
                    <a:pt x="1076" y="849"/>
                  </a:cubicBezTo>
                  <a:cubicBezTo>
                    <a:pt x="1077" y="850"/>
                    <a:pt x="1078" y="850"/>
                    <a:pt x="1077" y="851"/>
                  </a:cubicBezTo>
                  <a:close/>
                  <a:moveTo>
                    <a:pt x="1076" y="847"/>
                  </a:moveTo>
                  <a:cubicBezTo>
                    <a:pt x="1075" y="846"/>
                    <a:pt x="1077" y="846"/>
                    <a:pt x="1076" y="847"/>
                  </a:cubicBezTo>
                  <a:close/>
                  <a:moveTo>
                    <a:pt x="1068" y="863"/>
                  </a:moveTo>
                  <a:cubicBezTo>
                    <a:pt x="1068" y="862"/>
                    <a:pt x="1068" y="862"/>
                    <a:pt x="1068" y="861"/>
                  </a:cubicBezTo>
                  <a:cubicBezTo>
                    <a:pt x="1069" y="861"/>
                    <a:pt x="1069" y="862"/>
                    <a:pt x="1068" y="863"/>
                  </a:cubicBezTo>
                  <a:close/>
                  <a:moveTo>
                    <a:pt x="1074" y="875"/>
                  </a:moveTo>
                  <a:cubicBezTo>
                    <a:pt x="1073" y="876"/>
                    <a:pt x="1073" y="877"/>
                    <a:pt x="1072" y="876"/>
                  </a:cubicBezTo>
                  <a:cubicBezTo>
                    <a:pt x="1070" y="876"/>
                    <a:pt x="1070" y="874"/>
                    <a:pt x="1068" y="873"/>
                  </a:cubicBezTo>
                  <a:cubicBezTo>
                    <a:pt x="1068" y="872"/>
                    <a:pt x="1069" y="872"/>
                    <a:pt x="1069" y="871"/>
                  </a:cubicBezTo>
                  <a:cubicBezTo>
                    <a:pt x="1070" y="869"/>
                    <a:pt x="1069" y="866"/>
                    <a:pt x="1072" y="865"/>
                  </a:cubicBezTo>
                  <a:cubicBezTo>
                    <a:pt x="1072" y="865"/>
                    <a:pt x="1071" y="865"/>
                    <a:pt x="1071" y="864"/>
                  </a:cubicBezTo>
                  <a:cubicBezTo>
                    <a:pt x="1073" y="864"/>
                    <a:pt x="1073" y="865"/>
                    <a:pt x="1074" y="866"/>
                  </a:cubicBezTo>
                  <a:cubicBezTo>
                    <a:pt x="1073" y="867"/>
                    <a:pt x="1074" y="868"/>
                    <a:pt x="1075" y="868"/>
                  </a:cubicBezTo>
                  <a:cubicBezTo>
                    <a:pt x="1076" y="869"/>
                    <a:pt x="1077" y="869"/>
                    <a:pt x="1078" y="869"/>
                  </a:cubicBezTo>
                  <a:cubicBezTo>
                    <a:pt x="1080" y="871"/>
                    <a:pt x="1078" y="872"/>
                    <a:pt x="1076" y="874"/>
                  </a:cubicBezTo>
                  <a:cubicBezTo>
                    <a:pt x="1076" y="874"/>
                    <a:pt x="1075" y="875"/>
                    <a:pt x="1074" y="875"/>
                  </a:cubicBezTo>
                  <a:close/>
                  <a:moveTo>
                    <a:pt x="1083" y="1014"/>
                  </a:moveTo>
                  <a:cubicBezTo>
                    <a:pt x="1083" y="1015"/>
                    <a:pt x="1085" y="1015"/>
                    <a:pt x="1084" y="1016"/>
                  </a:cubicBezTo>
                  <a:cubicBezTo>
                    <a:pt x="1082" y="1016"/>
                    <a:pt x="1080" y="1016"/>
                    <a:pt x="1080" y="1014"/>
                  </a:cubicBezTo>
                  <a:cubicBezTo>
                    <a:pt x="1079" y="1013"/>
                    <a:pt x="1081" y="1014"/>
                    <a:pt x="1082" y="1013"/>
                  </a:cubicBezTo>
                  <a:cubicBezTo>
                    <a:pt x="1081" y="1012"/>
                    <a:pt x="1082" y="1012"/>
                    <a:pt x="1082" y="1011"/>
                  </a:cubicBezTo>
                  <a:cubicBezTo>
                    <a:pt x="1083" y="1011"/>
                    <a:pt x="1084" y="1012"/>
                    <a:pt x="1084" y="1013"/>
                  </a:cubicBezTo>
                  <a:cubicBezTo>
                    <a:pt x="1084" y="1013"/>
                    <a:pt x="1083" y="1013"/>
                    <a:pt x="1083" y="1014"/>
                  </a:cubicBezTo>
                  <a:close/>
                  <a:moveTo>
                    <a:pt x="1083" y="1003"/>
                  </a:moveTo>
                  <a:cubicBezTo>
                    <a:pt x="1083" y="1003"/>
                    <a:pt x="1083" y="1002"/>
                    <a:pt x="1083" y="1002"/>
                  </a:cubicBezTo>
                  <a:cubicBezTo>
                    <a:pt x="1083" y="1002"/>
                    <a:pt x="1083" y="1002"/>
                    <a:pt x="1083" y="1002"/>
                  </a:cubicBezTo>
                  <a:cubicBezTo>
                    <a:pt x="1083" y="1002"/>
                    <a:pt x="1083" y="1003"/>
                    <a:pt x="1083" y="1003"/>
                  </a:cubicBezTo>
                  <a:cubicBezTo>
                    <a:pt x="1083" y="1003"/>
                    <a:pt x="1083" y="1003"/>
                    <a:pt x="1083" y="1003"/>
                  </a:cubicBezTo>
                  <a:close/>
                  <a:moveTo>
                    <a:pt x="1084" y="886"/>
                  </a:moveTo>
                  <a:cubicBezTo>
                    <a:pt x="1083" y="886"/>
                    <a:pt x="1083" y="887"/>
                    <a:pt x="1082" y="886"/>
                  </a:cubicBezTo>
                  <a:cubicBezTo>
                    <a:pt x="1080" y="886"/>
                    <a:pt x="1080" y="884"/>
                    <a:pt x="1078" y="883"/>
                  </a:cubicBezTo>
                  <a:cubicBezTo>
                    <a:pt x="1077" y="882"/>
                    <a:pt x="1079" y="882"/>
                    <a:pt x="1079" y="881"/>
                  </a:cubicBezTo>
                  <a:cubicBezTo>
                    <a:pt x="1079" y="879"/>
                    <a:pt x="1079" y="876"/>
                    <a:pt x="1082" y="876"/>
                  </a:cubicBezTo>
                  <a:cubicBezTo>
                    <a:pt x="1081" y="875"/>
                    <a:pt x="1081" y="875"/>
                    <a:pt x="1081" y="874"/>
                  </a:cubicBezTo>
                  <a:cubicBezTo>
                    <a:pt x="1083" y="874"/>
                    <a:pt x="1083" y="876"/>
                    <a:pt x="1084" y="876"/>
                  </a:cubicBezTo>
                  <a:cubicBezTo>
                    <a:pt x="1083" y="877"/>
                    <a:pt x="1084" y="878"/>
                    <a:pt x="1085" y="879"/>
                  </a:cubicBezTo>
                  <a:cubicBezTo>
                    <a:pt x="1086" y="879"/>
                    <a:pt x="1087" y="879"/>
                    <a:pt x="1087" y="879"/>
                  </a:cubicBezTo>
                  <a:cubicBezTo>
                    <a:pt x="1089" y="881"/>
                    <a:pt x="1087" y="883"/>
                    <a:pt x="1086" y="884"/>
                  </a:cubicBezTo>
                  <a:cubicBezTo>
                    <a:pt x="1085" y="885"/>
                    <a:pt x="1085" y="885"/>
                    <a:pt x="1084" y="886"/>
                  </a:cubicBezTo>
                  <a:close/>
                  <a:moveTo>
                    <a:pt x="1089" y="888"/>
                  </a:moveTo>
                  <a:cubicBezTo>
                    <a:pt x="1088" y="888"/>
                    <a:pt x="1087" y="887"/>
                    <a:pt x="1087" y="887"/>
                  </a:cubicBezTo>
                  <a:cubicBezTo>
                    <a:pt x="1088" y="887"/>
                    <a:pt x="1088" y="887"/>
                    <a:pt x="1089" y="887"/>
                  </a:cubicBezTo>
                  <a:cubicBezTo>
                    <a:pt x="1089" y="887"/>
                    <a:pt x="1089" y="887"/>
                    <a:pt x="1089" y="888"/>
                  </a:cubicBezTo>
                  <a:close/>
                  <a:moveTo>
                    <a:pt x="1093" y="1026"/>
                  </a:moveTo>
                  <a:cubicBezTo>
                    <a:pt x="1093" y="1026"/>
                    <a:pt x="1094" y="1027"/>
                    <a:pt x="1093" y="1028"/>
                  </a:cubicBezTo>
                  <a:cubicBezTo>
                    <a:pt x="1092" y="1028"/>
                    <a:pt x="1090" y="1027"/>
                    <a:pt x="1089" y="1026"/>
                  </a:cubicBezTo>
                  <a:cubicBezTo>
                    <a:pt x="1089" y="1025"/>
                    <a:pt x="1091" y="1025"/>
                    <a:pt x="1091" y="1025"/>
                  </a:cubicBezTo>
                  <a:cubicBezTo>
                    <a:pt x="1091" y="1024"/>
                    <a:pt x="1092" y="1024"/>
                    <a:pt x="1091" y="1023"/>
                  </a:cubicBezTo>
                  <a:cubicBezTo>
                    <a:pt x="1093" y="1023"/>
                    <a:pt x="1093" y="1024"/>
                    <a:pt x="1094" y="1025"/>
                  </a:cubicBezTo>
                  <a:cubicBezTo>
                    <a:pt x="1094" y="1025"/>
                    <a:pt x="1093" y="1025"/>
                    <a:pt x="1093" y="1026"/>
                  </a:cubicBezTo>
                  <a:close/>
                  <a:moveTo>
                    <a:pt x="1092" y="1014"/>
                  </a:moveTo>
                  <a:cubicBezTo>
                    <a:pt x="1092" y="1014"/>
                    <a:pt x="1092" y="1014"/>
                    <a:pt x="1092" y="1014"/>
                  </a:cubicBezTo>
                  <a:cubicBezTo>
                    <a:pt x="1092" y="1014"/>
                    <a:pt x="1093" y="1014"/>
                    <a:pt x="1093" y="1014"/>
                  </a:cubicBezTo>
                  <a:cubicBezTo>
                    <a:pt x="1093" y="1014"/>
                    <a:pt x="1093" y="1014"/>
                    <a:pt x="1093" y="1014"/>
                  </a:cubicBezTo>
                  <a:cubicBezTo>
                    <a:pt x="1093" y="1014"/>
                    <a:pt x="1092" y="1014"/>
                    <a:pt x="1092" y="1014"/>
                  </a:cubicBezTo>
                  <a:close/>
                  <a:moveTo>
                    <a:pt x="1094" y="896"/>
                  </a:moveTo>
                  <a:cubicBezTo>
                    <a:pt x="1092" y="896"/>
                    <a:pt x="1091" y="895"/>
                    <a:pt x="1090" y="895"/>
                  </a:cubicBezTo>
                  <a:cubicBezTo>
                    <a:pt x="1090" y="894"/>
                    <a:pt x="1091" y="893"/>
                    <a:pt x="1093" y="893"/>
                  </a:cubicBezTo>
                  <a:cubicBezTo>
                    <a:pt x="1093" y="892"/>
                    <a:pt x="1094" y="891"/>
                    <a:pt x="1095" y="890"/>
                  </a:cubicBezTo>
                  <a:cubicBezTo>
                    <a:pt x="1094" y="889"/>
                    <a:pt x="1091" y="890"/>
                    <a:pt x="1089" y="889"/>
                  </a:cubicBezTo>
                  <a:cubicBezTo>
                    <a:pt x="1089" y="889"/>
                    <a:pt x="1089" y="888"/>
                    <a:pt x="1089" y="888"/>
                  </a:cubicBezTo>
                  <a:cubicBezTo>
                    <a:pt x="1091" y="887"/>
                    <a:pt x="1094" y="887"/>
                    <a:pt x="1096" y="888"/>
                  </a:cubicBezTo>
                  <a:cubicBezTo>
                    <a:pt x="1096" y="890"/>
                    <a:pt x="1096" y="890"/>
                    <a:pt x="1096" y="891"/>
                  </a:cubicBezTo>
                  <a:cubicBezTo>
                    <a:pt x="1097" y="892"/>
                    <a:pt x="1100" y="894"/>
                    <a:pt x="1098" y="895"/>
                  </a:cubicBezTo>
                  <a:cubicBezTo>
                    <a:pt x="1097" y="896"/>
                    <a:pt x="1097" y="896"/>
                    <a:pt x="1096" y="895"/>
                  </a:cubicBezTo>
                  <a:cubicBezTo>
                    <a:pt x="1096" y="896"/>
                    <a:pt x="1095" y="896"/>
                    <a:pt x="1094" y="896"/>
                  </a:cubicBezTo>
                  <a:close/>
                  <a:moveTo>
                    <a:pt x="1098" y="898"/>
                  </a:moveTo>
                  <a:cubicBezTo>
                    <a:pt x="1097" y="898"/>
                    <a:pt x="1097" y="898"/>
                    <a:pt x="1097" y="897"/>
                  </a:cubicBezTo>
                  <a:cubicBezTo>
                    <a:pt x="1097" y="897"/>
                    <a:pt x="1097" y="897"/>
                    <a:pt x="1098" y="897"/>
                  </a:cubicBezTo>
                  <a:cubicBezTo>
                    <a:pt x="1099" y="897"/>
                    <a:pt x="1098" y="898"/>
                    <a:pt x="1098" y="898"/>
                  </a:cubicBezTo>
                  <a:close/>
                  <a:moveTo>
                    <a:pt x="1098" y="909"/>
                  </a:moveTo>
                  <a:cubicBezTo>
                    <a:pt x="1096" y="909"/>
                    <a:pt x="1096" y="907"/>
                    <a:pt x="1097" y="906"/>
                  </a:cubicBezTo>
                  <a:cubicBezTo>
                    <a:pt x="1100" y="906"/>
                    <a:pt x="1100" y="909"/>
                    <a:pt x="1098" y="909"/>
                  </a:cubicBezTo>
                  <a:close/>
                  <a:moveTo>
                    <a:pt x="1103" y="907"/>
                  </a:moveTo>
                  <a:cubicBezTo>
                    <a:pt x="1101" y="907"/>
                    <a:pt x="1100" y="906"/>
                    <a:pt x="1100" y="905"/>
                  </a:cubicBezTo>
                  <a:cubicBezTo>
                    <a:pt x="1099" y="904"/>
                    <a:pt x="1100" y="903"/>
                    <a:pt x="1102" y="903"/>
                  </a:cubicBezTo>
                  <a:cubicBezTo>
                    <a:pt x="1102" y="902"/>
                    <a:pt x="1103" y="901"/>
                    <a:pt x="1104" y="901"/>
                  </a:cubicBezTo>
                  <a:cubicBezTo>
                    <a:pt x="1103" y="900"/>
                    <a:pt x="1100" y="901"/>
                    <a:pt x="1099" y="900"/>
                  </a:cubicBezTo>
                  <a:cubicBezTo>
                    <a:pt x="1099" y="899"/>
                    <a:pt x="1099" y="899"/>
                    <a:pt x="1099" y="898"/>
                  </a:cubicBezTo>
                  <a:cubicBezTo>
                    <a:pt x="1100" y="897"/>
                    <a:pt x="1103" y="898"/>
                    <a:pt x="1105" y="899"/>
                  </a:cubicBezTo>
                  <a:cubicBezTo>
                    <a:pt x="1105" y="900"/>
                    <a:pt x="1105" y="900"/>
                    <a:pt x="1105" y="902"/>
                  </a:cubicBezTo>
                  <a:cubicBezTo>
                    <a:pt x="1106" y="903"/>
                    <a:pt x="1109" y="904"/>
                    <a:pt x="1107" y="906"/>
                  </a:cubicBezTo>
                  <a:cubicBezTo>
                    <a:pt x="1107" y="906"/>
                    <a:pt x="1106" y="906"/>
                    <a:pt x="1106" y="906"/>
                  </a:cubicBezTo>
                  <a:cubicBezTo>
                    <a:pt x="1105" y="907"/>
                    <a:pt x="1104" y="907"/>
                    <a:pt x="1103" y="907"/>
                  </a:cubicBezTo>
                  <a:close/>
                  <a:moveTo>
                    <a:pt x="1107" y="920"/>
                  </a:moveTo>
                  <a:cubicBezTo>
                    <a:pt x="1105" y="920"/>
                    <a:pt x="1105" y="918"/>
                    <a:pt x="1106" y="917"/>
                  </a:cubicBezTo>
                  <a:cubicBezTo>
                    <a:pt x="1109" y="916"/>
                    <a:pt x="1109" y="920"/>
                    <a:pt x="1107" y="920"/>
                  </a:cubicBezTo>
                  <a:close/>
                  <a:moveTo>
                    <a:pt x="1109" y="992"/>
                  </a:moveTo>
                  <a:cubicBezTo>
                    <a:pt x="1109" y="992"/>
                    <a:pt x="1109" y="992"/>
                    <a:pt x="1108" y="992"/>
                  </a:cubicBezTo>
                  <a:cubicBezTo>
                    <a:pt x="1108" y="991"/>
                    <a:pt x="1108" y="991"/>
                    <a:pt x="1108" y="991"/>
                  </a:cubicBezTo>
                  <a:cubicBezTo>
                    <a:pt x="1109" y="991"/>
                    <a:pt x="1109" y="991"/>
                    <a:pt x="1109" y="991"/>
                  </a:cubicBezTo>
                  <a:cubicBezTo>
                    <a:pt x="1109" y="991"/>
                    <a:pt x="1109" y="991"/>
                    <a:pt x="1109" y="992"/>
                  </a:cubicBezTo>
                  <a:close/>
                  <a:moveTo>
                    <a:pt x="1110" y="903"/>
                  </a:moveTo>
                  <a:cubicBezTo>
                    <a:pt x="1109" y="902"/>
                    <a:pt x="1109" y="902"/>
                    <a:pt x="1109" y="901"/>
                  </a:cubicBezTo>
                  <a:cubicBezTo>
                    <a:pt x="1109" y="901"/>
                    <a:pt x="1109" y="901"/>
                    <a:pt x="1109" y="901"/>
                  </a:cubicBezTo>
                  <a:cubicBezTo>
                    <a:pt x="1109" y="902"/>
                    <a:pt x="1109" y="902"/>
                    <a:pt x="1110" y="903"/>
                  </a:cubicBezTo>
                  <a:cubicBezTo>
                    <a:pt x="1110" y="903"/>
                    <a:pt x="1110" y="903"/>
                    <a:pt x="1110" y="903"/>
                  </a:cubicBezTo>
                  <a:close/>
                  <a:moveTo>
                    <a:pt x="1111" y="904"/>
                  </a:moveTo>
                  <a:cubicBezTo>
                    <a:pt x="1111" y="904"/>
                    <a:pt x="1111" y="904"/>
                    <a:pt x="1111" y="904"/>
                  </a:cubicBezTo>
                  <a:cubicBezTo>
                    <a:pt x="1111" y="904"/>
                    <a:pt x="1111" y="904"/>
                    <a:pt x="1111" y="903"/>
                  </a:cubicBezTo>
                  <a:cubicBezTo>
                    <a:pt x="1111" y="904"/>
                    <a:pt x="1111" y="904"/>
                    <a:pt x="1112" y="904"/>
                  </a:cubicBezTo>
                  <a:cubicBezTo>
                    <a:pt x="1111" y="904"/>
                    <a:pt x="1111" y="904"/>
                    <a:pt x="1111" y="904"/>
                  </a:cubicBezTo>
                  <a:close/>
                  <a:moveTo>
                    <a:pt x="1112" y="906"/>
                  </a:moveTo>
                  <a:cubicBezTo>
                    <a:pt x="1112" y="906"/>
                    <a:pt x="1112" y="906"/>
                    <a:pt x="1112" y="906"/>
                  </a:cubicBezTo>
                  <a:cubicBezTo>
                    <a:pt x="1112" y="906"/>
                    <a:pt x="1112" y="905"/>
                    <a:pt x="1112" y="905"/>
                  </a:cubicBezTo>
                  <a:cubicBezTo>
                    <a:pt x="1112" y="905"/>
                    <a:pt x="1113" y="905"/>
                    <a:pt x="1113" y="905"/>
                  </a:cubicBezTo>
                  <a:cubicBezTo>
                    <a:pt x="1113" y="907"/>
                    <a:pt x="1113" y="907"/>
                    <a:pt x="1113" y="907"/>
                  </a:cubicBezTo>
                  <a:cubicBezTo>
                    <a:pt x="1113" y="907"/>
                    <a:pt x="1113" y="906"/>
                    <a:pt x="1112" y="906"/>
                  </a:cubicBezTo>
                  <a:close/>
                  <a:moveTo>
                    <a:pt x="1118" y="1003"/>
                  </a:moveTo>
                  <a:cubicBezTo>
                    <a:pt x="1118" y="1003"/>
                    <a:pt x="1118" y="1003"/>
                    <a:pt x="1117" y="1003"/>
                  </a:cubicBezTo>
                  <a:cubicBezTo>
                    <a:pt x="1117" y="1003"/>
                    <a:pt x="1117" y="1003"/>
                    <a:pt x="1117" y="1003"/>
                  </a:cubicBezTo>
                  <a:cubicBezTo>
                    <a:pt x="1118" y="1003"/>
                    <a:pt x="1118" y="1003"/>
                    <a:pt x="1118" y="1003"/>
                  </a:cubicBezTo>
                  <a:cubicBezTo>
                    <a:pt x="1118" y="1003"/>
                    <a:pt x="1118" y="1003"/>
                    <a:pt x="1118" y="1003"/>
                  </a:cubicBezTo>
                  <a:close/>
                  <a:moveTo>
                    <a:pt x="219" y="715"/>
                  </a:moveTo>
                  <a:cubicBezTo>
                    <a:pt x="219" y="715"/>
                    <a:pt x="219" y="715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lose/>
                  <a:moveTo>
                    <a:pt x="219" y="715"/>
                  </a:moveTo>
                  <a:cubicBezTo>
                    <a:pt x="219" y="715"/>
                    <a:pt x="219" y="715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lose/>
                  <a:moveTo>
                    <a:pt x="552" y="1035"/>
                  </a:moveTo>
                  <a:cubicBezTo>
                    <a:pt x="552" y="1035"/>
                    <a:pt x="552" y="1035"/>
                    <a:pt x="552" y="1035"/>
                  </a:cubicBezTo>
                  <a:cubicBezTo>
                    <a:pt x="552" y="1035"/>
                    <a:pt x="552" y="1035"/>
                    <a:pt x="553" y="1035"/>
                  </a:cubicBezTo>
                  <a:cubicBezTo>
                    <a:pt x="552" y="1035"/>
                    <a:pt x="552" y="1035"/>
                    <a:pt x="552" y="1035"/>
                  </a:cubicBezTo>
                  <a:close/>
                  <a:moveTo>
                    <a:pt x="308" y="635"/>
                  </a:moveTo>
                  <a:cubicBezTo>
                    <a:pt x="307" y="635"/>
                    <a:pt x="307" y="635"/>
                    <a:pt x="307" y="635"/>
                  </a:cubicBezTo>
                  <a:cubicBezTo>
                    <a:pt x="307" y="635"/>
                    <a:pt x="307" y="635"/>
                    <a:pt x="308" y="635"/>
                  </a:cubicBezTo>
                  <a:close/>
                  <a:moveTo>
                    <a:pt x="219" y="710"/>
                  </a:moveTo>
                  <a:cubicBezTo>
                    <a:pt x="219" y="710"/>
                    <a:pt x="219" y="710"/>
                    <a:pt x="219" y="710"/>
                  </a:cubicBezTo>
                  <a:cubicBezTo>
                    <a:pt x="219" y="710"/>
                    <a:pt x="219" y="710"/>
                    <a:pt x="218" y="710"/>
                  </a:cubicBezTo>
                  <a:cubicBezTo>
                    <a:pt x="219" y="710"/>
                    <a:pt x="219" y="710"/>
                    <a:pt x="219" y="710"/>
                  </a:cubicBezTo>
                  <a:close/>
                  <a:moveTo>
                    <a:pt x="219" y="715"/>
                  </a:moveTo>
                  <a:cubicBezTo>
                    <a:pt x="219" y="715"/>
                    <a:pt x="219" y="715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lose/>
                  <a:moveTo>
                    <a:pt x="219" y="713"/>
                  </a:moveTo>
                  <a:cubicBezTo>
                    <a:pt x="219" y="713"/>
                    <a:pt x="219" y="713"/>
                    <a:pt x="219" y="713"/>
                  </a:cubicBezTo>
                  <a:cubicBezTo>
                    <a:pt x="219" y="713"/>
                    <a:pt x="219" y="713"/>
                    <a:pt x="219" y="713"/>
                  </a:cubicBezTo>
                  <a:cubicBezTo>
                    <a:pt x="219" y="713"/>
                    <a:pt x="219" y="713"/>
                    <a:pt x="219" y="713"/>
                  </a:cubicBezTo>
                  <a:close/>
                  <a:moveTo>
                    <a:pt x="898" y="630"/>
                  </a:moveTo>
                  <a:cubicBezTo>
                    <a:pt x="898" y="630"/>
                    <a:pt x="898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lose/>
                  <a:moveTo>
                    <a:pt x="154" y="983"/>
                  </a:moveTo>
                  <a:cubicBezTo>
                    <a:pt x="154" y="983"/>
                    <a:pt x="154" y="983"/>
                    <a:pt x="154" y="983"/>
                  </a:cubicBezTo>
                  <a:cubicBezTo>
                    <a:pt x="154" y="983"/>
                    <a:pt x="154" y="983"/>
                    <a:pt x="154" y="983"/>
                  </a:cubicBezTo>
                  <a:cubicBezTo>
                    <a:pt x="154" y="983"/>
                    <a:pt x="154" y="983"/>
                    <a:pt x="154" y="983"/>
                  </a:cubicBezTo>
                  <a:close/>
                  <a:moveTo>
                    <a:pt x="329" y="642"/>
                  </a:moveTo>
                  <a:cubicBezTo>
                    <a:pt x="329" y="642"/>
                    <a:pt x="329" y="642"/>
                    <a:pt x="329" y="642"/>
                  </a:cubicBezTo>
                  <a:cubicBezTo>
                    <a:pt x="329" y="642"/>
                    <a:pt x="329" y="642"/>
                    <a:pt x="329" y="642"/>
                  </a:cubicBezTo>
                  <a:close/>
                  <a:moveTo>
                    <a:pt x="347" y="471"/>
                  </a:moveTo>
                  <a:cubicBezTo>
                    <a:pt x="347" y="471"/>
                    <a:pt x="347" y="471"/>
                    <a:pt x="347" y="471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47" y="471"/>
                    <a:pt x="347" y="471"/>
                    <a:pt x="347" y="471"/>
                  </a:cubicBezTo>
                  <a:close/>
                  <a:moveTo>
                    <a:pt x="309" y="702"/>
                  </a:moveTo>
                  <a:cubicBezTo>
                    <a:pt x="309" y="702"/>
                    <a:pt x="309" y="702"/>
                    <a:pt x="309" y="703"/>
                  </a:cubicBezTo>
                  <a:cubicBezTo>
                    <a:pt x="309" y="702"/>
                    <a:pt x="309" y="702"/>
                    <a:pt x="309" y="702"/>
                  </a:cubicBezTo>
                  <a:close/>
                  <a:moveTo>
                    <a:pt x="308" y="635"/>
                  </a:moveTo>
                  <a:cubicBezTo>
                    <a:pt x="308" y="635"/>
                    <a:pt x="308" y="635"/>
                    <a:pt x="308" y="636"/>
                  </a:cubicBezTo>
                  <a:cubicBezTo>
                    <a:pt x="308" y="635"/>
                    <a:pt x="308" y="635"/>
                    <a:pt x="308" y="635"/>
                  </a:cubicBezTo>
                  <a:close/>
                  <a:moveTo>
                    <a:pt x="308" y="636"/>
                  </a:move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lose/>
                  <a:moveTo>
                    <a:pt x="293" y="690"/>
                  </a:moveTo>
                  <a:cubicBezTo>
                    <a:pt x="293" y="690"/>
                    <a:pt x="293" y="690"/>
                    <a:pt x="293" y="690"/>
                  </a:cubicBezTo>
                  <a:cubicBezTo>
                    <a:pt x="293" y="690"/>
                    <a:pt x="293" y="690"/>
                    <a:pt x="293" y="690"/>
                  </a:cubicBezTo>
                  <a:cubicBezTo>
                    <a:pt x="293" y="690"/>
                    <a:pt x="293" y="690"/>
                    <a:pt x="293" y="690"/>
                  </a:cubicBezTo>
                  <a:close/>
                  <a:moveTo>
                    <a:pt x="350" y="448"/>
                  </a:moveTo>
                  <a:cubicBezTo>
                    <a:pt x="350" y="448"/>
                    <a:pt x="350" y="448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lose/>
                  <a:moveTo>
                    <a:pt x="304" y="654"/>
                  </a:moveTo>
                  <a:cubicBezTo>
                    <a:pt x="304" y="654"/>
                    <a:pt x="304" y="654"/>
                    <a:pt x="304" y="654"/>
                  </a:cubicBezTo>
                  <a:cubicBezTo>
                    <a:pt x="304" y="654"/>
                    <a:pt x="304" y="654"/>
                    <a:pt x="304" y="654"/>
                  </a:cubicBezTo>
                  <a:close/>
                  <a:moveTo>
                    <a:pt x="348" y="470"/>
                  </a:moveTo>
                  <a:cubicBezTo>
                    <a:pt x="348" y="470"/>
                    <a:pt x="347" y="470"/>
                    <a:pt x="347" y="470"/>
                  </a:cubicBezTo>
                  <a:cubicBezTo>
                    <a:pt x="347" y="470"/>
                    <a:pt x="348" y="470"/>
                    <a:pt x="348" y="470"/>
                  </a:cubicBezTo>
                  <a:close/>
                  <a:moveTo>
                    <a:pt x="444" y="526"/>
                  </a:moveTo>
                  <a:cubicBezTo>
                    <a:pt x="444" y="526"/>
                    <a:pt x="444" y="525"/>
                    <a:pt x="444" y="525"/>
                  </a:cubicBezTo>
                  <a:cubicBezTo>
                    <a:pt x="444" y="525"/>
                    <a:pt x="444" y="526"/>
                    <a:pt x="444" y="526"/>
                  </a:cubicBezTo>
                  <a:close/>
                  <a:moveTo>
                    <a:pt x="244" y="808"/>
                  </a:moveTo>
                  <a:cubicBezTo>
                    <a:pt x="244" y="809"/>
                    <a:pt x="244" y="809"/>
                    <a:pt x="244" y="809"/>
                  </a:cubicBezTo>
                  <a:cubicBezTo>
                    <a:pt x="244" y="809"/>
                    <a:pt x="244" y="809"/>
                    <a:pt x="244" y="808"/>
                  </a:cubicBezTo>
                  <a:close/>
                  <a:moveTo>
                    <a:pt x="444" y="526"/>
                  </a:moveTo>
                  <a:cubicBezTo>
                    <a:pt x="444" y="526"/>
                    <a:pt x="444" y="526"/>
                    <a:pt x="444" y="526"/>
                  </a:cubicBezTo>
                  <a:cubicBezTo>
                    <a:pt x="444" y="526"/>
                    <a:pt x="444" y="526"/>
                    <a:pt x="444" y="526"/>
                  </a:cubicBezTo>
                  <a:cubicBezTo>
                    <a:pt x="444" y="526"/>
                    <a:pt x="444" y="526"/>
                    <a:pt x="444" y="526"/>
                  </a:cubicBezTo>
                  <a:close/>
                  <a:moveTo>
                    <a:pt x="434" y="477"/>
                  </a:move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lose/>
                  <a:moveTo>
                    <a:pt x="308" y="636"/>
                  </a:move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lose/>
                  <a:moveTo>
                    <a:pt x="348" y="470"/>
                  </a:moveTo>
                  <a:cubicBezTo>
                    <a:pt x="348" y="470"/>
                    <a:pt x="348" y="470"/>
                    <a:pt x="348" y="470"/>
                  </a:cubicBezTo>
                  <a:cubicBezTo>
                    <a:pt x="348" y="470"/>
                    <a:pt x="348" y="470"/>
                    <a:pt x="348" y="470"/>
                  </a:cubicBezTo>
                  <a:cubicBezTo>
                    <a:pt x="348" y="470"/>
                    <a:pt x="348" y="470"/>
                    <a:pt x="348" y="470"/>
                  </a:cubicBezTo>
                  <a:close/>
                  <a:moveTo>
                    <a:pt x="244" y="795"/>
                  </a:moveTo>
                  <a:cubicBezTo>
                    <a:pt x="244" y="795"/>
                    <a:pt x="244" y="795"/>
                    <a:pt x="244" y="795"/>
                  </a:cubicBezTo>
                  <a:cubicBezTo>
                    <a:pt x="244" y="795"/>
                    <a:pt x="244" y="795"/>
                    <a:pt x="244" y="795"/>
                  </a:cubicBezTo>
                  <a:close/>
                  <a:moveTo>
                    <a:pt x="365" y="629"/>
                  </a:move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5" y="629"/>
                    <a:pt x="365" y="629"/>
                  </a:cubicBezTo>
                  <a:close/>
                  <a:moveTo>
                    <a:pt x="287" y="708"/>
                  </a:moveTo>
                  <a:cubicBezTo>
                    <a:pt x="287" y="708"/>
                    <a:pt x="287" y="708"/>
                    <a:pt x="287" y="708"/>
                  </a:cubicBezTo>
                  <a:cubicBezTo>
                    <a:pt x="287" y="708"/>
                    <a:pt x="287" y="708"/>
                    <a:pt x="287" y="708"/>
                  </a:cubicBezTo>
                  <a:close/>
                  <a:moveTo>
                    <a:pt x="681" y="358"/>
                  </a:moveTo>
                  <a:cubicBezTo>
                    <a:pt x="681" y="358"/>
                    <a:pt x="681" y="358"/>
                    <a:pt x="681" y="358"/>
                  </a:cubicBezTo>
                  <a:cubicBezTo>
                    <a:pt x="681" y="358"/>
                    <a:pt x="681" y="358"/>
                    <a:pt x="681" y="358"/>
                  </a:cubicBezTo>
                  <a:cubicBezTo>
                    <a:pt x="681" y="358"/>
                    <a:pt x="681" y="358"/>
                    <a:pt x="681" y="358"/>
                  </a:cubicBezTo>
                  <a:close/>
                  <a:moveTo>
                    <a:pt x="668" y="173"/>
                  </a:moveTo>
                  <a:cubicBezTo>
                    <a:pt x="668" y="173"/>
                    <a:pt x="669" y="173"/>
                    <a:pt x="669" y="173"/>
                  </a:cubicBezTo>
                  <a:cubicBezTo>
                    <a:pt x="669" y="173"/>
                    <a:pt x="669" y="173"/>
                    <a:pt x="669" y="173"/>
                  </a:cubicBezTo>
                  <a:cubicBezTo>
                    <a:pt x="669" y="173"/>
                    <a:pt x="668" y="173"/>
                    <a:pt x="668" y="173"/>
                  </a:cubicBezTo>
                  <a:close/>
                  <a:moveTo>
                    <a:pt x="357" y="673"/>
                  </a:moveTo>
                  <a:cubicBezTo>
                    <a:pt x="357" y="673"/>
                    <a:pt x="357" y="673"/>
                    <a:pt x="357" y="673"/>
                  </a:cubicBezTo>
                  <a:cubicBezTo>
                    <a:pt x="357" y="673"/>
                    <a:pt x="357" y="673"/>
                    <a:pt x="357" y="673"/>
                  </a:cubicBezTo>
                  <a:cubicBezTo>
                    <a:pt x="357" y="673"/>
                    <a:pt x="357" y="673"/>
                    <a:pt x="357" y="673"/>
                  </a:cubicBezTo>
                  <a:close/>
                  <a:moveTo>
                    <a:pt x="331" y="645"/>
                  </a:moveTo>
                  <a:cubicBezTo>
                    <a:pt x="331" y="645"/>
                    <a:pt x="331" y="645"/>
                    <a:pt x="331" y="645"/>
                  </a:cubicBezTo>
                  <a:cubicBezTo>
                    <a:pt x="331" y="645"/>
                    <a:pt x="331" y="645"/>
                    <a:pt x="331" y="645"/>
                  </a:cubicBezTo>
                  <a:cubicBezTo>
                    <a:pt x="331" y="645"/>
                    <a:pt x="331" y="645"/>
                    <a:pt x="331" y="645"/>
                  </a:cubicBezTo>
                  <a:close/>
                  <a:moveTo>
                    <a:pt x="681" y="358"/>
                  </a:moveTo>
                  <a:cubicBezTo>
                    <a:pt x="681" y="358"/>
                    <a:pt x="681" y="358"/>
                    <a:pt x="681" y="358"/>
                  </a:cubicBezTo>
                  <a:cubicBezTo>
                    <a:pt x="681" y="358"/>
                    <a:pt x="681" y="358"/>
                    <a:pt x="681" y="358"/>
                  </a:cubicBezTo>
                  <a:close/>
                  <a:moveTo>
                    <a:pt x="733" y="324"/>
                  </a:moveTo>
                  <a:cubicBezTo>
                    <a:pt x="733" y="324"/>
                    <a:pt x="733" y="324"/>
                    <a:pt x="733" y="324"/>
                  </a:cubicBezTo>
                  <a:cubicBezTo>
                    <a:pt x="733" y="324"/>
                    <a:pt x="734" y="324"/>
                    <a:pt x="734" y="324"/>
                  </a:cubicBezTo>
                  <a:cubicBezTo>
                    <a:pt x="734" y="324"/>
                    <a:pt x="733" y="324"/>
                    <a:pt x="733" y="324"/>
                  </a:cubicBezTo>
                  <a:close/>
                  <a:moveTo>
                    <a:pt x="757" y="325"/>
                  </a:moveTo>
                  <a:cubicBezTo>
                    <a:pt x="757" y="325"/>
                    <a:pt x="757" y="325"/>
                    <a:pt x="757" y="325"/>
                  </a:cubicBezTo>
                  <a:cubicBezTo>
                    <a:pt x="757" y="325"/>
                    <a:pt x="757" y="325"/>
                    <a:pt x="757" y="325"/>
                  </a:cubicBezTo>
                  <a:cubicBezTo>
                    <a:pt x="757" y="325"/>
                    <a:pt x="757" y="325"/>
                    <a:pt x="757" y="325"/>
                  </a:cubicBezTo>
                  <a:close/>
                  <a:moveTo>
                    <a:pt x="735" y="324"/>
                  </a:moveTo>
                  <a:cubicBezTo>
                    <a:pt x="734" y="324"/>
                    <a:pt x="734" y="324"/>
                    <a:pt x="734" y="324"/>
                  </a:cubicBezTo>
                  <a:cubicBezTo>
                    <a:pt x="734" y="324"/>
                    <a:pt x="734" y="324"/>
                    <a:pt x="735" y="324"/>
                  </a:cubicBezTo>
                  <a:close/>
                  <a:moveTo>
                    <a:pt x="270" y="783"/>
                  </a:moveTo>
                  <a:cubicBezTo>
                    <a:pt x="270" y="783"/>
                    <a:pt x="270" y="783"/>
                    <a:pt x="270" y="783"/>
                  </a:cubicBezTo>
                  <a:cubicBezTo>
                    <a:pt x="270" y="783"/>
                    <a:pt x="270" y="783"/>
                    <a:pt x="270" y="783"/>
                  </a:cubicBezTo>
                  <a:close/>
                  <a:moveTo>
                    <a:pt x="322" y="647"/>
                  </a:moveTo>
                  <a:cubicBezTo>
                    <a:pt x="322" y="647"/>
                    <a:pt x="322" y="647"/>
                    <a:pt x="322" y="647"/>
                  </a:cubicBezTo>
                  <a:cubicBezTo>
                    <a:pt x="322" y="647"/>
                    <a:pt x="322" y="647"/>
                    <a:pt x="322" y="647"/>
                  </a:cubicBezTo>
                  <a:close/>
                  <a:moveTo>
                    <a:pt x="327" y="659"/>
                  </a:moveTo>
                  <a:cubicBezTo>
                    <a:pt x="327" y="659"/>
                    <a:pt x="327" y="659"/>
                    <a:pt x="327" y="659"/>
                  </a:cubicBezTo>
                  <a:cubicBezTo>
                    <a:pt x="327" y="659"/>
                    <a:pt x="327" y="659"/>
                    <a:pt x="327" y="659"/>
                  </a:cubicBezTo>
                  <a:cubicBezTo>
                    <a:pt x="327" y="659"/>
                    <a:pt x="327" y="659"/>
                    <a:pt x="327" y="659"/>
                  </a:cubicBezTo>
                  <a:close/>
                  <a:moveTo>
                    <a:pt x="270" y="785"/>
                  </a:moveTo>
                  <a:cubicBezTo>
                    <a:pt x="270" y="785"/>
                    <a:pt x="271" y="785"/>
                    <a:pt x="271" y="785"/>
                  </a:cubicBezTo>
                  <a:cubicBezTo>
                    <a:pt x="271" y="785"/>
                    <a:pt x="271" y="785"/>
                    <a:pt x="271" y="785"/>
                  </a:cubicBezTo>
                  <a:cubicBezTo>
                    <a:pt x="270" y="785"/>
                    <a:pt x="270" y="785"/>
                    <a:pt x="270" y="785"/>
                  </a:cubicBezTo>
                  <a:close/>
                  <a:moveTo>
                    <a:pt x="272" y="759"/>
                  </a:moveTo>
                  <a:cubicBezTo>
                    <a:pt x="272" y="759"/>
                    <a:pt x="272" y="759"/>
                    <a:pt x="272" y="759"/>
                  </a:cubicBezTo>
                  <a:cubicBezTo>
                    <a:pt x="272" y="759"/>
                    <a:pt x="272" y="759"/>
                    <a:pt x="272" y="759"/>
                  </a:cubicBezTo>
                  <a:close/>
                  <a:moveTo>
                    <a:pt x="309" y="702"/>
                  </a:moveTo>
                  <a:cubicBezTo>
                    <a:pt x="309" y="702"/>
                    <a:pt x="309" y="702"/>
                    <a:pt x="309" y="702"/>
                  </a:cubicBezTo>
                  <a:cubicBezTo>
                    <a:pt x="309" y="702"/>
                    <a:pt x="309" y="702"/>
                    <a:pt x="309" y="702"/>
                  </a:cubicBezTo>
                  <a:cubicBezTo>
                    <a:pt x="309" y="702"/>
                    <a:pt x="309" y="702"/>
                    <a:pt x="309" y="702"/>
                  </a:cubicBezTo>
                  <a:close/>
                  <a:moveTo>
                    <a:pt x="308" y="636"/>
                  </a:move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lose/>
                  <a:moveTo>
                    <a:pt x="748" y="913"/>
                  </a:moveTo>
                  <a:cubicBezTo>
                    <a:pt x="748" y="913"/>
                    <a:pt x="748" y="913"/>
                    <a:pt x="748" y="913"/>
                  </a:cubicBezTo>
                  <a:cubicBezTo>
                    <a:pt x="748" y="913"/>
                    <a:pt x="748" y="913"/>
                    <a:pt x="748" y="913"/>
                  </a:cubicBezTo>
                  <a:cubicBezTo>
                    <a:pt x="748" y="913"/>
                    <a:pt x="748" y="913"/>
                    <a:pt x="748" y="913"/>
                  </a:cubicBezTo>
                  <a:close/>
                  <a:moveTo>
                    <a:pt x="248" y="747"/>
                  </a:moveTo>
                  <a:cubicBezTo>
                    <a:pt x="248" y="747"/>
                    <a:pt x="247" y="747"/>
                    <a:pt x="247" y="747"/>
                  </a:cubicBezTo>
                  <a:cubicBezTo>
                    <a:pt x="247" y="747"/>
                    <a:pt x="247" y="747"/>
                    <a:pt x="247" y="747"/>
                  </a:cubicBezTo>
                  <a:cubicBezTo>
                    <a:pt x="247" y="747"/>
                    <a:pt x="248" y="747"/>
                    <a:pt x="248" y="747"/>
                  </a:cubicBezTo>
                  <a:close/>
                  <a:moveTo>
                    <a:pt x="339" y="665"/>
                  </a:moveTo>
                  <a:cubicBezTo>
                    <a:pt x="339" y="665"/>
                    <a:pt x="339" y="665"/>
                    <a:pt x="339" y="665"/>
                  </a:cubicBezTo>
                  <a:cubicBezTo>
                    <a:pt x="339" y="665"/>
                    <a:pt x="339" y="665"/>
                    <a:pt x="339" y="665"/>
                  </a:cubicBezTo>
                  <a:close/>
                  <a:moveTo>
                    <a:pt x="342" y="674"/>
                  </a:moveTo>
                  <a:cubicBezTo>
                    <a:pt x="342" y="674"/>
                    <a:pt x="342" y="674"/>
                    <a:pt x="342" y="674"/>
                  </a:cubicBezTo>
                  <a:cubicBezTo>
                    <a:pt x="342" y="674"/>
                    <a:pt x="342" y="674"/>
                    <a:pt x="342" y="674"/>
                  </a:cubicBezTo>
                  <a:cubicBezTo>
                    <a:pt x="342" y="674"/>
                    <a:pt x="342" y="674"/>
                    <a:pt x="342" y="674"/>
                  </a:cubicBezTo>
                  <a:close/>
                  <a:moveTo>
                    <a:pt x="286" y="680"/>
                  </a:moveTo>
                  <a:cubicBezTo>
                    <a:pt x="286" y="680"/>
                    <a:pt x="286" y="680"/>
                    <a:pt x="286" y="680"/>
                  </a:cubicBezTo>
                  <a:cubicBezTo>
                    <a:pt x="286" y="680"/>
                    <a:pt x="286" y="680"/>
                    <a:pt x="286" y="680"/>
                  </a:cubicBezTo>
                  <a:cubicBezTo>
                    <a:pt x="286" y="680"/>
                    <a:pt x="286" y="680"/>
                    <a:pt x="286" y="680"/>
                  </a:cubicBezTo>
                  <a:close/>
                  <a:moveTo>
                    <a:pt x="330" y="684"/>
                  </a:moveTo>
                  <a:cubicBezTo>
                    <a:pt x="330" y="684"/>
                    <a:pt x="330" y="684"/>
                    <a:pt x="330" y="684"/>
                  </a:cubicBezTo>
                  <a:cubicBezTo>
                    <a:pt x="330" y="684"/>
                    <a:pt x="330" y="684"/>
                    <a:pt x="330" y="684"/>
                  </a:cubicBezTo>
                  <a:cubicBezTo>
                    <a:pt x="330" y="684"/>
                    <a:pt x="330" y="684"/>
                    <a:pt x="330" y="684"/>
                  </a:cubicBezTo>
                  <a:close/>
                  <a:moveTo>
                    <a:pt x="336" y="670"/>
                  </a:moveTo>
                  <a:cubicBezTo>
                    <a:pt x="336" y="670"/>
                    <a:pt x="336" y="670"/>
                    <a:pt x="336" y="670"/>
                  </a:cubicBezTo>
                  <a:cubicBezTo>
                    <a:pt x="336" y="670"/>
                    <a:pt x="336" y="670"/>
                    <a:pt x="336" y="669"/>
                  </a:cubicBezTo>
                  <a:cubicBezTo>
                    <a:pt x="336" y="670"/>
                    <a:pt x="336" y="670"/>
                    <a:pt x="336" y="670"/>
                  </a:cubicBezTo>
                  <a:close/>
                  <a:moveTo>
                    <a:pt x="291" y="683"/>
                  </a:moveTo>
                  <a:cubicBezTo>
                    <a:pt x="291" y="683"/>
                    <a:pt x="292" y="683"/>
                    <a:pt x="292" y="683"/>
                  </a:cubicBezTo>
                  <a:cubicBezTo>
                    <a:pt x="292" y="683"/>
                    <a:pt x="291" y="683"/>
                    <a:pt x="291" y="683"/>
                  </a:cubicBezTo>
                  <a:close/>
                  <a:moveTo>
                    <a:pt x="330" y="684"/>
                  </a:moveTo>
                  <a:cubicBezTo>
                    <a:pt x="330" y="685"/>
                    <a:pt x="330" y="685"/>
                    <a:pt x="331" y="685"/>
                  </a:cubicBezTo>
                  <a:cubicBezTo>
                    <a:pt x="330" y="685"/>
                    <a:pt x="330" y="685"/>
                    <a:pt x="330" y="684"/>
                  </a:cubicBezTo>
                  <a:close/>
                  <a:moveTo>
                    <a:pt x="310" y="657"/>
                  </a:moveTo>
                  <a:cubicBezTo>
                    <a:pt x="310" y="657"/>
                    <a:pt x="310" y="657"/>
                    <a:pt x="310" y="658"/>
                  </a:cubicBezTo>
                  <a:cubicBezTo>
                    <a:pt x="310" y="657"/>
                    <a:pt x="310" y="657"/>
                    <a:pt x="310" y="657"/>
                  </a:cubicBezTo>
                  <a:close/>
                  <a:moveTo>
                    <a:pt x="295" y="659"/>
                  </a:moveTo>
                  <a:cubicBezTo>
                    <a:pt x="295" y="659"/>
                    <a:pt x="295" y="659"/>
                    <a:pt x="296" y="659"/>
                  </a:cubicBezTo>
                  <a:cubicBezTo>
                    <a:pt x="296" y="659"/>
                    <a:pt x="296" y="659"/>
                    <a:pt x="296" y="659"/>
                  </a:cubicBezTo>
                  <a:cubicBezTo>
                    <a:pt x="295" y="659"/>
                    <a:pt x="295" y="659"/>
                    <a:pt x="295" y="659"/>
                  </a:cubicBezTo>
                  <a:close/>
                  <a:moveTo>
                    <a:pt x="329" y="679"/>
                  </a:moveTo>
                  <a:cubicBezTo>
                    <a:pt x="329" y="679"/>
                    <a:pt x="329" y="679"/>
                    <a:pt x="329" y="679"/>
                  </a:cubicBezTo>
                  <a:cubicBezTo>
                    <a:pt x="329" y="679"/>
                    <a:pt x="329" y="679"/>
                    <a:pt x="329" y="679"/>
                  </a:cubicBezTo>
                  <a:cubicBezTo>
                    <a:pt x="329" y="679"/>
                    <a:pt x="329" y="679"/>
                    <a:pt x="329" y="679"/>
                  </a:cubicBezTo>
                  <a:close/>
                  <a:moveTo>
                    <a:pt x="324" y="697"/>
                  </a:moveTo>
                  <a:cubicBezTo>
                    <a:pt x="324" y="697"/>
                    <a:pt x="324" y="697"/>
                    <a:pt x="324" y="697"/>
                  </a:cubicBezTo>
                  <a:cubicBezTo>
                    <a:pt x="324" y="697"/>
                    <a:pt x="324" y="697"/>
                    <a:pt x="324" y="697"/>
                  </a:cubicBezTo>
                  <a:close/>
                  <a:moveTo>
                    <a:pt x="320" y="692"/>
                  </a:moveTo>
                  <a:cubicBezTo>
                    <a:pt x="320" y="692"/>
                    <a:pt x="320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lose/>
                  <a:moveTo>
                    <a:pt x="330" y="672"/>
                  </a:moveTo>
                  <a:cubicBezTo>
                    <a:pt x="330" y="672"/>
                    <a:pt x="330" y="672"/>
                    <a:pt x="330" y="672"/>
                  </a:cubicBezTo>
                  <a:cubicBezTo>
                    <a:pt x="330" y="672"/>
                    <a:pt x="330" y="672"/>
                    <a:pt x="330" y="672"/>
                  </a:cubicBezTo>
                  <a:close/>
                  <a:moveTo>
                    <a:pt x="336" y="666"/>
                  </a:moveTo>
                  <a:cubicBezTo>
                    <a:pt x="336" y="666"/>
                    <a:pt x="336" y="666"/>
                    <a:pt x="336" y="666"/>
                  </a:cubicBezTo>
                  <a:cubicBezTo>
                    <a:pt x="336" y="666"/>
                    <a:pt x="336" y="666"/>
                    <a:pt x="336" y="666"/>
                  </a:cubicBezTo>
                  <a:cubicBezTo>
                    <a:pt x="336" y="666"/>
                    <a:pt x="336" y="666"/>
                    <a:pt x="336" y="666"/>
                  </a:cubicBezTo>
                  <a:close/>
                  <a:moveTo>
                    <a:pt x="330" y="687"/>
                  </a:move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lose/>
                  <a:moveTo>
                    <a:pt x="330" y="687"/>
                  </a:move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lose/>
                  <a:moveTo>
                    <a:pt x="292" y="683"/>
                  </a:moveTo>
                  <a:cubicBezTo>
                    <a:pt x="292" y="683"/>
                    <a:pt x="292" y="683"/>
                    <a:pt x="292" y="683"/>
                  </a:cubicBezTo>
                  <a:cubicBezTo>
                    <a:pt x="292" y="683"/>
                    <a:pt x="292" y="683"/>
                    <a:pt x="292" y="683"/>
                  </a:cubicBezTo>
                  <a:cubicBezTo>
                    <a:pt x="292" y="683"/>
                    <a:pt x="292" y="683"/>
                    <a:pt x="292" y="683"/>
                  </a:cubicBezTo>
                  <a:close/>
                  <a:moveTo>
                    <a:pt x="232" y="955"/>
                  </a:moveTo>
                  <a:cubicBezTo>
                    <a:pt x="232" y="955"/>
                    <a:pt x="232" y="955"/>
                    <a:pt x="232" y="955"/>
                  </a:cubicBezTo>
                  <a:cubicBezTo>
                    <a:pt x="232" y="955"/>
                    <a:pt x="232" y="955"/>
                    <a:pt x="232" y="955"/>
                  </a:cubicBezTo>
                  <a:cubicBezTo>
                    <a:pt x="232" y="955"/>
                    <a:pt x="232" y="955"/>
                    <a:pt x="232" y="955"/>
                  </a:cubicBezTo>
                  <a:close/>
                  <a:moveTo>
                    <a:pt x="292" y="554"/>
                  </a:moveTo>
                  <a:cubicBezTo>
                    <a:pt x="292" y="554"/>
                    <a:pt x="292" y="554"/>
                    <a:pt x="292" y="554"/>
                  </a:cubicBezTo>
                  <a:cubicBezTo>
                    <a:pt x="292" y="554"/>
                    <a:pt x="292" y="554"/>
                    <a:pt x="292" y="554"/>
                  </a:cubicBezTo>
                  <a:cubicBezTo>
                    <a:pt x="292" y="554"/>
                    <a:pt x="292" y="554"/>
                    <a:pt x="292" y="554"/>
                  </a:cubicBezTo>
                  <a:close/>
                  <a:moveTo>
                    <a:pt x="336" y="692"/>
                  </a:moveTo>
                  <a:cubicBezTo>
                    <a:pt x="336" y="692"/>
                    <a:pt x="336" y="692"/>
                    <a:pt x="336" y="692"/>
                  </a:cubicBezTo>
                  <a:cubicBezTo>
                    <a:pt x="336" y="692"/>
                    <a:pt x="336" y="692"/>
                    <a:pt x="336" y="692"/>
                  </a:cubicBezTo>
                  <a:close/>
                  <a:moveTo>
                    <a:pt x="252" y="719"/>
                  </a:moveTo>
                  <a:cubicBezTo>
                    <a:pt x="252" y="719"/>
                    <a:pt x="252" y="719"/>
                    <a:pt x="252" y="719"/>
                  </a:cubicBezTo>
                  <a:cubicBezTo>
                    <a:pt x="252" y="719"/>
                    <a:pt x="252" y="719"/>
                    <a:pt x="252" y="719"/>
                  </a:cubicBezTo>
                  <a:cubicBezTo>
                    <a:pt x="252" y="719"/>
                    <a:pt x="252" y="719"/>
                    <a:pt x="252" y="719"/>
                  </a:cubicBezTo>
                  <a:cubicBezTo>
                    <a:pt x="252" y="719"/>
                    <a:pt x="252" y="719"/>
                    <a:pt x="252" y="719"/>
                  </a:cubicBezTo>
                  <a:close/>
                  <a:moveTo>
                    <a:pt x="252" y="719"/>
                  </a:moveTo>
                  <a:cubicBezTo>
                    <a:pt x="252" y="719"/>
                    <a:pt x="251" y="719"/>
                    <a:pt x="251" y="719"/>
                  </a:cubicBezTo>
                  <a:cubicBezTo>
                    <a:pt x="251" y="719"/>
                    <a:pt x="252" y="719"/>
                    <a:pt x="252" y="719"/>
                  </a:cubicBezTo>
                  <a:close/>
                  <a:moveTo>
                    <a:pt x="306" y="638"/>
                  </a:moveTo>
                  <a:cubicBezTo>
                    <a:pt x="306" y="638"/>
                    <a:pt x="306" y="638"/>
                    <a:pt x="306" y="638"/>
                  </a:cubicBezTo>
                  <a:cubicBezTo>
                    <a:pt x="306" y="638"/>
                    <a:pt x="306" y="638"/>
                    <a:pt x="306" y="638"/>
                  </a:cubicBezTo>
                  <a:cubicBezTo>
                    <a:pt x="306" y="638"/>
                    <a:pt x="306" y="638"/>
                    <a:pt x="306" y="638"/>
                  </a:cubicBezTo>
                  <a:close/>
                  <a:moveTo>
                    <a:pt x="344" y="467"/>
                  </a:moveTo>
                  <a:cubicBezTo>
                    <a:pt x="344" y="467"/>
                    <a:pt x="344" y="467"/>
                    <a:pt x="344" y="467"/>
                  </a:cubicBezTo>
                  <a:cubicBezTo>
                    <a:pt x="344" y="467"/>
                    <a:pt x="344" y="467"/>
                    <a:pt x="344" y="467"/>
                  </a:cubicBezTo>
                  <a:close/>
                  <a:moveTo>
                    <a:pt x="223" y="897"/>
                  </a:moveTo>
                  <a:cubicBezTo>
                    <a:pt x="222" y="897"/>
                    <a:pt x="222" y="898"/>
                    <a:pt x="222" y="898"/>
                  </a:cubicBezTo>
                  <a:cubicBezTo>
                    <a:pt x="222" y="898"/>
                    <a:pt x="222" y="898"/>
                    <a:pt x="222" y="898"/>
                  </a:cubicBezTo>
                  <a:cubicBezTo>
                    <a:pt x="222" y="898"/>
                    <a:pt x="222" y="897"/>
                    <a:pt x="223" y="897"/>
                  </a:cubicBezTo>
                  <a:close/>
                  <a:moveTo>
                    <a:pt x="244" y="720"/>
                  </a:moveTo>
                  <a:cubicBezTo>
                    <a:pt x="244" y="720"/>
                    <a:pt x="245" y="720"/>
                    <a:pt x="245" y="720"/>
                  </a:cubicBezTo>
                  <a:cubicBezTo>
                    <a:pt x="245" y="720"/>
                    <a:pt x="245" y="720"/>
                    <a:pt x="245" y="720"/>
                  </a:cubicBezTo>
                  <a:cubicBezTo>
                    <a:pt x="245" y="720"/>
                    <a:pt x="244" y="720"/>
                    <a:pt x="244" y="720"/>
                  </a:cubicBezTo>
                  <a:close/>
                  <a:moveTo>
                    <a:pt x="298" y="729"/>
                  </a:moveTo>
                  <a:cubicBezTo>
                    <a:pt x="298" y="729"/>
                    <a:pt x="298" y="730"/>
                    <a:pt x="298" y="730"/>
                  </a:cubicBezTo>
                  <a:cubicBezTo>
                    <a:pt x="298" y="730"/>
                    <a:pt x="298" y="729"/>
                    <a:pt x="298" y="729"/>
                  </a:cubicBezTo>
                  <a:close/>
                  <a:moveTo>
                    <a:pt x="308" y="636"/>
                  </a:move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lose/>
                  <a:moveTo>
                    <a:pt x="298" y="729"/>
                  </a:moveTo>
                  <a:cubicBezTo>
                    <a:pt x="298" y="729"/>
                    <a:pt x="298" y="729"/>
                    <a:pt x="298" y="729"/>
                  </a:cubicBezTo>
                  <a:cubicBezTo>
                    <a:pt x="298" y="729"/>
                    <a:pt x="298" y="729"/>
                    <a:pt x="298" y="729"/>
                  </a:cubicBezTo>
                  <a:cubicBezTo>
                    <a:pt x="298" y="729"/>
                    <a:pt x="298" y="729"/>
                    <a:pt x="298" y="729"/>
                  </a:cubicBezTo>
                  <a:close/>
                  <a:moveTo>
                    <a:pt x="276" y="714"/>
                  </a:moveTo>
                  <a:cubicBezTo>
                    <a:pt x="276" y="714"/>
                    <a:pt x="277" y="714"/>
                    <a:pt x="277" y="714"/>
                  </a:cubicBezTo>
                  <a:cubicBezTo>
                    <a:pt x="277" y="714"/>
                    <a:pt x="277" y="714"/>
                    <a:pt x="277" y="714"/>
                  </a:cubicBezTo>
                  <a:cubicBezTo>
                    <a:pt x="277" y="714"/>
                    <a:pt x="276" y="714"/>
                    <a:pt x="276" y="714"/>
                  </a:cubicBezTo>
                  <a:close/>
                  <a:moveTo>
                    <a:pt x="276" y="710"/>
                  </a:moveTo>
                  <a:cubicBezTo>
                    <a:pt x="276" y="710"/>
                    <a:pt x="276" y="710"/>
                    <a:pt x="276" y="710"/>
                  </a:cubicBezTo>
                  <a:cubicBezTo>
                    <a:pt x="276" y="710"/>
                    <a:pt x="276" y="710"/>
                    <a:pt x="276" y="710"/>
                  </a:cubicBezTo>
                  <a:cubicBezTo>
                    <a:pt x="276" y="710"/>
                    <a:pt x="276" y="710"/>
                    <a:pt x="276" y="710"/>
                  </a:cubicBezTo>
                  <a:close/>
                  <a:moveTo>
                    <a:pt x="299" y="707"/>
                  </a:moveTo>
                  <a:cubicBezTo>
                    <a:pt x="299" y="707"/>
                    <a:pt x="299" y="707"/>
                    <a:pt x="299" y="707"/>
                  </a:cubicBezTo>
                  <a:cubicBezTo>
                    <a:pt x="299" y="707"/>
                    <a:pt x="299" y="707"/>
                    <a:pt x="299" y="707"/>
                  </a:cubicBezTo>
                  <a:cubicBezTo>
                    <a:pt x="299" y="707"/>
                    <a:pt x="299" y="707"/>
                    <a:pt x="299" y="707"/>
                  </a:cubicBezTo>
                  <a:close/>
                  <a:moveTo>
                    <a:pt x="276" y="710"/>
                  </a:moveTo>
                  <a:cubicBezTo>
                    <a:pt x="276" y="710"/>
                    <a:pt x="276" y="710"/>
                    <a:pt x="275" y="710"/>
                  </a:cubicBezTo>
                  <a:cubicBezTo>
                    <a:pt x="276" y="710"/>
                    <a:pt x="276" y="710"/>
                    <a:pt x="276" y="710"/>
                  </a:cubicBezTo>
                  <a:close/>
                  <a:moveTo>
                    <a:pt x="321" y="651"/>
                  </a:move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lose/>
                  <a:moveTo>
                    <a:pt x="321" y="651"/>
                  </a:moveTo>
                  <a:cubicBezTo>
                    <a:pt x="321" y="651"/>
                    <a:pt x="321" y="651"/>
                    <a:pt x="320" y="651"/>
                  </a:cubicBezTo>
                  <a:cubicBezTo>
                    <a:pt x="321" y="651"/>
                    <a:pt x="321" y="651"/>
                    <a:pt x="321" y="651"/>
                  </a:cubicBezTo>
                  <a:close/>
                  <a:moveTo>
                    <a:pt x="320" y="651"/>
                  </a:moveTo>
                  <a:cubicBezTo>
                    <a:pt x="320" y="651"/>
                    <a:pt x="320" y="651"/>
                    <a:pt x="320" y="651"/>
                  </a:cubicBezTo>
                  <a:cubicBezTo>
                    <a:pt x="320" y="651"/>
                    <a:pt x="320" y="651"/>
                    <a:pt x="320" y="651"/>
                  </a:cubicBezTo>
                  <a:close/>
                  <a:moveTo>
                    <a:pt x="875" y="493"/>
                  </a:moveTo>
                  <a:cubicBezTo>
                    <a:pt x="875" y="493"/>
                    <a:pt x="875" y="493"/>
                    <a:pt x="875" y="493"/>
                  </a:cubicBezTo>
                  <a:cubicBezTo>
                    <a:pt x="875" y="493"/>
                    <a:pt x="875" y="493"/>
                    <a:pt x="875" y="493"/>
                  </a:cubicBezTo>
                  <a:cubicBezTo>
                    <a:pt x="875" y="493"/>
                    <a:pt x="875" y="493"/>
                    <a:pt x="875" y="493"/>
                  </a:cubicBezTo>
                  <a:close/>
                  <a:moveTo>
                    <a:pt x="231" y="755"/>
                  </a:moveTo>
                  <a:cubicBezTo>
                    <a:pt x="231" y="755"/>
                    <a:pt x="231" y="755"/>
                    <a:pt x="231" y="755"/>
                  </a:cubicBezTo>
                  <a:cubicBezTo>
                    <a:pt x="231" y="755"/>
                    <a:pt x="231" y="755"/>
                    <a:pt x="231" y="755"/>
                  </a:cubicBezTo>
                  <a:close/>
                  <a:moveTo>
                    <a:pt x="184" y="827"/>
                  </a:moveTo>
                  <a:cubicBezTo>
                    <a:pt x="184" y="827"/>
                    <a:pt x="184" y="827"/>
                    <a:pt x="184" y="827"/>
                  </a:cubicBezTo>
                  <a:cubicBezTo>
                    <a:pt x="184" y="827"/>
                    <a:pt x="184" y="827"/>
                    <a:pt x="183" y="827"/>
                  </a:cubicBezTo>
                  <a:cubicBezTo>
                    <a:pt x="184" y="827"/>
                    <a:pt x="184" y="827"/>
                    <a:pt x="184" y="827"/>
                  </a:cubicBezTo>
                  <a:close/>
                  <a:moveTo>
                    <a:pt x="858" y="463"/>
                  </a:moveTo>
                  <a:cubicBezTo>
                    <a:pt x="858" y="463"/>
                    <a:pt x="858" y="463"/>
                    <a:pt x="858" y="463"/>
                  </a:cubicBez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3"/>
                  </a:cubicBezTo>
                  <a:close/>
                  <a:moveTo>
                    <a:pt x="322" y="653"/>
                  </a:move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lose/>
                  <a:moveTo>
                    <a:pt x="320" y="651"/>
                  </a:moveTo>
                  <a:cubicBezTo>
                    <a:pt x="320" y="651"/>
                    <a:pt x="320" y="650"/>
                    <a:pt x="320" y="650"/>
                  </a:cubicBezTo>
                  <a:cubicBezTo>
                    <a:pt x="320" y="650"/>
                    <a:pt x="320" y="651"/>
                    <a:pt x="320" y="651"/>
                  </a:cubicBezTo>
                  <a:close/>
                  <a:moveTo>
                    <a:pt x="293" y="656"/>
                  </a:moveTo>
                  <a:cubicBezTo>
                    <a:pt x="293" y="656"/>
                    <a:pt x="293" y="656"/>
                    <a:pt x="293" y="656"/>
                  </a:cubicBezTo>
                  <a:cubicBezTo>
                    <a:pt x="293" y="656"/>
                    <a:pt x="294" y="656"/>
                    <a:pt x="294" y="656"/>
                  </a:cubicBezTo>
                  <a:cubicBezTo>
                    <a:pt x="294" y="656"/>
                    <a:pt x="293" y="656"/>
                    <a:pt x="293" y="656"/>
                  </a:cubicBezTo>
                  <a:close/>
                  <a:moveTo>
                    <a:pt x="928" y="632"/>
                  </a:moveTo>
                  <a:cubicBezTo>
                    <a:pt x="928" y="632"/>
                    <a:pt x="928" y="632"/>
                    <a:pt x="928" y="632"/>
                  </a:cubicBezTo>
                  <a:cubicBezTo>
                    <a:pt x="928" y="632"/>
                    <a:pt x="928" y="632"/>
                    <a:pt x="928" y="632"/>
                  </a:cubicBezTo>
                  <a:close/>
                  <a:moveTo>
                    <a:pt x="313" y="674"/>
                  </a:moveTo>
                  <a:cubicBezTo>
                    <a:pt x="313" y="674"/>
                    <a:pt x="313" y="674"/>
                    <a:pt x="313" y="674"/>
                  </a:cubicBezTo>
                  <a:cubicBezTo>
                    <a:pt x="313" y="674"/>
                    <a:pt x="313" y="674"/>
                    <a:pt x="313" y="674"/>
                  </a:cubicBezTo>
                  <a:cubicBezTo>
                    <a:pt x="313" y="674"/>
                    <a:pt x="313" y="674"/>
                    <a:pt x="313" y="674"/>
                  </a:cubicBezTo>
                  <a:close/>
                  <a:moveTo>
                    <a:pt x="313" y="676"/>
                  </a:moveTo>
                  <a:cubicBezTo>
                    <a:pt x="313" y="676"/>
                    <a:pt x="313" y="676"/>
                    <a:pt x="313" y="676"/>
                  </a:cubicBezTo>
                  <a:cubicBezTo>
                    <a:pt x="313" y="676"/>
                    <a:pt x="313" y="676"/>
                    <a:pt x="313" y="676"/>
                  </a:cubicBezTo>
                  <a:cubicBezTo>
                    <a:pt x="313" y="676"/>
                    <a:pt x="313" y="676"/>
                    <a:pt x="313" y="676"/>
                  </a:cubicBezTo>
                  <a:close/>
                  <a:moveTo>
                    <a:pt x="316" y="669"/>
                  </a:moveTo>
                  <a:cubicBezTo>
                    <a:pt x="316" y="669"/>
                    <a:pt x="316" y="669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4" y="981"/>
                    <a:pt x="154" y="981"/>
                    <a:pt x="154" y="981"/>
                  </a:cubicBezTo>
                  <a:close/>
                  <a:moveTo>
                    <a:pt x="902" y="554"/>
                  </a:moveTo>
                  <a:cubicBezTo>
                    <a:pt x="901" y="552"/>
                    <a:pt x="900" y="552"/>
                    <a:pt x="902" y="556"/>
                  </a:cubicBezTo>
                  <a:cubicBezTo>
                    <a:pt x="903" y="556"/>
                    <a:pt x="903" y="556"/>
                    <a:pt x="902" y="554"/>
                  </a:cubicBezTo>
                  <a:close/>
                  <a:moveTo>
                    <a:pt x="887" y="522"/>
                  </a:moveTo>
                  <a:cubicBezTo>
                    <a:pt x="886" y="520"/>
                    <a:pt x="887" y="524"/>
                    <a:pt x="888" y="524"/>
                  </a:cubicBezTo>
                  <a:cubicBezTo>
                    <a:pt x="887" y="523"/>
                    <a:pt x="888" y="524"/>
                    <a:pt x="887" y="522"/>
                  </a:cubicBezTo>
                  <a:close/>
                  <a:moveTo>
                    <a:pt x="703" y="1038"/>
                  </a:moveTo>
                  <a:cubicBezTo>
                    <a:pt x="704" y="1038"/>
                    <a:pt x="705" y="1038"/>
                    <a:pt x="703" y="1038"/>
                  </a:cubicBezTo>
                  <a:cubicBezTo>
                    <a:pt x="702" y="1038"/>
                    <a:pt x="701" y="1038"/>
                    <a:pt x="703" y="1038"/>
                  </a:cubicBezTo>
                  <a:close/>
                  <a:moveTo>
                    <a:pt x="883" y="624"/>
                  </a:moveTo>
                  <a:cubicBezTo>
                    <a:pt x="883" y="624"/>
                    <a:pt x="882" y="624"/>
                    <a:pt x="882" y="624"/>
                  </a:cubicBezTo>
                  <a:cubicBezTo>
                    <a:pt x="882" y="625"/>
                    <a:pt x="883" y="625"/>
                    <a:pt x="883" y="624"/>
                  </a:cubicBezTo>
                  <a:close/>
                  <a:moveTo>
                    <a:pt x="908" y="1034"/>
                  </a:moveTo>
                  <a:cubicBezTo>
                    <a:pt x="907" y="1034"/>
                    <a:pt x="907" y="1033"/>
                    <a:pt x="907" y="1034"/>
                  </a:cubicBezTo>
                  <a:cubicBezTo>
                    <a:pt x="907" y="1034"/>
                    <a:pt x="907" y="1034"/>
                    <a:pt x="908" y="1034"/>
                  </a:cubicBezTo>
                  <a:close/>
                  <a:moveTo>
                    <a:pt x="911" y="561"/>
                  </a:moveTo>
                  <a:cubicBezTo>
                    <a:pt x="911" y="561"/>
                    <a:pt x="911" y="561"/>
                    <a:pt x="911" y="561"/>
                  </a:cubicBezTo>
                  <a:cubicBezTo>
                    <a:pt x="911" y="561"/>
                    <a:pt x="911" y="561"/>
                    <a:pt x="911" y="561"/>
                  </a:cubicBezTo>
                  <a:cubicBezTo>
                    <a:pt x="911" y="561"/>
                    <a:pt x="911" y="561"/>
                    <a:pt x="911" y="560"/>
                  </a:cubicBezTo>
                  <a:cubicBezTo>
                    <a:pt x="909" y="557"/>
                    <a:pt x="912" y="562"/>
                    <a:pt x="911" y="561"/>
                  </a:cubicBezTo>
                  <a:close/>
                  <a:moveTo>
                    <a:pt x="910" y="561"/>
                  </a:moveTo>
                  <a:cubicBezTo>
                    <a:pt x="910" y="561"/>
                    <a:pt x="910" y="561"/>
                    <a:pt x="910" y="561"/>
                  </a:cubicBezTo>
                  <a:cubicBezTo>
                    <a:pt x="911" y="561"/>
                    <a:pt x="911" y="561"/>
                    <a:pt x="910" y="561"/>
                  </a:cubicBezTo>
                  <a:cubicBezTo>
                    <a:pt x="911" y="562"/>
                    <a:pt x="911" y="562"/>
                    <a:pt x="910" y="561"/>
                  </a:cubicBezTo>
                  <a:cubicBezTo>
                    <a:pt x="910" y="560"/>
                    <a:pt x="910" y="561"/>
                    <a:pt x="910" y="561"/>
                  </a:cubicBezTo>
                  <a:cubicBezTo>
                    <a:pt x="910" y="561"/>
                    <a:pt x="910" y="561"/>
                    <a:pt x="910" y="561"/>
                  </a:cubicBezTo>
                  <a:close/>
                  <a:moveTo>
                    <a:pt x="904" y="557"/>
                  </a:moveTo>
                  <a:cubicBezTo>
                    <a:pt x="903" y="557"/>
                    <a:pt x="903" y="556"/>
                    <a:pt x="903" y="556"/>
                  </a:cubicBezTo>
                  <a:cubicBezTo>
                    <a:pt x="903" y="557"/>
                    <a:pt x="905" y="560"/>
                    <a:pt x="904" y="557"/>
                  </a:cubicBezTo>
                  <a:close/>
                  <a:moveTo>
                    <a:pt x="910" y="561"/>
                  </a:moveTo>
                  <a:cubicBezTo>
                    <a:pt x="910" y="561"/>
                    <a:pt x="910" y="561"/>
                    <a:pt x="910" y="561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0" y="561"/>
                    <a:pt x="910" y="561"/>
                    <a:pt x="910" y="561"/>
                  </a:cubicBezTo>
                  <a:close/>
                  <a:moveTo>
                    <a:pt x="910" y="561"/>
                  </a:moveTo>
                  <a:cubicBezTo>
                    <a:pt x="910" y="562"/>
                    <a:pt x="910" y="562"/>
                    <a:pt x="910" y="562"/>
                  </a:cubicBezTo>
                  <a:cubicBezTo>
                    <a:pt x="910" y="562"/>
                    <a:pt x="910" y="562"/>
                    <a:pt x="910" y="561"/>
                  </a:cubicBezTo>
                  <a:close/>
                  <a:moveTo>
                    <a:pt x="911" y="563"/>
                  </a:moveTo>
                  <a:cubicBezTo>
                    <a:pt x="911" y="563"/>
                    <a:pt x="911" y="563"/>
                    <a:pt x="911" y="563"/>
                  </a:cubicBezTo>
                  <a:cubicBezTo>
                    <a:pt x="911" y="563"/>
                    <a:pt x="911" y="563"/>
                    <a:pt x="911" y="563"/>
                  </a:cubicBezTo>
                  <a:cubicBezTo>
                    <a:pt x="911" y="563"/>
                    <a:pt x="911" y="563"/>
                    <a:pt x="911" y="563"/>
                  </a:cubicBezTo>
                  <a:close/>
                  <a:moveTo>
                    <a:pt x="875" y="493"/>
                  </a:moveTo>
                  <a:cubicBezTo>
                    <a:pt x="874" y="492"/>
                    <a:pt x="874" y="492"/>
                    <a:pt x="874" y="492"/>
                  </a:cubicBezTo>
                  <a:cubicBezTo>
                    <a:pt x="874" y="492"/>
                    <a:pt x="874" y="492"/>
                    <a:pt x="874" y="493"/>
                  </a:cubicBezTo>
                  <a:cubicBezTo>
                    <a:pt x="874" y="493"/>
                    <a:pt x="875" y="493"/>
                    <a:pt x="875" y="493"/>
                  </a:cubicBezTo>
                  <a:close/>
                  <a:moveTo>
                    <a:pt x="911" y="563"/>
                  </a:moveTo>
                  <a:cubicBezTo>
                    <a:pt x="911" y="563"/>
                    <a:pt x="911" y="562"/>
                    <a:pt x="910" y="561"/>
                  </a:cubicBezTo>
                  <a:cubicBezTo>
                    <a:pt x="910" y="561"/>
                    <a:pt x="910" y="561"/>
                    <a:pt x="910" y="562"/>
                  </a:cubicBezTo>
                  <a:cubicBezTo>
                    <a:pt x="910" y="562"/>
                    <a:pt x="910" y="562"/>
                    <a:pt x="910" y="562"/>
                  </a:cubicBezTo>
                  <a:cubicBezTo>
                    <a:pt x="910" y="562"/>
                    <a:pt x="910" y="562"/>
                    <a:pt x="910" y="562"/>
                  </a:cubicBezTo>
                  <a:cubicBezTo>
                    <a:pt x="910" y="562"/>
                    <a:pt x="911" y="562"/>
                    <a:pt x="911" y="563"/>
                  </a:cubicBezTo>
                  <a:close/>
                  <a:moveTo>
                    <a:pt x="905" y="557"/>
                  </a:moveTo>
                  <a:cubicBezTo>
                    <a:pt x="905" y="556"/>
                    <a:pt x="905" y="556"/>
                    <a:pt x="904" y="555"/>
                  </a:cubicBezTo>
                  <a:cubicBezTo>
                    <a:pt x="903" y="554"/>
                    <a:pt x="905" y="557"/>
                    <a:pt x="905" y="557"/>
                  </a:cubicBezTo>
                  <a:close/>
                  <a:moveTo>
                    <a:pt x="904" y="557"/>
                  </a:moveTo>
                  <a:cubicBezTo>
                    <a:pt x="903" y="557"/>
                    <a:pt x="904" y="558"/>
                    <a:pt x="904" y="559"/>
                  </a:cubicBezTo>
                  <a:cubicBezTo>
                    <a:pt x="905" y="559"/>
                    <a:pt x="905" y="559"/>
                    <a:pt x="905" y="559"/>
                  </a:cubicBezTo>
                  <a:cubicBezTo>
                    <a:pt x="905" y="559"/>
                    <a:pt x="905" y="559"/>
                    <a:pt x="905" y="559"/>
                  </a:cubicBezTo>
                  <a:cubicBezTo>
                    <a:pt x="905" y="558"/>
                    <a:pt x="904" y="558"/>
                    <a:pt x="904" y="558"/>
                  </a:cubicBezTo>
                  <a:cubicBezTo>
                    <a:pt x="904" y="558"/>
                    <a:pt x="904" y="558"/>
                    <a:pt x="904" y="557"/>
                  </a:cubicBezTo>
                  <a:cubicBezTo>
                    <a:pt x="904" y="557"/>
                    <a:pt x="904" y="557"/>
                    <a:pt x="904" y="556"/>
                  </a:cubicBezTo>
                  <a:cubicBezTo>
                    <a:pt x="903" y="556"/>
                    <a:pt x="904" y="556"/>
                    <a:pt x="904" y="557"/>
                  </a:cubicBezTo>
                  <a:cubicBezTo>
                    <a:pt x="904" y="557"/>
                    <a:pt x="904" y="557"/>
                    <a:pt x="904" y="557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6" y="561"/>
                  </a:cubicBezTo>
                  <a:cubicBezTo>
                    <a:pt x="906" y="561"/>
                    <a:pt x="906" y="561"/>
                    <a:pt x="906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910" y="565"/>
                  </a:moveTo>
                  <a:cubicBezTo>
                    <a:pt x="910" y="565"/>
                    <a:pt x="910" y="565"/>
                    <a:pt x="910" y="565"/>
                  </a:cubicBezTo>
                  <a:cubicBezTo>
                    <a:pt x="910" y="565"/>
                    <a:pt x="910" y="565"/>
                    <a:pt x="910" y="565"/>
                  </a:cubicBezTo>
                  <a:cubicBezTo>
                    <a:pt x="910" y="565"/>
                    <a:pt x="910" y="565"/>
                    <a:pt x="910" y="565"/>
                  </a:cubicBezTo>
                  <a:close/>
                  <a:moveTo>
                    <a:pt x="906" y="561"/>
                  </a:moveTo>
                  <a:cubicBezTo>
                    <a:pt x="906" y="561"/>
                    <a:pt x="906" y="561"/>
                    <a:pt x="906" y="561"/>
                  </a:cubicBezTo>
                  <a:cubicBezTo>
                    <a:pt x="906" y="561"/>
                    <a:pt x="906" y="561"/>
                    <a:pt x="906" y="561"/>
                  </a:cubicBezTo>
                  <a:close/>
                  <a:moveTo>
                    <a:pt x="703" y="1037"/>
                  </a:moveTo>
                  <a:cubicBezTo>
                    <a:pt x="703" y="1037"/>
                    <a:pt x="704" y="1037"/>
                    <a:pt x="704" y="1037"/>
                  </a:cubicBezTo>
                  <a:cubicBezTo>
                    <a:pt x="703" y="1037"/>
                    <a:pt x="701" y="1037"/>
                    <a:pt x="703" y="1037"/>
                  </a:cubicBezTo>
                  <a:close/>
                  <a:moveTo>
                    <a:pt x="973" y="765"/>
                  </a:moveTo>
                  <a:cubicBezTo>
                    <a:pt x="972" y="766"/>
                    <a:pt x="974" y="766"/>
                    <a:pt x="974" y="765"/>
                  </a:cubicBezTo>
                  <a:cubicBezTo>
                    <a:pt x="974" y="765"/>
                    <a:pt x="973" y="765"/>
                    <a:pt x="973" y="765"/>
                  </a:cubicBezTo>
                  <a:close/>
                  <a:moveTo>
                    <a:pt x="976" y="767"/>
                  </a:moveTo>
                  <a:cubicBezTo>
                    <a:pt x="976" y="767"/>
                    <a:pt x="976" y="767"/>
                    <a:pt x="977" y="768"/>
                  </a:cubicBezTo>
                  <a:cubicBezTo>
                    <a:pt x="977" y="767"/>
                    <a:pt x="977" y="766"/>
                    <a:pt x="976" y="767"/>
                  </a:cubicBezTo>
                  <a:close/>
                  <a:moveTo>
                    <a:pt x="979" y="770"/>
                  </a:moveTo>
                  <a:cubicBezTo>
                    <a:pt x="979" y="770"/>
                    <a:pt x="979" y="770"/>
                    <a:pt x="979" y="769"/>
                  </a:cubicBezTo>
                  <a:cubicBezTo>
                    <a:pt x="978" y="769"/>
                    <a:pt x="977" y="769"/>
                    <a:pt x="977" y="770"/>
                  </a:cubicBezTo>
                  <a:cubicBezTo>
                    <a:pt x="978" y="770"/>
                    <a:pt x="978" y="770"/>
                    <a:pt x="979" y="770"/>
                  </a:cubicBezTo>
                  <a:close/>
                  <a:moveTo>
                    <a:pt x="868" y="494"/>
                  </a:moveTo>
                  <a:cubicBezTo>
                    <a:pt x="869" y="494"/>
                    <a:pt x="869" y="494"/>
                    <a:pt x="869" y="494"/>
                  </a:cubicBezTo>
                  <a:cubicBezTo>
                    <a:pt x="870" y="496"/>
                    <a:pt x="868" y="492"/>
                    <a:pt x="868" y="494"/>
                  </a:cubicBezTo>
                  <a:close/>
                  <a:moveTo>
                    <a:pt x="846" y="450"/>
                  </a:moveTo>
                  <a:cubicBezTo>
                    <a:pt x="845" y="450"/>
                    <a:pt x="845" y="448"/>
                    <a:pt x="845" y="448"/>
                  </a:cubicBezTo>
                  <a:cubicBezTo>
                    <a:pt x="845" y="451"/>
                    <a:pt x="847" y="452"/>
                    <a:pt x="846" y="450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867" y="491"/>
                  </a:moveTo>
                  <a:cubicBezTo>
                    <a:pt x="868" y="493"/>
                    <a:pt x="869" y="494"/>
                    <a:pt x="869" y="492"/>
                  </a:cubicBezTo>
                  <a:cubicBezTo>
                    <a:pt x="866" y="487"/>
                    <a:pt x="866" y="488"/>
                    <a:pt x="867" y="491"/>
                  </a:cubicBezTo>
                  <a:close/>
                  <a:moveTo>
                    <a:pt x="835" y="436"/>
                  </a:moveTo>
                  <a:cubicBezTo>
                    <a:pt x="835" y="437"/>
                    <a:pt x="836" y="438"/>
                    <a:pt x="836" y="438"/>
                  </a:cubicBezTo>
                  <a:cubicBezTo>
                    <a:pt x="836" y="438"/>
                    <a:pt x="836" y="438"/>
                    <a:pt x="836" y="438"/>
                  </a:cubicBezTo>
                  <a:cubicBezTo>
                    <a:pt x="836" y="438"/>
                    <a:pt x="836" y="437"/>
                    <a:pt x="835" y="436"/>
                  </a:cubicBezTo>
                  <a:cubicBezTo>
                    <a:pt x="835" y="436"/>
                    <a:pt x="835" y="436"/>
                    <a:pt x="835" y="436"/>
                  </a:cubicBezTo>
                  <a:close/>
                  <a:moveTo>
                    <a:pt x="897" y="632"/>
                  </a:moveTo>
                  <a:cubicBezTo>
                    <a:pt x="896" y="632"/>
                    <a:pt x="896" y="632"/>
                    <a:pt x="896" y="632"/>
                  </a:cubicBezTo>
                  <a:cubicBezTo>
                    <a:pt x="896" y="632"/>
                    <a:pt x="897" y="632"/>
                    <a:pt x="897" y="632"/>
                  </a:cubicBezTo>
                  <a:close/>
                  <a:moveTo>
                    <a:pt x="873" y="498"/>
                  </a:moveTo>
                  <a:cubicBezTo>
                    <a:pt x="874" y="499"/>
                    <a:pt x="874" y="498"/>
                    <a:pt x="874" y="498"/>
                  </a:cubicBezTo>
                  <a:cubicBezTo>
                    <a:pt x="874" y="498"/>
                    <a:pt x="873" y="498"/>
                    <a:pt x="873" y="497"/>
                  </a:cubicBezTo>
                  <a:cubicBezTo>
                    <a:pt x="873" y="497"/>
                    <a:pt x="873" y="497"/>
                    <a:pt x="873" y="498"/>
                  </a:cubicBezTo>
                  <a:close/>
                  <a:moveTo>
                    <a:pt x="874" y="499"/>
                  </a:moveTo>
                  <a:cubicBezTo>
                    <a:pt x="875" y="501"/>
                    <a:pt x="876" y="501"/>
                    <a:pt x="875" y="500"/>
                  </a:cubicBezTo>
                  <a:cubicBezTo>
                    <a:pt x="873" y="495"/>
                    <a:pt x="873" y="496"/>
                    <a:pt x="874" y="499"/>
                  </a:cubicBezTo>
                  <a:close/>
                  <a:moveTo>
                    <a:pt x="874" y="493"/>
                  </a:moveTo>
                  <a:cubicBezTo>
                    <a:pt x="874" y="494"/>
                    <a:pt x="875" y="494"/>
                    <a:pt x="876" y="496"/>
                  </a:cubicBezTo>
                  <a:cubicBezTo>
                    <a:pt x="876" y="496"/>
                    <a:pt x="876" y="496"/>
                    <a:pt x="876" y="495"/>
                  </a:cubicBezTo>
                  <a:cubicBezTo>
                    <a:pt x="875" y="494"/>
                    <a:pt x="875" y="495"/>
                    <a:pt x="875" y="495"/>
                  </a:cubicBezTo>
                  <a:cubicBezTo>
                    <a:pt x="875" y="494"/>
                    <a:pt x="874" y="494"/>
                    <a:pt x="874" y="493"/>
                  </a:cubicBezTo>
                  <a:cubicBezTo>
                    <a:pt x="874" y="493"/>
                    <a:pt x="874" y="493"/>
                    <a:pt x="874" y="493"/>
                  </a:cubicBezTo>
                  <a:close/>
                  <a:moveTo>
                    <a:pt x="875" y="498"/>
                  </a:moveTo>
                  <a:cubicBezTo>
                    <a:pt x="873" y="495"/>
                    <a:pt x="872" y="494"/>
                    <a:pt x="873" y="495"/>
                  </a:cubicBezTo>
                  <a:cubicBezTo>
                    <a:pt x="874" y="498"/>
                    <a:pt x="874" y="497"/>
                    <a:pt x="875" y="498"/>
                  </a:cubicBezTo>
                  <a:close/>
                  <a:moveTo>
                    <a:pt x="868" y="485"/>
                  </a:moveTo>
                  <a:cubicBezTo>
                    <a:pt x="868" y="486"/>
                    <a:pt x="869" y="487"/>
                    <a:pt x="869" y="487"/>
                  </a:cubicBezTo>
                  <a:cubicBezTo>
                    <a:pt x="868" y="483"/>
                    <a:pt x="867" y="483"/>
                    <a:pt x="868" y="485"/>
                  </a:cubicBezTo>
                  <a:close/>
                  <a:moveTo>
                    <a:pt x="872" y="493"/>
                  </a:moveTo>
                  <a:cubicBezTo>
                    <a:pt x="873" y="495"/>
                    <a:pt x="872" y="492"/>
                    <a:pt x="871" y="492"/>
                  </a:cubicBezTo>
                  <a:cubicBezTo>
                    <a:pt x="871" y="492"/>
                    <a:pt x="872" y="493"/>
                    <a:pt x="872" y="493"/>
                  </a:cubicBezTo>
                  <a:close/>
                  <a:moveTo>
                    <a:pt x="870" y="488"/>
                  </a:moveTo>
                  <a:cubicBezTo>
                    <a:pt x="870" y="488"/>
                    <a:pt x="870" y="488"/>
                    <a:pt x="870" y="487"/>
                  </a:cubicBezTo>
                  <a:cubicBezTo>
                    <a:pt x="870" y="488"/>
                    <a:pt x="869" y="487"/>
                    <a:pt x="870" y="489"/>
                  </a:cubicBezTo>
                  <a:cubicBezTo>
                    <a:pt x="871" y="490"/>
                    <a:pt x="871" y="490"/>
                    <a:pt x="871" y="490"/>
                  </a:cubicBezTo>
                  <a:cubicBezTo>
                    <a:pt x="872" y="492"/>
                    <a:pt x="872" y="493"/>
                    <a:pt x="873" y="494"/>
                  </a:cubicBezTo>
                  <a:cubicBezTo>
                    <a:pt x="873" y="494"/>
                    <a:pt x="873" y="494"/>
                    <a:pt x="873" y="493"/>
                  </a:cubicBezTo>
                  <a:cubicBezTo>
                    <a:pt x="873" y="493"/>
                    <a:pt x="872" y="492"/>
                    <a:pt x="873" y="492"/>
                  </a:cubicBez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0"/>
                    <a:pt x="872" y="490"/>
                  </a:cubicBezTo>
                  <a:cubicBezTo>
                    <a:pt x="872" y="490"/>
                    <a:pt x="872" y="490"/>
                    <a:pt x="872" y="491"/>
                  </a:cubicBezTo>
                  <a:cubicBezTo>
                    <a:pt x="872" y="490"/>
                    <a:pt x="873" y="490"/>
                    <a:pt x="873" y="490"/>
                  </a:cubicBezTo>
                  <a:cubicBezTo>
                    <a:pt x="872" y="490"/>
                    <a:pt x="872" y="489"/>
                    <a:pt x="872" y="489"/>
                  </a:cubicBezTo>
                  <a:cubicBezTo>
                    <a:pt x="872" y="488"/>
                    <a:pt x="871" y="488"/>
                    <a:pt x="871" y="488"/>
                  </a:cubicBezTo>
                  <a:cubicBezTo>
                    <a:pt x="871" y="487"/>
                    <a:pt x="871" y="487"/>
                    <a:pt x="871" y="487"/>
                  </a:cubicBezTo>
                  <a:cubicBezTo>
                    <a:pt x="871" y="487"/>
                    <a:pt x="870" y="486"/>
                    <a:pt x="870" y="485"/>
                  </a:cubicBezTo>
                  <a:cubicBezTo>
                    <a:pt x="870" y="486"/>
                    <a:pt x="870" y="486"/>
                    <a:pt x="870" y="486"/>
                  </a:cubicBezTo>
                  <a:cubicBezTo>
                    <a:pt x="870" y="486"/>
                    <a:pt x="870" y="487"/>
                    <a:pt x="871" y="487"/>
                  </a:cubicBezTo>
                  <a:cubicBezTo>
                    <a:pt x="871" y="487"/>
                    <a:pt x="870" y="487"/>
                    <a:pt x="870" y="487"/>
                  </a:cubicBezTo>
                  <a:cubicBezTo>
                    <a:pt x="870" y="487"/>
                    <a:pt x="870" y="487"/>
                    <a:pt x="870" y="487"/>
                  </a:cubicBezTo>
                  <a:cubicBezTo>
                    <a:pt x="870" y="486"/>
                    <a:pt x="869" y="485"/>
                    <a:pt x="869" y="484"/>
                  </a:cubicBezTo>
                  <a:cubicBezTo>
                    <a:pt x="869" y="485"/>
                    <a:pt x="870" y="486"/>
                    <a:pt x="870" y="488"/>
                  </a:cubicBezTo>
                  <a:cubicBezTo>
                    <a:pt x="870" y="488"/>
                    <a:pt x="870" y="488"/>
                    <a:pt x="870" y="488"/>
                  </a:cubicBezTo>
                  <a:close/>
                  <a:moveTo>
                    <a:pt x="873" y="491"/>
                  </a:moveTo>
                  <a:cubicBezTo>
                    <a:pt x="873" y="491"/>
                    <a:pt x="873" y="491"/>
                    <a:pt x="873" y="491"/>
                  </a:cubicBezTo>
                  <a:cubicBezTo>
                    <a:pt x="873" y="491"/>
                    <a:pt x="873" y="491"/>
                    <a:pt x="873" y="491"/>
                  </a:cubicBezTo>
                  <a:close/>
                  <a:moveTo>
                    <a:pt x="873" y="491"/>
                  </a:moveTo>
                  <a:cubicBezTo>
                    <a:pt x="873" y="491"/>
                    <a:pt x="873" y="491"/>
                    <a:pt x="873" y="491"/>
                  </a:cubicBezTo>
                  <a:cubicBezTo>
                    <a:pt x="873" y="491"/>
                    <a:pt x="873" y="491"/>
                    <a:pt x="873" y="491"/>
                  </a:cubicBezTo>
                  <a:close/>
                  <a:moveTo>
                    <a:pt x="873" y="491"/>
                  </a:moveTo>
                  <a:cubicBezTo>
                    <a:pt x="873" y="491"/>
                    <a:pt x="873" y="491"/>
                    <a:pt x="873" y="491"/>
                  </a:cubicBezTo>
                  <a:cubicBezTo>
                    <a:pt x="873" y="491"/>
                    <a:pt x="873" y="491"/>
                    <a:pt x="873" y="491"/>
                  </a:cubicBezTo>
                  <a:close/>
                  <a:moveTo>
                    <a:pt x="872" y="491"/>
                  </a:moveTo>
                  <a:cubicBezTo>
                    <a:pt x="873" y="491"/>
                    <a:pt x="873" y="491"/>
                    <a:pt x="873" y="491"/>
                  </a:cubicBezTo>
                  <a:cubicBezTo>
                    <a:pt x="873" y="491"/>
                    <a:pt x="873" y="491"/>
                    <a:pt x="872" y="491"/>
                  </a:cubicBezTo>
                  <a:close/>
                  <a:moveTo>
                    <a:pt x="872" y="491"/>
                  </a:move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lose/>
                  <a:moveTo>
                    <a:pt x="873" y="493"/>
                  </a:moveTo>
                  <a:cubicBezTo>
                    <a:pt x="874" y="493"/>
                    <a:pt x="874" y="493"/>
                    <a:pt x="874" y="493"/>
                  </a:cubicBezTo>
                  <a:cubicBezTo>
                    <a:pt x="873" y="493"/>
                    <a:pt x="873" y="493"/>
                    <a:pt x="873" y="493"/>
                  </a:cubicBezTo>
                  <a:cubicBezTo>
                    <a:pt x="873" y="493"/>
                    <a:pt x="873" y="493"/>
                    <a:pt x="873" y="493"/>
                  </a:cubicBezTo>
                  <a:cubicBezTo>
                    <a:pt x="874" y="495"/>
                    <a:pt x="875" y="497"/>
                    <a:pt x="876" y="498"/>
                  </a:cubicBezTo>
                  <a:cubicBezTo>
                    <a:pt x="876" y="498"/>
                    <a:pt x="875" y="497"/>
                    <a:pt x="876" y="497"/>
                  </a:cubicBezTo>
                  <a:cubicBezTo>
                    <a:pt x="875" y="495"/>
                    <a:pt x="874" y="494"/>
                    <a:pt x="873" y="493"/>
                  </a:cubicBezTo>
                  <a:close/>
                  <a:moveTo>
                    <a:pt x="873" y="492"/>
                  </a:moveTo>
                  <a:cubicBezTo>
                    <a:pt x="874" y="492"/>
                    <a:pt x="874" y="493"/>
                    <a:pt x="874" y="493"/>
                  </a:cubicBezTo>
                  <a:cubicBezTo>
                    <a:pt x="874" y="493"/>
                    <a:pt x="874" y="492"/>
                    <a:pt x="873" y="492"/>
                  </a:cubicBezTo>
                  <a:close/>
                  <a:moveTo>
                    <a:pt x="873" y="492"/>
                  </a:move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2"/>
                    <a:pt x="873" y="492"/>
                  </a:cubicBezTo>
                  <a:close/>
                  <a:moveTo>
                    <a:pt x="873" y="492"/>
                  </a:move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1"/>
                    <a:pt x="873" y="491"/>
                  </a:cubicBezTo>
                  <a:cubicBezTo>
                    <a:pt x="873" y="492"/>
                    <a:pt x="873" y="492"/>
                    <a:pt x="873" y="492"/>
                  </a:cubicBezTo>
                  <a:close/>
                  <a:moveTo>
                    <a:pt x="314" y="679"/>
                  </a:moveTo>
                  <a:cubicBezTo>
                    <a:pt x="315" y="678"/>
                    <a:pt x="314" y="677"/>
                    <a:pt x="314" y="677"/>
                  </a:cubicBezTo>
                  <a:cubicBezTo>
                    <a:pt x="313" y="677"/>
                    <a:pt x="313" y="679"/>
                    <a:pt x="314" y="679"/>
                  </a:cubicBezTo>
                  <a:close/>
                  <a:moveTo>
                    <a:pt x="309" y="685"/>
                  </a:moveTo>
                  <a:cubicBezTo>
                    <a:pt x="310" y="684"/>
                    <a:pt x="309" y="684"/>
                    <a:pt x="309" y="684"/>
                  </a:cubicBezTo>
                  <a:cubicBezTo>
                    <a:pt x="309" y="685"/>
                    <a:pt x="309" y="685"/>
                    <a:pt x="309" y="685"/>
                  </a:cubicBezTo>
                  <a:cubicBezTo>
                    <a:pt x="309" y="685"/>
                    <a:pt x="309" y="685"/>
                    <a:pt x="309" y="685"/>
                  </a:cubicBezTo>
                  <a:close/>
                  <a:moveTo>
                    <a:pt x="317" y="656"/>
                  </a:moveTo>
                  <a:cubicBezTo>
                    <a:pt x="317" y="657"/>
                    <a:pt x="317" y="657"/>
                    <a:pt x="317" y="657"/>
                  </a:cubicBezTo>
                  <a:cubicBezTo>
                    <a:pt x="317" y="657"/>
                    <a:pt x="317" y="658"/>
                    <a:pt x="317" y="658"/>
                  </a:cubicBezTo>
                  <a:cubicBezTo>
                    <a:pt x="317" y="657"/>
                    <a:pt x="319" y="657"/>
                    <a:pt x="318" y="656"/>
                  </a:cubicBezTo>
                  <a:cubicBezTo>
                    <a:pt x="318" y="656"/>
                    <a:pt x="318" y="656"/>
                    <a:pt x="318" y="656"/>
                  </a:cubicBezTo>
                  <a:cubicBezTo>
                    <a:pt x="318" y="656"/>
                    <a:pt x="318" y="656"/>
                    <a:pt x="317" y="656"/>
                  </a:cubicBezTo>
                  <a:close/>
                  <a:moveTo>
                    <a:pt x="317" y="657"/>
                  </a:moveTo>
                  <a:cubicBezTo>
                    <a:pt x="317" y="657"/>
                    <a:pt x="317" y="657"/>
                    <a:pt x="317" y="657"/>
                  </a:cubicBezTo>
                  <a:cubicBezTo>
                    <a:pt x="317" y="656"/>
                    <a:pt x="317" y="656"/>
                    <a:pt x="317" y="656"/>
                  </a:cubicBezTo>
                  <a:cubicBezTo>
                    <a:pt x="317" y="656"/>
                    <a:pt x="317" y="656"/>
                    <a:pt x="317" y="657"/>
                  </a:cubicBezTo>
                  <a:close/>
                  <a:moveTo>
                    <a:pt x="317" y="656"/>
                  </a:moveTo>
                  <a:cubicBezTo>
                    <a:pt x="317" y="656"/>
                    <a:pt x="317" y="656"/>
                    <a:pt x="318" y="656"/>
                  </a:cubicBezTo>
                  <a:cubicBezTo>
                    <a:pt x="317" y="656"/>
                    <a:pt x="317" y="656"/>
                    <a:pt x="317" y="656"/>
                  </a:cubicBezTo>
                  <a:close/>
                  <a:moveTo>
                    <a:pt x="314" y="665"/>
                  </a:moveTo>
                  <a:cubicBezTo>
                    <a:pt x="314" y="664"/>
                    <a:pt x="315" y="665"/>
                    <a:pt x="315" y="664"/>
                  </a:cubicBezTo>
                  <a:cubicBezTo>
                    <a:pt x="314" y="664"/>
                    <a:pt x="315" y="663"/>
                    <a:pt x="315" y="663"/>
                  </a:cubicBezTo>
                  <a:cubicBezTo>
                    <a:pt x="313" y="663"/>
                    <a:pt x="313" y="664"/>
                    <a:pt x="312" y="663"/>
                  </a:cubicBezTo>
                  <a:cubicBezTo>
                    <a:pt x="312" y="664"/>
                    <a:pt x="312" y="664"/>
                    <a:pt x="312" y="664"/>
                  </a:cubicBezTo>
                  <a:cubicBezTo>
                    <a:pt x="312" y="664"/>
                    <a:pt x="312" y="664"/>
                    <a:pt x="312" y="664"/>
                  </a:cubicBezTo>
                  <a:cubicBezTo>
                    <a:pt x="312" y="664"/>
                    <a:pt x="312" y="664"/>
                    <a:pt x="312" y="664"/>
                  </a:cubicBezTo>
                  <a:cubicBezTo>
                    <a:pt x="312" y="665"/>
                    <a:pt x="313" y="665"/>
                    <a:pt x="314" y="665"/>
                  </a:cubicBezTo>
                  <a:close/>
                  <a:moveTo>
                    <a:pt x="306" y="674"/>
                  </a:moveTo>
                  <a:cubicBezTo>
                    <a:pt x="308" y="674"/>
                    <a:pt x="307" y="673"/>
                    <a:pt x="307" y="673"/>
                  </a:cubicBezTo>
                  <a:cubicBezTo>
                    <a:pt x="306" y="672"/>
                    <a:pt x="306" y="673"/>
                    <a:pt x="306" y="674"/>
                  </a:cubicBezTo>
                  <a:close/>
                  <a:moveTo>
                    <a:pt x="305" y="683"/>
                  </a:moveTo>
                  <a:cubicBezTo>
                    <a:pt x="304" y="683"/>
                    <a:pt x="304" y="685"/>
                    <a:pt x="305" y="685"/>
                  </a:cubicBezTo>
                  <a:cubicBezTo>
                    <a:pt x="305" y="684"/>
                    <a:pt x="306" y="684"/>
                    <a:pt x="305" y="683"/>
                  </a:cubicBezTo>
                  <a:close/>
                  <a:moveTo>
                    <a:pt x="309" y="672"/>
                  </a:moveTo>
                  <a:cubicBezTo>
                    <a:pt x="309" y="674"/>
                    <a:pt x="307" y="675"/>
                    <a:pt x="307" y="677"/>
                  </a:cubicBezTo>
                  <a:cubicBezTo>
                    <a:pt x="308" y="677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5"/>
                    <a:pt x="308" y="675"/>
                    <a:pt x="309" y="675"/>
                  </a:cubicBezTo>
                  <a:cubicBezTo>
                    <a:pt x="309" y="674"/>
                    <a:pt x="309" y="673"/>
                    <a:pt x="309" y="672"/>
                  </a:cubicBezTo>
                  <a:close/>
                  <a:moveTo>
                    <a:pt x="309" y="675"/>
                  </a:move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lose/>
                  <a:moveTo>
                    <a:pt x="308" y="676"/>
                  </a:moveTo>
                  <a:cubicBezTo>
                    <a:pt x="309" y="676"/>
                    <a:pt x="309" y="675"/>
                    <a:pt x="309" y="675"/>
                  </a:cubicBezTo>
                  <a:cubicBezTo>
                    <a:pt x="309" y="675"/>
                    <a:pt x="309" y="676"/>
                    <a:pt x="308" y="676"/>
                  </a:cubicBezTo>
                  <a:close/>
                  <a:moveTo>
                    <a:pt x="305" y="677"/>
                  </a:moveTo>
                  <a:cubicBezTo>
                    <a:pt x="305" y="677"/>
                    <a:pt x="305" y="677"/>
                    <a:pt x="305" y="677"/>
                  </a:cubicBezTo>
                  <a:cubicBezTo>
                    <a:pt x="305" y="677"/>
                    <a:pt x="305" y="677"/>
                    <a:pt x="305" y="677"/>
                  </a:cubicBezTo>
                  <a:cubicBezTo>
                    <a:pt x="305" y="677"/>
                    <a:pt x="305" y="677"/>
                    <a:pt x="305" y="677"/>
                  </a:cubicBezTo>
                  <a:close/>
                  <a:moveTo>
                    <a:pt x="305" y="677"/>
                  </a:moveTo>
                  <a:cubicBezTo>
                    <a:pt x="305" y="677"/>
                    <a:pt x="305" y="677"/>
                    <a:pt x="305" y="677"/>
                  </a:cubicBezTo>
                  <a:cubicBezTo>
                    <a:pt x="305" y="677"/>
                    <a:pt x="306" y="677"/>
                    <a:pt x="306" y="678"/>
                  </a:cubicBezTo>
                  <a:cubicBezTo>
                    <a:pt x="306" y="677"/>
                    <a:pt x="306" y="677"/>
                    <a:pt x="305" y="677"/>
                  </a:cubicBezTo>
                  <a:close/>
                  <a:moveTo>
                    <a:pt x="305" y="677"/>
                  </a:moveTo>
                  <a:cubicBezTo>
                    <a:pt x="305" y="677"/>
                    <a:pt x="305" y="677"/>
                    <a:pt x="305" y="677"/>
                  </a:cubicBezTo>
                  <a:close/>
                  <a:moveTo>
                    <a:pt x="305" y="677"/>
                  </a:moveTo>
                  <a:cubicBezTo>
                    <a:pt x="305" y="677"/>
                    <a:pt x="305" y="677"/>
                    <a:pt x="305" y="677"/>
                  </a:cubicBezTo>
                  <a:cubicBezTo>
                    <a:pt x="305" y="677"/>
                    <a:pt x="305" y="677"/>
                    <a:pt x="305" y="677"/>
                  </a:cubicBezTo>
                  <a:close/>
                  <a:moveTo>
                    <a:pt x="305" y="678"/>
                  </a:moveTo>
                  <a:cubicBezTo>
                    <a:pt x="305" y="678"/>
                    <a:pt x="305" y="677"/>
                    <a:pt x="305" y="677"/>
                  </a:cubicBezTo>
                  <a:cubicBezTo>
                    <a:pt x="305" y="677"/>
                    <a:pt x="305" y="678"/>
                    <a:pt x="305" y="678"/>
                  </a:cubicBezTo>
                  <a:close/>
                  <a:moveTo>
                    <a:pt x="307" y="685"/>
                  </a:moveTo>
                  <a:cubicBezTo>
                    <a:pt x="307" y="685"/>
                    <a:pt x="307" y="685"/>
                    <a:pt x="307" y="685"/>
                  </a:cubicBezTo>
                  <a:cubicBezTo>
                    <a:pt x="307" y="685"/>
                    <a:pt x="307" y="685"/>
                    <a:pt x="307" y="685"/>
                  </a:cubicBezTo>
                  <a:cubicBezTo>
                    <a:pt x="307" y="685"/>
                    <a:pt x="307" y="685"/>
                    <a:pt x="307" y="685"/>
                  </a:cubicBezTo>
                  <a:close/>
                  <a:moveTo>
                    <a:pt x="307" y="684"/>
                  </a:moveTo>
                  <a:cubicBezTo>
                    <a:pt x="307" y="685"/>
                    <a:pt x="306" y="685"/>
                    <a:pt x="306" y="686"/>
                  </a:cubicBezTo>
                  <a:cubicBezTo>
                    <a:pt x="308" y="686"/>
                    <a:pt x="308" y="685"/>
                    <a:pt x="307" y="685"/>
                  </a:cubicBezTo>
                  <a:cubicBezTo>
                    <a:pt x="307" y="685"/>
                    <a:pt x="307" y="685"/>
                    <a:pt x="307" y="685"/>
                  </a:cubicBezTo>
                  <a:cubicBezTo>
                    <a:pt x="307" y="684"/>
                    <a:pt x="307" y="684"/>
                    <a:pt x="307" y="684"/>
                  </a:cubicBezTo>
                  <a:close/>
                  <a:moveTo>
                    <a:pt x="311" y="679"/>
                  </a:moveTo>
                  <a:cubicBezTo>
                    <a:pt x="311" y="679"/>
                    <a:pt x="311" y="679"/>
                    <a:pt x="311" y="679"/>
                  </a:cubicBezTo>
                  <a:cubicBezTo>
                    <a:pt x="311" y="679"/>
                    <a:pt x="311" y="679"/>
                    <a:pt x="311" y="679"/>
                  </a:cubicBezTo>
                  <a:cubicBezTo>
                    <a:pt x="311" y="679"/>
                    <a:pt x="311" y="679"/>
                    <a:pt x="311" y="679"/>
                  </a:cubicBezTo>
                  <a:close/>
                  <a:moveTo>
                    <a:pt x="311" y="680"/>
                  </a:moveTo>
                  <a:cubicBezTo>
                    <a:pt x="311" y="680"/>
                    <a:pt x="311" y="680"/>
                    <a:pt x="311" y="680"/>
                  </a:cubicBezTo>
                  <a:cubicBezTo>
                    <a:pt x="311" y="680"/>
                    <a:pt x="311" y="680"/>
                    <a:pt x="311" y="680"/>
                  </a:cubicBezTo>
                  <a:cubicBezTo>
                    <a:pt x="311" y="680"/>
                    <a:pt x="311" y="680"/>
                    <a:pt x="311" y="680"/>
                  </a:cubicBezTo>
                  <a:close/>
                  <a:moveTo>
                    <a:pt x="312" y="680"/>
                  </a:moveTo>
                  <a:cubicBezTo>
                    <a:pt x="312" y="680"/>
                    <a:pt x="312" y="680"/>
                    <a:pt x="312" y="680"/>
                  </a:cubicBezTo>
                  <a:cubicBezTo>
                    <a:pt x="312" y="680"/>
                    <a:pt x="312" y="680"/>
                    <a:pt x="312" y="680"/>
                  </a:cubicBezTo>
                  <a:cubicBezTo>
                    <a:pt x="312" y="680"/>
                    <a:pt x="311" y="680"/>
                    <a:pt x="311" y="679"/>
                  </a:cubicBezTo>
                  <a:cubicBezTo>
                    <a:pt x="311" y="680"/>
                    <a:pt x="311" y="680"/>
                    <a:pt x="311" y="680"/>
                  </a:cubicBezTo>
                  <a:cubicBezTo>
                    <a:pt x="311" y="680"/>
                    <a:pt x="312" y="680"/>
                    <a:pt x="312" y="680"/>
                  </a:cubicBezTo>
                  <a:close/>
                  <a:moveTo>
                    <a:pt x="346" y="659"/>
                  </a:moveTo>
                  <a:cubicBezTo>
                    <a:pt x="346" y="659"/>
                    <a:pt x="346" y="659"/>
                    <a:pt x="346" y="659"/>
                  </a:cubicBezTo>
                  <a:cubicBezTo>
                    <a:pt x="345" y="660"/>
                    <a:pt x="345" y="660"/>
                    <a:pt x="345" y="660"/>
                  </a:cubicBezTo>
                  <a:cubicBezTo>
                    <a:pt x="345" y="660"/>
                    <a:pt x="345" y="660"/>
                    <a:pt x="345" y="660"/>
                  </a:cubicBezTo>
                  <a:cubicBezTo>
                    <a:pt x="345" y="660"/>
                    <a:pt x="345" y="660"/>
                    <a:pt x="346" y="659"/>
                  </a:cubicBezTo>
                  <a:close/>
                  <a:moveTo>
                    <a:pt x="345" y="660"/>
                  </a:moveTo>
                  <a:cubicBezTo>
                    <a:pt x="345" y="660"/>
                    <a:pt x="345" y="660"/>
                    <a:pt x="345" y="660"/>
                  </a:cubicBezTo>
                  <a:cubicBezTo>
                    <a:pt x="345" y="660"/>
                    <a:pt x="345" y="660"/>
                    <a:pt x="345" y="660"/>
                  </a:cubicBezTo>
                  <a:close/>
                  <a:moveTo>
                    <a:pt x="332" y="650"/>
                  </a:moveTo>
                  <a:cubicBezTo>
                    <a:pt x="332" y="650"/>
                    <a:pt x="332" y="650"/>
                    <a:pt x="333" y="650"/>
                  </a:cubicBezTo>
                  <a:cubicBezTo>
                    <a:pt x="333" y="650"/>
                    <a:pt x="333" y="650"/>
                    <a:pt x="333" y="650"/>
                  </a:cubicBezTo>
                  <a:cubicBezTo>
                    <a:pt x="332" y="650"/>
                    <a:pt x="332" y="650"/>
                    <a:pt x="332" y="650"/>
                  </a:cubicBezTo>
                  <a:close/>
                  <a:moveTo>
                    <a:pt x="333" y="650"/>
                  </a:moveTo>
                  <a:cubicBezTo>
                    <a:pt x="333" y="650"/>
                    <a:pt x="333" y="650"/>
                    <a:pt x="333" y="651"/>
                  </a:cubicBezTo>
                  <a:cubicBezTo>
                    <a:pt x="333" y="650"/>
                    <a:pt x="334" y="650"/>
                    <a:pt x="333" y="650"/>
                  </a:cubicBezTo>
                  <a:close/>
                  <a:moveTo>
                    <a:pt x="345" y="659"/>
                  </a:moveTo>
                  <a:cubicBezTo>
                    <a:pt x="344" y="659"/>
                    <a:pt x="344" y="659"/>
                    <a:pt x="344" y="659"/>
                  </a:cubicBezTo>
                  <a:cubicBezTo>
                    <a:pt x="344" y="660"/>
                    <a:pt x="344" y="660"/>
                    <a:pt x="344" y="660"/>
                  </a:cubicBezTo>
                  <a:cubicBezTo>
                    <a:pt x="345" y="660"/>
                    <a:pt x="345" y="660"/>
                    <a:pt x="345" y="659"/>
                  </a:cubicBezTo>
                  <a:close/>
                  <a:moveTo>
                    <a:pt x="344" y="660"/>
                  </a:moveTo>
                  <a:cubicBezTo>
                    <a:pt x="344" y="660"/>
                    <a:pt x="344" y="660"/>
                    <a:pt x="344" y="660"/>
                  </a:cubicBezTo>
                  <a:cubicBezTo>
                    <a:pt x="344" y="660"/>
                    <a:pt x="344" y="660"/>
                    <a:pt x="344" y="660"/>
                  </a:cubicBezTo>
                  <a:close/>
                  <a:moveTo>
                    <a:pt x="344" y="659"/>
                  </a:moveTo>
                  <a:cubicBezTo>
                    <a:pt x="345" y="659"/>
                    <a:pt x="345" y="659"/>
                    <a:pt x="345" y="659"/>
                  </a:cubicBezTo>
                  <a:cubicBezTo>
                    <a:pt x="345" y="659"/>
                    <a:pt x="345" y="659"/>
                    <a:pt x="345" y="659"/>
                  </a:cubicBezTo>
                  <a:cubicBezTo>
                    <a:pt x="345" y="659"/>
                    <a:pt x="345" y="659"/>
                    <a:pt x="344" y="659"/>
                  </a:cubicBezTo>
                  <a:close/>
                  <a:moveTo>
                    <a:pt x="323" y="650"/>
                  </a:moveTo>
                  <a:cubicBezTo>
                    <a:pt x="323" y="650"/>
                    <a:pt x="323" y="650"/>
                    <a:pt x="323" y="650"/>
                  </a:cubicBezTo>
                  <a:cubicBezTo>
                    <a:pt x="323" y="650"/>
                    <a:pt x="323" y="650"/>
                    <a:pt x="323" y="651"/>
                  </a:cubicBezTo>
                  <a:cubicBezTo>
                    <a:pt x="323" y="651"/>
                    <a:pt x="322" y="651"/>
                    <a:pt x="322" y="651"/>
                  </a:cubicBezTo>
                  <a:cubicBezTo>
                    <a:pt x="322" y="651"/>
                    <a:pt x="322" y="650"/>
                    <a:pt x="322" y="650"/>
                  </a:cubicBezTo>
                  <a:cubicBezTo>
                    <a:pt x="322" y="651"/>
                    <a:pt x="322" y="652"/>
                    <a:pt x="324" y="652"/>
                  </a:cubicBezTo>
                  <a:cubicBezTo>
                    <a:pt x="324" y="652"/>
                    <a:pt x="324" y="652"/>
                    <a:pt x="324" y="652"/>
                  </a:cubicBezTo>
                  <a:cubicBezTo>
                    <a:pt x="324" y="652"/>
                    <a:pt x="324" y="652"/>
                    <a:pt x="324" y="652"/>
                  </a:cubicBezTo>
                  <a:cubicBezTo>
                    <a:pt x="323" y="652"/>
                    <a:pt x="323" y="652"/>
                    <a:pt x="323" y="652"/>
                  </a:cubicBezTo>
                  <a:cubicBezTo>
                    <a:pt x="322" y="651"/>
                    <a:pt x="324" y="651"/>
                    <a:pt x="324" y="651"/>
                  </a:cubicBezTo>
                  <a:cubicBezTo>
                    <a:pt x="324" y="650"/>
                    <a:pt x="324" y="650"/>
                    <a:pt x="323" y="650"/>
                  </a:cubicBezTo>
                  <a:close/>
                  <a:moveTo>
                    <a:pt x="330" y="656"/>
                  </a:moveTo>
                  <a:cubicBezTo>
                    <a:pt x="330" y="656"/>
                    <a:pt x="330" y="656"/>
                    <a:pt x="331" y="656"/>
                  </a:cubicBezTo>
                  <a:cubicBezTo>
                    <a:pt x="330" y="656"/>
                    <a:pt x="330" y="656"/>
                    <a:pt x="330" y="656"/>
                  </a:cubicBezTo>
                  <a:cubicBezTo>
                    <a:pt x="330" y="656"/>
                    <a:pt x="330" y="656"/>
                    <a:pt x="330" y="656"/>
                  </a:cubicBezTo>
                  <a:cubicBezTo>
                    <a:pt x="330" y="656"/>
                    <a:pt x="330" y="656"/>
                    <a:pt x="331" y="656"/>
                  </a:cubicBezTo>
                  <a:cubicBezTo>
                    <a:pt x="331" y="656"/>
                    <a:pt x="331" y="656"/>
                    <a:pt x="331" y="656"/>
                  </a:cubicBezTo>
                  <a:cubicBezTo>
                    <a:pt x="331" y="656"/>
                    <a:pt x="331" y="655"/>
                    <a:pt x="330" y="655"/>
                  </a:cubicBezTo>
                  <a:cubicBezTo>
                    <a:pt x="330" y="655"/>
                    <a:pt x="330" y="656"/>
                    <a:pt x="330" y="656"/>
                  </a:cubicBezTo>
                  <a:close/>
                  <a:moveTo>
                    <a:pt x="329" y="656"/>
                  </a:moveTo>
                  <a:cubicBezTo>
                    <a:pt x="329" y="656"/>
                    <a:pt x="329" y="656"/>
                    <a:pt x="328" y="656"/>
                  </a:cubicBezTo>
                  <a:cubicBezTo>
                    <a:pt x="328" y="656"/>
                    <a:pt x="327" y="656"/>
                    <a:pt x="327" y="656"/>
                  </a:cubicBezTo>
                  <a:cubicBezTo>
                    <a:pt x="328" y="657"/>
                    <a:pt x="329" y="656"/>
                    <a:pt x="329" y="656"/>
                  </a:cubicBezTo>
                  <a:cubicBezTo>
                    <a:pt x="329" y="656"/>
                    <a:pt x="329" y="656"/>
                    <a:pt x="330" y="656"/>
                  </a:cubicBezTo>
                  <a:cubicBezTo>
                    <a:pt x="329" y="656"/>
                    <a:pt x="329" y="656"/>
                    <a:pt x="329" y="656"/>
                  </a:cubicBezTo>
                  <a:close/>
                  <a:moveTo>
                    <a:pt x="328" y="654"/>
                  </a:moveTo>
                  <a:cubicBezTo>
                    <a:pt x="328" y="654"/>
                    <a:pt x="328" y="654"/>
                    <a:pt x="328" y="654"/>
                  </a:cubicBezTo>
                  <a:cubicBezTo>
                    <a:pt x="329" y="654"/>
                    <a:pt x="329" y="654"/>
                    <a:pt x="329" y="654"/>
                  </a:cubicBezTo>
                  <a:cubicBezTo>
                    <a:pt x="329" y="654"/>
                    <a:pt x="329" y="654"/>
                    <a:pt x="329" y="654"/>
                  </a:cubicBezTo>
                  <a:cubicBezTo>
                    <a:pt x="328" y="654"/>
                    <a:pt x="328" y="654"/>
                    <a:pt x="327" y="654"/>
                  </a:cubicBezTo>
                  <a:cubicBezTo>
                    <a:pt x="327" y="654"/>
                    <a:pt x="327" y="654"/>
                    <a:pt x="327" y="654"/>
                  </a:cubicBezTo>
                  <a:cubicBezTo>
                    <a:pt x="328" y="654"/>
                    <a:pt x="328" y="654"/>
                    <a:pt x="328" y="654"/>
                  </a:cubicBezTo>
                  <a:cubicBezTo>
                    <a:pt x="328" y="654"/>
                    <a:pt x="328" y="654"/>
                    <a:pt x="328" y="654"/>
                  </a:cubicBezTo>
                  <a:close/>
                  <a:moveTo>
                    <a:pt x="314" y="670"/>
                  </a:moveTo>
                  <a:cubicBezTo>
                    <a:pt x="314" y="670"/>
                    <a:pt x="314" y="670"/>
                    <a:pt x="314" y="670"/>
                  </a:cubicBezTo>
                  <a:cubicBezTo>
                    <a:pt x="314" y="670"/>
                    <a:pt x="314" y="670"/>
                    <a:pt x="314" y="670"/>
                  </a:cubicBezTo>
                  <a:cubicBezTo>
                    <a:pt x="314" y="670"/>
                    <a:pt x="314" y="670"/>
                    <a:pt x="314" y="670"/>
                  </a:cubicBezTo>
                  <a:close/>
                  <a:moveTo>
                    <a:pt x="314" y="668"/>
                  </a:moveTo>
                  <a:cubicBezTo>
                    <a:pt x="314" y="668"/>
                    <a:pt x="314" y="668"/>
                    <a:pt x="314" y="668"/>
                  </a:cubicBezTo>
                  <a:cubicBezTo>
                    <a:pt x="314" y="668"/>
                    <a:pt x="314" y="668"/>
                    <a:pt x="314" y="668"/>
                  </a:cubicBezTo>
                  <a:close/>
                  <a:moveTo>
                    <a:pt x="314" y="670"/>
                  </a:moveTo>
                  <a:cubicBezTo>
                    <a:pt x="315" y="669"/>
                    <a:pt x="315" y="668"/>
                    <a:pt x="315" y="667"/>
                  </a:cubicBezTo>
                  <a:cubicBezTo>
                    <a:pt x="314" y="667"/>
                    <a:pt x="314" y="666"/>
                    <a:pt x="314" y="667"/>
                  </a:cubicBezTo>
                  <a:cubicBezTo>
                    <a:pt x="313" y="667"/>
                    <a:pt x="314" y="666"/>
                    <a:pt x="314" y="666"/>
                  </a:cubicBezTo>
                  <a:cubicBezTo>
                    <a:pt x="314" y="666"/>
                    <a:pt x="315" y="666"/>
                    <a:pt x="315" y="666"/>
                  </a:cubicBezTo>
                  <a:cubicBezTo>
                    <a:pt x="315" y="665"/>
                    <a:pt x="315" y="665"/>
                    <a:pt x="315" y="665"/>
                  </a:cubicBezTo>
                  <a:cubicBezTo>
                    <a:pt x="313" y="665"/>
                    <a:pt x="314" y="666"/>
                    <a:pt x="313" y="666"/>
                  </a:cubicBezTo>
                  <a:cubicBezTo>
                    <a:pt x="314" y="666"/>
                    <a:pt x="313" y="667"/>
                    <a:pt x="314" y="667"/>
                  </a:cubicBezTo>
                  <a:cubicBezTo>
                    <a:pt x="314" y="667"/>
                    <a:pt x="314" y="667"/>
                    <a:pt x="314" y="667"/>
                  </a:cubicBezTo>
                  <a:cubicBezTo>
                    <a:pt x="314" y="668"/>
                    <a:pt x="314" y="668"/>
                    <a:pt x="315" y="668"/>
                  </a:cubicBezTo>
                  <a:cubicBezTo>
                    <a:pt x="315" y="668"/>
                    <a:pt x="314" y="668"/>
                    <a:pt x="314" y="668"/>
                  </a:cubicBezTo>
                  <a:cubicBezTo>
                    <a:pt x="313" y="669"/>
                    <a:pt x="312" y="670"/>
                    <a:pt x="312" y="672"/>
                  </a:cubicBezTo>
                  <a:cubicBezTo>
                    <a:pt x="313" y="671"/>
                    <a:pt x="314" y="671"/>
                    <a:pt x="314" y="670"/>
                  </a:cubicBezTo>
                  <a:cubicBezTo>
                    <a:pt x="314" y="670"/>
                    <a:pt x="314" y="670"/>
                    <a:pt x="314" y="670"/>
                  </a:cubicBezTo>
                  <a:close/>
                  <a:moveTo>
                    <a:pt x="314" y="668"/>
                  </a:moveTo>
                  <a:cubicBezTo>
                    <a:pt x="314" y="668"/>
                    <a:pt x="314" y="668"/>
                    <a:pt x="314" y="668"/>
                  </a:cubicBezTo>
                  <a:cubicBezTo>
                    <a:pt x="314" y="668"/>
                    <a:pt x="314" y="668"/>
                    <a:pt x="314" y="668"/>
                  </a:cubicBezTo>
                  <a:close/>
                  <a:moveTo>
                    <a:pt x="304" y="693"/>
                  </a:moveTo>
                  <a:cubicBezTo>
                    <a:pt x="304" y="693"/>
                    <a:pt x="304" y="693"/>
                    <a:pt x="304" y="693"/>
                  </a:cubicBezTo>
                  <a:cubicBezTo>
                    <a:pt x="304" y="693"/>
                    <a:pt x="304" y="693"/>
                    <a:pt x="304" y="693"/>
                  </a:cubicBezTo>
                  <a:cubicBezTo>
                    <a:pt x="304" y="693"/>
                    <a:pt x="304" y="693"/>
                    <a:pt x="304" y="693"/>
                  </a:cubicBezTo>
                  <a:close/>
                  <a:moveTo>
                    <a:pt x="305" y="696"/>
                  </a:moveTo>
                  <a:cubicBezTo>
                    <a:pt x="305" y="695"/>
                    <a:pt x="305" y="695"/>
                    <a:pt x="305" y="695"/>
                  </a:cubicBezTo>
                  <a:cubicBezTo>
                    <a:pt x="305" y="695"/>
                    <a:pt x="306" y="695"/>
                    <a:pt x="306" y="695"/>
                  </a:cubicBezTo>
                  <a:cubicBezTo>
                    <a:pt x="306" y="695"/>
                    <a:pt x="306" y="695"/>
                    <a:pt x="306" y="694"/>
                  </a:cubicBezTo>
                  <a:cubicBezTo>
                    <a:pt x="307" y="695"/>
                    <a:pt x="307" y="693"/>
                    <a:pt x="307" y="693"/>
                  </a:cubicBezTo>
                  <a:cubicBezTo>
                    <a:pt x="307" y="693"/>
                    <a:pt x="308" y="693"/>
                    <a:pt x="308" y="692"/>
                  </a:cubicBezTo>
                  <a:cubicBezTo>
                    <a:pt x="308" y="692"/>
                    <a:pt x="308" y="692"/>
                    <a:pt x="309" y="691"/>
                  </a:cubicBezTo>
                  <a:cubicBezTo>
                    <a:pt x="307" y="692"/>
                    <a:pt x="306" y="692"/>
                    <a:pt x="306" y="693"/>
                  </a:cubicBezTo>
                  <a:cubicBezTo>
                    <a:pt x="305" y="693"/>
                    <a:pt x="304" y="693"/>
                    <a:pt x="304" y="693"/>
                  </a:cubicBezTo>
                  <a:cubicBezTo>
                    <a:pt x="304" y="693"/>
                    <a:pt x="303" y="693"/>
                    <a:pt x="303" y="693"/>
                  </a:cubicBezTo>
                  <a:cubicBezTo>
                    <a:pt x="303" y="693"/>
                    <a:pt x="302" y="693"/>
                    <a:pt x="302" y="692"/>
                  </a:cubicBezTo>
                  <a:cubicBezTo>
                    <a:pt x="302" y="693"/>
                    <a:pt x="303" y="695"/>
                    <a:pt x="302" y="695"/>
                  </a:cubicBezTo>
                  <a:cubicBezTo>
                    <a:pt x="302" y="696"/>
                    <a:pt x="303" y="696"/>
                    <a:pt x="303" y="697"/>
                  </a:cubicBezTo>
                  <a:cubicBezTo>
                    <a:pt x="303" y="697"/>
                    <a:pt x="302" y="697"/>
                    <a:pt x="302" y="698"/>
                  </a:cubicBezTo>
                  <a:cubicBezTo>
                    <a:pt x="303" y="697"/>
                    <a:pt x="304" y="696"/>
                    <a:pt x="304" y="695"/>
                  </a:cubicBezTo>
                  <a:cubicBezTo>
                    <a:pt x="304" y="695"/>
                    <a:pt x="304" y="695"/>
                    <a:pt x="305" y="696"/>
                  </a:cubicBezTo>
                  <a:close/>
                  <a:moveTo>
                    <a:pt x="304" y="694"/>
                  </a:moveTo>
                  <a:cubicBezTo>
                    <a:pt x="304" y="695"/>
                    <a:pt x="304" y="695"/>
                    <a:pt x="304" y="695"/>
                  </a:cubicBezTo>
                  <a:cubicBezTo>
                    <a:pt x="303" y="695"/>
                    <a:pt x="303" y="694"/>
                    <a:pt x="304" y="694"/>
                  </a:cubicBezTo>
                  <a:close/>
                  <a:moveTo>
                    <a:pt x="311" y="646"/>
                  </a:moveTo>
                  <a:cubicBezTo>
                    <a:pt x="311" y="646"/>
                    <a:pt x="311" y="647"/>
                    <a:pt x="311" y="647"/>
                  </a:cubicBezTo>
                  <a:cubicBezTo>
                    <a:pt x="311" y="647"/>
                    <a:pt x="312" y="647"/>
                    <a:pt x="311" y="647"/>
                  </a:cubicBezTo>
                  <a:cubicBezTo>
                    <a:pt x="311" y="647"/>
                    <a:pt x="311" y="647"/>
                    <a:pt x="311" y="647"/>
                  </a:cubicBezTo>
                  <a:cubicBezTo>
                    <a:pt x="312" y="647"/>
                    <a:pt x="312" y="647"/>
                    <a:pt x="311" y="646"/>
                  </a:cubicBezTo>
                  <a:close/>
                  <a:moveTo>
                    <a:pt x="318" y="666"/>
                  </a:moveTo>
                  <a:cubicBezTo>
                    <a:pt x="318" y="665"/>
                    <a:pt x="318" y="665"/>
                    <a:pt x="319" y="664"/>
                  </a:cubicBezTo>
                  <a:cubicBezTo>
                    <a:pt x="319" y="663"/>
                    <a:pt x="318" y="664"/>
                    <a:pt x="318" y="663"/>
                  </a:cubicBezTo>
                  <a:cubicBezTo>
                    <a:pt x="317" y="663"/>
                    <a:pt x="317" y="663"/>
                    <a:pt x="316" y="663"/>
                  </a:cubicBezTo>
                  <a:cubicBezTo>
                    <a:pt x="316" y="664"/>
                    <a:pt x="316" y="665"/>
                    <a:pt x="317" y="665"/>
                  </a:cubicBezTo>
                  <a:cubicBezTo>
                    <a:pt x="317" y="666"/>
                    <a:pt x="317" y="665"/>
                    <a:pt x="316" y="665"/>
                  </a:cubicBezTo>
                  <a:cubicBezTo>
                    <a:pt x="316" y="666"/>
                    <a:pt x="316" y="666"/>
                    <a:pt x="316" y="666"/>
                  </a:cubicBezTo>
                  <a:cubicBezTo>
                    <a:pt x="317" y="666"/>
                    <a:pt x="317" y="666"/>
                    <a:pt x="317" y="666"/>
                  </a:cubicBezTo>
                  <a:cubicBezTo>
                    <a:pt x="317" y="666"/>
                    <a:pt x="318" y="666"/>
                    <a:pt x="318" y="666"/>
                  </a:cubicBezTo>
                  <a:close/>
                  <a:moveTo>
                    <a:pt x="316" y="666"/>
                  </a:moveTo>
                  <a:cubicBezTo>
                    <a:pt x="316" y="666"/>
                    <a:pt x="316" y="666"/>
                    <a:pt x="316" y="666"/>
                  </a:cubicBezTo>
                  <a:cubicBezTo>
                    <a:pt x="316" y="666"/>
                    <a:pt x="316" y="666"/>
                    <a:pt x="316" y="666"/>
                  </a:cubicBezTo>
                  <a:cubicBezTo>
                    <a:pt x="316" y="666"/>
                    <a:pt x="316" y="666"/>
                    <a:pt x="316" y="666"/>
                  </a:cubicBezTo>
                  <a:close/>
                  <a:moveTo>
                    <a:pt x="316" y="666"/>
                  </a:moveTo>
                  <a:cubicBezTo>
                    <a:pt x="317" y="666"/>
                    <a:pt x="317" y="666"/>
                    <a:pt x="317" y="666"/>
                  </a:cubicBezTo>
                  <a:cubicBezTo>
                    <a:pt x="317" y="666"/>
                    <a:pt x="316" y="666"/>
                    <a:pt x="316" y="666"/>
                  </a:cubicBezTo>
                  <a:close/>
                  <a:moveTo>
                    <a:pt x="312" y="674"/>
                  </a:moveTo>
                  <a:cubicBezTo>
                    <a:pt x="313" y="674"/>
                    <a:pt x="313" y="673"/>
                    <a:pt x="312" y="673"/>
                  </a:cubicBezTo>
                  <a:cubicBezTo>
                    <a:pt x="312" y="673"/>
                    <a:pt x="311" y="673"/>
                    <a:pt x="312" y="674"/>
                  </a:cubicBezTo>
                  <a:cubicBezTo>
                    <a:pt x="312" y="674"/>
                    <a:pt x="313" y="674"/>
                    <a:pt x="313" y="674"/>
                  </a:cubicBezTo>
                  <a:cubicBezTo>
                    <a:pt x="313" y="674"/>
                    <a:pt x="313" y="674"/>
                    <a:pt x="313" y="674"/>
                  </a:cubicBezTo>
                  <a:cubicBezTo>
                    <a:pt x="313" y="674"/>
                    <a:pt x="312" y="674"/>
                    <a:pt x="312" y="674"/>
                  </a:cubicBezTo>
                  <a:close/>
                  <a:moveTo>
                    <a:pt x="322" y="663"/>
                  </a:moveTo>
                  <a:cubicBezTo>
                    <a:pt x="322" y="663"/>
                    <a:pt x="322" y="663"/>
                    <a:pt x="322" y="663"/>
                  </a:cubicBezTo>
                  <a:cubicBezTo>
                    <a:pt x="322" y="663"/>
                    <a:pt x="322" y="663"/>
                    <a:pt x="323" y="663"/>
                  </a:cubicBezTo>
                  <a:cubicBezTo>
                    <a:pt x="323" y="663"/>
                    <a:pt x="323" y="663"/>
                    <a:pt x="322" y="663"/>
                  </a:cubicBezTo>
                  <a:close/>
                  <a:moveTo>
                    <a:pt x="283" y="561"/>
                  </a:moveTo>
                  <a:cubicBezTo>
                    <a:pt x="283" y="561"/>
                    <a:pt x="283" y="561"/>
                    <a:pt x="283" y="562"/>
                  </a:cubicBezTo>
                  <a:cubicBezTo>
                    <a:pt x="283" y="561"/>
                    <a:pt x="283" y="561"/>
                    <a:pt x="283" y="561"/>
                  </a:cubicBezTo>
                  <a:cubicBezTo>
                    <a:pt x="283" y="561"/>
                    <a:pt x="284" y="560"/>
                    <a:pt x="284" y="560"/>
                  </a:cubicBezTo>
                  <a:cubicBezTo>
                    <a:pt x="284" y="559"/>
                    <a:pt x="284" y="560"/>
                    <a:pt x="283" y="561"/>
                  </a:cubicBezTo>
                  <a:close/>
                  <a:moveTo>
                    <a:pt x="369" y="427"/>
                  </a:moveTo>
                  <a:cubicBezTo>
                    <a:pt x="369" y="428"/>
                    <a:pt x="368" y="429"/>
                    <a:pt x="367" y="430"/>
                  </a:cubicBezTo>
                  <a:cubicBezTo>
                    <a:pt x="368" y="429"/>
                    <a:pt x="369" y="429"/>
                    <a:pt x="369" y="427"/>
                  </a:cubicBezTo>
                  <a:close/>
                  <a:moveTo>
                    <a:pt x="348" y="456"/>
                  </a:moveTo>
                  <a:cubicBezTo>
                    <a:pt x="347" y="458"/>
                    <a:pt x="348" y="456"/>
                    <a:pt x="347" y="458"/>
                  </a:cubicBezTo>
                  <a:cubicBezTo>
                    <a:pt x="348" y="458"/>
                    <a:pt x="349" y="456"/>
                    <a:pt x="349" y="455"/>
                  </a:cubicBezTo>
                  <a:cubicBezTo>
                    <a:pt x="349" y="455"/>
                    <a:pt x="348" y="456"/>
                    <a:pt x="348" y="456"/>
                  </a:cubicBezTo>
                  <a:close/>
                  <a:moveTo>
                    <a:pt x="353" y="449"/>
                  </a:moveTo>
                  <a:cubicBezTo>
                    <a:pt x="351" y="453"/>
                    <a:pt x="352" y="451"/>
                    <a:pt x="352" y="452"/>
                  </a:cubicBezTo>
                  <a:cubicBezTo>
                    <a:pt x="353" y="450"/>
                    <a:pt x="353" y="449"/>
                    <a:pt x="353" y="449"/>
                  </a:cubicBezTo>
                  <a:close/>
                  <a:moveTo>
                    <a:pt x="399" y="406"/>
                  </a:moveTo>
                  <a:cubicBezTo>
                    <a:pt x="399" y="406"/>
                    <a:pt x="399" y="407"/>
                    <a:pt x="399" y="407"/>
                  </a:cubicBezTo>
                  <a:cubicBezTo>
                    <a:pt x="399" y="407"/>
                    <a:pt x="399" y="406"/>
                    <a:pt x="399" y="406"/>
                  </a:cubicBezTo>
                  <a:close/>
                  <a:moveTo>
                    <a:pt x="359" y="432"/>
                  </a:moveTo>
                  <a:cubicBezTo>
                    <a:pt x="359" y="432"/>
                    <a:pt x="358" y="434"/>
                    <a:pt x="358" y="434"/>
                  </a:cubicBezTo>
                  <a:cubicBezTo>
                    <a:pt x="357" y="436"/>
                    <a:pt x="358" y="433"/>
                    <a:pt x="359" y="432"/>
                  </a:cubicBezTo>
                  <a:close/>
                  <a:moveTo>
                    <a:pt x="322" y="540"/>
                  </a:moveTo>
                  <a:cubicBezTo>
                    <a:pt x="322" y="540"/>
                    <a:pt x="322" y="540"/>
                    <a:pt x="322" y="540"/>
                  </a:cubicBezTo>
                  <a:cubicBezTo>
                    <a:pt x="322" y="540"/>
                    <a:pt x="321" y="540"/>
                    <a:pt x="321" y="540"/>
                  </a:cubicBezTo>
                  <a:cubicBezTo>
                    <a:pt x="321" y="540"/>
                    <a:pt x="322" y="540"/>
                    <a:pt x="322" y="540"/>
                  </a:cubicBezTo>
                  <a:close/>
                  <a:moveTo>
                    <a:pt x="367" y="436"/>
                  </a:move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8" y="434"/>
                    <a:pt x="367" y="436"/>
                    <a:pt x="366" y="437"/>
                  </a:cubicBezTo>
                  <a:cubicBezTo>
                    <a:pt x="366" y="437"/>
                    <a:pt x="367" y="436"/>
                    <a:pt x="367" y="436"/>
                  </a:cubicBezTo>
                  <a:close/>
                  <a:moveTo>
                    <a:pt x="345" y="469"/>
                  </a:moveTo>
                  <a:cubicBezTo>
                    <a:pt x="347" y="467"/>
                    <a:pt x="348" y="464"/>
                    <a:pt x="345" y="469"/>
                  </a:cubicBezTo>
                  <a:close/>
                  <a:moveTo>
                    <a:pt x="364" y="440"/>
                  </a:moveTo>
                  <a:cubicBezTo>
                    <a:pt x="364" y="438"/>
                    <a:pt x="364" y="438"/>
                    <a:pt x="364" y="438"/>
                  </a:cubicBezTo>
                  <a:cubicBezTo>
                    <a:pt x="364" y="439"/>
                    <a:pt x="364" y="440"/>
                    <a:pt x="364" y="440"/>
                  </a:cubicBezTo>
                  <a:close/>
                  <a:moveTo>
                    <a:pt x="359" y="450"/>
                  </a:moveTo>
                  <a:cubicBezTo>
                    <a:pt x="359" y="451"/>
                    <a:pt x="358" y="450"/>
                    <a:pt x="357" y="452"/>
                  </a:cubicBezTo>
                  <a:cubicBezTo>
                    <a:pt x="358" y="452"/>
                    <a:pt x="358" y="451"/>
                    <a:pt x="359" y="450"/>
                  </a:cubicBezTo>
                  <a:close/>
                  <a:moveTo>
                    <a:pt x="339" y="472"/>
                  </a:moveTo>
                  <a:cubicBezTo>
                    <a:pt x="339" y="472"/>
                    <a:pt x="338" y="473"/>
                    <a:pt x="338" y="473"/>
                  </a:cubicBezTo>
                  <a:cubicBezTo>
                    <a:pt x="336" y="476"/>
                    <a:pt x="337" y="475"/>
                    <a:pt x="339" y="472"/>
                  </a:cubicBezTo>
                  <a:close/>
                  <a:moveTo>
                    <a:pt x="358" y="438"/>
                  </a:moveTo>
                  <a:cubicBezTo>
                    <a:pt x="357" y="440"/>
                    <a:pt x="358" y="438"/>
                    <a:pt x="359" y="436"/>
                  </a:cubicBezTo>
                  <a:cubicBezTo>
                    <a:pt x="359" y="436"/>
                    <a:pt x="358" y="437"/>
                    <a:pt x="358" y="438"/>
                  </a:cubicBezTo>
                  <a:close/>
                  <a:moveTo>
                    <a:pt x="356" y="439"/>
                  </a:moveTo>
                  <a:cubicBezTo>
                    <a:pt x="356" y="440"/>
                    <a:pt x="356" y="440"/>
                    <a:pt x="355" y="441"/>
                  </a:cubicBezTo>
                  <a:cubicBezTo>
                    <a:pt x="355" y="441"/>
                    <a:pt x="355" y="441"/>
                    <a:pt x="355" y="442"/>
                  </a:cubicBezTo>
                  <a:cubicBezTo>
                    <a:pt x="355" y="442"/>
                    <a:pt x="355" y="442"/>
                    <a:pt x="355" y="441"/>
                  </a:cubicBezTo>
                  <a:cubicBezTo>
                    <a:pt x="354" y="444"/>
                    <a:pt x="357" y="441"/>
                    <a:pt x="359" y="436"/>
                  </a:cubicBezTo>
                  <a:cubicBezTo>
                    <a:pt x="359" y="436"/>
                    <a:pt x="357" y="437"/>
                    <a:pt x="356" y="439"/>
                  </a:cubicBezTo>
                  <a:close/>
                  <a:moveTo>
                    <a:pt x="355" y="442"/>
                  </a:moveTo>
                  <a:cubicBezTo>
                    <a:pt x="355" y="443"/>
                    <a:pt x="354" y="444"/>
                    <a:pt x="354" y="444"/>
                  </a:cubicBezTo>
                  <a:cubicBezTo>
                    <a:pt x="352" y="446"/>
                    <a:pt x="354" y="444"/>
                    <a:pt x="355" y="442"/>
                  </a:cubicBezTo>
                  <a:close/>
                  <a:moveTo>
                    <a:pt x="361" y="431"/>
                  </a:moveTo>
                  <a:cubicBezTo>
                    <a:pt x="361" y="431"/>
                    <a:pt x="361" y="431"/>
                    <a:pt x="362" y="430"/>
                  </a:cubicBezTo>
                  <a:cubicBezTo>
                    <a:pt x="362" y="430"/>
                    <a:pt x="362" y="430"/>
                    <a:pt x="362" y="429"/>
                  </a:cubicBezTo>
                  <a:cubicBezTo>
                    <a:pt x="362" y="429"/>
                    <a:pt x="362" y="429"/>
                    <a:pt x="362" y="430"/>
                  </a:cubicBezTo>
                  <a:cubicBezTo>
                    <a:pt x="362" y="430"/>
                    <a:pt x="362" y="429"/>
                    <a:pt x="362" y="429"/>
                  </a:cubicBezTo>
                  <a:cubicBezTo>
                    <a:pt x="362" y="429"/>
                    <a:pt x="362" y="429"/>
                    <a:pt x="362" y="429"/>
                  </a:cubicBezTo>
                  <a:cubicBezTo>
                    <a:pt x="362" y="430"/>
                    <a:pt x="362" y="430"/>
                    <a:pt x="362" y="430"/>
                  </a:cubicBezTo>
                  <a:cubicBezTo>
                    <a:pt x="361" y="430"/>
                    <a:pt x="361" y="431"/>
                    <a:pt x="361" y="431"/>
                  </a:cubicBezTo>
                  <a:close/>
                  <a:moveTo>
                    <a:pt x="369" y="424"/>
                  </a:moveTo>
                  <a:cubicBezTo>
                    <a:pt x="369" y="424"/>
                    <a:pt x="369" y="424"/>
                    <a:pt x="369" y="424"/>
                  </a:cubicBezTo>
                  <a:cubicBezTo>
                    <a:pt x="368" y="425"/>
                    <a:pt x="368" y="425"/>
                    <a:pt x="367" y="426"/>
                  </a:cubicBezTo>
                  <a:cubicBezTo>
                    <a:pt x="367" y="426"/>
                    <a:pt x="367" y="426"/>
                    <a:pt x="368" y="426"/>
                  </a:cubicBezTo>
                  <a:cubicBezTo>
                    <a:pt x="368" y="425"/>
                    <a:pt x="368" y="425"/>
                    <a:pt x="369" y="424"/>
                  </a:cubicBezTo>
                  <a:close/>
                  <a:moveTo>
                    <a:pt x="361" y="433"/>
                  </a:moveTo>
                  <a:cubicBezTo>
                    <a:pt x="359" y="436"/>
                    <a:pt x="360" y="435"/>
                    <a:pt x="362" y="432"/>
                  </a:cubicBezTo>
                  <a:cubicBezTo>
                    <a:pt x="362" y="432"/>
                    <a:pt x="362" y="431"/>
                    <a:pt x="361" y="433"/>
                  </a:cubicBezTo>
                  <a:close/>
                  <a:moveTo>
                    <a:pt x="413" y="510"/>
                  </a:moveTo>
                  <a:cubicBezTo>
                    <a:pt x="412" y="511"/>
                    <a:pt x="412" y="511"/>
                    <a:pt x="412" y="510"/>
                  </a:cubicBezTo>
                  <a:cubicBezTo>
                    <a:pt x="412" y="511"/>
                    <a:pt x="412" y="511"/>
                    <a:pt x="413" y="510"/>
                  </a:cubicBezTo>
                  <a:close/>
                  <a:moveTo>
                    <a:pt x="421" y="756"/>
                  </a:moveTo>
                  <a:cubicBezTo>
                    <a:pt x="421" y="756"/>
                    <a:pt x="424" y="756"/>
                    <a:pt x="423" y="755"/>
                  </a:cubicBezTo>
                  <a:cubicBezTo>
                    <a:pt x="423" y="755"/>
                    <a:pt x="421" y="755"/>
                    <a:pt x="421" y="756"/>
                  </a:cubicBezTo>
                  <a:close/>
                  <a:moveTo>
                    <a:pt x="293" y="691"/>
                  </a:moveTo>
                  <a:cubicBezTo>
                    <a:pt x="293" y="690"/>
                    <a:pt x="294" y="690"/>
                    <a:pt x="294" y="690"/>
                  </a:cubicBezTo>
                  <a:cubicBezTo>
                    <a:pt x="294" y="690"/>
                    <a:pt x="293" y="690"/>
                    <a:pt x="293" y="691"/>
                  </a:cubicBezTo>
                  <a:close/>
                  <a:moveTo>
                    <a:pt x="264" y="683"/>
                  </a:moveTo>
                  <a:cubicBezTo>
                    <a:pt x="264" y="683"/>
                    <a:pt x="264" y="683"/>
                    <a:pt x="264" y="683"/>
                  </a:cubicBezTo>
                  <a:cubicBezTo>
                    <a:pt x="264" y="683"/>
                    <a:pt x="264" y="683"/>
                    <a:pt x="264" y="683"/>
                  </a:cubicBezTo>
                  <a:cubicBezTo>
                    <a:pt x="264" y="683"/>
                    <a:pt x="264" y="683"/>
                    <a:pt x="264" y="683"/>
                  </a:cubicBezTo>
                  <a:close/>
                  <a:moveTo>
                    <a:pt x="283" y="562"/>
                  </a:move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lose/>
                  <a:moveTo>
                    <a:pt x="309" y="515"/>
                  </a:moveTo>
                  <a:cubicBezTo>
                    <a:pt x="309" y="515"/>
                    <a:pt x="309" y="515"/>
                    <a:pt x="309" y="515"/>
                  </a:cubicBezTo>
                  <a:cubicBezTo>
                    <a:pt x="308" y="516"/>
                    <a:pt x="309" y="516"/>
                    <a:pt x="309" y="515"/>
                  </a:cubicBezTo>
                  <a:close/>
                  <a:moveTo>
                    <a:pt x="312" y="513"/>
                  </a:moveTo>
                  <a:cubicBezTo>
                    <a:pt x="313" y="511"/>
                    <a:pt x="313" y="511"/>
                    <a:pt x="313" y="511"/>
                  </a:cubicBezTo>
                  <a:cubicBezTo>
                    <a:pt x="313" y="511"/>
                    <a:pt x="313" y="511"/>
                    <a:pt x="313" y="511"/>
                  </a:cubicBezTo>
                  <a:cubicBezTo>
                    <a:pt x="311" y="513"/>
                    <a:pt x="311" y="513"/>
                    <a:pt x="311" y="513"/>
                  </a:cubicBezTo>
                  <a:lnTo>
                    <a:pt x="312" y="513"/>
                  </a:lnTo>
                  <a:close/>
                  <a:moveTo>
                    <a:pt x="311" y="516"/>
                  </a:moveTo>
                  <a:cubicBezTo>
                    <a:pt x="312" y="514"/>
                    <a:pt x="311" y="514"/>
                    <a:pt x="310" y="517"/>
                  </a:cubicBezTo>
                  <a:cubicBezTo>
                    <a:pt x="310" y="517"/>
                    <a:pt x="310" y="517"/>
                    <a:pt x="310" y="517"/>
                  </a:cubicBezTo>
                  <a:cubicBezTo>
                    <a:pt x="311" y="516"/>
                    <a:pt x="311" y="516"/>
                    <a:pt x="311" y="516"/>
                  </a:cubicBezTo>
                  <a:close/>
                  <a:moveTo>
                    <a:pt x="309" y="519"/>
                  </a:moveTo>
                  <a:cubicBezTo>
                    <a:pt x="309" y="519"/>
                    <a:pt x="309" y="519"/>
                    <a:pt x="309" y="520"/>
                  </a:cubicBezTo>
                  <a:cubicBezTo>
                    <a:pt x="309" y="519"/>
                    <a:pt x="309" y="519"/>
                    <a:pt x="309" y="518"/>
                  </a:cubicBezTo>
                  <a:cubicBezTo>
                    <a:pt x="309" y="518"/>
                    <a:pt x="309" y="518"/>
                    <a:pt x="309" y="518"/>
                  </a:cubicBezTo>
                  <a:cubicBezTo>
                    <a:pt x="309" y="518"/>
                    <a:pt x="309" y="519"/>
                    <a:pt x="309" y="519"/>
                  </a:cubicBezTo>
                  <a:close/>
                  <a:moveTo>
                    <a:pt x="312" y="511"/>
                  </a:moveTo>
                  <a:cubicBezTo>
                    <a:pt x="312" y="511"/>
                    <a:pt x="312" y="511"/>
                    <a:pt x="312" y="511"/>
                  </a:cubicBezTo>
                  <a:cubicBezTo>
                    <a:pt x="314" y="507"/>
                    <a:pt x="312" y="510"/>
                    <a:pt x="312" y="509"/>
                  </a:cubicBezTo>
                  <a:cubicBezTo>
                    <a:pt x="312" y="510"/>
                    <a:pt x="311" y="511"/>
                    <a:pt x="311" y="511"/>
                  </a:cubicBezTo>
                  <a:cubicBezTo>
                    <a:pt x="311" y="512"/>
                    <a:pt x="311" y="513"/>
                    <a:pt x="311" y="513"/>
                  </a:cubicBezTo>
                  <a:cubicBezTo>
                    <a:pt x="311" y="512"/>
                    <a:pt x="312" y="511"/>
                    <a:pt x="312" y="511"/>
                  </a:cubicBezTo>
                  <a:close/>
                  <a:moveTo>
                    <a:pt x="283" y="562"/>
                  </a:move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lose/>
                  <a:moveTo>
                    <a:pt x="310" y="690"/>
                  </a:moveTo>
                  <a:cubicBezTo>
                    <a:pt x="310" y="690"/>
                    <a:pt x="310" y="690"/>
                    <a:pt x="310" y="690"/>
                  </a:cubicBezTo>
                  <a:cubicBezTo>
                    <a:pt x="310" y="690"/>
                    <a:pt x="310" y="690"/>
                    <a:pt x="310" y="690"/>
                  </a:cubicBezTo>
                  <a:cubicBezTo>
                    <a:pt x="310" y="690"/>
                    <a:pt x="310" y="690"/>
                    <a:pt x="310" y="689"/>
                  </a:cubicBezTo>
                  <a:cubicBezTo>
                    <a:pt x="310" y="689"/>
                    <a:pt x="310" y="689"/>
                    <a:pt x="310" y="689"/>
                  </a:cubicBezTo>
                  <a:cubicBezTo>
                    <a:pt x="310" y="689"/>
                    <a:pt x="310" y="690"/>
                    <a:pt x="310" y="690"/>
                  </a:cubicBezTo>
                  <a:close/>
                  <a:moveTo>
                    <a:pt x="285" y="559"/>
                  </a:moveTo>
                  <a:cubicBezTo>
                    <a:pt x="285" y="560"/>
                    <a:pt x="285" y="560"/>
                    <a:pt x="285" y="560"/>
                  </a:cubicBezTo>
                  <a:cubicBezTo>
                    <a:pt x="285" y="561"/>
                    <a:pt x="287" y="557"/>
                    <a:pt x="285" y="559"/>
                  </a:cubicBezTo>
                  <a:close/>
                  <a:moveTo>
                    <a:pt x="284" y="562"/>
                  </a:moveTo>
                  <a:cubicBezTo>
                    <a:pt x="284" y="562"/>
                    <a:pt x="285" y="561"/>
                    <a:pt x="285" y="560"/>
                  </a:cubicBezTo>
                  <a:cubicBezTo>
                    <a:pt x="285" y="560"/>
                    <a:pt x="285" y="560"/>
                    <a:pt x="285" y="560"/>
                  </a:cubicBezTo>
                  <a:cubicBezTo>
                    <a:pt x="285" y="561"/>
                    <a:pt x="284" y="561"/>
                    <a:pt x="284" y="562"/>
                  </a:cubicBezTo>
                  <a:cubicBezTo>
                    <a:pt x="284" y="562"/>
                    <a:pt x="284" y="562"/>
                    <a:pt x="284" y="562"/>
                  </a:cubicBezTo>
                  <a:close/>
                  <a:moveTo>
                    <a:pt x="283" y="562"/>
                  </a:move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lose/>
                  <a:moveTo>
                    <a:pt x="328" y="643"/>
                  </a:moveTo>
                  <a:cubicBezTo>
                    <a:pt x="328" y="643"/>
                    <a:pt x="328" y="643"/>
                    <a:pt x="328" y="643"/>
                  </a:cubicBezTo>
                  <a:cubicBezTo>
                    <a:pt x="329" y="643"/>
                    <a:pt x="329" y="644"/>
                    <a:pt x="329" y="644"/>
                  </a:cubicBezTo>
                  <a:cubicBezTo>
                    <a:pt x="329" y="643"/>
                    <a:pt x="329" y="643"/>
                    <a:pt x="328" y="643"/>
                  </a:cubicBezTo>
                  <a:close/>
                  <a:moveTo>
                    <a:pt x="283" y="562"/>
                  </a:move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lose/>
                  <a:moveTo>
                    <a:pt x="317" y="655"/>
                  </a:moveTo>
                  <a:cubicBezTo>
                    <a:pt x="317" y="655"/>
                    <a:pt x="316" y="655"/>
                    <a:pt x="316" y="655"/>
                  </a:cubicBezTo>
                  <a:cubicBezTo>
                    <a:pt x="316" y="655"/>
                    <a:pt x="317" y="655"/>
                    <a:pt x="317" y="655"/>
                  </a:cubicBezTo>
                  <a:close/>
                  <a:moveTo>
                    <a:pt x="321" y="711"/>
                  </a:moveTo>
                  <a:cubicBezTo>
                    <a:pt x="322" y="711"/>
                    <a:pt x="321" y="712"/>
                    <a:pt x="321" y="712"/>
                  </a:cubicBezTo>
                  <a:cubicBezTo>
                    <a:pt x="321" y="713"/>
                    <a:pt x="321" y="713"/>
                    <a:pt x="321" y="714"/>
                  </a:cubicBezTo>
                  <a:cubicBezTo>
                    <a:pt x="321" y="714"/>
                    <a:pt x="321" y="714"/>
                    <a:pt x="321" y="713"/>
                  </a:cubicBezTo>
                  <a:cubicBezTo>
                    <a:pt x="319" y="713"/>
                    <a:pt x="321" y="714"/>
                    <a:pt x="321" y="715"/>
                  </a:cubicBezTo>
                  <a:cubicBezTo>
                    <a:pt x="321" y="716"/>
                    <a:pt x="321" y="717"/>
                    <a:pt x="322" y="718"/>
                  </a:cubicBezTo>
                  <a:cubicBezTo>
                    <a:pt x="323" y="718"/>
                    <a:pt x="323" y="717"/>
                    <a:pt x="324" y="717"/>
                  </a:cubicBezTo>
                  <a:cubicBezTo>
                    <a:pt x="325" y="717"/>
                    <a:pt x="323" y="718"/>
                    <a:pt x="324" y="718"/>
                  </a:cubicBezTo>
                  <a:cubicBezTo>
                    <a:pt x="324" y="717"/>
                    <a:pt x="325" y="716"/>
                    <a:pt x="325" y="716"/>
                  </a:cubicBezTo>
                  <a:cubicBezTo>
                    <a:pt x="325" y="715"/>
                    <a:pt x="324" y="715"/>
                    <a:pt x="324" y="715"/>
                  </a:cubicBezTo>
                  <a:cubicBezTo>
                    <a:pt x="324" y="715"/>
                    <a:pt x="324" y="715"/>
                    <a:pt x="324" y="714"/>
                  </a:cubicBezTo>
                  <a:cubicBezTo>
                    <a:pt x="324" y="713"/>
                    <a:pt x="323" y="713"/>
                    <a:pt x="322" y="713"/>
                  </a:cubicBezTo>
                  <a:cubicBezTo>
                    <a:pt x="323" y="712"/>
                    <a:pt x="322" y="710"/>
                    <a:pt x="322" y="709"/>
                  </a:cubicBezTo>
                  <a:cubicBezTo>
                    <a:pt x="322" y="709"/>
                    <a:pt x="322" y="708"/>
                    <a:pt x="322" y="708"/>
                  </a:cubicBezTo>
                  <a:cubicBezTo>
                    <a:pt x="322" y="708"/>
                    <a:pt x="322" y="708"/>
                    <a:pt x="322" y="708"/>
                  </a:cubicBezTo>
                  <a:cubicBezTo>
                    <a:pt x="322" y="708"/>
                    <a:pt x="321" y="709"/>
                    <a:pt x="321" y="709"/>
                  </a:cubicBezTo>
                  <a:cubicBezTo>
                    <a:pt x="321" y="709"/>
                    <a:pt x="321" y="710"/>
                    <a:pt x="320" y="710"/>
                  </a:cubicBezTo>
                  <a:cubicBezTo>
                    <a:pt x="320" y="712"/>
                    <a:pt x="320" y="713"/>
                    <a:pt x="319" y="713"/>
                  </a:cubicBezTo>
                  <a:cubicBezTo>
                    <a:pt x="319" y="713"/>
                    <a:pt x="319" y="713"/>
                    <a:pt x="319" y="713"/>
                  </a:cubicBezTo>
                  <a:cubicBezTo>
                    <a:pt x="320" y="713"/>
                    <a:pt x="320" y="712"/>
                    <a:pt x="321" y="711"/>
                  </a:cubicBezTo>
                  <a:close/>
                  <a:moveTo>
                    <a:pt x="317" y="655"/>
                  </a:moveTo>
                  <a:cubicBezTo>
                    <a:pt x="317" y="655"/>
                    <a:pt x="317" y="655"/>
                    <a:pt x="317" y="655"/>
                  </a:cubicBezTo>
                  <a:cubicBezTo>
                    <a:pt x="317" y="655"/>
                    <a:pt x="317" y="655"/>
                    <a:pt x="317" y="655"/>
                  </a:cubicBezTo>
                  <a:close/>
                  <a:moveTo>
                    <a:pt x="317" y="655"/>
                  </a:moveTo>
                  <a:cubicBezTo>
                    <a:pt x="317" y="655"/>
                    <a:pt x="317" y="655"/>
                    <a:pt x="317" y="655"/>
                  </a:cubicBezTo>
                  <a:cubicBezTo>
                    <a:pt x="317" y="656"/>
                    <a:pt x="317" y="656"/>
                    <a:pt x="317" y="656"/>
                  </a:cubicBezTo>
                  <a:cubicBezTo>
                    <a:pt x="317" y="656"/>
                    <a:pt x="317" y="656"/>
                    <a:pt x="317" y="655"/>
                  </a:cubicBezTo>
                  <a:close/>
                  <a:moveTo>
                    <a:pt x="315" y="654"/>
                  </a:moveTo>
                  <a:cubicBezTo>
                    <a:pt x="315" y="653"/>
                    <a:pt x="316" y="653"/>
                    <a:pt x="316" y="653"/>
                  </a:cubicBezTo>
                  <a:cubicBezTo>
                    <a:pt x="315" y="653"/>
                    <a:pt x="315" y="654"/>
                    <a:pt x="315" y="654"/>
                  </a:cubicBezTo>
                  <a:cubicBezTo>
                    <a:pt x="315" y="654"/>
                    <a:pt x="315" y="654"/>
                    <a:pt x="315" y="654"/>
                  </a:cubicBezTo>
                  <a:cubicBezTo>
                    <a:pt x="315" y="654"/>
                    <a:pt x="315" y="654"/>
                    <a:pt x="315" y="654"/>
                  </a:cubicBezTo>
                  <a:cubicBezTo>
                    <a:pt x="315" y="655"/>
                    <a:pt x="315" y="655"/>
                    <a:pt x="315" y="655"/>
                  </a:cubicBezTo>
                  <a:cubicBezTo>
                    <a:pt x="315" y="655"/>
                    <a:pt x="316" y="654"/>
                    <a:pt x="315" y="654"/>
                  </a:cubicBezTo>
                  <a:close/>
                  <a:moveTo>
                    <a:pt x="315" y="655"/>
                  </a:moveTo>
                  <a:cubicBezTo>
                    <a:pt x="315" y="655"/>
                    <a:pt x="316" y="655"/>
                    <a:pt x="316" y="655"/>
                  </a:cubicBezTo>
                  <a:cubicBezTo>
                    <a:pt x="316" y="655"/>
                    <a:pt x="315" y="655"/>
                    <a:pt x="315" y="655"/>
                  </a:cubicBezTo>
                  <a:cubicBezTo>
                    <a:pt x="315" y="655"/>
                    <a:pt x="315" y="655"/>
                    <a:pt x="315" y="655"/>
                  </a:cubicBezTo>
                  <a:close/>
                  <a:moveTo>
                    <a:pt x="316" y="656"/>
                  </a:moveTo>
                  <a:cubicBezTo>
                    <a:pt x="316" y="656"/>
                    <a:pt x="316" y="656"/>
                    <a:pt x="317" y="656"/>
                  </a:cubicBezTo>
                  <a:cubicBezTo>
                    <a:pt x="316" y="656"/>
                    <a:pt x="316" y="656"/>
                    <a:pt x="316" y="656"/>
                  </a:cubicBezTo>
                  <a:cubicBezTo>
                    <a:pt x="316" y="656"/>
                    <a:pt x="316" y="656"/>
                    <a:pt x="316" y="656"/>
                  </a:cubicBezTo>
                  <a:close/>
                  <a:moveTo>
                    <a:pt x="316" y="655"/>
                  </a:moveTo>
                  <a:cubicBezTo>
                    <a:pt x="316" y="655"/>
                    <a:pt x="316" y="655"/>
                    <a:pt x="316" y="655"/>
                  </a:cubicBezTo>
                  <a:cubicBezTo>
                    <a:pt x="316" y="655"/>
                    <a:pt x="316" y="655"/>
                    <a:pt x="316" y="655"/>
                  </a:cubicBezTo>
                  <a:cubicBezTo>
                    <a:pt x="316" y="655"/>
                    <a:pt x="316" y="656"/>
                    <a:pt x="316" y="656"/>
                  </a:cubicBezTo>
                  <a:cubicBezTo>
                    <a:pt x="316" y="655"/>
                    <a:pt x="316" y="655"/>
                    <a:pt x="316" y="655"/>
                  </a:cubicBezTo>
                  <a:close/>
                  <a:moveTo>
                    <a:pt x="306" y="633"/>
                  </a:moveTo>
                  <a:cubicBezTo>
                    <a:pt x="306" y="633"/>
                    <a:pt x="306" y="632"/>
                    <a:pt x="306" y="632"/>
                  </a:cubicBezTo>
                  <a:cubicBezTo>
                    <a:pt x="306" y="632"/>
                    <a:pt x="306" y="633"/>
                    <a:pt x="306" y="633"/>
                  </a:cubicBezTo>
                  <a:close/>
                  <a:moveTo>
                    <a:pt x="322" y="648"/>
                  </a:moveTo>
                  <a:cubicBezTo>
                    <a:pt x="323" y="649"/>
                    <a:pt x="323" y="649"/>
                    <a:pt x="325" y="649"/>
                  </a:cubicBezTo>
                  <a:cubicBezTo>
                    <a:pt x="323" y="649"/>
                    <a:pt x="323" y="649"/>
                    <a:pt x="322" y="648"/>
                  </a:cubicBezTo>
                  <a:close/>
                  <a:moveTo>
                    <a:pt x="321" y="649"/>
                  </a:moveTo>
                  <a:cubicBezTo>
                    <a:pt x="321" y="649"/>
                    <a:pt x="322" y="649"/>
                    <a:pt x="322" y="649"/>
                  </a:cubicBezTo>
                  <a:cubicBezTo>
                    <a:pt x="322" y="649"/>
                    <a:pt x="321" y="649"/>
                    <a:pt x="321" y="649"/>
                  </a:cubicBezTo>
                  <a:close/>
                  <a:moveTo>
                    <a:pt x="321" y="647"/>
                  </a:moveTo>
                  <a:cubicBezTo>
                    <a:pt x="321" y="647"/>
                    <a:pt x="321" y="647"/>
                    <a:pt x="321" y="647"/>
                  </a:cubicBezTo>
                  <a:cubicBezTo>
                    <a:pt x="320" y="647"/>
                    <a:pt x="320" y="647"/>
                    <a:pt x="319" y="647"/>
                  </a:cubicBezTo>
                  <a:cubicBezTo>
                    <a:pt x="319" y="647"/>
                    <a:pt x="319" y="647"/>
                    <a:pt x="319" y="647"/>
                  </a:cubicBezTo>
                  <a:cubicBezTo>
                    <a:pt x="319" y="647"/>
                    <a:pt x="319" y="648"/>
                    <a:pt x="319" y="648"/>
                  </a:cubicBezTo>
                  <a:cubicBezTo>
                    <a:pt x="320" y="648"/>
                    <a:pt x="321" y="648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8"/>
                    <a:pt x="320" y="648"/>
                    <a:pt x="321" y="647"/>
                  </a:cubicBezTo>
                  <a:close/>
                  <a:moveTo>
                    <a:pt x="320" y="648"/>
                  </a:move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19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20" y="648"/>
                  </a:cubicBezTo>
                  <a:close/>
                  <a:moveTo>
                    <a:pt x="305" y="644"/>
                  </a:moveTo>
                  <a:cubicBezTo>
                    <a:pt x="305" y="644"/>
                    <a:pt x="305" y="644"/>
                    <a:pt x="305" y="644"/>
                  </a:cubicBezTo>
                  <a:cubicBezTo>
                    <a:pt x="305" y="644"/>
                    <a:pt x="305" y="644"/>
                    <a:pt x="305" y="644"/>
                  </a:cubicBezTo>
                  <a:cubicBezTo>
                    <a:pt x="305" y="644"/>
                    <a:pt x="305" y="644"/>
                    <a:pt x="305" y="644"/>
                  </a:cubicBezTo>
                  <a:cubicBezTo>
                    <a:pt x="305" y="644"/>
                    <a:pt x="305" y="644"/>
                    <a:pt x="305" y="644"/>
                  </a:cubicBezTo>
                  <a:close/>
                  <a:moveTo>
                    <a:pt x="305" y="638"/>
                  </a:moveTo>
                  <a:cubicBezTo>
                    <a:pt x="304" y="638"/>
                    <a:pt x="303" y="638"/>
                    <a:pt x="302" y="639"/>
                  </a:cubicBezTo>
                  <a:cubicBezTo>
                    <a:pt x="303" y="639"/>
                    <a:pt x="302" y="640"/>
                    <a:pt x="302" y="640"/>
                  </a:cubicBezTo>
                  <a:cubicBezTo>
                    <a:pt x="303" y="640"/>
                    <a:pt x="303" y="640"/>
                    <a:pt x="303" y="640"/>
                  </a:cubicBezTo>
                  <a:cubicBezTo>
                    <a:pt x="303" y="640"/>
                    <a:pt x="303" y="641"/>
                    <a:pt x="304" y="641"/>
                  </a:cubicBezTo>
                  <a:cubicBezTo>
                    <a:pt x="304" y="641"/>
                    <a:pt x="303" y="641"/>
                    <a:pt x="303" y="641"/>
                  </a:cubicBezTo>
                  <a:cubicBezTo>
                    <a:pt x="303" y="641"/>
                    <a:pt x="303" y="641"/>
                    <a:pt x="303" y="641"/>
                  </a:cubicBezTo>
                  <a:cubicBezTo>
                    <a:pt x="303" y="641"/>
                    <a:pt x="303" y="641"/>
                    <a:pt x="303" y="641"/>
                  </a:cubicBezTo>
                  <a:cubicBezTo>
                    <a:pt x="302" y="642"/>
                    <a:pt x="302" y="642"/>
                    <a:pt x="301" y="642"/>
                  </a:cubicBezTo>
                  <a:cubicBezTo>
                    <a:pt x="301" y="642"/>
                    <a:pt x="301" y="642"/>
                    <a:pt x="301" y="641"/>
                  </a:cubicBezTo>
                  <a:cubicBezTo>
                    <a:pt x="301" y="641"/>
                    <a:pt x="301" y="642"/>
                    <a:pt x="300" y="642"/>
                  </a:cubicBezTo>
                  <a:cubicBezTo>
                    <a:pt x="300" y="642"/>
                    <a:pt x="300" y="642"/>
                    <a:pt x="300" y="642"/>
                  </a:cubicBezTo>
                  <a:cubicBezTo>
                    <a:pt x="300" y="642"/>
                    <a:pt x="300" y="642"/>
                    <a:pt x="300" y="642"/>
                  </a:cubicBezTo>
                  <a:cubicBezTo>
                    <a:pt x="300" y="642"/>
                    <a:pt x="300" y="642"/>
                    <a:pt x="300" y="642"/>
                  </a:cubicBezTo>
                  <a:cubicBezTo>
                    <a:pt x="300" y="642"/>
                    <a:pt x="300" y="643"/>
                    <a:pt x="299" y="643"/>
                  </a:cubicBezTo>
                  <a:cubicBezTo>
                    <a:pt x="299" y="643"/>
                    <a:pt x="300" y="643"/>
                    <a:pt x="300" y="643"/>
                  </a:cubicBezTo>
                  <a:cubicBezTo>
                    <a:pt x="299" y="644"/>
                    <a:pt x="300" y="646"/>
                    <a:pt x="302" y="646"/>
                  </a:cubicBezTo>
                  <a:cubicBezTo>
                    <a:pt x="302" y="646"/>
                    <a:pt x="302" y="646"/>
                    <a:pt x="302" y="647"/>
                  </a:cubicBezTo>
                  <a:cubicBezTo>
                    <a:pt x="303" y="647"/>
                    <a:pt x="303" y="646"/>
                    <a:pt x="304" y="646"/>
                  </a:cubicBezTo>
                  <a:cubicBezTo>
                    <a:pt x="302" y="645"/>
                    <a:pt x="304" y="645"/>
                    <a:pt x="305" y="645"/>
                  </a:cubicBezTo>
                  <a:cubicBezTo>
                    <a:pt x="304" y="645"/>
                    <a:pt x="304" y="645"/>
                    <a:pt x="304" y="644"/>
                  </a:cubicBezTo>
                  <a:cubicBezTo>
                    <a:pt x="304" y="644"/>
                    <a:pt x="304" y="644"/>
                    <a:pt x="304" y="644"/>
                  </a:cubicBezTo>
                  <a:cubicBezTo>
                    <a:pt x="304" y="644"/>
                    <a:pt x="305" y="643"/>
                    <a:pt x="306" y="643"/>
                  </a:cubicBezTo>
                  <a:cubicBezTo>
                    <a:pt x="305" y="642"/>
                    <a:pt x="306" y="642"/>
                    <a:pt x="306" y="641"/>
                  </a:cubicBezTo>
                  <a:cubicBezTo>
                    <a:pt x="307" y="641"/>
                    <a:pt x="307" y="641"/>
                    <a:pt x="308" y="641"/>
                  </a:cubicBezTo>
                  <a:cubicBezTo>
                    <a:pt x="309" y="641"/>
                    <a:pt x="308" y="640"/>
                    <a:pt x="308" y="640"/>
                  </a:cubicBezTo>
                  <a:cubicBezTo>
                    <a:pt x="308" y="640"/>
                    <a:pt x="309" y="640"/>
                    <a:pt x="309" y="640"/>
                  </a:cubicBezTo>
                  <a:cubicBezTo>
                    <a:pt x="308" y="639"/>
                    <a:pt x="308" y="638"/>
                    <a:pt x="308" y="637"/>
                  </a:cubicBezTo>
                  <a:cubicBezTo>
                    <a:pt x="308" y="637"/>
                    <a:pt x="308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8"/>
                    <a:pt x="307" y="638"/>
                  </a:cubicBezTo>
                  <a:cubicBezTo>
                    <a:pt x="307" y="638"/>
                    <a:pt x="306" y="638"/>
                    <a:pt x="306" y="638"/>
                  </a:cubicBezTo>
                  <a:cubicBezTo>
                    <a:pt x="305" y="638"/>
                    <a:pt x="305" y="638"/>
                    <a:pt x="306" y="638"/>
                  </a:cubicBezTo>
                  <a:cubicBezTo>
                    <a:pt x="305" y="638"/>
                    <a:pt x="305" y="638"/>
                    <a:pt x="305" y="638"/>
                  </a:cubicBezTo>
                  <a:cubicBezTo>
                    <a:pt x="304" y="638"/>
                    <a:pt x="304" y="638"/>
                    <a:pt x="305" y="638"/>
                  </a:cubicBezTo>
                  <a:close/>
                  <a:moveTo>
                    <a:pt x="304" y="643"/>
                  </a:moveTo>
                  <a:cubicBezTo>
                    <a:pt x="303" y="643"/>
                    <a:pt x="303" y="642"/>
                    <a:pt x="303" y="642"/>
                  </a:cubicBezTo>
                  <a:cubicBezTo>
                    <a:pt x="304" y="642"/>
                    <a:pt x="304" y="642"/>
                    <a:pt x="304" y="643"/>
                  </a:cubicBezTo>
                  <a:close/>
                  <a:moveTo>
                    <a:pt x="306" y="639"/>
                  </a:moveTo>
                  <a:cubicBezTo>
                    <a:pt x="306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8" y="640"/>
                    <a:pt x="307" y="640"/>
                    <a:pt x="306" y="640"/>
                  </a:cubicBezTo>
                  <a:cubicBezTo>
                    <a:pt x="306" y="640"/>
                    <a:pt x="306" y="640"/>
                    <a:pt x="307" y="639"/>
                  </a:cubicBezTo>
                  <a:cubicBezTo>
                    <a:pt x="306" y="640"/>
                    <a:pt x="305" y="639"/>
                    <a:pt x="306" y="639"/>
                  </a:cubicBezTo>
                  <a:close/>
                  <a:moveTo>
                    <a:pt x="307" y="637"/>
                  </a:moveTo>
                  <a:cubicBezTo>
                    <a:pt x="307" y="637"/>
                    <a:pt x="307" y="637"/>
                    <a:pt x="307" y="638"/>
                  </a:cubicBezTo>
                  <a:cubicBezTo>
                    <a:pt x="307" y="637"/>
                    <a:pt x="307" y="637"/>
                    <a:pt x="307" y="637"/>
                  </a:cubicBezTo>
                  <a:close/>
                  <a:moveTo>
                    <a:pt x="309" y="643"/>
                  </a:moveTo>
                  <a:cubicBezTo>
                    <a:pt x="309" y="642"/>
                    <a:pt x="310" y="642"/>
                    <a:pt x="309" y="642"/>
                  </a:cubicBezTo>
                  <a:cubicBezTo>
                    <a:pt x="309" y="642"/>
                    <a:pt x="309" y="642"/>
                    <a:pt x="309" y="643"/>
                  </a:cubicBezTo>
                  <a:close/>
                  <a:moveTo>
                    <a:pt x="309" y="643"/>
                  </a:moveTo>
                  <a:cubicBezTo>
                    <a:pt x="310" y="643"/>
                    <a:pt x="310" y="643"/>
                    <a:pt x="310" y="643"/>
                  </a:cubicBezTo>
                  <a:cubicBezTo>
                    <a:pt x="310" y="643"/>
                    <a:pt x="309" y="643"/>
                    <a:pt x="309" y="643"/>
                  </a:cubicBezTo>
                  <a:cubicBezTo>
                    <a:pt x="309" y="644"/>
                    <a:pt x="309" y="644"/>
                    <a:pt x="309" y="644"/>
                  </a:cubicBezTo>
                  <a:cubicBezTo>
                    <a:pt x="310" y="644"/>
                    <a:pt x="310" y="643"/>
                    <a:pt x="311" y="643"/>
                  </a:cubicBezTo>
                  <a:cubicBezTo>
                    <a:pt x="310" y="643"/>
                    <a:pt x="310" y="643"/>
                    <a:pt x="309" y="643"/>
                  </a:cubicBezTo>
                  <a:close/>
                  <a:moveTo>
                    <a:pt x="334" y="673"/>
                  </a:moveTo>
                  <a:cubicBezTo>
                    <a:pt x="334" y="673"/>
                    <a:pt x="334" y="672"/>
                    <a:pt x="335" y="671"/>
                  </a:cubicBezTo>
                  <a:cubicBezTo>
                    <a:pt x="334" y="672"/>
                    <a:pt x="334" y="673"/>
                    <a:pt x="334" y="673"/>
                  </a:cubicBezTo>
                  <a:close/>
                  <a:moveTo>
                    <a:pt x="335" y="676"/>
                  </a:moveTo>
                  <a:cubicBezTo>
                    <a:pt x="335" y="676"/>
                    <a:pt x="334" y="676"/>
                    <a:pt x="334" y="676"/>
                  </a:cubicBezTo>
                  <a:cubicBezTo>
                    <a:pt x="334" y="676"/>
                    <a:pt x="335" y="676"/>
                    <a:pt x="335" y="676"/>
                  </a:cubicBezTo>
                  <a:close/>
                  <a:moveTo>
                    <a:pt x="335" y="671"/>
                  </a:moveTo>
                  <a:cubicBezTo>
                    <a:pt x="335" y="671"/>
                    <a:pt x="335" y="671"/>
                    <a:pt x="335" y="671"/>
                  </a:cubicBezTo>
                  <a:cubicBezTo>
                    <a:pt x="335" y="672"/>
                    <a:pt x="335" y="672"/>
                    <a:pt x="335" y="673"/>
                  </a:cubicBezTo>
                  <a:cubicBezTo>
                    <a:pt x="336" y="672"/>
                    <a:pt x="336" y="672"/>
                    <a:pt x="336" y="672"/>
                  </a:cubicBezTo>
                  <a:cubicBezTo>
                    <a:pt x="336" y="672"/>
                    <a:pt x="336" y="672"/>
                    <a:pt x="336" y="672"/>
                  </a:cubicBezTo>
                  <a:cubicBezTo>
                    <a:pt x="336" y="672"/>
                    <a:pt x="336" y="672"/>
                    <a:pt x="336" y="672"/>
                  </a:cubicBezTo>
                  <a:cubicBezTo>
                    <a:pt x="336" y="672"/>
                    <a:pt x="335" y="672"/>
                    <a:pt x="335" y="671"/>
                  </a:cubicBezTo>
                  <a:close/>
                  <a:moveTo>
                    <a:pt x="321" y="706"/>
                  </a:moveTo>
                  <a:cubicBezTo>
                    <a:pt x="321" y="706"/>
                    <a:pt x="322" y="705"/>
                    <a:pt x="322" y="705"/>
                  </a:cubicBezTo>
                  <a:cubicBezTo>
                    <a:pt x="322" y="705"/>
                    <a:pt x="321" y="706"/>
                    <a:pt x="321" y="706"/>
                  </a:cubicBezTo>
                  <a:close/>
                  <a:moveTo>
                    <a:pt x="321" y="706"/>
                  </a:moveTo>
                  <a:cubicBezTo>
                    <a:pt x="321" y="706"/>
                    <a:pt x="321" y="706"/>
                    <a:pt x="321" y="706"/>
                  </a:cubicBezTo>
                  <a:cubicBezTo>
                    <a:pt x="321" y="706"/>
                    <a:pt x="321" y="706"/>
                    <a:pt x="321" y="706"/>
                  </a:cubicBezTo>
                  <a:close/>
                  <a:moveTo>
                    <a:pt x="957" y="1079"/>
                  </a:moveTo>
                  <a:cubicBezTo>
                    <a:pt x="957" y="1079"/>
                    <a:pt x="958" y="1079"/>
                    <a:pt x="958" y="1080"/>
                  </a:cubicBezTo>
                  <a:cubicBezTo>
                    <a:pt x="958" y="1079"/>
                    <a:pt x="958" y="1079"/>
                    <a:pt x="957" y="1079"/>
                  </a:cubicBezTo>
                  <a:close/>
                  <a:moveTo>
                    <a:pt x="314" y="660"/>
                  </a:moveTo>
                  <a:cubicBezTo>
                    <a:pt x="315" y="659"/>
                    <a:pt x="315" y="659"/>
                    <a:pt x="315" y="658"/>
                  </a:cubicBezTo>
                  <a:cubicBezTo>
                    <a:pt x="314" y="659"/>
                    <a:pt x="314" y="659"/>
                    <a:pt x="314" y="659"/>
                  </a:cubicBezTo>
                  <a:cubicBezTo>
                    <a:pt x="314" y="659"/>
                    <a:pt x="314" y="660"/>
                    <a:pt x="314" y="660"/>
                  </a:cubicBezTo>
                  <a:close/>
                  <a:moveTo>
                    <a:pt x="315" y="660"/>
                  </a:moveTo>
                  <a:cubicBezTo>
                    <a:pt x="315" y="660"/>
                    <a:pt x="315" y="660"/>
                    <a:pt x="314" y="660"/>
                  </a:cubicBezTo>
                  <a:cubicBezTo>
                    <a:pt x="314" y="660"/>
                    <a:pt x="314" y="660"/>
                    <a:pt x="314" y="660"/>
                  </a:cubicBezTo>
                  <a:cubicBezTo>
                    <a:pt x="314" y="660"/>
                    <a:pt x="315" y="660"/>
                    <a:pt x="315" y="660"/>
                  </a:cubicBezTo>
                  <a:close/>
                  <a:moveTo>
                    <a:pt x="312" y="661"/>
                  </a:moveTo>
                  <a:cubicBezTo>
                    <a:pt x="311" y="661"/>
                    <a:pt x="311" y="661"/>
                    <a:pt x="311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1" y="662"/>
                    <a:pt x="312" y="662"/>
                  </a:cubicBezTo>
                  <a:cubicBezTo>
                    <a:pt x="312" y="662"/>
                    <a:pt x="312" y="662"/>
                    <a:pt x="312" y="663"/>
                  </a:cubicBezTo>
                  <a:cubicBezTo>
                    <a:pt x="312" y="662"/>
                    <a:pt x="313" y="662"/>
                    <a:pt x="313" y="662"/>
                  </a:cubicBezTo>
                  <a:cubicBezTo>
                    <a:pt x="313" y="661"/>
                    <a:pt x="312" y="661"/>
                    <a:pt x="312" y="661"/>
                  </a:cubicBezTo>
                  <a:close/>
                  <a:moveTo>
                    <a:pt x="314" y="661"/>
                  </a:moveTo>
                  <a:cubicBezTo>
                    <a:pt x="314" y="661"/>
                    <a:pt x="314" y="661"/>
                    <a:pt x="314" y="661"/>
                  </a:cubicBezTo>
                  <a:cubicBezTo>
                    <a:pt x="314" y="661"/>
                    <a:pt x="314" y="661"/>
                    <a:pt x="314" y="661"/>
                  </a:cubicBezTo>
                  <a:close/>
                  <a:moveTo>
                    <a:pt x="313" y="661"/>
                  </a:moveTo>
                  <a:cubicBezTo>
                    <a:pt x="313" y="661"/>
                    <a:pt x="313" y="661"/>
                    <a:pt x="313" y="661"/>
                  </a:cubicBezTo>
                  <a:cubicBezTo>
                    <a:pt x="313" y="661"/>
                    <a:pt x="313" y="660"/>
                    <a:pt x="313" y="660"/>
                  </a:cubicBezTo>
                  <a:cubicBezTo>
                    <a:pt x="313" y="660"/>
                    <a:pt x="312" y="660"/>
                    <a:pt x="312" y="661"/>
                  </a:cubicBezTo>
                  <a:cubicBezTo>
                    <a:pt x="313" y="660"/>
                    <a:pt x="313" y="661"/>
                    <a:pt x="313" y="661"/>
                  </a:cubicBezTo>
                  <a:close/>
                  <a:moveTo>
                    <a:pt x="314" y="661"/>
                  </a:moveTo>
                  <a:cubicBezTo>
                    <a:pt x="314" y="661"/>
                    <a:pt x="313" y="661"/>
                    <a:pt x="313" y="661"/>
                  </a:cubicBezTo>
                  <a:cubicBezTo>
                    <a:pt x="313" y="661"/>
                    <a:pt x="313" y="661"/>
                    <a:pt x="313" y="661"/>
                  </a:cubicBezTo>
                  <a:cubicBezTo>
                    <a:pt x="314" y="661"/>
                    <a:pt x="314" y="661"/>
                    <a:pt x="314" y="661"/>
                  </a:cubicBezTo>
                  <a:close/>
                  <a:moveTo>
                    <a:pt x="314" y="660"/>
                  </a:moveTo>
                  <a:cubicBezTo>
                    <a:pt x="314" y="661"/>
                    <a:pt x="314" y="661"/>
                    <a:pt x="314" y="661"/>
                  </a:cubicBezTo>
                  <a:cubicBezTo>
                    <a:pt x="314" y="661"/>
                    <a:pt x="314" y="661"/>
                    <a:pt x="314" y="660"/>
                  </a:cubicBezTo>
                  <a:close/>
                  <a:moveTo>
                    <a:pt x="310" y="665"/>
                  </a:moveTo>
                  <a:cubicBezTo>
                    <a:pt x="310" y="665"/>
                    <a:pt x="311" y="665"/>
                    <a:pt x="311" y="665"/>
                  </a:cubicBezTo>
                  <a:cubicBezTo>
                    <a:pt x="311" y="665"/>
                    <a:pt x="311" y="664"/>
                    <a:pt x="311" y="664"/>
                  </a:cubicBezTo>
                  <a:cubicBezTo>
                    <a:pt x="311" y="664"/>
                    <a:pt x="311" y="664"/>
                    <a:pt x="311" y="663"/>
                  </a:cubicBezTo>
                  <a:cubicBezTo>
                    <a:pt x="310" y="663"/>
                    <a:pt x="309" y="664"/>
                    <a:pt x="309" y="663"/>
                  </a:cubicBezTo>
                  <a:cubicBezTo>
                    <a:pt x="309" y="663"/>
                    <a:pt x="309" y="665"/>
                    <a:pt x="308" y="666"/>
                  </a:cubicBezTo>
                  <a:cubicBezTo>
                    <a:pt x="308" y="666"/>
                    <a:pt x="308" y="665"/>
                    <a:pt x="307" y="665"/>
                  </a:cubicBezTo>
                  <a:cubicBezTo>
                    <a:pt x="307" y="665"/>
                    <a:pt x="307" y="665"/>
                    <a:pt x="307" y="665"/>
                  </a:cubicBezTo>
                  <a:cubicBezTo>
                    <a:pt x="307" y="665"/>
                    <a:pt x="307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6"/>
                    <a:pt x="306" y="666"/>
                    <a:pt x="306" y="666"/>
                  </a:cubicBezTo>
                  <a:cubicBezTo>
                    <a:pt x="306" y="666"/>
                    <a:pt x="306" y="666"/>
                    <a:pt x="306" y="666"/>
                  </a:cubicBezTo>
                  <a:cubicBezTo>
                    <a:pt x="307" y="666"/>
                    <a:pt x="307" y="666"/>
                    <a:pt x="307" y="666"/>
                  </a:cubicBezTo>
                  <a:cubicBezTo>
                    <a:pt x="307" y="667"/>
                    <a:pt x="306" y="667"/>
                    <a:pt x="307" y="668"/>
                  </a:cubicBezTo>
                  <a:cubicBezTo>
                    <a:pt x="307" y="668"/>
                    <a:pt x="307" y="668"/>
                    <a:pt x="307" y="667"/>
                  </a:cubicBezTo>
                  <a:cubicBezTo>
                    <a:pt x="307" y="667"/>
                    <a:pt x="307" y="667"/>
                    <a:pt x="308" y="666"/>
                  </a:cubicBezTo>
                  <a:cubicBezTo>
                    <a:pt x="309" y="666"/>
                    <a:pt x="309" y="667"/>
                    <a:pt x="310" y="667"/>
                  </a:cubicBezTo>
                  <a:cubicBezTo>
                    <a:pt x="310" y="667"/>
                    <a:pt x="310" y="667"/>
                    <a:pt x="311" y="667"/>
                  </a:cubicBezTo>
                  <a:cubicBezTo>
                    <a:pt x="310" y="667"/>
                    <a:pt x="310" y="668"/>
                    <a:pt x="310" y="668"/>
                  </a:cubicBezTo>
                  <a:cubicBezTo>
                    <a:pt x="312" y="668"/>
                    <a:pt x="311" y="667"/>
                    <a:pt x="312" y="666"/>
                  </a:cubicBezTo>
                  <a:cubicBezTo>
                    <a:pt x="312" y="666"/>
                    <a:pt x="310" y="666"/>
                    <a:pt x="310" y="665"/>
                  </a:cubicBezTo>
                  <a:close/>
                  <a:moveTo>
                    <a:pt x="311" y="666"/>
                  </a:moveTo>
                  <a:cubicBezTo>
                    <a:pt x="312" y="667"/>
                    <a:pt x="310" y="667"/>
                    <a:pt x="311" y="666"/>
                  </a:cubicBezTo>
                  <a:close/>
                  <a:moveTo>
                    <a:pt x="304" y="676"/>
                  </a:moveTo>
                  <a:cubicBezTo>
                    <a:pt x="304" y="676"/>
                    <a:pt x="304" y="676"/>
                    <a:pt x="304" y="676"/>
                  </a:cubicBezTo>
                  <a:cubicBezTo>
                    <a:pt x="304" y="676"/>
                    <a:pt x="304" y="676"/>
                    <a:pt x="304" y="676"/>
                  </a:cubicBezTo>
                  <a:close/>
                  <a:moveTo>
                    <a:pt x="306" y="674"/>
                  </a:moveTo>
                  <a:cubicBezTo>
                    <a:pt x="305" y="674"/>
                    <a:pt x="305" y="674"/>
                    <a:pt x="305" y="674"/>
                  </a:cubicBezTo>
                  <a:cubicBezTo>
                    <a:pt x="305" y="675"/>
                    <a:pt x="304" y="675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6" y="675"/>
                    <a:pt x="304" y="674"/>
                    <a:pt x="306" y="674"/>
                  </a:cubicBezTo>
                  <a:close/>
                  <a:moveTo>
                    <a:pt x="304" y="670"/>
                  </a:moveTo>
                  <a:cubicBezTo>
                    <a:pt x="305" y="670"/>
                    <a:pt x="305" y="670"/>
                    <a:pt x="305" y="670"/>
                  </a:cubicBezTo>
                  <a:cubicBezTo>
                    <a:pt x="305" y="670"/>
                    <a:pt x="305" y="670"/>
                    <a:pt x="304" y="670"/>
                  </a:cubicBezTo>
                  <a:close/>
                  <a:moveTo>
                    <a:pt x="307" y="672"/>
                  </a:moveTo>
                  <a:cubicBezTo>
                    <a:pt x="308" y="672"/>
                    <a:pt x="307" y="672"/>
                    <a:pt x="308" y="672"/>
                  </a:cubicBezTo>
                  <a:cubicBezTo>
                    <a:pt x="309" y="672"/>
                    <a:pt x="310" y="671"/>
                    <a:pt x="309" y="671"/>
                  </a:cubicBezTo>
                  <a:cubicBezTo>
                    <a:pt x="310" y="670"/>
                    <a:pt x="309" y="670"/>
                    <a:pt x="310" y="669"/>
                  </a:cubicBezTo>
                  <a:cubicBezTo>
                    <a:pt x="310" y="669"/>
                    <a:pt x="310" y="668"/>
                    <a:pt x="310" y="668"/>
                  </a:cubicBezTo>
                  <a:cubicBezTo>
                    <a:pt x="309" y="668"/>
                    <a:pt x="309" y="668"/>
                    <a:pt x="308" y="668"/>
                  </a:cubicBezTo>
                  <a:cubicBezTo>
                    <a:pt x="308" y="669"/>
                    <a:pt x="309" y="670"/>
                    <a:pt x="309" y="669"/>
                  </a:cubicBezTo>
                  <a:cubicBezTo>
                    <a:pt x="310" y="669"/>
                    <a:pt x="308" y="670"/>
                    <a:pt x="308" y="671"/>
                  </a:cubicBezTo>
                  <a:cubicBezTo>
                    <a:pt x="308" y="671"/>
                    <a:pt x="307" y="671"/>
                    <a:pt x="307" y="671"/>
                  </a:cubicBezTo>
                  <a:cubicBezTo>
                    <a:pt x="306" y="671"/>
                    <a:pt x="306" y="670"/>
                    <a:pt x="305" y="670"/>
                  </a:cubicBezTo>
                  <a:cubicBezTo>
                    <a:pt x="305" y="671"/>
                    <a:pt x="305" y="672"/>
                    <a:pt x="305" y="672"/>
                  </a:cubicBezTo>
                  <a:cubicBezTo>
                    <a:pt x="306" y="672"/>
                    <a:pt x="306" y="672"/>
                    <a:pt x="307" y="672"/>
                  </a:cubicBezTo>
                  <a:close/>
                  <a:moveTo>
                    <a:pt x="305" y="670"/>
                  </a:moveTo>
                  <a:cubicBezTo>
                    <a:pt x="305" y="670"/>
                    <a:pt x="305" y="670"/>
                    <a:pt x="305" y="670"/>
                  </a:cubicBezTo>
                  <a:cubicBezTo>
                    <a:pt x="305" y="670"/>
                    <a:pt x="305" y="670"/>
                    <a:pt x="305" y="670"/>
                  </a:cubicBezTo>
                  <a:cubicBezTo>
                    <a:pt x="305" y="670"/>
                    <a:pt x="305" y="670"/>
                    <a:pt x="305" y="670"/>
                  </a:cubicBezTo>
                  <a:close/>
                  <a:moveTo>
                    <a:pt x="305" y="681"/>
                  </a:moveTo>
                  <a:cubicBezTo>
                    <a:pt x="305" y="681"/>
                    <a:pt x="305" y="681"/>
                    <a:pt x="305" y="680"/>
                  </a:cubicBezTo>
                  <a:cubicBezTo>
                    <a:pt x="305" y="681"/>
                    <a:pt x="305" y="681"/>
                    <a:pt x="305" y="681"/>
                  </a:cubicBezTo>
                  <a:close/>
                  <a:moveTo>
                    <a:pt x="304" y="681"/>
                  </a:moveTo>
                  <a:cubicBezTo>
                    <a:pt x="304" y="681"/>
                    <a:pt x="304" y="681"/>
                    <a:pt x="304" y="681"/>
                  </a:cubicBezTo>
                  <a:cubicBezTo>
                    <a:pt x="304" y="682"/>
                    <a:pt x="304" y="682"/>
                    <a:pt x="304" y="682"/>
                  </a:cubicBezTo>
                  <a:cubicBezTo>
                    <a:pt x="304" y="682"/>
                    <a:pt x="305" y="681"/>
                    <a:pt x="305" y="681"/>
                  </a:cubicBezTo>
                  <a:cubicBezTo>
                    <a:pt x="305" y="681"/>
                    <a:pt x="304" y="681"/>
                    <a:pt x="304" y="681"/>
                  </a:cubicBezTo>
                  <a:close/>
                  <a:moveTo>
                    <a:pt x="305" y="682"/>
                  </a:moveTo>
                  <a:cubicBezTo>
                    <a:pt x="305" y="682"/>
                    <a:pt x="306" y="682"/>
                    <a:pt x="306" y="682"/>
                  </a:cubicBezTo>
                  <a:cubicBezTo>
                    <a:pt x="306" y="682"/>
                    <a:pt x="306" y="682"/>
                    <a:pt x="305" y="682"/>
                  </a:cubicBezTo>
                  <a:cubicBezTo>
                    <a:pt x="305" y="682"/>
                    <a:pt x="305" y="682"/>
                    <a:pt x="305" y="682"/>
                  </a:cubicBezTo>
                  <a:close/>
                  <a:moveTo>
                    <a:pt x="347" y="657"/>
                  </a:moveTo>
                  <a:cubicBezTo>
                    <a:pt x="348" y="658"/>
                    <a:pt x="349" y="658"/>
                    <a:pt x="348" y="659"/>
                  </a:cubicBezTo>
                  <a:cubicBezTo>
                    <a:pt x="348" y="659"/>
                    <a:pt x="347" y="659"/>
                    <a:pt x="347" y="658"/>
                  </a:cubicBezTo>
                  <a:cubicBezTo>
                    <a:pt x="347" y="659"/>
                    <a:pt x="347" y="659"/>
                    <a:pt x="347" y="659"/>
                  </a:cubicBezTo>
                  <a:cubicBezTo>
                    <a:pt x="347" y="659"/>
                    <a:pt x="348" y="659"/>
                    <a:pt x="349" y="659"/>
                  </a:cubicBezTo>
                  <a:cubicBezTo>
                    <a:pt x="349" y="659"/>
                    <a:pt x="349" y="659"/>
                    <a:pt x="349" y="659"/>
                  </a:cubicBezTo>
                  <a:cubicBezTo>
                    <a:pt x="349" y="659"/>
                    <a:pt x="349" y="658"/>
                    <a:pt x="350" y="658"/>
                  </a:cubicBezTo>
                  <a:cubicBezTo>
                    <a:pt x="349" y="657"/>
                    <a:pt x="348" y="657"/>
                    <a:pt x="348" y="657"/>
                  </a:cubicBezTo>
                  <a:cubicBezTo>
                    <a:pt x="348" y="657"/>
                    <a:pt x="347" y="657"/>
                    <a:pt x="347" y="657"/>
                  </a:cubicBezTo>
                  <a:close/>
                  <a:moveTo>
                    <a:pt x="296" y="658"/>
                  </a:moveTo>
                  <a:cubicBezTo>
                    <a:pt x="297" y="658"/>
                    <a:pt x="296" y="657"/>
                    <a:pt x="296" y="657"/>
                  </a:cubicBezTo>
                  <a:cubicBezTo>
                    <a:pt x="295" y="657"/>
                    <a:pt x="295" y="657"/>
                    <a:pt x="294" y="657"/>
                  </a:cubicBezTo>
                  <a:cubicBezTo>
                    <a:pt x="295" y="658"/>
                    <a:pt x="295" y="658"/>
                    <a:pt x="295" y="659"/>
                  </a:cubicBezTo>
                  <a:cubicBezTo>
                    <a:pt x="295" y="659"/>
                    <a:pt x="295" y="659"/>
                    <a:pt x="295" y="659"/>
                  </a:cubicBezTo>
                  <a:cubicBezTo>
                    <a:pt x="296" y="659"/>
                    <a:pt x="296" y="658"/>
                    <a:pt x="296" y="658"/>
                  </a:cubicBezTo>
                  <a:close/>
                  <a:moveTo>
                    <a:pt x="305" y="649"/>
                  </a:moveTo>
                  <a:cubicBezTo>
                    <a:pt x="305" y="649"/>
                    <a:pt x="306" y="648"/>
                    <a:pt x="306" y="648"/>
                  </a:cubicBezTo>
                  <a:cubicBezTo>
                    <a:pt x="305" y="648"/>
                    <a:pt x="305" y="647"/>
                    <a:pt x="305" y="647"/>
                  </a:cubicBezTo>
                  <a:cubicBezTo>
                    <a:pt x="305" y="648"/>
                    <a:pt x="304" y="648"/>
                    <a:pt x="305" y="649"/>
                  </a:cubicBezTo>
                  <a:close/>
                  <a:moveTo>
                    <a:pt x="289" y="655"/>
                  </a:moveTo>
                  <a:cubicBezTo>
                    <a:pt x="288" y="655"/>
                    <a:pt x="288" y="656"/>
                    <a:pt x="287" y="656"/>
                  </a:cubicBezTo>
                  <a:cubicBezTo>
                    <a:pt x="286" y="656"/>
                    <a:pt x="286" y="657"/>
                    <a:pt x="288" y="657"/>
                  </a:cubicBezTo>
                  <a:cubicBezTo>
                    <a:pt x="288" y="656"/>
                    <a:pt x="289" y="657"/>
                    <a:pt x="289" y="656"/>
                  </a:cubicBezTo>
                  <a:cubicBezTo>
                    <a:pt x="289" y="656"/>
                    <a:pt x="289" y="655"/>
                    <a:pt x="289" y="655"/>
                  </a:cubicBezTo>
                  <a:close/>
                  <a:moveTo>
                    <a:pt x="292" y="650"/>
                  </a:moveTo>
                  <a:cubicBezTo>
                    <a:pt x="292" y="649"/>
                    <a:pt x="293" y="649"/>
                    <a:pt x="292" y="648"/>
                  </a:cubicBezTo>
                  <a:cubicBezTo>
                    <a:pt x="291" y="648"/>
                    <a:pt x="291" y="650"/>
                    <a:pt x="292" y="650"/>
                  </a:cubicBezTo>
                  <a:close/>
                  <a:moveTo>
                    <a:pt x="303" y="647"/>
                  </a:moveTo>
                  <a:cubicBezTo>
                    <a:pt x="303" y="648"/>
                    <a:pt x="302" y="648"/>
                    <a:pt x="302" y="649"/>
                  </a:cubicBezTo>
                  <a:cubicBezTo>
                    <a:pt x="303" y="649"/>
                    <a:pt x="303" y="649"/>
                    <a:pt x="304" y="648"/>
                  </a:cubicBezTo>
                  <a:cubicBezTo>
                    <a:pt x="304" y="648"/>
                    <a:pt x="304" y="649"/>
                    <a:pt x="304" y="648"/>
                  </a:cubicBezTo>
                  <a:cubicBezTo>
                    <a:pt x="303" y="648"/>
                    <a:pt x="305" y="647"/>
                    <a:pt x="303" y="647"/>
                  </a:cubicBezTo>
                  <a:close/>
                  <a:moveTo>
                    <a:pt x="307" y="642"/>
                  </a:moveTo>
                  <a:cubicBezTo>
                    <a:pt x="306" y="642"/>
                    <a:pt x="307" y="642"/>
                    <a:pt x="307" y="643"/>
                  </a:cubicBezTo>
                  <a:cubicBezTo>
                    <a:pt x="306" y="643"/>
                    <a:pt x="306" y="644"/>
                    <a:pt x="306" y="644"/>
                  </a:cubicBezTo>
                  <a:cubicBezTo>
                    <a:pt x="307" y="644"/>
                    <a:pt x="307" y="644"/>
                    <a:pt x="308" y="644"/>
                  </a:cubicBezTo>
                  <a:cubicBezTo>
                    <a:pt x="306" y="644"/>
                    <a:pt x="309" y="642"/>
                    <a:pt x="307" y="642"/>
                  </a:cubicBezTo>
                  <a:close/>
                  <a:moveTo>
                    <a:pt x="297" y="642"/>
                  </a:moveTo>
                  <a:cubicBezTo>
                    <a:pt x="297" y="642"/>
                    <a:pt x="297" y="643"/>
                    <a:pt x="297" y="643"/>
                  </a:cubicBezTo>
                  <a:cubicBezTo>
                    <a:pt x="297" y="643"/>
                    <a:pt x="297" y="643"/>
                    <a:pt x="298" y="643"/>
                  </a:cubicBezTo>
                  <a:cubicBezTo>
                    <a:pt x="298" y="644"/>
                    <a:pt x="297" y="644"/>
                    <a:pt x="297" y="644"/>
                  </a:cubicBezTo>
                  <a:cubicBezTo>
                    <a:pt x="297" y="644"/>
                    <a:pt x="297" y="644"/>
                    <a:pt x="298" y="644"/>
                  </a:cubicBezTo>
                  <a:cubicBezTo>
                    <a:pt x="298" y="644"/>
                    <a:pt x="298" y="644"/>
                    <a:pt x="298" y="644"/>
                  </a:cubicBezTo>
                  <a:cubicBezTo>
                    <a:pt x="298" y="644"/>
                    <a:pt x="298" y="644"/>
                    <a:pt x="298" y="644"/>
                  </a:cubicBezTo>
                  <a:cubicBezTo>
                    <a:pt x="298" y="644"/>
                    <a:pt x="298" y="643"/>
                    <a:pt x="298" y="643"/>
                  </a:cubicBezTo>
                  <a:cubicBezTo>
                    <a:pt x="299" y="642"/>
                    <a:pt x="299" y="642"/>
                    <a:pt x="297" y="642"/>
                  </a:cubicBezTo>
                  <a:close/>
                  <a:moveTo>
                    <a:pt x="286" y="672"/>
                  </a:moveTo>
                  <a:cubicBezTo>
                    <a:pt x="286" y="672"/>
                    <a:pt x="286" y="671"/>
                    <a:pt x="286" y="671"/>
                  </a:cubicBezTo>
                  <a:cubicBezTo>
                    <a:pt x="285" y="671"/>
                    <a:pt x="285" y="673"/>
                    <a:pt x="286" y="672"/>
                  </a:cubicBezTo>
                  <a:close/>
                  <a:moveTo>
                    <a:pt x="283" y="664"/>
                  </a:moveTo>
                  <a:cubicBezTo>
                    <a:pt x="283" y="666"/>
                    <a:pt x="281" y="667"/>
                    <a:pt x="281" y="669"/>
                  </a:cubicBezTo>
                  <a:cubicBezTo>
                    <a:pt x="283" y="668"/>
                    <a:pt x="283" y="665"/>
                    <a:pt x="283" y="664"/>
                  </a:cubicBezTo>
                  <a:close/>
                  <a:moveTo>
                    <a:pt x="284" y="677"/>
                  </a:moveTo>
                  <a:cubicBezTo>
                    <a:pt x="284" y="677"/>
                    <a:pt x="284" y="677"/>
                    <a:pt x="284" y="676"/>
                  </a:cubicBezTo>
                  <a:cubicBezTo>
                    <a:pt x="284" y="675"/>
                    <a:pt x="283" y="677"/>
                    <a:pt x="284" y="677"/>
                  </a:cubicBezTo>
                  <a:close/>
                  <a:moveTo>
                    <a:pt x="281" y="664"/>
                  </a:moveTo>
                  <a:cubicBezTo>
                    <a:pt x="280" y="664"/>
                    <a:pt x="280" y="665"/>
                    <a:pt x="280" y="666"/>
                  </a:cubicBezTo>
                  <a:cubicBezTo>
                    <a:pt x="282" y="666"/>
                    <a:pt x="281" y="665"/>
                    <a:pt x="281" y="664"/>
                  </a:cubicBezTo>
                  <a:close/>
                  <a:moveTo>
                    <a:pt x="285" y="639"/>
                  </a:moveTo>
                  <a:cubicBezTo>
                    <a:pt x="285" y="639"/>
                    <a:pt x="285" y="640"/>
                    <a:pt x="286" y="640"/>
                  </a:cubicBezTo>
                  <a:cubicBezTo>
                    <a:pt x="286" y="639"/>
                    <a:pt x="286" y="639"/>
                    <a:pt x="285" y="639"/>
                  </a:cubicBezTo>
                  <a:close/>
                  <a:moveTo>
                    <a:pt x="289" y="671"/>
                  </a:moveTo>
                  <a:cubicBezTo>
                    <a:pt x="289" y="670"/>
                    <a:pt x="289" y="669"/>
                    <a:pt x="288" y="669"/>
                  </a:cubicBezTo>
                  <a:cubicBezTo>
                    <a:pt x="287" y="669"/>
                    <a:pt x="287" y="671"/>
                    <a:pt x="289" y="671"/>
                  </a:cubicBezTo>
                  <a:close/>
                  <a:moveTo>
                    <a:pt x="1009" y="1051"/>
                  </a:moveTo>
                  <a:cubicBezTo>
                    <a:pt x="1009" y="1052"/>
                    <a:pt x="1009" y="1052"/>
                    <a:pt x="1009" y="1053"/>
                  </a:cubicBezTo>
                  <a:cubicBezTo>
                    <a:pt x="1010" y="1053"/>
                    <a:pt x="1010" y="1051"/>
                    <a:pt x="1009" y="1051"/>
                  </a:cubicBezTo>
                  <a:close/>
                  <a:moveTo>
                    <a:pt x="1008" y="1059"/>
                  </a:moveTo>
                  <a:cubicBezTo>
                    <a:pt x="1008" y="1058"/>
                    <a:pt x="1008" y="1058"/>
                    <a:pt x="1008" y="1058"/>
                  </a:cubicBezTo>
                  <a:cubicBezTo>
                    <a:pt x="1007" y="1058"/>
                    <a:pt x="1008" y="1059"/>
                    <a:pt x="1008" y="1059"/>
                  </a:cubicBezTo>
                  <a:close/>
                  <a:moveTo>
                    <a:pt x="318" y="493"/>
                  </a:move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lose/>
                  <a:moveTo>
                    <a:pt x="306" y="743"/>
                  </a:moveTo>
                  <a:cubicBezTo>
                    <a:pt x="306" y="743"/>
                    <a:pt x="306" y="743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lose/>
                  <a:moveTo>
                    <a:pt x="306" y="744"/>
                  </a:moveTo>
                  <a:cubicBezTo>
                    <a:pt x="306" y="744"/>
                    <a:pt x="306" y="744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ubicBezTo>
                    <a:pt x="306" y="744"/>
                    <a:pt x="306" y="744"/>
                    <a:pt x="306" y="744"/>
                  </a:cubicBezTo>
                  <a:close/>
                  <a:moveTo>
                    <a:pt x="306" y="743"/>
                  </a:moveTo>
                  <a:cubicBezTo>
                    <a:pt x="306" y="743"/>
                    <a:pt x="306" y="743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lose/>
                  <a:moveTo>
                    <a:pt x="952" y="639"/>
                  </a:moveTo>
                  <a:cubicBezTo>
                    <a:pt x="953" y="641"/>
                    <a:pt x="953" y="641"/>
                    <a:pt x="953" y="641"/>
                  </a:cubicBezTo>
                  <a:cubicBezTo>
                    <a:pt x="953" y="641"/>
                    <a:pt x="953" y="641"/>
                    <a:pt x="953" y="641"/>
                  </a:cubicBezTo>
                  <a:cubicBezTo>
                    <a:pt x="952" y="639"/>
                    <a:pt x="952" y="639"/>
                    <a:pt x="952" y="639"/>
                  </a:cubicBezTo>
                  <a:close/>
                  <a:moveTo>
                    <a:pt x="1009" y="1047"/>
                  </a:moveTo>
                  <a:cubicBezTo>
                    <a:pt x="1009" y="1047"/>
                    <a:pt x="1008" y="1048"/>
                    <a:pt x="1009" y="1048"/>
                  </a:cubicBezTo>
                  <a:cubicBezTo>
                    <a:pt x="1009" y="1048"/>
                    <a:pt x="1009" y="1047"/>
                    <a:pt x="1009" y="1047"/>
                  </a:cubicBezTo>
                  <a:close/>
                  <a:moveTo>
                    <a:pt x="959" y="657"/>
                  </a:moveTo>
                  <a:cubicBezTo>
                    <a:pt x="958" y="657"/>
                    <a:pt x="958" y="656"/>
                    <a:pt x="958" y="655"/>
                  </a:cubicBezTo>
                  <a:cubicBezTo>
                    <a:pt x="958" y="655"/>
                    <a:pt x="957" y="655"/>
                    <a:pt x="957" y="655"/>
                  </a:cubicBezTo>
                  <a:cubicBezTo>
                    <a:pt x="958" y="655"/>
                    <a:pt x="958" y="656"/>
                    <a:pt x="958" y="657"/>
                  </a:cubicBezTo>
                  <a:cubicBezTo>
                    <a:pt x="958" y="657"/>
                    <a:pt x="959" y="657"/>
                    <a:pt x="959" y="657"/>
                  </a:cubicBezTo>
                  <a:close/>
                  <a:moveTo>
                    <a:pt x="1012" y="1036"/>
                  </a:moveTo>
                  <a:cubicBezTo>
                    <a:pt x="1011" y="1035"/>
                    <a:pt x="1013" y="1034"/>
                    <a:pt x="1012" y="1035"/>
                  </a:cubicBezTo>
                  <a:cubicBezTo>
                    <a:pt x="1012" y="1034"/>
                    <a:pt x="1012" y="1034"/>
                    <a:pt x="1012" y="1033"/>
                  </a:cubicBezTo>
                  <a:cubicBezTo>
                    <a:pt x="1012" y="1033"/>
                    <a:pt x="1012" y="1033"/>
                    <a:pt x="1013" y="1033"/>
                  </a:cubicBezTo>
                  <a:cubicBezTo>
                    <a:pt x="1012" y="1032"/>
                    <a:pt x="1012" y="1034"/>
                    <a:pt x="1011" y="1034"/>
                  </a:cubicBezTo>
                  <a:cubicBezTo>
                    <a:pt x="1011" y="1034"/>
                    <a:pt x="1011" y="1034"/>
                    <a:pt x="1010" y="1034"/>
                  </a:cubicBezTo>
                  <a:cubicBezTo>
                    <a:pt x="1010" y="1034"/>
                    <a:pt x="1010" y="1034"/>
                    <a:pt x="1010" y="1034"/>
                  </a:cubicBezTo>
                  <a:cubicBezTo>
                    <a:pt x="1010" y="1034"/>
                    <a:pt x="1009" y="1034"/>
                    <a:pt x="1009" y="1034"/>
                  </a:cubicBezTo>
                  <a:cubicBezTo>
                    <a:pt x="1009" y="1035"/>
                    <a:pt x="1009" y="1035"/>
                    <a:pt x="1009" y="1035"/>
                  </a:cubicBezTo>
                  <a:cubicBezTo>
                    <a:pt x="1009" y="1036"/>
                    <a:pt x="1009" y="1035"/>
                    <a:pt x="1010" y="1035"/>
                  </a:cubicBezTo>
                  <a:cubicBezTo>
                    <a:pt x="1010" y="1036"/>
                    <a:pt x="1010" y="1035"/>
                    <a:pt x="1010" y="1035"/>
                  </a:cubicBezTo>
                  <a:cubicBezTo>
                    <a:pt x="1010" y="1036"/>
                    <a:pt x="1010" y="1036"/>
                    <a:pt x="1011" y="1036"/>
                  </a:cubicBezTo>
                  <a:cubicBezTo>
                    <a:pt x="1011" y="1036"/>
                    <a:pt x="1012" y="1036"/>
                    <a:pt x="1012" y="1036"/>
                  </a:cubicBezTo>
                  <a:close/>
                  <a:moveTo>
                    <a:pt x="1013" y="1033"/>
                  </a:moveTo>
                  <a:cubicBezTo>
                    <a:pt x="1013" y="1033"/>
                    <a:pt x="1013" y="1032"/>
                    <a:pt x="1013" y="1032"/>
                  </a:cubicBezTo>
                  <a:cubicBezTo>
                    <a:pt x="1013" y="1032"/>
                    <a:pt x="1013" y="1032"/>
                    <a:pt x="1012" y="1033"/>
                  </a:cubicBezTo>
                  <a:cubicBezTo>
                    <a:pt x="1013" y="1033"/>
                    <a:pt x="1013" y="1033"/>
                    <a:pt x="1013" y="1033"/>
                  </a:cubicBezTo>
                  <a:close/>
                  <a:moveTo>
                    <a:pt x="1199" y="1022"/>
                  </a:moveTo>
                  <a:cubicBezTo>
                    <a:pt x="1200" y="1021"/>
                    <a:pt x="1201" y="1021"/>
                    <a:pt x="1202" y="1021"/>
                  </a:cubicBezTo>
                  <a:cubicBezTo>
                    <a:pt x="1202" y="1021"/>
                    <a:pt x="1198" y="1021"/>
                    <a:pt x="1199" y="1022"/>
                  </a:cubicBezTo>
                  <a:close/>
                  <a:moveTo>
                    <a:pt x="236" y="730"/>
                  </a:moveTo>
                  <a:cubicBezTo>
                    <a:pt x="236" y="730"/>
                    <a:pt x="236" y="730"/>
                    <a:pt x="236" y="730"/>
                  </a:cubicBezTo>
                  <a:cubicBezTo>
                    <a:pt x="236" y="730"/>
                    <a:pt x="236" y="730"/>
                    <a:pt x="236" y="730"/>
                  </a:cubicBezTo>
                  <a:cubicBezTo>
                    <a:pt x="236" y="730"/>
                    <a:pt x="236" y="730"/>
                    <a:pt x="236" y="730"/>
                  </a:cubicBezTo>
                  <a:close/>
                  <a:moveTo>
                    <a:pt x="235" y="730"/>
                  </a:moveTo>
                  <a:cubicBezTo>
                    <a:pt x="235" y="731"/>
                    <a:pt x="236" y="730"/>
                    <a:pt x="236" y="731"/>
                  </a:cubicBezTo>
                  <a:cubicBezTo>
                    <a:pt x="236" y="731"/>
                    <a:pt x="237" y="731"/>
                    <a:pt x="237" y="730"/>
                  </a:cubicBezTo>
                  <a:cubicBezTo>
                    <a:pt x="237" y="731"/>
                    <a:pt x="238" y="731"/>
                    <a:pt x="238" y="731"/>
                  </a:cubicBezTo>
                  <a:cubicBezTo>
                    <a:pt x="238" y="730"/>
                    <a:pt x="237" y="730"/>
                    <a:pt x="236" y="730"/>
                  </a:cubicBezTo>
                  <a:cubicBezTo>
                    <a:pt x="235" y="730"/>
                    <a:pt x="235" y="730"/>
                    <a:pt x="235" y="730"/>
                  </a:cubicBezTo>
                  <a:close/>
                  <a:moveTo>
                    <a:pt x="236" y="729"/>
                  </a:moveTo>
                  <a:cubicBezTo>
                    <a:pt x="236" y="729"/>
                    <a:pt x="236" y="729"/>
                    <a:pt x="236" y="729"/>
                  </a:cubicBezTo>
                  <a:cubicBezTo>
                    <a:pt x="236" y="729"/>
                    <a:pt x="236" y="729"/>
                    <a:pt x="236" y="729"/>
                  </a:cubicBezTo>
                  <a:close/>
                  <a:moveTo>
                    <a:pt x="236" y="730"/>
                  </a:moveTo>
                  <a:cubicBezTo>
                    <a:pt x="236" y="730"/>
                    <a:pt x="236" y="729"/>
                    <a:pt x="236" y="729"/>
                  </a:cubicBezTo>
                  <a:cubicBezTo>
                    <a:pt x="236" y="729"/>
                    <a:pt x="236" y="730"/>
                    <a:pt x="236" y="730"/>
                  </a:cubicBezTo>
                  <a:close/>
                  <a:moveTo>
                    <a:pt x="452" y="268"/>
                  </a:moveTo>
                  <a:cubicBezTo>
                    <a:pt x="452" y="267"/>
                    <a:pt x="452" y="266"/>
                    <a:pt x="451" y="265"/>
                  </a:cubicBezTo>
                  <a:cubicBezTo>
                    <a:pt x="450" y="267"/>
                    <a:pt x="451" y="268"/>
                    <a:pt x="452" y="268"/>
                  </a:cubicBezTo>
                  <a:close/>
                  <a:moveTo>
                    <a:pt x="486" y="210"/>
                  </a:moveTo>
                  <a:cubicBezTo>
                    <a:pt x="486" y="210"/>
                    <a:pt x="486" y="210"/>
                    <a:pt x="486" y="210"/>
                  </a:cubicBezTo>
                  <a:cubicBezTo>
                    <a:pt x="486" y="210"/>
                    <a:pt x="486" y="210"/>
                    <a:pt x="486" y="210"/>
                  </a:cubicBezTo>
                  <a:cubicBezTo>
                    <a:pt x="486" y="210"/>
                    <a:pt x="486" y="210"/>
                    <a:pt x="486" y="210"/>
                  </a:cubicBezTo>
                  <a:close/>
                  <a:moveTo>
                    <a:pt x="1008" y="1051"/>
                  </a:moveTo>
                  <a:cubicBezTo>
                    <a:pt x="1007" y="1051"/>
                    <a:pt x="1007" y="1051"/>
                    <a:pt x="1007" y="1052"/>
                  </a:cubicBezTo>
                  <a:cubicBezTo>
                    <a:pt x="1008" y="1051"/>
                    <a:pt x="1008" y="1051"/>
                    <a:pt x="1008" y="1051"/>
                  </a:cubicBezTo>
                  <a:close/>
                  <a:moveTo>
                    <a:pt x="1009" y="1033"/>
                  </a:moveTo>
                  <a:cubicBezTo>
                    <a:pt x="1009" y="1032"/>
                    <a:pt x="1008" y="1032"/>
                    <a:pt x="1008" y="1032"/>
                  </a:cubicBezTo>
                  <a:cubicBezTo>
                    <a:pt x="1008" y="1032"/>
                    <a:pt x="1008" y="1032"/>
                    <a:pt x="1008" y="1032"/>
                  </a:cubicBezTo>
                  <a:cubicBezTo>
                    <a:pt x="1008" y="1032"/>
                    <a:pt x="1007" y="1032"/>
                    <a:pt x="1007" y="1032"/>
                  </a:cubicBezTo>
                  <a:cubicBezTo>
                    <a:pt x="1007" y="1033"/>
                    <a:pt x="1008" y="1033"/>
                    <a:pt x="1008" y="1033"/>
                  </a:cubicBezTo>
                  <a:cubicBezTo>
                    <a:pt x="1009" y="1034"/>
                    <a:pt x="1008" y="1034"/>
                    <a:pt x="1009" y="1034"/>
                  </a:cubicBezTo>
                  <a:cubicBezTo>
                    <a:pt x="1009" y="1033"/>
                    <a:pt x="1009" y="1033"/>
                    <a:pt x="1009" y="1033"/>
                  </a:cubicBezTo>
                  <a:close/>
                  <a:moveTo>
                    <a:pt x="474" y="240"/>
                  </a:moveTo>
                  <a:cubicBezTo>
                    <a:pt x="473" y="241"/>
                    <a:pt x="473" y="241"/>
                    <a:pt x="473" y="242"/>
                  </a:cubicBezTo>
                  <a:cubicBezTo>
                    <a:pt x="473" y="241"/>
                    <a:pt x="473" y="241"/>
                    <a:pt x="474" y="240"/>
                  </a:cubicBezTo>
                  <a:close/>
                  <a:moveTo>
                    <a:pt x="880" y="501"/>
                  </a:moveTo>
                  <a:cubicBezTo>
                    <a:pt x="880" y="502"/>
                    <a:pt x="880" y="502"/>
                    <a:pt x="881" y="503"/>
                  </a:cubicBezTo>
                  <a:cubicBezTo>
                    <a:pt x="881" y="503"/>
                    <a:pt x="881" y="503"/>
                    <a:pt x="881" y="503"/>
                  </a:cubicBezTo>
                  <a:cubicBezTo>
                    <a:pt x="881" y="503"/>
                    <a:pt x="881" y="502"/>
                    <a:pt x="880" y="502"/>
                  </a:cubicBezTo>
                  <a:cubicBezTo>
                    <a:pt x="880" y="502"/>
                    <a:pt x="880" y="501"/>
                    <a:pt x="880" y="501"/>
                  </a:cubicBezTo>
                  <a:close/>
                  <a:moveTo>
                    <a:pt x="491" y="204"/>
                  </a:moveTo>
                  <a:cubicBezTo>
                    <a:pt x="491" y="204"/>
                    <a:pt x="491" y="204"/>
                    <a:pt x="491" y="204"/>
                  </a:cubicBezTo>
                  <a:cubicBezTo>
                    <a:pt x="491" y="203"/>
                    <a:pt x="491" y="203"/>
                    <a:pt x="491" y="203"/>
                  </a:cubicBezTo>
                  <a:lnTo>
                    <a:pt x="491" y="204"/>
                  </a:lnTo>
                  <a:close/>
                  <a:moveTo>
                    <a:pt x="1010" y="1042"/>
                  </a:moveTo>
                  <a:cubicBezTo>
                    <a:pt x="1011" y="1042"/>
                    <a:pt x="1011" y="1042"/>
                    <a:pt x="1011" y="1042"/>
                  </a:cubicBezTo>
                  <a:cubicBezTo>
                    <a:pt x="1011" y="1042"/>
                    <a:pt x="1011" y="1041"/>
                    <a:pt x="1010" y="1042"/>
                  </a:cubicBezTo>
                  <a:close/>
                  <a:moveTo>
                    <a:pt x="484" y="211"/>
                  </a:moveTo>
                  <a:cubicBezTo>
                    <a:pt x="484" y="211"/>
                    <a:pt x="484" y="212"/>
                    <a:pt x="484" y="212"/>
                  </a:cubicBezTo>
                  <a:cubicBezTo>
                    <a:pt x="484" y="212"/>
                    <a:pt x="484" y="212"/>
                    <a:pt x="484" y="212"/>
                  </a:cubicBezTo>
                  <a:cubicBezTo>
                    <a:pt x="484" y="212"/>
                    <a:pt x="484" y="211"/>
                    <a:pt x="484" y="211"/>
                  </a:cubicBezTo>
                  <a:close/>
                  <a:moveTo>
                    <a:pt x="945" y="616"/>
                  </a:moveTo>
                  <a:cubicBezTo>
                    <a:pt x="945" y="616"/>
                    <a:pt x="945" y="615"/>
                    <a:pt x="945" y="615"/>
                  </a:cubicBezTo>
                  <a:cubicBezTo>
                    <a:pt x="944" y="614"/>
                    <a:pt x="944" y="614"/>
                    <a:pt x="944" y="614"/>
                  </a:cubicBezTo>
                  <a:cubicBezTo>
                    <a:pt x="944" y="615"/>
                    <a:pt x="944" y="615"/>
                    <a:pt x="945" y="616"/>
                  </a:cubicBezTo>
                  <a:cubicBezTo>
                    <a:pt x="945" y="616"/>
                    <a:pt x="946" y="617"/>
                    <a:pt x="945" y="616"/>
                  </a:cubicBezTo>
                  <a:close/>
                  <a:moveTo>
                    <a:pt x="945" y="614"/>
                  </a:moveTo>
                  <a:cubicBezTo>
                    <a:pt x="945" y="613"/>
                    <a:pt x="944" y="612"/>
                    <a:pt x="944" y="612"/>
                  </a:cubicBezTo>
                  <a:cubicBezTo>
                    <a:pt x="944" y="613"/>
                    <a:pt x="946" y="615"/>
                    <a:pt x="945" y="614"/>
                  </a:cubicBezTo>
                  <a:close/>
                  <a:moveTo>
                    <a:pt x="1008" y="1032"/>
                  </a:moveTo>
                  <a:cubicBezTo>
                    <a:pt x="1007" y="1031"/>
                    <a:pt x="1007" y="1032"/>
                    <a:pt x="1008" y="1032"/>
                  </a:cubicBezTo>
                  <a:close/>
                  <a:moveTo>
                    <a:pt x="952" y="623"/>
                  </a:moveTo>
                  <a:cubicBezTo>
                    <a:pt x="952" y="623"/>
                    <a:pt x="952" y="623"/>
                    <a:pt x="952" y="622"/>
                  </a:cubicBezTo>
                  <a:cubicBezTo>
                    <a:pt x="951" y="621"/>
                    <a:pt x="951" y="621"/>
                    <a:pt x="952" y="623"/>
                  </a:cubicBezTo>
                  <a:close/>
                  <a:moveTo>
                    <a:pt x="318" y="493"/>
                  </a:move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lose/>
                  <a:moveTo>
                    <a:pt x="969" y="674"/>
                  </a:moveTo>
                  <a:cubicBezTo>
                    <a:pt x="970" y="675"/>
                    <a:pt x="970" y="675"/>
                    <a:pt x="970" y="676"/>
                  </a:cubicBezTo>
                  <a:cubicBezTo>
                    <a:pt x="971" y="676"/>
                    <a:pt x="971" y="676"/>
                    <a:pt x="971" y="676"/>
                  </a:cubicBezTo>
                  <a:cubicBezTo>
                    <a:pt x="971" y="676"/>
                    <a:pt x="970" y="675"/>
                    <a:pt x="970" y="674"/>
                  </a:cubicBezTo>
                  <a:cubicBezTo>
                    <a:pt x="970" y="674"/>
                    <a:pt x="970" y="674"/>
                    <a:pt x="969" y="674"/>
                  </a:cubicBezTo>
                  <a:close/>
                  <a:moveTo>
                    <a:pt x="954" y="651"/>
                  </a:moveTo>
                  <a:cubicBezTo>
                    <a:pt x="952" y="647"/>
                    <a:pt x="954" y="651"/>
                    <a:pt x="954" y="651"/>
                  </a:cubicBezTo>
                  <a:close/>
                  <a:moveTo>
                    <a:pt x="967" y="673"/>
                  </a:moveTo>
                  <a:cubicBezTo>
                    <a:pt x="966" y="672"/>
                    <a:pt x="966" y="671"/>
                    <a:pt x="965" y="671"/>
                  </a:cubicBezTo>
                  <a:cubicBezTo>
                    <a:pt x="966" y="673"/>
                    <a:pt x="968" y="675"/>
                    <a:pt x="967" y="673"/>
                  </a:cubicBezTo>
                  <a:close/>
                  <a:moveTo>
                    <a:pt x="1165" y="1024"/>
                  </a:moveTo>
                  <a:cubicBezTo>
                    <a:pt x="1165" y="1024"/>
                    <a:pt x="1165" y="1024"/>
                    <a:pt x="1165" y="1024"/>
                  </a:cubicBezTo>
                  <a:cubicBezTo>
                    <a:pt x="1165" y="1024"/>
                    <a:pt x="1165" y="1024"/>
                    <a:pt x="1165" y="1024"/>
                  </a:cubicBezTo>
                  <a:cubicBezTo>
                    <a:pt x="1165" y="1024"/>
                    <a:pt x="1165" y="1024"/>
                    <a:pt x="1165" y="1024"/>
                  </a:cubicBezTo>
                  <a:close/>
                  <a:moveTo>
                    <a:pt x="1165" y="1024"/>
                  </a:moveTo>
                  <a:cubicBezTo>
                    <a:pt x="1165" y="1024"/>
                    <a:pt x="1165" y="1025"/>
                    <a:pt x="1165" y="1025"/>
                  </a:cubicBezTo>
                  <a:cubicBezTo>
                    <a:pt x="1166" y="1025"/>
                    <a:pt x="1165" y="1025"/>
                    <a:pt x="1165" y="1024"/>
                  </a:cubicBezTo>
                  <a:cubicBezTo>
                    <a:pt x="1165" y="1024"/>
                    <a:pt x="1165" y="1024"/>
                    <a:pt x="1165" y="1024"/>
                  </a:cubicBezTo>
                  <a:close/>
                  <a:moveTo>
                    <a:pt x="1165" y="1024"/>
                  </a:moveTo>
                  <a:cubicBezTo>
                    <a:pt x="1164" y="1023"/>
                    <a:pt x="1164" y="1023"/>
                    <a:pt x="1164" y="1023"/>
                  </a:cubicBezTo>
                  <a:cubicBezTo>
                    <a:pt x="1164" y="1023"/>
                    <a:pt x="1164" y="1023"/>
                    <a:pt x="1165" y="1024"/>
                  </a:cubicBezTo>
                  <a:close/>
                  <a:moveTo>
                    <a:pt x="956" y="656"/>
                  </a:moveTo>
                  <a:cubicBezTo>
                    <a:pt x="955" y="652"/>
                    <a:pt x="956" y="656"/>
                    <a:pt x="956" y="656"/>
                  </a:cubicBezTo>
                  <a:close/>
                  <a:moveTo>
                    <a:pt x="1151" y="950"/>
                  </a:moveTo>
                  <a:cubicBezTo>
                    <a:pt x="1151" y="950"/>
                    <a:pt x="1150" y="949"/>
                    <a:pt x="1150" y="950"/>
                  </a:cubicBezTo>
                  <a:cubicBezTo>
                    <a:pt x="1150" y="950"/>
                    <a:pt x="1150" y="951"/>
                    <a:pt x="1150" y="951"/>
                  </a:cubicBezTo>
                  <a:cubicBezTo>
                    <a:pt x="1150" y="950"/>
                    <a:pt x="1152" y="951"/>
                    <a:pt x="1151" y="950"/>
                  </a:cubicBezTo>
                  <a:close/>
                  <a:moveTo>
                    <a:pt x="259" y="600"/>
                  </a:moveTo>
                  <a:cubicBezTo>
                    <a:pt x="259" y="600"/>
                    <a:pt x="259" y="600"/>
                    <a:pt x="258" y="601"/>
                  </a:cubicBezTo>
                  <a:cubicBezTo>
                    <a:pt x="259" y="601"/>
                    <a:pt x="259" y="600"/>
                    <a:pt x="259" y="600"/>
                  </a:cubicBezTo>
                  <a:close/>
                  <a:moveTo>
                    <a:pt x="1012" y="1061"/>
                  </a:moveTo>
                  <a:cubicBezTo>
                    <a:pt x="1012" y="1061"/>
                    <a:pt x="1012" y="1061"/>
                    <a:pt x="1011" y="1061"/>
                  </a:cubicBezTo>
                  <a:cubicBezTo>
                    <a:pt x="1011" y="1061"/>
                    <a:pt x="1011" y="1061"/>
                    <a:pt x="1011" y="1061"/>
                  </a:cubicBezTo>
                  <a:cubicBezTo>
                    <a:pt x="1012" y="1061"/>
                    <a:pt x="1012" y="1060"/>
                    <a:pt x="1012" y="1061"/>
                  </a:cubicBezTo>
                  <a:close/>
                  <a:moveTo>
                    <a:pt x="1018" y="1033"/>
                  </a:moveTo>
                  <a:cubicBezTo>
                    <a:pt x="1018" y="1034"/>
                    <a:pt x="1018" y="1034"/>
                    <a:pt x="1018" y="1034"/>
                  </a:cubicBezTo>
                  <a:cubicBezTo>
                    <a:pt x="1019" y="1033"/>
                    <a:pt x="1018" y="1033"/>
                    <a:pt x="1018" y="1033"/>
                  </a:cubicBezTo>
                  <a:close/>
                  <a:moveTo>
                    <a:pt x="1018" y="1040"/>
                  </a:moveTo>
                  <a:cubicBezTo>
                    <a:pt x="1019" y="1039"/>
                    <a:pt x="1018" y="1039"/>
                    <a:pt x="1018" y="1039"/>
                  </a:cubicBezTo>
                  <a:cubicBezTo>
                    <a:pt x="1017" y="1039"/>
                    <a:pt x="1018" y="1040"/>
                    <a:pt x="1018" y="1040"/>
                  </a:cubicBezTo>
                  <a:close/>
                  <a:moveTo>
                    <a:pt x="336" y="466"/>
                  </a:moveTo>
                  <a:cubicBezTo>
                    <a:pt x="336" y="467"/>
                    <a:pt x="335" y="467"/>
                    <a:pt x="335" y="468"/>
                  </a:cubicBezTo>
                  <a:cubicBezTo>
                    <a:pt x="334" y="468"/>
                    <a:pt x="334" y="468"/>
                    <a:pt x="334" y="468"/>
                  </a:cubicBezTo>
                  <a:cubicBezTo>
                    <a:pt x="334" y="469"/>
                    <a:pt x="334" y="469"/>
                    <a:pt x="333" y="470"/>
                  </a:cubicBezTo>
                  <a:cubicBezTo>
                    <a:pt x="333" y="470"/>
                    <a:pt x="333" y="470"/>
                    <a:pt x="333" y="470"/>
                  </a:cubicBezTo>
                  <a:cubicBezTo>
                    <a:pt x="333" y="470"/>
                    <a:pt x="333" y="470"/>
                    <a:pt x="333" y="470"/>
                  </a:cubicBezTo>
                  <a:cubicBezTo>
                    <a:pt x="334" y="469"/>
                    <a:pt x="334" y="468"/>
                    <a:pt x="335" y="466"/>
                  </a:cubicBezTo>
                  <a:cubicBezTo>
                    <a:pt x="337" y="464"/>
                    <a:pt x="336" y="465"/>
                    <a:pt x="335" y="466"/>
                  </a:cubicBezTo>
                  <a:cubicBezTo>
                    <a:pt x="334" y="467"/>
                    <a:pt x="333" y="468"/>
                    <a:pt x="333" y="469"/>
                  </a:cubicBezTo>
                  <a:cubicBezTo>
                    <a:pt x="333" y="469"/>
                    <a:pt x="333" y="470"/>
                    <a:pt x="332" y="470"/>
                  </a:cubicBezTo>
                  <a:cubicBezTo>
                    <a:pt x="332" y="470"/>
                    <a:pt x="332" y="470"/>
                    <a:pt x="332" y="470"/>
                  </a:cubicBezTo>
                  <a:cubicBezTo>
                    <a:pt x="332" y="471"/>
                    <a:pt x="333" y="471"/>
                    <a:pt x="332" y="471"/>
                  </a:cubicBezTo>
                  <a:cubicBezTo>
                    <a:pt x="332" y="471"/>
                    <a:pt x="332" y="471"/>
                    <a:pt x="332" y="471"/>
                  </a:cubicBezTo>
                  <a:cubicBezTo>
                    <a:pt x="332" y="472"/>
                    <a:pt x="331" y="473"/>
                    <a:pt x="331" y="474"/>
                  </a:cubicBezTo>
                  <a:cubicBezTo>
                    <a:pt x="331" y="474"/>
                    <a:pt x="331" y="474"/>
                    <a:pt x="331" y="474"/>
                  </a:cubicBezTo>
                  <a:cubicBezTo>
                    <a:pt x="331" y="474"/>
                    <a:pt x="331" y="474"/>
                    <a:pt x="332" y="474"/>
                  </a:cubicBezTo>
                  <a:cubicBezTo>
                    <a:pt x="332" y="474"/>
                    <a:pt x="332" y="474"/>
                    <a:pt x="332" y="474"/>
                  </a:cubicBezTo>
                  <a:cubicBezTo>
                    <a:pt x="332" y="475"/>
                    <a:pt x="331" y="475"/>
                    <a:pt x="331" y="475"/>
                  </a:cubicBezTo>
                  <a:cubicBezTo>
                    <a:pt x="331" y="475"/>
                    <a:pt x="332" y="474"/>
                    <a:pt x="332" y="474"/>
                  </a:cubicBezTo>
                  <a:cubicBezTo>
                    <a:pt x="332" y="474"/>
                    <a:pt x="332" y="474"/>
                    <a:pt x="332" y="473"/>
                  </a:cubicBezTo>
                  <a:cubicBezTo>
                    <a:pt x="333" y="473"/>
                    <a:pt x="333" y="473"/>
                    <a:pt x="333" y="473"/>
                  </a:cubicBezTo>
                  <a:cubicBezTo>
                    <a:pt x="333" y="473"/>
                    <a:pt x="332" y="476"/>
                    <a:pt x="332" y="476"/>
                  </a:cubicBezTo>
                  <a:cubicBezTo>
                    <a:pt x="332" y="475"/>
                    <a:pt x="332" y="475"/>
                    <a:pt x="332" y="475"/>
                  </a:cubicBezTo>
                  <a:cubicBezTo>
                    <a:pt x="333" y="475"/>
                    <a:pt x="333" y="475"/>
                    <a:pt x="333" y="475"/>
                  </a:cubicBezTo>
                  <a:cubicBezTo>
                    <a:pt x="333" y="475"/>
                    <a:pt x="333" y="475"/>
                    <a:pt x="333" y="474"/>
                  </a:cubicBezTo>
                  <a:cubicBezTo>
                    <a:pt x="333" y="474"/>
                    <a:pt x="333" y="474"/>
                    <a:pt x="333" y="474"/>
                  </a:cubicBezTo>
                  <a:cubicBezTo>
                    <a:pt x="333" y="474"/>
                    <a:pt x="333" y="474"/>
                    <a:pt x="333" y="474"/>
                  </a:cubicBezTo>
                  <a:cubicBezTo>
                    <a:pt x="334" y="473"/>
                    <a:pt x="334" y="473"/>
                    <a:pt x="334" y="472"/>
                  </a:cubicBezTo>
                  <a:cubicBezTo>
                    <a:pt x="334" y="471"/>
                    <a:pt x="335" y="471"/>
                    <a:pt x="335" y="471"/>
                  </a:cubicBezTo>
                  <a:cubicBezTo>
                    <a:pt x="335" y="470"/>
                    <a:pt x="335" y="470"/>
                    <a:pt x="335" y="470"/>
                  </a:cubicBezTo>
                  <a:cubicBezTo>
                    <a:pt x="335" y="470"/>
                    <a:pt x="335" y="470"/>
                    <a:pt x="335" y="471"/>
                  </a:cubicBezTo>
                  <a:cubicBezTo>
                    <a:pt x="335" y="471"/>
                    <a:pt x="335" y="471"/>
                    <a:pt x="335" y="471"/>
                  </a:cubicBezTo>
                  <a:cubicBezTo>
                    <a:pt x="335" y="471"/>
                    <a:pt x="335" y="471"/>
                    <a:pt x="335" y="471"/>
                  </a:cubicBezTo>
                  <a:cubicBezTo>
                    <a:pt x="335" y="470"/>
                    <a:pt x="335" y="470"/>
                    <a:pt x="336" y="470"/>
                  </a:cubicBezTo>
                  <a:cubicBezTo>
                    <a:pt x="336" y="469"/>
                    <a:pt x="336" y="469"/>
                    <a:pt x="336" y="469"/>
                  </a:cubicBezTo>
                  <a:cubicBezTo>
                    <a:pt x="336" y="469"/>
                    <a:pt x="336" y="469"/>
                    <a:pt x="336" y="468"/>
                  </a:cubicBezTo>
                  <a:cubicBezTo>
                    <a:pt x="336" y="468"/>
                    <a:pt x="336" y="468"/>
                    <a:pt x="337" y="468"/>
                  </a:cubicBezTo>
                  <a:cubicBezTo>
                    <a:pt x="337" y="468"/>
                    <a:pt x="337" y="468"/>
                    <a:pt x="337" y="468"/>
                  </a:cubicBezTo>
                  <a:cubicBezTo>
                    <a:pt x="337" y="467"/>
                    <a:pt x="337" y="467"/>
                    <a:pt x="337" y="467"/>
                  </a:cubicBezTo>
                  <a:cubicBezTo>
                    <a:pt x="337" y="468"/>
                    <a:pt x="338" y="466"/>
                    <a:pt x="339" y="465"/>
                  </a:cubicBezTo>
                  <a:cubicBezTo>
                    <a:pt x="339" y="465"/>
                    <a:pt x="339" y="464"/>
                    <a:pt x="340" y="464"/>
                  </a:cubicBezTo>
                  <a:cubicBezTo>
                    <a:pt x="340" y="464"/>
                    <a:pt x="340" y="464"/>
                    <a:pt x="340" y="463"/>
                  </a:cubicBezTo>
                  <a:cubicBezTo>
                    <a:pt x="338" y="463"/>
                    <a:pt x="338" y="462"/>
                    <a:pt x="338" y="461"/>
                  </a:cubicBezTo>
                  <a:cubicBezTo>
                    <a:pt x="338" y="462"/>
                    <a:pt x="338" y="462"/>
                    <a:pt x="337" y="464"/>
                  </a:cubicBezTo>
                  <a:cubicBezTo>
                    <a:pt x="337" y="464"/>
                    <a:pt x="336" y="466"/>
                    <a:pt x="336" y="466"/>
                  </a:cubicBezTo>
                  <a:close/>
                  <a:moveTo>
                    <a:pt x="334" y="473"/>
                  </a:moveTo>
                  <a:cubicBezTo>
                    <a:pt x="334" y="473"/>
                    <a:pt x="334" y="473"/>
                    <a:pt x="334" y="473"/>
                  </a:cubicBezTo>
                  <a:cubicBezTo>
                    <a:pt x="334" y="472"/>
                    <a:pt x="334" y="472"/>
                    <a:pt x="334" y="472"/>
                  </a:cubicBezTo>
                  <a:cubicBezTo>
                    <a:pt x="334" y="472"/>
                    <a:pt x="334" y="472"/>
                    <a:pt x="334" y="472"/>
                  </a:cubicBezTo>
                  <a:cubicBezTo>
                    <a:pt x="334" y="472"/>
                    <a:pt x="334" y="472"/>
                    <a:pt x="334" y="473"/>
                  </a:cubicBezTo>
                  <a:close/>
                  <a:moveTo>
                    <a:pt x="337" y="464"/>
                  </a:moveTo>
                  <a:cubicBezTo>
                    <a:pt x="337" y="465"/>
                    <a:pt x="336" y="466"/>
                    <a:pt x="336" y="467"/>
                  </a:cubicBezTo>
                  <a:cubicBezTo>
                    <a:pt x="336" y="466"/>
                    <a:pt x="336" y="465"/>
                    <a:pt x="337" y="464"/>
                  </a:cubicBezTo>
                  <a:cubicBezTo>
                    <a:pt x="337" y="464"/>
                    <a:pt x="337" y="464"/>
                    <a:pt x="337" y="464"/>
                  </a:cubicBezTo>
                  <a:close/>
                  <a:moveTo>
                    <a:pt x="957" y="655"/>
                  </a:moveTo>
                  <a:cubicBezTo>
                    <a:pt x="957" y="656"/>
                    <a:pt x="958" y="656"/>
                    <a:pt x="958" y="657"/>
                  </a:cubicBezTo>
                  <a:cubicBezTo>
                    <a:pt x="958" y="657"/>
                    <a:pt x="958" y="657"/>
                    <a:pt x="957" y="655"/>
                  </a:cubicBezTo>
                  <a:close/>
                  <a:moveTo>
                    <a:pt x="1013" y="1035"/>
                  </a:moveTo>
                  <a:cubicBezTo>
                    <a:pt x="1013" y="1035"/>
                    <a:pt x="1013" y="1035"/>
                    <a:pt x="1013" y="1036"/>
                  </a:cubicBezTo>
                  <a:cubicBezTo>
                    <a:pt x="1013" y="1035"/>
                    <a:pt x="1013" y="1035"/>
                    <a:pt x="1013" y="1035"/>
                  </a:cubicBezTo>
                  <a:cubicBezTo>
                    <a:pt x="1013" y="1035"/>
                    <a:pt x="1013" y="1035"/>
                    <a:pt x="1013" y="1035"/>
                  </a:cubicBezTo>
                  <a:cubicBezTo>
                    <a:pt x="1013" y="1035"/>
                    <a:pt x="1013" y="1035"/>
                    <a:pt x="1013" y="1035"/>
                  </a:cubicBezTo>
                  <a:close/>
                  <a:moveTo>
                    <a:pt x="1012" y="1036"/>
                  </a:moveTo>
                  <a:cubicBezTo>
                    <a:pt x="1012" y="1036"/>
                    <a:pt x="1012" y="1036"/>
                    <a:pt x="1013" y="1036"/>
                  </a:cubicBezTo>
                  <a:cubicBezTo>
                    <a:pt x="1012" y="1036"/>
                    <a:pt x="1012" y="1035"/>
                    <a:pt x="1012" y="1036"/>
                  </a:cubicBezTo>
                  <a:close/>
                  <a:moveTo>
                    <a:pt x="956" y="651"/>
                  </a:moveTo>
                  <a:cubicBezTo>
                    <a:pt x="956" y="651"/>
                    <a:pt x="957" y="652"/>
                    <a:pt x="957" y="653"/>
                  </a:cubicBezTo>
                  <a:cubicBezTo>
                    <a:pt x="957" y="653"/>
                    <a:pt x="957" y="652"/>
                    <a:pt x="957" y="652"/>
                  </a:cubicBezTo>
                  <a:cubicBezTo>
                    <a:pt x="957" y="652"/>
                    <a:pt x="957" y="653"/>
                    <a:pt x="957" y="653"/>
                  </a:cubicBezTo>
                  <a:cubicBezTo>
                    <a:pt x="957" y="653"/>
                    <a:pt x="957" y="654"/>
                    <a:pt x="957" y="654"/>
                  </a:cubicBezTo>
                  <a:cubicBezTo>
                    <a:pt x="957" y="654"/>
                    <a:pt x="957" y="654"/>
                    <a:pt x="957" y="653"/>
                  </a:cubicBezTo>
                  <a:cubicBezTo>
                    <a:pt x="957" y="653"/>
                    <a:pt x="957" y="653"/>
                    <a:pt x="957" y="653"/>
                  </a:cubicBezTo>
                  <a:cubicBezTo>
                    <a:pt x="957" y="654"/>
                    <a:pt x="958" y="654"/>
                    <a:pt x="958" y="654"/>
                  </a:cubicBezTo>
                  <a:cubicBezTo>
                    <a:pt x="957" y="653"/>
                    <a:pt x="957" y="653"/>
                    <a:pt x="957" y="652"/>
                  </a:cubicBezTo>
                  <a:cubicBezTo>
                    <a:pt x="957" y="652"/>
                    <a:pt x="956" y="651"/>
                    <a:pt x="956" y="651"/>
                  </a:cubicBezTo>
                  <a:close/>
                  <a:moveTo>
                    <a:pt x="1011" y="1044"/>
                  </a:moveTo>
                  <a:cubicBezTo>
                    <a:pt x="1011" y="1044"/>
                    <a:pt x="1011" y="1044"/>
                    <a:pt x="1011" y="1045"/>
                  </a:cubicBezTo>
                  <a:cubicBezTo>
                    <a:pt x="1011" y="1045"/>
                    <a:pt x="1011" y="1045"/>
                    <a:pt x="1012" y="1045"/>
                  </a:cubicBezTo>
                  <a:cubicBezTo>
                    <a:pt x="1012" y="1045"/>
                    <a:pt x="1012" y="1045"/>
                    <a:pt x="1012" y="1044"/>
                  </a:cubicBezTo>
                  <a:cubicBezTo>
                    <a:pt x="1012" y="1045"/>
                    <a:pt x="1012" y="1044"/>
                    <a:pt x="1011" y="1044"/>
                  </a:cubicBezTo>
                  <a:close/>
                  <a:moveTo>
                    <a:pt x="212" y="701"/>
                  </a:moveTo>
                  <a:cubicBezTo>
                    <a:pt x="212" y="700"/>
                    <a:pt x="213" y="700"/>
                    <a:pt x="213" y="699"/>
                  </a:cubicBezTo>
                  <a:cubicBezTo>
                    <a:pt x="213" y="700"/>
                    <a:pt x="212" y="700"/>
                    <a:pt x="212" y="701"/>
                  </a:cubicBezTo>
                  <a:close/>
                  <a:moveTo>
                    <a:pt x="1015" y="1036"/>
                  </a:moveTo>
                  <a:cubicBezTo>
                    <a:pt x="1015" y="1036"/>
                    <a:pt x="1015" y="1036"/>
                    <a:pt x="1016" y="1036"/>
                  </a:cubicBezTo>
                  <a:cubicBezTo>
                    <a:pt x="1016" y="1036"/>
                    <a:pt x="1016" y="1036"/>
                    <a:pt x="1016" y="1036"/>
                  </a:cubicBezTo>
                  <a:cubicBezTo>
                    <a:pt x="1016" y="1037"/>
                    <a:pt x="1016" y="1037"/>
                    <a:pt x="1016" y="1037"/>
                  </a:cubicBezTo>
                  <a:cubicBezTo>
                    <a:pt x="1016" y="1036"/>
                    <a:pt x="1017" y="1037"/>
                    <a:pt x="1017" y="1036"/>
                  </a:cubicBezTo>
                  <a:cubicBezTo>
                    <a:pt x="1016" y="1036"/>
                    <a:pt x="1016" y="1036"/>
                    <a:pt x="1016" y="1036"/>
                  </a:cubicBezTo>
                  <a:cubicBezTo>
                    <a:pt x="1016" y="1036"/>
                    <a:pt x="1016" y="1036"/>
                    <a:pt x="1016" y="1036"/>
                  </a:cubicBezTo>
                  <a:cubicBezTo>
                    <a:pt x="1016" y="1036"/>
                    <a:pt x="1015" y="1035"/>
                    <a:pt x="1015" y="1036"/>
                  </a:cubicBezTo>
                  <a:close/>
                  <a:moveTo>
                    <a:pt x="1013" y="1034"/>
                  </a:moveTo>
                  <a:cubicBezTo>
                    <a:pt x="1013" y="1034"/>
                    <a:pt x="1013" y="1035"/>
                    <a:pt x="1013" y="1035"/>
                  </a:cubicBezTo>
                  <a:cubicBezTo>
                    <a:pt x="1013" y="1035"/>
                    <a:pt x="1013" y="1034"/>
                    <a:pt x="1014" y="1034"/>
                  </a:cubicBezTo>
                  <a:cubicBezTo>
                    <a:pt x="1013" y="1034"/>
                    <a:pt x="1013" y="1034"/>
                    <a:pt x="1013" y="1034"/>
                  </a:cubicBezTo>
                  <a:close/>
                  <a:moveTo>
                    <a:pt x="1021" y="1041"/>
                  </a:moveTo>
                  <a:cubicBezTo>
                    <a:pt x="1019" y="1041"/>
                    <a:pt x="1019" y="1041"/>
                    <a:pt x="1016" y="1041"/>
                  </a:cubicBezTo>
                  <a:cubicBezTo>
                    <a:pt x="1016" y="1041"/>
                    <a:pt x="1013" y="1041"/>
                    <a:pt x="1016" y="1041"/>
                  </a:cubicBezTo>
                  <a:cubicBezTo>
                    <a:pt x="1015" y="1041"/>
                    <a:pt x="1021" y="1041"/>
                    <a:pt x="1021" y="1041"/>
                  </a:cubicBezTo>
                  <a:close/>
                  <a:moveTo>
                    <a:pt x="859" y="458"/>
                  </a:moveTo>
                  <a:cubicBezTo>
                    <a:pt x="858" y="456"/>
                    <a:pt x="858" y="455"/>
                    <a:pt x="857" y="454"/>
                  </a:cubicBezTo>
                  <a:cubicBezTo>
                    <a:pt x="858" y="456"/>
                    <a:pt x="858" y="457"/>
                    <a:pt x="859" y="458"/>
                  </a:cubicBezTo>
                  <a:close/>
                  <a:moveTo>
                    <a:pt x="904" y="541"/>
                  </a:moveTo>
                  <a:cubicBezTo>
                    <a:pt x="904" y="541"/>
                    <a:pt x="902" y="537"/>
                    <a:pt x="902" y="536"/>
                  </a:cubicBezTo>
                  <a:cubicBezTo>
                    <a:pt x="902" y="538"/>
                    <a:pt x="903" y="540"/>
                    <a:pt x="904" y="541"/>
                  </a:cubicBezTo>
                  <a:close/>
                  <a:moveTo>
                    <a:pt x="775" y="308"/>
                  </a:moveTo>
                  <a:cubicBezTo>
                    <a:pt x="775" y="308"/>
                    <a:pt x="775" y="308"/>
                    <a:pt x="775" y="308"/>
                  </a:cubicBezTo>
                  <a:cubicBezTo>
                    <a:pt x="775" y="307"/>
                    <a:pt x="775" y="307"/>
                    <a:pt x="775" y="307"/>
                  </a:cubicBezTo>
                  <a:cubicBezTo>
                    <a:pt x="775" y="307"/>
                    <a:pt x="775" y="307"/>
                    <a:pt x="775" y="308"/>
                  </a:cubicBezTo>
                  <a:close/>
                  <a:moveTo>
                    <a:pt x="1179" y="1014"/>
                  </a:moveTo>
                  <a:cubicBezTo>
                    <a:pt x="1179" y="1014"/>
                    <a:pt x="1179" y="1014"/>
                    <a:pt x="1180" y="1014"/>
                  </a:cubicBezTo>
                  <a:cubicBezTo>
                    <a:pt x="1180" y="1014"/>
                    <a:pt x="1181" y="1014"/>
                    <a:pt x="1181" y="1014"/>
                  </a:cubicBezTo>
                  <a:cubicBezTo>
                    <a:pt x="1181" y="1014"/>
                    <a:pt x="1181" y="1014"/>
                    <a:pt x="1181" y="1014"/>
                  </a:cubicBezTo>
                  <a:cubicBezTo>
                    <a:pt x="1180" y="1014"/>
                    <a:pt x="1180" y="1014"/>
                    <a:pt x="1179" y="1014"/>
                  </a:cubicBezTo>
                  <a:close/>
                  <a:moveTo>
                    <a:pt x="775" y="307"/>
                  </a:moveTo>
                  <a:cubicBezTo>
                    <a:pt x="775" y="307"/>
                    <a:pt x="775" y="307"/>
                    <a:pt x="775" y="307"/>
                  </a:cubicBezTo>
                  <a:cubicBezTo>
                    <a:pt x="775" y="307"/>
                    <a:pt x="775" y="307"/>
                    <a:pt x="775" y="307"/>
                  </a:cubicBezTo>
                  <a:close/>
                  <a:moveTo>
                    <a:pt x="215" y="719"/>
                  </a:moveTo>
                  <a:cubicBezTo>
                    <a:pt x="215" y="719"/>
                    <a:pt x="214" y="719"/>
                    <a:pt x="214" y="718"/>
                  </a:cubicBezTo>
                  <a:cubicBezTo>
                    <a:pt x="214" y="719"/>
                    <a:pt x="213" y="719"/>
                    <a:pt x="212" y="718"/>
                  </a:cubicBezTo>
                  <a:cubicBezTo>
                    <a:pt x="212" y="719"/>
                    <a:pt x="212" y="720"/>
                    <a:pt x="212" y="720"/>
                  </a:cubicBezTo>
                  <a:cubicBezTo>
                    <a:pt x="212" y="721"/>
                    <a:pt x="213" y="719"/>
                    <a:pt x="213" y="720"/>
                  </a:cubicBezTo>
                  <a:cubicBezTo>
                    <a:pt x="213" y="722"/>
                    <a:pt x="211" y="720"/>
                    <a:pt x="210" y="721"/>
                  </a:cubicBezTo>
                  <a:cubicBezTo>
                    <a:pt x="211" y="722"/>
                    <a:pt x="212" y="723"/>
                    <a:pt x="212" y="721"/>
                  </a:cubicBezTo>
                  <a:cubicBezTo>
                    <a:pt x="213" y="721"/>
                    <a:pt x="213" y="722"/>
                    <a:pt x="213" y="723"/>
                  </a:cubicBezTo>
                  <a:cubicBezTo>
                    <a:pt x="213" y="723"/>
                    <a:pt x="213" y="723"/>
                    <a:pt x="213" y="723"/>
                  </a:cubicBezTo>
                  <a:cubicBezTo>
                    <a:pt x="213" y="723"/>
                    <a:pt x="213" y="723"/>
                    <a:pt x="213" y="723"/>
                  </a:cubicBezTo>
                  <a:cubicBezTo>
                    <a:pt x="213" y="723"/>
                    <a:pt x="215" y="723"/>
                    <a:pt x="216" y="723"/>
                  </a:cubicBezTo>
                  <a:cubicBezTo>
                    <a:pt x="216" y="723"/>
                    <a:pt x="216" y="723"/>
                    <a:pt x="216" y="723"/>
                  </a:cubicBezTo>
                  <a:cubicBezTo>
                    <a:pt x="216" y="723"/>
                    <a:pt x="216" y="723"/>
                    <a:pt x="216" y="723"/>
                  </a:cubicBezTo>
                  <a:cubicBezTo>
                    <a:pt x="215" y="723"/>
                    <a:pt x="215" y="723"/>
                    <a:pt x="215" y="723"/>
                  </a:cubicBezTo>
                  <a:cubicBezTo>
                    <a:pt x="215" y="723"/>
                    <a:pt x="215" y="723"/>
                    <a:pt x="216" y="722"/>
                  </a:cubicBezTo>
                  <a:cubicBezTo>
                    <a:pt x="215" y="722"/>
                    <a:pt x="215" y="721"/>
                    <a:pt x="215" y="721"/>
                  </a:cubicBezTo>
                  <a:cubicBezTo>
                    <a:pt x="215" y="721"/>
                    <a:pt x="215" y="721"/>
                    <a:pt x="215" y="721"/>
                  </a:cubicBezTo>
                  <a:cubicBezTo>
                    <a:pt x="216" y="720"/>
                    <a:pt x="215" y="720"/>
                    <a:pt x="215" y="719"/>
                  </a:cubicBezTo>
                  <a:close/>
                  <a:moveTo>
                    <a:pt x="1189" y="1019"/>
                  </a:moveTo>
                  <a:cubicBezTo>
                    <a:pt x="1189" y="1019"/>
                    <a:pt x="1190" y="1019"/>
                    <a:pt x="1190" y="1020"/>
                  </a:cubicBezTo>
                  <a:cubicBezTo>
                    <a:pt x="1190" y="1020"/>
                    <a:pt x="1191" y="1019"/>
                    <a:pt x="1191" y="1019"/>
                  </a:cubicBezTo>
                  <a:cubicBezTo>
                    <a:pt x="1191" y="1019"/>
                    <a:pt x="1191" y="1019"/>
                    <a:pt x="1191" y="1019"/>
                  </a:cubicBezTo>
                  <a:cubicBezTo>
                    <a:pt x="1190" y="1019"/>
                    <a:pt x="1190" y="1019"/>
                    <a:pt x="1189" y="1019"/>
                  </a:cubicBezTo>
                  <a:close/>
                  <a:moveTo>
                    <a:pt x="775" y="308"/>
                  </a:moveTo>
                  <a:cubicBezTo>
                    <a:pt x="776" y="310"/>
                    <a:pt x="777" y="309"/>
                    <a:pt x="776" y="308"/>
                  </a:cubicBezTo>
                  <a:cubicBezTo>
                    <a:pt x="776" y="309"/>
                    <a:pt x="776" y="309"/>
                    <a:pt x="776" y="309"/>
                  </a:cubicBezTo>
                  <a:cubicBezTo>
                    <a:pt x="775" y="308"/>
                    <a:pt x="775" y="308"/>
                    <a:pt x="775" y="307"/>
                  </a:cubicBezTo>
                  <a:cubicBezTo>
                    <a:pt x="775" y="307"/>
                    <a:pt x="775" y="308"/>
                    <a:pt x="775" y="308"/>
                  </a:cubicBezTo>
                  <a:cubicBezTo>
                    <a:pt x="775" y="308"/>
                    <a:pt x="775" y="308"/>
                    <a:pt x="775" y="308"/>
                  </a:cubicBezTo>
                  <a:close/>
                  <a:moveTo>
                    <a:pt x="985" y="1035"/>
                  </a:moveTo>
                  <a:cubicBezTo>
                    <a:pt x="984" y="1035"/>
                    <a:pt x="984" y="1035"/>
                    <a:pt x="985" y="1036"/>
                  </a:cubicBezTo>
                  <a:cubicBezTo>
                    <a:pt x="985" y="1036"/>
                    <a:pt x="985" y="1035"/>
                    <a:pt x="985" y="1035"/>
                  </a:cubicBezTo>
                  <a:close/>
                  <a:moveTo>
                    <a:pt x="982" y="1048"/>
                  </a:moveTo>
                  <a:cubicBezTo>
                    <a:pt x="982" y="1049"/>
                    <a:pt x="982" y="1050"/>
                    <a:pt x="982" y="1050"/>
                  </a:cubicBezTo>
                  <a:cubicBezTo>
                    <a:pt x="983" y="1050"/>
                    <a:pt x="983" y="1051"/>
                    <a:pt x="984" y="1050"/>
                  </a:cubicBezTo>
                  <a:cubicBezTo>
                    <a:pt x="984" y="1050"/>
                    <a:pt x="984" y="1049"/>
                    <a:pt x="984" y="1049"/>
                  </a:cubicBezTo>
                  <a:cubicBezTo>
                    <a:pt x="984" y="1048"/>
                    <a:pt x="983" y="1048"/>
                    <a:pt x="982" y="1048"/>
                  </a:cubicBezTo>
                  <a:close/>
                  <a:moveTo>
                    <a:pt x="986" y="1035"/>
                  </a:moveTo>
                  <a:cubicBezTo>
                    <a:pt x="987" y="1036"/>
                    <a:pt x="987" y="1037"/>
                    <a:pt x="988" y="1036"/>
                  </a:cubicBezTo>
                  <a:cubicBezTo>
                    <a:pt x="990" y="1035"/>
                    <a:pt x="988" y="1033"/>
                    <a:pt x="986" y="1035"/>
                  </a:cubicBezTo>
                  <a:close/>
                  <a:moveTo>
                    <a:pt x="984" y="1037"/>
                  </a:moveTo>
                  <a:cubicBezTo>
                    <a:pt x="984" y="1037"/>
                    <a:pt x="985" y="1037"/>
                    <a:pt x="985" y="1037"/>
                  </a:cubicBezTo>
                  <a:cubicBezTo>
                    <a:pt x="985" y="1036"/>
                    <a:pt x="985" y="1036"/>
                    <a:pt x="984" y="1037"/>
                  </a:cubicBezTo>
                  <a:close/>
                  <a:moveTo>
                    <a:pt x="984" y="1036"/>
                  </a:moveTo>
                  <a:cubicBezTo>
                    <a:pt x="984" y="1035"/>
                    <a:pt x="984" y="1035"/>
                    <a:pt x="984" y="1034"/>
                  </a:cubicBezTo>
                  <a:cubicBezTo>
                    <a:pt x="983" y="1035"/>
                    <a:pt x="983" y="1035"/>
                    <a:pt x="983" y="1036"/>
                  </a:cubicBezTo>
                  <a:cubicBezTo>
                    <a:pt x="983" y="1036"/>
                    <a:pt x="983" y="1036"/>
                    <a:pt x="984" y="1036"/>
                  </a:cubicBezTo>
                  <a:close/>
                  <a:moveTo>
                    <a:pt x="978" y="1035"/>
                  </a:moveTo>
                  <a:cubicBezTo>
                    <a:pt x="978" y="1035"/>
                    <a:pt x="978" y="1033"/>
                    <a:pt x="977" y="1033"/>
                  </a:cubicBezTo>
                  <a:cubicBezTo>
                    <a:pt x="977" y="1033"/>
                    <a:pt x="977" y="1034"/>
                    <a:pt x="977" y="1034"/>
                  </a:cubicBezTo>
                  <a:cubicBezTo>
                    <a:pt x="978" y="1035"/>
                    <a:pt x="977" y="1035"/>
                    <a:pt x="978" y="1035"/>
                  </a:cubicBezTo>
                  <a:cubicBezTo>
                    <a:pt x="978" y="1035"/>
                    <a:pt x="978" y="1035"/>
                    <a:pt x="978" y="1035"/>
                  </a:cubicBezTo>
                  <a:cubicBezTo>
                    <a:pt x="976" y="1036"/>
                    <a:pt x="976" y="1039"/>
                    <a:pt x="978" y="1039"/>
                  </a:cubicBezTo>
                  <a:cubicBezTo>
                    <a:pt x="979" y="1039"/>
                    <a:pt x="979" y="1038"/>
                    <a:pt x="980" y="1037"/>
                  </a:cubicBezTo>
                  <a:cubicBezTo>
                    <a:pt x="980" y="1036"/>
                    <a:pt x="979" y="1035"/>
                    <a:pt x="978" y="1035"/>
                  </a:cubicBezTo>
                  <a:close/>
                  <a:moveTo>
                    <a:pt x="981" y="1036"/>
                  </a:moveTo>
                  <a:cubicBezTo>
                    <a:pt x="981" y="1037"/>
                    <a:pt x="982" y="1036"/>
                    <a:pt x="981" y="1036"/>
                  </a:cubicBezTo>
                  <a:cubicBezTo>
                    <a:pt x="981" y="1036"/>
                    <a:pt x="981" y="1036"/>
                    <a:pt x="981" y="1036"/>
                  </a:cubicBezTo>
                  <a:close/>
                  <a:moveTo>
                    <a:pt x="980" y="1072"/>
                  </a:moveTo>
                  <a:cubicBezTo>
                    <a:pt x="980" y="1072"/>
                    <a:pt x="980" y="1072"/>
                    <a:pt x="980" y="1073"/>
                  </a:cubicBezTo>
                  <a:cubicBezTo>
                    <a:pt x="981" y="1072"/>
                    <a:pt x="981" y="1072"/>
                    <a:pt x="981" y="1072"/>
                  </a:cubicBezTo>
                  <a:cubicBezTo>
                    <a:pt x="981" y="1072"/>
                    <a:pt x="981" y="1072"/>
                    <a:pt x="981" y="1072"/>
                  </a:cubicBezTo>
                  <a:cubicBezTo>
                    <a:pt x="981" y="1072"/>
                    <a:pt x="981" y="1072"/>
                    <a:pt x="980" y="1072"/>
                  </a:cubicBezTo>
                  <a:close/>
                  <a:moveTo>
                    <a:pt x="988" y="1038"/>
                  </a:moveTo>
                  <a:cubicBezTo>
                    <a:pt x="988" y="1038"/>
                    <a:pt x="988" y="1038"/>
                    <a:pt x="988" y="1038"/>
                  </a:cubicBezTo>
                  <a:cubicBezTo>
                    <a:pt x="989" y="1038"/>
                    <a:pt x="989" y="1038"/>
                    <a:pt x="989" y="1038"/>
                  </a:cubicBezTo>
                  <a:cubicBezTo>
                    <a:pt x="989" y="1038"/>
                    <a:pt x="989" y="1038"/>
                    <a:pt x="989" y="1038"/>
                  </a:cubicBezTo>
                  <a:lnTo>
                    <a:pt x="988" y="1038"/>
                  </a:lnTo>
                  <a:close/>
                  <a:moveTo>
                    <a:pt x="986" y="1040"/>
                  </a:moveTo>
                  <a:cubicBezTo>
                    <a:pt x="986" y="1040"/>
                    <a:pt x="986" y="1041"/>
                    <a:pt x="986" y="1041"/>
                  </a:cubicBezTo>
                  <a:cubicBezTo>
                    <a:pt x="986" y="1041"/>
                    <a:pt x="987" y="1040"/>
                    <a:pt x="986" y="1040"/>
                  </a:cubicBezTo>
                  <a:close/>
                  <a:moveTo>
                    <a:pt x="1022" y="1044"/>
                  </a:moveTo>
                  <a:cubicBezTo>
                    <a:pt x="1021" y="1043"/>
                    <a:pt x="1022" y="1043"/>
                    <a:pt x="1021" y="1043"/>
                  </a:cubicBezTo>
                  <a:cubicBezTo>
                    <a:pt x="1021" y="1043"/>
                    <a:pt x="1020" y="1043"/>
                    <a:pt x="1020" y="1043"/>
                  </a:cubicBezTo>
                  <a:cubicBezTo>
                    <a:pt x="1021" y="1043"/>
                    <a:pt x="1021" y="1044"/>
                    <a:pt x="1022" y="1044"/>
                  </a:cubicBezTo>
                  <a:close/>
                  <a:moveTo>
                    <a:pt x="830" y="405"/>
                  </a:moveTo>
                  <a:cubicBezTo>
                    <a:pt x="830" y="405"/>
                    <a:pt x="830" y="405"/>
                    <a:pt x="830" y="405"/>
                  </a:cubicBezTo>
                  <a:cubicBezTo>
                    <a:pt x="830" y="405"/>
                    <a:pt x="830" y="405"/>
                    <a:pt x="830" y="405"/>
                  </a:cubicBezTo>
                  <a:cubicBezTo>
                    <a:pt x="830" y="405"/>
                    <a:pt x="830" y="405"/>
                    <a:pt x="830" y="405"/>
                  </a:cubicBezTo>
                  <a:close/>
                  <a:moveTo>
                    <a:pt x="986" y="1039"/>
                  </a:moveTo>
                  <a:cubicBezTo>
                    <a:pt x="986" y="1039"/>
                    <a:pt x="986" y="1039"/>
                    <a:pt x="986" y="1039"/>
                  </a:cubicBezTo>
                  <a:cubicBezTo>
                    <a:pt x="986" y="1039"/>
                    <a:pt x="986" y="1039"/>
                    <a:pt x="986" y="1039"/>
                  </a:cubicBezTo>
                  <a:cubicBezTo>
                    <a:pt x="986" y="1039"/>
                    <a:pt x="986" y="1039"/>
                    <a:pt x="986" y="1039"/>
                  </a:cubicBezTo>
                  <a:close/>
                  <a:moveTo>
                    <a:pt x="772" y="302"/>
                  </a:moveTo>
                  <a:cubicBezTo>
                    <a:pt x="773" y="302"/>
                    <a:pt x="773" y="303"/>
                    <a:pt x="773" y="304"/>
                  </a:cubicBezTo>
                  <a:cubicBezTo>
                    <a:pt x="774" y="305"/>
                    <a:pt x="774" y="306"/>
                    <a:pt x="775" y="307"/>
                  </a:cubicBezTo>
                  <a:cubicBezTo>
                    <a:pt x="775" y="307"/>
                    <a:pt x="775" y="307"/>
                    <a:pt x="775" y="307"/>
                  </a:cubicBezTo>
                  <a:cubicBezTo>
                    <a:pt x="775" y="307"/>
                    <a:pt x="775" y="307"/>
                    <a:pt x="775" y="307"/>
                  </a:cubicBezTo>
                  <a:cubicBezTo>
                    <a:pt x="774" y="305"/>
                    <a:pt x="774" y="303"/>
                    <a:pt x="774" y="303"/>
                  </a:cubicBezTo>
                  <a:cubicBezTo>
                    <a:pt x="774" y="304"/>
                    <a:pt x="775" y="305"/>
                    <a:pt x="776" y="306"/>
                  </a:cubicBezTo>
                  <a:cubicBezTo>
                    <a:pt x="776" y="308"/>
                    <a:pt x="777" y="309"/>
                    <a:pt x="778" y="310"/>
                  </a:cubicBezTo>
                  <a:cubicBezTo>
                    <a:pt x="777" y="308"/>
                    <a:pt x="777" y="307"/>
                    <a:pt x="775" y="304"/>
                  </a:cubicBezTo>
                  <a:cubicBezTo>
                    <a:pt x="775" y="304"/>
                    <a:pt x="775" y="303"/>
                    <a:pt x="774" y="302"/>
                  </a:cubicBezTo>
                  <a:cubicBezTo>
                    <a:pt x="774" y="302"/>
                    <a:pt x="774" y="302"/>
                    <a:pt x="774" y="302"/>
                  </a:cubicBezTo>
                  <a:cubicBezTo>
                    <a:pt x="773" y="301"/>
                    <a:pt x="773" y="300"/>
                    <a:pt x="772" y="299"/>
                  </a:cubicBezTo>
                  <a:cubicBezTo>
                    <a:pt x="772" y="298"/>
                    <a:pt x="771" y="296"/>
                    <a:pt x="771" y="297"/>
                  </a:cubicBezTo>
                  <a:cubicBezTo>
                    <a:pt x="772" y="299"/>
                    <a:pt x="771" y="298"/>
                    <a:pt x="772" y="300"/>
                  </a:cubicBezTo>
                  <a:cubicBezTo>
                    <a:pt x="772" y="299"/>
                    <a:pt x="772" y="300"/>
                    <a:pt x="772" y="301"/>
                  </a:cubicBezTo>
                  <a:cubicBezTo>
                    <a:pt x="770" y="300"/>
                    <a:pt x="770" y="300"/>
                    <a:pt x="770" y="300"/>
                  </a:cubicBezTo>
                  <a:cubicBezTo>
                    <a:pt x="771" y="300"/>
                    <a:pt x="771" y="301"/>
                    <a:pt x="772" y="301"/>
                  </a:cubicBezTo>
                  <a:cubicBezTo>
                    <a:pt x="772" y="301"/>
                    <a:pt x="772" y="302"/>
                    <a:pt x="772" y="302"/>
                  </a:cubicBezTo>
                  <a:close/>
                  <a:moveTo>
                    <a:pt x="212" y="718"/>
                  </a:moveTo>
                  <a:cubicBezTo>
                    <a:pt x="212" y="718"/>
                    <a:pt x="212" y="718"/>
                    <a:pt x="212" y="718"/>
                  </a:cubicBezTo>
                  <a:cubicBezTo>
                    <a:pt x="212" y="718"/>
                    <a:pt x="212" y="718"/>
                    <a:pt x="212" y="718"/>
                  </a:cubicBezTo>
                  <a:cubicBezTo>
                    <a:pt x="212" y="718"/>
                    <a:pt x="212" y="718"/>
                    <a:pt x="212" y="718"/>
                  </a:cubicBezTo>
                  <a:close/>
                  <a:moveTo>
                    <a:pt x="212" y="718"/>
                  </a:moveTo>
                  <a:cubicBezTo>
                    <a:pt x="212" y="718"/>
                    <a:pt x="212" y="718"/>
                    <a:pt x="212" y="718"/>
                  </a:cubicBezTo>
                  <a:cubicBezTo>
                    <a:pt x="212" y="718"/>
                    <a:pt x="212" y="718"/>
                    <a:pt x="213" y="718"/>
                  </a:cubicBezTo>
                  <a:cubicBezTo>
                    <a:pt x="212" y="718"/>
                    <a:pt x="212" y="718"/>
                    <a:pt x="212" y="718"/>
                  </a:cubicBezTo>
                  <a:close/>
                  <a:moveTo>
                    <a:pt x="997" y="1041"/>
                  </a:moveTo>
                  <a:cubicBezTo>
                    <a:pt x="997" y="1041"/>
                    <a:pt x="996" y="1041"/>
                    <a:pt x="996" y="1041"/>
                  </a:cubicBezTo>
                  <a:cubicBezTo>
                    <a:pt x="996" y="1042"/>
                    <a:pt x="997" y="1042"/>
                    <a:pt x="997" y="1041"/>
                  </a:cubicBezTo>
                  <a:cubicBezTo>
                    <a:pt x="997" y="1041"/>
                    <a:pt x="997" y="1041"/>
                    <a:pt x="997" y="1041"/>
                  </a:cubicBezTo>
                  <a:close/>
                  <a:moveTo>
                    <a:pt x="997" y="1035"/>
                  </a:moveTo>
                  <a:cubicBezTo>
                    <a:pt x="997" y="1035"/>
                    <a:pt x="996" y="1036"/>
                    <a:pt x="996" y="1036"/>
                  </a:cubicBezTo>
                  <a:cubicBezTo>
                    <a:pt x="997" y="1036"/>
                    <a:pt x="997" y="1035"/>
                    <a:pt x="997" y="1035"/>
                  </a:cubicBezTo>
                  <a:close/>
                  <a:moveTo>
                    <a:pt x="239" y="727"/>
                  </a:moveTo>
                  <a:cubicBezTo>
                    <a:pt x="239" y="727"/>
                    <a:pt x="239" y="727"/>
                    <a:pt x="239" y="727"/>
                  </a:cubicBezTo>
                  <a:cubicBezTo>
                    <a:pt x="240" y="728"/>
                    <a:pt x="240" y="729"/>
                    <a:pt x="240" y="730"/>
                  </a:cubicBezTo>
                  <a:cubicBezTo>
                    <a:pt x="241" y="730"/>
                    <a:pt x="241" y="729"/>
                    <a:pt x="242" y="729"/>
                  </a:cubicBezTo>
                  <a:cubicBezTo>
                    <a:pt x="243" y="730"/>
                    <a:pt x="243" y="730"/>
                    <a:pt x="243" y="730"/>
                  </a:cubicBezTo>
                  <a:cubicBezTo>
                    <a:pt x="244" y="730"/>
                    <a:pt x="244" y="730"/>
                    <a:pt x="244" y="730"/>
                  </a:cubicBezTo>
                  <a:cubicBezTo>
                    <a:pt x="243" y="730"/>
                    <a:pt x="243" y="730"/>
                    <a:pt x="242" y="729"/>
                  </a:cubicBezTo>
                  <a:cubicBezTo>
                    <a:pt x="243" y="729"/>
                    <a:pt x="242" y="728"/>
                    <a:pt x="242" y="727"/>
                  </a:cubicBezTo>
                  <a:cubicBezTo>
                    <a:pt x="242" y="727"/>
                    <a:pt x="242" y="727"/>
                    <a:pt x="242" y="728"/>
                  </a:cubicBezTo>
                  <a:cubicBezTo>
                    <a:pt x="242" y="728"/>
                    <a:pt x="242" y="727"/>
                    <a:pt x="242" y="727"/>
                  </a:cubicBezTo>
                  <a:cubicBezTo>
                    <a:pt x="241" y="727"/>
                    <a:pt x="240" y="727"/>
                    <a:pt x="239" y="727"/>
                  </a:cubicBezTo>
                  <a:close/>
                  <a:moveTo>
                    <a:pt x="242" y="727"/>
                  </a:moveTo>
                  <a:cubicBezTo>
                    <a:pt x="242" y="727"/>
                    <a:pt x="242" y="727"/>
                    <a:pt x="242" y="727"/>
                  </a:cubicBezTo>
                  <a:cubicBezTo>
                    <a:pt x="242" y="727"/>
                    <a:pt x="242" y="727"/>
                    <a:pt x="242" y="727"/>
                  </a:cubicBezTo>
                  <a:cubicBezTo>
                    <a:pt x="242" y="727"/>
                    <a:pt x="242" y="727"/>
                    <a:pt x="242" y="727"/>
                  </a:cubicBezTo>
                  <a:close/>
                  <a:moveTo>
                    <a:pt x="996" y="1034"/>
                  </a:moveTo>
                  <a:cubicBezTo>
                    <a:pt x="996" y="1034"/>
                    <a:pt x="996" y="1034"/>
                    <a:pt x="996" y="1034"/>
                  </a:cubicBezTo>
                  <a:cubicBezTo>
                    <a:pt x="996" y="1034"/>
                    <a:pt x="996" y="1034"/>
                    <a:pt x="996" y="1034"/>
                  </a:cubicBezTo>
                  <a:cubicBezTo>
                    <a:pt x="996" y="1034"/>
                    <a:pt x="996" y="1034"/>
                    <a:pt x="996" y="1034"/>
                  </a:cubicBezTo>
                  <a:cubicBezTo>
                    <a:pt x="996" y="1034"/>
                    <a:pt x="996" y="1034"/>
                    <a:pt x="996" y="1034"/>
                  </a:cubicBezTo>
                  <a:close/>
                  <a:moveTo>
                    <a:pt x="1152" y="1014"/>
                  </a:moveTo>
                  <a:cubicBezTo>
                    <a:pt x="1152" y="1014"/>
                    <a:pt x="1151" y="1014"/>
                    <a:pt x="1151" y="1015"/>
                  </a:cubicBezTo>
                  <a:cubicBezTo>
                    <a:pt x="1151" y="1015"/>
                    <a:pt x="1151" y="1015"/>
                    <a:pt x="1151" y="1015"/>
                  </a:cubicBezTo>
                  <a:cubicBezTo>
                    <a:pt x="1152" y="1015"/>
                    <a:pt x="1152" y="1015"/>
                    <a:pt x="1153" y="1015"/>
                  </a:cubicBezTo>
                  <a:cubicBezTo>
                    <a:pt x="1153" y="1015"/>
                    <a:pt x="1153" y="1015"/>
                    <a:pt x="1152" y="1014"/>
                  </a:cubicBezTo>
                  <a:close/>
                  <a:moveTo>
                    <a:pt x="995" y="1033"/>
                  </a:moveTo>
                  <a:cubicBezTo>
                    <a:pt x="996" y="1033"/>
                    <a:pt x="996" y="1033"/>
                    <a:pt x="996" y="1032"/>
                  </a:cubicBezTo>
                  <a:cubicBezTo>
                    <a:pt x="996" y="1033"/>
                    <a:pt x="996" y="1033"/>
                    <a:pt x="996" y="1033"/>
                  </a:cubicBezTo>
                  <a:cubicBezTo>
                    <a:pt x="997" y="1032"/>
                    <a:pt x="997" y="1032"/>
                    <a:pt x="997" y="1032"/>
                  </a:cubicBezTo>
                  <a:cubicBezTo>
                    <a:pt x="996" y="1032"/>
                    <a:pt x="996" y="1032"/>
                    <a:pt x="996" y="1032"/>
                  </a:cubicBezTo>
                  <a:cubicBezTo>
                    <a:pt x="996" y="1032"/>
                    <a:pt x="996" y="1032"/>
                    <a:pt x="996" y="1032"/>
                  </a:cubicBezTo>
                  <a:cubicBezTo>
                    <a:pt x="996" y="1032"/>
                    <a:pt x="995" y="1032"/>
                    <a:pt x="995" y="1033"/>
                  </a:cubicBezTo>
                  <a:close/>
                  <a:moveTo>
                    <a:pt x="995" y="1032"/>
                  </a:moveTo>
                  <a:cubicBezTo>
                    <a:pt x="995" y="1032"/>
                    <a:pt x="995" y="1033"/>
                    <a:pt x="995" y="1032"/>
                  </a:cubicBezTo>
                  <a:cubicBezTo>
                    <a:pt x="995" y="1032"/>
                    <a:pt x="995" y="1032"/>
                    <a:pt x="995" y="1032"/>
                  </a:cubicBezTo>
                  <a:close/>
                  <a:moveTo>
                    <a:pt x="1005" y="1044"/>
                  </a:moveTo>
                  <a:cubicBezTo>
                    <a:pt x="1005" y="1044"/>
                    <a:pt x="1004" y="1045"/>
                    <a:pt x="1004" y="1045"/>
                  </a:cubicBezTo>
                  <a:cubicBezTo>
                    <a:pt x="1004" y="1045"/>
                    <a:pt x="1003" y="1046"/>
                    <a:pt x="1003" y="1046"/>
                  </a:cubicBezTo>
                  <a:cubicBezTo>
                    <a:pt x="1003" y="1047"/>
                    <a:pt x="1003" y="1048"/>
                    <a:pt x="1004" y="1048"/>
                  </a:cubicBezTo>
                  <a:cubicBezTo>
                    <a:pt x="1006" y="1048"/>
                    <a:pt x="1008" y="1047"/>
                    <a:pt x="1007" y="1045"/>
                  </a:cubicBezTo>
                  <a:cubicBezTo>
                    <a:pt x="1007" y="1045"/>
                    <a:pt x="1006" y="1044"/>
                    <a:pt x="1005" y="1044"/>
                  </a:cubicBezTo>
                  <a:close/>
                  <a:moveTo>
                    <a:pt x="1000" y="1045"/>
                  </a:moveTo>
                  <a:cubicBezTo>
                    <a:pt x="1000" y="1045"/>
                    <a:pt x="999" y="1045"/>
                    <a:pt x="999" y="1046"/>
                  </a:cubicBezTo>
                  <a:cubicBezTo>
                    <a:pt x="1000" y="1046"/>
                    <a:pt x="1001" y="1045"/>
                    <a:pt x="1000" y="1045"/>
                  </a:cubicBezTo>
                  <a:close/>
                  <a:moveTo>
                    <a:pt x="1007" y="1037"/>
                  </a:moveTo>
                  <a:cubicBezTo>
                    <a:pt x="1007" y="1037"/>
                    <a:pt x="1007" y="1037"/>
                    <a:pt x="1007" y="1037"/>
                  </a:cubicBezTo>
                  <a:cubicBezTo>
                    <a:pt x="1007" y="1038"/>
                    <a:pt x="1007" y="1038"/>
                    <a:pt x="1007" y="1038"/>
                  </a:cubicBezTo>
                  <a:cubicBezTo>
                    <a:pt x="1007" y="1038"/>
                    <a:pt x="1007" y="1038"/>
                    <a:pt x="1007" y="1037"/>
                  </a:cubicBezTo>
                  <a:cubicBezTo>
                    <a:pt x="1007" y="1037"/>
                    <a:pt x="1007" y="1037"/>
                    <a:pt x="1007" y="1037"/>
                  </a:cubicBezTo>
                  <a:close/>
                  <a:moveTo>
                    <a:pt x="521" y="152"/>
                  </a:moveTo>
                  <a:cubicBezTo>
                    <a:pt x="521" y="152"/>
                    <a:pt x="521" y="152"/>
                    <a:pt x="521" y="152"/>
                  </a:cubicBezTo>
                  <a:cubicBezTo>
                    <a:pt x="521" y="152"/>
                    <a:pt x="521" y="152"/>
                    <a:pt x="521" y="152"/>
                  </a:cubicBezTo>
                  <a:cubicBezTo>
                    <a:pt x="521" y="152"/>
                    <a:pt x="521" y="152"/>
                    <a:pt x="521" y="152"/>
                  </a:cubicBezTo>
                  <a:close/>
                  <a:moveTo>
                    <a:pt x="999" y="1037"/>
                  </a:moveTo>
                  <a:cubicBezTo>
                    <a:pt x="999" y="1037"/>
                    <a:pt x="999" y="1037"/>
                    <a:pt x="999" y="1037"/>
                  </a:cubicBezTo>
                  <a:cubicBezTo>
                    <a:pt x="999" y="1038"/>
                    <a:pt x="998" y="1039"/>
                    <a:pt x="998" y="1040"/>
                  </a:cubicBezTo>
                  <a:cubicBezTo>
                    <a:pt x="998" y="1041"/>
                    <a:pt x="999" y="1041"/>
                    <a:pt x="999" y="1043"/>
                  </a:cubicBezTo>
                  <a:cubicBezTo>
                    <a:pt x="1000" y="1042"/>
                    <a:pt x="1000" y="1042"/>
                    <a:pt x="1001" y="1042"/>
                  </a:cubicBezTo>
                  <a:cubicBezTo>
                    <a:pt x="1001" y="1041"/>
                    <a:pt x="1000" y="1040"/>
                    <a:pt x="1000" y="1039"/>
                  </a:cubicBezTo>
                  <a:cubicBezTo>
                    <a:pt x="1000" y="1038"/>
                    <a:pt x="999" y="1039"/>
                    <a:pt x="999" y="1037"/>
                  </a:cubicBezTo>
                  <a:close/>
                  <a:moveTo>
                    <a:pt x="991" y="1034"/>
                  </a:moveTo>
                  <a:cubicBezTo>
                    <a:pt x="992" y="1034"/>
                    <a:pt x="991" y="1035"/>
                    <a:pt x="992" y="1035"/>
                  </a:cubicBezTo>
                  <a:cubicBezTo>
                    <a:pt x="993" y="1034"/>
                    <a:pt x="992" y="1033"/>
                    <a:pt x="991" y="1034"/>
                  </a:cubicBezTo>
                  <a:close/>
                  <a:moveTo>
                    <a:pt x="751" y="264"/>
                  </a:moveTo>
                  <a:cubicBezTo>
                    <a:pt x="751" y="264"/>
                    <a:pt x="751" y="264"/>
                    <a:pt x="751" y="264"/>
                  </a:cubicBezTo>
                  <a:cubicBezTo>
                    <a:pt x="751" y="265"/>
                    <a:pt x="751" y="265"/>
                    <a:pt x="751" y="265"/>
                  </a:cubicBezTo>
                  <a:cubicBezTo>
                    <a:pt x="751" y="265"/>
                    <a:pt x="751" y="265"/>
                    <a:pt x="751" y="264"/>
                  </a:cubicBezTo>
                  <a:close/>
                  <a:moveTo>
                    <a:pt x="991" y="1043"/>
                  </a:moveTo>
                  <a:cubicBezTo>
                    <a:pt x="991" y="1043"/>
                    <a:pt x="991" y="1044"/>
                    <a:pt x="991" y="1044"/>
                  </a:cubicBezTo>
                  <a:cubicBezTo>
                    <a:pt x="992" y="1044"/>
                    <a:pt x="992" y="1044"/>
                    <a:pt x="992" y="1043"/>
                  </a:cubicBezTo>
                  <a:cubicBezTo>
                    <a:pt x="991" y="1043"/>
                    <a:pt x="991" y="1043"/>
                    <a:pt x="991" y="1043"/>
                  </a:cubicBezTo>
                  <a:close/>
                  <a:moveTo>
                    <a:pt x="251" y="733"/>
                  </a:moveTo>
                  <a:cubicBezTo>
                    <a:pt x="251" y="733"/>
                    <a:pt x="250" y="733"/>
                    <a:pt x="250" y="733"/>
                  </a:cubicBezTo>
                  <a:cubicBezTo>
                    <a:pt x="250" y="733"/>
                    <a:pt x="250" y="733"/>
                    <a:pt x="250" y="733"/>
                  </a:cubicBezTo>
                  <a:cubicBezTo>
                    <a:pt x="250" y="733"/>
                    <a:pt x="249" y="734"/>
                    <a:pt x="250" y="734"/>
                  </a:cubicBezTo>
                  <a:cubicBezTo>
                    <a:pt x="250" y="734"/>
                    <a:pt x="250" y="733"/>
                    <a:pt x="251" y="733"/>
                  </a:cubicBezTo>
                  <a:close/>
                  <a:moveTo>
                    <a:pt x="250" y="734"/>
                  </a:moveTo>
                  <a:cubicBezTo>
                    <a:pt x="250" y="734"/>
                    <a:pt x="250" y="734"/>
                    <a:pt x="250" y="734"/>
                  </a:cubicBezTo>
                  <a:cubicBezTo>
                    <a:pt x="250" y="734"/>
                    <a:pt x="250" y="734"/>
                    <a:pt x="250" y="734"/>
                  </a:cubicBezTo>
                  <a:close/>
                  <a:moveTo>
                    <a:pt x="991" y="1032"/>
                  </a:moveTo>
                  <a:cubicBezTo>
                    <a:pt x="991" y="1031"/>
                    <a:pt x="990" y="1032"/>
                    <a:pt x="991" y="1032"/>
                  </a:cubicBezTo>
                  <a:cubicBezTo>
                    <a:pt x="991" y="1032"/>
                    <a:pt x="991" y="1032"/>
                    <a:pt x="991" y="1032"/>
                  </a:cubicBezTo>
                  <a:close/>
                  <a:moveTo>
                    <a:pt x="988" y="1032"/>
                  </a:moveTo>
                  <a:cubicBezTo>
                    <a:pt x="988" y="1033"/>
                    <a:pt x="988" y="1034"/>
                    <a:pt x="989" y="1033"/>
                  </a:cubicBezTo>
                  <a:cubicBezTo>
                    <a:pt x="989" y="1033"/>
                    <a:pt x="989" y="1032"/>
                    <a:pt x="988" y="1032"/>
                  </a:cubicBezTo>
                  <a:close/>
                  <a:moveTo>
                    <a:pt x="989" y="1036"/>
                  </a:moveTo>
                  <a:cubicBezTo>
                    <a:pt x="989" y="1037"/>
                    <a:pt x="990" y="1038"/>
                    <a:pt x="991" y="1037"/>
                  </a:cubicBezTo>
                  <a:cubicBezTo>
                    <a:pt x="991" y="1036"/>
                    <a:pt x="990" y="1036"/>
                    <a:pt x="989" y="1036"/>
                  </a:cubicBezTo>
                  <a:close/>
                  <a:moveTo>
                    <a:pt x="1156" y="1015"/>
                  </a:moveTo>
                  <a:cubicBezTo>
                    <a:pt x="1156" y="1016"/>
                    <a:pt x="1156" y="1016"/>
                    <a:pt x="1157" y="1016"/>
                  </a:cubicBezTo>
                  <a:cubicBezTo>
                    <a:pt x="1157" y="1016"/>
                    <a:pt x="1157" y="1016"/>
                    <a:pt x="1157" y="1015"/>
                  </a:cubicBezTo>
                  <a:cubicBezTo>
                    <a:pt x="1159" y="1015"/>
                    <a:pt x="1161" y="1015"/>
                    <a:pt x="1161" y="1015"/>
                  </a:cubicBezTo>
                  <a:cubicBezTo>
                    <a:pt x="1162" y="1015"/>
                    <a:pt x="1164" y="1015"/>
                    <a:pt x="1164" y="1015"/>
                  </a:cubicBezTo>
                  <a:cubicBezTo>
                    <a:pt x="1164" y="1015"/>
                    <a:pt x="1164" y="1014"/>
                    <a:pt x="1163" y="1014"/>
                  </a:cubicBezTo>
                  <a:cubicBezTo>
                    <a:pt x="1161" y="1014"/>
                    <a:pt x="1159" y="1014"/>
                    <a:pt x="1159" y="1015"/>
                  </a:cubicBezTo>
                  <a:cubicBezTo>
                    <a:pt x="1158" y="1015"/>
                    <a:pt x="1157" y="1015"/>
                    <a:pt x="1157" y="1015"/>
                  </a:cubicBezTo>
                  <a:cubicBezTo>
                    <a:pt x="1157" y="1014"/>
                    <a:pt x="1156" y="1014"/>
                    <a:pt x="1156" y="1014"/>
                  </a:cubicBezTo>
                  <a:cubicBezTo>
                    <a:pt x="1155" y="1013"/>
                    <a:pt x="1155" y="1012"/>
                    <a:pt x="1156" y="1015"/>
                  </a:cubicBezTo>
                  <a:cubicBezTo>
                    <a:pt x="1153" y="1015"/>
                    <a:pt x="1151" y="1015"/>
                    <a:pt x="1152" y="1015"/>
                  </a:cubicBezTo>
                  <a:cubicBezTo>
                    <a:pt x="1153" y="1015"/>
                    <a:pt x="1155" y="1015"/>
                    <a:pt x="1156" y="1015"/>
                  </a:cubicBezTo>
                  <a:close/>
                  <a:moveTo>
                    <a:pt x="664" y="122"/>
                  </a:moveTo>
                  <a:cubicBezTo>
                    <a:pt x="664" y="122"/>
                    <a:pt x="664" y="122"/>
                    <a:pt x="664" y="122"/>
                  </a:cubicBezTo>
                  <a:cubicBezTo>
                    <a:pt x="664" y="122"/>
                    <a:pt x="664" y="122"/>
                    <a:pt x="664" y="122"/>
                  </a:cubicBezTo>
                  <a:cubicBezTo>
                    <a:pt x="664" y="122"/>
                    <a:pt x="664" y="122"/>
                    <a:pt x="664" y="122"/>
                  </a:cubicBezTo>
                  <a:cubicBezTo>
                    <a:pt x="664" y="122"/>
                    <a:pt x="664" y="122"/>
                    <a:pt x="664" y="122"/>
                  </a:cubicBezTo>
                  <a:close/>
                  <a:moveTo>
                    <a:pt x="995" y="1035"/>
                  </a:moveTo>
                  <a:cubicBezTo>
                    <a:pt x="995" y="1035"/>
                    <a:pt x="995" y="1035"/>
                    <a:pt x="995" y="1035"/>
                  </a:cubicBezTo>
                  <a:cubicBezTo>
                    <a:pt x="995" y="1035"/>
                    <a:pt x="994" y="1035"/>
                    <a:pt x="994" y="1035"/>
                  </a:cubicBezTo>
                  <a:cubicBezTo>
                    <a:pt x="994" y="1035"/>
                    <a:pt x="994" y="1035"/>
                    <a:pt x="994" y="1035"/>
                  </a:cubicBezTo>
                  <a:cubicBezTo>
                    <a:pt x="993" y="1037"/>
                    <a:pt x="994" y="1038"/>
                    <a:pt x="995" y="1038"/>
                  </a:cubicBezTo>
                  <a:cubicBezTo>
                    <a:pt x="995" y="1037"/>
                    <a:pt x="996" y="1037"/>
                    <a:pt x="996" y="1037"/>
                  </a:cubicBezTo>
                  <a:cubicBezTo>
                    <a:pt x="996" y="1036"/>
                    <a:pt x="995" y="1036"/>
                    <a:pt x="995" y="1035"/>
                  </a:cubicBezTo>
                  <a:cubicBezTo>
                    <a:pt x="995" y="1035"/>
                    <a:pt x="995" y="1035"/>
                    <a:pt x="995" y="1035"/>
                  </a:cubicBezTo>
                  <a:close/>
                  <a:moveTo>
                    <a:pt x="992" y="1033"/>
                  </a:moveTo>
                  <a:cubicBezTo>
                    <a:pt x="993" y="1033"/>
                    <a:pt x="993" y="1033"/>
                    <a:pt x="994" y="1032"/>
                  </a:cubicBezTo>
                  <a:cubicBezTo>
                    <a:pt x="993" y="1032"/>
                    <a:pt x="992" y="1032"/>
                    <a:pt x="992" y="1033"/>
                  </a:cubicBezTo>
                  <a:close/>
                  <a:moveTo>
                    <a:pt x="718" y="220"/>
                  </a:moveTo>
                  <a:cubicBezTo>
                    <a:pt x="719" y="221"/>
                    <a:pt x="719" y="221"/>
                    <a:pt x="719" y="221"/>
                  </a:cubicBezTo>
                  <a:cubicBezTo>
                    <a:pt x="719" y="221"/>
                    <a:pt x="719" y="220"/>
                    <a:pt x="719" y="219"/>
                  </a:cubicBezTo>
                  <a:lnTo>
                    <a:pt x="718" y="220"/>
                  </a:lnTo>
                  <a:close/>
                  <a:moveTo>
                    <a:pt x="982" y="1070"/>
                  </a:moveTo>
                  <a:cubicBezTo>
                    <a:pt x="982" y="1070"/>
                    <a:pt x="982" y="1071"/>
                    <a:pt x="982" y="1071"/>
                  </a:cubicBezTo>
                  <a:cubicBezTo>
                    <a:pt x="982" y="1071"/>
                    <a:pt x="982" y="1073"/>
                    <a:pt x="983" y="1073"/>
                  </a:cubicBezTo>
                  <a:cubicBezTo>
                    <a:pt x="983" y="1072"/>
                    <a:pt x="984" y="1072"/>
                    <a:pt x="983" y="1070"/>
                  </a:cubicBezTo>
                  <a:cubicBezTo>
                    <a:pt x="982" y="1071"/>
                    <a:pt x="982" y="1070"/>
                    <a:pt x="982" y="1070"/>
                  </a:cubicBezTo>
                  <a:close/>
                  <a:moveTo>
                    <a:pt x="1063" y="1042"/>
                  </a:moveTo>
                  <a:cubicBezTo>
                    <a:pt x="1063" y="1042"/>
                    <a:pt x="1063" y="1042"/>
                    <a:pt x="1062" y="1042"/>
                  </a:cubicBezTo>
                  <a:cubicBezTo>
                    <a:pt x="1062" y="1043"/>
                    <a:pt x="1062" y="1043"/>
                    <a:pt x="1062" y="1044"/>
                  </a:cubicBezTo>
                  <a:cubicBezTo>
                    <a:pt x="1063" y="1044"/>
                    <a:pt x="1063" y="1043"/>
                    <a:pt x="1063" y="1042"/>
                  </a:cubicBezTo>
                  <a:close/>
                  <a:moveTo>
                    <a:pt x="1137" y="1021"/>
                  </a:moveTo>
                  <a:cubicBezTo>
                    <a:pt x="1140" y="1021"/>
                    <a:pt x="1148" y="1021"/>
                    <a:pt x="1146" y="1020"/>
                  </a:cubicBezTo>
                  <a:cubicBezTo>
                    <a:pt x="1142" y="1020"/>
                    <a:pt x="1136" y="1020"/>
                    <a:pt x="1137" y="1021"/>
                  </a:cubicBezTo>
                  <a:close/>
                  <a:moveTo>
                    <a:pt x="1062" y="1065"/>
                  </a:moveTo>
                  <a:cubicBezTo>
                    <a:pt x="1062" y="1065"/>
                    <a:pt x="1063" y="1066"/>
                    <a:pt x="1063" y="1066"/>
                  </a:cubicBezTo>
                  <a:cubicBezTo>
                    <a:pt x="1063" y="1066"/>
                    <a:pt x="1063" y="1065"/>
                    <a:pt x="1062" y="1065"/>
                  </a:cubicBezTo>
                  <a:close/>
                  <a:moveTo>
                    <a:pt x="1059" y="1038"/>
                  </a:moveTo>
                  <a:cubicBezTo>
                    <a:pt x="1058" y="1037"/>
                    <a:pt x="1057" y="1037"/>
                    <a:pt x="1057" y="1038"/>
                  </a:cubicBezTo>
                  <a:cubicBezTo>
                    <a:pt x="1057" y="1038"/>
                    <a:pt x="1058" y="1039"/>
                    <a:pt x="1059" y="1038"/>
                  </a:cubicBezTo>
                  <a:close/>
                  <a:moveTo>
                    <a:pt x="1048" y="1047"/>
                  </a:moveTo>
                  <a:cubicBezTo>
                    <a:pt x="1048" y="1048"/>
                    <a:pt x="1049" y="1049"/>
                    <a:pt x="1049" y="1050"/>
                  </a:cubicBezTo>
                  <a:cubicBezTo>
                    <a:pt x="1049" y="1050"/>
                    <a:pt x="1051" y="1050"/>
                    <a:pt x="1051" y="1050"/>
                  </a:cubicBezTo>
                  <a:cubicBezTo>
                    <a:pt x="1052" y="1049"/>
                    <a:pt x="1051" y="1048"/>
                    <a:pt x="1050" y="1047"/>
                  </a:cubicBezTo>
                  <a:cubicBezTo>
                    <a:pt x="1049" y="1048"/>
                    <a:pt x="1049" y="1047"/>
                    <a:pt x="1048" y="1047"/>
                  </a:cubicBezTo>
                  <a:close/>
                  <a:moveTo>
                    <a:pt x="282" y="554"/>
                  </a:moveTo>
                  <a:cubicBezTo>
                    <a:pt x="281" y="555"/>
                    <a:pt x="281" y="556"/>
                    <a:pt x="281" y="556"/>
                  </a:cubicBezTo>
                  <a:cubicBezTo>
                    <a:pt x="281" y="556"/>
                    <a:pt x="280" y="556"/>
                    <a:pt x="280" y="557"/>
                  </a:cubicBezTo>
                  <a:cubicBezTo>
                    <a:pt x="280" y="557"/>
                    <a:pt x="280" y="557"/>
                    <a:pt x="280" y="557"/>
                  </a:cubicBezTo>
                  <a:cubicBezTo>
                    <a:pt x="280" y="557"/>
                    <a:pt x="281" y="558"/>
                    <a:pt x="281" y="558"/>
                  </a:cubicBezTo>
                  <a:cubicBezTo>
                    <a:pt x="281" y="558"/>
                    <a:pt x="281" y="558"/>
                    <a:pt x="281" y="558"/>
                  </a:cubicBezTo>
                  <a:cubicBezTo>
                    <a:pt x="281" y="558"/>
                    <a:pt x="281" y="558"/>
                    <a:pt x="281" y="558"/>
                  </a:cubicBezTo>
                  <a:cubicBezTo>
                    <a:pt x="281" y="557"/>
                    <a:pt x="282" y="556"/>
                    <a:pt x="282" y="555"/>
                  </a:cubicBezTo>
                  <a:cubicBezTo>
                    <a:pt x="282" y="555"/>
                    <a:pt x="282" y="555"/>
                    <a:pt x="282" y="555"/>
                  </a:cubicBezTo>
                  <a:cubicBezTo>
                    <a:pt x="282" y="554"/>
                    <a:pt x="282" y="554"/>
                    <a:pt x="282" y="554"/>
                  </a:cubicBezTo>
                  <a:cubicBezTo>
                    <a:pt x="283" y="553"/>
                    <a:pt x="282" y="554"/>
                    <a:pt x="282" y="554"/>
                  </a:cubicBezTo>
                  <a:close/>
                  <a:moveTo>
                    <a:pt x="280" y="559"/>
                  </a:moveTo>
                  <a:cubicBezTo>
                    <a:pt x="280" y="558"/>
                    <a:pt x="280" y="558"/>
                    <a:pt x="281" y="558"/>
                  </a:cubicBezTo>
                  <a:cubicBezTo>
                    <a:pt x="280" y="558"/>
                    <a:pt x="280" y="558"/>
                    <a:pt x="280" y="559"/>
                  </a:cubicBezTo>
                  <a:cubicBezTo>
                    <a:pt x="280" y="559"/>
                    <a:pt x="280" y="559"/>
                    <a:pt x="280" y="559"/>
                  </a:cubicBezTo>
                  <a:close/>
                  <a:moveTo>
                    <a:pt x="278" y="560"/>
                  </a:moveTo>
                  <a:cubicBezTo>
                    <a:pt x="278" y="560"/>
                    <a:pt x="278" y="560"/>
                    <a:pt x="278" y="560"/>
                  </a:cubicBezTo>
                  <a:cubicBezTo>
                    <a:pt x="278" y="560"/>
                    <a:pt x="278" y="560"/>
                    <a:pt x="278" y="560"/>
                  </a:cubicBezTo>
                  <a:cubicBezTo>
                    <a:pt x="278" y="560"/>
                    <a:pt x="278" y="560"/>
                    <a:pt x="278" y="560"/>
                  </a:cubicBezTo>
                  <a:cubicBezTo>
                    <a:pt x="279" y="560"/>
                    <a:pt x="279" y="561"/>
                    <a:pt x="279" y="561"/>
                  </a:cubicBezTo>
                  <a:cubicBezTo>
                    <a:pt x="279" y="560"/>
                    <a:pt x="280" y="559"/>
                    <a:pt x="280" y="559"/>
                  </a:cubicBezTo>
                  <a:cubicBezTo>
                    <a:pt x="280" y="558"/>
                    <a:pt x="280" y="558"/>
                    <a:pt x="279" y="558"/>
                  </a:cubicBezTo>
                  <a:cubicBezTo>
                    <a:pt x="279" y="559"/>
                    <a:pt x="279" y="559"/>
                    <a:pt x="278" y="560"/>
                  </a:cubicBezTo>
                  <a:close/>
                  <a:moveTo>
                    <a:pt x="1057" y="1043"/>
                  </a:moveTo>
                  <a:cubicBezTo>
                    <a:pt x="1057" y="1043"/>
                    <a:pt x="1059" y="1043"/>
                    <a:pt x="1061" y="1043"/>
                  </a:cubicBezTo>
                  <a:cubicBezTo>
                    <a:pt x="1062" y="1043"/>
                    <a:pt x="1060" y="1043"/>
                    <a:pt x="1057" y="1043"/>
                  </a:cubicBezTo>
                  <a:close/>
                  <a:moveTo>
                    <a:pt x="1068" y="1034"/>
                  </a:moveTo>
                  <a:cubicBezTo>
                    <a:pt x="1068" y="1034"/>
                    <a:pt x="1068" y="1034"/>
                    <a:pt x="1068" y="1034"/>
                  </a:cubicBezTo>
                  <a:cubicBezTo>
                    <a:pt x="1068" y="1034"/>
                    <a:pt x="1068" y="1034"/>
                    <a:pt x="1069" y="1034"/>
                  </a:cubicBezTo>
                  <a:cubicBezTo>
                    <a:pt x="1068" y="1033"/>
                    <a:pt x="1068" y="1033"/>
                    <a:pt x="1068" y="1033"/>
                  </a:cubicBezTo>
                  <a:cubicBezTo>
                    <a:pt x="1068" y="1033"/>
                    <a:pt x="1068" y="1034"/>
                    <a:pt x="1068" y="1034"/>
                  </a:cubicBezTo>
                  <a:close/>
                  <a:moveTo>
                    <a:pt x="1065" y="1032"/>
                  </a:moveTo>
                  <a:cubicBezTo>
                    <a:pt x="1065" y="1032"/>
                    <a:pt x="1065" y="1033"/>
                    <a:pt x="1066" y="1033"/>
                  </a:cubicBezTo>
                  <a:cubicBezTo>
                    <a:pt x="1066" y="1032"/>
                    <a:pt x="1066" y="1032"/>
                    <a:pt x="1066" y="1032"/>
                  </a:cubicBezTo>
                  <a:cubicBezTo>
                    <a:pt x="1066" y="1032"/>
                    <a:pt x="1065" y="1032"/>
                    <a:pt x="1065" y="1032"/>
                  </a:cubicBezTo>
                  <a:close/>
                  <a:moveTo>
                    <a:pt x="1063" y="1063"/>
                  </a:moveTo>
                  <a:cubicBezTo>
                    <a:pt x="1064" y="1063"/>
                    <a:pt x="1064" y="1063"/>
                    <a:pt x="1064" y="1063"/>
                  </a:cubicBezTo>
                  <a:cubicBezTo>
                    <a:pt x="1064" y="1063"/>
                    <a:pt x="1064" y="1063"/>
                    <a:pt x="1064" y="1062"/>
                  </a:cubicBezTo>
                  <a:cubicBezTo>
                    <a:pt x="1064" y="1062"/>
                    <a:pt x="1064" y="1062"/>
                    <a:pt x="1064" y="1062"/>
                  </a:cubicBezTo>
                  <a:cubicBezTo>
                    <a:pt x="1064" y="1062"/>
                    <a:pt x="1064" y="1062"/>
                    <a:pt x="1063" y="1063"/>
                  </a:cubicBezTo>
                  <a:close/>
                  <a:moveTo>
                    <a:pt x="1117" y="924"/>
                  </a:moveTo>
                  <a:cubicBezTo>
                    <a:pt x="1117" y="924"/>
                    <a:pt x="1117" y="924"/>
                    <a:pt x="1117" y="924"/>
                  </a:cubicBezTo>
                  <a:cubicBezTo>
                    <a:pt x="1117" y="924"/>
                    <a:pt x="1117" y="924"/>
                    <a:pt x="1117" y="923"/>
                  </a:cubicBezTo>
                  <a:cubicBezTo>
                    <a:pt x="1116" y="924"/>
                    <a:pt x="1116" y="924"/>
                    <a:pt x="1116" y="924"/>
                  </a:cubicBezTo>
                  <a:cubicBezTo>
                    <a:pt x="1116" y="924"/>
                    <a:pt x="1116" y="924"/>
                    <a:pt x="1117" y="924"/>
                  </a:cubicBezTo>
                  <a:close/>
                  <a:moveTo>
                    <a:pt x="1065" y="1060"/>
                  </a:moveTo>
                  <a:cubicBezTo>
                    <a:pt x="1064" y="1060"/>
                    <a:pt x="1064" y="1060"/>
                    <a:pt x="1063" y="1060"/>
                  </a:cubicBezTo>
                  <a:cubicBezTo>
                    <a:pt x="1063" y="1061"/>
                    <a:pt x="1064" y="1061"/>
                    <a:pt x="1064" y="1062"/>
                  </a:cubicBezTo>
                  <a:cubicBezTo>
                    <a:pt x="1065" y="1061"/>
                    <a:pt x="1065" y="1062"/>
                    <a:pt x="1066" y="1062"/>
                  </a:cubicBezTo>
                  <a:cubicBezTo>
                    <a:pt x="1066" y="1061"/>
                    <a:pt x="1066" y="1060"/>
                    <a:pt x="1065" y="1060"/>
                  </a:cubicBezTo>
                  <a:close/>
                  <a:moveTo>
                    <a:pt x="913" y="556"/>
                  </a:moveTo>
                  <a:cubicBezTo>
                    <a:pt x="913" y="556"/>
                    <a:pt x="914" y="557"/>
                    <a:pt x="914" y="558"/>
                  </a:cubicBezTo>
                  <a:cubicBezTo>
                    <a:pt x="913" y="557"/>
                    <a:pt x="913" y="556"/>
                    <a:pt x="913" y="556"/>
                  </a:cubicBezTo>
                  <a:close/>
                  <a:moveTo>
                    <a:pt x="278" y="744"/>
                  </a:moveTo>
                  <a:cubicBezTo>
                    <a:pt x="278" y="744"/>
                    <a:pt x="278" y="744"/>
                    <a:pt x="278" y="744"/>
                  </a:cubicBezTo>
                  <a:cubicBezTo>
                    <a:pt x="278" y="744"/>
                    <a:pt x="277" y="744"/>
                    <a:pt x="277" y="744"/>
                  </a:cubicBezTo>
                  <a:cubicBezTo>
                    <a:pt x="277" y="744"/>
                    <a:pt x="278" y="744"/>
                    <a:pt x="278" y="744"/>
                  </a:cubicBezTo>
                  <a:close/>
                  <a:moveTo>
                    <a:pt x="278" y="744"/>
                  </a:moveTo>
                  <a:cubicBezTo>
                    <a:pt x="278" y="744"/>
                    <a:pt x="278" y="744"/>
                    <a:pt x="279" y="744"/>
                  </a:cubicBezTo>
                  <a:cubicBezTo>
                    <a:pt x="278" y="744"/>
                    <a:pt x="278" y="744"/>
                    <a:pt x="278" y="744"/>
                  </a:cubicBezTo>
                  <a:close/>
                  <a:moveTo>
                    <a:pt x="1057" y="1035"/>
                  </a:moveTo>
                  <a:cubicBezTo>
                    <a:pt x="1058" y="1035"/>
                    <a:pt x="1058" y="1036"/>
                    <a:pt x="1058" y="1036"/>
                  </a:cubicBezTo>
                  <a:cubicBezTo>
                    <a:pt x="1059" y="1035"/>
                    <a:pt x="1059" y="1035"/>
                    <a:pt x="1058" y="1035"/>
                  </a:cubicBezTo>
                  <a:cubicBezTo>
                    <a:pt x="1060" y="1035"/>
                    <a:pt x="1061" y="1035"/>
                    <a:pt x="1061" y="1035"/>
                  </a:cubicBezTo>
                  <a:cubicBezTo>
                    <a:pt x="1059" y="1035"/>
                    <a:pt x="1058" y="1034"/>
                    <a:pt x="1056" y="1035"/>
                  </a:cubicBezTo>
                  <a:cubicBezTo>
                    <a:pt x="1056" y="1035"/>
                    <a:pt x="1054" y="1035"/>
                    <a:pt x="1056" y="1035"/>
                  </a:cubicBezTo>
                  <a:cubicBezTo>
                    <a:pt x="1056" y="1035"/>
                    <a:pt x="1057" y="1035"/>
                    <a:pt x="1057" y="1035"/>
                  </a:cubicBezTo>
                  <a:close/>
                  <a:moveTo>
                    <a:pt x="1055" y="1033"/>
                  </a:moveTo>
                  <a:cubicBezTo>
                    <a:pt x="1055" y="1033"/>
                    <a:pt x="1055" y="1033"/>
                    <a:pt x="1055" y="1033"/>
                  </a:cubicBezTo>
                  <a:cubicBezTo>
                    <a:pt x="1055" y="1034"/>
                    <a:pt x="1055" y="1034"/>
                    <a:pt x="1055" y="1034"/>
                  </a:cubicBezTo>
                  <a:cubicBezTo>
                    <a:pt x="1055" y="1034"/>
                    <a:pt x="1055" y="1033"/>
                    <a:pt x="1055" y="1033"/>
                  </a:cubicBezTo>
                  <a:cubicBezTo>
                    <a:pt x="1055" y="1033"/>
                    <a:pt x="1055" y="1033"/>
                    <a:pt x="1055" y="1033"/>
                  </a:cubicBezTo>
                  <a:close/>
                  <a:moveTo>
                    <a:pt x="1057" y="1033"/>
                  </a:moveTo>
                  <a:cubicBezTo>
                    <a:pt x="1057" y="1033"/>
                    <a:pt x="1056" y="1034"/>
                    <a:pt x="1057" y="1034"/>
                  </a:cubicBezTo>
                  <a:cubicBezTo>
                    <a:pt x="1057" y="1033"/>
                    <a:pt x="1057" y="1033"/>
                    <a:pt x="1057" y="1033"/>
                  </a:cubicBezTo>
                  <a:close/>
                  <a:moveTo>
                    <a:pt x="1133" y="1026"/>
                  </a:moveTo>
                  <a:cubicBezTo>
                    <a:pt x="1136" y="1026"/>
                    <a:pt x="1137" y="1026"/>
                    <a:pt x="1139" y="1026"/>
                  </a:cubicBezTo>
                  <a:cubicBezTo>
                    <a:pt x="1140" y="1025"/>
                    <a:pt x="1133" y="1026"/>
                    <a:pt x="1133" y="1026"/>
                  </a:cubicBezTo>
                  <a:close/>
                  <a:moveTo>
                    <a:pt x="1050" y="1045"/>
                  </a:moveTo>
                  <a:cubicBezTo>
                    <a:pt x="1050" y="1046"/>
                    <a:pt x="1051" y="1046"/>
                    <a:pt x="1051" y="1047"/>
                  </a:cubicBezTo>
                  <a:cubicBezTo>
                    <a:pt x="1052" y="1046"/>
                    <a:pt x="1052" y="1047"/>
                    <a:pt x="1053" y="1046"/>
                  </a:cubicBezTo>
                  <a:cubicBezTo>
                    <a:pt x="1053" y="1045"/>
                    <a:pt x="1052" y="1045"/>
                    <a:pt x="1052" y="1044"/>
                  </a:cubicBezTo>
                  <a:cubicBezTo>
                    <a:pt x="1052" y="1045"/>
                    <a:pt x="1050" y="1045"/>
                    <a:pt x="1050" y="1045"/>
                  </a:cubicBezTo>
                  <a:close/>
                  <a:moveTo>
                    <a:pt x="1054" y="1035"/>
                  </a:moveTo>
                  <a:cubicBezTo>
                    <a:pt x="1054" y="1035"/>
                    <a:pt x="1054" y="1036"/>
                    <a:pt x="1055" y="1036"/>
                  </a:cubicBezTo>
                  <a:cubicBezTo>
                    <a:pt x="1055" y="1036"/>
                    <a:pt x="1055" y="1036"/>
                    <a:pt x="1054" y="1036"/>
                  </a:cubicBezTo>
                  <a:cubicBezTo>
                    <a:pt x="1055" y="1036"/>
                    <a:pt x="1055" y="1037"/>
                    <a:pt x="1055" y="1037"/>
                  </a:cubicBezTo>
                  <a:cubicBezTo>
                    <a:pt x="1055" y="1036"/>
                    <a:pt x="1056" y="1036"/>
                    <a:pt x="1055" y="1036"/>
                  </a:cubicBezTo>
                  <a:cubicBezTo>
                    <a:pt x="1055" y="1036"/>
                    <a:pt x="1055" y="1035"/>
                    <a:pt x="1055" y="1035"/>
                  </a:cubicBezTo>
                  <a:cubicBezTo>
                    <a:pt x="1055" y="1035"/>
                    <a:pt x="1055" y="1035"/>
                    <a:pt x="1054" y="1035"/>
                  </a:cubicBezTo>
                  <a:close/>
                  <a:moveTo>
                    <a:pt x="1053" y="1035"/>
                  </a:moveTo>
                  <a:cubicBezTo>
                    <a:pt x="1053" y="1035"/>
                    <a:pt x="1053" y="1035"/>
                    <a:pt x="1053" y="1035"/>
                  </a:cubicBezTo>
                  <a:cubicBezTo>
                    <a:pt x="1053" y="1035"/>
                    <a:pt x="1053" y="1035"/>
                    <a:pt x="1053" y="1034"/>
                  </a:cubicBezTo>
                  <a:cubicBezTo>
                    <a:pt x="1053" y="1034"/>
                    <a:pt x="1053" y="1034"/>
                    <a:pt x="1053" y="1034"/>
                  </a:cubicBezTo>
                  <a:cubicBezTo>
                    <a:pt x="1053" y="1034"/>
                    <a:pt x="1053" y="1034"/>
                    <a:pt x="1053" y="1035"/>
                  </a:cubicBezTo>
                  <a:close/>
                  <a:moveTo>
                    <a:pt x="330" y="471"/>
                  </a:moveTo>
                  <a:cubicBezTo>
                    <a:pt x="329" y="471"/>
                    <a:pt x="329" y="471"/>
                    <a:pt x="329" y="472"/>
                  </a:cubicBezTo>
                  <a:cubicBezTo>
                    <a:pt x="329" y="472"/>
                    <a:pt x="329" y="472"/>
                    <a:pt x="329" y="472"/>
                  </a:cubicBezTo>
                  <a:cubicBezTo>
                    <a:pt x="329" y="472"/>
                    <a:pt x="329" y="472"/>
                    <a:pt x="329" y="472"/>
                  </a:cubicBezTo>
                  <a:cubicBezTo>
                    <a:pt x="329" y="472"/>
                    <a:pt x="329" y="471"/>
                    <a:pt x="329" y="471"/>
                  </a:cubicBezTo>
                  <a:cubicBezTo>
                    <a:pt x="329" y="471"/>
                    <a:pt x="329" y="472"/>
                    <a:pt x="329" y="472"/>
                  </a:cubicBezTo>
                  <a:cubicBezTo>
                    <a:pt x="328" y="472"/>
                    <a:pt x="328" y="472"/>
                    <a:pt x="328" y="473"/>
                  </a:cubicBezTo>
                  <a:cubicBezTo>
                    <a:pt x="328" y="473"/>
                    <a:pt x="329" y="473"/>
                    <a:pt x="329" y="473"/>
                  </a:cubicBezTo>
                  <a:cubicBezTo>
                    <a:pt x="328" y="473"/>
                    <a:pt x="328" y="474"/>
                    <a:pt x="328" y="475"/>
                  </a:cubicBezTo>
                  <a:cubicBezTo>
                    <a:pt x="328" y="474"/>
                    <a:pt x="329" y="473"/>
                    <a:pt x="329" y="472"/>
                  </a:cubicBezTo>
                  <a:cubicBezTo>
                    <a:pt x="329" y="472"/>
                    <a:pt x="329" y="472"/>
                    <a:pt x="329" y="472"/>
                  </a:cubicBezTo>
                  <a:cubicBezTo>
                    <a:pt x="329" y="472"/>
                    <a:pt x="329" y="472"/>
                    <a:pt x="329" y="472"/>
                  </a:cubicBezTo>
                  <a:cubicBezTo>
                    <a:pt x="329" y="471"/>
                    <a:pt x="330" y="471"/>
                    <a:pt x="330" y="471"/>
                  </a:cubicBezTo>
                  <a:close/>
                  <a:moveTo>
                    <a:pt x="328" y="473"/>
                  </a:moveTo>
                  <a:cubicBezTo>
                    <a:pt x="328" y="473"/>
                    <a:pt x="328" y="473"/>
                    <a:pt x="328" y="473"/>
                  </a:cubicBezTo>
                  <a:cubicBezTo>
                    <a:pt x="328" y="473"/>
                    <a:pt x="328" y="473"/>
                    <a:pt x="328" y="473"/>
                  </a:cubicBezTo>
                  <a:cubicBezTo>
                    <a:pt x="328" y="473"/>
                    <a:pt x="328" y="473"/>
                    <a:pt x="328" y="473"/>
                  </a:cubicBezTo>
                  <a:close/>
                  <a:moveTo>
                    <a:pt x="1063" y="1034"/>
                  </a:moveTo>
                  <a:cubicBezTo>
                    <a:pt x="1062" y="1036"/>
                    <a:pt x="1063" y="1037"/>
                    <a:pt x="1065" y="1037"/>
                  </a:cubicBezTo>
                  <a:cubicBezTo>
                    <a:pt x="1066" y="1035"/>
                    <a:pt x="1065" y="1033"/>
                    <a:pt x="1063" y="1034"/>
                  </a:cubicBezTo>
                  <a:close/>
                  <a:moveTo>
                    <a:pt x="1148" y="1027"/>
                  </a:moveTo>
                  <a:cubicBezTo>
                    <a:pt x="1144" y="1027"/>
                    <a:pt x="1139" y="1027"/>
                    <a:pt x="1138" y="1027"/>
                  </a:cubicBezTo>
                  <a:cubicBezTo>
                    <a:pt x="1141" y="1027"/>
                    <a:pt x="1150" y="1027"/>
                    <a:pt x="1148" y="1027"/>
                  </a:cubicBezTo>
                  <a:close/>
                  <a:moveTo>
                    <a:pt x="1064" y="1039"/>
                  </a:moveTo>
                  <a:cubicBezTo>
                    <a:pt x="1064" y="1038"/>
                    <a:pt x="1063" y="1040"/>
                    <a:pt x="1064" y="1040"/>
                  </a:cubicBezTo>
                  <a:cubicBezTo>
                    <a:pt x="1064" y="1040"/>
                    <a:pt x="1064" y="1040"/>
                    <a:pt x="1064" y="1039"/>
                  </a:cubicBezTo>
                  <a:close/>
                  <a:moveTo>
                    <a:pt x="1146" y="1022"/>
                  </a:moveTo>
                  <a:cubicBezTo>
                    <a:pt x="1146" y="1022"/>
                    <a:pt x="1146" y="1022"/>
                    <a:pt x="1147" y="1022"/>
                  </a:cubicBezTo>
                  <a:cubicBezTo>
                    <a:pt x="1147" y="1022"/>
                    <a:pt x="1148" y="1022"/>
                    <a:pt x="1148" y="1022"/>
                  </a:cubicBezTo>
                  <a:cubicBezTo>
                    <a:pt x="1148" y="1022"/>
                    <a:pt x="1148" y="1022"/>
                    <a:pt x="1148" y="1022"/>
                  </a:cubicBezTo>
                  <a:cubicBezTo>
                    <a:pt x="1147" y="1022"/>
                    <a:pt x="1147" y="1022"/>
                    <a:pt x="1146" y="1022"/>
                  </a:cubicBezTo>
                  <a:close/>
                  <a:moveTo>
                    <a:pt x="1064" y="1043"/>
                  </a:moveTo>
                  <a:cubicBezTo>
                    <a:pt x="1064" y="1044"/>
                    <a:pt x="1064" y="1044"/>
                    <a:pt x="1064" y="1045"/>
                  </a:cubicBezTo>
                  <a:cubicBezTo>
                    <a:pt x="1065" y="1044"/>
                    <a:pt x="1065" y="1043"/>
                    <a:pt x="1064" y="1043"/>
                  </a:cubicBezTo>
                  <a:close/>
                  <a:moveTo>
                    <a:pt x="1059" y="1042"/>
                  </a:moveTo>
                  <a:cubicBezTo>
                    <a:pt x="1062" y="1042"/>
                    <a:pt x="1063" y="1041"/>
                    <a:pt x="1064" y="1041"/>
                  </a:cubicBezTo>
                  <a:cubicBezTo>
                    <a:pt x="1061" y="1041"/>
                    <a:pt x="1058" y="1041"/>
                    <a:pt x="1059" y="1042"/>
                  </a:cubicBezTo>
                  <a:close/>
                  <a:moveTo>
                    <a:pt x="1059" y="1041"/>
                  </a:moveTo>
                  <a:cubicBezTo>
                    <a:pt x="1059" y="1041"/>
                    <a:pt x="1059" y="1041"/>
                    <a:pt x="1059" y="1041"/>
                  </a:cubicBezTo>
                  <a:cubicBezTo>
                    <a:pt x="1061" y="1041"/>
                    <a:pt x="1062" y="1041"/>
                    <a:pt x="1063" y="1041"/>
                  </a:cubicBezTo>
                  <a:cubicBezTo>
                    <a:pt x="1062" y="1041"/>
                    <a:pt x="1061" y="1041"/>
                    <a:pt x="1059" y="1041"/>
                  </a:cubicBezTo>
                  <a:close/>
                  <a:moveTo>
                    <a:pt x="1100" y="1035"/>
                  </a:moveTo>
                  <a:cubicBezTo>
                    <a:pt x="1102" y="1034"/>
                    <a:pt x="1104" y="1034"/>
                    <a:pt x="1104" y="1034"/>
                  </a:cubicBezTo>
                  <a:cubicBezTo>
                    <a:pt x="1101" y="1034"/>
                    <a:pt x="1099" y="1034"/>
                    <a:pt x="1100" y="1035"/>
                  </a:cubicBezTo>
                  <a:close/>
                  <a:moveTo>
                    <a:pt x="1109" y="1037"/>
                  </a:moveTo>
                  <a:cubicBezTo>
                    <a:pt x="1108" y="1037"/>
                    <a:pt x="1108" y="1037"/>
                    <a:pt x="1109" y="1037"/>
                  </a:cubicBezTo>
                  <a:cubicBezTo>
                    <a:pt x="1111" y="1038"/>
                    <a:pt x="1111" y="1037"/>
                    <a:pt x="1109" y="1037"/>
                  </a:cubicBezTo>
                  <a:close/>
                  <a:moveTo>
                    <a:pt x="1100" y="1036"/>
                  </a:moveTo>
                  <a:cubicBezTo>
                    <a:pt x="1100" y="1036"/>
                    <a:pt x="1102" y="1036"/>
                    <a:pt x="1104" y="1036"/>
                  </a:cubicBezTo>
                  <a:cubicBezTo>
                    <a:pt x="1104" y="1036"/>
                    <a:pt x="1102" y="1036"/>
                    <a:pt x="1100" y="1036"/>
                  </a:cubicBezTo>
                  <a:close/>
                  <a:moveTo>
                    <a:pt x="1115" y="1031"/>
                  </a:moveTo>
                  <a:cubicBezTo>
                    <a:pt x="1114" y="1031"/>
                    <a:pt x="1114" y="1031"/>
                    <a:pt x="1115" y="1031"/>
                  </a:cubicBezTo>
                  <a:cubicBezTo>
                    <a:pt x="1118" y="1031"/>
                    <a:pt x="1116" y="1031"/>
                    <a:pt x="1115" y="1031"/>
                  </a:cubicBezTo>
                  <a:close/>
                  <a:moveTo>
                    <a:pt x="1098" y="1034"/>
                  </a:moveTo>
                  <a:cubicBezTo>
                    <a:pt x="1099" y="1034"/>
                    <a:pt x="1099" y="1034"/>
                    <a:pt x="1099" y="1034"/>
                  </a:cubicBezTo>
                  <a:cubicBezTo>
                    <a:pt x="1101" y="1034"/>
                    <a:pt x="1102" y="1034"/>
                    <a:pt x="1102" y="1034"/>
                  </a:cubicBezTo>
                  <a:cubicBezTo>
                    <a:pt x="1101" y="1034"/>
                    <a:pt x="1100" y="1033"/>
                    <a:pt x="1098" y="1034"/>
                  </a:cubicBezTo>
                  <a:close/>
                  <a:moveTo>
                    <a:pt x="898" y="524"/>
                  </a:moveTo>
                  <a:cubicBezTo>
                    <a:pt x="897" y="523"/>
                    <a:pt x="897" y="522"/>
                    <a:pt x="897" y="521"/>
                  </a:cubicBezTo>
                  <a:cubicBezTo>
                    <a:pt x="897" y="521"/>
                    <a:pt x="896" y="521"/>
                    <a:pt x="896" y="521"/>
                  </a:cubicBezTo>
                  <a:cubicBezTo>
                    <a:pt x="897" y="522"/>
                    <a:pt x="897" y="523"/>
                    <a:pt x="897" y="523"/>
                  </a:cubicBezTo>
                  <a:cubicBezTo>
                    <a:pt x="898" y="523"/>
                    <a:pt x="898" y="524"/>
                    <a:pt x="898" y="524"/>
                  </a:cubicBezTo>
                  <a:close/>
                  <a:moveTo>
                    <a:pt x="1171" y="1022"/>
                  </a:moveTo>
                  <a:cubicBezTo>
                    <a:pt x="1171" y="1022"/>
                    <a:pt x="1171" y="1022"/>
                    <a:pt x="1171" y="1022"/>
                  </a:cubicBezTo>
                  <a:cubicBezTo>
                    <a:pt x="1172" y="1022"/>
                    <a:pt x="1172" y="1022"/>
                    <a:pt x="1173" y="1022"/>
                  </a:cubicBezTo>
                  <a:cubicBezTo>
                    <a:pt x="1173" y="1022"/>
                    <a:pt x="1172" y="1022"/>
                    <a:pt x="1172" y="1022"/>
                  </a:cubicBezTo>
                  <a:cubicBezTo>
                    <a:pt x="1172" y="1022"/>
                    <a:pt x="1171" y="1022"/>
                    <a:pt x="1171" y="1022"/>
                  </a:cubicBezTo>
                  <a:close/>
                  <a:moveTo>
                    <a:pt x="1089" y="873"/>
                  </a:moveTo>
                  <a:cubicBezTo>
                    <a:pt x="1089" y="873"/>
                    <a:pt x="1090" y="873"/>
                    <a:pt x="1090" y="873"/>
                  </a:cubicBezTo>
                  <a:cubicBezTo>
                    <a:pt x="1090" y="873"/>
                    <a:pt x="1090" y="872"/>
                    <a:pt x="1090" y="872"/>
                  </a:cubicBezTo>
                  <a:cubicBezTo>
                    <a:pt x="1089" y="872"/>
                    <a:pt x="1089" y="873"/>
                    <a:pt x="1089" y="873"/>
                  </a:cubicBezTo>
                  <a:close/>
                  <a:moveTo>
                    <a:pt x="896" y="520"/>
                  </a:moveTo>
                  <a:cubicBezTo>
                    <a:pt x="894" y="517"/>
                    <a:pt x="894" y="518"/>
                    <a:pt x="893" y="515"/>
                  </a:cubicBezTo>
                  <a:cubicBezTo>
                    <a:pt x="892" y="515"/>
                    <a:pt x="890" y="512"/>
                    <a:pt x="893" y="517"/>
                  </a:cubicBezTo>
                  <a:cubicBezTo>
                    <a:pt x="894" y="519"/>
                    <a:pt x="897" y="523"/>
                    <a:pt x="896" y="520"/>
                  </a:cubicBezTo>
                  <a:close/>
                  <a:moveTo>
                    <a:pt x="1172" y="1020"/>
                  </a:moveTo>
                  <a:cubicBezTo>
                    <a:pt x="1174" y="1020"/>
                    <a:pt x="1178" y="1020"/>
                    <a:pt x="1179" y="1020"/>
                  </a:cubicBezTo>
                  <a:cubicBezTo>
                    <a:pt x="1178" y="1020"/>
                    <a:pt x="1178" y="1020"/>
                    <a:pt x="1178" y="1020"/>
                  </a:cubicBezTo>
                  <a:cubicBezTo>
                    <a:pt x="1175" y="1020"/>
                    <a:pt x="1173" y="1020"/>
                    <a:pt x="1172" y="1020"/>
                  </a:cubicBezTo>
                  <a:close/>
                  <a:moveTo>
                    <a:pt x="1091" y="1041"/>
                  </a:moveTo>
                  <a:cubicBezTo>
                    <a:pt x="1094" y="1040"/>
                    <a:pt x="1095" y="1040"/>
                    <a:pt x="1096" y="1040"/>
                  </a:cubicBezTo>
                  <a:cubicBezTo>
                    <a:pt x="1093" y="1040"/>
                    <a:pt x="1090" y="1040"/>
                    <a:pt x="1091" y="1041"/>
                  </a:cubicBezTo>
                  <a:close/>
                  <a:moveTo>
                    <a:pt x="1118" y="923"/>
                  </a:moveTo>
                  <a:cubicBezTo>
                    <a:pt x="1118" y="923"/>
                    <a:pt x="1119" y="923"/>
                    <a:pt x="1119" y="922"/>
                  </a:cubicBezTo>
                  <a:cubicBezTo>
                    <a:pt x="1118" y="922"/>
                    <a:pt x="1118" y="922"/>
                    <a:pt x="1118" y="923"/>
                  </a:cubicBezTo>
                  <a:close/>
                  <a:moveTo>
                    <a:pt x="218" y="711"/>
                  </a:moveTo>
                  <a:cubicBezTo>
                    <a:pt x="218" y="711"/>
                    <a:pt x="218" y="711"/>
                    <a:pt x="218" y="710"/>
                  </a:cubicBezTo>
                  <a:cubicBezTo>
                    <a:pt x="218" y="711"/>
                    <a:pt x="218" y="711"/>
                    <a:pt x="218" y="711"/>
                  </a:cubicBezTo>
                  <a:close/>
                  <a:moveTo>
                    <a:pt x="1079" y="1035"/>
                  </a:moveTo>
                  <a:cubicBezTo>
                    <a:pt x="1078" y="1035"/>
                    <a:pt x="1079" y="1035"/>
                    <a:pt x="1078" y="1034"/>
                  </a:cubicBezTo>
                  <a:cubicBezTo>
                    <a:pt x="1078" y="1035"/>
                    <a:pt x="1078" y="1035"/>
                    <a:pt x="1079" y="1035"/>
                  </a:cubicBezTo>
                  <a:close/>
                  <a:moveTo>
                    <a:pt x="1078" y="1039"/>
                  </a:moveTo>
                  <a:cubicBezTo>
                    <a:pt x="1078" y="1039"/>
                    <a:pt x="1078" y="1039"/>
                    <a:pt x="1079" y="1039"/>
                  </a:cubicBezTo>
                  <a:cubicBezTo>
                    <a:pt x="1081" y="1039"/>
                    <a:pt x="1081" y="1038"/>
                    <a:pt x="1078" y="1039"/>
                  </a:cubicBezTo>
                  <a:close/>
                  <a:moveTo>
                    <a:pt x="1079" y="1035"/>
                  </a:moveTo>
                  <a:cubicBezTo>
                    <a:pt x="1079" y="1035"/>
                    <a:pt x="1079" y="1035"/>
                    <a:pt x="1080" y="1035"/>
                  </a:cubicBezTo>
                  <a:cubicBezTo>
                    <a:pt x="1080" y="1034"/>
                    <a:pt x="1079" y="1034"/>
                    <a:pt x="1079" y="1035"/>
                  </a:cubicBezTo>
                  <a:close/>
                  <a:moveTo>
                    <a:pt x="1073" y="1037"/>
                  </a:moveTo>
                  <a:cubicBezTo>
                    <a:pt x="1073" y="1037"/>
                    <a:pt x="1073" y="1037"/>
                    <a:pt x="1073" y="1037"/>
                  </a:cubicBezTo>
                  <a:cubicBezTo>
                    <a:pt x="1074" y="1036"/>
                    <a:pt x="1073" y="1036"/>
                    <a:pt x="1073" y="1037"/>
                  </a:cubicBezTo>
                  <a:close/>
                  <a:moveTo>
                    <a:pt x="293" y="535"/>
                  </a:moveTo>
                  <a:cubicBezTo>
                    <a:pt x="293" y="535"/>
                    <a:pt x="293" y="534"/>
                    <a:pt x="293" y="534"/>
                  </a:cubicBezTo>
                  <a:cubicBezTo>
                    <a:pt x="293" y="534"/>
                    <a:pt x="293" y="535"/>
                    <a:pt x="293" y="535"/>
                  </a:cubicBezTo>
                  <a:close/>
                  <a:moveTo>
                    <a:pt x="292" y="535"/>
                  </a:moveTo>
                  <a:cubicBezTo>
                    <a:pt x="292" y="535"/>
                    <a:pt x="292" y="535"/>
                    <a:pt x="292" y="536"/>
                  </a:cubicBezTo>
                  <a:cubicBezTo>
                    <a:pt x="292" y="536"/>
                    <a:pt x="292" y="536"/>
                    <a:pt x="292" y="537"/>
                  </a:cubicBezTo>
                  <a:cubicBezTo>
                    <a:pt x="292" y="537"/>
                    <a:pt x="292" y="537"/>
                    <a:pt x="292" y="537"/>
                  </a:cubicBezTo>
                  <a:cubicBezTo>
                    <a:pt x="291" y="538"/>
                    <a:pt x="290" y="539"/>
                    <a:pt x="289" y="541"/>
                  </a:cubicBezTo>
                  <a:cubicBezTo>
                    <a:pt x="289" y="541"/>
                    <a:pt x="288" y="542"/>
                    <a:pt x="287" y="544"/>
                  </a:cubicBezTo>
                  <a:cubicBezTo>
                    <a:pt x="287" y="544"/>
                    <a:pt x="288" y="542"/>
                    <a:pt x="289" y="542"/>
                  </a:cubicBezTo>
                  <a:cubicBezTo>
                    <a:pt x="289" y="542"/>
                    <a:pt x="288" y="543"/>
                    <a:pt x="288" y="543"/>
                  </a:cubicBezTo>
                  <a:cubicBezTo>
                    <a:pt x="288" y="543"/>
                    <a:pt x="288" y="543"/>
                    <a:pt x="288" y="543"/>
                  </a:cubicBezTo>
                  <a:cubicBezTo>
                    <a:pt x="287" y="546"/>
                    <a:pt x="286" y="546"/>
                    <a:pt x="285" y="549"/>
                  </a:cubicBezTo>
                  <a:cubicBezTo>
                    <a:pt x="285" y="549"/>
                    <a:pt x="286" y="548"/>
                    <a:pt x="287" y="547"/>
                  </a:cubicBezTo>
                  <a:cubicBezTo>
                    <a:pt x="287" y="547"/>
                    <a:pt x="287" y="547"/>
                    <a:pt x="287" y="547"/>
                  </a:cubicBezTo>
                  <a:cubicBezTo>
                    <a:pt x="287" y="547"/>
                    <a:pt x="287" y="547"/>
                    <a:pt x="287" y="548"/>
                  </a:cubicBezTo>
                  <a:cubicBezTo>
                    <a:pt x="287" y="547"/>
                    <a:pt x="287" y="547"/>
                    <a:pt x="287" y="548"/>
                  </a:cubicBezTo>
                  <a:cubicBezTo>
                    <a:pt x="287" y="548"/>
                    <a:pt x="287" y="548"/>
                    <a:pt x="287" y="547"/>
                  </a:cubicBezTo>
                  <a:cubicBezTo>
                    <a:pt x="287" y="547"/>
                    <a:pt x="287" y="547"/>
                    <a:pt x="288" y="547"/>
                  </a:cubicBezTo>
                  <a:cubicBezTo>
                    <a:pt x="288" y="546"/>
                    <a:pt x="288" y="546"/>
                    <a:pt x="289" y="545"/>
                  </a:cubicBezTo>
                  <a:cubicBezTo>
                    <a:pt x="289" y="544"/>
                    <a:pt x="289" y="544"/>
                    <a:pt x="289" y="544"/>
                  </a:cubicBezTo>
                  <a:cubicBezTo>
                    <a:pt x="289" y="543"/>
                    <a:pt x="290" y="542"/>
                    <a:pt x="290" y="542"/>
                  </a:cubicBezTo>
                  <a:cubicBezTo>
                    <a:pt x="291" y="541"/>
                    <a:pt x="291" y="541"/>
                    <a:pt x="291" y="540"/>
                  </a:cubicBezTo>
                  <a:cubicBezTo>
                    <a:pt x="292" y="539"/>
                    <a:pt x="292" y="538"/>
                    <a:pt x="293" y="536"/>
                  </a:cubicBezTo>
                  <a:cubicBezTo>
                    <a:pt x="293" y="536"/>
                    <a:pt x="293" y="536"/>
                    <a:pt x="293" y="536"/>
                  </a:cubicBezTo>
                  <a:cubicBezTo>
                    <a:pt x="294" y="535"/>
                    <a:pt x="294" y="534"/>
                    <a:pt x="295" y="533"/>
                  </a:cubicBezTo>
                  <a:cubicBezTo>
                    <a:pt x="294" y="534"/>
                    <a:pt x="294" y="534"/>
                    <a:pt x="294" y="535"/>
                  </a:cubicBezTo>
                  <a:cubicBezTo>
                    <a:pt x="293" y="535"/>
                    <a:pt x="293" y="535"/>
                    <a:pt x="292" y="535"/>
                  </a:cubicBezTo>
                  <a:close/>
                  <a:moveTo>
                    <a:pt x="291" y="540"/>
                  </a:moveTo>
                  <a:cubicBezTo>
                    <a:pt x="291" y="540"/>
                    <a:pt x="291" y="540"/>
                    <a:pt x="291" y="540"/>
                  </a:cubicBezTo>
                  <a:cubicBezTo>
                    <a:pt x="290" y="539"/>
                    <a:pt x="291" y="539"/>
                    <a:pt x="291" y="538"/>
                  </a:cubicBezTo>
                  <a:cubicBezTo>
                    <a:pt x="291" y="538"/>
                    <a:pt x="292" y="538"/>
                    <a:pt x="292" y="539"/>
                  </a:cubicBezTo>
                  <a:cubicBezTo>
                    <a:pt x="292" y="539"/>
                    <a:pt x="291" y="539"/>
                    <a:pt x="291" y="540"/>
                  </a:cubicBezTo>
                  <a:close/>
                  <a:moveTo>
                    <a:pt x="292" y="535"/>
                  </a:moveTo>
                  <a:cubicBezTo>
                    <a:pt x="292" y="535"/>
                    <a:pt x="292" y="535"/>
                    <a:pt x="292" y="535"/>
                  </a:cubicBezTo>
                  <a:cubicBezTo>
                    <a:pt x="292" y="535"/>
                    <a:pt x="293" y="535"/>
                    <a:pt x="293" y="535"/>
                  </a:cubicBezTo>
                  <a:cubicBezTo>
                    <a:pt x="293" y="535"/>
                    <a:pt x="292" y="535"/>
                    <a:pt x="292" y="535"/>
                  </a:cubicBezTo>
                  <a:close/>
                  <a:moveTo>
                    <a:pt x="1074" y="1032"/>
                  </a:moveTo>
                  <a:cubicBezTo>
                    <a:pt x="1074" y="1032"/>
                    <a:pt x="1074" y="1032"/>
                    <a:pt x="1074" y="1033"/>
                  </a:cubicBezTo>
                  <a:cubicBezTo>
                    <a:pt x="1074" y="1032"/>
                    <a:pt x="1074" y="1032"/>
                    <a:pt x="1074" y="1032"/>
                  </a:cubicBezTo>
                  <a:cubicBezTo>
                    <a:pt x="1074" y="1032"/>
                    <a:pt x="1074" y="1032"/>
                    <a:pt x="1074" y="1032"/>
                  </a:cubicBezTo>
                  <a:cubicBezTo>
                    <a:pt x="1074" y="1032"/>
                    <a:pt x="1074" y="1032"/>
                    <a:pt x="1074" y="1032"/>
                  </a:cubicBezTo>
                  <a:close/>
                  <a:moveTo>
                    <a:pt x="1091" y="1039"/>
                  </a:moveTo>
                  <a:cubicBezTo>
                    <a:pt x="1091" y="1040"/>
                    <a:pt x="1091" y="1040"/>
                    <a:pt x="1091" y="1040"/>
                  </a:cubicBezTo>
                  <a:cubicBezTo>
                    <a:pt x="1093" y="1040"/>
                    <a:pt x="1094" y="1040"/>
                    <a:pt x="1094" y="1039"/>
                  </a:cubicBezTo>
                  <a:cubicBezTo>
                    <a:pt x="1093" y="1039"/>
                    <a:pt x="1092" y="1039"/>
                    <a:pt x="1091" y="1039"/>
                  </a:cubicBezTo>
                  <a:close/>
                  <a:moveTo>
                    <a:pt x="1090" y="1042"/>
                  </a:moveTo>
                  <a:cubicBezTo>
                    <a:pt x="1090" y="1042"/>
                    <a:pt x="1092" y="1042"/>
                    <a:pt x="1094" y="1042"/>
                  </a:cubicBezTo>
                  <a:cubicBezTo>
                    <a:pt x="1094" y="1042"/>
                    <a:pt x="1092" y="1042"/>
                    <a:pt x="1090" y="1042"/>
                  </a:cubicBezTo>
                  <a:close/>
                  <a:moveTo>
                    <a:pt x="1170" y="1035"/>
                  </a:moveTo>
                  <a:cubicBezTo>
                    <a:pt x="1171" y="1038"/>
                    <a:pt x="1172" y="1039"/>
                    <a:pt x="1172" y="1040"/>
                  </a:cubicBezTo>
                  <a:cubicBezTo>
                    <a:pt x="1171" y="1036"/>
                    <a:pt x="1170" y="1036"/>
                    <a:pt x="1170" y="1035"/>
                  </a:cubicBezTo>
                  <a:close/>
                  <a:moveTo>
                    <a:pt x="1083" y="1034"/>
                  </a:moveTo>
                  <a:cubicBezTo>
                    <a:pt x="1083" y="1034"/>
                    <a:pt x="1083" y="1034"/>
                    <a:pt x="1083" y="1034"/>
                  </a:cubicBezTo>
                  <a:cubicBezTo>
                    <a:pt x="1083" y="1034"/>
                    <a:pt x="1083" y="1034"/>
                    <a:pt x="1083" y="1034"/>
                  </a:cubicBezTo>
                  <a:cubicBezTo>
                    <a:pt x="1084" y="1034"/>
                    <a:pt x="1083" y="1033"/>
                    <a:pt x="1083" y="1034"/>
                  </a:cubicBezTo>
                  <a:close/>
                  <a:moveTo>
                    <a:pt x="1106" y="893"/>
                  </a:moveTo>
                  <a:cubicBezTo>
                    <a:pt x="1106" y="894"/>
                    <a:pt x="1105" y="893"/>
                    <a:pt x="1106" y="894"/>
                  </a:cubicBezTo>
                  <a:cubicBezTo>
                    <a:pt x="1108" y="897"/>
                    <a:pt x="1105" y="891"/>
                    <a:pt x="1106" y="893"/>
                  </a:cubicBezTo>
                  <a:close/>
                  <a:moveTo>
                    <a:pt x="99" y="901"/>
                  </a:moveTo>
                  <a:cubicBezTo>
                    <a:pt x="99" y="901"/>
                    <a:pt x="99" y="901"/>
                    <a:pt x="99" y="901"/>
                  </a:cubicBezTo>
                  <a:cubicBezTo>
                    <a:pt x="99" y="901"/>
                    <a:pt x="99" y="901"/>
                    <a:pt x="99" y="901"/>
                  </a:cubicBezTo>
                  <a:cubicBezTo>
                    <a:pt x="99" y="901"/>
                    <a:pt x="99" y="901"/>
                    <a:pt x="99" y="901"/>
                  </a:cubicBezTo>
                  <a:close/>
                  <a:moveTo>
                    <a:pt x="1031" y="1038"/>
                  </a:moveTo>
                  <a:cubicBezTo>
                    <a:pt x="1031" y="1038"/>
                    <a:pt x="1031" y="1038"/>
                    <a:pt x="1031" y="1038"/>
                  </a:cubicBezTo>
                  <a:cubicBezTo>
                    <a:pt x="1031" y="1037"/>
                    <a:pt x="1031" y="1037"/>
                    <a:pt x="1031" y="1038"/>
                  </a:cubicBezTo>
                  <a:close/>
                  <a:moveTo>
                    <a:pt x="322" y="465"/>
                  </a:moveTo>
                  <a:cubicBezTo>
                    <a:pt x="322" y="465"/>
                    <a:pt x="322" y="465"/>
                    <a:pt x="322" y="465"/>
                  </a:cubicBezTo>
                  <a:cubicBezTo>
                    <a:pt x="323" y="464"/>
                    <a:pt x="322" y="464"/>
                    <a:pt x="322" y="464"/>
                  </a:cubicBezTo>
                  <a:cubicBezTo>
                    <a:pt x="322" y="464"/>
                    <a:pt x="322" y="464"/>
                    <a:pt x="322" y="465"/>
                  </a:cubicBezTo>
                  <a:cubicBezTo>
                    <a:pt x="322" y="465"/>
                    <a:pt x="322" y="464"/>
                    <a:pt x="322" y="464"/>
                  </a:cubicBezTo>
                  <a:cubicBezTo>
                    <a:pt x="322" y="465"/>
                    <a:pt x="322" y="465"/>
                    <a:pt x="322" y="465"/>
                  </a:cubicBezTo>
                  <a:cubicBezTo>
                    <a:pt x="322" y="465"/>
                    <a:pt x="322" y="465"/>
                    <a:pt x="322" y="465"/>
                  </a:cubicBezTo>
                  <a:close/>
                  <a:moveTo>
                    <a:pt x="1028" y="1048"/>
                  </a:moveTo>
                  <a:cubicBezTo>
                    <a:pt x="1028" y="1048"/>
                    <a:pt x="1028" y="1048"/>
                    <a:pt x="1028" y="1049"/>
                  </a:cubicBezTo>
                  <a:cubicBezTo>
                    <a:pt x="1028" y="1049"/>
                    <a:pt x="1028" y="1049"/>
                    <a:pt x="1028" y="1049"/>
                  </a:cubicBezTo>
                  <a:cubicBezTo>
                    <a:pt x="1028" y="1048"/>
                    <a:pt x="1028" y="1048"/>
                    <a:pt x="1028" y="1048"/>
                  </a:cubicBezTo>
                  <a:close/>
                  <a:moveTo>
                    <a:pt x="311" y="494"/>
                  </a:moveTo>
                  <a:cubicBezTo>
                    <a:pt x="311" y="494"/>
                    <a:pt x="311" y="494"/>
                    <a:pt x="311" y="494"/>
                  </a:cubicBezTo>
                  <a:cubicBezTo>
                    <a:pt x="311" y="493"/>
                    <a:pt x="311" y="493"/>
                    <a:pt x="311" y="493"/>
                  </a:cubicBezTo>
                  <a:cubicBezTo>
                    <a:pt x="312" y="490"/>
                    <a:pt x="314" y="485"/>
                    <a:pt x="315" y="480"/>
                  </a:cubicBezTo>
                  <a:cubicBezTo>
                    <a:pt x="315" y="480"/>
                    <a:pt x="316" y="479"/>
                    <a:pt x="316" y="479"/>
                  </a:cubicBezTo>
                  <a:cubicBezTo>
                    <a:pt x="316" y="478"/>
                    <a:pt x="316" y="478"/>
                    <a:pt x="316" y="478"/>
                  </a:cubicBezTo>
                  <a:cubicBezTo>
                    <a:pt x="316" y="477"/>
                    <a:pt x="316" y="476"/>
                    <a:pt x="317" y="475"/>
                  </a:cubicBezTo>
                  <a:cubicBezTo>
                    <a:pt x="318" y="473"/>
                    <a:pt x="319" y="472"/>
                    <a:pt x="321" y="468"/>
                  </a:cubicBezTo>
                  <a:cubicBezTo>
                    <a:pt x="321" y="467"/>
                    <a:pt x="322" y="467"/>
                    <a:pt x="322" y="466"/>
                  </a:cubicBezTo>
                  <a:cubicBezTo>
                    <a:pt x="321" y="466"/>
                    <a:pt x="321" y="465"/>
                    <a:pt x="322" y="465"/>
                  </a:cubicBezTo>
                  <a:cubicBezTo>
                    <a:pt x="321" y="466"/>
                    <a:pt x="319" y="469"/>
                    <a:pt x="318" y="471"/>
                  </a:cubicBezTo>
                  <a:cubicBezTo>
                    <a:pt x="318" y="470"/>
                    <a:pt x="318" y="470"/>
                    <a:pt x="318" y="470"/>
                  </a:cubicBezTo>
                  <a:cubicBezTo>
                    <a:pt x="319" y="469"/>
                    <a:pt x="319" y="468"/>
                    <a:pt x="319" y="468"/>
                  </a:cubicBezTo>
                  <a:cubicBezTo>
                    <a:pt x="319" y="468"/>
                    <a:pt x="319" y="468"/>
                    <a:pt x="319" y="469"/>
                  </a:cubicBezTo>
                  <a:cubicBezTo>
                    <a:pt x="319" y="467"/>
                    <a:pt x="320" y="466"/>
                    <a:pt x="320" y="465"/>
                  </a:cubicBezTo>
                  <a:cubicBezTo>
                    <a:pt x="320" y="465"/>
                    <a:pt x="319" y="465"/>
                    <a:pt x="320" y="465"/>
                  </a:cubicBezTo>
                  <a:cubicBezTo>
                    <a:pt x="319" y="466"/>
                    <a:pt x="319" y="467"/>
                    <a:pt x="318" y="467"/>
                  </a:cubicBezTo>
                  <a:cubicBezTo>
                    <a:pt x="317" y="470"/>
                    <a:pt x="318" y="469"/>
                    <a:pt x="318" y="470"/>
                  </a:cubicBezTo>
                  <a:cubicBezTo>
                    <a:pt x="316" y="473"/>
                    <a:pt x="316" y="474"/>
                    <a:pt x="316" y="474"/>
                  </a:cubicBezTo>
                  <a:cubicBezTo>
                    <a:pt x="315" y="477"/>
                    <a:pt x="315" y="479"/>
                    <a:pt x="313" y="483"/>
                  </a:cubicBezTo>
                  <a:cubicBezTo>
                    <a:pt x="313" y="484"/>
                    <a:pt x="313" y="484"/>
                    <a:pt x="312" y="486"/>
                  </a:cubicBezTo>
                  <a:cubicBezTo>
                    <a:pt x="312" y="486"/>
                    <a:pt x="312" y="487"/>
                    <a:pt x="312" y="487"/>
                  </a:cubicBezTo>
                  <a:cubicBezTo>
                    <a:pt x="311" y="488"/>
                    <a:pt x="311" y="488"/>
                    <a:pt x="311" y="488"/>
                  </a:cubicBezTo>
                  <a:cubicBezTo>
                    <a:pt x="311" y="489"/>
                    <a:pt x="311" y="489"/>
                    <a:pt x="311" y="489"/>
                  </a:cubicBezTo>
                  <a:cubicBezTo>
                    <a:pt x="311" y="490"/>
                    <a:pt x="311" y="489"/>
                    <a:pt x="311" y="489"/>
                  </a:cubicBezTo>
                  <a:cubicBezTo>
                    <a:pt x="311" y="490"/>
                    <a:pt x="311" y="490"/>
                    <a:pt x="311" y="489"/>
                  </a:cubicBezTo>
                  <a:cubicBezTo>
                    <a:pt x="311" y="490"/>
                    <a:pt x="311" y="491"/>
                    <a:pt x="311" y="491"/>
                  </a:cubicBezTo>
                  <a:cubicBezTo>
                    <a:pt x="310" y="492"/>
                    <a:pt x="310" y="492"/>
                    <a:pt x="309" y="494"/>
                  </a:cubicBezTo>
                  <a:cubicBezTo>
                    <a:pt x="309" y="495"/>
                    <a:pt x="309" y="494"/>
                    <a:pt x="311" y="491"/>
                  </a:cubicBezTo>
                  <a:cubicBezTo>
                    <a:pt x="310" y="493"/>
                    <a:pt x="309" y="495"/>
                    <a:pt x="309" y="498"/>
                  </a:cubicBezTo>
                  <a:cubicBezTo>
                    <a:pt x="309" y="497"/>
                    <a:pt x="309" y="497"/>
                    <a:pt x="309" y="497"/>
                  </a:cubicBezTo>
                  <a:cubicBezTo>
                    <a:pt x="309" y="497"/>
                    <a:pt x="309" y="497"/>
                    <a:pt x="309" y="497"/>
                  </a:cubicBezTo>
                  <a:cubicBezTo>
                    <a:pt x="310" y="497"/>
                    <a:pt x="310" y="497"/>
                    <a:pt x="310" y="497"/>
                  </a:cubicBezTo>
                  <a:cubicBezTo>
                    <a:pt x="310" y="496"/>
                    <a:pt x="310" y="495"/>
                    <a:pt x="311" y="494"/>
                  </a:cubicBezTo>
                  <a:cubicBezTo>
                    <a:pt x="311" y="494"/>
                    <a:pt x="311" y="494"/>
                    <a:pt x="311" y="494"/>
                  </a:cubicBezTo>
                  <a:close/>
                  <a:moveTo>
                    <a:pt x="322" y="465"/>
                  </a:moveTo>
                  <a:cubicBezTo>
                    <a:pt x="322" y="465"/>
                    <a:pt x="322" y="465"/>
                    <a:pt x="322" y="465"/>
                  </a:cubicBezTo>
                  <a:cubicBezTo>
                    <a:pt x="322" y="465"/>
                    <a:pt x="322" y="465"/>
                    <a:pt x="322" y="465"/>
                  </a:cubicBezTo>
                  <a:cubicBezTo>
                    <a:pt x="322" y="465"/>
                    <a:pt x="322" y="465"/>
                    <a:pt x="322" y="465"/>
                  </a:cubicBezTo>
                  <a:close/>
                  <a:moveTo>
                    <a:pt x="1167" y="1020"/>
                  </a:moveTo>
                  <a:cubicBezTo>
                    <a:pt x="1166" y="1020"/>
                    <a:pt x="1166" y="1020"/>
                    <a:pt x="1165" y="1020"/>
                  </a:cubicBezTo>
                  <a:cubicBezTo>
                    <a:pt x="1165" y="1020"/>
                    <a:pt x="1165" y="1020"/>
                    <a:pt x="1165" y="1020"/>
                  </a:cubicBezTo>
                  <a:cubicBezTo>
                    <a:pt x="1165" y="1020"/>
                    <a:pt x="1166" y="1020"/>
                    <a:pt x="1166" y="1020"/>
                  </a:cubicBezTo>
                  <a:cubicBezTo>
                    <a:pt x="1166" y="1020"/>
                    <a:pt x="1167" y="1020"/>
                    <a:pt x="1167" y="1020"/>
                  </a:cubicBezTo>
                  <a:cubicBezTo>
                    <a:pt x="1167" y="1020"/>
                    <a:pt x="1167" y="1020"/>
                    <a:pt x="1167" y="1020"/>
                  </a:cubicBezTo>
                  <a:close/>
                  <a:moveTo>
                    <a:pt x="1033" y="1047"/>
                  </a:moveTo>
                  <a:cubicBezTo>
                    <a:pt x="1034" y="1046"/>
                    <a:pt x="1034" y="1045"/>
                    <a:pt x="1035" y="1045"/>
                  </a:cubicBezTo>
                  <a:cubicBezTo>
                    <a:pt x="1035" y="1044"/>
                    <a:pt x="1036" y="1043"/>
                    <a:pt x="1036" y="1043"/>
                  </a:cubicBezTo>
                  <a:cubicBezTo>
                    <a:pt x="1036" y="1043"/>
                    <a:pt x="1035" y="1043"/>
                    <a:pt x="1035" y="1043"/>
                  </a:cubicBezTo>
                  <a:cubicBezTo>
                    <a:pt x="1035" y="1042"/>
                    <a:pt x="1036" y="1042"/>
                    <a:pt x="1036" y="1041"/>
                  </a:cubicBezTo>
                  <a:cubicBezTo>
                    <a:pt x="1035" y="1042"/>
                    <a:pt x="1036" y="1042"/>
                    <a:pt x="1035" y="1043"/>
                  </a:cubicBezTo>
                  <a:cubicBezTo>
                    <a:pt x="1034" y="1043"/>
                    <a:pt x="1034" y="1043"/>
                    <a:pt x="1034" y="1044"/>
                  </a:cubicBezTo>
                  <a:cubicBezTo>
                    <a:pt x="1034" y="1044"/>
                    <a:pt x="1033" y="1044"/>
                    <a:pt x="1033" y="1044"/>
                  </a:cubicBezTo>
                  <a:cubicBezTo>
                    <a:pt x="1033" y="1045"/>
                    <a:pt x="1033" y="1045"/>
                    <a:pt x="1033" y="1046"/>
                  </a:cubicBezTo>
                  <a:cubicBezTo>
                    <a:pt x="1033" y="1046"/>
                    <a:pt x="1032" y="1046"/>
                    <a:pt x="1032" y="1046"/>
                  </a:cubicBezTo>
                  <a:cubicBezTo>
                    <a:pt x="1032" y="1047"/>
                    <a:pt x="1032" y="1047"/>
                    <a:pt x="1032" y="1047"/>
                  </a:cubicBezTo>
                  <a:cubicBezTo>
                    <a:pt x="1032" y="1047"/>
                    <a:pt x="1032" y="1047"/>
                    <a:pt x="1032" y="1048"/>
                  </a:cubicBezTo>
                  <a:cubicBezTo>
                    <a:pt x="1031" y="1048"/>
                    <a:pt x="1031" y="1049"/>
                    <a:pt x="1031" y="1049"/>
                  </a:cubicBezTo>
                  <a:cubicBezTo>
                    <a:pt x="1031" y="1050"/>
                    <a:pt x="1032" y="1049"/>
                    <a:pt x="1033" y="1049"/>
                  </a:cubicBezTo>
                  <a:cubicBezTo>
                    <a:pt x="1033" y="1049"/>
                    <a:pt x="1033" y="1048"/>
                    <a:pt x="1033" y="1048"/>
                  </a:cubicBezTo>
                  <a:cubicBezTo>
                    <a:pt x="1033" y="1048"/>
                    <a:pt x="1034" y="1047"/>
                    <a:pt x="1033" y="1047"/>
                  </a:cubicBezTo>
                  <a:close/>
                  <a:moveTo>
                    <a:pt x="1031" y="1054"/>
                  </a:moveTo>
                  <a:cubicBezTo>
                    <a:pt x="1031" y="1054"/>
                    <a:pt x="1031" y="1055"/>
                    <a:pt x="1032" y="1055"/>
                  </a:cubicBezTo>
                  <a:cubicBezTo>
                    <a:pt x="1032" y="1054"/>
                    <a:pt x="1032" y="1054"/>
                    <a:pt x="1031" y="1054"/>
                  </a:cubicBezTo>
                  <a:close/>
                  <a:moveTo>
                    <a:pt x="1034" y="1037"/>
                  </a:moveTo>
                  <a:cubicBezTo>
                    <a:pt x="1034" y="1036"/>
                    <a:pt x="1032" y="1036"/>
                    <a:pt x="1033" y="1037"/>
                  </a:cubicBezTo>
                  <a:cubicBezTo>
                    <a:pt x="1033" y="1036"/>
                    <a:pt x="1033" y="1037"/>
                    <a:pt x="1034" y="1037"/>
                  </a:cubicBezTo>
                  <a:close/>
                  <a:moveTo>
                    <a:pt x="281" y="560"/>
                  </a:moveTo>
                  <a:cubicBezTo>
                    <a:pt x="281" y="560"/>
                    <a:pt x="281" y="560"/>
                    <a:pt x="281" y="561"/>
                  </a:cubicBezTo>
                  <a:cubicBezTo>
                    <a:pt x="281" y="561"/>
                    <a:pt x="281" y="561"/>
                    <a:pt x="281" y="561"/>
                  </a:cubicBezTo>
                  <a:cubicBezTo>
                    <a:pt x="281" y="560"/>
                    <a:pt x="281" y="560"/>
                    <a:pt x="281" y="560"/>
                  </a:cubicBezTo>
                  <a:close/>
                  <a:moveTo>
                    <a:pt x="1031" y="1034"/>
                  </a:moveTo>
                  <a:cubicBezTo>
                    <a:pt x="1031" y="1034"/>
                    <a:pt x="1031" y="1034"/>
                    <a:pt x="1031" y="1034"/>
                  </a:cubicBezTo>
                  <a:cubicBezTo>
                    <a:pt x="1032" y="1034"/>
                    <a:pt x="1032" y="1035"/>
                    <a:pt x="1032" y="1035"/>
                  </a:cubicBezTo>
                  <a:cubicBezTo>
                    <a:pt x="1032" y="1034"/>
                    <a:pt x="1032" y="1034"/>
                    <a:pt x="1032" y="1034"/>
                  </a:cubicBezTo>
                  <a:cubicBezTo>
                    <a:pt x="1032" y="1034"/>
                    <a:pt x="1032" y="1034"/>
                    <a:pt x="1032" y="1034"/>
                  </a:cubicBezTo>
                  <a:cubicBezTo>
                    <a:pt x="1032" y="1034"/>
                    <a:pt x="1032" y="1034"/>
                    <a:pt x="1032" y="1034"/>
                  </a:cubicBezTo>
                  <a:cubicBezTo>
                    <a:pt x="1032" y="1034"/>
                    <a:pt x="1032" y="1034"/>
                    <a:pt x="1031" y="1034"/>
                  </a:cubicBezTo>
                  <a:close/>
                  <a:moveTo>
                    <a:pt x="1170" y="910"/>
                  </a:moveTo>
                  <a:cubicBezTo>
                    <a:pt x="1169" y="910"/>
                    <a:pt x="1169" y="910"/>
                    <a:pt x="1169" y="910"/>
                  </a:cubicBezTo>
                  <a:cubicBezTo>
                    <a:pt x="1169" y="910"/>
                    <a:pt x="1169" y="910"/>
                    <a:pt x="1170" y="910"/>
                  </a:cubicBezTo>
                  <a:cubicBezTo>
                    <a:pt x="1170" y="910"/>
                    <a:pt x="1170" y="910"/>
                    <a:pt x="1170" y="910"/>
                  </a:cubicBezTo>
                  <a:cubicBezTo>
                    <a:pt x="1170" y="910"/>
                    <a:pt x="1170" y="910"/>
                    <a:pt x="1170" y="910"/>
                  </a:cubicBezTo>
                  <a:close/>
                  <a:moveTo>
                    <a:pt x="973" y="680"/>
                  </a:moveTo>
                  <a:cubicBezTo>
                    <a:pt x="973" y="680"/>
                    <a:pt x="974" y="681"/>
                    <a:pt x="974" y="681"/>
                  </a:cubicBezTo>
                  <a:cubicBezTo>
                    <a:pt x="974" y="680"/>
                    <a:pt x="974" y="680"/>
                    <a:pt x="973" y="679"/>
                  </a:cubicBezTo>
                  <a:cubicBezTo>
                    <a:pt x="973" y="679"/>
                    <a:pt x="973" y="678"/>
                    <a:pt x="972" y="678"/>
                  </a:cubicBezTo>
                  <a:cubicBezTo>
                    <a:pt x="973" y="679"/>
                    <a:pt x="973" y="679"/>
                    <a:pt x="973" y="680"/>
                  </a:cubicBezTo>
                  <a:close/>
                  <a:moveTo>
                    <a:pt x="1033" y="1032"/>
                  </a:moveTo>
                  <a:cubicBezTo>
                    <a:pt x="1032" y="1032"/>
                    <a:pt x="1031" y="1033"/>
                    <a:pt x="1032" y="1034"/>
                  </a:cubicBezTo>
                  <a:cubicBezTo>
                    <a:pt x="1032" y="1033"/>
                    <a:pt x="1033" y="1033"/>
                    <a:pt x="1033" y="1032"/>
                  </a:cubicBezTo>
                  <a:close/>
                  <a:moveTo>
                    <a:pt x="1036" y="1039"/>
                  </a:moveTo>
                  <a:cubicBezTo>
                    <a:pt x="1035" y="1039"/>
                    <a:pt x="1035" y="1038"/>
                    <a:pt x="1035" y="1038"/>
                  </a:cubicBezTo>
                  <a:cubicBezTo>
                    <a:pt x="1035" y="1039"/>
                    <a:pt x="1034" y="1039"/>
                    <a:pt x="1034" y="1039"/>
                  </a:cubicBezTo>
                  <a:cubicBezTo>
                    <a:pt x="1035" y="1039"/>
                    <a:pt x="1035" y="1040"/>
                    <a:pt x="1036" y="1039"/>
                  </a:cubicBezTo>
                  <a:close/>
                  <a:moveTo>
                    <a:pt x="1023" y="1047"/>
                  </a:moveTo>
                  <a:cubicBezTo>
                    <a:pt x="1022" y="1048"/>
                    <a:pt x="1022" y="1048"/>
                    <a:pt x="1022" y="1048"/>
                  </a:cubicBezTo>
                  <a:cubicBezTo>
                    <a:pt x="1023" y="1048"/>
                    <a:pt x="1023" y="1049"/>
                    <a:pt x="1023" y="1048"/>
                  </a:cubicBezTo>
                  <a:cubicBezTo>
                    <a:pt x="1023" y="1048"/>
                    <a:pt x="1023" y="1047"/>
                    <a:pt x="1023" y="1047"/>
                  </a:cubicBezTo>
                  <a:close/>
                  <a:moveTo>
                    <a:pt x="1022" y="1053"/>
                  </a:moveTo>
                  <a:cubicBezTo>
                    <a:pt x="1022" y="1053"/>
                    <a:pt x="1022" y="1054"/>
                    <a:pt x="1022" y="1054"/>
                  </a:cubicBezTo>
                  <a:cubicBezTo>
                    <a:pt x="1022" y="1054"/>
                    <a:pt x="1023" y="1054"/>
                    <a:pt x="1023" y="1054"/>
                  </a:cubicBezTo>
                  <a:cubicBezTo>
                    <a:pt x="1023" y="1053"/>
                    <a:pt x="1023" y="1052"/>
                    <a:pt x="1022" y="1053"/>
                  </a:cubicBezTo>
                  <a:close/>
                  <a:moveTo>
                    <a:pt x="1021" y="1059"/>
                  </a:moveTo>
                  <a:cubicBezTo>
                    <a:pt x="1021" y="1060"/>
                    <a:pt x="1022" y="1060"/>
                    <a:pt x="1023" y="1059"/>
                  </a:cubicBezTo>
                  <a:cubicBezTo>
                    <a:pt x="1023" y="1057"/>
                    <a:pt x="1021" y="1057"/>
                    <a:pt x="1021" y="1059"/>
                  </a:cubicBezTo>
                  <a:close/>
                  <a:moveTo>
                    <a:pt x="1022" y="1037"/>
                  </a:moveTo>
                  <a:cubicBezTo>
                    <a:pt x="1022" y="1037"/>
                    <a:pt x="1022" y="1037"/>
                    <a:pt x="1023" y="1038"/>
                  </a:cubicBezTo>
                  <a:cubicBezTo>
                    <a:pt x="1023" y="1037"/>
                    <a:pt x="1022" y="1037"/>
                    <a:pt x="1022" y="1037"/>
                  </a:cubicBezTo>
                  <a:close/>
                  <a:moveTo>
                    <a:pt x="202" y="721"/>
                  </a:moveTo>
                  <a:cubicBezTo>
                    <a:pt x="202" y="721"/>
                    <a:pt x="202" y="721"/>
                    <a:pt x="202" y="721"/>
                  </a:cubicBezTo>
                  <a:cubicBezTo>
                    <a:pt x="202" y="721"/>
                    <a:pt x="202" y="721"/>
                    <a:pt x="202" y="721"/>
                  </a:cubicBezTo>
                  <a:cubicBezTo>
                    <a:pt x="202" y="721"/>
                    <a:pt x="202" y="721"/>
                    <a:pt x="202" y="721"/>
                  </a:cubicBezTo>
                  <a:close/>
                  <a:moveTo>
                    <a:pt x="1022" y="1042"/>
                  </a:moveTo>
                  <a:cubicBezTo>
                    <a:pt x="1022" y="1041"/>
                    <a:pt x="1021" y="1041"/>
                    <a:pt x="1021" y="1042"/>
                  </a:cubicBezTo>
                  <a:cubicBezTo>
                    <a:pt x="1021" y="1042"/>
                    <a:pt x="1022" y="1042"/>
                    <a:pt x="1022" y="1042"/>
                  </a:cubicBezTo>
                  <a:close/>
                  <a:moveTo>
                    <a:pt x="1148" y="985"/>
                  </a:moveTo>
                  <a:cubicBezTo>
                    <a:pt x="1149" y="988"/>
                    <a:pt x="1150" y="989"/>
                    <a:pt x="1150" y="989"/>
                  </a:cubicBezTo>
                  <a:cubicBezTo>
                    <a:pt x="1149" y="986"/>
                    <a:pt x="1148" y="985"/>
                    <a:pt x="1148" y="985"/>
                  </a:cubicBezTo>
                  <a:close/>
                  <a:moveTo>
                    <a:pt x="965" y="670"/>
                  </a:moveTo>
                  <a:cubicBezTo>
                    <a:pt x="965" y="669"/>
                    <a:pt x="965" y="669"/>
                    <a:pt x="965" y="669"/>
                  </a:cubicBezTo>
                  <a:cubicBezTo>
                    <a:pt x="965" y="669"/>
                    <a:pt x="965" y="668"/>
                    <a:pt x="964" y="668"/>
                  </a:cubicBezTo>
                  <a:cubicBezTo>
                    <a:pt x="964" y="668"/>
                    <a:pt x="964" y="668"/>
                    <a:pt x="964" y="668"/>
                  </a:cubicBezTo>
                  <a:cubicBezTo>
                    <a:pt x="964" y="669"/>
                    <a:pt x="965" y="669"/>
                    <a:pt x="965" y="670"/>
                  </a:cubicBezTo>
                  <a:close/>
                  <a:moveTo>
                    <a:pt x="1025" y="1051"/>
                  </a:moveTo>
                  <a:cubicBezTo>
                    <a:pt x="1025" y="1052"/>
                    <a:pt x="1025" y="1052"/>
                    <a:pt x="1025" y="1052"/>
                  </a:cubicBezTo>
                  <a:cubicBezTo>
                    <a:pt x="1026" y="1052"/>
                    <a:pt x="1025" y="1052"/>
                    <a:pt x="1025" y="1051"/>
                  </a:cubicBezTo>
                  <a:close/>
                  <a:moveTo>
                    <a:pt x="1028" y="1046"/>
                  </a:moveTo>
                  <a:cubicBezTo>
                    <a:pt x="1027" y="1046"/>
                    <a:pt x="1028" y="1046"/>
                    <a:pt x="1027" y="1045"/>
                  </a:cubicBezTo>
                  <a:cubicBezTo>
                    <a:pt x="1027" y="1046"/>
                    <a:pt x="1026" y="1046"/>
                    <a:pt x="1026" y="1046"/>
                  </a:cubicBezTo>
                  <a:cubicBezTo>
                    <a:pt x="1027" y="1046"/>
                    <a:pt x="1027" y="1047"/>
                    <a:pt x="1028" y="1046"/>
                  </a:cubicBezTo>
                  <a:close/>
                  <a:moveTo>
                    <a:pt x="191" y="744"/>
                  </a:move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lose/>
                  <a:moveTo>
                    <a:pt x="972" y="677"/>
                  </a:moveTo>
                  <a:cubicBezTo>
                    <a:pt x="973" y="678"/>
                    <a:pt x="973" y="678"/>
                    <a:pt x="973" y="677"/>
                  </a:cubicBezTo>
                  <a:cubicBezTo>
                    <a:pt x="972" y="677"/>
                    <a:pt x="970" y="674"/>
                    <a:pt x="972" y="677"/>
                  </a:cubicBezTo>
                  <a:close/>
                  <a:moveTo>
                    <a:pt x="1027" y="1050"/>
                  </a:moveTo>
                  <a:cubicBezTo>
                    <a:pt x="1027" y="1050"/>
                    <a:pt x="1028" y="1050"/>
                    <a:pt x="1028" y="1050"/>
                  </a:cubicBezTo>
                  <a:cubicBezTo>
                    <a:pt x="1028" y="1049"/>
                    <a:pt x="1027" y="1049"/>
                    <a:pt x="1027" y="1050"/>
                  </a:cubicBezTo>
                  <a:close/>
                  <a:moveTo>
                    <a:pt x="1023" y="1041"/>
                  </a:moveTo>
                  <a:cubicBezTo>
                    <a:pt x="1022" y="1041"/>
                    <a:pt x="1022" y="1041"/>
                    <a:pt x="1022" y="1041"/>
                  </a:cubicBezTo>
                  <a:cubicBezTo>
                    <a:pt x="1022" y="1042"/>
                    <a:pt x="1023" y="1042"/>
                    <a:pt x="1023" y="1041"/>
                  </a:cubicBezTo>
                  <a:close/>
                  <a:moveTo>
                    <a:pt x="1022" y="1038"/>
                  </a:moveTo>
                  <a:cubicBezTo>
                    <a:pt x="1022" y="1039"/>
                    <a:pt x="1023" y="1040"/>
                    <a:pt x="1023" y="1040"/>
                  </a:cubicBezTo>
                  <a:cubicBezTo>
                    <a:pt x="1024" y="1040"/>
                    <a:pt x="1024" y="1039"/>
                    <a:pt x="1024" y="1039"/>
                  </a:cubicBezTo>
                  <a:cubicBezTo>
                    <a:pt x="1024" y="1038"/>
                    <a:pt x="1023" y="1039"/>
                    <a:pt x="1022" y="1038"/>
                  </a:cubicBezTo>
                  <a:close/>
                  <a:moveTo>
                    <a:pt x="196" y="736"/>
                  </a:moveTo>
                  <a:cubicBezTo>
                    <a:pt x="196" y="736"/>
                    <a:pt x="196" y="736"/>
                    <a:pt x="196" y="736"/>
                  </a:cubicBezTo>
                  <a:cubicBezTo>
                    <a:pt x="196" y="736"/>
                    <a:pt x="196" y="736"/>
                    <a:pt x="196" y="736"/>
                  </a:cubicBezTo>
                  <a:cubicBezTo>
                    <a:pt x="196" y="736"/>
                    <a:pt x="196" y="736"/>
                    <a:pt x="196" y="736"/>
                  </a:cubicBezTo>
                  <a:close/>
                  <a:moveTo>
                    <a:pt x="1045" y="1044"/>
                  </a:moveTo>
                  <a:cubicBezTo>
                    <a:pt x="1045" y="1044"/>
                    <a:pt x="1045" y="1043"/>
                    <a:pt x="1045" y="1043"/>
                  </a:cubicBezTo>
                  <a:cubicBezTo>
                    <a:pt x="1044" y="1043"/>
                    <a:pt x="1044" y="1044"/>
                    <a:pt x="1045" y="1044"/>
                  </a:cubicBezTo>
                  <a:close/>
                  <a:moveTo>
                    <a:pt x="277" y="743"/>
                  </a:moveTo>
                  <a:cubicBezTo>
                    <a:pt x="277" y="744"/>
                    <a:pt x="277" y="744"/>
                    <a:pt x="277" y="744"/>
                  </a:cubicBezTo>
                  <a:cubicBezTo>
                    <a:pt x="278" y="743"/>
                    <a:pt x="278" y="743"/>
                    <a:pt x="278" y="743"/>
                  </a:cubicBezTo>
                  <a:cubicBezTo>
                    <a:pt x="278" y="743"/>
                    <a:pt x="278" y="743"/>
                    <a:pt x="278" y="743"/>
                  </a:cubicBezTo>
                  <a:cubicBezTo>
                    <a:pt x="278" y="743"/>
                    <a:pt x="277" y="743"/>
                    <a:pt x="277" y="743"/>
                  </a:cubicBezTo>
                  <a:close/>
                  <a:moveTo>
                    <a:pt x="1045" y="1035"/>
                  </a:moveTo>
                  <a:cubicBezTo>
                    <a:pt x="1045" y="1036"/>
                    <a:pt x="1045" y="1036"/>
                    <a:pt x="1045" y="1036"/>
                  </a:cubicBezTo>
                  <a:cubicBezTo>
                    <a:pt x="1046" y="1035"/>
                    <a:pt x="1045" y="1035"/>
                    <a:pt x="1045" y="1035"/>
                  </a:cubicBezTo>
                  <a:close/>
                  <a:moveTo>
                    <a:pt x="1048" y="1032"/>
                  </a:moveTo>
                  <a:cubicBezTo>
                    <a:pt x="1048" y="1032"/>
                    <a:pt x="1047" y="1032"/>
                    <a:pt x="1047" y="1032"/>
                  </a:cubicBezTo>
                  <a:cubicBezTo>
                    <a:pt x="1047" y="1032"/>
                    <a:pt x="1045" y="1032"/>
                    <a:pt x="1045" y="1034"/>
                  </a:cubicBezTo>
                  <a:cubicBezTo>
                    <a:pt x="1046" y="1034"/>
                    <a:pt x="1047" y="1035"/>
                    <a:pt x="1048" y="1034"/>
                  </a:cubicBezTo>
                  <a:cubicBezTo>
                    <a:pt x="1048" y="1033"/>
                    <a:pt x="1048" y="1033"/>
                    <a:pt x="1048" y="1033"/>
                  </a:cubicBezTo>
                  <a:cubicBezTo>
                    <a:pt x="1048" y="1033"/>
                    <a:pt x="1048" y="1033"/>
                    <a:pt x="1048" y="1033"/>
                  </a:cubicBezTo>
                  <a:cubicBezTo>
                    <a:pt x="1048" y="1033"/>
                    <a:pt x="1048" y="1033"/>
                    <a:pt x="1048" y="1033"/>
                  </a:cubicBezTo>
                  <a:cubicBezTo>
                    <a:pt x="1048" y="1033"/>
                    <a:pt x="1048" y="1032"/>
                    <a:pt x="1048" y="1032"/>
                  </a:cubicBezTo>
                  <a:cubicBezTo>
                    <a:pt x="1048" y="1032"/>
                    <a:pt x="1048" y="1032"/>
                    <a:pt x="1048" y="1032"/>
                  </a:cubicBezTo>
                  <a:cubicBezTo>
                    <a:pt x="1048" y="1032"/>
                    <a:pt x="1048" y="1032"/>
                    <a:pt x="1048" y="1032"/>
                  </a:cubicBezTo>
                  <a:close/>
                  <a:moveTo>
                    <a:pt x="975" y="684"/>
                  </a:moveTo>
                  <a:cubicBezTo>
                    <a:pt x="976" y="684"/>
                    <a:pt x="975" y="682"/>
                    <a:pt x="975" y="682"/>
                  </a:cubicBezTo>
                  <a:cubicBezTo>
                    <a:pt x="974" y="680"/>
                    <a:pt x="975" y="682"/>
                    <a:pt x="975" y="684"/>
                  </a:cubicBezTo>
                  <a:close/>
                  <a:moveTo>
                    <a:pt x="1047" y="1053"/>
                  </a:moveTo>
                  <a:cubicBezTo>
                    <a:pt x="1047" y="1054"/>
                    <a:pt x="1046" y="1054"/>
                    <a:pt x="1046" y="1053"/>
                  </a:cubicBezTo>
                  <a:cubicBezTo>
                    <a:pt x="1045" y="1054"/>
                    <a:pt x="1046" y="1055"/>
                    <a:pt x="1047" y="1055"/>
                  </a:cubicBezTo>
                  <a:cubicBezTo>
                    <a:pt x="1047" y="1054"/>
                    <a:pt x="1047" y="1053"/>
                    <a:pt x="1047" y="1053"/>
                  </a:cubicBezTo>
                  <a:close/>
                  <a:moveTo>
                    <a:pt x="1042" y="1044"/>
                  </a:moveTo>
                  <a:cubicBezTo>
                    <a:pt x="1042" y="1044"/>
                    <a:pt x="1043" y="1044"/>
                    <a:pt x="1043" y="1044"/>
                  </a:cubicBezTo>
                  <a:cubicBezTo>
                    <a:pt x="1042" y="1043"/>
                    <a:pt x="1042" y="1043"/>
                    <a:pt x="1042" y="1044"/>
                  </a:cubicBezTo>
                  <a:close/>
                  <a:moveTo>
                    <a:pt x="1052" y="1035"/>
                  </a:moveTo>
                  <a:cubicBezTo>
                    <a:pt x="1053" y="1034"/>
                    <a:pt x="1052" y="1033"/>
                    <a:pt x="1051" y="1033"/>
                  </a:cubicBezTo>
                  <a:cubicBezTo>
                    <a:pt x="1051" y="1034"/>
                    <a:pt x="1051" y="1035"/>
                    <a:pt x="1052" y="1035"/>
                  </a:cubicBezTo>
                  <a:close/>
                  <a:moveTo>
                    <a:pt x="1144" y="1014"/>
                  </a:moveTo>
                  <a:cubicBezTo>
                    <a:pt x="1146" y="1014"/>
                    <a:pt x="1149" y="1014"/>
                    <a:pt x="1150" y="1014"/>
                  </a:cubicBezTo>
                  <a:cubicBezTo>
                    <a:pt x="1149" y="1014"/>
                    <a:pt x="1143" y="1014"/>
                    <a:pt x="1144" y="1014"/>
                  </a:cubicBezTo>
                  <a:close/>
                  <a:moveTo>
                    <a:pt x="1048" y="1041"/>
                  </a:moveTo>
                  <a:cubicBezTo>
                    <a:pt x="1048" y="1041"/>
                    <a:pt x="1048" y="1041"/>
                    <a:pt x="1048" y="1041"/>
                  </a:cubicBezTo>
                  <a:cubicBezTo>
                    <a:pt x="1048" y="1041"/>
                    <a:pt x="1049" y="1040"/>
                    <a:pt x="1048" y="1041"/>
                  </a:cubicBezTo>
                  <a:close/>
                  <a:moveTo>
                    <a:pt x="1047" y="1053"/>
                  </a:moveTo>
                  <a:cubicBezTo>
                    <a:pt x="1047" y="1053"/>
                    <a:pt x="1047" y="1053"/>
                    <a:pt x="1047" y="1053"/>
                  </a:cubicBezTo>
                  <a:cubicBezTo>
                    <a:pt x="1046" y="1053"/>
                    <a:pt x="1046" y="1053"/>
                    <a:pt x="1047" y="1053"/>
                  </a:cubicBezTo>
                  <a:cubicBezTo>
                    <a:pt x="1047" y="1053"/>
                    <a:pt x="1047" y="1053"/>
                    <a:pt x="1047" y="1053"/>
                  </a:cubicBezTo>
                  <a:close/>
                  <a:moveTo>
                    <a:pt x="1052" y="1040"/>
                  </a:moveTo>
                  <a:cubicBezTo>
                    <a:pt x="1050" y="1040"/>
                    <a:pt x="1050" y="1040"/>
                    <a:pt x="1047" y="1040"/>
                  </a:cubicBezTo>
                  <a:cubicBezTo>
                    <a:pt x="1048" y="1040"/>
                    <a:pt x="1045" y="1040"/>
                    <a:pt x="1047" y="1040"/>
                  </a:cubicBezTo>
                  <a:cubicBezTo>
                    <a:pt x="1047" y="1040"/>
                    <a:pt x="1053" y="1040"/>
                    <a:pt x="1052" y="1040"/>
                  </a:cubicBezTo>
                  <a:close/>
                  <a:moveTo>
                    <a:pt x="1050" y="1036"/>
                  </a:moveTo>
                  <a:cubicBezTo>
                    <a:pt x="1050" y="1035"/>
                    <a:pt x="1050" y="1034"/>
                    <a:pt x="1050" y="1033"/>
                  </a:cubicBezTo>
                  <a:cubicBezTo>
                    <a:pt x="1049" y="1034"/>
                    <a:pt x="1049" y="1036"/>
                    <a:pt x="1050" y="1036"/>
                  </a:cubicBezTo>
                  <a:close/>
                  <a:moveTo>
                    <a:pt x="1040" y="1047"/>
                  </a:moveTo>
                  <a:cubicBezTo>
                    <a:pt x="1041" y="1046"/>
                    <a:pt x="1040" y="1046"/>
                    <a:pt x="1040" y="1046"/>
                  </a:cubicBezTo>
                  <a:cubicBezTo>
                    <a:pt x="1040" y="1046"/>
                    <a:pt x="1040" y="1047"/>
                    <a:pt x="1040" y="1047"/>
                  </a:cubicBezTo>
                  <a:close/>
                  <a:moveTo>
                    <a:pt x="1036" y="1040"/>
                  </a:moveTo>
                  <a:cubicBezTo>
                    <a:pt x="1036" y="1040"/>
                    <a:pt x="1037" y="1040"/>
                    <a:pt x="1038" y="1040"/>
                  </a:cubicBezTo>
                  <a:cubicBezTo>
                    <a:pt x="1038" y="1040"/>
                    <a:pt x="1037" y="1039"/>
                    <a:pt x="1037" y="1039"/>
                  </a:cubicBezTo>
                  <a:cubicBezTo>
                    <a:pt x="1037" y="1039"/>
                    <a:pt x="1037" y="1039"/>
                    <a:pt x="1036" y="1040"/>
                  </a:cubicBezTo>
                  <a:close/>
                  <a:moveTo>
                    <a:pt x="1041" y="1042"/>
                  </a:moveTo>
                  <a:cubicBezTo>
                    <a:pt x="1041" y="1041"/>
                    <a:pt x="1041" y="1041"/>
                    <a:pt x="1041" y="1040"/>
                  </a:cubicBezTo>
                  <a:cubicBezTo>
                    <a:pt x="1040" y="1039"/>
                    <a:pt x="1039" y="1039"/>
                    <a:pt x="1038" y="1040"/>
                  </a:cubicBezTo>
                  <a:cubicBezTo>
                    <a:pt x="1037" y="1041"/>
                    <a:pt x="1039" y="1043"/>
                    <a:pt x="1041" y="1042"/>
                  </a:cubicBezTo>
                  <a:close/>
                  <a:moveTo>
                    <a:pt x="1043" y="1042"/>
                  </a:moveTo>
                  <a:cubicBezTo>
                    <a:pt x="1043" y="1042"/>
                    <a:pt x="1042" y="1043"/>
                    <a:pt x="1042" y="1043"/>
                  </a:cubicBezTo>
                  <a:cubicBezTo>
                    <a:pt x="1043" y="1043"/>
                    <a:pt x="1043" y="1043"/>
                    <a:pt x="1043" y="1043"/>
                  </a:cubicBezTo>
                  <a:cubicBezTo>
                    <a:pt x="1043" y="1043"/>
                    <a:pt x="1043" y="1042"/>
                    <a:pt x="1043" y="1042"/>
                  </a:cubicBezTo>
                  <a:close/>
                  <a:moveTo>
                    <a:pt x="1033" y="1052"/>
                  </a:moveTo>
                  <a:cubicBezTo>
                    <a:pt x="1033" y="1052"/>
                    <a:pt x="1034" y="1052"/>
                    <a:pt x="1034" y="1052"/>
                  </a:cubicBezTo>
                  <a:cubicBezTo>
                    <a:pt x="1034" y="1052"/>
                    <a:pt x="1033" y="1051"/>
                    <a:pt x="1033" y="1052"/>
                  </a:cubicBezTo>
                  <a:close/>
                  <a:moveTo>
                    <a:pt x="1035" y="1049"/>
                  </a:moveTo>
                  <a:cubicBezTo>
                    <a:pt x="1035" y="1049"/>
                    <a:pt x="1034" y="1049"/>
                    <a:pt x="1034" y="1049"/>
                  </a:cubicBezTo>
                  <a:cubicBezTo>
                    <a:pt x="1034" y="1050"/>
                    <a:pt x="1034" y="1050"/>
                    <a:pt x="1034" y="1051"/>
                  </a:cubicBezTo>
                  <a:cubicBezTo>
                    <a:pt x="1034" y="1051"/>
                    <a:pt x="1034" y="1051"/>
                    <a:pt x="1034" y="1051"/>
                  </a:cubicBezTo>
                  <a:cubicBezTo>
                    <a:pt x="1034" y="1051"/>
                    <a:pt x="1034" y="1051"/>
                    <a:pt x="1035" y="1051"/>
                  </a:cubicBezTo>
                  <a:cubicBezTo>
                    <a:pt x="1035" y="1051"/>
                    <a:pt x="1035" y="1051"/>
                    <a:pt x="1035" y="1051"/>
                  </a:cubicBezTo>
                  <a:cubicBezTo>
                    <a:pt x="1035" y="1050"/>
                    <a:pt x="1035" y="1050"/>
                    <a:pt x="1035" y="1049"/>
                  </a:cubicBezTo>
                  <a:close/>
                  <a:moveTo>
                    <a:pt x="1036" y="1055"/>
                  </a:moveTo>
                  <a:cubicBezTo>
                    <a:pt x="1036" y="1055"/>
                    <a:pt x="1036" y="1055"/>
                    <a:pt x="1035" y="1055"/>
                  </a:cubicBezTo>
                  <a:cubicBezTo>
                    <a:pt x="1035" y="1056"/>
                    <a:pt x="1035" y="1057"/>
                    <a:pt x="1035" y="1057"/>
                  </a:cubicBezTo>
                  <a:cubicBezTo>
                    <a:pt x="1036" y="1057"/>
                    <a:pt x="1037" y="1057"/>
                    <a:pt x="1037" y="1056"/>
                  </a:cubicBezTo>
                  <a:cubicBezTo>
                    <a:pt x="1037" y="1055"/>
                    <a:pt x="1037" y="1055"/>
                    <a:pt x="1036" y="1055"/>
                  </a:cubicBezTo>
                  <a:close/>
                  <a:moveTo>
                    <a:pt x="334" y="475"/>
                  </a:moveTo>
                  <a:cubicBezTo>
                    <a:pt x="335" y="475"/>
                    <a:pt x="336" y="474"/>
                    <a:pt x="336" y="472"/>
                  </a:cubicBezTo>
                  <a:cubicBezTo>
                    <a:pt x="337" y="471"/>
                    <a:pt x="336" y="471"/>
                    <a:pt x="334" y="475"/>
                  </a:cubicBezTo>
                  <a:close/>
                  <a:moveTo>
                    <a:pt x="1040" y="1049"/>
                  </a:moveTo>
                  <a:cubicBezTo>
                    <a:pt x="1039" y="1049"/>
                    <a:pt x="1039" y="1049"/>
                    <a:pt x="1040" y="1050"/>
                  </a:cubicBezTo>
                  <a:cubicBezTo>
                    <a:pt x="1040" y="1050"/>
                    <a:pt x="1040" y="1049"/>
                    <a:pt x="1040" y="1049"/>
                  </a:cubicBezTo>
                  <a:close/>
                  <a:moveTo>
                    <a:pt x="1044" y="1048"/>
                  </a:moveTo>
                  <a:cubicBezTo>
                    <a:pt x="1043" y="1048"/>
                    <a:pt x="1043" y="1050"/>
                    <a:pt x="1043" y="1049"/>
                  </a:cubicBezTo>
                  <a:cubicBezTo>
                    <a:pt x="1044" y="1049"/>
                    <a:pt x="1044" y="1049"/>
                    <a:pt x="1044" y="1048"/>
                  </a:cubicBezTo>
                  <a:close/>
                  <a:moveTo>
                    <a:pt x="1043" y="1053"/>
                  </a:moveTo>
                  <a:cubicBezTo>
                    <a:pt x="1043" y="1053"/>
                    <a:pt x="1043" y="1052"/>
                    <a:pt x="1043" y="1051"/>
                  </a:cubicBezTo>
                  <a:cubicBezTo>
                    <a:pt x="1042" y="1052"/>
                    <a:pt x="1042" y="1052"/>
                    <a:pt x="1043" y="1053"/>
                  </a:cubicBezTo>
                  <a:close/>
                  <a:moveTo>
                    <a:pt x="884" y="513"/>
                  </a:moveTo>
                  <a:cubicBezTo>
                    <a:pt x="884" y="514"/>
                    <a:pt x="885" y="514"/>
                    <a:pt x="885" y="515"/>
                  </a:cubicBezTo>
                  <a:cubicBezTo>
                    <a:pt x="884" y="513"/>
                    <a:pt x="884" y="513"/>
                    <a:pt x="884" y="513"/>
                  </a:cubicBezTo>
                  <a:close/>
                  <a:moveTo>
                    <a:pt x="1043" y="1055"/>
                  </a:moveTo>
                  <a:cubicBezTo>
                    <a:pt x="1043" y="1056"/>
                    <a:pt x="1042" y="1055"/>
                    <a:pt x="1042" y="1055"/>
                  </a:cubicBezTo>
                  <a:cubicBezTo>
                    <a:pt x="1041" y="1056"/>
                    <a:pt x="1041" y="1058"/>
                    <a:pt x="1040" y="1059"/>
                  </a:cubicBezTo>
                  <a:cubicBezTo>
                    <a:pt x="1040" y="1059"/>
                    <a:pt x="1041" y="1059"/>
                    <a:pt x="1041" y="1059"/>
                  </a:cubicBezTo>
                  <a:cubicBezTo>
                    <a:pt x="1042" y="1059"/>
                    <a:pt x="1043" y="1058"/>
                    <a:pt x="1044" y="1057"/>
                  </a:cubicBezTo>
                  <a:cubicBezTo>
                    <a:pt x="1043" y="1056"/>
                    <a:pt x="1043" y="1056"/>
                    <a:pt x="1043" y="1055"/>
                  </a:cubicBezTo>
                  <a:close/>
                  <a:moveTo>
                    <a:pt x="659" y="114"/>
                  </a:moveTo>
                  <a:cubicBezTo>
                    <a:pt x="659" y="114"/>
                    <a:pt x="659" y="114"/>
                    <a:pt x="659" y="114"/>
                  </a:cubicBezTo>
                  <a:cubicBezTo>
                    <a:pt x="659" y="114"/>
                    <a:pt x="659" y="114"/>
                    <a:pt x="659" y="114"/>
                  </a:cubicBezTo>
                  <a:cubicBezTo>
                    <a:pt x="659" y="114"/>
                    <a:pt x="658" y="114"/>
                    <a:pt x="658" y="113"/>
                  </a:cubicBezTo>
                  <a:cubicBezTo>
                    <a:pt x="658" y="114"/>
                    <a:pt x="658" y="114"/>
                    <a:pt x="659" y="114"/>
                  </a:cubicBezTo>
                  <a:close/>
                  <a:moveTo>
                    <a:pt x="1094" y="878"/>
                  </a:moveTo>
                  <a:cubicBezTo>
                    <a:pt x="1094" y="878"/>
                    <a:pt x="1094" y="877"/>
                    <a:pt x="1095" y="878"/>
                  </a:cubicBezTo>
                  <a:cubicBezTo>
                    <a:pt x="1094" y="877"/>
                    <a:pt x="1094" y="878"/>
                    <a:pt x="1094" y="878"/>
                  </a:cubicBezTo>
                  <a:close/>
                  <a:moveTo>
                    <a:pt x="301" y="740"/>
                  </a:moveTo>
                  <a:cubicBezTo>
                    <a:pt x="300" y="741"/>
                    <a:pt x="301" y="742"/>
                    <a:pt x="301" y="743"/>
                  </a:cubicBezTo>
                  <a:cubicBezTo>
                    <a:pt x="302" y="743"/>
                    <a:pt x="302" y="743"/>
                    <a:pt x="302" y="742"/>
                  </a:cubicBezTo>
                  <a:cubicBezTo>
                    <a:pt x="302" y="742"/>
                    <a:pt x="302" y="740"/>
                    <a:pt x="301" y="740"/>
                  </a:cubicBezTo>
                  <a:close/>
                  <a:moveTo>
                    <a:pt x="1095" y="878"/>
                  </a:moveTo>
                  <a:cubicBezTo>
                    <a:pt x="1095" y="878"/>
                    <a:pt x="1095" y="878"/>
                    <a:pt x="1095" y="878"/>
                  </a:cubicBezTo>
                  <a:cubicBezTo>
                    <a:pt x="1095" y="878"/>
                    <a:pt x="1095" y="878"/>
                    <a:pt x="1095" y="878"/>
                  </a:cubicBezTo>
                  <a:cubicBezTo>
                    <a:pt x="1095" y="878"/>
                    <a:pt x="1095" y="878"/>
                    <a:pt x="1095" y="878"/>
                  </a:cubicBezTo>
                  <a:close/>
                  <a:moveTo>
                    <a:pt x="275" y="736"/>
                  </a:moveTo>
                  <a:cubicBezTo>
                    <a:pt x="275" y="736"/>
                    <a:pt x="276" y="736"/>
                    <a:pt x="276" y="736"/>
                  </a:cubicBezTo>
                  <a:cubicBezTo>
                    <a:pt x="276" y="736"/>
                    <a:pt x="276" y="735"/>
                    <a:pt x="276" y="735"/>
                  </a:cubicBezTo>
                  <a:cubicBezTo>
                    <a:pt x="275" y="735"/>
                    <a:pt x="275" y="735"/>
                    <a:pt x="275" y="736"/>
                  </a:cubicBezTo>
                  <a:close/>
                  <a:moveTo>
                    <a:pt x="970" y="1041"/>
                  </a:moveTo>
                  <a:cubicBezTo>
                    <a:pt x="970" y="1041"/>
                    <a:pt x="970" y="1041"/>
                    <a:pt x="970" y="1041"/>
                  </a:cubicBezTo>
                  <a:cubicBezTo>
                    <a:pt x="970" y="1042"/>
                    <a:pt x="971" y="1041"/>
                    <a:pt x="970" y="1041"/>
                  </a:cubicBezTo>
                  <a:close/>
                  <a:moveTo>
                    <a:pt x="1202" y="1013"/>
                  </a:moveTo>
                  <a:cubicBezTo>
                    <a:pt x="1204" y="1013"/>
                    <a:pt x="1205" y="1013"/>
                    <a:pt x="1206" y="1013"/>
                  </a:cubicBezTo>
                  <a:cubicBezTo>
                    <a:pt x="1205" y="1013"/>
                    <a:pt x="1201" y="1013"/>
                    <a:pt x="1202" y="1013"/>
                  </a:cubicBezTo>
                  <a:close/>
                  <a:moveTo>
                    <a:pt x="755" y="270"/>
                  </a:moveTo>
                  <a:cubicBezTo>
                    <a:pt x="755" y="270"/>
                    <a:pt x="755" y="269"/>
                    <a:pt x="755" y="269"/>
                  </a:cubicBezTo>
                  <a:cubicBezTo>
                    <a:pt x="755" y="269"/>
                    <a:pt x="754" y="269"/>
                    <a:pt x="754" y="269"/>
                  </a:cubicBezTo>
                  <a:cubicBezTo>
                    <a:pt x="754" y="269"/>
                    <a:pt x="754" y="269"/>
                    <a:pt x="754" y="270"/>
                  </a:cubicBezTo>
                  <a:cubicBezTo>
                    <a:pt x="754" y="270"/>
                    <a:pt x="754" y="270"/>
                    <a:pt x="755" y="270"/>
                  </a:cubicBezTo>
                  <a:close/>
                  <a:moveTo>
                    <a:pt x="303" y="741"/>
                  </a:moveTo>
                  <a:cubicBezTo>
                    <a:pt x="302" y="742"/>
                    <a:pt x="304" y="743"/>
                    <a:pt x="304" y="743"/>
                  </a:cubicBezTo>
                  <a:cubicBezTo>
                    <a:pt x="304" y="743"/>
                    <a:pt x="304" y="742"/>
                    <a:pt x="304" y="742"/>
                  </a:cubicBezTo>
                  <a:cubicBezTo>
                    <a:pt x="304" y="742"/>
                    <a:pt x="304" y="742"/>
                    <a:pt x="304" y="742"/>
                  </a:cubicBezTo>
                  <a:cubicBezTo>
                    <a:pt x="303" y="742"/>
                    <a:pt x="304" y="741"/>
                    <a:pt x="303" y="741"/>
                  </a:cubicBezTo>
                  <a:close/>
                  <a:moveTo>
                    <a:pt x="913" y="553"/>
                  </a:moveTo>
                  <a:cubicBezTo>
                    <a:pt x="913" y="553"/>
                    <a:pt x="913" y="553"/>
                    <a:pt x="912" y="551"/>
                  </a:cubicBezTo>
                  <a:cubicBezTo>
                    <a:pt x="912" y="552"/>
                    <a:pt x="912" y="552"/>
                    <a:pt x="913" y="553"/>
                  </a:cubicBezTo>
                  <a:close/>
                  <a:moveTo>
                    <a:pt x="742" y="262"/>
                  </a:moveTo>
                  <a:cubicBezTo>
                    <a:pt x="741" y="262"/>
                    <a:pt x="741" y="262"/>
                    <a:pt x="741" y="261"/>
                  </a:cubicBezTo>
                  <a:cubicBezTo>
                    <a:pt x="741" y="262"/>
                    <a:pt x="741" y="262"/>
                    <a:pt x="742" y="262"/>
                  </a:cubicBezTo>
                  <a:close/>
                  <a:moveTo>
                    <a:pt x="741" y="262"/>
                  </a:moveTo>
                  <a:cubicBezTo>
                    <a:pt x="742" y="263"/>
                    <a:pt x="742" y="263"/>
                    <a:pt x="742" y="262"/>
                  </a:cubicBezTo>
                  <a:cubicBezTo>
                    <a:pt x="741" y="262"/>
                    <a:pt x="741" y="262"/>
                    <a:pt x="741" y="262"/>
                  </a:cubicBezTo>
                  <a:cubicBezTo>
                    <a:pt x="741" y="262"/>
                    <a:pt x="741" y="262"/>
                    <a:pt x="741" y="262"/>
                  </a:cubicBezTo>
                  <a:close/>
                  <a:moveTo>
                    <a:pt x="742" y="262"/>
                  </a:moveTo>
                  <a:cubicBezTo>
                    <a:pt x="742" y="262"/>
                    <a:pt x="742" y="262"/>
                    <a:pt x="742" y="262"/>
                  </a:cubicBezTo>
                  <a:cubicBezTo>
                    <a:pt x="742" y="262"/>
                    <a:pt x="742" y="262"/>
                    <a:pt x="742" y="262"/>
                  </a:cubicBezTo>
                  <a:cubicBezTo>
                    <a:pt x="742" y="262"/>
                    <a:pt x="742" y="262"/>
                    <a:pt x="742" y="262"/>
                  </a:cubicBezTo>
                  <a:close/>
                  <a:moveTo>
                    <a:pt x="235" y="726"/>
                  </a:move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lose/>
                  <a:moveTo>
                    <a:pt x="234" y="727"/>
                  </a:moveTo>
                  <a:cubicBezTo>
                    <a:pt x="234" y="727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4" y="727"/>
                    <a:pt x="234" y="727"/>
                  </a:cubicBezTo>
                  <a:close/>
                  <a:moveTo>
                    <a:pt x="235" y="726"/>
                  </a:move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lose/>
                  <a:moveTo>
                    <a:pt x="911" y="548"/>
                  </a:moveTo>
                  <a:cubicBezTo>
                    <a:pt x="911" y="548"/>
                    <a:pt x="911" y="548"/>
                    <a:pt x="911" y="548"/>
                  </a:cubicBezTo>
                  <a:cubicBezTo>
                    <a:pt x="911" y="547"/>
                    <a:pt x="910" y="547"/>
                    <a:pt x="910" y="547"/>
                  </a:cubicBezTo>
                  <a:cubicBezTo>
                    <a:pt x="910" y="547"/>
                    <a:pt x="910" y="547"/>
                    <a:pt x="910" y="547"/>
                  </a:cubicBezTo>
                  <a:cubicBezTo>
                    <a:pt x="910" y="548"/>
                    <a:pt x="910" y="548"/>
                    <a:pt x="911" y="548"/>
                  </a:cubicBezTo>
                  <a:close/>
                  <a:moveTo>
                    <a:pt x="1162" y="1017"/>
                  </a:moveTo>
                  <a:cubicBezTo>
                    <a:pt x="1162" y="1017"/>
                    <a:pt x="1161" y="1015"/>
                    <a:pt x="1160" y="1015"/>
                  </a:cubicBezTo>
                  <a:cubicBezTo>
                    <a:pt x="1161" y="1016"/>
                    <a:pt x="1161" y="1017"/>
                    <a:pt x="1162" y="1018"/>
                  </a:cubicBezTo>
                  <a:cubicBezTo>
                    <a:pt x="1162" y="1019"/>
                    <a:pt x="1163" y="1019"/>
                    <a:pt x="1162" y="1017"/>
                  </a:cubicBezTo>
                  <a:close/>
                  <a:moveTo>
                    <a:pt x="966" y="1050"/>
                  </a:moveTo>
                  <a:cubicBezTo>
                    <a:pt x="966" y="1051"/>
                    <a:pt x="966" y="1051"/>
                    <a:pt x="966" y="1051"/>
                  </a:cubicBezTo>
                  <a:cubicBezTo>
                    <a:pt x="966" y="1051"/>
                    <a:pt x="966" y="1051"/>
                    <a:pt x="966" y="1051"/>
                  </a:cubicBezTo>
                  <a:cubicBezTo>
                    <a:pt x="966" y="1051"/>
                    <a:pt x="966" y="1050"/>
                    <a:pt x="966" y="1050"/>
                  </a:cubicBezTo>
                  <a:cubicBezTo>
                    <a:pt x="966" y="1050"/>
                    <a:pt x="966" y="1050"/>
                    <a:pt x="966" y="1050"/>
                  </a:cubicBezTo>
                  <a:close/>
                  <a:moveTo>
                    <a:pt x="274" y="740"/>
                  </a:moveTo>
                  <a:cubicBezTo>
                    <a:pt x="274" y="740"/>
                    <a:pt x="274" y="740"/>
                    <a:pt x="274" y="740"/>
                  </a:cubicBezTo>
                  <a:cubicBezTo>
                    <a:pt x="274" y="739"/>
                    <a:pt x="273" y="739"/>
                    <a:pt x="273" y="739"/>
                  </a:cubicBezTo>
                  <a:cubicBezTo>
                    <a:pt x="273" y="739"/>
                    <a:pt x="274" y="740"/>
                    <a:pt x="274" y="740"/>
                  </a:cubicBezTo>
                  <a:close/>
                  <a:moveTo>
                    <a:pt x="273" y="739"/>
                  </a:moveTo>
                  <a:cubicBezTo>
                    <a:pt x="273" y="739"/>
                    <a:pt x="273" y="739"/>
                    <a:pt x="272" y="739"/>
                  </a:cubicBezTo>
                  <a:cubicBezTo>
                    <a:pt x="273" y="739"/>
                    <a:pt x="273" y="739"/>
                    <a:pt x="273" y="739"/>
                  </a:cubicBezTo>
                  <a:close/>
                  <a:moveTo>
                    <a:pt x="274" y="740"/>
                  </a:moveTo>
                  <a:cubicBezTo>
                    <a:pt x="274" y="740"/>
                    <a:pt x="274" y="739"/>
                    <a:pt x="274" y="739"/>
                  </a:cubicBezTo>
                  <a:cubicBezTo>
                    <a:pt x="274" y="739"/>
                    <a:pt x="274" y="739"/>
                    <a:pt x="274" y="740"/>
                  </a:cubicBezTo>
                  <a:cubicBezTo>
                    <a:pt x="274" y="740"/>
                    <a:pt x="274" y="740"/>
                    <a:pt x="274" y="740"/>
                  </a:cubicBezTo>
                  <a:close/>
                  <a:moveTo>
                    <a:pt x="1217" y="1019"/>
                  </a:moveTo>
                  <a:cubicBezTo>
                    <a:pt x="1218" y="1019"/>
                    <a:pt x="1219" y="1019"/>
                    <a:pt x="1220" y="1019"/>
                  </a:cubicBezTo>
                  <a:cubicBezTo>
                    <a:pt x="1220" y="1018"/>
                    <a:pt x="1216" y="1018"/>
                    <a:pt x="1217" y="1019"/>
                  </a:cubicBezTo>
                  <a:close/>
                  <a:moveTo>
                    <a:pt x="967" y="1053"/>
                  </a:moveTo>
                  <a:cubicBezTo>
                    <a:pt x="967" y="1053"/>
                    <a:pt x="967" y="1054"/>
                    <a:pt x="967" y="1054"/>
                  </a:cubicBezTo>
                  <a:cubicBezTo>
                    <a:pt x="967" y="1054"/>
                    <a:pt x="967" y="1054"/>
                    <a:pt x="967" y="1054"/>
                  </a:cubicBezTo>
                  <a:cubicBezTo>
                    <a:pt x="967" y="1054"/>
                    <a:pt x="967" y="1053"/>
                    <a:pt x="967" y="1053"/>
                  </a:cubicBezTo>
                  <a:close/>
                  <a:moveTo>
                    <a:pt x="969" y="1050"/>
                  </a:moveTo>
                  <a:cubicBezTo>
                    <a:pt x="969" y="1049"/>
                    <a:pt x="969" y="1050"/>
                    <a:pt x="969" y="1050"/>
                  </a:cubicBezTo>
                  <a:cubicBezTo>
                    <a:pt x="969" y="1050"/>
                    <a:pt x="970" y="1050"/>
                    <a:pt x="969" y="1050"/>
                  </a:cubicBezTo>
                  <a:close/>
                  <a:moveTo>
                    <a:pt x="275" y="731"/>
                  </a:moveTo>
                  <a:cubicBezTo>
                    <a:pt x="274" y="732"/>
                    <a:pt x="275" y="733"/>
                    <a:pt x="275" y="734"/>
                  </a:cubicBezTo>
                  <a:cubicBezTo>
                    <a:pt x="276" y="734"/>
                    <a:pt x="276" y="734"/>
                    <a:pt x="276" y="733"/>
                  </a:cubicBezTo>
                  <a:cubicBezTo>
                    <a:pt x="276" y="733"/>
                    <a:pt x="276" y="731"/>
                    <a:pt x="275" y="731"/>
                  </a:cubicBezTo>
                  <a:close/>
                  <a:moveTo>
                    <a:pt x="275" y="751"/>
                  </a:moveTo>
                  <a:cubicBezTo>
                    <a:pt x="275" y="750"/>
                    <a:pt x="275" y="750"/>
                    <a:pt x="276" y="750"/>
                  </a:cubicBezTo>
                  <a:cubicBezTo>
                    <a:pt x="276" y="749"/>
                    <a:pt x="275" y="750"/>
                    <a:pt x="275" y="749"/>
                  </a:cubicBezTo>
                  <a:cubicBezTo>
                    <a:pt x="275" y="749"/>
                    <a:pt x="275" y="749"/>
                    <a:pt x="275" y="749"/>
                  </a:cubicBezTo>
                  <a:cubicBezTo>
                    <a:pt x="275" y="750"/>
                    <a:pt x="275" y="750"/>
                    <a:pt x="275" y="750"/>
                  </a:cubicBezTo>
                  <a:cubicBezTo>
                    <a:pt x="275" y="750"/>
                    <a:pt x="275" y="751"/>
                    <a:pt x="275" y="751"/>
                  </a:cubicBezTo>
                  <a:close/>
                  <a:moveTo>
                    <a:pt x="971" y="1053"/>
                  </a:moveTo>
                  <a:cubicBezTo>
                    <a:pt x="971" y="1053"/>
                    <a:pt x="971" y="1052"/>
                    <a:pt x="971" y="1052"/>
                  </a:cubicBezTo>
                  <a:cubicBezTo>
                    <a:pt x="971" y="1052"/>
                    <a:pt x="971" y="1051"/>
                    <a:pt x="971" y="1051"/>
                  </a:cubicBezTo>
                  <a:cubicBezTo>
                    <a:pt x="969" y="1051"/>
                    <a:pt x="969" y="1053"/>
                    <a:pt x="967" y="1052"/>
                  </a:cubicBezTo>
                  <a:cubicBezTo>
                    <a:pt x="967" y="1053"/>
                    <a:pt x="967" y="1053"/>
                    <a:pt x="968" y="1054"/>
                  </a:cubicBezTo>
                  <a:cubicBezTo>
                    <a:pt x="968" y="1054"/>
                    <a:pt x="970" y="1054"/>
                    <a:pt x="971" y="1053"/>
                  </a:cubicBezTo>
                  <a:close/>
                  <a:moveTo>
                    <a:pt x="971" y="1073"/>
                  </a:moveTo>
                  <a:cubicBezTo>
                    <a:pt x="971" y="1073"/>
                    <a:pt x="971" y="1073"/>
                    <a:pt x="971" y="1073"/>
                  </a:cubicBezTo>
                  <a:cubicBezTo>
                    <a:pt x="971" y="1073"/>
                    <a:pt x="971" y="1073"/>
                    <a:pt x="971" y="1073"/>
                  </a:cubicBezTo>
                  <a:cubicBezTo>
                    <a:pt x="971" y="1073"/>
                    <a:pt x="971" y="1073"/>
                    <a:pt x="971" y="1073"/>
                  </a:cubicBezTo>
                  <a:cubicBezTo>
                    <a:pt x="971" y="1073"/>
                    <a:pt x="971" y="1073"/>
                    <a:pt x="971" y="1073"/>
                  </a:cubicBezTo>
                  <a:close/>
                  <a:moveTo>
                    <a:pt x="825" y="396"/>
                  </a:moveTo>
                  <a:cubicBezTo>
                    <a:pt x="825" y="397"/>
                    <a:pt x="825" y="397"/>
                    <a:pt x="825" y="398"/>
                  </a:cubicBezTo>
                  <a:cubicBezTo>
                    <a:pt x="826" y="399"/>
                    <a:pt x="826" y="397"/>
                    <a:pt x="825" y="396"/>
                  </a:cubicBezTo>
                  <a:close/>
                  <a:moveTo>
                    <a:pt x="268" y="735"/>
                  </a:moveTo>
                  <a:cubicBezTo>
                    <a:pt x="268" y="735"/>
                    <a:pt x="267" y="735"/>
                    <a:pt x="267" y="735"/>
                  </a:cubicBezTo>
                  <a:cubicBezTo>
                    <a:pt x="266" y="735"/>
                    <a:pt x="266" y="735"/>
                    <a:pt x="266" y="735"/>
                  </a:cubicBezTo>
                  <a:cubicBezTo>
                    <a:pt x="266" y="735"/>
                    <a:pt x="266" y="735"/>
                    <a:pt x="266" y="735"/>
                  </a:cubicBezTo>
                  <a:cubicBezTo>
                    <a:pt x="266" y="735"/>
                    <a:pt x="266" y="735"/>
                    <a:pt x="266" y="735"/>
                  </a:cubicBezTo>
                  <a:cubicBezTo>
                    <a:pt x="266" y="736"/>
                    <a:pt x="266" y="738"/>
                    <a:pt x="267" y="738"/>
                  </a:cubicBezTo>
                  <a:cubicBezTo>
                    <a:pt x="268" y="739"/>
                    <a:pt x="268" y="738"/>
                    <a:pt x="269" y="738"/>
                  </a:cubicBezTo>
                  <a:cubicBezTo>
                    <a:pt x="270" y="738"/>
                    <a:pt x="269" y="739"/>
                    <a:pt x="270" y="739"/>
                  </a:cubicBezTo>
                  <a:cubicBezTo>
                    <a:pt x="270" y="739"/>
                    <a:pt x="270" y="739"/>
                    <a:pt x="270" y="739"/>
                  </a:cubicBezTo>
                  <a:cubicBezTo>
                    <a:pt x="270" y="738"/>
                    <a:pt x="271" y="738"/>
                    <a:pt x="271" y="737"/>
                  </a:cubicBezTo>
                  <a:cubicBezTo>
                    <a:pt x="271" y="737"/>
                    <a:pt x="272" y="737"/>
                    <a:pt x="272" y="736"/>
                  </a:cubicBezTo>
                  <a:cubicBezTo>
                    <a:pt x="271" y="736"/>
                    <a:pt x="270" y="736"/>
                    <a:pt x="270" y="735"/>
                  </a:cubicBezTo>
                  <a:cubicBezTo>
                    <a:pt x="269" y="736"/>
                    <a:pt x="269" y="736"/>
                    <a:pt x="269" y="736"/>
                  </a:cubicBezTo>
                  <a:cubicBezTo>
                    <a:pt x="268" y="736"/>
                    <a:pt x="268" y="736"/>
                    <a:pt x="268" y="735"/>
                  </a:cubicBezTo>
                  <a:close/>
                  <a:moveTo>
                    <a:pt x="269" y="737"/>
                  </a:moveTo>
                  <a:cubicBezTo>
                    <a:pt x="269" y="737"/>
                    <a:pt x="268" y="737"/>
                    <a:pt x="268" y="737"/>
                  </a:cubicBezTo>
                  <a:cubicBezTo>
                    <a:pt x="268" y="737"/>
                    <a:pt x="268" y="737"/>
                    <a:pt x="268" y="737"/>
                  </a:cubicBezTo>
                  <a:cubicBezTo>
                    <a:pt x="268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lose/>
                  <a:moveTo>
                    <a:pt x="816" y="383"/>
                  </a:moveTo>
                  <a:cubicBezTo>
                    <a:pt x="818" y="387"/>
                    <a:pt x="819" y="388"/>
                    <a:pt x="817" y="384"/>
                  </a:cubicBezTo>
                  <a:cubicBezTo>
                    <a:pt x="815" y="382"/>
                    <a:pt x="817" y="384"/>
                    <a:pt x="816" y="383"/>
                  </a:cubicBezTo>
                  <a:close/>
                  <a:moveTo>
                    <a:pt x="971" y="1063"/>
                  </a:moveTo>
                  <a:cubicBezTo>
                    <a:pt x="971" y="1062"/>
                    <a:pt x="970" y="1063"/>
                    <a:pt x="971" y="1063"/>
                  </a:cubicBezTo>
                  <a:cubicBezTo>
                    <a:pt x="971" y="1063"/>
                    <a:pt x="971" y="1063"/>
                    <a:pt x="971" y="1063"/>
                  </a:cubicBezTo>
                  <a:close/>
                  <a:moveTo>
                    <a:pt x="1051" y="798"/>
                  </a:moveTo>
                  <a:cubicBezTo>
                    <a:pt x="1051" y="798"/>
                    <a:pt x="1051" y="797"/>
                    <a:pt x="1051" y="796"/>
                  </a:cubicBezTo>
                  <a:cubicBezTo>
                    <a:pt x="1051" y="797"/>
                    <a:pt x="1051" y="797"/>
                    <a:pt x="1052" y="798"/>
                  </a:cubicBezTo>
                  <a:cubicBezTo>
                    <a:pt x="1053" y="799"/>
                    <a:pt x="1053" y="799"/>
                    <a:pt x="1054" y="799"/>
                  </a:cubicBezTo>
                  <a:cubicBezTo>
                    <a:pt x="1052" y="795"/>
                    <a:pt x="1050" y="793"/>
                    <a:pt x="1050" y="794"/>
                  </a:cubicBezTo>
                  <a:cubicBezTo>
                    <a:pt x="1050" y="793"/>
                    <a:pt x="1050" y="793"/>
                    <a:pt x="1049" y="793"/>
                  </a:cubicBezTo>
                  <a:cubicBezTo>
                    <a:pt x="1050" y="795"/>
                    <a:pt x="1050" y="797"/>
                    <a:pt x="1051" y="799"/>
                  </a:cubicBezTo>
                  <a:cubicBezTo>
                    <a:pt x="1051" y="799"/>
                    <a:pt x="1051" y="799"/>
                    <a:pt x="1051" y="799"/>
                  </a:cubicBezTo>
                  <a:cubicBezTo>
                    <a:pt x="1052" y="800"/>
                    <a:pt x="1052" y="799"/>
                    <a:pt x="1051" y="798"/>
                  </a:cubicBezTo>
                  <a:close/>
                  <a:moveTo>
                    <a:pt x="971" y="1065"/>
                  </a:moveTo>
                  <a:cubicBezTo>
                    <a:pt x="971" y="1065"/>
                    <a:pt x="971" y="1066"/>
                    <a:pt x="971" y="1066"/>
                  </a:cubicBezTo>
                  <a:cubicBezTo>
                    <a:pt x="972" y="1066"/>
                    <a:pt x="971" y="1065"/>
                    <a:pt x="971" y="1065"/>
                  </a:cubicBezTo>
                  <a:close/>
                  <a:moveTo>
                    <a:pt x="971" y="1072"/>
                  </a:moveTo>
                  <a:cubicBezTo>
                    <a:pt x="971" y="1072"/>
                    <a:pt x="971" y="1072"/>
                    <a:pt x="971" y="1072"/>
                  </a:cubicBezTo>
                  <a:cubicBezTo>
                    <a:pt x="971" y="1072"/>
                    <a:pt x="971" y="1072"/>
                    <a:pt x="971" y="1072"/>
                  </a:cubicBezTo>
                  <a:cubicBezTo>
                    <a:pt x="971" y="1072"/>
                    <a:pt x="971" y="1072"/>
                    <a:pt x="971" y="1072"/>
                  </a:cubicBezTo>
                  <a:cubicBezTo>
                    <a:pt x="971" y="1072"/>
                    <a:pt x="971" y="1072"/>
                    <a:pt x="971" y="1072"/>
                  </a:cubicBezTo>
                  <a:close/>
                  <a:moveTo>
                    <a:pt x="258" y="733"/>
                  </a:moveTo>
                  <a:cubicBezTo>
                    <a:pt x="257" y="733"/>
                    <a:pt x="257" y="735"/>
                    <a:pt x="255" y="734"/>
                  </a:cubicBezTo>
                  <a:cubicBezTo>
                    <a:pt x="254" y="734"/>
                    <a:pt x="254" y="732"/>
                    <a:pt x="253" y="732"/>
                  </a:cubicBezTo>
                  <a:cubicBezTo>
                    <a:pt x="251" y="733"/>
                    <a:pt x="252" y="733"/>
                    <a:pt x="251" y="735"/>
                  </a:cubicBezTo>
                  <a:cubicBezTo>
                    <a:pt x="251" y="735"/>
                    <a:pt x="252" y="735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5" y="734"/>
                    <a:pt x="256" y="736"/>
                    <a:pt x="259" y="736"/>
                  </a:cubicBezTo>
                  <a:cubicBezTo>
                    <a:pt x="259" y="735"/>
                    <a:pt x="260" y="735"/>
                    <a:pt x="260" y="734"/>
                  </a:cubicBezTo>
                  <a:cubicBezTo>
                    <a:pt x="260" y="735"/>
                    <a:pt x="261" y="735"/>
                    <a:pt x="260" y="735"/>
                  </a:cubicBezTo>
                  <a:cubicBezTo>
                    <a:pt x="261" y="735"/>
                    <a:pt x="261" y="735"/>
                    <a:pt x="262" y="735"/>
                  </a:cubicBezTo>
                  <a:cubicBezTo>
                    <a:pt x="262" y="734"/>
                    <a:pt x="260" y="734"/>
                    <a:pt x="260" y="734"/>
                  </a:cubicBezTo>
                  <a:cubicBezTo>
                    <a:pt x="260" y="734"/>
                    <a:pt x="260" y="734"/>
                    <a:pt x="260" y="734"/>
                  </a:cubicBezTo>
                  <a:cubicBezTo>
                    <a:pt x="259" y="734"/>
                    <a:pt x="258" y="734"/>
                    <a:pt x="258" y="733"/>
                  </a:cubicBezTo>
                  <a:close/>
                  <a:moveTo>
                    <a:pt x="261" y="734"/>
                  </a:moveTo>
                  <a:cubicBezTo>
                    <a:pt x="261" y="734"/>
                    <a:pt x="261" y="734"/>
                    <a:pt x="261" y="734"/>
                  </a:cubicBezTo>
                  <a:cubicBezTo>
                    <a:pt x="261" y="734"/>
                    <a:pt x="261" y="734"/>
                    <a:pt x="260" y="734"/>
                  </a:cubicBezTo>
                  <a:cubicBezTo>
                    <a:pt x="261" y="734"/>
                    <a:pt x="261" y="734"/>
                    <a:pt x="261" y="734"/>
                  </a:cubicBezTo>
                  <a:close/>
                  <a:moveTo>
                    <a:pt x="253" y="735"/>
                  </a:moveTo>
                  <a:cubicBezTo>
                    <a:pt x="253" y="735"/>
                    <a:pt x="253" y="735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lose/>
                  <a:moveTo>
                    <a:pt x="903" y="539"/>
                  </a:moveTo>
                  <a:cubicBezTo>
                    <a:pt x="903" y="538"/>
                    <a:pt x="902" y="537"/>
                    <a:pt x="903" y="539"/>
                  </a:cubicBezTo>
                  <a:cubicBezTo>
                    <a:pt x="903" y="539"/>
                    <a:pt x="903" y="539"/>
                    <a:pt x="903" y="539"/>
                  </a:cubicBezTo>
                  <a:cubicBezTo>
                    <a:pt x="903" y="538"/>
                    <a:pt x="903" y="539"/>
                    <a:pt x="903" y="539"/>
                  </a:cubicBezTo>
                  <a:close/>
                  <a:moveTo>
                    <a:pt x="775" y="316"/>
                  </a:moveTo>
                  <a:cubicBezTo>
                    <a:pt x="774" y="315"/>
                    <a:pt x="774" y="314"/>
                    <a:pt x="774" y="314"/>
                  </a:cubicBezTo>
                  <a:cubicBezTo>
                    <a:pt x="774" y="313"/>
                    <a:pt x="773" y="312"/>
                    <a:pt x="773" y="312"/>
                  </a:cubicBezTo>
                  <a:cubicBezTo>
                    <a:pt x="773" y="312"/>
                    <a:pt x="773" y="313"/>
                    <a:pt x="773" y="314"/>
                  </a:cubicBezTo>
                  <a:cubicBezTo>
                    <a:pt x="773" y="314"/>
                    <a:pt x="773" y="314"/>
                    <a:pt x="773" y="314"/>
                  </a:cubicBezTo>
                  <a:cubicBezTo>
                    <a:pt x="773" y="314"/>
                    <a:pt x="773" y="313"/>
                    <a:pt x="774" y="315"/>
                  </a:cubicBezTo>
                  <a:cubicBezTo>
                    <a:pt x="774" y="316"/>
                    <a:pt x="775" y="316"/>
                    <a:pt x="774" y="315"/>
                  </a:cubicBezTo>
                  <a:cubicBezTo>
                    <a:pt x="775" y="316"/>
                    <a:pt x="775" y="316"/>
                    <a:pt x="775" y="316"/>
                  </a:cubicBezTo>
                  <a:close/>
                  <a:moveTo>
                    <a:pt x="772" y="303"/>
                  </a:moveTo>
                  <a:cubicBezTo>
                    <a:pt x="772" y="303"/>
                    <a:pt x="773" y="304"/>
                    <a:pt x="773" y="305"/>
                  </a:cubicBezTo>
                  <a:cubicBezTo>
                    <a:pt x="774" y="307"/>
                    <a:pt x="773" y="304"/>
                    <a:pt x="772" y="303"/>
                  </a:cubicBezTo>
                  <a:close/>
                  <a:moveTo>
                    <a:pt x="1163" y="1030"/>
                  </a:moveTo>
                  <a:cubicBezTo>
                    <a:pt x="1162" y="1027"/>
                    <a:pt x="1161" y="1026"/>
                    <a:pt x="1161" y="1025"/>
                  </a:cubicBezTo>
                  <a:cubicBezTo>
                    <a:pt x="1162" y="1028"/>
                    <a:pt x="1163" y="1029"/>
                    <a:pt x="1163" y="1030"/>
                  </a:cubicBezTo>
                  <a:close/>
                  <a:moveTo>
                    <a:pt x="1187" y="1014"/>
                  </a:moveTo>
                  <a:cubicBezTo>
                    <a:pt x="1188" y="1014"/>
                    <a:pt x="1192" y="1014"/>
                    <a:pt x="1193" y="1014"/>
                  </a:cubicBezTo>
                  <a:cubicBezTo>
                    <a:pt x="1192" y="1014"/>
                    <a:pt x="1192" y="1014"/>
                    <a:pt x="1192" y="1014"/>
                  </a:cubicBezTo>
                  <a:cubicBezTo>
                    <a:pt x="1189" y="1014"/>
                    <a:pt x="1187" y="1014"/>
                    <a:pt x="1187" y="1014"/>
                  </a:cubicBezTo>
                  <a:close/>
                  <a:moveTo>
                    <a:pt x="301" y="745"/>
                  </a:moveTo>
                  <a:cubicBezTo>
                    <a:pt x="301" y="745"/>
                    <a:pt x="302" y="745"/>
                    <a:pt x="302" y="745"/>
                  </a:cubicBezTo>
                  <a:cubicBezTo>
                    <a:pt x="302" y="744"/>
                    <a:pt x="302" y="744"/>
                    <a:pt x="302" y="744"/>
                  </a:cubicBezTo>
                  <a:cubicBezTo>
                    <a:pt x="301" y="744"/>
                    <a:pt x="301" y="744"/>
                    <a:pt x="301" y="745"/>
                  </a:cubicBezTo>
                  <a:close/>
                  <a:moveTo>
                    <a:pt x="657" y="114"/>
                  </a:moveTo>
                  <a:cubicBezTo>
                    <a:pt x="657" y="113"/>
                    <a:pt x="657" y="113"/>
                    <a:pt x="657" y="113"/>
                  </a:cubicBezTo>
                  <a:cubicBezTo>
                    <a:pt x="656" y="113"/>
                    <a:pt x="657" y="113"/>
                    <a:pt x="657" y="114"/>
                  </a:cubicBezTo>
                  <a:close/>
                  <a:moveTo>
                    <a:pt x="664" y="120"/>
                  </a:moveTo>
                  <a:cubicBezTo>
                    <a:pt x="664" y="120"/>
                    <a:pt x="664" y="120"/>
                    <a:pt x="664" y="120"/>
                  </a:cubicBezTo>
                  <a:cubicBezTo>
                    <a:pt x="664" y="120"/>
                    <a:pt x="664" y="120"/>
                    <a:pt x="664" y="120"/>
                  </a:cubicBezTo>
                  <a:close/>
                  <a:moveTo>
                    <a:pt x="277" y="742"/>
                  </a:moveTo>
                  <a:cubicBezTo>
                    <a:pt x="277" y="741"/>
                    <a:pt x="277" y="742"/>
                    <a:pt x="276" y="742"/>
                  </a:cubicBezTo>
                  <a:cubicBezTo>
                    <a:pt x="276" y="742"/>
                    <a:pt x="276" y="742"/>
                    <a:pt x="276" y="742"/>
                  </a:cubicBezTo>
                  <a:cubicBezTo>
                    <a:pt x="276" y="742"/>
                    <a:pt x="277" y="742"/>
                    <a:pt x="277" y="742"/>
                  </a:cubicBezTo>
                  <a:cubicBezTo>
                    <a:pt x="277" y="742"/>
                    <a:pt x="276" y="743"/>
                    <a:pt x="276" y="743"/>
                  </a:cubicBezTo>
                  <a:cubicBezTo>
                    <a:pt x="276" y="743"/>
                    <a:pt x="276" y="743"/>
                    <a:pt x="276" y="743"/>
                  </a:cubicBezTo>
                  <a:cubicBezTo>
                    <a:pt x="276" y="743"/>
                    <a:pt x="276" y="744"/>
                    <a:pt x="276" y="744"/>
                  </a:cubicBezTo>
                  <a:cubicBezTo>
                    <a:pt x="276" y="743"/>
                    <a:pt x="276" y="742"/>
                    <a:pt x="277" y="742"/>
                  </a:cubicBezTo>
                  <a:close/>
                  <a:moveTo>
                    <a:pt x="665" y="120"/>
                  </a:moveTo>
                  <a:cubicBezTo>
                    <a:pt x="665" y="120"/>
                    <a:pt x="665" y="120"/>
                    <a:pt x="664" y="120"/>
                  </a:cubicBezTo>
                  <a:cubicBezTo>
                    <a:pt x="664" y="120"/>
                    <a:pt x="664" y="120"/>
                    <a:pt x="664" y="120"/>
                  </a:cubicBezTo>
                  <a:cubicBezTo>
                    <a:pt x="664" y="120"/>
                    <a:pt x="664" y="120"/>
                    <a:pt x="664" y="120"/>
                  </a:cubicBezTo>
                  <a:cubicBezTo>
                    <a:pt x="664" y="120"/>
                    <a:pt x="665" y="120"/>
                    <a:pt x="665" y="120"/>
                  </a:cubicBezTo>
                  <a:cubicBezTo>
                    <a:pt x="664" y="120"/>
                    <a:pt x="664" y="121"/>
                    <a:pt x="664" y="121"/>
                  </a:cubicBezTo>
                  <a:cubicBezTo>
                    <a:pt x="665" y="121"/>
                    <a:pt x="665" y="121"/>
                    <a:pt x="665" y="121"/>
                  </a:cubicBezTo>
                  <a:cubicBezTo>
                    <a:pt x="665" y="121"/>
                    <a:pt x="665" y="121"/>
                    <a:pt x="666" y="121"/>
                  </a:cubicBezTo>
                  <a:cubicBezTo>
                    <a:pt x="665" y="121"/>
                    <a:pt x="666" y="120"/>
                    <a:pt x="665" y="120"/>
                  </a:cubicBezTo>
                  <a:close/>
                  <a:moveTo>
                    <a:pt x="958" y="1074"/>
                  </a:moveTo>
                  <a:cubicBezTo>
                    <a:pt x="959" y="1074"/>
                    <a:pt x="959" y="1073"/>
                    <a:pt x="959" y="1072"/>
                  </a:cubicBezTo>
                  <a:cubicBezTo>
                    <a:pt x="959" y="1073"/>
                    <a:pt x="958" y="1073"/>
                    <a:pt x="958" y="1074"/>
                  </a:cubicBezTo>
                  <a:close/>
                  <a:moveTo>
                    <a:pt x="1036" y="788"/>
                  </a:moveTo>
                  <a:cubicBezTo>
                    <a:pt x="1036" y="788"/>
                    <a:pt x="1036" y="788"/>
                    <a:pt x="1036" y="788"/>
                  </a:cubicBezTo>
                  <a:cubicBezTo>
                    <a:pt x="1036" y="788"/>
                    <a:pt x="1036" y="788"/>
                    <a:pt x="1036" y="788"/>
                  </a:cubicBezTo>
                  <a:cubicBezTo>
                    <a:pt x="1036" y="788"/>
                    <a:pt x="1036" y="788"/>
                    <a:pt x="1036" y="788"/>
                  </a:cubicBezTo>
                  <a:cubicBezTo>
                    <a:pt x="1036" y="788"/>
                    <a:pt x="1036" y="788"/>
                    <a:pt x="1036" y="788"/>
                  </a:cubicBezTo>
                  <a:cubicBezTo>
                    <a:pt x="1036" y="788"/>
                    <a:pt x="1036" y="788"/>
                    <a:pt x="1035" y="788"/>
                  </a:cubicBezTo>
                  <a:cubicBezTo>
                    <a:pt x="1035" y="789"/>
                    <a:pt x="1035" y="789"/>
                    <a:pt x="1035" y="790"/>
                  </a:cubicBezTo>
                  <a:cubicBezTo>
                    <a:pt x="1036" y="790"/>
                    <a:pt x="1036" y="790"/>
                    <a:pt x="1036" y="790"/>
                  </a:cubicBezTo>
                  <a:cubicBezTo>
                    <a:pt x="1036" y="789"/>
                    <a:pt x="1036" y="789"/>
                    <a:pt x="1036" y="788"/>
                  </a:cubicBezTo>
                  <a:cubicBezTo>
                    <a:pt x="1036" y="789"/>
                    <a:pt x="1037" y="789"/>
                    <a:pt x="1037" y="790"/>
                  </a:cubicBezTo>
                  <a:cubicBezTo>
                    <a:pt x="1037" y="790"/>
                    <a:pt x="1037" y="790"/>
                    <a:pt x="1037" y="790"/>
                  </a:cubicBezTo>
                  <a:cubicBezTo>
                    <a:pt x="1037" y="790"/>
                    <a:pt x="1037" y="789"/>
                    <a:pt x="1036" y="788"/>
                  </a:cubicBezTo>
                  <a:cubicBezTo>
                    <a:pt x="1036" y="788"/>
                    <a:pt x="1036" y="788"/>
                    <a:pt x="1036" y="788"/>
                  </a:cubicBezTo>
                  <a:close/>
                  <a:moveTo>
                    <a:pt x="1229" y="1012"/>
                  </a:moveTo>
                  <a:cubicBezTo>
                    <a:pt x="1231" y="1012"/>
                    <a:pt x="1232" y="1012"/>
                    <a:pt x="1233" y="1012"/>
                  </a:cubicBezTo>
                  <a:cubicBezTo>
                    <a:pt x="1232" y="1012"/>
                    <a:pt x="1228" y="1012"/>
                    <a:pt x="1229" y="1012"/>
                  </a:cubicBezTo>
                  <a:close/>
                  <a:moveTo>
                    <a:pt x="665" y="119"/>
                  </a:moveTo>
                  <a:cubicBezTo>
                    <a:pt x="665" y="119"/>
                    <a:pt x="664" y="119"/>
                    <a:pt x="664" y="119"/>
                  </a:cubicBezTo>
                  <a:cubicBezTo>
                    <a:pt x="665" y="119"/>
                    <a:pt x="665" y="119"/>
                    <a:pt x="665" y="119"/>
                  </a:cubicBezTo>
                  <a:cubicBezTo>
                    <a:pt x="665" y="119"/>
                    <a:pt x="665" y="119"/>
                    <a:pt x="665" y="119"/>
                  </a:cubicBezTo>
                  <a:cubicBezTo>
                    <a:pt x="665" y="119"/>
                    <a:pt x="665" y="119"/>
                    <a:pt x="665" y="119"/>
                  </a:cubicBezTo>
                  <a:close/>
                  <a:moveTo>
                    <a:pt x="959" y="1065"/>
                  </a:moveTo>
                  <a:cubicBezTo>
                    <a:pt x="959" y="1066"/>
                    <a:pt x="959" y="1068"/>
                    <a:pt x="960" y="1067"/>
                  </a:cubicBezTo>
                  <a:cubicBezTo>
                    <a:pt x="960" y="1066"/>
                    <a:pt x="960" y="1065"/>
                    <a:pt x="959" y="1065"/>
                  </a:cubicBezTo>
                  <a:close/>
                  <a:moveTo>
                    <a:pt x="666" y="124"/>
                  </a:moveTo>
                  <a:cubicBezTo>
                    <a:pt x="667" y="124"/>
                    <a:pt x="667" y="124"/>
                    <a:pt x="667" y="124"/>
                  </a:cubicBezTo>
                  <a:cubicBezTo>
                    <a:pt x="667" y="124"/>
                    <a:pt x="667" y="124"/>
                    <a:pt x="667" y="124"/>
                  </a:cubicBezTo>
                  <a:cubicBezTo>
                    <a:pt x="667" y="124"/>
                    <a:pt x="667" y="124"/>
                    <a:pt x="666" y="124"/>
                  </a:cubicBezTo>
                  <a:close/>
                  <a:moveTo>
                    <a:pt x="229" y="728"/>
                  </a:moveTo>
                  <a:cubicBezTo>
                    <a:pt x="230" y="728"/>
                    <a:pt x="231" y="728"/>
                    <a:pt x="231" y="729"/>
                  </a:cubicBezTo>
                  <a:cubicBezTo>
                    <a:pt x="231" y="728"/>
                    <a:pt x="230" y="728"/>
                    <a:pt x="229" y="728"/>
                  </a:cubicBezTo>
                  <a:close/>
                  <a:moveTo>
                    <a:pt x="1036" y="785"/>
                  </a:moveTo>
                  <a:cubicBezTo>
                    <a:pt x="1036" y="785"/>
                    <a:pt x="1036" y="785"/>
                    <a:pt x="1036" y="785"/>
                  </a:cubicBezTo>
                  <a:cubicBezTo>
                    <a:pt x="1036" y="785"/>
                    <a:pt x="1036" y="785"/>
                    <a:pt x="1036" y="785"/>
                  </a:cubicBezTo>
                  <a:cubicBezTo>
                    <a:pt x="1035" y="784"/>
                    <a:pt x="1034" y="783"/>
                    <a:pt x="1033" y="781"/>
                  </a:cubicBezTo>
                  <a:cubicBezTo>
                    <a:pt x="1035" y="786"/>
                    <a:pt x="1037" y="787"/>
                    <a:pt x="1039" y="790"/>
                  </a:cubicBezTo>
                  <a:cubicBezTo>
                    <a:pt x="1038" y="788"/>
                    <a:pt x="1037" y="786"/>
                    <a:pt x="1036" y="785"/>
                  </a:cubicBezTo>
                  <a:close/>
                  <a:moveTo>
                    <a:pt x="1039" y="790"/>
                  </a:moveTo>
                  <a:cubicBezTo>
                    <a:pt x="1038" y="789"/>
                    <a:pt x="1038" y="789"/>
                    <a:pt x="1038" y="789"/>
                  </a:cubicBezTo>
                  <a:cubicBezTo>
                    <a:pt x="1038" y="789"/>
                    <a:pt x="1038" y="790"/>
                    <a:pt x="1038" y="790"/>
                  </a:cubicBezTo>
                  <a:cubicBezTo>
                    <a:pt x="1038" y="791"/>
                    <a:pt x="1039" y="791"/>
                    <a:pt x="1039" y="791"/>
                  </a:cubicBezTo>
                  <a:cubicBezTo>
                    <a:pt x="1039" y="791"/>
                    <a:pt x="1039" y="791"/>
                    <a:pt x="1039" y="791"/>
                  </a:cubicBezTo>
                  <a:cubicBezTo>
                    <a:pt x="1040" y="793"/>
                    <a:pt x="1041" y="794"/>
                    <a:pt x="1040" y="791"/>
                  </a:cubicBezTo>
                  <a:cubicBezTo>
                    <a:pt x="1039" y="791"/>
                    <a:pt x="1039" y="791"/>
                    <a:pt x="1039" y="791"/>
                  </a:cubicBezTo>
                  <a:cubicBezTo>
                    <a:pt x="1039" y="791"/>
                    <a:pt x="1039" y="791"/>
                    <a:pt x="1039" y="791"/>
                  </a:cubicBezTo>
                  <a:cubicBezTo>
                    <a:pt x="1039" y="791"/>
                    <a:pt x="1039" y="790"/>
                    <a:pt x="1039" y="790"/>
                  </a:cubicBezTo>
                  <a:close/>
                  <a:moveTo>
                    <a:pt x="958" y="1056"/>
                  </a:moveTo>
                  <a:cubicBezTo>
                    <a:pt x="958" y="1057"/>
                    <a:pt x="958" y="1057"/>
                    <a:pt x="958" y="1057"/>
                  </a:cubicBezTo>
                  <a:cubicBezTo>
                    <a:pt x="958" y="1057"/>
                    <a:pt x="958" y="1057"/>
                    <a:pt x="958" y="1057"/>
                  </a:cubicBezTo>
                  <a:cubicBezTo>
                    <a:pt x="958" y="1057"/>
                    <a:pt x="958" y="1056"/>
                    <a:pt x="958" y="1056"/>
                  </a:cubicBezTo>
                  <a:cubicBezTo>
                    <a:pt x="958" y="1056"/>
                    <a:pt x="958" y="1056"/>
                    <a:pt x="958" y="1056"/>
                  </a:cubicBezTo>
                  <a:close/>
                  <a:moveTo>
                    <a:pt x="1031" y="778"/>
                  </a:moveTo>
                  <a:cubicBezTo>
                    <a:pt x="1032" y="780"/>
                    <a:pt x="1032" y="780"/>
                    <a:pt x="1032" y="780"/>
                  </a:cubicBezTo>
                  <a:cubicBezTo>
                    <a:pt x="1033" y="780"/>
                    <a:pt x="1033" y="780"/>
                    <a:pt x="1033" y="780"/>
                  </a:cubicBezTo>
                  <a:cubicBezTo>
                    <a:pt x="1032" y="778"/>
                    <a:pt x="1032" y="778"/>
                    <a:pt x="1032" y="778"/>
                  </a:cubicBezTo>
                  <a:lnTo>
                    <a:pt x="1031" y="778"/>
                  </a:lnTo>
                  <a:close/>
                  <a:moveTo>
                    <a:pt x="1036" y="784"/>
                  </a:moveTo>
                  <a:cubicBezTo>
                    <a:pt x="1036" y="783"/>
                    <a:pt x="1036" y="783"/>
                    <a:pt x="1036" y="783"/>
                  </a:cubicBezTo>
                  <a:cubicBezTo>
                    <a:pt x="1036" y="783"/>
                    <a:pt x="1036" y="784"/>
                    <a:pt x="1036" y="784"/>
                  </a:cubicBezTo>
                  <a:close/>
                  <a:moveTo>
                    <a:pt x="233" y="729"/>
                  </a:moveTo>
                  <a:cubicBezTo>
                    <a:pt x="233" y="729"/>
                    <a:pt x="233" y="729"/>
                    <a:pt x="233" y="729"/>
                  </a:cubicBezTo>
                  <a:cubicBezTo>
                    <a:pt x="232" y="729"/>
                    <a:pt x="232" y="729"/>
                    <a:pt x="231" y="729"/>
                  </a:cubicBezTo>
                  <a:cubicBezTo>
                    <a:pt x="232" y="729"/>
                    <a:pt x="232" y="729"/>
                    <a:pt x="233" y="729"/>
                  </a:cubicBezTo>
                  <a:close/>
                  <a:moveTo>
                    <a:pt x="1032" y="778"/>
                  </a:moveTo>
                  <a:cubicBezTo>
                    <a:pt x="1032" y="777"/>
                    <a:pt x="1032" y="777"/>
                    <a:pt x="1032" y="776"/>
                  </a:cubicBezTo>
                  <a:cubicBezTo>
                    <a:pt x="1031" y="776"/>
                    <a:pt x="1031" y="776"/>
                    <a:pt x="1031" y="776"/>
                  </a:cubicBezTo>
                  <a:cubicBezTo>
                    <a:pt x="1031" y="776"/>
                    <a:pt x="1031" y="776"/>
                    <a:pt x="1031" y="777"/>
                  </a:cubicBezTo>
                  <a:cubicBezTo>
                    <a:pt x="1032" y="777"/>
                    <a:pt x="1032" y="777"/>
                    <a:pt x="1032" y="778"/>
                  </a:cubicBezTo>
                  <a:close/>
                  <a:moveTo>
                    <a:pt x="958" y="1061"/>
                  </a:moveTo>
                  <a:cubicBezTo>
                    <a:pt x="959" y="1061"/>
                    <a:pt x="959" y="1059"/>
                    <a:pt x="958" y="1060"/>
                  </a:cubicBezTo>
                  <a:cubicBezTo>
                    <a:pt x="958" y="1060"/>
                    <a:pt x="958" y="1060"/>
                    <a:pt x="958" y="1060"/>
                  </a:cubicBezTo>
                  <a:cubicBezTo>
                    <a:pt x="958" y="1060"/>
                    <a:pt x="958" y="1060"/>
                    <a:pt x="958" y="1060"/>
                  </a:cubicBezTo>
                  <a:cubicBezTo>
                    <a:pt x="958" y="1060"/>
                    <a:pt x="958" y="1060"/>
                    <a:pt x="958" y="1060"/>
                  </a:cubicBezTo>
                  <a:cubicBezTo>
                    <a:pt x="958" y="1061"/>
                    <a:pt x="958" y="1061"/>
                    <a:pt x="958" y="1061"/>
                  </a:cubicBezTo>
                  <a:close/>
                  <a:moveTo>
                    <a:pt x="964" y="1053"/>
                  </a:moveTo>
                  <a:cubicBezTo>
                    <a:pt x="964" y="1053"/>
                    <a:pt x="964" y="1053"/>
                    <a:pt x="964" y="1053"/>
                  </a:cubicBezTo>
                  <a:cubicBezTo>
                    <a:pt x="964" y="1054"/>
                    <a:pt x="965" y="1053"/>
                    <a:pt x="964" y="1053"/>
                  </a:cubicBezTo>
                  <a:close/>
                  <a:moveTo>
                    <a:pt x="265" y="737"/>
                  </a:moveTo>
                  <a:cubicBezTo>
                    <a:pt x="265" y="737"/>
                    <a:pt x="265" y="737"/>
                    <a:pt x="265" y="737"/>
                  </a:cubicBezTo>
                  <a:cubicBezTo>
                    <a:pt x="265" y="737"/>
                    <a:pt x="265" y="737"/>
                    <a:pt x="265" y="737"/>
                  </a:cubicBezTo>
                  <a:cubicBezTo>
                    <a:pt x="265" y="737"/>
                    <a:pt x="265" y="737"/>
                    <a:pt x="265" y="737"/>
                  </a:cubicBezTo>
                  <a:close/>
                  <a:moveTo>
                    <a:pt x="265" y="737"/>
                  </a:moveTo>
                  <a:cubicBezTo>
                    <a:pt x="265" y="737"/>
                    <a:pt x="265" y="737"/>
                    <a:pt x="265" y="737"/>
                  </a:cubicBezTo>
                  <a:cubicBezTo>
                    <a:pt x="265" y="737"/>
                    <a:pt x="265" y="737"/>
                    <a:pt x="265" y="737"/>
                  </a:cubicBezTo>
                  <a:cubicBezTo>
                    <a:pt x="265" y="737"/>
                    <a:pt x="265" y="737"/>
                    <a:pt x="265" y="737"/>
                  </a:cubicBezTo>
                  <a:close/>
                  <a:moveTo>
                    <a:pt x="276" y="745"/>
                  </a:moveTo>
                  <a:cubicBezTo>
                    <a:pt x="276" y="745"/>
                    <a:pt x="276" y="745"/>
                    <a:pt x="276" y="745"/>
                  </a:cubicBezTo>
                  <a:cubicBezTo>
                    <a:pt x="276" y="745"/>
                    <a:pt x="276" y="745"/>
                    <a:pt x="276" y="745"/>
                  </a:cubicBezTo>
                  <a:close/>
                  <a:moveTo>
                    <a:pt x="276" y="744"/>
                  </a:moveTo>
                  <a:cubicBezTo>
                    <a:pt x="276" y="744"/>
                    <a:pt x="276" y="744"/>
                    <a:pt x="276" y="744"/>
                  </a:cubicBezTo>
                  <a:cubicBezTo>
                    <a:pt x="276" y="744"/>
                    <a:pt x="276" y="745"/>
                    <a:pt x="276" y="745"/>
                  </a:cubicBezTo>
                  <a:cubicBezTo>
                    <a:pt x="276" y="745"/>
                    <a:pt x="276" y="745"/>
                    <a:pt x="276" y="745"/>
                  </a:cubicBezTo>
                  <a:cubicBezTo>
                    <a:pt x="276" y="744"/>
                    <a:pt x="276" y="744"/>
                    <a:pt x="276" y="744"/>
                  </a:cubicBezTo>
                  <a:close/>
                  <a:moveTo>
                    <a:pt x="964" y="1041"/>
                  </a:moveTo>
                  <a:cubicBezTo>
                    <a:pt x="964" y="1042"/>
                    <a:pt x="965" y="1042"/>
                    <a:pt x="965" y="1042"/>
                  </a:cubicBezTo>
                  <a:cubicBezTo>
                    <a:pt x="965" y="1041"/>
                    <a:pt x="964" y="1041"/>
                    <a:pt x="964" y="1041"/>
                  </a:cubicBezTo>
                  <a:close/>
                  <a:moveTo>
                    <a:pt x="265" y="737"/>
                  </a:moveTo>
                  <a:cubicBezTo>
                    <a:pt x="265" y="738"/>
                    <a:pt x="265" y="738"/>
                    <a:pt x="265" y="738"/>
                  </a:cubicBezTo>
                  <a:cubicBezTo>
                    <a:pt x="265" y="738"/>
                    <a:pt x="266" y="738"/>
                    <a:pt x="265" y="737"/>
                  </a:cubicBezTo>
                  <a:close/>
                  <a:moveTo>
                    <a:pt x="264" y="738"/>
                  </a:moveTo>
                  <a:cubicBezTo>
                    <a:pt x="265" y="738"/>
                    <a:pt x="265" y="738"/>
                    <a:pt x="265" y="738"/>
                  </a:cubicBezTo>
                  <a:cubicBezTo>
                    <a:pt x="265" y="738"/>
                    <a:pt x="265" y="738"/>
                    <a:pt x="264" y="738"/>
                  </a:cubicBezTo>
                  <a:close/>
                  <a:moveTo>
                    <a:pt x="265" y="738"/>
                  </a:moveTo>
                  <a:cubicBezTo>
                    <a:pt x="265" y="738"/>
                    <a:pt x="265" y="738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lose/>
                  <a:moveTo>
                    <a:pt x="965" y="1040"/>
                  </a:moveTo>
                  <a:cubicBezTo>
                    <a:pt x="965" y="1041"/>
                    <a:pt x="965" y="1041"/>
                    <a:pt x="966" y="1041"/>
                  </a:cubicBezTo>
                  <a:cubicBezTo>
                    <a:pt x="966" y="1040"/>
                    <a:pt x="966" y="1040"/>
                    <a:pt x="965" y="1040"/>
                  </a:cubicBezTo>
                  <a:cubicBezTo>
                    <a:pt x="965" y="1040"/>
                    <a:pt x="965" y="1040"/>
                    <a:pt x="965" y="1040"/>
                  </a:cubicBezTo>
                  <a:close/>
                  <a:moveTo>
                    <a:pt x="960" y="1073"/>
                  </a:moveTo>
                  <a:cubicBezTo>
                    <a:pt x="960" y="1073"/>
                    <a:pt x="960" y="1074"/>
                    <a:pt x="960" y="1074"/>
                  </a:cubicBezTo>
                  <a:cubicBezTo>
                    <a:pt x="961" y="1074"/>
                    <a:pt x="961" y="1074"/>
                    <a:pt x="961" y="1074"/>
                  </a:cubicBezTo>
                  <a:cubicBezTo>
                    <a:pt x="961" y="1073"/>
                    <a:pt x="961" y="1073"/>
                    <a:pt x="960" y="1073"/>
                  </a:cubicBezTo>
                  <a:close/>
                  <a:moveTo>
                    <a:pt x="966" y="1037"/>
                  </a:moveTo>
                  <a:cubicBezTo>
                    <a:pt x="966" y="1037"/>
                    <a:pt x="966" y="1037"/>
                    <a:pt x="966" y="1037"/>
                  </a:cubicBezTo>
                  <a:cubicBezTo>
                    <a:pt x="965" y="1038"/>
                    <a:pt x="967" y="1037"/>
                    <a:pt x="966" y="1037"/>
                  </a:cubicBezTo>
                  <a:close/>
                  <a:moveTo>
                    <a:pt x="968" y="1047"/>
                  </a:moveTo>
                  <a:cubicBezTo>
                    <a:pt x="968" y="1046"/>
                    <a:pt x="968" y="1047"/>
                    <a:pt x="968" y="1047"/>
                  </a:cubicBezTo>
                  <a:cubicBezTo>
                    <a:pt x="968" y="1047"/>
                    <a:pt x="968" y="1047"/>
                    <a:pt x="969" y="1047"/>
                  </a:cubicBezTo>
                  <a:cubicBezTo>
                    <a:pt x="968" y="1047"/>
                    <a:pt x="968" y="1047"/>
                    <a:pt x="968" y="1047"/>
                  </a:cubicBezTo>
                  <a:close/>
                  <a:moveTo>
                    <a:pt x="968" y="1037"/>
                  </a:moveTo>
                  <a:cubicBezTo>
                    <a:pt x="967" y="1036"/>
                    <a:pt x="966" y="1038"/>
                    <a:pt x="966" y="1039"/>
                  </a:cubicBezTo>
                  <a:cubicBezTo>
                    <a:pt x="966" y="1040"/>
                    <a:pt x="967" y="1040"/>
                    <a:pt x="967" y="1040"/>
                  </a:cubicBezTo>
                  <a:cubicBezTo>
                    <a:pt x="968" y="1039"/>
                    <a:pt x="968" y="1039"/>
                    <a:pt x="968" y="1039"/>
                  </a:cubicBezTo>
                  <a:cubicBezTo>
                    <a:pt x="968" y="1038"/>
                    <a:pt x="969" y="1038"/>
                    <a:pt x="969" y="1038"/>
                  </a:cubicBezTo>
                  <a:cubicBezTo>
                    <a:pt x="969" y="1038"/>
                    <a:pt x="968" y="1037"/>
                    <a:pt x="968" y="1037"/>
                  </a:cubicBezTo>
                  <a:close/>
                  <a:moveTo>
                    <a:pt x="962" y="1043"/>
                  </a:moveTo>
                  <a:cubicBezTo>
                    <a:pt x="962" y="1043"/>
                    <a:pt x="962" y="1043"/>
                    <a:pt x="962" y="1042"/>
                  </a:cubicBezTo>
                  <a:cubicBezTo>
                    <a:pt x="961" y="1043"/>
                    <a:pt x="961" y="1043"/>
                    <a:pt x="962" y="1043"/>
                  </a:cubicBezTo>
                  <a:close/>
                  <a:moveTo>
                    <a:pt x="713" y="209"/>
                  </a:moveTo>
                  <a:cubicBezTo>
                    <a:pt x="713" y="209"/>
                    <a:pt x="712" y="207"/>
                    <a:pt x="711" y="206"/>
                  </a:cubicBezTo>
                  <a:cubicBezTo>
                    <a:pt x="712" y="208"/>
                    <a:pt x="712" y="208"/>
                    <a:pt x="713" y="209"/>
                  </a:cubicBezTo>
                  <a:close/>
                  <a:moveTo>
                    <a:pt x="1104" y="893"/>
                  </a:moveTo>
                  <a:cubicBezTo>
                    <a:pt x="1104" y="893"/>
                    <a:pt x="1104" y="893"/>
                    <a:pt x="1104" y="893"/>
                  </a:cubicBezTo>
                  <a:cubicBezTo>
                    <a:pt x="1104" y="893"/>
                    <a:pt x="1104" y="893"/>
                    <a:pt x="1104" y="893"/>
                  </a:cubicBezTo>
                  <a:cubicBezTo>
                    <a:pt x="1104" y="893"/>
                    <a:pt x="1104" y="893"/>
                    <a:pt x="1104" y="893"/>
                  </a:cubicBezTo>
                  <a:close/>
                  <a:moveTo>
                    <a:pt x="961" y="1076"/>
                  </a:moveTo>
                  <a:cubicBezTo>
                    <a:pt x="961" y="1077"/>
                    <a:pt x="961" y="1077"/>
                    <a:pt x="961" y="1077"/>
                  </a:cubicBezTo>
                  <a:cubicBezTo>
                    <a:pt x="961" y="1077"/>
                    <a:pt x="961" y="1077"/>
                    <a:pt x="962" y="1077"/>
                  </a:cubicBezTo>
                  <a:cubicBezTo>
                    <a:pt x="961" y="1076"/>
                    <a:pt x="961" y="1076"/>
                    <a:pt x="961" y="1076"/>
                  </a:cubicBezTo>
                  <a:cubicBezTo>
                    <a:pt x="961" y="1076"/>
                    <a:pt x="961" y="1076"/>
                    <a:pt x="961" y="1076"/>
                  </a:cubicBezTo>
                  <a:close/>
                  <a:moveTo>
                    <a:pt x="709" y="203"/>
                  </a:moveTo>
                  <a:cubicBezTo>
                    <a:pt x="709" y="203"/>
                    <a:pt x="709" y="203"/>
                    <a:pt x="709" y="203"/>
                  </a:cubicBezTo>
                  <a:cubicBezTo>
                    <a:pt x="709" y="203"/>
                    <a:pt x="709" y="203"/>
                    <a:pt x="709" y="203"/>
                  </a:cubicBezTo>
                  <a:cubicBezTo>
                    <a:pt x="709" y="203"/>
                    <a:pt x="709" y="203"/>
                    <a:pt x="709" y="203"/>
                  </a:cubicBezTo>
                  <a:close/>
                  <a:moveTo>
                    <a:pt x="705" y="199"/>
                  </a:moveTo>
                  <a:cubicBezTo>
                    <a:pt x="705" y="199"/>
                    <a:pt x="705" y="199"/>
                    <a:pt x="705" y="199"/>
                  </a:cubicBezTo>
                  <a:cubicBezTo>
                    <a:pt x="705" y="199"/>
                    <a:pt x="705" y="199"/>
                    <a:pt x="704" y="199"/>
                  </a:cubicBezTo>
                  <a:cubicBezTo>
                    <a:pt x="704" y="199"/>
                    <a:pt x="704" y="199"/>
                    <a:pt x="704" y="199"/>
                  </a:cubicBezTo>
                  <a:cubicBezTo>
                    <a:pt x="705" y="199"/>
                    <a:pt x="705" y="199"/>
                    <a:pt x="705" y="199"/>
                  </a:cubicBezTo>
                  <a:close/>
                  <a:moveTo>
                    <a:pt x="963" y="1042"/>
                  </a:moveTo>
                  <a:cubicBezTo>
                    <a:pt x="963" y="1042"/>
                    <a:pt x="963" y="1043"/>
                    <a:pt x="964" y="1044"/>
                  </a:cubicBezTo>
                  <a:cubicBezTo>
                    <a:pt x="965" y="1043"/>
                    <a:pt x="964" y="1041"/>
                    <a:pt x="963" y="1042"/>
                  </a:cubicBezTo>
                  <a:close/>
                  <a:moveTo>
                    <a:pt x="962" y="1082"/>
                  </a:moveTo>
                  <a:cubicBezTo>
                    <a:pt x="962" y="1082"/>
                    <a:pt x="963" y="1083"/>
                    <a:pt x="963" y="1083"/>
                  </a:cubicBezTo>
                  <a:cubicBezTo>
                    <a:pt x="963" y="1083"/>
                    <a:pt x="963" y="1082"/>
                    <a:pt x="962" y="1082"/>
                  </a:cubicBezTo>
                  <a:close/>
                  <a:moveTo>
                    <a:pt x="201" y="1044"/>
                  </a:moveTo>
                  <a:cubicBezTo>
                    <a:pt x="201" y="1044"/>
                    <a:pt x="201" y="1044"/>
                    <a:pt x="201" y="1044"/>
                  </a:cubicBezTo>
                  <a:cubicBezTo>
                    <a:pt x="201" y="1044"/>
                    <a:pt x="201" y="1044"/>
                    <a:pt x="201" y="1044"/>
                  </a:cubicBezTo>
                  <a:close/>
                  <a:moveTo>
                    <a:pt x="710" y="205"/>
                  </a:moveTo>
                  <a:cubicBezTo>
                    <a:pt x="710" y="205"/>
                    <a:pt x="710" y="204"/>
                    <a:pt x="710" y="204"/>
                  </a:cubicBezTo>
                  <a:cubicBezTo>
                    <a:pt x="710" y="204"/>
                    <a:pt x="710" y="204"/>
                    <a:pt x="710" y="204"/>
                  </a:cubicBezTo>
                  <a:cubicBezTo>
                    <a:pt x="710" y="204"/>
                    <a:pt x="710" y="204"/>
                    <a:pt x="710" y="204"/>
                  </a:cubicBezTo>
                  <a:lnTo>
                    <a:pt x="710" y="205"/>
                  </a:lnTo>
                  <a:close/>
                  <a:moveTo>
                    <a:pt x="975" y="1053"/>
                  </a:moveTo>
                  <a:cubicBezTo>
                    <a:pt x="975" y="1053"/>
                    <a:pt x="975" y="1052"/>
                    <a:pt x="976" y="1052"/>
                  </a:cubicBezTo>
                  <a:cubicBezTo>
                    <a:pt x="976" y="1052"/>
                    <a:pt x="976" y="1052"/>
                    <a:pt x="975" y="1052"/>
                  </a:cubicBezTo>
                  <a:cubicBezTo>
                    <a:pt x="975" y="1052"/>
                    <a:pt x="975" y="1052"/>
                    <a:pt x="975" y="1053"/>
                  </a:cubicBezTo>
                  <a:close/>
                  <a:moveTo>
                    <a:pt x="923" y="578"/>
                  </a:moveTo>
                  <a:cubicBezTo>
                    <a:pt x="923" y="578"/>
                    <a:pt x="923" y="578"/>
                    <a:pt x="923" y="579"/>
                  </a:cubicBezTo>
                  <a:cubicBezTo>
                    <a:pt x="923" y="579"/>
                    <a:pt x="923" y="579"/>
                    <a:pt x="923" y="579"/>
                  </a:cubicBezTo>
                  <a:cubicBezTo>
                    <a:pt x="923" y="578"/>
                    <a:pt x="923" y="578"/>
                    <a:pt x="923" y="578"/>
                  </a:cubicBezTo>
                  <a:close/>
                  <a:moveTo>
                    <a:pt x="972" y="1038"/>
                  </a:moveTo>
                  <a:cubicBezTo>
                    <a:pt x="972" y="1038"/>
                    <a:pt x="972" y="1039"/>
                    <a:pt x="972" y="1039"/>
                  </a:cubicBezTo>
                  <a:cubicBezTo>
                    <a:pt x="973" y="1038"/>
                    <a:pt x="972" y="1038"/>
                    <a:pt x="972" y="1038"/>
                  </a:cubicBezTo>
                  <a:close/>
                  <a:moveTo>
                    <a:pt x="976" y="1044"/>
                  </a:moveTo>
                  <a:cubicBezTo>
                    <a:pt x="976" y="1044"/>
                    <a:pt x="976" y="1044"/>
                    <a:pt x="976" y="1044"/>
                  </a:cubicBezTo>
                  <a:cubicBezTo>
                    <a:pt x="976" y="1044"/>
                    <a:pt x="976" y="1044"/>
                    <a:pt x="976" y="1044"/>
                  </a:cubicBezTo>
                  <a:cubicBezTo>
                    <a:pt x="976" y="1044"/>
                    <a:pt x="976" y="1044"/>
                    <a:pt x="976" y="1044"/>
                  </a:cubicBezTo>
                  <a:cubicBezTo>
                    <a:pt x="976" y="1044"/>
                    <a:pt x="976" y="1044"/>
                    <a:pt x="976" y="1044"/>
                  </a:cubicBezTo>
                  <a:close/>
                  <a:moveTo>
                    <a:pt x="972" y="1036"/>
                  </a:moveTo>
                  <a:cubicBezTo>
                    <a:pt x="972" y="1037"/>
                    <a:pt x="973" y="1036"/>
                    <a:pt x="972" y="1036"/>
                  </a:cubicBezTo>
                  <a:close/>
                  <a:moveTo>
                    <a:pt x="975" y="1042"/>
                  </a:moveTo>
                  <a:cubicBezTo>
                    <a:pt x="975" y="1042"/>
                    <a:pt x="975" y="1042"/>
                    <a:pt x="975" y="1042"/>
                  </a:cubicBezTo>
                  <a:cubicBezTo>
                    <a:pt x="975" y="1042"/>
                    <a:pt x="975" y="1042"/>
                    <a:pt x="975" y="1042"/>
                  </a:cubicBezTo>
                  <a:cubicBezTo>
                    <a:pt x="975" y="1042"/>
                    <a:pt x="975" y="1042"/>
                    <a:pt x="975" y="1042"/>
                  </a:cubicBezTo>
                  <a:cubicBezTo>
                    <a:pt x="975" y="1042"/>
                    <a:pt x="976" y="1042"/>
                    <a:pt x="976" y="1042"/>
                  </a:cubicBezTo>
                  <a:cubicBezTo>
                    <a:pt x="976" y="1042"/>
                    <a:pt x="976" y="1041"/>
                    <a:pt x="975" y="1042"/>
                  </a:cubicBezTo>
                  <a:close/>
                  <a:moveTo>
                    <a:pt x="968" y="1063"/>
                  </a:moveTo>
                  <a:cubicBezTo>
                    <a:pt x="967" y="1064"/>
                    <a:pt x="968" y="1065"/>
                    <a:pt x="969" y="1064"/>
                  </a:cubicBezTo>
                  <a:cubicBezTo>
                    <a:pt x="969" y="1064"/>
                    <a:pt x="969" y="1063"/>
                    <a:pt x="968" y="1063"/>
                  </a:cubicBezTo>
                  <a:close/>
                  <a:moveTo>
                    <a:pt x="968" y="1062"/>
                  </a:moveTo>
                  <a:cubicBezTo>
                    <a:pt x="968" y="1062"/>
                    <a:pt x="968" y="1062"/>
                    <a:pt x="968" y="1062"/>
                  </a:cubicBezTo>
                  <a:cubicBezTo>
                    <a:pt x="968" y="1062"/>
                    <a:pt x="968" y="1062"/>
                    <a:pt x="968" y="1062"/>
                  </a:cubicBezTo>
                  <a:cubicBezTo>
                    <a:pt x="968" y="1062"/>
                    <a:pt x="968" y="1062"/>
                    <a:pt x="968" y="1062"/>
                  </a:cubicBezTo>
                  <a:cubicBezTo>
                    <a:pt x="968" y="1062"/>
                    <a:pt x="967" y="1062"/>
                    <a:pt x="967" y="1062"/>
                  </a:cubicBezTo>
                  <a:cubicBezTo>
                    <a:pt x="967" y="1062"/>
                    <a:pt x="968" y="1062"/>
                    <a:pt x="968" y="1063"/>
                  </a:cubicBezTo>
                  <a:cubicBezTo>
                    <a:pt x="968" y="1063"/>
                    <a:pt x="968" y="1062"/>
                    <a:pt x="968" y="1062"/>
                  </a:cubicBezTo>
                  <a:cubicBezTo>
                    <a:pt x="968" y="1062"/>
                    <a:pt x="968" y="1062"/>
                    <a:pt x="968" y="1062"/>
                  </a:cubicBezTo>
                  <a:close/>
                  <a:moveTo>
                    <a:pt x="969" y="1058"/>
                  </a:moveTo>
                  <a:cubicBezTo>
                    <a:pt x="969" y="1057"/>
                    <a:pt x="969" y="1057"/>
                    <a:pt x="969" y="1057"/>
                  </a:cubicBezTo>
                  <a:cubicBezTo>
                    <a:pt x="968" y="1057"/>
                    <a:pt x="968" y="1058"/>
                    <a:pt x="968" y="1058"/>
                  </a:cubicBezTo>
                  <a:cubicBezTo>
                    <a:pt x="969" y="1058"/>
                    <a:pt x="969" y="1058"/>
                    <a:pt x="969" y="1058"/>
                  </a:cubicBezTo>
                  <a:close/>
                  <a:moveTo>
                    <a:pt x="968" y="1055"/>
                  </a:moveTo>
                  <a:cubicBezTo>
                    <a:pt x="968" y="1055"/>
                    <a:pt x="968" y="1055"/>
                    <a:pt x="968" y="1055"/>
                  </a:cubicBezTo>
                  <a:cubicBezTo>
                    <a:pt x="968" y="1056"/>
                    <a:pt x="968" y="1056"/>
                    <a:pt x="968" y="1056"/>
                  </a:cubicBezTo>
                  <a:cubicBezTo>
                    <a:pt x="968" y="1056"/>
                    <a:pt x="968" y="1056"/>
                    <a:pt x="968" y="1056"/>
                  </a:cubicBezTo>
                  <a:cubicBezTo>
                    <a:pt x="968" y="1056"/>
                    <a:pt x="968" y="1055"/>
                    <a:pt x="968" y="1055"/>
                  </a:cubicBezTo>
                  <a:close/>
                  <a:moveTo>
                    <a:pt x="271" y="728"/>
                  </a:moveTo>
                  <a:cubicBezTo>
                    <a:pt x="271" y="728"/>
                    <a:pt x="271" y="728"/>
                    <a:pt x="271" y="728"/>
                  </a:cubicBezTo>
                  <a:cubicBezTo>
                    <a:pt x="272" y="728"/>
                    <a:pt x="272" y="728"/>
                    <a:pt x="272" y="728"/>
                  </a:cubicBezTo>
                  <a:cubicBezTo>
                    <a:pt x="272" y="727"/>
                    <a:pt x="272" y="727"/>
                    <a:pt x="272" y="727"/>
                  </a:cubicBezTo>
                  <a:cubicBezTo>
                    <a:pt x="272" y="727"/>
                    <a:pt x="272" y="727"/>
                    <a:pt x="272" y="727"/>
                  </a:cubicBezTo>
                  <a:cubicBezTo>
                    <a:pt x="272" y="727"/>
                    <a:pt x="271" y="727"/>
                    <a:pt x="271" y="728"/>
                  </a:cubicBezTo>
                  <a:close/>
                  <a:moveTo>
                    <a:pt x="272" y="727"/>
                  </a:moveTo>
                  <a:cubicBezTo>
                    <a:pt x="272" y="727"/>
                    <a:pt x="272" y="727"/>
                    <a:pt x="272" y="727"/>
                  </a:cubicBezTo>
                  <a:cubicBezTo>
                    <a:pt x="272" y="727"/>
                    <a:pt x="272" y="727"/>
                    <a:pt x="272" y="727"/>
                  </a:cubicBezTo>
                  <a:cubicBezTo>
                    <a:pt x="272" y="727"/>
                    <a:pt x="272" y="727"/>
                    <a:pt x="272" y="727"/>
                  </a:cubicBezTo>
                  <a:close/>
                  <a:moveTo>
                    <a:pt x="970" y="1068"/>
                  </a:moveTo>
                  <a:cubicBezTo>
                    <a:pt x="970" y="1068"/>
                    <a:pt x="970" y="1067"/>
                    <a:pt x="969" y="1067"/>
                  </a:cubicBezTo>
                  <a:cubicBezTo>
                    <a:pt x="968" y="1068"/>
                    <a:pt x="969" y="1069"/>
                    <a:pt x="970" y="1069"/>
                  </a:cubicBezTo>
                  <a:cubicBezTo>
                    <a:pt x="970" y="1069"/>
                    <a:pt x="970" y="1070"/>
                    <a:pt x="970" y="1070"/>
                  </a:cubicBezTo>
                  <a:cubicBezTo>
                    <a:pt x="970" y="1070"/>
                    <a:pt x="970" y="1069"/>
                    <a:pt x="971" y="1069"/>
                  </a:cubicBezTo>
                  <a:cubicBezTo>
                    <a:pt x="971" y="1069"/>
                    <a:pt x="970" y="1068"/>
                    <a:pt x="970" y="1068"/>
                  </a:cubicBezTo>
                  <a:close/>
                  <a:moveTo>
                    <a:pt x="1153" y="1022"/>
                  </a:moveTo>
                  <a:cubicBezTo>
                    <a:pt x="1154" y="1023"/>
                    <a:pt x="1158" y="1022"/>
                    <a:pt x="1160" y="1022"/>
                  </a:cubicBezTo>
                  <a:cubicBezTo>
                    <a:pt x="1159" y="1022"/>
                    <a:pt x="1159" y="1022"/>
                    <a:pt x="1159" y="1022"/>
                  </a:cubicBezTo>
                  <a:cubicBezTo>
                    <a:pt x="1156" y="1022"/>
                    <a:pt x="1154" y="1022"/>
                    <a:pt x="1153" y="1022"/>
                  </a:cubicBezTo>
                  <a:close/>
                  <a:moveTo>
                    <a:pt x="971" y="1074"/>
                  </a:moveTo>
                  <a:cubicBezTo>
                    <a:pt x="970" y="1075"/>
                    <a:pt x="971" y="1076"/>
                    <a:pt x="971" y="1076"/>
                  </a:cubicBezTo>
                  <a:cubicBezTo>
                    <a:pt x="971" y="1076"/>
                    <a:pt x="971" y="1075"/>
                    <a:pt x="972" y="1075"/>
                  </a:cubicBezTo>
                  <a:cubicBezTo>
                    <a:pt x="972" y="1075"/>
                    <a:pt x="971" y="1074"/>
                    <a:pt x="971" y="1074"/>
                  </a:cubicBezTo>
                  <a:close/>
                  <a:moveTo>
                    <a:pt x="860" y="461"/>
                  </a:moveTo>
                  <a:cubicBezTo>
                    <a:pt x="859" y="460"/>
                    <a:pt x="859" y="460"/>
                    <a:pt x="858" y="459"/>
                  </a:cubicBezTo>
                  <a:cubicBezTo>
                    <a:pt x="859" y="460"/>
                    <a:pt x="859" y="460"/>
                    <a:pt x="859" y="461"/>
                  </a:cubicBezTo>
                  <a:cubicBezTo>
                    <a:pt x="860" y="462"/>
                    <a:pt x="859" y="460"/>
                    <a:pt x="860" y="461"/>
                  </a:cubicBezTo>
                  <a:close/>
                  <a:moveTo>
                    <a:pt x="974" y="1041"/>
                  </a:moveTo>
                  <a:cubicBezTo>
                    <a:pt x="974" y="1040"/>
                    <a:pt x="974" y="1041"/>
                    <a:pt x="975" y="1041"/>
                  </a:cubicBezTo>
                  <a:cubicBezTo>
                    <a:pt x="975" y="1041"/>
                    <a:pt x="975" y="1041"/>
                    <a:pt x="975" y="1041"/>
                  </a:cubicBezTo>
                  <a:cubicBezTo>
                    <a:pt x="975" y="1040"/>
                    <a:pt x="975" y="1040"/>
                    <a:pt x="975" y="1040"/>
                  </a:cubicBezTo>
                  <a:cubicBezTo>
                    <a:pt x="975" y="1040"/>
                    <a:pt x="975" y="1040"/>
                    <a:pt x="975" y="1040"/>
                  </a:cubicBezTo>
                  <a:cubicBezTo>
                    <a:pt x="975" y="1040"/>
                    <a:pt x="975" y="1040"/>
                    <a:pt x="975" y="1040"/>
                  </a:cubicBezTo>
                  <a:cubicBezTo>
                    <a:pt x="975" y="1040"/>
                    <a:pt x="975" y="1040"/>
                    <a:pt x="975" y="1039"/>
                  </a:cubicBezTo>
                  <a:cubicBezTo>
                    <a:pt x="974" y="1040"/>
                    <a:pt x="974" y="1040"/>
                    <a:pt x="974" y="1041"/>
                  </a:cubicBezTo>
                  <a:close/>
                  <a:moveTo>
                    <a:pt x="277" y="733"/>
                  </a:moveTo>
                  <a:cubicBezTo>
                    <a:pt x="277" y="733"/>
                    <a:pt x="278" y="733"/>
                    <a:pt x="278" y="733"/>
                  </a:cubicBezTo>
                  <a:cubicBezTo>
                    <a:pt x="278" y="733"/>
                    <a:pt x="278" y="733"/>
                    <a:pt x="277" y="733"/>
                  </a:cubicBezTo>
                  <a:cubicBezTo>
                    <a:pt x="277" y="733"/>
                    <a:pt x="277" y="733"/>
                    <a:pt x="277" y="734"/>
                  </a:cubicBezTo>
                  <a:cubicBezTo>
                    <a:pt x="277" y="734"/>
                    <a:pt x="277" y="735"/>
                    <a:pt x="277" y="735"/>
                  </a:cubicBezTo>
                  <a:cubicBezTo>
                    <a:pt x="277" y="734"/>
                    <a:pt x="277" y="734"/>
                    <a:pt x="277" y="733"/>
                  </a:cubicBezTo>
                  <a:close/>
                  <a:moveTo>
                    <a:pt x="974" y="1037"/>
                  </a:moveTo>
                  <a:cubicBezTo>
                    <a:pt x="974" y="1037"/>
                    <a:pt x="974" y="1037"/>
                    <a:pt x="974" y="1037"/>
                  </a:cubicBezTo>
                  <a:cubicBezTo>
                    <a:pt x="974" y="1037"/>
                    <a:pt x="975" y="1037"/>
                    <a:pt x="975" y="1037"/>
                  </a:cubicBezTo>
                  <a:cubicBezTo>
                    <a:pt x="975" y="1037"/>
                    <a:pt x="975" y="1037"/>
                    <a:pt x="975" y="1037"/>
                  </a:cubicBezTo>
                  <a:cubicBezTo>
                    <a:pt x="976" y="1037"/>
                    <a:pt x="976" y="1036"/>
                    <a:pt x="976" y="1036"/>
                  </a:cubicBezTo>
                  <a:cubicBezTo>
                    <a:pt x="976" y="1036"/>
                    <a:pt x="976" y="1036"/>
                    <a:pt x="976" y="1036"/>
                  </a:cubicBezTo>
                  <a:cubicBezTo>
                    <a:pt x="976" y="1036"/>
                    <a:pt x="976" y="1035"/>
                    <a:pt x="976" y="1035"/>
                  </a:cubicBezTo>
                  <a:cubicBezTo>
                    <a:pt x="976" y="1035"/>
                    <a:pt x="975" y="1035"/>
                    <a:pt x="975" y="1036"/>
                  </a:cubicBezTo>
                  <a:cubicBezTo>
                    <a:pt x="975" y="1035"/>
                    <a:pt x="975" y="1035"/>
                    <a:pt x="974" y="1035"/>
                  </a:cubicBezTo>
                  <a:cubicBezTo>
                    <a:pt x="974" y="1035"/>
                    <a:pt x="974" y="1036"/>
                    <a:pt x="974" y="1036"/>
                  </a:cubicBezTo>
                  <a:cubicBezTo>
                    <a:pt x="974" y="1036"/>
                    <a:pt x="974" y="1036"/>
                    <a:pt x="974" y="1037"/>
                  </a:cubicBezTo>
                  <a:close/>
                  <a:moveTo>
                    <a:pt x="975" y="1036"/>
                  </a:moveTo>
                  <a:cubicBezTo>
                    <a:pt x="975" y="1036"/>
                    <a:pt x="975" y="1036"/>
                    <a:pt x="975" y="1036"/>
                  </a:cubicBezTo>
                  <a:cubicBezTo>
                    <a:pt x="975" y="1036"/>
                    <a:pt x="975" y="1036"/>
                    <a:pt x="974" y="1036"/>
                  </a:cubicBezTo>
                  <a:cubicBezTo>
                    <a:pt x="974" y="1036"/>
                    <a:pt x="974" y="1036"/>
                    <a:pt x="975" y="1036"/>
                  </a:cubicBezTo>
                  <a:close/>
                  <a:moveTo>
                    <a:pt x="890" y="512"/>
                  </a:moveTo>
                  <a:cubicBezTo>
                    <a:pt x="890" y="512"/>
                    <a:pt x="890" y="512"/>
                    <a:pt x="890" y="512"/>
                  </a:cubicBezTo>
                  <a:cubicBezTo>
                    <a:pt x="890" y="512"/>
                    <a:pt x="890" y="512"/>
                    <a:pt x="890" y="512"/>
                  </a:cubicBezTo>
                  <a:cubicBezTo>
                    <a:pt x="890" y="512"/>
                    <a:pt x="890" y="512"/>
                    <a:pt x="890" y="512"/>
                  </a:cubicBezTo>
                  <a:close/>
                  <a:moveTo>
                    <a:pt x="974" y="1038"/>
                  </a:moveTo>
                  <a:cubicBezTo>
                    <a:pt x="974" y="1037"/>
                    <a:pt x="974" y="1037"/>
                    <a:pt x="974" y="1038"/>
                  </a:cubicBezTo>
                  <a:cubicBezTo>
                    <a:pt x="974" y="1038"/>
                    <a:pt x="974" y="1038"/>
                    <a:pt x="974" y="1038"/>
                  </a:cubicBezTo>
                  <a:close/>
                  <a:moveTo>
                    <a:pt x="978" y="1040"/>
                  </a:moveTo>
                  <a:cubicBezTo>
                    <a:pt x="977" y="1040"/>
                    <a:pt x="976" y="1040"/>
                    <a:pt x="975" y="1040"/>
                  </a:cubicBezTo>
                  <a:cubicBezTo>
                    <a:pt x="975" y="1040"/>
                    <a:pt x="975" y="1040"/>
                    <a:pt x="976" y="1040"/>
                  </a:cubicBezTo>
                  <a:cubicBezTo>
                    <a:pt x="975" y="1040"/>
                    <a:pt x="975" y="1040"/>
                    <a:pt x="975" y="1041"/>
                  </a:cubicBezTo>
                  <a:cubicBezTo>
                    <a:pt x="976" y="1041"/>
                    <a:pt x="976" y="1040"/>
                    <a:pt x="976" y="1040"/>
                  </a:cubicBezTo>
                  <a:cubicBezTo>
                    <a:pt x="976" y="1040"/>
                    <a:pt x="977" y="1040"/>
                    <a:pt x="978" y="1040"/>
                  </a:cubicBezTo>
                  <a:cubicBezTo>
                    <a:pt x="978" y="1040"/>
                    <a:pt x="979" y="1040"/>
                    <a:pt x="978" y="1040"/>
                  </a:cubicBezTo>
                  <a:close/>
                  <a:moveTo>
                    <a:pt x="975" y="1052"/>
                  </a:moveTo>
                  <a:cubicBezTo>
                    <a:pt x="974" y="1052"/>
                    <a:pt x="974" y="1054"/>
                    <a:pt x="974" y="1054"/>
                  </a:cubicBezTo>
                  <a:cubicBezTo>
                    <a:pt x="975" y="1054"/>
                    <a:pt x="976" y="1053"/>
                    <a:pt x="975" y="1053"/>
                  </a:cubicBezTo>
                  <a:cubicBezTo>
                    <a:pt x="975" y="1054"/>
                    <a:pt x="974" y="1052"/>
                    <a:pt x="975" y="1052"/>
                  </a:cubicBezTo>
                  <a:close/>
                  <a:moveTo>
                    <a:pt x="974" y="1083"/>
                  </a:moveTo>
                  <a:cubicBezTo>
                    <a:pt x="974" y="1084"/>
                    <a:pt x="974" y="1084"/>
                    <a:pt x="974" y="1084"/>
                  </a:cubicBezTo>
                  <a:cubicBezTo>
                    <a:pt x="975" y="1084"/>
                    <a:pt x="975" y="1083"/>
                    <a:pt x="974" y="1083"/>
                  </a:cubicBezTo>
                  <a:close/>
                  <a:moveTo>
                    <a:pt x="973" y="1037"/>
                  </a:moveTo>
                  <a:cubicBezTo>
                    <a:pt x="973" y="1036"/>
                    <a:pt x="973" y="1037"/>
                    <a:pt x="973" y="1037"/>
                  </a:cubicBezTo>
                  <a:cubicBezTo>
                    <a:pt x="973" y="1036"/>
                    <a:pt x="973" y="1036"/>
                    <a:pt x="973" y="1035"/>
                  </a:cubicBezTo>
                  <a:cubicBezTo>
                    <a:pt x="973" y="1035"/>
                    <a:pt x="972" y="1036"/>
                    <a:pt x="973" y="1037"/>
                  </a:cubicBezTo>
                  <a:close/>
                  <a:moveTo>
                    <a:pt x="972" y="1078"/>
                  </a:moveTo>
                  <a:cubicBezTo>
                    <a:pt x="972" y="1078"/>
                    <a:pt x="972" y="1078"/>
                    <a:pt x="972" y="1078"/>
                  </a:cubicBezTo>
                  <a:cubicBezTo>
                    <a:pt x="973" y="1078"/>
                    <a:pt x="973" y="1077"/>
                    <a:pt x="972" y="1078"/>
                  </a:cubicBezTo>
                  <a:close/>
                  <a:moveTo>
                    <a:pt x="977" y="1045"/>
                  </a:moveTo>
                  <a:cubicBezTo>
                    <a:pt x="977" y="1045"/>
                    <a:pt x="977" y="1046"/>
                    <a:pt x="977" y="1046"/>
                  </a:cubicBezTo>
                  <a:cubicBezTo>
                    <a:pt x="977" y="1046"/>
                    <a:pt x="977" y="1046"/>
                    <a:pt x="977" y="1046"/>
                  </a:cubicBezTo>
                  <a:cubicBezTo>
                    <a:pt x="976" y="1046"/>
                    <a:pt x="976" y="1046"/>
                    <a:pt x="976" y="1046"/>
                  </a:cubicBezTo>
                  <a:cubicBezTo>
                    <a:pt x="976" y="1046"/>
                    <a:pt x="976" y="1046"/>
                    <a:pt x="976" y="1046"/>
                  </a:cubicBezTo>
                  <a:cubicBezTo>
                    <a:pt x="976" y="1046"/>
                    <a:pt x="977" y="1046"/>
                    <a:pt x="977" y="1046"/>
                  </a:cubicBezTo>
                  <a:cubicBezTo>
                    <a:pt x="977" y="1046"/>
                    <a:pt x="977" y="1046"/>
                    <a:pt x="977" y="1046"/>
                  </a:cubicBezTo>
                  <a:cubicBezTo>
                    <a:pt x="977" y="1046"/>
                    <a:pt x="977" y="1046"/>
                    <a:pt x="977" y="1045"/>
                  </a:cubicBezTo>
                  <a:close/>
                  <a:moveTo>
                    <a:pt x="970" y="1056"/>
                  </a:moveTo>
                  <a:cubicBezTo>
                    <a:pt x="970" y="1056"/>
                    <a:pt x="970" y="1056"/>
                    <a:pt x="970" y="1056"/>
                  </a:cubicBezTo>
                  <a:cubicBezTo>
                    <a:pt x="970" y="1056"/>
                    <a:pt x="970" y="1056"/>
                    <a:pt x="970" y="1056"/>
                  </a:cubicBezTo>
                  <a:cubicBezTo>
                    <a:pt x="970" y="1056"/>
                    <a:pt x="970" y="1056"/>
                    <a:pt x="970" y="1056"/>
                  </a:cubicBezTo>
                  <a:cubicBezTo>
                    <a:pt x="970" y="1056"/>
                    <a:pt x="970" y="1056"/>
                    <a:pt x="970" y="1056"/>
                  </a:cubicBezTo>
                  <a:close/>
                  <a:moveTo>
                    <a:pt x="978" y="1074"/>
                  </a:moveTo>
                  <a:cubicBezTo>
                    <a:pt x="978" y="1074"/>
                    <a:pt x="978" y="1074"/>
                    <a:pt x="978" y="1073"/>
                  </a:cubicBezTo>
                  <a:cubicBezTo>
                    <a:pt x="977" y="1073"/>
                    <a:pt x="978" y="1074"/>
                    <a:pt x="978" y="1074"/>
                  </a:cubicBezTo>
                  <a:close/>
                  <a:moveTo>
                    <a:pt x="971" y="1057"/>
                  </a:moveTo>
                  <a:cubicBezTo>
                    <a:pt x="971" y="1057"/>
                    <a:pt x="971" y="1057"/>
                    <a:pt x="972" y="1057"/>
                  </a:cubicBezTo>
                  <a:cubicBezTo>
                    <a:pt x="972" y="1056"/>
                    <a:pt x="971" y="1057"/>
                    <a:pt x="971" y="1057"/>
                  </a:cubicBezTo>
                  <a:close/>
                  <a:moveTo>
                    <a:pt x="970" y="1067"/>
                  </a:moveTo>
                  <a:cubicBezTo>
                    <a:pt x="970" y="1067"/>
                    <a:pt x="970" y="1067"/>
                    <a:pt x="970" y="1067"/>
                  </a:cubicBezTo>
                  <a:cubicBezTo>
                    <a:pt x="970" y="1067"/>
                    <a:pt x="970" y="1067"/>
                    <a:pt x="970" y="1067"/>
                  </a:cubicBezTo>
                  <a:cubicBezTo>
                    <a:pt x="970" y="1067"/>
                    <a:pt x="970" y="1067"/>
                    <a:pt x="970" y="1067"/>
                  </a:cubicBezTo>
                  <a:cubicBezTo>
                    <a:pt x="970" y="1067"/>
                    <a:pt x="970" y="1067"/>
                    <a:pt x="970" y="1067"/>
                  </a:cubicBezTo>
                  <a:close/>
                  <a:moveTo>
                    <a:pt x="963" y="656"/>
                  </a:moveTo>
                  <a:cubicBezTo>
                    <a:pt x="963" y="656"/>
                    <a:pt x="963" y="656"/>
                    <a:pt x="963" y="656"/>
                  </a:cubicBezTo>
                  <a:cubicBezTo>
                    <a:pt x="963" y="656"/>
                    <a:pt x="962" y="656"/>
                    <a:pt x="962" y="655"/>
                  </a:cubicBezTo>
                  <a:cubicBezTo>
                    <a:pt x="963" y="654"/>
                    <a:pt x="963" y="654"/>
                    <a:pt x="963" y="654"/>
                  </a:cubicBezTo>
                  <a:cubicBezTo>
                    <a:pt x="962" y="654"/>
                    <a:pt x="961" y="655"/>
                    <a:pt x="962" y="656"/>
                  </a:cubicBezTo>
                  <a:cubicBezTo>
                    <a:pt x="962" y="656"/>
                    <a:pt x="962" y="656"/>
                    <a:pt x="962" y="656"/>
                  </a:cubicBezTo>
                  <a:cubicBezTo>
                    <a:pt x="962" y="656"/>
                    <a:pt x="962" y="656"/>
                    <a:pt x="963" y="656"/>
                  </a:cubicBezTo>
                  <a:close/>
                  <a:moveTo>
                    <a:pt x="968" y="1057"/>
                  </a:moveTo>
                  <a:cubicBezTo>
                    <a:pt x="968" y="1057"/>
                    <a:pt x="969" y="1056"/>
                    <a:pt x="969" y="1056"/>
                  </a:cubicBezTo>
                  <a:cubicBezTo>
                    <a:pt x="968" y="1056"/>
                    <a:pt x="968" y="1057"/>
                    <a:pt x="968" y="1057"/>
                  </a:cubicBezTo>
                  <a:close/>
                  <a:moveTo>
                    <a:pt x="992" y="701"/>
                  </a:moveTo>
                  <a:cubicBezTo>
                    <a:pt x="992" y="701"/>
                    <a:pt x="992" y="701"/>
                    <a:pt x="992" y="701"/>
                  </a:cubicBezTo>
                  <a:cubicBezTo>
                    <a:pt x="992" y="701"/>
                    <a:pt x="992" y="701"/>
                    <a:pt x="992" y="701"/>
                  </a:cubicBezTo>
                  <a:cubicBezTo>
                    <a:pt x="992" y="701"/>
                    <a:pt x="992" y="701"/>
                    <a:pt x="992" y="701"/>
                  </a:cubicBezTo>
                  <a:close/>
                  <a:moveTo>
                    <a:pt x="215" y="690"/>
                  </a:moveTo>
                  <a:cubicBezTo>
                    <a:pt x="215" y="690"/>
                    <a:pt x="215" y="690"/>
                    <a:pt x="215" y="690"/>
                  </a:cubicBezTo>
                  <a:cubicBezTo>
                    <a:pt x="215" y="690"/>
                    <a:pt x="215" y="690"/>
                    <a:pt x="215" y="690"/>
                  </a:cubicBezTo>
                  <a:cubicBezTo>
                    <a:pt x="215" y="690"/>
                    <a:pt x="215" y="690"/>
                    <a:pt x="215" y="690"/>
                  </a:cubicBezTo>
                  <a:close/>
                  <a:moveTo>
                    <a:pt x="213" y="723"/>
                  </a:moveTo>
                  <a:cubicBezTo>
                    <a:pt x="213" y="723"/>
                    <a:pt x="213" y="723"/>
                    <a:pt x="213" y="723"/>
                  </a:cubicBezTo>
                  <a:cubicBezTo>
                    <a:pt x="213" y="723"/>
                    <a:pt x="213" y="723"/>
                    <a:pt x="213" y="723"/>
                  </a:cubicBezTo>
                  <a:cubicBezTo>
                    <a:pt x="213" y="723"/>
                    <a:pt x="213" y="723"/>
                    <a:pt x="213" y="723"/>
                  </a:cubicBezTo>
                  <a:close/>
                  <a:moveTo>
                    <a:pt x="331" y="650"/>
                  </a:moveTo>
                  <a:cubicBezTo>
                    <a:pt x="331" y="649"/>
                    <a:pt x="332" y="649"/>
                    <a:pt x="332" y="648"/>
                  </a:cubicBezTo>
                  <a:cubicBezTo>
                    <a:pt x="332" y="649"/>
                    <a:pt x="331" y="649"/>
                    <a:pt x="331" y="650"/>
                  </a:cubicBezTo>
                  <a:close/>
                  <a:moveTo>
                    <a:pt x="305" y="495"/>
                  </a:moveTo>
                  <a:cubicBezTo>
                    <a:pt x="305" y="495"/>
                    <a:pt x="305" y="495"/>
                    <a:pt x="305" y="495"/>
                  </a:cubicBezTo>
                  <a:cubicBezTo>
                    <a:pt x="305" y="495"/>
                    <a:pt x="305" y="495"/>
                    <a:pt x="304" y="495"/>
                  </a:cubicBezTo>
                  <a:cubicBezTo>
                    <a:pt x="305" y="495"/>
                    <a:pt x="305" y="495"/>
                    <a:pt x="305" y="495"/>
                  </a:cubicBezTo>
                  <a:close/>
                  <a:moveTo>
                    <a:pt x="305" y="496"/>
                  </a:moveTo>
                  <a:cubicBezTo>
                    <a:pt x="305" y="496"/>
                    <a:pt x="305" y="496"/>
                    <a:pt x="305" y="496"/>
                  </a:cubicBezTo>
                  <a:cubicBezTo>
                    <a:pt x="305" y="496"/>
                    <a:pt x="305" y="496"/>
                    <a:pt x="305" y="496"/>
                  </a:cubicBezTo>
                  <a:close/>
                  <a:moveTo>
                    <a:pt x="216" y="690"/>
                  </a:moveTo>
                  <a:cubicBezTo>
                    <a:pt x="216" y="690"/>
                    <a:pt x="216" y="690"/>
                    <a:pt x="216" y="690"/>
                  </a:cubicBezTo>
                  <a:cubicBezTo>
                    <a:pt x="216" y="690"/>
                    <a:pt x="216" y="690"/>
                    <a:pt x="216" y="690"/>
                  </a:cubicBezTo>
                  <a:cubicBezTo>
                    <a:pt x="216" y="690"/>
                    <a:pt x="216" y="690"/>
                    <a:pt x="216" y="690"/>
                  </a:cubicBezTo>
                  <a:close/>
                  <a:moveTo>
                    <a:pt x="306" y="638"/>
                  </a:moveTo>
                  <a:cubicBezTo>
                    <a:pt x="306" y="638"/>
                    <a:pt x="306" y="638"/>
                    <a:pt x="306" y="638"/>
                  </a:cubicBezTo>
                  <a:cubicBezTo>
                    <a:pt x="306" y="638"/>
                    <a:pt x="306" y="638"/>
                    <a:pt x="306" y="638"/>
                  </a:cubicBezTo>
                  <a:close/>
                  <a:moveTo>
                    <a:pt x="307" y="638"/>
                  </a:move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lose/>
                  <a:moveTo>
                    <a:pt x="301" y="635"/>
                  </a:moveTo>
                  <a:cubicBezTo>
                    <a:pt x="301" y="635"/>
                    <a:pt x="301" y="635"/>
                    <a:pt x="301" y="635"/>
                  </a:cubicBezTo>
                  <a:cubicBezTo>
                    <a:pt x="301" y="635"/>
                    <a:pt x="301" y="635"/>
                    <a:pt x="301" y="635"/>
                  </a:cubicBezTo>
                  <a:cubicBezTo>
                    <a:pt x="301" y="635"/>
                    <a:pt x="301" y="635"/>
                    <a:pt x="301" y="635"/>
                  </a:cubicBezTo>
                  <a:close/>
                  <a:moveTo>
                    <a:pt x="302" y="635"/>
                  </a:moveTo>
                  <a:cubicBezTo>
                    <a:pt x="302" y="635"/>
                    <a:pt x="302" y="635"/>
                    <a:pt x="302" y="635"/>
                  </a:cubicBezTo>
                  <a:cubicBezTo>
                    <a:pt x="302" y="635"/>
                    <a:pt x="302" y="635"/>
                    <a:pt x="302" y="635"/>
                  </a:cubicBezTo>
                  <a:cubicBezTo>
                    <a:pt x="302" y="635"/>
                    <a:pt x="302" y="635"/>
                    <a:pt x="302" y="635"/>
                  </a:cubicBezTo>
                  <a:close/>
                  <a:moveTo>
                    <a:pt x="223" y="722"/>
                  </a:moveTo>
                  <a:cubicBezTo>
                    <a:pt x="223" y="722"/>
                    <a:pt x="223" y="722"/>
                    <a:pt x="223" y="722"/>
                  </a:cubicBezTo>
                  <a:cubicBezTo>
                    <a:pt x="222" y="722"/>
                    <a:pt x="222" y="722"/>
                    <a:pt x="222" y="722"/>
                  </a:cubicBezTo>
                  <a:cubicBezTo>
                    <a:pt x="222" y="722"/>
                    <a:pt x="222" y="722"/>
                    <a:pt x="223" y="722"/>
                  </a:cubicBezTo>
                  <a:close/>
                  <a:moveTo>
                    <a:pt x="312" y="448"/>
                  </a:moveTo>
                  <a:cubicBezTo>
                    <a:pt x="312" y="448"/>
                    <a:pt x="312" y="448"/>
                    <a:pt x="312" y="448"/>
                  </a:cubicBezTo>
                  <a:cubicBezTo>
                    <a:pt x="312" y="448"/>
                    <a:pt x="312" y="448"/>
                    <a:pt x="312" y="448"/>
                  </a:cubicBezTo>
                  <a:cubicBezTo>
                    <a:pt x="312" y="448"/>
                    <a:pt x="312" y="448"/>
                    <a:pt x="312" y="448"/>
                  </a:cubicBezTo>
                  <a:close/>
                  <a:moveTo>
                    <a:pt x="267" y="568"/>
                  </a:moveTo>
                  <a:cubicBezTo>
                    <a:pt x="267" y="568"/>
                    <a:pt x="267" y="568"/>
                    <a:pt x="267" y="568"/>
                  </a:cubicBezTo>
                  <a:cubicBezTo>
                    <a:pt x="267" y="568"/>
                    <a:pt x="267" y="568"/>
                    <a:pt x="267" y="568"/>
                  </a:cubicBezTo>
                  <a:close/>
                  <a:moveTo>
                    <a:pt x="325" y="651"/>
                  </a:moveTo>
                  <a:cubicBezTo>
                    <a:pt x="325" y="651"/>
                    <a:pt x="325" y="651"/>
                    <a:pt x="325" y="651"/>
                  </a:cubicBezTo>
                  <a:cubicBezTo>
                    <a:pt x="325" y="651"/>
                    <a:pt x="325" y="651"/>
                    <a:pt x="326" y="651"/>
                  </a:cubicBezTo>
                  <a:cubicBezTo>
                    <a:pt x="325" y="651"/>
                    <a:pt x="325" y="651"/>
                    <a:pt x="325" y="651"/>
                  </a:cubicBezTo>
                  <a:close/>
                  <a:moveTo>
                    <a:pt x="319" y="647"/>
                  </a:moveTo>
                  <a:cubicBezTo>
                    <a:pt x="319" y="647"/>
                    <a:pt x="319" y="647"/>
                    <a:pt x="319" y="647"/>
                  </a:cubicBezTo>
                  <a:cubicBezTo>
                    <a:pt x="319" y="647"/>
                    <a:pt x="319" y="647"/>
                    <a:pt x="319" y="647"/>
                  </a:cubicBezTo>
                  <a:cubicBezTo>
                    <a:pt x="319" y="647"/>
                    <a:pt x="319" y="647"/>
                    <a:pt x="319" y="647"/>
                  </a:cubicBezTo>
                  <a:close/>
                  <a:moveTo>
                    <a:pt x="212" y="701"/>
                  </a:moveTo>
                  <a:cubicBezTo>
                    <a:pt x="212" y="701"/>
                    <a:pt x="212" y="701"/>
                    <a:pt x="212" y="701"/>
                  </a:cubicBezTo>
                  <a:cubicBezTo>
                    <a:pt x="212" y="701"/>
                    <a:pt x="212" y="701"/>
                    <a:pt x="212" y="701"/>
                  </a:cubicBezTo>
                  <a:close/>
                  <a:moveTo>
                    <a:pt x="213" y="718"/>
                  </a:moveTo>
                  <a:cubicBezTo>
                    <a:pt x="213" y="718"/>
                    <a:pt x="213" y="718"/>
                    <a:pt x="213" y="718"/>
                  </a:cubicBezTo>
                  <a:cubicBezTo>
                    <a:pt x="213" y="718"/>
                    <a:pt x="213" y="718"/>
                    <a:pt x="213" y="718"/>
                  </a:cubicBezTo>
                  <a:close/>
                  <a:moveTo>
                    <a:pt x="212" y="716"/>
                  </a:moveTo>
                  <a:cubicBezTo>
                    <a:pt x="212" y="716"/>
                    <a:pt x="212" y="716"/>
                    <a:pt x="212" y="716"/>
                  </a:cubicBezTo>
                  <a:cubicBezTo>
                    <a:pt x="212" y="716"/>
                    <a:pt x="212" y="716"/>
                    <a:pt x="212" y="716"/>
                  </a:cubicBezTo>
                  <a:cubicBezTo>
                    <a:pt x="212" y="716"/>
                    <a:pt x="212" y="716"/>
                    <a:pt x="212" y="716"/>
                  </a:cubicBezTo>
                  <a:close/>
                  <a:moveTo>
                    <a:pt x="289" y="534"/>
                  </a:moveTo>
                  <a:cubicBezTo>
                    <a:pt x="289" y="534"/>
                    <a:pt x="290" y="534"/>
                    <a:pt x="290" y="533"/>
                  </a:cubicBezTo>
                  <a:cubicBezTo>
                    <a:pt x="290" y="534"/>
                    <a:pt x="289" y="534"/>
                    <a:pt x="289" y="534"/>
                  </a:cubicBezTo>
                  <a:close/>
                  <a:moveTo>
                    <a:pt x="316" y="641"/>
                  </a:move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6" y="641"/>
                  </a:cubicBezTo>
                  <a:close/>
                  <a:moveTo>
                    <a:pt x="317" y="655"/>
                  </a:moveTo>
                  <a:cubicBezTo>
                    <a:pt x="317" y="655"/>
                    <a:pt x="317" y="655"/>
                    <a:pt x="317" y="655"/>
                  </a:cubicBezTo>
                  <a:cubicBezTo>
                    <a:pt x="317" y="655"/>
                    <a:pt x="317" y="655"/>
                    <a:pt x="317" y="655"/>
                  </a:cubicBezTo>
                  <a:close/>
                  <a:moveTo>
                    <a:pt x="350" y="639"/>
                  </a:moveTo>
                  <a:cubicBezTo>
                    <a:pt x="350" y="639"/>
                    <a:pt x="350" y="638"/>
                    <a:pt x="349" y="638"/>
                  </a:cubicBezTo>
                  <a:cubicBezTo>
                    <a:pt x="350" y="638"/>
                    <a:pt x="350" y="639"/>
                    <a:pt x="350" y="639"/>
                  </a:cubicBezTo>
                  <a:close/>
                  <a:moveTo>
                    <a:pt x="296" y="534"/>
                  </a:moveTo>
                  <a:cubicBezTo>
                    <a:pt x="296" y="534"/>
                    <a:pt x="296" y="534"/>
                    <a:pt x="296" y="534"/>
                  </a:cubicBezTo>
                  <a:cubicBezTo>
                    <a:pt x="296" y="534"/>
                    <a:pt x="296" y="534"/>
                    <a:pt x="296" y="534"/>
                  </a:cubicBezTo>
                  <a:cubicBezTo>
                    <a:pt x="296" y="534"/>
                    <a:pt x="296" y="534"/>
                    <a:pt x="296" y="534"/>
                  </a:cubicBezTo>
                  <a:close/>
                  <a:moveTo>
                    <a:pt x="305" y="645"/>
                  </a:moveTo>
                  <a:cubicBezTo>
                    <a:pt x="305" y="645"/>
                    <a:pt x="305" y="645"/>
                    <a:pt x="305" y="645"/>
                  </a:cubicBezTo>
                  <a:cubicBezTo>
                    <a:pt x="305" y="645"/>
                    <a:pt x="305" y="645"/>
                    <a:pt x="305" y="645"/>
                  </a:cubicBezTo>
                  <a:cubicBezTo>
                    <a:pt x="305" y="645"/>
                    <a:pt x="305" y="645"/>
                    <a:pt x="305" y="645"/>
                  </a:cubicBezTo>
                  <a:close/>
                  <a:moveTo>
                    <a:pt x="305" y="644"/>
                  </a:moveTo>
                  <a:cubicBezTo>
                    <a:pt x="305" y="644"/>
                    <a:pt x="305" y="644"/>
                    <a:pt x="305" y="645"/>
                  </a:cubicBezTo>
                  <a:cubicBezTo>
                    <a:pt x="305" y="644"/>
                    <a:pt x="305" y="644"/>
                    <a:pt x="305" y="644"/>
                  </a:cubicBezTo>
                  <a:close/>
                  <a:moveTo>
                    <a:pt x="307" y="639"/>
                  </a:move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lose/>
                  <a:moveTo>
                    <a:pt x="340" y="661"/>
                  </a:moveTo>
                  <a:cubicBezTo>
                    <a:pt x="340" y="661"/>
                    <a:pt x="341" y="661"/>
                    <a:pt x="341" y="661"/>
                  </a:cubicBezTo>
                  <a:cubicBezTo>
                    <a:pt x="341" y="661"/>
                    <a:pt x="340" y="661"/>
                    <a:pt x="340" y="661"/>
                  </a:cubicBezTo>
                  <a:close/>
                  <a:moveTo>
                    <a:pt x="194" y="714"/>
                  </a:move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lose/>
                  <a:moveTo>
                    <a:pt x="194" y="714"/>
                  </a:move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lose/>
                  <a:moveTo>
                    <a:pt x="196" y="713"/>
                  </a:move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3"/>
                    <a:pt x="196" y="713"/>
                  </a:cubicBezTo>
                  <a:close/>
                  <a:moveTo>
                    <a:pt x="195" y="717"/>
                  </a:moveTo>
                  <a:cubicBezTo>
                    <a:pt x="195" y="717"/>
                    <a:pt x="195" y="717"/>
                    <a:pt x="195" y="717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195" y="716"/>
                    <a:pt x="195" y="717"/>
                    <a:pt x="195" y="717"/>
                  </a:cubicBezTo>
                  <a:cubicBezTo>
                    <a:pt x="195" y="717"/>
                    <a:pt x="195" y="717"/>
                    <a:pt x="195" y="717"/>
                  </a:cubicBezTo>
                  <a:close/>
                  <a:moveTo>
                    <a:pt x="194" y="715"/>
                  </a:move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lose/>
                  <a:moveTo>
                    <a:pt x="331" y="671"/>
                  </a:moveTo>
                  <a:cubicBezTo>
                    <a:pt x="331" y="671"/>
                    <a:pt x="331" y="671"/>
                    <a:pt x="331" y="671"/>
                  </a:cubicBezTo>
                  <a:cubicBezTo>
                    <a:pt x="330" y="671"/>
                    <a:pt x="330" y="672"/>
                    <a:pt x="330" y="672"/>
                  </a:cubicBezTo>
                  <a:cubicBezTo>
                    <a:pt x="330" y="672"/>
                    <a:pt x="330" y="671"/>
                    <a:pt x="331" y="671"/>
                  </a:cubicBezTo>
                  <a:close/>
                  <a:moveTo>
                    <a:pt x="331" y="671"/>
                  </a:moveTo>
                  <a:cubicBezTo>
                    <a:pt x="331" y="671"/>
                    <a:pt x="331" y="671"/>
                    <a:pt x="331" y="671"/>
                  </a:cubicBezTo>
                  <a:cubicBezTo>
                    <a:pt x="331" y="671"/>
                    <a:pt x="331" y="671"/>
                    <a:pt x="331" y="671"/>
                  </a:cubicBezTo>
                  <a:close/>
                  <a:moveTo>
                    <a:pt x="326" y="695"/>
                  </a:move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lose/>
                  <a:moveTo>
                    <a:pt x="503" y="362"/>
                  </a:moveTo>
                  <a:cubicBezTo>
                    <a:pt x="503" y="362"/>
                    <a:pt x="503" y="362"/>
                    <a:pt x="503" y="362"/>
                  </a:cubicBezTo>
                  <a:cubicBezTo>
                    <a:pt x="503" y="362"/>
                    <a:pt x="503" y="362"/>
                    <a:pt x="503" y="362"/>
                  </a:cubicBezTo>
                  <a:cubicBezTo>
                    <a:pt x="503" y="362"/>
                    <a:pt x="503" y="362"/>
                    <a:pt x="503" y="362"/>
                  </a:cubicBezTo>
                  <a:close/>
                  <a:moveTo>
                    <a:pt x="339" y="662"/>
                  </a:moveTo>
                  <a:cubicBezTo>
                    <a:pt x="339" y="662"/>
                    <a:pt x="339" y="662"/>
                    <a:pt x="339" y="663"/>
                  </a:cubicBezTo>
                  <a:cubicBezTo>
                    <a:pt x="339" y="662"/>
                    <a:pt x="339" y="662"/>
                    <a:pt x="339" y="662"/>
                  </a:cubicBezTo>
                  <a:close/>
                  <a:moveTo>
                    <a:pt x="447" y="1058"/>
                  </a:moveTo>
                  <a:cubicBezTo>
                    <a:pt x="447" y="1058"/>
                    <a:pt x="447" y="1058"/>
                    <a:pt x="447" y="1058"/>
                  </a:cubicBezTo>
                  <a:cubicBezTo>
                    <a:pt x="447" y="1058"/>
                    <a:pt x="446" y="1058"/>
                    <a:pt x="446" y="1058"/>
                  </a:cubicBezTo>
                  <a:cubicBezTo>
                    <a:pt x="446" y="1058"/>
                    <a:pt x="447" y="1058"/>
                    <a:pt x="447" y="1058"/>
                  </a:cubicBezTo>
                  <a:close/>
                  <a:moveTo>
                    <a:pt x="211" y="665"/>
                  </a:move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lose/>
                  <a:moveTo>
                    <a:pt x="758" y="280"/>
                  </a:moveTo>
                  <a:cubicBezTo>
                    <a:pt x="758" y="280"/>
                    <a:pt x="758" y="280"/>
                    <a:pt x="758" y="280"/>
                  </a:cubicBezTo>
                  <a:cubicBezTo>
                    <a:pt x="758" y="280"/>
                    <a:pt x="758" y="280"/>
                    <a:pt x="759" y="281"/>
                  </a:cubicBezTo>
                  <a:cubicBezTo>
                    <a:pt x="758" y="280"/>
                    <a:pt x="758" y="280"/>
                    <a:pt x="758" y="280"/>
                  </a:cubicBezTo>
                  <a:close/>
                  <a:moveTo>
                    <a:pt x="342" y="663"/>
                  </a:moveTo>
                  <a:cubicBezTo>
                    <a:pt x="342" y="663"/>
                    <a:pt x="342" y="663"/>
                    <a:pt x="342" y="663"/>
                  </a:cubicBezTo>
                  <a:cubicBezTo>
                    <a:pt x="342" y="663"/>
                    <a:pt x="342" y="663"/>
                    <a:pt x="342" y="663"/>
                  </a:cubicBezTo>
                  <a:cubicBezTo>
                    <a:pt x="342" y="663"/>
                    <a:pt x="342" y="663"/>
                    <a:pt x="342" y="663"/>
                  </a:cubicBezTo>
                  <a:close/>
                  <a:moveTo>
                    <a:pt x="330" y="662"/>
                  </a:moveTo>
                  <a:cubicBezTo>
                    <a:pt x="330" y="662"/>
                    <a:pt x="330" y="662"/>
                    <a:pt x="330" y="662"/>
                  </a:cubicBezTo>
                  <a:cubicBezTo>
                    <a:pt x="330" y="662"/>
                    <a:pt x="330" y="662"/>
                    <a:pt x="330" y="662"/>
                  </a:cubicBezTo>
                  <a:close/>
                  <a:moveTo>
                    <a:pt x="197" y="714"/>
                  </a:moveTo>
                  <a:cubicBezTo>
                    <a:pt x="197" y="714"/>
                    <a:pt x="197" y="714"/>
                    <a:pt x="197" y="714"/>
                  </a:cubicBezTo>
                  <a:cubicBezTo>
                    <a:pt x="197" y="714"/>
                    <a:pt x="197" y="714"/>
                    <a:pt x="197" y="714"/>
                  </a:cubicBezTo>
                  <a:cubicBezTo>
                    <a:pt x="197" y="714"/>
                    <a:pt x="197" y="714"/>
                    <a:pt x="197" y="714"/>
                  </a:cubicBezTo>
                  <a:close/>
                  <a:moveTo>
                    <a:pt x="331" y="663"/>
                  </a:moveTo>
                  <a:cubicBezTo>
                    <a:pt x="332" y="662"/>
                    <a:pt x="332" y="662"/>
                    <a:pt x="332" y="662"/>
                  </a:cubicBezTo>
                  <a:cubicBezTo>
                    <a:pt x="332" y="662"/>
                    <a:pt x="332" y="662"/>
                    <a:pt x="331" y="663"/>
                  </a:cubicBezTo>
                  <a:close/>
                  <a:moveTo>
                    <a:pt x="330" y="667"/>
                  </a:moveTo>
                  <a:cubicBezTo>
                    <a:pt x="330" y="666"/>
                    <a:pt x="330" y="666"/>
                    <a:pt x="329" y="666"/>
                  </a:cubicBezTo>
                  <a:cubicBezTo>
                    <a:pt x="330" y="666"/>
                    <a:pt x="330" y="666"/>
                    <a:pt x="330" y="667"/>
                  </a:cubicBezTo>
                  <a:close/>
                  <a:moveTo>
                    <a:pt x="318" y="699"/>
                  </a:moveTo>
                  <a:cubicBezTo>
                    <a:pt x="318" y="699"/>
                    <a:pt x="318" y="699"/>
                    <a:pt x="318" y="699"/>
                  </a:cubicBezTo>
                  <a:cubicBezTo>
                    <a:pt x="318" y="699"/>
                    <a:pt x="318" y="699"/>
                    <a:pt x="318" y="699"/>
                  </a:cubicBezTo>
                  <a:close/>
                  <a:moveTo>
                    <a:pt x="640" y="231"/>
                  </a:moveTo>
                  <a:cubicBezTo>
                    <a:pt x="640" y="231"/>
                    <a:pt x="640" y="231"/>
                    <a:pt x="640" y="231"/>
                  </a:cubicBezTo>
                  <a:cubicBezTo>
                    <a:pt x="640" y="231"/>
                    <a:pt x="640" y="231"/>
                    <a:pt x="640" y="231"/>
                  </a:cubicBezTo>
                  <a:cubicBezTo>
                    <a:pt x="640" y="231"/>
                    <a:pt x="640" y="231"/>
                    <a:pt x="640" y="231"/>
                  </a:cubicBezTo>
                  <a:close/>
                  <a:moveTo>
                    <a:pt x="324" y="698"/>
                  </a:moveTo>
                  <a:cubicBezTo>
                    <a:pt x="324" y="698"/>
                    <a:pt x="324" y="698"/>
                    <a:pt x="324" y="698"/>
                  </a:cubicBezTo>
                  <a:cubicBezTo>
                    <a:pt x="324" y="698"/>
                    <a:pt x="324" y="698"/>
                    <a:pt x="324" y="698"/>
                  </a:cubicBezTo>
                  <a:cubicBezTo>
                    <a:pt x="324" y="698"/>
                    <a:pt x="324" y="698"/>
                    <a:pt x="324" y="698"/>
                  </a:cubicBezTo>
                  <a:close/>
                  <a:moveTo>
                    <a:pt x="325" y="697"/>
                  </a:moveTo>
                  <a:cubicBezTo>
                    <a:pt x="325" y="698"/>
                    <a:pt x="325" y="698"/>
                    <a:pt x="324" y="698"/>
                  </a:cubicBezTo>
                  <a:cubicBezTo>
                    <a:pt x="325" y="698"/>
                    <a:pt x="325" y="698"/>
                    <a:pt x="325" y="697"/>
                  </a:cubicBezTo>
                  <a:close/>
                  <a:moveTo>
                    <a:pt x="325" y="697"/>
                  </a:moveTo>
                  <a:cubicBezTo>
                    <a:pt x="325" y="697"/>
                    <a:pt x="325" y="697"/>
                    <a:pt x="324" y="697"/>
                  </a:cubicBezTo>
                  <a:cubicBezTo>
                    <a:pt x="325" y="697"/>
                    <a:pt x="325" y="697"/>
                    <a:pt x="325" y="697"/>
                  </a:cubicBezTo>
                  <a:close/>
                  <a:moveTo>
                    <a:pt x="1094" y="873"/>
                  </a:moveTo>
                  <a:cubicBezTo>
                    <a:pt x="1094" y="873"/>
                    <a:pt x="1094" y="873"/>
                    <a:pt x="1094" y="873"/>
                  </a:cubicBezTo>
                  <a:cubicBezTo>
                    <a:pt x="1094" y="873"/>
                    <a:pt x="1094" y="873"/>
                    <a:pt x="1094" y="873"/>
                  </a:cubicBezTo>
                  <a:cubicBezTo>
                    <a:pt x="1094" y="873"/>
                    <a:pt x="1094" y="873"/>
                    <a:pt x="1094" y="873"/>
                  </a:cubicBezTo>
                  <a:close/>
                  <a:moveTo>
                    <a:pt x="189" y="715"/>
                  </a:move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352" y="667"/>
                  </a:moveTo>
                  <a:cubicBezTo>
                    <a:pt x="352" y="666"/>
                    <a:pt x="352" y="666"/>
                    <a:pt x="351" y="666"/>
                  </a:cubicBezTo>
                  <a:cubicBezTo>
                    <a:pt x="351" y="666"/>
                    <a:pt x="351" y="666"/>
                    <a:pt x="351" y="666"/>
                  </a:cubicBezTo>
                  <a:cubicBezTo>
                    <a:pt x="352" y="666"/>
                    <a:pt x="352" y="666"/>
                    <a:pt x="352" y="667"/>
                  </a:cubicBezTo>
                  <a:close/>
                  <a:moveTo>
                    <a:pt x="191" y="717"/>
                  </a:move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lose/>
                  <a:moveTo>
                    <a:pt x="1166" y="1020"/>
                  </a:moveTo>
                  <a:cubicBezTo>
                    <a:pt x="1166" y="1020"/>
                    <a:pt x="1166" y="1020"/>
                    <a:pt x="1166" y="1020"/>
                  </a:cubicBezTo>
                  <a:cubicBezTo>
                    <a:pt x="1166" y="1020"/>
                    <a:pt x="1166" y="1020"/>
                    <a:pt x="1166" y="1020"/>
                  </a:cubicBezTo>
                  <a:cubicBezTo>
                    <a:pt x="1166" y="1020"/>
                    <a:pt x="1166" y="1020"/>
                    <a:pt x="1166" y="1020"/>
                  </a:cubicBezTo>
                  <a:close/>
                  <a:moveTo>
                    <a:pt x="191" y="717"/>
                  </a:move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lose/>
                  <a:moveTo>
                    <a:pt x="730" y="245"/>
                  </a:move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lose/>
                  <a:moveTo>
                    <a:pt x="336" y="693"/>
                  </a:moveTo>
                  <a:cubicBezTo>
                    <a:pt x="336" y="693"/>
                    <a:pt x="336" y="692"/>
                    <a:pt x="336" y="692"/>
                  </a:cubicBezTo>
                  <a:cubicBezTo>
                    <a:pt x="336" y="692"/>
                    <a:pt x="336" y="693"/>
                    <a:pt x="336" y="693"/>
                  </a:cubicBezTo>
                  <a:close/>
                  <a:moveTo>
                    <a:pt x="165" y="773"/>
                  </a:moveTo>
                  <a:cubicBezTo>
                    <a:pt x="165" y="773"/>
                    <a:pt x="165" y="773"/>
                    <a:pt x="165" y="773"/>
                  </a:cubicBezTo>
                  <a:cubicBezTo>
                    <a:pt x="165" y="773"/>
                    <a:pt x="165" y="773"/>
                    <a:pt x="165" y="773"/>
                  </a:cubicBezTo>
                  <a:close/>
                  <a:moveTo>
                    <a:pt x="282" y="685"/>
                  </a:moveTo>
                  <a:cubicBezTo>
                    <a:pt x="282" y="685"/>
                    <a:pt x="282" y="684"/>
                    <a:pt x="281" y="684"/>
                  </a:cubicBezTo>
                  <a:cubicBezTo>
                    <a:pt x="281" y="684"/>
                    <a:pt x="281" y="684"/>
                    <a:pt x="281" y="684"/>
                  </a:cubicBezTo>
                  <a:cubicBezTo>
                    <a:pt x="282" y="684"/>
                    <a:pt x="282" y="685"/>
                    <a:pt x="282" y="685"/>
                  </a:cubicBezTo>
                  <a:close/>
                  <a:moveTo>
                    <a:pt x="327" y="697"/>
                  </a:moveTo>
                  <a:cubicBezTo>
                    <a:pt x="327" y="697"/>
                    <a:pt x="327" y="696"/>
                    <a:pt x="327" y="696"/>
                  </a:cubicBezTo>
                  <a:cubicBezTo>
                    <a:pt x="327" y="696"/>
                    <a:pt x="327" y="697"/>
                    <a:pt x="327" y="697"/>
                  </a:cubicBezTo>
                  <a:close/>
                  <a:moveTo>
                    <a:pt x="327" y="694"/>
                  </a:moveTo>
                  <a:cubicBezTo>
                    <a:pt x="327" y="694"/>
                    <a:pt x="327" y="695"/>
                    <a:pt x="328" y="695"/>
                  </a:cubicBezTo>
                  <a:cubicBezTo>
                    <a:pt x="327" y="695"/>
                    <a:pt x="327" y="694"/>
                    <a:pt x="327" y="694"/>
                  </a:cubicBezTo>
                  <a:close/>
                  <a:moveTo>
                    <a:pt x="188" y="716"/>
                  </a:moveTo>
                  <a:cubicBezTo>
                    <a:pt x="188" y="716"/>
                    <a:pt x="188" y="715"/>
                    <a:pt x="189" y="715"/>
                  </a:cubicBezTo>
                  <a:cubicBezTo>
                    <a:pt x="189" y="715"/>
                    <a:pt x="188" y="715"/>
                    <a:pt x="188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8" y="715"/>
                    <a:pt x="188" y="716"/>
                    <a:pt x="188" y="716"/>
                  </a:cubicBezTo>
                  <a:close/>
                  <a:moveTo>
                    <a:pt x="341" y="678"/>
                  </a:moveTo>
                  <a:cubicBezTo>
                    <a:pt x="339" y="678"/>
                    <a:pt x="339" y="679"/>
                    <a:pt x="338" y="680"/>
                  </a:cubicBezTo>
                  <a:cubicBezTo>
                    <a:pt x="339" y="679"/>
                    <a:pt x="339" y="678"/>
                    <a:pt x="341" y="678"/>
                  </a:cubicBezTo>
                  <a:close/>
                  <a:moveTo>
                    <a:pt x="666" y="124"/>
                  </a:moveTo>
                  <a:cubicBezTo>
                    <a:pt x="666" y="125"/>
                    <a:pt x="666" y="125"/>
                    <a:pt x="666" y="125"/>
                  </a:cubicBezTo>
                  <a:cubicBezTo>
                    <a:pt x="666" y="125"/>
                    <a:pt x="666" y="125"/>
                    <a:pt x="666" y="125"/>
                  </a:cubicBezTo>
                  <a:cubicBezTo>
                    <a:pt x="666" y="125"/>
                    <a:pt x="666" y="125"/>
                    <a:pt x="666" y="124"/>
                  </a:cubicBezTo>
                  <a:close/>
                  <a:moveTo>
                    <a:pt x="474" y="358"/>
                  </a:moveTo>
                  <a:cubicBezTo>
                    <a:pt x="474" y="358"/>
                    <a:pt x="474" y="358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lose/>
                  <a:moveTo>
                    <a:pt x="338" y="461"/>
                  </a:moveTo>
                  <a:cubicBezTo>
                    <a:pt x="338" y="460"/>
                    <a:pt x="338" y="460"/>
                    <a:pt x="338" y="460"/>
                  </a:cubicBezTo>
                  <a:cubicBezTo>
                    <a:pt x="338" y="460"/>
                    <a:pt x="338" y="460"/>
                    <a:pt x="338" y="461"/>
                  </a:cubicBezTo>
                  <a:close/>
                  <a:moveTo>
                    <a:pt x="333" y="690"/>
                  </a:moveTo>
                  <a:cubicBezTo>
                    <a:pt x="333" y="690"/>
                    <a:pt x="333" y="690"/>
                    <a:pt x="333" y="690"/>
                  </a:cubicBezTo>
                  <a:cubicBezTo>
                    <a:pt x="333" y="690"/>
                    <a:pt x="333" y="690"/>
                    <a:pt x="333" y="690"/>
                  </a:cubicBezTo>
                  <a:cubicBezTo>
                    <a:pt x="333" y="690"/>
                    <a:pt x="333" y="690"/>
                    <a:pt x="333" y="690"/>
                  </a:cubicBezTo>
                  <a:close/>
                  <a:moveTo>
                    <a:pt x="331" y="687"/>
                  </a:moveTo>
                  <a:cubicBezTo>
                    <a:pt x="331" y="687"/>
                    <a:pt x="331" y="686"/>
                    <a:pt x="331" y="686"/>
                  </a:cubicBezTo>
                  <a:cubicBezTo>
                    <a:pt x="331" y="686"/>
                    <a:pt x="331" y="686"/>
                    <a:pt x="331" y="686"/>
                  </a:cubicBezTo>
                  <a:cubicBezTo>
                    <a:pt x="331" y="686"/>
                    <a:pt x="331" y="687"/>
                    <a:pt x="331" y="687"/>
                  </a:cubicBezTo>
                  <a:close/>
                  <a:moveTo>
                    <a:pt x="332" y="687"/>
                  </a:moveTo>
                  <a:cubicBezTo>
                    <a:pt x="332" y="687"/>
                    <a:pt x="332" y="687"/>
                    <a:pt x="332" y="687"/>
                  </a:cubicBezTo>
                  <a:cubicBezTo>
                    <a:pt x="332" y="687"/>
                    <a:pt x="332" y="687"/>
                    <a:pt x="332" y="687"/>
                  </a:cubicBezTo>
                  <a:cubicBezTo>
                    <a:pt x="332" y="687"/>
                    <a:pt x="332" y="687"/>
                    <a:pt x="332" y="687"/>
                  </a:cubicBezTo>
                  <a:close/>
                  <a:moveTo>
                    <a:pt x="334" y="692"/>
                  </a:moveTo>
                  <a:cubicBezTo>
                    <a:pt x="334" y="692"/>
                    <a:pt x="334" y="692"/>
                    <a:pt x="334" y="693"/>
                  </a:cubicBezTo>
                  <a:cubicBezTo>
                    <a:pt x="334" y="692"/>
                    <a:pt x="334" y="692"/>
                    <a:pt x="334" y="692"/>
                  </a:cubicBezTo>
                  <a:close/>
                  <a:moveTo>
                    <a:pt x="245" y="604"/>
                  </a:moveTo>
                  <a:cubicBezTo>
                    <a:pt x="245" y="605"/>
                    <a:pt x="245" y="605"/>
                    <a:pt x="245" y="605"/>
                  </a:cubicBezTo>
                  <a:cubicBezTo>
                    <a:pt x="245" y="605"/>
                    <a:pt x="245" y="605"/>
                    <a:pt x="245" y="604"/>
                  </a:cubicBezTo>
                  <a:close/>
                  <a:moveTo>
                    <a:pt x="250" y="720"/>
                  </a:moveTo>
                  <a:cubicBezTo>
                    <a:pt x="250" y="720"/>
                    <a:pt x="250" y="721"/>
                    <a:pt x="250" y="721"/>
                  </a:cubicBezTo>
                  <a:cubicBezTo>
                    <a:pt x="250" y="721"/>
                    <a:pt x="250" y="720"/>
                    <a:pt x="250" y="720"/>
                  </a:cubicBezTo>
                  <a:close/>
                  <a:moveTo>
                    <a:pt x="280" y="708"/>
                  </a:moveTo>
                  <a:cubicBezTo>
                    <a:pt x="280" y="708"/>
                    <a:pt x="280" y="707"/>
                    <a:pt x="280" y="707"/>
                  </a:cubicBezTo>
                  <a:cubicBezTo>
                    <a:pt x="280" y="707"/>
                    <a:pt x="280" y="708"/>
                    <a:pt x="280" y="708"/>
                  </a:cubicBezTo>
                  <a:close/>
                  <a:moveTo>
                    <a:pt x="279" y="708"/>
                  </a:moveTo>
                  <a:cubicBezTo>
                    <a:pt x="279" y="708"/>
                    <a:pt x="279" y="708"/>
                    <a:pt x="279" y="708"/>
                  </a:cubicBezTo>
                  <a:cubicBezTo>
                    <a:pt x="279" y="708"/>
                    <a:pt x="279" y="708"/>
                    <a:pt x="279" y="708"/>
                  </a:cubicBezTo>
                  <a:close/>
                  <a:moveTo>
                    <a:pt x="273" y="716"/>
                  </a:moveTo>
                  <a:cubicBezTo>
                    <a:pt x="273" y="716"/>
                    <a:pt x="273" y="717"/>
                    <a:pt x="273" y="717"/>
                  </a:cubicBezTo>
                  <a:cubicBezTo>
                    <a:pt x="273" y="717"/>
                    <a:pt x="273" y="716"/>
                    <a:pt x="273" y="716"/>
                  </a:cubicBezTo>
                  <a:close/>
                  <a:moveTo>
                    <a:pt x="300" y="638"/>
                  </a:moveTo>
                  <a:cubicBezTo>
                    <a:pt x="300" y="638"/>
                    <a:pt x="300" y="638"/>
                    <a:pt x="300" y="638"/>
                  </a:cubicBezTo>
                  <a:cubicBezTo>
                    <a:pt x="300" y="638"/>
                    <a:pt x="300" y="638"/>
                    <a:pt x="300" y="638"/>
                  </a:cubicBezTo>
                  <a:cubicBezTo>
                    <a:pt x="300" y="638"/>
                    <a:pt x="300" y="638"/>
                    <a:pt x="300" y="638"/>
                  </a:cubicBezTo>
                  <a:close/>
                  <a:moveTo>
                    <a:pt x="238" y="721"/>
                  </a:moveTo>
                  <a:cubicBezTo>
                    <a:pt x="238" y="721"/>
                    <a:pt x="238" y="721"/>
                    <a:pt x="238" y="722"/>
                  </a:cubicBezTo>
                  <a:cubicBezTo>
                    <a:pt x="238" y="721"/>
                    <a:pt x="238" y="721"/>
                    <a:pt x="238" y="721"/>
                  </a:cubicBezTo>
                  <a:close/>
                  <a:moveTo>
                    <a:pt x="239" y="673"/>
                  </a:moveTo>
                  <a:cubicBezTo>
                    <a:pt x="239" y="673"/>
                    <a:pt x="238" y="673"/>
                    <a:pt x="238" y="673"/>
                  </a:cubicBezTo>
                  <a:cubicBezTo>
                    <a:pt x="238" y="673"/>
                    <a:pt x="239" y="673"/>
                    <a:pt x="239" y="673"/>
                  </a:cubicBezTo>
                  <a:close/>
                  <a:moveTo>
                    <a:pt x="274" y="693"/>
                  </a:moveTo>
                  <a:cubicBezTo>
                    <a:pt x="274" y="693"/>
                    <a:pt x="274" y="693"/>
                    <a:pt x="274" y="693"/>
                  </a:cubicBezTo>
                  <a:cubicBezTo>
                    <a:pt x="274" y="693"/>
                    <a:pt x="274" y="694"/>
                    <a:pt x="274" y="694"/>
                  </a:cubicBezTo>
                  <a:cubicBezTo>
                    <a:pt x="274" y="694"/>
                    <a:pt x="274" y="693"/>
                    <a:pt x="274" y="693"/>
                  </a:cubicBezTo>
                  <a:close/>
                  <a:moveTo>
                    <a:pt x="346" y="658"/>
                  </a:moveTo>
                  <a:cubicBezTo>
                    <a:pt x="346" y="658"/>
                    <a:pt x="346" y="657"/>
                    <a:pt x="346" y="657"/>
                  </a:cubicBezTo>
                  <a:cubicBezTo>
                    <a:pt x="346" y="657"/>
                    <a:pt x="346" y="658"/>
                    <a:pt x="346" y="658"/>
                  </a:cubicBezTo>
                  <a:close/>
                  <a:moveTo>
                    <a:pt x="346" y="658"/>
                  </a:moveTo>
                  <a:cubicBezTo>
                    <a:pt x="346" y="658"/>
                    <a:pt x="346" y="659"/>
                    <a:pt x="346" y="659"/>
                  </a:cubicBezTo>
                  <a:cubicBezTo>
                    <a:pt x="346" y="659"/>
                    <a:pt x="346" y="658"/>
                    <a:pt x="346" y="658"/>
                  </a:cubicBezTo>
                  <a:close/>
                  <a:moveTo>
                    <a:pt x="345" y="662"/>
                  </a:moveTo>
                  <a:cubicBezTo>
                    <a:pt x="345" y="662"/>
                    <a:pt x="345" y="662"/>
                    <a:pt x="345" y="662"/>
                  </a:cubicBezTo>
                  <a:cubicBezTo>
                    <a:pt x="345" y="662"/>
                    <a:pt x="345" y="662"/>
                    <a:pt x="345" y="662"/>
                  </a:cubicBezTo>
                  <a:cubicBezTo>
                    <a:pt x="345" y="662"/>
                    <a:pt x="345" y="662"/>
                    <a:pt x="345" y="662"/>
                  </a:cubicBezTo>
                  <a:close/>
                  <a:moveTo>
                    <a:pt x="344" y="661"/>
                  </a:moveTo>
                  <a:cubicBezTo>
                    <a:pt x="344" y="661"/>
                    <a:pt x="344" y="661"/>
                    <a:pt x="344" y="661"/>
                  </a:cubicBezTo>
                  <a:cubicBezTo>
                    <a:pt x="344" y="661"/>
                    <a:pt x="344" y="661"/>
                    <a:pt x="344" y="661"/>
                  </a:cubicBezTo>
                  <a:close/>
                  <a:moveTo>
                    <a:pt x="329" y="654"/>
                  </a:moveTo>
                  <a:cubicBezTo>
                    <a:pt x="329" y="653"/>
                    <a:pt x="329" y="653"/>
                    <a:pt x="330" y="653"/>
                  </a:cubicBezTo>
                  <a:cubicBezTo>
                    <a:pt x="329" y="653"/>
                    <a:pt x="329" y="653"/>
                    <a:pt x="329" y="654"/>
                  </a:cubicBezTo>
                  <a:close/>
                  <a:moveTo>
                    <a:pt x="328" y="654"/>
                  </a:moveTo>
                  <a:cubicBezTo>
                    <a:pt x="328" y="654"/>
                    <a:pt x="328" y="654"/>
                    <a:pt x="328" y="654"/>
                  </a:cubicBezTo>
                  <a:cubicBezTo>
                    <a:pt x="328" y="654"/>
                    <a:pt x="328" y="654"/>
                    <a:pt x="328" y="654"/>
                  </a:cubicBezTo>
                  <a:close/>
                  <a:moveTo>
                    <a:pt x="329" y="655"/>
                  </a:moveTo>
                  <a:cubicBezTo>
                    <a:pt x="330" y="656"/>
                    <a:pt x="329" y="656"/>
                    <a:pt x="329" y="656"/>
                  </a:cubicBezTo>
                  <a:cubicBezTo>
                    <a:pt x="329" y="656"/>
                    <a:pt x="330" y="656"/>
                    <a:pt x="329" y="655"/>
                  </a:cubicBezTo>
                  <a:close/>
                  <a:moveTo>
                    <a:pt x="300" y="714"/>
                  </a:moveTo>
                  <a:cubicBezTo>
                    <a:pt x="300" y="715"/>
                    <a:pt x="300" y="715"/>
                    <a:pt x="299" y="715"/>
                  </a:cubicBezTo>
                  <a:cubicBezTo>
                    <a:pt x="299" y="715"/>
                    <a:pt x="299" y="715"/>
                    <a:pt x="299" y="715"/>
                  </a:cubicBezTo>
                  <a:cubicBezTo>
                    <a:pt x="300" y="715"/>
                    <a:pt x="300" y="715"/>
                    <a:pt x="300" y="714"/>
                  </a:cubicBezTo>
                  <a:close/>
                  <a:moveTo>
                    <a:pt x="714" y="108"/>
                  </a:moveTo>
                  <a:cubicBezTo>
                    <a:pt x="714" y="108"/>
                    <a:pt x="714" y="108"/>
                    <a:pt x="714" y="108"/>
                  </a:cubicBezTo>
                  <a:cubicBezTo>
                    <a:pt x="714" y="108"/>
                    <a:pt x="714" y="108"/>
                    <a:pt x="714" y="108"/>
                  </a:cubicBezTo>
                  <a:cubicBezTo>
                    <a:pt x="714" y="108"/>
                    <a:pt x="714" y="108"/>
                    <a:pt x="714" y="108"/>
                  </a:cubicBezTo>
                  <a:close/>
                  <a:moveTo>
                    <a:pt x="305" y="655"/>
                  </a:moveTo>
                  <a:cubicBezTo>
                    <a:pt x="305" y="654"/>
                    <a:pt x="305" y="654"/>
                    <a:pt x="304" y="654"/>
                  </a:cubicBezTo>
                  <a:cubicBezTo>
                    <a:pt x="305" y="654"/>
                    <a:pt x="305" y="654"/>
                    <a:pt x="305" y="655"/>
                  </a:cubicBezTo>
                  <a:close/>
                  <a:moveTo>
                    <a:pt x="299" y="714"/>
                  </a:moveTo>
                  <a:cubicBezTo>
                    <a:pt x="299" y="714"/>
                    <a:pt x="299" y="714"/>
                    <a:pt x="299" y="715"/>
                  </a:cubicBezTo>
                  <a:cubicBezTo>
                    <a:pt x="299" y="715"/>
                    <a:pt x="299" y="715"/>
                    <a:pt x="299" y="715"/>
                  </a:cubicBezTo>
                  <a:cubicBezTo>
                    <a:pt x="299" y="714"/>
                    <a:pt x="299" y="714"/>
                    <a:pt x="299" y="714"/>
                  </a:cubicBezTo>
                  <a:close/>
                  <a:moveTo>
                    <a:pt x="287" y="721"/>
                  </a:moveTo>
                  <a:cubicBezTo>
                    <a:pt x="287" y="721"/>
                    <a:pt x="287" y="721"/>
                    <a:pt x="287" y="721"/>
                  </a:cubicBezTo>
                  <a:cubicBezTo>
                    <a:pt x="287" y="721"/>
                    <a:pt x="287" y="721"/>
                    <a:pt x="287" y="721"/>
                  </a:cubicBezTo>
                  <a:cubicBezTo>
                    <a:pt x="287" y="721"/>
                    <a:pt x="287" y="721"/>
                    <a:pt x="287" y="721"/>
                  </a:cubicBezTo>
                  <a:close/>
                  <a:moveTo>
                    <a:pt x="299" y="715"/>
                  </a:moveTo>
                  <a:cubicBezTo>
                    <a:pt x="299" y="715"/>
                    <a:pt x="299" y="715"/>
                    <a:pt x="299" y="715"/>
                  </a:cubicBezTo>
                  <a:cubicBezTo>
                    <a:pt x="299" y="715"/>
                    <a:pt x="299" y="715"/>
                    <a:pt x="299" y="716"/>
                  </a:cubicBezTo>
                  <a:cubicBezTo>
                    <a:pt x="299" y="716"/>
                    <a:pt x="299" y="716"/>
                    <a:pt x="299" y="716"/>
                  </a:cubicBezTo>
                  <a:cubicBezTo>
                    <a:pt x="299" y="715"/>
                    <a:pt x="299" y="715"/>
                    <a:pt x="299" y="715"/>
                  </a:cubicBezTo>
                  <a:close/>
                  <a:moveTo>
                    <a:pt x="285" y="721"/>
                  </a:moveTo>
                  <a:cubicBezTo>
                    <a:pt x="285" y="721"/>
                    <a:pt x="285" y="721"/>
                    <a:pt x="285" y="721"/>
                  </a:cubicBezTo>
                  <a:cubicBezTo>
                    <a:pt x="285" y="721"/>
                    <a:pt x="285" y="721"/>
                    <a:pt x="285" y="721"/>
                  </a:cubicBezTo>
                  <a:close/>
                  <a:moveTo>
                    <a:pt x="294" y="695"/>
                  </a:moveTo>
                  <a:cubicBezTo>
                    <a:pt x="294" y="695"/>
                    <a:pt x="294" y="695"/>
                    <a:pt x="294" y="694"/>
                  </a:cubicBezTo>
                  <a:cubicBezTo>
                    <a:pt x="294" y="694"/>
                    <a:pt x="294" y="694"/>
                    <a:pt x="294" y="694"/>
                  </a:cubicBezTo>
                  <a:cubicBezTo>
                    <a:pt x="294" y="695"/>
                    <a:pt x="294" y="695"/>
                    <a:pt x="294" y="695"/>
                  </a:cubicBezTo>
                  <a:close/>
                  <a:moveTo>
                    <a:pt x="297" y="723"/>
                  </a:move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lose/>
                  <a:moveTo>
                    <a:pt x="288" y="703"/>
                  </a:moveTo>
                  <a:cubicBezTo>
                    <a:pt x="288" y="702"/>
                    <a:pt x="288" y="702"/>
                    <a:pt x="288" y="702"/>
                  </a:cubicBezTo>
                  <a:cubicBezTo>
                    <a:pt x="288" y="702"/>
                    <a:pt x="288" y="702"/>
                    <a:pt x="288" y="703"/>
                  </a:cubicBezTo>
                  <a:close/>
                  <a:moveTo>
                    <a:pt x="293" y="690"/>
                  </a:moveTo>
                  <a:cubicBezTo>
                    <a:pt x="293" y="690"/>
                    <a:pt x="293" y="690"/>
                    <a:pt x="293" y="691"/>
                  </a:cubicBezTo>
                  <a:cubicBezTo>
                    <a:pt x="293" y="690"/>
                    <a:pt x="293" y="690"/>
                    <a:pt x="293" y="690"/>
                  </a:cubicBezTo>
                  <a:close/>
                  <a:moveTo>
                    <a:pt x="436" y="423"/>
                  </a:moveTo>
                  <a:cubicBezTo>
                    <a:pt x="436" y="423"/>
                    <a:pt x="436" y="423"/>
                    <a:pt x="436" y="423"/>
                  </a:cubicBezTo>
                  <a:cubicBezTo>
                    <a:pt x="436" y="423"/>
                    <a:pt x="436" y="423"/>
                    <a:pt x="436" y="423"/>
                  </a:cubicBezTo>
                  <a:close/>
                  <a:moveTo>
                    <a:pt x="436" y="424"/>
                  </a:moveTo>
                  <a:cubicBezTo>
                    <a:pt x="436" y="424"/>
                    <a:pt x="436" y="424"/>
                    <a:pt x="436" y="424"/>
                  </a:cubicBezTo>
                  <a:cubicBezTo>
                    <a:pt x="436" y="424"/>
                    <a:pt x="436" y="424"/>
                    <a:pt x="436" y="424"/>
                  </a:cubicBezTo>
                  <a:cubicBezTo>
                    <a:pt x="436" y="424"/>
                    <a:pt x="436" y="424"/>
                    <a:pt x="436" y="424"/>
                  </a:cubicBezTo>
                  <a:close/>
                  <a:moveTo>
                    <a:pt x="432" y="470"/>
                  </a:moveTo>
                  <a:cubicBezTo>
                    <a:pt x="432" y="470"/>
                    <a:pt x="431" y="470"/>
                    <a:pt x="431" y="470"/>
                  </a:cubicBezTo>
                  <a:cubicBezTo>
                    <a:pt x="431" y="470"/>
                    <a:pt x="431" y="470"/>
                    <a:pt x="431" y="470"/>
                  </a:cubicBezTo>
                  <a:cubicBezTo>
                    <a:pt x="431" y="470"/>
                    <a:pt x="432" y="470"/>
                    <a:pt x="432" y="470"/>
                  </a:cubicBezTo>
                  <a:close/>
                  <a:moveTo>
                    <a:pt x="362" y="661"/>
                  </a:moveTo>
                  <a:cubicBezTo>
                    <a:pt x="362" y="661"/>
                    <a:pt x="362" y="661"/>
                    <a:pt x="362" y="661"/>
                  </a:cubicBezTo>
                  <a:cubicBezTo>
                    <a:pt x="362" y="661"/>
                    <a:pt x="362" y="661"/>
                    <a:pt x="362" y="661"/>
                  </a:cubicBezTo>
                  <a:close/>
                  <a:moveTo>
                    <a:pt x="574" y="67"/>
                  </a:moveTo>
                  <a:cubicBezTo>
                    <a:pt x="574" y="67"/>
                    <a:pt x="574" y="66"/>
                    <a:pt x="574" y="65"/>
                  </a:cubicBezTo>
                  <a:cubicBezTo>
                    <a:pt x="574" y="66"/>
                    <a:pt x="574" y="67"/>
                    <a:pt x="574" y="67"/>
                  </a:cubicBezTo>
                  <a:close/>
                  <a:moveTo>
                    <a:pt x="347" y="679"/>
                  </a:moveTo>
                  <a:cubicBezTo>
                    <a:pt x="347" y="680"/>
                    <a:pt x="347" y="680"/>
                    <a:pt x="347" y="680"/>
                  </a:cubicBezTo>
                  <a:cubicBezTo>
                    <a:pt x="347" y="680"/>
                    <a:pt x="347" y="680"/>
                    <a:pt x="347" y="679"/>
                  </a:cubicBezTo>
                  <a:close/>
                  <a:moveTo>
                    <a:pt x="347" y="680"/>
                  </a:moveTo>
                  <a:cubicBezTo>
                    <a:pt x="347" y="680"/>
                    <a:pt x="347" y="680"/>
                    <a:pt x="347" y="680"/>
                  </a:cubicBezTo>
                  <a:cubicBezTo>
                    <a:pt x="347" y="680"/>
                    <a:pt x="347" y="680"/>
                    <a:pt x="347" y="680"/>
                  </a:cubicBezTo>
                  <a:cubicBezTo>
                    <a:pt x="347" y="680"/>
                    <a:pt x="347" y="680"/>
                    <a:pt x="347" y="680"/>
                  </a:cubicBezTo>
                  <a:close/>
                  <a:moveTo>
                    <a:pt x="441" y="507"/>
                  </a:moveTo>
                  <a:cubicBezTo>
                    <a:pt x="441" y="507"/>
                    <a:pt x="441" y="507"/>
                    <a:pt x="441" y="507"/>
                  </a:cubicBezTo>
                  <a:cubicBezTo>
                    <a:pt x="441" y="507"/>
                    <a:pt x="441" y="507"/>
                    <a:pt x="441" y="507"/>
                  </a:cubicBezTo>
                  <a:cubicBezTo>
                    <a:pt x="441" y="507"/>
                    <a:pt x="441" y="507"/>
                    <a:pt x="441" y="507"/>
                  </a:cubicBezTo>
                  <a:close/>
                  <a:moveTo>
                    <a:pt x="332" y="635"/>
                  </a:moveTo>
                  <a:cubicBezTo>
                    <a:pt x="332" y="635"/>
                    <a:pt x="332" y="635"/>
                    <a:pt x="332" y="635"/>
                  </a:cubicBezTo>
                  <a:cubicBezTo>
                    <a:pt x="331" y="635"/>
                    <a:pt x="331" y="634"/>
                    <a:pt x="332" y="634"/>
                  </a:cubicBezTo>
                  <a:cubicBezTo>
                    <a:pt x="331" y="634"/>
                    <a:pt x="331" y="635"/>
                    <a:pt x="332" y="635"/>
                  </a:cubicBezTo>
                  <a:close/>
                  <a:moveTo>
                    <a:pt x="746" y="147"/>
                  </a:moveTo>
                  <a:cubicBezTo>
                    <a:pt x="746" y="147"/>
                    <a:pt x="746" y="147"/>
                    <a:pt x="746" y="147"/>
                  </a:cubicBezTo>
                  <a:cubicBezTo>
                    <a:pt x="746" y="147"/>
                    <a:pt x="746" y="147"/>
                    <a:pt x="746" y="147"/>
                  </a:cubicBezTo>
                  <a:close/>
                  <a:moveTo>
                    <a:pt x="308" y="516"/>
                  </a:move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6"/>
                    <a:pt x="308" y="516"/>
                  </a:cubicBezTo>
                  <a:close/>
                  <a:moveTo>
                    <a:pt x="307" y="518"/>
                  </a:moveTo>
                  <a:cubicBezTo>
                    <a:pt x="307" y="518"/>
                    <a:pt x="307" y="518"/>
                    <a:pt x="307" y="518"/>
                  </a:cubicBezTo>
                  <a:cubicBezTo>
                    <a:pt x="307" y="518"/>
                    <a:pt x="307" y="518"/>
                    <a:pt x="307" y="518"/>
                  </a:cubicBezTo>
                  <a:close/>
                  <a:moveTo>
                    <a:pt x="498" y="171"/>
                  </a:moveTo>
                  <a:cubicBezTo>
                    <a:pt x="498" y="171"/>
                    <a:pt x="498" y="171"/>
                    <a:pt x="498" y="171"/>
                  </a:cubicBezTo>
                  <a:cubicBezTo>
                    <a:pt x="498" y="171"/>
                    <a:pt x="498" y="171"/>
                    <a:pt x="498" y="171"/>
                  </a:cubicBezTo>
                  <a:cubicBezTo>
                    <a:pt x="498" y="171"/>
                    <a:pt x="498" y="171"/>
                    <a:pt x="498" y="171"/>
                  </a:cubicBezTo>
                  <a:close/>
                  <a:moveTo>
                    <a:pt x="328" y="643"/>
                  </a:moveTo>
                  <a:cubicBezTo>
                    <a:pt x="328" y="644"/>
                    <a:pt x="328" y="644"/>
                    <a:pt x="328" y="644"/>
                  </a:cubicBezTo>
                  <a:cubicBezTo>
                    <a:pt x="328" y="644"/>
                    <a:pt x="328" y="644"/>
                    <a:pt x="328" y="643"/>
                  </a:cubicBezTo>
                  <a:close/>
                  <a:moveTo>
                    <a:pt x="329" y="644"/>
                  </a:moveTo>
                  <a:cubicBezTo>
                    <a:pt x="329" y="644"/>
                    <a:pt x="329" y="644"/>
                    <a:pt x="329" y="644"/>
                  </a:cubicBezTo>
                  <a:cubicBezTo>
                    <a:pt x="329" y="644"/>
                    <a:pt x="329" y="644"/>
                    <a:pt x="329" y="644"/>
                  </a:cubicBezTo>
                  <a:cubicBezTo>
                    <a:pt x="329" y="644"/>
                    <a:pt x="329" y="644"/>
                    <a:pt x="329" y="644"/>
                  </a:cubicBezTo>
                  <a:close/>
                  <a:moveTo>
                    <a:pt x="350" y="672"/>
                  </a:moveTo>
                  <a:cubicBezTo>
                    <a:pt x="350" y="672"/>
                    <a:pt x="350" y="672"/>
                    <a:pt x="350" y="672"/>
                  </a:cubicBezTo>
                  <a:cubicBezTo>
                    <a:pt x="350" y="672"/>
                    <a:pt x="350" y="672"/>
                    <a:pt x="350" y="672"/>
                  </a:cubicBezTo>
                  <a:close/>
                  <a:moveTo>
                    <a:pt x="399" y="406"/>
                  </a:moveTo>
                  <a:cubicBezTo>
                    <a:pt x="399" y="406"/>
                    <a:pt x="399" y="406"/>
                    <a:pt x="399" y="406"/>
                  </a:cubicBezTo>
                  <a:cubicBezTo>
                    <a:pt x="399" y="406"/>
                    <a:pt x="399" y="406"/>
                    <a:pt x="399" y="406"/>
                  </a:cubicBezTo>
                  <a:close/>
                  <a:moveTo>
                    <a:pt x="958" y="1051"/>
                  </a:moveTo>
                  <a:cubicBezTo>
                    <a:pt x="958" y="1051"/>
                    <a:pt x="958" y="1051"/>
                    <a:pt x="958" y="1051"/>
                  </a:cubicBezTo>
                  <a:cubicBezTo>
                    <a:pt x="958" y="1051"/>
                    <a:pt x="958" y="1051"/>
                    <a:pt x="958" y="1051"/>
                  </a:cubicBezTo>
                  <a:close/>
                  <a:moveTo>
                    <a:pt x="350" y="686"/>
                  </a:moveTo>
                  <a:cubicBezTo>
                    <a:pt x="350" y="686"/>
                    <a:pt x="350" y="686"/>
                    <a:pt x="350" y="686"/>
                  </a:cubicBezTo>
                  <a:cubicBezTo>
                    <a:pt x="350" y="686"/>
                    <a:pt x="350" y="686"/>
                    <a:pt x="350" y="685"/>
                  </a:cubicBezTo>
                  <a:cubicBezTo>
                    <a:pt x="350" y="686"/>
                    <a:pt x="350" y="686"/>
                    <a:pt x="350" y="686"/>
                  </a:cubicBezTo>
                  <a:close/>
                  <a:moveTo>
                    <a:pt x="342" y="474"/>
                  </a:moveTo>
                  <a:cubicBezTo>
                    <a:pt x="342" y="474"/>
                    <a:pt x="342" y="473"/>
                    <a:pt x="342" y="473"/>
                  </a:cubicBezTo>
                  <a:cubicBezTo>
                    <a:pt x="342" y="473"/>
                    <a:pt x="342" y="474"/>
                    <a:pt x="342" y="474"/>
                  </a:cubicBezTo>
                  <a:close/>
                  <a:moveTo>
                    <a:pt x="381" y="617"/>
                  </a:moveTo>
                  <a:cubicBezTo>
                    <a:pt x="381" y="617"/>
                    <a:pt x="381" y="617"/>
                    <a:pt x="381" y="617"/>
                  </a:cubicBezTo>
                  <a:cubicBezTo>
                    <a:pt x="381" y="617"/>
                    <a:pt x="381" y="617"/>
                    <a:pt x="381" y="617"/>
                  </a:cubicBezTo>
                  <a:close/>
                  <a:moveTo>
                    <a:pt x="251" y="725"/>
                  </a:moveTo>
                  <a:cubicBezTo>
                    <a:pt x="251" y="725"/>
                    <a:pt x="251" y="725"/>
                    <a:pt x="251" y="725"/>
                  </a:cubicBezTo>
                  <a:cubicBezTo>
                    <a:pt x="251" y="725"/>
                    <a:pt x="251" y="725"/>
                    <a:pt x="251" y="725"/>
                  </a:cubicBezTo>
                  <a:close/>
                  <a:moveTo>
                    <a:pt x="307" y="671"/>
                  </a:moveTo>
                  <a:cubicBezTo>
                    <a:pt x="307" y="671"/>
                    <a:pt x="307" y="671"/>
                    <a:pt x="307" y="671"/>
                  </a:cubicBezTo>
                  <a:cubicBezTo>
                    <a:pt x="307" y="671"/>
                    <a:pt x="307" y="671"/>
                    <a:pt x="307" y="671"/>
                  </a:cubicBezTo>
                  <a:cubicBezTo>
                    <a:pt x="307" y="671"/>
                    <a:pt x="307" y="671"/>
                    <a:pt x="307" y="671"/>
                  </a:cubicBezTo>
                  <a:close/>
                  <a:moveTo>
                    <a:pt x="303" y="676"/>
                  </a:moveTo>
                  <a:cubicBezTo>
                    <a:pt x="303" y="677"/>
                    <a:pt x="302" y="677"/>
                    <a:pt x="302" y="678"/>
                  </a:cubicBezTo>
                  <a:cubicBezTo>
                    <a:pt x="302" y="677"/>
                    <a:pt x="303" y="677"/>
                    <a:pt x="303" y="676"/>
                  </a:cubicBezTo>
                  <a:close/>
                  <a:moveTo>
                    <a:pt x="350" y="659"/>
                  </a:moveTo>
                  <a:cubicBezTo>
                    <a:pt x="350" y="659"/>
                    <a:pt x="350" y="659"/>
                    <a:pt x="350" y="659"/>
                  </a:cubicBezTo>
                  <a:cubicBezTo>
                    <a:pt x="350" y="659"/>
                    <a:pt x="350" y="659"/>
                    <a:pt x="350" y="659"/>
                  </a:cubicBezTo>
                  <a:cubicBezTo>
                    <a:pt x="350" y="659"/>
                    <a:pt x="350" y="659"/>
                    <a:pt x="350" y="659"/>
                  </a:cubicBezTo>
                  <a:close/>
                  <a:moveTo>
                    <a:pt x="341" y="437"/>
                  </a:moveTo>
                  <a:cubicBezTo>
                    <a:pt x="341" y="437"/>
                    <a:pt x="341" y="437"/>
                    <a:pt x="341" y="437"/>
                  </a:cubicBezTo>
                  <a:cubicBezTo>
                    <a:pt x="341" y="437"/>
                    <a:pt x="341" y="437"/>
                    <a:pt x="341" y="437"/>
                  </a:cubicBezTo>
                  <a:cubicBezTo>
                    <a:pt x="341" y="437"/>
                    <a:pt x="341" y="437"/>
                    <a:pt x="341" y="437"/>
                  </a:cubicBezTo>
                  <a:close/>
                  <a:moveTo>
                    <a:pt x="312" y="496"/>
                  </a:moveTo>
                  <a:cubicBezTo>
                    <a:pt x="312" y="496"/>
                    <a:pt x="312" y="496"/>
                    <a:pt x="312" y="496"/>
                  </a:cubicBezTo>
                  <a:cubicBezTo>
                    <a:pt x="312" y="496"/>
                    <a:pt x="312" y="496"/>
                    <a:pt x="312" y="496"/>
                  </a:cubicBezTo>
                  <a:cubicBezTo>
                    <a:pt x="312" y="496"/>
                    <a:pt x="312" y="496"/>
                    <a:pt x="312" y="496"/>
                  </a:cubicBezTo>
                  <a:close/>
                  <a:moveTo>
                    <a:pt x="313" y="495"/>
                  </a:moveTo>
                  <a:cubicBezTo>
                    <a:pt x="313" y="496"/>
                    <a:pt x="313" y="496"/>
                    <a:pt x="312" y="496"/>
                  </a:cubicBezTo>
                  <a:cubicBezTo>
                    <a:pt x="312" y="496"/>
                    <a:pt x="312" y="496"/>
                    <a:pt x="312" y="496"/>
                  </a:cubicBezTo>
                  <a:cubicBezTo>
                    <a:pt x="313" y="496"/>
                    <a:pt x="313" y="496"/>
                    <a:pt x="313" y="495"/>
                  </a:cubicBezTo>
                  <a:close/>
                  <a:moveTo>
                    <a:pt x="819" y="1032"/>
                  </a:moveTo>
                  <a:cubicBezTo>
                    <a:pt x="819" y="1032"/>
                    <a:pt x="819" y="1032"/>
                    <a:pt x="819" y="1032"/>
                  </a:cubicBezTo>
                  <a:cubicBezTo>
                    <a:pt x="819" y="1032"/>
                    <a:pt x="819" y="1032"/>
                    <a:pt x="819" y="1032"/>
                  </a:cubicBezTo>
                  <a:cubicBezTo>
                    <a:pt x="819" y="1032"/>
                    <a:pt x="819" y="1032"/>
                    <a:pt x="819" y="1032"/>
                  </a:cubicBezTo>
                  <a:close/>
                  <a:moveTo>
                    <a:pt x="307" y="665"/>
                  </a:moveTo>
                  <a:cubicBezTo>
                    <a:pt x="307" y="665"/>
                    <a:pt x="307" y="664"/>
                    <a:pt x="307" y="664"/>
                  </a:cubicBezTo>
                  <a:cubicBezTo>
                    <a:pt x="307" y="664"/>
                    <a:pt x="307" y="665"/>
                    <a:pt x="307" y="665"/>
                  </a:cubicBezTo>
                  <a:close/>
                  <a:moveTo>
                    <a:pt x="309" y="661"/>
                  </a:moveTo>
                  <a:cubicBezTo>
                    <a:pt x="309" y="661"/>
                    <a:pt x="309" y="661"/>
                    <a:pt x="309" y="660"/>
                  </a:cubicBezTo>
                  <a:cubicBezTo>
                    <a:pt x="309" y="661"/>
                    <a:pt x="309" y="661"/>
                    <a:pt x="309" y="661"/>
                  </a:cubicBezTo>
                  <a:close/>
                  <a:moveTo>
                    <a:pt x="250" y="734"/>
                  </a:moveTo>
                  <a:cubicBezTo>
                    <a:pt x="250" y="734"/>
                    <a:pt x="250" y="734"/>
                    <a:pt x="250" y="734"/>
                  </a:cubicBezTo>
                  <a:cubicBezTo>
                    <a:pt x="250" y="734"/>
                    <a:pt x="250" y="734"/>
                    <a:pt x="250" y="734"/>
                  </a:cubicBezTo>
                  <a:cubicBezTo>
                    <a:pt x="250" y="734"/>
                    <a:pt x="250" y="734"/>
                    <a:pt x="250" y="734"/>
                  </a:cubicBezTo>
                  <a:close/>
                  <a:moveTo>
                    <a:pt x="244" y="730"/>
                  </a:moveTo>
                  <a:cubicBezTo>
                    <a:pt x="244" y="730"/>
                    <a:pt x="244" y="730"/>
                    <a:pt x="244" y="730"/>
                  </a:cubicBezTo>
                  <a:cubicBezTo>
                    <a:pt x="244" y="730"/>
                    <a:pt x="244" y="730"/>
                    <a:pt x="244" y="730"/>
                  </a:cubicBezTo>
                  <a:cubicBezTo>
                    <a:pt x="244" y="730"/>
                    <a:pt x="244" y="730"/>
                    <a:pt x="244" y="730"/>
                  </a:cubicBezTo>
                  <a:close/>
                  <a:moveTo>
                    <a:pt x="309" y="661"/>
                  </a:move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09" y="661"/>
                  </a:cubicBezTo>
                  <a:close/>
                  <a:moveTo>
                    <a:pt x="311" y="661"/>
                  </a:move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1" y="661"/>
                  </a:cubicBezTo>
                  <a:close/>
                  <a:moveTo>
                    <a:pt x="296" y="657"/>
                  </a:moveTo>
                  <a:cubicBezTo>
                    <a:pt x="296" y="657"/>
                    <a:pt x="296" y="657"/>
                    <a:pt x="296" y="657"/>
                  </a:cubicBezTo>
                  <a:cubicBezTo>
                    <a:pt x="296" y="657"/>
                    <a:pt x="296" y="657"/>
                    <a:pt x="296" y="657"/>
                  </a:cubicBezTo>
                  <a:cubicBezTo>
                    <a:pt x="296" y="657"/>
                    <a:pt x="296" y="657"/>
                    <a:pt x="296" y="657"/>
                  </a:cubicBezTo>
                  <a:close/>
                  <a:moveTo>
                    <a:pt x="226" y="727"/>
                  </a:moveTo>
                  <a:cubicBezTo>
                    <a:pt x="226" y="727"/>
                    <a:pt x="226" y="727"/>
                    <a:pt x="226" y="727"/>
                  </a:cubicBezTo>
                  <a:cubicBezTo>
                    <a:pt x="226" y="727"/>
                    <a:pt x="226" y="727"/>
                    <a:pt x="226" y="727"/>
                  </a:cubicBezTo>
                  <a:cubicBezTo>
                    <a:pt x="226" y="727"/>
                    <a:pt x="226" y="727"/>
                    <a:pt x="226" y="727"/>
                  </a:cubicBezTo>
                  <a:close/>
                  <a:moveTo>
                    <a:pt x="298" y="666"/>
                  </a:moveTo>
                  <a:cubicBezTo>
                    <a:pt x="298" y="665"/>
                    <a:pt x="298" y="665"/>
                    <a:pt x="298" y="665"/>
                  </a:cubicBezTo>
                  <a:cubicBezTo>
                    <a:pt x="298" y="665"/>
                    <a:pt x="298" y="665"/>
                    <a:pt x="298" y="666"/>
                  </a:cubicBezTo>
                  <a:close/>
                  <a:moveTo>
                    <a:pt x="309" y="647"/>
                  </a:moveTo>
                  <a:cubicBezTo>
                    <a:pt x="309" y="647"/>
                    <a:pt x="309" y="647"/>
                    <a:pt x="309" y="647"/>
                  </a:cubicBezTo>
                  <a:cubicBezTo>
                    <a:pt x="309" y="647"/>
                    <a:pt x="309" y="647"/>
                    <a:pt x="309" y="647"/>
                  </a:cubicBezTo>
                  <a:cubicBezTo>
                    <a:pt x="309" y="647"/>
                    <a:pt x="309" y="647"/>
                    <a:pt x="309" y="647"/>
                  </a:cubicBezTo>
                  <a:close/>
                  <a:moveTo>
                    <a:pt x="332" y="455"/>
                  </a:moveTo>
                  <a:cubicBezTo>
                    <a:pt x="332" y="455"/>
                    <a:pt x="332" y="455"/>
                    <a:pt x="332" y="455"/>
                  </a:cubicBezTo>
                  <a:cubicBezTo>
                    <a:pt x="332" y="455"/>
                    <a:pt x="332" y="455"/>
                    <a:pt x="332" y="455"/>
                  </a:cubicBezTo>
                  <a:cubicBezTo>
                    <a:pt x="332" y="455"/>
                    <a:pt x="332" y="455"/>
                    <a:pt x="332" y="455"/>
                  </a:cubicBezTo>
                  <a:close/>
                  <a:moveTo>
                    <a:pt x="330" y="454"/>
                  </a:moveTo>
                  <a:cubicBezTo>
                    <a:pt x="330" y="454"/>
                    <a:pt x="330" y="454"/>
                    <a:pt x="330" y="454"/>
                  </a:cubicBezTo>
                  <a:cubicBezTo>
                    <a:pt x="330" y="454"/>
                    <a:pt x="330" y="454"/>
                    <a:pt x="330" y="454"/>
                  </a:cubicBezTo>
                  <a:close/>
                  <a:moveTo>
                    <a:pt x="243" y="725"/>
                  </a:moveTo>
                  <a:cubicBezTo>
                    <a:pt x="242" y="725"/>
                    <a:pt x="242" y="726"/>
                    <a:pt x="241" y="726"/>
                  </a:cubicBezTo>
                  <a:cubicBezTo>
                    <a:pt x="242" y="726"/>
                    <a:pt x="242" y="725"/>
                    <a:pt x="243" y="725"/>
                  </a:cubicBezTo>
                  <a:close/>
                  <a:moveTo>
                    <a:pt x="298" y="643"/>
                  </a:moveTo>
                  <a:cubicBezTo>
                    <a:pt x="299" y="643"/>
                    <a:pt x="299" y="643"/>
                    <a:pt x="299" y="643"/>
                  </a:cubicBezTo>
                  <a:cubicBezTo>
                    <a:pt x="299" y="643"/>
                    <a:pt x="299" y="643"/>
                    <a:pt x="298" y="643"/>
                  </a:cubicBezTo>
                  <a:close/>
                  <a:moveTo>
                    <a:pt x="297" y="644"/>
                  </a:moveTo>
                  <a:cubicBezTo>
                    <a:pt x="297" y="644"/>
                    <a:pt x="297" y="644"/>
                    <a:pt x="297" y="644"/>
                  </a:cubicBezTo>
                  <a:cubicBezTo>
                    <a:pt x="297" y="644"/>
                    <a:pt x="297" y="644"/>
                    <a:pt x="297" y="644"/>
                  </a:cubicBezTo>
                  <a:cubicBezTo>
                    <a:pt x="297" y="644"/>
                    <a:pt x="297" y="644"/>
                    <a:pt x="297" y="644"/>
                  </a:cubicBezTo>
                  <a:close/>
                  <a:moveTo>
                    <a:pt x="774" y="1035"/>
                  </a:moveTo>
                  <a:cubicBezTo>
                    <a:pt x="774" y="1035"/>
                    <a:pt x="774" y="1035"/>
                    <a:pt x="774" y="1035"/>
                  </a:cubicBezTo>
                  <a:cubicBezTo>
                    <a:pt x="774" y="1035"/>
                    <a:pt x="774" y="1035"/>
                    <a:pt x="774" y="1035"/>
                  </a:cubicBezTo>
                  <a:cubicBezTo>
                    <a:pt x="774" y="1035"/>
                    <a:pt x="774" y="1035"/>
                    <a:pt x="774" y="1035"/>
                  </a:cubicBezTo>
                  <a:close/>
                  <a:moveTo>
                    <a:pt x="238" y="724"/>
                  </a:moveTo>
                  <a:cubicBezTo>
                    <a:pt x="238" y="724"/>
                    <a:pt x="238" y="724"/>
                    <a:pt x="238" y="724"/>
                  </a:cubicBezTo>
                  <a:cubicBezTo>
                    <a:pt x="238" y="724"/>
                    <a:pt x="238" y="724"/>
                    <a:pt x="238" y="724"/>
                  </a:cubicBezTo>
                  <a:cubicBezTo>
                    <a:pt x="238" y="724"/>
                    <a:pt x="238" y="724"/>
                    <a:pt x="238" y="724"/>
                  </a:cubicBezTo>
                  <a:close/>
                  <a:moveTo>
                    <a:pt x="386" y="369"/>
                  </a:moveTo>
                  <a:cubicBezTo>
                    <a:pt x="386" y="369"/>
                    <a:pt x="386" y="369"/>
                    <a:pt x="386" y="369"/>
                  </a:cubicBezTo>
                  <a:cubicBezTo>
                    <a:pt x="386" y="369"/>
                    <a:pt x="386" y="369"/>
                    <a:pt x="386" y="369"/>
                  </a:cubicBezTo>
                  <a:cubicBezTo>
                    <a:pt x="386" y="369"/>
                    <a:pt x="386" y="369"/>
                    <a:pt x="386" y="369"/>
                  </a:cubicBezTo>
                  <a:close/>
                  <a:moveTo>
                    <a:pt x="350" y="661"/>
                  </a:moveTo>
                  <a:cubicBezTo>
                    <a:pt x="350" y="661"/>
                    <a:pt x="349" y="661"/>
                    <a:pt x="348" y="661"/>
                  </a:cubicBezTo>
                  <a:cubicBezTo>
                    <a:pt x="349" y="661"/>
                    <a:pt x="350" y="661"/>
                    <a:pt x="350" y="661"/>
                  </a:cubicBezTo>
                  <a:close/>
                  <a:moveTo>
                    <a:pt x="312" y="664"/>
                  </a:moveTo>
                  <a:cubicBezTo>
                    <a:pt x="312" y="664"/>
                    <a:pt x="312" y="664"/>
                    <a:pt x="312" y="664"/>
                  </a:cubicBezTo>
                  <a:cubicBezTo>
                    <a:pt x="312" y="664"/>
                    <a:pt x="312" y="664"/>
                    <a:pt x="312" y="664"/>
                  </a:cubicBezTo>
                  <a:close/>
                  <a:moveTo>
                    <a:pt x="372" y="401"/>
                  </a:moveTo>
                  <a:cubicBezTo>
                    <a:pt x="372" y="401"/>
                    <a:pt x="373" y="401"/>
                    <a:pt x="373" y="401"/>
                  </a:cubicBezTo>
                  <a:cubicBezTo>
                    <a:pt x="373" y="401"/>
                    <a:pt x="372" y="401"/>
                    <a:pt x="372" y="401"/>
                  </a:cubicBezTo>
                  <a:close/>
                  <a:moveTo>
                    <a:pt x="305" y="681"/>
                  </a:moveTo>
                  <a:cubicBezTo>
                    <a:pt x="305" y="681"/>
                    <a:pt x="305" y="681"/>
                    <a:pt x="305" y="681"/>
                  </a:cubicBezTo>
                  <a:cubicBezTo>
                    <a:pt x="305" y="681"/>
                    <a:pt x="305" y="681"/>
                    <a:pt x="305" y="681"/>
                  </a:cubicBezTo>
                  <a:cubicBezTo>
                    <a:pt x="305" y="681"/>
                    <a:pt x="305" y="681"/>
                    <a:pt x="305" y="681"/>
                  </a:cubicBezTo>
                  <a:close/>
                  <a:moveTo>
                    <a:pt x="309" y="691"/>
                  </a:moveTo>
                  <a:cubicBezTo>
                    <a:pt x="309" y="691"/>
                    <a:pt x="309" y="691"/>
                    <a:pt x="309" y="691"/>
                  </a:cubicBezTo>
                  <a:cubicBezTo>
                    <a:pt x="309" y="691"/>
                    <a:pt x="309" y="691"/>
                    <a:pt x="309" y="691"/>
                  </a:cubicBezTo>
                  <a:cubicBezTo>
                    <a:pt x="309" y="691"/>
                    <a:pt x="309" y="691"/>
                    <a:pt x="309" y="691"/>
                  </a:cubicBezTo>
                  <a:close/>
                  <a:moveTo>
                    <a:pt x="200" y="1044"/>
                  </a:move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lose/>
                  <a:moveTo>
                    <a:pt x="334" y="455"/>
                  </a:moveTo>
                  <a:cubicBezTo>
                    <a:pt x="334" y="455"/>
                    <a:pt x="334" y="455"/>
                    <a:pt x="334" y="455"/>
                  </a:cubicBezTo>
                  <a:cubicBezTo>
                    <a:pt x="334" y="455"/>
                    <a:pt x="334" y="455"/>
                    <a:pt x="334" y="455"/>
                  </a:cubicBezTo>
                  <a:cubicBezTo>
                    <a:pt x="334" y="455"/>
                    <a:pt x="334" y="455"/>
                    <a:pt x="334" y="455"/>
                  </a:cubicBezTo>
                  <a:close/>
                  <a:moveTo>
                    <a:pt x="292" y="685"/>
                  </a:moveTo>
                  <a:cubicBezTo>
                    <a:pt x="292" y="685"/>
                    <a:pt x="292" y="686"/>
                    <a:pt x="291" y="686"/>
                  </a:cubicBezTo>
                  <a:cubicBezTo>
                    <a:pt x="292" y="686"/>
                    <a:pt x="292" y="685"/>
                    <a:pt x="292" y="685"/>
                  </a:cubicBezTo>
                  <a:close/>
                  <a:moveTo>
                    <a:pt x="292" y="685"/>
                  </a:moveTo>
                  <a:cubicBezTo>
                    <a:pt x="292" y="685"/>
                    <a:pt x="292" y="685"/>
                    <a:pt x="292" y="685"/>
                  </a:cubicBezTo>
                  <a:cubicBezTo>
                    <a:pt x="292" y="685"/>
                    <a:pt x="292" y="685"/>
                    <a:pt x="292" y="685"/>
                  </a:cubicBezTo>
                  <a:cubicBezTo>
                    <a:pt x="292" y="685"/>
                    <a:pt x="292" y="685"/>
                    <a:pt x="292" y="685"/>
                  </a:cubicBezTo>
                  <a:close/>
                  <a:moveTo>
                    <a:pt x="312" y="685"/>
                  </a:moveTo>
                  <a:cubicBezTo>
                    <a:pt x="312" y="685"/>
                    <a:pt x="311" y="684"/>
                    <a:pt x="311" y="684"/>
                  </a:cubicBezTo>
                  <a:cubicBezTo>
                    <a:pt x="311" y="684"/>
                    <a:pt x="312" y="685"/>
                    <a:pt x="312" y="685"/>
                  </a:cubicBezTo>
                  <a:close/>
                  <a:moveTo>
                    <a:pt x="201" y="1044"/>
                  </a:moveTo>
                  <a:cubicBezTo>
                    <a:pt x="201" y="1044"/>
                    <a:pt x="201" y="1044"/>
                    <a:pt x="201" y="1044"/>
                  </a:cubicBezTo>
                  <a:cubicBezTo>
                    <a:pt x="201" y="1044"/>
                    <a:pt x="201" y="1044"/>
                    <a:pt x="201" y="1044"/>
                  </a:cubicBezTo>
                  <a:cubicBezTo>
                    <a:pt x="201" y="1044"/>
                    <a:pt x="201" y="1044"/>
                    <a:pt x="201" y="1044"/>
                  </a:cubicBezTo>
                  <a:close/>
                  <a:moveTo>
                    <a:pt x="310" y="687"/>
                  </a:moveTo>
                  <a:cubicBezTo>
                    <a:pt x="310" y="687"/>
                    <a:pt x="310" y="687"/>
                    <a:pt x="310" y="687"/>
                  </a:cubicBezTo>
                  <a:cubicBezTo>
                    <a:pt x="310" y="687"/>
                    <a:pt x="310" y="687"/>
                    <a:pt x="310" y="687"/>
                  </a:cubicBezTo>
                  <a:close/>
                  <a:moveTo>
                    <a:pt x="311" y="687"/>
                  </a:moveTo>
                  <a:cubicBezTo>
                    <a:pt x="311" y="687"/>
                    <a:pt x="311" y="687"/>
                    <a:pt x="310" y="687"/>
                  </a:cubicBezTo>
                  <a:cubicBezTo>
                    <a:pt x="311" y="687"/>
                    <a:pt x="311" y="687"/>
                    <a:pt x="311" y="687"/>
                  </a:cubicBezTo>
                  <a:close/>
                  <a:moveTo>
                    <a:pt x="310" y="687"/>
                  </a:moveTo>
                  <a:cubicBezTo>
                    <a:pt x="310" y="687"/>
                    <a:pt x="310" y="687"/>
                    <a:pt x="310" y="687"/>
                  </a:cubicBezTo>
                  <a:cubicBezTo>
                    <a:pt x="310" y="687"/>
                    <a:pt x="310" y="687"/>
                    <a:pt x="310" y="687"/>
                  </a:cubicBezTo>
                  <a:close/>
                  <a:moveTo>
                    <a:pt x="347" y="658"/>
                  </a:moveTo>
                  <a:cubicBezTo>
                    <a:pt x="347" y="658"/>
                    <a:pt x="347" y="658"/>
                    <a:pt x="347" y="658"/>
                  </a:cubicBezTo>
                  <a:cubicBezTo>
                    <a:pt x="347" y="658"/>
                    <a:pt x="347" y="658"/>
                    <a:pt x="347" y="658"/>
                  </a:cubicBezTo>
                  <a:close/>
                  <a:moveTo>
                    <a:pt x="302" y="698"/>
                  </a:moveTo>
                  <a:cubicBezTo>
                    <a:pt x="302" y="698"/>
                    <a:pt x="302" y="698"/>
                    <a:pt x="302" y="698"/>
                  </a:cubicBezTo>
                  <a:cubicBezTo>
                    <a:pt x="302" y="698"/>
                    <a:pt x="302" y="698"/>
                    <a:pt x="302" y="698"/>
                  </a:cubicBezTo>
                  <a:cubicBezTo>
                    <a:pt x="302" y="698"/>
                    <a:pt x="302" y="698"/>
                    <a:pt x="302" y="698"/>
                  </a:cubicBezTo>
                  <a:close/>
                  <a:moveTo>
                    <a:pt x="276" y="745"/>
                  </a:moveTo>
                  <a:cubicBezTo>
                    <a:pt x="276" y="746"/>
                    <a:pt x="275" y="746"/>
                    <a:pt x="275" y="747"/>
                  </a:cubicBezTo>
                  <a:cubicBezTo>
                    <a:pt x="275" y="747"/>
                    <a:pt x="275" y="747"/>
                    <a:pt x="275" y="747"/>
                  </a:cubicBezTo>
                  <a:cubicBezTo>
                    <a:pt x="275" y="746"/>
                    <a:pt x="276" y="746"/>
                    <a:pt x="276" y="745"/>
                  </a:cubicBezTo>
                  <a:close/>
                  <a:moveTo>
                    <a:pt x="887" y="629"/>
                  </a:moveTo>
                  <a:cubicBezTo>
                    <a:pt x="887" y="629"/>
                    <a:pt x="886" y="629"/>
                    <a:pt x="886" y="629"/>
                  </a:cubicBezTo>
                  <a:cubicBezTo>
                    <a:pt x="886" y="629"/>
                    <a:pt x="887" y="629"/>
                    <a:pt x="887" y="629"/>
                  </a:cubicBezTo>
                  <a:close/>
                  <a:moveTo>
                    <a:pt x="887" y="629"/>
                  </a:moveTo>
                  <a:cubicBezTo>
                    <a:pt x="887" y="630"/>
                    <a:pt x="887" y="630"/>
                    <a:pt x="887" y="630"/>
                  </a:cubicBezTo>
                  <a:cubicBezTo>
                    <a:pt x="887" y="630"/>
                    <a:pt x="887" y="630"/>
                    <a:pt x="887" y="629"/>
                  </a:cubicBezTo>
                  <a:close/>
                  <a:moveTo>
                    <a:pt x="887" y="630"/>
                  </a:moveTo>
                  <a:cubicBezTo>
                    <a:pt x="887" y="630"/>
                    <a:pt x="887" y="630"/>
                    <a:pt x="887" y="630"/>
                  </a:cubicBezTo>
                  <a:cubicBezTo>
                    <a:pt x="887" y="630"/>
                    <a:pt x="887" y="630"/>
                    <a:pt x="887" y="630"/>
                  </a:cubicBezTo>
                  <a:close/>
                  <a:moveTo>
                    <a:pt x="197" y="1012"/>
                  </a:moveTo>
                  <a:cubicBezTo>
                    <a:pt x="197" y="1012"/>
                    <a:pt x="197" y="1012"/>
                    <a:pt x="197" y="1012"/>
                  </a:cubicBezTo>
                  <a:cubicBezTo>
                    <a:pt x="197" y="1012"/>
                    <a:pt x="197" y="1012"/>
                    <a:pt x="197" y="1012"/>
                  </a:cubicBezTo>
                  <a:close/>
                  <a:moveTo>
                    <a:pt x="63" y="1041"/>
                  </a:moveTo>
                  <a:cubicBezTo>
                    <a:pt x="63" y="1041"/>
                    <a:pt x="63" y="1041"/>
                    <a:pt x="63" y="1041"/>
                  </a:cubicBezTo>
                  <a:cubicBezTo>
                    <a:pt x="63" y="1041"/>
                    <a:pt x="63" y="1041"/>
                    <a:pt x="63" y="1041"/>
                  </a:cubicBezTo>
                  <a:close/>
                  <a:moveTo>
                    <a:pt x="428" y="1037"/>
                  </a:move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lose/>
                  <a:moveTo>
                    <a:pt x="912" y="516"/>
                  </a:moveTo>
                  <a:cubicBezTo>
                    <a:pt x="912" y="516"/>
                    <a:pt x="912" y="516"/>
                    <a:pt x="912" y="516"/>
                  </a:cubicBezTo>
                  <a:cubicBezTo>
                    <a:pt x="912" y="516"/>
                    <a:pt x="912" y="516"/>
                    <a:pt x="912" y="516"/>
                  </a:cubicBezTo>
                  <a:cubicBezTo>
                    <a:pt x="912" y="516"/>
                    <a:pt x="912" y="516"/>
                    <a:pt x="912" y="516"/>
                  </a:cubicBezTo>
                  <a:close/>
                  <a:moveTo>
                    <a:pt x="159" y="983"/>
                  </a:moveTo>
                  <a:cubicBezTo>
                    <a:pt x="159" y="983"/>
                    <a:pt x="159" y="983"/>
                    <a:pt x="159" y="983"/>
                  </a:cubicBezTo>
                  <a:cubicBezTo>
                    <a:pt x="159" y="983"/>
                    <a:pt x="158" y="983"/>
                    <a:pt x="158" y="983"/>
                  </a:cubicBezTo>
                  <a:cubicBezTo>
                    <a:pt x="158" y="983"/>
                    <a:pt x="159" y="983"/>
                    <a:pt x="159" y="983"/>
                  </a:cubicBezTo>
                  <a:close/>
                  <a:moveTo>
                    <a:pt x="101" y="1059"/>
                  </a:moveTo>
                  <a:cubicBezTo>
                    <a:pt x="101" y="1058"/>
                    <a:pt x="101" y="1058"/>
                    <a:pt x="101" y="1058"/>
                  </a:cubicBezTo>
                  <a:cubicBezTo>
                    <a:pt x="101" y="1058"/>
                    <a:pt x="101" y="1058"/>
                    <a:pt x="101" y="1059"/>
                  </a:cubicBezTo>
                  <a:close/>
                  <a:moveTo>
                    <a:pt x="1010" y="697"/>
                  </a:moveTo>
                  <a:cubicBezTo>
                    <a:pt x="1010" y="697"/>
                    <a:pt x="1010" y="697"/>
                    <a:pt x="1010" y="697"/>
                  </a:cubicBezTo>
                  <a:cubicBezTo>
                    <a:pt x="1010" y="697"/>
                    <a:pt x="1010" y="697"/>
                    <a:pt x="1010" y="697"/>
                  </a:cubicBezTo>
                  <a:cubicBezTo>
                    <a:pt x="1010" y="697"/>
                    <a:pt x="1010" y="697"/>
                    <a:pt x="1010" y="697"/>
                  </a:cubicBezTo>
                  <a:close/>
                  <a:moveTo>
                    <a:pt x="217" y="1031"/>
                  </a:moveTo>
                  <a:cubicBezTo>
                    <a:pt x="217" y="1031"/>
                    <a:pt x="217" y="1031"/>
                    <a:pt x="216" y="1031"/>
                  </a:cubicBezTo>
                  <a:cubicBezTo>
                    <a:pt x="216" y="1031"/>
                    <a:pt x="216" y="1031"/>
                    <a:pt x="216" y="1031"/>
                  </a:cubicBezTo>
                  <a:cubicBezTo>
                    <a:pt x="217" y="1031"/>
                    <a:pt x="217" y="1031"/>
                    <a:pt x="217" y="1031"/>
                  </a:cubicBezTo>
                  <a:close/>
                  <a:moveTo>
                    <a:pt x="208" y="1015"/>
                  </a:moveTo>
                  <a:cubicBezTo>
                    <a:pt x="208" y="1015"/>
                    <a:pt x="208" y="1015"/>
                    <a:pt x="208" y="1015"/>
                  </a:cubicBezTo>
                  <a:cubicBezTo>
                    <a:pt x="208" y="1015"/>
                    <a:pt x="208" y="1015"/>
                    <a:pt x="208" y="1015"/>
                  </a:cubicBezTo>
                  <a:cubicBezTo>
                    <a:pt x="208" y="1015"/>
                    <a:pt x="208" y="1015"/>
                    <a:pt x="208" y="1015"/>
                  </a:cubicBezTo>
                  <a:close/>
                  <a:moveTo>
                    <a:pt x="497" y="440"/>
                  </a:moveTo>
                  <a:cubicBezTo>
                    <a:pt x="497" y="440"/>
                    <a:pt x="497" y="440"/>
                    <a:pt x="497" y="440"/>
                  </a:cubicBezTo>
                  <a:cubicBezTo>
                    <a:pt x="497" y="440"/>
                    <a:pt x="497" y="440"/>
                    <a:pt x="497" y="440"/>
                  </a:cubicBezTo>
                  <a:close/>
                  <a:moveTo>
                    <a:pt x="278" y="743"/>
                  </a:moveTo>
                  <a:cubicBezTo>
                    <a:pt x="278" y="742"/>
                    <a:pt x="278" y="742"/>
                    <a:pt x="278" y="742"/>
                  </a:cubicBezTo>
                  <a:cubicBezTo>
                    <a:pt x="278" y="742"/>
                    <a:pt x="278" y="742"/>
                    <a:pt x="278" y="743"/>
                  </a:cubicBezTo>
                  <a:close/>
                  <a:moveTo>
                    <a:pt x="207" y="1016"/>
                  </a:moveTo>
                  <a:cubicBezTo>
                    <a:pt x="207" y="1016"/>
                    <a:pt x="207" y="1016"/>
                    <a:pt x="207" y="1016"/>
                  </a:cubicBezTo>
                  <a:cubicBezTo>
                    <a:pt x="207" y="1016"/>
                    <a:pt x="207" y="1016"/>
                    <a:pt x="207" y="1016"/>
                  </a:cubicBezTo>
                  <a:cubicBezTo>
                    <a:pt x="207" y="1016"/>
                    <a:pt x="207" y="1016"/>
                    <a:pt x="207" y="1016"/>
                  </a:cubicBezTo>
                  <a:close/>
                  <a:moveTo>
                    <a:pt x="267" y="734"/>
                  </a:moveTo>
                  <a:cubicBezTo>
                    <a:pt x="267" y="734"/>
                    <a:pt x="267" y="734"/>
                    <a:pt x="267" y="734"/>
                  </a:cubicBezTo>
                  <a:cubicBezTo>
                    <a:pt x="267" y="734"/>
                    <a:pt x="267" y="734"/>
                    <a:pt x="267" y="734"/>
                  </a:cubicBezTo>
                  <a:cubicBezTo>
                    <a:pt x="267" y="734"/>
                    <a:pt x="267" y="734"/>
                    <a:pt x="267" y="734"/>
                  </a:cubicBezTo>
                  <a:close/>
                  <a:moveTo>
                    <a:pt x="270" y="735"/>
                  </a:moveTo>
                  <a:cubicBezTo>
                    <a:pt x="270" y="735"/>
                    <a:pt x="270" y="735"/>
                    <a:pt x="270" y="735"/>
                  </a:cubicBezTo>
                  <a:cubicBezTo>
                    <a:pt x="270" y="735"/>
                    <a:pt x="270" y="735"/>
                    <a:pt x="270" y="735"/>
                  </a:cubicBezTo>
                  <a:cubicBezTo>
                    <a:pt x="270" y="735"/>
                    <a:pt x="270" y="735"/>
                    <a:pt x="270" y="735"/>
                  </a:cubicBezTo>
                  <a:close/>
                  <a:moveTo>
                    <a:pt x="270" y="740"/>
                  </a:moveTo>
                  <a:cubicBezTo>
                    <a:pt x="270" y="740"/>
                    <a:pt x="270" y="740"/>
                    <a:pt x="270" y="740"/>
                  </a:cubicBezTo>
                  <a:cubicBezTo>
                    <a:pt x="270" y="740"/>
                    <a:pt x="270" y="740"/>
                    <a:pt x="270" y="740"/>
                  </a:cubicBezTo>
                  <a:cubicBezTo>
                    <a:pt x="270" y="740"/>
                    <a:pt x="270" y="740"/>
                    <a:pt x="270" y="740"/>
                  </a:cubicBezTo>
                  <a:close/>
                  <a:moveTo>
                    <a:pt x="435" y="1059"/>
                  </a:moveTo>
                  <a:cubicBezTo>
                    <a:pt x="435" y="1059"/>
                    <a:pt x="435" y="1059"/>
                    <a:pt x="435" y="1059"/>
                  </a:cubicBezTo>
                  <a:cubicBezTo>
                    <a:pt x="435" y="1059"/>
                    <a:pt x="435" y="1059"/>
                    <a:pt x="435" y="1059"/>
                  </a:cubicBezTo>
                  <a:close/>
                  <a:moveTo>
                    <a:pt x="258" y="742"/>
                  </a:moveTo>
                  <a:cubicBezTo>
                    <a:pt x="258" y="742"/>
                    <a:pt x="258" y="742"/>
                    <a:pt x="258" y="743"/>
                  </a:cubicBezTo>
                  <a:cubicBezTo>
                    <a:pt x="258" y="743"/>
                    <a:pt x="258" y="743"/>
                    <a:pt x="258" y="743"/>
                  </a:cubicBezTo>
                  <a:cubicBezTo>
                    <a:pt x="258" y="742"/>
                    <a:pt x="258" y="742"/>
                    <a:pt x="258" y="742"/>
                  </a:cubicBezTo>
                  <a:close/>
                  <a:moveTo>
                    <a:pt x="928" y="632"/>
                  </a:moveTo>
                  <a:cubicBezTo>
                    <a:pt x="929" y="633"/>
                    <a:pt x="930" y="633"/>
                    <a:pt x="930" y="634"/>
                  </a:cubicBezTo>
                  <a:cubicBezTo>
                    <a:pt x="930" y="633"/>
                    <a:pt x="929" y="633"/>
                    <a:pt x="928" y="632"/>
                  </a:cubicBezTo>
                  <a:close/>
                  <a:moveTo>
                    <a:pt x="246" y="748"/>
                  </a:moveTo>
                  <a:cubicBezTo>
                    <a:pt x="246" y="748"/>
                    <a:pt x="246" y="748"/>
                    <a:pt x="246" y="748"/>
                  </a:cubicBezTo>
                  <a:cubicBezTo>
                    <a:pt x="246" y="748"/>
                    <a:pt x="246" y="748"/>
                    <a:pt x="246" y="748"/>
                  </a:cubicBezTo>
                  <a:cubicBezTo>
                    <a:pt x="246" y="748"/>
                    <a:pt x="246" y="748"/>
                    <a:pt x="246" y="748"/>
                  </a:cubicBezTo>
                  <a:close/>
                  <a:moveTo>
                    <a:pt x="260" y="734"/>
                  </a:moveTo>
                  <a:cubicBezTo>
                    <a:pt x="260" y="734"/>
                    <a:pt x="260" y="734"/>
                    <a:pt x="260" y="733"/>
                  </a:cubicBezTo>
                  <a:cubicBezTo>
                    <a:pt x="260" y="734"/>
                    <a:pt x="260" y="734"/>
                    <a:pt x="260" y="734"/>
                  </a:cubicBezTo>
                  <a:close/>
                  <a:moveTo>
                    <a:pt x="165" y="903"/>
                  </a:moveTo>
                  <a:cubicBezTo>
                    <a:pt x="165" y="903"/>
                    <a:pt x="165" y="903"/>
                    <a:pt x="165" y="903"/>
                  </a:cubicBezTo>
                  <a:cubicBezTo>
                    <a:pt x="165" y="903"/>
                    <a:pt x="165" y="903"/>
                    <a:pt x="165" y="903"/>
                  </a:cubicBezTo>
                  <a:cubicBezTo>
                    <a:pt x="165" y="903"/>
                    <a:pt x="165" y="903"/>
                    <a:pt x="165" y="903"/>
                  </a:cubicBezTo>
                  <a:close/>
                  <a:moveTo>
                    <a:pt x="648" y="1039"/>
                  </a:moveTo>
                  <a:cubicBezTo>
                    <a:pt x="648" y="1039"/>
                    <a:pt x="648" y="1039"/>
                    <a:pt x="649" y="1039"/>
                  </a:cubicBezTo>
                  <a:cubicBezTo>
                    <a:pt x="648" y="1039"/>
                    <a:pt x="648" y="1039"/>
                    <a:pt x="648" y="1039"/>
                  </a:cubicBezTo>
                  <a:close/>
                  <a:moveTo>
                    <a:pt x="148" y="844"/>
                  </a:moveTo>
                  <a:cubicBezTo>
                    <a:pt x="149" y="844"/>
                    <a:pt x="149" y="844"/>
                    <a:pt x="149" y="844"/>
                  </a:cubicBezTo>
                  <a:cubicBezTo>
                    <a:pt x="149" y="844"/>
                    <a:pt x="149" y="844"/>
                    <a:pt x="148" y="844"/>
                  </a:cubicBezTo>
                  <a:close/>
                  <a:moveTo>
                    <a:pt x="51" y="919"/>
                  </a:move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lose/>
                  <a:moveTo>
                    <a:pt x="154" y="814"/>
                  </a:moveTo>
                  <a:cubicBezTo>
                    <a:pt x="154" y="814"/>
                    <a:pt x="154" y="815"/>
                    <a:pt x="154" y="815"/>
                  </a:cubicBezTo>
                  <a:cubicBezTo>
                    <a:pt x="154" y="815"/>
                    <a:pt x="154" y="814"/>
                    <a:pt x="154" y="814"/>
                  </a:cubicBezTo>
                  <a:close/>
                  <a:moveTo>
                    <a:pt x="154" y="816"/>
                  </a:moveTo>
                  <a:cubicBezTo>
                    <a:pt x="154" y="816"/>
                    <a:pt x="154" y="816"/>
                    <a:pt x="154" y="816"/>
                  </a:cubicBezTo>
                  <a:cubicBezTo>
                    <a:pt x="154" y="816"/>
                    <a:pt x="154" y="816"/>
                    <a:pt x="154" y="816"/>
                  </a:cubicBezTo>
                  <a:cubicBezTo>
                    <a:pt x="154" y="816"/>
                    <a:pt x="154" y="816"/>
                    <a:pt x="154" y="816"/>
                  </a:cubicBezTo>
                  <a:close/>
                  <a:moveTo>
                    <a:pt x="274" y="745"/>
                  </a:moveTo>
                  <a:cubicBezTo>
                    <a:pt x="274" y="745"/>
                    <a:pt x="274" y="745"/>
                    <a:pt x="274" y="745"/>
                  </a:cubicBezTo>
                  <a:cubicBezTo>
                    <a:pt x="274" y="745"/>
                    <a:pt x="274" y="745"/>
                    <a:pt x="274" y="745"/>
                  </a:cubicBezTo>
                  <a:cubicBezTo>
                    <a:pt x="274" y="745"/>
                    <a:pt x="274" y="745"/>
                    <a:pt x="274" y="745"/>
                  </a:cubicBezTo>
                  <a:close/>
                  <a:moveTo>
                    <a:pt x="548" y="347"/>
                  </a:moveTo>
                  <a:cubicBezTo>
                    <a:pt x="548" y="347"/>
                    <a:pt x="548" y="347"/>
                    <a:pt x="548" y="347"/>
                  </a:cubicBezTo>
                  <a:cubicBezTo>
                    <a:pt x="548" y="347"/>
                    <a:pt x="548" y="347"/>
                    <a:pt x="548" y="347"/>
                  </a:cubicBezTo>
                  <a:cubicBezTo>
                    <a:pt x="548" y="347"/>
                    <a:pt x="548" y="347"/>
                    <a:pt x="548" y="347"/>
                  </a:cubicBezTo>
                  <a:close/>
                  <a:moveTo>
                    <a:pt x="912" y="582"/>
                  </a:moveTo>
                  <a:cubicBezTo>
                    <a:pt x="912" y="582"/>
                    <a:pt x="912" y="582"/>
                    <a:pt x="912" y="582"/>
                  </a:cubicBezTo>
                  <a:cubicBezTo>
                    <a:pt x="912" y="582"/>
                    <a:pt x="912" y="582"/>
                    <a:pt x="912" y="582"/>
                  </a:cubicBezTo>
                  <a:cubicBezTo>
                    <a:pt x="912" y="582"/>
                    <a:pt x="912" y="582"/>
                    <a:pt x="912" y="582"/>
                  </a:cubicBezTo>
                  <a:close/>
                  <a:moveTo>
                    <a:pt x="268" y="945"/>
                  </a:moveTo>
                  <a:cubicBezTo>
                    <a:pt x="268" y="946"/>
                    <a:pt x="268" y="946"/>
                    <a:pt x="268" y="946"/>
                  </a:cubicBezTo>
                  <a:cubicBezTo>
                    <a:pt x="268" y="946"/>
                    <a:pt x="268" y="946"/>
                    <a:pt x="268" y="946"/>
                  </a:cubicBezTo>
                  <a:cubicBezTo>
                    <a:pt x="268" y="946"/>
                    <a:pt x="268" y="946"/>
                    <a:pt x="268" y="945"/>
                  </a:cubicBezTo>
                  <a:close/>
                  <a:moveTo>
                    <a:pt x="899" y="630"/>
                  </a:moveTo>
                  <a:cubicBezTo>
                    <a:pt x="899" y="630"/>
                    <a:pt x="899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ubicBezTo>
                    <a:pt x="899" y="630"/>
                    <a:pt x="899" y="630"/>
                    <a:pt x="899" y="630"/>
                  </a:cubicBezTo>
                  <a:close/>
                  <a:moveTo>
                    <a:pt x="726" y="933"/>
                  </a:moveTo>
                  <a:cubicBezTo>
                    <a:pt x="726" y="933"/>
                    <a:pt x="727" y="933"/>
                    <a:pt x="727" y="932"/>
                  </a:cubicBezTo>
                  <a:cubicBezTo>
                    <a:pt x="727" y="933"/>
                    <a:pt x="726" y="933"/>
                    <a:pt x="726" y="933"/>
                  </a:cubicBezTo>
                  <a:close/>
                  <a:moveTo>
                    <a:pt x="727" y="932"/>
                  </a:moveTo>
                  <a:cubicBezTo>
                    <a:pt x="727" y="932"/>
                    <a:pt x="727" y="931"/>
                    <a:pt x="727" y="931"/>
                  </a:cubicBezTo>
                  <a:cubicBezTo>
                    <a:pt x="727" y="931"/>
                    <a:pt x="727" y="931"/>
                    <a:pt x="727" y="931"/>
                  </a:cubicBezTo>
                  <a:cubicBezTo>
                    <a:pt x="727" y="931"/>
                    <a:pt x="727" y="932"/>
                    <a:pt x="727" y="932"/>
                  </a:cubicBezTo>
                  <a:close/>
                  <a:moveTo>
                    <a:pt x="195" y="1049"/>
                  </a:move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lose/>
                  <a:moveTo>
                    <a:pt x="716" y="372"/>
                  </a:moveTo>
                  <a:cubicBezTo>
                    <a:pt x="716" y="372"/>
                    <a:pt x="716" y="372"/>
                    <a:pt x="717" y="372"/>
                  </a:cubicBezTo>
                  <a:cubicBezTo>
                    <a:pt x="716" y="372"/>
                    <a:pt x="716" y="372"/>
                    <a:pt x="716" y="372"/>
                  </a:cubicBezTo>
                  <a:close/>
                  <a:moveTo>
                    <a:pt x="717" y="372"/>
                  </a:moveTo>
                  <a:cubicBezTo>
                    <a:pt x="717" y="372"/>
                    <a:pt x="717" y="372"/>
                    <a:pt x="717" y="372"/>
                  </a:cubicBezTo>
                  <a:cubicBezTo>
                    <a:pt x="717" y="372"/>
                    <a:pt x="717" y="372"/>
                    <a:pt x="717" y="372"/>
                  </a:cubicBezTo>
                  <a:close/>
                  <a:moveTo>
                    <a:pt x="735" y="323"/>
                  </a:moveTo>
                  <a:cubicBezTo>
                    <a:pt x="735" y="323"/>
                    <a:pt x="735" y="323"/>
                    <a:pt x="735" y="322"/>
                  </a:cubicBezTo>
                  <a:cubicBezTo>
                    <a:pt x="735" y="323"/>
                    <a:pt x="735" y="323"/>
                    <a:pt x="735" y="323"/>
                  </a:cubicBezTo>
                  <a:close/>
                  <a:moveTo>
                    <a:pt x="306" y="742"/>
                  </a:moveTo>
                  <a:cubicBezTo>
                    <a:pt x="306" y="742"/>
                    <a:pt x="306" y="742"/>
                    <a:pt x="306" y="742"/>
                  </a:cubicBezTo>
                  <a:cubicBezTo>
                    <a:pt x="306" y="742"/>
                    <a:pt x="306" y="742"/>
                    <a:pt x="306" y="742"/>
                  </a:cubicBezTo>
                  <a:close/>
                  <a:moveTo>
                    <a:pt x="279" y="1036"/>
                  </a:moveTo>
                  <a:cubicBezTo>
                    <a:pt x="279" y="1036"/>
                    <a:pt x="279" y="1036"/>
                    <a:pt x="279" y="1036"/>
                  </a:cubicBezTo>
                  <a:cubicBezTo>
                    <a:pt x="279" y="1036"/>
                    <a:pt x="279" y="1036"/>
                    <a:pt x="279" y="1036"/>
                  </a:cubicBezTo>
                  <a:cubicBezTo>
                    <a:pt x="279" y="1036"/>
                    <a:pt x="279" y="1036"/>
                    <a:pt x="279" y="1036"/>
                  </a:cubicBezTo>
                  <a:close/>
                  <a:moveTo>
                    <a:pt x="734" y="940"/>
                  </a:moveTo>
                  <a:cubicBezTo>
                    <a:pt x="734" y="940"/>
                    <a:pt x="734" y="940"/>
                    <a:pt x="734" y="940"/>
                  </a:cubicBezTo>
                  <a:cubicBezTo>
                    <a:pt x="734" y="940"/>
                    <a:pt x="734" y="940"/>
                    <a:pt x="734" y="940"/>
                  </a:cubicBezTo>
                  <a:close/>
                  <a:moveTo>
                    <a:pt x="1073" y="805"/>
                  </a:moveTo>
                  <a:cubicBezTo>
                    <a:pt x="1073" y="805"/>
                    <a:pt x="1072" y="805"/>
                    <a:pt x="1072" y="805"/>
                  </a:cubicBezTo>
                  <a:cubicBezTo>
                    <a:pt x="1072" y="805"/>
                    <a:pt x="1073" y="805"/>
                    <a:pt x="1073" y="805"/>
                  </a:cubicBezTo>
                  <a:close/>
                  <a:moveTo>
                    <a:pt x="397" y="1033"/>
                  </a:moveTo>
                  <a:cubicBezTo>
                    <a:pt x="397" y="1033"/>
                    <a:pt x="397" y="1033"/>
                    <a:pt x="397" y="1033"/>
                  </a:cubicBezTo>
                  <a:cubicBezTo>
                    <a:pt x="397" y="1033"/>
                    <a:pt x="397" y="1033"/>
                    <a:pt x="397" y="1033"/>
                  </a:cubicBezTo>
                  <a:cubicBezTo>
                    <a:pt x="397" y="1033"/>
                    <a:pt x="397" y="1033"/>
                    <a:pt x="397" y="1033"/>
                  </a:cubicBezTo>
                  <a:close/>
                  <a:moveTo>
                    <a:pt x="390" y="1039"/>
                  </a:moveTo>
                  <a:cubicBezTo>
                    <a:pt x="390" y="1039"/>
                    <a:pt x="390" y="1039"/>
                    <a:pt x="390" y="1039"/>
                  </a:cubicBezTo>
                  <a:cubicBezTo>
                    <a:pt x="390" y="1039"/>
                    <a:pt x="390" y="1039"/>
                    <a:pt x="390" y="1039"/>
                  </a:cubicBezTo>
                  <a:cubicBezTo>
                    <a:pt x="390" y="1039"/>
                    <a:pt x="390" y="1039"/>
                    <a:pt x="390" y="1039"/>
                  </a:cubicBezTo>
                  <a:close/>
                  <a:moveTo>
                    <a:pt x="276" y="931"/>
                  </a:moveTo>
                  <a:cubicBezTo>
                    <a:pt x="276" y="931"/>
                    <a:pt x="277" y="931"/>
                    <a:pt x="277" y="931"/>
                  </a:cubicBezTo>
                  <a:cubicBezTo>
                    <a:pt x="277" y="931"/>
                    <a:pt x="276" y="931"/>
                    <a:pt x="276" y="931"/>
                  </a:cubicBezTo>
                  <a:close/>
                  <a:moveTo>
                    <a:pt x="278" y="733"/>
                  </a:moveTo>
                  <a:cubicBezTo>
                    <a:pt x="278" y="733"/>
                    <a:pt x="278" y="733"/>
                    <a:pt x="278" y="733"/>
                  </a:cubicBezTo>
                  <a:cubicBezTo>
                    <a:pt x="278" y="733"/>
                    <a:pt x="279" y="733"/>
                    <a:pt x="279" y="733"/>
                  </a:cubicBezTo>
                  <a:cubicBezTo>
                    <a:pt x="279" y="733"/>
                    <a:pt x="278" y="733"/>
                    <a:pt x="278" y="733"/>
                  </a:cubicBezTo>
                  <a:close/>
                  <a:moveTo>
                    <a:pt x="306" y="899"/>
                  </a:moveTo>
                  <a:cubicBezTo>
                    <a:pt x="307" y="899"/>
                    <a:pt x="307" y="899"/>
                    <a:pt x="308" y="899"/>
                  </a:cubicBezTo>
                  <a:cubicBezTo>
                    <a:pt x="307" y="899"/>
                    <a:pt x="307" y="899"/>
                    <a:pt x="306" y="899"/>
                  </a:cubicBezTo>
                  <a:close/>
                  <a:moveTo>
                    <a:pt x="261" y="965"/>
                  </a:moveTo>
                  <a:cubicBezTo>
                    <a:pt x="260" y="965"/>
                    <a:pt x="260" y="965"/>
                    <a:pt x="260" y="965"/>
                  </a:cubicBezTo>
                  <a:cubicBezTo>
                    <a:pt x="260" y="965"/>
                    <a:pt x="260" y="965"/>
                    <a:pt x="261" y="965"/>
                  </a:cubicBezTo>
                  <a:close/>
                  <a:moveTo>
                    <a:pt x="266" y="950"/>
                  </a:moveTo>
                  <a:cubicBezTo>
                    <a:pt x="266" y="950"/>
                    <a:pt x="266" y="950"/>
                    <a:pt x="266" y="950"/>
                  </a:cubicBezTo>
                  <a:cubicBezTo>
                    <a:pt x="266" y="950"/>
                    <a:pt x="266" y="950"/>
                    <a:pt x="266" y="950"/>
                  </a:cubicBezTo>
                  <a:cubicBezTo>
                    <a:pt x="266" y="950"/>
                    <a:pt x="266" y="950"/>
                    <a:pt x="266" y="950"/>
                  </a:cubicBezTo>
                  <a:close/>
                  <a:moveTo>
                    <a:pt x="281" y="736"/>
                  </a:moveTo>
                  <a:cubicBezTo>
                    <a:pt x="281" y="736"/>
                    <a:pt x="281" y="736"/>
                    <a:pt x="281" y="736"/>
                  </a:cubicBezTo>
                  <a:cubicBezTo>
                    <a:pt x="281" y="736"/>
                    <a:pt x="281" y="736"/>
                    <a:pt x="281" y="736"/>
                  </a:cubicBezTo>
                  <a:cubicBezTo>
                    <a:pt x="281" y="736"/>
                    <a:pt x="281" y="736"/>
                    <a:pt x="281" y="736"/>
                  </a:cubicBezTo>
                  <a:close/>
                  <a:moveTo>
                    <a:pt x="538" y="1045"/>
                  </a:moveTo>
                  <a:cubicBezTo>
                    <a:pt x="538" y="1045"/>
                    <a:pt x="539" y="1045"/>
                    <a:pt x="539" y="1045"/>
                  </a:cubicBezTo>
                  <a:cubicBezTo>
                    <a:pt x="539" y="1045"/>
                    <a:pt x="538" y="1045"/>
                    <a:pt x="538" y="1045"/>
                  </a:cubicBezTo>
                  <a:close/>
                  <a:moveTo>
                    <a:pt x="974" y="637"/>
                  </a:moveTo>
                  <a:cubicBezTo>
                    <a:pt x="974" y="637"/>
                    <a:pt x="974" y="637"/>
                    <a:pt x="974" y="637"/>
                  </a:cubicBezTo>
                  <a:cubicBezTo>
                    <a:pt x="974" y="637"/>
                    <a:pt x="974" y="637"/>
                    <a:pt x="974" y="637"/>
                  </a:cubicBezTo>
                  <a:cubicBezTo>
                    <a:pt x="974" y="637"/>
                    <a:pt x="974" y="637"/>
                    <a:pt x="974" y="637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757" y="322"/>
                  </a:moveTo>
                  <a:cubicBezTo>
                    <a:pt x="757" y="322"/>
                    <a:pt x="757" y="322"/>
                    <a:pt x="757" y="322"/>
                  </a:cubicBezTo>
                  <a:cubicBezTo>
                    <a:pt x="757" y="322"/>
                    <a:pt x="757" y="322"/>
                    <a:pt x="757" y="322"/>
                  </a:cubicBezTo>
                  <a:close/>
                  <a:moveTo>
                    <a:pt x="873" y="490"/>
                  </a:moveTo>
                  <a:cubicBezTo>
                    <a:pt x="873" y="490"/>
                    <a:pt x="873" y="490"/>
                    <a:pt x="873" y="490"/>
                  </a:cubicBezTo>
                  <a:cubicBezTo>
                    <a:pt x="873" y="490"/>
                    <a:pt x="873" y="490"/>
                    <a:pt x="873" y="490"/>
                  </a:cubicBezTo>
                  <a:cubicBezTo>
                    <a:pt x="873" y="490"/>
                    <a:pt x="873" y="490"/>
                    <a:pt x="873" y="490"/>
                  </a:cubicBezTo>
                  <a:close/>
                  <a:moveTo>
                    <a:pt x="998" y="702"/>
                  </a:moveTo>
                  <a:cubicBezTo>
                    <a:pt x="998" y="702"/>
                    <a:pt x="998" y="702"/>
                    <a:pt x="998" y="702"/>
                  </a:cubicBezTo>
                  <a:cubicBezTo>
                    <a:pt x="998" y="702"/>
                    <a:pt x="998" y="702"/>
                    <a:pt x="998" y="702"/>
                  </a:cubicBezTo>
                  <a:close/>
                  <a:moveTo>
                    <a:pt x="799" y="494"/>
                  </a:moveTo>
                  <a:cubicBezTo>
                    <a:pt x="799" y="494"/>
                    <a:pt x="799" y="494"/>
                    <a:pt x="799" y="494"/>
                  </a:cubicBezTo>
                  <a:cubicBezTo>
                    <a:pt x="799" y="494"/>
                    <a:pt x="799" y="494"/>
                    <a:pt x="799" y="494"/>
                  </a:cubicBezTo>
                  <a:close/>
                  <a:moveTo>
                    <a:pt x="802" y="355"/>
                  </a:moveTo>
                  <a:cubicBezTo>
                    <a:pt x="802" y="355"/>
                    <a:pt x="802" y="355"/>
                    <a:pt x="802" y="355"/>
                  </a:cubicBezTo>
                  <a:cubicBezTo>
                    <a:pt x="802" y="355"/>
                    <a:pt x="802" y="355"/>
                    <a:pt x="802" y="355"/>
                  </a:cubicBezTo>
                  <a:close/>
                  <a:moveTo>
                    <a:pt x="72" y="944"/>
                  </a:move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lose/>
                  <a:moveTo>
                    <a:pt x="252" y="728"/>
                  </a:moveTo>
                  <a:cubicBezTo>
                    <a:pt x="252" y="728"/>
                    <a:pt x="252" y="728"/>
                    <a:pt x="252" y="728"/>
                  </a:cubicBezTo>
                  <a:cubicBezTo>
                    <a:pt x="252" y="728"/>
                    <a:pt x="252" y="728"/>
                    <a:pt x="252" y="728"/>
                  </a:cubicBezTo>
                  <a:close/>
                  <a:moveTo>
                    <a:pt x="69" y="944"/>
                  </a:moveTo>
                  <a:cubicBezTo>
                    <a:pt x="69" y="944"/>
                    <a:pt x="69" y="944"/>
                    <a:pt x="69" y="944"/>
                  </a:cubicBezTo>
                  <a:cubicBezTo>
                    <a:pt x="69" y="944"/>
                    <a:pt x="69" y="944"/>
                    <a:pt x="69" y="944"/>
                  </a:cubicBezTo>
                  <a:close/>
                  <a:moveTo>
                    <a:pt x="230" y="616"/>
                  </a:moveTo>
                  <a:cubicBezTo>
                    <a:pt x="230" y="616"/>
                    <a:pt x="231" y="616"/>
                    <a:pt x="231" y="616"/>
                  </a:cubicBezTo>
                  <a:cubicBezTo>
                    <a:pt x="231" y="616"/>
                    <a:pt x="230" y="616"/>
                    <a:pt x="230" y="616"/>
                  </a:cubicBezTo>
                  <a:close/>
                  <a:moveTo>
                    <a:pt x="244" y="794"/>
                  </a:moveTo>
                  <a:cubicBezTo>
                    <a:pt x="244" y="794"/>
                    <a:pt x="245" y="794"/>
                    <a:pt x="245" y="794"/>
                  </a:cubicBezTo>
                  <a:cubicBezTo>
                    <a:pt x="245" y="794"/>
                    <a:pt x="245" y="794"/>
                    <a:pt x="245" y="794"/>
                  </a:cubicBezTo>
                  <a:cubicBezTo>
                    <a:pt x="245" y="794"/>
                    <a:pt x="244" y="794"/>
                    <a:pt x="244" y="794"/>
                  </a:cubicBezTo>
                  <a:close/>
                  <a:moveTo>
                    <a:pt x="414" y="1032"/>
                  </a:moveTo>
                  <a:cubicBezTo>
                    <a:pt x="414" y="1032"/>
                    <a:pt x="414" y="1032"/>
                    <a:pt x="414" y="1032"/>
                  </a:cubicBezTo>
                  <a:cubicBezTo>
                    <a:pt x="414" y="1032"/>
                    <a:pt x="414" y="1032"/>
                    <a:pt x="414" y="1032"/>
                  </a:cubicBezTo>
                  <a:close/>
                  <a:moveTo>
                    <a:pt x="1086" y="858"/>
                  </a:moveTo>
                  <a:cubicBezTo>
                    <a:pt x="1087" y="858"/>
                    <a:pt x="1087" y="858"/>
                    <a:pt x="1087" y="858"/>
                  </a:cubicBezTo>
                  <a:cubicBezTo>
                    <a:pt x="1087" y="858"/>
                    <a:pt x="1087" y="858"/>
                    <a:pt x="1086" y="858"/>
                  </a:cubicBezTo>
                  <a:close/>
                  <a:moveTo>
                    <a:pt x="839" y="382"/>
                  </a:move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lose/>
                  <a:moveTo>
                    <a:pt x="236" y="797"/>
                  </a:moveTo>
                  <a:cubicBezTo>
                    <a:pt x="236" y="797"/>
                    <a:pt x="235" y="796"/>
                    <a:pt x="235" y="796"/>
                  </a:cubicBezTo>
                  <a:cubicBezTo>
                    <a:pt x="235" y="796"/>
                    <a:pt x="236" y="797"/>
                    <a:pt x="236" y="797"/>
                  </a:cubicBezTo>
                  <a:close/>
                  <a:moveTo>
                    <a:pt x="550" y="1044"/>
                  </a:moveTo>
                  <a:cubicBezTo>
                    <a:pt x="550" y="1044"/>
                    <a:pt x="550" y="1044"/>
                    <a:pt x="549" y="1044"/>
                  </a:cubicBezTo>
                  <a:cubicBezTo>
                    <a:pt x="549" y="1044"/>
                    <a:pt x="549" y="1044"/>
                    <a:pt x="549" y="1044"/>
                  </a:cubicBezTo>
                  <a:cubicBezTo>
                    <a:pt x="550" y="1044"/>
                    <a:pt x="550" y="1044"/>
                    <a:pt x="550" y="1044"/>
                  </a:cubicBezTo>
                  <a:close/>
                  <a:moveTo>
                    <a:pt x="192" y="697"/>
                  </a:moveTo>
                  <a:cubicBezTo>
                    <a:pt x="192" y="697"/>
                    <a:pt x="192" y="697"/>
                    <a:pt x="192" y="697"/>
                  </a:cubicBezTo>
                  <a:cubicBezTo>
                    <a:pt x="192" y="697"/>
                    <a:pt x="192" y="697"/>
                    <a:pt x="192" y="697"/>
                  </a:cubicBezTo>
                  <a:cubicBezTo>
                    <a:pt x="192" y="697"/>
                    <a:pt x="192" y="697"/>
                    <a:pt x="192" y="697"/>
                  </a:cubicBezTo>
                  <a:close/>
                  <a:moveTo>
                    <a:pt x="184" y="709"/>
                  </a:moveTo>
                  <a:cubicBezTo>
                    <a:pt x="184" y="709"/>
                    <a:pt x="184" y="709"/>
                    <a:pt x="184" y="708"/>
                  </a:cubicBezTo>
                  <a:cubicBezTo>
                    <a:pt x="184" y="709"/>
                    <a:pt x="184" y="709"/>
                    <a:pt x="184" y="709"/>
                  </a:cubicBezTo>
                  <a:close/>
                  <a:moveTo>
                    <a:pt x="231" y="954"/>
                  </a:moveTo>
                  <a:cubicBezTo>
                    <a:pt x="231" y="954"/>
                    <a:pt x="231" y="954"/>
                    <a:pt x="231" y="954"/>
                  </a:cubicBezTo>
                  <a:cubicBezTo>
                    <a:pt x="231" y="954"/>
                    <a:pt x="231" y="954"/>
                    <a:pt x="231" y="954"/>
                  </a:cubicBezTo>
                  <a:cubicBezTo>
                    <a:pt x="231" y="954"/>
                    <a:pt x="231" y="954"/>
                    <a:pt x="231" y="954"/>
                  </a:cubicBezTo>
                  <a:close/>
                  <a:moveTo>
                    <a:pt x="250" y="917"/>
                  </a:moveTo>
                  <a:cubicBezTo>
                    <a:pt x="251" y="917"/>
                    <a:pt x="251" y="917"/>
                    <a:pt x="251" y="917"/>
                  </a:cubicBezTo>
                  <a:cubicBezTo>
                    <a:pt x="251" y="917"/>
                    <a:pt x="251" y="917"/>
                    <a:pt x="250" y="917"/>
                  </a:cubicBezTo>
                  <a:close/>
                  <a:moveTo>
                    <a:pt x="171" y="749"/>
                  </a:moveTo>
                  <a:cubicBezTo>
                    <a:pt x="171" y="749"/>
                    <a:pt x="171" y="749"/>
                    <a:pt x="171" y="749"/>
                  </a:cubicBezTo>
                  <a:cubicBezTo>
                    <a:pt x="171" y="749"/>
                    <a:pt x="171" y="749"/>
                    <a:pt x="171" y="749"/>
                  </a:cubicBezTo>
                  <a:close/>
                  <a:moveTo>
                    <a:pt x="791" y="321"/>
                  </a:moveTo>
                  <a:cubicBezTo>
                    <a:pt x="791" y="321"/>
                    <a:pt x="791" y="320"/>
                    <a:pt x="790" y="320"/>
                  </a:cubicBezTo>
                  <a:cubicBezTo>
                    <a:pt x="791" y="320"/>
                    <a:pt x="791" y="321"/>
                    <a:pt x="791" y="321"/>
                  </a:cubicBezTo>
                  <a:close/>
                  <a:moveTo>
                    <a:pt x="224" y="700"/>
                  </a:moveTo>
                  <a:cubicBezTo>
                    <a:pt x="224" y="700"/>
                    <a:pt x="224" y="700"/>
                    <a:pt x="224" y="700"/>
                  </a:cubicBezTo>
                  <a:cubicBezTo>
                    <a:pt x="224" y="700"/>
                    <a:pt x="224" y="700"/>
                    <a:pt x="224" y="700"/>
                  </a:cubicBezTo>
                  <a:cubicBezTo>
                    <a:pt x="224" y="700"/>
                    <a:pt x="224" y="700"/>
                    <a:pt x="224" y="700"/>
                  </a:cubicBezTo>
                  <a:close/>
                  <a:moveTo>
                    <a:pt x="224" y="700"/>
                  </a:moveTo>
                  <a:cubicBezTo>
                    <a:pt x="224" y="700"/>
                    <a:pt x="224" y="700"/>
                    <a:pt x="224" y="700"/>
                  </a:cubicBezTo>
                  <a:cubicBezTo>
                    <a:pt x="224" y="700"/>
                    <a:pt x="224" y="700"/>
                    <a:pt x="224" y="700"/>
                  </a:cubicBezTo>
                  <a:cubicBezTo>
                    <a:pt x="224" y="700"/>
                    <a:pt x="224" y="700"/>
                    <a:pt x="224" y="700"/>
                  </a:cubicBezTo>
                  <a:close/>
                  <a:moveTo>
                    <a:pt x="251" y="919"/>
                  </a:moveTo>
                  <a:cubicBezTo>
                    <a:pt x="250" y="920"/>
                    <a:pt x="250" y="920"/>
                    <a:pt x="250" y="921"/>
                  </a:cubicBezTo>
                  <a:cubicBezTo>
                    <a:pt x="250" y="920"/>
                    <a:pt x="250" y="920"/>
                    <a:pt x="251" y="919"/>
                  </a:cubicBezTo>
                  <a:close/>
                  <a:moveTo>
                    <a:pt x="784" y="281"/>
                  </a:moveTo>
                  <a:cubicBezTo>
                    <a:pt x="784" y="281"/>
                    <a:pt x="784" y="281"/>
                    <a:pt x="784" y="281"/>
                  </a:cubicBezTo>
                  <a:cubicBezTo>
                    <a:pt x="784" y="281"/>
                    <a:pt x="784" y="281"/>
                    <a:pt x="784" y="281"/>
                  </a:cubicBezTo>
                  <a:cubicBezTo>
                    <a:pt x="784" y="281"/>
                    <a:pt x="784" y="281"/>
                    <a:pt x="784" y="281"/>
                  </a:cubicBezTo>
                  <a:close/>
                  <a:moveTo>
                    <a:pt x="196" y="856"/>
                  </a:moveTo>
                  <a:cubicBezTo>
                    <a:pt x="196" y="856"/>
                    <a:pt x="194" y="855"/>
                    <a:pt x="192" y="856"/>
                  </a:cubicBezTo>
                  <a:cubicBezTo>
                    <a:pt x="194" y="855"/>
                    <a:pt x="196" y="856"/>
                    <a:pt x="196" y="856"/>
                  </a:cubicBezTo>
                  <a:close/>
                  <a:moveTo>
                    <a:pt x="195" y="816"/>
                  </a:moveTo>
                  <a:cubicBezTo>
                    <a:pt x="195" y="816"/>
                    <a:pt x="195" y="816"/>
                    <a:pt x="195" y="817"/>
                  </a:cubicBezTo>
                  <a:cubicBezTo>
                    <a:pt x="195" y="816"/>
                    <a:pt x="195" y="816"/>
                    <a:pt x="195" y="816"/>
                  </a:cubicBezTo>
                  <a:close/>
                  <a:moveTo>
                    <a:pt x="244" y="599"/>
                  </a:moveTo>
                  <a:cubicBezTo>
                    <a:pt x="244" y="599"/>
                    <a:pt x="244" y="599"/>
                    <a:pt x="244" y="599"/>
                  </a:cubicBezTo>
                  <a:cubicBezTo>
                    <a:pt x="244" y="599"/>
                    <a:pt x="244" y="599"/>
                    <a:pt x="244" y="599"/>
                  </a:cubicBezTo>
                  <a:cubicBezTo>
                    <a:pt x="244" y="599"/>
                    <a:pt x="244" y="599"/>
                    <a:pt x="244" y="599"/>
                  </a:cubicBezTo>
                  <a:close/>
                  <a:moveTo>
                    <a:pt x="931" y="675"/>
                  </a:moveTo>
                  <a:cubicBezTo>
                    <a:pt x="931" y="675"/>
                    <a:pt x="931" y="675"/>
                    <a:pt x="931" y="675"/>
                  </a:cubicBezTo>
                  <a:cubicBezTo>
                    <a:pt x="931" y="675"/>
                    <a:pt x="931" y="675"/>
                    <a:pt x="931" y="675"/>
                  </a:cubicBezTo>
                  <a:cubicBezTo>
                    <a:pt x="931" y="675"/>
                    <a:pt x="931" y="675"/>
                    <a:pt x="931" y="675"/>
                  </a:cubicBezTo>
                  <a:close/>
                  <a:moveTo>
                    <a:pt x="549" y="1053"/>
                  </a:moveTo>
                  <a:cubicBezTo>
                    <a:pt x="549" y="1053"/>
                    <a:pt x="549" y="1053"/>
                    <a:pt x="549" y="1053"/>
                  </a:cubicBezTo>
                  <a:cubicBezTo>
                    <a:pt x="549" y="1053"/>
                    <a:pt x="549" y="1053"/>
                    <a:pt x="549" y="1053"/>
                  </a:cubicBezTo>
                  <a:close/>
                  <a:moveTo>
                    <a:pt x="273" y="777"/>
                  </a:moveTo>
                  <a:cubicBezTo>
                    <a:pt x="273" y="777"/>
                    <a:pt x="273" y="777"/>
                    <a:pt x="273" y="778"/>
                  </a:cubicBezTo>
                  <a:cubicBezTo>
                    <a:pt x="273" y="778"/>
                    <a:pt x="273" y="778"/>
                    <a:pt x="273" y="778"/>
                  </a:cubicBezTo>
                  <a:cubicBezTo>
                    <a:pt x="273" y="777"/>
                    <a:pt x="273" y="777"/>
                    <a:pt x="273" y="777"/>
                  </a:cubicBezTo>
                  <a:close/>
                  <a:moveTo>
                    <a:pt x="424" y="1038"/>
                  </a:moveTo>
                  <a:cubicBezTo>
                    <a:pt x="424" y="1038"/>
                    <a:pt x="424" y="1038"/>
                    <a:pt x="424" y="1038"/>
                  </a:cubicBezTo>
                  <a:cubicBezTo>
                    <a:pt x="424" y="1038"/>
                    <a:pt x="424" y="1038"/>
                    <a:pt x="424" y="1038"/>
                  </a:cubicBezTo>
                  <a:cubicBezTo>
                    <a:pt x="424" y="1038"/>
                    <a:pt x="424" y="1038"/>
                    <a:pt x="424" y="1038"/>
                  </a:cubicBezTo>
                  <a:close/>
                  <a:moveTo>
                    <a:pt x="425" y="1038"/>
                  </a:moveTo>
                  <a:cubicBezTo>
                    <a:pt x="425" y="1038"/>
                    <a:pt x="425" y="1038"/>
                    <a:pt x="425" y="1038"/>
                  </a:cubicBezTo>
                  <a:cubicBezTo>
                    <a:pt x="425" y="1038"/>
                    <a:pt x="425" y="1038"/>
                    <a:pt x="425" y="1038"/>
                  </a:cubicBezTo>
                  <a:cubicBezTo>
                    <a:pt x="425" y="1038"/>
                    <a:pt x="425" y="1038"/>
                    <a:pt x="425" y="1038"/>
                  </a:cubicBezTo>
                  <a:close/>
                  <a:moveTo>
                    <a:pt x="199" y="868"/>
                  </a:moveTo>
                  <a:cubicBezTo>
                    <a:pt x="199" y="868"/>
                    <a:pt x="199" y="868"/>
                    <a:pt x="199" y="868"/>
                  </a:cubicBezTo>
                  <a:cubicBezTo>
                    <a:pt x="199" y="868"/>
                    <a:pt x="199" y="868"/>
                    <a:pt x="199" y="868"/>
                  </a:cubicBezTo>
                  <a:cubicBezTo>
                    <a:pt x="199" y="868"/>
                    <a:pt x="199" y="868"/>
                    <a:pt x="199" y="868"/>
                  </a:cubicBezTo>
                  <a:close/>
                  <a:moveTo>
                    <a:pt x="275" y="769"/>
                  </a:moveTo>
                  <a:cubicBezTo>
                    <a:pt x="276" y="770"/>
                    <a:pt x="276" y="771"/>
                    <a:pt x="276" y="771"/>
                  </a:cubicBezTo>
                  <a:cubicBezTo>
                    <a:pt x="276" y="771"/>
                    <a:pt x="276" y="770"/>
                    <a:pt x="275" y="769"/>
                  </a:cubicBezTo>
                  <a:close/>
                  <a:moveTo>
                    <a:pt x="51" y="1009"/>
                  </a:moveTo>
                  <a:cubicBezTo>
                    <a:pt x="51" y="1009"/>
                    <a:pt x="51" y="1008"/>
                    <a:pt x="52" y="1008"/>
                  </a:cubicBezTo>
                  <a:cubicBezTo>
                    <a:pt x="52" y="1008"/>
                    <a:pt x="52" y="1008"/>
                    <a:pt x="52" y="1008"/>
                  </a:cubicBezTo>
                  <a:cubicBezTo>
                    <a:pt x="51" y="1008"/>
                    <a:pt x="51" y="1009"/>
                    <a:pt x="51" y="10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" name="Text Placeholder 40">
              <a:extLst>
                <a:ext uri="{FF2B5EF4-FFF2-40B4-BE49-F238E27FC236}">
                  <a16:creationId xmlns:a16="http://schemas.microsoft.com/office/drawing/2014/main" id="{AA5FC623-2CAA-4531-AFA1-64C1F2CF417C}"/>
                </a:ext>
              </a:extLst>
            </p:cNvPr>
            <p:cNvSpPr txBox="1">
              <a:spLocks/>
            </p:cNvSpPr>
            <p:nvPr/>
          </p:nvSpPr>
          <p:spPr>
            <a:xfrm>
              <a:off x="4461801" y="4020987"/>
              <a:ext cx="1327541" cy="3703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4000" b="1" dirty="0">
                  <a:solidFill>
                    <a:schemeClr val="bg1"/>
                  </a:solidFill>
                  <a:cs typeface="+mn-ea"/>
                  <a:sym typeface="+mn-lt"/>
                </a:rPr>
                <a:t>75%</a:t>
              </a:r>
            </a:p>
          </p:txBody>
        </p:sp>
        <p:sp>
          <p:nvSpPr>
            <p:cNvPr id="348" name="文本框 347">
              <a:extLst>
                <a:ext uri="{FF2B5EF4-FFF2-40B4-BE49-F238E27FC236}">
                  <a16:creationId xmlns:a16="http://schemas.microsoft.com/office/drawing/2014/main" id="{53D362D7-7723-4F0A-B664-BC4964A87FC3}"/>
                </a:ext>
              </a:extLst>
            </p:cNvPr>
            <p:cNvSpPr txBox="1"/>
            <p:nvPr/>
          </p:nvSpPr>
          <p:spPr>
            <a:xfrm>
              <a:off x="1611628" y="2651735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  <p:sp>
          <p:nvSpPr>
            <p:cNvPr id="349" name="矩形 348">
              <a:extLst>
                <a:ext uri="{FF2B5EF4-FFF2-40B4-BE49-F238E27FC236}">
                  <a16:creationId xmlns:a16="http://schemas.microsoft.com/office/drawing/2014/main" id="{DC8B0ECA-8BF6-4186-8BFC-38569B957DFC}"/>
                </a:ext>
              </a:extLst>
            </p:cNvPr>
            <p:cNvSpPr/>
            <p:nvPr/>
          </p:nvSpPr>
          <p:spPr>
            <a:xfrm>
              <a:off x="1611628" y="3094553"/>
              <a:ext cx="2583001" cy="11726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4CDDF046-4E51-4670-A76B-56941F702A12}"/>
              </a:ext>
            </a:extLst>
          </p:cNvPr>
          <p:cNvGrpSpPr/>
          <p:nvPr/>
        </p:nvGrpSpPr>
        <p:grpSpPr>
          <a:xfrm>
            <a:off x="6096000" y="2651735"/>
            <a:ext cx="4612540" cy="1944093"/>
            <a:chOff x="6096000" y="2651735"/>
            <a:chExt cx="4612540" cy="1944093"/>
          </a:xfrm>
        </p:grpSpPr>
        <p:sp>
          <p:nvSpPr>
            <p:cNvPr id="346" name="Freeform 1748">
              <a:extLst>
                <a:ext uri="{FF2B5EF4-FFF2-40B4-BE49-F238E27FC236}">
                  <a16:creationId xmlns:a16="http://schemas.microsoft.com/office/drawing/2014/main" id="{B3DD218F-7EF7-42D1-AF09-079669C04B21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6096000" y="2860376"/>
              <a:ext cx="1928540" cy="1735452"/>
            </a:xfrm>
            <a:custGeom>
              <a:avLst/>
              <a:gdLst>
                <a:gd name="T0" fmla="*/ 192 w 1233"/>
                <a:gd name="T1" fmla="*/ 1047 h 1108"/>
                <a:gd name="T2" fmla="*/ 138 w 1233"/>
                <a:gd name="T3" fmla="*/ 1057 h 1108"/>
                <a:gd name="T4" fmla="*/ 75 w 1233"/>
                <a:gd name="T5" fmla="*/ 903 h 1108"/>
                <a:gd name="T6" fmla="*/ 184 w 1233"/>
                <a:gd name="T7" fmla="*/ 709 h 1108"/>
                <a:gd name="T8" fmla="*/ 1047 w 1233"/>
                <a:gd name="T9" fmla="*/ 794 h 1108"/>
                <a:gd name="T10" fmla="*/ 93 w 1233"/>
                <a:gd name="T11" fmla="*/ 903 h 1108"/>
                <a:gd name="T12" fmla="*/ 400 w 1233"/>
                <a:gd name="T13" fmla="*/ 1068 h 1108"/>
                <a:gd name="T14" fmla="*/ 925 w 1233"/>
                <a:gd name="T15" fmla="*/ 1035 h 1108"/>
                <a:gd name="T16" fmla="*/ 738 w 1233"/>
                <a:gd name="T17" fmla="*/ 1047 h 1108"/>
                <a:gd name="T18" fmla="*/ 540 w 1233"/>
                <a:gd name="T19" fmla="*/ 1047 h 1108"/>
                <a:gd name="T20" fmla="*/ 681 w 1233"/>
                <a:gd name="T21" fmla="*/ 1036 h 1108"/>
                <a:gd name="T22" fmla="*/ 290 w 1233"/>
                <a:gd name="T23" fmla="*/ 1039 h 1108"/>
                <a:gd name="T24" fmla="*/ 520 w 1233"/>
                <a:gd name="T25" fmla="*/ 1047 h 1108"/>
                <a:gd name="T26" fmla="*/ 549 w 1233"/>
                <a:gd name="T27" fmla="*/ 1049 h 1108"/>
                <a:gd name="T28" fmla="*/ 615 w 1233"/>
                <a:gd name="T29" fmla="*/ 49 h 1108"/>
                <a:gd name="T30" fmla="*/ 542 w 1233"/>
                <a:gd name="T31" fmla="*/ 40 h 1108"/>
                <a:gd name="T32" fmla="*/ 899 w 1233"/>
                <a:gd name="T33" fmla="*/ 462 h 1108"/>
                <a:gd name="T34" fmla="*/ 835 w 1233"/>
                <a:gd name="T35" fmla="*/ 378 h 1108"/>
                <a:gd name="T36" fmla="*/ 815 w 1233"/>
                <a:gd name="T37" fmla="*/ 331 h 1108"/>
                <a:gd name="T38" fmla="*/ 722 w 1233"/>
                <a:gd name="T39" fmla="*/ 188 h 1108"/>
                <a:gd name="T40" fmla="*/ 702 w 1233"/>
                <a:gd name="T41" fmla="*/ 148 h 1108"/>
                <a:gd name="T42" fmla="*/ 317 w 1233"/>
                <a:gd name="T43" fmla="*/ 443 h 1108"/>
                <a:gd name="T44" fmla="*/ 351 w 1233"/>
                <a:gd name="T45" fmla="*/ 399 h 1108"/>
                <a:gd name="T46" fmla="*/ 182 w 1233"/>
                <a:gd name="T47" fmla="*/ 759 h 1108"/>
                <a:gd name="T48" fmla="*/ 1018 w 1233"/>
                <a:gd name="T49" fmla="*/ 728 h 1108"/>
                <a:gd name="T50" fmla="*/ 951 w 1233"/>
                <a:gd name="T51" fmla="*/ 613 h 1108"/>
                <a:gd name="T52" fmla="*/ 474 w 1233"/>
                <a:gd name="T53" fmla="*/ 179 h 1108"/>
                <a:gd name="T54" fmla="*/ 374 w 1233"/>
                <a:gd name="T55" fmla="*/ 397 h 1108"/>
                <a:gd name="T56" fmla="*/ 194 w 1233"/>
                <a:gd name="T57" fmla="*/ 860 h 1108"/>
                <a:gd name="T58" fmla="*/ 1035 w 1233"/>
                <a:gd name="T59" fmla="*/ 777 h 1108"/>
                <a:gd name="T60" fmla="*/ 709 w 1233"/>
                <a:gd name="T61" fmla="*/ 206 h 1108"/>
                <a:gd name="T62" fmla="*/ 349 w 1233"/>
                <a:gd name="T63" fmla="*/ 434 h 1108"/>
                <a:gd name="T64" fmla="*/ 243 w 1233"/>
                <a:gd name="T65" fmla="*/ 731 h 1108"/>
                <a:gd name="T66" fmla="*/ 333 w 1233"/>
                <a:gd name="T67" fmla="*/ 1032 h 1108"/>
                <a:gd name="T68" fmla="*/ 1003 w 1233"/>
                <a:gd name="T69" fmla="*/ 1033 h 1108"/>
                <a:gd name="T70" fmla="*/ 985 w 1233"/>
                <a:gd name="T71" fmla="*/ 771 h 1108"/>
                <a:gd name="T72" fmla="*/ 885 w 1233"/>
                <a:gd name="T73" fmla="*/ 522 h 1108"/>
                <a:gd name="T74" fmla="*/ 774 w 1233"/>
                <a:gd name="T75" fmla="*/ 679 h 1108"/>
                <a:gd name="T76" fmla="*/ 752 w 1233"/>
                <a:gd name="T77" fmla="*/ 880 h 1108"/>
                <a:gd name="T78" fmla="*/ 760 w 1233"/>
                <a:gd name="T79" fmla="*/ 293 h 1108"/>
                <a:gd name="T80" fmla="*/ 552 w 1233"/>
                <a:gd name="T81" fmla="*/ 331 h 1108"/>
                <a:gd name="T82" fmla="*/ 682 w 1233"/>
                <a:gd name="T83" fmla="*/ 346 h 1108"/>
                <a:gd name="T84" fmla="*/ 604 w 1233"/>
                <a:gd name="T85" fmla="*/ 520 h 1108"/>
                <a:gd name="T86" fmla="*/ 671 w 1233"/>
                <a:gd name="T87" fmla="*/ 129 h 1108"/>
                <a:gd name="T88" fmla="*/ 492 w 1233"/>
                <a:gd name="T89" fmla="*/ 673 h 1108"/>
                <a:gd name="T90" fmla="*/ 319 w 1233"/>
                <a:gd name="T91" fmla="*/ 661 h 1108"/>
                <a:gd name="T92" fmla="*/ 290 w 1233"/>
                <a:gd name="T93" fmla="*/ 665 h 1108"/>
                <a:gd name="T94" fmla="*/ 324 w 1233"/>
                <a:gd name="T95" fmla="*/ 631 h 1108"/>
                <a:gd name="T96" fmla="*/ 360 w 1233"/>
                <a:gd name="T97" fmla="*/ 451 h 1108"/>
                <a:gd name="T98" fmla="*/ 322 w 1233"/>
                <a:gd name="T99" fmla="*/ 857 h 1108"/>
                <a:gd name="T100" fmla="*/ 426 w 1233"/>
                <a:gd name="T101" fmla="*/ 610 h 1108"/>
                <a:gd name="T102" fmla="*/ 359 w 1233"/>
                <a:gd name="T103" fmla="*/ 433 h 1108"/>
                <a:gd name="T104" fmla="*/ 282 w 1233"/>
                <a:gd name="T105" fmla="*/ 725 h 1108"/>
                <a:gd name="T106" fmla="*/ 297 w 1233"/>
                <a:gd name="T107" fmla="*/ 753 h 1108"/>
                <a:gd name="T108" fmla="*/ 225 w 1233"/>
                <a:gd name="T109" fmla="*/ 868 h 1108"/>
                <a:gd name="T110" fmla="*/ 204 w 1233"/>
                <a:gd name="T111" fmla="*/ 726 h 1108"/>
                <a:gd name="T112" fmla="*/ 313 w 1233"/>
                <a:gd name="T113" fmla="*/ 1008 h 1108"/>
                <a:gd name="T114" fmla="*/ 572 w 1233"/>
                <a:gd name="T115" fmla="*/ 1040 h 1108"/>
                <a:gd name="T116" fmla="*/ 823 w 1233"/>
                <a:gd name="T117" fmla="*/ 870 h 1108"/>
                <a:gd name="T118" fmla="*/ 308 w 1233"/>
                <a:gd name="T119" fmla="*/ 636 h 1108"/>
                <a:gd name="T120" fmla="*/ 306 w 1233"/>
                <a:gd name="T121" fmla="*/ 641 h 1108"/>
                <a:gd name="T122" fmla="*/ 1078 w 1233"/>
                <a:gd name="T123" fmla="*/ 1039 h 1108"/>
                <a:gd name="T124" fmla="*/ 302 w 1233"/>
                <a:gd name="T125" fmla="*/ 635 h 1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3" h="1108">
                  <a:moveTo>
                    <a:pt x="119" y="1068"/>
                  </a:moveTo>
                  <a:cubicBezTo>
                    <a:pt x="119" y="1067"/>
                    <a:pt x="119" y="1067"/>
                    <a:pt x="119" y="1067"/>
                  </a:cubicBezTo>
                  <a:cubicBezTo>
                    <a:pt x="119" y="1067"/>
                    <a:pt x="119" y="1067"/>
                    <a:pt x="119" y="1067"/>
                  </a:cubicBezTo>
                  <a:cubicBezTo>
                    <a:pt x="119" y="1067"/>
                    <a:pt x="119" y="1068"/>
                    <a:pt x="119" y="1068"/>
                  </a:cubicBezTo>
                  <a:close/>
                  <a:moveTo>
                    <a:pt x="125" y="1078"/>
                  </a:moveTo>
                  <a:cubicBezTo>
                    <a:pt x="125" y="1078"/>
                    <a:pt x="125" y="1078"/>
                    <a:pt x="126" y="1078"/>
                  </a:cubicBezTo>
                  <a:cubicBezTo>
                    <a:pt x="126" y="1078"/>
                    <a:pt x="126" y="1078"/>
                    <a:pt x="126" y="1078"/>
                  </a:cubicBezTo>
                  <a:cubicBezTo>
                    <a:pt x="126" y="1078"/>
                    <a:pt x="126" y="1078"/>
                    <a:pt x="125" y="1078"/>
                  </a:cubicBezTo>
                  <a:cubicBezTo>
                    <a:pt x="125" y="1078"/>
                    <a:pt x="125" y="1078"/>
                    <a:pt x="125" y="1078"/>
                  </a:cubicBezTo>
                  <a:cubicBezTo>
                    <a:pt x="125" y="1078"/>
                    <a:pt x="125" y="1078"/>
                    <a:pt x="125" y="1078"/>
                  </a:cubicBezTo>
                  <a:cubicBezTo>
                    <a:pt x="125" y="1078"/>
                    <a:pt x="125" y="1078"/>
                    <a:pt x="125" y="1078"/>
                  </a:cubicBezTo>
                  <a:cubicBezTo>
                    <a:pt x="125" y="1078"/>
                    <a:pt x="125" y="1078"/>
                    <a:pt x="125" y="1078"/>
                  </a:cubicBezTo>
                  <a:close/>
                  <a:moveTo>
                    <a:pt x="128" y="1049"/>
                  </a:moveTo>
                  <a:cubicBezTo>
                    <a:pt x="127" y="1050"/>
                    <a:pt x="126" y="1050"/>
                    <a:pt x="126" y="1050"/>
                  </a:cubicBezTo>
                  <a:cubicBezTo>
                    <a:pt x="128" y="1050"/>
                    <a:pt x="130" y="1050"/>
                    <a:pt x="128" y="1049"/>
                  </a:cubicBezTo>
                  <a:close/>
                  <a:moveTo>
                    <a:pt x="127" y="1075"/>
                  </a:moveTo>
                  <a:cubicBezTo>
                    <a:pt x="127" y="1075"/>
                    <a:pt x="127" y="1075"/>
                    <a:pt x="127" y="1075"/>
                  </a:cubicBezTo>
                  <a:cubicBezTo>
                    <a:pt x="127" y="1075"/>
                    <a:pt x="127" y="1075"/>
                    <a:pt x="127" y="1075"/>
                  </a:cubicBezTo>
                  <a:cubicBezTo>
                    <a:pt x="127" y="1075"/>
                    <a:pt x="127" y="1075"/>
                    <a:pt x="127" y="1075"/>
                  </a:cubicBezTo>
                  <a:close/>
                  <a:moveTo>
                    <a:pt x="129" y="1099"/>
                  </a:moveTo>
                  <a:cubicBezTo>
                    <a:pt x="128" y="1099"/>
                    <a:pt x="128" y="1100"/>
                    <a:pt x="127" y="1101"/>
                  </a:cubicBezTo>
                  <a:cubicBezTo>
                    <a:pt x="128" y="1102"/>
                    <a:pt x="128" y="1103"/>
                    <a:pt x="129" y="1103"/>
                  </a:cubicBezTo>
                  <a:cubicBezTo>
                    <a:pt x="130" y="1102"/>
                    <a:pt x="130" y="1101"/>
                    <a:pt x="130" y="1100"/>
                  </a:cubicBezTo>
                  <a:cubicBezTo>
                    <a:pt x="129" y="1100"/>
                    <a:pt x="129" y="1099"/>
                    <a:pt x="129" y="1099"/>
                  </a:cubicBezTo>
                  <a:close/>
                  <a:moveTo>
                    <a:pt x="114" y="1068"/>
                  </a:moveTo>
                  <a:cubicBezTo>
                    <a:pt x="115" y="1068"/>
                    <a:pt x="115" y="1068"/>
                    <a:pt x="115" y="1067"/>
                  </a:cubicBezTo>
                  <a:cubicBezTo>
                    <a:pt x="114" y="1067"/>
                    <a:pt x="114" y="1067"/>
                    <a:pt x="114" y="1068"/>
                  </a:cubicBezTo>
                  <a:close/>
                  <a:moveTo>
                    <a:pt x="120" y="1075"/>
                  </a:moveTo>
                  <a:cubicBezTo>
                    <a:pt x="120" y="1075"/>
                    <a:pt x="120" y="1074"/>
                    <a:pt x="119" y="1074"/>
                  </a:cubicBezTo>
                  <a:cubicBezTo>
                    <a:pt x="120" y="1075"/>
                    <a:pt x="120" y="1075"/>
                    <a:pt x="120" y="1075"/>
                  </a:cubicBezTo>
                  <a:close/>
                  <a:moveTo>
                    <a:pt x="117" y="1075"/>
                  </a:moveTo>
                  <a:cubicBezTo>
                    <a:pt x="117" y="1075"/>
                    <a:pt x="117" y="1075"/>
                    <a:pt x="117" y="1074"/>
                  </a:cubicBezTo>
                  <a:cubicBezTo>
                    <a:pt x="116" y="1074"/>
                    <a:pt x="116" y="1075"/>
                    <a:pt x="117" y="1075"/>
                  </a:cubicBezTo>
                  <a:close/>
                  <a:moveTo>
                    <a:pt x="114" y="1096"/>
                  </a:moveTo>
                  <a:cubicBezTo>
                    <a:pt x="113" y="1096"/>
                    <a:pt x="113" y="1097"/>
                    <a:pt x="113" y="1098"/>
                  </a:cubicBezTo>
                  <a:cubicBezTo>
                    <a:pt x="114" y="1099"/>
                    <a:pt x="114" y="1099"/>
                    <a:pt x="115" y="1099"/>
                  </a:cubicBezTo>
                  <a:cubicBezTo>
                    <a:pt x="115" y="1098"/>
                    <a:pt x="115" y="1097"/>
                    <a:pt x="115" y="1096"/>
                  </a:cubicBezTo>
                  <a:cubicBezTo>
                    <a:pt x="115" y="1096"/>
                    <a:pt x="114" y="1097"/>
                    <a:pt x="114" y="1096"/>
                  </a:cubicBezTo>
                  <a:close/>
                  <a:moveTo>
                    <a:pt x="125" y="1083"/>
                  </a:moveTo>
                  <a:cubicBezTo>
                    <a:pt x="125" y="1084"/>
                    <a:pt x="125" y="1084"/>
                    <a:pt x="126" y="1085"/>
                  </a:cubicBezTo>
                  <a:cubicBezTo>
                    <a:pt x="126" y="1084"/>
                    <a:pt x="126" y="1084"/>
                    <a:pt x="126" y="1083"/>
                  </a:cubicBezTo>
                  <a:cubicBezTo>
                    <a:pt x="126" y="1083"/>
                    <a:pt x="126" y="1083"/>
                    <a:pt x="125" y="1083"/>
                  </a:cubicBezTo>
                  <a:close/>
                  <a:moveTo>
                    <a:pt x="115" y="1048"/>
                  </a:moveTo>
                  <a:cubicBezTo>
                    <a:pt x="115" y="1049"/>
                    <a:pt x="114" y="1050"/>
                    <a:pt x="115" y="1051"/>
                  </a:cubicBezTo>
                  <a:cubicBezTo>
                    <a:pt x="116" y="1052"/>
                    <a:pt x="119" y="1050"/>
                    <a:pt x="118" y="1048"/>
                  </a:cubicBezTo>
                  <a:cubicBezTo>
                    <a:pt x="118" y="1047"/>
                    <a:pt x="116" y="1047"/>
                    <a:pt x="115" y="1048"/>
                  </a:cubicBezTo>
                  <a:close/>
                  <a:moveTo>
                    <a:pt x="125" y="1047"/>
                  </a:moveTo>
                  <a:cubicBezTo>
                    <a:pt x="125" y="1046"/>
                    <a:pt x="126" y="1046"/>
                    <a:pt x="126" y="1046"/>
                  </a:cubicBezTo>
                  <a:cubicBezTo>
                    <a:pt x="125" y="1046"/>
                    <a:pt x="125" y="1046"/>
                    <a:pt x="125" y="1047"/>
                  </a:cubicBezTo>
                  <a:close/>
                  <a:moveTo>
                    <a:pt x="116" y="1092"/>
                  </a:moveTo>
                  <a:cubicBezTo>
                    <a:pt x="117" y="1092"/>
                    <a:pt x="118" y="1092"/>
                    <a:pt x="118" y="1091"/>
                  </a:cubicBezTo>
                  <a:cubicBezTo>
                    <a:pt x="118" y="1090"/>
                    <a:pt x="118" y="1090"/>
                    <a:pt x="117" y="1090"/>
                  </a:cubicBezTo>
                  <a:cubicBezTo>
                    <a:pt x="117" y="1091"/>
                    <a:pt x="116" y="1091"/>
                    <a:pt x="116" y="1092"/>
                  </a:cubicBezTo>
                  <a:close/>
                  <a:moveTo>
                    <a:pt x="123" y="1071"/>
                  </a:moveTo>
                  <a:cubicBezTo>
                    <a:pt x="123" y="1071"/>
                    <a:pt x="123" y="1071"/>
                    <a:pt x="123" y="1071"/>
                  </a:cubicBezTo>
                  <a:cubicBezTo>
                    <a:pt x="123" y="1072"/>
                    <a:pt x="124" y="1071"/>
                    <a:pt x="123" y="1071"/>
                  </a:cubicBezTo>
                  <a:close/>
                  <a:moveTo>
                    <a:pt x="124" y="1097"/>
                  </a:moveTo>
                  <a:cubicBezTo>
                    <a:pt x="124" y="1097"/>
                    <a:pt x="125" y="1097"/>
                    <a:pt x="125" y="1096"/>
                  </a:cubicBezTo>
                  <a:cubicBezTo>
                    <a:pt x="124" y="1095"/>
                    <a:pt x="123" y="1097"/>
                    <a:pt x="124" y="1097"/>
                  </a:cubicBezTo>
                  <a:close/>
                  <a:moveTo>
                    <a:pt x="127" y="1074"/>
                  </a:moveTo>
                  <a:cubicBezTo>
                    <a:pt x="127" y="1074"/>
                    <a:pt x="127" y="1074"/>
                    <a:pt x="127" y="1074"/>
                  </a:cubicBezTo>
                  <a:cubicBezTo>
                    <a:pt x="127" y="1074"/>
                    <a:pt x="127" y="1074"/>
                    <a:pt x="127" y="1074"/>
                  </a:cubicBezTo>
                  <a:cubicBezTo>
                    <a:pt x="127" y="1074"/>
                    <a:pt x="127" y="1074"/>
                    <a:pt x="127" y="1074"/>
                  </a:cubicBezTo>
                  <a:close/>
                  <a:moveTo>
                    <a:pt x="125" y="1076"/>
                  </a:moveTo>
                  <a:cubicBezTo>
                    <a:pt x="125" y="1076"/>
                    <a:pt x="126" y="1076"/>
                    <a:pt x="126" y="1076"/>
                  </a:cubicBezTo>
                  <a:cubicBezTo>
                    <a:pt x="126" y="1076"/>
                    <a:pt x="126" y="1076"/>
                    <a:pt x="127" y="1075"/>
                  </a:cubicBezTo>
                  <a:cubicBezTo>
                    <a:pt x="126" y="1075"/>
                    <a:pt x="126" y="1075"/>
                    <a:pt x="125" y="1076"/>
                  </a:cubicBezTo>
                  <a:close/>
                  <a:moveTo>
                    <a:pt x="121" y="1100"/>
                  </a:moveTo>
                  <a:cubicBezTo>
                    <a:pt x="122" y="1100"/>
                    <a:pt x="122" y="1099"/>
                    <a:pt x="122" y="1099"/>
                  </a:cubicBezTo>
                  <a:cubicBezTo>
                    <a:pt x="122" y="1098"/>
                    <a:pt x="121" y="1099"/>
                    <a:pt x="121" y="1100"/>
                  </a:cubicBezTo>
                  <a:close/>
                  <a:moveTo>
                    <a:pt x="125" y="1075"/>
                  </a:moveTo>
                  <a:cubicBezTo>
                    <a:pt x="125" y="1075"/>
                    <a:pt x="125" y="1075"/>
                    <a:pt x="125" y="1075"/>
                  </a:cubicBezTo>
                  <a:cubicBezTo>
                    <a:pt x="125" y="1075"/>
                    <a:pt x="125" y="1075"/>
                    <a:pt x="125" y="1075"/>
                  </a:cubicBezTo>
                  <a:cubicBezTo>
                    <a:pt x="126" y="1075"/>
                    <a:pt x="126" y="1075"/>
                    <a:pt x="126" y="1075"/>
                  </a:cubicBezTo>
                  <a:cubicBezTo>
                    <a:pt x="126" y="1075"/>
                    <a:pt x="126" y="1075"/>
                    <a:pt x="126" y="1075"/>
                  </a:cubicBezTo>
                  <a:cubicBezTo>
                    <a:pt x="126" y="1075"/>
                    <a:pt x="126" y="1075"/>
                    <a:pt x="126" y="1074"/>
                  </a:cubicBezTo>
                  <a:cubicBezTo>
                    <a:pt x="126" y="1075"/>
                    <a:pt x="126" y="1075"/>
                    <a:pt x="125" y="1075"/>
                  </a:cubicBezTo>
                  <a:close/>
                  <a:moveTo>
                    <a:pt x="123" y="1085"/>
                  </a:moveTo>
                  <a:cubicBezTo>
                    <a:pt x="122" y="1085"/>
                    <a:pt x="121" y="1085"/>
                    <a:pt x="121" y="1085"/>
                  </a:cubicBezTo>
                  <a:cubicBezTo>
                    <a:pt x="121" y="1085"/>
                    <a:pt x="120" y="1085"/>
                    <a:pt x="120" y="1085"/>
                  </a:cubicBezTo>
                  <a:cubicBezTo>
                    <a:pt x="120" y="1085"/>
                    <a:pt x="119" y="1086"/>
                    <a:pt x="119" y="1086"/>
                  </a:cubicBezTo>
                  <a:cubicBezTo>
                    <a:pt x="118" y="1086"/>
                    <a:pt x="118" y="1086"/>
                    <a:pt x="118" y="1086"/>
                  </a:cubicBezTo>
                  <a:cubicBezTo>
                    <a:pt x="118" y="1086"/>
                    <a:pt x="117" y="1087"/>
                    <a:pt x="117" y="1087"/>
                  </a:cubicBezTo>
                  <a:cubicBezTo>
                    <a:pt x="117" y="1087"/>
                    <a:pt x="117" y="1087"/>
                    <a:pt x="117" y="1087"/>
                  </a:cubicBezTo>
                  <a:cubicBezTo>
                    <a:pt x="116" y="1087"/>
                    <a:pt x="115" y="1087"/>
                    <a:pt x="115" y="1088"/>
                  </a:cubicBezTo>
                  <a:cubicBezTo>
                    <a:pt x="115" y="1088"/>
                    <a:pt x="116" y="1088"/>
                    <a:pt x="116" y="1089"/>
                  </a:cubicBezTo>
                  <a:cubicBezTo>
                    <a:pt x="118" y="1088"/>
                    <a:pt x="119" y="1087"/>
                    <a:pt x="121" y="1087"/>
                  </a:cubicBezTo>
                  <a:cubicBezTo>
                    <a:pt x="122" y="1086"/>
                    <a:pt x="122" y="1086"/>
                    <a:pt x="123" y="1085"/>
                  </a:cubicBezTo>
                  <a:cubicBezTo>
                    <a:pt x="123" y="1085"/>
                    <a:pt x="123" y="1085"/>
                    <a:pt x="123" y="1085"/>
                  </a:cubicBezTo>
                  <a:cubicBezTo>
                    <a:pt x="123" y="1085"/>
                    <a:pt x="124" y="1085"/>
                    <a:pt x="124" y="1084"/>
                  </a:cubicBezTo>
                  <a:cubicBezTo>
                    <a:pt x="123" y="1084"/>
                    <a:pt x="123" y="1085"/>
                    <a:pt x="123" y="1085"/>
                  </a:cubicBezTo>
                  <a:close/>
                  <a:moveTo>
                    <a:pt x="121" y="1064"/>
                  </a:moveTo>
                  <a:cubicBezTo>
                    <a:pt x="120" y="1064"/>
                    <a:pt x="120" y="1064"/>
                    <a:pt x="120" y="1064"/>
                  </a:cubicBezTo>
                  <a:cubicBezTo>
                    <a:pt x="120" y="1064"/>
                    <a:pt x="120" y="1065"/>
                    <a:pt x="120" y="1065"/>
                  </a:cubicBezTo>
                  <a:cubicBezTo>
                    <a:pt x="120" y="1065"/>
                    <a:pt x="121" y="1065"/>
                    <a:pt x="121" y="1064"/>
                  </a:cubicBezTo>
                  <a:close/>
                  <a:moveTo>
                    <a:pt x="121" y="1044"/>
                  </a:moveTo>
                  <a:cubicBezTo>
                    <a:pt x="121" y="1043"/>
                    <a:pt x="121" y="1043"/>
                    <a:pt x="121" y="1043"/>
                  </a:cubicBezTo>
                  <a:cubicBezTo>
                    <a:pt x="121" y="1043"/>
                    <a:pt x="120" y="1043"/>
                    <a:pt x="120" y="1043"/>
                  </a:cubicBezTo>
                  <a:cubicBezTo>
                    <a:pt x="120" y="1044"/>
                    <a:pt x="121" y="1044"/>
                    <a:pt x="121" y="1044"/>
                  </a:cubicBezTo>
                  <a:close/>
                  <a:moveTo>
                    <a:pt x="1069" y="806"/>
                  </a:moveTo>
                  <a:cubicBezTo>
                    <a:pt x="1069" y="806"/>
                    <a:pt x="1068" y="806"/>
                    <a:pt x="1068" y="807"/>
                  </a:cubicBezTo>
                  <a:cubicBezTo>
                    <a:pt x="1069" y="807"/>
                    <a:pt x="1069" y="807"/>
                    <a:pt x="1069" y="807"/>
                  </a:cubicBezTo>
                  <a:cubicBezTo>
                    <a:pt x="1069" y="807"/>
                    <a:pt x="1069" y="806"/>
                    <a:pt x="1069" y="806"/>
                  </a:cubicBezTo>
                  <a:close/>
                  <a:moveTo>
                    <a:pt x="127" y="1074"/>
                  </a:moveTo>
                  <a:cubicBezTo>
                    <a:pt x="126" y="1074"/>
                    <a:pt x="126" y="1074"/>
                    <a:pt x="126" y="1074"/>
                  </a:cubicBezTo>
                  <a:cubicBezTo>
                    <a:pt x="126" y="1074"/>
                    <a:pt x="126" y="1074"/>
                    <a:pt x="126" y="1074"/>
                  </a:cubicBezTo>
                  <a:cubicBezTo>
                    <a:pt x="126" y="1074"/>
                    <a:pt x="126" y="1074"/>
                    <a:pt x="127" y="1074"/>
                  </a:cubicBezTo>
                  <a:close/>
                  <a:moveTo>
                    <a:pt x="120" y="1044"/>
                  </a:moveTo>
                  <a:cubicBezTo>
                    <a:pt x="120" y="1044"/>
                    <a:pt x="120" y="1044"/>
                    <a:pt x="119" y="1044"/>
                  </a:cubicBezTo>
                  <a:cubicBezTo>
                    <a:pt x="120" y="1044"/>
                    <a:pt x="120" y="1044"/>
                    <a:pt x="120" y="1044"/>
                  </a:cubicBezTo>
                  <a:cubicBezTo>
                    <a:pt x="120" y="1044"/>
                    <a:pt x="120" y="1044"/>
                    <a:pt x="120" y="1044"/>
                  </a:cubicBezTo>
                  <a:cubicBezTo>
                    <a:pt x="120" y="1044"/>
                    <a:pt x="120" y="1044"/>
                    <a:pt x="120" y="1044"/>
                  </a:cubicBezTo>
                  <a:close/>
                  <a:moveTo>
                    <a:pt x="124" y="1043"/>
                  </a:moveTo>
                  <a:cubicBezTo>
                    <a:pt x="124" y="1043"/>
                    <a:pt x="124" y="1043"/>
                    <a:pt x="124" y="1043"/>
                  </a:cubicBezTo>
                  <a:cubicBezTo>
                    <a:pt x="125" y="1043"/>
                    <a:pt x="125" y="1043"/>
                    <a:pt x="125" y="1043"/>
                  </a:cubicBezTo>
                  <a:cubicBezTo>
                    <a:pt x="125" y="1043"/>
                    <a:pt x="125" y="1043"/>
                    <a:pt x="125" y="1043"/>
                  </a:cubicBezTo>
                  <a:lnTo>
                    <a:pt x="124" y="1043"/>
                  </a:lnTo>
                  <a:close/>
                  <a:moveTo>
                    <a:pt x="123" y="1042"/>
                  </a:moveTo>
                  <a:cubicBezTo>
                    <a:pt x="122" y="1043"/>
                    <a:pt x="122" y="1046"/>
                    <a:pt x="124" y="1046"/>
                  </a:cubicBezTo>
                  <a:cubicBezTo>
                    <a:pt x="124" y="1046"/>
                    <a:pt x="125" y="1046"/>
                    <a:pt x="125" y="1045"/>
                  </a:cubicBezTo>
                  <a:cubicBezTo>
                    <a:pt x="125" y="1044"/>
                    <a:pt x="124" y="1043"/>
                    <a:pt x="123" y="1042"/>
                  </a:cubicBezTo>
                  <a:close/>
                  <a:moveTo>
                    <a:pt x="120" y="1042"/>
                  </a:moveTo>
                  <a:cubicBezTo>
                    <a:pt x="119" y="1041"/>
                    <a:pt x="119" y="1041"/>
                    <a:pt x="119" y="1041"/>
                  </a:cubicBezTo>
                  <a:cubicBezTo>
                    <a:pt x="119" y="1041"/>
                    <a:pt x="119" y="1041"/>
                    <a:pt x="119" y="1041"/>
                  </a:cubicBezTo>
                  <a:cubicBezTo>
                    <a:pt x="119" y="1041"/>
                    <a:pt x="118" y="1040"/>
                    <a:pt x="118" y="1040"/>
                  </a:cubicBezTo>
                  <a:cubicBezTo>
                    <a:pt x="118" y="1040"/>
                    <a:pt x="117" y="1040"/>
                    <a:pt x="117" y="1041"/>
                  </a:cubicBezTo>
                  <a:cubicBezTo>
                    <a:pt x="117" y="1041"/>
                    <a:pt x="118" y="1041"/>
                    <a:pt x="118" y="1041"/>
                  </a:cubicBezTo>
                  <a:cubicBezTo>
                    <a:pt x="117" y="1041"/>
                    <a:pt x="118" y="1041"/>
                    <a:pt x="118" y="1041"/>
                  </a:cubicBezTo>
                  <a:cubicBezTo>
                    <a:pt x="117" y="1042"/>
                    <a:pt x="117" y="1042"/>
                    <a:pt x="118" y="1043"/>
                  </a:cubicBezTo>
                  <a:cubicBezTo>
                    <a:pt x="118" y="1043"/>
                    <a:pt x="118" y="1044"/>
                    <a:pt x="118" y="1043"/>
                  </a:cubicBezTo>
                  <a:cubicBezTo>
                    <a:pt x="119" y="1042"/>
                    <a:pt x="120" y="1043"/>
                    <a:pt x="119" y="1042"/>
                  </a:cubicBezTo>
                  <a:cubicBezTo>
                    <a:pt x="120" y="1042"/>
                    <a:pt x="120" y="1042"/>
                    <a:pt x="121" y="1042"/>
                  </a:cubicBezTo>
                  <a:cubicBezTo>
                    <a:pt x="121" y="1042"/>
                    <a:pt x="121" y="1042"/>
                    <a:pt x="121" y="1042"/>
                  </a:cubicBezTo>
                  <a:cubicBezTo>
                    <a:pt x="121" y="1041"/>
                    <a:pt x="120" y="1042"/>
                    <a:pt x="120" y="1042"/>
                  </a:cubicBezTo>
                  <a:close/>
                  <a:moveTo>
                    <a:pt x="121" y="1039"/>
                  </a:moveTo>
                  <a:cubicBezTo>
                    <a:pt x="121" y="1040"/>
                    <a:pt x="121" y="1040"/>
                    <a:pt x="122" y="1041"/>
                  </a:cubicBezTo>
                  <a:cubicBezTo>
                    <a:pt x="122" y="1040"/>
                    <a:pt x="122" y="1039"/>
                    <a:pt x="121" y="1039"/>
                  </a:cubicBezTo>
                  <a:cubicBezTo>
                    <a:pt x="121" y="1039"/>
                    <a:pt x="121" y="1039"/>
                    <a:pt x="121" y="1039"/>
                  </a:cubicBezTo>
                  <a:close/>
                  <a:moveTo>
                    <a:pt x="121" y="1041"/>
                  </a:moveTo>
                  <a:cubicBezTo>
                    <a:pt x="122" y="1042"/>
                    <a:pt x="122" y="1042"/>
                    <a:pt x="121" y="1042"/>
                  </a:cubicBezTo>
                  <a:cubicBezTo>
                    <a:pt x="122" y="1042"/>
                    <a:pt x="122" y="1042"/>
                    <a:pt x="122" y="1041"/>
                  </a:cubicBezTo>
                  <a:cubicBezTo>
                    <a:pt x="122" y="1041"/>
                    <a:pt x="122" y="1041"/>
                    <a:pt x="121" y="1041"/>
                  </a:cubicBezTo>
                  <a:close/>
                  <a:moveTo>
                    <a:pt x="126" y="1046"/>
                  </a:moveTo>
                  <a:cubicBezTo>
                    <a:pt x="126" y="1046"/>
                    <a:pt x="126" y="1046"/>
                    <a:pt x="127" y="1046"/>
                  </a:cubicBezTo>
                  <a:cubicBezTo>
                    <a:pt x="127" y="1045"/>
                    <a:pt x="126" y="1045"/>
                    <a:pt x="126" y="1046"/>
                  </a:cubicBezTo>
                  <a:close/>
                  <a:moveTo>
                    <a:pt x="1069" y="804"/>
                  </a:moveTo>
                  <a:cubicBezTo>
                    <a:pt x="1069" y="803"/>
                    <a:pt x="1068" y="804"/>
                    <a:pt x="1069" y="804"/>
                  </a:cubicBezTo>
                  <a:close/>
                  <a:moveTo>
                    <a:pt x="77" y="1044"/>
                  </a:moveTo>
                  <a:cubicBezTo>
                    <a:pt x="77" y="1044"/>
                    <a:pt x="77" y="1044"/>
                    <a:pt x="77" y="1044"/>
                  </a:cubicBezTo>
                  <a:cubicBezTo>
                    <a:pt x="77" y="1044"/>
                    <a:pt x="77" y="1044"/>
                    <a:pt x="77" y="1045"/>
                  </a:cubicBezTo>
                  <a:cubicBezTo>
                    <a:pt x="77" y="1045"/>
                    <a:pt x="77" y="1045"/>
                    <a:pt x="77" y="1045"/>
                  </a:cubicBezTo>
                  <a:cubicBezTo>
                    <a:pt x="77" y="1045"/>
                    <a:pt x="77" y="1044"/>
                    <a:pt x="77" y="1044"/>
                  </a:cubicBezTo>
                  <a:close/>
                  <a:moveTo>
                    <a:pt x="67" y="1061"/>
                  </a:moveTo>
                  <a:cubicBezTo>
                    <a:pt x="67" y="1061"/>
                    <a:pt x="66" y="1061"/>
                    <a:pt x="66" y="1061"/>
                  </a:cubicBezTo>
                  <a:cubicBezTo>
                    <a:pt x="66" y="1061"/>
                    <a:pt x="67" y="1061"/>
                    <a:pt x="67" y="1061"/>
                  </a:cubicBezTo>
                  <a:cubicBezTo>
                    <a:pt x="67" y="1061"/>
                    <a:pt x="67" y="1061"/>
                    <a:pt x="67" y="1060"/>
                  </a:cubicBezTo>
                  <a:cubicBezTo>
                    <a:pt x="67" y="1061"/>
                    <a:pt x="67" y="1061"/>
                    <a:pt x="67" y="1061"/>
                  </a:cubicBezTo>
                  <a:cubicBezTo>
                    <a:pt x="67" y="1061"/>
                    <a:pt x="67" y="1061"/>
                    <a:pt x="67" y="1061"/>
                  </a:cubicBezTo>
                  <a:close/>
                  <a:moveTo>
                    <a:pt x="1059" y="790"/>
                  </a:moveTo>
                  <a:cubicBezTo>
                    <a:pt x="1060" y="790"/>
                    <a:pt x="1060" y="789"/>
                    <a:pt x="1059" y="789"/>
                  </a:cubicBezTo>
                  <a:cubicBezTo>
                    <a:pt x="1059" y="789"/>
                    <a:pt x="1059" y="790"/>
                    <a:pt x="1059" y="790"/>
                  </a:cubicBezTo>
                  <a:close/>
                  <a:moveTo>
                    <a:pt x="66" y="1040"/>
                  </a:moveTo>
                  <a:cubicBezTo>
                    <a:pt x="66" y="1040"/>
                    <a:pt x="66" y="1040"/>
                    <a:pt x="66" y="1039"/>
                  </a:cubicBezTo>
                  <a:cubicBezTo>
                    <a:pt x="66" y="1040"/>
                    <a:pt x="66" y="1040"/>
                    <a:pt x="66" y="1040"/>
                  </a:cubicBezTo>
                  <a:cubicBezTo>
                    <a:pt x="65" y="1040"/>
                    <a:pt x="65" y="1040"/>
                    <a:pt x="65" y="1041"/>
                  </a:cubicBezTo>
                  <a:cubicBezTo>
                    <a:pt x="66" y="1041"/>
                    <a:pt x="67" y="1040"/>
                    <a:pt x="66" y="1039"/>
                  </a:cubicBezTo>
                  <a:cubicBezTo>
                    <a:pt x="66" y="1039"/>
                    <a:pt x="66" y="1039"/>
                    <a:pt x="66" y="1040"/>
                  </a:cubicBezTo>
                  <a:close/>
                  <a:moveTo>
                    <a:pt x="66" y="1036"/>
                  </a:moveTo>
                  <a:cubicBezTo>
                    <a:pt x="66" y="1036"/>
                    <a:pt x="66" y="1036"/>
                    <a:pt x="66" y="1036"/>
                  </a:cubicBezTo>
                  <a:cubicBezTo>
                    <a:pt x="66" y="1036"/>
                    <a:pt x="66" y="1036"/>
                    <a:pt x="66" y="1036"/>
                  </a:cubicBezTo>
                  <a:cubicBezTo>
                    <a:pt x="66" y="1037"/>
                    <a:pt x="66" y="1037"/>
                    <a:pt x="66" y="1037"/>
                  </a:cubicBezTo>
                  <a:cubicBezTo>
                    <a:pt x="66" y="1036"/>
                    <a:pt x="66" y="1036"/>
                    <a:pt x="66" y="1036"/>
                  </a:cubicBezTo>
                  <a:close/>
                  <a:moveTo>
                    <a:pt x="67" y="1035"/>
                  </a:moveTo>
                  <a:cubicBezTo>
                    <a:pt x="67" y="1035"/>
                    <a:pt x="67" y="1034"/>
                    <a:pt x="67" y="1034"/>
                  </a:cubicBezTo>
                  <a:cubicBezTo>
                    <a:pt x="67" y="1034"/>
                    <a:pt x="67" y="1034"/>
                    <a:pt x="67" y="1034"/>
                  </a:cubicBezTo>
                  <a:cubicBezTo>
                    <a:pt x="67" y="1034"/>
                    <a:pt x="67" y="1034"/>
                    <a:pt x="67" y="1034"/>
                  </a:cubicBezTo>
                  <a:cubicBezTo>
                    <a:pt x="67" y="1034"/>
                    <a:pt x="67" y="1035"/>
                    <a:pt x="67" y="1035"/>
                  </a:cubicBezTo>
                  <a:cubicBezTo>
                    <a:pt x="67" y="1035"/>
                    <a:pt x="67" y="1035"/>
                    <a:pt x="67" y="1035"/>
                  </a:cubicBezTo>
                  <a:close/>
                  <a:moveTo>
                    <a:pt x="67" y="1059"/>
                  </a:moveTo>
                  <a:cubicBezTo>
                    <a:pt x="67" y="1060"/>
                    <a:pt x="67" y="1060"/>
                    <a:pt x="67" y="1060"/>
                  </a:cubicBezTo>
                  <a:cubicBezTo>
                    <a:pt x="67" y="1060"/>
                    <a:pt x="67" y="1060"/>
                    <a:pt x="67" y="1060"/>
                  </a:cubicBezTo>
                  <a:cubicBezTo>
                    <a:pt x="67" y="1060"/>
                    <a:pt x="67" y="1060"/>
                    <a:pt x="67" y="1060"/>
                  </a:cubicBezTo>
                  <a:cubicBezTo>
                    <a:pt x="67" y="1059"/>
                    <a:pt x="67" y="1059"/>
                    <a:pt x="67" y="1059"/>
                  </a:cubicBezTo>
                  <a:cubicBezTo>
                    <a:pt x="67" y="1059"/>
                    <a:pt x="67" y="1059"/>
                    <a:pt x="67" y="1059"/>
                  </a:cubicBezTo>
                  <a:close/>
                  <a:moveTo>
                    <a:pt x="69" y="1030"/>
                  </a:moveTo>
                  <a:cubicBezTo>
                    <a:pt x="69" y="1030"/>
                    <a:pt x="68" y="1030"/>
                    <a:pt x="68" y="1031"/>
                  </a:cubicBezTo>
                  <a:cubicBezTo>
                    <a:pt x="69" y="1031"/>
                    <a:pt x="69" y="1031"/>
                    <a:pt x="69" y="1030"/>
                  </a:cubicBezTo>
                  <a:close/>
                  <a:moveTo>
                    <a:pt x="1059" y="800"/>
                  </a:moveTo>
                  <a:cubicBezTo>
                    <a:pt x="1060" y="800"/>
                    <a:pt x="1060" y="799"/>
                    <a:pt x="1060" y="799"/>
                  </a:cubicBezTo>
                  <a:cubicBezTo>
                    <a:pt x="1060" y="800"/>
                    <a:pt x="1059" y="800"/>
                    <a:pt x="1059" y="800"/>
                  </a:cubicBezTo>
                  <a:close/>
                  <a:moveTo>
                    <a:pt x="68" y="1032"/>
                  </a:moveTo>
                  <a:cubicBezTo>
                    <a:pt x="68" y="1032"/>
                    <a:pt x="68" y="1032"/>
                    <a:pt x="68" y="1032"/>
                  </a:cubicBezTo>
                  <a:cubicBezTo>
                    <a:pt x="68" y="1032"/>
                    <a:pt x="68" y="1032"/>
                    <a:pt x="68" y="1032"/>
                  </a:cubicBezTo>
                  <a:cubicBezTo>
                    <a:pt x="68" y="1032"/>
                    <a:pt x="68" y="1032"/>
                    <a:pt x="68" y="1032"/>
                  </a:cubicBezTo>
                  <a:cubicBezTo>
                    <a:pt x="68" y="1032"/>
                    <a:pt x="68" y="1032"/>
                    <a:pt x="68" y="1032"/>
                  </a:cubicBezTo>
                  <a:cubicBezTo>
                    <a:pt x="68" y="1032"/>
                    <a:pt x="68" y="1032"/>
                    <a:pt x="68" y="1032"/>
                  </a:cubicBezTo>
                  <a:close/>
                  <a:moveTo>
                    <a:pt x="63" y="1040"/>
                  </a:moveTo>
                  <a:cubicBezTo>
                    <a:pt x="62" y="1040"/>
                    <a:pt x="62" y="1040"/>
                    <a:pt x="62" y="1040"/>
                  </a:cubicBezTo>
                  <a:cubicBezTo>
                    <a:pt x="62" y="1040"/>
                    <a:pt x="62" y="1040"/>
                    <a:pt x="63" y="1040"/>
                  </a:cubicBezTo>
                  <a:close/>
                  <a:moveTo>
                    <a:pt x="1060" y="786"/>
                  </a:moveTo>
                  <a:cubicBezTo>
                    <a:pt x="1059" y="786"/>
                    <a:pt x="1059" y="787"/>
                    <a:pt x="1060" y="787"/>
                  </a:cubicBezTo>
                  <a:cubicBezTo>
                    <a:pt x="1060" y="787"/>
                    <a:pt x="1060" y="786"/>
                    <a:pt x="1060" y="786"/>
                  </a:cubicBezTo>
                  <a:close/>
                  <a:moveTo>
                    <a:pt x="63" y="1041"/>
                  </a:moveTo>
                  <a:cubicBezTo>
                    <a:pt x="63" y="1041"/>
                    <a:pt x="63" y="1041"/>
                    <a:pt x="63" y="1041"/>
                  </a:cubicBezTo>
                  <a:cubicBezTo>
                    <a:pt x="63" y="1041"/>
                    <a:pt x="63" y="1041"/>
                    <a:pt x="62" y="1041"/>
                  </a:cubicBezTo>
                  <a:cubicBezTo>
                    <a:pt x="62" y="1041"/>
                    <a:pt x="62" y="1041"/>
                    <a:pt x="63" y="1041"/>
                  </a:cubicBezTo>
                  <a:close/>
                  <a:moveTo>
                    <a:pt x="62" y="1041"/>
                  </a:moveTo>
                  <a:cubicBezTo>
                    <a:pt x="62" y="1041"/>
                    <a:pt x="62" y="1041"/>
                    <a:pt x="62" y="1041"/>
                  </a:cubicBezTo>
                  <a:cubicBezTo>
                    <a:pt x="62" y="1041"/>
                    <a:pt x="62" y="1041"/>
                    <a:pt x="62" y="1041"/>
                  </a:cubicBezTo>
                  <a:cubicBezTo>
                    <a:pt x="62" y="1041"/>
                    <a:pt x="62" y="1041"/>
                    <a:pt x="62" y="1041"/>
                  </a:cubicBezTo>
                  <a:close/>
                  <a:moveTo>
                    <a:pt x="62" y="1041"/>
                  </a:moveTo>
                  <a:cubicBezTo>
                    <a:pt x="62" y="1041"/>
                    <a:pt x="62" y="1041"/>
                    <a:pt x="62" y="1041"/>
                  </a:cubicBezTo>
                  <a:cubicBezTo>
                    <a:pt x="62" y="1041"/>
                    <a:pt x="62" y="1041"/>
                    <a:pt x="62" y="1041"/>
                  </a:cubicBezTo>
                  <a:close/>
                  <a:moveTo>
                    <a:pt x="37" y="966"/>
                  </a:moveTo>
                  <a:cubicBezTo>
                    <a:pt x="37" y="966"/>
                    <a:pt x="38" y="966"/>
                    <a:pt x="38" y="965"/>
                  </a:cubicBezTo>
                  <a:cubicBezTo>
                    <a:pt x="36" y="964"/>
                    <a:pt x="35" y="965"/>
                    <a:pt x="37" y="966"/>
                  </a:cubicBezTo>
                  <a:close/>
                  <a:moveTo>
                    <a:pt x="65" y="1043"/>
                  </a:moveTo>
                  <a:cubicBezTo>
                    <a:pt x="66" y="1042"/>
                    <a:pt x="66" y="1042"/>
                    <a:pt x="65" y="1041"/>
                  </a:cubicBezTo>
                  <a:cubicBezTo>
                    <a:pt x="64" y="1041"/>
                    <a:pt x="64" y="1043"/>
                    <a:pt x="65" y="1043"/>
                  </a:cubicBezTo>
                  <a:close/>
                  <a:moveTo>
                    <a:pt x="1061" y="770"/>
                  </a:moveTo>
                  <a:cubicBezTo>
                    <a:pt x="1061" y="769"/>
                    <a:pt x="1061" y="768"/>
                    <a:pt x="1061" y="768"/>
                  </a:cubicBezTo>
                  <a:cubicBezTo>
                    <a:pt x="1060" y="769"/>
                    <a:pt x="1060" y="770"/>
                    <a:pt x="1061" y="770"/>
                  </a:cubicBezTo>
                  <a:close/>
                  <a:moveTo>
                    <a:pt x="71" y="1035"/>
                  </a:moveTo>
                  <a:cubicBezTo>
                    <a:pt x="71" y="1035"/>
                    <a:pt x="70" y="1035"/>
                    <a:pt x="70" y="1036"/>
                  </a:cubicBezTo>
                  <a:cubicBezTo>
                    <a:pt x="70" y="1036"/>
                    <a:pt x="71" y="1035"/>
                    <a:pt x="71" y="1035"/>
                  </a:cubicBezTo>
                  <a:close/>
                  <a:moveTo>
                    <a:pt x="1060" y="784"/>
                  </a:moveTo>
                  <a:cubicBezTo>
                    <a:pt x="1060" y="783"/>
                    <a:pt x="1061" y="783"/>
                    <a:pt x="1060" y="783"/>
                  </a:cubicBezTo>
                  <a:cubicBezTo>
                    <a:pt x="1060" y="783"/>
                    <a:pt x="1059" y="784"/>
                    <a:pt x="1060" y="784"/>
                  </a:cubicBezTo>
                  <a:close/>
                  <a:moveTo>
                    <a:pt x="70" y="1047"/>
                  </a:moveTo>
                  <a:cubicBezTo>
                    <a:pt x="70" y="1046"/>
                    <a:pt x="71" y="1046"/>
                    <a:pt x="71" y="1046"/>
                  </a:cubicBezTo>
                  <a:cubicBezTo>
                    <a:pt x="71" y="1046"/>
                    <a:pt x="71" y="1045"/>
                    <a:pt x="71" y="1045"/>
                  </a:cubicBezTo>
                  <a:cubicBezTo>
                    <a:pt x="70" y="1044"/>
                    <a:pt x="70" y="1044"/>
                    <a:pt x="69" y="1044"/>
                  </a:cubicBezTo>
                  <a:cubicBezTo>
                    <a:pt x="68" y="1044"/>
                    <a:pt x="68" y="1044"/>
                    <a:pt x="67" y="1044"/>
                  </a:cubicBezTo>
                  <a:cubicBezTo>
                    <a:pt x="67" y="1044"/>
                    <a:pt x="67" y="1045"/>
                    <a:pt x="67" y="1045"/>
                  </a:cubicBezTo>
                  <a:cubicBezTo>
                    <a:pt x="67" y="1046"/>
                    <a:pt x="69" y="1047"/>
                    <a:pt x="70" y="1047"/>
                  </a:cubicBezTo>
                  <a:close/>
                  <a:moveTo>
                    <a:pt x="71" y="1049"/>
                  </a:moveTo>
                  <a:cubicBezTo>
                    <a:pt x="71" y="1049"/>
                    <a:pt x="71" y="1049"/>
                    <a:pt x="71" y="1049"/>
                  </a:cubicBezTo>
                  <a:cubicBezTo>
                    <a:pt x="71" y="1049"/>
                    <a:pt x="71" y="1048"/>
                    <a:pt x="71" y="1048"/>
                  </a:cubicBezTo>
                  <a:cubicBezTo>
                    <a:pt x="71" y="1048"/>
                    <a:pt x="71" y="1048"/>
                    <a:pt x="71" y="1048"/>
                  </a:cubicBezTo>
                  <a:cubicBezTo>
                    <a:pt x="71" y="1048"/>
                    <a:pt x="71" y="1049"/>
                    <a:pt x="71" y="1049"/>
                  </a:cubicBezTo>
                  <a:close/>
                  <a:moveTo>
                    <a:pt x="71" y="1042"/>
                  </a:moveTo>
                  <a:cubicBezTo>
                    <a:pt x="71" y="1042"/>
                    <a:pt x="71" y="1042"/>
                    <a:pt x="72" y="1042"/>
                  </a:cubicBezTo>
                  <a:cubicBezTo>
                    <a:pt x="72" y="1042"/>
                    <a:pt x="72" y="1042"/>
                    <a:pt x="72" y="1042"/>
                  </a:cubicBezTo>
                  <a:cubicBezTo>
                    <a:pt x="72" y="1042"/>
                    <a:pt x="72" y="1042"/>
                    <a:pt x="72" y="1042"/>
                  </a:cubicBezTo>
                  <a:cubicBezTo>
                    <a:pt x="72" y="1042"/>
                    <a:pt x="72" y="1042"/>
                    <a:pt x="71" y="1042"/>
                  </a:cubicBezTo>
                  <a:close/>
                  <a:moveTo>
                    <a:pt x="71" y="1050"/>
                  </a:moveTo>
                  <a:cubicBezTo>
                    <a:pt x="70" y="1050"/>
                    <a:pt x="70" y="1051"/>
                    <a:pt x="71" y="1051"/>
                  </a:cubicBezTo>
                  <a:cubicBezTo>
                    <a:pt x="71" y="1051"/>
                    <a:pt x="71" y="1050"/>
                    <a:pt x="71" y="1050"/>
                  </a:cubicBezTo>
                  <a:close/>
                  <a:moveTo>
                    <a:pt x="70" y="1055"/>
                  </a:moveTo>
                  <a:cubicBezTo>
                    <a:pt x="70" y="1055"/>
                    <a:pt x="70" y="1055"/>
                    <a:pt x="70" y="1055"/>
                  </a:cubicBezTo>
                  <a:cubicBezTo>
                    <a:pt x="70" y="1055"/>
                    <a:pt x="70" y="1054"/>
                    <a:pt x="70" y="1054"/>
                  </a:cubicBezTo>
                  <a:cubicBezTo>
                    <a:pt x="70" y="1054"/>
                    <a:pt x="70" y="1054"/>
                    <a:pt x="70" y="1054"/>
                  </a:cubicBezTo>
                  <a:cubicBezTo>
                    <a:pt x="70" y="1054"/>
                    <a:pt x="70" y="1054"/>
                    <a:pt x="70" y="1055"/>
                  </a:cubicBezTo>
                  <a:close/>
                  <a:moveTo>
                    <a:pt x="69" y="1054"/>
                  </a:moveTo>
                  <a:cubicBezTo>
                    <a:pt x="68" y="1054"/>
                    <a:pt x="68" y="1055"/>
                    <a:pt x="68" y="1056"/>
                  </a:cubicBezTo>
                  <a:cubicBezTo>
                    <a:pt x="68" y="1056"/>
                    <a:pt x="68" y="1057"/>
                    <a:pt x="68" y="1057"/>
                  </a:cubicBezTo>
                  <a:cubicBezTo>
                    <a:pt x="68" y="1057"/>
                    <a:pt x="68" y="1057"/>
                    <a:pt x="69" y="1057"/>
                  </a:cubicBezTo>
                  <a:cubicBezTo>
                    <a:pt x="69" y="1057"/>
                    <a:pt x="69" y="1056"/>
                    <a:pt x="69" y="1056"/>
                  </a:cubicBezTo>
                  <a:cubicBezTo>
                    <a:pt x="69" y="1055"/>
                    <a:pt x="70" y="1054"/>
                    <a:pt x="69" y="1054"/>
                  </a:cubicBezTo>
                  <a:close/>
                  <a:moveTo>
                    <a:pt x="69" y="1044"/>
                  </a:moveTo>
                  <a:cubicBezTo>
                    <a:pt x="69" y="1044"/>
                    <a:pt x="69" y="1044"/>
                    <a:pt x="69" y="1044"/>
                  </a:cubicBezTo>
                  <a:cubicBezTo>
                    <a:pt x="69" y="1044"/>
                    <a:pt x="69" y="1044"/>
                    <a:pt x="69" y="1044"/>
                  </a:cubicBezTo>
                  <a:cubicBezTo>
                    <a:pt x="69" y="1044"/>
                    <a:pt x="69" y="1044"/>
                    <a:pt x="69" y="1044"/>
                  </a:cubicBezTo>
                  <a:close/>
                  <a:moveTo>
                    <a:pt x="119" y="1044"/>
                  </a:moveTo>
                  <a:cubicBezTo>
                    <a:pt x="119" y="1044"/>
                    <a:pt x="119" y="1043"/>
                    <a:pt x="118" y="1044"/>
                  </a:cubicBezTo>
                  <a:cubicBezTo>
                    <a:pt x="118" y="1044"/>
                    <a:pt x="119" y="1044"/>
                    <a:pt x="119" y="1044"/>
                  </a:cubicBezTo>
                  <a:close/>
                  <a:moveTo>
                    <a:pt x="1059" y="796"/>
                  </a:moveTo>
                  <a:cubicBezTo>
                    <a:pt x="1060" y="796"/>
                    <a:pt x="1059" y="795"/>
                    <a:pt x="1059" y="794"/>
                  </a:cubicBezTo>
                  <a:cubicBezTo>
                    <a:pt x="1059" y="794"/>
                    <a:pt x="1059" y="794"/>
                    <a:pt x="1059" y="793"/>
                  </a:cubicBezTo>
                  <a:cubicBezTo>
                    <a:pt x="1059" y="794"/>
                    <a:pt x="1059" y="794"/>
                    <a:pt x="1059" y="795"/>
                  </a:cubicBezTo>
                  <a:cubicBezTo>
                    <a:pt x="1059" y="795"/>
                    <a:pt x="1059" y="796"/>
                    <a:pt x="1059" y="796"/>
                  </a:cubicBezTo>
                  <a:close/>
                  <a:moveTo>
                    <a:pt x="67" y="1036"/>
                  </a:moveTo>
                  <a:cubicBezTo>
                    <a:pt x="68" y="1036"/>
                    <a:pt x="68" y="1036"/>
                    <a:pt x="68" y="1036"/>
                  </a:cubicBezTo>
                  <a:cubicBezTo>
                    <a:pt x="68" y="1036"/>
                    <a:pt x="68" y="1036"/>
                    <a:pt x="68" y="1036"/>
                  </a:cubicBezTo>
                  <a:cubicBezTo>
                    <a:pt x="68" y="1036"/>
                    <a:pt x="68" y="1036"/>
                    <a:pt x="68" y="1036"/>
                  </a:cubicBezTo>
                  <a:cubicBezTo>
                    <a:pt x="68" y="1036"/>
                    <a:pt x="68" y="1036"/>
                    <a:pt x="67" y="1036"/>
                  </a:cubicBezTo>
                  <a:close/>
                  <a:moveTo>
                    <a:pt x="1061" y="779"/>
                  </a:moveTo>
                  <a:cubicBezTo>
                    <a:pt x="1061" y="778"/>
                    <a:pt x="1061" y="778"/>
                    <a:pt x="1060" y="778"/>
                  </a:cubicBezTo>
                  <a:cubicBezTo>
                    <a:pt x="1060" y="779"/>
                    <a:pt x="1060" y="779"/>
                    <a:pt x="1061" y="779"/>
                  </a:cubicBezTo>
                  <a:close/>
                  <a:moveTo>
                    <a:pt x="1059" y="818"/>
                  </a:moveTo>
                  <a:cubicBezTo>
                    <a:pt x="1060" y="818"/>
                    <a:pt x="1060" y="817"/>
                    <a:pt x="1060" y="817"/>
                  </a:cubicBezTo>
                  <a:cubicBezTo>
                    <a:pt x="1061" y="817"/>
                    <a:pt x="1061" y="816"/>
                    <a:pt x="1061" y="816"/>
                  </a:cubicBezTo>
                  <a:cubicBezTo>
                    <a:pt x="1061" y="816"/>
                    <a:pt x="1061" y="816"/>
                    <a:pt x="1061" y="816"/>
                  </a:cubicBezTo>
                  <a:cubicBezTo>
                    <a:pt x="1060" y="817"/>
                    <a:pt x="1059" y="817"/>
                    <a:pt x="1059" y="818"/>
                  </a:cubicBezTo>
                  <a:close/>
                  <a:moveTo>
                    <a:pt x="1061" y="767"/>
                  </a:moveTo>
                  <a:cubicBezTo>
                    <a:pt x="1062" y="767"/>
                    <a:pt x="1062" y="766"/>
                    <a:pt x="1062" y="766"/>
                  </a:cubicBezTo>
                  <a:cubicBezTo>
                    <a:pt x="1061" y="766"/>
                    <a:pt x="1061" y="767"/>
                    <a:pt x="1061" y="767"/>
                  </a:cubicBezTo>
                  <a:close/>
                  <a:moveTo>
                    <a:pt x="67" y="1038"/>
                  </a:moveTo>
                  <a:cubicBezTo>
                    <a:pt x="68" y="1038"/>
                    <a:pt x="68" y="1038"/>
                    <a:pt x="68" y="1038"/>
                  </a:cubicBezTo>
                  <a:cubicBezTo>
                    <a:pt x="68" y="1038"/>
                    <a:pt x="67" y="1038"/>
                    <a:pt x="67" y="1038"/>
                  </a:cubicBezTo>
                  <a:close/>
                  <a:moveTo>
                    <a:pt x="1062" y="761"/>
                  </a:moveTo>
                  <a:cubicBezTo>
                    <a:pt x="1061" y="761"/>
                    <a:pt x="1062" y="762"/>
                    <a:pt x="1062" y="763"/>
                  </a:cubicBezTo>
                  <a:cubicBezTo>
                    <a:pt x="1062" y="763"/>
                    <a:pt x="1062" y="762"/>
                    <a:pt x="1062" y="761"/>
                  </a:cubicBezTo>
                  <a:close/>
                  <a:moveTo>
                    <a:pt x="62" y="1046"/>
                  </a:moveTo>
                  <a:cubicBezTo>
                    <a:pt x="62" y="1046"/>
                    <a:pt x="62" y="1046"/>
                    <a:pt x="62" y="1046"/>
                  </a:cubicBezTo>
                  <a:cubicBezTo>
                    <a:pt x="63" y="1046"/>
                    <a:pt x="63" y="1047"/>
                    <a:pt x="63" y="1047"/>
                  </a:cubicBezTo>
                  <a:cubicBezTo>
                    <a:pt x="63" y="1046"/>
                    <a:pt x="64" y="1045"/>
                    <a:pt x="63" y="1045"/>
                  </a:cubicBezTo>
                  <a:cubicBezTo>
                    <a:pt x="62" y="1045"/>
                    <a:pt x="62" y="1046"/>
                    <a:pt x="62" y="1046"/>
                  </a:cubicBezTo>
                  <a:close/>
                  <a:moveTo>
                    <a:pt x="50" y="1024"/>
                  </a:moveTo>
                  <a:cubicBezTo>
                    <a:pt x="50" y="1024"/>
                    <a:pt x="50" y="1024"/>
                    <a:pt x="50" y="1023"/>
                  </a:cubicBezTo>
                  <a:cubicBezTo>
                    <a:pt x="50" y="1023"/>
                    <a:pt x="50" y="1023"/>
                    <a:pt x="49" y="1023"/>
                  </a:cubicBezTo>
                  <a:cubicBezTo>
                    <a:pt x="49" y="1024"/>
                    <a:pt x="49" y="1024"/>
                    <a:pt x="50" y="1024"/>
                  </a:cubicBezTo>
                  <a:close/>
                  <a:moveTo>
                    <a:pt x="1059" y="806"/>
                  </a:moveTo>
                  <a:cubicBezTo>
                    <a:pt x="1059" y="805"/>
                    <a:pt x="1059" y="804"/>
                    <a:pt x="1058" y="804"/>
                  </a:cubicBezTo>
                  <a:cubicBezTo>
                    <a:pt x="1058" y="804"/>
                    <a:pt x="1058" y="804"/>
                    <a:pt x="1058" y="804"/>
                  </a:cubicBezTo>
                  <a:cubicBezTo>
                    <a:pt x="1057" y="804"/>
                    <a:pt x="1057" y="805"/>
                    <a:pt x="1058" y="806"/>
                  </a:cubicBezTo>
                  <a:cubicBezTo>
                    <a:pt x="1058" y="806"/>
                    <a:pt x="1058" y="806"/>
                    <a:pt x="1059" y="806"/>
                  </a:cubicBezTo>
                  <a:close/>
                  <a:moveTo>
                    <a:pt x="46" y="1022"/>
                  </a:moveTo>
                  <a:cubicBezTo>
                    <a:pt x="46" y="1022"/>
                    <a:pt x="46" y="1022"/>
                    <a:pt x="46" y="1021"/>
                  </a:cubicBezTo>
                  <a:cubicBezTo>
                    <a:pt x="46" y="1021"/>
                    <a:pt x="46" y="1021"/>
                    <a:pt x="46" y="1022"/>
                  </a:cubicBezTo>
                  <a:close/>
                  <a:moveTo>
                    <a:pt x="51" y="1029"/>
                  </a:moveTo>
                  <a:cubicBezTo>
                    <a:pt x="50" y="1030"/>
                    <a:pt x="51" y="1030"/>
                    <a:pt x="51" y="1029"/>
                  </a:cubicBezTo>
                  <a:cubicBezTo>
                    <a:pt x="51" y="1029"/>
                    <a:pt x="51" y="1029"/>
                    <a:pt x="51" y="1029"/>
                  </a:cubicBezTo>
                  <a:close/>
                  <a:moveTo>
                    <a:pt x="48" y="1023"/>
                  </a:moveTo>
                  <a:cubicBezTo>
                    <a:pt x="48" y="1023"/>
                    <a:pt x="48" y="1024"/>
                    <a:pt x="48" y="1024"/>
                  </a:cubicBezTo>
                  <a:cubicBezTo>
                    <a:pt x="49" y="1023"/>
                    <a:pt x="49" y="1023"/>
                    <a:pt x="48" y="1023"/>
                  </a:cubicBezTo>
                  <a:close/>
                  <a:moveTo>
                    <a:pt x="1059" y="803"/>
                  </a:moveTo>
                  <a:cubicBezTo>
                    <a:pt x="1059" y="802"/>
                    <a:pt x="1059" y="801"/>
                    <a:pt x="1059" y="800"/>
                  </a:cubicBezTo>
                  <a:cubicBezTo>
                    <a:pt x="1059" y="801"/>
                    <a:pt x="1059" y="802"/>
                    <a:pt x="1060" y="803"/>
                  </a:cubicBezTo>
                  <a:cubicBezTo>
                    <a:pt x="1060" y="803"/>
                    <a:pt x="1060" y="803"/>
                    <a:pt x="1060" y="803"/>
                  </a:cubicBezTo>
                  <a:cubicBezTo>
                    <a:pt x="1060" y="802"/>
                    <a:pt x="1060" y="802"/>
                    <a:pt x="1059" y="801"/>
                  </a:cubicBezTo>
                  <a:cubicBezTo>
                    <a:pt x="1059" y="801"/>
                    <a:pt x="1059" y="801"/>
                    <a:pt x="1059" y="800"/>
                  </a:cubicBezTo>
                  <a:cubicBezTo>
                    <a:pt x="1059" y="800"/>
                    <a:pt x="1059" y="800"/>
                    <a:pt x="1059" y="799"/>
                  </a:cubicBezTo>
                  <a:cubicBezTo>
                    <a:pt x="1058" y="800"/>
                    <a:pt x="1058" y="801"/>
                    <a:pt x="1059" y="802"/>
                  </a:cubicBezTo>
                  <a:cubicBezTo>
                    <a:pt x="1058" y="802"/>
                    <a:pt x="1058" y="803"/>
                    <a:pt x="1057" y="803"/>
                  </a:cubicBezTo>
                  <a:cubicBezTo>
                    <a:pt x="1058" y="803"/>
                    <a:pt x="1058" y="803"/>
                    <a:pt x="1059" y="803"/>
                  </a:cubicBezTo>
                  <a:close/>
                  <a:moveTo>
                    <a:pt x="54" y="1063"/>
                  </a:moveTo>
                  <a:cubicBezTo>
                    <a:pt x="54" y="1063"/>
                    <a:pt x="54" y="1063"/>
                    <a:pt x="54" y="1063"/>
                  </a:cubicBezTo>
                  <a:cubicBezTo>
                    <a:pt x="55" y="1064"/>
                    <a:pt x="55" y="1063"/>
                    <a:pt x="54" y="1063"/>
                  </a:cubicBezTo>
                  <a:close/>
                  <a:moveTo>
                    <a:pt x="53" y="1040"/>
                  </a:moveTo>
                  <a:cubicBezTo>
                    <a:pt x="54" y="1040"/>
                    <a:pt x="54" y="1039"/>
                    <a:pt x="53" y="1038"/>
                  </a:cubicBezTo>
                  <a:cubicBezTo>
                    <a:pt x="53" y="1038"/>
                    <a:pt x="51" y="1040"/>
                    <a:pt x="53" y="1040"/>
                  </a:cubicBezTo>
                  <a:close/>
                  <a:moveTo>
                    <a:pt x="53" y="1029"/>
                  </a:moveTo>
                  <a:cubicBezTo>
                    <a:pt x="51" y="1029"/>
                    <a:pt x="51" y="1029"/>
                    <a:pt x="51" y="1029"/>
                  </a:cubicBezTo>
                  <a:cubicBezTo>
                    <a:pt x="52" y="1029"/>
                    <a:pt x="52" y="1029"/>
                    <a:pt x="52" y="1029"/>
                  </a:cubicBezTo>
                  <a:cubicBezTo>
                    <a:pt x="54" y="1029"/>
                    <a:pt x="54" y="1029"/>
                    <a:pt x="54" y="1029"/>
                  </a:cubicBezTo>
                  <a:lnTo>
                    <a:pt x="53" y="1029"/>
                  </a:lnTo>
                  <a:close/>
                  <a:moveTo>
                    <a:pt x="53" y="1056"/>
                  </a:moveTo>
                  <a:cubicBezTo>
                    <a:pt x="53" y="1056"/>
                    <a:pt x="53" y="1057"/>
                    <a:pt x="53" y="1057"/>
                  </a:cubicBezTo>
                  <a:cubicBezTo>
                    <a:pt x="53" y="1057"/>
                    <a:pt x="54" y="1056"/>
                    <a:pt x="53" y="1056"/>
                  </a:cubicBezTo>
                  <a:close/>
                  <a:moveTo>
                    <a:pt x="1057" y="804"/>
                  </a:moveTo>
                  <a:cubicBezTo>
                    <a:pt x="1056" y="804"/>
                    <a:pt x="1056" y="804"/>
                    <a:pt x="1056" y="804"/>
                  </a:cubicBezTo>
                  <a:cubicBezTo>
                    <a:pt x="1057" y="804"/>
                    <a:pt x="1057" y="804"/>
                    <a:pt x="1057" y="804"/>
                  </a:cubicBezTo>
                  <a:close/>
                  <a:moveTo>
                    <a:pt x="40" y="1016"/>
                  </a:moveTo>
                  <a:cubicBezTo>
                    <a:pt x="40" y="1016"/>
                    <a:pt x="39" y="1016"/>
                    <a:pt x="39" y="1016"/>
                  </a:cubicBezTo>
                  <a:cubicBezTo>
                    <a:pt x="39" y="1016"/>
                    <a:pt x="39" y="1016"/>
                    <a:pt x="39" y="1016"/>
                  </a:cubicBezTo>
                  <a:cubicBezTo>
                    <a:pt x="39" y="1016"/>
                    <a:pt x="40" y="1016"/>
                    <a:pt x="41" y="1016"/>
                  </a:cubicBezTo>
                  <a:cubicBezTo>
                    <a:pt x="41" y="1016"/>
                    <a:pt x="40" y="1016"/>
                    <a:pt x="40" y="1016"/>
                  </a:cubicBezTo>
                  <a:close/>
                  <a:moveTo>
                    <a:pt x="39" y="1013"/>
                  </a:moveTo>
                  <a:cubicBezTo>
                    <a:pt x="39" y="1013"/>
                    <a:pt x="39" y="1013"/>
                    <a:pt x="39" y="1013"/>
                  </a:cubicBezTo>
                  <a:cubicBezTo>
                    <a:pt x="41" y="1009"/>
                    <a:pt x="40" y="1010"/>
                    <a:pt x="39" y="1011"/>
                  </a:cubicBezTo>
                  <a:cubicBezTo>
                    <a:pt x="39" y="1012"/>
                    <a:pt x="39" y="1013"/>
                    <a:pt x="39" y="1013"/>
                  </a:cubicBezTo>
                  <a:cubicBezTo>
                    <a:pt x="39" y="1013"/>
                    <a:pt x="38" y="1013"/>
                    <a:pt x="38" y="1013"/>
                  </a:cubicBezTo>
                  <a:cubicBezTo>
                    <a:pt x="39" y="1014"/>
                    <a:pt x="39" y="1013"/>
                    <a:pt x="39" y="1013"/>
                  </a:cubicBezTo>
                  <a:close/>
                  <a:moveTo>
                    <a:pt x="39" y="964"/>
                  </a:moveTo>
                  <a:cubicBezTo>
                    <a:pt x="39" y="964"/>
                    <a:pt x="39" y="964"/>
                    <a:pt x="39" y="963"/>
                  </a:cubicBezTo>
                  <a:cubicBezTo>
                    <a:pt x="38" y="964"/>
                    <a:pt x="38" y="964"/>
                    <a:pt x="38" y="964"/>
                  </a:cubicBezTo>
                  <a:cubicBezTo>
                    <a:pt x="38" y="964"/>
                    <a:pt x="38" y="964"/>
                    <a:pt x="38" y="964"/>
                  </a:cubicBezTo>
                  <a:cubicBezTo>
                    <a:pt x="39" y="964"/>
                    <a:pt x="39" y="964"/>
                    <a:pt x="39" y="964"/>
                  </a:cubicBezTo>
                  <a:close/>
                  <a:moveTo>
                    <a:pt x="44" y="1007"/>
                  </a:moveTo>
                  <a:cubicBezTo>
                    <a:pt x="44" y="1008"/>
                    <a:pt x="44" y="1008"/>
                    <a:pt x="44" y="1009"/>
                  </a:cubicBezTo>
                  <a:cubicBezTo>
                    <a:pt x="44" y="1008"/>
                    <a:pt x="45" y="1007"/>
                    <a:pt x="44" y="1007"/>
                  </a:cubicBezTo>
                  <a:close/>
                  <a:moveTo>
                    <a:pt x="1058" y="809"/>
                  </a:moveTo>
                  <a:cubicBezTo>
                    <a:pt x="1058" y="809"/>
                    <a:pt x="1059" y="808"/>
                    <a:pt x="1058" y="808"/>
                  </a:cubicBezTo>
                  <a:cubicBezTo>
                    <a:pt x="1058" y="808"/>
                    <a:pt x="1057" y="809"/>
                    <a:pt x="1058" y="809"/>
                  </a:cubicBezTo>
                  <a:close/>
                  <a:moveTo>
                    <a:pt x="45" y="1014"/>
                  </a:moveTo>
                  <a:cubicBezTo>
                    <a:pt x="45" y="1014"/>
                    <a:pt x="46" y="1015"/>
                    <a:pt x="46" y="1014"/>
                  </a:cubicBezTo>
                  <a:cubicBezTo>
                    <a:pt x="46" y="1014"/>
                    <a:pt x="46" y="1014"/>
                    <a:pt x="45" y="1014"/>
                  </a:cubicBezTo>
                  <a:close/>
                  <a:moveTo>
                    <a:pt x="40" y="1029"/>
                  </a:moveTo>
                  <a:cubicBezTo>
                    <a:pt x="41" y="1029"/>
                    <a:pt x="41" y="1029"/>
                    <a:pt x="41" y="1029"/>
                  </a:cubicBezTo>
                  <a:cubicBezTo>
                    <a:pt x="44" y="1029"/>
                    <a:pt x="46" y="1029"/>
                    <a:pt x="46" y="1029"/>
                  </a:cubicBezTo>
                  <a:cubicBezTo>
                    <a:pt x="45" y="1029"/>
                    <a:pt x="41" y="1029"/>
                    <a:pt x="40" y="1029"/>
                  </a:cubicBezTo>
                  <a:close/>
                  <a:moveTo>
                    <a:pt x="60" y="1052"/>
                  </a:moveTo>
                  <a:cubicBezTo>
                    <a:pt x="60" y="1052"/>
                    <a:pt x="60" y="1052"/>
                    <a:pt x="60" y="1052"/>
                  </a:cubicBezTo>
                  <a:cubicBezTo>
                    <a:pt x="60" y="1052"/>
                    <a:pt x="60" y="1052"/>
                    <a:pt x="60" y="1051"/>
                  </a:cubicBezTo>
                  <a:cubicBezTo>
                    <a:pt x="60" y="1051"/>
                    <a:pt x="60" y="1051"/>
                    <a:pt x="60" y="1051"/>
                  </a:cubicBezTo>
                  <a:cubicBezTo>
                    <a:pt x="60" y="1051"/>
                    <a:pt x="60" y="1052"/>
                    <a:pt x="60" y="1052"/>
                  </a:cubicBezTo>
                  <a:close/>
                  <a:moveTo>
                    <a:pt x="61" y="1071"/>
                  </a:moveTo>
                  <a:cubicBezTo>
                    <a:pt x="61" y="1071"/>
                    <a:pt x="61" y="1071"/>
                    <a:pt x="62" y="1070"/>
                  </a:cubicBezTo>
                  <a:cubicBezTo>
                    <a:pt x="61" y="1069"/>
                    <a:pt x="61" y="1071"/>
                    <a:pt x="61" y="1071"/>
                  </a:cubicBezTo>
                  <a:close/>
                  <a:moveTo>
                    <a:pt x="62" y="1072"/>
                  </a:moveTo>
                  <a:cubicBezTo>
                    <a:pt x="62" y="1072"/>
                    <a:pt x="62" y="1073"/>
                    <a:pt x="62" y="1073"/>
                  </a:cubicBezTo>
                  <a:cubicBezTo>
                    <a:pt x="62" y="1073"/>
                    <a:pt x="63" y="1072"/>
                    <a:pt x="62" y="1072"/>
                  </a:cubicBezTo>
                  <a:close/>
                  <a:moveTo>
                    <a:pt x="60" y="1045"/>
                  </a:moveTo>
                  <a:cubicBezTo>
                    <a:pt x="60" y="1045"/>
                    <a:pt x="60" y="1045"/>
                    <a:pt x="60" y="1045"/>
                  </a:cubicBezTo>
                  <a:cubicBezTo>
                    <a:pt x="60" y="1045"/>
                    <a:pt x="60" y="1046"/>
                    <a:pt x="59" y="1046"/>
                  </a:cubicBezTo>
                  <a:cubicBezTo>
                    <a:pt x="60" y="1046"/>
                    <a:pt x="60" y="1046"/>
                    <a:pt x="60" y="1046"/>
                  </a:cubicBezTo>
                  <a:cubicBezTo>
                    <a:pt x="60" y="1046"/>
                    <a:pt x="60" y="1046"/>
                    <a:pt x="60" y="1045"/>
                  </a:cubicBezTo>
                  <a:close/>
                  <a:moveTo>
                    <a:pt x="1061" y="771"/>
                  </a:moveTo>
                  <a:cubicBezTo>
                    <a:pt x="1061" y="772"/>
                    <a:pt x="1060" y="772"/>
                    <a:pt x="1061" y="773"/>
                  </a:cubicBezTo>
                  <a:cubicBezTo>
                    <a:pt x="1061" y="772"/>
                    <a:pt x="1061" y="771"/>
                    <a:pt x="1061" y="771"/>
                  </a:cubicBezTo>
                  <a:close/>
                  <a:moveTo>
                    <a:pt x="64" y="1040"/>
                  </a:moveTo>
                  <a:cubicBezTo>
                    <a:pt x="64" y="1040"/>
                    <a:pt x="63" y="1041"/>
                    <a:pt x="63" y="1041"/>
                  </a:cubicBezTo>
                  <a:cubicBezTo>
                    <a:pt x="63" y="1041"/>
                    <a:pt x="64" y="1040"/>
                    <a:pt x="64" y="1040"/>
                  </a:cubicBezTo>
                  <a:close/>
                  <a:moveTo>
                    <a:pt x="58" y="1054"/>
                  </a:moveTo>
                  <a:cubicBezTo>
                    <a:pt x="58" y="1054"/>
                    <a:pt x="59" y="1054"/>
                    <a:pt x="59" y="1054"/>
                  </a:cubicBezTo>
                  <a:cubicBezTo>
                    <a:pt x="59" y="1054"/>
                    <a:pt x="59" y="1053"/>
                    <a:pt x="59" y="1053"/>
                  </a:cubicBezTo>
                  <a:cubicBezTo>
                    <a:pt x="58" y="1053"/>
                    <a:pt x="58" y="1053"/>
                    <a:pt x="58" y="1054"/>
                  </a:cubicBezTo>
                  <a:close/>
                  <a:moveTo>
                    <a:pt x="62" y="1030"/>
                  </a:moveTo>
                  <a:cubicBezTo>
                    <a:pt x="62" y="1030"/>
                    <a:pt x="63" y="1030"/>
                    <a:pt x="63" y="1030"/>
                  </a:cubicBezTo>
                  <a:cubicBezTo>
                    <a:pt x="63" y="1029"/>
                    <a:pt x="62" y="1030"/>
                    <a:pt x="62" y="1030"/>
                  </a:cubicBezTo>
                  <a:close/>
                  <a:moveTo>
                    <a:pt x="56" y="1051"/>
                  </a:moveTo>
                  <a:cubicBezTo>
                    <a:pt x="56" y="1051"/>
                    <a:pt x="56" y="1051"/>
                    <a:pt x="56" y="1051"/>
                  </a:cubicBezTo>
                  <a:cubicBezTo>
                    <a:pt x="57" y="1051"/>
                    <a:pt x="57" y="1050"/>
                    <a:pt x="57" y="1050"/>
                  </a:cubicBezTo>
                  <a:cubicBezTo>
                    <a:pt x="57" y="1050"/>
                    <a:pt x="56" y="1050"/>
                    <a:pt x="56" y="1050"/>
                  </a:cubicBezTo>
                  <a:cubicBezTo>
                    <a:pt x="56" y="1050"/>
                    <a:pt x="56" y="1050"/>
                    <a:pt x="56" y="1051"/>
                  </a:cubicBezTo>
                  <a:close/>
                  <a:moveTo>
                    <a:pt x="58" y="1037"/>
                  </a:move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8" y="1038"/>
                    <a:pt x="58" y="1038"/>
                  </a:cubicBezTo>
                  <a:cubicBezTo>
                    <a:pt x="58" y="1038"/>
                    <a:pt x="58" y="1037"/>
                    <a:pt x="58" y="1037"/>
                  </a:cubicBezTo>
                  <a:close/>
                  <a:moveTo>
                    <a:pt x="58" y="1037"/>
                  </a:move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8" y="1037"/>
                    <a:pt x="58" y="1037"/>
                  </a:cubicBezTo>
                  <a:close/>
                  <a:moveTo>
                    <a:pt x="58" y="1038"/>
                  </a:moveTo>
                  <a:cubicBezTo>
                    <a:pt x="58" y="1038"/>
                    <a:pt x="58" y="1038"/>
                    <a:pt x="58" y="1037"/>
                  </a:cubicBez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7" y="1037"/>
                    <a:pt x="57" y="1038"/>
                  </a:cubicBezTo>
                  <a:cubicBezTo>
                    <a:pt x="58" y="1038"/>
                    <a:pt x="58" y="1038"/>
                    <a:pt x="58" y="1038"/>
                  </a:cubicBezTo>
                  <a:close/>
                  <a:moveTo>
                    <a:pt x="58" y="1037"/>
                  </a:move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8" y="1037"/>
                    <a:pt x="58" y="1037"/>
                  </a:cubicBezTo>
                  <a:close/>
                  <a:moveTo>
                    <a:pt x="58" y="1037"/>
                  </a:moveTo>
                  <a:cubicBezTo>
                    <a:pt x="58" y="1037"/>
                    <a:pt x="58" y="1037"/>
                    <a:pt x="58" y="1037"/>
                  </a:cubicBezTo>
                  <a:cubicBezTo>
                    <a:pt x="58" y="1037"/>
                    <a:pt x="58" y="1037"/>
                    <a:pt x="58" y="1037"/>
                  </a:cubicBezTo>
                  <a:close/>
                  <a:moveTo>
                    <a:pt x="57" y="1034"/>
                  </a:moveTo>
                  <a:cubicBezTo>
                    <a:pt x="57" y="1034"/>
                    <a:pt x="57" y="1034"/>
                    <a:pt x="57" y="1033"/>
                  </a:cubicBezTo>
                  <a:cubicBezTo>
                    <a:pt x="57" y="1033"/>
                    <a:pt x="57" y="1033"/>
                    <a:pt x="57" y="1033"/>
                  </a:cubicBezTo>
                  <a:cubicBezTo>
                    <a:pt x="57" y="1033"/>
                    <a:pt x="57" y="1033"/>
                    <a:pt x="57" y="1033"/>
                  </a:cubicBezTo>
                  <a:cubicBezTo>
                    <a:pt x="57" y="1034"/>
                    <a:pt x="57" y="1034"/>
                    <a:pt x="57" y="1034"/>
                  </a:cubicBezTo>
                  <a:cubicBezTo>
                    <a:pt x="57" y="1034"/>
                    <a:pt x="57" y="1034"/>
                    <a:pt x="57" y="1034"/>
                  </a:cubicBezTo>
                  <a:close/>
                  <a:moveTo>
                    <a:pt x="56" y="1039"/>
                  </a:moveTo>
                  <a:cubicBezTo>
                    <a:pt x="56" y="1039"/>
                    <a:pt x="55" y="1039"/>
                    <a:pt x="55" y="1040"/>
                  </a:cubicBezTo>
                  <a:cubicBezTo>
                    <a:pt x="56" y="1040"/>
                    <a:pt x="57" y="1039"/>
                    <a:pt x="56" y="1039"/>
                  </a:cubicBezTo>
                  <a:close/>
                  <a:moveTo>
                    <a:pt x="57" y="1057"/>
                  </a:moveTo>
                  <a:cubicBezTo>
                    <a:pt x="57" y="1057"/>
                    <a:pt x="57" y="1057"/>
                    <a:pt x="57" y="1057"/>
                  </a:cubicBezTo>
                  <a:cubicBezTo>
                    <a:pt x="57" y="1057"/>
                    <a:pt x="57" y="1057"/>
                    <a:pt x="58" y="1057"/>
                  </a:cubicBezTo>
                  <a:cubicBezTo>
                    <a:pt x="57" y="1057"/>
                    <a:pt x="57" y="1057"/>
                    <a:pt x="57" y="1057"/>
                  </a:cubicBezTo>
                  <a:cubicBezTo>
                    <a:pt x="57" y="1057"/>
                    <a:pt x="57" y="1057"/>
                    <a:pt x="57" y="1057"/>
                  </a:cubicBezTo>
                  <a:close/>
                  <a:moveTo>
                    <a:pt x="55" y="1029"/>
                  </a:moveTo>
                  <a:cubicBezTo>
                    <a:pt x="55" y="1029"/>
                    <a:pt x="56" y="1029"/>
                    <a:pt x="56" y="1029"/>
                  </a:cubicBezTo>
                  <a:cubicBezTo>
                    <a:pt x="56" y="1029"/>
                    <a:pt x="57" y="1029"/>
                    <a:pt x="58" y="1029"/>
                  </a:cubicBezTo>
                  <a:cubicBezTo>
                    <a:pt x="57" y="1029"/>
                    <a:pt x="56" y="1029"/>
                    <a:pt x="56" y="1029"/>
                  </a:cubicBezTo>
                  <a:cubicBezTo>
                    <a:pt x="56" y="1029"/>
                    <a:pt x="56" y="1029"/>
                    <a:pt x="57" y="1029"/>
                  </a:cubicBezTo>
                  <a:cubicBezTo>
                    <a:pt x="56" y="1029"/>
                    <a:pt x="56" y="1029"/>
                    <a:pt x="55" y="1029"/>
                  </a:cubicBezTo>
                  <a:close/>
                  <a:moveTo>
                    <a:pt x="58" y="1046"/>
                  </a:moveTo>
                  <a:cubicBezTo>
                    <a:pt x="58" y="1046"/>
                    <a:pt x="57" y="1047"/>
                    <a:pt x="58" y="1048"/>
                  </a:cubicBezTo>
                  <a:cubicBezTo>
                    <a:pt x="58" y="1048"/>
                    <a:pt x="58" y="1048"/>
                    <a:pt x="58" y="1048"/>
                  </a:cubicBezTo>
                  <a:cubicBezTo>
                    <a:pt x="59" y="1047"/>
                    <a:pt x="59" y="1047"/>
                    <a:pt x="58" y="1046"/>
                  </a:cubicBezTo>
                  <a:close/>
                  <a:moveTo>
                    <a:pt x="1061" y="762"/>
                  </a:moveTo>
                  <a:cubicBezTo>
                    <a:pt x="1061" y="762"/>
                    <a:pt x="1061" y="762"/>
                    <a:pt x="1061" y="762"/>
                  </a:cubicBezTo>
                  <a:cubicBezTo>
                    <a:pt x="1061" y="762"/>
                    <a:pt x="1061" y="763"/>
                    <a:pt x="1061" y="762"/>
                  </a:cubicBezTo>
                  <a:close/>
                  <a:moveTo>
                    <a:pt x="101" y="1060"/>
                  </a:moveTo>
                  <a:cubicBezTo>
                    <a:pt x="101" y="1060"/>
                    <a:pt x="101" y="1060"/>
                    <a:pt x="101" y="1060"/>
                  </a:cubicBezTo>
                  <a:cubicBezTo>
                    <a:pt x="101" y="1060"/>
                    <a:pt x="101" y="1060"/>
                    <a:pt x="101" y="1060"/>
                  </a:cubicBezTo>
                  <a:cubicBezTo>
                    <a:pt x="101" y="1060"/>
                    <a:pt x="101" y="1060"/>
                    <a:pt x="101" y="1059"/>
                  </a:cubicBezTo>
                  <a:cubicBezTo>
                    <a:pt x="101" y="1059"/>
                    <a:pt x="101" y="1059"/>
                    <a:pt x="101" y="1059"/>
                  </a:cubicBezTo>
                  <a:cubicBezTo>
                    <a:pt x="101" y="1059"/>
                    <a:pt x="101" y="1059"/>
                    <a:pt x="101" y="1059"/>
                  </a:cubicBezTo>
                  <a:cubicBezTo>
                    <a:pt x="101" y="1059"/>
                    <a:pt x="100" y="1059"/>
                    <a:pt x="100" y="1059"/>
                  </a:cubicBezTo>
                  <a:cubicBezTo>
                    <a:pt x="100" y="1059"/>
                    <a:pt x="100" y="1059"/>
                    <a:pt x="100" y="1058"/>
                  </a:cubicBezTo>
                  <a:cubicBezTo>
                    <a:pt x="99" y="1059"/>
                    <a:pt x="99" y="1059"/>
                    <a:pt x="99" y="1060"/>
                  </a:cubicBezTo>
                  <a:cubicBezTo>
                    <a:pt x="99" y="1061"/>
                    <a:pt x="100" y="1060"/>
                    <a:pt x="100" y="1060"/>
                  </a:cubicBezTo>
                  <a:cubicBezTo>
                    <a:pt x="101" y="1061"/>
                    <a:pt x="101" y="1061"/>
                    <a:pt x="101" y="1061"/>
                  </a:cubicBezTo>
                  <a:cubicBezTo>
                    <a:pt x="101" y="1061"/>
                    <a:pt x="101" y="1061"/>
                    <a:pt x="101" y="1061"/>
                  </a:cubicBezTo>
                  <a:cubicBezTo>
                    <a:pt x="101" y="1061"/>
                    <a:pt x="101" y="1061"/>
                    <a:pt x="101" y="1061"/>
                  </a:cubicBezTo>
                  <a:cubicBezTo>
                    <a:pt x="102" y="1061"/>
                    <a:pt x="102" y="1060"/>
                    <a:pt x="102" y="1060"/>
                  </a:cubicBezTo>
                  <a:cubicBezTo>
                    <a:pt x="102" y="1060"/>
                    <a:pt x="102" y="1060"/>
                    <a:pt x="102" y="1061"/>
                  </a:cubicBezTo>
                  <a:cubicBezTo>
                    <a:pt x="102" y="1060"/>
                    <a:pt x="101" y="1060"/>
                    <a:pt x="101" y="1060"/>
                  </a:cubicBezTo>
                  <a:close/>
                  <a:moveTo>
                    <a:pt x="102" y="1060"/>
                  </a:moveTo>
                  <a:cubicBezTo>
                    <a:pt x="102" y="1060"/>
                    <a:pt x="102" y="1060"/>
                    <a:pt x="103" y="1059"/>
                  </a:cubicBezTo>
                  <a:cubicBezTo>
                    <a:pt x="102" y="1060"/>
                    <a:pt x="102" y="1060"/>
                    <a:pt x="102" y="1060"/>
                  </a:cubicBezTo>
                  <a:close/>
                  <a:moveTo>
                    <a:pt x="104" y="1059"/>
                  </a:moveTo>
                  <a:cubicBezTo>
                    <a:pt x="104" y="1059"/>
                    <a:pt x="104" y="1060"/>
                    <a:pt x="104" y="1060"/>
                  </a:cubicBezTo>
                  <a:cubicBezTo>
                    <a:pt x="104" y="1060"/>
                    <a:pt x="104" y="1060"/>
                    <a:pt x="104" y="1060"/>
                  </a:cubicBezTo>
                  <a:cubicBezTo>
                    <a:pt x="104" y="1060"/>
                    <a:pt x="104" y="1060"/>
                    <a:pt x="104" y="1060"/>
                  </a:cubicBezTo>
                  <a:cubicBezTo>
                    <a:pt x="104" y="1059"/>
                    <a:pt x="104" y="1059"/>
                    <a:pt x="104" y="1059"/>
                  </a:cubicBezTo>
                  <a:close/>
                  <a:moveTo>
                    <a:pt x="101" y="1043"/>
                  </a:moveTo>
                  <a:cubicBezTo>
                    <a:pt x="100" y="1044"/>
                    <a:pt x="101" y="1044"/>
                    <a:pt x="101" y="1045"/>
                  </a:cubicBezTo>
                  <a:cubicBezTo>
                    <a:pt x="101" y="1045"/>
                    <a:pt x="101" y="1044"/>
                    <a:pt x="102" y="1044"/>
                  </a:cubicBezTo>
                  <a:cubicBezTo>
                    <a:pt x="101" y="1044"/>
                    <a:pt x="101" y="1044"/>
                    <a:pt x="101" y="1043"/>
                  </a:cubicBezTo>
                  <a:close/>
                  <a:moveTo>
                    <a:pt x="101" y="1047"/>
                  </a:moveTo>
                  <a:cubicBezTo>
                    <a:pt x="101" y="1047"/>
                    <a:pt x="101" y="1047"/>
                    <a:pt x="102" y="1047"/>
                  </a:cubicBezTo>
                  <a:cubicBezTo>
                    <a:pt x="101" y="1047"/>
                    <a:pt x="101" y="1046"/>
                    <a:pt x="101" y="1047"/>
                  </a:cubicBezTo>
                  <a:close/>
                  <a:moveTo>
                    <a:pt x="105" y="1057"/>
                  </a:moveTo>
                  <a:cubicBezTo>
                    <a:pt x="105" y="1055"/>
                    <a:pt x="106" y="1055"/>
                    <a:pt x="106" y="1053"/>
                  </a:cubicBezTo>
                  <a:cubicBezTo>
                    <a:pt x="106" y="1053"/>
                    <a:pt x="106" y="1052"/>
                    <a:pt x="106" y="1052"/>
                  </a:cubicBezTo>
                  <a:cubicBezTo>
                    <a:pt x="105" y="1052"/>
                    <a:pt x="105" y="1053"/>
                    <a:pt x="104" y="1052"/>
                  </a:cubicBezTo>
                  <a:cubicBezTo>
                    <a:pt x="104" y="1053"/>
                    <a:pt x="104" y="1053"/>
                    <a:pt x="103" y="1053"/>
                  </a:cubicBezTo>
                  <a:cubicBezTo>
                    <a:pt x="103" y="1053"/>
                    <a:pt x="102" y="1053"/>
                    <a:pt x="102" y="1053"/>
                  </a:cubicBezTo>
                  <a:cubicBezTo>
                    <a:pt x="101" y="1053"/>
                    <a:pt x="101" y="1054"/>
                    <a:pt x="101" y="1054"/>
                  </a:cubicBezTo>
                  <a:cubicBezTo>
                    <a:pt x="101" y="1054"/>
                    <a:pt x="101" y="1053"/>
                    <a:pt x="102" y="1053"/>
                  </a:cubicBezTo>
                  <a:cubicBezTo>
                    <a:pt x="103" y="1053"/>
                    <a:pt x="102" y="1055"/>
                    <a:pt x="103" y="1056"/>
                  </a:cubicBezTo>
                  <a:cubicBezTo>
                    <a:pt x="103" y="1057"/>
                    <a:pt x="104" y="1058"/>
                    <a:pt x="104" y="1059"/>
                  </a:cubicBezTo>
                  <a:cubicBezTo>
                    <a:pt x="104" y="1059"/>
                    <a:pt x="104" y="1059"/>
                    <a:pt x="104" y="1059"/>
                  </a:cubicBezTo>
                  <a:cubicBezTo>
                    <a:pt x="104" y="1058"/>
                    <a:pt x="104" y="1058"/>
                    <a:pt x="104" y="1058"/>
                  </a:cubicBezTo>
                  <a:cubicBezTo>
                    <a:pt x="105" y="1058"/>
                    <a:pt x="105" y="1057"/>
                    <a:pt x="105" y="1057"/>
                  </a:cubicBezTo>
                  <a:close/>
                  <a:moveTo>
                    <a:pt x="104" y="1057"/>
                  </a:moveTo>
                  <a:cubicBezTo>
                    <a:pt x="103" y="1056"/>
                    <a:pt x="104" y="1055"/>
                    <a:pt x="104" y="1055"/>
                  </a:cubicBezTo>
                  <a:cubicBezTo>
                    <a:pt x="105" y="1055"/>
                    <a:pt x="104" y="1057"/>
                    <a:pt x="104" y="1057"/>
                  </a:cubicBezTo>
                  <a:close/>
                  <a:moveTo>
                    <a:pt x="101" y="1069"/>
                  </a:moveTo>
                  <a:cubicBezTo>
                    <a:pt x="101" y="1069"/>
                    <a:pt x="100" y="1070"/>
                    <a:pt x="101" y="1070"/>
                  </a:cubicBezTo>
                  <a:cubicBezTo>
                    <a:pt x="101" y="1070"/>
                    <a:pt x="101" y="1069"/>
                    <a:pt x="101" y="1069"/>
                  </a:cubicBezTo>
                  <a:close/>
                  <a:moveTo>
                    <a:pt x="98" y="1074"/>
                  </a:moveTo>
                  <a:cubicBezTo>
                    <a:pt x="98" y="1074"/>
                    <a:pt x="97" y="1074"/>
                    <a:pt x="97" y="1075"/>
                  </a:cubicBezTo>
                  <a:cubicBezTo>
                    <a:pt x="98" y="1075"/>
                    <a:pt x="99" y="1074"/>
                    <a:pt x="98" y="1074"/>
                  </a:cubicBezTo>
                  <a:close/>
                  <a:moveTo>
                    <a:pt x="96" y="1052"/>
                  </a:moveTo>
                  <a:cubicBezTo>
                    <a:pt x="95" y="1053"/>
                    <a:pt x="95" y="1054"/>
                    <a:pt x="95" y="1054"/>
                  </a:cubicBezTo>
                  <a:cubicBezTo>
                    <a:pt x="98" y="1050"/>
                    <a:pt x="97" y="1051"/>
                    <a:pt x="96" y="1052"/>
                  </a:cubicBezTo>
                  <a:close/>
                  <a:moveTo>
                    <a:pt x="101" y="1067"/>
                  </a:moveTo>
                  <a:cubicBezTo>
                    <a:pt x="101" y="1066"/>
                    <a:pt x="101" y="1065"/>
                    <a:pt x="100" y="1064"/>
                  </a:cubicBezTo>
                  <a:cubicBezTo>
                    <a:pt x="100" y="1064"/>
                    <a:pt x="99" y="1064"/>
                    <a:pt x="98" y="1064"/>
                  </a:cubicBezTo>
                  <a:cubicBezTo>
                    <a:pt x="98" y="1064"/>
                    <a:pt x="98" y="1064"/>
                    <a:pt x="98" y="1064"/>
                  </a:cubicBezTo>
                  <a:cubicBezTo>
                    <a:pt x="96" y="1065"/>
                    <a:pt x="96" y="1066"/>
                    <a:pt x="97" y="1067"/>
                  </a:cubicBezTo>
                  <a:cubicBezTo>
                    <a:pt x="98" y="1068"/>
                    <a:pt x="100" y="1068"/>
                    <a:pt x="101" y="1067"/>
                  </a:cubicBezTo>
                  <a:close/>
                  <a:moveTo>
                    <a:pt x="96" y="1055"/>
                  </a:moveTo>
                  <a:cubicBezTo>
                    <a:pt x="95" y="1055"/>
                    <a:pt x="96" y="1056"/>
                    <a:pt x="96" y="1055"/>
                  </a:cubicBezTo>
                  <a:cubicBezTo>
                    <a:pt x="96" y="1055"/>
                    <a:pt x="96" y="1055"/>
                    <a:pt x="96" y="1055"/>
                  </a:cubicBezTo>
                  <a:cubicBezTo>
                    <a:pt x="96" y="1055"/>
                    <a:pt x="96" y="1055"/>
                    <a:pt x="96" y="1055"/>
                  </a:cubicBezTo>
                  <a:close/>
                  <a:moveTo>
                    <a:pt x="104" y="1060"/>
                  </a:moveTo>
                  <a:cubicBezTo>
                    <a:pt x="104" y="1060"/>
                    <a:pt x="103" y="1060"/>
                    <a:pt x="103" y="1060"/>
                  </a:cubicBezTo>
                  <a:cubicBezTo>
                    <a:pt x="103" y="1060"/>
                    <a:pt x="104" y="1060"/>
                    <a:pt x="104" y="1060"/>
                  </a:cubicBezTo>
                  <a:close/>
                  <a:moveTo>
                    <a:pt x="98" y="1072"/>
                  </a:moveTo>
                  <a:cubicBezTo>
                    <a:pt x="97" y="1072"/>
                    <a:pt x="97" y="1072"/>
                    <a:pt x="97" y="1072"/>
                  </a:cubicBezTo>
                  <a:cubicBezTo>
                    <a:pt x="97" y="1073"/>
                    <a:pt x="98" y="1072"/>
                    <a:pt x="98" y="1072"/>
                  </a:cubicBezTo>
                  <a:close/>
                  <a:moveTo>
                    <a:pt x="109" y="1064"/>
                  </a:moveTo>
                  <a:cubicBezTo>
                    <a:pt x="108" y="1065"/>
                    <a:pt x="108" y="1065"/>
                    <a:pt x="108" y="1066"/>
                  </a:cubicBezTo>
                  <a:cubicBezTo>
                    <a:pt x="108" y="1067"/>
                    <a:pt x="109" y="1068"/>
                    <a:pt x="110" y="1068"/>
                  </a:cubicBezTo>
                  <a:cubicBezTo>
                    <a:pt x="110" y="1068"/>
                    <a:pt x="111" y="1068"/>
                    <a:pt x="111" y="1068"/>
                  </a:cubicBezTo>
                  <a:cubicBezTo>
                    <a:pt x="110" y="1067"/>
                    <a:pt x="111" y="1065"/>
                    <a:pt x="110" y="1064"/>
                  </a:cubicBezTo>
                  <a:cubicBezTo>
                    <a:pt x="109" y="1064"/>
                    <a:pt x="109" y="1065"/>
                    <a:pt x="109" y="1064"/>
                  </a:cubicBezTo>
                  <a:close/>
                  <a:moveTo>
                    <a:pt x="115" y="1057"/>
                  </a:moveTo>
                  <a:cubicBezTo>
                    <a:pt x="115" y="1057"/>
                    <a:pt x="113" y="1056"/>
                    <a:pt x="113" y="1056"/>
                  </a:cubicBezTo>
                  <a:cubicBezTo>
                    <a:pt x="112" y="1057"/>
                    <a:pt x="113" y="1058"/>
                    <a:pt x="114" y="1058"/>
                  </a:cubicBezTo>
                  <a:cubicBezTo>
                    <a:pt x="114" y="1058"/>
                    <a:pt x="115" y="1058"/>
                    <a:pt x="115" y="1057"/>
                  </a:cubicBezTo>
                  <a:close/>
                  <a:moveTo>
                    <a:pt x="122" y="1047"/>
                  </a:moveTo>
                  <a:cubicBezTo>
                    <a:pt x="122" y="1047"/>
                    <a:pt x="121" y="1047"/>
                    <a:pt x="121" y="1047"/>
                  </a:cubicBezTo>
                  <a:cubicBezTo>
                    <a:pt x="121" y="1047"/>
                    <a:pt x="121" y="1047"/>
                    <a:pt x="121" y="1047"/>
                  </a:cubicBezTo>
                  <a:cubicBezTo>
                    <a:pt x="121" y="1047"/>
                    <a:pt x="120" y="1047"/>
                    <a:pt x="121" y="1048"/>
                  </a:cubicBezTo>
                  <a:cubicBezTo>
                    <a:pt x="121" y="1048"/>
                    <a:pt x="121" y="1048"/>
                    <a:pt x="121" y="1048"/>
                  </a:cubicBezTo>
                  <a:cubicBezTo>
                    <a:pt x="121" y="1048"/>
                    <a:pt x="122" y="1048"/>
                    <a:pt x="122" y="1048"/>
                  </a:cubicBezTo>
                  <a:cubicBezTo>
                    <a:pt x="123" y="1048"/>
                    <a:pt x="123" y="1047"/>
                    <a:pt x="122" y="1047"/>
                  </a:cubicBezTo>
                  <a:close/>
                  <a:moveTo>
                    <a:pt x="103" y="1051"/>
                  </a:moveTo>
                  <a:cubicBezTo>
                    <a:pt x="103" y="1051"/>
                    <a:pt x="104" y="1052"/>
                    <a:pt x="104" y="1052"/>
                  </a:cubicBezTo>
                  <a:cubicBezTo>
                    <a:pt x="105" y="1051"/>
                    <a:pt x="105" y="1050"/>
                    <a:pt x="106" y="1050"/>
                  </a:cubicBezTo>
                  <a:cubicBezTo>
                    <a:pt x="105" y="1049"/>
                    <a:pt x="105" y="1050"/>
                    <a:pt x="105" y="1049"/>
                  </a:cubicBezTo>
                  <a:cubicBezTo>
                    <a:pt x="105" y="1049"/>
                    <a:pt x="105" y="1049"/>
                    <a:pt x="106" y="1048"/>
                  </a:cubicBezTo>
                  <a:cubicBezTo>
                    <a:pt x="105" y="1047"/>
                    <a:pt x="106" y="1047"/>
                    <a:pt x="107" y="1046"/>
                  </a:cubicBezTo>
                  <a:cubicBezTo>
                    <a:pt x="107" y="1045"/>
                    <a:pt x="107" y="1045"/>
                    <a:pt x="107" y="1044"/>
                  </a:cubicBezTo>
                  <a:cubicBezTo>
                    <a:pt x="108" y="1044"/>
                    <a:pt x="108" y="1043"/>
                    <a:pt x="108" y="1042"/>
                  </a:cubicBezTo>
                  <a:cubicBezTo>
                    <a:pt x="108" y="1042"/>
                    <a:pt x="107" y="1042"/>
                    <a:pt x="107" y="1042"/>
                  </a:cubicBezTo>
                  <a:cubicBezTo>
                    <a:pt x="107" y="1043"/>
                    <a:pt x="106" y="1044"/>
                    <a:pt x="105" y="1044"/>
                  </a:cubicBezTo>
                  <a:cubicBezTo>
                    <a:pt x="104" y="1047"/>
                    <a:pt x="103" y="1049"/>
                    <a:pt x="101" y="1052"/>
                  </a:cubicBezTo>
                  <a:cubicBezTo>
                    <a:pt x="102" y="1053"/>
                    <a:pt x="102" y="1051"/>
                    <a:pt x="103" y="1051"/>
                  </a:cubicBezTo>
                  <a:close/>
                  <a:moveTo>
                    <a:pt x="104" y="1047"/>
                  </a:moveTo>
                  <a:cubicBezTo>
                    <a:pt x="104" y="1047"/>
                    <a:pt x="105" y="1047"/>
                    <a:pt x="105" y="1047"/>
                  </a:cubicBezTo>
                  <a:cubicBezTo>
                    <a:pt x="105" y="1047"/>
                    <a:pt x="105" y="1047"/>
                    <a:pt x="104" y="1047"/>
                  </a:cubicBezTo>
                  <a:cubicBezTo>
                    <a:pt x="104" y="1047"/>
                    <a:pt x="104" y="1047"/>
                    <a:pt x="104" y="1047"/>
                  </a:cubicBezTo>
                  <a:cubicBezTo>
                    <a:pt x="104" y="1047"/>
                    <a:pt x="104" y="1047"/>
                    <a:pt x="104" y="1047"/>
                  </a:cubicBezTo>
                  <a:close/>
                  <a:moveTo>
                    <a:pt x="112" y="1039"/>
                  </a:moveTo>
                  <a:cubicBezTo>
                    <a:pt x="112" y="1039"/>
                    <a:pt x="112" y="1039"/>
                    <a:pt x="111" y="1040"/>
                  </a:cubicBezTo>
                  <a:cubicBezTo>
                    <a:pt x="111" y="1039"/>
                    <a:pt x="109" y="1040"/>
                    <a:pt x="109" y="1041"/>
                  </a:cubicBezTo>
                  <a:cubicBezTo>
                    <a:pt x="110" y="1042"/>
                    <a:pt x="111" y="1042"/>
                    <a:pt x="112" y="1042"/>
                  </a:cubicBezTo>
                  <a:cubicBezTo>
                    <a:pt x="112" y="1041"/>
                    <a:pt x="112" y="1040"/>
                    <a:pt x="112" y="1040"/>
                  </a:cubicBezTo>
                  <a:cubicBezTo>
                    <a:pt x="112" y="1040"/>
                    <a:pt x="112" y="1040"/>
                    <a:pt x="112" y="1039"/>
                  </a:cubicBezTo>
                  <a:close/>
                  <a:moveTo>
                    <a:pt x="117" y="1067"/>
                  </a:moveTo>
                  <a:cubicBezTo>
                    <a:pt x="117" y="1068"/>
                    <a:pt x="118" y="1068"/>
                    <a:pt x="118" y="1068"/>
                  </a:cubicBezTo>
                  <a:cubicBezTo>
                    <a:pt x="118" y="1068"/>
                    <a:pt x="118" y="1067"/>
                    <a:pt x="117" y="1067"/>
                  </a:cubicBezTo>
                  <a:close/>
                  <a:moveTo>
                    <a:pt x="119" y="1058"/>
                  </a:moveTo>
                  <a:cubicBezTo>
                    <a:pt x="119" y="1058"/>
                    <a:pt x="119" y="1057"/>
                    <a:pt x="119" y="1057"/>
                  </a:cubicBezTo>
                  <a:cubicBezTo>
                    <a:pt x="119" y="1057"/>
                    <a:pt x="118" y="1056"/>
                    <a:pt x="118" y="1057"/>
                  </a:cubicBezTo>
                  <a:cubicBezTo>
                    <a:pt x="119" y="1057"/>
                    <a:pt x="118" y="1058"/>
                    <a:pt x="119" y="1058"/>
                  </a:cubicBezTo>
                  <a:close/>
                  <a:moveTo>
                    <a:pt x="121" y="1075"/>
                  </a:moveTo>
                  <a:cubicBezTo>
                    <a:pt x="121" y="1075"/>
                    <a:pt x="122" y="1074"/>
                    <a:pt x="121" y="1074"/>
                  </a:cubicBezTo>
                  <a:cubicBezTo>
                    <a:pt x="121" y="1074"/>
                    <a:pt x="121" y="1074"/>
                    <a:pt x="121" y="1074"/>
                  </a:cubicBezTo>
                  <a:cubicBezTo>
                    <a:pt x="121" y="1075"/>
                    <a:pt x="121" y="1075"/>
                    <a:pt x="121" y="1075"/>
                  </a:cubicBezTo>
                  <a:close/>
                  <a:moveTo>
                    <a:pt x="112" y="1043"/>
                  </a:moveTo>
                  <a:cubicBezTo>
                    <a:pt x="112" y="1043"/>
                    <a:pt x="112" y="1043"/>
                    <a:pt x="112" y="1042"/>
                  </a:cubicBezTo>
                  <a:cubicBezTo>
                    <a:pt x="112" y="1043"/>
                    <a:pt x="112" y="1043"/>
                    <a:pt x="112" y="1043"/>
                  </a:cubicBezTo>
                  <a:close/>
                  <a:moveTo>
                    <a:pt x="108" y="1041"/>
                  </a:moveTo>
                  <a:cubicBezTo>
                    <a:pt x="108" y="1041"/>
                    <a:pt x="108" y="1041"/>
                    <a:pt x="108" y="1041"/>
                  </a:cubicBezTo>
                  <a:cubicBezTo>
                    <a:pt x="107" y="1041"/>
                    <a:pt x="107" y="1042"/>
                    <a:pt x="108" y="1042"/>
                  </a:cubicBezTo>
                  <a:cubicBezTo>
                    <a:pt x="108" y="1042"/>
                    <a:pt x="108" y="1042"/>
                    <a:pt x="108" y="1041"/>
                  </a:cubicBezTo>
                  <a:close/>
                  <a:moveTo>
                    <a:pt x="72" y="1053"/>
                  </a:moveTo>
                  <a:cubicBezTo>
                    <a:pt x="72" y="1054"/>
                    <a:pt x="71" y="1054"/>
                    <a:pt x="71" y="1055"/>
                  </a:cubicBezTo>
                  <a:cubicBezTo>
                    <a:pt x="72" y="1055"/>
                    <a:pt x="72" y="1053"/>
                    <a:pt x="72" y="1053"/>
                  </a:cubicBezTo>
                  <a:close/>
                  <a:moveTo>
                    <a:pt x="104" y="1043"/>
                  </a:moveTo>
                  <a:cubicBezTo>
                    <a:pt x="104" y="1044"/>
                    <a:pt x="104" y="1045"/>
                    <a:pt x="104" y="1045"/>
                  </a:cubicBezTo>
                  <a:cubicBezTo>
                    <a:pt x="106" y="1040"/>
                    <a:pt x="105" y="1041"/>
                    <a:pt x="104" y="1043"/>
                  </a:cubicBezTo>
                  <a:close/>
                  <a:moveTo>
                    <a:pt x="102" y="1041"/>
                  </a:moveTo>
                  <a:cubicBezTo>
                    <a:pt x="102" y="1042"/>
                    <a:pt x="102" y="1042"/>
                    <a:pt x="102" y="1042"/>
                  </a:cubicBezTo>
                  <a:cubicBezTo>
                    <a:pt x="102" y="1042"/>
                    <a:pt x="102" y="1042"/>
                    <a:pt x="102" y="1042"/>
                  </a:cubicBezTo>
                  <a:cubicBezTo>
                    <a:pt x="102" y="1041"/>
                    <a:pt x="102" y="1041"/>
                    <a:pt x="102" y="1041"/>
                  </a:cubicBezTo>
                  <a:close/>
                  <a:moveTo>
                    <a:pt x="106" y="1084"/>
                  </a:moveTo>
                  <a:cubicBezTo>
                    <a:pt x="106" y="1085"/>
                    <a:pt x="106" y="1085"/>
                    <a:pt x="105" y="1086"/>
                  </a:cubicBezTo>
                  <a:cubicBezTo>
                    <a:pt x="106" y="1086"/>
                    <a:pt x="106" y="1086"/>
                    <a:pt x="106" y="1086"/>
                  </a:cubicBezTo>
                  <a:cubicBezTo>
                    <a:pt x="107" y="1086"/>
                    <a:pt x="107" y="1085"/>
                    <a:pt x="106" y="1084"/>
                  </a:cubicBezTo>
                  <a:close/>
                  <a:moveTo>
                    <a:pt x="106" y="1062"/>
                  </a:moveTo>
                  <a:cubicBezTo>
                    <a:pt x="106" y="1063"/>
                    <a:pt x="105" y="1063"/>
                    <a:pt x="105" y="1062"/>
                  </a:cubicBezTo>
                  <a:cubicBezTo>
                    <a:pt x="105" y="1062"/>
                    <a:pt x="105" y="1063"/>
                    <a:pt x="105" y="1064"/>
                  </a:cubicBezTo>
                  <a:cubicBezTo>
                    <a:pt x="106" y="1064"/>
                    <a:pt x="107" y="1063"/>
                    <a:pt x="106" y="1062"/>
                  </a:cubicBezTo>
                  <a:close/>
                  <a:moveTo>
                    <a:pt x="110" y="1046"/>
                  </a:moveTo>
                  <a:cubicBezTo>
                    <a:pt x="110" y="1046"/>
                    <a:pt x="110" y="1046"/>
                    <a:pt x="110" y="1046"/>
                  </a:cubicBezTo>
                  <a:cubicBezTo>
                    <a:pt x="110" y="1046"/>
                    <a:pt x="110" y="1045"/>
                    <a:pt x="110" y="1045"/>
                  </a:cubicBezTo>
                  <a:cubicBezTo>
                    <a:pt x="110" y="1045"/>
                    <a:pt x="109" y="1045"/>
                    <a:pt x="109" y="1046"/>
                  </a:cubicBezTo>
                  <a:cubicBezTo>
                    <a:pt x="109" y="1046"/>
                    <a:pt x="109" y="1046"/>
                    <a:pt x="109" y="1046"/>
                  </a:cubicBezTo>
                  <a:cubicBezTo>
                    <a:pt x="109" y="1046"/>
                    <a:pt x="108" y="1047"/>
                    <a:pt x="108" y="1048"/>
                  </a:cubicBezTo>
                  <a:cubicBezTo>
                    <a:pt x="108" y="1048"/>
                    <a:pt x="107" y="1048"/>
                    <a:pt x="107" y="1048"/>
                  </a:cubicBezTo>
                  <a:cubicBezTo>
                    <a:pt x="106" y="1049"/>
                    <a:pt x="106" y="1049"/>
                    <a:pt x="106" y="1050"/>
                  </a:cubicBezTo>
                  <a:cubicBezTo>
                    <a:pt x="106" y="1050"/>
                    <a:pt x="106" y="1051"/>
                    <a:pt x="106" y="1052"/>
                  </a:cubicBezTo>
                  <a:cubicBezTo>
                    <a:pt x="107" y="1052"/>
                    <a:pt x="107" y="1051"/>
                    <a:pt x="107" y="1052"/>
                  </a:cubicBezTo>
                  <a:cubicBezTo>
                    <a:pt x="108" y="1050"/>
                    <a:pt x="108" y="1049"/>
                    <a:pt x="109" y="1048"/>
                  </a:cubicBezTo>
                  <a:cubicBezTo>
                    <a:pt x="109" y="1047"/>
                    <a:pt x="110" y="1046"/>
                    <a:pt x="110" y="1046"/>
                  </a:cubicBezTo>
                  <a:close/>
                  <a:moveTo>
                    <a:pt x="110" y="1044"/>
                  </a:moveTo>
                  <a:cubicBezTo>
                    <a:pt x="110" y="1044"/>
                    <a:pt x="110" y="1044"/>
                    <a:pt x="110" y="1044"/>
                  </a:cubicBezTo>
                  <a:cubicBezTo>
                    <a:pt x="110" y="1044"/>
                    <a:pt x="110" y="1044"/>
                    <a:pt x="110" y="1044"/>
                  </a:cubicBezTo>
                  <a:cubicBezTo>
                    <a:pt x="110" y="1044"/>
                    <a:pt x="110" y="1044"/>
                    <a:pt x="110" y="1044"/>
                  </a:cubicBezTo>
                  <a:cubicBezTo>
                    <a:pt x="110" y="1044"/>
                    <a:pt x="110" y="1044"/>
                    <a:pt x="110" y="1044"/>
                  </a:cubicBezTo>
                  <a:close/>
                  <a:moveTo>
                    <a:pt x="105" y="1062"/>
                  </a:moveTo>
                  <a:cubicBezTo>
                    <a:pt x="106" y="1062"/>
                    <a:pt x="106" y="1062"/>
                    <a:pt x="106" y="1061"/>
                  </a:cubicBezTo>
                  <a:cubicBezTo>
                    <a:pt x="105" y="1061"/>
                    <a:pt x="105" y="1062"/>
                    <a:pt x="105" y="1062"/>
                  </a:cubicBezTo>
                  <a:cubicBezTo>
                    <a:pt x="105" y="1062"/>
                    <a:pt x="105" y="1062"/>
                    <a:pt x="105" y="1062"/>
                  </a:cubicBezTo>
                  <a:close/>
                  <a:moveTo>
                    <a:pt x="128" y="1076"/>
                  </a:moveTo>
                  <a:cubicBezTo>
                    <a:pt x="129" y="1076"/>
                    <a:pt x="129" y="1076"/>
                    <a:pt x="128" y="1075"/>
                  </a:cubicBezTo>
                  <a:cubicBezTo>
                    <a:pt x="128" y="1075"/>
                    <a:pt x="128" y="1076"/>
                    <a:pt x="128" y="1076"/>
                  </a:cubicBezTo>
                  <a:close/>
                  <a:moveTo>
                    <a:pt x="77" y="1046"/>
                  </a:moveTo>
                  <a:cubicBezTo>
                    <a:pt x="77" y="1046"/>
                    <a:pt x="77" y="1046"/>
                    <a:pt x="77" y="1047"/>
                  </a:cubicBezTo>
                  <a:cubicBezTo>
                    <a:pt x="78" y="1046"/>
                    <a:pt x="77" y="1046"/>
                    <a:pt x="77" y="1046"/>
                  </a:cubicBezTo>
                  <a:close/>
                  <a:moveTo>
                    <a:pt x="76" y="1040"/>
                  </a:moveTo>
                  <a:cubicBezTo>
                    <a:pt x="76" y="1040"/>
                    <a:pt x="77" y="1040"/>
                    <a:pt x="77" y="1040"/>
                  </a:cubicBezTo>
                  <a:cubicBezTo>
                    <a:pt x="76" y="1040"/>
                    <a:pt x="76" y="1041"/>
                    <a:pt x="76" y="1041"/>
                  </a:cubicBezTo>
                  <a:cubicBezTo>
                    <a:pt x="76" y="1040"/>
                    <a:pt x="76" y="1040"/>
                    <a:pt x="76" y="1040"/>
                  </a:cubicBezTo>
                  <a:close/>
                  <a:moveTo>
                    <a:pt x="81" y="1051"/>
                  </a:moveTo>
                  <a:cubicBezTo>
                    <a:pt x="81" y="1051"/>
                    <a:pt x="80" y="1052"/>
                    <a:pt x="80" y="1053"/>
                  </a:cubicBezTo>
                  <a:cubicBezTo>
                    <a:pt x="80" y="1053"/>
                    <a:pt x="80" y="1054"/>
                    <a:pt x="81" y="1054"/>
                  </a:cubicBezTo>
                  <a:cubicBezTo>
                    <a:pt x="81" y="1053"/>
                    <a:pt x="82" y="1053"/>
                    <a:pt x="82" y="1053"/>
                  </a:cubicBezTo>
                  <a:cubicBezTo>
                    <a:pt x="82" y="1052"/>
                    <a:pt x="82" y="1051"/>
                    <a:pt x="81" y="1051"/>
                  </a:cubicBezTo>
                  <a:close/>
                  <a:moveTo>
                    <a:pt x="77" y="1042"/>
                  </a:moveTo>
                  <a:cubicBezTo>
                    <a:pt x="76" y="1043"/>
                    <a:pt x="76" y="1043"/>
                    <a:pt x="76" y="1043"/>
                  </a:cubicBezTo>
                  <a:cubicBezTo>
                    <a:pt x="76" y="1043"/>
                    <a:pt x="77" y="1043"/>
                    <a:pt x="77" y="1042"/>
                  </a:cubicBezTo>
                  <a:close/>
                  <a:moveTo>
                    <a:pt x="85" y="1072"/>
                  </a:moveTo>
                  <a:cubicBezTo>
                    <a:pt x="84" y="1072"/>
                    <a:pt x="84" y="1072"/>
                    <a:pt x="84" y="1072"/>
                  </a:cubicBezTo>
                  <a:cubicBezTo>
                    <a:pt x="84" y="1072"/>
                    <a:pt x="84" y="1072"/>
                    <a:pt x="84" y="1072"/>
                  </a:cubicBezTo>
                  <a:cubicBezTo>
                    <a:pt x="85" y="1072"/>
                    <a:pt x="85" y="1072"/>
                    <a:pt x="85" y="1072"/>
                  </a:cubicBezTo>
                  <a:cubicBezTo>
                    <a:pt x="85" y="1072"/>
                    <a:pt x="85" y="1072"/>
                    <a:pt x="85" y="1072"/>
                  </a:cubicBezTo>
                  <a:close/>
                  <a:moveTo>
                    <a:pt x="1062" y="797"/>
                  </a:moveTo>
                  <a:cubicBezTo>
                    <a:pt x="1062" y="796"/>
                    <a:pt x="1061" y="795"/>
                    <a:pt x="1060" y="794"/>
                  </a:cubicBezTo>
                  <a:cubicBezTo>
                    <a:pt x="1059" y="792"/>
                    <a:pt x="1062" y="798"/>
                    <a:pt x="1062" y="797"/>
                  </a:cubicBezTo>
                  <a:close/>
                  <a:moveTo>
                    <a:pt x="1061" y="797"/>
                  </a:moveTo>
                  <a:cubicBezTo>
                    <a:pt x="1061" y="798"/>
                    <a:pt x="1062" y="799"/>
                    <a:pt x="1062" y="799"/>
                  </a:cubicBezTo>
                  <a:cubicBezTo>
                    <a:pt x="1062" y="799"/>
                    <a:pt x="1062" y="800"/>
                    <a:pt x="1063" y="800"/>
                  </a:cubicBezTo>
                  <a:cubicBezTo>
                    <a:pt x="1062" y="799"/>
                    <a:pt x="1062" y="798"/>
                    <a:pt x="1061" y="798"/>
                  </a:cubicBezTo>
                  <a:cubicBezTo>
                    <a:pt x="1061" y="797"/>
                    <a:pt x="1061" y="797"/>
                    <a:pt x="1061" y="797"/>
                  </a:cubicBezTo>
                  <a:close/>
                  <a:moveTo>
                    <a:pt x="86" y="1075"/>
                  </a:moveTo>
                  <a:cubicBezTo>
                    <a:pt x="85" y="1075"/>
                    <a:pt x="85" y="1075"/>
                    <a:pt x="85" y="1076"/>
                  </a:cubicBezTo>
                  <a:cubicBezTo>
                    <a:pt x="85" y="1076"/>
                    <a:pt x="86" y="1075"/>
                    <a:pt x="86" y="1075"/>
                  </a:cubicBezTo>
                  <a:close/>
                  <a:moveTo>
                    <a:pt x="75" y="1044"/>
                  </a:moveTo>
                  <a:cubicBezTo>
                    <a:pt x="74" y="1044"/>
                    <a:pt x="74" y="1046"/>
                    <a:pt x="75" y="1046"/>
                  </a:cubicBezTo>
                  <a:cubicBezTo>
                    <a:pt x="75" y="1045"/>
                    <a:pt x="76" y="1045"/>
                    <a:pt x="75" y="1044"/>
                  </a:cubicBezTo>
                  <a:close/>
                  <a:moveTo>
                    <a:pt x="73" y="1052"/>
                  </a:moveTo>
                  <a:cubicBezTo>
                    <a:pt x="73" y="1052"/>
                    <a:pt x="73" y="1052"/>
                    <a:pt x="73" y="1052"/>
                  </a:cubicBezTo>
                  <a:cubicBezTo>
                    <a:pt x="74" y="1051"/>
                    <a:pt x="73" y="1051"/>
                    <a:pt x="73" y="1052"/>
                  </a:cubicBezTo>
                  <a:close/>
                  <a:moveTo>
                    <a:pt x="73" y="1049"/>
                  </a:moveTo>
                  <a:cubicBezTo>
                    <a:pt x="73" y="1049"/>
                    <a:pt x="73" y="1049"/>
                    <a:pt x="74" y="1049"/>
                  </a:cubicBezTo>
                  <a:cubicBezTo>
                    <a:pt x="74" y="1049"/>
                    <a:pt x="74" y="1049"/>
                    <a:pt x="74" y="1049"/>
                  </a:cubicBezTo>
                  <a:cubicBezTo>
                    <a:pt x="74" y="1049"/>
                    <a:pt x="73" y="1049"/>
                    <a:pt x="73" y="1049"/>
                  </a:cubicBezTo>
                  <a:close/>
                  <a:moveTo>
                    <a:pt x="75" y="1043"/>
                  </a:moveTo>
                  <a:cubicBezTo>
                    <a:pt x="76" y="1043"/>
                    <a:pt x="76" y="1043"/>
                    <a:pt x="76" y="1043"/>
                  </a:cubicBezTo>
                  <a:cubicBezTo>
                    <a:pt x="76" y="1043"/>
                    <a:pt x="76" y="1043"/>
                    <a:pt x="76" y="1043"/>
                  </a:cubicBezTo>
                  <a:cubicBezTo>
                    <a:pt x="76" y="1042"/>
                    <a:pt x="76" y="1042"/>
                    <a:pt x="76" y="1042"/>
                  </a:cubicBezTo>
                  <a:cubicBezTo>
                    <a:pt x="76" y="1043"/>
                    <a:pt x="75" y="1043"/>
                    <a:pt x="75" y="1043"/>
                  </a:cubicBezTo>
                  <a:close/>
                  <a:moveTo>
                    <a:pt x="75" y="1037"/>
                  </a:moveTo>
                  <a:cubicBezTo>
                    <a:pt x="75" y="1037"/>
                    <a:pt x="75" y="1037"/>
                    <a:pt x="74" y="1037"/>
                  </a:cubicBezTo>
                  <a:cubicBezTo>
                    <a:pt x="74" y="1038"/>
                    <a:pt x="75" y="1038"/>
                    <a:pt x="75" y="1037"/>
                  </a:cubicBezTo>
                  <a:close/>
                  <a:moveTo>
                    <a:pt x="73" y="1050"/>
                  </a:moveTo>
                  <a:cubicBezTo>
                    <a:pt x="73" y="1050"/>
                    <a:pt x="73" y="1050"/>
                    <a:pt x="73" y="1050"/>
                  </a:cubicBezTo>
                  <a:cubicBezTo>
                    <a:pt x="73" y="1050"/>
                    <a:pt x="73" y="1050"/>
                    <a:pt x="73" y="1050"/>
                  </a:cubicBezTo>
                  <a:cubicBezTo>
                    <a:pt x="73" y="1050"/>
                    <a:pt x="73" y="1050"/>
                    <a:pt x="73" y="1050"/>
                  </a:cubicBezTo>
                  <a:cubicBezTo>
                    <a:pt x="73" y="1049"/>
                    <a:pt x="74" y="1048"/>
                    <a:pt x="73" y="1048"/>
                  </a:cubicBezTo>
                  <a:cubicBezTo>
                    <a:pt x="73" y="1048"/>
                    <a:pt x="72" y="1048"/>
                    <a:pt x="72" y="1049"/>
                  </a:cubicBezTo>
                  <a:cubicBezTo>
                    <a:pt x="72" y="1049"/>
                    <a:pt x="71" y="1049"/>
                    <a:pt x="71" y="1050"/>
                  </a:cubicBezTo>
                  <a:cubicBezTo>
                    <a:pt x="72" y="1050"/>
                    <a:pt x="72" y="1050"/>
                    <a:pt x="72" y="1050"/>
                  </a:cubicBezTo>
                  <a:cubicBezTo>
                    <a:pt x="72" y="1050"/>
                    <a:pt x="72" y="1050"/>
                    <a:pt x="72" y="1050"/>
                  </a:cubicBezTo>
                  <a:cubicBezTo>
                    <a:pt x="72" y="1050"/>
                    <a:pt x="72" y="1050"/>
                    <a:pt x="72" y="1050"/>
                  </a:cubicBezTo>
                  <a:cubicBezTo>
                    <a:pt x="72" y="1050"/>
                    <a:pt x="73" y="1050"/>
                    <a:pt x="73" y="1050"/>
                  </a:cubicBezTo>
                  <a:close/>
                  <a:moveTo>
                    <a:pt x="1062" y="803"/>
                  </a:moveTo>
                  <a:cubicBezTo>
                    <a:pt x="1063" y="806"/>
                    <a:pt x="1064" y="807"/>
                    <a:pt x="1063" y="805"/>
                  </a:cubicBezTo>
                  <a:cubicBezTo>
                    <a:pt x="1063" y="805"/>
                    <a:pt x="1063" y="804"/>
                    <a:pt x="1062" y="804"/>
                  </a:cubicBezTo>
                  <a:lnTo>
                    <a:pt x="1062" y="803"/>
                  </a:lnTo>
                  <a:close/>
                  <a:moveTo>
                    <a:pt x="76" y="1048"/>
                  </a:moveTo>
                  <a:cubicBezTo>
                    <a:pt x="76" y="1048"/>
                    <a:pt x="75" y="1048"/>
                    <a:pt x="75" y="1049"/>
                  </a:cubicBezTo>
                  <a:cubicBezTo>
                    <a:pt x="76" y="1049"/>
                    <a:pt x="76" y="1048"/>
                    <a:pt x="76" y="1048"/>
                  </a:cubicBezTo>
                  <a:close/>
                  <a:moveTo>
                    <a:pt x="76" y="1044"/>
                  </a:moveTo>
                  <a:cubicBezTo>
                    <a:pt x="76" y="1043"/>
                    <a:pt x="75" y="1043"/>
                    <a:pt x="75" y="1044"/>
                  </a:cubicBezTo>
                  <a:cubicBezTo>
                    <a:pt x="75" y="1044"/>
                    <a:pt x="76" y="1044"/>
                    <a:pt x="76" y="1044"/>
                  </a:cubicBezTo>
                  <a:close/>
                  <a:moveTo>
                    <a:pt x="88" y="1068"/>
                  </a:moveTo>
                  <a:cubicBezTo>
                    <a:pt x="89" y="1068"/>
                    <a:pt x="90" y="1067"/>
                    <a:pt x="91" y="1064"/>
                  </a:cubicBezTo>
                  <a:cubicBezTo>
                    <a:pt x="90" y="1065"/>
                    <a:pt x="90" y="1065"/>
                    <a:pt x="88" y="1068"/>
                  </a:cubicBezTo>
                  <a:close/>
                  <a:moveTo>
                    <a:pt x="95" y="1062"/>
                  </a:moveTo>
                  <a:cubicBezTo>
                    <a:pt x="95" y="1062"/>
                    <a:pt x="97" y="1062"/>
                    <a:pt x="96" y="1061"/>
                  </a:cubicBezTo>
                  <a:cubicBezTo>
                    <a:pt x="96" y="1061"/>
                    <a:pt x="95" y="1061"/>
                    <a:pt x="95" y="1062"/>
                  </a:cubicBezTo>
                  <a:close/>
                  <a:moveTo>
                    <a:pt x="92" y="1079"/>
                  </a:moveTo>
                  <a:cubicBezTo>
                    <a:pt x="93" y="1079"/>
                    <a:pt x="93" y="1079"/>
                    <a:pt x="93" y="1078"/>
                  </a:cubicBezTo>
                  <a:cubicBezTo>
                    <a:pt x="93" y="1078"/>
                    <a:pt x="92" y="1079"/>
                    <a:pt x="92" y="1079"/>
                  </a:cubicBezTo>
                  <a:close/>
                  <a:moveTo>
                    <a:pt x="95" y="1043"/>
                  </a:moveTo>
                  <a:cubicBezTo>
                    <a:pt x="95" y="1043"/>
                    <a:pt x="95" y="1043"/>
                    <a:pt x="95" y="1043"/>
                  </a:cubicBezTo>
                  <a:cubicBezTo>
                    <a:pt x="95" y="1042"/>
                    <a:pt x="94" y="1041"/>
                    <a:pt x="93" y="1042"/>
                  </a:cubicBezTo>
                  <a:cubicBezTo>
                    <a:pt x="93" y="1042"/>
                    <a:pt x="93" y="1042"/>
                    <a:pt x="93" y="1043"/>
                  </a:cubicBezTo>
                  <a:cubicBezTo>
                    <a:pt x="93" y="1043"/>
                    <a:pt x="94" y="1043"/>
                    <a:pt x="95" y="1043"/>
                  </a:cubicBezTo>
                  <a:close/>
                  <a:moveTo>
                    <a:pt x="99" y="1042"/>
                  </a:moveTo>
                  <a:cubicBezTo>
                    <a:pt x="98" y="1043"/>
                    <a:pt x="100" y="1043"/>
                    <a:pt x="99" y="1042"/>
                  </a:cubicBezTo>
                  <a:cubicBezTo>
                    <a:pt x="99" y="1042"/>
                    <a:pt x="99" y="1042"/>
                    <a:pt x="99" y="1042"/>
                  </a:cubicBezTo>
                  <a:close/>
                  <a:moveTo>
                    <a:pt x="94" y="1083"/>
                  </a:moveTo>
                  <a:cubicBezTo>
                    <a:pt x="94" y="1084"/>
                    <a:pt x="94" y="1084"/>
                    <a:pt x="93" y="1084"/>
                  </a:cubicBezTo>
                  <a:cubicBezTo>
                    <a:pt x="93" y="1084"/>
                    <a:pt x="93" y="1084"/>
                    <a:pt x="93" y="1084"/>
                  </a:cubicBezTo>
                  <a:cubicBezTo>
                    <a:pt x="93" y="1084"/>
                    <a:pt x="94" y="1084"/>
                    <a:pt x="94" y="1083"/>
                  </a:cubicBezTo>
                  <a:close/>
                  <a:moveTo>
                    <a:pt x="100" y="1040"/>
                  </a:moveTo>
                  <a:cubicBezTo>
                    <a:pt x="99" y="1040"/>
                    <a:pt x="99" y="1040"/>
                    <a:pt x="99" y="1040"/>
                  </a:cubicBezTo>
                  <a:cubicBezTo>
                    <a:pt x="99" y="1041"/>
                    <a:pt x="99" y="1041"/>
                    <a:pt x="99" y="1041"/>
                  </a:cubicBezTo>
                  <a:cubicBezTo>
                    <a:pt x="99" y="1041"/>
                    <a:pt x="99" y="1041"/>
                    <a:pt x="100" y="1041"/>
                  </a:cubicBezTo>
                  <a:cubicBezTo>
                    <a:pt x="100" y="1041"/>
                    <a:pt x="100" y="1041"/>
                    <a:pt x="100" y="1040"/>
                  </a:cubicBezTo>
                  <a:close/>
                  <a:moveTo>
                    <a:pt x="100" y="1053"/>
                  </a:moveTo>
                  <a:cubicBezTo>
                    <a:pt x="100" y="1054"/>
                    <a:pt x="99" y="1054"/>
                    <a:pt x="98" y="1055"/>
                  </a:cubicBezTo>
                  <a:cubicBezTo>
                    <a:pt x="98" y="1056"/>
                    <a:pt x="98" y="1057"/>
                    <a:pt x="97" y="1058"/>
                  </a:cubicBezTo>
                  <a:cubicBezTo>
                    <a:pt x="97" y="1058"/>
                    <a:pt x="97" y="1058"/>
                    <a:pt x="97" y="1058"/>
                  </a:cubicBezTo>
                  <a:cubicBezTo>
                    <a:pt x="97" y="1059"/>
                    <a:pt x="97" y="1059"/>
                    <a:pt x="97" y="1059"/>
                  </a:cubicBezTo>
                  <a:cubicBezTo>
                    <a:pt x="97" y="1059"/>
                    <a:pt x="97" y="1059"/>
                    <a:pt x="97" y="1058"/>
                  </a:cubicBezTo>
                  <a:cubicBezTo>
                    <a:pt x="98" y="1059"/>
                    <a:pt x="98" y="1059"/>
                    <a:pt x="98" y="1059"/>
                  </a:cubicBezTo>
                  <a:cubicBezTo>
                    <a:pt x="99" y="1058"/>
                    <a:pt x="100" y="1057"/>
                    <a:pt x="100" y="1056"/>
                  </a:cubicBezTo>
                  <a:cubicBezTo>
                    <a:pt x="100" y="1056"/>
                    <a:pt x="100" y="1056"/>
                    <a:pt x="100" y="1056"/>
                  </a:cubicBezTo>
                  <a:cubicBezTo>
                    <a:pt x="100" y="1056"/>
                    <a:pt x="99" y="1055"/>
                    <a:pt x="100" y="1054"/>
                  </a:cubicBezTo>
                  <a:cubicBezTo>
                    <a:pt x="100" y="1054"/>
                    <a:pt x="100" y="1053"/>
                    <a:pt x="100" y="1053"/>
                  </a:cubicBezTo>
                  <a:cubicBezTo>
                    <a:pt x="100" y="1053"/>
                    <a:pt x="100" y="1053"/>
                    <a:pt x="100" y="1053"/>
                  </a:cubicBezTo>
                  <a:cubicBezTo>
                    <a:pt x="100" y="1053"/>
                    <a:pt x="101" y="1053"/>
                    <a:pt x="100" y="1053"/>
                  </a:cubicBezTo>
                  <a:close/>
                  <a:moveTo>
                    <a:pt x="99" y="1047"/>
                  </a:moveTo>
                  <a:cubicBezTo>
                    <a:pt x="99" y="1046"/>
                    <a:pt x="100" y="1045"/>
                    <a:pt x="100" y="1044"/>
                  </a:cubicBezTo>
                  <a:cubicBezTo>
                    <a:pt x="100" y="1044"/>
                    <a:pt x="99" y="1046"/>
                    <a:pt x="99" y="1046"/>
                  </a:cubicBezTo>
                  <a:cubicBezTo>
                    <a:pt x="98" y="1047"/>
                    <a:pt x="98" y="1048"/>
                    <a:pt x="99" y="1047"/>
                  </a:cubicBezTo>
                  <a:close/>
                  <a:moveTo>
                    <a:pt x="1068" y="807"/>
                  </a:moveTo>
                  <a:cubicBezTo>
                    <a:pt x="1068" y="807"/>
                    <a:pt x="1068" y="808"/>
                    <a:pt x="1069" y="808"/>
                  </a:cubicBezTo>
                  <a:cubicBezTo>
                    <a:pt x="1068" y="808"/>
                    <a:pt x="1068" y="807"/>
                    <a:pt x="1068" y="807"/>
                  </a:cubicBezTo>
                  <a:close/>
                  <a:moveTo>
                    <a:pt x="1067" y="804"/>
                  </a:moveTo>
                  <a:cubicBezTo>
                    <a:pt x="1065" y="800"/>
                    <a:pt x="1064" y="798"/>
                    <a:pt x="1065" y="801"/>
                  </a:cubicBezTo>
                  <a:cubicBezTo>
                    <a:pt x="1066" y="802"/>
                    <a:pt x="1068" y="806"/>
                    <a:pt x="1067" y="804"/>
                  </a:cubicBezTo>
                  <a:close/>
                  <a:moveTo>
                    <a:pt x="89" y="1040"/>
                  </a:moveTo>
                  <a:cubicBezTo>
                    <a:pt x="89" y="1040"/>
                    <a:pt x="89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8" y="1040"/>
                    <a:pt x="88" y="1040"/>
                    <a:pt x="88" y="1040"/>
                  </a:cubicBezTo>
                  <a:cubicBezTo>
                    <a:pt x="89" y="1041"/>
                    <a:pt x="89" y="1040"/>
                    <a:pt x="89" y="1040"/>
                  </a:cubicBezTo>
                  <a:close/>
                  <a:moveTo>
                    <a:pt x="1064" y="766"/>
                  </a:moveTo>
                  <a:cubicBezTo>
                    <a:pt x="1064" y="766"/>
                    <a:pt x="1064" y="766"/>
                    <a:pt x="1064" y="766"/>
                  </a:cubicBezTo>
                  <a:cubicBezTo>
                    <a:pt x="1064" y="766"/>
                    <a:pt x="1063" y="765"/>
                    <a:pt x="1063" y="766"/>
                  </a:cubicBezTo>
                  <a:cubicBezTo>
                    <a:pt x="1063" y="766"/>
                    <a:pt x="1064" y="766"/>
                    <a:pt x="1064" y="766"/>
                  </a:cubicBezTo>
                  <a:close/>
                  <a:moveTo>
                    <a:pt x="91" y="1053"/>
                  </a:moveTo>
                  <a:cubicBezTo>
                    <a:pt x="91" y="1053"/>
                    <a:pt x="90" y="1053"/>
                    <a:pt x="90" y="1053"/>
                  </a:cubicBezTo>
                  <a:cubicBezTo>
                    <a:pt x="91" y="1054"/>
                    <a:pt x="91" y="1054"/>
                    <a:pt x="91" y="1053"/>
                  </a:cubicBezTo>
                  <a:cubicBezTo>
                    <a:pt x="91" y="1053"/>
                    <a:pt x="91" y="1053"/>
                    <a:pt x="91" y="1053"/>
                  </a:cubicBezTo>
                  <a:close/>
                  <a:moveTo>
                    <a:pt x="84" y="1069"/>
                  </a:moveTo>
                  <a:cubicBezTo>
                    <a:pt x="83" y="1069"/>
                    <a:pt x="83" y="1070"/>
                    <a:pt x="83" y="1071"/>
                  </a:cubicBezTo>
                  <a:cubicBezTo>
                    <a:pt x="83" y="1071"/>
                    <a:pt x="84" y="1070"/>
                    <a:pt x="85" y="1071"/>
                  </a:cubicBezTo>
                  <a:cubicBezTo>
                    <a:pt x="85" y="1071"/>
                    <a:pt x="86" y="1070"/>
                    <a:pt x="86" y="1070"/>
                  </a:cubicBezTo>
                  <a:cubicBezTo>
                    <a:pt x="85" y="1070"/>
                    <a:pt x="85" y="1070"/>
                    <a:pt x="84" y="1069"/>
                  </a:cubicBezTo>
                  <a:close/>
                  <a:moveTo>
                    <a:pt x="97" y="1051"/>
                  </a:moveTo>
                  <a:cubicBezTo>
                    <a:pt x="98" y="1051"/>
                    <a:pt x="98" y="1051"/>
                    <a:pt x="98" y="1050"/>
                  </a:cubicBezTo>
                  <a:cubicBezTo>
                    <a:pt x="99" y="1050"/>
                    <a:pt x="99" y="1048"/>
                    <a:pt x="99" y="1047"/>
                  </a:cubicBezTo>
                  <a:cubicBezTo>
                    <a:pt x="99" y="1047"/>
                    <a:pt x="98" y="1048"/>
                    <a:pt x="98" y="1048"/>
                  </a:cubicBezTo>
                  <a:cubicBezTo>
                    <a:pt x="97" y="1048"/>
                    <a:pt x="96" y="1050"/>
                    <a:pt x="97" y="1051"/>
                  </a:cubicBezTo>
                  <a:close/>
                  <a:moveTo>
                    <a:pt x="64" y="1071"/>
                  </a:moveTo>
                  <a:cubicBezTo>
                    <a:pt x="64" y="1071"/>
                    <a:pt x="64" y="1071"/>
                    <a:pt x="64" y="1071"/>
                  </a:cubicBezTo>
                  <a:cubicBezTo>
                    <a:pt x="64" y="1071"/>
                    <a:pt x="64" y="1071"/>
                    <a:pt x="64" y="1071"/>
                  </a:cubicBezTo>
                  <a:cubicBezTo>
                    <a:pt x="64" y="1071"/>
                    <a:pt x="64" y="1071"/>
                    <a:pt x="64" y="1071"/>
                  </a:cubicBezTo>
                  <a:close/>
                  <a:moveTo>
                    <a:pt x="1075" y="839"/>
                  </a:moveTo>
                  <a:cubicBezTo>
                    <a:pt x="1075" y="840"/>
                    <a:pt x="1076" y="840"/>
                    <a:pt x="1076" y="840"/>
                  </a:cubicBezTo>
                  <a:cubicBezTo>
                    <a:pt x="1075" y="839"/>
                    <a:pt x="1075" y="840"/>
                    <a:pt x="1075" y="839"/>
                  </a:cubicBezTo>
                  <a:close/>
                  <a:moveTo>
                    <a:pt x="1076" y="841"/>
                  </a:moveTo>
                  <a:cubicBezTo>
                    <a:pt x="1076" y="840"/>
                    <a:pt x="1076" y="840"/>
                    <a:pt x="1076" y="840"/>
                  </a:cubicBezTo>
                  <a:cubicBezTo>
                    <a:pt x="1076" y="840"/>
                    <a:pt x="1076" y="840"/>
                    <a:pt x="1076" y="841"/>
                  </a:cubicBezTo>
                  <a:cubicBezTo>
                    <a:pt x="1076" y="841"/>
                    <a:pt x="1076" y="841"/>
                    <a:pt x="1076" y="841"/>
                  </a:cubicBezTo>
                  <a:close/>
                  <a:moveTo>
                    <a:pt x="1082" y="828"/>
                  </a:moveTo>
                  <a:cubicBezTo>
                    <a:pt x="1082" y="828"/>
                    <a:pt x="1081" y="828"/>
                    <a:pt x="1081" y="828"/>
                  </a:cubicBezTo>
                  <a:cubicBezTo>
                    <a:pt x="1081" y="828"/>
                    <a:pt x="1081" y="829"/>
                    <a:pt x="1080" y="829"/>
                  </a:cubicBezTo>
                  <a:cubicBezTo>
                    <a:pt x="1080" y="829"/>
                    <a:pt x="1079" y="829"/>
                    <a:pt x="1080" y="830"/>
                  </a:cubicBezTo>
                  <a:cubicBezTo>
                    <a:pt x="1080" y="830"/>
                    <a:pt x="1080" y="829"/>
                    <a:pt x="1081" y="829"/>
                  </a:cubicBezTo>
                  <a:cubicBezTo>
                    <a:pt x="1081" y="829"/>
                    <a:pt x="1081" y="829"/>
                    <a:pt x="1081" y="829"/>
                  </a:cubicBezTo>
                  <a:cubicBezTo>
                    <a:pt x="1081" y="829"/>
                    <a:pt x="1081" y="829"/>
                    <a:pt x="1081" y="830"/>
                  </a:cubicBezTo>
                  <a:cubicBezTo>
                    <a:pt x="1081" y="829"/>
                    <a:pt x="1081" y="829"/>
                    <a:pt x="1081" y="829"/>
                  </a:cubicBezTo>
                  <a:cubicBezTo>
                    <a:pt x="1081" y="829"/>
                    <a:pt x="1081" y="829"/>
                    <a:pt x="1081" y="829"/>
                  </a:cubicBezTo>
                  <a:cubicBezTo>
                    <a:pt x="1081" y="829"/>
                    <a:pt x="1082" y="829"/>
                    <a:pt x="1082" y="828"/>
                  </a:cubicBezTo>
                  <a:close/>
                  <a:moveTo>
                    <a:pt x="1074" y="822"/>
                  </a:moveTo>
                  <a:cubicBezTo>
                    <a:pt x="1074" y="822"/>
                    <a:pt x="1075" y="822"/>
                    <a:pt x="1075" y="823"/>
                  </a:cubicBezTo>
                  <a:cubicBezTo>
                    <a:pt x="1076" y="822"/>
                    <a:pt x="1076" y="822"/>
                    <a:pt x="1076" y="822"/>
                  </a:cubicBezTo>
                  <a:cubicBezTo>
                    <a:pt x="1077" y="823"/>
                    <a:pt x="1077" y="823"/>
                    <a:pt x="1077" y="823"/>
                  </a:cubicBezTo>
                  <a:cubicBezTo>
                    <a:pt x="1077" y="824"/>
                    <a:pt x="1077" y="824"/>
                    <a:pt x="1077" y="824"/>
                  </a:cubicBezTo>
                  <a:cubicBezTo>
                    <a:pt x="1077" y="822"/>
                    <a:pt x="1077" y="822"/>
                    <a:pt x="1077" y="822"/>
                  </a:cubicBezTo>
                  <a:cubicBezTo>
                    <a:pt x="1077" y="822"/>
                    <a:pt x="1077" y="821"/>
                    <a:pt x="1077" y="821"/>
                  </a:cubicBezTo>
                  <a:cubicBezTo>
                    <a:pt x="1077" y="821"/>
                    <a:pt x="1077" y="822"/>
                    <a:pt x="1077" y="822"/>
                  </a:cubicBezTo>
                  <a:cubicBezTo>
                    <a:pt x="1080" y="828"/>
                    <a:pt x="1081" y="828"/>
                    <a:pt x="1078" y="821"/>
                  </a:cubicBezTo>
                  <a:cubicBezTo>
                    <a:pt x="1077" y="820"/>
                    <a:pt x="1076" y="820"/>
                    <a:pt x="1077" y="821"/>
                  </a:cubicBezTo>
                  <a:cubicBezTo>
                    <a:pt x="1076" y="820"/>
                    <a:pt x="1075" y="821"/>
                    <a:pt x="1074" y="822"/>
                  </a:cubicBezTo>
                  <a:close/>
                  <a:moveTo>
                    <a:pt x="1076" y="838"/>
                  </a:moveTo>
                  <a:cubicBezTo>
                    <a:pt x="1076" y="838"/>
                    <a:pt x="1076" y="838"/>
                    <a:pt x="1076" y="838"/>
                  </a:cubicBezTo>
                  <a:cubicBezTo>
                    <a:pt x="1076" y="838"/>
                    <a:pt x="1076" y="839"/>
                    <a:pt x="1076" y="839"/>
                  </a:cubicBezTo>
                  <a:cubicBezTo>
                    <a:pt x="1076" y="839"/>
                    <a:pt x="1076" y="839"/>
                    <a:pt x="1076" y="839"/>
                  </a:cubicBezTo>
                  <a:cubicBezTo>
                    <a:pt x="1076" y="839"/>
                    <a:pt x="1077" y="839"/>
                    <a:pt x="1077" y="840"/>
                  </a:cubicBezTo>
                  <a:cubicBezTo>
                    <a:pt x="1077" y="840"/>
                    <a:pt x="1077" y="840"/>
                    <a:pt x="1077" y="840"/>
                  </a:cubicBezTo>
                  <a:cubicBezTo>
                    <a:pt x="1077" y="840"/>
                    <a:pt x="1077" y="840"/>
                    <a:pt x="1077" y="840"/>
                  </a:cubicBezTo>
                  <a:cubicBezTo>
                    <a:pt x="1077" y="839"/>
                    <a:pt x="1077" y="839"/>
                    <a:pt x="1077" y="839"/>
                  </a:cubicBezTo>
                  <a:cubicBezTo>
                    <a:pt x="1077" y="839"/>
                    <a:pt x="1077" y="838"/>
                    <a:pt x="1077" y="838"/>
                  </a:cubicBezTo>
                  <a:cubicBezTo>
                    <a:pt x="1077" y="838"/>
                    <a:pt x="1077" y="838"/>
                    <a:pt x="1076" y="838"/>
                  </a:cubicBezTo>
                  <a:cubicBezTo>
                    <a:pt x="1076" y="838"/>
                    <a:pt x="1076" y="838"/>
                    <a:pt x="1076" y="838"/>
                  </a:cubicBezTo>
                  <a:cubicBezTo>
                    <a:pt x="1076" y="838"/>
                    <a:pt x="1076" y="838"/>
                    <a:pt x="1076" y="838"/>
                  </a:cubicBezTo>
                  <a:cubicBezTo>
                    <a:pt x="1076" y="837"/>
                    <a:pt x="1076" y="837"/>
                    <a:pt x="1076" y="837"/>
                  </a:cubicBezTo>
                  <a:cubicBezTo>
                    <a:pt x="1076" y="837"/>
                    <a:pt x="1076" y="837"/>
                    <a:pt x="1075" y="836"/>
                  </a:cubicBezTo>
                  <a:cubicBezTo>
                    <a:pt x="1075" y="835"/>
                    <a:pt x="1074" y="834"/>
                    <a:pt x="1074" y="835"/>
                  </a:cubicBezTo>
                  <a:cubicBezTo>
                    <a:pt x="1075" y="836"/>
                    <a:pt x="1075" y="837"/>
                    <a:pt x="1076" y="838"/>
                  </a:cubicBezTo>
                  <a:cubicBezTo>
                    <a:pt x="1076" y="838"/>
                    <a:pt x="1076" y="838"/>
                    <a:pt x="1076" y="838"/>
                  </a:cubicBezTo>
                  <a:close/>
                  <a:moveTo>
                    <a:pt x="188" y="1052"/>
                  </a:moveTo>
                  <a:cubicBezTo>
                    <a:pt x="188" y="1052"/>
                    <a:pt x="188" y="1052"/>
                    <a:pt x="188" y="1052"/>
                  </a:cubicBezTo>
                  <a:cubicBezTo>
                    <a:pt x="188" y="1052"/>
                    <a:pt x="188" y="1052"/>
                    <a:pt x="188" y="1052"/>
                  </a:cubicBezTo>
                  <a:cubicBezTo>
                    <a:pt x="188" y="1051"/>
                    <a:pt x="188" y="1051"/>
                    <a:pt x="188" y="1051"/>
                  </a:cubicBezTo>
                  <a:lnTo>
                    <a:pt x="188" y="1052"/>
                  </a:lnTo>
                  <a:close/>
                  <a:moveTo>
                    <a:pt x="185" y="1053"/>
                  </a:moveTo>
                  <a:cubicBezTo>
                    <a:pt x="185" y="1053"/>
                    <a:pt x="185" y="1053"/>
                    <a:pt x="185" y="1053"/>
                  </a:cubicBezTo>
                  <a:cubicBezTo>
                    <a:pt x="185" y="1053"/>
                    <a:pt x="185" y="1053"/>
                    <a:pt x="185" y="1053"/>
                  </a:cubicBezTo>
                  <a:cubicBezTo>
                    <a:pt x="185" y="1053"/>
                    <a:pt x="185" y="1053"/>
                    <a:pt x="185" y="1053"/>
                  </a:cubicBezTo>
                  <a:close/>
                  <a:moveTo>
                    <a:pt x="186" y="1054"/>
                  </a:moveTo>
                  <a:cubicBezTo>
                    <a:pt x="186" y="1054"/>
                    <a:pt x="185" y="1055"/>
                    <a:pt x="186" y="1055"/>
                  </a:cubicBezTo>
                  <a:cubicBezTo>
                    <a:pt x="186" y="1055"/>
                    <a:pt x="187" y="1054"/>
                    <a:pt x="186" y="1054"/>
                  </a:cubicBezTo>
                  <a:close/>
                  <a:moveTo>
                    <a:pt x="184" y="1049"/>
                  </a:moveTo>
                  <a:cubicBezTo>
                    <a:pt x="184" y="1049"/>
                    <a:pt x="184" y="1049"/>
                    <a:pt x="184" y="1049"/>
                  </a:cubicBezTo>
                  <a:cubicBezTo>
                    <a:pt x="184" y="1049"/>
                    <a:pt x="184" y="1049"/>
                    <a:pt x="184" y="1049"/>
                  </a:cubicBezTo>
                  <a:close/>
                  <a:moveTo>
                    <a:pt x="1078" y="845"/>
                  </a:moveTo>
                  <a:cubicBezTo>
                    <a:pt x="1078" y="846"/>
                    <a:pt x="1080" y="846"/>
                    <a:pt x="1079" y="845"/>
                  </a:cubicBezTo>
                  <a:cubicBezTo>
                    <a:pt x="1079" y="845"/>
                    <a:pt x="1078" y="845"/>
                    <a:pt x="1078" y="845"/>
                  </a:cubicBezTo>
                  <a:close/>
                  <a:moveTo>
                    <a:pt x="180" y="1088"/>
                  </a:moveTo>
                  <a:cubicBezTo>
                    <a:pt x="180" y="1088"/>
                    <a:pt x="180" y="1088"/>
                    <a:pt x="180" y="1088"/>
                  </a:cubicBezTo>
                  <a:cubicBezTo>
                    <a:pt x="180" y="1088"/>
                    <a:pt x="180" y="1088"/>
                    <a:pt x="181" y="1088"/>
                  </a:cubicBezTo>
                  <a:cubicBezTo>
                    <a:pt x="180" y="1088"/>
                    <a:pt x="180" y="1088"/>
                    <a:pt x="180" y="1088"/>
                  </a:cubicBezTo>
                  <a:cubicBezTo>
                    <a:pt x="180" y="1088"/>
                    <a:pt x="180" y="1088"/>
                    <a:pt x="180" y="1088"/>
                  </a:cubicBezTo>
                  <a:close/>
                  <a:moveTo>
                    <a:pt x="184" y="1050"/>
                  </a:moveTo>
                  <a:cubicBezTo>
                    <a:pt x="184" y="1051"/>
                    <a:pt x="184" y="1051"/>
                    <a:pt x="184" y="1051"/>
                  </a:cubicBezTo>
                  <a:cubicBezTo>
                    <a:pt x="184" y="1050"/>
                    <a:pt x="184" y="1050"/>
                    <a:pt x="184" y="1050"/>
                  </a:cubicBezTo>
                  <a:close/>
                  <a:moveTo>
                    <a:pt x="177" y="1090"/>
                  </a:moveTo>
                  <a:cubicBezTo>
                    <a:pt x="177" y="1090"/>
                    <a:pt x="178" y="1090"/>
                    <a:pt x="178" y="1089"/>
                  </a:cubicBezTo>
                  <a:cubicBezTo>
                    <a:pt x="177" y="1089"/>
                    <a:pt x="177" y="1090"/>
                    <a:pt x="177" y="1090"/>
                  </a:cubicBezTo>
                  <a:close/>
                  <a:moveTo>
                    <a:pt x="176" y="1060"/>
                  </a:moveTo>
                  <a:cubicBezTo>
                    <a:pt x="176" y="1060"/>
                    <a:pt x="175" y="1060"/>
                    <a:pt x="175" y="1060"/>
                  </a:cubicBezTo>
                  <a:cubicBezTo>
                    <a:pt x="175" y="1060"/>
                    <a:pt x="175" y="1060"/>
                    <a:pt x="175" y="1060"/>
                  </a:cubicBezTo>
                  <a:cubicBezTo>
                    <a:pt x="175" y="1060"/>
                    <a:pt x="175" y="1060"/>
                    <a:pt x="175" y="1060"/>
                  </a:cubicBezTo>
                  <a:cubicBezTo>
                    <a:pt x="175" y="1060"/>
                    <a:pt x="175" y="1060"/>
                    <a:pt x="175" y="1061"/>
                  </a:cubicBezTo>
                  <a:cubicBezTo>
                    <a:pt x="175" y="1060"/>
                    <a:pt x="175" y="1060"/>
                    <a:pt x="176" y="1060"/>
                  </a:cubicBezTo>
                  <a:cubicBezTo>
                    <a:pt x="176" y="1060"/>
                    <a:pt x="176" y="1060"/>
                    <a:pt x="176" y="1060"/>
                  </a:cubicBezTo>
                  <a:cubicBezTo>
                    <a:pt x="176" y="1060"/>
                    <a:pt x="176" y="1060"/>
                    <a:pt x="176" y="1060"/>
                  </a:cubicBezTo>
                  <a:close/>
                  <a:moveTo>
                    <a:pt x="177" y="1049"/>
                  </a:moveTo>
                  <a:cubicBezTo>
                    <a:pt x="177" y="1048"/>
                    <a:pt x="177" y="1046"/>
                    <a:pt x="176" y="1046"/>
                  </a:cubicBezTo>
                  <a:cubicBezTo>
                    <a:pt x="176" y="1047"/>
                    <a:pt x="176" y="1047"/>
                    <a:pt x="176" y="1048"/>
                  </a:cubicBezTo>
                  <a:cubicBezTo>
                    <a:pt x="175" y="1049"/>
                    <a:pt x="175" y="1049"/>
                    <a:pt x="175" y="1050"/>
                  </a:cubicBezTo>
                  <a:cubicBezTo>
                    <a:pt x="175" y="1050"/>
                    <a:pt x="176" y="1049"/>
                    <a:pt x="176" y="1048"/>
                  </a:cubicBezTo>
                  <a:cubicBezTo>
                    <a:pt x="176" y="1048"/>
                    <a:pt x="176" y="1048"/>
                    <a:pt x="176" y="1048"/>
                  </a:cubicBezTo>
                  <a:cubicBezTo>
                    <a:pt x="176" y="1048"/>
                    <a:pt x="176" y="1049"/>
                    <a:pt x="176" y="1049"/>
                  </a:cubicBezTo>
                  <a:cubicBezTo>
                    <a:pt x="176" y="1049"/>
                    <a:pt x="176" y="1049"/>
                    <a:pt x="176" y="1049"/>
                  </a:cubicBezTo>
                  <a:cubicBezTo>
                    <a:pt x="175" y="1050"/>
                    <a:pt x="175" y="1053"/>
                    <a:pt x="177" y="1053"/>
                  </a:cubicBezTo>
                  <a:cubicBezTo>
                    <a:pt x="178" y="1052"/>
                    <a:pt x="178" y="1052"/>
                    <a:pt x="179" y="1051"/>
                  </a:cubicBezTo>
                  <a:cubicBezTo>
                    <a:pt x="179" y="1049"/>
                    <a:pt x="178" y="1049"/>
                    <a:pt x="177" y="1049"/>
                  </a:cubicBezTo>
                  <a:close/>
                  <a:moveTo>
                    <a:pt x="181" y="1086"/>
                  </a:moveTo>
                  <a:cubicBezTo>
                    <a:pt x="181" y="1086"/>
                    <a:pt x="181" y="1087"/>
                    <a:pt x="181" y="1087"/>
                  </a:cubicBezTo>
                  <a:cubicBezTo>
                    <a:pt x="182" y="1087"/>
                    <a:pt x="182" y="1089"/>
                    <a:pt x="182" y="1089"/>
                  </a:cubicBezTo>
                  <a:cubicBezTo>
                    <a:pt x="183" y="1088"/>
                    <a:pt x="183" y="1087"/>
                    <a:pt x="183" y="1086"/>
                  </a:cubicBezTo>
                  <a:cubicBezTo>
                    <a:pt x="182" y="1087"/>
                    <a:pt x="182" y="1086"/>
                    <a:pt x="181" y="1086"/>
                  </a:cubicBezTo>
                  <a:close/>
                  <a:moveTo>
                    <a:pt x="183" y="1049"/>
                  </a:moveTo>
                  <a:cubicBezTo>
                    <a:pt x="183" y="1049"/>
                    <a:pt x="183" y="1049"/>
                    <a:pt x="183" y="1049"/>
                  </a:cubicBezTo>
                  <a:cubicBezTo>
                    <a:pt x="183" y="1049"/>
                    <a:pt x="183" y="1049"/>
                    <a:pt x="183" y="1049"/>
                  </a:cubicBezTo>
                  <a:cubicBezTo>
                    <a:pt x="183" y="1049"/>
                    <a:pt x="183" y="1049"/>
                    <a:pt x="183" y="1049"/>
                  </a:cubicBezTo>
                  <a:close/>
                  <a:moveTo>
                    <a:pt x="183" y="1049"/>
                  </a:moveTo>
                  <a:cubicBezTo>
                    <a:pt x="183" y="1049"/>
                    <a:pt x="183" y="1049"/>
                    <a:pt x="183" y="1049"/>
                  </a:cubicBezTo>
                  <a:cubicBezTo>
                    <a:pt x="183" y="1049"/>
                    <a:pt x="183" y="1049"/>
                    <a:pt x="183" y="1049"/>
                  </a:cubicBezTo>
                  <a:close/>
                  <a:moveTo>
                    <a:pt x="183" y="1049"/>
                  </a:moveTo>
                  <a:cubicBezTo>
                    <a:pt x="183" y="1049"/>
                    <a:pt x="183" y="1049"/>
                    <a:pt x="183" y="1049"/>
                  </a:cubicBezTo>
                  <a:cubicBezTo>
                    <a:pt x="183" y="1049"/>
                    <a:pt x="183" y="1049"/>
                    <a:pt x="182" y="1049"/>
                  </a:cubicBezTo>
                  <a:cubicBezTo>
                    <a:pt x="183" y="1049"/>
                    <a:pt x="183" y="1050"/>
                    <a:pt x="183" y="1049"/>
                  </a:cubicBezTo>
                  <a:close/>
                  <a:moveTo>
                    <a:pt x="182" y="1063"/>
                  </a:moveTo>
                  <a:cubicBezTo>
                    <a:pt x="181" y="1063"/>
                    <a:pt x="182" y="1064"/>
                    <a:pt x="182" y="1065"/>
                  </a:cubicBezTo>
                  <a:cubicBezTo>
                    <a:pt x="182" y="1065"/>
                    <a:pt x="182" y="1065"/>
                    <a:pt x="183" y="1065"/>
                  </a:cubicBezTo>
                  <a:cubicBezTo>
                    <a:pt x="184" y="1064"/>
                    <a:pt x="184" y="1064"/>
                    <a:pt x="184" y="1063"/>
                  </a:cubicBezTo>
                  <a:cubicBezTo>
                    <a:pt x="183" y="1063"/>
                    <a:pt x="182" y="1062"/>
                    <a:pt x="182" y="1063"/>
                  </a:cubicBezTo>
                  <a:close/>
                  <a:moveTo>
                    <a:pt x="1086" y="841"/>
                  </a:moveTo>
                  <a:cubicBezTo>
                    <a:pt x="1087" y="842"/>
                    <a:pt x="1088" y="841"/>
                    <a:pt x="1087" y="840"/>
                  </a:cubicBezTo>
                  <a:cubicBezTo>
                    <a:pt x="1086" y="841"/>
                    <a:pt x="1086" y="841"/>
                    <a:pt x="1086" y="841"/>
                  </a:cubicBezTo>
                  <a:close/>
                  <a:moveTo>
                    <a:pt x="193" y="1045"/>
                  </a:moveTo>
                  <a:cubicBezTo>
                    <a:pt x="193" y="1044"/>
                    <a:pt x="194" y="1045"/>
                    <a:pt x="194" y="1044"/>
                  </a:cubicBezTo>
                  <a:cubicBezTo>
                    <a:pt x="194" y="1044"/>
                    <a:pt x="194" y="1044"/>
                    <a:pt x="194" y="1043"/>
                  </a:cubicBezTo>
                  <a:cubicBezTo>
                    <a:pt x="193" y="1043"/>
                    <a:pt x="193" y="1044"/>
                    <a:pt x="193" y="1045"/>
                  </a:cubicBezTo>
                  <a:close/>
                  <a:moveTo>
                    <a:pt x="186" y="1048"/>
                  </a:moveTo>
                  <a:cubicBezTo>
                    <a:pt x="186" y="1049"/>
                    <a:pt x="187" y="1051"/>
                    <a:pt x="188" y="1050"/>
                  </a:cubicBezTo>
                  <a:cubicBezTo>
                    <a:pt x="190" y="1049"/>
                    <a:pt x="187" y="1046"/>
                    <a:pt x="186" y="1048"/>
                  </a:cubicBezTo>
                  <a:close/>
                  <a:moveTo>
                    <a:pt x="191" y="1047"/>
                  </a:moveTo>
                  <a:cubicBezTo>
                    <a:pt x="191" y="1048"/>
                    <a:pt x="191" y="1048"/>
                    <a:pt x="192" y="1049"/>
                  </a:cubicBezTo>
                  <a:cubicBezTo>
                    <a:pt x="192" y="1048"/>
                    <a:pt x="191" y="1047"/>
                    <a:pt x="191" y="1047"/>
                  </a:cubicBezTo>
                  <a:close/>
                  <a:moveTo>
                    <a:pt x="195" y="1049"/>
                  </a:move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4" y="1049"/>
                    <a:pt x="194" y="1049"/>
                    <a:pt x="194" y="1049"/>
                  </a:cubicBezTo>
                  <a:cubicBezTo>
                    <a:pt x="194" y="1049"/>
                    <a:pt x="193" y="1049"/>
                    <a:pt x="193" y="1049"/>
                  </a:cubicBezTo>
                  <a:cubicBezTo>
                    <a:pt x="193" y="1051"/>
                    <a:pt x="194" y="1052"/>
                    <a:pt x="195" y="1052"/>
                  </a:cubicBezTo>
                  <a:cubicBezTo>
                    <a:pt x="195" y="1051"/>
                    <a:pt x="196" y="1051"/>
                    <a:pt x="196" y="1051"/>
                  </a:cubicBezTo>
                  <a:cubicBezTo>
                    <a:pt x="196" y="1050"/>
                    <a:pt x="195" y="1050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lose/>
                  <a:moveTo>
                    <a:pt x="194" y="1049"/>
                  </a:moveTo>
                  <a:cubicBezTo>
                    <a:pt x="194" y="1049"/>
                    <a:pt x="194" y="1049"/>
                    <a:pt x="194" y="1049"/>
                  </a:cubicBezTo>
                  <a:cubicBezTo>
                    <a:pt x="194" y="1049"/>
                    <a:pt x="194" y="1049"/>
                    <a:pt x="194" y="1049"/>
                  </a:cubicBezTo>
                  <a:close/>
                  <a:moveTo>
                    <a:pt x="194" y="1049"/>
                  </a:moveTo>
                  <a:cubicBezTo>
                    <a:pt x="194" y="1049"/>
                    <a:pt x="194" y="1049"/>
                    <a:pt x="194" y="1049"/>
                  </a:cubicBezTo>
                  <a:cubicBezTo>
                    <a:pt x="194" y="1049"/>
                    <a:pt x="194" y="1049"/>
                    <a:pt x="194" y="1049"/>
                  </a:cubicBezTo>
                  <a:cubicBezTo>
                    <a:pt x="194" y="1049"/>
                    <a:pt x="194" y="1049"/>
                    <a:pt x="194" y="1049"/>
                  </a:cubicBezTo>
                  <a:close/>
                  <a:moveTo>
                    <a:pt x="1080" y="843"/>
                  </a:moveTo>
                  <a:cubicBezTo>
                    <a:pt x="1079" y="844"/>
                    <a:pt x="1079" y="844"/>
                    <a:pt x="1079" y="844"/>
                  </a:cubicBezTo>
                  <a:cubicBezTo>
                    <a:pt x="1079" y="843"/>
                    <a:pt x="1079" y="842"/>
                    <a:pt x="1078" y="841"/>
                  </a:cubicBezTo>
                  <a:cubicBezTo>
                    <a:pt x="1078" y="841"/>
                    <a:pt x="1077" y="841"/>
                    <a:pt x="1079" y="844"/>
                  </a:cubicBezTo>
                  <a:cubicBezTo>
                    <a:pt x="1079" y="844"/>
                    <a:pt x="1079" y="845"/>
                    <a:pt x="1079" y="845"/>
                  </a:cubicBezTo>
                  <a:cubicBezTo>
                    <a:pt x="1079" y="845"/>
                    <a:pt x="1079" y="845"/>
                    <a:pt x="1079" y="845"/>
                  </a:cubicBezTo>
                  <a:cubicBezTo>
                    <a:pt x="1079" y="845"/>
                    <a:pt x="1079" y="845"/>
                    <a:pt x="1079" y="845"/>
                  </a:cubicBezTo>
                  <a:cubicBezTo>
                    <a:pt x="1079" y="845"/>
                    <a:pt x="1079" y="845"/>
                    <a:pt x="1079" y="845"/>
                  </a:cubicBezTo>
                  <a:cubicBezTo>
                    <a:pt x="1081" y="845"/>
                    <a:pt x="1081" y="844"/>
                    <a:pt x="1080" y="843"/>
                  </a:cubicBezTo>
                  <a:close/>
                  <a:moveTo>
                    <a:pt x="175" y="1058"/>
                  </a:moveTo>
                  <a:cubicBezTo>
                    <a:pt x="175" y="1058"/>
                    <a:pt x="175" y="1058"/>
                    <a:pt x="175" y="1058"/>
                  </a:cubicBezTo>
                  <a:cubicBezTo>
                    <a:pt x="175" y="1058"/>
                    <a:pt x="175" y="1059"/>
                    <a:pt x="175" y="1059"/>
                  </a:cubicBezTo>
                  <a:cubicBezTo>
                    <a:pt x="175" y="1059"/>
                    <a:pt x="175" y="1059"/>
                    <a:pt x="175" y="1059"/>
                  </a:cubicBezTo>
                  <a:cubicBezTo>
                    <a:pt x="175" y="1058"/>
                    <a:pt x="175" y="1058"/>
                    <a:pt x="175" y="1058"/>
                  </a:cubicBezTo>
                  <a:close/>
                  <a:moveTo>
                    <a:pt x="195" y="1046"/>
                  </a:moveTo>
                  <a:cubicBezTo>
                    <a:pt x="196" y="1047"/>
                    <a:pt x="196" y="1046"/>
                    <a:pt x="196" y="1046"/>
                  </a:cubicBezTo>
                  <a:cubicBezTo>
                    <a:pt x="196" y="1046"/>
                    <a:pt x="196" y="1046"/>
                    <a:pt x="196" y="1046"/>
                  </a:cubicBezTo>
                  <a:cubicBezTo>
                    <a:pt x="197" y="1046"/>
                    <a:pt x="197" y="1046"/>
                    <a:pt x="197" y="1046"/>
                  </a:cubicBezTo>
                  <a:cubicBezTo>
                    <a:pt x="196" y="1046"/>
                    <a:pt x="196" y="1046"/>
                    <a:pt x="196" y="1046"/>
                  </a:cubicBezTo>
                  <a:cubicBezTo>
                    <a:pt x="196" y="1046"/>
                    <a:pt x="196" y="1046"/>
                    <a:pt x="196" y="1046"/>
                  </a:cubicBezTo>
                  <a:cubicBezTo>
                    <a:pt x="196" y="1046"/>
                    <a:pt x="195" y="1046"/>
                    <a:pt x="195" y="1046"/>
                  </a:cubicBezTo>
                  <a:close/>
                  <a:moveTo>
                    <a:pt x="192" y="1047"/>
                  </a:moveTo>
                  <a:cubicBezTo>
                    <a:pt x="193" y="1047"/>
                    <a:pt x="193" y="1046"/>
                    <a:pt x="193" y="1046"/>
                  </a:cubicBezTo>
                  <a:cubicBezTo>
                    <a:pt x="193" y="1045"/>
                    <a:pt x="192" y="1046"/>
                    <a:pt x="192" y="1047"/>
                  </a:cubicBezTo>
                  <a:close/>
                  <a:moveTo>
                    <a:pt x="186" y="1043"/>
                  </a:moveTo>
                  <a:cubicBezTo>
                    <a:pt x="187" y="1043"/>
                    <a:pt x="187" y="1043"/>
                    <a:pt x="187" y="1043"/>
                  </a:cubicBezTo>
                  <a:cubicBezTo>
                    <a:pt x="187" y="1043"/>
                    <a:pt x="187" y="1043"/>
                    <a:pt x="187" y="1043"/>
                  </a:cubicBezTo>
                  <a:cubicBezTo>
                    <a:pt x="187" y="1043"/>
                    <a:pt x="187" y="1043"/>
                    <a:pt x="186" y="1043"/>
                  </a:cubicBezTo>
                  <a:close/>
                  <a:moveTo>
                    <a:pt x="187" y="1046"/>
                  </a:moveTo>
                  <a:cubicBezTo>
                    <a:pt x="187" y="1045"/>
                    <a:pt x="187" y="1045"/>
                    <a:pt x="187" y="1045"/>
                  </a:cubicBezTo>
                  <a:cubicBezTo>
                    <a:pt x="187" y="1045"/>
                    <a:pt x="187" y="1045"/>
                    <a:pt x="187" y="1045"/>
                  </a:cubicBezTo>
                  <a:cubicBezTo>
                    <a:pt x="187" y="1045"/>
                    <a:pt x="187" y="1045"/>
                    <a:pt x="187" y="1045"/>
                  </a:cubicBezTo>
                  <a:cubicBezTo>
                    <a:pt x="187" y="1045"/>
                    <a:pt x="187" y="1045"/>
                    <a:pt x="187" y="1046"/>
                  </a:cubicBezTo>
                  <a:close/>
                  <a:moveTo>
                    <a:pt x="188" y="1046"/>
                  </a:moveTo>
                  <a:cubicBezTo>
                    <a:pt x="187" y="1047"/>
                    <a:pt x="188" y="1048"/>
                    <a:pt x="189" y="1047"/>
                  </a:cubicBezTo>
                  <a:cubicBezTo>
                    <a:pt x="189" y="1046"/>
                    <a:pt x="189" y="1046"/>
                    <a:pt x="188" y="1046"/>
                  </a:cubicBezTo>
                  <a:close/>
                  <a:moveTo>
                    <a:pt x="191" y="1057"/>
                  </a:moveTo>
                  <a:cubicBezTo>
                    <a:pt x="191" y="1058"/>
                    <a:pt x="191" y="1058"/>
                    <a:pt x="191" y="1058"/>
                  </a:cubicBezTo>
                  <a:cubicBezTo>
                    <a:pt x="191" y="1058"/>
                    <a:pt x="192" y="1058"/>
                    <a:pt x="192" y="1057"/>
                  </a:cubicBezTo>
                  <a:cubicBezTo>
                    <a:pt x="191" y="1058"/>
                    <a:pt x="191" y="1057"/>
                    <a:pt x="191" y="1057"/>
                  </a:cubicBezTo>
                  <a:close/>
                  <a:moveTo>
                    <a:pt x="188" y="1043"/>
                  </a:moveTo>
                  <a:cubicBezTo>
                    <a:pt x="188" y="1043"/>
                    <a:pt x="187" y="1043"/>
                    <a:pt x="187" y="1043"/>
                  </a:cubicBezTo>
                  <a:cubicBezTo>
                    <a:pt x="187" y="1043"/>
                    <a:pt x="187" y="1043"/>
                    <a:pt x="187" y="1044"/>
                  </a:cubicBezTo>
                  <a:cubicBezTo>
                    <a:pt x="189" y="1044"/>
                    <a:pt x="190" y="1043"/>
                    <a:pt x="188" y="1043"/>
                  </a:cubicBezTo>
                  <a:close/>
                  <a:moveTo>
                    <a:pt x="191" y="1045"/>
                  </a:moveTo>
                  <a:cubicBezTo>
                    <a:pt x="191" y="1045"/>
                    <a:pt x="190" y="1046"/>
                    <a:pt x="191" y="1046"/>
                  </a:cubicBezTo>
                  <a:cubicBezTo>
                    <a:pt x="191" y="1046"/>
                    <a:pt x="191" y="1046"/>
                    <a:pt x="191" y="1045"/>
                  </a:cubicBezTo>
                  <a:close/>
                  <a:moveTo>
                    <a:pt x="189" y="1050"/>
                  </a:moveTo>
                  <a:cubicBezTo>
                    <a:pt x="189" y="1051"/>
                    <a:pt x="190" y="1052"/>
                    <a:pt x="191" y="1051"/>
                  </a:cubicBezTo>
                  <a:cubicBezTo>
                    <a:pt x="191" y="1050"/>
                    <a:pt x="190" y="1049"/>
                    <a:pt x="189" y="1050"/>
                  </a:cubicBezTo>
                  <a:close/>
                  <a:moveTo>
                    <a:pt x="190" y="1045"/>
                  </a:moveTo>
                  <a:cubicBezTo>
                    <a:pt x="190" y="1045"/>
                    <a:pt x="189" y="1045"/>
                    <a:pt x="189" y="1045"/>
                  </a:cubicBezTo>
                  <a:cubicBezTo>
                    <a:pt x="189" y="1045"/>
                    <a:pt x="189" y="1045"/>
                    <a:pt x="189" y="1045"/>
                  </a:cubicBezTo>
                  <a:cubicBezTo>
                    <a:pt x="189" y="1045"/>
                    <a:pt x="189" y="1045"/>
                    <a:pt x="189" y="1044"/>
                  </a:cubicBezTo>
                  <a:cubicBezTo>
                    <a:pt x="189" y="1045"/>
                    <a:pt x="189" y="1045"/>
                    <a:pt x="189" y="1045"/>
                  </a:cubicBezTo>
                  <a:cubicBezTo>
                    <a:pt x="189" y="1045"/>
                    <a:pt x="189" y="1045"/>
                    <a:pt x="189" y="1045"/>
                  </a:cubicBezTo>
                  <a:cubicBezTo>
                    <a:pt x="188" y="1045"/>
                    <a:pt x="188" y="1046"/>
                    <a:pt x="189" y="1047"/>
                  </a:cubicBezTo>
                  <a:cubicBezTo>
                    <a:pt x="190" y="1047"/>
                    <a:pt x="191" y="1045"/>
                    <a:pt x="190" y="1045"/>
                  </a:cubicBezTo>
                  <a:close/>
                  <a:moveTo>
                    <a:pt x="1086" y="836"/>
                  </a:moveTo>
                  <a:cubicBezTo>
                    <a:pt x="1086" y="836"/>
                    <a:pt x="1086" y="836"/>
                    <a:pt x="1085" y="835"/>
                  </a:cubicBezTo>
                  <a:cubicBezTo>
                    <a:pt x="1085" y="835"/>
                    <a:pt x="1085" y="836"/>
                    <a:pt x="1085" y="836"/>
                  </a:cubicBezTo>
                  <a:cubicBezTo>
                    <a:pt x="1085" y="836"/>
                    <a:pt x="1082" y="838"/>
                    <a:pt x="1082" y="839"/>
                  </a:cubicBezTo>
                  <a:cubicBezTo>
                    <a:pt x="1082" y="839"/>
                    <a:pt x="1082" y="839"/>
                    <a:pt x="1083" y="839"/>
                  </a:cubicBezTo>
                  <a:cubicBezTo>
                    <a:pt x="1083" y="839"/>
                    <a:pt x="1083" y="838"/>
                    <a:pt x="1083" y="838"/>
                  </a:cubicBezTo>
                  <a:cubicBezTo>
                    <a:pt x="1083" y="839"/>
                    <a:pt x="1084" y="839"/>
                    <a:pt x="1084" y="838"/>
                  </a:cubicBezTo>
                  <a:cubicBezTo>
                    <a:pt x="1084" y="838"/>
                    <a:pt x="1084" y="838"/>
                    <a:pt x="1083" y="838"/>
                  </a:cubicBezTo>
                  <a:cubicBezTo>
                    <a:pt x="1084" y="838"/>
                    <a:pt x="1084" y="837"/>
                    <a:pt x="1084" y="837"/>
                  </a:cubicBezTo>
                  <a:cubicBezTo>
                    <a:pt x="1084" y="838"/>
                    <a:pt x="1085" y="838"/>
                    <a:pt x="1085" y="837"/>
                  </a:cubicBezTo>
                  <a:cubicBezTo>
                    <a:pt x="1085" y="837"/>
                    <a:pt x="1085" y="837"/>
                    <a:pt x="1085" y="837"/>
                  </a:cubicBezTo>
                  <a:cubicBezTo>
                    <a:pt x="1086" y="837"/>
                    <a:pt x="1087" y="837"/>
                    <a:pt x="1087" y="836"/>
                  </a:cubicBezTo>
                  <a:cubicBezTo>
                    <a:pt x="1086" y="836"/>
                    <a:pt x="1086" y="836"/>
                    <a:pt x="1086" y="836"/>
                  </a:cubicBezTo>
                  <a:close/>
                  <a:moveTo>
                    <a:pt x="167" y="1078"/>
                  </a:moveTo>
                  <a:cubicBezTo>
                    <a:pt x="166" y="1079"/>
                    <a:pt x="167" y="1080"/>
                    <a:pt x="168" y="1080"/>
                  </a:cubicBezTo>
                  <a:cubicBezTo>
                    <a:pt x="167" y="1079"/>
                    <a:pt x="167" y="1079"/>
                    <a:pt x="167" y="1078"/>
                  </a:cubicBezTo>
                  <a:close/>
                  <a:moveTo>
                    <a:pt x="168" y="1078"/>
                  </a:moveTo>
                  <a:cubicBezTo>
                    <a:pt x="168" y="1078"/>
                    <a:pt x="168" y="1078"/>
                    <a:pt x="168" y="1078"/>
                  </a:cubicBezTo>
                  <a:cubicBezTo>
                    <a:pt x="168" y="1078"/>
                    <a:pt x="168" y="1078"/>
                    <a:pt x="169" y="1077"/>
                  </a:cubicBezTo>
                  <a:cubicBezTo>
                    <a:pt x="168" y="1077"/>
                    <a:pt x="168" y="1077"/>
                    <a:pt x="168" y="1077"/>
                  </a:cubicBezTo>
                  <a:cubicBezTo>
                    <a:pt x="168" y="1077"/>
                    <a:pt x="168" y="1077"/>
                    <a:pt x="168" y="1077"/>
                  </a:cubicBezTo>
                  <a:cubicBezTo>
                    <a:pt x="168" y="1076"/>
                    <a:pt x="168" y="1075"/>
                    <a:pt x="167" y="1076"/>
                  </a:cubicBezTo>
                  <a:cubicBezTo>
                    <a:pt x="167" y="1076"/>
                    <a:pt x="167" y="1078"/>
                    <a:pt x="168" y="1078"/>
                  </a:cubicBezTo>
                  <a:close/>
                  <a:moveTo>
                    <a:pt x="167" y="1071"/>
                  </a:moveTo>
                  <a:cubicBezTo>
                    <a:pt x="167" y="1071"/>
                    <a:pt x="167" y="1071"/>
                    <a:pt x="167" y="1071"/>
                  </a:cubicBezTo>
                  <a:cubicBezTo>
                    <a:pt x="167" y="1070"/>
                    <a:pt x="166" y="1072"/>
                    <a:pt x="167" y="1071"/>
                  </a:cubicBezTo>
                  <a:close/>
                  <a:moveTo>
                    <a:pt x="167" y="1070"/>
                  </a:moveTo>
                  <a:cubicBezTo>
                    <a:pt x="166" y="1070"/>
                    <a:pt x="166" y="1070"/>
                    <a:pt x="166" y="1070"/>
                  </a:cubicBezTo>
                  <a:cubicBezTo>
                    <a:pt x="166" y="1070"/>
                    <a:pt x="166" y="1071"/>
                    <a:pt x="166" y="1071"/>
                  </a:cubicBezTo>
                  <a:cubicBezTo>
                    <a:pt x="166" y="1071"/>
                    <a:pt x="167" y="1071"/>
                    <a:pt x="167" y="1071"/>
                  </a:cubicBezTo>
                  <a:cubicBezTo>
                    <a:pt x="167" y="1070"/>
                    <a:pt x="167" y="1070"/>
                    <a:pt x="167" y="1070"/>
                  </a:cubicBezTo>
                  <a:close/>
                  <a:moveTo>
                    <a:pt x="169" y="1070"/>
                  </a:moveTo>
                  <a:cubicBezTo>
                    <a:pt x="169" y="1070"/>
                    <a:pt x="168" y="1070"/>
                    <a:pt x="168" y="1071"/>
                  </a:cubicBezTo>
                  <a:cubicBezTo>
                    <a:pt x="168" y="1071"/>
                    <a:pt x="168" y="1071"/>
                    <a:pt x="168" y="1071"/>
                  </a:cubicBezTo>
                  <a:cubicBezTo>
                    <a:pt x="169" y="1071"/>
                    <a:pt x="169" y="1071"/>
                    <a:pt x="169" y="1071"/>
                  </a:cubicBezTo>
                  <a:cubicBezTo>
                    <a:pt x="169" y="1071"/>
                    <a:pt x="169" y="1070"/>
                    <a:pt x="169" y="1070"/>
                  </a:cubicBezTo>
                  <a:close/>
                  <a:moveTo>
                    <a:pt x="169" y="1082"/>
                  </a:moveTo>
                  <a:cubicBezTo>
                    <a:pt x="169" y="1082"/>
                    <a:pt x="169" y="1082"/>
                    <a:pt x="169" y="1082"/>
                  </a:cubicBezTo>
                  <a:cubicBezTo>
                    <a:pt x="169" y="1082"/>
                    <a:pt x="169" y="1082"/>
                    <a:pt x="169" y="1082"/>
                  </a:cubicBezTo>
                  <a:cubicBezTo>
                    <a:pt x="169" y="1082"/>
                    <a:pt x="169" y="1082"/>
                    <a:pt x="169" y="1083"/>
                  </a:cubicBezTo>
                  <a:cubicBezTo>
                    <a:pt x="169" y="1082"/>
                    <a:pt x="169" y="1082"/>
                    <a:pt x="169" y="1082"/>
                  </a:cubicBezTo>
                  <a:close/>
                  <a:moveTo>
                    <a:pt x="1080" y="836"/>
                  </a:moveTo>
                  <a:cubicBezTo>
                    <a:pt x="1080" y="835"/>
                    <a:pt x="1079" y="834"/>
                    <a:pt x="1079" y="835"/>
                  </a:cubicBezTo>
                  <a:cubicBezTo>
                    <a:pt x="1079" y="836"/>
                    <a:pt x="1080" y="836"/>
                    <a:pt x="1080" y="836"/>
                  </a:cubicBezTo>
                  <a:close/>
                  <a:moveTo>
                    <a:pt x="166" y="1077"/>
                  </a:moveTo>
                  <a:cubicBezTo>
                    <a:pt x="166" y="1077"/>
                    <a:pt x="166" y="1077"/>
                    <a:pt x="166" y="1077"/>
                  </a:cubicBezTo>
                  <a:cubicBezTo>
                    <a:pt x="166" y="1077"/>
                    <a:pt x="166" y="1078"/>
                    <a:pt x="166" y="1078"/>
                  </a:cubicBezTo>
                  <a:cubicBezTo>
                    <a:pt x="166" y="1078"/>
                    <a:pt x="166" y="1078"/>
                    <a:pt x="166" y="1077"/>
                  </a:cubicBezTo>
                  <a:cubicBezTo>
                    <a:pt x="166" y="1077"/>
                    <a:pt x="166" y="1077"/>
                    <a:pt x="166" y="1077"/>
                  </a:cubicBezTo>
                  <a:close/>
                  <a:moveTo>
                    <a:pt x="1080" y="821"/>
                  </a:moveTo>
                  <a:cubicBezTo>
                    <a:pt x="1080" y="821"/>
                    <a:pt x="1080" y="821"/>
                    <a:pt x="1079" y="822"/>
                  </a:cubicBezTo>
                  <a:cubicBezTo>
                    <a:pt x="1080" y="822"/>
                    <a:pt x="1080" y="821"/>
                    <a:pt x="1080" y="821"/>
                  </a:cubicBezTo>
                  <a:cubicBezTo>
                    <a:pt x="1080" y="821"/>
                    <a:pt x="1080" y="821"/>
                    <a:pt x="1080" y="821"/>
                  </a:cubicBezTo>
                  <a:close/>
                  <a:moveTo>
                    <a:pt x="174" y="1055"/>
                  </a:moveTo>
                  <a:cubicBezTo>
                    <a:pt x="175" y="1055"/>
                    <a:pt x="174" y="1054"/>
                    <a:pt x="175" y="1054"/>
                  </a:cubicBezTo>
                  <a:cubicBezTo>
                    <a:pt x="174" y="1054"/>
                    <a:pt x="174" y="1054"/>
                    <a:pt x="174" y="1055"/>
                  </a:cubicBezTo>
                  <a:close/>
                  <a:moveTo>
                    <a:pt x="170" y="1078"/>
                  </a:moveTo>
                  <a:cubicBezTo>
                    <a:pt x="170" y="1078"/>
                    <a:pt x="169" y="1078"/>
                    <a:pt x="170" y="1079"/>
                  </a:cubicBezTo>
                  <a:cubicBezTo>
                    <a:pt x="170" y="1079"/>
                    <a:pt x="170" y="1078"/>
                    <a:pt x="170" y="1078"/>
                  </a:cubicBezTo>
                  <a:close/>
                  <a:moveTo>
                    <a:pt x="1075" y="825"/>
                  </a:moveTo>
                  <a:cubicBezTo>
                    <a:pt x="1076" y="825"/>
                    <a:pt x="1076" y="823"/>
                    <a:pt x="1075" y="824"/>
                  </a:cubicBezTo>
                  <a:cubicBezTo>
                    <a:pt x="1076" y="824"/>
                    <a:pt x="1075" y="824"/>
                    <a:pt x="1075" y="825"/>
                  </a:cubicBezTo>
                  <a:close/>
                  <a:moveTo>
                    <a:pt x="170" y="1088"/>
                  </a:moveTo>
                  <a:cubicBezTo>
                    <a:pt x="170" y="1088"/>
                    <a:pt x="170" y="1088"/>
                    <a:pt x="170" y="1087"/>
                  </a:cubicBezTo>
                  <a:cubicBezTo>
                    <a:pt x="170" y="1088"/>
                    <a:pt x="170" y="1088"/>
                    <a:pt x="169" y="1088"/>
                  </a:cubicBezTo>
                  <a:cubicBezTo>
                    <a:pt x="169" y="1088"/>
                    <a:pt x="170" y="1088"/>
                    <a:pt x="170" y="1088"/>
                  </a:cubicBezTo>
                  <a:cubicBezTo>
                    <a:pt x="170" y="1088"/>
                    <a:pt x="170" y="1088"/>
                    <a:pt x="170" y="1088"/>
                  </a:cubicBezTo>
                  <a:close/>
                  <a:moveTo>
                    <a:pt x="170" y="1072"/>
                  </a:moveTo>
                  <a:cubicBezTo>
                    <a:pt x="170" y="1072"/>
                    <a:pt x="170" y="1072"/>
                    <a:pt x="170" y="1072"/>
                  </a:cubicBezTo>
                  <a:cubicBezTo>
                    <a:pt x="170" y="1071"/>
                    <a:pt x="169" y="1072"/>
                    <a:pt x="170" y="1072"/>
                  </a:cubicBezTo>
                  <a:close/>
                  <a:moveTo>
                    <a:pt x="1075" y="826"/>
                  </a:moveTo>
                  <a:cubicBezTo>
                    <a:pt x="1075" y="826"/>
                    <a:pt x="1076" y="826"/>
                    <a:pt x="1076" y="825"/>
                  </a:cubicBezTo>
                  <a:cubicBezTo>
                    <a:pt x="1075" y="825"/>
                    <a:pt x="1075" y="826"/>
                    <a:pt x="1075" y="826"/>
                  </a:cubicBezTo>
                  <a:close/>
                  <a:moveTo>
                    <a:pt x="170" y="1080"/>
                  </a:moveTo>
                  <a:cubicBezTo>
                    <a:pt x="170" y="1081"/>
                    <a:pt x="169" y="1081"/>
                    <a:pt x="170" y="1082"/>
                  </a:cubicBezTo>
                  <a:cubicBezTo>
                    <a:pt x="171" y="1081"/>
                    <a:pt x="170" y="1080"/>
                    <a:pt x="170" y="1080"/>
                  </a:cubicBezTo>
                  <a:close/>
                  <a:moveTo>
                    <a:pt x="1077" y="837"/>
                  </a:moveTo>
                  <a:cubicBezTo>
                    <a:pt x="1077" y="837"/>
                    <a:pt x="1077" y="836"/>
                    <a:pt x="1076" y="835"/>
                  </a:cubicBezTo>
                  <a:cubicBezTo>
                    <a:pt x="1076" y="836"/>
                    <a:pt x="1076" y="837"/>
                    <a:pt x="1077" y="837"/>
                  </a:cubicBezTo>
                  <a:close/>
                  <a:moveTo>
                    <a:pt x="170" y="1089"/>
                  </a:moveTo>
                  <a:cubicBezTo>
                    <a:pt x="170" y="1089"/>
                    <a:pt x="170" y="1089"/>
                    <a:pt x="170" y="1088"/>
                  </a:cubicBezTo>
                  <a:cubicBezTo>
                    <a:pt x="170" y="1089"/>
                    <a:pt x="170" y="1089"/>
                    <a:pt x="170" y="1089"/>
                  </a:cubicBezTo>
                  <a:cubicBezTo>
                    <a:pt x="170" y="1089"/>
                    <a:pt x="170" y="1089"/>
                    <a:pt x="170" y="1089"/>
                  </a:cubicBezTo>
                  <a:cubicBezTo>
                    <a:pt x="170" y="1089"/>
                    <a:pt x="170" y="1089"/>
                    <a:pt x="170" y="1089"/>
                  </a:cubicBezTo>
                  <a:close/>
                  <a:moveTo>
                    <a:pt x="168" y="1073"/>
                  </a:moveTo>
                  <a:cubicBezTo>
                    <a:pt x="168" y="1072"/>
                    <a:pt x="168" y="1072"/>
                    <a:pt x="167" y="1072"/>
                  </a:cubicBezTo>
                  <a:cubicBezTo>
                    <a:pt x="166" y="1072"/>
                    <a:pt x="167" y="1074"/>
                    <a:pt x="168" y="1073"/>
                  </a:cubicBezTo>
                  <a:close/>
                  <a:moveTo>
                    <a:pt x="173" y="1100"/>
                  </a:moveTo>
                  <a:cubicBezTo>
                    <a:pt x="173" y="1100"/>
                    <a:pt x="173" y="1100"/>
                    <a:pt x="173" y="1100"/>
                  </a:cubicBezTo>
                  <a:cubicBezTo>
                    <a:pt x="174" y="1100"/>
                    <a:pt x="174" y="1099"/>
                    <a:pt x="173" y="1100"/>
                  </a:cubicBezTo>
                  <a:close/>
                  <a:moveTo>
                    <a:pt x="1078" y="834"/>
                  </a:move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5"/>
                    <a:pt x="1078" y="835"/>
                  </a:cubicBezTo>
                  <a:cubicBezTo>
                    <a:pt x="1079" y="834"/>
                    <a:pt x="1079" y="834"/>
                    <a:pt x="1079" y="834"/>
                  </a:cubicBezTo>
                  <a:cubicBezTo>
                    <a:pt x="1079" y="834"/>
                    <a:pt x="1079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ubicBezTo>
                    <a:pt x="1078" y="834"/>
                    <a:pt x="1078" y="834"/>
                    <a:pt x="1078" y="834"/>
                  </a:cubicBezTo>
                  <a:close/>
                  <a:moveTo>
                    <a:pt x="172" y="1044"/>
                  </a:moveTo>
                  <a:cubicBezTo>
                    <a:pt x="172" y="1045"/>
                    <a:pt x="172" y="1045"/>
                    <a:pt x="172" y="1045"/>
                  </a:cubicBezTo>
                  <a:cubicBezTo>
                    <a:pt x="172" y="1045"/>
                    <a:pt x="172" y="1044"/>
                    <a:pt x="172" y="1044"/>
                  </a:cubicBezTo>
                  <a:close/>
                  <a:moveTo>
                    <a:pt x="173" y="1052"/>
                  </a:moveTo>
                  <a:cubicBezTo>
                    <a:pt x="173" y="1051"/>
                    <a:pt x="173" y="1051"/>
                    <a:pt x="172" y="1051"/>
                  </a:cubicBezTo>
                  <a:cubicBezTo>
                    <a:pt x="172" y="1052"/>
                    <a:pt x="173" y="1052"/>
                    <a:pt x="173" y="1052"/>
                  </a:cubicBezTo>
                  <a:close/>
                  <a:moveTo>
                    <a:pt x="173" y="1055"/>
                  </a:moveTo>
                  <a:cubicBezTo>
                    <a:pt x="173" y="1055"/>
                    <a:pt x="173" y="1054"/>
                    <a:pt x="173" y="1054"/>
                  </a:cubicBezTo>
                  <a:cubicBezTo>
                    <a:pt x="173" y="1054"/>
                    <a:pt x="174" y="1054"/>
                    <a:pt x="174" y="1054"/>
                  </a:cubicBezTo>
                  <a:cubicBezTo>
                    <a:pt x="174" y="1054"/>
                    <a:pt x="174" y="1054"/>
                    <a:pt x="174" y="1054"/>
                  </a:cubicBezTo>
                  <a:cubicBezTo>
                    <a:pt x="174" y="1054"/>
                    <a:pt x="173" y="1054"/>
                    <a:pt x="173" y="1054"/>
                  </a:cubicBezTo>
                  <a:cubicBezTo>
                    <a:pt x="173" y="1054"/>
                    <a:pt x="173" y="1054"/>
                    <a:pt x="173" y="1053"/>
                  </a:cubicBezTo>
                  <a:cubicBezTo>
                    <a:pt x="173" y="1053"/>
                    <a:pt x="172" y="1054"/>
                    <a:pt x="172" y="1055"/>
                  </a:cubicBezTo>
                  <a:cubicBezTo>
                    <a:pt x="173" y="1054"/>
                    <a:pt x="173" y="1055"/>
                    <a:pt x="173" y="1055"/>
                  </a:cubicBezTo>
                  <a:close/>
                  <a:moveTo>
                    <a:pt x="174" y="1056"/>
                  </a:moveTo>
                  <a:cubicBezTo>
                    <a:pt x="174" y="1056"/>
                    <a:pt x="174" y="1056"/>
                    <a:pt x="174" y="1056"/>
                  </a:cubicBezTo>
                  <a:cubicBezTo>
                    <a:pt x="174" y="1056"/>
                    <a:pt x="173" y="1056"/>
                    <a:pt x="173" y="1056"/>
                  </a:cubicBezTo>
                  <a:cubicBezTo>
                    <a:pt x="174" y="1056"/>
                    <a:pt x="174" y="1056"/>
                    <a:pt x="174" y="1056"/>
                  </a:cubicBezTo>
                  <a:cubicBezTo>
                    <a:pt x="174" y="1056"/>
                    <a:pt x="174" y="1056"/>
                    <a:pt x="175" y="1056"/>
                  </a:cubicBezTo>
                  <a:cubicBezTo>
                    <a:pt x="175" y="1056"/>
                    <a:pt x="174" y="1055"/>
                    <a:pt x="174" y="1056"/>
                  </a:cubicBezTo>
                  <a:close/>
                  <a:moveTo>
                    <a:pt x="174" y="1067"/>
                  </a:moveTo>
                  <a:cubicBezTo>
                    <a:pt x="174" y="1067"/>
                    <a:pt x="174" y="1067"/>
                    <a:pt x="174" y="1067"/>
                  </a:cubicBezTo>
                  <a:cubicBezTo>
                    <a:pt x="174" y="1067"/>
                    <a:pt x="174" y="1067"/>
                    <a:pt x="174" y="1066"/>
                  </a:cubicBezTo>
                  <a:cubicBezTo>
                    <a:pt x="174" y="1067"/>
                    <a:pt x="174" y="1067"/>
                    <a:pt x="174" y="1067"/>
                  </a:cubicBezTo>
                  <a:close/>
                  <a:moveTo>
                    <a:pt x="1079" y="837"/>
                  </a:moveTo>
                  <a:cubicBezTo>
                    <a:pt x="1079" y="837"/>
                    <a:pt x="1078" y="836"/>
                    <a:pt x="1078" y="836"/>
                  </a:cubicBezTo>
                  <a:cubicBezTo>
                    <a:pt x="1078" y="836"/>
                    <a:pt x="1078" y="836"/>
                    <a:pt x="1078" y="837"/>
                  </a:cubicBezTo>
                  <a:cubicBezTo>
                    <a:pt x="1078" y="837"/>
                    <a:pt x="1078" y="837"/>
                    <a:pt x="1078" y="837"/>
                  </a:cubicBezTo>
                  <a:cubicBezTo>
                    <a:pt x="1079" y="837"/>
                    <a:pt x="1079" y="837"/>
                    <a:pt x="1079" y="837"/>
                  </a:cubicBezTo>
                  <a:close/>
                  <a:moveTo>
                    <a:pt x="174" y="1067"/>
                  </a:moveTo>
                  <a:cubicBezTo>
                    <a:pt x="172" y="1067"/>
                    <a:pt x="172" y="1068"/>
                    <a:pt x="173" y="1069"/>
                  </a:cubicBezTo>
                  <a:cubicBezTo>
                    <a:pt x="173" y="1068"/>
                    <a:pt x="174" y="1068"/>
                    <a:pt x="174" y="1067"/>
                  </a:cubicBezTo>
                  <a:cubicBezTo>
                    <a:pt x="174" y="1068"/>
                    <a:pt x="173" y="1067"/>
                    <a:pt x="174" y="1067"/>
                  </a:cubicBezTo>
                  <a:close/>
                  <a:moveTo>
                    <a:pt x="1080" y="842"/>
                  </a:moveTo>
                  <a:cubicBezTo>
                    <a:pt x="1080" y="842"/>
                    <a:pt x="1080" y="842"/>
                    <a:pt x="1080" y="842"/>
                  </a:cubicBezTo>
                  <a:cubicBezTo>
                    <a:pt x="1080" y="841"/>
                    <a:pt x="1080" y="841"/>
                    <a:pt x="1079" y="841"/>
                  </a:cubicBezTo>
                  <a:cubicBezTo>
                    <a:pt x="1080" y="840"/>
                    <a:pt x="1080" y="841"/>
                    <a:pt x="1080" y="840"/>
                  </a:cubicBezTo>
                  <a:cubicBezTo>
                    <a:pt x="1080" y="839"/>
                    <a:pt x="1079" y="840"/>
                    <a:pt x="1079" y="840"/>
                  </a:cubicBezTo>
                  <a:cubicBezTo>
                    <a:pt x="1079" y="839"/>
                    <a:pt x="1079" y="839"/>
                    <a:pt x="1079" y="839"/>
                  </a:cubicBezTo>
                  <a:cubicBezTo>
                    <a:pt x="1079" y="839"/>
                    <a:pt x="1079" y="840"/>
                    <a:pt x="1079" y="840"/>
                  </a:cubicBezTo>
                  <a:cubicBezTo>
                    <a:pt x="1079" y="840"/>
                    <a:pt x="1079" y="841"/>
                    <a:pt x="1079" y="841"/>
                  </a:cubicBezTo>
                  <a:cubicBezTo>
                    <a:pt x="1079" y="841"/>
                    <a:pt x="1079" y="841"/>
                    <a:pt x="1079" y="841"/>
                  </a:cubicBezTo>
                  <a:cubicBezTo>
                    <a:pt x="1079" y="841"/>
                    <a:pt x="1080" y="841"/>
                    <a:pt x="1080" y="842"/>
                  </a:cubicBezTo>
                  <a:cubicBezTo>
                    <a:pt x="1079" y="842"/>
                    <a:pt x="1079" y="842"/>
                    <a:pt x="1079" y="843"/>
                  </a:cubicBezTo>
                  <a:cubicBezTo>
                    <a:pt x="1079" y="843"/>
                    <a:pt x="1079" y="843"/>
                    <a:pt x="1080" y="842"/>
                  </a:cubicBezTo>
                  <a:cubicBezTo>
                    <a:pt x="1080" y="842"/>
                    <a:pt x="1080" y="842"/>
                    <a:pt x="1080" y="842"/>
                  </a:cubicBezTo>
                  <a:cubicBezTo>
                    <a:pt x="1080" y="843"/>
                    <a:pt x="1081" y="843"/>
                    <a:pt x="1080" y="842"/>
                  </a:cubicBezTo>
                  <a:cubicBezTo>
                    <a:pt x="1081" y="842"/>
                    <a:pt x="1081" y="842"/>
                    <a:pt x="1081" y="842"/>
                  </a:cubicBezTo>
                  <a:cubicBezTo>
                    <a:pt x="1081" y="842"/>
                    <a:pt x="1080" y="842"/>
                    <a:pt x="1080" y="842"/>
                  </a:cubicBezTo>
                  <a:close/>
                  <a:moveTo>
                    <a:pt x="171" y="1052"/>
                  </a:moveTo>
                  <a:cubicBezTo>
                    <a:pt x="170" y="1052"/>
                    <a:pt x="170" y="1052"/>
                    <a:pt x="171" y="1053"/>
                  </a:cubicBezTo>
                  <a:cubicBezTo>
                    <a:pt x="171" y="1052"/>
                    <a:pt x="171" y="1052"/>
                    <a:pt x="171" y="1052"/>
                  </a:cubicBezTo>
                  <a:close/>
                  <a:moveTo>
                    <a:pt x="170" y="1090"/>
                  </a:moveTo>
                  <a:cubicBezTo>
                    <a:pt x="169" y="1091"/>
                    <a:pt x="169" y="1091"/>
                    <a:pt x="170" y="1092"/>
                  </a:cubicBezTo>
                  <a:cubicBezTo>
                    <a:pt x="170" y="1092"/>
                    <a:pt x="170" y="1091"/>
                    <a:pt x="170" y="1091"/>
                  </a:cubicBezTo>
                  <a:cubicBezTo>
                    <a:pt x="171" y="1091"/>
                    <a:pt x="170" y="1090"/>
                    <a:pt x="170" y="1090"/>
                  </a:cubicBezTo>
                  <a:close/>
                  <a:moveTo>
                    <a:pt x="1079" y="831"/>
                  </a:moveTo>
                  <a:cubicBezTo>
                    <a:pt x="1078" y="831"/>
                    <a:pt x="1078" y="832"/>
                    <a:pt x="1078" y="832"/>
                  </a:cubicBezTo>
                  <a:cubicBezTo>
                    <a:pt x="1078" y="832"/>
                    <a:pt x="1079" y="831"/>
                    <a:pt x="1079" y="831"/>
                  </a:cubicBezTo>
                  <a:close/>
                  <a:moveTo>
                    <a:pt x="169" y="1084"/>
                  </a:moveTo>
                  <a:cubicBezTo>
                    <a:pt x="169" y="1083"/>
                    <a:pt x="168" y="1082"/>
                    <a:pt x="167" y="1082"/>
                  </a:cubicBezTo>
                  <a:cubicBezTo>
                    <a:pt x="167" y="1083"/>
                    <a:pt x="167" y="1085"/>
                    <a:pt x="168" y="1084"/>
                  </a:cubicBezTo>
                  <a:cubicBezTo>
                    <a:pt x="168" y="1085"/>
                    <a:pt x="168" y="1085"/>
                    <a:pt x="169" y="1085"/>
                  </a:cubicBezTo>
                  <a:cubicBezTo>
                    <a:pt x="169" y="1085"/>
                    <a:pt x="169" y="1085"/>
                    <a:pt x="169" y="1085"/>
                  </a:cubicBezTo>
                  <a:cubicBezTo>
                    <a:pt x="169" y="1084"/>
                    <a:pt x="169" y="1084"/>
                    <a:pt x="169" y="1084"/>
                  </a:cubicBezTo>
                  <a:close/>
                  <a:moveTo>
                    <a:pt x="172" y="1046"/>
                  </a:moveTo>
                  <a:cubicBezTo>
                    <a:pt x="171" y="1046"/>
                    <a:pt x="171" y="1046"/>
                    <a:pt x="171" y="1046"/>
                  </a:cubicBezTo>
                  <a:cubicBezTo>
                    <a:pt x="171" y="1046"/>
                    <a:pt x="171" y="1047"/>
                    <a:pt x="171" y="1047"/>
                  </a:cubicBezTo>
                  <a:cubicBezTo>
                    <a:pt x="171" y="1047"/>
                    <a:pt x="171" y="1047"/>
                    <a:pt x="172" y="1047"/>
                  </a:cubicBezTo>
                  <a:cubicBezTo>
                    <a:pt x="172" y="1046"/>
                    <a:pt x="172" y="1046"/>
                    <a:pt x="172" y="1046"/>
                  </a:cubicBezTo>
                  <a:close/>
                  <a:moveTo>
                    <a:pt x="171" y="1050"/>
                  </a:moveTo>
                  <a:cubicBezTo>
                    <a:pt x="171" y="1050"/>
                    <a:pt x="171" y="1050"/>
                    <a:pt x="172" y="1050"/>
                  </a:cubicBezTo>
                  <a:cubicBezTo>
                    <a:pt x="172" y="1050"/>
                    <a:pt x="172" y="1049"/>
                    <a:pt x="172" y="1049"/>
                  </a:cubicBezTo>
                  <a:cubicBezTo>
                    <a:pt x="171" y="1049"/>
                    <a:pt x="171" y="1050"/>
                    <a:pt x="171" y="1050"/>
                  </a:cubicBezTo>
                  <a:close/>
                  <a:moveTo>
                    <a:pt x="171" y="1094"/>
                  </a:moveTo>
                  <a:cubicBezTo>
                    <a:pt x="171" y="1094"/>
                    <a:pt x="171" y="1094"/>
                    <a:pt x="171" y="1095"/>
                  </a:cubicBezTo>
                  <a:cubicBezTo>
                    <a:pt x="172" y="1094"/>
                    <a:pt x="172" y="1093"/>
                    <a:pt x="171" y="1094"/>
                  </a:cubicBezTo>
                  <a:close/>
                  <a:moveTo>
                    <a:pt x="170" y="1049"/>
                  </a:moveTo>
                  <a:cubicBezTo>
                    <a:pt x="170" y="1050"/>
                    <a:pt x="171" y="1050"/>
                    <a:pt x="170" y="1049"/>
                  </a:cubicBezTo>
                  <a:close/>
                  <a:moveTo>
                    <a:pt x="214" y="1044"/>
                  </a:moveTo>
                  <a:cubicBezTo>
                    <a:pt x="214" y="1044"/>
                    <a:pt x="214" y="1044"/>
                    <a:pt x="214" y="1044"/>
                  </a:cubicBezTo>
                  <a:cubicBezTo>
                    <a:pt x="214" y="1044"/>
                    <a:pt x="214" y="1044"/>
                    <a:pt x="214" y="1044"/>
                  </a:cubicBezTo>
                  <a:cubicBezTo>
                    <a:pt x="214" y="1044"/>
                    <a:pt x="214" y="1044"/>
                    <a:pt x="214" y="1044"/>
                  </a:cubicBezTo>
                  <a:close/>
                  <a:moveTo>
                    <a:pt x="224" y="1051"/>
                  </a:moveTo>
                  <a:cubicBezTo>
                    <a:pt x="224" y="1052"/>
                    <a:pt x="224" y="1052"/>
                    <a:pt x="224" y="1052"/>
                  </a:cubicBezTo>
                  <a:cubicBezTo>
                    <a:pt x="225" y="1051"/>
                    <a:pt x="224" y="1051"/>
                    <a:pt x="224" y="1051"/>
                  </a:cubicBezTo>
                  <a:close/>
                  <a:moveTo>
                    <a:pt x="224" y="1056"/>
                  </a:moveTo>
                  <a:cubicBezTo>
                    <a:pt x="223" y="1056"/>
                    <a:pt x="223" y="1056"/>
                    <a:pt x="223" y="1056"/>
                  </a:cubicBezTo>
                  <a:cubicBezTo>
                    <a:pt x="223" y="1056"/>
                    <a:pt x="223" y="1056"/>
                    <a:pt x="224" y="1056"/>
                  </a:cubicBezTo>
                  <a:close/>
                  <a:moveTo>
                    <a:pt x="223" y="1058"/>
                  </a:moveTo>
                  <a:cubicBezTo>
                    <a:pt x="223" y="1058"/>
                    <a:pt x="223" y="1058"/>
                    <a:pt x="223" y="1057"/>
                  </a:cubicBezTo>
                  <a:cubicBezTo>
                    <a:pt x="224" y="1057"/>
                    <a:pt x="225" y="1057"/>
                    <a:pt x="223" y="1057"/>
                  </a:cubicBezTo>
                  <a:cubicBezTo>
                    <a:pt x="221" y="1057"/>
                    <a:pt x="219" y="1057"/>
                    <a:pt x="220" y="1057"/>
                  </a:cubicBezTo>
                  <a:cubicBezTo>
                    <a:pt x="222" y="1057"/>
                    <a:pt x="222" y="1057"/>
                    <a:pt x="222" y="1057"/>
                  </a:cubicBezTo>
                  <a:cubicBezTo>
                    <a:pt x="222" y="1057"/>
                    <a:pt x="223" y="1057"/>
                    <a:pt x="223" y="1057"/>
                  </a:cubicBezTo>
                  <a:cubicBezTo>
                    <a:pt x="223" y="1058"/>
                    <a:pt x="222" y="1058"/>
                    <a:pt x="222" y="1058"/>
                  </a:cubicBezTo>
                  <a:cubicBezTo>
                    <a:pt x="222" y="1058"/>
                    <a:pt x="223" y="1059"/>
                    <a:pt x="223" y="1058"/>
                  </a:cubicBezTo>
                  <a:close/>
                  <a:moveTo>
                    <a:pt x="224" y="1056"/>
                  </a:moveTo>
                  <a:cubicBezTo>
                    <a:pt x="224" y="1056"/>
                    <a:pt x="224" y="1056"/>
                    <a:pt x="225" y="1056"/>
                  </a:cubicBezTo>
                  <a:cubicBezTo>
                    <a:pt x="224" y="1056"/>
                    <a:pt x="224" y="1056"/>
                    <a:pt x="224" y="1056"/>
                  </a:cubicBezTo>
                  <a:close/>
                  <a:moveTo>
                    <a:pt x="224" y="1053"/>
                  </a:moveTo>
                  <a:cubicBezTo>
                    <a:pt x="223" y="1053"/>
                    <a:pt x="225" y="1054"/>
                    <a:pt x="225" y="1054"/>
                  </a:cubicBezTo>
                  <a:cubicBezTo>
                    <a:pt x="225" y="1054"/>
                    <a:pt x="226" y="1054"/>
                    <a:pt x="226" y="1054"/>
                  </a:cubicBezTo>
                  <a:cubicBezTo>
                    <a:pt x="225" y="1053"/>
                    <a:pt x="225" y="1053"/>
                    <a:pt x="224" y="1053"/>
                  </a:cubicBezTo>
                  <a:close/>
                  <a:moveTo>
                    <a:pt x="219" y="1047"/>
                  </a:moveTo>
                  <a:cubicBezTo>
                    <a:pt x="219" y="1048"/>
                    <a:pt x="219" y="1048"/>
                    <a:pt x="220" y="1048"/>
                  </a:cubicBezTo>
                  <a:cubicBezTo>
                    <a:pt x="220" y="1047"/>
                    <a:pt x="219" y="1047"/>
                    <a:pt x="219" y="1047"/>
                  </a:cubicBezTo>
                  <a:close/>
                  <a:moveTo>
                    <a:pt x="224" y="1062"/>
                  </a:moveTo>
                  <a:cubicBezTo>
                    <a:pt x="224" y="1063"/>
                    <a:pt x="224" y="1063"/>
                    <a:pt x="224" y="1063"/>
                  </a:cubicBezTo>
                  <a:cubicBezTo>
                    <a:pt x="225" y="1063"/>
                    <a:pt x="225" y="1064"/>
                    <a:pt x="225" y="1063"/>
                  </a:cubicBezTo>
                  <a:cubicBezTo>
                    <a:pt x="225" y="1062"/>
                    <a:pt x="225" y="1062"/>
                    <a:pt x="224" y="1062"/>
                  </a:cubicBezTo>
                  <a:close/>
                  <a:moveTo>
                    <a:pt x="224" y="1068"/>
                  </a:moveTo>
                  <a:cubicBezTo>
                    <a:pt x="223" y="1069"/>
                    <a:pt x="224" y="1069"/>
                    <a:pt x="224" y="1070"/>
                  </a:cubicBezTo>
                  <a:cubicBezTo>
                    <a:pt x="224" y="1069"/>
                    <a:pt x="225" y="1069"/>
                    <a:pt x="225" y="1069"/>
                  </a:cubicBezTo>
                  <a:cubicBezTo>
                    <a:pt x="225" y="1068"/>
                    <a:pt x="225" y="1068"/>
                    <a:pt x="224" y="1068"/>
                  </a:cubicBezTo>
                  <a:close/>
                  <a:moveTo>
                    <a:pt x="223" y="1074"/>
                  </a:moveTo>
                  <a:cubicBezTo>
                    <a:pt x="223" y="1075"/>
                    <a:pt x="224" y="1075"/>
                    <a:pt x="225" y="1074"/>
                  </a:cubicBezTo>
                  <a:cubicBezTo>
                    <a:pt x="225" y="1073"/>
                    <a:pt x="223" y="1073"/>
                    <a:pt x="223" y="1074"/>
                  </a:cubicBezTo>
                  <a:close/>
                  <a:moveTo>
                    <a:pt x="217" y="1045"/>
                  </a:moveTo>
                  <a:cubicBezTo>
                    <a:pt x="217" y="1045"/>
                    <a:pt x="217" y="1045"/>
                    <a:pt x="217" y="1045"/>
                  </a:cubicBezTo>
                  <a:cubicBezTo>
                    <a:pt x="217" y="1045"/>
                    <a:pt x="217" y="1045"/>
                    <a:pt x="217" y="1045"/>
                  </a:cubicBezTo>
                  <a:cubicBezTo>
                    <a:pt x="217" y="1045"/>
                    <a:pt x="217" y="1045"/>
                    <a:pt x="217" y="1045"/>
                  </a:cubicBezTo>
                  <a:close/>
                  <a:moveTo>
                    <a:pt x="213" y="1050"/>
                  </a:moveTo>
                  <a:cubicBezTo>
                    <a:pt x="213" y="1050"/>
                    <a:pt x="213" y="1050"/>
                    <a:pt x="214" y="1050"/>
                  </a:cubicBezTo>
                  <a:cubicBezTo>
                    <a:pt x="213" y="1050"/>
                    <a:pt x="213" y="1050"/>
                    <a:pt x="213" y="1050"/>
                  </a:cubicBezTo>
                  <a:close/>
                  <a:moveTo>
                    <a:pt x="215" y="1043"/>
                  </a:moveTo>
                  <a:cubicBezTo>
                    <a:pt x="215" y="1043"/>
                    <a:pt x="215" y="1043"/>
                    <a:pt x="215" y="1043"/>
                  </a:cubicBezTo>
                  <a:cubicBezTo>
                    <a:pt x="215" y="1043"/>
                    <a:pt x="215" y="1043"/>
                    <a:pt x="216" y="1043"/>
                  </a:cubicBezTo>
                  <a:cubicBezTo>
                    <a:pt x="215" y="1043"/>
                    <a:pt x="215" y="1043"/>
                    <a:pt x="215" y="1043"/>
                  </a:cubicBezTo>
                  <a:cubicBezTo>
                    <a:pt x="215" y="1043"/>
                    <a:pt x="215" y="1043"/>
                    <a:pt x="215" y="1043"/>
                  </a:cubicBezTo>
                  <a:close/>
                  <a:moveTo>
                    <a:pt x="214" y="1049"/>
                  </a:move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ubicBezTo>
                    <a:pt x="214" y="1050"/>
                    <a:pt x="214" y="1050"/>
                    <a:pt x="214" y="1050"/>
                  </a:cubicBezTo>
                  <a:cubicBezTo>
                    <a:pt x="214" y="1050"/>
                    <a:pt x="214" y="1049"/>
                    <a:pt x="214" y="1049"/>
                  </a:cubicBezTo>
                  <a:close/>
                  <a:moveTo>
                    <a:pt x="214" y="1049"/>
                  </a:move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lose/>
                  <a:moveTo>
                    <a:pt x="217" y="1050"/>
                  </a:moveTo>
                  <a:cubicBezTo>
                    <a:pt x="217" y="1050"/>
                    <a:pt x="216" y="1049"/>
                    <a:pt x="216" y="1050"/>
                  </a:cubicBezTo>
                  <a:cubicBezTo>
                    <a:pt x="216" y="1050"/>
                    <a:pt x="217" y="1050"/>
                    <a:pt x="217" y="1051"/>
                  </a:cubicBezTo>
                  <a:cubicBezTo>
                    <a:pt x="217" y="1051"/>
                    <a:pt x="217" y="1051"/>
                    <a:pt x="217" y="1050"/>
                  </a:cubicBezTo>
                  <a:cubicBezTo>
                    <a:pt x="217" y="1051"/>
                    <a:pt x="217" y="1051"/>
                    <a:pt x="218" y="1051"/>
                  </a:cubicBezTo>
                  <a:cubicBezTo>
                    <a:pt x="218" y="1051"/>
                    <a:pt x="218" y="1051"/>
                    <a:pt x="218" y="1050"/>
                  </a:cubicBezTo>
                  <a:cubicBezTo>
                    <a:pt x="218" y="1050"/>
                    <a:pt x="218" y="1050"/>
                    <a:pt x="217" y="1050"/>
                  </a:cubicBezTo>
                  <a:cubicBezTo>
                    <a:pt x="217" y="1050"/>
                    <a:pt x="217" y="1050"/>
                    <a:pt x="217" y="1050"/>
                  </a:cubicBezTo>
                  <a:close/>
                  <a:moveTo>
                    <a:pt x="225" y="1048"/>
                  </a:moveTo>
                  <a:cubicBezTo>
                    <a:pt x="222" y="1048"/>
                    <a:pt x="216" y="1049"/>
                    <a:pt x="222" y="1049"/>
                  </a:cubicBezTo>
                  <a:cubicBezTo>
                    <a:pt x="226" y="1049"/>
                    <a:pt x="228" y="1048"/>
                    <a:pt x="225" y="1048"/>
                  </a:cubicBezTo>
                  <a:close/>
                  <a:moveTo>
                    <a:pt x="216" y="1045"/>
                  </a:moveTo>
                  <a:cubicBezTo>
                    <a:pt x="216" y="1045"/>
                    <a:pt x="216" y="1045"/>
                    <a:pt x="216" y="1045"/>
                  </a:cubicBezTo>
                  <a:cubicBezTo>
                    <a:pt x="216" y="1046"/>
                    <a:pt x="217" y="1046"/>
                    <a:pt x="217" y="1046"/>
                  </a:cubicBezTo>
                  <a:cubicBezTo>
                    <a:pt x="217" y="1046"/>
                    <a:pt x="217" y="1046"/>
                    <a:pt x="218" y="1046"/>
                  </a:cubicBezTo>
                  <a:cubicBezTo>
                    <a:pt x="218" y="1045"/>
                    <a:pt x="217" y="1045"/>
                    <a:pt x="217" y="1045"/>
                  </a:cubicBezTo>
                  <a:cubicBezTo>
                    <a:pt x="217" y="1045"/>
                    <a:pt x="217" y="1045"/>
                    <a:pt x="217" y="1045"/>
                  </a:cubicBezTo>
                  <a:cubicBezTo>
                    <a:pt x="217" y="1046"/>
                    <a:pt x="216" y="1045"/>
                    <a:pt x="216" y="1045"/>
                  </a:cubicBezTo>
                  <a:cubicBezTo>
                    <a:pt x="216" y="1046"/>
                    <a:pt x="216" y="1046"/>
                    <a:pt x="216" y="1046"/>
                  </a:cubicBezTo>
                  <a:cubicBezTo>
                    <a:pt x="216" y="1046"/>
                    <a:pt x="216" y="1045"/>
                    <a:pt x="216" y="1045"/>
                  </a:cubicBezTo>
                  <a:cubicBezTo>
                    <a:pt x="216" y="1045"/>
                    <a:pt x="216" y="1045"/>
                    <a:pt x="216" y="1045"/>
                  </a:cubicBezTo>
                  <a:cubicBezTo>
                    <a:pt x="216" y="1045"/>
                    <a:pt x="216" y="1045"/>
                    <a:pt x="216" y="1045"/>
                  </a:cubicBezTo>
                  <a:close/>
                  <a:moveTo>
                    <a:pt x="219" y="1053"/>
                  </a:moveTo>
                  <a:cubicBezTo>
                    <a:pt x="219" y="1054"/>
                    <a:pt x="219" y="1054"/>
                    <a:pt x="220" y="1055"/>
                  </a:cubicBezTo>
                  <a:cubicBezTo>
                    <a:pt x="221" y="1054"/>
                    <a:pt x="220" y="1053"/>
                    <a:pt x="219" y="1053"/>
                  </a:cubicBezTo>
                  <a:close/>
                  <a:moveTo>
                    <a:pt x="216" y="1044"/>
                  </a:moveTo>
                  <a:cubicBezTo>
                    <a:pt x="216" y="1044"/>
                    <a:pt x="216" y="1043"/>
                    <a:pt x="216" y="1043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ubicBezTo>
                    <a:pt x="216" y="1044"/>
                    <a:pt x="216" y="1044"/>
                    <a:pt x="216" y="1044"/>
                  </a:cubicBezTo>
                  <a:close/>
                  <a:moveTo>
                    <a:pt x="214" y="1059"/>
                  </a:moveTo>
                  <a:cubicBezTo>
                    <a:pt x="215" y="1059"/>
                    <a:pt x="215" y="1059"/>
                    <a:pt x="215" y="1059"/>
                  </a:cubicBezTo>
                  <a:cubicBezTo>
                    <a:pt x="216" y="1059"/>
                    <a:pt x="216" y="1059"/>
                    <a:pt x="216" y="1059"/>
                  </a:cubicBezTo>
                  <a:cubicBezTo>
                    <a:pt x="215" y="1058"/>
                    <a:pt x="215" y="1058"/>
                    <a:pt x="215" y="1058"/>
                  </a:cubicBezTo>
                  <a:lnTo>
                    <a:pt x="214" y="1059"/>
                  </a:lnTo>
                  <a:close/>
                  <a:moveTo>
                    <a:pt x="1101" y="844"/>
                  </a:moveTo>
                  <a:cubicBezTo>
                    <a:pt x="1099" y="840"/>
                    <a:pt x="1099" y="840"/>
                    <a:pt x="1101" y="844"/>
                  </a:cubicBezTo>
                  <a:close/>
                  <a:moveTo>
                    <a:pt x="237" y="1041"/>
                  </a:moveTo>
                  <a:cubicBezTo>
                    <a:pt x="239" y="1040"/>
                    <a:pt x="241" y="1040"/>
                    <a:pt x="242" y="1039"/>
                  </a:cubicBezTo>
                  <a:cubicBezTo>
                    <a:pt x="242" y="1039"/>
                    <a:pt x="242" y="1039"/>
                    <a:pt x="242" y="1040"/>
                  </a:cubicBezTo>
                  <a:cubicBezTo>
                    <a:pt x="242" y="1040"/>
                    <a:pt x="243" y="1040"/>
                    <a:pt x="243" y="1040"/>
                  </a:cubicBezTo>
                  <a:cubicBezTo>
                    <a:pt x="243" y="1040"/>
                    <a:pt x="243" y="1039"/>
                    <a:pt x="243" y="1039"/>
                  </a:cubicBezTo>
                  <a:cubicBezTo>
                    <a:pt x="245" y="1039"/>
                    <a:pt x="248" y="1038"/>
                    <a:pt x="251" y="1038"/>
                  </a:cubicBezTo>
                  <a:cubicBezTo>
                    <a:pt x="247" y="1037"/>
                    <a:pt x="233" y="1039"/>
                    <a:pt x="237" y="1041"/>
                  </a:cubicBezTo>
                  <a:close/>
                  <a:moveTo>
                    <a:pt x="1098" y="839"/>
                  </a:moveTo>
                  <a:cubicBezTo>
                    <a:pt x="1098" y="840"/>
                    <a:pt x="1098" y="840"/>
                    <a:pt x="1099" y="839"/>
                  </a:cubicBezTo>
                  <a:cubicBezTo>
                    <a:pt x="1098" y="839"/>
                    <a:pt x="1098" y="839"/>
                    <a:pt x="1098" y="839"/>
                  </a:cubicBezTo>
                  <a:cubicBezTo>
                    <a:pt x="1098" y="839"/>
                    <a:pt x="1098" y="839"/>
                    <a:pt x="1098" y="839"/>
                  </a:cubicBezTo>
                  <a:close/>
                  <a:moveTo>
                    <a:pt x="1098" y="829"/>
                  </a:moveTo>
                  <a:cubicBezTo>
                    <a:pt x="1098" y="829"/>
                    <a:pt x="1098" y="829"/>
                    <a:pt x="1098" y="829"/>
                  </a:cubicBezTo>
                  <a:cubicBezTo>
                    <a:pt x="1097" y="828"/>
                    <a:pt x="1097" y="829"/>
                    <a:pt x="1098" y="829"/>
                  </a:cubicBezTo>
                  <a:close/>
                  <a:moveTo>
                    <a:pt x="248" y="1036"/>
                  </a:moveTo>
                  <a:cubicBezTo>
                    <a:pt x="249" y="1036"/>
                    <a:pt x="250" y="1036"/>
                    <a:pt x="251" y="1036"/>
                  </a:cubicBezTo>
                  <a:cubicBezTo>
                    <a:pt x="251" y="1035"/>
                    <a:pt x="249" y="1034"/>
                    <a:pt x="248" y="1036"/>
                  </a:cubicBezTo>
                  <a:close/>
                  <a:moveTo>
                    <a:pt x="233" y="1049"/>
                  </a:moveTo>
                  <a:cubicBezTo>
                    <a:pt x="234" y="1049"/>
                    <a:pt x="234" y="1049"/>
                    <a:pt x="234" y="1049"/>
                  </a:cubicBezTo>
                  <a:cubicBezTo>
                    <a:pt x="234" y="1049"/>
                    <a:pt x="234" y="1049"/>
                    <a:pt x="234" y="1049"/>
                  </a:cubicBezTo>
                  <a:cubicBezTo>
                    <a:pt x="235" y="1049"/>
                    <a:pt x="235" y="1049"/>
                    <a:pt x="235" y="1049"/>
                  </a:cubicBezTo>
                  <a:cubicBezTo>
                    <a:pt x="235" y="1049"/>
                    <a:pt x="235" y="1049"/>
                    <a:pt x="235" y="1049"/>
                  </a:cubicBezTo>
                  <a:cubicBezTo>
                    <a:pt x="235" y="1049"/>
                    <a:pt x="236" y="1049"/>
                    <a:pt x="236" y="1049"/>
                  </a:cubicBezTo>
                  <a:cubicBezTo>
                    <a:pt x="236" y="1049"/>
                    <a:pt x="236" y="1049"/>
                    <a:pt x="236" y="1049"/>
                  </a:cubicBezTo>
                  <a:cubicBezTo>
                    <a:pt x="238" y="1049"/>
                    <a:pt x="239" y="1048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7" y="1048"/>
                    <a:pt x="237" y="1047"/>
                    <a:pt x="237" y="1047"/>
                  </a:cubicBezTo>
                  <a:cubicBezTo>
                    <a:pt x="239" y="1047"/>
                    <a:pt x="239" y="1047"/>
                    <a:pt x="239" y="1046"/>
                  </a:cubicBezTo>
                  <a:cubicBezTo>
                    <a:pt x="238" y="1046"/>
                    <a:pt x="237" y="1046"/>
                    <a:pt x="237" y="1046"/>
                  </a:cubicBezTo>
                  <a:cubicBezTo>
                    <a:pt x="237" y="1046"/>
                    <a:pt x="237" y="1046"/>
                    <a:pt x="237" y="1045"/>
                  </a:cubicBezTo>
                  <a:cubicBezTo>
                    <a:pt x="236" y="1046"/>
                    <a:pt x="236" y="1046"/>
                    <a:pt x="236" y="1046"/>
                  </a:cubicBezTo>
                  <a:cubicBezTo>
                    <a:pt x="234" y="1046"/>
                    <a:pt x="233" y="1047"/>
                    <a:pt x="234" y="1047"/>
                  </a:cubicBezTo>
                  <a:cubicBezTo>
                    <a:pt x="234" y="1047"/>
                    <a:pt x="234" y="1047"/>
                    <a:pt x="234" y="1048"/>
                  </a:cubicBezTo>
                  <a:cubicBezTo>
                    <a:pt x="235" y="1048"/>
                    <a:pt x="235" y="1047"/>
                    <a:pt x="235" y="1047"/>
                  </a:cubicBezTo>
                  <a:cubicBezTo>
                    <a:pt x="235" y="1047"/>
                    <a:pt x="235" y="1047"/>
                    <a:pt x="235" y="1047"/>
                  </a:cubicBezTo>
                  <a:cubicBezTo>
                    <a:pt x="235" y="1047"/>
                    <a:pt x="235" y="1048"/>
                    <a:pt x="235" y="1048"/>
                  </a:cubicBezTo>
                  <a:cubicBezTo>
                    <a:pt x="235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4" y="1048"/>
                    <a:pt x="234" y="1048"/>
                    <a:pt x="234" y="1048"/>
                  </a:cubicBezTo>
                  <a:cubicBezTo>
                    <a:pt x="233" y="1049"/>
                    <a:pt x="233" y="1049"/>
                    <a:pt x="233" y="1049"/>
                  </a:cubicBezTo>
                  <a:close/>
                  <a:moveTo>
                    <a:pt x="1101" y="838"/>
                  </a:moveTo>
                  <a:cubicBezTo>
                    <a:pt x="1101" y="838"/>
                    <a:pt x="1101" y="838"/>
                    <a:pt x="1101" y="837"/>
                  </a:cubicBezTo>
                  <a:cubicBezTo>
                    <a:pt x="1100" y="838"/>
                    <a:pt x="1100" y="838"/>
                    <a:pt x="1100" y="838"/>
                  </a:cubicBezTo>
                  <a:cubicBezTo>
                    <a:pt x="1100" y="838"/>
                    <a:pt x="1100" y="838"/>
                    <a:pt x="1100" y="838"/>
                  </a:cubicBezTo>
                  <a:cubicBezTo>
                    <a:pt x="1101" y="838"/>
                    <a:pt x="1101" y="838"/>
                    <a:pt x="1101" y="838"/>
                  </a:cubicBezTo>
                  <a:close/>
                  <a:moveTo>
                    <a:pt x="227" y="1066"/>
                  </a:moveTo>
                  <a:cubicBezTo>
                    <a:pt x="227" y="1067"/>
                    <a:pt x="227" y="1067"/>
                    <a:pt x="227" y="1067"/>
                  </a:cubicBezTo>
                  <a:cubicBezTo>
                    <a:pt x="228" y="1067"/>
                    <a:pt x="227" y="1067"/>
                    <a:pt x="227" y="1066"/>
                  </a:cubicBezTo>
                  <a:close/>
                  <a:moveTo>
                    <a:pt x="1101" y="834"/>
                  </a:moveTo>
                  <a:cubicBezTo>
                    <a:pt x="1100" y="833"/>
                    <a:pt x="1101" y="835"/>
                    <a:pt x="1101" y="834"/>
                  </a:cubicBezTo>
                  <a:close/>
                  <a:moveTo>
                    <a:pt x="1102" y="824"/>
                  </a:moveTo>
                  <a:cubicBezTo>
                    <a:pt x="1102" y="824"/>
                    <a:pt x="1102" y="823"/>
                    <a:pt x="1102" y="823"/>
                  </a:cubicBezTo>
                  <a:cubicBezTo>
                    <a:pt x="1101" y="822"/>
                    <a:pt x="1101" y="823"/>
                    <a:pt x="1102" y="824"/>
                  </a:cubicBezTo>
                  <a:close/>
                  <a:moveTo>
                    <a:pt x="230" y="1063"/>
                  </a:moveTo>
                  <a:cubicBezTo>
                    <a:pt x="230" y="1063"/>
                    <a:pt x="230" y="1063"/>
                    <a:pt x="230" y="1064"/>
                  </a:cubicBezTo>
                  <a:cubicBezTo>
                    <a:pt x="230" y="1064"/>
                    <a:pt x="230" y="1064"/>
                    <a:pt x="231" y="1064"/>
                  </a:cubicBezTo>
                  <a:cubicBezTo>
                    <a:pt x="231" y="1063"/>
                    <a:pt x="231" y="1063"/>
                    <a:pt x="230" y="1063"/>
                  </a:cubicBezTo>
                  <a:close/>
                  <a:moveTo>
                    <a:pt x="230" y="1061"/>
                  </a:moveTo>
                  <a:cubicBezTo>
                    <a:pt x="229" y="1061"/>
                    <a:pt x="230" y="1060"/>
                    <a:pt x="229" y="1060"/>
                  </a:cubicBezTo>
                  <a:cubicBezTo>
                    <a:pt x="229" y="1061"/>
                    <a:pt x="228" y="1061"/>
                    <a:pt x="228" y="1061"/>
                  </a:cubicBezTo>
                  <a:cubicBezTo>
                    <a:pt x="229" y="1061"/>
                    <a:pt x="229" y="1061"/>
                    <a:pt x="229" y="1061"/>
                  </a:cubicBezTo>
                  <a:cubicBezTo>
                    <a:pt x="229" y="1061"/>
                    <a:pt x="228" y="1061"/>
                    <a:pt x="228" y="1062"/>
                  </a:cubicBezTo>
                  <a:cubicBezTo>
                    <a:pt x="231" y="1062"/>
                    <a:pt x="232" y="1062"/>
                    <a:pt x="232" y="1061"/>
                  </a:cubicBezTo>
                  <a:cubicBezTo>
                    <a:pt x="231" y="1061"/>
                    <a:pt x="230" y="1061"/>
                    <a:pt x="230" y="1061"/>
                  </a:cubicBezTo>
                  <a:close/>
                  <a:moveTo>
                    <a:pt x="1097" y="846"/>
                  </a:moveTo>
                  <a:cubicBezTo>
                    <a:pt x="1097" y="846"/>
                    <a:pt x="1097" y="846"/>
                    <a:pt x="1098" y="846"/>
                  </a:cubicBezTo>
                  <a:cubicBezTo>
                    <a:pt x="1097" y="846"/>
                    <a:pt x="1097" y="846"/>
                    <a:pt x="1097" y="846"/>
                  </a:cubicBezTo>
                  <a:cubicBezTo>
                    <a:pt x="1097" y="846"/>
                    <a:pt x="1097" y="846"/>
                    <a:pt x="1097" y="846"/>
                  </a:cubicBezTo>
                  <a:cubicBezTo>
                    <a:pt x="1097" y="846"/>
                    <a:pt x="1097" y="846"/>
                    <a:pt x="1097" y="846"/>
                  </a:cubicBezTo>
                  <a:close/>
                  <a:moveTo>
                    <a:pt x="229" y="1056"/>
                  </a:moveTo>
                  <a:cubicBezTo>
                    <a:pt x="229" y="1056"/>
                    <a:pt x="229" y="1056"/>
                    <a:pt x="229" y="1056"/>
                  </a:cubicBezTo>
                  <a:cubicBezTo>
                    <a:pt x="229" y="1056"/>
                    <a:pt x="229" y="1056"/>
                    <a:pt x="229" y="1056"/>
                  </a:cubicBezTo>
                  <a:cubicBezTo>
                    <a:pt x="229" y="1056"/>
                    <a:pt x="229" y="1056"/>
                    <a:pt x="229" y="1056"/>
                  </a:cubicBezTo>
                  <a:cubicBezTo>
                    <a:pt x="230" y="1056"/>
                    <a:pt x="230" y="1056"/>
                    <a:pt x="230" y="1056"/>
                  </a:cubicBezTo>
                  <a:cubicBezTo>
                    <a:pt x="229" y="1056"/>
                    <a:pt x="229" y="1056"/>
                    <a:pt x="229" y="1056"/>
                  </a:cubicBezTo>
                  <a:close/>
                  <a:moveTo>
                    <a:pt x="229" y="1065"/>
                  </a:moveTo>
                  <a:cubicBezTo>
                    <a:pt x="229" y="1065"/>
                    <a:pt x="230" y="1065"/>
                    <a:pt x="230" y="1065"/>
                  </a:cubicBezTo>
                  <a:cubicBezTo>
                    <a:pt x="230" y="1064"/>
                    <a:pt x="229" y="1064"/>
                    <a:pt x="229" y="1065"/>
                  </a:cubicBezTo>
                  <a:close/>
                  <a:moveTo>
                    <a:pt x="1098" y="846"/>
                  </a:moveTo>
                  <a:cubicBezTo>
                    <a:pt x="1098" y="846"/>
                    <a:pt x="1097" y="846"/>
                    <a:pt x="1097" y="846"/>
                  </a:cubicBezTo>
                  <a:cubicBezTo>
                    <a:pt x="1097" y="846"/>
                    <a:pt x="1098" y="846"/>
                    <a:pt x="1098" y="846"/>
                  </a:cubicBezTo>
                  <a:close/>
                  <a:moveTo>
                    <a:pt x="233" y="1052"/>
                  </a:moveTo>
                  <a:cubicBezTo>
                    <a:pt x="233" y="1052"/>
                    <a:pt x="233" y="1052"/>
                    <a:pt x="234" y="1052"/>
                  </a:cubicBezTo>
                  <a:cubicBezTo>
                    <a:pt x="233" y="1052"/>
                    <a:pt x="233" y="1052"/>
                    <a:pt x="233" y="1052"/>
                  </a:cubicBezTo>
                  <a:close/>
                  <a:moveTo>
                    <a:pt x="231" y="1056"/>
                  </a:moveTo>
                  <a:cubicBezTo>
                    <a:pt x="231" y="1056"/>
                    <a:pt x="230" y="1056"/>
                    <a:pt x="230" y="1056"/>
                  </a:cubicBezTo>
                  <a:cubicBezTo>
                    <a:pt x="229" y="1056"/>
                    <a:pt x="229" y="1056"/>
                    <a:pt x="229" y="1056"/>
                  </a:cubicBezTo>
                  <a:cubicBezTo>
                    <a:pt x="229" y="1056"/>
                    <a:pt x="230" y="1056"/>
                    <a:pt x="230" y="1056"/>
                  </a:cubicBezTo>
                  <a:cubicBezTo>
                    <a:pt x="231" y="1056"/>
                    <a:pt x="231" y="1056"/>
                    <a:pt x="231" y="1056"/>
                  </a:cubicBezTo>
                  <a:close/>
                  <a:moveTo>
                    <a:pt x="170" y="1075"/>
                  </a:moveTo>
                  <a:cubicBezTo>
                    <a:pt x="171" y="1075"/>
                    <a:pt x="170" y="1073"/>
                    <a:pt x="169" y="1074"/>
                  </a:cubicBezTo>
                  <a:cubicBezTo>
                    <a:pt x="170" y="1074"/>
                    <a:pt x="169" y="1075"/>
                    <a:pt x="170" y="1075"/>
                  </a:cubicBezTo>
                  <a:close/>
                  <a:moveTo>
                    <a:pt x="206" y="1059"/>
                  </a:moveTo>
                  <a:cubicBezTo>
                    <a:pt x="205" y="1059"/>
                    <a:pt x="205" y="1059"/>
                    <a:pt x="204" y="1060"/>
                  </a:cubicBezTo>
                  <a:cubicBezTo>
                    <a:pt x="204" y="1060"/>
                    <a:pt x="204" y="1060"/>
                    <a:pt x="204" y="1061"/>
                  </a:cubicBezTo>
                  <a:cubicBezTo>
                    <a:pt x="204" y="1062"/>
                    <a:pt x="204" y="1063"/>
                    <a:pt x="205" y="1063"/>
                  </a:cubicBezTo>
                  <a:cubicBezTo>
                    <a:pt x="207" y="1062"/>
                    <a:pt x="208" y="1061"/>
                    <a:pt x="208" y="1060"/>
                  </a:cubicBezTo>
                  <a:cubicBezTo>
                    <a:pt x="208" y="1059"/>
                    <a:pt x="207" y="1058"/>
                    <a:pt x="206" y="1059"/>
                  </a:cubicBezTo>
                  <a:close/>
                  <a:moveTo>
                    <a:pt x="206" y="1041"/>
                  </a:moveTo>
                  <a:cubicBezTo>
                    <a:pt x="206" y="1041"/>
                    <a:pt x="206" y="1042"/>
                    <a:pt x="206" y="1042"/>
                  </a:cubicBezTo>
                  <a:cubicBezTo>
                    <a:pt x="206" y="1042"/>
                    <a:pt x="207" y="1042"/>
                    <a:pt x="208" y="1042"/>
                  </a:cubicBezTo>
                  <a:cubicBezTo>
                    <a:pt x="208" y="1042"/>
                    <a:pt x="207" y="1041"/>
                    <a:pt x="207" y="1041"/>
                  </a:cubicBezTo>
                  <a:cubicBezTo>
                    <a:pt x="207" y="1041"/>
                    <a:pt x="208" y="1041"/>
                    <a:pt x="208" y="1041"/>
                  </a:cubicBezTo>
                  <a:cubicBezTo>
                    <a:pt x="208" y="1041"/>
                    <a:pt x="207" y="1041"/>
                    <a:pt x="207" y="1041"/>
                  </a:cubicBezTo>
                  <a:cubicBezTo>
                    <a:pt x="206" y="1041"/>
                    <a:pt x="206" y="1041"/>
                    <a:pt x="205" y="1041"/>
                  </a:cubicBezTo>
                  <a:cubicBezTo>
                    <a:pt x="206" y="1041"/>
                    <a:pt x="206" y="1041"/>
                    <a:pt x="206" y="1041"/>
                  </a:cubicBezTo>
                  <a:cubicBezTo>
                    <a:pt x="206" y="1041"/>
                    <a:pt x="206" y="1041"/>
                    <a:pt x="206" y="1041"/>
                  </a:cubicBezTo>
                  <a:close/>
                  <a:moveTo>
                    <a:pt x="200" y="1061"/>
                  </a:moveTo>
                  <a:cubicBezTo>
                    <a:pt x="200" y="1061"/>
                    <a:pt x="201" y="1059"/>
                    <a:pt x="200" y="1059"/>
                  </a:cubicBezTo>
                  <a:cubicBezTo>
                    <a:pt x="200" y="1060"/>
                    <a:pt x="200" y="1060"/>
                    <a:pt x="200" y="1061"/>
                  </a:cubicBezTo>
                  <a:close/>
                  <a:moveTo>
                    <a:pt x="205" y="1043"/>
                  </a:moveTo>
                  <a:cubicBezTo>
                    <a:pt x="206" y="1043"/>
                    <a:pt x="206" y="1042"/>
                    <a:pt x="206" y="1042"/>
                  </a:cubicBezTo>
                  <a:cubicBezTo>
                    <a:pt x="206" y="1041"/>
                    <a:pt x="204" y="1042"/>
                    <a:pt x="205" y="1043"/>
                  </a:cubicBezTo>
                  <a:close/>
                  <a:moveTo>
                    <a:pt x="201" y="1061"/>
                  </a:moveTo>
                  <a:cubicBezTo>
                    <a:pt x="199" y="1062"/>
                    <a:pt x="199" y="1062"/>
                    <a:pt x="199" y="1062"/>
                  </a:cubicBezTo>
                  <a:cubicBezTo>
                    <a:pt x="202" y="1062"/>
                    <a:pt x="203" y="1061"/>
                    <a:pt x="201" y="1061"/>
                  </a:cubicBezTo>
                  <a:close/>
                  <a:moveTo>
                    <a:pt x="208" y="1046"/>
                  </a:moveTo>
                  <a:cubicBezTo>
                    <a:pt x="208" y="1045"/>
                    <a:pt x="208" y="1046"/>
                    <a:pt x="208" y="1046"/>
                  </a:cubicBezTo>
                  <a:close/>
                  <a:moveTo>
                    <a:pt x="208" y="1052"/>
                  </a:moveTo>
                  <a:cubicBezTo>
                    <a:pt x="208" y="1051"/>
                    <a:pt x="208" y="1051"/>
                    <a:pt x="208" y="1051"/>
                  </a:cubicBezTo>
                  <a:cubicBezTo>
                    <a:pt x="208" y="1051"/>
                    <a:pt x="207" y="1052"/>
                    <a:pt x="207" y="1052"/>
                  </a:cubicBezTo>
                  <a:cubicBezTo>
                    <a:pt x="207" y="1052"/>
                    <a:pt x="208" y="1052"/>
                    <a:pt x="208" y="1052"/>
                  </a:cubicBezTo>
                  <a:cubicBezTo>
                    <a:pt x="208" y="1052"/>
                    <a:pt x="208" y="1052"/>
                    <a:pt x="208" y="1052"/>
                  </a:cubicBezTo>
                  <a:close/>
                  <a:moveTo>
                    <a:pt x="211" y="1042"/>
                  </a:moveTo>
                  <a:cubicBezTo>
                    <a:pt x="209" y="1042"/>
                    <a:pt x="209" y="1042"/>
                    <a:pt x="209" y="1042"/>
                  </a:cubicBezTo>
                  <a:cubicBezTo>
                    <a:pt x="209" y="1042"/>
                    <a:pt x="209" y="1042"/>
                    <a:pt x="209" y="1042"/>
                  </a:cubicBezTo>
                  <a:cubicBezTo>
                    <a:pt x="209" y="1042"/>
                    <a:pt x="208" y="1042"/>
                    <a:pt x="208" y="1042"/>
                  </a:cubicBezTo>
                  <a:cubicBezTo>
                    <a:pt x="208" y="1042"/>
                    <a:pt x="208" y="1042"/>
                    <a:pt x="208" y="1042"/>
                  </a:cubicBezTo>
                  <a:cubicBezTo>
                    <a:pt x="208" y="1042"/>
                    <a:pt x="208" y="1042"/>
                    <a:pt x="208" y="1042"/>
                  </a:cubicBezTo>
                  <a:cubicBezTo>
                    <a:pt x="208" y="1042"/>
                    <a:pt x="208" y="1042"/>
                    <a:pt x="208" y="1042"/>
                  </a:cubicBezTo>
                  <a:cubicBezTo>
                    <a:pt x="208" y="1042"/>
                    <a:pt x="208" y="1042"/>
                    <a:pt x="208" y="1043"/>
                  </a:cubicBezTo>
                  <a:cubicBezTo>
                    <a:pt x="208" y="1043"/>
                    <a:pt x="208" y="1043"/>
                    <a:pt x="209" y="1043"/>
                  </a:cubicBezTo>
                  <a:cubicBezTo>
                    <a:pt x="209" y="1043"/>
                    <a:pt x="209" y="1043"/>
                    <a:pt x="209" y="1042"/>
                  </a:cubicBezTo>
                  <a:cubicBezTo>
                    <a:pt x="209" y="1042"/>
                    <a:pt x="209" y="1042"/>
                    <a:pt x="209" y="1042"/>
                  </a:cubicBezTo>
                  <a:cubicBezTo>
                    <a:pt x="210" y="1042"/>
                    <a:pt x="210" y="1042"/>
                    <a:pt x="211" y="1042"/>
                  </a:cubicBezTo>
                  <a:close/>
                  <a:moveTo>
                    <a:pt x="208" y="1067"/>
                  </a:moveTo>
                  <a:cubicBezTo>
                    <a:pt x="209" y="1066"/>
                    <a:pt x="209" y="1066"/>
                    <a:pt x="209" y="1066"/>
                  </a:cubicBezTo>
                  <a:cubicBezTo>
                    <a:pt x="209" y="1066"/>
                    <a:pt x="208" y="1066"/>
                    <a:pt x="208" y="1066"/>
                  </a:cubicBezTo>
                  <a:cubicBezTo>
                    <a:pt x="208" y="1066"/>
                    <a:pt x="208" y="1066"/>
                    <a:pt x="208" y="1066"/>
                  </a:cubicBezTo>
                  <a:cubicBezTo>
                    <a:pt x="208" y="1066"/>
                    <a:pt x="208" y="1066"/>
                    <a:pt x="208" y="1066"/>
                  </a:cubicBezTo>
                  <a:cubicBezTo>
                    <a:pt x="208" y="1066"/>
                    <a:pt x="208" y="1066"/>
                    <a:pt x="208" y="1067"/>
                  </a:cubicBezTo>
                  <a:close/>
                  <a:moveTo>
                    <a:pt x="206" y="1043"/>
                  </a:moveTo>
                  <a:cubicBezTo>
                    <a:pt x="207" y="1043"/>
                    <a:pt x="207" y="1043"/>
                    <a:pt x="208" y="1043"/>
                  </a:cubicBezTo>
                  <a:cubicBezTo>
                    <a:pt x="211" y="1043"/>
                    <a:pt x="207" y="1043"/>
                    <a:pt x="206" y="1043"/>
                  </a:cubicBezTo>
                  <a:close/>
                  <a:moveTo>
                    <a:pt x="196" y="1048"/>
                  </a:moveTo>
                  <a:cubicBezTo>
                    <a:pt x="196" y="1048"/>
                    <a:pt x="196" y="1048"/>
                    <a:pt x="196" y="1048"/>
                  </a:cubicBezTo>
                  <a:cubicBezTo>
                    <a:pt x="196" y="1048"/>
                    <a:pt x="196" y="1048"/>
                    <a:pt x="196" y="1048"/>
                  </a:cubicBezTo>
                  <a:cubicBezTo>
                    <a:pt x="196" y="1048"/>
                    <a:pt x="196" y="1048"/>
                    <a:pt x="196" y="1048"/>
                  </a:cubicBezTo>
                  <a:cubicBezTo>
                    <a:pt x="196" y="1048"/>
                    <a:pt x="196" y="1048"/>
                    <a:pt x="196" y="1048"/>
                  </a:cubicBezTo>
                  <a:close/>
                  <a:moveTo>
                    <a:pt x="197" y="1055"/>
                  </a:moveTo>
                  <a:cubicBezTo>
                    <a:pt x="197" y="1055"/>
                    <a:pt x="197" y="1056"/>
                    <a:pt x="196" y="1056"/>
                  </a:cubicBezTo>
                  <a:cubicBezTo>
                    <a:pt x="196" y="1056"/>
                    <a:pt x="197" y="1056"/>
                    <a:pt x="197" y="1056"/>
                  </a:cubicBezTo>
                  <a:cubicBezTo>
                    <a:pt x="197" y="1056"/>
                    <a:pt x="197" y="1056"/>
                    <a:pt x="197" y="1055"/>
                  </a:cubicBezTo>
                  <a:close/>
                  <a:moveTo>
                    <a:pt x="1087" y="844"/>
                  </a:moveTo>
                  <a:cubicBezTo>
                    <a:pt x="1088" y="844"/>
                    <a:pt x="1088" y="844"/>
                    <a:pt x="1087" y="844"/>
                  </a:cubicBezTo>
                  <a:cubicBezTo>
                    <a:pt x="1087" y="844"/>
                    <a:pt x="1087" y="844"/>
                    <a:pt x="1087" y="844"/>
                  </a:cubicBezTo>
                  <a:close/>
                  <a:moveTo>
                    <a:pt x="194" y="1046"/>
                  </a:moveTo>
                  <a:cubicBezTo>
                    <a:pt x="195" y="1046"/>
                    <a:pt x="195" y="1046"/>
                    <a:pt x="195" y="1046"/>
                  </a:cubicBezTo>
                  <a:cubicBezTo>
                    <a:pt x="195" y="1045"/>
                    <a:pt x="195" y="1045"/>
                    <a:pt x="194" y="1046"/>
                  </a:cubicBezTo>
                  <a:close/>
                  <a:moveTo>
                    <a:pt x="1089" y="834"/>
                  </a:moveTo>
                  <a:cubicBezTo>
                    <a:pt x="1088" y="832"/>
                    <a:pt x="1088" y="832"/>
                    <a:pt x="1088" y="832"/>
                  </a:cubicBezTo>
                  <a:cubicBezTo>
                    <a:pt x="1089" y="833"/>
                    <a:pt x="1089" y="833"/>
                    <a:pt x="1089" y="833"/>
                  </a:cubicBezTo>
                  <a:cubicBezTo>
                    <a:pt x="1089" y="833"/>
                    <a:pt x="1089" y="833"/>
                    <a:pt x="1089" y="833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9" y="834"/>
                    <a:pt x="1089" y="834"/>
                    <a:pt x="1089" y="834"/>
                  </a:cubicBezTo>
                  <a:close/>
                  <a:moveTo>
                    <a:pt x="1089" y="835"/>
                  </a:moveTo>
                  <a:cubicBezTo>
                    <a:pt x="1089" y="834"/>
                    <a:pt x="1089" y="834"/>
                    <a:pt x="1089" y="833"/>
                  </a:cubicBezTo>
                  <a:cubicBezTo>
                    <a:pt x="1088" y="834"/>
                    <a:pt x="1088" y="834"/>
                    <a:pt x="1088" y="834"/>
                  </a:cubicBezTo>
                  <a:cubicBezTo>
                    <a:pt x="1088" y="833"/>
                    <a:pt x="1088" y="833"/>
                    <a:pt x="1088" y="832"/>
                  </a:cubicBezTo>
                  <a:cubicBezTo>
                    <a:pt x="1088" y="832"/>
                    <a:pt x="1088" y="832"/>
                    <a:pt x="1088" y="832"/>
                  </a:cubicBezTo>
                  <a:cubicBezTo>
                    <a:pt x="1088" y="833"/>
                    <a:pt x="1088" y="833"/>
                    <a:pt x="1088" y="833"/>
                  </a:cubicBezTo>
                  <a:cubicBezTo>
                    <a:pt x="1088" y="833"/>
                    <a:pt x="1088" y="833"/>
                    <a:pt x="1088" y="832"/>
                  </a:cubicBezTo>
                  <a:cubicBezTo>
                    <a:pt x="1088" y="833"/>
                    <a:pt x="1088" y="834"/>
                    <a:pt x="1089" y="835"/>
                  </a:cubicBezTo>
                  <a:cubicBezTo>
                    <a:pt x="1089" y="835"/>
                    <a:pt x="1089" y="835"/>
                    <a:pt x="1089" y="835"/>
                  </a:cubicBezTo>
                  <a:close/>
                  <a:moveTo>
                    <a:pt x="197" y="1049"/>
                  </a:moveTo>
                  <a:cubicBezTo>
                    <a:pt x="197" y="1049"/>
                    <a:pt x="196" y="1050"/>
                    <a:pt x="197" y="1050"/>
                  </a:cubicBezTo>
                  <a:cubicBezTo>
                    <a:pt x="197" y="1050"/>
                    <a:pt x="198" y="1049"/>
                    <a:pt x="197" y="1049"/>
                  </a:cubicBezTo>
                  <a:close/>
                  <a:moveTo>
                    <a:pt x="199" y="1057"/>
                  </a:moveTo>
                  <a:cubicBezTo>
                    <a:pt x="200" y="1057"/>
                    <a:pt x="200" y="1057"/>
                    <a:pt x="201" y="1057"/>
                  </a:cubicBezTo>
                  <a:cubicBezTo>
                    <a:pt x="201" y="1055"/>
                    <a:pt x="201" y="1054"/>
                    <a:pt x="201" y="1053"/>
                  </a:cubicBezTo>
                  <a:cubicBezTo>
                    <a:pt x="200" y="1053"/>
                    <a:pt x="199" y="1053"/>
                    <a:pt x="199" y="1051"/>
                  </a:cubicBezTo>
                  <a:cubicBezTo>
                    <a:pt x="199" y="1051"/>
                    <a:pt x="199" y="1051"/>
                    <a:pt x="199" y="1051"/>
                  </a:cubicBezTo>
                  <a:cubicBezTo>
                    <a:pt x="199" y="1052"/>
                    <a:pt x="198" y="1053"/>
                    <a:pt x="198" y="1054"/>
                  </a:cubicBezTo>
                  <a:cubicBezTo>
                    <a:pt x="198" y="1055"/>
                    <a:pt x="199" y="1056"/>
                    <a:pt x="199" y="1057"/>
                  </a:cubicBezTo>
                  <a:close/>
                  <a:moveTo>
                    <a:pt x="1092" y="836"/>
                  </a:moveTo>
                  <a:cubicBezTo>
                    <a:pt x="1092" y="835"/>
                    <a:pt x="1092" y="835"/>
                    <a:pt x="1092" y="835"/>
                  </a:cubicBezTo>
                  <a:cubicBezTo>
                    <a:pt x="1092" y="835"/>
                    <a:pt x="1092" y="835"/>
                    <a:pt x="1092" y="836"/>
                  </a:cubicBezTo>
                  <a:cubicBezTo>
                    <a:pt x="1092" y="836"/>
                    <a:pt x="1092" y="836"/>
                    <a:pt x="1092" y="836"/>
                  </a:cubicBezTo>
                  <a:cubicBezTo>
                    <a:pt x="1092" y="836"/>
                    <a:pt x="1092" y="836"/>
                    <a:pt x="1092" y="836"/>
                  </a:cubicBezTo>
                  <a:close/>
                  <a:moveTo>
                    <a:pt x="1094" y="833"/>
                  </a:moveTo>
                  <a:cubicBezTo>
                    <a:pt x="1094" y="833"/>
                    <a:pt x="1094" y="833"/>
                    <a:pt x="1093" y="833"/>
                  </a:cubicBezTo>
                  <a:cubicBezTo>
                    <a:pt x="1093" y="833"/>
                    <a:pt x="1093" y="833"/>
                    <a:pt x="1093" y="833"/>
                  </a:cubicBezTo>
                  <a:cubicBezTo>
                    <a:pt x="1093" y="833"/>
                    <a:pt x="1094" y="833"/>
                    <a:pt x="1094" y="833"/>
                  </a:cubicBezTo>
                  <a:cubicBezTo>
                    <a:pt x="1094" y="833"/>
                    <a:pt x="1094" y="833"/>
                    <a:pt x="1094" y="833"/>
                  </a:cubicBezTo>
                  <a:close/>
                  <a:moveTo>
                    <a:pt x="209" y="1074"/>
                  </a:moveTo>
                  <a:cubicBezTo>
                    <a:pt x="209" y="1074"/>
                    <a:pt x="209" y="1074"/>
                    <a:pt x="209" y="1073"/>
                  </a:cubicBezTo>
                  <a:cubicBezTo>
                    <a:pt x="208" y="1073"/>
                    <a:pt x="209" y="1074"/>
                    <a:pt x="209" y="1074"/>
                  </a:cubicBezTo>
                  <a:close/>
                  <a:moveTo>
                    <a:pt x="210" y="1066"/>
                  </a:moveTo>
                  <a:cubicBezTo>
                    <a:pt x="210" y="1067"/>
                    <a:pt x="210" y="1067"/>
                    <a:pt x="210" y="1068"/>
                  </a:cubicBezTo>
                  <a:cubicBezTo>
                    <a:pt x="211" y="1068"/>
                    <a:pt x="211" y="1066"/>
                    <a:pt x="210" y="1066"/>
                  </a:cubicBezTo>
                  <a:close/>
                  <a:moveTo>
                    <a:pt x="213" y="1050"/>
                  </a:moveTo>
                  <a:cubicBezTo>
                    <a:pt x="212" y="1049"/>
                    <a:pt x="214" y="1048"/>
                    <a:pt x="213" y="1049"/>
                  </a:cubicBezTo>
                  <a:cubicBezTo>
                    <a:pt x="213" y="1048"/>
                    <a:pt x="213" y="1048"/>
                    <a:pt x="213" y="1047"/>
                  </a:cubicBezTo>
                  <a:cubicBezTo>
                    <a:pt x="213" y="1047"/>
                    <a:pt x="214" y="1047"/>
                    <a:pt x="214" y="1047"/>
                  </a:cubicBezTo>
                  <a:cubicBezTo>
                    <a:pt x="213" y="1046"/>
                    <a:pt x="213" y="1048"/>
                    <a:pt x="212" y="1048"/>
                  </a:cubicBezTo>
                  <a:cubicBezTo>
                    <a:pt x="212" y="1048"/>
                    <a:pt x="212" y="1048"/>
                    <a:pt x="211" y="1048"/>
                  </a:cubicBezTo>
                  <a:cubicBezTo>
                    <a:pt x="211" y="1048"/>
                    <a:pt x="211" y="1048"/>
                    <a:pt x="211" y="1048"/>
                  </a:cubicBezTo>
                  <a:cubicBezTo>
                    <a:pt x="211" y="1048"/>
                    <a:pt x="210" y="1048"/>
                    <a:pt x="210" y="1048"/>
                  </a:cubicBezTo>
                  <a:cubicBezTo>
                    <a:pt x="210" y="1049"/>
                    <a:pt x="210" y="1049"/>
                    <a:pt x="210" y="1049"/>
                  </a:cubicBezTo>
                  <a:cubicBezTo>
                    <a:pt x="210" y="1050"/>
                    <a:pt x="210" y="1049"/>
                    <a:pt x="211" y="1049"/>
                  </a:cubicBezTo>
                  <a:cubicBezTo>
                    <a:pt x="210" y="1050"/>
                    <a:pt x="211" y="1049"/>
                    <a:pt x="211" y="1049"/>
                  </a:cubicBezTo>
                  <a:cubicBezTo>
                    <a:pt x="211" y="1050"/>
                    <a:pt x="211" y="1050"/>
                    <a:pt x="212" y="1050"/>
                  </a:cubicBezTo>
                  <a:cubicBezTo>
                    <a:pt x="212" y="1050"/>
                    <a:pt x="213" y="1051"/>
                    <a:pt x="213" y="1050"/>
                  </a:cubicBezTo>
                  <a:close/>
                  <a:moveTo>
                    <a:pt x="1095" y="840"/>
                  </a:moveTo>
                  <a:cubicBezTo>
                    <a:pt x="1095" y="840"/>
                    <a:pt x="1095" y="840"/>
                    <a:pt x="1095" y="840"/>
                  </a:cubicBezTo>
                  <a:cubicBezTo>
                    <a:pt x="1094" y="838"/>
                    <a:pt x="1094" y="838"/>
                    <a:pt x="1094" y="838"/>
                  </a:cubicBezTo>
                  <a:cubicBezTo>
                    <a:pt x="1094" y="838"/>
                    <a:pt x="1094" y="838"/>
                    <a:pt x="1094" y="838"/>
                  </a:cubicBezTo>
                  <a:lnTo>
                    <a:pt x="1095" y="840"/>
                  </a:lnTo>
                  <a:close/>
                  <a:moveTo>
                    <a:pt x="1096" y="839"/>
                  </a:moveTo>
                  <a:cubicBezTo>
                    <a:pt x="1097" y="839"/>
                    <a:pt x="1097" y="838"/>
                    <a:pt x="1096" y="838"/>
                  </a:cubicBezTo>
                  <a:cubicBezTo>
                    <a:pt x="1096" y="838"/>
                    <a:pt x="1096" y="839"/>
                    <a:pt x="1096" y="839"/>
                  </a:cubicBezTo>
                  <a:close/>
                  <a:moveTo>
                    <a:pt x="213" y="1076"/>
                  </a:moveTo>
                  <a:cubicBezTo>
                    <a:pt x="213" y="1076"/>
                    <a:pt x="213" y="1076"/>
                    <a:pt x="213" y="1076"/>
                  </a:cubicBezTo>
                  <a:cubicBezTo>
                    <a:pt x="213" y="1077"/>
                    <a:pt x="213" y="1077"/>
                    <a:pt x="213" y="1077"/>
                  </a:cubicBezTo>
                  <a:cubicBezTo>
                    <a:pt x="213" y="1077"/>
                    <a:pt x="213" y="1076"/>
                    <a:pt x="213" y="1076"/>
                  </a:cubicBezTo>
                  <a:close/>
                  <a:moveTo>
                    <a:pt x="1096" y="831"/>
                  </a:moveTo>
                  <a:cubicBezTo>
                    <a:pt x="1096" y="831"/>
                    <a:pt x="1096" y="831"/>
                    <a:pt x="1096" y="831"/>
                  </a:cubicBezTo>
                  <a:cubicBezTo>
                    <a:pt x="1095" y="831"/>
                    <a:pt x="1095" y="832"/>
                    <a:pt x="1095" y="832"/>
                  </a:cubicBezTo>
                  <a:cubicBezTo>
                    <a:pt x="1096" y="833"/>
                    <a:pt x="1097" y="832"/>
                    <a:pt x="1096" y="831"/>
                  </a:cubicBezTo>
                  <a:close/>
                  <a:moveTo>
                    <a:pt x="211" y="1056"/>
                  </a:moveTo>
                  <a:cubicBezTo>
                    <a:pt x="212" y="1056"/>
                    <a:pt x="212" y="1056"/>
                    <a:pt x="212" y="1057"/>
                  </a:cubicBezTo>
                  <a:cubicBezTo>
                    <a:pt x="213" y="1056"/>
                    <a:pt x="212" y="1055"/>
                    <a:pt x="211" y="1056"/>
                  </a:cubicBezTo>
                  <a:close/>
                  <a:moveTo>
                    <a:pt x="210" y="1062"/>
                  </a:moveTo>
                  <a:cubicBezTo>
                    <a:pt x="210" y="1062"/>
                    <a:pt x="210" y="1062"/>
                    <a:pt x="210" y="1062"/>
                  </a:cubicBezTo>
                  <a:cubicBezTo>
                    <a:pt x="210" y="1062"/>
                    <a:pt x="210" y="1063"/>
                    <a:pt x="210" y="1063"/>
                  </a:cubicBezTo>
                  <a:cubicBezTo>
                    <a:pt x="210" y="1062"/>
                    <a:pt x="210" y="1062"/>
                    <a:pt x="210" y="1062"/>
                  </a:cubicBezTo>
                  <a:close/>
                  <a:moveTo>
                    <a:pt x="213" y="1046"/>
                  </a:moveTo>
                  <a:cubicBezTo>
                    <a:pt x="214" y="1047"/>
                    <a:pt x="214" y="1047"/>
                    <a:pt x="214" y="1047"/>
                  </a:cubicBezTo>
                  <a:cubicBezTo>
                    <a:pt x="214" y="1047"/>
                    <a:pt x="214" y="1046"/>
                    <a:pt x="214" y="1046"/>
                  </a:cubicBezTo>
                  <a:cubicBezTo>
                    <a:pt x="214" y="1046"/>
                    <a:pt x="214" y="1046"/>
                    <a:pt x="213" y="1046"/>
                  </a:cubicBezTo>
                  <a:close/>
                  <a:moveTo>
                    <a:pt x="1090" y="839"/>
                  </a:moveTo>
                  <a:cubicBezTo>
                    <a:pt x="1090" y="839"/>
                    <a:pt x="1092" y="838"/>
                    <a:pt x="1091" y="837"/>
                  </a:cubicBezTo>
                  <a:cubicBezTo>
                    <a:pt x="1091" y="837"/>
                    <a:pt x="1091" y="837"/>
                    <a:pt x="1091" y="836"/>
                  </a:cubicBezTo>
                  <a:cubicBezTo>
                    <a:pt x="1091" y="837"/>
                    <a:pt x="1091" y="837"/>
                    <a:pt x="1092" y="837"/>
                  </a:cubicBezTo>
                  <a:cubicBezTo>
                    <a:pt x="1093" y="840"/>
                    <a:pt x="1094" y="841"/>
                    <a:pt x="1093" y="839"/>
                  </a:cubicBezTo>
                  <a:cubicBezTo>
                    <a:pt x="1092" y="836"/>
                    <a:pt x="1092" y="836"/>
                    <a:pt x="1092" y="836"/>
                  </a:cubicBezTo>
                  <a:cubicBezTo>
                    <a:pt x="1091" y="834"/>
                    <a:pt x="1090" y="834"/>
                    <a:pt x="1091" y="836"/>
                  </a:cubicBezTo>
                  <a:cubicBezTo>
                    <a:pt x="1091" y="836"/>
                    <a:pt x="1091" y="836"/>
                    <a:pt x="1090" y="835"/>
                  </a:cubicBezTo>
                  <a:cubicBezTo>
                    <a:pt x="1090" y="836"/>
                    <a:pt x="1089" y="836"/>
                    <a:pt x="1090" y="837"/>
                  </a:cubicBezTo>
                  <a:cubicBezTo>
                    <a:pt x="1089" y="837"/>
                    <a:pt x="1089" y="838"/>
                    <a:pt x="1090" y="839"/>
                  </a:cubicBezTo>
                  <a:close/>
                  <a:moveTo>
                    <a:pt x="1093" y="834"/>
                  </a:moveTo>
                  <a:cubicBezTo>
                    <a:pt x="1093" y="833"/>
                    <a:pt x="1093" y="833"/>
                    <a:pt x="1093" y="833"/>
                  </a:cubicBezTo>
                  <a:cubicBezTo>
                    <a:pt x="1093" y="833"/>
                    <a:pt x="1092" y="833"/>
                    <a:pt x="1092" y="834"/>
                  </a:cubicBezTo>
                  <a:cubicBezTo>
                    <a:pt x="1093" y="834"/>
                    <a:pt x="1093" y="834"/>
                    <a:pt x="1093" y="834"/>
                  </a:cubicBezTo>
                  <a:cubicBezTo>
                    <a:pt x="1093" y="834"/>
                    <a:pt x="1093" y="834"/>
                    <a:pt x="1093" y="834"/>
                  </a:cubicBezTo>
                  <a:close/>
                  <a:moveTo>
                    <a:pt x="210" y="1048"/>
                  </a:moveTo>
                  <a:cubicBezTo>
                    <a:pt x="210" y="1048"/>
                    <a:pt x="211" y="1048"/>
                    <a:pt x="211" y="1048"/>
                  </a:cubicBezTo>
                  <a:cubicBezTo>
                    <a:pt x="211" y="1048"/>
                    <a:pt x="212" y="1048"/>
                    <a:pt x="212" y="1048"/>
                  </a:cubicBezTo>
                  <a:cubicBezTo>
                    <a:pt x="212" y="1048"/>
                    <a:pt x="211" y="1048"/>
                    <a:pt x="211" y="1048"/>
                  </a:cubicBezTo>
                  <a:cubicBezTo>
                    <a:pt x="210" y="1048"/>
                    <a:pt x="210" y="1048"/>
                    <a:pt x="210" y="1048"/>
                  </a:cubicBezTo>
                  <a:cubicBezTo>
                    <a:pt x="210" y="1047"/>
                    <a:pt x="210" y="1047"/>
                    <a:pt x="209" y="1046"/>
                  </a:cubicBezTo>
                  <a:cubicBezTo>
                    <a:pt x="209" y="1046"/>
                    <a:pt x="209" y="1046"/>
                    <a:pt x="209" y="1046"/>
                  </a:cubicBezTo>
                  <a:cubicBezTo>
                    <a:pt x="209" y="1046"/>
                    <a:pt x="209" y="1046"/>
                    <a:pt x="209" y="1046"/>
                  </a:cubicBezTo>
                  <a:cubicBezTo>
                    <a:pt x="209" y="1046"/>
                    <a:pt x="208" y="1046"/>
                    <a:pt x="208" y="1046"/>
                  </a:cubicBezTo>
                  <a:cubicBezTo>
                    <a:pt x="207" y="1047"/>
                    <a:pt x="208" y="1047"/>
                    <a:pt x="209" y="1047"/>
                  </a:cubicBezTo>
                  <a:cubicBezTo>
                    <a:pt x="209" y="1048"/>
                    <a:pt x="209" y="1048"/>
                    <a:pt x="210" y="1048"/>
                  </a:cubicBezTo>
                  <a:cubicBezTo>
                    <a:pt x="210" y="1048"/>
                    <a:pt x="210" y="1048"/>
                    <a:pt x="210" y="1048"/>
                  </a:cubicBezTo>
                  <a:close/>
                  <a:moveTo>
                    <a:pt x="214" y="1049"/>
                  </a:moveTo>
                  <a:cubicBezTo>
                    <a:pt x="214" y="1048"/>
                    <a:pt x="214" y="1048"/>
                    <a:pt x="214" y="1048"/>
                  </a:cubicBezTo>
                  <a:cubicBezTo>
                    <a:pt x="215" y="1048"/>
                    <a:pt x="215" y="1048"/>
                    <a:pt x="215" y="1048"/>
                  </a:cubicBezTo>
                  <a:cubicBezTo>
                    <a:pt x="214" y="1048"/>
                    <a:pt x="214" y="1048"/>
                    <a:pt x="214" y="1048"/>
                  </a:cubicBezTo>
                  <a:cubicBezTo>
                    <a:pt x="214" y="1048"/>
                    <a:pt x="214" y="1049"/>
                    <a:pt x="214" y="1049"/>
                  </a:cubicBezTo>
                  <a:cubicBezTo>
                    <a:pt x="214" y="1049"/>
                    <a:pt x="214" y="1049"/>
                    <a:pt x="214" y="1049"/>
                  </a:cubicBezTo>
                  <a:close/>
                  <a:moveTo>
                    <a:pt x="212" y="1058"/>
                  </a:moveTo>
                  <a:cubicBezTo>
                    <a:pt x="212" y="1059"/>
                    <a:pt x="212" y="1059"/>
                    <a:pt x="212" y="1059"/>
                  </a:cubicBezTo>
                  <a:cubicBezTo>
                    <a:pt x="212" y="1059"/>
                    <a:pt x="212" y="1059"/>
                    <a:pt x="212" y="1059"/>
                  </a:cubicBezTo>
                  <a:cubicBezTo>
                    <a:pt x="212" y="1059"/>
                    <a:pt x="212" y="1059"/>
                    <a:pt x="212" y="1059"/>
                  </a:cubicBezTo>
                  <a:cubicBezTo>
                    <a:pt x="212" y="1059"/>
                    <a:pt x="212" y="1059"/>
                    <a:pt x="212" y="1059"/>
                  </a:cubicBezTo>
                  <a:cubicBezTo>
                    <a:pt x="212" y="1060"/>
                    <a:pt x="213" y="1060"/>
                    <a:pt x="213" y="1060"/>
                  </a:cubicBezTo>
                  <a:cubicBezTo>
                    <a:pt x="213" y="1060"/>
                    <a:pt x="214" y="1059"/>
                    <a:pt x="213" y="1059"/>
                  </a:cubicBezTo>
                  <a:cubicBezTo>
                    <a:pt x="213" y="1059"/>
                    <a:pt x="213" y="1059"/>
                    <a:pt x="212" y="1058"/>
                  </a:cubicBezTo>
                  <a:close/>
                  <a:moveTo>
                    <a:pt x="212" y="1044"/>
                  </a:moveTo>
                  <a:cubicBezTo>
                    <a:pt x="212" y="1044"/>
                    <a:pt x="212" y="1044"/>
                    <a:pt x="211" y="1044"/>
                  </a:cubicBezTo>
                  <a:cubicBezTo>
                    <a:pt x="211" y="1045"/>
                    <a:pt x="212" y="1045"/>
                    <a:pt x="212" y="1045"/>
                  </a:cubicBezTo>
                  <a:cubicBezTo>
                    <a:pt x="212" y="1046"/>
                    <a:pt x="212" y="1046"/>
                    <a:pt x="212" y="1046"/>
                  </a:cubicBezTo>
                  <a:cubicBezTo>
                    <a:pt x="212" y="1046"/>
                    <a:pt x="213" y="1046"/>
                    <a:pt x="213" y="1046"/>
                  </a:cubicBezTo>
                  <a:cubicBezTo>
                    <a:pt x="213" y="1046"/>
                    <a:pt x="213" y="1046"/>
                    <a:pt x="213" y="1046"/>
                  </a:cubicBezTo>
                  <a:cubicBezTo>
                    <a:pt x="213" y="1045"/>
                    <a:pt x="213" y="1045"/>
                    <a:pt x="214" y="1045"/>
                  </a:cubicBezTo>
                  <a:cubicBezTo>
                    <a:pt x="214" y="1045"/>
                    <a:pt x="214" y="1045"/>
                    <a:pt x="214" y="1044"/>
                  </a:cubicBezTo>
                  <a:cubicBezTo>
                    <a:pt x="214" y="1045"/>
                    <a:pt x="213" y="1045"/>
                    <a:pt x="213" y="1045"/>
                  </a:cubicBezTo>
                  <a:cubicBezTo>
                    <a:pt x="213" y="1044"/>
                    <a:pt x="212" y="1044"/>
                    <a:pt x="212" y="1044"/>
                  </a:cubicBezTo>
                  <a:close/>
                  <a:moveTo>
                    <a:pt x="196" y="1045"/>
                  </a:moveTo>
                  <a:cubicBezTo>
                    <a:pt x="196" y="1044"/>
                    <a:pt x="195" y="1046"/>
                    <a:pt x="196" y="1045"/>
                  </a:cubicBezTo>
                  <a:close/>
                  <a:moveTo>
                    <a:pt x="1080" y="798"/>
                  </a:moveTo>
                  <a:cubicBezTo>
                    <a:pt x="1080" y="798"/>
                    <a:pt x="1079" y="798"/>
                    <a:pt x="1079" y="798"/>
                  </a:cubicBezTo>
                  <a:cubicBezTo>
                    <a:pt x="1079" y="799"/>
                    <a:pt x="1080" y="798"/>
                    <a:pt x="1080" y="798"/>
                  </a:cubicBezTo>
                  <a:close/>
                  <a:moveTo>
                    <a:pt x="145" y="1076"/>
                  </a:moveTo>
                  <a:cubicBezTo>
                    <a:pt x="145" y="1077"/>
                    <a:pt x="145" y="1077"/>
                    <a:pt x="145" y="1077"/>
                  </a:cubicBezTo>
                  <a:cubicBezTo>
                    <a:pt x="145" y="1077"/>
                    <a:pt x="145" y="1077"/>
                    <a:pt x="145" y="1077"/>
                  </a:cubicBezTo>
                  <a:cubicBezTo>
                    <a:pt x="145" y="1077"/>
                    <a:pt x="145" y="1077"/>
                    <a:pt x="145" y="1076"/>
                  </a:cubicBezTo>
                  <a:cubicBezTo>
                    <a:pt x="145" y="1076"/>
                    <a:pt x="145" y="1076"/>
                    <a:pt x="145" y="1076"/>
                  </a:cubicBezTo>
                  <a:close/>
                  <a:moveTo>
                    <a:pt x="143" y="1044"/>
                  </a:moveTo>
                  <a:cubicBezTo>
                    <a:pt x="143" y="1045"/>
                    <a:pt x="143" y="1045"/>
                    <a:pt x="144" y="1046"/>
                  </a:cubicBezTo>
                  <a:cubicBezTo>
                    <a:pt x="143" y="1045"/>
                    <a:pt x="144" y="1044"/>
                    <a:pt x="143" y="1044"/>
                  </a:cubicBezTo>
                  <a:close/>
                  <a:moveTo>
                    <a:pt x="1070" y="814"/>
                  </a:moveTo>
                  <a:cubicBezTo>
                    <a:pt x="1070" y="814"/>
                    <a:pt x="1070" y="815"/>
                    <a:pt x="1070" y="815"/>
                  </a:cubicBezTo>
                  <a:cubicBezTo>
                    <a:pt x="1070" y="815"/>
                    <a:pt x="1071" y="815"/>
                    <a:pt x="1070" y="814"/>
                  </a:cubicBezTo>
                  <a:close/>
                  <a:moveTo>
                    <a:pt x="139" y="1062"/>
                  </a:moveTo>
                  <a:cubicBezTo>
                    <a:pt x="139" y="1062"/>
                    <a:pt x="140" y="1063"/>
                    <a:pt x="140" y="1064"/>
                  </a:cubicBezTo>
                  <a:cubicBezTo>
                    <a:pt x="141" y="1063"/>
                    <a:pt x="141" y="1061"/>
                    <a:pt x="139" y="1062"/>
                  </a:cubicBezTo>
                  <a:close/>
                  <a:moveTo>
                    <a:pt x="1072" y="805"/>
                  </a:moveTo>
                  <a:cubicBezTo>
                    <a:pt x="1072" y="805"/>
                    <a:pt x="1072" y="805"/>
                    <a:pt x="1072" y="805"/>
                  </a:cubicBezTo>
                  <a:cubicBezTo>
                    <a:pt x="1072" y="805"/>
                    <a:pt x="1072" y="805"/>
                    <a:pt x="1072" y="805"/>
                  </a:cubicBezTo>
                  <a:cubicBezTo>
                    <a:pt x="1072" y="805"/>
                    <a:pt x="1072" y="805"/>
                    <a:pt x="1072" y="805"/>
                  </a:cubicBezTo>
                  <a:close/>
                  <a:moveTo>
                    <a:pt x="1072" y="805"/>
                  </a:moveTo>
                  <a:cubicBezTo>
                    <a:pt x="1072" y="805"/>
                    <a:pt x="1072" y="805"/>
                    <a:pt x="1072" y="805"/>
                  </a:cubicBezTo>
                  <a:cubicBezTo>
                    <a:pt x="1072" y="805"/>
                    <a:pt x="1072" y="805"/>
                    <a:pt x="1072" y="805"/>
                  </a:cubicBezTo>
                  <a:cubicBezTo>
                    <a:pt x="1072" y="805"/>
                    <a:pt x="1072" y="805"/>
                    <a:pt x="1072" y="805"/>
                  </a:cubicBezTo>
                  <a:close/>
                  <a:moveTo>
                    <a:pt x="1071" y="818"/>
                  </a:moveTo>
                  <a:cubicBezTo>
                    <a:pt x="1070" y="817"/>
                    <a:pt x="1070" y="817"/>
                    <a:pt x="1070" y="817"/>
                  </a:cubicBezTo>
                  <a:cubicBezTo>
                    <a:pt x="1070" y="817"/>
                    <a:pt x="1070" y="819"/>
                    <a:pt x="1071" y="818"/>
                  </a:cubicBezTo>
                  <a:close/>
                  <a:moveTo>
                    <a:pt x="142" y="1069"/>
                  </a:moveTo>
                  <a:cubicBezTo>
                    <a:pt x="141" y="1070"/>
                    <a:pt x="142" y="1070"/>
                    <a:pt x="142" y="1071"/>
                  </a:cubicBezTo>
                  <a:cubicBezTo>
                    <a:pt x="143" y="1072"/>
                    <a:pt x="145" y="1071"/>
                    <a:pt x="145" y="1070"/>
                  </a:cubicBezTo>
                  <a:cubicBezTo>
                    <a:pt x="144" y="1069"/>
                    <a:pt x="143" y="1068"/>
                    <a:pt x="142" y="1069"/>
                  </a:cubicBezTo>
                  <a:close/>
                  <a:moveTo>
                    <a:pt x="142" y="1108"/>
                  </a:moveTo>
                  <a:cubicBezTo>
                    <a:pt x="142" y="1108"/>
                    <a:pt x="143" y="1107"/>
                    <a:pt x="143" y="1107"/>
                  </a:cubicBezTo>
                  <a:cubicBezTo>
                    <a:pt x="142" y="1107"/>
                    <a:pt x="142" y="1107"/>
                    <a:pt x="142" y="1108"/>
                  </a:cubicBezTo>
                  <a:close/>
                  <a:moveTo>
                    <a:pt x="137" y="1059"/>
                  </a:moveTo>
                  <a:cubicBezTo>
                    <a:pt x="137" y="1059"/>
                    <a:pt x="136" y="1059"/>
                    <a:pt x="136" y="1060"/>
                  </a:cubicBezTo>
                  <a:cubicBezTo>
                    <a:pt x="137" y="1060"/>
                    <a:pt x="137" y="1059"/>
                    <a:pt x="137" y="1059"/>
                  </a:cubicBezTo>
                  <a:close/>
                  <a:moveTo>
                    <a:pt x="137" y="1078"/>
                  </a:moveTo>
                  <a:cubicBezTo>
                    <a:pt x="137" y="1078"/>
                    <a:pt x="137" y="1077"/>
                    <a:pt x="137" y="1078"/>
                  </a:cubicBezTo>
                  <a:cubicBezTo>
                    <a:pt x="137" y="1078"/>
                    <a:pt x="138" y="1078"/>
                    <a:pt x="137" y="1078"/>
                  </a:cubicBezTo>
                  <a:close/>
                  <a:moveTo>
                    <a:pt x="139" y="1062"/>
                  </a:moveTo>
                  <a:cubicBezTo>
                    <a:pt x="139" y="1061"/>
                    <a:pt x="139" y="1061"/>
                    <a:pt x="139" y="1061"/>
                  </a:cubicBezTo>
                  <a:cubicBezTo>
                    <a:pt x="139" y="1061"/>
                    <a:pt x="138" y="1062"/>
                    <a:pt x="139" y="1062"/>
                  </a:cubicBezTo>
                  <a:close/>
                  <a:moveTo>
                    <a:pt x="137" y="1090"/>
                  </a:moveTo>
                  <a:cubicBezTo>
                    <a:pt x="138" y="1089"/>
                    <a:pt x="138" y="1089"/>
                    <a:pt x="139" y="1088"/>
                  </a:cubicBezTo>
                  <a:cubicBezTo>
                    <a:pt x="138" y="1087"/>
                    <a:pt x="137" y="1090"/>
                    <a:pt x="137" y="1090"/>
                  </a:cubicBezTo>
                  <a:close/>
                  <a:moveTo>
                    <a:pt x="1069" y="824"/>
                  </a:moveTo>
                  <a:cubicBezTo>
                    <a:pt x="1069" y="825"/>
                    <a:pt x="1068" y="826"/>
                    <a:pt x="1069" y="826"/>
                  </a:cubicBezTo>
                  <a:cubicBezTo>
                    <a:pt x="1068" y="826"/>
                    <a:pt x="1070" y="825"/>
                    <a:pt x="1069" y="824"/>
                  </a:cubicBezTo>
                  <a:close/>
                  <a:moveTo>
                    <a:pt x="142" y="1105"/>
                  </a:moveTo>
                  <a:cubicBezTo>
                    <a:pt x="141" y="1105"/>
                    <a:pt x="141" y="1105"/>
                    <a:pt x="141" y="1106"/>
                  </a:cubicBezTo>
                  <a:cubicBezTo>
                    <a:pt x="141" y="1106"/>
                    <a:pt x="142" y="1106"/>
                    <a:pt x="143" y="1105"/>
                  </a:cubicBezTo>
                  <a:cubicBezTo>
                    <a:pt x="143" y="1105"/>
                    <a:pt x="143" y="1105"/>
                    <a:pt x="142" y="1105"/>
                  </a:cubicBezTo>
                  <a:close/>
                  <a:moveTo>
                    <a:pt x="139" y="1071"/>
                  </a:moveTo>
                  <a:cubicBezTo>
                    <a:pt x="139" y="1071"/>
                    <a:pt x="139" y="1071"/>
                    <a:pt x="139" y="1072"/>
                  </a:cubicBezTo>
                  <a:cubicBezTo>
                    <a:pt x="140" y="1072"/>
                    <a:pt x="140" y="1071"/>
                    <a:pt x="139" y="1071"/>
                  </a:cubicBezTo>
                  <a:close/>
                  <a:moveTo>
                    <a:pt x="140" y="1088"/>
                  </a:moveTo>
                  <a:cubicBezTo>
                    <a:pt x="140" y="1089"/>
                    <a:pt x="139" y="1090"/>
                    <a:pt x="140" y="1091"/>
                  </a:cubicBezTo>
                  <a:cubicBezTo>
                    <a:pt x="141" y="1090"/>
                    <a:pt x="141" y="1089"/>
                    <a:pt x="140" y="1088"/>
                  </a:cubicBezTo>
                  <a:close/>
                  <a:moveTo>
                    <a:pt x="1072" y="810"/>
                  </a:moveTo>
                  <a:cubicBezTo>
                    <a:pt x="1072" y="810"/>
                    <a:pt x="1072" y="810"/>
                    <a:pt x="1072" y="810"/>
                  </a:cubicBezTo>
                  <a:cubicBezTo>
                    <a:pt x="1072" y="810"/>
                    <a:pt x="1072" y="810"/>
                    <a:pt x="1072" y="810"/>
                  </a:cubicBezTo>
                  <a:cubicBezTo>
                    <a:pt x="1072" y="810"/>
                    <a:pt x="1072" y="810"/>
                    <a:pt x="1072" y="810"/>
                  </a:cubicBezTo>
                  <a:close/>
                  <a:moveTo>
                    <a:pt x="1071" y="808"/>
                  </a:moveTo>
                  <a:cubicBezTo>
                    <a:pt x="1072" y="810"/>
                    <a:pt x="1072" y="810"/>
                    <a:pt x="1072" y="810"/>
                  </a:cubicBezTo>
                  <a:cubicBezTo>
                    <a:pt x="1072" y="810"/>
                    <a:pt x="1072" y="810"/>
                    <a:pt x="1072" y="810"/>
                  </a:cubicBezTo>
                  <a:cubicBezTo>
                    <a:pt x="1072" y="810"/>
                    <a:pt x="1072" y="810"/>
                    <a:pt x="1072" y="810"/>
                  </a:cubicBezTo>
                  <a:cubicBezTo>
                    <a:pt x="1072" y="811"/>
                    <a:pt x="1072" y="811"/>
                    <a:pt x="1072" y="810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0" y="807"/>
                    <a:pt x="1070" y="807"/>
                    <a:pt x="1071" y="808"/>
                  </a:cubicBezTo>
                  <a:cubicBezTo>
                    <a:pt x="1071" y="808"/>
                    <a:pt x="1071" y="808"/>
                    <a:pt x="1071" y="808"/>
                  </a:cubicBezTo>
                  <a:close/>
                  <a:moveTo>
                    <a:pt x="147" y="1052"/>
                  </a:moveTo>
                  <a:cubicBezTo>
                    <a:pt x="147" y="1052"/>
                    <a:pt x="148" y="1052"/>
                    <a:pt x="148" y="1052"/>
                  </a:cubicBezTo>
                  <a:cubicBezTo>
                    <a:pt x="148" y="1051"/>
                    <a:pt x="148" y="1051"/>
                    <a:pt x="147" y="1050"/>
                  </a:cubicBezTo>
                  <a:cubicBezTo>
                    <a:pt x="147" y="1050"/>
                    <a:pt x="147" y="1050"/>
                    <a:pt x="147" y="1050"/>
                  </a:cubicBezTo>
                  <a:cubicBezTo>
                    <a:pt x="147" y="1050"/>
                    <a:pt x="147" y="1050"/>
                    <a:pt x="147" y="1050"/>
                  </a:cubicBezTo>
                  <a:cubicBezTo>
                    <a:pt x="147" y="1049"/>
                    <a:pt x="147" y="1049"/>
                    <a:pt x="146" y="1049"/>
                  </a:cubicBezTo>
                  <a:cubicBezTo>
                    <a:pt x="146" y="1049"/>
                    <a:pt x="146" y="1050"/>
                    <a:pt x="146" y="1051"/>
                  </a:cubicBezTo>
                  <a:cubicBezTo>
                    <a:pt x="146" y="1051"/>
                    <a:pt x="146" y="1052"/>
                    <a:pt x="146" y="1052"/>
                  </a:cubicBezTo>
                  <a:cubicBezTo>
                    <a:pt x="146" y="1052"/>
                    <a:pt x="146" y="1052"/>
                    <a:pt x="147" y="1052"/>
                  </a:cubicBezTo>
                  <a:cubicBezTo>
                    <a:pt x="147" y="1052"/>
                    <a:pt x="147" y="1052"/>
                    <a:pt x="147" y="1052"/>
                  </a:cubicBezTo>
                  <a:close/>
                  <a:moveTo>
                    <a:pt x="147" y="1070"/>
                  </a:moveTo>
                  <a:cubicBezTo>
                    <a:pt x="147" y="1070"/>
                    <a:pt x="146" y="1071"/>
                    <a:pt x="147" y="1071"/>
                  </a:cubicBezTo>
                  <a:cubicBezTo>
                    <a:pt x="147" y="1071"/>
                    <a:pt x="147" y="1071"/>
                    <a:pt x="147" y="1070"/>
                  </a:cubicBezTo>
                  <a:close/>
                  <a:moveTo>
                    <a:pt x="147" y="1078"/>
                  </a:moveTo>
                  <a:cubicBezTo>
                    <a:pt x="147" y="1078"/>
                    <a:pt x="147" y="1078"/>
                    <a:pt x="147" y="1077"/>
                  </a:cubicBezTo>
                  <a:cubicBezTo>
                    <a:pt x="147" y="1077"/>
                    <a:pt x="147" y="1077"/>
                    <a:pt x="147" y="1077"/>
                  </a:cubicBezTo>
                  <a:cubicBezTo>
                    <a:pt x="147" y="1077"/>
                    <a:pt x="147" y="1077"/>
                    <a:pt x="147" y="1077"/>
                  </a:cubicBezTo>
                  <a:cubicBezTo>
                    <a:pt x="147" y="1077"/>
                    <a:pt x="147" y="1077"/>
                    <a:pt x="147" y="1078"/>
                  </a:cubicBezTo>
                  <a:close/>
                  <a:moveTo>
                    <a:pt x="148" y="1079"/>
                  </a:moveTo>
                  <a:cubicBezTo>
                    <a:pt x="148" y="1079"/>
                    <a:pt x="148" y="1079"/>
                    <a:pt x="148" y="1079"/>
                  </a:cubicBezTo>
                  <a:cubicBezTo>
                    <a:pt x="149" y="1078"/>
                    <a:pt x="147" y="1078"/>
                    <a:pt x="148" y="1079"/>
                  </a:cubicBezTo>
                  <a:close/>
                  <a:moveTo>
                    <a:pt x="147" y="1067"/>
                  </a:moveTo>
                  <a:cubicBezTo>
                    <a:pt x="147" y="1067"/>
                    <a:pt x="147" y="1067"/>
                    <a:pt x="147" y="1067"/>
                  </a:cubicBezTo>
                  <a:cubicBezTo>
                    <a:pt x="146" y="1067"/>
                    <a:pt x="146" y="1068"/>
                    <a:pt x="147" y="1068"/>
                  </a:cubicBezTo>
                  <a:cubicBezTo>
                    <a:pt x="147" y="1068"/>
                    <a:pt x="147" y="1067"/>
                    <a:pt x="147" y="1067"/>
                  </a:cubicBezTo>
                  <a:close/>
                  <a:moveTo>
                    <a:pt x="148" y="1047"/>
                  </a:moveTo>
                  <a:cubicBezTo>
                    <a:pt x="148" y="1047"/>
                    <a:pt x="147" y="1047"/>
                    <a:pt x="147" y="1047"/>
                  </a:cubicBezTo>
                  <a:cubicBezTo>
                    <a:pt x="147" y="1047"/>
                    <a:pt x="148" y="1047"/>
                    <a:pt x="148" y="1047"/>
                  </a:cubicBezTo>
                  <a:cubicBezTo>
                    <a:pt x="149" y="1047"/>
                    <a:pt x="149" y="1047"/>
                    <a:pt x="149" y="1047"/>
                  </a:cubicBezTo>
                  <a:cubicBezTo>
                    <a:pt x="149" y="1047"/>
                    <a:pt x="148" y="1047"/>
                    <a:pt x="148" y="1047"/>
                  </a:cubicBezTo>
                  <a:close/>
                  <a:moveTo>
                    <a:pt x="148" y="1073"/>
                  </a:moveTo>
                  <a:cubicBezTo>
                    <a:pt x="148" y="1073"/>
                    <a:pt x="148" y="1073"/>
                    <a:pt x="148" y="1073"/>
                  </a:cubicBezTo>
                  <a:cubicBezTo>
                    <a:pt x="148" y="1074"/>
                    <a:pt x="149" y="1073"/>
                    <a:pt x="148" y="1073"/>
                  </a:cubicBezTo>
                  <a:close/>
                  <a:moveTo>
                    <a:pt x="148" y="1051"/>
                  </a:moveTo>
                  <a:cubicBezTo>
                    <a:pt x="148" y="1052"/>
                    <a:pt x="149" y="1052"/>
                    <a:pt x="148" y="1051"/>
                  </a:cubicBezTo>
                  <a:close/>
                  <a:moveTo>
                    <a:pt x="147" y="1082"/>
                  </a:moveTo>
                  <a:cubicBezTo>
                    <a:pt x="148" y="1082"/>
                    <a:pt x="148" y="1080"/>
                    <a:pt x="147" y="1081"/>
                  </a:cubicBezTo>
                  <a:cubicBezTo>
                    <a:pt x="147" y="1081"/>
                    <a:pt x="147" y="1082"/>
                    <a:pt x="147" y="1082"/>
                  </a:cubicBezTo>
                  <a:close/>
                  <a:moveTo>
                    <a:pt x="146" y="1079"/>
                  </a:moveTo>
                  <a:cubicBezTo>
                    <a:pt x="146" y="1079"/>
                    <a:pt x="146" y="1078"/>
                    <a:pt x="145" y="1078"/>
                  </a:cubicBezTo>
                  <a:cubicBezTo>
                    <a:pt x="144" y="1078"/>
                    <a:pt x="145" y="1080"/>
                    <a:pt x="146" y="1079"/>
                  </a:cubicBezTo>
                  <a:close/>
                  <a:moveTo>
                    <a:pt x="148" y="1098"/>
                  </a:moveTo>
                  <a:cubicBezTo>
                    <a:pt x="146" y="1099"/>
                    <a:pt x="146" y="1101"/>
                    <a:pt x="148" y="1102"/>
                  </a:cubicBezTo>
                  <a:cubicBezTo>
                    <a:pt x="149" y="1101"/>
                    <a:pt x="150" y="1098"/>
                    <a:pt x="148" y="1098"/>
                  </a:cubicBezTo>
                  <a:close/>
                  <a:moveTo>
                    <a:pt x="145" y="1052"/>
                  </a:moveTo>
                  <a:cubicBezTo>
                    <a:pt x="144" y="1053"/>
                    <a:pt x="144" y="1053"/>
                    <a:pt x="145" y="1053"/>
                  </a:cubicBezTo>
                  <a:cubicBezTo>
                    <a:pt x="145" y="1054"/>
                    <a:pt x="146" y="1053"/>
                    <a:pt x="146" y="1053"/>
                  </a:cubicBezTo>
                  <a:cubicBezTo>
                    <a:pt x="146" y="1053"/>
                    <a:pt x="146" y="1052"/>
                    <a:pt x="146" y="1052"/>
                  </a:cubicBezTo>
                  <a:cubicBezTo>
                    <a:pt x="145" y="1052"/>
                    <a:pt x="145" y="1053"/>
                    <a:pt x="145" y="1052"/>
                  </a:cubicBezTo>
                  <a:close/>
                  <a:moveTo>
                    <a:pt x="145" y="1082"/>
                  </a:moveTo>
                  <a:cubicBezTo>
                    <a:pt x="144" y="1083"/>
                    <a:pt x="144" y="1085"/>
                    <a:pt x="146" y="1084"/>
                  </a:cubicBezTo>
                  <a:cubicBezTo>
                    <a:pt x="146" y="1083"/>
                    <a:pt x="146" y="1082"/>
                    <a:pt x="145" y="1082"/>
                  </a:cubicBezTo>
                  <a:close/>
                  <a:moveTo>
                    <a:pt x="1072" y="812"/>
                  </a:moveTo>
                  <a:cubicBezTo>
                    <a:pt x="1073" y="814"/>
                    <a:pt x="1073" y="814"/>
                    <a:pt x="1073" y="814"/>
                  </a:cubicBezTo>
                  <a:cubicBezTo>
                    <a:pt x="1073" y="814"/>
                    <a:pt x="1073" y="814"/>
                    <a:pt x="1073" y="814"/>
                  </a:cubicBezTo>
                  <a:cubicBezTo>
                    <a:pt x="1072" y="812"/>
                    <a:pt x="1072" y="812"/>
                    <a:pt x="1072" y="812"/>
                  </a:cubicBezTo>
                  <a:close/>
                  <a:moveTo>
                    <a:pt x="145" y="1047"/>
                  </a:moveTo>
                  <a:cubicBezTo>
                    <a:pt x="145" y="1047"/>
                    <a:pt x="145" y="1047"/>
                    <a:pt x="145" y="1047"/>
                  </a:cubicBezTo>
                  <a:cubicBezTo>
                    <a:pt x="145" y="1047"/>
                    <a:pt x="145" y="1047"/>
                    <a:pt x="145" y="1047"/>
                  </a:cubicBezTo>
                  <a:cubicBezTo>
                    <a:pt x="145" y="1047"/>
                    <a:pt x="145" y="1047"/>
                    <a:pt x="145" y="1047"/>
                  </a:cubicBezTo>
                  <a:cubicBezTo>
                    <a:pt x="145" y="1047"/>
                    <a:pt x="145" y="1047"/>
                    <a:pt x="145" y="1047"/>
                  </a:cubicBezTo>
                  <a:close/>
                  <a:moveTo>
                    <a:pt x="145" y="1104"/>
                  </a:moveTo>
                  <a:cubicBezTo>
                    <a:pt x="145" y="1104"/>
                    <a:pt x="145" y="1103"/>
                    <a:pt x="145" y="1103"/>
                  </a:cubicBezTo>
                  <a:cubicBezTo>
                    <a:pt x="145" y="1102"/>
                    <a:pt x="144" y="1103"/>
                    <a:pt x="145" y="1104"/>
                  </a:cubicBezTo>
                  <a:close/>
                  <a:moveTo>
                    <a:pt x="133" y="1057"/>
                  </a:moveTo>
                  <a:cubicBezTo>
                    <a:pt x="133" y="1057"/>
                    <a:pt x="133" y="1056"/>
                    <a:pt x="133" y="1056"/>
                  </a:cubicBezTo>
                  <a:cubicBezTo>
                    <a:pt x="132" y="1056"/>
                    <a:pt x="132" y="1056"/>
                    <a:pt x="132" y="1056"/>
                  </a:cubicBezTo>
                  <a:cubicBezTo>
                    <a:pt x="132" y="1057"/>
                    <a:pt x="132" y="1057"/>
                    <a:pt x="133" y="1057"/>
                  </a:cubicBezTo>
                  <a:close/>
                  <a:moveTo>
                    <a:pt x="140" y="1052"/>
                  </a:moveTo>
                  <a:cubicBezTo>
                    <a:pt x="140" y="1052"/>
                    <a:pt x="140" y="1052"/>
                    <a:pt x="140" y="1052"/>
                  </a:cubicBezTo>
                  <a:cubicBezTo>
                    <a:pt x="140" y="1051"/>
                    <a:pt x="140" y="1049"/>
                    <a:pt x="139" y="1049"/>
                  </a:cubicBezTo>
                  <a:cubicBezTo>
                    <a:pt x="138" y="1050"/>
                    <a:pt x="139" y="1052"/>
                    <a:pt x="140" y="1052"/>
                  </a:cubicBezTo>
                  <a:close/>
                  <a:moveTo>
                    <a:pt x="132" y="1045"/>
                  </a:moveTo>
                  <a:cubicBezTo>
                    <a:pt x="132" y="1045"/>
                    <a:pt x="132" y="1045"/>
                    <a:pt x="131" y="1045"/>
                  </a:cubicBezTo>
                  <a:cubicBezTo>
                    <a:pt x="132" y="1046"/>
                    <a:pt x="132" y="1045"/>
                    <a:pt x="132" y="1045"/>
                  </a:cubicBezTo>
                  <a:close/>
                  <a:moveTo>
                    <a:pt x="130" y="1042"/>
                  </a:moveTo>
                  <a:cubicBezTo>
                    <a:pt x="130" y="1042"/>
                    <a:pt x="130" y="1042"/>
                    <a:pt x="129" y="1042"/>
                  </a:cubicBezTo>
                  <a:cubicBezTo>
                    <a:pt x="129" y="1043"/>
                    <a:pt x="129" y="1043"/>
                    <a:pt x="129" y="1043"/>
                  </a:cubicBezTo>
                  <a:cubicBezTo>
                    <a:pt x="130" y="1043"/>
                    <a:pt x="130" y="1043"/>
                    <a:pt x="130" y="1042"/>
                  </a:cubicBezTo>
                  <a:close/>
                  <a:moveTo>
                    <a:pt x="133" y="1047"/>
                  </a:moveTo>
                  <a:cubicBezTo>
                    <a:pt x="134" y="1047"/>
                    <a:pt x="134" y="1048"/>
                    <a:pt x="134" y="1048"/>
                  </a:cubicBezTo>
                  <a:cubicBezTo>
                    <a:pt x="134" y="1048"/>
                    <a:pt x="136" y="1047"/>
                    <a:pt x="135" y="1046"/>
                  </a:cubicBezTo>
                  <a:cubicBezTo>
                    <a:pt x="134" y="1047"/>
                    <a:pt x="134" y="1046"/>
                    <a:pt x="133" y="1047"/>
                  </a:cubicBezTo>
                  <a:close/>
                  <a:moveTo>
                    <a:pt x="1067" y="811"/>
                  </a:moveTo>
                  <a:cubicBezTo>
                    <a:pt x="1067" y="811"/>
                    <a:pt x="1067" y="812"/>
                    <a:pt x="1067" y="812"/>
                  </a:cubicBezTo>
                  <a:cubicBezTo>
                    <a:pt x="1067" y="812"/>
                    <a:pt x="1068" y="811"/>
                    <a:pt x="1067" y="811"/>
                  </a:cubicBezTo>
                  <a:close/>
                  <a:moveTo>
                    <a:pt x="131" y="1043"/>
                  </a:moveTo>
                  <a:cubicBezTo>
                    <a:pt x="132" y="1043"/>
                    <a:pt x="132" y="1043"/>
                    <a:pt x="132" y="1043"/>
                  </a:cubicBezTo>
                  <a:cubicBezTo>
                    <a:pt x="132" y="1043"/>
                    <a:pt x="132" y="1043"/>
                    <a:pt x="132" y="1042"/>
                  </a:cubicBezTo>
                  <a:cubicBezTo>
                    <a:pt x="132" y="1043"/>
                    <a:pt x="131" y="1043"/>
                    <a:pt x="131" y="1043"/>
                  </a:cubicBezTo>
                  <a:close/>
                  <a:moveTo>
                    <a:pt x="1067" y="810"/>
                  </a:moveTo>
                  <a:cubicBezTo>
                    <a:pt x="1067" y="810"/>
                    <a:pt x="1066" y="811"/>
                    <a:pt x="1066" y="811"/>
                  </a:cubicBezTo>
                  <a:cubicBezTo>
                    <a:pt x="1067" y="811"/>
                    <a:pt x="1067" y="811"/>
                    <a:pt x="1067" y="810"/>
                  </a:cubicBezTo>
                  <a:close/>
                  <a:moveTo>
                    <a:pt x="1067" y="809"/>
                  </a:moveTo>
                  <a:cubicBezTo>
                    <a:pt x="1067" y="809"/>
                    <a:pt x="1067" y="809"/>
                    <a:pt x="1067" y="809"/>
                  </a:cubicBezTo>
                  <a:cubicBezTo>
                    <a:pt x="1067" y="809"/>
                    <a:pt x="1067" y="809"/>
                    <a:pt x="1067" y="809"/>
                  </a:cubicBezTo>
                  <a:cubicBezTo>
                    <a:pt x="1067" y="809"/>
                    <a:pt x="1067" y="809"/>
                    <a:pt x="1067" y="809"/>
                  </a:cubicBezTo>
                  <a:close/>
                  <a:moveTo>
                    <a:pt x="1067" y="809"/>
                  </a:moveTo>
                  <a:cubicBezTo>
                    <a:pt x="1067" y="809"/>
                    <a:pt x="1067" y="809"/>
                    <a:pt x="1067" y="809"/>
                  </a:cubicBezTo>
                  <a:cubicBezTo>
                    <a:pt x="1067" y="809"/>
                    <a:pt x="1067" y="809"/>
                    <a:pt x="1067" y="809"/>
                  </a:cubicBezTo>
                  <a:close/>
                  <a:moveTo>
                    <a:pt x="1067" y="809"/>
                  </a:moveTo>
                  <a:cubicBezTo>
                    <a:pt x="1067" y="808"/>
                    <a:pt x="1067" y="808"/>
                    <a:pt x="1066" y="807"/>
                  </a:cubicBezTo>
                  <a:cubicBezTo>
                    <a:pt x="1067" y="808"/>
                    <a:pt x="1067" y="808"/>
                    <a:pt x="1067" y="809"/>
                  </a:cubicBezTo>
                  <a:close/>
                  <a:moveTo>
                    <a:pt x="1068" y="811"/>
                  </a:moveTo>
                  <a:cubicBezTo>
                    <a:pt x="1068" y="811"/>
                    <a:pt x="1068" y="811"/>
                    <a:pt x="1068" y="811"/>
                  </a:cubicBezTo>
                  <a:cubicBezTo>
                    <a:pt x="1069" y="812"/>
                    <a:pt x="1068" y="812"/>
                    <a:pt x="1068" y="813"/>
                  </a:cubicBezTo>
                  <a:cubicBezTo>
                    <a:pt x="1068" y="813"/>
                    <a:pt x="1068" y="813"/>
                    <a:pt x="1068" y="813"/>
                  </a:cubicBezTo>
                  <a:cubicBezTo>
                    <a:pt x="1068" y="813"/>
                    <a:pt x="1068" y="813"/>
                    <a:pt x="1068" y="813"/>
                  </a:cubicBezTo>
                  <a:cubicBezTo>
                    <a:pt x="1068" y="814"/>
                    <a:pt x="1068" y="815"/>
                    <a:pt x="1067" y="815"/>
                  </a:cubicBezTo>
                  <a:cubicBezTo>
                    <a:pt x="1067" y="816"/>
                    <a:pt x="1068" y="816"/>
                    <a:pt x="1068" y="817"/>
                  </a:cubicBezTo>
                  <a:cubicBezTo>
                    <a:pt x="1069" y="816"/>
                    <a:pt x="1068" y="815"/>
                    <a:pt x="1068" y="814"/>
                  </a:cubicBezTo>
                  <a:cubicBezTo>
                    <a:pt x="1068" y="813"/>
                    <a:pt x="1069" y="813"/>
                    <a:pt x="1069" y="813"/>
                  </a:cubicBezTo>
                  <a:cubicBezTo>
                    <a:pt x="1069" y="813"/>
                    <a:pt x="1068" y="812"/>
                    <a:pt x="1068" y="812"/>
                  </a:cubicBezTo>
                  <a:cubicBezTo>
                    <a:pt x="1068" y="812"/>
                    <a:pt x="1069" y="812"/>
                    <a:pt x="1069" y="812"/>
                  </a:cubicBezTo>
                  <a:cubicBezTo>
                    <a:pt x="1069" y="812"/>
                    <a:pt x="1069" y="812"/>
                    <a:pt x="1069" y="811"/>
                  </a:cubicBezTo>
                  <a:cubicBezTo>
                    <a:pt x="1069" y="811"/>
                    <a:pt x="1069" y="811"/>
                    <a:pt x="1069" y="811"/>
                  </a:cubicBezTo>
                  <a:cubicBezTo>
                    <a:pt x="1069" y="811"/>
                    <a:pt x="1069" y="811"/>
                    <a:pt x="1069" y="811"/>
                  </a:cubicBezTo>
                  <a:cubicBezTo>
                    <a:pt x="1069" y="810"/>
                    <a:pt x="1068" y="810"/>
                    <a:pt x="1068" y="810"/>
                  </a:cubicBezTo>
                  <a:cubicBezTo>
                    <a:pt x="1068" y="810"/>
                    <a:pt x="1068" y="809"/>
                    <a:pt x="1067" y="809"/>
                  </a:cubicBezTo>
                  <a:cubicBezTo>
                    <a:pt x="1068" y="810"/>
                    <a:pt x="1068" y="811"/>
                    <a:pt x="1068" y="811"/>
                  </a:cubicBezTo>
                  <a:close/>
                  <a:moveTo>
                    <a:pt x="1069" y="819"/>
                  </a:moveTo>
                  <a:cubicBezTo>
                    <a:pt x="1069" y="820"/>
                    <a:pt x="1069" y="819"/>
                    <a:pt x="1069" y="820"/>
                  </a:cubicBezTo>
                  <a:cubicBezTo>
                    <a:pt x="1071" y="823"/>
                    <a:pt x="1068" y="816"/>
                    <a:pt x="1069" y="819"/>
                  </a:cubicBezTo>
                  <a:close/>
                  <a:moveTo>
                    <a:pt x="131" y="1075"/>
                  </a:moveTo>
                  <a:cubicBezTo>
                    <a:pt x="131" y="1075"/>
                    <a:pt x="131" y="1076"/>
                    <a:pt x="132" y="1076"/>
                  </a:cubicBezTo>
                  <a:cubicBezTo>
                    <a:pt x="132" y="1075"/>
                    <a:pt x="131" y="1075"/>
                    <a:pt x="131" y="1075"/>
                  </a:cubicBezTo>
                  <a:close/>
                  <a:moveTo>
                    <a:pt x="128" y="1093"/>
                  </a:moveTo>
                  <a:cubicBezTo>
                    <a:pt x="128" y="1093"/>
                    <a:pt x="129" y="1093"/>
                    <a:pt x="129" y="1092"/>
                  </a:cubicBezTo>
                  <a:cubicBezTo>
                    <a:pt x="128" y="1092"/>
                    <a:pt x="128" y="1093"/>
                    <a:pt x="128" y="1093"/>
                  </a:cubicBezTo>
                  <a:close/>
                  <a:moveTo>
                    <a:pt x="1069" y="813"/>
                  </a:moveTo>
                  <a:cubicBezTo>
                    <a:pt x="1069" y="813"/>
                    <a:pt x="1069" y="813"/>
                    <a:pt x="1069" y="813"/>
                  </a:cubicBezTo>
                  <a:cubicBezTo>
                    <a:pt x="1069" y="813"/>
                    <a:pt x="1069" y="812"/>
                    <a:pt x="1069" y="812"/>
                  </a:cubicBezTo>
                  <a:cubicBezTo>
                    <a:pt x="1069" y="812"/>
                    <a:pt x="1069" y="812"/>
                    <a:pt x="1069" y="812"/>
                  </a:cubicBezTo>
                  <a:cubicBezTo>
                    <a:pt x="1069" y="812"/>
                    <a:pt x="1069" y="813"/>
                    <a:pt x="1069" y="813"/>
                  </a:cubicBezTo>
                  <a:close/>
                  <a:moveTo>
                    <a:pt x="134" y="1060"/>
                  </a:moveTo>
                  <a:cubicBezTo>
                    <a:pt x="134" y="1060"/>
                    <a:pt x="134" y="1059"/>
                    <a:pt x="134" y="1059"/>
                  </a:cubicBezTo>
                  <a:cubicBezTo>
                    <a:pt x="133" y="1060"/>
                    <a:pt x="132" y="1062"/>
                    <a:pt x="131" y="1061"/>
                  </a:cubicBezTo>
                  <a:cubicBezTo>
                    <a:pt x="130" y="1062"/>
                    <a:pt x="130" y="1063"/>
                    <a:pt x="130" y="1063"/>
                  </a:cubicBezTo>
                  <a:cubicBezTo>
                    <a:pt x="129" y="1064"/>
                    <a:pt x="129" y="1066"/>
                    <a:pt x="128" y="1068"/>
                  </a:cubicBezTo>
                  <a:cubicBezTo>
                    <a:pt x="128" y="1068"/>
                    <a:pt x="128" y="1068"/>
                    <a:pt x="127" y="1068"/>
                  </a:cubicBezTo>
                  <a:cubicBezTo>
                    <a:pt x="127" y="1069"/>
                    <a:pt x="128" y="1069"/>
                    <a:pt x="127" y="1070"/>
                  </a:cubicBezTo>
                  <a:cubicBezTo>
                    <a:pt x="127" y="1070"/>
                    <a:pt x="127" y="1070"/>
                    <a:pt x="127" y="1070"/>
                  </a:cubicBezTo>
                  <a:cubicBezTo>
                    <a:pt x="127" y="1071"/>
                    <a:pt x="127" y="1072"/>
                    <a:pt x="126" y="1073"/>
                  </a:cubicBezTo>
                  <a:cubicBezTo>
                    <a:pt x="126" y="1073"/>
                    <a:pt x="127" y="1073"/>
                    <a:pt x="127" y="1073"/>
                  </a:cubicBezTo>
                  <a:cubicBezTo>
                    <a:pt x="127" y="1073"/>
                    <a:pt x="127" y="1073"/>
                    <a:pt x="127" y="1073"/>
                  </a:cubicBezTo>
                  <a:cubicBezTo>
                    <a:pt x="127" y="1073"/>
                    <a:pt x="127" y="1073"/>
                    <a:pt x="127" y="1073"/>
                  </a:cubicBezTo>
                  <a:cubicBezTo>
                    <a:pt x="128" y="1073"/>
                    <a:pt x="128" y="1073"/>
                    <a:pt x="128" y="1073"/>
                  </a:cubicBezTo>
                  <a:cubicBezTo>
                    <a:pt x="129" y="1072"/>
                    <a:pt x="128" y="1072"/>
                    <a:pt x="129" y="1072"/>
                  </a:cubicBezTo>
                  <a:cubicBezTo>
                    <a:pt x="129" y="1071"/>
                    <a:pt x="129" y="1072"/>
                    <a:pt x="129" y="1071"/>
                  </a:cubicBezTo>
                  <a:cubicBezTo>
                    <a:pt x="129" y="1071"/>
                    <a:pt x="129" y="1071"/>
                    <a:pt x="129" y="1071"/>
                  </a:cubicBezTo>
                  <a:cubicBezTo>
                    <a:pt x="129" y="1071"/>
                    <a:pt x="129" y="1071"/>
                    <a:pt x="130" y="1071"/>
                  </a:cubicBezTo>
                  <a:cubicBezTo>
                    <a:pt x="129" y="1071"/>
                    <a:pt x="129" y="1071"/>
                    <a:pt x="130" y="1071"/>
                  </a:cubicBezTo>
                  <a:cubicBezTo>
                    <a:pt x="130" y="1071"/>
                    <a:pt x="130" y="1071"/>
                    <a:pt x="130" y="1071"/>
                  </a:cubicBezTo>
                  <a:cubicBezTo>
                    <a:pt x="130" y="1071"/>
                    <a:pt x="130" y="1071"/>
                    <a:pt x="130" y="1071"/>
                  </a:cubicBezTo>
                  <a:cubicBezTo>
                    <a:pt x="130" y="1071"/>
                    <a:pt x="130" y="1070"/>
                    <a:pt x="130" y="1070"/>
                  </a:cubicBezTo>
                  <a:cubicBezTo>
                    <a:pt x="130" y="1070"/>
                    <a:pt x="129" y="1069"/>
                    <a:pt x="130" y="1069"/>
                  </a:cubicBezTo>
                  <a:cubicBezTo>
                    <a:pt x="129" y="1068"/>
                    <a:pt x="129" y="1067"/>
                    <a:pt x="130" y="1066"/>
                  </a:cubicBezTo>
                  <a:cubicBezTo>
                    <a:pt x="130" y="1066"/>
                    <a:pt x="130" y="1065"/>
                    <a:pt x="131" y="1065"/>
                  </a:cubicBezTo>
                  <a:cubicBezTo>
                    <a:pt x="132" y="1065"/>
                    <a:pt x="132" y="1065"/>
                    <a:pt x="132" y="1066"/>
                  </a:cubicBezTo>
                  <a:cubicBezTo>
                    <a:pt x="132" y="1066"/>
                    <a:pt x="132" y="1066"/>
                    <a:pt x="132" y="1066"/>
                  </a:cubicBezTo>
                  <a:cubicBezTo>
                    <a:pt x="132" y="1066"/>
                    <a:pt x="132" y="1066"/>
                    <a:pt x="132" y="1066"/>
                  </a:cubicBezTo>
                  <a:cubicBezTo>
                    <a:pt x="133" y="1065"/>
                    <a:pt x="133" y="1064"/>
                    <a:pt x="133" y="1064"/>
                  </a:cubicBezTo>
                  <a:cubicBezTo>
                    <a:pt x="133" y="1063"/>
                    <a:pt x="133" y="1063"/>
                    <a:pt x="133" y="1063"/>
                  </a:cubicBezTo>
                  <a:cubicBezTo>
                    <a:pt x="132" y="1063"/>
                    <a:pt x="132" y="1064"/>
                    <a:pt x="132" y="1063"/>
                  </a:cubicBezTo>
                  <a:cubicBezTo>
                    <a:pt x="132" y="1062"/>
                    <a:pt x="133" y="1063"/>
                    <a:pt x="133" y="1063"/>
                  </a:cubicBezTo>
                  <a:cubicBezTo>
                    <a:pt x="133" y="1063"/>
                    <a:pt x="133" y="1062"/>
                    <a:pt x="134" y="1062"/>
                  </a:cubicBezTo>
                  <a:cubicBezTo>
                    <a:pt x="134" y="1062"/>
                    <a:pt x="134" y="1062"/>
                    <a:pt x="134" y="1062"/>
                  </a:cubicBezTo>
                  <a:cubicBezTo>
                    <a:pt x="134" y="1061"/>
                    <a:pt x="134" y="1061"/>
                    <a:pt x="134" y="1061"/>
                  </a:cubicBezTo>
                  <a:cubicBezTo>
                    <a:pt x="134" y="1061"/>
                    <a:pt x="135" y="1061"/>
                    <a:pt x="135" y="1061"/>
                  </a:cubicBezTo>
                  <a:cubicBezTo>
                    <a:pt x="135" y="1061"/>
                    <a:pt x="135" y="1060"/>
                    <a:pt x="134" y="1060"/>
                  </a:cubicBezTo>
                  <a:close/>
                  <a:moveTo>
                    <a:pt x="134" y="1043"/>
                  </a:moveTo>
                  <a:cubicBezTo>
                    <a:pt x="134" y="1043"/>
                    <a:pt x="134" y="1043"/>
                    <a:pt x="134" y="1043"/>
                  </a:cubicBezTo>
                  <a:cubicBezTo>
                    <a:pt x="134" y="1043"/>
                    <a:pt x="134" y="1043"/>
                    <a:pt x="134" y="1044"/>
                  </a:cubicBezTo>
                  <a:cubicBezTo>
                    <a:pt x="134" y="1043"/>
                    <a:pt x="134" y="1043"/>
                    <a:pt x="135" y="1043"/>
                  </a:cubicBezTo>
                  <a:cubicBezTo>
                    <a:pt x="134" y="1043"/>
                    <a:pt x="134" y="1043"/>
                    <a:pt x="134" y="1043"/>
                  </a:cubicBezTo>
                  <a:close/>
                  <a:moveTo>
                    <a:pt x="132" y="1075"/>
                  </a:moveTo>
                  <a:cubicBezTo>
                    <a:pt x="132" y="1075"/>
                    <a:pt x="132" y="1075"/>
                    <a:pt x="133" y="1075"/>
                  </a:cubicBezTo>
                  <a:cubicBezTo>
                    <a:pt x="133" y="1075"/>
                    <a:pt x="133" y="1075"/>
                    <a:pt x="133" y="1074"/>
                  </a:cubicBezTo>
                  <a:cubicBezTo>
                    <a:pt x="133" y="1074"/>
                    <a:pt x="132" y="1075"/>
                    <a:pt x="132" y="1075"/>
                  </a:cubicBezTo>
                  <a:close/>
                  <a:moveTo>
                    <a:pt x="1066" y="807"/>
                  </a:moveTo>
                  <a:cubicBezTo>
                    <a:pt x="1066" y="807"/>
                    <a:pt x="1066" y="807"/>
                    <a:pt x="1066" y="807"/>
                  </a:cubicBezTo>
                  <a:cubicBezTo>
                    <a:pt x="1066" y="807"/>
                    <a:pt x="1066" y="807"/>
                    <a:pt x="1067" y="807"/>
                  </a:cubicBezTo>
                  <a:cubicBezTo>
                    <a:pt x="1066" y="806"/>
                    <a:pt x="1066" y="805"/>
                    <a:pt x="1066" y="807"/>
                  </a:cubicBezTo>
                  <a:close/>
                  <a:moveTo>
                    <a:pt x="142" y="1055"/>
                  </a:moveTo>
                  <a:cubicBezTo>
                    <a:pt x="142" y="1055"/>
                    <a:pt x="142" y="1055"/>
                    <a:pt x="142" y="1055"/>
                  </a:cubicBezTo>
                  <a:cubicBezTo>
                    <a:pt x="142" y="1055"/>
                    <a:pt x="142" y="1055"/>
                    <a:pt x="142" y="1056"/>
                  </a:cubicBezTo>
                  <a:cubicBezTo>
                    <a:pt x="142" y="1056"/>
                    <a:pt x="142" y="1056"/>
                    <a:pt x="142" y="1056"/>
                  </a:cubicBezTo>
                  <a:cubicBezTo>
                    <a:pt x="142" y="1056"/>
                    <a:pt x="142" y="1055"/>
                    <a:pt x="142" y="1055"/>
                  </a:cubicBezTo>
                  <a:close/>
                  <a:moveTo>
                    <a:pt x="141" y="1060"/>
                  </a:moveTo>
                  <a:cubicBezTo>
                    <a:pt x="142" y="1060"/>
                    <a:pt x="141" y="1062"/>
                    <a:pt x="142" y="1061"/>
                  </a:cubicBezTo>
                  <a:cubicBezTo>
                    <a:pt x="142" y="1061"/>
                    <a:pt x="142" y="1061"/>
                    <a:pt x="142" y="1060"/>
                  </a:cubicBezTo>
                  <a:cubicBezTo>
                    <a:pt x="142" y="1060"/>
                    <a:pt x="141" y="1060"/>
                    <a:pt x="141" y="1060"/>
                  </a:cubicBezTo>
                  <a:close/>
                  <a:moveTo>
                    <a:pt x="1065" y="812"/>
                  </a:moveTo>
                  <a:cubicBezTo>
                    <a:pt x="1064" y="812"/>
                    <a:pt x="1064" y="813"/>
                    <a:pt x="1064" y="814"/>
                  </a:cubicBezTo>
                  <a:cubicBezTo>
                    <a:pt x="1064" y="814"/>
                    <a:pt x="1065" y="813"/>
                    <a:pt x="1065" y="812"/>
                  </a:cubicBezTo>
                  <a:close/>
                  <a:moveTo>
                    <a:pt x="142" y="1050"/>
                  </a:moveTo>
                  <a:cubicBezTo>
                    <a:pt x="142" y="1050"/>
                    <a:pt x="142" y="1050"/>
                    <a:pt x="142" y="1050"/>
                  </a:cubicBezTo>
                  <a:cubicBezTo>
                    <a:pt x="142" y="1050"/>
                    <a:pt x="142" y="1050"/>
                    <a:pt x="142" y="1050"/>
                  </a:cubicBezTo>
                  <a:cubicBezTo>
                    <a:pt x="143" y="1050"/>
                    <a:pt x="143" y="1050"/>
                    <a:pt x="143" y="1050"/>
                  </a:cubicBezTo>
                  <a:cubicBezTo>
                    <a:pt x="143" y="1050"/>
                    <a:pt x="142" y="1050"/>
                    <a:pt x="142" y="1050"/>
                  </a:cubicBezTo>
                  <a:close/>
                  <a:moveTo>
                    <a:pt x="139" y="1048"/>
                  </a:moveTo>
                  <a:cubicBezTo>
                    <a:pt x="140" y="1048"/>
                    <a:pt x="140" y="1047"/>
                    <a:pt x="140" y="1047"/>
                  </a:cubicBezTo>
                  <a:cubicBezTo>
                    <a:pt x="139" y="1047"/>
                    <a:pt x="139" y="1047"/>
                    <a:pt x="139" y="1048"/>
                  </a:cubicBezTo>
                  <a:close/>
                  <a:moveTo>
                    <a:pt x="142" y="1049"/>
                  </a:moveTo>
                  <a:cubicBezTo>
                    <a:pt x="142" y="1049"/>
                    <a:pt x="141" y="1049"/>
                    <a:pt x="141" y="1049"/>
                  </a:cubicBezTo>
                  <a:cubicBezTo>
                    <a:pt x="141" y="1049"/>
                    <a:pt x="142" y="1050"/>
                    <a:pt x="142" y="1049"/>
                  </a:cubicBezTo>
                  <a:close/>
                  <a:moveTo>
                    <a:pt x="1068" y="820"/>
                  </a:moveTo>
                  <a:cubicBezTo>
                    <a:pt x="1068" y="819"/>
                    <a:pt x="1068" y="817"/>
                    <a:pt x="1067" y="817"/>
                  </a:cubicBezTo>
                  <a:cubicBezTo>
                    <a:pt x="1067" y="818"/>
                    <a:pt x="1067" y="818"/>
                    <a:pt x="1067" y="819"/>
                  </a:cubicBezTo>
                  <a:cubicBezTo>
                    <a:pt x="1067" y="819"/>
                    <a:pt x="1067" y="820"/>
                    <a:pt x="1068" y="820"/>
                  </a:cubicBezTo>
                  <a:close/>
                  <a:moveTo>
                    <a:pt x="142" y="1054"/>
                  </a:moveTo>
                  <a:cubicBezTo>
                    <a:pt x="143" y="1053"/>
                    <a:pt x="143" y="1052"/>
                    <a:pt x="142" y="1051"/>
                  </a:cubicBezTo>
                  <a:cubicBezTo>
                    <a:pt x="142" y="1051"/>
                    <a:pt x="142" y="1051"/>
                    <a:pt x="141" y="1052"/>
                  </a:cubicBezTo>
                  <a:cubicBezTo>
                    <a:pt x="141" y="1053"/>
                    <a:pt x="142" y="1053"/>
                    <a:pt x="142" y="1054"/>
                  </a:cubicBezTo>
                  <a:close/>
                  <a:moveTo>
                    <a:pt x="135" y="1045"/>
                  </a:moveTo>
                  <a:cubicBezTo>
                    <a:pt x="135" y="1045"/>
                    <a:pt x="135" y="1046"/>
                    <a:pt x="135" y="1046"/>
                  </a:cubicBezTo>
                  <a:cubicBezTo>
                    <a:pt x="135" y="1045"/>
                    <a:pt x="135" y="1045"/>
                    <a:pt x="135" y="1045"/>
                  </a:cubicBezTo>
                  <a:close/>
                  <a:moveTo>
                    <a:pt x="140" y="1046"/>
                  </a:moveTo>
                  <a:cubicBezTo>
                    <a:pt x="140" y="1046"/>
                    <a:pt x="140" y="1047"/>
                    <a:pt x="141" y="1048"/>
                  </a:cubicBezTo>
                  <a:cubicBezTo>
                    <a:pt x="142" y="1047"/>
                    <a:pt x="142" y="1046"/>
                    <a:pt x="141" y="1045"/>
                  </a:cubicBezTo>
                  <a:cubicBezTo>
                    <a:pt x="141" y="1045"/>
                    <a:pt x="141" y="1045"/>
                    <a:pt x="140" y="1046"/>
                  </a:cubicBezTo>
                  <a:close/>
                  <a:moveTo>
                    <a:pt x="1066" y="808"/>
                  </a:moveTo>
                  <a:cubicBezTo>
                    <a:pt x="1066" y="808"/>
                    <a:pt x="1066" y="807"/>
                    <a:pt x="1065" y="806"/>
                  </a:cubicBezTo>
                  <a:cubicBezTo>
                    <a:pt x="1065" y="806"/>
                    <a:pt x="1065" y="806"/>
                    <a:pt x="1065" y="806"/>
                  </a:cubicBezTo>
                  <a:cubicBezTo>
                    <a:pt x="1065" y="806"/>
                    <a:pt x="1065" y="807"/>
                    <a:pt x="1066" y="808"/>
                  </a:cubicBezTo>
                  <a:cubicBezTo>
                    <a:pt x="1066" y="808"/>
                    <a:pt x="1066" y="808"/>
                    <a:pt x="1066" y="808"/>
                  </a:cubicBezTo>
                  <a:close/>
                  <a:moveTo>
                    <a:pt x="1061" y="813"/>
                  </a:moveTo>
                  <a:cubicBezTo>
                    <a:pt x="1063" y="816"/>
                    <a:pt x="1063" y="817"/>
                    <a:pt x="1064" y="817"/>
                  </a:cubicBezTo>
                  <a:cubicBezTo>
                    <a:pt x="1062" y="813"/>
                    <a:pt x="1062" y="813"/>
                    <a:pt x="1061" y="813"/>
                  </a:cubicBezTo>
                  <a:close/>
                  <a:moveTo>
                    <a:pt x="135" y="1050"/>
                  </a:moveTo>
                  <a:cubicBezTo>
                    <a:pt x="135" y="1050"/>
                    <a:pt x="135" y="1050"/>
                    <a:pt x="136" y="1050"/>
                  </a:cubicBezTo>
                  <a:cubicBezTo>
                    <a:pt x="136" y="1049"/>
                    <a:pt x="135" y="1049"/>
                    <a:pt x="135" y="1050"/>
                  </a:cubicBezTo>
                  <a:close/>
                  <a:moveTo>
                    <a:pt x="134" y="1049"/>
                  </a:moveTo>
                  <a:cubicBezTo>
                    <a:pt x="134" y="1050"/>
                    <a:pt x="134" y="1050"/>
                    <a:pt x="135" y="1049"/>
                  </a:cubicBezTo>
                  <a:cubicBezTo>
                    <a:pt x="135" y="1049"/>
                    <a:pt x="134" y="1049"/>
                    <a:pt x="134" y="1049"/>
                  </a:cubicBezTo>
                  <a:close/>
                  <a:moveTo>
                    <a:pt x="134" y="1057"/>
                  </a:moveTo>
                  <a:cubicBezTo>
                    <a:pt x="134" y="1058"/>
                    <a:pt x="134" y="1058"/>
                    <a:pt x="134" y="1058"/>
                  </a:cubicBezTo>
                  <a:cubicBezTo>
                    <a:pt x="134" y="1058"/>
                    <a:pt x="134" y="1058"/>
                    <a:pt x="135" y="1058"/>
                  </a:cubicBezTo>
                  <a:cubicBezTo>
                    <a:pt x="134" y="1058"/>
                    <a:pt x="135" y="1058"/>
                    <a:pt x="134" y="1057"/>
                  </a:cubicBezTo>
                  <a:close/>
                  <a:moveTo>
                    <a:pt x="1066" y="805"/>
                  </a:moveTo>
                  <a:cubicBezTo>
                    <a:pt x="1066" y="805"/>
                    <a:pt x="1066" y="805"/>
                    <a:pt x="1066" y="806"/>
                  </a:cubicBezTo>
                  <a:cubicBezTo>
                    <a:pt x="1066" y="806"/>
                    <a:pt x="1066" y="806"/>
                    <a:pt x="1066" y="805"/>
                  </a:cubicBezTo>
                  <a:cubicBezTo>
                    <a:pt x="1066" y="805"/>
                    <a:pt x="1066" y="805"/>
                    <a:pt x="1066" y="805"/>
                  </a:cubicBezTo>
                  <a:cubicBezTo>
                    <a:pt x="1066" y="805"/>
                    <a:pt x="1066" y="805"/>
                    <a:pt x="1066" y="805"/>
                  </a:cubicBezTo>
                  <a:close/>
                  <a:moveTo>
                    <a:pt x="1064" y="803"/>
                  </a:moveTo>
                  <a:cubicBezTo>
                    <a:pt x="1064" y="804"/>
                    <a:pt x="1067" y="810"/>
                    <a:pt x="1065" y="806"/>
                  </a:cubicBezTo>
                  <a:cubicBezTo>
                    <a:pt x="1065" y="805"/>
                    <a:pt x="1064" y="803"/>
                    <a:pt x="1064" y="803"/>
                  </a:cubicBezTo>
                  <a:close/>
                  <a:moveTo>
                    <a:pt x="138" y="1058"/>
                  </a:moveTo>
                  <a:cubicBezTo>
                    <a:pt x="139" y="1058"/>
                    <a:pt x="139" y="1057"/>
                    <a:pt x="139" y="1057"/>
                  </a:cubicBezTo>
                  <a:cubicBezTo>
                    <a:pt x="140" y="1056"/>
                    <a:pt x="140" y="1055"/>
                    <a:pt x="140" y="1054"/>
                  </a:cubicBezTo>
                  <a:cubicBezTo>
                    <a:pt x="139" y="1054"/>
                    <a:pt x="138" y="1053"/>
                    <a:pt x="137" y="1052"/>
                  </a:cubicBezTo>
                  <a:cubicBezTo>
                    <a:pt x="137" y="1053"/>
                    <a:pt x="136" y="1053"/>
                    <a:pt x="136" y="1054"/>
                  </a:cubicBezTo>
                  <a:cubicBezTo>
                    <a:pt x="135" y="1054"/>
                    <a:pt x="136" y="1055"/>
                    <a:pt x="135" y="1055"/>
                  </a:cubicBezTo>
                  <a:cubicBezTo>
                    <a:pt x="136" y="1056"/>
                    <a:pt x="137" y="1056"/>
                    <a:pt x="138" y="1057"/>
                  </a:cubicBezTo>
                  <a:cubicBezTo>
                    <a:pt x="138" y="1057"/>
                    <a:pt x="138" y="1058"/>
                    <a:pt x="138" y="1058"/>
                  </a:cubicBezTo>
                  <a:close/>
                  <a:moveTo>
                    <a:pt x="156" y="1064"/>
                  </a:moveTo>
                  <a:cubicBezTo>
                    <a:pt x="156" y="1064"/>
                    <a:pt x="155" y="1065"/>
                    <a:pt x="155" y="1065"/>
                  </a:cubicBezTo>
                  <a:cubicBezTo>
                    <a:pt x="156" y="1065"/>
                    <a:pt x="156" y="1064"/>
                    <a:pt x="156" y="1064"/>
                  </a:cubicBezTo>
                  <a:close/>
                  <a:moveTo>
                    <a:pt x="1081" y="843"/>
                  </a:moveTo>
                  <a:cubicBezTo>
                    <a:pt x="1081" y="843"/>
                    <a:pt x="1081" y="843"/>
                    <a:pt x="1081" y="843"/>
                  </a:cubicBezTo>
                  <a:cubicBezTo>
                    <a:pt x="1081" y="843"/>
                    <a:pt x="1081" y="843"/>
                    <a:pt x="1081" y="843"/>
                  </a:cubicBezTo>
                  <a:cubicBezTo>
                    <a:pt x="1081" y="843"/>
                    <a:pt x="1081" y="843"/>
                    <a:pt x="1081" y="843"/>
                  </a:cubicBezTo>
                  <a:cubicBezTo>
                    <a:pt x="1081" y="843"/>
                    <a:pt x="1081" y="843"/>
                    <a:pt x="1081" y="843"/>
                  </a:cubicBezTo>
                  <a:close/>
                  <a:moveTo>
                    <a:pt x="156" y="1074"/>
                  </a:moveTo>
                  <a:cubicBezTo>
                    <a:pt x="156" y="1074"/>
                    <a:pt x="156" y="1075"/>
                    <a:pt x="156" y="1075"/>
                  </a:cubicBezTo>
                  <a:cubicBezTo>
                    <a:pt x="156" y="1075"/>
                    <a:pt x="156" y="1075"/>
                    <a:pt x="156" y="1075"/>
                  </a:cubicBezTo>
                  <a:cubicBezTo>
                    <a:pt x="156" y="1075"/>
                    <a:pt x="156" y="1075"/>
                    <a:pt x="156" y="1075"/>
                  </a:cubicBezTo>
                  <a:cubicBezTo>
                    <a:pt x="156" y="1075"/>
                    <a:pt x="156" y="1076"/>
                    <a:pt x="156" y="1076"/>
                  </a:cubicBezTo>
                  <a:cubicBezTo>
                    <a:pt x="157" y="1076"/>
                    <a:pt x="157" y="1074"/>
                    <a:pt x="156" y="1074"/>
                  </a:cubicBezTo>
                  <a:close/>
                  <a:moveTo>
                    <a:pt x="1082" y="847"/>
                  </a:moveTo>
                  <a:cubicBezTo>
                    <a:pt x="1082" y="847"/>
                    <a:pt x="1082" y="847"/>
                    <a:pt x="1081" y="846"/>
                  </a:cubicBezTo>
                  <a:cubicBezTo>
                    <a:pt x="1081" y="847"/>
                    <a:pt x="1081" y="847"/>
                    <a:pt x="1081" y="847"/>
                  </a:cubicBezTo>
                  <a:cubicBezTo>
                    <a:pt x="1081" y="847"/>
                    <a:pt x="1082" y="847"/>
                    <a:pt x="1082" y="847"/>
                  </a:cubicBezTo>
                  <a:close/>
                  <a:moveTo>
                    <a:pt x="155" y="1095"/>
                  </a:moveTo>
                  <a:cubicBezTo>
                    <a:pt x="155" y="1095"/>
                    <a:pt x="156" y="1095"/>
                    <a:pt x="156" y="1096"/>
                  </a:cubicBezTo>
                  <a:cubicBezTo>
                    <a:pt x="156" y="1095"/>
                    <a:pt x="156" y="1095"/>
                    <a:pt x="155" y="1095"/>
                  </a:cubicBezTo>
                  <a:close/>
                  <a:moveTo>
                    <a:pt x="1085" y="816"/>
                  </a:moveTo>
                  <a:cubicBezTo>
                    <a:pt x="1085" y="816"/>
                    <a:pt x="1086" y="816"/>
                    <a:pt x="1086" y="816"/>
                  </a:cubicBezTo>
                  <a:cubicBezTo>
                    <a:pt x="1086" y="815"/>
                    <a:pt x="1086" y="815"/>
                    <a:pt x="1086" y="815"/>
                  </a:cubicBezTo>
                  <a:cubicBezTo>
                    <a:pt x="1085" y="815"/>
                    <a:pt x="1085" y="815"/>
                    <a:pt x="1085" y="815"/>
                  </a:cubicBezTo>
                  <a:cubicBezTo>
                    <a:pt x="1085" y="816"/>
                    <a:pt x="1085" y="816"/>
                    <a:pt x="1085" y="816"/>
                  </a:cubicBezTo>
                  <a:close/>
                  <a:moveTo>
                    <a:pt x="158" y="1088"/>
                  </a:moveTo>
                  <a:cubicBezTo>
                    <a:pt x="158" y="1089"/>
                    <a:pt x="158" y="1090"/>
                    <a:pt x="158" y="1090"/>
                  </a:cubicBezTo>
                  <a:cubicBezTo>
                    <a:pt x="159" y="1090"/>
                    <a:pt x="159" y="1090"/>
                    <a:pt x="159" y="1090"/>
                  </a:cubicBezTo>
                  <a:cubicBezTo>
                    <a:pt x="159" y="1089"/>
                    <a:pt x="159" y="1088"/>
                    <a:pt x="158" y="1088"/>
                  </a:cubicBezTo>
                  <a:close/>
                  <a:moveTo>
                    <a:pt x="159" y="1092"/>
                  </a:moveTo>
                  <a:cubicBezTo>
                    <a:pt x="159" y="1092"/>
                    <a:pt x="159" y="1093"/>
                    <a:pt x="159" y="1093"/>
                  </a:cubicBezTo>
                  <a:cubicBezTo>
                    <a:pt x="160" y="1093"/>
                    <a:pt x="160" y="1093"/>
                    <a:pt x="160" y="1092"/>
                  </a:cubicBezTo>
                  <a:cubicBezTo>
                    <a:pt x="160" y="1092"/>
                    <a:pt x="160" y="1092"/>
                    <a:pt x="160" y="1092"/>
                  </a:cubicBezTo>
                  <a:cubicBezTo>
                    <a:pt x="160" y="1092"/>
                    <a:pt x="159" y="1092"/>
                    <a:pt x="159" y="1092"/>
                  </a:cubicBezTo>
                  <a:close/>
                  <a:moveTo>
                    <a:pt x="157" y="1080"/>
                  </a:moveTo>
                  <a:cubicBezTo>
                    <a:pt x="156" y="1081"/>
                    <a:pt x="157" y="1083"/>
                    <a:pt x="158" y="1082"/>
                  </a:cubicBezTo>
                  <a:cubicBezTo>
                    <a:pt x="158" y="1081"/>
                    <a:pt x="158" y="1080"/>
                    <a:pt x="157" y="1080"/>
                  </a:cubicBezTo>
                  <a:close/>
                  <a:moveTo>
                    <a:pt x="156" y="1089"/>
                  </a:moveTo>
                  <a:cubicBezTo>
                    <a:pt x="157" y="1090"/>
                    <a:pt x="157" y="1088"/>
                    <a:pt x="157" y="1088"/>
                  </a:cubicBezTo>
                  <a:cubicBezTo>
                    <a:pt x="157" y="1088"/>
                    <a:pt x="156" y="1089"/>
                    <a:pt x="156" y="1089"/>
                  </a:cubicBezTo>
                  <a:close/>
                  <a:moveTo>
                    <a:pt x="159" y="1087"/>
                  </a:moveTo>
                  <a:cubicBezTo>
                    <a:pt x="159" y="1087"/>
                    <a:pt x="159" y="1087"/>
                    <a:pt x="158" y="1087"/>
                  </a:cubicBezTo>
                  <a:cubicBezTo>
                    <a:pt x="158" y="1087"/>
                    <a:pt x="158" y="1087"/>
                    <a:pt x="159" y="1087"/>
                  </a:cubicBezTo>
                  <a:cubicBezTo>
                    <a:pt x="159" y="1087"/>
                    <a:pt x="159" y="1087"/>
                    <a:pt x="159" y="1087"/>
                  </a:cubicBezTo>
                  <a:cubicBezTo>
                    <a:pt x="159" y="1087"/>
                    <a:pt x="159" y="1087"/>
                    <a:pt x="159" y="1087"/>
                  </a:cubicBezTo>
                  <a:close/>
                  <a:moveTo>
                    <a:pt x="157" y="1065"/>
                  </a:moveTo>
                  <a:cubicBezTo>
                    <a:pt x="157" y="1065"/>
                    <a:pt x="157" y="1065"/>
                    <a:pt x="157" y="1065"/>
                  </a:cubicBezTo>
                  <a:cubicBezTo>
                    <a:pt x="157" y="1065"/>
                    <a:pt x="157" y="1066"/>
                    <a:pt x="157" y="1066"/>
                  </a:cubicBezTo>
                  <a:cubicBezTo>
                    <a:pt x="157" y="1065"/>
                    <a:pt x="158" y="1065"/>
                    <a:pt x="157" y="1065"/>
                  </a:cubicBezTo>
                  <a:close/>
                  <a:moveTo>
                    <a:pt x="157" y="1073"/>
                  </a:moveTo>
                  <a:cubicBezTo>
                    <a:pt x="157" y="1073"/>
                    <a:pt x="157" y="1073"/>
                    <a:pt x="157" y="1073"/>
                  </a:cubicBezTo>
                  <a:cubicBezTo>
                    <a:pt x="157" y="1072"/>
                    <a:pt x="156" y="1072"/>
                    <a:pt x="157" y="1073"/>
                  </a:cubicBezTo>
                  <a:close/>
                  <a:moveTo>
                    <a:pt x="1083" y="834"/>
                  </a:moveTo>
                  <a:cubicBezTo>
                    <a:pt x="1082" y="834"/>
                    <a:pt x="1083" y="834"/>
                    <a:pt x="1083" y="834"/>
                  </a:cubicBezTo>
                  <a:close/>
                  <a:moveTo>
                    <a:pt x="1085" y="825"/>
                  </a:moveTo>
                  <a:cubicBezTo>
                    <a:pt x="1085" y="825"/>
                    <a:pt x="1085" y="825"/>
                    <a:pt x="1086" y="825"/>
                  </a:cubicBezTo>
                  <a:cubicBezTo>
                    <a:pt x="1085" y="824"/>
                    <a:pt x="1085" y="824"/>
                    <a:pt x="1085" y="825"/>
                  </a:cubicBezTo>
                  <a:close/>
                  <a:moveTo>
                    <a:pt x="157" y="1069"/>
                  </a:moveTo>
                  <a:cubicBezTo>
                    <a:pt x="158" y="1069"/>
                    <a:pt x="158" y="1069"/>
                    <a:pt x="158" y="1069"/>
                  </a:cubicBezTo>
                  <a:cubicBezTo>
                    <a:pt x="157" y="1068"/>
                    <a:pt x="157" y="1069"/>
                    <a:pt x="157" y="1069"/>
                  </a:cubicBezTo>
                  <a:close/>
                  <a:moveTo>
                    <a:pt x="1085" y="828"/>
                  </a:moveTo>
                  <a:cubicBezTo>
                    <a:pt x="1085" y="829"/>
                    <a:pt x="1086" y="828"/>
                    <a:pt x="1086" y="828"/>
                  </a:cubicBezTo>
                  <a:cubicBezTo>
                    <a:pt x="1086" y="828"/>
                    <a:pt x="1086" y="828"/>
                    <a:pt x="1086" y="827"/>
                  </a:cubicBezTo>
                  <a:cubicBezTo>
                    <a:pt x="1086" y="827"/>
                    <a:pt x="1086" y="828"/>
                    <a:pt x="1085" y="828"/>
                  </a:cubicBezTo>
                  <a:close/>
                  <a:moveTo>
                    <a:pt x="157" y="1076"/>
                  </a:moveTo>
                  <a:cubicBezTo>
                    <a:pt x="156" y="1077"/>
                    <a:pt x="156" y="1078"/>
                    <a:pt x="157" y="1077"/>
                  </a:cubicBezTo>
                  <a:cubicBezTo>
                    <a:pt x="157" y="1077"/>
                    <a:pt x="157" y="1076"/>
                    <a:pt x="157" y="1076"/>
                  </a:cubicBezTo>
                  <a:close/>
                  <a:moveTo>
                    <a:pt x="156" y="1071"/>
                  </a:moveTo>
                  <a:cubicBezTo>
                    <a:pt x="156" y="1071"/>
                    <a:pt x="156" y="1071"/>
                    <a:pt x="156" y="1071"/>
                  </a:cubicBezTo>
                  <a:cubicBezTo>
                    <a:pt x="156" y="1071"/>
                    <a:pt x="156" y="1071"/>
                    <a:pt x="155" y="1071"/>
                  </a:cubicBezTo>
                  <a:cubicBezTo>
                    <a:pt x="155" y="1071"/>
                    <a:pt x="155" y="1071"/>
                    <a:pt x="155" y="1071"/>
                  </a:cubicBezTo>
                  <a:cubicBezTo>
                    <a:pt x="156" y="1071"/>
                    <a:pt x="156" y="1071"/>
                    <a:pt x="156" y="1071"/>
                  </a:cubicBezTo>
                  <a:close/>
                  <a:moveTo>
                    <a:pt x="1078" y="839"/>
                  </a:moveTo>
                  <a:cubicBezTo>
                    <a:pt x="1078" y="838"/>
                    <a:pt x="1078" y="838"/>
                    <a:pt x="1078" y="839"/>
                  </a:cubicBezTo>
                  <a:cubicBezTo>
                    <a:pt x="1078" y="839"/>
                    <a:pt x="1078" y="839"/>
                    <a:pt x="1078" y="839"/>
                  </a:cubicBezTo>
                  <a:close/>
                  <a:moveTo>
                    <a:pt x="164" y="1065"/>
                  </a:moveTo>
                  <a:cubicBezTo>
                    <a:pt x="164" y="1065"/>
                    <a:pt x="164" y="1065"/>
                    <a:pt x="164" y="1065"/>
                  </a:cubicBezTo>
                  <a:cubicBezTo>
                    <a:pt x="164" y="1065"/>
                    <a:pt x="164" y="1065"/>
                    <a:pt x="165" y="1065"/>
                  </a:cubicBezTo>
                  <a:cubicBezTo>
                    <a:pt x="165" y="1065"/>
                    <a:pt x="164" y="1065"/>
                    <a:pt x="164" y="1065"/>
                  </a:cubicBezTo>
                  <a:cubicBezTo>
                    <a:pt x="164" y="1065"/>
                    <a:pt x="164" y="1065"/>
                    <a:pt x="164" y="1065"/>
                  </a:cubicBezTo>
                  <a:close/>
                  <a:moveTo>
                    <a:pt x="166" y="1052"/>
                  </a:moveTo>
                  <a:cubicBezTo>
                    <a:pt x="167" y="1052"/>
                    <a:pt x="167" y="1052"/>
                    <a:pt x="167" y="1052"/>
                  </a:cubicBezTo>
                  <a:cubicBezTo>
                    <a:pt x="167" y="1051"/>
                    <a:pt x="167" y="1051"/>
                    <a:pt x="167" y="1050"/>
                  </a:cubicBezTo>
                  <a:cubicBezTo>
                    <a:pt x="165" y="1050"/>
                    <a:pt x="164" y="1052"/>
                    <a:pt x="164" y="1053"/>
                  </a:cubicBezTo>
                  <a:cubicBezTo>
                    <a:pt x="164" y="1053"/>
                    <a:pt x="165" y="1054"/>
                    <a:pt x="166" y="1053"/>
                  </a:cubicBezTo>
                  <a:cubicBezTo>
                    <a:pt x="166" y="1053"/>
                    <a:pt x="166" y="1053"/>
                    <a:pt x="166" y="1052"/>
                  </a:cubicBezTo>
                  <a:close/>
                  <a:moveTo>
                    <a:pt x="163" y="1054"/>
                  </a:moveTo>
                  <a:cubicBezTo>
                    <a:pt x="163" y="1055"/>
                    <a:pt x="163" y="1055"/>
                    <a:pt x="164" y="1055"/>
                  </a:cubicBezTo>
                  <a:cubicBezTo>
                    <a:pt x="164" y="1054"/>
                    <a:pt x="164" y="1054"/>
                    <a:pt x="163" y="1054"/>
                  </a:cubicBezTo>
                  <a:cubicBezTo>
                    <a:pt x="163" y="1054"/>
                    <a:pt x="163" y="1054"/>
                    <a:pt x="163" y="1054"/>
                  </a:cubicBezTo>
                  <a:close/>
                  <a:moveTo>
                    <a:pt x="162" y="1055"/>
                  </a:moveTo>
                  <a:cubicBezTo>
                    <a:pt x="162" y="1055"/>
                    <a:pt x="163" y="1056"/>
                    <a:pt x="163" y="1055"/>
                  </a:cubicBezTo>
                  <a:cubicBezTo>
                    <a:pt x="163" y="1055"/>
                    <a:pt x="162" y="1054"/>
                    <a:pt x="162" y="1055"/>
                  </a:cubicBezTo>
                  <a:close/>
                  <a:moveTo>
                    <a:pt x="170" y="1068"/>
                  </a:moveTo>
                  <a:cubicBezTo>
                    <a:pt x="170" y="1067"/>
                    <a:pt x="170" y="1067"/>
                    <a:pt x="170" y="1066"/>
                  </a:cubicBezTo>
                  <a:cubicBezTo>
                    <a:pt x="169" y="1067"/>
                    <a:pt x="169" y="1066"/>
                    <a:pt x="169" y="1066"/>
                  </a:cubicBezTo>
                  <a:cubicBezTo>
                    <a:pt x="168" y="1066"/>
                    <a:pt x="167" y="1067"/>
                    <a:pt x="166" y="1067"/>
                  </a:cubicBezTo>
                  <a:cubicBezTo>
                    <a:pt x="166" y="1067"/>
                    <a:pt x="166" y="1068"/>
                    <a:pt x="166" y="1068"/>
                  </a:cubicBezTo>
                  <a:cubicBezTo>
                    <a:pt x="167" y="1069"/>
                    <a:pt x="169" y="1069"/>
                    <a:pt x="170" y="1068"/>
                  </a:cubicBezTo>
                  <a:close/>
                  <a:moveTo>
                    <a:pt x="167" y="1061"/>
                  </a:moveTo>
                  <a:cubicBezTo>
                    <a:pt x="166" y="1061"/>
                    <a:pt x="166" y="1062"/>
                    <a:pt x="167" y="1061"/>
                  </a:cubicBezTo>
                  <a:cubicBezTo>
                    <a:pt x="167" y="1061"/>
                    <a:pt x="167" y="1061"/>
                    <a:pt x="167" y="1061"/>
                  </a:cubicBezTo>
                  <a:cubicBezTo>
                    <a:pt x="167" y="1061"/>
                    <a:pt x="167" y="1061"/>
                    <a:pt x="167" y="1061"/>
                  </a:cubicBezTo>
                  <a:close/>
                  <a:moveTo>
                    <a:pt x="162" y="1067"/>
                  </a:moveTo>
                  <a:cubicBezTo>
                    <a:pt x="162" y="1067"/>
                    <a:pt x="162" y="1067"/>
                    <a:pt x="162" y="1068"/>
                  </a:cubicBezTo>
                  <a:cubicBezTo>
                    <a:pt x="162" y="1068"/>
                    <a:pt x="163" y="1068"/>
                    <a:pt x="162" y="1067"/>
                  </a:cubicBezTo>
                  <a:close/>
                  <a:moveTo>
                    <a:pt x="150" y="1050"/>
                  </a:moveTo>
                  <a:cubicBezTo>
                    <a:pt x="149" y="1049"/>
                    <a:pt x="149" y="1050"/>
                    <a:pt x="149" y="1050"/>
                  </a:cubicBezTo>
                  <a:cubicBezTo>
                    <a:pt x="149" y="1050"/>
                    <a:pt x="150" y="1050"/>
                    <a:pt x="150" y="1050"/>
                  </a:cubicBezTo>
                  <a:close/>
                  <a:moveTo>
                    <a:pt x="165" y="1068"/>
                  </a:moveTo>
                  <a:cubicBezTo>
                    <a:pt x="165" y="1068"/>
                    <a:pt x="165" y="1069"/>
                    <a:pt x="165" y="1069"/>
                  </a:cubicBezTo>
                  <a:cubicBezTo>
                    <a:pt x="165" y="1068"/>
                    <a:pt x="165" y="1068"/>
                    <a:pt x="166" y="1068"/>
                  </a:cubicBezTo>
                  <a:cubicBezTo>
                    <a:pt x="166" y="1068"/>
                    <a:pt x="165" y="1068"/>
                    <a:pt x="165" y="1068"/>
                  </a:cubicBezTo>
                  <a:close/>
                  <a:moveTo>
                    <a:pt x="1078" y="837"/>
                  </a:moveTo>
                  <a:cubicBezTo>
                    <a:pt x="1077" y="836"/>
                    <a:pt x="1077" y="836"/>
                    <a:pt x="1077" y="836"/>
                  </a:cubicBezTo>
                  <a:cubicBezTo>
                    <a:pt x="1077" y="837"/>
                    <a:pt x="1077" y="837"/>
                    <a:pt x="1077" y="837"/>
                  </a:cubicBezTo>
                  <a:cubicBezTo>
                    <a:pt x="1077" y="837"/>
                    <a:pt x="1077" y="837"/>
                    <a:pt x="1078" y="837"/>
                  </a:cubicBezTo>
                  <a:close/>
                  <a:moveTo>
                    <a:pt x="159" y="1057"/>
                  </a:moveTo>
                  <a:cubicBezTo>
                    <a:pt x="160" y="1057"/>
                    <a:pt x="160" y="1057"/>
                    <a:pt x="159" y="1056"/>
                  </a:cubicBezTo>
                  <a:cubicBezTo>
                    <a:pt x="159" y="1056"/>
                    <a:pt x="159" y="1057"/>
                    <a:pt x="159" y="1057"/>
                  </a:cubicBezTo>
                  <a:close/>
                  <a:moveTo>
                    <a:pt x="160" y="1048"/>
                  </a:moveTo>
                  <a:cubicBezTo>
                    <a:pt x="159" y="1048"/>
                    <a:pt x="159" y="1048"/>
                    <a:pt x="160" y="1048"/>
                  </a:cubicBezTo>
                  <a:cubicBezTo>
                    <a:pt x="158" y="1047"/>
                    <a:pt x="157" y="1049"/>
                    <a:pt x="157" y="1050"/>
                  </a:cubicBezTo>
                  <a:cubicBezTo>
                    <a:pt x="157" y="1050"/>
                    <a:pt x="157" y="1050"/>
                    <a:pt x="157" y="1050"/>
                  </a:cubicBezTo>
                  <a:cubicBezTo>
                    <a:pt x="157" y="1050"/>
                    <a:pt x="157" y="1050"/>
                    <a:pt x="157" y="1050"/>
                  </a:cubicBezTo>
                  <a:cubicBezTo>
                    <a:pt x="157" y="1050"/>
                    <a:pt x="157" y="1050"/>
                    <a:pt x="157" y="1050"/>
                  </a:cubicBezTo>
                  <a:cubicBezTo>
                    <a:pt x="157" y="1051"/>
                    <a:pt x="157" y="1051"/>
                    <a:pt x="158" y="1051"/>
                  </a:cubicBezTo>
                  <a:cubicBezTo>
                    <a:pt x="159" y="1051"/>
                    <a:pt x="159" y="1050"/>
                    <a:pt x="159" y="1050"/>
                  </a:cubicBezTo>
                  <a:cubicBezTo>
                    <a:pt x="159" y="1050"/>
                    <a:pt x="160" y="1050"/>
                    <a:pt x="160" y="1049"/>
                  </a:cubicBezTo>
                  <a:cubicBezTo>
                    <a:pt x="160" y="1049"/>
                    <a:pt x="160" y="1049"/>
                    <a:pt x="160" y="1049"/>
                  </a:cubicBezTo>
                  <a:cubicBezTo>
                    <a:pt x="160" y="1049"/>
                    <a:pt x="160" y="1049"/>
                    <a:pt x="160" y="1049"/>
                  </a:cubicBezTo>
                  <a:cubicBezTo>
                    <a:pt x="160" y="1049"/>
                    <a:pt x="160" y="1048"/>
                    <a:pt x="160" y="1048"/>
                  </a:cubicBezTo>
                  <a:close/>
                  <a:moveTo>
                    <a:pt x="159" y="1054"/>
                  </a:moveTo>
                  <a:cubicBezTo>
                    <a:pt x="159" y="1055"/>
                    <a:pt x="160" y="1054"/>
                    <a:pt x="159" y="1054"/>
                  </a:cubicBezTo>
                  <a:close/>
                  <a:moveTo>
                    <a:pt x="1079" y="830"/>
                  </a:moveTo>
                  <a:cubicBezTo>
                    <a:pt x="1078" y="831"/>
                    <a:pt x="1076" y="831"/>
                    <a:pt x="1076" y="833"/>
                  </a:cubicBezTo>
                  <a:cubicBezTo>
                    <a:pt x="1077" y="832"/>
                    <a:pt x="1079" y="831"/>
                    <a:pt x="1079" y="830"/>
                  </a:cubicBezTo>
                  <a:close/>
                  <a:moveTo>
                    <a:pt x="161" y="1098"/>
                  </a:moveTo>
                  <a:cubicBezTo>
                    <a:pt x="161" y="1099"/>
                    <a:pt x="161" y="1099"/>
                    <a:pt x="161" y="1099"/>
                  </a:cubicBezTo>
                  <a:cubicBezTo>
                    <a:pt x="162" y="1099"/>
                    <a:pt x="161" y="1098"/>
                    <a:pt x="161" y="1098"/>
                  </a:cubicBezTo>
                  <a:close/>
                  <a:moveTo>
                    <a:pt x="164" y="1051"/>
                  </a:moveTo>
                  <a:cubicBezTo>
                    <a:pt x="164" y="1051"/>
                    <a:pt x="165" y="1050"/>
                    <a:pt x="164" y="1050"/>
                  </a:cubicBezTo>
                  <a:cubicBezTo>
                    <a:pt x="164" y="1050"/>
                    <a:pt x="164" y="1050"/>
                    <a:pt x="164" y="1051"/>
                  </a:cubicBezTo>
                  <a:close/>
                  <a:moveTo>
                    <a:pt x="161" y="1055"/>
                  </a:moveTo>
                  <a:cubicBezTo>
                    <a:pt x="161" y="1056"/>
                    <a:pt x="161" y="1057"/>
                    <a:pt x="162" y="1058"/>
                  </a:cubicBezTo>
                  <a:cubicBezTo>
                    <a:pt x="163" y="1057"/>
                    <a:pt x="162" y="1055"/>
                    <a:pt x="161" y="1055"/>
                  </a:cubicBezTo>
                  <a:close/>
                  <a:moveTo>
                    <a:pt x="165" y="1046"/>
                  </a:moveTo>
                  <a:cubicBezTo>
                    <a:pt x="165" y="1046"/>
                    <a:pt x="165" y="1045"/>
                    <a:pt x="164" y="1044"/>
                  </a:cubicBezTo>
                  <a:cubicBezTo>
                    <a:pt x="163" y="1044"/>
                    <a:pt x="163" y="1045"/>
                    <a:pt x="163" y="1045"/>
                  </a:cubicBezTo>
                  <a:cubicBezTo>
                    <a:pt x="163" y="1045"/>
                    <a:pt x="163" y="1045"/>
                    <a:pt x="162" y="1045"/>
                  </a:cubicBezTo>
                  <a:cubicBezTo>
                    <a:pt x="162" y="1045"/>
                    <a:pt x="162" y="1045"/>
                    <a:pt x="161" y="1045"/>
                  </a:cubicBezTo>
                  <a:cubicBezTo>
                    <a:pt x="161" y="1046"/>
                    <a:pt x="162" y="1047"/>
                    <a:pt x="162" y="1047"/>
                  </a:cubicBezTo>
                  <a:cubicBezTo>
                    <a:pt x="162" y="1047"/>
                    <a:pt x="162" y="1047"/>
                    <a:pt x="162" y="1047"/>
                  </a:cubicBezTo>
                  <a:cubicBezTo>
                    <a:pt x="163" y="1047"/>
                    <a:pt x="163" y="1048"/>
                    <a:pt x="163" y="1047"/>
                  </a:cubicBezTo>
                  <a:cubicBezTo>
                    <a:pt x="163" y="1047"/>
                    <a:pt x="163" y="1047"/>
                    <a:pt x="163" y="1047"/>
                  </a:cubicBezTo>
                  <a:cubicBezTo>
                    <a:pt x="164" y="1047"/>
                    <a:pt x="164" y="1047"/>
                    <a:pt x="165" y="1046"/>
                  </a:cubicBezTo>
                  <a:close/>
                  <a:moveTo>
                    <a:pt x="168" y="1064"/>
                  </a:moveTo>
                  <a:cubicBezTo>
                    <a:pt x="168" y="1063"/>
                    <a:pt x="167" y="1065"/>
                    <a:pt x="168" y="1064"/>
                  </a:cubicBezTo>
                  <a:cubicBezTo>
                    <a:pt x="168" y="1064"/>
                    <a:pt x="168" y="1064"/>
                    <a:pt x="168" y="1064"/>
                  </a:cubicBezTo>
                  <a:close/>
                  <a:moveTo>
                    <a:pt x="154" y="1052"/>
                  </a:moveTo>
                  <a:cubicBezTo>
                    <a:pt x="155" y="1052"/>
                    <a:pt x="155" y="1051"/>
                    <a:pt x="154" y="1051"/>
                  </a:cubicBezTo>
                  <a:cubicBezTo>
                    <a:pt x="154" y="1051"/>
                    <a:pt x="154" y="1052"/>
                    <a:pt x="154" y="1052"/>
                  </a:cubicBezTo>
                  <a:close/>
                  <a:moveTo>
                    <a:pt x="152" y="1046"/>
                  </a:moveTo>
                  <a:cubicBezTo>
                    <a:pt x="152" y="1046"/>
                    <a:pt x="151" y="1046"/>
                    <a:pt x="151" y="1046"/>
                  </a:cubicBezTo>
                  <a:cubicBezTo>
                    <a:pt x="151" y="1047"/>
                    <a:pt x="151" y="1047"/>
                    <a:pt x="151" y="1047"/>
                  </a:cubicBezTo>
                  <a:cubicBezTo>
                    <a:pt x="152" y="1047"/>
                    <a:pt x="152" y="1047"/>
                    <a:pt x="152" y="1046"/>
                  </a:cubicBezTo>
                  <a:close/>
                  <a:moveTo>
                    <a:pt x="152" y="1051"/>
                  </a:moveTo>
                  <a:cubicBezTo>
                    <a:pt x="153" y="1051"/>
                    <a:pt x="152" y="1050"/>
                    <a:pt x="152" y="1050"/>
                  </a:cubicBezTo>
                  <a:cubicBezTo>
                    <a:pt x="152" y="1050"/>
                    <a:pt x="152" y="1050"/>
                    <a:pt x="152" y="1050"/>
                  </a:cubicBezTo>
                  <a:cubicBezTo>
                    <a:pt x="152" y="1050"/>
                    <a:pt x="152" y="1049"/>
                    <a:pt x="152" y="1049"/>
                  </a:cubicBezTo>
                  <a:cubicBezTo>
                    <a:pt x="151" y="1049"/>
                    <a:pt x="151" y="1050"/>
                    <a:pt x="150" y="1050"/>
                  </a:cubicBezTo>
                  <a:cubicBezTo>
                    <a:pt x="150" y="1050"/>
                    <a:pt x="149" y="1051"/>
                    <a:pt x="149" y="1051"/>
                  </a:cubicBezTo>
                  <a:cubicBezTo>
                    <a:pt x="149" y="1052"/>
                    <a:pt x="150" y="1053"/>
                    <a:pt x="151" y="1053"/>
                  </a:cubicBezTo>
                  <a:cubicBezTo>
                    <a:pt x="151" y="1053"/>
                    <a:pt x="151" y="1052"/>
                    <a:pt x="152" y="1052"/>
                  </a:cubicBezTo>
                  <a:cubicBezTo>
                    <a:pt x="152" y="1052"/>
                    <a:pt x="152" y="1052"/>
                    <a:pt x="152" y="1052"/>
                  </a:cubicBezTo>
                  <a:cubicBezTo>
                    <a:pt x="152" y="1052"/>
                    <a:pt x="152" y="1052"/>
                    <a:pt x="152" y="1051"/>
                  </a:cubicBezTo>
                  <a:close/>
                  <a:moveTo>
                    <a:pt x="1069" y="802"/>
                  </a:moveTo>
                  <a:cubicBezTo>
                    <a:pt x="1069" y="802"/>
                    <a:pt x="1069" y="802"/>
                    <a:pt x="1069" y="802"/>
                  </a:cubicBezTo>
                  <a:cubicBezTo>
                    <a:pt x="1069" y="802"/>
                    <a:pt x="1069" y="802"/>
                    <a:pt x="1069" y="802"/>
                  </a:cubicBezTo>
                  <a:cubicBezTo>
                    <a:pt x="1069" y="802"/>
                    <a:pt x="1069" y="802"/>
                    <a:pt x="1069" y="802"/>
                  </a:cubicBezTo>
                  <a:close/>
                  <a:moveTo>
                    <a:pt x="1069" y="803"/>
                  </a:moveTo>
                  <a:cubicBezTo>
                    <a:pt x="1069" y="803"/>
                    <a:pt x="1069" y="802"/>
                    <a:pt x="1069" y="802"/>
                  </a:cubicBezTo>
                  <a:cubicBezTo>
                    <a:pt x="1069" y="802"/>
                    <a:pt x="1069" y="803"/>
                    <a:pt x="1069" y="803"/>
                  </a:cubicBezTo>
                  <a:close/>
                  <a:moveTo>
                    <a:pt x="1069" y="803"/>
                  </a:moveTo>
                  <a:cubicBezTo>
                    <a:pt x="1069" y="803"/>
                    <a:pt x="1069" y="803"/>
                    <a:pt x="1069" y="803"/>
                  </a:cubicBezTo>
                  <a:cubicBezTo>
                    <a:pt x="1070" y="803"/>
                    <a:pt x="1070" y="801"/>
                    <a:pt x="1069" y="801"/>
                  </a:cubicBezTo>
                  <a:cubicBezTo>
                    <a:pt x="1069" y="801"/>
                    <a:pt x="1069" y="802"/>
                    <a:pt x="1069" y="802"/>
                  </a:cubicBezTo>
                  <a:cubicBezTo>
                    <a:pt x="1069" y="802"/>
                    <a:pt x="1069" y="803"/>
                    <a:pt x="1069" y="803"/>
                  </a:cubicBezTo>
                  <a:cubicBezTo>
                    <a:pt x="1069" y="803"/>
                    <a:pt x="1069" y="803"/>
                    <a:pt x="1069" y="803"/>
                  </a:cubicBezTo>
                  <a:close/>
                  <a:moveTo>
                    <a:pt x="154" y="1045"/>
                  </a:moveTo>
                  <a:cubicBezTo>
                    <a:pt x="154" y="1046"/>
                    <a:pt x="155" y="1046"/>
                    <a:pt x="155" y="1045"/>
                  </a:cubicBezTo>
                  <a:cubicBezTo>
                    <a:pt x="155" y="1045"/>
                    <a:pt x="155" y="1045"/>
                    <a:pt x="155" y="1045"/>
                  </a:cubicBezTo>
                  <a:cubicBezTo>
                    <a:pt x="155" y="1045"/>
                    <a:pt x="154" y="1045"/>
                    <a:pt x="154" y="1045"/>
                  </a:cubicBezTo>
                  <a:close/>
                  <a:moveTo>
                    <a:pt x="1078" y="800"/>
                  </a:moveTo>
                  <a:cubicBezTo>
                    <a:pt x="1078" y="799"/>
                    <a:pt x="1077" y="800"/>
                    <a:pt x="1077" y="800"/>
                  </a:cubicBezTo>
                  <a:cubicBezTo>
                    <a:pt x="1077" y="801"/>
                    <a:pt x="1078" y="800"/>
                    <a:pt x="1078" y="800"/>
                  </a:cubicBezTo>
                  <a:close/>
                  <a:moveTo>
                    <a:pt x="153" y="1046"/>
                  </a:moveTo>
                  <a:cubicBezTo>
                    <a:pt x="153" y="1046"/>
                    <a:pt x="153" y="1044"/>
                    <a:pt x="153" y="1045"/>
                  </a:cubicBezTo>
                  <a:cubicBezTo>
                    <a:pt x="152" y="1045"/>
                    <a:pt x="153" y="1046"/>
                    <a:pt x="153" y="1046"/>
                  </a:cubicBezTo>
                  <a:close/>
                  <a:moveTo>
                    <a:pt x="1085" y="793"/>
                  </a:moveTo>
                  <a:cubicBezTo>
                    <a:pt x="1085" y="793"/>
                    <a:pt x="1085" y="793"/>
                    <a:pt x="1085" y="794"/>
                  </a:cubicBezTo>
                  <a:cubicBezTo>
                    <a:pt x="1085" y="794"/>
                    <a:pt x="1086" y="793"/>
                    <a:pt x="1085" y="793"/>
                  </a:cubicBezTo>
                  <a:close/>
                  <a:moveTo>
                    <a:pt x="152" y="1048"/>
                  </a:moveTo>
                  <a:cubicBezTo>
                    <a:pt x="152" y="1048"/>
                    <a:pt x="152" y="1048"/>
                    <a:pt x="152" y="1048"/>
                  </a:cubicBezTo>
                  <a:cubicBezTo>
                    <a:pt x="152" y="1048"/>
                    <a:pt x="152" y="1047"/>
                    <a:pt x="152" y="1047"/>
                  </a:cubicBezTo>
                  <a:cubicBezTo>
                    <a:pt x="152" y="1048"/>
                    <a:pt x="151" y="1048"/>
                    <a:pt x="151" y="1048"/>
                  </a:cubicBezTo>
                  <a:cubicBezTo>
                    <a:pt x="151" y="1048"/>
                    <a:pt x="152" y="1048"/>
                    <a:pt x="152" y="1048"/>
                  </a:cubicBezTo>
                  <a:close/>
                  <a:moveTo>
                    <a:pt x="1080" y="794"/>
                  </a:moveTo>
                  <a:cubicBezTo>
                    <a:pt x="1081" y="794"/>
                    <a:pt x="1080" y="794"/>
                    <a:pt x="1080" y="794"/>
                  </a:cubicBezTo>
                  <a:cubicBezTo>
                    <a:pt x="1080" y="794"/>
                    <a:pt x="1080" y="794"/>
                    <a:pt x="1080" y="794"/>
                  </a:cubicBezTo>
                  <a:cubicBezTo>
                    <a:pt x="1080" y="794"/>
                    <a:pt x="1080" y="794"/>
                    <a:pt x="1080" y="794"/>
                  </a:cubicBezTo>
                  <a:close/>
                  <a:moveTo>
                    <a:pt x="151" y="1046"/>
                  </a:moveTo>
                  <a:cubicBezTo>
                    <a:pt x="150" y="1047"/>
                    <a:pt x="149" y="1047"/>
                    <a:pt x="150" y="1048"/>
                  </a:cubicBezTo>
                  <a:cubicBezTo>
                    <a:pt x="150" y="1047"/>
                    <a:pt x="151" y="1047"/>
                    <a:pt x="151" y="1046"/>
                  </a:cubicBezTo>
                  <a:close/>
                  <a:moveTo>
                    <a:pt x="1073" y="836"/>
                  </a:moveTo>
                  <a:cubicBezTo>
                    <a:pt x="1072" y="836"/>
                    <a:pt x="1072" y="835"/>
                    <a:pt x="1072" y="834"/>
                  </a:cubicBezTo>
                  <a:cubicBezTo>
                    <a:pt x="1072" y="834"/>
                    <a:pt x="1072" y="834"/>
                    <a:pt x="1071" y="834"/>
                  </a:cubicBezTo>
                  <a:cubicBezTo>
                    <a:pt x="1072" y="836"/>
                    <a:pt x="1074" y="838"/>
                    <a:pt x="1073" y="836"/>
                  </a:cubicBezTo>
                  <a:close/>
                  <a:moveTo>
                    <a:pt x="150" y="1060"/>
                  </a:moveTo>
                  <a:cubicBezTo>
                    <a:pt x="150" y="1061"/>
                    <a:pt x="150" y="1062"/>
                    <a:pt x="150" y="1062"/>
                  </a:cubicBezTo>
                  <a:cubicBezTo>
                    <a:pt x="152" y="1062"/>
                    <a:pt x="151" y="1059"/>
                    <a:pt x="150" y="1060"/>
                  </a:cubicBezTo>
                  <a:close/>
                  <a:moveTo>
                    <a:pt x="1072" y="831"/>
                  </a:moveTo>
                  <a:cubicBezTo>
                    <a:pt x="1072" y="830"/>
                    <a:pt x="1072" y="830"/>
                    <a:pt x="1072" y="830"/>
                  </a:cubicBezTo>
                  <a:cubicBezTo>
                    <a:pt x="1072" y="830"/>
                    <a:pt x="1072" y="831"/>
                    <a:pt x="1072" y="831"/>
                  </a:cubicBezTo>
                  <a:close/>
                  <a:moveTo>
                    <a:pt x="150" y="1057"/>
                  </a:moveTo>
                  <a:cubicBezTo>
                    <a:pt x="149" y="1058"/>
                    <a:pt x="151" y="1057"/>
                    <a:pt x="150" y="1057"/>
                  </a:cubicBezTo>
                  <a:close/>
                  <a:moveTo>
                    <a:pt x="1073" y="817"/>
                  </a:moveTo>
                  <a:cubicBezTo>
                    <a:pt x="1075" y="820"/>
                    <a:pt x="1078" y="823"/>
                    <a:pt x="1074" y="816"/>
                  </a:cubicBezTo>
                  <a:cubicBezTo>
                    <a:pt x="1072" y="812"/>
                    <a:pt x="1071" y="812"/>
                    <a:pt x="1073" y="817"/>
                  </a:cubicBezTo>
                  <a:close/>
                  <a:moveTo>
                    <a:pt x="151" y="1063"/>
                  </a:moveTo>
                  <a:cubicBezTo>
                    <a:pt x="151" y="1063"/>
                    <a:pt x="151" y="1063"/>
                    <a:pt x="151" y="1063"/>
                  </a:cubicBezTo>
                  <a:cubicBezTo>
                    <a:pt x="151" y="1063"/>
                    <a:pt x="151" y="1063"/>
                    <a:pt x="152" y="1063"/>
                  </a:cubicBezTo>
                  <a:cubicBezTo>
                    <a:pt x="152" y="1063"/>
                    <a:pt x="152" y="1063"/>
                    <a:pt x="151" y="1062"/>
                  </a:cubicBezTo>
                  <a:cubicBezTo>
                    <a:pt x="151" y="1062"/>
                    <a:pt x="151" y="1063"/>
                    <a:pt x="151" y="1063"/>
                  </a:cubicBezTo>
                  <a:close/>
                  <a:moveTo>
                    <a:pt x="1076" y="816"/>
                  </a:moveTo>
                  <a:cubicBezTo>
                    <a:pt x="1076" y="816"/>
                    <a:pt x="1076" y="816"/>
                    <a:pt x="1077" y="816"/>
                  </a:cubicBezTo>
                  <a:cubicBezTo>
                    <a:pt x="1077" y="816"/>
                    <a:pt x="1077" y="816"/>
                    <a:pt x="1077" y="816"/>
                  </a:cubicBezTo>
                  <a:cubicBezTo>
                    <a:pt x="1077" y="816"/>
                    <a:pt x="1077" y="816"/>
                    <a:pt x="1076" y="816"/>
                  </a:cubicBezTo>
                  <a:cubicBezTo>
                    <a:pt x="1074" y="811"/>
                    <a:pt x="1073" y="811"/>
                    <a:pt x="1075" y="814"/>
                  </a:cubicBezTo>
                  <a:cubicBezTo>
                    <a:pt x="1075" y="814"/>
                    <a:pt x="1076" y="816"/>
                    <a:pt x="1076" y="816"/>
                  </a:cubicBezTo>
                  <a:close/>
                  <a:moveTo>
                    <a:pt x="153" y="1055"/>
                  </a:moveTo>
                  <a:cubicBezTo>
                    <a:pt x="153" y="1055"/>
                    <a:pt x="154" y="1055"/>
                    <a:pt x="154" y="1055"/>
                  </a:cubicBezTo>
                  <a:cubicBezTo>
                    <a:pt x="154" y="1055"/>
                    <a:pt x="153" y="1056"/>
                    <a:pt x="153" y="1056"/>
                  </a:cubicBezTo>
                  <a:cubicBezTo>
                    <a:pt x="154" y="1055"/>
                    <a:pt x="154" y="1057"/>
                    <a:pt x="154" y="1057"/>
                  </a:cubicBezTo>
                  <a:cubicBezTo>
                    <a:pt x="154" y="1056"/>
                    <a:pt x="155" y="1056"/>
                    <a:pt x="155" y="1056"/>
                  </a:cubicBezTo>
                  <a:cubicBezTo>
                    <a:pt x="155" y="1056"/>
                    <a:pt x="155" y="1056"/>
                    <a:pt x="155" y="1056"/>
                  </a:cubicBezTo>
                  <a:cubicBezTo>
                    <a:pt x="155" y="1056"/>
                    <a:pt x="155" y="1055"/>
                    <a:pt x="155" y="1055"/>
                  </a:cubicBezTo>
                  <a:cubicBezTo>
                    <a:pt x="155" y="1055"/>
                    <a:pt x="154" y="1053"/>
                    <a:pt x="153" y="1053"/>
                  </a:cubicBezTo>
                  <a:cubicBezTo>
                    <a:pt x="153" y="1053"/>
                    <a:pt x="153" y="1053"/>
                    <a:pt x="153" y="1053"/>
                  </a:cubicBezTo>
                  <a:cubicBezTo>
                    <a:pt x="153" y="1053"/>
                    <a:pt x="152" y="1053"/>
                    <a:pt x="152" y="1053"/>
                  </a:cubicBezTo>
                  <a:cubicBezTo>
                    <a:pt x="152" y="1054"/>
                    <a:pt x="152" y="1055"/>
                    <a:pt x="153" y="1055"/>
                  </a:cubicBezTo>
                  <a:close/>
                  <a:moveTo>
                    <a:pt x="152" y="1094"/>
                  </a:moveTo>
                  <a:cubicBezTo>
                    <a:pt x="152" y="1095"/>
                    <a:pt x="153" y="1094"/>
                    <a:pt x="153" y="1094"/>
                  </a:cubicBezTo>
                  <a:cubicBezTo>
                    <a:pt x="153" y="1094"/>
                    <a:pt x="152" y="1094"/>
                    <a:pt x="152" y="1094"/>
                  </a:cubicBezTo>
                  <a:close/>
                  <a:moveTo>
                    <a:pt x="154" y="1084"/>
                  </a:moveTo>
                  <a:cubicBezTo>
                    <a:pt x="154" y="1085"/>
                    <a:pt x="154" y="1086"/>
                    <a:pt x="154" y="1086"/>
                  </a:cubicBezTo>
                  <a:cubicBezTo>
                    <a:pt x="154" y="1086"/>
                    <a:pt x="155" y="1086"/>
                    <a:pt x="155" y="1086"/>
                  </a:cubicBezTo>
                  <a:cubicBezTo>
                    <a:pt x="155" y="1085"/>
                    <a:pt x="155" y="1084"/>
                    <a:pt x="154" y="1084"/>
                  </a:cubicBezTo>
                  <a:close/>
                  <a:moveTo>
                    <a:pt x="153" y="1081"/>
                  </a:moveTo>
                  <a:cubicBezTo>
                    <a:pt x="153" y="1081"/>
                    <a:pt x="154" y="1081"/>
                    <a:pt x="154" y="1080"/>
                  </a:cubicBezTo>
                  <a:cubicBezTo>
                    <a:pt x="154" y="1080"/>
                    <a:pt x="153" y="1080"/>
                    <a:pt x="153" y="1079"/>
                  </a:cubicBezTo>
                  <a:cubicBezTo>
                    <a:pt x="152" y="1080"/>
                    <a:pt x="153" y="1082"/>
                    <a:pt x="152" y="1083"/>
                  </a:cubicBezTo>
                  <a:cubicBezTo>
                    <a:pt x="152" y="1083"/>
                    <a:pt x="152" y="1083"/>
                    <a:pt x="153" y="1083"/>
                  </a:cubicBezTo>
                  <a:cubicBezTo>
                    <a:pt x="154" y="1083"/>
                    <a:pt x="153" y="1082"/>
                    <a:pt x="153" y="1081"/>
                  </a:cubicBezTo>
                  <a:close/>
                  <a:moveTo>
                    <a:pt x="1084" y="793"/>
                  </a:moveTo>
                  <a:cubicBezTo>
                    <a:pt x="1084" y="793"/>
                    <a:pt x="1084" y="793"/>
                    <a:pt x="1084" y="793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3"/>
                    <a:pt x="1084" y="793"/>
                    <a:pt x="1084" y="793"/>
                  </a:cubicBezTo>
                  <a:close/>
                  <a:moveTo>
                    <a:pt x="155" y="1061"/>
                  </a:moveTo>
                  <a:cubicBezTo>
                    <a:pt x="154" y="1061"/>
                    <a:pt x="155" y="1062"/>
                    <a:pt x="155" y="1062"/>
                  </a:cubicBezTo>
                  <a:cubicBezTo>
                    <a:pt x="155" y="1062"/>
                    <a:pt x="155" y="1061"/>
                    <a:pt x="155" y="1061"/>
                  </a:cubicBezTo>
                  <a:cubicBezTo>
                    <a:pt x="155" y="1061"/>
                    <a:pt x="155" y="1061"/>
                    <a:pt x="155" y="1061"/>
                  </a:cubicBezTo>
                  <a:close/>
                  <a:moveTo>
                    <a:pt x="156" y="1045"/>
                  </a:moveTo>
                  <a:cubicBezTo>
                    <a:pt x="157" y="1045"/>
                    <a:pt x="156" y="1044"/>
                    <a:pt x="155" y="1044"/>
                  </a:cubicBezTo>
                  <a:cubicBezTo>
                    <a:pt x="156" y="1044"/>
                    <a:pt x="155" y="1045"/>
                    <a:pt x="156" y="1045"/>
                  </a:cubicBezTo>
                  <a:close/>
                  <a:moveTo>
                    <a:pt x="156" y="1066"/>
                  </a:moveTo>
                  <a:cubicBezTo>
                    <a:pt x="156" y="1066"/>
                    <a:pt x="156" y="1066"/>
                    <a:pt x="156" y="1066"/>
                  </a:cubicBezTo>
                  <a:cubicBezTo>
                    <a:pt x="156" y="1066"/>
                    <a:pt x="156" y="1066"/>
                    <a:pt x="157" y="1066"/>
                  </a:cubicBezTo>
                  <a:cubicBezTo>
                    <a:pt x="157" y="1066"/>
                    <a:pt x="157" y="1066"/>
                    <a:pt x="157" y="1065"/>
                  </a:cubicBezTo>
                  <a:cubicBezTo>
                    <a:pt x="156" y="1065"/>
                    <a:pt x="156" y="1065"/>
                    <a:pt x="156" y="1066"/>
                  </a:cubicBezTo>
                  <a:cubicBezTo>
                    <a:pt x="156" y="1065"/>
                    <a:pt x="156" y="1065"/>
                    <a:pt x="155" y="1066"/>
                  </a:cubicBezTo>
                  <a:cubicBezTo>
                    <a:pt x="156" y="1066"/>
                    <a:pt x="156" y="1066"/>
                    <a:pt x="157" y="1066"/>
                  </a:cubicBezTo>
                  <a:cubicBezTo>
                    <a:pt x="157" y="1066"/>
                    <a:pt x="156" y="1066"/>
                    <a:pt x="156" y="1066"/>
                  </a:cubicBezTo>
                  <a:close/>
                  <a:moveTo>
                    <a:pt x="154" y="1068"/>
                  </a:moveTo>
                  <a:cubicBezTo>
                    <a:pt x="154" y="1068"/>
                    <a:pt x="154" y="1068"/>
                    <a:pt x="153" y="1068"/>
                  </a:cubicBezTo>
                  <a:cubicBezTo>
                    <a:pt x="153" y="1068"/>
                    <a:pt x="153" y="1068"/>
                    <a:pt x="153" y="1068"/>
                  </a:cubicBezTo>
                  <a:cubicBezTo>
                    <a:pt x="153" y="1068"/>
                    <a:pt x="153" y="1068"/>
                    <a:pt x="153" y="1068"/>
                  </a:cubicBezTo>
                  <a:cubicBezTo>
                    <a:pt x="153" y="1068"/>
                    <a:pt x="153" y="1068"/>
                    <a:pt x="154" y="1068"/>
                  </a:cubicBezTo>
                  <a:close/>
                  <a:moveTo>
                    <a:pt x="155" y="1088"/>
                  </a:moveTo>
                  <a:cubicBezTo>
                    <a:pt x="155" y="1089"/>
                    <a:pt x="155" y="1089"/>
                    <a:pt x="155" y="1089"/>
                  </a:cubicBezTo>
                  <a:cubicBezTo>
                    <a:pt x="155" y="1089"/>
                    <a:pt x="155" y="1089"/>
                    <a:pt x="155" y="1089"/>
                  </a:cubicBezTo>
                  <a:cubicBezTo>
                    <a:pt x="155" y="1089"/>
                    <a:pt x="155" y="1088"/>
                    <a:pt x="155" y="1088"/>
                  </a:cubicBezTo>
                  <a:cubicBezTo>
                    <a:pt x="155" y="1088"/>
                    <a:pt x="155" y="1088"/>
                    <a:pt x="155" y="1088"/>
                  </a:cubicBezTo>
                  <a:close/>
                  <a:moveTo>
                    <a:pt x="169" y="1055"/>
                  </a:moveTo>
                  <a:cubicBezTo>
                    <a:pt x="169" y="1055"/>
                    <a:pt x="169" y="1055"/>
                    <a:pt x="169" y="1055"/>
                  </a:cubicBezTo>
                  <a:cubicBezTo>
                    <a:pt x="169" y="1056"/>
                    <a:pt x="170" y="1055"/>
                    <a:pt x="169" y="1055"/>
                  </a:cubicBezTo>
                  <a:close/>
                  <a:moveTo>
                    <a:pt x="154" y="1071"/>
                  </a:moveTo>
                  <a:cubicBezTo>
                    <a:pt x="154" y="1071"/>
                    <a:pt x="154" y="1071"/>
                    <a:pt x="154" y="1070"/>
                  </a:cubicBezTo>
                  <a:cubicBezTo>
                    <a:pt x="154" y="1070"/>
                    <a:pt x="153" y="1070"/>
                    <a:pt x="153" y="1070"/>
                  </a:cubicBezTo>
                  <a:cubicBezTo>
                    <a:pt x="153" y="1071"/>
                    <a:pt x="153" y="1071"/>
                    <a:pt x="153" y="1071"/>
                  </a:cubicBezTo>
                  <a:cubicBezTo>
                    <a:pt x="154" y="1071"/>
                    <a:pt x="154" y="1071"/>
                    <a:pt x="154" y="1071"/>
                  </a:cubicBezTo>
                  <a:close/>
                  <a:moveTo>
                    <a:pt x="1081" y="825"/>
                  </a:moveTo>
                  <a:cubicBezTo>
                    <a:pt x="1081" y="825"/>
                    <a:pt x="1081" y="824"/>
                    <a:pt x="1080" y="824"/>
                  </a:cubicBezTo>
                  <a:cubicBezTo>
                    <a:pt x="1080" y="823"/>
                    <a:pt x="1080" y="823"/>
                    <a:pt x="1080" y="823"/>
                  </a:cubicBezTo>
                  <a:cubicBezTo>
                    <a:pt x="1080" y="824"/>
                    <a:pt x="1081" y="825"/>
                    <a:pt x="1081" y="825"/>
                  </a:cubicBezTo>
                  <a:cubicBezTo>
                    <a:pt x="1081" y="825"/>
                    <a:pt x="1081" y="825"/>
                    <a:pt x="1081" y="826"/>
                  </a:cubicBezTo>
                  <a:cubicBezTo>
                    <a:pt x="1082" y="826"/>
                    <a:pt x="1082" y="827"/>
                    <a:pt x="1083" y="829"/>
                  </a:cubicBezTo>
                  <a:cubicBezTo>
                    <a:pt x="1083" y="830"/>
                    <a:pt x="1084" y="830"/>
                    <a:pt x="1084" y="831"/>
                  </a:cubicBezTo>
                  <a:cubicBezTo>
                    <a:pt x="1084" y="831"/>
                    <a:pt x="1084" y="832"/>
                    <a:pt x="1085" y="832"/>
                  </a:cubicBezTo>
                  <a:cubicBezTo>
                    <a:pt x="1085" y="832"/>
                    <a:pt x="1085" y="832"/>
                    <a:pt x="1085" y="832"/>
                  </a:cubicBezTo>
                  <a:cubicBezTo>
                    <a:pt x="1085" y="832"/>
                    <a:pt x="1085" y="832"/>
                    <a:pt x="1085" y="832"/>
                  </a:cubicBezTo>
                  <a:cubicBezTo>
                    <a:pt x="1086" y="833"/>
                    <a:pt x="1087" y="833"/>
                    <a:pt x="1086" y="832"/>
                  </a:cubicBezTo>
                  <a:cubicBezTo>
                    <a:pt x="1086" y="831"/>
                    <a:pt x="1085" y="830"/>
                    <a:pt x="1085" y="829"/>
                  </a:cubicBezTo>
                  <a:cubicBezTo>
                    <a:pt x="1084" y="828"/>
                    <a:pt x="1084" y="828"/>
                    <a:pt x="1083" y="828"/>
                  </a:cubicBezTo>
                  <a:cubicBezTo>
                    <a:pt x="1083" y="827"/>
                    <a:pt x="1083" y="827"/>
                    <a:pt x="1083" y="827"/>
                  </a:cubicBezTo>
                  <a:cubicBezTo>
                    <a:pt x="1082" y="825"/>
                    <a:pt x="1081" y="824"/>
                    <a:pt x="1081" y="825"/>
                  </a:cubicBezTo>
                  <a:close/>
                  <a:moveTo>
                    <a:pt x="153" y="1066"/>
                  </a:moveTo>
                  <a:cubicBezTo>
                    <a:pt x="152" y="1066"/>
                    <a:pt x="152" y="1067"/>
                    <a:pt x="153" y="1067"/>
                  </a:cubicBezTo>
                  <a:cubicBezTo>
                    <a:pt x="153" y="1067"/>
                    <a:pt x="153" y="1067"/>
                    <a:pt x="153" y="1066"/>
                  </a:cubicBezTo>
                  <a:close/>
                  <a:moveTo>
                    <a:pt x="1082" y="795"/>
                  </a:moveTo>
                  <a:cubicBezTo>
                    <a:pt x="1081" y="796"/>
                    <a:pt x="1081" y="796"/>
                    <a:pt x="1081" y="797"/>
                  </a:cubicBezTo>
                  <a:cubicBezTo>
                    <a:pt x="1081" y="797"/>
                    <a:pt x="1082" y="796"/>
                    <a:pt x="1082" y="795"/>
                  </a:cubicBezTo>
                  <a:close/>
                  <a:moveTo>
                    <a:pt x="155" y="1078"/>
                  </a:moveTo>
                  <a:cubicBezTo>
                    <a:pt x="155" y="1077"/>
                    <a:pt x="155" y="1076"/>
                    <a:pt x="154" y="1076"/>
                  </a:cubicBezTo>
                  <a:cubicBezTo>
                    <a:pt x="153" y="1077"/>
                    <a:pt x="153" y="1079"/>
                    <a:pt x="155" y="1078"/>
                  </a:cubicBezTo>
                  <a:close/>
                  <a:moveTo>
                    <a:pt x="155" y="1083"/>
                  </a:moveTo>
                  <a:cubicBezTo>
                    <a:pt x="155" y="1083"/>
                    <a:pt x="155" y="1083"/>
                    <a:pt x="155" y="1083"/>
                  </a:cubicBezTo>
                  <a:cubicBezTo>
                    <a:pt x="155" y="1083"/>
                    <a:pt x="155" y="1083"/>
                    <a:pt x="154" y="1083"/>
                  </a:cubicBezTo>
                  <a:cubicBezTo>
                    <a:pt x="154" y="1083"/>
                    <a:pt x="154" y="1083"/>
                    <a:pt x="155" y="1083"/>
                  </a:cubicBezTo>
                  <a:cubicBezTo>
                    <a:pt x="155" y="1083"/>
                    <a:pt x="155" y="1083"/>
                    <a:pt x="155" y="1083"/>
                  </a:cubicBezTo>
                  <a:close/>
                  <a:moveTo>
                    <a:pt x="1084" y="793"/>
                  </a:moveTo>
                  <a:cubicBezTo>
                    <a:pt x="1085" y="793"/>
                    <a:pt x="1085" y="792"/>
                    <a:pt x="1085" y="792"/>
                  </a:cubicBezTo>
                  <a:cubicBezTo>
                    <a:pt x="1084" y="792"/>
                    <a:pt x="1084" y="792"/>
                    <a:pt x="1084" y="793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3"/>
                    <a:pt x="1084" y="793"/>
                    <a:pt x="1084" y="793"/>
                  </a:cubicBezTo>
                  <a:close/>
                  <a:moveTo>
                    <a:pt x="155" y="1073"/>
                  </a:moveTo>
                  <a:cubicBezTo>
                    <a:pt x="154" y="1072"/>
                    <a:pt x="155" y="1072"/>
                    <a:pt x="154" y="1072"/>
                  </a:cubicBezTo>
                  <a:cubicBezTo>
                    <a:pt x="153" y="1072"/>
                    <a:pt x="153" y="1074"/>
                    <a:pt x="155" y="1073"/>
                  </a:cubicBezTo>
                  <a:close/>
                  <a:moveTo>
                    <a:pt x="984" y="657"/>
                  </a:moveTo>
                  <a:cubicBezTo>
                    <a:pt x="985" y="659"/>
                    <a:pt x="986" y="660"/>
                    <a:pt x="986" y="660"/>
                  </a:cubicBezTo>
                  <a:cubicBezTo>
                    <a:pt x="986" y="659"/>
                    <a:pt x="985" y="659"/>
                    <a:pt x="985" y="658"/>
                  </a:cubicBezTo>
                  <a:cubicBezTo>
                    <a:pt x="984" y="657"/>
                    <a:pt x="983" y="656"/>
                    <a:pt x="984" y="657"/>
                  </a:cubicBezTo>
                  <a:close/>
                  <a:moveTo>
                    <a:pt x="117" y="859"/>
                  </a:moveTo>
                  <a:cubicBezTo>
                    <a:pt x="117" y="858"/>
                    <a:pt x="116" y="859"/>
                    <a:pt x="117" y="859"/>
                  </a:cubicBezTo>
                  <a:close/>
                  <a:moveTo>
                    <a:pt x="125" y="830"/>
                  </a:moveTo>
                  <a:cubicBezTo>
                    <a:pt x="124" y="832"/>
                    <a:pt x="125" y="830"/>
                    <a:pt x="125" y="829"/>
                  </a:cubicBezTo>
                  <a:cubicBezTo>
                    <a:pt x="125" y="829"/>
                    <a:pt x="125" y="829"/>
                    <a:pt x="126" y="829"/>
                  </a:cubicBezTo>
                  <a:cubicBezTo>
                    <a:pt x="126" y="829"/>
                    <a:pt x="126" y="829"/>
                    <a:pt x="126" y="828"/>
                  </a:cubicBezTo>
                  <a:cubicBezTo>
                    <a:pt x="126" y="828"/>
                    <a:pt x="126" y="827"/>
                    <a:pt x="126" y="827"/>
                  </a:cubicBezTo>
                  <a:cubicBezTo>
                    <a:pt x="126" y="827"/>
                    <a:pt x="126" y="828"/>
                    <a:pt x="125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5" y="828"/>
                    <a:pt x="125" y="829"/>
                    <a:pt x="125" y="829"/>
                  </a:cubicBezTo>
                  <a:cubicBezTo>
                    <a:pt x="125" y="829"/>
                    <a:pt x="125" y="830"/>
                    <a:pt x="125" y="830"/>
                  </a:cubicBezTo>
                  <a:close/>
                  <a:moveTo>
                    <a:pt x="120" y="820"/>
                  </a:moveTo>
                  <a:cubicBezTo>
                    <a:pt x="120" y="821"/>
                    <a:pt x="121" y="819"/>
                    <a:pt x="122" y="818"/>
                  </a:cubicBezTo>
                  <a:cubicBezTo>
                    <a:pt x="123" y="816"/>
                    <a:pt x="123" y="815"/>
                    <a:pt x="124" y="814"/>
                  </a:cubicBezTo>
                  <a:cubicBezTo>
                    <a:pt x="124" y="814"/>
                    <a:pt x="124" y="814"/>
                    <a:pt x="124" y="814"/>
                  </a:cubicBezTo>
                  <a:cubicBezTo>
                    <a:pt x="124" y="813"/>
                    <a:pt x="125" y="812"/>
                    <a:pt x="125" y="811"/>
                  </a:cubicBezTo>
                  <a:cubicBezTo>
                    <a:pt x="125" y="812"/>
                    <a:pt x="125" y="812"/>
                    <a:pt x="125" y="812"/>
                  </a:cubicBezTo>
                  <a:cubicBezTo>
                    <a:pt x="124" y="812"/>
                    <a:pt x="124" y="813"/>
                    <a:pt x="124" y="814"/>
                  </a:cubicBezTo>
                  <a:cubicBezTo>
                    <a:pt x="124" y="813"/>
                    <a:pt x="123" y="813"/>
                    <a:pt x="122" y="815"/>
                  </a:cubicBezTo>
                  <a:cubicBezTo>
                    <a:pt x="122" y="815"/>
                    <a:pt x="122" y="816"/>
                    <a:pt x="122" y="816"/>
                  </a:cubicBezTo>
                  <a:cubicBezTo>
                    <a:pt x="121" y="816"/>
                    <a:pt x="121" y="816"/>
                    <a:pt x="121" y="817"/>
                  </a:cubicBezTo>
                  <a:cubicBezTo>
                    <a:pt x="120" y="818"/>
                    <a:pt x="119" y="819"/>
                    <a:pt x="119" y="820"/>
                  </a:cubicBezTo>
                  <a:cubicBezTo>
                    <a:pt x="118" y="822"/>
                    <a:pt x="119" y="821"/>
                    <a:pt x="120" y="820"/>
                  </a:cubicBezTo>
                  <a:close/>
                  <a:moveTo>
                    <a:pt x="116" y="864"/>
                  </a:moveTo>
                  <a:cubicBezTo>
                    <a:pt x="116" y="864"/>
                    <a:pt x="116" y="864"/>
                    <a:pt x="116" y="864"/>
                  </a:cubicBezTo>
                  <a:cubicBezTo>
                    <a:pt x="116" y="864"/>
                    <a:pt x="116" y="864"/>
                    <a:pt x="116" y="864"/>
                  </a:cubicBezTo>
                  <a:cubicBezTo>
                    <a:pt x="116" y="864"/>
                    <a:pt x="116" y="864"/>
                    <a:pt x="116" y="864"/>
                  </a:cubicBezTo>
                  <a:cubicBezTo>
                    <a:pt x="116" y="864"/>
                    <a:pt x="116" y="864"/>
                    <a:pt x="116" y="864"/>
                  </a:cubicBezTo>
                  <a:cubicBezTo>
                    <a:pt x="116" y="865"/>
                    <a:pt x="116" y="865"/>
                    <a:pt x="116" y="865"/>
                  </a:cubicBezTo>
                  <a:cubicBezTo>
                    <a:pt x="116" y="864"/>
                    <a:pt x="116" y="864"/>
                    <a:pt x="116" y="864"/>
                  </a:cubicBezTo>
                  <a:close/>
                  <a:moveTo>
                    <a:pt x="191" y="733"/>
                  </a:moveTo>
                  <a:cubicBezTo>
                    <a:pt x="191" y="732"/>
                    <a:pt x="192" y="731"/>
                    <a:pt x="192" y="731"/>
                  </a:cubicBezTo>
                  <a:cubicBezTo>
                    <a:pt x="192" y="731"/>
                    <a:pt x="191" y="732"/>
                    <a:pt x="191" y="733"/>
                  </a:cubicBezTo>
                  <a:close/>
                  <a:moveTo>
                    <a:pt x="191" y="733"/>
                  </a:move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lose/>
                  <a:moveTo>
                    <a:pt x="191" y="733"/>
                  </a:moveTo>
                  <a:cubicBezTo>
                    <a:pt x="190" y="734"/>
                    <a:pt x="190" y="736"/>
                    <a:pt x="190" y="736"/>
                  </a:cubicBezTo>
                  <a:cubicBezTo>
                    <a:pt x="190" y="735"/>
                    <a:pt x="191" y="734"/>
                    <a:pt x="192" y="732"/>
                  </a:cubicBezTo>
                  <a:cubicBezTo>
                    <a:pt x="192" y="733"/>
                    <a:pt x="191" y="733"/>
                    <a:pt x="191" y="733"/>
                  </a:cubicBezTo>
                  <a:close/>
                  <a:moveTo>
                    <a:pt x="192" y="731"/>
                  </a:moveTo>
                  <a:cubicBezTo>
                    <a:pt x="192" y="732"/>
                    <a:pt x="192" y="732"/>
                    <a:pt x="192" y="732"/>
                  </a:cubicBezTo>
                  <a:cubicBezTo>
                    <a:pt x="192" y="732"/>
                    <a:pt x="192" y="732"/>
                    <a:pt x="192" y="732"/>
                  </a:cubicBezTo>
                  <a:cubicBezTo>
                    <a:pt x="192" y="732"/>
                    <a:pt x="192" y="732"/>
                    <a:pt x="192" y="731"/>
                  </a:cubicBezTo>
                  <a:close/>
                  <a:moveTo>
                    <a:pt x="107" y="877"/>
                  </a:moveTo>
                  <a:cubicBezTo>
                    <a:pt x="107" y="877"/>
                    <a:pt x="107" y="877"/>
                    <a:pt x="107" y="877"/>
                  </a:cubicBezTo>
                  <a:cubicBezTo>
                    <a:pt x="107" y="877"/>
                    <a:pt x="107" y="877"/>
                    <a:pt x="107" y="877"/>
                  </a:cubicBezTo>
                  <a:cubicBezTo>
                    <a:pt x="107" y="877"/>
                    <a:pt x="107" y="877"/>
                    <a:pt x="107" y="877"/>
                  </a:cubicBezTo>
                  <a:close/>
                  <a:moveTo>
                    <a:pt x="106" y="882"/>
                  </a:moveTo>
                  <a:cubicBezTo>
                    <a:pt x="106" y="882"/>
                    <a:pt x="105" y="881"/>
                    <a:pt x="105" y="882"/>
                  </a:cubicBezTo>
                  <a:cubicBezTo>
                    <a:pt x="105" y="882"/>
                    <a:pt x="105" y="882"/>
                    <a:pt x="106" y="883"/>
                  </a:cubicBezTo>
                  <a:cubicBezTo>
                    <a:pt x="106" y="883"/>
                    <a:pt x="106" y="883"/>
                    <a:pt x="105" y="883"/>
                  </a:cubicBezTo>
                  <a:cubicBezTo>
                    <a:pt x="105" y="883"/>
                    <a:pt x="105" y="883"/>
                    <a:pt x="105" y="884"/>
                  </a:cubicBezTo>
                  <a:cubicBezTo>
                    <a:pt x="105" y="883"/>
                    <a:pt x="105" y="883"/>
                    <a:pt x="104" y="883"/>
                  </a:cubicBezTo>
                  <a:cubicBezTo>
                    <a:pt x="104" y="884"/>
                    <a:pt x="105" y="885"/>
                    <a:pt x="105" y="885"/>
                  </a:cubicBezTo>
                  <a:cubicBezTo>
                    <a:pt x="105" y="884"/>
                    <a:pt x="105" y="884"/>
                    <a:pt x="105" y="884"/>
                  </a:cubicBezTo>
                  <a:cubicBezTo>
                    <a:pt x="106" y="883"/>
                    <a:pt x="107" y="882"/>
                    <a:pt x="106" y="884"/>
                  </a:cubicBezTo>
                  <a:cubicBezTo>
                    <a:pt x="106" y="883"/>
                    <a:pt x="107" y="882"/>
                    <a:pt x="107" y="880"/>
                  </a:cubicBezTo>
                  <a:cubicBezTo>
                    <a:pt x="107" y="880"/>
                    <a:pt x="107" y="880"/>
                    <a:pt x="107" y="881"/>
                  </a:cubicBezTo>
                  <a:cubicBezTo>
                    <a:pt x="107" y="880"/>
                    <a:pt x="108" y="880"/>
                    <a:pt x="108" y="880"/>
                  </a:cubicBezTo>
                  <a:cubicBezTo>
                    <a:pt x="108" y="880"/>
                    <a:pt x="108" y="880"/>
                    <a:pt x="108" y="880"/>
                  </a:cubicBezTo>
                  <a:cubicBezTo>
                    <a:pt x="108" y="880"/>
                    <a:pt x="107" y="880"/>
                    <a:pt x="107" y="880"/>
                  </a:cubicBezTo>
                  <a:cubicBezTo>
                    <a:pt x="108" y="880"/>
                    <a:pt x="108" y="879"/>
                    <a:pt x="108" y="879"/>
                  </a:cubicBezTo>
                  <a:cubicBezTo>
                    <a:pt x="108" y="879"/>
                    <a:pt x="107" y="881"/>
                    <a:pt x="106" y="882"/>
                  </a:cubicBezTo>
                  <a:close/>
                  <a:moveTo>
                    <a:pt x="110" y="879"/>
                  </a:moveTo>
                  <a:cubicBezTo>
                    <a:pt x="111" y="879"/>
                    <a:pt x="111" y="878"/>
                    <a:pt x="111" y="878"/>
                  </a:cubicBezTo>
                  <a:cubicBezTo>
                    <a:pt x="110" y="878"/>
                    <a:pt x="110" y="879"/>
                    <a:pt x="110" y="879"/>
                  </a:cubicBezTo>
                  <a:close/>
                  <a:moveTo>
                    <a:pt x="109" y="877"/>
                  </a:moveTo>
                  <a:cubicBezTo>
                    <a:pt x="109" y="878"/>
                    <a:pt x="109" y="878"/>
                    <a:pt x="110" y="878"/>
                  </a:cubicBezTo>
                  <a:cubicBezTo>
                    <a:pt x="110" y="878"/>
                    <a:pt x="111" y="878"/>
                    <a:pt x="111" y="877"/>
                  </a:cubicBezTo>
                  <a:cubicBezTo>
                    <a:pt x="110" y="877"/>
                    <a:pt x="110" y="877"/>
                    <a:pt x="109" y="877"/>
                  </a:cubicBezTo>
                  <a:close/>
                  <a:moveTo>
                    <a:pt x="112" y="866"/>
                  </a:moveTo>
                  <a:cubicBezTo>
                    <a:pt x="112" y="866"/>
                    <a:pt x="112" y="866"/>
                    <a:pt x="112" y="866"/>
                  </a:cubicBezTo>
                  <a:cubicBezTo>
                    <a:pt x="112" y="866"/>
                    <a:pt x="112" y="866"/>
                    <a:pt x="112" y="866"/>
                  </a:cubicBezTo>
                  <a:cubicBezTo>
                    <a:pt x="112" y="866"/>
                    <a:pt x="112" y="866"/>
                    <a:pt x="112" y="866"/>
                  </a:cubicBezTo>
                  <a:close/>
                  <a:moveTo>
                    <a:pt x="114" y="870"/>
                  </a:moveTo>
                  <a:cubicBezTo>
                    <a:pt x="113" y="869"/>
                    <a:pt x="113" y="868"/>
                    <a:pt x="112" y="869"/>
                  </a:cubicBezTo>
                  <a:cubicBezTo>
                    <a:pt x="112" y="869"/>
                    <a:pt x="112" y="869"/>
                    <a:pt x="112" y="869"/>
                  </a:cubicBezTo>
                  <a:cubicBezTo>
                    <a:pt x="112" y="869"/>
                    <a:pt x="112" y="869"/>
                    <a:pt x="112" y="868"/>
                  </a:cubicBezTo>
                  <a:cubicBezTo>
                    <a:pt x="112" y="868"/>
                    <a:pt x="111" y="868"/>
                    <a:pt x="111" y="868"/>
                  </a:cubicBezTo>
                  <a:cubicBezTo>
                    <a:pt x="111" y="868"/>
                    <a:pt x="111" y="868"/>
                    <a:pt x="111" y="868"/>
                  </a:cubicBezTo>
                  <a:cubicBezTo>
                    <a:pt x="112" y="868"/>
                    <a:pt x="112" y="868"/>
                    <a:pt x="113" y="868"/>
                  </a:cubicBezTo>
                  <a:cubicBezTo>
                    <a:pt x="113" y="868"/>
                    <a:pt x="113" y="868"/>
                    <a:pt x="113" y="868"/>
                  </a:cubicBezTo>
                  <a:cubicBezTo>
                    <a:pt x="113" y="868"/>
                    <a:pt x="113" y="868"/>
                    <a:pt x="113" y="867"/>
                  </a:cubicBezTo>
                  <a:cubicBezTo>
                    <a:pt x="113" y="867"/>
                    <a:pt x="113" y="868"/>
                    <a:pt x="113" y="868"/>
                  </a:cubicBezTo>
                  <a:cubicBezTo>
                    <a:pt x="112" y="867"/>
                    <a:pt x="112" y="867"/>
                    <a:pt x="112" y="866"/>
                  </a:cubicBezTo>
                  <a:cubicBezTo>
                    <a:pt x="111" y="866"/>
                    <a:pt x="111" y="866"/>
                    <a:pt x="110" y="866"/>
                  </a:cubicBezTo>
                  <a:cubicBezTo>
                    <a:pt x="110" y="866"/>
                    <a:pt x="110" y="866"/>
                    <a:pt x="110" y="867"/>
                  </a:cubicBezTo>
                  <a:cubicBezTo>
                    <a:pt x="110" y="867"/>
                    <a:pt x="110" y="867"/>
                    <a:pt x="110" y="867"/>
                  </a:cubicBezTo>
                  <a:cubicBezTo>
                    <a:pt x="110" y="867"/>
                    <a:pt x="110" y="867"/>
                    <a:pt x="110" y="867"/>
                  </a:cubicBezTo>
                  <a:cubicBezTo>
                    <a:pt x="109" y="868"/>
                    <a:pt x="109" y="868"/>
                    <a:pt x="109" y="868"/>
                  </a:cubicBezTo>
                  <a:cubicBezTo>
                    <a:pt x="109" y="869"/>
                    <a:pt x="109" y="869"/>
                    <a:pt x="109" y="869"/>
                  </a:cubicBezTo>
                  <a:cubicBezTo>
                    <a:pt x="109" y="870"/>
                    <a:pt x="109" y="870"/>
                    <a:pt x="109" y="870"/>
                  </a:cubicBezTo>
                  <a:cubicBezTo>
                    <a:pt x="109" y="870"/>
                    <a:pt x="109" y="870"/>
                    <a:pt x="110" y="870"/>
                  </a:cubicBezTo>
                  <a:cubicBezTo>
                    <a:pt x="110" y="871"/>
                    <a:pt x="110" y="871"/>
                    <a:pt x="110" y="871"/>
                  </a:cubicBezTo>
                  <a:cubicBezTo>
                    <a:pt x="110" y="871"/>
                    <a:pt x="110" y="870"/>
                    <a:pt x="110" y="870"/>
                  </a:cubicBezTo>
                  <a:cubicBezTo>
                    <a:pt x="111" y="870"/>
                    <a:pt x="111" y="870"/>
                    <a:pt x="111" y="869"/>
                  </a:cubicBezTo>
                  <a:cubicBezTo>
                    <a:pt x="111" y="869"/>
                    <a:pt x="111" y="869"/>
                    <a:pt x="111" y="869"/>
                  </a:cubicBezTo>
                  <a:cubicBezTo>
                    <a:pt x="111" y="870"/>
                    <a:pt x="111" y="870"/>
                    <a:pt x="111" y="870"/>
                  </a:cubicBezTo>
                  <a:cubicBezTo>
                    <a:pt x="111" y="870"/>
                    <a:pt x="112" y="871"/>
                    <a:pt x="112" y="871"/>
                  </a:cubicBezTo>
                  <a:cubicBezTo>
                    <a:pt x="112" y="871"/>
                    <a:pt x="111" y="872"/>
                    <a:pt x="112" y="872"/>
                  </a:cubicBezTo>
                  <a:cubicBezTo>
                    <a:pt x="113" y="872"/>
                    <a:pt x="113" y="872"/>
                    <a:pt x="113" y="871"/>
                  </a:cubicBezTo>
                  <a:cubicBezTo>
                    <a:pt x="113" y="871"/>
                    <a:pt x="113" y="870"/>
                    <a:pt x="114" y="870"/>
                  </a:cubicBezTo>
                  <a:close/>
                  <a:moveTo>
                    <a:pt x="117" y="847"/>
                  </a:moveTo>
                  <a:cubicBezTo>
                    <a:pt x="117" y="848"/>
                    <a:pt x="116" y="849"/>
                    <a:pt x="116" y="849"/>
                  </a:cubicBezTo>
                  <a:cubicBezTo>
                    <a:pt x="116" y="849"/>
                    <a:pt x="117" y="849"/>
                    <a:pt x="117" y="848"/>
                  </a:cubicBezTo>
                  <a:cubicBezTo>
                    <a:pt x="117" y="848"/>
                    <a:pt x="118" y="847"/>
                    <a:pt x="118" y="846"/>
                  </a:cubicBezTo>
                  <a:cubicBezTo>
                    <a:pt x="118" y="847"/>
                    <a:pt x="117" y="847"/>
                    <a:pt x="117" y="847"/>
                  </a:cubicBezTo>
                  <a:close/>
                  <a:moveTo>
                    <a:pt x="124" y="833"/>
                  </a:moveTo>
                  <a:cubicBezTo>
                    <a:pt x="124" y="833"/>
                    <a:pt x="123" y="833"/>
                    <a:pt x="123" y="833"/>
                  </a:cubicBezTo>
                  <a:cubicBezTo>
                    <a:pt x="123" y="833"/>
                    <a:pt x="124" y="834"/>
                    <a:pt x="124" y="833"/>
                  </a:cubicBezTo>
                  <a:close/>
                  <a:moveTo>
                    <a:pt x="122" y="830"/>
                  </a:moveTo>
                  <a:cubicBezTo>
                    <a:pt x="122" y="831"/>
                    <a:pt x="123" y="831"/>
                    <a:pt x="123" y="830"/>
                  </a:cubicBezTo>
                  <a:cubicBezTo>
                    <a:pt x="123" y="830"/>
                    <a:pt x="122" y="830"/>
                    <a:pt x="122" y="830"/>
                  </a:cubicBezTo>
                  <a:close/>
                  <a:moveTo>
                    <a:pt x="128" y="810"/>
                  </a:moveTo>
                  <a:cubicBezTo>
                    <a:pt x="129" y="808"/>
                    <a:pt x="128" y="809"/>
                    <a:pt x="127" y="809"/>
                  </a:cubicBezTo>
                  <a:cubicBezTo>
                    <a:pt x="124" y="816"/>
                    <a:pt x="125" y="816"/>
                    <a:pt x="128" y="810"/>
                  </a:cubicBezTo>
                  <a:close/>
                  <a:moveTo>
                    <a:pt x="121" y="831"/>
                  </a:moveTo>
                  <a:cubicBezTo>
                    <a:pt x="122" y="831"/>
                    <a:pt x="121" y="832"/>
                    <a:pt x="122" y="832"/>
                  </a:cubicBezTo>
                  <a:cubicBezTo>
                    <a:pt x="122" y="832"/>
                    <a:pt x="122" y="832"/>
                    <a:pt x="122" y="831"/>
                  </a:cubicBezTo>
                  <a:cubicBezTo>
                    <a:pt x="122" y="831"/>
                    <a:pt x="122" y="831"/>
                    <a:pt x="121" y="831"/>
                  </a:cubicBezTo>
                  <a:close/>
                  <a:moveTo>
                    <a:pt x="126" y="824"/>
                  </a:moveTo>
                  <a:cubicBezTo>
                    <a:pt x="126" y="824"/>
                    <a:pt x="126" y="824"/>
                    <a:pt x="126" y="824"/>
                  </a:cubicBezTo>
                  <a:cubicBezTo>
                    <a:pt x="126" y="824"/>
                    <a:pt x="126" y="823"/>
                    <a:pt x="126" y="823"/>
                  </a:cubicBezTo>
                  <a:cubicBezTo>
                    <a:pt x="125" y="823"/>
                    <a:pt x="125" y="824"/>
                    <a:pt x="125" y="824"/>
                  </a:cubicBezTo>
                  <a:cubicBezTo>
                    <a:pt x="125" y="824"/>
                    <a:pt x="125" y="824"/>
                    <a:pt x="126" y="824"/>
                  </a:cubicBezTo>
                  <a:close/>
                  <a:moveTo>
                    <a:pt x="130" y="802"/>
                  </a:moveTo>
                  <a:cubicBezTo>
                    <a:pt x="132" y="799"/>
                    <a:pt x="131" y="800"/>
                    <a:pt x="129" y="804"/>
                  </a:cubicBezTo>
                  <a:cubicBezTo>
                    <a:pt x="128" y="806"/>
                    <a:pt x="130" y="802"/>
                    <a:pt x="130" y="802"/>
                  </a:cubicBezTo>
                  <a:close/>
                  <a:moveTo>
                    <a:pt x="126" y="829"/>
                  </a:moveTo>
                  <a:cubicBezTo>
                    <a:pt x="125" y="831"/>
                    <a:pt x="125" y="833"/>
                    <a:pt x="125" y="833"/>
                  </a:cubicBezTo>
                  <a:cubicBezTo>
                    <a:pt x="127" y="829"/>
                    <a:pt x="127" y="829"/>
                    <a:pt x="126" y="829"/>
                  </a:cubicBezTo>
                  <a:close/>
                  <a:moveTo>
                    <a:pt x="124" y="844"/>
                  </a:moveTo>
                  <a:cubicBezTo>
                    <a:pt x="127" y="837"/>
                    <a:pt x="125" y="839"/>
                    <a:pt x="122" y="845"/>
                  </a:cubicBezTo>
                  <a:cubicBezTo>
                    <a:pt x="122" y="844"/>
                    <a:pt x="123" y="845"/>
                    <a:pt x="124" y="844"/>
                  </a:cubicBezTo>
                  <a:close/>
                  <a:moveTo>
                    <a:pt x="123" y="838"/>
                  </a:moveTo>
                  <a:cubicBezTo>
                    <a:pt x="122" y="839"/>
                    <a:pt x="121" y="840"/>
                    <a:pt x="122" y="841"/>
                  </a:cubicBezTo>
                  <a:cubicBezTo>
                    <a:pt x="123" y="841"/>
                    <a:pt x="124" y="839"/>
                    <a:pt x="123" y="838"/>
                  </a:cubicBezTo>
                  <a:close/>
                  <a:moveTo>
                    <a:pt x="124" y="841"/>
                  </a:moveTo>
                  <a:cubicBezTo>
                    <a:pt x="124" y="841"/>
                    <a:pt x="123" y="841"/>
                    <a:pt x="123" y="842"/>
                  </a:cubicBezTo>
                  <a:cubicBezTo>
                    <a:pt x="123" y="842"/>
                    <a:pt x="122" y="843"/>
                    <a:pt x="122" y="844"/>
                  </a:cubicBezTo>
                  <a:cubicBezTo>
                    <a:pt x="122" y="843"/>
                    <a:pt x="123" y="843"/>
                    <a:pt x="123" y="843"/>
                  </a:cubicBezTo>
                  <a:cubicBezTo>
                    <a:pt x="123" y="842"/>
                    <a:pt x="123" y="841"/>
                    <a:pt x="124" y="841"/>
                  </a:cubicBezTo>
                  <a:close/>
                  <a:moveTo>
                    <a:pt x="123" y="837"/>
                  </a:moveTo>
                  <a:cubicBezTo>
                    <a:pt x="122" y="837"/>
                    <a:pt x="122" y="836"/>
                    <a:pt x="122" y="836"/>
                  </a:cubicBezTo>
                  <a:cubicBezTo>
                    <a:pt x="122" y="836"/>
                    <a:pt x="122" y="837"/>
                    <a:pt x="121" y="837"/>
                  </a:cubicBezTo>
                  <a:cubicBezTo>
                    <a:pt x="122" y="837"/>
                    <a:pt x="122" y="838"/>
                    <a:pt x="123" y="837"/>
                  </a:cubicBezTo>
                  <a:close/>
                  <a:moveTo>
                    <a:pt x="98" y="913"/>
                  </a:moveTo>
                  <a:cubicBezTo>
                    <a:pt x="98" y="913"/>
                    <a:pt x="98" y="913"/>
                    <a:pt x="97" y="913"/>
                  </a:cubicBezTo>
                  <a:cubicBezTo>
                    <a:pt x="98" y="913"/>
                    <a:pt x="98" y="913"/>
                    <a:pt x="98" y="913"/>
                  </a:cubicBezTo>
                  <a:close/>
                  <a:moveTo>
                    <a:pt x="83" y="923"/>
                  </a:moveTo>
                  <a:cubicBezTo>
                    <a:pt x="82" y="924"/>
                    <a:pt x="82" y="925"/>
                    <a:pt x="80" y="925"/>
                  </a:cubicBezTo>
                  <a:cubicBezTo>
                    <a:pt x="80" y="925"/>
                    <a:pt x="80" y="924"/>
                    <a:pt x="79" y="924"/>
                  </a:cubicBezTo>
                  <a:cubicBezTo>
                    <a:pt x="79" y="924"/>
                    <a:pt x="78" y="924"/>
                    <a:pt x="77" y="924"/>
                  </a:cubicBezTo>
                  <a:cubicBezTo>
                    <a:pt x="77" y="924"/>
                    <a:pt x="77" y="924"/>
                    <a:pt x="77" y="924"/>
                  </a:cubicBezTo>
                  <a:cubicBezTo>
                    <a:pt x="77" y="924"/>
                    <a:pt x="77" y="924"/>
                    <a:pt x="77" y="924"/>
                  </a:cubicBezTo>
                  <a:cubicBezTo>
                    <a:pt x="77" y="925"/>
                    <a:pt x="77" y="925"/>
                    <a:pt x="77" y="925"/>
                  </a:cubicBezTo>
                  <a:cubicBezTo>
                    <a:pt x="77" y="925"/>
                    <a:pt x="77" y="925"/>
                    <a:pt x="77" y="925"/>
                  </a:cubicBezTo>
                  <a:cubicBezTo>
                    <a:pt x="77" y="925"/>
                    <a:pt x="77" y="926"/>
                    <a:pt x="76" y="926"/>
                  </a:cubicBezTo>
                  <a:cubicBezTo>
                    <a:pt x="76" y="926"/>
                    <a:pt x="77" y="926"/>
                    <a:pt x="77" y="926"/>
                  </a:cubicBezTo>
                  <a:cubicBezTo>
                    <a:pt x="77" y="926"/>
                    <a:pt x="78" y="926"/>
                    <a:pt x="78" y="926"/>
                  </a:cubicBezTo>
                  <a:cubicBezTo>
                    <a:pt x="79" y="926"/>
                    <a:pt x="79" y="926"/>
                    <a:pt x="81" y="926"/>
                  </a:cubicBezTo>
                  <a:cubicBezTo>
                    <a:pt x="81" y="926"/>
                    <a:pt x="82" y="926"/>
                    <a:pt x="82" y="926"/>
                  </a:cubicBezTo>
                  <a:cubicBezTo>
                    <a:pt x="82" y="926"/>
                    <a:pt x="83" y="926"/>
                    <a:pt x="83" y="925"/>
                  </a:cubicBezTo>
                  <a:cubicBezTo>
                    <a:pt x="83" y="925"/>
                    <a:pt x="83" y="924"/>
                    <a:pt x="83" y="923"/>
                  </a:cubicBezTo>
                  <a:close/>
                  <a:moveTo>
                    <a:pt x="87" y="921"/>
                  </a:moveTo>
                  <a:cubicBezTo>
                    <a:pt x="87" y="921"/>
                    <a:pt x="87" y="921"/>
                    <a:pt x="87" y="921"/>
                  </a:cubicBezTo>
                  <a:cubicBezTo>
                    <a:pt x="87" y="921"/>
                    <a:pt x="86" y="922"/>
                    <a:pt x="85" y="922"/>
                  </a:cubicBezTo>
                  <a:cubicBezTo>
                    <a:pt x="85" y="922"/>
                    <a:pt x="86" y="922"/>
                    <a:pt x="85" y="921"/>
                  </a:cubicBezTo>
                  <a:cubicBezTo>
                    <a:pt x="85" y="921"/>
                    <a:pt x="85" y="921"/>
                    <a:pt x="85" y="921"/>
                  </a:cubicBezTo>
                  <a:cubicBezTo>
                    <a:pt x="85" y="921"/>
                    <a:pt x="85" y="921"/>
                    <a:pt x="85" y="920"/>
                  </a:cubicBezTo>
                  <a:cubicBezTo>
                    <a:pt x="84" y="920"/>
                    <a:pt x="84" y="920"/>
                    <a:pt x="84" y="920"/>
                  </a:cubicBezTo>
                  <a:cubicBezTo>
                    <a:pt x="83" y="920"/>
                    <a:pt x="84" y="921"/>
                    <a:pt x="84" y="921"/>
                  </a:cubicBezTo>
                  <a:cubicBezTo>
                    <a:pt x="84" y="921"/>
                    <a:pt x="84" y="922"/>
                    <a:pt x="84" y="922"/>
                  </a:cubicBezTo>
                  <a:cubicBezTo>
                    <a:pt x="84" y="922"/>
                    <a:pt x="85" y="922"/>
                    <a:pt x="85" y="922"/>
                  </a:cubicBezTo>
                  <a:cubicBezTo>
                    <a:pt x="85" y="923"/>
                    <a:pt x="84" y="923"/>
                    <a:pt x="84" y="924"/>
                  </a:cubicBezTo>
                  <a:cubicBezTo>
                    <a:pt x="85" y="925"/>
                    <a:pt x="86" y="925"/>
                    <a:pt x="86" y="925"/>
                  </a:cubicBezTo>
                  <a:cubicBezTo>
                    <a:pt x="87" y="924"/>
                    <a:pt x="87" y="922"/>
                    <a:pt x="87" y="921"/>
                  </a:cubicBezTo>
                  <a:close/>
                  <a:moveTo>
                    <a:pt x="86" y="926"/>
                  </a:moveTo>
                  <a:cubicBezTo>
                    <a:pt x="86" y="926"/>
                    <a:pt x="86" y="926"/>
                    <a:pt x="86" y="926"/>
                  </a:cubicBezTo>
                  <a:cubicBezTo>
                    <a:pt x="86" y="926"/>
                    <a:pt x="86" y="926"/>
                    <a:pt x="86" y="926"/>
                  </a:cubicBezTo>
                  <a:cubicBezTo>
                    <a:pt x="86" y="926"/>
                    <a:pt x="86" y="926"/>
                    <a:pt x="86" y="926"/>
                  </a:cubicBezTo>
                  <a:close/>
                  <a:moveTo>
                    <a:pt x="85" y="927"/>
                  </a:moveTo>
                  <a:cubicBezTo>
                    <a:pt x="85" y="927"/>
                    <a:pt x="86" y="926"/>
                    <a:pt x="86" y="926"/>
                  </a:cubicBezTo>
                  <a:cubicBezTo>
                    <a:pt x="86" y="926"/>
                    <a:pt x="86" y="926"/>
                    <a:pt x="86" y="926"/>
                  </a:cubicBezTo>
                  <a:cubicBezTo>
                    <a:pt x="86" y="926"/>
                    <a:pt x="84" y="926"/>
                    <a:pt x="84" y="926"/>
                  </a:cubicBezTo>
                  <a:cubicBezTo>
                    <a:pt x="84" y="927"/>
                    <a:pt x="85" y="927"/>
                    <a:pt x="85" y="927"/>
                  </a:cubicBezTo>
                  <a:close/>
                  <a:moveTo>
                    <a:pt x="82" y="929"/>
                  </a:moveTo>
                  <a:cubicBezTo>
                    <a:pt x="82" y="929"/>
                    <a:pt x="83" y="929"/>
                    <a:pt x="83" y="929"/>
                  </a:cubicBezTo>
                  <a:cubicBezTo>
                    <a:pt x="83" y="928"/>
                    <a:pt x="82" y="928"/>
                    <a:pt x="82" y="929"/>
                  </a:cubicBezTo>
                  <a:close/>
                  <a:moveTo>
                    <a:pt x="84" y="925"/>
                  </a:moveTo>
                  <a:cubicBezTo>
                    <a:pt x="84" y="925"/>
                    <a:pt x="84" y="925"/>
                    <a:pt x="84" y="925"/>
                  </a:cubicBezTo>
                  <a:cubicBezTo>
                    <a:pt x="84" y="925"/>
                    <a:pt x="84" y="925"/>
                    <a:pt x="83" y="925"/>
                  </a:cubicBezTo>
                  <a:cubicBezTo>
                    <a:pt x="83" y="926"/>
                    <a:pt x="84" y="925"/>
                    <a:pt x="84" y="925"/>
                  </a:cubicBezTo>
                  <a:close/>
                  <a:moveTo>
                    <a:pt x="75" y="941"/>
                  </a:moveTo>
                  <a:cubicBezTo>
                    <a:pt x="75" y="941"/>
                    <a:pt x="75" y="941"/>
                    <a:pt x="75" y="940"/>
                  </a:cubicBezTo>
                  <a:cubicBezTo>
                    <a:pt x="75" y="941"/>
                    <a:pt x="74" y="941"/>
                    <a:pt x="74" y="941"/>
                  </a:cubicBezTo>
                  <a:cubicBezTo>
                    <a:pt x="74" y="941"/>
                    <a:pt x="74" y="941"/>
                    <a:pt x="74" y="941"/>
                  </a:cubicBezTo>
                  <a:cubicBezTo>
                    <a:pt x="74" y="941"/>
                    <a:pt x="75" y="941"/>
                    <a:pt x="75" y="941"/>
                  </a:cubicBezTo>
                  <a:close/>
                  <a:moveTo>
                    <a:pt x="80" y="928"/>
                  </a:moveTo>
                  <a:cubicBezTo>
                    <a:pt x="79" y="928"/>
                    <a:pt x="79" y="927"/>
                    <a:pt x="79" y="927"/>
                  </a:cubicBezTo>
                  <a:cubicBezTo>
                    <a:pt x="79" y="927"/>
                    <a:pt x="79" y="928"/>
                    <a:pt x="79" y="928"/>
                  </a:cubicBezTo>
                  <a:cubicBezTo>
                    <a:pt x="79" y="928"/>
                    <a:pt x="79" y="928"/>
                    <a:pt x="79" y="928"/>
                  </a:cubicBezTo>
                  <a:cubicBezTo>
                    <a:pt x="79" y="928"/>
                    <a:pt x="80" y="928"/>
                    <a:pt x="80" y="928"/>
                  </a:cubicBezTo>
                  <a:close/>
                  <a:moveTo>
                    <a:pt x="75" y="938"/>
                  </a:moveTo>
                  <a:cubicBezTo>
                    <a:pt x="75" y="938"/>
                    <a:pt x="74" y="939"/>
                    <a:pt x="74" y="939"/>
                  </a:cubicBezTo>
                  <a:cubicBezTo>
                    <a:pt x="75" y="939"/>
                    <a:pt x="75" y="939"/>
                    <a:pt x="76" y="939"/>
                  </a:cubicBezTo>
                  <a:cubicBezTo>
                    <a:pt x="75" y="939"/>
                    <a:pt x="75" y="938"/>
                    <a:pt x="75" y="938"/>
                  </a:cubicBezTo>
                  <a:close/>
                  <a:moveTo>
                    <a:pt x="79" y="933"/>
                  </a:moveTo>
                  <a:cubicBezTo>
                    <a:pt x="79" y="933"/>
                    <a:pt x="79" y="933"/>
                    <a:pt x="79" y="933"/>
                  </a:cubicBezTo>
                  <a:cubicBezTo>
                    <a:pt x="79" y="933"/>
                    <a:pt x="79" y="933"/>
                    <a:pt x="79" y="933"/>
                  </a:cubicBezTo>
                  <a:cubicBezTo>
                    <a:pt x="80" y="933"/>
                    <a:pt x="79" y="933"/>
                    <a:pt x="79" y="933"/>
                  </a:cubicBezTo>
                  <a:close/>
                  <a:moveTo>
                    <a:pt x="75" y="943"/>
                  </a:moveTo>
                  <a:cubicBezTo>
                    <a:pt x="75" y="942"/>
                    <a:pt x="75" y="942"/>
                    <a:pt x="75" y="942"/>
                  </a:cubicBezTo>
                  <a:cubicBezTo>
                    <a:pt x="75" y="941"/>
                    <a:pt x="74" y="941"/>
                    <a:pt x="74" y="942"/>
                  </a:cubicBezTo>
                  <a:cubicBezTo>
                    <a:pt x="74" y="942"/>
                    <a:pt x="74" y="942"/>
                    <a:pt x="75" y="943"/>
                  </a:cubicBezTo>
                  <a:close/>
                  <a:moveTo>
                    <a:pt x="130" y="830"/>
                  </a:moveTo>
                  <a:cubicBezTo>
                    <a:pt x="130" y="830"/>
                    <a:pt x="130" y="830"/>
                    <a:pt x="130" y="830"/>
                  </a:cubicBezTo>
                  <a:cubicBezTo>
                    <a:pt x="130" y="830"/>
                    <a:pt x="130" y="829"/>
                    <a:pt x="129" y="829"/>
                  </a:cubicBezTo>
                  <a:cubicBezTo>
                    <a:pt x="130" y="830"/>
                    <a:pt x="130" y="830"/>
                    <a:pt x="130" y="830"/>
                  </a:cubicBezTo>
                  <a:close/>
                  <a:moveTo>
                    <a:pt x="99" y="899"/>
                  </a:moveTo>
                  <a:cubicBezTo>
                    <a:pt x="99" y="900"/>
                    <a:pt x="100" y="900"/>
                    <a:pt x="101" y="899"/>
                  </a:cubicBezTo>
                  <a:cubicBezTo>
                    <a:pt x="101" y="899"/>
                    <a:pt x="99" y="898"/>
                    <a:pt x="99" y="899"/>
                  </a:cubicBezTo>
                  <a:close/>
                  <a:moveTo>
                    <a:pt x="101" y="904"/>
                  </a:moveTo>
                  <a:cubicBezTo>
                    <a:pt x="101" y="904"/>
                    <a:pt x="101" y="904"/>
                    <a:pt x="101" y="904"/>
                  </a:cubicBezTo>
                  <a:cubicBezTo>
                    <a:pt x="101" y="905"/>
                    <a:pt x="102" y="904"/>
                    <a:pt x="101" y="904"/>
                  </a:cubicBezTo>
                  <a:close/>
                  <a:moveTo>
                    <a:pt x="101" y="891"/>
                  </a:moveTo>
                  <a:cubicBezTo>
                    <a:pt x="100" y="891"/>
                    <a:pt x="100" y="891"/>
                    <a:pt x="100" y="891"/>
                  </a:cubicBezTo>
                  <a:cubicBezTo>
                    <a:pt x="100" y="891"/>
                    <a:pt x="100" y="891"/>
                    <a:pt x="100" y="891"/>
                  </a:cubicBezTo>
                  <a:cubicBezTo>
                    <a:pt x="100" y="891"/>
                    <a:pt x="99" y="891"/>
                    <a:pt x="99" y="891"/>
                  </a:cubicBezTo>
                  <a:cubicBezTo>
                    <a:pt x="99" y="891"/>
                    <a:pt x="99" y="892"/>
                    <a:pt x="100" y="892"/>
                  </a:cubicBezTo>
                  <a:cubicBezTo>
                    <a:pt x="100" y="892"/>
                    <a:pt x="100" y="892"/>
                    <a:pt x="100" y="892"/>
                  </a:cubicBezTo>
                  <a:cubicBezTo>
                    <a:pt x="100" y="893"/>
                    <a:pt x="100" y="893"/>
                    <a:pt x="99" y="893"/>
                  </a:cubicBezTo>
                  <a:cubicBezTo>
                    <a:pt x="99" y="893"/>
                    <a:pt x="99" y="893"/>
                    <a:pt x="99" y="893"/>
                  </a:cubicBezTo>
                  <a:cubicBezTo>
                    <a:pt x="99" y="893"/>
                    <a:pt x="99" y="894"/>
                    <a:pt x="99" y="894"/>
                  </a:cubicBezTo>
                  <a:cubicBezTo>
                    <a:pt x="99" y="895"/>
                    <a:pt x="98" y="895"/>
                    <a:pt x="98" y="896"/>
                  </a:cubicBezTo>
                  <a:cubicBezTo>
                    <a:pt x="98" y="896"/>
                    <a:pt x="98" y="896"/>
                    <a:pt x="98" y="896"/>
                  </a:cubicBezTo>
                  <a:cubicBezTo>
                    <a:pt x="98" y="896"/>
                    <a:pt x="98" y="896"/>
                    <a:pt x="99" y="896"/>
                  </a:cubicBezTo>
                  <a:cubicBezTo>
                    <a:pt x="99" y="897"/>
                    <a:pt x="99" y="897"/>
                    <a:pt x="100" y="897"/>
                  </a:cubicBezTo>
                  <a:cubicBezTo>
                    <a:pt x="100" y="897"/>
                    <a:pt x="99" y="896"/>
                    <a:pt x="99" y="896"/>
                  </a:cubicBezTo>
                  <a:cubicBezTo>
                    <a:pt x="99" y="896"/>
                    <a:pt x="98" y="896"/>
                    <a:pt x="98" y="896"/>
                  </a:cubicBezTo>
                  <a:cubicBezTo>
                    <a:pt x="99" y="895"/>
                    <a:pt x="100" y="895"/>
                    <a:pt x="100" y="894"/>
                  </a:cubicBezTo>
                  <a:cubicBezTo>
                    <a:pt x="101" y="893"/>
                    <a:pt x="101" y="893"/>
                    <a:pt x="101" y="892"/>
                  </a:cubicBezTo>
                  <a:cubicBezTo>
                    <a:pt x="101" y="892"/>
                    <a:pt x="101" y="892"/>
                    <a:pt x="101" y="892"/>
                  </a:cubicBezTo>
                  <a:cubicBezTo>
                    <a:pt x="102" y="889"/>
                    <a:pt x="102" y="890"/>
                    <a:pt x="101" y="891"/>
                  </a:cubicBezTo>
                  <a:close/>
                  <a:moveTo>
                    <a:pt x="102" y="893"/>
                  </a:moveTo>
                  <a:cubicBezTo>
                    <a:pt x="101" y="894"/>
                    <a:pt x="101" y="894"/>
                    <a:pt x="100" y="895"/>
                  </a:cubicBezTo>
                  <a:cubicBezTo>
                    <a:pt x="100" y="894"/>
                    <a:pt x="100" y="895"/>
                    <a:pt x="100" y="895"/>
                  </a:cubicBezTo>
                  <a:cubicBezTo>
                    <a:pt x="100" y="895"/>
                    <a:pt x="100" y="895"/>
                    <a:pt x="100" y="895"/>
                  </a:cubicBezTo>
                  <a:cubicBezTo>
                    <a:pt x="100" y="895"/>
                    <a:pt x="100" y="895"/>
                    <a:pt x="100" y="895"/>
                  </a:cubicBezTo>
                  <a:cubicBezTo>
                    <a:pt x="100" y="895"/>
                    <a:pt x="100" y="896"/>
                    <a:pt x="100" y="896"/>
                  </a:cubicBezTo>
                  <a:cubicBezTo>
                    <a:pt x="100" y="895"/>
                    <a:pt x="101" y="895"/>
                    <a:pt x="102" y="893"/>
                  </a:cubicBezTo>
                  <a:close/>
                  <a:moveTo>
                    <a:pt x="94" y="907"/>
                  </a:moveTo>
                  <a:cubicBezTo>
                    <a:pt x="93" y="911"/>
                    <a:pt x="93" y="911"/>
                    <a:pt x="93" y="911"/>
                  </a:cubicBezTo>
                  <a:cubicBezTo>
                    <a:pt x="93" y="911"/>
                    <a:pt x="93" y="911"/>
                    <a:pt x="93" y="911"/>
                  </a:cubicBezTo>
                  <a:cubicBezTo>
                    <a:pt x="93" y="911"/>
                    <a:pt x="93" y="911"/>
                    <a:pt x="93" y="910"/>
                  </a:cubicBezTo>
                  <a:cubicBezTo>
                    <a:pt x="92" y="911"/>
                    <a:pt x="92" y="911"/>
                    <a:pt x="92" y="911"/>
                  </a:cubicBezTo>
                  <a:cubicBezTo>
                    <a:pt x="92" y="912"/>
                    <a:pt x="93" y="913"/>
                    <a:pt x="93" y="913"/>
                  </a:cubicBezTo>
                  <a:cubicBezTo>
                    <a:pt x="93" y="913"/>
                    <a:pt x="93" y="913"/>
                    <a:pt x="93" y="913"/>
                  </a:cubicBezTo>
                  <a:cubicBezTo>
                    <a:pt x="93" y="914"/>
                    <a:pt x="93" y="914"/>
                    <a:pt x="93" y="914"/>
                  </a:cubicBezTo>
                  <a:cubicBezTo>
                    <a:pt x="93" y="914"/>
                    <a:pt x="93" y="914"/>
                    <a:pt x="93" y="914"/>
                  </a:cubicBezTo>
                  <a:cubicBezTo>
                    <a:pt x="93" y="915"/>
                    <a:pt x="93" y="915"/>
                    <a:pt x="93" y="915"/>
                  </a:cubicBezTo>
                  <a:cubicBezTo>
                    <a:pt x="94" y="914"/>
                    <a:pt x="94" y="914"/>
                    <a:pt x="94" y="914"/>
                  </a:cubicBezTo>
                  <a:cubicBezTo>
                    <a:pt x="94" y="914"/>
                    <a:pt x="94" y="914"/>
                    <a:pt x="94" y="914"/>
                  </a:cubicBezTo>
                  <a:cubicBezTo>
                    <a:pt x="94" y="914"/>
                    <a:pt x="94" y="914"/>
                    <a:pt x="94" y="914"/>
                  </a:cubicBezTo>
                  <a:cubicBezTo>
                    <a:pt x="94" y="914"/>
                    <a:pt x="94" y="914"/>
                    <a:pt x="94" y="914"/>
                  </a:cubicBezTo>
                  <a:cubicBezTo>
                    <a:pt x="95" y="912"/>
                    <a:pt x="95" y="912"/>
                    <a:pt x="95" y="912"/>
                  </a:cubicBezTo>
                  <a:lnTo>
                    <a:pt x="94" y="907"/>
                  </a:lnTo>
                  <a:close/>
                  <a:moveTo>
                    <a:pt x="103" y="887"/>
                  </a:moveTo>
                  <a:cubicBezTo>
                    <a:pt x="103" y="887"/>
                    <a:pt x="103" y="886"/>
                    <a:pt x="103" y="886"/>
                  </a:cubicBezTo>
                  <a:cubicBezTo>
                    <a:pt x="103" y="886"/>
                    <a:pt x="103" y="885"/>
                    <a:pt x="102" y="885"/>
                  </a:cubicBezTo>
                  <a:cubicBezTo>
                    <a:pt x="102" y="885"/>
                    <a:pt x="102" y="886"/>
                    <a:pt x="103" y="887"/>
                  </a:cubicBezTo>
                  <a:close/>
                  <a:moveTo>
                    <a:pt x="96" y="910"/>
                  </a:moveTo>
                  <a:cubicBezTo>
                    <a:pt x="96" y="911"/>
                    <a:pt x="98" y="913"/>
                    <a:pt x="98" y="913"/>
                  </a:cubicBezTo>
                  <a:cubicBezTo>
                    <a:pt x="98" y="912"/>
                    <a:pt x="97" y="910"/>
                    <a:pt x="96" y="910"/>
                  </a:cubicBezTo>
                  <a:close/>
                  <a:moveTo>
                    <a:pt x="105" y="880"/>
                  </a:moveTo>
                  <a:cubicBezTo>
                    <a:pt x="105" y="880"/>
                    <a:pt x="105" y="880"/>
                    <a:pt x="105" y="880"/>
                  </a:cubicBezTo>
                  <a:cubicBezTo>
                    <a:pt x="105" y="880"/>
                    <a:pt x="105" y="880"/>
                    <a:pt x="106" y="880"/>
                  </a:cubicBezTo>
                  <a:cubicBezTo>
                    <a:pt x="106" y="880"/>
                    <a:pt x="106" y="879"/>
                    <a:pt x="106" y="879"/>
                  </a:cubicBezTo>
                  <a:cubicBezTo>
                    <a:pt x="106" y="879"/>
                    <a:pt x="106" y="878"/>
                    <a:pt x="106" y="878"/>
                  </a:cubicBezTo>
                  <a:cubicBezTo>
                    <a:pt x="106" y="878"/>
                    <a:pt x="107" y="878"/>
                    <a:pt x="107" y="878"/>
                  </a:cubicBezTo>
                  <a:cubicBezTo>
                    <a:pt x="107" y="878"/>
                    <a:pt x="107" y="878"/>
                    <a:pt x="107" y="878"/>
                  </a:cubicBezTo>
                  <a:cubicBezTo>
                    <a:pt x="106" y="879"/>
                    <a:pt x="106" y="879"/>
                    <a:pt x="107" y="879"/>
                  </a:cubicBezTo>
                  <a:cubicBezTo>
                    <a:pt x="107" y="879"/>
                    <a:pt x="107" y="879"/>
                    <a:pt x="107" y="879"/>
                  </a:cubicBezTo>
                  <a:cubicBezTo>
                    <a:pt x="107" y="879"/>
                    <a:pt x="107" y="879"/>
                    <a:pt x="107" y="879"/>
                  </a:cubicBezTo>
                  <a:cubicBezTo>
                    <a:pt x="107" y="879"/>
                    <a:pt x="107" y="879"/>
                    <a:pt x="107" y="879"/>
                  </a:cubicBezTo>
                  <a:cubicBezTo>
                    <a:pt x="107" y="879"/>
                    <a:pt x="107" y="879"/>
                    <a:pt x="107" y="879"/>
                  </a:cubicBezTo>
                  <a:cubicBezTo>
                    <a:pt x="108" y="878"/>
                    <a:pt x="108" y="878"/>
                    <a:pt x="107" y="877"/>
                  </a:cubicBezTo>
                  <a:cubicBezTo>
                    <a:pt x="107" y="877"/>
                    <a:pt x="107" y="877"/>
                    <a:pt x="107" y="877"/>
                  </a:cubicBezTo>
                  <a:cubicBezTo>
                    <a:pt x="107" y="877"/>
                    <a:pt x="107" y="877"/>
                    <a:pt x="107" y="877"/>
                  </a:cubicBezTo>
                  <a:cubicBezTo>
                    <a:pt x="106" y="877"/>
                    <a:pt x="106" y="877"/>
                    <a:pt x="106" y="877"/>
                  </a:cubicBezTo>
                  <a:cubicBezTo>
                    <a:pt x="105" y="877"/>
                    <a:pt x="105" y="877"/>
                    <a:pt x="105" y="877"/>
                  </a:cubicBezTo>
                  <a:cubicBezTo>
                    <a:pt x="105" y="877"/>
                    <a:pt x="105" y="877"/>
                    <a:pt x="105" y="876"/>
                  </a:cubicBezTo>
                  <a:cubicBezTo>
                    <a:pt x="105" y="876"/>
                    <a:pt x="105" y="877"/>
                    <a:pt x="105" y="877"/>
                  </a:cubicBezTo>
                  <a:cubicBezTo>
                    <a:pt x="106" y="876"/>
                    <a:pt x="105" y="876"/>
                    <a:pt x="106" y="875"/>
                  </a:cubicBezTo>
                  <a:cubicBezTo>
                    <a:pt x="106" y="874"/>
                    <a:pt x="106" y="876"/>
                    <a:pt x="107" y="875"/>
                  </a:cubicBezTo>
                  <a:cubicBezTo>
                    <a:pt x="108" y="874"/>
                    <a:pt x="106" y="873"/>
                    <a:pt x="105" y="874"/>
                  </a:cubicBezTo>
                  <a:cubicBezTo>
                    <a:pt x="104" y="874"/>
                    <a:pt x="103" y="875"/>
                    <a:pt x="103" y="875"/>
                  </a:cubicBezTo>
                  <a:cubicBezTo>
                    <a:pt x="104" y="876"/>
                    <a:pt x="103" y="877"/>
                    <a:pt x="102" y="877"/>
                  </a:cubicBezTo>
                  <a:cubicBezTo>
                    <a:pt x="102" y="878"/>
                    <a:pt x="104" y="877"/>
                    <a:pt x="104" y="878"/>
                  </a:cubicBezTo>
                  <a:cubicBezTo>
                    <a:pt x="103" y="879"/>
                    <a:pt x="103" y="878"/>
                    <a:pt x="102" y="879"/>
                  </a:cubicBezTo>
                  <a:cubicBezTo>
                    <a:pt x="104" y="880"/>
                    <a:pt x="101" y="880"/>
                    <a:pt x="102" y="881"/>
                  </a:cubicBezTo>
                  <a:cubicBezTo>
                    <a:pt x="103" y="880"/>
                    <a:pt x="103" y="880"/>
                    <a:pt x="104" y="879"/>
                  </a:cubicBezTo>
                  <a:cubicBezTo>
                    <a:pt x="104" y="879"/>
                    <a:pt x="105" y="880"/>
                    <a:pt x="105" y="880"/>
                  </a:cubicBezTo>
                  <a:close/>
                  <a:moveTo>
                    <a:pt x="99" y="903"/>
                  </a:moveTo>
                  <a:cubicBezTo>
                    <a:pt x="99" y="904"/>
                    <a:pt x="101" y="905"/>
                    <a:pt x="101" y="905"/>
                  </a:cubicBezTo>
                  <a:cubicBezTo>
                    <a:pt x="101" y="904"/>
                    <a:pt x="100" y="903"/>
                    <a:pt x="99" y="903"/>
                  </a:cubicBezTo>
                  <a:close/>
                  <a:moveTo>
                    <a:pt x="100" y="906"/>
                  </a:moveTo>
                  <a:cubicBezTo>
                    <a:pt x="100" y="906"/>
                    <a:pt x="101" y="907"/>
                    <a:pt x="102" y="907"/>
                  </a:cubicBezTo>
                  <a:cubicBezTo>
                    <a:pt x="102" y="907"/>
                    <a:pt x="101" y="905"/>
                    <a:pt x="100" y="906"/>
                  </a:cubicBezTo>
                  <a:close/>
                  <a:moveTo>
                    <a:pt x="100" y="905"/>
                  </a:moveTo>
                  <a:cubicBezTo>
                    <a:pt x="100" y="904"/>
                    <a:pt x="99" y="904"/>
                    <a:pt x="99" y="904"/>
                  </a:cubicBezTo>
                  <a:cubicBezTo>
                    <a:pt x="98" y="905"/>
                    <a:pt x="99" y="905"/>
                    <a:pt x="100" y="905"/>
                  </a:cubicBezTo>
                  <a:close/>
                  <a:moveTo>
                    <a:pt x="151" y="806"/>
                  </a:moveTo>
                  <a:cubicBezTo>
                    <a:pt x="153" y="802"/>
                    <a:pt x="154" y="799"/>
                    <a:pt x="155" y="797"/>
                  </a:cubicBezTo>
                  <a:cubicBezTo>
                    <a:pt x="155" y="796"/>
                    <a:pt x="154" y="799"/>
                    <a:pt x="152" y="802"/>
                  </a:cubicBezTo>
                  <a:cubicBezTo>
                    <a:pt x="151" y="803"/>
                    <a:pt x="151" y="804"/>
                    <a:pt x="150" y="805"/>
                  </a:cubicBezTo>
                  <a:cubicBezTo>
                    <a:pt x="150" y="805"/>
                    <a:pt x="150" y="805"/>
                    <a:pt x="150" y="805"/>
                  </a:cubicBezTo>
                  <a:cubicBezTo>
                    <a:pt x="150" y="805"/>
                    <a:pt x="150" y="805"/>
                    <a:pt x="150" y="805"/>
                  </a:cubicBezTo>
                  <a:cubicBezTo>
                    <a:pt x="147" y="810"/>
                    <a:pt x="148" y="810"/>
                    <a:pt x="151" y="806"/>
                  </a:cubicBezTo>
                  <a:close/>
                  <a:moveTo>
                    <a:pt x="144" y="785"/>
                  </a:moveTo>
                  <a:cubicBezTo>
                    <a:pt x="144" y="786"/>
                    <a:pt x="143" y="786"/>
                    <a:pt x="143" y="786"/>
                  </a:cubicBezTo>
                  <a:cubicBezTo>
                    <a:pt x="143" y="787"/>
                    <a:pt x="143" y="787"/>
                    <a:pt x="142" y="788"/>
                  </a:cubicBezTo>
                  <a:cubicBezTo>
                    <a:pt x="142" y="788"/>
                    <a:pt x="143" y="788"/>
                    <a:pt x="143" y="788"/>
                  </a:cubicBezTo>
                  <a:cubicBezTo>
                    <a:pt x="143" y="787"/>
                    <a:pt x="143" y="786"/>
                    <a:pt x="144" y="785"/>
                  </a:cubicBezTo>
                  <a:close/>
                  <a:moveTo>
                    <a:pt x="144" y="782"/>
                  </a:moveTo>
                  <a:cubicBezTo>
                    <a:pt x="144" y="783"/>
                    <a:pt x="143" y="784"/>
                    <a:pt x="143" y="785"/>
                  </a:cubicBezTo>
                  <a:cubicBezTo>
                    <a:pt x="143" y="786"/>
                    <a:pt x="146" y="780"/>
                    <a:pt x="144" y="782"/>
                  </a:cubicBezTo>
                  <a:close/>
                  <a:moveTo>
                    <a:pt x="145" y="791"/>
                  </a:moveTo>
                  <a:cubicBezTo>
                    <a:pt x="145" y="790"/>
                    <a:pt x="146" y="789"/>
                    <a:pt x="146" y="788"/>
                  </a:cubicBezTo>
                  <a:cubicBezTo>
                    <a:pt x="146" y="789"/>
                    <a:pt x="146" y="789"/>
                    <a:pt x="145" y="789"/>
                  </a:cubicBezTo>
                  <a:cubicBezTo>
                    <a:pt x="145" y="790"/>
                    <a:pt x="145" y="790"/>
                    <a:pt x="144" y="791"/>
                  </a:cubicBezTo>
                  <a:cubicBezTo>
                    <a:pt x="144" y="791"/>
                    <a:pt x="145" y="791"/>
                    <a:pt x="145" y="791"/>
                  </a:cubicBezTo>
                  <a:close/>
                  <a:moveTo>
                    <a:pt x="968" y="632"/>
                  </a:moveTo>
                  <a:cubicBezTo>
                    <a:pt x="968" y="631"/>
                    <a:pt x="968" y="630"/>
                    <a:pt x="967" y="629"/>
                  </a:cubicBezTo>
                  <a:cubicBezTo>
                    <a:pt x="967" y="629"/>
                    <a:pt x="967" y="629"/>
                    <a:pt x="967" y="629"/>
                  </a:cubicBezTo>
                  <a:cubicBezTo>
                    <a:pt x="967" y="630"/>
                    <a:pt x="967" y="631"/>
                    <a:pt x="968" y="631"/>
                  </a:cubicBezTo>
                  <a:cubicBezTo>
                    <a:pt x="968" y="631"/>
                    <a:pt x="968" y="631"/>
                    <a:pt x="968" y="632"/>
                  </a:cubicBezTo>
                  <a:close/>
                  <a:moveTo>
                    <a:pt x="148" y="800"/>
                  </a:moveTo>
                  <a:cubicBezTo>
                    <a:pt x="147" y="800"/>
                    <a:pt x="147" y="800"/>
                    <a:pt x="145" y="804"/>
                  </a:cubicBezTo>
                  <a:cubicBezTo>
                    <a:pt x="146" y="803"/>
                    <a:pt x="146" y="803"/>
                    <a:pt x="148" y="800"/>
                  </a:cubicBezTo>
                  <a:close/>
                  <a:moveTo>
                    <a:pt x="969" y="629"/>
                  </a:moveTo>
                  <a:cubicBezTo>
                    <a:pt x="969" y="630"/>
                    <a:pt x="970" y="631"/>
                    <a:pt x="970" y="630"/>
                  </a:cubicBezTo>
                  <a:cubicBezTo>
                    <a:pt x="969" y="629"/>
                    <a:pt x="968" y="628"/>
                    <a:pt x="969" y="629"/>
                  </a:cubicBezTo>
                  <a:close/>
                  <a:moveTo>
                    <a:pt x="143" y="792"/>
                  </a:moveTo>
                  <a:cubicBezTo>
                    <a:pt x="142" y="792"/>
                    <a:pt x="142" y="792"/>
                    <a:pt x="142" y="792"/>
                  </a:cubicBezTo>
                  <a:cubicBezTo>
                    <a:pt x="142" y="793"/>
                    <a:pt x="142" y="793"/>
                    <a:pt x="142" y="793"/>
                  </a:cubicBezTo>
                  <a:cubicBezTo>
                    <a:pt x="140" y="795"/>
                    <a:pt x="141" y="794"/>
                    <a:pt x="143" y="792"/>
                  </a:cubicBezTo>
                  <a:close/>
                  <a:moveTo>
                    <a:pt x="141" y="792"/>
                  </a:moveTo>
                  <a:cubicBezTo>
                    <a:pt x="141" y="792"/>
                    <a:pt x="140" y="793"/>
                    <a:pt x="139" y="794"/>
                  </a:cubicBezTo>
                  <a:cubicBezTo>
                    <a:pt x="138" y="798"/>
                    <a:pt x="141" y="792"/>
                    <a:pt x="141" y="792"/>
                  </a:cubicBezTo>
                  <a:close/>
                  <a:moveTo>
                    <a:pt x="140" y="794"/>
                  </a:moveTo>
                  <a:cubicBezTo>
                    <a:pt x="140" y="794"/>
                    <a:pt x="140" y="794"/>
                    <a:pt x="140" y="794"/>
                  </a:cubicBezTo>
                  <a:cubicBezTo>
                    <a:pt x="139" y="795"/>
                    <a:pt x="139" y="796"/>
                    <a:pt x="139" y="796"/>
                  </a:cubicBezTo>
                  <a:cubicBezTo>
                    <a:pt x="139" y="796"/>
                    <a:pt x="139" y="796"/>
                    <a:pt x="139" y="796"/>
                  </a:cubicBezTo>
                  <a:cubicBezTo>
                    <a:pt x="139" y="795"/>
                    <a:pt x="140" y="795"/>
                    <a:pt x="140" y="794"/>
                  </a:cubicBezTo>
                  <a:close/>
                  <a:moveTo>
                    <a:pt x="969" y="621"/>
                  </a:moveTo>
                  <a:cubicBezTo>
                    <a:pt x="969" y="622"/>
                    <a:pt x="970" y="622"/>
                    <a:pt x="970" y="623"/>
                  </a:cubicBezTo>
                  <a:cubicBezTo>
                    <a:pt x="971" y="625"/>
                    <a:pt x="973" y="627"/>
                    <a:pt x="973" y="627"/>
                  </a:cubicBezTo>
                  <a:cubicBezTo>
                    <a:pt x="973" y="625"/>
                    <a:pt x="972" y="624"/>
                    <a:pt x="971" y="623"/>
                  </a:cubicBezTo>
                  <a:cubicBezTo>
                    <a:pt x="970" y="622"/>
                    <a:pt x="971" y="623"/>
                    <a:pt x="970" y="622"/>
                  </a:cubicBezTo>
                  <a:cubicBezTo>
                    <a:pt x="970" y="622"/>
                    <a:pt x="970" y="621"/>
                    <a:pt x="970" y="621"/>
                  </a:cubicBezTo>
                  <a:cubicBezTo>
                    <a:pt x="969" y="621"/>
                    <a:pt x="969" y="621"/>
                    <a:pt x="969" y="621"/>
                  </a:cubicBezTo>
                  <a:cubicBezTo>
                    <a:pt x="969" y="620"/>
                    <a:pt x="969" y="620"/>
                    <a:pt x="969" y="620"/>
                  </a:cubicBezTo>
                  <a:cubicBezTo>
                    <a:pt x="969" y="620"/>
                    <a:pt x="969" y="620"/>
                    <a:pt x="969" y="621"/>
                  </a:cubicBezTo>
                  <a:cubicBezTo>
                    <a:pt x="969" y="620"/>
                    <a:pt x="969" y="621"/>
                    <a:pt x="969" y="621"/>
                  </a:cubicBezTo>
                  <a:close/>
                  <a:moveTo>
                    <a:pt x="143" y="801"/>
                  </a:moveTo>
                  <a:cubicBezTo>
                    <a:pt x="143" y="801"/>
                    <a:pt x="142" y="801"/>
                    <a:pt x="141" y="805"/>
                  </a:cubicBezTo>
                  <a:cubicBezTo>
                    <a:pt x="141" y="805"/>
                    <a:pt x="142" y="804"/>
                    <a:pt x="143" y="801"/>
                  </a:cubicBezTo>
                  <a:close/>
                  <a:moveTo>
                    <a:pt x="156" y="771"/>
                  </a:moveTo>
                  <a:cubicBezTo>
                    <a:pt x="156" y="771"/>
                    <a:pt x="156" y="771"/>
                    <a:pt x="156" y="772"/>
                  </a:cubicBezTo>
                  <a:cubicBezTo>
                    <a:pt x="155" y="772"/>
                    <a:pt x="155" y="773"/>
                    <a:pt x="155" y="773"/>
                  </a:cubicBezTo>
                  <a:cubicBezTo>
                    <a:pt x="154" y="775"/>
                    <a:pt x="155" y="773"/>
                    <a:pt x="156" y="771"/>
                  </a:cubicBezTo>
                  <a:close/>
                  <a:moveTo>
                    <a:pt x="138" y="807"/>
                  </a:moveTo>
                  <a:cubicBezTo>
                    <a:pt x="138" y="807"/>
                    <a:pt x="138" y="808"/>
                    <a:pt x="139" y="808"/>
                  </a:cubicBezTo>
                  <a:cubicBezTo>
                    <a:pt x="139" y="807"/>
                    <a:pt x="138" y="806"/>
                    <a:pt x="138" y="807"/>
                  </a:cubicBezTo>
                  <a:close/>
                  <a:moveTo>
                    <a:pt x="129" y="809"/>
                  </a:moveTo>
                  <a:cubicBezTo>
                    <a:pt x="129" y="810"/>
                    <a:pt x="129" y="810"/>
                    <a:pt x="129" y="810"/>
                  </a:cubicBezTo>
                  <a:cubicBezTo>
                    <a:pt x="127" y="812"/>
                    <a:pt x="127" y="812"/>
                    <a:pt x="127" y="812"/>
                  </a:cubicBezTo>
                  <a:cubicBezTo>
                    <a:pt x="128" y="812"/>
                    <a:pt x="128" y="812"/>
                    <a:pt x="128" y="812"/>
                  </a:cubicBezTo>
                  <a:lnTo>
                    <a:pt x="129" y="809"/>
                  </a:lnTo>
                  <a:close/>
                  <a:moveTo>
                    <a:pt x="155" y="792"/>
                  </a:moveTo>
                  <a:cubicBezTo>
                    <a:pt x="156" y="790"/>
                    <a:pt x="154" y="791"/>
                    <a:pt x="154" y="792"/>
                  </a:cubicBezTo>
                  <a:cubicBezTo>
                    <a:pt x="154" y="793"/>
                    <a:pt x="154" y="793"/>
                    <a:pt x="155" y="792"/>
                  </a:cubicBezTo>
                  <a:close/>
                  <a:moveTo>
                    <a:pt x="154" y="786"/>
                  </a:moveTo>
                  <a:cubicBezTo>
                    <a:pt x="153" y="788"/>
                    <a:pt x="153" y="789"/>
                    <a:pt x="153" y="789"/>
                  </a:cubicBezTo>
                  <a:cubicBezTo>
                    <a:pt x="156" y="785"/>
                    <a:pt x="155" y="785"/>
                    <a:pt x="154" y="786"/>
                  </a:cubicBezTo>
                  <a:close/>
                  <a:moveTo>
                    <a:pt x="153" y="786"/>
                  </a:moveTo>
                  <a:cubicBezTo>
                    <a:pt x="155" y="783"/>
                    <a:pt x="151" y="790"/>
                    <a:pt x="153" y="786"/>
                  </a:cubicBezTo>
                  <a:close/>
                  <a:moveTo>
                    <a:pt x="152" y="783"/>
                  </a:moveTo>
                  <a:cubicBezTo>
                    <a:pt x="153" y="782"/>
                    <a:pt x="154" y="781"/>
                    <a:pt x="154" y="779"/>
                  </a:cubicBezTo>
                  <a:cubicBezTo>
                    <a:pt x="154" y="779"/>
                    <a:pt x="153" y="781"/>
                    <a:pt x="153" y="781"/>
                  </a:cubicBezTo>
                  <a:cubicBezTo>
                    <a:pt x="152" y="782"/>
                    <a:pt x="152" y="783"/>
                    <a:pt x="152" y="783"/>
                  </a:cubicBezTo>
                  <a:close/>
                  <a:moveTo>
                    <a:pt x="150" y="804"/>
                  </a:moveTo>
                  <a:cubicBezTo>
                    <a:pt x="151" y="803"/>
                    <a:pt x="151" y="801"/>
                    <a:pt x="152" y="800"/>
                  </a:cubicBezTo>
                  <a:cubicBezTo>
                    <a:pt x="152" y="800"/>
                    <a:pt x="152" y="800"/>
                    <a:pt x="152" y="800"/>
                  </a:cubicBezTo>
                  <a:cubicBezTo>
                    <a:pt x="151" y="802"/>
                    <a:pt x="150" y="803"/>
                    <a:pt x="150" y="805"/>
                  </a:cubicBezTo>
                  <a:cubicBezTo>
                    <a:pt x="150" y="805"/>
                    <a:pt x="150" y="804"/>
                    <a:pt x="150" y="804"/>
                  </a:cubicBezTo>
                  <a:close/>
                  <a:moveTo>
                    <a:pt x="150" y="786"/>
                  </a:moveTo>
                  <a:cubicBezTo>
                    <a:pt x="149" y="788"/>
                    <a:pt x="149" y="790"/>
                    <a:pt x="149" y="790"/>
                  </a:cubicBezTo>
                  <a:cubicBezTo>
                    <a:pt x="151" y="786"/>
                    <a:pt x="151" y="786"/>
                    <a:pt x="150" y="786"/>
                  </a:cubicBezTo>
                  <a:close/>
                  <a:moveTo>
                    <a:pt x="74" y="926"/>
                  </a:moveTo>
                  <a:cubicBezTo>
                    <a:pt x="74" y="927"/>
                    <a:pt x="73" y="927"/>
                    <a:pt x="73" y="927"/>
                  </a:cubicBezTo>
                  <a:cubicBezTo>
                    <a:pt x="73" y="928"/>
                    <a:pt x="73" y="929"/>
                    <a:pt x="73" y="929"/>
                  </a:cubicBezTo>
                  <a:cubicBezTo>
                    <a:pt x="74" y="929"/>
                    <a:pt x="75" y="930"/>
                    <a:pt x="76" y="929"/>
                  </a:cubicBezTo>
                  <a:cubicBezTo>
                    <a:pt x="75" y="928"/>
                    <a:pt x="75" y="927"/>
                    <a:pt x="74" y="926"/>
                  </a:cubicBezTo>
                  <a:close/>
                  <a:moveTo>
                    <a:pt x="153" y="786"/>
                  </a:moveTo>
                  <a:cubicBezTo>
                    <a:pt x="156" y="779"/>
                    <a:pt x="154" y="781"/>
                    <a:pt x="151" y="787"/>
                  </a:cubicBezTo>
                  <a:cubicBezTo>
                    <a:pt x="151" y="787"/>
                    <a:pt x="152" y="787"/>
                    <a:pt x="153" y="786"/>
                  </a:cubicBezTo>
                  <a:close/>
                  <a:moveTo>
                    <a:pt x="156" y="798"/>
                  </a:moveTo>
                  <a:cubicBezTo>
                    <a:pt x="157" y="798"/>
                    <a:pt x="157" y="798"/>
                    <a:pt x="157" y="798"/>
                  </a:cubicBezTo>
                  <a:cubicBezTo>
                    <a:pt x="157" y="798"/>
                    <a:pt x="157" y="798"/>
                    <a:pt x="157" y="797"/>
                  </a:cubicBezTo>
                  <a:cubicBezTo>
                    <a:pt x="157" y="797"/>
                    <a:pt x="157" y="797"/>
                    <a:pt x="158" y="795"/>
                  </a:cubicBezTo>
                  <a:cubicBezTo>
                    <a:pt x="158" y="795"/>
                    <a:pt x="157" y="796"/>
                    <a:pt x="157" y="797"/>
                  </a:cubicBezTo>
                  <a:cubicBezTo>
                    <a:pt x="157" y="797"/>
                    <a:pt x="156" y="798"/>
                    <a:pt x="155" y="800"/>
                  </a:cubicBezTo>
                  <a:cubicBezTo>
                    <a:pt x="155" y="800"/>
                    <a:pt x="155" y="800"/>
                    <a:pt x="155" y="800"/>
                  </a:cubicBezTo>
                  <a:cubicBezTo>
                    <a:pt x="156" y="800"/>
                    <a:pt x="156" y="799"/>
                    <a:pt x="156" y="799"/>
                  </a:cubicBezTo>
                  <a:cubicBezTo>
                    <a:pt x="156" y="799"/>
                    <a:pt x="156" y="798"/>
                    <a:pt x="156" y="798"/>
                  </a:cubicBezTo>
                  <a:close/>
                  <a:moveTo>
                    <a:pt x="155" y="794"/>
                  </a:moveTo>
                  <a:cubicBezTo>
                    <a:pt x="158" y="790"/>
                    <a:pt x="156" y="793"/>
                    <a:pt x="155" y="794"/>
                  </a:cubicBezTo>
                  <a:cubicBezTo>
                    <a:pt x="154" y="796"/>
                    <a:pt x="154" y="796"/>
                    <a:pt x="155" y="794"/>
                  </a:cubicBezTo>
                  <a:close/>
                  <a:moveTo>
                    <a:pt x="132" y="805"/>
                  </a:moveTo>
                  <a:cubicBezTo>
                    <a:pt x="134" y="800"/>
                    <a:pt x="133" y="800"/>
                    <a:pt x="131" y="804"/>
                  </a:cubicBezTo>
                  <a:cubicBezTo>
                    <a:pt x="127" y="812"/>
                    <a:pt x="130" y="808"/>
                    <a:pt x="132" y="805"/>
                  </a:cubicBezTo>
                  <a:close/>
                  <a:moveTo>
                    <a:pt x="128" y="828"/>
                  </a:moveTo>
                  <a:cubicBezTo>
                    <a:pt x="128" y="828"/>
                    <a:pt x="128" y="827"/>
                    <a:pt x="128" y="827"/>
                  </a:cubicBezTo>
                  <a:cubicBezTo>
                    <a:pt x="128" y="827"/>
                    <a:pt x="128" y="827"/>
                    <a:pt x="128" y="827"/>
                  </a:cubicBezTo>
                  <a:cubicBezTo>
                    <a:pt x="128" y="828"/>
                    <a:pt x="128" y="828"/>
                    <a:pt x="128" y="829"/>
                  </a:cubicBezTo>
                  <a:cubicBezTo>
                    <a:pt x="127" y="831"/>
                    <a:pt x="128" y="829"/>
                    <a:pt x="128" y="828"/>
                  </a:cubicBezTo>
                  <a:close/>
                  <a:moveTo>
                    <a:pt x="132" y="801"/>
                  </a:moveTo>
                  <a:cubicBezTo>
                    <a:pt x="132" y="800"/>
                    <a:pt x="132" y="800"/>
                    <a:pt x="132" y="800"/>
                  </a:cubicBezTo>
                  <a:cubicBezTo>
                    <a:pt x="131" y="800"/>
                    <a:pt x="132" y="801"/>
                    <a:pt x="132" y="801"/>
                  </a:cubicBezTo>
                  <a:close/>
                  <a:moveTo>
                    <a:pt x="129" y="826"/>
                  </a:moveTo>
                  <a:cubicBezTo>
                    <a:pt x="129" y="826"/>
                    <a:pt x="129" y="827"/>
                    <a:pt x="128" y="827"/>
                  </a:cubicBezTo>
                  <a:cubicBezTo>
                    <a:pt x="128" y="827"/>
                    <a:pt x="129" y="827"/>
                    <a:pt x="129" y="827"/>
                  </a:cubicBezTo>
                  <a:cubicBezTo>
                    <a:pt x="129" y="827"/>
                    <a:pt x="129" y="826"/>
                    <a:pt x="129" y="826"/>
                  </a:cubicBezTo>
                  <a:close/>
                  <a:moveTo>
                    <a:pt x="132" y="802"/>
                  </a:moveTo>
                  <a:cubicBezTo>
                    <a:pt x="132" y="802"/>
                    <a:pt x="132" y="802"/>
                    <a:pt x="132" y="802"/>
                  </a:cubicBezTo>
                  <a:cubicBezTo>
                    <a:pt x="133" y="800"/>
                    <a:pt x="133" y="800"/>
                    <a:pt x="133" y="800"/>
                  </a:cubicBezTo>
                  <a:cubicBezTo>
                    <a:pt x="133" y="800"/>
                    <a:pt x="133" y="800"/>
                    <a:pt x="133" y="800"/>
                  </a:cubicBezTo>
                  <a:lnTo>
                    <a:pt x="132" y="802"/>
                  </a:lnTo>
                  <a:close/>
                  <a:moveTo>
                    <a:pt x="129" y="824"/>
                  </a:moveTo>
                  <a:cubicBezTo>
                    <a:pt x="129" y="825"/>
                    <a:pt x="129" y="825"/>
                    <a:pt x="129" y="825"/>
                  </a:cubicBezTo>
                  <a:cubicBezTo>
                    <a:pt x="129" y="825"/>
                    <a:pt x="129" y="826"/>
                    <a:pt x="128" y="826"/>
                  </a:cubicBezTo>
                  <a:cubicBezTo>
                    <a:pt x="128" y="826"/>
                    <a:pt x="128" y="827"/>
                    <a:pt x="128" y="827"/>
                  </a:cubicBezTo>
                  <a:cubicBezTo>
                    <a:pt x="128" y="827"/>
                    <a:pt x="128" y="827"/>
                    <a:pt x="128" y="827"/>
                  </a:cubicBezTo>
                  <a:cubicBezTo>
                    <a:pt x="128" y="827"/>
                    <a:pt x="128" y="826"/>
                    <a:pt x="129" y="826"/>
                  </a:cubicBezTo>
                  <a:cubicBezTo>
                    <a:pt x="129" y="826"/>
                    <a:pt x="129" y="826"/>
                    <a:pt x="129" y="826"/>
                  </a:cubicBezTo>
                  <a:cubicBezTo>
                    <a:pt x="129" y="825"/>
                    <a:pt x="130" y="824"/>
                    <a:pt x="130" y="823"/>
                  </a:cubicBezTo>
                  <a:cubicBezTo>
                    <a:pt x="130" y="822"/>
                    <a:pt x="130" y="824"/>
                    <a:pt x="129" y="824"/>
                  </a:cubicBezTo>
                  <a:close/>
                  <a:moveTo>
                    <a:pt x="128" y="827"/>
                  </a:moveTo>
                  <a:cubicBezTo>
                    <a:pt x="128" y="827"/>
                    <a:pt x="128" y="827"/>
                    <a:pt x="128" y="827"/>
                  </a:cubicBezTo>
                  <a:cubicBezTo>
                    <a:pt x="128" y="827"/>
                    <a:pt x="128" y="827"/>
                    <a:pt x="128" y="827"/>
                  </a:cubicBezTo>
                  <a:cubicBezTo>
                    <a:pt x="128" y="827"/>
                    <a:pt x="128" y="827"/>
                    <a:pt x="128" y="827"/>
                  </a:cubicBezTo>
                  <a:close/>
                  <a:moveTo>
                    <a:pt x="966" y="620"/>
                  </a:moveTo>
                  <a:cubicBezTo>
                    <a:pt x="964" y="618"/>
                    <a:pt x="964" y="618"/>
                    <a:pt x="963" y="617"/>
                  </a:cubicBezTo>
                  <a:cubicBezTo>
                    <a:pt x="965" y="619"/>
                    <a:pt x="965" y="621"/>
                    <a:pt x="966" y="620"/>
                  </a:cubicBezTo>
                  <a:close/>
                  <a:moveTo>
                    <a:pt x="966" y="624"/>
                  </a:moveTo>
                  <a:cubicBezTo>
                    <a:pt x="968" y="626"/>
                    <a:pt x="969" y="628"/>
                    <a:pt x="969" y="628"/>
                  </a:cubicBezTo>
                  <a:cubicBezTo>
                    <a:pt x="969" y="627"/>
                    <a:pt x="968" y="627"/>
                    <a:pt x="968" y="626"/>
                  </a:cubicBezTo>
                  <a:cubicBezTo>
                    <a:pt x="968" y="626"/>
                    <a:pt x="968" y="626"/>
                    <a:pt x="968" y="625"/>
                  </a:cubicBezTo>
                  <a:cubicBezTo>
                    <a:pt x="966" y="621"/>
                    <a:pt x="965" y="620"/>
                    <a:pt x="966" y="623"/>
                  </a:cubicBezTo>
                  <a:cubicBezTo>
                    <a:pt x="966" y="623"/>
                    <a:pt x="966" y="624"/>
                    <a:pt x="966" y="624"/>
                  </a:cubicBezTo>
                  <a:close/>
                  <a:moveTo>
                    <a:pt x="128" y="827"/>
                  </a:moveTo>
                  <a:cubicBezTo>
                    <a:pt x="128" y="827"/>
                    <a:pt x="128" y="827"/>
                    <a:pt x="128" y="827"/>
                  </a:cubicBezTo>
                  <a:cubicBezTo>
                    <a:pt x="127" y="828"/>
                    <a:pt x="127" y="828"/>
                    <a:pt x="128" y="827"/>
                  </a:cubicBezTo>
                  <a:close/>
                  <a:moveTo>
                    <a:pt x="128" y="826"/>
                  </a:moveTo>
                  <a:cubicBezTo>
                    <a:pt x="128" y="826"/>
                    <a:pt x="128" y="826"/>
                    <a:pt x="128" y="825"/>
                  </a:cubicBezTo>
                  <a:cubicBezTo>
                    <a:pt x="128" y="825"/>
                    <a:pt x="127" y="826"/>
                    <a:pt x="128" y="826"/>
                  </a:cubicBezTo>
                  <a:close/>
                  <a:moveTo>
                    <a:pt x="133" y="800"/>
                  </a:moveTo>
                  <a:cubicBezTo>
                    <a:pt x="133" y="800"/>
                    <a:pt x="133" y="799"/>
                    <a:pt x="133" y="799"/>
                  </a:cubicBezTo>
                  <a:cubicBezTo>
                    <a:pt x="132" y="799"/>
                    <a:pt x="133" y="800"/>
                    <a:pt x="133" y="800"/>
                  </a:cubicBezTo>
                  <a:close/>
                  <a:moveTo>
                    <a:pt x="133" y="826"/>
                  </a:moveTo>
                  <a:cubicBezTo>
                    <a:pt x="133" y="826"/>
                    <a:pt x="134" y="826"/>
                    <a:pt x="134" y="826"/>
                  </a:cubicBezTo>
                  <a:cubicBezTo>
                    <a:pt x="133" y="827"/>
                    <a:pt x="133" y="827"/>
                    <a:pt x="133" y="827"/>
                  </a:cubicBezTo>
                  <a:cubicBezTo>
                    <a:pt x="133" y="827"/>
                    <a:pt x="134" y="827"/>
                    <a:pt x="134" y="826"/>
                  </a:cubicBezTo>
                  <a:cubicBezTo>
                    <a:pt x="134" y="826"/>
                    <a:pt x="134" y="826"/>
                    <a:pt x="133" y="826"/>
                  </a:cubicBezTo>
                  <a:close/>
                  <a:moveTo>
                    <a:pt x="140" y="790"/>
                  </a:moveTo>
                  <a:cubicBezTo>
                    <a:pt x="141" y="786"/>
                    <a:pt x="140" y="788"/>
                    <a:pt x="138" y="792"/>
                  </a:cubicBezTo>
                  <a:cubicBezTo>
                    <a:pt x="137" y="794"/>
                    <a:pt x="139" y="790"/>
                    <a:pt x="140" y="790"/>
                  </a:cubicBezTo>
                  <a:close/>
                  <a:moveTo>
                    <a:pt x="134" y="795"/>
                  </a:moveTo>
                  <a:cubicBezTo>
                    <a:pt x="133" y="799"/>
                    <a:pt x="133" y="799"/>
                    <a:pt x="133" y="799"/>
                  </a:cubicBezTo>
                  <a:cubicBezTo>
                    <a:pt x="132" y="800"/>
                    <a:pt x="136" y="794"/>
                    <a:pt x="134" y="795"/>
                  </a:cubicBezTo>
                  <a:close/>
                  <a:moveTo>
                    <a:pt x="139" y="795"/>
                  </a:moveTo>
                  <a:cubicBezTo>
                    <a:pt x="139" y="793"/>
                    <a:pt x="139" y="794"/>
                    <a:pt x="138" y="796"/>
                  </a:cubicBezTo>
                  <a:cubicBezTo>
                    <a:pt x="134" y="802"/>
                    <a:pt x="136" y="801"/>
                    <a:pt x="139" y="795"/>
                  </a:cubicBezTo>
                  <a:close/>
                  <a:moveTo>
                    <a:pt x="137" y="801"/>
                  </a:moveTo>
                  <a:cubicBezTo>
                    <a:pt x="137" y="801"/>
                    <a:pt x="137" y="801"/>
                    <a:pt x="137" y="801"/>
                  </a:cubicBezTo>
                  <a:cubicBezTo>
                    <a:pt x="137" y="801"/>
                    <a:pt x="137" y="801"/>
                    <a:pt x="137" y="800"/>
                  </a:cubicBezTo>
                  <a:cubicBezTo>
                    <a:pt x="137" y="801"/>
                    <a:pt x="136" y="801"/>
                    <a:pt x="137" y="801"/>
                  </a:cubicBezTo>
                  <a:close/>
                  <a:moveTo>
                    <a:pt x="137" y="805"/>
                  </a:moveTo>
                  <a:cubicBezTo>
                    <a:pt x="137" y="805"/>
                    <a:pt x="136" y="805"/>
                    <a:pt x="136" y="805"/>
                  </a:cubicBezTo>
                  <a:cubicBezTo>
                    <a:pt x="136" y="806"/>
                    <a:pt x="137" y="806"/>
                    <a:pt x="137" y="805"/>
                  </a:cubicBezTo>
                  <a:close/>
                  <a:moveTo>
                    <a:pt x="136" y="807"/>
                  </a:moveTo>
                  <a:cubicBezTo>
                    <a:pt x="137" y="804"/>
                    <a:pt x="134" y="811"/>
                    <a:pt x="135" y="808"/>
                  </a:cubicBezTo>
                  <a:cubicBezTo>
                    <a:pt x="136" y="807"/>
                    <a:pt x="136" y="808"/>
                    <a:pt x="136" y="807"/>
                  </a:cubicBezTo>
                  <a:close/>
                  <a:moveTo>
                    <a:pt x="133" y="822"/>
                  </a:moveTo>
                  <a:cubicBezTo>
                    <a:pt x="132" y="823"/>
                    <a:pt x="132" y="824"/>
                    <a:pt x="132" y="824"/>
                  </a:cubicBezTo>
                  <a:cubicBezTo>
                    <a:pt x="131" y="826"/>
                    <a:pt x="132" y="824"/>
                    <a:pt x="133" y="822"/>
                  </a:cubicBezTo>
                  <a:cubicBezTo>
                    <a:pt x="133" y="822"/>
                    <a:pt x="133" y="822"/>
                    <a:pt x="133" y="822"/>
                  </a:cubicBezTo>
                  <a:close/>
                  <a:moveTo>
                    <a:pt x="135" y="804"/>
                  </a:moveTo>
                  <a:cubicBezTo>
                    <a:pt x="136" y="803"/>
                    <a:pt x="135" y="803"/>
                    <a:pt x="135" y="802"/>
                  </a:cubicBezTo>
                  <a:cubicBezTo>
                    <a:pt x="134" y="803"/>
                    <a:pt x="135" y="804"/>
                    <a:pt x="135" y="804"/>
                  </a:cubicBezTo>
                  <a:close/>
                  <a:moveTo>
                    <a:pt x="135" y="826"/>
                  </a:moveTo>
                  <a:cubicBezTo>
                    <a:pt x="135" y="825"/>
                    <a:pt x="134" y="825"/>
                    <a:pt x="134" y="825"/>
                  </a:cubicBezTo>
                  <a:cubicBezTo>
                    <a:pt x="134" y="826"/>
                    <a:pt x="134" y="826"/>
                    <a:pt x="135" y="826"/>
                  </a:cubicBezTo>
                  <a:close/>
                  <a:moveTo>
                    <a:pt x="132" y="830"/>
                  </a:moveTo>
                  <a:cubicBezTo>
                    <a:pt x="133" y="830"/>
                    <a:pt x="132" y="830"/>
                    <a:pt x="133" y="830"/>
                  </a:cubicBezTo>
                  <a:cubicBezTo>
                    <a:pt x="133" y="830"/>
                    <a:pt x="132" y="830"/>
                    <a:pt x="132" y="830"/>
                  </a:cubicBezTo>
                  <a:close/>
                  <a:moveTo>
                    <a:pt x="153" y="773"/>
                  </a:moveTo>
                  <a:cubicBezTo>
                    <a:pt x="153" y="773"/>
                    <a:pt x="152" y="775"/>
                    <a:pt x="152" y="776"/>
                  </a:cubicBezTo>
                  <a:cubicBezTo>
                    <a:pt x="150" y="779"/>
                    <a:pt x="153" y="774"/>
                    <a:pt x="153" y="773"/>
                  </a:cubicBezTo>
                  <a:close/>
                  <a:moveTo>
                    <a:pt x="94" y="870"/>
                  </a:moveTo>
                  <a:cubicBezTo>
                    <a:pt x="94" y="869"/>
                    <a:pt x="93" y="869"/>
                    <a:pt x="93" y="870"/>
                  </a:cubicBezTo>
                  <a:cubicBezTo>
                    <a:pt x="93" y="870"/>
                    <a:pt x="94" y="870"/>
                    <a:pt x="94" y="870"/>
                  </a:cubicBezTo>
                  <a:close/>
                  <a:moveTo>
                    <a:pt x="95" y="872"/>
                  </a:moveTo>
                  <a:cubicBezTo>
                    <a:pt x="95" y="872"/>
                    <a:pt x="95" y="871"/>
                    <a:pt x="94" y="871"/>
                  </a:cubicBezTo>
                  <a:cubicBezTo>
                    <a:pt x="94" y="871"/>
                    <a:pt x="94" y="871"/>
                    <a:pt x="94" y="871"/>
                  </a:cubicBezTo>
                  <a:cubicBezTo>
                    <a:pt x="94" y="871"/>
                    <a:pt x="94" y="871"/>
                    <a:pt x="94" y="871"/>
                  </a:cubicBezTo>
                  <a:cubicBezTo>
                    <a:pt x="94" y="871"/>
                    <a:pt x="93" y="871"/>
                    <a:pt x="93" y="871"/>
                  </a:cubicBezTo>
                  <a:cubicBezTo>
                    <a:pt x="92" y="872"/>
                    <a:pt x="94" y="873"/>
                    <a:pt x="95" y="872"/>
                  </a:cubicBezTo>
                  <a:close/>
                  <a:moveTo>
                    <a:pt x="91" y="877"/>
                  </a:moveTo>
                  <a:cubicBezTo>
                    <a:pt x="91" y="878"/>
                    <a:pt x="91" y="878"/>
                    <a:pt x="91" y="878"/>
                  </a:cubicBezTo>
                  <a:cubicBezTo>
                    <a:pt x="91" y="879"/>
                    <a:pt x="91" y="879"/>
                    <a:pt x="91" y="879"/>
                  </a:cubicBezTo>
                  <a:cubicBezTo>
                    <a:pt x="91" y="879"/>
                    <a:pt x="91" y="879"/>
                    <a:pt x="91" y="879"/>
                  </a:cubicBezTo>
                  <a:cubicBezTo>
                    <a:pt x="91" y="879"/>
                    <a:pt x="91" y="879"/>
                    <a:pt x="91" y="879"/>
                  </a:cubicBezTo>
                  <a:cubicBezTo>
                    <a:pt x="91" y="880"/>
                    <a:pt x="91" y="881"/>
                    <a:pt x="92" y="881"/>
                  </a:cubicBezTo>
                  <a:cubicBezTo>
                    <a:pt x="92" y="881"/>
                    <a:pt x="92" y="881"/>
                    <a:pt x="92" y="881"/>
                  </a:cubicBezTo>
                  <a:cubicBezTo>
                    <a:pt x="92" y="881"/>
                    <a:pt x="92" y="881"/>
                    <a:pt x="93" y="881"/>
                  </a:cubicBezTo>
                  <a:cubicBezTo>
                    <a:pt x="94" y="882"/>
                    <a:pt x="95" y="881"/>
                    <a:pt x="96" y="879"/>
                  </a:cubicBezTo>
                  <a:cubicBezTo>
                    <a:pt x="96" y="879"/>
                    <a:pt x="96" y="879"/>
                    <a:pt x="96" y="879"/>
                  </a:cubicBezTo>
                  <a:cubicBezTo>
                    <a:pt x="96" y="879"/>
                    <a:pt x="96" y="878"/>
                    <a:pt x="96" y="878"/>
                  </a:cubicBezTo>
                  <a:cubicBezTo>
                    <a:pt x="96" y="877"/>
                    <a:pt x="95" y="876"/>
                    <a:pt x="95" y="876"/>
                  </a:cubicBezTo>
                  <a:cubicBezTo>
                    <a:pt x="94" y="876"/>
                    <a:pt x="93" y="875"/>
                    <a:pt x="92" y="876"/>
                  </a:cubicBezTo>
                  <a:cubicBezTo>
                    <a:pt x="92" y="876"/>
                    <a:pt x="91" y="877"/>
                    <a:pt x="91" y="877"/>
                  </a:cubicBezTo>
                  <a:close/>
                  <a:moveTo>
                    <a:pt x="96" y="859"/>
                  </a:moveTo>
                  <a:cubicBezTo>
                    <a:pt x="96" y="859"/>
                    <a:pt x="96" y="858"/>
                    <a:pt x="95" y="858"/>
                  </a:cubicBezTo>
                  <a:cubicBezTo>
                    <a:pt x="96" y="858"/>
                    <a:pt x="96" y="859"/>
                    <a:pt x="95" y="859"/>
                  </a:cubicBezTo>
                  <a:cubicBezTo>
                    <a:pt x="96" y="859"/>
                    <a:pt x="96" y="859"/>
                    <a:pt x="96" y="859"/>
                  </a:cubicBezTo>
                  <a:close/>
                  <a:moveTo>
                    <a:pt x="92" y="868"/>
                  </a:moveTo>
                  <a:cubicBezTo>
                    <a:pt x="92" y="868"/>
                    <a:pt x="92" y="868"/>
                    <a:pt x="92" y="868"/>
                  </a:cubicBezTo>
                  <a:cubicBezTo>
                    <a:pt x="92" y="868"/>
                    <a:pt x="92" y="868"/>
                    <a:pt x="92" y="868"/>
                  </a:cubicBezTo>
                  <a:cubicBezTo>
                    <a:pt x="92" y="868"/>
                    <a:pt x="92" y="868"/>
                    <a:pt x="92" y="868"/>
                  </a:cubicBezTo>
                  <a:cubicBezTo>
                    <a:pt x="92" y="868"/>
                    <a:pt x="92" y="868"/>
                    <a:pt x="92" y="868"/>
                  </a:cubicBezTo>
                  <a:close/>
                  <a:moveTo>
                    <a:pt x="98" y="873"/>
                  </a:moveTo>
                  <a:cubicBezTo>
                    <a:pt x="98" y="873"/>
                    <a:pt x="98" y="873"/>
                    <a:pt x="98" y="873"/>
                  </a:cubicBezTo>
                  <a:cubicBezTo>
                    <a:pt x="97" y="873"/>
                    <a:pt x="97" y="873"/>
                    <a:pt x="97" y="873"/>
                  </a:cubicBezTo>
                  <a:cubicBezTo>
                    <a:pt x="97" y="873"/>
                    <a:pt x="97" y="873"/>
                    <a:pt x="97" y="873"/>
                  </a:cubicBezTo>
                  <a:cubicBezTo>
                    <a:pt x="98" y="873"/>
                    <a:pt x="98" y="873"/>
                    <a:pt x="98" y="873"/>
                  </a:cubicBezTo>
                  <a:close/>
                  <a:moveTo>
                    <a:pt x="96" y="872"/>
                  </a:moveTo>
                  <a:cubicBezTo>
                    <a:pt x="96" y="871"/>
                    <a:pt x="96" y="871"/>
                    <a:pt x="96" y="870"/>
                  </a:cubicBezTo>
                  <a:cubicBezTo>
                    <a:pt x="96" y="870"/>
                    <a:pt x="95" y="870"/>
                    <a:pt x="95" y="870"/>
                  </a:cubicBezTo>
                  <a:cubicBezTo>
                    <a:pt x="95" y="871"/>
                    <a:pt x="95" y="871"/>
                    <a:pt x="96" y="872"/>
                  </a:cubicBezTo>
                  <a:close/>
                  <a:moveTo>
                    <a:pt x="97" y="851"/>
                  </a:moveTo>
                  <a:cubicBezTo>
                    <a:pt x="97" y="850"/>
                    <a:pt x="96" y="851"/>
                    <a:pt x="97" y="851"/>
                  </a:cubicBezTo>
                  <a:cubicBezTo>
                    <a:pt x="97" y="851"/>
                    <a:pt x="97" y="851"/>
                    <a:pt x="97" y="851"/>
                  </a:cubicBezTo>
                  <a:close/>
                  <a:moveTo>
                    <a:pt x="92" y="867"/>
                  </a:moveTo>
                  <a:cubicBezTo>
                    <a:pt x="92" y="868"/>
                    <a:pt x="92" y="868"/>
                    <a:pt x="93" y="868"/>
                  </a:cubicBezTo>
                  <a:cubicBezTo>
                    <a:pt x="93" y="868"/>
                    <a:pt x="93" y="867"/>
                    <a:pt x="93" y="867"/>
                  </a:cubicBezTo>
                  <a:cubicBezTo>
                    <a:pt x="93" y="867"/>
                    <a:pt x="92" y="867"/>
                    <a:pt x="92" y="867"/>
                  </a:cubicBezTo>
                  <a:close/>
                  <a:moveTo>
                    <a:pt x="95" y="842"/>
                  </a:moveTo>
                  <a:cubicBezTo>
                    <a:pt x="95" y="843"/>
                    <a:pt x="95" y="843"/>
                    <a:pt x="95" y="843"/>
                  </a:cubicBezTo>
                  <a:cubicBezTo>
                    <a:pt x="95" y="844"/>
                    <a:pt x="96" y="843"/>
                    <a:pt x="95" y="842"/>
                  </a:cubicBezTo>
                  <a:close/>
                  <a:moveTo>
                    <a:pt x="96" y="854"/>
                  </a:moveTo>
                  <a:cubicBezTo>
                    <a:pt x="96" y="854"/>
                    <a:pt x="96" y="854"/>
                    <a:pt x="96" y="854"/>
                  </a:cubicBezTo>
                  <a:cubicBezTo>
                    <a:pt x="96" y="855"/>
                    <a:pt x="96" y="855"/>
                    <a:pt x="96" y="855"/>
                  </a:cubicBezTo>
                  <a:cubicBezTo>
                    <a:pt x="96" y="855"/>
                    <a:pt x="96" y="855"/>
                    <a:pt x="96" y="855"/>
                  </a:cubicBezTo>
                  <a:cubicBezTo>
                    <a:pt x="96" y="854"/>
                    <a:pt x="96" y="854"/>
                    <a:pt x="96" y="854"/>
                  </a:cubicBezTo>
                  <a:close/>
                  <a:moveTo>
                    <a:pt x="84" y="905"/>
                  </a:moveTo>
                  <a:cubicBezTo>
                    <a:pt x="85" y="905"/>
                    <a:pt x="85" y="905"/>
                    <a:pt x="85" y="905"/>
                  </a:cubicBezTo>
                  <a:cubicBezTo>
                    <a:pt x="85" y="905"/>
                    <a:pt x="85" y="904"/>
                    <a:pt x="85" y="904"/>
                  </a:cubicBezTo>
                  <a:cubicBezTo>
                    <a:pt x="85" y="904"/>
                    <a:pt x="84" y="904"/>
                    <a:pt x="84" y="905"/>
                  </a:cubicBezTo>
                  <a:close/>
                  <a:moveTo>
                    <a:pt x="74" y="914"/>
                  </a:moveTo>
                  <a:cubicBezTo>
                    <a:pt x="74" y="914"/>
                    <a:pt x="74" y="914"/>
                    <a:pt x="74" y="914"/>
                  </a:cubicBezTo>
                  <a:cubicBezTo>
                    <a:pt x="74" y="915"/>
                    <a:pt x="75" y="915"/>
                    <a:pt x="75" y="915"/>
                  </a:cubicBezTo>
                  <a:cubicBezTo>
                    <a:pt x="75" y="914"/>
                    <a:pt x="75" y="914"/>
                    <a:pt x="75" y="914"/>
                  </a:cubicBezTo>
                  <a:cubicBezTo>
                    <a:pt x="75" y="914"/>
                    <a:pt x="75" y="914"/>
                    <a:pt x="75" y="914"/>
                  </a:cubicBezTo>
                  <a:cubicBezTo>
                    <a:pt x="74" y="914"/>
                    <a:pt x="74" y="914"/>
                    <a:pt x="74" y="914"/>
                  </a:cubicBezTo>
                  <a:close/>
                  <a:moveTo>
                    <a:pt x="77" y="910"/>
                  </a:moveTo>
                  <a:cubicBezTo>
                    <a:pt x="76" y="909"/>
                    <a:pt x="76" y="909"/>
                    <a:pt x="76" y="909"/>
                  </a:cubicBezTo>
                  <a:cubicBezTo>
                    <a:pt x="76" y="910"/>
                    <a:pt x="77" y="910"/>
                    <a:pt x="77" y="910"/>
                  </a:cubicBezTo>
                  <a:close/>
                  <a:moveTo>
                    <a:pt x="85" y="900"/>
                  </a:moveTo>
                  <a:cubicBezTo>
                    <a:pt x="85" y="901"/>
                    <a:pt x="85" y="900"/>
                    <a:pt x="86" y="900"/>
                  </a:cubicBezTo>
                  <a:cubicBezTo>
                    <a:pt x="86" y="900"/>
                    <a:pt x="86" y="900"/>
                    <a:pt x="85" y="900"/>
                  </a:cubicBezTo>
                  <a:close/>
                  <a:moveTo>
                    <a:pt x="75" y="914"/>
                  </a:moveTo>
                  <a:cubicBezTo>
                    <a:pt x="75" y="913"/>
                    <a:pt x="75" y="913"/>
                    <a:pt x="75" y="913"/>
                  </a:cubicBezTo>
                  <a:cubicBezTo>
                    <a:pt x="75" y="913"/>
                    <a:pt x="75" y="913"/>
                    <a:pt x="75" y="914"/>
                  </a:cubicBezTo>
                  <a:close/>
                  <a:moveTo>
                    <a:pt x="76" y="887"/>
                  </a:moveTo>
                  <a:cubicBezTo>
                    <a:pt x="76" y="887"/>
                    <a:pt x="76" y="887"/>
                    <a:pt x="76" y="887"/>
                  </a:cubicBezTo>
                  <a:cubicBezTo>
                    <a:pt x="76" y="887"/>
                    <a:pt x="76" y="887"/>
                    <a:pt x="76" y="887"/>
                  </a:cubicBezTo>
                  <a:cubicBezTo>
                    <a:pt x="76" y="887"/>
                    <a:pt x="76" y="887"/>
                    <a:pt x="76" y="887"/>
                  </a:cubicBezTo>
                  <a:cubicBezTo>
                    <a:pt x="76" y="887"/>
                    <a:pt x="76" y="887"/>
                    <a:pt x="76" y="887"/>
                  </a:cubicBezTo>
                  <a:close/>
                  <a:moveTo>
                    <a:pt x="75" y="903"/>
                  </a:moveTo>
                  <a:cubicBezTo>
                    <a:pt x="75" y="903"/>
                    <a:pt x="75" y="903"/>
                    <a:pt x="75" y="903"/>
                  </a:cubicBezTo>
                  <a:cubicBezTo>
                    <a:pt x="75" y="903"/>
                    <a:pt x="75" y="903"/>
                    <a:pt x="75" y="903"/>
                  </a:cubicBezTo>
                  <a:cubicBezTo>
                    <a:pt x="75" y="902"/>
                    <a:pt x="75" y="902"/>
                    <a:pt x="75" y="902"/>
                  </a:cubicBezTo>
                  <a:lnTo>
                    <a:pt x="75" y="903"/>
                  </a:lnTo>
                  <a:close/>
                  <a:moveTo>
                    <a:pt x="84" y="896"/>
                  </a:moveTo>
                  <a:cubicBezTo>
                    <a:pt x="84" y="896"/>
                    <a:pt x="84" y="896"/>
                    <a:pt x="84" y="896"/>
                  </a:cubicBezTo>
                  <a:cubicBezTo>
                    <a:pt x="84" y="896"/>
                    <a:pt x="84" y="896"/>
                    <a:pt x="85" y="896"/>
                  </a:cubicBezTo>
                  <a:cubicBezTo>
                    <a:pt x="85" y="896"/>
                    <a:pt x="85" y="896"/>
                    <a:pt x="85" y="896"/>
                  </a:cubicBezTo>
                  <a:cubicBezTo>
                    <a:pt x="85" y="896"/>
                    <a:pt x="85" y="896"/>
                    <a:pt x="85" y="895"/>
                  </a:cubicBezTo>
                  <a:cubicBezTo>
                    <a:pt x="85" y="895"/>
                    <a:pt x="85" y="895"/>
                    <a:pt x="86" y="895"/>
                  </a:cubicBezTo>
                  <a:cubicBezTo>
                    <a:pt x="86" y="895"/>
                    <a:pt x="86" y="894"/>
                    <a:pt x="85" y="894"/>
                  </a:cubicBezTo>
                  <a:cubicBezTo>
                    <a:pt x="85" y="894"/>
                    <a:pt x="85" y="895"/>
                    <a:pt x="85" y="895"/>
                  </a:cubicBezTo>
                  <a:cubicBezTo>
                    <a:pt x="85" y="895"/>
                    <a:pt x="84" y="895"/>
                    <a:pt x="84" y="895"/>
                  </a:cubicBezTo>
                  <a:cubicBezTo>
                    <a:pt x="84" y="895"/>
                    <a:pt x="84" y="895"/>
                    <a:pt x="85" y="895"/>
                  </a:cubicBezTo>
                  <a:cubicBezTo>
                    <a:pt x="84" y="895"/>
                    <a:pt x="84" y="895"/>
                    <a:pt x="84" y="895"/>
                  </a:cubicBezTo>
                  <a:cubicBezTo>
                    <a:pt x="84" y="895"/>
                    <a:pt x="85" y="895"/>
                    <a:pt x="85" y="895"/>
                  </a:cubicBezTo>
                  <a:cubicBezTo>
                    <a:pt x="85" y="896"/>
                    <a:pt x="83" y="895"/>
                    <a:pt x="84" y="896"/>
                  </a:cubicBezTo>
                  <a:close/>
                  <a:moveTo>
                    <a:pt x="84" y="904"/>
                  </a:moveTo>
                  <a:cubicBezTo>
                    <a:pt x="84" y="904"/>
                    <a:pt x="84" y="904"/>
                    <a:pt x="84" y="904"/>
                  </a:cubicBezTo>
                  <a:cubicBezTo>
                    <a:pt x="85" y="904"/>
                    <a:pt x="85" y="903"/>
                    <a:pt x="85" y="903"/>
                  </a:cubicBezTo>
                  <a:cubicBezTo>
                    <a:pt x="85" y="903"/>
                    <a:pt x="85" y="903"/>
                    <a:pt x="84" y="903"/>
                  </a:cubicBezTo>
                  <a:cubicBezTo>
                    <a:pt x="85" y="901"/>
                    <a:pt x="83" y="904"/>
                    <a:pt x="82" y="907"/>
                  </a:cubicBezTo>
                  <a:cubicBezTo>
                    <a:pt x="81" y="909"/>
                    <a:pt x="83" y="905"/>
                    <a:pt x="84" y="904"/>
                  </a:cubicBezTo>
                  <a:close/>
                  <a:moveTo>
                    <a:pt x="80" y="912"/>
                  </a:moveTo>
                  <a:cubicBezTo>
                    <a:pt x="81" y="912"/>
                    <a:pt x="82" y="912"/>
                    <a:pt x="82" y="913"/>
                  </a:cubicBezTo>
                  <a:cubicBezTo>
                    <a:pt x="83" y="913"/>
                    <a:pt x="82" y="912"/>
                    <a:pt x="82" y="912"/>
                  </a:cubicBezTo>
                  <a:cubicBezTo>
                    <a:pt x="82" y="912"/>
                    <a:pt x="82" y="912"/>
                    <a:pt x="82" y="911"/>
                  </a:cubicBezTo>
                  <a:cubicBezTo>
                    <a:pt x="82" y="912"/>
                    <a:pt x="83" y="912"/>
                    <a:pt x="83" y="912"/>
                  </a:cubicBezTo>
                  <a:cubicBezTo>
                    <a:pt x="83" y="912"/>
                    <a:pt x="83" y="911"/>
                    <a:pt x="83" y="911"/>
                  </a:cubicBezTo>
                  <a:cubicBezTo>
                    <a:pt x="83" y="911"/>
                    <a:pt x="83" y="911"/>
                    <a:pt x="82" y="910"/>
                  </a:cubicBezTo>
                  <a:cubicBezTo>
                    <a:pt x="83" y="910"/>
                    <a:pt x="84" y="908"/>
                    <a:pt x="84" y="907"/>
                  </a:cubicBezTo>
                  <a:cubicBezTo>
                    <a:pt x="85" y="907"/>
                    <a:pt x="85" y="907"/>
                    <a:pt x="85" y="907"/>
                  </a:cubicBezTo>
                  <a:cubicBezTo>
                    <a:pt x="85" y="907"/>
                    <a:pt x="85" y="907"/>
                    <a:pt x="85" y="907"/>
                  </a:cubicBezTo>
                  <a:cubicBezTo>
                    <a:pt x="85" y="907"/>
                    <a:pt x="85" y="907"/>
                    <a:pt x="85" y="907"/>
                  </a:cubicBezTo>
                  <a:cubicBezTo>
                    <a:pt x="86" y="907"/>
                    <a:pt x="86" y="907"/>
                    <a:pt x="86" y="907"/>
                  </a:cubicBezTo>
                  <a:cubicBezTo>
                    <a:pt x="86" y="907"/>
                    <a:pt x="85" y="907"/>
                    <a:pt x="85" y="907"/>
                  </a:cubicBezTo>
                  <a:cubicBezTo>
                    <a:pt x="86" y="907"/>
                    <a:pt x="86" y="907"/>
                    <a:pt x="86" y="906"/>
                  </a:cubicBezTo>
                  <a:cubicBezTo>
                    <a:pt x="86" y="906"/>
                    <a:pt x="86" y="906"/>
                    <a:pt x="86" y="906"/>
                  </a:cubicBezTo>
                  <a:cubicBezTo>
                    <a:pt x="86" y="906"/>
                    <a:pt x="86" y="906"/>
                    <a:pt x="86" y="906"/>
                  </a:cubicBezTo>
                  <a:cubicBezTo>
                    <a:pt x="86" y="905"/>
                    <a:pt x="87" y="904"/>
                    <a:pt x="87" y="904"/>
                  </a:cubicBezTo>
                  <a:cubicBezTo>
                    <a:pt x="87" y="904"/>
                    <a:pt x="86" y="904"/>
                    <a:pt x="86" y="905"/>
                  </a:cubicBezTo>
                  <a:cubicBezTo>
                    <a:pt x="86" y="905"/>
                    <a:pt x="86" y="905"/>
                    <a:pt x="85" y="906"/>
                  </a:cubicBezTo>
                  <a:cubicBezTo>
                    <a:pt x="85" y="906"/>
                    <a:pt x="85" y="906"/>
                    <a:pt x="84" y="906"/>
                  </a:cubicBezTo>
                  <a:cubicBezTo>
                    <a:pt x="84" y="905"/>
                    <a:pt x="84" y="905"/>
                    <a:pt x="83" y="905"/>
                  </a:cubicBezTo>
                  <a:cubicBezTo>
                    <a:pt x="83" y="906"/>
                    <a:pt x="83" y="906"/>
                    <a:pt x="83" y="906"/>
                  </a:cubicBezTo>
                  <a:cubicBezTo>
                    <a:pt x="83" y="906"/>
                    <a:pt x="84" y="906"/>
                    <a:pt x="84" y="906"/>
                  </a:cubicBezTo>
                  <a:cubicBezTo>
                    <a:pt x="84" y="906"/>
                    <a:pt x="84" y="906"/>
                    <a:pt x="84" y="906"/>
                  </a:cubicBezTo>
                  <a:cubicBezTo>
                    <a:pt x="84" y="907"/>
                    <a:pt x="84" y="907"/>
                    <a:pt x="84" y="907"/>
                  </a:cubicBezTo>
                  <a:cubicBezTo>
                    <a:pt x="84" y="907"/>
                    <a:pt x="83" y="907"/>
                    <a:pt x="83" y="908"/>
                  </a:cubicBezTo>
                  <a:cubicBezTo>
                    <a:pt x="83" y="909"/>
                    <a:pt x="82" y="910"/>
                    <a:pt x="82" y="910"/>
                  </a:cubicBezTo>
                  <a:cubicBezTo>
                    <a:pt x="82" y="910"/>
                    <a:pt x="82" y="910"/>
                    <a:pt x="82" y="910"/>
                  </a:cubicBezTo>
                  <a:cubicBezTo>
                    <a:pt x="81" y="910"/>
                    <a:pt x="81" y="911"/>
                    <a:pt x="82" y="911"/>
                  </a:cubicBezTo>
                  <a:cubicBezTo>
                    <a:pt x="82" y="911"/>
                    <a:pt x="81" y="911"/>
                    <a:pt x="81" y="912"/>
                  </a:cubicBezTo>
                  <a:cubicBezTo>
                    <a:pt x="81" y="911"/>
                    <a:pt x="81" y="911"/>
                    <a:pt x="80" y="912"/>
                  </a:cubicBezTo>
                  <a:close/>
                  <a:moveTo>
                    <a:pt x="83" y="897"/>
                  </a:moveTo>
                  <a:cubicBezTo>
                    <a:pt x="83" y="897"/>
                    <a:pt x="83" y="897"/>
                    <a:pt x="83" y="898"/>
                  </a:cubicBezTo>
                  <a:cubicBezTo>
                    <a:pt x="83" y="898"/>
                    <a:pt x="84" y="897"/>
                    <a:pt x="83" y="897"/>
                  </a:cubicBezTo>
                  <a:close/>
                  <a:moveTo>
                    <a:pt x="103" y="851"/>
                  </a:moveTo>
                  <a:cubicBezTo>
                    <a:pt x="103" y="851"/>
                    <a:pt x="103" y="851"/>
                    <a:pt x="103" y="851"/>
                  </a:cubicBezTo>
                  <a:cubicBezTo>
                    <a:pt x="103" y="851"/>
                    <a:pt x="103" y="851"/>
                    <a:pt x="103" y="851"/>
                  </a:cubicBezTo>
                  <a:cubicBezTo>
                    <a:pt x="104" y="850"/>
                    <a:pt x="103" y="850"/>
                    <a:pt x="103" y="850"/>
                  </a:cubicBezTo>
                  <a:cubicBezTo>
                    <a:pt x="103" y="850"/>
                    <a:pt x="103" y="850"/>
                    <a:pt x="103" y="850"/>
                  </a:cubicBezTo>
                  <a:cubicBezTo>
                    <a:pt x="103" y="850"/>
                    <a:pt x="103" y="850"/>
                    <a:pt x="103" y="850"/>
                  </a:cubicBezTo>
                  <a:cubicBezTo>
                    <a:pt x="103" y="850"/>
                    <a:pt x="103" y="850"/>
                    <a:pt x="103" y="851"/>
                  </a:cubicBezTo>
                  <a:cubicBezTo>
                    <a:pt x="103" y="851"/>
                    <a:pt x="103" y="851"/>
                    <a:pt x="103" y="851"/>
                  </a:cubicBezTo>
                  <a:close/>
                  <a:moveTo>
                    <a:pt x="108" y="848"/>
                  </a:moveTo>
                  <a:cubicBezTo>
                    <a:pt x="108" y="848"/>
                    <a:pt x="108" y="848"/>
                    <a:pt x="108" y="848"/>
                  </a:cubicBezTo>
                  <a:cubicBezTo>
                    <a:pt x="107" y="848"/>
                    <a:pt x="107" y="848"/>
                    <a:pt x="108" y="848"/>
                  </a:cubicBezTo>
                  <a:close/>
                  <a:moveTo>
                    <a:pt x="110" y="852"/>
                  </a:moveTo>
                  <a:cubicBezTo>
                    <a:pt x="111" y="852"/>
                    <a:pt x="111" y="852"/>
                    <a:pt x="112" y="852"/>
                  </a:cubicBezTo>
                  <a:cubicBezTo>
                    <a:pt x="112" y="852"/>
                    <a:pt x="111" y="851"/>
                    <a:pt x="111" y="851"/>
                  </a:cubicBezTo>
                  <a:cubicBezTo>
                    <a:pt x="112" y="850"/>
                    <a:pt x="113" y="848"/>
                    <a:pt x="113" y="848"/>
                  </a:cubicBezTo>
                  <a:cubicBezTo>
                    <a:pt x="115" y="845"/>
                    <a:pt x="113" y="847"/>
                    <a:pt x="111" y="851"/>
                  </a:cubicBezTo>
                  <a:cubicBezTo>
                    <a:pt x="111" y="851"/>
                    <a:pt x="111" y="851"/>
                    <a:pt x="111" y="851"/>
                  </a:cubicBezTo>
                  <a:cubicBezTo>
                    <a:pt x="111" y="851"/>
                    <a:pt x="111" y="851"/>
                    <a:pt x="111" y="851"/>
                  </a:cubicBezTo>
                  <a:cubicBezTo>
                    <a:pt x="111" y="850"/>
                    <a:pt x="111" y="850"/>
                    <a:pt x="112" y="849"/>
                  </a:cubicBezTo>
                  <a:cubicBezTo>
                    <a:pt x="112" y="847"/>
                    <a:pt x="112" y="848"/>
                    <a:pt x="111" y="849"/>
                  </a:cubicBezTo>
                  <a:cubicBezTo>
                    <a:pt x="111" y="850"/>
                    <a:pt x="110" y="850"/>
                    <a:pt x="110" y="850"/>
                  </a:cubicBezTo>
                  <a:cubicBezTo>
                    <a:pt x="110" y="850"/>
                    <a:pt x="110" y="850"/>
                    <a:pt x="110" y="850"/>
                  </a:cubicBezTo>
                  <a:cubicBezTo>
                    <a:pt x="110" y="850"/>
                    <a:pt x="110" y="851"/>
                    <a:pt x="110" y="851"/>
                  </a:cubicBezTo>
                  <a:cubicBezTo>
                    <a:pt x="108" y="855"/>
                    <a:pt x="109" y="855"/>
                    <a:pt x="110" y="852"/>
                  </a:cubicBezTo>
                  <a:close/>
                  <a:moveTo>
                    <a:pt x="107" y="836"/>
                  </a:moveTo>
                  <a:cubicBezTo>
                    <a:pt x="107" y="836"/>
                    <a:pt x="107" y="836"/>
                    <a:pt x="107" y="836"/>
                  </a:cubicBezTo>
                  <a:cubicBezTo>
                    <a:pt x="108" y="836"/>
                    <a:pt x="108" y="836"/>
                    <a:pt x="108" y="836"/>
                  </a:cubicBezTo>
                  <a:cubicBezTo>
                    <a:pt x="108" y="836"/>
                    <a:pt x="108" y="836"/>
                    <a:pt x="108" y="836"/>
                  </a:cubicBezTo>
                  <a:cubicBezTo>
                    <a:pt x="107" y="836"/>
                    <a:pt x="107" y="836"/>
                    <a:pt x="107" y="836"/>
                  </a:cubicBezTo>
                  <a:close/>
                  <a:moveTo>
                    <a:pt x="108" y="840"/>
                  </a:moveTo>
                  <a:cubicBezTo>
                    <a:pt x="108" y="839"/>
                    <a:pt x="107" y="840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lose/>
                  <a:moveTo>
                    <a:pt x="108" y="866"/>
                  </a:moveTo>
                  <a:cubicBezTo>
                    <a:pt x="108" y="867"/>
                    <a:pt x="108" y="867"/>
                    <a:pt x="108" y="867"/>
                  </a:cubicBezTo>
                  <a:cubicBezTo>
                    <a:pt x="110" y="866"/>
                    <a:pt x="110" y="865"/>
                    <a:pt x="110" y="864"/>
                  </a:cubicBezTo>
                  <a:cubicBezTo>
                    <a:pt x="109" y="863"/>
                    <a:pt x="108" y="863"/>
                    <a:pt x="108" y="863"/>
                  </a:cubicBezTo>
                  <a:cubicBezTo>
                    <a:pt x="107" y="864"/>
                    <a:pt x="107" y="864"/>
                    <a:pt x="107" y="865"/>
                  </a:cubicBezTo>
                  <a:cubicBezTo>
                    <a:pt x="107" y="865"/>
                    <a:pt x="107" y="865"/>
                    <a:pt x="107" y="865"/>
                  </a:cubicBezTo>
                  <a:cubicBezTo>
                    <a:pt x="107" y="866"/>
                    <a:pt x="107" y="866"/>
                    <a:pt x="107" y="866"/>
                  </a:cubicBezTo>
                  <a:cubicBezTo>
                    <a:pt x="107" y="866"/>
                    <a:pt x="107" y="866"/>
                    <a:pt x="107" y="866"/>
                  </a:cubicBezTo>
                  <a:cubicBezTo>
                    <a:pt x="107" y="866"/>
                    <a:pt x="107" y="867"/>
                    <a:pt x="108" y="866"/>
                  </a:cubicBezTo>
                  <a:close/>
                  <a:moveTo>
                    <a:pt x="963" y="621"/>
                  </a:moveTo>
                  <a:cubicBezTo>
                    <a:pt x="963" y="622"/>
                    <a:pt x="964" y="622"/>
                    <a:pt x="964" y="622"/>
                  </a:cubicBezTo>
                  <a:cubicBezTo>
                    <a:pt x="964" y="623"/>
                    <a:pt x="964" y="623"/>
                    <a:pt x="964" y="623"/>
                  </a:cubicBezTo>
                  <a:cubicBezTo>
                    <a:pt x="964" y="622"/>
                    <a:pt x="964" y="622"/>
                    <a:pt x="963" y="621"/>
                  </a:cubicBezTo>
                  <a:cubicBezTo>
                    <a:pt x="963" y="621"/>
                    <a:pt x="963" y="621"/>
                    <a:pt x="963" y="621"/>
                  </a:cubicBezTo>
                  <a:cubicBezTo>
                    <a:pt x="962" y="618"/>
                    <a:pt x="963" y="622"/>
                    <a:pt x="962" y="620"/>
                  </a:cubicBezTo>
                  <a:cubicBezTo>
                    <a:pt x="963" y="621"/>
                    <a:pt x="963" y="621"/>
                    <a:pt x="963" y="621"/>
                  </a:cubicBezTo>
                  <a:close/>
                  <a:moveTo>
                    <a:pt x="112" y="852"/>
                  </a:moveTo>
                  <a:cubicBezTo>
                    <a:pt x="109" y="858"/>
                    <a:pt x="110" y="857"/>
                    <a:pt x="112" y="853"/>
                  </a:cubicBezTo>
                  <a:cubicBezTo>
                    <a:pt x="112" y="853"/>
                    <a:pt x="112" y="853"/>
                    <a:pt x="113" y="853"/>
                  </a:cubicBezTo>
                  <a:cubicBezTo>
                    <a:pt x="112" y="853"/>
                    <a:pt x="112" y="853"/>
                    <a:pt x="112" y="853"/>
                  </a:cubicBezTo>
                  <a:cubicBezTo>
                    <a:pt x="113" y="852"/>
                    <a:pt x="113" y="852"/>
                    <a:pt x="113" y="851"/>
                  </a:cubicBezTo>
                  <a:cubicBezTo>
                    <a:pt x="114" y="850"/>
                    <a:pt x="113" y="851"/>
                    <a:pt x="112" y="852"/>
                  </a:cubicBezTo>
                  <a:close/>
                  <a:moveTo>
                    <a:pt x="114" y="850"/>
                  </a:moveTo>
                  <a:cubicBezTo>
                    <a:pt x="114" y="851"/>
                    <a:pt x="114" y="851"/>
                    <a:pt x="113" y="852"/>
                  </a:cubicBezTo>
                  <a:cubicBezTo>
                    <a:pt x="114" y="852"/>
                    <a:pt x="114" y="851"/>
                    <a:pt x="114" y="851"/>
                  </a:cubicBezTo>
                  <a:cubicBezTo>
                    <a:pt x="114" y="850"/>
                    <a:pt x="115" y="850"/>
                    <a:pt x="115" y="849"/>
                  </a:cubicBezTo>
                  <a:cubicBezTo>
                    <a:pt x="115" y="849"/>
                    <a:pt x="115" y="850"/>
                    <a:pt x="114" y="850"/>
                  </a:cubicBezTo>
                  <a:close/>
                  <a:moveTo>
                    <a:pt x="114" y="853"/>
                  </a:moveTo>
                  <a:cubicBezTo>
                    <a:pt x="114" y="853"/>
                    <a:pt x="114" y="853"/>
                    <a:pt x="114" y="853"/>
                  </a:cubicBezTo>
                  <a:cubicBezTo>
                    <a:pt x="113" y="853"/>
                    <a:pt x="113" y="853"/>
                    <a:pt x="114" y="854"/>
                  </a:cubicBezTo>
                  <a:cubicBezTo>
                    <a:pt x="114" y="853"/>
                    <a:pt x="114" y="854"/>
                    <a:pt x="114" y="853"/>
                  </a:cubicBezTo>
                  <a:close/>
                  <a:moveTo>
                    <a:pt x="103" y="861"/>
                  </a:moveTo>
                  <a:cubicBezTo>
                    <a:pt x="101" y="863"/>
                    <a:pt x="102" y="862"/>
                    <a:pt x="103" y="861"/>
                  </a:cubicBezTo>
                  <a:cubicBezTo>
                    <a:pt x="104" y="861"/>
                    <a:pt x="104" y="861"/>
                    <a:pt x="104" y="861"/>
                  </a:cubicBezTo>
                  <a:cubicBezTo>
                    <a:pt x="104" y="861"/>
                    <a:pt x="104" y="860"/>
                    <a:pt x="104" y="860"/>
                  </a:cubicBezTo>
                  <a:cubicBezTo>
                    <a:pt x="104" y="860"/>
                    <a:pt x="104" y="859"/>
                    <a:pt x="105" y="859"/>
                  </a:cubicBezTo>
                  <a:cubicBezTo>
                    <a:pt x="105" y="859"/>
                    <a:pt x="105" y="859"/>
                    <a:pt x="106" y="859"/>
                  </a:cubicBezTo>
                  <a:cubicBezTo>
                    <a:pt x="106" y="859"/>
                    <a:pt x="106" y="858"/>
                    <a:pt x="105" y="858"/>
                  </a:cubicBezTo>
                  <a:cubicBezTo>
                    <a:pt x="105" y="858"/>
                    <a:pt x="105" y="858"/>
                    <a:pt x="105" y="858"/>
                  </a:cubicBezTo>
                  <a:cubicBezTo>
                    <a:pt x="107" y="854"/>
                    <a:pt x="106" y="854"/>
                    <a:pt x="104" y="858"/>
                  </a:cubicBezTo>
                  <a:cubicBezTo>
                    <a:pt x="104" y="859"/>
                    <a:pt x="103" y="859"/>
                    <a:pt x="103" y="860"/>
                  </a:cubicBezTo>
                  <a:cubicBezTo>
                    <a:pt x="103" y="860"/>
                    <a:pt x="102" y="859"/>
                    <a:pt x="102" y="859"/>
                  </a:cubicBezTo>
                  <a:cubicBezTo>
                    <a:pt x="102" y="860"/>
                    <a:pt x="102" y="860"/>
                    <a:pt x="103" y="861"/>
                  </a:cubicBezTo>
                  <a:close/>
                  <a:moveTo>
                    <a:pt x="114" y="854"/>
                  </a:moveTo>
                  <a:cubicBezTo>
                    <a:pt x="114" y="854"/>
                    <a:pt x="113" y="855"/>
                    <a:pt x="114" y="854"/>
                  </a:cubicBezTo>
                  <a:close/>
                  <a:moveTo>
                    <a:pt x="100" y="844"/>
                  </a:moveTo>
                  <a:cubicBezTo>
                    <a:pt x="100" y="844"/>
                    <a:pt x="100" y="845"/>
                    <a:pt x="99" y="845"/>
                  </a:cubicBezTo>
                  <a:cubicBezTo>
                    <a:pt x="99" y="845"/>
                    <a:pt x="99" y="845"/>
                    <a:pt x="99" y="844"/>
                  </a:cubicBezTo>
                  <a:cubicBezTo>
                    <a:pt x="99" y="845"/>
                    <a:pt x="99" y="845"/>
                    <a:pt x="99" y="845"/>
                  </a:cubicBezTo>
                  <a:cubicBezTo>
                    <a:pt x="99" y="845"/>
                    <a:pt x="99" y="845"/>
                    <a:pt x="99" y="845"/>
                  </a:cubicBezTo>
                  <a:cubicBezTo>
                    <a:pt x="99" y="845"/>
                    <a:pt x="99" y="845"/>
                    <a:pt x="99" y="845"/>
                  </a:cubicBezTo>
                  <a:cubicBezTo>
                    <a:pt x="100" y="845"/>
                    <a:pt x="100" y="845"/>
                    <a:pt x="100" y="844"/>
                  </a:cubicBezTo>
                  <a:close/>
                  <a:moveTo>
                    <a:pt x="102" y="845"/>
                  </a:moveTo>
                  <a:cubicBezTo>
                    <a:pt x="102" y="845"/>
                    <a:pt x="102" y="845"/>
                    <a:pt x="101" y="845"/>
                  </a:cubicBezTo>
                  <a:cubicBezTo>
                    <a:pt x="101" y="845"/>
                    <a:pt x="101" y="845"/>
                    <a:pt x="101" y="845"/>
                  </a:cubicBezTo>
                  <a:cubicBezTo>
                    <a:pt x="101" y="845"/>
                    <a:pt x="101" y="845"/>
                    <a:pt x="101" y="846"/>
                  </a:cubicBezTo>
                  <a:cubicBezTo>
                    <a:pt x="101" y="845"/>
                    <a:pt x="102" y="845"/>
                    <a:pt x="102" y="845"/>
                  </a:cubicBezTo>
                  <a:close/>
                  <a:moveTo>
                    <a:pt x="98" y="842"/>
                  </a:moveTo>
                  <a:cubicBezTo>
                    <a:pt x="99" y="841"/>
                    <a:pt x="98" y="840"/>
                    <a:pt x="97" y="841"/>
                  </a:cubicBezTo>
                  <a:cubicBezTo>
                    <a:pt x="97" y="841"/>
                    <a:pt x="97" y="842"/>
                    <a:pt x="98" y="842"/>
                  </a:cubicBezTo>
                  <a:close/>
                  <a:moveTo>
                    <a:pt x="99" y="866"/>
                  </a:moveTo>
                  <a:cubicBezTo>
                    <a:pt x="99" y="866"/>
                    <a:pt x="99" y="867"/>
                    <a:pt x="99" y="867"/>
                  </a:cubicBezTo>
                  <a:cubicBezTo>
                    <a:pt x="99" y="867"/>
                    <a:pt x="100" y="868"/>
                    <a:pt x="100" y="868"/>
                  </a:cubicBezTo>
                  <a:cubicBezTo>
                    <a:pt x="102" y="867"/>
                    <a:pt x="102" y="866"/>
                    <a:pt x="102" y="865"/>
                  </a:cubicBezTo>
                  <a:cubicBezTo>
                    <a:pt x="101" y="864"/>
                    <a:pt x="100" y="864"/>
                    <a:pt x="100" y="865"/>
                  </a:cubicBezTo>
                  <a:cubicBezTo>
                    <a:pt x="99" y="865"/>
                    <a:pt x="99" y="866"/>
                    <a:pt x="99" y="866"/>
                  </a:cubicBezTo>
                  <a:close/>
                  <a:moveTo>
                    <a:pt x="100" y="847"/>
                  </a:moveTo>
                  <a:cubicBezTo>
                    <a:pt x="100" y="848"/>
                    <a:pt x="100" y="848"/>
                    <a:pt x="101" y="848"/>
                  </a:cubicBezTo>
                  <a:cubicBezTo>
                    <a:pt x="101" y="848"/>
                    <a:pt x="101" y="848"/>
                    <a:pt x="101" y="848"/>
                  </a:cubicBezTo>
                  <a:cubicBezTo>
                    <a:pt x="100" y="848"/>
                    <a:pt x="100" y="848"/>
                    <a:pt x="101" y="848"/>
                  </a:cubicBezTo>
                  <a:cubicBezTo>
                    <a:pt x="101" y="849"/>
                    <a:pt x="101" y="848"/>
                    <a:pt x="101" y="848"/>
                  </a:cubicBezTo>
                  <a:cubicBezTo>
                    <a:pt x="101" y="848"/>
                    <a:pt x="101" y="848"/>
                    <a:pt x="101" y="848"/>
                  </a:cubicBezTo>
                  <a:cubicBezTo>
                    <a:pt x="101" y="847"/>
                    <a:pt x="101" y="847"/>
                    <a:pt x="100" y="847"/>
                  </a:cubicBezTo>
                  <a:close/>
                  <a:moveTo>
                    <a:pt x="97" y="875"/>
                  </a:moveTo>
                  <a:cubicBezTo>
                    <a:pt x="97" y="876"/>
                    <a:pt x="97" y="876"/>
                    <a:pt x="97" y="876"/>
                  </a:cubicBezTo>
                  <a:cubicBezTo>
                    <a:pt x="98" y="876"/>
                    <a:pt x="98" y="876"/>
                    <a:pt x="98" y="876"/>
                  </a:cubicBezTo>
                  <a:cubicBezTo>
                    <a:pt x="98" y="876"/>
                    <a:pt x="98" y="876"/>
                    <a:pt x="98" y="876"/>
                  </a:cubicBezTo>
                  <a:cubicBezTo>
                    <a:pt x="98" y="877"/>
                    <a:pt x="97" y="878"/>
                    <a:pt x="98" y="878"/>
                  </a:cubicBezTo>
                  <a:cubicBezTo>
                    <a:pt x="99" y="878"/>
                    <a:pt x="99" y="878"/>
                    <a:pt x="99" y="877"/>
                  </a:cubicBezTo>
                  <a:cubicBezTo>
                    <a:pt x="99" y="877"/>
                    <a:pt x="99" y="877"/>
                    <a:pt x="99" y="878"/>
                  </a:cubicBezTo>
                  <a:cubicBezTo>
                    <a:pt x="100" y="877"/>
                    <a:pt x="100" y="877"/>
                    <a:pt x="99" y="876"/>
                  </a:cubicBezTo>
                  <a:cubicBezTo>
                    <a:pt x="99" y="876"/>
                    <a:pt x="99" y="876"/>
                    <a:pt x="99" y="876"/>
                  </a:cubicBezTo>
                  <a:cubicBezTo>
                    <a:pt x="100" y="877"/>
                    <a:pt x="100" y="877"/>
                    <a:pt x="100" y="877"/>
                  </a:cubicBezTo>
                  <a:cubicBezTo>
                    <a:pt x="100" y="877"/>
                    <a:pt x="100" y="877"/>
                    <a:pt x="100" y="877"/>
                  </a:cubicBezTo>
                  <a:cubicBezTo>
                    <a:pt x="100" y="877"/>
                    <a:pt x="100" y="877"/>
                    <a:pt x="100" y="877"/>
                  </a:cubicBezTo>
                  <a:cubicBezTo>
                    <a:pt x="100" y="877"/>
                    <a:pt x="100" y="876"/>
                    <a:pt x="100" y="876"/>
                  </a:cubicBezTo>
                  <a:cubicBezTo>
                    <a:pt x="100" y="876"/>
                    <a:pt x="100" y="876"/>
                    <a:pt x="100" y="876"/>
                  </a:cubicBezTo>
                  <a:cubicBezTo>
                    <a:pt x="100" y="876"/>
                    <a:pt x="100" y="876"/>
                    <a:pt x="100" y="876"/>
                  </a:cubicBezTo>
                  <a:cubicBezTo>
                    <a:pt x="100" y="876"/>
                    <a:pt x="100" y="875"/>
                    <a:pt x="101" y="875"/>
                  </a:cubicBezTo>
                  <a:cubicBezTo>
                    <a:pt x="102" y="875"/>
                    <a:pt x="102" y="873"/>
                    <a:pt x="102" y="872"/>
                  </a:cubicBezTo>
                  <a:cubicBezTo>
                    <a:pt x="102" y="871"/>
                    <a:pt x="101" y="871"/>
                    <a:pt x="100" y="872"/>
                  </a:cubicBezTo>
                  <a:cubicBezTo>
                    <a:pt x="100" y="872"/>
                    <a:pt x="100" y="873"/>
                    <a:pt x="100" y="873"/>
                  </a:cubicBezTo>
                  <a:cubicBezTo>
                    <a:pt x="99" y="873"/>
                    <a:pt x="98" y="874"/>
                    <a:pt x="98" y="875"/>
                  </a:cubicBezTo>
                  <a:cubicBezTo>
                    <a:pt x="97" y="875"/>
                    <a:pt x="97" y="875"/>
                    <a:pt x="97" y="875"/>
                  </a:cubicBezTo>
                  <a:cubicBezTo>
                    <a:pt x="97" y="875"/>
                    <a:pt x="97" y="876"/>
                    <a:pt x="97" y="875"/>
                  </a:cubicBezTo>
                  <a:close/>
                  <a:moveTo>
                    <a:pt x="104" y="843"/>
                  </a:moveTo>
                  <a:cubicBezTo>
                    <a:pt x="104" y="844"/>
                    <a:pt x="105" y="843"/>
                    <a:pt x="104" y="843"/>
                  </a:cubicBezTo>
                  <a:close/>
                  <a:moveTo>
                    <a:pt x="104" y="850"/>
                  </a:moveTo>
                  <a:cubicBezTo>
                    <a:pt x="104" y="849"/>
                    <a:pt x="104" y="849"/>
                    <a:pt x="103" y="850"/>
                  </a:cubicBezTo>
                  <a:cubicBezTo>
                    <a:pt x="104" y="850"/>
                    <a:pt x="104" y="850"/>
                    <a:pt x="104" y="850"/>
                  </a:cubicBezTo>
                  <a:close/>
                  <a:moveTo>
                    <a:pt x="104" y="850"/>
                  </a:moveTo>
                  <a:cubicBezTo>
                    <a:pt x="104" y="851"/>
                    <a:pt x="104" y="851"/>
                    <a:pt x="104" y="851"/>
                  </a:cubicBezTo>
                  <a:cubicBezTo>
                    <a:pt x="105" y="851"/>
                    <a:pt x="105" y="850"/>
                    <a:pt x="104" y="850"/>
                  </a:cubicBezTo>
                  <a:close/>
                  <a:moveTo>
                    <a:pt x="74" y="943"/>
                  </a:moveTo>
                  <a:cubicBezTo>
                    <a:pt x="74" y="943"/>
                    <a:pt x="74" y="943"/>
                    <a:pt x="74" y="943"/>
                  </a:cubicBezTo>
                  <a:cubicBezTo>
                    <a:pt x="74" y="943"/>
                    <a:pt x="73" y="943"/>
                    <a:pt x="73" y="943"/>
                  </a:cubicBezTo>
                  <a:cubicBezTo>
                    <a:pt x="73" y="943"/>
                    <a:pt x="73" y="943"/>
                    <a:pt x="73" y="943"/>
                  </a:cubicBezTo>
                  <a:cubicBezTo>
                    <a:pt x="73" y="943"/>
                    <a:pt x="74" y="943"/>
                    <a:pt x="74" y="943"/>
                  </a:cubicBezTo>
                  <a:close/>
                  <a:moveTo>
                    <a:pt x="103" y="845"/>
                  </a:moveTo>
                  <a:cubicBezTo>
                    <a:pt x="103" y="845"/>
                    <a:pt x="103" y="845"/>
                    <a:pt x="104" y="845"/>
                  </a:cubicBezTo>
                  <a:cubicBezTo>
                    <a:pt x="104" y="845"/>
                    <a:pt x="104" y="845"/>
                    <a:pt x="104" y="845"/>
                  </a:cubicBezTo>
                  <a:cubicBezTo>
                    <a:pt x="104" y="845"/>
                    <a:pt x="104" y="845"/>
                    <a:pt x="104" y="844"/>
                  </a:cubicBezTo>
                  <a:cubicBezTo>
                    <a:pt x="103" y="844"/>
                    <a:pt x="103" y="845"/>
                    <a:pt x="103" y="845"/>
                  </a:cubicBezTo>
                  <a:close/>
                  <a:moveTo>
                    <a:pt x="103" y="847"/>
                  </a:moveTo>
                  <a:cubicBezTo>
                    <a:pt x="103" y="848"/>
                    <a:pt x="103" y="848"/>
                    <a:pt x="104" y="848"/>
                  </a:cubicBezTo>
                  <a:cubicBezTo>
                    <a:pt x="104" y="847"/>
                    <a:pt x="104" y="848"/>
                    <a:pt x="104" y="847"/>
                  </a:cubicBezTo>
                  <a:cubicBezTo>
                    <a:pt x="104" y="847"/>
                    <a:pt x="104" y="847"/>
                    <a:pt x="104" y="847"/>
                  </a:cubicBezTo>
                  <a:cubicBezTo>
                    <a:pt x="104" y="847"/>
                    <a:pt x="103" y="847"/>
                    <a:pt x="103" y="847"/>
                  </a:cubicBezTo>
                  <a:close/>
                  <a:moveTo>
                    <a:pt x="82" y="903"/>
                  </a:moveTo>
                  <a:cubicBezTo>
                    <a:pt x="82" y="904"/>
                    <a:pt x="83" y="905"/>
                    <a:pt x="83" y="904"/>
                  </a:cubicBezTo>
                  <a:cubicBezTo>
                    <a:pt x="83" y="903"/>
                    <a:pt x="82" y="903"/>
                    <a:pt x="82" y="903"/>
                  </a:cubicBezTo>
                  <a:close/>
                  <a:moveTo>
                    <a:pt x="63" y="934"/>
                  </a:moveTo>
                  <a:cubicBezTo>
                    <a:pt x="63" y="934"/>
                    <a:pt x="63" y="934"/>
                    <a:pt x="63" y="934"/>
                  </a:cubicBezTo>
                  <a:cubicBezTo>
                    <a:pt x="64" y="934"/>
                    <a:pt x="64" y="934"/>
                    <a:pt x="64" y="934"/>
                  </a:cubicBezTo>
                  <a:cubicBezTo>
                    <a:pt x="64" y="934"/>
                    <a:pt x="64" y="934"/>
                    <a:pt x="63" y="934"/>
                  </a:cubicBezTo>
                  <a:cubicBezTo>
                    <a:pt x="63" y="934"/>
                    <a:pt x="63" y="934"/>
                    <a:pt x="63" y="934"/>
                  </a:cubicBezTo>
                  <a:close/>
                  <a:moveTo>
                    <a:pt x="61" y="939"/>
                  </a:moveTo>
                  <a:cubicBezTo>
                    <a:pt x="61" y="940"/>
                    <a:pt x="61" y="941"/>
                    <a:pt x="60" y="942"/>
                  </a:cubicBezTo>
                  <a:cubicBezTo>
                    <a:pt x="60" y="942"/>
                    <a:pt x="60" y="942"/>
                    <a:pt x="60" y="942"/>
                  </a:cubicBezTo>
                  <a:cubicBezTo>
                    <a:pt x="60" y="942"/>
                    <a:pt x="60" y="942"/>
                    <a:pt x="60" y="943"/>
                  </a:cubicBezTo>
                  <a:cubicBezTo>
                    <a:pt x="60" y="943"/>
                    <a:pt x="61" y="942"/>
                    <a:pt x="61" y="942"/>
                  </a:cubicBezTo>
                  <a:cubicBezTo>
                    <a:pt x="61" y="942"/>
                    <a:pt x="61" y="942"/>
                    <a:pt x="61" y="942"/>
                  </a:cubicBezTo>
                  <a:cubicBezTo>
                    <a:pt x="61" y="941"/>
                    <a:pt x="62" y="940"/>
                    <a:pt x="62" y="939"/>
                  </a:cubicBezTo>
                  <a:cubicBezTo>
                    <a:pt x="63" y="936"/>
                    <a:pt x="63" y="937"/>
                    <a:pt x="61" y="939"/>
                  </a:cubicBezTo>
                  <a:close/>
                  <a:moveTo>
                    <a:pt x="65" y="928"/>
                  </a:moveTo>
                  <a:cubicBezTo>
                    <a:pt x="64" y="928"/>
                    <a:pt x="65" y="929"/>
                    <a:pt x="66" y="929"/>
                  </a:cubicBezTo>
                  <a:cubicBezTo>
                    <a:pt x="66" y="929"/>
                    <a:pt x="66" y="929"/>
                    <a:pt x="66" y="928"/>
                  </a:cubicBezTo>
                  <a:cubicBezTo>
                    <a:pt x="66" y="928"/>
                    <a:pt x="65" y="928"/>
                    <a:pt x="65" y="928"/>
                  </a:cubicBezTo>
                  <a:close/>
                  <a:moveTo>
                    <a:pt x="62" y="943"/>
                  </a:moveTo>
                  <a:cubicBezTo>
                    <a:pt x="62" y="943"/>
                    <a:pt x="62" y="943"/>
                    <a:pt x="63" y="942"/>
                  </a:cubicBezTo>
                  <a:cubicBezTo>
                    <a:pt x="63" y="942"/>
                    <a:pt x="63" y="942"/>
                    <a:pt x="63" y="942"/>
                  </a:cubicBezTo>
                  <a:cubicBezTo>
                    <a:pt x="62" y="942"/>
                    <a:pt x="62" y="942"/>
                    <a:pt x="62" y="942"/>
                  </a:cubicBezTo>
                  <a:cubicBezTo>
                    <a:pt x="62" y="942"/>
                    <a:pt x="62" y="942"/>
                    <a:pt x="62" y="943"/>
                  </a:cubicBezTo>
                  <a:close/>
                  <a:moveTo>
                    <a:pt x="65" y="934"/>
                  </a:moveTo>
                  <a:cubicBezTo>
                    <a:pt x="66" y="934"/>
                    <a:pt x="66" y="933"/>
                    <a:pt x="66" y="933"/>
                  </a:cubicBezTo>
                  <a:cubicBezTo>
                    <a:pt x="66" y="932"/>
                    <a:pt x="67" y="932"/>
                    <a:pt x="67" y="931"/>
                  </a:cubicBezTo>
                  <a:cubicBezTo>
                    <a:pt x="67" y="931"/>
                    <a:pt x="66" y="932"/>
                    <a:pt x="66" y="932"/>
                  </a:cubicBezTo>
                  <a:cubicBezTo>
                    <a:pt x="66" y="932"/>
                    <a:pt x="66" y="933"/>
                    <a:pt x="65" y="934"/>
                  </a:cubicBezTo>
                  <a:close/>
                  <a:moveTo>
                    <a:pt x="61" y="929"/>
                  </a:moveTo>
                  <a:cubicBezTo>
                    <a:pt x="60" y="929"/>
                    <a:pt x="60" y="929"/>
                    <a:pt x="60" y="928"/>
                  </a:cubicBezTo>
                  <a:cubicBezTo>
                    <a:pt x="60" y="929"/>
                    <a:pt x="59" y="929"/>
                    <a:pt x="59" y="929"/>
                  </a:cubicBezTo>
                  <a:cubicBezTo>
                    <a:pt x="60" y="929"/>
                    <a:pt x="60" y="929"/>
                    <a:pt x="61" y="929"/>
                  </a:cubicBezTo>
                  <a:close/>
                  <a:moveTo>
                    <a:pt x="62" y="935"/>
                  </a:moveTo>
                  <a:cubicBezTo>
                    <a:pt x="61" y="936"/>
                    <a:pt x="61" y="936"/>
                    <a:pt x="61" y="937"/>
                  </a:cubicBezTo>
                  <a:cubicBezTo>
                    <a:pt x="62" y="936"/>
                    <a:pt x="63" y="936"/>
                    <a:pt x="62" y="935"/>
                  </a:cubicBezTo>
                  <a:close/>
                  <a:moveTo>
                    <a:pt x="63" y="948"/>
                  </a:moveTo>
                  <a:cubicBezTo>
                    <a:pt x="63" y="947"/>
                    <a:pt x="62" y="947"/>
                    <a:pt x="61" y="946"/>
                  </a:cubicBezTo>
                  <a:cubicBezTo>
                    <a:pt x="60" y="947"/>
                    <a:pt x="60" y="948"/>
                    <a:pt x="60" y="948"/>
                  </a:cubicBezTo>
                  <a:cubicBezTo>
                    <a:pt x="61" y="950"/>
                    <a:pt x="62" y="948"/>
                    <a:pt x="63" y="948"/>
                  </a:cubicBezTo>
                  <a:close/>
                  <a:moveTo>
                    <a:pt x="64" y="944"/>
                  </a:moveTo>
                  <a:cubicBezTo>
                    <a:pt x="64" y="944"/>
                    <a:pt x="62" y="945"/>
                    <a:pt x="62" y="946"/>
                  </a:cubicBezTo>
                  <a:cubicBezTo>
                    <a:pt x="63" y="946"/>
                    <a:pt x="65" y="946"/>
                    <a:pt x="64" y="944"/>
                  </a:cubicBezTo>
                  <a:close/>
                  <a:moveTo>
                    <a:pt x="60" y="946"/>
                  </a:moveTo>
                  <a:cubicBezTo>
                    <a:pt x="61" y="945"/>
                    <a:pt x="63" y="944"/>
                    <a:pt x="62" y="943"/>
                  </a:cubicBezTo>
                  <a:cubicBezTo>
                    <a:pt x="61" y="942"/>
                    <a:pt x="58" y="944"/>
                    <a:pt x="60" y="945"/>
                  </a:cubicBezTo>
                  <a:cubicBezTo>
                    <a:pt x="60" y="945"/>
                    <a:pt x="60" y="945"/>
                    <a:pt x="60" y="946"/>
                  </a:cubicBezTo>
                  <a:close/>
                  <a:moveTo>
                    <a:pt x="66" y="935"/>
                  </a:moveTo>
                  <a:cubicBezTo>
                    <a:pt x="66" y="935"/>
                    <a:pt x="65" y="934"/>
                    <a:pt x="65" y="935"/>
                  </a:cubicBezTo>
                  <a:cubicBezTo>
                    <a:pt x="65" y="936"/>
                    <a:pt x="66" y="935"/>
                    <a:pt x="66" y="935"/>
                  </a:cubicBezTo>
                  <a:close/>
                  <a:moveTo>
                    <a:pt x="62" y="927"/>
                  </a:moveTo>
                  <a:cubicBezTo>
                    <a:pt x="62" y="927"/>
                    <a:pt x="61" y="927"/>
                    <a:pt x="61" y="926"/>
                  </a:cubicBezTo>
                  <a:cubicBezTo>
                    <a:pt x="60" y="926"/>
                    <a:pt x="61" y="928"/>
                    <a:pt x="61" y="928"/>
                  </a:cubicBezTo>
                  <a:cubicBezTo>
                    <a:pt x="62" y="928"/>
                    <a:pt x="62" y="927"/>
                    <a:pt x="62" y="927"/>
                  </a:cubicBezTo>
                  <a:close/>
                  <a:moveTo>
                    <a:pt x="70" y="949"/>
                  </a:moveTo>
                  <a:cubicBezTo>
                    <a:pt x="70" y="949"/>
                    <a:pt x="70" y="948"/>
                    <a:pt x="69" y="948"/>
                  </a:cubicBezTo>
                  <a:cubicBezTo>
                    <a:pt x="69" y="948"/>
                    <a:pt x="69" y="948"/>
                    <a:pt x="69" y="948"/>
                  </a:cubicBezTo>
                  <a:cubicBezTo>
                    <a:pt x="69" y="948"/>
                    <a:pt x="69" y="948"/>
                    <a:pt x="69" y="948"/>
                  </a:cubicBezTo>
                  <a:cubicBezTo>
                    <a:pt x="68" y="949"/>
                    <a:pt x="69" y="949"/>
                    <a:pt x="69" y="949"/>
                  </a:cubicBezTo>
                  <a:cubicBezTo>
                    <a:pt x="69" y="949"/>
                    <a:pt x="69" y="949"/>
                    <a:pt x="69" y="948"/>
                  </a:cubicBezTo>
                  <a:cubicBezTo>
                    <a:pt x="69" y="949"/>
                    <a:pt x="70" y="949"/>
                    <a:pt x="70" y="949"/>
                  </a:cubicBezTo>
                  <a:cubicBezTo>
                    <a:pt x="70" y="949"/>
                    <a:pt x="70" y="949"/>
                    <a:pt x="70" y="949"/>
                  </a:cubicBezTo>
                  <a:close/>
                  <a:moveTo>
                    <a:pt x="66" y="943"/>
                  </a:moveTo>
                  <a:cubicBezTo>
                    <a:pt x="66" y="943"/>
                    <a:pt x="66" y="943"/>
                    <a:pt x="66" y="943"/>
                  </a:cubicBezTo>
                  <a:cubicBezTo>
                    <a:pt x="66" y="943"/>
                    <a:pt x="66" y="943"/>
                    <a:pt x="66" y="943"/>
                  </a:cubicBezTo>
                  <a:close/>
                  <a:moveTo>
                    <a:pt x="72" y="944"/>
                  </a:moveTo>
                  <a:cubicBezTo>
                    <a:pt x="72" y="944"/>
                    <a:pt x="72" y="944"/>
                    <a:pt x="72" y="943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lose/>
                  <a:moveTo>
                    <a:pt x="69" y="944"/>
                  </a:moveTo>
                  <a:cubicBezTo>
                    <a:pt x="68" y="943"/>
                    <a:pt x="68" y="943"/>
                    <a:pt x="67" y="942"/>
                  </a:cubicBezTo>
                  <a:cubicBezTo>
                    <a:pt x="67" y="943"/>
                    <a:pt x="67" y="943"/>
                    <a:pt x="67" y="943"/>
                  </a:cubicBezTo>
                  <a:cubicBezTo>
                    <a:pt x="67" y="943"/>
                    <a:pt x="67" y="943"/>
                    <a:pt x="66" y="943"/>
                  </a:cubicBezTo>
                  <a:cubicBezTo>
                    <a:pt x="66" y="943"/>
                    <a:pt x="65" y="944"/>
                    <a:pt x="65" y="944"/>
                  </a:cubicBezTo>
                  <a:cubicBezTo>
                    <a:pt x="66" y="945"/>
                    <a:pt x="66" y="945"/>
                    <a:pt x="67" y="945"/>
                  </a:cubicBezTo>
                  <a:cubicBezTo>
                    <a:pt x="67" y="945"/>
                    <a:pt x="67" y="945"/>
                    <a:pt x="67" y="945"/>
                  </a:cubicBezTo>
                  <a:cubicBezTo>
                    <a:pt x="67" y="945"/>
                    <a:pt x="67" y="945"/>
                    <a:pt x="67" y="945"/>
                  </a:cubicBezTo>
                  <a:cubicBezTo>
                    <a:pt x="67" y="944"/>
                    <a:pt x="68" y="944"/>
                    <a:pt x="68" y="944"/>
                  </a:cubicBezTo>
                  <a:cubicBezTo>
                    <a:pt x="68" y="944"/>
                    <a:pt x="68" y="944"/>
                    <a:pt x="68" y="944"/>
                  </a:cubicBezTo>
                  <a:cubicBezTo>
                    <a:pt x="69" y="944"/>
                    <a:pt x="69" y="944"/>
                    <a:pt x="69" y="944"/>
                  </a:cubicBezTo>
                  <a:close/>
                  <a:moveTo>
                    <a:pt x="63" y="926"/>
                  </a:moveTo>
                  <a:cubicBezTo>
                    <a:pt x="63" y="926"/>
                    <a:pt x="63" y="927"/>
                    <a:pt x="63" y="927"/>
                  </a:cubicBezTo>
                  <a:cubicBezTo>
                    <a:pt x="63" y="927"/>
                    <a:pt x="64" y="927"/>
                    <a:pt x="63" y="926"/>
                  </a:cubicBezTo>
                  <a:close/>
                  <a:moveTo>
                    <a:pt x="67" y="941"/>
                  </a:moveTo>
                  <a:cubicBezTo>
                    <a:pt x="67" y="940"/>
                    <a:pt x="67" y="939"/>
                    <a:pt x="66" y="939"/>
                  </a:cubicBezTo>
                  <a:cubicBezTo>
                    <a:pt x="66" y="939"/>
                    <a:pt x="65" y="940"/>
                    <a:pt x="65" y="940"/>
                  </a:cubicBezTo>
                  <a:cubicBezTo>
                    <a:pt x="66" y="940"/>
                    <a:pt x="66" y="940"/>
                    <a:pt x="67" y="941"/>
                  </a:cubicBezTo>
                  <a:close/>
                  <a:moveTo>
                    <a:pt x="64" y="928"/>
                  </a:moveTo>
                  <a:cubicBezTo>
                    <a:pt x="64" y="928"/>
                    <a:pt x="64" y="928"/>
                    <a:pt x="64" y="928"/>
                  </a:cubicBezTo>
                  <a:cubicBezTo>
                    <a:pt x="64" y="928"/>
                    <a:pt x="64" y="928"/>
                    <a:pt x="64" y="928"/>
                  </a:cubicBezTo>
                  <a:cubicBezTo>
                    <a:pt x="64" y="928"/>
                    <a:pt x="64" y="928"/>
                    <a:pt x="64" y="928"/>
                  </a:cubicBezTo>
                  <a:cubicBezTo>
                    <a:pt x="64" y="928"/>
                    <a:pt x="64" y="928"/>
                    <a:pt x="64" y="928"/>
                  </a:cubicBezTo>
                  <a:close/>
                  <a:moveTo>
                    <a:pt x="73" y="935"/>
                  </a:moveTo>
                  <a:cubicBezTo>
                    <a:pt x="73" y="935"/>
                    <a:pt x="74" y="935"/>
                    <a:pt x="73" y="935"/>
                  </a:cubicBezTo>
                  <a:cubicBezTo>
                    <a:pt x="73" y="935"/>
                    <a:pt x="73" y="936"/>
                    <a:pt x="73" y="935"/>
                  </a:cubicBezTo>
                  <a:close/>
                  <a:moveTo>
                    <a:pt x="60" y="952"/>
                  </a:moveTo>
                  <a:cubicBezTo>
                    <a:pt x="59" y="952"/>
                    <a:pt x="60" y="953"/>
                    <a:pt x="60" y="953"/>
                  </a:cubicBezTo>
                  <a:cubicBezTo>
                    <a:pt x="60" y="953"/>
                    <a:pt x="60" y="952"/>
                    <a:pt x="60" y="952"/>
                  </a:cubicBezTo>
                  <a:cubicBezTo>
                    <a:pt x="60" y="952"/>
                    <a:pt x="60" y="952"/>
                    <a:pt x="60" y="952"/>
                  </a:cubicBezTo>
                  <a:close/>
                  <a:moveTo>
                    <a:pt x="64" y="950"/>
                  </a:moveTo>
                  <a:cubicBezTo>
                    <a:pt x="65" y="950"/>
                    <a:pt x="67" y="948"/>
                    <a:pt x="67" y="947"/>
                  </a:cubicBezTo>
                  <a:cubicBezTo>
                    <a:pt x="67" y="947"/>
                    <a:pt x="66" y="947"/>
                    <a:pt x="66" y="947"/>
                  </a:cubicBezTo>
                  <a:cubicBezTo>
                    <a:pt x="65" y="947"/>
                    <a:pt x="63" y="948"/>
                    <a:pt x="64" y="949"/>
                  </a:cubicBezTo>
                  <a:cubicBezTo>
                    <a:pt x="64" y="949"/>
                    <a:pt x="64" y="950"/>
                    <a:pt x="64" y="950"/>
                  </a:cubicBezTo>
                  <a:close/>
                  <a:moveTo>
                    <a:pt x="62" y="932"/>
                  </a:moveTo>
                  <a:cubicBezTo>
                    <a:pt x="62" y="932"/>
                    <a:pt x="62" y="932"/>
                    <a:pt x="62" y="931"/>
                  </a:cubicBezTo>
                  <a:cubicBezTo>
                    <a:pt x="62" y="932"/>
                    <a:pt x="63" y="932"/>
                    <a:pt x="63" y="932"/>
                  </a:cubicBezTo>
                  <a:cubicBezTo>
                    <a:pt x="63" y="933"/>
                    <a:pt x="63" y="933"/>
                    <a:pt x="63" y="933"/>
                  </a:cubicBezTo>
                  <a:cubicBezTo>
                    <a:pt x="64" y="933"/>
                    <a:pt x="65" y="933"/>
                    <a:pt x="65" y="932"/>
                  </a:cubicBezTo>
                  <a:cubicBezTo>
                    <a:pt x="65" y="932"/>
                    <a:pt x="65" y="932"/>
                    <a:pt x="65" y="932"/>
                  </a:cubicBezTo>
                  <a:cubicBezTo>
                    <a:pt x="65" y="931"/>
                    <a:pt x="66" y="930"/>
                    <a:pt x="65" y="930"/>
                  </a:cubicBezTo>
                  <a:cubicBezTo>
                    <a:pt x="65" y="928"/>
                    <a:pt x="62" y="929"/>
                    <a:pt x="62" y="931"/>
                  </a:cubicBezTo>
                  <a:cubicBezTo>
                    <a:pt x="61" y="931"/>
                    <a:pt x="61" y="931"/>
                    <a:pt x="61" y="931"/>
                  </a:cubicBezTo>
                  <a:cubicBezTo>
                    <a:pt x="61" y="931"/>
                    <a:pt x="61" y="932"/>
                    <a:pt x="62" y="932"/>
                  </a:cubicBezTo>
                  <a:close/>
                  <a:moveTo>
                    <a:pt x="71" y="924"/>
                  </a:moveTo>
                  <a:cubicBezTo>
                    <a:pt x="71" y="924"/>
                    <a:pt x="71" y="924"/>
                    <a:pt x="71" y="924"/>
                  </a:cubicBezTo>
                  <a:cubicBezTo>
                    <a:pt x="71" y="923"/>
                    <a:pt x="71" y="925"/>
                    <a:pt x="71" y="924"/>
                  </a:cubicBezTo>
                  <a:close/>
                  <a:moveTo>
                    <a:pt x="69" y="924"/>
                  </a:moveTo>
                  <a:cubicBezTo>
                    <a:pt x="69" y="924"/>
                    <a:pt x="70" y="924"/>
                    <a:pt x="70" y="924"/>
                  </a:cubicBezTo>
                  <a:cubicBezTo>
                    <a:pt x="70" y="924"/>
                    <a:pt x="70" y="924"/>
                    <a:pt x="70" y="924"/>
                  </a:cubicBezTo>
                  <a:cubicBezTo>
                    <a:pt x="70" y="924"/>
                    <a:pt x="69" y="924"/>
                    <a:pt x="69" y="924"/>
                  </a:cubicBezTo>
                  <a:close/>
                  <a:moveTo>
                    <a:pt x="68" y="932"/>
                  </a:moveTo>
                  <a:cubicBezTo>
                    <a:pt x="68" y="932"/>
                    <a:pt x="68" y="932"/>
                    <a:pt x="68" y="932"/>
                  </a:cubicBezTo>
                  <a:cubicBezTo>
                    <a:pt x="68" y="932"/>
                    <a:pt x="67" y="932"/>
                    <a:pt x="67" y="933"/>
                  </a:cubicBezTo>
                  <a:cubicBezTo>
                    <a:pt x="67" y="933"/>
                    <a:pt x="68" y="933"/>
                    <a:pt x="68" y="933"/>
                  </a:cubicBezTo>
                  <a:cubicBezTo>
                    <a:pt x="68" y="933"/>
                    <a:pt x="68" y="933"/>
                    <a:pt x="68" y="933"/>
                  </a:cubicBezTo>
                  <a:cubicBezTo>
                    <a:pt x="68" y="933"/>
                    <a:pt x="69" y="933"/>
                    <a:pt x="69" y="932"/>
                  </a:cubicBezTo>
                  <a:cubicBezTo>
                    <a:pt x="69" y="932"/>
                    <a:pt x="69" y="932"/>
                    <a:pt x="68" y="932"/>
                  </a:cubicBezTo>
                  <a:close/>
                  <a:moveTo>
                    <a:pt x="68" y="935"/>
                  </a:moveTo>
                  <a:cubicBezTo>
                    <a:pt x="68" y="935"/>
                    <a:pt x="68" y="935"/>
                    <a:pt x="68" y="936"/>
                  </a:cubicBezTo>
                  <a:cubicBezTo>
                    <a:pt x="68" y="936"/>
                    <a:pt x="68" y="935"/>
                    <a:pt x="68" y="935"/>
                  </a:cubicBezTo>
                  <a:close/>
                  <a:moveTo>
                    <a:pt x="71" y="940"/>
                  </a:moveTo>
                  <a:cubicBezTo>
                    <a:pt x="72" y="940"/>
                    <a:pt x="72" y="940"/>
                    <a:pt x="72" y="940"/>
                  </a:cubicBezTo>
                  <a:cubicBezTo>
                    <a:pt x="72" y="940"/>
                    <a:pt x="71" y="940"/>
                    <a:pt x="71" y="940"/>
                  </a:cubicBezTo>
                  <a:cubicBezTo>
                    <a:pt x="71" y="940"/>
                    <a:pt x="71" y="940"/>
                    <a:pt x="71" y="940"/>
                  </a:cubicBezTo>
                  <a:cubicBezTo>
                    <a:pt x="71" y="940"/>
                    <a:pt x="71" y="940"/>
                    <a:pt x="71" y="940"/>
                  </a:cubicBezTo>
                  <a:close/>
                  <a:moveTo>
                    <a:pt x="73" y="906"/>
                  </a:moveTo>
                  <a:cubicBezTo>
                    <a:pt x="73" y="906"/>
                    <a:pt x="73" y="906"/>
                    <a:pt x="72" y="906"/>
                  </a:cubicBezTo>
                  <a:cubicBezTo>
                    <a:pt x="72" y="905"/>
                    <a:pt x="73" y="907"/>
                    <a:pt x="73" y="906"/>
                  </a:cubicBezTo>
                  <a:close/>
                  <a:moveTo>
                    <a:pt x="73" y="877"/>
                  </a:moveTo>
                  <a:cubicBezTo>
                    <a:pt x="72" y="877"/>
                    <a:pt x="72" y="877"/>
                    <a:pt x="72" y="877"/>
                  </a:cubicBezTo>
                  <a:cubicBezTo>
                    <a:pt x="72" y="877"/>
                    <a:pt x="72" y="877"/>
                    <a:pt x="72" y="877"/>
                  </a:cubicBezTo>
                  <a:cubicBezTo>
                    <a:pt x="72" y="877"/>
                    <a:pt x="72" y="877"/>
                    <a:pt x="73" y="877"/>
                  </a:cubicBezTo>
                  <a:close/>
                  <a:moveTo>
                    <a:pt x="69" y="938"/>
                  </a:moveTo>
                  <a:cubicBezTo>
                    <a:pt x="69" y="939"/>
                    <a:pt x="69" y="939"/>
                    <a:pt x="69" y="939"/>
                  </a:cubicBezTo>
                  <a:cubicBezTo>
                    <a:pt x="69" y="938"/>
                    <a:pt x="69" y="938"/>
                    <a:pt x="70" y="938"/>
                  </a:cubicBezTo>
                  <a:cubicBezTo>
                    <a:pt x="69" y="938"/>
                    <a:pt x="69" y="938"/>
                    <a:pt x="69" y="938"/>
                  </a:cubicBezTo>
                  <a:cubicBezTo>
                    <a:pt x="69" y="938"/>
                    <a:pt x="69" y="938"/>
                    <a:pt x="69" y="938"/>
                  </a:cubicBezTo>
                  <a:close/>
                  <a:moveTo>
                    <a:pt x="73" y="941"/>
                  </a:moveTo>
                  <a:cubicBezTo>
                    <a:pt x="73" y="940"/>
                    <a:pt x="71" y="941"/>
                    <a:pt x="72" y="942"/>
                  </a:cubicBezTo>
                  <a:cubicBezTo>
                    <a:pt x="73" y="942"/>
                    <a:pt x="73" y="942"/>
                    <a:pt x="73" y="941"/>
                  </a:cubicBezTo>
                  <a:close/>
                  <a:moveTo>
                    <a:pt x="72" y="923"/>
                  </a:moveTo>
                  <a:cubicBezTo>
                    <a:pt x="72" y="924"/>
                    <a:pt x="72" y="924"/>
                    <a:pt x="72" y="924"/>
                  </a:cubicBezTo>
                  <a:cubicBezTo>
                    <a:pt x="72" y="924"/>
                    <a:pt x="73" y="924"/>
                    <a:pt x="72" y="923"/>
                  </a:cubicBezTo>
                  <a:close/>
                  <a:moveTo>
                    <a:pt x="73" y="934"/>
                  </a:moveTo>
                  <a:cubicBezTo>
                    <a:pt x="73" y="934"/>
                    <a:pt x="72" y="934"/>
                    <a:pt x="72" y="933"/>
                  </a:cubicBezTo>
                  <a:cubicBezTo>
                    <a:pt x="72" y="934"/>
                    <a:pt x="72" y="934"/>
                    <a:pt x="72" y="934"/>
                  </a:cubicBezTo>
                  <a:cubicBezTo>
                    <a:pt x="72" y="934"/>
                    <a:pt x="72" y="934"/>
                    <a:pt x="72" y="934"/>
                  </a:cubicBezTo>
                  <a:cubicBezTo>
                    <a:pt x="72" y="934"/>
                    <a:pt x="73" y="934"/>
                    <a:pt x="73" y="934"/>
                  </a:cubicBezTo>
                  <a:close/>
                  <a:moveTo>
                    <a:pt x="68" y="942"/>
                  </a:moveTo>
                  <a:cubicBezTo>
                    <a:pt x="69" y="942"/>
                    <a:pt x="69" y="942"/>
                    <a:pt x="69" y="941"/>
                  </a:cubicBezTo>
                  <a:cubicBezTo>
                    <a:pt x="69" y="941"/>
                    <a:pt x="69" y="941"/>
                    <a:pt x="69" y="941"/>
                  </a:cubicBezTo>
                  <a:cubicBezTo>
                    <a:pt x="69" y="941"/>
                    <a:pt x="69" y="941"/>
                    <a:pt x="69" y="940"/>
                  </a:cubicBezTo>
                  <a:cubicBezTo>
                    <a:pt x="70" y="939"/>
                    <a:pt x="70" y="940"/>
                    <a:pt x="70" y="939"/>
                  </a:cubicBezTo>
                  <a:cubicBezTo>
                    <a:pt x="71" y="938"/>
                    <a:pt x="69" y="940"/>
                    <a:pt x="69" y="941"/>
                  </a:cubicBezTo>
                  <a:cubicBezTo>
                    <a:pt x="69" y="941"/>
                    <a:pt x="68" y="941"/>
                    <a:pt x="67" y="941"/>
                  </a:cubicBezTo>
                  <a:cubicBezTo>
                    <a:pt x="67" y="941"/>
                    <a:pt x="68" y="942"/>
                    <a:pt x="68" y="942"/>
                  </a:cubicBezTo>
                  <a:close/>
                  <a:moveTo>
                    <a:pt x="70" y="932"/>
                  </a:moveTo>
                  <a:cubicBezTo>
                    <a:pt x="71" y="932"/>
                    <a:pt x="71" y="932"/>
                    <a:pt x="71" y="932"/>
                  </a:cubicBezTo>
                  <a:cubicBezTo>
                    <a:pt x="71" y="932"/>
                    <a:pt x="71" y="932"/>
                    <a:pt x="71" y="932"/>
                  </a:cubicBezTo>
                  <a:cubicBezTo>
                    <a:pt x="71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ubicBezTo>
                    <a:pt x="70" y="932"/>
                    <a:pt x="70" y="932"/>
                    <a:pt x="70" y="932"/>
                  </a:cubicBezTo>
                  <a:close/>
                  <a:moveTo>
                    <a:pt x="71" y="923"/>
                  </a:moveTo>
                  <a:cubicBezTo>
                    <a:pt x="72" y="923"/>
                    <a:pt x="70" y="922"/>
                    <a:pt x="71" y="923"/>
                  </a:cubicBezTo>
                  <a:close/>
                  <a:moveTo>
                    <a:pt x="71" y="900"/>
                  </a:moveTo>
                  <a:cubicBezTo>
                    <a:pt x="72" y="899"/>
                    <a:pt x="72" y="899"/>
                    <a:pt x="71" y="898"/>
                  </a:cubicBezTo>
                  <a:cubicBezTo>
                    <a:pt x="71" y="899"/>
                    <a:pt x="71" y="899"/>
                    <a:pt x="71" y="899"/>
                  </a:cubicBezTo>
                  <a:cubicBezTo>
                    <a:pt x="71" y="899"/>
                    <a:pt x="71" y="900"/>
                    <a:pt x="71" y="900"/>
                  </a:cubicBezTo>
                  <a:close/>
                  <a:moveTo>
                    <a:pt x="70" y="899"/>
                  </a:moveTo>
                  <a:cubicBezTo>
                    <a:pt x="69" y="900"/>
                    <a:pt x="70" y="900"/>
                    <a:pt x="70" y="900"/>
                  </a:cubicBezTo>
                  <a:cubicBezTo>
                    <a:pt x="70" y="900"/>
                    <a:pt x="70" y="900"/>
                    <a:pt x="70" y="899"/>
                  </a:cubicBezTo>
                  <a:close/>
                  <a:moveTo>
                    <a:pt x="70" y="934"/>
                  </a:moveTo>
                  <a:cubicBezTo>
                    <a:pt x="69" y="934"/>
                    <a:pt x="69" y="934"/>
                    <a:pt x="69" y="934"/>
                  </a:cubicBezTo>
                  <a:cubicBezTo>
                    <a:pt x="69" y="934"/>
                    <a:pt x="69" y="934"/>
                    <a:pt x="69" y="934"/>
                  </a:cubicBezTo>
                  <a:cubicBezTo>
                    <a:pt x="69" y="934"/>
                    <a:pt x="69" y="934"/>
                    <a:pt x="70" y="934"/>
                  </a:cubicBezTo>
                  <a:cubicBezTo>
                    <a:pt x="70" y="934"/>
                    <a:pt x="70" y="934"/>
                    <a:pt x="70" y="934"/>
                  </a:cubicBezTo>
                  <a:close/>
                  <a:moveTo>
                    <a:pt x="70" y="944"/>
                  </a:moveTo>
                  <a:cubicBezTo>
                    <a:pt x="70" y="944"/>
                    <a:pt x="70" y="943"/>
                    <a:pt x="70" y="943"/>
                  </a:cubicBezTo>
                  <a:cubicBezTo>
                    <a:pt x="70" y="943"/>
                    <a:pt x="70" y="943"/>
                    <a:pt x="70" y="943"/>
                  </a:cubicBezTo>
                  <a:cubicBezTo>
                    <a:pt x="69" y="943"/>
                    <a:pt x="69" y="943"/>
                    <a:pt x="69" y="944"/>
                  </a:cubicBezTo>
                  <a:cubicBezTo>
                    <a:pt x="69" y="944"/>
                    <a:pt x="69" y="944"/>
                    <a:pt x="69" y="944"/>
                  </a:cubicBezTo>
                  <a:cubicBezTo>
                    <a:pt x="69" y="944"/>
                    <a:pt x="70" y="944"/>
                    <a:pt x="70" y="944"/>
                  </a:cubicBezTo>
                  <a:cubicBezTo>
                    <a:pt x="70" y="944"/>
                    <a:pt x="70" y="944"/>
                    <a:pt x="70" y="944"/>
                  </a:cubicBezTo>
                  <a:cubicBezTo>
                    <a:pt x="70" y="944"/>
                    <a:pt x="70" y="944"/>
                    <a:pt x="70" y="944"/>
                  </a:cubicBezTo>
                  <a:cubicBezTo>
                    <a:pt x="70" y="944"/>
                    <a:pt x="70" y="944"/>
                    <a:pt x="70" y="944"/>
                  </a:cubicBezTo>
                  <a:close/>
                  <a:moveTo>
                    <a:pt x="70" y="931"/>
                  </a:moveTo>
                  <a:cubicBezTo>
                    <a:pt x="70" y="930"/>
                    <a:pt x="70" y="930"/>
                    <a:pt x="70" y="930"/>
                  </a:cubicBezTo>
                  <a:cubicBezTo>
                    <a:pt x="70" y="930"/>
                    <a:pt x="70" y="930"/>
                    <a:pt x="69" y="930"/>
                  </a:cubicBezTo>
                  <a:cubicBezTo>
                    <a:pt x="70" y="931"/>
                    <a:pt x="70" y="931"/>
                    <a:pt x="70" y="931"/>
                  </a:cubicBezTo>
                  <a:cubicBezTo>
                    <a:pt x="70" y="931"/>
                    <a:pt x="70" y="931"/>
                    <a:pt x="70" y="931"/>
                  </a:cubicBezTo>
                  <a:close/>
                  <a:moveTo>
                    <a:pt x="70" y="944"/>
                  </a:moveTo>
                  <a:cubicBezTo>
                    <a:pt x="69" y="944"/>
                    <a:pt x="69" y="944"/>
                    <a:pt x="69" y="944"/>
                  </a:cubicBezTo>
                  <a:cubicBezTo>
                    <a:pt x="69" y="944"/>
                    <a:pt x="69" y="944"/>
                    <a:pt x="70" y="944"/>
                  </a:cubicBezTo>
                  <a:close/>
                  <a:moveTo>
                    <a:pt x="110" y="841"/>
                  </a:moveTo>
                  <a:cubicBezTo>
                    <a:pt x="110" y="841"/>
                    <a:pt x="110" y="842"/>
                    <a:pt x="110" y="842"/>
                  </a:cubicBezTo>
                  <a:cubicBezTo>
                    <a:pt x="110" y="842"/>
                    <a:pt x="111" y="841"/>
                    <a:pt x="110" y="841"/>
                  </a:cubicBezTo>
                  <a:close/>
                  <a:moveTo>
                    <a:pt x="996" y="676"/>
                  </a:moveTo>
                  <a:cubicBezTo>
                    <a:pt x="997" y="676"/>
                    <a:pt x="999" y="680"/>
                    <a:pt x="998" y="678"/>
                  </a:cubicBezTo>
                  <a:cubicBezTo>
                    <a:pt x="996" y="674"/>
                    <a:pt x="994" y="673"/>
                    <a:pt x="996" y="676"/>
                  </a:cubicBezTo>
                  <a:close/>
                  <a:moveTo>
                    <a:pt x="998" y="674"/>
                  </a:moveTo>
                  <a:cubicBezTo>
                    <a:pt x="998" y="672"/>
                    <a:pt x="997" y="671"/>
                    <a:pt x="997" y="670"/>
                  </a:cubicBezTo>
                  <a:cubicBezTo>
                    <a:pt x="997" y="671"/>
                    <a:pt x="998" y="673"/>
                    <a:pt x="998" y="674"/>
                  </a:cubicBezTo>
                  <a:close/>
                  <a:moveTo>
                    <a:pt x="257" y="566"/>
                  </a:moveTo>
                  <a:cubicBezTo>
                    <a:pt x="257" y="566"/>
                    <a:pt x="257" y="566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lose/>
                  <a:moveTo>
                    <a:pt x="245" y="586"/>
                  </a:moveTo>
                  <a:cubicBezTo>
                    <a:pt x="245" y="587"/>
                    <a:pt x="244" y="588"/>
                    <a:pt x="244" y="589"/>
                  </a:cubicBezTo>
                  <a:cubicBezTo>
                    <a:pt x="244" y="589"/>
                    <a:pt x="244" y="588"/>
                    <a:pt x="245" y="588"/>
                  </a:cubicBezTo>
                  <a:cubicBezTo>
                    <a:pt x="245" y="587"/>
                    <a:pt x="246" y="586"/>
                    <a:pt x="245" y="586"/>
                  </a:cubicBezTo>
                  <a:close/>
                  <a:moveTo>
                    <a:pt x="249" y="570"/>
                  </a:moveTo>
                  <a:cubicBezTo>
                    <a:pt x="249" y="570"/>
                    <a:pt x="249" y="569"/>
                    <a:pt x="249" y="569"/>
                  </a:cubicBezTo>
                  <a:cubicBezTo>
                    <a:pt x="249" y="569"/>
                    <a:pt x="249" y="569"/>
                    <a:pt x="249" y="569"/>
                  </a:cubicBezTo>
                  <a:cubicBezTo>
                    <a:pt x="249" y="569"/>
                    <a:pt x="249" y="570"/>
                    <a:pt x="248" y="570"/>
                  </a:cubicBezTo>
                  <a:cubicBezTo>
                    <a:pt x="248" y="570"/>
                    <a:pt x="248" y="570"/>
                    <a:pt x="249" y="570"/>
                  </a:cubicBezTo>
                  <a:close/>
                  <a:moveTo>
                    <a:pt x="249" y="568"/>
                  </a:moveTo>
                  <a:cubicBezTo>
                    <a:pt x="249" y="568"/>
                    <a:pt x="249" y="568"/>
                    <a:pt x="250" y="568"/>
                  </a:cubicBezTo>
                  <a:cubicBezTo>
                    <a:pt x="249" y="568"/>
                    <a:pt x="249" y="568"/>
                    <a:pt x="249" y="568"/>
                  </a:cubicBezTo>
                  <a:close/>
                  <a:moveTo>
                    <a:pt x="249" y="569"/>
                  </a:moveTo>
                  <a:cubicBezTo>
                    <a:pt x="249" y="569"/>
                    <a:pt x="249" y="569"/>
                    <a:pt x="249" y="569"/>
                  </a:cubicBezTo>
                  <a:cubicBezTo>
                    <a:pt x="249" y="569"/>
                    <a:pt x="249" y="568"/>
                    <a:pt x="249" y="568"/>
                  </a:cubicBezTo>
                  <a:cubicBezTo>
                    <a:pt x="249" y="568"/>
                    <a:pt x="249" y="569"/>
                    <a:pt x="249" y="569"/>
                  </a:cubicBezTo>
                  <a:close/>
                  <a:moveTo>
                    <a:pt x="249" y="568"/>
                  </a:moveTo>
                  <a:cubicBezTo>
                    <a:pt x="249" y="568"/>
                    <a:pt x="249" y="568"/>
                    <a:pt x="249" y="568"/>
                  </a:cubicBezTo>
                  <a:cubicBezTo>
                    <a:pt x="249" y="568"/>
                    <a:pt x="249" y="568"/>
                    <a:pt x="249" y="568"/>
                  </a:cubicBezTo>
                  <a:close/>
                  <a:moveTo>
                    <a:pt x="250" y="568"/>
                  </a:moveTo>
                  <a:cubicBezTo>
                    <a:pt x="250" y="568"/>
                    <a:pt x="250" y="568"/>
                    <a:pt x="250" y="568"/>
                  </a:cubicBezTo>
                  <a:cubicBezTo>
                    <a:pt x="250" y="568"/>
                    <a:pt x="250" y="568"/>
                    <a:pt x="250" y="568"/>
                  </a:cubicBezTo>
                  <a:close/>
                  <a:moveTo>
                    <a:pt x="250" y="568"/>
                  </a:moveTo>
                  <a:cubicBezTo>
                    <a:pt x="250" y="568"/>
                    <a:pt x="250" y="567"/>
                    <a:pt x="250" y="567"/>
                  </a:cubicBezTo>
                  <a:cubicBezTo>
                    <a:pt x="250" y="567"/>
                    <a:pt x="250" y="568"/>
                    <a:pt x="250" y="568"/>
                  </a:cubicBezTo>
                  <a:close/>
                  <a:moveTo>
                    <a:pt x="248" y="592"/>
                  </a:moveTo>
                  <a:cubicBezTo>
                    <a:pt x="250" y="590"/>
                    <a:pt x="249" y="590"/>
                    <a:pt x="249" y="589"/>
                  </a:cubicBezTo>
                  <a:cubicBezTo>
                    <a:pt x="249" y="590"/>
                    <a:pt x="248" y="591"/>
                    <a:pt x="248" y="591"/>
                  </a:cubicBezTo>
                  <a:cubicBezTo>
                    <a:pt x="247" y="592"/>
                    <a:pt x="249" y="590"/>
                    <a:pt x="248" y="592"/>
                  </a:cubicBezTo>
                  <a:close/>
                  <a:moveTo>
                    <a:pt x="244" y="603"/>
                  </a:moveTo>
                  <a:cubicBezTo>
                    <a:pt x="245" y="602"/>
                    <a:pt x="245" y="602"/>
                    <a:pt x="246" y="600"/>
                  </a:cubicBezTo>
                  <a:cubicBezTo>
                    <a:pt x="246" y="600"/>
                    <a:pt x="246" y="600"/>
                    <a:pt x="246" y="600"/>
                  </a:cubicBezTo>
                  <a:cubicBezTo>
                    <a:pt x="246" y="600"/>
                    <a:pt x="246" y="600"/>
                    <a:pt x="246" y="600"/>
                  </a:cubicBezTo>
                  <a:cubicBezTo>
                    <a:pt x="246" y="600"/>
                    <a:pt x="246" y="600"/>
                    <a:pt x="246" y="600"/>
                  </a:cubicBezTo>
                  <a:cubicBezTo>
                    <a:pt x="246" y="599"/>
                    <a:pt x="246" y="599"/>
                    <a:pt x="246" y="599"/>
                  </a:cubicBezTo>
                  <a:cubicBezTo>
                    <a:pt x="245" y="601"/>
                    <a:pt x="245" y="601"/>
                    <a:pt x="244" y="603"/>
                  </a:cubicBezTo>
                  <a:cubicBezTo>
                    <a:pt x="244" y="602"/>
                    <a:pt x="245" y="601"/>
                    <a:pt x="244" y="603"/>
                  </a:cubicBezTo>
                  <a:close/>
                  <a:moveTo>
                    <a:pt x="998" y="689"/>
                  </a:moveTo>
                  <a:cubicBezTo>
                    <a:pt x="997" y="689"/>
                    <a:pt x="999" y="692"/>
                    <a:pt x="999" y="691"/>
                  </a:cubicBezTo>
                  <a:cubicBezTo>
                    <a:pt x="999" y="691"/>
                    <a:pt x="999" y="690"/>
                    <a:pt x="998" y="690"/>
                  </a:cubicBezTo>
                  <a:cubicBezTo>
                    <a:pt x="998" y="690"/>
                    <a:pt x="998" y="690"/>
                    <a:pt x="998" y="689"/>
                  </a:cubicBezTo>
                  <a:close/>
                  <a:moveTo>
                    <a:pt x="997" y="682"/>
                  </a:moveTo>
                  <a:cubicBezTo>
                    <a:pt x="997" y="682"/>
                    <a:pt x="997" y="682"/>
                    <a:pt x="997" y="682"/>
                  </a:cubicBezTo>
                  <a:cubicBezTo>
                    <a:pt x="997" y="682"/>
                    <a:pt x="997" y="682"/>
                    <a:pt x="997" y="682"/>
                  </a:cubicBezTo>
                  <a:cubicBezTo>
                    <a:pt x="997" y="683"/>
                    <a:pt x="997" y="683"/>
                    <a:pt x="998" y="683"/>
                  </a:cubicBezTo>
                  <a:cubicBezTo>
                    <a:pt x="997" y="682"/>
                    <a:pt x="997" y="682"/>
                    <a:pt x="997" y="682"/>
                  </a:cubicBezTo>
                  <a:cubicBezTo>
                    <a:pt x="997" y="681"/>
                    <a:pt x="996" y="680"/>
                    <a:pt x="996" y="679"/>
                  </a:cubicBezTo>
                  <a:cubicBezTo>
                    <a:pt x="995" y="678"/>
                    <a:pt x="995" y="679"/>
                    <a:pt x="996" y="680"/>
                  </a:cubicBezTo>
                  <a:cubicBezTo>
                    <a:pt x="996" y="680"/>
                    <a:pt x="996" y="680"/>
                    <a:pt x="996" y="680"/>
                  </a:cubicBezTo>
                  <a:cubicBezTo>
                    <a:pt x="996" y="681"/>
                    <a:pt x="996" y="681"/>
                    <a:pt x="997" y="682"/>
                  </a:cubicBezTo>
                  <a:close/>
                  <a:moveTo>
                    <a:pt x="998" y="682"/>
                  </a:moveTo>
                  <a:cubicBezTo>
                    <a:pt x="1001" y="687"/>
                    <a:pt x="1002" y="688"/>
                    <a:pt x="998" y="682"/>
                  </a:cubicBezTo>
                  <a:cubicBezTo>
                    <a:pt x="997" y="681"/>
                    <a:pt x="997" y="679"/>
                    <a:pt x="998" y="682"/>
                  </a:cubicBezTo>
                  <a:close/>
                  <a:moveTo>
                    <a:pt x="247" y="567"/>
                  </a:moveTo>
                  <a:cubicBezTo>
                    <a:pt x="247" y="567"/>
                    <a:pt x="247" y="567"/>
                    <a:pt x="247" y="567"/>
                  </a:cubicBezTo>
                  <a:cubicBezTo>
                    <a:pt x="246" y="567"/>
                    <a:pt x="246" y="568"/>
                    <a:pt x="246" y="568"/>
                  </a:cubicBezTo>
                  <a:cubicBezTo>
                    <a:pt x="246" y="568"/>
                    <a:pt x="246" y="569"/>
                    <a:pt x="246" y="569"/>
                  </a:cubicBezTo>
                  <a:cubicBezTo>
                    <a:pt x="246" y="568"/>
                    <a:pt x="247" y="567"/>
                    <a:pt x="247" y="567"/>
                  </a:cubicBezTo>
                  <a:close/>
                  <a:moveTo>
                    <a:pt x="247" y="567"/>
                  </a:moveTo>
                  <a:cubicBezTo>
                    <a:pt x="248" y="566"/>
                    <a:pt x="248" y="565"/>
                    <a:pt x="247" y="566"/>
                  </a:cubicBezTo>
                  <a:cubicBezTo>
                    <a:pt x="247" y="566"/>
                    <a:pt x="247" y="566"/>
                    <a:pt x="247" y="566"/>
                  </a:cubicBezTo>
                  <a:cubicBezTo>
                    <a:pt x="247" y="566"/>
                    <a:pt x="247" y="567"/>
                    <a:pt x="247" y="567"/>
                  </a:cubicBezTo>
                  <a:close/>
                  <a:moveTo>
                    <a:pt x="253" y="567"/>
                  </a:moveTo>
                  <a:cubicBezTo>
                    <a:pt x="253" y="567"/>
                    <a:pt x="253" y="568"/>
                    <a:pt x="252" y="568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2" y="569"/>
                    <a:pt x="252" y="569"/>
                    <a:pt x="252" y="569"/>
                  </a:cubicBezTo>
                  <a:cubicBezTo>
                    <a:pt x="252" y="569"/>
                    <a:pt x="252" y="569"/>
                    <a:pt x="252" y="569"/>
                  </a:cubicBezTo>
                  <a:cubicBezTo>
                    <a:pt x="252" y="568"/>
                    <a:pt x="253" y="568"/>
                    <a:pt x="253" y="567"/>
                  </a:cubicBezTo>
                  <a:close/>
                  <a:moveTo>
                    <a:pt x="255" y="569"/>
                  </a:moveTo>
                  <a:cubicBezTo>
                    <a:pt x="252" y="573"/>
                    <a:pt x="253" y="573"/>
                    <a:pt x="255" y="571"/>
                  </a:cubicBezTo>
                  <a:cubicBezTo>
                    <a:pt x="256" y="569"/>
                    <a:pt x="256" y="567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ubicBezTo>
                    <a:pt x="257" y="566"/>
                    <a:pt x="257" y="566"/>
                    <a:pt x="257" y="566"/>
                  </a:cubicBezTo>
                  <a:cubicBezTo>
                    <a:pt x="257" y="565"/>
                    <a:pt x="257" y="565"/>
                    <a:pt x="257" y="565"/>
                  </a:cubicBezTo>
                  <a:cubicBezTo>
                    <a:pt x="257" y="564"/>
                    <a:pt x="257" y="564"/>
                    <a:pt x="256" y="565"/>
                  </a:cubicBezTo>
                  <a:cubicBezTo>
                    <a:pt x="256" y="566"/>
                    <a:pt x="255" y="567"/>
                    <a:pt x="255" y="568"/>
                  </a:cubicBezTo>
                  <a:cubicBezTo>
                    <a:pt x="254" y="569"/>
                    <a:pt x="254" y="569"/>
                    <a:pt x="255" y="569"/>
                  </a:cubicBezTo>
                  <a:close/>
                  <a:moveTo>
                    <a:pt x="254" y="566"/>
                  </a:moveTo>
                  <a:cubicBezTo>
                    <a:pt x="254" y="566"/>
                    <a:pt x="254" y="567"/>
                    <a:pt x="254" y="567"/>
                  </a:cubicBezTo>
                  <a:cubicBezTo>
                    <a:pt x="254" y="567"/>
                    <a:pt x="253" y="567"/>
                    <a:pt x="253" y="568"/>
                  </a:cubicBezTo>
                  <a:cubicBezTo>
                    <a:pt x="254" y="567"/>
                    <a:pt x="254" y="567"/>
                    <a:pt x="254" y="566"/>
                  </a:cubicBezTo>
                  <a:cubicBezTo>
                    <a:pt x="254" y="566"/>
                    <a:pt x="254" y="566"/>
                    <a:pt x="254" y="566"/>
                  </a:cubicBezTo>
                  <a:cubicBezTo>
                    <a:pt x="254" y="567"/>
                    <a:pt x="253" y="567"/>
                    <a:pt x="253" y="568"/>
                  </a:cubicBezTo>
                  <a:cubicBezTo>
                    <a:pt x="253" y="567"/>
                    <a:pt x="253" y="567"/>
                    <a:pt x="254" y="566"/>
                  </a:cubicBezTo>
                  <a:close/>
                  <a:moveTo>
                    <a:pt x="987" y="644"/>
                  </a:moveTo>
                  <a:cubicBezTo>
                    <a:pt x="987" y="644"/>
                    <a:pt x="987" y="645"/>
                    <a:pt x="987" y="645"/>
                  </a:cubicBezTo>
                  <a:cubicBezTo>
                    <a:pt x="987" y="645"/>
                    <a:pt x="987" y="644"/>
                    <a:pt x="987" y="644"/>
                  </a:cubicBezTo>
                  <a:close/>
                  <a:moveTo>
                    <a:pt x="249" y="584"/>
                  </a:moveTo>
                  <a:cubicBezTo>
                    <a:pt x="248" y="586"/>
                    <a:pt x="249" y="585"/>
                    <a:pt x="249" y="583"/>
                  </a:cubicBezTo>
                  <a:cubicBezTo>
                    <a:pt x="249" y="583"/>
                    <a:pt x="249" y="583"/>
                    <a:pt x="249" y="584"/>
                  </a:cubicBezTo>
                  <a:close/>
                  <a:moveTo>
                    <a:pt x="250" y="568"/>
                  </a:moveTo>
                  <a:cubicBezTo>
                    <a:pt x="250" y="568"/>
                    <a:pt x="250" y="568"/>
                    <a:pt x="249" y="569"/>
                  </a:cubicBezTo>
                  <a:cubicBezTo>
                    <a:pt x="250" y="568"/>
                    <a:pt x="250" y="568"/>
                    <a:pt x="250" y="568"/>
                  </a:cubicBezTo>
                  <a:close/>
                  <a:moveTo>
                    <a:pt x="249" y="572"/>
                  </a:moveTo>
                  <a:cubicBezTo>
                    <a:pt x="248" y="574"/>
                    <a:pt x="249" y="574"/>
                    <a:pt x="250" y="571"/>
                  </a:cubicBezTo>
                  <a:cubicBezTo>
                    <a:pt x="251" y="570"/>
                    <a:pt x="251" y="569"/>
                    <a:pt x="251" y="569"/>
                  </a:cubicBezTo>
                  <a:cubicBezTo>
                    <a:pt x="251" y="569"/>
                    <a:pt x="251" y="569"/>
                    <a:pt x="251" y="569"/>
                  </a:cubicBezTo>
                  <a:cubicBezTo>
                    <a:pt x="251" y="569"/>
                    <a:pt x="251" y="569"/>
                    <a:pt x="251" y="568"/>
                  </a:cubicBezTo>
                  <a:cubicBezTo>
                    <a:pt x="250" y="569"/>
                    <a:pt x="250" y="571"/>
                    <a:pt x="249" y="572"/>
                  </a:cubicBezTo>
                  <a:close/>
                  <a:moveTo>
                    <a:pt x="250" y="567"/>
                  </a:moveTo>
                  <a:cubicBezTo>
                    <a:pt x="250" y="567"/>
                    <a:pt x="250" y="568"/>
                    <a:pt x="250" y="568"/>
                  </a:cubicBezTo>
                  <a:cubicBezTo>
                    <a:pt x="250" y="568"/>
                    <a:pt x="250" y="567"/>
                    <a:pt x="250" y="567"/>
                  </a:cubicBezTo>
                  <a:close/>
                  <a:moveTo>
                    <a:pt x="250" y="567"/>
                  </a:moveTo>
                  <a:cubicBezTo>
                    <a:pt x="250" y="567"/>
                    <a:pt x="250" y="567"/>
                    <a:pt x="250" y="567"/>
                  </a:cubicBezTo>
                  <a:cubicBezTo>
                    <a:pt x="250" y="567"/>
                    <a:pt x="250" y="567"/>
                    <a:pt x="250" y="567"/>
                  </a:cubicBezTo>
                  <a:close/>
                  <a:moveTo>
                    <a:pt x="247" y="567"/>
                  </a:moveTo>
                  <a:cubicBezTo>
                    <a:pt x="247" y="567"/>
                    <a:pt x="247" y="567"/>
                    <a:pt x="247" y="567"/>
                  </a:cubicBezTo>
                  <a:cubicBezTo>
                    <a:pt x="247" y="567"/>
                    <a:pt x="247" y="567"/>
                    <a:pt x="247" y="567"/>
                  </a:cubicBezTo>
                  <a:cubicBezTo>
                    <a:pt x="247" y="567"/>
                    <a:pt x="247" y="567"/>
                    <a:pt x="247" y="567"/>
                  </a:cubicBezTo>
                  <a:close/>
                  <a:moveTo>
                    <a:pt x="239" y="589"/>
                  </a:moveTo>
                  <a:cubicBezTo>
                    <a:pt x="239" y="590"/>
                    <a:pt x="241" y="586"/>
                    <a:pt x="239" y="589"/>
                  </a:cubicBezTo>
                  <a:close/>
                  <a:moveTo>
                    <a:pt x="240" y="593"/>
                  </a:moveTo>
                  <a:cubicBezTo>
                    <a:pt x="240" y="593"/>
                    <a:pt x="240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39" y="594"/>
                    <a:pt x="239" y="595"/>
                    <a:pt x="239" y="595"/>
                  </a:cubicBezTo>
                  <a:cubicBezTo>
                    <a:pt x="239" y="595"/>
                    <a:pt x="240" y="594"/>
                    <a:pt x="240" y="593"/>
                  </a:cubicBezTo>
                  <a:close/>
                  <a:moveTo>
                    <a:pt x="233" y="611"/>
                  </a:moveTo>
                  <a:cubicBezTo>
                    <a:pt x="234" y="610"/>
                    <a:pt x="235" y="608"/>
                    <a:pt x="236" y="607"/>
                  </a:cubicBezTo>
                  <a:cubicBezTo>
                    <a:pt x="236" y="606"/>
                    <a:pt x="234" y="609"/>
                    <a:pt x="233" y="611"/>
                  </a:cubicBezTo>
                  <a:close/>
                  <a:moveTo>
                    <a:pt x="237" y="596"/>
                  </a:moveTo>
                  <a:cubicBezTo>
                    <a:pt x="237" y="597"/>
                    <a:pt x="237" y="596"/>
                    <a:pt x="237" y="596"/>
                  </a:cubicBezTo>
                  <a:cubicBezTo>
                    <a:pt x="237" y="597"/>
                    <a:pt x="236" y="598"/>
                    <a:pt x="236" y="598"/>
                  </a:cubicBezTo>
                  <a:cubicBezTo>
                    <a:pt x="236" y="598"/>
                    <a:pt x="236" y="598"/>
                    <a:pt x="236" y="598"/>
                  </a:cubicBezTo>
                  <a:cubicBezTo>
                    <a:pt x="237" y="597"/>
                    <a:pt x="237" y="597"/>
                    <a:pt x="237" y="596"/>
                  </a:cubicBezTo>
                  <a:close/>
                  <a:moveTo>
                    <a:pt x="241" y="602"/>
                  </a:moveTo>
                  <a:cubicBezTo>
                    <a:pt x="241" y="602"/>
                    <a:pt x="240" y="603"/>
                    <a:pt x="240" y="603"/>
                  </a:cubicBezTo>
                  <a:cubicBezTo>
                    <a:pt x="240" y="603"/>
                    <a:pt x="240" y="603"/>
                    <a:pt x="240" y="603"/>
                  </a:cubicBezTo>
                  <a:cubicBezTo>
                    <a:pt x="240" y="603"/>
                    <a:pt x="241" y="602"/>
                    <a:pt x="241" y="602"/>
                  </a:cubicBezTo>
                  <a:close/>
                  <a:moveTo>
                    <a:pt x="240" y="603"/>
                  </a:moveTo>
                  <a:cubicBezTo>
                    <a:pt x="240" y="603"/>
                    <a:pt x="240" y="603"/>
                    <a:pt x="239" y="603"/>
                  </a:cubicBezTo>
                  <a:cubicBezTo>
                    <a:pt x="239" y="602"/>
                    <a:pt x="239" y="602"/>
                    <a:pt x="239" y="602"/>
                  </a:cubicBezTo>
                  <a:cubicBezTo>
                    <a:pt x="238" y="603"/>
                    <a:pt x="238" y="604"/>
                    <a:pt x="238" y="605"/>
                  </a:cubicBezTo>
                  <a:cubicBezTo>
                    <a:pt x="237" y="606"/>
                    <a:pt x="239" y="605"/>
                    <a:pt x="240" y="603"/>
                  </a:cubicBezTo>
                  <a:close/>
                  <a:moveTo>
                    <a:pt x="239" y="602"/>
                  </a:moveTo>
                  <a:cubicBezTo>
                    <a:pt x="239" y="602"/>
                    <a:pt x="239" y="602"/>
                    <a:pt x="239" y="602"/>
                  </a:cubicBezTo>
                  <a:cubicBezTo>
                    <a:pt x="239" y="602"/>
                    <a:pt x="239" y="602"/>
                    <a:pt x="239" y="601"/>
                  </a:cubicBezTo>
                  <a:cubicBezTo>
                    <a:pt x="239" y="602"/>
                    <a:pt x="239" y="602"/>
                    <a:pt x="239" y="602"/>
                  </a:cubicBezTo>
                  <a:close/>
                  <a:moveTo>
                    <a:pt x="988" y="650"/>
                  </a:moveTo>
                  <a:cubicBezTo>
                    <a:pt x="988" y="650"/>
                    <a:pt x="988" y="649"/>
                    <a:pt x="988" y="649"/>
                  </a:cubicBezTo>
                  <a:cubicBezTo>
                    <a:pt x="987" y="649"/>
                    <a:pt x="987" y="649"/>
                    <a:pt x="987" y="648"/>
                  </a:cubicBezTo>
                  <a:cubicBezTo>
                    <a:pt x="987" y="649"/>
                    <a:pt x="987" y="649"/>
                    <a:pt x="988" y="650"/>
                  </a:cubicBezTo>
                  <a:cubicBezTo>
                    <a:pt x="988" y="650"/>
                    <a:pt x="988" y="650"/>
                    <a:pt x="988" y="650"/>
                  </a:cubicBezTo>
                  <a:close/>
                  <a:moveTo>
                    <a:pt x="242" y="599"/>
                  </a:moveTo>
                  <a:cubicBezTo>
                    <a:pt x="242" y="600"/>
                    <a:pt x="242" y="600"/>
                    <a:pt x="242" y="600"/>
                  </a:cubicBezTo>
                  <a:cubicBezTo>
                    <a:pt x="242" y="600"/>
                    <a:pt x="242" y="600"/>
                    <a:pt x="242" y="600"/>
                  </a:cubicBezTo>
                  <a:cubicBezTo>
                    <a:pt x="242" y="600"/>
                    <a:pt x="242" y="600"/>
                    <a:pt x="242" y="599"/>
                  </a:cubicBezTo>
                  <a:close/>
                  <a:moveTo>
                    <a:pt x="240" y="602"/>
                  </a:moveTo>
                  <a:cubicBezTo>
                    <a:pt x="240" y="602"/>
                    <a:pt x="240" y="602"/>
                    <a:pt x="240" y="603"/>
                  </a:cubicBezTo>
                  <a:cubicBezTo>
                    <a:pt x="240" y="602"/>
                    <a:pt x="241" y="602"/>
                    <a:pt x="241" y="602"/>
                  </a:cubicBezTo>
                  <a:cubicBezTo>
                    <a:pt x="241" y="601"/>
                    <a:pt x="242" y="601"/>
                    <a:pt x="242" y="600"/>
                  </a:cubicBezTo>
                  <a:cubicBezTo>
                    <a:pt x="242" y="600"/>
                    <a:pt x="242" y="600"/>
                    <a:pt x="242" y="600"/>
                  </a:cubicBezTo>
                  <a:cubicBezTo>
                    <a:pt x="242" y="600"/>
                    <a:pt x="242" y="600"/>
                    <a:pt x="242" y="600"/>
                  </a:cubicBezTo>
                  <a:cubicBezTo>
                    <a:pt x="241" y="600"/>
                    <a:pt x="241" y="600"/>
                    <a:pt x="240" y="602"/>
                  </a:cubicBezTo>
                  <a:cubicBezTo>
                    <a:pt x="240" y="602"/>
                    <a:pt x="240" y="602"/>
                    <a:pt x="240" y="602"/>
                  </a:cubicBezTo>
                  <a:close/>
                  <a:moveTo>
                    <a:pt x="242" y="599"/>
                  </a:moveTo>
                  <a:cubicBezTo>
                    <a:pt x="242" y="599"/>
                    <a:pt x="243" y="599"/>
                    <a:pt x="243" y="598"/>
                  </a:cubicBezTo>
                  <a:cubicBezTo>
                    <a:pt x="243" y="599"/>
                    <a:pt x="242" y="599"/>
                    <a:pt x="242" y="599"/>
                  </a:cubicBezTo>
                  <a:close/>
                  <a:moveTo>
                    <a:pt x="242" y="599"/>
                  </a:moveTo>
                  <a:cubicBezTo>
                    <a:pt x="242" y="599"/>
                    <a:pt x="242" y="599"/>
                    <a:pt x="242" y="599"/>
                  </a:cubicBezTo>
                  <a:cubicBezTo>
                    <a:pt x="242" y="599"/>
                    <a:pt x="242" y="599"/>
                    <a:pt x="242" y="599"/>
                  </a:cubicBezTo>
                  <a:close/>
                  <a:moveTo>
                    <a:pt x="242" y="599"/>
                  </a:moveTo>
                  <a:cubicBezTo>
                    <a:pt x="242" y="598"/>
                    <a:pt x="242" y="598"/>
                    <a:pt x="243" y="598"/>
                  </a:cubicBezTo>
                  <a:cubicBezTo>
                    <a:pt x="243" y="598"/>
                    <a:pt x="243" y="598"/>
                    <a:pt x="243" y="598"/>
                  </a:cubicBezTo>
                  <a:cubicBezTo>
                    <a:pt x="243" y="598"/>
                    <a:pt x="243" y="598"/>
                    <a:pt x="243" y="597"/>
                  </a:cubicBezTo>
                  <a:cubicBezTo>
                    <a:pt x="243" y="597"/>
                    <a:pt x="243" y="598"/>
                    <a:pt x="242" y="599"/>
                  </a:cubicBezTo>
                  <a:close/>
                  <a:moveTo>
                    <a:pt x="243" y="598"/>
                  </a:moveTo>
                  <a:cubicBezTo>
                    <a:pt x="243" y="598"/>
                    <a:pt x="243" y="598"/>
                    <a:pt x="243" y="598"/>
                  </a:cubicBezTo>
                  <a:cubicBezTo>
                    <a:pt x="243" y="598"/>
                    <a:pt x="243" y="598"/>
                    <a:pt x="243" y="598"/>
                  </a:cubicBezTo>
                  <a:close/>
                  <a:moveTo>
                    <a:pt x="240" y="594"/>
                  </a:move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ubicBezTo>
                    <a:pt x="240" y="594"/>
                    <a:pt x="240" y="594"/>
                    <a:pt x="240" y="594"/>
                  </a:cubicBezTo>
                  <a:close/>
                  <a:moveTo>
                    <a:pt x="1000" y="692"/>
                  </a:moveTo>
                  <a:cubicBezTo>
                    <a:pt x="1000" y="691"/>
                    <a:pt x="999" y="690"/>
                    <a:pt x="1000" y="692"/>
                  </a:cubicBezTo>
                  <a:cubicBezTo>
                    <a:pt x="1000" y="693"/>
                    <a:pt x="1000" y="693"/>
                    <a:pt x="1001" y="693"/>
                  </a:cubicBezTo>
                  <a:cubicBezTo>
                    <a:pt x="1001" y="694"/>
                    <a:pt x="1001" y="694"/>
                    <a:pt x="1001" y="694"/>
                  </a:cubicBezTo>
                  <a:cubicBezTo>
                    <a:pt x="1001" y="694"/>
                    <a:pt x="1001" y="693"/>
                    <a:pt x="1001" y="693"/>
                  </a:cubicBezTo>
                  <a:cubicBezTo>
                    <a:pt x="1001" y="693"/>
                    <a:pt x="1001" y="692"/>
                    <a:pt x="1000" y="692"/>
                  </a:cubicBezTo>
                  <a:close/>
                  <a:moveTo>
                    <a:pt x="244" y="599"/>
                  </a:moveTo>
                  <a:cubicBezTo>
                    <a:pt x="244" y="599"/>
                    <a:pt x="244" y="599"/>
                    <a:pt x="244" y="598"/>
                  </a:cubicBezTo>
                  <a:cubicBezTo>
                    <a:pt x="244" y="599"/>
                    <a:pt x="244" y="599"/>
                    <a:pt x="244" y="599"/>
                  </a:cubicBezTo>
                  <a:cubicBezTo>
                    <a:pt x="244" y="599"/>
                    <a:pt x="244" y="599"/>
                    <a:pt x="244" y="599"/>
                  </a:cubicBezTo>
                  <a:close/>
                  <a:moveTo>
                    <a:pt x="244" y="598"/>
                  </a:moveTo>
                  <a:cubicBezTo>
                    <a:pt x="244" y="598"/>
                    <a:pt x="244" y="598"/>
                    <a:pt x="244" y="598"/>
                  </a:cubicBezTo>
                  <a:cubicBezTo>
                    <a:pt x="244" y="598"/>
                    <a:pt x="244" y="598"/>
                    <a:pt x="244" y="599"/>
                  </a:cubicBezTo>
                  <a:cubicBezTo>
                    <a:pt x="244" y="599"/>
                    <a:pt x="244" y="599"/>
                    <a:pt x="243" y="599"/>
                  </a:cubicBezTo>
                  <a:cubicBezTo>
                    <a:pt x="244" y="599"/>
                    <a:pt x="244" y="599"/>
                    <a:pt x="244" y="599"/>
                  </a:cubicBezTo>
                  <a:cubicBezTo>
                    <a:pt x="244" y="599"/>
                    <a:pt x="244" y="599"/>
                    <a:pt x="244" y="599"/>
                  </a:cubicBezTo>
                  <a:cubicBezTo>
                    <a:pt x="244" y="598"/>
                    <a:pt x="244" y="598"/>
                    <a:pt x="244" y="598"/>
                  </a:cubicBezTo>
                  <a:close/>
                  <a:moveTo>
                    <a:pt x="244" y="598"/>
                  </a:moveTo>
                  <a:cubicBezTo>
                    <a:pt x="244" y="598"/>
                    <a:pt x="244" y="598"/>
                    <a:pt x="244" y="598"/>
                  </a:cubicBezTo>
                  <a:cubicBezTo>
                    <a:pt x="244" y="598"/>
                    <a:pt x="244" y="598"/>
                    <a:pt x="245" y="598"/>
                  </a:cubicBezTo>
                  <a:cubicBezTo>
                    <a:pt x="245" y="596"/>
                    <a:pt x="245" y="596"/>
                    <a:pt x="244" y="597"/>
                  </a:cubicBezTo>
                  <a:cubicBezTo>
                    <a:pt x="244" y="597"/>
                    <a:pt x="244" y="598"/>
                    <a:pt x="244" y="598"/>
                  </a:cubicBezTo>
                  <a:cubicBezTo>
                    <a:pt x="244" y="598"/>
                    <a:pt x="244" y="598"/>
                    <a:pt x="244" y="598"/>
                  </a:cubicBezTo>
                  <a:cubicBezTo>
                    <a:pt x="244" y="598"/>
                    <a:pt x="244" y="598"/>
                    <a:pt x="244" y="598"/>
                  </a:cubicBezTo>
                  <a:close/>
                  <a:moveTo>
                    <a:pt x="1000" y="689"/>
                  </a:moveTo>
                  <a:cubicBezTo>
                    <a:pt x="1000" y="688"/>
                    <a:pt x="1000" y="687"/>
                    <a:pt x="999" y="686"/>
                  </a:cubicBezTo>
                  <a:cubicBezTo>
                    <a:pt x="999" y="685"/>
                    <a:pt x="997" y="684"/>
                    <a:pt x="998" y="685"/>
                  </a:cubicBezTo>
                  <a:cubicBezTo>
                    <a:pt x="999" y="687"/>
                    <a:pt x="1000" y="689"/>
                    <a:pt x="1000" y="689"/>
                  </a:cubicBezTo>
                  <a:close/>
                  <a:moveTo>
                    <a:pt x="1004" y="700"/>
                  </a:moveTo>
                  <a:cubicBezTo>
                    <a:pt x="1004" y="701"/>
                    <a:pt x="1005" y="701"/>
                    <a:pt x="1004" y="700"/>
                  </a:cubicBezTo>
                  <a:cubicBezTo>
                    <a:pt x="1004" y="699"/>
                    <a:pt x="1003" y="699"/>
                    <a:pt x="1004" y="700"/>
                  </a:cubicBezTo>
                  <a:close/>
                  <a:moveTo>
                    <a:pt x="1004" y="694"/>
                  </a:moveTo>
                  <a:cubicBezTo>
                    <a:pt x="1004" y="693"/>
                    <a:pt x="1005" y="695"/>
                    <a:pt x="1004" y="692"/>
                  </a:cubicBezTo>
                  <a:cubicBezTo>
                    <a:pt x="1003" y="692"/>
                    <a:pt x="1002" y="691"/>
                    <a:pt x="1004" y="694"/>
                  </a:cubicBezTo>
                  <a:close/>
                  <a:moveTo>
                    <a:pt x="982" y="655"/>
                  </a:moveTo>
                  <a:cubicBezTo>
                    <a:pt x="983" y="657"/>
                    <a:pt x="982" y="658"/>
                    <a:pt x="985" y="662"/>
                  </a:cubicBezTo>
                  <a:cubicBezTo>
                    <a:pt x="985" y="663"/>
                    <a:pt x="986" y="665"/>
                    <a:pt x="987" y="665"/>
                  </a:cubicBezTo>
                  <a:cubicBezTo>
                    <a:pt x="987" y="666"/>
                    <a:pt x="987" y="666"/>
                    <a:pt x="987" y="666"/>
                  </a:cubicBezTo>
                  <a:cubicBezTo>
                    <a:pt x="987" y="667"/>
                    <a:pt x="988" y="668"/>
                    <a:pt x="988" y="668"/>
                  </a:cubicBezTo>
                  <a:cubicBezTo>
                    <a:pt x="988" y="667"/>
                    <a:pt x="988" y="667"/>
                    <a:pt x="988" y="667"/>
                  </a:cubicBezTo>
                  <a:cubicBezTo>
                    <a:pt x="988" y="667"/>
                    <a:pt x="988" y="667"/>
                    <a:pt x="988" y="667"/>
                  </a:cubicBezTo>
                  <a:cubicBezTo>
                    <a:pt x="988" y="665"/>
                    <a:pt x="984" y="657"/>
                    <a:pt x="982" y="655"/>
                  </a:cubicBezTo>
                  <a:close/>
                  <a:moveTo>
                    <a:pt x="1001" y="692"/>
                  </a:moveTo>
                  <a:cubicBezTo>
                    <a:pt x="1002" y="694"/>
                    <a:pt x="1003" y="694"/>
                    <a:pt x="1002" y="692"/>
                  </a:cubicBezTo>
                  <a:cubicBezTo>
                    <a:pt x="1001" y="691"/>
                    <a:pt x="1001" y="691"/>
                    <a:pt x="1001" y="692"/>
                  </a:cubicBezTo>
                  <a:close/>
                  <a:moveTo>
                    <a:pt x="243" y="588"/>
                  </a:moveTo>
                  <a:cubicBezTo>
                    <a:pt x="244" y="587"/>
                    <a:pt x="244" y="587"/>
                    <a:pt x="244" y="587"/>
                  </a:cubicBezTo>
                  <a:cubicBezTo>
                    <a:pt x="243" y="588"/>
                    <a:pt x="242" y="589"/>
                    <a:pt x="243" y="588"/>
                  </a:cubicBezTo>
                  <a:close/>
                  <a:moveTo>
                    <a:pt x="1002" y="699"/>
                  </a:moveTo>
                  <a:cubicBezTo>
                    <a:pt x="1003" y="702"/>
                    <a:pt x="1004" y="702"/>
                    <a:pt x="1004" y="702"/>
                  </a:cubicBezTo>
                  <a:cubicBezTo>
                    <a:pt x="1002" y="699"/>
                    <a:pt x="1002" y="699"/>
                    <a:pt x="1002" y="699"/>
                  </a:cubicBezTo>
                  <a:close/>
                  <a:moveTo>
                    <a:pt x="208" y="690"/>
                  </a:moveTo>
                  <a:cubicBezTo>
                    <a:pt x="208" y="689"/>
                    <a:pt x="209" y="687"/>
                    <a:pt x="210" y="685"/>
                  </a:cubicBezTo>
                  <a:cubicBezTo>
                    <a:pt x="210" y="685"/>
                    <a:pt x="210" y="685"/>
                    <a:pt x="210" y="685"/>
                  </a:cubicBezTo>
                  <a:cubicBezTo>
                    <a:pt x="210" y="685"/>
                    <a:pt x="210" y="685"/>
                    <a:pt x="210" y="686"/>
                  </a:cubicBezTo>
                  <a:cubicBezTo>
                    <a:pt x="209" y="687"/>
                    <a:pt x="207" y="689"/>
                    <a:pt x="205" y="693"/>
                  </a:cubicBezTo>
                  <a:cubicBezTo>
                    <a:pt x="205" y="694"/>
                    <a:pt x="208" y="689"/>
                    <a:pt x="208" y="690"/>
                  </a:cubicBezTo>
                  <a:close/>
                  <a:moveTo>
                    <a:pt x="990" y="685"/>
                  </a:moveTo>
                  <a:cubicBezTo>
                    <a:pt x="991" y="686"/>
                    <a:pt x="991" y="685"/>
                    <a:pt x="991" y="685"/>
                  </a:cubicBezTo>
                  <a:cubicBezTo>
                    <a:pt x="988" y="679"/>
                    <a:pt x="986" y="679"/>
                    <a:pt x="990" y="685"/>
                  </a:cubicBezTo>
                  <a:close/>
                  <a:moveTo>
                    <a:pt x="201" y="712"/>
                  </a:moveTo>
                  <a:cubicBezTo>
                    <a:pt x="201" y="712"/>
                    <a:pt x="200" y="713"/>
                    <a:pt x="200" y="713"/>
                  </a:cubicBezTo>
                  <a:cubicBezTo>
                    <a:pt x="201" y="713"/>
                    <a:pt x="201" y="713"/>
                    <a:pt x="201" y="713"/>
                  </a:cubicBezTo>
                  <a:cubicBezTo>
                    <a:pt x="201" y="712"/>
                    <a:pt x="202" y="710"/>
                    <a:pt x="201" y="712"/>
                  </a:cubicBezTo>
                  <a:close/>
                  <a:moveTo>
                    <a:pt x="200" y="713"/>
                  </a:moveTo>
                  <a:cubicBezTo>
                    <a:pt x="200" y="714"/>
                    <a:pt x="200" y="713"/>
                    <a:pt x="201" y="713"/>
                  </a:cubicBezTo>
                  <a:cubicBezTo>
                    <a:pt x="200" y="713"/>
                    <a:pt x="200" y="714"/>
                    <a:pt x="200" y="713"/>
                  </a:cubicBezTo>
                  <a:close/>
                  <a:moveTo>
                    <a:pt x="996" y="687"/>
                  </a:moveTo>
                  <a:cubicBezTo>
                    <a:pt x="996" y="687"/>
                    <a:pt x="995" y="685"/>
                    <a:pt x="994" y="683"/>
                  </a:cubicBezTo>
                  <a:cubicBezTo>
                    <a:pt x="994" y="683"/>
                    <a:pt x="993" y="683"/>
                    <a:pt x="996" y="687"/>
                  </a:cubicBezTo>
                  <a:close/>
                  <a:moveTo>
                    <a:pt x="989" y="676"/>
                  </a:moveTo>
                  <a:cubicBezTo>
                    <a:pt x="989" y="676"/>
                    <a:pt x="988" y="676"/>
                    <a:pt x="988" y="676"/>
                  </a:cubicBezTo>
                  <a:cubicBezTo>
                    <a:pt x="989" y="676"/>
                    <a:pt x="989" y="677"/>
                    <a:pt x="989" y="678"/>
                  </a:cubicBezTo>
                  <a:cubicBezTo>
                    <a:pt x="989" y="678"/>
                    <a:pt x="990" y="678"/>
                    <a:pt x="990" y="678"/>
                  </a:cubicBezTo>
                  <a:cubicBezTo>
                    <a:pt x="989" y="677"/>
                    <a:pt x="989" y="677"/>
                    <a:pt x="989" y="676"/>
                  </a:cubicBezTo>
                  <a:close/>
                  <a:moveTo>
                    <a:pt x="992" y="672"/>
                  </a:moveTo>
                  <a:cubicBezTo>
                    <a:pt x="992" y="672"/>
                    <a:pt x="993" y="673"/>
                    <a:pt x="993" y="674"/>
                  </a:cubicBezTo>
                  <a:cubicBezTo>
                    <a:pt x="993" y="674"/>
                    <a:pt x="993" y="674"/>
                    <a:pt x="994" y="674"/>
                  </a:cubicBezTo>
                  <a:cubicBezTo>
                    <a:pt x="993" y="674"/>
                    <a:pt x="993" y="673"/>
                    <a:pt x="992" y="672"/>
                  </a:cubicBezTo>
                  <a:cubicBezTo>
                    <a:pt x="992" y="672"/>
                    <a:pt x="992" y="672"/>
                    <a:pt x="992" y="672"/>
                  </a:cubicBezTo>
                  <a:close/>
                  <a:moveTo>
                    <a:pt x="208" y="690"/>
                  </a:moveTo>
                  <a:cubicBezTo>
                    <a:pt x="208" y="691"/>
                    <a:pt x="207" y="691"/>
                    <a:pt x="207" y="692"/>
                  </a:cubicBezTo>
                  <a:cubicBezTo>
                    <a:pt x="207" y="692"/>
                    <a:pt x="209" y="689"/>
                    <a:pt x="208" y="690"/>
                  </a:cubicBezTo>
                  <a:cubicBezTo>
                    <a:pt x="208" y="690"/>
                    <a:pt x="208" y="690"/>
                    <a:pt x="208" y="690"/>
                  </a:cubicBezTo>
                  <a:close/>
                  <a:moveTo>
                    <a:pt x="995" y="678"/>
                  </a:moveTo>
                  <a:cubicBezTo>
                    <a:pt x="993" y="676"/>
                    <a:pt x="993" y="676"/>
                    <a:pt x="992" y="675"/>
                  </a:cubicBezTo>
                  <a:cubicBezTo>
                    <a:pt x="994" y="677"/>
                    <a:pt x="994" y="679"/>
                    <a:pt x="995" y="678"/>
                  </a:cubicBezTo>
                  <a:close/>
                  <a:moveTo>
                    <a:pt x="986" y="667"/>
                  </a:moveTo>
                  <a:cubicBezTo>
                    <a:pt x="987" y="669"/>
                    <a:pt x="986" y="668"/>
                    <a:pt x="986" y="669"/>
                  </a:cubicBezTo>
                  <a:cubicBezTo>
                    <a:pt x="987" y="672"/>
                    <a:pt x="989" y="675"/>
                    <a:pt x="990" y="677"/>
                  </a:cubicBezTo>
                  <a:cubicBezTo>
                    <a:pt x="990" y="677"/>
                    <a:pt x="991" y="677"/>
                    <a:pt x="991" y="677"/>
                  </a:cubicBezTo>
                  <a:cubicBezTo>
                    <a:pt x="991" y="678"/>
                    <a:pt x="991" y="679"/>
                    <a:pt x="992" y="680"/>
                  </a:cubicBezTo>
                  <a:cubicBezTo>
                    <a:pt x="992" y="680"/>
                    <a:pt x="992" y="679"/>
                    <a:pt x="992" y="678"/>
                  </a:cubicBezTo>
                  <a:cubicBezTo>
                    <a:pt x="993" y="680"/>
                    <a:pt x="991" y="674"/>
                    <a:pt x="988" y="670"/>
                  </a:cubicBezTo>
                  <a:cubicBezTo>
                    <a:pt x="987" y="668"/>
                    <a:pt x="987" y="668"/>
                    <a:pt x="986" y="667"/>
                  </a:cubicBezTo>
                  <a:close/>
                  <a:moveTo>
                    <a:pt x="991" y="668"/>
                  </a:moveTo>
                  <a:cubicBezTo>
                    <a:pt x="990" y="666"/>
                    <a:pt x="993" y="672"/>
                    <a:pt x="993" y="671"/>
                  </a:cubicBezTo>
                  <a:cubicBezTo>
                    <a:pt x="992" y="670"/>
                    <a:pt x="992" y="669"/>
                    <a:pt x="991" y="668"/>
                  </a:cubicBezTo>
                  <a:close/>
                  <a:moveTo>
                    <a:pt x="200" y="716"/>
                  </a:moveTo>
                  <a:cubicBezTo>
                    <a:pt x="200" y="716"/>
                    <a:pt x="201" y="715"/>
                    <a:pt x="201" y="715"/>
                  </a:cubicBezTo>
                  <a:cubicBezTo>
                    <a:pt x="201" y="715"/>
                    <a:pt x="200" y="716"/>
                    <a:pt x="200" y="716"/>
                  </a:cubicBezTo>
                  <a:close/>
                  <a:moveTo>
                    <a:pt x="983" y="650"/>
                  </a:moveTo>
                  <a:cubicBezTo>
                    <a:pt x="983" y="651"/>
                    <a:pt x="983" y="651"/>
                    <a:pt x="983" y="652"/>
                  </a:cubicBezTo>
                  <a:cubicBezTo>
                    <a:pt x="984" y="652"/>
                    <a:pt x="984" y="652"/>
                    <a:pt x="984" y="653"/>
                  </a:cubicBezTo>
                  <a:cubicBezTo>
                    <a:pt x="984" y="652"/>
                    <a:pt x="984" y="652"/>
                    <a:pt x="984" y="651"/>
                  </a:cubicBezTo>
                  <a:cubicBezTo>
                    <a:pt x="983" y="651"/>
                    <a:pt x="983" y="650"/>
                    <a:pt x="983" y="650"/>
                  </a:cubicBezTo>
                  <a:close/>
                  <a:moveTo>
                    <a:pt x="197" y="721"/>
                  </a:moveTo>
                  <a:cubicBezTo>
                    <a:pt x="197" y="721"/>
                    <a:pt x="197" y="721"/>
                    <a:pt x="196" y="722"/>
                  </a:cubicBezTo>
                  <a:cubicBezTo>
                    <a:pt x="196" y="723"/>
                    <a:pt x="197" y="722"/>
                    <a:pt x="197" y="721"/>
                  </a:cubicBezTo>
                  <a:close/>
                  <a:moveTo>
                    <a:pt x="192" y="739"/>
                  </a:moveTo>
                  <a:cubicBezTo>
                    <a:pt x="192" y="738"/>
                    <a:pt x="193" y="736"/>
                    <a:pt x="193" y="736"/>
                  </a:cubicBezTo>
                  <a:cubicBezTo>
                    <a:pt x="194" y="734"/>
                    <a:pt x="195" y="734"/>
                    <a:pt x="194" y="734"/>
                  </a:cubicBezTo>
                  <a:cubicBezTo>
                    <a:pt x="193" y="736"/>
                    <a:pt x="191" y="740"/>
                    <a:pt x="192" y="739"/>
                  </a:cubicBezTo>
                  <a:close/>
                  <a:moveTo>
                    <a:pt x="260" y="1048"/>
                  </a:moveTo>
                  <a:cubicBezTo>
                    <a:pt x="260" y="1048"/>
                    <a:pt x="260" y="1048"/>
                    <a:pt x="261" y="1048"/>
                  </a:cubicBezTo>
                  <a:cubicBezTo>
                    <a:pt x="261" y="1048"/>
                    <a:pt x="261" y="1048"/>
                    <a:pt x="261" y="1048"/>
                  </a:cubicBezTo>
                  <a:cubicBezTo>
                    <a:pt x="263" y="1048"/>
                    <a:pt x="263" y="1047"/>
                    <a:pt x="262" y="1047"/>
                  </a:cubicBezTo>
                  <a:cubicBezTo>
                    <a:pt x="260" y="1047"/>
                    <a:pt x="259" y="1048"/>
                    <a:pt x="260" y="1048"/>
                  </a:cubicBezTo>
                  <a:close/>
                  <a:moveTo>
                    <a:pt x="195" y="720"/>
                  </a:move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lose/>
                  <a:moveTo>
                    <a:pt x="196" y="719"/>
                  </a:moveTo>
                  <a:cubicBezTo>
                    <a:pt x="196" y="719"/>
                    <a:pt x="196" y="719"/>
                    <a:pt x="196" y="719"/>
                  </a:cubicBezTo>
                  <a:cubicBezTo>
                    <a:pt x="196" y="719"/>
                    <a:pt x="196" y="719"/>
                    <a:pt x="196" y="719"/>
                  </a:cubicBezTo>
                  <a:cubicBezTo>
                    <a:pt x="196" y="719"/>
                    <a:pt x="196" y="719"/>
                    <a:pt x="196" y="719"/>
                  </a:cubicBezTo>
                  <a:cubicBezTo>
                    <a:pt x="196" y="719"/>
                    <a:pt x="195" y="719"/>
                    <a:pt x="195" y="719"/>
                  </a:cubicBezTo>
                  <a:cubicBezTo>
                    <a:pt x="195" y="719"/>
                    <a:pt x="195" y="719"/>
                    <a:pt x="195" y="719"/>
                  </a:cubicBezTo>
                  <a:cubicBezTo>
                    <a:pt x="195" y="719"/>
                    <a:pt x="195" y="719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20"/>
                  </a:cubicBezTo>
                  <a:cubicBezTo>
                    <a:pt x="195" y="720"/>
                    <a:pt x="195" y="720"/>
                    <a:pt x="195" y="719"/>
                  </a:cubicBezTo>
                  <a:cubicBezTo>
                    <a:pt x="196" y="719"/>
                    <a:pt x="196" y="719"/>
                    <a:pt x="196" y="719"/>
                  </a:cubicBezTo>
                  <a:cubicBezTo>
                    <a:pt x="196" y="719"/>
                    <a:pt x="196" y="719"/>
                    <a:pt x="196" y="719"/>
                  </a:cubicBezTo>
                  <a:close/>
                  <a:moveTo>
                    <a:pt x="984" y="663"/>
                  </a:moveTo>
                  <a:cubicBezTo>
                    <a:pt x="984" y="662"/>
                    <a:pt x="982" y="660"/>
                    <a:pt x="982" y="660"/>
                  </a:cubicBezTo>
                  <a:cubicBezTo>
                    <a:pt x="982" y="661"/>
                    <a:pt x="986" y="666"/>
                    <a:pt x="984" y="663"/>
                  </a:cubicBezTo>
                  <a:close/>
                  <a:moveTo>
                    <a:pt x="987" y="671"/>
                  </a:moveTo>
                  <a:cubicBezTo>
                    <a:pt x="989" y="675"/>
                    <a:pt x="985" y="667"/>
                    <a:pt x="987" y="671"/>
                  </a:cubicBezTo>
                  <a:close/>
                  <a:moveTo>
                    <a:pt x="985" y="676"/>
                  </a:moveTo>
                  <a:cubicBezTo>
                    <a:pt x="985" y="677"/>
                    <a:pt x="986" y="679"/>
                    <a:pt x="986" y="678"/>
                  </a:cubicBezTo>
                  <a:cubicBezTo>
                    <a:pt x="985" y="677"/>
                    <a:pt x="985" y="677"/>
                    <a:pt x="985" y="677"/>
                  </a:cubicBezTo>
                  <a:cubicBezTo>
                    <a:pt x="985" y="677"/>
                    <a:pt x="985" y="676"/>
                    <a:pt x="985" y="676"/>
                  </a:cubicBezTo>
                  <a:close/>
                  <a:moveTo>
                    <a:pt x="198" y="726"/>
                  </a:moveTo>
                  <a:cubicBezTo>
                    <a:pt x="199" y="724"/>
                    <a:pt x="200" y="722"/>
                    <a:pt x="200" y="721"/>
                  </a:cubicBezTo>
                  <a:cubicBezTo>
                    <a:pt x="199" y="722"/>
                    <a:pt x="198" y="724"/>
                    <a:pt x="197" y="726"/>
                  </a:cubicBezTo>
                  <a:cubicBezTo>
                    <a:pt x="197" y="726"/>
                    <a:pt x="197" y="727"/>
                    <a:pt x="197" y="727"/>
                  </a:cubicBezTo>
                  <a:cubicBezTo>
                    <a:pt x="197" y="727"/>
                    <a:pt x="199" y="723"/>
                    <a:pt x="198" y="726"/>
                  </a:cubicBezTo>
                  <a:cubicBezTo>
                    <a:pt x="198" y="726"/>
                    <a:pt x="197" y="727"/>
                    <a:pt x="197" y="727"/>
                  </a:cubicBezTo>
                  <a:cubicBezTo>
                    <a:pt x="196" y="730"/>
                    <a:pt x="197" y="729"/>
                    <a:pt x="198" y="726"/>
                  </a:cubicBezTo>
                  <a:close/>
                  <a:moveTo>
                    <a:pt x="985" y="652"/>
                  </a:moveTo>
                  <a:cubicBezTo>
                    <a:pt x="986" y="653"/>
                    <a:pt x="986" y="653"/>
                    <a:pt x="986" y="654"/>
                  </a:cubicBezTo>
                  <a:cubicBezTo>
                    <a:pt x="985" y="652"/>
                    <a:pt x="986" y="652"/>
                    <a:pt x="985" y="650"/>
                  </a:cubicBezTo>
                  <a:cubicBezTo>
                    <a:pt x="984" y="648"/>
                    <a:pt x="985" y="650"/>
                    <a:pt x="985" y="651"/>
                  </a:cubicBezTo>
                  <a:cubicBezTo>
                    <a:pt x="985" y="652"/>
                    <a:pt x="984" y="650"/>
                    <a:pt x="985" y="652"/>
                  </a:cubicBezTo>
                  <a:close/>
                  <a:moveTo>
                    <a:pt x="200" y="715"/>
                  </a:move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lose/>
                  <a:moveTo>
                    <a:pt x="995" y="670"/>
                  </a:moveTo>
                  <a:cubicBezTo>
                    <a:pt x="996" y="671"/>
                    <a:pt x="996" y="671"/>
                    <a:pt x="996" y="670"/>
                  </a:cubicBezTo>
                  <a:cubicBezTo>
                    <a:pt x="995" y="669"/>
                    <a:pt x="995" y="668"/>
                    <a:pt x="995" y="670"/>
                  </a:cubicBezTo>
                  <a:close/>
                  <a:moveTo>
                    <a:pt x="995" y="680"/>
                  </a:moveTo>
                  <a:cubicBezTo>
                    <a:pt x="996" y="684"/>
                    <a:pt x="998" y="686"/>
                    <a:pt x="998" y="686"/>
                  </a:cubicBezTo>
                  <a:cubicBezTo>
                    <a:pt x="997" y="684"/>
                    <a:pt x="997" y="684"/>
                    <a:pt x="996" y="682"/>
                  </a:cubicBezTo>
                  <a:cubicBezTo>
                    <a:pt x="995" y="681"/>
                    <a:pt x="995" y="681"/>
                    <a:pt x="995" y="680"/>
                  </a:cubicBezTo>
                  <a:close/>
                  <a:moveTo>
                    <a:pt x="260" y="597"/>
                  </a:moveTo>
                  <a:cubicBezTo>
                    <a:pt x="260" y="597"/>
                    <a:pt x="261" y="596"/>
                    <a:pt x="261" y="596"/>
                  </a:cubicBezTo>
                  <a:cubicBezTo>
                    <a:pt x="261" y="595"/>
                    <a:pt x="261" y="595"/>
                    <a:pt x="262" y="594"/>
                  </a:cubicBezTo>
                  <a:cubicBezTo>
                    <a:pt x="262" y="594"/>
                    <a:pt x="262" y="594"/>
                    <a:pt x="262" y="593"/>
                  </a:cubicBezTo>
                  <a:cubicBezTo>
                    <a:pt x="262" y="593"/>
                    <a:pt x="262" y="594"/>
                    <a:pt x="261" y="595"/>
                  </a:cubicBezTo>
                  <a:cubicBezTo>
                    <a:pt x="261" y="595"/>
                    <a:pt x="261" y="595"/>
                    <a:pt x="261" y="596"/>
                  </a:cubicBezTo>
                  <a:cubicBezTo>
                    <a:pt x="260" y="597"/>
                    <a:pt x="260" y="597"/>
                    <a:pt x="260" y="597"/>
                  </a:cubicBezTo>
                  <a:close/>
                  <a:moveTo>
                    <a:pt x="263" y="594"/>
                  </a:moveTo>
                  <a:cubicBezTo>
                    <a:pt x="263" y="593"/>
                    <a:pt x="262" y="594"/>
                    <a:pt x="262" y="594"/>
                  </a:cubicBezTo>
                  <a:cubicBezTo>
                    <a:pt x="261" y="597"/>
                    <a:pt x="262" y="596"/>
                    <a:pt x="263" y="594"/>
                  </a:cubicBezTo>
                  <a:close/>
                  <a:moveTo>
                    <a:pt x="247" y="610"/>
                  </a:moveTo>
                  <a:cubicBezTo>
                    <a:pt x="247" y="611"/>
                    <a:pt x="247" y="611"/>
                    <a:pt x="247" y="611"/>
                  </a:cubicBezTo>
                  <a:cubicBezTo>
                    <a:pt x="247" y="611"/>
                    <a:pt x="247" y="611"/>
                    <a:pt x="247" y="611"/>
                  </a:cubicBezTo>
                  <a:cubicBezTo>
                    <a:pt x="247" y="611"/>
                    <a:pt x="247" y="611"/>
                    <a:pt x="247" y="612"/>
                  </a:cubicBezTo>
                  <a:cubicBezTo>
                    <a:pt x="247" y="612"/>
                    <a:pt x="248" y="611"/>
                    <a:pt x="248" y="611"/>
                  </a:cubicBezTo>
                  <a:cubicBezTo>
                    <a:pt x="251" y="605"/>
                    <a:pt x="249" y="607"/>
                    <a:pt x="247" y="610"/>
                  </a:cubicBezTo>
                  <a:close/>
                  <a:moveTo>
                    <a:pt x="250" y="614"/>
                  </a:moveTo>
                  <a:cubicBezTo>
                    <a:pt x="252" y="611"/>
                    <a:pt x="248" y="618"/>
                    <a:pt x="250" y="614"/>
                  </a:cubicBezTo>
                  <a:close/>
                  <a:moveTo>
                    <a:pt x="262" y="577"/>
                  </a:moveTo>
                  <a:cubicBezTo>
                    <a:pt x="262" y="577"/>
                    <a:pt x="262" y="577"/>
                    <a:pt x="262" y="578"/>
                  </a:cubicBezTo>
                  <a:cubicBezTo>
                    <a:pt x="262" y="578"/>
                    <a:pt x="262" y="578"/>
                    <a:pt x="262" y="578"/>
                  </a:cubicBezTo>
                  <a:cubicBezTo>
                    <a:pt x="262" y="577"/>
                    <a:pt x="262" y="577"/>
                    <a:pt x="262" y="577"/>
                  </a:cubicBezTo>
                  <a:close/>
                  <a:moveTo>
                    <a:pt x="262" y="578"/>
                  </a:moveTo>
                  <a:cubicBezTo>
                    <a:pt x="262" y="578"/>
                    <a:pt x="262" y="578"/>
                    <a:pt x="262" y="578"/>
                  </a:cubicBezTo>
                  <a:cubicBezTo>
                    <a:pt x="262" y="578"/>
                    <a:pt x="262" y="578"/>
                    <a:pt x="262" y="578"/>
                  </a:cubicBezTo>
                  <a:cubicBezTo>
                    <a:pt x="262" y="578"/>
                    <a:pt x="262" y="578"/>
                    <a:pt x="262" y="578"/>
                  </a:cubicBezTo>
                  <a:close/>
                  <a:moveTo>
                    <a:pt x="262" y="578"/>
                  </a:moveTo>
                  <a:cubicBezTo>
                    <a:pt x="262" y="578"/>
                    <a:pt x="262" y="578"/>
                    <a:pt x="262" y="578"/>
                  </a:cubicBezTo>
                  <a:cubicBezTo>
                    <a:pt x="262" y="578"/>
                    <a:pt x="262" y="578"/>
                    <a:pt x="262" y="578"/>
                  </a:cubicBezTo>
                  <a:close/>
                  <a:moveTo>
                    <a:pt x="262" y="578"/>
                  </a:moveTo>
                  <a:cubicBezTo>
                    <a:pt x="262" y="578"/>
                    <a:pt x="262" y="578"/>
                    <a:pt x="262" y="578"/>
                  </a:cubicBezTo>
                  <a:cubicBezTo>
                    <a:pt x="261" y="579"/>
                    <a:pt x="261" y="580"/>
                    <a:pt x="260" y="580"/>
                  </a:cubicBezTo>
                  <a:cubicBezTo>
                    <a:pt x="261" y="581"/>
                    <a:pt x="261" y="579"/>
                    <a:pt x="262" y="578"/>
                  </a:cubicBezTo>
                  <a:close/>
                  <a:moveTo>
                    <a:pt x="259" y="566"/>
                  </a:moveTo>
                  <a:cubicBezTo>
                    <a:pt x="260" y="564"/>
                    <a:pt x="260" y="564"/>
                    <a:pt x="259" y="564"/>
                  </a:cubicBezTo>
                  <a:cubicBezTo>
                    <a:pt x="256" y="571"/>
                    <a:pt x="256" y="572"/>
                    <a:pt x="259" y="566"/>
                  </a:cubicBezTo>
                  <a:close/>
                  <a:moveTo>
                    <a:pt x="237" y="643"/>
                  </a:moveTo>
                  <a:cubicBezTo>
                    <a:pt x="237" y="643"/>
                    <a:pt x="237" y="643"/>
                    <a:pt x="237" y="642"/>
                  </a:cubicBezTo>
                  <a:cubicBezTo>
                    <a:pt x="236" y="643"/>
                    <a:pt x="236" y="643"/>
                    <a:pt x="236" y="644"/>
                  </a:cubicBezTo>
                  <a:cubicBezTo>
                    <a:pt x="236" y="644"/>
                    <a:pt x="236" y="644"/>
                    <a:pt x="236" y="644"/>
                  </a:cubicBezTo>
                  <a:cubicBezTo>
                    <a:pt x="236" y="644"/>
                    <a:pt x="236" y="643"/>
                    <a:pt x="237" y="643"/>
                  </a:cubicBezTo>
                  <a:close/>
                  <a:moveTo>
                    <a:pt x="263" y="582"/>
                  </a:moveTo>
                  <a:cubicBezTo>
                    <a:pt x="263" y="581"/>
                    <a:pt x="263" y="581"/>
                    <a:pt x="263" y="581"/>
                  </a:cubicBezTo>
                  <a:cubicBezTo>
                    <a:pt x="263" y="580"/>
                    <a:pt x="262" y="581"/>
                    <a:pt x="259" y="587"/>
                  </a:cubicBezTo>
                  <a:cubicBezTo>
                    <a:pt x="258" y="589"/>
                    <a:pt x="261" y="584"/>
                    <a:pt x="260" y="586"/>
                  </a:cubicBezTo>
                  <a:cubicBezTo>
                    <a:pt x="261" y="585"/>
                    <a:pt x="261" y="584"/>
                    <a:pt x="262" y="583"/>
                  </a:cubicBezTo>
                  <a:cubicBezTo>
                    <a:pt x="262" y="584"/>
                    <a:pt x="262" y="584"/>
                    <a:pt x="261" y="585"/>
                  </a:cubicBezTo>
                  <a:cubicBezTo>
                    <a:pt x="262" y="584"/>
                    <a:pt x="263" y="583"/>
                    <a:pt x="263" y="581"/>
                  </a:cubicBezTo>
                  <a:cubicBezTo>
                    <a:pt x="263" y="581"/>
                    <a:pt x="263" y="581"/>
                    <a:pt x="263" y="582"/>
                  </a:cubicBezTo>
                  <a:close/>
                  <a:moveTo>
                    <a:pt x="250" y="624"/>
                  </a:moveTo>
                  <a:cubicBezTo>
                    <a:pt x="250" y="623"/>
                    <a:pt x="250" y="623"/>
                    <a:pt x="251" y="622"/>
                  </a:cubicBezTo>
                  <a:cubicBezTo>
                    <a:pt x="251" y="622"/>
                    <a:pt x="251" y="622"/>
                    <a:pt x="251" y="622"/>
                  </a:cubicBezTo>
                  <a:cubicBezTo>
                    <a:pt x="250" y="623"/>
                    <a:pt x="250" y="623"/>
                    <a:pt x="250" y="623"/>
                  </a:cubicBezTo>
                  <a:cubicBezTo>
                    <a:pt x="250" y="623"/>
                    <a:pt x="250" y="624"/>
                    <a:pt x="250" y="624"/>
                  </a:cubicBezTo>
                  <a:close/>
                  <a:moveTo>
                    <a:pt x="212" y="694"/>
                  </a:moveTo>
                  <a:cubicBezTo>
                    <a:pt x="212" y="693"/>
                    <a:pt x="212" y="692"/>
                    <a:pt x="213" y="692"/>
                  </a:cubicBezTo>
                  <a:cubicBezTo>
                    <a:pt x="212" y="692"/>
                    <a:pt x="212" y="692"/>
                    <a:pt x="213" y="691"/>
                  </a:cubicBezTo>
                  <a:cubicBezTo>
                    <a:pt x="212" y="691"/>
                    <a:pt x="210" y="696"/>
                    <a:pt x="212" y="694"/>
                  </a:cubicBezTo>
                  <a:close/>
                  <a:moveTo>
                    <a:pt x="215" y="687"/>
                  </a:moveTo>
                  <a:cubicBezTo>
                    <a:pt x="216" y="686"/>
                    <a:pt x="216" y="686"/>
                    <a:pt x="218" y="683"/>
                  </a:cubicBezTo>
                  <a:cubicBezTo>
                    <a:pt x="218" y="682"/>
                    <a:pt x="217" y="684"/>
                    <a:pt x="215" y="687"/>
                  </a:cubicBezTo>
                  <a:close/>
                  <a:moveTo>
                    <a:pt x="219" y="677"/>
                  </a:moveTo>
                  <a:cubicBezTo>
                    <a:pt x="219" y="677"/>
                    <a:pt x="218" y="679"/>
                    <a:pt x="218" y="680"/>
                  </a:cubicBezTo>
                  <a:cubicBezTo>
                    <a:pt x="218" y="680"/>
                    <a:pt x="219" y="678"/>
                    <a:pt x="219" y="677"/>
                  </a:cubicBezTo>
                  <a:close/>
                  <a:moveTo>
                    <a:pt x="260" y="561"/>
                  </a:moveTo>
                  <a:cubicBezTo>
                    <a:pt x="259" y="561"/>
                    <a:pt x="259" y="561"/>
                    <a:pt x="259" y="561"/>
                  </a:cubicBezTo>
                  <a:cubicBezTo>
                    <a:pt x="259" y="562"/>
                    <a:pt x="259" y="563"/>
                    <a:pt x="258" y="564"/>
                  </a:cubicBezTo>
                  <a:cubicBezTo>
                    <a:pt x="258" y="564"/>
                    <a:pt x="258" y="564"/>
                    <a:pt x="258" y="564"/>
                  </a:cubicBezTo>
                  <a:cubicBezTo>
                    <a:pt x="259" y="563"/>
                    <a:pt x="259" y="562"/>
                    <a:pt x="260" y="561"/>
                  </a:cubicBezTo>
                  <a:close/>
                  <a:moveTo>
                    <a:pt x="230" y="649"/>
                  </a:moveTo>
                  <a:cubicBezTo>
                    <a:pt x="230" y="649"/>
                    <a:pt x="230" y="648"/>
                    <a:pt x="230" y="648"/>
                  </a:cubicBezTo>
                  <a:cubicBezTo>
                    <a:pt x="230" y="648"/>
                    <a:pt x="231" y="648"/>
                    <a:pt x="231" y="647"/>
                  </a:cubicBezTo>
                  <a:cubicBezTo>
                    <a:pt x="231" y="647"/>
                    <a:pt x="231" y="647"/>
                    <a:pt x="231" y="647"/>
                  </a:cubicBezTo>
                  <a:cubicBezTo>
                    <a:pt x="232" y="644"/>
                    <a:pt x="230" y="647"/>
                    <a:pt x="228" y="650"/>
                  </a:cubicBezTo>
                  <a:cubicBezTo>
                    <a:pt x="227" y="652"/>
                    <a:pt x="229" y="651"/>
                    <a:pt x="230" y="649"/>
                  </a:cubicBezTo>
                  <a:close/>
                  <a:moveTo>
                    <a:pt x="213" y="688"/>
                  </a:moveTo>
                  <a:cubicBezTo>
                    <a:pt x="212" y="689"/>
                    <a:pt x="213" y="688"/>
                    <a:pt x="211" y="691"/>
                  </a:cubicBezTo>
                  <a:cubicBezTo>
                    <a:pt x="210" y="693"/>
                    <a:pt x="211" y="693"/>
                    <a:pt x="213" y="688"/>
                  </a:cubicBezTo>
                  <a:close/>
                  <a:moveTo>
                    <a:pt x="221" y="672"/>
                  </a:moveTo>
                  <a:cubicBezTo>
                    <a:pt x="222" y="671"/>
                    <a:pt x="223" y="669"/>
                    <a:pt x="225" y="666"/>
                  </a:cubicBezTo>
                  <a:cubicBezTo>
                    <a:pt x="225" y="665"/>
                    <a:pt x="223" y="668"/>
                    <a:pt x="221" y="672"/>
                  </a:cubicBezTo>
                  <a:close/>
                  <a:moveTo>
                    <a:pt x="226" y="656"/>
                  </a:moveTo>
                  <a:cubicBezTo>
                    <a:pt x="225" y="659"/>
                    <a:pt x="225" y="660"/>
                    <a:pt x="228" y="655"/>
                  </a:cubicBezTo>
                  <a:cubicBezTo>
                    <a:pt x="227" y="655"/>
                    <a:pt x="228" y="654"/>
                    <a:pt x="226" y="656"/>
                  </a:cubicBezTo>
                  <a:close/>
                  <a:moveTo>
                    <a:pt x="229" y="646"/>
                  </a:moveTo>
                  <a:cubicBezTo>
                    <a:pt x="228" y="649"/>
                    <a:pt x="227" y="649"/>
                    <a:pt x="226" y="652"/>
                  </a:cubicBezTo>
                  <a:cubicBezTo>
                    <a:pt x="227" y="651"/>
                    <a:pt x="229" y="649"/>
                    <a:pt x="230" y="647"/>
                  </a:cubicBezTo>
                  <a:cubicBezTo>
                    <a:pt x="230" y="645"/>
                    <a:pt x="230" y="646"/>
                    <a:pt x="229" y="646"/>
                  </a:cubicBezTo>
                  <a:close/>
                  <a:moveTo>
                    <a:pt x="226" y="659"/>
                  </a:moveTo>
                  <a:cubicBezTo>
                    <a:pt x="225" y="661"/>
                    <a:pt x="224" y="663"/>
                    <a:pt x="225" y="662"/>
                  </a:cubicBezTo>
                  <a:cubicBezTo>
                    <a:pt x="226" y="661"/>
                    <a:pt x="227" y="658"/>
                    <a:pt x="226" y="659"/>
                  </a:cubicBezTo>
                  <a:close/>
                  <a:moveTo>
                    <a:pt x="173" y="744"/>
                  </a:moveTo>
                  <a:cubicBezTo>
                    <a:pt x="173" y="744"/>
                    <a:pt x="174" y="743"/>
                    <a:pt x="174" y="742"/>
                  </a:cubicBezTo>
                  <a:cubicBezTo>
                    <a:pt x="174" y="743"/>
                    <a:pt x="173" y="744"/>
                    <a:pt x="173" y="744"/>
                  </a:cubicBezTo>
                  <a:close/>
                  <a:moveTo>
                    <a:pt x="188" y="703"/>
                  </a:moveTo>
                  <a:cubicBezTo>
                    <a:pt x="188" y="703"/>
                    <a:pt x="188" y="703"/>
                    <a:pt x="189" y="703"/>
                  </a:cubicBezTo>
                  <a:cubicBezTo>
                    <a:pt x="189" y="702"/>
                    <a:pt x="189" y="702"/>
                    <a:pt x="189" y="701"/>
                  </a:cubicBezTo>
                  <a:cubicBezTo>
                    <a:pt x="189" y="702"/>
                    <a:pt x="189" y="702"/>
                    <a:pt x="189" y="702"/>
                  </a:cubicBezTo>
                  <a:cubicBezTo>
                    <a:pt x="188" y="702"/>
                    <a:pt x="188" y="703"/>
                    <a:pt x="188" y="703"/>
                  </a:cubicBezTo>
                  <a:close/>
                  <a:moveTo>
                    <a:pt x="179" y="721"/>
                  </a:moveTo>
                  <a:cubicBezTo>
                    <a:pt x="177" y="724"/>
                    <a:pt x="179" y="723"/>
                    <a:pt x="180" y="720"/>
                  </a:cubicBezTo>
                  <a:cubicBezTo>
                    <a:pt x="179" y="721"/>
                    <a:pt x="179" y="720"/>
                    <a:pt x="179" y="721"/>
                  </a:cubicBezTo>
                  <a:close/>
                  <a:moveTo>
                    <a:pt x="182" y="720"/>
                  </a:moveTo>
                  <a:cubicBezTo>
                    <a:pt x="182" y="718"/>
                    <a:pt x="184" y="716"/>
                    <a:pt x="185" y="715"/>
                  </a:cubicBezTo>
                  <a:cubicBezTo>
                    <a:pt x="185" y="715"/>
                    <a:pt x="184" y="716"/>
                    <a:pt x="184" y="716"/>
                  </a:cubicBezTo>
                  <a:cubicBezTo>
                    <a:pt x="184" y="716"/>
                    <a:pt x="184" y="716"/>
                    <a:pt x="184" y="716"/>
                  </a:cubicBezTo>
                  <a:cubicBezTo>
                    <a:pt x="184" y="716"/>
                    <a:pt x="184" y="716"/>
                    <a:pt x="184" y="716"/>
                  </a:cubicBezTo>
                  <a:cubicBezTo>
                    <a:pt x="183" y="716"/>
                    <a:pt x="183" y="717"/>
                    <a:pt x="183" y="717"/>
                  </a:cubicBezTo>
                  <a:cubicBezTo>
                    <a:pt x="183" y="716"/>
                    <a:pt x="182" y="718"/>
                    <a:pt x="181" y="719"/>
                  </a:cubicBezTo>
                  <a:cubicBezTo>
                    <a:pt x="181" y="719"/>
                    <a:pt x="181" y="718"/>
                    <a:pt x="180" y="720"/>
                  </a:cubicBezTo>
                  <a:cubicBezTo>
                    <a:pt x="181" y="720"/>
                    <a:pt x="182" y="719"/>
                    <a:pt x="182" y="720"/>
                  </a:cubicBezTo>
                  <a:close/>
                  <a:moveTo>
                    <a:pt x="178" y="728"/>
                  </a:moveTo>
                  <a:cubicBezTo>
                    <a:pt x="179" y="728"/>
                    <a:pt x="179" y="727"/>
                    <a:pt x="179" y="726"/>
                  </a:cubicBezTo>
                  <a:cubicBezTo>
                    <a:pt x="180" y="726"/>
                    <a:pt x="180" y="726"/>
                    <a:pt x="180" y="726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1" y="725"/>
                    <a:pt x="181" y="724"/>
                  </a:cubicBezTo>
                  <a:cubicBezTo>
                    <a:pt x="182" y="723"/>
                    <a:pt x="182" y="722"/>
                    <a:pt x="183" y="720"/>
                  </a:cubicBezTo>
                  <a:cubicBezTo>
                    <a:pt x="183" y="721"/>
                    <a:pt x="182" y="721"/>
                    <a:pt x="181" y="723"/>
                  </a:cubicBezTo>
                  <a:cubicBezTo>
                    <a:pt x="181" y="723"/>
                    <a:pt x="181" y="723"/>
                    <a:pt x="181" y="723"/>
                  </a:cubicBezTo>
                  <a:cubicBezTo>
                    <a:pt x="180" y="724"/>
                    <a:pt x="180" y="724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78" y="727"/>
                    <a:pt x="178" y="729"/>
                    <a:pt x="178" y="728"/>
                  </a:cubicBezTo>
                  <a:close/>
                  <a:moveTo>
                    <a:pt x="177" y="724"/>
                  </a:moveTo>
                  <a:cubicBezTo>
                    <a:pt x="177" y="723"/>
                    <a:pt x="177" y="722"/>
                    <a:pt x="178" y="721"/>
                  </a:cubicBezTo>
                  <a:cubicBezTo>
                    <a:pt x="177" y="722"/>
                    <a:pt x="177" y="722"/>
                    <a:pt x="176" y="723"/>
                  </a:cubicBezTo>
                  <a:cubicBezTo>
                    <a:pt x="175" y="725"/>
                    <a:pt x="176" y="725"/>
                    <a:pt x="177" y="724"/>
                  </a:cubicBezTo>
                  <a:close/>
                  <a:moveTo>
                    <a:pt x="976" y="636"/>
                  </a:moveTo>
                  <a:cubicBezTo>
                    <a:pt x="976" y="635"/>
                    <a:pt x="976" y="635"/>
                    <a:pt x="976" y="634"/>
                  </a:cubicBezTo>
                  <a:cubicBezTo>
                    <a:pt x="976" y="634"/>
                    <a:pt x="976" y="634"/>
                    <a:pt x="975" y="634"/>
                  </a:cubicBezTo>
                  <a:cubicBezTo>
                    <a:pt x="976" y="634"/>
                    <a:pt x="976" y="635"/>
                    <a:pt x="976" y="635"/>
                  </a:cubicBezTo>
                  <a:cubicBezTo>
                    <a:pt x="976" y="635"/>
                    <a:pt x="976" y="635"/>
                    <a:pt x="976" y="636"/>
                  </a:cubicBezTo>
                  <a:close/>
                  <a:moveTo>
                    <a:pt x="178" y="715"/>
                  </a:moveTo>
                  <a:cubicBezTo>
                    <a:pt x="178" y="715"/>
                    <a:pt x="178" y="715"/>
                    <a:pt x="178" y="715"/>
                  </a:cubicBezTo>
                  <a:cubicBezTo>
                    <a:pt x="178" y="715"/>
                    <a:pt x="178" y="715"/>
                    <a:pt x="178" y="714"/>
                  </a:cubicBezTo>
                  <a:cubicBezTo>
                    <a:pt x="178" y="715"/>
                    <a:pt x="177" y="715"/>
                    <a:pt x="177" y="716"/>
                  </a:cubicBezTo>
                  <a:cubicBezTo>
                    <a:pt x="177" y="716"/>
                    <a:pt x="177" y="716"/>
                    <a:pt x="178" y="715"/>
                  </a:cubicBezTo>
                  <a:close/>
                  <a:moveTo>
                    <a:pt x="178" y="714"/>
                  </a:moveTo>
                  <a:cubicBezTo>
                    <a:pt x="178" y="714"/>
                    <a:pt x="178" y="714"/>
                    <a:pt x="178" y="714"/>
                  </a:cubicBezTo>
                  <a:cubicBezTo>
                    <a:pt x="178" y="714"/>
                    <a:pt x="178" y="714"/>
                    <a:pt x="178" y="714"/>
                  </a:cubicBezTo>
                  <a:cubicBezTo>
                    <a:pt x="178" y="714"/>
                    <a:pt x="178" y="714"/>
                    <a:pt x="178" y="714"/>
                  </a:cubicBezTo>
                  <a:close/>
                  <a:moveTo>
                    <a:pt x="175" y="724"/>
                  </a:moveTo>
                  <a:cubicBezTo>
                    <a:pt x="175" y="724"/>
                    <a:pt x="175" y="724"/>
                    <a:pt x="175" y="724"/>
                  </a:cubicBezTo>
                  <a:cubicBezTo>
                    <a:pt x="176" y="722"/>
                    <a:pt x="176" y="723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lose/>
                  <a:moveTo>
                    <a:pt x="188" y="689"/>
                  </a:moveTo>
                  <a:cubicBezTo>
                    <a:pt x="187" y="689"/>
                    <a:pt x="188" y="689"/>
                    <a:pt x="188" y="689"/>
                  </a:cubicBezTo>
                  <a:cubicBezTo>
                    <a:pt x="187" y="689"/>
                    <a:pt x="187" y="691"/>
                    <a:pt x="186" y="692"/>
                  </a:cubicBezTo>
                  <a:cubicBezTo>
                    <a:pt x="186" y="692"/>
                    <a:pt x="187" y="691"/>
                    <a:pt x="188" y="689"/>
                  </a:cubicBezTo>
                  <a:close/>
                  <a:moveTo>
                    <a:pt x="189" y="683"/>
                  </a:moveTo>
                  <a:cubicBezTo>
                    <a:pt x="189" y="682"/>
                    <a:pt x="189" y="681"/>
                    <a:pt x="188" y="684"/>
                  </a:cubicBezTo>
                  <a:cubicBezTo>
                    <a:pt x="188" y="684"/>
                    <a:pt x="188" y="685"/>
                    <a:pt x="189" y="683"/>
                  </a:cubicBezTo>
                  <a:close/>
                  <a:moveTo>
                    <a:pt x="184" y="709"/>
                  </a:move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lose/>
                  <a:moveTo>
                    <a:pt x="184" y="710"/>
                  </a:moveTo>
                  <a:cubicBezTo>
                    <a:pt x="184" y="710"/>
                    <a:pt x="184" y="710"/>
                    <a:pt x="184" y="710"/>
                  </a:cubicBezTo>
                  <a:cubicBezTo>
                    <a:pt x="184" y="710"/>
                    <a:pt x="184" y="710"/>
                    <a:pt x="184" y="710"/>
                  </a:cubicBezTo>
                  <a:close/>
                  <a:moveTo>
                    <a:pt x="185" y="709"/>
                  </a:move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5" y="709"/>
                  </a:cubicBezTo>
                  <a:close/>
                  <a:moveTo>
                    <a:pt x="184" y="710"/>
                  </a:moveTo>
                  <a:cubicBezTo>
                    <a:pt x="184" y="710"/>
                    <a:pt x="184" y="710"/>
                    <a:pt x="184" y="710"/>
                  </a:cubicBezTo>
                  <a:cubicBezTo>
                    <a:pt x="184" y="710"/>
                    <a:pt x="184" y="710"/>
                    <a:pt x="184" y="710"/>
                  </a:cubicBezTo>
                  <a:close/>
                  <a:moveTo>
                    <a:pt x="184" y="709"/>
                  </a:moveTo>
                  <a:cubicBezTo>
                    <a:pt x="184" y="709"/>
                    <a:pt x="184" y="709"/>
                    <a:pt x="184" y="709"/>
                  </a:cubicBezTo>
                  <a:cubicBezTo>
                    <a:pt x="184" y="709"/>
                    <a:pt x="184" y="709"/>
                    <a:pt x="184" y="710"/>
                  </a:cubicBezTo>
                  <a:cubicBezTo>
                    <a:pt x="184" y="709"/>
                    <a:pt x="184" y="709"/>
                    <a:pt x="184" y="709"/>
                  </a:cubicBezTo>
                  <a:close/>
                  <a:moveTo>
                    <a:pt x="184" y="708"/>
                  </a:moveTo>
                  <a:cubicBezTo>
                    <a:pt x="185" y="708"/>
                    <a:pt x="185" y="708"/>
                    <a:pt x="185" y="708"/>
                  </a:cubicBezTo>
                  <a:cubicBezTo>
                    <a:pt x="185" y="708"/>
                    <a:pt x="185" y="708"/>
                    <a:pt x="184" y="708"/>
                  </a:cubicBezTo>
                  <a:close/>
                  <a:moveTo>
                    <a:pt x="185" y="708"/>
                  </a:moveTo>
                  <a:cubicBezTo>
                    <a:pt x="185" y="708"/>
                    <a:pt x="185" y="708"/>
                    <a:pt x="185" y="708"/>
                  </a:cubicBezTo>
                  <a:cubicBezTo>
                    <a:pt x="185" y="708"/>
                    <a:pt x="185" y="708"/>
                    <a:pt x="185" y="708"/>
                  </a:cubicBezTo>
                  <a:close/>
                  <a:moveTo>
                    <a:pt x="185" y="708"/>
                  </a:moveTo>
                  <a:cubicBezTo>
                    <a:pt x="186" y="706"/>
                    <a:pt x="186" y="707"/>
                    <a:pt x="185" y="708"/>
                  </a:cubicBezTo>
                  <a:cubicBezTo>
                    <a:pt x="185" y="708"/>
                    <a:pt x="185" y="708"/>
                    <a:pt x="185" y="708"/>
                  </a:cubicBezTo>
                  <a:cubicBezTo>
                    <a:pt x="185" y="708"/>
                    <a:pt x="185" y="708"/>
                    <a:pt x="185" y="708"/>
                  </a:cubicBezTo>
                  <a:close/>
                  <a:moveTo>
                    <a:pt x="164" y="770"/>
                  </a:moveTo>
                  <a:cubicBezTo>
                    <a:pt x="165" y="769"/>
                    <a:pt x="165" y="768"/>
                    <a:pt x="166" y="768"/>
                  </a:cubicBezTo>
                  <a:cubicBezTo>
                    <a:pt x="165" y="768"/>
                    <a:pt x="165" y="769"/>
                    <a:pt x="164" y="770"/>
                  </a:cubicBezTo>
                  <a:close/>
                  <a:moveTo>
                    <a:pt x="166" y="768"/>
                  </a:moveTo>
                  <a:cubicBezTo>
                    <a:pt x="166" y="768"/>
                    <a:pt x="166" y="768"/>
                    <a:pt x="166" y="768"/>
                  </a:cubicBezTo>
                  <a:cubicBezTo>
                    <a:pt x="166" y="768"/>
                    <a:pt x="166" y="767"/>
                    <a:pt x="166" y="767"/>
                  </a:cubicBezTo>
                  <a:cubicBezTo>
                    <a:pt x="166" y="767"/>
                    <a:pt x="166" y="767"/>
                    <a:pt x="166" y="768"/>
                  </a:cubicBezTo>
                  <a:close/>
                  <a:moveTo>
                    <a:pt x="159" y="767"/>
                  </a:moveTo>
                  <a:cubicBezTo>
                    <a:pt x="159" y="765"/>
                    <a:pt x="159" y="766"/>
                    <a:pt x="159" y="765"/>
                  </a:cubicBezTo>
                  <a:cubicBezTo>
                    <a:pt x="160" y="763"/>
                    <a:pt x="157" y="769"/>
                    <a:pt x="159" y="767"/>
                  </a:cubicBezTo>
                  <a:close/>
                  <a:moveTo>
                    <a:pt x="157" y="782"/>
                  </a:moveTo>
                  <a:cubicBezTo>
                    <a:pt x="157" y="781"/>
                    <a:pt x="158" y="780"/>
                    <a:pt x="159" y="779"/>
                  </a:cubicBezTo>
                  <a:cubicBezTo>
                    <a:pt x="158" y="779"/>
                    <a:pt x="158" y="780"/>
                    <a:pt x="157" y="780"/>
                  </a:cubicBezTo>
                  <a:cubicBezTo>
                    <a:pt x="157" y="782"/>
                    <a:pt x="157" y="782"/>
                    <a:pt x="157" y="782"/>
                  </a:cubicBezTo>
                  <a:close/>
                  <a:moveTo>
                    <a:pt x="970" y="624"/>
                  </a:moveTo>
                  <a:cubicBezTo>
                    <a:pt x="970" y="623"/>
                    <a:pt x="969" y="623"/>
                    <a:pt x="969" y="622"/>
                  </a:cubicBezTo>
                  <a:cubicBezTo>
                    <a:pt x="969" y="623"/>
                    <a:pt x="969" y="623"/>
                    <a:pt x="970" y="624"/>
                  </a:cubicBezTo>
                  <a:cubicBezTo>
                    <a:pt x="970" y="624"/>
                    <a:pt x="970" y="625"/>
                    <a:pt x="970" y="624"/>
                  </a:cubicBezTo>
                  <a:close/>
                  <a:moveTo>
                    <a:pt x="162" y="767"/>
                  </a:moveTo>
                  <a:cubicBezTo>
                    <a:pt x="163" y="766"/>
                    <a:pt x="162" y="767"/>
                    <a:pt x="163" y="766"/>
                  </a:cubicBezTo>
                  <a:cubicBezTo>
                    <a:pt x="164" y="763"/>
                    <a:pt x="160" y="770"/>
                    <a:pt x="162" y="767"/>
                  </a:cubicBezTo>
                  <a:close/>
                  <a:moveTo>
                    <a:pt x="153" y="806"/>
                  </a:moveTo>
                  <a:cubicBezTo>
                    <a:pt x="154" y="803"/>
                    <a:pt x="154" y="804"/>
                    <a:pt x="155" y="802"/>
                  </a:cubicBezTo>
                  <a:cubicBezTo>
                    <a:pt x="153" y="803"/>
                    <a:pt x="152" y="804"/>
                    <a:pt x="151" y="807"/>
                  </a:cubicBezTo>
                  <a:cubicBezTo>
                    <a:pt x="149" y="810"/>
                    <a:pt x="151" y="808"/>
                    <a:pt x="153" y="806"/>
                  </a:cubicBezTo>
                  <a:close/>
                  <a:moveTo>
                    <a:pt x="154" y="802"/>
                  </a:moveTo>
                  <a:cubicBezTo>
                    <a:pt x="154" y="801"/>
                    <a:pt x="154" y="801"/>
                    <a:pt x="154" y="801"/>
                  </a:cubicBezTo>
                  <a:cubicBezTo>
                    <a:pt x="154" y="801"/>
                    <a:pt x="154" y="801"/>
                    <a:pt x="154" y="801"/>
                  </a:cubicBezTo>
                  <a:cubicBezTo>
                    <a:pt x="154" y="801"/>
                    <a:pt x="154" y="801"/>
                    <a:pt x="154" y="801"/>
                  </a:cubicBezTo>
                  <a:cubicBezTo>
                    <a:pt x="154" y="801"/>
                    <a:pt x="154" y="801"/>
                    <a:pt x="154" y="802"/>
                  </a:cubicBezTo>
                  <a:close/>
                  <a:moveTo>
                    <a:pt x="154" y="801"/>
                  </a:moveTo>
                  <a:cubicBezTo>
                    <a:pt x="154" y="801"/>
                    <a:pt x="154" y="801"/>
                    <a:pt x="154" y="801"/>
                  </a:cubicBezTo>
                  <a:cubicBezTo>
                    <a:pt x="155" y="801"/>
                    <a:pt x="155" y="801"/>
                    <a:pt x="155" y="800"/>
                  </a:cubicBezTo>
                  <a:cubicBezTo>
                    <a:pt x="155" y="801"/>
                    <a:pt x="155" y="801"/>
                    <a:pt x="154" y="801"/>
                  </a:cubicBezTo>
                  <a:close/>
                  <a:moveTo>
                    <a:pt x="155" y="788"/>
                  </a:moveTo>
                  <a:cubicBezTo>
                    <a:pt x="157" y="785"/>
                    <a:pt x="162" y="777"/>
                    <a:pt x="164" y="771"/>
                  </a:cubicBezTo>
                  <a:cubicBezTo>
                    <a:pt x="164" y="771"/>
                    <a:pt x="164" y="772"/>
                    <a:pt x="163" y="773"/>
                  </a:cubicBezTo>
                  <a:cubicBezTo>
                    <a:pt x="163" y="773"/>
                    <a:pt x="163" y="772"/>
                    <a:pt x="163" y="772"/>
                  </a:cubicBezTo>
                  <a:cubicBezTo>
                    <a:pt x="163" y="772"/>
                    <a:pt x="163" y="772"/>
                    <a:pt x="163" y="772"/>
                  </a:cubicBezTo>
                  <a:cubicBezTo>
                    <a:pt x="163" y="772"/>
                    <a:pt x="163" y="772"/>
                    <a:pt x="163" y="773"/>
                  </a:cubicBezTo>
                  <a:cubicBezTo>
                    <a:pt x="162" y="773"/>
                    <a:pt x="162" y="773"/>
                    <a:pt x="162" y="774"/>
                  </a:cubicBezTo>
                  <a:cubicBezTo>
                    <a:pt x="161" y="775"/>
                    <a:pt x="161" y="776"/>
                    <a:pt x="160" y="777"/>
                  </a:cubicBezTo>
                  <a:cubicBezTo>
                    <a:pt x="159" y="779"/>
                    <a:pt x="158" y="780"/>
                    <a:pt x="156" y="784"/>
                  </a:cubicBezTo>
                  <a:cubicBezTo>
                    <a:pt x="154" y="788"/>
                    <a:pt x="153" y="791"/>
                    <a:pt x="155" y="788"/>
                  </a:cubicBezTo>
                  <a:close/>
                  <a:moveTo>
                    <a:pt x="175" y="730"/>
                  </a:moveTo>
                  <a:cubicBezTo>
                    <a:pt x="175" y="730"/>
                    <a:pt x="175" y="730"/>
                    <a:pt x="175" y="730"/>
                  </a:cubicBezTo>
                  <a:cubicBezTo>
                    <a:pt x="175" y="730"/>
                    <a:pt x="175" y="730"/>
                    <a:pt x="175" y="730"/>
                  </a:cubicBezTo>
                  <a:cubicBezTo>
                    <a:pt x="176" y="728"/>
                    <a:pt x="175" y="729"/>
                    <a:pt x="174" y="731"/>
                  </a:cubicBezTo>
                  <a:cubicBezTo>
                    <a:pt x="174" y="731"/>
                    <a:pt x="174" y="731"/>
                    <a:pt x="174" y="731"/>
                  </a:cubicBezTo>
                  <a:cubicBezTo>
                    <a:pt x="174" y="732"/>
                    <a:pt x="174" y="732"/>
                    <a:pt x="173" y="733"/>
                  </a:cubicBezTo>
                  <a:cubicBezTo>
                    <a:pt x="173" y="733"/>
                    <a:pt x="174" y="733"/>
                    <a:pt x="174" y="733"/>
                  </a:cubicBezTo>
                  <a:cubicBezTo>
                    <a:pt x="174" y="732"/>
                    <a:pt x="175" y="731"/>
                    <a:pt x="175" y="730"/>
                  </a:cubicBezTo>
                  <a:close/>
                  <a:moveTo>
                    <a:pt x="168" y="750"/>
                  </a:moveTo>
                  <a:cubicBezTo>
                    <a:pt x="168" y="750"/>
                    <a:pt x="168" y="750"/>
                    <a:pt x="168" y="750"/>
                  </a:cubicBezTo>
                  <a:cubicBezTo>
                    <a:pt x="168" y="750"/>
                    <a:pt x="168" y="749"/>
                    <a:pt x="168" y="749"/>
                  </a:cubicBezTo>
                  <a:cubicBezTo>
                    <a:pt x="168" y="750"/>
                    <a:pt x="168" y="750"/>
                    <a:pt x="167" y="751"/>
                  </a:cubicBezTo>
                  <a:cubicBezTo>
                    <a:pt x="167" y="751"/>
                    <a:pt x="168" y="751"/>
                    <a:pt x="168" y="750"/>
                  </a:cubicBezTo>
                  <a:close/>
                  <a:moveTo>
                    <a:pt x="172" y="748"/>
                  </a:moveTo>
                  <a:cubicBezTo>
                    <a:pt x="172" y="748"/>
                    <a:pt x="172" y="748"/>
                    <a:pt x="172" y="748"/>
                  </a:cubicBezTo>
                  <a:cubicBezTo>
                    <a:pt x="173" y="748"/>
                    <a:pt x="172" y="749"/>
                    <a:pt x="172" y="749"/>
                  </a:cubicBezTo>
                  <a:cubicBezTo>
                    <a:pt x="172" y="749"/>
                    <a:pt x="172" y="749"/>
                    <a:pt x="171" y="749"/>
                  </a:cubicBezTo>
                  <a:cubicBezTo>
                    <a:pt x="172" y="749"/>
                    <a:pt x="172" y="749"/>
                    <a:pt x="172" y="749"/>
                  </a:cubicBezTo>
                  <a:cubicBezTo>
                    <a:pt x="172" y="750"/>
                    <a:pt x="171" y="750"/>
                    <a:pt x="171" y="750"/>
                  </a:cubicBezTo>
                  <a:cubicBezTo>
                    <a:pt x="171" y="749"/>
                    <a:pt x="171" y="749"/>
                    <a:pt x="171" y="749"/>
                  </a:cubicBezTo>
                  <a:cubicBezTo>
                    <a:pt x="171" y="749"/>
                    <a:pt x="171" y="749"/>
                    <a:pt x="171" y="749"/>
                  </a:cubicBezTo>
                  <a:cubicBezTo>
                    <a:pt x="171" y="749"/>
                    <a:pt x="171" y="749"/>
                    <a:pt x="171" y="749"/>
                  </a:cubicBezTo>
                  <a:cubicBezTo>
                    <a:pt x="171" y="749"/>
                    <a:pt x="171" y="750"/>
                    <a:pt x="171" y="750"/>
                  </a:cubicBezTo>
                  <a:cubicBezTo>
                    <a:pt x="171" y="750"/>
                    <a:pt x="172" y="750"/>
                    <a:pt x="172" y="751"/>
                  </a:cubicBezTo>
                  <a:cubicBezTo>
                    <a:pt x="171" y="751"/>
                    <a:pt x="171" y="751"/>
                    <a:pt x="171" y="751"/>
                  </a:cubicBezTo>
                  <a:cubicBezTo>
                    <a:pt x="171" y="751"/>
                    <a:pt x="170" y="751"/>
                    <a:pt x="170" y="751"/>
                  </a:cubicBezTo>
                  <a:cubicBezTo>
                    <a:pt x="169" y="753"/>
                    <a:pt x="169" y="754"/>
                    <a:pt x="167" y="757"/>
                  </a:cubicBezTo>
                  <a:cubicBezTo>
                    <a:pt x="165" y="761"/>
                    <a:pt x="164" y="764"/>
                    <a:pt x="165" y="762"/>
                  </a:cubicBezTo>
                  <a:cubicBezTo>
                    <a:pt x="167" y="760"/>
                    <a:pt x="171" y="752"/>
                    <a:pt x="174" y="745"/>
                  </a:cubicBezTo>
                  <a:cubicBezTo>
                    <a:pt x="173" y="746"/>
                    <a:pt x="173" y="746"/>
                    <a:pt x="172" y="747"/>
                  </a:cubicBezTo>
                  <a:cubicBezTo>
                    <a:pt x="172" y="748"/>
                    <a:pt x="172" y="748"/>
                    <a:pt x="171" y="749"/>
                  </a:cubicBezTo>
                  <a:cubicBezTo>
                    <a:pt x="172" y="748"/>
                    <a:pt x="172" y="748"/>
                    <a:pt x="172" y="748"/>
                  </a:cubicBezTo>
                  <a:close/>
                  <a:moveTo>
                    <a:pt x="170" y="751"/>
                  </a:moveTo>
                  <a:cubicBezTo>
                    <a:pt x="171" y="750"/>
                    <a:pt x="171" y="750"/>
                    <a:pt x="171" y="750"/>
                  </a:cubicBezTo>
                  <a:cubicBezTo>
                    <a:pt x="171" y="750"/>
                    <a:pt x="171" y="750"/>
                    <a:pt x="171" y="750"/>
                  </a:cubicBezTo>
                  <a:cubicBezTo>
                    <a:pt x="171" y="750"/>
                    <a:pt x="171" y="750"/>
                    <a:pt x="170" y="751"/>
                  </a:cubicBezTo>
                  <a:close/>
                  <a:moveTo>
                    <a:pt x="164" y="757"/>
                  </a:moveTo>
                  <a:cubicBezTo>
                    <a:pt x="164" y="758"/>
                    <a:pt x="165" y="754"/>
                    <a:pt x="164" y="757"/>
                  </a:cubicBezTo>
                  <a:close/>
                  <a:moveTo>
                    <a:pt x="175" y="720"/>
                  </a:moveTo>
                  <a:cubicBezTo>
                    <a:pt x="174" y="720"/>
                    <a:pt x="174" y="721"/>
                    <a:pt x="174" y="721"/>
                  </a:cubicBezTo>
                  <a:cubicBezTo>
                    <a:pt x="174" y="721"/>
                    <a:pt x="175" y="720"/>
                    <a:pt x="175" y="719"/>
                  </a:cubicBezTo>
                  <a:cubicBezTo>
                    <a:pt x="175" y="719"/>
                    <a:pt x="175" y="720"/>
                    <a:pt x="175" y="720"/>
                  </a:cubicBezTo>
                  <a:close/>
                  <a:moveTo>
                    <a:pt x="155" y="803"/>
                  </a:moveTo>
                  <a:cubicBezTo>
                    <a:pt x="155" y="803"/>
                    <a:pt x="155" y="804"/>
                    <a:pt x="154" y="804"/>
                  </a:cubicBezTo>
                  <a:cubicBezTo>
                    <a:pt x="153" y="806"/>
                    <a:pt x="153" y="806"/>
                    <a:pt x="153" y="806"/>
                  </a:cubicBezTo>
                  <a:cubicBezTo>
                    <a:pt x="153" y="806"/>
                    <a:pt x="154" y="804"/>
                    <a:pt x="155" y="803"/>
                  </a:cubicBezTo>
                  <a:close/>
                  <a:moveTo>
                    <a:pt x="166" y="749"/>
                  </a:moveTo>
                  <a:cubicBezTo>
                    <a:pt x="166" y="749"/>
                    <a:pt x="165" y="749"/>
                    <a:pt x="165" y="749"/>
                  </a:cubicBezTo>
                  <a:cubicBezTo>
                    <a:pt x="165" y="750"/>
                    <a:pt x="165" y="750"/>
                    <a:pt x="165" y="751"/>
                  </a:cubicBezTo>
                  <a:cubicBezTo>
                    <a:pt x="165" y="750"/>
                    <a:pt x="165" y="750"/>
                    <a:pt x="165" y="750"/>
                  </a:cubicBezTo>
                  <a:cubicBezTo>
                    <a:pt x="165" y="750"/>
                    <a:pt x="166" y="749"/>
                    <a:pt x="166" y="749"/>
                  </a:cubicBezTo>
                  <a:close/>
                  <a:moveTo>
                    <a:pt x="168" y="738"/>
                  </a:moveTo>
                  <a:cubicBezTo>
                    <a:pt x="170" y="735"/>
                    <a:pt x="168" y="737"/>
                    <a:pt x="167" y="740"/>
                  </a:cubicBezTo>
                  <a:cubicBezTo>
                    <a:pt x="167" y="740"/>
                    <a:pt x="167" y="740"/>
                    <a:pt x="168" y="738"/>
                  </a:cubicBezTo>
                  <a:close/>
                  <a:moveTo>
                    <a:pt x="171" y="742"/>
                  </a:moveTo>
                  <a:cubicBezTo>
                    <a:pt x="171" y="740"/>
                    <a:pt x="170" y="741"/>
                    <a:pt x="170" y="743"/>
                  </a:cubicBezTo>
                  <a:cubicBezTo>
                    <a:pt x="170" y="743"/>
                    <a:pt x="170" y="742"/>
                    <a:pt x="171" y="742"/>
                  </a:cubicBezTo>
                  <a:close/>
                  <a:moveTo>
                    <a:pt x="171" y="743"/>
                  </a:moveTo>
                  <a:cubicBezTo>
                    <a:pt x="171" y="743"/>
                    <a:pt x="171" y="743"/>
                    <a:pt x="172" y="743"/>
                  </a:cubicBezTo>
                  <a:cubicBezTo>
                    <a:pt x="171" y="743"/>
                    <a:pt x="171" y="743"/>
                    <a:pt x="171" y="743"/>
                  </a:cubicBezTo>
                  <a:cubicBezTo>
                    <a:pt x="171" y="744"/>
                    <a:pt x="171" y="744"/>
                    <a:pt x="170" y="745"/>
                  </a:cubicBezTo>
                  <a:cubicBezTo>
                    <a:pt x="171" y="745"/>
                    <a:pt x="171" y="744"/>
                    <a:pt x="171" y="743"/>
                  </a:cubicBezTo>
                  <a:close/>
                  <a:moveTo>
                    <a:pt x="168" y="750"/>
                  </a:moveTo>
                  <a:cubicBezTo>
                    <a:pt x="168" y="750"/>
                    <a:pt x="168" y="750"/>
                    <a:pt x="169" y="749"/>
                  </a:cubicBezTo>
                  <a:cubicBezTo>
                    <a:pt x="168" y="750"/>
                    <a:pt x="168" y="750"/>
                    <a:pt x="168" y="750"/>
                  </a:cubicBezTo>
                  <a:close/>
                  <a:moveTo>
                    <a:pt x="224" y="625"/>
                  </a:moveTo>
                  <a:cubicBezTo>
                    <a:pt x="224" y="625"/>
                    <a:pt x="224" y="625"/>
                    <a:pt x="223" y="626"/>
                  </a:cubicBezTo>
                  <a:cubicBezTo>
                    <a:pt x="224" y="625"/>
                    <a:pt x="224" y="624"/>
                    <a:pt x="225" y="624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2"/>
                    <a:pt x="225" y="622"/>
                    <a:pt x="225" y="622"/>
                  </a:cubicBezTo>
                  <a:cubicBezTo>
                    <a:pt x="225" y="622"/>
                    <a:pt x="225" y="622"/>
                    <a:pt x="225" y="622"/>
                  </a:cubicBezTo>
                  <a:cubicBezTo>
                    <a:pt x="226" y="620"/>
                    <a:pt x="226" y="620"/>
                    <a:pt x="225" y="621"/>
                  </a:cubicBezTo>
                  <a:cubicBezTo>
                    <a:pt x="225" y="622"/>
                    <a:pt x="224" y="623"/>
                    <a:pt x="224" y="624"/>
                  </a:cubicBezTo>
                  <a:cubicBezTo>
                    <a:pt x="223" y="626"/>
                    <a:pt x="223" y="626"/>
                    <a:pt x="224" y="625"/>
                  </a:cubicBezTo>
                  <a:close/>
                  <a:moveTo>
                    <a:pt x="225" y="623"/>
                  </a:move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lose/>
                  <a:moveTo>
                    <a:pt x="224" y="619"/>
                  </a:moveTo>
                  <a:cubicBezTo>
                    <a:pt x="224" y="619"/>
                    <a:pt x="222" y="621"/>
                    <a:pt x="221" y="622"/>
                  </a:cubicBezTo>
                  <a:cubicBezTo>
                    <a:pt x="221" y="625"/>
                    <a:pt x="223" y="622"/>
                    <a:pt x="224" y="619"/>
                  </a:cubicBezTo>
                  <a:close/>
                  <a:moveTo>
                    <a:pt x="230" y="618"/>
                  </a:moveTo>
                  <a:cubicBezTo>
                    <a:pt x="230" y="618"/>
                    <a:pt x="230" y="618"/>
                    <a:pt x="231" y="617"/>
                  </a:cubicBezTo>
                  <a:cubicBezTo>
                    <a:pt x="230" y="618"/>
                    <a:pt x="230" y="618"/>
                    <a:pt x="230" y="618"/>
                  </a:cubicBezTo>
                  <a:close/>
                  <a:moveTo>
                    <a:pt x="225" y="623"/>
                  </a:move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ubicBezTo>
                    <a:pt x="225" y="623"/>
                    <a:pt x="225" y="623"/>
                    <a:pt x="225" y="623"/>
                  </a:cubicBezTo>
                  <a:close/>
                  <a:moveTo>
                    <a:pt x="228" y="620"/>
                  </a:moveTo>
                  <a:cubicBezTo>
                    <a:pt x="228" y="620"/>
                    <a:pt x="228" y="621"/>
                    <a:pt x="229" y="620"/>
                  </a:cubicBezTo>
                  <a:cubicBezTo>
                    <a:pt x="229" y="619"/>
                    <a:pt x="229" y="621"/>
                    <a:pt x="228" y="621"/>
                  </a:cubicBezTo>
                  <a:cubicBezTo>
                    <a:pt x="228" y="622"/>
                    <a:pt x="228" y="621"/>
                    <a:pt x="228" y="621"/>
                  </a:cubicBezTo>
                  <a:cubicBezTo>
                    <a:pt x="229" y="620"/>
                    <a:pt x="230" y="620"/>
                    <a:pt x="231" y="618"/>
                  </a:cubicBezTo>
                  <a:cubicBezTo>
                    <a:pt x="230" y="618"/>
                    <a:pt x="230" y="618"/>
                    <a:pt x="230" y="618"/>
                  </a:cubicBezTo>
                  <a:cubicBezTo>
                    <a:pt x="230" y="618"/>
                    <a:pt x="229" y="618"/>
                    <a:pt x="230" y="618"/>
                  </a:cubicBezTo>
                  <a:cubicBezTo>
                    <a:pt x="230" y="618"/>
                    <a:pt x="230" y="618"/>
                    <a:pt x="230" y="617"/>
                  </a:cubicBezTo>
                  <a:cubicBezTo>
                    <a:pt x="230" y="617"/>
                    <a:pt x="230" y="617"/>
                    <a:pt x="230" y="616"/>
                  </a:cubicBezTo>
                  <a:cubicBezTo>
                    <a:pt x="230" y="616"/>
                    <a:pt x="230" y="616"/>
                    <a:pt x="230" y="616"/>
                  </a:cubicBezTo>
                  <a:cubicBezTo>
                    <a:pt x="230" y="616"/>
                    <a:pt x="231" y="616"/>
                    <a:pt x="231" y="616"/>
                  </a:cubicBezTo>
                  <a:cubicBezTo>
                    <a:pt x="229" y="618"/>
                    <a:pt x="228" y="620"/>
                    <a:pt x="226" y="622"/>
                  </a:cubicBezTo>
                  <a:cubicBezTo>
                    <a:pt x="226" y="624"/>
                    <a:pt x="227" y="621"/>
                    <a:pt x="228" y="620"/>
                  </a:cubicBezTo>
                  <a:close/>
                  <a:moveTo>
                    <a:pt x="219" y="631"/>
                  </a:moveTo>
                  <a:cubicBezTo>
                    <a:pt x="219" y="631"/>
                    <a:pt x="219" y="631"/>
                    <a:pt x="219" y="632"/>
                  </a:cubicBezTo>
                  <a:cubicBezTo>
                    <a:pt x="218" y="632"/>
                    <a:pt x="218" y="632"/>
                    <a:pt x="218" y="633"/>
                  </a:cubicBezTo>
                  <a:cubicBezTo>
                    <a:pt x="218" y="634"/>
                    <a:pt x="219" y="632"/>
                    <a:pt x="219" y="631"/>
                  </a:cubicBezTo>
                  <a:close/>
                  <a:moveTo>
                    <a:pt x="219" y="624"/>
                  </a:moveTo>
                  <a:cubicBezTo>
                    <a:pt x="218" y="624"/>
                    <a:pt x="218" y="624"/>
                    <a:pt x="218" y="624"/>
                  </a:cubicBezTo>
                  <a:cubicBezTo>
                    <a:pt x="218" y="624"/>
                    <a:pt x="219" y="624"/>
                    <a:pt x="219" y="624"/>
                  </a:cubicBezTo>
                  <a:cubicBezTo>
                    <a:pt x="219" y="624"/>
                    <a:pt x="219" y="624"/>
                    <a:pt x="219" y="624"/>
                  </a:cubicBezTo>
                  <a:close/>
                  <a:moveTo>
                    <a:pt x="220" y="637"/>
                  </a:moveTo>
                  <a:cubicBezTo>
                    <a:pt x="221" y="634"/>
                    <a:pt x="221" y="634"/>
                    <a:pt x="220" y="636"/>
                  </a:cubicBezTo>
                  <a:cubicBezTo>
                    <a:pt x="219" y="637"/>
                    <a:pt x="219" y="638"/>
                    <a:pt x="218" y="639"/>
                  </a:cubicBezTo>
                  <a:cubicBezTo>
                    <a:pt x="218" y="641"/>
                    <a:pt x="219" y="640"/>
                    <a:pt x="220" y="637"/>
                  </a:cubicBezTo>
                  <a:close/>
                  <a:moveTo>
                    <a:pt x="218" y="624"/>
                  </a:moveTo>
                  <a:cubicBezTo>
                    <a:pt x="218" y="624"/>
                    <a:pt x="218" y="624"/>
                    <a:pt x="218" y="624"/>
                  </a:cubicBezTo>
                  <a:cubicBezTo>
                    <a:pt x="218" y="624"/>
                    <a:pt x="218" y="624"/>
                    <a:pt x="218" y="624"/>
                  </a:cubicBezTo>
                  <a:cubicBezTo>
                    <a:pt x="218" y="624"/>
                    <a:pt x="218" y="624"/>
                    <a:pt x="218" y="624"/>
                  </a:cubicBezTo>
                  <a:close/>
                  <a:moveTo>
                    <a:pt x="221" y="629"/>
                  </a:moveTo>
                  <a:cubicBezTo>
                    <a:pt x="221" y="628"/>
                    <a:pt x="222" y="628"/>
                    <a:pt x="222" y="627"/>
                  </a:cubicBezTo>
                  <a:cubicBezTo>
                    <a:pt x="221" y="628"/>
                    <a:pt x="221" y="628"/>
                    <a:pt x="220" y="630"/>
                  </a:cubicBezTo>
                  <a:cubicBezTo>
                    <a:pt x="220" y="630"/>
                    <a:pt x="220" y="630"/>
                    <a:pt x="221" y="629"/>
                  </a:cubicBezTo>
                  <a:close/>
                  <a:moveTo>
                    <a:pt x="973" y="634"/>
                  </a:moveTo>
                  <a:cubicBezTo>
                    <a:pt x="973" y="634"/>
                    <a:pt x="973" y="634"/>
                    <a:pt x="973" y="634"/>
                  </a:cubicBezTo>
                  <a:cubicBezTo>
                    <a:pt x="973" y="633"/>
                    <a:pt x="973" y="633"/>
                    <a:pt x="972" y="633"/>
                  </a:cubicBezTo>
                  <a:cubicBezTo>
                    <a:pt x="973" y="633"/>
                    <a:pt x="972" y="633"/>
                    <a:pt x="973" y="634"/>
                  </a:cubicBezTo>
                  <a:close/>
                  <a:moveTo>
                    <a:pt x="231" y="617"/>
                  </a:move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ubicBezTo>
                    <a:pt x="231" y="617"/>
                    <a:pt x="231" y="617"/>
                    <a:pt x="231" y="617"/>
                  </a:cubicBezTo>
                  <a:close/>
                  <a:moveTo>
                    <a:pt x="974" y="636"/>
                  </a:moveTo>
                  <a:cubicBezTo>
                    <a:pt x="974" y="636"/>
                    <a:pt x="974" y="636"/>
                    <a:pt x="974" y="636"/>
                  </a:cubicBezTo>
                  <a:cubicBezTo>
                    <a:pt x="974" y="636"/>
                    <a:pt x="975" y="636"/>
                    <a:pt x="975" y="636"/>
                  </a:cubicBezTo>
                  <a:cubicBezTo>
                    <a:pt x="975" y="636"/>
                    <a:pt x="974" y="636"/>
                    <a:pt x="974" y="636"/>
                  </a:cubicBezTo>
                  <a:close/>
                  <a:moveTo>
                    <a:pt x="974" y="636"/>
                  </a:moveTo>
                  <a:cubicBezTo>
                    <a:pt x="973" y="634"/>
                    <a:pt x="973" y="634"/>
                    <a:pt x="974" y="637"/>
                  </a:cubicBezTo>
                  <a:cubicBezTo>
                    <a:pt x="974" y="636"/>
                    <a:pt x="974" y="636"/>
                    <a:pt x="974" y="636"/>
                  </a:cubicBezTo>
                  <a:cubicBezTo>
                    <a:pt x="974" y="636"/>
                    <a:pt x="974" y="636"/>
                    <a:pt x="974" y="636"/>
                  </a:cubicBezTo>
                  <a:close/>
                  <a:moveTo>
                    <a:pt x="971" y="635"/>
                  </a:moveTo>
                  <a:cubicBezTo>
                    <a:pt x="972" y="636"/>
                    <a:pt x="972" y="637"/>
                    <a:pt x="973" y="638"/>
                  </a:cubicBezTo>
                  <a:cubicBezTo>
                    <a:pt x="973" y="639"/>
                    <a:pt x="974" y="640"/>
                    <a:pt x="975" y="640"/>
                  </a:cubicBezTo>
                  <a:cubicBezTo>
                    <a:pt x="974" y="640"/>
                    <a:pt x="974" y="641"/>
                    <a:pt x="974" y="641"/>
                  </a:cubicBezTo>
                  <a:cubicBezTo>
                    <a:pt x="976" y="644"/>
                    <a:pt x="975" y="644"/>
                    <a:pt x="977" y="646"/>
                  </a:cubicBezTo>
                  <a:cubicBezTo>
                    <a:pt x="977" y="646"/>
                    <a:pt x="977" y="646"/>
                    <a:pt x="977" y="646"/>
                  </a:cubicBezTo>
                  <a:cubicBezTo>
                    <a:pt x="977" y="646"/>
                    <a:pt x="977" y="646"/>
                    <a:pt x="977" y="646"/>
                  </a:cubicBezTo>
                  <a:cubicBezTo>
                    <a:pt x="977" y="646"/>
                    <a:pt x="977" y="646"/>
                    <a:pt x="977" y="646"/>
                  </a:cubicBezTo>
                  <a:cubicBezTo>
                    <a:pt x="977" y="646"/>
                    <a:pt x="977" y="646"/>
                    <a:pt x="977" y="646"/>
                  </a:cubicBezTo>
                  <a:cubicBezTo>
                    <a:pt x="978" y="646"/>
                    <a:pt x="977" y="644"/>
                    <a:pt x="976" y="641"/>
                  </a:cubicBezTo>
                  <a:cubicBezTo>
                    <a:pt x="976" y="641"/>
                    <a:pt x="975" y="641"/>
                    <a:pt x="975" y="641"/>
                  </a:cubicBezTo>
                  <a:cubicBezTo>
                    <a:pt x="976" y="641"/>
                    <a:pt x="976" y="640"/>
                    <a:pt x="975" y="639"/>
                  </a:cubicBezTo>
                  <a:cubicBezTo>
                    <a:pt x="977" y="642"/>
                    <a:pt x="979" y="644"/>
                    <a:pt x="976" y="638"/>
                  </a:cubicBezTo>
                  <a:cubicBezTo>
                    <a:pt x="976" y="638"/>
                    <a:pt x="975" y="638"/>
                    <a:pt x="975" y="638"/>
                  </a:cubicBezTo>
                  <a:cubicBezTo>
                    <a:pt x="974" y="638"/>
                    <a:pt x="974" y="638"/>
                    <a:pt x="974" y="637"/>
                  </a:cubicBezTo>
                  <a:cubicBezTo>
                    <a:pt x="974" y="637"/>
                    <a:pt x="974" y="637"/>
                    <a:pt x="974" y="637"/>
                  </a:cubicBezTo>
                  <a:cubicBezTo>
                    <a:pt x="972" y="634"/>
                    <a:pt x="970" y="632"/>
                    <a:pt x="971" y="635"/>
                  </a:cubicBezTo>
                  <a:close/>
                  <a:moveTo>
                    <a:pt x="972" y="630"/>
                  </a:moveTo>
                  <a:cubicBezTo>
                    <a:pt x="972" y="629"/>
                    <a:pt x="972" y="629"/>
                    <a:pt x="971" y="629"/>
                  </a:cubicBezTo>
                  <a:cubicBezTo>
                    <a:pt x="972" y="630"/>
                    <a:pt x="972" y="631"/>
                    <a:pt x="973" y="631"/>
                  </a:cubicBezTo>
                  <a:cubicBezTo>
                    <a:pt x="973" y="631"/>
                    <a:pt x="972" y="630"/>
                    <a:pt x="972" y="630"/>
                  </a:cubicBezTo>
                  <a:close/>
                  <a:moveTo>
                    <a:pt x="232" y="604"/>
                  </a:moveTo>
                  <a:cubicBezTo>
                    <a:pt x="232" y="604"/>
                    <a:pt x="232" y="604"/>
                    <a:pt x="232" y="605"/>
                  </a:cubicBezTo>
                  <a:cubicBezTo>
                    <a:pt x="231" y="606"/>
                    <a:pt x="232" y="605"/>
                    <a:pt x="232" y="604"/>
                  </a:cubicBezTo>
                  <a:close/>
                  <a:moveTo>
                    <a:pt x="229" y="618"/>
                  </a:moveTo>
                  <a:cubicBezTo>
                    <a:pt x="228" y="618"/>
                    <a:pt x="228" y="618"/>
                    <a:pt x="228" y="618"/>
                  </a:cubicBezTo>
                  <a:cubicBezTo>
                    <a:pt x="228" y="619"/>
                    <a:pt x="228" y="619"/>
                    <a:pt x="227" y="620"/>
                  </a:cubicBezTo>
                  <a:cubicBezTo>
                    <a:pt x="227" y="620"/>
                    <a:pt x="227" y="620"/>
                    <a:pt x="227" y="620"/>
                  </a:cubicBezTo>
                  <a:cubicBezTo>
                    <a:pt x="228" y="619"/>
                    <a:pt x="228" y="619"/>
                    <a:pt x="229" y="618"/>
                  </a:cubicBezTo>
                  <a:close/>
                  <a:moveTo>
                    <a:pt x="231" y="618"/>
                  </a:moveTo>
                  <a:cubicBezTo>
                    <a:pt x="229" y="621"/>
                    <a:pt x="231" y="620"/>
                    <a:pt x="232" y="618"/>
                  </a:cubicBezTo>
                  <a:cubicBezTo>
                    <a:pt x="235" y="612"/>
                    <a:pt x="235" y="612"/>
                    <a:pt x="233" y="615"/>
                  </a:cubicBezTo>
                  <a:cubicBezTo>
                    <a:pt x="232" y="616"/>
                    <a:pt x="232" y="616"/>
                    <a:pt x="231" y="617"/>
                  </a:cubicBezTo>
                  <a:cubicBezTo>
                    <a:pt x="231" y="617"/>
                    <a:pt x="232" y="617"/>
                    <a:pt x="232" y="617"/>
                  </a:cubicBezTo>
                  <a:cubicBezTo>
                    <a:pt x="232" y="618"/>
                    <a:pt x="231" y="618"/>
                    <a:pt x="231" y="618"/>
                  </a:cubicBezTo>
                  <a:cubicBezTo>
                    <a:pt x="231" y="618"/>
                    <a:pt x="231" y="618"/>
                    <a:pt x="231" y="618"/>
                  </a:cubicBezTo>
                  <a:close/>
                  <a:moveTo>
                    <a:pt x="217" y="626"/>
                  </a:moveTo>
                  <a:cubicBezTo>
                    <a:pt x="217" y="626"/>
                    <a:pt x="217" y="626"/>
                    <a:pt x="217" y="626"/>
                  </a:cubicBezTo>
                  <a:cubicBezTo>
                    <a:pt x="217" y="626"/>
                    <a:pt x="217" y="626"/>
                    <a:pt x="218" y="626"/>
                  </a:cubicBezTo>
                  <a:cubicBezTo>
                    <a:pt x="217" y="626"/>
                    <a:pt x="217" y="626"/>
                    <a:pt x="217" y="626"/>
                  </a:cubicBezTo>
                  <a:close/>
                  <a:moveTo>
                    <a:pt x="189" y="704"/>
                  </a:moveTo>
                  <a:cubicBezTo>
                    <a:pt x="189" y="704"/>
                    <a:pt x="190" y="704"/>
                    <a:pt x="190" y="703"/>
                  </a:cubicBezTo>
                  <a:cubicBezTo>
                    <a:pt x="190" y="703"/>
                    <a:pt x="190" y="703"/>
                    <a:pt x="190" y="703"/>
                  </a:cubicBezTo>
                  <a:cubicBezTo>
                    <a:pt x="190" y="703"/>
                    <a:pt x="190" y="703"/>
                    <a:pt x="190" y="703"/>
                  </a:cubicBezTo>
                  <a:cubicBezTo>
                    <a:pt x="190" y="703"/>
                    <a:pt x="189" y="704"/>
                    <a:pt x="189" y="704"/>
                  </a:cubicBezTo>
                  <a:cubicBezTo>
                    <a:pt x="189" y="704"/>
                    <a:pt x="189" y="704"/>
                    <a:pt x="189" y="705"/>
                  </a:cubicBezTo>
                  <a:cubicBezTo>
                    <a:pt x="189" y="705"/>
                    <a:pt x="189" y="705"/>
                    <a:pt x="189" y="704"/>
                  </a:cubicBezTo>
                  <a:close/>
                  <a:moveTo>
                    <a:pt x="231" y="603"/>
                  </a:moveTo>
                  <a:cubicBezTo>
                    <a:pt x="231" y="604"/>
                    <a:pt x="231" y="604"/>
                    <a:pt x="230" y="604"/>
                  </a:cubicBezTo>
                  <a:cubicBezTo>
                    <a:pt x="230" y="604"/>
                    <a:pt x="230" y="605"/>
                    <a:pt x="230" y="605"/>
                  </a:cubicBezTo>
                  <a:cubicBezTo>
                    <a:pt x="230" y="605"/>
                    <a:pt x="230" y="605"/>
                    <a:pt x="230" y="605"/>
                  </a:cubicBezTo>
                  <a:cubicBezTo>
                    <a:pt x="230" y="604"/>
                    <a:pt x="231" y="604"/>
                    <a:pt x="231" y="603"/>
                  </a:cubicBezTo>
                  <a:close/>
                  <a:moveTo>
                    <a:pt x="229" y="616"/>
                  </a:moveTo>
                  <a:cubicBezTo>
                    <a:pt x="229" y="617"/>
                    <a:pt x="228" y="617"/>
                    <a:pt x="228" y="617"/>
                  </a:cubicBezTo>
                  <a:cubicBezTo>
                    <a:pt x="228" y="617"/>
                    <a:pt x="228" y="618"/>
                    <a:pt x="228" y="618"/>
                  </a:cubicBezTo>
                  <a:cubicBezTo>
                    <a:pt x="228" y="618"/>
                    <a:pt x="228" y="618"/>
                    <a:pt x="228" y="618"/>
                  </a:cubicBezTo>
                  <a:cubicBezTo>
                    <a:pt x="228" y="617"/>
                    <a:pt x="229" y="617"/>
                    <a:pt x="229" y="616"/>
                  </a:cubicBezTo>
                  <a:close/>
                  <a:moveTo>
                    <a:pt x="230" y="618"/>
                  </a:moveTo>
                  <a:cubicBezTo>
                    <a:pt x="230" y="618"/>
                    <a:pt x="230" y="618"/>
                    <a:pt x="230" y="617"/>
                  </a:cubicBezTo>
                  <a:cubicBezTo>
                    <a:pt x="230" y="618"/>
                    <a:pt x="230" y="618"/>
                    <a:pt x="230" y="618"/>
                  </a:cubicBezTo>
                  <a:close/>
                  <a:moveTo>
                    <a:pt x="193" y="683"/>
                  </a:moveTo>
                  <a:cubicBezTo>
                    <a:pt x="194" y="680"/>
                    <a:pt x="194" y="679"/>
                    <a:pt x="194" y="680"/>
                  </a:cubicBezTo>
                  <a:cubicBezTo>
                    <a:pt x="194" y="680"/>
                    <a:pt x="194" y="680"/>
                    <a:pt x="194" y="680"/>
                  </a:cubicBezTo>
                  <a:cubicBezTo>
                    <a:pt x="194" y="680"/>
                    <a:pt x="194" y="680"/>
                    <a:pt x="193" y="680"/>
                  </a:cubicBezTo>
                  <a:cubicBezTo>
                    <a:pt x="193" y="682"/>
                    <a:pt x="193" y="682"/>
                    <a:pt x="193" y="683"/>
                  </a:cubicBezTo>
                  <a:close/>
                  <a:moveTo>
                    <a:pt x="200" y="679"/>
                  </a:moveTo>
                  <a:cubicBezTo>
                    <a:pt x="203" y="674"/>
                    <a:pt x="202" y="675"/>
                    <a:pt x="200" y="678"/>
                  </a:cubicBezTo>
                  <a:cubicBezTo>
                    <a:pt x="195" y="686"/>
                    <a:pt x="198" y="683"/>
                    <a:pt x="200" y="679"/>
                  </a:cubicBezTo>
                  <a:close/>
                  <a:moveTo>
                    <a:pt x="193" y="688"/>
                  </a:moveTo>
                  <a:cubicBezTo>
                    <a:pt x="193" y="688"/>
                    <a:pt x="193" y="688"/>
                    <a:pt x="193" y="688"/>
                  </a:cubicBezTo>
                  <a:cubicBezTo>
                    <a:pt x="193" y="687"/>
                    <a:pt x="193" y="687"/>
                    <a:pt x="193" y="687"/>
                  </a:cubicBezTo>
                  <a:cubicBezTo>
                    <a:pt x="193" y="687"/>
                    <a:pt x="192" y="688"/>
                    <a:pt x="192" y="688"/>
                  </a:cubicBezTo>
                  <a:cubicBezTo>
                    <a:pt x="191" y="691"/>
                    <a:pt x="192" y="688"/>
                    <a:pt x="193" y="688"/>
                  </a:cubicBezTo>
                  <a:close/>
                  <a:moveTo>
                    <a:pt x="194" y="687"/>
                  </a:moveTo>
                  <a:cubicBezTo>
                    <a:pt x="194" y="687"/>
                    <a:pt x="194" y="687"/>
                    <a:pt x="194" y="687"/>
                  </a:cubicBezTo>
                  <a:cubicBezTo>
                    <a:pt x="194" y="687"/>
                    <a:pt x="194" y="687"/>
                    <a:pt x="194" y="687"/>
                  </a:cubicBezTo>
                  <a:close/>
                  <a:moveTo>
                    <a:pt x="194" y="687"/>
                  </a:moveTo>
                  <a:cubicBezTo>
                    <a:pt x="194" y="686"/>
                    <a:pt x="195" y="686"/>
                    <a:pt x="195" y="686"/>
                  </a:cubicBezTo>
                  <a:cubicBezTo>
                    <a:pt x="195" y="686"/>
                    <a:pt x="195" y="687"/>
                    <a:pt x="194" y="688"/>
                  </a:cubicBezTo>
                  <a:cubicBezTo>
                    <a:pt x="194" y="688"/>
                    <a:pt x="195" y="687"/>
                    <a:pt x="196" y="686"/>
                  </a:cubicBezTo>
                  <a:cubicBezTo>
                    <a:pt x="196" y="686"/>
                    <a:pt x="196" y="685"/>
                    <a:pt x="196" y="685"/>
                  </a:cubicBezTo>
                  <a:cubicBezTo>
                    <a:pt x="196" y="685"/>
                    <a:pt x="197" y="685"/>
                    <a:pt x="197" y="685"/>
                  </a:cubicBezTo>
                  <a:cubicBezTo>
                    <a:pt x="197" y="685"/>
                    <a:pt x="197" y="686"/>
                    <a:pt x="197" y="686"/>
                  </a:cubicBezTo>
                  <a:cubicBezTo>
                    <a:pt x="197" y="686"/>
                    <a:pt x="198" y="685"/>
                    <a:pt x="198" y="685"/>
                  </a:cubicBezTo>
                  <a:cubicBezTo>
                    <a:pt x="198" y="684"/>
                    <a:pt x="199" y="685"/>
                    <a:pt x="199" y="685"/>
                  </a:cubicBezTo>
                  <a:cubicBezTo>
                    <a:pt x="200" y="683"/>
                    <a:pt x="199" y="684"/>
                    <a:pt x="199" y="684"/>
                  </a:cubicBezTo>
                  <a:cubicBezTo>
                    <a:pt x="199" y="684"/>
                    <a:pt x="199" y="683"/>
                    <a:pt x="199" y="683"/>
                  </a:cubicBezTo>
                  <a:cubicBezTo>
                    <a:pt x="199" y="683"/>
                    <a:pt x="198" y="684"/>
                    <a:pt x="198" y="684"/>
                  </a:cubicBezTo>
                  <a:cubicBezTo>
                    <a:pt x="198" y="684"/>
                    <a:pt x="198" y="683"/>
                    <a:pt x="198" y="683"/>
                  </a:cubicBezTo>
                  <a:cubicBezTo>
                    <a:pt x="198" y="683"/>
                    <a:pt x="197" y="684"/>
                    <a:pt x="197" y="684"/>
                  </a:cubicBezTo>
                  <a:cubicBezTo>
                    <a:pt x="196" y="684"/>
                    <a:pt x="195" y="685"/>
                    <a:pt x="194" y="686"/>
                  </a:cubicBezTo>
                  <a:cubicBezTo>
                    <a:pt x="194" y="687"/>
                    <a:pt x="194" y="687"/>
                    <a:pt x="194" y="687"/>
                  </a:cubicBezTo>
                  <a:close/>
                  <a:moveTo>
                    <a:pt x="193" y="680"/>
                  </a:moveTo>
                  <a:cubicBezTo>
                    <a:pt x="192" y="681"/>
                    <a:pt x="192" y="679"/>
                    <a:pt x="191" y="682"/>
                  </a:cubicBezTo>
                  <a:cubicBezTo>
                    <a:pt x="191" y="683"/>
                    <a:pt x="191" y="683"/>
                    <a:pt x="193" y="680"/>
                  </a:cubicBezTo>
                  <a:close/>
                  <a:moveTo>
                    <a:pt x="195" y="682"/>
                  </a:moveTo>
                  <a:cubicBezTo>
                    <a:pt x="196" y="680"/>
                    <a:pt x="195" y="681"/>
                    <a:pt x="194" y="681"/>
                  </a:cubicBezTo>
                  <a:cubicBezTo>
                    <a:pt x="194" y="683"/>
                    <a:pt x="194" y="682"/>
                    <a:pt x="195" y="682"/>
                  </a:cubicBezTo>
                  <a:close/>
                  <a:moveTo>
                    <a:pt x="190" y="680"/>
                  </a:moveTo>
                  <a:cubicBezTo>
                    <a:pt x="191" y="679"/>
                    <a:pt x="191" y="679"/>
                    <a:pt x="190" y="680"/>
                  </a:cubicBezTo>
                  <a:cubicBezTo>
                    <a:pt x="190" y="681"/>
                    <a:pt x="190" y="680"/>
                    <a:pt x="190" y="680"/>
                  </a:cubicBezTo>
                  <a:close/>
                  <a:moveTo>
                    <a:pt x="191" y="691"/>
                  </a:moveTo>
                  <a:cubicBezTo>
                    <a:pt x="190" y="695"/>
                    <a:pt x="192" y="690"/>
                    <a:pt x="191" y="691"/>
                  </a:cubicBezTo>
                  <a:close/>
                  <a:moveTo>
                    <a:pt x="192" y="697"/>
                  </a:moveTo>
                  <a:cubicBezTo>
                    <a:pt x="192" y="698"/>
                    <a:pt x="192" y="698"/>
                    <a:pt x="192" y="698"/>
                  </a:cubicBezTo>
                  <a:cubicBezTo>
                    <a:pt x="192" y="698"/>
                    <a:pt x="192" y="698"/>
                    <a:pt x="192" y="698"/>
                  </a:cubicBezTo>
                  <a:cubicBezTo>
                    <a:pt x="192" y="698"/>
                    <a:pt x="192" y="698"/>
                    <a:pt x="192" y="697"/>
                  </a:cubicBezTo>
                  <a:cubicBezTo>
                    <a:pt x="191" y="698"/>
                    <a:pt x="191" y="699"/>
                    <a:pt x="191" y="699"/>
                  </a:cubicBezTo>
                  <a:cubicBezTo>
                    <a:pt x="191" y="699"/>
                    <a:pt x="191" y="698"/>
                    <a:pt x="192" y="697"/>
                  </a:cubicBezTo>
                  <a:close/>
                  <a:moveTo>
                    <a:pt x="211" y="646"/>
                  </a:moveTo>
                  <a:cubicBezTo>
                    <a:pt x="212" y="644"/>
                    <a:pt x="211" y="645"/>
                    <a:pt x="211" y="647"/>
                  </a:cubicBezTo>
                  <a:cubicBezTo>
                    <a:pt x="210" y="647"/>
                    <a:pt x="211" y="646"/>
                    <a:pt x="211" y="646"/>
                  </a:cubicBezTo>
                  <a:close/>
                  <a:moveTo>
                    <a:pt x="216" y="643"/>
                  </a:moveTo>
                  <a:cubicBezTo>
                    <a:pt x="216" y="643"/>
                    <a:pt x="216" y="642"/>
                    <a:pt x="215" y="644"/>
                  </a:cubicBezTo>
                  <a:cubicBezTo>
                    <a:pt x="214" y="646"/>
                    <a:pt x="215" y="645"/>
                    <a:pt x="216" y="643"/>
                  </a:cubicBezTo>
                  <a:close/>
                  <a:moveTo>
                    <a:pt x="211" y="647"/>
                  </a:moveTo>
                  <a:cubicBezTo>
                    <a:pt x="211" y="648"/>
                    <a:pt x="212" y="647"/>
                    <a:pt x="212" y="646"/>
                  </a:cubicBezTo>
                  <a:cubicBezTo>
                    <a:pt x="213" y="645"/>
                    <a:pt x="212" y="646"/>
                    <a:pt x="211" y="647"/>
                  </a:cubicBezTo>
                  <a:close/>
                  <a:moveTo>
                    <a:pt x="214" y="642"/>
                  </a:moveTo>
                  <a:cubicBezTo>
                    <a:pt x="213" y="643"/>
                    <a:pt x="213" y="642"/>
                    <a:pt x="212" y="645"/>
                  </a:cubicBezTo>
                  <a:cubicBezTo>
                    <a:pt x="212" y="644"/>
                    <a:pt x="214" y="643"/>
                    <a:pt x="214" y="642"/>
                  </a:cubicBezTo>
                  <a:close/>
                  <a:moveTo>
                    <a:pt x="218" y="637"/>
                  </a:moveTo>
                  <a:cubicBezTo>
                    <a:pt x="218" y="637"/>
                    <a:pt x="218" y="637"/>
                    <a:pt x="218" y="637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17" y="638"/>
                    <a:pt x="217" y="638"/>
                    <a:pt x="218" y="638"/>
                  </a:cubicBezTo>
                  <a:cubicBezTo>
                    <a:pt x="218" y="637"/>
                    <a:pt x="218" y="637"/>
                    <a:pt x="218" y="637"/>
                  </a:cubicBezTo>
                  <a:close/>
                  <a:moveTo>
                    <a:pt x="217" y="639"/>
                  </a:moveTo>
                  <a:cubicBezTo>
                    <a:pt x="217" y="639"/>
                    <a:pt x="217" y="639"/>
                    <a:pt x="217" y="639"/>
                  </a:cubicBezTo>
                  <a:cubicBezTo>
                    <a:pt x="216" y="640"/>
                    <a:pt x="216" y="640"/>
                    <a:pt x="216" y="641"/>
                  </a:cubicBezTo>
                  <a:cubicBezTo>
                    <a:pt x="216" y="641"/>
                    <a:pt x="216" y="641"/>
                    <a:pt x="216" y="641"/>
                  </a:cubicBezTo>
                  <a:cubicBezTo>
                    <a:pt x="216" y="640"/>
                    <a:pt x="217" y="639"/>
                    <a:pt x="217" y="639"/>
                  </a:cubicBezTo>
                  <a:close/>
                  <a:moveTo>
                    <a:pt x="209" y="648"/>
                  </a:moveTo>
                  <a:cubicBezTo>
                    <a:pt x="208" y="650"/>
                    <a:pt x="209" y="650"/>
                    <a:pt x="210" y="649"/>
                  </a:cubicBezTo>
                  <a:cubicBezTo>
                    <a:pt x="210" y="647"/>
                    <a:pt x="210" y="647"/>
                    <a:pt x="209" y="648"/>
                  </a:cubicBezTo>
                  <a:close/>
                  <a:moveTo>
                    <a:pt x="207" y="660"/>
                  </a:moveTo>
                  <a:cubicBezTo>
                    <a:pt x="208" y="658"/>
                    <a:pt x="208" y="657"/>
                    <a:pt x="207" y="660"/>
                  </a:cubicBezTo>
                  <a:close/>
                  <a:moveTo>
                    <a:pt x="207" y="661"/>
                  </a:moveTo>
                  <a:cubicBezTo>
                    <a:pt x="207" y="660"/>
                    <a:pt x="208" y="659"/>
                    <a:pt x="209" y="658"/>
                  </a:cubicBezTo>
                  <a:cubicBezTo>
                    <a:pt x="209" y="657"/>
                    <a:pt x="210" y="656"/>
                    <a:pt x="211" y="655"/>
                  </a:cubicBezTo>
                  <a:cubicBezTo>
                    <a:pt x="211" y="655"/>
                    <a:pt x="211" y="654"/>
                    <a:pt x="211" y="654"/>
                  </a:cubicBezTo>
                  <a:cubicBezTo>
                    <a:pt x="212" y="653"/>
                    <a:pt x="214" y="650"/>
                    <a:pt x="214" y="650"/>
                  </a:cubicBezTo>
                  <a:cubicBezTo>
                    <a:pt x="213" y="652"/>
                    <a:pt x="211" y="654"/>
                    <a:pt x="209" y="657"/>
                  </a:cubicBezTo>
                  <a:cubicBezTo>
                    <a:pt x="209" y="658"/>
                    <a:pt x="209" y="657"/>
                    <a:pt x="208" y="658"/>
                  </a:cubicBezTo>
                  <a:cubicBezTo>
                    <a:pt x="208" y="659"/>
                    <a:pt x="207" y="660"/>
                    <a:pt x="207" y="660"/>
                  </a:cubicBezTo>
                  <a:cubicBezTo>
                    <a:pt x="206" y="661"/>
                    <a:pt x="206" y="661"/>
                    <a:pt x="206" y="661"/>
                  </a:cubicBezTo>
                  <a:cubicBezTo>
                    <a:pt x="204" y="665"/>
                    <a:pt x="202" y="667"/>
                    <a:pt x="200" y="669"/>
                  </a:cubicBezTo>
                  <a:cubicBezTo>
                    <a:pt x="199" y="670"/>
                    <a:pt x="200" y="668"/>
                    <a:pt x="198" y="672"/>
                  </a:cubicBezTo>
                  <a:cubicBezTo>
                    <a:pt x="201" y="669"/>
                    <a:pt x="203" y="665"/>
                    <a:pt x="206" y="661"/>
                  </a:cubicBezTo>
                  <a:cubicBezTo>
                    <a:pt x="207" y="661"/>
                    <a:pt x="206" y="662"/>
                    <a:pt x="207" y="661"/>
                  </a:cubicBezTo>
                  <a:close/>
                  <a:moveTo>
                    <a:pt x="218" y="626"/>
                  </a:moveTo>
                  <a:cubicBezTo>
                    <a:pt x="217" y="626"/>
                    <a:pt x="217" y="626"/>
                    <a:pt x="217" y="626"/>
                  </a:cubicBezTo>
                  <a:cubicBezTo>
                    <a:pt x="217" y="626"/>
                    <a:pt x="217" y="626"/>
                    <a:pt x="217" y="626"/>
                  </a:cubicBezTo>
                  <a:cubicBezTo>
                    <a:pt x="217" y="626"/>
                    <a:pt x="217" y="626"/>
                    <a:pt x="218" y="626"/>
                  </a:cubicBezTo>
                  <a:close/>
                  <a:moveTo>
                    <a:pt x="209" y="647"/>
                  </a:move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10" y="647"/>
                    <a:pt x="210" y="646"/>
                    <a:pt x="210" y="646"/>
                  </a:cubicBezTo>
                  <a:cubicBezTo>
                    <a:pt x="210" y="646"/>
                    <a:pt x="210" y="646"/>
                    <a:pt x="210" y="646"/>
                  </a:cubicBezTo>
                  <a:cubicBezTo>
                    <a:pt x="211" y="643"/>
                    <a:pt x="211" y="644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lose/>
                  <a:moveTo>
                    <a:pt x="995" y="707"/>
                  </a:moveTo>
                  <a:cubicBezTo>
                    <a:pt x="996" y="710"/>
                    <a:pt x="996" y="710"/>
                    <a:pt x="997" y="711"/>
                  </a:cubicBezTo>
                  <a:cubicBezTo>
                    <a:pt x="996" y="707"/>
                    <a:pt x="994" y="706"/>
                    <a:pt x="995" y="707"/>
                  </a:cubicBezTo>
                  <a:close/>
                  <a:moveTo>
                    <a:pt x="998" y="708"/>
                  </a:moveTo>
                  <a:cubicBezTo>
                    <a:pt x="998" y="707"/>
                    <a:pt x="998" y="706"/>
                    <a:pt x="997" y="705"/>
                  </a:cubicBezTo>
                  <a:cubicBezTo>
                    <a:pt x="997" y="705"/>
                    <a:pt x="996" y="704"/>
                    <a:pt x="996" y="704"/>
                  </a:cubicBezTo>
                  <a:cubicBezTo>
                    <a:pt x="996" y="704"/>
                    <a:pt x="996" y="704"/>
                    <a:pt x="996" y="704"/>
                  </a:cubicBezTo>
                  <a:cubicBezTo>
                    <a:pt x="995" y="702"/>
                    <a:pt x="992" y="699"/>
                    <a:pt x="994" y="702"/>
                  </a:cubicBezTo>
                  <a:cubicBezTo>
                    <a:pt x="994" y="703"/>
                    <a:pt x="995" y="704"/>
                    <a:pt x="996" y="705"/>
                  </a:cubicBezTo>
                  <a:cubicBezTo>
                    <a:pt x="997" y="707"/>
                    <a:pt x="998" y="708"/>
                    <a:pt x="998" y="708"/>
                  </a:cubicBezTo>
                  <a:close/>
                  <a:moveTo>
                    <a:pt x="72" y="898"/>
                  </a:moveTo>
                  <a:cubicBezTo>
                    <a:pt x="73" y="898"/>
                    <a:pt x="74" y="897"/>
                    <a:pt x="73" y="896"/>
                  </a:cubicBezTo>
                  <a:cubicBezTo>
                    <a:pt x="72" y="897"/>
                    <a:pt x="72" y="897"/>
                    <a:pt x="72" y="898"/>
                  </a:cubicBezTo>
                  <a:close/>
                  <a:moveTo>
                    <a:pt x="69" y="912"/>
                  </a:moveTo>
                  <a:cubicBezTo>
                    <a:pt x="69" y="911"/>
                    <a:pt x="69" y="911"/>
                    <a:pt x="68" y="911"/>
                  </a:cubicBezTo>
                  <a:cubicBezTo>
                    <a:pt x="68" y="912"/>
                    <a:pt x="68" y="912"/>
                    <a:pt x="68" y="912"/>
                  </a:cubicBezTo>
                  <a:cubicBezTo>
                    <a:pt x="68" y="913"/>
                    <a:pt x="69" y="912"/>
                    <a:pt x="69" y="912"/>
                  </a:cubicBezTo>
                  <a:close/>
                  <a:moveTo>
                    <a:pt x="69" y="901"/>
                  </a:moveTo>
                  <a:cubicBezTo>
                    <a:pt x="68" y="901"/>
                    <a:pt x="68" y="901"/>
                    <a:pt x="68" y="901"/>
                  </a:cubicBezTo>
                  <a:cubicBezTo>
                    <a:pt x="68" y="901"/>
                    <a:pt x="69" y="901"/>
                    <a:pt x="69" y="901"/>
                  </a:cubicBezTo>
                  <a:close/>
                  <a:moveTo>
                    <a:pt x="67" y="897"/>
                  </a:moveTo>
                  <a:cubicBezTo>
                    <a:pt x="67" y="897"/>
                    <a:pt x="67" y="897"/>
                    <a:pt x="67" y="897"/>
                  </a:cubicBezTo>
                  <a:cubicBezTo>
                    <a:pt x="67" y="897"/>
                    <a:pt x="66" y="897"/>
                    <a:pt x="66" y="897"/>
                  </a:cubicBezTo>
                  <a:cubicBezTo>
                    <a:pt x="66" y="898"/>
                    <a:pt x="67" y="898"/>
                    <a:pt x="67" y="898"/>
                  </a:cubicBezTo>
                  <a:cubicBezTo>
                    <a:pt x="67" y="898"/>
                    <a:pt x="67" y="897"/>
                    <a:pt x="67" y="897"/>
                  </a:cubicBezTo>
                  <a:close/>
                  <a:moveTo>
                    <a:pt x="65" y="897"/>
                  </a:moveTo>
                  <a:cubicBezTo>
                    <a:pt x="66" y="897"/>
                    <a:pt x="65" y="896"/>
                    <a:pt x="65" y="896"/>
                  </a:cubicBezTo>
                  <a:cubicBezTo>
                    <a:pt x="65" y="896"/>
                    <a:pt x="65" y="897"/>
                    <a:pt x="65" y="897"/>
                  </a:cubicBezTo>
                  <a:close/>
                  <a:moveTo>
                    <a:pt x="61" y="915"/>
                  </a:moveTo>
                  <a:cubicBezTo>
                    <a:pt x="61" y="915"/>
                    <a:pt x="61" y="915"/>
                    <a:pt x="61" y="914"/>
                  </a:cubicBezTo>
                  <a:cubicBezTo>
                    <a:pt x="61" y="914"/>
                    <a:pt x="61" y="914"/>
                    <a:pt x="61" y="914"/>
                  </a:cubicBezTo>
                  <a:cubicBezTo>
                    <a:pt x="61" y="915"/>
                    <a:pt x="61" y="915"/>
                    <a:pt x="61" y="915"/>
                  </a:cubicBezTo>
                  <a:cubicBezTo>
                    <a:pt x="61" y="915"/>
                    <a:pt x="61" y="915"/>
                    <a:pt x="61" y="915"/>
                  </a:cubicBezTo>
                  <a:close/>
                  <a:moveTo>
                    <a:pt x="63" y="913"/>
                  </a:moveTo>
                  <a:cubicBezTo>
                    <a:pt x="63" y="913"/>
                    <a:pt x="63" y="913"/>
                    <a:pt x="62" y="913"/>
                  </a:cubicBezTo>
                  <a:cubicBezTo>
                    <a:pt x="62" y="913"/>
                    <a:pt x="62" y="914"/>
                    <a:pt x="62" y="914"/>
                  </a:cubicBezTo>
                  <a:cubicBezTo>
                    <a:pt x="62" y="914"/>
                    <a:pt x="63" y="914"/>
                    <a:pt x="63" y="913"/>
                  </a:cubicBezTo>
                  <a:close/>
                  <a:moveTo>
                    <a:pt x="63" y="926"/>
                  </a:moveTo>
                  <a:cubicBezTo>
                    <a:pt x="65" y="926"/>
                    <a:pt x="66" y="928"/>
                    <a:pt x="65" y="927"/>
                  </a:cubicBezTo>
                  <a:cubicBezTo>
                    <a:pt x="66" y="928"/>
                    <a:pt x="66" y="928"/>
                    <a:pt x="67" y="928"/>
                  </a:cubicBezTo>
                  <a:cubicBezTo>
                    <a:pt x="67" y="928"/>
                    <a:pt x="67" y="928"/>
                    <a:pt x="68" y="929"/>
                  </a:cubicBezTo>
                  <a:cubicBezTo>
                    <a:pt x="69" y="928"/>
                    <a:pt x="67" y="927"/>
                    <a:pt x="66" y="927"/>
                  </a:cubicBezTo>
                  <a:cubicBezTo>
                    <a:pt x="66" y="926"/>
                    <a:pt x="67" y="926"/>
                    <a:pt x="67" y="926"/>
                  </a:cubicBezTo>
                  <a:cubicBezTo>
                    <a:pt x="67" y="925"/>
                    <a:pt x="66" y="925"/>
                    <a:pt x="66" y="925"/>
                  </a:cubicBezTo>
                  <a:cubicBezTo>
                    <a:pt x="66" y="925"/>
                    <a:pt x="67" y="924"/>
                    <a:pt x="67" y="924"/>
                  </a:cubicBezTo>
                  <a:cubicBezTo>
                    <a:pt x="66" y="924"/>
                    <a:pt x="65" y="923"/>
                    <a:pt x="65" y="923"/>
                  </a:cubicBezTo>
                  <a:cubicBezTo>
                    <a:pt x="65" y="924"/>
                    <a:pt x="65" y="924"/>
                    <a:pt x="65" y="924"/>
                  </a:cubicBezTo>
                  <a:cubicBezTo>
                    <a:pt x="64" y="924"/>
                    <a:pt x="65" y="924"/>
                    <a:pt x="65" y="925"/>
                  </a:cubicBezTo>
                  <a:cubicBezTo>
                    <a:pt x="64" y="924"/>
                    <a:pt x="63" y="924"/>
                    <a:pt x="63" y="925"/>
                  </a:cubicBezTo>
                  <a:cubicBezTo>
                    <a:pt x="64" y="925"/>
                    <a:pt x="63" y="926"/>
                    <a:pt x="63" y="926"/>
                  </a:cubicBezTo>
                  <a:close/>
                  <a:moveTo>
                    <a:pt x="997" y="718"/>
                  </a:moveTo>
                  <a:cubicBezTo>
                    <a:pt x="996" y="716"/>
                    <a:pt x="996" y="717"/>
                    <a:pt x="997" y="718"/>
                  </a:cubicBezTo>
                  <a:cubicBezTo>
                    <a:pt x="997" y="718"/>
                    <a:pt x="997" y="718"/>
                    <a:pt x="997" y="718"/>
                  </a:cubicBezTo>
                  <a:close/>
                  <a:moveTo>
                    <a:pt x="987" y="689"/>
                  </a:moveTo>
                  <a:cubicBezTo>
                    <a:pt x="988" y="692"/>
                    <a:pt x="986" y="687"/>
                    <a:pt x="985" y="687"/>
                  </a:cubicBezTo>
                  <a:cubicBezTo>
                    <a:pt x="986" y="687"/>
                    <a:pt x="986" y="688"/>
                    <a:pt x="986" y="687"/>
                  </a:cubicBezTo>
                  <a:cubicBezTo>
                    <a:pt x="986" y="688"/>
                    <a:pt x="986" y="689"/>
                    <a:pt x="987" y="689"/>
                  </a:cubicBezTo>
                  <a:close/>
                  <a:moveTo>
                    <a:pt x="72" y="829"/>
                  </a:moveTo>
                  <a:cubicBezTo>
                    <a:pt x="72" y="829"/>
                    <a:pt x="72" y="829"/>
                    <a:pt x="72" y="829"/>
                  </a:cubicBezTo>
                  <a:cubicBezTo>
                    <a:pt x="71" y="830"/>
                    <a:pt x="72" y="830"/>
                    <a:pt x="72" y="829"/>
                  </a:cubicBezTo>
                  <a:close/>
                  <a:moveTo>
                    <a:pt x="992" y="695"/>
                  </a:moveTo>
                  <a:cubicBezTo>
                    <a:pt x="989" y="690"/>
                    <a:pt x="987" y="687"/>
                    <a:pt x="987" y="687"/>
                  </a:cubicBezTo>
                  <a:cubicBezTo>
                    <a:pt x="987" y="688"/>
                    <a:pt x="988" y="689"/>
                    <a:pt x="988" y="690"/>
                  </a:cubicBezTo>
                  <a:cubicBezTo>
                    <a:pt x="987" y="689"/>
                    <a:pt x="987" y="689"/>
                    <a:pt x="987" y="689"/>
                  </a:cubicBezTo>
                  <a:cubicBezTo>
                    <a:pt x="989" y="693"/>
                    <a:pt x="990" y="694"/>
                    <a:pt x="991" y="695"/>
                  </a:cubicBezTo>
                  <a:cubicBezTo>
                    <a:pt x="990" y="694"/>
                    <a:pt x="990" y="693"/>
                    <a:pt x="989" y="693"/>
                  </a:cubicBezTo>
                  <a:cubicBezTo>
                    <a:pt x="990" y="692"/>
                    <a:pt x="992" y="697"/>
                    <a:pt x="992" y="695"/>
                  </a:cubicBezTo>
                  <a:close/>
                  <a:moveTo>
                    <a:pt x="72" y="872"/>
                  </a:moveTo>
                  <a:cubicBezTo>
                    <a:pt x="72" y="872"/>
                    <a:pt x="72" y="872"/>
                    <a:pt x="72" y="872"/>
                  </a:cubicBezTo>
                  <a:cubicBezTo>
                    <a:pt x="72" y="872"/>
                    <a:pt x="73" y="872"/>
                    <a:pt x="73" y="872"/>
                  </a:cubicBezTo>
                  <a:cubicBezTo>
                    <a:pt x="73" y="872"/>
                    <a:pt x="72" y="872"/>
                    <a:pt x="72" y="872"/>
                  </a:cubicBezTo>
                  <a:cubicBezTo>
                    <a:pt x="72" y="872"/>
                    <a:pt x="72" y="872"/>
                    <a:pt x="72" y="872"/>
                  </a:cubicBezTo>
                  <a:close/>
                  <a:moveTo>
                    <a:pt x="979" y="685"/>
                  </a:moveTo>
                  <a:cubicBezTo>
                    <a:pt x="979" y="685"/>
                    <a:pt x="980" y="686"/>
                    <a:pt x="980" y="687"/>
                  </a:cubicBezTo>
                  <a:cubicBezTo>
                    <a:pt x="980" y="686"/>
                    <a:pt x="980" y="685"/>
                    <a:pt x="979" y="684"/>
                  </a:cubicBezTo>
                  <a:cubicBezTo>
                    <a:pt x="980" y="684"/>
                    <a:pt x="980" y="684"/>
                    <a:pt x="980" y="683"/>
                  </a:cubicBezTo>
                  <a:cubicBezTo>
                    <a:pt x="980" y="683"/>
                    <a:pt x="979" y="682"/>
                    <a:pt x="979" y="681"/>
                  </a:cubicBezTo>
                  <a:cubicBezTo>
                    <a:pt x="979" y="682"/>
                    <a:pt x="977" y="679"/>
                    <a:pt x="977" y="679"/>
                  </a:cubicBezTo>
                  <a:cubicBezTo>
                    <a:pt x="979" y="681"/>
                    <a:pt x="978" y="681"/>
                    <a:pt x="978" y="681"/>
                  </a:cubicBezTo>
                  <a:cubicBezTo>
                    <a:pt x="979" y="683"/>
                    <a:pt x="979" y="684"/>
                    <a:pt x="979" y="685"/>
                  </a:cubicBezTo>
                  <a:cubicBezTo>
                    <a:pt x="979" y="685"/>
                    <a:pt x="979" y="685"/>
                    <a:pt x="979" y="684"/>
                  </a:cubicBezTo>
                  <a:cubicBezTo>
                    <a:pt x="979" y="684"/>
                    <a:pt x="978" y="683"/>
                    <a:pt x="978" y="683"/>
                  </a:cubicBezTo>
                  <a:cubicBezTo>
                    <a:pt x="978" y="683"/>
                    <a:pt x="979" y="684"/>
                    <a:pt x="979" y="684"/>
                  </a:cubicBezTo>
                  <a:cubicBezTo>
                    <a:pt x="979" y="684"/>
                    <a:pt x="979" y="684"/>
                    <a:pt x="979" y="685"/>
                  </a:cubicBezTo>
                  <a:close/>
                  <a:moveTo>
                    <a:pt x="69" y="884"/>
                  </a:moveTo>
                  <a:cubicBezTo>
                    <a:pt x="69" y="885"/>
                    <a:pt x="70" y="886"/>
                    <a:pt x="70" y="886"/>
                  </a:cubicBezTo>
                  <a:cubicBezTo>
                    <a:pt x="71" y="885"/>
                    <a:pt x="70" y="884"/>
                    <a:pt x="69" y="884"/>
                  </a:cubicBezTo>
                  <a:close/>
                  <a:moveTo>
                    <a:pt x="70" y="869"/>
                  </a:moveTo>
                  <a:cubicBezTo>
                    <a:pt x="69" y="869"/>
                    <a:pt x="69" y="869"/>
                    <a:pt x="69" y="869"/>
                  </a:cubicBezTo>
                  <a:cubicBezTo>
                    <a:pt x="69" y="869"/>
                    <a:pt x="69" y="869"/>
                    <a:pt x="69" y="869"/>
                  </a:cubicBezTo>
                  <a:cubicBezTo>
                    <a:pt x="69" y="869"/>
                    <a:pt x="69" y="869"/>
                    <a:pt x="69" y="869"/>
                  </a:cubicBezTo>
                  <a:cubicBezTo>
                    <a:pt x="69" y="869"/>
                    <a:pt x="70" y="869"/>
                    <a:pt x="70" y="869"/>
                  </a:cubicBezTo>
                  <a:close/>
                  <a:moveTo>
                    <a:pt x="69" y="898"/>
                  </a:moveTo>
                  <a:cubicBezTo>
                    <a:pt x="69" y="898"/>
                    <a:pt x="68" y="898"/>
                    <a:pt x="68" y="899"/>
                  </a:cubicBezTo>
                  <a:cubicBezTo>
                    <a:pt x="69" y="899"/>
                    <a:pt x="69" y="899"/>
                    <a:pt x="69" y="898"/>
                  </a:cubicBezTo>
                  <a:close/>
                  <a:moveTo>
                    <a:pt x="72" y="863"/>
                  </a:moveTo>
                  <a:cubicBezTo>
                    <a:pt x="72" y="862"/>
                    <a:pt x="72" y="862"/>
                    <a:pt x="72" y="862"/>
                  </a:cubicBezTo>
                  <a:cubicBezTo>
                    <a:pt x="72" y="862"/>
                    <a:pt x="72" y="862"/>
                    <a:pt x="71" y="862"/>
                  </a:cubicBezTo>
                  <a:cubicBezTo>
                    <a:pt x="72" y="863"/>
                    <a:pt x="72" y="863"/>
                    <a:pt x="72" y="863"/>
                  </a:cubicBezTo>
                  <a:cubicBezTo>
                    <a:pt x="72" y="863"/>
                    <a:pt x="72" y="863"/>
                    <a:pt x="72" y="863"/>
                  </a:cubicBezTo>
                  <a:close/>
                  <a:moveTo>
                    <a:pt x="72" y="893"/>
                  </a:moveTo>
                  <a:cubicBezTo>
                    <a:pt x="71" y="892"/>
                    <a:pt x="71" y="892"/>
                    <a:pt x="70" y="893"/>
                  </a:cubicBezTo>
                  <a:cubicBezTo>
                    <a:pt x="71" y="894"/>
                    <a:pt x="71" y="893"/>
                    <a:pt x="72" y="893"/>
                  </a:cubicBezTo>
                  <a:close/>
                  <a:moveTo>
                    <a:pt x="992" y="714"/>
                  </a:moveTo>
                  <a:cubicBezTo>
                    <a:pt x="992" y="715"/>
                    <a:pt x="992" y="715"/>
                    <a:pt x="992" y="715"/>
                  </a:cubicBezTo>
                  <a:cubicBezTo>
                    <a:pt x="992" y="715"/>
                    <a:pt x="992" y="716"/>
                    <a:pt x="993" y="717"/>
                  </a:cubicBezTo>
                  <a:cubicBezTo>
                    <a:pt x="993" y="717"/>
                    <a:pt x="993" y="717"/>
                    <a:pt x="993" y="717"/>
                  </a:cubicBezTo>
                  <a:cubicBezTo>
                    <a:pt x="994" y="719"/>
                    <a:pt x="995" y="719"/>
                    <a:pt x="994" y="716"/>
                  </a:cubicBezTo>
                  <a:cubicBezTo>
                    <a:pt x="994" y="716"/>
                    <a:pt x="993" y="715"/>
                    <a:pt x="993" y="714"/>
                  </a:cubicBezTo>
                  <a:cubicBezTo>
                    <a:pt x="992" y="714"/>
                    <a:pt x="991" y="711"/>
                    <a:pt x="990" y="711"/>
                  </a:cubicBezTo>
                  <a:cubicBezTo>
                    <a:pt x="991" y="712"/>
                    <a:pt x="991" y="713"/>
                    <a:pt x="992" y="714"/>
                  </a:cubicBezTo>
                  <a:close/>
                  <a:moveTo>
                    <a:pt x="993" y="706"/>
                  </a:moveTo>
                  <a:cubicBezTo>
                    <a:pt x="994" y="708"/>
                    <a:pt x="992" y="703"/>
                    <a:pt x="991" y="703"/>
                  </a:cubicBezTo>
                  <a:cubicBezTo>
                    <a:pt x="992" y="704"/>
                    <a:pt x="992" y="704"/>
                    <a:pt x="992" y="704"/>
                  </a:cubicBezTo>
                  <a:cubicBezTo>
                    <a:pt x="992" y="705"/>
                    <a:pt x="992" y="705"/>
                    <a:pt x="993" y="706"/>
                  </a:cubicBezTo>
                  <a:close/>
                  <a:moveTo>
                    <a:pt x="56" y="946"/>
                  </a:moveTo>
                  <a:cubicBezTo>
                    <a:pt x="56" y="946"/>
                    <a:pt x="56" y="946"/>
                    <a:pt x="56" y="946"/>
                  </a:cubicBezTo>
                  <a:cubicBezTo>
                    <a:pt x="56" y="946"/>
                    <a:pt x="56" y="946"/>
                    <a:pt x="56" y="946"/>
                  </a:cubicBezTo>
                  <a:cubicBezTo>
                    <a:pt x="56" y="946"/>
                    <a:pt x="56" y="946"/>
                    <a:pt x="56" y="946"/>
                  </a:cubicBezTo>
                  <a:close/>
                  <a:moveTo>
                    <a:pt x="56" y="946"/>
                  </a:moveTo>
                  <a:cubicBezTo>
                    <a:pt x="56" y="946"/>
                    <a:pt x="56" y="946"/>
                    <a:pt x="56" y="946"/>
                  </a:cubicBezTo>
                  <a:cubicBezTo>
                    <a:pt x="56" y="946"/>
                    <a:pt x="56" y="946"/>
                    <a:pt x="56" y="946"/>
                  </a:cubicBezTo>
                  <a:close/>
                  <a:moveTo>
                    <a:pt x="56" y="947"/>
                  </a:moveTo>
                  <a:cubicBezTo>
                    <a:pt x="56" y="947"/>
                    <a:pt x="56" y="947"/>
                    <a:pt x="56" y="947"/>
                  </a:cubicBezTo>
                  <a:cubicBezTo>
                    <a:pt x="56" y="947"/>
                    <a:pt x="56" y="947"/>
                    <a:pt x="56" y="946"/>
                  </a:cubicBezTo>
                  <a:cubicBezTo>
                    <a:pt x="55" y="946"/>
                    <a:pt x="55" y="946"/>
                    <a:pt x="55" y="947"/>
                  </a:cubicBezTo>
                  <a:cubicBezTo>
                    <a:pt x="55" y="947"/>
                    <a:pt x="55" y="947"/>
                    <a:pt x="55" y="947"/>
                  </a:cubicBezTo>
                  <a:cubicBezTo>
                    <a:pt x="55" y="947"/>
                    <a:pt x="56" y="947"/>
                    <a:pt x="56" y="947"/>
                  </a:cubicBezTo>
                  <a:close/>
                  <a:moveTo>
                    <a:pt x="1034" y="772"/>
                  </a:moveTo>
                  <a:cubicBezTo>
                    <a:pt x="1035" y="773"/>
                    <a:pt x="1035" y="772"/>
                    <a:pt x="1035" y="772"/>
                  </a:cubicBezTo>
                  <a:cubicBezTo>
                    <a:pt x="1033" y="768"/>
                    <a:pt x="1032" y="766"/>
                    <a:pt x="1031" y="765"/>
                  </a:cubicBezTo>
                  <a:cubicBezTo>
                    <a:pt x="1032" y="766"/>
                    <a:pt x="1031" y="763"/>
                    <a:pt x="1027" y="756"/>
                  </a:cubicBezTo>
                  <a:cubicBezTo>
                    <a:pt x="1026" y="754"/>
                    <a:pt x="1025" y="753"/>
                    <a:pt x="1025" y="755"/>
                  </a:cubicBezTo>
                  <a:cubicBezTo>
                    <a:pt x="1026" y="756"/>
                    <a:pt x="1026" y="757"/>
                    <a:pt x="1027" y="758"/>
                  </a:cubicBezTo>
                  <a:cubicBezTo>
                    <a:pt x="1027" y="758"/>
                    <a:pt x="1027" y="758"/>
                    <a:pt x="1027" y="758"/>
                  </a:cubicBezTo>
                  <a:cubicBezTo>
                    <a:pt x="1027" y="758"/>
                    <a:pt x="1027" y="758"/>
                    <a:pt x="1028" y="758"/>
                  </a:cubicBezTo>
                  <a:cubicBezTo>
                    <a:pt x="1028" y="758"/>
                    <a:pt x="1027" y="758"/>
                    <a:pt x="1027" y="758"/>
                  </a:cubicBezTo>
                  <a:cubicBezTo>
                    <a:pt x="1028" y="760"/>
                    <a:pt x="1029" y="762"/>
                    <a:pt x="1030" y="764"/>
                  </a:cubicBezTo>
                  <a:cubicBezTo>
                    <a:pt x="1030" y="764"/>
                    <a:pt x="1030" y="765"/>
                    <a:pt x="1030" y="765"/>
                  </a:cubicBezTo>
                  <a:cubicBezTo>
                    <a:pt x="1030" y="764"/>
                    <a:pt x="1030" y="764"/>
                    <a:pt x="1030" y="764"/>
                  </a:cubicBezTo>
                  <a:cubicBezTo>
                    <a:pt x="1031" y="767"/>
                    <a:pt x="1032" y="769"/>
                    <a:pt x="1034" y="772"/>
                  </a:cubicBezTo>
                  <a:close/>
                  <a:moveTo>
                    <a:pt x="59" y="906"/>
                  </a:moveTo>
                  <a:cubicBezTo>
                    <a:pt x="59" y="906"/>
                    <a:pt x="59" y="907"/>
                    <a:pt x="59" y="907"/>
                  </a:cubicBezTo>
                  <a:cubicBezTo>
                    <a:pt x="59" y="907"/>
                    <a:pt x="60" y="907"/>
                    <a:pt x="60" y="907"/>
                  </a:cubicBezTo>
                  <a:cubicBezTo>
                    <a:pt x="60" y="907"/>
                    <a:pt x="61" y="906"/>
                    <a:pt x="60" y="905"/>
                  </a:cubicBezTo>
                  <a:cubicBezTo>
                    <a:pt x="59" y="906"/>
                    <a:pt x="59" y="906"/>
                    <a:pt x="59" y="906"/>
                  </a:cubicBezTo>
                  <a:close/>
                  <a:moveTo>
                    <a:pt x="56" y="947"/>
                  </a:moveTo>
                  <a:cubicBezTo>
                    <a:pt x="56" y="947"/>
                    <a:pt x="56" y="947"/>
                    <a:pt x="56" y="947"/>
                  </a:cubicBezTo>
                  <a:cubicBezTo>
                    <a:pt x="56" y="947"/>
                    <a:pt x="56" y="947"/>
                    <a:pt x="56" y="947"/>
                  </a:cubicBezTo>
                  <a:cubicBezTo>
                    <a:pt x="56" y="947"/>
                    <a:pt x="56" y="947"/>
                    <a:pt x="56" y="947"/>
                  </a:cubicBezTo>
                  <a:cubicBezTo>
                    <a:pt x="56" y="947"/>
                    <a:pt x="56" y="947"/>
                    <a:pt x="56" y="947"/>
                  </a:cubicBezTo>
                  <a:close/>
                  <a:moveTo>
                    <a:pt x="59" y="901"/>
                  </a:moveTo>
                  <a:cubicBezTo>
                    <a:pt x="59" y="900"/>
                    <a:pt x="59" y="900"/>
                    <a:pt x="58" y="900"/>
                  </a:cubicBezTo>
                  <a:cubicBezTo>
                    <a:pt x="58" y="900"/>
                    <a:pt x="58" y="900"/>
                    <a:pt x="58" y="900"/>
                  </a:cubicBezTo>
                  <a:cubicBezTo>
                    <a:pt x="58" y="901"/>
                    <a:pt x="58" y="901"/>
                    <a:pt x="59" y="901"/>
                  </a:cubicBezTo>
                  <a:close/>
                  <a:moveTo>
                    <a:pt x="1023" y="737"/>
                  </a:moveTo>
                  <a:cubicBezTo>
                    <a:pt x="1024" y="738"/>
                    <a:pt x="1024" y="738"/>
                    <a:pt x="1024" y="738"/>
                  </a:cubicBezTo>
                  <a:cubicBezTo>
                    <a:pt x="1025" y="741"/>
                    <a:pt x="1026" y="742"/>
                    <a:pt x="1027" y="743"/>
                  </a:cubicBezTo>
                  <a:cubicBezTo>
                    <a:pt x="1026" y="741"/>
                    <a:pt x="1026" y="741"/>
                    <a:pt x="1025" y="739"/>
                  </a:cubicBezTo>
                  <a:cubicBezTo>
                    <a:pt x="1024" y="738"/>
                    <a:pt x="1024" y="737"/>
                    <a:pt x="1023" y="736"/>
                  </a:cubicBezTo>
                  <a:cubicBezTo>
                    <a:pt x="1023" y="737"/>
                    <a:pt x="1023" y="737"/>
                    <a:pt x="1023" y="737"/>
                  </a:cubicBezTo>
                  <a:cubicBezTo>
                    <a:pt x="1023" y="737"/>
                    <a:pt x="1023" y="737"/>
                    <a:pt x="1023" y="737"/>
                  </a:cubicBezTo>
                  <a:close/>
                  <a:moveTo>
                    <a:pt x="57" y="945"/>
                  </a:moveTo>
                  <a:cubicBezTo>
                    <a:pt x="57" y="945"/>
                    <a:pt x="57" y="946"/>
                    <a:pt x="57" y="946"/>
                  </a:cubicBezTo>
                  <a:cubicBezTo>
                    <a:pt x="57" y="946"/>
                    <a:pt x="57" y="946"/>
                    <a:pt x="57" y="946"/>
                  </a:cubicBezTo>
                  <a:cubicBezTo>
                    <a:pt x="57" y="946"/>
                    <a:pt x="56" y="946"/>
                    <a:pt x="56" y="947"/>
                  </a:cubicBezTo>
                  <a:cubicBezTo>
                    <a:pt x="57" y="946"/>
                    <a:pt x="57" y="945"/>
                    <a:pt x="57" y="945"/>
                  </a:cubicBezTo>
                  <a:cubicBezTo>
                    <a:pt x="57" y="945"/>
                    <a:pt x="57" y="945"/>
                    <a:pt x="57" y="945"/>
                  </a:cubicBezTo>
                  <a:close/>
                  <a:moveTo>
                    <a:pt x="54" y="958"/>
                  </a:moveTo>
                  <a:cubicBezTo>
                    <a:pt x="55" y="958"/>
                    <a:pt x="55" y="958"/>
                    <a:pt x="55" y="958"/>
                  </a:cubicBezTo>
                  <a:cubicBezTo>
                    <a:pt x="55" y="958"/>
                    <a:pt x="55" y="958"/>
                    <a:pt x="55" y="958"/>
                  </a:cubicBezTo>
                  <a:cubicBezTo>
                    <a:pt x="55" y="958"/>
                    <a:pt x="55" y="958"/>
                    <a:pt x="54" y="958"/>
                  </a:cubicBezTo>
                  <a:cubicBezTo>
                    <a:pt x="54" y="958"/>
                    <a:pt x="54" y="958"/>
                    <a:pt x="54" y="958"/>
                  </a:cubicBezTo>
                  <a:close/>
                  <a:moveTo>
                    <a:pt x="54" y="945"/>
                  </a:moveTo>
                  <a:cubicBezTo>
                    <a:pt x="54" y="945"/>
                    <a:pt x="53" y="946"/>
                    <a:pt x="52" y="947"/>
                  </a:cubicBezTo>
                  <a:cubicBezTo>
                    <a:pt x="54" y="948"/>
                    <a:pt x="56" y="946"/>
                    <a:pt x="54" y="945"/>
                  </a:cubicBezTo>
                  <a:close/>
                  <a:moveTo>
                    <a:pt x="57" y="957"/>
                  </a:moveTo>
                  <a:cubicBezTo>
                    <a:pt x="56" y="957"/>
                    <a:pt x="56" y="957"/>
                    <a:pt x="55" y="957"/>
                  </a:cubicBezTo>
                  <a:cubicBezTo>
                    <a:pt x="55" y="958"/>
                    <a:pt x="57" y="958"/>
                    <a:pt x="57" y="957"/>
                  </a:cubicBezTo>
                  <a:close/>
                  <a:moveTo>
                    <a:pt x="999" y="711"/>
                  </a:moveTo>
                  <a:cubicBezTo>
                    <a:pt x="1002" y="716"/>
                    <a:pt x="1002" y="716"/>
                    <a:pt x="1001" y="713"/>
                  </a:cubicBezTo>
                  <a:cubicBezTo>
                    <a:pt x="999" y="711"/>
                    <a:pt x="1000" y="712"/>
                    <a:pt x="999" y="711"/>
                  </a:cubicBezTo>
                  <a:close/>
                  <a:moveTo>
                    <a:pt x="1002" y="708"/>
                  </a:moveTo>
                  <a:cubicBezTo>
                    <a:pt x="1002" y="707"/>
                    <a:pt x="1002" y="707"/>
                    <a:pt x="1001" y="706"/>
                  </a:cubicBezTo>
                  <a:cubicBezTo>
                    <a:pt x="1001" y="706"/>
                    <a:pt x="1001" y="706"/>
                    <a:pt x="1001" y="706"/>
                  </a:cubicBezTo>
                  <a:cubicBezTo>
                    <a:pt x="998" y="700"/>
                    <a:pt x="998" y="700"/>
                    <a:pt x="997" y="700"/>
                  </a:cubicBezTo>
                  <a:cubicBezTo>
                    <a:pt x="998" y="703"/>
                    <a:pt x="999" y="704"/>
                    <a:pt x="1001" y="707"/>
                  </a:cubicBezTo>
                  <a:cubicBezTo>
                    <a:pt x="1001" y="708"/>
                    <a:pt x="1001" y="708"/>
                    <a:pt x="1002" y="707"/>
                  </a:cubicBezTo>
                  <a:cubicBezTo>
                    <a:pt x="1002" y="708"/>
                    <a:pt x="1004" y="711"/>
                    <a:pt x="1002" y="708"/>
                  </a:cubicBezTo>
                  <a:close/>
                  <a:moveTo>
                    <a:pt x="996" y="718"/>
                  </a:moveTo>
                  <a:cubicBezTo>
                    <a:pt x="997" y="719"/>
                    <a:pt x="997" y="719"/>
                    <a:pt x="996" y="717"/>
                  </a:cubicBezTo>
                  <a:cubicBezTo>
                    <a:pt x="995" y="715"/>
                    <a:pt x="994" y="714"/>
                    <a:pt x="996" y="718"/>
                  </a:cubicBezTo>
                  <a:close/>
                  <a:moveTo>
                    <a:pt x="996" y="712"/>
                  </a:moveTo>
                  <a:cubicBezTo>
                    <a:pt x="995" y="712"/>
                    <a:pt x="995" y="711"/>
                    <a:pt x="996" y="713"/>
                  </a:cubicBezTo>
                  <a:cubicBezTo>
                    <a:pt x="996" y="714"/>
                    <a:pt x="996" y="713"/>
                    <a:pt x="996" y="712"/>
                  </a:cubicBezTo>
                  <a:close/>
                  <a:moveTo>
                    <a:pt x="1008" y="717"/>
                  </a:moveTo>
                  <a:cubicBezTo>
                    <a:pt x="1006" y="714"/>
                    <a:pt x="1004" y="710"/>
                    <a:pt x="1004" y="711"/>
                  </a:cubicBezTo>
                  <a:cubicBezTo>
                    <a:pt x="1007" y="716"/>
                    <a:pt x="1006" y="714"/>
                    <a:pt x="1009" y="719"/>
                  </a:cubicBezTo>
                  <a:cubicBezTo>
                    <a:pt x="1011" y="723"/>
                    <a:pt x="1008" y="719"/>
                    <a:pt x="1009" y="721"/>
                  </a:cubicBezTo>
                  <a:cubicBezTo>
                    <a:pt x="1009" y="720"/>
                    <a:pt x="1008" y="720"/>
                    <a:pt x="1008" y="720"/>
                  </a:cubicBezTo>
                  <a:cubicBezTo>
                    <a:pt x="1009" y="721"/>
                    <a:pt x="1009" y="721"/>
                    <a:pt x="1009" y="722"/>
                  </a:cubicBezTo>
                  <a:cubicBezTo>
                    <a:pt x="1009" y="722"/>
                    <a:pt x="1010" y="722"/>
                    <a:pt x="1010" y="723"/>
                  </a:cubicBezTo>
                  <a:cubicBezTo>
                    <a:pt x="1010" y="722"/>
                    <a:pt x="1010" y="722"/>
                    <a:pt x="1009" y="722"/>
                  </a:cubicBezTo>
                  <a:cubicBezTo>
                    <a:pt x="1014" y="730"/>
                    <a:pt x="1012" y="725"/>
                    <a:pt x="1008" y="717"/>
                  </a:cubicBezTo>
                  <a:close/>
                  <a:moveTo>
                    <a:pt x="60" y="900"/>
                  </a:moveTo>
                  <a:cubicBezTo>
                    <a:pt x="61" y="900"/>
                    <a:pt x="59" y="899"/>
                    <a:pt x="60" y="900"/>
                  </a:cubicBezTo>
                  <a:close/>
                  <a:moveTo>
                    <a:pt x="81" y="882"/>
                  </a:moveTo>
                  <a:cubicBezTo>
                    <a:pt x="80" y="882"/>
                    <a:pt x="80" y="882"/>
                    <a:pt x="80" y="882"/>
                  </a:cubicBezTo>
                  <a:cubicBezTo>
                    <a:pt x="80" y="883"/>
                    <a:pt x="80" y="883"/>
                    <a:pt x="81" y="882"/>
                  </a:cubicBezTo>
                  <a:close/>
                  <a:moveTo>
                    <a:pt x="967" y="658"/>
                  </a:moveTo>
                  <a:cubicBezTo>
                    <a:pt x="967" y="658"/>
                    <a:pt x="967" y="659"/>
                    <a:pt x="967" y="659"/>
                  </a:cubicBezTo>
                  <a:cubicBezTo>
                    <a:pt x="967" y="659"/>
                    <a:pt x="968" y="660"/>
                    <a:pt x="968" y="661"/>
                  </a:cubicBezTo>
                  <a:cubicBezTo>
                    <a:pt x="969" y="663"/>
                    <a:pt x="970" y="664"/>
                    <a:pt x="970" y="662"/>
                  </a:cubicBezTo>
                  <a:cubicBezTo>
                    <a:pt x="968" y="660"/>
                    <a:pt x="968" y="659"/>
                    <a:pt x="967" y="659"/>
                  </a:cubicBezTo>
                  <a:cubicBezTo>
                    <a:pt x="967" y="659"/>
                    <a:pt x="967" y="659"/>
                    <a:pt x="967" y="658"/>
                  </a:cubicBezTo>
                  <a:cubicBezTo>
                    <a:pt x="968" y="659"/>
                    <a:pt x="968" y="658"/>
                    <a:pt x="968" y="658"/>
                  </a:cubicBezTo>
                  <a:cubicBezTo>
                    <a:pt x="966" y="654"/>
                    <a:pt x="965" y="652"/>
                    <a:pt x="964" y="651"/>
                  </a:cubicBezTo>
                  <a:cubicBezTo>
                    <a:pt x="963" y="651"/>
                    <a:pt x="962" y="649"/>
                    <a:pt x="963" y="650"/>
                  </a:cubicBezTo>
                  <a:cubicBezTo>
                    <a:pt x="963" y="650"/>
                    <a:pt x="962" y="650"/>
                    <a:pt x="962" y="650"/>
                  </a:cubicBezTo>
                  <a:cubicBezTo>
                    <a:pt x="964" y="653"/>
                    <a:pt x="965" y="655"/>
                    <a:pt x="966" y="658"/>
                  </a:cubicBezTo>
                  <a:cubicBezTo>
                    <a:pt x="967" y="658"/>
                    <a:pt x="967" y="658"/>
                    <a:pt x="967" y="658"/>
                  </a:cubicBezTo>
                  <a:close/>
                  <a:moveTo>
                    <a:pt x="960" y="653"/>
                  </a:moveTo>
                  <a:cubicBezTo>
                    <a:pt x="960" y="652"/>
                    <a:pt x="959" y="651"/>
                    <a:pt x="959" y="650"/>
                  </a:cubicBezTo>
                  <a:cubicBezTo>
                    <a:pt x="959" y="651"/>
                    <a:pt x="960" y="653"/>
                    <a:pt x="961" y="654"/>
                  </a:cubicBezTo>
                  <a:cubicBezTo>
                    <a:pt x="960" y="652"/>
                    <a:pt x="961" y="654"/>
                    <a:pt x="960" y="653"/>
                  </a:cubicBezTo>
                  <a:close/>
                  <a:moveTo>
                    <a:pt x="957" y="645"/>
                  </a:moveTo>
                  <a:cubicBezTo>
                    <a:pt x="957" y="645"/>
                    <a:pt x="957" y="645"/>
                    <a:pt x="957" y="644"/>
                  </a:cubicBezTo>
                  <a:cubicBezTo>
                    <a:pt x="956" y="644"/>
                    <a:pt x="956" y="644"/>
                    <a:pt x="957" y="645"/>
                  </a:cubicBezTo>
                  <a:cubicBezTo>
                    <a:pt x="957" y="645"/>
                    <a:pt x="957" y="645"/>
                    <a:pt x="957" y="645"/>
                  </a:cubicBezTo>
                  <a:close/>
                  <a:moveTo>
                    <a:pt x="958" y="643"/>
                  </a:moveTo>
                  <a:cubicBezTo>
                    <a:pt x="957" y="642"/>
                    <a:pt x="957" y="642"/>
                    <a:pt x="957" y="641"/>
                  </a:cubicBezTo>
                  <a:cubicBezTo>
                    <a:pt x="957" y="641"/>
                    <a:pt x="957" y="641"/>
                    <a:pt x="957" y="641"/>
                  </a:cubicBezTo>
                  <a:cubicBezTo>
                    <a:pt x="956" y="640"/>
                    <a:pt x="956" y="640"/>
                    <a:pt x="956" y="639"/>
                  </a:cubicBezTo>
                  <a:cubicBezTo>
                    <a:pt x="955" y="639"/>
                    <a:pt x="955" y="640"/>
                    <a:pt x="955" y="640"/>
                  </a:cubicBezTo>
                  <a:cubicBezTo>
                    <a:pt x="956" y="642"/>
                    <a:pt x="957" y="642"/>
                    <a:pt x="957" y="643"/>
                  </a:cubicBezTo>
                  <a:cubicBezTo>
                    <a:pt x="957" y="643"/>
                    <a:pt x="957" y="643"/>
                    <a:pt x="957" y="642"/>
                  </a:cubicBezTo>
                  <a:cubicBezTo>
                    <a:pt x="957" y="643"/>
                    <a:pt x="957" y="643"/>
                    <a:pt x="957" y="643"/>
                  </a:cubicBezTo>
                  <a:cubicBezTo>
                    <a:pt x="958" y="643"/>
                    <a:pt x="958" y="643"/>
                    <a:pt x="958" y="643"/>
                  </a:cubicBezTo>
                  <a:close/>
                  <a:moveTo>
                    <a:pt x="81" y="880"/>
                  </a:moveTo>
                  <a:cubicBezTo>
                    <a:pt x="81" y="880"/>
                    <a:pt x="81" y="881"/>
                    <a:pt x="82" y="881"/>
                  </a:cubicBezTo>
                  <a:cubicBezTo>
                    <a:pt x="82" y="881"/>
                    <a:pt x="82" y="880"/>
                    <a:pt x="82" y="880"/>
                  </a:cubicBezTo>
                  <a:cubicBezTo>
                    <a:pt x="82" y="880"/>
                    <a:pt x="82" y="880"/>
                    <a:pt x="81" y="880"/>
                  </a:cubicBezTo>
                  <a:cubicBezTo>
                    <a:pt x="81" y="880"/>
                    <a:pt x="81" y="880"/>
                    <a:pt x="81" y="880"/>
                  </a:cubicBezTo>
                  <a:close/>
                  <a:moveTo>
                    <a:pt x="82" y="838"/>
                  </a:moveTo>
                  <a:cubicBezTo>
                    <a:pt x="82" y="837"/>
                    <a:pt x="81" y="837"/>
                    <a:pt x="81" y="837"/>
                  </a:cubicBezTo>
                  <a:cubicBezTo>
                    <a:pt x="81" y="837"/>
                    <a:pt x="81" y="838"/>
                    <a:pt x="81" y="838"/>
                  </a:cubicBezTo>
                  <a:cubicBezTo>
                    <a:pt x="81" y="838"/>
                    <a:pt x="81" y="838"/>
                    <a:pt x="81" y="838"/>
                  </a:cubicBezTo>
                  <a:cubicBezTo>
                    <a:pt x="81" y="838"/>
                    <a:pt x="82" y="838"/>
                    <a:pt x="82" y="838"/>
                  </a:cubicBezTo>
                  <a:close/>
                  <a:moveTo>
                    <a:pt x="964" y="659"/>
                  </a:moveTo>
                  <a:cubicBezTo>
                    <a:pt x="964" y="659"/>
                    <a:pt x="966" y="661"/>
                    <a:pt x="964" y="658"/>
                  </a:cubicBezTo>
                  <a:cubicBezTo>
                    <a:pt x="963" y="657"/>
                    <a:pt x="963" y="657"/>
                    <a:pt x="964" y="659"/>
                  </a:cubicBezTo>
                  <a:close/>
                  <a:moveTo>
                    <a:pt x="78" y="885"/>
                  </a:moveTo>
                  <a:cubicBezTo>
                    <a:pt x="77" y="885"/>
                    <a:pt x="77" y="885"/>
                    <a:pt x="77" y="885"/>
                  </a:cubicBezTo>
                  <a:cubicBezTo>
                    <a:pt x="77" y="886"/>
                    <a:pt x="77" y="886"/>
                    <a:pt x="78" y="886"/>
                  </a:cubicBezTo>
                  <a:cubicBezTo>
                    <a:pt x="78" y="886"/>
                    <a:pt x="78" y="886"/>
                    <a:pt x="78" y="886"/>
                  </a:cubicBezTo>
                  <a:cubicBezTo>
                    <a:pt x="78" y="887"/>
                    <a:pt x="79" y="887"/>
                    <a:pt x="79" y="888"/>
                  </a:cubicBezTo>
                  <a:cubicBezTo>
                    <a:pt x="79" y="886"/>
                    <a:pt x="81" y="888"/>
                    <a:pt x="82" y="888"/>
                  </a:cubicBezTo>
                  <a:cubicBezTo>
                    <a:pt x="82" y="887"/>
                    <a:pt x="81" y="887"/>
                    <a:pt x="80" y="886"/>
                  </a:cubicBezTo>
                  <a:cubicBezTo>
                    <a:pt x="80" y="886"/>
                    <a:pt x="80" y="886"/>
                    <a:pt x="80" y="886"/>
                  </a:cubicBezTo>
                  <a:cubicBezTo>
                    <a:pt x="80" y="886"/>
                    <a:pt x="79" y="887"/>
                    <a:pt x="79" y="887"/>
                  </a:cubicBezTo>
                  <a:cubicBezTo>
                    <a:pt x="79" y="886"/>
                    <a:pt x="79" y="886"/>
                    <a:pt x="78" y="886"/>
                  </a:cubicBezTo>
                  <a:cubicBezTo>
                    <a:pt x="78" y="886"/>
                    <a:pt x="78" y="886"/>
                    <a:pt x="78" y="885"/>
                  </a:cubicBezTo>
                  <a:cubicBezTo>
                    <a:pt x="78" y="885"/>
                    <a:pt x="78" y="885"/>
                    <a:pt x="78" y="885"/>
                  </a:cubicBezTo>
                  <a:close/>
                  <a:moveTo>
                    <a:pt x="54" y="959"/>
                  </a:moveTo>
                  <a:cubicBezTo>
                    <a:pt x="54" y="959"/>
                    <a:pt x="54" y="959"/>
                    <a:pt x="54" y="958"/>
                  </a:cubicBezTo>
                  <a:cubicBezTo>
                    <a:pt x="54" y="958"/>
                    <a:pt x="54" y="958"/>
                    <a:pt x="54" y="958"/>
                  </a:cubicBezTo>
                  <a:cubicBezTo>
                    <a:pt x="54" y="958"/>
                    <a:pt x="54" y="958"/>
                    <a:pt x="53" y="958"/>
                  </a:cubicBezTo>
                  <a:cubicBezTo>
                    <a:pt x="53" y="958"/>
                    <a:pt x="54" y="959"/>
                    <a:pt x="54" y="959"/>
                  </a:cubicBezTo>
                  <a:close/>
                  <a:moveTo>
                    <a:pt x="73" y="912"/>
                  </a:moveTo>
                  <a:cubicBezTo>
                    <a:pt x="74" y="911"/>
                    <a:pt x="74" y="912"/>
                    <a:pt x="73" y="911"/>
                  </a:cubicBezTo>
                  <a:cubicBezTo>
                    <a:pt x="73" y="911"/>
                    <a:pt x="73" y="912"/>
                    <a:pt x="73" y="912"/>
                  </a:cubicBezTo>
                  <a:close/>
                  <a:moveTo>
                    <a:pt x="81" y="837"/>
                  </a:moveTo>
                  <a:cubicBezTo>
                    <a:pt x="80" y="837"/>
                    <a:pt x="80" y="837"/>
                    <a:pt x="80" y="837"/>
                  </a:cubicBezTo>
                  <a:cubicBezTo>
                    <a:pt x="80" y="837"/>
                    <a:pt x="80" y="837"/>
                    <a:pt x="80" y="837"/>
                  </a:cubicBezTo>
                  <a:cubicBezTo>
                    <a:pt x="80" y="837"/>
                    <a:pt x="80" y="837"/>
                    <a:pt x="80" y="837"/>
                  </a:cubicBezTo>
                  <a:lnTo>
                    <a:pt x="81" y="837"/>
                  </a:lnTo>
                  <a:close/>
                  <a:moveTo>
                    <a:pt x="80" y="836"/>
                  </a:moveTo>
                  <a:cubicBezTo>
                    <a:pt x="80" y="835"/>
                    <a:pt x="79" y="835"/>
                    <a:pt x="79" y="835"/>
                  </a:cubicBezTo>
                  <a:cubicBezTo>
                    <a:pt x="79" y="835"/>
                    <a:pt x="79" y="835"/>
                    <a:pt x="79" y="835"/>
                  </a:cubicBezTo>
                  <a:cubicBezTo>
                    <a:pt x="79" y="836"/>
                    <a:pt x="79" y="836"/>
                    <a:pt x="80" y="836"/>
                  </a:cubicBezTo>
                  <a:close/>
                  <a:moveTo>
                    <a:pt x="83" y="840"/>
                  </a:moveTo>
                  <a:cubicBezTo>
                    <a:pt x="83" y="840"/>
                    <a:pt x="83" y="840"/>
                    <a:pt x="83" y="841"/>
                  </a:cubicBezTo>
                  <a:cubicBezTo>
                    <a:pt x="84" y="841"/>
                    <a:pt x="84" y="841"/>
                    <a:pt x="84" y="842"/>
                  </a:cubicBezTo>
                  <a:cubicBezTo>
                    <a:pt x="84" y="842"/>
                    <a:pt x="84" y="842"/>
                    <a:pt x="84" y="842"/>
                  </a:cubicBezTo>
                  <a:cubicBezTo>
                    <a:pt x="84" y="842"/>
                    <a:pt x="84" y="842"/>
                    <a:pt x="84" y="842"/>
                  </a:cubicBezTo>
                  <a:cubicBezTo>
                    <a:pt x="85" y="842"/>
                    <a:pt x="85" y="842"/>
                    <a:pt x="85" y="842"/>
                  </a:cubicBezTo>
                  <a:cubicBezTo>
                    <a:pt x="85" y="842"/>
                    <a:pt x="85" y="842"/>
                    <a:pt x="85" y="842"/>
                  </a:cubicBezTo>
                  <a:cubicBezTo>
                    <a:pt x="85" y="842"/>
                    <a:pt x="85" y="842"/>
                    <a:pt x="85" y="841"/>
                  </a:cubicBezTo>
                  <a:cubicBezTo>
                    <a:pt x="85" y="841"/>
                    <a:pt x="85" y="840"/>
                    <a:pt x="84" y="840"/>
                  </a:cubicBezTo>
                  <a:cubicBezTo>
                    <a:pt x="84" y="840"/>
                    <a:pt x="84" y="839"/>
                    <a:pt x="83" y="839"/>
                  </a:cubicBezTo>
                  <a:cubicBezTo>
                    <a:pt x="83" y="839"/>
                    <a:pt x="83" y="840"/>
                    <a:pt x="83" y="840"/>
                  </a:cubicBezTo>
                  <a:cubicBezTo>
                    <a:pt x="83" y="840"/>
                    <a:pt x="83" y="840"/>
                    <a:pt x="83" y="840"/>
                  </a:cubicBezTo>
                  <a:close/>
                  <a:moveTo>
                    <a:pt x="82" y="873"/>
                  </a:moveTo>
                  <a:cubicBezTo>
                    <a:pt x="81" y="874"/>
                    <a:pt x="82" y="874"/>
                    <a:pt x="82" y="873"/>
                  </a:cubicBezTo>
                  <a:close/>
                  <a:moveTo>
                    <a:pt x="88" y="844"/>
                  </a:moveTo>
                  <a:cubicBezTo>
                    <a:pt x="88" y="844"/>
                    <a:pt x="87" y="843"/>
                    <a:pt x="86" y="844"/>
                  </a:cubicBezTo>
                  <a:cubicBezTo>
                    <a:pt x="87" y="844"/>
                    <a:pt x="87" y="845"/>
                    <a:pt x="88" y="844"/>
                  </a:cubicBezTo>
                  <a:close/>
                  <a:moveTo>
                    <a:pt x="89" y="845"/>
                  </a:moveTo>
                  <a:cubicBezTo>
                    <a:pt x="89" y="845"/>
                    <a:pt x="89" y="845"/>
                    <a:pt x="89" y="845"/>
                  </a:cubicBezTo>
                  <a:cubicBezTo>
                    <a:pt x="88" y="845"/>
                    <a:pt x="88" y="845"/>
                    <a:pt x="88" y="845"/>
                  </a:cubicBezTo>
                  <a:cubicBezTo>
                    <a:pt x="89" y="845"/>
                    <a:pt x="89" y="845"/>
                    <a:pt x="89" y="845"/>
                  </a:cubicBezTo>
                  <a:close/>
                  <a:moveTo>
                    <a:pt x="958" y="645"/>
                  </a:moveTo>
                  <a:cubicBezTo>
                    <a:pt x="958" y="643"/>
                    <a:pt x="957" y="644"/>
                    <a:pt x="958" y="645"/>
                  </a:cubicBezTo>
                  <a:cubicBezTo>
                    <a:pt x="958" y="645"/>
                    <a:pt x="958" y="645"/>
                    <a:pt x="958" y="645"/>
                  </a:cubicBezTo>
                  <a:close/>
                  <a:moveTo>
                    <a:pt x="85" y="864"/>
                  </a:moveTo>
                  <a:cubicBezTo>
                    <a:pt x="85" y="864"/>
                    <a:pt x="85" y="864"/>
                    <a:pt x="85" y="864"/>
                  </a:cubicBezTo>
                  <a:cubicBezTo>
                    <a:pt x="86" y="864"/>
                    <a:pt x="86" y="864"/>
                    <a:pt x="86" y="864"/>
                  </a:cubicBezTo>
                  <a:cubicBezTo>
                    <a:pt x="86" y="864"/>
                    <a:pt x="86" y="864"/>
                    <a:pt x="85" y="863"/>
                  </a:cubicBezTo>
                  <a:cubicBezTo>
                    <a:pt x="85" y="863"/>
                    <a:pt x="85" y="863"/>
                    <a:pt x="85" y="864"/>
                  </a:cubicBezTo>
                  <a:close/>
                  <a:moveTo>
                    <a:pt x="81" y="888"/>
                  </a:moveTo>
                  <a:cubicBezTo>
                    <a:pt x="80" y="889"/>
                    <a:pt x="80" y="889"/>
                    <a:pt x="80" y="889"/>
                  </a:cubicBezTo>
                  <a:cubicBezTo>
                    <a:pt x="80" y="889"/>
                    <a:pt x="80" y="889"/>
                    <a:pt x="80" y="889"/>
                  </a:cubicBezTo>
                  <a:cubicBezTo>
                    <a:pt x="79" y="890"/>
                    <a:pt x="80" y="890"/>
                    <a:pt x="80" y="890"/>
                  </a:cubicBezTo>
                  <a:cubicBezTo>
                    <a:pt x="81" y="890"/>
                    <a:pt x="82" y="890"/>
                    <a:pt x="81" y="891"/>
                  </a:cubicBezTo>
                  <a:cubicBezTo>
                    <a:pt x="81" y="891"/>
                    <a:pt x="81" y="891"/>
                    <a:pt x="81" y="891"/>
                  </a:cubicBezTo>
                  <a:cubicBezTo>
                    <a:pt x="82" y="891"/>
                    <a:pt x="82" y="892"/>
                    <a:pt x="82" y="892"/>
                  </a:cubicBezTo>
                  <a:cubicBezTo>
                    <a:pt x="81" y="892"/>
                    <a:pt x="81" y="892"/>
                    <a:pt x="80" y="892"/>
                  </a:cubicBezTo>
                  <a:cubicBezTo>
                    <a:pt x="81" y="892"/>
                    <a:pt x="80" y="892"/>
                    <a:pt x="80" y="893"/>
                  </a:cubicBezTo>
                  <a:cubicBezTo>
                    <a:pt x="80" y="892"/>
                    <a:pt x="80" y="892"/>
                    <a:pt x="80" y="892"/>
                  </a:cubicBezTo>
                  <a:cubicBezTo>
                    <a:pt x="79" y="892"/>
                    <a:pt x="79" y="893"/>
                    <a:pt x="79" y="894"/>
                  </a:cubicBezTo>
                  <a:cubicBezTo>
                    <a:pt x="79" y="893"/>
                    <a:pt x="80" y="893"/>
                    <a:pt x="80" y="893"/>
                  </a:cubicBezTo>
                  <a:cubicBezTo>
                    <a:pt x="80" y="893"/>
                    <a:pt x="80" y="893"/>
                    <a:pt x="80" y="893"/>
                  </a:cubicBezTo>
                  <a:cubicBezTo>
                    <a:pt x="81" y="893"/>
                    <a:pt x="81" y="893"/>
                    <a:pt x="81" y="893"/>
                  </a:cubicBezTo>
                  <a:cubicBezTo>
                    <a:pt x="81" y="894"/>
                    <a:pt x="82" y="894"/>
                    <a:pt x="83" y="894"/>
                  </a:cubicBezTo>
                  <a:cubicBezTo>
                    <a:pt x="83" y="894"/>
                    <a:pt x="82" y="895"/>
                    <a:pt x="83" y="895"/>
                  </a:cubicBezTo>
                  <a:cubicBezTo>
                    <a:pt x="84" y="894"/>
                    <a:pt x="84" y="893"/>
                    <a:pt x="83" y="892"/>
                  </a:cubicBezTo>
                  <a:cubicBezTo>
                    <a:pt x="83" y="892"/>
                    <a:pt x="83" y="892"/>
                    <a:pt x="83" y="892"/>
                  </a:cubicBezTo>
                  <a:cubicBezTo>
                    <a:pt x="84" y="892"/>
                    <a:pt x="84" y="893"/>
                    <a:pt x="84" y="893"/>
                  </a:cubicBezTo>
                  <a:cubicBezTo>
                    <a:pt x="85" y="893"/>
                    <a:pt x="86" y="891"/>
                    <a:pt x="87" y="890"/>
                  </a:cubicBezTo>
                  <a:cubicBezTo>
                    <a:pt x="87" y="889"/>
                    <a:pt x="87" y="890"/>
                    <a:pt x="86" y="889"/>
                  </a:cubicBezTo>
                  <a:cubicBezTo>
                    <a:pt x="86" y="889"/>
                    <a:pt x="86" y="889"/>
                    <a:pt x="86" y="888"/>
                  </a:cubicBezTo>
                  <a:cubicBezTo>
                    <a:pt x="86" y="888"/>
                    <a:pt x="86" y="888"/>
                    <a:pt x="86" y="888"/>
                  </a:cubicBezTo>
                  <a:cubicBezTo>
                    <a:pt x="86" y="888"/>
                    <a:pt x="86" y="887"/>
                    <a:pt x="86" y="887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4" y="887"/>
                    <a:pt x="83" y="887"/>
                    <a:pt x="82" y="888"/>
                  </a:cubicBezTo>
                  <a:cubicBezTo>
                    <a:pt x="82" y="888"/>
                    <a:pt x="82" y="888"/>
                    <a:pt x="82" y="889"/>
                  </a:cubicBezTo>
                  <a:cubicBezTo>
                    <a:pt x="81" y="889"/>
                    <a:pt x="81" y="888"/>
                    <a:pt x="81" y="888"/>
                  </a:cubicBezTo>
                  <a:close/>
                  <a:moveTo>
                    <a:pt x="83" y="883"/>
                  </a:moveTo>
                  <a:cubicBezTo>
                    <a:pt x="83" y="883"/>
                    <a:pt x="83" y="883"/>
                    <a:pt x="83" y="883"/>
                  </a:cubicBezTo>
                  <a:cubicBezTo>
                    <a:pt x="82" y="883"/>
                    <a:pt x="82" y="883"/>
                    <a:pt x="82" y="883"/>
                  </a:cubicBezTo>
                  <a:cubicBezTo>
                    <a:pt x="82" y="883"/>
                    <a:pt x="82" y="884"/>
                    <a:pt x="83" y="884"/>
                  </a:cubicBezTo>
                  <a:cubicBezTo>
                    <a:pt x="83" y="883"/>
                    <a:pt x="83" y="883"/>
                    <a:pt x="83" y="883"/>
                  </a:cubicBezTo>
                  <a:close/>
                  <a:moveTo>
                    <a:pt x="958" y="641"/>
                  </a:moveTo>
                  <a:cubicBezTo>
                    <a:pt x="958" y="641"/>
                    <a:pt x="956" y="639"/>
                    <a:pt x="958" y="642"/>
                  </a:cubicBezTo>
                  <a:cubicBezTo>
                    <a:pt x="959" y="643"/>
                    <a:pt x="959" y="643"/>
                    <a:pt x="958" y="641"/>
                  </a:cubicBezTo>
                  <a:close/>
                  <a:moveTo>
                    <a:pt x="956" y="645"/>
                  </a:moveTo>
                  <a:cubicBezTo>
                    <a:pt x="956" y="645"/>
                    <a:pt x="956" y="645"/>
                    <a:pt x="957" y="646"/>
                  </a:cubicBezTo>
                  <a:cubicBezTo>
                    <a:pt x="955" y="643"/>
                    <a:pt x="955" y="643"/>
                    <a:pt x="954" y="642"/>
                  </a:cubicBezTo>
                  <a:cubicBezTo>
                    <a:pt x="955" y="643"/>
                    <a:pt x="955" y="644"/>
                    <a:pt x="956" y="645"/>
                  </a:cubicBezTo>
                  <a:close/>
                  <a:moveTo>
                    <a:pt x="83" y="861"/>
                  </a:moveTo>
                  <a:cubicBezTo>
                    <a:pt x="83" y="860"/>
                    <a:pt x="83" y="860"/>
                    <a:pt x="83" y="860"/>
                  </a:cubicBezTo>
                  <a:cubicBezTo>
                    <a:pt x="83" y="860"/>
                    <a:pt x="83" y="860"/>
                    <a:pt x="83" y="860"/>
                  </a:cubicBezTo>
                  <a:cubicBezTo>
                    <a:pt x="83" y="861"/>
                    <a:pt x="83" y="861"/>
                    <a:pt x="83" y="861"/>
                  </a:cubicBezTo>
                  <a:cubicBezTo>
                    <a:pt x="83" y="861"/>
                    <a:pt x="83" y="861"/>
                    <a:pt x="83" y="861"/>
                  </a:cubicBezTo>
                  <a:close/>
                  <a:moveTo>
                    <a:pt x="80" y="879"/>
                  </a:moveTo>
                  <a:cubicBezTo>
                    <a:pt x="80" y="879"/>
                    <a:pt x="80" y="879"/>
                    <a:pt x="81" y="879"/>
                  </a:cubicBezTo>
                  <a:cubicBezTo>
                    <a:pt x="81" y="878"/>
                    <a:pt x="80" y="878"/>
                    <a:pt x="80" y="879"/>
                  </a:cubicBezTo>
                  <a:close/>
                  <a:moveTo>
                    <a:pt x="975" y="674"/>
                  </a:moveTo>
                  <a:cubicBezTo>
                    <a:pt x="975" y="674"/>
                    <a:pt x="974" y="673"/>
                    <a:pt x="974" y="673"/>
                  </a:cubicBezTo>
                  <a:cubicBezTo>
                    <a:pt x="975" y="675"/>
                    <a:pt x="976" y="677"/>
                    <a:pt x="976" y="677"/>
                  </a:cubicBezTo>
                  <a:cubicBezTo>
                    <a:pt x="976" y="676"/>
                    <a:pt x="975" y="675"/>
                    <a:pt x="975" y="674"/>
                  </a:cubicBezTo>
                  <a:close/>
                  <a:moveTo>
                    <a:pt x="74" y="899"/>
                  </a:moveTo>
                  <a:cubicBezTo>
                    <a:pt x="74" y="899"/>
                    <a:pt x="74" y="899"/>
                    <a:pt x="74" y="898"/>
                  </a:cubicBezTo>
                  <a:cubicBezTo>
                    <a:pt x="74" y="899"/>
                    <a:pt x="73" y="899"/>
                    <a:pt x="74" y="899"/>
                  </a:cubicBezTo>
                  <a:cubicBezTo>
                    <a:pt x="74" y="899"/>
                    <a:pt x="74" y="900"/>
                    <a:pt x="74" y="899"/>
                  </a:cubicBezTo>
                  <a:close/>
                  <a:moveTo>
                    <a:pt x="78" y="880"/>
                  </a:moveTo>
                  <a:cubicBezTo>
                    <a:pt x="78" y="880"/>
                    <a:pt x="78" y="880"/>
                    <a:pt x="78" y="880"/>
                  </a:cubicBezTo>
                  <a:cubicBezTo>
                    <a:pt x="78" y="880"/>
                    <a:pt x="78" y="880"/>
                    <a:pt x="78" y="880"/>
                  </a:cubicBezTo>
                  <a:cubicBezTo>
                    <a:pt x="78" y="880"/>
                    <a:pt x="78" y="881"/>
                    <a:pt x="78" y="881"/>
                  </a:cubicBezTo>
                  <a:cubicBezTo>
                    <a:pt x="78" y="881"/>
                    <a:pt x="78" y="880"/>
                    <a:pt x="78" y="880"/>
                  </a:cubicBezTo>
                  <a:close/>
                  <a:moveTo>
                    <a:pt x="974" y="672"/>
                  </a:moveTo>
                  <a:cubicBezTo>
                    <a:pt x="973" y="671"/>
                    <a:pt x="975" y="675"/>
                    <a:pt x="974" y="672"/>
                  </a:cubicBezTo>
                  <a:close/>
                  <a:moveTo>
                    <a:pt x="75" y="866"/>
                  </a:moveTo>
                  <a:cubicBezTo>
                    <a:pt x="75" y="866"/>
                    <a:pt x="75" y="865"/>
                    <a:pt x="74" y="865"/>
                  </a:cubicBezTo>
                  <a:cubicBezTo>
                    <a:pt x="74" y="865"/>
                    <a:pt x="74" y="865"/>
                    <a:pt x="74" y="866"/>
                  </a:cubicBezTo>
                  <a:cubicBezTo>
                    <a:pt x="74" y="866"/>
                    <a:pt x="74" y="866"/>
                    <a:pt x="74" y="866"/>
                  </a:cubicBezTo>
                  <a:cubicBezTo>
                    <a:pt x="75" y="866"/>
                    <a:pt x="75" y="866"/>
                    <a:pt x="75" y="866"/>
                  </a:cubicBezTo>
                  <a:close/>
                  <a:moveTo>
                    <a:pt x="74" y="882"/>
                  </a:moveTo>
                  <a:cubicBezTo>
                    <a:pt x="74" y="882"/>
                    <a:pt x="74" y="882"/>
                    <a:pt x="74" y="882"/>
                  </a:cubicBezTo>
                  <a:cubicBezTo>
                    <a:pt x="74" y="882"/>
                    <a:pt x="74" y="881"/>
                    <a:pt x="74" y="882"/>
                  </a:cubicBezTo>
                  <a:cubicBezTo>
                    <a:pt x="74" y="882"/>
                    <a:pt x="74" y="882"/>
                    <a:pt x="74" y="882"/>
                  </a:cubicBezTo>
                  <a:close/>
                  <a:moveTo>
                    <a:pt x="973" y="670"/>
                  </a:moveTo>
                  <a:cubicBezTo>
                    <a:pt x="973" y="671"/>
                    <a:pt x="972" y="669"/>
                    <a:pt x="972" y="670"/>
                  </a:cubicBezTo>
                  <a:cubicBezTo>
                    <a:pt x="973" y="671"/>
                    <a:pt x="974" y="672"/>
                    <a:pt x="973" y="670"/>
                  </a:cubicBezTo>
                  <a:close/>
                  <a:moveTo>
                    <a:pt x="1055" y="798"/>
                  </a:moveTo>
                  <a:cubicBezTo>
                    <a:pt x="1054" y="798"/>
                    <a:pt x="1053" y="798"/>
                    <a:pt x="1056" y="802"/>
                  </a:cubicBezTo>
                  <a:cubicBezTo>
                    <a:pt x="1056" y="802"/>
                    <a:pt x="1056" y="800"/>
                    <a:pt x="1055" y="798"/>
                  </a:cubicBezTo>
                  <a:close/>
                  <a:moveTo>
                    <a:pt x="77" y="885"/>
                  </a:moveTo>
                  <a:cubicBezTo>
                    <a:pt x="76" y="885"/>
                    <a:pt x="77" y="884"/>
                    <a:pt x="76" y="884"/>
                  </a:cubicBezTo>
                  <a:cubicBezTo>
                    <a:pt x="76" y="885"/>
                    <a:pt x="77" y="886"/>
                    <a:pt x="77" y="885"/>
                  </a:cubicBezTo>
                  <a:close/>
                  <a:moveTo>
                    <a:pt x="77" y="877"/>
                  </a:moveTo>
                  <a:cubicBezTo>
                    <a:pt x="77" y="877"/>
                    <a:pt x="77" y="877"/>
                    <a:pt x="76" y="877"/>
                  </a:cubicBezTo>
                  <a:cubicBezTo>
                    <a:pt x="76" y="877"/>
                    <a:pt x="77" y="878"/>
                    <a:pt x="77" y="877"/>
                  </a:cubicBezTo>
                  <a:close/>
                  <a:moveTo>
                    <a:pt x="964" y="655"/>
                  </a:moveTo>
                  <a:cubicBezTo>
                    <a:pt x="965" y="656"/>
                    <a:pt x="965" y="657"/>
                    <a:pt x="965" y="657"/>
                  </a:cubicBezTo>
                  <a:cubicBezTo>
                    <a:pt x="965" y="656"/>
                    <a:pt x="965" y="655"/>
                    <a:pt x="964" y="655"/>
                  </a:cubicBezTo>
                  <a:close/>
                  <a:moveTo>
                    <a:pt x="77" y="833"/>
                  </a:moveTo>
                  <a:cubicBezTo>
                    <a:pt x="77" y="833"/>
                    <a:pt x="77" y="833"/>
                    <a:pt x="77" y="833"/>
                  </a:cubicBezTo>
                  <a:cubicBezTo>
                    <a:pt x="76" y="833"/>
                    <a:pt x="76" y="833"/>
                    <a:pt x="76" y="833"/>
                  </a:cubicBezTo>
                  <a:cubicBezTo>
                    <a:pt x="77" y="834"/>
                    <a:pt x="77" y="834"/>
                    <a:pt x="77" y="834"/>
                  </a:cubicBezTo>
                  <a:lnTo>
                    <a:pt x="77" y="833"/>
                  </a:lnTo>
                  <a:close/>
                  <a:moveTo>
                    <a:pt x="976" y="675"/>
                  </a:moveTo>
                  <a:cubicBezTo>
                    <a:pt x="976" y="675"/>
                    <a:pt x="976" y="674"/>
                    <a:pt x="975" y="674"/>
                  </a:cubicBezTo>
                  <a:cubicBezTo>
                    <a:pt x="975" y="674"/>
                    <a:pt x="975" y="673"/>
                    <a:pt x="975" y="673"/>
                  </a:cubicBezTo>
                  <a:cubicBezTo>
                    <a:pt x="975" y="674"/>
                    <a:pt x="975" y="674"/>
                    <a:pt x="975" y="674"/>
                  </a:cubicBezTo>
                  <a:cubicBezTo>
                    <a:pt x="975" y="675"/>
                    <a:pt x="976" y="675"/>
                    <a:pt x="976" y="675"/>
                  </a:cubicBezTo>
                  <a:close/>
                  <a:moveTo>
                    <a:pt x="76" y="887"/>
                  </a:moveTo>
                  <a:cubicBezTo>
                    <a:pt x="76" y="886"/>
                    <a:pt x="76" y="886"/>
                    <a:pt x="76" y="886"/>
                  </a:cubicBezTo>
                  <a:cubicBezTo>
                    <a:pt x="76" y="886"/>
                    <a:pt x="76" y="886"/>
                    <a:pt x="76" y="887"/>
                  </a:cubicBezTo>
                  <a:close/>
                  <a:moveTo>
                    <a:pt x="75" y="877"/>
                  </a:moveTo>
                  <a:cubicBezTo>
                    <a:pt x="75" y="877"/>
                    <a:pt x="75" y="877"/>
                    <a:pt x="75" y="877"/>
                  </a:cubicBezTo>
                  <a:cubicBezTo>
                    <a:pt x="75" y="877"/>
                    <a:pt x="75" y="877"/>
                    <a:pt x="75" y="877"/>
                  </a:cubicBezTo>
                  <a:cubicBezTo>
                    <a:pt x="75" y="877"/>
                    <a:pt x="75" y="877"/>
                    <a:pt x="75" y="877"/>
                  </a:cubicBezTo>
                  <a:close/>
                  <a:moveTo>
                    <a:pt x="975" y="668"/>
                  </a:moveTo>
                  <a:cubicBezTo>
                    <a:pt x="975" y="667"/>
                    <a:pt x="975" y="667"/>
                    <a:pt x="975" y="667"/>
                  </a:cubicBezTo>
                  <a:cubicBezTo>
                    <a:pt x="975" y="667"/>
                    <a:pt x="975" y="667"/>
                    <a:pt x="975" y="667"/>
                  </a:cubicBezTo>
                  <a:cubicBezTo>
                    <a:pt x="975" y="667"/>
                    <a:pt x="975" y="667"/>
                    <a:pt x="975" y="667"/>
                  </a:cubicBezTo>
                  <a:cubicBezTo>
                    <a:pt x="975" y="667"/>
                    <a:pt x="975" y="667"/>
                    <a:pt x="975" y="666"/>
                  </a:cubicBezTo>
                  <a:cubicBezTo>
                    <a:pt x="974" y="666"/>
                    <a:pt x="974" y="666"/>
                    <a:pt x="974" y="666"/>
                  </a:cubicBezTo>
                  <a:cubicBezTo>
                    <a:pt x="974" y="666"/>
                    <a:pt x="974" y="665"/>
                    <a:pt x="974" y="665"/>
                  </a:cubicBezTo>
                  <a:cubicBezTo>
                    <a:pt x="973" y="664"/>
                    <a:pt x="971" y="662"/>
                    <a:pt x="973" y="667"/>
                  </a:cubicBezTo>
                  <a:cubicBezTo>
                    <a:pt x="973" y="667"/>
                    <a:pt x="973" y="666"/>
                    <a:pt x="973" y="666"/>
                  </a:cubicBezTo>
                  <a:cubicBezTo>
                    <a:pt x="972" y="665"/>
                    <a:pt x="971" y="663"/>
                    <a:pt x="971" y="663"/>
                  </a:cubicBezTo>
                  <a:cubicBezTo>
                    <a:pt x="971" y="664"/>
                    <a:pt x="971" y="664"/>
                    <a:pt x="971" y="664"/>
                  </a:cubicBezTo>
                  <a:cubicBezTo>
                    <a:pt x="971" y="664"/>
                    <a:pt x="972" y="665"/>
                    <a:pt x="972" y="666"/>
                  </a:cubicBezTo>
                  <a:cubicBezTo>
                    <a:pt x="972" y="665"/>
                    <a:pt x="972" y="665"/>
                    <a:pt x="971" y="665"/>
                  </a:cubicBezTo>
                  <a:cubicBezTo>
                    <a:pt x="974" y="670"/>
                    <a:pt x="975" y="672"/>
                    <a:pt x="975" y="670"/>
                  </a:cubicBezTo>
                  <a:cubicBezTo>
                    <a:pt x="977" y="672"/>
                    <a:pt x="978" y="672"/>
                    <a:pt x="975" y="668"/>
                  </a:cubicBezTo>
                  <a:close/>
                  <a:moveTo>
                    <a:pt x="75" y="884"/>
                  </a:moveTo>
                  <a:cubicBezTo>
                    <a:pt x="75" y="883"/>
                    <a:pt x="75" y="883"/>
                    <a:pt x="75" y="883"/>
                  </a:cubicBezTo>
                  <a:cubicBezTo>
                    <a:pt x="75" y="883"/>
                    <a:pt x="75" y="883"/>
                    <a:pt x="75" y="883"/>
                  </a:cubicBezTo>
                  <a:cubicBezTo>
                    <a:pt x="74" y="883"/>
                    <a:pt x="74" y="883"/>
                    <a:pt x="75" y="884"/>
                  </a:cubicBezTo>
                  <a:close/>
                  <a:moveTo>
                    <a:pt x="75" y="885"/>
                  </a:moveTo>
                  <a:cubicBezTo>
                    <a:pt x="75" y="885"/>
                    <a:pt x="76" y="885"/>
                    <a:pt x="76" y="885"/>
                  </a:cubicBezTo>
                  <a:cubicBezTo>
                    <a:pt x="76" y="884"/>
                    <a:pt x="75" y="884"/>
                    <a:pt x="75" y="885"/>
                  </a:cubicBezTo>
                  <a:close/>
                  <a:moveTo>
                    <a:pt x="35" y="969"/>
                  </a:moveTo>
                  <a:cubicBezTo>
                    <a:pt x="36" y="970"/>
                    <a:pt x="37" y="969"/>
                    <a:pt x="37" y="969"/>
                  </a:cubicBezTo>
                  <a:cubicBezTo>
                    <a:pt x="36" y="969"/>
                    <a:pt x="35" y="969"/>
                    <a:pt x="35" y="969"/>
                  </a:cubicBezTo>
                  <a:close/>
                  <a:moveTo>
                    <a:pt x="1041" y="769"/>
                  </a:moveTo>
                  <a:cubicBezTo>
                    <a:pt x="1039" y="766"/>
                    <a:pt x="1041" y="770"/>
                    <a:pt x="1041" y="769"/>
                  </a:cubicBezTo>
                  <a:close/>
                  <a:moveTo>
                    <a:pt x="1038" y="752"/>
                  </a:moveTo>
                  <a:cubicBezTo>
                    <a:pt x="1037" y="749"/>
                    <a:pt x="1035" y="747"/>
                    <a:pt x="1037" y="750"/>
                  </a:cubicBezTo>
                  <a:cubicBezTo>
                    <a:pt x="1038" y="752"/>
                    <a:pt x="1038" y="752"/>
                    <a:pt x="1038" y="752"/>
                  </a:cubicBezTo>
                  <a:close/>
                  <a:moveTo>
                    <a:pt x="1040" y="762"/>
                  </a:moveTo>
                  <a:cubicBezTo>
                    <a:pt x="1040" y="762"/>
                    <a:pt x="1040" y="762"/>
                    <a:pt x="1039" y="761"/>
                  </a:cubicBezTo>
                  <a:cubicBezTo>
                    <a:pt x="1039" y="761"/>
                    <a:pt x="1039" y="761"/>
                    <a:pt x="1039" y="761"/>
                  </a:cubicBezTo>
                  <a:cubicBezTo>
                    <a:pt x="1039" y="761"/>
                    <a:pt x="1039" y="761"/>
                    <a:pt x="1039" y="762"/>
                  </a:cubicBezTo>
                  <a:cubicBezTo>
                    <a:pt x="1040" y="762"/>
                    <a:pt x="1040" y="762"/>
                    <a:pt x="1040" y="762"/>
                  </a:cubicBezTo>
                  <a:close/>
                  <a:moveTo>
                    <a:pt x="9" y="1016"/>
                  </a:moveTo>
                  <a:cubicBezTo>
                    <a:pt x="9" y="1017"/>
                    <a:pt x="13" y="1016"/>
                    <a:pt x="13" y="1016"/>
                  </a:cubicBezTo>
                  <a:cubicBezTo>
                    <a:pt x="11" y="1016"/>
                    <a:pt x="10" y="1016"/>
                    <a:pt x="9" y="1016"/>
                  </a:cubicBezTo>
                  <a:close/>
                  <a:moveTo>
                    <a:pt x="0" y="1031"/>
                  </a:moveTo>
                  <a:cubicBezTo>
                    <a:pt x="1" y="1031"/>
                    <a:pt x="5" y="1031"/>
                    <a:pt x="3" y="1031"/>
                  </a:cubicBezTo>
                  <a:lnTo>
                    <a:pt x="0" y="1031"/>
                  </a:lnTo>
                  <a:close/>
                  <a:moveTo>
                    <a:pt x="1037" y="763"/>
                  </a:moveTo>
                  <a:cubicBezTo>
                    <a:pt x="1035" y="759"/>
                    <a:pt x="1035" y="759"/>
                    <a:pt x="1035" y="760"/>
                  </a:cubicBezTo>
                  <a:cubicBezTo>
                    <a:pt x="1037" y="762"/>
                    <a:pt x="1037" y="763"/>
                    <a:pt x="1037" y="763"/>
                  </a:cubicBezTo>
                  <a:close/>
                  <a:moveTo>
                    <a:pt x="1046" y="788"/>
                  </a:moveTo>
                  <a:cubicBezTo>
                    <a:pt x="1046" y="787"/>
                    <a:pt x="1045" y="786"/>
                    <a:pt x="1044" y="786"/>
                  </a:cubicBezTo>
                  <a:cubicBezTo>
                    <a:pt x="1044" y="787"/>
                    <a:pt x="1044" y="788"/>
                    <a:pt x="1044" y="789"/>
                  </a:cubicBezTo>
                  <a:cubicBezTo>
                    <a:pt x="1045" y="788"/>
                    <a:pt x="1045" y="789"/>
                    <a:pt x="1046" y="788"/>
                  </a:cubicBezTo>
                  <a:close/>
                  <a:moveTo>
                    <a:pt x="13" y="930"/>
                  </a:moveTo>
                  <a:cubicBezTo>
                    <a:pt x="14" y="931"/>
                    <a:pt x="14" y="930"/>
                    <a:pt x="14" y="930"/>
                  </a:cubicBezTo>
                  <a:cubicBezTo>
                    <a:pt x="14" y="929"/>
                    <a:pt x="13" y="930"/>
                    <a:pt x="13" y="930"/>
                  </a:cubicBezTo>
                  <a:close/>
                  <a:moveTo>
                    <a:pt x="14" y="977"/>
                  </a:moveTo>
                  <a:cubicBezTo>
                    <a:pt x="13" y="977"/>
                    <a:pt x="13" y="977"/>
                    <a:pt x="13" y="978"/>
                  </a:cubicBezTo>
                  <a:cubicBezTo>
                    <a:pt x="14" y="979"/>
                    <a:pt x="15" y="978"/>
                    <a:pt x="14" y="977"/>
                  </a:cubicBezTo>
                  <a:close/>
                  <a:moveTo>
                    <a:pt x="1042" y="784"/>
                  </a:moveTo>
                  <a:cubicBezTo>
                    <a:pt x="1042" y="784"/>
                    <a:pt x="1042" y="785"/>
                    <a:pt x="1042" y="785"/>
                  </a:cubicBezTo>
                  <a:cubicBezTo>
                    <a:pt x="1042" y="785"/>
                    <a:pt x="1042" y="785"/>
                    <a:pt x="1042" y="784"/>
                  </a:cubicBezTo>
                  <a:cubicBezTo>
                    <a:pt x="1042" y="784"/>
                    <a:pt x="1042" y="784"/>
                    <a:pt x="1042" y="784"/>
                  </a:cubicBezTo>
                  <a:close/>
                  <a:moveTo>
                    <a:pt x="1042" y="779"/>
                  </a:moveTo>
                  <a:cubicBezTo>
                    <a:pt x="1044" y="782"/>
                    <a:pt x="1041" y="775"/>
                    <a:pt x="1042" y="778"/>
                  </a:cubicBezTo>
                  <a:cubicBezTo>
                    <a:pt x="1042" y="779"/>
                    <a:pt x="1042" y="778"/>
                    <a:pt x="1042" y="779"/>
                  </a:cubicBezTo>
                  <a:close/>
                  <a:moveTo>
                    <a:pt x="1043" y="777"/>
                  </a:moveTo>
                  <a:cubicBezTo>
                    <a:pt x="1043" y="777"/>
                    <a:pt x="1043" y="777"/>
                    <a:pt x="1043" y="777"/>
                  </a:cubicBezTo>
                  <a:cubicBezTo>
                    <a:pt x="1043" y="777"/>
                    <a:pt x="1043" y="777"/>
                    <a:pt x="1043" y="777"/>
                  </a:cubicBezTo>
                  <a:cubicBezTo>
                    <a:pt x="1043" y="777"/>
                    <a:pt x="1043" y="777"/>
                    <a:pt x="1043" y="777"/>
                  </a:cubicBezTo>
                  <a:cubicBezTo>
                    <a:pt x="1043" y="777"/>
                    <a:pt x="1043" y="777"/>
                    <a:pt x="1043" y="777"/>
                  </a:cubicBezTo>
                  <a:close/>
                  <a:moveTo>
                    <a:pt x="39" y="968"/>
                  </a:moveTo>
                  <a:cubicBezTo>
                    <a:pt x="39" y="968"/>
                    <a:pt x="39" y="969"/>
                    <a:pt x="40" y="969"/>
                  </a:cubicBezTo>
                  <a:cubicBezTo>
                    <a:pt x="40" y="969"/>
                    <a:pt x="39" y="968"/>
                    <a:pt x="39" y="968"/>
                  </a:cubicBezTo>
                  <a:close/>
                  <a:moveTo>
                    <a:pt x="40" y="954"/>
                  </a:moveTo>
                  <a:cubicBezTo>
                    <a:pt x="39" y="954"/>
                    <a:pt x="39" y="954"/>
                    <a:pt x="38" y="954"/>
                  </a:cubicBezTo>
                  <a:cubicBezTo>
                    <a:pt x="39" y="955"/>
                    <a:pt x="39" y="955"/>
                    <a:pt x="40" y="954"/>
                  </a:cubicBezTo>
                  <a:close/>
                  <a:moveTo>
                    <a:pt x="40" y="967"/>
                  </a:moveTo>
                  <a:cubicBezTo>
                    <a:pt x="40" y="967"/>
                    <a:pt x="40" y="967"/>
                    <a:pt x="40" y="966"/>
                  </a:cubicBezTo>
                  <a:cubicBezTo>
                    <a:pt x="40" y="966"/>
                    <a:pt x="40" y="966"/>
                    <a:pt x="40" y="966"/>
                  </a:cubicBezTo>
                  <a:cubicBezTo>
                    <a:pt x="40" y="966"/>
                    <a:pt x="39" y="966"/>
                    <a:pt x="39" y="966"/>
                  </a:cubicBezTo>
                  <a:cubicBezTo>
                    <a:pt x="39" y="966"/>
                    <a:pt x="40" y="967"/>
                    <a:pt x="40" y="967"/>
                  </a:cubicBezTo>
                  <a:close/>
                  <a:moveTo>
                    <a:pt x="41" y="975"/>
                  </a:moveTo>
                  <a:cubicBezTo>
                    <a:pt x="41" y="975"/>
                    <a:pt x="41" y="975"/>
                    <a:pt x="41" y="975"/>
                  </a:cubicBezTo>
                  <a:cubicBezTo>
                    <a:pt x="41" y="975"/>
                    <a:pt x="40" y="975"/>
                    <a:pt x="40" y="975"/>
                  </a:cubicBezTo>
                  <a:cubicBezTo>
                    <a:pt x="40" y="976"/>
                    <a:pt x="41" y="975"/>
                    <a:pt x="41" y="975"/>
                  </a:cubicBezTo>
                  <a:close/>
                  <a:moveTo>
                    <a:pt x="24" y="936"/>
                  </a:moveTo>
                  <a:cubicBezTo>
                    <a:pt x="23" y="936"/>
                    <a:pt x="24" y="937"/>
                    <a:pt x="24" y="936"/>
                  </a:cubicBezTo>
                  <a:cubicBezTo>
                    <a:pt x="24" y="936"/>
                    <a:pt x="24" y="936"/>
                    <a:pt x="24" y="936"/>
                  </a:cubicBezTo>
                  <a:close/>
                  <a:moveTo>
                    <a:pt x="41" y="1016"/>
                  </a:moveTo>
                  <a:cubicBezTo>
                    <a:pt x="41" y="1015"/>
                    <a:pt x="42" y="1015"/>
                    <a:pt x="41" y="1015"/>
                  </a:cubicBezTo>
                  <a:cubicBezTo>
                    <a:pt x="41" y="1015"/>
                    <a:pt x="41" y="1016"/>
                    <a:pt x="41" y="1016"/>
                  </a:cubicBezTo>
                  <a:close/>
                  <a:moveTo>
                    <a:pt x="29" y="929"/>
                  </a:moveTo>
                  <a:cubicBezTo>
                    <a:pt x="28" y="929"/>
                    <a:pt x="28" y="928"/>
                    <a:pt x="28" y="928"/>
                  </a:cubicBezTo>
                  <a:cubicBezTo>
                    <a:pt x="28" y="928"/>
                    <a:pt x="26" y="929"/>
                    <a:pt x="27" y="929"/>
                  </a:cubicBezTo>
                  <a:cubicBezTo>
                    <a:pt x="28" y="929"/>
                    <a:pt x="28" y="930"/>
                    <a:pt x="29" y="929"/>
                  </a:cubicBezTo>
                  <a:close/>
                  <a:moveTo>
                    <a:pt x="1035" y="754"/>
                  </a:moveTo>
                  <a:cubicBezTo>
                    <a:pt x="1034" y="753"/>
                    <a:pt x="1033" y="752"/>
                    <a:pt x="1034" y="754"/>
                  </a:cubicBezTo>
                  <a:cubicBezTo>
                    <a:pt x="1034" y="754"/>
                    <a:pt x="1035" y="755"/>
                    <a:pt x="1035" y="754"/>
                  </a:cubicBezTo>
                  <a:close/>
                  <a:moveTo>
                    <a:pt x="28" y="944"/>
                  </a:moveTo>
                  <a:cubicBezTo>
                    <a:pt x="28" y="944"/>
                    <a:pt x="28" y="945"/>
                    <a:pt x="28" y="945"/>
                  </a:cubicBezTo>
                  <a:cubicBezTo>
                    <a:pt x="28" y="945"/>
                    <a:pt x="28" y="945"/>
                    <a:pt x="28" y="945"/>
                  </a:cubicBezTo>
                  <a:cubicBezTo>
                    <a:pt x="28" y="945"/>
                    <a:pt x="28" y="945"/>
                    <a:pt x="28" y="945"/>
                  </a:cubicBezTo>
                  <a:cubicBezTo>
                    <a:pt x="28" y="945"/>
                    <a:pt x="28" y="945"/>
                    <a:pt x="28" y="944"/>
                  </a:cubicBezTo>
                  <a:close/>
                  <a:moveTo>
                    <a:pt x="28" y="947"/>
                  </a:moveTo>
                  <a:cubicBezTo>
                    <a:pt x="28" y="947"/>
                    <a:pt x="29" y="948"/>
                    <a:pt x="30" y="947"/>
                  </a:cubicBezTo>
                  <a:cubicBezTo>
                    <a:pt x="30" y="946"/>
                    <a:pt x="30" y="946"/>
                    <a:pt x="30" y="945"/>
                  </a:cubicBezTo>
                  <a:cubicBezTo>
                    <a:pt x="30" y="945"/>
                    <a:pt x="29" y="945"/>
                    <a:pt x="29" y="945"/>
                  </a:cubicBezTo>
                  <a:cubicBezTo>
                    <a:pt x="29" y="946"/>
                    <a:pt x="28" y="946"/>
                    <a:pt x="28" y="947"/>
                  </a:cubicBezTo>
                  <a:close/>
                  <a:moveTo>
                    <a:pt x="29" y="949"/>
                  </a:moveTo>
                  <a:cubicBezTo>
                    <a:pt x="29" y="949"/>
                    <a:pt x="30" y="949"/>
                    <a:pt x="30" y="949"/>
                  </a:cubicBezTo>
                  <a:cubicBezTo>
                    <a:pt x="29" y="949"/>
                    <a:pt x="29" y="949"/>
                    <a:pt x="29" y="948"/>
                  </a:cubicBezTo>
                  <a:cubicBezTo>
                    <a:pt x="29" y="949"/>
                    <a:pt x="29" y="949"/>
                    <a:pt x="29" y="949"/>
                  </a:cubicBezTo>
                  <a:close/>
                  <a:moveTo>
                    <a:pt x="26" y="971"/>
                  </a:moveTo>
                  <a:cubicBezTo>
                    <a:pt x="26" y="971"/>
                    <a:pt x="26" y="971"/>
                    <a:pt x="26" y="971"/>
                  </a:cubicBezTo>
                  <a:cubicBezTo>
                    <a:pt x="26" y="971"/>
                    <a:pt x="26" y="971"/>
                    <a:pt x="26" y="971"/>
                  </a:cubicBezTo>
                  <a:cubicBezTo>
                    <a:pt x="26" y="971"/>
                    <a:pt x="26" y="971"/>
                    <a:pt x="26" y="970"/>
                  </a:cubicBezTo>
                  <a:cubicBezTo>
                    <a:pt x="26" y="970"/>
                    <a:pt x="26" y="971"/>
                    <a:pt x="26" y="971"/>
                  </a:cubicBezTo>
                  <a:close/>
                  <a:moveTo>
                    <a:pt x="17" y="933"/>
                  </a:moveTo>
                  <a:cubicBezTo>
                    <a:pt x="16" y="933"/>
                    <a:pt x="16" y="934"/>
                    <a:pt x="17" y="934"/>
                  </a:cubicBezTo>
                  <a:cubicBezTo>
                    <a:pt x="17" y="934"/>
                    <a:pt x="18" y="933"/>
                    <a:pt x="17" y="933"/>
                  </a:cubicBezTo>
                  <a:close/>
                  <a:moveTo>
                    <a:pt x="28" y="1030"/>
                  </a:moveTo>
                  <a:cubicBezTo>
                    <a:pt x="28" y="1030"/>
                    <a:pt x="28" y="1030"/>
                    <a:pt x="28" y="1030"/>
                  </a:cubicBezTo>
                  <a:cubicBezTo>
                    <a:pt x="30" y="1030"/>
                    <a:pt x="30" y="1030"/>
                    <a:pt x="30" y="1030"/>
                  </a:cubicBezTo>
                  <a:cubicBezTo>
                    <a:pt x="29" y="1030"/>
                    <a:pt x="29" y="1030"/>
                    <a:pt x="29" y="1030"/>
                  </a:cubicBezTo>
                  <a:lnTo>
                    <a:pt x="28" y="1030"/>
                  </a:lnTo>
                  <a:close/>
                  <a:moveTo>
                    <a:pt x="31" y="956"/>
                  </a:moveTo>
                  <a:cubicBezTo>
                    <a:pt x="31" y="956"/>
                    <a:pt x="31" y="956"/>
                    <a:pt x="30" y="956"/>
                  </a:cubicBezTo>
                  <a:cubicBezTo>
                    <a:pt x="29" y="956"/>
                    <a:pt x="31" y="957"/>
                    <a:pt x="31" y="956"/>
                  </a:cubicBezTo>
                  <a:close/>
                  <a:moveTo>
                    <a:pt x="42" y="1009"/>
                  </a:moveTo>
                  <a:cubicBezTo>
                    <a:pt x="41" y="1010"/>
                    <a:pt x="41" y="1010"/>
                    <a:pt x="41" y="1010"/>
                  </a:cubicBezTo>
                  <a:cubicBezTo>
                    <a:pt x="42" y="1011"/>
                    <a:pt x="43" y="1010"/>
                    <a:pt x="42" y="1009"/>
                  </a:cubicBezTo>
                  <a:close/>
                  <a:moveTo>
                    <a:pt x="24" y="930"/>
                  </a:moveTo>
                  <a:cubicBezTo>
                    <a:pt x="24" y="930"/>
                    <a:pt x="24" y="930"/>
                    <a:pt x="25" y="929"/>
                  </a:cubicBezTo>
                  <a:cubicBezTo>
                    <a:pt x="24" y="929"/>
                    <a:pt x="24" y="929"/>
                    <a:pt x="24" y="929"/>
                  </a:cubicBezTo>
                  <a:cubicBezTo>
                    <a:pt x="24" y="929"/>
                    <a:pt x="24" y="929"/>
                    <a:pt x="24" y="930"/>
                  </a:cubicBezTo>
                  <a:close/>
                  <a:moveTo>
                    <a:pt x="26" y="942"/>
                  </a:moveTo>
                  <a:cubicBezTo>
                    <a:pt x="26" y="942"/>
                    <a:pt x="26" y="943"/>
                    <a:pt x="27" y="942"/>
                  </a:cubicBezTo>
                  <a:cubicBezTo>
                    <a:pt x="27" y="941"/>
                    <a:pt x="26" y="942"/>
                    <a:pt x="26" y="942"/>
                  </a:cubicBezTo>
                  <a:close/>
                  <a:moveTo>
                    <a:pt x="1053" y="788"/>
                  </a:moveTo>
                  <a:cubicBezTo>
                    <a:pt x="1053" y="787"/>
                    <a:pt x="1052" y="785"/>
                    <a:pt x="1052" y="785"/>
                  </a:cubicBezTo>
                  <a:cubicBezTo>
                    <a:pt x="1051" y="786"/>
                    <a:pt x="1055" y="791"/>
                    <a:pt x="1053" y="788"/>
                  </a:cubicBezTo>
                  <a:close/>
                  <a:moveTo>
                    <a:pt x="33" y="966"/>
                  </a:moveTo>
                  <a:cubicBezTo>
                    <a:pt x="31" y="966"/>
                    <a:pt x="29" y="967"/>
                    <a:pt x="31" y="968"/>
                  </a:cubicBezTo>
                  <a:cubicBezTo>
                    <a:pt x="33" y="968"/>
                    <a:pt x="34" y="967"/>
                    <a:pt x="33" y="966"/>
                  </a:cubicBezTo>
                  <a:close/>
                  <a:moveTo>
                    <a:pt x="960" y="645"/>
                  </a:moveTo>
                  <a:cubicBezTo>
                    <a:pt x="959" y="645"/>
                    <a:pt x="959" y="644"/>
                    <a:pt x="959" y="644"/>
                  </a:cubicBezTo>
                  <a:cubicBezTo>
                    <a:pt x="959" y="643"/>
                    <a:pt x="959" y="643"/>
                    <a:pt x="958" y="643"/>
                  </a:cubicBezTo>
                  <a:cubicBezTo>
                    <a:pt x="959" y="644"/>
                    <a:pt x="959" y="644"/>
                    <a:pt x="959" y="645"/>
                  </a:cubicBezTo>
                  <a:cubicBezTo>
                    <a:pt x="959" y="645"/>
                    <a:pt x="960" y="645"/>
                    <a:pt x="960" y="645"/>
                  </a:cubicBezTo>
                  <a:close/>
                  <a:moveTo>
                    <a:pt x="34" y="923"/>
                  </a:moveTo>
                  <a:cubicBezTo>
                    <a:pt x="35" y="923"/>
                    <a:pt x="33" y="924"/>
                    <a:pt x="33" y="924"/>
                  </a:cubicBezTo>
                  <a:cubicBezTo>
                    <a:pt x="34" y="924"/>
                    <a:pt x="35" y="925"/>
                    <a:pt x="35" y="924"/>
                  </a:cubicBezTo>
                  <a:cubicBezTo>
                    <a:pt x="35" y="924"/>
                    <a:pt x="35" y="923"/>
                    <a:pt x="34" y="923"/>
                  </a:cubicBezTo>
                  <a:close/>
                  <a:moveTo>
                    <a:pt x="32" y="1027"/>
                  </a:moveTo>
                  <a:cubicBezTo>
                    <a:pt x="32" y="1027"/>
                    <a:pt x="33" y="1026"/>
                    <a:pt x="34" y="1023"/>
                  </a:cubicBezTo>
                  <a:cubicBezTo>
                    <a:pt x="34" y="1024"/>
                    <a:pt x="33" y="1024"/>
                    <a:pt x="32" y="1027"/>
                  </a:cubicBezTo>
                  <a:close/>
                  <a:moveTo>
                    <a:pt x="27" y="947"/>
                  </a:moveTo>
                  <a:cubicBezTo>
                    <a:pt x="27" y="948"/>
                    <a:pt x="27" y="948"/>
                    <a:pt x="27" y="949"/>
                  </a:cubicBezTo>
                  <a:cubicBezTo>
                    <a:pt x="28" y="948"/>
                    <a:pt x="28" y="948"/>
                    <a:pt x="27" y="947"/>
                  </a:cubicBezTo>
                  <a:close/>
                  <a:moveTo>
                    <a:pt x="1052" y="793"/>
                  </a:moveTo>
                  <a:cubicBezTo>
                    <a:pt x="1051" y="792"/>
                    <a:pt x="1050" y="791"/>
                    <a:pt x="1050" y="791"/>
                  </a:cubicBezTo>
                  <a:cubicBezTo>
                    <a:pt x="1051" y="793"/>
                    <a:pt x="1051" y="794"/>
                    <a:pt x="1052" y="795"/>
                  </a:cubicBezTo>
                  <a:cubicBezTo>
                    <a:pt x="1052" y="795"/>
                    <a:pt x="1052" y="794"/>
                    <a:pt x="1052" y="793"/>
                  </a:cubicBezTo>
                  <a:close/>
                  <a:moveTo>
                    <a:pt x="1046" y="791"/>
                  </a:moveTo>
                  <a:cubicBezTo>
                    <a:pt x="1046" y="792"/>
                    <a:pt x="1047" y="793"/>
                    <a:pt x="1047" y="794"/>
                  </a:cubicBezTo>
                  <a:cubicBezTo>
                    <a:pt x="1048" y="794"/>
                    <a:pt x="1048" y="794"/>
                    <a:pt x="1047" y="792"/>
                  </a:cubicBezTo>
                  <a:cubicBezTo>
                    <a:pt x="1047" y="792"/>
                    <a:pt x="1046" y="791"/>
                    <a:pt x="1046" y="791"/>
                  </a:cubicBezTo>
                  <a:close/>
                  <a:moveTo>
                    <a:pt x="1052" y="788"/>
                  </a:moveTo>
                  <a:cubicBezTo>
                    <a:pt x="1052" y="788"/>
                    <a:pt x="1052" y="788"/>
                    <a:pt x="1051" y="788"/>
                  </a:cubicBezTo>
                  <a:cubicBezTo>
                    <a:pt x="1051" y="789"/>
                    <a:pt x="1052" y="789"/>
                    <a:pt x="1052" y="788"/>
                  </a:cubicBezTo>
                  <a:close/>
                  <a:moveTo>
                    <a:pt x="1046" y="778"/>
                  </a:moveTo>
                  <a:cubicBezTo>
                    <a:pt x="1048" y="781"/>
                    <a:pt x="1044" y="775"/>
                    <a:pt x="1045" y="777"/>
                  </a:cubicBezTo>
                  <a:cubicBezTo>
                    <a:pt x="1046" y="778"/>
                    <a:pt x="1045" y="777"/>
                    <a:pt x="1046" y="778"/>
                  </a:cubicBezTo>
                  <a:close/>
                  <a:moveTo>
                    <a:pt x="19" y="941"/>
                  </a:moveTo>
                  <a:cubicBezTo>
                    <a:pt x="18" y="941"/>
                    <a:pt x="19" y="943"/>
                    <a:pt x="19" y="942"/>
                  </a:cubicBezTo>
                  <a:cubicBezTo>
                    <a:pt x="19" y="941"/>
                    <a:pt x="19" y="941"/>
                    <a:pt x="19" y="941"/>
                  </a:cubicBezTo>
                  <a:close/>
                  <a:moveTo>
                    <a:pt x="43" y="970"/>
                  </a:moveTo>
                  <a:cubicBezTo>
                    <a:pt x="43" y="970"/>
                    <a:pt x="43" y="970"/>
                    <a:pt x="44" y="970"/>
                  </a:cubicBezTo>
                  <a:cubicBezTo>
                    <a:pt x="44" y="970"/>
                    <a:pt x="43" y="970"/>
                    <a:pt x="43" y="970"/>
                  </a:cubicBezTo>
                  <a:close/>
                  <a:moveTo>
                    <a:pt x="18" y="935"/>
                  </a:moveTo>
                  <a:cubicBezTo>
                    <a:pt x="18" y="935"/>
                    <a:pt x="19" y="935"/>
                    <a:pt x="19" y="935"/>
                  </a:cubicBezTo>
                  <a:cubicBezTo>
                    <a:pt x="19" y="935"/>
                    <a:pt x="18" y="935"/>
                    <a:pt x="18" y="934"/>
                  </a:cubicBezTo>
                  <a:cubicBezTo>
                    <a:pt x="18" y="935"/>
                    <a:pt x="18" y="935"/>
                    <a:pt x="18" y="935"/>
                  </a:cubicBezTo>
                  <a:close/>
                  <a:moveTo>
                    <a:pt x="22" y="927"/>
                  </a:moveTo>
                  <a:cubicBezTo>
                    <a:pt x="22" y="928"/>
                    <a:pt x="22" y="928"/>
                    <a:pt x="22" y="929"/>
                  </a:cubicBezTo>
                  <a:cubicBezTo>
                    <a:pt x="23" y="928"/>
                    <a:pt x="24" y="928"/>
                    <a:pt x="22" y="927"/>
                  </a:cubicBezTo>
                  <a:close/>
                  <a:moveTo>
                    <a:pt x="23" y="944"/>
                  </a:moveTo>
                  <a:cubicBezTo>
                    <a:pt x="24" y="945"/>
                    <a:pt x="24" y="945"/>
                    <a:pt x="25" y="944"/>
                  </a:cubicBezTo>
                  <a:cubicBezTo>
                    <a:pt x="24" y="944"/>
                    <a:pt x="24" y="944"/>
                    <a:pt x="23" y="944"/>
                  </a:cubicBezTo>
                  <a:close/>
                  <a:moveTo>
                    <a:pt x="20" y="974"/>
                  </a:moveTo>
                  <a:cubicBezTo>
                    <a:pt x="20" y="974"/>
                    <a:pt x="20" y="974"/>
                    <a:pt x="20" y="974"/>
                  </a:cubicBezTo>
                  <a:cubicBezTo>
                    <a:pt x="20" y="974"/>
                    <a:pt x="20" y="974"/>
                    <a:pt x="20" y="974"/>
                  </a:cubicBezTo>
                  <a:cubicBezTo>
                    <a:pt x="20" y="974"/>
                    <a:pt x="20" y="973"/>
                    <a:pt x="20" y="973"/>
                  </a:cubicBezTo>
                  <a:cubicBezTo>
                    <a:pt x="20" y="973"/>
                    <a:pt x="20" y="973"/>
                    <a:pt x="20" y="974"/>
                  </a:cubicBezTo>
                  <a:close/>
                  <a:moveTo>
                    <a:pt x="19" y="924"/>
                  </a:moveTo>
                  <a:cubicBezTo>
                    <a:pt x="20" y="925"/>
                    <a:pt x="20" y="925"/>
                    <a:pt x="20" y="924"/>
                  </a:cubicBezTo>
                  <a:cubicBezTo>
                    <a:pt x="20" y="924"/>
                    <a:pt x="19" y="924"/>
                    <a:pt x="19" y="924"/>
                  </a:cubicBezTo>
                  <a:close/>
                  <a:moveTo>
                    <a:pt x="111" y="846"/>
                  </a:moveTo>
                  <a:cubicBezTo>
                    <a:pt x="110" y="847"/>
                    <a:pt x="111" y="846"/>
                    <a:pt x="112" y="844"/>
                  </a:cubicBezTo>
                  <a:cubicBezTo>
                    <a:pt x="112" y="844"/>
                    <a:pt x="112" y="844"/>
                    <a:pt x="112" y="844"/>
                  </a:cubicBezTo>
                  <a:cubicBezTo>
                    <a:pt x="112" y="844"/>
                    <a:pt x="112" y="844"/>
                    <a:pt x="112" y="844"/>
                  </a:cubicBezTo>
                  <a:cubicBezTo>
                    <a:pt x="113" y="844"/>
                    <a:pt x="113" y="843"/>
                    <a:pt x="113" y="843"/>
                  </a:cubicBezTo>
                  <a:cubicBezTo>
                    <a:pt x="114" y="840"/>
                    <a:pt x="113" y="842"/>
                    <a:pt x="111" y="846"/>
                  </a:cubicBezTo>
                  <a:close/>
                  <a:moveTo>
                    <a:pt x="52" y="948"/>
                  </a:moveTo>
                  <a:cubicBezTo>
                    <a:pt x="52" y="948"/>
                    <a:pt x="52" y="948"/>
                    <a:pt x="52" y="948"/>
                  </a:cubicBezTo>
                  <a:cubicBezTo>
                    <a:pt x="52" y="948"/>
                    <a:pt x="52" y="948"/>
                    <a:pt x="52" y="948"/>
                  </a:cubicBezTo>
                  <a:cubicBezTo>
                    <a:pt x="52" y="948"/>
                    <a:pt x="52" y="948"/>
                    <a:pt x="52" y="948"/>
                  </a:cubicBezTo>
                  <a:cubicBezTo>
                    <a:pt x="52" y="948"/>
                    <a:pt x="52" y="948"/>
                    <a:pt x="52" y="948"/>
                  </a:cubicBezTo>
                  <a:close/>
                  <a:moveTo>
                    <a:pt x="48" y="974"/>
                  </a:moveTo>
                  <a:cubicBezTo>
                    <a:pt x="47" y="974"/>
                    <a:pt x="45" y="975"/>
                    <a:pt x="47" y="976"/>
                  </a:cubicBezTo>
                  <a:cubicBezTo>
                    <a:pt x="48" y="976"/>
                    <a:pt x="49" y="975"/>
                    <a:pt x="48" y="974"/>
                  </a:cubicBezTo>
                  <a:close/>
                  <a:moveTo>
                    <a:pt x="44" y="907"/>
                  </a:moveTo>
                  <a:cubicBezTo>
                    <a:pt x="44" y="908"/>
                    <a:pt x="45" y="908"/>
                    <a:pt x="45" y="909"/>
                  </a:cubicBezTo>
                  <a:cubicBezTo>
                    <a:pt x="46" y="909"/>
                    <a:pt x="46" y="908"/>
                    <a:pt x="45" y="908"/>
                  </a:cubicBezTo>
                  <a:cubicBezTo>
                    <a:pt x="45" y="908"/>
                    <a:pt x="45" y="908"/>
                    <a:pt x="44" y="907"/>
                  </a:cubicBezTo>
                  <a:close/>
                  <a:moveTo>
                    <a:pt x="49" y="960"/>
                  </a:moveTo>
                  <a:cubicBezTo>
                    <a:pt x="48" y="960"/>
                    <a:pt x="48" y="960"/>
                    <a:pt x="48" y="960"/>
                  </a:cubicBezTo>
                  <a:cubicBezTo>
                    <a:pt x="48" y="961"/>
                    <a:pt x="49" y="960"/>
                    <a:pt x="49" y="960"/>
                  </a:cubicBezTo>
                  <a:close/>
                  <a:moveTo>
                    <a:pt x="45" y="995"/>
                  </a:moveTo>
                  <a:cubicBezTo>
                    <a:pt x="46" y="994"/>
                    <a:pt x="45" y="994"/>
                    <a:pt x="45" y="994"/>
                  </a:cubicBezTo>
                  <a:cubicBezTo>
                    <a:pt x="46" y="992"/>
                    <a:pt x="43" y="998"/>
                    <a:pt x="45" y="995"/>
                  </a:cubicBezTo>
                  <a:close/>
                  <a:moveTo>
                    <a:pt x="46" y="921"/>
                  </a:moveTo>
                  <a:cubicBezTo>
                    <a:pt x="46" y="921"/>
                    <a:pt x="46" y="922"/>
                    <a:pt x="47" y="922"/>
                  </a:cubicBezTo>
                  <a:cubicBezTo>
                    <a:pt x="47" y="922"/>
                    <a:pt x="47" y="921"/>
                    <a:pt x="47" y="921"/>
                  </a:cubicBezTo>
                  <a:cubicBezTo>
                    <a:pt x="47" y="921"/>
                    <a:pt x="46" y="921"/>
                    <a:pt x="46" y="921"/>
                  </a:cubicBezTo>
                  <a:close/>
                  <a:moveTo>
                    <a:pt x="50" y="940"/>
                  </a:moveTo>
                  <a:cubicBezTo>
                    <a:pt x="50" y="940"/>
                    <a:pt x="50" y="941"/>
                    <a:pt x="50" y="941"/>
                  </a:cubicBezTo>
                  <a:cubicBezTo>
                    <a:pt x="51" y="941"/>
                    <a:pt x="51" y="941"/>
                    <a:pt x="52" y="941"/>
                  </a:cubicBezTo>
                  <a:cubicBezTo>
                    <a:pt x="52" y="941"/>
                    <a:pt x="53" y="939"/>
                    <a:pt x="52" y="939"/>
                  </a:cubicBezTo>
                  <a:cubicBezTo>
                    <a:pt x="52" y="939"/>
                    <a:pt x="51" y="939"/>
                    <a:pt x="50" y="940"/>
                  </a:cubicBezTo>
                  <a:close/>
                  <a:moveTo>
                    <a:pt x="49" y="950"/>
                  </a:moveTo>
                  <a:cubicBezTo>
                    <a:pt x="48" y="950"/>
                    <a:pt x="48" y="951"/>
                    <a:pt x="47" y="952"/>
                  </a:cubicBezTo>
                  <a:cubicBezTo>
                    <a:pt x="49" y="953"/>
                    <a:pt x="51" y="951"/>
                    <a:pt x="49" y="950"/>
                  </a:cubicBezTo>
                  <a:close/>
                  <a:moveTo>
                    <a:pt x="52" y="903"/>
                  </a:moveTo>
                  <a:cubicBezTo>
                    <a:pt x="52" y="904"/>
                    <a:pt x="53" y="904"/>
                    <a:pt x="53" y="905"/>
                  </a:cubicBezTo>
                  <a:cubicBezTo>
                    <a:pt x="54" y="905"/>
                    <a:pt x="54" y="904"/>
                    <a:pt x="53" y="904"/>
                  </a:cubicBezTo>
                  <a:cubicBezTo>
                    <a:pt x="53" y="904"/>
                    <a:pt x="53" y="904"/>
                    <a:pt x="52" y="903"/>
                  </a:cubicBezTo>
                  <a:close/>
                  <a:moveTo>
                    <a:pt x="43" y="1021"/>
                  </a:moveTo>
                  <a:cubicBezTo>
                    <a:pt x="42" y="1022"/>
                    <a:pt x="43" y="1022"/>
                    <a:pt x="43" y="1021"/>
                  </a:cubicBezTo>
                  <a:cubicBezTo>
                    <a:pt x="43" y="1021"/>
                    <a:pt x="43" y="1021"/>
                    <a:pt x="43" y="1021"/>
                  </a:cubicBezTo>
                  <a:close/>
                  <a:moveTo>
                    <a:pt x="53" y="918"/>
                  </a:moveTo>
                  <a:cubicBezTo>
                    <a:pt x="53" y="919"/>
                    <a:pt x="53" y="919"/>
                    <a:pt x="52" y="919"/>
                  </a:cubicBezTo>
                  <a:cubicBezTo>
                    <a:pt x="52" y="919"/>
                    <a:pt x="52" y="919"/>
                    <a:pt x="52" y="919"/>
                  </a:cubicBezTo>
                  <a:cubicBezTo>
                    <a:pt x="53" y="919"/>
                    <a:pt x="53" y="919"/>
                    <a:pt x="53" y="919"/>
                  </a:cubicBezTo>
                  <a:cubicBezTo>
                    <a:pt x="53" y="919"/>
                    <a:pt x="53" y="919"/>
                    <a:pt x="53" y="918"/>
                  </a:cubicBezTo>
                  <a:close/>
                  <a:moveTo>
                    <a:pt x="47" y="980"/>
                  </a:moveTo>
                  <a:cubicBezTo>
                    <a:pt x="45" y="980"/>
                    <a:pt x="44" y="981"/>
                    <a:pt x="46" y="982"/>
                  </a:cubicBezTo>
                  <a:cubicBezTo>
                    <a:pt x="47" y="982"/>
                    <a:pt x="48" y="981"/>
                    <a:pt x="47" y="980"/>
                  </a:cubicBezTo>
                  <a:close/>
                  <a:moveTo>
                    <a:pt x="48" y="916"/>
                  </a:moveTo>
                  <a:cubicBezTo>
                    <a:pt x="48" y="917"/>
                    <a:pt x="48" y="917"/>
                    <a:pt x="48" y="917"/>
                  </a:cubicBezTo>
                  <a:cubicBezTo>
                    <a:pt x="48" y="917"/>
                    <a:pt x="49" y="917"/>
                    <a:pt x="48" y="916"/>
                  </a:cubicBezTo>
                  <a:close/>
                  <a:moveTo>
                    <a:pt x="46" y="924"/>
                  </a:moveTo>
                  <a:cubicBezTo>
                    <a:pt x="46" y="925"/>
                    <a:pt x="46" y="927"/>
                    <a:pt x="47" y="928"/>
                  </a:cubicBezTo>
                  <a:cubicBezTo>
                    <a:pt x="47" y="928"/>
                    <a:pt x="48" y="928"/>
                    <a:pt x="48" y="928"/>
                  </a:cubicBezTo>
                  <a:cubicBezTo>
                    <a:pt x="48" y="927"/>
                    <a:pt x="49" y="927"/>
                    <a:pt x="49" y="927"/>
                  </a:cubicBezTo>
                  <a:cubicBezTo>
                    <a:pt x="49" y="927"/>
                    <a:pt x="49" y="927"/>
                    <a:pt x="49" y="927"/>
                  </a:cubicBezTo>
                  <a:cubicBezTo>
                    <a:pt x="49" y="927"/>
                    <a:pt x="49" y="927"/>
                    <a:pt x="49" y="927"/>
                  </a:cubicBezTo>
                  <a:cubicBezTo>
                    <a:pt x="49" y="927"/>
                    <a:pt x="49" y="927"/>
                    <a:pt x="49" y="927"/>
                  </a:cubicBezTo>
                  <a:cubicBezTo>
                    <a:pt x="49" y="925"/>
                    <a:pt x="47" y="925"/>
                    <a:pt x="48" y="924"/>
                  </a:cubicBezTo>
                  <a:cubicBezTo>
                    <a:pt x="47" y="924"/>
                    <a:pt x="47" y="924"/>
                    <a:pt x="46" y="924"/>
                  </a:cubicBezTo>
                  <a:close/>
                  <a:moveTo>
                    <a:pt x="1030" y="757"/>
                  </a:moveTo>
                  <a:cubicBezTo>
                    <a:pt x="1033" y="764"/>
                    <a:pt x="1038" y="772"/>
                    <a:pt x="1039" y="774"/>
                  </a:cubicBezTo>
                  <a:cubicBezTo>
                    <a:pt x="1041" y="776"/>
                    <a:pt x="1040" y="773"/>
                    <a:pt x="1038" y="769"/>
                  </a:cubicBezTo>
                  <a:cubicBezTo>
                    <a:pt x="1036" y="765"/>
                    <a:pt x="1035" y="764"/>
                    <a:pt x="1034" y="763"/>
                  </a:cubicBezTo>
                  <a:cubicBezTo>
                    <a:pt x="1033" y="762"/>
                    <a:pt x="1033" y="760"/>
                    <a:pt x="1032" y="759"/>
                  </a:cubicBezTo>
                  <a:cubicBezTo>
                    <a:pt x="1031" y="758"/>
                    <a:pt x="1031" y="758"/>
                    <a:pt x="1030" y="757"/>
                  </a:cubicBezTo>
                  <a:close/>
                  <a:moveTo>
                    <a:pt x="44" y="907"/>
                  </a:moveTo>
                  <a:cubicBezTo>
                    <a:pt x="44" y="907"/>
                    <a:pt x="44" y="907"/>
                    <a:pt x="44" y="907"/>
                  </a:cubicBezTo>
                  <a:cubicBezTo>
                    <a:pt x="43" y="907"/>
                    <a:pt x="43" y="907"/>
                    <a:pt x="43" y="907"/>
                  </a:cubicBezTo>
                  <a:cubicBezTo>
                    <a:pt x="43" y="907"/>
                    <a:pt x="44" y="908"/>
                    <a:pt x="44" y="908"/>
                  </a:cubicBezTo>
                  <a:cubicBezTo>
                    <a:pt x="44" y="908"/>
                    <a:pt x="44" y="907"/>
                    <a:pt x="44" y="907"/>
                  </a:cubicBezTo>
                  <a:close/>
                  <a:moveTo>
                    <a:pt x="45" y="959"/>
                  </a:moveTo>
                  <a:cubicBezTo>
                    <a:pt x="44" y="959"/>
                    <a:pt x="44" y="958"/>
                    <a:pt x="44" y="958"/>
                  </a:cubicBezTo>
                  <a:cubicBezTo>
                    <a:pt x="44" y="958"/>
                    <a:pt x="44" y="959"/>
                    <a:pt x="44" y="959"/>
                  </a:cubicBezTo>
                  <a:cubicBezTo>
                    <a:pt x="44" y="959"/>
                    <a:pt x="44" y="959"/>
                    <a:pt x="44" y="959"/>
                  </a:cubicBezTo>
                  <a:cubicBezTo>
                    <a:pt x="44" y="959"/>
                    <a:pt x="45" y="959"/>
                    <a:pt x="45" y="959"/>
                  </a:cubicBezTo>
                  <a:close/>
                  <a:moveTo>
                    <a:pt x="45" y="961"/>
                  </a:moveTo>
                  <a:cubicBezTo>
                    <a:pt x="46" y="961"/>
                    <a:pt x="46" y="960"/>
                    <a:pt x="46" y="960"/>
                  </a:cubicBezTo>
                  <a:cubicBezTo>
                    <a:pt x="48" y="956"/>
                    <a:pt x="47" y="957"/>
                    <a:pt x="45" y="961"/>
                  </a:cubicBezTo>
                  <a:close/>
                  <a:moveTo>
                    <a:pt x="46" y="949"/>
                  </a:moveTo>
                  <a:cubicBezTo>
                    <a:pt x="46" y="949"/>
                    <a:pt x="46" y="950"/>
                    <a:pt x="45" y="950"/>
                  </a:cubicBezTo>
                  <a:cubicBezTo>
                    <a:pt x="45" y="950"/>
                    <a:pt x="46" y="950"/>
                    <a:pt x="46" y="949"/>
                  </a:cubicBezTo>
                  <a:close/>
                  <a:moveTo>
                    <a:pt x="47" y="963"/>
                  </a:moveTo>
                  <a:cubicBezTo>
                    <a:pt x="48" y="963"/>
                    <a:pt x="46" y="962"/>
                    <a:pt x="47" y="963"/>
                  </a:cubicBezTo>
                  <a:cubicBezTo>
                    <a:pt x="47" y="963"/>
                    <a:pt x="47" y="964"/>
                    <a:pt x="47" y="963"/>
                  </a:cubicBezTo>
                  <a:close/>
                  <a:moveTo>
                    <a:pt x="48" y="932"/>
                  </a:moveTo>
                  <a:cubicBezTo>
                    <a:pt x="48" y="931"/>
                    <a:pt x="47" y="931"/>
                    <a:pt x="46" y="932"/>
                  </a:cubicBezTo>
                  <a:cubicBezTo>
                    <a:pt x="46" y="932"/>
                    <a:pt x="47" y="933"/>
                    <a:pt x="48" y="932"/>
                  </a:cubicBezTo>
                  <a:cubicBezTo>
                    <a:pt x="47" y="932"/>
                    <a:pt x="48" y="931"/>
                    <a:pt x="48" y="932"/>
                  </a:cubicBezTo>
                  <a:close/>
                  <a:moveTo>
                    <a:pt x="48" y="933"/>
                  </a:moveTo>
                  <a:cubicBezTo>
                    <a:pt x="48" y="932"/>
                    <a:pt x="48" y="932"/>
                    <a:pt x="48" y="932"/>
                  </a:cubicBezTo>
                  <a:cubicBezTo>
                    <a:pt x="48" y="932"/>
                    <a:pt x="48" y="933"/>
                    <a:pt x="48" y="933"/>
                  </a:cubicBezTo>
                  <a:cubicBezTo>
                    <a:pt x="48" y="933"/>
                    <a:pt x="48" y="933"/>
                    <a:pt x="48" y="933"/>
                  </a:cubicBezTo>
                  <a:close/>
                  <a:moveTo>
                    <a:pt x="45" y="966"/>
                  </a:moveTo>
                  <a:cubicBezTo>
                    <a:pt x="44" y="966"/>
                    <a:pt x="46" y="967"/>
                    <a:pt x="46" y="966"/>
                  </a:cubicBezTo>
                  <a:cubicBezTo>
                    <a:pt x="46" y="966"/>
                    <a:pt x="46" y="966"/>
                    <a:pt x="45" y="966"/>
                  </a:cubicBezTo>
                  <a:close/>
                  <a:moveTo>
                    <a:pt x="51" y="904"/>
                  </a:moveTo>
                  <a:cubicBezTo>
                    <a:pt x="50" y="904"/>
                    <a:pt x="50" y="904"/>
                    <a:pt x="50" y="904"/>
                  </a:cubicBezTo>
                  <a:cubicBezTo>
                    <a:pt x="50" y="904"/>
                    <a:pt x="50" y="904"/>
                    <a:pt x="50" y="904"/>
                  </a:cubicBezTo>
                  <a:cubicBezTo>
                    <a:pt x="50" y="904"/>
                    <a:pt x="50" y="904"/>
                    <a:pt x="51" y="904"/>
                  </a:cubicBezTo>
                  <a:close/>
                  <a:moveTo>
                    <a:pt x="49" y="918"/>
                  </a:moveTo>
                  <a:cubicBezTo>
                    <a:pt x="49" y="918"/>
                    <a:pt x="49" y="918"/>
                    <a:pt x="49" y="918"/>
                  </a:cubicBezTo>
                  <a:cubicBezTo>
                    <a:pt x="49" y="918"/>
                    <a:pt x="49" y="918"/>
                    <a:pt x="49" y="918"/>
                  </a:cubicBezTo>
                  <a:cubicBezTo>
                    <a:pt x="49" y="918"/>
                    <a:pt x="49" y="918"/>
                    <a:pt x="49" y="918"/>
                  </a:cubicBezTo>
                  <a:cubicBezTo>
                    <a:pt x="49" y="918"/>
                    <a:pt x="49" y="918"/>
                    <a:pt x="49" y="918"/>
                  </a:cubicBezTo>
                  <a:close/>
                  <a:moveTo>
                    <a:pt x="51" y="902"/>
                  </a:moveTo>
                  <a:cubicBezTo>
                    <a:pt x="50" y="902"/>
                    <a:pt x="50" y="902"/>
                    <a:pt x="51" y="902"/>
                  </a:cubicBezTo>
                  <a:cubicBezTo>
                    <a:pt x="51" y="902"/>
                    <a:pt x="52" y="902"/>
                    <a:pt x="51" y="902"/>
                  </a:cubicBezTo>
                  <a:close/>
                  <a:moveTo>
                    <a:pt x="48" y="907"/>
                  </a:moveTo>
                  <a:cubicBezTo>
                    <a:pt x="48" y="906"/>
                    <a:pt x="49" y="906"/>
                    <a:pt x="49" y="906"/>
                  </a:cubicBezTo>
                  <a:cubicBezTo>
                    <a:pt x="48" y="905"/>
                    <a:pt x="48" y="905"/>
                    <a:pt x="47" y="906"/>
                  </a:cubicBezTo>
                  <a:cubicBezTo>
                    <a:pt x="48" y="906"/>
                    <a:pt x="48" y="906"/>
                    <a:pt x="48" y="907"/>
                  </a:cubicBezTo>
                  <a:close/>
                  <a:moveTo>
                    <a:pt x="51" y="902"/>
                  </a:moveTo>
                  <a:cubicBezTo>
                    <a:pt x="53" y="901"/>
                    <a:pt x="53" y="904"/>
                    <a:pt x="53" y="902"/>
                  </a:cubicBezTo>
                  <a:cubicBezTo>
                    <a:pt x="54" y="903"/>
                    <a:pt x="54" y="903"/>
                    <a:pt x="55" y="904"/>
                  </a:cubicBezTo>
                  <a:cubicBezTo>
                    <a:pt x="55" y="904"/>
                    <a:pt x="55" y="904"/>
                    <a:pt x="55" y="904"/>
                  </a:cubicBezTo>
                  <a:cubicBezTo>
                    <a:pt x="57" y="904"/>
                    <a:pt x="54" y="903"/>
                    <a:pt x="54" y="902"/>
                  </a:cubicBezTo>
                  <a:cubicBezTo>
                    <a:pt x="54" y="902"/>
                    <a:pt x="55" y="902"/>
                    <a:pt x="55" y="902"/>
                  </a:cubicBezTo>
                  <a:cubicBezTo>
                    <a:pt x="55" y="901"/>
                    <a:pt x="54" y="901"/>
                    <a:pt x="54" y="901"/>
                  </a:cubicBezTo>
                  <a:cubicBezTo>
                    <a:pt x="55" y="901"/>
                    <a:pt x="55" y="900"/>
                    <a:pt x="55" y="900"/>
                  </a:cubicBezTo>
                  <a:cubicBezTo>
                    <a:pt x="55" y="900"/>
                    <a:pt x="54" y="899"/>
                    <a:pt x="53" y="899"/>
                  </a:cubicBezTo>
                  <a:cubicBezTo>
                    <a:pt x="53" y="899"/>
                    <a:pt x="53" y="900"/>
                    <a:pt x="53" y="900"/>
                  </a:cubicBezTo>
                  <a:cubicBezTo>
                    <a:pt x="53" y="900"/>
                    <a:pt x="53" y="900"/>
                    <a:pt x="53" y="900"/>
                  </a:cubicBezTo>
                  <a:cubicBezTo>
                    <a:pt x="52" y="900"/>
                    <a:pt x="52" y="900"/>
                    <a:pt x="51" y="901"/>
                  </a:cubicBezTo>
                  <a:cubicBezTo>
                    <a:pt x="52" y="901"/>
                    <a:pt x="51" y="901"/>
                    <a:pt x="51" y="902"/>
                  </a:cubicBezTo>
                  <a:close/>
                  <a:moveTo>
                    <a:pt x="1034" y="756"/>
                  </a:moveTo>
                  <a:cubicBezTo>
                    <a:pt x="1034" y="756"/>
                    <a:pt x="1034" y="756"/>
                    <a:pt x="1034" y="756"/>
                  </a:cubicBezTo>
                  <a:cubicBezTo>
                    <a:pt x="1034" y="756"/>
                    <a:pt x="1034" y="755"/>
                    <a:pt x="1034" y="755"/>
                  </a:cubicBezTo>
                  <a:cubicBezTo>
                    <a:pt x="1033" y="755"/>
                    <a:pt x="1033" y="755"/>
                    <a:pt x="1033" y="755"/>
                  </a:cubicBezTo>
                  <a:cubicBezTo>
                    <a:pt x="1033" y="755"/>
                    <a:pt x="1033" y="755"/>
                    <a:pt x="1033" y="755"/>
                  </a:cubicBezTo>
                  <a:cubicBezTo>
                    <a:pt x="1033" y="756"/>
                    <a:pt x="1034" y="756"/>
                    <a:pt x="1034" y="756"/>
                  </a:cubicBezTo>
                  <a:close/>
                  <a:moveTo>
                    <a:pt x="41" y="1018"/>
                  </a:moveTo>
                  <a:cubicBezTo>
                    <a:pt x="41" y="1017"/>
                    <a:pt x="41" y="1017"/>
                    <a:pt x="42" y="1016"/>
                  </a:cubicBezTo>
                  <a:cubicBezTo>
                    <a:pt x="42" y="1016"/>
                    <a:pt x="42" y="1016"/>
                    <a:pt x="42" y="1016"/>
                  </a:cubicBezTo>
                  <a:cubicBezTo>
                    <a:pt x="42" y="1016"/>
                    <a:pt x="42" y="1016"/>
                    <a:pt x="42" y="1016"/>
                  </a:cubicBezTo>
                  <a:cubicBezTo>
                    <a:pt x="42" y="1015"/>
                    <a:pt x="42" y="1015"/>
                    <a:pt x="42" y="1015"/>
                  </a:cubicBezTo>
                  <a:cubicBezTo>
                    <a:pt x="42" y="1015"/>
                    <a:pt x="43" y="1014"/>
                    <a:pt x="43" y="1013"/>
                  </a:cubicBezTo>
                  <a:cubicBezTo>
                    <a:pt x="43" y="1014"/>
                    <a:pt x="42" y="1015"/>
                    <a:pt x="41" y="1018"/>
                  </a:cubicBezTo>
                  <a:close/>
                  <a:moveTo>
                    <a:pt x="51" y="944"/>
                  </a:moveTo>
                  <a:cubicBezTo>
                    <a:pt x="50" y="944"/>
                    <a:pt x="50" y="944"/>
                    <a:pt x="50" y="944"/>
                  </a:cubicBezTo>
                  <a:cubicBezTo>
                    <a:pt x="50" y="945"/>
                    <a:pt x="51" y="944"/>
                    <a:pt x="51" y="944"/>
                  </a:cubicBezTo>
                  <a:close/>
                  <a:moveTo>
                    <a:pt x="42" y="979"/>
                  </a:moveTo>
                  <a:cubicBezTo>
                    <a:pt x="42" y="979"/>
                    <a:pt x="42" y="979"/>
                    <a:pt x="42" y="979"/>
                  </a:cubicBezTo>
                  <a:cubicBezTo>
                    <a:pt x="42" y="979"/>
                    <a:pt x="41" y="979"/>
                    <a:pt x="41" y="979"/>
                  </a:cubicBezTo>
                  <a:cubicBezTo>
                    <a:pt x="41" y="979"/>
                    <a:pt x="42" y="979"/>
                    <a:pt x="42" y="979"/>
                  </a:cubicBezTo>
                  <a:cubicBezTo>
                    <a:pt x="42" y="979"/>
                    <a:pt x="42" y="979"/>
                    <a:pt x="42" y="979"/>
                  </a:cubicBezTo>
                  <a:close/>
                  <a:moveTo>
                    <a:pt x="42" y="962"/>
                  </a:moveTo>
                  <a:cubicBezTo>
                    <a:pt x="42" y="962"/>
                    <a:pt x="42" y="963"/>
                    <a:pt x="42" y="963"/>
                  </a:cubicBezTo>
                  <a:cubicBezTo>
                    <a:pt x="42" y="963"/>
                    <a:pt x="43" y="963"/>
                    <a:pt x="42" y="962"/>
                  </a:cubicBezTo>
                  <a:close/>
                  <a:moveTo>
                    <a:pt x="43" y="906"/>
                  </a:moveTo>
                  <a:cubicBezTo>
                    <a:pt x="43" y="906"/>
                    <a:pt x="42" y="906"/>
                    <a:pt x="43" y="906"/>
                  </a:cubicBezTo>
                  <a:cubicBezTo>
                    <a:pt x="43" y="906"/>
                    <a:pt x="44" y="906"/>
                    <a:pt x="43" y="906"/>
                  </a:cubicBezTo>
                  <a:close/>
                  <a:moveTo>
                    <a:pt x="43" y="906"/>
                  </a:moveTo>
                  <a:cubicBezTo>
                    <a:pt x="45" y="905"/>
                    <a:pt x="45" y="908"/>
                    <a:pt x="45" y="906"/>
                  </a:cubicBezTo>
                  <a:cubicBezTo>
                    <a:pt x="46" y="907"/>
                    <a:pt x="46" y="907"/>
                    <a:pt x="47" y="908"/>
                  </a:cubicBezTo>
                  <a:cubicBezTo>
                    <a:pt x="47" y="908"/>
                    <a:pt x="47" y="908"/>
                    <a:pt x="47" y="908"/>
                  </a:cubicBezTo>
                  <a:cubicBezTo>
                    <a:pt x="49" y="908"/>
                    <a:pt x="47" y="907"/>
                    <a:pt x="46" y="906"/>
                  </a:cubicBezTo>
                  <a:cubicBezTo>
                    <a:pt x="46" y="906"/>
                    <a:pt x="47" y="906"/>
                    <a:pt x="47" y="905"/>
                  </a:cubicBezTo>
                  <a:cubicBezTo>
                    <a:pt x="47" y="905"/>
                    <a:pt x="46" y="905"/>
                    <a:pt x="46" y="905"/>
                  </a:cubicBezTo>
                  <a:cubicBezTo>
                    <a:pt x="46" y="905"/>
                    <a:pt x="47" y="904"/>
                    <a:pt x="47" y="904"/>
                  </a:cubicBezTo>
                  <a:cubicBezTo>
                    <a:pt x="46" y="903"/>
                    <a:pt x="46" y="903"/>
                    <a:pt x="45" y="903"/>
                  </a:cubicBezTo>
                  <a:cubicBezTo>
                    <a:pt x="45" y="903"/>
                    <a:pt x="45" y="904"/>
                    <a:pt x="45" y="904"/>
                  </a:cubicBezTo>
                  <a:cubicBezTo>
                    <a:pt x="45" y="904"/>
                    <a:pt x="45" y="904"/>
                    <a:pt x="45" y="904"/>
                  </a:cubicBezTo>
                  <a:cubicBezTo>
                    <a:pt x="44" y="904"/>
                    <a:pt x="44" y="904"/>
                    <a:pt x="43" y="905"/>
                  </a:cubicBezTo>
                  <a:cubicBezTo>
                    <a:pt x="44" y="905"/>
                    <a:pt x="43" y="905"/>
                    <a:pt x="43" y="906"/>
                  </a:cubicBezTo>
                  <a:close/>
                  <a:moveTo>
                    <a:pt x="50" y="970"/>
                  </a:moveTo>
                  <a:cubicBezTo>
                    <a:pt x="50" y="969"/>
                    <a:pt x="49" y="970"/>
                    <a:pt x="49" y="970"/>
                  </a:cubicBezTo>
                  <a:cubicBezTo>
                    <a:pt x="49" y="971"/>
                    <a:pt x="51" y="970"/>
                    <a:pt x="50" y="970"/>
                  </a:cubicBezTo>
                  <a:close/>
                  <a:moveTo>
                    <a:pt x="56" y="913"/>
                  </a:moveTo>
                  <a:cubicBezTo>
                    <a:pt x="56" y="913"/>
                    <a:pt x="56" y="913"/>
                    <a:pt x="56" y="913"/>
                  </a:cubicBezTo>
                  <a:cubicBezTo>
                    <a:pt x="56" y="913"/>
                    <a:pt x="56" y="913"/>
                    <a:pt x="56" y="913"/>
                  </a:cubicBezTo>
                  <a:cubicBezTo>
                    <a:pt x="56" y="913"/>
                    <a:pt x="56" y="913"/>
                    <a:pt x="56" y="913"/>
                  </a:cubicBezTo>
                  <a:close/>
                  <a:moveTo>
                    <a:pt x="56" y="913"/>
                  </a:moveTo>
                  <a:cubicBezTo>
                    <a:pt x="56" y="913"/>
                    <a:pt x="56" y="913"/>
                    <a:pt x="56" y="913"/>
                  </a:cubicBezTo>
                  <a:cubicBezTo>
                    <a:pt x="56" y="913"/>
                    <a:pt x="56" y="913"/>
                    <a:pt x="56" y="914"/>
                  </a:cubicBezTo>
                  <a:cubicBezTo>
                    <a:pt x="56" y="914"/>
                    <a:pt x="56" y="913"/>
                    <a:pt x="56" y="913"/>
                  </a:cubicBezTo>
                  <a:close/>
                  <a:moveTo>
                    <a:pt x="51" y="903"/>
                  </a:moveTo>
                  <a:cubicBezTo>
                    <a:pt x="51" y="903"/>
                    <a:pt x="51" y="903"/>
                    <a:pt x="51" y="903"/>
                  </a:cubicBezTo>
                  <a:cubicBezTo>
                    <a:pt x="51" y="903"/>
                    <a:pt x="51" y="904"/>
                    <a:pt x="51" y="904"/>
                  </a:cubicBezTo>
                  <a:cubicBezTo>
                    <a:pt x="52" y="904"/>
                    <a:pt x="52" y="904"/>
                    <a:pt x="52" y="903"/>
                  </a:cubicBezTo>
                  <a:cubicBezTo>
                    <a:pt x="52" y="903"/>
                    <a:pt x="52" y="903"/>
                    <a:pt x="52" y="903"/>
                  </a:cubicBezTo>
                  <a:cubicBezTo>
                    <a:pt x="52" y="903"/>
                    <a:pt x="52" y="903"/>
                    <a:pt x="51" y="903"/>
                  </a:cubicBezTo>
                  <a:cubicBezTo>
                    <a:pt x="51" y="903"/>
                    <a:pt x="51" y="903"/>
                    <a:pt x="51" y="903"/>
                  </a:cubicBezTo>
                  <a:close/>
                  <a:moveTo>
                    <a:pt x="49" y="961"/>
                  </a:moveTo>
                  <a:cubicBezTo>
                    <a:pt x="50" y="961"/>
                    <a:pt x="50" y="961"/>
                    <a:pt x="50" y="961"/>
                  </a:cubicBezTo>
                  <a:cubicBezTo>
                    <a:pt x="50" y="961"/>
                    <a:pt x="50" y="961"/>
                    <a:pt x="50" y="961"/>
                  </a:cubicBezTo>
                  <a:cubicBezTo>
                    <a:pt x="50" y="960"/>
                    <a:pt x="49" y="961"/>
                    <a:pt x="49" y="961"/>
                  </a:cubicBezTo>
                  <a:close/>
                  <a:moveTo>
                    <a:pt x="51" y="968"/>
                  </a:moveTo>
                  <a:cubicBezTo>
                    <a:pt x="51" y="967"/>
                    <a:pt x="50" y="967"/>
                    <a:pt x="50" y="968"/>
                  </a:cubicBezTo>
                  <a:cubicBezTo>
                    <a:pt x="50" y="968"/>
                    <a:pt x="50" y="968"/>
                    <a:pt x="51" y="968"/>
                  </a:cubicBezTo>
                  <a:close/>
                  <a:moveTo>
                    <a:pt x="51" y="919"/>
                  </a:moveTo>
                  <a:cubicBezTo>
                    <a:pt x="51" y="919"/>
                    <a:pt x="51" y="919"/>
                    <a:pt x="51" y="919"/>
                  </a:cubicBezTo>
                  <a:cubicBezTo>
                    <a:pt x="51" y="918"/>
                    <a:pt x="51" y="918"/>
                    <a:pt x="51" y="918"/>
                  </a:cubicBezTo>
                  <a:cubicBezTo>
                    <a:pt x="51" y="919"/>
                    <a:pt x="50" y="918"/>
                    <a:pt x="50" y="918"/>
                  </a:cubicBezTo>
                  <a:cubicBezTo>
                    <a:pt x="49" y="918"/>
                    <a:pt x="50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lose/>
                  <a:moveTo>
                    <a:pt x="51" y="919"/>
                  </a:move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lose/>
                  <a:moveTo>
                    <a:pt x="51" y="919"/>
                  </a:move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lose/>
                  <a:moveTo>
                    <a:pt x="56" y="913"/>
                  </a:moveTo>
                  <a:cubicBezTo>
                    <a:pt x="56" y="913"/>
                    <a:pt x="56" y="913"/>
                    <a:pt x="56" y="913"/>
                  </a:cubicBezTo>
                  <a:cubicBezTo>
                    <a:pt x="56" y="913"/>
                    <a:pt x="56" y="913"/>
                    <a:pt x="56" y="913"/>
                  </a:cubicBezTo>
                  <a:close/>
                  <a:moveTo>
                    <a:pt x="52" y="958"/>
                  </a:moveTo>
                  <a:cubicBezTo>
                    <a:pt x="52" y="958"/>
                    <a:pt x="51" y="958"/>
                    <a:pt x="51" y="959"/>
                  </a:cubicBezTo>
                  <a:cubicBezTo>
                    <a:pt x="51" y="959"/>
                    <a:pt x="51" y="959"/>
                    <a:pt x="51" y="959"/>
                  </a:cubicBezTo>
                  <a:cubicBezTo>
                    <a:pt x="52" y="959"/>
                    <a:pt x="52" y="959"/>
                    <a:pt x="52" y="958"/>
                  </a:cubicBezTo>
                  <a:close/>
                  <a:moveTo>
                    <a:pt x="57" y="943"/>
                  </a:moveTo>
                  <a:cubicBezTo>
                    <a:pt x="57" y="943"/>
                    <a:pt x="57" y="943"/>
                    <a:pt x="57" y="943"/>
                  </a:cubicBezTo>
                  <a:cubicBezTo>
                    <a:pt x="57" y="943"/>
                    <a:pt x="57" y="943"/>
                    <a:pt x="57" y="943"/>
                  </a:cubicBezTo>
                  <a:cubicBezTo>
                    <a:pt x="57" y="943"/>
                    <a:pt x="57" y="943"/>
                    <a:pt x="57" y="943"/>
                  </a:cubicBezTo>
                  <a:cubicBezTo>
                    <a:pt x="57" y="943"/>
                    <a:pt x="57" y="943"/>
                    <a:pt x="57" y="943"/>
                  </a:cubicBezTo>
                  <a:close/>
                  <a:moveTo>
                    <a:pt x="53" y="952"/>
                  </a:moveTo>
                  <a:cubicBezTo>
                    <a:pt x="53" y="952"/>
                    <a:pt x="53" y="950"/>
                    <a:pt x="52" y="951"/>
                  </a:cubicBezTo>
                  <a:cubicBezTo>
                    <a:pt x="53" y="951"/>
                    <a:pt x="51" y="952"/>
                    <a:pt x="52" y="952"/>
                  </a:cubicBezTo>
                  <a:cubicBezTo>
                    <a:pt x="52" y="952"/>
                    <a:pt x="53" y="952"/>
                    <a:pt x="53" y="952"/>
                  </a:cubicBezTo>
                  <a:close/>
                  <a:moveTo>
                    <a:pt x="1050" y="785"/>
                  </a:moveTo>
                  <a:cubicBezTo>
                    <a:pt x="1050" y="784"/>
                    <a:pt x="1049" y="784"/>
                    <a:pt x="1049" y="783"/>
                  </a:cubicBezTo>
                  <a:cubicBezTo>
                    <a:pt x="1049" y="783"/>
                    <a:pt x="1049" y="783"/>
                    <a:pt x="1049" y="783"/>
                  </a:cubicBezTo>
                  <a:cubicBezTo>
                    <a:pt x="1050" y="785"/>
                    <a:pt x="1051" y="787"/>
                    <a:pt x="1050" y="785"/>
                  </a:cubicBezTo>
                  <a:close/>
                  <a:moveTo>
                    <a:pt x="88" y="912"/>
                  </a:moveTo>
                  <a:cubicBezTo>
                    <a:pt x="87" y="912"/>
                    <a:pt x="87" y="911"/>
                    <a:pt x="86" y="912"/>
                  </a:cubicBezTo>
                  <a:cubicBezTo>
                    <a:pt x="86" y="912"/>
                    <a:pt x="87" y="913"/>
                    <a:pt x="88" y="912"/>
                  </a:cubicBezTo>
                  <a:close/>
                  <a:moveTo>
                    <a:pt x="87" y="915"/>
                  </a:moveTo>
                  <a:cubicBezTo>
                    <a:pt x="87" y="914"/>
                    <a:pt x="87" y="914"/>
                    <a:pt x="87" y="914"/>
                  </a:cubicBezTo>
                  <a:cubicBezTo>
                    <a:pt x="86" y="914"/>
                    <a:pt x="86" y="915"/>
                    <a:pt x="87" y="915"/>
                  </a:cubicBezTo>
                  <a:close/>
                  <a:moveTo>
                    <a:pt x="87" y="882"/>
                  </a:moveTo>
                  <a:cubicBezTo>
                    <a:pt x="87" y="882"/>
                    <a:pt x="88" y="882"/>
                    <a:pt x="88" y="882"/>
                  </a:cubicBezTo>
                  <a:cubicBezTo>
                    <a:pt x="87" y="882"/>
                    <a:pt x="87" y="882"/>
                    <a:pt x="87" y="881"/>
                  </a:cubicBezTo>
                  <a:cubicBezTo>
                    <a:pt x="87" y="882"/>
                    <a:pt x="87" y="882"/>
                    <a:pt x="87" y="882"/>
                  </a:cubicBezTo>
                  <a:cubicBezTo>
                    <a:pt x="87" y="882"/>
                    <a:pt x="87" y="882"/>
                    <a:pt x="87" y="882"/>
                  </a:cubicBezTo>
                  <a:close/>
                  <a:moveTo>
                    <a:pt x="86" y="910"/>
                  </a:moveTo>
                  <a:cubicBezTo>
                    <a:pt x="87" y="910"/>
                    <a:pt x="87" y="910"/>
                    <a:pt x="87" y="910"/>
                  </a:cubicBezTo>
                  <a:cubicBezTo>
                    <a:pt x="87" y="910"/>
                    <a:pt x="87" y="910"/>
                    <a:pt x="87" y="910"/>
                  </a:cubicBezTo>
                  <a:cubicBezTo>
                    <a:pt x="87" y="911"/>
                    <a:pt x="87" y="911"/>
                    <a:pt x="87" y="911"/>
                  </a:cubicBezTo>
                  <a:cubicBezTo>
                    <a:pt x="87" y="911"/>
                    <a:pt x="88" y="911"/>
                    <a:pt x="87" y="910"/>
                  </a:cubicBezTo>
                  <a:cubicBezTo>
                    <a:pt x="88" y="910"/>
                    <a:pt x="87" y="909"/>
                    <a:pt x="86" y="910"/>
                  </a:cubicBezTo>
                  <a:close/>
                  <a:moveTo>
                    <a:pt x="88" y="900"/>
                  </a:moveTo>
                  <a:cubicBezTo>
                    <a:pt x="88" y="900"/>
                    <a:pt x="88" y="899"/>
                    <a:pt x="88" y="899"/>
                  </a:cubicBezTo>
                  <a:cubicBezTo>
                    <a:pt x="88" y="899"/>
                    <a:pt x="88" y="899"/>
                    <a:pt x="88" y="899"/>
                  </a:cubicBezTo>
                  <a:cubicBezTo>
                    <a:pt x="88" y="899"/>
                    <a:pt x="88" y="899"/>
                    <a:pt x="89" y="899"/>
                  </a:cubicBezTo>
                  <a:cubicBezTo>
                    <a:pt x="90" y="897"/>
                    <a:pt x="90" y="897"/>
                    <a:pt x="90" y="897"/>
                  </a:cubicBezTo>
                  <a:cubicBezTo>
                    <a:pt x="89" y="897"/>
                    <a:pt x="89" y="897"/>
                    <a:pt x="89" y="897"/>
                  </a:cubicBezTo>
                  <a:cubicBezTo>
                    <a:pt x="89" y="898"/>
                    <a:pt x="88" y="898"/>
                    <a:pt x="88" y="899"/>
                  </a:cubicBezTo>
                  <a:cubicBezTo>
                    <a:pt x="88" y="899"/>
                    <a:pt x="88" y="899"/>
                    <a:pt x="88" y="899"/>
                  </a:cubicBezTo>
                  <a:cubicBezTo>
                    <a:pt x="87" y="899"/>
                    <a:pt x="87" y="898"/>
                    <a:pt x="87" y="898"/>
                  </a:cubicBezTo>
                  <a:cubicBezTo>
                    <a:pt x="86" y="898"/>
                    <a:pt x="87" y="900"/>
                    <a:pt x="88" y="900"/>
                  </a:cubicBezTo>
                  <a:close/>
                  <a:moveTo>
                    <a:pt x="85" y="909"/>
                  </a:moveTo>
                  <a:cubicBezTo>
                    <a:pt x="84" y="910"/>
                    <a:pt x="86" y="910"/>
                    <a:pt x="86" y="909"/>
                  </a:cubicBezTo>
                  <a:cubicBezTo>
                    <a:pt x="85" y="909"/>
                    <a:pt x="85" y="908"/>
                    <a:pt x="85" y="909"/>
                  </a:cubicBezTo>
                  <a:close/>
                  <a:moveTo>
                    <a:pt x="83" y="910"/>
                  </a:moveTo>
                  <a:cubicBezTo>
                    <a:pt x="83" y="911"/>
                    <a:pt x="85" y="910"/>
                    <a:pt x="85" y="909"/>
                  </a:cubicBezTo>
                  <a:cubicBezTo>
                    <a:pt x="84" y="909"/>
                    <a:pt x="84" y="910"/>
                    <a:pt x="83" y="910"/>
                  </a:cubicBezTo>
                  <a:close/>
                  <a:moveTo>
                    <a:pt x="81" y="904"/>
                  </a:moveTo>
                  <a:cubicBezTo>
                    <a:pt x="81" y="905"/>
                    <a:pt x="81" y="905"/>
                    <a:pt x="81" y="905"/>
                  </a:cubicBezTo>
                  <a:cubicBezTo>
                    <a:pt x="81" y="905"/>
                    <a:pt x="81" y="905"/>
                    <a:pt x="81" y="905"/>
                  </a:cubicBezTo>
                  <a:cubicBezTo>
                    <a:pt x="81" y="905"/>
                    <a:pt x="81" y="905"/>
                    <a:pt x="81" y="905"/>
                  </a:cubicBezTo>
                  <a:cubicBezTo>
                    <a:pt x="81" y="904"/>
                    <a:pt x="81" y="904"/>
                    <a:pt x="81" y="904"/>
                  </a:cubicBezTo>
                  <a:close/>
                  <a:moveTo>
                    <a:pt x="88" y="906"/>
                  </a:moveTo>
                  <a:cubicBezTo>
                    <a:pt x="88" y="906"/>
                    <a:pt x="88" y="905"/>
                    <a:pt x="88" y="905"/>
                  </a:cubicBezTo>
                  <a:cubicBezTo>
                    <a:pt x="88" y="906"/>
                    <a:pt x="86" y="905"/>
                    <a:pt x="87" y="906"/>
                  </a:cubicBezTo>
                  <a:cubicBezTo>
                    <a:pt x="87" y="906"/>
                    <a:pt x="87" y="906"/>
                    <a:pt x="88" y="906"/>
                  </a:cubicBezTo>
                  <a:close/>
                  <a:moveTo>
                    <a:pt x="80" y="895"/>
                  </a:moveTo>
                  <a:cubicBezTo>
                    <a:pt x="80" y="895"/>
                    <a:pt x="81" y="895"/>
                    <a:pt x="81" y="895"/>
                  </a:cubicBezTo>
                  <a:cubicBezTo>
                    <a:pt x="81" y="895"/>
                    <a:pt x="81" y="894"/>
                    <a:pt x="81" y="894"/>
                  </a:cubicBezTo>
                  <a:cubicBezTo>
                    <a:pt x="80" y="894"/>
                    <a:pt x="80" y="894"/>
                    <a:pt x="80" y="895"/>
                  </a:cubicBezTo>
                  <a:close/>
                  <a:moveTo>
                    <a:pt x="85" y="916"/>
                  </a:moveTo>
                  <a:cubicBezTo>
                    <a:pt x="85" y="917"/>
                    <a:pt x="86" y="917"/>
                    <a:pt x="86" y="917"/>
                  </a:cubicBezTo>
                  <a:cubicBezTo>
                    <a:pt x="86" y="916"/>
                    <a:pt x="86" y="916"/>
                    <a:pt x="85" y="916"/>
                  </a:cubicBezTo>
                  <a:close/>
                  <a:moveTo>
                    <a:pt x="87" y="881"/>
                  </a:moveTo>
                  <a:cubicBezTo>
                    <a:pt x="87" y="881"/>
                    <a:pt x="87" y="881"/>
                    <a:pt x="87" y="881"/>
                  </a:cubicBezTo>
                  <a:cubicBezTo>
                    <a:pt x="87" y="881"/>
                    <a:pt x="87" y="881"/>
                    <a:pt x="88" y="881"/>
                  </a:cubicBezTo>
                  <a:cubicBezTo>
                    <a:pt x="87" y="881"/>
                    <a:pt x="87" y="880"/>
                    <a:pt x="87" y="880"/>
                  </a:cubicBezTo>
                  <a:cubicBezTo>
                    <a:pt x="87" y="880"/>
                    <a:pt x="87" y="881"/>
                    <a:pt x="87" y="881"/>
                  </a:cubicBezTo>
                  <a:close/>
                  <a:moveTo>
                    <a:pt x="95" y="886"/>
                  </a:moveTo>
                  <a:cubicBezTo>
                    <a:pt x="95" y="886"/>
                    <a:pt x="96" y="888"/>
                    <a:pt x="96" y="887"/>
                  </a:cubicBezTo>
                  <a:cubicBezTo>
                    <a:pt x="96" y="886"/>
                    <a:pt x="96" y="885"/>
                    <a:pt x="95" y="886"/>
                  </a:cubicBezTo>
                  <a:close/>
                  <a:moveTo>
                    <a:pt x="91" y="868"/>
                  </a:moveTo>
                  <a:cubicBezTo>
                    <a:pt x="92" y="868"/>
                    <a:pt x="92" y="868"/>
                    <a:pt x="91" y="868"/>
                  </a:cubicBezTo>
                  <a:cubicBezTo>
                    <a:pt x="91" y="868"/>
                    <a:pt x="91" y="868"/>
                    <a:pt x="91" y="868"/>
                  </a:cubicBezTo>
                  <a:close/>
                  <a:moveTo>
                    <a:pt x="96" y="898"/>
                  </a:moveTo>
                  <a:cubicBezTo>
                    <a:pt x="96" y="898"/>
                    <a:pt x="96" y="898"/>
                    <a:pt x="97" y="898"/>
                  </a:cubicBezTo>
                  <a:cubicBezTo>
                    <a:pt x="96" y="897"/>
                    <a:pt x="96" y="897"/>
                    <a:pt x="96" y="898"/>
                  </a:cubicBezTo>
                  <a:close/>
                  <a:moveTo>
                    <a:pt x="95" y="900"/>
                  </a:moveTo>
                  <a:cubicBezTo>
                    <a:pt x="94" y="901"/>
                    <a:pt x="95" y="901"/>
                    <a:pt x="95" y="901"/>
                  </a:cubicBezTo>
                  <a:cubicBezTo>
                    <a:pt x="96" y="901"/>
                    <a:pt x="95" y="900"/>
                    <a:pt x="95" y="900"/>
                  </a:cubicBezTo>
                  <a:close/>
                  <a:moveTo>
                    <a:pt x="90" y="867"/>
                  </a:moveTo>
                  <a:cubicBezTo>
                    <a:pt x="90" y="867"/>
                    <a:pt x="90" y="867"/>
                    <a:pt x="91" y="867"/>
                  </a:cubicBezTo>
                  <a:cubicBezTo>
                    <a:pt x="91" y="867"/>
                    <a:pt x="91" y="867"/>
                    <a:pt x="91" y="867"/>
                  </a:cubicBezTo>
                  <a:cubicBezTo>
                    <a:pt x="91" y="867"/>
                    <a:pt x="91" y="867"/>
                    <a:pt x="91" y="867"/>
                  </a:cubicBezTo>
                  <a:cubicBezTo>
                    <a:pt x="91" y="867"/>
                    <a:pt x="91" y="867"/>
                    <a:pt x="91" y="866"/>
                  </a:cubicBezTo>
                  <a:cubicBezTo>
                    <a:pt x="91" y="866"/>
                    <a:pt x="90" y="866"/>
                    <a:pt x="90" y="867"/>
                  </a:cubicBezTo>
                  <a:close/>
                  <a:moveTo>
                    <a:pt x="90" y="878"/>
                  </a:moveTo>
                  <a:cubicBezTo>
                    <a:pt x="90" y="878"/>
                    <a:pt x="89" y="878"/>
                    <a:pt x="89" y="878"/>
                  </a:cubicBezTo>
                  <a:cubicBezTo>
                    <a:pt x="89" y="879"/>
                    <a:pt x="89" y="879"/>
                    <a:pt x="90" y="878"/>
                  </a:cubicBezTo>
                  <a:close/>
                  <a:moveTo>
                    <a:pt x="89" y="886"/>
                  </a:moveTo>
                  <a:cubicBezTo>
                    <a:pt x="89" y="886"/>
                    <a:pt x="89" y="886"/>
                    <a:pt x="89" y="886"/>
                  </a:cubicBezTo>
                  <a:cubicBezTo>
                    <a:pt x="89" y="886"/>
                    <a:pt x="89" y="886"/>
                    <a:pt x="89" y="886"/>
                  </a:cubicBezTo>
                  <a:cubicBezTo>
                    <a:pt x="89" y="886"/>
                    <a:pt x="89" y="886"/>
                    <a:pt x="89" y="886"/>
                  </a:cubicBezTo>
                  <a:cubicBezTo>
                    <a:pt x="89" y="886"/>
                    <a:pt x="89" y="886"/>
                    <a:pt x="89" y="886"/>
                  </a:cubicBezTo>
                  <a:close/>
                  <a:moveTo>
                    <a:pt x="89" y="895"/>
                  </a:moveTo>
                  <a:cubicBezTo>
                    <a:pt x="89" y="896"/>
                    <a:pt x="88" y="897"/>
                    <a:pt x="88" y="898"/>
                  </a:cubicBezTo>
                  <a:cubicBezTo>
                    <a:pt x="88" y="899"/>
                    <a:pt x="91" y="893"/>
                    <a:pt x="89" y="895"/>
                  </a:cubicBezTo>
                  <a:close/>
                  <a:moveTo>
                    <a:pt x="96" y="908"/>
                  </a:moveTo>
                  <a:cubicBezTo>
                    <a:pt x="95" y="908"/>
                    <a:pt x="95" y="908"/>
                    <a:pt x="95" y="908"/>
                  </a:cubicBezTo>
                  <a:cubicBezTo>
                    <a:pt x="95" y="908"/>
                    <a:pt x="95" y="908"/>
                    <a:pt x="95" y="908"/>
                  </a:cubicBezTo>
                  <a:cubicBezTo>
                    <a:pt x="95" y="908"/>
                    <a:pt x="95" y="908"/>
                    <a:pt x="95" y="908"/>
                  </a:cubicBezTo>
                  <a:lnTo>
                    <a:pt x="96" y="908"/>
                  </a:lnTo>
                  <a:close/>
                  <a:moveTo>
                    <a:pt x="89" y="882"/>
                  </a:moveTo>
                  <a:cubicBezTo>
                    <a:pt x="89" y="881"/>
                    <a:pt x="88" y="882"/>
                    <a:pt x="89" y="882"/>
                  </a:cubicBezTo>
                  <a:close/>
                  <a:moveTo>
                    <a:pt x="88" y="880"/>
                  </a:moveTo>
                  <a:cubicBezTo>
                    <a:pt x="88" y="881"/>
                    <a:pt x="88" y="881"/>
                    <a:pt x="88" y="881"/>
                  </a:cubicBezTo>
                  <a:cubicBezTo>
                    <a:pt x="88" y="880"/>
                    <a:pt x="88" y="880"/>
                    <a:pt x="88" y="880"/>
                  </a:cubicBezTo>
                  <a:close/>
                  <a:moveTo>
                    <a:pt x="90" y="888"/>
                  </a:moveTo>
                  <a:cubicBezTo>
                    <a:pt x="89" y="889"/>
                    <a:pt x="90" y="889"/>
                    <a:pt x="90" y="889"/>
                  </a:cubicBezTo>
                  <a:cubicBezTo>
                    <a:pt x="90" y="889"/>
                    <a:pt x="90" y="888"/>
                    <a:pt x="90" y="888"/>
                  </a:cubicBezTo>
                  <a:close/>
                  <a:moveTo>
                    <a:pt x="78" y="905"/>
                  </a:moveTo>
                  <a:cubicBezTo>
                    <a:pt x="77" y="905"/>
                    <a:pt x="77" y="906"/>
                    <a:pt x="77" y="906"/>
                  </a:cubicBezTo>
                  <a:cubicBezTo>
                    <a:pt x="77" y="906"/>
                    <a:pt x="78" y="906"/>
                    <a:pt x="78" y="905"/>
                  </a:cubicBezTo>
                  <a:close/>
                  <a:moveTo>
                    <a:pt x="77" y="903"/>
                  </a:moveTo>
                  <a:cubicBezTo>
                    <a:pt x="77" y="903"/>
                    <a:pt x="77" y="904"/>
                    <a:pt x="77" y="904"/>
                  </a:cubicBezTo>
                  <a:cubicBezTo>
                    <a:pt x="77" y="903"/>
                    <a:pt x="77" y="903"/>
                    <a:pt x="77" y="903"/>
                  </a:cubicBezTo>
                  <a:cubicBezTo>
                    <a:pt x="77" y="903"/>
                    <a:pt x="77" y="903"/>
                    <a:pt x="77" y="903"/>
                  </a:cubicBezTo>
                  <a:cubicBezTo>
                    <a:pt x="77" y="903"/>
                    <a:pt x="77" y="903"/>
                    <a:pt x="77" y="903"/>
                  </a:cubicBezTo>
                  <a:close/>
                  <a:moveTo>
                    <a:pt x="75" y="916"/>
                  </a:moveTo>
                  <a:cubicBezTo>
                    <a:pt x="75" y="916"/>
                    <a:pt x="75" y="916"/>
                    <a:pt x="75" y="916"/>
                  </a:cubicBezTo>
                  <a:cubicBezTo>
                    <a:pt x="76" y="917"/>
                    <a:pt x="76" y="916"/>
                    <a:pt x="77" y="915"/>
                  </a:cubicBezTo>
                  <a:cubicBezTo>
                    <a:pt x="77" y="914"/>
                    <a:pt x="76" y="915"/>
                    <a:pt x="75" y="916"/>
                  </a:cubicBezTo>
                  <a:close/>
                  <a:moveTo>
                    <a:pt x="80" y="909"/>
                  </a:moveTo>
                  <a:cubicBezTo>
                    <a:pt x="81" y="909"/>
                    <a:pt x="81" y="909"/>
                    <a:pt x="80" y="909"/>
                  </a:cubicBezTo>
                  <a:cubicBezTo>
                    <a:pt x="80" y="908"/>
                    <a:pt x="80" y="910"/>
                    <a:pt x="80" y="909"/>
                  </a:cubicBezTo>
                  <a:close/>
                  <a:moveTo>
                    <a:pt x="79" y="891"/>
                  </a:moveTo>
                  <a:cubicBezTo>
                    <a:pt x="79" y="891"/>
                    <a:pt x="79" y="890"/>
                    <a:pt x="79" y="890"/>
                  </a:cubicBezTo>
                  <a:cubicBezTo>
                    <a:pt x="78" y="890"/>
                    <a:pt x="79" y="891"/>
                    <a:pt x="79" y="891"/>
                  </a:cubicBezTo>
                  <a:close/>
                  <a:moveTo>
                    <a:pt x="77" y="888"/>
                  </a:moveTo>
                  <a:cubicBezTo>
                    <a:pt x="78" y="889"/>
                    <a:pt x="78" y="889"/>
                    <a:pt x="79" y="889"/>
                  </a:cubicBezTo>
                  <a:cubicBezTo>
                    <a:pt x="78" y="888"/>
                    <a:pt x="78" y="888"/>
                    <a:pt x="77" y="888"/>
                  </a:cubicBezTo>
                  <a:close/>
                  <a:moveTo>
                    <a:pt x="75" y="919"/>
                  </a:moveTo>
                  <a:cubicBezTo>
                    <a:pt x="75" y="919"/>
                    <a:pt x="75" y="919"/>
                    <a:pt x="75" y="918"/>
                  </a:cubicBezTo>
                  <a:cubicBezTo>
                    <a:pt x="75" y="919"/>
                    <a:pt x="74" y="919"/>
                    <a:pt x="74" y="919"/>
                  </a:cubicBezTo>
                  <a:cubicBezTo>
                    <a:pt x="75" y="919"/>
                    <a:pt x="75" y="919"/>
                    <a:pt x="75" y="919"/>
                  </a:cubicBezTo>
                  <a:close/>
                  <a:moveTo>
                    <a:pt x="77" y="928"/>
                  </a:moveTo>
                  <a:cubicBezTo>
                    <a:pt x="77" y="929"/>
                    <a:pt x="76" y="929"/>
                    <a:pt x="76" y="930"/>
                  </a:cubicBezTo>
                  <a:cubicBezTo>
                    <a:pt x="77" y="929"/>
                    <a:pt x="77" y="929"/>
                    <a:pt x="77" y="928"/>
                  </a:cubicBezTo>
                  <a:close/>
                  <a:moveTo>
                    <a:pt x="76" y="934"/>
                  </a:moveTo>
                  <a:cubicBezTo>
                    <a:pt x="76" y="934"/>
                    <a:pt x="76" y="933"/>
                    <a:pt x="75" y="934"/>
                  </a:cubicBezTo>
                  <a:cubicBezTo>
                    <a:pt x="75" y="934"/>
                    <a:pt x="76" y="934"/>
                    <a:pt x="76" y="934"/>
                  </a:cubicBezTo>
                  <a:close/>
                  <a:moveTo>
                    <a:pt x="74" y="903"/>
                  </a:moveTo>
                  <a:cubicBezTo>
                    <a:pt x="74" y="903"/>
                    <a:pt x="74" y="903"/>
                    <a:pt x="74" y="903"/>
                  </a:cubicBezTo>
                  <a:cubicBezTo>
                    <a:pt x="74" y="902"/>
                    <a:pt x="74" y="902"/>
                    <a:pt x="74" y="903"/>
                  </a:cubicBezTo>
                  <a:close/>
                  <a:moveTo>
                    <a:pt x="75" y="917"/>
                  </a:moveTo>
                  <a:cubicBezTo>
                    <a:pt x="74" y="917"/>
                    <a:pt x="74" y="918"/>
                    <a:pt x="74" y="918"/>
                  </a:cubicBezTo>
                  <a:cubicBezTo>
                    <a:pt x="75" y="918"/>
                    <a:pt x="75" y="918"/>
                    <a:pt x="75" y="917"/>
                  </a:cubicBezTo>
                  <a:close/>
                  <a:moveTo>
                    <a:pt x="79" y="901"/>
                  </a:moveTo>
                  <a:cubicBezTo>
                    <a:pt x="79" y="901"/>
                    <a:pt x="79" y="901"/>
                    <a:pt x="79" y="901"/>
                  </a:cubicBezTo>
                  <a:cubicBezTo>
                    <a:pt x="78" y="901"/>
                    <a:pt x="79" y="902"/>
                    <a:pt x="79" y="901"/>
                  </a:cubicBezTo>
                  <a:close/>
                  <a:moveTo>
                    <a:pt x="78" y="907"/>
                  </a:moveTo>
                  <a:cubicBezTo>
                    <a:pt x="77" y="907"/>
                    <a:pt x="77" y="907"/>
                    <a:pt x="77" y="907"/>
                  </a:cubicBezTo>
                  <a:cubicBezTo>
                    <a:pt x="77" y="907"/>
                    <a:pt x="77" y="907"/>
                    <a:pt x="78" y="907"/>
                  </a:cubicBezTo>
                  <a:cubicBezTo>
                    <a:pt x="78" y="907"/>
                    <a:pt x="78" y="907"/>
                    <a:pt x="78" y="907"/>
                  </a:cubicBezTo>
                  <a:close/>
                  <a:moveTo>
                    <a:pt x="78" y="910"/>
                  </a:moveTo>
                  <a:cubicBezTo>
                    <a:pt x="78" y="910"/>
                    <a:pt x="78" y="910"/>
                    <a:pt x="78" y="911"/>
                  </a:cubicBezTo>
                  <a:cubicBezTo>
                    <a:pt x="78" y="910"/>
                    <a:pt x="79" y="910"/>
                    <a:pt x="78" y="910"/>
                  </a:cubicBezTo>
                  <a:close/>
                  <a:moveTo>
                    <a:pt x="79" y="916"/>
                  </a:moveTo>
                  <a:cubicBezTo>
                    <a:pt x="80" y="916"/>
                    <a:pt x="80" y="916"/>
                    <a:pt x="80" y="916"/>
                  </a:cubicBezTo>
                  <a:cubicBezTo>
                    <a:pt x="80" y="915"/>
                    <a:pt x="80" y="915"/>
                    <a:pt x="80" y="915"/>
                  </a:cubicBezTo>
                  <a:cubicBezTo>
                    <a:pt x="79" y="915"/>
                    <a:pt x="79" y="915"/>
                    <a:pt x="79" y="916"/>
                  </a:cubicBezTo>
                  <a:close/>
                  <a:moveTo>
                    <a:pt x="79" y="916"/>
                  </a:moveTo>
                  <a:cubicBezTo>
                    <a:pt x="79" y="916"/>
                    <a:pt x="78" y="915"/>
                    <a:pt x="77" y="916"/>
                  </a:cubicBezTo>
                  <a:cubicBezTo>
                    <a:pt x="77" y="916"/>
                    <a:pt x="78" y="917"/>
                    <a:pt x="79" y="916"/>
                  </a:cubicBezTo>
                  <a:close/>
                  <a:moveTo>
                    <a:pt x="78" y="915"/>
                  </a:moveTo>
                  <a:cubicBezTo>
                    <a:pt x="79" y="914"/>
                    <a:pt x="79" y="914"/>
                    <a:pt x="78" y="913"/>
                  </a:cubicBezTo>
                  <a:cubicBezTo>
                    <a:pt x="78" y="913"/>
                    <a:pt x="78" y="914"/>
                    <a:pt x="78" y="915"/>
                  </a:cubicBezTo>
                  <a:close/>
                  <a:moveTo>
                    <a:pt x="78" y="902"/>
                  </a:moveTo>
                  <a:cubicBezTo>
                    <a:pt x="78" y="902"/>
                    <a:pt x="78" y="902"/>
                    <a:pt x="78" y="902"/>
                  </a:cubicBezTo>
                  <a:cubicBezTo>
                    <a:pt x="77" y="903"/>
                    <a:pt x="78" y="903"/>
                    <a:pt x="78" y="903"/>
                  </a:cubicBezTo>
                  <a:cubicBezTo>
                    <a:pt x="78" y="903"/>
                    <a:pt x="78" y="903"/>
                    <a:pt x="78" y="903"/>
                  </a:cubicBezTo>
                  <a:cubicBezTo>
                    <a:pt x="78" y="903"/>
                    <a:pt x="78" y="903"/>
                    <a:pt x="78" y="903"/>
                  </a:cubicBezTo>
                  <a:cubicBezTo>
                    <a:pt x="77" y="904"/>
                    <a:pt x="77" y="904"/>
                    <a:pt x="77" y="904"/>
                  </a:cubicBezTo>
                  <a:cubicBezTo>
                    <a:pt x="78" y="904"/>
                    <a:pt x="78" y="904"/>
                    <a:pt x="79" y="904"/>
                  </a:cubicBezTo>
                  <a:cubicBezTo>
                    <a:pt x="79" y="903"/>
                    <a:pt x="79" y="903"/>
                    <a:pt x="79" y="903"/>
                  </a:cubicBezTo>
                  <a:cubicBezTo>
                    <a:pt x="79" y="903"/>
                    <a:pt x="79" y="903"/>
                    <a:pt x="79" y="903"/>
                  </a:cubicBezTo>
                  <a:cubicBezTo>
                    <a:pt x="79" y="903"/>
                    <a:pt x="79" y="903"/>
                    <a:pt x="80" y="902"/>
                  </a:cubicBezTo>
                  <a:cubicBezTo>
                    <a:pt x="80" y="902"/>
                    <a:pt x="79" y="902"/>
                    <a:pt x="79" y="902"/>
                  </a:cubicBezTo>
                  <a:cubicBezTo>
                    <a:pt x="79" y="902"/>
                    <a:pt x="78" y="902"/>
                    <a:pt x="78" y="902"/>
                  </a:cubicBezTo>
                  <a:close/>
                  <a:moveTo>
                    <a:pt x="79" y="923"/>
                  </a:moveTo>
                  <a:cubicBezTo>
                    <a:pt x="79" y="923"/>
                    <a:pt x="79" y="923"/>
                    <a:pt x="79" y="923"/>
                  </a:cubicBezTo>
                  <a:cubicBezTo>
                    <a:pt x="78" y="922"/>
                    <a:pt x="79" y="924"/>
                    <a:pt x="79" y="923"/>
                  </a:cubicBezTo>
                  <a:close/>
                  <a:moveTo>
                    <a:pt x="79" y="905"/>
                  </a:moveTo>
                  <a:cubicBezTo>
                    <a:pt x="80" y="905"/>
                    <a:pt x="80" y="905"/>
                    <a:pt x="80" y="905"/>
                  </a:cubicBezTo>
                  <a:cubicBezTo>
                    <a:pt x="80" y="905"/>
                    <a:pt x="80" y="905"/>
                    <a:pt x="80" y="905"/>
                  </a:cubicBezTo>
                  <a:cubicBezTo>
                    <a:pt x="80" y="904"/>
                    <a:pt x="80" y="904"/>
                    <a:pt x="80" y="904"/>
                  </a:cubicBezTo>
                  <a:lnTo>
                    <a:pt x="79" y="905"/>
                  </a:lnTo>
                  <a:close/>
                  <a:moveTo>
                    <a:pt x="80" y="909"/>
                  </a:moveTo>
                  <a:cubicBezTo>
                    <a:pt x="80" y="909"/>
                    <a:pt x="79" y="908"/>
                    <a:pt x="79" y="908"/>
                  </a:cubicBezTo>
                  <a:cubicBezTo>
                    <a:pt x="79" y="909"/>
                    <a:pt x="80" y="909"/>
                    <a:pt x="80" y="909"/>
                  </a:cubicBezTo>
                  <a:close/>
                  <a:moveTo>
                    <a:pt x="960" y="608"/>
                  </a:moveTo>
                  <a:cubicBezTo>
                    <a:pt x="960" y="608"/>
                    <a:pt x="959" y="608"/>
                    <a:pt x="960" y="609"/>
                  </a:cubicBezTo>
                  <a:cubicBezTo>
                    <a:pt x="961" y="610"/>
                    <a:pt x="961" y="611"/>
                    <a:pt x="961" y="611"/>
                  </a:cubicBezTo>
                  <a:cubicBezTo>
                    <a:pt x="961" y="611"/>
                    <a:pt x="961" y="610"/>
                    <a:pt x="960" y="608"/>
                  </a:cubicBezTo>
                  <a:close/>
                  <a:moveTo>
                    <a:pt x="80" y="911"/>
                  </a:moveTo>
                  <a:cubicBezTo>
                    <a:pt x="80" y="910"/>
                    <a:pt x="79" y="910"/>
                    <a:pt x="78" y="911"/>
                  </a:cubicBezTo>
                  <a:cubicBezTo>
                    <a:pt x="79" y="912"/>
                    <a:pt x="80" y="911"/>
                    <a:pt x="80" y="911"/>
                  </a:cubicBezTo>
                  <a:close/>
                  <a:moveTo>
                    <a:pt x="76" y="919"/>
                  </a:moveTo>
                  <a:cubicBezTo>
                    <a:pt x="78" y="915"/>
                    <a:pt x="77" y="916"/>
                    <a:pt x="75" y="920"/>
                  </a:cubicBezTo>
                  <a:cubicBezTo>
                    <a:pt x="71" y="928"/>
                    <a:pt x="74" y="923"/>
                    <a:pt x="76" y="919"/>
                  </a:cubicBezTo>
                  <a:close/>
                  <a:moveTo>
                    <a:pt x="97" y="884"/>
                  </a:moveTo>
                  <a:cubicBezTo>
                    <a:pt x="97" y="884"/>
                    <a:pt x="97" y="885"/>
                    <a:pt x="98" y="885"/>
                  </a:cubicBezTo>
                  <a:cubicBezTo>
                    <a:pt x="98" y="885"/>
                    <a:pt x="98" y="884"/>
                    <a:pt x="98" y="884"/>
                  </a:cubicBezTo>
                  <a:cubicBezTo>
                    <a:pt x="98" y="884"/>
                    <a:pt x="98" y="884"/>
                    <a:pt x="98" y="884"/>
                  </a:cubicBezTo>
                  <a:cubicBezTo>
                    <a:pt x="98" y="884"/>
                    <a:pt x="98" y="884"/>
                    <a:pt x="98" y="884"/>
                  </a:cubicBezTo>
                  <a:cubicBezTo>
                    <a:pt x="98" y="884"/>
                    <a:pt x="98" y="883"/>
                    <a:pt x="98" y="883"/>
                  </a:cubicBezTo>
                  <a:cubicBezTo>
                    <a:pt x="99" y="883"/>
                    <a:pt x="99" y="883"/>
                    <a:pt x="99" y="884"/>
                  </a:cubicBezTo>
                  <a:cubicBezTo>
                    <a:pt x="99" y="884"/>
                    <a:pt x="99" y="884"/>
                    <a:pt x="99" y="884"/>
                  </a:cubicBezTo>
                  <a:cubicBezTo>
                    <a:pt x="99" y="884"/>
                    <a:pt x="100" y="884"/>
                    <a:pt x="100" y="884"/>
                  </a:cubicBezTo>
                  <a:cubicBezTo>
                    <a:pt x="100" y="883"/>
                    <a:pt x="100" y="883"/>
                    <a:pt x="100" y="883"/>
                  </a:cubicBezTo>
                  <a:cubicBezTo>
                    <a:pt x="100" y="883"/>
                    <a:pt x="100" y="883"/>
                    <a:pt x="100" y="882"/>
                  </a:cubicBezTo>
                  <a:cubicBezTo>
                    <a:pt x="100" y="883"/>
                    <a:pt x="100" y="883"/>
                    <a:pt x="100" y="883"/>
                  </a:cubicBezTo>
                  <a:cubicBezTo>
                    <a:pt x="100" y="883"/>
                    <a:pt x="100" y="883"/>
                    <a:pt x="100" y="882"/>
                  </a:cubicBezTo>
                  <a:cubicBezTo>
                    <a:pt x="100" y="882"/>
                    <a:pt x="100" y="882"/>
                    <a:pt x="100" y="882"/>
                  </a:cubicBezTo>
                  <a:cubicBezTo>
                    <a:pt x="100" y="883"/>
                    <a:pt x="101" y="883"/>
                    <a:pt x="101" y="883"/>
                  </a:cubicBezTo>
                  <a:cubicBezTo>
                    <a:pt x="101" y="883"/>
                    <a:pt x="101" y="883"/>
                    <a:pt x="101" y="883"/>
                  </a:cubicBezTo>
                  <a:cubicBezTo>
                    <a:pt x="102" y="883"/>
                    <a:pt x="102" y="883"/>
                    <a:pt x="102" y="882"/>
                  </a:cubicBezTo>
                  <a:cubicBezTo>
                    <a:pt x="102" y="882"/>
                    <a:pt x="101" y="882"/>
                    <a:pt x="101" y="882"/>
                  </a:cubicBezTo>
                  <a:cubicBezTo>
                    <a:pt x="101" y="882"/>
                    <a:pt x="101" y="882"/>
                    <a:pt x="101" y="882"/>
                  </a:cubicBezTo>
                  <a:cubicBezTo>
                    <a:pt x="101" y="882"/>
                    <a:pt x="101" y="882"/>
                    <a:pt x="101" y="882"/>
                  </a:cubicBezTo>
                  <a:cubicBezTo>
                    <a:pt x="101" y="881"/>
                    <a:pt x="101" y="881"/>
                    <a:pt x="101" y="881"/>
                  </a:cubicBezTo>
                  <a:cubicBezTo>
                    <a:pt x="101" y="880"/>
                    <a:pt x="101" y="880"/>
                    <a:pt x="101" y="880"/>
                  </a:cubicBezTo>
                  <a:cubicBezTo>
                    <a:pt x="101" y="880"/>
                    <a:pt x="101" y="880"/>
                    <a:pt x="101" y="881"/>
                  </a:cubicBezTo>
                  <a:cubicBezTo>
                    <a:pt x="100" y="881"/>
                    <a:pt x="100" y="881"/>
                    <a:pt x="100" y="881"/>
                  </a:cubicBezTo>
                  <a:cubicBezTo>
                    <a:pt x="100" y="881"/>
                    <a:pt x="100" y="881"/>
                    <a:pt x="100" y="882"/>
                  </a:cubicBezTo>
                  <a:cubicBezTo>
                    <a:pt x="100" y="882"/>
                    <a:pt x="100" y="882"/>
                    <a:pt x="99" y="882"/>
                  </a:cubicBezTo>
                  <a:cubicBezTo>
                    <a:pt x="100" y="882"/>
                    <a:pt x="100" y="882"/>
                    <a:pt x="100" y="882"/>
                  </a:cubicBezTo>
                  <a:cubicBezTo>
                    <a:pt x="100" y="882"/>
                    <a:pt x="100" y="882"/>
                    <a:pt x="100" y="882"/>
                  </a:cubicBezTo>
                  <a:cubicBezTo>
                    <a:pt x="100" y="883"/>
                    <a:pt x="100" y="883"/>
                    <a:pt x="100" y="883"/>
                  </a:cubicBezTo>
                  <a:cubicBezTo>
                    <a:pt x="99" y="882"/>
                    <a:pt x="99" y="882"/>
                    <a:pt x="99" y="882"/>
                  </a:cubicBezTo>
                  <a:cubicBezTo>
                    <a:pt x="99" y="881"/>
                    <a:pt x="99" y="882"/>
                    <a:pt x="99" y="881"/>
                  </a:cubicBezTo>
                  <a:cubicBezTo>
                    <a:pt x="99" y="881"/>
                    <a:pt x="99" y="881"/>
                    <a:pt x="99" y="881"/>
                  </a:cubicBezTo>
                  <a:cubicBezTo>
                    <a:pt x="99" y="881"/>
                    <a:pt x="99" y="881"/>
                    <a:pt x="100" y="881"/>
                  </a:cubicBezTo>
                  <a:cubicBezTo>
                    <a:pt x="100" y="881"/>
                    <a:pt x="100" y="881"/>
                    <a:pt x="100" y="881"/>
                  </a:cubicBezTo>
                  <a:cubicBezTo>
                    <a:pt x="100" y="881"/>
                    <a:pt x="100" y="881"/>
                    <a:pt x="100" y="881"/>
                  </a:cubicBezTo>
                  <a:cubicBezTo>
                    <a:pt x="100" y="880"/>
                    <a:pt x="100" y="880"/>
                    <a:pt x="100" y="880"/>
                  </a:cubicBezTo>
                  <a:cubicBezTo>
                    <a:pt x="99" y="880"/>
                    <a:pt x="99" y="879"/>
                    <a:pt x="99" y="879"/>
                  </a:cubicBezTo>
                  <a:cubicBezTo>
                    <a:pt x="99" y="879"/>
                    <a:pt x="98" y="878"/>
                    <a:pt x="98" y="879"/>
                  </a:cubicBezTo>
                  <a:cubicBezTo>
                    <a:pt x="98" y="879"/>
                    <a:pt x="98" y="879"/>
                    <a:pt x="98" y="879"/>
                  </a:cubicBezTo>
                  <a:cubicBezTo>
                    <a:pt x="98" y="879"/>
                    <a:pt x="98" y="879"/>
                    <a:pt x="98" y="879"/>
                  </a:cubicBezTo>
                  <a:cubicBezTo>
                    <a:pt x="97" y="880"/>
                    <a:pt x="98" y="880"/>
                    <a:pt x="99" y="881"/>
                  </a:cubicBezTo>
                  <a:cubicBezTo>
                    <a:pt x="99" y="881"/>
                    <a:pt x="99" y="881"/>
                    <a:pt x="99" y="881"/>
                  </a:cubicBezTo>
                  <a:cubicBezTo>
                    <a:pt x="99" y="881"/>
                    <a:pt x="99" y="881"/>
                    <a:pt x="99" y="881"/>
                  </a:cubicBezTo>
                  <a:cubicBezTo>
                    <a:pt x="99" y="881"/>
                    <a:pt x="98" y="882"/>
                    <a:pt x="98" y="882"/>
                  </a:cubicBezTo>
                  <a:cubicBezTo>
                    <a:pt x="98" y="882"/>
                    <a:pt x="98" y="882"/>
                    <a:pt x="98" y="883"/>
                  </a:cubicBezTo>
                  <a:cubicBezTo>
                    <a:pt x="98" y="883"/>
                    <a:pt x="98" y="883"/>
                    <a:pt x="98" y="882"/>
                  </a:cubicBezTo>
                  <a:cubicBezTo>
                    <a:pt x="97" y="883"/>
                    <a:pt x="97" y="883"/>
                    <a:pt x="97" y="883"/>
                  </a:cubicBezTo>
                  <a:cubicBezTo>
                    <a:pt x="97" y="883"/>
                    <a:pt x="97" y="883"/>
                    <a:pt x="97" y="883"/>
                  </a:cubicBezTo>
                  <a:cubicBezTo>
                    <a:pt x="97" y="883"/>
                    <a:pt x="97" y="883"/>
                    <a:pt x="97" y="883"/>
                  </a:cubicBezTo>
                  <a:cubicBezTo>
                    <a:pt x="97" y="883"/>
                    <a:pt x="97" y="883"/>
                    <a:pt x="97" y="884"/>
                  </a:cubicBezTo>
                  <a:cubicBezTo>
                    <a:pt x="97" y="884"/>
                    <a:pt x="97" y="884"/>
                    <a:pt x="97" y="884"/>
                  </a:cubicBezTo>
                  <a:close/>
                  <a:moveTo>
                    <a:pt x="97" y="881"/>
                  </a:moveTo>
                  <a:cubicBezTo>
                    <a:pt x="97" y="881"/>
                    <a:pt x="98" y="880"/>
                    <a:pt x="97" y="880"/>
                  </a:cubicBezTo>
                  <a:cubicBezTo>
                    <a:pt x="97" y="880"/>
                    <a:pt x="97" y="880"/>
                    <a:pt x="97" y="881"/>
                  </a:cubicBezTo>
                  <a:close/>
                  <a:moveTo>
                    <a:pt x="105" y="832"/>
                  </a:moveTo>
                  <a:cubicBezTo>
                    <a:pt x="104" y="832"/>
                    <a:pt x="105" y="834"/>
                    <a:pt x="106" y="833"/>
                  </a:cubicBezTo>
                  <a:cubicBezTo>
                    <a:pt x="105" y="833"/>
                    <a:pt x="106" y="832"/>
                    <a:pt x="105" y="832"/>
                  </a:cubicBezTo>
                  <a:close/>
                  <a:moveTo>
                    <a:pt x="106" y="853"/>
                  </a:moveTo>
                  <a:cubicBezTo>
                    <a:pt x="107" y="853"/>
                    <a:pt x="106" y="853"/>
                    <a:pt x="106" y="853"/>
                  </a:cubicBezTo>
                  <a:cubicBezTo>
                    <a:pt x="106" y="853"/>
                    <a:pt x="106" y="853"/>
                    <a:pt x="106" y="853"/>
                  </a:cubicBezTo>
                  <a:cubicBezTo>
                    <a:pt x="106" y="853"/>
                    <a:pt x="106" y="853"/>
                    <a:pt x="106" y="853"/>
                  </a:cubicBezTo>
                  <a:close/>
                  <a:moveTo>
                    <a:pt x="106" y="847"/>
                  </a:moveTo>
                  <a:cubicBezTo>
                    <a:pt x="106" y="848"/>
                    <a:pt x="106" y="848"/>
                    <a:pt x="107" y="848"/>
                  </a:cubicBezTo>
                  <a:cubicBezTo>
                    <a:pt x="107" y="848"/>
                    <a:pt x="107" y="847"/>
                    <a:pt x="106" y="847"/>
                  </a:cubicBezTo>
                  <a:close/>
                  <a:moveTo>
                    <a:pt x="106" y="835"/>
                  </a:moveTo>
                  <a:cubicBezTo>
                    <a:pt x="106" y="835"/>
                    <a:pt x="106" y="835"/>
                    <a:pt x="105" y="835"/>
                  </a:cubicBezTo>
                  <a:cubicBezTo>
                    <a:pt x="106" y="836"/>
                    <a:pt x="107" y="835"/>
                    <a:pt x="106" y="835"/>
                  </a:cubicBezTo>
                  <a:close/>
                  <a:moveTo>
                    <a:pt x="98" y="890"/>
                  </a:moveTo>
                  <a:cubicBezTo>
                    <a:pt x="98" y="890"/>
                    <a:pt x="98" y="889"/>
                    <a:pt x="97" y="889"/>
                  </a:cubicBezTo>
                  <a:cubicBezTo>
                    <a:pt x="97" y="890"/>
                    <a:pt x="98" y="891"/>
                    <a:pt x="98" y="890"/>
                  </a:cubicBezTo>
                  <a:close/>
                  <a:moveTo>
                    <a:pt x="95" y="905"/>
                  </a:moveTo>
                  <a:cubicBezTo>
                    <a:pt x="95" y="905"/>
                    <a:pt x="95" y="905"/>
                    <a:pt x="95" y="905"/>
                  </a:cubicBezTo>
                  <a:cubicBezTo>
                    <a:pt x="95" y="905"/>
                    <a:pt x="95" y="906"/>
                    <a:pt x="95" y="906"/>
                  </a:cubicBezTo>
                  <a:cubicBezTo>
                    <a:pt x="95" y="905"/>
                    <a:pt x="95" y="905"/>
                    <a:pt x="95" y="905"/>
                  </a:cubicBezTo>
                  <a:close/>
                  <a:moveTo>
                    <a:pt x="98" y="887"/>
                  </a:moveTo>
                  <a:cubicBezTo>
                    <a:pt x="99" y="887"/>
                    <a:pt x="98" y="886"/>
                    <a:pt x="98" y="886"/>
                  </a:cubicBezTo>
                  <a:cubicBezTo>
                    <a:pt x="98" y="886"/>
                    <a:pt x="98" y="887"/>
                    <a:pt x="98" y="887"/>
                  </a:cubicBezTo>
                  <a:cubicBezTo>
                    <a:pt x="98" y="887"/>
                    <a:pt x="98" y="887"/>
                    <a:pt x="98" y="887"/>
                  </a:cubicBezTo>
                  <a:close/>
                  <a:moveTo>
                    <a:pt x="97" y="899"/>
                  </a:moveTo>
                  <a:cubicBezTo>
                    <a:pt x="97" y="899"/>
                    <a:pt x="97" y="899"/>
                    <a:pt x="97" y="899"/>
                  </a:cubicBezTo>
                  <a:cubicBezTo>
                    <a:pt x="97" y="899"/>
                    <a:pt x="97" y="899"/>
                    <a:pt x="97" y="899"/>
                  </a:cubicBezTo>
                  <a:cubicBezTo>
                    <a:pt x="97" y="900"/>
                    <a:pt x="98" y="899"/>
                    <a:pt x="97" y="899"/>
                  </a:cubicBezTo>
                  <a:close/>
                  <a:moveTo>
                    <a:pt x="97" y="900"/>
                  </a:moveTo>
                  <a:cubicBezTo>
                    <a:pt x="98" y="900"/>
                    <a:pt x="97" y="899"/>
                    <a:pt x="97" y="900"/>
                  </a:cubicBezTo>
                  <a:cubicBezTo>
                    <a:pt x="97" y="900"/>
                    <a:pt x="97" y="900"/>
                    <a:pt x="97" y="900"/>
                  </a:cubicBezTo>
                  <a:close/>
                  <a:moveTo>
                    <a:pt x="109" y="873"/>
                  </a:moveTo>
                  <a:cubicBezTo>
                    <a:pt x="109" y="872"/>
                    <a:pt x="109" y="872"/>
                    <a:pt x="109" y="872"/>
                  </a:cubicBezTo>
                  <a:cubicBezTo>
                    <a:pt x="108" y="872"/>
                    <a:pt x="108" y="873"/>
                    <a:pt x="108" y="873"/>
                  </a:cubicBezTo>
                  <a:cubicBezTo>
                    <a:pt x="108" y="873"/>
                    <a:pt x="108" y="873"/>
                    <a:pt x="108" y="873"/>
                  </a:cubicBezTo>
                  <a:cubicBezTo>
                    <a:pt x="109" y="873"/>
                    <a:pt x="109" y="873"/>
                    <a:pt x="109" y="873"/>
                  </a:cubicBezTo>
                  <a:close/>
                  <a:moveTo>
                    <a:pt x="112" y="859"/>
                  </a:moveTo>
                  <a:cubicBezTo>
                    <a:pt x="112" y="859"/>
                    <a:pt x="111" y="858"/>
                    <a:pt x="110" y="858"/>
                  </a:cubicBezTo>
                  <a:cubicBezTo>
                    <a:pt x="110" y="857"/>
                    <a:pt x="111" y="857"/>
                    <a:pt x="110" y="857"/>
                  </a:cubicBezTo>
                  <a:cubicBezTo>
                    <a:pt x="110" y="857"/>
                    <a:pt x="110" y="856"/>
                    <a:pt x="109" y="857"/>
                  </a:cubicBezTo>
                  <a:cubicBezTo>
                    <a:pt x="110" y="857"/>
                    <a:pt x="109" y="857"/>
                    <a:pt x="109" y="858"/>
                  </a:cubicBezTo>
                  <a:cubicBezTo>
                    <a:pt x="109" y="858"/>
                    <a:pt x="109" y="858"/>
                    <a:pt x="109" y="858"/>
                  </a:cubicBezTo>
                  <a:cubicBezTo>
                    <a:pt x="109" y="858"/>
                    <a:pt x="109" y="858"/>
                    <a:pt x="109" y="858"/>
                  </a:cubicBezTo>
                  <a:cubicBezTo>
                    <a:pt x="109" y="859"/>
                    <a:pt x="111" y="860"/>
                    <a:pt x="112" y="859"/>
                  </a:cubicBezTo>
                  <a:close/>
                  <a:moveTo>
                    <a:pt x="962" y="611"/>
                  </a:moveTo>
                  <a:cubicBezTo>
                    <a:pt x="962" y="612"/>
                    <a:pt x="962" y="612"/>
                    <a:pt x="963" y="613"/>
                  </a:cubicBezTo>
                  <a:cubicBezTo>
                    <a:pt x="963" y="613"/>
                    <a:pt x="963" y="613"/>
                    <a:pt x="962" y="611"/>
                  </a:cubicBezTo>
                  <a:close/>
                  <a:moveTo>
                    <a:pt x="99" y="885"/>
                  </a:moveTo>
                  <a:cubicBezTo>
                    <a:pt x="99" y="885"/>
                    <a:pt x="99" y="885"/>
                    <a:pt x="98" y="885"/>
                  </a:cubicBezTo>
                  <a:cubicBezTo>
                    <a:pt x="98" y="885"/>
                    <a:pt x="98" y="885"/>
                    <a:pt x="98" y="885"/>
                  </a:cubicBezTo>
                  <a:cubicBezTo>
                    <a:pt x="98" y="885"/>
                    <a:pt x="98" y="885"/>
                    <a:pt x="99" y="885"/>
                  </a:cubicBezTo>
                  <a:cubicBezTo>
                    <a:pt x="99" y="885"/>
                    <a:pt x="99" y="885"/>
                    <a:pt x="99" y="885"/>
                  </a:cubicBezTo>
                  <a:close/>
                  <a:moveTo>
                    <a:pt x="114" y="841"/>
                  </a:moveTo>
                  <a:cubicBezTo>
                    <a:pt x="114" y="841"/>
                    <a:pt x="114" y="840"/>
                    <a:pt x="114" y="840"/>
                  </a:cubicBezTo>
                  <a:cubicBezTo>
                    <a:pt x="114" y="840"/>
                    <a:pt x="114" y="840"/>
                    <a:pt x="113" y="840"/>
                  </a:cubicBezTo>
                  <a:cubicBezTo>
                    <a:pt x="113" y="840"/>
                    <a:pt x="113" y="841"/>
                    <a:pt x="114" y="841"/>
                  </a:cubicBezTo>
                  <a:close/>
                  <a:moveTo>
                    <a:pt x="113" y="845"/>
                  </a:moveTo>
                  <a:cubicBezTo>
                    <a:pt x="113" y="845"/>
                    <a:pt x="113" y="845"/>
                    <a:pt x="113" y="845"/>
                  </a:cubicBezTo>
                  <a:cubicBezTo>
                    <a:pt x="113" y="845"/>
                    <a:pt x="113" y="845"/>
                    <a:pt x="113" y="845"/>
                  </a:cubicBezTo>
                  <a:cubicBezTo>
                    <a:pt x="113" y="845"/>
                    <a:pt x="113" y="845"/>
                    <a:pt x="113" y="845"/>
                  </a:cubicBezTo>
                  <a:cubicBezTo>
                    <a:pt x="113" y="845"/>
                    <a:pt x="113" y="845"/>
                    <a:pt x="113" y="845"/>
                  </a:cubicBezTo>
                  <a:close/>
                  <a:moveTo>
                    <a:pt x="106" y="849"/>
                  </a:moveTo>
                  <a:cubicBezTo>
                    <a:pt x="106" y="849"/>
                    <a:pt x="106" y="849"/>
                    <a:pt x="106" y="848"/>
                  </a:cubicBezTo>
                  <a:cubicBezTo>
                    <a:pt x="106" y="849"/>
                    <a:pt x="105" y="849"/>
                    <a:pt x="105" y="849"/>
                  </a:cubicBezTo>
                  <a:cubicBezTo>
                    <a:pt x="106" y="849"/>
                    <a:pt x="106" y="849"/>
                    <a:pt x="106" y="849"/>
                  </a:cubicBezTo>
                  <a:close/>
                  <a:moveTo>
                    <a:pt x="105" y="846"/>
                  </a:moveTo>
                  <a:cubicBezTo>
                    <a:pt x="105" y="846"/>
                    <a:pt x="105" y="846"/>
                    <a:pt x="105" y="846"/>
                  </a:cubicBezTo>
                  <a:cubicBezTo>
                    <a:pt x="105" y="847"/>
                    <a:pt x="105" y="847"/>
                    <a:pt x="105" y="847"/>
                  </a:cubicBezTo>
                  <a:cubicBezTo>
                    <a:pt x="105" y="847"/>
                    <a:pt x="106" y="847"/>
                    <a:pt x="106" y="847"/>
                  </a:cubicBezTo>
                  <a:cubicBezTo>
                    <a:pt x="106" y="846"/>
                    <a:pt x="105" y="846"/>
                    <a:pt x="105" y="846"/>
                  </a:cubicBezTo>
                  <a:close/>
                  <a:moveTo>
                    <a:pt x="963" y="620"/>
                  </a:moveTo>
                  <a:cubicBezTo>
                    <a:pt x="964" y="620"/>
                    <a:pt x="964" y="620"/>
                    <a:pt x="964" y="621"/>
                  </a:cubicBezTo>
                  <a:cubicBezTo>
                    <a:pt x="963" y="619"/>
                    <a:pt x="963" y="618"/>
                    <a:pt x="962" y="618"/>
                  </a:cubicBezTo>
                  <a:cubicBezTo>
                    <a:pt x="962" y="617"/>
                    <a:pt x="962" y="617"/>
                    <a:pt x="962" y="616"/>
                  </a:cubicBezTo>
                  <a:cubicBezTo>
                    <a:pt x="961" y="615"/>
                    <a:pt x="962" y="618"/>
                    <a:pt x="963" y="619"/>
                  </a:cubicBezTo>
                  <a:cubicBezTo>
                    <a:pt x="963" y="619"/>
                    <a:pt x="963" y="620"/>
                    <a:pt x="963" y="620"/>
                  </a:cubicBezTo>
                  <a:close/>
                  <a:moveTo>
                    <a:pt x="105" y="863"/>
                  </a:moveTo>
                  <a:cubicBezTo>
                    <a:pt x="107" y="858"/>
                    <a:pt x="106" y="860"/>
                    <a:pt x="104" y="864"/>
                  </a:cubicBezTo>
                  <a:cubicBezTo>
                    <a:pt x="100" y="871"/>
                    <a:pt x="103" y="867"/>
                    <a:pt x="105" y="863"/>
                  </a:cubicBezTo>
                  <a:close/>
                  <a:moveTo>
                    <a:pt x="105" y="861"/>
                  </a:moveTo>
                  <a:cubicBezTo>
                    <a:pt x="105" y="860"/>
                    <a:pt x="104" y="862"/>
                    <a:pt x="105" y="861"/>
                  </a:cubicBezTo>
                  <a:close/>
                  <a:moveTo>
                    <a:pt x="104" y="867"/>
                  </a:moveTo>
                  <a:cubicBezTo>
                    <a:pt x="103" y="868"/>
                    <a:pt x="104" y="869"/>
                    <a:pt x="104" y="869"/>
                  </a:cubicBezTo>
                  <a:cubicBezTo>
                    <a:pt x="104" y="870"/>
                    <a:pt x="104" y="870"/>
                    <a:pt x="104" y="870"/>
                  </a:cubicBezTo>
                  <a:cubicBezTo>
                    <a:pt x="104" y="871"/>
                    <a:pt x="104" y="872"/>
                    <a:pt x="105" y="872"/>
                  </a:cubicBezTo>
                  <a:cubicBezTo>
                    <a:pt x="106" y="871"/>
                    <a:pt x="106" y="871"/>
                    <a:pt x="106" y="870"/>
                  </a:cubicBezTo>
                  <a:cubicBezTo>
                    <a:pt x="106" y="870"/>
                    <a:pt x="106" y="870"/>
                    <a:pt x="106" y="870"/>
                  </a:cubicBezTo>
                  <a:cubicBezTo>
                    <a:pt x="106" y="870"/>
                    <a:pt x="107" y="870"/>
                    <a:pt x="107" y="871"/>
                  </a:cubicBezTo>
                  <a:cubicBezTo>
                    <a:pt x="107" y="870"/>
                    <a:pt x="107" y="870"/>
                    <a:pt x="108" y="869"/>
                  </a:cubicBezTo>
                  <a:cubicBezTo>
                    <a:pt x="107" y="869"/>
                    <a:pt x="107" y="869"/>
                    <a:pt x="106" y="868"/>
                  </a:cubicBezTo>
                  <a:cubicBezTo>
                    <a:pt x="106" y="868"/>
                    <a:pt x="105" y="867"/>
                    <a:pt x="104" y="867"/>
                  </a:cubicBezTo>
                  <a:close/>
                  <a:moveTo>
                    <a:pt x="106" y="870"/>
                  </a:moveTo>
                  <a:cubicBezTo>
                    <a:pt x="106" y="870"/>
                    <a:pt x="106" y="870"/>
                    <a:pt x="106" y="870"/>
                  </a:cubicBezTo>
                  <a:cubicBezTo>
                    <a:pt x="106" y="870"/>
                    <a:pt x="106" y="870"/>
                    <a:pt x="106" y="870"/>
                  </a:cubicBezTo>
                  <a:cubicBezTo>
                    <a:pt x="106" y="870"/>
                    <a:pt x="106" y="870"/>
                    <a:pt x="106" y="870"/>
                  </a:cubicBezTo>
                  <a:close/>
                  <a:moveTo>
                    <a:pt x="99" y="889"/>
                  </a:moveTo>
                  <a:cubicBezTo>
                    <a:pt x="99" y="890"/>
                    <a:pt x="100" y="890"/>
                    <a:pt x="100" y="890"/>
                  </a:cubicBezTo>
                  <a:cubicBezTo>
                    <a:pt x="101" y="889"/>
                    <a:pt x="100" y="889"/>
                    <a:pt x="99" y="889"/>
                  </a:cubicBezTo>
                  <a:close/>
                  <a:moveTo>
                    <a:pt x="95" y="897"/>
                  </a:moveTo>
                  <a:cubicBezTo>
                    <a:pt x="96" y="896"/>
                    <a:pt x="96" y="896"/>
                    <a:pt x="96" y="896"/>
                  </a:cubicBezTo>
                  <a:cubicBezTo>
                    <a:pt x="96" y="896"/>
                    <a:pt x="95" y="896"/>
                    <a:pt x="95" y="896"/>
                  </a:cubicBezTo>
                  <a:cubicBezTo>
                    <a:pt x="95" y="896"/>
                    <a:pt x="95" y="896"/>
                    <a:pt x="95" y="896"/>
                  </a:cubicBezTo>
                  <a:cubicBezTo>
                    <a:pt x="95" y="896"/>
                    <a:pt x="95" y="897"/>
                    <a:pt x="95" y="897"/>
                  </a:cubicBezTo>
                  <a:close/>
                  <a:moveTo>
                    <a:pt x="94" y="897"/>
                  </a:moveTo>
                  <a:cubicBezTo>
                    <a:pt x="94" y="897"/>
                    <a:pt x="94" y="896"/>
                    <a:pt x="94" y="896"/>
                  </a:cubicBezTo>
                  <a:cubicBezTo>
                    <a:pt x="94" y="896"/>
                    <a:pt x="94" y="896"/>
                    <a:pt x="94" y="896"/>
                  </a:cubicBezTo>
                  <a:cubicBezTo>
                    <a:pt x="94" y="896"/>
                    <a:pt x="94" y="896"/>
                    <a:pt x="94" y="896"/>
                  </a:cubicBezTo>
                  <a:cubicBezTo>
                    <a:pt x="95" y="895"/>
                    <a:pt x="95" y="895"/>
                    <a:pt x="95" y="894"/>
                  </a:cubicBezTo>
                  <a:cubicBezTo>
                    <a:pt x="95" y="894"/>
                    <a:pt x="95" y="895"/>
                    <a:pt x="94" y="895"/>
                  </a:cubicBezTo>
                  <a:cubicBezTo>
                    <a:pt x="94" y="894"/>
                    <a:pt x="93" y="894"/>
                    <a:pt x="93" y="894"/>
                  </a:cubicBezTo>
                  <a:cubicBezTo>
                    <a:pt x="93" y="895"/>
                    <a:pt x="93" y="895"/>
                    <a:pt x="94" y="896"/>
                  </a:cubicBezTo>
                  <a:cubicBezTo>
                    <a:pt x="93" y="897"/>
                    <a:pt x="93" y="897"/>
                    <a:pt x="94" y="897"/>
                  </a:cubicBezTo>
                  <a:close/>
                  <a:moveTo>
                    <a:pt x="91" y="894"/>
                  </a:moveTo>
                  <a:cubicBezTo>
                    <a:pt x="91" y="894"/>
                    <a:pt x="91" y="894"/>
                    <a:pt x="91" y="894"/>
                  </a:cubicBezTo>
                  <a:cubicBezTo>
                    <a:pt x="92" y="894"/>
                    <a:pt x="91" y="893"/>
                    <a:pt x="91" y="894"/>
                  </a:cubicBezTo>
                  <a:close/>
                  <a:moveTo>
                    <a:pt x="92" y="899"/>
                  </a:moveTo>
                  <a:cubicBezTo>
                    <a:pt x="92" y="899"/>
                    <a:pt x="92" y="900"/>
                    <a:pt x="92" y="900"/>
                  </a:cubicBezTo>
                  <a:cubicBezTo>
                    <a:pt x="93" y="900"/>
                    <a:pt x="92" y="898"/>
                    <a:pt x="92" y="899"/>
                  </a:cubicBezTo>
                  <a:close/>
                  <a:moveTo>
                    <a:pt x="92" y="899"/>
                  </a:moveTo>
                  <a:cubicBezTo>
                    <a:pt x="93" y="898"/>
                    <a:pt x="92" y="897"/>
                    <a:pt x="91" y="898"/>
                  </a:cubicBezTo>
                  <a:cubicBezTo>
                    <a:pt x="91" y="898"/>
                    <a:pt x="92" y="898"/>
                    <a:pt x="92" y="899"/>
                  </a:cubicBezTo>
                  <a:close/>
                  <a:moveTo>
                    <a:pt x="96" y="890"/>
                  </a:moveTo>
                  <a:cubicBezTo>
                    <a:pt x="95" y="890"/>
                    <a:pt x="95" y="889"/>
                    <a:pt x="95" y="889"/>
                  </a:cubicBezTo>
                  <a:cubicBezTo>
                    <a:pt x="94" y="889"/>
                    <a:pt x="95" y="891"/>
                    <a:pt x="96" y="891"/>
                  </a:cubicBezTo>
                  <a:cubicBezTo>
                    <a:pt x="96" y="891"/>
                    <a:pt x="96" y="890"/>
                    <a:pt x="96" y="890"/>
                  </a:cubicBezTo>
                  <a:close/>
                  <a:moveTo>
                    <a:pt x="96" y="902"/>
                  </a:moveTo>
                  <a:cubicBezTo>
                    <a:pt x="95" y="902"/>
                    <a:pt x="95" y="900"/>
                    <a:pt x="94" y="901"/>
                  </a:cubicBezTo>
                  <a:cubicBezTo>
                    <a:pt x="95" y="901"/>
                    <a:pt x="95" y="903"/>
                    <a:pt x="96" y="902"/>
                  </a:cubicBezTo>
                  <a:close/>
                  <a:moveTo>
                    <a:pt x="94" y="882"/>
                  </a:moveTo>
                  <a:cubicBezTo>
                    <a:pt x="94" y="882"/>
                    <a:pt x="94" y="882"/>
                    <a:pt x="94" y="882"/>
                  </a:cubicBezTo>
                  <a:cubicBezTo>
                    <a:pt x="95" y="882"/>
                    <a:pt x="95" y="882"/>
                    <a:pt x="95" y="882"/>
                  </a:cubicBezTo>
                  <a:cubicBezTo>
                    <a:pt x="95" y="882"/>
                    <a:pt x="94" y="882"/>
                    <a:pt x="94" y="881"/>
                  </a:cubicBezTo>
                  <a:cubicBezTo>
                    <a:pt x="94" y="882"/>
                    <a:pt x="94" y="882"/>
                    <a:pt x="94" y="882"/>
                  </a:cubicBezTo>
                  <a:close/>
                  <a:moveTo>
                    <a:pt x="95" y="903"/>
                  </a:moveTo>
                  <a:cubicBezTo>
                    <a:pt x="95" y="902"/>
                    <a:pt x="95" y="902"/>
                    <a:pt x="94" y="902"/>
                  </a:cubicBezTo>
                  <a:cubicBezTo>
                    <a:pt x="93" y="903"/>
                    <a:pt x="95" y="903"/>
                    <a:pt x="95" y="903"/>
                  </a:cubicBezTo>
                  <a:close/>
                  <a:moveTo>
                    <a:pt x="93" y="907"/>
                  </a:moveTo>
                  <a:cubicBezTo>
                    <a:pt x="93" y="908"/>
                    <a:pt x="94" y="908"/>
                    <a:pt x="94" y="908"/>
                  </a:cubicBezTo>
                  <a:cubicBezTo>
                    <a:pt x="94" y="907"/>
                    <a:pt x="94" y="907"/>
                    <a:pt x="93" y="907"/>
                  </a:cubicBezTo>
                  <a:close/>
                  <a:moveTo>
                    <a:pt x="95" y="904"/>
                  </a:moveTo>
                  <a:cubicBezTo>
                    <a:pt x="95" y="904"/>
                    <a:pt x="96" y="903"/>
                    <a:pt x="95" y="903"/>
                  </a:cubicBezTo>
                  <a:cubicBezTo>
                    <a:pt x="95" y="904"/>
                    <a:pt x="94" y="903"/>
                    <a:pt x="94" y="904"/>
                  </a:cubicBezTo>
                  <a:cubicBezTo>
                    <a:pt x="94" y="904"/>
                    <a:pt x="94" y="904"/>
                    <a:pt x="95" y="904"/>
                  </a:cubicBezTo>
                  <a:close/>
                  <a:moveTo>
                    <a:pt x="92" y="889"/>
                  </a:moveTo>
                  <a:cubicBezTo>
                    <a:pt x="92" y="889"/>
                    <a:pt x="93" y="889"/>
                    <a:pt x="93" y="889"/>
                  </a:cubicBezTo>
                  <a:cubicBezTo>
                    <a:pt x="93" y="889"/>
                    <a:pt x="92" y="889"/>
                    <a:pt x="92" y="888"/>
                  </a:cubicBezTo>
                  <a:cubicBezTo>
                    <a:pt x="92" y="888"/>
                    <a:pt x="92" y="889"/>
                    <a:pt x="92" y="889"/>
                  </a:cubicBezTo>
                  <a:cubicBezTo>
                    <a:pt x="92" y="889"/>
                    <a:pt x="92" y="889"/>
                    <a:pt x="92" y="889"/>
                  </a:cubicBezTo>
                  <a:close/>
                  <a:moveTo>
                    <a:pt x="90" y="900"/>
                  </a:moveTo>
                  <a:cubicBezTo>
                    <a:pt x="90" y="900"/>
                    <a:pt x="90" y="900"/>
                    <a:pt x="90" y="900"/>
                  </a:cubicBezTo>
                  <a:cubicBezTo>
                    <a:pt x="91" y="900"/>
                    <a:pt x="91" y="900"/>
                    <a:pt x="91" y="900"/>
                  </a:cubicBezTo>
                  <a:cubicBezTo>
                    <a:pt x="91" y="900"/>
                    <a:pt x="90" y="900"/>
                    <a:pt x="90" y="899"/>
                  </a:cubicBezTo>
                  <a:cubicBezTo>
                    <a:pt x="90" y="900"/>
                    <a:pt x="90" y="900"/>
                    <a:pt x="90" y="900"/>
                  </a:cubicBezTo>
                  <a:close/>
                  <a:moveTo>
                    <a:pt x="91" y="883"/>
                  </a:moveTo>
                  <a:cubicBezTo>
                    <a:pt x="91" y="883"/>
                    <a:pt x="91" y="883"/>
                    <a:pt x="91" y="883"/>
                  </a:cubicBezTo>
                  <a:cubicBezTo>
                    <a:pt x="91" y="884"/>
                    <a:pt x="92" y="883"/>
                    <a:pt x="91" y="883"/>
                  </a:cubicBezTo>
                  <a:close/>
                  <a:moveTo>
                    <a:pt x="97" y="899"/>
                  </a:moveTo>
                  <a:cubicBezTo>
                    <a:pt x="96" y="899"/>
                    <a:pt x="96" y="899"/>
                    <a:pt x="96" y="899"/>
                  </a:cubicBezTo>
                  <a:cubicBezTo>
                    <a:pt x="96" y="899"/>
                    <a:pt x="96" y="898"/>
                    <a:pt x="96" y="898"/>
                  </a:cubicBezTo>
                  <a:cubicBezTo>
                    <a:pt x="96" y="898"/>
                    <a:pt x="96" y="898"/>
                    <a:pt x="96" y="898"/>
                  </a:cubicBezTo>
                  <a:cubicBezTo>
                    <a:pt x="96" y="898"/>
                    <a:pt x="96" y="898"/>
                    <a:pt x="96" y="898"/>
                  </a:cubicBezTo>
                  <a:cubicBezTo>
                    <a:pt x="96" y="898"/>
                    <a:pt x="96" y="898"/>
                    <a:pt x="96" y="898"/>
                  </a:cubicBezTo>
                  <a:cubicBezTo>
                    <a:pt x="96" y="898"/>
                    <a:pt x="96" y="898"/>
                    <a:pt x="96" y="898"/>
                  </a:cubicBezTo>
                  <a:cubicBezTo>
                    <a:pt x="95" y="898"/>
                    <a:pt x="95" y="897"/>
                    <a:pt x="94" y="898"/>
                  </a:cubicBezTo>
                  <a:cubicBezTo>
                    <a:pt x="95" y="898"/>
                    <a:pt x="95" y="898"/>
                    <a:pt x="95" y="899"/>
                  </a:cubicBezTo>
                  <a:cubicBezTo>
                    <a:pt x="95" y="899"/>
                    <a:pt x="95" y="899"/>
                    <a:pt x="95" y="899"/>
                  </a:cubicBezTo>
                  <a:cubicBezTo>
                    <a:pt x="95" y="899"/>
                    <a:pt x="94" y="898"/>
                    <a:pt x="93" y="899"/>
                  </a:cubicBezTo>
                  <a:cubicBezTo>
                    <a:pt x="94" y="900"/>
                    <a:pt x="95" y="900"/>
                    <a:pt x="95" y="900"/>
                  </a:cubicBezTo>
                  <a:cubicBezTo>
                    <a:pt x="96" y="900"/>
                    <a:pt x="97" y="900"/>
                    <a:pt x="97" y="899"/>
                  </a:cubicBezTo>
                  <a:close/>
                  <a:moveTo>
                    <a:pt x="91" y="889"/>
                  </a:moveTo>
                  <a:cubicBezTo>
                    <a:pt x="91" y="889"/>
                    <a:pt x="92" y="888"/>
                    <a:pt x="91" y="888"/>
                  </a:cubicBezTo>
                  <a:cubicBezTo>
                    <a:pt x="91" y="888"/>
                    <a:pt x="91" y="889"/>
                    <a:pt x="91" y="889"/>
                  </a:cubicBezTo>
                  <a:close/>
                  <a:moveTo>
                    <a:pt x="91" y="895"/>
                  </a:moveTo>
                  <a:cubicBezTo>
                    <a:pt x="91" y="894"/>
                    <a:pt x="90" y="894"/>
                    <a:pt x="90" y="894"/>
                  </a:cubicBezTo>
                  <a:cubicBezTo>
                    <a:pt x="90" y="895"/>
                    <a:pt x="91" y="896"/>
                    <a:pt x="91" y="895"/>
                  </a:cubicBezTo>
                  <a:close/>
                  <a:moveTo>
                    <a:pt x="96" y="904"/>
                  </a:moveTo>
                  <a:cubicBezTo>
                    <a:pt x="96" y="905"/>
                    <a:pt x="97" y="903"/>
                    <a:pt x="96" y="904"/>
                  </a:cubicBezTo>
                  <a:cubicBezTo>
                    <a:pt x="96" y="904"/>
                    <a:pt x="96" y="904"/>
                    <a:pt x="96" y="904"/>
                  </a:cubicBezTo>
                  <a:close/>
                  <a:moveTo>
                    <a:pt x="93" y="883"/>
                  </a:moveTo>
                  <a:cubicBezTo>
                    <a:pt x="93" y="883"/>
                    <a:pt x="93" y="883"/>
                    <a:pt x="93" y="883"/>
                  </a:cubicBezTo>
                  <a:cubicBezTo>
                    <a:pt x="93" y="883"/>
                    <a:pt x="93" y="884"/>
                    <a:pt x="93" y="884"/>
                  </a:cubicBezTo>
                  <a:cubicBezTo>
                    <a:pt x="93" y="884"/>
                    <a:pt x="93" y="883"/>
                    <a:pt x="93" y="883"/>
                  </a:cubicBezTo>
                  <a:close/>
                  <a:moveTo>
                    <a:pt x="91" y="882"/>
                  </a:moveTo>
                  <a:cubicBezTo>
                    <a:pt x="91" y="882"/>
                    <a:pt x="91" y="882"/>
                    <a:pt x="91" y="882"/>
                  </a:cubicBezTo>
                  <a:cubicBezTo>
                    <a:pt x="91" y="882"/>
                    <a:pt x="91" y="882"/>
                    <a:pt x="91" y="881"/>
                  </a:cubicBezTo>
                  <a:cubicBezTo>
                    <a:pt x="91" y="881"/>
                    <a:pt x="91" y="881"/>
                    <a:pt x="91" y="881"/>
                  </a:cubicBezTo>
                  <a:cubicBezTo>
                    <a:pt x="91" y="881"/>
                    <a:pt x="91" y="881"/>
                    <a:pt x="91" y="882"/>
                  </a:cubicBezTo>
                  <a:close/>
                  <a:moveTo>
                    <a:pt x="92" y="887"/>
                  </a:moveTo>
                  <a:cubicBezTo>
                    <a:pt x="92" y="887"/>
                    <a:pt x="93" y="888"/>
                    <a:pt x="93" y="887"/>
                  </a:cubicBezTo>
                  <a:cubicBezTo>
                    <a:pt x="93" y="887"/>
                    <a:pt x="92" y="886"/>
                    <a:pt x="92" y="887"/>
                  </a:cubicBezTo>
                  <a:close/>
                  <a:moveTo>
                    <a:pt x="90" y="893"/>
                  </a:moveTo>
                  <a:cubicBezTo>
                    <a:pt x="91" y="893"/>
                    <a:pt x="91" y="892"/>
                    <a:pt x="91" y="892"/>
                  </a:cubicBezTo>
                  <a:cubicBezTo>
                    <a:pt x="91" y="892"/>
                    <a:pt x="92" y="893"/>
                    <a:pt x="92" y="893"/>
                  </a:cubicBezTo>
                  <a:cubicBezTo>
                    <a:pt x="92" y="892"/>
                    <a:pt x="92" y="891"/>
                    <a:pt x="92" y="891"/>
                  </a:cubicBezTo>
                  <a:cubicBezTo>
                    <a:pt x="92" y="892"/>
                    <a:pt x="91" y="892"/>
                    <a:pt x="91" y="892"/>
                  </a:cubicBezTo>
                  <a:cubicBezTo>
                    <a:pt x="91" y="892"/>
                    <a:pt x="91" y="892"/>
                    <a:pt x="91" y="892"/>
                  </a:cubicBezTo>
                  <a:cubicBezTo>
                    <a:pt x="90" y="892"/>
                    <a:pt x="90" y="892"/>
                    <a:pt x="90" y="893"/>
                  </a:cubicBezTo>
                  <a:close/>
                  <a:moveTo>
                    <a:pt x="103" y="844"/>
                  </a:moveTo>
                  <a:cubicBezTo>
                    <a:pt x="103" y="843"/>
                    <a:pt x="102" y="842"/>
                    <a:pt x="102" y="843"/>
                  </a:cubicBezTo>
                  <a:cubicBezTo>
                    <a:pt x="102" y="844"/>
                    <a:pt x="102" y="844"/>
                    <a:pt x="103" y="844"/>
                  </a:cubicBezTo>
                  <a:close/>
                  <a:moveTo>
                    <a:pt x="95" y="841"/>
                  </a:moveTo>
                  <a:cubicBezTo>
                    <a:pt x="94" y="841"/>
                    <a:pt x="95" y="840"/>
                    <a:pt x="94" y="840"/>
                  </a:cubicBezTo>
                  <a:cubicBezTo>
                    <a:pt x="93" y="840"/>
                    <a:pt x="94" y="841"/>
                    <a:pt x="95" y="841"/>
                  </a:cubicBezTo>
                  <a:close/>
                  <a:moveTo>
                    <a:pt x="92" y="858"/>
                  </a:moveTo>
                  <a:cubicBezTo>
                    <a:pt x="92" y="858"/>
                    <a:pt x="91" y="857"/>
                    <a:pt x="91" y="858"/>
                  </a:cubicBezTo>
                  <a:cubicBezTo>
                    <a:pt x="91" y="858"/>
                    <a:pt x="92" y="859"/>
                    <a:pt x="92" y="858"/>
                  </a:cubicBezTo>
                  <a:close/>
                  <a:moveTo>
                    <a:pt x="93" y="856"/>
                  </a:moveTo>
                  <a:cubicBezTo>
                    <a:pt x="93" y="856"/>
                    <a:pt x="93" y="857"/>
                    <a:pt x="93" y="857"/>
                  </a:cubicBezTo>
                  <a:cubicBezTo>
                    <a:pt x="94" y="857"/>
                    <a:pt x="94" y="856"/>
                    <a:pt x="93" y="856"/>
                  </a:cubicBezTo>
                  <a:close/>
                  <a:moveTo>
                    <a:pt x="91" y="850"/>
                  </a:moveTo>
                  <a:cubicBezTo>
                    <a:pt x="92" y="849"/>
                    <a:pt x="90" y="848"/>
                    <a:pt x="90" y="849"/>
                  </a:cubicBezTo>
                  <a:cubicBezTo>
                    <a:pt x="90" y="850"/>
                    <a:pt x="90" y="850"/>
                    <a:pt x="91" y="850"/>
                  </a:cubicBezTo>
                  <a:close/>
                  <a:moveTo>
                    <a:pt x="93" y="852"/>
                  </a:moveTo>
                  <a:cubicBezTo>
                    <a:pt x="94" y="853"/>
                    <a:pt x="94" y="853"/>
                    <a:pt x="94" y="853"/>
                  </a:cubicBezTo>
                  <a:cubicBezTo>
                    <a:pt x="94" y="852"/>
                    <a:pt x="93" y="852"/>
                    <a:pt x="93" y="852"/>
                  </a:cubicBezTo>
                  <a:cubicBezTo>
                    <a:pt x="93" y="852"/>
                    <a:pt x="93" y="852"/>
                    <a:pt x="93" y="852"/>
                  </a:cubicBezTo>
                  <a:close/>
                  <a:moveTo>
                    <a:pt x="91" y="850"/>
                  </a:moveTo>
                  <a:cubicBezTo>
                    <a:pt x="91" y="850"/>
                    <a:pt x="91" y="850"/>
                    <a:pt x="91" y="850"/>
                  </a:cubicBezTo>
                  <a:cubicBezTo>
                    <a:pt x="91" y="850"/>
                    <a:pt x="91" y="851"/>
                    <a:pt x="91" y="851"/>
                  </a:cubicBezTo>
                  <a:cubicBezTo>
                    <a:pt x="91" y="851"/>
                    <a:pt x="91" y="851"/>
                    <a:pt x="91" y="851"/>
                  </a:cubicBezTo>
                  <a:cubicBezTo>
                    <a:pt x="91" y="851"/>
                    <a:pt x="91" y="850"/>
                    <a:pt x="91" y="850"/>
                  </a:cubicBezTo>
                  <a:cubicBezTo>
                    <a:pt x="91" y="850"/>
                    <a:pt x="91" y="850"/>
                    <a:pt x="91" y="850"/>
                  </a:cubicBezTo>
                  <a:close/>
                  <a:moveTo>
                    <a:pt x="85" y="880"/>
                  </a:moveTo>
                  <a:cubicBezTo>
                    <a:pt x="84" y="880"/>
                    <a:pt x="84" y="880"/>
                    <a:pt x="84" y="880"/>
                  </a:cubicBezTo>
                  <a:cubicBezTo>
                    <a:pt x="84" y="880"/>
                    <a:pt x="83" y="880"/>
                    <a:pt x="83" y="881"/>
                  </a:cubicBezTo>
                  <a:cubicBezTo>
                    <a:pt x="83" y="881"/>
                    <a:pt x="83" y="881"/>
                    <a:pt x="84" y="880"/>
                  </a:cubicBezTo>
                  <a:cubicBezTo>
                    <a:pt x="84" y="880"/>
                    <a:pt x="84" y="881"/>
                    <a:pt x="85" y="880"/>
                  </a:cubicBezTo>
                  <a:close/>
                  <a:moveTo>
                    <a:pt x="86" y="877"/>
                  </a:moveTo>
                  <a:cubicBezTo>
                    <a:pt x="86" y="877"/>
                    <a:pt x="86" y="876"/>
                    <a:pt x="86" y="876"/>
                  </a:cubicBezTo>
                  <a:cubicBezTo>
                    <a:pt x="85" y="876"/>
                    <a:pt x="85" y="876"/>
                    <a:pt x="85" y="876"/>
                  </a:cubicBezTo>
                  <a:cubicBezTo>
                    <a:pt x="85" y="877"/>
                    <a:pt x="85" y="877"/>
                    <a:pt x="86" y="877"/>
                  </a:cubicBezTo>
                  <a:close/>
                  <a:moveTo>
                    <a:pt x="85" y="864"/>
                  </a:moveTo>
                  <a:cubicBezTo>
                    <a:pt x="85" y="864"/>
                    <a:pt x="85" y="863"/>
                    <a:pt x="84" y="864"/>
                  </a:cubicBezTo>
                  <a:cubicBezTo>
                    <a:pt x="86" y="865"/>
                    <a:pt x="87" y="866"/>
                    <a:pt x="89" y="866"/>
                  </a:cubicBezTo>
                  <a:cubicBezTo>
                    <a:pt x="89" y="866"/>
                    <a:pt x="89" y="866"/>
                    <a:pt x="90" y="866"/>
                  </a:cubicBezTo>
                  <a:cubicBezTo>
                    <a:pt x="90" y="866"/>
                    <a:pt x="90" y="866"/>
                    <a:pt x="91" y="866"/>
                  </a:cubicBezTo>
                  <a:cubicBezTo>
                    <a:pt x="91" y="866"/>
                    <a:pt x="92" y="867"/>
                    <a:pt x="92" y="867"/>
                  </a:cubicBezTo>
                  <a:cubicBezTo>
                    <a:pt x="92" y="867"/>
                    <a:pt x="92" y="866"/>
                    <a:pt x="92" y="866"/>
                  </a:cubicBezTo>
                  <a:cubicBezTo>
                    <a:pt x="93" y="866"/>
                    <a:pt x="94" y="867"/>
                    <a:pt x="94" y="866"/>
                  </a:cubicBezTo>
                  <a:cubicBezTo>
                    <a:pt x="93" y="866"/>
                    <a:pt x="92" y="866"/>
                    <a:pt x="91" y="866"/>
                  </a:cubicBezTo>
                  <a:cubicBezTo>
                    <a:pt x="91" y="866"/>
                    <a:pt x="90" y="866"/>
                    <a:pt x="90" y="865"/>
                  </a:cubicBezTo>
                  <a:cubicBezTo>
                    <a:pt x="90" y="865"/>
                    <a:pt x="90" y="866"/>
                    <a:pt x="89" y="866"/>
                  </a:cubicBezTo>
                  <a:cubicBezTo>
                    <a:pt x="89" y="866"/>
                    <a:pt x="89" y="865"/>
                    <a:pt x="89" y="865"/>
                  </a:cubicBezTo>
                  <a:cubicBezTo>
                    <a:pt x="87" y="865"/>
                    <a:pt x="86" y="865"/>
                    <a:pt x="85" y="864"/>
                  </a:cubicBezTo>
                  <a:close/>
                  <a:moveTo>
                    <a:pt x="968" y="633"/>
                  </a:moveTo>
                  <a:cubicBezTo>
                    <a:pt x="970" y="635"/>
                    <a:pt x="970" y="635"/>
                    <a:pt x="970" y="634"/>
                  </a:cubicBezTo>
                  <a:cubicBezTo>
                    <a:pt x="968" y="631"/>
                    <a:pt x="969" y="633"/>
                    <a:pt x="968" y="633"/>
                  </a:cubicBezTo>
                  <a:close/>
                  <a:moveTo>
                    <a:pt x="77" y="933"/>
                  </a:moveTo>
                  <a:cubicBezTo>
                    <a:pt x="77" y="933"/>
                    <a:pt x="76" y="932"/>
                    <a:pt x="76" y="933"/>
                  </a:cubicBezTo>
                  <a:cubicBezTo>
                    <a:pt x="76" y="933"/>
                    <a:pt x="76" y="933"/>
                    <a:pt x="76" y="933"/>
                  </a:cubicBezTo>
                  <a:cubicBezTo>
                    <a:pt x="77" y="933"/>
                    <a:pt x="77" y="933"/>
                    <a:pt x="77" y="933"/>
                  </a:cubicBezTo>
                  <a:close/>
                  <a:moveTo>
                    <a:pt x="104" y="824"/>
                  </a:moveTo>
                  <a:cubicBezTo>
                    <a:pt x="104" y="823"/>
                    <a:pt x="104" y="823"/>
                    <a:pt x="103" y="822"/>
                  </a:cubicBezTo>
                  <a:cubicBezTo>
                    <a:pt x="103" y="823"/>
                    <a:pt x="103" y="823"/>
                    <a:pt x="103" y="823"/>
                  </a:cubicBezTo>
                  <a:cubicBezTo>
                    <a:pt x="103" y="824"/>
                    <a:pt x="103" y="824"/>
                    <a:pt x="104" y="824"/>
                  </a:cubicBezTo>
                  <a:close/>
                  <a:moveTo>
                    <a:pt x="96" y="838"/>
                  </a:moveTo>
                  <a:cubicBezTo>
                    <a:pt x="96" y="837"/>
                    <a:pt x="95" y="836"/>
                    <a:pt x="94" y="837"/>
                  </a:cubicBezTo>
                  <a:cubicBezTo>
                    <a:pt x="94" y="838"/>
                    <a:pt x="95" y="839"/>
                    <a:pt x="96" y="838"/>
                  </a:cubicBezTo>
                  <a:close/>
                  <a:moveTo>
                    <a:pt x="102" y="820"/>
                  </a:moveTo>
                  <a:cubicBezTo>
                    <a:pt x="102" y="820"/>
                    <a:pt x="102" y="820"/>
                    <a:pt x="102" y="820"/>
                  </a:cubicBezTo>
                  <a:cubicBezTo>
                    <a:pt x="101" y="820"/>
                    <a:pt x="101" y="820"/>
                    <a:pt x="101" y="820"/>
                  </a:cubicBezTo>
                  <a:cubicBezTo>
                    <a:pt x="101" y="820"/>
                    <a:pt x="101" y="821"/>
                    <a:pt x="101" y="821"/>
                  </a:cubicBezTo>
                  <a:cubicBezTo>
                    <a:pt x="102" y="821"/>
                    <a:pt x="102" y="821"/>
                    <a:pt x="102" y="820"/>
                  </a:cubicBezTo>
                  <a:close/>
                  <a:moveTo>
                    <a:pt x="99" y="843"/>
                  </a:moveTo>
                  <a:cubicBezTo>
                    <a:pt x="99" y="842"/>
                    <a:pt x="99" y="842"/>
                    <a:pt x="99" y="842"/>
                  </a:cubicBezTo>
                  <a:cubicBezTo>
                    <a:pt x="98" y="842"/>
                    <a:pt x="99" y="843"/>
                    <a:pt x="99" y="843"/>
                  </a:cubicBezTo>
                  <a:close/>
                  <a:moveTo>
                    <a:pt x="83" y="886"/>
                  </a:moveTo>
                  <a:cubicBezTo>
                    <a:pt x="83" y="886"/>
                    <a:pt x="84" y="886"/>
                    <a:pt x="84" y="886"/>
                  </a:cubicBezTo>
                  <a:cubicBezTo>
                    <a:pt x="84" y="886"/>
                    <a:pt x="84" y="886"/>
                    <a:pt x="84" y="886"/>
                  </a:cubicBezTo>
                  <a:cubicBezTo>
                    <a:pt x="84" y="886"/>
                    <a:pt x="84" y="886"/>
                    <a:pt x="84" y="886"/>
                  </a:cubicBezTo>
                  <a:cubicBezTo>
                    <a:pt x="84" y="886"/>
                    <a:pt x="83" y="886"/>
                    <a:pt x="83" y="886"/>
                  </a:cubicBezTo>
                  <a:close/>
                  <a:moveTo>
                    <a:pt x="960" y="650"/>
                  </a:moveTo>
                  <a:cubicBezTo>
                    <a:pt x="960" y="649"/>
                    <a:pt x="960" y="649"/>
                    <a:pt x="959" y="648"/>
                  </a:cubicBezTo>
                  <a:cubicBezTo>
                    <a:pt x="959" y="648"/>
                    <a:pt x="959" y="648"/>
                    <a:pt x="959" y="647"/>
                  </a:cubicBezTo>
                  <a:cubicBezTo>
                    <a:pt x="959" y="647"/>
                    <a:pt x="958" y="647"/>
                    <a:pt x="959" y="647"/>
                  </a:cubicBezTo>
                  <a:cubicBezTo>
                    <a:pt x="958" y="647"/>
                    <a:pt x="961" y="653"/>
                    <a:pt x="960" y="650"/>
                  </a:cubicBezTo>
                  <a:close/>
                  <a:moveTo>
                    <a:pt x="101" y="840"/>
                  </a:moveTo>
                  <a:cubicBezTo>
                    <a:pt x="101" y="839"/>
                    <a:pt x="100" y="838"/>
                    <a:pt x="99" y="839"/>
                  </a:cubicBezTo>
                  <a:cubicBezTo>
                    <a:pt x="99" y="840"/>
                    <a:pt x="100" y="841"/>
                    <a:pt x="101" y="840"/>
                  </a:cubicBezTo>
                  <a:close/>
                  <a:moveTo>
                    <a:pt x="97" y="870"/>
                  </a:moveTo>
                  <a:cubicBezTo>
                    <a:pt x="97" y="869"/>
                    <a:pt x="96" y="870"/>
                    <a:pt x="97" y="870"/>
                  </a:cubicBezTo>
                  <a:close/>
                  <a:moveTo>
                    <a:pt x="95" y="876"/>
                  </a:moveTo>
                  <a:cubicBezTo>
                    <a:pt x="95" y="876"/>
                    <a:pt x="95" y="876"/>
                    <a:pt x="96" y="875"/>
                  </a:cubicBezTo>
                  <a:cubicBezTo>
                    <a:pt x="96" y="875"/>
                    <a:pt x="96" y="874"/>
                    <a:pt x="97" y="873"/>
                  </a:cubicBezTo>
                  <a:cubicBezTo>
                    <a:pt x="96" y="873"/>
                    <a:pt x="96" y="874"/>
                    <a:pt x="96" y="874"/>
                  </a:cubicBezTo>
                  <a:cubicBezTo>
                    <a:pt x="96" y="875"/>
                    <a:pt x="95" y="875"/>
                    <a:pt x="95" y="876"/>
                  </a:cubicBezTo>
                  <a:close/>
                  <a:moveTo>
                    <a:pt x="97" y="843"/>
                  </a:moveTo>
                  <a:cubicBezTo>
                    <a:pt x="97" y="843"/>
                    <a:pt x="97" y="843"/>
                    <a:pt x="97" y="843"/>
                  </a:cubicBezTo>
                  <a:cubicBezTo>
                    <a:pt x="97" y="843"/>
                    <a:pt x="97" y="843"/>
                    <a:pt x="97" y="843"/>
                  </a:cubicBezTo>
                  <a:cubicBezTo>
                    <a:pt x="97" y="843"/>
                    <a:pt x="97" y="843"/>
                    <a:pt x="97" y="843"/>
                  </a:cubicBezTo>
                  <a:cubicBezTo>
                    <a:pt x="97" y="843"/>
                    <a:pt x="97" y="843"/>
                    <a:pt x="97" y="843"/>
                  </a:cubicBezTo>
                  <a:close/>
                  <a:moveTo>
                    <a:pt x="99" y="815"/>
                  </a:moveTo>
                  <a:cubicBezTo>
                    <a:pt x="98" y="815"/>
                    <a:pt x="98" y="815"/>
                    <a:pt x="98" y="815"/>
                  </a:cubicBezTo>
                  <a:cubicBezTo>
                    <a:pt x="97" y="815"/>
                    <a:pt x="98" y="816"/>
                    <a:pt x="99" y="815"/>
                  </a:cubicBezTo>
                  <a:close/>
                  <a:moveTo>
                    <a:pt x="98" y="835"/>
                  </a:move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7" y="835"/>
                  </a:cubicBezTo>
                  <a:cubicBezTo>
                    <a:pt x="97" y="835"/>
                    <a:pt x="97" y="835"/>
                    <a:pt x="98" y="835"/>
                  </a:cubicBezTo>
                  <a:close/>
                  <a:moveTo>
                    <a:pt x="963" y="649"/>
                  </a:moveTo>
                  <a:cubicBezTo>
                    <a:pt x="963" y="650"/>
                    <a:pt x="964" y="651"/>
                    <a:pt x="964" y="652"/>
                  </a:cubicBezTo>
                  <a:cubicBezTo>
                    <a:pt x="964" y="651"/>
                    <a:pt x="965" y="652"/>
                    <a:pt x="964" y="649"/>
                  </a:cubicBezTo>
                  <a:cubicBezTo>
                    <a:pt x="965" y="651"/>
                    <a:pt x="965" y="650"/>
                    <a:pt x="966" y="651"/>
                  </a:cubicBezTo>
                  <a:cubicBezTo>
                    <a:pt x="966" y="651"/>
                    <a:pt x="966" y="651"/>
                    <a:pt x="966" y="651"/>
                  </a:cubicBezTo>
                  <a:cubicBezTo>
                    <a:pt x="966" y="651"/>
                    <a:pt x="966" y="651"/>
                    <a:pt x="966" y="652"/>
                  </a:cubicBezTo>
                  <a:cubicBezTo>
                    <a:pt x="963" y="645"/>
                    <a:pt x="962" y="644"/>
                    <a:pt x="963" y="647"/>
                  </a:cubicBezTo>
                  <a:cubicBezTo>
                    <a:pt x="963" y="647"/>
                    <a:pt x="963" y="647"/>
                    <a:pt x="963" y="646"/>
                  </a:cubicBezTo>
                  <a:cubicBezTo>
                    <a:pt x="962" y="645"/>
                    <a:pt x="962" y="645"/>
                    <a:pt x="962" y="645"/>
                  </a:cubicBezTo>
                  <a:cubicBezTo>
                    <a:pt x="962" y="644"/>
                    <a:pt x="962" y="644"/>
                    <a:pt x="962" y="644"/>
                  </a:cubicBezTo>
                  <a:cubicBezTo>
                    <a:pt x="960" y="642"/>
                    <a:pt x="960" y="642"/>
                    <a:pt x="959" y="641"/>
                  </a:cubicBezTo>
                  <a:cubicBezTo>
                    <a:pt x="960" y="643"/>
                    <a:pt x="960" y="644"/>
                    <a:pt x="961" y="644"/>
                  </a:cubicBezTo>
                  <a:cubicBezTo>
                    <a:pt x="961" y="645"/>
                    <a:pt x="962" y="646"/>
                    <a:pt x="963" y="648"/>
                  </a:cubicBezTo>
                  <a:cubicBezTo>
                    <a:pt x="963" y="648"/>
                    <a:pt x="962" y="648"/>
                    <a:pt x="961" y="646"/>
                  </a:cubicBezTo>
                  <a:cubicBezTo>
                    <a:pt x="960" y="646"/>
                    <a:pt x="960" y="645"/>
                    <a:pt x="960" y="645"/>
                  </a:cubicBezTo>
                  <a:cubicBezTo>
                    <a:pt x="960" y="644"/>
                    <a:pt x="960" y="645"/>
                    <a:pt x="961" y="647"/>
                  </a:cubicBezTo>
                  <a:cubicBezTo>
                    <a:pt x="962" y="648"/>
                    <a:pt x="962" y="649"/>
                    <a:pt x="963" y="649"/>
                  </a:cubicBezTo>
                  <a:close/>
                  <a:moveTo>
                    <a:pt x="86" y="846"/>
                  </a:moveTo>
                  <a:cubicBezTo>
                    <a:pt x="87" y="846"/>
                    <a:pt x="87" y="846"/>
                    <a:pt x="87" y="846"/>
                  </a:cubicBezTo>
                  <a:cubicBezTo>
                    <a:pt x="87" y="846"/>
                    <a:pt x="87" y="846"/>
                    <a:pt x="87" y="846"/>
                  </a:cubicBezTo>
                  <a:cubicBezTo>
                    <a:pt x="87" y="846"/>
                    <a:pt x="87" y="846"/>
                    <a:pt x="87" y="846"/>
                  </a:cubicBezTo>
                  <a:lnTo>
                    <a:pt x="86" y="846"/>
                  </a:lnTo>
                  <a:close/>
                  <a:moveTo>
                    <a:pt x="88" y="849"/>
                  </a:moveTo>
                  <a:cubicBezTo>
                    <a:pt x="87" y="849"/>
                    <a:pt x="87" y="848"/>
                    <a:pt x="87" y="848"/>
                  </a:cubicBezTo>
                  <a:cubicBezTo>
                    <a:pt x="86" y="849"/>
                    <a:pt x="87" y="850"/>
                    <a:pt x="88" y="849"/>
                  </a:cubicBezTo>
                  <a:close/>
                  <a:moveTo>
                    <a:pt x="970" y="665"/>
                  </a:moveTo>
                  <a:cubicBezTo>
                    <a:pt x="969" y="665"/>
                    <a:pt x="969" y="664"/>
                    <a:pt x="969" y="663"/>
                  </a:cubicBezTo>
                  <a:cubicBezTo>
                    <a:pt x="968" y="663"/>
                    <a:pt x="968" y="663"/>
                    <a:pt x="968" y="662"/>
                  </a:cubicBezTo>
                  <a:cubicBezTo>
                    <a:pt x="968" y="663"/>
                    <a:pt x="968" y="664"/>
                    <a:pt x="969" y="664"/>
                  </a:cubicBezTo>
                  <a:cubicBezTo>
                    <a:pt x="969" y="665"/>
                    <a:pt x="969" y="665"/>
                    <a:pt x="970" y="665"/>
                  </a:cubicBezTo>
                  <a:close/>
                  <a:moveTo>
                    <a:pt x="88" y="851"/>
                  </a:moveTo>
                  <a:cubicBezTo>
                    <a:pt x="88" y="851"/>
                    <a:pt x="88" y="851"/>
                    <a:pt x="88" y="851"/>
                  </a:cubicBezTo>
                  <a:cubicBezTo>
                    <a:pt x="88" y="852"/>
                    <a:pt x="89" y="851"/>
                    <a:pt x="88" y="851"/>
                  </a:cubicBezTo>
                  <a:close/>
                  <a:moveTo>
                    <a:pt x="970" y="666"/>
                  </a:moveTo>
                  <a:cubicBezTo>
                    <a:pt x="969" y="666"/>
                    <a:pt x="969" y="665"/>
                    <a:pt x="968" y="664"/>
                  </a:cubicBezTo>
                  <a:cubicBezTo>
                    <a:pt x="969" y="665"/>
                    <a:pt x="969" y="667"/>
                    <a:pt x="970" y="668"/>
                  </a:cubicBezTo>
                  <a:cubicBezTo>
                    <a:pt x="969" y="666"/>
                    <a:pt x="970" y="668"/>
                    <a:pt x="970" y="666"/>
                  </a:cubicBezTo>
                  <a:close/>
                  <a:moveTo>
                    <a:pt x="961" y="650"/>
                  </a:moveTo>
                  <a:cubicBezTo>
                    <a:pt x="960" y="647"/>
                    <a:pt x="959" y="647"/>
                    <a:pt x="959" y="647"/>
                  </a:cubicBezTo>
                  <a:cubicBezTo>
                    <a:pt x="960" y="649"/>
                    <a:pt x="961" y="650"/>
                    <a:pt x="961" y="650"/>
                  </a:cubicBezTo>
                  <a:close/>
                  <a:moveTo>
                    <a:pt x="88" y="864"/>
                  </a:moveTo>
                  <a:cubicBezTo>
                    <a:pt x="88" y="864"/>
                    <a:pt x="88" y="864"/>
                    <a:pt x="88" y="864"/>
                  </a:cubicBezTo>
                  <a:cubicBezTo>
                    <a:pt x="88" y="864"/>
                    <a:pt x="88" y="864"/>
                    <a:pt x="88" y="864"/>
                  </a:cubicBezTo>
                  <a:cubicBezTo>
                    <a:pt x="88" y="864"/>
                    <a:pt x="88" y="864"/>
                    <a:pt x="88" y="863"/>
                  </a:cubicBezTo>
                  <a:cubicBezTo>
                    <a:pt x="88" y="863"/>
                    <a:pt x="88" y="863"/>
                    <a:pt x="88" y="863"/>
                  </a:cubicBezTo>
                  <a:cubicBezTo>
                    <a:pt x="88" y="863"/>
                    <a:pt x="88" y="863"/>
                    <a:pt x="87" y="863"/>
                  </a:cubicBezTo>
                  <a:cubicBezTo>
                    <a:pt x="87" y="863"/>
                    <a:pt x="87" y="863"/>
                    <a:pt x="87" y="863"/>
                  </a:cubicBezTo>
                  <a:cubicBezTo>
                    <a:pt x="87" y="864"/>
                    <a:pt x="87" y="864"/>
                    <a:pt x="88" y="864"/>
                  </a:cubicBezTo>
                  <a:close/>
                  <a:moveTo>
                    <a:pt x="104" y="825"/>
                  </a:moveTo>
                  <a:cubicBezTo>
                    <a:pt x="104" y="825"/>
                    <a:pt x="104" y="825"/>
                    <a:pt x="104" y="825"/>
                  </a:cubicBezTo>
                  <a:cubicBezTo>
                    <a:pt x="104" y="825"/>
                    <a:pt x="104" y="825"/>
                    <a:pt x="104" y="825"/>
                  </a:cubicBezTo>
                  <a:cubicBezTo>
                    <a:pt x="104" y="825"/>
                    <a:pt x="104" y="825"/>
                    <a:pt x="104" y="825"/>
                  </a:cubicBezTo>
                  <a:close/>
                  <a:moveTo>
                    <a:pt x="968" y="665"/>
                  </a:moveTo>
                  <a:cubicBezTo>
                    <a:pt x="968" y="665"/>
                    <a:pt x="968" y="664"/>
                    <a:pt x="967" y="664"/>
                  </a:cubicBezTo>
                  <a:cubicBezTo>
                    <a:pt x="967" y="664"/>
                    <a:pt x="967" y="664"/>
                    <a:pt x="967" y="664"/>
                  </a:cubicBezTo>
                  <a:cubicBezTo>
                    <a:pt x="967" y="664"/>
                    <a:pt x="968" y="665"/>
                    <a:pt x="968" y="665"/>
                  </a:cubicBezTo>
                  <a:cubicBezTo>
                    <a:pt x="968" y="665"/>
                    <a:pt x="968" y="665"/>
                    <a:pt x="968" y="665"/>
                  </a:cubicBezTo>
                  <a:close/>
                  <a:moveTo>
                    <a:pt x="968" y="656"/>
                  </a:moveTo>
                  <a:cubicBezTo>
                    <a:pt x="968" y="655"/>
                    <a:pt x="968" y="655"/>
                    <a:pt x="968" y="655"/>
                  </a:cubicBezTo>
                  <a:cubicBezTo>
                    <a:pt x="968" y="655"/>
                    <a:pt x="968" y="655"/>
                    <a:pt x="967" y="655"/>
                  </a:cubicBezTo>
                  <a:cubicBezTo>
                    <a:pt x="968" y="655"/>
                    <a:pt x="968" y="656"/>
                    <a:pt x="968" y="656"/>
                  </a:cubicBezTo>
                  <a:cubicBezTo>
                    <a:pt x="968" y="656"/>
                    <a:pt x="968" y="656"/>
                    <a:pt x="968" y="656"/>
                  </a:cubicBezTo>
                  <a:close/>
                  <a:moveTo>
                    <a:pt x="966" y="649"/>
                  </a:moveTo>
                  <a:cubicBezTo>
                    <a:pt x="966" y="649"/>
                    <a:pt x="966" y="649"/>
                    <a:pt x="966" y="649"/>
                  </a:cubicBezTo>
                  <a:cubicBezTo>
                    <a:pt x="966" y="649"/>
                    <a:pt x="966" y="649"/>
                    <a:pt x="966" y="650"/>
                  </a:cubicBezTo>
                  <a:cubicBezTo>
                    <a:pt x="966" y="650"/>
                    <a:pt x="967" y="650"/>
                    <a:pt x="967" y="651"/>
                  </a:cubicBezTo>
                  <a:cubicBezTo>
                    <a:pt x="967" y="650"/>
                    <a:pt x="967" y="650"/>
                    <a:pt x="966" y="649"/>
                  </a:cubicBezTo>
                  <a:close/>
                  <a:moveTo>
                    <a:pt x="85" y="845"/>
                  </a:moveTo>
                  <a:cubicBezTo>
                    <a:pt x="85" y="846"/>
                    <a:pt x="85" y="846"/>
                    <a:pt x="85" y="846"/>
                  </a:cubicBezTo>
                  <a:cubicBezTo>
                    <a:pt x="85" y="847"/>
                    <a:pt x="86" y="846"/>
                    <a:pt x="85" y="845"/>
                  </a:cubicBezTo>
                  <a:close/>
                  <a:moveTo>
                    <a:pt x="83" y="885"/>
                  </a:moveTo>
                  <a:cubicBezTo>
                    <a:pt x="83" y="885"/>
                    <a:pt x="83" y="885"/>
                    <a:pt x="83" y="885"/>
                  </a:cubicBezTo>
                  <a:cubicBezTo>
                    <a:pt x="83" y="885"/>
                    <a:pt x="83" y="885"/>
                    <a:pt x="83" y="885"/>
                  </a:cubicBezTo>
                  <a:cubicBezTo>
                    <a:pt x="83" y="885"/>
                    <a:pt x="83" y="885"/>
                    <a:pt x="83" y="885"/>
                  </a:cubicBezTo>
                  <a:cubicBezTo>
                    <a:pt x="83" y="885"/>
                    <a:pt x="83" y="885"/>
                    <a:pt x="83" y="885"/>
                  </a:cubicBezTo>
                  <a:close/>
                  <a:moveTo>
                    <a:pt x="83" y="873"/>
                  </a:moveTo>
                  <a:cubicBezTo>
                    <a:pt x="83" y="873"/>
                    <a:pt x="82" y="874"/>
                    <a:pt x="83" y="874"/>
                  </a:cubicBezTo>
                  <a:cubicBezTo>
                    <a:pt x="83" y="874"/>
                    <a:pt x="84" y="873"/>
                    <a:pt x="83" y="873"/>
                  </a:cubicBezTo>
                  <a:close/>
                  <a:moveTo>
                    <a:pt x="83" y="876"/>
                  </a:moveTo>
                  <a:cubicBezTo>
                    <a:pt x="83" y="876"/>
                    <a:pt x="84" y="876"/>
                    <a:pt x="84" y="876"/>
                  </a:cubicBezTo>
                  <a:cubicBezTo>
                    <a:pt x="84" y="875"/>
                    <a:pt x="83" y="875"/>
                    <a:pt x="83" y="876"/>
                  </a:cubicBezTo>
                  <a:close/>
                  <a:moveTo>
                    <a:pt x="969" y="630"/>
                  </a:moveTo>
                  <a:cubicBezTo>
                    <a:pt x="968" y="629"/>
                    <a:pt x="967" y="628"/>
                    <a:pt x="968" y="630"/>
                  </a:cubicBezTo>
                  <a:cubicBezTo>
                    <a:pt x="971" y="636"/>
                    <a:pt x="972" y="636"/>
                    <a:pt x="969" y="630"/>
                  </a:cubicBezTo>
                  <a:close/>
                  <a:moveTo>
                    <a:pt x="84" y="879"/>
                  </a:moveTo>
                  <a:cubicBezTo>
                    <a:pt x="84" y="879"/>
                    <a:pt x="84" y="879"/>
                    <a:pt x="84" y="879"/>
                  </a:cubicBezTo>
                  <a:cubicBezTo>
                    <a:pt x="84" y="879"/>
                    <a:pt x="84" y="879"/>
                    <a:pt x="84" y="879"/>
                  </a:cubicBezTo>
                  <a:cubicBezTo>
                    <a:pt x="84" y="879"/>
                    <a:pt x="84" y="879"/>
                    <a:pt x="84" y="878"/>
                  </a:cubicBezTo>
                  <a:cubicBezTo>
                    <a:pt x="84" y="879"/>
                    <a:pt x="84" y="879"/>
                    <a:pt x="84" y="879"/>
                  </a:cubicBezTo>
                  <a:close/>
                  <a:moveTo>
                    <a:pt x="89" y="865"/>
                  </a:moveTo>
                  <a:cubicBezTo>
                    <a:pt x="89" y="865"/>
                    <a:pt x="89" y="865"/>
                    <a:pt x="89" y="865"/>
                  </a:cubicBezTo>
                  <a:cubicBezTo>
                    <a:pt x="89" y="865"/>
                    <a:pt x="89" y="865"/>
                    <a:pt x="89" y="865"/>
                  </a:cubicBezTo>
                  <a:cubicBezTo>
                    <a:pt x="89" y="865"/>
                    <a:pt x="89" y="865"/>
                    <a:pt x="89" y="865"/>
                  </a:cubicBezTo>
                  <a:cubicBezTo>
                    <a:pt x="89" y="865"/>
                    <a:pt x="89" y="865"/>
                    <a:pt x="89" y="865"/>
                  </a:cubicBezTo>
                  <a:close/>
                  <a:moveTo>
                    <a:pt x="973" y="661"/>
                  </a:moveTo>
                  <a:cubicBezTo>
                    <a:pt x="973" y="661"/>
                    <a:pt x="973" y="662"/>
                    <a:pt x="974" y="662"/>
                  </a:cubicBezTo>
                  <a:cubicBezTo>
                    <a:pt x="974" y="662"/>
                    <a:pt x="974" y="661"/>
                    <a:pt x="973" y="661"/>
                  </a:cubicBezTo>
                  <a:cubicBezTo>
                    <a:pt x="974" y="662"/>
                    <a:pt x="974" y="661"/>
                    <a:pt x="973" y="659"/>
                  </a:cubicBezTo>
                  <a:cubicBezTo>
                    <a:pt x="972" y="658"/>
                    <a:pt x="971" y="657"/>
                    <a:pt x="971" y="657"/>
                  </a:cubicBezTo>
                  <a:cubicBezTo>
                    <a:pt x="970" y="656"/>
                    <a:pt x="970" y="656"/>
                    <a:pt x="970" y="657"/>
                  </a:cubicBezTo>
                  <a:cubicBezTo>
                    <a:pt x="969" y="655"/>
                    <a:pt x="969" y="655"/>
                    <a:pt x="968" y="654"/>
                  </a:cubicBezTo>
                  <a:cubicBezTo>
                    <a:pt x="968" y="655"/>
                    <a:pt x="968" y="655"/>
                    <a:pt x="969" y="656"/>
                  </a:cubicBezTo>
                  <a:cubicBezTo>
                    <a:pt x="969" y="656"/>
                    <a:pt x="969" y="656"/>
                    <a:pt x="969" y="656"/>
                  </a:cubicBezTo>
                  <a:cubicBezTo>
                    <a:pt x="969" y="656"/>
                    <a:pt x="969" y="656"/>
                    <a:pt x="969" y="656"/>
                  </a:cubicBezTo>
                  <a:cubicBezTo>
                    <a:pt x="970" y="658"/>
                    <a:pt x="971" y="660"/>
                    <a:pt x="972" y="662"/>
                  </a:cubicBezTo>
                  <a:cubicBezTo>
                    <a:pt x="973" y="663"/>
                    <a:pt x="973" y="662"/>
                    <a:pt x="973" y="661"/>
                  </a:cubicBezTo>
                  <a:close/>
                  <a:moveTo>
                    <a:pt x="87" y="846"/>
                  </a:moveTo>
                  <a:cubicBezTo>
                    <a:pt x="87" y="846"/>
                    <a:pt x="88" y="847"/>
                    <a:pt x="89" y="847"/>
                  </a:cubicBezTo>
                  <a:cubicBezTo>
                    <a:pt x="89" y="846"/>
                    <a:pt x="88" y="844"/>
                    <a:pt x="87" y="846"/>
                  </a:cubicBezTo>
                  <a:close/>
                  <a:moveTo>
                    <a:pt x="84" y="877"/>
                  </a:moveTo>
                  <a:cubicBezTo>
                    <a:pt x="84" y="877"/>
                    <a:pt x="84" y="877"/>
                    <a:pt x="84" y="878"/>
                  </a:cubicBezTo>
                  <a:cubicBezTo>
                    <a:pt x="84" y="877"/>
                    <a:pt x="84" y="877"/>
                    <a:pt x="84" y="877"/>
                  </a:cubicBezTo>
                  <a:close/>
                  <a:moveTo>
                    <a:pt x="84" y="844"/>
                  </a:moveTo>
                  <a:cubicBezTo>
                    <a:pt x="84" y="844"/>
                    <a:pt x="84" y="843"/>
                    <a:pt x="83" y="843"/>
                  </a:cubicBezTo>
                  <a:cubicBezTo>
                    <a:pt x="83" y="844"/>
                    <a:pt x="84" y="845"/>
                    <a:pt x="84" y="844"/>
                  </a:cubicBezTo>
                  <a:close/>
                  <a:moveTo>
                    <a:pt x="83" y="874"/>
                  </a:moveTo>
                  <a:cubicBezTo>
                    <a:pt x="84" y="874"/>
                    <a:pt x="84" y="875"/>
                    <a:pt x="85" y="874"/>
                  </a:cubicBezTo>
                  <a:cubicBezTo>
                    <a:pt x="84" y="874"/>
                    <a:pt x="84" y="874"/>
                    <a:pt x="83" y="874"/>
                  </a:cubicBezTo>
                  <a:close/>
                  <a:moveTo>
                    <a:pt x="90" y="851"/>
                  </a:moveTo>
                  <a:cubicBezTo>
                    <a:pt x="90" y="851"/>
                    <a:pt x="90" y="851"/>
                    <a:pt x="90" y="851"/>
                  </a:cubicBezTo>
                  <a:cubicBezTo>
                    <a:pt x="90" y="851"/>
                    <a:pt x="90" y="851"/>
                    <a:pt x="90" y="851"/>
                  </a:cubicBezTo>
                  <a:cubicBezTo>
                    <a:pt x="90" y="852"/>
                    <a:pt x="90" y="852"/>
                    <a:pt x="90" y="852"/>
                  </a:cubicBezTo>
                  <a:cubicBezTo>
                    <a:pt x="90" y="852"/>
                    <a:pt x="90" y="852"/>
                    <a:pt x="90" y="851"/>
                  </a:cubicBezTo>
                  <a:close/>
                  <a:moveTo>
                    <a:pt x="96" y="912"/>
                  </a:moveTo>
                  <a:cubicBezTo>
                    <a:pt x="96" y="912"/>
                    <a:pt x="96" y="912"/>
                    <a:pt x="96" y="912"/>
                  </a:cubicBezTo>
                  <a:cubicBezTo>
                    <a:pt x="95" y="912"/>
                    <a:pt x="95" y="912"/>
                    <a:pt x="95" y="912"/>
                  </a:cubicBezTo>
                  <a:cubicBezTo>
                    <a:pt x="96" y="912"/>
                    <a:pt x="96" y="913"/>
                    <a:pt x="96" y="913"/>
                  </a:cubicBezTo>
                  <a:cubicBezTo>
                    <a:pt x="96" y="912"/>
                    <a:pt x="96" y="912"/>
                    <a:pt x="96" y="912"/>
                  </a:cubicBezTo>
                  <a:close/>
                  <a:moveTo>
                    <a:pt x="96" y="916"/>
                  </a:moveTo>
                  <a:cubicBezTo>
                    <a:pt x="96" y="915"/>
                    <a:pt x="95" y="915"/>
                    <a:pt x="94" y="915"/>
                  </a:cubicBezTo>
                  <a:cubicBezTo>
                    <a:pt x="94" y="916"/>
                    <a:pt x="95" y="916"/>
                    <a:pt x="96" y="916"/>
                  </a:cubicBezTo>
                  <a:close/>
                  <a:moveTo>
                    <a:pt x="97" y="903"/>
                  </a:moveTo>
                  <a:cubicBezTo>
                    <a:pt x="97" y="903"/>
                    <a:pt x="98" y="903"/>
                    <a:pt x="98" y="903"/>
                  </a:cubicBezTo>
                  <a:cubicBezTo>
                    <a:pt x="98" y="903"/>
                    <a:pt x="98" y="903"/>
                    <a:pt x="98" y="903"/>
                  </a:cubicBezTo>
                  <a:cubicBezTo>
                    <a:pt x="98" y="902"/>
                    <a:pt x="98" y="902"/>
                    <a:pt x="98" y="902"/>
                  </a:cubicBezTo>
                  <a:cubicBezTo>
                    <a:pt x="98" y="902"/>
                    <a:pt x="98" y="902"/>
                    <a:pt x="97" y="902"/>
                  </a:cubicBezTo>
                  <a:cubicBezTo>
                    <a:pt x="97" y="902"/>
                    <a:pt x="97" y="902"/>
                    <a:pt x="97" y="902"/>
                  </a:cubicBezTo>
                  <a:cubicBezTo>
                    <a:pt x="97" y="903"/>
                    <a:pt x="97" y="903"/>
                    <a:pt x="97" y="903"/>
                  </a:cubicBezTo>
                  <a:close/>
                  <a:moveTo>
                    <a:pt x="91" y="905"/>
                  </a:moveTo>
                  <a:cubicBezTo>
                    <a:pt x="92" y="905"/>
                    <a:pt x="93" y="904"/>
                    <a:pt x="93" y="903"/>
                  </a:cubicBezTo>
                  <a:cubicBezTo>
                    <a:pt x="92" y="902"/>
                    <a:pt x="92" y="904"/>
                    <a:pt x="91" y="904"/>
                  </a:cubicBezTo>
                  <a:cubicBezTo>
                    <a:pt x="91" y="904"/>
                    <a:pt x="91" y="904"/>
                    <a:pt x="90" y="904"/>
                  </a:cubicBezTo>
                  <a:cubicBezTo>
                    <a:pt x="90" y="904"/>
                    <a:pt x="90" y="904"/>
                    <a:pt x="90" y="904"/>
                  </a:cubicBezTo>
                  <a:cubicBezTo>
                    <a:pt x="90" y="904"/>
                    <a:pt x="91" y="903"/>
                    <a:pt x="91" y="903"/>
                  </a:cubicBezTo>
                  <a:cubicBezTo>
                    <a:pt x="91" y="903"/>
                    <a:pt x="91" y="903"/>
                    <a:pt x="91" y="903"/>
                  </a:cubicBezTo>
                  <a:cubicBezTo>
                    <a:pt x="92" y="903"/>
                    <a:pt x="92" y="902"/>
                    <a:pt x="91" y="902"/>
                  </a:cubicBezTo>
                  <a:cubicBezTo>
                    <a:pt x="92" y="901"/>
                    <a:pt x="92" y="901"/>
                    <a:pt x="92" y="901"/>
                  </a:cubicBezTo>
                  <a:cubicBezTo>
                    <a:pt x="92" y="901"/>
                    <a:pt x="92" y="901"/>
                    <a:pt x="92" y="901"/>
                  </a:cubicBezTo>
                  <a:cubicBezTo>
                    <a:pt x="92" y="900"/>
                    <a:pt x="92" y="899"/>
                    <a:pt x="91" y="900"/>
                  </a:cubicBezTo>
                  <a:cubicBezTo>
                    <a:pt x="91" y="900"/>
                    <a:pt x="91" y="901"/>
                    <a:pt x="92" y="901"/>
                  </a:cubicBezTo>
                  <a:cubicBezTo>
                    <a:pt x="91" y="901"/>
                    <a:pt x="91" y="901"/>
                    <a:pt x="91" y="901"/>
                  </a:cubicBezTo>
                  <a:cubicBezTo>
                    <a:pt x="91" y="902"/>
                    <a:pt x="90" y="903"/>
                    <a:pt x="90" y="904"/>
                  </a:cubicBezTo>
                  <a:cubicBezTo>
                    <a:pt x="90" y="903"/>
                    <a:pt x="89" y="902"/>
                    <a:pt x="88" y="903"/>
                  </a:cubicBezTo>
                  <a:cubicBezTo>
                    <a:pt x="89" y="904"/>
                    <a:pt x="89" y="904"/>
                    <a:pt x="90" y="905"/>
                  </a:cubicBezTo>
                  <a:cubicBezTo>
                    <a:pt x="90" y="904"/>
                    <a:pt x="90" y="904"/>
                    <a:pt x="90" y="904"/>
                  </a:cubicBezTo>
                  <a:cubicBezTo>
                    <a:pt x="90" y="905"/>
                    <a:pt x="90" y="905"/>
                    <a:pt x="90" y="905"/>
                  </a:cubicBezTo>
                  <a:cubicBezTo>
                    <a:pt x="90" y="905"/>
                    <a:pt x="90" y="905"/>
                    <a:pt x="90" y="905"/>
                  </a:cubicBezTo>
                  <a:cubicBezTo>
                    <a:pt x="90" y="905"/>
                    <a:pt x="91" y="906"/>
                    <a:pt x="92" y="906"/>
                  </a:cubicBezTo>
                  <a:cubicBezTo>
                    <a:pt x="92" y="906"/>
                    <a:pt x="92" y="905"/>
                    <a:pt x="91" y="905"/>
                  </a:cubicBezTo>
                  <a:close/>
                  <a:moveTo>
                    <a:pt x="105" y="832"/>
                  </a:moveTo>
                  <a:cubicBezTo>
                    <a:pt x="105" y="831"/>
                    <a:pt x="106" y="830"/>
                    <a:pt x="106" y="830"/>
                  </a:cubicBezTo>
                  <a:cubicBezTo>
                    <a:pt x="106" y="831"/>
                    <a:pt x="107" y="831"/>
                    <a:pt x="108" y="831"/>
                  </a:cubicBezTo>
                  <a:cubicBezTo>
                    <a:pt x="108" y="830"/>
                    <a:pt x="107" y="828"/>
                    <a:pt x="106" y="829"/>
                  </a:cubicBezTo>
                  <a:cubicBezTo>
                    <a:pt x="106" y="829"/>
                    <a:pt x="106" y="830"/>
                    <a:pt x="106" y="830"/>
                  </a:cubicBezTo>
                  <a:cubicBezTo>
                    <a:pt x="106" y="830"/>
                    <a:pt x="105" y="831"/>
                    <a:pt x="104" y="833"/>
                  </a:cubicBezTo>
                  <a:lnTo>
                    <a:pt x="105" y="832"/>
                  </a:lnTo>
                  <a:close/>
                  <a:moveTo>
                    <a:pt x="99" y="904"/>
                  </a:moveTo>
                  <a:cubicBezTo>
                    <a:pt x="99" y="903"/>
                    <a:pt x="99" y="903"/>
                    <a:pt x="98" y="903"/>
                  </a:cubicBezTo>
                  <a:cubicBezTo>
                    <a:pt x="98" y="903"/>
                    <a:pt x="99" y="904"/>
                    <a:pt x="99" y="904"/>
                  </a:cubicBezTo>
                  <a:close/>
                  <a:moveTo>
                    <a:pt x="99" y="902"/>
                  </a:moveTo>
                  <a:cubicBezTo>
                    <a:pt x="99" y="902"/>
                    <a:pt x="98" y="903"/>
                    <a:pt x="98" y="902"/>
                  </a:cubicBezTo>
                  <a:cubicBezTo>
                    <a:pt x="98" y="902"/>
                    <a:pt x="98" y="903"/>
                    <a:pt x="98" y="903"/>
                  </a:cubicBezTo>
                  <a:cubicBezTo>
                    <a:pt x="98" y="903"/>
                    <a:pt x="99" y="903"/>
                    <a:pt x="99" y="902"/>
                  </a:cubicBezTo>
                  <a:close/>
                  <a:moveTo>
                    <a:pt x="960" y="615"/>
                  </a:moveTo>
                  <a:cubicBezTo>
                    <a:pt x="961" y="617"/>
                    <a:pt x="961" y="617"/>
                    <a:pt x="960" y="615"/>
                  </a:cubicBezTo>
                  <a:cubicBezTo>
                    <a:pt x="959" y="613"/>
                    <a:pt x="958" y="613"/>
                    <a:pt x="960" y="615"/>
                  </a:cubicBezTo>
                  <a:close/>
                  <a:moveTo>
                    <a:pt x="99" y="912"/>
                  </a:moveTo>
                  <a:cubicBezTo>
                    <a:pt x="99" y="912"/>
                    <a:pt x="98" y="911"/>
                    <a:pt x="98" y="911"/>
                  </a:cubicBezTo>
                  <a:cubicBezTo>
                    <a:pt x="98" y="912"/>
                    <a:pt x="98" y="912"/>
                    <a:pt x="99" y="912"/>
                  </a:cubicBezTo>
                  <a:cubicBezTo>
                    <a:pt x="99" y="912"/>
                    <a:pt x="99" y="912"/>
                    <a:pt x="99" y="912"/>
                  </a:cubicBezTo>
                  <a:close/>
                  <a:moveTo>
                    <a:pt x="92" y="919"/>
                  </a:moveTo>
                  <a:cubicBezTo>
                    <a:pt x="92" y="919"/>
                    <a:pt x="91" y="919"/>
                    <a:pt x="91" y="919"/>
                  </a:cubicBezTo>
                  <a:cubicBezTo>
                    <a:pt x="91" y="919"/>
                    <a:pt x="91" y="919"/>
                    <a:pt x="91" y="919"/>
                  </a:cubicBezTo>
                  <a:cubicBezTo>
                    <a:pt x="91" y="919"/>
                    <a:pt x="91" y="919"/>
                    <a:pt x="92" y="919"/>
                  </a:cubicBezTo>
                  <a:cubicBezTo>
                    <a:pt x="92" y="919"/>
                    <a:pt x="92" y="919"/>
                    <a:pt x="92" y="919"/>
                  </a:cubicBezTo>
                  <a:close/>
                  <a:moveTo>
                    <a:pt x="98" y="904"/>
                  </a:moveTo>
                  <a:cubicBezTo>
                    <a:pt x="98" y="904"/>
                    <a:pt x="98" y="904"/>
                    <a:pt x="98" y="904"/>
                  </a:cubicBezTo>
                  <a:cubicBezTo>
                    <a:pt x="98" y="904"/>
                    <a:pt x="98" y="904"/>
                    <a:pt x="98" y="903"/>
                  </a:cubicBezTo>
                  <a:cubicBezTo>
                    <a:pt x="98" y="903"/>
                    <a:pt x="98" y="903"/>
                    <a:pt x="98" y="903"/>
                  </a:cubicBezTo>
                  <a:cubicBezTo>
                    <a:pt x="98" y="903"/>
                    <a:pt x="98" y="904"/>
                    <a:pt x="98" y="904"/>
                  </a:cubicBezTo>
                  <a:close/>
                  <a:moveTo>
                    <a:pt x="91" y="916"/>
                  </a:moveTo>
                  <a:cubicBezTo>
                    <a:pt x="90" y="917"/>
                    <a:pt x="90" y="917"/>
                    <a:pt x="90" y="917"/>
                  </a:cubicBezTo>
                  <a:cubicBezTo>
                    <a:pt x="91" y="917"/>
                    <a:pt x="91" y="917"/>
                    <a:pt x="91" y="917"/>
                  </a:cubicBezTo>
                  <a:cubicBezTo>
                    <a:pt x="91" y="917"/>
                    <a:pt x="91" y="916"/>
                    <a:pt x="91" y="916"/>
                  </a:cubicBezTo>
                  <a:close/>
                  <a:moveTo>
                    <a:pt x="961" y="614"/>
                  </a:moveTo>
                  <a:cubicBezTo>
                    <a:pt x="960" y="613"/>
                    <a:pt x="960" y="613"/>
                    <a:pt x="959" y="611"/>
                  </a:cubicBezTo>
                  <a:cubicBezTo>
                    <a:pt x="958" y="611"/>
                    <a:pt x="958" y="611"/>
                    <a:pt x="958" y="612"/>
                  </a:cubicBezTo>
                  <a:cubicBezTo>
                    <a:pt x="960" y="614"/>
                    <a:pt x="960" y="614"/>
                    <a:pt x="960" y="615"/>
                  </a:cubicBezTo>
                  <a:cubicBezTo>
                    <a:pt x="960" y="613"/>
                    <a:pt x="960" y="614"/>
                    <a:pt x="961" y="614"/>
                  </a:cubicBezTo>
                  <a:close/>
                  <a:moveTo>
                    <a:pt x="86" y="917"/>
                  </a:moveTo>
                  <a:cubicBezTo>
                    <a:pt x="86" y="917"/>
                    <a:pt x="87" y="917"/>
                    <a:pt x="88" y="918"/>
                  </a:cubicBezTo>
                  <a:cubicBezTo>
                    <a:pt x="88" y="917"/>
                    <a:pt x="87" y="916"/>
                    <a:pt x="86" y="917"/>
                  </a:cubicBezTo>
                  <a:close/>
                  <a:moveTo>
                    <a:pt x="84" y="917"/>
                  </a:moveTo>
                  <a:cubicBezTo>
                    <a:pt x="84" y="917"/>
                    <a:pt x="85" y="917"/>
                    <a:pt x="85" y="917"/>
                  </a:cubicBezTo>
                  <a:cubicBezTo>
                    <a:pt x="85" y="917"/>
                    <a:pt x="85" y="916"/>
                    <a:pt x="85" y="916"/>
                  </a:cubicBezTo>
                  <a:cubicBezTo>
                    <a:pt x="85" y="916"/>
                    <a:pt x="85" y="916"/>
                    <a:pt x="85" y="916"/>
                  </a:cubicBezTo>
                  <a:cubicBezTo>
                    <a:pt x="85" y="916"/>
                    <a:pt x="85" y="916"/>
                    <a:pt x="85" y="915"/>
                  </a:cubicBezTo>
                  <a:cubicBezTo>
                    <a:pt x="85" y="915"/>
                    <a:pt x="85" y="916"/>
                    <a:pt x="84" y="916"/>
                  </a:cubicBezTo>
                  <a:cubicBezTo>
                    <a:pt x="84" y="916"/>
                    <a:pt x="84" y="916"/>
                    <a:pt x="84" y="917"/>
                  </a:cubicBezTo>
                  <a:cubicBezTo>
                    <a:pt x="84" y="917"/>
                    <a:pt x="84" y="917"/>
                    <a:pt x="84" y="917"/>
                  </a:cubicBezTo>
                  <a:cubicBezTo>
                    <a:pt x="84" y="917"/>
                    <a:pt x="83" y="918"/>
                    <a:pt x="83" y="919"/>
                  </a:cubicBezTo>
                  <a:cubicBezTo>
                    <a:pt x="83" y="919"/>
                    <a:pt x="84" y="918"/>
                    <a:pt x="84" y="917"/>
                  </a:cubicBezTo>
                  <a:close/>
                  <a:moveTo>
                    <a:pt x="89" y="909"/>
                  </a:moveTo>
                  <a:cubicBezTo>
                    <a:pt x="89" y="909"/>
                    <a:pt x="89" y="909"/>
                    <a:pt x="89" y="908"/>
                  </a:cubicBezTo>
                  <a:cubicBezTo>
                    <a:pt x="90" y="907"/>
                    <a:pt x="88" y="907"/>
                    <a:pt x="88" y="908"/>
                  </a:cubicBezTo>
                  <a:cubicBezTo>
                    <a:pt x="88" y="908"/>
                    <a:pt x="88" y="908"/>
                    <a:pt x="88" y="907"/>
                  </a:cubicBezTo>
                  <a:cubicBezTo>
                    <a:pt x="86" y="909"/>
                    <a:pt x="88" y="910"/>
                    <a:pt x="89" y="909"/>
                  </a:cubicBezTo>
                  <a:close/>
                  <a:moveTo>
                    <a:pt x="77" y="930"/>
                  </a:moveTo>
                  <a:cubicBezTo>
                    <a:pt x="77" y="930"/>
                    <a:pt x="77" y="930"/>
                    <a:pt x="77" y="931"/>
                  </a:cubicBezTo>
                  <a:cubicBezTo>
                    <a:pt x="77" y="930"/>
                    <a:pt x="77" y="931"/>
                    <a:pt x="77" y="930"/>
                  </a:cubicBezTo>
                  <a:cubicBezTo>
                    <a:pt x="77" y="930"/>
                    <a:pt x="77" y="930"/>
                    <a:pt x="77" y="930"/>
                  </a:cubicBezTo>
                  <a:close/>
                  <a:moveTo>
                    <a:pt x="88" y="915"/>
                  </a:moveTo>
                  <a:cubicBezTo>
                    <a:pt x="88" y="915"/>
                    <a:pt x="87" y="916"/>
                    <a:pt x="88" y="916"/>
                  </a:cubicBezTo>
                  <a:cubicBezTo>
                    <a:pt x="88" y="916"/>
                    <a:pt x="88" y="915"/>
                    <a:pt x="88" y="916"/>
                  </a:cubicBezTo>
                  <a:cubicBezTo>
                    <a:pt x="88" y="916"/>
                    <a:pt x="88" y="915"/>
                    <a:pt x="88" y="915"/>
                  </a:cubicBezTo>
                  <a:close/>
                  <a:moveTo>
                    <a:pt x="92" y="909"/>
                  </a:moveTo>
                  <a:cubicBezTo>
                    <a:pt x="91" y="909"/>
                    <a:pt x="91" y="909"/>
                    <a:pt x="91" y="909"/>
                  </a:cubicBezTo>
                  <a:cubicBezTo>
                    <a:pt x="91" y="909"/>
                    <a:pt x="91" y="909"/>
                    <a:pt x="92" y="909"/>
                  </a:cubicBezTo>
                  <a:close/>
                  <a:moveTo>
                    <a:pt x="91" y="913"/>
                  </a:moveTo>
                  <a:cubicBezTo>
                    <a:pt x="91" y="913"/>
                    <a:pt x="91" y="913"/>
                    <a:pt x="91" y="912"/>
                  </a:cubicBezTo>
                  <a:cubicBezTo>
                    <a:pt x="91" y="912"/>
                    <a:pt x="91" y="912"/>
                    <a:pt x="91" y="912"/>
                  </a:cubicBezTo>
                  <a:cubicBezTo>
                    <a:pt x="92" y="912"/>
                    <a:pt x="91" y="912"/>
                    <a:pt x="90" y="912"/>
                  </a:cubicBezTo>
                  <a:cubicBezTo>
                    <a:pt x="90" y="912"/>
                    <a:pt x="90" y="912"/>
                    <a:pt x="90" y="912"/>
                  </a:cubicBezTo>
                  <a:cubicBezTo>
                    <a:pt x="90" y="912"/>
                    <a:pt x="90" y="912"/>
                    <a:pt x="90" y="912"/>
                  </a:cubicBezTo>
                  <a:cubicBezTo>
                    <a:pt x="89" y="913"/>
                    <a:pt x="91" y="913"/>
                    <a:pt x="91" y="913"/>
                  </a:cubicBezTo>
                  <a:close/>
                  <a:moveTo>
                    <a:pt x="90" y="911"/>
                  </a:moveTo>
                  <a:cubicBezTo>
                    <a:pt x="90" y="911"/>
                    <a:pt x="90" y="910"/>
                    <a:pt x="90" y="910"/>
                  </a:cubicBezTo>
                  <a:cubicBezTo>
                    <a:pt x="90" y="910"/>
                    <a:pt x="91" y="910"/>
                    <a:pt x="91" y="910"/>
                  </a:cubicBezTo>
                  <a:cubicBezTo>
                    <a:pt x="91" y="909"/>
                    <a:pt x="90" y="908"/>
                    <a:pt x="89" y="910"/>
                  </a:cubicBezTo>
                  <a:cubicBezTo>
                    <a:pt x="89" y="910"/>
                    <a:pt x="89" y="910"/>
                    <a:pt x="89" y="910"/>
                  </a:cubicBezTo>
                  <a:cubicBezTo>
                    <a:pt x="89" y="910"/>
                    <a:pt x="89" y="910"/>
                    <a:pt x="89" y="910"/>
                  </a:cubicBezTo>
                  <a:cubicBezTo>
                    <a:pt x="90" y="911"/>
                    <a:pt x="88" y="910"/>
                    <a:pt x="89" y="911"/>
                  </a:cubicBezTo>
                  <a:cubicBezTo>
                    <a:pt x="89" y="911"/>
                    <a:pt x="90" y="912"/>
                    <a:pt x="90" y="911"/>
                  </a:cubicBezTo>
                  <a:close/>
                  <a:moveTo>
                    <a:pt x="89" y="910"/>
                  </a:moveTo>
                  <a:cubicBezTo>
                    <a:pt x="89" y="910"/>
                    <a:pt x="89" y="910"/>
                    <a:pt x="89" y="910"/>
                  </a:cubicBezTo>
                  <a:cubicBezTo>
                    <a:pt x="89" y="910"/>
                    <a:pt x="89" y="910"/>
                    <a:pt x="89" y="910"/>
                  </a:cubicBezTo>
                  <a:cubicBezTo>
                    <a:pt x="89" y="910"/>
                    <a:pt x="89" y="910"/>
                    <a:pt x="89" y="910"/>
                  </a:cubicBezTo>
                  <a:close/>
                  <a:moveTo>
                    <a:pt x="90" y="909"/>
                  </a:moveTo>
                  <a:cubicBezTo>
                    <a:pt x="91" y="909"/>
                    <a:pt x="91" y="909"/>
                    <a:pt x="91" y="909"/>
                  </a:cubicBezTo>
                  <a:cubicBezTo>
                    <a:pt x="91" y="908"/>
                    <a:pt x="91" y="908"/>
                    <a:pt x="91" y="908"/>
                  </a:cubicBezTo>
                  <a:cubicBezTo>
                    <a:pt x="90" y="908"/>
                    <a:pt x="90" y="908"/>
                    <a:pt x="90" y="908"/>
                  </a:cubicBezTo>
                  <a:lnTo>
                    <a:pt x="90" y="909"/>
                  </a:lnTo>
                  <a:close/>
                  <a:moveTo>
                    <a:pt x="92" y="914"/>
                  </a:moveTo>
                  <a:cubicBezTo>
                    <a:pt x="92" y="915"/>
                    <a:pt x="93" y="914"/>
                    <a:pt x="92" y="914"/>
                  </a:cubicBezTo>
                  <a:cubicBezTo>
                    <a:pt x="92" y="914"/>
                    <a:pt x="92" y="914"/>
                    <a:pt x="92" y="914"/>
                  </a:cubicBezTo>
                  <a:close/>
                  <a:moveTo>
                    <a:pt x="116" y="831"/>
                  </a:moveTo>
                  <a:cubicBezTo>
                    <a:pt x="116" y="830"/>
                    <a:pt x="115" y="831"/>
                    <a:pt x="116" y="831"/>
                  </a:cubicBezTo>
                  <a:cubicBezTo>
                    <a:pt x="116" y="831"/>
                    <a:pt x="116" y="831"/>
                    <a:pt x="116" y="831"/>
                  </a:cubicBezTo>
                  <a:close/>
                  <a:moveTo>
                    <a:pt x="117" y="836"/>
                  </a:moveTo>
                  <a:cubicBezTo>
                    <a:pt x="117" y="837"/>
                    <a:pt x="116" y="838"/>
                    <a:pt x="116" y="839"/>
                  </a:cubicBezTo>
                  <a:cubicBezTo>
                    <a:pt x="116" y="840"/>
                    <a:pt x="119" y="834"/>
                    <a:pt x="117" y="836"/>
                  </a:cubicBezTo>
                  <a:close/>
                  <a:moveTo>
                    <a:pt x="116" y="823"/>
                  </a:moveTo>
                  <a:cubicBezTo>
                    <a:pt x="116" y="823"/>
                    <a:pt x="116" y="823"/>
                    <a:pt x="116" y="823"/>
                  </a:cubicBezTo>
                  <a:cubicBezTo>
                    <a:pt x="117" y="822"/>
                    <a:pt x="117" y="821"/>
                    <a:pt x="117" y="821"/>
                  </a:cubicBezTo>
                  <a:cubicBezTo>
                    <a:pt x="117" y="821"/>
                    <a:pt x="117" y="821"/>
                    <a:pt x="117" y="821"/>
                  </a:cubicBezTo>
                  <a:cubicBezTo>
                    <a:pt x="117" y="822"/>
                    <a:pt x="116" y="823"/>
                    <a:pt x="116" y="823"/>
                  </a:cubicBezTo>
                  <a:close/>
                  <a:moveTo>
                    <a:pt x="117" y="837"/>
                  </a:moveTo>
                  <a:cubicBezTo>
                    <a:pt x="117" y="837"/>
                    <a:pt x="117" y="838"/>
                    <a:pt x="117" y="838"/>
                  </a:cubicBezTo>
                  <a:cubicBezTo>
                    <a:pt x="118" y="838"/>
                    <a:pt x="118" y="837"/>
                    <a:pt x="117" y="837"/>
                  </a:cubicBezTo>
                  <a:close/>
                  <a:moveTo>
                    <a:pt x="115" y="839"/>
                  </a:moveTo>
                  <a:cubicBezTo>
                    <a:pt x="115" y="839"/>
                    <a:pt x="114" y="839"/>
                    <a:pt x="114" y="839"/>
                  </a:cubicBezTo>
                  <a:cubicBezTo>
                    <a:pt x="114" y="840"/>
                    <a:pt x="115" y="840"/>
                    <a:pt x="115" y="839"/>
                  </a:cubicBezTo>
                  <a:close/>
                  <a:moveTo>
                    <a:pt x="117" y="820"/>
                  </a:moveTo>
                  <a:cubicBezTo>
                    <a:pt x="117" y="820"/>
                    <a:pt x="117" y="820"/>
                    <a:pt x="117" y="820"/>
                  </a:cubicBezTo>
                  <a:cubicBezTo>
                    <a:pt x="116" y="822"/>
                    <a:pt x="116" y="822"/>
                    <a:pt x="116" y="822"/>
                  </a:cubicBezTo>
                  <a:cubicBezTo>
                    <a:pt x="116" y="822"/>
                    <a:pt x="116" y="822"/>
                    <a:pt x="116" y="822"/>
                  </a:cubicBezTo>
                  <a:lnTo>
                    <a:pt x="117" y="820"/>
                  </a:lnTo>
                  <a:close/>
                  <a:moveTo>
                    <a:pt x="109" y="850"/>
                  </a:move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1"/>
                    <a:pt x="109" y="851"/>
                  </a:cubicBezTo>
                  <a:cubicBezTo>
                    <a:pt x="109" y="851"/>
                    <a:pt x="109" y="851"/>
                    <a:pt x="109" y="851"/>
                  </a:cubicBezTo>
                  <a:cubicBezTo>
                    <a:pt x="109" y="851"/>
                    <a:pt x="109" y="851"/>
                    <a:pt x="109" y="851"/>
                  </a:cubicBezTo>
                  <a:cubicBezTo>
                    <a:pt x="109" y="851"/>
                    <a:pt x="109" y="851"/>
                    <a:pt x="109" y="851"/>
                  </a:cubicBezTo>
                  <a:cubicBezTo>
                    <a:pt x="109" y="851"/>
                    <a:pt x="109" y="851"/>
                    <a:pt x="109" y="851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10" y="850"/>
                    <a:pt x="110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ubicBezTo>
                    <a:pt x="109" y="850"/>
                    <a:pt x="109" y="850"/>
                    <a:pt x="109" y="850"/>
                  </a:cubicBezTo>
                  <a:close/>
                  <a:moveTo>
                    <a:pt x="114" y="826"/>
                  </a:moveTo>
                  <a:cubicBezTo>
                    <a:pt x="115" y="823"/>
                    <a:pt x="115" y="822"/>
                    <a:pt x="114" y="824"/>
                  </a:cubicBezTo>
                  <a:cubicBezTo>
                    <a:pt x="112" y="827"/>
                    <a:pt x="112" y="827"/>
                    <a:pt x="112" y="827"/>
                  </a:cubicBezTo>
                  <a:cubicBezTo>
                    <a:pt x="111" y="829"/>
                    <a:pt x="112" y="828"/>
                    <a:pt x="114" y="826"/>
                  </a:cubicBezTo>
                  <a:close/>
                  <a:moveTo>
                    <a:pt x="109" y="835"/>
                  </a:moveTo>
                  <a:cubicBezTo>
                    <a:pt x="110" y="834"/>
                    <a:pt x="109" y="833"/>
                    <a:pt x="108" y="834"/>
                  </a:cubicBezTo>
                  <a:cubicBezTo>
                    <a:pt x="108" y="834"/>
                    <a:pt x="108" y="835"/>
                    <a:pt x="109" y="835"/>
                  </a:cubicBezTo>
                  <a:close/>
                  <a:moveTo>
                    <a:pt x="99" y="902"/>
                  </a:moveTo>
                  <a:cubicBezTo>
                    <a:pt x="99" y="902"/>
                    <a:pt x="99" y="902"/>
                    <a:pt x="99" y="902"/>
                  </a:cubicBezTo>
                  <a:cubicBezTo>
                    <a:pt x="99" y="902"/>
                    <a:pt x="99" y="902"/>
                    <a:pt x="99" y="902"/>
                  </a:cubicBezTo>
                  <a:close/>
                  <a:moveTo>
                    <a:pt x="111" y="826"/>
                  </a:moveTo>
                  <a:cubicBezTo>
                    <a:pt x="111" y="826"/>
                    <a:pt x="111" y="826"/>
                    <a:pt x="111" y="826"/>
                  </a:cubicBezTo>
                  <a:cubicBezTo>
                    <a:pt x="110" y="828"/>
                    <a:pt x="110" y="828"/>
                    <a:pt x="110" y="828"/>
                  </a:cubicBezTo>
                  <a:cubicBezTo>
                    <a:pt x="110" y="828"/>
                    <a:pt x="110" y="828"/>
                    <a:pt x="110" y="828"/>
                  </a:cubicBezTo>
                  <a:lnTo>
                    <a:pt x="111" y="826"/>
                  </a:lnTo>
                  <a:close/>
                  <a:moveTo>
                    <a:pt x="110" y="836"/>
                  </a:moveTo>
                  <a:cubicBezTo>
                    <a:pt x="110" y="835"/>
                    <a:pt x="110" y="835"/>
                    <a:pt x="110" y="835"/>
                  </a:cubicBezTo>
                  <a:cubicBezTo>
                    <a:pt x="110" y="835"/>
                    <a:pt x="109" y="835"/>
                    <a:pt x="109" y="835"/>
                  </a:cubicBezTo>
                  <a:cubicBezTo>
                    <a:pt x="109" y="835"/>
                    <a:pt x="110" y="836"/>
                    <a:pt x="110" y="836"/>
                  </a:cubicBezTo>
                  <a:cubicBezTo>
                    <a:pt x="110" y="836"/>
                    <a:pt x="110" y="836"/>
                    <a:pt x="110" y="836"/>
                  </a:cubicBezTo>
                  <a:close/>
                  <a:moveTo>
                    <a:pt x="109" y="877"/>
                  </a:moveTo>
                  <a:cubicBezTo>
                    <a:pt x="109" y="877"/>
                    <a:pt x="110" y="877"/>
                    <a:pt x="110" y="877"/>
                  </a:cubicBezTo>
                  <a:cubicBezTo>
                    <a:pt x="109" y="876"/>
                    <a:pt x="108" y="876"/>
                    <a:pt x="108" y="876"/>
                  </a:cubicBezTo>
                  <a:cubicBezTo>
                    <a:pt x="109" y="877"/>
                    <a:pt x="109" y="877"/>
                    <a:pt x="109" y="877"/>
                  </a:cubicBezTo>
                  <a:close/>
                  <a:moveTo>
                    <a:pt x="110" y="875"/>
                  </a:moveTo>
                  <a:cubicBezTo>
                    <a:pt x="111" y="875"/>
                    <a:pt x="110" y="874"/>
                    <a:pt x="110" y="875"/>
                  </a:cubicBezTo>
                  <a:cubicBezTo>
                    <a:pt x="110" y="875"/>
                    <a:pt x="110" y="875"/>
                    <a:pt x="110" y="875"/>
                  </a:cubicBezTo>
                  <a:cubicBezTo>
                    <a:pt x="110" y="875"/>
                    <a:pt x="110" y="875"/>
                    <a:pt x="110" y="875"/>
                  </a:cubicBezTo>
                  <a:close/>
                  <a:moveTo>
                    <a:pt x="107" y="874"/>
                  </a:moveTo>
                  <a:cubicBezTo>
                    <a:pt x="107" y="874"/>
                    <a:pt x="108" y="875"/>
                    <a:pt x="108" y="875"/>
                  </a:cubicBezTo>
                  <a:cubicBezTo>
                    <a:pt x="108" y="874"/>
                    <a:pt x="108" y="874"/>
                    <a:pt x="107" y="874"/>
                  </a:cubicBezTo>
                  <a:close/>
                  <a:moveTo>
                    <a:pt x="98" y="901"/>
                  </a:moveTo>
                  <a:cubicBezTo>
                    <a:pt x="98" y="901"/>
                    <a:pt x="99" y="901"/>
                    <a:pt x="99" y="902"/>
                  </a:cubicBezTo>
                  <a:cubicBezTo>
                    <a:pt x="99" y="901"/>
                    <a:pt x="98" y="901"/>
                    <a:pt x="98" y="901"/>
                  </a:cubicBezTo>
                  <a:close/>
                  <a:moveTo>
                    <a:pt x="98" y="901"/>
                  </a:moveTo>
                  <a:cubicBezTo>
                    <a:pt x="98" y="901"/>
                    <a:pt x="98" y="901"/>
                    <a:pt x="98" y="901"/>
                  </a:cubicBezTo>
                  <a:cubicBezTo>
                    <a:pt x="98" y="901"/>
                    <a:pt x="97" y="901"/>
                    <a:pt x="97" y="901"/>
                  </a:cubicBezTo>
                  <a:cubicBezTo>
                    <a:pt x="97" y="901"/>
                    <a:pt x="97" y="901"/>
                    <a:pt x="97" y="901"/>
                  </a:cubicBezTo>
                  <a:cubicBezTo>
                    <a:pt x="97" y="901"/>
                    <a:pt x="98" y="903"/>
                    <a:pt x="99" y="902"/>
                  </a:cubicBezTo>
                  <a:cubicBezTo>
                    <a:pt x="99" y="902"/>
                    <a:pt x="99" y="902"/>
                    <a:pt x="99" y="902"/>
                  </a:cubicBezTo>
                  <a:cubicBezTo>
                    <a:pt x="99" y="902"/>
                    <a:pt x="99" y="902"/>
                    <a:pt x="99" y="902"/>
                  </a:cubicBezTo>
                  <a:cubicBezTo>
                    <a:pt x="99" y="902"/>
                    <a:pt x="98" y="902"/>
                    <a:pt x="98" y="902"/>
                  </a:cubicBezTo>
                  <a:cubicBezTo>
                    <a:pt x="98" y="901"/>
                    <a:pt x="98" y="901"/>
                    <a:pt x="98" y="901"/>
                  </a:cubicBezTo>
                  <a:close/>
                  <a:moveTo>
                    <a:pt x="116" y="840"/>
                  </a:moveTo>
                  <a:cubicBezTo>
                    <a:pt x="116" y="840"/>
                    <a:pt x="116" y="841"/>
                    <a:pt x="115" y="842"/>
                  </a:cubicBezTo>
                  <a:cubicBezTo>
                    <a:pt x="115" y="842"/>
                    <a:pt x="116" y="841"/>
                    <a:pt x="116" y="841"/>
                  </a:cubicBezTo>
                  <a:cubicBezTo>
                    <a:pt x="116" y="841"/>
                    <a:pt x="116" y="840"/>
                    <a:pt x="117" y="839"/>
                  </a:cubicBezTo>
                  <a:cubicBezTo>
                    <a:pt x="117" y="839"/>
                    <a:pt x="116" y="839"/>
                    <a:pt x="116" y="840"/>
                  </a:cubicBezTo>
                  <a:close/>
                  <a:moveTo>
                    <a:pt x="118" y="842"/>
                  </a:moveTo>
                  <a:cubicBezTo>
                    <a:pt x="117" y="843"/>
                    <a:pt x="117" y="844"/>
                    <a:pt x="117" y="844"/>
                  </a:cubicBezTo>
                  <a:cubicBezTo>
                    <a:pt x="117" y="844"/>
                    <a:pt x="117" y="844"/>
                    <a:pt x="117" y="844"/>
                  </a:cubicBezTo>
                  <a:cubicBezTo>
                    <a:pt x="117" y="843"/>
                    <a:pt x="118" y="842"/>
                    <a:pt x="118" y="842"/>
                  </a:cubicBezTo>
                  <a:cubicBezTo>
                    <a:pt x="118" y="842"/>
                    <a:pt x="118" y="842"/>
                    <a:pt x="118" y="842"/>
                  </a:cubicBezTo>
                  <a:close/>
                  <a:moveTo>
                    <a:pt x="116" y="853"/>
                  </a:moveTo>
                  <a:cubicBezTo>
                    <a:pt x="116" y="854"/>
                    <a:pt x="116" y="854"/>
                    <a:pt x="116" y="854"/>
                  </a:cubicBezTo>
                  <a:cubicBezTo>
                    <a:pt x="116" y="854"/>
                    <a:pt x="117" y="854"/>
                    <a:pt x="116" y="853"/>
                  </a:cubicBezTo>
                  <a:close/>
                  <a:moveTo>
                    <a:pt x="115" y="862"/>
                  </a:moveTo>
                  <a:cubicBezTo>
                    <a:pt x="115" y="862"/>
                    <a:pt x="115" y="862"/>
                    <a:pt x="115" y="862"/>
                  </a:cubicBezTo>
                  <a:cubicBezTo>
                    <a:pt x="115" y="862"/>
                    <a:pt x="115" y="861"/>
                    <a:pt x="115" y="861"/>
                  </a:cubicBezTo>
                  <a:cubicBezTo>
                    <a:pt x="116" y="861"/>
                    <a:pt x="116" y="859"/>
                    <a:pt x="116" y="859"/>
                  </a:cubicBezTo>
                  <a:cubicBezTo>
                    <a:pt x="116" y="858"/>
                    <a:pt x="115" y="858"/>
                    <a:pt x="115" y="858"/>
                  </a:cubicBezTo>
                  <a:cubicBezTo>
                    <a:pt x="114" y="859"/>
                    <a:pt x="114" y="859"/>
                    <a:pt x="114" y="859"/>
                  </a:cubicBezTo>
                  <a:cubicBezTo>
                    <a:pt x="114" y="859"/>
                    <a:pt x="114" y="859"/>
                    <a:pt x="114" y="859"/>
                  </a:cubicBezTo>
                  <a:cubicBezTo>
                    <a:pt x="114" y="860"/>
                    <a:pt x="113" y="860"/>
                    <a:pt x="114" y="860"/>
                  </a:cubicBezTo>
                  <a:cubicBezTo>
                    <a:pt x="114" y="860"/>
                    <a:pt x="114" y="860"/>
                    <a:pt x="114" y="860"/>
                  </a:cubicBezTo>
                  <a:cubicBezTo>
                    <a:pt x="114" y="860"/>
                    <a:pt x="114" y="860"/>
                    <a:pt x="114" y="860"/>
                  </a:cubicBezTo>
                  <a:cubicBezTo>
                    <a:pt x="114" y="860"/>
                    <a:pt x="114" y="860"/>
                    <a:pt x="114" y="860"/>
                  </a:cubicBezTo>
                  <a:cubicBezTo>
                    <a:pt x="114" y="861"/>
                    <a:pt x="114" y="861"/>
                    <a:pt x="114" y="862"/>
                  </a:cubicBezTo>
                  <a:cubicBezTo>
                    <a:pt x="114" y="862"/>
                    <a:pt x="114" y="862"/>
                    <a:pt x="115" y="862"/>
                  </a:cubicBezTo>
                  <a:close/>
                  <a:moveTo>
                    <a:pt x="110" y="877"/>
                  </a:moveTo>
                  <a:cubicBezTo>
                    <a:pt x="110" y="876"/>
                    <a:pt x="110" y="876"/>
                    <a:pt x="110" y="876"/>
                  </a:cubicBezTo>
                  <a:cubicBezTo>
                    <a:pt x="110" y="876"/>
                    <a:pt x="109" y="876"/>
                    <a:pt x="110" y="877"/>
                  </a:cubicBezTo>
                  <a:close/>
                  <a:moveTo>
                    <a:pt x="118" y="839"/>
                  </a:moveTo>
                  <a:cubicBezTo>
                    <a:pt x="118" y="840"/>
                    <a:pt x="117" y="841"/>
                    <a:pt x="117" y="842"/>
                  </a:cubicBezTo>
                  <a:cubicBezTo>
                    <a:pt x="117" y="843"/>
                    <a:pt x="120" y="837"/>
                    <a:pt x="118" y="839"/>
                  </a:cubicBezTo>
                  <a:close/>
                  <a:moveTo>
                    <a:pt x="414" y="1032"/>
                  </a:moveTo>
                  <a:cubicBezTo>
                    <a:pt x="414" y="1032"/>
                    <a:pt x="414" y="1032"/>
                    <a:pt x="414" y="1032"/>
                  </a:cubicBezTo>
                  <a:cubicBezTo>
                    <a:pt x="414" y="1032"/>
                    <a:pt x="413" y="1032"/>
                    <a:pt x="413" y="1032"/>
                  </a:cubicBezTo>
                  <a:cubicBezTo>
                    <a:pt x="413" y="1032"/>
                    <a:pt x="414" y="1032"/>
                    <a:pt x="415" y="1032"/>
                  </a:cubicBezTo>
                  <a:cubicBezTo>
                    <a:pt x="415" y="1032"/>
                    <a:pt x="414" y="1032"/>
                    <a:pt x="414" y="1032"/>
                  </a:cubicBezTo>
                  <a:cubicBezTo>
                    <a:pt x="414" y="1032"/>
                    <a:pt x="414" y="1032"/>
                    <a:pt x="414" y="1032"/>
                  </a:cubicBezTo>
                  <a:close/>
                  <a:moveTo>
                    <a:pt x="1157" y="957"/>
                  </a:moveTo>
                  <a:cubicBezTo>
                    <a:pt x="1157" y="956"/>
                    <a:pt x="1156" y="956"/>
                    <a:pt x="1156" y="956"/>
                  </a:cubicBezTo>
                  <a:cubicBezTo>
                    <a:pt x="1156" y="957"/>
                    <a:pt x="1157" y="957"/>
                    <a:pt x="1157" y="957"/>
                  </a:cubicBezTo>
                  <a:close/>
                  <a:moveTo>
                    <a:pt x="412" y="1036"/>
                  </a:moveTo>
                  <a:cubicBezTo>
                    <a:pt x="414" y="1036"/>
                    <a:pt x="416" y="1036"/>
                    <a:pt x="416" y="1035"/>
                  </a:cubicBezTo>
                  <a:cubicBezTo>
                    <a:pt x="414" y="1035"/>
                    <a:pt x="413" y="1036"/>
                    <a:pt x="412" y="1036"/>
                  </a:cubicBezTo>
                  <a:close/>
                  <a:moveTo>
                    <a:pt x="1156" y="944"/>
                  </a:moveTo>
                  <a:cubicBezTo>
                    <a:pt x="1156" y="944"/>
                    <a:pt x="1156" y="944"/>
                    <a:pt x="1156" y="944"/>
                  </a:cubicBezTo>
                  <a:cubicBezTo>
                    <a:pt x="1157" y="945"/>
                    <a:pt x="1156" y="943"/>
                    <a:pt x="1156" y="944"/>
                  </a:cubicBezTo>
                  <a:close/>
                  <a:moveTo>
                    <a:pt x="398" y="1035"/>
                  </a:moveTo>
                  <a:cubicBezTo>
                    <a:pt x="398" y="1035"/>
                    <a:pt x="397" y="1035"/>
                    <a:pt x="397" y="1035"/>
                  </a:cubicBezTo>
                  <a:cubicBezTo>
                    <a:pt x="397" y="1035"/>
                    <a:pt x="397" y="1035"/>
                    <a:pt x="397" y="1035"/>
                  </a:cubicBezTo>
                  <a:cubicBezTo>
                    <a:pt x="397" y="1035"/>
                    <a:pt x="397" y="1035"/>
                    <a:pt x="397" y="1035"/>
                  </a:cubicBezTo>
                  <a:cubicBezTo>
                    <a:pt x="397" y="1035"/>
                    <a:pt x="397" y="1035"/>
                    <a:pt x="397" y="1035"/>
                  </a:cubicBezTo>
                  <a:cubicBezTo>
                    <a:pt x="398" y="1035"/>
                    <a:pt x="398" y="1035"/>
                    <a:pt x="398" y="1035"/>
                  </a:cubicBezTo>
                  <a:close/>
                  <a:moveTo>
                    <a:pt x="395" y="1041"/>
                  </a:moveTo>
                  <a:cubicBezTo>
                    <a:pt x="395" y="1041"/>
                    <a:pt x="395" y="1041"/>
                    <a:pt x="395" y="1041"/>
                  </a:cubicBezTo>
                  <a:cubicBezTo>
                    <a:pt x="396" y="1041"/>
                    <a:pt x="396" y="1041"/>
                    <a:pt x="396" y="1041"/>
                  </a:cubicBezTo>
                  <a:cubicBezTo>
                    <a:pt x="396" y="1041"/>
                    <a:pt x="396" y="1041"/>
                    <a:pt x="395" y="1041"/>
                  </a:cubicBezTo>
                  <a:close/>
                  <a:moveTo>
                    <a:pt x="393" y="1042"/>
                  </a:moveTo>
                  <a:cubicBezTo>
                    <a:pt x="393" y="1042"/>
                    <a:pt x="394" y="1042"/>
                    <a:pt x="394" y="1042"/>
                  </a:cubicBezTo>
                  <a:cubicBezTo>
                    <a:pt x="394" y="1042"/>
                    <a:pt x="394" y="1042"/>
                    <a:pt x="394" y="1042"/>
                  </a:cubicBezTo>
                  <a:cubicBezTo>
                    <a:pt x="394" y="1042"/>
                    <a:pt x="395" y="1042"/>
                    <a:pt x="395" y="1042"/>
                  </a:cubicBezTo>
                  <a:cubicBezTo>
                    <a:pt x="394" y="1042"/>
                    <a:pt x="394" y="1042"/>
                    <a:pt x="393" y="1042"/>
                  </a:cubicBezTo>
                  <a:cubicBezTo>
                    <a:pt x="394" y="1042"/>
                    <a:pt x="394" y="1042"/>
                    <a:pt x="394" y="1042"/>
                  </a:cubicBezTo>
                  <a:cubicBezTo>
                    <a:pt x="395" y="1042"/>
                    <a:pt x="396" y="1042"/>
                    <a:pt x="397" y="1042"/>
                  </a:cubicBezTo>
                  <a:cubicBezTo>
                    <a:pt x="396" y="1042"/>
                    <a:pt x="396" y="1042"/>
                    <a:pt x="396" y="1042"/>
                  </a:cubicBezTo>
                  <a:cubicBezTo>
                    <a:pt x="399" y="1042"/>
                    <a:pt x="401" y="1041"/>
                    <a:pt x="403" y="1041"/>
                  </a:cubicBezTo>
                  <a:cubicBezTo>
                    <a:pt x="403" y="1041"/>
                    <a:pt x="402" y="1041"/>
                    <a:pt x="402" y="1041"/>
                  </a:cubicBezTo>
                  <a:cubicBezTo>
                    <a:pt x="406" y="1041"/>
                    <a:pt x="410" y="1041"/>
                    <a:pt x="410" y="1040"/>
                  </a:cubicBezTo>
                  <a:cubicBezTo>
                    <a:pt x="409" y="1040"/>
                    <a:pt x="408" y="1040"/>
                    <a:pt x="407" y="1040"/>
                  </a:cubicBezTo>
                  <a:cubicBezTo>
                    <a:pt x="407" y="1040"/>
                    <a:pt x="408" y="1040"/>
                    <a:pt x="408" y="1040"/>
                  </a:cubicBezTo>
                  <a:cubicBezTo>
                    <a:pt x="409" y="1040"/>
                    <a:pt x="409" y="1040"/>
                    <a:pt x="409" y="1040"/>
                  </a:cubicBezTo>
                  <a:cubicBezTo>
                    <a:pt x="410" y="1040"/>
                    <a:pt x="410" y="1040"/>
                    <a:pt x="410" y="1040"/>
                  </a:cubicBezTo>
                  <a:cubicBezTo>
                    <a:pt x="409" y="1039"/>
                    <a:pt x="407" y="1039"/>
                    <a:pt x="406" y="1039"/>
                  </a:cubicBezTo>
                  <a:cubicBezTo>
                    <a:pt x="406" y="1040"/>
                    <a:pt x="401" y="1040"/>
                    <a:pt x="401" y="1040"/>
                  </a:cubicBezTo>
                  <a:cubicBezTo>
                    <a:pt x="399" y="1040"/>
                    <a:pt x="398" y="1040"/>
                    <a:pt x="397" y="1041"/>
                  </a:cubicBezTo>
                  <a:cubicBezTo>
                    <a:pt x="397" y="1040"/>
                    <a:pt x="397" y="1040"/>
                    <a:pt x="397" y="1040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7" y="1041"/>
                    <a:pt x="397" y="1041"/>
                    <a:pt x="397" y="1041"/>
                  </a:cubicBezTo>
                  <a:cubicBezTo>
                    <a:pt x="396" y="1041"/>
                    <a:pt x="396" y="1041"/>
                    <a:pt x="395" y="1041"/>
                  </a:cubicBezTo>
                  <a:cubicBezTo>
                    <a:pt x="395" y="1041"/>
                    <a:pt x="395" y="1041"/>
                    <a:pt x="395" y="1041"/>
                  </a:cubicBezTo>
                  <a:cubicBezTo>
                    <a:pt x="394" y="1041"/>
                    <a:pt x="390" y="1042"/>
                    <a:pt x="393" y="1042"/>
                  </a:cubicBezTo>
                  <a:close/>
                  <a:moveTo>
                    <a:pt x="440" y="1036"/>
                  </a:moveTo>
                  <a:cubicBezTo>
                    <a:pt x="438" y="1036"/>
                    <a:pt x="436" y="1036"/>
                    <a:pt x="434" y="1036"/>
                  </a:cubicBezTo>
                  <a:cubicBezTo>
                    <a:pt x="436" y="1037"/>
                    <a:pt x="440" y="1036"/>
                    <a:pt x="440" y="1036"/>
                  </a:cubicBezTo>
                  <a:close/>
                  <a:moveTo>
                    <a:pt x="424" y="1033"/>
                  </a:moveTo>
                  <a:cubicBezTo>
                    <a:pt x="424" y="1033"/>
                    <a:pt x="427" y="1033"/>
                    <a:pt x="429" y="1033"/>
                  </a:cubicBezTo>
                  <a:cubicBezTo>
                    <a:pt x="428" y="1033"/>
                    <a:pt x="428" y="1033"/>
                    <a:pt x="426" y="1033"/>
                  </a:cubicBezTo>
                  <a:cubicBezTo>
                    <a:pt x="426" y="1033"/>
                    <a:pt x="425" y="1033"/>
                    <a:pt x="424" y="1033"/>
                  </a:cubicBezTo>
                  <a:close/>
                  <a:moveTo>
                    <a:pt x="432" y="1035"/>
                  </a:moveTo>
                  <a:cubicBezTo>
                    <a:pt x="433" y="1035"/>
                    <a:pt x="433" y="1036"/>
                    <a:pt x="434" y="1036"/>
                  </a:cubicBezTo>
                  <a:cubicBezTo>
                    <a:pt x="435" y="1036"/>
                    <a:pt x="435" y="1035"/>
                    <a:pt x="436" y="1035"/>
                  </a:cubicBezTo>
                  <a:cubicBezTo>
                    <a:pt x="434" y="1035"/>
                    <a:pt x="433" y="1035"/>
                    <a:pt x="432" y="1035"/>
                  </a:cubicBezTo>
                  <a:close/>
                  <a:moveTo>
                    <a:pt x="441" y="1038"/>
                  </a:moveTo>
                  <a:cubicBezTo>
                    <a:pt x="440" y="1038"/>
                    <a:pt x="440" y="1038"/>
                    <a:pt x="439" y="1038"/>
                  </a:cubicBezTo>
                  <a:cubicBezTo>
                    <a:pt x="439" y="1039"/>
                    <a:pt x="443" y="1039"/>
                    <a:pt x="442" y="1038"/>
                  </a:cubicBezTo>
                  <a:cubicBezTo>
                    <a:pt x="442" y="1038"/>
                    <a:pt x="441" y="1038"/>
                    <a:pt x="441" y="1038"/>
                  </a:cubicBezTo>
                  <a:close/>
                  <a:moveTo>
                    <a:pt x="416" y="1038"/>
                  </a:moveTo>
                  <a:cubicBezTo>
                    <a:pt x="415" y="1038"/>
                    <a:pt x="415" y="1038"/>
                    <a:pt x="413" y="1038"/>
                  </a:cubicBezTo>
                  <a:cubicBezTo>
                    <a:pt x="413" y="1038"/>
                    <a:pt x="413" y="1038"/>
                    <a:pt x="413" y="1038"/>
                  </a:cubicBezTo>
                  <a:cubicBezTo>
                    <a:pt x="414" y="1038"/>
                    <a:pt x="414" y="1039"/>
                    <a:pt x="415" y="1039"/>
                  </a:cubicBezTo>
                  <a:cubicBezTo>
                    <a:pt x="415" y="1039"/>
                    <a:pt x="415" y="1039"/>
                    <a:pt x="415" y="1039"/>
                  </a:cubicBezTo>
                  <a:cubicBezTo>
                    <a:pt x="417" y="1039"/>
                    <a:pt x="420" y="1039"/>
                    <a:pt x="422" y="1038"/>
                  </a:cubicBezTo>
                  <a:cubicBezTo>
                    <a:pt x="422" y="1038"/>
                    <a:pt x="422" y="1038"/>
                    <a:pt x="423" y="1038"/>
                  </a:cubicBezTo>
                  <a:cubicBezTo>
                    <a:pt x="423" y="1038"/>
                    <a:pt x="424" y="1038"/>
                    <a:pt x="425" y="1038"/>
                  </a:cubicBezTo>
                  <a:cubicBezTo>
                    <a:pt x="424" y="1038"/>
                    <a:pt x="423" y="1038"/>
                    <a:pt x="423" y="1038"/>
                  </a:cubicBezTo>
                  <a:cubicBezTo>
                    <a:pt x="423" y="1038"/>
                    <a:pt x="424" y="1038"/>
                    <a:pt x="424" y="1038"/>
                  </a:cubicBezTo>
                  <a:cubicBezTo>
                    <a:pt x="424" y="1038"/>
                    <a:pt x="423" y="1038"/>
                    <a:pt x="423" y="1038"/>
                  </a:cubicBezTo>
                  <a:cubicBezTo>
                    <a:pt x="423" y="1038"/>
                    <a:pt x="423" y="1037"/>
                    <a:pt x="423" y="1037"/>
                  </a:cubicBezTo>
                  <a:cubicBezTo>
                    <a:pt x="422" y="1037"/>
                    <a:pt x="420" y="1037"/>
                    <a:pt x="419" y="1038"/>
                  </a:cubicBezTo>
                  <a:cubicBezTo>
                    <a:pt x="419" y="1038"/>
                    <a:pt x="420" y="1038"/>
                    <a:pt x="421" y="1038"/>
                  </a:cubicBezTo>
                  <a:cubicBezTo>
                    <a:pt x="420" y="1038"/>
                    <a:pt x="417" y="1038"/>
                    <a:pt x="416" y="1038"/>
                  </a:cubicBezTo>
                  <a:cubicBezTo>
                    <a:pt x="416" y="1038"/>
                    <a:pt x="416" y="1038"/>
                    <a:pt x="416" y="1038"/>
                  </a:cubicBezTo>
                  <a:close/>
                  <a:moveTo>
                    <a:pt x="1156" y="924"/>
                  </a:moveTo>
                  <a:cubicBezTo>
                    <a:pt x="1156" y="924"/>
                    <a:pt x="1155" y="924"/>
                    <a:pt x="1156" y="924"/>
                  </a:cubicBezTo>
                  <a:cubicBezTo>
                    <a:pt x="1157" y="924"/>
                    <a:pt x="1155" y="923"/>
                    <a:pt x="1156" y="924"/>
                  </a:cubicBezTo>
                  <a:close/>
                  <a:moveTo>
                    <a:pt x="424" y="1038"/>
                  </a:moveTo>
                  <a:cubicBezTo>
                    <a:pt x="424" y="1038"/>
                    <a:pt x="424" y="1038"/>
                    <a:pt x="425" y="1038"/>
                  </a:cubicBezTo>
                  <a:cubicBezTo>
                    <a:pt x="425" y="1038"/>
                    <a:pt x="425" y="1038"/>
                    <a:pt x="424" y="1038"/>
                  </a:cubicBezTo>
                  <a:cubicBezTo>
                    <a:pt x="424" y="1038"/>
                    <a:pt x="424" y="1038"/>
                    <a:pt x="424" y="1038"/>
                  </a:cubicBezTo>
                  <a:close/>
                  <a:moveTo>
                    <a:pt x="424" y="1038"/>
                  </a:moveTo>
                  <a:cubicBezTo>
                    <a:pt x="424" y="1038"/>
                    <a:pt x="423" y="1038"/>
                    <a:pt x="422" y="1038"/>
                  </a:cubicBezTo>
                  <a:cubicBezTo>
                    <a:pt x="423" y="1038"/>
                    <a:pt x="424" y="1038"/>
                    <a:pt x="424" y="1038"/>
                  </a:cubicBezTo>
                  <a:close/>
                  <a:moveTo>
                    <a:pt x="418" y="1033"/>
                  </a:moveTo>
                  <a:cubicBezTo>
                    <a:pt x="417" y="1034"/>
                    <a:pt x="417" y="1034"/>
                    <a:pt x="417" y="1034"/>
                  </a:cubicBezTo>
                  <a:cubicBezTo>
                    <a:pt x="418" y="1034"/>
                    <a:pt x="419" y="1034"/>
                    <a:pt x="418" y="1033"/>
                  </a:cubicBezTo>
                  <a:close/>
                  <a:moveTo>
                    <a:pt x="1156" y="933"/>
                  </a:moveTo>
                  <a:cubicBezTo>
                    <a:pt x="1157" y="933"/>
                    <a:pt x="1157" y="932"/>
                    <a:pt x="1156" y="931"/>
                  </a:cubicBezTo>
                  <a:cubicBezTo>
                    <a:pt x="1156" y="932"/>
                    <a:pt x="1155" y="932"/>
                    <a:pt x="1156" y="933"/>
                  </a:cubicBezTo>
                  <a:close/>
                  <a:moveTo>
                    <a:pt x="438" y="1033"/>
                  </a:moveTo>
                  <a:cubicBezTo>
                    <a:pt x="438" y="1033"/>
                    <a:pt x="438" y="1033"/>
                    <a:pt x="438" y="1033"/>
                  </a:cubicBezTo>
                  <a:cubicBezTo>
                    <a:pt x="437" y="1033"/>
                    <a:pt x="439" y="1033"/>
                    <a:pt x="440" y="1033"/>
                  </a:cubicBezTo>
                  <a:cubicBezTo>
                    <a:pt x="440" y="1033"/>
                    <a:pt x="439" y="1033"/>
                    <a:pt x="440" y="1033"/>
                  </a:cubicBezTo>
                  <a:cubicBezTo>
                    <a:pt x="440" y="1033"/>
                    <a:pt x="439" y="1033"/>
                    <a:pt x="439" y="1033"/>
                  </a:cubicBezTo>
                  <a:cubicBezTo>
                    <a:pt x="440" y="1033"/>
                    <a:pt x="440" y="1033"/>
                    <a:pt x="440" y="1033"/>
                  </a:cubicBezTo>
                  <a:cubicBezTo>
                    <a:pt x="441" y="1032"/>
                    <a:pt x="436" y="1032"/>
                    <a:pt x="438" y="1033"/>
                  </a:cubicBezTo>
                  <a:close/>
                  <a:moveTo>
                    <a:pt x="342" y="1070"/>
                  </a:moveTo>
                  <a:cubicBezTo>
                    <a:pt x="341" y="1070"/>
                    <a:pt x="341" y="1070"/>
                    <a:pt x="341" y="1070"/>
                  </a:cubicBezTo>
                  <a:cubicBezTo>
                    <a:pt x="340" y="1070"/>
                    <a:pt x="340" y="1070"/>
                    <a:pt x="340" y="1071"/>
                  </a:cubicBezTo>
                  <a:cubicBezTo>
                    <a:pt x="341" y="1071"/>
                    <a:pt x="341" y="1071"/>
                    <a:pt x="342" y="1071"/>
                  </a:cubicBezTo>
                  <a:cubicBezTo>
                    <a:pt x="342" y="1071"/>
                    <a:pt x="342" y="1070"/>
                    <a:pt x="342" y="1070"/>
                  </a:cubicBezTo>
                  <a:close/>
                  <a:moveTo>
                    <a:pt x="342" y="1071"/>
                  </a:moveTo>
                  <a:cubicBezTo>
                    <a:pt x="342" y="1072"/>
                    <a:pt x="343" y="1072"/>
                    <a:pt x="344" y="1072"/>
                  </a:cubicBezTo>
                  <a:cubicBezTo>
                    <a:pt x="346" y="1071"/>
                    <a:pt x="341" y="1071"/>
                    <a:pt x="342" y="1071"/>
                  </a:cubicBezTo>
                  <a:close/>
                  <a:moveTo>
                    <a:pt x="1159" y="937"/>
                  </a:moveTo>
                  <a:cubicBezTo>
                    <a:pt x="1158" y="936"/>
                    <a:pt x="1158" y="936"/>
                    <a:pt x="1158" y="936"/>
                  </a:cubicBezTo>
                  <a:cubicBezTo>
                    <a:pt x="1158" y="937"/>
                    <a:pt x="1158" y="937"/>
                    <a:pt x="1159" y="937"/>
                  </a:cubicBezTo>
                  <a:close/>
                  <a:moveTo>
                    <a:pt x="1158" y="912"/>
                  </a:moveTo>
                  <a:cubicBezTo>
                    <a:pt x="1157" y="911"/>
                    <a:pt x="1156" y="912"/>
                    <a:pt x="1157" y="913"/>
                  </a:cubicBezTo>
                  <a:cubicBezTo>
                    <a:pt x="1158" y="914"/>
                    <a:pt x="1160" y="913"/>
                    <a:pt x="1158" y="912"/>
                  </a:cubicBezTo>
                  <a:close/>
                  <a:moveTo>
                    <a:pt x="342" y="1066"/>
                  </a:moveTo>
                  <a:cubicBezTo>
                    <a:pt x="341" y="1066"/>
                    <a:pt x="341" y="1066"/>
                    <a:pt x="340" y="1066"/>
                  </a:cubicBezTo>
                  <a:cubicBezTo>
                    <a:pt x="340" y="1066"/>
                    <a:pt x="340" y="1066"/>
                    <a:pt x="341" y="1067"/>
                  </a:cubicBezTo>
                  <a:cubicBezTo>
                    <a:pt x="341" y="1066"/>
                    <a:pt x="342" y="1066"/>
                    <a:pt x="342" y="1066"/>
                  </a:cubicBezTo>
                  <a:close/>
                  <a:moveTo>
                    <a:pt x="1158" y="972"/>
                  </a:moveTo>
                  <a:cubicBezTo>
                    <a:pt x="1159" y="972"/>
                    <a:pt x="1159" y="973"/>
                    <a:pt x="1160" y="973"/>
                  </a:cubicBezTo>
                  <a:cubicBezTo>
                    <a:pt x="1158" y="969"/>
                    <a:pt x="1157" y="968"/>
                    <a:pt x="1158" y="972"/>
                  </a:cubicBezTo>
                  <a:close/>
                  <a:moveTo>
                    <a:pt x="1159" y="1006"/>
                  </a:moveTo>
                  <a:cubicBezTo>
                    <a:pt x="1159" y="1006"/>
                    <a:pt x="1159" y="1006"/>
                    <a:pt x="1159" y="1007"/>
                  </a:cubicBezTo>
                  <a:cubicBezTo>
                    <a:pt x="1161" y="1010"/>
                    <a:pt x="1158" y="1004"/>
                    <a:pt x="1159" y="1006"/>
                  </a:cubicBezTo>
                  <a:close/>
                  <a:moveTo>
                    <a:pt x="406" y="1037"/>
                  </a:moveTo>
                  <a:cubicBezTo>
                    <a:pt x="402" y="1037"/>
                    <a:pt x="400" y="1038"/>
                    <a:pt x="402" y="1038"/>
                  </a:cubicBezTo>
                  <a:cubicBezTo>
                    <a:pt x="405" y="1038"/>
                    <a:pt x="404" y="1037"/>
                    <a:pt x="406" y="1037"/>
                  </a:cubicBezTo>
                  <a:close/>
                  <a:moveTo>
                    <a:pt x="346" y="1058"/>
                  </a:moveTo>
                  <a:cubicBezTo>
                    <a:pt x="345" y="1058"/>
                    <a:pt x="344" y="1059"/>
                    <a:pt x="344" y="1059"/>
                  </a:cubicBezTo>
                  <a:cubicBezTo>
                    <a:pt x="349" y="1059"/>
                    <a:pt x="351" y="1058"/>
                    <a:pt x="346" y="1058"/>
                  </a:cubicBezTo>
                  <a:close/>
                  <a:moveTo>
                    <a:pt x="353" y="1069"/>
                  </a:moveTo>
                  <a:cubicBezTo>
                    <a:pt x="351" y="1069"/>
                    <a:pt x="357" y="1069"/>
                    <a:pt x="354" y="1069"/>
                  </a:cubicBezTo>
                  <a:cubicBezTo>
                    <a:pt x="354" y="1069"/>
                    <a:pt x="354" y="1069"/>
                    <a:pt x="353" y="1069"/>
                  </a:cubicBezTo>
                  <a:close/>
                  <a:moveTo>
                    <a:pt x="352" y="1061"/>
                  </a:moveTo>
                  <a:cubicBezTo>
                    <a:pt x="351" y="1061"/>
                    <a:pt x="349" y="1061"/>
                    <a:pt x="348" y="1061"/>
                  </a:cubicBezTo>
                  <a:cubicBezTo>
                    <a:pt x="350" y="1061"/>
                    <a:pt x="347" y="1062"/>
                    <a:pt x="349" y="1062"/>
                  </a:cubicBezTo>
                  <a:cubicBezTo>
                    <a:pt x="350" y="1061"/>
                    <a:pt x="352" y="1061"/>
                    <a:pt x="352" y="1061"/>
                  </a:cubicBezTo>
                  <a:close/>
                  <a:moveTo>
                    <a:pt x="340" y="1061"/>
                  </a:moveTo>
                  <a:cubicBezTo>
                    <a:pt x="339" y="1061"/>
                    <a:pt x="339" y="1062"/>
                    <a:pt x="338" y="1062"/>
                  </a:cubicBezTo>
                  <a:cubicBezTo>
                    <a:pt x="343" y="1063"/>
                    <a:pt x="345" y="1061"/>
                    <a:pt x="340" y="1061"/>
                  </a:cubicBezTo>
                  <a:close/>
                  <a:moveTo>
                    <a:pt x="372" y="1037"/>
                  </a:moveTo>
                  <a:cubicBezTo>
                    <a:pt x="371" y="1037"/>
                    <a:pt x="371" y="1037"/>
                    <a:pt x="371" y="1037"/>
                  </a:cubicBezTo>
                  <a:cubicBezTo>
                    <a:pt x="369" y="1037"/>
                    <a:pt x="367" y="1037"/>
                    <a:pt x="369" y="1038"/>
                  </a:cubicBezTo>
                  <a:cubicBezTo>
                    <a:pt x="369" y="1037"/>
                    <a:pt x="370" y="1037"/>
                    <a:pt x="371" y="1037"/>
                  </a:cubicBezTo>
                  <a:cubicBezTo>
                    <a:pt x="371" y="1037"/>
                    <a:pt x="372" y="1037"/>
                    <a:pt x="372" y="1037"/>
                  </a:cubicBezTo>
                  <a:cubicBezTo>
                    <a:pt x="372" y="1037"/>
                    <a:pt x="373" y="1037"/>
                    <a:pt x="373" y="1037"/>
                  </a:cubicBezTo>
                  <a:cubicBezTo>
                    <a:pt x="373" y="1037"/>
                    <a:pt x="372" y="1037"/>
                    <a:pt x="372" y="1037"/>
                  </a:cubicBezTo>
                  <a:cubicBezTo>
                    <a:pt x="372" y="1037"/>
                    <a:pt x="372" y="1037"/>
                    <a:pt x="372" y="1037"/>
                  </a:cubicBezTo>
                  <a:close/>
                  <a:moveTo>
                    <a:pt x="387" y="1036"/>
                  </a:moveTo>
                  <a:cubicBezTo>
                    <a:pt x="387" y="1036"/>
                    <a:pt x="387" y="1036"/>
                    <a:pt x="387" y="1036"/>
                  </a:cubicBezTo>
                  <a:cubicBezTo>
                    <a:pt x="387" y="1036"/>
                    <a:pt x="387" y="1036"/>
                    <a:pt x="388" y="1036"/>
                  </a:cubicBezTo>
                  <a:cubicBezTo>
                    <a:pt x="388" y="1036"/>
                    <a:pt x="388" y="1036"/>
                    <a:pt x="388" y="1036"/>
                  </a:cubicBezTo>
                  <a:cubicBezTo>
                    <a:pt x="388" y="1036"/>
                    <a:pt x="387" y="1036"/>
                    <a:pt x="387" y="1036"/>
                  </a:cubicBezTo>
                  <a:cubicBezTo>
                    <a:pt x="387" y="1036"/>
                    <a:pt x="387" y="1036"/>
                    <a:pt x="387" y="1036"/>
                  </a:cubicBezTo>
                  <a:close/>
                  <a:moveTo>
                    <a:pt x="322" y="1066"/>
                  </a:moveTo>
                  <a:cubicBezTo>
                    <a:pt x="322" y="1066"/>
                    <a:pt x="321" y="1066"/>
                    <a:pt x="321" y="1066"/>
                  </a:cubicBezTo>
                  <a:cubicBezTo>
                    <a:pt x="321" y="1066"/>
                    <a:pt x="321" y="1066"/>
                    <a:pt x="321" y="1066"/>
                  </a:cubicBezTo>
                  <a:cubicBezTo>
                    <a:pt x="321" y="1066"/>
                    <a:pt x="322" y="1066"/>
                    <a:pt x="322" y="1066"/>
                  </a:cubicBezTo>
                  <a:close/>
                  <a:moveTo>
                    <a:pt x="401" y="1035"/>
                  </a:moveTo>
                  <a:cubicBezTo>
                    <a:pt x="402" y="1035"/>
                    <a:pt x="403" y="1035"/>
                    <a:pt x="401" y="1035"/>
                  </a:cubicBezTo>
                  <a:cubicBezTo>
                    <a:pt x="400" y="1035"/>
                    <a:pt x="400" y="1035"/>
                    <a:pt x="401" y="1035"/>
                  </a:cubicBezTo>
                  <a:close/>
                  <a:moveTo>
                    <a:pt x="324" y="1073"/>
                  </a:moveTo>
                  <a:cubicBezTo>
                    <a:pt x="327" y="1073"/>
                    <a:pt x="328" y="1072"/>
                    <a:pt x="324" y="1072"/>
                  </a:cubicBezTo>
                  <a:cubicBezTo>
                    <a:pt x="321" y="1072"/>
                    <a:pt x="318" y="1073"/>
                    <a:pt x="324" y="1073"/>
                  </a:cubicBezTo>
                  <a:close/>
                  <a:moveTo>
                    <a:pt x="326" y="1046"/>
                  </a:moveTo>
                  <a:cubicBezTo>
                    <a:pt x="327" y="1046"/>
                    <a:pt x="328" y="1046"/>
                    <a:pt x="329" y="1046"/>
                  </a:cubicBezTo>
                  <a:cubicBezTo>
                    <a:pt x="330" y="1046"/>
                    <a:pt x="329" y="1046"/>
                    <a:pt x="326" y="1046"/>
                  </a:cubicBezTo>
                  <a:close/>
                  <a:moveTo>
                    <a:pt x="334" y="1070"/>
                  </a:moveTo>
                  <a:cubicBezTo>
                    <a:pt x="329" y="1070"/>
                    <a:pt x="328" y="1071"/>
                    <a:pt x="333" y="1071"/>
                  </a:cubicBezTo>
                  <a:cubicBezTo>
                    <a:pt x="335" y="1071"/>
                    <a:pt x="336" y="1071"/>
                    <a:pt x="334" y="1070"/>
                  </a:cubicBezTo>
                  <a:close/>
                  <a:moveTo>
                    <a:pt x="321" y="1066"/>
                  </a:moveTo>
                  <a:cubicBezTo>
                    <a:pt x="321" y="1066"/>
                    <a:pt x="321" y="1066"/>
                    <a:pt x="321" y="1066"/>
                  </a:cubicBezTo>
                  <a:cubicBezTo>
                    <a:pt x="321" y="1066"/>
                    <a:pt x="321" y="1066"/>
                    <a:pt x="321" y="1066"/>
                  </a:cubicBezTo>
                  <a:cubicBezTo>
                    <a:pt x="321" y="1066"/>
                    <a:pt x="321" y="1066"/>
                    <a:pt x="321" y="1066"/>
                  </a:cubicBezTo>
                  <a:close/>
                  <a:moveTo>
                    <a:pt x="337" y="1072"/>
                  </a:moveTo>
                  <a:cubicBezTo>
                    <a:pt x="337" y="1072"/>
                    <a:pt x="333" y="1072"/>
                    <a:pt x="335" y="1073"/>
                  </a:cubicBezTo>
                  <a:cubicBezTo>
                    <a:pt x="338" y="1073"/>
                    <a:pt x="340" y="1072"/>
                    <a:pt x="337" y="1072"/>
                  </a:cubicBezTo>
                  <a:close/>
                  <a:moveTo>
                    <a:pt x="476" y="1038"/>
                  </a:moveTo>
                  <a:cubicBezTo>
                    <a:pt x="475" y="1038"/>
                    <a:pt x="474" y="1038"/>
                    <a:pt x="472" y="1038"/>
                  </a:cubicBezTo>
                  <a:cubicBezTo>
                    <a:pt x="473" y="1039"/>
                    <a:pt x="476" y="1038"/>
                    <a:pt x="476" y="1038"/>
                  </a:cubicBezTo>
                  <a:close/>
                  <a:moveTo>
                    <a:pt x="446" y="1043"/>
                  </a:moveTo>
                  <a:cubicBezTo>
                    <a:pt x="446" y="1043"/>
                    <a:pt x="452" y="1044"/>
                    <a:pt x="452" y="1043"/>
                  </a:cubicBezTo>
                  <a:cubicBezTo>
                    <a:pt x="452" y="1043"/>
                    <a:pt x="447" y="1043"/>
                    <a:pt x="446" y="1043"/>
                  </a:cubicBezTo>
                  <a:close/>
                  <a:moveTo>
                    <a:pt x="438" y="1044"/>
                  </a:moveTo>
                  <a:cubicBezTo>
                    <a:pt x="438" y="1044"/>
                    <a:pt x="438" y="1044"/>
                    <a:pt x="438" y="1044"/>
                  </a:cubicBezTo>
                  <a:cubicBezTo>
                    <a:pt x="438" y="1044"/>
                    <a:pt x="439" y="1044"/>
                    <a:pt x="439" y="1044"/>
                  </a:cubicBezTo>
                  <a:cubicBezTo>
                    <a:pt x="439" y="1044"/>
                    <a:pt x="438" y="1044"/>
                    <a:pt x="438" y="1044"/>
                  </a:cubicBezTo>
                  <a:close/>
                  <a:moveTo>
                    <a:pt x="436" y="1042"/>
                  </a:moveTo>
                  <a:cubicBezTo>
                    <a:pt x="436" y="1042"/>
                    <a:pt x="436" y="1042"/>
                    <a:pt x="436" y="1042"/>
                  </a:cubicBezTo>
                  <a:cubicBezTo>
                    <a:pt x="436" y="1042"/>
                    <a:pt x="436" y="1042"/>
                    <a:pt x="436" y="1042"/>
                  </a:cubicBezTo>
                  <a:close/>
                  <a:moveTo>
                    <a:pt x="441" y="1054"/>
                  </a:moveTo>
                  <a:cubicBezTo>
                    <a:pt x="443" y="1054"/>
                    <a:pt x="443" y="1054"/>
                    <a:pt x="443" y="1054"/>
                  </a:cubicBezTo>
                  <a:cubicBezTo>
                    <a:pt x="443" y="1054"/>
                    <a:pt x="443" y="1054"/>
                    <a:pt x="443" y="1054"/>
                  </a:cubicBezTo>
                  <a:cubicBezTo>
                    <a:pt x="441" y="1054"/>
                    <a:pt x="441" y="1054"/>
                    <a:pt x="441" y="1054"/>
                  </a:cubicBezTo>
                  <a:close/>
                  <a:moveTo>
                    <a:pt x="440" y="1051"/>
                  </a:moveTo>
                  <a:cubicBezTo>
                    <a:pt x="439" y="1051"/>
                    <a:pt x="440" y="1051"/>
                    <a:pt x="439" y="1051"/>
                  </a:cubicBezTo>
                  <a:cubicBezTo>
                    <a:pt x="437" y="1051"/>
                    <a:pt x="443" y="1051"/>
                    <a:pt x="440" y="1051"/>
                  </a:cubicBezTo>
                  <a:close/>
                  <a:moveTo>
                    <a:pt x="445" y="1050"/>
                  </a:moveTo>
                  <a:cubicBezTo>
                    <a:pt x="443" y="1050"/>
                    <a:pt x="442" y="1050"/>
                    <a:pt x="442" y="1050"/>
                  </a:cubicBezTo>
                  <a:cubicBezTo>
                    <a:pt x="442" y="1050"/>
                    <a:pt x="443" y="1050"/>
                    <a:pt x="443" y="1050"/>
                  </a:cubicBezTo>
                  <a:cubicBezTo>
                    <a:pt x="444" y="1050"/>
                    <a:pt x="444" y="1050"/>
                    <a:pt x="445" y="1050"/>
                  </a:cubicBezTo>
                  <a:close/>
                  <a:moveTo>
                    <a:pt x="450" y="1038"/>
                  </a:moveTo>
                  <a:cubicBezTo>
                    <a:pt x="449" y="1038"/>
                    <a:pt x="447" y="1038"/>
                    <a:pt x="445" y="1038"/>
                  </a:cubicBezTo>
                  <a:cubicBezTo>
                    <a:pt x="445" y="1039"/>
                    <a:pt x="449" y="1038"/>
                    <a:pt x="450" y="1038"/>
                  </a:cubicBezTo>
                  <a:close/>
                  <a:moveTo>
                    <a:pt x="462" y="1037"/>
                  </a:moveTo>
                  <a:cubicBezTo>
                    <a:pt x="462" y="1037"/>
                    <a:pt x="462" y="1037"/>
                    <a:pt x="461" y="1037"/>
                  </a:cubicBezTo>
                  <a:cubicBezTo>
                    <a:pt x="461" y="1037"/>
                    <a:pt x="461" y="1037"/>
                    <a:pt x="461" y="1037"/>
                  </a:cubicBezTo>
                  <a:cubicBezTo>
                    <a:pt x="461" y="1037"/>
                    <a:pt x="461" y="1037"/>
                    <a:pt x="461" y="1037"/>
                  </a:cubicBezTo>
                  <a:cubicBezTo>
                    <a:pt x="460" y="1037"/>
                    <a:pt x="459" y="1038"/>
                    <a:pt x="458" y="1038"/>
                  </a:cubicBezTo>
                  <a:cubicBezTo>
                    <a:pt x="463" y="1038"/>
                    <a:pt x="467" y="1037"/>
                    <a:pt x="462" y="1037"/>
                  </a:cubicBezTo>
                  <a:close/>
                  <a:moveTo>
                    <a:pt x="447" y="1037"/>
                  </a:moveTo>
                  <a:cubicBezTo>
                    <a:pt x="445" y="1037"/>
                    <a:pt x="444" y="1037"/>
                    <a:pt x="443" y="1038"/>
                  </a:cubicBezTo>
                  <a:cubicBezTo>
                    <a:pt x="444" y="1038"/>
                    <a:pt x="444" y="1038"/>
                    <a:pt x="444" y="1038"/>
                  </a:cubicBezTo>
                  <a:cubicBezTo>
                    <a:pt x="444" y="1038"/>
                    <a:pt x="444" y="1038"/>
                    <a:pt x="444" y="1038"/>
                  </a:cubicBezTo>
                  <a:cubicBezTo>
                    <a:pt x="444" y="1038"/>
                    <a:pt x="445" y="1038"/>
                    <a:pt x="445" y="1038"/>
                  </a:cubicBezTo>
                  <a:cubicBezTo>
                    <a:pt x="445" y="1038"/>
                    <a:pt x="445" y="1038"/>
                    <a:pt x="445" y="1038"/>
                  </a:cubicBezTo>
                  <a:cubicBezTo>
                    <a:pt x="445" y="1038"/>
                    <a:pt x="446" y="1038"/>
                    <a:pt x="447" y="1038"/>
                  </a:cubicBezTo>
                  <a:cubicBezTo>
                    <a:pt x="447" y="1038"/>
                    <a:pt x="447" y="1038"/>
                    <a:pt x="447" y="1038"/>
                  </a:cubicBezTo>
                  <a:cubicBezTo>
                    <a:pt x="447" y="1038"/>
                    <a:pt x="447" y="1038"/>
                    <a:pt x="446" y="1038"/>
                  </a:cubicBezTo>
                  <a:cubicBezTo>
                    <a:pt x="447" y="1037"/>
                    <a:pt x="447" y="1037"/>
                    <a:pt x="447" y="1037"/>
                  </a:cubicBezTo>
                  <a:close/>
                  <a:moveTo>
                    <a:pt x="428" y="1045"/>
                  </a:moveTo>
                  <a:cubicBezTo>
                    <a:pt x="428" y="1045"/>
                    <a:pt x="429" y="1045"/>
                    <a:pt x="429" y="1045"/>
                  </a:cubicBezTo>
                  <a:cubicBezTo>
                    <a:pt x="429" y="1045"/>
                    <a:pt x="429" y="1045"/>
                    <a:pt x="429" y="1045"/>
                  </a:cubicBezTo>
                  <a:cubicBezTo>
                    <a:pt x="429" y="1045"/>
                    <a:pt x="429" y="1045"/>
                    <a:pt x="429" y="1045"/>
                  </a:cubicBezTo>
                  <a:cubicBezTo>
                    <a:pt x="428" y="1045"/>
                    <a:pt x="423" y="1045"/>
                    <a:pt x="423" y="1045"/>
                  </a:cubicBezTo>
                  <a:cubicBezTo>
                    <a:pt x="423" y="1045"/>
                    <a:pt x="426" y="1045"/>
                    <a:pt x="428" y="1045"/>
                  </a:cubicBezTo>
                  <a:close/>
                  <a:moveTo>
                    <a:pt x="444" y="1041"/>
                  </a:moveTo>
                  <a:cubicBezTo>
                    <a:pt x="443" y="1041"/>
                    <a:pt x="442" y="1041"/>
                    <a:pt x="441" y="1041"/>
                  </a:cubicBezTo>
                  <a:cubicBezTo>
                    <a:pt x="441" y="1041"/>
                    <a:pt x="441" y="1041"/>
                    <a:pt x="441" y="1042"/>
                  </a:cubicBezTo>
                  <a:cubicBezTo>
                    <a:pt x="440" y="1042"/>
                    <a:pt x="440" y="1042"/>
                    <a:pt x="440" y="1042"/>
                  </a:cubicBezTo>
                  <a:cubicBezTo>
                    <a:pt x="440" y="1042"/>
                    <a:pt x="440" y="1042"/>
                    <a:pt x="440" y="1042"/>
                  </a:cubicBezTo>
                  <a:cubicBezTo>
                    <a:pt x="439" y="1042"/>
                    <a:pt x="438" y="1042"/>
                    <a:pt x="437" y="1042"/>
                  </a:cubicBezTo>
                  <a:cubicBezTo>
                    <a:pt x="437" y="1042"/>
                    <a:pt x="437" y="1042"/>
                    <a:pt x="437" y="1042"/>
                  </a:cubicBezTo>
                  <a:cubicBezTo>
                    <a:pt x="437" y="1042"/>
                    <a:pt x="437" y="1042"/>
                    <a:pt x="436" y="1042"/>
                  </a:cubicBezTo>
                  <a:cubicBezTo>
                    <a:pt x="438" y="1043"/>
                    <a:pt x="440" y="1042"/>
                    <a:pt x="442" y="1042"/>
                  </a:cubicBezTo>
                  <a:cubicBezTo>
                    <a:pt x="445" y="1043"/>
                    <a:pt x="452" y="1043"/>
                    <a:pt x="455" y="1042"/>
                  </a:cubicBezTo>
                  <a:cubicBezTo>
                    <a:pt x="454" y="1041"/>
                    <a:pt x="449" y="1041"/>
                    <a:pt x="444" y="1041"/>
                  </a:cubicBezTo>
                  <a:close/>
                  <a:moveTo>
                    <a:pt x="432" y="1052"/>
                  </a:moveTo>
                  <a:cubicBezTo>
                    <a:pt x="433" y="1052"/>
                    <a:pt x="434" y="1052"/>
                    <a:pt x="435" y="1052"/>
                  </a:cubicBezTo>
                  <a:cubicBezTo>
                    <a:pt x="434" y="1051"/>
                    <a:pt x="432" y="1051"/>
                    <a:pt x="431" y="1051"/>
                  </a:cubicBezTo>
                  <a:cubicBezTo>
                    <a:pt x="432" y="1051"/>
                    <a:pt x="432" y="1051"/>
                    <a:pt x="432" y="1051"/>
                  </a:cubicBezTo>
                  <a:cubicBezTo>
                    <a:pt x="431" y="1051"/>
                    <a:pt x="430" y="1051"/>
                    <a:pt x="430" y="1051"/>
                  </a:cubicBezTo>
                  <a:cubicBezTo>
                    <a:pt x="430" y="1051"/>
                    <a:pt x="429" y="1051"/>
                    <a:pt x="429" y="1052"/>
                  </a:cubicBezTo>
                  <a:cubicBezTo>
                    <a:pt x="429" y="1052"/>
                    <a:pt x="430" y="1052"/>
                    <a:pt x="430" y="1051"/>
                  </a:cubicBezTo>
                  <a:cubicBezTo>
                    <a:pt x="430" y="1052"/>
                    <a:pt x="429" y="1052"/>
                    <a:pt x="429" y="1052"/>
                  </a:cubicBezTo>
                  <a:cubicBezTo>
                    <a:pt x="430" y="1052"/>
                    <a:pt x="430" y="1052"/>
                    <a:pt x="430" y="1052"/>
                  </a:cubicBezTo>
                  <a:cubicBezTo>
                    <a:pt x="429" y="1052"/>
                    <a:pt x="428" y="1052"/>
                    <a:pt x="427" y="1052"/>
                  </a:cubicBezTo>
                  <a:cubicBezTo>
                    <a:pt x="430" y="1052"/>
                    <a:pt x="431" y="1052"/>
                    <a:pt x="432" y="1052"/>
                  </a:cubicBezTo>
                  <a:close/>
                  <a:moveTo>
                    <a:pt x="428" y="1048"/>
                  </a:moveTo>
                  <a:cubicBezTo>
                    <a:pt x="427" y="1048"/>
                    <a:pt x="426" y="1049"/>
                    <a:pt x="428" y="1049"/>
                  </a:cubicBezTo>
                  <a:cubicBezTo>
                    <a:pt x="430" y="1049"/>
                    <a:pt x="431" y="1048"/>
                    <a:pt x="428" y="1048"/>
                  </a:cubicBezTo>
                  <a:close/>
                  <a:moveTo>
                    <a:pt x="430" y="1051"/>
                  </a:moveTo>
                  <a:cubicBezTo>
                    <a:pt x="430" y="1051"/>
                    <a:pt x="431" y="1051"/>
                    <a:pt x="431" y="1051"/>
                  </a:cubicBezTo>
                  <a:cubicBezTo>
                    <a:pt x="433" y="1051"/>
                    <a:pt x="433" y="1050"/>
                    <a:pt x="431" y="1050"/>
                  </a:cubicBezTo>
                  <a:cubicBezTo>
                    <a:pt x="431" y="1050"/>
                    <a:pt x="430" y="1050"/>
                    <a:pt x="429" y="1050"/>
                  </a:cubicBezTo>
                  <a:cubicBezTo>
                    <a:pt x="429" y="1050"/>
                    <a:pt x="430" y="1050"/>
                    <a:pt x="430" y="1051"/>
                  </a:cubicBezTo>
                  <a:close/>
                  <a:moveTo>
                    <a:pt x="428" y="1051"/>
                  </a:moveTo>
                  <a:cubicBezTo>
                    <a:pt x="428" y="1051"/>
                    <a:pt x="428" y="1051"/>
                    <a:pt x="427" y="1051"/>
                  </a:cubicBezTo>
                  <a:cubicBezTo>
                    <a:pt x="427" y="1051"/>
                    <a:pt x="427" y="1051"/>
                    <a:pt x="427" y="1051"/>
                  </a:cubicBezTo>
                  <a:cubicBezTo>
                    <a:pt x="427" y="1051"/>
                    <a:pt x="428" y="1051"/>
                    <a:pt x="428" y="1051"/>
                  </a:cubicBezTo>
                  <a:cubicBezTo>
                    <a:pt x="428" y="1051"/>
                    <a:pt x="428" y="1051"/>
                    <a:pt x="428" y="1051"/>
                  </a:cubicBezTo>
                  <a:close/>
                  <a:moveTo>
                    <a:pt x="427" y="1051"/>
                  </a:moveTo>
                  <a:cubicBezTo>
                    <a:pt x="427" y="1051"/>
                    <a:pt x="427" y="1051"/>
                    <a:pt x="427" y="1051"/>
                  </a:cubicBezTo>
                  <a:cubicBezTo>
                    <a:pt x="427" y="1051"/>
                    <a:pt x="426" y="1051"/>
                    <a:pt x="426" y="1051"/>
                  </a:cubicBezTo>
                  <a:cubicBezTo>
                    <a:pt x="426" y="1051"/>
                    <a:pt x="427" y="1051"/>
                    <a:pt x="427" y="1051"/>
                  </a:cubicBezTo>
                  <a:close/>
                  <a:moveTo>
                    <a:pt x="431" y="1053"/>
                  </a:moveTo>
                  <a:cubicBezTo>
                    <a:pt x="432" y="1053"/>
                    <a:pt x="431" y="1053"/>
                    <a:pt x="429" y="1053"/>
                  </a:cubicBezTo>
                  <a:cubicBezTo>
                    <a:pt x="428" y="1053"/>
                    <a:pt x="429" y="1053"/>
                    <a:pt x="431" y="1053"/>
                  </a:cubicBezTo>
                  <a:close/>
                  <a:moveTo>
                    <a:pt x="429" y="1050"/>
                  </a:moveTo>
                  <a:cubicBezTo>
                    <a:pt x="429" y="1050"/>
                    <a:pt x="429" y="1050"/>
                    <a:pt x="429" y="1050"/>
                  </a:cubicBezTo>
                  <a:cubicBezTo>
                    <a:pt x="429" y="1050"/>
                    <a:pt x="429" y="1050"/>
                    <a:pt x="429" y="1050"/>
                  </a:cubicBezTo>
                  <a:close/>
                  <a:moveTo>
                    <a:pt x="460" y="1033"/>
                  </a:moveTo>
                  <a:cubicBezTo>
                    <a:pt x="461" y="1033"/>
                    <a:pt x="461" y="1033"/>
                    <a:pt x="462" y="1033"/>
                  </a:cubicBezTo>
                  <a:cubicBezTo>
                    <a:pt x="462" y="1033"/>
                    <a:pt x="463" y="1033"/>
                    <a:pt x="464" y="1033"/>
                  </a:cubicBezTo>
                  <a:cubicBezTo>
                    <a:pt x="463" y="1033"/>
                    <a:pt x="463" y="1033"/>
                    <a:pt x="462" y="1033"/>
                  </a:cubicBezTo>
                  <a:cubicBezTo>
                    <a:pt x="463" y="1033"/>
                    <a:pt x="463" y="1033"/>
                    <a:pt x="463" y="1033"/>
                  </a:cubicBezTo>
                  <a:cubicBezTo>
                    <a:pt x="462" y="1033"/>
                    <a:pt x="461" y="1033"/>
                    <a:pt x="460" y="1033"/>
                  </a:cubicBezTo>
                  <a:cubicBezTo>
                    <a:pt x="462" y="1033"/>
                    <a:pt x="459" y="1033"/>
                    <a:pt x="460" y="1033"/>
                  </a:cubicBezTo>
                  <a:close/>
                  <a:moveTo>
                    <a:pt x="435" y="1054"/>
                  </a:moveTo>
                  <a:cubicBezTo>
                    <a:pt x="434" y="1054"/>
                    <a:pt x="433" y="1054"/>
                    <a:pt x="433" y="1054"/>
                  </a:cubicBezTo>
                  <a:cubicBezTo>
                    <a:pt x="433" y="1054"/>
                    <a:pt x="433" y="1054"/>
                    <a:pt x="433" y="1054"/>
                  </a:cubicBezTo>
                  <a:cubicBezTo>
                    <a:pt x="433" y="1054"/>
                    <a:pt x="434" y="1054"/>
                    <a:pt x="434" y="1054"/>
                  </a:cubicBezTo>
                  <a:cubicBezTo>
                    <a:pt x="434" y="1054"/>
                    <a:pt x="435" y="1054"/>
                    <a:pt x="435" y="1054"/>
                  </a:cubicBezTo>
                  <a:close/>
                  <a:moveTo>
                    <a:pt x="433" y="1055"/>
                  </a:moveTo>
                  <a:cubicBezTo>
                    <a:pt x="433" y="1055"/>
                    <a:pt x="433" y="1055"/>
                    <a:pt x="433" y="1055"/>
                  </a:cubicBezTo>
                  <a:cubicBezTo>
                    <a:pt x="431" y="1055"/>
                    <a:pt x="431" y="1055"/>
                    <a:pt x="432" y="1055"/>
                  </a:cubicBezTo>
                  <a:cubicBezTo>
                    <a:pt x="432" y="1055"/>
                    <a:pt x="433" y="1055"/>
                    <a:pt x="433" y="1055"/>
                  </a:cubicBezTo>
                  <a:cubicBezTo>
                    <a:pt x="433" y="1055"/>
                    <a:pt x="433" y="1055"/>
                    <a:pt x="433" y="1055"/>
                  </a:cubicBezTo>
                  <a:cubicBezTo>
                    <a:pt x="433" y="1055"/>
                    <a:pt x="433" y="1055"/>
                    <a:pt x="433" y="1055"/>
                  </a:cubicBezTo>
                  <a:cubicBezTo>
                    <a:pt x="434" y="1055"/>
                    <a:pt x="434" y="1055"/>
                    <a:pt x="434" y="1055"/>
                  </a:cubicBezTo>
                  <a:cubicBezTo>
                    <a:pt x="434" y="1055"/>
                    <a:pt x="434" y="1055"/>
                    <a:pt x="433" y="1055"/>
                  </a:cubicBezTo>
                  <a:cubicBezTo>
                    <a:pt x="433" y="1055"/>
                    <a:pt x="433" y="1055"/>
                    <a:pt x="433" y="1055"/>
                  </a:cubicBezTo>
                  <a:close/>
                  <a:moveTo>
                    <a:pt x="444" y="1036"/>
                  </a:moveTo>
                  <a:cubicBezTo>
                    <a:pt x="444" y="1036"/>
                    <a:pt x="443" y="1036"/>
                    <a:pt x="444" y="1035"/>
                  </a:cubicBezTo>
                  <a:cubicBezTo>
                    <a:pt x="443" y="1035"/>
                    <a:pt x="443" y="1035"/>
                    <a:pt x="443" y="1035"/>
                  </a:cubicBezTo>
                  <a:cubicBezTo>
                    <a:pt x="440" y="1035"/>
                    <a:pt x="443" y="1036"/>
                    <a:pt x="444" y="1036"/>
                  </a:cubicBezTo>
                  <a:close/>
                  <a:moveTo>
                    <a:pt x="437" y="1055"/>
                  </a:moveTo>
                  <a:cubicBezTo>
                    <a:pt x="436" y="1055"/>
                    <a:pt x="435" y="1055"/>
                    <a:pt x="438" y="1055"/>
                  </a:cubicBezTo>
                  <a:cubicBezTo>
                    <a:pt x="437" y="1055"/>
                    <a:pt x="438" y="1055"/>
                    <a:pt x="437" y="1055"/>
                  </a:cubicBezTo>
                  <a:close/>
                  <a:moveTo>
                    <a:pt x="433" y="1052"/>
                  </a:moveTo>
                  <a:cubicBezTo>
                    <a:pt x="435" y="1053"/>
                    <a:pt x="436" y="1052"/>
                    <a:pt x="437" y="1052"/>
                  </a:cubicBezTo>
                  <a:cubicBezTo>
                    <a:pt x="436" y="1052"/>
                    <a:pt x="434" y="1052"/>
                    <a:pt x="433" y="1052"/>
                  </a:cubicBezTo>
                  <a:close/>
                  <a:moveTo>
                    <a:pt x="469" y="1033"/>
                  </a:moveTo>
                  <a:cubicBezTo>
                    <a:pt x="467" y="1033"/>
                    <a:pt x="466" y="1033"/>
                    <a:pt x="469" y="1033"/>
                  </a:cubicBezTo>
                  <a:close/>
                  <a:moveTo>
                    <a:pt x="468" y="1033"/>
                  </a:moveTo>
                  <a:cubicBezTo>
                    <a:pt x="468" y="1033"/>
                    <a:pt x="468" y="1033"/>
                    <a:pt x="468" y="1033"/>
                  </a:cubicBezTo>
                  <a:cubicBezTo>
                    <a:pt x="467" y="1033"/>
                    <a:pt x="466" y="1033"/>
                    <a:pt x="465" y="1033"/>
                  </a:cubicBezTo>
                  <a:cubicBezTo>
                    <a:pt x="465" y="1033"/>
                    <a:pt x="466" y="1034"/>
                    <a:pt x="465" y="1034"/>
                  </a:cubicBezTo>
                  <a:cubicBezTo>
                    <a:pt x="466" y="1034"/>
                    <a:pt x="467" y="1034"/>
                    <a:pt x="467" y="1033"/>
                  </a:cubicBezTo>
                  <a:cubicBezTo>
                    <a:pt x="468" y="1033"/>
                    <a:pt x="470" y="1034"/>
                    <a:pt x="471" y="1034"/>
                  </a:cubicBezTo>
                  <a:cubicBezTo>
                    <a:pt x="472" y="1033"/>
                    <a:pt x="469" y="1033"/>
                    <a:pt x="468" y="1033"/>
                  </a:cubicBezTo>
                  <a:close/>
                  <a:moveTo>
                    <a:pt x="466" y="1032"/>
                  </a:moveTo>
                  <a:cubicBezTo>
                    <a:pt x="465" y="1032"/>
                    <a:pt x="465" y="1032"/>
                    <a:pt x="464" y="1032"/>
                  </a:cubicBezTo>
                  <a:cubicBezTo>
                    <a:pt x="464" y="1032"/>
                    <a:pt x="463" y="1032"/>
                    <a:pt x="462" y="1032"/>
                  </a:cubicBezTo>
                  <a:cubicBezTo>
                    <a:pt x="461" y="1032"/>
                    <a:pt x="464" y="1033"/>
                    <a:pt x="466" y="1033"/>
                  </a:cubicBezTo>
                  <a:cubicBezTo>
                    <a:pt x="467" y="1033"/>
                    <a:pt x="467" y="1033"/>
                    <a:pt x="466" y="1033"/>
                  </a:cubicBezTo>
                  <a:cubicBezTo>
                    <a:pt x="467" y="1033"/>
                    <a:pt x="469" y="1032"/>
                    <a:pt x="468" y="1032"/>
                  </a:cubicBezTo>
                  <a:cubicBezTo>
                    <a:pt x="467" y="1032"/>
                    <a:pt x="466" y="1032"/>
                    <a:pt x="466" y="1032"/>
                  </a:cubicBezTo>
                  <a:close/>
                  <a:moveTo>
                    <a:pt x="471" y="1033"/>
                  </a:moveTo>
                  <a:cubicBezTo>
                    <a:pt x="472" y="1032"/>
                    <a:pt x="472" y="1032"/>
                    <a:pt x="471" y="1032"/>
                  </a:cubicBezTo>
                  <a:cubicBezTo>
                    <a:pt x="470" y="1032"/>
                    <a:pt x="468" y="1033"/>
                    <a:pt x="471" y="1033"/>
                  </a:cubicBezTo>
                  <a:close/>
                  <a:moveTo>
                    <a:pt x="471" y="1033"/>
                  </a:moveTo>
                  <a:cubicBezTo>
                    <a:pt x="473" y="1033"/>
                    <a:pt x="474" y="1033"/>
                    <a:pt x="475" y="1033"/>
                  </a:cubicBezTo>
                  <a:cubicBezTo>
                    <a:pt x="475" y="1033"/>
                    <a:pt x="474" y="1033"/>
                    <a:pt x="474" y="1034"/>
                  </a:cubicBezTo>
                  <a:cubicBezTo>
                    <a:pt x="473" y="1034"/>
                    <a:pt x="472" y="1034"/>
                    <a:pt x="473" y="1034"/>
                  </a:cubicBezTo>
                  <a:cubicBezTo>
                    <a:pt x="474" y="1034"/>
                    <a:pt x="475" y="1034"/>
                    <a:pt x="476" y="1034"/>
                  </a:cubicBezTo>
                  <a:cubicBezTo>
                    <a:pt x="476" y="1034"/>
                    <a:pt x="476" y="1034"/>
                    <a:pt x="476" y="1034"/>
                  </a:cubicBezTo>
                  <a:cubicBezTo>
                    <a:pt x="477" y="1034"/>
                    <a:pt x="477" y="1034"/>
                    <a:pt x="478" y="1033"/>
                  </a:cubicBezTo>
                  <a:cubicBezTo>
                    <a:pt x="477" y="1033"/>
                    <a:pt x="476" y="1033"/>
                    <a:pt x="476" y="1033"/>
                  </a:cubicBezTo>
                  <a:cubicBezTo>
                    <a:pt x="477" y="1033"/>
                    <a:pt x="472" y="1033"/>
                    <a:pt x="471" y="1033"/>
                  </a:cubicBezTo>
                  <a:close/>
                  <a:moveTo>
                    <a:pt x="479" y="1033"/>
                  </a:moveTo>
                  <a:cubicBezTo>
                    <a:pt x="478" y="1033"/>
                    <a:pt x="478" y="1033"/>
                    <a:pt x="478" y="1033"/>
                  </a:cubicBezTo>
                  <a:cubicBezTo>
                    <a:pt x="476" y="1033"/>
                    <a:pt x="475" y="1033"/>
                    <a:pt x="476" y="1033"/>
                  </a:cubicBezTo>
                  <a:cubicBezTo>
                    <a:pt x="476" y="1033"/>
                    <a:pt x="477" y="1033"/>
                    <a:pt x="477" y="1033"/>
                  </a:cubicBezTo>
                  <a:cubicBezTo>
                    <a:pt x="477" y="1033"/>
                    <a:pt x="478" y="1033"/>
                    <a:pt x="478" y="1033"/>
                  </a:cubicBezTo>
                  <a:cubicBezTo>
                    <a:pt x="478" y="1033"/>
                    <a:pt x="478" y="1033"/>
                    <a:pt x="478" y="1033"/>
                  </a:cubicBezTo>
                  <a:cubicBezTo>
                    <a:pt x="478" y="1033"/>
                    <a:pt x="478" y="1033"/>
                    <a:pt x="478" y="1033"/>
                  </a:cubicBezTo>
                  <a:cubicBezTo>
                    <a:pt x="479" y="1033"/>
                    <a:pt x="479" y="1033"/>
                    <a:pt x="479" y="1033"/>
                  </a:cubicBezTo>
                  <a:cubicBezTo>
                    <a:pt x="479" y="1033"/>
                    <a:pt x="479" y="1033"/>
                    <a:pt x="479" y="1033"/>
                  </a:cubicBezTo>
                  <a:close/>
                  <a:moveTo>
                    <a:pt x="445" y="1035"/>
                  </a:moveTo>
                  <a:cubicBezTo>
                    <a:pt x="445" y="1035"/>
                    <a:pt x="446" y="1035"/>
                    <a:pt x="446" y="1035"/>
                  </a:cubicBezTo>
                  <a:cubicBezTo>
                    <a:pt x="446" y="1035"/>
                    <a:pt x="445" y="1035"/>
                    <a:pt x="445" y="1035"/>
                  </a:cubicBezTo>
                  <a:cubicBezTo>
                    <a:pt x="444" y="1035"/>
                    <a:pt x="444" y="1035"/>
                    <a:pt x="443" y="1035"/>
                  </a:cubicBezTo>
                  <a:cubicBezTo>
                    <a:pt x="444" y="1035"/>
                    <a:pt x="444" y="1035"/>
                    <a:pt x="445" y="1035"/>
                  </a:cubicBezTo>
                  <a:close/>
                  <a:moveTo>
                    <a:pt x="445" y="1033"/>
                  </a:moveTo>
                  <a:cubicBezTo>
                    <a:pt x="446" y="1033"/>
                    <a:pt x="447" y="1033"/>
                    <a:pt x="448" y="1033"/>
                  </a:cubicBezTo>
                  <a:cubicBezTo>
                    <a:pt x="446" y="1033"/>
                    <a:pt x="443" y="1033"/>
                    <a:pt x="445" y="1033"/>
                  </a:cubicBezTo>
                  <a:close/>
                  <a:moveTo>
                    <a:pt x="456" y="1038"/>
                  </a:moveTo>
                  <a:cubicBezTo>
                    <a:pt x="457" y="1037"/>
                    <a:pt x="458" y="1037"/>
                    <a:pt x="457" y="1037"/>
                  </a:cubicBezTo>
                  <a:cubicBezTo>
                    <a:pt x="454" y="1037"/>
                    <a:pt x="452" y="1038"/>
                    <a:pt x="456" y="1038"/>
                  </a:cubicBezTo>
                  <a:close/>
                  <a:moveTo>
                    <a:pt x="447" y="1036"/>
                  </a:moveTo>
                  <a:cubicBezTo>
                    <a:pt x="448" y="1036"/>
                    <a:pt x="450" y="1036"/>
                    <a:pt x="451" y="1036"/>
                  </a:cubicBezTo>
                  <a:cubicBezTo>
                    <a:pt x="451" y="1036"/>
                    <a:pt x="453" y="1036"/>
                    <a:pt x="453" y="1036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3" y="1036"/>
                    <a:pt x="452" y="1036"/>
                    <a:pt x="452" y="1036"/>
                  </a:cubicBezTo>
                  <a:cubicBezTo>
                    <a:pt x="452" y="1036"/>
                    <a:pt x="453" y="1036"/>
                    <a:pt x="453" y="1036"/>
                  </a:cubicBezTo>
                  <a:cubicBezTo>
                    <a:pt x="450" y="1035"/>
                    <a:pt x="446" y="1036"/>
                    <a:pt x="447" y="1036"/>
                  </a:cubicBezTo>
                  <a:close/>
                  <a:moveTo>
                    <a:pt x="452" y="1035"/>
                  </a:moveTo>
                  <a:cubicBezTo>
                    <a:pt x="452" y="1035"/>
                    <a:pt x="451" y="1035"/>
                    <a:pt x="450" y="1035"/>
                  </a:cubicBezTo>
                  <a:cubicBezTo>
                    <a:pt x="449" y="1035"/>
                    <a:pt x="452" y="1035"/>
                    <a:pt x="455" y="1035"/>
                  </a:cubicBezTo>
                  <a:cubicBezTo>
                    <a:pt x="456" y="1035"/>
                    <a:pt x="456" y="1035"/>
                    <a:pt x="457" y="1035"/>
                  </a:cubicBezTo>
                  <a:cubicBezTo>
                    <a:pt x="454" y="1034"/>
                    <a:pt x="455" y="1035"/>
                    <a:pt x="452" y="1035"/>
                  </a:cubicBezTo>
                  <a:close/>
                  <a:moveTo>
                    <a:pt x="465" y="1036"/>
                  </a:moveTo>
                  <a:cubicBezTo>
                    <a:pt x="470" y="1036"/>
                    <a:pt x="470" y="1036"/>
                    <a:pt x="470" y="1036"/>
                  </a:cubicBezTo>
                  <a:cubicBezTo>
                    <a:pt x="470" y="1036"/>
                    <a:pt x="465" y="1036"/>
                    <a:pt x="465" y="1036"/>
                  </a:cubicBezTo>
                  <a:close/>
                  <a:moveTo>
                    <a:pt x="461" y="1034"/>
                  </a:moveTo>
                  <a:cubicBezTo>
                    <a:pt x="462" y="1034"/>
                    <a:pt x="462" y="1034"/>
                    <a:pt x="463" y="1034"/>
                  </a:cubicBezTo>
                  <a:cubicBezTo>
                    <a:pt x="462" y="1034"/>
                    <a:pt x="462" y="1034"/>
                    <a:pt x="461" y="1033"/>
                  </a:cubicBezTo>
                  <a:cubicBezTo>
                    <a:pt x="461" y="1034"/>
                    <a:pt x="460" y="1034"/>
                    <a:pt x="460" y="1034"/>
                  </a:cubicBezTo>
                  <a:cubicBezTo>
                    <a:pt x="460" y="1034"/>
                    <a:pt x="460" y="1034"/>
                    <a:pt x="461" y="1034"/>
                  </a:cubicBezTo>
                  <a:close/>
                  <a:moveTo>
                    <a:pt x="477" y="1036"/>
                  </a:moveTo>
                  <a:cubicBezTo>
                    <a:pt x="476" y="1036"/>
                    <a:pt x="476" y="1036"/>
                    <a:pt x="475" y="1036"/>
                  </a:cubicBezTo>
                  <a:cubicBezTo>
                    <a:pt x="474" y="1037"/>
                    <a:pt x="474" y="1037"/>
                    <a:pt x="474" y="1037"/>
                  </a:cubicBezTo>
                  <a:cubicBezTo>
                    <a:pt x="474" y="1037"/>
                    <a:pt x="475" y="1037"/>
                    <a:pt x="475" y="1037"/>
                  </a:cubicBezTo>
                  <a:cubicBezTo>
                    <a:pt x="476" y="1037"/>
                    <a:pt x="476" y="1037"/>
                    <a:pt x="477" y="1036"/>
                  </a:cubicBezTo>
                  <a:close/>
                  <a:moveTo>
                    <a:pt x="1156" y="874"/>
                  </a:moveTo>
                  <a:cubicBezTo>
                    <a:pt x="1155" y="874"/>
                    <a:pt x="1155" y="874"/>
                    <a:pt x="1155" y="874"/>
                  </a:cubicBezTo>
                  <a:cubicBezTo>
                    <a:pt x="1155" y="874"/>
                    <a:pt x="1155" y="874"/>
                    <a:pt x="1155" y="874"/>
                  </a:cubicBezTo>
                  <a:cubicBezTo>
                    <a:pt x="1155" y="875"/>
                    <a:pt x="1155" y="875"/>
                    <a:pt x="1155" y="875"/>
                  </a:cubicBezTo>
                  <a:lnTo>
                    <a:pt x="1156" y="874"/>
                  </a:lnTo>
                  <a:close/>
                  <a:moveTo>
                    <a:pt x="463" y="1037"/>
                  </a:moveTo>
                  <a:cubicBezTo>
                    <a:pt x="464" y="1037"/>
                    <a:pt x="464" y="1037"/>
                    <a:pt x="465" y="1037"/>
                  </a:cubicBezTo>
                  <a:cubicBezTo>
                    <a:pt x="465" y="1037"/>
                    <a:pt x="465" y="1037"/>
                    <a:pt x="466" y="1037"/>
                  </a:cubicBezTo>
                  <a:cubicBezTo>
                    <a:pt x="465" y="1037"/>
                    <a:pt x="468" y="1037"/>
                    <a:pt x="471" y="1037"/>
                  </a:cubicBezTo>
                  <a:cubicBezTo>
                    <a:pt x="472" y="1037"/>
                    <a:pt x="472" y="1037"/>
                    <a:pt x="472" y="1037"/>
                  </a:cubicBezTo>
                  <a:cubicBezTo>
                    <a:pt x="469" y="1037"/>
                    <a:pt x="471" y="1038"/>
                    <a:pt x="467" y="1037"/>
                  </a:cubicBezTo>
                  <a:cubicBezTo>
                    <a:pt x="467" y="1037"/>
                    <a:pt x="467" y="1037"/>
                    <a:pt x="466" y="1037"/>
                  </a:cubicBezTo>
                  <a:cubicBezTo>
                    <a:pt x="466" y="1037"/>
                    <a:pt x="466" y="1037"/>
                    <a:pt x="467" y="1037"/>
                  </a:cubicBezTo>
                  <a:cubicBezTo>
                    <a:pt x="465" y="1037"/>
                    <a:pt x="464" y="1037"/>
                    <a:pt x="463" y="1037"/>
                  </a:cubicBezTo>
                  <a:close/>
                  <a:moveTo>
                    <a:pt x="472" y="1035"/>
                  </a:moveTo>
                  <a:cubicBezTo>
                    <a:pt x="473" y="1035"/>
                    <a:pt x="477" y="1034"/>
                    <a:pt x="475" y="1034"/>
                  </a:cubicBezTo>
                  <a:cubicBezTo>
                    <a:pt x="473" y="1034"/>
                    <a:pt x="470" y="1035"/>
                    <a:pt x="472" y="1035"/>
                  </a:cubicBezTo>
                  <a:close/>
                  <a:moveTo>
                    <a:pt x="463" y="1036"/>
                  </a:moveTo>
                  <a:cubicBezTo>
                    <a:pt x="460" y="1036"/>
                    <a:pt x="459" y="1036"/>
                    <a:pt x="463" y="1036"/>
                  </a:cubicBezTo>
                  <a:close/>
                  <a:moveTo>
                    <a:pt x="461" y="1039"/>
                  </a:moveTo>
                  <a:cubicBezTo>
                    <a:pt x="461" y="1039"/>
                    <a:pt x="460" y="1039"/>
                    <a:pt x="461" y="1039"/>
                  </a:cubicBezTo>
                  <a:cubicBezTo>
                    <a:pt x="460" y="1039"/>
                    <a:pt x="460" y="1039"/>
                    <a:pt x="459" y="1039"/>
                  </a:cubicBezTo>
                  <a:cubicBezTo>
                    <a:pt x="457" y="1039"/>
                    <a:pt x="460" y="1039"/>
                    <a:pt x="461" y="1039"/>
                  </a:cubicBezTo>
                  <a:close/>
                  <a:moveTo>
                    <a:pt x="353" y="1068"/>
                  </a:moveTo>
                  <a:cubicBezTo>
                    <a:pt x="353" y="1068"/>
                    <a:pt x="355" y="1067"/>
                    <a:pt x="355" y="1067"/>
                  </a:cubicBezTo>
                  <a:cubicBezTo>
                    <a:pt x="355" y="1067"/>
                    <a:pt x="350" y="1067"/>
                    <a:pt x="353" y="1068"/>
                  </a:cubicBezTo>
                  <a:close/>
                  <a:moveTo>
                    <a:pt x="474" y="1037"/>
                  </a:moveTo>
                  <a:cubicBezTo>
                    <a:pt x="475" y="1038"/>
                    <a:pt x="479" y="1038"/>
                    <a:pt x="479" y="1037"/>
                  </a:cubicBezTo>
                  <a:cubicBezTo>
                    <a:pt x="478" y="1037"/>
                    <a:pt x="476" y="1037"/>
                    <a:pt x="474" y="1037"/>
                  </a:cubicBezTo>
                  <a:close/>
                  <a:moveTo>
                    <a:pt x="457" y="1035"/>
                  </a:moveTo>
                  <a:cubicBezTo>
                    <a:pt x="459" y="1035"/>
                    <a:pt x="460" y="1035"/>
                    <a:pt x="461" y="1035"/>
                  </a:cubicBezTo>
                  <a:cubicBezTo>
                    <a:pt x="461" y="1035"/>
                    <a:pt x="461" y="1035"/>
                    <a:pt x="461" y="1035"/>
                  </a:cubicBezTo>
                  <a:cubicBezTo>
                    <a:pt x="461" y="1035"/>
                    <a:pt x="463" y="1035"/>
                    <a:pt x="463" y="1035"/>
                  </a:cubicBezTo>
                  <a:cubicBezTo>
                    <a:pt x="463" y="1035"/>
                    <a:pt x="462" y="1035"/>
                    <a:pt x="461" y="1035"/>
                  </a:cubicBezTo>
                  <a:cubicBezTo>
                    <a:pt x="461" y="1035"/>
                    <a:pt x="461" y="1035"/>
                    <a:pt x="460" y="1035"/>
                  </a:cubicBezTo>
                  <a:cubicBezTo>
                    <a:pt x="459" y="1035"/>
                    <a:pt x="457" y="1035"/>
                    <a:pt x="457" y="1035"/>
                  </a:cubicBezTo>
                  <a:close/>
                  <a:moveTo>
                    <a:pt x="1155" y="951"/>
                  </a:moveTo>
                  <a:cubicBezTo>
                    <a:pt x="1155" y="952"/>
                    <a:pt x="1154" y="952"/>
                    <a:pt x="1155" y="953"/>
                  </a:cubicBezTo>
                  <a:cubicBezTo>
                    <a:pt x="1155" y="953"/>
                    <a:pt x="1155" y="952"/>
                    <a:pt x="1155" y="951"/>
                  </a:cubicBezTo>
                  <a:close/>
                  <a:moveTo>
                    <a:pt x="485" y="1067"/>
                  </a:moveTo>
                  <a:cubicBezTo>
                    <a:pt x="487" y="1067"/>
                    <a:pt x="487" y="1067"/>
                    <a:pt x="488" y="1067"/>
                  </a:cubicBezTo>
                  <a:cubicBezTo>
                    <a:pt x="486" y="1067"/>
                    <a:pt x="485" y="1067"/>
                    <a:pt x="485" y="1067"/>
                  </a:cubicBezTo>
                  <a:close/>
                  <a:moveTo>
                    <a:pt x="484" y="1067"/>
                  </a:moveTo>
                  <a:cubicBezTo>
                    <a:pt x="484" y="1067"/>
                    <a:pt x="483" y="1067"/>
                    <a:pt x="483" y="1067"/>
                  </a:cubicBezTo>
                  <a:cubicBezTo>
                    <a:pt x="483" y="1067"/>
                    <a:pt x="482" y="1067"/>
                    <a:pt x="481" y="1067"/>
                  </a:cubicBezTo>
                  <a:cubicBezTo>
                    <a:pt x="481" y="1068"/>
                    <a:pt x="483" y="1068"/>
                    <a:pt x="484" y="1068"/>
                  </a:cubicBezTo>
                  <a:cubicBezTo>
                    <a:pt x="485" y="1068"/>
                    <a:pt x="485" y="1068"/>
                    <a:pt x="484" y="1068"/>
                  </a:cubicBezTo>
                  <a:cubicBezTo>
                    <a:pt x="485" y="1068"/>
                    <a:pt x="484" y="1068"/>
                    <a:pt x="484" y="1067"/>
                  </a:cubicBezTo>
                  <a:close/>
                  <a:moveTo>
                    <a:pt x="481" y="1070"/>
                  </a:moveTo>
                  <a:cubicBezTo>
                    <a:pt x="481" y="1070"/>
                    <a:pt x="481" y="1070"/>
                    <a:pt x="481" y="1070"/>
                  </a:cubicBezTo>
                  <a:cubicBezTo>
                    <a:pt x="480" y="1070"/>
                    <a:pt x="480" y="1070"/>
                    <a:pt x="479" y="1070"/>
                  </a:cubicBezTo>
                  <a:cubicBezTo>
                    <a:pt x="479" y="1070"/>
                    <a:pt x="479" y="1070"/>
                    <a:pt x="479" y="1070"/>
                  </a:cubicBezTo>
                  <a:cubicBezTo>
                    <a:pt x="479" y="1070"/>
                    <a:pt x="480" y="1070"/>
                    <a:pt x="481" y="1070"/>
                  </a:cubicBezTo>
                  <a:cubicBezTo>
                    <a:pt x="481" y="1070"/>
                    <a:pt x="481" y="1070"/>
                    <a:pt x="481" y="1070"/>
                  </a:cubicBezTo>
                  <a:cubicBezTo>
                    <a:pt x="482" y="1070"/>
                    <a:pt x="483" y="1070"/>
                    <a:pt x="481" y="1070"/>
                  </a:cubicBezTo>
                  <a:cubicBezTo>
                    <a:pt x="481" y="1070"/>
                    <a:pt x="481" y="1070"/>
                    <a:pt x="481" y="1070"/>
                  </a:cubicBezTo>
                  <a:close/>
                  <a:moveTo>
                    <a:pt x="481" y="1069"/>
                  </a:moveTo>
                  <a:cubicBezTo>
                    <a:pt x="481" y="1069"/>
                    <a:pt x="482" y="1069"/>
                    <a:pt x="483" y="1069"/>
                  </a:cubicBezTo>
                  <a:cubicBezTo>
                    <a:pt x="483" y="1069"/>
                    <a:pt x="483" y="1069"/>
                    <a:pt x="483" y="1069"/>
                  </a:cubicBezTo>
                  <a:cubicBezTo>
                    <a:pt x="481" y="1069"/>
                    <a:pt x="481" y="1069"/>
                    <a:pt x="481" y="1069"/>
                  </a:cubicBezTo>
                  <a:cubicBezTo>
                    <a:pt x="481" y="1069"/>
                    <a:pt x="481" y="1069"/>
                    <a:pt x="481" y="1069"/>
                  </a:cubicBezTo>
                  <a:close/>
                  <a:moveTo>
                    <a:pt x="484" y="1066"/>
                  </a:moveTo>
                  <a:cubicBezTo>
                    <a:pt x="481" y="1066"/>
                    <a:pt x="479" y="1066"/>
                    <a:pt x="479" y="1067"/>
                  </a:cubicBezTo>
                  <a:cubicBezTo>
                    <a:pt x="480" y="1067"/>
                    <a:pt x="480" y="1067"/>
                    <a:pt x="482" y="1067"/>
                  </a:cubicBezTo>
                  <a:cubicBezTo>
                    <a:pt x="483" y="1067"/>
                    <a:pt x="483" y="1066"/>
                    <a:pt x="484" y="1066"/>
                  </a:cubicBezTo>
                  <a:close/>
                  <a:moveTo>
                    <a:pt x="489" y="1064"/>
                  </a:moveTo>
                  <a:cubicBezTo>
                    <a:pt x="489" y="1064"/>
                    <a:pt x="489" y="1064"/>
                    <a:pt x="489" y="1064"/>
                  </a:cubicBezTo>
                  <a:cubicBezTo>
                    <a:pt x="489" y="1065"/>
                    <a:pt x="488" y="1065"/>
                    <a:pt x="488" y="1065"/>
                  </a:cubicBezTo>
                  <a:cubicBezTo>
                    <a:pt x="489" y="1065"/>
                    <a:pt x="489" y="1065"/>
                    <a:pt x="490" y="1065"/>
                  </a:cubicBezTo>
                  <a:cubicBezTo>
                    <a:pt x="490" y="1065"/>
                    <a:pt x="490" y="1065"/>
                    <a:pt x="490" y="1065"/>
                  </a:cubicBezTo>
                  <a:cubicBezTo>
                    <a:pt x="495" y="1065"/>
                    <a:pt x="495" y="1064"/>
                    <a:pt x="489" y="1064"/>
                  </a:cubicBezTo>
                  <a:close/>
                  <a:moveTo>
                    <a:pt x="1162" y="948"/>
                  </a:moveTo>
                  <a:cubicBezTo>
                    <a:pt x="1161" y="948"/>
                    <a:pt x="1161" y="948"/>
                    <a:pt x="1161" y="949"/>
                  </a:cubicBezTo>
                  <a:cubicBezTo>
                    <a:pt x="1162" y="949"/>
                    <a:pt x="1162" y="948"/>
                    <a:pt x="1162" y="948"/>
                  </a:cubicBezTo>
                  <a:close/>
                  <a:moveTo>
                    <a:pt x="499" y="1054"/>
                  </a:moveTo>
                  <a:cubicBezTo>
                    <a:pt x="502" y="1054"/>
                    <a:pt x="503" y="1054"/>
                    <a:pt x="502" y="1054"/>
                  </a:cubicBezTo>
                  <a:cubicBezTo>
                    <a:pt x="499" y="1053"/>
                    <a:pt x="500" y="1054"/>
                    <a:pt x="499" y="1054"/>
                  </a:cubicBezTo>
                  <a:close/>
                  <a:moveTo>
                    <a:pt x="528" y="1062"/>
                  </a:moveTo>
                  <a:cubicBezTo>
                    <a:pt x="528" y="1062"/>
                    <a:pt x="527" y="1062"/>
                    <a:pt x="527" y="1062"/>
                  </a:cubicBezTo>
                  <a:cubicBezTo>
                    <a:pt x="527" y="1062"/>
                    <a:pt x="528" y="1062"/>
                    <a:pt x="527" y="1062"/>
                  </a:cubicBezTo>
                  <a:cubicBezTo>
                    <a:pt x="525" y="1061"/>
                    <a:pt x="519" y="1061"/>
                    <a:pt x="512" y="1061"/>
                  </a:cubicBezTo>
                  <a:cubicBezTo>
                    <a:pt x="509" y="1061"/>
                    <a:pt x="513" y="1061"/>
                    <a:pt x="512" y="1062"/>
                  </a:cubicBezTo>
                  <a:cubicBezTo>
                    <a:pt x="510" y="1061"/>
                    <a:pt x="509" y="1061"/>
                    <a:pt x="508" y="1062"/>
                  </a:cubicBezTo>
                  <a:cubicBezTo>
                    <a:pt x="506" y="1062"/>
                    <a:pt x="505" y="1062"/>
                    <a:pt x="503" y="1063"/>
                  </a:cubicBezTo>
                  <a:cubicBezTo>
                    <a:pt x="505" y="1063"/>
                    <a:pt x="507" y="1064"/>
                    <a:pt x="511" y="1064"/>
                  </a:cubicBezTo>
                  <a:cubicBezTo>
                    <a:pt x="513" y="1064"/>
                    <a:pt x="516" y="1064"/>
                    <a:pt x="519" y="1064"/>
                  </a:cubicBezTo>
                  <a:cubicBezTo>
                    <a:pt x="521" y="1064"/>
                    <a:pt x="520" y="1064"/>
                    <a:pt x="521" y="1064"/>
                  </a:cubicBezTo>
                  <a:cubicBezTo>
                    <a:pt x="526" y="1063"/>
                    <a:pt x="529" y="1063"/>
                    <a:pt x="528" y="1062"/>
                  </a:cubicBezTo>
                  <a:close/>
                  <a:moveTo>
                    <a:pt x="502" y="1060"/>
                  </a:moveTo>
                  <a:cubicBezTo>
                    <a:pt x="498" y="1060"/>
                    <a:pt x="500" y="1061"/>
                    <a:pt x="496" y="1061"/>
                  </a:cubicBezTo>
                  <a:cubicBezTo>
                    <a:pt x="492" y="1061"/>
                    <a:pt x="495" y="1060"/>
                    <a:pt x="494" y="1060"/>
                  </a:cubicBezTo>
                  <a:cubicBezTo>
                    <a:pt x="494" y="1060"/>
                    <a:pt x="494" y="1060"/>
                    <a:pt x="495" y="1060"/>
                  </a:cubicBezTo>
                  <a:cubicBezTo>
                    <a:pt x="494" y="1060"/>
                    <a:pt x="493" y="1060"/>
                    <a:pt x="493" y="1060"/>
                  </a:cubicBezTo>
                  <a:cubicBezTo>
                    <a:pt x="493" y="1060"/>
                    <a:pt x="492" y="1060"/>
                    <a:pt x="492" y="1060"/>
                  </a:cubicBezTo>
                  <a:cubicBezTo>
                    <a:pt x="493" y="1060"/>
                    <a:pt x="493" y="1060"/>
                    <a:pt x="493" y="1060"/>
                  </a:cubicBezTo>
                  <a:cubicBezTo>
                    <a:pt x="487" y="1061"/>
                    <a:pt x="491" y="1062"/>
                    <a:pt x="498" y="1062"/>
                  </a:cubicBezTo>
                  <a:cubicBezTo>
                    <a:pt x="500" y="1061"/>
                    <a:pt x="503" y="1061"/>
                    <a:pt x="502" y="1060"/>
                  </a:cubicBezTo>
                  <a:close/>
                  <a:moveTo>
                    <a:pt x="495" y="1062"/>
                  </a:moveTo>
                  <a:cubicBezTo>
                    <a:pt x="494" y="1062"/>
                    <a:pt x="493" y="1062"/>
                    <a:pt x="495" y="1062"/>
                  </a:cubicBezTo>
                  <a:cubicBezTo>
                    <a:pt x="497" y="1062"/>
                    <a:pt x="497" y="1062"/>
                    <a:pt x="495" y="1062"/>
                  </a:cubicBezTo>
                  <a:close/>
                  <a:moveTo>
                    <a:pt x="469" y="1058"/>
                  </a:moveTo>
                  <a:cubicBezTo>
                    <a:pt x="469" y="1058"/>
                    <a:pt x="469" y="1058"/>
                    <a:pt x="469" y="1058"/>
                  </a:cubicBezTo>
                  <a:cubicBezTo>
                    <a:pt x="469" y="1058"/>
                    <a:pt x="469" y="1058"/>
                    <a:pt x="469" y="1058"/>
                  </a:cubicBezTo>
                  <a:close/>
                  <a:moveTo>
                    <a:pt x="455" y="1059"/>
                  </a:moveTo>
                  <a:cubicBezTo>
                    <a:pt x="455" y="1059"/>
                    <a:pt x="456" y="1059"/>
                    <a:pt x="456" y="1059"/>
                  </a:cubicBezTo>
                  <a:cubicBezTo>
                    <a:pt x="456" y="1059"/>
                    <a:pt x="456" y="1059"/>
                    <a:pt x="456" y="1059"/>
                  </a:cubicBezTo>
                  <a:cubicBezTo>
                    <a:pt x="456" y="1059"/>
                    <a:pt x="455" y="1059"/>
                    <a:pt x="455" y="1059"/>
                  </a:cubicBezTo>
                  <a:close/>
                  <a:moveTo>
                    <a:pt x="451" y="1058"/>
                  </a:moveTo>
                  <a:cubicBezTo>
                    <a:pt x="451" y="1058"/>
                    <a:pt x="450" y="1058"/>
                    <a:pt x="450" y="1058"/>
                  </a:cubicBezTo>
                  <a:cubicBezTo>
                    <a:pt x="451" y="1058"/>
                    <a:pt x="451" y="1058"/>
                    <a:pt x="451" y="1058"/>
                  </a:cubicBezTo>
                  <a:cubicBezTo>
                    <a:pt x="449" y="1058"/>
                    <a:pt x="448" y="1058"/>
                    <a:pt x="447" y="1058"/>
                  </a:cubicBezTo>
                  <a:cubicBezTo>
                    <a:pt x="447" y="1058"/>
                    <a:pt x="447" y="1058"/>
                    <a:pt x="447" y="1058"/>
                  </a:cubicBezTo>
                  <a:cubicBezTo>
                    <a:pt x="448" y="1058"/>
                    <a:pt x="448" y="1059"/>
                    <a:pt x="448" y="1059"/>
                  </a:cubicBezTo>
                  <a:cubicBezTo>
                    <a:pt x="448" y="1059"/>
                    <a:pt x="448" y="1059"/>
                    <a:pt x="447" y="1059"/>
                  </a:cubicBezTo>
                  <a:cubicBezTo>
                    <a:pt x="449" y="1059"/>
                    <a:pt x="449" y="1058"/>
                    <a:pt x="451" y="1058"/>
                  </a:cubicBezTo>
                  <a:close/>
                  <a:moveTo>
                    <a:pt x="465" y="1060"/>
                  </a:moveTo>
                  <a:cubicBezTo>
                    <a:pt x="462" y="1059"/>
                    <a:pt x="460" y="1060"/>
                    <a:pt x="457" y="1060"/>
                  </a:cubicBezTo>
                  <a:cubicBezTo>
                    <a:pt x="457" y="1060"/>
                    <a:pt x="457" y="1060"/>
                    <a:pt x="457" y="1060"/>
                  </a:cubicBezTo>
                  <a:cubicBezTo>
                    <a:pt x="457" y="1060"/>
                    <a:pt x="457" y="1059"/>
                    <a:pt x="457" y="1059"/>
                  </a:cubicBezTo>
                  <a:cubicBezTo>
                    <a:pt x="457" y="1059"/>
                    <a:pt x="456" y="1059"/>
                    <a:pt x="456" y="1059"/>
                  </a:cubicBezTo>
                  <a:cubicBezTo>
                    <a:pt x="456" y="1059"/>
                    <a:pt x="455" y="1059"/>
                    <a:pt x="455" y="1059"/>
                  </a:cubicBezTo>
                  <a:cubicBezTo>
                    <a:pt x="455" y="1059"/>
                    <a:pt x="455" y="1059"/>
                    <a:pt x="455" y="1059"/>
                  </a:cubicBezTo>
                  <a:cubicBezTo>
                    <a:pt x="454" y="1059"/>
                    <a:pt x="453" y="1059"/>
                    <a:pt x="451" y="1059"/>
                  </a:cubicBezTo>
                  <a:cubicBezTo>
                    <a:pt x="450" y="1060"/>
                    <a:pt x="451" y="1060"/>
                    <a:pt x="452" y="1061"/>
                  </a:cubicBezTo>
                  <a:cubicBezTo>
                    <a:pt x="455" y="1061"/>
                    <a:pt x="456" y="1060"/>
                    <a:pt x="456" y="1060"/>
                  </a:cubicBezTo>
                  <a:cubicBezTo>
                    <a:pt x="456" y="1061"/>
                    <a:pt x="459" y="1061"/>
                    <a:pt x="464" y="1061"/>
                  </a:cubicBezTo>
                  <a:cubicBezTo>
                    <a:pt x="466" y="1060"/>
                    <a:pt x="467" y="1060"/>
                    <a:pt x="465" y="1060"/>
                  </a:cubicBezTo>
                  <a:close/>
                  <a:moveTo>
                    <a:pt x="456" y="1063"/>
                  </a:moveTo>
                  <a:cubicBezTo>
                    <a:pt x="456" y="1063"/>
                    <a:pt x="456" y="1063"/>
                    <a:pt x="457" y="1063"/>
                  </a:cubicBezTo>
                  <a:cubicBezTo>
                    <a:pt x="457" y="1063"/>
                    <a:pt x="457" y="1063"/>
                    <a:pt x="457" y="1063"/>
                  </a:cubicBezTo>
                  <a:cubicBezTo>
                    <a:pt x="456" y="1063"/>
                    <a:pt x="456" y="1063"/>
                    <a:pt x="456" y="1063"/>
                  </a:cubicBezTo>
                  <a:close/>
                  <a:moveTo>
                    <a:pt x="457" y="1063"/>
                  </a:moveTo>
                  <a:cubicBezTo>
                    <a:pt x="457" y="1063"/>
                    <a:pt x="457" y="1063"/>
                    <a:pt x="457" y="1063"/>
                  </a:cubicBezTo>
                  <a:cubicBezTo>
                    <a:pt x="456" y="1063"/>
                    <a:pt x="456" y="1063"/>
                    <a:pt x="456" y="1063"/>
                  </a:cubicBezTo>
                  <a:cubicBezTo>
                    <a:pt x="454" y="1063"/>
                    <a:pt x="452" y="1063"/>
                    <a:pt x="451" y="1063"/>
                  </a:cubicBezTo>
                  <a:cubicBezTo>
                    <a:pt x="449" y="1064"/>
                    <a:pt x="452" y="1064"/>
                    <a:pt x="455" y="1064"/>
                  </a:cubicBezTo>
                  <a:cubicBezTo>
                    <a:pt x="459" y="1064"/>
                    <a:pt x="459" y="1064"/>
                    <a:pt x="461" y="1064"/>
                  </a:cubicBezTo>
                  <a:cubicBezTo>
                    <a:pt x="462" y="1064"/>
                    <a:pt x="463" y="1064"/>
                    <a:pt x="464" y="1064"/>
                  </a:cubicBezTo>
                  <a:cubicBezTo>
                    <a:pt x="465" y="1064"/>
                    <a:pt x="464" y="1063"/>
                    <a:pt x="465" y="1063"/>
                  </a:cubicBezTo>
                  <a:cubicBezTo>
                    <a:pt x="462" y="1063"/>
                    <a:pt x="459" y="1063"/>
                    <a:pt x="457" y="1063"/>
                  </a:cubicBezTo>
                  <a:close/>
                  <a:moveTo>
                    <a:pt x="524" y="1064"/>
                  </a:moveTo>
                  <a:cubicBezTo>
                    <a:pt x="524" y="1064"/>
                    <a:pt x="524" y="1064"/>
                    <a:pt x="524" y="1065"/>
                  </a:cubicBezTo>
                  <a:cubicBezTo>
                    <a:pt x="528" y="1065"/>
                    <a:pt x="527" y="1064"/>
                    <a:pt x="524" y="1064"/>
                  </a:cubicBezTo>
                  <a:close/>
                  <a:moveTo>
                    <a:pt x="469" y="1058"/>
                  </a:moveTo>
                  <a:cubicBezTo>
                    <a:pt x="469" y="1058"/>
                    <a:pt x="469" y="1058"/>
                    <a:pt x="469" y="1058"/>
                  </a:cubicBezTo>
                  <a:cubicBezTo>
                    <a:pt x="469" y="1058"/>
                    <a:pt x="469" y="1058"/>
                    <a:pt x="469" y="1058"/>
                  </a:cubicBezTo>
                  <a:cubicBezTo>
                    <a:pt x="469" y="1058"/>
                    <a:pt x="469" y="1058"/>
                    <a:pt x="469" y="1058"/>
                  </a:cubicBezTo>
                  <a:close/>
                  <a:moveTo>
                    <a:pt x="486" y="1061"/>
                  </a:moveTo>
                  <a:cubicBezTo>
                    <a:pt x="487" y="1061"/>
                    <a:pt x="487" y="1061"/>
                    <a:pt x="488" y="1061"/>
                  </a:cubicBezTo>
                  <a:cubicBezTo>
                    <a:pt x="483" y="1060"/>
                    <a:pt x="476" y="1060"/>
                    <a:pt x="474" y="1061"/>
                  </a:cubicBezTo>
                  <a:cubicBezTo>
                    <a:pt x="471" y="1061"/>
                    <a:pt x="474" y="1062"/>
                    <a:pt x="477" y="1062"/>
                  </a:cubicBezTo>
                  <a:cubicBezTo>
                    <a:pt x="481" y="1062"/>
                    <a:pt x="481" y="1062"/>
                    <a:pt x="483" y="1061"/>
                  </a:cubicBezTo>
                  <a:cubicBezTo>
                    <a:pt x="484" y="1061"/>
                    <a:pt x="485" y="1061"/>
                    <a:pt x="486" y="1061"/>
                  </a:cubicBezTo>
                  <a:close/>
                  <a:moveTo>
                    <a:pt x="476" y="1059"/>
                  </a:moveTo>
                  <a:cubicBezTo>
                    <a:pt x="478" y="1059"/>
                    <a:pt x="482" y="1059"/>
                    <a:pt x="481" y="1058"/>
                  </a:cubicBezTo>
                  <a:cubicBezTo>
                    <a:pt x="477" y="1058"/>
                    <a:pt x="478" y="1058"/>
                    <a:pt x="474" y="1058"/>
                  </a:cubicBezTo>
                  <a:cubicBezTo>
                    <a:pt x="471" y="1058"/>
                    <a:pt x="475" y="1058"/>
                    <a:pt x="473" y="1058"/>
                  </a:cubicBezTo>
                  <a:cubicBezTo>
                    <a:pt x="473" y="1058"/>
                    <a:pt x="473" y="1058"/>
                    <a:pt x="473" y="1058"/>
                  </a:cubicBezTo>
                  <a:cubicBezTo>
                    <a:pt x="473" y="1058"/>
                    <a:pt x="473" y="1058"/>
                    <a:pt x="473" y="1058"/>
                  </a:cubicBezTo>
                  <a:cubicBezTo>
                    <a:pt x="473" y="1058"/>
                    <a:pt x="473" y="1058"/>
                    <a:pt x="472" y="1058"/>
                  </a:cubicBezTo>
                  <a:cubicBezTo>
                    <a:pt x="473" y="1058"/>
                    <a:pt x="473" y="1059"/>
                    <a:pt x="473" y="1059"/>
                  </a:cubicBezTo>
                  <a:cubicBezTo>
                    <a:pt x="474" y="1059"/>
                    <a:pt x="475" y="1059"/>
                    <a:pt x="476" y="1059"/>
                  </a:cubicBezTo>
                  <a:close/>
                  <a:moveTo>
                    <a:pt x="472" y="1052"/>
                  </a:moveTo>
                  <a:cubicBezTo>
                    <a:pt x="470" y="1052"/>
                    <a:pt x="468" y="1052"/>
                    <a:pt x="467" y="1052"/>
                  </a:cubicBezTo>
                  <a:cubicBezTo>
                    <a:pt x="468" y="1053"/>
                    <a:pt x="474" y="1053"/>
                    <a:pt x="474" y="1052"/>
                  </a:cubicBezTo>
                  <a:cubicBezTo>
                    <a:pt x="473" y="1052"/>
                    <a:pt x="473" y="1052"/>
                    <a:pt x="472" y="1052"/>
                  </a:cubicBezTo>
                  <a:close/>
                  <a:moveTo>
                    <a:pt x="479" y="1064"/>
                  </a:moveTo>
                  <a:cubicBezTo>
                    <a:pt x="476" y="1064"/>
                    <a:pt x="482" y="1064"/>
                    <a:pt x="479" y="1064"/>
                  </a:cubicBezTo>
                  <a:close/>
                  <a:moveTo>
                    <a:pt x="467" y="1057"/>
                  </a:moveTo>
                  <a:cubicBezTo>
                    <a:pt x="465" y="1057"/>
                    <a:pt x="465" y="1058"/>
                    <a:pt x="467" y="1058"/>
                  </a:cubicBezTo>
                  <a:cubicBezTo>
                    <a:pt x="468" y="1058"/>
                    <a:pt x="470" y="1057"/>
                    <a:pt x="467" y="1057"/>
                  </a:cubicBezTo>
                  <a:close/>
                  <a:moveTo>
                    <a:pt x="570" y="1064"/>
                  </a:moveTo>
                  <a:cubicBezTo>
                    <a:pt x="570" y="1064"/>
                    <a:pt x="570" y="1064"/>
                    <a:pt x="571" y="1064"/>
                  </a:cubicBezTo>
                  <a:cubicBezTo>
                    <a:pt x="570" y="1064"/>
                    <a:pt x="570" y="1064"/>
                    <a:pt x="570" y="1064"/>
                  </a:cubicBezTo>
                  <a:cubicBezTo>
                    <a:pt x="570" y="1064"/>
                    <a:pt x="570" y="1064"/>
                    <a:pt x="570" y="1064"/>
                  </a:cubicBezTo>
                  <a:close/>
                  <a:moveTo>
                    <a:pt x="561" y="1055"/>
                  </a:moveTo>
                  <a:cubicBezTo>
                    <a:pt x="561" y="1055"/>
                    <a:pt x="561" y="1055"/>
                    <a:pt x="562" y="1054"/>
                  </a:cubicBezTo>
                  <a:cubicBezTo>
                    <a:pt x="561" y="1055"/>
                    <a:pt x="561" y="1055"/>
                    <a:pt x="561" y="1055"/>
                  </a:cubicBezTo>
                  <a:cubicBezTo>
                    <a:pt x="561" y="1054"/>
                    <a:pt x="561" y="1054"/>
                    <a:pt x="561" y="1054"/>
                  </a:cubicBezTo>
                  <a:cubicBezTo>
                    <a:pt x="562" y="1054"/>
                    <a:pt x="562" y="1054"/>
                    <a:pt x="562" y="1054"/>
                  </a:cubicBezTo>
                  <a:cubicBezTo>
                    <a:pt x="563" y="1054"/>
                    <a:pt x="563" y="1054"/>
                    <a:pt x="563" y="1054"/>
                  </a:cubicBezTo>
                  <a:cubicBezTo>
                    <a:pt x="558" y="1054"/>
                    <a:pt x="558" y="1054"/>
                    <a:pt x="561" y="1055"/>
                  </a:cubicBezTo>
                  <a:close/>
                  <a:moveTo>
                    <a:pt x="562" y="1054"/>
                  </a:moveTo>
                  <a:cubicBezTo>
                    <a:pt x="562" y="1054"/>
                    <a:pt x="562" y="1054"/>
                    <a:pt x="562" y="1054"/>
                  </a:cubicBezTo>
                  <a:cubicBezTo>
                    <a:pt x="562" y="1054"/>
                    <a:pt x="562" y="1054"/>
                    <a:pt x="562" y="1054"/>
                  </a:cubicBezTo>
                  <a:cubicBezTo>
                    <a:pt x="562" y="1054"/>
                    <a:pt x="562" y="1054"/>
                    <a:pt x="562" y="1054"/>
                  </a:cubicBezTo>
                  <a:close/>
                  <a:moveTo>
                    <a:pt x="570" y="1062"/>
                  </a:moveTo>
                  <a:cubicBezTo>
                    <a:pt x="569" y="1062"/>
                    <a:pt x="569" y="1062"/>
                    <a:pt x="568" y="1062"/>
                  </a:cubicBezTo>
                  <a:cubicBezTo>
                    <a:pt x="566" y="1062"/>
                    <a:pt x="570" y="1062"/>
                    <a:pt x="569" y="1062"/>
                  </a:cubicBezTo>
                  <a:cubicBezTo>
                    <a:pt x="568" y="1062"/>
                    <a:pt x="566" y="1062"/>
                    <a:pt x="566" y="1062"/>
                  </a:cubicBezTo>
                  <a:cubicBezTo>
                    <a:pt x="565" y="1063"/>
                    <a:pt x="565" y="1063"/>
                    <a:pt x="564" y="1064"/>
                  </a:cubicBezTo>
                  <a:cubicBezTo>
                    <a:pt x="566" y="1064"/>
                    <a:pt x="567" y="1064"/>
                    <a:pt x="570" y="1064"/>
                  </a:cubicBezTo>
                  <a:cubicBezTo>
                    <a:pt x="570" y="1064"/>
                    <a:pt x="570" y="1064"/>
                    <a:pt x="570" y="1064"/>
                  </a:cubicBezTo>
                  <a:cubicBezTo>
                    <a:pt x="570" y="1063"/>
                    <a:pt x="570" y="1062"/>
                    <a:pt x="570" y="1062"/>
                  </a:cubicBezTo>
                  <a:close/>
                  <a:moveTo>
                    <a:pt x="553" y="1060"/>
                  </a:moveTo>
                  <a:cubicBezTo>
                    <a:pt x="554" y="1060"/>
                    <a:pt x="555" y="1060"/>
                    <a:pt x="556" y="1060"/>
                  </a:cubicBezTo>
                  <a:cubicBezTo>
                    <a:pt x="555" y="1060"/>
                    <a:pt x="552" y="1060"/>
                    <a:pt x="553" y="1060"/>
                  </a:cubicBezTo>
                  <a:close/>
                  <a:moveTo>
                    <a:pt x="582" y="1068"/>
                  </a:moveTo>
                  <a:cubicBezTo>
                    <a:pt x="584" y="1068"/>
                    <a:pt x="584" y="1068"/>
                    <a:pt x="585" y="1067"/>
                  </a:cubicBezTo>
                  <a:cubicBezTo>
                    <a:pt x="582" y="1067"/>
                    <a:pt x="581" y="1067"/>
                    <a:pt x="582" y="1068"/>
                  </a:cubicBezTo>
                  <a:close/>
                  <a:moveTo>
                    <a:pt x="585" y="1065"/>
                  </a:moveTo>
                  <a:cubicBezTo>
                    <a:pt x="586" y="1065"/>
                    <a:pt x="587" y="1065"/>
                    <a:pt x="585" y="1065"/>
                  </a:cubicBezTo>
                  <a:cubicBezTo>
                    <a:pt x="583" y="1065"/>
                    <a:pt x="583" y="1065"/>
                    <a:pt x="585" y="1065"/>
                  </a:cubicBezTo>
                  <a:close/>
                  <a:moveTo>
                    <a:pt x="585" y="1062"/>
                  </a:moveTo>
                  <a:cubicBezTo>
                    <a:pt x="585" y="1062"/>
                    <a:pt x="586" y="1062"/>
                    <a:pt x="585" y="1062"/>
                  </a:cubicBezTo>
                  <a:cubicBezTo>
                    <a:pt x="582" y="1061"/>
                    <a:pt x="577" y="1062"/>
                    <a:pt x="571" y="1062"/>
                  </a:cubicBezTo>
                  <a:cubicBezTo>
                    <a:pt x="571" y="1062"/>
                    <a:pt x="571" y="1062"/>
                    <a:pt x="571" y="1062"/>
                  </a:cubicBezTo>
                  <a:cubicBezTo>
                    <a:pt x="571" y="1062"/>
                    <a:pt x="571" y="1063"/>
                    <a:pt x="571" y="1063"/>
                  </a:cubicBezTo>
                  <a:cubicBezTo>
                    <a:pt x="571" y="1064"/>
                    <a:pt x="571" y="1064"/>
                    <a:pt x="571" y="1064"/>
                  </a:cubicBezTo>
                  <a:cubicBezTo>
                    <a:pt x="572" y="1064"/>
                    <a:pt x="573" y="1064"/>
                    <a:pt x="574" y="1064"/>
                  </a:cubicBezTo>
                  <a:cubicBezTo>
                    <a:pt x="576" y="1064"/>
                    <a:pt x="579" y="1064"/>
                    <a:pt x="582" y="1064"/>
                  </a:cubicBezTo>
                  <a:cubicBezTo>
                    <a:pt x="583" y="1064"/>
                    <a:pt x="582" y="1064"/>
                    <a:pt x="583" y="1064"/>
                  </a:cubicBezTo>
                  <a:cubicBezTo>
                    <a:pt x="587" y="1063"/>
                    <a:pt x="589" y="1063"/>
                    <a:pt x="587" y="1062"/>
                  </a:cubicBezTo>
                  <a:cubicBezTo>
                    <a:pt x="587" y="1062"/>
                    <a:pt x="585" y="1062"/>
                    <a:pt x="585" y="1062"/>
                  </a:cubicBezTo>
                  <a:close/>
                  <a:moveTo>
                    <a:pt x="580" y="1067"/>
                  </a:moveTo>
                  <a:cubicBezTo>
                    <a:pt x="577" y="1067"/>
                    <a:pt x="575" y="1067"/>
                    <a:pt x="575" y="1067"/>
                  </a:cubicBezTo>
                  <a:cubicBezTo>
                    <a:pt x="577" y="1067"/>
                    <a:pt x="577" y="1068"/>
                    <a:pt x="578" y="1068"/>
                  </a:cubicBezTo>
                  <a:cubicBezTo>
                    <a:pt x="579" y="1067"/>
                    <a:pt x="580" y="1067"/>
                    <a:pt x="580" y="1067"/>
                  </a:cubicBezTo>
                  <a:close/>
                  <a:moveTo>
                    <a:pt x="579" y="1068"/>
                  </a:moveTo>
                  <a:cubicBezTo>
                    <a:pt x="578" y="1068"/>
                    <a:pt x="580" y="1069"/>
                    <a:pt x="582" y="1069"/>
                  </a:cubicBezTo>
                  <a:cubicBezTo>
                    <a:pt x="582" y="1068"/>
                    <a:pt x="581" y="1068"/>
                    <a:pt x="579" y="1068"/>
                  </a:cubicBezTo>
                  <a:close/>
                  <a:moveTo>
                    <a:pt x="531" y="1066"/>
                  </a:moveTo>
                  <a:cubicBezTo>
                    <a:pt x="528" y="1066"/>
                    <a:pt x="526" y="1066"/>
                    <a:pt x="526" y="1067"/>
                  </a:cubicBezTo>
                  <a:cubicBezTo>
                    <a:pt x="528" y="1067"/>
                    <a:pt x="528" y="1067"/>
                    <a:pt x="529" y="1067"/>
                  </a:cubicBezTo>
                  <a:cubicBezTo>
                    <a:pt x="531" y="1067"/>
                    <a:pt x="531" y="1067"/>
                    <a:pt x="531" y="1066"/>
                  </a:cubicBezTo>
                  <a:close/>
                  <a:moveTo>
                    <a:pt x="548" y="1057"/>
                  </a:moveTo>
                  <a:cubicBezTo>
                    <a:pt x="548" y="1057"/>
                    <a:pt x="549" y="1057"/>
                    <a:pt x="549" y="1057"/>
                  </a:cubicBezTo>
                  <a:cubicBezTo>
                    <a:pt x="549" y="1057"/>
                    <a:pt x="549" y="1057"/>
                    <a:pt x="549" y="1057"/>
                  </a:cubicBezTo>
                  <a:cubicBezTo>
                    <a:pt x="549" y="1057"/>
                    <a:pt x="548" y="1057"/>
                    <a:pt x="548" y="1057"/>
                  </a:cubicBezTo>
                  <a:close/>
                  <a:moveTo>
                    <a:pt x="551" y="1057"/>
                  </a:moveTo>
                  <a:cubicBezTo>
                    <a:pt x="550" y="1057"/>
                    <a:pt x="550" y="1057"/>
                    <a:pt x="549" y="1057"/>
                  </a:cubicBezTo>
                  <a:cubicBezTo>
                    <a:pt x="549" y="1057"/>
                    <a:pt x="549" y="1058"/>
                    <a:pt x="549" y="1058"/>
                  </a:cubicBezTo>
                  <a:cubicBezTo>
                    <a:pt x="549" y="1058"/>
                    <a:pt x="549" y="1058"/>
                    <a:pt x="549" y="1059"/>
                  </a:cubicBezTo>
                  <a:cubicBezTo>
                    <a:pt x="548" y="1059"/>
                    <a:pt x="548" y="1059"/>
                    <a:pt x="547" y="1059"/>
                  </a:cubicBezTo>
                  <a:cubicBezTo>
                    <a:pt x="547" y="1058"/>
                    <a:pt x="547" y="1058"/>
                    <a:pt x="547" y="1057"/>
                  </a:cubicBezTo>
                  <a:cubicBezTo>
                    <a:pt x="547" y="1057"/>
                    <a:pt x="547" y="1057"/>
                    <a:pt x="547" y="1058"/>
                  </a:cubicBezTo>
                  <a:cubicBezTo>
                    <a:pt x="548" y="1058"/>
                    <a:pt x="545" y="1058"/>
                    <a:pt x="546" y="1059"/>
                  </a:cubicBezTo>
                  <a:cubicBezTo>
                    <a:pt x="551" y="1059"/>
                    <a:pt x="552" y="1058"/>
                    <a:pt x="551" y="1057"/>
                  </a:cubicBezTo>
                  <a:close/>
                  <a:moveTo>
                    <a:pt x="536" y="1064"/>
                  </a:moveTo>
                  <a:cubicBezTo>
                    <a:pt x="538" y="1064"/>
                    <a:pt x="538" y="1064"/>
                    <a:pt x="536" y="1064"/>
                  </a:cubicBezTo>
                  <a:cubicBezTo>
                    <a:pt x="535" y="1064"/>
                    <a:pt x="534" y="1064"/>
                    <a:pt x="536" y="1064"/>
                  </a:cubicBezTo>
                  <a:close/>
                  <a:moveTo>
                    <a:pt x="537" y="1063"/>
                  </a:moveTo>
                  <a:cubicBezTo>
                    <a:pt x="534" y="1064"/>
                    <a:pt x="540" y="1063"/>
                    <a:pt x="537" y="1063"/>
                  </a:cubicBezTo>
                  <a:close/>
                  <a:moveTo>
                    <a:pt x="530" y="1068"/>
                  </a:moveTo>
                  <a:cubicBezTo>
                    <a:pt x="530" y="1068"/>
                    <a:pt x="531" y="1068"/>
                    <a:pt x="533" y="1068"/>
                  </a:cubicBezTo>
                  <a:cubicBezTo>
                    <a:pt x="534" y="1068"/>
                    <a:pt x="532" y="1068"/>
                    <a:pt x="530" y="1068"/>
                  </a:cubicBezTo>
                  <a:close/>
                  <a:moveTo>
                    <a:pt x="533" y="1067"/>
                  </a:moveTo>
                  <a:cubicBezTo>
                    <a:pt x="535" y="1067"/>
                    <a:pt x="535" y="1067"/>
                    <a:pt x="536" y="1067"/>
                  </a:cubicBezTo>
                  <a:cubicBezTo>
                    <a:pt x="534" y="1067"/>
                    <a:pt x="533" y="1067"/>
                    <a:pt x="533" y="1067"/>
                  </a:cubicBezTo>
                  <a:close/>
                  <a:moveTo>
                    <a:pt x="535" y="1059"/>
                  </a:moveTo>
                  <a:cubicBezTo>
                    <a:pt x="534" y="1059"/>
                    <a:pt x="533" y="1059"/>
                    <a:pt x="535" y="1059"/>
                  </a:cubicBezTo>
                  <a:cubicBezTo>
                    <a:pt x="538" y="1059"/>
                    <a:pt x="540" y="1059"/>
                    <a:pt x="535" y="1059"/>
                  </a:cubicBezTo>
                  <a:close/>
                  <a:moveTo>
                    <a:pt x="546" y="1060"/>
                  </a:moveTo>
                  <a:cubicBezTo>
                    <a:pt x="547" y="1060"/>
                    <a:pt x="547" y="1060"/>
                    <a:pt x="548" y="1060"/>
                  </a:cubicBezTo>
                  <a:cubicBezTo>
                    <a:pt x="548" y="1060"/>
                    <a:pt x="548" y="1060"/>
                    <a:pt x="548" y="1060"/>
                  </a:cubicBezTo>
                  <a:cubicBezTo>
                    <a:pt x="547" y="1060"/>
                    <a:pt x="547" y="1060"/>
                    <a:pt x="546" y="1060"/>
                  </a:cubicBezTo>
                  <a:cubicBezTo>
                    <a:pt x="545" y="1060"/>
                    <a:pt x="543" y="1060"/>
                    <a:pt x="546" y="1060"/>
                  </a:cubicBezTo>
                  <a:close/>
                  <a:moveTo>
                    <a:pt x="548" y="1060"/>
                  </a:moveTo>
                  <a:cubicBezTo>
                    <a:pt x="548" y="1060"/>
                    <a:pt x="548" y="1060"/>
                    <a:pt x="548" y="1060"/>
                  </a:cubicBezTo>
                  <a:cubicBezTo>
                    <a:pt x="548" y="1060"/>
                    <a:pt x="548" y="1060"/>
                    <a:pt x="548" y="1060"/>
                  </a:cubicBezTo>
                  <a:close/>
                  <a:moveTo>
                    <a:pt x="548" y="1060"/>
                  </a:moveTo>
                  <a:cubicBezTo>
                    <a:pt x="548" y="1060"/>
                    <a:pt x="548" y="1060"/>
                    <a:pt x="548" y="1060"/>
                  </a:cubicBezTo>
                  <a:cubicBezTo>
                    <a:pt x="548" y="1060"/>
                    <a:pt x="548" y="1060"/>
                    <a:pt x="548" y="1060"/>
                  </a:cubicBezTo>
                  <a:cubicBezTo>
                    <a:pt x="548" y="1060"/>
                    <a:pt x="548" y="1060"/>
                    <a:pt x="548" y="1060"/>
                  </a:cubicBezTo>
                  <a:close/>
                  <a:moveTo>
                    <a:pt x="543" y="1056"/>
                  </a:moveTo>
                  <a:cubicBezTo>
                    <a:pt x="544" y="1056"/>
                    <a:pt x="545" y="1056"/>
                    <a:pt x="545" y="1055"/>
                  </a:cubicBezTo>
                  <a:cubicBezTo>
                    <a:pt x="546" y="1055"/>
                    <a:pt x="544" y="1054"/>
                    <a:pt x="541" y="1055"/>
                  </a:cubicBezTo>
                  <a:cubicBezTo>
                    <a:pt x="541" y="1055"/>
                    <a:pt x="541" y="1055"/>
                    <a:pt x="540" y="1056"/>
                  </a:cubicBezTo>
                  <a:cubicBezTo>
                    <a:pt x="541" y="1056"/>
                    <a:pt x="541" y="1056"/>
                    <a:pt x="542" y="1056"/>
                  </a:cubicBezTo>
                  <a:cubicBezTo>
                    <a:pt x="541" y="1056"/>
                    <a:pt x="541" y="1056"/>
                    <a:pt x="543" y="1056"/>
                  </a:cubicBezTo>
                  <a:close/>
                  <a:moveTo>
                    <a:pt x="472" y="1052"/>
                  </a:moveTo>
                  <a:cubicBezTo>
                    <a:pt x="473" y="1052"/>
                    <a:pt x="474" y="1052"/>
                    <a:pt x="474" y="1052"/>
                  </a:cubicBezTo>
                  <a:cubicBezTo>
                    <a:pt x="474" y="1052"/>
                    <a:pt x="474" y="1051"/>
                    <a:pt x="474" y="1051"/>
                  </a:cubicBezTo>
                  <a:cubicBezTo>
                    <a:pt x="474" y="1051"/>
                    <a:pt x="473" y="1051"/>
                    <a:pt x="473" y="1051"/>
                  </a:cubicBezTo>
                  <a:cubicBezTo>
                    <a:pt x="473" y="1051"/>
                    <a:pt x="473" y="1052"/>
                    <a:pt x="472" y="1052"/>
                  </a:cubicBezTo>
                  <a:close/>
                  <a:moveTo>
                    <a:pt x="542" y="1056"/>
                  </a:moveTo>
                  <a:cubicBezTo>
                    <a:pt x="540" y="1057"/>
                    <a:pt x="540" y="1057"/>
                    <a:pt x="542" y="1057"/>
                  </a:cubicBezTo>
                  <a:cubicBezTo>
                    <a:pt x="544" y="1057"/>
                    <a:pt x="547" y="1057"/>
                    <a:pt x="542" y="1056"/>
                  </a:cubicBezTo>
                  <a:close/>
                  <a:moveTo>
                    <a:pt x="428" y="1077"/>
                  </a:moveTo>
                  <a:cubicBezTo>
                    <a:pt x="430" y="1077"/>
                    <a:pt x="430" y="1077"/>
                    <a:pt x="430" y="1077"/>
                  </a:cubicBezTo>
                  <a:cubicBezTo>
                    <a:pt x="432" y="1077"/>
                    <a:pt x="426" y="1077"/>
                    <a:pt x="428" y="1077"/>
                  </a:cubicBezTo>
                  <a:close/>
                  <a:moveTo>
                    <a:pt x="399" y="1067"/>
                  </a:moveTo>
                  <a:cubicBezTo>
                    <a:pt x="399" y="1067"/>
                    <a:pt x="394" y="1067"/>
                    <a:pt x="397" y="1067"/>
                  </a:cubicBezTo>
                  <a:cubicBezTo>
                    <a:pt x="398" y="1067"/>
                    <a:pt x="399" y="1067"/>
                    <a:pt x="399" y="1067"/>
                  </a:cubicBezTo>
                  <a:close/>
                  <a:moveTo>
                    <a:pt x="392" y="1074"/>
                  </a:moveTo>
                  <a:cubicBezTo>
                    <a:pt x="393" y="1074"/>
                    <a:pt x="394" y="1074"/>
                    <a:pt x="395" y="1074"/>
                  </a:cubicBezTo>
                  <a:cubicBezTo>
                    <a:pt x="396" y="1073"/>
                    <a:pt x="391" y="1073"/>
                    <a:pt x="392" y="1074"/>
                  </a:cubicBezTo>
                  <a:close/>
                  <a:moveTo>
                    <a:pt x="393" y="1059"/>
                  </a:moveTo>
                  <a:cubicBezTo>
                    <a:pt x="390" y="1059"/>
                    <a:pt x="396" y="1059"/>
                    <a:pt x="393" y="1059"/>
                  </a:cubicBezTo>
                  <a:close/>
                  <a:moveTo>
                    <a:pt x="389" y="1073"/>
                  </a:moveTo>
                  <a:cubicBezTo>
                    <a:pt x="390" y="1073"/>
                    <a:pt x="391" y="1073"/>
                    <a:pt x="391" y="1073"/>
                  </a:cubicBezTo>
                  <a:cubicBezTo>
                    <a:pt x="391" y="1073"/>
                    <a:pt x="391" y="1073"/>
                    <a:pt x="391" y="1073"/>
                  </a:cubicBezTo>
                  <a:cubicBezTo>
                    <a:pt x="391" y="1073"/>
                    <a:pt x="390" y="1073"/>
                    <a:pt x="390" y="1073"/>
                  </a:cubicBezTo>
                  <a:cubicBezTo>
                    <a:pt x="390" y="1073"/>
                    <a:pt x="390" y="1073"/>
                    <a:pt x="389" y="1073"/>
                  </a:cubicBezTo>
                  <a:close/>
                  <a:moveTo>
                    <a:pt x="393" y="1056"/>
                  </a:moveTo>
                  <a:cubicBezTo>
                    <a:pt x="391" y="1056"/>
                    <a:pt x="391" y="1056"/>
                    <a:pt x="393" y="1056"/>
                  </a:cubicBezTo>
                  <a:cubicBezTo>
                    <a:pt x="394" y="1056"/>
                    <a:pt x="397" y="1056"/>
                    <a:pt x="393" y="1056"/>
                  </a:cubicBezTo>
                  <a:close/>
                  <a:moveTo>
                    <a:pt x="394" y="1067"/>
                  </a:moveTo>
                  <a:cubicBezTo>
                    <a:pt x="394" y="1068"/>
                    <a:pt x="395" y="1068"/>
                    <a:pt x="397" y="1068"/>
                  </a:cubicBezTo>
                  <a:cubicBezTo>
                    <a:pt x="397" y="1068"/>
                    <a:pt x="397" y="1067"/>
                    <a:pt x="394" y="1067"/>
                  </a:cubicBezTo>
                  <a:close/>
                  <a:moveTo>
                    <a:pt x="411" y="1063"/>
                  </a:moveTo>
                  <a:cubicBezTo>
                    <a:pt x="411" y="1063"/>
                    <a:pt x="411" y="1062"/>
                    <a:pt x="413" y="1063"/>
                  </a:cubicBezTo>
                  <a:cubicBezTo>
                    <a:pt x="413" y="1062"/>
                    <a:pt x="413" y="1061"/>
                    <a:pt x="409" y="1061"/>
                  </a:cubicBezTo>
                  <a:cubicBezTo>
                    <a:pt x="406" y="1061"/>
                    <a:pt x="406" y="1062"/>
                    <a:pt x="407" y="1062"/>
                  </a:cubicBezTo>
                  <a:cubicBezTo>
                    <a:pt x="406" y="1062"/>
                    <a:pt x="404" y="1062"/>
                    <a:pt x="404" y="1062"/>
                  </a:cubicBezTo>
                  <a:cubicBezTo>
                    <a:pt x="406" y="1062"/>
                    <a:pt x="403" y="1063"/>
                    <a:pt x="405" y="1063"/>
                  </a:cubicBezTo>
                  <a:cubicBezTo>
                    <a:pt x="406" y="1063"/>
                    <a:pt x="408" y="1063"/>
                    <a:pt x="408" y="1062"/>
                  </a:cubicBezTo>
                  <a:cubicBezTo>
                    <a:pt x="409" y="1063"/>
                    <a:pt x="410" y="1063"/>
                    <a:pt x="411" y="1063"/>
                  </a:cubicBezTo>
                  <a:close/>
                  <a:moveTo>
                    <a:pt x="406" y="1060"/>
                  </a:moveTo>
                  <a:cubicBezTo>
                    <a:pt x="406" y="1060"/>
                    <a:pt x="406" y="1060"/>
                    <a:pt x="406" y="1060"/>
                  </a:cubicBezTo>
                  <a:cubicBezTo>
                    <a:pt x="407" y="1060"/>
                    <a:pt x="407" y="1060"/>
                    <a:pt x="407" y="1060"/>
                  </a:cubicBezTo>
                  <a:cubicBezTo>
                    <a:pt x="408" y="1060"/>
                    <a:pt x="408" y="1059"/>
                    <a:pt x="410" y="1059"/>
                  </a:cubicBezTo>
                  <a:cubicBezTo>
                    <a:pt x="410" y="1059"/>
                    <a:pt x="409" y="1059"/>
                    <a:pt x="409" y="1059"/>
                  </a:cubicBezTo>
                  <a:cubicBezTo>
                    <a:pt x="409" y="1059"/>
                    <a:pt x="409" y="1059"/>
                    <a:pt x="409" y="1059"/>
                  </a:cubicBezTo>
                  <a:cubicBezTo>
                    <a:pt x="407" y="1059"/>
                    <a:pt x="407" y="1059"/>
                    <a:pt x="406" y="1059"/>
                  </a:cubicBezTo>
                  <a:cubicBezTo>
                    <a:pt x="402" y="1059"/>
                    <a:pt x="397" y="1059"/>
                    <a:pt x="395" y="1059"/>
                  </a:cubicBezTo>
                  <a:cubicBezTo>
                    <a:pt x="393" y="1059"/>
                    <a:pt x="395" y="1060"/>
                    <a:pt x="398" y="1060"/>
                  </a:cubicBezTo>
                  <a:cubicBezTo>
                    <a:pt x="400" y="1060"/>
                    <a:pt x="402" y="1060"/>
                    <a:pt x="403" y="1060"/>
                  </a:cubicBezTo>
                  <a:cubicBezTo>
                    <a:pt x="403" y="1060"/>
                    <a:pt x="403" y="1060"/>
                    <a:pt x="403" y="1060"/>
                  </a:cubicBezTo>
                  <a:cubicBezTo>
                    <a:pt x="405" y="1060"/>
                    <a:pt x="406" y="1060"/>
                    <a:pt x="406" y="1060"/>
                  </a:cubicBezTo>
                  <a:cubicBezTo>
                    <a:pt x="406" y="1060"/>
                    <a:pt x="406" y="1060"/>
                    <a:pt x="406" y="1060"/>
                  </a:cubicBezTo>
                  <a:close/>
                  <a:moveTo>
                    <a:pt x="398" y="1070"/>
                  </a:moveTo>
                  <a:cubicBezTo>
                    <a:pt x="398" y="1070"/>
                    <a:pt x="400" y="1069"/>
                    <a:pt x="400" y="1069"/>
                  </a:cubicBezTo>
                  <a:cubicBezTo>
                    <a:pt x="399" y="1069"/>
                    <a:pt x="395" y="1069"/>
                    <a:pt x="398" y="1070"/>
                  </a:cubicBezTo>
                  <a:close/>
                  <a:moveTo>
                    <a:pt x="402" y="1065"/>
                  </a:moveTo>
                  <a:cubicBezTo>
                    <a:pt x="402" y="1065"/>
                    <a:pt x="402" y="1065"/>
                    <a:pt x="402" y="1065"/>
                  </a:cubicBezTo>
                  <a:cubicBezTo>
                    <a:pt x="400" y="1065"/>
                    <a:pt x="399" y="1065"/>
                    <a:pt x="400" y="1065"/>
                  </a:cubicBezTo>
                  <a:cubicBezTo>
                    <a:pt x="401" y="1065"/>
                    <a:pt x="401" y="1065"/>
                    <a:pt x="402" y="1065"/>
                  </a:cubicBezTo>
                  <a:close/>
                  <a:moveTo>
                    <a:pt x="400" y="1067"/>
                  </a:moveTo>
                  <a:cubicBezTo>
                    <a:pt x="400" y="1067"/>
                    <a:pt x="400" y="1067"/>
                    <a:pt x="400" y="1068"/>
                  </a:cubicBezTo>
                  <a:cubicBezTo>
                    <a:pt x="398" y="1067"/>
                    <a:pt x="398" y="1068"/>
                    <a:pt x="399" y="1068"/>
                  </a:cubicBezTo>
                  <a:cubicBezTo>
                    <a:pt x="399" y="1068"/>
                    <a:pt x="400" y="1068"/>
                    <a:pt x="400" y="1068"/>
                  </a:cubicBezTo>
                  <a:cubicBezTo>
                    <a:pt x="400" y="1068"/>
                    <a:pt x="400" y="1068"/>
                    <a:pt x="400" y="1068"/>
                  </a:cubicBezTo>
                  <a:cubicBezTo>
                    <a:pt x="401" y="1068"/>
                    <a:pt x="401" y="1068"/>
                    <a:pt x="402" y="1068"/>
                  </a:cubicBezTo>
                  <a:cubicBezTo>
                    <a:pt x="402" y="1068"/>
                    <a:pt x="403" y="1068"/>
                    <a:pt x="403" y="1067"/>
                  </a:cubicBezTo>
                  <a:cubicBezTo>
                    <a:pt x="402" y="1067"/>
                    <a:pt x="401" y="1067"/>
                    <a:pt x="400" y="1067"/>
                  </a:cubicBezTo>
                  <a:close/>
                  <a:moveTo>
                    <a:pt x="388" y="1070"/>
                  </a:moveTo>
                  <a:cubicBezTo>
                    <a:pt x="388" y="1070"/>
                    <a:pt x="387" y="1070"/>
                    <a:pt x="386" y="1070"/>
                  </a:cubicBezTo>
                  <a:cubicBezTo>
                    <a:pt x="386" y="1070"/>
                    <a:pt x="386" y="1070"/>
                    <a:pt x="386" y="1070"/>
                  </a:cubicBezTo>
                  <a:cubicBezTo>
                    <a:pt x="387" y="1070"/>
                    <a:pt x="387" y="1070"/>
                    <a:pt x="388" y="1070"/>
                  </a:cubicBezTo>
                  <a:cubicBezTo>
                    <a:pt x="388" y="1070"/>
                    <a:pt x="388" y="1070"/>
                    <a:pt x="388" y="1070"/>
                  </a:cubicBezTo>
                  <a:close/>
                  <a:moveTo>
                    <a:pt x="371" y="1072"/>
                  </a:moveTo>
                  <a:cubicBezTo>
                    <a:pt x="368" y="1072"/>
                    <a:pt x="365" y="1073"/>
                    <a:pt x="371" y="1073"/>
                  </a:cubicBezTo>
                  <a:cubicBezTo>
                    <a:pt x="374" y="1073"/>
                    <a:pt x="375" y="1072"/>
                    <a:pt x="371" y="1072"/>
                  </a:cubicBezTo>
                  <a:close/>
                  <a:moveTo>
                    <a:pt x="362" y="1075"/>
                  </a:moveTo>
                  <a:cubicBezTo>
                    <a:pt x="363" y="1075"/>
                    <a:pt x="363" y="1075"/>
                    <a:pt x="364" y="1075"/>
                  </a:cubicBezTo>
                  <a:cubicBezTo>
                    <a:pt x="364" y="1075"/>
                    <a:pt x="364" y="1075"/>
                    <a:pt x="364" y="1075"/>
                  </a:cubicBezTo>
                  <a:cubicBezTo>
                    <a:pt x="364" y="1075"/>
                    <a:pt x="363" y="1075"/>
                    <a:pt x="363" y="1075"/>
                  </a:cubicBezTo>
                  <a:cubicBezTo>
                    <a:pt x="362" y="1075"/>
                    <a:pt x="362" y="1075"/>
                    <a:pt x="362" y="1075"/>
                  </a:cubicBezTo>
                  <a:close/>
                  <a:moveTo>
                    <a:pt x="357" y="1066"/>
                  </a:moveTo>
                  <a:cubicBezTo>
                    <a:pt x="357" y="1066"/>
                    <a:pt x="357" y="1066"/>
                    <a:pt x="358" y="1066"/>
                  </a:cubicBezTo>
                  <a:cubicBezTo>
                    <a:pt x="358" y="1066"/>
                    <a:pt x="358" y="1066"/>
                    <a:pt x="358" y="1066"/>
                  </a:cubicBezTo>
                  <a:cubicBezTo>
                    <a:pt x="356" y="1065"/>
                    <a:pt x="355" y="1066"/>
                    <a:pt x="357" y="1066"/>
                  </a:cubicBezTo>
                  <a:close/>
                  <a:moveTo>
                    <a:pt x="361" y="1055"/>
                  </a:moveTo>
                  <a:cubicBezTo>
                    <a:pt x="356" y="1055"/>
                    <a:pt x="354" y="1057"/>
                    <a:pt x="359" y="1057"/>
                  </a:cubicBezTo>
                  <a:cubicBezTo>
                    <a:pt x="359" y="1057"/>
                    <a:pt x="360" y="1057"/>
                    <a:pt x="361" y="1057"/>
                  </a:cubicBezTo>
                  <a:cubicBezTo>
                    <a:pt x="362" y="1056"/>
                    <a:pt x="365" y="1055"/>
                    <a:pt x="361" y="1055"/>
                  </a:cubicBezTo>
                  <a:close/>
                  <a:moveTo>
                    <a:pt x="376" y="1075"/>
                  </a:moveTo>
                  <a:cubicBezTo>
                    <a:pt x="374" y="1075"/>
                    <a:pt x="372" y="1076"/>
                    <a:pt x="378" y="1076"/>
                  </a:cubicBezTo>
                  <a:cubicBezTo>
                    <a:pt x="380" y="1075"/>
                    <a:pt x="380" y="1075"/>
                    <a:pt x="376" y="1075"/>
                  </a:cubicBezTo>
                  <a:close/>
                  <a:moveTo>
                    <a:pt x="384" y="1072"/>
                  </a:moveTo>
                  <a:cubicBezTo>
                    <a:pt x="383" y="1072"/>
                    <a:pt x="380" y="1072"/>
                    <a:pt x="382" y="1072"/>
                  </a:cubicBezTo>
                  <a:cubicBezTo>
                    <a:pt x="385" y="1073"/>
                    <a:pt x="386" y="1072"/>
                    <a:pt x="384" y="1072"/>
                  </a:cubicBezTo>
                  <a:close/>
                  <a:moveTo>
                    <a:pt x="412" y="1081"/>
                  </a:moveTo>
                  <a:cubicBezTo>
                    <a:pt x="411" y="1081"/>
                    <a:pt x="410" y="1081"/>
                    <a:pt x="410" y="1081"/>
                  </a:cubicBezTo>
                  <a:cubicBezTo>
                    <a:pt x="410" y="1081"/>
                    <a:pt x="410" y="1081"/>
                    <a:pt x="410" y="1081"/>
                  </a:cubicBezTo>
                  <a:cubicBezTo>
                    <a:pt x="410" y="1081"/>
                    <a:pt x="411" y="1081"/>
                    <a:pt x="411" y="1081"/>
                  </a:cubicBezTo>
                  <a:cubicBezTo>
                    <a:pt x="411" y="1081"/>
                    <a:pt x="411" y="1081"/>
                    <a:pt x="412" y="1081"/>
                  </a:cubicBezTo>
                  <a:close/>
                  <a:moveTo>
                    <a:pt x="383" y="1073"/>
                  </a:moveTo>
                  <a:cubicBezTo>
                    <a:pt x="378" y="1073"/>
                    <a:pt x="378" y="1073"/>
                    <a:pt x="383" y="1073"/>
                  </a:cubicBezTo>
                  <a:cubicBezTo>
                    <a:pt x="384" y="1073"/>
                    <a:pt x="385" y="1073"/>
                    <a:pt x="383" y="1073"/>
                  </a:cubicBezTo>
                  <a:close/>
                  <a:moveTo>
                    <a:pt x="387" y="1075"/>
                  </a:moveTo>
                  <a:cubicBezTo>
                    <a:pt x="391" y="1075"/>
                    <a:pt x="392" y="1074"/>
                    <a:pt x="389" y="1074"/>
                  </a:cubicBezTo>
                  <a:cubicBezTo>
                    <a:pt x="389" y="1075"/>
                    <a:pt x="385" y="1075"/>
                    <a:pt x="387" y="1075"/>
                  </a:cubicBezTo>
                  <a:close/>
                  <a:moveTo>
                    <a:pt x="384" y="1065"/>
                  </a:moveTo>
                  <a:cubicBezTo>
                    <a:pt x="384" y="1065"/>
                    <a:pt x="384" y="1065"/>
                    <a:pt x="384" y="1065"/>
                  </a:cubicBezTo>
                  <a:cubicBezTo>
                    <a:pt x="384" y="1065"/>
                    <a:pt x="385" y="1065"/>
                    <a:pt x="385" y="1065"/>
                  </a:cubicBezTo>
                  <a:cubicBezTo>
                    <a:pt x="386" y="1065"/>
                    <a:pt x="386" y="1065"/>
                    <a:pt x="386" y="1065"/>
                  </a:cubicBezTo>
                  <a:cubicBezTo>
                    <a:pt x="386" y="1065"/>
                    <a:pt x="385" y="1065"/>
                    <a:pt x="384" y="1065"/>
                  </a:cubicBezTo>
                  <a:close/>
                  <a:moveTo>
                    <a:pt x="435" y="1073"/>
                  </a:moveTo>
                  <a:cubicBezTo>
                    <a:pt x="435" y="1073"/>
                    <a:pt x="436" y="1073"/>
                    <a:pt x="436" y="1073"/>
                  </a:cubicBezTo>
                  <a:cubicBezTo>
                    <a:pt x="436" y="1073"/>
                    <a:pt x="437" y="1073"/>
                    <a:pt x="437" y="1073"/>
                  </a:cubicBezTo>
                  <a:cubicBezTo>
                    <a:pt x="436" y="1073"/>
                    <a:pt x="435" y="1073"/>
                    <a:pt x="435" y="1073"/>
                  </a:cubicBezTo>
                  <a:cubicBezTo>
                    <a:pt x="435" y="1073"/>
                    <a:pt x="435" y="1073"/>
                    <a:pt x="435" y="1073"/>
                  </a:cubicBezTo>
                  <a:close/>
                  <a:moveTo>
                    <a:pt x="437" y="1074"/>
                  </a:moveTo>
                  <a:cubicBezTo>
                    <a:pt x="438" y="1074"/>
                    <a:pt x="439" y="1074"/>
                    <a:pt x="440" y="1074"/>
                  </a:cubicBezTo>
                  <a:cubicBezTo>
                    <a:pt x="442" y="1074"/>
                    <a:pt x="436" y="1074"/>
                    <a:pt x="437" y="1074"/>
                  </a:cubicBezTo>
                  <a:close/>
                  <a:moveTo>
                    <a:pt x="443" y="1070"/>
                  </a:moveTo>
                  <a:cubicBezTo>
                    <a:pt x="444" y="1070"/>
                    <a:pt x="445" y="1070"/>
                    <a:pt x="445" y="1070"/>
                  </a:cubicBezTo>
                  <a:cubicBezTo>
                    <a:pt x="445" y="1069"/>
                    <a:pt x="440" y="1070"/>
                    <a:pt x="443" y="1070"/>
                  </a:cubicBezTo>
                  <a:close/>
                  <a:moveTo>
                    <a:pt x="432" y="1075"/>
                  </a:moveTo>
                  <a:cubicBezTo>
                    <a:pt x="436" y="1076"/>
                    <a:pt x="437" y="1075"/>
                    <a:pt x="434" y="1075"/>
                  </a:cubicBezTo>
                  <a:cubicBezTo>
                    <a:pt x="434" y="1075"/>
                    <a:pt x="430" y="1075"/>
                    <a:pt x="432" y="1075"/>
                  </a:cubicBezTo>
                  <a:close/>
                  <a:moveTo>
                    <a:pt x="445" y="1068"/>
                  </a:moveTo>
                  <a:cubicBezTo>
                    <a:pt x="445" y="1068"/>
                    <a:pt x="445" y="1068"/>
                    <a:pt x="446" y="1068"/>
                  </a:cubicBezTo>
                  <a:cubicBezTo>
                    <a:pt x="446" y="1068"/>
                    <a:pt x="446" y="1068"/>
                    <a:pt x="446" y="1068"/>
                  </a:cubicBezTo>
                  <a:cubicBezTo>
                    <a:pt x="444" y="1068"/>
                    <a:pt x="443" y="1068"/>
                    <a:pt x="445" y="1068"/>
                  </a:cubicBezTo>
                  <a:close/>
                  <a:moveTo>
                    <a:pt x="443" y="1061"/>
                  </a:moveTo>
                  <a:cubicBezTo>
                    <a:pt x="443" y="1060"/>
                    <a:pt x="443" y="1060"/>
                    <a:pt x="442" y="1060"/>
                  </a:cubicBezTo>
                  <a:cubicBezTo>
                    <a:pt x="442" y="1060"/>
                    <a:pt x="442" y="1060"/>
                    <a:pt x="442" y="1060"/>
                  </a:cubicBezTo>
                  <a:cubicBezTo>
                    <a:pt x="442" y="1060"/>
                    <a:pt x="442" y="1060"/>
                    <a:pt x="442" y="1060"/>
                  </a:cubicBezTo>
                  <a:cubicBezTo>
                    <a:pt x="442" y="1060"/>
                    <a:pt x="442" y="1060"/>
                    <a:pt x="442" y="1060"/>
                  </a:cubicBezTo>
                  <a:cubicBezTo>
                    <a:pt x="442" y="1060"/>
                    <a:pt x="442" y="1060"/>
                    <a:pt x="442" y="1060"/>
                  </a:cubicBezTo>
                  <a:cubicBezTo>
                    <a:pt x="437" y="1059"/>
                    <a:pt x="430" y="1060"/>
                    <a:pt x="428" y="1060"/>
                  </a:cubicBezTo>
                  <a:cubicBezTo>
                    <a:pt x="426" y="1061"/>
                    <a:pt x="428" y="1061"/>
                    <a:pt x="431" y="1061"/>
                  </a:cubicBezTo>
                  <a:cubicBezTo>
                    <a:pt x="435" y="1061"/>
                    <a:pt x="436" y="1061"/>
                    <a:pt x="437" y="1061"/>
                  </a:cubicBezTo>
                  <a:cubicBezTo>
                    <a:pt x="438" y="1061"/>
                    <a:pt x="439" y="1061"/>
                    <a:pt x="440" y="1061"/>
                  </a:cubicBezTo>
                  <a:cubicBezTo>
                    <a:pt x="440" y="1061"/>
                    <a:pt x="440" y="1061"/>
                    <a:pt x="441" y="1061"/>
                  </a:cubicBezTo>
                  <a:cubicBezTo>
                    <a:pt x="441" y="1061"/>
                    <a:pt x="441" y="1061"/>
                    <a:pt x="442" y="1061"/>
                  </a:cubicBezTo>
                  <a:cubicBezTo>
                    <a:pt x="442" y="1061"/>
                    <a:pt x="443" y="1061"/>
                    <a:pt x="443" y="1061"/>
                  </a:cubicBezTo>
                  <a:close/>
                  <a:moveTo>
                    <a:pt x="586" y="1052"/>
                  </a:moveTo>
                  <a:cubicBezTo>
                    <a:pt x="586" y="1052"/>
                    <a:pt x="586" y="1052"/>
                    <a:pt x="586" y="1052"/>
                  </a:cubicBezTo>
                  <a:cubicBezTo>
                    <a:pt x="587" y="1052"/>
                    <a:pt x="587" y="1052"/>
                    <a:pt x="588" y="1052"/>
                  </a:cubicBezTo>
                  <a:cubicBezTo>
                    <a:pt x="588" y="1052"/>
                    <a:pt x="588" y="1052"/>
                    <a:pt x="588" y="1052"/>
                  </a:cubicBezTo>
                  <a:cubicBezTo>
                    <a:pt x="587" y="1052"/>
                    <a:pt x="586" y="1052"/>
                    <a:pt x="586" y="1052"/>
                  </a:cubicBezTo>
                  <a:close/>
                  <a:moveTo>
                    <a:pt x="407" y="1085"/>
                  </a:moveTo>
                  <a:cubicBezTo>
                    <a:pt x="409" y="1085"/>
                    <a:pt x="409" y="1085"/>
                    <a:pt x="409" y="1085"/>
                  </a:cubicBezTo>
                  <a:cubicBezTo>
                    <a:pt x="409" y="1085"/>
                    <a:pt x="409" y="1085"/>
                    <a:pt x="409" y="1085"/>
                  </a:cubicBezTo>
                  <a:cubicBezTo>
                    <a:pt x="407" y="1085"/>
                    <a:pt x="407" y="1085"/>
                    <a:pt x="407" y="1085"/>
                  </a:cubicBezTo>
                  <a:close/>
                  <a:moveTo>
                    <a:pt x="411" y="1082"/>
                  </a:moveTo>
                  <a:cubicBezTo>
                    <a:pt x="411" y="1082"/>
                    <a:pt x="411" y="1082"/>
                    <a:pt x="411" y="1082"/>
                  </a:cubicBezTo>
                  <a:cubicBezTo>
                    <a:pt x="413" y="1082"/>
                    <a:pt x="413" y="1082"/>
                    <a:pt x="413" y="1082"/>
                  </a:cubicBezTo>
                  <a:cubicBezTo>
                    <a:pt x="413" y="1082"/>
                    <a:pt x="413" y="1082"/>
                    <a:pt x="413" y="1082"/>
                  </a:cubicBezTo>
                  <a:lnTo>
                    <a:pt x="411" y="1082"/>
                  </a:lnTo>
                  <a:close/>
                  <a:moveTo>
                    <a:pt x="416" y="1079"/>
                  </a:moveTo>
                  <a:cubicBezTo>
                    <a:pt x="415" y="1078"/>
                    <a:pt x="414" y="1078"/>
                    <a:pt x="413" y="1078"/>
                  </a:cubicBezTo>
                  <a:cubicBezTo>
                    <a:pt x="411" y="1079"/>
                    <a:pt x="410" y="1079"/>
                    <a:pt x="411" y="1079"/>
                  </a:cubicBezTo>
                  <a:cubicBezTo>
                    <a:pt x="410" y="1079"/>
                    <a:pt x="410" y="1080"/>
                    <a:pt x="411" y="1080"/>
                  </a:cubicBezTo>
                  <a:cubicBezTo>
                    <a:pt x="412" y="1080"/>
                    <a:pt x="413" y="1080"/>
                    <a:pt x="414" y="1080"/>
                  </a:cubicBezTo>
                  <a:cubicBezTo>
                    <a:pt x="414" y="1080"/>
                    <a:pt x="415" y="1080"/>
                    <a:pt x="415" y="1079"/>
                  </a:cubicBezTo>
                  <a:cubicBezTo>
                    <a:pt x="415" y="1079"/>
                    <a:pt x="415" y="1079"/>
                    <a:pt x="415" y="1079"/>
                  </a:cubicBezTo>
                  <a:cubicBezTo>
                    <a:pt x="417" y="1079"/>
                    <a:pt x="417" y="1079"/>
                    <a:pt x="416" y="1079"/>
                  </a:cubicBezTo>
                  <a:cubicBezTo>
                    <a:pt x="417" y="1079"/>
                    <a:pt x="417" y="1079"/>
                    <a:pt x="418" y="1079"/>
                  </a:cubicBezTo>
                  <a:cubicBezTo>
                    <a:pt x="418" y="1079"/>
                    <a:pt x="418" y="1079"/>
                    <a:pt x="418" y="1078"/>
                  </a:cubicBezTo>
                  <a:cubicBezTo>
                    <a:pt x="417" y="1078"/>
                    <a:pt x="417" y="1078"/>
                    <a:pt x="416" y="1078"/>
                  </a:cubicBezTo>
                  <a:cubicBezTo>
                    <a:pt x="416" y="1078"/>
                    <a:pt x="416" y="1079"/>
                    <a:pt x="416" y="1079"/>
                  </a:cubicBezTo>
                  <a:close/>
                  <a:moveTo>
                    <a:pt x="419" y="1077"/>
                  </a:moveTo>
                  <a:cubicBezTo>
                    <a:pt x="419" y="1077"/>
                    <a:pt x="420" y="1077"/>
                    <a:pt x="418" y="1076"/>
                  </a:cubicBezTo>
                  <a:cubicBezTo>
                    <a:pt x="413" y="1076"/>
                    <a:pt x="413" y="1077"/>
                    <a:pt x="419" y="1077"/>
                  </a:cubicBezTo>
                  <a:close/>
                  <a:moveTo>
                    <a:pt x="430" y="1069"/>
                  </a:moveTo>
                  <a:cubicBezTo>
                    <a:pt x="430" y="1069"/>
                    <a:pt x="430" y="1069"/>
                    <a:pt x="430" y="1070"/>
                  </a:cubicBezTo>
                  <a:cubicBezTo>
                    <a:pt x="431" y="1070"/>
                    <a:pt x="431" y="1070"/>
                    <a:pt x="432" y="1070"/>
                  </a:cubicBezTo>
                  <a:cubicBezTo>
                    <a:pt x="432" y="1069"/>
                    <a:pt x="432" y="1069"/>
                    <a:pt x="432" y="1069"/>
                  </a:cubicBezTo>
                  <a:cubicBezTo>
                    <a:pt x="431" y="1069"/>
                    <a:pt x="431" y="1069"/>
                    <a:pt x="430" y="1069"/>
                  </a:cubicBezTo>
                  <a:close/>
                  <a:moveTo>
                    <a:pt x="407" y="1083"/>
                  </a:moveTo>
                  <a:cubicBezTo>
                    <a:pt x="410" y="1083"/>
                    <a:pt x="410" y="1083"/>
                    <a:pt x="410" y="1083"/>
                  </a:cubicBezTo>
                  <a:cubicBezTo>
                    <a:pt x="411" y="1083"/>
                    <a:pt x="411" y="1083"/>
                    <a:pt x="408" y="1083"/>
                  </a:cubicBezTo>
                  <a:cubicBezTo>
                    <a:pt x="406" y="1083"/>
                    <a:pt x="406" y="1083"/>
                    <a:pt x="407" y="1083"/>
                  </a:cubicBezTo>
                  <a:close/>
                  <a:moveTo>
                    <a:pt x="405" y="1088"/>
                  </a:moveTo>
                  <a:cubicBezTo>
                    <a:pt x="409" y="1088"/>
                    <a:pt x="408" y="1088"/>
                    <a:pt x="405" y="1088"/>
                  </a:cubicBezTo>
                  <a:close/>
                  <a:moveTo>
                    <a:pt x="1161" y="947"/>
                  </a:moveTo>
                  <a:cubicBezTo>
                    <a:pt x="1161" y="947"/>
                    <a:pt x="1160" y="946"/>
                    <a:pt x="1160" y="947"/>
                  </a:cubicBezTo>
                  <a:cubicBezTo>
                    <a:pt x="1160" y="947"/>
                    <a:pt x="1160" y="947"/>
                    <a:pt x="1160" y="947"/>
                  </a:cubicBezTo>
                  <a:cubicBezTo>
                    <a:pt x="1161" y="947"/>
                    <a:pt x="1161" y="947"/>
                    <a:pt x="1161" y="947"/>
                  </a:cubicBezTo>
                  <a:close/>
                  <a:moveTo>
                    <a:pt x="421" y="1075"/>
                  </a:moveTo>
                  <a:cubicBezTo>
                    <a:pt x="419" y="1075"/>
                    <a:pt x="417" y="1076"/>
                    <a:pt x="423" y="1076"/>
                  </a:cubicBezTo>
                  <a:cubicBezTo>
                    <a:pt x="426" y="1076"/>
                    <a:pt x="426" y="1075"/>
                    <a:pt x="421" y="1075"/>
                  </a:cubicBezTo>
                  <a:close/>
                  <a:moveTo>
                    <a:pt x="430" y="1073"/>
                  </a:moveTo>
                  <a:cubicBezTo>
                    <a:pt x="430" y="1073"/>
                    <a:pt x="431" y="1073"/>
                    <a:pt x="431" y="1073"/>
                  </a:cubicBezTo>
                  <a:cubicBezTo>
                    <a:pt x="431" y="1073"/>
                    <a:pt x="426" y="1073"/>
                    <a:pt x="430" y="1073"/>
                  </a:cubicBezTo>
                  <a:close/>
                  <a:moveTo>
                    <a:pt x="425" y="1078"/>
                  </a:moveTo>
                  <a:cubicBezTo>
                    <a:pt x="425" y="1078"/>
                    <a:pt x="422" y="1078"/>
                    <a:pt x="424" y="1079"/>
                  </a:cubicBezTo>
                  <a:cubicBezTo>
                    <a:pt x="428" y="1079"/>
                    <a:pt x="428" y="1078"/>
                    <a:pt x="425" y="1078"/>
                  </a:cubicBezTo>
                  <a:close/>
                  <a:moveTo>
                    <a:pt x="1161" y="870"/>
                  </a:moveTo>
                  <a:cubicBezTo>
                    <a:pt x="1160" y="869"/>
                    <a:pt x="1160" y="870"/>
                    <a:pt x="1160" y="871"/>
                  </a:cubicBezTo>
                  <a:lnTo>
                    <a:pt x="1161" y="870"/>
                  </a:lnTo>
                  <a:close/>
                  <a:moveTo>
                    <a:pt x="323" y="1066"/>
                  </a:moveTo>
                  <a:cubicBezTo>
                    <a:pt x="323" y="1066"/>
                    <a:pt x="323" y="1066"/>
                    <a:pt x="323" y="1066"/>
                  </a:cubicBezTo>
                  <a:cubicBezTo>
                    <a:pt x="323" y="1066"/>
                    <a:pt x="323" y="1066"/>
                    <a:pt x="323" y="1066"/>
                  </a:cubicBezTo>
                  <a:cubicBezTo>
                    <a:pt x="323" y="1066"/>
                    <a:pt x="323" y="1066"/>
                    <a:pt x="323" y="1066"/>
                  </a:cubicBezTo>
                  <a:close/>
                  <a:moveTo>
                    <a:pt x="327" y="1045"/>
                  </a:moveTo>
                  <a:cubicBezTo>
                    <a:pt x="326" y="1045"/>
                    <a:pt x="321" y="1045"/>
                    <a:pt x="323" y="1045"/>
                  </a:cubicBezTo>
                  <a:cubicBezTo>
                    <a:pt x="324" y="1045"/>
                    <a:pt x="328" y="1045"/>
                    <a:pt x="327" y="1045"/>
                  </a:cubicBezTo>
                  <a:close/>
                  <a:moveTo>
                    <a:pt x="324" y="1065"/>
                  </a:moveTo>
                  <a:cubicBezTo>
                    <a:pt x="324" y="1065"/>
                    <a:pt x="324" y="1065"/>
                    <a:pt x="324" y="1065"/>
                  </a:cubicBezTo>
                  <a:cubicBezTo>
                    <a:pt x="324" y="1066"/>
                    <a:pt x="323" y="1066"/>
                    <a:pt x="323" y="1066"/>
                  </a:cubicBezTo>
                  <a:cubicBezTo>
                    <a:pt x="324" y="1066"/>
                    <a:pt x="324" y="1066"/>
                    <a:pt x="324" y="1065"/>
                  </a:cubicBezTo>
                  <a:close/>
                  <a:moveTo>
                    <a:pt x="324" y="1065"/>
                  </a:moveTo>
                  <a:cubicBezTo>
                    <a:pt x="324" y="1065"/>
                    <a:pt x="324" y="1065"/>
                    <a:pt x="324" y="1065"/>
                  </a:cubicBezTo>
                  <a:cubicBezTo>
                    <a:pt x="324" y="1065"/>
                    <a:pt x="324" y="1065"/>
                    <a:pt x="324" y="1065"/>
                  </a:cubicBezTo>
                  <a:cubicBezTo>
                    <a:pt x="324" y="1065"/>
                    <a:pt x="324" y="1065"/>
                    <a:pt x="324" y="1065"/>
                  </a:cubicBezTo>
                  <a:close/>
                  <a:moveTo>
                    <a:pt x="324" y="1040"/>
                  </a:moveTo>
                  <a:cubicBezTo>
                    <a:pt x="329" y="1040"/>
                    <a:pt x="331" y="1039"/>
                    <a:pt x="336" y="1039"/>
                  </a:cubicBezTo>
                  <a:cubicBezTo>
                    <a:pt x="335" y="1039"/>
                    <a:pt x="324" y="1039"/>
                    <a:pt x="324" y="1040"/>
                  </a:cubicBezTo>
                  <a:close/>
                  <a:moveTo>
                    <a:pt x="382" y="1042"/>
                  </a:moveTo>
                  <a:cubicBezTo>
                    <a:pt x="385" y="1042"/>
                    <a:pt x="389" y="1042"/>
                    <a:pt x="390" y="1042"/>
                  </a:cubicBezTo>
                  <a:cubicBezTo>
                    <a:pt x="388" y="1041"/>
                    <a:pt x="387" y="1042"/>
                    <a:pt x="386" y="1042"/>
                  </a:cubicBezTo>
                  <a:cubicBezTo>
                    <a:pt x="385" y="1042"/>
                    <a:pt x="384" y="1042"/>
                    <a:pt x="382" y="1042"/>
                  </a:cubicBezTo>
                  <a:cubicBezTo>
                    <a:pt x="383" y="1042"/>
                    <a:pt x="383" y="1042"/>
                    <a:pt x="383" y="1042"/>
                  </a:cubicBezTo>
                  <a:cubicBezTo>
                    <a:pt x="383" y="1042"/>
                    <a:pt x="383" y="1042"/>
                    <a:pt x="383" y="1042"/>
                  </a:cubicBezTo>
                  <a:cubicBezTo>
                    <a:pt x="380" y="1042"/>
                    <a:pt x="384" y="1041"/>
                    <a:pt x="384" y="1041"/>
                  </a:cubicBezTo>
                  <a:cubicBezTo>
                    <a:pt x="384" y="1041"/>
                    <a:pt x="384" y="1041"/>
                    <a:pt x="385" y="1041"/>
                  </a:cubicBezTo>
                  <a:cubicBezTo>
                    <a:pt x="384" y="1041"/>
                    <a:pt x="384" y="1041"/>
                    <a:pt x="383" y="1041"/>
                  </a:cubicBezTo>
                  <a:cubicBezTo>
                    <a:pt x="383" y="1041"/>
                    <a:pt x="383" y="1041"/>
                    <a:pt x="382" y="1041"/>
                  </a:cubicBezTo>
                  <a:cubicBezTo>
                    <a:pt x="382" y="1041"/>
                    <a:pt x="383" y="1041"/>
                    <a:pt x="383" y="1041"/>
                  </a:cubicBezTo>
                  <a:cubicBezTo>
                    <a:pt x="376" y="1041"/>
                    <a:pt x="376" y="1042"/>
                    <a:pt x="382" y="1042"/>
                  </a:cubicBezTo>
                  <a:close/>
                  <a:moveTo>
                    <a:pt x="423" y="1045"/>
                  </a:moveTo>
                  <a:cubicBezTo>
                    <a:pt x="419" y="1046"/>
                    <a:pt x="414" y="1045"/>
                    <a:pt x="410" y="1046"/>
                  </a:cubicBezTo>
                  <a:cubicBezTo>
                    <a:pt x="410" y="1046"/>
                    <a:pt x="410" y="1046"/>
                    <a:pt x="410" y="1046"/>
                  </a:cubicBezTo>
                  <a:cubicBezTo>
                    <a:pt x="408" y="1046"/>
                    <a:pt x="411" y="1046"/>
                    <a:pt x="411" y="1046"/>
                  </a:cubicBezTo>
                  <a:cubicBezTo>
                    <a:pt x="412" y="1046"/>
                    <a:pt x="412" y="1046"/>
                    <a:pt x="412" y="1046"/>
                  </a:cubicBezTo>
                  <a:cubicBezTo>
                    <a:pt x="412" y="1046"/>
                    <a:pt x="412" y="1046"/>
                    <a:pt x="412" y="1046"/>
                  </a:cubicBezTo>
                  <a:cubicBezTo>
                    <a:pt x="412" y="1046"/>
                    <a:pt x="412" y="1046"/>
                    <a:pt x="412" y="1046"/>
                  </a:cubicBezTo>
                  <a:cubicBezTo>
                    <a:pt x="415" y="1045"/>
                    <a:pt x="417" y="1045"/>
                    <a:pt x="420" y="1045"/>
                  </a:cubicBezTo>
                  <a:cubicBezTo>
                    <a:pt x="420" y="1046"/>
                    <a:pt x="420" y="1046"/>
                    <a:pt x="420" y="1046"/>
                  </a:cubicBezTo>
                  <a:cubicBezTo>
                    <a:pt x="420" y="1046"/>
                    <a:pt x="420" y="1046"/>
                    <a:pt x="420" y="1046"/>
                  </a:cubicBezTo>
                  <a:cubicBezTo>
                    <a:pt x="419" y="1046"/>
                    <a:pt x="419" y="1046"/>
                    <a:pt x="418" y="1046"/>
                  </a:cubicBezTo>
                  <a:cubicBezTo>
                    <a:pt x="421" y="1046"/>
                    <a:pt x="424" y="1046"/>
                    <a:pt x="423" y="1045"/>
                  </a:cubicBezTo>
                  <a:close/>
                  <a:moveTo>
                    <a:pt x="1154" y="1008"/>
                  </a:moveTo>
                  <a:cubicBezTo>
                    <a:pt x="1153" y="1008"/>
                    <a:pt x="1152" y="1006"/>
                    <a:pt x="1152" y="1006"/>
                  </a:cubicBezTo>
                  <a:cubicBezTo>
                    <a:pt x="1152" y="1007"/>
                    <a:pt x="1153" y="1008"/>
                    <a:pt x="1153" y="1009"/>
                  </a:cubicBezTo>
                  <a:cubicBezTo>
                    <a:pt x="1154" y="1009"/>
                    <a:pt x="1154" y="1009"/>
                    <a:pt x="1154" y="1008"/>
                  </a:cubicBezTo>
                  <a:close/>
                  <a:moveTo>
                    <a:pt x="349" y="1038"/>
                  </a:moveTo>
                  <a:cubicBezTo>
                    <a:pt x="347" y="1038"/>
                    <a:pt x="346" y="1039"/>
                    <a:pt x="345" y="1039"/>
                  </a:cubicBezTo>
                  <a:cubicBezTo>
                    <a:pt x="343" y="1039"/>
                    <a:pt x="338" y="1039"/>
                    <a:pt x="337" y="1039"/>
                  </a:cubicBezTo>
                  <a:cubicBezTo>
                    <a:pt x="339" y="1039"/>
                    <a:pt x="342" y="1039"/>
                    <a:pt x="345" y="1039"/>
                  </a:cubicBezTo>
                  <a:cubicBezTo>
                    <a:pt x="348" y="1039"/>
                    <a:pt x="350" y="1039"/>
                    <a:pt x="351" y="1039"/>
                  </a:cubicBezTo>
                  <a:cubicBezTo>
                    <a:pt x="349" y="1039"/>
                    <a:pt x="350" y="1040"/>
                    <a:pt x="355" y="1040"/>
                  </a:cubicBezTo>
                  <a:cubicBezTo>
                    <a:pt x="355" y="1040"/>
                    <a:pt x="355" y="1040"/>
                    <a:pt x="355" y="1040"/>
                  </a:cubicBezTo>
                  <a:cubicBezTo>
                    <a:pt x="355" y="1040"/>
                    <a:pt x="356" y="1040"/>
                    <a:pt x="356" y="1040"/>
                  </a:cubicBezTo>
                  <a:cubicBezTo>
                    <a:pt x="359" y="1040"/>
                    <a:pt x="361" y="1039"/>
                    <a:pt x="361" y="1039"/>
                  </a:cubicBezTo>
                  <a:cubicBezTo>
                    <a:pt x="360" y="1039"/>
                    <a:pt x="358" y="1039"/>
                    <a:pt x="357" y="1039"/>
                  </a:cubicBezTo>
                  <a:cubicBezTo>
                    <a:pt x="357" y="1039"/>
                    <a:pt x="358" y="1039"/>
                    <a:pt x="358" y="1038"/>
                  </a:cubicBezTo>
                  <a:cubicBezTo>
                    <a:pt x="357" y="1038"/>
                    <a:pt x="355" y="1038"/>
                    <a:pt x="355" y="1039"/>
                  </a:cubicBezTo>
                  <a:cubicBezTo>
                    <a:pt x="354" y="1039"/>
                    <a:pt x="354" y="1038"/>
                    <a:pt x="354" y="1038"/>
                  </a:cubicBezTo>
                  <a:cubicBezTo>
                    <a:pt x="353" y="1039"/>
                    <a:pt x="353" y="1039"/>
                    <a:pt x="353" y="1039"/>
                  </a:cubicBezTo>
                  <a:cubicBezTo>
                    <a:pt x="354" y="1038"/>
                    <a:pt x="354" y="1038"/>
                    <a:pt x="355" y="1038"/>
                  </a:cubicBezTo>
                  <a:cubicBezTo>
                    <a:pt x="353" y="1038"/>
                    <a:pt x="352" y="1038"/>
                    <a:pt x="349" y="1038"/>
                  </a:cubicBezTo>
                  <a:close/>
                  <a:moveTo>
                    <a:pt x="338" y="1049"/>
                  </a:moveTo>
                  <a:cubicBezTo>
                    <a:pt x="337" y="1049"/>
                    <a:pt x="336" y="1049"/>
                    <a:pt x="336" y="1049"/>
                  </a:cubicBezTo>
                  <a:cubicBezTo>
                    <a:pt x="335" y="1049"/>
                    <a:pt x="335" y="1049"/>
                    <a:pt x="335" y="1049"/>
                  </a:cubicBezTo>
                  <a:cubicBezTo>
                    <a:pt x="335" y="1049"/>
                    <a:pt x="335" y="1049"/>
                    <a:pt x="335" y="1049"/>
                  </a:cubicBezTo>
                  <a:cubicBezTo>
                    <a:pt x="334" y="1049"/>
                    <a:pt x="334" y="1049"/>
                    <a:pt x="333" y="1049"/>
                  </a:cubicBezTo>
                  <a:cubicBezTo>
                    <a:pt x="334" y="1049"/>
                    <a:pt x="334" y="1049"/>
                    <a:pt x="335" y="1049"/>
                  </a:cubicBezTo>
                  <a:cubicBezTo>
                    <a:pt x="335" y="1049"/>
                    <a:pt x="335" y="1049"/>
                    <a:pt x="335" y="1049"/>
                  </a:cubicBezTo>
                  <a:cubicBezTo>
                    <a:pt x="335" y="1049"/>
                    <a:pt x="336" y="1049"/>
                    <a:pt x="336" y="1049"/>
                  </a:cubicBezTo>
                  <a:cubicBezTo>
                    <a:pt x="337" y="1049"/>
                    <a:pt x="337" y="1049"/>
                    <a:pt x="338" y="1049"/>
                  </a:cubicBezTo>
                  <a:cubicBezTo>
                    <a:pt x="339" y="1049"/>
                    <a:pt x="339" y="1049"/>
                    <a:pt x="338" y="1049"/>
                  </a:cubicBezTo>
                  <a:close/>
                  <a:moveTo>
                    <a:pt x="418" y="1075"/>
                  </a:moveTo>
                  <a:cubicBezTo>
                    <a:pt x="416" y="1075"/>
                    <a:pt x="416" y="1075"/>
                    <a:pt x="416" y="1075"/>
                  </a:cubicBezTo>
                  <a:cubicBezTo>
                    <a:pt x="416" y="1076"/>
                    <a:pt x="416" y="1076"/>
                    <a:pt x="416" y="1076"/>
                  </a:cubicBezTo>
                  <a:cubicBezTo>
                    <a:pt x="418" y="1076"/>
                    <a:pt x="418" y="1076"/>
                    <a:pt x="418" y="1076"/>
                  </a:cubicBezTo>
                  <a:lnTo>
                    <a:pt x="418" y="1075"/>
                  </a:lnTo>
                  <a:close/>
                  <a:moveTo>
                    <a:pt x="418" y="1056"/>
                  </a:moveTo>
                  <a:cubicBezTo>
                    <a:pt x="416" y="1055"/>
                    <a:pt x="413" y="1056"/>
                    <a:pt x="410" y="1055"/>
                  </a:cubicBezTo>
                  <a:cubicBezTo>
                    <a:pt x="407" y="1056"/>
                    <a:pt x="407" y="1057"/>
                    <a:pt x="414" y="1057"/>
                  </a:cubicBezTo>
                  <a:cubicBezTo>
                    <a:pt x="417" y="1057"/>
                    <a:pt x="419" y="1056"/>
                    <a:pt x="418" y="1056"/>
                  </a:cubicBezTo>
                  <a:close/>
                  <a:moveTo>
                    <a:pt x="416" y="1057"/>
                  </a:moveTo>
                  <a:cubicBezTo>
                    <a:pt x="415" y="1057"/>
                    <a:pt x="414" y="1057"/>
                    <a:pt x="412" y="1057"/>
                  </a:cubicBezTo>
                  <a:cubicBezTo>
                    <a:pt x="412" y="1057"/>
                    <a:pt x="412" y="1057"/>
                    <a:pt x="412" y="1057"/>
                  </a:cubicBezTo>
                  <a:cubicBezTo>
                    <a:pt x="413" y="1057"/>
                    <a:pt x="415" y="1058"/>
                    <a:pt x="416" y="1058"/>
                  </a:cubicBezTo>
                  <a:cubicBezTo>
                    <a:pt x="416" y="1057"/>
                    <a:pt x="416" y="1057"/>
                    <a:pt x="416" y="1057"/>
                  </a:cubicBezTo>
                  <a:close/>
                  <a:moveTo>
                    <a:pt x="417" y="1070"/>
                  </a:moveTo>
                  <a:cubicBezTo>
                    <a:pt x="416" y="1070"/>
                    <a:pt x="417" y="1070"/>
                    <a:pt x="416" y="1070"/>
                  </a:cubicBezTo>
                  <a:cubicBezTo>
                    <a:pt x="414" y="1070"/>
                    <a:pt x="419" y="1070"/>
                    <a:pt x="417" y="1070"/>
                  </a:cubicBezTo>
                  <a:close/>
                  <a:moveTo>
                    <a:pt x="354" y="1047"/>
                  </a:moveTo>
                  <a:cubicBezTo>
                    <a:pt x="352" y="1047"/>
                    <a:pt x="349" y="1047"/>
                    <a:pt x="348" y="1047"/>
                  </a:cubicBezTo>
                  <a:cubicBezTo>
                    <a:pt x="347" y="1047"/>
                    <a:pt x="348" y="1047"/>
                    <a:pt x="348" y="1047"/>
                  </a:cubicBezTo>
                  <a:cubicBezTo>
                    <a:pt x="348" y="1047"/>
                    <a:pt x="348" y="1047"/>
                    <a:pt x="348" y="1047"/>
                  </a:cubicBezTo>
                  <a:cubicBezTo>
                    <a:pt x="348" y="1047"/>
                    <a:pt x="348" y="1047"/>
                    <a:pt x="348" y="1047"/>
                  </a:cubicBezTo>
                  <a:cubicBezTo>
                    <a:pt x="347" y="1047"/>
                    <a:pt x="346" y="1047"/>
                    <a:pt x="345" y="1047"/>
                  </a:cubicBezTo>
                  <a:cubicBezTo>
                    <a:pt x="345" y="1047"/>
                    <a:pt x="345" y="1046"/>
                    <a:pt x="345" y="1046"/>
                  </a:cubicBezTo>
                  <a:cubicBezTo>
                    <a:pt x="343" y="1046"/>
                    <a:pt x="341" y="1046"/>
                    <a:pt x="340" y="1046"/>
                  </a:cubicBezTo>
                  <a:cubicBezTo>
                    <a:pt x="339" y="1047"/>
                    <a:pt x="341" y="1047"/>
                    <a:pt x="341" y="1047"/>
                  </a:cubicBezTo>
                  <a:cubicBezTo>
                    <a:pt x="340" y="1047"/>
                    <a:pt x="342" y="1047"/>
                    <a:pt x="342" y="1047"/>
                  </a:cubicBezTo>
                  <a:cubicBezTo>
                    <a:pt x="339" y="1047"/>
                    <a:pt x="338" y="1047"/>
                    <a:pt x="338" y="1048"/>
                  </a:cubicBezTo>
                  <a:cubicBezTo>
                    <a:pt x="341" y="1047"/>
                    <a:pt x="338" y="1048"/>
                    <a:pt x="340" y="1048"/>
                  </a:cubicBezTo>
                  <a:cubicBezTo>
                    <a:pt x="343" y="1047"/>
                    <a:pt x="348" y="1048"/>
                    <a:pt x="346" y="1048"/>
                  </a:cubicBezTo>
                  <a:cubicBezTo>
                    <a:pt x="349" y="1048"/>
                    <a:pt x="349" y="1048"/>
                    <a:pt x="352" y="1048"/>
                  </a:cubicBezTo>
                  <a:cubicBezTo>
                    <a:pt x="352" y="1048"/>
                    <a:pt x="352" y="1048"/>
                    <a:pt x="354" y="1048"/>
                  </a:cubicBezTo>
                  <a:cubicBezTo>
                    <a:pt x="355" y="1048"/>
                    <a:pt x="353" y="1048"/>
                    <a:pt x="351" y="1048"/>
                  </a:cubicBezTo>
                  <a:cubicBezTo>
                    <a:pt x="354" y="1047"/>
                    <a:pt x="356" y="1047"/>
                    <a:pt x="354" y="1047"/>
                  </a:cubicBezTo>
                  <a:close/>
                  <a:moveTo>
                    <a:pt x="350" y="1053"/>
                  </a:moveTo>
                  <a:cubicBezTo>
                    <a:pt x="350" y="1052"/>
                    <a:pt x="352" y="1052"/>
                    <a:pt x="350" y="1052"/>
                  </a:cubicBezTo>
                  <a:cubicBezTo>
                    <a:pt x="349" y="1052"/>
                    <a:pt x="348" y="1053"/>
                    <a:pt x="350" y="1053"/>
                  </a:cubicBezTo>
                  <a:close/>
                  <a:moveTo>
                    <a:pt x="333" y="1066"/>
                  </a:moveTo>
                  <a:cubicBezTo>
                    <a:pt x="334" y="1066"/>
                    <a:pt x="335" y="1066"/>
                    <a:pt x="336" y="1067"/>
                  </a:cubicBezTo>
                  <a:cubicBezTo>
                    <a:pt x="337" y="1066"/>
                    <a:pt x="337" y="1066"/>
                    <a:pt x="333" y="1066"/>
                  </a:cubicBezTo>
                  <a:close/>
                  <a:moveTo>
                    <a:pt x="335" y="1070"/>
                  </a:moveTo>
                  <a:cubicBezTo>
                    <a:pt x="335" y="1070"/>
                    <a:pt x="336" y="1070"/>
                    <a:pt x="336" y="1070"/>
                  </a:cubicBezTo>
                  <a:cubicBezTo>
                    <a:pt x="335" y="1070"/>
                    <a:pt x="335" y="1070"/>
                    <a:pt x="334" y="1069"/>
                  </a:cubicBezTo>
                  <a:cubicBezTo>
                    <a:pt x="334" y="1070"/>
                    <a:pt x="334" y="1070"/>
                    <a:pt x="334" y="1070"/>
                  </a:cubicBezTo>
                  <a:cubicBezTo>
                    <a:pt x="334" y="1070"/>
                    <a:pt x="335" y="1070"/>
                    <a:pt x="335" y="1070"/>
                  </a:cubicBezTo>
                  <a:close/>
                  <a:moveTo>
                    <a:pt x="335" y="1050"/>
                  </a:moveTo>
                  <a:cubicBezTo>
                    <a:pt x="335" y="1050"/>
                    <a:pt x="335" y="1050"/>
                    <a:pt x="334" y="1050"/>
                  </a:cubicBezTo>
                  <a:cubicBezTo>
                    <a:pt x="336" y="1050"/>
                    <a:pt x="337" y="1050"/>
                    <a:pt x="338" y="1050"/>
                  </a:cubicBezTo>
                  <a:cubicBezTo>
                    <a:pt x="337" y="1050"/>
                    <a:pt x="336" y="1050"/>
                    <a:pt x="335" y="1050"/>
                  </a:cubicBezTo>
                  <a:close/>
                  <a:moveTo>
                    <a:pt x="349" y="1048"/>
                  </a:moveTo>
                  <a:cubicBezTo>
                    <a:pt x="349" y="1048"/>
                    <a:pt x="347" y="1048"/>
                    <a:pt x="346" y="1048"/>
                  </a:cubicBezTo>
                  <a:cubicBezTo>
                    <a:pt x="346" y="1049"/>
                    <a:pt x="349" y="1049"/>
                    <a:pt x="350" y="1049"/>
                  </a:cubicBezTo>
                  <a:cubicBezTo>
                    <a:pt x="351" y="1048"/>
                    <a:pt x="351" y="1048"/>
                    <a:pt x="349" y="1048"/>
                  </a:cubicBezTo>
                  <a:close/>
                  <a:moveTo>
                    <a:pt x="353" y="1051"/>
                  </a:moveTo>
                  <a:cubicBezTo>
                    <a:pt x="352" y="1051"/>
                    <a:pt x="352" y="1051"/>
                    <a:pt x="351" y="1051"/>
                  </a:cubicBezTo>
                  <a:cubicBezTo>
                    <a:pt x="351" y="1051"/>
                    <a:pt x="351" y="1051"/>
                    <a:pt x="351" y="1051"/>
                  </a:cubicBezTo>
                  <a:cubicBezTo>
                    <a:pt x="351" y="1051"/>
                    <a:pt x="352" y="1051"/>
                    <a:pt x="352" y="1051"/>
                  </a:cubicBezTo>
                  <a:cubicBezTo>
                    <a:pt x="352" y="1051"/>
                    <a:pt x="353" y="1051"/>
                    <a:pt x="353" y="1051"/>
                  </a:cubicBezTo>
                  <a:close/>
                  <a:moveTo>
                    <a:pt x="334" y="1043"/>
                  </a:moveTo>
                  <a:cubicBezTo>
                    <a:pt x="337" y="1043"/>
                    <a:pt x="339" y="1043"/>
                    <a:pt x="340" y="1043"/>
                  </a:cubicBezTo>
                  <a:cubicBezTo>
                    <a:pt x="341" y="1043"/>
                    <a:pt x="342" y="1043"/>
                    <a:pt x="343" y="1043"/>
                  </a:cubicBezTo>
                  <a:cubicBezTo>
                    <a:pt x="345" y="1043"/>
                    <a:pt x="346" y="1042"/>
                    <a:pt x="347" y="1042"/>
                  </a:cubicBezTo>
                  <a:cubicBezTo>
                    <a:pt x="349" y="1042"/>
                    <a:pt x="350" y="1042"/>
                    <a:pt x="352" y="1042"/>
                  </a:cubicBezTo>
                  <a:cubicBezTo>
                    <a:pt x="351" y="1041"/>
                    <a:pt x="348" y="1042"/>
                    <a:pt x="347" y="1042"/>
                  </a:cubicBezTo>
                  <a:cubicBezTo>
                    <a:pt x="346" y="1042"/>
                    <a:pt x="345" y="1042"/>
                    <a:pt x="343" y="1042"/>
                  </a:cubicBezTo>
                  <a:cubicBezTo>
                    <a:pt x="346" y="1042"/>
                    <a:pt x="351" y="1041"/>
                    <a:pt x="347" y="1041"/>
                  </a:cubicBezTo>
                  <a:cubicBezTo>
                    <a:pt x="345" y="1041"/>
                    <a:pt x="344" y="1041"/>
                    <a:pt x="341" y="1041"/>
                  </a:cubicBezTo>
                  <a:cubicBezTo>
                    <a:pt x="341" y="1041"/>
                    <a:pt x="341" y="1041"/>
                    <a:pt x="342" y="1041"/>
                  </a:cubicBezTo>
                  <a:cubicBezTo>
                    <a:pt x="339" y="1041"/>
                    <a:pt x="335" y="1042"/>
                    <a:pt x="333" y="1042"/>
                  </a:cubicBezTo>
                  <a:cubicBezTo>
                    <a:pt x="331" y="1042"/>
                    <a:pt x="331" y="1042"/>
                    <a:pt x="334" y="1043"/>
                  </a:cubicBezTo>
                  <a:close/>
                  <a:moveTo>
                    <a:pt x="372" y="1043"/>
                  </a:moveTo>
                  <a:cubicBezTo>
                    <a:pt x="371" y="1043"/>
                    <a:pt x="371" y="1043"/>
                    <a:pt x="371" y="1043"/>
                  </a:cubicBezTo>
                  <a:cubicBezTo>
                    <a:pt x="371" y="1043"/>
                    <a:pt x="370" y="1043"/>
                    <a:pt x="370" y="1043"/>
                  </a:cubicBezTo>
                  <a:cubicBezTo>
                    <a:pt x="370" y="1043"/>
                    <a:pt x="369" y="1043"/>
                    <a:pt x="369" y="1043"/>
                  </a:cubicBezTo>
                  <a:cubicBezTo>
                    <a:pt x="369" y="1043"/>
                    <a:pt x="370" y="1043"/>
                    <a:pt x="370" y="1043"/>
                  </a:cubicBezTo>
                  <a:cubicBezTo>
                    <a:pt x="371" y="1043"/>
                    <a:pt x="371" y="1043"/>
                    <a:pt x="371" y="1043"/>
                  </a:cubicBezTo>
                  <a:cubicBezTo>
                    <a:pt x="371" y="1043"/>
                    <a:pt x="372" y="1043"/>
                    <a:pt x="373" y="1043"/>
                  </a:cubicBezTo>
                  <a:cubicBezTo>
                    <a:pt x="372" y="1043"/>
                    <a:pt x="372" y="1043"/>
                    <a:pt x="373" y="1043"/>
                  </a:cubicBezTo>
                  <a:cubicBezTo>
                    <a:pt x="373" y="1043"/>
                    <a:pt x="373" y="1043"/>
                    <a:pt x="372" y="1043"/>
                  </a:cubicBezTo>
                  <a:close/>
                  <a:moveTo>
                    <a:pt x="365" y="1044"/>
                  </a:moveTo>
                  <a:cubicBezTo>
                    <a:pt x="362" y="1044"/>
                    <a:pt x="360" y="1044"/>
                    <a:pt x="358" y="1044"/>
                  </a:cubicBezTo>
                  <a:cubicBezTo>
                    <a:pt x="360" y="1044"/>
                    <a:pt x="359" y="1044"/>
                    <a:pt x="360" y="1044"/>
                  </a:cubicBezTo>
                  <a:cubicBezTo>
                    <a:pt x="362" y="1044"/>
                    <a:pt x="363" y="1044"/>
                    <a:pt x="365" y="1044"/>
                  </a:cubicBezTo>
                  <a:close/>
                  <a:moveTo>
                    <a:pt x="377" y="1046"/>
                  </a:moveTo>
                  <a:cubicBezTo>
                    <a:pt x="380" y="1046"/>
                    <a:pt x="389" y="1045"/>
                    <a:pt x="384" y="1045"/>
                  </a:cubicBezTo>
                  <a:cubicBezTo>
                    <a:pt x="382" y="1045"/>
                    <a:pt x="380" y="1045"/>
                    <a:pt x="377" y="1046"/>
                  </a:cubicBezTo>
                  <a:close/>
                  <a:moveTo>
                    <a:pt x="379" y="1048"/>
                  </a:moveTo>
                  <a:cubicBezTo>
                    <a:pt x="379" y="1048"/>
                    <a:pt x="380" y="1048"/>
                    <a:pt x="381" y="1048"/>
                  </a:cubicBezTo>
                  <a:cubicBezTo>
                    <a:pt x="381" y="1048"/>
                    <a:pt x="382" y="1048"/>
                    <a:pt x="382" y="1048"/>
                  </a:cubicBezTo>
                  <a:cubicBezTo>
                    <a:pt x="381" y="1048"/>
                    <a:pt x="379" y="1047"/>
                    <a:pt x="379" y="1048"/>
                  </a:cubicBezTo>
                  <a:close/>
                  <a:moveTo>
                    <a:pt x="1153" y="913"/>
                  </a:moveTo>
                  <a:cubicBezTo>
                    <a:pt x="1152" y="913"/>
                    <a:pt x="1152" y="913"/>
                    <a:pt x="1152" y="913"/>
                  </a:cubicBezTo>
                  <a:cubicBezTo>
                    <a:pt x="1153" y="915"/>
                    <a:pt x="1154" y="914"/>
                    <a:pt x="1153" y="913"/>
                  </a:cubicBezTo>
                  <a:close/>
                  <a:moveTo>
                    <a:pt x="368" y="1043"/>
                  </a:moveTo>
                  <a:cubicBezTo>
                    <a:pt x="367" y="1043"/>
                    <a:pt x="364" y="1043"/>
                    <a:pt x="362" y="1043"/>
                  </a:cubicBezTo>
                  <a:cubicBezTo>
                    <a:pt x="363" y="1043"/>
                    <a:pt x="367" y="1043"/>
                    <a:pt x="368" y="1043"/>
                  </a:cubicBezTo>
                  <a:close/>
                  <a:moveTo>
                    <a:pt x="381" y="1043"/>
                  </a:moveTo>
                  <a:cubicBezTo>
                    <a:pt x="379" y="1043"/>
                    <a:pt x="373" y="1043"/>
                    <a:pt x="373" y="1044"/>
                  </a:cubicBezTo>
                  <a:cubicBezTo>
                    <a:pt x="375" y="1044"/>
                    <a:pt x="378" y="1044"/>
                    <a:pt x="381" y="1043"/>
                  </a:cubicBezTo>
                  <a:close/>
                  <a:moveTo>
                    <a:pt x="358" y="1043"/>
                  </a:moveTo>
                  <a:cubicBezTo>
                    <a:pt x="354" y="1043"/>
                    <a:pt x="359" y="1044"/>
                    <a:pt x="358" y="1043"/>
                  </a:cubicBezTo>
                  <a:close/>
                  <a:moveTo>
                    <a:pt x="380" y="1042"/>
                  </a:moveTo>
                  <a:cubicBezTo>
                    <a:pt x="378" y="1042"/>
                    <a:pt x="377" y="1043"/>
                    <a:pt x="378" y="1043"/>
                  </a:cubicBezTo>
                  <a:cubicBezTo>
                    <a:pt x="380" y="1043"/>
                    <a:pt x="381" y="1043"/>
                    <a:pt x="380" y="1042"/>
                  </a:cubicBezTo>
                  <a:close/>
                  <a:moveTo>
                    <a:pt x="372" y="1042"/>
                  </a:moveTo>
                  <a:cubicBezTo>
                    <a:pt x="375" y="1041"/>
                    <a:pt x="375" y="1041"/>
                    <a:pt x="378" y="1041"/>
                  </a:cubicBezTo>
                  <a:cubicBezTo>
                    <a:pt x="375" y="1040"/>
                    <a:pt x="367" y="1040"/>
                    <a:pt x="364" y="1040"/>
                  </a:cubicBezTo>
                  <a:cubicBezTo>
                    <a:pt x="361" y="1041"/>
                    <a:pt x="361" y="1041"/>
                    <a:pt x="364" y="1041"/>
                  </a:cubicBezTo>
                  <a:cubicBezTo>
                    <a:pt x="366" y="1042"/>
                    <a:pt x="368" y="1041"/>
                    <a:pt x="370" y="1041"/>
                  </a:cubicBezTo>
                  <a:cubicBezTo>
                    <a:pt x="371" y="1041"/>
                    <a:pt x="371" y="1042"/>
                    <a:pt x="372" y="1042"/>
                  </a:cubicBezTo>
                  <a:close/>
                  <a:moveTo>
                    <a:pt x="388" y="1050"/>
                  </a:moveTo>
                  <a:cubicBezTo>
                    <a:pt x="388" y="1050"/>
                    <a:pt x="389" y="1050"/>
                    <a:pt x="390" y="1050"/>
                  </a:cubicBezTo>
                  <a:cubicBezTo>
                    <a:pt x="391" y="1050"/>
                    <a:pt x="390" y="1050"/>
                    <a:pt x="388" y="1050"/>
                  </a:cubicBezTo>
                  <a:cubicBezTo>
                    <a:pt x="387" y="1050"/>
                    <a:pt x="387" y="1050"/>
                    <a:pt x="388" y="1050"/>
                  </a:cubicBezTo>
                  <a:cubicBezTo>
                    <a:pt x="388" y="1050"/>
                    <a:pt x="388" y="1050"/>
                    <a:pt x="388" y="1050"/>
                  </a:cubicBezTo>
                  <a:cubicBezTo>
                    <a:pt x="388" y="1050"/>
                    <a:pt x="388" y="1050"/>
                    <a:pt x="388" y="1050"/>
                  </a:cubicBezTo>
                  <a:close/>
                  <a:moveTo>
                    <a:pt x="391" y="1040"/>
                  </a:moveTo>
                  <a:cubicBezTo>
                    <a:pt x="391" y="1040"/>
                    <a:pt x="391" y="1039"/>
                    <a:pt x="390" y="1039"/>
                  </a:cubicBezTo>
                  <a:cubicBezTo>
                    <a:pt x="391" y="1039"/>
                    <a:pt x="391" y="1039"/>
                    <a:pt x="391" y="1039"/>
                  </a:cubicBezTo>
                  <a:cubicBezTo>
                    <a:pt x="389" y="1039"/>
                    <a:pt x="386" y="1040"/>
                    <a:pt x="386" y="1040"/>
                  </a:cubicBezTo>
                  <a:cubicBezTo>
                    <a:pt x="387" y="1040"/>
                    <a:pt x="389" y="1040"/>
                    <a:pt x="391" y="1040"/>
                  </a:cubicBezTo>
                  <a:close/>
                  <a:moveTo>
                    <a:pt x="388" y="1048"/>
                  </a:moveTo>
                  <a:cubicBezTo>
                    <a:pt x="385" y="1048"/>
                    <a:pt x="383" y="1048"/>
                    <a:pt x="382" y="1048"/>
                  </a:cubicBezTo>
                  <a:cubicBezTo>
                    <a:pt x="382" y="1048"/>
                    <a:pt x="384" y="1048"/>
                    <a:pt x="384" y="1048"/>
                  </a:cubicBezTo>
                  <a:cubicBezTo>
                    <a:pt x="382" y="1048"/>
                    <a:pt x="384" y="1048"/>
                    <a:pt x="385" y="1048"/>
                  </a:cubicBezTo>
                  <a:cubicBezTo>
                    <a:pt x="382" y="1048"/>
                    <a:pt x="381" y="1049"/>
                    <a:pt x="381" y="1049"/>
                  </a:cubicBezTo>
                  <a:cubicBezTo>
                    <a:pt x="382" y="1049"/>
                    <a:pt x="383" y="1049"/>
                    <a:pt x="383" y="1049"/>
                  </a:cubicBezTo>
                  <a:cubicBezTo>
                    <a:pt x="381" y="1049"/>
                    <a:pt x="379" y="1049"/>
                    <a:pt x="380" y="1050"/>
                  </a:cubicBezTo>
                  <a:cubicBezTo>
                    <a:pt x="381" y="1050"/>
                    <a:pt x="383" y="1049"/>
                    <a:pt x="384" y="1049"/>
                  </a:cubicBezTo>
                  <a:cubicBezTo>
                    <a:pt x="384" y="1049"/>
                    <a:pt x="384" y="1049"/>
                    <a:pt x="384" y="1049"/>
                  </a:cubicBezTo>
                  <a:cubicBezTo>
                    <a:pt x="383" y="1049"/>
                    <a:pt x="383" y="1049"/>
                    <a:pt x="383" y="1049"/>
                  </a:cubicBezTo>
                  <a:cubicBezTo>
                    <a:pt x="383" y="1050"/>
                    <a:pt x="384" y="1050"/>
                    <a:pt x="385" y="1050"/>
                  </a:cubicBezTo>
                  <a:cubicBezTo>
                    <a:pt x="385" y="1050"/>
                    <a:pt x="385" y="1050"/>
                    <a:pt x="385" y="1050"/>
                  </a:cubicBezTo>
                  <a:cubicBezTo>
                    <a:pt x="385" y="1050"/>
                    <a:pt x="386" y="1050"/>
                    <a:pt x="386" y="1050"/>
                  </a:cubicBezTo>
                  <a:cubicBezTo>
                    <a:pt x="387" y="1050"/>
                    <a:pt x="388" y="1049"/>
                    <a:pt x="387" y="1049"/>
                  </a:cubicBezTo>
                  <a:cubicBezTo>
                    <a:pt x="387" y="1049"/>
                    <a:pt x="388" y="1049"/>
                    <a:pt x="388" y="1049"/>
                  </a:cubicBezTo>
                  <a:cubicBezTo>
                    <a:pt x="390" y="1049"/>
                    <a:pt x="391" y="1049"/>
                    <a:pt x="390" y="1049"/>
                  </a:cubicBezTo>
                  <a:cubicBezTo>
                    <a:pt x="390" y="1049"/>
                    <a:pt x="390" y="1049"/>
                    <a:pt x="391" y="1049"/>
                  </a:cubicBezTo>
                  <a:cubicBezTo>
                    <a:pt x="391" y="1049"/>
                    <a:pt x="390" y="1049"/>
                    <a:pt x="390" y="1049"/>
                  </a:cubicBezTo>
                  <a:cubicBezTo>
                    <a:pt x="393" y="1049"/>
                    <a:pt x="393" y="1049"/>
                    <a:pt x="396" y="1049"/>
                  </a:cubicBezTo>
                  <a:cubicBezTo>
                    <a:pt x="396" y="1049"/>
                    <a:pt x="396" y="1049"/>
                    <a:pt x="397" y="1049"/>
                  </a:cubicBezTo>
                  <a:cubicBezTo>
                    <a:pt x="398" y="1049"/>
                    <a:pt x="394" y="1049"/>
                    <a:pt x="392" y="1049"/>
                  </a:cubicBezTo>
                  <a:cubicBezTo>
                    <a:pt x="393" y="1049"/>
                    <a:pt x="393" y="1049"/>
                    <a:pt x="394" y="1048"/>
                  </a:cubicBezTo>
                  <a:cubicBezTo>
                    <a:pt x="393" y="1048"/>
                    <a:pt x="392" y="1048"/>
                    <a:pt x="391" y="1048"/>
                  </a:cubicBezTo>
                  <a:cubicBezTo>
                    <a:pt x="391" y="1048"/>
                    <a:pt x="391" y="1048"/>
                    <a:pt x="390" y="1048"/>
                  </a:cubicBezTo>
                  <a:cubicBezTo>
                    <a:pt x="390" y="1048"/>
                    <a:pt x="388" y="1048"/>
                    <a:pt x="388" y="1048"/>
                  </a:cubicBezTo>
                  <a:cubicBezTo>
                    <a:pt x="388" y="1048"/>
                    <a:pt x="388" y="1048"/>
                    <a:pt x="388" y="1048"/>
                  </a:cubicBezTo>
                  <a:close/>
                  <a:moveTo>
                    <a:pt x="392" y="1047"/>
                  </a:moveTo>
                  <a:cubicBezTo>
                    <a:pt x="394" y="1047"/>
                    <a:pt x="394" y="1047"/>
                    <a:pt x="395" y="1047"/>
                  </a:cubicBezTo>
                  <a:cubicBezTo>
                    <a:pt x="394" y="1047"/>
                    <a:pt x="394" y="1047"/>
                    <a:pt x="393" y="1047"/>
                  </a:cubicBezTo>
                  <a:cubicBezTo>
                    <a:pt x="393" y="1047"/>
                    <a:pt x="392" y="1047"/>
                    <a:pt x="392" y="1047"/>
                  </a:cubicBezTo>
                  <a:close/>
                  <a:moveTo>
                    <a:pt x="395" y="1046"/>
                  </a:moveTo>
                  <a:cubicBezTo>
                    <a:pt x="398" y="1046"/>
                    <a:pt x="392" y="1046"/>
                    <a:pt x="395" y="1046"/>
                  </a:cubicBezTo>
                  <a:close/>
                  <a:moveTo>
                    <a:pt x="388" y="1056"/>
                  </a:moveTo>
                  <a:cubicBezTo>
                    <a:pt x="387" y="1056"/>
                    <a:pt x="386" y="1056"/>
                    <a:pt x="385" y="1056"/>
                  </a:cubicBezTo>
                  <a:cubicBezTo>
                    <a:pt x="384" y="1056"/>
                    <a:pt x="384" y="1056"/>
                    <a:pt x="384" y="1056"/>
                  </a:cubicBezTo>
                  <a:cubicBezTo>
                    <a:pt x="385" y="1056"/>
                    <a:pt x="386" y="1056"/>
                    <a:pt x="388" y="1056"/>
                  </a:cubicBezTo>
                  <a:cubicBezTo>
                    <a:pt x="388" y="1056"/>
                    <a:pt x="388" y="1056"/>
                    <a:pt x="388" y="1056"/>
                  </a:cubicBezTo>
                  <a:close/>
                  <a:moveTo>
                    <a:pt x="384" y="1055"/>
                  </a:moveTo>
                  <a:cubicBezTo>
                    <a:pt x="384" y="1054"/>
                    <a:pt x="387" y="1054"/>
                    <a:pt x="384" y="1054"/>
                  </a:cubicBezTo>
                  <a:cubicBezTo>
                    <a:pt x="383" y="1054"/>
                    <a:pt x="383" y="1055"/>
                    <a:pt x="384" y="1055"/>
                  </a:cubicBezTo>
                  <a:close/>
                  <a:moveTo>
                    <a:pt x="390" y="1052"/>
                  </a:moveTo>
                  <a:cubicBezTo>
                    <a:pt x="388" y="1052"/>
                    <a:pt x="386" y="1052"/>
                    <a:pt x="387" y="1052"/>
                  </a:cubicBezTo>
                  <a:cubicBezTo>
                    <a:pt x="388" y="1052"/>
                    <a:pt x="389" y="1052"/>
                    <a:pt x="390" y="1052"/>
                  </a:cubicBezTo>
                  <a:cubicBezTo>
                    <a:pt x="390" y="1052"/>
                    <a:pt x="390" y="1052"/>
                    <a:pt x="390" y="1052"/>
                  </a:cubicBezTo>
                  <a:close/>
                  <a:moveTo>
                    <a:pt x="386" y="1053"/>
                  </a:moveTo>
                  <a:cubicBezTo>
                    <a:pt x="386" y="1053"/>
                    <a:pt x="386" y="1053"/>
                    <a:pt x="386" y="1053"/>
                  </a:cubicBezTo>
                  <a:cubicBezTo>
                    <a:pt x="385" y="1053"/>
                    <a:pt x="385" y="1053"/>
                    <a:pt x="384" y="1053"/>
                  </a:cubicBezTo>
                  <a:cubicBezTo>
                    <a:pt x="384" y="1053"/>
                    <a:pt x="384" y="1053"/>
                    <a:pt x="384" y="1053"/>
                  </a:cubicBezTo>
                  <a:cubicBezTo>
                    <a:pt x="385" y="1053"/>
                    <a:pt x="385" y="1053"/>
                    <a:pt x="386" y="1053"/>
                  </a:cubicBezTo>
                  <a:close/>
                  <a:moveTo>
                    <a:pt x="379" y="1040"/>
                  </a:moveTo>
                  <a:cubicBezTo>
                    <a:pt x="376" y="1040"/>
                    <a:pt x="378" y="1040"/>
                    <a:pt x="379" y="1040"/>
                  </a:cubicBezTo>
                  <a:cubicBezTo>
                    <a:pt x="379" y="1040"/>
                    <a:pt x="379" y="1040"/>
                    <a:pt x="379" y="1040"/>
                  </a:cubicBezTo>
                  <a:cubicBezTo>
                    <a:pt x="379" y="1040"/>
                    <a:pt x="379" y="1040"/>
                    <a:pt x="379" y="1040"/>
                  </a:cubicBezTo>
                  <a:close/>
                  <a:moveTo>
                    <a:pt x="384" y="1050"/>
                  </a:moveTo>
                  <a:cubicBezTo>
                    <a:pt x="384" y="1050"/>
                    <a:pt x="383" y="1051"/>
                    <a:pt x="383" y="1051"/>
                  </a:cubicBezTo>
                  <a:cubicBezTo>
                    <a:pt x="385" y="1051"/>
                    <a:pt x="386" y="1051"/>
                    <a:pt x="387" y="1050"/>
                  </a:cubicBezTo>
                  <a:cubicBezTo>
                    <a:pt x="385" y="1050"/>
                    <a:pt x="385" y="1050"/>
                    <a:pt x="384" y="1050"/>
                  </a:cubicBezTo>
                  <a:close/>
                  <a:moveTo>
                    <a:pt x="449" y="1050"/>
                  </a:moveTo>
                  <a:cubicBezTo>
                    <a:pt x="448" y="1050"/>
                    <a:pt x="448" y="1050"/>
                    <a:pt x="447" y="1050"/>
                  </a:cubicBezTo>
                  <a:cubicBezTo>
                    <a:pt x="448" y="1050"/>
                    <a:pt x="449" y="1050"/>
                    <a:pt x="449" y="1050"/>
                  </a:cubicBezTo>
                  <a:close/>
                  <a:moveTo>
                    <a:pt x="456" y="1055"/>
                  </a:moveTo>
                  <a:cubicBezTo>
                    <a:pt x="456" y="1055"/>
                    <a:pt x="456" y="1055"/>
                    <a:pt x="456" y="1055"/>
                  </a:cubicBezTo>
                  <a:cubicBezTo>
                    <a:pt x="456" y="1055"/>
                    <a:pt x="456" y="1055"/>
                    <a:pt x="457" y="1055"/>
                  </a:cubicBezTo>
                  <a:cubicBezTo>
                    <a:pt x="456" y="1055"/>
                    <a:pt x="456" y="1055"/>
                    <a:pt x="456" y="1055"/>
                  </a:cubicBezTo>
                  <a:close/>
                  <a:moveTo>
                    <a:pt x="449" y="1050"/>
                  </a:moveTo>
                  <a:cubicBezTo>
                    <a:pt x="449" y="1050"/>
                    <a:pt x="449" y="1050"/>
                    <a:pt x="449" y="1050"/>
                  </a:cubicBezTo>
                  <a:cubicBezTo>
                    <a:pt x="449" y="1050"/>
                    <a:pt x="449" y="1050"/>
                    <a:pt x="449" y="1050"/>
                  </a:cubicBezTo>
                  <a:cubicBezTo>
                    <a:pt x="449" y="1050"/>
                    <a:pt x="449" y="1050"/>
                    <a:pt x="449" y="1050"/>
                  </a:cubicBezTo>
                  <a:close/>
                  <a:moveTo>
                    <a:pt x="457" y="1055"/>
                  </a:moveTo>
                  <a:cubicBezTo>
                    <a:pt x="457" y="1055"/>
                    <a:pt x="457" y="1055"/>
                    <a:pt x="457" y="1055"/>
                  </a:cubicBezTo>
                  <a:cubicBezTo>
                    <a:pt x="457" y="1055"/>
                    <a:pt x="457" y="1055"/>
                    <a:pt x="457" y="1055"/>
                  </a:cubicBezTo>
                  <a:close/>
                  <a:moveTo>
                    <a:pt x="423" y="1049"/>
                  </a:moveTo>
                  <a:cubicBezTo>
                    <a:pt x="422" y="1049"/>
                    <a:pt x="421" y="1049"/>
                    <a:pt x="421" y="1049"/>
                  </a:cubicBezTo>
                  <a:cubicBezTo>
                    <a:pt x="421" y="1049"/>
                    <a:pt x="421" y="1049"/>
                    <a:pt x="421" y="1049"/>
                  </a:cubicBezTo>
                  <a:cubicBezTo>
                    <a:pt x="420" y="1049"/>
                    <a:pt x="420" y="1049"/>
                    <a:pt x="420" y="1049"/>
                  </a:cubicBezTo>
                  <a:cubicBezTo>
                    <a:pt x="421" y="1049"/>
                    <a:pt x="421" y="1049"/>
                    <a:pt x="422" y="1049"/>
                  </a:cubicBezTo>
                  <a:cubicBezTo>
                    <a:pt x="422" y="1049"/>
                    <a:pt x="423" y="1049"/>
                    <a:pt x="423" y="1049"/>
                  </a:cubicBezTo>
                  <a:close/>
                  <a:moveTo>
                    <a:pt x="455" y="1050"/>
                  </a:moveTo>
                  <a:cubicBezTo>
                    <a:pt x="455" y="1050"/>
                    <a:pt x="455" y="1049"/>
                    <a:pt x="455" y="1049"/>
                  </a:cubicBezTo>
                  <a:cubicBezTo>
                    <a:pt x="456" y="1049"/>
                    <a:pt x="456" y="1049"/>
                    <a:pt x="457" y="1049"/>
                  </a:cubicBezTo>
                  <a:cubicBezTo>
                    <a:pt x="455" y="1049"/>
                    <a:pt x="454" y="1049"/>
                    <a:pt x="454" y="1049"/>
                  </a:cubicBezTo>
                  <a:cubicBezTo>
                    <a:pt x="454" y="1050"/>
                    <a:pt x="455" y="1050"/>
                    <a:pt x="455" y="1050"/>
                  </a:cubicBezTo>
                  <a:close/>
                  <a:moveTo>
                    <a:pt x="457" y="1049"/>
                  </a:moveTo>
                  <a:cubicBezTo>
                    <a:pt x="457" y="1049"/>
                    <a:pt x="457" y="1049"/>
                    <a:pt x="456" y="1049"/>
                  </a:cubicBezTo>
                  <a:cubicBezTo>
                    <a:pt x="456" y="1049"/>
                    <a:pt x="457" y="1049"/>
                    <a:pt x="457" y="1049"/>
                  </a:cubicBezTo>
                  <a:cubicBezTo>
                    <a:pt x="457" y="1049"/>
                    <a:pt x="457" y="1049"/>
                    <a:pt x="457" y="1049"/>
                  </a:cubicBezTo>
                  <a:close/>
                  <a:moveTo>
                    <a:pt x="1153" y="877"/>
                  </a:moveTo>
                  <a:cubicBezTo>
                    <a:pt x="1153" y="876"/>
                    <a:pt x="1153" y="876"/>
                    <a:pt x="1153" y="876"/>
                  </a:cubicBezTo>
                  <a:cubicBezTo>
                    <a:pt x="1152" y="876"/>
                    <a:pt x="1152" y="876"/>
                    <a:pt x="1152" y="877"/>
                  </a:cubicBezTo>
                  <a:cubicBezTo>
                    <a:pt x="1153" y="878"/>
                    <a:pt x="1154" y="877"/>
                    <a:pt x="1153" y="877"/>
                  </a:cubicBezTo>
                  <a:close/>
                  <a:moveTo>
                    <a:pt x="455" y="1050"/>
                  </a:moveTo>
                  <a:cubicBezTo>
                    <a:pt x="455" y="1050"/>
                    <a:pt x="455" y="1050"/>
                    <a:pt x="455" y="1050"/>
                  </a:cubicBezTo>
                  <a:cubicBezTo>
                    <a:pt x="455" y="1050"/>
                    <a:pt x="455" y="1050"/>
                    <a:pt x="455" y="1050"/>
                  </a:cubicBezTo>
                  <a:cubicBezTo>
                    <a:pt x="455" y="1050"/>
                    <a:pt x="455" y="1050"/>
                    <a:pt x="455" y="1050"/>
                  </a:cubicBezTo>
                  <a:close/>
                  <a:moveTo>
                    <a:pt x="454" y="1056"/>
                  </a:moveTo>
                  <a:cubicBezTo>
                    <a:pt x="457" y="1056"/>
                    <a:pt x="458" y="1055"/>
                    <a:pt x="457" y="1055"/>
                  </a:cubicBezTo>
                  <a:cubicBezTo>
                    <a:pt x="457" y="1055"/>
                    <a:pt x="457" y="1055"/>
                    <a:pt x="457" y="1055"/>
                  </a:cubicBezTo>
                  <a:cubicBezTo>
                    <a:pt x="456" y="1055"/>
                    <a:pt x="456" y="1055"/>
                    <a:pt x="456" y="1055"/>
                  </a:cubicBezTo>
                  <a:cubicBezTo>
                    <a:pt x="456" y="1055"/>
                    <a:pt x="456" y="1055"/>
                    <a:pt x="456" y="1055"/>
                  </a:cubicBezTo>
                  <a:cubicBezTo>
                    <a:pt x="454" y="1055"/>
                    <a:pt x="452" y="1055"/>
                    <a:pt x="449" y="1055"/>
                  </a:cubicBezTo>
                  <a:cubicBezTo>
                    <a:pt x="446" y="1055"/>
                    <a:pt x="447" y="1056"/>
                    <a:pt x="454" y="1056"/>
                  </a:cubicBezTo>
                  <a:close/>
                  <a:moveTo>
                    <a:pt x="457" y="1049"/>
                  </a:moveTo>
                  <a:cubicBezTo>
                    <a:pt x="456" y="1049"/>
                    <a:pt x="456" y="1049"/>
                    <a:pt x="456" y="1049"/>
                  </a:cubicBezTo>
                  <a:cubicBezTo>
                    <a:pt x="456" y="1049"/>
                    <a:pt x="456" y="1049"/>
                    <a:pt x="457" y="1049"/>
                  </a:cubicBezTo>
                  <a:close/>
                  <a:moveTo>
                    <a:pt x="1154" y="950"/>
                  </a:moveTo>
                  <a:cubicBezTo>
                    <a:pt x="1154" y="950"/>
                    <a:pt x="1154" y="950"/>
                    <a:pt x="1153" y="950"/>
                  </a:cubicBezTo>
                  <a:cubicBezTo>
                    <a:pt x="1154" y="951"/>
                    <a:pt x="1154" y="951"/>
                    <a:pt x="1154" y="951"/>
                  </a:cubicBezTo>
                  <a:cubicBezTo>
                    <a:pt x="1154" y="951"/>
                    <a:pt x="1155" y="951"/>
                    <a:pt x="1154" y="950"/>
                  </a:cubicBezTo>
                  <a:close/>
                  <a:moveTo>
                    <a:pt x="471" y="1047"/>
                  </a:moveTo>
                  <a:cubicBezTo>
                    <a:pt x="473" y="1047"/>
                    <a:pt x="475" y="1046"/>
                    <a:pt x="473" y="1046"/>
                  </a:cubicBezTo>
                  <a:cubicBezTo>
                    <a:pt x="472" y="1046"/>
                    <a:pt x="468" y="1047"/>
                    <a:pt x="471" y="1047"/>
                  </a:cubicBezTo>
                  <a:close/>
                  <a:moveTo>
                    <a:pt x="474" y="1046"/>
                  </a:moveTo>
                  <a:cubicBezTo>
                    <a:pt x="475" y="1046"/>
                    <a:pt x="475" y="1046"/>
                    <a:pt x="475" y="1046"/>
                  </a:cubicBezTo>
                  <a:cubicBezTo>
                    <a:pt x="475" y="1046"/>
                    <a:pt x="476" y="1046"/>
                    <a:pt x="476" y="1046"/>
                  </a:cubicBezTo>
                  <a:cubicBezTo>
                    <a:pt x="476" y="1046"/>
                    <a:pt x="475" y="1046"/>
                    <a:pt x="475" y="1046"/>
                  </a:cubicBezTo>
                  <a:cubicBezTo>
                    <a:pt x="475" y="1046"/>
                    <a:pt x="474" y="1046"/>
                    <a:pt x="474" y="1046"/>
                  </a:cubicBezTo>
                  <a:close/>
                  <a:moveTo>
                    <a:pt x="474" y="1049"/>
                  </a:moveTo>
                  <a:cubicBezTo>
                    <a:pt x="471" y="1049"/>
                    <a:pt x="470" y="1049"/>
                    <a:pt x="473" y="1049"/>
                  </a:cubicBezTo>
                  <a:cubicBezTo>
                    <a:pt x="473" y="1049"/>
                    <a:pt x="474" y="1049"/>
                    <a:pt x="474" y="1049"/>
                  </a:cubicBezTo>
                  <a:close/>
                  <a:moveTo>
                    <a:pt x="472" y="1048"/>
                  </a:moveTo>
                  <a:cubicBezTo>
                    <a:pt x="470" y="1048"/>
                    <a:pt x="469" y="1048"/>
                    <a:pt x="469" y="1048"/>
                  </a:cubicBezTo>
                  <a:cubicBezTo>
                    <a:pt x="471" y="1048"/>
                    <a:pt x="472" y="1048"/>
                    <a:pt x="472" y="1048"/>
                  </a:cubicBezTo>
                  <a:close/>
                  <a:moveTo>
                    <a:pt x="1152" y="910"/>
                  </a:moveTo>
                  <a:cubicBezTo>
                    <a:pt x="1152" y="910"/>
                    <a:pt x="1152" y="909"/>
                    <a:pt x="1151" y="909"/>
                  </a:cubicBezTo>
                  <a:cubicBezTo>
                    <a:pt x="1151" y="909"/>
                    <a:pt x="1152" y="911"/>
                    <a:pt x="1152" y="910"/>
                  </a:cubicBezTo>
                  <a:close/>
                  <a:moveTo>
                    <a:pt x="462" y="1050"/>
                  </a:moveTo>
                  <a:cubicBezTo>
                    <a:pt x="466" y="1050"/>
                    <a:pt x="460" y="1050"/>
                    <a:pt x="462" y="1050"/>
                  </a:cubicBezTo>
                  <a:close/>
                  <a:moveTo>
                    <a:pt x="464" y="1048"/>
                  </a:moveTo>
                  <a:cubicBezTo>
                    <a:pt x="466" y="1048"/>
                    <a:pt x="467" y="1047"/>
                    <a:pt x="463" y="1047"/>
                  </a:cubicBezTo>
                  <a:cubicBezTo>
                    <a:pt x="463" y="1048"/>
                    <a:pt x="462" y="1048"/>
                    <a:pt x="464" y="1048"/>
                  </a:cubicBezTo>
                  <a:close/>
                  <a:moveTo>
                    <a:pt x="462" y="1047"/>
                  </a:moveTo>
                  <a:cubicBezTo>
                    <a:pt x="462" y="1047"/>
                    <a:pt x="460" y="1047"/>
                    <a:pt x="463" y="1047"/>
                  </a:cubicBezTo>
                  <a:cubicBezTo>
                    <a:pt x="464" y="1047"/>
                    <a:pt x="464" y="1047"/>
                    <a:pt x="462" y="1047"/>
                  </a:cubicBezTo>
                  <a:close/>
                  <a:moveTo>
                    <a:pt x="468" y="1052"/>
                  </a:moveTo>
                  <a:cubicBezTo>
                    <a:pt x="468" y="1052"/>
                    <a:pt x="469" y="1052"/>
                    <a:pt x="468" y="1052"/>
                  </a:cubicBezTo>
                  <a:cubicBezTo>
                    <a:pt x="467" y="1052"/>
                    <a:pt x="466" y="1052"/>
                    <a:pt x="468" y="1052"/>
                  </a:cubicBezTo>
                  <a:close/>
                  <a:moveTo>
                    <a:pt x="1153" y="899"/>
                  </a:moveTo>
                  <a:cubicBezTo>
                    <a:pt x="1152" y="899"/>
                    <a:pt x="1152" y="899"/>
                    <a:pt x="1152" y="899"/>
                  </a:cubicBezTo>
                  <a:cubicBezTo>
                    <a:pt x="1152" y="899"/>
                    <a:pt x="1152" y="899"/>
                    <a:pt x="1152" y="899"/>
                  </a:cubicBezTo>
                  <a:cubicBezTo>
                    <a:pt x="1152" y="899"/>
                    <a:pt x="1152" y="899"/>
                    <a:pt x="1152" y="899"/>
                  </a:cubicBezTo>
                  <a:cubicBezTo>
                    <a:pt x="1152" y="899"/>
                    <a:pt x="1152" y="899"/>
                    <a:pt x="1153" y="899"/>
                  </a:cubicBezTo>
                  <a:close/>
                  <a:moveTo>
                    <a:pt x="465" y="1050"/>
                  </a:moveTo>
                  <a:cubicBezTo>
                    <a:pt x="467" y="1050"/>
                    <a:pt x="468" y="1050"/>
                    <a:pt x="470" y="1050"/>
                  </a:cubicBezTo>
                  <a:cubicBezTo>
                    <a:pt x="470" y="1050"/>
                    <a:pt x="469" y="1050"/>
                    <a:pt x="465" y="1050"/>
                  </a:cubicBezTo>
                  <a:close/>
                  <a:moveTo>
                    <a:pt x="462" y="1054"/>
                  </a:moveTo>
                  <a:cubicBezTo>
                    <a:pt x="462" y="1055"/>
                    <a:pt x="459" y="1055"/>
                    <a:pt x="459" y="1055"/>
                  </a:cubicBezTo>
                  <a:cubicBezTo>
                    <a:pt x="463" y="1055"/>
                    <a:pt x="465" y="1054"/>
                    <a:pt x="462" y="1054"/>
                  </a:cubicBezTo>
                  <a:close/>
                  <a:moveTo>
                    <a:pt x="1155" y="930"/>
                  </a:moveTo>
                  <a:cubicBezTo>
                    <a:pt x="1155" y="930"/>
                    <a:pt x="1155" y="930"/>
                    <a:pt x="1154" y="931"/>
                  </a:cubicBezTo>
                  <a:cubicBezTo>
                    <a:pt x="1155" y="931"/>
                    <a:pt x="1155" y="931"/>
                    <a:pt x="1155" y="931"/>
                  </a:cubicBezTo>
                  <a:cubicBezTo>
                    <a:pt x="1155" y="931"/>
                    <a:pt x="1155" y="931"/>
                    <a:pt x="1155" y="930"/>
                  </a:cubicBezTo>
                  <a:close/>
                  <a:moveTo>
                    <a:pt x="427" y="1073"/>
                  </a:moveTo>
                  <a:cubicBezTo>
                    <a:pt x="428" y="1073"/>
                    <a:pt x="428" y="1073"/>
                    <a:pt x="429" y="1073"/>
                  </a:cubicBezTo>
                  <a:cubicBezTo>
                    <a:pt x="429" y="1072"/>
                    <a:pt x="429" y="1072"/>
                    <a:pt x="429" y="1072"/>
                  </a:cubicBezTo>
                  <a:cubicBezTo>
                    <a:pt x="429" y="1072"/>
                    <a:pt x="428" y="1072"/>
                    <a:pt x="427" y="1072"/>
                  </a:cubicBezTo>
                  <a:cubicBezTo>
                    <a:pt x="427" y="1072"/>
                    <a:pt x="427" y="1072"/>
                    <a:pt x="427" y="1073"/>
                  </a:cubicBezTo>
                  <a:close/>
                  <a:moveTo>
                    <a:pt x="430" y="1071"/>
                  </a:moveTo>
                  <a:cubicBezTo>
                    <a:pt x="430" y="1071"/>
                    <a:pt x="430" y="1071"/>
                    <a:pt x="430" y="1071"/>
                  </a:cubicBezTo>
                  <a:cubicBezTo>
                    <a:pt x="430" y="1071"/>
                    <a:pt x="430" y="1071"/>
                    <a:pt x="430" y="1071"/>
                  </a:cubicBezTo>
                  <a:cubicBezTo>
                    <a:pt x="428" y="1071"/>
                    <a:pt x="428" y="1071"/>
                    <a:pt x="430" y="1071"/>
                  </a:cubicBezTo>
                  <a:close/>
                  <a:moveTo>
                    <a:pt x="431" y="1063"/>
                  </a:moveTo>
                  <a:cubicBezTo>
                    <a:pt x="428" y="1063"/>
                    <a:pt x="434" y="1063"/>
                    <a:pt x="431" y="1063"/>
                  </a:cubicBezTo>
                  <a:close/>
                  <a:moveTo>
                    <a:pt x="429" y="1074"/>
                  </a:moveTo>
                  <a:cubicBezTo>
                    <a:pt x="429" y="1073"/>
                    <a:pt x="430" y="1073"/>
                    <a:pt x="428" y="1073"/>
                  </a:cubicBezTo>
                  <a:cubicBezTo>
                    <a:pt x="424" y="1073"/>
                    <a:pt x="423" y="1074"/>
                    <a:pt x="429" y="1074"/>
                  </a:cubicBezTo>
                  <a:close/>
                  <a:moveTo>
                    <a:pt x="455" y="1049"/>
                  </a:moveTo>
                  <a:cubicBezTo>
                    <a:pt x="455" y="1049"/>
                    <a:pt x="455" y="1049"/>
                    <a:pt x="455" y="1049"/>
                  </a:cubicBezTo>
                  <a:cubicBezTo>
                    <a:pt x="455" y="1049"/>
                    <a:pt x="455" y="1049"/>
                    <a:pt x="455" y="1049"/>
                  </a:cubicBezTo>
                  <a:cubicBezTo>
                    <a:pt x="454" y="1049"/>
                    <a:pt x="453" y="1049"/>
                    <a:pt x="455" y="1049"/>
                  </a:cubicBezTo>
                  <a:close/>
                  <a:moveTo>
                    <a:pt x="421" y="1057"/>
                  </a:moveTo>
                  <a:cubicBezTo>
                    <a:pt x="422" y="1057"/>
                    <a:pt x="424" y="1057"/>
                    <a:pt x="421" y="1057"/>
                  </a:cubicBezTo>
                  <a:cubicBezTo>
                    <a:pt x="419" y="1057"/>
                    <a:pt x="419" y="1058"/>
                    <a:pt x="421" y="1057"/>
                  </a:cubicBezTo>
                  <a:close/>
                  <a:moveTo>
                    <a:pt x="422" y="1051"/>
                  </a:moveTo>
                  <a:cubicBezTo>
                    <a:pt x="421" y="1051"/>
                    <a:pt x="421" y="1051"/>
                    <a:pt x="421" y="1051"/>
                  </a:cubicBezTo>
                  <a:cubicBezTo>
                    <a:pt x="421" y="1051"/>
                    <a:pt x="421" y="1051"/>
                    <a:pt x="421" y="1052"/>
                  </a:cubicBezTo>
                  <a:cubicBezTo>
                    <a:pt x="421" y="1052"/>
                    <a:pt x="422" y="1052"/>
                    <a:pt x="422" y="1052"/>
                  </a:cubicBezTo>
                  <a:cubicBezTo>
                    <a:pt x="422" y="1051"/>
                    <a:pt x="423" y="1051"/>
                    <a:pt x="422" y="1051"/>
                  </a:cubicBezTo>
                  <a:close/>
                  <a:moveTo>
                    <a:pt x="427" y="1055"/>
                  </a:moveTo>
                  <a:cubicBezTo>
                    <a:pt x="426" y="1055"/>
                    <a:pt x="425" y="1055"/>
                    <a:pt x="424" y="1055"/>
                  </a:cubicBezTo>
                  <a:cubicBezTo>
                    <a:pt x="424" y="1055"/>
                    <a:pt x="424" y="1055"/>
                    <a:pt x="423" y="1055"/>
                  </a:cubicBezTo>
                  <a:cubicBezTo>
                    <a:pt x="425" y="1055"/>
                    <a:pt x="426" y="1055"/>
                    <a:pt x="427" y="1055"/>
                  </a:cubicBezTo>
                  <a:cubicBezTo>
                    <a:pt x="427" y="1055"/>
                    <a:pt x="427" y="1055"/>
                    <a:pt x="427" y="1055"/>
                  </a:cubicBezTo>
                  <a:close/>
                  <a:moveTo>
                    <a:pt x="424" y="1076"/>
                  </a:moveTo>
                  <a:cubicBezTo>
                    <a:pt x="426" y="1076"/>
                    <a:pt x="426" y="1076"/>
                    <a:pt x="426" y="1076"/>
                  </a:cubicBezTo>
                  <a:cubicBezTo>
                    <a:pt x="426" y="1076"/>
                    <a:pt x="426" y="1076"/>
                    <a:pt x="426" y="1076"/>
                  </a:cubicBezTo>
                  <a:cubicBezTo>
                    <a:pt x="424" y="1076"/>
                    <a:pt x="424" y="1076"/>
                    <a:pt x="424" y="1076"/>
                  </a:cubicBezTo>
                  <a:close/>
                  <a:moveTo>
                    <a:pt x="457" y="1052"/>
                  </a:moveTo>
                  <a:cubicBezTo>
                    <a:pt x="457" y="1052"/>
                    <a:pt x="457" y="1053"/>
                    <a:pt x="459" y="1053"/>
                  </a:cubicBezTo>
                  <a:cubicBezTo>
                    <a:pt x="460" y="1052"/>
                    <a:pt x="460" y="1052"/>
                    <a:pt x="457" y="1052"/>
                  </a:cubicBezTo>
                  <a:close/>
                  <a:moveTo>
                    <a:pt x="453" y="1053"/>
                  </a:moveTo>
                  <a:cubicBezTo>
                    <a:pt x="456" y="1053"/>
                    <a:pt x="450" y="1052"/>
                    <a:pt x="453" y="1053"/>
                  </a:cubicBezTo>
                  <a:close/>
                  <a:moveTo>
                    <a:pt x="462" y="1058"/>
                  </a:moveTo>
                  <a:cubicBezTo>
                    <a:pt x="461" y="1058"/>
                    <a:pt x="460" y="1058"/>
                    <a:pt x="458" y="1058"/>
                  </a:cubicBezTo>
                  <a:cubicBezTo>
                    <a:pt x="458" y="1058"/>
                    <a:pt x="458" y="1058"/>
                    <a:pt x="458" y="1058"/>
                  </a:cubicBezTo>
                  <a:cubicBezTo>
                    <a:pt x="459" y="1058"/>
                    <a:pt x="461" y="1058"/>
                    <a:pt x="462" y="1058"/>
                  </a:cubicBezTo>
                  <a:cubicBezTo>
                    <a:pt x="462" y="1058"/>
                    <a:pt x="462" y="1058"/>
                    <a:pt x="462" y="1058"/>
                  </a:cubicBezTo>
                  <a:close/>
                  <a:moveTo>
                    <a:pt x="455" y="1049"/>
                  </a:moveTo>
                  <a:cubicBezTo>
                    <a:pt x="455" y="1049"/>
                    <a:pt x="455" y="1049"/>
                    <a:pt x="455" y="1049"/>
                  </a:cubicBezTo>
                  <a:cubicBezTo>
                    <a:pt x="455" y="1049"/>
                    <a:pt x="455" y="1049"/>
                    <a:pt x="455" y="1049"/>
                  </a:cubicBezTo>
                  <a:close/>
                  <a:moveTo>
                    <a:pt x="453" y="1050"/>
                  </a:moveTo>
                  <a:cubicBezTo>
                    <a:pt x="456" y="1050"/>
                    <a:pt x="456" y="1050"/>
                    <a:pt x="455" y="1050"/>
                  </a:cubicBezTo>
                  <a:cubicBezTo>
                    <a:pt x="453" y="1050"/>
                    <a:pt x="453" y="1050"/>
                    <a:pt x="453" y="1050"/>
                  </a:cubicBezTo>
                  <a:close/>
                  <a:moveTo>
                    <a:pt x="445" y="1057"/>
                  </a:moveTo>
                  <a:cubicBezTo>
                    <a:pt x="443" y="1056"/>
                    <a:pt x="441" y="1056"/>
                    <a:pt x="437" y="1056"/>
                  </a:cubicBezTo>
                  <a:cubicBezTo>
                    <a:pt x="435" y="1057"/>
                    <a:pt x="436" y="1058"/>
                    <a:pt x="439" y="1058"/>
                  </a:cubicBezTo>
                  <a:cubicBezTo>
                    <a:pt x="439" y="1058"/>
                    <a:pt x="439" y="1058"/>
                    <a:pt x="439" y="1058"/>
                  </a:cubicBezTo>
                  <a:cubicBezTo>
                    <a:pt x="438" y="1058"/>
                    <a:pt x="438" y="1058"/>
                    <a:pt x="437" y="1058"/>
                  </a:cubicBezTo>
                  <a:cubicBezTo>
                    <a:pt x="437" y="1058"/>
                    <a:pt x="436" y="1058"/>
                    <a:pt x="435" y="1058"/>
                  </a:cubicBezTo>
                  <a:cubicBezTo>
                    <a:pt x="435" y="1057"/>
                    <a:pt x="435" y="1057"/>
                    <a:pt x="433" y="1057"/>
                  </a:cubicBezTo>
                  <a:cubicBezTo>
                    <a:pt x="433" y="1058"/>
                    <a:pt x="431" y="1058"/>
                    <a:pt x="431" y="1058"/>
                  </a:cubicBezTo>
                  <a:cubicBezTo>
                    <a:pt x="432" y="1058"/>
                    <a:pt x="432" y="1058"/>
                    <a:pt x="432" y="1058"/>
                  </a:cubicBezTo>
                  <a:cubicBezTo>
                    <a:pt x="430" y="1058"/>
                    <a:pt x="430" y="1059"/>
                    <a:pt x="434" y="1059"/>
                  </a:cubicBezTo>
                  <a:cubicBezTo>
                    <a:pt x="434" y="1059"/>
                    <a:pt x="435" y="1059"/>
                    <a:pt x="435" y="1059"/>
                  </a:cubicBezTo>
                  <a:cubicBezTo>
                    <a:pt x="434" y="1059"/>
                    <a:pt x="434" y="1059"/>
                    <a:pt x="433" y="1059"/>
                  </a:cubicBezTo>
                  <a:cubicBezTo>
                    <a:pt x="433" y="1058"/>
                    <a:pt x="434" y="1058"/>
                    <a:pt x="434" y="1058"/>
                  </a:cubicBezTo>
                  <a:cubicBezTo>
                    <a:pt x="435" y="1058"/>
                    <a:pt x="435" y="1058"/>
                    <a:pt x="435" y="1059"/>
                  </a:cubicBezTo>
                  <a:cubicBezTo>
                    <a:pt x="436" y="1059"/>
                    <a:pt x="436" y="1059"/>
                    <a:pt x="436" y="1059"/>
                  </a:cubicBezTo>
                  <a:cubicBezTo>
                    <a:pt x="436" y="1059"/>
                    <a:pt x="437" y="1059"/>
                    <a:pt x="437" y="1059"/>
                  </a:cubicBezTo>
                  <a:cubicBezTo>
                    <a:pt x="437" y="1059"/>
                    <a:pt x="438" y="1059"/>
                    <a:pt x="439" y="1059"/>
                  </a:cubicBezTo>
                  <a:cubicBezTo>
                    <a:pt x="440" y="1059"/>
                    <a:pt x="441" y="1059"/>
                    <a:pt x="442" y="1059"/>
                  </a:cubicBezTo>
                  <a:cubicBezTo>
                    <a:pt x="442" y="1059"/>
                    <a:pt x="441" y="1058"/>
                    <a:pt x="442" y="1058"/>
                  </a:cubicBezTo>
                  <a:cubicBezTo>
                    <a:pt x="442" y="1057"/>
                    <a:pt x="444" y="1056"/>
                    <a:pt x="446" y="1057"/>
                  </a:cubicBezTo>
                  <a:cubicBezTo>
                    <a:pt x="446" y="1057"/>
                    <a:pt x="446" y="1057"/>
                    <a:pt x="445" y="1057"/>
                  </a:cubicBezTo>
                  <a:close/>
                  <a:moveTo>
                    <a:pt x="442" y="1059"/>
                  </a:moveTo>
                  <a:cubicBezTo>
                    <a:pt x="442" y="1059"/>
                    <a:pt x="442" y="1059"/>
                    <a:pt x="442" y="1059"/>
                  </a:cubicBezTo>
                  <a:cubicBezTo>
                    <a:pt x="442" y="1059"/>
                    <a:pt x="442" y="1059"/>
                    <a:pt x="442" y="1059"/>
                  </a:cubicBezTo>
                  <a:cubicBezTo>
                    <a:pt x="442" y="1059"/>
                    <a:pt x="442" y="1059"/>
                    <a:pt x="442" y="1059"/>
                  </a:cubicBezTo>
                  <a:close/>
                  <a:moveTo>
                    <a:pt x="442" y="1059"/>
                  </a:moveTo>
                  <a:cubicBezTo>
                    <a:pt x="442" y="1059"/>
                    <a:pt x="442" y="1059"/>
                    <a:pt x="443" y="1059"/>
                  </a:cubicBezTo>
                  <a:cubicBezTo>
                    <a:pt x="442" y="1059"/>
                    <a:pt x="442" y="1059"/>
                    <a:pt x="442" y="1059"/>
                  </a:cubicBezTo>
                  <a:close/>
                  <a:moveTo>
                    <a:pt x="435" y="1059"/>
                  </a:moveTo>
                  <a:cubicBezTo>
                    <a:pt x="435" y="1059"/>
                    <a:pt x="435" y="1059"/>
                    <a:pt x="435" y="1059"/>
                  </a:cubicBezTo>
                  <a:cubicBezTo>
                    <a:pt x="435" y="1059"/>
                    <a:pt x="435" y="1059"/>
                    <a:pt x="435" y="1059"/>
                  </a:cubicBezTo>
                  <a:cubicBezTo>
                    <a:pt x="435" y="1059"/>
                    <a:pt x="435" y="1059"/>
                    <a:pt x="435" y="1059"/>
                  </a:cubicBezTo>
                  <a:close/>
                  <a:moveTo>
                    <a:pt x="446" y="1057"/>
                  </a:moveTo>
                  <a:cubicBezTo>
                    <a:pt x="446" y="1057"/>
                    <a:pt x="446" y="1057"/>
                    <a:pt x="446" y="1057"/>
                  </a:cubicBezTo>
                  <a:cubicBezTo>
                    <a:pt x="446" y="1057"/>
                    <a:pt x="446" y="1057"/>
                    <a:pt x="446" y="1057"/>
                  </a:cubicBezTo>
                  <a:cubicBezTo>
                    <a:pt x="446" y="1057"/>
                    <a:pt x="446" y="1057"/>
                    <a:pt x="446" y="1057"/>
                  </a:cubicBezTo>
                  <a:close/>
                  <a:moveTo>
                    <a:pt x="446" y="1057"/>
                  </a:moveTo>
                  <a:cubicBezTo>
                    <a:pt x="446" y="1057"/>
                    <a:pt x="446" y="1057"/>
                    <a:pt x="446" y="1057"/>
                  </a:cubicBezTo>
                  <a:cubicBezTo>
                    <a:pt x="446" y="1057"/>
                    <a:pt x="446" y="1057"/>
                    <a:pt x="446" y="1057"/>
                  </a:cubicBezTo>
                  <a:close/>
                  <a:moveTo>
                    <a:pt x="457" y="1049"/>
                  </a:moveTo>
                  <a:cubicBezTo>
                    <a:pt x="457" y="1049"/>
                    <a:pt x="457" y="1050"/>
                    <a:pt x="457" y="1050"/>
                  </a:cubicBezTo>
                  <a:cubicBezTo>
                    <a:pt x="458" y="1050"/>
                    <a:pt x="460" y="1050"/>
                    <a:pt x="461" y="1050"/>
                  </a:cubicBezTo>
                  <a:cubicBezTo>
                    <a:pt x="460" y="1049"/>
                    <a:pt x="460" y="1049"/>
                    <a:pt x="459" y="1049"/>
                  </a:cubicBezTo>
                  <a:cubicBezTo>
                    <a:pt x="458" y="1049"/>
                    <a:pt x="457" y="1049"/>
                    <a:pt x="457" y="1049"/>
                  </a:cubicBezTo>
                  <a:close/>
                  <a:moveTo>
                    <a:pt x="431" y="1065"/>
                  </a:moveTo>
                  <a:cubicBezTo>
                    <a:pt x="436" y="1065"/>
                    <a:pt x="437" y="1064"/>
                    <a:pt x="432" y="1064"/>
                  </a:cubicBezTo>
                  <a:cubicBezTo>
                    <a:pt x="431" y="1064"/>
                    <a:pt x="431" y="1065"/>
                    <a:pt x="431" y="1065"/>
                  </a:cubicBezTo>
                  <a:close/>
                  <a:moveTo>
                    <a:pt x="421" y="1044"/>
                  </a:moveTo>
                  <a:cubicBezTo>
                    <a:pt x="422" y="1044"/>
                    <a:pt x="422" y="1044"/>
                    <a:pt x="422" y="1043"/>
                  </a:cubicBezTo>
                  <a:cubicBezTo>
                    <a:pt x="422" y="1043"/>
                    <a:pt x="422" y="1043"/>
                    <a:pt x="421" y="1043"/>
                  </a:cubicBezTo>
                  <a:cubicBezTo>
                    <a:pt x="421" y="1044"/>
                    <a:pt x="421" y="1044"/>
                    <a:pt x="421" y="1044"/>
                  </a:cubicBezTo>
                  <a:close/>
                  <a:moveTo>
                    <a:pt x="421" y="1043"/>
                  </a:moveTo>
                  <a:cubicBezTo>
                    <a:pt x="421" y="1043"/>
                    <a:pt x="421" y="1043"/>
                    <a:pt x="421" y="1043"/>
                  </a:cubicBezTo>
                  <a:cubicBezTo>
                    <a:pt x="421" y="1043"/>
                    <a:pt x="421" y="1043"/>
                    <a:pt x="421" y="1043"/>
                  </a:cubicBezTo>
                  <a:cubicBezTo>
                    <a:pt x="421" y="1043"/>
                    <a:pt x="421" y="1043"/>
                    <a:pt x="421" y="1043"/>
                  </a:cubicBezTo>
                  <a:close/>
                  <a:moveTo>
                    <a:pt x="427" y="1042"/>
                  </a:moveTo>
                  <a:cubicBezTo>
                    <a:pt x="425" y="1042"/>
                    <a:pt x="422" y="1042"/>
                    <a:pt x="423" y="1042"/>
                  </a:cubicBezTo>
                  <a:cubicBezTo>
                    <a:pt x="426" y="1043"/>
                    <a:pt x="431" y="1042"/>
                    <a:pt x="427" y="1042"/>
                  </a:cubicBezTo>
                  <a:close/>
                  <a:moveTo>
                    <a:pt x="425" y="1044"/>
                  </a:moveTo>
                  <a:cubicBezTo>
                    <a:pt x="425" y="1044"/>
                    <a:pt x="428" y="1045"/>
                    <a:pt x="429" y="1044"/>
                  </a:cubicBezTo>
                  <a:cubicBezTo>
                    <a:pt x="426" y="1044"/>
                    <a:pt x="428" y="1044"/>
                    <a:pt x="425" y="1044"/>
                  </a:cubicBezTo>
                  <a:close/>
                  <a:moveTo>
                    <a:pt x="423" y="1043"/>
                  </a:moveTo>
                  <a:cubicBezTo>
                    <a:pt x="423" y="1043"/>
                    <a:pt x="423" y="1043"/>
                    <a:pt x="423" y="1043"/>
                  </a:cubicBezTo>
                  <a:cubicBezTo>
                    <a:pt x="422" y="1043"/>
                    <a:pt x="422" y="1043"/>
                    <a:pt x="421" y="1043"/>
                  </a:cubicBezTo>
                  <a:cubicBezTo>
                    <a:pt x="421" y="1043"/>
                    <a:pt x="421" y="1043"/>
                    <a:pt x="421" y="1043"/>
                  </a:cubicBezTo>
                  <a:cubicBezTo>
                    <a:pt x="421" y="1043"/>
                    <a:pt x="421" y="1043"/>
                    <a:pt x="421" y="1043"/>
                  </a:cubicBezTo>
                  <a:cubicBezTo>
                    <a:pt x="422" y="1043"/>
                    <a:pt x="422" y="1043"/>
                    <a:pt x="423" y="1043"/>
                  </a:cubicBezTo>
                  <a:close/>
                  <a:moveTo>
                    <a:pt x="421" y="1043"/>
                  </a:moveTo>
                  <a:cubicBezTo>
                    <a:pt x="420" y="1043"/>
                    <a:pt x="419" y="1043"/>
                    <a:pt x="418" y="1043"/>
                  </a:cubicBezTo>
                  <a:cubicBezTo>
                    <a:pt x="419" y="1043"/>
                    <a:pt x="420" y="1043"/>
                    <a:pt x="421" y="1043"/>
                  </a:cubicBezTo>
                  <a:close/>
                  <a:moveTo>
                    <a:pt x="422" y="1044"/>
                  </a:moveTo>
                  <a:cubicBezTo>
                    <a:pt x="422" y="1044"/>
                    <a:pt x="423" y="1045"/>
                    <a:pt x="423" y="1045"/>
                  </a:cubicBezTo>
                  <a:cubicBezTo>
                    <a:pt x="425" y="1045"/>
                    <a:pt x="423" y="1044"/>
                    <a:pt x="422" y="1044"/>
                  </a:cubicBezTo>
                  <a:close/>
                  <a:moveTo>
                    <a:pt x="420" y="1044"/>
                  </a:moveTo>
                  <a:cubicBezTo>
                    <a:pt x="420" y="1044"/>
                    <a:pt x="421" y="1044"/>
                    <a:pt x="421" y="1044"/>
                  </a:cubicBezTo>
                  <a:cubicBezTo>
                    <a:pt x="421" y="1044"/>
                    <a:pt x="420" y="1044"/>
                    <a:pt x="420" y="1044"/>
                  </a:cubicBezTo>
                  <a:close/>
                  <a:moveTo>
                    <a:pt x="423" y="1042"/>
                  </a:moveTo>
                  <a:cubicBezTo>
                    <a:pt x="423" y="1042"/>
                    <a:pt x="421" y="1041"/>
                    <a:pt x="420" y="1042"/>
                  </a:cubicBezTo>
                  <a:cubicBezTo>
                    <a:pt x="419" y="1042"/>
                    <a:pt x="421" y="1042"/>
                    <a:pt x="423" y="1042"/>
                  </a:cubicBezTo>
                  <a:close/>
                  <a:moveTo>
                    <a:pt x="419" y="1041"/>
                  </a:moveTo>
                  <a:cubicBezTo>
                    <a:pt x="419" y="1041"/>
                    <a:pt x="422" y="1041"/>
                    <a:pt x="423" y="1041"/>
                  </a:cubicBezTo>
                  <a:cubicBezTo>
                    <a:pt x="420" y="1041"/>
                    <a:pt x="422" y="1041"/>
                    <a:pt x="419" y="1041"/>
                  </a:cubicBezTo>
                  <a:close/>
                  <a:moveTo>
                    <a:pt x="422" y="1040"/>
                  </a:moveTo>
                  <a:cubicBezTo>
                    <a:pt x="422" y="1040"/>
                    <a:pt x="422" y="1040"/>
                    <a:pt x="421" y="1040"/>
                  </a:cubicBezTo>
                  <a:cubicBezTo>
                    <a:pt x="420" y="1040"/>
                    <a:pt x="423" y="1040"/>
                    <a:pt x="426" y="1040"/>
                  </a:cubicBezTo>
                  <a:cubicBezTo>
                    <a:pt x="427" y="1040"/>
                    <a:pt x="427" y="1040"/>
                    <a:pt x="427" y="1040"/>
                  </a:cubicBezTo>
                  <a:cubicBezTo>
                    <a:pt x="423" y="1040"/>
                    <a:pt x="426" y="1040"/>
                    <a:pt x="422" y="1040"/>
                  </a:cubicBezTo>
                  <a:close/>
                  <a:moveTo>
                    <a:pt x="411" y="1048"/>
                  </a:moveTo>
                  <a:cubicBezTo>
                    <a:pt x="411" y="1048"/>
                    <a:pt x="412" y="1048"/>
                    <a:pt x="412" y="1048"/>
                  </a:cubicBezTo>
                  <a:cubicBezTo>
                    <a:pt x="412" y="1048"/>
                    <a:pt x="411" y="1048"/>
                    <a:pt x="411" y="1048"/>
                  </a:cubicBezTo>
                  <a:close/>
                  <a:moveTo>
                    <a:pt x="1155" y="910"/>
                  </a:moveTo>
                  <a:cubicBezTo>
                    <a:pt x="1155" y="909"/>
                    <a:pt x="1153" y="909"/>
                    <a:pt x="1154" y="910"/>
                  </a:cubicBezTo>
                  <a:cubicBezTo>
                    <a:pt x="1154" y="910"/>
                    <a:pt x="1155" y="911"/>
                    <a:pt x="1155" y="910"/>
                  </a:cubicBezTo>
                  <a:close/>
                  <a:moveTo>
                    <a:pt x="409" y="1053"/>
                  </a:moveTo>
                  <a:cubicBezTo>
                    <a:pt x="411" y="1053"/>
                    <a:pt x="411" y="1053"/>
                    <a:pt x="411" y="1053"/>
                  </a:cubicBezTo>
                  <a:cubicBezTo>
                    <a:pt x="411" y="1053"/>
                    <a:pt x="411" y="1053"/>
                    <a:pt x="412" y="1053"/>
                  </a:cubicBezTo>
                  <a:cubicBezTo>
                    <a:pt x="410" y="1053"/>
                    <a:pt x="409" y="1053"/>
                    <a:pt x="409" y="1053"/>
                  </a:cubicBezTo>
                  <a:close/>
                  <a:moveTo>
                    <a:pt x="411" y="1048"/>
                  </a:moveTo>
                  <a:cubicBezTo>
                    <a:pt x="411" y="1048"/>
                    <a:pt x="411" y="1048"/>
                    <a:pt x="411" y="1048"/>
                  </a:cubicBezTo>
                  <a:cubicBezTo>
                    <a:pt x="411" y="1048"/>
                    <a:pt x="411" y="1048"/>
                    <a:pt x="411" y="1048"/>
                  </a:cubicBezTo>
                  <a:cubicBezTo>
                    <a:pt x="411" y="1048"/>
                    <a:pt x="411" y="1048"/>
                    <a:pt x="411" y="1048"/>
                  </a:cubicBezTo>
                  <a:close/>
                  <a:moveTo>
                    <a:pt x="409" y="1048"/>
                  </a:moveTo>
                  <a:cubicBezTo>
                    <a:pt x="410" y="1048"/>
                    <a:pt x="411" y="1048"/>
                    <a:pt x="411" y="1048"/>
                  </a:cubicBezTo>
                  <a:cubicBezTo>
                    <a:pt x="411" y="1048"/>
                    <a:pt x="411" y="1048"/>
                    <a:pt x="411" y="1048"/>
                  </a:cubicBezTo>
                  <a:cubicBezTo>
                    <a:pt x="410" y="1048"/>
                    <a:pt x="408" y="1048"/>
                    <a:pt x="409" y="1048"/>
                  </a:cubicBezTo>
                  <a:close/>
                  <a:moveTo>
                    <a:pt x="409" y="1050"/>
                  </a:moveTo>
                  <a:cubicBezTo>
                    <a:pt x="409" y="1050"/>
                    <a:pt x="408" y="1050"/>
                    <a:pt x="407" y="1050"/>
                  </a:cubicBezTo>
                  <a:cubicBezTo>
                    <a:pt x="407" y="1050"/>
                    <a:pt x="407" y="1050"/>
                    <a:pt x="407" y="1050"/>
                  </a:cubicBezTo>
                  <a:cubicBezTo>
                    <a:pt x="407" y="1050"/>
                    <a:pt x="408" y="1050"/>
                    <a:pt x="408" y="1050"/>
                  </a:cubicBezTo>
                  <a:cubicBezTo>
                    <a:pt x="409" y="1050"/>
                    <a:pt x="409" y="1050"/>
                    <a:pt x="409" y="1050"/>
                  </a:cubicBezTo>
                  <a:close/>
                  <a:moveTo>
                    <a:pt x="416" y="1044"/>
                  </a:moveTo>
                  <a:cubicBezTo>
                    <a:pt x="414" y="1044"/>
                    <a:pt x="413" y="1044"/>
                    <a:pt x="412" y="1044"/>
                  </a:cubicBezTo>
                  <a:cubicBezTo>
                    <a:pt x="412" y="1044"/>
                    <a:pt x="415" y="1044"/>
                    <a:pt x="416" y="1044"/>
                  </a:cubicBezTo>
                  <a:cubicBezTo>
                    <a:pt x="415" y="1044"/>
                    <a:pt x="414" y="1044"/>
                    <a:pt x="413" y="1044"/>
                  </a:cubicBezTo>
                  <a:cubicBezTo>
                    <a:pt x="414" y="1044"/>
                    <a:pt x="414" y="1044"/>
                    <a:pt x="414" y="1044"/>
                  </a:cubicBezTo>
                  <a:cubicBezTo>
                    <a:pt x="415" y="1044"/>
                    <a:pt x="415" y="1044"/>
                    <a:pt x="416" y="1044"/>
                  </a:cubicBezTo>
                  <a:close/>
                  <a:moveTo>
                    <a:pt x="416" y="1054"/>
                  </a:moveTo>
                  <a:cubicBezTo>
                    <a:pt x="416" y="1054"/>
                    <a:pt x="413" y="1054"/>
                    <a:pt x="413" y="1054"/>
                  </a:cubicBezTo>
                  <a:cubicBezTo>
                    <a:pt x="417" y="1055"/>
                    <a:pt x="419" y="1054"/>
                    <a:pt x="416" y="1054"/>
                  </a:cubicBezTo>
                  <a:close/>
                  <a:moveTo>
                    <a:pt x="400" y="1042"/>
                  </a:moveTo>
                  <a:cubicBezTo>
                    <a:pt x="404" y="1042"/>
                    <a:pt x="411" y="1042"/>
                    <a:pt x="410" y="1042"/>
                  </a:cubicBezTo>
                  <a:cubicBezTo>
                    <a:pt x="406" y="1042"/>
                    <a:pt x="401" y="1042"/>
                    <a:pt x="397" y="1042"/>
                  </a:cubicBezTo>
                  <a:cubicBezTo>
                    <a:pt x="398" y="1042"/>
                    <a:pt x="399" y="1042"/>
                    <a:pt x="400" y="1042"/>
                  </a:cubicBezTo>
                  <a:close/>
                  <a:moveTo>
                    <a:pt x="428" y="1037"/>
                  </a:move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lose/>
                  <a:moveTo>
                    <a:pt x="408" y="1045"/>
                  </a:moveTo>
                  <a:cubicBezTo>
                    <a:pt x="408" y="1045"/>
                    <a:pt x="408" y="1045"/>
                    <a:pt x="408" y="1045"/>
                  </a:cubicBezTo>
                  <a:cubicBezTo>
                    <a:pt x="408" y="1045"/>
                    <a:pt x="408" y="1045"/>
                    <a:pt x="407" y="1045"/>
                  </a:cubicBezTo>
                  <a:cubicBezTo>
                    <a:pt x="408" y="1045"/>
                    <a:pt x="408" y="1045"/>
                    <a:pt x="409" y="1045"/>
                  </a:cubicBezTo>
                  <a:cubicBezTo>
                    <a:pt x="409" y="1045"/>
                    <a:pt x="409" y="1045"/>
                    <a:pt x="409" y="1045"/>
                  </a:cubicBezTo>
                  <a:cubicBezTo>
                    <a:pt x="410" y="1045"/>
                    <a:pt x="411" y="1045"/>
                    <a:pt x="412" y="1045"/>
                  </a:cubicBezTo>
                  <a:cubicBezTo>
                    <a:pt x="412" y="1045"/>
                    <a:pt x="411" y="1045"/>
                    <a:pt x="408" y="1045"/>
                  </a:cubicBezTo>
                  <a:close/>
                  <a:moveTo>
                    <a:pt x="406" y="1047"/>
                  </a:moveTo>
                  <a:cubicBezTo>
                    <a:pt x="407" y="1047"/>
                    <a:pt x="408" y="1047"/>
                    <a:pt x="407" y="1047"/>
                  </a:cubicBezTo>
                  <a:cubicBezTo>
                    <a:pt x="405" y="1047"/>
                    <a:pt x="404" y="1047"/>
                    <a:pt x="406" y="1047"/>
                  </a:cubicBezTo>
                  <a:close/>
                  <a:moveTo>
                    <a:pt x="431" y="1037"/>
                  </a:moveTo>
                  <a:cubicBezTo>
                    <a:pt x="432" y="1037"/>
                    <a:pt x="427" y="1037"/>
                    <a:pt x="428" y="1037"/>
                  </a:cubicBezTo>
                  <a:cubicBezTo>
                    <a:pt x="429" y="1037"/>
                    <a:pt x="430" y="1037"/>
                    <a:pt x="431" y="1037"/>
                  </a:cubicBezTo>
                  <a:close/>
                  <a:moveTo>
                    <a:pt x="432" y="1043"/>
                  </a:moveTo>
                  <a:cubicBezTo>
                    <a:pt x="431" y="1043"/>
                    <a:pt x="427" y="1044"/>
                    <a:pt x="430" y="1044"/>
                  </a:cubicBezTo>
                  <a:cubicBezTo>
                    <a:pt x="432" y="1044"/>
                    <a:pt x="434" y="1043"/>
                    <a:pt x="432" y="1043"/>
                  </a:cubicBezTo>
                  <a:close/>
                  <a:moveTo>
                    <a:pt x="428" y="1037"/>
                  </a:move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lose/>
                  <a:moveTo>
                    <a:pt x="436" y="1040"/>
                  </a:moveTo>
                  <a:cubicBezTo>
                    <a:pt x="438" y="1040"/>
                    <a:pt x="438" y="1039"/>
                    <a:pt x="438" y="1039"/>
                  </a:cubicBezTo>
                  <a:cubicBezTo>
                    <a:pt x="435" y="1039"/>
                    <a:pt x="433" y="1040"/>
                    <a:pt x="436" y="1040"/>
                  </a:cubicBezTo>
                  <a:close/>
                  <a:moveTo>
                    <a:pt x="434" y="1034"/>
                  </a:moveTo>
                  <a:cubicBezTo>
                    <a:pt x="433" y="1034"/>
                    <a:pt x="433" y="1034"/>
                    <a:pt x="433" y="1034"/>
                  </a:cubicBezTo>
                  <a:cubicBezTo>
                    <a:pt x="433" y="1034"/>
                    <a:pt x="432" y="1034"/>
                    <a:pt x="432" y="1034"/>
                  </a:cubicBezTo>
                  <a:cubicBezTo>
                    <a:pt x="431" y="1034"/>
                    <a:pt x="429" y="1034"/>
                    <a:pt x="428" y="1034"/>
                  </a:cubicBezTo>
                  <a:cubicBezTo>
                    <a:pt x="429" y="1034"/>
                    <a:pt x="431" y="1034"/>
                    <a:pt x="432" y="1034"/>
                  </a:cubicBezTo>
                  <a:cubicBezTo>
                    <a:pt x="432" y="1034"/>
                    <a:pt x="433" y="1034"/>
                    <a:pt x="434" y="1034"/>
                  </a:cubicBezTo>
                  <a:close/>
                  <a:moveTo>
                    <a:pt x="425" y="1036"/>
                  </a:moveTo>
                  <a:cubicBezTo>
                    <a:pt x="427" y="1036"/>
                    <a:pt x="432" y="1036"/>
                    <a:pt x="430" y="1036"/>
                  </a:cubicBezTo>
                  <a:cubicBezTo>
                    <a:pt x="427" y="1036"/>
                    <a:pt x="424" y="1036"/>
                    <a:pt x="425" y="1036"/>
                  </a:cubicBezTo>
                  <a:close/>
                  <a:moveTo>
                    <a:pt x="432" y="1033"/>
                  </a:moveTo>
                  <a:cubicBezTo>
                    <a:pt x="432" y="1033"/>
                    <a:pt x="432" y="1033"/>
                    <a:pt x="432" y="1033"/>
                  </a:cubicBezTo>
                  <a:cubicBezTo>
                    <a:pt x="430" y="1033"/>
                    <a:pt x="428" y="1033"/>
                    <a:pt x="428" y="1034"/>
                  </a:cubicBezTo>
                  <a:cubicBezTo>
                    <a:pt x="431" y="1034"/>
                    <a:pt x="433" y="1033"/>
                    <a:pt x="432" y="1033"/>
                  </a:cubicBezTo>
                  <a:cubicBezTo>
                    <a:pt x="433" y="1033"/>
                    <a:pt x="433" y="1033"/>
                    <a:pt x="432" y="1033"/>
                  </a:cubicBezTo>
                  <a:close/>
                  <a:moveTo>
                    <a:pt x="425" y="1035"/>
                  </a:moveTo>
                  <a:cubicBezTo>
                    <a:pt x="427" y="1035"/>
                    <a:pt x="428" y="1035"/>
                    <a:pt x="429" y="1035"/>
                  </a:cubicBezTo>
                  <a:cubicBezTo>
                    <a:pt x="429" y="1035"/>
                    <a:pt x="428" y="1035"/>
                    <a:pt x="428" y="1035"/>
                  </a:cubicBezTo>
                  <a:cubicBezTo>
                    <a:pt x="426" y="1035"/>
                    <a:pt x="424" y="1035"/>
                    <a:pt x="425" y="1035"/>
                  </a:cubicBezTo>
                  <a:close/>
                  <a:moveTo>
                    <a:pt x="425" y="1034"/>
                  </a:moveTo>
                  <a:cubicBezTo>
                    <a:pt x="426" y="1034"/>
                    <a:pt x="430" y="1034"/>
                    <a:pt x="427" y="1034"/>
                  </a:cubicBezTo>
                  <a:cubicBezTo>
                    <a:pt x="426" y="1034"/>
                    <a:pt x="423" y="1034"/>
                    <a:pt x="425" y="1034"/>
                  </a:cubicBezTo>
                  <a:close/>
                  <a:moveTo>
                    <a:pt x="361" y="1037"/>
                  </a:moveTo>
                  <a:cubicBezTo>
                    <a:pt x="362" y="1037"/>
                    <a:pt x="363" y="1037"/>
                    <a:pt x="364" y="1037"/>
                  </a:cubicBezTo>
                  <a:cubicBezTo>
                    <a:pt x="364" y="1037"/>
                    <a:pt x="365" y="1037"/>
                    <a:pt x="365" y="1037"/>
                  </a:cubicBezTo>
                  <a:cubicBezTo>
                    <a:pt x="364" y="1037"/>
                    <a:pt x="363" y="1037"/>
                    <a:pt x="362" y="1037"/>
                  </a:cubicBezTo>
                  <a:cubicBezTo>
                    <a:pt x="362" y="1037"/>
                    <a:pt x="361" y="1037"/>
                    <a:pt x="361" y="1037"/>
                  </a:cubicBezTo>
                  <a:close/>
                  <a:moveTo>
                    <a:pt x="345" y="1048"/>
                  </a:moveTo>
                  <a:cubicBezTo>
                    <a:pt x="345" y="1048"/>
                    <a:pt x="344" y="1048"/>
                    <a:pt x="343" y="1048"/>
                  </a:cubicBezTo>
                  <a:cubicBezTo>
                    <a:pt x="343" y="1048"/>
                    <a:pt x="343" y="1049"/>
                    <a:pt x="343" y="1049"/>
                  </a:cubicBezTo>
                  <a:cubicBezTo>
                    <a:pt x="344" y="1049"/>
                    <a:pt x="344" y="1049"/>
                    <a:pt x="345" y="1049"/>
                  </a:cubicBezTo>
                  <a:cubicBezTo>
                    <a:pt x="345" y="1049"/>
                    <a:pt x="345" y="1049"/>
                    <a:pt x="345" y="1048"/>
                  </a:cubicBezTo>
                  <a:close/>
                  <a:moveTo>
                    <a:pt x="363" y="1048"/>
                  </a:moveTo>
                  <a:cubicBezTo>
                    <a:pt x="362" y="1048"/>
                    <a:pt x="362" y="1048"/>
                    <a:pt x="361" y="1048"/>
                  </a:cubicBezTo>
                  <a:cubicBezTo>
                    <a:pt x="361" y="1048"/>
                    <a:pt x="361" y="1048"/>
                    <a:pt x="361" y="1048"/>
                  </a:cubicBezTo>
                  <a:cubicBezTo>
                    <a:pt x="361" y="1048"/>
                    <a:pt x="362" y="1048"/>
                    <a:pt x="362" y="1048"/>
                  </a:cubicBezTo>
                  <a:cubicBezTo>
                    <a:pt x="362" y="1048"/>
                    <a:pt x="363" y="1048"/>
                    <a:pt x="363" y="1048"/>
                  </a:cubicBezTo>
                  <a:close/>
                  <a:moveTo>
                    <a:pt x="359" y="1050"/>
                  </a:moveTo>
                  <a:cubicBezTo>
                    <a:pt x="359" y="1049"/>
                    <a:pt x="362" y="1049"/>
                    <a:pt x="360" y="1049"/>
                  </a:cubicBezTo>
                  <a:cubicBezTo>
                    <a:pt x="359" y="1049"/>
                    <a:pt x="358" y="1049"/>
                    <a:pt x="359" y="1050"/>
                  </a:cubicBezTo>
                  <a:close/>
                  <a:moveTo>
                    <a:pt x="360" y="1042"/>
                  </a:moveTo>
                  <a:cubicBezTo>
                    <a:pt x="357" y="1042"/>
                    <a:pt x="353" y="1042"/>
                    <a:pt x="353" y="1043"/>
                  </a:cubicBezTo>
                  <a:cubicBezTo>
                    <a:pt x="355" y="1043"/>
                    <a:pt x="361" y="1043"/>
                    <a:pt x="360" y="1042"/>
                  </a:cubicBezTo>
                  <a:close/>
                  <a:moveTo>
                    <a:pt x="354" y="1045"/>
                  </a:moveTo>
                  <a:cubicBezTo>
                    <a:pt x="357" y="1045"/>
                    <a:pt x="351" y="1045"/>
                    <a:pt x="354" y="1045"/>
                  </a:cubicBezTo>
                  <a:close/>
                  <a:moveTo>
                    <a:pt x="358" y="1045"/>
                  </a:moveTo>
                  <a:cubicBezTo>
                    <a:pt x="360" y="1045"/>
                    <a:pt x="359" y="1045"/>
                    <a:pt x="357" y="1045"/>
                  </a:cubicBezTo>
                  <a:cubicBezTo>
                    <a:pt x="356" y="1045"/>
                    <a:pt x="356" y="1045"/>
                    <a:pt x="358" y="1045"/>
                  </a:cubicBezTo>
                  <a:close/>
                  <a:moveTo>
                    <a:pt x="377" y="1054"/>
                  </a:moveTo>
                  <a:cubicBezTo>
                    <a:pt x="375" y="1054"/>
                    <a:pt x="374" y="1054"/>
                    <a:pt x="371" y="1054"/>
                  </a:cubicBezTo>
                  <a:cubicBezTo>
                    <a:pt x="370" y="1054"/>
                    <a:pt x="370" y="1055"/>
                    <a:pt x="370" y="1055"/>
                  </a:cubicBezTo>
                  <a:cubicBezTo>
                    <a:pt x="375" y="1055"/>
                    <a:pt x="376" y="1055"/>
                    <a:pt x="377" y="1054"/>
                  </a:cubicBezTo>
                  <a:close/>
                  <a:moveTo>
                    <a:pt x="366" y="1044"/>
                  </a:moveTo>
                  <a:cubicBezTo>
                    <a:pt x="365" y="1044"/>
                    <a:pt x="364" y="1044"/>
                    <a:pt x="364" y="1045"/>
                  </a:cubicBezTo>
                  <a:cubicBezTo>
                    <a:pt x="363" y="1045"/>
                    <a:pt x="362" y="1045"/>
                    <a:pt x="362" y="1045"/>
                  </a:cubicBezTo>
                  <a:cubicBezTo>
                    <a:pt x="362" y="1045"/>
                    <a:pt x="363" y="1045"/>
                    <a:pt x="363" y="1045"/>
                  </a:cubicBezTo>
                  <a:cubicBezTo>
                    <a:pt x="363" y="1045"/>
                    <a:pt x="362" y="1045"/>
                    <a:pt x="362" y="1045"/>
                  </a:cubicBezTo>
                  <a:cubicBezTo>
                    <a:pt x="366" y="1046"/>
                    <a:pt x="371" y="1044"/>
                    <a:pt x="366" y="1044"/>
                  </a:cubicBezTo>
                  <a:close/>
                  <a:moveTo>
                    <a:pt x="380" y="1070"/>
                  </a:moveTo>
                  <a:cubicBezTo>
                    <a:pt x="375" y="1070"/>
                    <a:pt x="374" y="1071"/>
                    <a:pt x="379" y="1071"/>
                  </a:cubicBezTo>
                  <a:cubicBezTo>
                    <a:pt x="381" y="1070"/>
                    <a:pt x="381" y="1070"/>
                    <a:pt x="380" y="1070"/>
                  </a:cubicBezTo>
                  <a:close/>
                  <a:moveTo>
                    <a:pt x="363" y="1058"/>
                  </a:moveTo>
                  <a:cubicBezTo>
                    <a:pt x="368" y="1058"/>
                    <a:pt x="369" y="1058"/>
                    <a:pt x="370" y="1057"/>
                  </a:cubicBezTo>
                  <a:cubicBezTo>
                    <a:pt x="368" y="1057"/>
                    <a:pt x="366" y="1057"/>
                    <a:pt x="363" y="1057"/>
                  </a:cubicBezTo>
                  <a:cubicBezTo>
                    <a:pt x="362" y="1057"/>
                    <a:pt x="363" y="1058"/>
                    <a:pt x="363" y="1058"/>
                  </a:cubicBezTo>
                  <a:close/>
                  <a:moveTo>
                    <a:pt x="369" y="1044"/>
                  </a:moveTo>
                  <a:cubicBezTo>
                    <a:pt x="371" y="1044"/>
                    <a:pt x="373" y="1044"/>
                    <a:pt x="372" y="1044"/>
                  </a:cubicBezTo>
                  <a:cubicBezTo>
                    <a:pt x="371" y="1044"/>
                    <a:pt x="369" y="1044"/>
                    <a:pt x="369" y="1044"/>
                  </a:cubicBezTo>
                  <a:close/>
                  <a:moveTo>
                    <a:pt x="365" y="1040"/>
                  </a:moveTo>
                  <a:cubicBezTo>
                    <a:pt x="364" y="1040"/>
                    <a:pt x="366" y="1040"/>
                    <a:pt x="366" y="1040"/>
                  </a:cubicBezTo>
                  <a:cubicBezTo>
                    <a:pt x="371" y="1040"/>
                    <a:pt x="378" y="1040"/>
                    <a:pt x="378" y="1040"/>
                  </a:cubicBezTo>
                  <a:cubicBezTo>
                    <a:pt x="374" y="1040"/>
                    <a:pt x="369" y="1039"/>
                    <a:pt x="365" y="1040"/>
                  </a:cubicBezTo>
                  <a:close/>
                  <a:moveTo>
                    <a:pt x="344" y="1044"/>
                  </a:moveTo>
                  <a:cubicBezTo>
                    <a:pt x="342" y="1044"/>
                    <a:pt x="337" y="1044"/>
                    <a:pt x="335" y="1044"/>
                  </a:cubicBezTo>
                  <a:cubicBezTo>
                    <a:pt x="337" y="1045"/>
                    <a:pt x="345" y="1044"/>
                    <a:pt x="347" y="1044"/>
                  </a:cubicBezTo>
                  <a:cubicBezTo>
                    <a:pt x="346" y="1044"/>
                    <a:pt x="345" y="1044"/>
                    <a:pt x="344" y="1044"/>
                  </a:cubicBezTo>
                  <a:close/>
                  <a:moveTo>
                    <a:pt x="351" y="1045"/>
                  </a:moveTo>
                  <a:cubicBezTo>
                    <a:pt x="349" y="1044"/>
                    <a:pt x="338" y="1045"/>
                    <a:pt x="339" y="1045"/>
                  </a:cubicBezTo>
                  <a:cubicBezTo>
                    <a:pt x="344" y="1045"/>
                    <a:pt x="345" y="1045"/>
                    <a:pt x="351" y="1045"/>
                  </a:cubicBezTo>
                  <a:close/>
                  <a:moveTo>
                    <a:pt x="360" y="1038"/>
                  </a:moveTo>
                  <a:cubicBezTo>
                    <a:pt x="361" y="1038"/>
                    <a:pt x="362" y="1038"/>
                    <a:pt x="363" y="1038"/>
                  </a:cubicBezTo>
                  <a:cubicBezTo>
                    <a:pt x="362" y="1038"/>
                    <a:pt x="362" y="1038"/>
                    <a:pt x="362" y="1038"/>
                  </a:cubicBezTo>
                  <a:cubicBezTo>
                    <a:pt x="361" y="1038"/>
                    <a:pt x="361" y="1038"/>
                    <a:pt x="360" y="1038"/>
                  </a:cubicBezTo>
                  <a:cubicBezTo>
                    <a:pt x="360" y="1038"/>
                    <a:pt x="360" y="1038"/>
                    <a:pt x="360" y="1038"/>
                  </a:cubicBezTo>
                  <a:close/>
                  <a:moveTo>
                    <a:pt x="381" y="1069"/>
                  </a:moveTo>
                  <a:cubicBezTo>
                    <a:pt x="381" y="1069"/>
                    <a:pt x="380" y="1069"/>
                    <a:pt x="380" y="1069"/>
                  </a:cubicBezTo>
                  <a:cubicBezTo>
                    <a:pt x="379" y="1069"/>
                    <a:pt x="379" y="1069"/>
                    <a:pt x="379" y="1069"/>
                  </a:cubicBezTo>
                  <a:cubicBezTo>
                    <a:pt x="380" y="1069"/>
                    <a:pt x="380" y="1069"/>
                    <a:pt x="381" y="1069"/>
                  </a:cubicBezTo>
                  <a:cubicBezTo>
                    <a:pt x="381" y="1069"/>
                    <a:pt x="381" y="1069"/>
                    <a:pt x="381" y="1069"/>
                  </a:cubicBezTo>
                  <a:close/>
                  <a:moveTo>
                    <a:pt x="352" y="1046"/>
                  </a:moveTo>
                  <a:cubicBezTo>
                    <a:pt x="350" y="1046"/>
                    <a:pt x="348" y="1046"/>
                    <a:pt x="346" y="1046"/>
                  </a:cubicBezTo>
                  <a:cubicBezTo>
                    <a:pt x="348" y="1046"/>
                    <a:pt x="347" y="1046"/>
                    <a:pt x="348" y="1046"/>
                  </a:cubicBezTo>
                  <a:cubicBezTo>
                    <a:pt x="350" y="1046"/>
                    <a:pt x="351" y="1046"/>
                    <a:pt x="352" y="1046"/>
                  </a:cubicBezTo>
                  <a:close/>
                  <a:moveTo>
                    <a:pt x="351" y="1046"/>
                  </a:moveTo>
                  <a:cubicBezTo>
                    <a:pt x="352" y="1046"/>
                    <a:pt x="353" y="1046"/>
                    <a:pt x="353" y="1045"/>
                  </a:cubicBezTo>
                  <a:cubicBezTo>
                    <a:pt x="352" y="1045"/>
                    <a:pt x="352" y="1045"/>
                    <a:pt x="352" y="1045"/>
                  </a:cubicBezTo>
                  <a:cubicBezTo>
                    <a:pt x="352" y="1045"/>
                    <a:pt x="350" y="1045"/>
                    <a:pt x="351" y="1046"/>
                  </a:cubicBezTo>
                  <a:close/>
                  <a:moveTo>
                    <a:pt x="340" y="1048"/>
                  </a:moveTo>
                  <a:cubicBezTo>
                    <a:pt x="340" y="1048"/>
                    <a:pt x="340" y="1048"/>
                    <a:pt x="341" y="1048"/>
                  </a:cubicBezTo>
                  <a:cubicBezTo>
                    <a:pt x="341" y="1048"/>
                    <a:pt x="343" y="1048"/>
                    <a:pt x="339" y="1048"/>
                  </a:cubicBezTo>
                  <a:cubicBezTo>
                    <a:pt x="339" y="1048"/>
                    <a:pt x="339" y="1048"/>
                    <a:pt x="339" y="1048"/>
                  </a:cubicBezTo>
                  <a:cubicBezTo>
                    <a:pt x="339" y="1048"/>
                    <a:pt x="339" y="1048"/>
                    <a:pt x="339" y="1048"/>
                  </a:cubicBezTo>
                  <a:cubicBezTo>
                    <a:pt x="339" y="1048"/>
                    <a:pt x="340" y="1048"/>
                    <a:pt x="340" y="1048"/>
                  </a:cubicBezTo>
                  <a:cubicBezTo>
                    <a:pt x="340" y="1048"/>
                    <a:pt x="340" y="1048"/>
                    <a:pt x="340" y="1048"/>
                  </a:cubicBezTo>
                  <a:close/>
                  <a:moveTo>
                    <a:pt x="352" y="1046"/>
                  </a:moveTo>
                  <a:cubicBezTo>
                    <a:pt x="352" y="1046"/>
                    <a:pt x="351" y="1046"/>
                    <a:pt x="351" y="1046"/>
                  </a:cubicBezTo>
                  <a:cubicBezTo>
                    <a:pt x="351" y="1046"/>
                    <a:pt x="350" y="1046"/>
                    <a:pt x="350" y="1046"/>
                  </a:cubicBezTo>
                  <a:cubicBezTo>
                    <a:pt x="350" y="1046"/>
                    <a:pt x="351" y="1046"/>
                    <a:pt x="351" y="1046"/>
                  </a:cubicBezTo>
                  <a:cubicBezTo>
                    <a:pt x="351" y="1046"/>
                    <a:pt x="352" y="1046"/>
                    <a:pt x="352" y="1046"/>
                  </a:cubicBezTo>
                  <a:close/>
                  <a:moveTo>
                    <a:pt x="344" y="1050"/>
                  </a:moveTo>
                  <a:cubicBezTo>
                    <a:pt x="342" y="1050"/>
                    <a:pt x="340" y="1050"/>
                    <a:pt x="340" y="1051"/>
                  </a:cubicBezTo>
                  <a:cubicBezTo>
                    <a:pt x="342" y="1051"/>
                    <a:pt x="342" y="1051"/>
                    <a:pt x="344" y="1051"/>
                  </a:cubicBezTo>
                  <a:cubicBezTo>
                    <a:pt x="344" y="1051"/>
                    <a:pt x="344" y="1050"/>
                    <a:pt x="344" y="1050"/>
                  </a:cubicBezTo>
                  <a:close/>
                  <a:moveTo>
                    <a:pt x="354" y="1047"/>
                  </a:moveTo>
                  <a:cubicBezTo>
                    <a:pt x="352" y="1046"/>
                    <a:pt x="351" y="1046"/>
                    <a:pt x="350" y="1047"/>
                  </a:cubicBezTo>
                  <a:cubicBezTo>
                    <a:pt x="351" y="1047"/>
                    <a:pt x="352" y="1047"/>
                    <a:pt x="354" y="1047"/>
                  </a:cubicBezTo>
                  <a:close/>
                  <a:moveTo>
                    <a:pt x="412" y="1037"/>
                  </a:moveTo>
                  <a:cubicBezTo>
                    <a:pt x="413" y="1037"/>
                    <a:pt x="413" y="1036"/>
                    <a:pt x="411" y="1036"/>
                  </a:cubicBezTo>
                  <a:cubicBezTo>
                    <a:pt x="410" y="1036"/>
                    <a:pt x="409" y="1037"/>
                    <a:pt x="412" y="1037"/>
                  </a:cubicBezTo>
                  <a:close/>
                  <a:moveTo>
                    <a:pt x="406" y="1044"/>
                  </a:moveTo>
                  <a:cubicBezTo>
                    <a:pt x="406" y="1044"/>
                    <a:pt x="407" y="1044"/>
                    <a:pt x="407" y="1044"/>
                  </a:cubicBezTo>
                  <a:cubicBezTo>
                    <a:pt x="408" y="1044"/>
                    <a:pt x="406" y="1043"/>
                    <a:pt x="403" y="1043"/>
                  </a:cubicBezTo>
                  <a:cubicBezTo>
                    <a:pt x="406" y="1043"/>
                    <a:pt x="410" y="1043"/>
                    <a:pt x="410" y="1043"/>
                  </a:cubicBezTo>
                  <a:cubicBezTo>
                    <a:pt x="406" y="1043"/>
                    <a:pt x="402" y="1042"/>
                    <a:pt x="398" y="1043"/>
                  </a:cubicBezTo>
                  <a:cubicBezTo>
                    <a:pt x="397" y="1043"/>
                    <a:pt x="397" y="1043"/>
                    <a:pt x="397" y="1043"/>
                  </a:cubicBezTo>
                  <a:cubicBezTo>
                    <a:pt x="394" y="1043"/>
                    <a:pt x="396" y="1043"/>
                    <a:pt x="395" y="1043"/>
                  </a:cubicBezTo>
                  <a:cubicBezTo>
                    <a:pt x="395" y="1043"/>
                    <a:pt x="395" y="1043"/>
                    <a:pt x="394" y="1043"/>
                  </a:cubicBezTo>
                  <a:cubicBezTo>
                    <a:pt x="393" y="1043"/>
                    <a:pt x="392" y="1043"/>
                    <a:pt x="392" y="1043"/>
                  </a:cubicBezTo>
                  <a:cubicBezTo>
                    <a:pt x="388" y="1043"/>
                    <a:pt x="385" y="1044"/>
                    <a:pt x="382" y="1044"/>
                  </a:cubicBezTo>
                  <a:cubicBezTo>
                    <a:pt x="383" y="1044"/>
                    <a:pt x="382" y="1045"/>
                    <a:pt x="385" y="1045"/>
                  </a:cubicBezTo>
                  <a:cubicBezTo>
                    <a:pt x="386" y="1045"/>
                    <a:pt x="390" y="1045"/>
                    <a:pt x="391" y="1046"/>
                  </a:cubicBezTo>
                  <a:cubicBezTo>
                    <a:pt x="394" y="1046"/>
                    <a:pt x="394" y="1046"/>
                    <a:pt x="395" y="1046"/>
                  </a:cubicBezTo>
                  <a:cubicBezTo>
                    <a:pt x="400" y="1046"/>
                    <a:pt x="404" y="1045"/>
                    <a:pt x="406" y="1045"/>
                  </a:cubicBezTo>
                  <a:cubicBezTo>
                    <a:pt x="406" y="1045"/>
                    <a:pt x="405" y="1045"/>
                    <a:pt x="406" y="1044"/>
                  </a:cubicBezTo>
                  <a:close/>
                  <a:moveTo>
                    <a:pt x="401" y="1044"/>
                  </a:moveTo>
                  <a:cubicBezTo>
                    <a:pt x="400" y="1044"/>
                    <a:pt x="400" y="1044"/>
                    <a:pt x="400" y="1044"/>
                  </a:cubicBezTo>
                  <a:cubicBezTo>
                    <a:pt x="400" y="1043"/>
                    <a:pt x="400" y="1043"/>
                    <a:pt x="400" y="1043"/>
                  </a:cubicBezTo>
                  <a:cubicBezTo>
                    <a:pt x="400" y="1043"/>
                    <a:pt x="400" y="1043"/>
                    <a:pt x="401" y="1043"/>
                  </a:cubicBezTo>
                  <a:cubicBezTo>
                    <a:pt x="401" y="1043"/>
                    <a:pt x="401" y="1043"/>
                    <a:pt x="401" y="1044"/>
                  </a:cubicBezTo>
                  <a:close/>
                  <a:moveTo>
                    <a:pt x="410" y="1038"/>
                  </a:moveTo>
                  <a:cubicBezTo>
                    <a:pt x="412" y="1038"/>
                    <a:pt x="416" y="1037"/>
                    <a:pt x="414" y="1037"/>
                  </a:cubicBezTo>
                  <a:cubicBezTo>
                    <a:pt x="411" y="1037"/>
                    <a:pt x="408" y="1038"/>
                    <a:pt x="410" y="1038"/>
                  </a:cubicBezTo>
                  <a:close/>
                  <a:moveTo>
                    <a:pt x="1151" y="999"/>
                  </a:moveTo>
                  <a:cubicBezTo>
                    <a:pt x="1153" y="1002"/>
                    <a:pt x="1150" y="996"/>
                    <a:pt x="1151" y="998"/>
                  </a:cubicBezTo>
                  <a:cubicBezTo>
                    <a:pt x="1151" y="999"/>
                    <a:pt x="1151" y="998"/>
                    <a:pt x="1151" y="999"/>
                  </a:cubicBezTo>
                  <a:close/>
                  <a:moveTo>
                    <a:pt x="403" y="1048"/>
                  </a:moveTo>
                  <a:cubicBezTo>
                    <a:pt x="401" y="1048"/>
                    <a:pt x="401" y="1049"/>
                    <a:pt x="401" y="1049"/>
                  </a:cubicBezTo>
                  <a:cubicBezTo>
                    <a:pt x="404" y="1049"/>
                    <a:pt x="404" y="1049"/>
                    <a:pt x="403" y="1048"/>
                  </a:cubicBezTo>
                  <a:close/>
                  <a:moveTo>
                    <a:pt x="434" y="1038"/>
                  </a:moveTo>
                  <a:cubicBezTo>
                    <a:pt x="433" y="1038"/>
                    <a:pt x="433" y="1038"/>
                    <a:pt x="433" y="1038"/>
                  </a:cubicBezTo>
                  <a:cubicBezTo>
                    <a:pt x="433" y="1038"/>
                    <a:pt x="433" y="1038"/>
                    <a:pt x="433" y="1038"/>
                  </a:cubicBezTo>
                  <a:cubicBezTo>
                    <a:pt x="433" y="1038"/>
                    <a:pt x="433" y="1038"/>
                    <a:pt x="434" y="1038"/>
                  </a:cubicBezTo>
                  <a:close/>
                  <a:moveTo>
                    <a:pt x="432" y="1037"/>
                  </a:moveTo>
                  <a:cubicBezTo>
                    <a:pt x="431" y="1038"/>
                    <a:pt x="431" y="1038"/>
                    <a:pt x="432" y="1038"/>
                  </a:cubicBezTo>
                  <a:cubicBezTo>
                    <a:pt x="432" y="1038"/>
                    <a:pt x="432" y="1038"/>
                    <a:pt x="433" y="1038"/>
                  </a:cubicBezTo>
                  <a:cubicBezTo>
                    <a:pt x="432" y="1038"/>
                    <a:pt x="432" y="1037"/>
                    <a:pt x="432" y="1037"/>
                  </a:cubicBezTo>
                  <a:cubicBezTo>
                    <a:pt x="432" y="1037"/>
                    <a:pt x="432" y="1037"/>
                    <a:pt x="432" y="1037"/>
                  </a:cubicBezTo>
                  <a:cubicBezTo>
                    <a:pt x="431" y="1037"/>
                    <a:pt x="431" y="1037"/>
                    <a:pt x="432" y="1037"/>
                  </a:cubicBezTo>
                  <a:close/>
                  <a:moveTo>
                    <a:pt x="434" y="1037"/>
                  </a:moveTo>
                  <a:cubicBezTo>
                    <a:pt x="434" y="1037"/>
                    <a:pt x="434" y="1037"/>
                    <a:pt x="434" y="1038"/>
                  </a:cubicBezTo>
                  <a:cubicBezTo>
                    <a:pt x="435" y="1037"/>
                    <a:pt x="437" y="1037"/>
                    <a:pt x="438" y="1037"/>
                  </a:cubicBezTo>
                  <a:cubicBezTo>
                    <a:pt x="436" y="1037"/>
                    <a:pt x="435" y="1037"/>
                    <a:pt x="434" y="1037"/>
                  </a:cubicBezTo>
                  <a:close/>
                  <a:moveTo>
                    <a:pt x="412" y="1040"/>
                  </a:moveTo>
                  <a:cubicBezTo>
                    <a:pt x="411" y="1040"/>
                    <a:pt x="412" y="1040"/>
                    <a:pt x="412" y="1040"/>
                  </a:cubicBezTo>
                  <a:cubicBezTo>
                    <a:pt x="414" y="1040"/>
                    <a:pt x="413" y="1039"/>
                    <a:pt x="412" y="1040"/>
                  </a:cubicBezTo>
                  <a:close/>
                  <a:moveTo>
                    <a:pt x="402" y="1050"/>
                  </a:moveTo>
                  <a:cubicBezTo>
                    <a:pt x="401" y="1050"/>
                    <a:pt x="400" y="1050"/>
                    <a:pt x="402" y="1050"/>
                  </a:cubicBezTo>
                  <a:cubicBezTo>
                    <a:pt x="402" y="1050"/>
                    <a:pt x="403" y="1050"/>
                    <a:pt x="402" y="1050"/>
                  </a:cubicBezTo>
                  <a:close/>
                  <a:moveTo>
                    <a:pt x="412" y="1042"/>
                  </a:moveTo>
                  <a:cubicBezTo>
                    <a:pt x="415" y="1042"/>
                    <a:pt x="418" y="1042"/>
                    <a:pt x="420" y="1041"/>
                  </a:cubicBezTo>
                  <a:cubicBezTo>
                    <a:pt x="419" y="1041"/>
                    <a:pt x="419" y="1041"/>
                    <a:pt x="418" y="1041"/>
                  </a:cubicBezTo>
                  <a:cubicBezTo>
                    <a:pt x="418" y="1041"/>
                    <a:pt x="418" y="1041"/>
                    <a:pt x="418" y="1041"/>
                  </a:cubicBezTo>
                  <a:cubicBezTo>
                    <a:pt x="418" y="1041"/>
                    <a:pt x="417" y="1041"/>
                    <a:pt x="417" y="1041"/>
                  </a:cubicBezTo>
                  <a:cubicBezTo>
                    <a:pt x="416" y="1041"/>
                    <a:pt x="417" y="1041"/>
                    <a:pt x="417" y="1041"/>
                  </a:cubicBezTo>
                  <a:cubicBezTo>
                    <a:pt x="417" y="1041"/>
                    <a:pt x="416" y="1041"/>
                    <a:pt x="416" y="1041"/>
                  </a:cubicBezTo>
                  <a:cubicBezTo>
                    <a:pt x="415" y="1041"/>
                    <a:pt x="414" y="1041"/>
                    <a:pt x="413" y="1041"/>
                  </a:cubicBezTo>
                  <a:cubicBezTo>
                    <a:pt x="411" y="1041"/>
                    <a:pt x="413" y="1041"/>
                    <a:pt x="414" y="1041"/>
                  </a:cubicBezTo>
                  <a:cubicBezTo>
                    <a:pt x="414" y="1041"/>
                    <a:pt x="414" y="1041"/>
                    <a:pt x="414" y="1041"/>
                  </a:cubicBezTo>
                  <a:cubicBezTo>
                    <a:pt x="415" y="1041"/>
                    <a:pt x="416" y="1041"/>
                    <a:pt x="417" y="1041"/>
                  </a:cubicBezTo>
                  <a:cubicBezTo>
                    <a:pt x="417" y="1041"/>
                    <a:pt x="416" y="1040"/>
                    <a:pt x="415" y="1040"/>
                  </a:cubicBezTo>
                  <a:cubicBezTo>
                    <a:pt x="416" y="1040"/>
                    <a:pt x="416" y="1040"/>
                    <a:pt x="416" y="1040"/>
                  </a:cubicBezTo>
                  <a:cubicBezTo>
                    <a:pt x="416" y="1040"/>
                    <a:pt x="418" y="1040"/>
                    <a:pt x="418" y="1040"/>
                  </a:cubicBezTo>
                  <a:cubicBezTo>
                    <a:pt x="418" y="1040"/>
                    <a:pt x="418" y="1040"/>
                    <a:pt x="418" y="1040"/>
                  </a:cubicBezTo>
                  <a:cubicBezTo>
                    <a:pt x="418" y="1040"/>
                    <a:pt x="418" y="1040"/>
                    <a:pt x="419" y="1040"/>
                  </a:cubicBezTo>
                  <a:cubicBezTo>
                    <a:pt x="419" y="1040"/>
                    <a:pt x="419" y="1040"/>
                    <a:pt x="419" y="1040"/>
                  </a:cubicBezTo>
                  <a:cubicBezTo>
                    <a:pt x="420" y="1040"/>
                    <a:pt x="420" y="1040"/>
                    <a:pt x="420" y="1040"/>
                  </a:cubicBezTo>
                  <a:cubicBezTo>
                    <a:pt x="421" y="1040"/>
                    <a:pt x="421" y="1040"/>
                    <a:pt x="422" y="1040"/>
                  </a:cubicBezTo>
                  <a:cubicBezTo>
                    <a:pt x="422" y="1040"/>
                    <a:pt x="422" y="1040"/>
                    <a:pt x="422" y="1040"/>
                  </a:cubicBezTo>
                  <a:cubicBezTo>
                    <a:pt x="422" y="1040"/>
                    <a:pt x="422" y="1040"/>
                    <a:pt x="422" y="1040"/>
                  </a:cubicBezTo>
                  <a:cubicBezTo>
                    <a:pt x="421" y="1040"/>
                    <a:pt x="421" y="1040"/>
                    <a:pt x="421" y="1039"/>
                  </a:cubicBezTo>
                  <a:cubicBezTo>
                    <a:pt x="420" y="1040"/>
                    <a:pt x="419" y="1040"/>
                    <a:pt x="419" y="1040"/>
                  </a:cubicBezTo>
                  <a:cubicBezTo>
                    <a:pt x="419" y="1040"/>
                    <a:pt x="419" y="1040"/>
                    <a:pt x="419" y="1040"/>
                  </a:cubicBezTo>
                  <a:cubicBezTo>
                    <a:pt x="419" y="1040"/>
                    <a:pt x="419" y="1040"/>
                    <a:pt x="419" y="1040"/>
                  </a:cubicBezTo>
                  <a:cubicBezTo>
                    <a:pt x="417" y="1040"/>
                    <a:pt x="418" y="1039"/>
                    <a:pt x="416" y="1039"/>
                  </a:cubicBezTo>
                  <a:cubicBezTo>
                    <a:pt x="416" y="1040"/>
                    <a:pt x="416" y="1040"/>
                    <a:pt x="416" y="1040"/>
                  </a:cubicBezTo>
                  <a:cubicBezTo>
                    <a:pt x="416" y="1040"/>
                    <a:pt x="415" y="1040"/>
                    <a:pt x="415" y="1040"/>
                  </a:cubicBezTo>
                  <a:cubicBezTo>
                    <a:pt x="415" y="1040"/>
                    <a:pt x="415" y="1040"/>
                    <a:pt x="415" y="1040"/>
                  </a:cubicBezTo>
                  <a:cubicBezTo>
                    <a:pt x="414" y="1040"/>
                    <a:pt x="414" y="1040"/>
                    <a:pt x="413" y="1040"/>
                  </a:cubicBezTo>
                  <a:cubicBezTo>
                    <a:pt x="416" y="1040"/>
                    <a:pt x="414" y="1040"/>
                    <a:pt x="415" y="1040"/>
                  </a:cubicBezTo>
                  <a:cubicBezTo>
                    <a:pt x="415" y="1040"/>
                    <a:pt x="414" y="1040"/>
                    <a:pt x="414" y="1040"/>
                  </a:cubicBezTo>
                  <a:cubicBezTo>
                    <a:pt x="414" y="1040"/>
                    <a:pt x="413" y="1040"/>
                    <a:pt x="413" y="1040"/>
                  </a:cubicBezTo>
                  <a:cubicBezTo>
                    <a:pt x="407" y="1040"/>
                    <a:pt x="406" y="1041"/>
                    <a:pt x="412" y="1042"/>
                  </a:cubicBezTo>
                  <a:close/>
                  <a:moveTo>
                    <a:pt x="419" y="1037"/>
                  </a:moveTo>
                  <a:cubicBezTo>
                    <a:pt x="418" y="1037"/>
                    <a:pt x="420" y="1037"/>
                    <a:pt x="424" y="1037"/>
                  </a:cubicBezTo>
                  <a:cubicBezTo>
                    <a:pt x="424" y="1037"/>
                    <a:pt x="424" y="1037"/>
                    <a:pt x="424" y="1037"/>
                  </a:cubicBezTo>
                  <a:cubicBezTo>
                    <a:pt x="424" y="1037"/>
                    <a:pt x="425" y="1037"/>
                    <a:pt x="425" y="1037"/>
                  </a:cubicBezTo>
                  <a:cubicBezTo>
                    <a:pt x="425" y="1037"/>
                    <a:pt x="425" y="1037"/>
                    <a:pt x="425" y="1037"/>
                  </a:cubicBezTo>
                  <a:cubicBezTo>
                    <a:pt x="425" y="1037"/>
                    <a:pt x="425" y="1037"/>
                    <a:pt x="425" y="1037"/>
                  </a:cubicBezTo>
                  <a:cubicBezTo>
                    <a:pt x="422" y="1036"/>
                    <a:pt x="424" y="1037"/>
                    <a:pt x="420" y="1037"/>
                  </a:cubicBezTo>
                  <a:cubicBezTo>
                    <a:pt x="420" y="1037"/>
                    <a:pt x="420" y="1037"/>
                    <a:pt x="419" y="1037"/>
                  </a:cubicBezTo>
                  <a:close/>
                  <a:moveTo>
                    <a:pt x="424" y="1037"/>
                  </a:moveTo>
                  <a:cubicBezTo>
                    <a:pt x="424" y="1037"/>
                    <a:pt x="424" y="1037"/>
                    <a:pt x="424" y="1037"/>
                  </a:cubicBezTo>
                  <a:cubicBezTo>
                    <a:pt x="424" y="1037"/>
                    <a:pt x="424" y="1037"/>
                    <a:pt x="424" y="1037"/>
                  </a:cubicBezTo>
                  <a:cubicBezTo>
                    <a:pt x="424" y="1037"/>
                    <a:pt x="424" y="1037"/>
                    <a:pt x="424" y="1037"/>
                  </a:cubicBezTo>
                  <a:close/>
                  <a:moveTo>
                    <a:pt x="388" y="1057"/>
                  </a:moveTo>
                  <a:cubicBezTo>
                    <a:pt x="384" y="1057"/>
                    <a:pt x="383" y="1059"/>
                    <a:pt x="389" y="1059"/>
                  </a:cubicBezTo>
                  <a:cubicBezTo>
                    <a:pt x="389" y="1059"/>
                    <a:pt x="389" y="1059"/>
                    <a:pt x="390" y="1059"/>
                  </a:cubicBezTo>
                  <a:cubicBezTo>
                    <a:pt x="391" y="1058"/>
                    <a:pt x="392" y="1057"/>
                    <a:pt x="388" y="1057"/>
                  </a:cubicBezTo>
                  <a:close/>
                  <a:moveTo>
                    <a:pt x="383" y="1068"/>
                  </a:moveTo>
                  <a:cubicBezTo>
                    <a:pt x="382" y="1068"/>
                    <a:pt x="382" y="1068"/>
                    <a:pt x="381" y="1068"/>
                  </a:cubicBezTo>
                  <a:cubicBezTo>
                    <a:pt x="381" y="1068"/>
                    <a:pt x="381" y="1068"/>
                    <a:pt x="381" y="1068"/>
                  </a:cubicBezTo>
                  <a:cubicBezTo>
                    <a:pt x="381" y="1068"/>
                    <a:pt x="382" y="1068"/>
                    <a:pt x="382" y="1068"/>
                  </a:cubicBezTo>
                  <a:cubicBezTo>
                    <a:pt x="383" y="1068"/>
                    <a:pt x="383" y="1068"/>
                    <a:pt x="383" y="1068"/>
                  </a:cubicBezTo>
                  <a:close/>
                  <a:moveTo>
                    <a:pt x="388" y="1062"/>
                  </a:moveTo>
                  <a:cubicBezTo>
                    <a:pt x="384" y="1062"/>
                    <a:pt x="390" y="1062"/>
                    <a:pt x="388" y="1062"/>
                  </a:cubicBezTo>
                  <a:close/>
                  <a:moveTo>
                    <a:pt x="388" y="1071"/>
                  </a:moveTo>
                  <a:cubicBezTo>
                    <a:pt x="389" y="1071"/>
                    <a:pt x="390" y="1071"/>
                    <a:pt x="390" y="1071"/>
                  </a:cubicBezTo>
                  <a:cubicBezTo>
                    <a:pt x="392" y="1071"/>
                    <a:pt x="387" y="1071"/>
                    <a:pt x="388" y="1071"/>
                  </a:cubicBezTo>
                  <a:close/>
                  <a:moveTo>
                    <a:pt x="383" y="1063"/>
                  </a:moveTo>
                  <a:cubicBezTo>
                    <a:pt x="382" y="1064"/>
                    <a:pt x="383" y="1064"/>
                    <a:pt x="383" y="1065"/>
                  </a:cubicBezTo>
                  <a:cubicBezTo>
                    <a:pt x="388" y="1065"/>
                    <a:pt x="388" y="1063"/>
                    <a:pt x="383" y="1063"/>
                  </a:cubicBezTo>
                  <a:close/>
                  <a:moveTo>
                    <a:pt x="399" y="1056"/>
                  </a:moveTo>
                  <a:cubicBezTo>
                    <a:pt x="399" y="1056"/>
                    <a:pt x="399" y="1056"/>
                    <a:pt x="400" y="1056"/>
                  </a:cubicBezTo>
                  <a:cubicBezTo>
                    <a:pt x="402" y="1056"/>
                    <a:pt x="404" y="1055"/>
                    <a:pt x="400" y="1055"/>
                  </a:cubicBezTo>
                  <a:cubicBezTo>
                    <a:pt x="395" y="1055"/>
                    <a:pt x="394" y="1056"/>
                    <a:pt x="399" y="1056"/>
                  </a:cubicBezTo>
                  <a:close/>
                  <a:moveTo>
                    <a:pt x="384" y="1067"/>
                  </a:moveTo>
                  <a:cubicBezTo>
                    <a:pt x="381" y="1067"/>
                    <a:pt x="381" y="1067"/>
                    <a:pt x="381" y="1067"/>
                  </a:cubicBezTo>
                  <a:cubicBezTo>
                    <a:pt x="384" y="1067"/>
                    <a:pt x="384" y="1067"/>
                    <a:pt x="384" y="1067"/>
                  </a:cubicBezTo>
                  <a:close/>
                  <a:moveTo>
                    <a:pt x="393" y="1052"/>
                  </a:moveTo>
                  <a:cubicBezTo>
                    <a:pt x="392" y="1053"/>
                    <a:pt x="390" y="1053"/>
                    <a:pt x="389" y="1053"/>
                  </a:cubicBezTo>
                  <a:cubicBezTo>
                    <a:pt x="393" y="1053"/>
                    <a:pt x="395" y="1053"/>
                    <a:pt x="393" y="1052"/>
                  </a:cubicBezTo>
                  <a:close/>
                  <a:moveTo>
                    <a:pt x="392" y="1049"/>
                  </a:moveTo>
                  <a:cubicBezTo>
                    <a:pt x="394" y="1050"/>
                    <a:pt x="395" y="1049"/>
                    <a:pt x="396" y="1049"/>
                  </a:cubicBezTo>
                  <a:cubicBezTo>
                    <a:pt x="394" y="1049"/>
                    <a:pt x="393" y="1049"/>
                    <a:pt x="392" y="1049"/>
                  </a:cubicBezTo>
                  <a:close/>
                  <a:moveTo>
                    <a:pt x="398" y="1049"/>
                  </a:moveTo>
                  <a:cubicBezTo>
                    <a:pt x="397" y="1049"/>
                    <a:pt x="395" y="1049"/>
                    <a:pt x="395" y="1049"/>
                  </a:cubicBezTo>
                  <a:cubicBezTo>
                    <a:pt x="397" y="1049"/>
                    <a:pt x="397" y="1049"/>
                    <a:pt x="397" y="1049"/>
                  </a:cubicBezTo>
                  <a:cubicBezTo>
                    <a:pt x="397" y="1049"/>
                    <a:pt x="398" y="1049"/>
                    <a:pt x="398" y="1049"/>
                  </a:cubicBezTo>
                  <a:close/>
                  <a:moveTo>
                    <a:pt x="393" y="1050"/>
                  </a:moveTo>
                  <a:cubicBezTo>
                    <a:pt x="393" y="1050"/>
                    <a:pt x="392" y="1050"/>
                    <a:pt x="390" y="1050"/>
                  </a:cubicBezTo>
                  <a:cubicBezTo>
                    <a:pt x="390" y="1050"/>
                    <a:pt x="393" y="1050"/>
                    <a:pt x="395" y="1050"/>
                  </a:cubicBezTo>
                  <a:cubicBezTo>
                    <a:pt x="395" y="1050"/>
                    <a:pt x="395" y="1050"/>
                    <a:pt x="393" y="1050"/>
                  </a:cubicBezTo>
                  <a:close/>
                  <a:moveTo>
                    <a:pt x="926" y="1060"/>
                  </a:moveTo>
                  <a:cubicBezTo>
                    <a:pt x="926" y="1060"/>
                    <a:pt x="926" y="1060"/>
                    <a:pt x="926" y="1059"/>
                  </a:cubicBezTo>
                  <a:cubicBezTo>
                    <a:pt x="925" y="1060"/>
                    <a:pt x="925" y="1060"/>
                    <a:pt x="925" y="1060"/>
                  </a:cubicBezTo>
                  <a:cubicBezTo>
                    <a:pt x="925" y="1060"/>
                    <a:pt x="925" y="1060"/>
                    <a:pt x="926" y="1060"/>
                  </a:cubicBezTo>
                  <a:close/>
                  <a:moveTo>
                    <a:pt x="926" y="1034"/>
                  </a:moveTo>
                  <a:cubicBezTo>
                    <a:pt x="926" y="1034"/>
                    <a:pt x="926" y="1034"/>
                    <a:pt x="926" y="1034"/>
                  </a:cubicBezTo>
                  <a:cubicBezTo>
                    <a:pt x="926" y="1034"/>
                    <a:pt x="926" y="1034"/>
                    <a:pt x="926" y="1034"/>
                  </a:cubicBezTo>
                  <a:cubicBezTo>
                    <a:pt x="925" y="1034"/>
                    <a:pt x="925" y="1034"/>
                    <a:pt x="925" y="1035"/>
                  </a:cubicBezTo>
                  <a:cubicBezTo>
                    <a:pt x="925" y="1035"/>
                    <a:pt x="925" y="1035"/>
                    <a:pt x="925" y="1035"/>
                  </a:cubicBezTo>
                  <a:cubicBezTo>
                    <a:pt x="926" y="1035"/>
                    <a:pt x="926" y="1035"/>
                    <a:pt x="927" y="1035"/>
                  </a:cubicBezTo>
                  <a:cubicBezTo>
                    <a:pt x="927" y="1035"/>
                    <a:pt x="927" y="1034"/>
                    <a:pt x="926" y="1034"/>
                  </a:cubicBezTo>
                  <a:close/>
                  <a:moveTo>
                    <a:pt x="915" y="1051"/>
                  </a:moveTo>
                  <a:cubicBezTo>
                    <a:pt x="914" y="1051"/>
                    <a:pt x="914" y="1051"/>
                    <a:pt x="914" y="1050"/>
                  </a:cubicBezTo>
                  <a:cubicBezTo>
                    <a:pt x="913" y="1051"/>
                    <a:pt x="913" y="1051"/>
                    <a:pt x="913" y="1052"/>
                  </a:cubicBezTo>
                  <a:cubicBezTo>
                    <a:pt x="913" y="1053"/>
                    <a:pt x="914" y="1054"/>
                    <a:pt x="915" y="1054"/>
                  </a:cubicBezTo>
                  <a:cubicBezTo>
                    <a:pt x="915" y="1054"/>
                    <a:pt x="916" y="1054"/>
                    <a:pt x="916" y="1054"/>
                  </a:cubicBezTo>
                  <a:cubicBezTo>
                    <a:pt x="915" y="1053"/>
                    <a:pt x="916" y="1051"/>
                    <a:pt x="915" y="1051"/>
                  </a:cubicBezTo>
                  <a:close/>
                  <a:moveTo>
                    <a:pt x="911" y="1069"/>
                  </a:moveTo>
                  <a:cubicBezTo>
                    <a:pt x="911" y="1070"/>
                    <a:pt x="911" y="1070"/>
                    <a:pt x="911" y="1071"/>
                  </a:cubicBezTo>
                  <a:cubicBezTo>
                    <a:pt x="911" y="1071"/>
                    <a:pt x="911" y="1071"/>
                    <a:pt x="911" y="1071"/>
                  </a:cubicBezTo>
                  <a:cubicBezTo>
                    <a:pt x="912" y="1071"/>
                    <a:pt x="912" y="1070"/>
                    <a:pt x="911" y="1069"/>
                  </a:cubicBezTo>
                  <a:close/>
                  <a:moveTo>
                    <a:pt x="924" y="1050"/>
                  </a:moveTo>
                  <a:cubicBezTo>
                    <a:pt x="925" y="1050"/>
                    <a:pt x="924" y="1051"/>
                    <a:pt x="925" y="1051"/>
                  </a:cubicBezTo>
                  <a:cubicBezTo>
                    <a:pt x="925" y="1051"/>
                    <a:pt x="925" y="1051"/>
                    <a:pt x="925" y="1050"/>
                  </a:cubicBezTo>
                  <a:cubicBezTo>
                    <a:pt x="925" y="1050"/>
                    <a:pt x="924" y="1050"/>
                    <a:pt x="924" y="1050"/>
                  </a:cubicBezTo>
                  <a:close/>
                  <a:moveTo>
                    <a:pt x="916" y="1057"/>
                  </a:moveTo>
                  <a:cubicBezTo>
                    <a:pt x="917" y="1057"/>
                    <a:pt x="918" y="1057"/>
                    <a:pt x="919" y="1057"/>
                  </a:cubicBezTo>
                  <a:cubicBezTo>
                    <a:pt x="921" y="1057"/>
                    <a:pt x="917" y="1057"/>
                    <a:pt x="916" y="1057"/>
                  </a:cubicBezTo>
                  <a:close/>
                  <a:moveTo>
                    <a:pt x="920" y="1035"/>
                  </a:moveTo>
                  <a:cubicBezTo>
                    <a:pt x="920" y="1035"/>
                    <a:pt x="920" y="1035"/>
                    <a:pt x="920" y="1035"/>
                  </a:cubicBezTo>
                  <a:cubicBezTo>
                    <a:pt x="920" y="1035"/>
                    <a:pt x="919" y="1035"/>
                    <a:pt x="919" y="1035"/>
                  </a:cubicBezTo>
                  <a:cubicBezTo>
                    <a:pt x="920" y="1035"/>
                    <a:pt x="920" y="1035"/>
                    <a:pt x="920" y="1035"/>
                  </a:cubicBezTo>
                  <a:cubicBezTo>
                    <a:pt x="920" y="1036"/>
                    <a:pt x="920" y="1037"/>
                    <a:pt x="920" y="1037"/>
                  </a:cubicBezTo>
                  <a:cubicBezTo>
                    <a:pt x="921" y="1038"/>
                    <a:pt x="923" y="1036"/>
                    <a:pt x="923" y="1035"/>
                  </a:cubicBezTo>
                  <a:cubicBezTo>
                    <a:pt x="923" y="1034"/>
                    <a:pt x="921" y="1034"/>
                    <a:pt x="920" y="1035"/>
                  </a:cubicBezTo>
                  <a:close/>
                  <a:moveTo>
                    <a:pt x="922" y="1053"/>
                  </a:moveTo>
                  <a:cubicBezTo>
                    <a:pt x="922" y="1054"/>
                    <a:pt x="922" y="1054"/>
                    <a:pt x="923" y="1054"/>
                  </a:cubicBezTo>
                  <a:cubicBezTo>
                    <a:pt x="923" y="1053"/>
                    <a:pt x="923" y="1053"/>
                    <a:pt x="922" y="1053"/>
                  </a:cubicBezTo>
                  <a:close/>
                  <a:moveTo>
                    <a:pt x="925" y="1061"/>
                  </a:moveTo>
                  <a:cubicBezTo>
                    <a:pt x="925" y="1060"/>
                    <a:pt x="924" y="1060"/>
                    <a:pt x="924" y="1060"/>
                  </a:cubicBezTo>
                  <a:cubicBezTo>
                    <a:pt x="924" y="1060"/>
                    <a:pt x="924" y="1061"/>
                    <a:pt x="925" y="1061"/>
                  </a:cubicBezTo>
                  <a:close/>
                  <a:moveTo>
                    <a:pt x="923" y="1053"/>
                  </a:moveTo>
                  <a:cubicBezTo>
                    <a:pt x="923" y="1053"/>
                    <a:pt x="923" y="1054"/>
                    <a:pt x="924" y="1054"/>
                  </a:cubicBezTo>
                  <a:cubicBezTo>
                    <a:pt x="924" y="1053"/>
                    <a:pt x="924" y="1053"/>
                    <a:pt x="924" y="1053"/>
                  </a:cubicBezTo>
                  <a:cubicBezTo>
                    <a:pt x="924" y="1053"/>
                    <a:pt x="923" y="1053"/>
                    <a:pt x="923" y="1053"/>
                  </a:cubicBezTo>
                  <a:close/>
                  <a:moveTo>
                    <a:pt x="923" y="1043"/>
                  </a:moveTo>
                  <a:cubicBezTo>
                    <a:pt x="923" y="1043"/>
                    <a:pt x="923" y="1045"/>
                    <a:pt x="923" y="1044"/>
                  </a:cubicBezTo>
                  <a:cubicBezTo>
                    <a:pt x="923" y="1044"/>
                    <a:pt x="924" y="1044"/>
                    <a:pt x="924" y="1043"/>
                  </a:cubicBezTo>
                  <a:cubicBezTo>
                    <a:pt x="924" y="1043"/>
                    <a:pt x="923" y="1043"/>
                    <a:pt x="923" y="1043"/>
                  </a:cubicBezTo>
                  <a:close/>
                  <a:moveTo>
                    <a:pt x="923" y="1040"/>
                  </a:moveTo>
                  <a:cubicBezTo>
                    <a:pt x="922" y="1040"/>
                    <a:pt x="921" y="1040"/>
                    <a:pt x="919" y="1040"/>
                  </a:cubicBezTo>
                  <a:cubicBezTo>
                    <a:pt x="920" y="1040"/>
                    <a:pt x="919" y="1040"/>
                    <a:pt x="919" y="1040"/>
                  </a:cubicBezTo>
                  <a:cubicBezTo>
                    <a:pt x="920" y="1040"/>
                    <a:pt x="922" y="1040"/>
                    <a:pt x="923" y="1040"/>
                  </a:cubicBezTo>
                  <a:close/>
                  <a:moveTo>
                    <a:pt x="904" y="1037"/>
                  </a:moveTo>
                  <a:cubicBezTo>
                    <a:pt x="905" y="1037"/>
                    <a:pt x="905" y="1035"/>
                    <a:pt x="905" y="1035"/>
                  </a:cubicBezTo>
                  <a:cubicBezTo>
                    <a:pt x="904" y="1035"/>
                    <a:pt x="904" y="1035"/>
                    <a:pt x="904" y="1035"/>
                  </a:cubicBezTo>
                  <a:cubicBezTo>
                    <a:pt x="903" y="1036"/>
                    <a:pt x="902" y="1037"/>
                    <a:pt x="903" y="1038"/>
                  </a:cubicBezTo>
                  <a:cubicBezTo>
                    <a:pt x="903" y="1038"/>
                    <a:pt x="904" y="1038"/>
                    <a:pt x="904" y="1037"/>
                  </a:cubicBezTo>
                  <a:close/>
                  <a:moveTo>
                    <a:pt x="906" y="1056"/>
                  </a:moveTo>
                  <a:cubicBezTo>
                    <a:pt x="906" y="1056"/>
                    <a:pt x="907" y="1055"/>
                    <a:pt x="907" y="1055"/>
                  </a:cubicBezTo>
                  <a:cubicBezTo>
                    <a:pt x="906" y="1055"/>
                    <a:pt x="906" y="1056"/>
                    <a:pt x="906" y="1056"/>
                  </a:cubicBezTo>
                  <a:close/>
                  <a:moveTo>
                    <a:pt x="904" y="1046"/>
                  </a:moveTo>
                  <a:cubicBezTo>
                    <a:pt x="905" y="1045"/>
                    <a:pt x="905" y="1043"/>
                    <a:pt x="906" y="1043"/>
                  </a:cubicBezTo>
                  <a:cubicBezTo>
                    <a:pt x="906" y="1042"/>
                    <a:pt x="905" y="1041"/>
                    <a:pt x="906" y="1040"/>
                  </a:cubicBezTo>
                  <a:cubicBezTo>
                    <a:pt x="906" y="1040"/>
                    <a:pt x="906" y="1040"/>
                    <a:pt x="906" y="1040"/>
                  </a:cubicBezTo>
                  <a:cubicBezTo>
                    <a:pt x="906" y="1041"/>
                    <a:pt x="905" y="1041"/>
                    <a:pt x="904" y="1042"/>
                  </a:cubicBezTo>
                  <a:cubicBezTo>
                    <a:pt x="903" y="1043"/>
                    <a:pt x="903" y="1044"/>
                    <a:pt x="903" y="1045"/>
                  </a:cubicBezTo>
                  <a:cubicBezTo>
                    <a:pt x="903" y="1045"/>
                    <a:pt x="903" y="1045"/>
                    <a:pt x="904" y="1046"/>
                  </a:cubicBezTo>
                  <a:close/>
                  <a:moveTo>
                    <a:pt x="1162" y="940"/>
                  </a:moveTo>
                  <a:cubicBezTo>
                    <a:pt x="1162" y="941"/>
                    <a:pt x="1162" y="941"/>
                    <a:pt x="1162" y="941"/>
                  </a:cubicBezTo>
                  <a:cubicBezTo>
                    <a:pt x="1163" y="941"/>
                    <a:pt x="1162" y="939"/>
                    <a:pt x="1162" y="940"/>
                  </a:cubicBezTo>
                  <a:close/>
                  <a:moveTo>
                    <a:pt x="907" y="1053"/>
                  </a:moveTo>
                  <a:cubicBezTo>
                    <a:pt x="907" y="1052"/>
                    <a:pt x="907" y="1051"/>
                    <a:pt x="906" y="1050"/>
                  </a:cubicBezTo>
                  <a:cubicBezTo>
                    <a:pt x="905" y="1050"/>
                    <a:pt x="905" y="1050"/>
                    <a:pt x="904" y="1050"/>
                  </a:cubicBezTo>
                  <a:cubicBezTo>
                    <a:pt x="904" y="1050"/>
                    <a:pt x="904" y="1050"/>
                    <a:pt x="903" y="1051"/>
                  </a:cubicBezTo>
                  <a:cubicBezTo>
                    <a:pt x="902" y="1052"/>
                    <a:pt x="902" y="1052"/>
                    <a:pt x="903" y="1054"/>
                  </a:cubicBezTo>
                  <a:cubicBezTo>
                    <a:pt x="904" y="1054"/>
                    <a:pt x="906" y="1054"/>
                    <a:pt x="907" y="1053"/>
                  </a:cubicBezTo>
                  <a:close/>
                  <a:moveTo>
                    <a:pt x="911" y="1048"/>
                  </a:moveTo>
                  <a:cubicBezTo>
                    <a:pt x="911" y="1049"/>
                    <a:pt x="910" y="1049"/>
                    <a:pt x="911" y="1049"/>
                  </a:cubicBezTo>
                  <a:cubicBezTo>
                    <a:pt x="910" y="1048"/>
                    <a:pt x="910" y="1050"/>
                    <a:pt x="910" y="1050"/>
                  </a:cubicBezTo>
                  <a:cubicBezTo>
                    <a:pt x="911" y="1050"/>
                    <a:pt x="912" y="1049"/>
                    <a:pt x="911" y="1048"/>
                  </a:cubicBezTo>
                  <a:close/>
                  <a:moveTo>
                    <a:pt x="916" y="1035"/>
                  </a:moveTo>
                  <a:cubicBezTo>
                    <a:pt x="913" y="1035"/>
                    <a:pt x="915" y="1036"/>
                    <a:pt x="916" y="1035"/>
                  </a:cubicBezTo>
                  <a:close/>
                  <a:moveTo>
                    <a:pt x="911" y="1049"/>
                  </a:moveTo>
                  <a:cubicBezTo>
                    <a:pt x="911" y="1048"/>
                    <a:pt x="911" y="1048"/>
                    <a:pt x="911" y="1048"/>
                  </a:cubicBezTo>
                  <a:cubicBezTo>
                    <a:pt x="911" y="1048"/>
                    <a:pt x="911" y="1048"/>
                    <a:pt x="911" y="1048"/>
                  </a:cubicBezTo>
                  <a:cubicBezTo>
                    <a:pt x="911" y="1048"/>
                    <a:pt x="911" y="1048"/>
                    <a:pt x="911" y="1049"/>
                  </a:cubicBezTo>
                  <a:close/>
                  <a:moveTo>
                    <a:pt x="914" y="1035"/>
                  </a:moveTo>
                  <a:cubicBezTo>
                    <a:pt x="913" y="1035"/>
                    <a:pt x="913" y="1035"/>
                    <a:pt x="912" y="1035"/>
                  </a:cubicBezTo>
                  <a:cubicBezTo>
                    <a:pt x="912" y="1036"/>
                    <a:pt x="912" y="1036"/>
                    <a:pt x="912" y="1037"/>
                  </a:cubicBezTo>
                  <a:cubicBezTo>
                    <a:pt x="912" y="1037"/>
                    <a:pt x="911" y="1038"/>
                    <a:pt x="912" y="1038"/>
                  </a:cubicBezTo>
                  <a:cubicBezTo>
                    <a:pt x="912" y="1039"/>
                    <a:pt x="912" y="1038"/>
                    <a:pt x="912" y="1039"/>
                  </a:cubicBezTo>
                  <a:cubicBezTo>
                    <a:pt x="913" y="1037"/>
                    <a:pt x="914" y="1036"/>
                    <a:pt x="914" y="1035"/>
                  </a:cubicBezTo>
                  <a:cubicBezTo>
                    <a:pt x="915" y="1034"/>
                    <a:pt x="916" y="1034"/>
                    <a:pt x="915" y="1033"/>
                  </a:cubicBezTo>
                  <a:cubicBezTo>
                    <a:pt x="915" y="1033"/>
                    <a:pt x="915" y="1033"/>
                    <a:pt x="915" y="1033"/>
                  </a:cubicBezTo>
                  <a:cubicBezTo>
                    <a:pt x="915" y="1033"/>
                    <a:pt x="915" y="1033"/>
                    <a:pt x="915" y="1033"/>
                  </a:cubicBezTo>
                  <a:cubicBezTo>
                    <a:pt x="915" y="1032"/>
                    <a:pt x="914" y="1033"/>
                    <a:pt x="914" y="1033"/>
                  </a:cubicBezTo>
                  <a:cubicBezTo>
                    <a:pt x="914" y="1033"/>
                    <a:pt x="915" y="1033"/>
                    <a:pt x="915" y="1033"/>
                  </a:cubicBezTo>
                  <a:cubicBezTo>
                    <a:pt x="914" y="1033"/>
                    <a:pt x="914" y="1034"/>
                    <a:pt x="914" y="1035"/>
                  </a:cubicBezTo>
                  <a:close/>
                  <a:moveTo>
                    <a:pt x="911" y="1044"/>
                  </a:moveTo>
                  <a:cubicBezTo>
                    <a:pt x="911" y="1042"/>
                    <a:pt x="911" y="1041"/>
                    <a:pt x="912" y="1040"/>
                  </a:cubicBezTo>
                  <a:cubicBezTo>
                    <a:pt x="913" y="1040"/>
                    <a:pt x="915" y="1040"/>
                    <a:pt x="916" y="1040"/>
                  </a:cubicBezTo>
                  <a:cubicBezTo>
                    <a:pt x="915" y="1040"/>
                    <a:pt x="913" y="1040"/>
                    <a:pt x="912" y="1040"/>
                  </a:cubicBezTo>
                  <a:cubicBezTo>
                    <a:pt x="912" y="1040"/>
                    <a:pt x="912" y="1039"/>
                    <a:pt x="912" y="1039"/>
                  </a:cubicBezTo>
                  <a:cubicBezTo>
                    <a:pt x="911" y="1039"/>
                    <a:pt x="910" y="1039"/>
                    <a:pt x="910" y="1039"/>
                  </a:cubicBezTo>
                  <a:cubicBezTo>
                    <a:pt x="909" y="1040"/>
                    <a:pt x="909" y="1040"/>
                    <a:pt x="909" y="1040"/>
                  </a:cubicBezTo>
                  <a:cubicBezTo>
                    <a:pt x="909" y="1040"/>
                    <a:pt x="908" y="1040"/>
                    <a:pt x="908" y="1040"/>
                  </a:cubicBezTo>
                  <a:cubicBezTo>
                    <a:pt x="907" y="1040"/>
                    <a:pt x="907" y="1041"/>
                    <a:pt x="907" y="1041"/>
                  </a:cubicBezTo>
                  <a:cubicBezTo>
                    <a:pt x="907" y="1042"/>
                    <a:pt x="907" y="1042"/>
                    <a:pt x="908" y="1042"/>
                  </a:cubicBezTo>
                  <a:cubicBezTo>
                    <a:pt x="908" y="1042"/>
                    <a:pt x="908" y="1042"/>
                    <a:pt x="908" y="1042"/>
                  </a:cubicBezTo>
                  <a:cubicBezTo>
                    <a:pt x="908" y="1043"/>
                    <a:pt x="907" y="1043"/>
                    <a:pt x="907" y="1044"/>
                  </a:cubicBezTo>
                  <a:cubicBezTo>
                    <a:pt x="907" y="1044"/>
                    <a:pt x="907" y="1045"/>
                    <a:pt x="906" y="1046"/>
                  </a:cubicBezTo>
                  <a:cubicBezTo>
                    <a:pt x="906" y="1045"/>
                    <a:pt x="906" y="1045"/>
                    <a:pt x="905" y="1045"/>
                  </a:cubicBezTo>
                  <a:cubicBezTo>
                    <a:pt x="905" y="1046"/>
                    <a:pt x="904" y="1046"/>
                    <a:pt x="905" y="1047"/>
                  </a:cubicBezTo>
                  <a:cubicBezTo>
                    <a:pt x="905" y="1047"/>
                    <a:pt x="905" y="1047"/>
                    <a:pt x="906" y="1047"/>
                  </a:cubicBezTo>
                  <a:cubicBezTo>
                    <a:pt x="906" y="1047"/>
                    <a:pt x="907" y="1047"/>
                    <a:pt x="907" y="1047"/>
                  </a:cubicBezTo>
                  <a:cubicBezTo>
                    <a:pt x="907" y="1047"/>
                    <a:pt x="908" y="1046"/>
                    <a:pt x="909" y="1046"/>
                  </a:cubicBezTo>
                  <a:cubicBezTo>
                    <a:pt x="909" y="1046"/>
                    <a:pt x="909" y="1047"/>
                    <a:pt x="910" y="1046"/>
                  </a:cubicBezTo>
                  <a:cubicBezTo>
                    <a:pt x="909" y="1046"/>
                    <a:pt x="909" y="1045"/>
                    <a:pt x="910" y="1044"/>
                  </a:cubicBezTo>
                  <a:cubicBezTo>
                    <a:pt x="910" y="1044"/>
                    <a:pt x="910" y="1044"/>
                    <a:pt x="911" y="1044"/>
                  </a:cubicBezTo>
                  <a:close/>
                  <a:moveTo>
                    <a:pt x="907" y="1046"/>
                  </a:moveTo>
                  <a:cubicBezTo>
                    <a:pt x="906" y="1046"/>
                    <a:pt x="906" y="1046"/>
                    <a:pt x="906" y="1046"/>
                  </a:cubicBezTo>
                  <a:cubicBezTo>
                    <a:pt x="906" y="1046"/>
                    <a:pt x="906" y="1046"/>
                    <a:pt x="906" y="1046"/>
                  </a:cubicBezTo>
                  <a:cubicBezTo>
                    <a:pt x="907" y="1046"/>
                    <a:pt x="907" y="1046"/>
                    <a:pt x="907" y="1046"/>
                  </a:cubicBezTo>
                  <a:cubicBezTo>
                    <a:pt x="907" y="1046"/>
                    <a:pt x="907" y="1046"/>
                    <a:pt x="907" y="1046"/>
                  </a:cubicBezTo>
                  <a:close/>
                  <a:moveTo>
                    <a:pt x="909" y="1043"/>
                  </a:moveTo>
                  <a:cubicBezTo>
                    <a:pt x="908" y="1043"/>
                    <a:pt x="910" y="1042"/>
                    <a:pt x="910" y="1042"/>
                  </a:cubicBezTo>
                  <a:cubicBezTo>
                    <a:pt x="910" y="1042"/>
                    <a:pt x="910" y="1043"/>
                    <a:pt x="909" y="1043"/>
                  </a:cubicBezTo>
                  <a:close/>
                  <a:moveTo>
                    <a:pt x="1164" y="953"/>
                  </a:moveTo>
                  <a:cubicBezTo>
                    <a:pt x="1163" y="952"/>
                    <a:pt x="1163" y="952"/>
                    <a:pt x="1163" y="953"/>
                  </a:cubicBezTo>
                  <a:cubicBezTo>
                    <a:pt x="1163" y="953"/>
                    <a:pt x="1163" y="953"/>
                    <a:pt x="1164" y="953"/>
                  </a:cubicBezTo>
                  <a:close/>
                  <a:moveTo>
                    <a:pt x="938" y="1032"/>
                  </a:moveTo>
                  <a:cubicBezTo>
                    <a:pt x="938" y="1032"/>
                    <a:pt x="938" y="1033"/>
                    <a:pt x="939" y="1033"/>
                  </a:cubicBezTo>
                  <a:cubicBezTo>
                    <a:pt x="939" y="1032"/>
                    <a:pt x="939" y="1032"/>
                    <a:pt x="938" y="1032"/>
                  </a:cubicBezTo>
                  <a:close/>
                  <a:moveTo>
                    <a:pt x="903" y="1058"/>
                  </a:moveTo>
                  <a:cubicBezTo>
                    <a:pt x="903" y="1057"/>
                    <a:pt x="903" y="1058"/>
                    <a:pt x="903" y="1058"/>
                  </a:cubicBezTo>
                  <a:cubicBezTo>
                    <a:pt x="903" y="1059"/>
                    <a:pt x="903" y="1058"/>
                    <a:pt x="903" y="1058"/>
                  </a:cubicBezTo>
                  <a:close/>
                  <a:moveTo>
                    <a:pt x="936" y="1032"/>
                  </a:moveTo>
                  <a:cubicBezTo>
                    <a:pt x="936" y="1032"/>
                    <a:pt x="936" y="1032"/>
                    <a:pt x="935" y="1032"/>
                  </a:cubicBezTo>
                  <a:cubicBezTo>
                    <a:pt x="936" y="1033"/>
                    <a:pt x="936" y="1032"/>
                    <a:pt x="936" y="1032"/>
                  </a:cubicBezTo>
                  <a:close/>
                  <a:moveTo>
                    <a:pt x="943" y="1033"/>
                  </a:moveTo>
                  <a:cubicBezTo>
                    <a:pt x="943" y="1033"/>
                    <a:pt x="942" y="1034"/>
                    <a:pt x="943" y="1035"/>
                  </a:cubicBezTo>
                  <a:cubicBezTo>
                    <a:pt x="943" y="1034"/>
                    <a:pt x="944" y="1034"/>
                    <a:pt x="943" y="1033"/>
                  </a:cubicBezTo>
                  <a:close/>
                  <a:moveTo>
                    <a:pt x="930" y="1033"/>
                  </a:moveTo>
                  <a:cubicBezTo>
                    <a:pt x="930" y="1033"/>
                    <a:pt x="931" y="1033"/>
                    <a:pt x="931" y="1033"/>
                  </a:cubicBezTo>
                  <a:cubicBezTo>
                    <a:pt x="931" y="1032"/>
                    <a:pt x="931" y="1032"/>
                    <a:pt x="930" y="1033"/>
                  </a:cubicBezTo>
                  <a:close/>
                  <a:moveTo>
                    <a:pt x="932" y="1036"/>
                  </a:moveTo>
                  <a:cubicBezTo>
                    <a:pt x="934" y="1036"/>
                    <a:pt x="933" y="1036"/>
                    <a:pt x="934" y="1036"/>
                  </a:cubicBezTo>
                  <a:cubicBezTo>
                    <a:pt x="935" y="1036"/>
                    <a:pt x="935" y="1036"/>
                    <a:pt x="936" y="1036"/>
                  </a:cubicBezTo>
                  <a:cubicBezTo>
                    <a:pt x="936" y="1036"/>
                    <a:pt x="937" y="1036"/>
                    <a:pt x="938" y="1036"/>
                  </a:cubicBezTo>
                  <a:cubicBezTo>
                    <a:pt x="938" y="1036"/>
                    <a:pt x="938" y="1036"/>
                    <a:pt x="938" y="1036"/>
                  </a:cubicBezTo>
                  <a:cubicBezTo>
                    <a:pt x="938" y="1036"/>
                    <a:pt x="938" y="1036"/>
                    <a:pt x="939" y="1036"/>
                  </a:cubicBezTo>
                  <a:cubicBezTo>
                    <a:pt x="939" y="1036"/>
                    <a:pt x="938" y="1036"/>
                    <a:pt x="938" y="1036"/>
                  </a:cubicBezTo>
                  <a:cubicBezTo>
                    <a:pt x="940" y="1036"/>
                    <a:pt x="941" y="1036"/>
                    <a:pt x="942" y="1036"/>
                  </a:cubicBezTo>
                  <a:cubicBezTo>
                    <a:pt x="942" y="1037"/>
                    <a:pt x="943" y="1039"/>
                    <a:pt x="943" y="1039"/>
                  </a:cubicBezTo>
                  <a:cubicBezTo>
                    <a:pt x="943" y="1038"/>
                    <a:pt x="944" y="1038"/>
                    <a:pt x="944" y="1038"/>
                  </a:cubicBezTo>
                  <a:cubicBezTo>
                    <a:pt x="944" y="1038"/>
                    <a:pt x="944" y="1036"/>
                    <a:pt x="943" y="1036"/>
                  </a:cubicBezTo>
                  <a:cubicBezTo>
                    <a:pt x="944" y="1036"/>
                    <a:pt x="945" y="1036"/>
                    <a:pt x="944" y="1036"/>
                  </a:cubicBezTo>
                  <a:cubicBezTo>
                    <a:pt x="940" y="1035"/>
                    <a:pt x="944" y="1035"/>
                    <a:pt x="940" y="1035"/>
                  </a:cubicBezTo>
                  <a:cubicBezTo>
                    <a:pt x="940" y="1035"/>
                    <a:pt x="940" y="1035"/>
                    <a:pt x="938" y="1034"/>
                  </a:cubicBezTo>
                  <a:cubicBezTo>
                    <a:pt x="938" y="1034"/>
                    <a:pt x="938" y="1034"/>
                    <a:pt x="938" y="1034"/>
                  </a:cubicBezTo>
                  <a:cubicBezTo>
                    <a:pt x="939" y="1034"/>
                    <a:pt x="939" y="1034"/>
                    <a:pt x="939" y="1034"/>
                  </a:cubicBezTo>
                  <a:cubicBezTo>
                    <a:pt x="939" y="1034"/>
                    <a:pt x="939" y="1033"/>
                    <a:pt x="939" y="1033"/>
                  </a:cubicBezTo>
                  <a:cubicBezTo>
                    <a:pt x="939" y="1033"/>
                    <a:pt x="939" y="1033"/>
                    <a:pt x="938" y="1033"/>
                  </a:cubicBezTo>
                  <a:cubicBezTo>
                    <a:pt x="938" y="1033"/>
                    <a:pt x="938" y="1033"/>
                    <a:pt x="938" y="1033"/>
                  </a:cubicBezTo>
                  <a:cubicBezTo>
                    <a:pt x="938" y="1033"/>
                    <a:pt x="937" y="1033"/>
                    <a:pt x="936" y="1033"/>
                  </a:cubicBezTo>
                  <a:cubicBezTo>
                    <a:pt x="937" y="1033"/>
                    <a:pt x="937" y="1033"/>
                    <a:pt x="938" y="1033"/>
                  </a:cubicBezTo>
                  <a:cubicBezTo>
                    <a:pt x="937" y="1033"/>
                    <a:pt x="937" y="1033"/>
                    <a:pt x="937" y="1033"/>
                  </a:cubicBezTo>
                  <a:cubicBezTo>
                    <a:pt x="938" y="1033"/>
                    <a:pt x="938" y="1033"/>
                    <a:pt x="938" y="1033"/>
                  </a:cubicBezTo>
                  <a:cubicBezTo>
                    <a:pt x="938" y="1033"/>
                    <a:pt x="938" y="1033"/>
                    <a:pt x="937" y="1034"/>
                  </a:cubicBezTo>
                  <a:cubicBezTo>
                    <a:pt x="937" y="1034"/>
                    <a:pt x="937" y="1034"/>
                    <a:pt x="937" y="1034"/>
                  </a:cubicBezTo>
                  <a:cubicBezTo>
                    <a:pt x="934" y="1034"/>
                    <a:pt x="938" y="1035"/>
                    <a:pt x="937" y="1035"/>
                  </a:cubicBezTo>
                  <a:cubicBezTo>
                    <a:pt x="936" y="1035"/>
                    <a:pt x="934" y="1035"/>
                    <a:pt x="933" y="1035"/>
                  </a:cubicBezTo>
                  <a:cubicBezTo>
                    <a:pt x="933" y="1035"/>
                    <a:pt x="933" y="1035"/>
                    <a:pt x="933" y="1036"/>
                  </a:cubicBezTo>
                  <a:cubicBezTo>
                    <a:pt x="933" y="1036"/>
                    <a:pt x="933" y="1036"/>
                    <a:pt x="933" y="1036"/>
                  </a:cubicBezTo>
                  <a:cubicBezTo>
                    <a:pt x="933" y="1036"/>
                    <a:pt x="933" y="1036"/>
                    <a:pt x="933" y="1036"/>
                  </a:cubicBezTo>
                  <a:cubicBezTo>
                    <a:pt x="933" y="1036"/>
                    <a:pt x="930" y="1036"/>
                    <a:pt x="930" y="1036"/>
                  </a:cubicBezTo>
                  <a:cubicBezTo>
                    <a:pt x="930" y="1036"/>
                    <a:pt x="931" y="1036"/>
                    <a:pt x="932" y="1036"/>
                  </a:cubicBezTo>
                  <a:close/>
                  <a:moveTo>
                    <a:pt x="943" y="1036"/>
                  </a:moveTo>
                  <a:cubicBezTo>
                    <a:pt x="943" y="1036"/>
                    <a:pt x="942" y="1036"/>
                    <a:pt x="942" y="1036"/>
                  </a:cubicBezTo>
                  <a:cubicBezTo>
                    <a:pt x="942" y="1036"/>
                    <a:pt x="942" y="1036"/>
                    <a:pt x="943" y="1036"/>
                  </a:cubicBezTo>
                  <a:close/>
                  <a:moveTo>
                    <a:pt x="937" y="1034"/>
                  </a:moveTo>
                  <a:cubicBezTo>
                    <a:pt x="937" y="1034"/>
                    <a:pt x="937" y="1034"/>
                    <a:pt x="937" y="1034"/>
                  </a:cubicBezTo>
                  <a:cubicBezTo>
                    <a:pt x="937" y="1034"/>
                    <a:pt x="937" y="1034"/>
                    <a:pt x="937" y="1034"/>
                  </a:cubicBezTo>
                  <a:cubicBezTo>
                    <a:pt x="937" y="1034"/>
                    <a:pt x="937" y="1034"/>
                    <a:pt x="937" y="1034"/>
                  </a:cubicBezTo>
                  <a:close/>
                  <a:moveTo>
                    <a:pt x="930" y="1034"/>
                  </a:moveTo>
                  <a:cubicBezTo>
                    <a:pt x="930" y="1033"/>
                    <a:pt x="930" y="1033"/>
                    <a:pt x="930" y="1033"/>
                  </a:cubicBezTo>
                  <a:cubicBezTo>
                    <a:pt x="930" y="1033"/>
                    <a:pt x="929" y="1033"/>
                    <a:pt x="930" y="1034"/>
                  </a:cubicBezTo>
                  <a:close/>
                  <a:moveTo>
                    <a:pt x="1177" y="1014"/>
                  </a:moveTo>
                  <a:cubicBezTo>
                    <a:pt x="1177" y="1014"/>
                    <a:pt x="1177" y="1014"/>
                    <a:pt x="1177" y="1014"/>
                  </a:cubicBezTo>
                  <a:cubicBezTo>
                    <a:pt x="1176" y="1014"/>
                    <a:pt x="1175" y="1014"/>
                    <a:pt x="1175" y="1014"/>
                  </a:cubicBezTo>
                  <a:cubicBezTo>
                    <a:pt x="1175" y="1014"/>
                    <a:pt x="1175" y="1014"/>
                    <a:pt x="1175" y="1014"/>
                  </a:cubicBezTo>
                  <a:cubicBezTo>
                    <a:pt x="1176" y="1014"/>
                    <a:pt x="1177" y="1014"/>
                    <a:pt x="1177" y="1014"/>
                  </a:cubicBezTo>
                  <a:close/>
                  <a:moveTo>
                    <a:pt x="936" y="1043"/>
                  </a:moveTo>
                  <a:cubicBezTo>
                    <a:pt x="937" y="1043"/>
                    <a:pt x="937" y="1043"/>
                    <a:pt x="936" y="1042"/>
                  </a:cubicBezTo>
                  <a:cubicBezTo>
                    <a:pt x="936" y="1042"/>
                    <a:pt x="935" y="1042"/>
                    <a:pt x="935" y="1043"/>
                  </a:cubicBezTo>
                  <a:cubicBezTo>
                    <a:pt x="936" y="1043"/>
                    <a:pt x="936" y="1043"/>
                    <a:pt x="936" y="1043"/>
                  </a:cubicBezTo>
                  <a:close/>
                  <a:moveTo>
                    <a:pt x="945" y="1036"/>
                  </a:moveTo>
                  <a:cubicBezTo>
                    <a:pt x="945" y="1036"/>
                    <a:pt x="945" y="1036"/>
                    <a:pt x="945" y="1036"/>
                  </a:cubicBezTo>
                  <a:cubicBezTo>
                    <a:pt x="944" y="1036"/>
                    <a:pt x="945" y="1037"/>
                    <a:pt x="945" y="1036"/>
                  </a:cubicBezTo>
                  <a:close/>
                  <a:moveTo>
                    <a:pt x="936" y="1041"/>
                  </a:moveTo>
                  <a:cubicBezTo>
                    <a:pt x="935" y="1041"/>
                    <a:pt x="934" y="1041"/>
                    <a:pt x="933" y="1041"/>
                  </a:cubicBezTo>
                  <a:cubicBezTo>
                    <a:pt x="934" y="1041"/>
                    <a:pt x="933" y="1041"/>
                    <a:pt x="933" y="1041"/>
                  </a:cubicBezTo>
                  <a:cubicBezTo>
                    <a:pt x="934" y="1041"/>
                    <a:pt x="934" y="1041"/>
                    <a:pt x="936" y="1041"/>
                  </a:cubicBezTo>
                  <a:close/>
                  <a:moveTo>
                    <a:pt x="938" y="1044"/>
                  </a:moveTo>
                  <a:cubicBezTo>
                    <a:pt x="937" y="1044"/>
                    <a:pt x="938" y="1044"/>
                    <a:pt x="938" y="1045"/>
                  </a:cubicBezTo>
                  <a:cubicBezTo>
                    <a:pt x="938" y="1044"/>
                    <a:pt x="938" y="1044"/>
                    <a:pt x="938" y="1044"/>
                  </a:cubicBezTo>
                  <a:cubicBezTo>
                    <a:pt x="938" y="1044"/>
                    <a:pt x="938" y="1044"/>
                    <a:pt x="938" y="1044"/>
                  </a:cubicBezTo>
                  <a:close/>
                  <a:moveTo>
                    <a:pt x="1167" y="911"/>
                  </a:moveTo>
                  <a:cubicBezTo>
                    <a:pt x="1167" y="911"/>
                    <a:pt x="1167" y="911"/>
                    <a:pt x="1166" y="911"/>
                  </a:cubicBezTo>
                  <a:cubicBezTo>
                    <a:pt x="1166" y="910"/>
                    <a:pt x="1165" y="911"/>
                    <a:pt x="1165" y="912"/>
                  </a:cubicBezTo>
                  <a:cubicBezTo>
                    <a:pt x="1166" y="912"/>
                    <a:pt x="1167" y="912"/>
                    <a:pt x="1167" y="911"/>
                  </a:cubicBezTo>
                  <a:close/>
                  <a:moveTo>
                    <a:pt x="925" y="1084"/>
                  </a:moveTo>
                  <a:cubicBezTo>
                    <a:pt x="926" y="1084"/>
                    <a:pt x="926" y="1084"/>
                    <a:pt x="926" y="1083"/>
                  </a:cubicBezTo>
                  <a:cubicBezTo>
                    <a:pt x="926" y="1082"/>
                    <a:pt x="925" y="1083"/>
                    <a:pt x="925" y="1084"/>
                  </a:cubicBezTo>
                  <a:close/>
                  <a:moveTo>
                    <a:pt x="919" y="1081"/>
                  </a:moveTo>
                  <a:cubicBezTo>
                    <a:pt x="918" y="1081"/>
                    <a:pt x="917" y="1082"/>
                    <a:pt x="917" y="1083"/>
                  </a:cubicBezTo>
                  <a:cubicBezTo>
                    <a:pt x="918" y="1083"/>
                    <a:pt x="919" y="1083"/>
                    <a:pt x="919" y="1083"/>
                  </a:cubicBezTo>
                  <a:cubicBezTo>
                    <a:pt x="920" y="1082"/>
                    <a:pt x="920" y="1081"/>
                    <a:pt x="919" y="1081"/>
                  </a:cubicBezTo>
                  <a:cubicBezTo>
                    <a:pt x="919" y="1080"/>
                    <a:pt x="919" y="1081"/>
                    <a:pt x="919" y="1081"/>
                  </a:cubicBezTo>
                  <a:close/>
                  <a:moveTo>
                    <a:pt x="921" y="1076"/>
                  </a:moveTo>
                  <a:cubicBezTo>
                    <a:pt x="921" y="1077"/>
                    <a:pt x="922" y="1076"/>
                    <a:pt x="923" y="1075"/>
                  </a:cubicBezTo>
                  <a:cubicBezTo>
                    <a:pt x="922" y="1075"/>
                    <a:pt x="922" y="1075"/>
                    <a:pt x="921" y="1075"/>
                  </a:cubicBezTo>
                  <a:cubicBezTo>
                    <a:pt x="921" y="1075"/>
                    <a:pt x="920" y="1076"/>
                    <a:pt x="921" y="1076"/>
                  </a:cubicBezTo>
                  <a:close/>
                  <a:moveTo>
                    <a:pt x="919" y="1054"/>
                  </a:moveTo>
                  <a:cubicBezTo>
                    <a:pt x="920" y="1054"/>
                    <a:pt x="920" y="1053"/>
                    <a:pt x="920" y="1053"/>
                  </a:cubicBezTo>
                  <a:cubicBezTo>
                    <a:pt x="919" y="1053"/>
                    <a:pt x="919" y="1053"/>
                    <a:pt x="919" y="1054"/>
                  </a:cubicBezTo>
                  <a:close/>
                  <a:moveTo>
                    <a:pt x="919" y="1045"/>
                  </a:moveTo>
                  <a:cubicBezTo>
                    <a:pt x="919" y="1044"/>
                    <a:pt x="919" y="1044"/>
                    <a:pt x="920" y="1044"/>
                  </a:cubicBezTo>
                  <a:cubicBezTo>
                    <a:pt x="920" y="1043"/>
                    <a:pt x="918" y="1043"/>
                    <a:pt x="918" y="1043"/>
                  </a:cubicBezTo>
                  <a:cubicBezTo>
                    <a:pt x="917" y="1044"/>
                    <a:pt x="918" y="1044"/>
                    <a:pt x="919" y="1045"/>
                  </a:cubicBezTo>
                  <a:close/>
                  <a:moveTo>
                    <a:pt x="927" y="1057"/>
                  </a:moveTo>
                  <a:cubicBezTo>
                    <a:pt x="927" y="1056"/>
                    <a:pt x="927" y="1056"/>
                    <a:pt x="927" y="1057"/>
                  </a:cubicBezTo>
                  <a:cubicBezTo>
                    <a:pt x="927" y="1057"/>
                    <a:pt x="928" y="1057"/>
                    <a:pt x="927" y="1057"/>
                  </a:cubicBezTo>
                  <a:close/>
                  <a:moveTo>
                    <a:pt x="1164" y="911"/>
                  </a:moveTo>
                  <a:cubicBezTo>
                    <a:pt x="1164" y="911"/>
                    <a:pt x="1164" y="911"/>
                    <a:pt x="1164" y="911"/>
                  </a:cubicBezTo>
                  <a:cubicBezTo>
                    <a:pt x="1163" y="911"/>
                    <a:pt x="1163" y="911"/>
                    <a:pt x="1163" y="911"/>
                  </a:cubicBezTo>
                  <a:cubicBezTo>
                    <a:pt x="1163" y="911"/>
                    <a:pt x="1163" y="911"/>
                    <a:pt x="1164" y="911"/>
                  </a:cubicBezTo>
                  <a:cubicBezTo>
                    <a:pt x="1164" y="911"/>
                    <a:pt x="1164" y="911"/>
                    <a:pt x="1164" y="911"/>
                  </a:cubicBezTo>
                  <a:close/>
                  <a:moveTo>
                    <a:pt x="928" y="1081"/>
                  </a:moveTo>
                  <a:cubicBezTo>
                    <a:pt x="928" y="1081"/>
                    <a:pt x="928" y="1081"/>
                    <a:pt x="929" y="1080"/>
                  </a:cubicBezTo>
                  <a:cubicBezTo>
                    <a:pt x="928" y="1080"/>
                    <a:pt x="927" y="1081"/>
                    <a:pt x="928" y="1081"/>
                  </a:cubicBezTo>
                  <a:close/>
                  <a:moveTo>
                    <a:pt x="928" y="1069"/>
                  </a:moveTo>
                  <a:cubicBezTo>
                    <a:pt x="927" y="1069"/>
                    <a:pt x="927" y="1070"/>
                    <a:pt x="927" y="1070"/>
                  </a:cubicBezTo>
                  <a:cubicBezTo>
                    <a:pt x="926" y="1069"/>
                    <a:pt x="925" y="1070"/>
                    <a:pt x="925" y="1070"/>
                  </a:cubicBezTo>
                  <a:cubicBezTo>
                    <a:pt x="925" y="1070"/>
                    <a:pt x="924" y="1070"/>
                    <a:pt x="924" y="1070"/>
                  </a:cubicBezTo>
                  <a:cubicBezTo>
                    <a:pt x="924" y="1070"/>
                    <a:pt x="923" y="1071"/>
                    <a:pt x="923" y="1071"/>
                  </a:cubicBezTo>
                  <a:cubicBezTo>
                    <a:pt x="923" y="1071"/>
                    <a:pt x="923" y="1071"/>
                    <a:pt x="922" y="1071"/>
                  </a:cubicBezTo>
                  <a:cubicBezTo>
                    <a:pt x="922" y="1071"/>
                    <a:pt x="922" y="1072"/>
                    <a:pt x="922" y="1072"/>
                  </a:cubicBezTo>
                  <a:cubicBezTo>
                    <a:pt x="921" y="1072"/>
                    <a:pt x="921" y="1072"/>
                    <a:pt x="921" y="1072"/>
                  </a:cubicBezTo>
                  <a:cubicBezTo>
                    <a:pt x="921" y="1072"/>
                    <a:pt x="920" y="1072"/>
                    <a:pt x="920" y="1073"/>
                  </a:cubicBezTo>
                  <a:cubicBezTo>
                    <a:pt x="920" y="1073"/>
                    <a:pt x="920" y="1073"/>
                    <a:pt x="921" y="1074"/>
                  </a:cubicBezTo>
                  <a:cubicBezTo>
                    <a:pt x="922" y="1073"/>
                    <a:pt x="924" y="1072"/>
                    <a:pt x="925" y="1072"/>
                  </a:cubicBezTo>
                  <a:cubicBezTo>
                    <a:pt x="926" y="1071"/>
                    <a:pt x="926" y="1071"/>
                    <a:pt x="927" y="1070"/>
                  </a:cubicBezTo>
                  <a:cubicBezTo>
                    <a:pt x="927" y="1070"/>
                    <a:pt x="927" y="1070"/>
                    <a:pt x="927" y="1070"/>
                  </a:cubicBezTo>
                  <a:cubicBezTo>
                    <a:pt x="927" y="1070"/>
                    <a:pt x="928" y="1070"/>
                    <a:pt x="928" y="1069"/>
                  </a:cubicBezTo>
                  <a:close/>
                  <a:moveTo>
                    <a:pt x="921" y="1061"/>
                  </a:moveTo>
                  <a:cubicBezTo>
                    <a:pt x="922" y="1061"/>
                    <a:pt x="922" y="1060"/>
                    <a:pt x="922" y="1060"/>
                  </a:cubicBezTo>
                  <a:cubicBezTo>
                    <a:pt x="921" y="1060"/>
                    <a:pt x="921" y="1060"/>
                    <a:pt x="921" y="1061"/>
                  </a:cubicBezTo>
                  <a:close/>
                  <a:moveTo>
                    <a:pt x="882" y="1036"/>
                  </a:moveTo>
                  <a:cubicBezTo>
                    <a:pt x="883" y="1037"/>
                    <a:pt x="884" y="1035"/>
                    <a:pt x="883" y="1035"/>
                  </a:cubicBezTo>
                  <a:cubicBezTo>
                    <a:pt x="883" y="1036"/>
                    <a:pt x="882" y="1036"/>
                    <a:pt x="882" y="1036"/>
                  </a:cubicBezTo>
                  <a:close/>
                  <a:moveTo>
                    <a:pt x="872" y="1052"/>
                  </a:moveTo>
                  <a:cubicBezTo>
                    <a:pt x="872" y="1052"/>
                    <a:pt x="872" y="1053"/>
                    <a:pt x="872" y="1053"/>
                  </a:cubicBezTo>
                  <a:cubicBezTo>
                    <a:pt x="872" y="1053"/>
                    <a:pt x="873" y="1052"/>
                    <a:pt x="872" y="1052"/>
                  </a:cubicBezTo>
                  <a:close/>
                  <a:moveTo>
                    <a:pt x="904" y="1059"/>
                  </a:moveTo>
                  <a:cubicBezTo>
                    <a:pt x="904" y="1059"/>
                    <a:pt x="903" y="1060"/>
                    <a:pt x="903" y="1060"/>
                  </a:cubicBezTo>
                  <a:cubicBezTo>
                    <a:pt x="904" y="1061"/>
                    <a:pt x="905" y="1060"/>
                    <a:pt x="904" y="1059"/>
                  </a:cubicBezTo>
                  <a:close/>
                  <a:moveTo>
                    <a:pt x="872" y="1053"/>
                  </a:moveTo>
                  <a:cubicBezTo>
                    <a:pt x="872" y="1053"/>
                    <a:pt x="871" y="1053"/>
                    <a:pt x="871" y="1053"/>
                  </a:cubicBezTo>
                  <a:cubicBezTo>
                    <a:pt x="872" y="1053"/>
                    <a:pt x="872" y="1053"/>
                    <a:pt x="873" y="1053"/>
                  </a:cubicBezTo>
                  <a:cubicBezTo>
                    <a:pt x="873" y="1053"/>
                    <a:pt x="873" y="1053"/>
                    <a:pt x="874" y="1053"/>
                  </a:cubicBezTo>
                  <a:cubicBezTo>
                    <a:pt x="873" y="1053"/>
                    <a:pt x="873" y="1053"/>
                    <a:pt x="872" y="1053"/>
                  </a:cubicBezTo>
                  <a:close/>
                  <a:moveTo>
                    <a:pt x="872" y="1057"/>
                  </a:moveTo>
                  <a:cubicBezTo>
                    <a:pt x="872" y="1057"/>
                    <a:pt x="872" y="1057"/>
                    <a:pt x="872" y="1057"/>
                  </a:cubicBezTo>
                  <a:cubicBezTo>
                    <a:pt x="872" y="1057"/>
                    <a:pt x="872" y="1058"/>
                    <a:pt x="872" y="1058"/>
                  </a:cubicBezTo>
                  <a:cubicBezTo>
                    <a:pt x="872" y="1058"/>
                    <a:pt x="872" y="1057"/>
                    <a:pt x="872" y="1057"/>
                  </a:cubicBezTo>
                  <a:cubicBezTo>
                    <a:pt x="872" y="1057"/>
                    <a:pt x="872" y="1057"/>
                    <a:pt x="872" y="1057"/>
                  </a:cubicBezTo>
                  <a:close/>
                  <a:moveTo>
                    <a:pt x="874" y="1056"/>
                  </a:moveTo>
                  <a:cubicBezTo>
                    <a:pt x="874" y="1056"/>
                    <a:pt x="873" y="1057"/>
                    <a:pt x="873" y="1057"/>
                  </a:cubicBezTo>
                  <a:cubicBezTo>
                    <a:pt x="874" y="1058"/>
                    <a:pt x="873" y="1059"/>
                    <a:pt x="873" y="1059"/>
                  </a:cubicBezTo>
                  <a:cubicBezTo>
                    <a:pt x="874" y="1059"/>
                    <a:pt x="874" y="1059"/>
                    <a:pt x="875" y="1058"/>
                  </a:cubicBezTo>
                  <a:cubicBezTo>
                    <a:pt x="874" y="1057"/>
                    <a:pt x="874" y="1057"/>
                    <a:pt x="874" y="1056"/>
                  </a:cubicBezTo>
                  <a:close/>
                  <a:moveTo>
                    <a:pt x="876" y="1041"/>
                  </a:moveTo>
                  <a:cubicBezTo>
                    <a:pt x="876" y="1041"/>
                    <a:pt x="875" y="1042"/>
                    <a:pt x="876" y="1043"/>
                  </a:cubicBezTo>
                  <a:cubicBezTo>
                    <a:pt x="876" y="1043"/>
                    <a:pt x="876" y="1044"/>
                    <a:pt x="876" y="1044"/>
                  </a:cubicBezTo>
                  <a:cubicBezTo>
                    <a:pt x="876" y="1044"/>
                    <a:pt x="876" y="1044"/>
                    <a:pt x="876" y="1044"/>
                  </a:cubicBezTo>
                  <a:cubicBezTo>
                    <a:pt x="877" y="1044"/>
                    <a:pt x="877" y="1043"/>
                    <a:pt x="877" y="1043"/>
                  </a:cubicBezTo>
                  <a:cubicBezTo>
                    <a:pt x="877" y="1042"/>
                    <a:pt x="877" y="1041"/>
                    <a:pt x="876" y="1041"/>
                  </a:cubicBezTo>
                  <a:close/>
                  <a:moveTo>
                    <a:pt x="874" y="1054"/>
                  </a:moveTo>
                  <a:cubicBezTo>
                    <a:pt x="875" y="1054"/>
                    <a:pt x="875" y="1054"/>
                    <a:pt x="876" y="1054"/>
                  </a:cubicBezTo>
                  <a:cubicBezTo>
                    <a:pt x="876" y="1054"/>
                    <a:pt x="876" y="1054"/>
                    <a:pt x="876" y="1053"/>
                  </a:cubicBezTo>
                  <a:cubicBezTo>
                    <a:pt x="876" y="1053"/>
                    <a:pt x="875" y="1053"/>
                    <a:pt x="875" y="1053"/>
                  </a:cubicBezTo>
                  <a:cubicBezTo>
                    <a:pt x="875" y="1053"/>
                    <a:pt x="874" y="1053"/>
                    <a:pt x="874" y="1054"/>
                  </a:cubicBezTo>
                  <a:close/>
                  <a:moveTo>
                    <a:pt x="871" y="1032"/>
                  </a:moveTo>
                  <a:cubicBezTo>
                    <a:pt x="870" y="1033"/>
                    <a:pt x="869" y="1035"/>
                    <a:pt x="871" y="1035"/>
                  </a:cubicBezTo>
                  <a:cubicBezTo>
                    <a:pt x="872" y="1034"/>
                    <a:pt x="872" y="1033"/>
                    <a:pt x="871" y="1032"/>
                  </a:cubicBezTo>
                  <a:close/>
                  <a:moveTo>
                    <a:pt x="877" y="1042"/>
                  </a:moveTo>
                  <a:cubicBezTo>
                    <a:pt x="877" y="1042"/>
                    <a:pt x="878" y="1042"/>
                    <a:pt x="878" y="1042"/>
                  </a:cubicBezTo>
                  <a:cubicBezTo>
                    <a:pt x="878" y="1042"/>
                    <a:pt x="878" y="1042"/>
                    <a:pt x="878" y="1041"/>
                  </a:cubicBezTo>
                  <a:cubicBezTo>
                    <a:pt x="878" y="1041"/>
                    <a:pt x="878" y="1041"/>
                    <a:pt x="877" y="1041"/>
                  </a:cubicBezTo>
                  <a:cubicBezTo>
                    <a:pt x="877" y="1041"/>
                    <a:pt x="877" y="1042"/>
                    <a:pt x="877" y="1042"/>
                  </a:cubicBezTo>
                  <a:close/>
                  <a:moveTo>
                    <a:pt x="875" y="1046"/>
                  </a:moveTo>
                  <a:cubicBezTo>
                    <a:pt x="875" y="1046"/>
                    <a:pt x="875" y="1046"/>
                    <a:pt x="875" y="1046"/>
                  </a:cubicBezTo>
                  <a:cubicBezTo>
                    <a:pt x="875" y="1046"/>
                    <a:pt x="875" y="1047"/>
                    <a:pt x="875" y="1047"/>
                  </a:cubicBezTo>
                  <a:cubicBezTo>
                    <a:pt x="875" y="1047"/>
                    <a:pt x="875" y="1047"/>
                    <a:pt x="875" y="1047"/>
                  </a:cubicBezTo>
                  <a:cubicBezTo>
                    <a:pt x="875" y="1047"/>
                    <a:pt x="875" y="1047"/>
                    <a:pt x="875" y="1046"/>
                  </a:cubicBezTo>
                  <a:close/>
                  <a:moveTo>
                    <a:pt x="874" y="1047"/>
                  </a:moveTo>
                  <a:cubicBezTo>
                    <a:pt x="874" y="1047"/>
                    <a:pt x="874" y="1047"/>
                    <a:pt x="874" y="1048"/>
                  </a:cubicBezTo>
                  <a:cubicBezTo>
                    <a:pt x="874" y="1048"/>
                    <a:pt x="874" y="1048"/>
                    <a:pt x="874" y="1048"/>
                  </a:cubicBezTo>
                  <a:cubicBezTo>
                    <a:pt x="875" y="1047"/>
                    <a:pt x="875" y="1047"/>
                    <a:pt x="875" y="1047"/>
                  </a:cubicBezTo>
                  <a:cubicBezTo>
                    <a:pt x="874" y="1047"/>
                    <a:pt x="874" y="1047"/>
                    <a:pt x="874" y="1047"/>
                  </a:cubicBezTo>
                  <a:close/>
                  <a:moveTo>
                    <a:pt x="862" y="1043"/>
                  </a:moveTo>
                  <a:cubicBezTo>
                    <a:pt x="861" y="1044"/>
                    <a:pt x="861" y="1044"/>
                    <a:pt x="861" y="1044"/>
                  </a:cubicBezTo>
                  <a:cubicBezTo>
                    <a:pt x="862" y="1044"/>
                    <a:pt x="862" y="1043"/>
                    <a:pt x="862" y="1043"/>
                  </a:cubicBezTo>
                  <a:close/>
                  <a:moveTo>
                    <a:pt x="865" y="1038"/>
                  </a:moveTo>
                  <a:cubicBezTo>
                    <a:pt x="865" y="1038"/>
                    <a:pt x="865" y="1038"/>
                    <a:pt x="865" y="1038"/>
                  </a:cubicBezTo>
                  <a:cubicBezTo>
                    <a:pt x="865" y="1038"/>
                    <a:pt x="865" y="1038"/>
                    <a:pt x="865" y="1038"/>
                  </a:cubicBezTo>
                  <a:cubicBezTo>
                    <a:pt x="865" y="1038"/>
                    <a:pt x="865" y="1038"/>
                    <a:pt x="865" y="1038"/>
                  </a:cubicBezTo>
                  <a:cubicBezTo>
                    <a:pt x="865" y="1038"/>
                    <a:pt x="865" y="1038"/>
                    <a:pt x="865" y="1038"/>
                  </a:cubicBezTo>
                  <a:close/>
                  <a:moveTo>
                    <a:pt x="864" y="1060"/>
                  </a:moveTo>
                  <a:cubicBezTo>
                    <a:pt x="865" y="1060"/>
                    <a:pt x="865" y="1060"/>
                    <a:pt x="866" y="1060"/>
                  </a:cubicBezTo>
                  <a:cubicBezTo>
                    <a:pt x="869" y="1060"/>
                    <a:pt x="865" y="1059"/>
                    <a:pt x="864" y="1060"/>
                  </a:cubicBezTo>
                  <a:close/>
                  <a:moveTo>
                    <a:pt x="882" y="1033"/>
                  </a:moveTo>
                  <a:cubicBezTo>
                    <a:pt x="883" y="1032"/>
                    <a:pt x="883" y="1032"/>
                    <a:pt x="883" y="1032"/>
                  </a:cubicBezTo>
                  <a:cubicBezTo>
                    <a:pt x="882" y="1031"/>
                    <a:pt x="881" y="1033"/>
                    <a:pt x="882" y="1033"/>
                  </a:cubicBezTo>
                  <a:close/>
                  <a:moveTo>
                    <a:pt x="863" y="1049"/>
                  </a:moveTo>
                  <a:cubicBezTo>
                    <a:pt x="863" y="1050"/>
                    <a:pt x="863" y="1050"/>
                    <a:pt x="863" y="1050"/>
                  </a:cubicBezTo>
                  <a:cubicBezTo>
                    <a:pt x="863" y="1051"/>
                    <a:pt x="863" y="1050"/>
                    <a:pt x="863" y="1049"/>
                  </a:cubicBezTo>
                  <a:close/>
                  <a:moveTo>
                    <a:pt x="870" y="1058"/>
                  </a:moveTo>
                  <a:cubicBezTo>
                    <a:pt x="870" y="1059"/>
                    <a:pt x="870" y="1059"/>
                    <a:pt x="870" y="1059"/>
                  </a:cubicBezTo>
                  <a:cubicBezTo>
                    <a:pt x="870" y="1059"/>
                    <a:pt x="871" y="1058"/>
                    <a:pt x="870" y="1058"/>
                  </a:cubicBezTo>
                  <a:close/>
                  <a:moveTo>
                    <a:pt x="866" y="1044"/>
                  </a:moveTo>
                  <a:cubicBezTo>
                    <a:pt x="866" y="1044"/>
                    <a:pt x="866" y="1044"/>
                    <a:pt x="866" y="1044"/>
                  </a:cubicBezTo>
                  <a:cubicBezTo>
                    <a:pt x="865" y="1044"/>
                    <a:pt x="865" y="1044"/>
                    <a:pt x="865" y="1044"/>
                  </a:cubicBezTo>
                  <a:cubicBezTo>
                    <a:pt x="865" y="1044"/>
                    <a:pt x="866" y="1044"/>
                    <a:pt x="866" y="1044"/>
                  </a:cubicBezTo>
                  <a:cubicBezTo>
                    <a:pt x="866" y="1044"/>
                    <a:pt x="866" y="1044"/>
                    <a:pt x="866" y="1044"/>
                  </a:cubicBezTo>
                  <a:close/>
                  <a:moveTo>
                    <a:pt x="868" y="1033"/>
                  </a:moveTo>
                  <a:cubicBezTo>
                    <a:pt x="868" y="1033"/>
                    <a:pt x="868" y="1033"/>
                    <a:pt x="868" y="1033"/>
                  </a:cubicBezTo>
                  <a:cubicBezTo>
                    <a:pt x="868" y="1033"/>
                    <a:pt x="868" y="1033"/>
                    <a:pt x="868" y="1033"/>
                  </a:cubicBezTo>
                  <a:cubicBezTo>
                    <a:pt x="868" y="1033"/>
                    <a:pt x="868" y="1033"/>
                    <a:pt x="868" y="1034"/>
                  </a:cubicBezTo>
                  <a:cubicBezTo>
                    <a:pt x="868" y="1033"/>
                    <a:pt x="868" y="1033"/>
                    <a:pt x="868" y="1033"/>
                  </a:cubicBezTo>
                  <a:close/>
                  <a:moveTo>
                    <a:pt x="869" y="1057"/>
                  </a:moveTo>
                  <a:cubicBezTo>
                    <a:pt x="869" y="1057"/>
                    <a:pt x="869" y="1057"/>
                    <a:pt x="870" y="1056"/>
                  </a:cubicBezTo>
                  <a:cubicBezTo>
                    <a:pt x="869" y="1056"/>
                    <a:pt x="869" y="1057"/>
                    <a:pt x="869" y="1057"/>
                  </a:cubicBezTo>
                  <a:close/>
                  <a:moveTo>
                    <a:pt x="866" y="1041"/>
                  </a:moveTo>
                  <a:cubicBezTo>
                    <a:pt x="867" y="1041"/>
                    <a:pt x="867" y="1041"/>
                    <a:pt x="867" y="1041"/>
                  </a:cubicBezTo>
                  <a:cubicBezTo>
                    <a:pt x="867" y="1041"/>
                    <a:pt x="868" y="1040"/>
                    <a:pt x="867" y="1040"/>
                  </a:cubicBezTo>
                  <a:cubicBezTo>
                    <a:pt x="867" y="1040"/>
                    <a:pt x="866" y="1041"/>
                    <a:pt x="866" y="1041"/>
                  </a:cubicBezTo>
                  <a:close/>
                  <a:moveTo>
                    <a:pt x="867" y="1034"/>
                  </a:moveTo>
                  <a:cubicBezTo>
                    <a:pt x="866" y="1034"/>
                    <a:pt x="866" y="1035"/>
                    <a:pt x="866" y="1035"/>
                  </a:cubicBezTo>
                  <a:cubicBezTo>
                    <a:pt x="866" y="1035"/>
                    <a:pt x="866" y="1035"/>
                    <a:pt x="867" y="1035"/>
                  </a:cubicBezTo>
                  <a:cubicBezTo>
                    <a:pt x="867" y="1035"/>
                    <a:pt x="867" y="1034"/>
                    <a:pt x="867" y="1034"/>
                  </a:cubicBezTo>
                  <a:close/>
                  <a:moveTo>
                    <a:pt x="868" y="1039"/>
                  </a:moveTo>
                  <a:cubicBezTo>
                    <a:pt x="868" y="1039"/>
                    <a:pt x="868" y="1039"/>
                    <a:pt x="868" y="1039"/>
                  </a:cubicBezTo>
                  <a:cubicBezTo>
                    <a:pt x="868" y="1039"/>
                    <a:pt x="869" y="1039"/>
                    <a:pt x="869" y="1039"/>
                  </a:cubicBezTo>
                  <a:cubicBezTo>
                    <a:pt x="868" y="1039"/>
                    <a:pt x="868" y="1039"/>
                    <a:pt x="868" y="1039"/>
                  </a:cubicBezTo>
                  <a:cubicBezTo>
                    <a:pt x="868" y="1039"/>
                    <a:pt x="868" y="1039"/>
                    <a:pt x="868" y="1039"/>
                  </a:cubicBezTo>
                  <a:close/>
                  <a:moveTo>
                    <a:pt x="873" y="1048"/>
                  </a:moveTo>
                  <a:cubicBezTo>
                    <a:pt x="873" y="1049"/>
                    <a:pt x="873" y="1049"/>
                    <a:pt x="873" y="1050"/>
                  </a:cubicBezTo>
                  <a:cubicBezTo>
                    <a:pt x="873" y="1050"/>
                    <a:pt x="873" y="1050"/>
                    <a:pt x="873" y="1050"/>
                  </a:cubicBezTo>
                  <a:cubicBezTo>
                    <a:pt x="874" y="1049"/>
                    <a:pt x="874" y="1049"/>
                    <a:pt x="873" y="1048"/>
                  </a:cubicBezTo>
                  <a:close/>
                  <a:moveTo>
                    <a:pt x="891" y="1055"/>
                  </a:moveTo>
                  <a:cubicBezTo>
                    <a:pt x="890" y="1056"/>
                    <a:pt x="890" y="1056"/>
                    <a:pt x="889" y="1057"/>
                  </a:cubicBezTo>
                  <a:cubicBezTo>
                    <a:pt x="890" y="1057"/>
                    <a:pt x="891" y="1056"/>
                    <a:pt x="891" y="1057"/>
                  </a:cubicBezTo>
                  <a:cubicBezTo>
                    <a:pt x="892" y="1057"/>
                    <a:pt x="892" y="1056"/>
                    <a:pt x="892" y="1056"/>
                  </a:cubicBezTo>
                  <a:cubicBezTo>
                    <a:pt x="892" y="1056"/>
                    <a:pt x="891" y="1056"/>
                    <a:pt x="891" y="1055"/>
                  </a:cubicBezTo>
                  <a:close/>
                  <a:moveTo>
                    <a:pt x="892" y="1060"/>
                  </a:moveTo>
                  <a:cubicBezTo>
                    <a:pt x="891" y="1061"/>
                    <a:pt x="892" y="1061"/>
                    <a:pt x="891" y="1061"/>
                  </a:cubicBezTo>
                  <a:cubicBezTo>
                    <a:pt x="892" y="1062"/>
                    <a:pt x="893" y="1061"/>
                    <a:pt x="892" y="1060"/>
                  </a:cubicBezTo>
                  <a:close/>
                  <a:moveTo>
                    <a:pt x="891" y="1058"/>
                  </a:moveTo>
                  <a:cubicBezTo>
                    <a:pt x="891" y="1058"/>
                    <a:pt x="891" y="1058"/>
                    <a:pt x="891" y="1058"/>
                  </a:cubicBezTo>
                  <a:cubicBezTo>
                    <a:pt x="891" y="1058"/>
                    <a:pt x="891" y="1058"/>
                    <a:pt x="891" y="1058"/>
                  </a:cubicBezTo>
                  <a:cubicBezTo>
                    <a:pt x="891" y="1058"/>
                    <a:pt x="891" y="1058"/>
                    <a:pt x="892" y="1058"/>
                  </a:cubicBezTo>
                  <a:cubicBezTo>
                    <a:pt x="891" y="1058"/>
                    <a:pt x="891" y="1058"/>
                    <a:pt x="891" y="1058"/>
                  </a:cubicBezTo>
                  <a:close/>
                  <a:moveTo>
                    <a:pt x="886" y="1045"/>
                  </a:moveTo>
                  <a:cubicBezTo>
                    <a:pt x="887" y="1045"/>
                    <a:pt x="887" y="1045"/>
                    <a:pt x="889" y="1045"/>
                  </a:cubicBezTo>
                  <a:cubicBezTo>
                    <a:pt x="889" y="1045"/>
                    <a:pt x="888" y="1045"/>
                    <a:pt x="887" y="1045"/>
                  </a:cubicBezTo>
                  <a:cubicBezTo>
                    <a:pt x="887" y="1045"/>
                    <a:pt x="886" y="1045"/>
                    <a:pt x="886" y="1045"/>
                  </a:cubicBezTo>
                  <a:close/>
                  <a:moveTo>
                    <a:pt x="892" y="1055"/>
                  </a:moveTo>
                  <a:cubicBezTo>
                    <a:pt x="893" y="1055"/>
                    <a:pt x="894" y="1055"/>
                    <a:pt x="895" y="1056"/>
                  </a:cubicBezTo>
                  <a:cubicBezTo>
                    <a:pt x="898" y="1055"/>
                    <a:pt x="894" y="1055"/>
                    <a:pt x="892" y="1055"/>
                  </a:cubicBezTo>
                  <a:close/>
                  <a:moveTo>
                    <a:pt x="888" y="1038"/>
                  </a:moveTo>
                  <a:cubicBezTo>
                    <a:pt x="888" y="1038"/>
                    <a:pt x="887" y="1039"/>
                    <a:pt x="887" y="1040"/>
                  </a:cubicBezTo>
                  <a:cubicBezTo>
                    <a:pt x="887" y="1040"/>
                    <a:pt x="887" y="1041"/>
                    <a:pt x="888" y="1041"/>
                  </a:cubicBezTo>
                  <a:cubicBezTo>
                    <a:pt x="888" y="1041"/>
                    <a:pt x="889" y="1040"/>
                    <a:pt x="889" y="1040"/>
                  </a:cubicBezTo>
                  <a:cubicBezTo>
                    <a:pt x="889" y="1039"/>
                    <a:pt x="889" y="1038"/>
                    <a:pt x="888" y="1038"/>
                  </a:cubicBezTo>
                  <a:close/>
                  <a:moveTo>
                    <a:pt x="902" y="1042"/>
                  </a:moveTo>
                  <a:cubicBezTo>
                    <a:pt x="901" y="1042"/>
                    <a:pt x="902" y="1043"/>
                    <a:pt x="902" y="1042"/>
                  </a:cubicBezTo>
                  <a:cubicBezTo>
                    <a:pt x="902" y="1042"/>
                    <a:pt x="902" y="1042"/>
                    <a:pt x="902" y="1042"/>
                  </a:cubicBezTo>
                  <a:cubicBezTo>
                    <a:pt x="902" y="1042"/>
                    <a:pt x="902" y="1042"/>
                    <a:pt x="902" y="1042"/>
                  </a:cubicBezTo>
                  <a:close/>
                  <a:moveTo>
                    <a:pt x="930" y="1041"/>
                  </a:moveTo>
                  <a:cubicBezTo>
                    <a:pt x="926" y="1041"/>
                    <a:pt x="928" y="1041"/>
                    <a:pt x="930" y="1041"/>
                  </a:cubicBezTo>
                  <a:close/>
                  <a:moveTo>
                    <a:pt x="898" y="1065"/>
                  </a:moveTo>
                  <a:cubicBezTo>
                    <a:pt x="899" y="1064"/>
                    <a:pt x="899" y="1064"/>
                    <a:pt x="899" y="1064"/>
                  </a:cubicBezTo>
                  <a:cubicBezTo>
                    <a:pt x="899" y="1064"/>
                    <a:pt x="898" y="1065"/>
                    <a:pt x="898" y="1065"/>
                  </a:cubicBezTo>
                  <a:close/>
                  <a:moveTo>
                    <a:pt x="900" y="1069"/>
                  </a:moveTo>
                  <a:cubicBezTo>
                    <a:pt x="899" y="1069"/>
                    <a:pt x="899" y="1069"/>
                    <a:pt x="899" y="1069"/>
                  </a:cubicBezTo>
                  <a:cubicBezTo>
                    <a:pt x="899" y="1069"/>
                    <a:pt x="899" y="1069"/>
                    <a:pt x="899" y="1069"/>
                  </a:cubicBezTo>
                  <a:cubicBezTo>
                    <a:pt x="899" y="1070"/>
                    <a:pt x="900" y="1069"/>
                    <a:pt x="900" y="1069"/>
                  </a:cubicBezTo>
                  <a:close/>
                  <a:moveTo>
                    <a:pt x="897" y="1040"/>
                  </a:moveTo>
                  <a:cubicBezTo>
                    <a:pt x="897" y="1040"/>
                    <a:pt x="897" y="1040"/>
                    <a:pt x="897" y="1040"/>
                  </a:cubicBezTo>
                  <a:cubicBezTo>
                    <a:pt x="897" y="1041"/>
                    <a:pt x="897" y="1041"/>
                    <a:pt x="898" y="1040"/>
                  </a:cubicBezTo>
                  <a:cubicBezTo>
                    <a:pt x="897" y="1040"/>
                    <a:pt x="897" y="1040"/>
                    <a:pt x="897" y="1040"/>
                  </a:cubicBezTo>
                  <a:close/>
                  <a:moveTo>
                    <a:pt x="901" y="1048"/>
                  </a:moveTo>
                  <a:cubicBezTo>
                    <a:pt x="901" y="1049"/>
                    <a:pt x="903" y="1048"/>
                    <a:pt x="902" y="1047"/>
                  </a:cubicBezTo>
                  <a:cubicBezTo>
                    <a:pt x="902" y="1048"/>
                    <a:pt x="901" y="1047"/>
                    <a:pt x="901" y="1048"/>
                  </a:cubicBezTo>
                  <a:close/>
                  <a:moveTo>
                    <a:pt x="880" y="1039"/>
                  </a:moveTo>
                  <a:cubicBezTo>
                    <a:pt x="880" y="1039"/>
                    <a:pt x="881" y="1039"/>
                    <a:pt x="881" y="1039"/>
                  </a:cubicBezTo>
                  <a:cubicBezTo>
                    <a:pt x="881" y="1039"/>
                    <a:pt x="880" y="1038"/>
                    <a:pt x="880" y="1039"/>
                  </a:cubicBezTo>
                  <a:close/>
                  <a:moveTo>
                    <a:pt x="879" y="1042"/>
                  </a:moveTo>
                  <a:cubicBezTo>
                    <a:pt x="879" y="1042"/>
                    <a:pt x="880" y="1040"/>
                    <a:pt x="879" y="1040"/>
                  </a:cubicBezTo>
                  <a:cubicBezTo>
                    <a:pt x="879" y="1041"/>
                    <a:pt x="878" y="1041"/>
                    <a:pt x="879" y="1042"/>
                  </a:cubicBezTo>
                  <a:close/>
                  <a:moveTo>
                    <a:pt x="880" y="1036"/>
                  </a:moveTo>
                  <a:cubicBezTo>
                    <a:pt x="879" y="1036"/>
                    <a:pt x="879" y="1037"/>
                    <a:pt x="879" y="1037"/>
                  </a:cubicBezTo>
                  <a:cubicBezTo>
                    <a:pt x="879" y="1037"/>
                    <a:pt x="879" y="1037"/>
                    <a:pt x="880" y="1037"/>
                  </a:cubicBezTo>
                  <a:cubicBezTo>
                    <a:pt x="880" y="1037"/>
                    <a:pt x="880" y="1037"/>
                    <a:pt x="880" y="1037"/>
                  </a:cubicBezTo>
                  <a:cubicBezTo>
                    <a:pt x="880" y="1037"/>
                    <a:pt x="880" y="1037"/>
                    <a:pt x="880" y="1037"/>
                  </a:cubicBezTo>
                  <a:cubicBezTo>
                    <a:pt x="880" y="1037"/>
                    <a:pt x="880" y="1037"/>
                    <a:pt x="880" y="1037"/>
                  </a:cubicBezTo>
                  <a:cubicBezTo>
                    <a:pt x="880" y="1037"/>
                    <a:pt x="880" y="1037"/>
                    <a:pt x="880" y="1037"/>
                  </a:cubicBezTo>
                  <a:cubicBezTo>
                    <a:pt x="881" y="1037"/>
                    <a:pt x="881" y="1037"/>
                    <a:pt x="881" y="1037"/>
                  </a:cubicBezTo>
                  <a:cubicBezTo>
                    <a:pt x="881" y="1037"/>
                    <a:pt x="880" y="1037"/>
                    <a:pt x="880" y="1037"/>
                  </a:cubicBezTo>
                  <a:cubicBezTo>
                    <a:pt x="881" y="1036"/>
                    <a:pt x="881" y="1035"/>
                    <a:pt x="880" y="1035"/>
                  </a:cubicBezTo>
                  <a:cubicBezTo>
                    <a:pt x="880" y="1035"/>
                    <a:pt x="880" y="1036"/>
                    <a:pt x="880" y="1036"/>
                  </a:cubicBezTo>
                  <a:close/>
                  <a:moveTo>
                    <a:pt x="881" y="1037"/>
                  </a:moveTo>
                  <a:cubicBezTo>
                    <a:pt x="881" y="1037"/>
                    <a:pt x="881" y="1037"/>
                    <a:pt x="881" y="1037"/>
                  </a:cubicBezTo>
                  <a:cubicBezTo>
                    <a:pt x="881" y="1037"/>
                    <a:pt x="881" y="1036"/>
                    <a:pt x="881" y="1036"/>
                  </a:cubicBezTo>
                  <a:cubicBezTo>
                    <a:pt x="881" y="1036"/>
                    <a:pt x="881" y="1036"/>
                    <a:pt x="881" y="1037"/>
                  </a:cubicBezTo>
                  <a:close/>
                  <a:moveTo>
                    <a:pt x="885" y="1032"/>
                  </a:moveTo>
                  <a:cubicBezTo>
                    <a:pt x="884" y="1032"/>
                    <a:pt x="884" y="1032"/>
                    <a:pt x="884" y="1032"/>
                  </a:cubicBezTo>
                  <a:cubicBezTo>
                    <a:pt x="884" y="1032"/>
                    <a:pt x="884" y="1032"/>
                    <a:pt x="884" y="1032"/>
                  </a:cubicBezTo>
                  <a:cubicBezTo>
                    <a:pt x="884" y="1032"/>
                    <a:pt x="884" y="1032"/>
                    <a:pt x="884" y="1032"/>
                  </a:cubicBezTo>
                  <a:cubicBezTo>
                    <a:pt x="884" y="1032"/>
                    <a:pt x="884" y="1032"/>
                    <a:pt x="885" y="1032"/>
                  </a:cubicBezTo>
                  <a:close/>
                  <a:moveTo>
                    <a:pt x="883" y="1045"/>
                  </a:moveTo>
                  <a:cubicBezTo>
                    <a:pt x="880" y="1044"/>
                    <a:pt x="881" y="1045"/>
                    <a:pt x="883" y="1045"/>
                  </a:cubicBezTo>
                  <a:close/>
                  <a:moveTo>
                    <a:pt x="878" y="1054"/>
                  </a:moveTo>
                  <a:cubicBezTo>
                    <a:pt x="877" y="1054"/>
                    <a:pt x="881" y="1055"/>
                    <a:pt x="883" y="1055"/>
                  </a:cubicBezTo>
                  <a:cubicBezTo>
                    <a:pt x="883" y="1055"/>
                    <a:pt x="884" y="1054"/>
                    <a:pt x="884" y="1054"/>
                  </a:cubicBezTo>
                  <a:cubicBezTo>
                    <a:pt x="883" y="1054"/>
                    <a:pt x="880" y="1054"/>
                    <a:pt x="878" y="1054"/>
                  </a:cubicBezTo>
                  <a:close/>
                  <a:moveTo>
                    <a:pt x="884" y="1034"/>
                  </a:moveTo>
                  <a:cubicBezTo>
                    <a:pt x="884" y="1034"/>
                    <a:pt x="884" y="1034"/>
                    <a:pt x="885" y="1034"/>
                  </a:cubicBezTo>
                  <a:cubicBezTo>
                    <a:pt x="885" y="1034"/>
                    <a:pt x="884" y="1033"/>
                    <a:pt x="884" y="1034"/>
                  </a:cubicBezTo>
                  <a:close/>
                  <a:moveTo>
                    <a:pt x="878" y="1039"/>
                  </a:moveTo>
                  <a:cubicBezTo>
                    <a:pt x="879" y="1038"/>
                    <a:pt x="879" y="1038"/>
                    <a:pt x="879" y="1037"/>
                  </a:cubicBezTo>
                  <a:cubicBezTo>
                    <a:pt x="878" y="1037"/>
                    <a:pt x="877" y="1039"/>
                    <a:pt x="878" y="1039"/>
                  </a:cubicBezTo>
                  <a:close/>
                  <a:moveTo>
                    <a:pt x="879" y="1036"/>
                  </a:moveTo>
                  <a:cubicBezTo>
                    <a:pt x="879" y="1036"/>
                    <a:pt x="879" y="1036"/>
                    <a:pt x="879" y="1036"/>
                  </a:cubicBezTo>
                  <a:cubicBezTo>
                    <a:pt x="879" y="1036"/>
                    <a:pt x="879" y="1036"/>
                    <a:pt x="879" y="1036"/>
                  </a:cubicBezTo>
                  <a:cubicBezTo>
                    <a:pt x="879" y="1036"/>
                    <a:pt x="879" y="1036"/>
                    <a:pt x="879" y="1036"/>
                  </a:cubicBezTo>
                  <a:cubicBezTo>
                    <a:pt x="879" y="1036"/>
                    <a:pt x="879" y="1036"/>
                    <a:pt x="879" y="1036"/>
                  </a:cubicBezTo>
                  <a:close/>
                  <a:moveTo>
                    <a:pt x="955" y="1078"/>
                  </a:moveTo>
                  <a:cubicBezTo>
                    <a:pt x="954" y="1079"/>
                    <a:pt x="955" y="1079"/>
                    <a:pt x="955" y="1078"/>
                  </a:cubicBezTo>
                  <a:cubicBezTo>
                    <a:pt x="955" y="1078"/>
                    <a:pt x="955" y="1078"/>
                    <a:pt x="955" y="1078"/>
                  </a:cubicBezTo>
                  <a:close/>
                  <a:moveTo>
                    <a:pt x="959" y="1041"/>
                  </a:moveTo>
                  <a:cubicBezTo>
                    <a:pt x="961" y="1041"/>
                    <a:pt x="962" y="1041"/>
                    <a:pt x="962" y="1041"/>
                  </a:cubicBezTo>
                  <a:cubicBezTo>
                    <a:pt x="960" y="1041"/>
                    <a:pt x="958" y="1041"/>
                    <a:pt x="959" y="1041"/>
                  </a:cubicBezTo>
                  <a:close/>
                  <a:moveTo>
                    <a:pt x="958" y="1040"/>
                  </a:moveTo>
                  <a:cubicBezTo>
                    <a:pt x="958" y="1040"/>
                    <a:pt x="958" y="1040"/>
                    <a:pt x="958" y="1040"/>
                  </a:cubicBezTo>
                  <a:cubicBezTo>
                    <a:pt x="958" y="1040"/>
                    <a:pt x="958" y="1040"/>
                    <a:pt x="958" y="1040"/>
                  </a:cubicBezTo>
                  <a:cubicBezTo>
                    <a:pt x="958" y="1040"/>
                    <a:pt x="958" y="1040"/>
                    <a:pt x="958" y="1040"/>
                  </a:cubicBezTo>
                  <a:close/>
                  <a:moveTo>
                    <a:pt x="959" y="1040"/>
                  </a:moveTo>
                  <a:cubicBezTo>
                    <a:pt x="961" y="1040"/>
                    <a:pt x="959" y="1040"/>
                    <a:pt x="960" y="1040"/>
                  </a:cubicBezTo>
                  <a:cubicBezTo>
                    <a:pt x="959" y="1040"/>
                    <a:pt x="959" y="1040"/>
                    <a:pt x="958" y="1040"/>
                  </a:cubicBezTo>
                  <a:cubicBezTo>
                    <a:pt x="958" y="1040"/>
                    <a:pt x="958" y="1040"/>
                    <a:pt x="958" y="1040"/>
                  </a:cubicBezTo>
                  <a:cubicBezTo>
                    <a:pt x="958" y="1040"/>
                    <a:pt x="958" y="1040"/>
                    <a:pt x="959" y="1040"/>
                  </a:cubicBezTo>
                  <a:close/>
                  <a:moveTo>
                    <a:pt x="957" y="1032"/>
                  </a:moveTo>
                  <a:cubicBezTo>
                    <a:pt x="957" y="1032"/>
                    <a:pt x="957" y="1032"/>
                    <a:pt x="958" y="1032"/>
                  </a:cubicBezTo>
                  <a:cubicBezTo>
                    <a:pt x="957" y="1032"/>
                    <a:pt x="957" y="1032"/>
                    <a:pt x="958" y="1032"/>
                  </a:cubicBezTo>
                  <a:cubicBezTo>
                    <a:pt x="957" y="1031"/>
                    <a:pt x="957" y="1032"/>
                    <a:pt x="957" y="1032"/>
                  </a:cubicBezTo>
                  <a:close/>
                  <a:moveTo>
                    <a:pt x="958" y="1041"/>
                  </a:moveTo>
                  <a:cubicBezTo>
                    <a:pt x="958" y="1041"/>
                    <a:pt x="958" y="1041"/>
                    <a:pt x="958" y="1041"/>
                  </a:cubicBezTo>
                  <a:cubicBezTo>
                    <a:pt x="958" y="1041"/>
                    <a:pt x="958" y="1041"/>
                    <a:pt x="958" y="1041"/>
                  </a:cubicBezTo>
                  <a:cubicBezTo>
                    <a:pt x="957" y="1041"/>
                    <a:pt x="957" y="1040"/>
                    <a:pt x="957" y="1040"/>
                  </a:cubicBezTo>
                  <a:cubicBezTo>
                    <a:pt x="957" y="1040"/>
                    <a:pt x="957" y="1040"/>
                    <a:pt x="957" y="1040"/>
                  </a:cubicBezTo>
                  <a:cubicBezTo>
                    <a:pt x="957" y="1040"/>
                    <a:pt x="957" y="1040"/>
                    <a:pt x="957" y="1040"/>
                  </a:cubicBezTo>
                  <a:cubicBezTo>
                    <a:pt x="957" y="1040"/>
                    <a:pt x="957" y="1040"/>
                    <a:pt x="956" y="1040"/>
                  </a:cubicBezTo>
                  <a:cubicBezTo>
                    <a:pt x="956" y="1039"/>
                    <a:pt x="956" y="1039"/>
                    <a:pt x="956" y="1039"/>
                  </a:cubicBezTo>
                  <a:cubicBezTo>
                    <a:pt x="956" y="1039"/>
                    <a:pt x="956" y="1039"/>
                    <a:pt x="956" y="1039"/>
                  </a:cubicBezTo>
                  <a:cubicBezTo>
                    <a:pt x="955" y="1039"/>
                    <a:pt x="955" y="1039"/>
                    <a:pt x="954" y="1040"/>
                  </a:cubicBezTo>
                  <a:cubicBezTo>
                    <a:pt x="954" y="1040"/>
                    <a:pt x="954" y="1040"/>
                    <a:pt x="955" y="1041"/>
                  </a:cubicBezTo>
                  <a:cubicBezTo>
                    <a:pt x="954" y="1041"/>
                    <a:pt x="954" y="1041"/>
                    <a:pt x="954" y="1041"/>
                  </a:cubicBezTo>
                  <a:cubicBezTo>
                    <a:pt x="953" y="1040"/>
                    <a:pt x="953" y="1040"/>
                    <a:pt x="951" y="1040"/>
                  </a:cubicBezTo>
                  <a:cubicBezTo>
                    <a:pt x="951" y="1040"/>
                    <a:pt x="951" y="1040"/>
                    <a:pt x="952" y="1040"/>
                  </a:cubicBezTo>
                  <a:cubicBezTo>
                    <a:pt x="952" y="1041"/>
                    <a:pt x="952" y="1041"/>
                    <a:pt x="952" y="1042"/>
                  </a:cubicBezTo>
                  <a:cubicBezTo>
                    <a:pt x="953" y="1042"/>
                    <a:pt x="955" y="1042"/>
                    <a:pt x="956" y="1042"/>
                  </a:cubicBezTo>
                  <a:cubicBezTo>
                    <a:pt x="955" y="1042"/>
                    <a:pt x="955" y="1041"/>
                    <a:pt x="956" y="1041"/>
                  </a:cubicBezTo>
                  <a:cubicBezTo>
                    <a:pt x="956" y="1042"/>
                    <a:pt x="956" y="1042"/>
                    <a:pt x="956" y="1042"/>
                  </a:cubicBezTo>
                  <a:cubicBezTo>
                    <a:pt x="956" y="1042"/>
                    <a:pt x="956" y="1042"/>
                    <a:pt x="956" y="1042"/>
                  </a:cubicBezTo>
                  <a:cubicBezTo>
                    <a:pt x="956" y="1042"/>
                    <a:pt x="956" y="1043"/>
                    <a:pt x="957" y="1043"/>
                  </a:cubicBezTo>
                  <a:cubicBezTo>
                    <a:pt x="957" y="1043"/>
                    <a:pt x="957" y="1042"/>
                    <a:pt x="957" y="1042"/>
                  </a:cubicBezTo>
                  <a:cubicBezTo>
                    <a:pt x="957" y="1042"/>
                    <a:pt x="957" y="1042"/>
                    <a:pt x="957" y="1042"/>
                  </a:cubicBezTo>
                  <a:cubicBezTo>
                    <a:pt x="957" y="1042"/>
                    <a:pt x="957" y="1042"/>
                    <a:pt x="958" y="1042"/>
                  </a:cubicBezTo>
                  <a:cubicBezTo>
                    <a:pt x="958" y="1041"/>
                    <a:pt x="958" y="1041"/>
                    <a:pt x="958" y="1041"/>
                  </a:cubicBezTo>
                  <a:close/>
                  <a:moveTo>
                    <a:pt x="956" y="1041"/>
                  </a:moveTo>
                  <a:cubicBezTo>
                    <a:pt x="956" y="1041"/>
                    <a:pt x="956" y="1041"/>
                    <a:pt x="956" y="1041"/>
                  </a:cubicBezTo>
                  <a:cubicBezTo>
                    <a:pt x="956" y="1041"/>
                    <a:pt x="956" y="1041"/>
                    <a:pt x="956" y="1041"/>
                  </a:cubicBezTo>
                  <a:cubicBezTo>
                    <a:pt x="956" y="1041"/>
                    <a:pt x="956" y="1041"/>
                    <a:pt x="956" y="1041"/>
                  </a:cubicBezTo>
                  <a:close/>
                  <a:moveTo>
                    <a:pt x="957" y="1038"/>
                  </a:moveTo>
                  <a:cubicBezTo>
                    <a:pt x="957" y="1038"/>
                    <a:pt x="957" y="1038"/>
                    <a:pt x="957" y="1037"/>
                  </a:cubicBezTo>
                  <a:cubicBezTo>
                    <a:pt x="956" y="1038"/>
                    <a:pt x="956" y="1038"/>
                    <a:pt x="957" y="1038"/>
                  </a:cubicBezTo>
                  <a:close/>
                  <a:moveTo>
                    <a:pt x="960" y="1072"/>
                  </a:moveTo>
                  <a:cubicBezTo>
                    <a:pt x="961" y="1072"/>
                    <a:pt x="961" y="1071"/>
                    <a:pt x="961" y="1071"/>
                  </a:cubicBezTo>
                  <a:cubicBezTo>
                    <a:pt x="961" y="1071"/>
                    <a:pt x="961" y="1071"/>
                    <a:pt x="961" y="1071"/>
                  </a:cubicBezTo>
                  <a:cubicBezTo>
                    <a:pt x="961" y="1071"/>
                    <a:pt x="960" y="1071"/>
                    <a:pt x="960" y="1071"/>
                  </a:cubicBezTo>
                  <a:cubicBezTo>
                    <a:pt x="960" y="1071"/>
                    <a:pt x="960" y="1071"/>
                    <a:pt x="960" y="1072"/>
                  </a:cubicBezTo>
                  <a:close/>
                  <a:moveTo>
                    <a:pt x="1177" y="908"/>
                  </a:moveTo>
                  <a:cubicBezTo>
                    <a:pt x="1176" y="907"/>
                    <a:pt x="1175" y="908"/>
                    <a:pt x="1176" y="908"/>
                  </a:cubicBezTo>
                  <a:cubicBezTo>
                    <a:pt x="1176" y="908"/>
                    <a:pt x="1176" y="908"/>
                    <a:pt x="1177" y="908"/>
                  </a:cubicBezTo>
                  <a:close/>
                  <a:moveTo>
                    <a:pt x="950" y="1053"/>
                  </a:moveTo>
                  <a:cubicBezTo>
                    <a:pt x="950" y="1053"/>
                    <a:pt x="950" y="1053"/>
                    <a:pt x="950" y="1053"/>
                  </a:cubicBezTo>
                  <a:cubicBezTo>
                    <a:pt x="949" y="1053"/>
                    <a:pt x="949" y="1054"/>
                    <a:pt x="949" y="1053"/>
                  </a:cubicBezTo>
                  <a:cubicBezTo>
                    <a:pt x="949" y="1053"/>
                    <a:pt x="949" y="1053"/>
                    <a:pt x="950" y="1053"/>
                  </a:cubicBezTo>
                  <a:close/>
                  <a:moveTo>
                    <a:pt x="950" y="1040"/>
                  </a:moveTo>
                  <a:cubicBezTo>
                    <a:pt x="949" y="1040"/>
                    <a:pt x="950" y="1040"/>
                    <a:pt x="951" y="1040"/>
                  </a:cubicBezTo>
                  <a:cubicBezTo>
                    <a:pt x="950" y="1040"/>
                    <a:pt x="949" y="1040"/>
                    <a:pt x="950" y="1040"/>
                  </a:cubicBezTo>
                  <a:close/>
                  <a:moveTo>
                    <a:pt x="950" y="1056"/>
                  </a:moveTo>
                  <a:cubicBezTo>
                    <a:pt x="950" y="1056"/>
                    <a:pt x="950" y="1056"/>
                    <a:pt x="950" y="1056"/>
                  </a:cubicBezTo>
                  <a:cubicBezTo>
                    <a:pt x="950" y="1055"/>
                    <a:pt x="949" y="1056"/>
                    <a:pt x="950" y="1056"/>
                  </a:cubicBezTo>
                  <a:close/>
                  <a:moveTo>
                    <a:pt x="950" y="1067"/>
                  </a:moveTo>
                  <a:cubicBezTo>
                    <a:pt x="951" y="1067"/>
                    <a:pt x="951" y="1065"/>
                    <a:pt x="950" y="1065"/>
                  </a:cubicBezTo>
                  <a:cubicBezTo>
                    <a:pt x="950" y="1066"/>
                    <a:pt x="949" y="1067"/>
                    <a:pt x="950" y="1067"/>
                  </a:cubicBezTo>
                  <a:close/>
                  <a:moveTo>
                    <a:pt x="950" y="1063"/>
                  </a:moveTo>
                  <a:cubicBezTo>
                    <a:pt x="950" y="1062"/>
                    <a:pt x="950" y="1062"/>
                    <a:pt x="950" y="1062"/>
                  </a:cubicBezTo>
                  <a:cubicBezTo>
                    <a:pt x="950" y="1062"/>
                    <a:pt x="950" y="1062"/>
                    <a:pt x="949" y="1062"/>
                  </a:cubicBezTo>
                  <a:cubicBezTo>
                    <a:pt x="949" y="1062"/>
                    <a:pt x="949" y="1063"/>
                    <a:pt x="949" y="1063"/>
                  </a:cubicBezTo>
                  <a:cubicBezTo>
                    <a:pt x="950" y="1063"/>
                    <a:pt x="950" y="1063"/>
                    <a:pt x="950" y="1063"/>
                  </a:cubicBezTo>
                  <a:close/>
                  <a:moveTo>
                    <a:pt x="953" y="1036"/>
                  </a:moveTo>
                  <a:cubicBezTo>
                    <a:pt x="952" y="1036"/>
                    <a:pt x="952" y="1036"/>
                    <a:pt x="952" y="1037"/>
                  </a:cubicBezTo>
                  <a:cubicBezTo>
                    <a:pt x="952" y="1037"/>
                    <a:pt x="952" y="1037"/>
                    <a:pt x="953" y="1036"/>
                  </a:cubicBezTo>
                  <a:close/>
                  <a:moveTo>
                    <a:pt x="950" y="1082"/>
                  </a:moveTo>
                  <a:cubicBezTo>
                    <a:pt x="949" y="1083"/>
                    <a:pt x="948" y="1085"/>
                    <a:pt x="950" y="1086"/>
                  </a:cubicBezTo>
                  <a:cubicBezTo>
                    <a:pt x="951" y="1084"/>
                    <a:pt x="952" y="1082"/>
                    <a:pt x="950" y="1082"/>
                  </a:cubicBezTo>
                  <a:close/>
                  <a:moveTo>
                    <a:pt x="952" y="1042"/>
                  </a:moveTo>
                  <a:cubicBezTo>
                    <a:pt x="951" y="1042"/>
                    <a:pt x="951" y="1042"/>
                    <a:pt x="950" y="1042"/>
                  </a:cubicBezTo>
                  <a:cubicBezTo>
                    <a:pt x="951" y="1042"/>
                    <a:pt x="951" y="1042"/>
                    <a:pt x="952" y="1042"/>
                  </a:cubicBezTo>
                  <a:close/>
                  <a:moveTo>
                    <a:pt x="951" y="1038"/>
                  </a:moveTo>
                  <a:cubicBezTo>
                    <a:pt x="951" y="1038"/>
                    <a:pt x="952" y="1038"/>
                    <a:pt x="951" y="1038"/>
                  </a:cubicBezTo>
                  <a:close/>
                  <a:moveTo>
                    <a:pt x="956" y="1040"/>
                  </a:moveTo>
                  <a:cubicBezTo>
                    <a:pt x="956" y="1040"/>
                    <a:pt x="956" y="1040"/>
                    <a:pt x="956" y="1040"/>
                  </a:cubicBezTo>
                  <a:cubicBezTo>
                    <a:pt x="956" y="1040"/>
                    <a:pt x="956" y="1040"/>
                    <a:pt x="956" y="1040"/>
                  </a:cubicBezTo>
                  <a:cubicBezTo>
                    <a:pt x="956" y="1040"/>
                    <a:pt x="956" y="1040"/>
                    <a:pt x="956" y="1040"/>
                  </a:cubicBezTo>
                  <a:close/>
                  <a:moveTo>
                    <a:pt x="960" y="1054"/>
                  </a:moveTo>
                  <a:cubicBezTo>
                    <a:pt x="960" y="1054"/>
                    <a:pt x="959" y="1055"/>
                    <a:pt x="960" y="1055"/>
                  </a:cubicBezTo>
                  <a:cubicBezTo>
                    <a:pt x="960" y="1055"/>
                    <a:pt x="960" y="1054"/>
                    <a:pt x="960" y="1054"/>
                  </a:cubicBezTo>
                  <a:close/>
                  <a:moveTo>
                    <a:pt x="957" y="1068"/>
                  </a:moveTo>
                  <a:cubicBezTo>
                    <a:pt x="957" y="1068"/>
                    <a:pt x="957" y="1068"/>
                    <a:pt x="957" y="1068"/>
                  </a:cubicBezTo>
                  <a:cubicBezTo>
                    <a:pt x="957" y="1068"/>
                    <a:pt x="957" y="1068"/>
                    <a:pt x="957" y="1067"/>
                  </a:cubicBezTo>
                  <a:cubicBezTo>
                    <a:pt x="957" y="1067"/>
                    <a:pt x="957" y="1067"/>
                    <a:pt x="957" y="1068"/>
                  </a:cubicBezTo>
                  <a:cubicBezTo>
                    <a:pt x="957" y="1068"/>
                    <a:pt x="957" y="1068"/>
                    <a:pt x="957" y="1068"/>
                  </a:cubicBezTo>
                  <a:close/>
                  <a:moveTo>
                    <a:pt x="955" y="1053"/>
                  </a:moveTo>
                  <a:cubicBezTo>
                    <a:pt x="956" y="1053"/>
                    <a:pt x="956" y="1052"/>
                    <a:pt x="955" y="1052"/>
                  </a:cubicBezTo>
                  <a:cubicBezTo>
                    <a:pt x="955" y="1052"/>
                    <a:pt x="955" y="1052"/>
                    <a:pt x="955" y="1053"/>
                  </a:cubicBezTo>
                  <a:close/>
                  <a:moveTo>
                    <a:pt x="952" y="1043"/>
                  </a:moveTo>
                  <a:cubicBezTo>
                    <a:pt x="952" y="1044"/>
                    <a:pt x="953" y="1043"/>
                    <a:pt x="952" y="1043"/>
                  </a:cubicBezTo>
                  <a:close/>
                  <a:moveTo>
                    <a:pt x="956" y="1057"/>
                  </a:moveTo>
                  <a:cubicBezTo>
                    <a:pt x="955" y="1058"/>
                    <a:pt x="956" y="1059"/>
                    <a:pt x="957" y="1058"/>
                  </a:cubicBezTo>
                  <a:cubicBezTo>
                    <a:pt x="957" y="1058"/>
                    <a:pt x="957" y="1058"/>
                    <a:pt x="956" y="1057"/>
                  </a:cubicBezTo>
                  <a:close/>
                  <a:moveTo>
                    <a:pt x="956" y="1056"/>
                  </a:moveTo>
                  <a:cubicBezTo>
                    <a:pt x="956" y="1056"/>
                    <a:pt x="956" y="1056"/>
                    <a:pt x="956" y="1056"/>
                  </a:cubicBezTo>
                  <a:cubicBezTo>
                    <a:pt x="956" y="1056"/>
                    <a:pt x="956" y="1056"/>
                    <a:pt x="956" y="1056"/>
                  </a:cubicBezTo>
                  <a:cubicBezTo>
                    <a:pt x="956" y="1056"/>
                    <a:pt x="956" y="1056"/>
                    <a:pt x="956" y="1056"/>
                  </a:cubicBezTo>
                  <a:cubicBezTo>
                    <a:pt x="956" y="1056"/>
                    <a:pt x="956" y="1056"/>
                    <a:pt x="956" y="1056"/>
                  </a:cubicBezTo>
                  <a:close/>
                  <a:moveTo>
                    <a:pt x="956" y="1061"/>
                  </a:moveTo>
                  <a:cubicBezTo>
                    <a:pt x="956" y="1062"/>
                    <a:pt x="956" y="1064"/>
                    <a:pt x="957" y="1063"/>
                  </a:cubicBezTo>
                  <a:cubicBezTo>
                    <a:pt x="957" y="1062"/>
                    <a:pt x="957" y="1061"/>
                    <a:pt x="956" y="1061"/>
                  </a:cubicBezTo>
                  <a:close/>
                  <a:moveTo>
                    <a:pt x="956" y="1069"/>
                  </a:moveTo>
                  <a:cubicBezTo>
                    <a:pt x="956" y="1069"/>
                    <a:pt x="956" y="1070"/>
                    <a:pt x="956" y="1070"/>
                  </a:cubicBezTo>
                  <a:cubicBezTo>
                    <a:pt x="957" y="1070"/>
                    <a:pt x="957" y="1070"/>
                    <a:pt x="957" y="1070"/>
                  </a:cubicBezTo>
                  <a:cubicBezTo>
                    <a:pt x="957" y="1070"/>
                    <a:pt x="957" y="1069"/>
                    <a:pt x="956" y="1069"/>
                  </a:cubicBezTo>
                  <a:close/>
                  <a:moveTo>
                    <a:pt x="955" y="1066"/>
                  </a:moveTo>
                  <a:cubicBezTo>
                    <a:pt x="956" y="1066"/>
                    <a:pt x="956" y="1066"/>
                    <a:pt x="956" y="1065"/>
                  </a:cubicBezTo>
                  <a:cubicBezTo>
                    <a:pt x="956" y="1065"/>
                    <a:pt x="956" y="1065"/>
                    <a:pt x="955" y="1064"/>
                  </a:cubicBezTo>
                  <a:cubicBezTo>
                    <a:pt x="954" y="1065"/>
                    <a:pt x="955" y="1066"/>
                    <a:pt x="954" y="1067"/>
                  </a:cubicBezTo>
                  <a:cubicBezTo>
                    <a:pt x="955" y="1068"/>
                    <a:pt x="955" y="1068"/>
                    <a:pt x="955" y="1068"/>
                  </a:cubicBezTo>
                  <a:cubicBezTo>
                    <a:pt x="956" y="1067"/>
                    <a:pt x="955" y="1067"/>
                    <a:pt x="955" y="1066"/>
                  </a:cubicBezTo>
                  <a:close/>
                  <a:moveTo>
                    <a:pt x="954" y="1049"/>
                  </a:moveTo>
                  <a:cubicBezTo>
                    <a:pt x="954" y="1049"/>
                    <a:pt x="954" y="1048"/>
                    <a:pt x="954" y="1048"/>
                  </a:cubicBezTo>
                  <a:cubicBezTo>
                    <a:pt x="954" y="1048"/>
                    <a:pt x="954" y="1048"/>
                    <a:pt x="954" y="1048"/>
                  </a:cubicBezTo>
                  <a:cubicBezTo>
                    <a:pt x="954" y="1049"/>
                    <a:pt x="954" y="1049"/>
                    <a:pt x="954" y="1049"/>
                  </a:cubicBezTo>
                  <a:cubicBezTo>
                    <a:pt x="954" y="1049"/>
                    <a:pt x="954" y="1049"/>
                    <a:pt x="954" y="1049"/>
                  </a:cubicBezTo>
                  <a:cubicBezTo>
                    <a:pt x="954" y="1049"/>
                    <a:pt x="954" y="1048"/>
                    <a:pt x="954" y="1048"/>
                  </a:cubicBezTo>
                  <a:cubicBezTo>
                    <a:pt x="954" y="1048"/>
                    <a:pt x="954" y="1049"/>
                    <a:pt x="954" y="1049"/>
                  </a:cubicBezTo>
                  <a:close/>
                  <a:moveTo>
                    <a:pt x="852" y="1035"/>
                  </a:moveTo>
                  <a:cubicBezTo>
                    <a:pt x="852" y="1035"/>
                    <a:pt x="852" y="1036"/>
                    <a:pt x="853" y="1036"/>
                  </a:cubicBezTo>
                  <a:cubicBezTo>
                    <a:pt x="855" y="1036"/>
                    <a:pt x="855" y="1035"/>
                    <a:pt x="852" y="1035"/>
                  </a:cubicBezTo>
                  <a:close/>
                  <a:moveTo>
                    <a:pt x="952" y="1046"/>
                  </a:moveTo>
                  <a:cubicBezTo>
                    <a:pt x="952" y="1047"/>
                    <a:pt x="953" y="1048"/>
                    <a:pt x="953" y="1048"/>
                  </a:cubicBezTo>
                  <a:cubicBezTo>
                    <a:pt x="954" y="1048"/>
                    <a:pt x="953" y="1045"/>
                    <a:pt x="952" y="1046"/>
                  </a:cubicBezTo>
                  <a:close/>
                  <a:moveTo>
                    <a:pt x="959" y="1062"/>
                  </a:moveTo>
                  <a:cubicBezTo>
                    <a:pt x="959" y="1062"/>
                    <a:pt x="959" y="1061"/>
                    <a:pt x="959" y="1061"/>
                  </a:cubicBezTo>
                  <a:cubicBezTo>
                    <a:pt x="958" y="1062"/>
                    <a:pt x="958" y="1063"/>
                    <a:pt x="959" y="1062"/>
                  </a:cubicBezTo>
                  <a:close/>
                  <a:moveTo>
                    <a:pt x="958" y="1051"/>
                  </a:moveTo>
                  <a:cubicBezTo>
                    <a:pt x="958" y="1050"/>
                    <a:pt x="957" y="1050"/>
                    <a:pt x="957" y="1050"/>
                  </a:cubicBezTo>
                  <a:cubicBezTo>
                    <a:pt x="957" y="1050"/>
                    <a:pt x="958" y="1050"/>
                    <a:pt x="958" y="1051"/>
                  </a:cubicBezTo>
                  <a:close/>
                  <a:moveTo>
                    <a:pt x="959" y="1052"/>
                  </a:moveTo>
                  <a:cubicBezTo>
                    <a:pt x="959" y="1052"/>
                    <a:pt x="959" y="1052"/>
                    <a:pt x="959" y="1052"/>
                  </a:cubicBezTo>
                  <a:cubicBezTo>
                    <a:pt x="959" y="1052"/>
                    <a:pt x="959" y="1051"/>
                    <a:pt x="959" y="1051"/>
                  </a:cubicBezTo>
                  <a:cubicBezTo>
                    <a:pt x="959" y="1051"/>
                    <a:pt x="959" y="1051"/>
                    <a:pt x="959" y="1051"/>
                  </a:cubicBezTo>
                  <a:cubicBezTo>
                    <a:pt x="959" y="1051"/>
                    <a:pt x="958" y="1051"/>
                    <a:pt x="958" y="1051"/>
                  </a:cubicBezTo>
                  <a:cubicBezTo>
                    <a:pt x="958" y="1051"/>
                    <a:pt x="958" y="1051"/>
                    <a:pt x="958" y="1051"/>
                  </a:cubicBezTo>
                  <a:cubicBezTo>
                    <a:pt x="958" y="1052"/>
                    <a:pt x="958" y="1052"/>
                    <a:pt x="959" y="1052"/>
                  </a:cubicBezTo>
                  <a:cubicBezTo>
                    <a:pt x="959" y="1052"/>
                    <a:pt x="959" y="1052"/>
                    <a:pt x="959" y="1052"/>
                  </a:cubicBezTo>
                  <a:close/>
                  <a:moveTo>
                    <a:pt x="959" y="1058"/>
                  </a:moveTo>
                  <a:cubicBezTo>
                    <a:pt x="959" y="1057"/>
                    <a:pt x="958" y="1058"/>
                    <a:pt x="959" y="1058"/>
                  </a:cubicBezTo>
                  <a:cubicBezTo>
                    <a:pt x="959" y="1058"/>
                    <a:pt x="959" y="1058"/>
                    <a:pt x="959" y="1058"/>
                  </a:cubicBezTo>
                  <a:close/>
                  <a:moveTo>
                    <a:pt x="958" y="1050"/>
                  </a:moveTo>
                  <a:cubicBezTo>
                    <a:pt x="958" y="1050"/>
                    <a:pt x="958" y="1051"/>
                    <a:pt x="958" y="1051"/>
                  </a:cubicBezTo>
                  <a:cubicBezTo>
                    <a:pt x="958" y="1051"/>
                    <a:pt x="958" y="1050"/>
                    <a:pt x="958" y="1050"/>
                  </a:cubicBezTo>
                  <a:close/>
                  <a:moveTo>
                    <a:pt x="958" y="1051"/>
                  </a:moveTo>
                  <a:cubicBezTo>
                    <a:pt x="958" y="1051"/>
                    <a:pt x="958" y="1051"/>
                    <a:pt x="958" y="1051"/>
                  </a:cubicBezTo>
                  <a:cubicBezTo>
                    <a:pt x="958" y="1051"/>
                    <a:pt x="958" y="1051"/>
                    <a:pt x="958" y="1051"/>
                  </a:cubicBezTo>
                  <a:cubicBezTo>
                    <a:pt x="958" y="1051"/>
                    <a:pt x="958" y="1051"/>
                    <a:pt x="958" y="1051"/>
                  </a:cubicBezTo>
                  <a:close/>
                  <a:moveTo>
                    <a:pt x="962" y="1041"/>
                  </a:moveTo>
                  <a:cubicBezTo>
                    <a:pt x="962" y="1041"/>
                    <a:pt x="962" y="1041"/>
                    <a:pt x="962" y="1041"/>
                  </a:cubicBezTo>
                  <a:cubicBezTo>
                    <a:pt x="962" y="1041"/>
                    <a:pt x="962" y="1040"/>
                    <a:pt x="962" y="1040"/>
                  </a:cubicBezTo>
                  <a:cubicBezTo>
                    <a:pt x="962" y="1040"/>
                    <a:pt x="962" y="1040"/>
                    <a:pt x="962" y="1040"/>
                  </a:cubicBezTo>
                  <a:cubicBezTo>
                    <a:pt x="961" y="1040"/>
                    <a:pt x="961" y="1040"/>
                    <a:pt x="961" y="1040"/>
                  </a:cubicBezTo>
                  <a:cubicBezTo>
                    <a:pt x="961" y="1040"/>
                    <a:pt x="960" y="1040"/>
                    <a:pt x="960" y="1040"/>
                  </a:cubicBezTo>
                  <a:cubicBezTo>
                    <a:pt x="960" y="1041"/>
                    <a:pt x="960" y="1041"/>
                    <a:pt x="960" y="1041"/>
                  </a:cubicBezTo>
                  <a:cubicBezTo>
                    <a:pt x="961" y="1041"/>
                    <a:pt x="961" y="1041"/>
                    <a:pt x="962" y="1041"/>
                  </a:cubicBezTo>
                  <a:cubicBezTo>
                    <a:pt x="961" y="1041"/>
                    <a:pt x="962" y="1041"/>
                    <a:pt x="962" y="1041"/>
                  </a:cubicBezTo>
                  <a:cubicBezTo>
                    <a:pt x="962" y="1041"/>
                    <a:pt x="962" y="1041"/>
                    <a:pt x="962" y="1041"/>
                  </a:cubicBezTo>
                  <a:close/>
                  <a:moveTo>
                    <a:pt x="951" y="1058"/>
                  </a:moveTo>
                  <a:cubicBezTo>
                    <a:pt x="951" y="1058"/>
                    <a:pt x="951" y="1058"/>
                    <a:pt x="951" y="1058"/>
                  </a:cubicBezTo>
                  <a:cubicBezTo>
                    <a:pt x="951" y="1059"/>
                    <a:pt x="952" y="1059"/>
                    <a:pt x="951" y="1058"/>
                  </a:cubicBezTo>
                  <a:close/>
                  <a:moveTo>
                    <a:pt x="956" y="1053"/>
                  </a:moveTo>
                  <a:cubicBezTo>
                    <a:pt x="956" y="1054"/>
                    <a:pt x="956" y="1054"/>
                    <a:pt x="956" y="1054"/>
                  </a:cubicBezTo>
                  <a:cubicBezTo>
                    <a:pt x="956" y="1054"/>
                    <a:pt x="956" y="1054"/>
                    <a:pt x="956" y="1054"/>
                  </a:cubicBezTo>
                  <a:cubicBezTo>
                    <a:pt x="956" y="1054"/>
                    <a:pt x="956" y="1053"/>
                    <a:pt x="956" y="1053"/>
                  </a:cubicBezTo>
                  <a:cubicBezTo>
                    <a:pt x="956" y="1053"/>
                    <a:pt x="956" y="1053"/>
                    <a:pt x="956" y="1053"/>
                  </a:cubicBezTo>
                  <a:close/>
                  <a:moveTo>
                    <a:pt x="959" y="1051"/>
                  </a:moveTo>
                  <a:cubicBezTo>
                    <a:pt x="959" y="1051"/>
                    <a:pt x="959" y="1051"/>
                    <a:pt x="960" y="1051"/>
                  </a:cubicBezTo>
                  <a:cubicBezTo>
                    <a:pt x="960" y="1051"/>
                    <a:pt x="960" y="1051"/>
                    <a:pt x="959" y="1050"/>
                  </a:cubicBezTo>
                  <a:cubicBezTo>
                    <a:pt x="959" y="1050"/>
                    <a:pt x="959" y="1050"/>
                    <a:pt x="959" y="1050"/>
                  </a:cubicBezTo>
                  <a:cubicBezTo>
                    <a:pt x="959" y="1050"/>
                    <a:pt x="959" y="1050"/>
                    <a:pt x="959" y="1050"/>
                  </a:cubicBezTo>
                  <a:lnTo>
                    <a:pt x="959" y="1051"/>
                  </a:lnTo>
                  <a:close/>
                  <a:moveTo>
                    <a:pt x="947" y="1067"/>
                  </a:moveTo>
                  <a:cubicBezTo>
                    <a:pt x="947" y="1068"/>
                    <a:pt x="947" y="1070"/>
                    <a:pt x="948" y="1069"/>
                  </a:cubicBezTo>
                  <a:cubicBezTo>
                    <a:pt x="949" y="1068"/>
                    <a:pt x="948" y="1067"/>
                    <a:pt x="947" y="1067"/>
                  </a:cubicBezTo>
                  <a:close/>
                  <a:moveTo>
                    <a:pt x="948" y="1034"/>
                  </a:moveTo>
                  <a:cubicBezTo>
                    <a:pt x="948" y="1034"/>
                    <a:pt x="948" y="1034"/>
                    <a:pt x="948" y="1034"/>
                  </a:cubicBezTo>
                  <a:cubicBezTo>
                    <a:pt x="948" y="1034"/>
                    <a:pt x="948" y="1034"/>
                    <a:pt x="948" y="1034"/>
                  </a:cubicBezTo>
                  <a:cubicBezTo>
                    <a:pt x="948" y="1034"/>
                    <a:pt x="948" y="1034"/>
                    <a:pt x="949" y="1034"/>
                  </a:cubicBezTo>
                  <a:cubicBezTo>
                    <a:pt x="949" y="1034"/>
                    <a:pt x="948" y="1034"/>
                    <a:pt x="948" y="1034"/>
                  </a:cubicBezTo>
                  <a:close/>
                  <a:moveTo>
                    <a:pt x="945" y="1036"/>
                  </a:moveTo>
                  <a:cubicBezTo>
                    <a:pt x="947" y="1036"/>
                    <a:pt x="948" y="1035"/>
                    <a:pt x="948" y="1035"/>
                  </a:cubicBezTo>
                  <a:cubicBezTo>
                    <a:pt x="946" y="1035"/>
                    <a:pt x="945" y="1035"/>
                    <a:pt x="945" y="1036"/>
                  </a:cubicBezTo>
                  <a:close/>
                  <a:moveTo>
                    <a:pt x="947" y="1035"/>
                  </a:moveTo>
                  <a:cubicBezTo>
                    <a:pt x="947" y="1035"/>
                    <a:pt x="948" y="1035"/>
                    <a:pt x="948" y="1035"/>
                  </a:cubicBezTo>
                  <a:cubicBezTo>
                    <a:pt x="948" y="1035"/>
                    <a:pt x="948" y="1035"/>
                    <a:pt x="948" y="1035"/>
                  </a:cubicBezTo>
                  <a:cubicBezTo>
                    <a:pt x="947" y="1035"/>
                    <a:pt x="947" y="1035"/>
                    <a:pt x="946" y="1035"/>
                  </a:cubicBezTo>
                  <a:cubicBezTo>
                    <a:pt x="946" y="1035"/>
                    <a:pt x="946" y="1035"/>
                    <a:pt x="947" y="1035"/>
                  </a:cubicBezTo>
                  <a:close/>
                  <a:moveTo>
                    <a:pt x="939" y="1036"/>
                  </a:moveTo>
                  <a:cubicBezTo>
                    <a:pt x="939" y="1037"/>
                    <a:pt x="939" y="1037"/>
                    <a:pt x="939" y="1036"/>
                  </a:cubicBezTo>
                  <a:cubicBezTo>
                    <a:pt x="939" y="1036"/>
                    <a:pt x="939" y="1036"/>
                    <a:pt x="939" y="1036"/>
                  </a:cubicBezTo>
                  <a:close/>
                  <a:moveTo>
                    <a:pt x="942" y="1044"/>
                  </a:moveTo>
                  <a:cubicBezTo>
                    <a:pt x="942" y="1044"/>
                    <a:pt x="942" y="1043"/>
                    <a:pt x="942" y="1043"/>
                  </a:cubicBezTo>
                  <a:cubicBezTo>
                    <a:pt x="943" y="1042"/>
                    <a:pt x="943" y="1041"/>
                    <a:pt x="943" y="1041"/>
                  </a:cubicBezTo>
                  <a:cubicBezTo>
                    <a:pt x="943" y="1040"/>
                    <a:pt x="943" y="1040"/>
                    <a:pt x="942" y="1040"/>
                  </a:cubicBezTo>
                  <a:cubicBezTo>
                    <a:pt x="943" y="1040"/>
                    <a:pt x="944" y="1040"/>
                    <a:pt x="945" y="1040"/>
                  </a:cubicBezTo>
                  <a:cubicBezTo>
                    <a:pt x="945" y="1040"/>
                    <a:pt x="945" y="1040"/>
                    <a:pt x="945" y="1040"/>
                  </a:cubicBezTo>
                  <a:cubicBezTo>
                    <a:pt x="945" y="1040"/>
                    <a:pt x="946" y="1040"/>
                    <a:pt x="946" y="1040"/>
                  </a:cubicBezTo>
                  <a:cubicBezTo>
                    <a:pt x="946" y="1040"/>
                    <a:pt x="947" y="1040"/>
                    <a:pt x="947" y="1040"/>
                  </a:cubicBezTo>
                  <a:cubicBezTo>
                    <a:pt x="947" y="1040"/>
                    <a:pt x="946" y="1039"/>
                    <a:pt x="946" y="1039"/>
                  </a:cubicBezTo>
                  <a:cubicBezTo>
                    <a:pt x="946" y="1039"/>
                    <a:pt x="946" y="1038"/>
                    <a:pt x="946" y="1038"/>
                  </a:cubicBezTo>
                  <a:cubicBezTo>
                    <a:pt x="945" y="1038"/>
                    <a:pt x="945" y="1038"/>
                    <a:pt x="944" y="1038"/>
                  </a:cubicBezTo>
                  <a:cubicBezTo>
                    <a:pt x="945" y="1039"/>
                    <a:pt x="945" y="1039"/>
                    <a:pt x="945" y="1039"/>
                  </a:cubicBezTo>
                  <a:cubicBezTo>
                    <a:pt x="944" y="1039"/>
                    <a:pt x="943" y="1040"/>
                    <a:pt x="942" y="1040"/>
                  </a:cubicBezTo>
                  <a:cubicBezTo>
                    <a:pt x="941" y="1039"/>
                    <a:pt x="941" y="1039"/>
                    <a:pt x="941" y="1039"/>
                  </a:cubicBezTo>
                  <a:cubicBezTo>
                    <a:pt x="940" y="1039"/>
                    <a:pt x="940" y="1040"/>
                    <a:pt x="939" y="1040"/>
                  </a:cubicBezTo>
                  <a:cubicBezTo>
                    <a:pt x="939" y="1041"/>
                    <a:pt x="939" y="1041"/>
                    <a:pt x="939" y="1042"/>
                  </a:cubicBezTo>
                  <a:cubicBezTo>
                    <a:pt x="940" y="1042"/>
                    <a:pt x="941" y="1043"/>
                    <a:pt x="942" y="1043"/>
                  </a:cubicBezTo>
                  <a:cubicBezTo>
                    <a:pt x="942" y="1043"/>
                    <a:pt x="942" y="1044"/>
                    <a:pt x="942" y="1044"/>
                  </a:cubicBezTo>
                  <a:close/>
                  <a:moveTo>
                    <a:pt x="946" y="1037"/>
                  </a:moveTo>
                  <a:cubicBezTo>
                    <a:pt x="946" y="1037"/>
                    <a:pt x="946" y="1036"/>
                    <a:pt x="946" y="1036"/>
                  </a:cubicBezTo>
                  <a:cubicBezTo>
                    <a:pt x="946" y="1036"/>
                    <a:pt x="946" y="1036"/>
                    <a:pt x="946" y="1036"/>
                  </a:cubicBezTo>
                  <a:cubicBezTo>
                    <a:pt x="945" y="1036"/>
                    <a:pt x="945" y="1036"/>
                    <a:pt x="945" y="1037"/>
                  </a:cubicBezTo>
                  <a:cubicBezTo>
                    <a:pt x="945" y="1037"/>
                    <a:pt x="946" y="1037"/>
                    <a:pt x="946" y="1037"/>
                  </a:cubicBezTo>
                  <a:close/>
                  <a:moveTo>
                    <a:pt x="945" y="1042"/>
                  </a:moveTo>
                  <a:cubicBezTo>
                    <a:pt x="946" y="1042"/>
                    <a:pt x="946" y="1042"/>
                    <a:pt x="946" y="1042"/>
                  </a:cubicBezTo>
                  <a:cubicBezTo>
                    <a:pt x="947" y="1042"/>
                    <a:pt x="947" y="1042"/>
                    <a:pt x="947" y="1042"/>
                  </a:cubicBezTo>
                  <a:cubicBezTo>
                    <a:pt x="947" y="1042"/>
                    <a:pt x="947" y="1042"/>
                    <a:pt x="947" y="1042"/>
                  </a:cubicBezTo>
                  <a:cubicBezTo>
                    <a:pt x="947" y="1042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6" y="1041"/>
                    <a:pt x="944" y="1041"/>
                    <a:pt x="943" y="1041"/>
                  </a:cubicBezTo>
                  <a:cubicBezTo>
                    <a:pt x="944" y="1042"/>
                    <a:pt x="944" y="1042"/>
                    <a:pt x="945" y="1042"/>
                  </a:cubicBezTo>
                  <a:cubicBezTo>
                    <a:pt x="945" y="1042"/>
                    <a:pt x="945" y="1042"/>
                    <a:pt x="945" y="1042"/>
                  </a:cubicBezTo>
                  <a:cubicBezTo>
                    <a:pt x="945" y="1042"/>
                    <a:pt x="945" y="1042"/>
                    <a:pt x="945" y="1042"/>
                  </a:cubicBezTo>
                  <a:cubicBezTo>
                    <a:pt x="945" y="1042"/>
                    <a:pt x="945" y="1042"/>
                    <a:pt x="945" y="1042"/>
                  </a:cubicBezTo>
                  <a:close/>
                  <a:moveTo>
                    <a:pt x="943" y="1048"/>
                  </a:moveTo>
                  <a:cubicBezTo>
                    <a:pt x="943" y="1048"/>
                    <a:pt x="943" y="1049"/>
                    <a:pt x="943" y="1050"/>
                  </a:cubicBezTo>
                  <a:cubicBezTo>
                    <a:pt x="944" y="1049"/>
                    <a:pt x="944" y="1047"/>
                    <a:pt x="943" y="1048"/>
                  </a:cubicBezTo>
                  <a:close/>
                  <a:moveTo>
                    <a:pt x="943" y="1047"/>
                  </a:moveTo>
                  <a:cubicBezTo>
                    <a:pt x="942" y="1047"/>
                    <a:pt x="941" y="1048"/>
                    <a:pt x="942" y="1048"/>
                  </a:cubicBezTo>
                  <a:cubicBezTo>
                    <a:pt x="942" y="1047"/>
                    <a:pt x="943" y="1048"/>
                    <a:pt x="943" y="1047"/>
                  </a:cubicBezTo>
                  <a:close/>
                  <a:moveTo>
                    <a:pt x="944" y="1046"/>
                  </a:moveTo>
                  <a:cubicBezTo>
                    <a:pt x="945" y="1046"/>
                    <a:pt x="944" y="1048"/>
                    <a:pt x="945" y="1047"/>
                  </a:cubicBezTo>
                  <a:cubicBezTo>
                    <a:pt x="945" y="1047"/>
                    <a:pt x="945" y="1047"/>
                    <a:pt x="945" y="1046"/>
                  </a:cubicBezTo>
                  <a:cubicBezTo>
                    <a:pt x="945" y="1046"/>
                    <a:pt x="944" y="1046"/>
                    <a:pt x="944" y="1046"/>
                  </a:cubicBezTo>
                  <a:close/>
                  <a:moveTo>
                    <a:pt x="943" y="1056"/>
                  </a:moveTo>
                  <a:cubicBezTo>
                    <a:pt x="942" y="1056"/>
                    <a:pt x="942" y="1057"/>
                    <a:pt x="942" y="1057"/>
                  </a:cubicBezTo>
                  <a:cubicBezTo>
                    <a:pt x="943" y="1057"/>
                    <a:pt x="943" y="1057"/>
                    <a:pt x="943" y="1056"/>
                  </a:cubicBezTo>
                  <a:close/>
                  <a:moveTo>
                    <a:pt x="947" y="1041"/>
                  </a:move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ubicBezTo>
                    <a:pt x="947" y="1041"/>
                    <a:pt x="947" y="1041"/>
                    <a:pt x="947" y="1041"/>
                  </a:cubicBezTo>
                  <a:close/>
                  <a:moveTo>
                    <a:pt x="932" y="1060"/>
                  </a:moveTo>
                  <a:cubicBezTo>
                    <a:pt x="931" y="1059"/>
                    <a:pt x="930" y="1059"/>
                    <a:pt x="930" y="1060"/>
                  </a:cubicBezTo>
                  <a:cubicBezTo>
                    <a:pt x="931" y="1060"/>
                    <a:pt x="931" y="1060"/>
                    <a:pt x="932" y="1060"/>
                  </a:cubicBezTo>
                  <a:close/>
                  <a:moveTo>
                    <a:pt x="929" y="1061"/>
                  </a:moveTo>
                  <a:cubicBezTo>
                    <a:pt x="929" y="1061"/>
                    <a:pt x="930" y="1062"/>
                    <a:pt x="930" y="1062"/>
                  </a:cubicBezTo>
                  <a:cubicBezTo>
                    <a:pt x="930" y="1061"/>
                    <a:pt x="930" y="1061"/>
                    <a:pt x="931" y="1061"/>
                  </a:cubicBezTo>
                  <a:cubicBezTo>
                    <a:pt x="930" y="1060"/>
                    <a:pt x="930" y="1061"/>
                    <a:pt x="929" y="1061"/>
                  </a:cubicBezTo>
                  <a:close/>
                  <a:moveTo>
                    <a:pt x="929" y="1063"/>
                  </a:moveTo>
                  <a:cubicBezTo>
                    <a:pt x="929" y="1064"/>
                    <a:pt x="929" y="1064"/>
                    <a:pt x="929" y="1064"/>
                  </a:cubicBezTo>
                  <a:cubicBezTo>
                    <a:pt x="930" y="1064"/>
                    <a:pt x="930" y="1063"/>
                    <a:pt x="930" y="1063"/>
                  </a:cubicBezTo>
                  <a:cubicBezTo>
                    <a:pt x="930" y="1063"/>
                    <a:pt x="930" y="1063"/>
                    <a:pt x="929" y="1063"/>
                  </a:cubicBezTo>
                  <a:cubicBezTo>
                    <a:pt x="929" y="1063"/>
                    <a:pt x="929" y="1063"/>
                    <a:pt x="929" y="1063"/>
                  </a:cubicBezTo>
                  <a:cubicBezTo>
                    <a:pt x="929" y="1063"/>
                    <a:pt x="929" y="1063"/>
                    <a:pt x="929" y="1063"/>
                  </a:cubicBezTo>
                  <a:cubicBezTo>
                    <a:pt x="929" y="1063"/>
                    <a:pt x="929" y="1063"/>
                    <a:pt x="929" y="1063"/>
                  </a:cubicBezTo>
                  <a:cubicBezTo>
                    <a:pt x="929" y="1063"/>
                    <a:pt x="929" y="1063"/>
                    <a:pt x="929" y="1063"/>
                  </a:cubicBezTo>
                  <a:close/>
                  <a:moveTo>
                    <a:pt x="932" y="1083"/>
                  </a:moveTo>
                  <a:cubicBezTo>
                    <a:pt x="931" y="1083"/>
                    <a:pt x="932" y="1084"/>
                    <a:pt x="931" y="1085"/>
                  </a:cubicBezTo>
                  <a:cubicBezTo>
                    <a:pt x="931" y="1086"/>
                    <a:pt x="932" y="1087"/>
                    <a:pt x="933" y="1087"/>
                  </a:cubicBezTo>
                  <a:cubicBezTo>
                    <a:pt x="934" y="1086"/>
                    <a:pt x="933" y="1085"/>
                    <a:pt x="934" y="1084"/>
                  </a:cubicBezTo>
                  <a:cubicBezTo>
                    <a:pt x="933" y="1084"/>
                    <a:pt x="933" y="1083"/>
                    <a:pt x="932" y="1083"/>
                  </a:cubicBezTo>
                  <a:close/>
                  <a:moveTo>
                    <a:pt x="929" y="1068"/>
                  </a:moveTo>
                  <a:cubicBezTo>
                    <a:pt x="929" y="1069"/>
                    <a:pt x="929" y="1069"/>
                    <a:pt x="930" y="1069"/>
                  </a:cubicBezTo>
                  <a:cubicBezTo>
                    <a:pt x="930" y="1069"/>
                    <a:pt x="930" y="1069"/>
                    <a:pt x="930" y="1068"/>
                  </a:cubicBezTo>
                  <a:cubicBezTo>
                    <a:pt x="930" y="1068"/>
                    <a:pt x="930" y="1068"/>
                    <a:pt x="929" y="1068"/>
                  </a:cubicBezTo>
                  <a:close/>
                  <a:moveTo>
                    <a:pt x="950" y="1064"/>
                  </a:moveTo>
                  <a:cubicBezTo>
                    <a:pt x="951" y="1064"/>
                    <a:pt x="951" y="1064"/>
                    <a:pt x="951" y="1064"/>
                  </a:cubicBezTo>
                  <a:cubicBezTo>
                    <a:pt x="951" y="1063"/>
                    <a:pt x="950" y="1063"/>
                    <a:pt x="950" y="1064"/>
                  </a:cubicBezTo>
                  <a:close/>
                  <a:moveTo>
                    <a:pt x="936" y="1060"/>
                  </a:moveTo>
                  <a:cubicBezTo>
                    <a:pt x="936" y="1060"/>
                    <a:pt x="936" y="1061"/>
                    <a:pt x="936" y="1061"/>
                  </a:cubicBezTo>
                  <a:cubicBezTo>
                    <a:pt x="936" y="1060"/>
                    <a:pt x="936" y="1060"/>
                    <a:pt x="936" y="1060"/>
                  </a:cubicBezTo>
                  <a:cubicBezTo>
                    <a:pt x="936" y="1060"/>
                    <a:pt x="936" y="1060"/>
                    <a:pt x="936" y="1060"/>
                  </a:cubicBezTo>
                  <a:close/>
                  <a:moveTo>
                    <a:pt x="932" y="1062"/>
                  </a:moveTo>
                  <a:cubicBezTo>
                    <a:pt x="933" y="1061"/>
                    <a:pt x="932" y="1061"/>
                    <a:pt x="932" y="1061"/>
                  </a:cubicBezTo>
                  <a:cubicBezTo>
                    <a:pt x="932" y="1061"/>
                    <a:pt x="932" y="1061"/>
                    <a:pt x="932" y="1062"/>
                  </a:cubicBezTo>
                  <a:close/>
                  <a:moveTo>
                    <a:pt x="938" y="1046"/>
                  </a:moveTo>
                  <a:cubicBezTo>
                    <a:pt x="938" y="1046"/>
                    <a:pt x="938" y="1046"/>
                    <a:pt x="937" y="1045"/>
                  </a:cubicBezTo>
                  <a:cubicBezTo>
                    <a:pt x="937" y="1046"/>
                    <a:pt x="936" y="1048"/>
                    <a:pt x="935" y="1047"/>
                  </a:cubicBezTo>
                  <a:cubicBezTo>
                    <a:pt x="934" y="1048"/>
                    <a:pt x="934" y="1049"/>
                    <a:pt x="934" y="1049"/>
                  </a:cubicBezTo>
                  <a:cubicBezTo>
                    <a:pt x="933" y="1050"/>
                    <a:pt x="933" y="1052"/>
                    <a:pt x="932" y="1053"/>
                  </a:cubicBezTo>
                  <a:cubicBezTo>
                    <a:pt x="932" y="1054"/>
                    <a:pt x="932" y="1054"/>
                    <a:pt x="931" y="1054"/>
                  </a:cubicBezTo>
                  <a:cubicBezTo>
                    <a:pt x="931" y="1055"/>
                    <a:pt x="931" y="1055"/>
                    <a:pt x="931" y="1055"/>
                  </a:cubicBezTo>
                  <a:cubicBezTo>
                    <a:pt x="931" y="1056"/>
                    <a:pt x="931" y="1056"/>
                    <a:pt x="931" y="1056"/>
                  </a:cubicBezTo>
                  <a:cubicBezTo>
                    <a:pt x="931" y="1057"/>
                    <a:pt x="931" y="1057"/>
                    <a:pt x="930" y="1058"/>
                  </a:cubicBezTo>
                  <a:cubicBezTo>
                    <a:pt x="931" y="1059"/>
                    <a:pt x="931" y="1058"/>
                    <a:pt x="932" y="1058"/>
                  </a:cubicBezTo>
                  <a:cubicBezTo>
                    <a:pt x="932" y="1059"/>
                    <a:pt x="932" y="1059"/>
                    <a:pt x="933" y="1059"/>
                  </a:cubicBezTo>
                  <a:cubicBezTo>
                    <a:pt x="933" y="1058"/>
                    <a:pt x="933" y="1059"/>
                    <a:pt x="932" y="1058"/>
                  </a:cubicBezTo>
                  <a:cubicBezTo>
                    <a:pt x="932" y="1058"/>
                    <a:pt x="932" y="1058"/>
                    <a:pt x="932" y="1057"/>
                  </a:cubicBezTo>
                  <a:cubicBezTo>
                    <a:pt x="933" y="1057"/>
                    <a:pt x="933" y="1057"/>
                    <a:pt x="933" y="1057"/>
                  </a:cubicBezTo>
                  <a:cubicBezTo>
                    <a:pt x="933" y="1057"/>
                    <a:pt x="933" y="1057"/>
                    <a:pt x="933" y="1057"/>
                  </a:cubicBezTo>
                  <a:cubicBezTo>
                    <a:pt x="933" y="1056"/>
                    <a:pt x="933" y="1056"/>
                    <a:pt x="933" y="1056"/>
                  </a:cubicBezTo>
                  <a:cubicBezTo>
                    <a:pt x="933" y="1057"/>
                    <a:pt x="933" y="1057"/>
                    <a:pt x="934" y="1057"/>
                  </a:cubicBezTo>
                  <a:cubicBezTo>
                    <a:pt x="934" y="1057"/>
                    <a:pt x="934" y="1056"/>
                    <a:pt x="934" y="1056"/>
                  </a:cubicBezTo>
                  <a:cubicBezTo>
                    <a:pt x="933" y="1056"/>
                    <a:pt x="933" y="1055"/>
                    <a:pt x="934" y="1054"/>
                  </a:cubicBezTo>
                  <a:cubicBezTo>
                    <a:pt x="934" y="1054"/>
                    <a:pt x="935" y="1054"/>
                    <a:pt x="935" y="1054"/>
                  </a:cubicBezTo>
                  <a:cubicBezTo>
                    <a:pt x="935" y="1053"/>
                    <a:pt x="935" y="1053"/>
                    <a:pt x="934" y="1053"/>
                  </a:cubicBezTo>
                  <a:cubicBezTo>
                    <a:pt x="934" y="1052"/>
                    <a:pt x="935" y="1052"/>
                    <a:pt x="935" y="1052"/>
                  </a:cubicBezTo>
                  <a:cubicBezTo>
                    <a:pt x="935" y="1052"/>
                    <a:pt x="935" y="1052"/>
                    <a:pt x="936" y="1052"/>
                  </a:cubicBezTo>
                  <a:cubicBezTo>
                    <a:pt x="937" y="1051"/>
                    <a:pt x="936" y="1050"/>
                    <a:pt x="936" y="1050"/>
                  </a:cubicBezTo>
                  <a:cubicBezTo>
                    <a:pt x="936" y="1049"/>
                    <a:pt x="937" y="1049"/>
                    <a:pt x="936" y="1049"/>
                  </a:cubicBezTo>
                  <a:cubicBezTo>
                    <a:pt x="936" y="1049"/>
                    <a:pt x="935" y="1050"/>
                    <a:pt x="935" y="1049"/>
                  </a:cubicBezTo>
                  <a:cubicBezTo>
                    <a:pt x="936" y="1048"/>
                    <a:pt x="937" y="1049"/>
                    <a:pt x="937" y="1049"/>
                  </a:cubicBezTo>
                  <a:cubicBezTo>
                    <a:pt x="937" y="1049"/>
                    <a:pt x="937" y="1048"/>
                    <a:pt x="937" y="1048"/>
                  </a:cubicBezTo>
                  <a:cubicBezTo>
                    <a:pt x="937" y="1048"/>
                    <a:pt x="938" y="1048"/>
                    <a:pt x="938" y="1048"/>
                  </a:cubicBezTo>
                  <a:cubicBezTo>
                    <a:pt x="938" y="1047"/>
                    <a:pt x="938" y="1047"/>
                    <a:pt x="938" y="1047"/>
                  </a:cubicBezTo>
                  <a:cubicBezTo>
                    <a:pt x="938" y="1047"/>
                    <a:pt x="938" y="1047"/>
                    <a:pt x="938" y="1047"/>
                  </a:cubicBezTo>
                  <a:cubicBezTo>
                    <a:pt x="939" y="1047"/>
                    <a:pt x="938" y="1046"/>
                    <a:pt x="938" y="1046"/>
                  </a:cubicBezTo>
                  <a:close/>
                  <a:moveTo>
                    <a:pt x="932" y="1077"/>
                  </a:moveTo>
                  <a:cubicBezTo>
                    <a:pt x="932" y="1077"/>
                    <a:pt x="932" y="1077"/>
                    <a:pt x="933" y="1077"/>
                  </a:cubicBezTo>
                  <a:cubicBezTo>
                    <a:pt x="932" y="1077"/>
                    <a:pt x="931" y="1077"/>
                    <a:pt x="932" y="1077"/>
                  </a:cubicBezTo>
                  <a:close/>
                  <a:moveTo>
                    <a:pt x="934" y="1060"/>
                  </a:moveTo>
                  <a:cubicBezTo>
                    <a:pt x="935" y="1061"/>
                    <a:pt x="935" y="1061"/>
                    <a:pt x="935" y="1061"/>
                  </a:cubicBezTo>
                  <a:cubicBezTo>
                    <a:pt x="935" y="1061"/>
                    <a:pt x="935" y="1060"/>
                    <a:pt x="934" y="1060"/>
                  </a:cubicBezTo>
                  <a:close/>
                  <a:moveTo>
                    <a:pt x="953" y="1033"/>
                  </a:moveTo>
                  <a:cubicBezTo>
                    <a:pt x="953" y="1033"/>
                    <a:pt x="952" y="1034"/>
                    <a:pt x="953" y="1034"/>
                  </a:cubicBezTo>
                  <a:cubicBezTo>
                    <a:pt x="953" y="1034"/>
                    <a:pt x="954" y="1034"/>
                    <a:pt x="953" y="1033"/>
                  </a:cubicBezTo>
                  <a:close/>
                  <a:moveTo>
                    <a:pt x="951" y="1036"/>
                  </a:moveTo>
                  <a:cubicBezTo>
                    <a:pt x="952" y="1036"/>
                    <a:pt x="955" y="1036"/>
                    <a:pt x="956" y="1035"/>
                  </a:cubicBezTo>
                  <a:cubicBezTo>
                    <a:pt x="954" y="1035"/>
                    <a:pt x="951" y="1035"/>
                    <a:pt x="950" y="1036"/>
                  </a:cubicBezTo>
                  <a:cubicBezTo>
                    <a:pt x="950" y="1036"/>
                    <a:pt x="950" y="1036"/>
                    <a:pt x="951" y="1036"/>
                  </a:cubicBezTo>
                  <a:close/>
                  <a:moveTo>
                    <a:pt x="948" y="1039"/>
                  </a:moveTo>
                  <a:cubicBezTo>
                    <a:pt x="947" y="1039"/>
                    <a:pt x="948" y="1040"/>
                    <a:pt x="948" y="1040"/>
                  </a:cubicBezTo>
                  <a:cubicBezTo>
                    <a:pt x="948" y="1040"/>
                    <a:pt x="948" y="1040"/>
                    <a:pt x="948" y="1039"/>
                  </a:cubicBezTo>
                  <a:cubicBezTo>
                    <a:pt x="948" y="1039"/>
                    <a:pt x="948" y="1039"/>
                    <a:pt x="949" y="1039"/>
                  </a:cubicBezTo>
                  <a:cubicBezTo>
                    <a:pt x="949" y="1039"/>
                    <a:pt x="949" y="1039"/>
                    <a:pt x="949" y="1039"/>
                  </a:cubicBezTo>
                  <a:cubicBezTo>
                    <a:pt x="949" y="1039"/>
                    <a:pt x="949" y="1039"/>
                    <a:pt x="949" y="1038"/>
                  </a:cubicBezTo>
                  <a:cubicBezTo>
                    <a:pt x="948" y="1039"/>
                    <a:pt x="948" y="1039"/>
                    <a:pt x="948" y="1039"/>
                  </a:cubicBezTo>
                  <a:close/>
                  <a:moveTo>
                    <a:pt x="947" y="1041"/>
                  </a:moveTo>
                  <a:cubicBezTo>
                    <a:pt x="947" y="1041"/>
                    <a:pt x="947" y="1041"/>
                    <a:pt x="947" y="1041"/>
                  </a:cubicBezTo>
                  <a:cubicBezTo>
                    <a:pt x="946" y="1041"/>
                    <a:pt x="946" y="1041"/>
                    <a:pt x="947" y="1041"/>
                  </a:cubicBezTo>
                  <a:close/>
                  <a:moveTo>
                    <a:pt x="948" y="1063"/>
                  </a:moveTo>
                  <a:cubicBezTo>
                    <a:pt x="947" y="1063"/>
                    <a:pt x="947" y="1065"/>
                    <a:pt x="948" y="1064"/>
                  </a:cubicBezTo>
                  <a:cubicBezTo>
                    <a:pt x="948" y="1064"/>
                    <a:pt x="949" y="1063"/>
                    <a:pt x="948" y="1063"/>
                  </a:cubicBezTo>
                  <a:close/>
                  <a:moveTo>
                    <a:pt x="949" y="1038"/>
                  </a:moveTo>
                  <a:cubicBezTo>
                    <a:pt x="949" y="1038"/>
                    <a:pt x="949" y="1038"/>
                    <a:pt x="950" y="1038"/>
                  </a:cubicBezTo>
                  <a:cubicBezTo>
                    <a:pt x="950" y="1038"/>
                    <a:pt x="950" y="1039"/>
                    <a:pt x="950" y="1038"/>
                  </a:cubicBezTo>
                  <a:cubicBezTo>
                    <a:pt x="950" y="1038"/>
                    <a:pt x="950" y="1038"/>
                    <a:pt x="951" y="1038"/>
                  </a:cubicBezTo>
                  <a:cubicBezTo>
                    <a:pt x="951" y="1038"/>
                    <a:pt x="951" y="1037"/>
                    <a:pt x="950" y="1037"/>
                  </a:cubicBezTo>
                  <a:cubicBezTo>
                    <a:pt x="950" y="1037"/>
                    <a:pt x="950" y="1036"/>
                    <a:pt x="950" y="1036"/>
                  </a:cubicBezTo>
                  <a:cubicBezTo>
                    <a:pt x="950" y="1036"/>
                    <a:pt x="950" y="1036"/>
                    <a:pt x="950" y="1036"/>
                  </a:cubicBezTo>
                  <a:cubicBezTo>
                    <a:pt x="950" y="1036"/>
                    <a:pt x="950" y="1036"/>
                    <a:pt x="949" y="1036"/>
                  </a:cubicBezTo>
                  <a:cubicBezTo>
                    <a:pt x="949" y="1036"/>
                    <a:pt x="949" y="1037"/>
                    <a:pt x="949" y="1037"/>
                  </a:cubicBezTo>
                  <a:cubicBezTo>
                    <a:pt x="949" y="1038"/>
                    <a:pt x="949" y="1038"/>
                    <a:pt x="949" y="1038"/>
                  </a:cubicBezTo>
                  <a:close/>
                  <a:moveTo>
                    <a:pt x="951" y="1039"/>
                  </a:moveTo>
                  <a:cubicBezTo>
                    <a:pt x="951" y="1039"/>
                    <a:pt x="951" y="1039"/>
                    <a:pt x="951" y="1039"/>
                  </a:cubicBezTo>
                  <a:cubicBezTo>
                    <a:pt x="951" y="1039"/>
                    <a:pt x="951" y="1040"/>
                    <a:pt x="951" y="1040"/>
                  </a:cubicBezTo>
                  <a:cubicBezTo>
                    <a:pt x="951" y="1040"/>
                    <a:pt x="951" y="1040"/>
                    <a:pt x="951" y="1040"/>
                  </a:cubicBezTo>
                  <a:cubicBezTo>
                    <a:pt x="952" y="1040"/>
                    <a:pt x="953" y="1040"/>
                    <a:pt x="954" y="1040"/>
                  </a:cubicBezTo>
                  <a:cubicBezTo>
                    <a:pt x="954" y="1039"/>
                    <a:pt x="952" y="1039"/>
                    <a:pt x="951" y="1039"/>
                  </a:cubicBezTo>
                  <a:close/>
                  <a:moveTo>
                    <a:pt x="952" y="1040"/>
                  </a:moveTo>
                  <a:cubicBezTo>
                    <a:pt x="952" y="1040"/>
                    <a:pt x="953" y="1040"/>
                    <a:pt x="952" y="1040"/>
                  </a:cubicBezTo>
                  <a:cubicBezTo>
                    <a:pt x="952" y="1040"/>
                    <a:pt x="952" y="1040"/>
                    <a:pt x="952" y="1040"/>
                  </a:cubicBezTo>
                  <a:cubicBezTo>
                    <a:pt x="952" y="1040"/>
                    <a:pt x="952" y="1040"/>
                    <a:pt x="952" y="1040"/>
                  </a:cubicBezTo>
                  <a:close/>
                  <a:moveTo>
                    <a:pt x="954" y="1035"/>
                  </a:moveTo>
                  <a:cubicBezTo>
                    <a:pt x="954" y="1035"/>
                    <a:pt x="955" y="1034"/>
                    <a:pt x="955" y="1034"/>
                  </a:cubicBezTo>
                  <a:cubicBezTo>
                    <a:pt x="955" y="1034"/>
                    <a:pt x="954" y="1034"/>
                    <a:pt x="954" y="1034"/>
                  </a:cubicBezTo>
                  <a:cubicBezTo>
                    <a:pt x="954" y="1034"/>
                    <a:pt x="954" y="1034"/>
                    <a:pt x="954" y="1035"/>
                  </a:cubicBezTo>
                  <a:cubicBezTo>
                    <a:pt x="954" y="1035"/>
                    <a:pt x="954" y="1035"/>
                    <a:pt x="954" y="1035"/>
                  </a:cubicBezTo>
                  <a:close/>
                  <a:moveTo>
                    <a:pt x="956" y="1032"/>
                  </a:moveTo>
                  <a:cubicBezTo>
                    <a:pt x="956" y="1032"/>
                    <a:pt x="956" y="1031"/>
                    <a:pt x="955" y="1032"/>
                  </a:cubicBezTo>
                  <a:cubicBezTo>
                    <a:pt x="955" y="1032"/>
                    <a:pt x="955" y="1033"/>
                    <a:pt x="956" y="1032"/>
                  </a:cubicBezTo>
                  <a:close/>
                  <a:moveTo>
                    <a:pt x="954" y="1036"/>
                  </a:moveTo>
                  <a:cubicBezTo>
                    <a:pt x="954" y="1036"/>
                    <a:pt x="954" y="1036"/>
                    <a:pt x="954" y="1036"/>
                  </a:cubicBezTo>
                  <a:cubicBezTo>
                    <a:pt x="954" y="1036"/>
                    <a:pt x="954" y="1036"/>
                    <a:pt x="953" y="1037"/>
                  </a:cubicBezTo>
                  <a:cubicBezTo>
                    <a:pt x="953" y="1037"/>
                    <a:pt x="952" y="1037"/>
                    <a:pt x="952" y="1038"/>
                  </a:cubicBezTo>
                  <a:cubicBezTo>
                    <a:pt x="952" y="1039"/>
                    <a:pt x="953" y="1039"/>
                    <a:pt x="953" y="1039"/>
                  </a:cubicBezTo>
                  <a:cubicBezTo>
                    <a:pt x="954" y="1039"/>
                    <a:pt x="954" y="1039"/>
                    <a:pt x="954" y="1038"/>
                  </a:cubicBezTo>
                  <a:cubicBezTo>
                    <a:pt x="954" y="1038"/>
                    <a:pt x="954" y="1038"/>
                    <a:pt x="954" y="1038"/>
                  </a:cubicBezTo>
                  <a:cubicBezTo>
                    <a:pt x="955" y="1038"/>
                    <a:pt x="955" y="1038"/>
                    <a:pt x="955" y="1038"/>
                  </a:cubicBezTo>
                  <a:cubicBezTo>
                    <a:pt x="955" y="1037"/>
                    <a:pt x="955" y="1037"/>
                    <a:pt x="955" y="1036"/>
                  </a:cubicBezTo>
                  <a:cubicBezTo>
                    <a:pt x="955" y="1036"/>
                    <a:pt x="955" y="1036"/>
                    <a:pt x="954" y="1036"/>
                  </a:cubicBezTo>
                  <a:close/>
                  <a:moveTo>
                    <a:pt x="955" y="1033"/>
                  </a:moveTo>
                  <a:cubicBezTo>
                    <a:pt x="954" y="1033"/>
                    <a:pt x="954" y="1033"/>
                    <a:pt x="954" y="1033"/>
                  </a:cubicBezTo>
                  <a:cubicBezTo>
                    <a:pt x="954" y="1033"/>
                    <a:pt x="954" y="1033"/>
                    <a:pt x="954" y="1033"/>
                  </a:cubicBezTo>
                  <a:cubicBezTo>
                    <a:pt x="954" y="1033"/>
                    <a:pt x="955" y="1033"/>
                    <a:pt x="955" y="1033"/>
                  </a:cubicBezTo>
                  <a:close/>
                  <a:moveTo>
                    <a:pt x="941" y="1075"/>
                  </a:moveTo>
                  <a:cubicBezTo>
                    <a:pt x="941" y="1074"/>
                    <a:pt x="942" y="1073"/>
                    <a:pt x="942" y="1072"/>
                  </a:cubicBezTo>
                  <a:cubicBezTo>
                    <a:pt x="941" y="1071"/>
                    <a:pt x="940" y="1074"/>
                    <a:pt x="941" y="1075"/>
                  </a:cubicBezTo>
                  <a:close/>
                  <a:moveTo>
                    <a:pt x="943" y="1073"/>
                  </a:moveTo>
                  <a:cubicBezTo>
                    <a:pt x="943" y="1073"/>
                    <a:pt x="942" y="1075"/>
                    <a:pt x="943" y="1075"/>
                  </a:cubicBezTo>
                  <a:cubicBezTo>
                    <a:pt x="944" y="1074"/>
                    <a:pt x="944" y="1073"/>
                    <a:pt x="943" y="1073"/>
                  </a:cubicBezTo>
                  <a:close/>
                  <a:moveTo>
                    <a:pt x="940" y="1063"/>
                  </a:moveTo>
                  <a:cubicBezTo>
                    <a:pt x="940" y="1063"/>
                    <a:pt x="940" y="1063"/>
                    <a:pt x="940" y="1063"/>
                  </a:cubicBezTo>
                  <a:cubicBezTo>
                    <a:pt x="940" y="1063"/>
                    <a:pt x="941" y="1063"/>
                    <a:pt x="940" y="1063"/>
                  </a:cubicBezTo>
                  <a:close/>
                  <a:moveTo>
                    <a:pt x="940" y="1045"/>
                  </a:moveTo>
                  <a:cubicBezTo>
                    <a:pt x="940" y="1045"/>
                    <a:pt x="940" y="1045"/>
                    <a:pt x="940" y="1046"/>
                  </a:cubicBezTo>
                  <a:cubicBezTo>
                    <a:pt x="940" y="1046"/>
                    <a:pt x="941" y="1045"/>
                    <a:pt x="940" y="1045"/>
                  </a:cubicBezTo>
                  <a:close/>
                  <a:moveTo>
                    <a:pt x="944" y="1092"/>
                  </a:moveTo>
                  <a:cubicBezTo>
                    <a:pt x="945" y="1092"/>
                    <a:pt x="946" y="1091"/>
                    <a:pt x="945" y="1091"/>
                  </a:cubicBezTo>
                  <a:cubicBezTo>
                    <a:pt x="945" y="1091"/>
                    <a:pt x="945" y="1091"/>
                    <a:pt x="944" y="1092"/>
                  </a:cubicBezTo>
                  <a:close/>
                  <a:moveTo>
                    <a:pt x="948" y="1062"/>
                  </a:moveTo>
                  <a:cubicBezTo>
                    <a:pt x="948" y="1062"/>
                    <a:pt x="948" y="1062"/>
                    <a:pt x="948" y="1061"/>
                  </a:cubicBezTo>
                  <a:cubicBezTo>
                    <a:pt x="948" y="1062"/>
                    <a:pt x="948" y="1062"/>
                    <a:pt x="948" y="1062"/>
                  </a:cubicBezTo>
                  <a:cubicBezTo>
                    <a:pt x="948" y="1062"/>
                    <a:pt x="948" y="1062"/>
                    <a:pt x="948" y="1062"/>
                  </a:cubicBezTo>
                  <a:cubicBezTo>
                    <a:pt x="948" y="1062"/>
                    <a:pt x="948" y="1062"/>
                    <a:pt x="948" y="1062"/>
                  </a:cubicBezTo>
                  <a:close/>
                  <a:moveTo>
                    <a:pt x="945" y="1088"/>
                  </a:moveTo>
                  <a:cubicBezTo>
                    <a:pt x="944" y="1088"/>
                    <a:pt x="944" y="1089"/>
                    <a:pt x="943" y="1090"/>
                  </a:cubicBezTo>
                  <a:cubicBezTo>
                    <a:pt x="944" y="1090"/>
                    <a:pt x="945" y="1090"/>
                    <a:pt x="945" y="1089"/>
                  </a:cubicBezTo>
                  <a:cubicBezTo>
                    <a:pt x="945" y="1089"/>
                    <a:pt x="945" y="1088"/>
                    <a:pt x="945" y="1088"/>
                  </a:cubicBezTo>
                  <a:close/>
                  <a:moveTo>
                    <a:pt x="929" y="1060"/>
                  </a:moveTo>
                  <a:cubicBezTo>
                    <a:pt x="929" y="1060"/>
                    <a:pt x="929" y="1060"/>
                    <a:pt x="929" y="1060"/>
                  </a:cubicBezTo>
                  <a:cubicBezTo>
                    <a:pt x="929" y="1060"/>
                    <a:pt x="929" y="1061"/>
                    <a:pt x="930" y="1061"/>
                  </a:cubicBezTo>
                  <a:cubicBezTo>
                    <a:pt x="930" y="1061"/>
                    <a:pt x="930" y="1060"/>
                    <a:pt x="930" y="1061"/>
                  </a:cubicBezTo>
                  <a:cubicBezTo>
                    <a:pt x="930" y="1060"/>
                    <a:pt x="930" y="1060"/>
                    <a:pt x="930" y="1060"/>
                  </a:cubicBezTo>
                  <a:cubicBezTo>
                    <a:pt x="930" y="1060"/>
                    <a:pt x="930" y="1060"/>
                    <a:pt x="930" y="1060"/>
                  </a:cubicBezTo>
                  <a:cubicBezTo>
                    <a:pt x="930" y="1060"/>
                    <a:pt x="930" y="1060"/>
                    <a:pt x="929" y="1060"/>
                  </a:cubicBezTo>
                  <a:close/>
                  <a:moveTo>
                    <a:pt x="947" y="1087"/>
                  </a:moveTo>
                  <a:cubicBezTo>
                    <a:pt x="947" y="1087"/>
                    <a:pt x="947" y="1087"/>
                    <a:pt x="947" y="1087"/>
                  </a:cubicBezTo>
                  <a:cubicBezTo>
                    <a:pt x="948" y="1086"/>
                    <a:pt x="947" y="1087"/>
                    <a:pt x="947" y="1087"/>
                  </a:cubicBezTo>
                  <a:close/>
                  <a:moveTo>
                    <a:pt x="948" y="1055"/>
                  </a:moveTo>
                  <a:cubicBezTo>
                    <a:pt x="947" y="1054"/>
                    <a:pt x="946" y="1054"/>
                    <a:pt x="945" y="1054"/>
                  </a:cubicBezTo>
                  <a:cubicBezTo>
                    <a:pt x="944" y="1055"/>
                    <a:pt x="945" y="1056"/>
                    <a:pt x="945" y="1057"/>
                  </a:cubicBezTo>
                  <a:cubicBezTo>
                    <a:pt x="946" y="1058"/>
                    <a:pt x="948" y="1057"/>
                    <a:pt x="948" y="1055"/>
                  </a:cubicBezTo>
                  <a:close/>
                  <a:moveTo>
                    <a:pt x="611" y="1049"/>
                  </a:moveTo>
                  <a:cubicBezTo>
                    <a:pt x="613" y="1049"/>
                    <a:pt x="612" y="1050"/>
                    <a:pt x="613" y="1050"/>
                  </a:cubicBezTo>
                  <a:cubicBezTo>
                    <a:pt x="613" y="1049"/>
                    <a:pt x="614" y="1049"/>
                    <a:pt x="614" y="1049"/>
                  </a:cubicBezTo>
                  <a:cubicBezTo>
                    <a:pt x="613" y="1049"/>
                    <a:pt x="612" y="1049"/>
                    <a:pt x="611" y="1049"/>
                  </a:cubicBezTo>
                  <a:close/>
                  <a:moveTo>
                    <a:pt x="732" y="1043"/>
                  </a:moveTo>
                  <a:cubicBezTo>
                    <a:pt x="732" y="1043"/>
                    <a:pt x="732" y="1043"/>
                    <a:pt x="732" y="1043"/>
                  </a:cubicBezTo>
                  <a:cubicBezTo>
                    <a:pt x="731" y="1043"/>
                    <a:pt x="730" y="1043"/>
                    <a:pt x="730" y="1043"/>
                  </a:cubicBezTo>
                  <a:cubicBezTo>
                    <a:pt x="727" y="1043"/>
                    <a:pt x="723" y="1043"/>
                    <a:pt x="722" y="1043"/>
                  </a:cubicBezTo>
                  <a:cubicBezTo>
                    <a:pt x="721" y="1044"/>
                    <a:pt x="726" y="1044"/>
                    <a:pt x="730" y="1044"/>
                  </a:cubicBezTo>
                  <a:cubicBezTo>
                    <a:pt x="729" y="1044"/>
                    <a:pt x="729" y="1044"/>
                    <a:pt x="729" y="1044"/>
                  </a:cubicBezTo>
                  <a:cubicBezTo>
                    <a:pt x="730" y="1044"/>
                    <a:pt x="731" y="1044"/>
                    <a:pt x="732" y="1044"/>
                  </a:cubicBezTo>
                  <a:cubicBezTo>
                    <a:pt x="730" y="1044"/>
                    <a:pt x="729" y="1044"/>
                    <a:pt x="730" y="1045"/>
                  </a:cubicBezTo>
                  <a:cubicBezTo>
                    <a:pt x="732" y="1045"/>
                    <a:pt x="733" y="1044"/>
                    <a:pt x="733" y="1044"/>
                  </a:cubicBezTo>
                  <a:cubicBezTo>
                    <a:pt x="734" y="1044"/>
                    <a:pt x="734" y="1044"/>
                    <a:pt x="735" y="1044"/>
                  </a:cubicBezTo>
                  <a:cubicBezTo>
                    <a:pt x="734" y="1044"/>
                    <a:pt x="734" y="1044"/>
                    <a:pt x="734" y="1044"/>
                  </a:cubicBezTo>
                  <a:cubicBezTo>
                    <a:pt x="734" y="1044"/>
                    <a:pt x="734" y="1044"/>
                    <a:pt x="735" y="1044"/>
                  </a:cubicBezTo>
                  <a:cubicBezTo>
                    <a:pt x="734" y="1044"/>
                    <a:pt x="734" y="1044"/>
                    <a:pt x="735" y="1044"/>
                  </a:cubicBezTo>
                  <a:cubicBezTo>
                    <a:pt x="734" y="1044"/>
                    <a:pt x="733" y="1043"/>
                    <a:pt x="732" y="1043"/>
                  </a:cubicBezTo>
                  <a:close/>
                  <a:moveTo>
                    <a:pt x="724" y="1053"/>
                  </a:moveTo>
                  <a:cubicBezTo>
                    <a:pt x="725" y="1053"/>
                    <a:pt x="727" y="1053"/>
                    <a:pt x="728" y="1053"/>
                  </a:cubicBezTo>
                  <a:cubicBezTo>
                    <a:pt x="727" y="1053"/>
                    <a:pt x="727" y="1052"/>
                    <a:pt x="726" y="1052"/>
                  </a:cubicBezTo>
                  <a:cubicBezTo>
                    <a:pt x="725" y="1052"/>
                    <a:pt x="725" y="1053"/>
                    <a:pt x="724" y="1053"/>
                  </a:cubicBezTo>
                  <a:close/>
                  <a:moveTo>
                    <a:pt x="732" y="1038"/>
                  </a:moveTo>
                  <a:cubicBezTo>
                    <a:pt x="733" y="1038"/>
                    <a:pt x="733" y="1038"/>
                    <a:pt x="734" y="1038"/>
                  </a:cubicBezTo>
                  <a:cubicBezTo>
                    <a:pt x="733" y="1038"/>
                    <a:pt x="733" y="1038"/>
                    <a:pt x="731" y="1038"/>
                  </a:cubicBezTo>
                  <a:cubicBezTo>
                    <a:pt x="731" y="1038"/>
                    <a:pt x="732" y="1038"/>
                    <a:pt x="732" y="1038"/>
                  </a:cubicBezTo>
                  <a:close/>
                  <a:moveTo>
                    <a:pt x="731" y="1051"/>
                  </a:moveTo>
                  <a:cubicBezTo>
                    <a:pt x="728" y="1051"/>
                    <a:pt x="731" y="1051"/>
                    <a:pt x="732" y="1051"/>
                  </a:cubicBezTo>
                  <a:cubicBezTo>
                    <a:pt x="732" y="1051"/>
                    <a:pt x="731" y="1051"/>
                    <a:pt x="732" y="1051"/>
                  </a:cubicBezTo>
                  <a:cubicBezTo>
                    <a:pt x="732" y="1051"/>
                    <a:pt x="731" y="1051"/>
                    <a:pt x="731" y="1051"/>
                  </a:cubicBezTo>
                  <a:close/>
                  <a:moveTo>
                    <a:pt x="725" y="1047"/>
                  </a:moveTo>
                  <a:cubicBezTo>
                    <a:pt x="726" y="1047"/>
                    <a:pt x="731" y="1047"/>
                    <a:pt x="734" y="1048"/>
                  </a:cubicBezTo>
                  <a:cubicBezTo>
                    <a:pt x="737" y="1047"/>
                    <a:pt x="728" y="1046"/>
                    <a:pt x="725" y="1047"/>
                  </a:cubicBezTo>
                  <a:close/>
                  <a:moveTo>
                    <a:pt x="733" y="1037"/>
                  </a:moveTo>
                  <a:cubicBezTo>
                    <a:pt x="733" y="1037"/>
                    <a:pt x="732" y="1037"/>
                    <a:pt x="732" y="1037"/>
                  </a:cubicBezTo>
                  <a:cubicBezTo>
                    <a:pt x="732" y="1037"/>
                    <a:pt x="732" y="1037"/>
                    <a:pt x="732" y="1037"/>
                  </a:cubicBezTo>
                  <a:cubicBezTo>
                    <a:pt x="733" y="1037"/>
                    <a:pt x="733" y="1037"/>
                    <a:pt x="734" y="1037"/>
                  </a:cubicBezTo>
                  <a:cubicBezTo>
                    <a:pt x="734" y="1037"/>
                    <a:pt x="734" y="1037"/>
                    <a:pt x="733" y="1037"/>
                  </a:cubicBezTo>
                  <a:close/>
                  <a:moveTo>
                    <a:pt x="727" y="1041"/>
                  </a:moveTo>
                  <a:cubicBezTo>
                    <a:pt x="728" y="1041"/>
                    <a:pt x="733" y="1041"/>
                    <a:pt x="735" y="1041"/>
                  </a:cubicBezTo>
                  <a:cubicBezTo>
                    <a:pt x="738" y="1041"/>
                    <a:pt x="736" y="1041"/>
                    <a:pt x="736" y="1040"/>
                  </a:cubicBezTo>
                  <a:cubicBezTo>
                    <a:pt x="736" y="1040"/>
                    <a:pt x="738" y="1040"/>
                    <a:pt x="737" y="1040"/>
                  </a:cubicBezTo>
                  <a:cubicBezTo>
                    <a:pt x="737" y="1040"/>
                    <a:pt x="737" y="1040"/>
                    <a:pt x="736" y="1040"/>
                  </a:cubicBezTo>
                  <a:cubicBezTo>
                    <a:pt x="737" y="1040"/>
                    <a:pt x="738" y="1040"/>
                    <a:pt x="738" y="1040"/>
                  </a:cubicBezTo>
                  <a:cubicBezTo>
                    <a:pt x="738" y="1040"/>
                    <a:pt x="735" y="1039"/>
                    <a:pt x="734" y="1040"/>
                  </a:cubicBezTo>
                  <a:cubicBezTo>
                    <a:pt x="733" y="1039"/>
                    <a:pt x="733" y="1039"/>
                    <a:pt x="733" y="1039"/>
                  </a:cubicBezTo>
                  <a:cubicBezTo>
                    <a:pt x="725" y="1040"/>
                    <a:pt x="725" y="1041"/>
                    <a:pt x="727" y="1041"/>
                  </a:cubicBezTo>
                  <a:close/>
                  <a:moveTo>
                    <a:pt x="743" y="1038"/>
                  </a:moveTo>
                  <a:cubicBezTo>
                    <a:pt x="746" y="1038"/>
                    <a:pt x="749" y="1038"/>
                    <a:pt x="749" y="1037"/>
                  </a:cubicBezTo>
                  <a:cubicBezTo>
                    <a:pt x="749" y="1037"/>
                    <a:pt x="749" y="1037"/>
                    <a:pt x="749" y="1037"/>
                  </a:cubicBezTo>
                  <a:cubicBezTo>
                    <a:pt x="749" y="1037"/>
                    <a:pt x="749" y="1037"/>
                    <a:pt x="749" y="1037"/>
                  </a:cubicBezTo>
                  <a:cubicBezTo>
                    <a:pt x="748" y="1037"/>
                    <a:pt x="748" y="1037"/>
                    <a:pt x="747" y="1037"/>
                  </a:cubicBezTo>
                  <a:cubicBezTo>
                    <a:pt x="746" y="1037"/>
                    <a:pt x="744" y="1037"/>
                    <a:pt x="742" y="1037"/>
                  </a:cubicBezTo>
                  <a:cubicBezTo>
                    <a:pt x="739" y="1037"/>
                    <a:pt x="739" y="1037"/>
                    <a:pt x="738" y="1037"/>
                  </a:cubicBezTo>
                  <a:cubicBezTo>
                    <a:pt x="738" y="1037"/>
                    <a:pt x="737" y="1037"/>
                    <a:pt x="737" y="1037"/>
                  </a:cubicBezTo>
                  <a:cubicBezTo>
                    <a:pt x="735" y="1038"/>
                    <a:pt x="735" y="1038"/>
                    <a:pt x="734" y="1038"/>
                  </a:cubicBezTo>
                  <a:cubicBezTo>
                    <a:pt x="734" y="1038"/>
                    <a:pt x="735" y="1038"/>
                    <a:pt x="736" y="1038"/>
                  </a:cubicBezTo>
                  <a:cubicBezTo>
                    <a:pt x="735" y="1038"/>
                    <a:pt x="736" y="1038"/>
                    <a:pt x="737" y="1038"/>
                  </a:cubicBezTo>
                  <a:cubicBezTo>
                    <a:pt x="736" y="1039"/>
                    <a:pt x="736" y="1039"/>
                    <a:pt x="738" y="1039"/>
                  </a:cubicBezTo>
                  <a:cubicBezTo>
                    <a:pt x="738" y="1039"/>
                    <a:pt x="739" y="1038"/>
                    <a:pt x="739" y="1038"/>
                  </a:cubicBezTo>
                  <a:cubicBezTo>
                    <a:pt x="740" y="1038"/>
                    <a:pt x="742" y="1038"/>
                    <a:pt x="743" y="1039"/>
                  </a:cubicBezTo>
                  <a:cubicBezTo>
                    <a:pt x="744" y="1038"/>
                    <a:pt x="744" y="1038"/>
                    <a:pt x="743" y="1038"/>
                  </a:cubicBezTo>
                  <a:close/>
                  <a:moveTo>
                    <a:pt x="742" y="1052"/>
                  </a:moveTo>
                  <a:cubicBezTo>
                    <a:pt x="740" y="1052"/>
                    <a:pt x="739" y="1052"/>
                    <a:pt x="742" y="1052"/>
                  </a:cubicBezTo>
                  <a:cubicBezTo>
                    <a:pt x="742" y="1052"/>
                    <a:pt x="742" y="1052"/>
                    <a:pt x="742" y="1052"/>
                  </a:cubicBezTo>
                  <a:close/>
                  <a:moveTo>
                    <a:pt x="738" y="1047"/>
                  </a:moveTo>
                  <a:cubicBezTo>
                    <a:pt x="737" y="1047"/>
                    <a:pt x="737" y="1048"/>
                    <a:pt x="737" y="1048"/>
                  </a:cubicBezTo>
                  <a:cubicBezTo>
                    <a:pt x="737" y="1048"/>
                    <a:pt x="738" y="1048"/>
                    <a:pt x="738" y="1048"/>
                  </a:cubicBezTo>
                  <a:cubicBezTo>
                    <a:pt x="739" y="1048"/>
                    <a:pt x="739" y="1048"/>
                    <a:pt x="740" y="1048"/>
                  </a:cubicBezTo>
                  <a:cubicBezTo>
                    <a:pt x="739" y="1048"/>
                    <a:pt x="739" y="1047"/>
                    <a:pt x="738" y="1047"/>
                  </a:cubicBezTo>
                  <a:close/>
                  <a:moveTo>
                    <a:pt x="730" y="1042"/>
                  </a:moveTo>
                  <a:cubicBezTo>
                    <a:pt x="730" y="1042"/>
                    <a:pt x="731" y="1042"/>
                    <a:pt x="731" y="1042"/>
                  </a:cubicBezTo>
                  <a:cubicBezTo>
                    <a:pt x="736" y="1042"/>
                    <a:pt x="734" y="1041"/>
                    <a:pt x="740" y="1042"/>
                  </a:cubicBezTo>
                  <a:cubicBezTo>
                    <a:pt x="740" y="1041"/>
                    <a:pt x="741" y="1041"/>
                    <a:pt x="741" y="1041"/>
                  </a:cubicBezTo>
                  <a:cubicBezTo>
                    <a:pt x="739" y="1041"/>
                    <a:pt x="730" y="1041"/>
                    <a:pt x="730" y="1042"/>
                  </a:cubicBezTo>
                  <a:close/>
                  <a:moveTo>
                    <a:pt x="717" y="1046"/>
                  </a:moveTo>
                  <a:cubicBezTo>
                    <a:pt x="717" y="1046"/>
                    <a:pt x="721" y="1045"/>
                    <a:pt x="717" y="1046"/>
                  </a:cubicBezTo>
                  <a:close/>
                  <a:moveTo>
                    <a:pt x="707" y="1055"/>
                  </a:moveTo>
                  <a:cubicBezTo>
                    <a:pt x="708" y="1054"/>
                    <a:pt x="707" y="1054"/>
                    <a:pt x="708" y="1053"/>
                  </a:cubicBezTo>
                  <a:cubicBezTo>
                    <a:pt x="704" y="1053"/>
                    <a:pt x="703" y="1055"/>
                    <a:pt x="707" y="1055"/>
                  </a:cubicBezTo>
                  <a:close/>
                  <a:moveTo>
                    <a:pt x="707" y="1050"/>
                  </a:moveTo>
                  <a:cubicBezTo>
                    <a:pt x="706" y="1051"/>
                    <a:pt x="706" y="1051"/>
                    <a:pt x="708" y="1051"/>
                  </a:cubicBezTo>
                  <a:cubicBezTo>
                    <a:pt x="708" y="1051"/>
                    <a:pt x="708" y="1051"/>
                    <a:pt x="707" y="1050"/>
                  </a:cubicBezTo>
                  <a:close/>
                  <a:moveTo>
                    <a:pt x="711" y="1054"/>
                  </a:moveTo>
                  <a:cubicBezTo>
                    <a:pt x="710" y="1054"/>
                    <a:pt x="710" y="1054"/>
                    <a:pt x="709" y="1054"/>
                  </a:cubicBezTo>
                  <a:cubicBezTo>
                    <a:pt x="709" y="1054"/>
                    <a:pt x="709" y="1054"/>
                    <a:pt x="709" y="1054"/>
                  </a:cubicBezTo>
                  <a:cubicBezTo>
                    <a:pt x="710" y="1054"/>
                    <a:pt x="710" y="1054"/>
                    <a:pt x="710" y="1054"/>
                  </a:cubicBezTo>
                  <a:cubicBezTo>
                    <a:pt x="710" y="1054"/>
                    <a:pt x="711" y="1054"/>
                    <a:pt x="712" y="1054"/>
                  </a:cubicBezTo>
                  <a:cubicBezTo>
                    <a:pt x="714" y="1054"/>
                    <a:pt x="713" y="1054"/>
                    <a:pt x="711" y="1054"/>
                  </a:cubicBezTo>
                  <a:cubicBezTo>
                    <a:pt x="711" y="1054"/>
                    <a:pt x="711" y="1054"/>
                    <a:pt x="711" y="1054"/>
                  </a:cubicBezTo>
                  <a:close/>
                  <a:moveTo>
                    <a:pt x="720" y="1053"/>
                  </a:moveTo>
                  <a:cubicBezTo>
                    <a:pt x="722" y="1053"/>
                    <a:pt x="724" y="1053"/>
                    <a:pt x="726" y="1053"/>
                  </a:cubicBezTo>
                  <a:cubicBezTo>
                    <a:pt x="724" y="1053"/>
                    <a:pt x="721" y="1053"/>
                    <a:pt x="720" y="1053"/>
                  </a:cubicBezTo>
                  <a:close/>
                  <a:moveTo>
                    <a:pt x="713" y="1046"/>
                  </a:moveTo>
                  <a:cubicBezTo>
                    <a:pt x="709" y="1046"/>
                    <a:pt x="708" y="1046"/>
                    <a:pt x="708" y="1046"/>
                  </a:cubicBezTo>
                  <a:cubicBezTo>
                    <a:pt x="710" y="1047"/>
                    <a:pt x="715" y="1046"/>
                    <a:pt x="713" y="1046"/>
                  </a:cubicBezTo>
                  <a:close/>
                  <a:moveTo>
                    <a:pt x="710" y="1049"/>
                  </a:moveTo>
                  <a:cubicBezTo>
                    <a:pt x="711" y="1048"/>
                    <a:pt x="712" y="1047"/>
                    <a:pt x="709" y="1047"/>
                  </a:cubicBezTo>
                  <a:cubicBezTo>
                    <a:pt x="706" y="1047"/>
                    <a:pt x="706" y="1049"/>
                    <a:pt x="710" y="1049"/>
                  </a:cubicBezTo>
                  <a:close/>
                  <a:moveTo>
                    <a:pt x="719" y="1057"/>
                  </a:moveTo>
                  <a:cubicBezTo>
                    <a:pt x="719" y="1057"/>
                    <a:pt x="719" y="1057"/>
                    <a:pt x="719" y="1057"/>
                  </a:cubicBezTo>
                  <a:cubicBezTo>
                    <a:pt x="719" y="1058"/>
                    <a:pt x="723" y="1057"/>
                    <a:pt x="719" y="1057"/>
                  </a:cubicBezTo>
                  <a:close/>
                  <a:moveTo>
                    <a:pt x="723" y="1045"/>
                  </a:moveTo>
                  <a:cubicBezTo>
                    <a:pt x="723" y="1045"/>
                    <a:pt x="722" y="1045"/>
                    <a:pt x="721" y="1045"/>
                  </a:cubicBezTo>
                  <a:cubicBezTo>
                    <a:pt x="721" y="1045"/>
                    <a:pt x="720" y="1045"/>
                    <a:pt x="719" y="1045"/>
                  </a:cubicBezTo>
                  <a:cubicBezTo>
                    <a:pt x="720" y="1045"/>
                    <a:pt x="721" y="1045"/>
                    <a:pt x="723" y="1045"/>
                  </a:cubicBezTo>
                  <a:close/>
                  <a:moveTo>
                    <a:pt x="724" y="1044"/>
                  </a:moveTo>
                  <a:cubicBezTo>
                    <a:pt x="721" y="1044"/>
                    <a:pt x="720" y="1044"/>
                    <a:pt x="717" y="1044"/>
                  </a:cubicBezTo>
                  <a:cubicBezTo>
                    <a:pt x="719" y="1044"/>
                    <a:pt x="720" y="1045"/>
                    <a:pt x="723" y="1044"/>
                  </a:cubicBezTo>
                  <a:cubicBezTo>
                    <a:pt x="723" y="1044"/>
                    <a:pt x="724" y="1044"/>
                    <a:pt x="724" y="1044"/>
                  </a:cubicBezTo>
                  <a:close/>
                  <a:moveTo>
                    <a:pt x="697" y="1044"/>
                  </a:moveTo>
                  <a:cubicBezTo>
                    <a:pt x="697" y="1044"/>
                    <a:pt x="701" y="1044"/>
                    <a:pt x="697" y="1044"/>
                  </a:cubicBezTo>
                  <a:close/>
                  <a:moveTo>
                    <a:pt x="711" y="1052"/>
                  </a:moveTo>
                  <a:cubicBezTo>
                    <a:pt x="711" y="1052"/>
                    <a:pt x="711" y="1053"/>
                    <a:pt x="711" y="1053"/>
                  </a:cubicBezTo>
                  <a:cubicBezTo>
                    <a:pt x="712" y="1053"/>
                    <a:pt x="712" y="1053"/>
                    <a:pt x="713" y="1053"/>
                  </a:cubicBezTo>
                  <a:cubicBezTo>
                    <a:pt x="713" y="1052"/>
                    <a:pt x="714" y="1052"/>
                    <a:pt x="714" y="1052"/>
                  </a:cubicBezTo>
                  <a:cubicBezTo>
                    <a:pt x="713" y="1052"/>
                    <a:pt x="712" y="1052"/>
                    <a:pt x="711" y="1052"/>
                  </a:cubicBezTo>
                  <a:close/>
                  <a:moveTo>
                    <a:pt x="745" y="1036"/>
                  </a:moveTo>
                  <a:cubicBezTo>
                    <a:pt x="748" y="1036"/>
                    <a:pt x="752" y="1036"/>
                    <a:pt x="750" y="1035"/>
                  </a:cubicBezTo>
                  <a:cubicBezTo>
                    <a:pt x="747" y="1035"/>
                    <a:pt x="742" y="1036"/>
                    <a:pt x="745" y="1036"/>
                  </a:cubicBezTo>
                  <a:close/>
                  <a:moveTo>
                    <a:pt x="780" y="1037"/>
                  </a:moveTo>
                  <a:cubicBezTo>
                    <a:pt x="780" y="1037"/>
                    <a:pt x="780" y="1037"/>
                    <a:pt x="780" y="1037"/>
                  </a:cubicBezTo>
                  <a:cubicBezTo>
                    <a:pt x="778" y="1037"/>
                    <a:pt x="777" y="1037"/>
                    <a:pt x="777" y="1038"/>
                  </a:cubicBezTo>
                  <a:cubicBezTo>
                    <a:pt x="774" y="1038"/>
                    <a:pt x="766" y="1038"/>
                    <a:pt x="766" y="1038"/>
                  </a:cubicBezTo>
                  <a:cubicBezTo>
                    <a:pt x="766" y="1038"/>
                    <a:pt x="766" y="1038"/>
                    <a:pt x="767" y="1038"/>
                  </a:cubicBezTo>
                  <a:cubicBezTo>
                    <a:pt x="765" y="1038"/>
                    <a:pt x="764" y="1039"/>
                    <a:pt x="762" y="1039"/>
                  </a:cubicBezTo>
                  <a:cubicBezTo>
                    <a:pt x="762" y="1039"/>
                    <a:pt x="762" y="1039"/>
                    <a:pt x="762" y="1039"/>
                  </a:cubicBezTo>
                  <a:cubicBezTo>
                    <a:pt x="761" y="1039"/>
                    <a:pt x="761" y="1039"/>
                    <a:pt x="761" y="1040"/>
                  </a:cubicBezTo>
                  <a:cubicBezTo>
                    <a:pt x="759" y="1040"/>
                    <a:pt x="755" y="1041"/>
                    <a:pt x="760" y="1041"/>
                  </a:cubicBezTo>
                  <a:cubicBezTo>
                    <a:pt x="761" y="1041"/>
                    <a:pt x="762" y="1040"/>
                    <a:pt x="762" y="1040"/>
                  </a:cubicBezTo>
                  <a:cubicBezTo>
                    <a:pt x="762" y="1040"/>
                    <a:pt x="762" y="1040"/>
                    <a:pt x="762" y="1040"/>
                  </a:cubicBezTo>
                  <a:cubicBezTo>
                    <a:pt x="763" y="1040"/>
                    <a:pt x="763" y="1040"/>
                    <a:pt x="763" y="1040"/>
                  </a:cubicBezTo>
                  <a:cubicBezTo>
                    <a:pt x="762" y="1040"/>
                    <a:pt x="763" y="1041"/>
                    <a:pt x="765" y="1041"/>
                  </a:cubicBezTo>
                  <a:cubicBezTo>
                    <a:pt x="766" y="1041"/>
                    <a:pt x="766" y="1041"/>
                    <a:pt x="766" y="1040"/>
                  </a:cubicBezTo>
                  <a:cubicBezTo>
                    <a:pt x="768" y="1040"/>
                    <a:pt x="770" y="1040"/>
                    <a:pt x="771" y="1040"/>
                  </a:cubicBezTo>
                  <a:cubicBezTo>
                    <a:pt x="773" y="1040"/>
                    <a:pt x="772" y="1040"/>
                    <a:pt x="771" y="1039"/>
                  </a:cubicBezTo>
                  <a:cubicBezTo>
                    <a:pt x="771" y="1039"/>
                    <a:pt x="772" y="1039"/>
                    <a:pt x="772" y="1039"/>
                  </a:cubicBezTo>
                  <a:cubicBezTo>
                    <a:pt x="772" y="1039"/>
                    <a:pt x="771" y="1039"/>
                    <a:pt x="770" y="1039"/>
                  </a:cubicBezTo>
                  <a:cubicBezTo>
                    <a:pt x="770" y="1039"/>
                    <a:pt x="770" y="1039"/>
                    <a:pt x="770" y="1039"/>
                  </a:cubicBezTo>
                  <a:cubicBezTo>
                    <a:pt x="770" y="1038"/>
                    <a:pt x="772" y="1038"/>
                    <a:pt x="772" y="1038"/>
                  </a:cubicBezTo>
                  <a:cubicBezTo>
                    <a:pt x="773" y="1038"/>
                    <a:pt x="774" y="1038"/>
                    <a:pt x="776" y="1038"/>
                  </a:cubicBezTo>
                  <a:cubicBezTo>
                    <a:pt x="776" y="1038"/>
                    <a:pt x="776" y="1038"/>
                    <a:pt x="777" y="1038"/>
                  </a:cubicBezTo>
                  <a:cubicBezTo>
                    <a:pt x="779" y="1038"/>
                    <a:pt x="779" y="1038"/>
                    <a:pt x="780" y="1037"/>
                  </a:cubicBezTo>
                  <a:cubicBezTo>
                    <a:pt x="781" y="1038"/>
                    <a:pt x="784" y="1037"/>
                    <a:pt x="780" y="1037"/>
                  </a:cubicBezTo>
                  <a:close/>
                  <a:moveTo>
                    <a:pt x="777" y="1040"/>
                  </a:moveTo>
                  <a:cubicBezTo>
                    <a:pt x="777" y="1040"/>
                    <a:pt x="778" y="1040"/>
                    <a:pt x="779" y="1040"/>
                  </a:cubicBezTo>
                  <a:cubicBezTo>
                    <a:pt x="778" y="1040"/>
                    <a:pt x="778" y="1040"/>
                    <a:pt x="778" y="1040"/>
                  </a:cubicBezTo>
                  <a:cubicBezTo>
                    <a:pt x="778" y="1040"/>
                    <a:pt x="777" y="1040"/>
                    <a:pt x="777" y="1040"/>
                  </a:cubicBezTo>
                  <a:cubicBezTo>
                    <a:pt x="777" y="1040"/>
                    <a:pt x="777" y="1040"/>
                    <a:pt x="777" y="1040"/>
                  </a:cubicBezTo>
                  <a:close/>
                  <a:moveTo>
                    <a:pt x="778" y="1039"/>
                  </a:moveTo>
                  <a:cubicBezTo>
                    <a:pt x="778" y="1038"/>
                    <a:pt x="778" y="1038"/>
                    <a:pt x="779" y="1038"/>
                  </a:cubicBezTo>
                  <a:cubicBezTo>
                    <a:pt x="775" y="1038"/>
                    <a:pt x="775" y="1039"/>
                    <a:pt x="778" y="1039"/>
                  </a:cubicBezTo>
                  <a:close/>
                  <a:moveTo>
                    <a:pt x="784" y="1050"/>
                  </a:moveTo>
                  <a:cubicBezTo>
                    <a:pt x="784" y="1050"/>
                    <a:pt x="785" y="1050"/>
                    <a:pt x="785" y="1050"/>
                  </a:cubicBezTo>
                  <a:cubicBezTo>
                    <a:pt x="784" y="1050"/>
                    <a:pt x="781" y="1050"/>
                    <a:pt x="784" y="1050"/>
                  </a:cubicBezTo>
                  <a:close/>
                  <a:moveTo>
                    <a:pt x="791" y="1039"/>
                  </a:moveTo>
                  <a:cubicBezTo>
                    <a:pt x="791" y="1039"/>
                    <a:pt x="791" y="1039"/>
                    <a:pt x="791" y="1039"/>
                  </a:cubicBezTo>
                  <a:cubicBezTo>
                    <a:pt x="791" y="1039"/>
                    <a:pt x="791" y="1038"/>
                    <a:pt x="789" y="1038"/>
                  </a:cubicBezTo>
                  <a:cubicBezTo>
                    <a:pt x="788" y="1038"/>
                    <a:pt x="787" y="1038"/>
                    <a:pt x="787" y="1038"/>
                  </a:cubicBezTo>
                  <a:cubicBezTo>
                    <a:pt x="787" y="1038"/>
                    <a:pt x="786" y="1038"/>
                    <a:pt x="786" y="1038"/>
                  </a:cubicBezTo>
                  <a:cubicBezTo>
                    <a:pt x="785" y="1038"/>
                    <a:pt x="784" y="1038"/>
                    <a:pt x="783" y="1038"/>
                  </a:cubicBezTo>
                  <a:cubicBezTo>
                    <a:pt x="781" y="1039"/>
                    <a:pt x="781" y="1039"/>
                    <a:pt x="782" y="1040"/>
                  </a:cubicBezTo>
                  <a:cubicBezTo>
                    <a:pt x="786" y="1040"/>
                    <a:pt x="789" y="1040"/>
                    <a:pt x="791" y="1039"/>
                  </a:cubicBezTo>
                  <a:cubicBezTo>
                    <a:pt x="791" y="1039"/>
                    <a:pt x="791" y="1039"/>
                    <a:pt x="791" y="1039"/>
                  </a:cubicBezTo>
                  <a:close/>
                  <a:moveTo>
                    <a:pt x="792" y="1038"/>
                  </a:moveTo>
                  <a:cubicBezTo>
                    <a:pt x="794" y="1038"/>
                    <a:pt x="796" y="1038"/>
                    <a:pt x="796" y="1038"/>
                  </a:cubicBezTo>
                  <a:cubicBezTo>
                    <a:pt x="795" y="1037"/>
                    <a:pt x="793" y="1037"/>
                    <a:pt x="792" y="1038"/>
                  </a:cubicBezTo>
                  <a:close/>
                  <a:moveTo>
                    <a:pt x="757" y="1040"/>
                  </a:moveTo>
                  <a:cubicBezTo>
                    <a:pt x="756" y="1040"/>
                    <a:pt x="759" y="1039"/>
                    <a:pt x="756" y="1039"/>
                  </a:cubicBezTo>
                  <a:cubicBezTo>
                    <a:pt x="756" y="1039"/>
                    <a:pt x="754" y="1040"/>
                    <a:pt x="757" y="1040"/>
                  </a:cubicBezTo>
                  <a:close/>
                  <a:moveTo>
                    <a:pt x="756" y="1042"/>
                  </a:moveTo>
                  <a:cubicBezTo>
                    <a:pt x="758" y="1042"/>
                    <a:pt x="763" y="1043"/>
                    <a:pt x="765" y="1043"/>
                  </a:cubicBezTo>
                  <a:cubicBezTo>
                    <a:pt x="768" y="1042"/>
                    <a:pt x="759" y="1042"/>
                    <a:pt x="756" y="1042"/>
                  </a:cubicBezTo>
                  <a:close/>
                  <a:moveTo>
                    <a:pt x="758" y="1048"/>
                  </a:moveTo>
                  <a:cubicBezTo>
                    <a:pt x="759" y="1048"/>
                    <a:pt x="759" y="1048"/>
                    <a:pt x="760" y="1048"/>
                  </a:cubicBezTo>
                  <a:cubicBezTo>
                    <a:pt x="760" y="1048"/>
                    <a:pt x="759" y="1048"/>
                    <a:pt x="759" y="1048"/>
                  </a:cubicBezTo>
                  <a:cubicBezTo>
                    <a:pt x="759" y="1048"/>
                    <a:pt x="758" y="1048"/>
                    <a:pt x="757" y="1048"/>
                  </a:cubicBezTo>
                  <a:cubicBezTo>
                    <a:pt x="758" y="1048"/>
                    <a:pt x="758" y="1048"/>
                    <a:pt x="758" y="1048"/>
                  </a:cubicBezTo>
                  <a:close/>
                  <a:moveTo>
                    <a:pt x="757" y="1046"/>
                  </a:moveTo>
                  <a:cubicBezTo>
                    <a:pt x="757" y="1046"/>
                    <a:pt x="758" y="1046"/>
                    <a:pt x="758" y="1046"/>
                  </a:cubicBezTo>
                  <a:cubicBezTo>
                    <a:pt x="758" y="1046"/>
                    <a:pt x="759" y="1046"/>
                    <a:pt x="760" y="1046"/>
                  </a:cubicBezTo>
                  <a:cubicBezTo>
                    <a:pt x="759" y="1046"/>
                    <a:pt x="760" y="1046"/>
                    <a:pt x="760" y="1046"/>
                  </a:cubicBezTo>
                  <a:cubicBezTo>
                    <a:pt x="759" y="1046"/>
                    <a:pt x="758" y="1046"/>
                    <a:pt x="757" y="1046"/>
                  </a:cubicBezTo>
                  <a:close/>
                  <a:moveTo>
                    <a:pt x="760" y="1047"/>
                  </a:moveTo>
                  <a:cubicBezTo>
                    <a:pt x="757" y="1047"/>
                    <a:pt x="757" y="1048"/>
                    <a:pt x="760" y="1047"/>
                  </a:cubicBezTo>
                  <a:cubicBezTo>
                    <a:pt x="760" y="1047"/>
                    <a:pt x="760" y="1047"/>
                    <a:pt x="760" y="1047"/>
                  </a:cubicBezTo>
                  <a:close/>
                  <a:moveTo>
                    <a:pt x="795" y="1043"/>
                  </a:moveTo>
                  <a:cubicBezTo>
                    <a:pt x="795" y="1043"/>
                    <a:pt x="794" y="1043"/>
                    <a:pt x="794" y="1043"/>
                  </a:cubicBezTo>
                  <a:cubicBezTo>
                    <a:pt x="791" y="1043"/>
                    <a:pt x="794" y="1043"/>
                    <a:pt x="795" y="1043"/>
                  </a:cubicBezTo>
                  <a:cubicBezTo>
                    <a:pt x="795" y="1043"/>
                    <a:pt x="794" y="1043"/>
                    <a:pt x="795" y="1043"/>
                  </a:cubicBezTo>
                  <a:close/>
                  <a:moveTo>
                    <a:pt x="808" y="1038"/>
                  </a:moveTo>
                  <a:cubicBezTo>
                    <a:pt x="806" y="1038"/>
                    <a:pt x="806" y="1038"/>
                    <a:pt x="808" y="1038"/>
                  </a:cubicBezTo>
                  <a:cubicBezTo>
                    <a:pt x="810" y="1038"/>
                    <a:pt x="808" y="1038"/>
                    <a:pt x="808" y="1038"/>
                  </a:cubicBezTo>
                  <a:close/>
                  <a:moveTo>
                    <a:pt x="760" y="1034"/>
                  </a:moveTo>
                  <a:cubicBezTo>
                    <a:pt x="760" y="1034"/>
                    <a:pt x="761" y="1034"/>
                    <a:pt x="761" y="1034"/>
                  </a:cubicBezTo>
                  <a:cubicBezTo>
                    <a:pt x="762" y="1034"/>
                    <a:pt x="762" y="1034"/>
                    <a:pt x="762" y="1034"/>
                  </a:cubicBezTo>
                  <a:cubicBezTo>
                    <a:pt x="761" y="1035"/>
                    <a:pt x="769" y="1035"/>
                    <a:pt x="773" y="1035"/>
                  </a:cubicBezTo>
                  <a:cubicBezTo>
                    <a:pt x="772" y="1034"/>
                    <a:pt x="773" y="1034"/>
                    <a:pt x="767" y="1034"/>
                  </a:cubicBezTo>
                  <a:cubicBezTo>
                    <a:pt x="765" y="1034"/>
                    <a:pt x="770" y="1034"/>
                    <a:pt x="768" y="1034"/>
                  </a:cubicBezTo>
                  <a:cubicBezTo>
                    <a:pt x="766" y="1035"/>
                    <a:pt x="764" y="1034"/>
                    <a:pt x="762" y="1034"/>
                  </a:cubicBezTo>
                  <a:cubicBezTo>
                    <a:pt x="762" y="1034"/>
                    <a:pt x="761" y="1034"/>
                    <a:pt x="761" y="1034"/>
                  </a:cubicBezTo>
                  <a:cubicBezTo>
                    <a:pt x="761" y="1034"/>
                    <a:pt x="760" y="1034"/>
                    <a:pt x="760" y="1034"/>
                  </a:cubicBezTo>
                  <a:close/>
                  <a:moveTo>
                    <a:pt x="748" y="1039"/>
                  </a:moveTo>
                  <a:cubicBezTo>
                    <a:pt x="749" y="1039"/>
                    <a:pt x="749" y="1039"/>
                    <a:pt x="751" y="1039"/>
                  </a:cubicBezTo>
                  <a:cubicBezTo>
                    <a:pt x="751" y="1039"/>
                    <a:pt x="751" y="1039"/>
                    <a:pt x="751" y="1040"/>
                  </a:cubicBezTo>
                  <a:cubicBezTo>
                    <a:pt x="754" y="1040"/>
                    <a:pt x="753" y="1039"/>
                    <a:pt x="753" y="1039"/>
                  </a:cubicBezTo>
                  <a:cubicBezTo>
                    <a:pt x="752" y="1039"/>
                    <a:pt x="752" y="1039"/>
                    <a:pt x="751" y="1039"/>
                  </a:cubicBezTo>
                  <a:cubicBezTo>
                    <a:pt x="751" y="1039"/>
                    <a:pt x="751" y="1039"/>
                    <a:pt x="751" y="1039"/>
                  </a:cubicBezTo>
                  <a:cubicBezTo>
                    <a:pt x="749" y="1039"/>
                    <a:pt x="748" y="1039"/>
                    <a:pt x="748" y="1039"/>
                  </a:cubicBezTo>
                  <a:close/>
                  <a:moveTo>
                    <a:pt x="811" y="1037"/>
                  </a:moveTo>
                  <a:cubicBezTo>
                    <a:pt x="811" y="1037"/>
                    <a:pt x="810" y="1037"/>
                    <a:pt x="810" y="1037"/>
                  </a:cubicBezTo>
                  <a:cubicBezTo>
                    <a:pt x="810" y="1037"/>
                    <a:pt x="809" y="1037"/>
                    <a:pt x="809" y="1037"/>
                  </a:cubicBezTo>
                  <a:cubicBezTo>
                    <a:pt x="809" y="1037"/>
                    <a:pt x="809" y="1037"/>
                    <a:pt x="809" y="1037"/>
                  </a:cubicBezTo>
                  <a:cubicBezTo>
                    <a:pt x="810" y="1037"/>
                    <a:pt x="810" y="1037"/>
                    <a:pt x="811" y="1037"/>
                  </a:cubicBezTo>
                  <a:close/>
                  <a:moveTo>
                    <a:pt x="764" y="1032"/>
                  </a:moveTo>
                  <a:cubicBezTo>
                    <a:pt x="762" y="1032"/>
                    <a:pt x="762" y="1032"/>
                    <a:pt x="762" y="1033"/>
                  </a:cubicBezTo>
                  <a:cubicBezTo>
                    <a:pt x="763" y="1033"/>
                    <a:pt x="765" y="1033"/>
                    <a:pt x="766" y="1033"/>
                  </a:cubicBezTo>
                  <a:cubicBezTo>
                    <a:pt x="766" y="1033"/>
                    <a:pt x="769" y="1033"/>
                    <a:pt x="770" y="1033"/>
                  </a:cubicBezTo>
                  <a:cubicBezTo>
                    <a:pt x="770" y="1033"/>
                    <a:pt x="770" y="1033"/>
                    <a:pt x="770" y="1033"/>
                  </a:cubicBezTo>
                  <a:cubicBezTo>
                    <a:pt x="770" y="1033"/>
                    <a:pt x="771" y="1033"/>
                    <a:pt x="771" y="1033"/>
                  </a:cubicBezTo>
                  <a:cubicBezTo>
                    <a:pt x="773" y="1032"/>
                    <a:pt x="768" y="1032"/>
                    <a:pt x="764" y="1032"/>
                  </a:cubicBezTo>
                  <a:close/>
                  <a:moveTo>
                    <a:pt x="749" y="1035"/>
                  </a:moveTo>
                  <a:cubicBezTo>
                    <a:pt x="746" y="1035"/>
                    <a:pt x="747" y="1035"/>
                    <a:pt x="746" y="1035"/>
                  </a:cubicBezTo>
                  <a:cubicBezTo>
                    <a:pt x="749" y="1035"/>
                    <a:pt x="749" y="1035"/>
                    <a:pt x="749" y="1035"/>
                  </a:cubicBezTo>
                  <a:close/>
                  <a:moveTo>
                    <a:pt x="796" y="1045"/>
                  </a:moveTo>
                  <a:cubicBezTo>
                    <a:pt x="795" y="1045"/>
                    <a:pt x="795" y="1045"/>
                    <a:pt x="794" y="1045"/>
                  </a:cubicBezTo>
                  <a:cubicBezTo>
                    <a:pt x="794" y="1045"/>
                    <a:pt x="793" y="1045"/>
                    <a:pt x="793" y="1045"/>
                  </a:cubicBezTo>
                  <a:cubicBezTo>
                    <a:pt x="794" y="1045"/>
                    <a:pt x="794" y="1045"/>
                    <a:pt x="795" y="1045"/>
                  </a:cubicBezTo>
                  <a:cubicBezTo>
                    <a:pt x="795" y="1045"/>
                    <a:pt x="796" y="1045"/>
                    <a:pt x="796" y="1045"/>
                  </a:cubicBezTo>
                  <a:close/>
                  <a:moveTo>
                    <a:pt x="806" y="1046"/>
                  </a:moveTo>
                  <a:cubicBezTo>
                    <a:pt x="804" y="1046"/>
                    <a:pt x="807" y="1047"/>
                    <a:pt x="808" y="1046"/>
                  </a:cubicBezTo>
                  <a:cubicBezTo>
                    <a:pt x="808" y="1046"/>
                    <a:pt x="807" y="1046"/>
                    <a:pt x="808" y="1046"/>
                  </a:cubicBezTo>
                  <a:cubicBezTo>
                    <a:pt x="807" y="1046"/>
                    <a:pt x="807" y="1046"/>
                    <a:pt x="806" y="1046"/>
                  </a:cubicBezTo>
                  <a:close/>
                  <a:moveTo>
                    <a:pt x="803" y="1035"/>
                  </a:moveTo>
                  <a:cubicBezTo>
                    <a:pt x="805" y="1035"/>
                    <a:pt x="804" y="1035"/>
                    <a:pt x="804" y="1035"/>
                  </a:cubicBezTo>
                  <a:cubicBezTo>
                    <a:pt x="804" y="1035"/>
                    <a:pt x="804" y="1035"/>
                    <a:pt x="804" y="1035"/>
                  </a:cubicBezTo>
                  <a:cubicBezTo>
                    <a:pt x="804" y="1035"/>
                    <a:pt x="804" y="1035"/>
                    <a:pt x="804" y="1035"/>
                  </a:cubicBezTo>
                  <a:cubicBezTo>
                    <a:pt x="803" y="1034"/>
                    <a:pt x="807" y="1034"/>
                    <a:pt x="805" y="1034"/>
                  </a:cubicBezTo>
                  <a:cubicBezTo>
                    <a:pt x="802" y="1034"/>
                    <a:pt x="800" y="1034"/>
                    <a:pt x="798" y="1035"/>
                  </a:cubicBezTo>
                  <a:cubicBezTo>
                    <a:pt x="798" y="1035"/>
                    <a:pt x="798" y="1035"/>
                    <a:pt x="798" y="1035"/>
                  </a:cubicBezTo>
                  <a:cubicBezTo>
                    <a:pt x="795" y="1035"/>
                    <a:pt x="794" y="1035"/>
                    <a:pt x="795" y="1035"/>
                  </a:cubicBezTo>
                  <a:cubicBezTo>
                    <a:pt x="796" y="1035"/>
                    <a:pt x="796" y="1035"/>
                    <a:pt x="797" y="1035"/>
                  </a:cubicBezTo>
                  <a:cubicBezTo>
                    <a:pt x="797" y="1035"/>
                    <a:pt x="797" y="1035"/>
                    <a:pt x="797" y="1036"/>
                  </a:cubicBezTo>
                  <a:cubicBezTo>
                    <a:pt x="797" y="1036"/>
                    <a:pt x="796" y="1036"/>
                    <a:pt x="796" y="1036"/>
                  </a:cubicBezTo>
                  <a:cubicBezTo>
                    <a:pt x="796" y="1036"/>
                    <a:pt x="796" y="1036"/>
                    <a:pt x="796" y="1035"/>
                  </a:cubicBezTo>
                  <a:cubicBezTo>
                    <a:pt x="793" y="1035"/>
                    <a:pt x="794" y="1036"/>
                    <a:pt x="793" y="1036"/>
                  </a:cubicBezTo>
                  <a:cubicBezTo>
                    <a:pt x="794" y="1036"/>
                    <a:pt x="794" y="1036"/>
                    <a:pt x="794" y="1036"/>
                  </a:cubicBezTo>
                  <a:cubicBezTo>
                    <a:pt x="794" y="1036"/>
                    <a:pt x="794" y="1036"/>
                    <a:pt x="793" y="1036"/>
                  </a:cubicBezTo>
                  <a:cubicBezTo>
                    <a:pt x="791" y="1036"/>
                    <a:pt x="789" y="1036"/>
                    <a:pt x="787" y="1036"/>
                  </a:cubicBezTo>
                  <a:cubicBezTo>
                    <a:pt x="788" y="1037"/>
                    <a:pt x="790" y="1037"/>
                    <a:pt x="791" y="1037"/>
                  </a:cubicBezTo>
                  <a:cubicBezTo>
                    <a:pt x="789" y="1037"/>
                    <a:pt x="790" y="1037"/>
                    <a:pt x="791" y="1037"/>
                  </a:cubicBezTo>
                  <a:cubicBezTo>
                    <a:pt x="793" y="1037"/>
                    <a:pt x="792" y="1037"/>
                    <a:pt x="792" y="1037"/>
                  </a:cubicBezTo>
                  <a:cubicBezTo>
                    <a:pt x="792" y="1037"/>
                    <a:pt x="793" y="1037"/>
                    <a:pt x="793" y="1037"/>
                  </a:cubicBezTo>
                  <a:cubicBezTo>
                    <a:pt x="794" y="1037"/>
                    <a:pt x="795" y="1037"/>
                    <a:pt x="796" y="1037"/>
                  </a:cubicBezTo>
                  <a:cubicBezTo>
                    <a:pt x="796" y="1037"/>
                    <a:pt x="796" y="1037"/>
                    <a:pt x="796" y="1037"/>
                  </a:cubicBezTo>
                  <a:cubicBezTo>
                    <a:pt x="796" y="1037"/>
                    <a:pt x="797" y="1037"/>
                    <a:pt x="797" y="1037"/>
                  </a:cubicBezTo>
                  <a:cubicBezTo>
                    <a:pt x="798" y="1037"/>
                    <a:pt x="798" y="1037"/>
                    <a:pt x="797" y="1037"/>
                  </a:cubicBezTo>
                  <a:cubicBezTo>
                    <a:pt x="798" y="1036"/>
                    <a:pt x="799" y="1035"/>
                    <a:pt x="802" y="1035"/>
                  </a:cubicBezTo>
                  <a:cubicBezTo>
                    <a:pt x="802" y="1035"/>
                    <a:pt x="802" y="1035"/>
                    <a:pt x="803" y="1035"/>
                  </a:cubicBezTo>
                  <a:close/>
                  <a:moveTo>
                    <a:pt x="807" y="1044"/>
                  </a:moveTo>
                  <a:cubicBezTo>
                    <a:pt x="807" y="1044"/>
                    <a:pt x="807" y="1044"/>
                    <a:pt x="806" y="1044"/>
                  </a:cubicBezTo>
                  <a:cubicBezTo>
                    <a:pt x="804" y="1044"/>
                    <a:pt x="804" y="1044"/>
                    <a:pt x="807" y="1044"/>
                  </a:cubicBezTo>
                  <a:close/>
                  <a:moveTo>
                    <a:pt x="658" y="1056"/>
                  </a:moveTo>
                  <a:cubicBezTo>
                    <a:pt x="654" y="1056"/>
                    <a:pt x="652" y="1057"/>
                    <a:pt x="656" y="1057"/>
                  </a:cubicBezTo>
                  <a:cubicBezTo>
                    <a:pt x="658" y="1057"/>
                    <a:pt x="657" y="1056"/>
                    <a:pt x="658" y="1056"/>
                  </a:cubicBezTo>
                  <a:close/>
                  <a:moveTo>
                    <a:pt x="615" y="1058"/>
                  </a:moveTo>
                  <a:cubicBezTo>
                    <a:pt x="617" y="1058"/>
                    <a:pt x="620" y="1058"/>
                    <a:pt x="622" y="1058"/>
                  </a:cubicBezTo>
                  <a:cubicBezTo>
                    <a:pt x="620" y="1058"/>
                    <a:pt x="618" y="1058"/>
                    <a:pt x="615" y="1058"/>
                  </a:cubicBezTo>
                  <a:close/>
                  <a:moveTo>
                    <a:pt x="632" y="1061"/>
                  </a:moveTo>
                  <a:cubicBezTo>
                    <a:pt x="630" y="1061"/>
                    <a:pt x="631" y="1061"/>
                    <a:pt x="633" y="1062"/>
                  </a:cubicBezTo>
                  <a:cubicBezTo>
                    <a:pt x="635" y="1061"/>
                    <a:pt x="634" y="1061"/>
                    <a:pt x="632" y="1061"/>
                  </a:cubicBezTo>
                  <a:close/>
                  <a:moveTo>
                    <a:pt x="640" y="1065"/>
                  </a:moveTo>
                  <a:cubicBezTo>
                    <a:pt x="637" y="1065"/>
                    <a:pt x="635" y="1065"/>
                    <a:pt x="635" y="1066"/>
                  </a:cubicBezTo>
                  <a:cubicBezTo>
                    <a:pt x="637" y="1066"/>
                    <a:pt x="637" y="1066"/>
                    <a:pt x="639" y="1066"/>
                  </a:cubicBezTo>
                  <a:cubicBezTo>
                    <a:pt x="640" y="1066"/>
                    <a:pt x="640" y="1065"/>
                    <a:pt x="640" y="1065"/>
                  </a:cubicBezTo>
                  <a:close/>
                  <a:moveTo>
                    <a:pt x="702" y="1045"/>
                  </a:moveTo>
                  <a:cubicBezTo>
                    <a:pt x="704" y="1045"/>
                    <a:pt x="704" y="1045"/>
                    <a:pt x="706" y="1045"/>
                  </a:cubicBezTo>
                  <a:cubicBezTo>
                    <a:pt x="706" y="1044"/>
                    <a:pt x="714" y="1045"/>
                    <a:pt x="713" y="1044"/>
                  </a:cubicBezTo>
                  <a:cubicBezTo>
                    <a:pt x="706" y="1045"/>
                    <a:pt x="694" y="1045"/>
                    <a:pt x="688" y="1046"/>
                  </a:cubicBezTo>
                  <a:cubicBezTo>
                    <a:pt x="689" y="1046"/>
                    <a:pt x="692" y="1046"/>
                    <a:pt x="694" y="1046"/>
                  </a:cubicBezTo>
                  <a:cubicBezTo>
                    <a:pt x="696" y="1046"/>
                    <a:pt x="698" y="1045"/>
                    <a:pt x="703" y="1046"/>
                  </a:cubicBezTo>
                  <a:cubicBezTo>
                    <a:pt x="705" y="1045"/>
                    <a:pt x="699" y="1045"/>
                    <a:pt x="702" y="1045"/>
                  </a:cubicBezTo>
                  <a:close/>
                  <a:moveTo>
                    <a:pt x="623" y="1059"/>
                  </a:moveTo>
                  <a:cubicBezTo>
                    <a:pt x="622" y="1059"/>
                    <a:pt x="622" y="1059"/>
                    <a:pt x="624" y="1060"/>
                  </a:cubicBezTo>
                  <a:cubicBezTo>
                    <a:pt x="627" y="1059"/>
                    <a:pt x="628" y="1059"/>
                    <a:pt x="623" y="1059"/>
                  </a:cubicBezTo>
                  <a:close/>
                  <a:moveTo>
                    <a:pt x="640" y="1066"/>
                  </a:moveTo>
                  <a:cubicBezTo>
                    <a:pt x="640" y="1067"/>
                    <a:pt x="642" y="1067"/>
                    <a:pt x="643" y="1067"/>
                  </a:cubicBezTo>
                  <a:cubicBezTo>
                    <a:pt x="644" y="1066"/>
                    <a:pt x="642" y="1066"/>
                    <a:pt x="640" y="1066"/>
                  </a:cubicBezTo>
                  <a:close/>
                  <a:moveTo>
                    <a:pt x="642" y="1068"/>
                  </a:moveTo>
                  <a:cubicBezTo>
                    <a:pt x="643" y="1068"/>
                    <a:pt x="644" y="1068"/>
                    <a:pt x="644" y="1068"/>
                  </a:cubicBezTo>
                  <a:cubicBezTo>
                    <a:pt x="644" y="1068"/>
                    <a:pt x="644" y="1068"/>
                    <a:pt x="644" y="1068"/>
                  </a:cubicBezTo>
                  <a:cubicBezTo>
                    <a:pt x="644" y="1068"/>
                    <a:pt x="643" y="1068"/>
                    <a:pt x="642" y="1068"/>
                  </a:cubicBezTo>
                  <a:cubicBezTo>
                    <a:pt x="642" y="1068"/>
                    <a:pt x="642" y="1068"/>
                    <a:pt x="642" y="1068"/>
                  </a:cubicBezTo>
                  <a:close/>
                  <a:moveTo>
                    <a:pt x="651" y="1056"/>
                  </a:moveTo>
                  <a:cubicBezTo>
                    <a:pt x="649" y="1056"/>
                    <a:pt x="648" y="1056"/>
                    <a:pt x="647" y="1056"/>
                  </a:cubicBezTo>
                  <a:cubicBezTo>
                    <a:pt x="649" y="1057"/>
                    <a:pt x="646" y="1057"/>
                    <a:pt x="648" y="1057"/>
                  </a:cubicBezTo>
                  <a:cubicBezTo>
                    <a:pt x="653" y="1057"/>
                    <a:pt x="653" y="1056"/>
                    <a:pt x="651" y="1056"/>
                  </a:cubicBezTo>
                  <a:close/>
                  <a:moveTo>
                    <a:pt x="648" y="1066"/>
                  </a:moveTo>
                  <a:cubicBezTo>
                    <a:pt x="649" y="1066"/>
                    <a:pt x="649" y="1066"/>
                    <a:pt x="649" y="1066"/>
                  </a:cubicBezTo>
                  <a:cubicBezTo>
                    <a:pt x="653" y="1066"/>
                    <a:pt x="651" y="1066"/>
                    <a:pt x="648" y="1066"/>
                  </a:cubicBezTo>
                  <a:close/>
                  <a:moveTo>
                    <a:pt x="641" y="1061"/>
                  </a:moveTo>
                  <a:cubicBezTo>
                    <a:pt x="643" y="1061"/>
                    <a:pt x="646" y="1061"/>
                    <a:pt x="648" y="1061"/>
                  </a:cubicBezTo>
                  <a:cubicBezTo>
                    <a:pt x="646" y="1060"/>
                    <a:pt x="643" y="1060"/>
                    <a:pt x="641" y="1061"/>
                  </a:cubicBezTo>
                  <a:close/>
                  <a:moveTo>
                    <a:pt x="642" y="1069"/>
                  </a:moveTo>
                  <a:cubicBezTo>
                    <a:pt x="643" y="1069"/>
                    <a:pt x="647" y="1069"/>
                    <a:pt x="644" y="1069"/>
                  </a:cubicBezTo>
                  <a:cubicBezTo>
                    <a:pt x="644" y="1069"/>
                    <a:pt x="642" y="1069"/>
                    <a:pt x="642" y="1069"/>
                  </a:cubicBezTo>
                  <a:close/>
                  <a:moveTo>
                    <a:pt x="652" y="1053"/>
                  </a:moveTo>
                  <a:cubicBezTo>
                    <a:pt x="651" y="1053"/>
                    <a:pt x="650" y="1053"/>
                    <a:pt x="650" y="1053"/>
                  </a:cubicBezTo>
                  <a:cubicBezTo>
                    <a:pt x="648" y="1053"/>
                    <a:pt x="653" y="1053"/>
                    <a:pt x="652" y="1053"/>
                  </a:cubicBezTo>
                  <a:cubicBezTo>
                    <a:pt x="652" y="1053"/>
                    <a:pt x="651" y="1053"/>
                    <a:pt x="652" y="1053"/>
                  </a:cubicBezTo>
                  <a:close/>
                  <a:moveTo>
                    <a:pt x="602" y="1061"/>
                  </a:moveTo>
                  <a:cubicBezTo>
                    <a:pt x="603" y="1061"/>
                    <a:pt x="604" y="1061"/>
                    <a:pt x="604" y="1061"/>
                  </a:cubicBezTo>
                  <a:cubicBezTo>
                    <a:pt x="603" y="1061"/>
                    <a:pt x="601" y="1061"/>
                    <a:pt x="602" y="1061"/>
                  </a:cubicBezTo>
                  <a:close/>
                  <a:moveTo>
                    <a:pt x="600" y="1058"/>
                  </a:moveTo>
                  <a:cubicBezTo>
                    <a:pt x="598" y="1058"/>
                    <a:pt x="596" y="1058"/>
                    <a:pt x="595" y="1058"/>
                  </a:cubicBezTo>
                  <a:cubicBezTo>
                    <a:pt x="597" y="1058"/>
                    <a:pt x="593" y="1059"/>
                    <a:pt x="595" y="1059"/>
                  </a:cubicBezTo>
                  <a:cubicBezTo>
                    <a:pt x="600" y="1059"/>
                    <a:pt x="601" y="1058"/>
                    <a:pt x="600" y="1058"/>
                  </a:cubicBezTo>
                  <a:close/>
                  <a:moveTo>
                    <a:pt x="605" y="1049"/>
                  </a:moveTo>
                  <a:cubicBezTo>
                    <a:pt x="605" y="1048"/>
                    <a:pt x="605" y="1048"/>
                    <a:pt x="606" y="1048"/>
                  </a:cubicBezTo>
                  <a:cubicBezTo>
                    <a:pt x="606" y="1048"/>
                    <a:pt x="606" y="1048"/>
                    <a:pt x="606" y="1048"/>
                  </a:cubicBezTo>
                  <a:cubicBezTo>
                    <a:pt x="606" y="1048"/>
                    <a:pt x="605" y="1048"/>
                    <a:pt x="605" y="1048"/>
                  </a:cubicBezTo>
                  <a:cubicBezTo>
                    <a:pt x="605" y="1048"/>
                    <a:pt x="604" y="1048"/>
                    <a:pt x="604" y="1048"/>
                  </a:cubicBezTo>
                  <a:cubicBezTo>
                    <a:pt x="603" y="1048"/>
                    <a:pt x="603" y="1048"/>
                    <a:pt x="603" y="1048"/>
                  </a:cubicBezTo>
                  <a:cubicBezTo>
                    <a:pt x="602" y="1048"/>
                    <a:pt x="602" y="1048"/>
                    <a:pt x="602" y="1048"/>
                  </a:cubicBezTo>
                  <a:cubicBezTo>
                    <a:pt x="603" y="1048"/>
                    <a:pt x="603" y="1048"/>
                    <a:pt x="603" y="1048"/>
                  </a:cubicBezTo>
                  <a:cubicBezTo>
                    <a:pt x="603" y="1048"/>
                    <a:pt x="603" y="1048"/>
                    <a:pt x="602" y="1049"/>
                  </a:cubicBezTo>
                  <a:cubicBezTo>
                    <a:pt x="601" y="1049"/>
                    <a:pt x="607" y="1049"/>
                    <a:pt x="603" y="1048"/>
                  </a:cubicBezTo>
                  <a:cubicBezTo>
                    <a:pt x="604" y="1049"/>
                    <a:pt x="604" y="1049"/>
                    <a:pt x="605" y="1049"/>
                  </a:cubicBezTo>
                  <a:close/>
                  <a:moveTo>
                    <a:pt x="595" y="1060"/>
                  </a:moveTo>
                  <a:cubicBezTo>
                    <a:pt x="594" y="1060"/>
                    <a:pt x="592" y="1061"/>
                    <a:pt x="595" y="1061"/>
                  </a:cubicBezTo>
                  <a:cubicBezTo>
                    <a:pt x="597" y="1061"/>
                    <a:pt x="597" y="1060"/>
                    <a:pt x="595" y="1060"/>
                  </a:cubicBezTo>
                  <a:close/>
                  <a:moveTo>
                    <a:pt x="592" y="1056"/>
                  </a:moveTo>
                  <a:cubicBezTo>
                    <a:pt x="590" y="1056"/>
                    <a:pt x="589" y="1056"/>
                    <a:pt x="592" y="1057"/>
                  </a:cubicBezTo>
                  <a:cubicBezTo>
                    <a:pt x="593" y="1056"/>
                    <a:pt x="595" y="1056"/>
                    <a:pt x="592" y="1056"/>
                  </a:cubicBezTo>
                  <a:close/>
                  <a:moveTo>
                    <a:pt x="610" y="1055"/>
                  </a:moveTo>
                  <a:cubicBezTo>
                    <a:pt x="611" y="1055"/>
                    <a:pt x="611" y="1054"/>
                    <a:pt x="611" y="1054"/>
                  </a:cubicBezTo>
                  <a:cubicBezTo>
                    <a:pt x="607" y="1054"/>
                    <a:pt x="607" y="1055"/>
                    <a:pt x="610" y="1055"/>
                  </a:cubicBezTo>
                  <a:close/>
                  <a:moveTo>
                    <a:pt x="587" y="1052"/>
                  </a:moveTo>
                  <a:cubicBezTo>
                    <a:pt x="591" y="1052"/>
                    <a:pt x="590" y="1051"/>
                    <a:pt x="587" y="1051"/>
                  </a:cubicBezTo>
                  <a:cubicBezTo>
                    <a:pt x="586" y="1051"/>
                    <a:pt x="585" y="1052"/>
                    <a:pt x="587" y="1052"/>
                  </a:cubicBezTo>
                  <a:close/>
                  <a:moveTo>
                    <a:pt x="606" y="1059"/>
                  </a:moveTo>
                  <a:cubicBezTo>
                    <a:pt x="604" y="1059"/>
                    <a:pt x="604" y="1059"/>
                    <a:pt x="606" y="1059"/>
                  </a:cubicBezTo>
                  <a:cubicBezTo>
                    <a:pt x="609" y="1059"/>
                    <a:pt x="608" y="1059"/>
                    <a:pt x="606" y="1059"/>
                  </a:cubicBezTo>
                  <a:close/>
                  <a:moveTo>
                    <a:pt x="611" y="1053"/>
                  </a:moveTo>
                  <a:cubicBezTo>
                    <a:pt x="610" y="1053"/>
                    <a:pt x="610" y="1053"/>
                    <a:pt x="612" y="1053"/>
                  </a:cubicBezTo>
                  <a:cubicBezTo>
                    <a:pt x="612" y="1053"/>
                    <a:pt x="613" y="1053"/>
                    <a:pt x="611" y="1053"/>
                  </a:cubicBezTo>
                  <a:close/>
                  <a:moveTo>
                    <a:pt x="616" y="1049"/>
                  </a:moveTo>
                  <a:cubicBezTo>
                    <a:pt x="613" y="1049"/>
                    <a:pt x="612" y="1051"/>
                    <a:pt x="616" y="1051"/>
                  </a:cubicBezTo>
                  <a:cubicBezTo>
                    <a:pt x="617" y="1050"/>
                    <a:pt x="619" y="1049"/>
                    <a:pt x="616" y="1049"/>
                  </a:cubicBezTo>
                  <a:close/>
                  <a:moveTo>
                    <a:pt x="607" y="1057"/>
                  </a:moveTo>
                  <a:cubicBezTo>
                    <a:pt x="609" y="1056"/>
                    <a:pt x="608" y="1056"/>
                    <a:pt x="610" y="1055"/>
                  </a:cubicBezTo>
                  <a:cubicBezTo>
                    <a:pt x="605" y="1055"/>
                    <a:pt x="603" y="1057"/>
                    <a:pt x="607" y="1057"/>
                  </a:cubicBezTo>
                  <a:close/>
                  <a:moveTo>
                    <a:pt x="631" y="1058"/>
                  </a:moveTo>
                  <a:cubicBezTo>
                    <a:pt x="631" y="1057"/>
                    <a:pt x="631" y="1057"/>
                    <a:pt x="631" y="1057"/>
                  </a:cubicBezTo>
                  <a:cubicBezTo>
                    <a:pt x="632" y="1057"/>
                    <a:pt x="631" y="1057"/>
                    <a:pt x="630" y="1057"/>
                  </a:cubicBezTo>
                  <a:cubicBezTo>
                    <a:pt x="630" y="1057"/>
                    <a:pt x="631" y="1057"/>
                    <a:pt x="631" y="1057"/>
                  </a:cubicBezTo>
                  <a:cubicBezTo>
                    <a:pt x="631" y="1057"/>
                    <a:pt x="631" y="1056"/>
                    <a:pt x="631" y="1056"/>
                  </a:cubicBezTo>
                  <a:cubicBezTo>
                    <a:pt x="630" y="1056"/>
                    <a:pt x="629" y="1056"/>
                    <a:pt x="629" y="1056"/>
                  </a:cubicBezTo>
                  <a:cubicBezTo>
                    <a:pt x="629" y="1057"/>
                    <a:pt x="629" y="1057"/>
                    <a:pt x="629" y="1057"/>
                  </a:cubicBezTo>
                  <a:cubicBezTo>
                    <a:pt x="628" y="1057"/>
                    <a:pt x="627" y="1056"/>
                    <a:pt x="625" y="1057"/>
                  </a:cubicBezTo>
                  <a:cubicBezTo>
                    <a:pt x="624" y="1057"/>
                    <a:pt x="625" y="1057"/>
                    <a:pt x="627" y="1057"/>
                  </a:cubicBezTo>
                  <a:cubicBezTo>
                    <a:pt x="626" y="1058"/>
                    <a:pt x="627" y="1058"/>
                    <a:pt x="629" y="1058"/>
                  </a:cubicBezTo>
                  <a:cubicBezTo>
                    <a:pt x="629" y="1058"/>
                    <a:pt x="630" y="1058"/>
                    <a:pt x="631" y="1058"/>
                  </a:cubicBezTo>
                  <a:cubicBezTo>
                    <a:pt x="631" y="1058"/>
                    <a:pt x="631" y="1058"/>
                    <a:pt x="631" y="1058"/>
                  </a:cubicBezTo>
                  <a:close/>
                  <a:moveTo>
                    <a:pt x="681" y="1044"/>
                  </a:moveTo>
                  <a:cubicBezTo>
                    <a:pt x="681" y="1044"/>
                    <a:pt x="680" y="1044"/>
                    <a:pt x="679" y="1044"/>
                  </a:cubicBezTo>
                  <a:cubicBezTo>
                    <a:pt x="675" y="1043"/>
                    <a:pt x="672" y="1044"/>
                    <a:pt x="671" y="1044"/>
                  </a:cubicBezTo>
                  <a:cubicBezTo>
                    <a:pt x="663" y="1045"/>
                    <a:pt x="654" y="1045"/>
                    <a:pt x="649" y="1045"/>
                  </a:cubicBezTo>
                  <a:cubicBezTo>
                    <a:pt x="649" y="1046"/>
                    <a:pt x="652" y="1046"/>
                    <a:pt x="655" y="1046"/>
                  </a:cubicBezTo>
                  <a:cubicBezTo>
                    <a:pt x="655" y="1046"/>
                    <a:pt x="656" y="1046"/>
                    <a:pt x="657" y="1045"/>
                  </a:cubicBezTo>
                  <a:cubicBezTo>
                    <a:pt x="657" y="1046"/>
                    <a:pt x="658" y="1046"/>
                    <a:pt x="658" y="1046"/>
                  </a:cubicBezTo>
                  <a:cubicBezTo>
                    <a:pt x="658" y="1046"/>
                    <a:pt x="657" y="1046"/>
                    <a:pt x="657" y="1046"/>
                  </a:cubicBezTo>
                  <a:cubicBezTo>
                    <a:pt x="658" y="1046"/>
                    <a:pt x="659" y="1046"/>
                    <a:pt x="661" y="1046"/>
                  </a:cubicBezTo>
                  <a:cubicBezTo>
                    <a:pt x="663" y="1046"/>
                    <a:pt x="666" y="1046"/>
                    <a:pt x="667" y="1046"/>
                  </a:cubicBezTo>
                  <a:cubicBezTo>
                    <a:pt x="667" y="1046"/>
                    <a:pt x="667" y="1046"/>
                    <a:pt x="668" y="1046"/>
                  </a:cubicBezTo>
                  <a:cubicBezTo>
                    <a:pt x="667" y="1046"/>
                    <a:pt x="665" y="1045"/>
                    <a:pt x="663" y="1045"/>
                  </a:cubicBezTo>
                  <a:cubicBezTo>
                    <a:pt x="663" y="1045"/>
                    <a:pt x="664" y="1045"/>
                    <a:pt x="664" y="1045"/>
                  </a:cubicBezTo>
                  <a:cubicBezTo>
                    <a:pt x="665" y="1045"/>
                    <a:pt x="663" y="1045"/>
                    <a:pt x="663" y="1045"/>
                  </a:cubicBezTo>
                  <a:cubicBezTo>
                    <a:pt x="663" y="1045"/>
                    <a:pt x="663" y="1045"/>
                    <a:pt x="663" y="1045"/>
                  </a:cubicBezTo>
                  <a:cubicBezTo>
                    <a:pt x="663" y="1045"/>
                    <a:pt x="663" y="1045"/>
                    <a:pt x="663" y="1045"/>
                  </a:cubicBezTo>
                  <a:cubicBezTo>
                    <a:pt x="663" y="1045"/>
                    <a:pt x="663" y="1045"/>
                    <a:pt x="664" y="1045"/>
                  </a:cubicBezTo>
                  <a:cubicBezTo>
                    <a:pt x="665" y="1045"/>
                    <a:pt x="666" y="1045"/>
                    <a:pt x="668" y="1045"/>
                  </a:cubicBezTo>
                  <a:cubicBezTo>
                    <a:pt x="668" y="1045"/>
                    <a:pt x="669" y="1045"/>
                    <a:pt x="670" y="1044"/>
                  </a:cubicBezTo>
                  <a:cubicBezTo>
                    <a:pt x="670" y="1045"/>
                    <a:pt x="670" y="1045"/>
                    <a:pt x="670" y="1045"/>
                  </a:cubicBezTo>
                  <a:cubicBezTo>
                    <a:pt x="671" y="1045"/>
                    <a:pt x="672" y="1045"/>
                    <a:pt x="673" y="1045"/>
                  </a:cubicBezTo>
                  <a:cubicBezTo>
                    <a:pt x="672" y="1045"/>
                    <a:pt x="671" y="1045"/>
                    <a:pt x="670" y="1046"/>
                  </a:cubicBezTo>
                  <a:cubicBezTo>
                    <a:pt x="673" y="1046"/>
                    <a:pt x="676" y="1046"/>
                    <a:pt x="679" y="1046"/>
                  </a:cubicBezTo>
                  <a:cubicBezTo>
                    <a:pt x="682" y="1046"/>
                    <a:pt x="678" y="1045"/>
                    <a:pt x="675" y="1045"/>
                  </a:cubicBezTo>
                  <a:cubicBezTo>
                    <a:pt x="677" y="1045"/>
                    <a:pt x="680" y="1045"/>
                    <a:pt x="680" y="1044"/>
                  </a:cubicBezTo>
                  <a:cubicBezTo>
                    <a:pt x="682" y="1044"/>
                    <a:pt x="683" y="1044"/>
                    <a:pt x="685" y="1044"/>
                  </a:cubicBezTo>
                  <a:cubicBezTo>
                    <a:pt x="685" y="1044"/>
                    <a:pt x="686" y="1044"/>
                    <a:pt x="686" y="1044"/>
                  </a:cubicBezTo>
                  <a:cubicBezTo>
                    <a:pt x="684" y="1044"/>
                    <a:pt x="682" y="1044"/>
                    <a:pt x="681" y="1044"/>
                  </a:cubicBezTo>
                  <a:close/>
                  <a:moveTo>
                    <a:pt x="680" y="1059"/>
                  </a:moveTo>
                  <a:cubicBezTo>
                    <a:pt x="682" y="1059"/>
                    <a:pt x="681" y="1059"/>
                    <a:pt x="679" y="1059"/>
                  </a:cubicBezTo>
                  <a:cubicBezTo>
                    <a:pt x="677" y="1059"/>
                    <a:pt x="678" y="1059"/>
                    <a:pt x="680" y="1059"/>
                  </a:cubicBezTo>
                  <a:close/>
                  <a:moveTo>
                    <a:pt x="667" y="1048"/>
                  </a:moveTo>
                  <a:cubicBezTo>
                    <a:pt x="668" y="1048"/>
                    <a:pt x="673" y="1049"/>
                    <a:pt x="675" y="1049"/>
                  </a:cubicBezTo>
                  <a:cubicBezTo>
                    <a:pt x="679" y="1048"/>
                    <a:pt x="670" y="1048"/>
                    <a:pt x="667" y="1048"/>
                  </a:cubicBezTo>
                  <a:close/>
                  <a:moveTo>
                    <a:pt x="676" y="1056"/>
                  </a:moveTo>
                  <a:cubicBezTo>
                    <a:pt x="675" y="1057"/>
                    <a:pt x="675" y="1057"/>
                    <a:pt x="677" y="1057"/>
                  </a:cubicBezTo>
                  <a:cubicBezTo>
                    <a:pt x="680" y="1057"/>
                    <a:pt x="681" y="1056"/>
                    <a:pt x="676" y="1056"/>
                  </a:cubicBezTo>
                  <a:close/>
                  <a:moveTo>
                    <a:pt x="673" y="1060"/>
                  </a:moveTo>
                  <a:cubicBezTo>
                    <a:pt x="673" y="1061"/>
                    <a:pt x="677" y="1060"/>
                    <a:pt x="674" y="1060"/>
                  </a:cubicBezTo>
                  <a:cubicBezTo>
                    <a:pt x="673" y="1060"/>
                    <a:pt x="673" y="1060"/>
                    <a:pt x="673" y="1060"/>
                  </a:cubicBezTo>
                  <a:close/>
                  <a:moveTo>
                    <a:pt x="680" y="1045"/>
                  </a:moveTo>
                  <a:cubicBezTo>
                    <a:pt x="681" y="1045"/>
                    <a:pt x="682" y="1045"/>
                    <a:pt x="684" y="1045"/>
                  </a:cubicBezTo>
                  <a:cubicBezTo>
                    <a:pt x="685" y="1045"/>
                    <a:pt x="684" y="1045"/>
                    <a:pt x="683" y="1045"/>
                  </a:cubicBezTo>
                  <a:cubicBezTo>
                    <a:pt x="682" y="1045"/>
                    <a:pt x="681" y="1045"/>
                    <a:pt x="680" y="1045"/>
                  </a:cubicBezTo>
                  <a:close/>
                  <a:moveTo>
                    <a:pt x="696" y="1047"/>
                  </a:moveTo>
                  <a:cubicBezTo>
                    <a:pt x="693" y="1047"/>
                    <a:pt x="692" y="1047"/>
                    <a:pt x="691" y="1047"/>
                  </a:cubicBezTo>
                  <a:cubicBezTo>
                    <a:pt x="693" y="1047"/>
                    <a:pt x="698" y="1047"/>
                    <a:pt x="696" y="1047"/>
                  </a:cubicBezTo>
                  <a:close/>
                  <a:moveTo>
                    <a:pt x="690" y="1050"/>
                  </a:moveTo>
                  <a:cubicBezTo>
                    <a:pt x="692" y="1050"/>
                    <a:pt x="692" y="1050"/>
                    <a:pt x="694" y="1050"/>
                  </a:cubicBezTo>
                  <a:cubicBezTo>
                    <a:pt x="694" y="1050"/>
                    <a:pt x="695" y="1050"/>
                    <a:pt x="695" y="1049"/>
                  </a:cubicBezTo>
                  <a:cubicBezTo>
                    <a:pt x="696" y="1049"/>
                    <a:pt x="696" y="1050"/>
                    <a:pt x="697" y="1049"/>
                  </a:cubicBezTo>
                  <a:cubicBezTo>
                    <a:pt x="695" y="1049"/>
                    <a:pt x="697" y="1049"/>
                    <a:pt x="695" y="1049"/>
                  </a:cubicBezTo>
                  <a:cubicBezTo>
                    <a:pt x="696" y="1049"/>
                    <a:pt x="695" y="1048"/>
                    <a:pt x="693" y="1048"/>
                  </a:cubicBezTo>
                  <a:cubicBezTo>
                    <a:pt x="692" y="1049"/>
                    <a:pt x="688" y="1049"/>
                    <a:pt x="690" y="1050"/>
                  </a:cubicBezTo>
                  <a:close/>
                  <a:moveTo>
                    <a:pt x="692" y="1057"/>
                  </a:moveTo>
                  <a:cubicBezTo>
                    <a:pt x="693" y="1057"/>
                    <a:pt x="695" y="1058"/>
                    <a:pt x="696" y="1057"/>
                  </a:cubicBezTo>
                  <a:cubicBezTo>
                    <a:pt x="695" y="1057"/>
                    <a:pt x="695" y="1057"/>
                    <a:pt x="694" y="1057"/>
                  </a:cubicBezTo>
                  <a:cubicBezTo>
                    <a:pt x="693" y="1057"/>
                    <a:pt x="693" y="1057"/>
                    <a:pt x="692" y="1057"/>
                  </a:cubicBezTo>
                  <a:close/>
                  <a:moveTo>
                    <a:pt x="688" y="1058"/>
                  </a:moveTo>
                  <a:cubicBezTo>
                    <a:pt x="690" y="1058"/>
                    <a:pt x="692" y="1058"/>
                    <a:pt x="694" y="1058"/>
                  </a:cubicBezTo>
                  <a:cubicBezTo>
                    <a:pt x="692" y="1058"/>
                    <a:pt x="689" y="1057"/>
                    <a:pt x="688" y="1058"/>
                  </a:cubicBezTo>
                  <a:close/>
                  <a:moveTo>
                    <a:pt x="688" y="1050"/>
                  </a:moveTo>
                  <a:cubicBezTo>
                    <a:pt x="690" y="1050"/>
                    <a:pt x="695" y="1051"/>
                    <a:pt x="697" y="1051"/>
                  </a:cubicBezTo>
                  <a:cubicBezTo>
                    <a:pt x="700" y="1050"/>
                    <a:pt x="692" y="1050"/>
                    <a:pt x="688" y="1050"/>
                  </a:cubicBezTo>
                  <a:close/>
                  <a:moveTo>
                    <a:pt x="755" y="1049"/>
                  </a:moveTo>
                  <a:cubicBezTo>
                    <a:pt x="757" y="1049"/>
                    <a:pt x="755" y="1049"/>
                    <a:pt x="753" y="1049"/>
                  </a:cubicBezTo>
                  <a:cubicBezTo>
                    <a:pt x="751" y="1049"/>
                    <a:pt x="752" y="1049"/>
                    <a:pt x="755" y="1049"/>
                  </a:cubicBezTo>
                  <a:close/>
                  <a:moveTo>
                    <a:pt x="656" y="1059"/>
                  </a:moveTo>
                  <a:cubicBezTo>
                    <a:pt x="657" y="1059"/>
                    <a:pt x="658" y="1059"/>
                    <a:pt x="659" y="1059"/>
                  </a:cubicBezTo>
                  <a:cubicBezTo>
                    <a:pt x="657" y="1059"/>
                    <a:pt x="655" y="1059"/>
                    <a:pt x="656" y="1059"/>
                  </a:cubicBezTo>
                  <a:close/>
                  <a:moveTo>
                    <a:pt x="658" y="1047"/>
                  </a:moveTo>
                  <a:cubicBezTo>
                    <a:pt x="657" y="1047"/>
                    <a:pt x="655" y="1047"/>
                    <a:pt x="655" y="1047"/>
                  </a:cubicBezTo>
                  <a:cubicBezTo>
                    <a:pt x="657" y="1047"/>
                    <a:pt x="656" y="1047"/>
                    <a:pt x="657" y="1048"/>
                  </a:cubicBezTo>
                  <a:cubicBezTo>
                    <a:pt x="657" y="1047"/>
                    <a:pt x="658" y="1047"/>
                    <a:pt x="658" y="1047"/>
                  </a:cubicBezTo>
                  <a:close/>
                  <a:moveTo>
                    <a:pt x="656" y="1050"/>
                  </a:moveTo>
                  <a:cubicBezTo>
                    <a:pt x="658" y="1050"/>
                    <a:pt x="658" y="1050"/>
                    <a:pt x="660" y="1050"/>
                  </a:cubicBezTo>
                  <a:cubicBezTo>
                    <a:pt x="660" y="1049"/>
                    <a:pt x="662" y="1048"/>
                    <a:pt x="658" y="1048"/>
                  </a:cubicBezTo>
                  <a:cubicBezTo>
                    <a:pt x="657" y="1049"/>
                    <a:pt x="653" y="1049"/>
                    <a:pt x="656" y="1050"/>
                  </a:cubicBezTo>
                  <a:close/>
                  <a:moveTo>
                    <a:pt x="674" y="1052"/>
                  </a:moveTo>
                  <a:cubicBezTo>
                    <a:pt x="674" y="1053"/>
                    <a:pt x="675" y="1053"/>
                    <a:pt x="675" y="1053"/>
                  </a:cubicBezTo>
                  <a:cubicBezTo>
                    <a:pt x="683" y="1053"/>
                    <a:pt x="678" y="1052"/>
                    <a:pt x="674" y="1052"/>
                  </a:cubicBezTo>
                  <a:close/>
                  <a:moveTo>
                    <a:pt x="660" y="1052"/>
                  </a:moveTo>
                  <a:cubicBezTo>
                    <a:pt x="655" y="1052"/>
                    <a:pt x="656" y="1053"/>
                    <a:pt x="659" y="1053"/>
                  </a:cubicBezTo>
                  <a:cubicBezTo>
                    <a:pt x="660" y="1053"/>
                    <a:pt x="659" y="1052"/>
                    <a:pt x="660" y="1052"/>
                  </a:cubicBezTo>
                  <a:close/>
                  <a:moveTo>
                    <a:pt x="653" y="1050"/>
                  </a:moveTo>
                  <a:cubicBezTo>
                    <a:pt x="654" y="1050"/>
                    <a:pt x="655" y="1050"/>
                    <a:pt x="655" y="1050"/>
                  </a:cubicBezTo>
                  <a:cubicBezTo>
                    <a:pt x="655" y="1050"/>
                    <a:pt x="655" y="1050"/>
                    <a:pt x="655" y="1050"/>
                  </a:cubicBezTo>
                  <a:cubicBezTo>
                    <a:pt x="655" y="1050"/>
                    <a:pt x="654" y="1050"/>
                    <a:pt x="653" y="1050"/>
                  </a:cubicBezTo>
                  <a:cubicBezTo>
                    <a:pt x="653" y="1050"/>
                    <a:pt x="653" y="1050"/>
                    <a:pt x="653" y="1050"/>
                  </a:cubicBezTo>
                  <a:close/>
                  <a:moveTo>
                    <a:pt x="660" y="1053"/>
                  </a:moveTo>
                  <a:cubicBezTo>
                    <a:pt x="659" y="1053"/>
                    <a:pt x="658" y="1054"/>
                    <a:pt x="660" y="1054"/>
                  </a:cubicBezTo>
                  <a:cubicBezTo>
                    <a:pt x="660" y="1053"/>
                    <a:pt x="661" y="1053"/>
                    <a:pt x="660" y="1053"/>
                  </a:cubicBezTo>
                  <a:close/>
                  <a:moveTo>
                    <a:pt x="665" y="1051"/>
                  </a:moveTo>
                  <a:cubicBezTo>
                    <a:pt x="665" y="1051"/>
                    <a:pt x="665" y="1051"/>
                    <a:pt x="665" y="1051"/>
                  </a:cubicBezTo>
                  <a:cubicBezTo>
                    <a:pt x="665" y="1051"/>
                    <a:pt x="665" y="1051"/>
                    <a:pt x="665" y="1051"/>
                  </a:cubicBezTo>
                  <a:cubicBezTo>
                    <a:pt x="665" y="1051"/>
                    <a:pt x="665" y="1051"/>
                    <a:pt x="665" y="1051"/>
                  </a:cubicBezTo>
                  <a:close/>
                  <a:moveTo>
                    <a:pt x="661" y="1050"/>
                  </a:moveTo>
                  <a:cubicBezTo>
                    <a:pt x="662" y="1050"/>
                    <a:pt x="662" y="1050"/>
                    <a:pt x="663" y="1050"/>
                  </a:cubicBezTo>
                  <a:cubicBezTo>
                    <a:pt x="662" y="1051"/>
                    <a:pt x="662" y="1051"/>
                    <a:pt x="664" y="1052"/>
                  </a:cubicBezTo>
                  <a:cubicBezTo>
                    <a:pt x="664" y="1051"/>
                    <a:pt x="665" y="1051"/>
                    <a:pt x="665" y="1051"/>
                  </a:cubicBezTo>
                  <a:cubicBezTo>
                    <a:pt x="665" y="1050"/>
                    <a:pt x="665" y="1049"/>
                    <a:pt x="667" y="1050"/>
                  </a:cubicBezTo>
                  <a:cubicBezTo>
                    <a:pt x="668" y="1049"/>
                    <a:pt x="668" y="1049"/>
                    <a:pt x="666" y="1049"/>
                  </a:cubicBezTo>
                  <a:cubicBezTo>
                    <a:pt x="664" y="1049"/>
                    <a:pt x="660" y="1050"/>
                    <a:pt x="661" y="1050"/>
                  </a:cubicBezTo>
                  <a:close/>
                  <a:moveTo>
                    <a:pt x="663" y="1054"/>
                  </a:moveTo>
                  <a:cubicBezTo>
                    <a:pt x="662" y="1054"/>
                    <a:pt x="658" y="1054"/>
                    <a:pt x="659" y="1054"/>
                  </a:cubicBezTo>
                  <a:cubicBezTo>
                    <a:pt x="661" y="1054"/>
                    <a:pt x="663" y="1054"/>
                    <a:pt x="665" y="1054"/>
                  </a:cubicBezTo>
                  <a:cubicBezTo>
                    <a:pt x="663" y="1054"/>
                    <a:pt x="665" y="1054"/>
                    <a:pt x="663" y="1054"/>
                  </a:cubicBezTo>
                  <a:close/>
                  <a:moveTo>
                    <a:pt x="746" y="1037"/>
                  </a:moveTo>
                  <a:cubicBezTo>
                    <a:pt x="747" y="1037"/>
                    <a:pt x="746" y="1036"/>
                    <a:pt x="744" y="1036"/>
                  </a:cubicBezTo>
                  <a:cubicBezTo>
                    <a:pt x="744" y="1037"/>
                    <a:pt x="744" y="1037"/>
                    <a:pt x="746" y="1037"/>
                  </a:cubicBezTo>
                  <a:close/>
                  <a:moveTo>
                    <a:pt x="819" y="1032"/>
                  </a:moveTo>
                  <a:cubicBezTo>
                    <a:pt x="818" y="1032"/>
                    <a:pt x="818" y="1032"/>
                    <a:pt x="818" y="1031"/>
                  </a:cubicBezTo>
                  <a:cubicBezTo>
                    <a:pt x="817" y="1031"/>
                    <a:pt x="816" y="1031"/>
                    <a:pt x="814" y="1031"/>
                  </a:cubicBezTo>
                  <a:cubicBezTo>
                    <a:pt x="814" y="1032"/>
                    <a:pt x="819" y="1031"/>
                    <a:pt x="818" y="1032"/>
                  </a:cubicBezTo>
                  <a:cubicBezTo>
                    <a:pt x="816" y="1032"/>
                    <a:pt x="816" y="1032"/>
                    <a:pt x="816" y="1032"/>
                  </a:cubicBezTo>
                  <a:cubicBezTo>
                    <a:pt x="817" y="1032"/>
                    <a:pt x="818" y="1032"/>
                    <a:pt x="819" y="1032"/>
                  </a:cubicBezTo>
                  <a:cubicBezTo>
                    <a:pt x="819" y="1032"/>
                    <a:pt x="818" y="1032"/>
                    <a:pt x="818" y="1032"/>
                  </a:cubicBezTo>
                  <a:cubicBezTo>
                    <a:pt x="818" y="1032"/>
                    <a:pt x="818" y="1032"/>
                    <a:pt x="819" y="1032"/>
                  </a:cubicBezTo>
                  <a:close/>
                  <a:moveTo>
                    <a:pt x="822" y="1047"/>
                  </a:moveTo>
                  <a:cubicBezTo>
                    <a:pt x="818" y="1048"/>
                    <a:pt x="825" y="1048"/>
                    <a:pt x="827" y="1048"/>
                  </a:cubicBezTo>
                  <a:cubicBezTo>
                    <a:pt x="825" y="1047"/>
                    <a:pt x="824" y="1047"/>
                    <a:pt x="822" y="1047"/>
                  </a:cubicBezTo>
                  <a:close/>
                  <a:moveTo>
                    <a:pt x="809" y="1039"/>
                  </a:moveTo>
                  <a:cubicBezTo>
                    <a:pt x="809" y="1039"/>
                    <a:pt x="809" y="1039"/>
                    <a:pt x="809" y="1039"/>
                  </a:cubicBezTo>
                  <a:cubicBezTo>
                    <a:pt x="808" y="1039"/>
                    <a:pt x="808" y="1039"/>
                    <a:pt x="808" y="1039"/>
                  </a:cubicBezTo>
                  <a:cubicBezTo>
                    <a:pt x="809" y="1039"/>
                    <a:pt x="810" y="1039"/>
                    <a:pt x="810" y="1039"/>
                  </a:cubicBezTo>
                  <a:cubicBezTo>
                    <a:pt x="812" y="1039"/>
                    <a:pt x="813" y="1039"/>
                    <a:pt x="813" y="1039"/>
                  </a:cubicBezTo>
                  <a:cubicBezTo>
                    <a:pt x="812" y="1039"/>
                    <a:pt x="810" y="1039"/>
                    <a:pt x="809" y="1039"/>
                  </a:cubicBezTo>
                  <a:close/>
                  <a:moveTo>
                    <a:pt x="811" y="1032"/>
                  </a:moveTo>
                  <a:cubicBezTo>
                    <a:pt x="812" y="1032"/>
                    <a:pt x="813" y="1032"/>
                    <a:pt x="815" y="1032"/>
                  </a:cubicBezTo>
                  <a:cubicBezTo>
                    <a:pt x="815" y="1032"/>
                    <a:pt x="813" y="1032"/>
                    <a:pt x="811" y="1032"/>
                  </a:cubicBezTo>
                  <a:close/>
                  <a:moveTo>
                    <a:pt x="815" y="1057"/>
                  </a:moveTo>
                  <a:cubicBezTo>
                    <a:pt x="815" y="1057"/>
                    <a:pt x="816" y="1057"/>
                    <a:pt x="816" y="1057"/>
                  </a:cubicBezTo>
                  <a:cubicBezTo>
                    <a:pt x="817" y="1057"/>
                    <a:pt x="817" y="1057"/>
                    <a:pt x="818" y="1057"/>
                  </a:cubicBezTo>
                  <a:cubicBezTo>
                    <a:pt x="817" y="1057"/>
                    <a:pt x="817" y="1057"/>
                    <a:pt x="816" y="1057"/>
                  </a:cubicBezTo>
                  <a:cubicBezTo>
                    <a:pt x="816" y="1057"/>
                    <a:pt x="815" y="1057"/>
                    <a:pt x="815" y="1057"/>
                  </a:cubicBezTo>
                  <a:close/>
                  <a:moveTo>
                    <a:pt x="820" y="1047"/>
                  </a:moveTo>
                  <a:cubicBezTo>
                    <a:pt x="817" y="1047"/>
                    <a:pt x="817" y="1047"/>
                    <a:pt x="820" y="1047"/>
                  </a:cubicBezTo>
                  <a:cubicBezTo>
                    <a:pt x="821" y="1047"/>
                    <a:pt x="820" y="1047"/>
                    <a:pt x="820" y="1047"/>
                  </a:cubicBezTo>
                  <a:close/>
                  <a:moveTo>
                    <a:pt x="822" y="1040"/>
                  </a:moveTo>
                  <a:cubicBezTo>
                    <a:pt x="822" y="1040"/>
                    <a:pt x="821" y="1040"/>
                    <a:pt x="821" y="1040"/>
                  </a:cubicBezTo>
                  <a:cubicBezTo>
                    <a:pt x="820" y="1040"/>
                    <a:pt x="820" y="1040"/>
                    <a:pt x="819" y="1040"/>
                  </a:cubicBezTo>
                  <a:cubicBezTo>
                    <a:pt x="820" y="1040"/>
                    <a:pt x="820" y="1040"/>
                    <a:pt x="821" y="1040"/>
                  </a:cubicBezTo>
                  <a:cubicBezTo>
                    <a:pt x="821" y="1040"/>
                    <a:pt x="822" y="1040"/>
                    <a:pt x="822" y="1040"/>
                  </a:cubicBezTo>
                  <a:close/>
                  <a:moveTo>
                    <a:pt x="812" y="1038"/>
                  </a:moveTo>
                  <a:cubicBezTo>
                    <a:pt x="813" y="1038"/>
                    <a:pt x="816" y="1038"/>
                    <a:pt x="813" y="1038"/>
                  </a:cubicBezTo>
                  <a:cubicBezTo>
                    <a:pt x="812" y="1038"/>
                    <a:pt x="811" y="1038"/>
                    <a:pt x="812" y="1038"/>
                  </a:cubicBezTo>
                  <a:close/>
                  <a:moveTo>
                    <a:pt x="803" y="1053"/>
                  </a:moveTo>
                  <a:cubicBezTo>
                    <a:pt x="804" y="1054"/>
                    <a:pt x="810" y="1054"/>
                    <a:pt x="813" y="1054"/>
                  </a:cubicBezTo>
                  <a:cubicBezTo>
                    <a:pt x="811" y="1053"/>
                    <a:pt x="807" y="1053"/>
                    <a:pt x="803" y="1053"/>
                  </a:cubicBezTo>
                  <a:close/>
                  <a:moveTo>
                    <a:pt x="757" y="1039"/>
                  </a:moveTo>
                  <a:cubicBezTo>
                    <a:pt x="757" y="1039"/>
                    <a:pt x="753" y="1039"/>
                    <a:pt x="753" y="1039"/>
                  </a:cubicBezTo>
                  <a:cubicBezTo>
                    <a:pt x="755" y="1039"/>
                    <a:pt x="755" y="1039"/>
                    <a:pt x="757" y="1039"/>
                  </a:cubicBezTo>
                  <a:close/>
                  <a:moveTo>
                    <a:pt x="819" y="1032"/>
                  </a:moveTo>
                  <a:cubicBezTo>
                    <a:pt x="819" y="1032"/>
                    <a:pt x="819" y="1032"/>
                    <a:pt x="819" y="1032"/>
                  </a:cubicBezTo>
                  <a:cubicBezTo>
                    <a:pt x="819" y="1032"/>
                    <a:pt x="819" y="1032"/>
                    <a:pt x="819" y="1032"/>
                  </a:cubicBezTo>
                  <a:close/>
                  <a:moveTo>
                    <a:pt x="780" y="1042"/>
                  </a:moveTo>
                  <a:cubicBezTo>
                    <a:pt x="778" y="1041"/>
                    <a:pt x="776" y="1042"/>
                    <a:pt x="780" y="1042"/>
                  </a:cubicBezTo>
                  <a:cubicBezTo>
                    <a:pt x="780" y="1042"/>
                    <a:pt x="780" y="1042"/>
                    <a:pt x="780" y="1042"/>
                  </a:cubicBezTo>
                  <a:close/>
                  <a:moveTo>
                    <a:pt x="780" y="1052"/>
                  </a:moveTo>
                  <a:cubicBezTo>
                    <a:pt x="780" y="1053"/>
                    <a:pt x="786" y="1054"/>
                    <a:pt x="789" y="1053"/>
                  </a:cubicBezTo>
                  <a:cubicBezTo>
                    <a:pt x="788" y="1053"/>
                    <a:pt x="784" y="1052"/>
                    <a:pt x="780" y="1052"/>
                  </a:cubicBezTo>
                  <a:close/>
                  <a:moveTo>
                    <a:pt x="778" y="1048"/>
                  </a:moveTo>
                  <a:cubicBezTo>
                    <a:pt x="775" y="1048"/>
                    <a:pt x="775" y="1049"/>
                    <a:pt x="778" y="1049"/>
                  </a:cubicBezTo>
                  <a:cubicBezTo>
                    <a:pt x="778" y="1049"/>
                    <a:pt x="778" y="1048"/>
                    <a:pt x="778" y="1048"/>
                  </a:cubicBezTo>
                  <a:close/>
                  <a:moveTo>
                    <a:pt x="775" y="1050"/>
                  </a:moveTo>
                  <a:cubicBezTo>
                    <a:pt x="775" y="1050"/>
                    <a:pt x="776" y="1050"/>
                    <a:pt x="776" y="1050"/>
                  </a:cubicBezTo>
                  <a:cubicBezTo>
                    <a:pt x="776" y="1050"/>
                    <a:pt x="777" y="1050"/>
                    <a:pt x="777" y="1050"/>
                  </a:cubicBezTo>
                  <a:cubicBezTo>
                    <a:pt x="777" y="1050"/>
                    <a:pt x="776" y="1050"/>
                    <a:pt x="776" y="1050"/>
                  </a:cubicBezTo>
                  <a:cubicBezTo>
                    <a:pt x="775" y="1050"/>
                    <a:pt x="775" y="1050"/>
                    <a:pt x="775" y="1050"/>
                  </a:cubicBezTo>
                  <a:close/>
                  <a:moveTo>
                    <a:pt x="786" y="1051"/>
                  </a:moveTo>
                  <a:cubicBezTo>
                    <a:pt x="787" y="1051"/>
                    <a:pt x="787" y="1051"/>
                    <a:pt x="787" y="1051"/>
                  </a:cubicBezTo>
                  <a:cubicBezTo>
                    <a:pt x="787" y="1051"/>
                    <a:pt x="786" y="1051"/>
                    <a:pt x="786" y="1051"/>
                  </a:cubicBezTo>
                  <a:cubicBezTo>
                    <a:pt x="787" y="1051"/>
                    <a:pt x="787" y="1051"/>
                    <a:pt x="788" y="1051"/>
                  </a:cubicBezTo>
                  <a:cubicBezTo>
                    <a:pt x="788" y="1052"/>
                    <a:pt x="789" y="1052"/>
                    <a:pt x="790" y="1052"/>
                  </a:cubicBezTo>
                  <a:cubicBezTo>
                    <a:pt x="793" y="1051"/>
                    <a:pt x="788" y="1051"/>
                    <a:pt x="786" y="1051"/>
                  </a:cubicBezTo>
                  <a:close/>
                  <a:moveTo>
                    <a:pt x="796" y="1040"/>
                  </a:moveTo>
                  <a:cubicBezTo>
                    <a:pt x="796" y="1040"/>
                    <a:pt x="797" y="1040"/>
                    <a:pt x="797" y="1040"/>
                  </a:cubicBezTo>
                  <a:cubicBezTo>
                    <a:pt x="797" y="1040"/>
                    <a:pt x="798" y="1040"/>
                    <a:pt x="799" y="1040"/>
                  </a:cubicBezTo>
                  <a:cubicBezTo>
                    <a:pt x="798" y="1040"/>
                    <a:pt x="798" y="1040"/>
                    <a:pt x="798" y="1040"/>
                  </a:cubicBezTo>
                  <a:cubicBezTo>
                    <a:pt x="797" y="1040"/>
                    <a:pt x="797" y="1040"/>
                    <a:pt x="796" y="1040"/>
                  </a:cubicBezTo>
                  <a:close/>
                  <a:moveTo>
                    <a:pt x="804" y="1039"/>
                  </a:moveTo>
                  <a:cubicBezTo>
                    <a:pt x="804" y="1039"/>
                    <a:pt x="804" y="1039"/>
                    <a:pt x="804" y="1039"/>
                  </a:cubicBezTo>
                  <a:cubicBezTo>
                    <a:pt x="804" y="1039"/>
                    <a:pt x="805" y="1038"/>
                    <a:pt x="805" y="1038"/>
                  </a:cubicBezTo>
                  <a:cubicBezTo>
                    <a:pt x="804" y="1038"/>
                    <a:pt x="804" y="1038"/>
                    <a:pt x="804" y="1038"/>
                  </a:cubicBezTo>
                  <a:cubicBezTo>
                    <a:pt x="803" y="1038"/>
                    <a:pt x="803" y="1038"/>
                    <a:pt x="803" y="1038"/>
                  </a:cubicBezTo>
                  <a:cubicBezTo>
                    <a:pt x="802" y="1038"/>
                    <a:pt x="802" y="1038"/>
                    <a:pt x="801" y="1038"/>
                  </a:cubicBezTo>
                  <a:cubicBezTo>
                    <a:pt x="798" y="1038"/>
                    <a:pt x="798" y="1039"/>
                    <a:pt x="801" y="1039"/>
                  </a:cubicBezTo>
                  <a:cubicBezTo>
                    <a:pt x="802" y="1039"/>
                    <a:pt x="803" y="1039"/>
                    <a:pt x="804" y="1039"/>
                  </a:cubicBezTo>
                  <a:close/>
                  <a:moveTo>
                    <a:pt x="801" y="1055"/>
                  </a:moveTo>
                  <a:cubicBezTo>
                    <a:pt x="801" y="1055"/>
                    <a:pt x="801" y="1055"/>
                    <a:pt x="800" y="1055"/>
                  </a:cubicBezTo>
                  <a:cubicBezTo>
                    <a:pt x="801" y="1055"/>
                    <a:pt x="801" y="1055"/>
                    <a:pt x="801" y="1055"/>
                  </a:cubicBezTo>
                  <a:cubicBezTo>
                    <a:pt x="802" y="1055"/>
                    <a:pt x="802" y="1055"/>
                    <a:pt x="803" y="1055"/>
                  </a:cubicBezTo>
                  <a:cubicBezTo>
                    <a:pt x="802" y="1055"/>
                    <a:pt x="802" y="1055"/>
                    <a:pt x="801" y="1055"/>
                  </a:cubicBezTo>
                  <a:close/>
                  <a:moveTo>
                    <a:pt x="793" y="1052"/>
                  </a:moveTo>
                  <a:cubicBezTo>
                    <a:pt x="790" y="1052"/>
                    <a:pt x="796" y="1053"/>
                    <a:pt x="798" y="1052"/>
                  </a:cubicBezTo>
                  <a:cubicBezTo>
                    <a:pt x="796" y="1052"/>
                    <a:pt x="796" y="1052"/>
                    <a:pt x="793" y="1052"/>
                  </a:cubicBezTo>
                  <a:close/>
                  <a:moveTo>
                    <a:pt x="803" y="1056"/>
                  </a:moveTo>
                  <a:cubicBezTo>
                    <a:pt x="802" y="1056"/>
                    <a:pt x="804" y="1056"/>
                    <a:pt x="807" y="1056"/>
                  </a:cubicBezTo>
                  <a:cubicBezTo>
                    <a:pt x="807" y="1056"/>
                    <a:pt x="808" y="1056"/>
                    <a:pt x="809" y="1056"/>
                  </a:cubicBezTo>
                  <a:cubicBezTo>
                    <a:pt x="807" y="1056"/>
                    <a:pt x="805" y="1056"/>
                    <a:pt x="803" y="1056"/>
                  </a:cubicBezTo>
                  <a:close/>
                  <a:moveTo>
                    <a:pt x="792" y="1047"/>
                  </a:moveTo>
                  <a:cubicBezTo>
                    <a:pt x="791" y="1047"/>
                    <a:pt x="791" y="1047"/>
                    <a:pt x="792" y="1047"/>
                  </a:cubicBezTo>
                  <a:cubicBezTo>
                    <a:pt x="792" y="1047"/>
                    <a:pt x="796" y="1047"/>
                    <a:pt x="792" y="1047"/>
                  </a:cubicBezTo>
                  <a:close/>
                  <a:moveTo>
                    <a:pt x="838" y="1050"/>
                  </a:moveTo>
                  <a:cubicBezTo>
                    <a:pt x="835" y="1051"/>
                    <a:pt x="842" y="1051"/>
                    <a:pt x="844" y="1050"/>
                  </a:cubicBezTo>
                  <a:cubicBezTo>
                    <a:pt x="841" y="1050"/>
                    <a:pt x="841" y="1050"/>
                    <a:pt x="838" y="1050"/>
                  </a:cubicBezTo>
                  <a:close/>
                  <a:moveTo>
                    <a:pt x="834" y="1060"/>
                  </a:moveTo>
                  <a:cubicBezTo>
                    <a:pt x="835" y="1060"/>
                    <a:pt x="835" y="1060"/>
                    <a:pt x="836" y="1060"/>
                  </a:cubicBezTo>
                  <a:cubicBezTo>
                    <a:pt x="839" y="1060"/>
                    <a:pt x="836" y="1059"/>
                    <a:pt x="834" y="1060"/>
                  </a:cubicBezTo>
                  <a:close/>
                  <a:moveTo>
                    <a:pt x="772" y="1051"/>
                  </a:moveTo>
                  <a:cubicBezTo>
                    <a:pt x="768" y="1051"/>
                    <a:pt x="774" y="1052"/>
                    <a:pt x="777" y="1051"/>
                  </a:cubicBezTo>
                  <a:cubicBezTo>
                    <a:pt x="775" y="1051"/>
                    <a:pt x="775" y="1051"/>
                    <a:pt x="772" y="1051"/>
                  </a:cubicBezTo>
                  <a:close/>
                  <a:moveTo>
                    <a:pt x="833" y="1034"/>
                  </a:moveTo>
                  <a:cubicBezTo>
                    <a:pt x="835" y="1034"/>
                    <a:pt x="832" y="1034"/>
                    <a:pt x="832" y="1033"/>
                  </a:cubicBezTo>
                  <a:cubicBezTo>
                    <a:pt x="830" y="1034"/>
                    <a:pt x="831" y="1034"/>
                    <a:pt x="833" y="1034"/>
                  </a:cubicBezTo>
                  <a:close/>
                  <a:moveTo>
                    <a:pt x="843" y="1058"/>
                  </a:moveTo>
                  <a:cubicBezTo>
                    <a:pt x="843" y="1058"/>
                    <a:pt x="844" y="1058"/>
                    <a:pt x="844" y="1058"/>
                  </a:cubicBezTo>
                  <a:cubicBezTo>
                    <a:pt x="844" y="1058"/>
                    <a:pt x="845" y="1058"/>
                    <a:pt x="845" y="1058"/>
                  </a:cubicBezTo>
                  <a:cubicBezTo>
                    <a:pt x="845" y="1058"/>
                    <a:pt x="844" y="1058"/>
                    <a:pt x="844" y="1057"/>
                  </a:cubicBezTo>
                  <a:cubicBezTo>
                    <a:pt x="843" y="1058"/>
                    <a:pt x="843" y="1058"/>
                    <a:pt x="843" y="1058"/>
                  </a:cubicBezTo>
                  <a:close/>
                  <a:moveTo>
                    <a:pt x="833" y="1047"/>
                  </a:moveTo>
                  <a:cubicBezTo>
                    <a:pt x="834" y="1047"/>
                    <a:pt x="834" y="1047"/>
                    <a:pt x="835" y="1046"/>
                  </a:cubicBezTo>
                  <a:cubicBezTo>
                    <a:pt x="834" y="1046"/>
                    <a:pt x="830" y="1047"/>
                    <a:pt x="833" y="1047"/>
                  </a:cubicBezTo>
                  <a:close/>
                  <a:moveTo>
                    <a:pt x="831" y="1039"/>
                  </a:moveTo>
                  <a:cubicBezTo>
                    <a:pt x="831" y="1039"/>
                    <a:pt x="832" y="1039"/>
                    <a:pt x="832" y="1039"/>
                  </a:cubicBezTo>
                  <a:cubicBezTo>
                    <a:pt x="832" y="1039"/>
                    <a:pt x="832" y="1039"/>
                    <a:pt x="832" y="1039"/>
                  </a:cubicBezTo>
                  <a:cubicBezTo>
                    <a:pt x="831" y="1039"/>
                    <a:pt x="831" y="1039"/>
                    <a:pt x="830" y="1039"/>
                  </a:cubicBezTo>
                  <a:cubicBezTo>
                    <a:pt x="830" y="1039"/>
                    <a:pt x="831" y="1039"/>
                    <a:pt x="831" y="1039"/>
                  </a:cubicBezTo>
                  <a:close/>
                  <a:moveTo>
                    <a:pt x="858" y="1051"/>
                  </a:moveTo>
                  <a:cubicBezTo>
                    <a:pt x="861" y="1050"/>
                    <a:pt x="855" y="1050"/>
                    <a:pt x="853" y="1050"/>
                  </a:cubicBezTo>
                  <a:cubicBezTo>
                    <a:pt x="856" y="1050"/>
                    <a:pt x="855" y="1051"/>
                    <a:pt x="858" y="1051"/>
                  </a:cubicBezTo>
                  <a:close/>
                  <a:moveTo>
                    <a:pt x="847" y="1035"/>
                  </a:moveTo>
                  <a:cubicBezTo>
                    <a:pt x="846" y="1035"/>
                    <a:pt x="846" y="1035"/>
                    <a:pt x="846" y="1035"/>
                  </a:cubicBezTo>
                  <a:cubicBezTo>
                    <a:pt x="846" y="1035"/>
                    <a:pt x="846" y="1035"/>
                    <a:pt x="847" y="1035"/>
                  </a:cubicBezTo>
                  <a:cubicBezTo>
                    <a:pt x="847" y="1035"/>
                    <a:pt x="848" y="1035"/>
                    <a:pt x="848" y="1035"/>
                  </a:cubicBezTo>
                  <a:cubicBezTo>
                    <a:pt x="848" y="1035"/>
                    <a:pt x="847" y="1035"/>
                    <a:pt x="847" y="1035"/>
                  </a:cubicBezTo>
                  <a:close/>
                  <a:moveTo>
                    <a:pt x="856" y="1051"/>
                  </a:moveTo>
                  <a:cubicBezTo>
                    <a:pt x="856" y="1051"/>
                    <a:pt x="856" y="1051"/>
                    <a:pt x="857" y="1051"/>
                  </a:cubicBezTo>
                  <a:cubicBezTo>
                    <a:pt x="856" y="1051"/>
                    <a:pt x="856" y="1051"/>
                    <a:pt x="855" y="1051"/>
                  </a:cubicBezTo>
                  <a:cubicBezTo>
                    <a:pt x="855" y="1051"/>
                    <a:pt x="854" y="1051"/>
                    <a:pt x="854" y="1051"/>
                  </a:cubicBezTo>
                  <a:cubicBezTo>
                    <a:pt x="855" y="1051"/>
                    <a:pt x="855" y="1051"/>
                    <a:pt x="856" y="1051"/>
                  </a:cubicBezTo>
                  <a:close/>
                  <a:moveTo>
                    <a:pt x="859" y="1052"/>
                  </a:moveTo>
                  <a:cubicBezTo>
                    <a:pt x="857" y="1051"/>
                    <a:pt x="852" y="1051"/>
                    <a:pt x="850" y="1052"/>
                  </a:cubicBezTo>
                  <a:cubicBezTo>
                    <a:pt x="850" y="1052"/>
                    <a:pt x="855" y="1052"/>
                    <a:pt x="858" y="1052"/>
                  </a:cubicBezTo>
                  <a:cubicBezTo>
                    <a:pt x="859" y="1052"/>
                    <a:pt x="861" y="1052"/>
                    <a:pt x="862" y="1052"/>
                  </a:cubicBezTo>
                  <a:cubicBezTo>
                    <a:pt x="862" y="1052"/>
                    <a:pt x="863" y="1052"/>
                    <a:pt x="864" y="1052"/>
                  </a:cubicBezTo>
                  <a:cubicBezTo>
                    <a:pt x="862" y="1052"/>
                    <a:pt x="861" y="1052"/>
                    <a:pt x="859" y="1052"/>
                  </a:cubicBezTo>
                  <a:close/>
                  <a:moveTo>
                    <a:pt x="826" y="1040"/>
                  </a:moveTo>
                  <a:cubicBezTo>
                    <a:pt x="826" y="1040"/>
                    <a:pt x="826" y="1040"/>
                    <a:pt x="826" y="1040"/>
                  </a:cubicBezTo>
                  <a:cubicBezTo>
                    <a:pt x="826" y="1040"/>
                    <a:pt x="825" y="1040"/>
                    <a:pt x="825" y="1040"/>
                  </a:cubicBezTo>
                  <a:cubicBezTo>
                    <a:pt x="825" y="1040"/>
                    <a:pt x="825" y="1040"/>
                    <a:pt x="824" y="1040"/>
                  </a:cubicBezTo>
                  <a:cubicBezTo>
                    <a:pt x="825" y="1040"/>
                    <a:pt x="826" y="1041"/>
                    <a:pt x="827" y="1041"/>
                  </a:cubicBezTo>
                  <a:cubicBezTo>
                    <a:pt x="827" y="1041"/>
                    <a:pt x="827" y="1040"/>
                    <a:pt x="828" y="1040"/>
                  </a:cubicBezTo>
                  <a:cubicBezTo>
                    <a:pt x="828" y="1040"/>
                    <a:pt x="828" y="1040"/>
                    <a:pt x="828" y="1040"/>
                  </a:cubicBezTo>
                  <a:cubicBezTo>
                    <a:pt x="828" y="1040"/>
                    <a:pt x="828" y="1040"/>
                    <a:pt x="826" y="1040"/>
                  </a:cubicBezTo>
                  <a:close/>
                  <a:moveTo>
                    <a:pt x="849" y="1049"/>
                  </a:moveTo>
                  <a:cubicBezTo>
                    <a:pt x="850" y="1049"/>
                    <a:pt x="850" y="1049"/>
                    <a:pt x="851" y="1049"/>
                  </a:cubicBezTo>
                  <a:cubicBezTo>
                    <a:pt x="849" y="1049"/>
                    <a:pt x="846" y="1049"/>
                    <a:pt x="849" y="1049"/>
                  </a:cubicBezTo>
                  <a:close/>
                  <a:moveTo>
                    <a:pt x="826" y="1056"/>
                  </a:moveTo>
                  <a:cubicBezTo>
                    <a:pt x="826" y="1056"/>
                    <a:pt x="827" y="1056"/>
                    <a:pt x="827" y="1056"/>
                  </a:cubicBezTo>
                  <a:cubicBezTo>
                    <a:pt x="827" y="1056"/>
                    <a:pt x="828" y="1056"/>
                    <a:pt x="828" y="1056"/>
                  </a:cubicBezTo>
                  <a:cubicBezTo>
                    <a:pt x="828" y="1056"/>
                    <a:pt x="827" y="1055"/>
                    <a:pt x="827" y="1055"/>
                  </a:cubicBezTo>
                  <a:cubicBezTo>
                    <a:pt x="826" y="1055"/>
                    <a:pt x="826" y="1056"/>
                    <a:pt x="826" y="1056"/>
                  </a:cubicBezTo>
                  <a:close/>
                  <a:moveTo>
                    <a:pt x="829" y="1056"/>
                  </a:moveTo>
                  <a:cubicBezTo>
                    <a:pt x="828" y="1057"/>
                    <a:pt x="831" y="1057"/>
                    <a:pt x="833" y="1057"/>
                  </a:cubicBezTo>
                  <a:cubicBezTo>
                    <a:pt x="834" y="1057"/>
                    <a:pt x="834" y="1057"/>
                    <a:pt x="835" y="1057"/>
                  </a:cubicBezTo>
                  <a:cubicBezTo>
                    <a:pt x="834" y="1056"/>
                    <a:pt x="831" y="1056"/>
                    <a:pt x="829" y="1056"/>
                  </a:cubicBezTo>
                  <a:close/>
                  <a:moveTo>
                    <a:pt x="825" y="1034"/>
                  </a:moveTo>
                  <a:cubicBezTo>
                    <a:pt x="823" y="1034"/>
                    <a:pt x="824" y="1034"/>
                    <a:pt x="826" y="1034"/>
                  </a:cubicBezTo>
                  <a:cubicBezTo>
                    <a:pt x="827" y="1034"/>
                    <a:pt x="828" y="1034"/>
                    <a:pt x="829" y="1034"/>
                  </a:cubicBezTo>
                  <a:cubicBezTo>
                    <a:pt x="829" y="1034"/>
                    <a:pt x="827" y="1034"/>
                    <a:pt x="825" y="1034"/>
                  </a:cubicBezTo>
                  <a:close/>
                  <a:moveTo>
                    <a:pt x="834" y="1034"/>
                  </a:moveTo>
                  <a:cubicBezTo>
                    <a:pt x="836" y="1034"/>
                    <a:pt x="839" y="1034"/>
                    <a:pt x="838" y="1034"/>
                  </a:cubicBezTo>
                  <a:cubicBezTo>
                    <a:pt x="837" y="1034"/>
                    <a:pt x="835" y="1034"/>
                    <a:pt x="834" y="1034"/>
                  </a:cubicBezTo>
                  <a:close/>
                  <a:moveTo>
                    <a:pt x="825" y="1047"/>
                  </a:moveTo>
                  <a:cubicBezTo>
                    <a:pt x="826" y="1047"/>
                    <a:pt x="826" y="1046"/>
                    <a:pt x="826" y="1046"/>
                  </a:cubicBezTo>
                  <a:cubicBezTo>
                    <a:pt x="826" y="1046"/>
                    <a:pt x="825" y="1046"/>
                    <a:pt x="825" y="1046"/>
                  </a:cubicBezTo>
                  <a:cubicBezTo>
                    <a:pt x="825" y="1046"/>
                    <a:pt x="824" y="1046"/>
                    <a:pt x="824" y="1046"/>
                  </a:cubicBezTo>
                  <a:cubicBezTo>
                    <a:pt x="824" y="1046"/>
                    <a:pt x="825" y="1047"/>
                    <a:pt x="825" y="1047"/>
                  </a:cubicBezTo>
                  <a:close/>
                  <a:moveTo>
                    <a:pt x="838" y="1049"/>
                  </a:moveTo>
                  <a:cubicBezTo>
                    <a:pt x="838" y="1049"/>
                    <a:pt x="838" y="1049"/>
                    <a:pt x="838" y="1049"/>
                  </a:cubicBezTo>
                  <a:cubicBezTo>
                    <a:pt x="838" y="1049"/>
                    <a:pt x="838" y="1049"/>
                    <a:pt x="838" y="1049"/>
                  </a:cubicBezTo>
                  <a:cubicBezTo>
                    <a:pt x="838" y="1049"/>
                    <a:pt x="838" y="1049"/>
                    <a:pt x="838" y="1049"/>
                  </a:cubicBezTo>
                  <a:close/>
                  <a:moveTo>
                    <a:pt x="837" y="1047"/>
                  </a:moveTo>
                  <a:cubicBezTo>
                    <a:pt x="839" y="1048"/>
                    <a:pt x="838" y="1048"/>
                    <a:pt x="841" y="1048"/>
                  </a:cubicBezTo>
                  <a:cubicBezTo>
                    <a:pt x="844" y="1048"/>
                    <a:pt x="838" y="1047"/>
                    <a:pt x="837" y="1047"/>
                  </a:cubicBezTo>
                  <a:close/>
                  <a:moveTo>
                    <a:pt x="843" y="1031"/>
                  </a:moveTo>
                  <a:cubicBezTo>
                    <a:pt x="842" y="1031"/>
                    <a:pt x="841" y="1031"/>
                    <a:pt x="841" y="1031"/>
                  </a:cubicBezTo>
                  <a:cubicBezTo>
                    <a:pt x="841" y="1032"/>
                    <a:pt x="840" y="1032"/>
                    <a:pt x="840" y="1032"/>
                  </a:cubicBezTo>
                  <a:cubicBezTo>
                    <a:pt x="841" y="1032"/>
                    <a:pt x="842" y="1032"/>
                    <a:pt x="842" y="1032"/>
                  </a:cubicBezTo>
                  <a:cubicBezTo>
                    <a:pt x="842" y="1032"/>
                    <a:pt x="843" y="1032"/>
                    <a:pt x="843" y="1031"/>
                  </a:cubicBezTo>
                  <a:close/>
                  <a:moveTo>
                    <a:pt x="841" y="1049"/>
                  </a:moveTo>
                  <a:cubicBezTo>
                    <a:pt x="841" y="1049"/>
                    <a:pt x="841" y="1049"/>
                    <a:pt x="841" y="1049"/>
                  </a:cubicBezTo>
                  <a:cubicBezTo>
                    <a:pt x="841" y="1049"/>
                    <a:pt x="842" y="1049"/>
                    <a:pt x="842" y="1049"/>
                  </a:cubicBezTo>
                  <a:cubicBezTo>
                    <a:pt x="842" y="1049"/>
                    <a:pt x="841" y="1049"/>
                    <a:pt x="841" y="1049"/>
                  </a:cubicBezTo>
                  <a:cubicBezTo>
                    <a:pt x="841" y="1049"/>
                    <a:pt x="841" y="1049"/>
                    <a:pt x="840" y="1049"/>
                  </a:cubicBezTo>
                  <a:cubicBezTo>
                    <a:pt x="840" y="1049"/>
                    <a:pt x="839" y="1049"/>
                    <a:pt x="838" y="1049"/>
                  </a:cubicBezTo>
                  <a:cubicBezTo>
                    <a:pt x="838" y="1049"/>
                    <a:pt x="838" y="1049"/>
                    <a:pt x="838" y="1049"/>
                  </a:cubicBezTo>
                  <a:cubicBezTo>
                    <a:pt x="838" y="1049"/>
                    <a:pt x="837" y="1049"/>
                    <a:pt x="837" y="1049"/>
                  </a:cubicBezTo>
                  <a:cubicBezTo>
                    <a:pt x="836" y="1049"/>
                    <a:pt x="834" y="1049"/>
                    <a:pt x="832" y="1049"/>
                  </a:cubicBezTo>
                  <a:cubicBezTo>
                    <a:pt x="832" y="1049"/>
                    <a:pt x="838" y="1050"/>
                    <a:pt x="841" y="1049"/>
                  </a:cubicBezTo>
                  <a:close/>
                  <a:moveTo>
                    <a:pt x="833" y="1050"/>
                  </a:moveTo>
                  <a:cubicBezTo>
                    <a:pt x="833" y="1050"/>
                    <a:pt x="834" y="1050"/>
                    <a:pt x="834" y="1050"/>
                  </a:cubicBezTo>
                  <a:cubicBezTo>
                    <a:pt x="833" y="1050"/>
                    <a:pt x="833" y="1050"/>
                    <a:pt x="832" y="1050"/>
                  </a:cubicBezTo>
                  <a:cubicBezTo>
                    <a:pt x="831" y="1050"/>
                    <a:pt x="831" y="1050"/>
                    <a:pt x="831" y="1050"/>
                  </a:cubicBezTo>
                  <a:cubicBezTo>
                    <a:pt x="832" y="1050"/>
                    <a:pt x="832" y="1050"/>
                    <a:pt x="833" y="1050"/>
                  </a:cubicBezTo>
                  <a:close/>
                  <a:moveTo>
                    <a:pt x="815" y="1047"/>
                  </a:moveTo>
                  <a:cubicBezTo>
                    <a:pt x="815" y="1047"/>
                    <a:pt x="816" y="1047"/>
                    <a:pt x="817" y="1047"/>
                  </a:cubicBezTo>
                  <a:cubicBezTo>
                    <a:pt x="817" y="1047"/>
                    <a:pt x="818" y="1047"/>
                    <a:pt x="818" y="1047"/>
                  </a:cubicBezTo>
                  <a:cubicBezTo>
                    <a:pt x="817" y="1047"/>
                    <a:pt x="817" y="1047"/>
                    <a:pt x="816" y="1047"/>
                  </a:cubicBezTo>
                  <a:cubicBezTo>
                    <a:pt x="815" y="1047"/>
                    <a:pt x="815" y="1047"/>
                    <a:pt x="815" y="1047"/>
                  </a:cubicBezTo>
                  <a:close/>
                  <a:moveTo>
                    <a:pt x="776" y="1035"/>
                  </a:moveTo>
                  <a:cubicBezTo>
                    <a:pt x="776" y="1035"/>
                    <a:pt x="776" y="1035"/>
                    <a:pt x="776" y="1035"/>
                  </a:cubicBezTo>
                  <a:cubicBezTo>
                    <a:pt x="775" y="1035"/>
                    <a:pt x="775" y="1035"/>
                    <a:pt x="775" y="1035"/>
                  </a:cubicBezTo>
                  <a:cubicBezTo>
                    <a:pt x="775" y="1035"/>
                    <a:pt x="775" y="1035"/>
                    <a:pt x="776" y="1035"/>
                  </a:cubicBezTo>
                  <a:close/>
                  <a:moveTo>
                    <a:pt x="773" y="1035"/>
                  </a:moveTo>
                  <a:cubicBezTo>
                    <a:pt x="773" y="1035"/>
                    <a:pt x="773" y="1035"/>
                    <a:pt x="774" y="1035"/>
                  </a:cubicBezTo>
                  <a:cubicBezTo>
                    <a:pt x="774" y="1035"/>
                    <a:pt x="774" y="1035"/>
                    <a:pt x="774" y="1035"/>
                  </a:cubicBezTo>
                  <a:cubicBezTo>
                    <a:pt x="775" y="1035"/>
                    <a:pt x="775" y="1035"/>
                    <a:pt x="776" y="1035"/>
                  </a:cubicBezTo>
                  <a:cubicBezTo>
                    <a:pt x="776" y="1035"/>
                    <a:pt x="776" y="1035"/>
                    <a:pt x="776" y="1035"/>
                  </a:cubicBezTo>
                  <a:cubicBezTo>
                    <a:pt x="776" y="1035"/>
                    <a:pt x="776" y="1035"/>
                    <a:pt x="776" y="1035"/>
                  </a:cubicBezTo>
                  <a:cubicBezTo>
                    <a:pt x="776" y="1035"/>
                    <a:pt x="775" y="1035"/>
                    <a:pt x="773" y="1035"/>
                  </a:cubicBezTo>
                  <a:close/>
                  <a:moveTo>
                    <a:pt x="782" y="1038"/>
                  </a:moveTo>
                  <a:cubicBezTo>
                    <a:pt x="782" y="1038"/>
                    <a:pt x="783" y="1038"/>
                    <a:pt x="783" y="1038"/>
                  </a:cubicBezTo>
                  <a:cubicBezTo>
                    <a:pt x="783" y="1038"/>
                    <a:pt x="784" y="1038"/>
                    <a:pt x="785" y="1038"/>
                  </a:cubicBezTo>
                  <a:cubicBezTo>
                    <a:pt x="786" y="1038"/>
                    <a:pt x="781" y="1038"/>
                    <a:pt x="782" y="1038"/>
                  </a:cubicBezTo>
                  <a:close/>
                  <a:moveTo>
                    <a:pt x="784" y="1037"/>
                  </a:moveTo>
                  <a:cubicBezTo>
                    <a:pt x="782" y="1037"/>
                    <a:pt x="782" y="1037"/>
                    <a:pt x="784" y="1037"/>
                  </a:cubicBezTo>
                  <a:cubicBezTo>
                    <a:pt x="785" y="1037"/>
                    <a:pt x="786" y="1037"/>
                    <a:pt x="787" y="1037"/>
                  </a:cubicBezTo>
                  <a:cubicBezTo>
                    <a:pt x="788" y="1037"/>
                    <a:pt x="786" y="1037"/>
                    <a:pt x="784" y="1037"/>
                  </a:cubicBezTo>
                  <a:close/>
                  <a:moveTo>
                    <a:pt x="775" y="1036"/>
                  </a:moveTo>
                  <a:cubicBezTo>
                    <a:pt x="775" y="1036"/>
                    <a:pt x="776" y="1036"/>
                    <a:pt x="776" y="1036"/>
                  </a:cubicBezTo>
                  <a:cubicBezTo>
                    <a:pt x="777" y="1036"/>
                    <a:pt x="777" y="1036"/>
                    <a:pt x="778" y="1036"/>
                  </a:cubicBezTo>
                  <a:cubicBezTo>
                    <a:pt x="777" y="1036"/>
                    <a:pt x="777" y="1036"/>
                    <a:pt x="776" y="1036"/>
                  </a:cubicBezTo>
                  <a:cubicBezTo>
                    <a:pt x="776" y="1036"/>
                    <a:pt x="775" y="1036"/>
                    <a:pt x="775" y="1036"/>
                  </a:cubicBezTo>
                  <a:close/>
                  <a:moveTo>
                    <a:pt x="803" y="1037"/>
                  </a:moveTo>
                  <a:cubicBezTo>
                    <a:pt x="805" y="1037"/>
                    <a:pt x="806" y="1036"/>
                    <a:pt x="803" y="1036"/>
                  </a:cubicBezTo>
                  <a:cubicBezTo>
                    <a:pt x="800" y="1036"/>
                    <a:pt x="799" y="1037"/>
                    <a:pt x="803" y="1037"/>
                  </a:cubicBezTo>
                  <a:close/>
                  <a:moveTo>
                    <a:pt x="778" y="1034"/>
                  </a:moveTo>
                  <a:cubicBezTo>
                    <a:pt x="775" y="1034"/>
                    <a:pt x="774" y="1035"/>
                    <a:pt x="778" y="1035"/>
                  </a:cubicBezTo>
                  <a:cubicBezTo>
                    <a:pt x="778" y="1034"/>
                    <a:pt x="778" y="1034"/>
                    <a:pt x="778" y="1034"/>
                  </a:cubicBezTo>
                  <a:close/>
                  <a:moveTo>
                    <a:pt x="786" y="1037"/>
                  </a:moveTo>
                  <a:cubicBezTo>
                    <a:pt x="787" y="1036"/>
                    <a:pt x="786" y="1036"/>
                    <a:pt x="787" y="1036"/>
                  </a:cubicBezTo>
                  <a:cubicBezTo>
                    <a:pt x="783" y="1036"/>
                    <a:pt x="783" y="1037"/>
                    <a:pt x="786" y="1037"/>
                  </a:cubicBezTo>
                  <a:close/>
                  <a:moveTo>
                    <a:pt x="770" y="1052"/>
                  </a:moveTo>
                  <a:cubicBezTo>
                    <a:pt x="770" y="1052"/>
                    <a:pt x="771" y="1052"/>
                    <a:pt x="771" y="1052"/>
                  </a:cubicBezTo>
                  <a:cubicBezTo>
                    <a:pt x="771" y="1052"/>
                    <a:pt x="772" y="1052"/>
                    <a:pt x="773" y="1052"/>
                  </a:cubicBezTo>
                  <a:cubicBezTo>
                    <a:pt x="772" y="1052"/>
                    <a:pt x="773" y="1052"/>
                    <a:pt x="773" y="1052"/>
                  </a:cubicBezTo>
                  <a:cubicBezTo>
                    <a:pt x="772" y="1052"/>
                    <a:pt x="771" y="1052"/>
                    <a:pt x="770" y="1052"/>
                  </a:cubicBezTo>
                  <a:close/>
                  <a:moveTo>
                    <a:pt x="782" y="1035"/>
                  </a:moveTo>
                  <a:cubicBezTo>
                    <a:pt x="782" y="1035"/>
                    <a:pt x="782" y="1035"/>
                    <a:pt x="782" y="1035"/>
                  </a:cubicBezTo>
                  <a:cubicBezTo>
                    <a:pt x="783" y="1035"/>
                    <a:pt x="783" y="1035"/>
                    <a:pt x="784" y="1035"/>
                  </a:cubicBezTo>
                  <a:cubicBezTo>
                    <a:pt x="784" y="1035"/>
                    <a:pt x="784" y="1035"/>
                    <a:pt x="783" y="1035"/>
                  </a:cubicBezTo>
                  <a:lnTo>
                    <a:pt x="782" y="1035"/>
                  </a:lnTo>
                  <a:close/>
                  <a:moveTo>
                    <a:pt x="792" y="1040"/>
                  </a:moveTo>
                  <a:cubicBezTo>
                    <a:pt x="792" y="1040"/>
                    <a:pt x="792" y="1040"/>
                    <a:pt x="791" y="1040"/>
                  </a:cubicBezTo>
                  <a:cubicBezTo>
                    <a:pt x="789" y="1040"/>
                    <a:pt x="788" y="1040"/>
                    <a:pt x="792" y="1040"/>
                  </a:cubicBezTo>
                  <a:close/>
                  <a:moveTo>
                    <a:pt x="766" y="1047"/>
                  </a:moveTo>
                  <a:cubicBezTo>
                    <a:pt x="765" y="1047"/>
                    <a:pt x="765" y="1047"/>
                    <a:pt x="765" y="1047"/>
                  </a:cubicBezTo>
                  <a:cubicBezTo>
                    <a:pt x="767" y="1047"/>
                    <a:pt x="768" y="1047"/>
                    <a:pt x="769" y="1047"/>
                  </a:cubicBezTo>
                  <a:cubicBezTo>
                    <a:pt x="768" y="1047"/>
                    <a:pt x="768" y="1047"/>
                    <a:pt x="766" y="1047"/>
                  </a:cubicBezTo>
                  <a:close/>
                  <a:moveTo>
                    <a:pt x="765" y="1045"/>
                  </a:moveTo>
                  <a:cubicBezTo>
                    <a:pt x="765" y="1045"/>
                    <a:pt x="765" y="1045"/>
                    <a:pt x="765" y="1045"/>
                  </a:cubicBezTo>
                  <a:cubicBezTo>
                    <a:pt x="763" y="1045"/>
                    <a:pt x="763" y="1045"/>
                    <a:pt x="763" y="1045"/>
                  </a:cubicBezTo>
                  <a:cubicBezTo>
                    <a:pt x="764" y="1045"/>
                    <a:pt x="764" y="1045"/>
                    <a:pt x="764" y="1045"/>
                  </a:cubicBezTo>
                  <a:lnTo>
                    <a:pt x="765" y="1045"/>
                  </a:lnTo>
                  <a:close/>
                  <a:moveTo>
                    <a:pt x="767" y="1048"/>
                  </a:moveTo>
                  <a:cubicBezTo>
                    <a:pt x="767" y="1048"/>
                    <a:pt x="767" y="1048"/>
                    <a:pt x="766" y="1048"/>
                  </a:cubicBezTo>
                  <a:cubicBezTo>
                    <a:pt x="766" y="1048"/>
                    <a:pt x="766" y="1048"/>
                    <a:pt x="767" y="1048"/>
                  </a:cubicBezTo>
                  <a:cubicBezTo>
                    <a:pt x="766" y="1048"/>
                    <a:pt x="766" y="1048"/>
                    <a:pt x="766" y="1047"/>
                  </a:cubicBezTo>
                  <a:cubicBezTo>
                    <a:pt x="766" y="1047"/>
                    <a:pt x="765" y="1047"/>
                    <a:pt x="765" y="1047"/>
                  </a:cubicBezTo>
                  <a:cubicBezTo>
                    <a:pt x="764" y="1047"/>
                    <a:pt x="764" y="1047"/>
                    <a:pt x="764" y="1048"/>
                  </a:cubicBezTo>
                  <a:cubicBezTo>
                    <a:pt x="763" y="1047"/>
                    <a:pt x="762" y="1048"/>
                    <a:pt x="761" y="1048"/>
                  </a:cubicBezTo>
                  <a:cubicBezTo>
                    <a:pt x="763" y="1048"/>
                    <a:pt x="766" y="1048"/>
                    <a:pt x="767" y="1048"/>
                  </a:cubicBezTo>
                  <a:close/>
                  <a:moveTo>
                    <a:pt x="770" y="1036"/>
                  </a:moveTo>
                  <a:cubicBezTo>
                    <a:pt x="768" y="1036"/>
                    <a:pt x="768" y="1036"/>
                    <a:pt x="770" y="1036"/>
                  </a:cubicBezTo>
                  <a:cubicBezTo>
                    <a:pt x="772" y="1036"/>
                    <a:pt x="772" y="1036"/>
                    <a:pt x="770" y="1036"/>
                  </a:cubicBezTo>
                  <a:close/>
                  <a:moveTo>
                    <a:pt x="750" y="1040"/>
                  </a:moveTo>
                  <a:cubicBezTo>
                    <a:pt x="750" y="1040"/>
                    <a:pt x="753" y="1040"/>
                    <a:pt x="754" y="1040"/>
                  </a:cubicBezTo>
                  <a:cubicBezTo>
                    <a:pt x="753" y="1040"/>
                    <a:pt x="752" y="1040"/>
                    <a:pt x="750" y="1040"/>
                  </a:cubicBezTo>
                  <a:close/>
                  <a:moveTo>
                    <a:pt x="764" y="1043"/>
                  </a:moveTo>
                  <a:cubicBezTo>
                    <a:pt x="763" y="1043"/>
                    <a:pt x="762" y="1043"/>
                    <a:pt x="761" y="1043"/>
                  </a:cubicBezTo>
                  <a:cubicBezTo>
                    <a:pt x="762" y="1043"/>
                    <a:pt x="762" y="1043"/>
                    <a:pt x="762" y="1043"/>
                  </a:cubicBezTo>
                  <a:cubicBezTo>
                    <a:pt x="764" y="1043"/>
                    <a:pt x="764" y="1043"/>
                    <a:pt x="764" y="1043"/>
                  </a:cubicBezTo>
                  <a:cubicBezTo>
                    <a:pt x="764" y="1043"/>
                    <a:pt x="764" y="1043"/>
                    <a:pt x="764" y="1043"/>
                  </a:cubicBezTo>
                  <a:close/>
                  <a:moveTo>
                    <a:pt x="766" y="1055"/>
                  </a:moveTo>
                  <a:cubicBezTo>
                    <a:pt x="765" y="1055"/>
                    <a:pt x="762" y="1055"/>
                    <a:pt x="764" y="1055"/>
                  </a:cubicBezTo>
                  <a:cubicBezTo>
                    <a:pt x="765" y="1055"/>
                    <a:pt x="766" y="1055"/>
                    <a:pt x="766" y="1055"/>
                  </a:cubicBezTo>
                  <a:close/>
                  <a:moveTo>
                    <a:pt x="766" y="1037"/>
                  </a:moveTo>
                  <a:cubicBezTo>
                    <a:pt x="766" y="1037"/>
                    <a:pt x="762" y="1037"/>
                    <a:pt x="762" y="1038"/>
                  </a:cubicBezTo>
                  <a:cubicBezTo>
                    <a:pt x="764" y="1037"/>
                    <a:pt x="764" y="1038"/>
                    <a:pt x="766" y="1037"/>
                  </a:cubicBezTo>
                  <a:close/>
                  <a:moveTo>
                    <a:pt x="761" y="1037"/>
                  </a:moveTo>
                  <a:cubicBezTo>
                    <a:pt x="761" y="1037"/>
                    <a:pt x="761" y="1037"/>
                    <a:pt x="761" y="1037"/>
                  </a:cubicBezTo>
                  <a:cubicBezTo>
                    <a:pt x="762" y="1037"/>
                    <a:pt x="762" y="1037"/>
                    <a:pt x="763" y="1037"/>
                  </a:cubicBezTo>
                  <a:cubicBezTo>
                    <a:pt x="763" y="1037"/>
                    <a:pt x="763" y="1037"/>
                    <a:pt x="762" y="1037"/>
                  </a:cubicBezTo>
                  <a:cubicBezTo>
                    <a:pt x="762" y="1037"/>
                    <a:pt x="761" y="1037"/>
                    <a:pt x="761" y="1037"/>
                  </a:cubicBezTo>
                  <a:close/>
                  <a:moveTo>
                    <a:pt x="802" y="1036"/>
                  </a:moveTo>
                  <a:cubicBezTo>
                    <a:pt x="802" y="1036"/>
                    <a:pt x="805" y="1036"/>
                    <a:pt x="806" y="1036"/>
                  </a:cubicBezTo>
                  <a:cubicBezTo>
                    <a:pt x="805" y="1036"/>
                    <a:pt x="804" y="1036"/>
                    <a:pt x="802" y="1036"/>
                  </a:cubicBezTo>
                  <a:close/>
                  <a:moveTo>
                    <a:pt x="768" y="1050"/>
                  </a:moveTo>
                  <a:cubicBezTo>
                    <a:pt x="768" y="1050"/>
                    <a:pt x="767" y="1050"/>
                    <a:pt x="766" y="1050"/>
                  </a:cubicBezTo>
                  <a:cubicBezTo>
                    <a:pt x="766" y="1050"/>
                    <a:pt x="766" y="1050"/>
                    <a:pt x="765" y="1050"/>
                  </a:cubicBezTo>
                  <a:cubicBezTo>
                    <a:pt x="766" y="1050"/>
                    <a:pt x="766" y="1050"/>
                    <a:pt x="767" y="1050"/>
                  </a:cubicBezTo>
                  <a:cubicBezTo>
                    <a:pt x="768" y="1050"/>
                    <a:pt x="768" y="1050"/>
                    <a:pt x="768" y="1050"/>
                  </a:cubicBezTo>
                  <a:close/>
                  <a:moveTo>
                    <a:pt x="791" y="1036"/>
                  </a:moveTo>
                  <a:cubicBezTo>
                    <a:pt x="791" y="1036"/>
                    <a:pt x="792" y="1036"/>
                    <a:pt x="792" y="1036"/>
                  </a:cubicBezTo>
                  <a:cubicBezTo>
                    <a:pt x="793" y="1036"/>
                    <a:pt x="789" y="1036"/>
                    <a:pt x="790" y="1036"/>
                  </a:cubicBezTo>
                  <a:cubicBezTo>
                    <a:pt x="790" y="1036"/>
                    <a:pt x="791" y="1036"/>
                    <a:pt x="791" y="1036"/>
                  </a:cubicBezTo>
                  <a:close/>
                  <a:moveTo>
                    <a:pt x="751" y="1053"/>
                  </a:moveTo>
                  <a:cubicBezTo>
                    <a:pt x="751" y="1053"/>
                    <a:pt x="751" y="1052"/>
                    <a:pt x="751" y="1053"/>
                  </a:cubicBezTo>
                  <a:cubicBezTo>
                    <a:pt x="751" y="1053"/>
                    <a:pt x="755" y="1052"/>
                    <a:pt x="751" y="1053"/>
                  </a:cubicBezTo>
                  <a:close/>
                  <a:moveTo>
                    <a:pt x="748" y="1053"/>
                  </a:moveTo>
                  <a:cubicBezTo>
                    <a:pt x="748" y="1053"/>
                    <a:pt x="748" y="1054"/>
                    <a:pt x="748" y="1054"/>
                  </a:cubicBezTo>
                  <a:cubicBezTo>
                    <a:pt x="749" y="1054"/>
                    <a:pt x="750" y="1054"/>
                    <a:pt x="750" y="1054"/>
                  </a:cubicBezTo>
                  <a:cubicBezTo>
                    <a:pt x="750" y="1053"/>
                    <a:pt x="751" y="1053"/>
                    <a:pt x="751" y="1053"/>
                  </a:cubicBezTo>
                  <a:cubicBezTo>
                    <a:pt x="750" y="1053"/>
                    <a:pt x="749" y="1053"/>
                    <a:pt x="748" y="1053"/>
                  </a:cubicBezTo>
                  <a:close/>
                  <a:moveTo>
                    <a:pt x="748" y="1046"/>
                  </a:moveTo>
                  <a:cubicBezTo>
                    <a:pt x="746" y="1046"/>
                    <a:pt x="748" y="1046"/>
                    <a:pt x="749" y="1046"/>
                  </a:cubicBezTo>
                  <a:cubicBezTo>
                    <a:pt x="749" y="1046"/>
                    <a:pt x="749" y="1046"/>
                    <a:pt x="749" y="1046"/>
                  </a:cubicBezTo>
                  <a:cubicBezTo>
                    <a:pt x="749" y="1046"/>
                    <a:pt x="749" y="1046"/>
                    <a:pt x="748" y="1046"/>
                  </a:cubicBezTo>
                  <a:close/>
                  <a:moveTo>
                    <a:pt x="749" y="1055"/>
                  </a:moveTo>
                  <a:cubicBezTo>
                    <a:pt x="749" y="1055"/>
                    <a:pt x="749" y="1055"/>
                    <a:pt x="748" y="1055"/>
                  </a:cubicBezTo>
                  <a:cubicBezTo>
                    <a:pt x="748" y="1055"/>
                    <a:pt x="748" y="1055"/>
                    <a:pt x="748" y="1055"/>
                  </a:cubicBezTo>
                  <a:cubicBezTo>
                    <a:pt x="748" y="1055"/>
                    <a:pt x="748" y="1055"/>
                    <a:pt x="747" y="1055"/>
                  </a:cubicBezTo>
                  <a:cubicBezTo>
                    <a:pt x="747" y="1055"/>
                    <a:pt x="746" y="1055"/>
                    <a:pt x="746" y="1055"/>
                  </a:cubicBezTo>
                  <a:cubicBezTo>
                    <a:pt x="746" y="1055"/>
                    <a:pt x="747" y="1055"/>
                    <a:pt x="747" y="1055"/>
                  </a:cubicBezTo>
                  <a:cubicBezTo>
                    <a:pt x="747" y="1055"/>
                    <a:pt x="747" y="1055"/>
                    <a:pt x="747" y="1055"/>
                  </a:cubicBezTo>
                  <a:cubicBezTo>
                    <a:pt x="747" y="1055"/>
                    <a:pt x="747" y="1055"/>
                    <a:pt x="747" y="1055"/>
                  </a:cubicBezTo>
                  <a:cubicBezTo>
                    <a:pt x="748" y="1055"/>
                    <a:pt x="748" y="1055"/>
                    <a:pt x="748" y="1055"/>
                  </a:cubicBezTo>
                  <a:cubicBezTo>
                    <a:pt x="748" y="1055"/>
                    <a:pt x="748" y="1055"/>
                    <a:pt x="749" y="1055"/>
                  </a:cubicBezTo>
                  <a:cubicBezTo>
                    <a:pt x="749" y="1055"/>
                    <a:pt x="749" y="1055"/>
                    <a:pt x="749" y="1055"/>
                  </a:cubicBezTo>
                  <a:cubicBezTo>
                    <a:pt x="749" y="1055"/>
                    <a:pt x="749" y="1055"/>
                    <a:pt x="749" y="1055"/>
                  </a:cubicBezTo>
                  <a:cubicBezTo>
                    <a:pt x="749" y="1055"/>
                    <a:pt x="749" y="1055"/>
                    <a:pt x="749" y="1055"/>
                  </a:cubicBezTo>
                  <a:cubicBezTo>
                    <a:pt x="749" y="1055"/>
                    <a:pt x="749" y="1055"/>
                    <a:pt x="749" y="1055"/>
                  </a:cubicBezTo>
                  <a:close/>
                  <a:moveTo>
                    <a:pt x="757" y="1056"/>
                  </a:moveTo>
                  <a:cubicBezTo>
                    <a:pt x="755" y="1055"/>
                    <a:pt x="755" y="1055"/>
                    <a:pt x="752" y="1055"/>
                  </a:cubicBezTo>
                  <a:cubicBezTo>
                    <a:pt x="749" y="1056"/>
                    <a:pt x="754" y="1056"/>
                    <a:pt x="757" y="1056"/>
                  </a:cubicBezTo>
                  <a:close/>
                  <a:moveTo>
                    <a:pt x="760" y="1057"/>
                  </a:moveTo>
                  <a:cubicBezTo>
                    <a:pt x="760" y="1058"/>
                    <a:pt x="765" y="1058"/>
                    <a:pt x="769" y="1058"/>
                  </a:cubicBezTo>
                  <a:cubicBezTo>
                    <a:pt x="768" y="1057"/>
                    <a:pt x="764" y="1057"/>
                    <a:pt x="760" y="1057"/>
                  </a:cubicBezTo>
                  <a:close/>
                  <a:moveTo>
                    <a:pt x="756" y="1055"/>
                  </a:moveTo>
                  <a:cubicBezTo>
                    <a:pt x="756" y="1055"/>
                    <a:pt x="756" y="1055"/>
                    <a:pt x="757" y="1055"/>
                  </a:cubicBezTo>
                  <a:cubicBezTo>
                    <a:pt x="757" y="1055"/>
                    <a:pt x="758" y="1055"/>
                    <a:pt x="758" y="1055"/>
                  </a:cubicBezTo>
                  <a:cubicBezTo>
                    <a:pt x="758" y="1055"/>
                    <a:pt x="757" y="1055"/>
                    <a:pt x="757" y="1055"/>
                  </a:cubicBezTo>
                  <a:cubicBezTo>
                    <a:pt x="756" y="1055"/>
                    <a:pt x="756" y="1055"/>
                    <a:pt x="756" y="1055"/>
                  </a:cubicBezTo>
                  <a:close/>
                  <a:moveTo>
                    <a:pt x="767" y="1056"/>
                  </a:moveTo>
                  <a:cubicBezTo>
                    <a:pt x="769" y="1056"/>
                    <a:pt x="767" y="1056"/>
                    <a:pt x="770" y="1056"/>
                  </a:cubicBezTo>
                  <a:cubicBezTo>
                    <a:pt x="774" y="1056"/>
                    <a:pt x="769" y="1056"/>
                    <a:pt x="767" y="1056"/>
                  </a:cubicBezTo>
                  <a:close/>
                  <a:moveTo>
                    <a:pt x="1102" y="845"/>
                  </a:moveTo>
                  <a:cubicBezTo>
                    <a:pt x="1102" y="845"/>
                    <a:pt x="1102" y="845"/>
                    <a:pt x="1102" y="845"/>
                  </a:cubicBezTo>
                  <a:cubicBezTo>
                    <a:pt x="1102" y="845"/>
                    <a:pt x="1102" y="845"/>
                    <a:pt x="1102" y="845"/>
                  </a:cubicBezTo>
                  <a:cubicBezTo>
                    <a:pt x="1102" y="845"/>
                    <a:pt x="1102" y="845"/>
                    <a:pt x="1102" y="845"/>
                  </a:cubicBezTo>
                  <a:cubicBezTo>
                    <a:pt x="1102" y="845"/>
                    <a:pt x="1102" y="845"/>
                    <a:pt x="1102" y="845"/>
                  </a:cubicBezTo>
                  <a:close/>
                  <a:moveTo>
                    <a:pt x="759" y="1049"/>
                  </a:moveTo>
                  <a:cubicBezTo>
                    <a:pt x="759" y="1049"/>
                    <a:pt x="758" y="1049"/>
                    <a:pt x="758" y="1049"/>
                  </a:cubicBezTo>
                  <a:cubicBezTo>
                    <a:pt x="758" y="1049"/>
                    <a:pt x="759" y="1049"/>
                    <a:pt x="760" y="1049"/>
                  </a:cubicBezTo>
                  <a:cubicBezTo>
                    <a:pt x="760" y="1049"/>
                    <a:pt x="761" y="1049"/>
                    <a:pt x="761" y="1049"/>
                  </a:cubicBezTo>
                  <a:cubicBezTo>
                    <a:pt x="760" y="1049"/>
                    <a:pt x="760" y="1049"/>
                    <a:pt x="759" y="1049"/>
                  </a:cubicBezTo>
                  <a:close/>
                  <a:moveTo>
                    <a:pt x="752" y="1042"/>
                  </a:moveTo>
                  <a:cubicBezTo>
                    <a:pt x="745" y="1042"/>
                    <a:pt x="743" y="1043"/>
                    <a:pt x="744" y="1043"/>
                  </a:cubicBezTo>
                  <a:cubicBezTo>
                    <a:pt x="751" y="1044"/>
                    <a:pt x="757" y="1042"/>
                    <a:pt x="752" y="1042"/>
                  </a:cubicBezTo>
                  <a:close/>
                  <a:moveTo>
                    <a:pt x="794" y="1032"/>
                  </a:moveTo>
                  <a:cubicBezTo>
                    <a:pt x="794" y="1032"/>
                    <a:pt x="793" y="1032"/>
                    <a:pt x="792" y="1032"/>
                  </a:cubicBezTo>
                  <a:cubicBezTo>
                    <a:pt x="786" y="1031"/>
                    <a:pt x="783" y="1032"/>
                    <a:pt x="779" y="1033"/>
                  </a:cubicBezTo>
                  <a:cubicBezTo>
                    <a:pt x="777" y="1032"/>
                    <a:pt x="775" y="1033"/>
                    <a:pt x="773" y="1033"/>
                  </a:cubicBezTo>
                  <a:cubicBezTo>
                    <a:pt x="774" y="1033"/>
                    <a:pt x="774" y="1033"/>
                    <a:pt x="775" y="1033"/>
                  </a:cubicBezTo>
                  <a:cubicBezTo>
                    <a:pt x="777" y="1033"/>
                    <a:pt x="778" y="1033"/>
                    <a:pt x="779" y="1033"/>
                  </a:cubicBezTo>
                  <a:cubicBezTo>
                    <a:pt x="780" y="1033"/>
                    <a:pt x="781" y="1033"/>
                    <a:pt x="781" y="1033"/>
                  </a:cubicBezTo>
                  <a:cubicBezTo>
                    <a:pt x="780" y="1033"/>
                    <a:pt x="779" y="1033"/>
                    <a:pt x="779" y="1033"/>
                  </a:cubicBezTo>
                  <a:cubicBezTo>
                    <a:pt x="782" y="1034"/>
                    <a:pt x="784" y="1034"/>
                    <a:pt x="786" y="1034"/>
                  </a:cubicBezTo>
                  <a:cubicBezTo>
                    <a:pt x="790" y="1034"/>
                    <a:pt x="795" y="1035"/>
                    <a:pt x="798" y="1034"/>
                  </a:cubicBezTo>
                  <a:cubicBezTo>
                    <a:pt x="800" y="1034"/>
                    <a:pt x="800" y="1034"/>
                    <a:pt x="803" y="1034"/>
                  </a:cubicBezTo>
                  <a:cubicBezTo>
                    <a:pt x="804" y="1033"/>
                    <a:pt x="802" y="1033"/>
                    <a:pt x="802" y="1033"/>
                  </a:cubicBezTo>
                  <a:cubicBezTo>
                    <a:pt x="803" y="1032"/>
                    <a:pt x="801" y="1032"/>
                    <a:pt x="796" y="1032"/>
                  </a:cubicBezTo>
                  <a:cubicBezTo>
                    <a:pt x="796" y="1032"/>
                    <a:pt x="795" y="1032"/>
                    <a:pt x="794" y="1032"/>
                  </a:cubicBezTo>
                  <a:close/>
                  <a:moveTo>
                    <a:pt x="801" y="1032"/>
                  </a:moveTo>
                  <a:cubicBezTo>
                    <a:pt x="802" y="1032"/>
                    <a:pt x="805" y="1033"/>
                    <a:pt x="805" y="1032"/>
                  </a:cubicBezTo>
                  <a:cubicBezTo>
                    <a:pt x="804" y="1032"/>
                    <a:pt x="799" y="1032"/>
                    <a:pt x="801" y="1032"/>
                  </a:cubicBezTo>
                  <a:close/>
                  <a:moveTo>
                    <a:pt x="774" y="1032"/>
                  </a:moveTo>
                  <a:cubicBezTo>
                    <a:pt x="775" y="1032"/>
                    <a:pt x="775" y="1032"/>
                    <a:pt x="774" y="1032"/>
                  </a:cubicBezTo>
                  <a:cubicBezTo>
                    <a:pt x="773" y="1032"/>
                    <a:pt x="771" y="1032"/>
                    <a:pt x="774" y="1032"/>
                  </a:cubicBezTo>
                  <a:close/>
                  <a:moveTo>
                    <a:pt x="800" y="1032"/>
                  </a:moveTo>
                  <a:cubicBezTo>
                    <a:pt x="799" y="1032"/>
                    <a:pt x="799" y="1032"/>
                    <a:pt x="801" y="1032"/>
                  </a:cubicBezTo>
                  <a:cubicBezTo>
                    <a:pt x="802" y="1032"/>
                    <a:pt x="803" y="1032"/>
                    <a:pt x="800" y="1032"/>
                  </a:cubicBezTo>
                  <a:close/>
                  <a:moveTo>
                    <a:pt x="798" y="1032"/>
                  </a:moveTo>
                  <a:cubicBezTo>
                    <a:pt x="798" y="1032"/>
                    <a:pt x="799" y="1032"/>
                    <a:pt x="799" y="1032"/>
                  </a:cubicBezTo>
                  <a:cubicBezTo>
                    <a:pt x="800" y="1032"/>
                    <a:pt x="800" y="1032"/>
                    <a:pt x="800" y="1032"/>
                  </a:cubicBezTo>
                  <a:cubicBezTo>
                    <a:pt x="800" y="1032"/>
                    <a:pt x="799" y="1032"/>
                    <a:pt x="799" y="1031"/>
                  </a:cubicBezTo>
                  <a:cubicBezTo>
                    <a:pt x="798" y="1032"/>
                    <a:pt x="798" y="1032"/>
                    <a:pt x="798" y="1032"/>
                  </a:cubicBezTo>
                  <a:close/>
                  <a:moveTo>
                    <a:pt x="755" y="1035"/>
                  </a:moveTo>
                  <a:cubicBezTo>
                    <a:pt x="753" y="1035"/>
                    <a:pt x="753" y="1035"/>
                    <a:pt x="754" y="1036"/>
                  </a:cubicBezTo>
                  <a:cubicBezTo>
                    <a:pt x="753" y="1036"/>
                    <a:pt x="753" y="1036"/>
                    <a:pt x="755" y="1037"/>
                  </a:cubicBezTo>
                  <a:cubicBezTo>
                    <a:pt x="755" y="1037"/>
                    <a:pt x="755" y="1037"/>
                    <a:pt x="756" y="1037"/>
                  </a:cubicBezTo>
                  <a:cubicBezTo>
                    <a:pt x="756" y="1037"/>
                    <a:pt x="757" y="1037"/>
                    <a:pt x="757" y="1037"/>
                  </a:cubicBezTo>
                  <a:cubicBezTo>
                    <a:pt x="759" y="1037"/>
                    <a:pt x="762" y="1037"/>
                    <a:pt x="764" y="1036"/>
                  </a:cubicBezTo>
                  <a:cubicBezTo>
                    <a:pt x="767" y="1036"/>
                    <a:pt x="765" y="1036"/>
                    <a:pt x="765" y="1036"/>
                  </a:cubicBezTo>
                  <a:cubicBezTo>
                    <a:pt x="765" y="1036"/>
                    <a:pt x="766" y="1036"/>
                    <a:pt x="766" y="1035"/>
                  </a:cubicBezTo>
                  <a:cubicBezTo>
                    <a:pt x="765" y="1035"/>
                    <a:pt x="763" y="1035"/>
                    <a:pt x="762" y="1035"/>
                  </a:cubicBezTo>
                  <a:cubicBezTo>
                    <a:pt x="760" y="1035"/>
                    <a:pt x="759" y="1035"/>
                    <a:pt x="758" y="1035"/>
                  </a:cubicBezTo>
                  <a:cubicBezTo>
                    <a:pt x="757" y="1035"/>
                    <a:pt x="757" y="1035"/>
                    <a:pt x="755" y="1035"/>
                  </a:cubicBezTo>
                  <a:close/>
                  <a:moveTo>
                    <a:pt x="854" y="1034"/>
                  </a:moveTo>
                  <a:cubicBezTo>
                    <a:pt x="856" y="1034"/>
                    <a:pt x="856" y="1034"/>
                    <a:pt x="856" y="1034"/>
                  </a:cubicBezTo>
                  <a:cubicBezTo>
                    <a:pt x="857" y="1034"/>
                    <a:pt x="857" y="1034"/>
                    <a:pt x="857" y="1034"/>
                  </a:cubicBezTo>
                  <a:cubicBezTo>
                    <a:pt x="855" y="1034"/>
                    <a:pt x="855" y="1034"/>
                    <a:pt x="855" y="1034"/>
                  </a:cubicBezTo>
                  <a:lnTo>
                    <a:pt x="854" y="1034"/>
                  </a:lnTo>
                  <a:close/>
                  <a:moveTo>
                    <a:pt x="744" y="1041"/>
                  </a:moveTo>
                  <a:cubicBezTo>
                    <a:pt x="747" y="1041"/>
                    <a:pt x="747" y="1040"/>
                    <a:pt x="748" y="1040"/>
                  </a:cubicBezTo>
                  <a:cubicBezTo>
                    <a:pt x="745" y="1040"/>
                    <a:pt x="745" y="1041"/>
                    <a:pt x="744" y="1041"/>
                  </a:cubicBezTo>
                  <a:close/>
                  <a:moveTo>
                    <a:pt x="747" y="1039"/>
                  </a:moveTo>
                  <a:cubicBezTo>
                    <a:pt x="748" y="1039"/>
                    <a:pt x="748" y="1039"/>
                    <a:pt x="747" y="1039"/>
                  </a:cubicBezTo>
                  <a:cubicBezTo>
                    <a:pt x="744" y="1039"/>
                    <a:pt x="743" y="1039"/>
                    <a:pt x="744" y="1039"/>
                  </a:cubicBezTo>
                  <a:cubicBezTo>
                    <a:pt x="745" y="1039"/>
                    <a:pt x="746" y="1040"/>
                    <a:pt x="747" y="1039"/>
                  </a:cubicBezTo>
                  <a:close/>
                  <a:moveTo>
                    <a:pt x="752" y="1037"/>
                  </a:moveTo>
                  <a:cubicBezTo>
                    <a:pt x="752" y="1037"/>
                    <a:pt x="753" y="1037"/>
                    <a:pt x="753" y="1037"/>
                  </a:cubicBezTo>
                  <a:cubicBezTo>
                    <a:pt x="753" y="1037"/>
                    <a:pt x="754" y="1037"/>
                    <a:pt x="755" y="1037"/>
                  </a:cubicBezTo>
                  <a:cubicBezTo>
                    <a:pt x="756" y="1037"/>
                    <a:pt x="751" y="1037"/>
                    <a:pt x="752" y="1037"/>
                  </a:cubicBezTo>
                  <a:close/>
                  <a:moveTo>
                    <a:pt x="748" y="1041"/>
                  </a:moveTo>
                  <a:cubicBezTo>
                    <a:pt x="748" y="1041"/>
                    <a:pt x="748" y="1041"/>
                    <a:pt x="748" y="1041"/>
                  </a:cubicBezTo>
                  <a:cubicBezTo>
                    <a:pt x="746" y="1041"/>
                    <a:pt x="744" y="1041"/>
                    <a:pt x="748" y="1041"/>
                  </a:cubicBezTo>
                  <a:close/>
                  <a:moveTo>
                    <a:pt x="770" y="1053"/>
                  </a:moveTo>
                  <a:cubicBezTo>
                    <a:pt x="771" y="1053"/>
                    <a:pt x="771" y="1053"/>
                    <a:pt x="771" y="1053"/>
                  </a:cubicBezTo>
                  <a:cubicBezTo>
                    <a:pt x="771" y="1053"/>
                    <a:pt x="772" y="1053"/>
                    <a:pt x="773" y="1053"/>
                  </a:cubicBezTo>
                  <a:cubicBezTo>
                    <a:pt x="772" y="1053"/>
                    <a:pt x="772" y="1053"/>
                    <a:pt x="772" y="1053"/>
                  </a:cubicBezTo>
                  <a:cubicBezTo>
                    <a:pt x="771" y="1053"/>
                    <a:pt x="771" y="1053"/>
                    <a:pt x="770" y="1053"/>
                  </a:cubicBezTo>
                  <a:close/>
                  <a:moveTo>
                    <a:pt x="1122" y="894"/>
                  </a:moveTo>
                  <a:cubicBezTo>
                    <a:pt x="1123" y="893"/>
                    <a:pt x="1123" y="893"/>
                    <a:pt x="1123" y="893"/>
                  </a:cubicBezTo>
                  <a:cubicBezTo>
                    <a:pt x="1122" y="893"/>
                    <a:pt x="1122" y="893"/>
                    <a:pt x="1122" y="893"/>
                  </a:cubicBezTo>
                  <a:cubicBezTo>
                    <a:pt x="1122" y="893"/>
                    <a:pt x="1122" y="894"/>
                    <a:pt x="1122" y="894"/>
                  </a:cubicBezTo>
                  <a:close/>
                  <a:moveTo>
                    <a:pt x="539" y="1040"/>
                  </a:moveTo>
                  <a:cubicBezTo>
                    <a:pt x="536" y="1040"/>
                    <a:pt x="530" y="1040"/>
                    <a:pt x="529" y="1041"/>
                  </a:cubicBezTo>
                  <a:cubicBezTo>
                    <a:pt x="530" y="1041"/>
                    <a:pt x="531" y="1041"/>
                    <a:pt x="533" y="1041"/>
                  </a:cubicBezTo>
                  <a:cubicBezTo>
                    <a:pt x="534" y="1041"/>
                    <a:pt x="537" y="1040"/>
                    <a:pt x="538" y="1040"/>
                  </a:cubicBezTo>
                  <a:cubicBezTo>
                    <a:pt x="539" y="1040"/>
                    <a:pt x="539" y="1040"/>
                    <a:pt x="540" y="1040"/>
                  </a:cubicBezTo>
                  <a:cubicBezTo>
                    <a:pt x="540" y="1040"/>
                    <a:pt x="540" y="1040"/>
                    <a:pt x="540" y="1040"/>
                  </a:cubicBezTo>
                  <a:cubicBezTo>
                    <a:pt x="540" y="1040"/>
                    <a:pt x="540" y="1040"/>
                    <a:pt x="539" y="1040"/>
                  </a:cubicBezTo>
                  <a:close/>
                  <a:moveTo>
                    <a:pt x="1122" y="887"/>
                  </a:moveTo>
                  <a:cubicBezTo>
                    <a:pt x="1123" y="887"/>
                    <a:pt x="1122" y="886"/>
                    <a:pt x="1122" y="887"/>
                  </a:cubicBezTo>
                  <a:cubicBezTo>
                    <a:pt x="1122" y="887"/>
                    <a:pt x="1122" y="887"/>
                    <a:pt x="1122" y="887"/>
                  </a:cubicBezTo>
                  <a:close/>
                  <a:moveTo>
                    <a:pt x="555" y="1047"/>
                  </a:moveTo>
                  <a:cubicBezTo>
                    <a:pt x="555" y="1047"/>
                    <a:pt x="555" y="1047"/>
                    <a:pt x="555" y="1047"/>
                  </a:cubicBezTo>
                  <a:cubicBezTo>
                    <a:pt x="555" y="1047"/>
                    <a:pt x="554" y="1047"/>
                    <a:pt x="553" y="1047"/>
                  </a:cubicBezTo>
                  <a:cubicBezTo>
                    <a:pt x="553" y="1047"/>
                    <a:pt x="554" y="1047"/>
                    <a:pt x="554" y="1047"/>
                  </a:cubicBezTo>
                  <a:cubicBezTo>
                    <a:pt x="553" y="1046"/>
                    <a:pt x="552" y="1046"/>
                    <a:pt x="551" y="1046"/>
                  </a:cubicBezTo>
                  <a:cubicBezTo>
                    <a:pt x="551" y="1047"/>
                    <a:pt x="551" y="1047"/>
                    <a:pt x="551" y="1047"/>
                  </a:cubicBezTo>
                  <a:cubicBezTo>
                    <a:pt x="552" y="1047"/>
                    <a:pt x="552" y="1047"/>
                    <a:pt x="552" y="1047"/>
                  </a:cubicBezTo>
                  <a:cubicBezTo>
                    <a:pt x="552" y="1047"/>
                    <a:pt x="552" y="1047"/>
                    <a:pt x="553" y="1047"/>
                  </a:cubicBezTo>
                  <a:cubicBezTo>
                    <a:pt x="553" y="1048"/>
                    <a:pt x="552" y="1048"/>
                    <a:pt x="552" y="1048"/>
                  </a:cubicBezTo>
                  <a:cubicBezTo>
                    <a:pt x="555" y="1048"/>
                    <a:pt x="555" y="1048"/>
                    <a:pt x="555" y="1048"/>
                  </a:cubicBezTo>
                  <a:cubicBezTo>
                    <a:pt x="555" y="1048"/>
                    <a:pt x="555" y="1048"/>
                    <a:pt x="555" y="1048"/>
                  </a:cubicBezTo>
                  <a:cubicBezTo>
                    <a:pt x="555" y="1048"/>
                    <a:pt x="555" y="1048"/>
                    <a:pt x="555" y="1048"/>
                  </a:cubicBezTo>
                  <a:cubicBezTo>
                    <a:pt x="556" y="1048"/>
                    <a:pt x="556" y="1048"/>
                    <a:pt x="557" y="1048"/>
                  </a:cubicBezTo>
                  <a:cubicBezTo>
                    <a:pt x="558" y="1048"/>
                    <a:pt x="560" y="1048"/>
                    <a:pt x="561" y="1048"/>
                  </a:cubicBezTo>
                  <a:cubicBezTo>
                    <a:pt x="560" y="1048"/>
                    <a:pt x="561" y="1048"/>
                    <a:pt x="562" y="1048"/>
                  </a:cubicBezTo>
                  <a:cubicBezTo>
                    <a:pt x="563" y="1048"/>
                    <a:pt x="564" y="1048"/>
                    <a:pt x="564" y="1047"/>
                  </a:cubicBezTo>
                  <a:cubicBezTo>
                    <a:pt x="564" y="1047"/>
                    <a:pt x="564" y="1047"/>
                    <a:pt x="564" y="1047"/>
                  </a:cubicBezTo>
                  <a:cubicBezTo>
                    <a:pt x="564" y="1047"/>
                    <a:pt x="564" y="1047"/>
                    <a:pt x="563" y="1047"/>
                  </a:cubicBezTo>
                  <a:cubicBezTo>
                    <a:pt x="565" y="1047"/>
                    <a:pt x="565" y="1047"/>
                    <a:pt x="565" y="1047"/>
                  </a:cubicBezTo>
                  <a:cubicBezTo>
                    <a:pt x="566" y="1047"/>
                    <a:pt x="567" y="1047"/>
                    <a:pt x="568" y="1047"/>
                  </a:cubicBezTo>
                  <a:cubicBezTo>
                    <a:pt x="565" y="1046"/>
                    <a:pt x="564" y="1047"/>
                    <a:pt x="563" y="1047"/>
                  </a:cubicBezTo>
                  <a:cubicBezTo>
                    <a:pt x="563" y="1047"/>
                    <a:pt x="562" y="1047"/>
                    <a:pt x="562" y="1047"/>
                  </a:cubicBezTo>
                  <a:cubicBezTo>
                    <a:pt x="562" y="1047"/>
                    <a:pt x="561" y="1047"/>
                    <a:pt x="561" y="1047"/>
                  </a:cubicBezTo>
                  <a:cubicBezTo>
                    <a:pt x="562" y="1047"/>
                    <a:pt x="562" y="1047"/>
                    <a:pt x="562" y="1047"/>
                  </a:cubicBezTo>
                  <a:cubicBezTo>
                    <a:pt x="562" y="1047"/>
                    <a:pt x="561" y="1047"/>
                    <a:pt x="561" y="1047"/>
                  </a:cubicBezTo>
                  <a:cubicBezTo>
                    <a:pt x="561" y="1047"/>
                    <a:pt x="561" y="1047"/>
                    <a:pt x="561" y="1047"/>
                  </a:cubicBezTo>
                  <a:cubicBezTo>
                    <a:pt x="560" y="1047"/>
                    <a:pt x="560" y="1047"/>
                    <a:pt x="560" y="1047"/>
                  </a:cubicBezTo>
                  <a:cubicBezTo>
                    <a:pt x="560" y="1047"/>
                    <a:pt x="560" y="1047"/>
                    <a:pt x="560" y="1047"/>
                  </a:cubicBezTo>
                  <a:cubicBezTo>
                    <a:pt x="559" y="1047"/>
                    <a:pt x="558" y="1047"/>
                    <a:pt x="557" y="1047"/>
                  </a:cubicBezTo>
                  <a:cubicBezTo>
                    <a:pt x="556" y="1047"/>
                    <a:pt x="556" y="1047"/>
                    <a:pt x="555" y="1047"/>
                  </a:cubicBezTo>
                  <a:cubicBezTo>
                    <a:pt x="555" y="1047"/>
                    <a:pt x="555" y="1047"/>
                    <a:pt x="555" y="1047"/>
                  </a:cubicBezTo>
                  <a:close/>
                  <a:moveTo>
                    <a:pt x="1121" y="897"/>
                  </a:moveTo>
                  <a:cubicBezTo>
                    <a:pt x="1121" y="897"/>
                    <a:pt x="1122" y="896"/>
                    <a:pt x="1123" y="895"/>
                  </a:cubicBezTo>
                  <a:cubicBezTo>
                    <a:pt x="1122" y="894"/>
                    <a:pt x="1119" y="896"/>
                    <a:pt x="1121" y="897"/>
                  </a:cubicBezTo>
                  <a:close/>
                  <a:moveTo>
                    <a:pt x="537" y="1043"/>
                  </a:moveTo>
                  <a:cubicBezTo>
                    <a:pt x="537" y="1043"/>
                    <a:pt x="538" y="1043"/>
                    <a:pt x="537" y="1043"/>
                  </a:cubicBezTo>
                  <a:cubicBezTo>
                    <a:pt x="536" y="1043"/>
                    <a:pt x="534" y="1043"/>
                    <a:pt x="534" y="1043"/>
                  </a:cubicBezTo>
                  <a:cubicBezTo>
                    <a:pt x="535" y="1043"/>
                    <a:pt x="536" y="1043"/>
                    <a:pt x="537" y="1043"/>
                  </a:cubicBezTo>
                  <a:cubicBezTo>
                    <a:pt x="536" y="1043"/>
                    <a:pt x="535" y="1044"/>
                    <a:pt x="537" y="1044"/>
                  </a:cubicBezTo>
                  <a:cubicBezTo>
                    <a:pt x="537" y="1044"/>
                    <a:pt x="538" y="1044"/>
                    <a:pt x="539" y="1044"/>
                  </a:cubicBezTo>
                  <a:cubicBezTo>
                    <a:pt x="539" y="1044"/>
                    <a:pt x="539" y="1044"/>
                    <a:pt x="538" y="1044"/>
                  </a:cubicBezTo>
                  <a:cubicBezTo>
                    <a:pt x="539" y="1043"/>
                    <a:pt x="539" y="1043"/>
                    <a:pt x="539" y="1043"/>
                  </a:cubicBezTo>
                  <a:cubicBezTo>
                    <a:pt x="538" y="1043"/>
                    <a:pt x="538" y="1043"/>
                    <a:pt x="537" y="1043"/>
                  </a:cubicBezTo>
                  <a:close/>
                  <a:moveTo>
                    <a:pt x="539" y="1043"/>
                  </a:moveTo>
                  <a:cubicBezTo>
                    <a:pt x="539" y="1043"/>
                    <a:pt x="539" y="1043"/>
                    <a:pt x="539" y="1043"/>
                  </a:cubicBezTo>
                  <a:cubicBezTo>
                    <a:pt x="539" y="1043"/>
                    <a:pt x="539" y="1043"/>
                    <a:pt x="539" y="1043"/>
                  </a:cubicBezTo>
                  <a:cubicBezTo>
                    <a:pt x="540" y="1043"/>
                    <a:pt x="540" y="1043"/>
                    <a:pt x="540" y="1044"/>
                  </a:cubicBezTo>
                  <a:cubicBezTo>
                    <a:pt x="540" y="1044"/>
                    <a:pt x="540" y="1044"/>
                    <a:pt x="540" y="1044"/>
                  </a:cubicBezTo>
                  <a:cubicBezTo>
                    <a:pt x="540" y="1044"/>
                    <a:pt x="540" y="1043"/>
                    <a:pt x="541" y="1043"/>
                  </a:cubicBezTo>
                  <a:cubicBezTo>
                    <a:pt x="540" y="1043"/>
                    <a:pt x="540" y="1043"/>
                    <a:pt x="540" y="1043"/>
                  </a:cubicBezTo>
                  <a:cubicBezTo>
                    <a:pt x="540" y="1043"/>
                    <a:pt x="540" y="1043"/>
                    <a:pt x="539" y="1043"/>
                  </a:cubicBezTo>
                  <a:close/>
                  <a:moveTo>
                    <a:pt x="1122" y="914"/>
                  </a:moveTo>
                  <a:cubicBezTo>
                    <a:pt x="1123" y="915"/>
                    <a:pt x="1122" y="913"/>
                    <a:pt x="1122" y="914"/>
                  </a:cubicBezTo>
                  <a:close/>
                  <a:moveTo>
                    <a:pt x="1124" y="915"/>
                  </a:moveTo>
                  <a:cubicBezTo>
                    <a:pt x="1123" y="915"/>
                    <a:pt x="1123" y="915"/>
                    <a:pt x="1123" y="915"/>
                  </a:cubicBezTo>
                  <a:cubicBezTo>
                    <a:pt x="1123" y="915"/>
                    <a:pt x="1122" y="916"/>
                    <a:pt x="1121" y="916"/>
                  </a:cubicBezTo>
                  <a:cubicBezTo>
                    <a:pt x="1120" y="914"/>
                    <a:pt x="1119" y="914"/>
                    <a:pt x="1120" y="916"/>
                  </a:cubicBezTo>
                  <a:cubicBezTo>
                    <a:pt x="1121" y="916"/>
                    <a:pt x="1121" y="916"/>
                    <a:pt x="1121" y="917"/>
                  </a:cubicBezTo>
                  <a:cubicBezTo>
                    <a:pt x="1121" y="917"/>
                    <a:pt x="1121" y="917"/>
                    <a:pt x="1121" y="918"/>
                  </a:cubicBezTo>
                  <a:cubicBezTo>
                    <a:pt x="1121" y="918"/>
                    <a:pt x="1122" y="918"/>
                    <a:pt x="1122" y="918"/>
                  </a:cubicBezTo>
                  <a:cubicBezTo>
                    <a:pt x="1123" y="919"/>
                    <a:pt x="1123" y="920"/>
                    <a:pt x="1123" y="919"/>
                  </a:cubicBezTo>
                  <a:cubicBezTo>
                    <a:pt x="1123" y="919"/>
                    <a:pt x="1122" y="918"/>
                    <a:pt x="1122" y="918"/>
                  </a:cubicBezTo>
                  <a:cubicBezTo>
                    <a:pt x="1123" y="918"/>
                    <a:pt x="1124" y="916"/>
                    <a:pt x="1124" y="915"/>
                  </a:cubicBezTo>
                  <a:close/>
                  <a:moveTo>
                    <a:pt x="541" y="1040"/>
                  </a:moveTo>
                  <a:cubicBezTo>
                    <a:pt x="539" y="1040"/>
                    <a:pt x="543" y="1040"/>
                    <a:pt x="543" y="1040"/>
                  </a:cubicBezTo>
                  <a:cubicBezTo>
                    <a:pt x="543" y="1040"/>
                    <a:pt x="542" y="1040"/>
                    <a:pt x="543" y="1040"/>
                  </a:cubicBezTo>
                  <a:cubicBezTo>
                    <a:pt x="542" y="1040"/>
                    <a:pt x="542" y="1040"/>
                    <a:pt x="541" y="1040"/>
                  </a:cubicBezTo>
                  <a:close/>
                  <a:moveTo>
                    <a:pt x="1122" y="904"/>
                  </a:moveTo>
                  <a:cubicBezTo>
                    <a:pt x="1121" y="903"/>
                    <a:pt x="1121" y="903"/>
                    <a:pt x="1121" y="904"/>
                  </a:cubicBezTo>
                  <a:cubicBezTo>
                    <a:pt x="1121" y="904"/>
                    <a:pt x="1122" y="904"/>
                    <a:pt x="1122" y="904"/>
                  </a:cubicBezTo>
                  <a:close/>
                  <a:moveTo>
                    <a:pt x="544" y="1043"/>
                  </a:move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lose/>
                  <a:moveTo>
                    <a:pt x="552" y="1045"/>
                  </a:moveTo>
                  <a:cubicBezTo>
                    <a:pt x="552" y="1046"/>
                    <a:pt x="551" y="1046"/>
                    <a:pt x="551" y="1046"/>
                  </a:cubicBezTo>
                  <a:cubicBezTo>
                    <a:pt x="552" y="1046"/>
                    <a:pt x="554" y="1046"/>
                    <a:pt x="555" y="1046"/>
                  </a:cubicBezTo>
                  <a:cubicBezTo>
                    <a:pt x="554" y="1045"/>
                    <a:pt x="553" y="1045"/>
                    <a:pt x="552" y="1045"/>
                  </a:cubicBezTo>
                  <a:close/>
                  <a:moveTo>
                    <a:pt x="1118" y="881"/>
                  </a:moveTo>
                  <a:cubicBezTo>
                    <a:pt x="1118" y="881"/>
                    <a:pt x="1119" y="881"/>
                    <a:pt x="1119" y="881"/>
                  </a:cubicBezTo>
                  <a:cubicBezTo>
                    <a:pt x="1119" y="880"/>
                    <a:pt x="1118" y="881"/>
                    <a:pt x="1118" y="881"/>
                  </a:cubicBezTo>
                  <a:close/>
                  <a:moveTo>
                    <a:pt x="1117" y="885"/>
                  </a:moveTo>
                  <a:cubicBezTo>
                    <a:pt x="1117" y="885"/>
                    <a:pt x="1118" y="885"/>
                    <a:pt x="1118" y="885"/>
                  </a:cubicBezTo>
                  <a:cubicBezTo>
                    <a:pt x="1117" y="884"/>
                    <a:pt x="1117" y="885"/>
                    <a:pt x="1117" y="885"/>
                  </a:cubicBezTo>
                  <a:close/>
                  <a:moveTo>
                    <a:pt x="1117" y="883"/>
                  </a:moveTo>
                  <a:cubicBezTo>
                    <a:pt x="1117" y="883"/>
                    <a:pt x="1117" y="883"/>
                    <a:pt x="1117" y="883"/>
                  </a:cubicBezTo>
                  <a:cubicBezTo>
                    <a:pt x="1117" y="883"/>
                    <a:pt x="1117" y="883"/>
                    <a:pt x="1117" y="883"/>
                  </a:cubicBezTo>
                  <a:cubicBezTo>
                    <a:pt x="1117" y="883"/>
                    <a:pt x="1116" y="883"/>
                    <a:pt x="1116" y="884"/>
                  </a:cubicBezTo>
                  <a:cubicBezTo>
                    <a:pt x="1117" y="883"/>
                    <a:pt x="1117" y="884"/>
                    <a:pt x="1117" y="883"/>
                  </a:cubicBezTo>
                  <a:close/>
                  <a:moveTo>
                    <a:pt x="1118" y="899"/>
                  </a:moveTo>
                  <a:cubicBezTo>
                    <a:pt x="1117" y="899"/>
                    <a:pt x="1117" y="899"/>
                    <a:pt x="1117" y="899"/>
                  </a:cubicBezTo>
                  <a:cubicBezTo>
                    <a:pt x="1117" y="899"/>
                    <a:pt x="1117" y="899"/>
                    <a:pt x="1117" y="900"/>
                  </a:cubicBezTo>
                  <a:cubicBezTo>
                    <a:pt x="1118" y="899"/>
                    <a:pt x="1118" y="899"/>
                    <a:pt x="1118" y="899"/>
                  </a:cubicBezTo>
                  <a:close/>
                  <a:moveTo>
                    <a:pt x="1119" y="901"/>
                  </a:moveTo>
                  <a:cubicBezTo>
                    <a:pt x="1119" y="901"/>
                    <a:pt x="1119" y="900"/>
                    <a:pt x="1119" y="899"/>
                  </a:cubicBezTo>
                  <a:cubicBezTo>
                    <a:pt x="1118" y="900"/>
                    <a:pt x="1118" y="900"/>
                    <a:pt x="1119" y="901"/>
                  </a:cubicBezTo>
                  <a:close/>
                  <a:moveTo>
                    <a:pt x="1119" y="866"/>
                  </a:moveTo>
                  <a:cubicBezTo>
                    <a:pt x="1119" y="865"/>
                    <a:pt x="1118" y="866"/>
                    <a:pt x="1118" y="866"/>
                  </a:cubicBezTo>
                  <a:cubicBezTo>
                    <a:pt x="1118" y="866"/>
                    <a:pt x="1119" y="866"/>
                    <a:pt x="1119" y="866"/>
                  </a:cubicBezTo>
                  <a:close/>
                  <a:moveTo>
                    <a:pt x="1119" y="871"/>
                  </a:moveTo>
                  <a:cubicBezTo>
                    <a:pt x="1119" y="871"/>
                    <a:pt x="1119" y="871"/>
                    <a:pt x="1119" y="871"/>
                  </a:cubicBezTo>
                  <a:cubicBezTo>
                    <a:pt x="1119" y="872"/>
                    <a:pt x="1119" y="872"/>
                    <a:pt x="1119" y="872"/>
                  </a:cubicBezTo>
                  <a:cubicBezTo>
                    <a:pt x="1119" y="872"/>
                    <a:pt x="1120" y="871"/>
                    <a:pt x="1119" y="871"/>
                  </a:cubicBezTo>
                  <a:close/>
                  <a:moveTo>
                    <a:pt x="540" y="1047"/>
                  </a:moveTo>
                  <a:cubicBezTo>
                    <a:pt x="540" y="1047"/>
                    <a:pt x="540" y="1047"/>
                    <a:pt x="540" y="1047"/>
                  </a:cubicBezTo>
                  <a:cubicBezTo>
                    <a:pt x="540" y="1047"/>
                    <a:pt x="541" y="1047"/>
                    <a:pt x="541" y="1047"/>
                  </a:cubicBezTo>
                  <a:cubicBezTo>
                    <a:pt x="542" y="1047"/>
                    <a:pt x="542" y="1047"/>
                    <a:pt x="543" y="1047"/>
                  </a:cubicBezTo>
                  <a:cubicBezTo>
                    <a:pt x="543" y="1047"/>
                    <a:pt x="543" y="1047"/>
                    <a:pt x="543" y="1046"/>
                  </a:cubicBezTo>
                  <a:cubicBezTo>
                    <a:pt x="543" y="1046"/>
                    <a:pt x="543" y="1047"/>
                    <a:pt x="543" y="1047"/>
                  </a:cubicBezTo>
                  <a:cubicBezTo>
                    <a:pt x="542" y="1047"/>
                    <a:pt x="542" y="1047"/>
                    <a:pt x="542" y="1047"/>
                  </a:cubicBezTo>
                  <a:cubicBezTo>
                    <a:pt x="542" y="1046"/>
                    <a:pt x="542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3" y="1046"/>
                    <a:pt x="543" y="1046"/>
                    <a:pt x="543" y="1046"/>
                  </a:cubicBezTo>
                  <a:cubicBezTo>
                    <a:pt x="542" y="1046"/>
                    <a:pt x="542" y="1046"/>
                    <a:pt x="542" y="1045"/>
                  </a:cubicBezTo>
                  <a:cubicBezTo>
                    <a:pt x="542" y="1045"/>
                    <a:pt x="542" y="1045"/>
                    <a:pt x="542" y="1045"/>
                  </a:cubicBezTo>
                  <a:cubicBezTo>
                    <a:pt x="542" y="1045"/>
                    <a:pt x="541" y="1045"/>
                    <a:pt x="541" y="1045"/>
                  </a:cubicBezTo>
                  <a:cubicBezTo>
                    <a:pt x="541" y="1045"/>
                    <a:pt x="540" y="1045"/>
                    <a:pt x="539" y="1045"/>
                  </a:cubicBezTo>
                  <a:cubicBezTo>
                    <a:pt x="539" y="1045"/>
                    <a:pt x="539" y="1045"/>
                    <a:pt x="539" y="1045"/>
                  </a:cubicBezTo>
                  <a:cubicBezTo>
                    <a:pt x="539" y="1045"/>
                    <a:pt x="539" y="1045"/>
                    <a:pt x="539" y="1045"/>
                  </a:cubicBezTo>
                  <a:cubicBezTo>
                    <a:pt x="539" y="1046"/>
                    <a:pt x="540" y="1046"/>
                    <a:pt x="540" y="1047"/>
                  </a:cubicBezTo>
                  <a:close/>
                  <a:moveTo>
                    <a:pt x="1117" y="893"/>
                  </a:moveTo>
                  <a:cubicBezTo>
                    <a:pt x="1117" y="893"/>
                    <a:pt x="1117" y="893"/>
                    <a:pt x="1117" y="893"/>
                  </a:cubicBezTo>
                  <a:cubicBezTo>
                    <a:pt x="1118" y="893"/>
                    <a:pt x="1117" y="892"/>
                    <a:pt x="1117" y="893"/>
                  </a:cubicBezTo>
                  <a:close/>
                  <a:moveTo>
                    <a:pt x="1113" y="892"/>
                  </a:moveTo>
                  <a:cubicBezTo>
                    <a:pt x="1113" y="892"/>
                    <a:pt x="1113" y="892"/>
                    <a:pt x="1113" y="892"/>
                  </a:cubicBezTo>
                  <a:cubicBezTo>
                    <a:pt x="1113" y="892"/>
                    <a:pt x="1113" y="892"/>
                    <a:pt x="1113" y="892"/>
                  </a:cubicBezTo>
                  <a:cubicBezTo>
                    <a:pt x="1113" y="892"/>
                    <a:pt x="1113" y="893"/>
                    <a:pt x="1113" y="893"/>
                  </a:cubicBezTo>
                  <a:cubicBezTo>
                    <a:pt x="1113" y="893"/>
                    <a:pt x="1113" y="892"/>
                    <a:pt x="1113" y="892"/>
                  </a:cubicBezTo>
                  <a:close/>
                  <a:moveTo>
                    <a:pt x="1117" y="875"/>
                  </a:moveTo>
                  <a:cubicBezTo>
                    <a:pt x="1117" y="875"/>
                    <a:pt x="1117" y="875"/>
                    <a:pt x="1117" y="875"/>
                  </a:cubicBezTo>
                  <a:cubicBezTo>
                    <a:pt x="1117" y="875"/>
                    <a:pt x="1117" y="875"/>
                    <a:pt x="1117" y="875"/>
                  </a:cubicBezTo>
                  <a:cubicBezTo>
                    <a:pt x="1117" y="875"/>
                    <a:pt x="1117" y="875"/>
                    <a:pt x="1117" y="875"/>
                  </a:cubicBezTo>
                  <a:cubicBezTo>
                    <a:pt x="1117" y="875"/>
                    <a:pt x="1117" y="875"/>
                    <a:pt x="1117" y="875"/>
                  </a:cubicBezTo>
                  <a:close/>
                  <a:moveTo>
                    <a:pt x="474" y="1050"/>
                  </a:moveTo>
                  <a:cubicBezTo>
                    <a:pt x="473" y="1050"/>
                    <a:pt x="473" y="1050"/>
                    <a:pt x="472" y="1050"/>
                  </a:cubicBezTo>
                  <a:cubicBezTo>
                    <a:pt x="472" y="1050"/>
                    <a:pt x="473" y="1050"/>
                    <a:pt x="474" y="1050"/>
                  </a:cubicBezTo>
                  <a:cubicBezTo>
                    <a:pt x="474" y="1050"/>
                    <a:pt x="475" y="1050"/>
                    <a:pt x="474" y="1050"/>
                  </a:cubicBezTo>
                  <a:close/>
                  <a:moveTo>
                    <a:pt x="1121" y="865"/>
                  </a:moveTo>
                  <a:cubicBezTo>
                    <a:pt x="1121" y="866"/>
                    <a:pt x="1122" y="865"/>
                    <a:pt x="1122" y="865"/>
                  </a:cubicBezTo>
                  <a:cubicBezTo>
                    <a:pt x="1121" y="864"/>
                    <a:pt x="1121" y="864"/>
                    <a:pt x="1121" y="865"/>
                  </a:cubicBezTo>
                  <a:close/>
                  <a:moveTo>
                    <a:pt x="1121" y="880"/>
                  </a:moveTo>
                  <a:cubicBezTo>
                    <a:pt x="1121" y="881"/>
                    <a:pt x="1121" y="881"/>
                    <a:pt x="1121" y="881"/>
                  </a:cubicBezTo>
                  <a:cubicBezTo>
                    <a:pt x="1121" y="881"/>
                    <a:pt x="1121" y="881"/>
                    <a:pt x="1122" y="881"/>
                  </a:cubicBezTo>
                  <a:cubicBezTo>
                    <a:pt x="1122" y="880"/>
                    <a:pt x="1121" y="880"/>
                    <a:pt x="1121" y="880"/>
                  </a:cubicBezTo>
                  <a:cubicBezTo>
                    <a:pt x="1121" y="880"/>
                    <a:pt x="1121" y="880"/>
                    <a:pt x="1121" y="880"/>
                  </a:cubicBezTo>
                  <a:close/>
                  <a:moveTo>
                    <a:pt x="547" y="1045"/>
                  </a:moveTo>
                  <a:cubicBezTo>
                    <a:pt x="546" y="1045"/>
                    <a:pt x="543" y="1045"/>
                    <a:pt x="547" y="1045"/>
                  </a:cubicBezTo>
                  <a:close/>
                  <a:moveTo>
                    <a:pt x="547" y="1047"/>
                  </a:moveTo>
                  <a:cubicBezTo>
                    <a:pt x="548" y="1047"/>
                    <a:pt x="549" y="1047"/>
                    <a:pt x="550" y="1047"/>
                  </a:cubicBezTo>
                  <a:cubicBezTo>
                    <a:pt x="549" y="1047"/>
                    <a:pt x="549" y="1047"/>
                    <a:pt x="549" y="1047"/>
                  </a:cubicBezTo>
                  <a:cubicBezTo>
                    <a:pt x="549" y="1047"/>
                    <a:pt x="550" y="1047"/>
                    <a:pt x="550" y="1047"/>
                  </a:cubicBezTo>
                  <a:cubicBezTo>
                    <a:pt x="550" y="1047"/>
                    <a:pt x="550" y="1047"/>
                    <a:pt x="550" y="1047"/>
                  </a:cubicBezTo>
                  <a:cubicBezTo>
                    <a:pt x="550" y="1047"/>
                    <a:pt x="550" y="1047"/>
                    <a:pt x="550" y="1046"/>
                  </a:cubicBezTo>
                  <a:cubicBezTo>
                    <a:pt x="549" y="1047"/>
                    <a:pt x="547" y="1047"/>
                    <a:pt x="546" y="1047"/>
                  </a:cubicBezTo>
                  <a:cubicBezTo>
                    <a:pt x="547" y="1047"/>
                    <a:pt x="547" y="1047"/>
                    <a:pt x="547" y="1046"/>
                  </a:cubicBezTo>
                  <a:cubicBezTo>
                    <a:pt x="547" y="1046"/>
                    <a:pt x="546" y="1046"/>
                    <a:pt x="545" y="1046"/>
                  </a:cubicBezTo>
                  <a:cubicBezTo>
                    <a:pt x="545" y="1047"/>
                    <a:pt x="545" y="1047"/>
                    <a:pt x="544" y="1047"/>
                  </a:cubicBezTo>
                  <a:cubicBezTo>
                    <a:pt x="544" y="1047"/>
                    <a:pt x="543" y="1047"/>
                    <a:pt x="543" y="1047"/>
                  </a:cubicBezTo>
                  <a:cubicBezTo>
                    <a:pt x="543" y="1047"/>
                    <a:pt x="543" y="1047"/>
                    <a:pt x="543" y="1047"/>
                  </a:cubicBezTo>
                  <a:cubicBezTo>
                    <a:pt x="543" y="1047"/>
                    <a:pt x="543" y="1047"/>
                    <a:pt x="543" y="1047"/>
                  </a:cubicBezTo>
                  <a:cubicBezTo>
                    <a:pt x="542" y="1047"/>
                    <a:pt x="541" y="1047"/>
                    <a:pt x="540" y="1047"/>
                  </a:cubicBezTo>
                  <a:cubicBezTo>
                    <a:pt x="540" y="1047"/>
                    <a:pt x="540" y="1047"/>
                    <a:pt x="540" y="1047"/>
                  </a:cubicBezTo>
                  <a:cubicBezTo>
                    <a:pt x="540" y="1047"/>
                    <a:pt x="540" y="1047"/>
                    <a:pt x="540" y="1047"/>
                  </a:cubicBezTo>
                  <a:cubicBezTo>
                    <a:pt x="540" y="1047"/>
                    <a:pt x="540" y="1047"/>
                    <a:pt x="540" y="1047"/>
                  </a:cubicBezTo>
                  <a:cubicBezTo>
                    <a:pt x="543" y="1047"/>
                    <a:pt x="546" y="1047"/>
                    <a:pt x="547" y="1047"/>
                  </a:cubicBezTo>
                  <a:close/>
                  <a:moveTo>
                    <a:pt x="545" y="1045"/>
                  </a:moveTo>
                  <a:cubicBezTo>
                    <a:pt x="545" y="1045"/>
                    <a:pt x="545" y="1045"/>
                    <a:pt x="545" y="1045"/>
                  </a:cubicBezTo>
                  <a:cubicBezTo>
                    <a:pt x="545" y="1045"/>
                    <a:pt x="545" y="1045"/>
                    <a:pt x="545" y="1045"/>
                  </a:cubicBezTo>
                  <a:close/>
                  <a:moveTo>
                    <a:pt x="545" y="1046"/>
                  </a:moveTo>
                  <a:cubicBezTo>
                    <a:pt x="545" y="1046"/>
                    <a:pt x="546" y="1046"/>
                    <a:pt x="546" y="1046"/>
                  </a:cubicBezTo>
                  <a:cubicBezTo>
                    <a:pt x="546" y="1046"/>
                    <a:pt x="546" y="1046"/>
                    <a:pt x="546" y="1046"/>
                  </a:cubicBezTo>
                  <a:cubicBezTo>
                    <a:pt x="547" y="1046"/>
                    <a:pt x="549" y="1046"/>
                    <a:pt x="550" y="1046"/>
                  </a:cubicBezTo>
                  <a:cubicBezTo>
                    <a:pt x="550" y="1046"/>
                    <a:pt x="550" y="1046"/>
                    <a:pt x="550" y="1046"/>
                  </a:cubicBezTo>
                  <a:cubicBezTo>
                    <a:pt x="550" y="1046"/>
                    <a:pt x="550" y="1046"/>
                    <a:pt x="550" y="1046"/>
                  </a:cubicBezTo>
                  <a:cubicBezTo>
                    <a:pt x="550" y="1046"/>
                    <a:pt x="550" y="1046"/>
                    <a:pt x="550" y="1046"/>
                  </a:cubicBezTo>
                  <a:cubicBezTo>
                    <a:pt x="550" y="1046"/>
                    <a:pt x="550" y="1046"/>
                    <a:pt x="550" y="1045"/>
                  </a:cubicBezTo>
                  <a:cubicBezTo>
                    <a:pt x="550" y="1045"/>
                    <a:pt x="550" y="1045"/>
                    <a:pt x="550" y="1045"/>
                  </a:cubicBezTo>
                  <a:cubicBezTo>
                    <a:pt x="550" y="1045"/>
                    <a:pt x="550" y="1045"/>
                    <a:pt x="550" y="1045"/>
                  </a:cubicBezTo>
                  <a:cubicBezTo>
                    <a:pt x="550" y="1045"/>
                    <a:pt x="550" y="1045"/>
                    <a:pt x="549" y="1046"/>
                  </a:cubicBezTo>
                  <a:cubicBezTo>
                    <a:pt x="549" y="1046"/>
                    <a:pt x="549" y="1046"/>
                    <a:pt x="549" y="1046"/>
                  </a:cubicBezTo>
                  <a:cubicBezTo>
                    <a:pt x="549" y="1046"/>
                    <a:pt x="549" y="1046"/>
                    <a:pt x="549" y="1046"/>
                  </a:cubicBezTo>
                  <a:cubicBezTo>
                    <a:pt x="549" y="1046"/>
                    <a:pt x="548" y="1046"/>
                    <a:pt x="548" y="1046"/>
                  </a:cubicBezTo>
                  <a:cubicBezTo>
                    <a:pt x="549" y="1046"/>
                    <a:pt x="548" y="1046"/>
                    <a:pt x="549" y="1046"/>
                  </a:cubicBezTo>
                  <a:cubicBezTo>
                    <a:pt x="548" y="1046"/>
                    <a:pt x="547" y="1046"/>
                    <a:pt x="546" y="1046"/>
                  </a:cubicBezTo>
                  <a:cubicBezTo>
                    <a:pt x="546" y="1046"/>
                    <a:pt x="546" y="1046"/>
                    <a:pt x="546" y="1046"/>
                  </a:cubicBezTo>
                  <a:cubicBezTo>
                    <a:pt x="546" y="1046"/>
                    <a:pt x="546" y="1046"/>
                    <a:pt x="546" y="1046"/>
                  </a:cubicBezTo>
                  <a:cubicBezTo>
                    <a:pt x="546" y="1046"/>
                    <a:pt x="546" y="1046"/>
                    <a:pt x="546" y="1046"/>
                  </a:cubicBezTo>
                  <a:cubicBezTo>
                    <a:pt x="546" y="1046"/>
                    <a:pt x="545" y="1046"/>
                    <a:pt x="545" y="1045"/>
                  </a:cubicBezTo>
                  <a:cubicBezTo>
                    <a:pt x="545" y="1046"/>
                    <a:pt x="545" y="1046"/>
                    <a:pt x="545" y="1046"/>
                  </a:cubicBezTo>
                  <a:cubicBezTo>
                    <a:pt x="545" y="1046"/>
                    <a:pt x="545" y="1046"/>
                    <a:pt x="545" y="1046"/>
                  </a:cubicBezTo>
                  <a:close/>
                  <a:moveTo>
                    <a:pt x="545" y="1045"/>
                  </a:moveTo>
                  <a:cubicBezTo>
                    <a:pt x="545" y="1045"/>
                    <a:pt x="545" y="1045"/>
                    <a:pt x="544" y="1045"/>
                  </a:cubicBezTo>
                  <a:cubicBezTo>
                    <a:pt x="545" y="1045"/>
                    <a:pt x="545" y="1045"/>
                    <a:pt x="545" y="1045"/>
                  </a:cubicBezTo>
                  <a:close/>
                  <a:moveTo>
                    <a:pt x="1114" y="897"/>
                  </a:moveTo>
                  <a:cubicBezTo>
                    <a:pt x="1117" y="897"/>
                    <a:pt x="1111" y="896"/>
                    <a:pt x="1113" y="897"/>
                  </a:cubicBezTo>
                  <a:cubicBezTo>
                    <a:pt x="1114" y="897"/>
                    <a:pt x="1113" y="897"/>
                    <a:pt x="1114" y="897"/>
                  </a:cubicBezTo>
                  <a:close/>
                  <a:moveTo>
                    <a:pt x="1117" y="877"/>
                  </a:moveTo>
                  <a:cubicBezTo>
                    <a:pt x="1117" y="877"/>
                    <a:pt x="1117" y="877"/>
                    <a:pt x="1117" y="877"/>
                  </a:cubicBezTo>
                  <a:cubicBezTo>
                    <a:pt x="1117" y="877"/>
                    <a:pt x="1117" y="877"/>
                    <a:pt x="1117" y="877"/>
                  </a:cubicBezTo>
                  <a:cubicBezTo>
                    <a:pt x="1116" y="877"/>
                    <a:pt x="1116" y="877"/>
                    <a:pt x="1116" y="877"/>
                  </a:cubicBezTo>
                  <a:lnTo>
                    <a:pt x="1117" y="877"/>
                  </a:lnTo>
                  <a:close/>
                  <a:moveTo>
                    <a:pt x="1119" y="911"/>
                  </a:moveTo>
                  <a:cubicBezTo>
                    <a:pt x="1120" y="912"/>
                    <a:pt x="1122" y="913"/>
                    <a:pt x="1122" y="913"/>
                  </a:cubicBezTo>
                  <a:cubicBezTo>
                    <a:pt x="1123" y="913"/>
                    <a:pt x="1124" y="912"/>
                    <a:pt x="1123" y="911"/>
                  </a:cubicBezTo>
                  <a:cubicBezTo>
                    <a:pt x="1123" y="910"/>
                    <a:pt x="1122" y="910"/>
                    <a:pt x="1122" y="910"/>
                  </a:cubicBezTo>
                  <a:cubicBezTo>
                    <a:pt x="1122" y="910"/>
                    <a:pt x="1122" y="910"/>
                    <a:pt x="1122" y="910"/>
                  </a:cubicBezTo>
                  <a:cubicBezTo>
                    <a:pt x="1121" y="910"/>
                    <a:pt x="1121" y="909"/>
                    <a:pt x="1121" y="909"/>
                  </a:cubicBezTo>
                  <a:cubicBezTo>
                    <a:pt x="1121" y="909"/>
                    <a:pt x="1121" y="909"/>
                    <a:pt x="1121" y="909"/>
                  </a:cubicBezTo>
                  <a:cubicBezTo>
                    <a:pt x="1121" y="909"/>
                    <a:pt x="1121" y="909"/>
                    <a:pt x="1121" y="909"/>
                  </a:cubicBezTo>
                  <a:cubicBezTo>
                    <a:pt x="1121" y="909"/>
                    <a:pt x="1121" y="909"/>
                    <a:pt x="1121" y="909"/>
                  </a:cubicBezTo>
                  <a:cubicBezTo>
                    <a:pt x="1120" y="909"/>
                    <a:pt x="1120" y="910"/>
                    <a:pt x="1119" y="909"/>
                  </a:cubicBezTo>
                  <a:cubicBezTo>
                    <a:pt x="1119" y="910"/>
                    <a:pt x="1119" y="910"/>
                    <a:pt x="1119" y="910"/>
                  </a:cubicBezTo>
                  <a:cubicBezTo>
                    <a:pt x="1119" y="910"/>
                    <a:pt x="1119" y="910"/>
                    <a:pt x="1119" y="910"/>
                  </a:cubicBezTo>
                  <a:cubicBezTo>
                    <a:pt x="1119" y="911"/>
                    <a:pt x="1119" y="911"/>
                    <a:pt x="1119" y="911"/>
                  </a:cubicBezTo>
                  <a:close/>
                  <a:moveTo>
                    <a:pt x="416" y="1033"/>
                  </a:moveTo>
                  <a:cubicBezTo>
                    <a:pt x="417" y="1033"/>
                    <a:pt x="418" y="1033"/>
                    <a:pt x="419" y="1033"/>
                  </a:cubicBezTo>
                  <a:cubicBezTo>
                    <a:pt x="419" y="1033"/>
                    <a:pt x="420" y="1033"/>
                    <a:pt x="416" y="1033"/>
                  </a:cubicBezTo>
                  <a:close/>
                  <a:moveTo>
                    <a:pt x="1121" y="866"/>
                  </a:moveTo>
                  <a:cubicBezTo>
                    <a:pt x="1121" y="865"/>
                    <a:pt x="1120" y="866"/>
                    <a:pt x="1120" y="866"/>
                  </a:cubicBezTo>
                  <a:cubicBezTo>
                    <a:pt x="1120" y="866"/>
                    <a:pt x="1121" y="866"/>
                    <a:pt x="1121" y="866"/>
                  </a:cubicBezTo>
                  <a:close/>
                  <a:moveTo>
                    <a:pt x="451" y="1032"/>
                  </a:moveTo>
                  <a:cubicBezTo>
                    <a:pt x="450" y="1032"/>
                    <a:pt x="450" y="1032"/>
                    <a:pt x="450" y="1032"/>
                  </a:cubicBezTo>
                  <a:cubicBezTo>
                    <a:pt x="449" y="1032"/>
                    <a:pt x="449" y="1032"/>
                    <a:pt x="449" y="1032"/>
                  </a:cubicBezTo>
                  <a:cubicBezTo>
                    <a:pt x="451" y="1032"/>
                    <a:pt x="452" y="1032"/>
                    <a:pt x="451" y="1032"/>
                  </a:cubicBezTo>
                  <a:close/>
                  <a:moveTo>
                    <a:pt x="402" y="1033"/>
                  </a:moveTo>
                  <a:cubicBezTo>
                    <a:pt x="402" y="1033"/>
                    <a:pt x="398" y="1033"/>
                    <a:pt x="399" y="1033"/>
                  </a:cubicBezTo>
                  <a:cubicBezTo>
                    <a:pt x="400" y="1033"/>
                    <a:pt x="400" y="1033"/>
                    <a:pt x="402" y="1033"/>
                  </a:cubicBezTo>
                  <a:close/>
                  <a:moveTo>
                    <a:pt x="411" y="1035"/>
                  </a:moveTo>
                  <a:cubicBezTo>
                    <a:pt x="411" y="1035"/>
                    <a:pt x="410" y="1035"/>
                    <a:pt x="410" y="1035"/>
                  </a:cubicBezTo>
                  <a:cubicBezTo>
                    <a:pt x="411" y="1035"/>
                    <a:pt x="411" y="1035"/>
                    <a:pt x="412" y="1035"/>
                  </a:cubicBezTo>
                  <a:cubicBezTo>
                    <a:pt x="412" y="1035"/>
                    <a:pt x="411" y="1035"/>
                    <a:pt x="411" y="1035"/>
                  </a:cubicBezTo>
                  <a:cubicBezTo>
                    <a:pt x="411" y="1035"/>
                    <a:pt x="410" y="1035"/>
                    <a:pt x="409" y="1035"/>
                  </a:cubicBezTo>
                  <a:cubicBezTo>
                    <a:pt x="410" y="1035"/>
                    <a:pt x="410" y="1035"/>
                    <a:pt x="410" y="1035"/>
                  </a:cubicBezTo>
                  <a:cubicBezTo>
                    <a:pt x="410" y="1035"/>
                    <a:pt x="409" y="1035"/>
                    <a:pt x="409" y="1035"/>
                  </a:cubicBezTo>
                  <a:cubicBezTo>
                    <a:pt x="408" y="1035"/>
                    <a:pt x="412" y="1035"/>
                    <a:pt x="411" y="1035"/>
                  </a:cubicBezTo>
                  <a:close/>
                  <a:moveTo>
                    <a:pt x="423" y="1033"/>
                  </a:moveTo>
                  <a:cubicBezTo>
                    <a:pt x="423" y="1033"/>
                    <a:pt x="422" y="1033"/>
                    <a:pt x="421" y="1033"/>
                  </a:cubicBezTo>
                  <a:cubicBezTo>
                    <a:pt x="422" y="1033"/>
                    <a:pt x="422" y="1033"/>
                    <a:pt x="422" y="1033"/>
                  </a:cubicBezTo>
                  <a:cubicBezTo>
                    <a:pt x="422" y="1033"/>
                    <a:pt x="423" y="1033"/>
                    <a:pt x="424" y="1033"/>
                  </a:cubicBezTo>
                  <a:cubicBezTo>
                    <a:pt x="423" y="1033"/>
                    <a:pt x="423" y="1033"/>
                    <a:pt x="423" y="1033"/>
                  </a:cubicBezTo>
                  <a:close/>
                  <a:moveTo>
                    <a:pt x="450" y="1034"/>
                  </a:moveTo>
                  <a:cubicBezTo>
                    <a:pt x="451" y="1034"/>
                    <a:pt x="451" y="1034"/>
                    <a:pt x="452" y="1034"/>
                  </a:cubicBezTo>
                  <a:cubicBezTo>
                    <a:pt x="451" y="1034"/>
                    <a:pt x="449" y="1034"/>
                    <a:pt x="448" y="1034"/>
                  </a:cubicBezTo>
                  <a:cubicBezTo>
                    <a:pt x="449" y="1034"/>
                    <a:pt x="450" y="1034"/>
                    <a:pt x="450" y="1034"/>
                  </a:cubicBezTo>
                  <a:close/>
                  <a:moveTo>
                    <a:pt x="434" y="1032"/>
                  </a:moveTo>
                  <a:cubicBezTo>
                    <a:pt x="432" y="1032"/>
                    <a:pt x="430" y="1032"/>
                    <a:pt x="428" y="1032"/>
                  </a:cubicBezTo>
                  <a:cubicBezTo>
                    <a:pt x="428" y="1032"/>
                    <a:pt x="428" y="1032"/>
                    <a:pt x="429" y="1032"/>
                  </a:cubicBezTo>
                  <a:cubicBezTo>
                    <a:pt x="429" y="1032"/>
                    <a:pt x="429" y="1032"/>
                    <a:pt x="429" y="1032"/>
                  </a:cubicBezTo>
                  <a:cubicBezTo>
                    <a:pt x="429" y="1032"/>
                    <a:pt x="429" y="1032"/>
                    <a:pt x="429" y="1032"/>
                  </a:cubicBezTo>
                  <a:cubicBezTo>
                    <a:pt x="430" y="1033"/>
                    <a:pt x="433" y="1033"/>
                    <a:pt x="434" y="1032"/>
                  </a:cubicBezTo>
                  <a:cubicBezTo>
                    <a:pt x="433" y="1032"/>
                    <a:pt x="435" y="1032"/>
                    <a:pt x="434" y="1032"/>
                  </a:cubicBezTo>
                  <a:close/>
                  <a:moveTo>
                    <a:pt x="1121" y="855"/>
                  </a:moveTo>
                  <a:cubicBezTo>
                    <a:pt x="1121" y="855"/>
                    <a:pt x="1121" y="854"/>
                    <a:pt x="1121" y="854"/>
                  </a:cubicBezTo>
                  <a:cubicBezTo>
                    <a:pt x="1121" y="854"/>
                    <a:pt x="1121" y="854"/>
                    <a:pt x="1121" y="855"/>
                  </a:cubicBezTo>
                  <a:cubicBezTo>
                    <a:pt x="1121" y="855"/>
                    <a:pt x="1121" y="855"/>
                    <a:pt x="1121" y="855"/>
                  </a:cubicBezTo>
                  <a:close/>
                  <a:moveTo>
                    <a:pt x="420" y="1036"/>
                  </a:moveTo>
                  <a:cubicBezTo>
                    <a:pt x="417" y="1035"/>
                    <a:pt x="416" y="1036"/>
                    <a:pt x="418" y="1036"/>
                  </a:cubicBezTo>
                  <a:cubicBezTo>
                    <a:pt x="419" y="1036"/>
                    <a:pt x="420" y="1036"/>
                    <a:pt x="420" y="1036"/>
                  </a:cubicBezTo>
                  <a:cubicBezTo>
                    <a:pt x="421" y="1036"/>
                    <a:pt x="423" y="1036"/>
                    <a:pt x="424" y="1036"/>
                  </a:cubicBezTo>
                  <a:cubicBezTo>
                    <a:pt x="425" y="1036"/>
                    <a:pt x="426" y="1036"/>
                    <a:pt x="426" y="1035"/>
                  </a:cubicBezTo>
                  <a:cubicBezTo>
                    <a:pt x="423" y="1035"/>
                    <a:pt x="425" y="1036"/>
                    <a:pt x="421" y="1036"/>
                  </a:cubicBezTo>
                  <a:cubicBezTo>
                    <a:pt x="422" y="1036"/>
                    <a:pt x="421" y="1035"/>
                    <a:pt x="420" y="1035"/>
                  </a:cubicBezTo>
                  <a:cubicBezTo>
                    <a:pt x="420" y="1035"/>
                    <a:pt x="420" y="1036"/>
                    <a:pt x="420" y="1036"/>
                  </a:cubicBezTo>
                  <a:close/>
                  <a:moveTo>
                    <a:pt x="397" y="1033"/>
                  </a:moveTo>
                  <a:cubicBezTo>
                    <a:pt x="397" y="1034"/>
                    <a:pt x="397" y="1034"/>
                    <a:pt x="397" y="1034"/>
                  </a:cubicBezTo>
                  <a:cubicBezTo>
                    <a:pt x="397" y="1034"/>
                    <a:pt x="397" y="1034"/>
                    <a:pt x="397" y="1034"/>
                  </a:cubicBezTo>
                  <a:cubicBezTo>
                    <a:pt x="397" y="1034"/>
                    <a:pt x="397" y="1034"/>
                    <a:pt x="397" y="1034"/>
                  </a:cubicBezTo>
                  <a:cubicBezTo>
                    <a:pt x="400" y="1034"/>
                    <a:pt x="402" y="1034"/>
                    <a:pt x="402" y="1033"/>
                  </a:cubicBezTo>
                  <a:cubicBezTo>
                    <a:pt x="400" y="1034"/>
                    <a:pt x="398" y="1033"/>
                    <a:pt x="397" y="1033"/>
                  </a:cubicBezTo>
                  <a:close/>
                  <a:moveTo>
                    <a:pt x="423" y="1034"/>
                  </a:moveTo>
                  <a:cubicBezTo>
                    <a:pt x="423" y="1034"/>
                    <a:pt x="423" y="1034"/>
                    <a:pt x="423" y="1034"/>
                  </a:cubicBezTo>
                  <a:cubicBezTo>
                    <a:pt x="423" y="1034"/>
                    <a:pt x="422" y="1034"/>
                    <a:pt x="422" y="1034"/>
                  </a:cubicBezTo>
                  <a:cubicBezTo>
                    <a:pt x="419" y="1034"/>
                    <a:pt x="423" y="1035"/>
                    <a:pt x="423" y="1034"/>
                  </a:cubicBezTo>
                  <a:close/>
                  <a:moveTo>
                    <a:pt x="1120" y="899"/>
                  </a:moveTo>
                  <a:cubicBezTo>
                    <a:pt x="1121" y="899"/>
                    <a:pt x="1120" y="897"/>
                    <a:pt x="1120" y="899"/>
                  </a:cubicBezTo>
                  <a:close/>
                  <a:moveTo>
                    <a:pt x="1120" y="870"/>
                  </a:moveTo>
                  <a:cubicBezTo>
                    <a:pt x="1120" y="870"/>
                    <a:pt x="1120" y="870"/>
                    <a:pt x="1121" y="870"/>
                  </a:cubicBezTo>
                  <a:cubicBezTo>
                    <a:pt x="1120" y="870"/>
                    <a:pt x="1120" y="870"/>
                    <a:pt x="1121" y="870"/>
                  </a:cubicBezTo>
                  <a:cubicBezTo>
                    <a:pt x="1121" y="870"/>
                    <a:pt x="1120" y="870"/>
                    <a:pt x="1120" y="870"/>
                  </a:cubicBezTo>
                  <a:close/>
                  <a:moveTo>
                    <a:pt x="375" y="1038"/>
                  </a:moveTo>
                  <a:cubicBezTo>
                    <a:pt x="368" y="1037"/>
                    <a:pt x="367" y="1038"/>
                    <a:pt x="373" y="1039"/>
                  </a:cubicBezTo>
                  <a:cubicBezTo>
                    <a:pt x="376" y="1039"/>
                    <a:pt x="379" y="1039"/>
                    <a:pt x="381" y="1038"/>
                  </a:cubicBezTo>
                  <a:cubicBezTo>
                    <a:pt x="378" y="1038"/>
                    <a:pt x="377" y="1039"/>
                    <a:pt x="373" y="1038"/>
                  </a:cubicBezTo>
                  <a:cubicBezTo>
                    <a:pt x="373" y="1038"/>
                    <a:pt x="373" y="1038"/>
                    <a:pt x="373" y="1038"/>
                  </a:cubicBezTo>
                  <a:cubicBezTo>
                    <a:pt x="376" y="1038"/>
                    <a:pt x="381" y="1038"/>
                    <a:pt x="384" y="1038"/>
                  </a:cubicBezTo>
                  <a:cubicBezTo>
                    <a:pt x="384" y="1038"/>
                    <a:pt x="384" y="1038"/>
                    <a:pt x="384" y="1038"/>
                  </a:cubicBezTo>
                  <a:cubicBezTo>
                    <a:pt x="382" y="1038"/>
                    <a:pt x="382" y="1039"/>
                    <a:pt x="388" y="1039"/>
                  </a:cubicBezTo>
                  <a:cubicBezTo>
                    <a:pt x="388" y="1039"/>
                    <a:pt x="389" y="1039"/>
                    <a:pt x="390" y="1039"/>
                  </a:cubicBezTo>
                  <a:cubicBezTo>
                    <a:pt x="389" y="1038"/>
                    <a:pt x="388" y="1038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5" y="1037"/>
                    <a:pt x="384" y="1037"/>
                    <a:pt x="383" y="1037"/>
                  </a:cubicBezTo>
                  <a:cubicBezTo>
                    <a:pt x="383" y="1037"/>
                    <a:pt x="382" y="1037"/>
                    <a:pt x="382" y="1037"/>
                  </a:cubicBezTo>
                  <a:cubicBezTo>
                    <a:pt x="383" y="1037"/>
                    <a:pt x="383" y="1037"/>
                    <a:pt x="383" y="1037"/>
                  </a:cubicBezTo>
                  <a:cubicBezTo>
                    <a:pt x="383" y="1037"/>
                    <a:pt x="383" y="1037"/>
                    <a:pt x="383" y="1037"/>
                  </a:cubicBezTo>
                  <a:cubicBezTo>
                    <a:pt x="379" y="1038"/>
                    <a:pt x="375" y="1038"/>
                    <a:pt x="373" y="1038"/>
                  </a:cubicBezTo>
                  <a:cubicBezTo>
                    <a:pt x="374" y="1038"/>
                    <a:pt x="376" y="1038"/>
                    <a:pt x="375" y="1038"/>
                  </a:cubicBezTo>
                  <a:close/>
                  <a:moveTo>
                    <a:pt x="387" y="1037"/>
                  </a:moveTo>
                  <a:cubicBezTo>
                    <a:pt x="388" y="1037"/>
                    <a:pt x="388" y="1037"/>
                    <a:pt x="388" y="1037"/>
                  </a:cubicBezTo>
                  <a:cubicBezTo>
                    <a:pt x="388" y="1037"/>
                    <a:pt x="388" y="1037"/>
                    <a:pt x="387" y="1037"/>
                  </a:cubicBezTo>
                  <a:close/>
                  <a:moveTo>
                    <a:pt x="387" y="1037"/>
                  </a:move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ubicBezTo>
                    <a:pt x="387" y="1037"/>
                    <a:pt x="387" y="1037"/>
                    <a:pt x="387" y="1037"/>
                  </a:cubicBezTo>
                  <a:close/>
                  <a:moveTo>
                    <a:pt x="392" y="1034"/>
                  </a:moveTo>
                  <a:cubicBezTo>
                    <a:pt x="390" y="1034"/>
                    <a:pt x="389" y="1034"/>
                    <a:pt x="389" y="1034"/>
                  </a:cubicBezTo>
                  <a:cubicBezTo>
                    <a:pt x="389" y="1034"/>
                    <a:pt x="388" y="1034"/>
                    <a:pt x="388" y="1034"/>
                  </a:cubicBezTo>
                  <a:cubicBezTo>
                    <a:pt x="388" y="1034"/>
                    <a:pt x="388" y="1034"/>
                    <a:pt x="387" y="1034"/>
                  </a:cubicBezTo>
                  <a:cubicBezTo>
                    <a:pt x="388" y="1035"/>
                    <a:pt x="390" y="1034"/>
                    <a:pt x="392" y="1034"/>
                  </a:cubicBezTo>
                  <a:close/>
                  <a:moveTo>
                    <a:pt x="463" y="1040"/>
                  </a:moveTo>
                  <a:cubicBezTo>
                    <a:pt x="464" y="1040"/>
                    <a:pt x="464" y="1040"/>
                    <a:pt x="465" y="1040"/>
                  </a:cubicBezTo>
                  <a:cubicBezTo>
                    <a:pt x="465" y="1040"/>
                    <a:pt x="465" y="1040"/>
                    <a:pt x="466" y="1040"/>
                  </a:cubicBezTo>
                  <a:cubicBezTo>
                    <a:pt x="464" y="1040"/>
                    <a:pt x="464" y="1040"/>
                    <a:pt x="463" y="1040"/>
                  </a:cubicBezTo>
                  <a:cubicBezTo>
                    <a:pt x="463" y="1040"/>
                    <a:pt x="463" y="1040"/>
                    <a:pt x="463" y="1040"/>
                  </a:cubicBezTo>
                  <a:close/>
                  <a:moveTo>
                    <a:pt x="482" y="1044"/>
                  </a:moveTo>
                  <a:cubicBezTo>
                    <a:pt x="482" y="1045"/>
                    <a:pt x="477" y="1045"/>
                    <a:pt x="478" y="1045"/>
                  </a:cubicBezTo>
                  <a:cubicBezTo>
                    <a:pt x="478" y="1045"/>
                    <a:pt x="479" y="1045"/>
                    <a:pt x="480" y="1045"/>
                  </a:cubicBezTo>
                  <a:cubicBezTo>
                    <a:pt x="480" y="1045"/>
                    <a:pt x="480" y="1046"/>
                    <a:pt x="480" y="1046"/>
                  </a:cubicBezTo>
                  <a:cubicBezTo>
                    <a:pt x="481" y="1046"/>
                    <a:pt x="482" y="1046"/>
                    <a:pt x="482" y="1046"/>
                  </a:cubicBezTo>
                  <a:cubicBezTo>
                    <a:pt x="483" y="1046"/>
                    <a:pt x="486" y="1046"/>
                    <a:pt x="485" y="1047"/>
                  </a:cubicBezTo>
                  <a:cubicBezTo>
                    <a:pt x="487" y="1047"/>
                    <a:pt x="487" y="1047"/>
                    <a:pt x="489" y="1047"/>
                  </a:cubicBezTo>
                  <a:cubicBezTo>
                    <a:pt x="489" y="1047"/>
                    <a:pt x="488" y="1047"/>
                    <a:pt x="488" y="1047"/>
                  </a:cubicBezTo>
                  <a:cubicBezTo>
                    <a:pt x="489" y="1047"/>
                    <a:pt x="490" y="1047"/>
                    <a:pt x="491" y="1047"/>
                  </a:cubicBezTo>
                  <a:cubicBezTo>
                    <a:pt x="491" y="1047"/>
                    <a:pt x="491" y="1047"/>
                    <a:pt x="491" y="1047"/>
                  </a:cubicBezTo>
                  <a:cubicBezTo>
                    <a:pt x="491" y="1047"/>
                    <a:pt x="489" y="1048"/>
                    <a:pt x="492" y="1048"/>
                  </a:cubicBezTo>
                  <a:cubicBezTo>
                    <a:pt x="492" y="1047"/>
                    <a:pt x="492" y="1047"/>
                    <a:pt x="491" y="1047"/>
                  </a:cubicBezTo>
                  <a:cubicBezTo>
                    <a:pt x="492" y="1047"/>
                    <a:pt x="493" y="1047"/>
                    <a:pt x="493" y="1048"/>
                  </a:cubicBezTo>
                  <a:cubicBezTo>
                    <a:pt x="495" y="1048"/>
                    <a:pt x="495" y="1048"/>
                    <a:pt x="497" y="1048"/>
                  </a:cubicBezTo>
                  <a:cubicBezTo>
                    <a:pt x="497" y="1047"/>
                    <a:pt x="495" y="1047"/>
                    <a:pt x="491" y="1047"/>
                  </a:cubicBezTo>
                  <a:cubicBezTo>
                    <a:pt x="491" y="1046"/>
                    <a:pt x="491" y="1046"/>
                    <a:pt x="492" y="1046"/>
                  </a:cubicBezTo>
                  <a:cubicBezTo>
                    <a:pt x="495" y="1046"/>
                    <a:pt x="494" y="1046"/>
                    <a:pt x="497" y="1046"/>
                  </a:cubicBezTo>
                  <a:cubicBezTo>
                    <a:pt x="497" y="1046"/>
                    <a:pt x="498" y="1046"/>
                    <a:pt x="499" y="1046"/>
                  </a:cubicBezTo>
                  <a:cubicBezTo>
                    <a:pt x="495" y="1045"/>
                    <a:pt x="493" y="1045"/>
                    <a:pt x="491" y="1044"/>
                  </a:cubicBezTo>
                  <a:cubicBezTo>
                    <a:pt x="492" y="1045"/>
                    <a:pt x="486" y="1044"/>
                    <a:pt x="487" y="1045"/>
                  </a:cubicBezTo>
                  <a:cubicBezTo>
                    <a:pt x="486" y="1045"/>
                    <a:pt x="490" y="1045"/>
                    <a:pt x="489" y="1045"/>
                  </a:cubicBezTo>
                  <a:cubicBezTo>
                    <a:pt x="487" y="1045"/>
                    <a:pt x="486" y="1045"/>
                    <a:pt x="485" y="1045"/>
                  </a:cubicBezTo>
                  <a:cubicBezTo>
                    <a:pt x="486" y="1045"/>
                    <a:pt x="486" y="1045"/>
                    <a:pt x="486" y="1045"/>
                  </a:cubicBezTo>
                  <a:cubicBezTo>
                    <a:pt x="485" y="1044"/>
                    <a:pt x="483" y="1044"/>
                    <a:pt x="482" y="1044"/>
                  </a:cubicBezTo>
                  <a:close/>
                  <a:moveTo>
                    <a:pt x="493" y="1046"/>
                  </a:moveTo>
                  <a:cubicBezTo>
                    <a:pt x="494" y="1046"/>
                    <a:pt x="494" y="1046"/>
                    <a:pt x="495" y="1046"/>
                  </a:cubicBezTo>
                  <a:cubicBezTo>
                    <a:pt x="495" y="1046"/>
                    <a:pt x="495" y="1046"/>
                    <a:pt x="494" y="1046"/>
                  </a:cubicBezTo>
                  <a:cubicBezTo>
                    <a:pt x="493" y="1046"/>
                    <a:pt x="493" y="1046"/>
                    <a:pt x="493" y="1046"/>
                  </a:cubicBezTo>
                  <a:close/>
                  <a:moveTo>
                    <a:pt x="1124" y="895"/>
                  </a:moveTo>
                  <a:cubicBezTo>
                    <a:pt x="1124" y="895"/>
                    <a:pt x="1124" y="894"/>
                    <a:pt x="1124" y="894"/>
                  </a:cubicBezTo>
                  <a:cubicBezTo>
                    <a:pt x="1123" y="894"/>
                    <a:pt x="1123" y="895"/>
                    <a:pt x="1124" y="895"/>
                  </a:cubicBezTo>
                  <a:close/>
                  <a:moveTo>
                    <a:pt x="1123" y="865"/>
                  </a:moveTo>
                  <a:cubicBezTo>
                    <a:pt x="1123" y="865"/>
                    <a:pt x="1123" y="865"/>
                    <a:pt x="1123" y="865"/>
                  </a:cubicBezTo>
                  <a:cubicBezTo>
                    <a:pt x="1123" y="865"/>
                    <a:pt x="1123" y="865"/>
                    <a:pt x="1123" y="865"/>
                  </a:cubicBezTo>
                  <a:cubicBezTo>
                    <a:pt x="1123" y="866"/>
                    <a:pt x="1123" y="866"/>
                    <a:pt x="1123" y="865"/>
                  </a:cubicBezTo>
                  <a:close/>
                  <a:moveTo>
                    <a:pt x="497" y="1045"/>
                  </a:moveTo>
                  <a:cubicBezTo>
                    <a:pt x="496" y="1045"/>
                    <a:pt x="496" y="1045"/>
                    <a:pt x="495" y="1045"/>
                  </a:cubicBezTo>
                  <a:cubicBezTo>
                    <a:pt x="496" y="1045"/>
                    <a:pt x="496" y="1045"/>
                    <a:pt x="497" y="1045"/>
                  </a:cubicBezTo>
                  <a:cubicBezTo>
                    <a:pt x="497" y="1045"/>
                    <a:pt x="498" y="1045"/>
                    <a:pt x="498" y="1045"/>
                  </a:cubicBezTo>
                  <a:cubicBezTo>
                    <a:pt x="497" y="1045"/>
                    <a:pt x="497" y="1045"/>
                    <a:pt x="497" y="1045"/>
                  </a:cubicBezTo>
                  <a:close/>
                  <a:moveTo>
                    <a:pt x="1123" y="874"/>
                  </a:moveTo>
                  <a:cubicBezTo>
                    <a:pt x="1123" y="874"/>
                    <a:pt x="1124" y="873"/>
                    <a:pt x="1124" y="873"/>
                  </a:cubicBezTo>
                  <a:cubicBezTo>
                    <a:pt x="1124" y="872"/>
                    <a:pt x="1122" y="873"/>
                    <a:pt x="1123" y="874"/>
                  </a:cubicBezTo>
                  <a:close/>
                  <a:moveTo>
                    <a:pt x="1124" y="888"/>
                  </a:moveTo>
                  <a:cubicBezTo>
                    <a:pt x="1124" y="888"/>
                    <a:pt x="1124" y="888"/>
                    <a:pt x="1124" y="888"/>
                  </a:cubicBezTo>
                  <a:cubicBezTo>
                    <a:pt x="1123" y="888"/>
                    <a:pt x="1123" y="888"/>
                    <a:pt x="1123" y="888"/>
                  </a:cubicBezTo>
                  <a:cubicBezTo>
                    <a:pt x="1123" y="889"/>
                    <a:pt x="1124" y="888"/>
                    <a:pt x="1124" y="888"/>
                  </a:cubicBezTo>
                  <a:close/>
                  <a:moveTo>
                    <a:pt x="1124" y="934"/>
                  </a:moveTo>
                  <a:cubicBezTo>
                    <a:pt x="1123" y="934"/>
                    <a:pt x="1123" y="934"/>
                    <a:pt x="1123" y="935"/>
                  </a:cubicBezTo>
                  <a:cubicBezTo>
                    <a:pt x="1123" y="935"/>
                    <a:pt x="1124" y="934"/>
                    <a:pt x="1124" y="934"/>
                  </a:cubicBezTo>
                  <a:close/>
                  <a:moveTo>
                    <a:pt x="1121" y="900"/>
                  </a:moveTo>
                  <a:cubicBezTo>
                    <a:pt x="1122" y="900"/>
                    <a:pt x="1123" y="900"/>
                    <a:pt x="1125" y="900"/>
                  </a:cubicBezTo>
                  <a:cubicBezTo>
                    <a:pt x="1125" y="899"/>
                    <a:pt x="1125" y="899"/>
                    <a:pt x="1124" y="899"/>
                  </a:cubicBezTo>
                  <a:cubicBezTo>
                    <a:pt x="1123" y="899"/>
                    <a:pt x="1122" y="899"/>
                    <a:pt x="1121" y="900"/>
                  </a:cubicBezTo>
                  <a:close/>
                  <a:moveTo>
                    <a:pt x="523" y="1042"/>
                  </a:moveTo>
                  <a:cubicBezTo>
                    <a:pt x="524" y="1042"/>
                    <a:pt x="524" y="1042"/>
                    <a:pt x="525" y="1042"/>
                  </a:cubicBezTo>
                  <a:cubicBezTo>
                    <a:pt x="526" y="1042"/>
                    <a:pt x="522" y="1042"/>
                    <a:pt x="523" y="1042"/>
                  </a:cubicBezTo>
                  <a:close/>
                  <a:moveTo>
                    <a:pt x="1123" y="850"/>
                  </a:moveTo>
                  <a:cubicBezTo>
                    <a:pt x="1122" y="849"/>
                    <a:pt x="1122" y="850"/>
                    <a:pt x="1122" y="850"/>
                  </a:cubicBezTo>
                  <a:cubicBezTo>
                    <a:pt x="1122" y="851"/>
                    <a:pt x="1122" y="850"/>
                    <a:pt x="1123" y="850"/>
                  </a:cubicBezTo>
                  <a:close/>
                  <a:moveTo>
                    <a:pt x="523" y="1041"/>
                  </a:moveTo>
                  <a:cubicBezTo>
                    <a:pt x="522" y="1041"/>
                    <a:pt x="522" y="1042"/>
                    <a:pt x="523" y="1042"/>
                  </a:cubicBezTo>
                  <a:cubicBezTo>
                    <a:pt x="524" y="1042"/>
                    <a:pt x="525" y="1041"/>
                    <a:pt x="523" y="1041"/>
                  </a:cubicBezTo>
                  <a:close/>
                  <a:moveTo>
                    <a:pt x="519" y="1043"/>
                  </a:moveTo>
                  <a:cubicBezTo>
                    <a:pt x="521" y="1043"/>
                    <a:pt x="523" y="1043"/>
                    <a:pt x="524" y="1043"/>
                  </a:cubicBezTo>
                  <a:cubicBezTo>
                    <a:pt x="525" y="1043"/>
                    <a:pt x="526" y="1042"/>
                    <a:pt x="527" y="1042"/>
                  </a:cubicBezTo>
                  <a:cubicBezTo>
                    <a:pt x="525" y="1042"/>
                    <a:pt x="519" y="1042"/>
                    <a:pt x="519" y="1043"/>
                  </a:cubicBezTo>
                  <a:close/>
                  <a:moveTo>
                    <a:pt x="446" y="1049"/>
                  </a:moveTo>
                  <a:cubicBezTo>
                    <a:pt x="446" y="1050"/>
                    <a:pt x="446" y="1050"/>
                    <a:pt x="446" y="1050"/>
                  </a:cubicBezTo>
                  <a:cubicBezTo>
                    <a:pt x="446" y="1050"/>
                    <a:pt x="446" y="1050"/>
                    <a:pt x="446" y="1050"/>
                  </a:cubicBezTo>
                  <a:cubicBezTo>
                    <a:pt x="446" y="1050"/>
                    <a:pt x="446" y="1050"/>
                    <a:pt x="446" y="1049"/>
                  </a:cubicBezTo>
                  <a:close/>
                  <a:moveTo>
                    <a:pt x="1121" y="850"/>
                  </a:moveTo>
                  <a:cubicBezTo>
                    <a:pt x="1121" y="849"/>
                    <a:pt x="1122" y="849"/>
                    <a:pt x="1122" y="849"/>
                  </a:cubicBezTo>
                  <a:cubicBezTo>
                    <a:pt x="1122" y="849"/>
                    <a:pt x="1121" y="850"/>
                    <a:pt x="1121" y="850"/>
                  </a:cubicBezTo>
                  <a:close/>
                  <a:moveTo>
                    <a:pt x="458" y="1039"/>
                  </a:moveTo>
                  <a:cubicBezTo>
                    <a:pt x="455" y="1039"/>
                    <a:pt x="454" y="1039"/>
                    <a:pt x="452" y="1039"/>
                  </a:cubicBezTo>
                  <a:cubicBezTo>
                    <a:pt x="451" y="1039"/>
                    <a:pt x="451" y="1039"/>
                    <a:pt x="450" y="1039"/>
                  </a:cubicBezTo>
                  <a:cubicBezTo>
                    <a:pt x="450" y="1039"/>
                    <a:pt x="449" y="1040"/>
                    <a:pt x="449" y="1040"/>
                  </a:cubicBezTo>
                  <a:cubicBezTo>
                    <a:pt x="449" y="1040"/>
                    <a:pt x="448" y="1039"/>
                    <a:pt x="447" y="1040"/>
                  </a:cubicBezTo>
                  <a:cubicBezTo>
                    <a:pt x="447" y="1039"/>
                    <a:pt x="447" y="1039"/>
                    <a:pt x="448" y="1039"/>
                  </a:cubicBezTo>
                  <a:cubicBezTo>
                    <a:pt x="448" y="1039"/>
                    <a:pt x="448" y="1039"/>
                    <a:pt x="449" y="1039"/>
                  </a:cubicBezTo>
                  <a:cubicBezTo>
                    <a:pt x="449" y="1039"/>
                    <a:pt x="450" y="1039"/>
                    <a:pt x="450" y="1039"/>
                  </a:cubicBezTo>
                  <a:cubicBezTo>
                    <a:pt x="449" y="1039"/>
                    <a:pt x="449" y="1039"/>
                    <a:pt x="449" y="1039"/>
                  </a:cubicBezTo>
                  <a:cubicBezTo>
                    <a:pt x="450" y="1039"/>
                    <a:pt x="450" y="1038"/>
                    <a:pt x="447" y="1038"/>
                  </a:cubicBezTo>
                  <a:cubicBezTo>
                    <a:pt x="446" y="1039"/>
                    <a:pt x="446" y="1039"/>
                    <a:pt x="445" y="1039"/>
                  </a:cubicBezTo>
                  <a:cubicBezTo>
                    <a:pt x="445" y="1039"/>
                    <a:pt x="445" y="1039"/>
                    <a:pt x="444" y="1039"/>
                  </a:cubicBezTo>
                  <a:cubicBezTo>
                    <a:pt x="444" y="1039"/>
                    <a:pt x="444" y="1039"/>
                    <a:pt x="444" y="1039"/>
                  </a:cubicBezTo>
                  <a:cubicBezTo>
                    <a:pt x="444" y="1039"/>
                    <a:pt x="443" y="1039"/>
                    <a:pt x="443" y="1039"/>
                  </a:cubicBezTo>
                  <a:cubicBezTo>
                    <a:pt x="443" y="1039"/>
                    <a:pt x="444" y="1039"/>
                    <a:pt x="444" y="1039"/>
                  </a:cubicBezTo>
                  <a:cubicBezTo>
                    <a:pt x="443" y="1039"/>
                    <a:pt x="443" y="1039"/>
                    <a:pt x="443" y="1040"/>
                  </a:cubicBezTo>
                  <a:cubicBezTo>
                    <a:pt x="443" y="1040"/>
                    <a:pt x="443" y="1040"/>
                    <a:pt x="442" y="1040"/>
                  </a:cubicBezTo>
                  <a:cubicBezTo>
                    <a:pt x="442" y="1040"/>
                    <a:pt x="442" y="1040"/>
                    <a:pt x="442" y="1040"/>
                  </a:cubicBezTo>
                  <a:cubicBezTo>
                    <a:pt x="442" y="1040"/>
                    <a:pt x="442" y="1040"/>
                    <a:pt x="442" y="1040"/>
                  </a:cubicBezTo>
                  <a:cubicBezTo>
                    <a:pt x="440" y="1039"/>
                    <a:pt x="439" y="1040"/>
                    <a:pt x="440" y="1040"/>
                  </a:cubicBezTo>
                  <a:cubicBezTo>
                    <a:pt x="438" y="1040"/>
                    <a:pt x="436" y="1041"/>
                    <a:pt x="437" y="1041"/>
                  </a:cubicBezTo>
                  <a:cubicBezTo>
                    <a:pt x="439" y="1041"/>
                    <a:pt x="444" y="1041"/>
                    <a:pt x="442" y="1040"/>
                  </a:cubicBezTo>
                  <a:cubicBezTo>
                    <a:pt x="442" y="1040"/>
                    <a:pt x="442" y="1040"/>
                    <a:pt x="442" y="1040"/>
                  </a:cubicBezTo>
                  <a:cubicBezTo>
                    <a:pt x="442" y="1040"/>
                    <a:pt x="443" y="1040"/>
                    <a:pt x="445" y="1040"/>
                  </a:cubicBezTo>
                  <a:cubicBezTo>
                    <a:pt x="445" y="1040"/>
                    <a:pt x="445" y="1040"/>
                    <a:pt x="444" y="1040"/>
                  </a:cubicBezTo>
                  <a:cubicBezTo>
                    <a:pt x="445" y="1040"/>
                    <a:pt x="446" y="1040"/>
                    <a:pt x="446" y="1040"/>
                  </a:cubicBezTo>
                  <a:cubicBezTo>
                    <a:pt x="446" y="1040"/>
                    <a:pt x="448" y="1040"/>
                    <a:pt x="449" y="1040"/>
                  </a:cubicBezTo>
                  <a:cubicBezTo>
                    <a:pt x="449" y="1040"/>
                    <a:pt x="449" y="1040"/>
                    <a:pt x="449" y="1040"/>
                  </a:cubicBezTo>
                  <a:cubicBezTo>
                    <a:pt x="451" y="1040"/>
                    <a:pt x="453" y="1040"/>
                    <a:pt x="452" y="1041"/>
                  </a:cubicBezTo>
                  <a:cubicBezTo>
                    <a:pt x="454" y="1041"/>
                    <a:pt x="454" y="1041"/>
                    <a:pt x="456" y="1041"/>
                  </a:cubicBezTo>
                  <a:cubicBezTo>
                    <a:pt x="456" y="1040"/>
                    <a:pt x="456" y="1040"/>
                    <a:pt x="455" y="1040"/>
                  </a:cubicBezTo>
                  <a:cubicBezTo>
                    <a:pt x="455" y="1040"/>
                    <a:pt x="455" y="1040"/>
                    <a:pt x="455" y="1040"/>
                  </a:cubicBezTo>
                  <a:cubicBezTo>
                    <a:pt x="455" y="1040"/>
                    <a:pt x="455" y="1040"/>
                    <a:pt x="455" y="1040"/>
                  </a:cubicBezTo>
                  <a:cubicBezTo>
                    <a:pt x="455" y="1040"/>
                    <a:pt x="455" y="1040"/>
                    <a:pt x="455" y="1040"/>
                  </a:cubicBezTo>
                  <a:cubicBezTo>
                    <a:pt x="454" y="1040"/>
                    <a:pt x="454" y="1040"/>
                    <a:pt x="453" y="1040"/>
                  </a:cubicBezTo>
                  <a:cubicBezTo>
                    <a:pt x="454" y="1040"/>
                    <a:pt x="454" y="1040"/>
                    <a:pt x="455" y="1040"/>
                  </a:cubicBezTo>
                  <a:cubicBezTo>
                    <a:pt x="455" y="1040"/>
                    <a:pt x="455" y="1039"/>
                    <a:pt x="455" y="1039"/>
                  </a:cubicBezTo>
                  <a:cubicBezTo>
                    <a:pt x="455" y="1039"/>
                    <a:pt x="455" y="1039"/>
                    <a:pt x="455" y="1039"/>
                  </a:cubicBezTo>
                  <a:cubicBezTo>
                    <a:pt x="455" y="1039"/>
                    <a:pt x="455" y="1039"/>
                    <a:pt x="455" y="1040"/>
                  </a:cubicBezTo>
                  <a:cubicBezTo>
                    <a:pt x="457" y="1039"/>
                    <a:pt x="458" y="1039"/>
                    <a:pt x="458" y="1039"/>
                  </a:cubicBezTo>
                  <a:close/>
                  <a:moveTo>
                    <a:pt x="457" y="1033"/>
                  </a:moveTo>
                  <a:cubicBezTo>
                    <a:pt x="458" y="1033"/>
                    <a:pt x="460" y="1033"/>
                    <a:pt x="460" y="1033"/>
                  </a:cubicBezTo>
                  <a:cubicBezTo>
                    <a:pt x="460" y="1033"/>
                    <a:pt x="459" y="1032"/>
                    <a:pt x="459" y="1032"/>
                  </a:cubicBezTo>
                  <a:cubicBezTo>
                    <a:pt x="460" y="1032"/>
                    <a:pt x="464" y="1032"/>
                    <a:pt x="461" y="1032"/>
                  </a:cubicBezTo>
                  <a:cubicBezTo>
                    <a:pt x="460" y="1032"/>
                    <a:pt x="457" y="1032"/>
                    <a:pt x="459" y="1032"/>
                  </a:cubicBezTo>
                  <a:cubicBezTo>
                    <a:pt x="457" y="1032"/>
                    <a:pt x="456" y="1032"/>
                    <a:pt x="457" y="1033"/>
                  </a:cubicBezTo>
                  <a:close/>
                  <a:moveTo>
                    <a:pt x="473" y="1040"/>
                  </a:moveTo>
                  <a:cubicBezTo>
                    <a:pt x="472" y="1039"/>
                    <a:pt x="471" y="1039"/>
                    <a:pt x="469" y="1039"/>
                  </a:cubicBezTo>
                  <a:cubicBezTo>
                    <a:pt x="469" y="1039"/>
                    <a:pt x="470" y="1039"/>
                    <a:pt x="470" y="1039"/>
                  </a:cubicBezTo>
                  <a:cubicBezTo>
                    <a:pt x="469" y="1038"/>
                    <a:pt x="467" y="1039"/>
                    <a:pt x="466" y="1039"/>
                  </a:cubicBezTo>
                  <a:cubicBezTo>
                    <a:pt x="466" y="1039"/>
                    <a:pt x="465" y="1039"/>
                    <a:pt x="464" y="1039"/>
                  </a:cubicBezTo>
                  <a:cubicBezTo>
                    <a:pt x="464" y="1039"/>
                    <a:pt x="463" y="1039"/>
                    <a:pt x="463" y="1039"/>
                  </a:cubicBezTo>
                  <a:cubicBezTo>
                    <a:pt x="460" y="1039"/>
                    <a:pt x="459" y="1040"/>
                    <a:pt x="463" y="1040"/>
                  </a:cubicBezTo>
                  <a:cubicBezTo>
                    <a:pt x="464" y="1040"/>
                    <a:pt x="464" y="1040"/>
                    <a:pt x="464" y="1040"/>
                  </a:cubicBezTo>
                  <a:cubicBezTo>
                    <a:pt x="465" y="1040"/>
                    <a:pt x="466" y="1040"/>
                    <a:pt x="468" y="1040"/>
                  </a:cubicBezTo>
                  <a:cubicBezTo>
                    <a:pt x="469" y="1040"/>
                    <a:pt x="471" y="1040"/>
                    <a:pt x="473" y="1040"/>
                  </a:cubicBezTo>
                  <a:close/>
                  <a:moveTo>
                    <a:pt x="427" y="1047"/>
                  </a:moveTo>
                  <a:cubicBezTo>
                    <a:pt x="427" y="1047"/>
                    <a:pt x="428" y="1047"/>
                    <a:pt x="428" y="1047"/>
                  </a:cubicBezTo>
                  <a:cubicBezTo>
                    <a:pt x="428" y="1047"/>
                    <a:pt x="428" y="1047"/>
                    <a:pt x="428" y="1047"/>
                  </a:cubicBezTo>
                  <a:cubicBezTo>
                    <a:pt x="428" y="1047"/>
                    <a:pt x="427" y="1047"/>
                    <a:pt x="427" y="1047"/>
                  </a:cubicBezTo>
                  <a:close/>
                  <a:moveTo>
                    <a:pt x="458" y="1047"/>
                  </a:moveTo>
                  <a:cubicBezTo>
                    <a:pt x="458" y="1047"/>
                    <a:pt x="454" y="1047"/>
                    <a:pt x="450" y="1046"/>
                  </a:cubicBezTo>
                  <a:cubicBezTo>
                    <a:pt x="451" y="1047"/>
                    <a:pt x="450" y="1048"/>
                    <a:pt x="449" y="1048"/>
                  </a:cubicBezTo>
                  <a:cubicBezTo>
                    <a:pt x="447" y="1048"/>
                    <a:pt x="447" y="1047"/>
                    <a:pt x="447" y="1046"/>
                  </a:cubicBezTo>
                  <a:cubicBezTo>
                    <a:pt x="447" y="1046"/>
                    <a:pt x="447" y="1046"/>
                    <a:pt x="447" y="1046"/>
                  </a:cubicBezTo>
                  <a:cubicBezTo>
                    <a:pt x="446" y="1046"/>
                    <a:pt x="445" y="1046"/>
                    <a:pt x="445" y="1046"/>
                  </a:cubicBezTo>
                  <a:cubicBezTo>
                    <a:pt x="442" y="1046"/>
                    <a:pt x="445" y="1046"/>
                    <a:pt x="444" y="1047"/>
                  </a:cubicBezTo>
                  <a:cubicBezTo>
                    <a:pt x="442" y="1047"/>
                    <a:pt x="441" y="1047"/>
                    <a:pt x="440" y="1047"/>
                  </a:cubicBezTo>
                  <a:cubicBezTo>
                    <a:pt x="440" y="1047"/>
                    <a:pt x="439" y="1047"/>
                    <a:pt x="439" y="1047"/>
                  </a:cubicBezTo>
                  <a:cubicBezTo>
                    <a:pt x="439" y="1047"/>
                    <a:pt x="439" y="1047"/>
                    <a:pt x="439" y="1047"/>
                  </a:cubicBezTo>
                  <a:cubicBezTo>
                    <a:pt x="438" y="1047"/>
                    <a:pt x="436" y="1047"/>
                    <a:pt x="434" y="1047"/>
                  </a:cubicBezTo>
                  <a:cubicBezTo>
                    <a:pt x="434" y="1047"/>
                    <a:pt x="434" y="1047"/>
                    <a:pt x="433" y="1047"/>
                  </a:cubicBezTo>
                  <a:cubicBezTo>
                    <a:pt x="436" y="1047"/>
                    <a:pt x="438" y="1047"/>
                    <a:pt x="439" y="1047"/>
                  </a:cubicBezTo>
                  <a:cubicBezTo>
                    <a:pt x="437" y="1047"/>
                    <a:pt x="435" y="1047"/>
                    <a:pt x="433" y="1048"/>
                  </a:cubicBezTo>
                  <a:cubicBezTo>
                    <a:pt x="434" y="1048"/>
                    <a:pt x="434" y="1048"/>
                    <a:pt x="434" y="1048"/>
                  </a:cubicBezTo>
                  <a:cubicBezTo>
                    <a:pt x="433" y="1048"/>
                    <a:pt x="432" y="1048"/>
                    <a:pt x="432" y="1048"/>
                  </a:cubicBezTo>
                  <a:cubicBezTo>
                    <a:pt x="433" y="1048"/>
                    <a:pt x="434" y="1049"/>
                    <a:pt x="436" y="1049"/>
                  </a:cubicBezTo>
                  <a:cubicBezTo>
                    <a:pt x="436" y="1049"/>
                    <a:pt x="437" y="1049"/>
                    <a:pt x="437" y="1049"/>
                  </a:cubicBezTo>
                  <a:cubicBezTo>
                    <a:pt x="437" y="1049"/>
                    <a:pt x="436" y="1049"/>
                    <a:pt x="436" y="1049"/>
                  </a:cubicBezTo>
                  <a:cubicBezTo>
                    <a:pt x="436" y="1049"/>
                    <a:pt x="437" y="1049"/>
                    <a:pt x="438" y="1049"/>
                  </a:cubicBezTo>
                  <a:cubicBezTo>
                    <a:pt x="437" y="1049"/>
                    <a:pt x="437" y="1050"/>
                    <a:pt x="439" y="1050"/>
                  </a:cubicBezTo>
                  <a:cubicBezTo>
                    <a:pt x="439" y="1049"/>
                    <a:pt x="439" y="1049"/>
                    <a:pt x="439" y="1049"/>
                  </a:cubicBezTo>
                  <a:cubicBezTo>
                    <a:pt x="441" y="1049"/>
                    <a:pt x="442" y="1049"/>
                    <a:pt x="443" y="1049"/>
                  </a:cubicBezTo>
                  <a:cubicBezTo>
                    <a:pt x="443" y="1049"/>
                    <a:pt x="443" y="1049"/>
                    <a:pt x="443" y="1049"/>
                  </a:cubicBezTo>
                  <a:cubicBezTo>
                    <a:pt x="443" y="1049"/>
                    <a:pt x="443" y="1049"/>
                    <a:pt x="443" y="1049"/>
                  </a:cubicBezTo>
                  <a:cubicBezTo>
                    <a:pt x="444" y="1049"/>
                    <a:pt x="444" y="1049"/>
                    <a:pt x="444" y="1049"/>
                  </a:cubicBezTo>
                  <a:cubicBezTo>
                    <a:pt x="444" y="1049"/>
                    <a:pt x="444" y="1050"/>
                    <a:pt x="446" y="1050"/>
                  </a:cubicBezTo>
                  <a:cubicBezTo>
                    <a:pt x="446" y="1050"/>
                    <a:pt x="446" y="1050"/>
                    <a:pt x="446" y="1050"/>
                  </a:cubicBezTo>
                  <a:cubicBezTo>
                    <a:pt x="447" y="1049"/>
                    <a:pt x="449" y="1048"/>
                    <a:pt x="451" y="1049"/>
                  </a:cubicBezTo>
                  <a:cubicBezTo>
                    <a:pt x="451" y="1049"/>
                    <a:pt x="451" y="1049"/>
                    <a:pt x="451" y="1049"/>
                  </a:cubicBezTo>
                  <a:cubicBezTo>
                    <a:pt x="451" y="1049"/>
                    <a:pt x="450" y="1049"/>
                    <a:pt x="450" y="1049"/>
                  </a:cubicBezTo>
                  <a:cubicBezTo>
                    <a:pt x="452" y="1049"/>
                    <a:pt x="454" y="1049"/>
                    <a:pt x="455" y="1049"/>
                  </a:cubicBezTo>
                  <a:cubicBezTo>
                    <a:pt x="456" y="1049"/>
                    <a:pt x="456" y="1048"/>
                    <a:pt x="456" y="1048"/>
                  </a:cubicBezTo>
                  <a:cubicBezTo>
                    <a:pt x="456" y="1048"/>
                    <a:pt x="456" y="1048"/>
                    <a:pt x="456" y="1049"/>
                  </a:cubicBezTo>
                  <a:cubicBezTo>
                    <a:pt x="457" y="1048"/>
                    <a:pt x="458" y="1048"/>
                    <a:pt x="458" y="1048"/>
                  </a:cubicBezTo>
                  <a:cubicBezTo>
                    <a:pt x="458" y="1048"/>
                    <a:pt x="457" y="1048"/>
                    <a:pt x="457" y="1048"/>
                  </a:cubicBezTo>
                  <a:cubicBezTo>
                    <a:pt x="457" y="1048"/>
                    <a:pt x="458" y="1047"/>
                    <a:pt x="458" y="1047"/>
                  </a:cubicBezTo>
                  <a:close/>
                  <a:moveTo>
                    <a:pt x="433" y="1047"/>
                  </a:moveTo>
                  <a:cubicBezTo>
                    <a:pt x="433" y="1047"/>
                    <a:pt x="433" y="1047"/>
                    <a:pt x="432" y="1047"/>
                  </a:cubicBezTo>
                  <a:cubicBezTo>
                    <a:pt x="432" y="1047"/>
                    <a:pt x="432" y="1047"/>
                    <a:pt x="432" y="1047"/>
                  </a:cubicBezTo>
                  <a:cubicBezTo>
                    <a:pt x="431" y="1047"/>
                    <a:pt x="429" y="1047"/>
                    <a:pt x="428" y="1047"/>
                  </a:cubicBezTo>
                  <a:cubicBezTo>
                    <a:pt x="428" y="1047"/>
                    <a:pt x="428" y="1047"/>
                    <a:pt x="428" y="1047"/>
                  </a:cubicBezTo>
                  <a:cubicBezTo>
                    <a:pt x="428" y="1047"/>
                    <a:pt x="428" y="1047"/>
                    <a:pt x="427" y="1047"/>
                  </a:cubicBezTo>
                  <a:cubicBezTo>
                    <a:pt x="427" y="1047"/>
                    <a:pt x="427" y="1047"/>
                    <a:pt x="427" y="1047"/>
                  </a:cubicBezTo>
                  <a:cubicBezTo>
                    <a:pt x="426" y="1047"/>
                    <a:pt x="426" y="1047"/>
                    <a:pt x="426" y="1047"/>
                  </a:cubicBezTo>
                  <a:cubicBezTo>
                    <a:pt x="428" y="1047"/>
                    <a:pt x="430" y="1047"/>
                    <a:pt x="432" y="1047"/>
                  </a:cubicBezTo>
                  <a:cubicBezTo>
                    <a:pt x="431" y="1047"/>
                    <a:pt x="436" y="1047"/>
                    <a:pt x="433" y="1047"/>
                  </a:cubicBezTo>
                  <a:close/>
                  <a:moveTo>
                    <a:pt x="1115" y="885"/>
                  </a:moveTo>
                  <a:cubicBezTo>
                    <a:pt x="1115" y="884"/>
                    <a:pt x="1115" y="884"/>
                    <a:pt x="1115" y="884"/>
                  </a:cubicBezTo>
                  <a:cubicBezTo>
                    <a:pt x="1114" y="884"/>
                    <a:pt x="1114" y="884"/>
                    <a:pt x="1114" y="885"/>
                  </a:cubicBezTo>
                  <a:cubicBezTo>
                    <a:pt x="1114" y="885"/>
                    <a:pt x="1114" y="885"/>
                    <a:pt x="1115" y="885"/>
                  </a:cubicBezTo>
                  <a:close/>
                  <a:moveTo>
                    <a:pt x="1120" y="885"/>
                  </a:moveTo>
                  <a:cubicBezTo>
                    <a:pt x="1119" y="885"/>
                    <a:pt x="1120" y="886"/>
                    <a:pt x="1120" y="885"/>
                  </a:cubicBezTo>
                  <a:close/>
                  <a:moveTo>
                    <a:pt x="1114" y="878"/>
                  </a:moveTo>
                  <a:cubicBezTo>
                    <a:pt x="1114" y="878"/>
                    <a:pt x="1114" y="878"/>
                    <a:pt x="1114" y="878"/>
                  </a:cubicBezTo>
                  <a:cubicBezTo>
                    <a:pt x="1114" y="878"/>
                    <a:pt x="1114" y="878"/>
                    <a:pt x="1114" y="878"/>
                  </a:cubicBezTo>
                  <a:cubicBezTo>
                    <a:pt x="1113" y="878"/>
                    <a:pt x="1113" y="878"/>
                    <a:pt x="1113" y="879"/>
                  </a:cubicBezTo>
                  <a:cubicBezTo>
                    <a:pt x="1113" y="878"/>
                    <a:pt x="1112" y="879"/>
                    <a:pt x="1112" y="878"/>
                  </a:cubicBezTo>
                  <a:cubicBezTo>
                    <a:pt x="1112" y="879"/>
                    <a:pt x="1113" y="879"/>
                    <a:pt x="1113" y="879"/>
                  </a:cubicBezTo>
                  <a:cubicBezTo>
                    <a:pt x="1113" y="879"/>
                    <a:pt x="1114" y="879"/>
                    <a:pt x="1114" y="878"/>
                  </a:cubicBezTo>
                  <a:cubicBezTo>
                    <a:pt x="1114" y="879"/>
                    <a:pt x="1114" y="879"/>
                    <a:pt x="1114" y="879"/>
                  </a:cubicBezTo>
                  <a:cubicBezTo>
                    <a:pt x="1114" y="879"/>
                    <a:pt x="1114" y="879"/>
                    <a:pt x="1114" y="879"/>
                  </a:cubicBezTo>
                  <a:cubicBezTo>
                    <a:pt x="1114" y="879"/>
                    <a:pt x="1114" y="879"/>
                    <a:pt x="1114" y="879"/>
                  </a:cubicBezTo>
                  <a:cubicBezTo>
                    <a:pt x="1115" y="879"/>
                    <a:pt x="1115" y="878"/>
                    <a:pt x="1114" y="878"/>
                  </a:cubicBezTo>
                  <a:close/>
                  <a:moveTo>
                    <a:pt x="1112" y="871"/>
                  </a:moveTo>
                  <a:cubicBezTo>
                    <a:pt x="1112" y="872"/>
                    <a:pt x="1112" y="872"/>
                    <a:pt x="1111" y="872"/>
                  </a:cubicBezTo>
                  <a:cubicBezTo>
                    <a:pt x="1112" y="872"/>
                    <a:pt x="1112" y="872"/>
                    <a:pt x="1112" y="872"/>
                  </a:cubicBezTo>
                  <a:cubicBezTo>
                    <a:pt x="1112" y="872"/>
                    <a:pt x="1112" y="872"/>
                    <a:pt x="1112" y="872"/>
                  </a:cubicBezTo>
                  <a:cubicBezTo>
                    <a:pt x="1112" y="872"/>
                    <a:pt x="1112" y="872"/>
                    <a:pt x="1112" y="871"/>
                  </a:cubicBezTo>
                  <a:close/>
                  <a:moveTo>
                    <a:pt x="642" y="1054"/>
                  </a:moveTo>
                  <a:cubicBezTo>
                    <a:pt x="640" y="1054"/>
                    <a:pt x="639" y="1055"/>
                    <a:pt x="643" y="1055"/>
                  </a:cubicBezTo>
                  <a:cubicBezTo>
                    <a:pt x="644" y="1055"/>
                    <a:pt x="645" y="1054"/>
                    <a:pt x="642" y="1054"/>
                  </a:cubicBezTo>
                  <a:close/>
                  <a:moveTo>
                    <a:pt x="648" y="1046"/>
                  </a:moveTo>
                  <a:cubicBezTo>
                    <a:pt x="647" y="1046"/>
                    <a:pt x="647" y="1046"/>
                    <a:pt x="646" y="1046"/>
                  </a:cubicBezTo>
                  <a:cubicBezTo>
                    <a:pt x="646" y="1046"/>
                    <a:pt x="646" y="1046"/>
                    <a:pt x="645" y="1046"/>
                  </a:cubicBezTo>
                  <a:cubicBezTo>
                    <a:pt x="645" y="1046"/>
                    <a:pt x="645" y="1046"/>
                    <a:pt x="645" y="1046"/>
                  </a:cubicBezTo>
                  <a:cubicBezTo>
                    <a:pt x="646" y="1046"/>
                    <a:pt x="646" y="1046"/>
                    <a:pt x="646" y="1047"/>
                  </a:cubicBezTo>
                  <a:cubicBezTo>
                    <a:pt x="647" y="1047"/>
                    <a:pt x="647" y="1047"/>
                    <a:pt x="648" y="1047"/>
                  </a:cubicBezTo>
                  <a:cubicBezTo>
                    <a:pt x="648" y="1047"/>
                    <a:pt x="648" y="1046"/>
                    <a:pt x="649" y="1046"/>
                  </a:cubicBezTo>
                  <a:cubicBezTo>
                    <a:pt x="649" y="1046"/>
                    <a:pt x="649" y="1046"/>
                    <a:pt x="649" y="1046"/>
                  </a:cubicBezTo>
                  <a:cubicBezTo>
                    <a:pt x="648" y="1046"/>
                    <a:pt x="648" y="1046"/>
                    <a:pt x="648" y="1046"/>
                  </a:cubicBezTo>
                  <a:close/>
                  <a:moveTo>
                    <a:pt x="645" y="1043"/>
                  </a:moveTo>
                  <a:cubicBezTo>
                    <a:pt x="649" y="1043"/>
                    <a:pt x="649" y="1043"/>
                    <a:pt x="648" y="1043"/>
                  </a:cubicBezTo>
                  <a:cubicBezTo>
                    <a:pt x="646" y="1043"/>
                    <a:pt x="646" y="1043"/>
                    <a:pt x="645" y="1043"/>
                  </a:cubicBezTo>
                  <a:close/>
                  <a:moveTo>
                    <a:pt x="640" y="1063"/>
                  </a:moveTo>
                  <a:cubicBezTo>
                    <a:pt x="640" y="1063"/>
                    <a:pt x="640" y="1063"/>
                    <a:pt x="640" y="1063"/>
                  </a:cubicBezTo>
                  <a:cubicBezTo>
                    <a:pt x="642" y="1063"/>
                    <a:pt x="642" y="1063"/>
                    <a:pt x="642" y="1063"/>
                  </a:cubicBezTo>
                  <a:cubicBezTo>
                    <a:pt x="641" y="1063"/>
                    <a:pt x="641" y="1063"/>
                    <a:pt x="641" y="1063"/>
                  </a:cubicBezTo>
                  <a:lnTo>
                    <a:pt x="640" y="1063"/>
                  </a:lnTo>
                  <a:close/>
                  <a:moveTo>
                    <a:pt x="646" y="1044"/>
                  </a:moveTo>
                  <a:cubicBezTo>
                    <a:pt x="646" y="1044"/>
                    <a:pt x="646" y="1044"/>
                    <a:pt x="645" y="1044"/>
                  </a:cubicBezTo>
                  <a:cubicBezTo>
                    <a:pt x="645" y="1044"/>
                    <a:pt x="645" y="1044"/>
                    <a:pt x="645" y="1044"/>
                  </a:cubicBezTo>
                  <a:cubicBezTo>
                    <a:pt x="648" y="1044"/>
                    <a:pt x="648" y="1043"/>
                    <a:pt x="646" y="1044"/>
                  </a:cubicBezTo>
                  <a:close/>
                  <a:moveTo>
                    <a:pt x="1115" y="883"/>
                  </a:moveTo>
                  <a:cubicBezTo>
                    <a:pt x="1115" y="882"/>
                    <a:pt x="1115" y="881"/>
                    <a:pt x="1114" y="881"/>
                  </a:cubicBezTo>
                  <a:cubicBezTo>
                    <a:pt x="1114" y="881"/>
                    <a:pt x="1113" y="882"/>
                    <a:pt x="1115" y="883"/>
                  </a:cubicBezTo>
                  <a:close/>
                  <a:moveTo>
                    <a:pt x="1113" y="879"/>
                  </a:moveTo>
                  <a:cubicBezTo>
                    <a:pt x="1113" y="879"/>
                    <a:pt x="1112" y="879"/>
                    <a:pt x="1112" y="879"/>
                  </a:cubicBezTo>
                  <a:cubicBezTo>
                    <a:pt x="1112" y="879"/>
                    <a:pt x="1113" y="880"/>
                    <a:pt x="1113" y="880"/>
                  </a:cubicBezTo>
                  <a:cubicBezTo>
                    <a:pt x="1113" y="880"/>
                    <a:pt x="1113" y="880"/>
                    <a:pt x="1113" y="880"/>
                  </a:cubicBezTo>
                  <a:cubicBezTo>
                    <a:pt x="1113" y="879"/>
                    <a:pt x="1113" y="879"/>
                    <a:pt x="1113" y="879"/>
                  </a:cubicBezTo>
                  <a:close/>
                  <a:moveTo>
                    <a:pt x="1114" y="887"/>
                  </a:moveTo>
                  <a:cubicBezTo>
                    <a:pt x="1114" y="886"/>
                    <a:pt x="1114" y="886"/>
                    <a:pt x="1113" y="887"/>
                  </a:cubicBezTo>
                  <a:cubicBezTo>
                    <a:pt x="1114" y="887"/>
                    <a:pt x="1114" y="887"/>
                    <a:pt x="1114" y="887"/>
                  </a:cubicBezTo>
                  <a:close/>
                  <a:moveTo>
                    <a:pt x="648" y="1058"/>
                  </a:moveTo>
                  <a:cubicBezTo>
                    <a:pt x="647" y="1058"/>
                    <a:pt x="647" y="1058"/>
                    <a:pt x="647" y="1058"/>
                  </a:cubicBezTo>
                  <a:cubicBezTo>
                    <a:pt x="647" y="1059"/>
                    <a:pt x="651" y="1058"/>
                    <a:pt x="648" y="1058"/>
                  </a:cubicBezTo>
                  <a:close/>
                  <a:moveTo>
                    <a:pt x="693" y="1035"/>
                  </a:moveTo>
                  <a:cubicBezTo>
                    <a:pt x="692" y="1035"/>
                    <a:pt x="690" y="1035"/>
                    <a:pt x="689" y="1035"/>
                  </a:cubicBezTo>
                  <a:cubicBezTo>
                    <a:pt x="690" y="1035"/>
                    <a:pt x="690" y="1036"/>
                    <a:pt x="692" y="1036"/>
                  </a:cubicBezTo>
                  <a:cubicBezTo>
                    <a:pt x="693" y="1035"/>
                    <a:pt x="692" y="1035"/>
                    <a:pt x="693" y="1035"/>
                  </a:cubicBezTo>
                  <a:close/>
                  <a:moveTo>
                    <a:pt x="673" y="1043"/>
                  </a:moveTo>
                  <a:cubicBezTo>
                    <a:pt x="673" y="1043"/>
                    <a:pt x="673" y="1043"/>
                    <a:pt x="674" y="1043"/>
                  </a:cubicBezTo>
                  <a:cubicBezTo>
                    <a:pt x="675" y="1043"/>
                    <a:pt x="675" y="1043"/>
                    <a:pt x="676" y="1043"/>
                  </a:cubicBezTo>
                  <a:cubicBezTo>
                    <a:pt x="676" y="1043"/>
                    <a:pt x="676" y="1043"/>
                    <a:pt x="675" y="1043"/>
                  </a:cubicBezTo>
                  <a:cubicBezTo>
                    <a:pt x="674" y="1043"/>
                    <a:pt x="673" y="1043"/>
                    <a:pt x="673" y="1043"/>
                  </a:cubicBezTo>
                  <a:close/>
                  <a:moveTo>
                    <a:pt x="650" y="1059"/>
                  </a:moveTo>
                  <a:cubicBezTo>
                    <a:pt x="652" y="1059"/>
                    <a:pt x="651" y="1058"/>
                    <a:pt x="649" y="1058"/>
                  </a:cubicBezTo>
                  <a:cubicBezTo>
                    <a:pt x="648" y="1059"/>
                    <a:pt x="646" y="1059"/>
                    <a:pt x="650" y="1059"/>
                  </a:cubicBezTo>
                  <a:close/>
                  <a:moveTo>
                    <a:pt x="683" y="1042"/>
                  </a:moveTo>
                  <a:cubicBezTo>
                    <a:pt x="681" y="1041"/>
                    <a:pt x="675" y="1041"/>
                    <a:pt x="671" y="1041"/>
                  </a:cubicBezTo>
                  <a:cubicBezTo>
                    <a:pt x="671" y="1041"/>
                    <a:pt x="671" y="1041"/>
                    <a:pt x="670" y="1041"/>
                  </a:cubicBezTo>
                  <a:cubicBezTo>
                    <a:pt x="670" y="1041"/>
                    <a:pt x="669" y="1041"/>
                    <a:pt x="669" y="1041"/>
                  </a:cubicBezTo>
                  <a:cubicBezTo>
                    <a:pt x="670" y="1041"/>
                    <a:pt x="671" y="1041"/>
                    <a:pt x="671" y="1041"/>
                  </a:cubicBezTo>
                  <a:cubicBezTo>
                    <a:pt x="671" y="1041"/>
                    <a:pt x="672" y="1041"/>
                    <a:pt x="673" y="1041"/>
                  </a:cubicBezTo>
                  <a:cubicBezTo>
                    <a:pt x="672" y="1041"/>
                    <a:pt x="671" y="1042"/>
                    <a:pt x="671" y="1042"/>
                  </a:cubicBezTo>
                  <a:cubicBezTo>
                    <a:pt x="670" y="1042"/>
                    <a:pt x="672" y="1042"/>
                    <a:pt x="672" y="1042"/>
                  </a:cubicBezTo>
                  <a:cubicBezTo>
                    <a:pt x="674" y="1042"/>
                    <a:pt x="675" y="1042"/>
                    <a:pt x="676" y="1042"/>
                  </a:cubicBezTo>
                  <a:cubicBezTo>
                    <a:pt x="676" y="1042"/>
                    <a:pt x="676" y="1042"/>
                    <a:pt x="677" y="1042"/>
                  </a:cubicBezTo>
                  <a:cubicBezTo>
                    <a:pt x="676" y="1042"/>
                    <a:pt x="676" y="1042"/>
                    <a:pt x="676" y="1042"/>
                  </a:cubicBezTo>
                  <a:cubicBezTo>
                    <a:pt x="675" y="1042"/>
                    <a:pt x="679" y="1042"/>
                    <a:pt x="680" y="1042"/>
                  </a:cubicBezTo>
                  <a:cubicBezTo>
                    <a:pt x="680" y="1042"/>
                    <a:pt x="679" y="1042"/>
                    <a:pt x="679" y="1042"/>
                  </a:cubicBezTo>
                  <a:cubicBezTo>
                    <a:pt x="679" y="1042"/>
                    <a:pt x="680" y="1042"/>
                    <a:pt x="680" y="1042"/>
                  </a:cubicBezTo>
                  <a:cubicBezTo>
                    <a:pt x="680" y="1042"/>
                    <a:pt x="680" y="1042"/>
                    <a:pt x="680" y="1042"/>
                  </a:cubicBezTo>
                  <a:cubicBezTo>
                    <a:pt x="680" y="1042"/>
                    <a:pt x="680" y="1042"/>
                    <a:pt x="680" y="1042"/>
                  </a:cubicBezTo>
                  <a:cubicBezTo>
                    <a:pt x="681" y="1042"/>
                    <a:pt x="682" y="1042"/>
                    <a:pt x="683" y="1042"/>
                  </a:cubicBezTo>
                  <a:cubicBezTo>
                    <a:pt x="683" y="1042"/>
                    <a:pt x="683" y="1042"/>
                    <a:pt x="683" y="1042"/>
                  </a:cubicBezTo>
                  <a:close/>
                  <a:moveTo>
                    <a:pt x="649" y="1051"/>
                  </a:moveTo>
                  <a:cubicBezTo>
                    <a:pt x="647" y="1051"/>
                    <a:pt x="646" y="1051"/>
                    <a:pt x="646" y="1051"/>
                  </a:cubicBezTo>
                  <a:cubicBezTo>
                    <a:pt x="649" y="1051"/>
                    <a:pt x="649" y="1051"/>
                    <a:pt x="649" y="1051"/>
                  </a:cubicBezTo>
                  <a:cubicBezTo>
                    <a:pt x="649" y="1051"/>
                    <a:pt x="649" y="1051"/>
                    <a:pt x="649" y="1051"/>
                  </a:cubicBezTo>
                  <a:close/>
                  <a:moveTo>
                    <a:pt x="650" y="1060"/>
                  </a:moveTo>
                  <a:cubicBezTo>
                    <a:pt x="649" y="1060"/>
                    <a:pt x="650" y="1060"/>
                    <a:pt x="648" y="1060"/>
                  </a:cubicBezTo>
                  <a:cubicBezTo>
                    <a:pt x="648" y="1060"/>
                    <a:pt x="647" y="1060"/>
                    <a:pt x="646" y="1060"/>
                  </a:cubicBezTo>
                  <a:cubicBezTo>
                    <a:pt x="648" y="1060"/>
                    <a:pt x="649" y="1060"/>
                    <a:pt x="650" y="1060"/>
                  </a:cubicBezTo>
                  <a:close/>
                  <a:moveTo>
                    <a:pt x="647" y="1048"/>
                  </a:moveTo>
                  <a:cubicBezTo>
                    <a:pt x="645" y="1048"/>
                    <a:pt x="642" y="1049"/>
                    <a:pt x="644" y="1049"/>
                  </a:cubicBezTo>
                  <a:cubicBezTo>
                    <a:pt x="646" y="1049"/>
                    <a:pt x="646" y="1049"/>
                    <a:pt x="648" y="1049"/>
                  </a:cubicBezTo>
                  <a:cubicBezTo>
                    <a:pt x="648" y="1049"/>
                    <a:pt x="651" y="1048"/>
                    <a:pt x="647" y="1048"/>
                  </a:cubicBezTo>
                  <a:close/>
                  <a:moveTo>
                    <a:pt x="642" y="1063"/>
                  </a:moveTo>
                  <a:cubicBezTo>
                    <a:pt x="641" y="1063"/>
                    <a:pt x="641" y="1063"/>
                    <a:pt x="643" y="1063"/>
                  </a:cubicBezTo>
                  <a:cubicBezTo>
                    <a:pt x="644" y="1063"/>
                    <a:pt x="645" y="1063"/>
                    <a:pt x="642" y="1063"/>
                  </a:cubicBezTo>
                  <a:close/>
                  <a:moveTo>
                    <a:pt x="652" y="1053"/>
                  </a:moveTo>
                  <a:cubicBezTo>
                    <a:pt x="649" y="1053"/>
                    <a:pt x="648" y="1054"/>
                    <a:pt x="648" y="1054"/>
                  </a:cubicBezTo>
                  <a:cubicBezTo>
                    <a:pt x="652" y="1054"/>
                    <a:pt x="653" y="1054"/>
                    <a:pt x="652" y="1053"/>
                  </a:cubicBezTo>
                  <a:close/>
                  <a:moveTo>
                    <a:pt x="642" y="1066"/>
                  </a:moveTo>
                  <a:cubicBezTo>
                    <a:pt x="645" y="1066"/>
                    <a:pt x="644" y="1066"/>
                    <a:pt x="645" y="1066"/>
                  </a:cubicBezTo>
                  <a:cubicBezTo>
                    <a:pt x="643" y="1066"/>
                    <a:pt x="642" y="1066"/>
                    <a:pt x="642" y="1066"/>
                  </a:cubicBezTo>
                  <a:close/>
                  <a:moveTo>
                    <a:pt x="667" y="1043"/>
                  </a:moveTo>
                  <a:cubicBezTo>
                    <a:pt x="667" y="1043"/>
                    <a:pt x="669" y="1043"/>
                    <a:pt x="669" y="1043"/>
                  </a:cubicBezTo>
                  <a:cubicBezTo>
                    <a:pt x="669" y="1043"/>
                    <a:pt x="669" y="1043"/>
                    <a:pt x="669" y="1043"/>
                  </a:cubicBezTo>
                  <a:cubicBezTo>
                    <a:pt x="669" y="1043"/>
                    <a:pt x="669" y="1043"/>
                    <a:pt x="669" y="1043"/>
                  </a:cubicBezTo>
                  <a:cubicBezTo>
                    <a:pt x="668" y="1042"/>
                    <a:pt x="666" y="1042"/>
                    <a:pt x="665" y="1043"/>
                  </a:cubicBezTo>
                  <a:cubicBezTo>
                    <a:pt x="662" y="1042"/>
                    <a:pt x="662" y="1042"/>
                    <a:pt x="660" y="1042"/>
                  </a:cubicBezTo>
                  <a:cubicBezTo>
                    <a:pt x="660" y="1042"/>
                    <a:pt x="659" y="1042"/>
                    <a:pt x="659" y="1042"/>
                  </a:cubicBezTo>
                  <a:cubicBezTo>
                    <a:pt x="658" y="1042"/>
                    <a:pt x="657" y="1042"/>
                    <a:pt x="656" y="1042"/>
                  </a:cubicBezTo>
                  <a:cubicBezTo>
                    <a:pt x="656" y="1042"/>
                    <a:pt x="657" y="1042"/>
                    <a:pt x="659" y="1042"/>
                  </a:cubicBezTo>
                  <a:cubicBezTo>
                    <a:pt x="659" y="1042"/>
                    <a:pt x="659" y="1042"/>
                    <a:pt x="660" y="1042"/>
                  </a:cubicBezTo>
                  <a:cubicBezTo>
                    <a:pt x="661" y="1042"/>
                    <a:pt x="662" y="1043"/>
                    <a:pt x="665" y="1043"/>
                  </a:cubicBezTo>
                  <a:cubicBezTo>
                    <a:pt x="664" y="1043"/>
                    <a:pt x="663" y="1043"/>
                    <a:pt x="663" y="1043"/>
                  </a:cubicBezTo>
                  <a:cubicBezTo>
                    <a:pt x="662" y="1043"/>
                    <a:pt x="661" y="1043"/>
                    <a:pt x="661" y="1043"/>
                  </a:cubicBezTo>
                  <a:cubicBezTo>
                    <a:pt x="661" y="1043"/>
                    <a:pt x="661" y="1043"/>
                    <a:pt x="661" y="1043"/>
                  </a:cubicBezTo>
                  <a:cubicBezTo>
                    <a:pt x="659" y="1043"/>
                    <a:pt x="658" y="1043"/>
                    <a:pt x="658" y="1043"/>
                  </a:cubicBezTo>
                  <a:cubicBezTo>
                    <a:pt x="658" y="1043"/>
                    <a:pt x="658" y="1043"/>
                    <a:pt x="658" y="1043"/>
                  </a:cubicBezTo>
                  <a:cubicBezTo>
                    <a:pt x="658" y="1043"/>
                    <a:pt x="658" y="1043"/>
                    <a:pt x="659" y="1043"/>
                  </a:cubicBezTo>
                  <a:cubicBezTo>
                    <a:pt x="658" y="1043"/>
                    <a:pt x="656" y="1043"/>
                    <a:pt x="655" y="1043"/>
                  </a:cubicBezTo>
                  <a:cubicBezTo>
                    <a:pt x="655" y="1043"/>
                    <a:pt x="655" y="1043"/>
                    <a:pt x="655" y="1043"/>
                  </a:cubicBezTo>
                  <a:cubicBezTo>
                    <a:pt x="656" y="1043"/>
                    <a:pt x="655" y="1042"/>
                    <a:pt x="655" y="1042"/>
                  </a:cubicBezTo>
                  <a:cubicBezTo>
                    <a:pt x="652" y="1042"/>
                    <a:pt x="650" y="1042"/>
                    <a:pt x="651" y="1043"/>
                  </a:cubicBezTo>
                  <a:cubicBezTo>
                    <a:pt x="652" y="1043"/>
                    <a:pt x="653" y="1043"/>
                    <a:pt x="654" y="1043"/>
                  </a:cubicBezTo>
                  <a:cubicBezTo>
                    <a:pt x="652" y="1043"/>
                    <a:pt x="652" y="1043"/>
                    <a:pt x="651" y="1043"/>
                  </a:cubicBezTo>
                  <a:cubicBezTo>
                    <a:pt x="652" y="1044"/>
                    <a:pt x="654" y="1044"/>
                    <a:pt x="655" y="1044"/>
                  </a:cubicBezTo>
                  <a:cubicBezTo>
                    <a:pt x="655" y="1044"/>
                    <a:pt x="655" y="1044"/>
                    <a:pt x="655" y="1044"/>
                  </a:cubicBezTo>
                  <a:cubicBezTo>
                    <a:pt x="656" y="1044"/>
                    <a:pt x="661" y="1044"/>
                    <a:pt x="661" y="1044"/>
                  </a:cubicBezTo>
                  <a:cubicBezTo>
                    <a:pt x="661" y="1044"/>
                    <a:pt x="660" y="1044"/>
                    <a:pt x="660" y="1044"/>
                  </a:cubicBezTo>
                  <a:cubicBezTo>
                    <a:pt x="660" y="1044"/>
                    <a:pt x="660" y="1044"/>
                    <a:pt x="660" y="1044"/>
                  </a:cubicBezTo>
                  <a:cubicBezTo>
                    <a:pt x="660" y="1044"/>
                    <a:pt x="660" y="1044"/>
                    <a:pt x="660" y="1044"/>
                  </a:cubicBezTo>
                  <a:cubicBezTo>
                    <a:pt x="660" y="1044"/>
                    <a:pt x="660" y="1044"/>
                    <a:pt x="660" y="1044"/>
                  </a:cubicBezTo>
                  <a:cubicBezTo>
                    <a:pt x="660" y="1044"/>
                    <a:pt x="660" y="1043"/>
                    <a:pt x="660" y="1043"/>
                  </a:cubicBezTo>
                  <a:cubicBezTo>
                    <a:pt x="659" y="1043"/>
                    <a:pt x="659" y="1043"/>
                    <a:pt x="659" y="1043"/>
                  </a:cubicBezTo>
                  <a:cubicBezTo>
                    <a:pt x="663" y="1043"/>
                    <a:pt x="662" y="1043"/>
                    <a:pt x="667" y="1043"/>
                  </a:cubicBezTo>
                  <a:close/>
                  <a:moveTo>
                    <a:pt x="620" y="1049"/>
                  </a:moveTo>
                  <a:cubicBezTo>
                    <a:pt x="620" y="1049"/>
                    <a:pt x="619" y="1049"/>
                    <a:pt x="620" y="1049"/>
                  </a:cubicBezTo>
                  <a:cubicBezTo>
                    <a:pt x="620" y="1049"/>
                    <a:pt x="620" y="1049"/>
                    <a:pt x="620" y="1049"/>
                  </a:cubicBezTo>
                  <a:cubicBezTo>
                    <a:pt x="617" y="1049"/>
                    <a:pt x="618" y="1049"/>
                    <a:pt x="620" y="1049"/>
                  </a:cubicBezTo>
                  <a:close/>
                  <a:moveTo>
                    <a:pt x="615" y="1048"/>
                  </a:moveTo>
                  <a:cubicBezTo>
                    <a:pt x="615" y="1048"/>
                    <a:pt x="616" y="1048"/>
                    <a:pt x="616" y="1048"/>
                  </a:cubicBezTo>
                  <a:cubicBezTo>
                    <a:pt x="616" y="1047"/>
                    <a:pt x="616" y="1047"/>
                    <a:pt x="616" y="1047"/>
                  </a:cubicBezTo>
                  <a:cubicBezTo>
                    <a:pt x="615" y="1047"/>
                    <a:pt x="614" y="1047"/>
                    <a:pt x="614" y="1047"/>
                  </a:cubicBezTo>
                  <a:cubicBezTo>
                    <a:pt x="614" y="1047"/>
                    <a:pt x="614" y="1048"/>
                    <a:pt x="615" y="1048"/>
                  </a:cubicBezTo>
                  <a:close/>
                  <a:moveTo>
                    <a:pt x="628" y="1045"/>
                  </a:moveTo>
                  <a:cubicBezTo>
                    <a:pt x="629" y="1045"/>
                    <a:pt x="630" y="1045"/>
                    <a:pt x="633" y="1045"/>
                  </a:cubicBezTo>
                  <a:cubicBezTo>
                    <a:pt x="630" y="1045"/>
                    <a:pt x="631" y="1044"/>
                    <a:pt x="628" y="1045"/>
                  </a:cubicBezTo>
                  <a:close/>
                  <a:moveTo>
                    <a:pt x="1096" y="871"/>
                  </a:moveTo>
                  <a:cubicBezTo>
                    <a:pt x="1097" y="871"/>
                    <a:pt x="1096" y="870"/>
                    <a:pt x="1096" y="871"/>
                  </a:cubicBezTo>
                  <a:close/>
                  <a:moveTo>
                    <a:pt x="620" y="1046"/>
                  </a:moveTo>
                  <a:cubicBezTo>
                    <a:pt x="619" y="1046"/>
                    <a:pt x="615" y="1046"/>
                    <a:pt x="614" y="1046"/>
                  </a:cubicBezTo>
                  <a:cubicBezTo>
                    <a:pt x="615" y="1046"/>
                    <a:pt x="619" y="1046"/>
                    <a:pt x="620" y="1046"/>
                  </a:cubicBezTo>
                  <a:close/>
                  <a:moveTo>
                    <a:pt x="1097" y="865"/>
                  </a:moveTo>
                  <a:cubicBezTo>
                    <a:pt x="1098" y="865"/>
                    <a:pt x="1099" y="865"/>
                    <a:pt x="1099" y="866"/>
                  </a:cubicBezTo>
                  <a:cubicBezTo>
                    <a:pt x="1099" y="866"/>
                    <a:pt x="1099" y="865"/>
                    <a:pt x="1099" y="865"/>
                  </a:cubicBezTo>
                  <a:cubicBezTo>
                    <a:pt x="1099" y="865"/>
                    <a:pt x="1099" y="865"/>
                    <a:pt x="1099" y="865"/>
                  </a:cubicBezTo>
                  <a:cubicBezTo>
                    <a:pt x="1099" y="865"/>
                    <a:pt x="1099" y="865"/>
                    <a:pt x="1100" y="865"/>
                  </a:cubicBezTo>
                  <a:cubicBezTo>
                    <a:pt x="1100" y="863"/>
                    <a:pt x="1099" y="861"/>
                    <a:pt x="1097" y="863"/>
                  </a:cubicBezTo>
                  <a:cubicBezTo>
                    <a:pt x="1097" y="863"/>
                    <a:pt x="1097" y="864"/>
                    <a:pt x="1097" y="865"/>
                  </a:cubicBezTo>
                  <a:close/>
                  <a:moveTo>
                    <a:pt x="632" y="1053"/>
                  </a:moveTo>
                  <a:cubicBezTo>
                    <a:pt x="633" y="1053"/>
                    <a:pt x="633" y="1053"/>
                    <a:pt x="634" y="1053"/>
                  </a:cubicBezTo>
                  <a:cubicBezTo>
                    <a:pt x="634" y="1053"/>
                    <a:pt x="634" y="1053"/>
                    <a:pt x="635" y="1053"/>
                  </a:cubicBezTo>
                  <a:cubicBezTo>
                    <a:pt x="639" y="1053"/>
                    <a:pt x="637" y="1052"/>
                    <a:pt x="634" y="1052"/>
                  </a:cubicBezTo>
                  <a:cubicBezTo>
                    <a:pt x="634" y="1052"/>
                    <a:pt x="634" y="1052"/>
                    <a:pt x="634" y="1053"/>
                  </a:cubicBezTo>
                  <a:cubicBezTo>
                    <a:pt x="634" y="1052"/>
                    <a:pt x="634" y="1052"/>
                    <a:pt x="634" y="1052"/>
                  </a:cubicBezTo>
                  <a:cubicBezTo>
                    <a:pt x="631" y="1052"/>
                    <a:pt x="632" y="1053"/>
                    <a:pt x="632" y="1053"/>
                  </a:cubicBezTo>
                  <a:close/>
                  <a:moveTo>
                    <a:pt x="637" y="1060"/>
                  </a:moveTo>
                  <a:cubicBezTo>
                    <a:pt x="636" y="1060"/>
                    <a:pt x="636" y="1060"/>
                    <a:pt x="636" y="1060"/>
                  </a:cubicBezTo>
                  <a:cubicBezTo>
                    <a:pt x="634" y="1060"/>
                    <a:pt x="634" y="1060"/>
                    <a:pt x="634" y="1060"/>
                  </a:cubicBezTo>
                  <a:cubicBezTo>
                    <a:pt x="635" y="1060"/>
                    <a:pt x="635" y="1060"/>
                    <a:pt x="635" y="1060"/>
                  </a:cubicBezTo>
                  <a:lnTo>
                    <a:pt x="637" y="1060"/>
                  </a:lnTo>
                  <a:close/>
                  <a:moveTo>
                    <a:pt x="651" y="1041"/>
                  </a:moveTo>
                  <a:cubicBezTo>
                    <a:pt x="650" y="1041"/>
                    <a:pt x="650" y="1041"/>
                    <a:pt x="649" y="1041"/>
                  </a:cubicBezTo>
                  <a:cubicBezTo>
                    <a:pt x="649" y="1041"/>
                    <a:pt x="649" y="1042"/>
                    <a:pt x="649" y="1042"/>
                  </a:cubicBezTo>
                  <a:cubicBezTo>
                    <a:pt x="648" y="1042"/>
                    <a:pt x="648" y="1042"/>
                    <a:pt x="647" y="1042"/>
                  </a:cubicBezTo>
                  <a:cubicBezTo>
                    <a:pt x="647" y="1042"/>
                    <a:pt x="647" y="1041"/>
                    <a:pt x="647" y="1041"/>
                  </a:cubicBezTo>
                  <a:cubicBezTo>
                    <a:pt x="640" y="1042"/>
                    <a:pt x="630" y="1042"/>
                    <a:pt x="624" y="1042"/>
                  </a:cubicBezTo>
                  <a:cubicBezTo>
                    <a:pt x="624" y="1043"/>
                    <a:pt x="627" y="1043"/>
                    <a:pt x="629" y="1043"/>
                  </a:cubicBezTo>
                  <a:cubicBezTo>
                    <a:pt x="632" y="1042"/>
                    <a:pt x="635" y="1042"/>
                    <a:pt x="639" y="1042"/>
                  </a:cubicBezTo>
                  <a:cubicBezTo>
                    <a:pt x="641" y="1042"/>
                    <a:pt x="636" y="1042"/>
                    <a:pt x="640" y="1042"/>
                  </a:cubicBezTo>
                  <a:cubicBezTo>
                    <a:pt x="641" y="1042"/>
                    <a:pt x="641" y="1042"/>
                    <a:pt x="643" y="1042"/>
                  </a:cubicBezTo>
                  <a:cubicBezTo>
                    <a:pt x="645" y="1041"/>
                    <a:pt x="651" y="1042"/>
                    <a:pt x="651" y="1041"/>
                  </a:cubicBezTo>
                  <a:close/>
                  <a:moveTo>
                    <a:pt x="1097" y="865"/>
                  </a:moveTo>
                  <a:cubicBezTo>
                    <a:pt x="1097" y="865"/>
                    <a:pt x="1097" y="865"/>
                    <a:pt x="1097" y="865"/>
                  </a:cubicBezTo>
                  <a:cubicBezTo>
                    <a:pt x="1097" y="865"/>
                    <a:pt x="1097" y="865"/>
                    <a:pt x="1097" y="865"/>
                  </a:cubicBezTo>
                  <a:cubicBezTo>
                    <a:pt x="1097" y="865"/>
                    <a:pt x="1097" y="865"/>
                    <a:pt x="1097" y="865"/>
                  </a:cubicBezTo>
                  <a:close/>
                  <a:moveTo>
                    <a:pt x="638" y="1055"/>
                  </a:moveTo>
                  <a:cubicBezTo>
                    <a:pt x="639" y="1054"/>
                    <a:pt x="636" y="1054"/>
                    <a:pt x="635" y="1055"/>
                  </a:cubicBezTo>
                  <a:cubicBezTo>
                    <a:pt x="631" y="1055"/>
                    <a:pt x="633" y="1055"/>
                    <a:pt x="635" y="1055"/>
                  </a:cubicBezTo>
                  <a:cubicBezTo>
                    <a:pt x="637" y="1055"/>
                    <a:pt x="636" y="1055"/>
                    <a:pt x="636" y="1055"/>
                  </a:cubicBezTo>
                  <a:cubicBezTo>
                    <a:pt x="636" y="1055"/>
                    <a:pt x="636" y="1055"/>
                    <a:pt x="636" y="1055"/>
                  </a:cubicBezTo>
                  <a:lnTo>
                    <a:pt x="638" y="1055"/>
                  </a:lnTo>
                  <a:close/>
                  <a:moveTo>
                    <a:pt x="631" y="1044"/>
                  </a:moveTo>
                  <a:cubicBezTo>
                    <a:pt x="629" y="1044"/>
                    <a:pt x="628" y="1045"/>
                    <a:pt x="630" y="1044"/>
                  </a:cubicBezTo>
                  <a:cubicBezTo>
                    <a:pt x="630" y="1044"/>
                    <a:pt x="631" y="1044"/>
                    <a:pt x="631" y="1044"/>
                  </a:cubicBezTo>
                  <a:close/>
                  <a:moveTo>
                    <a:pt x="1112" y="881"/>
                  </a:moveTo>
                  <a:cubicBezTo>
                    <a:pt x="1113" y="881"/>
                    <a:pt x="1113" y="882"/>
                    <a:pt x="1114" y="881"/>
                  </a:cubicBezTo>
                  <a:cubicBezTo>
                    <a:pt x="1114" y="881"/>
                    <a:pt x="1114" y="881"/>
                    <a:pt x="1113" y="880"/>
                  </a:cubicBezTo>
                  <a:cubicBezTo>
                    <a:pt x="1113" y="880"/>
                    <a:pt x="1113" y="880"/>
                    <a:pt x="1112" y="880"/>
                  </a:cubicBezTo>
                  <a:cubicBezTo>
                    <a:pt x="1112" y="880"/>
                    <a:pt x="1112" y="881"/>
                    <a:pt x="1112" y="881"/>
                  </a:cubicBezTo>
                  <a:cubicBezTo>
                    <a:pt x="1112" y="881"/>
                    <a:pt x="1112" y="881"/>
                    <a:pt x="1112" y="881"/>
                  </a:cubicBezTo>
                  <a:cubicBezTo>
                    <a:pt x="1112" y="881"/>
                    <a:pt x="1112" y="881"/>
                    <a:pt x="1112" y="881"/>
                  </a:cubicBezTo>
                  <a:close/>
                  <a:moveTo>
                    <a:pt x="1108" y="868"/>
                  </a:moveTo>
                  <a:cubicBezTo>
                    <a:pt x="1108" y="867"/>
                    <a:pt x="1109" y="866"/>
                    <a:pt x="1110" y="866"/>
                  </a:cubicBezTo>
                  <a:cubicBezTo>
                    <a:pt x="1110" y="865"/>
                    <a:pt x="1110" y="865"/>
                    <a:pt x="1111" y="865"/>
                  </a:cubicBezTo>
                  <a:cubicBezTo>
                    <a:pt x="1111" y="865"/>
                    <a:pt x="1111" y="864"/>
                    <a:pt x="1111" y="864"/>
                  </a:cubicBezTo>
                  <a:cubicBezTo>
                    <a:pt x="1111" y="864"/>
                    <a:pt x="1111" y="864"/>
                    <a:pt x="1111" y="864"/>
                  </a:cubicBezTo>
                  <a:cubicBezTo>
                    <a:pt x="1112" y="864"/>
                    <a:pt x="1112" y="863"/>
                    <a:pt x="1112" y="863"/>
                  </a:cubicBezTo>
                  <a:cubicBezTo>
                    <a:pt x="1112" y="863"/>
                    <a:pt x="1113" y="863"/>
                    <a:pt x="1113" y="863"/>
                  </a:cubicBezTo>
                  <a:cubicBezTo>
                    <a:pt x="1113" y="863"/>
                    <a:pt x="1113" y="863"/>
                    <a:pt x="1112" y="863"/>
                  </a:cubicBezTo>
                  <a:cubicBezTo>
                    <a:pt x="1113" y="862"/>
                    <a:pt x="1114" y="862"/>
                    <a:pt x="1115" y="861"/>
                  </a:cubicBezTo>
                  <a:cubicBezTo>
                    <a:pt x="1115" y="861"/>
                    <a:pt x="1116" y="861"/>
                    <a:pt x="1116" y="860"/>
                  </a:cubicBezTo>
                  <a:cubicBezTo>
                    <a:pt x="1114" y="861"/>
                    <a:pt x="1112" y="862"/>
                    <a:pt x="1111" y="864"/>
                  </a:cubicBezTo>
                  <a:cubicBezTo>
                    <a:pt x="1111" y="864"/>
                    <a:pt x="1111" y="864"/>
                    <a:pt x="1110" y="864"/>
                  </a:cubicBezTo>
                  <a:cubicBezTo>
                    <a:pt x="1110" y="864"/>
                    <a:pt x="1110" y="865"/>
                    <a:pt x="1110" y="865"/>
                  </a:cubicBezTo>
                  <a:cubicBezTo>
                    <a:pt x="1109" y="865"/>
                    <a:pt x="1109" y="866"/>
                    <a:pt x="1109" y="866"/>
                  </a:cubicBezTo>
                  <a:cubicBezTo>
                    <a:pt x="1109" y="866"/>
                    <a:pt x="1109" y="866"/>
                    <a:pt x="1109" y="867"/>
                  </a:cubicBezTo>
                  <a:cubicBezTo>
                    <a:pt x="1108" y="867"/>
                    <a:pt x="1107" y="868"/>
                    <a:pt x="1108" y="868"/>
                  </a:cubicBezTo>
                  <a:close/>
                  <a:moveTo>
                    <a:pt x="609" y="1042"/>
                  </a:moveTo>
                  <a:cubicBezTo>
                    <a:pt x="610" y="1042"/>
                    <a:pt x="611" y="1042"/>
                    <a:pt x="614" y="1043"/>
                  </a:cubicBezTo>
                  <a:cubicBezTo>
                    <a:pt x="611" y="1042"/>
                    <a:pt x="612" y="1042"/>
                    <a:pt x="609" y="1042"/>
                  </a:cubicBezTo>
                  <a:close/>
                  <a:moveTo>
                    <a:pt x="612" y="1045"/>
                  </a:moveTo>
                  <a:cubicBezTo>
                    <a:pt x="613" y="1045"/>
                    <a:pt x="614" y="1045"/>
                    <a:pt x="615" y="1044"/>
                  </a:cubicBezTo>
                  <a:cubicBezTo>
                    <a:pt x="614" y="1044"/>
                    <a:pt x="613" y="1044"/>
                    <a:pt x="612" y="1044"/>
                  </a:cubicBezTo>
                  <a:cubicBezTo>
                    <a:pt x="610" y="1044"/>
                    <a:pt x="610" y="1045"/>
                    <a:pt x="612" y="1045"/>
                  </a:cubicBezTo>
                  <a:close/>
                  <a:moveTo>
                    <a:pt x="625" y="1056"/>
                  </a:moveTo>
                  <a:cubicBezTo>
                    <a:pt x="632" y="1056"/>
                    <a:pt x="630" y="1055"/>
                    <a:pt x="626" y="1055"/>
                  </a:cubicBezTo>
                  <a:cubicBezTo>
                    <a:pt x="626" y="1055"/>
                    <a:pt x="625" y="1054"/>
                    <a:pt x="624" y="1054"/>
                  </a:cubicBezTo>
                  <a:cubicBezTo>
                    <a:pt x="620" y="1055"/>
                    <a:pt x="622" y="1055"/>
                    <a:pt x="626" y="1055"/>
                  </a:cubicBezTo>
                  <a:cubicBezTo>
                    <a:pt x="626" y="1055"/>
                    <a:pt x="626" y="1055"/>
                    <a:pt x="625" y="1056"/>
                  </a:cubicBezTo>
                  <a:close/>
                  <a:moveTo>
                    <a:pt x="1096" y="879"/>
                  </a:moveTo>
                  <a:cubicBezTo>
                    <a:pt x="1095" y="880"/>
                    <a:pt x="1095" y="880"/>
                    <a:pt x="1095" y="881"/>
                  </a:cubicBezTo>
                  <a:cubicBezTo>
                    <a:pt x="1095" y="881"/>
                    <a:pt x="1095" y="881"/>
                    <a:pt x="1095" y="880"/>
                  </a:cubicBezTo>
                  <a:cubicBezTo>
                    <a:pt x="1095" y="880"/>
                    <a:pt x="1096" y="880"/>
                    <a:pt x="1096" y="880"/>
                  </a:cubicBezTo>
                  <a:cubicBezTo>
                    <a:pt x="1096" y="880"/>
                    <a:pt x="1096" y="880"/>
                    <a:pt x="1096" y="879"/>
                  </a:cubicBezTo>
                  <a:close/>
                  <a:moveTo>
                    <a:pt x="1101" y="883"/>
                  </a:moveTo>
                  <a:cubicBezTo>
                    <a:pt x="1102" y="883"/>
                    <a:pt x="1102" y="883"/>
                    <a:pt x="1102" y="883"/>
                  </a:cubicBezTo>
                  <a:cubicBezTo>
                    <a:pt x="1102" y="883"/>
                    <a:pt x="1102" y="883"/>
                    <a:pt x="1101" y="883"/>
                  </a:cubicBezTo>
                  <a:close/>
                  <a:moveTo>
                    <a:pt x="1101" y="884"/>
                  </a:moveTo>
                  <a:cubicBezTo>
                    <a:pt x="1101" y="884"/>
                    <a:pt x="1101" y="884"/>
                    <a:pt x="1101" y="884"/>
                  </a:cubicBezTo>
                  <a:cubicBezTo>
                    <a:pt x="1101" y="884"/>
                    <a:pt x="1101" y="884"/>
                    <a:pt x="1101" y="883"/>
                  </a:cubicBezTo>
                  <a:cubicBezTo>
                    <a:pt x="1101" y="883"/>
                    <a:pt x="1101" y="883"/>
                    <a:pt x="1101" y="883"/>
                  </a:cubicBezTo>
                  <a:cubicBezTo>
                    <a:pt x="1101" y="883"/>
                    <a:pt x="1100" y="883"/>
                    <a:pt x="1100" y="884"/>
                  </a:cubicBezTo>
                  <a:cubicBezTo>
                    <a:pt x="1100" y="884"/>
                    <a:pt x="1101" y="884"/>
                    <a:pt x="1101" y="884"/>
                  </a:cubicBezTo>
                  <a:close/>
                  <a:moveTo>
                    <a:pt x="1108" y="856"/>
                  </a:moveTo>
                  <a:cubicBezTo>
                    <a:pt x="1108" y="856"/>
                    <a:pt x="1109" y="857"/>
                    <a:pt x="1109" y="856"/>
                  </a:cubicBezTo>
                  <a:cubicBezTo>
                    <a:pt x="1109" y="856"/>
                    <a:pt x="1109" y="855"/>
                    <a:pt x="1108" y="856"/>
                  </a:cubicBezTo>
                  <a:close/>
                  <a:moveTo>
                    <a:pt x="1109" y="864"/>
                  </a:moveTo>
                  <a:cubicBezTo>
                    <a:pt x="1110" y="864"/>
                    <a:pt x="1112" y="863"/>
                    <a:pt x="1111" y="862"/>
                  </a:cubicBezTo>
                  <a:cubicBezTo>
                    <a:pt x="1109" y="862"/>
                    <a:pt x="1108" y="863"/>
                    <a:pt x="1109" y="864"/>
                  </a:cubicBezTo>
                  <a:close/>
                  <a:moveTo>
                    <a:pt x="612" y="1039"/>
                  </a:moveTo>
                  <a:cubicBezTo>
                    <a:pt x="611" y="1039"/>
                    <a:pt x="612" y="1039"/>
                    <a:pt x="611" y="1039"/>
                  </a:cubicBezTo>
                  <a:cubicBezTo>
                    <a:pt x="611" y="1039"/>
                    <a:pt x="609" y="1039"/>
                    <a:pt x="611" y="1039"/>
                  </a:cubicBezTo>
                  <a:cubicBezTo>
                    <a:pt x="611" y="1039"/>
                    <a:pt x="612" y="1039"/>
                    <a:pt x="612" y="1039"/>
                  </a:cubicBezTo>
                  <a:close/>
                  <a:moveTo>
                    <a:pt x="614" y="1041"/>
                  </a:moveTo>
                  <a:cubicBezTo>
                    <a:pt x="616" y="1041"/>
                    <a:pt x="617" y="1040"/>
                    <a:pt x="619" y="1040"/>
                  </a:cubicBezTo>
                  <a:cubicBezTo>
                    <a:pt x="617" y="1041"/>
                    <a:pt x="616" y="1041"/>
                    <a:pt x="616" y="1041"/>
                  </a:cubicBezTo>
                  <a:cubicBezTo>
                    <a:pt x="615" y="1041"/>
                    <a:pt x="617" y="1042"/>
                    <a:pt x="618" y="1042"/>
                  </a:cubicBezTo>
                  <a:cubicBezTo>
                    <a:pt x="618" y="1042"/>
                    <a:pt x="619" y="1042"/>
                    <a:pt x="619" y="1042"/>
                  </a:cubicBezTo>
                  <a:cubicBezTo>
                    <a:pt x="620" y="1042"/>
                    <a:pt x="620" y="1042"/>
                    <a:pt x="621" y="1042"/>
                  </a:cubicBezTo>
                  <a:cubicBezTo>
                    <a:pt x="621" y="1042"/>
                    <a:pt x="622" y="1042"/>
                    <a:pt x="623" y="1042"/>
                  </a:cubicBezTo>
                  <a:cubicBezTo>
                    <a:pt x="626" y="1042"/>
                    <a:pt x="626" y="1041"/>
                    <a:pt x="627" y="1041"/>
                  </a:cubicBezTo>
                  <a:cubicBezTo>
                    <a:pt x="627" y="1041"/>
                    <a:pt x="628" y="1041"/>
                    <a:pt x="629" y="1041"/>
                  </a:cubicBezTo>
                  <a:cubicBezTo>
                    <a:pt x="629" y="1041"/>
                    <a:pt x="628" y="1040"/>
                    <a:pt x="628" y="1040"/>
                  </a:cubicBezTo>
                  <a:cubicBezTo>
                    <a:pt x="626" y="1040"/>
                    <a:pt x="625" y="1040"/>
                    <a:pt x="624" y="1040"/>
                  </a:cubicBezTo>
                  <a:cubicBezTo>
                    <a:pt x="623" y="1040"/>
                    <a:pt x="623" y="1040"/>
                    <a:pt x="625" y="1040"/>
                  </a:cubicBezTo>
                  <a:cubicBezTo>
                    <a:pt x="625" y="1040"/>
                    <a:pt x="626" y="1040"/>
                    <a:pt x="626" y="1040"/>
                  </a:cubicBezTo>
                  <a:cubicBezTo>
                    <a:pt x="626" y="1040"/>
                    <a:pt x="626" y="1040"/>
                    <a:pt x="626" y="1040"/>
                  </a:cubicBezTo>
                  <a:cubicBezTo>
                    <a:pt x="626" y="1040"/>
                    <a:pt x="627" y="1040"/>
                    <a:pt x="627" y="1040"/>
                  </a:cubicBezTo>
                  <a:cubicBezTo>
                    <a:pt x="627" y="1040"/>
                    <a:pt x="628" y="1040"/>
                    <a:pt x="628" y="1040"/>
                  </a:cubicBezTo>
                  <a:cubicBezTo>
                    <a:pt x="629" y="1040"/>
                    <a:pt x="629" y="1040"/>
                    <a:pt x="629" y="1040"/>
                  </a:cubicBezTo>
                  <a:cubicBezTo>
                    <a:pt x="629" y="1040"/>
                    <a:pt x="630" y="1040"/>
                    <a:pt x="630" y="1040"/>
                  </a:cubicBezTo>
                  <a:cubicBezTo>
                    <a:pt x="630" y="1040"/>
                    <a:pt x="630" y="1040"/>
                    <a:pt x="630" y="1040"/>
                  </a:cubicBezTo>
                  <a:cubicBezTo>
                    <a:pt x="630" y="1040"/>
                    <a:pt x="631" y="1040"/>
                    <a:pt x="631" y="1040"/>
                  </a:cubicBezTo>
                  <a:cubicBezTo>
                    <a:pt x="631" y="1040"/>
                    <a:pt x="631" y="1040"/>
                    <a:pt x="631" y="1040"/>
                  </a:cubicBezTo>
                  <a:cubicBezTo>
                    <a:pt x="633" y="1040"/>
                    <a:pt x="636" y="1040"/>
                    <a:pt x="636" y="1039"/>
                  </a:cubicBezTo>
                  <a:cubicBezTo>
                    <a:pt x="635" y="1039"/>
                    <a:pt x="634" y="1040"/>
                    <a:pt x="633" y="1040"/>
                  </a:cubicBezTo>
                  <a:cubicBezTo>
                    <a:pt x="633" y="1039"/>
                    <a:pt x="633" y="1039"/>
                    <a:pt x="633" y="1039"/>
                  </a:cubicBezTo>
                  <a:cubicBezTo>
                    <a:pt x="631" y="1039"/>
                    <a:pt x="631" y="1039"/>
                    <a:pt x="631" y="1039"/>
                  </a:cubicBezTo>
                  <a:cubicBezTo>
                    <a:pt x="631" y="1040"/>
                    <a:pt x="631" y="1040"/>
                    <a:pt x="631" y="1040"/>
                  </a:cubicBezTo>
                  <a:cubicBezTo>
                    <a:pt x="631" y="1040"/>
                    <a:pt x="631" y="1040"/>
                    <a:pt x="631" y="1040"/>
                  </a:cubicBezTo>
                  <a:cubicBezTo>
                    <a:pt x="630" y="1040"/>
                    <a:pt x="630" y="1040"/>
                    <a:pt x="630" y="1040"/>
                  </a:cubicBezTo>
                  <a:cubicBezTo>
                    <a:pt x="629" y="1039"/>
                    <a:pt x="627" y="1039"/>
                    <a:pt x="626" y="1039"/>
                  </a:cubicBezTo>
                  <a:cubicBezTo>
                    <a:pt x="626" y="1039"/>
                    <a:pt x="626" y="1039"/>
                    <a:pt x="625" y="1040"/>
                  </a:cubicBezTo>
                  <a:cubicBezTo>
                    <a:pt x="625" y="1039"/>
                    <a:pt x="626" y="1039"/>
                    <a:pt x="627" y="1039"/>
                  </a:cubicBezTo>
                  <a:cubicBezTo>
                    <a:pt x="627" y="1039"/>
                    <a:pt x="627" y="1039"/>
                    <a:pt x="627" y="1039"/>
                  </a:cubicBezTo>
                  <a:cubicBezTo>
                    <a:pt x="631" y="1039"/>
                    <a:pt x="632" y="1039"/>
                    <a:pt x="632" y="1039"/>
                  </a:cubicBezTo>
                  <a:cubicBezTo>
                    <a:pt x="632" y="1039"/>
                    <a:pt x="632" y="1039"/>
                    <a:pt x="632" y="1039"/>
                  </a:cubicBezTo>
                  <a:cubicBezTo>
                    <a:pt x="632" y="1038"/>
                    <a:pt x="632" y="1038"/>
                    <a:pt x="632" y="1038"/>
                  </a:cubicBezTo>
                  <a:cubicBezTo>
                    <a:pt x="634" y="1039"/>
                    <a:pt x="639" y="1038"/>
                    <a:pt x="643" y="1038"/>
                  </a:cubicBezTo>
                  <a:cubicBezTo>
                    <a:pt x="642" y="1038"/>
                    <a:pt x="641" y="1038"/>
                    <a:pt x="641" y="1038"/>
                  </a:cubicBezTo>
                  <a:cubicBezTo>
                    <a:pt x="641" y="1038"/>
                    <a:pt x="641" y="1038"/>
                    <a:pt x="641" y="1038"/>
                  </a:cubicBezTo>
                  <a:cubicBezTo>
                    <a:pt x="642" y="1038"/>
                    <a:pt x="642" y="1038"/>
                    <a:pt x="642" y="1038"/>
                  </a:cubicBezTo>
                  <a:cubicBezTo>
                    <a:pt x="643" y="1038"/>
                    <a:pt x="643" y="1038"/>
                    <a:pt x="643" y="1038"/>
                  </a:cubicBezTo>
                  <a:cubicBezTo>
                    <a:pt x="643" y="1038"/>
                    <a:pt x="642" y="1037"/>
                    <a:pt x="642" y="1037"/>
                  </a:cubicBezTo>
                  <a:cubicBezTo>
                    <a:pt x="642" y="1037"/>
                    <a:pt x="641" y="1037"/>
                    <a:pt x="641" y="1037"/>
                  </a:cubicBezTo>
                  <a:cubicBezTo>
                    <a:pt x="634" y="1036"/>
                    <a:pt x="629" y="1037"/>
                    <a:pt x="628" y="1038"/>
                  </a:cubicBezTo>
                  <a:cubicBezTo>
                    <a:pt x="628" y="1038"/>
                    <a:pt x="628" y="1038"/>
                    <a:pt x="628" y="1038"/>
                  </a:cubicBezTo>
                  <a:cubicBezTo>
                    <a:pt x="626" y="1038"/>
                    <a:pt x="624" y="1038"/>
                    <a:pt x="625" y="1038"/>
                  </a:cubicBezTo>
                  <a:cubicBezTo>
                    <a:pt x="626" y="1038"/>
                    <a:pt x="626" y="1038"/>
                    <a:pt x="627" y="1038"/>
                  </a:cubicBezTo>
                  <a:cubicBezTo>
                    <a:pt x="627" y="1038"/>
                    <a:pt x="626" y="1039"/>
                    <a:pt x="625" y="1039"/>
                  </a:cubicBezTo>
                  <a:cubicBezTo>
                    <a:pt x="624" y="1039"/>
                    <a:pt x="623" y="1039"/>
                    <a:pt x="623" y="1039"/>
                  </a:cubicBezTo>
                  <a:cubicBezTo>
                    <a:pt x="623" y="1039"/>
                    <a:pt x="623" y="1038"/>
                    <a:pt x="623" y="1038"/>
                  </a:cubicBezTo>
                  <a:cubicBezTo>
                    <a:pt x="622" y="1038"/>
                    <a:pt x="622" y="1038"/>
                    <a:pt x="621" y="1038"/>
                  </a:cubicBezTo>
                  <a:cubicBezTo>
                    <a:pt x="621" y="1038"/>
                    <a:pt x="621" y="1038"/>
                    <a:pt x="620" y="1038"/>
                  </a:cubicBezTo>
                  <a:cubicBezTo>
                    <a:pt x="620" y="1039"/>
                    <a:pt x="620" y="1039"/>
                    <a:pt x="619" y="1039"/>
                  </a:cubicBezTo>
                  <a:cubicBezTo>
                    <a:pt x="619" y="1039"/>
                    <a:pt x="619" y="1039"/>
                    <a:pt x="618" y="1039"/>
                  </a:cubicBezTo>
                  <a:cubicBezTo>
                    <a:pt x="618" y="1039"/>
                    <a:pt x="616" y="1039"/>
                    <a:pt x="615" y="1038"/>
                  </a:cubicBezTo>
                  <a:cubicBezTo>
                    <a:pt x="614" y="1039"/>
                    <a:pt x="613" y="1039"/>
                    <a:pt x="613" y="1039"/>
                  </a:cubicBezTo>
                  <a:cubicBezTo>
                    <a:pt x="615" y="1039"/>
                    <a:pt x="615" y="1039"/>
                    <a:pt x="616" y="1039"/>
                  </a:cubicBezTo>
                  <a:cubicBezTo>
                    <a:pt x="616" y="1039"/>
                    <a:pt x="617" y="1039"/>
                    <a:pt x="618" y="1039"/>
                  </a:cubicBezTo>
                  <a:cubicBezTo>
                    <a:pt x="618" y="1039"/>
                    <a:pt x="618" y="1039"/>
                    <a:pt x="618" y="1039"/>
                  </a:cubicBezTo>
                  <a:cubicBezTo>
                    <a:pt x="618" y="1039"/>
                    <a:pt x="618" y="1039"/>
                    <a:pt x="618" y="1039"/>
                  </a:cubicBezTo>
                  <a:cubicBezTo>
                    <a:pt x="617" y="1039"/>
                    <a:pt x="619" y="1040"/>
                    <a:pt x="622" y="1040"/>
                  </a:cubicBezTo>
                  <a:cubicBezTo>
                    <a:pt x="617" y="1040"/>
                    <a:pt x="612" y="1040"/>
                    <a:pt x="609" y="1040"/>
                  </a:cubicBezTo>
                  <a:cubicBezTo>
                    <a:pt x="609" y="1041"/>
                    <a:pt x="612" y="1041"/>
                    <a:pt x="614" y="1041"/>
                  </a:cubicBezTo>
                  <a:close/>
                  <a:moveTo>
                    <a:pt x="629" y="1038"/>
                  </a:moveTo>
                  <a:cubicBezTo>
                    <a:pt x="629" y="1038"/>
                    <a:pt x="630" y="1038"/>
                    <a:pt x="631" y="1038"/>
                  </a:cubicBezTo>
                  <a:cubicBezTo>
                    <a:pt x="631" y="1038"/>
                    <a:pt x="631" y="1038"/>
                    <a:pt x="631" y="1038"/>
                  </a:cubicBezTo>
                  <a:cubicBezTo>
                    <a:pt x="630" y="1038"/>
                    <a:pt x="630" y="1039"/>
                    <a:pt x="630" y="1039"/>
                  </a:cubicBezTo>
                  <a:cubicBezTo>
                    <a:pt x="629" y="1039"/>
                    <a:pt x="628" y="1039"/>
                    <a:pt x="627" y="1039"/>
                  </a:cubicBezTo>
                  <a:cubicBezTo>
                    <a:pt x="627" y="1039"/>
                    <a:pt x="627" y="1039"/>
                    <a:pt x="626" y="1039"/>
                  </a:cubicBezTo>
                  <a:cubicBezTo>
                    <a:pt x="628" y="1039"/>
                    <a:pt x="629" y="1039"/>
                    <a:pt x="629" y="1038"/>
                  </a:cubicBezTo>
                  <a:close/>
                  <a:moveTo>
                    <a:pt x="618" y="1039"/>
                  </a:moveTo>
                  <a:cubicBezTo>
                    <a:pt x="618" y="1039"/>
                    <a:pt x="618" y="1039"/>
                    <a:pt x="618" y="1039"/>
                  </a:cubicBezTo>
                  <a:cubicBezTo>
                    <a:pt x="618" y="1039"/>
                    <a:pt x="618" y="1039"/>
                    <a:pt x="618" y="1039"/>
                  </a:cubicBezTo>
                  <a:cubicBezTo>
                    <a:pt x="618" y="1039"/>
                    <a:pt x="618" y="1039"/>
                    <a:pt x="618" y="1039"/>
                  </a:cubicBezTo>
                  <a:close/>
                  <a:moveTo>
                    <a:pt x="624" y="1040"/>
                  </a:moveTo>
                  <a:cubicBezTo>
                    <a:pt x="623" y="1040"/>
                    <a:pt x="623" y="1040"/>
                    <a:pt x="622" y="1040"/>
                  </a:cubicBezTo>
                  <a:cubicBezTo>
                    <a:pt x="622" y="1040"/>
                    <a:pt x="623" y="1040"/>
                    <a:pt x="624" y="1040"/>
                  </a:cubicBezTo>
                  <a:close/>
                  <a:moveTo>
                    <a:pt x="1115" y="867"/>
                  </a:moveTo>
                  <a:cubicBezTo>
                    <a:pt x="1115" y="866"/>
                    <a:pt x="1114" y="867"/>
                    <a:pt x="1114" y="868"/>
                  </a:cubicBezTo>
                  <a:cubicBezTo>
                    <a:pt x="1115" y="867"/>
                    <a:pt x="1115" y="868"/>
                    <a:pt x="1115" y="867"/>
                  </a:cubicBezTo>
                  <a:close/>
                  <a:moveTo>
                    <a:pt x="1115" y="862"/>
                  </a:moveTo>
                  <a:cubicBezTo>
                    <a:pt x="1114" y="863"/>
                    <a:pt x="1116" y="863"/>
                    <a:pt x="1115" y="862"/>
                  </a:cubicBezTo>
                  <a:close/>
                  <a:moveTo>
                    <a:pt x="692" y="1036"/>
                  </a:moveTo>
                  <a:cubicBezTo>
                    <a:pt x="692" y="1036"/>
                    <a:pt x="691" y="1036"/>
                    <a:pt x="690" y="1036"/>
                  </a:cubicBezTo>
                  <a:cubicBezTo>
                    <a:pt x="690" y="1036"/>
                    <a:pt x="690" y="1036"/>
                    <a:pt x="689" y="1036"/>
                  </a:cubicBezTo>
                  <a:cubicBezTo>
                    <a:pt x="690" y="1036"/>
                    <a:pt x="691" y="1037"/>
                    <a:pt x="692" y="1037"/>
                  </a:cubicBezTo>
                  <a:cubicBezTo>
                    <a:pt x="692" y="1037"/>
                    <a:pt x="692" y="1036"/>
                    <a:pt x="692" y="1036"/>
                  </a:cubicBezTo>
                  <a:close/>
                  <a:moveTo>
                    <a:pt x="1110" y="874"/>
                  </a:moveTo>
                  <a:cubicBezTo>
                    <a:pt x="1110" y="874"/>
                    <a:pt x="1110" y="874"/>
                    <a:pt x="1110" y="874"/>
                  </a:cubicBezTo>
                  <a:cubicBezTo>
                    <a:pt x="1110" y="874"/>
                    <a:pt x="1110" y="874"/>
                    <a:pt x="1110" y="874"/>
                  </a:cubicBezTo>
                  <a:cubicBezTo>
                    <a:pt x="1110" y="874"/>
                    <a:pt x="1110" y="874"/>
                    <a:pt x="1110" y="875"/>
                  </a:cubicBezTo>
                  <a:cubicBezTo>
                    <a:pt x="1110" y="874"/>
                    <a:pt x="1110" y="874"/>
                    <a:pt x="1110" y="874"/>
                  </a:cubicBezTo>
                  <a:close/>
                  <a:moveTo>
                    <a:pt x="1113" y="869"/>
                  </a:moveTo>
                  <a:cubicBezTo>
                    <a:pt x="1113" y="869"/>
                    <a:pt x="1114" y="869"/>
                    <a:pt x="1114" y="869"/>
                  </a:cubicBezTo>
                  <a:cubicBezTo>
                    <a:pt x="1114" y="869"/>
                    <a:pt x="1114" y="869"/>
                    <a:pt x="1114" y="869"/>
                  </a:cubicBezTo>
                  <a:cubicBezTo>
                    <a:pt x="1113" y="869"/>
                    <a:pt x="1113" y="869"/>
                    <a:pt x="1113" y="869"/>
                  </a:cubicBezTo>
                  <a:cubicBezTo>
                    <a:pt x="1113" y="869"/>
                    <a:pt x="1113" y="869"/>
                    <a:pt x="1113" y="869"/>
                  </a:cubicBezTo>
                  <a:close/>
                  <a:moveTo>
                    <a:pt x="1115" y="874"/>
                  </a:moveTo>
                  <a:cubicBezTo>
                    <a:pt x="1115" y="875"/>
                    <a:pt x="1114" y="874"/>
                    <a:pt x="1114" y="875"/>
                  </a:cubicBezTo>
                  <a:cubicBezTo>
                    <a:pt x="1114" y="875"/>
                    <a:pt x="1113" y="875"/>
                    <a:pt x="1114" y="874"/>
                  </a:cubicBezTo>
                  <a:cubicBezTo>
                    <a:pt x="1113" y="874"/>
                    <a:pt x="1113" y="874"/>
                    <a:pt x="1113" y="875"/>
                  </a:cubicBezTo>
                  <a:cubicBezTo>
                    <a:pt x="1113" y="875"/>
                    <a:pt x="1112" y="875"/>
                    <a:pt x="1111" y="876"/>
                  </a:cubicBezTo>
                  <a:cubicBezTo>
                    <a:pt x="1112" y="877"/>
                    <a:pt x="1114" y="874"/>
                    <a:pt x="1114" y="876"/>
                  </a:cubicBezTo>
                  <a:cubicBezTo>
                    <a:pt x="1114" y="875"/>
                    <a:pt x="1115" y="875"/>
                    <a:pt x="1116" y="874"/>
                  </a:cubicBezTo>
                  <a:cubicBezTo>
                    <a:pt x="1115" y="873"/>
                    <a:pt x="1115" y="874"/>
                    <a:pt x="1115" y="874"/>
                  </a:cubicBezTo>
                  <a:close/>
                  <a:moveTo>
                    <a:pt x="1116" y="893"/>
                  </a:moveTo>
                  <a:cubicBezTo>
                    <a:pt x="1117" y="893"/>
                    <a:pt x="1117" y="891"/>
                    <a:pt x="1116" y="890"/>
                  </a:cubicBezTo>
                  <a:cubicBezTo>
                    <a:pt x="1115" y="889"/>
                    <a:pt x="1115" y="890"/>
                    <a:pt x="1114" y="889"/>
                  </a:cubicBezTo>
                  <a:cubicBezTo>
                    <a:pt x="1114" y="889"/>
                    <a:pt x="1114" y="889"/>
                    <a:pt x="1114" y="889"/>
                  </a:cubicBezTo>
                  <a:cubicBezTo>
                    <a:pt x="1113" y="889"/>
                    <a:pt x="1113" y="889"/>
                    <a:pt x="1112" y="890"/>
                  </a:cubicBezTo>
                  <a:cubicBezTo>
                    <a:pt x="1112" y="890"/>
                    <a:pt x="1112" y="889"/>
                    <a:pt x="1112" y="889"/>
                  </a:cubicBezTo>
                  <a:cubicBezTo>
                    <a:pt x="1112" y="889"/>
                    <a:pt x="1112" y="889"/>
                    <a:pt x="1113" y="889"/>
                  </a:cubicBezTo>
                  <a:cubicBezTo>
                    <a:pt x="1112" y="890"/>
                    <a:pt x="1112" y="890"/>
                    <a:pt x="1112" y="890"/>
                  </a:cubicBezTo>
                  <a:cubicBezTo>
                    <a:pt x="1112" y="890"/>
                    <a:pt x="1112" y="890"/>
                    <a:pt x="1112" y="890"/>
                  </a:cubicBezTo>
                  <a:cubicBezTo>
                    <a:pt x="1113" y="892"/>
                    <a:pt x="1115" y="893"/>
                    <a:pt x="1116" y="893"/>
                  </a:cubicBezTo>
                  <a:close/>
                  <a:moveTo>
                    <a:pt x="1114" y="890"/>
                  </a:moveTo>
                  <a:cubicBezTo>
                    <a:pt x="1115" y="890"/>
                    <a:pt x="1116" y="891"/>
                    <a:pt x="1115" y="891"/>
                  </a:cubicBezTo>
                  <a:cubicBezTo>
                    <a:pt x="1114" y="892"/>
                    <a:pt x="1114" y="891"/>
                    <a:pt x="1113" y="891"/>
                  </a:cubicBezTo>
                  <a:cubicBezTo>
                    <a:pt x="1113" y="891"/>
                    <a:pt x="1115" y="891"/>
                    <a:pt x="1114" y="890"/>
                  </a:cubicBezTo>
                  <a:close/>
                  <a:moveTo>
                    <a:pt x="595" y="1042"/>
                  </a:moveTo>
                  <a:cubicBezTo>
                    <a:pt x="594" y="1042"/>
                    <a:pt x="599" y="1042"/>
                    <a:pt x="595" y="1042"/>
                  </a:cubicBezTo>
                  <a:close/>
                  <a:moveTo>
                    <a:pt x="1114" y="871"/>
                  </a:moveTo>
                  <a:cubicBezTo>
                    <a:pt x="1114" y="871"/>
                    <a:pt x="1114" y="871"/>
                    <a:pt x="1114" y="871"/>
                  </a:cubicBezTo>
                  <a:cubicBezTo>
                    <a:pt x="1114" y="870"/>
                    <a:pt x="1114" y="871"/>
                    <a:pt x="1114" y="871"/>
                  </a:cubicBezTo>
                  <a:close/>
                  <a:moveTo>
                    <a:pt x="1114" y="862"/>
                  </a:moveTo>
                  <a:cubicBezTo>
                    <a:pt x="1113" y="862"/>
                    <a:pt x="1113" y="863"/>
                    <a:pt x="1114" y="863"/>
                  </a:cubicBezTo>
                  <a:cubicBezTo>
                    <a:pt x="1114" y="862"/>
                    <a:pt x="1114" y="862"/>
                    <a:pt x="1114" y="862"/>
                  </a:cubicBezTo>
                  <a:close/>
                  <a:moveTo>
                    <a:pt x="1105" y="862"/>
                  </a:moveTo>
                  <a:cubicBezTo>
                    <a:pt x="1106" y="861"/>
                    <a:pt x="1107" y="862"/>
                    <a:pt x="1107" y="861"/>
                  </a:cubicBezTo>
                  <a:cubicBezTo>
                    <a:pt x="1106" y="860"/>
                    <a:pt x="1105" y="861"/>
                    <a:pt x="1105" y="862"/>
                  </a:cubicBezTo>
                  <a:close/>
                  <a:moveTo>
                    <a:pt x="573" y="1045"/>
                  </a:moveTo>
                  <a:cubicBezTo>
                    <a:pt x="573" y="1045"/>
                    <a:pt x="573" y="1045"/>
                    <a:pt x="573" y="1045"/>
                  </a:cubicBezTo>
                  <a:cubicBezTo>
                    <a:pt x="573" y="1045"/>
                    <a:pt x="573" y="1045"/>
                    <a:pt x="573" y="1045"/>
                  </a:cubicBezTo>
                  <a:cubicBezTo>
                    <a:pt x="573" y="1045"/>
                    <a:pt x="573" y="1045"/>
                    <a:pt x="573" y="1045"/>
                  </a:cubicBezTo>
                  <a:close/>
                  <a:moveTo>
                    <a:pt x="1111" y="879"/>
                  </a:moveTo>
                  <a:cubicBezTo>
                    <a:pt x="1111" y="878"/>
                    <a:pt x="1112" y="878"/>
                    <a:pt x="1113" y="878"/>
                  </a:cubicBezTo>
                  <a:cubicBezTo>
                    <a:pt x="1113" y="877"/>
                    <a:pt x="1113" y="877"/>
                    <a:pt x="1112" y="876"/>
                  </a:cubicBezTo>
                  <a:cubicBezTo>
                    <a:pt x="1112" y="877"/>
                    <a:pt x="1110" y="877"/>
                    <a:pt x="1110" y="878"/>
                  </a:cubicBezTo>
                  <a:cubicBezTo>
                    <a:pt x="1111" y="878"/>
                    <a:pt x="1111" y="878"/>
                    <a:pt x="1111" y="879"/>
                  </a:cubicBezTo>
                  <a:close/>
                  <a:moveTo>
                    <a:pt x="1108" y="856"/>
                  </a:moveTo>
                  <a:cubicBezTo>
                    <a:pt x="1107" y="856"/>
                    <a:pt x="1107" y="856"/>
                    <a:pt x="1107" y="857"/>
                  </a:cubicBezTo>
                  <a:cubicBezTo>
                    <a:pt x="1107" y="857"/>
                    <a:pt x="1108" y="856"/>
                    <a:pt x="1108" y="856"/>
                  </a:cubicBezTo>
                  <a:close/>
                  <a:moveTo>
                    <a:pt x="551" y="1044"/>
                  </a:moveTo>
                  <a:cubicBezTo>
                    <a:pt x="551" y="1044"/>
                    <a:pt x="551" y="1044"/>
                    <a:pt x="551" y="1044"/>
                  </a:cubicBezTo>
                  <a:cubicBezTo>
                    <a:pt x="552" y="1044"/>
                    <a:pt x="554" y="1045"/>
                    <a:pt x="555" y="1045"/>
                  </a:cubicBezTo>
                  <a:cubicBezTo>
                    <a:pt x="558" y="1045"/>
                    <a:pt x="558" y="1044"/>
                    <a:pt x="556" y="1044"/>
                  </a:cubicBezTo>
                  <a:cubicBezTo>
                    <a:pt x="556" y="1044"/>
                    <a:pt x="556" y="1044"/>
                    <a:pt x="556" y="1044"/>
                  </a:cubicBezTo>
                  <a:cubicBezTo>
                    <a:pt x="555" y="1044"/>
                    <a:pt x="552" y="1044"/>
                    <a:pt x="551" y="1044"/>
                  </a:cubicBezTo>
                  <a:close/>
                  <a:moveTo>
                    <a:pt x="557" y="1043"/>
                  </a:moveTo>
                  <a:cubicBezTo>
                    <a:pt x="560" y="1043"/>
                    <a:pt x="561" y="1043"/>
                    <a:pt x="562" y="1042"/>
                  </a:cubicBezTo>
                  <a:cubicBezTo>
                    <a:pt x="561" y="1042"/>
                    <a:pt x="561" y="1042"/>
                    <a:pt x="560" y="1042"/>
                  </a:cubicBezTo>
                  <a:cubicBezTo>
                    <a:pt x="560" y="1042"/>
                    <a:pt x="560" y="1042"/>
                    <a:pt x="560" y="1042"/>
                  </a:cubicBezTo>
                  <a:cubicBezTo>
                    <a:pt x="559" y="1042"/>
                    <a:pt x="559" y="1042"/>
                    <a:pt x="558" y="1042"/>
                  </a:cubicBezTo>
                  <a:cubicBezTo>
                    <a:pt x="558" y="1042"/>
                    <a:pt x="557" y="1042"/>
                    <a:pt x="557" y="1042"/>
                  </a:cubicBezTo>
                  <a:cubicBezTo>
                    <a:pt x="558" y="1042"/>
                    <a:pt x="558" y="1042"/>
                    <a:pt x="559" y="1042"/>
                  </a:cubicBezTo>
                  <a:cubicBezTo>
                    <a:pt x="557" y="1043"/>
                    <a:pt x="556" y="1043"/>
                    <a:pt x="557" y="1043"/>
                  </a:cubicBezTo>
                  <a:close/>
                  <a:moveTo>
                    <a:pt x="588" y="1042"/>
                  </a:moveTo>
                  <a:cubicBezTo>
                    <a:pt x="588" y="1042"/>
                    <a:pt x="587" y="1042"/>
                    <a:pt x="586" y="1042"/>
                  </a:cubicBezTo>
                  <a:cubicBezTo>
                    <a:pt x="586" y="1042"/>
                    <a:pt x="586" y="1042"/>
                    <a:pt x="586" y="1042"/>
                  </a:cubicBezTo>
                  <a:cubicBezTo>
                    <a:pt x="586" y="1042"/>
                    <a:pt x="586" y="1042"/>
                    <a:pt x="586" y="1042"/>
                  </a:cubicBezTo>
                  <a:cubicBezTo>
                    <a:pt x="586" y="1042"/>
                    <a:pt x="584" y="1042"/>
                    <a:pt x="583" y="1042"/>
                  </a:cubicBezTo>
                  <a:cubicBezTo>
                    <a:pt x="582" y="1042"/>
                    <a:pt x="581" y="1042"/>
                    <a:pt x="581" y="1043"/>
                  </a:cubicBezTo>
                  <a:cubicBezTo>
                    <a:pt x="582" y="1043"/>
                    <a:pt x="583" y="1043"/>
                    <a:pt x="584" y="1043"/>
                  </a:cubicBezTo>
                  <a:cubicBezTo>
                    <a:pt x="583" y="1043"/>
                    <a:pt x="585" y="1043"/>
                    <a:pt x="586" y="1043"/>
                  </a:cubicBezTo>
                  <a:cubicBezTo>
                    <a:pt x="584" y="1043"/>
                    <a:pt x="586" y="1043"/>
                    <a:pt x="589" y="1044"/>
                  </a:cubicBezTo>
                  <a:cubicBezTo>
                    <a:pt x="590" y="1043"/>
                    <a:pt x="591" y="1044"/>
                    <a:pt x="592" y="1043"/>
                  </a:cubicBezTo>
                  <a:cubicBezTo>
                    <a:pt x="590" y="1043"/>
                    <a:pt x="599" y="1043"/>
                    <a:pt x="594" y="1043"/>
                  </a:cubicBezTo>
                  <a:cubicBezTo>
                    <a:pt x="596" y="1042"/>
                    <a:pt x="596" y="1042"/>
                    <a:pt x="597" y="1042"/>
                  </a:cubicBezTo>
                  <a:cubicBezTo>
                    <a:pt x="598" y="1042"/>
                    <a:pt x="599" y="1042"/>
                    <a:pt x="599" y="1042"/>
                  </a:cubicBezTo>
                  <a:cubicBezTo>
                    <a:pt x="599" y="1042"/>
                    <a:pt x="599" y="1042"/>
                    <a:pt x="599" y="1042"/>
                  </a:cubicBezTo>
                  <a:cubicBezTo>
                    <a:pt x="600" y="1042"/>
                    <a:pt x="601" y="1042"/>
                    <a:pt x="602" y="1042"/>
                  </a:cubicBezTo>
                  <a:cubicBezTo>
                    <a:pt x="603" y="1042"/>
                    <a:pt x="604" y="1042"/>
                    <a:pt x="605" y="1041"/>
                  </a:cubicBezTo>
                  <a:cubicBezTo>
                    <a:pt x="605" y="1041"/>
                    <a:pt x="605" y="1041"/>
                    <a:pt x="605" y="1041"/>
                  </a:cubicBezTo>
                  <a:cubicBezTo>
                    <a:pt x="605" y="1041"/>
                    <a:pt x="605" y="1041"/>
                    <a:pt x="605" y="1041"/>
                  </a:cubicBezTo>
                  <a:cubicBezTo>
                    <a:pt x="607" y="1041"/>
                    <a:pt x="608" y="1041"/>
                    <a:pt x="606" y="1041"/>
                  </a:cubicBezTo>
                  <a:cubicBezTo>
                    <a:pt x="603" y="1041"/>
                    <a:pt x="598" y="1041"/>
                    <a:pt x="598" y="1042"/>
                  </a:cubicBezTo>
                  <a:cubicBezTo>
                    <a:pt x="598" y="1042"/>
                    <a:pt x="598" y="1042"/>
                    <a:pt x="598" y="1042"/>
                  </a:cubicBezTo>
                  <a:cubicBezTo>
                    <a:pt x="596" y="1042"/>
                    <a:pt x="595" y="1042"/>
                    <a:pt x="593" y="1042"/>
                  </a:cubicBezTo>
                  <a:cubicBezTo>
                    <a:pt x="591" y="1042"/>
                    <a:pt x="590" y="1042"/>
                    <a:pt x="588" y="1042"/>
                  </a:cubicBezTo>
                  <a:close/>
                  <a:moveTo>
                    <a:pt x="1108" y="869"/>
                  </a:moveTo>
                  <a:cubicBezTo>
                    <a:pt x="1108" y="869"/>
                    <a:pt x="1108" y="869"/>
                    <a:pt x="1108" y="869"/>
                  </a:cubicBezTo>
                  <a:cubicBezTo>
                    <a:pt x="1108" y="869"/>
                    <a:pt x="1108" y="869"/>
                    <a:pt x="1108" y="870"/>
                  </a:cubicBezTo>
                  <a:cubicBezTo>
                    <a:pt x="1108" y="870"/>
                    <a:pt x="1108" y="869"/>
                    <a:pt x="1109" y="869"/>
                  </a:cubicBezTo>
                  <a:cubicBezTo>
                    <a:pt x="1109" y="869"/>
                    <a:pt x="1108" y="869"/>
                    <a:pt x="1108" y="869"/>
                  </a:cubicBezTo>
                  <a:close/>
                  <a:moveTo>
                    <a:pt x="1107" y="867"/>
                  </a:moveTo>
                  <a:cubicBezTo>
                    <a:pt x="1107" y="867"/>
                    <a:pt x="1108" y="867"/>
                    <a:pt x="1108" y="866"/>
                  </a:cubicBezTo>
                  <a:cubicBezTo>
                    <a:pt x="1107" y="867"/>
                    <a:pt x="1106" y="867"/>
                    <a:pt x="1107" y="867"/>
                  </a:cubicBezTo>
                  <a:close/>
                  <a:moveTo>
                    <a:pt x="577" y="1043"/>
                  </a:moveTo>
                  <a:cubicBezTo>
                    <a:pt x="577" y="1043"/>
                    <a:pt x="576" y="1043"/>
                    <a:pt x="576" y="1043"/>
                  </a:cubicBezTo>
                  <a:cubicBezTo>
                    <a:pt x="575" y="1043"/>
                    <a:pt x="574" y="1043"/>
                    <a:pt x="573" y="1043"/>
                  </a:cubicBezTo>
                  <a:cubicBezTo>
                    <a:pt x="573" y="1044"/>
                    <a:pt x="573" y="1044"/>
                    <a:pt x="571" y="1044"/>
                  </a:cubicBezTo>
                  <a:cubicBezTo>
                    <a:pt x="571" y="1044"/>
                    <a:pt x="571" y="1044"/>
                    <a:pt x="571" y="1044"/>
                  </a:cubicBezTo>
                  <a:cubicBezTo>
                    <a:pt x="570" y="1044"/>
                    <a:pt x="573" y="1044"/>
                    <a:pt x="573" y="1045"/>
                  </a:cubicBezTo>
                  <a:cubicBezTo>
                    <a:pt x="573" y="1045"/>
                    <a:pt x="572" y="1045"/>
                    <a:pt x="572" y="1045"/>
                  </a:cubicBezTo>
                  <a:cubicBezTo>
                    <a:pt x="572" y="1045"/>
                    <a:pt x="572" y="1045"/>
                    <a:pt x="572" y="1045"/>
                  </a:cubicBezTo>
                  <a:cubicBezTo>
                    <a:pt x="572" y="1045"/>
                    <a:pt x="572" y="1045"/>
                    <a:pt x="572" y="1045"/>
                  </a:cubicBezTo>
                  <a:cubicBezTo>
                    <a:pt x="573" y="1045"/>
                    <a:pt x="573" y="1045"/>
                    <a:pt x="573" y="1045"/>
                  </a:cubicBezTo>
                  <a:cubicBezTo>
                    <a:pt x="574" y="1046"/>
                    <a:pt x="576" y="1046"/>
                    <a:pt x="576" y="1046"/>
                  </a:cubicBezTo>
                  <a:cubicBezTo>
                    <a:pt x="578" y="1046"/>
                    <a:pt x="579" y="1046"/>
                    <a:pt x="582" y="1046"/>
                  </a:cubicBezTo>
                  <a:cubicBezTo>
                    <a:pt x="582" y="1046"/>
                    <a:pt x="581" y="1046"/>
                    <a:pt x="583" y="1046"/>
                  </a:cubicBezTo>
                  <a:cubicBezTo>
                    <a:pt x="585" y="1046"/>
                    <a:pt x="585" y="1046"/>
                    <a:pt x="587" y="1046"/>
                  </a:cubicBezTo>
                  <a:cubicBezTo>
                    <a:pt x="588" y="1046"/>
                    <a:pt x="589" y="1045"/>
                    <a:pt x="589" y="1045"/>
                  </a:cubicBezTo>
                  <a:cubicBezTo>
                    <a:pt x="584" y="1045"/>
                    <a:pt x="582" y="1044"/>
                    <a:pt x="579" y="1044"/>
                  </a:cubicBezTo>
                  <a:cubicBezTo>
                    <a:pt x="580" y="1044"/>
                    <a:pt x="578" y="1044"/>
                    <a:pt x="577" y="1044"/>
                  </a:cubicBezTo>
                  <a:cubicBezTo>
                    <a:pt x="577" y="1044"/>
                    <a:pt x="577" y="1044"/>
                    <a:pt x="577" y="1044"/>
                  </a:cubicBezTo>
                  <a:cubicBezTo>
                    <a:pt x="577" y="1044"/>
                    <a:pt x="578" y="1044"/>
                    <a:pt x="578" y="1044"/>
                  </a:cubicBezTo>
                  <a:cubicBezTo>
                    <a:pt x="577" y="1043"/>
                    <a:pt x="579" y="1043"/>
                    <a:pt x="577" y="1043"/>
                  </a:cubicBezTo>
                  <a:close/>
                  <a:moveTo>
                    <a:pt x="585" y="1045"/>
                  </a:moveTo>
                  <a:cubicBezTo>
                    <a:pt x="585" y="1045"/>
                    <a:pt x="585" y="1045"/>
                    <a:pt x="585" y="1045"/>
                  </a:cubicBezTo>
                  <a:cubicBezTo>
                    <a:pt x="583" y="1045"/>
                    <a:pt x="583" y="1045"/>
                    <a:pt x="583" y="1045"/>
                  </a:cubicBezTo>
                  <a:cubicBezTo>
                    <a:pt x="583" y="1045"/>
                    <a:pt x="584" y="1045"/>
                    <a:pt x="585" y="1045"/>
                  </a:cubicBezTo>
                  <a:close/>
                  <a:moveTo>
                    <a:pt x="578" y="1045"/>
                  </a:moveTo>
                  <a:cubicBezTo>
                    <a:pt x="576" y="1045"/>
                    <a:pt x="575" y="1044"/>
                    <a:pt x="573" y="1044"/>
                  </a:cubicBezTo>
                  <a:cubicBezTo>
                    <a:pt x="574" y="1044"/>
                    <a:pt x="575" y="1044"/>
                    <a:pt x="576" y="1044"/>
                  </a:cubicBezTo>
                  <a:cubicBezTo>
                    <a:pt x="576" y="1044"/>
                    <a:pt x="579" y="1044"/>
                    <a:pt x="578" y="1045"/>
                  </a:cubicBezTo>
                  <a:close/>
                  <a:moveTo>
                    <a:pt x="1108" y="876"/>
                  </a:moveTo>
                  <a:cubicBezTo>
                    <a:pt x="1108" y="876"/>
                    <a:pt x="1108" y="876"/>
                    <a:pt x="1108" y="876"/>
                  </a:cubicBezTo>
                  <a:cubicBezTo>
                    <a:pt x="1108" y="876"/>
                    <a:pt x="1108" y="876"/>
                    <a:pt x="1108" y="876"/>
                  </a:cubicBezTo>
                  <a:cubicBezTo>
                    <a:pt x="1108" y="876"/>
                    <a:pt x="1108" y="876"/>
                    <a:pt x="1108" y="876"/>
                  </a:cubicBezTo>
                  <a:close/>
                  <a:moveTo>
                    <a:pt x="1109" y="878"/>
                  </a:moveTo>
                  <a:cubicBezTo>
                    <a:pt x="1109" y="878"/>
                    <a:pt x="1109" y="878"/>
                    <a:pt x="1110" y="878"/>
                  </a:cubicBezTo>
                  <a:cubicBezTo>
                    <a:pt x="1110" y="878"/>
                    <a:pt x="1110" y="878"/>
                    <a:pt x="1110" y="878"/>
                  </a:cubicBezTo>
                  <a:cubicBezTo>
                    <a:pt x="1110" y="877"/>
                    <a:pt x="1110" y="878"/>
                    <a:pt x="1109" y="878"/>
                  </a:cubicBezTo>
                  <a:close/>
                  <a:moveTo>
                    <a:pt x="660" y="1033"/>
                  </a:moveTo>
                  <a:cubicBezTo>
                    <a:pt x="660" y="1033"/>
                    <a:pt x="660" y="1033"/>
                    <a:pt x="660" y="1033"/>
                  </a:cubicBezTo>
                  <a:cubicBezTo>
                    <a:pt x="660" y="1033"/>
                    <a:pt x="660" y="1033"/>
                    <a:pt x="660" y="1033"/>
                  </a:cubicBezTo>
                  <a:cubicBezTo>
                    <a:pt x="660" y="1033"/>
                    <a:pt x="660" y="1033"/>
                    <a:pt x="660" y="1033"/>
                  </a:cubicBezTo>
                  <a:close/>
                  <a:moveTo>
                    <a:pt x="680" y="1033"/>
                  </a:moveTo>
                  <a:cubicBezTo>
                    <a:pt x="679" y="1033"/>
                    <a:pt x="680" y="1034"/>
                    <a:pt x="682" y="1034"/>
                  </a:cubicBezTo>
                  <a:cubicBezTo>
                    <a:pt x="682" y="1034"/>
                    <a:pt x="682" y="1034"/>
                    <a:pt x="683" y="1034"/>
                  </a:cubicBezTo>
                  <a:cubicBezTo>
                    <a:pt x="679" y="1035"/>
                    <a:pt x="684" y="1035"/>
                    <a:pt x="690" y="1035"/>
                  </a:cubicBezTo>
                  <a:cubicBezTo>
                    <a:pt x="691" y="1035"/>
                    <a:pt x="692" y="1035"/>
                    <a:pt x="694" y="1034"/>
                  </a:cubicBezTo>
                  <a:cubicBezTo>
                    <a:pt x="694" y="1034"/>
                    <a:pt x="695" y="1034"/>
                    <a:pt x="695" y="1034"/>
                  </a:cubicBezTo>
                  <a:cubicBezTo>
                    <a:pt x="695" y="1034"/>
                    <a:pt x="695" y="1034"/>
                    <a:pt x="695" y="1034"/>
                  </a:cubicBezTo>
                  <a:cubicBezTo>
                    <a:pt x="695" y="1034"/>
                    <a:pt x="695" y="1034"/>
                    <a:pt x="695" y="1034"/>
                  </a:cubicBezTo>
                  <a:cubicBezTo>
                    <a:pt x="695" y="1034"/>
                    <a:pt x="695" y="1034"/>
                    <a:pt x="695" y="1034"/>
                  </a:cubicBezTo>
                  <a:cubicBezTo>
                    <a:pt x="695" y="1034"/>
                    <a:pt x="695" y="1034"/>
                    <a:pt x="696" y="1034"/>
                  </a:cubicBezTo>
                  <a:cubicBezTo>
                    <a:pt x="698" y="1034"/>
                    <a:pt x="695" y="1034"/>
                    <a:pt x="694" y="1034"/>
                  </a:cubicBezTo>
                  <a:cubicBezTo>
                    <a:pt x="693" y="1034"/>
                    <a:pt x="693" y="1034"/>
                    <a:pt x="693" y="1034"/>
                  </a:cubicBezTo>
                  <a:cubicBezTo>
                    <a:pt x="693" y="1034"/>
                    <a:pt x="693" y="1034"/>
                    <a:pt x="693" y="1034"/>
                  </a:cubicBezTo>
                  <a:cubicBezTo>
                    <a:pt x="693" y="1034"/>
                    <a:pt x="694" y="1034"/>
                    <a:pt x="692" y="1034"/>
                  </a:cubicBezTo>
                  <a:cubicBezTo>
                    <a:pt x="692" y="1034"/>
                    <a:pt x="692" y="1034"/>
                    <a:pt x="692" y="1034"/>
                  </a:cubicBezTo>
                  <a:cubicBezTo>
                    <a:pt x="690" y="1034"/>
                    <a:pt x="689" y="1034"/>
                    <a:pt x="687" y="1034"/>
                  </a:cubicBezTo>
                  <a:cubicBezTo>
                    <a:pt x="686" y="1034"/>
                    <a:pt x="685" y="1034"/>
                    <a:pt x="684" y="1034"/>
                  </a:cubicBezTo>
                  <a:cubicBezTo>
                    <a:pt x="684" y="1034"/>
                    <a:pt x="684" y="1034"/>
                    <a:pt x="683" y="1034"/>
                  </a:cubicBezTo>
                  <a:cubicBezTo>
                    <a:pt x="684" y="1033"/>
                    <a:pt x="683" y="1033"/>
                    <a:pt x="680" y="1033"/>
                  </a:cubicBezTo>
                  <a:close/>
                  <a:moveTo>
                    <a:pt x="685" y="1032"/>
                  </a:moveTo>
                  <a:cubicBezTo>
                    <a:pt x="682" y="1032"/>
                    <a:pt x="683" y="1032"/>
                    <a:pt x="685" y="1032"/>
                  </a:cubicBezTo>
                  <a:close/>
                  <a:moveTo>
                    <a:pt x="661" y="1032"/>
                  </a:moveTo>
                  <a:cubicBezTo>
                    <a:pt x="661" y="1032"/>
                    <a:pt x="661" y="1032"/>
                    <a:pt x="662" y="1032"/>
                  </a:cubicBezTo>
                  <a:cubicBezTo>
                    <a:pt x="661" y="1032"/>
                    <a:pt x="661" y="1032"/>
                    <a:pt x="661" y="1032"/>
                  </a:cubicBezTo>
                  <a:close/>
                  <a:moveTo>
                    <a:pt x="665" y="1036"/>
                  </a:moveTo>
                  <a:cubicBezTo>
                    <a:pt x="665" y="1036"/>
                    <a:pt x="665" y="1036"/>
                    <a:pt x="665" y="1036"/>
                  </a:cubicBezTo>
                  <a:cubicBezTo>
                    <a:pt x="666" y="1036"/>
                    <a:pt x="665" y="1036"/>
                    <a:pt x="664" y="1036"/>
                  </a:cubicBezTo>
                  <a:cubicBezTo>
                    <a:pt x="664" y="1036"/>
                    <a:pt x="663" y="1036"/>
                    <a:pt x="662" y="1036"/>
                  </a:cubicBezTo>
                  <a:cubicBezTo>
                    <a:pt x="664" y="1036"/>
                    <a:pt x="664" y="1036"/>
                    <a:pt x="665" y="1036"/>
                  </a:cubicBezTo>
                  <a:cubicBezTo>
                    <a:pt x="664" y="1036"/>
                    <a:pt x="665" y="1036"/>
                    <a:pt x="665" y="1036"/>
                  </a:cubicBezTo>
                  <a:cubicBezTo>
                    <a:pt x="665" y="1036"/>
                    <a:pt x="665" y="1036"/>
                    <a:pt x="664" y="1037"/>
                  </a:cubicBezTo>
                  <a:cubicBezTo>
                    <a:pt x="664" y="1037"/>
                    <a:pt x="664" y="1037"/>
                    <a:pt x="665" y="1037"/>
                  </a:cubicBezTo>
                  <a:cubicBezTo>
                    <a:pt x="664" y="1037"/>
                    <a:pt x="663" y="1037"/>
                    <a:pt x="663" y="1037"/>
                  </a:cubicBezTo>
                  <a:cubicBezTo>
                    <a:pt x="663" y="1037"/>
                    <a:pt x="663" y="1038"/>
                    <a:pt x="662" y="1038"/>
                  </a:cubicBezTo>
                  <a:cubicBezTo>
                    <a:pt x="664" y="1038"/>
                    <a:pt x="665" y="1039"/>
                    <a:pt x="667" y="1039"/>
                  </a:cubicBezTo>
                  <a:cubicBezTo>
                    <a:pt x="666" y="1039"/>
                    <a:pt x="665" y="1039"/>
                    <a:pt x="664" y="1039"/>
                  </a:cubicBezTo>
                  <a:cubicBezTo>
                    <a:pt x="666" y="1039"/>
                    <a:pt x="667" y="1039"/>
                    <a:pt x="670" y="1039"/>
                  </a:cubicBezTo>
                  <a:cubicBezTo>
                    <a:pt x="670" y="1039"/>
                    <a:pt x="670" y="1039"/>
                    <a:pt x="670" y="1039"/>
                  </a:cubicBezTo>
                  <a:cubicBezTo>
                    <a:pt x="670" y="1039"/>
                    <a:pt x="671" y="1039"/>
                    <a:pt x="671" y="1039"/>
                  </a:cubicBezTo>
                  <a:cubicBezTo>
                    <a:pt x="672" y="1039"/>
                    <a:pt x="673" y="1039"/>
                    <a:pt x="675" y="1039"/>
                  </a:cubicBezTo>
                  <a:cubicBezTo>
                    <a:pt x="675" y="1039"/>
                    <a:pt x="675" y="1039"/>
                    <a:pt x="677" y="1039"/>
                  </a:cubicBezTo>
                  <a:cubicBezTo>
                    <a:pt x="677" y="1039"/>
                    <a:pt x="678" y="1039"/>
                    <a:pt x="678" y="1039"/>
                  </a:cubicBezTo>
                  <a:cubicBezTo>
                    <a:pt x="679" y="1039"/>
                    <a:pt x="680" y="1039"/>
                    <a:pt x="680" y="1039"/>
                  </a:cubicBezTo>
                  <a:cubicBezTo>
                    <a:pt x="682" y="1039"/>
                    <a:pt x="683" y="1038"/>
                    <a:pt x="683" y="1038"/>
                  </a:cubicBezTo>
                  <a:cubicBezTo>
                    <a:pt x="686" y="1038"/>
                    <a:pt x="686" y="1037"/>
                    <a:pt x="685" y="1037"/>
                  </a:cubicBezTo>
                  <a:cubicBezTo>
                    <a:pt x="686" y="1037"/>
                    <a:pt x="686" y="1037"/>
                    <a:pt x="686" y="1037"/>
                  </a:cubicBezTo>
                  <a:cubicBezTo>
                    <a:pt x="686" y="1037"/>
                    <a:pt x="685" y="1037"/>
                    <a:pt x="685" y="1037"/>
                  </a:cubicBezTo>
                  <a:cubicBezTo>
                    <a:pt x="685" y="1037"/>
                    <a:pt x="685" y="1037"/>
                    <a:pt x="685" y="1037"/>
                  </a:cubicBezTo>
                  <a:cubicBezTo>
                    <a:pt x="684" y="1037"/>
                    <a:pt x="683" y="1037"/>
                    <a:pt x="683" y="1037"/>
                  </a:cubicBezTo>
                  <a:cubicBezTo>
                    <a:pt x="683" y="1037"/>
                    <a:pt x="683" y="1037"/>
                    <a:pt x="683" y="1037"/>
                  </a:cubicBezTo>
                  <a:cubicBezTo>
                    <a:pt x="684" y="1036"/>
                    <a:pt x="684" y="1036"/>
                    <a:pt x="685" y="1036"/>
                  </a:cubicBezTo>
                  <a:cubicBezTo>
                    <a:pt x="684" y="1036"/>
                    <a:pt x="683" y="1036"/>
                    <a:pt x="682" y="1036"/>
                  </a:cubicBezTo>
                  <a:cubicBezTo>
                    <a:pt x="681" y="1036"/>
                    <a:pt x="681" y="1036"/>
                    <a:pt x="680" y="1036"/>
                  </a:cubicBezTo>
                  <a:cubicBezTo>
                    <a:pt x="681" y="1036"/>
                    <a:pt x="681" y="1036"/>
                    <a:pt x="682" y="1036"/>
                  </a:cubicBezTo>
                  <a:cubicBezTo>
                    <a:pt x="681" y="1036"/>
                    <a:pt x="681" y="1036"/>
                    <a:pt x="681" y="1036"/>
                  </a:cubicBezTo>
                  <a:cubicBezTo>
                    <a:pt x="680" y="1036"/>
                    <a:pt x="679" y="1036"/>
                    <a:pt x="678" y="1036"/>
                  </a:cubicBezTo>
                  <a:cubicBezTo>
                    <a:pt x="678" y="1036"/>
                    <a:pt x="678" y="1036"/>
                    <a:pt x="678" y="1036"/>
                  </a:cubicBezTo>
                  <a:cubicBezTo>
                    <a:pt x="674" y="1036"/>
                    <a:pt x="670" y="1036"/>
                    <a:pt x="665" y="1036"/>
                  </a:cubicBezTo>
                  <a:close/>
                  <a:moveTo>
                    <a:pt x="1111" y="874"/>
                  </a:moveTo>
                  <a:cubicBezTo>
                    <a:pt x="1111" y="874"/>
                    <a:pt x="1111" y="874"/>
                    <a:pt x="1111" y="874"/>
                  </a:cubicBezTo>
                  <a:cubicBezTo>
                    <a:pt x="1111" y="873"/>
                    <a:pt x="1111" y="873"/>
                    <a:pt x="1111" y="873"/>
                  </a:cubicBezTo>
                  <a:cubicBezTo>
                    <a:pt x="1111" y="873"/>
                    <a:pt x="1111" y="873"/>
                    <a:pt x="1111" y="873"/>
                  </a:cubicBezTo>
                  <a:cubicBezTo>
                    <a:pt x="1111" y="874"/>
                    <a:pt x="1111" y="874"/>
                    <a:pt x="1111" y="874"/>
                  </a:cubicBezTo>
                  <a:close/>
                  <a:moveTo>
                    <a:pt x="693" y="1038"/>
                  </a:moveTo>
                  <a:cubicBezTo>
                    <a:pt x="693" y="1038"/>
                    <a:pt x="694" y="1038"/>
                    <a:pt x="694" y="1038"/>
                  </a:cubicBezTo>
                  <a:cubicBezTo>
                    <a:pt x="694" y="1038"/>
                    <a:pt x="694" y="1038"/>
                    <a:pt x="693" y="1038"/>
                  </a:cubicBezTo>
                  <a:cubicBezTo>
                    <a:pt x="694" y="1038"/>
                    <a:pt x="695" y="1038"/>
                    <a:pt x="696" y="1038"/>
                  </a:cubicBezTo>
                  <a:cubicBezTo>
                    <a:pt x="693" y="1038"/>
                    <a:pt x="693" y="1037"/>
                    <a:pt x="690" y="1037"/>
                  </a:cubicBezTo>
                  <a:cubicBezTo>
                    <a:pt x="691" y="1038"/>
                    <a:pt x="691" y="1038"/>
                    <a:pt x="691" y="1038"/>
                  </a:cubicBezTo>
                  <a:cubicBezTo>
                    <a:pt x="691" y="1038"/>
                    <a:pt x="690" y="1038"/>
                    <a:pt x="690" y="1038"/>
                  </a:cubicBezTo>
                  <a:cubicBezTo>
                    <a:pt x="689" y="1038"/>
                    <a:pt x="692" y="1038"/>
                    <a:pt x="693" y="1038"/>
                  </a:cubicBezTo>
                  <a:close/>
                  <a:moveTo>
                    <a:pt x="688" y="1037"/>
                  </a:moveTo>
                  <a:cubicBezTo>
                    <a:pt x="688" y="1037"/>
                    <a:pt x="688" y="1037"/>
                    <a:pt x="688" y="1037"/>
                  </a:cubicBezTo>
                  <a:cubicBezTo>
                    <a:pt x="689" y="1037"/>
                    <a:pt x="689" y="1037"/>
                    <a:pt x="690" y="1037"/>
                  </a:cubicBezTo>
                  <a:cubicBezTo>
                    <a:pt x="690" y="1037"/>
                    <a:pt x="690" y="1037"/>
                    <a:pt x="689" y="1037"/>
                  </a:cubicBezTo>
                  <a:cubicBezTo>
                    <a:pt x="689" y="1037"/>
                    <a:pt x="688" y="1037"/>
                    <a:pt x="688" y="1037"/>
                  </a:cubicBezTo>
                  <a:close/>
                  <a:moveTo>
                    <a:pt x="688" y="1039"/>
                  </a:moveTo>
                  <a:cubicBezTo>
                    <a:pt x="689" y="1039"/>
                    <a:pt x="690" y="1039"/>
                    <a:pt x="691" y="1038"/>
                  </a:cubicBezTo>
                  <a:cubicBezTo>
                    <a:pt x="690" y="1038"/>
                    <a:pt x="690" y="1038"/>
                    <a:pt x="690" y="1038"/>
                  </a:cubicBezTo>
                  <a:cubicBezTo>
                    <a:pt x="690" y="1038"/>
                    <a:pt x="690" y="1038"/>
                    <a:pt x="690" y="1038"/>
                  </a:cubicBezTo>
                  <a:cubicBezTo>
                    <a:pt x="688" y="1038"/>
                    <a:pt x="687" y="1038"/>
                    <a:pt x="688" y="1039"/>
                  </a:cubicBezTo>
                  <a:cubicBezTo>
                    <a:pt x="687" y="1039"/>
                    <a:pt x="687" y="1039"/>
                    <a:pt x="687" y="1039"/>
                  </a:cubicBezTo>
                  <a:cubicBezTo>
                    <a:pt x="687" y="1039"/>
                    <a:pt x="688" y="1039"/>
                    <a:pt x="688" y="1039"/>
                  </a:cubicBezTo>
                  <a:close/>
                  <a:moveTo>
                    <a:pt x="699" y="1038"/>
                  </a:moveTo>
                  <a:cubicBezTo>
                    <a:pt x="701" y="1038"/>
                    <a:pt x="700" y="1037"/>
                    <a:pt x="701" y="1037"/>
                  </a:cubicBezTo>
                  <a:cubicBezTo>
                    <a:pt x="699" y="1037"/>
                    <a:pt x="696" y="1037"/>
                    <a:pt x="699" y="1038"/>
                  </a:cubicBezTo>
                  <a:close/>
                  <a:moveTo>
                    <a:pt x="695" y="1039"/>
                  </a:moveTo>
                  <a:cubicBezTo>
                    <a:pt x="697" y="1039"/>
                    <a:pt x="700" y="1039"/>
                    <a:pt x="699" y="1038"/>
                  </a:cubicBezTo>
                  <a:cubicBezTo>
                    <a:pt x="699" y="1038"/>
                    <a:pt x="699" y="1038"/>
                    <a:pt x="697" y="1038"/>
                  </a:cubicBezTo>
                  <a:cubicBezTo>
                    <a:pt x="697" y="1038"/>
                    <a:pt x="697" y="1038"/>
                    <a:pt x="697" y="1038"/>
                  </a:cubicBezTo>
                  <a:cubicBezTo>
                    <a:pt x="695" y="1038"/>
                    <a:pt x="694" y="1039"/>
                    <a:pt x="695" y="1039"/>
                  </a:cubicBezTo>
                  <a:close/>
                  <a:moveTo>
                    <a:pt x="689" y="1033"/>
                  </a:moveTo>
                  <a:cubicBezTo>
                    <a:pt x="686" y="1033"/>
                    <a:pt x="684" y="1034"/>
                    <a:pt x="687" y="1034"/>
                  </a:cubicBezTo>
                  <a:cubicBezTo>
                    <a:pt x="689" y="1034"/>
                    <a:pt x="688" y="1034"/>
                    <a:pt x="689" y="1033"/>
                  </a:cubicBezTo>
                  <a:close/>
                  <a:moveTo>
                    <a:pt x="628" y="1035"/>
                  </a:moveTo>
                  <a:cubicBezTo>
                    <a:pt x="628" y="1035"/>
                    <a:pt x="628" y="1035"/>
                    <a:pt x="628" y="1035"/>
                  </a:cubicBezTo>
                  <a:cubicBezTo>
                    <a:pt x="628" y="1035"/>
                    <a:pt x="629" y="1035"/>
                    <a:pt x="629" y="1035"/>
                  </a:cubicBezTo>
                  <a:cubicBezTo>
                    <a:pt x="630" y="1035"/>
                    <a:pt x="629" y="1035"/>
                    <a:pt x="629" y="1035"/>
                  </a:cubicBezTo>
                  <a:cubicBezTo>
                    <a:pt x="629" y="1035"/>
                    <a:pt x="629" y="1035"/>
                    <a:pt x="629" y="1035"/>
                  </a:cubicBezTo>
                  <a:cubicBezTo>
                    <a:pt x="629" y="1035"/>
                    <a:pt x="630" y="1035"/>
                    <a:pt x="630" y="1035"/>
                  </a:cubicBezTo>
                  <a:cubicBezTo>
                    <a:pt x="632" y="1035"/>
                    <a:pt x="633" y="1035"/>
                    <a:pt x="636" y="1035"/>
                  </a:cubicBezTo>
                  <a:cubicBezTo>
                    <a:pt x="636" y="1035"/>
                    <a:pt x="636" y="1034"/>
                    <a:pt x="636" y="1034"/>
                  </a:cubicBezTo>
                  <a:cubicBezTo>
                    <a:pt x="637" y="1034"/>
                    <a:pt x="639" y="1034"/>
                    <a:pt x="640" y="1034"/>
                  </a:cubicBezTo>
                  <a:cubicBezTo>
                    <a:pt x="639" y="1034"/>
                    <a:pt x="638" y="1035"/>
                    <a:pt x="638" y="1035"/>
                  </a:cubicBezTo>
                  <a:cubicBezTo>
                    <a:pt x="634" y="1035"/>
                    <a:pt x="630" y="1035"/>
                    <a:pt x="629" y="1036"/>
                  </a:cubicBezTo>
                  <a:cubicBezTo>
                    <a:pt x="629" y="1036"/>
                    <a:pt x="629" y="1036"/>
                    <a:pt x="629" y="1036"/>
                  </a:cubicBezTo>
                  <a:cubicBezTo>
                    <a:pt x="629" y="1036"/>
                    <a:pt x="628" y="1036"/>
                    <a:pt x="628" y="1036"/>
                  </a:cubicBezTo>
                  <a:cubicBezTo>
                    <a:pt x="629" y="1036"/>
                    <a:pt x="629" y="1036"/>
                    <a:pt x="630" y="1036"/>
                  </a:cubicBezTo>
                  <a:cubicBezTo>
                    <a:pt x="631" y="1036"/>
                    <a:pt x="631" y="1036"/>
                    <a:pt x="631" y="1036"/>
                  </a:cubicBezTo>
                  <a:cubicBezTo>
                    <a:pt x="636" y="1036"/>
                    <a:pt x="643" y="1036"/>
                    <a:pt x="642" y="1035"/>
                  </a:cubicBezTo>
                  <a:cubicBezTo>
                    <a:pt x="643" y="1035"/>
                    <a:pt x="643" y="1035"/>
                    <a:pt x="644" y="1035"/>
                  </a:cubicBezTo>
                  <a:cubicBezTo>
                    <a:pt x="644" y="1035"/>
                    <a:pt x="644" y="1035"/>
                    <a:pt x="644" y="1035"/>
                  </a:cubicBezTo>
                  <a:cubicBezTo>
                    <a:pt x="644" y="1035"/>
                    <a:pt x="644" y="1035"/>
                    <a:pt x="645" y="1035"/>
                  </a:cubicBezTo>
                  <a:cubicBezTo>
                    <a:pt x="645" y="1035"/>
                    <a:pt x="644" y="1035"/>
                    <a:pt x="643" y="1035"/>
                  </a:cubicBezTo>
                  <a:cubicBezTo>
                    <a:pt x="645" y="1034"/>
                    <a:pt x="647" y="1034"/>
                    <a:pt x="649" y="1034"/>
                  </a:cubicBezTo>
                  <a:cubicBezTo>
                    <a:pt x="650" y="1034"/>
                    <a:pt x="651" y="1034"/>
                    <a:pt x="652" y="1034"/>
                  </a:cubicBezTo>
                  <a:cubicBezTo>
                    <a:pt x="652" y="1034"/>
                    <a:pt x="652" y="1034"/>
                    <a:pt x="652" y="1034"/>
                  </a:cubicBezTo>
                  <a:cubicBezTo>
                    <a:pt x="653" y="1034"/>
                    <a:pt x="653" y="1034"/>
                    <a:pt x="653" y="1034"/>
                  </a:cubicBezTo>
                  <a:cubicBezTo>
                    <a:pt x="653" y="1034"/>
                    <a:pt x="653" y="1034"/>
                    <a:pt x="653" y="1034"/>
                  </a:cubicBezTo>
                  <a:cubicBezTo>
                    <a:pt x="654" y="1034"/>
                    <a:pt x="654" y="1034"/>
                    <a:pt x="655" y="1034"/>
                  </a:cubicBezTo>
                  <a:cubicBezTo>
                    <a:pt x="655" y="1034"/>
                    <a:pt x="655" y="1034"/>
                    <a:pt x="655" y="1034"/>
                  </a:cubicBezTo>
                  <a:cubicBezTo>
                    <a:pt x="655" y="1034"/>
                    <a:pt x="655" y="1034"/>
                    <a:pt x="655" y="1034"/>
                  </a:cubicBezTo>
                  <a:cubicBezTo>
                    <a:pt x="656" y="1034"/>
                    <a:pt x="658" y="1034"/>
                    <a:pt x="658" y="1034"/>
                  </a:cubicBezTo>
                  <a:cubicBezTo>
                    <a:pt x="658" y="1034"/>
                    <a:pt x="657" y="1034"/>
                    <a:pt x="657" y="1034"/>
                  </a:cubicBezTo>
                  <a:cubicBezTo>
                    <a:pt x="656" y="1034"/>
                    <a:pt x="656" y="1034"/>
                    <a:pt x="656" y="1034"/>
                  </a:cubicBezTo>
                  <a:cubicBezTo>
                    <a:pt x="657" y="1034"/>
                    <a:pt x="657" y="1034"/>
                    <a:pt x="657" y="1034"/>
                  </a:cubicBezTo>
                  <a:cubicBezTo>
                    <a:pt x="657" y="1034"/>
                    <a:pt x="657" y="1034"/>
                    <a:pt x="657" y="1034"/>
                  </a:cubicBezTo>
                  <a:cubicBezTo>
                    <a:pt x="658" y="1034"/>
                    <a:pt x="659" y="1034"/>
                    <a:pt x="660" y="1034"/>
                  </a:cubicBezTo>
                  <a:cubicBezTo>
                    <a:pt x="660" y="1034"/>
                    <a:pt x="665" y="1034"/>
                    <a:pt x="669" y="1034"/>
                  </a:cubicBezTo>
                  <a:cubicBezTo>
                    <a:pt x="671" y="1034"/>
                    <a:pt x="674" y="1034"/>
                    <a:pt x="671" y="1033"/>
                  </a:cubicBezTo>
                  <a:cubicBezTo>
                    <a:pt x="667" y="1033"/>
                    <a:pt x="670" y="1034"/>
                    <a:pt x="667" y="1034"/>
                  </a:cubicBezTo>
                  <a:cubicBezTo>
                    <a:pt x="664" y="1034"/>
                    <a:pt x="664" y="1034"/>
                    <a:pt x="664" y="1033"/>
                  </a:cubicBezTo>
                  <a:cubicBezTo>
                    <a:pt x="664" y="1033"/>
                    <a:pt x="664" y="1033"/>
                    <a:pt x="664" y="1033"/>
                  </a:cubicBezTo>
                  <a:cubicBezTo>
                    <a:pt x="666" y="1033"/>
                    <a:pt x="668" y="1033"/>
                    <a:pt x="669" y="1033"/>
                  </a:cubicBezTo>
                  <a:cubicBezTo>
                    <a:pt x="670" y="1033"/>
                    <a:pt x="671" y="1033"/>
                    <a:pt x="672" y="1033"/>
                  </a:cubicBezTo>
                  <a:cubicBezTo>
                    <a:pt x="671" y="1033"/>
                    <a:pt x="674" y="1033"/>
                    <a:pt x="675" y="1033"/>
                  </a:cubicBezTo>
                  <a:cubicBezTo>
                    <a:pt x="674" y="1033"/>
                    <a:pt x="674" y="1033"/>
                    <a:pt x="674" y="1033"/>
                  </a:cubicBezTo>
                  <a:cubicBezTo>
                    <a:pt x="673" y="1033"/>
                    <a:pt x="673" y="1033"/>
                    <a:pt x="672" y="1033"/>
                  </a:cubicBezTo>
                  <a:cubicBezTo>
                    <a:pt x="674" y="1033"/>
                    <a:pt x="675" y="1033"/>
                    <a:pt x="675" y="1032"/>
                  </a:cubicBezTo>
                  <a:cubicBezTo>
                    <a:pt x="674" y="1032"/>
                    <a:pt x="673" y="1032"/>
                    <a:pt x="672" y="1032"/>
                  </a:cubicBezTo>
                  <a:cubicBezTo>
                    <a:pt x="672" y="1032"/>
                    <a:pt x="671" y="1032"/>
                    <a:pt x="671" y="1032"/>
                  </a:cubicBezTo>
                  <a:cubicBezTo>
                    <a:pt x="671" y="1032"/>
                    <a:pt x="671" y="1032"/>
                    <a:pt x="671" y="1032"/>
                  </a:cubicBezTo>
                  <a:cubicBezTo>
                    <a:pt x="670" y="1032"/>
                    <a:pt x="668" y="1032"/>
                    <a:pt x="667" y="1033"/>
                  </a:cubicBezTo>
                  <a:cubicBezTo>
                    <a:pt x="667" y="1032"/>
                    <a:pt x="667" y="1032"/>
                    <a:pt x="666" y="1032"/>
                  </a:cubicBezTo>
                  <a:cubicBezTo>
                    <a:pt x="665" y="1032"/>
                    <a:pt x="664" y="1032"/>
                    <a:pt x="663" y="1032"/>
                  </a:cubicBezTo>
                  <a:cubicBezTo>
                    <a:pt x="663" y="1032"/>
                    <a:pt x="663" y="1032"/>
                    <a:pt x="664" y="1032"/>
                  </a:cubicBezTo>
                  <a:cubicBezTo>
                    <a:pt x="663" y="1032"/>
                    <a:pt x="662" y="1033"/>
                    <a:pt x="662" y="1033"/>
                  </a:cubicBezTo>
                  <a:cubicBezTo>
                    <a:pt x="662" y="1033"/>
                    <a:pt x="662" y="1033"/>
                    <a:pt x="662" y="1033"/>
                  </a:cubicBezTo>
                  <a:cubicBezTo>
                    <a:pt x="661" y="1033"/>
                    <a:pt x="662" y="1033"/>
                    <a:pt x="661" y="1033"/>
                  </a:cubicBezTo>
                  <a:cubicBezTo>
                    <a:pt x="660" y="1033"/>
                    <a:pt x="658" y="1033"/>
                    <a:pt x="656" y="1033"/>
                  </a:cubicBezTo>
                  <a:cubicBezTo>
                    <a:pt x="656" y="1033"/>
                    <a:pt x="656" y="1033"/>
                    <a:pt x="656" y="1033"/>
                  </a:cubicBezTo>
                  <a:cubicBezTo>
                    <a:pt x="656" y="1033"/>
                    <a:pt x="656" y="1033"/>
                    <a:pt x="655" y="1033"/>
                  </a:cubicBezTo>
                  <a:cubicBezTo>
                    <a:pt x="653" y="1033"/>
                    <a:pt x="652" y="1033"/>
                    <a:pt x="651" y="1033"/>
                  </a:cubicBezTo>
                  <a:cubicBezTo>
                    <a:pt x="651" y="1033"/>
                    <a:pt x="652" y="1033"/>
                    <a:pt x="652" y="1033"/>
                  </a:cubicBezTo>
                  <a:cubicBezTo>
                    <a:pt x="652" y="1033"/>
                    <a:pt x="651" y="1033"/>
                    <a:pt x="651" y="1033"/>
                  </a:cubicBezTo>
                  <a:cubicBezTo>
                    <a:pt x="649" y="1034"/>
                    <a:pt x="650" y="1034"/>
                    <a:pt x="647" y="1034"/>
                  </a:cubicBezTo>
                  <a:cubicBezTo>
                    <a:pt x="647" y="1034"/>
                    <a:pt x="647" y="1034"/>
                    <a:pt x="646" y="1034"/>
                  </a:cubicBezTo>
                  <a:cubicBezTo>
                    <a:pt x="647" y="1034"/>
                    <a:pt x="647" y="1034"/>
                    <a:pt x="646" y="1034"/>
                  </a:cubicBezTo>
                  <a:cubicBezTo>
                    <a:pt x="647" y="1034"/>
                    <a:pt x="647" y="1034"/>
                    <a:pt x="647" y="1034"/>
                  </a:cubicBezTo>
                  <a:cubicBezTo>
                    <a:pt x="647" y="1033"/>
                    <a:pt x="646" y="1033"/>
                    <a:pt x="645" y="1033"/>
                  </a:cubicBezTo>
                  <a:cubicBezTo>
                    <a:pt x="645" y="1033"/>
                    <a:pt x="645" y="1033"/>
                    <a:pt x="645" y="1033"/>
                  </a:cubicBezTo>
                  <a:cubicBezTo>
                    <a:pt x="645" y="1033"/>
                    <a:pt x="645" y="1033"/>
                    <a:pt x="645" y="1033"/>
                  </a:cubicBezTo>
                  <a:cubicBezTo>
                    <a:pt x="645" y="1033"/>
                    <a:pt x="644" y="1033"/>
                    <a:pt x="644" y="1033"/>
                  </a:cubicBezTo>
                  <a:cubicBezTo>
                    <a:pt x="644" y="1033"/>
                    <a:pt x="644" y="1033"/>
                    <a:pt x="643" y="1033"/>
                  </a:cubicBezTo>
                  <a:cubicBezTo>
                    <a:pt x="643" y="1033"/>
                    <a:pt x="643" y="1033"/>
                    <a:pt x="643" y="1033"/>
                  </a:cubicBezTo>
                  <a:cubicBezTo>
                    <a:pt x="640" y="1034"/>
                    <a:pt x="638" y="1034"/>
                    <a:pt x="635" y="1034"/>
                  </a:cubicBezTo>
                  <a:cubicBezTo>
                    <a:pt x="635" y="1034"/>
                    <a:pt x="635" y="1034"/>
                    <a:pt x="634" y="1033"/>
                  </a:cubicBezTo>
                  <a:cubicBezTo>
                    <a:pt x="634" y="1033"/>
                    <a:pt x="633" y="1033"/>
                    <a:pt x="633" y="1033"/>
                  </a:cubicBezTo>
                  <a:cubicBezTo>
                    <a:pt x="633" y="1033"/>
                    <a:pt x="633" y="1033"/>
                    <a:pt x="632" y="1033"/>
                  </a:cubicBezTo>
                  <a:cubicBezTo>
                    <a:pt x="630" y="1033"/>
                    <a:pt x="630" y="1033"/>
                    <a:pt x="629" y="1033"/>
                  </a:cubicBezTo>
                  <a:cubicBezTo>
                    <a:pt x="628" y="1033"/>
                    <a:pt x="626" y="1033"/>
                    <a:pt x="625" y="1033"/>
                  </a:cubicBezTo>
                  <a:cubicBezTo>
                    <a:pt x="625" y="1033"/>
                    <a:pt x="625" y="1033"/>
                    <a:pt x="625" y="1033"/>
                  </a:cubicBezTo>
                  <a:cubicBezTo>
                    <a:pt x="626" y="1033"/>
                    <a:pt x="626" y="1033"/>
                    <a:pt x="625" y="1033"/>
                  </a:cubicBezTo>
                  <a:cubicBezTo>
                    <a:pt x="624" y="1033"/>
                    <a:pt x="623" y="1033"/>
                    <a:pt x="622" y="1033"/>
                  </a:cubicBezTo>
                  <a:cubicBezTo>
                    <a:pt x="622" y="1033"/>
                    <a:pt x="622" y="1033"/>
                    <a:pt x="622" y="1033"/>
                  </a:cubicBezTo>
                  <a:cubicBezTo>
                    <a:pt x="620" y="1033"/>
                    <a:pt x="621" y="1034"/>
                    <a:pt x="624" y="1034"/>
                  </a:cubicBezTo>
                  <a:cubicBezTo>
                    <a:pt x="624" y="1034"/>
                    <a:pt x="625" y="1034"/>
                    <a:pt x="625" y="1035"/>
                  </a:cubicBezTo>
                  <a:cubicBezTo>
                    <a:pt x="623" y="1035"/>
                    <a:pt x="622" y="1035"/>
                    <a:pt x="622" y="1035"/>
                  </a:cubicBezTo>
                  <a:cubicBezTo>
                    <a:pt x="621" y="1035"/>
                    <a:pt x="620" y="1035"/>
                    <a:pt x="620" y="1035"/>
                  </a:cubicBezTo>
                  <a:cubicBezTo>
                    <a:pt x="619" y="1035"/>
                    <a:pt x="620" y="1035"/>
                    <a:pt x="619" y="1035"/>
                  </a:cubicBezTo>
                  <a:cubicBezTo>
                    <a:pt x="617" y="1035"/>
                    <a:pt x="617" y="1035"/>
                    <a:pt x="616" y="1035"/>
                  </a:cubicBezTo>
                  <a:cubicBezTo>
                    <a:pt x="616" y="1035"/>
                    <a:pt x="616" y="1035"/>
                    <a:pt x="615" y="1035"/>
                  </a:cubicBezTo>
                  <a:cubicBezTo>
                    <a:pt x="615" y="1035"/>
                    <a:pt x="615" y="1035"/>
                    <a:pt x="615" y="1035"/>
                  </a:cubicBezTo>
                  <a:cubicBezTo>
                    <a:pt x="615" y="1035"/>
                    <a:pt x="616" y="1035"/>
                    <a:pt x="616" y="1035"/>
                  </a:cubicBezTo>
                  <a:cubicBezTo>
                    <a:pt x="616" y="1035"/>
                    <a:pt x="616" y="1035"/>
                    <a:pt x="616" y="1035"/>
                  </a:cubicBezTo>
                  <a:cubicBezTo>
                    <a:pt x="615" y="1036"/>
                    <a:pt x="614" y="1036"/>
                    <a:pt x="613" y="1036"/>
                  </a:cubicBezTo>
                  <a:cubicBezTo>
                    <a:pt x="617" y="1037"/>
                    <a:pt x="628" y="1036"/>
                    <a:pt x="628" y="1035"/>
                  </a:cubicBezTo>
                  <a:close/>
                  <a:moveTo>
                    <a:pt x="642" y="1034"/>
                  </a:moveTo>
                  <a:cubicBezTo>
                    <a:pt x="642" y="1034"/>
                    <a:pt x="642" y="1034"/>
                    <a:pt x="642" y="1034"/>
                  </a:cubicBezTo>
                  <a:cubicBezTo>
                    <a:pt x="642" y="1034"/>
                    <a:pt x="641" y="1034"/>
                    <a:pt x="641" y="1034"/>
                  </a:cubicBezTo>
                  <a:cubicBezTo>
                    <a:pt x="641" y="1034"/>
                    <a:pt x="642" y="1034"/>
                    <a:pt x="642" y="1034"/>
                  </a:cubicBezTo>
                  <a:close/>
                  <a:moveTo>
                    <a:pt x="626" y="1034"/>
                  </a:moveTo>
                  <a:cubicBezTo>
                    <a:pt x="627" y="1034"/>
                    <a:pt x="627" y="1034"/>
                    <a:pt x="628" y="1035"/>
                  </a:cubicBezTo>
                  <a:cubicBezTo>
                    <a:pt x="627" y="1035"/>
                    <a:pt x="627" y="1035"/>
                    <a:pt x="627" y="1035"/>
                  </a:cubicBezTo>
                  <a:cubicBezTo>
                    <a:pt x="627" y="1034"/>
                    <a:pt x="626" y="1034"/>
                    <a:pt x="626" y="1034"/>
                  </a:cubicBezTo>
                  <a:cubicBezTo>
                    <a:pt x="626" y="1034"/>
                    <a:pt x="626" y="1034"/>
                    <a:pt x="626" y="1034"/>
                  </a:cubicBezTo>
                  <a:close/>
                  <a:moveTo>
                    <a:pt x="660" y="1032"/>
                  </a:moveTo>
                  <a:cubicBezTo>
                    <a:pt x="659" y="1032"/>
                    <a:pt x="659" y="1032"/>
                    <a:pt x="660" y="1033"/>
                  </a:cubicBezTo>
                  <a:cubicBezTo>
                    <a:pt x="660" y="1032"/>
                    <a:pt x="660" y="1032"/>
                    <a:pt x="660" y="1032"/>
                  </a:cubicBezTo>
                  <a:cubicBezTo>
                    <a:pt x="660" y="1032"/>
                    <a:pt x="660" y="1032"/>
                    <a:pt x="660" y="1032"/>
                  </a:cubicBezTo>
                  <a:close/>
                  <a:moveTo>
                    <a:pt x="619" y="1032"/>
                  </a:moveTo>
                  <a:cubicBezTo>
                    <a:pt x="619" y="1032"/>
                    <a:pt x="620" y="1032"/>
                    <a:pt x="622" y="1032"/>
                  </a:cubicBezTo>
                  <a:cubicBezTo>
                    <a:pt x="620" y="1032"/>
                    <a:pt x="622" y="1032"/>
                    <a:pt x="619" y="1032"/>
                  </a:cubicBezTo>
                  <a:close/>
                  <a:moveTo>
                    <a:pt x="1111" y="874"/>
                  </a:moveTo>
                  <a:cubicBezTo>
                    <a:pt x="1111" y="874"/>
                    <a:pt x="1111" y="874"/>
                    <a:pt x="1112" y="874"/>
                  </a:cubicBezTo>
                  <a:cubicBezTo>
                    <a:pt x="1113" y="874"/>
                    <a:pt x="1111" y="873"/>
                    <a:pt x="1111" y="874"/>
                  </a:cubicBezTo>
                  <a:close/>
                  <a:moveTo>
                    <a:pt x="1111" y="868"/>
                  </a:moveTo>
                  <a:cubicBezTo>
                    <a:pt x="1111" y="868"/>
                    <a:pt x="1111" y="869"/>
                    <a:pt x="1111" y="869"/>
                  </a:cubicBezTo>
                  <a:cubicBezTo>
                    <a:pt x="1111" y="869"/>
                    <a:pt x="1111" y="869"/>
                    <a:pt x="1111" y="869"/>
                  </a:cubicBezTo>
                  <a:cubicBezTo>
                    <a:pt x="1111" y="869"/>
                    <a:pt x="1112" y="870"/>
                    <a:pt x="1112" y="869"/>
                  </a:cubicBezTo>
                  <a:cubicBezTo>
                    <a:pt x="1112" y="869"/>
                    <a:pt x="1111" y="869"/>
                    <a:pt x="1111" y="868"/>
                  </a:cubicBezTo>
                  <a:close/>
                  <a:moveTo>
                    <a:pt x="612" y="1035"/>
                  </a:moveTo>
                  <a:cubicBezTo>
                    <a:pt x="610" y="1035"/>
                    <a:pt x="612" y="1035"/>
                    <a:pt x="614" y="1035"/>
                  </a:cubicBezTo>
                  <a:cubicBezTo>
                    <a:pt x="614" y="1035"/>
                    <a:pt x="615" y="1035"/>
                    <a:pt x="612" y="1035"/>
                  </a:cubicBezTo>
                  <a:close/>
                  <a:moveTo>
                    <a:pt x="656" y="1032"/>
                  </a:moveTo>
                  <a:cubicBezTo>
                    <a:pt x="655" y="1032"/>
                    <a:pt x="654" y="1032"/>
                    <a:pt x="654" y="1032"/>
                  </a:cubicBezTo>
                  <a:cubicBezTo>
                    <a:pt x="652" y="1032"/>
                    <a:pt x="651" y="1032"/>
                    <a:pt x="650" y="1032"/>
                  </a:cubicBezTo>
                  <a:cubicBezTo>
                    <a:pt x="651" y="1032"/>
                    <a:pt x="651" y="1032"/>
                    <a:pt x="653" y="1033"/>
                  </a:cubicBezTo>
                  <a:cubicBezTo>
                    <a:pt x="653" y="1032"/>
                    <a:pt x="653" y="1032"/>
                    <a:pt x="653" y="1032"/>
                  </a:cubicBezTo>
                  <a:cubicBezTo>
                    <a:pt x="654" y="1032"/>
                    <a:pt x="654" y="1033"/>
                    <a:pt x="655" y="1033"/>
                  </a:cubicBezTo>
                  <a:cubicBezTo>
                    <a:pt x="656" y="1032"/>
                    <a:pt x="655" y="1032"/>
                    <a:pt x="656" y="1032"/>
                  </a:cubicBezTo>
                  <a:close/>
                  <a:moveTo>
                    <a:pt x="643" y="1033"/>
                  </a:moveTo>
                  <a:cubicBezTo>
                    <a:pt x="645" y="1033"/>
                    <a:pt x="643" y="1032"/>
                    <a:pt x="643" y="1032"/>
                  </a:cubicBezTo>
                  <a:cubicBezTo>
                    <a:pt x="640" y="1032"/>
                    <a:pt x="641" y="1033"/>
                    <a:pt x="643" y="1033"/>
                  </a:cubicBezTo>
                  <a:close/>
                  <a:moveTo>
                    <a:pt x="637" y="1032"/>
                  </a:moveTo>
                  <a:cubicBezTo>
                    <a:pt x="637" y="1032"/>
                    <a:pt x="637" y="1032"/>
                    <a:pt x="637" y="1032"/>
                  </a:cubicBezTo>
                  <a:cubicBezTo>
                    <a:pt x="637" y="1032"/>
                    <a:pt x="637" y="1032"/>
                    <a:pt x="637" y="1032"/>
                  </a:cubicBezTo>
                  <a:cubicBezTo>
                    <a:pt x="637" y="1033"/>
                    <a:pt x="638" y="1033"/>
                    <a:pt x="638" y="1033"/>
                  </a:cubicBezTo>
                  <a:cubicBezTo>
                    <a:pt x="638" y="1033"/>
                    <a:pt x="639" y="1032"/>
                    <a:pt x="639" y="1032"/>
                  </a:cubicBezTo>
                  <a:cubicBezTo>
                    <a:pt x="639" y="1032"/>
                    <a:pt x="640" y="1032"/>
                    <a:pt x="640" y="1032"/>
                  </a:cubicBezTo>
                  <a:cubicBezTo>
                    <a:pt x="640" y="1032"/>
                    <a:pt x="640" y="1032"/>
                    <a:pt x="640" y="1032"/>
                  </a:cubicBezTo>
                  <a:cubicBezTo>
                    <a:pt x="640" y="1032"/>
                    <a:pt x="639" y="1032"/>
                    <a:pt x="639" y="1032"/>
                  </a:cubicBezTo>
                  <a:cubicBezTo>
                    <a:pt x="638" y="1032"/>
                    <a:pt x="638" y="1032"/>
                    <a:pt x="637" y="1032"/>
                  </a:cubicBezTo>
                  <a:cubicBezTo>
                    <a:pt x="634" y="1032"/>
                    <a:pt x="635" y="1032"/>
                    <a:pt x="637" y="1032"/>
                  </a:cubicBezTo>
                  <a:close/>
                  <a:moveTo>
                    <a:pt x="638" y="1032"/>
                  </a:moveTo>
                  <a:cubicBezTo>
                    <a:pt x="639" y="1032"/>
                    <a:pt x="640" y="1032"/>
                    <a:pt x="641" y="1031"/>
                  </a:cubicBezTo>
                  <a:cubicBezTo>
                    <a:pt x="640" y="1031"/>
                    <a:pt x="637" y="1032"/>
                    <a:pt x="638" y="1032"/>
                  </a:cubicBezTo>
                  <a:close/>
                  <a:moveTo>
                    <a:pt x="256" y="1053"/>
                  </a:moveTo>
                  <a:cubicBezTo>
                    <a:pt x="255" y="1054"/>
                    <a:pt x="251" y="1054"/>
                    <a:pt x="252" y="1054"/>
                  </a:cubicBezTo>
                  <a:cubicBezTo>
                    <a:pt x="255" y="1054"/>
                    <a:pt x="258" y="1053"/>
                    <a:pt x="256" y="1053"/>
                  </a:cubicBezTo>
                  <a:close/>
                  <a:moveTo>
                    <a:pt x="251" y="1068"/>
                  </a:moveTo>
                  <a:cubicBezTo>
                    <a:pt x="250" y="1068"/>
                    <a:pt x="250" y="1068"/>
                    <a:pt x="250" y="1068"/>
                  </a:cubicBezTo>
                  <a:cubicBezTo>
                    <a:pt x="250" y="1068"/>
                    <a:pt x="250" y="1069"/>
                    <a:pt x="250" y="1069"/>
                  </a:cubicBezTo>
                  <a:cubicBezTo>
                    <a:pt x="250" y="1069"/>
                    <a:pt x="250" y="1069"/>
                    <a:pt x="251" y="1068"/>
                  </a:cubicBezTo>
                  <a:close/>
                  <a:moveTo>
                    <a:pt x="251" y="1048"/>
                  </a:moveTo>
                  <a:cubicBezTo>
                    <a:pt x="251" y="1048"/>
                    <a:pt x="251" y="1048"/>
                    <a:pt x="251" y="1048"/>
                  </a:cubicBezTo>
                  <a:cubicBezTo>
                    <a:pt x="251" y="1048"/>
                    <a:pt x="251" y="1048"/>
                    <a:pt x="251" y="1048"/>
                  </a:cubicBezTo>
                  <a:cubicBezTo>
                    <a:pt x="251" y="1048"/>
                    <a:pt x="251" y="1048"/>
                    <a:pt x="251" y="1047"/>
                  </a:cubicBezTo>
                  <a:cubicBezTo>
                    <a:pt x="251" y="1047"/>
                    <a:pt x="251" y="1047"/>
                    <a:pt x="251" y="1047"/>
                  </a:cubicBezTo>
                  <a:cubicBezTo>
                    <a:pt x="251" y="1047"/>
                    <a:pt x="251" y="1047"/>
                    <a:pt x="251" y="1047"/>
                  </a:cubicBezTo>
                  <a:cubicBezTo>
                    <a:pt x="251" y="1047"/>
                    <a:pt x="251" y="1047"/>
                    <a:pt x="251" y="1046"/>
                  </a:cubicBezTo>
                  <a:cubicBezTo>
                    <a:pt x="251" y="1046"/>
                    <a:pt x="251" y="1046"/>
                    <a:pt x="252" y="1046"/>
                  </a:cubicBezTo>
                  <a:cubicBezTo>
                    <a:pt x="251" y="1046"/>
                    <a:pt x="251" y="1046"/>
                    <a:pt x="251" y="1046"/>
                  </a:cubicBezTo>
                  <a:cubicBezTo>
                    <a:pt x="251" y="1046"/>
                    <a:pt x="251" y="1046"/>
                    <a:pt x="251" y="1046"/>
                  </a:cubicBezTo>
                  <a:cubicBezTo>
                    <a:pt x="250" y="1046"/>
                    <a:pt x="248" y="1047"/>
                    <a:pt x="248" y="1048"/>
                  </a:cubicBezTo>
                  <a:cubicBezTo>
                    <a:pt x="249" y="1048"/>
                    <a:pt x="250" y="1049"/>
                    <a:pt x="251" y="1048"/>
                  </a:cubicBezTo>
                  <a:cubicBezTo>
                    <a:pt x="251" y="1048"/>
                    <a:pt x="252" y="1048"/>
                    <a:pt x="252" y="1048"/>
                  </a:cubicBezTo>
                  <a:cubicBezTo>
                    <a:pt x="252" y="1048"/>
                    <a:pt x="252" y="1048"/>
                    <a:pt x="251" y="1048"/>
                  </a:cubicBezTo>
                  <a:close/>
                  <a:moveTo>
                    <a:pt x="256" y="1052"/>
                  </a:moveTo>
                  <a:cubicBezTo>
                    <a:pt x="251" y="1051"/>
                    <a:pt x="248" y="1052"/>
                    <a:pt x="254" y="1052"/>
                  </a:cubicBezTo>
                  <a:cubicBezTo>
                    <a:pt x="256" y="1052"/>
                    <a:pt x="257" y="1052"/>
                    <a:pt x="256" y="1052"/>
                  </a:cubicBezTo>
                  <a:close/>
                  <a:moveTo>
                    <a:pt x="278" y="1041"/>
                  </a:moveTo>
                  <a:cubicBezTo>
                    <a:pt x="279" y="1040"/>
                    <a:pt x="281" y="1040"/>
                    <a:pt x="282" y="1040"/>
                  </a:cubicBezTo>
                  <a:cubicBezTo>
                    <a:pt x="281" y="1041"/>
                    <a:pt x="280" y="1041"/>
                    <a:pt x="281" y="1041"/>
                  </a:cubicBezTo>
                  <a:cubicBezTo>
                    <a:pt x="282" y="1041"/>
                    <a:pt x="282" y="1041"/>
                    <a:pt x="283" y="1041"/>
                  </a:cubicBezTo>
                  <a:cubicBezTo>
                    <a:pt x="283" y="1041"/>
                    <a:pt x="283" y="1041"/>
                    <a:pt x="283" y="1041"/>
                  </a:cubicBezTo>
                  <a:cubicBezTo>
                    <a:pt x="284" y="1041"/>
                    <a:pt x="285" y="1041"/>
                    <a:pt x="284" y="1040"/>
                  </a:cubicBezTo>
                  <a:cubicBezTo>
                    <a:pt x="287" y="1041"/>
                    <a:pt x="287" y="1041"/>
                    <a:pt x="290" y="1040"/>
                  </a:cubicBezTo>
                  <a:cubicBezTo>
                    <a:pt x="290" y="1041"/>
                    <a:pt x="290" y="1041"/>
                    <a:pt x="291" y="1041"/>
                  </a:cubicBezTo>
                  <a:cubicBezTo>
                    <a:pt x="291" y="1041"/>
                    <a:pt x="290" y="1041"/>
                    <a:pt x="290" y="1041"/>
                  </a:cubicBezTo>
                  <a:cubicBezTo>
                    <a:pt x="290" y="1041"/>
                    <a:pt x="291" y="1041"/>
                    <a:pt x="292" y="1041"/>
                  </a:cubicBezTo>
                  <a:cubicBezTo>
                    <a:pt x="293" y="1041"/>
                    <a:pt x="293" y="1041"/>
                    <a:pt x="291" y="1041"/>
                  </a:cubicBezTo>
                  <a:cubicBezTo>
                    <a:pt x="294" y="1040"/>
                    <a:pt x="288" y="1040"/>
                    <a:pt x="286" y="1040"/>
                  </a:cubicBezTo>
                  <a:cubicBezTo>
                    <a:pt x="285" y="1040"/>
                    <a:pt x="287" y="1040"/>
                    <a:pt x="287" y="1040"/>
                  </a:cubicBezTo>
                  <a:cubicBezTo>
                    <a:pt x="286" y="1040"/>
                    <a:pt x="285" y="1040"/>
                    <a:pt x="284" y="1039"/>
                  </a:cubicBezTo>
                  <a:cubicBezTo>
                    <a:pt x="285" y="1039"/>
                    <a:pt x="285" y="1039"/>
                    <a:pt x="285" y="1039"/>
                  </a:cubicBezTo>
                  <a:cubicBezTo>
                    <a:pt x="283" y="1039"/>
                    <a:pt x="281" y="1039"/>
                    <a:pt x="280" y="1039"/>
                  </a:cubicBezTo>
                  <a:cubicBezTo>
                    <a:pt x="279" y="1039"/>
                    <a:pt x="281" y="1039"/>
                    <a:pt x="281" y="1039"/>
                  </a:cubicBezTo>
                  <a:cubicBezTo>
                    <a:pt x="279" y="1039"/>
                    <a:pt x="281" y="1039"/>
                    <a:pt x="281" y="1040"/>
                  </a:cubicBezTo>
                  <a:cubicBezTo>
                    <a:pt x="278" y="1039"/>
                    <a:pt x="277" y="1040"/>
                    <a:pt x="276" y="1040"/>
                  </a:cubicBezTo>
                  <a:cubicBezTo>
                    <a:pt x="280" y="1040"/>
                    <a:pt x="276" y="1041"/>
                    <a:pt x="278" y="1041"/>
                  </a:cubicBezTo>
                  <a:close/>
                  <a:moveTo>
                    <a:pt x="253" y="1059"/>
                  </a:moveTo>
                  <a:cubicBezTo>
                    <a:pt x="254" y="1059"/>
                    <a:pt x="255" y="1059"/>
                    <a:pt x="255" y="1059"/>
                  </a:cubicBezTo>
                  <a:cubicBezTo>
                    <a:pt x="254" y="1059"/>
                    <a:pt x="253" y="1058"/>
                    <a:pt x="252" y="1058"/>
                  </a:cubicBezTo>
                  <a:cubicBezTo>
                    <a:pt x="252" y="1059"/>
                    <a:pt x="252" y="1059"/>
                    <a:pt x="253" y="1059"/>
                  </a:cubicBezTo>
                  <a:close/>
                  <a:moveTo>
                    <a:pt x="262" y="1061"/>
                  </a:moveTo>
                  <a:cubicBezTo>
                    <a:pt x="260" y="1062"/>
                    <a:pt x="265" y="1062"/>
                    <a:pt x="263" y="1061"/>
                  </a:cubicBezTo>
                  <a:cubicBezTo>
                    <a:pt x="262" y="1061"/>
                    <a:pt x="263" y="1061"/>
                    <a:pt x="262" y="1061"/>
                  </a:cubicBezTo>
                  <a:close/>
                  <a:moveTo>
                    <a:pt x="263" y="1053"/>
                  </a:moveTo>
                  <a:cubicBezTo>
                    <a:pt x="262" y="1052"/>
                    <a:pt x="261" y="1052"/>
                    <a:pt x="260" y="1052"/>
                  </a:cubicBezTo>
                  <a:cubicBezTo>
                    <a:pt x="261" y="1053"/>
                    <a:pt x="262" y="1054"/>
                    <a:pt x="263" y="1053"/>
                  </a:cubicBezTo>
                  <a:cubicBezTo>
                    <a:pt x="263" y="1053"/>
                    <a:pt x="263" y="1053"/>
                    <a:pt x="263" y="1053"/>
                  </a:cubicBezTo>
                  <a:cubicBezTo>
                    <a:pt x="264" y="1053"/>
                    <a:pt x="264" y="1053"/>
                    <a:pt x="264" y="1053"/>
                  </a:cubicBezTo>
                  <a:cubicBezTo>
                    <a:pt x="265" y="1053"/>
                    <a:pt x="264" y="1053"/>
                    <a:pt x="263" y="1053"/>
                  </a:cubicBezTo>
                  <a:close/>
                  <a:moveTo>
                    <a:pt x="254" y="1061"/>
                  </a:moveTo>
                  <a:cubicBezTo>
                    <a:pt x="254" y="1061"/>
                    <a:pt x="255" y="1062"/>
                    <a:pt x="255" y="1062"/>
                  </a:cubicBezTo>
                  <a:cubicBezTo>
                    <a:pt x="256" y="1061"/>
                    <a:pt x="256" y="1062"/>
                    <a:pt x="257" y="1061"/>
                  </a:cubicBezTo>
                  <a:cubicBezTo>
                    <a:pt x="256" y="1060"/>
                    <a:pt x="256" y="1060"/>
                    <a:pt x="256" y="1059"/>
                  </a:cubicBezTo>
                  <a:cubicBezTo>
                    <a:pt x="255" y="1060"/>
                    <a:pt x="254" y="1060"/>
                    <a:pt x="254" y="1061"/>
                  </a:cubicBezTo>
                  <a:close/>
                  <a:moveTo>
                    <a:pt x="252" y="1062"/>
                  </a:moveTo>
                  <a:cubicBezTo>
                    <a:pt x="251" y="1063"/>
                    <a:pt x="252" y="1064"/>
                    <a:pt x="252" y="1065"/>
                  </a:cubicBezTo>
                  <a:cubicBezTo>
                    <a:pt x="253" y="1065"/>
                    <a:pt x="254" y="1065"/>
                    <a:pt x="255" y="1065"/>
                  </a:cubicBezTo>
                  <a:cubicBezTo>
                    <a:pt x="255" y="1064"/>
                    <a:pt x="254" y="1063"/>
                    <a:pt x="254" y="1062"/>
                  </a:cubicBezTo>
                  <a:cubicBezTo>
                    <a:pt x="253" y="1063"/>
                    <a:pt x="253" y="1062"/>
                    <a:pt x="252" y="1062"/>
                  </a:cubicBezTo>
                  <a:close/>
                  <a:moveTo>
                    <a:pt x="258" y="1065"/>
                  </a:moveTo>
                  <a:cubicBezTo>
                    <a:pt x="258" y="1065"/>
                    <a:pt x="258" y="1065"/>
                    <a:pt x="257" y="1065"/>
                  </a:cubicBezTo>
                  <a:cubicBezTo>
                    <a:pt x="255" y="1065"/>
                    <a:pt x="260" y="1065"/>
                    <a:pt x="258" y="1065"/>
                  </a:cubicBezTo>
                  <a:close/>
                  <a:moveTo>
                    <a:pt x="260" y="1057"/>
                  </a:moveTo>
                  <a:cubicBezTo>
                    <a:pt x="262" y="1057"/>
                    <a:pt x="258" y="1058"/>
                    <a:pt x="260" y="1058"/>
                  </a:cubicBezTo>
                  <a:cubicBezTo>
                    <a:pt x="261" y="1058"/>
                    <a:pt x="264" y="1058"/>
                    <a:pt x="264" y="1057"/>
                  </a:cubicBezTo>
                  <a:cubicBezTo>
                    <a:pt x="263" y="1057"/>
                    <a:pt x="261" y="1057"/>
                    <a:pt x="260" y="1057"/>
                  </a:cubicBezTo>
                  <a:close/>
                  <a:moveTo>
                    <a:pt x="250" y="1069"/>
                  </a:moveTo>
                  <a:cubicBezTo>
                    <a:pt x="251" y="1070"/>
                    <a:pt x="249" y="1069"/>
                    <a:pt x="250" y="1069"/>
                  </a:cubicBezTo>
                  <a:cubicBezTo>
                    <a:pt x="249" y="1070"/>
                    <a:pt x="249" y="1071"/>
                    <a:pt x="250" y="1071"/>
                  </a:cubicBezTo>
                  <a:cubicBezTo>
                    <a:pt x="251" y="1070"/>
                    <a:pt x="251" y="1069"/>
                    <a:pt x="250" y="1069"/>
                  </a:cubicBezTo>
                  <a:close/>
                  <a:moveTo>
                    <a:pt x="1108" y="840"/>
                  </a:moveTo>
                  <a:cubicBezTo>
                    <a:pt x="1108" y="840"/>
                    <a:pt x="1107" y="840"/>
                    <a:pt x="1106" y="840"/>
                  </a:cubicBezTo>
                  <a:cubicBezTo>
                    <a:pt x="1107" y="841"/>
                    <a:pt x="1108" y="841"/>
                    <a:pt x="1108" y="840"/>
                  </a:cubicBezTo>
                  <a:close/>
                  <a:moveTo>
                    <a:pt x="1110" y="847"/>
                  </a:moveTo>
                  <a:cubicBezTo>
                    <a:pt x="1110" y="847"/>
                    <a:pt x="1109" y="848"/>
                    <a:pt x="1109" y="848"/>
                  </a:cubicBezTo>
                  <a:cubicBezTo>
                    <a:pt x="1108" y="849"/>
                    <a:pt x="1110" y="848"/>
                    <a:pt x="1110" y="847"/>
                  </a:cubicBezTo>
                  <a:close/>
                  <a:moveTo>
                    <a:pt x="1107" y="842"/>
                  </a:moveTo>
                  <a:cubicBezTo>
                    <a:pt x="1107" y="842"/>
                    <a:pt x="1106" y="842"/>
                    <a:pt x="1106" y="842"/>
                  </a:cubicBezTo>
                  <a:cubicBezTo>
                    <a:pt x="1106" y="842"/>
                    <a:pt x="1106" y="842"/>
                    <a:pt x="1106" y="842"/>
                  </a:cubicBezTo>
                  <a:cubicBezTo>
                    <a:pt x="1106" y="842"/>
                    <a:pt x="1106" y="843"/>
                    <a:pt x="1106" y="843"/>
                  </a:cubicBezTo>
                  <a:cubicBezTo>
                    <a:pt x="1107" y="843"/>
                    <a:pt x="1107" y="842"/>
                    <a:pt x="1107" y="842"/>
                  </a:cubicBezTo>
                  <a:close/>
                  <a:moveTo>
                    <a:pt x="246" y="1057"/>
                  </a:moveTo>
                  <a:cubicBezTo>
                    <a:pt x="246" y="1057"/>
                    <a:pt x="246" y="1057"/>
                    <a:pt x="245" y="1058"/>
                  </a:cubicBezTo>
                  <a:cubicBezTo>
                    <a:pt x="246" y="1058"/>
                    <a:pt x="246" y="1058"/>
                    <a:pt x="246" y="1058"/>
                  </a:cubicBezTo>
                  <a:cubicBezTo>
                    <a:pt x="246" y="1057"/>
                    <a:pt x="246" y="1057"/>
                    <a:pt x="246" y="1057"/>
                  </a:cubicBezTo>
                  <a:close/>
                  <a:moveTo>
                    <a:pt x="243" y="1062"/>
                  </a:moveTo>
                  <a:cubicBezTo>
                    <a:pt x="244" y="1061"/>
                    <a:pt x="244" y="1061"/>
                    <a:pt x="243" y="1061"/>
                  </a:cubicBezTo>
                  <a:cubicBezTo>
                    <a:pt x="243" y="1061"/>
                    <a:pt x="243" y="1062"/>
                    <a:pt x="243" y="1062"/>
                  </a:cubicBezTo>
                  <a:close/>
                  <a:moveTo>
                    <a:pt x="248" y="1058"/>
                  </a:moveTo>
                  <a:cubicBezTo>
                    <a:pt x="248" y="1058"/>
                    <a:pt x="248" y="1058"/>
                    <a:pt x="248" y="1058"/>
                  </a:cubicBezTo>
                  <a:cubicBezTo>
                    <a:pt x="248" y="1058"/>
                    <a:pt x="248" y="1058"/>
                    <a:pt x="248" y="1058"/>
                  </a:cubicBezTo>
                  <a:cubicBezTo>
                    <a:pt x="247" y="1058"/>
                    <a:pt x="247" y="1058"/>
                    <a:pt x="246" y="1058"/>
                  </a:cubicBezTo>
                  <a:cubicBezTo>
                    <a:pt x="246" y="1058"/>
                    <a:pt x="247" y="1059"/>
                    <a:pt x="247" y="1059"/>
                  </a:cubicBezTo>
                  <a:cubicBezTo>
                    <a:pt x="248" y="1059"/>
                    <a:pt x="248" y="1059"/>
                    <a:pt x="248" y="1059"/>
                  </a:cubicBezTo>
                  <a:cubicBezTo>
                    <a:pt x="248" y="1059"/>
                    <a:pt x="248" y="1059"/>
                    <a:pt x="248" y="1059"/>
                  </a:cubicBezTo>
                  <a:cubicBezTo>
                    <a:pt x="248" y="1059"/>
                    <a:pt x="248" y="1059"/>
                    <a:pt x="248" y="1059"/>
                  </a:cubicBezTo>
                  <a:cubicBezTo>
                    <a:pt x="249" y="1059"/>
                    <a:pt x="250" y="1058"/>
                    <a:pt x="248" y="1058"/>
                  </a:cubicBezTo>
                  <a:close/>
                  <a:moveTo>
                    <a:pt x="247" y="1063"/>
                  </a:moveTo>
                  <a:cubicBezTo>
                    <a:pt x="248" y="1062"/>
                    <a:pt x="249" y="1062"/>
                    <a:pt x="249" y="1062"/>
                  </a:cubicBezTo>
                  <a:cubicBezTo>
                    <a:pt x="248" y="1062"/>
                    <a:pt x="247" y="1062"/>
                    <a:pt x="246" y="1062"/>
                  </a:cubicBezTo>
                  <a:cubicBezTo>
                    <a:pt x="246" y="1062"/>
                    <a:pt x="246" y="1063"/>
                    <a:pt x="247" y="1063"/>
                  </a:cubicBezTo>
                  <a:close/>
                  <a:moveTo>
                    <a:pt x="246" y="1071"/>
                  </a:moveTo>
                  <a:cubicBezTo>
                    <a:pt x="246" y="1071"/>
                    <a:pt x="246" y="1071"/>
                    <a:pt x="245" y="1071"/>
                  </a:cubicBezTo>
                  <a:cubicBezTo>
                    <a:pt x="244" y="1072"/>
                    <a:pt x="244" y="1073"/>
                    <a:pt x="243" y="1074"/>
                  </a:cubicBezTo>
                  <a:cubicBezTo>
                    <a:pt x="243" y="1075"/>
                    <a:pt x="244" y="1075"/>
                    <a:pt x="244" y="1075"/>
                  </a:cubicBezTo>
                  <a:cubicBezTo>
                    <a:pt x="245" y="1075"/>
                    <a:pt x="247" y="1074"/>
                    <a:pt x="247" y="1072"/>
                  </a:cubicBezTo>
                  <a:cubicBezTo>
                    <a:pt x="247" y="1072"/>
                    <a:pt x="247" y="1071"/>
                    <a:pt x="246" y="1071"/>
                  </a:cubicBezTo>
                  <a:close/>
                  <a:moveTo>
                    <a:pt x="243" y="1065"/>
                  </a:moveTo>
                  <a:cubicBezTo>
                    <a:pt x="242" y="1065"/>
                    <a:pt x="242" y="1065"/>
                    <a:pt x="243" y="1065"/>
                  </a:cubicBezTo>
                  <a:cubicBezTo>
                    <a:pt x="243" y="1065"/>
                    <a:pt x="243" y="1064"/>
                    <a:pt x="243" y="1065"/>
                  </a:cubicBezTo>
                  <a:close/>
                  <a:moveTo>
                    <a:pt x="241" y="1062"/>
                  </a:moveTo>
                  <a:cubicBezTo>
                    <a:pt x="241" y="1062"/>
                    <a:pt x="241" y="1062"/>
                    <a:pt x="243" y="1063"/>
                  </a:cubicBezTo>
                  <a:cubicBezTo>
                    <a:pt x="244" y="1062"/>
                    <a:pt x="244" y="1062"/>
                    <a:pt x="241" y="1062"/>
                  </a:cubicBezTo>
                  <a:close/>
                  <a:moveTo>
                    <a:pt x="273" y="1048"/>
                  </a:moveTo>
                  <a:cubicBezTo>
                    <a:pt x="273" y="1048"/>
                    <a:pt x="273" y="1048"/>
                    <a:pt x="273" y="1048"/>
                  </a:cubicBezTo>
                  <a:cubicBezTo>
                    <a:pt x="273" y="1048"/>
                    <a:pt x="273" y="1048"/>
                    <a:pt x="273" y="1049"/>
                  </a:cubicBezTo>
                  <a:cubicBezTo>
                    <a:pt x="273" y="1048"/>
                    <a:pt x="273" y="1048"/>
                    <a:pt x="273" y="1048"/>
                  </a:cubicBezTo>
                  <a:cubicBezTo>
                    <a:pt x="273" y="1048"/>
                    <a:pt x="273" y="1048"/>
                    <a:pt x="273" y="1048"/>
                  </a:cubicBezTo>
                  <a:close/>
                  <a:moveTo>
                    <a:pt x="277" y="1049"/>
                  </a:moveTo>
                  <a:cubicBezTo>
                    <a:pt x="273" y="1049"/>
                    <a:pt x="269" y="1050"/>
                    <a:pt x="275" y="1050"/>
                  </a:cubicBezTo>
                  <a:cubicBezTo>
                    <a:pt x="277" y="1050"/>
                    <a:pt x="278" y="1049"/>
                    <a:pt x="277" y="1049"/>
                  </a:cubicBezTo>
                  <a:close/>
                  <a:moveTo>
                    <a:pt x="268" y="1054"/>
                  </a:moveTo>
                  <a:cubicBezTo>
                    <a:pt x="270" y="1054"/>
                    <a:pt x="265" y="1054"/>
                    <a:pt x="268" y="1054"/>
                  </a:cubicBezTo>
                  <a:cubicBezTo>
                    <a:pt x="268" y="1054"/>
                    <a:pt x="268" y="1054"/>
                    <a:pt x="268" y="1054"/>
                  </a:cubicBezTo>
                  <a:cubicBezTo>
                    <a:pt x="268" y="1054"/>
                    <a:pt x="268" y="1055"/>
                    <a:pt x="268" y="1055"/>
                  </a:cubicBezTo>
                  <a:cubicBezTo>
                    <a:pt x="268" y="1055"/>
                    <a:pt x="268" y="1054"/>
                    <a:pt x="268" y="1054"/>
                  </a:cubicBezTo>
                  <a:cubicBezTo>
                    <a:pt x="268" y="1054"/>
                    <a:pt x="268" y="1054"/>
                    <a:pt x="268" y="1054"/>
                  </a:cubicBezTo>
                  <a:cubicBezTo>
                    <a:pt x="269" y="1054"/>
                    <a:pt x="271" y="1054"/>
                    <a:pt x="272" y="1054"/>
                  </a:cubicBezTo>
                  <a:cubicBezTo>
                    <a:pt x="270" y="1054"/>
                    <a:pt x="269" y="1053"/>
                    <a:pt x="268" y="1054"/>
                  </a:cubicBezTo>
                  <a:close/>
                  <a:moveTo>
                    <a:pt x="272" y="1051"/>
                  </a:moveTo>
                  <a:cubicBezTo>
                    <a:pt x="274" y="1052"/>
                    <a:pt x="278" y="1051"/>
                    <a:pt x="276" y="1051"/>
                  </a:cubicBezTo>
                  <a:cubicBezTo>
                    <a:pt x="275" y="1051"/>
                    <a:pt x="271" y="1051"/>
                    <a:pt x="272" y="1051"/>
                  </a:cubicBezTo>
                  <a:close/>
                  <a:moveTo>
                    <a:pt x="277" y="1046"/>
                  </a:moveTo>
                  <a:cubicBezTo>
                    <a:pt x="277" y="1046"/>
                    <a:pt x="277" y="1046"/>
                    <a:pt x="277" y="1046"/>
                  </a:cubicBezTo>
                  <a:cubicBezTo>
                    <a:pt x="276" y="1045"/>
                    <a:pt x="276" y="1045"/>
                    <a:pt x="275" y="1046"/>
                  </a:cubicBezTo>
                  <a:cubicBezTo>
                    <a:pt x="275" y="1046"/>
                    <a:pt x="276" y="1046"/>
                    <a:pt x="277" y="1046"/>
                  </a:cubicBezTo>
                  <a:close/>
                  <a:moveTo>
                    <a:pt x="272" y="1065"/>
                  </a:moveTo>
                  <a:cubicBezTo>
                    <a:pt x="275" y="1065"/>
                    <a:pt x="275" y="1065"/>
                    <a:pt x="275" y="1065"/>
                  </a:cubicBezTo>
                  <a:cubicBezTo>
                    <a:pt x="273" y="1065"/>
                    <a:pt x="272" y="1065"/>
                    <a:pt x="272" y="1065"/>
                  </a:cubicBezTo>
                  <a:close/>
                  <a:moveTo>
                    <a:pt x="276" y="1034"/>
                  </a:moveTo>
                  <a:cubicBezTo>
                    <a:pt x="276" y="1034"/>
                    <a:pt x="271" y="1034"/>
                    <a:pt x="272" y="1035"/>
                  </a:cubicBezTo>
                  <a:cubicBezTo>
                    <a:pt x="273" y="1035"/>
                    <a:pt x="277" y="1035"/>
                    <a:pt x="276" y="1034"/>
                  </a:cubicBezTo>
                  <a:close/>
                  <a:moveTo>
                    <a:pt x="277" y="1041"/>
                  </a:moveTo>
                  <a:cubicBezTo>
                    <a:pt x="277" y="1041"/>
                    <a:pt x="277" y="1041"/>
                    <a:pt x="278" y="1041"/>
                  </a:cubicBezTo>
                  <a:cubicBezTo>
                    <a:pt x="278" y="1041"/>
                    <a:pt x="278" y="1041"/>
                    <a:pt x="278" y="1041"/>
                  </a:cubicBezTo>
                  <a:cubicBezTo>
                    <a:pt x="279" y="1041"/>
                    <a:pt x="280" y="1041"/>
                    <a:pt x="277" y="1041"/>
                  </a:cubicBezTo>
                  <a:cubicBezTo>
                    <a:pt x="277" y="1040"/>
                    <a:pt x="277" y="1040"/>
                    <a:pt x="277" y="1041"/>
                  </a:cubicBezTo>
                  <a:cubicBezTo>
                    <a:pt x="277" y="1041"/>
                    <a:pt x="277" y="1041"/>
                    <a:pt x="277" y="1041"/>
                  </a:cubicBezTo>
                  <a:cubicBezTo>
                    <a:pt x="277" y="1041"/>
                    <a:pt x="277" y="1041"/>
                    <a:pt x="277" y="1041"/>
                  </a:cubicBezTo>
                  <a:close/>
                  <a:moveTo>
                    <a:pt x="278" y="1035"/>
                  </a:moveTo>
                  <a:cubicBezTo>
                    <a:pt x="278" y="1035"/>
                    <a:pt x="278" y="1036"/>
                    <a:pt x="278" y="1036"/>
                  </a:cubicBezTo>
                  <a:cubicBezTo>
                    <a:pt x="277" y="1035"/>
                    <a:pt x="277" y="1035"/>
                    <a:pt x="277" y="1035"/>
                  </a:cubicBezTo>
                  <a:cubicBezTo>
                    <a:pt x="276" y="1035"/>
                    <a:pt x="276" y="1035"/>
                    <a:pt x="275" y="1035"/>
                  </a:cubicBezTo>
                  <a:cubicBezTo>
                    <a:pt x="275" y="1035"/>
                    <a:pt x="276" y="1036"/>
                    <a:pt x="278" y="1036"/>
                  </a:cubicBezTo>
                  <a:cubicBezTo>
                    <a:pt x="278" y="1036"/>
                    <a:pt x="278" y="1035"/>
                    <a:pt x="278" y="1035"/>
                  </a:cubicBezTo>
                  <a:close/>
                  <a:moveTo>
                    <a:pt x="264" y="1052"/>
                  </a:moveTo>
                  <a:cubicBezTo>
                    <a:pt x="262" y="1052"/>
                    <a:pt x="262" y="1052"/>
                    <a:pt x="262" y="1052"/>
                  </a:cubicBezTo>
                  <a:cubicBezTo>
                    <a:pt x="261" y="1052"/>
                    <a:pt x="261" y="1052"/>
                    <a:pt x="261" y="1052"/>
                  </a:cubicBezTo>
                  <a:cubicBezTo>
                    <a:pt x="263" y="1052"/>
                    <a:pt x="263" y="1052"/>
                    <a:pt x="263" y="1052"/>
                  </a:cubicBezTo>
                  <a:lnTo>
                    <a:pt x="264" y="1052"/>
                  </a:lnTo>
                  <a:close/>
                  <a:moveTo>
                    <a:pt x="247" y="1063"/>
                  </a:moveTo>
                  <a:cubicBezTo>
                    <a:pt x="246" y="1063"/>
                    <a:pt x="246" y="1065"/>
                    <a:pt x="247" y="1065"/>
                  </a:cubicBezTo>
                  <a:cubicBezTo>
                    <a:pt x="247" y="1064"/>
                    <a:pt x="247" y="1064"/>
                    <a:pt x="247" y="1063"/>
                  </a:cubicBezTo>
                  <a:close/>
                  <a:moveTo>
                    <a:pt x="270" y="1047"/>
                  </a:moveTo>
                  <a:cubicBezTo>
                    <a:pt x="269" y="1047"/>
                    <a:pt x="268" y="1047"/>
                    <a:pt x="266" y="1047"/>
                  </a:cubicBezTo>
                  <a:cubicBezTo>
                    <a:pt x="266" y="1048"/>
                    <a:pt x="268" y="1047"/>
                    <a:pt x="270" y="1047"/>
                  </a:cubicBezTo>
                  <a:close/>
                  <a:moveTo>
                    <a:pt x="269" y="1058"/>
                  </a:moveTo>
                  <a:cubicBezTo>
                    <a:pt x="269" y="1059"/>
                    <a:pt x="268" y="1059"/>
                    <a:pt x="269" y="1060"/>
                  </a:cubicBezTo>
                  <a:cubicBezTo>
                    <a:pt x="269" y="1060"/>
                    <a:pt x="269" y="1058"/>
                    <a:pt x="269" y="1058"/>
                  </a:cubicBezTo>
                  <a:close/>
                  <a:moveTo>
                    <a:pt x="269" y="1047"/>
                  </a:moveTo>
                  <a:cubicBezTo>
                    <a:pt x="270" y="1047"/>
                    <a:pt x="270" y="1047"/>
                    <a:pt x="270" y="1047"/>
                  </a:cubicBezTo>
                  <a:cubicBezTo>
                    <a:pt x="271" y="1047"/>
                    <a:pt x="271" y="1047"/>
                    <a:pt x="271" y="1047"/>
                  </a:cubicBezTo>
                  <a:cubicBezTo>
                    <a:pt x="271" y="1047"/>
                    <a:pt x="271" y="1047"/>
                    <a:pt x="272" y="1047"/>
                  </a:cubicBezTo>
                  <a:cubicBezTo>
                    <a:pt x="271" y="1047"/>
                    <a:pt x="271" y="1047"/>
                    <a:pt x="271" y="1046"/>
                  </a:cubicBezTo>
                  <a:cubicBezTo>
                    <a:pt x="270" y="1046"/>
                    <a:pt x="270" y="1046"/>
                    <a:pt x="269" y="1046"/>
                  </a:cubicBezTo>
                  <a:cubicBezTo>
                    <a:pt x="269" y="1046"/>
                    <a:pt x="269" y="1046"/>
                    <a:pt x="268" y="1046"/>
                  </a:cubicBezTo>
                  <a:cubicBezTo>
                    <a:pt x="268" y="1046"/>
                    <a:pt x="268" y="1045"/>
                    <a:pt x="267" y="1045"/>
                  </a:cubicBezTo>
                  <a:cubicBezTo>
                    <a:pt x="268" y="1046"/>
                    <a:pt x="268" y="1046"/>
                    <a:pt x="268" y="1046"/>
                  </a:cubicBezTo>
                  <a:cubicBezTo>
                    <a:pt x="267" y="1046"/>
                    <a:pt x="266" y="1046"/>
                    <a:pt x="266" y="1046"/>
                  </a:cubicBezTo>
                  <a:cubicBezTo>
                    <a:pt x="267" y="1047"/>
                    <a:pt x="266" y="1047"/>
                    <a:pt x="266" y="1047"/>
                  </a:cubicBezTo>
                  <a:cubicBezTo>
                    <a:pt x="267" y="1047"/>
                    <a:pt x="268" y="1047"/>
                    <a:pt x="269" y="1047"/>
                  </a:cubicBezTo>
                  <a:close/>
                  <a:moveTo>
                    <a:pt x="263" y="1050"/>
                  </a:moveTo>
                  <a:cubicBezTo>
                    <a:pt x="262" y="1051"/>
                    <a:pt x="260" y="1051"/>
                    <a:pt x="259" y="1051"/>
                  </a:cubicBezTo>
                  <a:cubicBezTo>
                    <a:pt x="259" y="1051"/>
                    <a:pt x="259" y="1050"/>
                    <a:pt x="259" y="1050"/>
                  </a:cubicBezTo>
                  <a:cubicBezTo>
                    <a:pt x="259" y="1050"/>
                    <a:pt x="259" y="1050"/>
                    <a:pt x="259" y="1050"/>
                  </a:cubicBezTo>
                  <a:cubicBezTo>
                    <a:pt x="259" y="1049"/>
                    <a:pt x="259" y="1049"/>
                    <a:pt x="258" y="1049"/>
                  </a:cubicBezTo>
                  <a:cubicBezTo>
                    <a:pt x="258" y="1050"/>
                    <a:pt x="258" y="1051"/>
                    <a:pt x="258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7" y="1051"/>
                    <a:pt x="257" y="1051"/>
                    <a:pt x="257" y="1051"/>
                  </a:cubicBezTo>
                  <a:cubicBezTo>
                    <a:pt x="256" y="1051"/>
                    <a:pt x="256" y="1051"/>
                    <a:pt x="256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8" y="1051"/>
                    <a:pt x="258" y="1051"/>
                    <a:pt x="258" y="1051"/>
                  </a:cubicBezTo>
                  <a:cubicBezTo>
                    <a:pt x="257" y="1051"/>
                    <a:pt x="258" y="1052"/>
                    <a:pt x="260" y="1052"/>
                  </a:cubicBezTo>
                  <a:cubicBezTo>
                    <a:pt x="264" y="1051"/>
                    <a:pt x="267" y="1051"/>
                    <a:pt x="263" y="1050"/>
                  </a:cubicBezTo>
                  <a:close/>
                  <a:moveTo>
                    <a:pt x="267" y="1048"/>
                  </a:moveTo>
                  <a:cubicBezTo>
                    <a:pt x="267" y="1050"/>
                    <a:pt x="268" y="1052"/>
                    <a:pt x="270" y="1052"/>
                  </a:cubicBezTo>
                  <a:cubicBezTo>
                    <a:pt x="270" y="1050"/>
                    <a:pt x="269" y="1048"/>
                    <a:pt x="267" y="1048"/>
                  </a:cubicBezTo>
                  <a:close/>
                  <a:moveTo>
                    <a:pt x="269" y="1045"/>
                  </a:moveTo>
                  <a:cubicBezTo>
                    <a:pt x="269" y="1045"/>
                    <a:pt x="268" y="1045"/>
                    <a:pt x="268" y="1045"/>
                  </a:cubicBezTo>
                  <a:cubicBezTo>
                    <a:pt x="267" y="1045"/>
                    <a:pt x="267" y="1045"/>
                    <a:pt x="267" y="1045"/>
                  </a:cubicBezTo>
                  <a:cubicBezTo>
                    <a:pt x="268" y="1045"/>
                    <a:pt x="268" y="1045"/>
                    <a:pt x="269" y="1045"/>
                  </a:cubicBezTo>
                  <a:cubicBezTo>
                    <a:pt x="269" y="1045"/>
                    <a:pt x="269" y="1045"/>
                    <a:pt x="268" y="1045"/>
                  </a:cubicBezTo>
                  <a:cubicBezTo>
                    <a:pt x="269" y="1045"/>
                    <a:pt x="269" y="1045"/>
                    <a:pt x="269" y="1045"/>
                  </a:cubicBezTo>
                  <a:cubicBezTo>
                    <a:pt x="269" y="1045"/>
                    <a:pt x="269" y="1045"/>
                    <a:pt x="269" y="1045"/>
                  </a:cubicBezTo>
                  <a:cubicBezTo>
                    <a:pt x="269" y="1045"/>
                    <a:pt x="269" y="1045"/>
                    <a:pt x="269" y="1045"/>
                  </a:cubicBezTo>
                  <a:cubicBezTo>
                    <a:pt x="269" y="1045"/>
                    <a:pt x="269" y="1045"/>
                    <a:pt x="269" y="1045"/>
                  </a:cubicBezTo>
                  <a:cubicBezTo>
                    <a:pt x="269" y="1045"/>
                    <a:pt x="269" y="1045"/>
                    <a:pt x="269" y="1045"/>
                  </a:cubicBezTo>
                  <a:close/>
                  <a:moveTo>
                    <a:pt x="268" y="1079"/>
                  </a:moveTo>
                  <a:cubicBezTo>
                    <a:pt x="268" y="1079"/>
                    <a:pt x="268" y="1079"/>
                    <a:pt x="269" y="1079"/>
                  </a:cubicBezTo>
                  <a:cubicBezTo>
                    <a:pt x="269" y="1079"/>
                    <a:pt x="269" y="1079"/>
                    <a:pt x="269" y="1079"/>
                  </a:cubicBezTo>
                  <a:cubicBezTo>
                    <a:pt x="269" y="1079"/>
                    <a:pt x="269" y="1079"/>
                    <a:pt x="269" y="1078"/>
                  </a:cubicBezTo>
                  <a:cubicBezTo>
                    <a:pt x="268" y="1079"/>
                    <a:pt x="268" y="1079"/>
                    <a:pt x="268" y="1079"/>
                  </a:cubicBezTo>
                  <a:close/>
                  <a:moveTo>
                    <a:pt x="270" y="1076"/>
                  </a:moveTo>
                  <a:cubicBezTo>
                    <a:pt x="269" y="1076"/>
                    <a:pt x="269" y="1076"/>
                    <a:pt x="268" y="1077"/>
                  </a:cubicBezTo>
                  <a:cubicBezTo>
                    <a:pt x="268" y="1077"/>
                    <a:pt x="268" y="1077"/>
                    <a:pt x="269" y="1078"/>
                  </a:cubicBezTo>
                  <a:cubicBezTo>
                    <a:pt x="269" y="1077"/>
                    <a:pt x="270" y="1078"/>
                    <a:pt x="271" y="1078"/>
                  </a:cubicBezTo>
                  <a:cubicBezTo>
                    <a:pt x="271" y="1077"/>
                    <a:pt x="271" y="1076"/>
                    <a:pt x="270" y="1076"/>
                  </a:cubicBezTo>
                  <a:close/>
                  <a:moveTo>
                    <a:pt x="267" y="1081"/>
                  </a:moveTo>
                  <a:cubicBezTo>
                    <a:pt x="266" y="1082"/>
                    <a:pt x="267" y="1083"/>
                    <a:pt x="268" y="1082"/>
                  </a:cubicBezTo>
                  <a:cubicBezTo>
                    <a:pt x="267" y="1082"/>
                    <a:pt x="268" y="1082"/>
                    <a:pt x="267" y="1081"/>
                  </a:cubicBezTo>
                  <a:close/>
                  <a:moveTo>
                    <a:pt x="267" y="1057"/>
                  </a:moveTo>
                  <a:cubicBezTo>
                    <a:pt x="266" y="1058"/>
                    <a:pt x="266" y="1058"/>
                    <a:pt x="266" y="1059"/>
                  </a:cubicBezTo>
                  <a:cubicBezTo>
                    <a:pt x="267" y="1059"/>
                    <a:pt x="268" y="1058"/>
                    <a:pt x="268" y="1057"/>
                  </a:cubicBezTo>
                  <a:cubicBezTo>
                    <a:pt x="267" y="1057"/>
                    <a:pt x="267" y="1057"/>
                    <a:pt x="267" y="1057"/>
                  </a:cubicBezTo>
                  <a:close/>
                  <a:moveTo>
                    <a:pt x="252" y="1055"/>
                  </a:moveTo>
                  <a:cubicBezTo>
                    <a:pt x="251" y="1056"/>
                    <a:pt x="251" y="1055"/>
                    <a:pt x="251" y="1056"/>
                  </a:cubicBezTo>
                  <a:cubicBezTo>
                    <a:pt x="252" y="1056"/>
                    <a:pt x="252" y="1055"/>
                    <a:pt x="252" y="1055"/>
                  </a:cubicBezTo>
                  <a:close/>
                  <a:moveTo>
                    <a:pt x="243" y="1046"/>
                  </a:moveTo>
                  <a:cubicBezTo>
                    <a:pt x="241" y="1046"/>
                    <a:pt x="238" y="1046"/>
                    <a:pt x="238" y="1046"/>
                  </a:cubicBezTo>
                  <a:cubicBezTo>
                    <a:pt x="240" y="1046"/>
                    <a:pt x="245" y="1046"/>
                    <a:pt x="243" y="1046"/>
                  </a:cubicBezTo>
                  <a:close/>
                  <a:moveTo>
                    <a:pt x="254" y="1051"/>
                  </a:moveTo>
                  <a:cubicBezTo>
                    <a:pt x="253" y="1050"/>
                    <a:pt x="253" y="1049"/>
                    <a:pt x="254" y="1048"/>
                  </a:cubicBezTo>
                  <a:cubicBezTo>
                    <a:pt x="252" y="1048"/>
                    <a:pt x="253" y="1051"/>
                    <a:pt x="254" y="1051"/>
                  </a:cubicBezTo>
                  <a:close/>
                  <a:moveTo>
                    <a:pt x="251" y="1042"/>
                  </a:moveTo>
                  <a:cubicBezTo>
                    <a:pt x="251" y="1042"/>
                    <a:pt x="251" y="1043"/>
                    <a:pt x="252" y="1042"/>
                  </a:cubicBezTo>
                  <a:cubicBezTo>
                    <a:pt x="252" y="1042"/>
                    <a:pt x="251" y="1042"/>
                    <a:pt x="252" y="1042"/>
                  </a:cubicBezTo>
                  <a:cubicBezTo>
                    <a:pt x="251" y="1042"/>
                    <a:pt x="251" y="1042"/>
                    <a:pt x="251" y="1042"/>
                  </a:cubicBezTo>
                  <a:close/>
                  <a:moveTo>
                    <a:pt x="252" y="1044"/>
                  </a:moveTo>
                  <a:cubicBezTo>
                    <a:pt x="252" y="1044"/>
                    <a:pt x="253" y="1044"/>
                    <a:pt x="253" y="1044"/>
                  </a:cubicBezTo>
                  <a:cubicBezTo>
                    <a:pt x="253" y="1044"/>
                    <a:pt x="252" y="1044"/>
                    <a:pt x="252" y="1044"/>
                  </a:cubicBezTo>
                  <a:cubicBezTo>
                    <a:pt x="251" y="1044"/>
                    <a:pt x="251" y="1044"/>
                    <a:pt x="251" y="1044"/>
                  </a:cubicBezTo>
                  <a:cubicBezTo>
                    <a:pt x="251" y="1044"/>
                    <a:pt x="252" y="1044"/>
                    <a:pt x="252" y="1044"/>
                  </a:cubicBezTo>
                  <a:close/>
                  <a:moveTo>
                    <a:pt x="251" y="1041"/>
                  </a:moveTo>
                  <a:cubicBezTo>
                    <a:pt x="252" y="1041"/>
                    <a:pt x="254" y="1041"/>
                    <a:pt x="254" y="1041"/>
                  </a:cubicBezTo>
                  <a:cubicBezTo>
                    <a:pt x="253" y="1040"/>
                    <a:pt x="251" y="1041"/>
                    <a:pt x="251" y="1041"/>
                  </a:cubicBezTo>
                  <a:close/>
                  <a:moveTo>
                    <a:pt x="1100" y="847"/>
                  </a:moveTo>
                  <a:cubicBezTo>
                    <a:pt x="1101" y="848"/>
                    <a:pt x="1099" y="848"/>
                    <a:pt x="1098" y="849"/>
                  </a:cubicBezTo>
                  <a:cubicBezTo>
                    <a:pt x="1098" y="850"/>
                    <a:pt x="1098" y="850"/>
                    <a:pt x="1098" y="851"/>
                  </a:cubicBezTo>
                  <a:cubicBezTo>
                    <a:pt x="1096" y="851"/>
                    <a:pt x="1097" y="850"/>
                    <a:pt x="1097" y="849"/>
                  </a:cubicBezTo>
                  <a:cubicBezTo>
                    <a:pt x="1097" y="849"/>
                    <a:pt x="1097" y="849"/>
                    <a:pt x="1097" y="849"/>
                  </a:cubicBezTo>
                  <a:cubicBezTo>
                    <a:pt x="1096" y="849"/>
                    <a:pt x="1096" y="850"/>
                    <a:pt x="1097" y="851"/>
                  </a:cubicBezTo>
                  <a:cubicBezTo>
                    <a:pt x="1098" y="851"/>
                    <a:pt x="1099" y="851"/>
                    <a:pt x="1098" y="850"/>
                  </a:cubicBezTo>
                  <a:cubicBezTo>
                    <a:pt x="1099" y="850"/>
                    <a:pt x="1100" y="849"/>
                    <a:pt x="1100" y="849"/>
                  </a:cubicBezTo>
                  <a:cubicBezTo>
                    <a:pt x="1100" y="849"/>
                    <a:pt x="1100" y="849"/>
                    <a:pt x="1100" y="848"/>
                  </a:cubicBezTo>
                  <a:cubicBezTo>
                    <a:pt x="1100" y="849"/>
                    <a:pt x="1100" y="848"/>
                    <a:pt x="1100" y="848"/>
                  </a:cubicBezTo>
                  <a:cubicBezTo>
                    <a:pt x="1101" y="848"/>
                    <a:pt x="1101" y="847"/>
                    <a:pt x="1101" y="847"/>
                  </a:cubicBezTo>
                  <a:cubicBezTo>
                    <a:pt x="1102" y="847"/>
                    <a:pt x="1102" y="847"/>
                    <a:pt x="1102" y="847"/>
                  </a:cubicBezTo>
                  <a:cubicBezTo>
                    <a:pt x="1101" y="847"/>
                    <a:pt x="1100" y="847"/>
                    <a:pt x="1100" y="847"/>
                  </a:cubicBezTo>
                  <a:close/>
                  <a:moveTo>
                    <a:pt x="246" y="1044"/>
                  </a:moveTo>
                  <a:cubicBezTo>
                    <a:pt x="242" y="1043"/>
                    <a:pt x="238" y="1044"/>
                    <a:pt x="242" y="1044"/>
                  </a:cubicBezTo>
                  <a:cubicBezTo>
                    <a:pt x="242" y="1045"/>
                    <a:pt x="243" y="1045"/>
                    <a:pt x="244" y="1045"/>
                  </a:cubicBezTo>
                  <a:cubicBezTo>
                    <a:pt x="244" y="1045"/>
                    <a:pt x="244" y="1045"/>
                    <a:pt x="244" y="1044"/>
                  </a:cubicBezTo>
                  <a:cubicBezTo>
                    <a:pt x="245" y="1044"/>
                    <a:pt x="246" y="1044"/>
                    <a:pt x="246" y="1044"/>
                  </a:cubicBezTo>
                  <a:close/>
                  <a:moveTo>
                    <a:pt x="1102" y="855"/>
                  </a:moveTo>
                  <a:cubicBezTo>
                    <a:pt x="1103" y="855"/>
                    <a:pt x="1103" y="855"/>
                    <a:pt x="1103" y="855"/>
                  </a:cubicBezTo>
                  <a:cubicBezTo>
                    <a:pt x="1103" y="854"/>
                    <a:pt x="1103" y="854"/>
                    <a:pt x="1103" y="853"/>
                  </a:cubicBezTo>
                  <a:cubicBezTo>
                    <a:pt x="1102" y="853"/>
                    <a:pt x="1103" y="854"/>
                    <a:pt x="1103" y="854"/>
                  </a:cubicBezTo>
                  <a:cubicBezTo>
                    <a:pt x="1103" y="854"/>
                    <a:pt x="1102" y="854"/>
                    <a:pt x="1102" y="855"/>
                  </a:cubicBezTo>
                  <a:close/>
                  <a:moveTo>
                    <a:pt x="249" y="1045"/>
                  </a:moveTo>
                  <a:cubicBezTo>
                    <a:pt x="250" y="1045"/>
                    <a:pt x="250" y="1045"/>
                    <a:pt x="251" y="1045"/>
                  </a:cubicBezTo>
                  <a:cubicBezTo>
                    <a:pt x="254" y="1045"/>
                    <a:pt x="249" y="1045"/>
                    <a:pt x="249" y="1045"/>
                  </a:cubicBezTo>
                  <a:close/>
                  <a:moveTo>
                    <a:pt x="249" y="1051"/>
                  </a:moveTo>
                  <a:cubicBezTo>
                    <a:pt x="249" y="1050"/>
                    <a:pt x="249" y="1050"/>
                    <a:pt x="248" y="1050"/>
                  </a:cubicBezTo>
                  <a:cubicBezTo>
                    <a:pt x="248" y="1050"/>
                    <a:pt x="248" y="1050"/>
                    <a:pt x="249" y="1051"/>
                  </a:cubicBezTo>
                  <a:close/>
                  <a:moveTo>
                    <a:pt x="250" y="1043"/>
                  </a:moveTo>
                  <a:cubicBezTo>
                    <a:pt x="250" y="1043"/>
                    <a:pt x="249" y="1043"/>
                    <a:pt x="249" y="1043"/>
                  </a:cubicBezTo>
                  <a:cubicBezTo>
                    <a:pt x="248" y="1043"/>
                    <a:pt x="248" y="1043"/>
                    <a:pt x="247" y="1043"/>
                  </a:cubicBezTo>
                  <a:cubicBezTo>
                    <a:pt x="248" y="1043"/>
                    <a:pt x="248" y="1043"/>
                    <a:pt x="249" y="1043"/>
                  </a:cubicBezTo>
                  <a:cubicBezTo>
                    <a:pt x="249" y="1043"/>
                    <a:pt x="250" y="1043"/>
                    <a:pt x="250" y="1043"/>
                  </a:cubicBezTo>
                  <a:close/>
                  <a:moveTo>
                    <a:pt x="1098" y="850"/>
                  </a:moveTo>
                  <a:cubicBezTo>
                    <a:pt x="1098" y="850"/>
                    <a:pt x="1098" y="849"/>
                    <a:pt x="1098" y="849"/>
                  </a:cubicBezTo>
                  <a:cubicBezTo>
                    <a:pt x="1098" y="849"/>
                    <a:pt x="1098" y="849"/>
                    <a:pt x="1098" y="849"/>
                  </a:cubicBezTo>
                  <a:cubicBezTo>
                    <a:pt x="1098" y="849"/>
                    <a:pt x="1098" y="850"/>
                    <a:pt x="1098" y="850"/>
                  </a:cubicBezTo>
                  <a:close/>
                  <a:moveTo>
                    <a:pt x="261" y="1049"/>
                  </a:moveTo>
                  <a:cubicBezTo>
                    <a:pt x="262" y="1050"/>
                    <a:pt x="262" y="1050"/>
                    <a:pt x="262" y="1050"/>
                  </a:cubicBezTo>
                  <a:cubicBezTo>
                    <a:pt x="263" y="1050"/>
                    <a:pt x="262" y="1049"/>
                    <a:pt x="261" y="1049"/>
                  </a:cubicBezTo>
                  <a:close/>
                  <a:moveTo>
                    <a:pt x="1098" y="848"/>
                  </a:moveTo>
                  <a:cubicBezTo>
                    <a:pt x="1098" y="848"/>
                    <a:pt x="1098" y="848"/>
                    <a:pt x="1098" y="848"/>
                  </a:cubicBezTo>
                  <a:cubicBezTo>
                    <a:pt x="1098" y="848"/>
                    <a:pt x="1098" y="847"/>
                    <a:pt x="1098" y="847"/>
                  </a:cubicBezTo>
                  <a:cubicBezTo>
                    <a:pt x="1098" y="847"/>
                    <a:pt x="1098" y="847"/>
                    <a:pt x="1098" y="847"/>
                  </a:cubicBezTo>
                  <a:cubicBezTo>
                    <a:pt x="1098" y="847"/>
                    <a:pt x="1098" y="847"/>
                    <a:pt x="1098" y="848"/>
                  </a:cubicBezTo>
                  <a:cubicBezTo>
                    <a:pt x="1098" y="848"/>
                    <a:pt x="1098" y="848"/>
                    <a:pt x="1098" y="848"/>
                  </a:cubicBezTo>
                  <a:close/>
                  <a:moveTo>
                    <a:pt x="1101" y="846"/>
                  </a:moveTo>
                  <a:cubicBezTo>
                    <a:pt x="1101" y="846"/>
                    <a:pt x="1101" y="846"/>
                    <a:pt x="1101" y="846"/>
                  </a:cubicBezTo>
                  <a:cubicBezTo>
                    <a:pt x="1101" y="846"/>
                    <a:pt x="1102" y="846"/>
                    <a:pt x="1102" y="846"/>
                  </a:cubicBezTo>
                  <a:cubicBezTo>
                    <a:pt x="1102" y="846"/>
                    <a:pt x="1102" y="846"/>
                    <a:pt x="1102" y="846"/>
                  </a:cubicBezTo>
                  <a:cubicBezTo>
                    <a:pt x="1102" y="846"/>
                    <a:pt x="1102" y="846"/>
                    <a:pt x="1101" y="846"/>
                  </a:cubicBezTo>
                  <a:close/>
                  <a:moveTo>
                    <a:pt x="254" y="1044"/>
                  </a:moveTo>
                  <a:cubicBezTo>
                    <a:pt x="254" y="1044"/>
                    <a:pt x="254" y="1043"/>
                    <a:pt x="254" y="1043"/>
                  </a:cubicBezTo>
                  <a:cubicBezTo>
                    <a:pt x="254" y="1043"/>
                    <a:pt x="254" y="1045"/>
                    <a:pt x="254" y="1044"/>
                  </a:cubicBezTo>
                  <a:close/>
                  <a:moveTo>
                    <a:pt x="257" y="1041"/>
                  </a:moveTo>
                  <a:cubicBezTo>
                    <a:pt x="259" y="1042"/>
                    <a:pt x="260" y="1041"/>
                    <a:pt x="261" y="1041"/>
                  </a:cubicBezTo>
                  <a:cubicBezTo>
                    <a:pt x="259" y="1041"/>
                    <a:pt x="258" y="1041"/>
                    <a:pt x="257" y="1041"/>
                  </a:cubicBezTo>
                  <a:close/>
                  <a:moveTo>
                    <a:pt x="262" y="1045"/>
                  </a:moveTo>
                  <a:cubicBezTo>
                    <a:pt x="262" y="1045"/>
                    <a:pt x="262" y="1045"/>
                    <a:pt x="262" y="1045"/>
                  </a:cubicBezTo>
                  <a:cubicBezTo>
                    <a:pt x="262" y="1045"/>
                    <a:pt x="262" y="1046"/>
                    <a:pt x="262" y="1046"/>
                  </a:cubicBezTo>
                  <a:cubicBezTo>
                    <a:pt x="262" y="1046"/>
                    <a:pt x="263" y="1045"/>
                    <a:pt x="262" y="1045"/>
                  </a:cubicBezTo>
                  <a:close/>
                  <a:moveTo>
                    <a:pt x="259" y="1048"/>
                  </a:moveTo>
                  <a:cubicBezTo>
                    <a:pt x="259" y="1048"/>
                    <a:pt x="259" y="1048"/>
                    <a:pt x="259" y="1048"/>
                  </a:cubicBezTo>
                  <a:cubicBezTo>
                    <a:pt x="259" y="1048"/>
                    <a:pt x="259" y="1048"/>
                    <a:pt x="259" y="1048"/>
                  </a:cubicBezTo>
                  <a:cubicBezTo>
                    <a:pt x="259" y="1048"/>
                    <a:pt x="259" y="1048"/>
                    <a:pt x="258" y="1048"/>
                  </a:cubicBezTo>
                  <a:cubicBezTo>
                    <a:pt x="259" y="1048"/>
                    <a:pt x="259" y="1048"/>
                    <a:pt x="259" y="1048"/>
                  </a:cubicBezTo>
                  <a:close/>
                  <a:moveTo>
                    <a:pt x="254" y="1042"/>
                  </a:moveTo>
                  <a:cubicBezTo>
                    <a:pt x="254" y="1042"/>
                    <a:pt x="255" y="1042"/>
                    <a:pt x="255" y="1042"/>
                  </a:cubicBezTo>
                  <a:cubicBezTo>
                    <a:pt x="256" y="1042"/>
                    <a:pt x="256" y="1042"/>
                    <a:pt x="257" y="1042"/>
                  </a:cubicBezTo>
                  <a:cubicBezTo>
                    <a:pt x="256" y="1042"/>
                    <a:pt x="256" y="1042"/>
                    <a:pt x="255" y="1042"/>
                  </a:cubicBezTo>
                  <a:cubicBezTo>
                    <a:pt x="255" y="1042"/>
                    <a:pt x="254" y="1042"/>
                    <a:pt x="254" y="1042"/>
                  </a:cubicBezTo>
                  <a:close/>
                  <a:moveTo>
                    <a:pt x="255" y="1047"/>
                  </a:moveTo>
                  <a:cubicBezTo>
                    <a:pt x="255" y="1048"/>
                    <a:pt x="255" y="1049"/>
                    <a:pt x="256" y="1049"/>
                  </a:cubicBezTo>
                  <a:cubicBezTo>
                    <a:pt x="256" y="1048"/>
                    <a:pt x="256" y="1047"/>
                    <a:pt x="255" y="1047"/>
                  </a:cubicBezTo>
                  <a:close/>
                  <a:moveTo>
                    <a:pt x="255" y="1042"/>
                  </a:moveTo>
                  <a:cubicBezTo>
                    <a:pt x="255" y="1043"/>
                    <a:pt x="255" y="1043"/>
                    <a:pt x="255" y="1043"/>
                  </a:cubicBezTo>
                  <a:cubicBezTo>
                    <a:pt x="256" y="1044"/>
                    <a:pt x="256" y="1044"/>
                    <a:pt x="257" y="1044"/>
                  </a:cubicBezTo>
                  <a:cubicBezTo>
                    <a:pt x="257" y="1045"/>
                    <a:pt x="257" y="1045"/>
                    <a:pt x="257" y="1044"/>
                  </a:cubicBezTo>
                  <a:cubicBezTo>
                    <a:pt x="257" y="1045"/>
                    <a:pt x="258" y="1044"/>
                    <a:pt x="258" y="1044"/>
                  </a:cubicBezTo>
                  <a:cubicBezTo>
                    <a:pt x="258" y="1044"/>
                    <a:pt x="258" y="1043"/>
                    <a:pt x="258" y="1043"/>
                  </a:cubicBezTo>
                  <a:cubicBezTo>
                    <a:pt x="258" y="1042"/>
                    <a:pt x="256" y="1042"/>
                    <a:pt x="255" y="1042"/>
                  </a:cubicBezTo>
                  <a:close/>
                  <a:moveTo>
                    <a:pt x="256" y="1049"/>
                  </a:moveTo>
                  <a:cubicBezTo>
                    <a:pt x="257" y="1049"/>
                    <a:pt x="257" y="1049"/>
                    <a:pt x="257" y="1049"/>
                  </a:cubicBezTo>
                  <a:cubicBezTo>
                    <a:pt x="257" y="1049"/>
                    <a:pt x="257" y="1049"/>
                    <a:pt x="257" y="1049"/>
                  </a:cubicBezTo>
                  <a:cubicBezTo>
                    <a:pt x="257" y="1049"/>
                    <a:pt x="257" y="1049"/>
                    <a:pt x="257" y="1049"/>
                  </a:cubicBezTo>
                  <a:cubicBezTo>
                    <a:pt x="257" y="1049"/>
                    <a:pt x="257" y="1049"/>
                    <a:pt x="256" y="1049"/>
                  </a:cubicBezTo>
                  <a:close/>
                  <a:moveTo>
                    <a:pt x="245" y="1059"/>
                  </a:moveTo>
                  <a:cubicBezTo>
                    <a:pt x="245" y="1059"/>
                    <a:pt x="246" y="1059"/>
                    <a:pt x="246" y="1059"/>
                  </a:cubicBezTo>
                  <a:cubicBezTo>
                    <a:pt x="246" y="1058"/>
                    <a:pt x="245" y="1058"/>
                    <a:pt x="245" y="1059"/>
                  </a:cubicBezTo>
                  <a:close/>
                  <a:moveTo>
                    <a:pt x="238" y="1064"/>
                  </a:moveTo>
                  <a:cubicBezTo>
                    <a:pt x="238" y="1064"/>
                    <a:pt x="237" y="1064"/>
                    <a:pt x="237" y="1065"/>
                  </a:cubicBezTo>
                  <a:cubicBezTo>
                    <a:pt x="236" y="1065"/>
                    <a:pt x="236" y="1066"/>
                    <a:pt x="237" y="1066"/>
                  </a:cubicBezTo>
                  <a:cubicBezTo>
                    <a:pt x="237" y="1066"/>
                    <a:pt x="237" y="1066"/>
                    <a:pt x="236" y="1066"/>
                  </a:cubicBezTo>
                  <a:cubicBezTo>
                    <a:pt x="237" y="1066"/>
                    <a:pt x="237" y="1066"/>
                    <a:pt x="237" y="1066"/>
                  </a:cubicBezTo>
                  <a:cubicBezTo>
                    <a:pt x="237" y="1066"/>
                    <a:pt x="237" y="1066"/>
                    <a:pt x="237" y="1066"/>
                  </a:cubicBezTo>
                  <a:cubicBezTo>
                    <a:pt x="238" y="1066"/>
                    <a:pt x="238" y="1065"/>
                    <a:pt x="238" y="1064"/>
                  </a:cubicBezTo>
                  <a:close/>
                  <a:moveTo>
                    <a:pt x="236" y="1067"/>
                  </a:moveTo>
                  <a:cubicBezTo>
                    <a:pt x="236" y="1068"/>
                    <a:pt x="237" y="1067"/>
                    <a:pt x="237" y="1067"/>
                  </a:cubicBezTo>
                  <a:cubicBezTo>
                    <a:pt x="236" y="1067"/>
                    <a:pt x="236" y="1067"/>
                    <a:pt x="236" y="1067"/>
                  </a:cubicBezTo>
                  <a:close/>
                  <a:moveTo>
                    <a:pt x="239" y="1070"/>
                  </a:moveTo>
                  <a:cubicBezTo>
                    <a:pt x="238" y="1070"/>
                    <a:pt x="238" y="1071"/>
                    <a:pt x="238" y="1071"/>
                  </a:cubicBezTo>
                  <a:cubicBezTo>
                    <a:pt x="237" y="1071"/>
                    <a:pt x="238" y="1072"/>
                    <a:pt x="238" y="1073"/>
                  </a:cubicBezTo>
                  <a:cubicBezTo>
                    <a:pt x="239" y="1073"/>
                    <a:pt x="240" y="1072"/>
                    <a:pt x="240" y="1072"/>
                  </a:cubicBezTo>
                  <a:cubicBezTo>
                    <a:pt x="240" y="1071"/>
                    <a:pt x="239" y="1070"/>
                    <a:pt x="239" y="1070"/>
                  </a:cubicBezTo>
                  <a:close/>
                  <a:moveTo>
                    <a:pt x="1105" y="835"/>
                  </a:moveTo>
                  <a:cubicBezTo>
                    <a:pt x="1105" y="835"/>
                    <a:pt x="1105" y="835"/>
                    <a:pt x="1105" y="835"/>
                  </a:cubicBezTo>
                  <a:cubicBezTo>
                    <a:pt x="1105" y="835"/>
                    <a:pt x="1105" y="835"/>
                    <a:pt x="1105" y="835"/>
                  </a:cubicBezTo>
                  <a:cubicBezTo>
                    <a:pt x="1105" y="835"/>
                    <a:pt x="1105" y="835"/>
                    <a:pt x="1105" y="836"/>
                  </a:cubicBezTo>
                  <a:cubicBezTo>
                    <a:pt x="1105" y="836"/>
                    <a:pt x="1105" y="835"/>
                    <a:pt x="1105" y="835"/>
                  </a:cubicBezTo>
                  <a:close/>
                  <a:moveTo>
                    <a:pt x="247" y="1067"/>
                  </a:moveTo>
                  <a:cubicBezTo>
                    <a:pt x="246" y="1067"/>
                    <a:pt x="246" y="1067"/>
                    <a:pt x="246" y="1068"/>
                  </a:cubicBezTo>
                  <a:cubicBezTo>
                    <a:pt x="247" y="1068"/>
                    <a:pt x="247" y="1067"/>
                    <a:pt x="247" y="1067"/>
                  </a:cubicBezTo>
                  <a:close/>
                  <a:moveTo>
                    <a:pt x="245" y="1049"/>
                  </a:moveTo>
                  <a:cubicBezTo>
                    <a:pt x="245" y="1049"/>
                    <a:pt x="243" y="1048"/>
                    <a:pt x="243" y="1049"/>
                  </a:cubicBezTo>
                  <a:cubicBezTo>
                    <a:pt x="241" y="1049"/>
                    <a:pt x="246" y="1049"/>
                    <a:pt x="245" y="1049"/>
                  </a:cubicBezTo>
                  <a:close/>
                  <a:moveTo>
                    <a:pt x="241" y="1054"/>
                  </a:moveTo>
                  <a:cubicBezTo>
                    <a:pt x="241" y="1054"/>
                    <a:pt x="241" y="1054"/>
                    <a:pt x="241" y="1054"/>
                  </a:cubicBezTo>
                  <a:cubicBezTo>
                    <a:pt x="241" y="1054"/>
                    <a:pt x="241" y="1054"/>
                    <a:pt x="241" y="1055"/>
                  </a:cubicBezTo>
                  <a:cubicBezTo>
                    <a:pt x="240" y="1056"/>
                    <a:pt x="242" y="1058"/>
                    <a:pt x="243" y="1057"/>
                  </a:cubicBezTo>
                  <a:cubicBezTo>
                    <a:pt x="244" y="1056"/>
                    <a:pt x="244" y="1055"/>
                    <a:pt x="244" y="1054"/>
                  </a:cubicBezTo>
                  <a:cubicBezTo>
                    <a:pt x="244" y="1054"/>
                    <a:pt x="244" y="1054"/>
                    <a:pt x="243" y="1054"/>
                  </a:cubicBezTo>
                  <a:cubicBezTo>
                    <a:pt x="244" y="1054"/>
                    <a:pt x="245" y="1054"/>
                    <a:pt x="245" y="1054"/>
                  </a:cubicBezTo>
                  <a:cubicBezTo>
                    <a:pt x="246" y="1054"/>
                    <a:pt x="246" y="1054"/>
                    <a:pt x="246" y="1054"/>
                  </a:cubicBezTo>
                  <a:cubicBezTo>
                    <a:pt x="247" y="1054"/>
                    <a:pt x="247" y="1053"/>
                    <a:pt x="247" y="1053"/>
                  </a:cubicBezTo>
                  <a:cubicBezTo>
                    <a:pt x="247" y="1053"/>
                    <a:pt x="246" y="1053"/>
                    <a:pt x="246" y="1053"/>
                  </a:cubicBezTo>
                  <a:cubicBezTo>
                    <a:pt x="246" y="1053"/>
                    <a:pt x="245" y="1053"/>
                    <a:pt x="245" y="1053"/>
                  </a:cubicBezTo>
                  <a:cubicBezTo>
                    <a:pt x="245" y="1053"/>
                    <a:pt x="245" y="1053"/>
                    <a:pt x="243" y="1053"/>
                  </a:cubicBezTo>
                  <a:cubicBezTo>
                    <a:pt x="242" y="1053"/>
                    <a:pt x="242" y="1053"/>
                    <a:pt x="241" y="1053"/>
                  </a:cubicBezTo>
                  <a:cubicBezTo>
                    <a:pt x="240" y="1054"/>
                    <a:pt x="240" y="1054"/>
                    <a:pt x="239" y="1055"/>
                  </a:cubicBezTo>
                  <a:cubicBezTo>
                    <a:pt x="239" y="1054"/>
                    <a:pt x="239" y="1054"/>
                    <a:pt x="239" y="1054"/>
                  </a:cubicBezTo>
                  <a:cubicBezTo>
                    <a:pt x="239" y="1055"/>
                    <a:pt x="240" y="1055"/>
                    <a:pt x="240" y="1055"/>
                  </a:cubicBezTo>
                  <a:cubicBezTo>
                    <a:pt x="240" y="1055"/>
                    <a:pt x="240" y="1054"/>
                    <a:pt x="240" y="1054"/>
                  </a:cubicBezTo>
                  <a:cubicBezTo>
                    <a:pt x="240" y="1054"/>
                    <a:pt x="241" y="1054"/>
                    <a:pt x="241" y="1054"/>
                  </a:cubicBezTo>
                  <a:close/>
                  <a:moveTo>
                    <a:pt x="238" y="1055"/>
                  </a:moveTo>
                  <a:cubicBezTo>
                    <a:pt x="238" y="1055"/>
                    <a:pt x="238" y="1055"/>
                    <a:pt x="238" y="1055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7" y="1054"/>
                    <a:pt x="236" y="1054"/>
                    <a:pt x="236" y="1054"/>
                  </a:cubicBezTo>
                  <a:cubicBezTo>
                    <a:pt x="237" y="1054"/>
                    <a:pt x="238" y="1054"/>
                    <a:pt x="238" y="1055"/>
                  </a:cubicBezTo>
                  <a:close/>
                  <a:moveTo>
                    <a:pt x="245" y="1047"/>
                  </a:moveTo>
                  <a:cubicBezTo>
                    <a:pt x="244" y="1047"/>
                    <a:pt x="244" y="1047"/>
                    <a:pt x="244" y="1047"/>
                  </a:cubicBezTo>
                  <a:cubicBezTo>
                    <a:pt x="244" y="1047"/>
                    <a:pt x="245" y="1047"/>
                    <a:pt x="245" y="1047"/>
                  </a:cubicBezTo>
                  <a:cubicBezTo>
                    <a:pt x="246" y="1047"/>
                    <a:pt x="246" y="1047"/>
                    <a:pt x="246" y="1047"/>
                  </a:cubicBezTo>
                  <a:cubicBezTo>
                    <a:pt x="246" y="1047"/>
                    <a:pt x="245" y="1047"/>
                    <a:pt x="245" y="1047"/>
                  </a:cubicBezTo>
                  <a:close/>
                  <a:moveTo>
                    <a:pt x="237" y="1053"/>
                  </a:moveTo>
                  <a:cubicBezTo>
                    <a:pt x="237" y="1053"/>
                    <a:pt x="236" y="1053"/>
                    <a:pt x="237" y="1054"/>
                  </a:cubicBezTo>
                  <a:cubicBezTo>
                    <a:pt x="237" y="1053"/>
                    <a:pt x="238" y="1054"/>
                    <a:pt x="238" y="1054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8" y="1054"/>
                    <a:pt x="238" y="1054"/>
                    <a:pt x="238" y="1054"/>
                  </a:cubicBezTo>
                  <a:cubicBezTo>
                    <a:pt x="238" y="1053"/>
                    <a:pt x="238" y="1053"/>
                    <a:pt x="237" y="1053"/>
                  </a:cubicBezTo>
                  <a:close/>
                  <a:moveTo>
                    <a:pt x="236" y="1042"/>
                  </a:moveTo>
                  <a:cubicBezTo>
                    <a:pt x="237" y="1042"/>
                    <a:pt x="238" y="1043"/>
                    <a:pt x="238" y="1043"/>
                  </a:cubicBezTo>
                  <a:cubicBezTo>
                    <a:pt x="239" y="1042"/>
                    <a:pt x="237" y="1041"/>
                    <a:pt x="236" y="1042"/>
                  </a:cubicBezTo>
                  <a:close/>
                  <a:moveTo>
                    <a:pt x="236" y="1062"/>
                  </a:moveTo>
                  <a:cubicBezTo>
                    <a:pt x="237" y="1061"/>
                    <a:pt x="237" y="1060"/>
                    <a:pt x="238" y="1059"/>
                  </a:cubicBezTo>
                  <a:cubicBezTo>
                    <a:pt x="238" y="1058"/>
                    <a:pt x="238" y="1058"/>
                    <a:pt x="238" y="1057"/>
                  </a:cubicBezTo>
                  <a:cubicBezTo>
                    <a:pt x="238" y="1058"/>
                    <a:pt x="238" y="1057"/>
                    <a:pt x="238" y="1057"/>
                  </a:cubicBezTo>
                  <a:cubicBezTo>
                    <a:pt x="238" y="1057"/>
                    <a:pt x="239" y="1057"/>
                    <a:pt x="238" y="1056"/>
                  </a:cubicBezTo>
                  <a:cubicBezTo>
                    <a:pt x="238" y="1057"/>
                    <a:pt x="238" y="1057"/>
                    <a:pt x="238" y="1057"/>
                  </a:cubicBezTo>
                  <a:cubicBezTo>
                    <a:pt x="238" y="1057"/>
                    <a:pt x="238" y="1057"/>
                    <a:pt x="238" y="1057"/>
                  </a:cubicBezTo>
                  <a:cubicBezTo>
                    <a:pt x="236" y="1057"/>
                    <a:pt x="235" y="1058"/>
                    <a:pt x="234" y="1058"/>
                  </a:cubicBezTo>
                  <a:cubicBezTo>
                    <a:pt x="236" y="1058"/>
                    <a:pt x="237" y="1058"/>
                    <a:pt x="237" y="1058"/>
                  </a:cubicBezTo>
                  <a:cubicBezTo>
                    <a:pt x="237" y="1058"/>
                    <a:pt x="237" y="1058"/>
                    <a:pt x="237" y="1059"/>
                  </a:cubicBezTo>
                  <a:cubicBezTo>
                    <a:pt x="237" y="1059"/>
                    <a:pt x="236" y="1059"/>
                    <a:pt x="236" y="1059"/>
                  </a:cubicBezTo>
                  <a:cubicBezTo>
                    <a:pt x="236" y="1060"/>
                    <a:pt x="236" y="1060"/>
                    <a:pt x="235" y="1061"/>
                  </a:cubicBezTo>
                  <a:cubicBezTo>
                    <a:pt x="235" y="1061"/>
                    <a:pt x="235" y="1061"/>
                    <a:pt x="235" y="1061"/>
                  </a:cubicBezTo>
                  <a:cubicBezTo>
                    <a:pt x="235" y="1062"/>
                    <a:pt x="235" y="1062"/>
                    <a:pt x="235" y="1062"/>
                  </a:cubicBezTo>
                  <a:cubicBezTo>
                    <a:pt x="234" y="1062"/>
                    <a:pt x="234" y="1062"/>
                    <a:pt x="234" y="1063"/>
                  </a:cubicBezTo>
                  <a:cubicBezTo>
                    <a:pt x="234" y="1063"/>
                    <a:pt x="233" y="1064"/>
                    <a:pt x="233" y="1064"/>
                  </a:cubicBezTo>
                  <a:cubicBezTo>
                    <a:pt x="234" y="1065"/>
                    <a:pt x="235" y="1064"/>
                    <a:pt x="235" y="1064"/>
                  </a:cubicBezTo>
                  <a:cubicBezTo>
                    <a:pt x="235" y="1064"/>
                    <a:pt x="236" y="1063"/>
                    <a:pt x="236" y="1063"/>
                  </a:cubicBezTo>
                  <a:cubicBezTo>
                    <a:pt x="236" y="1063"/>
                    <a:pt x="237" y="1062"/>
                    <a:pt x="236" y="1062"/>
                  </a:cubicBezTo>
                  <a:close/>
                  <a:moveTo>
                    <a:pt x="243" y="1048"/>
                  </a:moveTo>
                  <a:cubicBezTo>
                    <a:pt x="244" y="1048"/>
                    <a:pt x="245" y="1048"/>
                    <a:pt x="245" y="1048"/>
                  </a:cubicBezTo>
                  <a:cubicBezTo>
                    <a:pt x="248" y="1048"/>
                    <a:pt x="243" y="1047"/>
                    <a:pt x="243" y="1048"/>
                  </a:cubicBezTo>
                  <a:close/>
                  <a:moveTo>
                    <a:pt x="1103" y="838"/>
                  </a:moveTo>
                  <a:cubicBezTo>
                    <a:pt x="1103" y="838"/>
                    <a:pt x="1103" y="838"/>
                    <a:pt x="1103" y="838"/>
                  </a:cubicBezTo>
                  <a:cubicBezTo>
                    <a:pt x="1103" y="839"/>
                    <a:pt x="1104" y="838"/>
                    <a:pt x="1103" y="838"/>
                  </a:cubicBezTo>
                  <a:close/>
                  <a:moveTo>
                    <a:pt x="1103" y="846"/>
                  </a:moveTo>
                  <a:cubicBezTo>
                    <a:pt x="1103" y="846"/>
                    <a:pt x="1103" y="846"/>
                    <a:pt x="1103" y="846"/>
                  </a:cubicBezTo>
                  <a:cubicBezTo>
                    <a:pt x="1104" y="846"/>
                    <a:pt x="1104" y="846"/>
                    <a:pt x="1104" y="846"/>
                  </a:cubicBezTo>
                  <a:cubicBezTo>
                    <a:pt x="1104" y="846"/>
                    <a:pt x="1104" y="846"/>
                    <a:pt x="1104" y="846"/>
                  </a:cubicBezTo>
                  <a:cubicBezTo>
                    <a:pt x="1104" y="846"/>
                    <a:pt x="1105" y="845"/>
                    <a:pt x="1105" y="845"/>
                  </a:cubicBezTo>
                  <a:cubicBezTo>
                    <a:pt x="1104" y="845"/>
                    <a:pt x="1104" y="844"/>
                    <a:pt x="1104" y="844"/>
                  </a:cubicBezTo>
                  <a:cubicBezTo>
                    <a:pt x="1103" y="845"/>
                    <a:pt x="1103" y="845"/>
                    <a:pt x="1103" y="846"/>
                  </a:cubicBezTo>
                  <a:close/>
                  <a:moveTo>
                    <a:pt x="234" y="1069"/>
                  </a:moveTo>
                  <a:cubicBezTo>
                    <a:pt x="233" y="1070"/>
                    <a:pt x="234" y="1070"/>
                    <a:pt x="234" y="1070"/>
                  </a:cubicBezTo>
                  <a:cubicBezTo>
                    <a:pt x="235" y="1070"/>
                    <a:pt x="234" y="1069"/>
                    <a:pt x="234" y="1069"/>
                  </a:cubicBezTo>
                  <a:close/>
                  <a:moveTo>
                    <a:pt x="1105" y="865"/>
                  </a:moveTo>
                  <a:cubicBezTo>
                    <a:pt x="1106" y="866"/>
                    <a:pt x="1107" y="865"/>
                    <a:pt x="1106" y="864"/>
                  </a:cubicBezTo>
                  <a:cubicBezTo>
                    <a:pt x="1105" y="864"/>
                    <a:pt x="1104" y="864"/>
                    <a:pt x="1105" y="865"/>
                  </a:cubicBezTo>
                  <a:close/>
                  <a:moveTo>
                    <a:pt x="236" y="1051"/>
                  </a:moveTo>
                  <a:cubicBezTo>
                    <a:pt x="236" y="1050"/>
                    <a:pt x="236" y="1051"/>
                    <a:pt x="236" y="1051"/>
                  </a:cubicBezTo>
                  <a:cubicBezTo>
                    <a:pt x="236" y="1050"/>
                    <a:pt x="235" y="1051"/>
                    <a:pt x="236" y="1051"/>
                  </a:cubicBezTo>
                  <a:close/>
                  <a:moveTo>
                    <a:pt x="285" y="1048"/>
                  </a:moveTo>
                  <a:cubicBezTo>
                    <a:pt x="285" y="1048"/>
                    <a:pt x="285" y="1048"/>
                    <a:pt x="286" y="1048"/>
                  </a:cubicBezTo>
                  <a:cubicBezTo>
                    <a:pt x="287" y="1047"/>
                    <a:pt x="287" y="1047"/>
                    <a:pt x="287" y="1047"/>
                  </a:cubicBezTo>
                  <a:cubicBezTo>
                    <a:pt x="285" y="1047"/>
                    <a:pt x="283" y="1048"/>
                    <a:pt x="285" y="1048"/>
                  </a:cubicBezTo>
                  <a:close/>
                  <a:moveTo>
                    <a:pt x="314" y="1076"/>
                  </a:moveTo>
                  <a:cubicBezTo>
                    <a:pt x="315" y="1076"/>
                    <a:pt x="315" y="1076"/>
                    <a:pt x="316" y="1076"/>
                  </a:cubicBezTo>
                  <a:cubicBezTo>
                    <a:pt x="316" y="1076"/>
                    <a:pt x="316" y="1076"/>
                    <a:pt x="316" y="1076"/>
                  </a:cubicBezTo>
                  <a:cubicBezTo>
                    <a:pt x="316" y="1075"/>
                    <a:pt x="315" y="1075"/>
                    <a:pt x="315" y="1075"/>
                  </a:cubicBezTo>
                  <a:cubicBezTo>
                    <a:pt x="314" y="1076"/>
                    <a:pt x="314" y="1076"/>
                    <a:pt x="314" y="1076"/>
                  </a:cubicBezTo>
                  <a:close/>
                  <a:moveTo>
                    <a:pt x="1115" y="870"/>
                  </a:moveTo>
                  <a:cubicBezTo>
                    <a:pt x="1115" y="869"/>
                    <a:pt x="1117" y="869"/>
                    <a:pt x="1116" y="868"/>
                  </a:cubicBezTo>
                  <a:cubicBezTo>
                    <a:pt x="1116" y="869"/>
                    <a:pt x="1114" y="869"/>
                    <a:pt x="1115" y="870"/>
                  </a:cubicBezTo>
                  <a:close/>
                  <a:moveTo>
                    <a:pt x="310" y="1076"/>
                  </a:moveTo>
                  <a:cubicBezTo>
                    <a:pt x="308" y="1076"/>
                    <a:pt x="307" y="1077"/>
                    <a:pt x="308" y="1077"/>
                  </a:cubicBezTo>
                  <a:cubicBezTo>
                    <a:pt x="309" y="1077"/>
                    <a:pt x="309" y="1077"/>
                    <a:pt x="310" y="1077"/>
                  </a:cubicBezTo>
                  <a:cubicBezTo>
                    <a:pt x="312" y="1077"/>
                    <a:pt x="312" y="1076"/>
                    <a:pt x="310" y="1076"/>
                  </a:cubicBezTo>
                  <a:close/>
                  <a:moveTo>
                    <a:pt x="310" y="1046"/>
                  </a:moveTo>
                  <a:cubicBezTo>
                    <a:pt x="310" y="1046"/>
                    <a:pt x="310" y="1046"/>
                    <a:pt x="311" y="1046"/>
                  </a:cubicBezTo>
                  <a:cubicBezTo>
                    <a:pt x="311" y="1046"/>
                    <a:pt x="312" y="1046"/>
                    <a:pt x="312" y="1045"/>
                  </a:cubicBezTo>
                  <a:cubicBezTo>
                    <a:pt x="311" y="1045"/>
                    <a:pt x="308" y="1046"/>
                    <a:pt x="310" y="1046"/>
                  </a:cubicBezTo>
                  <a:close/>
                  <a:moveTo>
                    <a:pt x="323" y="1035"/>
                  </a:moveTo>
                  <a:cubicBezTo>
                    <a:pt x="324" y="1035"/>
                    <a:pt x="326" y="1035"/>
                    <a:pt x="325" y="1035"/>
                  </a:cubicBezTo>
                  <a:cubicBezTo>
                    <a:pt x="324" y="1035"/>
                    <a:pt x="323" y="1035"/>
                    <a:pt x="323" y="1035"/>
                  </a:cubicBezTo>
                  <a:close/>
                  <a:moveTo>
                    <a:pt x="323" y="1034"/>
                  </a:moveTo>
                  <a:cubicBezTo>
                    <a:pt x="322" y="1034"/>
                    <a:pt x="322" y="1034"/>
                    <a:pt x="322" y="1034"/>
                  </a:cubicBezTo>
                  <a:cubicBezTo>
                    <a:pt x="323" y="1034"/>
                    <a:pt x="324" y="1034"/>
                    <a:pt x="325" y="1034"/>
                  </a:cubicBezTo>
                  <a:cubicBezTo>
                    <a:pt x="325" y="1034"/>
                    <a:pt x="325" y="1034"/>
                    <a:pt x="326" y="1034"/>
                  </a:cubicBezTo>
                  <a:cubicBezTo>
                    <a:pt x="325" y="1034"/>
                    <a:pt x="324" y="1034"/>
                    <a:pt x="323" y="1034"/>
                  </a:cubicBezTo>
                  <a:close/>
                  <a:moveTo>
                    <a:pt x="1117" y="873"/>
                  </a:moveTo>
                  <a:cubicBezTo>
                    <a:pt x="1117" y="873"/>
                    <a:pt x="1117" y="873"/>
                    <a:pt x="1117" y="873"/>
                  </a:cubicBezTo>
                  <a:cubicBezTo>
                    <a:pt x="1117" y="874"/>
                    <a:pt x="1118" y="873"/>
                    <a:pt x="1117" y="873"/>
                  </a:cubicBezTo>
                  <a:close/>
                  <a:moveTo>
                    <a:pt x="322" y="1043"/>
                  </a:moveTo>
                  <a:cubicBezTo>
                    <a:pt x="321" y="1043"/>
                    <a:pt x="320" y="1043"/>
                    <a:pt x="319" y="1043"/>
                  </a:cubicBezTo>
                  <a:cubicBezTo>
                    <a:pt x="318" y="1043"/>
                    <a:pt x="319" y="1043"/>
                    <a:pt x="320" y="1043"/>
                  </a:cubicBezTo>
                  <a:cubicBezTo>
                    <a:pt x="322" y="1043"/>
                    <a:pt x="323" y="1043"/>
                    <a:pt x="322" y="1043"/>
                  </a:cubicBezTo>
                  <a:close/>
                  <a:moveTo>
                    <a:pt x="1117" y="869"/>
                  </a:moveTo>
                  <a:cubicBezTo>
                    <a:pt x="1117" y="869"/>
                    <a:pt x="1117" y="869"/>
                    <a:pt x="1117" y="869"/>
                  </a:cubicBezTo>
                  <a:cubicBezTo>
                    <a:pt x="1117" y="869"/>
                    <a:pt x="1117" y="869"/>
                    <a:pt x="1117" y="869"/>
                  </a:cubicBezTo>
                  <a:cubicBezTo>
                    <a:pt x="1117" y="869"/>
                    <a:pt x="1117" y="869"/>
                    <a:pt x="1117" y="869"/>
                  </a:cubicBezTo>
                  <a:cubicBezTo>
                    <a:pt x="1117" y="869"/>
                    <a:pt x="1117" y="869"/>
                    <a:pt x="1117" y="869"/>
                  </a:cubicBezTo>
                  <a:close/>
                  <a:moveTo>
                    <a:pt x="304" y="1078"/>
                  </a:moveTo>
                  <a:cubicBezTo>
                    <a:pt x="305" y="1078"/>
                    <a:pt x="305" y="1078"/>
                    <a:pt x="306" y="1078"/>
                  </a:cubicBezTo>
                  <a:cubicBezTo>
                    <a:pt x="306" y="1078"/>
                    <a:pt x="306" y="1078"/>
                    <a:pt x="306" y="1078"/>
                  </a:cubicBezTo>
                  <a:cubicBezTo>
                    <a:pt x="306" y="1078"/>
                    <a:pt x="305" y="1078"/>
                    <a:pt x="305" y="1078"/>
                  </a:cubicBezTo>
                  <a:cubicBezTo>
                    <a:pt x="304" y="1078"/>
                    <a:pt x="304" y="1078"/>
                    <a:pt x="304" y="1078"/>
                  </a:cubicBezTo>
                  <a:close/>
                  <a:moveTo>
                    <a:pt x="1111" y="847"/>
                  </a:moveTo>
                  <a:cubicBezTo>
                    <a:pt x="1111" y="847"/>
                    <a:pt x="1110" y="847"/>
                    <a:pt x="1110" y="848"/>
                  </a:cubicBezTo>
                  <a:cubicBezTo>
                    <a:pt x="1110" y="848"/>
                    <a:pt x="1111" y="848"/>
                    <a:pt x="1111" y="847"/>
                  </a:cubicBezTo>
                  <a:close/>
                  <a:moveTo>
                    <a:pt x="316" y="1044"/>
                  </a:moveTo>
                  <a:cubicBezTo>
                    <a:pt x="318" y="1044"/>
                    <a:pt x="319" y="1044"/>
                    <a:pt x="320" y="1044"/>
                  </a:cubicBezTo>
                  <a:cubicBezTo>
                    <a:pt x="319" y="1044"/>
                    <a:pt x="318" y="1044"/>
                    <a:pt x="318" y="1044"/>
                  </a:cubicBezTo>
                  <a:cubicBezTo>
                    <a:pt x="317" y="1044"/>
                    <a:pt x="317" y="1044"/>
                    <a:pt x="316" y="1044"/>
                  </a:cubicBezTo>
                  <a:close/>
                  <a:moveTo>
                    <a:pt x="288" y="1046"/>
                  </a:moveTo>
                  <a:cubicBezTo>
                    <a:pt x="289" y="1046"/>
                    <a:pt x="291" y="1046"/>
                    <a:pt x="291" y="1046"/>
                  </a:cubicBezTo>
                  <a:cubicBezTo>
                    <a:pt x="289" y="1046"/>
                    <a:pt x="287" y="1046"/>
                    <a:pt x="288" y="1046"/>
                  </a:cubicBezTo>
                  <a:close/>
                  <a:moveTo>
                    <a:pt x="289" y="1049"/>
                  </a:moveTo>
                  <a:cubicBezTo>
                    <a:pt x="289" y="1049"/>
                    <a:pt x="289" y="1049"/>
                    <a:pt x="289" y="1049"/>
                  </a:cubicBezTo>
                  <a:cubicBezTo>
                    <a:pt x="289" y="1049"/>
                    <a:pt x="289" y="1049"/>
                    <a:pt x="289" y="1049"/>
                  </a:cubicBezTo>
                  <a:cubicBezTo>
                    <a:pt x="289" y="1049"/>
                    <a:pt x="289" y="1048"/>
                    <a:pt x="289" y="1049"/>
                  </a:cubicBezTo>
                  <a:close/>
                  <a:moveTo>
                    <a:pt x="1115" y="858"/>
                  </a:moveTo>
                  <a:cubicBezTo>
                    <a:pt x="1115" y="858"/>
                    <a:pt x="1116" y="857"/>
                    <a:pt x="1116" y="857"/>
                  </a:cubicBezTo>
                  <a:cubicBezTo>
                    <a:pt x="1115" y="857"/>
                    <a:pt x="1115" y="858"/>
                    <a:pt x="1115" y="858"/>
                  </a:cubicBezTo>
                  <a:close/>
                  <a:moveTo>
                    <a:pt x="285" y="1065"/>
                  </a:moveTo>
                  <a:cubicBezTo>
                    <a:pt x="285" y="1066"/>
                    <a:pt x="286" y="1066"/>
                    <a:pt x="288" y="1066"/>
                  </a:cubicBezTo>
                  <a:cubicBezTo>
                    <a:pt x="288" y="1066"/>
                    <a:pt x="288" y="1065"/>
                    <a:pt x="285" y="1065"/>
                  </a:cubicBezTo>
                  <a:close/>
                  <a:moveTo>
                    <a:pt x="305" y="1068"/>
                  </a:moveTo>
                  <a:cubicBezTo>
                    <a:pt x="305" y="1068"/>
                    <a:pt x="305" y="1068"/>
                    <a:pt x="304" y="1068"/>
                  </a:cubicBezTo>
                  <a:cubicBezTo>
                    <a:pt x="302" y="1068"/>
                    <a:pt x="308" y="1069"/>
                    <a:pt x="305" y="1068"/>
                  </a:cubicBezTo>
                  <a:close/>
                  <a:moveTo>
                    <a:pt x="1109" y="855"/>
                  </a:moveTo>
                  <a:cubicBezTo>
                    <a:pt x="1109" y="855"/>
                    <a:pt x="1109" y="855"/>
                    <a:pt x="1109" y="855"/>
                  </a:cubicBezTo>
                  <a:cubicBezTo>
                    <a:pt x="1109" y="855"/>
                    <a:pt x="1108" y="855"/>
                    <a:pt x="1108" y="855"/>
                  </a:cubicBezTo>
                  <a:cubicBezTo>
                    <a:pt x="1107" y="855"/>
                    <a:pt x="1106" y="855"/>
                    <a:pt x="1105" y="855"/>
                  </a:cubicBezTo>
                  <a:cubicBezTo>
                    <a:pt x="1105" y="856"/>
                    <a:pt x="1106" y="856"/>
                    <a:pt x="1106" y="856"/>
                  </a:cubicBezTo>
                  <a:cubicBezTo>
                    <a:pt x="1107" y="856"/>
                    <a:pt x="1107" y="856"/>
                    <a:pt x="1107" y="856"/>
                  </a:cubicBezTo>
                  <a:cubicBezTo>
                    <a:pt x="1107" y="856"/>
                    <a:pt x="1108" y="856"/>
                    <a:pt x="1108" y="856"/>
                  </a:cubicBezTo>
                  <a:cubicBezTo>
                    <a:pt x="1109" y="855"/>
                    <a:pt x="1109" y="856"/>
                    <a:pt x="1109" y="856"/>
                  </a:cubicBezTo>
                  <a:cubicBezTo>
                    <a:pt x="1110" y="856"/>
                    <a:pt x="1109" y="855"/>
                    <a:pt x="1110" y="855"/>
                  </a:cubicBezTo>
                  <a:cubicBezTo>
                    <a:pt x="1111" y="855"/>
                    <a:pt x="1113" y="854"/>
                    <a:pt x="1115" y="853"/>
                  </a:cubicBezTo>
                  <a:cubicBezTo>
                    <a:pt x="1115" y="852"/>
                    <a:pt x="1114" y="853"/>
                    <a:pt x="1114" y="854"/>
                  </a:cubicBezTo>
                  <a:cubicBezTo>
                    <a:pt x="1113" y="854"/>
                    <a:pt x="1111" y="855"/>
                    <a:pt x="1110" y="855"/>
                  </a:cubicBezTo>
                  <a:cubicBezTo>
                    <a:pt x="1110" y="855"/>
                    <a:pt x="1110" y="855"/>
                    <a:pt x="1109" y="855"/>
                  </a:cubicBezTo>
                  <a:close/>
                  <a:moveTo>
                    <a:pt x="299" y="1060"/>
                  </a:moveTo>
                  <a:cubicBezTo>
                    <a:pt x="302" y="1060"/>
                    <a:pt x="298" y="1061"/>
                    <a:pt x="300" y="1061"/>
                  </a:cubicBezTo>
                  <a:cubicBezTo>
                    <a:pt x="301" y="1061"/>
                    <a:pt x="304" y="1061"/>
                    <a:pt x="304" y="1061"/>
                  </a:cubicBezTo>
                  <a:cubicBezTo>
                    <a:pt x="302" y="1061"/>
                    <a:pt x="300" y="1060"/>
                    <a:pt x="299" y="1060"/>
                  </a:cubicBezTo>
                  <a:close/>
                  <a:moveTo>
                    <a:pt x="300" y="1048"/>
                  </a:moveTo>
                  <a:cubicBezTo>
                    <a:pt x="300" y="1048"/>
                    <a:pt x="299" y="1048"/>
                    <a:pt x="298" y="1048"/>
                  </a:cubicBezTo>
                  <a:cubicBezTo>
                    <a:pt x="297" y="1048"/>
                    <a:pt x="300" y="1048"/>
                    <a:pt x="302" y="1048"/>
                  </a:cubicBezTo>
                  <a:cubicBezTo>
                    <a:pt x="302" y="1048"/>
                    <a:pt x="302" y="1048"/>
                    <a:pt x="300" y="1048"/>
                  </a:cubicBezTo>
                  <a:close/>
                  <a:moveTo>
                    <a:pt x="291" y="1065"/>
                  </a:moveTo>
                  <a:cubicBezTo>
                    <a:pt x="291" y="1066"/>
                    <a:pt x="291" y="1066"/>
                    <a:pt x="292" y="1066"/>
                  </a:cubicBezTo>
                  <a:cubicBezTo>
                    <a:pt x="293" y="1066"/>
                    <a:pt x="294" y="1066"/>
                    <a:pt x="294" y="1066"/>
                  </a:cubicBezTo>
                  <a:cubicBezTo>
                    <a:pt x="293" y="1066"/>
                    <a:pt x="292" y="1065"/>
                    <a:pt x="291" y="1065"/>
                  </a:cubicBezTo>
                  <a:close/>
                  <a:moveTo>
                    <a:pt x="294" y="1082"/>
                  </a:moveTo>
                  <a:cubicBezTo>
                    <a:pt x="298" y="1082"/>
                    <a:pt x="298" y="1081"/>
                    <a:pt x="295" y="1081"/>
                  </a:cubicBezTo>
                  <a:cubicBezTo>
                    <a:pt x="295" y="1081"/>
                    <a:pt x="295" y="1081"/>
                    <a:pt x="294" y="1082"/>
                  </a:cubicBezTo>
                  <a:close/>
                  <a:moveTo>
                    <a:pt x="291" y="1047"/>
                  </a:moveTo>
                  <a:cubicBezTo>
                    <a:pt x="291" y="1048"/>
                    <a:pt x="291" y="1048"/>
                    <a:pt x="292" y="1048"/>
                  </a:cubicBezTo>
                  <a:cubicBezTo>
                    <a:pt x="293" y="1048"/>
                    <a:pt x="294" y="1047"/>
                    <a:pt x="291" y="1047"/>
                  </a:cubicBezTo>
                  <a:close/>
                  <a:moveTo>
                    <a:pt x="368" y="1032"/>
                  </a:moveTo>
                  <a:cubicBezTo>
                    <a:pt x="369" y="1032"/>
                    <a:pt x="370" y="1032"/>
                    <a:pt x="371" y="1032"/>
                  </a:cubicBezTo>
                  <a:cubicBezTo>
                    <a:pt x="371" y="1032"/>
                    <a:pt x="371" y="1032"/>
                    <a:pt x="370" y="1032"/>
                  </a:cubicBezTo>
                  <a:cubicBezTo>
                    <a:pt x="370" y="1032"/>
                    <a:pt x="367" y="1032"/>
                    <a:pt x="368" y="1032"/>
                  </a:cubicBezTo>
                  <a:close/>
                  <a:moveTo>
                    <a:pt x="284" y="1049"/>
                  </a:moveTo>
                  <a:cubicBezTo>
                    <a:pt x="284" y="1049"/>
                    <a:pt x="284" y="1049"/>
                    <a:pt x="284" y="1049"/>
                  </a:cubicBezTo>
                  <a:cubicBezTo>
                    <a:pt x="284" y="1049"/>
                    <a:pt x="284" y="1049"/>
                    <a:pt x="284" y="1049"/>
                  </a:cubicBezTo>
                  <a:cubicBezTo>
                    <a:pt x="284" y="1049"/>
                    <a:pt x="284" y="1049"/>
                    <a:pt x="284" y="1049"/>
                  </a:cubicBezTo>
                  <a:cubicBezTo>
                    <a:pt x="283" y="1049"/>
                    <a:pt x="283" y="1049"/>
                    <a:pt x="283" y="1049"/>
                  </a:cubicBezTo>
                  <a:cubicBezTo>
                    <a:pt x="283" y="1049"/>
                    <a:pt x="283" y="1049"/>
                    <a:pt x="282" y="1050"/>
                  </a:cubicBezTo>
                  <a:cubicBezTo>
                    <a:pt x="283" y="1050"/>
                    <a:pt x="283" y="1050"/>
                    <a:pt x="283" y="1050"/>
                  </a:cubicBezTo>
                  <a:cubicBezTo>
                    <a:pt x="284" y="1050"/>
                    <a:pt x="284" y="1050"/>
                    <a:pt x="284" y="1050"/>
                  </a:cubicBezTo>
                  <a:cubicBezTo>
                    <a:pt x="284" y="1050"/>
                    <a:pt x="284" y="1050"/>
                    <a:pt x="284" y="1050"/>
                  </a:cubicBezTo>
                  <a:cubicBezTo>
                    <a:pt x="284" y="1050"/>
                    <a:pt x="284" y="1050"/>
                    <a:pt x="284" y="1050"/>
                  </a:cubicBezTo>
                  <a:cubicBezTo>
                    <a:pt x="284" y="1050"/>
                    <a:pt x="284" y="1050"/>
                    <a:pt x="285" y="1049"/>
                  </a:cubicBezTo>
                  <a:cubicBezTo>
                    <a:pt x="285" y="1050"/>
                    <a:pt x="285" y="1050"/>
                    <a:pt x="285" y="1050"/>
                  </a:cubicBezTo>
                  <a:cubicBezTo>
                    <a:pt x="286" y="1049"/>
                    <a:pt x="285" y="1049"/>
                    <a:pt x="284" y="1049"/>
                  </a:cubicBezTo>
                  <a:close/>
                  <a:moveTo>
                    <a:pt x="368" y="1033"/>
                  </a:moveTo>
                  <a:cubicBezTo>
                    <a:pt x="368" y="1033"/>
                    <a:pt x="370" y="1033"/>
                    <a:pt x="370" y="1033"/>
                  </a:cubicBezTo>
                  <a:cubicBezTo>
                    <a:pt x="372" y="1033"/>
                    <a:pt x="368" y="1033"/>
                    <a:pt x="368" y="1033"/>
                  </a:cubicBezTo>
                  <a:close/>
                  <a:moveTo>
                    <a:pt x="331" y="1034"/>
                  </a:moveTo>
                  <a:cubicBezTo>
                    <a:pt x="329" y="1034"/>
                    <a:pt x="328" y="1035"/>
                    <a:pt x="330" y="1035"/>
                  </a:cubicBezTo>
                  <a:cubicBezTo>
                    <a:pt x="331" y="1035"/>
                    <a:pt x="334" y="1034"/>
                    <a:pt x="331" y="1034"/>
                  </a:cubicBezTo>
                  <a:close/>
                  <a:moveTo>
                    <a:pt x="1120" y="853"/>
                  </a:moveTo>
                  <a:cubicBezTo>
                    <a:pt x="1119" y="852"/>
                    <a:pt x="1119" y="853"/>
                    <a:pt x="1118" y="854"/>
                  </a:cubicBezTo>
                  <a:cubicBezTo>
                    <a:pt x="1119" y="854"/>
                    <a:pt x="1119" y="853"/>
                    <a:pt x="1120" y="853"/>
                  </a:cubicBezTo>
                  <a:close/>
                  <a:moveTo>
                    <a:pt x="338" y="1032"/>
                  </a:moveTo>
                  <a:cubicBezTo>
                    <a:pt x="337" y="1032"/>
                    <a:pt x="336" y="1032"/>
                    <a:pt x="334" y="1032"/>
                  </a:cubicBezTo>
                  <a:cubicBezTo>
                    <a:pt x="335" y="1032"/>
                    <a:pt x="335" y="1032"/>
                    <a:pt x="335" y="1032"/>
                  </a:cubicBezTo>
                  <a:cubicBezTo>
                    <a:pt x="336" y="1032"/>
                    <a:pt x="337" y="1032"/>
                    <a:pt x="338" y="1032"/>
                  </a:cubicBezTo>
                  <a:close/>
                  <a:moveTo>
                    <a:pt x="344" y="1033"/>
                  </a:moveTo>
                  <a:cubicBezTo>
                    <a:pt x="343" y="1033"/>
                    <a:pt x="342" y="1033"/>
                    <a:pt x="341" y="1033"/>
                  </a:cubicBezTo>
                  <a:cubicBezTo>
                    <a:pt x="341" y="1033"/>
                    <a:pt x="340" y="1033"/>
                    <a:pt x="340" y="1033"/>
                  </a:cubicBezTo>
                  <a:cubicBezTo>
                    <a:pt x="341" y="1033"/>
                    <a:pt x="342" y="1033"/>
                    <a:pt x="343" y="1033"/>
                  </a:cubicBezTo>
                  <a:cubicBezTo>
                    <a:pt x="343" y="1033"/>
                    <a:pt x="344" y="1033"/>
                    <a:pt x="344" y="1033"/>
                  </a:cubicBezTo>
                  <a:close/>
                  <a:moveTo>
                    <a:pt x="348" y="1034"/>
                  </a:moveTo>
                  <a:cubicBezTo>
                    <a:pt x="348" y="1033"/>
                    <a:pt x="348" y="1033"/>
                    <a:pt x="349" y="1033"/>
                  </a:cubicBezTo>
                  <a:cubicBezTo>
                    <a:pt x="350" y="1033"/>
                    <a:pt x="351" y="1033"/>
                    <a:pt x="351" y="1033"/>
                  </a:cubicBezTo>
                  <a:cubicBezTo>
                    <a:pt x="351" y="1033"/>
                    <a:pt x="351" y="1033"/>
                    <a:pt x="350" y="1033"/>
                  </a:cubicBezTo>
                  <a:cubicBezTo>
                    <a:pt x="350" y="1033"/>
                    <a:pt x="350" y="1033"/>
                    <a:pt x="350" y="1033"/>
                  </a:cubicBezTo>
                  <a:cubicBezTo>
                    <a:pt x="350" y="1033"/>
                    <a:pt x="350" y="1033"/>
                    <a:pt x="350" y="1033"/>
                  </a:cubicBezTo>
                  <a:cubicBezTo>
                    <a:pt x="348" y="1033"/>
                    <a:pt x="346" y="1033"/>
                    <a:pt x="347" y="1033"/>
                  </a:cubicBezTo>
                  <a:cubicBezTo>
                    <a:pt x="348" y="1033"/>
                    <a:pt x="348" y="1033"/>
                    <a:pt x="348" y="1033"/>
                  </a:cubicBezTo>
                  <a:cubicBezTo>
                    <a:pt x="348" y="1033"/>
                    <a:pt x="348" y="1033"/>
                    <a:pt x="348" y="1034"/>
                  </a:cubicBezTo>
                  <a:close/>
                  <a:moveTo>
                    <a:pt x="1117" y="856"/>
                  </a:moveTo>
                  <a:cubicBezTo>
                    <a:pt x="1117" y="855"/>
                    <a:pt x="1118" y="855"/>
                    <a:pt x="1117" y="854"/>
                  </a:cubicBezTo>
                  <a:cubicBezTo>
                    <a:pt x="1117" y="855"/>
                    <a:pt x="1116" y="856"/>
                    <a:pt x="1117" y="856"/>
                  </a:cubicBezTo>
                  <a:close/>
                  <a:moveTo>
                    <a:pt x="333" y="1035"/>
                  </a:moveTo>
                  <a:cubicBezTo>
                    <a:pt x="334" y="1035"/>
                    <a:pt x="336" y="1035"/>
                    <a:pt x="337" y="1035"/>
                  </a:cubicBezTo>
                  <a:cubicBezTo>
                    <a:pt x="335" y="1035"/>
                    <a:pt x="333" y="1035"/>
                    <a:pt x="333" y="1035"/>
                  </a:cubicBezTo>
                  <a:close/>
                  <a:moveTo>
                    <a:pt x="1118" y="876"/>
                  </a:moveTo>
                  <a:cubicBezTo>
                    <a:pt x="1118" y="876"/>
                    <a:pt x="1118" y="876"/>
                    <a:pt x="1118" y="876"/>
                  </a:cubicBezTo>
                  <a:cubicBezTo>
                    <a:pt x="1118" y="876"/>
                    <a:pt x="1118" y="876"/>
                    <a:pt x="1118" y="877"/>
                  </a:cubicBezTo>
                  <a:cubicBezTo>
                    <a:pt x="1118" y="877"/>
                    <a:pt x="1119" y="876"/>
                    <a:pt x="1119" y="876"/>
                  </a:cubicBezTo>
                  <a:cubicBezTo>
                    <a:pt x="1119" y="876"/>
                    <a:pt x="1118" y="876"/>
                    <a:pt x="1118" y="876"/>
                  </a:cubicBezTo>
                  <a:cubicBezTo>
                    <a:pt x="1118" y="876"/>
                    <a:pt x="1118" y="876"/>
                    <a:pt x="1118" y="876"/>
                  </a:cubicBezTo>
                  <a:cubicBezTo>
                    <a:pt x="1118" y="875"/>
                    <a:pt x="1117" y="875"/>
                    <a:pt x="1118" y="876"/>
                  </a:cubicBezTo>
                  <a:cubicBezTo>
                    <a:pt x="1118" y="876"/>
                    <a:pt x="1118" y="876"/>
                    <a:pt x="1118" y="876"/>
                  </a:cubicBezTo>
                  <a:close/>
                  <a:moveTo>
                    <a:pt x="354" y="1033"/>
                  </a:moveTo>
                  <a:cubicBezTo>
                    <a:pt x="354" y="1033"/>
                    <a:pt x="355" y="1033"/>
                    <a:pt x="354" y="1033"/>
                  </a:cubicBezTo>
                  <a:cubicBezTo>
                    <a:pt x="353" y="1033"/>
                    <a:pt x="352" y="1033"/>
                    <a:pt x="354" y="1033"/>
                  </a:cubicBezTo>
                  <a:close/>
                  <a:moveTo>
                    <a:pt x="355" y="1032"/>
                  </a:moveTo>
                  <a:cubicBezTo>
                    <a:pt x="355" y="1032"/>
                    <a:pt x="354" y="1032"/>
                    <a:pt x="354" y="1032"/>
                  </a:cubicBezTo>
                  <a:cubicBezTo>
                    <a:pt x="354" y="1032"/>
                    <a:pt x="353" y="1032"/>
                    <a:pt x="353" y="1032"/>
                  </a:cubicBezTo>
                  <a:cubicBezTo>
                    <a:pt x="353" y="1032"/>
                    <a:pt x="354" y="1032"/>
                    <a:pt x="354" y="1032"/>
                  </a:cubicBezTo>
                  <a:cubicBezTo>
                    <a:pt x="355" y="1032"/>
                    <a:pt x="355" y="1032"/>
                    <a:pt x="355" y="1032"/>
                  </a:cubicBezTo>
                  <a:close/>
                  <a:moveTo>
                    <a:pt x="345" y="1032"/>
                  </a:moveTo>
                  <a:cubicBezTo>
                    <a:pt x="345" y="1032"/>
                    <a:pt x="345" y="1032"/>
                    <a:pt x="346" y="1032"/>
                  </a:cubicBezTo>
                  <a:cubicBezTo>
                    <a:pt x="347" y="1032"/>
                    <a:pt x="347" y="1032"/>
                    <a:pt x="348" y="1032"/>
                  </a:cubicBezTo>
                  <a:cubicBezTo>
                    <a:pt x="348" y="1032"/>
                    <a:pt x="348" y="1032"/>
                    <a:pt x="348" y="1032"/>
                  </a:cubicBezTo>
                  <a:lnTo>
                    <a:pt x="345" y="1032"/>
                  </a:lnTo>
                  <a:close/>
                  <a:moveTo>
                    <a:pt x="360" y="1033"/>
                  </a:moveTo>
                  <a:cubicBezTo>
                    <a:pt x="359" y="1033"/>
                    <a:pt x="359" y="1033"/>
                    <a:pt x="359" y="1033"/>
                  </a:cubicBezTo>
                  <a:cubicBezTo>
                    <a:pt x="360" y="1033"/>
                    <a:pt x="360" y="1033"/>
                    <a:pt x="360" y="1033"/>
                  </a:cubicBezTo>
                  <a:cubicBezTo>
                    <a:pt x="362" y="1033"/>
                    <a:pt x="362" y="1033"/>
                    <a:pt x="362" y="1033"/>
                  </a:cubicBezTo>
                  <a:lnTo>
                    <a:pt x="360" y="1033"/>
                  </a:lnTo>
                  <a:close/>
                  <a:moveTo>
                    <a:pt x="325" y="1038"/>
                  </a:moveTo>
                  <a:cubicBezTo>
                    <a:pt x="325" y="1038"/>
                    <a:pt x="325" y="1038"/>
                    <a:pt x="325" y="1038"/>
                  </a:cubicBezTo>
                  <a:cubicBezTo>
                    <a:pt x="322" y="1038"/>
                    <a:pt x="319" y="1038"/>
                    <a:pt x="319" y="1038"/>
                  </a:cubicBezTo>
                  <a:cubicBezTo>
                    <a:pt x="320" y="1038"/>
                    <a:pt x="321" y="1038"/>
                    <a:pt x="323" y="1038"/>
                  </a:cubicBezTo>
                  <a:cubicBezTo>
                    <a:pt x="322" y="1038"/>
                    <a:pt x="323" y="1038"/>
                    <a:pt x="324" y="1039"/>
                  </a:cubicBezTo>
                  <a:cubicBezTo>
                    <a:pt x="323" y="1039"/>
                    <a:pt x="323" y="1039"/>
                    <a:pt x="323" y="1039"/>
                  </a:cubicBezTo>
                  <a:cubicBezTo>
                    <a:pt x="325" y="1039"/>
                    <a:pt x="325" y="1039"/>
                    <a:pt x="325" y="1039"/>
                  </a:cubicBezTo>
                  <a:cubicBezTo>
                    <a:pt x="327" y="1039"/>
                    <a:pt x="328" y="1039"/>
                    <a:pt x="329" y="1039"/>
                  </a:cubicBezTo>
                  <a:cubicBezTo>
                    <a:pt x="330" y="1039"/>
                    <a:pt x="331" y="1039"/>
                    <a:pt x="332" y="1039"/>
                  </a:cubicBezTo>
                  <a:cubicBezTo>
                    <a:pt x="332" y="1039"/>
                    <a:pt x="333" y="1039"/>
                    <a:pt x="333" y="1039"/>
                  </a:cubicBezTo>
                  <a:cubicBezTo>
                    <a:pt x="334" y="1039"/>
                    <a:pt x="334" y="1039"/>
                    <a:pt x="335" y="1039"/>
                  </a:cubicBezTo>
                  <a:cubicBezTo>
                    <a:pt x="335" y="1039"/>
                    <a:pt x="335" y="1039"/>
                    <a:pt x="336" y="1039"/>
                  </a:cubicBezTo>
                  <a:cubicBezTo>
                    <a:pt x="336" y="1039"/>
                    <a:pt x="337" y="1039"/>
                    <a:pt x="338" y="1038"/>
                  </a:cubicBezTo>
                  <a:cubicBezTo>
                    <a:pt x="338" y="1038"/>
                    <a:pt x="338" y="1038"/>
                    <a:pt x="338" y="1038"/>
                  </a:cubicBezTo>
                  <a:cubicBezTo>
                    <a:pt x="338" y="1038"/>
                    <a:pt x="338" y="1038"/>
                    <a:pt x="338" y="1038"/>
                  </a:cubicBezTo>
                  <a:cubicBezTo>
                    <a:pt x="338" y="1038"/>
                    <a:pt x="338" y="1038"/>
                    <a:pt x="338" y="1038"/>
                  </a:cubicBezTo>
                  <a:cubicBezTo>
                    <a:pt x="338" y="1038"/>
                    <a:pt x="338" y="1038"/>
                    <a:pt x="339" y="1038"/>
                  </a:cubicBezTo>
                  <a:cubicBezTo>
                    <a:pt x="339" y="1038"/>
                    <a:pt x="338" y="1038"/>
                    <a:pt x="338" y="1038"/>
                  </a:cubicBezTo>
                  <a:cubicBezTo>
                    <a:pt x="338" y="1038"/>
                    <a:pt x="339" y="1038"/>
                    <a:pt x="339" y="1038"/>
                  </a:cubicBezTo>
                  <a:cubicBezTo>
                    <a:pt x="337" y="1038"/>
                    <a:pt x="333" y="1037"/>
                    <a:pt x="329" y="1037"/>
                  </a:cubicBezTo>
                  <a:cubicBezTo>
                    <a:pt x="332" y="1037"/>
                    <a:pt x="332" y="1037"/>
                    <a:pt x="332" y="1037"/>
                  </a:cubicBezTo>
                  <a:cubicBezTo>
                    <a:pt x="332" y="1036"/>
                    <a:pt x="332" y="1036"/>
                    <a:pt x="332" y="1036"/>
                  </a:cubicBezTo>
                  <a:cubicBezTo>
                    <a:pt x="333" y="1036"/>
                    <a:pt x="333" y="1036"/>
                    <a:pt x="333" y="1036"/>
                  </a:cubicBezTo>
                  <a:cubicBezTo>
                    <a:pt x="333" y="1037"/>
                    <a:pt x="333" y="1037"/>
                    <a:pt x="334" y="1037"/>
                  </a:cubicBezTo>
                  <a:cubicBezTo>
                    <a:pt x="335" y="1037"/>
                    <a:pt x="336" y="1037"/>
                    <a:pt x="336" y="1037"/>
                  </a:cubicBezTo>
                  <a:cubicBezTo>
                    <a:pt x="337" y="1037"/>
                    <a:pt x="337" y="1037"/>
                    <a:pt x="337" y="1037"/>
                  </a:cubicBezTo>
                  <a:cubicBezTo>
                    <a:pt x="338" y="1037"/>
                    <a:pt x="338" y="1037"/>
                    <a:pt x="339" y="1037"/>
                  </a:cubicBezTo>
                  <a:cubicBezTo>
                    <a:pt x="341" y="1037"/>
                    <a:pt x="343" y="1037"/>
                    <a:pt x="345" y="1037"/>
                  </a:cubicBezTo>
                  <a:cubicBezTo>
                    <a:pt x="346" y="1037"/>
                    <a:pt x="346" y="1037"/>
                    <a:pt x="347" y="1037"/>
                  </a:cubicBezTo>
                  <a:cubicBezTo>
                    <a:pt x="348" y="1037"/>
                    <a:pt x="349" y="1037"/>
                    <a:pt x="349" y="1037"/>
                  </a:cubicBezTo>
                  <a:cubicBezTo>
                    <a:pt x="349" y="1037"/>
                    <a:pt x="350" y="1037"/>
                    <a:pt x="350" y="1038"/>
                  </a:cubicBezTo>
                  <a:cubicBezTo>
                    <a:pt x="351" y="1038"/>
                    <a:pt x="352" y="1038"/>
                    <a:pt x="352" y="1037"/>
                  </a:cubicBezTo>
                  <a:cubicBezTo>
                    <a:pt x="352" y="1037"/>
                    <a:pt x="351" y="1037"/>
                    <a:pt x="349" y="1037"/>
                  </a:cubicBezTo>
                  <a:cubicBezTo>
                    <a:pt x="350" y="1037"/>
                    <a:pt x="352" y="1037"/>
                    <a:pt x="353" y="1037"/>
                  </a:cubicBezTo>
                  <a:cubicBezTo>
                    <a:pt x="353" y="1037"/>
                    <a:pt x="353" y="1037"/>
                    <a:pt x="353" y="1037"/>
                  </a:cubicBezTo>
                  <a:cubicBezTo>
                    <a:pt x="354" y="1037"/>
                    <a:pt x="354" y="1037"/>
                    <a:pt x="355" y="1037"/>
                  </a:cubicBezTo>
                  <a:cubicBezTo>
                    <a:pt x="354" y="1036"/>
                    <a:pt x="353" y="1036"/>
                    <a:pt x="351" y="1036"/>
                  </a:cubicBezTo>
                  <a:cubicBezTo>
                    <a:pt x="350" y="1036"/>
                    <a:pt x="349" y="1036"/>
                    <a:pt x="347" y="1036"/>
                  </a:cubicBezTo>
                  <a:cubicBezTo>
                    <a:pt x="347" y="1036"/>
                    <a:pt x="348" y="1036"/>
                    <a:pt x="348" y="1036"/>
                  </a:cubicBezTo>
                  <a:cubicBezTo>
                    <a:pt x="348" y="1036"/>
                    <a:pt x="348" y="1036"/>
                    <a:pt x="349" y="1036"/>
                  </a:cubicBezTo>
                  <a:cubicBezTo>
                    <a:pt x="351" y="1036"/>
                    <a:pt x="354" y="1036"/>
                    <a:pt x="355" y="1035"/>
                  </a:cubicBezTo>
                  <a:cubicBezTo>
                    <a:pt x="354" y="1035"/>
                    <a:pt x="354" y="1035"/>
                    <a:pt x="354" y="1035"/>
                  </a:cubicBezTo>
                  <a:cubicBezTo>
                    <a:pt x="355" y="1035"/>
                    <a:pt x="356" y="1035"/>
                    <a:pt x="358" y="1035"/>
                  </a:cubicBezTo>
                  <a:cubicBezTo>
                    <a:pt x="357" y="1035"/>
                    <a:pt x="357" y="1035"/>
                    <a:pt x="356" y="1035"/>
                  </a:cubicBezTo>
                  <a:cubicBezTo>
                    <a:pt x="357" y="1035"/>
                    <a:pt x="357" y="1035"/>
                    <a:pt x="357" y="1035"/>
                  </a:cubicBezTo>
                  <a:cubicBezTo>
                    <a:pt x="356" y="1035"/>
                    <a:pt x="355" y="1035"/>
                    <a:pt x="354" y="1035"/>
                  </a:cubicBezTo>
                  <a:cubicBezTo>
                    <a:pt x="355" y="1036"/>
                    <a:pt x="361" y="1035"/>
                    <a:pt x="360" y="1035"/>
                  </a:cubicBezTo>
                  <a:cubicBezTo>
                    <a:pt x="360" y="1035"/>
                    <a:pt x="360" y="1035"/>
                    <a:pt x="359" y="1035"/>
                  </a:cubicBezTo>
                  <a:cubicBezTo>
                    <a:pt x="359" y="1035"/>
                    <a:pt x="359" y="1035"/>
                    <a:pt x="359" y="1035"/>
                  </a:cubicBezTo>
                  <a:cubicBezTo>
                    <a:pt x="360" y="1035"/>
                    <a:pt x="361" y="1035"/>
                    <a:pt x="362" y="1035"/>
                  </a:cubicBezTo>
                  <a:cubicBezTo>
                    <a:pt x="363" y="1035"/>
                    <a:pt x="364" y="1035"/>
                    <a:pt x="365" y="1035"/>
                  </a:cubicBezTo>
                  <a:cubicBezTo>
                    <a:pt x="368" y="1035"/>
                    <a:pt x="371" y="1035"/>
                    <a:pt x="372" y="1034"/>
                  </a:cubicBezTo>
                  <a:cubicBezTo>
                    <a:pt x="370" y="1034"/>
                    <a:pt x="368" y="1034"/>
                    <a:pt x="366" y="1034"/>
                  </a:cubicBezTo>
                  <a:cubicBezTo>
                    <a:pt x="362" y="1034"/>
                    <a:pt x="360" y="1034"/>
                    <a:pt x="360" y="1035"/>
                  </a:cubicBezTo>
                  <a:cubicBezTo>
                    <a:pt x="357" y="1035"/>
                    <a:pt x="354" y="1035"/>
                    <a:pt x="352" y="1035"/>
                  </a:cubicBezTo>
                  <a:cubicBezTo>
                    <a:pt x="351" y="1035"/>
                    <a:pt x="350" y="1035"/>
                    <a:pt x="348" y="1035"/>
                  </a:cubicBezTo>
                  <a:cubicBezTo>
                    <a:pt x="344" y="1035"/>
                    <a:pt x="342" y="1036"/>
                    <a:pt x="344" y="1036"/>
                  </a:cubicBezTo>
                  <a:cubicBezTo>
                    <a:pt x="344" y="1036"/>
                    <a:pt x="343" y="1036"/>
                    <a:pt x="343" y="1036"/>
                  </a:cubicBezTo>
                  <a:cubicBezTo>
                    <a:pt x="342" y="1036"/>
                    <a:pt x="342" y="1036"/>
                    <a:pt x="341" y="1036"/>
                  </a:cubicBezTo>
                  <a:cubicBezTo>
                    <a:pt x="342" y="1036"/>
                    <a:pt x="342" y="1036"/>
                    <a:pt x="341" y="1036"/>
                  </a:cubicBezTo>
                  <a:cubicBezTo>
                    <a:pt x="342" y="1035"/>
                    <a:pt x="343" y="1035"/>
                    <a:pt x="341" y="1035"/>
                  </a:cubicBezTo>
                  <a:cubicBezTo>
                    <a:pt x="340" y="1035"/>
                    <a:pt x="338" y="1035"/>
                    <a:pt x="337" y="1036"/>
                  </a:cubicBezTo>
                  <a:cubicBezTo>
                    <a:pt x="337" y="1036"/>
                    <a:pt x="338" y="1036"/>
                    <a:pt x="338" y="1036"/>
                  </a:cubicBezTo>
                  <a:cubicBezTo>
                    <a:pt x="337" y="1036"/>
                    <a:pt x="335" y="1036"/>
                    <a:pt x="334" y="1036"/>
                  </a:cubicBezTo>
                  <a:cubicBezTo>
                    <a:pt x="334" y="1036"/>
                    <a:pt x="333" y="1036"/>
                    <a:pt x="332" y="1036"/>
                  </a:cubicBezTo>
                  <a:cubicBezTo>
                    <a:pt x="332" y="1036"/>
                    <a:pt x="332" y="1036"/>
                    <a:pt x="332" y="1036"/>
                  </a:cubicBezTo>
                  <a:cubicBezTo>
                    <a:pt x="334" y="1036"/>
                    <a:pt x="335" y="1035"/>
                    <a:pt x="332" y="1035"/>
                  </a:cubicBezTo>
                  <a:cubicBezTo>
                    <a:pt x="331" y="1035"/>
                    <a:pt x="330" y="1035"/>
                    <a:pt x="329" y="1036"/>
                  </a:cubicBezTo>
                  <a:cubicBezTo>
                    <a:pt x="326" y="1035"/>
                    <a:pt x="319" y="1036"/>
                    <a:pt x="319" y="1036"/>
                  </a:cubicBezTo>
                  <a:cubicBezTo>
                    <a:pt x="322" y="1036"/>
                    <a:pt x="324" y="1036"/>
                    <a:pt x="326" y="1036"/>
                  </a:cubicBezTo>
                  <a:cubicBezTo>
                    <a:pt x="327" y="1036"/>
                    <a:pt x="329" y="1036"/>
                    <a:pt x="331" y="1036"/>
                  </a:cubicBezTo>
                  <a:cubicBezTo>
                    <a:pt x="327" y="1037"/>
                    <a:pt x="327" y="1037"/>
                    <a:pt x="327" y="1037"/>
                  </a:cubicBezTo>
                  <a:cubicBezTo>
                    <a:pt x="326" y="1038"/>
                    <a:pt x="325" y="1038"/>
                    <a:pt x="325" y="1038"/>
                  </a:cubicBezTo>
                  <a:close/>
                  <a:moveTo>
                    <a:pt x="300" y="1039"/>
                  </a:moveTo>
                  <a:cubicBezTo>
                    <a:pt x="301" y="1040"/>
                    <a:pt x="309" y="1040"/>
                    <a:pt x="311" y="1039"/>
                  </a:cubicBezTo>
                  <a:cubicBezTo>
                    <a:pt x="311" y="1039"/>
                    <a:pt x="310" y="1039"/>
                    <a:pt x="309" y="1039"/>
                  </a:cubicBezTo>
                  <a:cubicBezTo>
                    <a:pt x="307" y="1039"/>
                    <a:pt x="302" y="1039"/>
                    <a:pt x="300" y="1039"/>
                  </a:cubicBezTo>
                  <a:close/>
                  <a:moveTo>
                    <a:pt x="316" y="1042"/>
                  </a:moveTo>
                  <a:cubicBezTo>
                    <a:pt x="313" y="1042"/>
                    <a:pt x="309" y="1042"/>
                    <a:pt x="309" y="1043"/>
                  </a:cubicBezTo>
                  <a:cubicBezTo>
                    <a:pt x="311" y="1043"/>
                    <a:pt x="318" y="1043"/>
                    <a:pt x="316" y="1042"/>
                  </a:cubicBezTo>
                  <a:close/>
                  <a:moveTo>
                    <a:pt x="315" y="1041"/>
                  </a:moveTo>
                  <a:cubicBezTo>
                    <a:pt x="313" y="1041"/>
                    <a:pt x="311" y="1042"/>
                    <a:pt x="310" y="1042"/>
                  </a:cubicBezTo>
                  <a:cubicBezTo>
                    <a:pt x="314" y="1042"/>
                    <a:pt x="320" y="1041"/>
                    <a:pt x="315" y="1041"/>
                  </a:cubicBezTo>
                  <a:close/>
                  <a:moveTo>
                    <a:pt x="317" y="1040"/>
                  </a:moveTo>
                  <a:cubicBezTo>
                    <a:pt x="313" y="1040"/>
                    <a:pt x="318" y="1041"/>
                    <a:pt x="317" y="1040"/>
                  </a:cubicBezTo>
                  <a:close/>
                  <a:moveTo>
                    <a:pt x="313" y="1037"/>
                  </a:moveTo>
                  <a:cubicBezTo>
                    <a:pt x="316" y="1037"/>
                    <a:pt x="317" y="1037"/>
                    <a:pt x="319" y="1037"/>
                  </a:cubicBezTo>
                  <a:cubicBezTo>
                    <a:pt x="318" y="1037"/>
                    <a:pt x="313" y="1037"/>
                    <a:pt x="313" y="1037"/>
                  </a:cubicBezTo>
                  <a:close/>
                  <a:moveTo>
                    <a:pt x="287" y="1038"/>
                  </a:moveTo>
                  <a:cubicBezTo>
                    <a:pt x="287" y="1038"/>
                    <a:pt x="287" y="1038"/>
                    <a:pt x="287" y="1038"/>
                  </a:cubicBezTo>
                  <a:cubicBezTo>
                    <a:pt x="286" y="1037"/>
                    <a:pt x="286" y="1037"/>
                    <a:pt x="285" y="1038"/>
                  </a:cubicBezTo>
                  <a:cubicBezTo>
                    <a:pt x="285" y="1038"/>
                    <a:pt x="286" y="1039"/>
                    <a:pt x="287" y="1038"/>
                  </a:cubicBezTo>
                  <a:close/>
                  <a:moveTo>
                    <a:pt x="1108" y="845"/>
                  </a:moveTo>
                  <a:cubicBezTo>
                    <a:pt x="1108" y="845"/>
                    <a:pt x="1108" y="845"/>
                    <a:pt x="1108" y="845"/>
                  </a:cubicBezTo>
                  <a:cubicBezTo>
                    <a:pt x="1107" y="845"/>
                    <a:pt x="1107" y="845"/>
                    <a:pt x="1107" y="845"/>
                  </a:cubicBezTo>
                  <a:cubicBezTo>
                    <a:pt x="1107" y="845"/>
                    <a:pt x="1108" y="845"/>
                    <a:pt x="1108" y="845"/>
                  </a:cubicBezTo>
                  <a:close/>
                  <a:moveTo>
                    <a:pt x="302" y="1047"/>
                  </a:moveTo>
                  <a:cubicBezTo>
                    <a:pt x="302" y="1047"/>
                    <a:pt x="302" y="1047"/>
                    <a:pt x="302" y="1047"/>
                  </a:cubicBezTo>
                  <a:cubicBezTo>
                    <a:pt x="302" y="1047"/>
                    <a:pt x="302" y="1047"/>
                    <a:pt x="302" y="1047"/>
                  </a:cubicBezTo>
                  <a:cubicBezTo>
                    <a:pt x="302" y="1047"/>
                    <a:pt x="302" y="1047"/>
                    <a:pt x="302" y="1047"/>
                  </a:cubicBezTo>
                  <a:cubicBezTo>
                    <a:pt x="302" y="1047"/>
                    <a:pt x="301" y="1047"/>
                    <a:pt x="302" y="1047"/>
                  </a:cubicBezTo>
                  <a:close/>
                  <a:moveTo>
                    <a:pt x="282" y="1050"/>
                  </a:moveTo>
                  <a:cubicBezTo>
                    <a:pt x="282" y="1051"/>
                    <a:pt x="283" y="1051"/>
                    <a:pt x="284" y="1051"/>
                  </a:cubicBezTo>
                  <a:cubicBezTo>
                    <a:pt x="286" y="1050"/>
                    <a:pt x="282" y="1050"/>
                    <a:pt x="282" y="1050"/>
                  </a:cubicBezTo>
                  <a:close/>
                  <a:moveTo>
                    <a:pt x="306" y="1044"/>
                  </a:moveTo>
                  <a:cubicBezTo>
                    <a:pt x="306" y="1044"/>
                    <a:pt x="306" y="1044"/>
                    <a:pt x="306" y="1044"/>
                  </a:cubicBezTo>
                  <a:cubicBezTo>
                    <a:pt x="306" y="1044"/>
                    <a:pt x="306" y="1044"/>
                    <a:pt x="306" y="1044"/>
                  </a:cubicBezTo>
                  <a:cubicBezTo>
                    <a:pt x="306" y="1044"/>
                    <a:pt x="306" y="1044"/>
                    <a:pt x="306" y="1044"/>
                  </a:cubicBezTo>
                  <a:close/>
                  <a:moveTo>
                    <a:pt x="304" y="1047"/>
                  </a:moveTo>
                  <a:cubicBezTo>
                    <a:pt x="306" y="1047"/>
                    <a:pt x="307" y="1047"/>
                    <a:pt x="308" y="1047"/>
                  </a:cubicBezTo>
                  <a:cubicBezTo>
                    <a:pt x="307" y="1047"/>
                    <a:pt x="307" y="1047"/>
                    <a:pt x="306" y="1047"/>
                  </a:cubicBezTo>
                  <a:cubicBezTo>
                    <a:pt x="306" y="1047"/>
                    <a:pt x="306" y="1047"/>
                    <a:pt x="306" y="1047"/>
                  </a:cubicBezTo>
                  <a:cubicBezTo>
                    <a:pt x="306" y="1047"/>
                    <a:pt x="306" y="1047"/>
                    <a:pt x="306" y="1047"/>
                  </a:cubicBezTo>
                  <a:cubicBezTo>
                    <a:pt x="306" y="1047"/>
                    <a:pt x="305" y="1047"/>
                    <a:pt x="305" y="1047"/>
                  </a:cubicBezTo>
                  <a:cubicBezTo>
                    <a:pt x="305" y="1047"/>
                    <a:pt x="305" y="1047"/>
                    <a:pt x="304" y="1047"/>
                  </a:cubicBezTo>
                  <a:close/>
                  <a:moveTo>
                    <a:pt x="1110" y="855"/>
                  </a:moveTo>
                  <a:cubicBezTo>
                    <a:pt x="1109" y="854"/>
                    <a:pt x="1109" y="855"/>
                    <a:pt x="1110" y="855"/>
                  </a:cubicBezTo>
                  <a:close/>
                  <a:moveTo>
                    <a:pt x="1111" y="838"/>
                  </a:moveTo>
                  <a:cubicBezTo>
                    <a:pt x="1111" y="838"/>
                    <a:pt x="1111" y="838"/>
                    <a:pt x="1112" y="837"/>
                  </a:cubicBezTo>
                  <a:cubicBezTo>
                    <a:pt x="1111" y="837"/>
                    <a:pt x="1110" y="838"/>
                    <a:pt x="1111" y="838"/>
                  </a:cubicBezTo>
                  <a:close/>
                  <a:moveTo>
                    <a:pt x="1111" y="848"/>
                  </a:moveTo>
                  <a:cubicBezTo>
                    <a:pt x="1112" y="848"/>
                    <a:pt x="1112" y="848"/>
                    <a:pt x="1112" y="847"/>
                  </a:cubicBezTo>
                  <a:cubicBezTo>
                    <a:pt x="1112" y="847"/>
                    <a:pt x="1111" y="847"/>
                    <a:pt x="1111" y="848"/>
                  </a:cubicBezTo>
                  <a:close/>
                  <a:moveTo>
                    <a:pt x="280" y="1035"/>
                  </a:moveTo>
                  <a:cubicBezTo>
                    <a:pt x="280" y="1036"/>
                    <a:pt x="281" y="1036"/>
                    <a:pt x="281" y="1036"/>
                  </a:cubicBezTo>
                  <a:cubicBezTo>
                    <a:pt x="281" y="1035"/>
                    <a:pt x="281" y="1035"/>
                    <a:pt x="281" y="1035"/>
                  </a:cubicBezTo>
                  <a:cubicBezTo>
                    <a:pt x="281" y="1035"/>
                    <a:pt x="281" y="1035"/>
                    <a:pt x="280" y="1035"/>
                  </a:cubicBezTo>
                  <a:cubicBezTo>
                    <a:pt x="280" y="1035"/>
                    <a:pt x="280" y="1035"/>
                    <a:pt x="280" y="1035"/>
                  </a:cubicBezTo>
                  <a:cubicBezTo>
                    <a:pt x="280" y="1035"/>
                    <a:pt x="279" y="1035"/>
                    <a:pt x="279" y="1036"/>
                  </a:cubicBezTo>
                  <a:cubicBezTo>
                    <a:pt x="279" y="1036"/>
                    <a:pt x="280" y="1036"/>
                    <a:pt x="280" y="1035"/>
                  </a:cubicBezTo>
                  <a:close/>
                  <a:moveTo>
                    <a:pt x="289" y="1039"/>
                  </a:moveTo>
                  <a:cubicBezTo>
                    <a:pt x="289" y="1039"/>
                    <a:pt x="289" y="1039"/>
                    <a:pt x="290" y="1039"/>
                  </a:cubicBezTo>
                  <a:cubicBezTo>
                    <a:pt x="290" y="1038"/>
                    <a:pt x="289" y="1038"/>
                    <a:pt x="289" y="1039"/>
                  </a:cubicBezTo>
                  <a:close/>
                  <a:moveTo>
                    <a:pt x="287" y="1040"/>
                  </a:moveTo>
                  <a:cubicBezTo>
                    <a:pt x="288" y="1040"/>
                    <a:pt x="292" y="1040"/>
                    <a:pt x="291" y="1040"/>
                  </a:cubicBezTo>
                  <a:cubicBezTo>
                    <a:pt x="290" y="1040"/>
                    <a:pt x="285" y="1040"/>
                    <a:pt x="287" y="1040"/>
                  </a:cubicBezTo>
                  <a:close/>
                  <a:moveTo>
                    <a:pt x="1110" y="849"/>
                  </a:moveTo>
                  <a:cubicBezTo>
                    <a:pt x="1110" y="849"/>
                    <a:pt x="1109" y="849"/>
                    <a:pt x="1109" y="849"/>
                  </a:cubicBezTo>
                  <a:cubicBezTo>
                    <a:pt x="1109" y="849"/>
                    <a:pt x="1110" y="849"/>
                    <a:pt x="1110" y="849"/>
                  </a:cubicBezTo>
                  <a:close/>
                  <a:moveTo>
                    <a:pt x="1112" y="846"/>
                  </a:moveTo>
                  <a:cubicBezTo>
                    <a:pt x="1112" y="846"/>
                    <a:pt x="1112" y="846"/>
                    <a:pt x="1112" y="846"/>
                  </a:cubicBezTo>
                  <a:cubicBezTo>
                    <a:pt x="1112" y="846"/>
                    <a:pt x="1112" y="846"/>
                    <a:pt x="1112" y="846"/>
                  </a:cubicBezTo>
                  <a:cubicBezTo>
                    <a:pt x="1112" y="846"/>
                    <a:pt x="1112" y="846"/>
                    <a:pt x="1112" y="846"/>
                  </a:cubicBezTo>
                  <a:cubicBezTo>
                    <a:pt x="1112" y="846"/>
                    <a:pt x="1112" y="846"/>
                    <a:pt x="1112" y="846"/>
                  </a:cubicBezTo>
                  <a:cubicBezTo>
                    <a:pt x="1112" y="845"/>
                    <a:pt x="1112" y="845"/>
                    <a:pt x="1112" y="845"/>
                  </a:cubicBezTo>
                  <a:cubicBezTo>
                    <a:pt x="1113" y="845"/>
                    <a:pt x="1113" y="845"/>
                    <a:pt x="1113" y="845"/>
                  </a:cubicBezTo>
                  <a:cubicBezTo>
                    <a:pt x="1112" y="844"/>
                    <a:pt x="1112" y="845"/>
                    <a:pt x="1112" y="845"/>
                  </a:cubicBezTo>
                  <a:cubicBezTo>
                    <a:pt x="1112" y="845"/>
                    <a:pt x="1112" y="846"/>
                    <a:pt x="1112" y="846"/>
                  </a:cubicBezTo>
                  <a:close/>
                  <a:moveTo>
                    <a:pt x="298" y="1045"/>
                  </a:moveTo>
                  <a:cubicBezTo>
                    <a:pt x="298" y="1045"/>
                    <a:pt x="298" y="1045"/>
                    <a:pt x="299" y="1045"/>
                  </a:cubicBezTo>
                  <a:cubicBezTo>
                    <a:pt x="299" y="1045"/>
                    <a:pt x="300" y="1045"/>
                    <a:pt x="300" y="1045"/>
                  </a:cubicBezTo>
                  <a:cubicBezTo>
                    <a:pt x="300" y="1045"/>
                    <a:pt x="300" y="1045"/>
                    <a:pt x="300" y="1045"/>
                  </a:cubicBezTo>
                  <a:cubicBezTo>
                    <a:pt x="299" y="1045"/>
                    <a:pt x="299" y="1045"/>
                    <a:pt x="298" y="1045"/>
                  </a:cubicBezTo>
                  <a:close/>
                  <a:moveTo>
                    <a:pt x="306" y="1044"/>
                  </a:moveTo>
                  <a:cubicBezTo>
                    <a:pt x="306" y="1044"/>
                    <a:pt x="306" y="1044"/>
                    <a:pt x="306" y="1044"/>
                  </a:cubicBezTo>
                  <a:cubicBezTo>
                    <a:pt x="306" y="1044"/>
                    <a:pt x="306" y="1044"/>
                    <a:pt x="306" y="1044"/>
                  </a:cubicBezTo>
                  <a:close/>
                  <a:moveTo>
                    <a:pt x="1106" y="849"/>
                  </a:moveTo>
                  <a:cubicBezTo>
                    <a:pt x="1106" y="849"/>
                    <a:pt x="1106" y="849"/>
                    <a:pt x="1106" y="849"/>
                  </a:cubicBezTo>
                  <a:cubicBezTo>
                    <a:pt x="1106" y="849"/>
                    <a:pt x="1106" y="849"/>
                    <a:pt x="1106" y="849"/>
                  </a:cubicBezTo>
                  <a:cubicBezTo>
                    <a:pt x="1106" y="849"/>
                    <a:pt x="1106" y="849"/>
                    <a:pt x="1106" y="849"/>
                  </a:cubicBezTo>
                  <a:cubicBezTo>
                    <a:pt x="1106" y="849"/>
                    <a:pt x="1106" y="849"/>
                    <a:pt x="1106" y="849"/>
                  </a:cubicBezTo>
                  <a:close/>
                  <a:moveTo>
                    <a:pt x="278" y="1051"/>
                  </a:moveTo>
                  <a:cubicBezTo>
                    <a:pt x="278" y="1052"/>
                    <a:pt x="278" y="1052"/>
                    <a:pt x="278" y="1052"/>
                  </a:cubicBezTo>
                  <a:cubicBezTo>
                    <a:pt x="279" y="1051"/>
                    <a:pt x="278" y="1051"/>
                    <a:pt x="278" y="1051"/>
                  </a:cubicBezTo>
                  <a:close/>
                  <a:moveTo>
                    <a:pt x="279" y="1047"/>
                  </a:moveTo>
                  <a:cubicBezTo>
                    <a:pt x="279" y="1047"/>
                    <a:pt x="279" y="1047"/>
                    <a:pt x="279" y="1047"/>
                  </a:cubicBezTo>
                  <a:cubicBezTo>
                    <a:pt x="279" y="1047"/>
                    <a:pt x="279" y="1047"/>
                    <a:pt x="279" y="1047"/>
                  </a:cubicBezTo>
                  <a:cubicBezTo>
                    <a:pt x="279" y="1047"/>
                    <a:pt x="279" y="1047"/>
                    <a:pt x="279" y="1047"/>
                  </a:cubicBezTo>
                  <a:cubicBezTo>
                    <a:pt x="279" y="1047"/>
                    <a:pt x="279" y="1047"/>
                    <a:pt x="279" y="1047"/>
                  </a:cubicBezTo>
                  <a:close/>
                  <a:moveTo>
                    <a:pt x="280" y="1042"/>
                  </a:moveTo>
                  <a:cubicBezTo>
                    <a:pt x="279" y="1042"/>
                    <a:pt x="279" y="1042"/>
                    <a:pt x="279" y="1042"/>
                  </a:cubicBezTo>
                  <a:cubicBezTo>
                    <a:pt x="278" y="1042"/>
                    <a:pt x="277" y="1042"/>
                    <a:pt x="277" y="1042"/>
                  </a:cubicBezTo>
                  <a:cubicBezTo>
                    <a:pt x="279" y="1042"/>
                    <a:pt x="280" y="1042"/>
                    <a:pt x="280" y="1042"/>
                  </a:cubicBezTo>
                  <a:close/>
                  <a:moveTo>
                    <a:pt x="280" y="1041"/>
                  </a:moveTo>
                  <a:cubicBezTo>
                    <a:pt x="280" y="1041"/>
                    <a:pt x="280" y="1041"/>
                    <a:pt x="280" y="1041"/>
                  </a:cubicBezTo>
                  <a:cubicBezTo>
                    <a:pt x="280" y="1041"/>
                    <a:pt x="280" y="1041"/>
                    <a:pt x="281" y="1041"/>
                  </a:cubicBezTo>
                  <a:cubicBezTo>
                    <a:pt x="281" y="1041"/>
                    <a:pt x="281" y="1041"/>
                    <a:pt x="281" y="1041"/>
                  </a:cubicBezTo>
                  <a:cubicBezTo>
                    <a:pt x="282" y="1041"/>
                    <a:pt x="282" y="1041"/>
                    <a:pt x="282" y="1041"/>
                  </a:cubicBezTo>
                  <a:cubicBezTo>
                    <a:pt x="282" y="1041"/>
                    <a:pt x="282" y="1041"/>
                    <a:pt x="282" y="1041"/>
                  </a:cubicBezTo>
                  <a:cubicBezTo>
                    <a:pt x="282" y="1041"/>
                    <a:pt x="281" y="1041"/>
                    <a:pt x="280" y="1041"/>
                  </a:cubicBezTo>
                  <a:close/>
                  <a:moveTo>
                    <a:pt x="278" y="1046"/>
                  </a:moveTo>
                  <a:cubicBezTo>
                    <a:pt x="275" y="1046"/>
                    <a:pt x="280" y="1046"/>
                    <a:pt x="279" y="1046"/>
                  </a:cubicBezTo>
                  <a:cubicBezTo>
                    <a:pt x="279" y="1046"/>
                    <a:pt x="279" y="1046"/>
                    <a:pt x="278" y="1046"/>
                  </a:cubicBezTo>
                  <a:close/>
                  <a:moveTo>
                    <a:pt x="1106" y="852"/>
                  </a:moveTo>
                  <a:cubicBezTo>
                    <a:pt x="1106" y="853"/>
                    <a:pt x="1107" y="852"/>
                    <a:pt x="1106" y="851"/>
                  </a:cubicBezTo>
                  <a:cubicBezTo>
                    <a:pt x="1106" y="851"/>
                    <a:pt x="1106" y="852"/>
                    <a:pt x="1106" y="852"/>
                  </a:cubicBezTo>
                  <a:close/>
                  <a:moveTo>
                    <a:pt x="1105" y="845"/>
                  </a:moveTo>
                  <a:cubicBezTo>
                    <a:pt x="1105" y="845"/>
                    <a:pt x="1106" y="846"/>
                    <a:pt x="1106" y="846"/>
                  </a:cubicBezTo>
                  <a:cubicBezTo>
                    <a:pt x="1106" y="846"/>
                    <a:pt x="1106" y="845"/>
                    <a:pt x="1106" y="845"/>
                  </a:cubicBezTo>
                  <a:cubicBezTo>
                    <a:pt x="1106" y="845"/>
                    <a:pt x="1106" y="845"/>
                    <a:pt x="1105" y="845"/>
                  </a:cubicBezTo>
                  <a:close/>
                  <a:moveTo>
                    <a:pt x="280" y="1044"/>
                  </a:moveTo>
                  <a:cubicBezTo>
                    <a:pt x="280" y="1044"/>
                    <a:pt x="281" y="1044"/>
                    <a:pt x="281" y="1045"/>
                  </a:cubicBezTo>
                  <a:cubicBezTo>
                    <a:pt x="282" y="1044"/>
                    <a:pt x="281" y="1043"/>
                    <a:pt x="280" y="1044"/>
                  </a:cubicBezTo>
                  <a:close/>
                  <a:moveTo>
                    <a:pt x="278" y="1049"/>
                  </a:moveTo>
                  <a:cubicBezTo>
                    <a:pt x="279" y="1049"/>
                    <a:pt x="281" y="1049"/>
                    <a:pt x="281" y="1049"/>
                  </a:cubicBezTo>
                  <a:cubicBezTo>
                    <a:pt x="281" y="1049"/>
                    <a:pt x="276" y="1049"/>
                    <a:pt x="278" y="1049"/>
                  </a:cubicBezTo>
                  <a:close/>
                  <a:moveTo>
                    <a:pt x="278" y="1049"/>
                  </a:moveTo>
                  <a:cubicBezTo>
                    <a:pt x="279" y="1049"/>
                    <a:pt x="279" y="1049"/>
                    <a:pt x="280" y="1049"/>
                  </a:cubicBezTo>
                  <a:cubicBezTo>
                    <a:pt x="280" y="1049"/>
                    <a:pt x="281" y="1049"/>
                    <a:pt x="281" y="1048"/>
                  </a:cubicBezTo>
                  <a:cubicBezTo>
                    <a:pt x="281" y="1048"/>
                    <a:pt x="280" y="1048"/>
                    <a:pt x="280" y="1048"/>
                  </a:cubicBezTo>
                  <a:cubicBezTo>
                    <a:pt x="279" y="1048"/>
                    <a:pt x="279" y="1048"/>
                    <a:pt x="278" y="1049"/>
                  </a:cubicBezTo>
                  <a:close/>
                  <a:moveTo>
                    <a:pt x="1107" y="849"/>
                  </a:moveTo>
                  <a:cubicBezTo>
                    <a:pt x="1107" y="849"/>
                    <a:pt x="1107" y="849"/>
                    <a:pt x="1107" y="849"/>
                  </a:cubicBezTo>
                  <a:cubicBezTo>
                    <a:pt x="1106" y="849"/>
                    <a:pt x="1106" y="849"/>
                    <a:pt x="1106" y="849"/>
                  </a:cubicBezTo>
                  <a:cubicBezTo>
                    <a:pt x="1106" y="849"/>
                    <a:pt x="1107" y="850"/>
                    <a:pt x="1107" y="850"/>
                  </a:cubicBezTo>
                  <a:cubicBezTo>
                    <a:pt x="1107" y="850"/>
                    <a:pt x="1107" y="849"/>
                    <a:pt x="1107" y="849"/>
                  </a:cubicBezTo>
                  <a:close/>
                  <a:moveTo>
                    <a:pt x="293" y="1046"/>
                  </a:moveTo>
                  <a:cubicBezTo>
                    <a:pt x="293" y="1046"/>
                    <a:pt x="292" y="1046"/>
                    <a:pt x="292" y="1046"/>
                  </a:cubicBezTo>
                  <a:cubicBezTo>
                    <a:pt x="292" y="1046"/>
                    <a:pt x="293" y="1046"/>
                    <a:pt x="293" y="1046"/>
                  </a:cubicBezTo>
                  <a:cubicBezTo>
                    <a:pt x="294" y="1046"/>
                    <a:pt x="294" y="1046"/>
                    <a:pt x="295" y="1046"/>
                  </a:cubicBezTo>
                  <a:cubicBezTo>
                    <a:pt x="294" y="1046"/>
                    <a:pt x="294" y="1046"/>
                    <a:pt x="293" y="1046"/>
                  </a:cubicBezTo>
                  <a:close/>
                  <a:moveTo>
                    <a:pt x="295" y="1041"/>
                  </a:moveTo>
                  <a:cubicBezTo>
                    <a:pt x="295" y="1041"/>
                    <a:pt x="295" y="1041"/>
                    <a:pt x="296" y="1041"/>
                  </a:cubicBezTo>
                  <a:cubicBezTo>
                    <a:pt x="296" y="1040"/>
                    <a:pt x="295" y="1040"/>
                    <a:pt x="295" y="1041"/>
                  </a:cubicBezTo>
                  <a:close/>
                  <a:moveTo>
                    <a:pt x="297" y="1048"/>
                  </a:moveTo>
                  <a:cubicBezTo>
                    <a:pt x="296" y="1048"/>
                    <a:pt x="296" y="1048"/>
                    <a:pt x="295" y="1048"/>
                  </a:cubicBezTo>
                  <a:cubicBezTo>
                    <a:pt x="295" y="1048"/>
                    <a:pt x="295" y="1048"/>
                    <a:pt x="295" y="1048"/>
                  </a:cubicBezTo>
                  <a:cubicBezTo>
                    <a:pt x="295" y="1048"/>
                    <a:pt x="296" y="1048"/>
                    <a:pt x="297" y="1048"/>
                  </a:cubicBezTo>
                  <a:cubicBezTo>
                    <a:pt x="297" y="1048"/>
                    <a:pt x="297" y="1048"/>
                    <a:pt x="297" y="1048"/>
                  </a:cubicBezTo>
                  <a:close/>
                  <a:moveTo>
                    <a:pt x="299" y="1038"/>
                  </a:moveTo>
                  <a:cubicBezTo>
                    <a:pt x="298" y="1038"/>
                    <a:pt x="298" y="1038"/>
                    <a:pt x="296" y="1038"/>
                  </a:cubicBezTo>
                  <a:cubicBezTo>
                    <a:pt x="298" y="1038"/>
                    <a:pt x="293" y="1039"/>
                    <a:pt x="295" y="1039"/>
                  </a:cubicBezTo>
                  <a:cubicBezTo>
                    <a:pt x="296" y="1039"/>
                    <a:pt x="298" y="1039"/>
                    <a:pt x="299" y="1038"/>
                  </a:cubicBezTo>
                  <a:cubicBezTo>
                    <a:pt x="299" y="1039"/>
                    <a:pt x="300" y="1039"/>
                    <a:pt x="301" y="1039"/>
                  </a:cubicBezTo>
                  <a:cubicBezTo>
                    <a:pt x="301" y="1039"/>
                    <a:pt x="302" y="1039"/>
                    <a:pt x="303" y="1039"/>
                  </a:cubicBezTo>
                  <a:cubicBezTo>
                    <a:pt x="305" y="1038"/>
                    <a:pt x="309" y="1038"/>
                    <a:pt x="306" y="1037"/>
                  </a:cubicBezTo>
                  <a:cubicBezTo>
                    <a:pt x="302" y="1037"/>
                    <a:pt x="299" y="1038"/>
                    <a:pt x="299" y="1038"/>
                  </a:cubicBezTo>
                  <a:close/>
                  <a:moveTo>
                    <a:pt x="634" y="1051"/>
                  </a:moveTo>
                  <a:cubicBezTo>
                    <a:pt x="633" y="1051"/>
                    <a:pt x="633" y="1051"/>
                    <a:pt x="633" y="1051"/>
                  </a:cubicBezTo>
                  <a:cubicBezTo>
                    <a:pt x="632" y="1051"/>
                    <a:pt x="632" y="1051"/>
                    <a:pt x="631" y="1051"/>
                  </a:cubicBezTo>
                  <a:cubicBezTo>
                    <a:pt x="630" y="1051"/>
                    <a:pt x="634" y="1051"/>
                    <a:pt x="634" y="1051"/>
                  </a:cubicBezTo>
                  <a:close/>
                  <a:moveTo>
                    <a:pt x="292" y="1050"/>
                  </a:moveTo>
                  <a:cubicBezTo>
                    <a:pt x="294" y="1050"/>
                    <a:pt x="294" y="1050"/>
                    <a:pt x="295" y="1050"/>
                  </a:cubicBezTo>
                  <a:cubicBezTo>
                    <a:pt x="296" y="1050"/>
                    <a:pt x="296" y="1050"/>
                    <a:pt x="296" y="1050"/>
                  </a:cubicBezTo>
                  <a:cubicBezTo>
                    <a:pt x="294" y="1050"/>
                    <a:pt x="292" y="1050"/>
                    <a:pt x="292" y="1050"/>
                  </a:cubicBezTo>
                  <a:close/>
                  <a:moveTo>
                    <a:pt x="291" y="1038"/>
                  </a:moveTo>
                  <a:cubicBezTo>
                    <a:pt x="293" y="1038"/>
                    <a:pt x="294" y="1038"/>
                    <a:pt x="294" y="1038"/>
                  </a:cubicBezTo>
                  <a:cubicBezTo>
                    <a:pt x="293" y="1038"/>
                    <a:pt x="294" y="1038"/>
                    <a:pt x="293" y="1038"/>
                  </a:cubicBezTo>
                  <a:cubicBezTo>
                    <a:pt x="292" y="1038"/>
                    <a:pt x="291" y="1038"/>
                    <a:pt x="291" y="1038"/>
                  </a:cubicBezTo>
                  <a:close/>
                  <a:moveTo>
                    <a:pt x="286" y="1041"/>
                  </a:moveTo>
                  <a:cubicBezTo>
                    <a:pt x="286" y="1041"/>
                    <a:pt x="284" y="1041"/>
                    <a:pt x="283" y="1041"/>
                  </a:cubicBezTo>
                  <a:cubicBezTo>
                    <a:pt x="282" y="1041"/>
                    <a:pt x="286" y="1041"/>
                    <a:pt x="287" y="1041"/>
                  </a:cubicBezTo>
                  <a:cubicBezTo>
                    <a:pt x="288" y="1041"/>
                    <a:pt x="288" y="1041"/>
                    <a:pt x="286" y="1041"/>
                  </a:cubicBezTo>
                  <a:close/>
                  <a:moveTo>
                    <a:pt x="295" y="1038"/>
                  </a:moveTo>
                  <a:cubicBezTo>
                    <a:pt x="299" y="1038"/>
                    <a:pt x="293" y="1037"/>
                    <a:pt x="295" y="1038"/>
                  </a:cubicBezTo>
                  <a:close/>
                  <a:moveTo>
                    <a:pt x="294" y="1037"/>
                  </a:moveTo>
                  <a:cubicBezTo>
                    <a:pt x="296" y="1037"/>
                    <a:pt x="304" y="1037"/>
                    <a:pt x="301" y="1037"/>
                  </a:cubicBezTo>
                  <a:cubicBezTo>
                    <a:pt x="299" y="1037"/>
                    <a:pt x="295" y="1037"/>
                    <a:pt x="294" y="1037"/>
                  </a:cubicBezTo>
                  <a:close/>
                  <a:moveTo>
                    <a:pt x="538" y="1045"/>
                  </a:moveTo>
                  <a:cubicBezTo>
                    <a:pt x="538" y="1045"/>
                    <a:pt x="538" y="1045"/>
                    <a:pt x="538" y="1045"/>
                  </a:cubicBezTo>
                  <a:cubicBezTo>
                    <a:pt x="538" y="1045"/>
                    <a:pt x="538" y="1045"/>
                    <a:pt x="538" y="1045"/>
                  </a:cubicBezTo>
                  <a:cubicBezTo>
                    <a:pt x="538" y="1045"/>
                    <a:pt x="538" y="1045"/>
                    <a:pt x="538" y="1045"/>
                  </a:cubicBezTo>
                  <a:close/>
                  <a:moveTo>
                    <a:pt x="537" y="1047"/>
                  </a:moveTo>
                  <a:cubicBezTo>
                    <a:pt x="538" y="1047"/>
                    <a:pt x="538" y="1047"/>
                    <a:pt x="538" y="1047"/>
                  </a:cubicBezTo>
                  <a:cubicBezTo>
                    <a:pt x="538" y="1047"/>
                    <a:pt x="538" y="1046"/>
                    <a:pt x="538" y="1045"/>
                  </a:cubicBezTo>
                  <a:cubicBezTo>
                    <a:pt x="537" y="1045"/>
                    <a:pt x="535" y="1045"/>
                    <a:pt x="535" y="1045"/>
                  </a:cubicBezTo>
                  <a:cubicBezTo>
                    <a:pt x="535" y="1045"/>
                    <a:pt x="535" y="1045"/>
                    <a:pt x="535" y="1045"/>
                  </a:cubicBezTo>
                  <a:cubicBezTo>
                    <a:pt x="536" y="1045"/>
                    <a:pt x="535" y="1046"/>
                    <a:pt x="535" y="1046"/>
                  </a:cubicBezTo>
                  <a:cubicBezTo>
                    <a:pt x="533" y="1045"/>
                    <a:pt x="533" y="1045"/>
                    <a:pt x="531" y="1045"/>
                  </a:cubicBezTo>
                  <a:cubicBezTo>
                    <a:pt x="530" y="1045"/>
                    <a:pt x="530" y="1045"/>
                    <a:pt x="530" y="1045"/>
                  </a:cubicBezTo>
                  <a:cubicBezTo>
                    <a:pt x="530" y="1045"/>
                    <a:pt x="530" y="1045"/>
                    <a:pt x="530" y="1045"/>
                  </a:cubicBezTo>
                  <a:cubicBezTo>
                    <a:pt x="530" y="1045"/>
                    <a:pt x="529" y="1045"/>
                    <a:pt x="529" y="1046"/>
                  </a:cubicBezTo>
                  <a:cubicBezTo>
                    <a:pt x="530" y="1046"/>
                    <a:pt x="531" y="1046"/>
                    <a:pt x="531" y="1045"/>
                  </a:cubicBezTo>
                  <a:cubicBezTo>
                    <a:pt x="532" y="1046"/>
                    <a:pt x="532" y="1046"/>
                    <a:pt x="532" y="1046"/>
                  </a:cubicBezTo>
                  <a:cubicBezTo>
                    <a:pt x="532" y="1046"/>
                    <a:pt x="530" y="1046"/>
                    <a:pt x="531" y="1046"/>
                  </a:cubicBezTo>
                  <a:cubicBezTo>
                    <a:pt x="531" y="1046"/>
                    <a:pt x="534" y="1047"/>
                    <a:pt x="533" y="1047"/>
                  </a:cubicBezTo>
                  <a:cubicBezTo>
                    <a:pt x="533" y="1047"/>
                    <a:pt x="534" y="1047"/>
                    <a:pt x="534" y="1047"/>
                  </a:cubicBezTo>
                  <a:cubicBezTo>
                    <a:pt x="533" y="1047"/>
                    <a:pt x="534" y="1047"/>
                    <a:pt x="535" y="1047"/>
                  </a:cubicBezTo>
                  <a:cubicBezTo>
                    <a:pt x="535" y="1047"/>
                    <a:pt x="535" y="1047"/>
                    <a:pt x="536" y="1047"/>
                  </a:cubicBezTo>
                  <a:cubicBezTo>
                    <a:pt x="536" y="1047"/>
                    <a:pt x="536" y="1047"/>
                    <a:pt x="536" y="1047"/>
                  </a:cubicBezTo>
                  <a:cubicBezTo>
                    <a:pt x="536" y="1047"/>
                    <a:pt x="537" y="1047"/>
                    <a:pt x="537" y="1047"/>
                  </a:cubicBezTo>
                  <a:cubicBezTo>
                    <a:pt x="537" y="1047"/>
                    <a:pt x="537" y="1047"/>
                    <a:pt x="537" y="1047"/>
                  </a:cubicBezTo>
                  <a:close/>
                  <a:moveTo>
                    <a:pt x="489" y="1053"/>
                  </a:moveTo>
                  <a:cubicBezTo>
                    <a:pt x="491" y="1053"/>
                    <a:pt x="490" y="1054"/>
                    <a:pt x="492" y="1054"/>
                  </a:cubicBezTo>
                  <a:cubicBezTo>
                    <a:pt x="493" y="1054"/>
                    <a:pt x="494" y="1053"/>
                    <a:pt x="495" y="1053"/>
                  </a:cubicBezTo>
                  <a:cubicBezTo>
                    <a:pt x="492" y="1053"/>
                    <a:pt x="490" y="1053"/>
                    <a:pt x="489" y="1053"/>
                  </a:cubicBezTo>
                  <a:close/>
                  <a:moveTo>
                    <a:pt x="490" y="1054"/>
                  </a:moveTo>
                  <a:cubicBezTo>
                    <a:pt x="489" y="1054"/>
                    <a:pt x="490" y="1055"/>
                    <a:pt x="492" y="1055"/>
                  </a:cubicBezTo>
                  <a:cubicBezTo>
                    <a:pt x="494" y="1054"/>
                    <a:pt x="493" y="1054"/>
                    <a:pt x="490" y="1054"/>
                  </a:cubicBezTo>
                  <a:close/>
                  <a:moveTo>
                    <a:pt x="1127" y="886"/>
                  </a:moveTo>
                  <a:cubicBezTo>
                    <a:pt x="1127" y="886"/>
                    <a:pt x="1126" y="885"/>
                    <a:pt x="1126" y="885"/>
                  </a:cubicBezTo>
                  <a:cubicBezTo>
                    <a:pt x="1126" y="886"/>
                    <a:pt x="1127" y="887"/>
                    <a:pt x="1127" y="886"/>
                  </a:cubicBezTo>
                  <a:close/>
                  <a:moveTo>
                    <a:pt x="498" y="1054"/>
                  </a:moveTo>
                  <a:cubicBezTo>
                    <a:pt x="496" y="1054"/>
                    <a:pt x="495" y="1054"/>
                    <a:pt x="494" y="1054"/>
                  </a:cubicBezTo>
                  <a:cubicBezTo>
                    <a:pt x="496" y="1054"/>
                    <a:pt x="497" y="1054"/>
                    <a:pt x="498" y="1054"/>
                  </a:cubicBezTo>
                  <a:close/>
                  <a:moveTo>
                    <a:pt x="482" y="1054"/>
                  </a:moveTo>
                  <a:cubicBezTo>
                    <a:pt x="482" y="1054"/>
                    <a:pt x="483" y="1054"/>
                    <a:pt x="483" y="1054"/>
                  </a:cubicBezTo>
                  <a:cubicBezTo>
                    <a:pt x="483" y="1054"/>
                    <a:pt x="483" y="1054"/>
                    <a:pt x="483" y="1054"/>
                  </a:cubicBezTo>
                  <a:cubicBezTo>
                    <a:pt x="483" y="1054"/>
                    <a:pt x="482" y="1054"/>
                    <a:pt x="482" y="1054"/>
                  </a:cubicBezTo>
                  <a:cubicBezTo>
                    <a:pt x="482" y="1054"/>
                    <a:pt x="482" y="1054"/>
                    <a:pt x="482" y="1054"/>
                  </a:cubicBezTo>
                  <a:close/>
                  <a:moveTo>
                    <a:pt x="482" y="1055"/>
                  </a:moveTo>
                  <a:cubicBezTo>
                    <a:pt x="482" y="1055"/>
                    <a:pt x="482" y="1055"/>
                    <a:pt x="483" y="1056"/>
                  </a:cubicBezTo>
                  <a:cubicBezTo>
                    <a:pt x="483" y="1055"/>
                    <a:pt x="485" y="1055"/>
                    <a:pt x="482" y="1055"/>
                  </a:cubicBezTo>
                  <a:close/>
                  <a:moveTo>
                    <a:pt x="508" y="1052"/>
                  </a:moveTo>
                  <a:cubicBezTo>
                    <a:pt x="511" y="1052"/>
                    <a:pt x="512" y="1052"/>
                    <a:pt x="511" y="1051"/>
                  </a:cubicBezTo>
                  <a:cubicBezTo>
                    <a:pt x="508" y="1051"/>
                    <a:pt x="509" y="1052"/>
                    <a:pt x="508" y="1052"/>
                  </a:cubicBezTo>
                  <a:close/>
                  <a:moveTo>
                    <a:pt x="514" y="1054"/>
                  </a:moveTo>
                  <a:cubicBezTo>
                    <a:pt x="515" y="1054"/>
                    <a:pt x="518" y="1053"/>
                    <a:pt x="515" y="1053"/>
                  </a:cubicBezTo>
                  <a:cubicBezTo>
                    <a:pt x="513" y="1053"/>
                    <a:pt x="511" y="1054"/>
                    <a:pt x="514" y="1054"/>
                  </a:cubicBezTo>
                  <a:close/>
                  <a:moveTo>
                    <a:pt x="510" y="1050"/>
                  </a:moveTo>
                  <a:cubicBezTo>
                    <a:pt x="510" y="1050"/>
                    <a:pt x="510" y="1050"/>
                    <a:pt x="510" y="1050"/>
                  </a:cubicBezTo>
                  <a:cubicBezTo>
                    <a:pt x="512" y="1050"/>
                    <a:pt x="512" y="1050"/>
                    <a:pt x="512" y="1050"/>
                  </a:cubicBezTo>
                  <a:cubicBezTo>
                    <a:pt x="513" y="1050"/>
                    <a:pt x="514" y="1050"/>
                    <a:pt x="514" y="1050"/>
                  </a:cubicBezTo>
                  <a:cubicBezTo>
                    <a:pt x="514" y="1050"/>
                    <a:pt x="514" y="1050"/>
                    <a:pt x="514" y="1050"/>
                  </a:cubicBezTo>
                  <a:cubicBezTo>
                    <a:pt x="514" y="1050"/>
                    <a:pt x="514" y="1050"/>
                    <a:pt x="514" y="1050"/>
                  </a:cubicBezTo>
                  <a:cubicBezTo>
                    <a:pt x="514" y="1050"/>
                    <a:pt x="513" y="1050"/>
                    <a:pt x="513" y="1050"/>
                  </a:cubicBezTo>
                  <a:cubicBezTo>
                    <a:pt x="513" y="1050"/>
                    <a:pt x="513" y="1050"/>
                    <a:pt x="513" y="1050"/>
                  </a:cubicBezTo>
                  <a:cubicBezTo>
                    <a:pt x="513" y="1049"/>
                    <a:pt x="508" y="1050"/>
                    <a:pt x="510" y="1050"/>
                  </a:cubicBezTo>
                  <a:close/>
                  <a:moveTo>
                    <a:pt x="501" y="1048"/>
                  </a:moveTo>
                  <a:cubicBezTo>
                    <a:pt x="499" y="1048"/>
                    <a:pt x="498" y="1048"/>
                    <a:pt x="498" y="1048"/>
                  </a:cubicBezTo>
                  <a:cubicBezTo>
                    <a:pt x="499" y="1049"/>
                    <a:pt x="500" y="1049"/>
                    <a:pt x="501" y="1048"/>
                  </a:cubicBezTo>
                  <a:cubicBezTo>
                    <a:pt x="500" y="1049"/>
                    <a:pt x="501" y="1049"/>
                    <a:pt x="501" y="1049"/>
                  </a:cubicBezTo>
                  <a:cubicBezTo>
                    <a:pt x="504" y="1049"/>
                    <a:pt x="503" y="1049"/>
                    <a:pt x="503" y="1048"/>
                  </a:cubicBezTo>
                  <a:cubicBezTo>
                    <a:pt x="502" y="1048"/>
                    <a:pt x="502" y="1048"/>
                    <a:pt x="501" y="1048"/>
                  </a:cubicBezTo>
                  <a:cubicBezTo>
                    <a:pt x="501" y="1048"/>
                    <a:pt x="501" y="1048"/>
                    <a:pt x="501" y="1048"/>
                  </a:cubicBezTo>
                  <a:close/>
                  <a:moveTo>
                    <a:pt x="507" y="1050"/>
                  </a:moveTo>
                  <a:cubicBezTo>
                    <a:pt x="506" y="1050"/>
                    <a:pt x="506" y="1050"/>
                    <a:pt x="506" y="1050"/>
                  </a:cubicBezTo>
                  <a:cubicBezTo>
                    <a:pt x="503" y="1050"/>
                    <a:pt x="501" y="1050"/>
                    <a:pt x="500" y="1050"/>
                  </a:cubicBezTo>
                  <a:cubicBezTo>
                    <a:pt x="501" y="1050"/>
                    <a:pt x="506" y="1050"/>
                    <a:pt x="507" y="1050"/>
                  </a:cubicBezTo>
                  <a:close/>
                  <a:moveTo>
                    <a:pt x="489" y="1062"/>
                  </a:moveTo>
                  <a:cubicBezTo>
                    <a:pt x="489" y="1062"/>
                    <a:pt x="488" y="1062"/>
                    <a:pt x="488" y="1062"/>
                  </a:cubicBezTo>
                  <a:cubicBezTo>
                    <a:pt x="487" y="1062"/>
                    <a:pt x="487" y="1063"/>
                    <a:pt x="487" y="1063"/>
                  </a:cubicBezTo>
                  <a:cubicBezTo>
                    <a:pt x="488" y="1063"/>
                    <a:pt x="488" y="1063"/>
                    <a:pt x="489" y="1063"/>
                  </a:cubicBezTo>
                  <a:cubicBezTo>
                    <a:pt x="489" y="1063"/>
                    <a:pt x="489" y="1063"/>
                    <a:pt x="489" y="1062"/>
                  </a:cubicBezTo>
                  <a:close/>
                  <a:moveTo>
                    <a:pt x="489" y="1058"/>
                  </a:moveTo>
                  <a:cubicBezTo>
                    <a:pt x="492" y="1058"/>
                    <a:pt x="493" y="1057"/>
                    <a:pt x="491" y="1057"/>
                  </a:cubicBezTo>
                  <a:cubicBezTo>
                    <a:pt x="491" y="1057"/>
                    <a:pt x="491" y="1057"/>
                    <a:pt x="491" y="1057"/>
                  </a:cubicBezTo>
                  <a:cubicBezTo>
                    <a:pt x="491" y="1057"/>
                    <a:pt x="491" y="1057"/>
                    <a:pt x="491" y="1057"/>
                  </a:cubicBezTo>
                  <a:cubicBezTo>
                    <a:pt x="489" y="1057"/>
                    <a:pt x="488" y="1057"/>
                    <a:pt x="487" y="1057"/>
                  </a:cubicBezTo>
                  <a:cubicBezTo>
                    <a:pt x="486" y="1057"/>
                    <a:pt x="485" y="1057"/>
                    <a:pt x="484" y="1057"/>
                  </a:cubicBezTo>
                  <a:cubicBezTo>
                    <a:pt x="483" y="1057"/>
                    <a:pt x="483" y="1057"/>
                    <a:pt x="483" y="1057"/>
                  </a:cubicBezTo>
                  <a:cubicBezTo>
                    <a:pt x="483" y="1057"/>
                    <a:pt x="488" y="1057"/>
                    <a:pt x="486" y="1057"/>
                  </a:cubicBezTo>
                  <a:cubicBezTo>
                    <a:pt x="485" y="1056"/>
                    <a:pt x="484" y="1057"/>
                    <a:pt x="483" y="1057"/>
                  </a:cubicBezTo>
                  <a:cubicBezTo>
                    <a:pt x="484" y="1056"/>
                    <a:pt x="484" y="1056"/>
                    <a:pt x="484" y="1056"/>
                  </a:cubicBezTo>
                  <a:cubicBezTo>
                    <a:pt x="477" y="1056"/>
                    <a:pt x="478" y="1057"/>
                    <a:pt x="482" y="1057"/>
                  </a:cubicBezTo>
                  <a:cubicBezTo>
                    <a:pt x="482" y="1058"/>
                    <a:pt x="484" y="1058"/>
                    <a:pt x="489" y="1058"/>
                  </a:cubicBezTo>
                  <a:close/>
                  <a:moveTo>
                    <a:pt x="490" y="1050"/>
                  </a:moveTo>
                  <a:cubicBezTo>
                    <a:pt x="490" y="1050"/>
                    <a:pt x="490" y="1050"/>
                    <a:pt x="492" y="1050"/>
                  </a:cubicBezTo>
                  <a:cubicBezTo>
                    <a:pt x="493" y="1050"/>
                    <a:pt x="493" y="1050"/>
                    <a:pt x="493" y="1050"/>
                  </a:cubicBezTo>
                  <a:cubicBezTo>
                    <a:pt x="494" y="1050"/>
                    <a:pt x="496" y="1049"/>
                    <a:pt x="497" y="1049"/>
                  </a:cubicBezTo>
                  <a:cubicBezTo>
                    <a:pt x="495" y="1048"/>
                    <a:pt x="486" y="1049"/>
                    <a:pt x="482" y="1049"/>
                  </a:cubicBezTo>
                  <a:cubicBezTo>
                    <a:pt x="481" y="1049"/>
                    <a:pt x="486" y="1050"/>
                    <a:pt x="490" y="1050"/>
                  </a:cubicBezTo>
                  <a:close/>
                  <a:moveTo>
                    <a:pt x="1119" y="927"/>
                  </a:moveTo>
                  <a:cubicBezTo>
                    <a:pt x="1121" y="930"/>
                    <a:pt x="1121" y="931"/>
                    <a:pt x="1122" y="931"/>
                  </a:cubicBezTo>
                  <a:cubicBezTo>
                    <a:pt x="1120" y="928"/>
                    <a:pt x="1120" y="927"/>
                    <a:pt x="1119" y="927"/>
                  </a:cubicBezTo>
                  <a:close/>
                  <a:moveTo>
                    <a:pt x="1124" y="905"/>
                  </a:moveTo>
                  <a:cubicBezTo>
                    <a:pt x="1124" y="905"/>
                    <a:pt x="1124" y="905"/>
                    <a:pt x="1124" y="904"/>
                  </a:cubicBezTo>
                  <a:cubicBezTo>
                    <a:pt x="1124" y="904"/>
                    <a:pt x="1123" y="904"/>
                    <a:pt x="1123" y="904"/>
                  </a:cubicBezTo>
                  <a:cubicBezTo>
                    <a:pt x="1122" y="904"/>
                    <a:pt x="1121" y="906"/>
                    <a:pt x="1122" y="907"/>
                  </a:cubicBezTo>
                  <a:cubicBezTo>
                    <a:pt x="1123" y="908"/>
                    <a:pt x="1124" y="907"/>
                    <a:pt x="1124" y="906"/>
                  </a:cubicBezTo>
                  <a:cubicBezTo>
                    <a:pt x="1124" y="906"/>
                    <a:pt x="1124" y="907"/>
                    <a:pt x="1125" y="907"/>
                  </a:cubicBezTo>
                  <a:cubicBezTo>
                    <a:pt x="1124" y="906"/>
                    <a:pt x="1126" y="906"/>
                    <a:pt x="1125" y="905"/>
                  </a:cubicBezTo>
                  <a:cubicBezTo>
                    <a:pt x="1125" y="906"/>
                    <a:pt x="1124" y="905"/>
                    <a:pt x="1124" y="905"/>
                  </a:cubicBezTo>
                  <a:close/>
                  <a:moveTo>
                    <a:pt x="1081" y="859"/>
                  </a:moveTo>
                  <a:cubicBezTo>
                    <a:pt x="1081" y="859"/>
                    <a:pt x="1081" y="859"/>
                    <a:pt x="1081" y="859"/>
                  </a:cubicBezTo>
                  <a:cubicBezTo>
                    <a:pt x="1081" y="859"/>
                    <a:pt x="1081" y="859"/>
                    <a:pt x="1081" y="859"/>
                  </a:cubicBezTo>
                  <a:cubicBezTo>
                    <a:pt x="1081" y="858"/>
                    <a:pt x="1081" y="858"/>
                    <a:pt x="1081" y="858"/>
                  </a:cubicBezTo>
                  <a:cubicBezTo>
                    <a:pt x="1080" y="858"/>
                    <a:pt x="1080" y="859"/>
                    <a:pt x="1080" y="859"/>
                  </a:cubicBezTo>
                  <a:cubicBezTo>
                    <a:pt x="1080" y="859"/>
                    <a:pt x="1080" y="859"/>
                    <a:pt x="1080" y="859"/>
                  </a:cubicBezTo>
                  <a:cubicBezTo>
                    <a:pt x="1080" y="860"/>
                    <a:pt x="1081" y="860"/>
                    <a:pt x="1081" y="859"/>
                  </a:cubicBezTo>
                  <a:close/>
                  <a:moveTo>
                    <a:pt x="489" y="1056"/>
                  </a:moveTo>
                  <a:cubicBezTo>
                    <a:pt x="488" y="1056"/>
                    <a:pt x="488" y="1056"/>
                    <a:pt x="487" y="1056"/>
                  </a:cubicBezTo>
                  <a:cubicBezTo>
                    <a:pt x="487" y="1056"/>
                    <a:pt x="487" y="1056"/>
                    <a:pt x="486" y="1056"/>
                  </a:cubicBezTo>
                  <a:cubicBezTo>
                    <a:pt x="487" y="1056"/>
                    <a:pt x="487" y="1056"/>
                    <a:pt x="488" y="1056"/>
                  </a:cubicBezTo>
                  <a:cubicBezTo>
                    <a:pt x="488" y="1056"/>
                    <a:pt x="488" y="1056"/>
                    <a:pt x="489" y="1056"/>
                  </a:cubicBezTo>
                  <a:close/>
                  <a:moveTo>
                    <a:pt x="488" y="1054"/>
                  </a:moveTo>
                  <a:cubicBezTo>
                    <a:pt x="489" y="1054"/>
                    <a:pt x="489" y="1054"/>
                    <a:pt x="487" y="1054"/>
                  </a:cubicBezTo>
                  <a:cubicBezTo>
                    <a:pt x="487" y="1054"/>
                    <a:pt x="487" y="1054"/>
                    <a:pt x="488" y="1054"/>
                  </a:cubicBezTo>
                  <a:close/>
                  <a:moveTo>
                    <a:pt x="486" y="1052"/>
                  </a:moveTo>
                  <a:cubicBezTo>
                    <a:pt x="486" y="1052"/>
                    <a:pt x="487" y="1052"/>
                    <a:pt x="487" y="1052"/>
                  </a:cubicBezTo>
                  <a:cubicBezTo>
                    <a:pt x="484" y="1052"/>
                    <a:pt x="483" y="1052"/>
                    <a:pt x="486" y="1052"/>
                  </a:cubicBezTo>
                  <a:close/>
                  <a:moveTo>
                    <a:pt x="487" y="1054"/>
                  </a:moveTo>
                  <a:cubicBezTo>
                    <a:pt x="490" y="1053"/>
                    <a:pt x="484" y="1053"/>
                    <a:pt x="487" y="1054"/>
                  </a:cubicBezTo>
                  <a:close/>
                  <a:moveTo>
                    <a:pt x="493" y="1052"/>
                  </a:moveTo>
                  <a:cubicBezTo>
                    <a:pt x="491" y="1052"/>
                    <a:pt x="497" y="1052"/>
                    <a:pt x="494" y="1052"/>
                  </a:cubicBezTo>
                  <a:cubicBezTo>
                    <a:pt x="493" y="1052"/>
                    <a:pt x="493" y="1052"/>
                    <a:pt x="493" y="1052"/>
                  </a:cubicBezTo>
                  <a:close/>
                  <a:moveTo>
                    <a:pt x="506" y="1054"/>
                  </a:moveTo>
                  <a:cubicBezTo>
                    <a:pt x="508" y="1054"/>
                    <a:pt x="507" y="1054"/>
                    <a:pt x="507" y="1054"/>
                  </a:cubicBezTo>
                  <a:cubicBezTo>
                    <a:pt x="503" y="1053"/>
                    <a:pt x="503" y="1054"/>
                    <a:pt x="506" y="1054"/>
                  </a:cubicBezTo>
                  <a:close/>
                  <a:moveTo>
                    <a:pt x="497" y="1052"/>
                  </a:moveTo>
                  <a:cubicBezTo>
                    <a:pt x="497" y="1052"/>
                    <a:pt x="498" y="1052"/>
                    <a:pt x="496" y="1052"/>
                  </a:cubicBezTo>
                  <a:cubicBezTo>
                    <a:pt x="495" y="1052"/>
                    <a:pt x="496" y="1052"/>
                    <a:pt x="497" y="1052"/>
                  </a:cubicBezTo>
                  <a:close/>
                  <a:moveTo>
                    <a:pt x="525" y="1051"/>
                  </a:moveTo>
                  <a:cubicBezTo>
                    <a:pt x="526" y="1051"/>
                    <a:pt x="527" y="1051"/>
                    <a:pt x="528" y="1051"/>
                  </a:cubicBezTo>
                  <a:cubicBezTo>
                    <a:pt x="528" y="1051"/>
                    <a:pt x="528" y="1050"/>
                    <a:pt x="529" y="1050"/>
                  </a:cubicBezTo>
                  <a:cubicBezTo>
                    <a:pt x="527" y="1050"/>
                    <a:pt x="526" y="1050"/>
                    <a:pt x="525" y="1051"/>
                  </a:cubicBezTo>
                  <a:close/>
                  <a:moveTo>
                    <a:pt x="1128" y="912"/>
                  </a:moveTo>
                  <a:cubicBezTo>
                    <a:pt x="1129" y="912"/>
                    <a:pt x="1128" y="910"/>
                    <a:pt x="1128" y="912"/>
                  </a:cubicBezTo>
                  <a:close/>
                  <a:moveTo>
                    <a:pt x="526" y="1055"/>
                  </a:moveTo>
                  <a:cubicBezTo>
                    <a:pt x="527" y="1054"/>
                    <a:pt x="527" y="1054"/>
                    <a:pt x="528" y="1054"/>
                  </a:cubicBezTo>
                  <a:cubicBezTo>
                    <a:pt x="526" y="1054"/>
                    <a:pt x="524" y="1054"/>
                    <a:pt x="524" y="1054"/>
                  </a:cubicBezTo>
                  <a:cubicBezTo>
                    <a:pt x="523" y="1054"/>
                    <a:pt x="523" y="1054"/>
                    <a:pt x="523" y="1054"/>
                  </a:cubicBezTo>
                  <a:cubicBezTo>
                    <a:pt x="522" y="1054"/>
                    <a:pt x="523" y="1054"/>
                    <a:pt x="523" y="1055"/>
                  </a:cubicBezTo>
                  <a:cubicBezTo>
                    <a:pt x="521" y="1055"/>
                    <a:pt x="521" y="1056"/>
                    <a:pt x="527" y="1056"/>
                  </a:cubicBezTo>
                  <a:cubicBezTo>
                    <a:pt x="529" y="1055"/>
                    <a:pt x="528" y="1055"/>
                    <a:pt x="526" y="1055"/>
                  </a:cubicBezTo>
                  <a:close/>
                  <a:moveTo>
                    <a:pt x="527" y="1052"/>
                  </a:moveTo>
                  <a:cubicBezTo>
                    <a:pt x="525" y="1052"/>
                    <a:pt x="524" y="1053"/>
                    <a:pt x="524" y="1053"/>
                  </a:cubicBezTo>
                  <a:cubicBezTo>
                    <a:pt x="522" y="1053"/>
                    <a:pt x="522" y="1053"/>
                    <a:pt x="521" y="1053"/>
                  </a:cubicBezTo>
                  <a:cubicBezTo>
                    <a:pt x="523" y="1053"/>
                    <a:pt x="524" y="1053"/>
                    <a:pt x="525" y="1053"/>
                  </a:cubicBezTo>
                  <a:cubicBezTo>
                    <a:pt x="526" y="1053"/>
                    <a:pt x="527" y="1053"/>
                    <a:pt x="529" y="1053"/>
                  </a:cubicBezTo>
                  <a:cubicBezTo>
                    <a:pt x="529" y="1053"/>
                    <a:pt x="530" y="1053"/>
                    <a:pt x="527" y="1052"/>
                  </a:cubicBezTo>
                  <a:close/>
                  <a:moveTo>
                    <a:pt x="525" y="1052"/>
                  </a:moveTo>
                  <a:cubicBezTo>
                    <a:pt x="524" y="1052"/>
                    <a:pt x="528" y="1053"/>
                    <a:pt x="528" y="1052"/>
                  </a:cubicBezTo>
                  <a:cubicBezTo>
                    <a:pt x="527" y="1052"/>
                    <a:pt x="527" y="1052"/>
                    <a:pt x="527" y="1052"/>
                  </a:cubicBezTo>
                  <a:cubicBezTo>
                    <a:pt x="527" y="1052"/>
                    <a:pt x="526" y="1052"/>
                    <a:pt x="525" y="1052"/>
                  </a:cubicBezTo>
                  <a:close/>
                  <a:moveTo>
                    <a:pt x="540" y="1048"/>
                  </a:moveTo>
                  <a:cubicBezTo>
                    <a:pt x="540" y="1048"/>
                    <a:pt x="540" y="1048"/>
                    <a:pt x="540" y="1048"/>
                  </a:cubicBezTo>
                  <a:cubicBezTo>
                    <a:pt x="540" y="1048"/>
                    <a:pt x="540" y="1048"/>
                    <a:pt x="540" y="1048"/>
                  </a:cubicBezTo>
                  <a:cubicBezTo>
                    <a:pt x="540" y="1048"/>
                    <a:pt x="540" y="1048"/>
                    <a:pt x="540" y="1048"/>
                  </a:cubicBezTo>
                  <a:close/>
                  <a:moveTo>
                    <a:pt x="540" y="1048"/>
                  </a:moveTo>
                  <a:cubicBezTo>
                    <a:pt x="541" y="1048"/>
                    <a:pt x="541" y="1048"/>
                    <a:pt x="540" y="1048"/>
                  </a:cubicBezTo>
                  <a:cubicBezTo>
                    <a:pt x="540" y="1048"/>
                    <a:pt x="540" y="1048"/>
                    <a:pt x="540" y="1048"/>
                  </a:cubicBezTo>
                  <a:cubicBezTo>
                    <a:pt x="540" y="1048"/>
                    <a:pt x="539" y="1048"/>
                    <a:pt x="539" y="1048"/>
                  </a:cubicBezTo>
                  <a:cubicBezTo>
                    <a:pt x="539" y="1048"/>
                    <a:pt x="538" y="1048"/>
                    <a:pt x="540" y="1048"/>
                  </a:cubicBezTo>
                  <a:close/>
                  <a:moveTo>
                    <a:pt x="1128" y="922"/>
                  </a:moveTo>
                  <a:cubicBezTo>
                    <a:pt x="1128" y="922"/>
                    <a:pt x="1128" y="922"/>
                    <a:pt x="1128" y="922"/>
                  </a:cubicBezTo>
                  <a:cubicBezTo>
                    <a:pt x="1128" y="922"/>
                    <a:pt x="1128" y="922"/>
                    <a:pt x="1128" y="922"/>
                  </a:cubicBezTo>
                  <a:cubicBezTo>
                    <a:pt x="1128" y="922"/>
                    <a:pt x="1128" y="922"/>
                    <a:pt x="1128" y="922"/>
                  </a:cubicBezTo>
                  <a:close/>
                  <a:moveTo>
                    <a:pt x="1125" y="923"/>
                  </a:moveTo>
                  <a:cubicBezTo>
                    <a:pt x="1125" y="923"/>
                    <a:pt x="1125" y="923"/>
                    <a:pt x="1125" y="923"/>
                  </a:cubicBezTo>
                  <a:cubicBezTo>
                    <a:pt x="1126" y="923"/>
                    <a:pt x="1127" y="922"/>
                    <a:pt x="1128" y="922"/>
                  </a:cubicBezTo>
                  <a:cubicBezTo>
                    <a:pt x="1127" y="922"/>
                    <a:pt x="1126" y="922"/>
                    <a:pt x="1125" y="923"/>
                  </a:cubicBezTo>
                  <a:close/>
                  <a:moveTo>
                    <a:pt x="1128" y="923"/>
                  </a:moveTo>
                  <a:cubicBezTo>
                    <a:pt x="1128" y="923"/>
                    <a:pt x="1128" y="923"/>
                    <a:pt x="1128" y="923"/>
                  </a:cubicBezTo>
                  <a:cubicBezTo>
                    <a:pt x="1128" y="923"/>
                    <a:pt x="1128" y="923"/>
                    <a:pt x="1128" y="923"/>
                  </a:cubicBezTo>
                  <a:cubicBezTo>
                    <a:pt x="1128" y="923"/>
                    <a:pt x="1128" y="923"/>
                    <a:pt x="1128" y="923"/>
                  </a:cubicBezTo>
                  <a:cubicBezTo>
                    <a:pt x="1128" y="923"/>
                    <a:pt x="1128" y="923"/>
                    <a:pt x="1128" y="923"/>
                  </a:cubicBezTo>
                  <a:cubicBezTo>
                    <a:pt x="1128" y="923"/>
                    <a:pt x="1128" y="923"/>
                    <a:pt x="1128" y="923"/>
                  </a:cubicBezTo>
                  <a:close/>
                  <a:moveTo>
                    <a:pt x="506" y="1056"/>
                  </a:moveTo>
                  <a:cubicBezTo>
                    <a:pt x="507" y="1056"/>
                    <a:pt x="510" y="1055"/>
                    <a:pt x="507" y="1055"/>
                  </a:cubicBezTo>
                  <a:cubicBezTo>
                    <a:pt x="505" y="1055"/>
                    <a:pt x="503" y="1056"/>
                    <a:pt x="506" y="1056"/>
                  </a:cubicBezTo>
                  <a:close/>
                  <a:moveTo>
                    <a:pt x="1126" y="898"/>
                  </a:moveTo>
                  <a:cubicBezTo>
                    <a:pt x="1127" y="898"/>
                    <a:pt x="1127" y="898"/>
                    <a:pt x="1127" y="898"/>
                  </a:cubicBezTo>
                  <a:cubicBezTo>
                    <a:pt x="1127" y="897"/>
                    <a:pt x="1126" y="897"/>
                    <a:pt x="1126" y="898"/>
                  </a:cubicBezTo>
                  <a:close/>
                  <a:moveTo>
                    <a:pt x="506" y="1060"/>
                  </a:moveTo>
                  <a:cubicBezTo>
                    <a:pt x="506" y="1060"/>
                    <a:pt x="506" y="1060"/>
                    <a:pt x="506" y="1060"/>
                  </a:cubicBezTo>
                  <a:cubicBezTo>
                    <a:pt x="511" y="1060"/>
                    <a:pt x="511" y="1060"/>
                    <a:pt x="511" y="1059"/>
                  </a:cubicBezTo>
                  <a:cubicBezTo>
                    <a:pt x="508" y="1059"/>
                    <a:pt x="507" y="1059"/>
                    <a:pt x="505" y="1059"/>
                  </a:cubicBezTo>
                  <a:cubicBezTo>
                    <a:pt x="505" y="1060"/>
                    <a:pt x="505" y="1060"/>
                    <a:pt x="505" y="1060"/>
                  </a:cubicBezTo>
                  <a:cubicBezTo>
                    <a:pt x="504" y="1060"/>
                    <a:pt x="502" y="1060"/>
                    <a:pt x="505" y="1060"/>
                  </a:cubicBezTo>
                  <a:cubicBezTo>
                    <a:pt x="506" y="1060"/>
                    <a:pt x="506" y="1060"/>
                    <a:pt x="506" y="1060"/>
                  </a:cubicBezTo>
                  <a:close/>
                  <a:moveTo>
                    <a:pt x="512" y="1058"/>
                  </a:moveTo>
                  <a:cubicBezTo>
                    <a:pt x="513" y="1058"/>
                    <a:pt x="512" y="1058"/>
                    <a:pt x="512" y="1058"/>
                  </a:cubicBezTo>
                  <a:cubicBezTo>
                    <a:pt x="510" y="1058"/>
                    <a:pt x="509" y="1058"/>
                    <a:pt x="508" y="1058"/>
                  </a:cubicBezTo>
                  <a:cubicBezTo>
                    <a:pt x="509" y="1058"/>
                    <a:pt x="505" y="1058"/>
                    <a:pt x="506" y="1059"/>
                  </a:cubicBezTo>
                  <a:cubicBezTo>
                    <a:pt x="510" y="1059"/>
                    <a:pt x="511" y="1059"/>
                    <a:pt x="512" y="1058"/>
                  </a:cubicBezTo>
                  <a:cubicBezTo>
                    <a:pt x="513" y="1058"/>
                    <a:pt x="513" y="1058"/>
                    <a:pt x="512" y="1058"/>
                  </a:cubicBezTo>
                  <a:close/>
                  <a:moveTo>
                    <a:pt x="507" y="1051"/>
                  </a:moveTo>
                  <a:cubicBezTo>
                    <a:pt x="505" y="1051"/>
                    <a:pt x="505" y="1051"/>
                    <a:pt x="505" y="1051"/>
                  </a:cubicBezTo>
                  <a:cubicBezTo>
                    <a:pt x="504" y="1051"/>
                    <a:pt x="504" y="1051"/>
                    <a:pt x="505" y="1052"/>
                  </a:cubicBezTo>
                  <a:cubicBezTo>
                    <a:pt x="506" y="1051"/>
                    <a:pt x="507" y="1051"/>
                    <a:pt x="507" y="1051"/>
                  </a:cubicBezTo>
                  <a:cubicBezTo>
                    <a:pt x="509" y="1051"/>
                    <a:pt x="509" y="1051"/>
                    <a:pt x="507" y="1051"/>
                  </a:cubicBezTo>
                  <a:close/>
                  <a:moveTo>
                    <a:pt x="504" y="1052"/>
                  </a:moveTo>
                  <a:cubicBezTo>
                    <a:pt x="504" y="1052"/>
                    <a:pt x="503" y="1052"/>
                    <a:pt x="504" y="1052"/>
                  </a:cubicBezTo>
                  <a:cubicBezTo>
                    <a:pt x="503" y="1052"/>
                    <a:pt x="503" y="1052"/>
                    <a:pt x="502" y="1052"/>
                  </a:cubicBezTo>
                  <a:cubicBezTo>
                    <a:pt x="500" y="1052"/>
                    <a:pt x="504" y="1052"/>
                    <a:pt x="504" y="1052"/>
                  </a:cubicBezTo>
                  <a:close/>
                  <a:moveTo>
                    <a:pt x="516" y="1053"/>
                  </a:moveTo>
                  <a:cubicBezTo>
                    <a:pt x="517" y="1053"/>
                    <a:pt x="518" y="1053"/>
                    <a:pt x="519" y="1053"/>
                  </a:cubicBezTo>
                  <a:cubicBezTo>
                    <a:pt x="519" y="1053"/>
                    <a:pt x="519" y="1053"/>
                    <a:pt x="519" y="1053"/>
                  </a:cubicBezTo>
                  <a:cubicBezTo>
                    <a:pt x="518" y="1052"/>
                    <a:pt x="517" y="1053"/>
                    <a:pt x="516" y="1053"/>
                  </a:cubicBezTo>
                  <a:close/>
                  <a:moveTo>
                    <a:pt x="526" y="1058"/>
                  </a:moveTo>
                  <a:cubicBezTo>
                    <a:pt x="526" y="1058"/>
                    <a:pt x="525" y="1058"/>
                    <a:pt x="524" y="1058"/>
                  </a:cubicBezTo>
                  <a:cubicBezTo>
                    <a:pt x="525" y="1058"/>
                    <a:pt x="525" y="1058"/>
                    <a:pt x="525" y="1058"/>
                  </a:cubicBezTo>
                  <a:cubicBezTo>
                    <a:pt x="525" y="1058"/>
                    <a:pt x="526" y="1058"/>
                    <a:pt x="526" y="1058"/>
                  </a:cubicBezTo>
                  <a:cubicBezTo>
                    <a:pt x="526" y="1058"/>
                    <a:pt x="526" y="1058"/>
                    <a:pt x="526" y="1058"/>
                  </a:cubicBezTo>
                  <a:close/>
                  <a:moveTo>
                    <a:pt x="517" y="1054"/>
                  </a:moveTo>
                  <a:cubicBezTo>
                    <a:pt x="515" y="1054"/>
                    <a:pt x="519" y="1055"/>
                    <a:pt x="519" y="1054"/>
                  </a:cubicBezTo>
                  <a:cubicBezTo>
                    <a:pt x="519" y="1054"/>
                    <a:pt x="518" y="1054"/>
                    <a:pt x="519" y="1054"/>
                  </a:cubicBezTo>
                  <a:cubicBezTo>
                    <a:pt x="518" y="1054"/>
                    <a:pt x="518" y="1054"/>
                    <a:pt x="517" y="1054"/>
                  </a:cubicBezTo>
                  <a:close/>
                  <a:moveTo>
                    <a:pt x="519" y="1055"/>
                  </a:moveTo>
                  <a:cubicBezTo>
                    <a:pt x="518" y="1055"/>
                    <a:pt x="518" y="1055"/>
                    <a:pt x="517" y="1055"/>
                  </a:cubicBezTo>
                  <a:cubicBezTo>
                    <a:pt x="518" y="1055"/>
                    <a:pt x="518" y="1055"/>
                    <a:pt x="518" y="1055"/>
                  </a:cubicBezTo>
                  <a:cubicBezTo>
                    <a:pt x="515" y="1055"/>
                    <a:pt x="514" y="1055"/>
                    <a:pt x="513" y="1055"/>
                  </a:cubicBezTo>
                  <a:cubicBezTo>
                    <a:pt x="514" y="1056"/>
                    <a:pt x="514" y="1056"/>
                    <a:pt x="515" y="1055"/>
                  </a:cubicBezTo>
                  <a:cubicBezTo>
                    <a:pt x="516" y="1056"/>
                    <a:pt x="512" y="1056"/>
                    <a:pt x="513" y="1057"/>
                  </a:cubicBezTo>
                  <a:cubicBezTo>
                    <a:pt x="518" y="1057"/>
                    <a:pt x="520" y="1056"/>
                    <a:pt x="519" y="1055"/>
                  </a:cubicBezTo>
                  <a:close/>
                  <a:moveTo>
                    <a:pt x="514" y="1060"/>
                  </a:moveTo>
                  <a:cubicBezTo>
                    <a:pt x="513" y="1060"/>
                    <a:pt x="511" y="1060"/>
                    <a:pt x="511" y="1061"/>
                  </a:cubicBezTo>
                  <a:cubicBezTo>
                    <a:pt x="513" y="1061"/>
                    <a:pt x="514" y="1060"/>
                    <a:pt x="514" y="1060"/>
                  </a:cubicBezTo>
                  <a:close/>
                  <a:moveTo>
                    <a:pt x="1103" y="885"/>
                  </a:moveTo>
                  <a:cubicBezTo>
                    <a:pt x="1103" y="885"/>
                    <a:pt x="1103" y="885"/>
                    <a:pt x="1102" y="885"/>
                  </a:cubicBezTo>
                  <a:cubicBezTo>
                    <a:pt x="1103" y="885"/>
                    <a:pt x="1102" y="885"/>
                    <a:pt x="1102" y="886"/>
                  </a:cubicBezTo>
                  <a:cubicBezTo>
                    <a:pt x="1101" y="886"/>
                    <a:pt x="1101" y="886"/>
                    <a:pt x="1101" y="886"/>
                  </a:cubicBezTo>
                  <a:cubicBezTo>
                    <a:pt x="1101" y="886"/>
                    <a:pt x="1101" y="886"/>
                    <a:pt x="1102" y="887"/>
                  </a:cubicBezTo>
                  <a:cubicBezTo>
                    <a:pt x="1102" y="887"/>
                    <a:pt x="1102" y="886"/>
                    <a:pt x="1102" y="886"/>
                  </a:cubicBezTo>
                  <a:cubicBezTo>
                    <a:pt x="1102" y="886"/>
                    <a:pt x="1102" y="886"/>
                    <a:pt x="1102" y="886"/>
                  </a:cubicBezTo>
                  <a:cubicBezTo>
                    <a:pt x="1103" y="887"/>
                    <a:pt x="1104" y="886"/>
                    <a:pt x="1103" y="885"/>
                  </a:cubicBezTo>
                  <a:close/>
                  <a:moveTo>
                    <a:pt x="1095" y="865"/>
                  </a:moveTo>
                  <a:cubicBezTo>
                    <a:pt x="1095" y="865"/>
                    <a:pt x="1095" y="865"/>
                    <a:pt x="1095" y="865"/>
                  </a:cubicBezTo>
                  <a:cubicBezTo>
                    <a:pt x="1095" y="865"/>
                    <a:pt x="1095" y="865"/>
                    <a:pt x="1095" y="865"/>
                  </a:cubicBezTo>
                  <a:cubicBezTo>
                    <a:pt x="1095" y="865"/>
                    <a:pt x="1095" y="865"/>
                    <a:pt x="1095" y="865"/>
                  </a:cubicBezTo>
                  <a:close/>
                  <a:moveTo>
                    <a:pt x="537" y="1054"/>
                  </a:moveTo>
                  <a:cubicBezTo>
                    <a:pt x="538" y="1054"/>
                    <a:pt x="538" y="1054"/>
                    <a:pt x="537" y="1054"/>
                  </a:cubicBezTo>
                  <a:cubicBezTo>
                    <a:pt x="534" y="1053"/>
                    <a:pt x="535" y="1054"/>
                    <a:pt x="534" y="1054"/>
                  </a:cubicBezTo>
                  <a:cubicBezTo>
                    <a:pt x="535" y="1054"/>
                    <a:pt x="535" y="1054"/>
                    <a:pt x="536" y="1054"/>
                  </a:cubicBezTo>
                  <a:cubicBezTo>
                    <a:pt x="535" y="1054"/>
                    <a:pt x="533" y="1055"/>
                    <a:pt x="535" y="1055"/>
                  </a:cubicBezTo>
                  <a:cubicBezTo>
                    <a:pt x="538" y="1055"/>
                    <a:pt x="538" y="1054"/>
                    <a:pt x="537" y="1054"/>
                  </a:cubicBezTo>
                  <a:close/>
                  <a:moveTo>
                    <a:pt x="1094" y="861"/>
                  </a:moveTo>
                  <a:cubicBezTo>
                    <a:pt x="1093" y="860"/>
                    <a:pt x="1092" y="859"/>
                    <a:pt x="1093" y="861"/>
                  </a:cubicBezTo>
                  <a:cubicBezTo>
                    <a:pt x="1094" y="863"/>
                    <a:pt x="1095" y="864"/>
                    <a:pt x="1095" y="865"/>
                  </a:cubicBezTo>
                  <a:cubicBezTo>
                    <a:pt x="1096" y="865"/>
                    <a:pt x="1096" y="865"/>
                    <a:pt x="1096" y="865"/>
                  </a:cubicBezTo>
                  <a:cubicBezTo>
                    <a:pt x="1095" y="864"/>
                    <a:pt x="1095" y="863"/>
                    <a:pt x="1094" y="861"/>
                  </a:cubicBezTo>
                  <a:close/>
                  <a:moveTo>
                    <a:pt x="551" y="1044"/>
                  </a:moveTo>
                  <a:cubicBezTo>
                    <a:pt x="551" y="1044"/>
                    <a:pt x="551" y="1044"/>
                    <a:pt x="551" y="1044"/>
                  </a:cubicBezTo>
                  <a:cubicBezTo>
                    <a:pt x="551" y="1044"/>
                    <a:pt x="551" y="1044"/>
                    <a:pt x="551" y="1044"/>
                  </a:cubicBezTo>
                  <a:cubicBezTo>
                    <a:pt x="551" y="1044"/>
                    <a:pt x="551" y="1044"/>
                    <a:pt x="551" y="1044"/>
                  </a:cubicBezTo>
                  <a:close/>
                  <a:moveTo>
                    <a:pt x="550" y="1043"/>
                  </a:moveTo>
                  <a:cubicBezTo>
                    <a:pt x="550" y="1044"/>
                    <a:pt x="549" y="1044"/>
                    <a:pt x="548" y="1044"/>
                  </a:cubicBezTo>
                  <a:cubicBezTo>
                    <a:pt x="549" y="1044"/>
                    <a:pt x="549" y="1044"/>
                    <a:pt x="549" y="1044"/>
                  </a:cubicBezTo>
                  <a:cubicBezTo>
                    <a:pt x="550" y="1044"/>
                    <a:pt x="550" y="1044"/>
                    <a:pt x="550" y="1044"/>
                  </a:cubicBezTo>
                  <a:cubicBezTo>
                    <a:pt x="550" y="1044"/>
                    <a:pt x="550" y="1044"/>
                    <a:pt x="551" y="1044"/>
                  </a:cubicBezTo>
                  <a:cubicBezTo>
                    <a:pt x="551" y="1044"/>
                    <a:pt x="551" y="1044"/>
                    <a:pt x="550" y="1043"/>
                  </a:cubicBezTo>
                  <a:close/>
                  <a:moveTo>
                    <a:pt x="551" y="1044"/>
                  </a:moveTo>
                  <a:cubicBezTo>
                    <a:pt x="550" y="1044"/>
                    <a:pt x="550" y="1044"/>
                    <a:pt x="550" y="1044"/>
                  </a:cubicBezTo>
                  <a:cubicBezTo>
                    <a:pt x="550" y="1044"/>
                    <a:pt x="550" y="1044"/>
                    <a:pt x="551" y="1044"/>
                  </a:cubicBezTo>
                  <a:close/>
                  <a:moveTo>
                    <a:pt x="536" y="1056"/>
                  </a:moveTo>
                  <a:cubicBezTo>
                    <a:pt x="532" y="1056"/>
                    <a:pt x="533" y="1056"/>
                    <a:pt x="536" y="1056"/>
                  </a:cubicBezTo>
                  <a:cubicBezTo>
                    <a:pt x="538" y="1056"/>
                    <a:pt x="536" y="1056"/>
                    <a:pt x="536" y="1056"/>
                  </a:cubicBezTo>
                  <a:close/>
                  <a:moveTo>
                    <a:pt x="538" y="1053"/>
                  </a:moveTo>
                  <a:cubicBezTo>
                    <a:pt x="539" y="1053"/>
                    <a:pt x="539" y="1053"/>
                    <a:pt x="540" y="1053"/>
                  </a:cubicBezTo>
                  <a:cubicBezTo>
                    <a:pt x="541" y="1053"/>
                    <a:pt x="536" y="1053"/>
                    <a:pt x="538" y="1053"/>
                  </a:cubicBezTo>
                  <a:close/>
                  <a:moveTo>
                    <a:pt x="1099" y="880"/>
                  </a:moveTo>
                  <a:cubicBezTo>
                    <a:pt x="1100" y="880"/>
                    <a:pt x="1100" y="880"/>
                    <a:pt x="1100" y="881"/>
                  </a:cubicBezTo>
                  <a:cubicBezTo>
                    <a:pt x="1101" y="881"/>
                    <a:pt x="1101" y="880"/>
                    <a:pt x="1102" y="880"/>
                  </a:cubicBezTo>
                  <a:cubicBezTo>
                    <a:pt x="1102" y="880"/>
                    <a:pt x="1102" y="881"/>
                    <a:pt x="1102" y="881"/>
                  </a:cubicBezTo>
                  <a:cubicBezTo>
                    <a:pt x="1102" y="881"/>
                    <a:pt x="1103" y="880"/>
                    <a:pt x="1103" y="880"/>
                  </a:cubicBezTo>
                  <a:cubicBezTo>
                    <a:pt x="1103" y="880"/>
                    <a:pt x="1103" y="880"/>
                    <a:pt x="1103" y="880"/>
                  </a:cubicBezTo>
                  <a:cubicBezTo>
                    <a:pt x="1103" y="879"/>
                    <a:pt x="1103" y="878"/>
                    <a:pt x="1103" y="877"/>
                  </a:cubicBezTo>
                  <a:cubicBezTo>
                    <a:pt x="1103" y="876"/>
                    <a:pt x="1102" y="876"/>
                    <a:pt x="1102" y="876"/>
                  </a:cubicBezTo>
                  <a:cubicBezTo>
                    <a:pt x="1102" y="876"/>
                    <a:pt x="1102" y="876"/>
                    <a:pt x="1102" y="876"/>
                  </a:cubicBezTo>
                  <a:cubicBezTo>
                    <a:pt x="1102" y="876"/>
                    <a:pt x="1102" y="875"/>
                    <a:pt x="1102" y="875"/>
                  </a:cubicBezTo>
                  <a:cubicBezTo>
                    <a:pt x="1101" y="875"/>
                    <a:pt x="1101" y="875"/>
                    <a:pt x="1101" y="874"/>
                  </a:cubicBezTo>
                  <a:cubicBezTo>
                    <a:pt x="1101" y="874"/>
                    <a:pt x="1100" y="874"/>
                    <a:pt x="1100" y="874"/>
                  </a:cubicBezTo>
                  <a:cubicBezTo>
                    <a:pt x="1100" y="874"/>
                    <a:pt x="1100" y="874"/>
                    <a:pt x="1100" y="874"/>
                  </a:cubicBezTo>
                  <a:cubicBezTo>
                    <a:pt x="1100" y="874"/>
                    <a:pt x="1100" y="874"/>
                    <a:pt x="1100" y="873"/>
                  </a:cubicBezTo>
                  <a:cubicBezTo>
                    <a:pt x="1100" y="873"/>
                    <a:pt x="1100" y="873"/>
                    <a:pt x="1100" y="874"/>
                  </a:cubicBezTo>
                  <a:cubicBezTo>
                    <a:pt x="1099" y="874"/>
                    <a:pt x="1099" y="874"/>
                    <a:pt x="1099" y="874"/>
                  </a:cubicBezTo>
                  <a:cubicBezTo>
                    <a:pt x="1099" y="873"/>
                    <a:pt x="1099" y="873"/>
                    <a:pt x="1099" y="873"/>
                  </a:cubicBezTo>
                  <a:cubicBezTo>
                    <a:pt x="1099" y="873"/>
                    <a:pt x="1099" y="873"/>
                    <a:pt x="1099" y="873"/>
                  </a:cubicBezTo>
                  <a:cubicBezTo>
                    <a:pt x="1098" y="872"/>
                    <a:pt x="1098" y="872"/>
                    <a:pt x="1099" y="874"/>
                  </a:cubicBezTo>
                  <a:cubicBezTo>
                    <a:pt x="1098" y="873"/>
                    <a:pt x="1097" y="874"/>
                    <a:pt x="1097" y="874"/>
                  </a:cubicBezTo>
                  <a:cubicBezTo>
                    <a:pt x="1097" y="874"/>
                    <a:pt x="1097" y="875"/>
                    <a:pt x="1097" y="875"/>
                  </a:cubicBezTo>
                  <a:cubicBezTo>
                    <a:pt x="1097" y="875"/>
                    <a:pt x="1097" y="875"/>
                    <a:pt x="1097" y="875"/>
                  </a:cubicBezTo>
                  <a:cubicBezTo>
                    <a:pt x="1097" y="875"/>
                    <a:pt x="1097" y="875"/>
                    <a:pt x="1097" y="875"/>
                  </a:cubicBezTo>
                  <a:cubicBezTo>
                    <a:pt x="1097" y="874"/>
                    <a:pt x="1096" y="875"/>
                    <a:pt x="1096" y="875"/>
                  </a:cubicBezTo>
                  <a:cubicBezTo>
                    <a:pt x="1096" y="877"/>
                    <a:pt x="1097" y="878"/>
                    <a:pt x="1098" y="880"/>
                  </a:cubicBezTo>
                  <a:cubicBezTo>
                    <a:pt x="1099" y="881"/>
                    <a:pt x="1099" y="880"/>
                    <a:pt x="1099" y="880"/>
                  </a:cubicBezTo>
                  <a:close/>
                  <a:moveTo>
                    <a:pt x="1097" y="876"/>
                  </a:moveTo>
                  <a:cubicBezTo>
                    <a:pt x="1097" y="875"/>
                    <a:pt x="1098" y="875"/>
                    <a:pt x="1099" y="876"/>
                  </a:cubicBezTo>
                  <a:cubicBezTo>
                    <a:pt x="1099" y="877"/>
                    <a:pt x="1098" y="876"/>
                    <a:pt x="1097" y="876"/>
                  </a:cubicBezTo>
                  <a:close/>
                  <a:moveTo>
                    <a:pt x="527" y="1058"/>
                  </a:moveTo>
                  <a:cubicBezTo>
                    <a:pt x="524" y="1058"/>
                    <a:pt x="524" y="1059"/>
                    <a:pt x="523" y="1059"/>
                  </a:cubicBezTo>
                  <a:cubicBezTo>
                    <a:pt x="522" y="1059"/>
                    <a:pt x="522" y="1059"/>
                    <a:pt x="522" y="1059"/>
                  </a:cubicBezTo>
                  <a:cubicBezTo>
                    <a:pt x="522" y="1059"/>
                    <a:pt x="522" y="1059"/>
                    <a:pt x="522" y="1059"/>
                  </a:cubicBezTo>
                  <a:cubicBezTo>
                    <a:pt x="521" y="1059"/>
                    <a:pt x="521" y="1059"/>
                    <a:pt x="520" y="1059"/>
                  </a:cubicBezTo>
                  <a:cubicBezTo>
                    <a:pt x="518" y="1059"/>
                    <a:pt x="519" y="1059"/>
                    <a:pt x="519" y="1058"/>
                  </a:cubicBezTo>
                  <a:cubicBezTo>
                    <a:pt x="520" y="1058"/>
                    <a:pt x="520" y="1058"/>
                    <a:pt x="520" y="1058"/>
                  </a:cubicBezTo>
                  <a:cubicBezTo>
                    <a:pt x="520" y="1058"/>
                    <a:pt x="518" y="1058"/>
                    <a:pt x="518" y="1058"/>
                  </a:cubicBezTo>
                  <a:cubicBezTo>
                    <a:pt x="512" y="1058"/>
                    <a:pt x="515" y="1059"/>
                    <a:pt x="521" y="1059"/>
                  </a:cubicBezTo>
                  <a:cubicBezTo>
                    <a:pt x="521" y="1059"/>
                    <a:pt x="522" y="1060"/>
                    <a:pt x="522" y="1060"/>
                  </a:cubicBezTo>
                  <a:cubicBezTo>
                    <a:pt x="523" y="1060"/>
                    <a:pt x="524" y="1060"/>
                    <a:pt x="525" y="1060"/>
                  </a:cubicBezTo>
                  <a:cubicBezTo>
                    <a:pt x="525" y="1059"/>
                    <a:pt x="525" y="1059"/>
                    <a:pt x="525" y="1059"/>
                  </a:cubicBezTo>
                  <a:cubicBezTo>
                    <a:pt x="526" y="1059"/>
                    <a:pt x="527" y="1059"/>
                    <a:pt x="527" y="1058"/>
                  </a:cubicBezTo>
                  <a:close/>
                  <a:moveTo>
                    <a:pt x="541" y="1051"/>
                  </a:moveTo>
                  <a:cubicBezTo>
                    <a:pt x="541" y="1051"/>
                    <a:pt x="541" y="1051"/>
                    <a:pt x="541" y="1051"/>
                  </a:cubicBezTo>
                  <a:cubicBezTo>
                    <a:pt x="542" y="1051"/>
                    <a:pt x="543" y="1051"/>
                    <a:pt x="543" y="1051"/>
                  </a:cubicBezTo>
                  <a:cubicBezTo>
                    <a:pt x="543" y="1051"/>
                    <a:pt x="541" y="1051"/>
                    <a:pt x="541" y="1051"/>
                  </a:cubicBezTo>
                  <a:cubicBezTo>
                    <a:pt x="540" y="1051"/>
                    <a:pt x="539" y="1051"/>
                    <a:pt x="539" y="1051"/>
                  </a:cubicBezTo>
                  <a:cubicBezTo>
                    <a:pt x="538" y="1051"/>
                    <a:pt x="537" y="1051"/>
                    <a:pt x="537" y="1051"/>
                  </a:cubicBezTo>
                  <a:cubicBezTo>
                    <a:pt x="537" y="1051"/>
                    <a:pt x="536" y="1051"/>
                    <a:pt x="536" y="1051"/>
                  </a:cubicBezTo>
                  <a:cubicBezTo>
                    <a:pt x="532" y="1051"/>
                    <a:pt x="528" y="1051"/>
                    <a:pt x="525" y="1051"/>
                  </a:cubicBezTo>
                  <a:cubicBezTo>
                    <a:pt x="525" y="1052"/>
                    <a:pt x="525" y="1052"/>
                    <a:pt x="525" y="1052"/>
                  </a:cubicBezTo>
                  <a:cubicBezTo>
                    <a:pt x="525" y="1052"/>
                    <a:pt x="525" y="1052"/>
                    <a:pt x="525" y="1052"/>
                  </a:cubicBezTo>
                  <a:cubicBezTo>
                    <a:pt x="525" y="1052"/>
                    <a:pt x="525" y="1052"/>
                    <a:pt x="525" y="1052"/>
                  </a:cubicBezTo>
                  <a:cubicBezTo>
                    <a:pt x="526" y="1052"/>
                    <a:pt x="526" y="1052"/>
                    <a:pt x="527" y="1052"/>
                  </a:cubicBezTo>
                  <a:cubicBezTo>
                    <a:pt x="528" y="1052"/>
                    <a:pt x="530" y="1052"/>
                    <a:pt x="532" y="1052"/>
                  </a:cubicBezTo>
                  <a:cubicBezTo>
                    <a:pt x="532" y="1052"/>
                    <a:pt x="532" y="1053"/>
                    <a:pt x="533" y="1053"/>
                  </a:cubicBezTo>
                  <a:cubicBezTo>
                    <a:pt x="534" y="1053"/>
                    <a:pt x="535" y="1053"/>
                    <a:pt x="535" y="1052"/>
                  </a:cubicBezTo>
                  <a:cubicBezTo>
                    <a:pt x="535" y="1052"/>
                    <a:pt x="535" y="1052"/>
                    <a:pt x="535" y="1052"/>
                  </a:cubicBezTo>
                  <a:cubicBezTo>
                    <a:pt x="535" y="1052"/>
                    <a:pt x="535" y="1052"/>
                    <a:pt x="535" y="1052"/>
                  </a:cubicBezTo>
                  <a:cubicBezTo>
                    <a:pt x="535" y="1052"/>
                    <a:pt x="535" y="1052"/>
                    <a:pt x="535" y="1052"/>
                  </a:cubicBezTo>
                  <a:cubicBezTo>
                    <a:pt x="536" y="1052"/>
                    <a:pt x="538" y="1052"/>
                    <a:pt x="538" y="1052"/>
                  </a:cubicBezTo>
                  <a:cubicBezTo>
                    <a:pt x="537" y="1052"/>
                    <a:pt x="537" y="1052"/>
                    <a:pt x="537" y="1052"/>
                  </a:cubicBezTo>
                  <a:cubicBezTo>
                    <a:pt x="537" y="1052"/>
                    <a:pt x="536" y="1052"/>
                    <a:pt x="536" y="1052"/>
                  </a:cubicBezTo>
                  <a:cubicBezTo>
                    <a:pt x="536" y="1052"/>
                    <a:pt x="536" y="1052"/>
                    <a:pt x="536" y="1052"/>
                  </a:cubicBezTo>
                  <a:cubicBezTo>
                    <a:pt x="538" y="1052"/>
                    <a:pt x="539" y="1052"/>
                    <a:pt x="540" y="1052"/>
                  </a:cubicBezTo>
                  <a:cubicBezTo>
                    <a:pt x="540" y="1051"/>
                    <a:pt x="540" y="1051"/>
                    <a:pt x="539" y="1051"/>
                  </a:cubicBezTo>
                  <a:cubicBezTo>
                    <a:pt x="539" y="1051"/>
                    <a:pt x="539" y="1051"/>
                    <a:pt x="540" y="1051"/>
                  </a:cubicBezTo>
                  <a:cubicBezTo>
                    <a:pt x="540" y="1051"/>
                    <a:pt x="541" y="1051"/>
                    <a:pt x="541" y="1051"/>
                  </a:cubicBezTo>
                  <a:close/>
                  <a:moveTo>
                    <a:pt x="531" y="1063"/>
                  </a:moveTo>
                  <a:cubicBezTo>
                    <a:pt x="531" y="1063"/>
                    <a:pt x="532" y="1063"/>
                    <a:pt x="533" y="1063"/>
                  </a:cubicBezTo>
                  <a:cubicBezTo>
                    <a:pt x="533" y="1063"/>
                    <a:pt x="533" y="1063"/>
                    <a:pt x="533" y="1063"/>
                  </a:cubicBezTo>
                  <a:cubicBezTo>
                    <a:pt x="532" y="1063"/>
                    <a:pt x="532" y="1063"/>
                    <a:pt x="531" y="1063"/>
                  </a:cubicBezTo>
                  <a:cubicBezTo>
                    <a:pt x="531" y="1063"/>
                    <a:pt x="531" y="1063"/>
                    <a:pt x="531" y="1063"/>
                  </a:cubicBezTo>
                  <a:close/>
                  <a:moveTo>
                    <a:pt x="1093" y="864"/>
                  </a:moveTo>
                  <a:cubicBezTo>
                    <a:pt x="1092" y="863"/>
                    <a:pt x="1091" y="862"/>
                    <a:pt x="1091" y="863"/>
                  </a:cubicBezTo>
                  <a:cubicBezTo>
                    <a:pt x="1094" y="869"/>
                    <a:pt x="1096" y="871"/>
                    <a:pt x="1093" y="864"/>
                  </a:cubicBezTo>
                  <a:close/>
                  <a:moveTo>
                    <a:pt x="1093" y="866"/>
                  </a:moveTo>
                  <a:cubicBezTo>
                    <a:pt x="1093" y="865"/>
                    <a:pt x="1092" y="865"/>
                    <a:pt x="1092" y="865"/>
                  </a:cubicBezTo>
                  <a:cubicBezTo>
                    <a:pt x="1092" y="865"/>
                    <a:pt x="1093" y="865"/>
                    <a:pt x="1093" y="865"/>
                  </a:cubicBezTo>
                  <a:cubicBezTo>
                    <a:pt x="1093" y="865"/>
                    <a:pt x="1093" y="865"/>
                    <a:pt x="1093" y="866"/>
                  </a:cubicBezTo>
                  <a:cubicBezTo>
                    <a:pt x="1093" y="866"/>
                    <a:pt x="1093" y="866"/>
                    <a:pt x="1093" y="866"/>
                  </a:cubicBezTo>
                  <a:close/>
                  <a:moveTo>
                    <a:pt x="585" y="1050"/>
                  </a:moveTo>
                  <a:cubicBezTo>
                    <a:pt x="582" y="1051"/>
                    <a:pt x="579" y="1052"/>
                    <a:pt x="583" y="1052"/>
                  </a:cubicBezTo>
                  <a:cubicBezTo>
                    <a:pt x="585" y="1052"/>
                    <a:pt x="587" y="1050"/>
                    <a:pt x="585" y="1050"/>
                  </a:cubicBezTo>
                  <a:close/>
                  <a:moveTo>
                    <a:pt x="488" y="1064"/>
                  </a:moveTo>
                  <a:cubicBezTo>
                    <a:pt x="485" y="1064"/>
                    <a:pt x="483" y="1064"/>
                    <a:pt x="482" y="1064"/>
                  </a:cubicBezTo>
                  <a:cubicBezTo>
                    <a:pt x="484" y="1064"/>
                    <a:pt x="484" y="1064"/>
                    <a:pt x="485" y="1064"/>
                  </a:cubicBezTo>
                  <a:cubicBezTo>
                    <a:pt x="487" y="1064"/>
                    <a:pt x="487" y="1064"/>
                    <a:pt x="488" y="1064"/>
                  </a:cubicBezTo>
                  <a:close/>
                  <a:moveTo>
                    <a:pt x="523" y="1061"/>
                  </a:moveTo>
                  <a:cubicBezTo>
                    <a:pt x="523" y="1061"/>
                    <a:pt x="523" y="1061"/>
                    <a:pt x="523" y="1061"/>
                  </a:cubicBezTo>
                  <a:cubicBezTo>
                    <a:pt x="524" y="1061"/>
                    <a:pt x="525" y="1061"/>
                    <a:pt x="525" y="1061"/>
                  </a:cubicBezTo>
                  <a:cubicBezTo>
                    <a:pt x="525" y="1061"/>
                    <a:pt x="525" y="1061"/>
                    <a:pt x="525" y="1061"/>
                  </a:cubicBezTo>
                  <a:cubicBezTo>
                    <a:pt x="524" y="1061"/>
                    <a:pt x="524" y="1061"/>
                    <a:pt x="523" y="1061"/>
                  </a:cubicBezTo>
                  <a:close/>
                  <a:moveTo>
                    <a:pt x="1091" y="864"/>
                  </a:moveTo>
                  <a:cubicBezTo>
                    <a:pt x="1091" y="863"/>
                    <a:pt x="1091" y="863"/>
                    <a:pt x="1090" y="862"/>
                  </a:cubicBezTo>
                  <a:cubicBezTo>
                    <a:pt x="1090" y="862"/>
                    <a:pt x="1090" y="862"/>
                    <a:pt x="1090" y="862"/>
                  </a:cubicBezTo>
                  <a:cubicBezTo>
                    <a:pt x="1090" y="861"/>
                    <a:pt x="1090" y="860"/>
                    <a:pt x="1089" y="860"/>
                  </a:cubicBezTo>
                  <a:cubicBezTo>
                    <a:pt x="1089" y="859"/>
                    <a:pt x="1088" y="859"/>
                    <a:pt x="1087" y="858"/>
                  </a:cubicBezTo>
                  <a:cubicBezTo>
                    <a:pt x="1087" y="858"/>
                    <a:pt x="1088" y="858"/>
                    <a:pt x="1088" y="858"/>
                  </a:cubicBezTo>
                  <a:cubicBezTo>
                    <a:pt x="1087" y="858"/>
                    <a:pt x="1087" y="858"/>
                    <a:pt x="1086" y="858"/>
                  </a:cubicBezTo>
                  <a:cubicBezTo>
                    <a:pt x="1086" y="858"/>
                    <a:pt x="1086" y="858"/>
                    <a:pt x="1086" y="858"/>
                  </a:cubicBezTo>
                  <a:cubicBezTo>
                    <a:pt x="1086" y="858"/>
                    <a:pt x="1086" y="858"/>
                    <a:pt x="1086" y="858"/>
                  </a:cubicBezTo>
                  <a:cubicBezTo>
                    <a:pt x="1086" y="858"/>
                    <a:pt x="1086" y="858"/>
                    <a:pt x="1086" y="858"/>
                  </a:cubicBezTo>
                  <a:cubicBezTo>
                    <a:pt x="1086" y="858"/>
                    <a:pt x="1086" y="858"/>
                    <a:pt x="1086" y="858"/>
                  </a:cubicBezTo>
                  <a:cubicBezTo>
                    <a:pt x="1086" y="857"/>
                    <a:pt x="1086" y="857"/>
                    <a:pt x="1086" y="857"/>
                  </a:cubicBezTo>
                  <a:cubicBezTo>
                    <a:pt x="1086" y="857"/>
                    <a:pt x="1086" y="857"/>
                    <a:pt x="1086" y="857"/>
                  </a:cubicBezTo>
                  <a:cubicBezTo>
                    <a:pt x="1085" y="857"/>
                    <a:pt x="1085" y="857"/>
                    <a:pt x="1085" y="857"/>
                  </a:cubicBezTo>
                  <a:cubicBezTo>
                    <a:pt x="1085" y="857"/>
                    <a:pt x="1085" y="857"/>
                    <a:pt x="1085" y="856"/>
                  </a:cubicBezTo>
                  <a:cubicBezTo>
                    <a:pt x="1085" y="856"/>
                    <a:pt x="1084" y="856"/>
                    <a:pt x="1084" y="856"/>
                  </a:cubicBezTo>
                  <a:cubicBezTo>
                    <a:pt x="1084" y="857"/>
                    <a:pt x="1085" y="857"/>
                    <a:pt x="1085" y="857"/>
                  </a:cubicBezTo>
                  <a:cubicBezTo>
                    <a:pt x="1085" y="857"/>
                    <a:pt x="1085" y="857"/>
                    <a:pt x="1085" y="858"/>
                  </a:cubicBezTo>
                  <a:cubicBezTo>
                    <a:pt x="1085" y="858"/>
                    <a:pt x="1085" y="858"/>
                    <a:pt x="1085" y="858"/>
                  </a:cubicBezTo>
                  <a:cubicBezTo>
                    <a:pt x="1084" y="858"/>
                    <a:pt x="1084" y="858"/>
                    <a:pt x="1083" y="859"/>
                  </a:cubicBezTo>
                  <a:cubicBezTo>
                    <a:pt x="1083" y="859"/>
                    <a:pt x="1084" y="859"/>
                    <a:pt x="1084" y="860"/>
                  </a:cubicBezTo>
                  <a:cubicBezTo>
                    <a:pt x="1084" y="860"/>
                    <a:pt x="1084" y="860"/>
                    <a:pt x="1084" y="860"/>
                  </a:cubicBezTo>
                  <a:cubicBezTo>
                    <a:pt x="1084" y="859"/>
                    <a:pt x="1083" y="859"/>
                    <a:pt x="1083" y="859"/>
                  </a:cubicBezTo>
                  <a:cubicBezTo>
                    <a:pt x="1083" y="859"/>
                    <a:pt x="1083" y="859"/>
                    <a:pt x="1083" y="859"/>
                  </a:cubicBezTo>
                  <a:cubicBezTo>
                    <a:pt x="1083" y="859"/>
                    <a:pt x="1083" y="859"/>
                    <a:pt x="1083" y="859"/>
                  </a:cubicBezTo>
                  <a:cubicBezTo>
                    <a:pt x="1083" y="859"/>
                    <a:pt x="1083" y="859"/>
                    <a:pt x="1083" y="859"/>
                  </a:cubicBezTo>
                  <a:cubicBezTo>
                    <a:pt x="1082" y="859"/>
                    <a:pt x="1082" y="859"/>
                    <a:pt x="1082" y="859"/>
                  </a:cubicBezTo>
                  <a:cubicBezTo>
                    <a:pt x="1082" y="859"/>
                    <a:pt x="1083" y="859"/>
                    <a:pt x="1083" y="859"/>
                  </a:cubicBezTo>
                  <a:cubicBezTo>
                    <a:pt x="1083" y="860"/>
                    <a:pt x="1083" y="860"/>
                    <a:pt x="1083" y="860"/>
                  </a:cubicBezTo>
                  <a:cubicBezTo>
                    <a:pt x="1083" y="862"/>
                    <a:pt x="1085" y="863"/>
                    <a:pt x="1087" y="865"/>
                  </a:cubicBezTo>
                  <a:cubicBezTo>
                    <a:pt x="1087" y="865"/>
                    <a:pt x="1087" y="864"/>
                    <a:pt x="1087" y="864"/>
                  </a:cubicBezTo>
                  <a:cubicBezTo>
                    <a:pt x="1087" y="864"/>
                    <a:pt x="1088" y="865"/>
                    <a:pt x="1088" y="865"/>
                  </a:cubicBezTo>
                  <a:cubicBezTo>
                    <a:pt x="1088" y="864"/>
                    <a:pt x="1089" y="864"/>
                    <a:pt x="1089" y="864"/>
                  </a:cubicBezTo>
                  <a:cubicBezTo>
                    <a:pt x="1089" y="864"/>
                    <a:pt x="1090" y="864"/>
                    <a:pt x="1090" y="864"/>
                  </a:cubicBezTo>
                  <a:cubicBezTo>
                    <a:pt x="1090" y="864"/>
                    <a:pt x="1090" y="864"/>
                    <a:pt x="1090" y="864"/>
                  </a:cubicBezTo>
                  <a:cubicBezTo>
                    <a:pt x="1090" y="864"/>
                    <a:pt x="1090" y="863"/>
                    <a:pt x="1090" y="863"/>
                  </a:cubicBezTo>
                  <a:cubicBezTo>
                    <a:pt x="1090" y="863"/>
                    <a:pt x="1090" y="863"/>
                    <a:pt x="1090" y="863"/>
                  </a:cubicBezTo>
                  <a:cubicBezTo>
                    <a:pt x="1090" y="863"/>
                    <a:pt x="1090" y="863"/>
                    <a:pt x="1090" y="863"/>
                  </a:cubicBezTo>
                  <a:cubicBezTo>
                    <a:pt x="1091" y="863"/>
                    <a:pt x="1091" y="864"/>
                    <a:pt x="1091" y="864"/>
                  </a:cubicBezTo>
                  <a:close/>
                  <a:moveTo>
                    <a:pt x="1086" y="861"/>
                  </a:moveTo>
                  <a:cubicBezTo>
                    <a:pt x="1086" y="861"/>
                    <a:pt x="1086" y="860"/>
                    <a:pt x="1086" y="859"/>
                  </a:cubicBezTo>
                  <a:cubicBezTo>
                    <a:pt x="1087" y="860"/>
                    <a:pt x="1087" y="860"/>
                    <a:pt x="1086" y="861"/>
                  </a:cubicBezTo>
                  <a:close/>
                  <a:moveTo>
                    <a:pt x="1090" y="863"/>
                  </a:moveTo>
                  <a:cubicBezTo>
                    <a:pt x="1090" y="863"/>
                    <a:pt x="1090" y="863"/>
                    <a:pt x="1090" y="863"/>
                  </a:cubicBezTo>
                  <a:cubicBezTo>
                    <a:pt x="1090" y="863"/>
                    <a:pt x="1090" y="863"/>
                    <a:pt x="1089" y="863"/>
                  </a:cubicBezTo>
                  <a:cubicBezTo>
                    <a:pt x="1089" y="863"/>
                    <a:pt x="1089" y="863"/>
                    <a:pt x="1089" y="862"/>
                  </a:cubicBezTo>
                  <a:cubicBezTo>
                    <a:pt x="1090" y="862"/>
                    <a:pt x="1090" y="862"/>
                    <a:pt x="1090" y="862"/>
                  </a:cubicBezTo>
                  <a:cubicBezTo>
                    <a:pt x="1090" y="863"/>
                    <a:pt x="1090" y="863"/>
                    <a:pt x="1090" y="863"/>
                  </a:cubicBezTo>
                  <a:close/>
                  <a:moveTo>
                    <a:pt x="1086" y="857"/>
                  </a:moveTo>
                  <a:cubicBezTo>
                    <a:pt x="1086" y="857"/>
                    <a:pt x="1086" y="857"/>
                    <a:pt x="1086" y="857"/>
                  </a:cubicBezTo>
                  <a:cubicBezTo>
                    <a:pt x="1086" y="857"/>
                    <a:pt x="1086" y="857"/>
                    <a:pt x="1086" y="857"/>
                  </a:cubicBezTo>
                  <a:cubicBezTo>
                    <a:pt x="1086" y="857"/>
                    <a:pt x="1086" y="857"/>
                    <a:pt x="1086" y="857"/>
                  </a:cubicBezTo>
                  <a:close/>
                  <a:moveTo>
                    <a:pt x="1086" y="857"/>
                  </a:moveTo>
                  <a:cubicBezTo>
                    <a:pt x="1086" y="857"/>
                    <a:pt x="1086" y="857"/>
                    <a:pt x="1086" y="857"/>
                  </a:cubicBezTo>
                  <a:cubicBezTo>
                    <a:pt x="1086" y="857"/>
                    <a:pt x="1086" y="857"/>
                    <a:pt x="1086" y="857"/>
                  </a:cubicBezTo>
                  <a:close/>
                  <a:moveTo>
                    <a:pt x="1084" y="867"/>
                  </a:moveTo>
                  <a:cubicBezTo>
                    <a:pt x="1084" y="866"/>
                    <a:pt x="1085" y="866"/>
                    <a:pt x="1085" y="866"/>
                  </a:cubicBezTo>
                  <a:cubicBezTo>
                    <a:pt x="1085" y="866"/>
                    <a:pt x="1084" y="866"/>
                    <a:pt x="1084" y="866"/>
                  </a:cubicBezTo>
                  <a:cubicBezTo>
                    <a:pt x="1084" y="866"/>
                    <a:pt x="1084" y="866"/>
                    <a:pt x="1084" y="866"/>
                  </a:cubicBezTo>
                  <a:cubicBezTo>
                    <a:pt x="1084" y="866"/>
                    <a:pt x="1084" y="866"/>
                    <a:pt x="1084" y="867"/>
                  </a:cubicBezTo>
                  <a:close/>
                  <a:moveTo>
                    <a:pt x="1093" y="869"/>
                  </a:moveTo>
                  <a:cubicBezTo>
                    <a:pt x="1093" y="869"/>
                    <a:pt x="1093" y="869"/>
                    <a:pt x="1093" y="869"/>
                  </a:cubicBezTo>
                  <a:cubicBezTo>
                    <a:pt x="1093" y="870"/>
                    <a:pt x="1094" y="869"/>
                    <a:pt x="1093" y="869"/>
                  </a:cubicBezTo>
                  <a:cubicBezTo>
                    <a:pt x="1093" y="869"/>
                    <a:pt x="1093" y="869"/>
                    <a:pt x="1093" y="869"/>
                  </a:cubicBezTo>
                  <a:close/>
                  <a:moveTo>
                    <a:pt x="1086" y="857"/>
                  </a:moveTo>
                  <a:cubicBezTo>
                    <a:pt x="1086" y="857"/>
                    <a:pt x="1087" y="857"/>
                    <a:pt x="1087" y="857"/>
                  </a:cubicBezTo>
                  <a:cubicBezTo>
                    <a:pt x="1087" y="857"/>
                    <a:pt x="1086" y="857"/>
                    <a:pt x="1086" y="857"/>
                  </a:cubicBezTo>
                  <a:close/>
                  <a:moveTo>
                    <a:pt x="557" y="1044"/>
                  </a:moveTo>
                  <a:cubicBezTo>
                    <a:pt x="558" y="1044"/>
                    <a:pt x="559" y="1043"/>
                    <a:pt x="558" y="1043"/>
                  </a:cubicBezTo>
                  <a:cubicBezTo>
                    <a:pt x="557" y="1043"/>
                    <a:pt x="555" y="1044"/>
                    <a:pt x="557" y="1044"/>
                  </a:cubicBezTo>
                  <a:close/>
                  <a:moveTo>
                    <a:pt x="557" y="1045"/>
                  </a:moveTo>
                  <a:cubicBezTo>
                    <a:pt x="557" y="1045"/>
                    <a:pt x="557" y="1045"/>
                    <a:pt x="557" y="1045"/>
                  </a:cubicBezTo>
                  <a:cubicBezTo>
                    <a:pt x="556" y="1045"/>
                    <a:pt x="556" y="1045"/>
                    <a:pt x="556" y="1045"/>
                  </a:cubicBezTo>
                  <a:cubicBezTo>
                    <a:pt x="557" y="1045"/>
                    <a:pt x="557" y="1045"/>
                    <a:pt x="557" y="1045"/>
                  </a:cubicBezTo>
                  <a:cubicBezTo>
                    <a:pt x="558" y="1045"/>
                    <a:pt x="558" y="1045"/>
                    <a:pt x="558" y="1045"/>
                  </a:cubicBezTo>
                  <a:cubicBezTo>
                    <a:pt x="558" y="1045"/>
                    <a:pt x="559" y="1045"/>
                    <a:pt x="559" y="1045"/>
                  </a:cubicBezTo>
                  <a:cubicBezTo>
                    <a:pt x="559" y="1045"/>
                    <a:pt x="559" y="1045"/>
                    <a:pt x="559" y="1045"/>
                  </a:cubicBezTo>
                  <a:cubicBezTo>
                    <a:pt x="559" y="1045"/>
                    <a:pt x="559" y="1045"/>
                    <a:pt x="558" y="1045"/>
                  </a:cubicBezTo>
                  <a:cubicBezTo>
                    <a:pt x="559" y="1045"/>
                    <a:pt x="558" y="1045"/>
                    <a:pt x="557" y="1045"/>
                  </a:cubicBezTo>
                  <a:close/>
                  <a:moveTo>
                    <a:pt x="566" y="1045"/>
                  </a:moveTo>
                  <a:cubicBezTo>
                    <a:pt x="566" y="1045"/>
                    <a:pt x="564" y="1045"/>
                    <a:pt x="564" y="1046"/>
                  </a:cubicBezTo>
                  <a:cubicBezTo>
                    <a:pt x="563" y="1046"/>
                    <a:pt x="563" y="1046"/>
                    <a:pt x="562" y="1046"/>
                  </a:cubicBezTo>
                  <a:cubicBezTo>
                    <a:pt x="562" y="1046"/>
                    <a:pt x="561" y="1046"/>
                    <a:pt x="560" y="1046"/>
                  </a:cubicBezTo>
                  <a:cubicBezTo>
                    <a:pt x="561" y="1046"/>
                    <a:pt x="565" y="1046"/>
                    <a:pt x="567" y="1046"/>
                  </a:cubicBezTo>
                  <a:cubicBezTo>
                    <a:pt x="567" y="1046"/>
                    <a:pt x="566" y="1046"/>
                    <a:pt x="565" y="1046"/>
                  </a:cubicBezTo>
                  <a:cubicBezTo>
                    <a:pt x="566" y="1046"/>
                    <a:pt x="566" y="1046"/>
                    <a:pt x="567" y="1046"/>
                  </a:cubicBezTo>
                  <a:cubicBezTo>
                    <a:pt x="567" y="1046"/>
                    <a:pt x="567" y="1046"/>
                    <a:pt x="567" y="1046"/>
                  </a:cubicBezTo>
                  <a:cubicBezTo>
                    <a:pt x="569" y="1046"/>
                    <a:pt x="571" y="1046"/>
                    <a:pt x="571" y="1045"/>
                  </a:cubicBezTo>
                  <a:cubicBezTo>
                    <a:pt x="571" y="1045"/>
                    <a:pt x="569" y="1045"/>
                    <a:pt x="568" y="1045"/>
                  </a:cubicBezTo>
                  <a:cubicBezTo>
                    <a:pt x="567" y="1045"/>
                    <a:pt x="567" y="1045"/>
                    <a:pt x="566" y="1045"/>
                  </a:cubicBezTo>
                  <a:close/>
                  <a:moveTo>
                    <a:pt x="1117" y="910"/>
                  </a:moveTo>
                  <a:cubicBezTo>
                    <a:pt x="1116" y="909"/>
                    <a:pt x="1116" y="908"/>
                    <a:pt x="1115" y="907"/>
                  </a:cubicBezTo>
                  <a:cubicBezTo>
                    <a:pt x="1114" y="905"/>
                    <a:pt x="1117" y="911"/>
                    <a:pt x="1117" y="910"/>
                  </a:cubicBezTo>
                  <a:close/>
                  <a:moveTo>
                    <a:pt x="1121" y="920"/>
                  </a:moveTo>
                  <a:cubicBezTo>
                    <a:pt x="1120" y="918"/>
                    <a:pt x="1119" y="917"/>
                    <a:pt x="1120" y="918"/>
                  </a:cubicBezTo>
                  <a:cubicBezTo>
                    <a:pt x="1123" y="924"/>
                    <a:pt x="1125" y="926"/>
                    <a:pt x="1121" y="920"/>
                  </a:cubicBezTo>
                  <a:close/>
                  <a:moveTo>
                    <a:pt x="1112" y="880"/>
                  </a:moveTo>
                  <a:cubicBezTo>
                    <a:pt x="1111" y="880"/>
                    <a:pt x="1110" y="880"/>
                    <a:pt x="1109" y="880"/>
                  </a:cubicBezTo>
                  <a:cubicBezTo>
                    <a:pt x="1109" y="880"/>
                    <a:pt x="1109" y="880"/>
                    <a:pt x="1109" y="880"/>
                  </a:cubicBezTo>
                  <a:cubicBezTo>
                    <a:pt x="1109" y="879"/>
                    <a:pt x="1108" y="880"/>
                    <a:pt x="1107" y="880"/>
                  </a:cubicBezTo>
                  <a:cubicBezTo>
                    <a:pt x="1107" y="880"/>
                    <a:pt x="1107" y="880"/>
                    <a:pt x="1107" y="880"/>
                  </a:cubicBezTo>
                  <a:cubicBezTo>
                    <a:pt x="1107" y="880"/>
                    <a:pt x="1106" y="880"/>
                    <a:pt x="1106" y="881"/>
                  </a:cubicBezTo>
                  <a:cubicBezTo>
                    <a:pt x="1107" y="881"/>
                    <a:pt x="1107" y="881"/>
                    <a:pt x="1107" y="881"/>
                  </a:cubicBezTo>
                  <a:cubicBezTo>
                    <a:pt x="1107" y="881"/>
                    <a:pt x="1107" y="882"/>
                    <a:pt x="1108" y="882"/>
                  </a:cubicBezTo>
                  <a:cubicBezTo>
                    <a:pt x="1108" y="882"/>
                    <a:pt x="1108" y="882"/>
                    <a:pt x="1108" y="881"/>
                  </a:cubicBezTo>
                  <a:cubicBezTo>
                    <a:pt x="1108" y="881"/>
                    <a:pt x="1108" y="881"/>
                    <a:pt x="1108" y="881"/>
                  </a:cubicBezTo>
                  <a:cubicBezTo>
                    <a:pt x="1108" y="882"/>
                    <a:pt x="1109" y="882"/>
                    <a:pt x="1109" y="882"/>
                  </a:cubicBezTo>
                  <a:cubicBezTo>
                    <a:pt x="1109" y="882"/>
                    <a:pt x="1108" y="883"/>
                    <a:pt x="1108" y="883"/>
                  </a:cubicBezTo>
                  <a:cubicBezTo>
                    <a:pt x="1109" y="884"/>
                    <a:pt x="1109" y="884"/>
                    <a:pt x="1110" y="884"/>
                  </a:cubicBezTo>
                  <a:cubicBezTo>
                    <a:pt x="1109" y="883"/>
                    <a:pt x="1110" y="883"/>
                    <a:pt x="1109" y="882"/>
                  </a:cubicBezTo>
                  <a:cubicBezTo>
                    <a:pt x="1109" y="882"/>
                    <a:pt x="1109" y="882"/>
                    <a:pt x="1109" y="882"/>
                  </a:cubicBezTo>
                  <a:cubicBezTo>
                    <a:pt x="1109" y="882"/>
                    <a:pt x="1109" y="882"/>
                    <a:pt x="1109" y="882"/>
                  </a:cubicBezTo>
                  <a:cubicBezTo>
                    <a:pt x="1109" y="882"/>
                    <a:pt x="1110" y="882"/>
                    <a:pt x="1110" y="881"/>
                  </a:cubicBezTo>
                  <a:cubicBezTo>
                    <a:pt x="1110" y="881"/>
                    <a:pt x="1110" y="882"/>
                    <a:pt x="1110" y="882"/>
                  </a:cubicBezTo>
                  <a:cubicBezTo>
                    <a:pt x="1111" y="882"/>
                    <a:pt x="1111" y="881"/>
                    <a:pt x="1111" y="881"/>
                  </a:cubicBezTo>
                  <a:cubicBezTo>
                    <a:pt x="1111" y="881"/>
                    <a:pt x="1111" y="881"/>
                    <a:pt x="1112" y="881"/>
                  </a:cubicBezTo>
                  <a:cubicBezTo>
                    <a:pt x="1113" y="880"/>
                    <a:pt x="1111" y="880"/>
                    <a:pt x="1112" y="880"/>
                  </a:cubicBezTo>
                  <a:close/>
                  <a:moveTo>
                    <a:pt x="1097" y="880"/>
                  </a:moveTo>
                  <a:cubicBezTo>
                    <a:pt x="1097" y="880"/>
                    <a:pt x="1097" y="880"/>
                    <a:pt x="1096" y="881"/>
                  </a:cubicBezTo>
                  <a:cubicBezTo>
                    <a:pt x="1096" y="880"/>
                    <a:pt x="1097" y="880"/>
                    <a:pt x="1097" y="880"/>
                  </a:cubicBezTo>
                  <a:cubicBezTo>
                    <a:pt x="1097" y="880"/>
                    <a:pt x="1097" y="880"/>
                    <a:pt x="1097" y="881"/>
                  </a:cubicBezTo>
                  <a:cubicBezTo>
                    <a:pt x="1097" y="880"/>
                    <a:pt x="1097" y="880"/>
                    <a:pt x="1097" y="880"/>
                  </a:cubicBezTo>
                  <a:close/>
                  <a:moveTo>
                    <a:pt x="1120" y="919"/>
                  </a:moveTo>
                  <a:cubicBezTo>
                    <a:pt x="1120" y="919"/>
                    <a:pt x="1120" y="919"/>
                    <a:pt x="1119" y="920"/>
                  </a:cubicBezTo>
                  <a:cubicBezTo>
                    <a:pt x="1120" y="920"/>
                    <a:pt x="1120" y="920"/>
                    <a:pt x="1120" y="921"/>
                  </a:cubicBezTo>
                  <a:cubicBezTo>
                    <a:pt x="1120" y="921"/>
                    <a:pt x="1120" y="920"/>
                    <a:pt x="1120" y="920"/>
                  </a:cubicBezTo>
                  <a:cubicBezTo>
                    <a:pt x="1120" y="920"/>
                    <a:pt x="1120" y="920"/>
                    <a:pt x="1120" y="919"/>
                  </a:cubicBezTo>
                  <a:close/>
                  <a:moveTo>
                    <a:pt x="1120" y="903"/>
                  </a:moveTo>
                  <a:cubicBezTo>
                    <a:pt x="1121" y="903"/>
                    <a:pt x="1120" y="903"/>
                    <a:pt x="1118" y="902"/>
                  </a:cubicBezTo>
                  <a:cubicBezTo>
                    <a:pt x="1118" y="902"/>
                    <a:pt x="1118" y="903"/>
                    <a:pt x="1117" y="903"/>
                  </a:cubicBezTo>
                  <a:cubicBezTo>
                    <a:pt x="1118" y="902"/>
                    <a:pt x="1117" y="902"/>
                    <a:pt x="1117" y="901"/>
                  </a:cubicBezTo>
                  <a:cubicBezTo>
                    <a:pt x="1116" y="900"/>
                    <a:pt x="1116" y="900"/>
                    <a:pt x="1115" y="900"/>
                  </a:cubicBezTo>
                  <a:cubicBezTo>
                    <a:pt x="1115" y="900"/>
                    <a:pt x="1115" y="899"/>
                    <a:pt x="1115" y="899"/>
                  </a:cubicBezTo>
                  <a:cubicBezTo>
                    <a:pt x="1115" y="899"/>
                    <a:pt x="1114" y="899"/>
                    <a:pt x="1114" y="899"/>
                  </a:cubicBezTo>
                  <a:cubicBezTo>
                    <a:pt x="1114" y="899"/>
                    <a:pt x="1114" y="899"/>
                    <a:pt x="1114" y="899"/>
                  </a:cubicBezTo>
                  <a:cubicBezTo>
                    <a:pt x="1114" y="899"/>
                    <a:pt x="1114" y="899"/>
                    <a:pt x="1114" y="899"/>
                  </a:cubicBezTo>
                  <a:cubicBezTo>
                    <a:pt x="1114" y="899"/>
                    <a:pt x="1114" y="899"/>
                    <a:pt x="1114" y="899"/>
                  </a:cubicBezTo>
                  <a:cubicBezTo>
                    <a:pt x="1114" y="899"/>
                    <a:pt x="1114" y="899"/>
                    <a:pt x="1114" y="899"/>
                  </a:cubicBezTo>
                  <a:cubicBezTo>
                    <a:pt x="1113" y="899"/>
                    <a:pt x="1113" y="899"/>
                    <a:pt x="1112" y="899"/>
                  </a:cubicBezTo>
                  <a:cubicBezTo>
                    <a:pt x="1113" y="899"/>
                    <a:pt x="1113" y="900"/>
                    <a:pt x="1113" y="900"/>
                  </a:cubicBezTo>
                  <a:cubicBezTo>
                    <a:pt x="1113" y="902"/>
                    <a:pt x="1116" y="903"/>
                    <a:pt x="1117" y="903"/>
                  </a:cubicBezTo>
                  <a:cubicBezTo>
                    <a:pt x="1117" y="903"/>
                    <a:pt x="1117" y="903"/>
                    <a:pt x="1117" y="903"/>
                  </a:cubicBezTo>
                  <a:cubicBezTo>
                    <a:pt x="1118" y="903"/>
                    <a:pt x="1118" y="903"/>
                    <a:pt x="1120" y="903"/>
                  </a:cubicBezTo>
                  <a:close/>
                  <a:moveTo>
                    <a:pt x="1113" y="900"/>
                  </a:moveTo>
                  <a:cubicBezTo>
                    <a:pt x="1113" y="900"/>
                    <a:pt x="1113" y="900"/>
                    <a:pt x="1113" y="900"/>
                  </a:cubicBezTo>
                  <a:cubicBezTo>
                    <a:pt x="1113" y="900"/>
                    <a:pt x="1113" y="900"/>
                    <a:pt x="1113" y="900"/>
                  </a:cubicBezTo>
                  <a:cubicBezTo>
                    <a:pt x="1113" y="900"/>
                    <a:pt x="1113" y="900"/>
                    <a:pt x="1113" y="900"/>
                  </a:cubicBezTo>
                  <a:close/>
                  <a:moveTo>
                    <a:pt x="483" y="1067"/>
                  </a:moveTo>
                  <a:cubicBezTo>
                    <a:pt x="484" y="1067"/>
                    <a:pt x="485" y="1067"/>
                    <a:pt x="485" y="1067"/>
                  </a:cubicBezTo>
                  <a:cubicBezTo>
                    <a:pt x="485" y="1067"/>
                    <a:pt x="485" y="1067"/>
                    <a:pt x="486" y="1067"/>
                  </a:cubicBezTo>
                  <a:cubicBezTo>
                    <a:pt x="485" y="1067"/>
                    <a:pt x="484" y="1067"/>
                    <a:pt x="484" y="1067"/>
                  </a:cubicBezTo>
                  <a:cubicBezTo>
                    <a:pt x="484" y="1067"/>
                    <a:pt x="484" y="1067"/>
                    <a:pt x="483" y="1067"/>
                  </a:cubicBezTo>
                  <a:close/>
                  <a:moveTo>
                    <a:pt x="1123" y="925"/>
                  </a:moveTo>
                  <a:cubicBezTo>
                    <a:pt x="1122" y="924"/>
                    <a:pt x="1120" y="924"/>
                    <a:pt x="1119" y="925"/>
                  </a:cubicBezTo>
                  <a:cubicBezTo>
                    <a:pt x="1120" y="926"/>
                    <a:pt x="1120" y="926"/>
                    <a:pt x="1121" y="927"/>
                  </a:cubicBezTo>
                  <a:cubicBezTo>
                    <a:pt x="1122" y="926"/>
                    <a:pt x="1122" y="926"/>
                    <a:pt x="1123" y="925"/>
                  </a:cubicBezTo>
                  <a:close/>
                  <a:moveTo>
                    <a:pt x="487" y="1066"/>
                  </a:moveTo>
                  <a:cubicBezTo>
                    <a:pt x="488" y="1065"/>
                    <a:pt x="487" y="1065"/>
                    <a:pt x="485" y="1065"/>
                  </a:cubicBezTo>
                  <a:cubicBezTo>
                    <a:pt x="484" y="1065"/>
                    <a:pt x="485" y="1066"/>
                    <a:pt x="487" y="1066"/>
                  </a:cubicBezTo>
                  <a:close/>
                  <a:moveTo>
                    <a:pt x="1122" y="935"/>
                  </a:moveTo>
                  <a:cubicBezTo>
                    <a:pt x="1122" y="935"/>
                    <a:pt x="1121" y="935"/>
                    <a:pt x="1121" y="935"/>
                  </a:cubicBezTo>
                  <a:cubicBezTo>
                    <a:pt x="1121" y="935"/>
                    <a:pt x="1121" y="935"/>
                    <a:pt x="1121" y="935"/>
                  </a:cubicBezTo>
                  <a:cubicBezTo>
                    <a:pt x="1121" y="935"/>
                    <a:pt x="1121" y="936"/>
                    <a:pt x="1121" y="936"/>
                  </a:cubicBezTo>
                  <a:cubicBezTo>
                    <a:pt x="1121" y="936"/>
                    <a:pt x="1122" y="936"/>
                    <a:pt x="1122" y="935"/>
                  </a:cubicBezTo>
                  <a:close/>
                  <a:moveTo>
                    <a:pt x="1121" y="929"/>
                  </a:moveTo>
                  <a:cubicBezTo>
                    <a:pt x="1121" y="929"/>
                    <a:pt x="1121" y="930"/>
                    <a:pt x="1121" y="930"/>
                  </a:cubicBezTo>
                  <a:cubicBezTo>
                    <a:pt x="1121" y="930"/>
                    <a:pt x="1122" y="930"/>
                    <a:pt x="1121" y="929"/>
                  </a:cubicBezTo>
                  <a:close/>
                  <a:moveTo>
                    <a:pt x="1116" y="905"/>
                  </a:moveTo>
                  <a:cubicBezTo>
                    <a:pt x="1116" y="905"/>
                    <a:pt x="1115" y="905"/>
                    <a:pt x="1116" y="906"/>
                  </a:cubicBezTo>
                  <a:cubicBezTo>
                    <a:pt x="1116" y="906"/>
                    <a:pt x="1116" y="906"/>
                    <a:pt x="1116" y="905"/>
                  </a:cubicBezTo>
                  <a:close/>
                  <a:moveTo>
                    <a:pt x="1111" y="887"/>
                  </a:moveTo>
                  <a:cubicBezTo>
                    <a:pt x="1111" y="887"/>
                    <a:pt x="1112" y="887"/>
                    <a:pt x="1111" y="887"/>
                  </a:cubicBezTo>
                  <a:cubicBezTo>
                    <a:pt x="1111" y="887"/>
                    <a:pt x="1111" y="887"/>
                    <a:pt x="1111" y="887"/>
                  </a:cubicBezTo>
                  <a:cubicBezTo>
                    <a:pt x="1111" y="887"/>
                    <a:pt x="1111" y="887"/>
                    <a:pt x="1111" y="887"/>
                  </a:cubicBezTo>
                  <a:close/>
                  <a:moveTo>
                    <a:pt x="1103" y="885"/>
                  </a:moveTo>
                  <a:cubicBezTo>
                    <a:pt x="1103" y="885"/>
                    <a:pt x="1103" y="885"/>
                    <a:pt x="1103" y="885"/>
                  </a:cubicBezTo>
                  <a:cubicBezTo>
                    <a:pt x="1103" y="885"/>
                    <a:pt x="1103" y="885"/>
                    <a:pt x="1103" y="885"/>
                  </a:cubicBezTo>
                  <a:cubicBezTo>
                    <a:pt x="1103" y="885"/>
                    <a:pt x="1103" y="885"/>
                    <a:pt x="1103" y="885"/>
                  </a:cubicBezTo>
                  <a:close/>
                  <a:moveTo>
                    <a:pt x="533" y="1048"/>
                  </a:moveTo>
                  <a:cubicBezTo>
                    <a:pt x="534" y="1048"/>
                    <a:pt x="535" y="1048"/>
                    <a:pt x="536" y="1048"/>
                  </a:cubicBezTo>
                  <a:cubicBezTo>
                    <a:pt x="536" y="1048"/>
                    <a:pt x="534" y="1048"/>
                    <a:pt x="533" y="1048"/>
                  </a:cubicBezTo>
                  <a:close/>
                  <a:moveTo>
                    <a:pt x="1098" y="881"/>
                  </a:moveTo>
                  <a:cubicBezTo>
                    <a:pt x="1098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8" y="881"/>
                    <a:pt x="1098" y="881"/>
                  </a:cubicBezTo>
                  <a:close/>
                  <a:moveTo>
                    <a:pt x="1097" y="881"/>
                  </a:move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ubicBezTo>
                    <a:pt x="1097" y="881"/>
                    <a:pt x="1097" y="881"/>
                    <a:pt x="1097" y="881"/>
                  </a:cubicBezTo>
                  <a:close/>
                  <a:moveTo>
                    <a:pt x="498" y="1056"/>
                  </a:moveTo>
                  <a:cubicBezTo>
                    <a:pt x="500" y="1056"/>
                    <a:pt x="499" y="1056"/>
                    <a:pt x="499" y="1056"/>
                  </a:cubicBezTo>
                  <a:cubicBezTo>
                    <a:pt x="495" y="1056"/>
                    <a:pt x="496" y="1056"/>
                    <a:pt x="498" y="1056"/>
                  </a:cubicBezTo>
                  <a:close/>
                  <a:moveTo>
                    <a:pt x="1110" y="885"/>
                  </a:moveTo>
                  <a:cubicBezTo>
                    <a:pt x="1111" y="885"/>
                    <a:pt x="1109" y="884"/>
                    <a:pt x="1110" y="885"/>
                  </a:cubicBezTo>
                  <a:close/>
                  <a:moveTo>
                    <a:pt x="1108" y="885"/>
                  </a:moveTo>
                  <a:cubicBezTo>
                    <a:pt x="1108" y="886"/>
                    <a:pt x="1109" y="886"/>
                    <a:pt x="1109" y="887"/>
                  </a:cubicBezTo>
                  <a:cubicBezTo>
                    <a:pt x="1109" y="887"/>
                    <a:pt x="1109" y="888"/>
                    <a:pt x="1110" y="888"/>
                  </a:cubicBezTo>
                  <a:cubicBezTo>
                    <a:pt x="1109" y="887"/>
                    <a:pt x="1109" y="886"/>
                    <a:pt x="1109" y="886"/>
                  </a:cubicBezTo>
                  <a:cubicBezTo>
                    <a:pt x="1108" y="886"/>
                    <a:pt x="1108" y="885"/>
                    <a:pt x="1108" y="885"/>
                  </a:cubicBezTo>
                  <a:close/>
                  <a:moveTo>
                    <a:pt x="1103" y="887"/>
                  </a:moveTo>
                  <a:cubicBezTo>
                    <a:pt x="1103" y="887"/>
                    <a:pt x="1103" y="887"/>
                    <a:pt x="1103" y="887"/>
                  </a:cubicBezTo>
                  <a:cubicBezTo>
                    <a:pt x="1103" y="887"/>
                    <a:pt x="1103" y="887"/>
                    <a:pt x="1103" y="887"/>
                  </a:cubicBezTo>
                  <a:cubicBezTo>
                    <a:pt x="1103" y="887"/>
                    <a:pt x="1103" y="887"/>
                    <a:pt x="1103" y="887"/>
                  </a:cubicBezTo>
                  <a:close/>
                  <a:moveTo>
                    <a:pt x="1105" y="890"/>
                  </a:moveTo>
                  <a:cubicBezTo>
                    <a:pt x="1105" y="890"/>
                    <a:pt x="1106" y="891"/>
                    <a:pt x="1107" y="891"/>
                  </a:cubicBezTo>
                  <a:cubicBezTo>
                    <a:pt x="1108" y="891"/>
                    <a:pt x="1108" y="890"/>
                    <a:pt x="1107" y="889"/>
                  </a:cubicBezTo>
                  <a:cubicBezTo>
                    <a:pt x="1108" y="889"/>
                    <a:pt x="1108" y="889"/>
                    <a:pt x="1108" y="889"/>
                  </a:cubicBezTo>
                  <a:cubicBezTo>
                    <a:pt x="1108" y="888"/>
                    <a:pt x="1107" y="888"/>
                    <a:pt x="1107" y="888"/>
                  </a:cubicBezTo>
                  <a:cubicBezTo>
                    <a:pt x="1107" y="887"/>
                    <a:pt x="1106" y="888"/>
                    <a:pt x="1106" y="887"/>
                  </a:cubicBezTo>
                  <a:cubicBezTo>
                    <a:pt x="1106" y="887"/>
                    <a:pt x="1106" y="887"/>
                    <a:pt x="1106" y="887"/>
                  </a:cubicBezTo>
                  <a:cubicBezTo>
                    <a:pt x="1106" y="887"/>
                    <a:pt x="1105" y="887"/>
                    <a:pt x="1105" y="887"/>
                  </a:cubicBezTo>
                  <a:cubicBezTo>
                    <a:pt x="1105" y="887"/>
                    <a:pt x="1105" y="887"/>
                    <a:pt x="1105" y="887"/>
                  </a:cubicBezTo>
                  <a:cubicBezTo>
                    <a:pt x="1104" y="887"/>
                    <a:pt x="1104" y="887"/>
                    <a:pt x="1103" y="887"/>
                  </a:cubicBezTo>
                  <a:cubicBezTo>
                    <a:pt x="1103" y="887"/>
                    <a:pt x="1103" y="887"/>
                    <a:pt x="1103" y="887"/>
                  </a:cubicBezTo>
                  <a:cubicBezTo>
                    <a:pt x="1103" y="887"/>
                    <a:pt x="1103" y="887"/>
                    <a:pt x="1104" y="887"/>
                  </a:cubicBezTo>
                  <a:cubicBezTo>
                    <a:pt x="1104" y="888"/>
                    <a:pt x="1104" y="889"/>
                    <a:pt x="1105" y="889"/>
                  </a:cubicBezTo>
                  <a:cubicBezTo>
                    <a:pt x="1105" y="889"/>
                    <a:pt x="1105" y="890"/>
                    <a:pt x="1105" y="890"/>
                  </a:cubicBezTo>
                  <a:close/>
                  <a:moveTo>
                    <a:pt x="493" y="1048"/>
                  </a:moveTo>
                  <a:cubicBezTo>
                    <a:pt x="490" y="1048"/>
                    <a:pt x="489" y="1048"/>
                    <a:pt x="491" y="1048"/>
                  </a:cubicBezTo>
                  <a:cubicBezTo>
                    <a:pt x="492" y="1048"/>
                    <a:pt x="493" y="1048"/>
                    <a:pt x="493" y="1048"/>
                  </a:cubicBezTo>
                  <a:close/>
                  <a:moveTo>
                    <a:pt x="1141" y="914"/>
                  </a:moveTo>
                  <a:cubicBezTo>
                    <a:pt x="1141" y="914"/>
                    <a:pt x="1140" y="914"/>
                    <a:pt x="1140" y="914"/>
                  </a:cubicBezTo>
                  <a:cubicBezTo>
                    <a:pt x="1140" y="914"/>
                    <a:pt x="1140" y="914"/>
                    <a:pt x="1140" y="914"/>
                  </a:cubicBezTo>
                  <a:cubicBezTo>
                    <a:pt x="1140" y="914"/>
                    <a:pt x="1141" y="914"/>
                    <a:pt x="1141" y="914"/>
                  </a:cubicBezTo>
                  <a:close/>
                  <a:moveTo>
                    <a:pt x="1140" y="880"/>
                  </a:moveTo>
                  <a:cubicBezTo>
                    <a:pt x="1140" y="879"/>
                    <a:pt x="1140" y="879"/>
                    <a:pt x="1140" y="879"/>
                  </a:cubicBezTo>
                  <a:cubicBezTo>
                    <a:pt x="1139" y="879"/>
                    <a:pt x="1140" y="880"/>
                    <a:pt x="1140" y="880"/>
                  </a:cubicBezTo>
                  <a:close/>
                  <a:moveTo>
                    <a:pt x="1141" y="884"/>
                  </a:moveTo>
                  <a:cubicBezTo>
                    <a:pt x="1140" y="885"/>
                    <a:pt x="1140" y="885"/>
                    <a:pt x="1140" y="885"/>
                  </a:cubicBezTo>
                  <a:cubicBezTo>
                    <a:pt x="1140" y="885"/>
                    <a:pt x="1140" y="885"/>
                    <a:pt x="1140" y="885"/>
                  </a:cubicBezTo>
                  <a:cubicBezTo>
                    <a:pt x="1141" y="885"/>
                    <a:pt x="1141" y="885"/>
                    <a:pt x="1141" y="885"/>
                  </a:cubicBezTo>
                  <a:lnTo>
                    <a:pt x="1141" y="884"/>
                  </a:lnTo>
                  <a:close/>
                  <a:moveTo>
                    <a:pt x="1140" y="882"/>
                  </a:moveTo>
                  <a:cubicBezTo>
                    <a:pt x="1139" y="881"/>
                    <a:pt x="1139" y="881"/>
                    <a:pt x="1139" y="881"/>
                  </a:cubicBezTo>
                  <a:cubicBezTo>
                    <a:pt x="1139" y="882"/>
                    <a:pt x="1139" y="882"/>
                    <a:pt x="1139" y="882"/>
                  </a:cubicBezTo>
                  <a:cubicBezTo>
                    <a:pt x="1140" y="882"/>
                    <a:pt x="1140" y="882"/>
                    <a:pt x="1140" y="882"/>
                  </a:cubicBezTo>
                  <a:close/>
                  <a:moveTo>
                    <a:pt x="1140" y="882"/>
                  </a:moveTo>
                  <a:cubicBezTo>
                    <a:pt x="1139" y="882"/>
                    <a:pt x="1138" y="883"/>
                    <a:pt x="1139" y="884"/>
                  </a:cubicBezTo>
                  <a:cubicBezTo>
                    <a:pt x="1140" y="885"/>
                    <a:pt x="1141" y="884"/>
                    <a:pt x="1140" y="882"/>
                  </a:cubicBezTo>
                  <a:close/>
                  <a:moveTo>
                    <a:pt x="1142" y="882"/>
                  </a:moveTo>
                  <a:cubicBezTo>
                    <a:pt x="1141" y="883"/>
                    <a:pt x="1141" y="883"/>
                    <a:pt x="1141" y="883"/>
                  </a:cubicBezTo>
                  <a:cubicBezTo>
                    <a:pt x="1142" y="885"/>
                    <a:pt x="1143" y="883"/>
                    <a:pt x="1142" y="882"/>
                  </a:cubicBezTo>
                  <a:close/>
                  <a:moveTo>
                    <a:pt x="1141" y="899"/>
                  </a:moveTo>
                  <a:cubicBezTo>
                    <a:pt x="1141" y="898"/>
                    <a:pt x="1140" y="898"/>
                    <a:pt x="1140" y="898"/>
                  </a:cubicBezTo>
                  <a:cubicBezTo>
                    <a:pt x="1139" y="898"/>
                    <a:pt x="1140" y="899"/>
                    <a:pt x="1141" y="899"/>
                  </a:cubicBezTo>
                  <a:close/>
                  <a:moveTo>
                    <a:pt x="1142" y="901"/>
                  </a:moveTo>
                  <a:cubicBezTo>
                    <a:pt x="1141" y="901"/>
                    <a:pt x="1141" y="901"/>
                    <a:pt x="1141" y="902"/>
                  </a:cubicBezTo>
                  <a:cubicBezTo>
                    <a:pt x="1142" y="904"/>
                    <a:pt x="1143" y="903"/>
                    <a:pt x="1142" y="901"/>
                  </a:cubicBezTo>
                  <a:close/>
                  <a:moveTo>
                    <a:pt x="1139" y="923"/>
                  </a:moveTo>
                  <a:cubicBezTo>
                    <a:pt x="1139" y="923"/>
                    <a:pt x="1139" y="923"/>
                    <a:pt x="1139" y="923"/>
                  </a:cubicBezTo>
                  <a:cubicBezTo>
                    <a:pt x="1139" y="923"/>
                    <a:pt x="1139" y="923"/>
                    <a:pt x="1139" y="923"/>
                  </a:cubicBezTo>
                  <a:cubicBezTo>
                    <a:pt x="1139" y="923"/>
                    <a:pt x="1139" y="923"/>
                    <a:pt x="1139" y="923"/>
                  </a:cubicBezTo>
                  <a:close/>
                  <a:moveTo>
                    <a:pt x="1140" y="903"/>
                  </a:moveTo>
                  <a:cubicBezTo>
                    <a:pt x="1140" y="903"/>
                    <a:pt x="1140" y="903"/>
                    <a:pt x="1140" y="903"/>
                  </a:cubicBezTo>
                  <a:cubicBezTo>
                    <a:pt x="1140" y="903"/>
                    <a:pt x="1140" y="903"/>
                    <a:pt x="1140" y="903"/>
                  </a:cubicBezTo>
                  <a:cubicBezTo>
                    <a:pt x="1140" y="903"/>
                    <a:pt x="1140" y="903"/>
                    <a:pt x="1140" y="903"/>
                  </a:cubicBezTo>
                  <a:cubicBezTo>
                    <a:pt x="1140" y="903"/>
                    <a:pt x="1140" y="903"/>
                    <a:pt x="1140" y="903"/>
                  </a:cubicBezTo>
                  <a:close/>
                  <a:moveTo>
                    <a:pt x="1139" y="900"/>
                  </a:moveTo>
                  <a:cubicBezTo>
                    <a:pt x="1139" y="900"/>
                    <a:pt x="1139" y="900"/>
                    <a:pt x="1139" y="900"/>
                  </a:cubicBezTo>
                  <a:cubicBezTo>
                    <a:pt x="1140" y="900"/>
                    <a:pt x="1140" y="900"/>
                    <a:pt x="1140" y="900"/>
                  </a:cubicBezTo>
                  <a:cubicBezTo>
                    <a:pt x="1140" y="900"/>
                    <a:pt x="1140" y="900"/>
                    <a:pt x="1140" y="900"/>
                  </a:cubicBezTo>
                  <a:cubicBezTo>
                    <a:pt x="1139" y="900"/>
                    <a:pt x="1139" y="900"/>
                    <a:pt x="1139" y="900"/>
                  </a:cubicBezTo>
                  <a:close/>
                  <a:moveTo>
                    <a:pt x="480" y="1047"/>
                  </a:moveTo>
                  <a:cubicBezTo>
                    <a:pt x="480" y="1047"/>
                    <a:pt x="478" y="1047"/>
                    <a:pt x="477" y="1047"/>
                  </a:cubicBezTo>
                  <a:cubicBezTo>
                    <a:pt x="478" y="1047"/>
                    <a:pt x="479" y="1047"/>
                    <a:pt x="480" y="1047"/>
                  </a:cubicBezTo>
                  <a:close/>
                  <a:moveTo>
                    <a:pt x="1137" y="926"/>
                  </a:moveTo>
                  <a:cubicBezTo>
                    <a:pt x="1137" y="925"/>
                    <a:pt x="1137" y="926"/>
                    <a:pt x="1136" y="926"/>
                  </a:cubicBezTo>
                  <a:cubicBezTo>
                    <a:pt x="1136" y="927"/>
                    <a:pt x="1137" y="926"/>
                    <a:pt x="1137" y="926"/>
                  </a:cubicBezTo>
                  <a:close/>
                  <a:moveTo>
                    <a:pt x="1138" y="905"/>
                  </a:moveTo>
                  <a:cubicBezTo>
                    <a:pt x="1138" y="905"/>
                    <a:pt x="1138" y="905"/>
                    <a:pt x="1138" y="905"/>
                  </a:cubicBezTo>
                  <a:cubicBezTo>
                    <a:pt x="1138" y="904"/>
                    <a:pt x="1138" y="904"/>
                    <a:pt x="1138" y="904"/>
                  </a:cubicBezTo>
                  <a:cubicBezTo>
                    <a:pt x="1138" y="904"/>
                    <a:pt x="1138" y="904"/>
                    <a:pt x="1138" y="904"/>
                  </a:cubicBezTo>
                  <a:cubicBezTo>
                    <a:pt x="1138" y="904"/>
                    <a:pt x="1138" y="904"/>
                    <a:pt x="1137" y="904"/>
                  </a:cubicBezTo>
                  <a:cubicBezTo>
                    <a:pt x="1137" y="904"/>
                    <a:pt x="1137" y="904"/>
                    <a:pt x="1137" y="904"/>
                  </a:cubicBezTo>
                  <a:cubicBezTo>
                    <a:pt x="1137" y="905"/>
                    <a:pt x="1137" y="905"/>
                    <a:pt x="1138" y="905"/>
                  </a:cubicBezTo>
                  <a:close/>
                  <a:moveTo>
                    <a:pt x="1136" y="922"/>
                  </a:moveTo>
                  <a:cubicBezTo>
                    <a:pt x="1136" y="922"/>
                    <a:pt x="1135" y="921"/>
                    <a:pt x="1135" y="921"/>
                  </a:cubicBezTo>
                  <a:cubicBezTo>
                    <a:pt x="1135" y="922"/>
                    <a:pt x="1135" y="923"/>
                    <a:pt x="1136" y="923"/>
                  </a:cubicBezTo>
                  <a:cubicBezTo>
                    <a:pt x="1135" y="922"/>
                    <a:pt x="1137" y="922"/>
                    <a:pt x="1136" y="922"/>
                  </a:cubicBezTo>
                  <a:close/>
                  <a:moveTo>
                    <a:pt x="1136" y="925"/>
                  </a:moveTo>
                  <a:cubicBezTo>
                    <a:pt x="1137" y="925"/>
                    <a:pt x="1137" y="925"/>
                    <a:pt x="1137" y="925"/>
                  </a:cubicBezTo>
                  <a:cubicBezTo>
                    <a:pt x="1137" y="925"/>
                    <a:pt x="1136" y="925"/>
                    <a:pt x="1136" y="925"/>
                  </a:cubicBezTo>
                  <a:close/>
                  <a:moveTo>
                    <a:pt x="1134" y="951"/>
                  </a:moveTo>
                  <a:cubicBezTo>
                    <a:pt x="1135" y="952"/>
                    <a:pt x="1134" y="951"/>
                    <a:pt x="1135" y="952"/>
                  </a:cubicBezTo>
                  <a:cubicBezTo>
                    <a:pt x="1137" y="955"/>
                    <a:pt x="1133" y="949"/>
                    <a:pt x="1134" y="951"/>
                  </a:cubicBezTo>
                  <a:close/>
                  <a:moveTo>
                    <a:pt x="1139" y="945"/>
                  </a:moveTo>
                  <a:cubicBezTo>
                    <a:pt x="1139" y="945"/>
                    <a:pt x="1139" y="945"/>
                    <a:pt x="1139" y="946"/>
                  </a:cubicBezTo>
                  <a:cubicBezTo>
                    <a:pt x="1139" y="945"/>
                    <a:pt x="1139" y="944"/>
                    <a:pt x="1138" y="944"/>
                  </a:cubicBezTo>
                  <a:cubicBezTo>
                    <a:pt x="1138" y="943"/>
                    <a:pt x="1138" y="943"/>
                    <a:pt x="1138" y="943"/>
                  </a:cubicBezTo>
                  <a:cubicBezTo>
                    <a:pt x="1138" y="944"/>
                    <a:pt x="1138" y="944"/>
                    <a:pt x="1139" y="945"/>
                  </a:cubicBezTo>
                  <a:close/>
                  <a:moveTo>
                    <a:pt x="1138" y="924"/>
                  </a:moveTo>
                  <a:cubicBezTo>
                    <a:pt x="1138" y="924"/>
                    <a:pt x="1138" y="924"/>
                    <a:pt x="1138" y="925"/>
                  </a:cubicBezTo>
                  <a:cubicBezTo>
                    <a:pt x="1139" y="925"/>
                    <a:pt x="1139" y="924"/>
                    <a:pt x="1140" y="923"/>
                  </a:cubicBezTo>
                  <a:cubicBezTo>
                    <a:pt x="1140" y="923"/>
                    <a:pt x="1139" y="923"/>
                    <a:pt x="1139" y="923"/>
                  </a:cubicBezTo>
                  <a:cubicBezTo>
                    <a:pt x="1139" y="923"/>
                    <a:pt x="1139" y="924"/>
                    <a:pt x="1139" y="924"/>
                  </a:cubicBezTo>
                  <a:cubicBezTo>
                    <a:pt x="1139" y="924"/>
                    <a:pt x="1138" y="924"/>
                    <a:pt x="1138" y="924"/>
                  </a:cubicBezTo>
                  <a:cubicBezTo>
                    <a:pt x="1138" y="924"/>
                    <a:pt x="1138" y="925"/>
                    <a:pt x="1138" y="925"/>
                  </a:cubicBezTo>
                  <a:cubicBezTo>
                    <a:pt x="1138" y="924"/>
                    <a:pt x="1138" y="924"/>
                    <a:pt x="1138" y="924"/>
                  </a:cubicBezTo>
                  <a:close/>
                  <a:moveTo>
                    <a:pt x="1137" y="904"/>
                  </a:moveTo>
                  <a:cubicBezTo>
                    <a:pt x="1137" y="904"/>
                    <a:pt x="1137" y="904"/>
                    <a:pt x="1137" y="904"/>
                  </a:cubicBezTo>
                  <a:cubicBezTo>
                    <a:pt x="1138" y="904"/>
                    <a:pt x="1138" y="904"/>
                    <a:pt x="1138" y="904"/>
                  </a:cubicBezTo>
                  <a:cubicBezTo>
                    <a:pt x="1138" y="904"/>
                    <a:pt x="1138" y="904"/>
                    <a:pt x="1137" y="904"/>
                  </a:cubicBezTo>
                  <a:close/>
                  <a:moveTo>
                    <a:pt x="1143" y="879"/>
                  </a:moveTo>
                  <a:cubicBezTo>
                    <a:pt x="1142" y="877"/>
                    <a:pt x="1141" y="879"/>
                    <a:pt x="1142" y="879"/>
                  </a:cubicBezTo>
                  <a:cubicBezTo>
                    <a:pt x="1142" y="879"/>
                    <a:pt x="1143" y="880"/>
                    <a:pt x="1143" y="879"/>
                  </a:cubicBezTo>
                  <a:close/>
                  <a:moveTo>
                    <a:pt x="505" y="1046"/>
                  </a:moveTo>
                  <a:cubicBezTo>
                    <a:pt x="503" y="1046"/>
                    <a:pt x="501" y="1047"/>
                    <a:pt x="502" y="1047"/>
                  </a:cubicBezTo>
                  <a:cubicBezTo>
                    <a:pt x="505" y="1047"/>
                    <a:pt x="510" y="1047"/>
                    <a:pt x="505" y="1046"/>
                  </a:cubicBezTo>
                  <a:close/>
                  <a:moveTo>
                    <a:pt x="499" y="1046"/>
                  </a:moveTo>
                  <a:cubicBezTo>
                    <a:pt x="499" y="1046"/>
                    <a:pt x="498" y="1046"/>
                    <a:pt x="499" y="1046"/>
                  </a:cubicBezTo>
                  <a:cubicBezTo>
                    <a:pt x="501" y="1046"/>
                    <a:pt x="501" y="1046"/>
                    <a:pt x="502" y="1046"/>
                  </a:cubicBezTo>
                  <a:cubicBezTo>
                    <a:pt x="502" y="1046"/>
                    <a:pt x="501" y="1046"/>
                    <a:pt x="499" y="1046"/>
                  </a:cubicBezTo>
                  <a:close/>
                  <a:moveTo>
                    <a:pt x="1144" y="953"/>
                  </a:moveTo>
                  <a:cubicBezTo>
                    <a:pt x="1145" y="954"/>
                    <a:pt x="1145" y="955"/>
                    <a:pt x="1145" y="954"/>
                  </a:cubicBezTo>
                  <a:cubicBezTo>
                    <a:pt x="1145" y="954"/>
                    <a:pt x="1145" y="954"/>
                    <a:pt x="1144" y="953"/>
                  </a:cubicBezTo>
                  <a:cubicBezTo>
                    <a:pt x="1145" y="953"/>
                    <a:pt x="1145" y="953"/>
                    <a:pt x="1145" y="953"/>
                  </a:cubicBezTo>
                  <a:cubicBezTo>
                    <a:pt x="1144" y="953"/>
                    <a:pt x="1144" y="953"/>
                    <a:pt x="1144" y="953"/>
                  </a:cubicBezTo>
                  <a:cubicBezTo>
                    <a:pt x="1144" y="952"/>
                    <a:pt x="1144" y="952"/>
                    <a:pt x="1143" y="951"/>
                  </a:cubicBezTo>
                  <a:cubicBezTo>
                    <a:pt x="1142" y="949"/>
                    <a:pt x="1141" y="948"/>
                    <a:pt x="1142" y="950"/>
                  </a:cubicBezTo>
                  <a:cubicBezTo>
                    <a:pt x="1143" y="951"/>
                    <a:pt x="1143" y="952"/>
                    <a:pt x="1143" y="952"/>
                  </a:cubicBezTo>
                  <a:cubicBezTo>
                    <a:pt x="1143" y="952"/>
                    <a:pt x="1143" y="952"/>
                    <a:pt x="1143" y="953"/>
                  </a:cubicBezTo>
                  <a:cubicBezTo>
                    <a:pt x="1143" y="953"/>
                    <a:pt x="1143" y="954"/>
                    <a:pt x="1144" y="954"/>
                  </a:cubicBezTo>
                  <a:cubicBezTo>
                    <a:pt x="1143" y="954"/>
                    <a:pt x="1144" y="954"/>
                    <a:pt x="1144" y="953"/>
                  </a:cubicBezTo>
                  <a:close/>
                  <a:moveTo>
                    <a:pt x="1147" y="935"/>
                  </a:moveTo>
                  <a:cubicBezTo>
                    <a:pt x="1146" y="935"/>
                    <a:pt x="1146" y="934"/>
                    <a:pt x="1145" y="935"/>
                  </a:cubicBezTo>
                  <a:cubicBezTo>
                    <a:pt x="1145" y="935"/>
                    <a:pt x="1145" y="936"/>
                    <a:pt x="1146" y="936"/>
                  </a:cubicBezTo>
                  <a:cubicBezTo>
                    <a:pt x="1145" y="936"/>
                    <a:pt x="1147" y="936"/>
                    <a:pt x="1147" y="935"/>
                  </a:cubicBezTo>
                  <a:close/>
                  <a:moveTo>
                    <a:pt x="1136" y="905"/>
                  </a:moveTo>
                  <a:cubicBezTo>
                    <a:pt x="1136" y="906"/>
                    <a:pt x="1137" y="906"/>
                    <a:pt x="1137" y="905"/>
                  </a:cubicBezTo>
                  <a:cubicBezTo>
                    <a:pt x="1136" y="905"/>
                    <a:pt x="1136" y="905"/>
                    <a:pt x="1136" y="905"/>
                  </a:cubicBezTo>
                  <a:close/>
                  <a:moveTo>
                    <a:pt x="1148" y="999"/>
                  </a:moveTo>
                  <a:cubicBezTo>
                    <a:pt x="1147" y="998"/>
                    <a:pt x="1145" y="995"/>
                    <a:pt x="1145" y="994"/>
                  </a:cubicBezTo>
                  <a:cubicBezTo>
                    <a:pt x="1146" y="996"/>
                    <a:pt x="1146" y="997"/>
                    <a:pt x="1147" y="999"/>
                  </a:cubicBezTo>
                  <a:cubicBezTo>
                    <a:pt x="1146" y="996"/>
                    <a:pt x="1149" y="1002"/>
                    <a:pt x="1148" y="999"/>
                  </a:cubicBezTo>
                  <a:close/>
                  <a:moveTo>
                    <a:pt x="1146" y="902"/>
                  </a:moveTo>
                  <a:cubicBezTo>
                    <a:pt x="1147" y="902"/>
                    <a:pt x="1149" y="902"/>
                    <a:pt x="1147" y="900"/>
                  </a:cubicBezTo>
                  <a:cubicBezTo>
                    <a:pt x="1146" y="900"/>
                    <a:pt x="1146" y="900"/>
                    <a:pt x="1145" y="901"/>
                  </a:cubicBezTo>
                  <a:cubicBezTo>
                    <a:pt x="1143" y="901"/>
                    <a:pt x="1142" y="901"/>
                    <a:pt x="1142" y="901"/>
                  </a:cubicBezTo>
                  <a:cubicBezTo>
                    <a:pt x="1143" y="901"/>
                    <a:pt x="1145" y="901"/>
                    <a:pt x="1145" y="901"/>
                  </a:cubicBezTo>
                  <a:cubicBezTo>
                    <a:pt x="1145" y="901"/>
                    <a:pt x="1145" y="902"/>
                    <a:pt x="1146" y="902"/>
                  </a:cubicBezTo>
                  <a:close/>
                  <a:moveTo>
                    <a:pt x="1145" y="917"/>
                  </a:moveTo>
                  <a:cubicBezTo>
                    <a:pt x="1145" y="917"/>
                    <a:pt x="1144" y="917"/>
                    <a:pt x="1144" y="917"/>
                  </a:cubicBezTo>
                  <a:cubicBezTo>
                    <a:pt x="1144" y="917"/>
                    <a:pt x="1145" y="918"/>
                    <a:pt x="1145" y="918"/>
                  </a:cubicBezTo>
                  <a:cubicBezTo>
                    <a:pt x="1145" y="918"/>
                    <a:pt x="1145" y="917"/>
                    <a:pt x="1145" y="917"/>
                  </a:cubicBezTo>
                  <a:close/>
                  <a:moveTo>
                    <a:pt x="1144" y="912"/>
                  </a:moveTo>
                  <a:cubicBezTo>
                    <a:pt x="1144" y="912"/>
                    <a:pt x="1143" y="912"/>
                    <a:pt x="1143" y="912"/>
                  </a:cubicBezTo>
                  <a:cubicBezTo>
                    <a:pt x="1143" y="912"/>
                    <a:pt x="1144" y="913"/>
                    <a:pt x="1144" y="912"/>
                  </a:cubicBezTo>
                  <a:close/>
                  <a:moveTo>
                    <a:pt x="1151" y="915"/>
                  </a:moveTo>
                  <a:cubicBezTo>
                    <a:pt x="1151" y="914"/>
                    <a:pt x="1151" y="914"/>
                    <a:pt x="1151" y="914"/>
                  </a:cubicBezTo>
                  <a:cubicBezTo>
                    <a:pt x="1151" y="914"/>
                    <a:pt x="1151" y="914"/>
                    <a:pt x="1151" y="914"/>
                  </a:cubicBezTo>
                  <a:cubicBezTo>
                    <a:pt x="1151" y="914"/>
                    <a:pt x="1151" y="914"/>
                    <a:pt x="1150" y="914"/>
                  </a:cubicBezTo>
                  <a:cubicBezTo>
                    <a:pt x="1151" y="914"/>
                    <a:pt x="1151" y="914"/>
                    <a:pt x="1151" y="915"/>
                  </a:cubicBezTo>
                  <a:close/>
                  <a:moveTo>
                    <a:pt x="1150" y="911"/>
                  </a:moveTo>
                  <a:cubicBezTo>
                    <a:pt x="1151" y="912"/>
                    <a:pt x="1151" y="912"/>
                    <a:pt x="1151" y="912"/>
                  </a:cubicBezTo>
                  <a:cubicBezTo>
                    <a:pt x="1151" y="912"/>
                    <a:pt x="1151" y="912"/>
                    <a:pt x="1151" y="912"/>
                  </a:cubicBezTo>
                  <a:cubicBezTo>
                    <a:pt x="1151" y="911"/>
                    <a:pt x="1151" y="911"/>
                    <a:pt x="1151" y="911"/>
                  </a:cubicBezTo>
                  <a:cubicBezTo>
                    <a:pt x="1150" y="911"/>
                    <a:pt x="1150" y="911"/>
                    <a:pt x="1150" y="911"/>
                  </a:cubicBezTo>
                  <a:close/>
                  <a:moveTo>
                    <a:pt x="1150" y="878"/>
                  </a:moveTo>
                  <a:cubicBezTo>
                    <a:pt x="1150" y="878"/>
                    <a:pt x="1150" y="878"/>
                    <a:pt x="1150" y="878"/>
                  </a:cubicBezTo>
                  <a:cubicBezTo>
                    <a:pt x="1150" y="878"/>
                    <a:pt x="1150" y="878"/>
                    <a:pt x="1150" y="878"/>
                  </a:cubicBezTo>
                  <a:cubicBezTo>
                    <a:pt x="1150" y="878"/>
                    <a:pt x="1150" y="879"/>
                    <a:pt x="1150" y="879"/>
                  </a:cubicBezTo>
                  <a:cubicBezTo>
                    <a:pt x="1150" y="879"/>
                    <a:pt x="1150" y="879"/>
                    <a:pt x="1150" y="878"/>
                  </a:cubicBezTo>
                  <a:close/>
                  <a:moveTo>
                    <a:pt x="631" y="1051"/>
                  </a:moveTo>
                  <a:cubicBezTo>
                    <a:pt x="631" y="1051"/>
                    <a:pt x="630" y="1051"/>
                    <a:pt x="630" y="1051"/>
                  </a:cubicBezTo>
                  <a:cubicBezTo>
                    <a:pt x="630" y="1051"/>
                    <a:pt x="630" y="1051"/>
                    <a:pt x="630" y="1051"/>
                  </a:cubicBezTo>
                  <a:cubicBezTo>
                    <a:pt x="631" y="1051"/>
                    <a:pt x="631" y="1051"/>
                    <a:pt x="632" y="1051"/>
                  </a:cubicBezTo>
                  <a:cubicBezTo>
                    <a:pt x="632" y="1051"/>
                    <a:pt x="631" y="1051"/>
                    <a:pt x="631" y="1051"/>
                  </a:cubicBezTo>
                  <a:close/>
                  <a:moveTo>
                    <a:pt x="1151" y="877"/>
                  </a:moveTo>
                  <a:cubicBezTo>
                    <a:pt x="1150" y="877"/>
                    <a:pt x="1150" y="877"/>
                    <a:pt x="1150" y="877"/>
                  </a:cubicBezTo>
                  <a:cubicBezTo>
                    <a:pt x="1150" y="877"/>
                    <a:pt x="1150" y="877"/>
                    <a:pt x="1150" y="877"/>
                  </a:cubicBezTo>
                  <a:cubicBezTo>
                    <a:pt x="1151" y="878"/>
                    <a:pt x="1151" y="878"/>
                    <a:pt x="1151" y="878"/>
                  </a:cubicBezTo>
                  <a:lnTo>
                    <a:pt x="1151" y="877"/>
                  </a:lnTo>
                  <a:close/>
                  <a:moveTo>
                    <a:pt x="1149" y="923"/>
                  </a:moveTo>
                  <a:cubicBezTo>
                    <a:pt x="1148" y="922"/>
                    <a:pt x="1148" y="922"/>
                    <a:pt x="1147" y="923"/>
                  </a:cubicBezTo>
                  <a:cubicBezTo>
                    <a:pt x="1148" y="924"/>
                    <a:pt x="1148" y="924"/>
                    <a:pt x="1149" y="923"/>
                  </a:cubicBezTo>
                  <a:close/>
                  <a:moveTo>
                    <a:pt x="1149" y="959"/>
                  </a:moveTo>
                  <a:cubicBezTo>
                    <a:pt x="1149" y="959"/>
                    <a:pt x="1148" y="958"/>
                    <a:pt x="1148" y="957"/>
                  </a:cubicBezTo>
                  <a:cubicBezTo>
                    <a:pt x="1148" y="957"/>
                    <a:pt x="1148" y="957"/>
                    <a:pt x="1148" y="957"/>
                  </a:cubicBezTo>
                  <a:cubicBezTo>
                    <a:pt x="1148" y="957"/>
                    <a:pt x="1148" y="958"/>
                    <a:pt x="1149" y="959"/>
                  </a:cubicBezTo>
                  <a:cubicBezTo>
                    <a:pt x="1149" y="959"/>
                    <a:pt x="1149" y="959"/>
                    <a:pt x="1149" y="959"/>
                  </a:cubicBezTo>
                  <a:close/>
                  <a:moveTo>
                    <a:pt x="1143" y="894"/>
                  </a:moveTo>
                  <a:cubicBezTo>
                    <a:pt x="1143" y="894"/>
                    <a:pt x="1143" y="893"/>
                    <a:pt x="1143" y="893"/>
                  </a:cubicBezTo>
                  <a:cubicBezTo>
                    <a:pt x="1142" y="893"/>
                    <a:pt x="1143" y="895"/>
                    <a:pt x="1143" y="894"/>
                  </a:cubicBezTo>
                  <a:close/>
                  <a:moveTo>
                    <a:pt x="1145" y="881"/>
                  </a:moveTo>
                  <a:cubicBezTo>
                    <a:pt x="1145" y="881"/>
                    <a:pt x="1145" y="882"/>
                    <a:pt x="1145" y="882"/>
                  </a:cubicBezTo>
                  <a:cubicBezTo>
                    <a:pt x="1146" y="882"/>
                    <a:pt x="1147" y="882"/>
                    <a:pt x="1147" y="881"/>
                  </a:cubicBezTo>
                  <a:cubicBezTo>
                    <a:pt x="1147" y="881"/>
                    <a:pt x="1148" y="881"/>
                    <a:pt x="1148" y="880"/>
                  </a:cubicBezTo>
                  <a:cubicBezTo>
                    <a:pt x="1148" y="880"/>
                    <a:pt x="1147" y="880"/>
                    <a:pt x="1147" y="880"/>
                  </a:cubicBezTo>
                  <a:cubicBezTo>
                    <a:pt x="1147" y="880"/>
                    <a:pt x="1147" y="880"/>
                    <a:pt x="1146" y="880"/>
                  </a:cubicBezTo>
                  <a:cubicBezTo>
                    <a:pt x="1146" y="880"/>
                    <a:pt x="1146" y="880"/>
                    <a:pt x="1146" y="880"/>
                  </a:cubicBezTo>
                  <a:cubicBezTo>
                    <a:pt x="1146" y="880"/>
                    <a:pt x="1145" y="880"/>
                    <a:pt x="1145" y="881"/>
                  </a:cubicBezTo>
                  <a:cubicBezTo>
                    <a:pt x="1145" y="881"/>
                    <a:pt x="1145" y="880"/>
                    <a:pt x="1145" y="880"/>
                  </a:cubicBezTo>
                  <a:cubicBezTo>
                    <a:pt x="1144" y="880"/>
                    <a:pt x="1144" y="880"/>
                    <a:pt x="1144" y="880"/>
                  </a:cubicBezTo>
                  <a:cubicBezTo>
                    <a:pt x="1144" y="881"/>
                    <a:pt x="1145" y="881"/>
                    <a:pt x="1145" y="881"/>
                  </a:cubicBezTo>
                  <a:cubicBezTo>
                    <a:pt x="1145" y="881"/>
                    <a:pt x="1145" y="881"/>
                    <a:pt x="1145" y="881"/>
                  </a:cubicBezTo>
                  <a:close/>
                  <a:moveTo>
                    <a:pt x="1145" y="896"/>
                  </a:moveTo>
                  <a:cubicBezTo>
                    <a:pt x="1144" y="897"/>
                    <a:pt x="1144" y="897"/>
                    <a:pt x="1144" y="897"/>
                  </a:cubicBezTo>
                  <a:cubicBezTo>
                    <a:pt x="1145" y="899"/>
                    <a:pt x="1146" y="898"/>
                    <a:pt x="1145" y="896"/>
                  </a:cubicBezTo>
                  <a:close/>
                  <a:moveTo>
                    <a:pt x="1143" y="899"/>
                  </a:moveTo>
                  <a:cubicBezTo>
                    <a:pt x="1143" y="898"/>
                    <a:pt x="1144" y="899"/>
                    <a:pt x="1144" y="898"/>
                  </a:cubicBezTo>
                  <a:cubicBezTo>
                    <a:pt x="1144" y="897"/>
                    <a:pt x="1142" y="898"/>
                    <a:pt x="1143" y="899"/>
                  </a:cubicBezTo>
                  <a:close/>
                  <a:moveTo>
                    <a:pt x="1146" y="918"/>
                  </a:moveTo>
                  <a:cubicBezTo>
                    <a:pt x="1146" y="918"/>
                    <a:pt x="1145" y="919"/>
                    <a:pt x="1146" y="920"/>
                  </a:cubicBezTo>
                  <a:cubicBezTo>
                    <a:pt x="1146" y="919"/>
                    <a:pt x="1146" y="919"/>
                    <a:pt x="1146" y="918"/>
                  </a:cubicBezTo>
                  <a:close/>
                  <a:moveTo>
                    <a:pt x="1146" y="893"/>
                  </a:moveTo>
                  <a:cubicBezTo>
                    <a:pt x="1146" y="892"/>
                    <a:pt x="1144" y="893"/>
                    <a:pt x="1145" y="894"/>
                  </a:cubicBezTo>
                  <a:cubicBezTo>
                    <a:pt x="1146" y="893"/>
                    <a:pt x="1146" y="894"/>
                    <a:pt x="1146" y="893"/>
                  </a:cubicBezTo>
                  <a:close/>
                  <a:moveTo>
                    <a:pt x="475" y="1048"/>
                  </a:moveTo>
                  <a:cubicBezTo>
                    <a:pt x="476" y="1048"/>
                    <a:pt x="476" y="1048"/>
                    <a:pt x="476" y="1048"/>
                  </a:cubicBezTo>
                  <a:cubicBezTo>
                    <a:pt x="474" y="1048"/>
                    <a:pt x="473" y="1048"/>
                    <a:pt x="472" y="1048"/>
                  </a:cubicBezTo>
                  <a:cubicBezTo>
                    <a:pt x="473" y="1048"/>
                    <a:pt x="478" y="1048"/>
                    <a:pt x="479" y="1048"/>
                  </a:cubicBezTo>
                  <a:cubicBezTo>
                    <a:pt x="478" y="1048"/>
                    <a:pt x="479" y="1048"/>
                    <a:pt x="478" y="1048"/>
                  </a:cubicBezTo>
                  <a:cubicBezTo>
                    <a:pt x="478" y="1048"/>
                    <a:pt x="478" y="1048"/>
                    <a:pt x="477" y="1048"/>
                  </a:cubicBezTo>
                  <a:cubicBezTo>
                    <a:pt x="477" y="1048"/>
                    <a:pt x="478" y="1048"/>
                    <a:pt x="479" y="1048"/>
                  </a:cubicBezTo>
                  <a:cubicBezTo>
                    <a:pt x="479" y="1047"/>
                    <a:pt x="474" y="1047"/>
                    <a:pt x="475" y="1048"/>
                  </a:cubicBezTo>
                  <a:close/>
                  <a:moveTo>
                    <a:pt x="1142" y="895"/>
                  </a:moveTo>
                  <a:cubicBezTo>
                    <a:pt x="1142" y="895"/>
                    <a:pt x="1142" y="895"/>
                    <a:pt x="1142" y="896"/>
                  </a:cubicBezTo>
                  <a:cubicBezTo>
                    <a:pt x="1142" y="896"/>
                    <a:pt x="1142" y="896"/>
                    <a:pt x="1142" y="896"/>
                  </a:cubicBezTo>
                  <a:cubicBezTo>
                    <a:pt x="1142" y="896"/>
                    <a:pt x="1143" y="896"/>
                    <a:pt x="1143" y="896"/>
                  </a:cubicBezTo>
                  <a:cubicBezTo>
                    <a:pt x="1143" y="896"/>
                    <a:pt x="1142" y="895"/>
                    <a:pt x="1142" y="895"/>
                  </a:cubicBezTo>
                  <a:close/>
                  <a:moveTo>
                    <a:pt x="1145" y="910"/>
                  </a:moveTo>
                  <a:cubicBezTo>
                    <a:pt x="1145" y="911"/>
                    <a:pt x="1145" y="910"/>
                    <a:pt x="1145" y="911"/>
                  </a:cubicBezTo>
                  <a:cubicBezTo>
                    <a:pt x="1146" y="911"/>
                    <a:pt x="1145" y="909"/>
                    <a:pt x="1145" y="910"/>
                  </a:cubicBezTo>
                  <a:close/>
                  <a:moveTo>
                    <a:pt x="539" y="1041"/>
                  </a:moveTo>
                  <a:cubicBezTo>
                    <a:pt x="536" y="1041"/>
                    <a:pt x="542" y="1041"/>
                    <a:pt x="539" y="1041"/>
                  </a:cubicBezTo>
                  <a:close/>
                  <a:moveTo>
                    <a:pt x="538" y="1044"/>
                  </a:moveTo>
                  <a:cubicBezTo>
                    <a:pt x="538" y="1044"/>
                    <a:pt x="538" y="1044"/>
                    <a:pt x="538" y="1044"/>
                  </a:cubicBezTo>
                  <a:cubicBezTo>
                    <a:pt x="538" y="1044"/>
                    <a:pt x="538" y="1044"/>
                    <a:pt x="538" y="1044"/>
                  </a:cubicBezTo>
                  <a:close/>
                  <a:moveTo>
                    <a:pt x="529" y="1044"/>
                  </a:moveTo>
                  <a:cubicBezTo>
                    <a:pt x="531" y="1044"/>
                    <a:pt x="530" y="1044"/>
                    <a:pt x="531" y="1043"/>
                  </a:cubicBezTo>
                  <a:cubicBezTo>
                    <a:pt x="527" y="1043"/>
                    <a:pt x="526" y="1044"/>
                    <a:pt x="529" y="1044"/>
                  </a:cubicBezTo>
                  <a:close/>
                  <a:moveTo>
                    <a:pt x="1130" y="932"/>
                  </a:moveTo>
                  <a:cubicBezTo>
                    <a:pt x="1128" y="928"/>
                    <a:pt x="1126" y="927"/>
                    <a:pt x="1128" y="931"/>
                  </a:cubicBezTo>
                  <a:cubicBezTo>
                    <a:pt x="1130" y="935"/>
                    <a:pt x="1134" y="939"/>
                    <a:pt x="1130" y="932"/>
                  </a:cubicBezTo>
                  <a:close/>
                  <a:moveTo>
                    <a:pt x="519" y="1048"/>
                  </a:moveTo>
                  <a:cubicBezTo>
                    <a:pt x="520" y="1048"/>
                    <a:pt x="521" y="1049"/>
                    <a:pt x="522" y="1049"/>
                  </a:cubicBezTo>
                  <a:cubicBezTo>
                    <a:pt x="522" y="1048"/>
                    <a:pt x="523" y="1048"/>
                    <a:pt x="522" y="1048"/>
                  </a:cubicBezTo>
                  <a:cubicBezTo>
                    <a:pt x="521" y="1048"/>
                    <a:pt x="520" y="1048"/>
                    <a:pt x="519" y="1048"/>
                  </a:cubicBezTo>
                  <a:close/>
                  <a:moveTo>
                    <a:pt x="1125" y="927"/>
                  </a:moveTo>
                  <a:cubicBezTo>
                    <a:pt x="1126" y="929"/>
                    <a:pt x="1128" y="927"/>
                    <a:pt x="1128" y="926"/>
                  </a:cubicBezTo>
                  <a:cubicBezTo>
                    <a:pt x="1128" y="926"/>
                    <a:pt x="1128" y="926"/>
                    <a:pt x="1128" y="926"/>
                  </a:cubicBezTo>
                  <a:cubicBezTo>
                    <a:pt x="1127" y="926"/>
                    <a:pt x="1127" y="926"/>
                    <a:pt x="1126" y="925"/>
                  </a:cubicBezTo>
                  <a:cubicBezTo>
                    <a:pt x="1127" y="925"/>
                    <a:pt x="1127" y="925"/>
                    <a:pt x="1127" y="925"/>
                  </a:cubicBezTo>
                  <a:cubicBezTo>
                    <a:pt x="1126" y="925"/>
                    <a:pt x="1124" y="926"/>
                    <a:pt x="1125" y="927"/>
                  </a:cubicBezTo>
                  <a:close/>
                  <a:moveTo>
                    <a:pt x="538" y="1045"/>
                  </a:moveTo>
                  <a:cubicBezTo>
                    <a:pt x="538" y="1045"/>
                    <a:pt x="538" y="1045"/>
                    <a:pt x="538" y="1045"/>
                  </a:cubicBezTo>
                  <a:cubicBezTo>
                    <a:pt x="538" y="1045"/>
                    <a:pt x="538" y="1045"/>
                    <a:pt x="538" y="1045"/>
                  </a:cubicBezTo>
                  <a:cubicBezTo>
                    <a:pt x="538" y="1044"/>
                    <a:pt x="538" y="1044"/>
                    <a:pt x="538" y="1044"/>
                  </a:cubicBezTo>
                  <a:cubicBezTo>
                    <a:pt x="538" y="1044"/>
                    <a:pt x="538" y="1044"/>
                    <a:pt x="538" y="1044"/>
                  </a:cubicBezTo>
                  <a:cubicBezTo>
                    <a:pt x="538" y="1044"/>
                    <a:pt x="538" y="1044"/>
                    <a:pt x="538" y="1044"/>
                  </a:cubicBezTo>
                  <a:cubicBezTo>
                    <a:pt x="537" y="1044"/>
                    <a:pt x="534" y="1045"/>
                    <a:pt x="538" y="1045"/>
                  </a:cubicBezTo>
                  <a:close/>
                  <a:moveTo>
                    <a:pt x="1128" y="928"/>
                  </a:moveTo>
                  <a:cubicBezTo>
                    <a:pt x="1128" y="928"/>
                    <a:pt x="1127" y="928"/>
                    <a:pt x="1127" y="928"/>
                  </a:cubicBezTo>
                  <a:cubicBezTo>
                    <a:pt x="1127" y="928"/>
                    <a:pt x="1128" y="928"/>
                    <a:pt x="1128" y="928"/>
                  </a:cubicBezTo>
                  <a:close/>
                  <a:moveTo>
                    <a:pt x="521" y="1047"/>
                  </a:moveTo>
                  <a:cubicBezTo>
                    <a:pt x="521" y="1047"/>
                    <a:pt x="520" y="1047"/>
                    <a:pt x="520" y="1047"/>
                  </a:cubicBezTo>
                  <a:cubicBezTo>
                    <a:pt x="521" y="1047"/>
                    <a:pt x="521" y="1047"/>
                    <a:pt x="522" y="1047"/>
                  </a:cubicBezTo>
                  <a:cubicBezTo>
                    <a:pt x="522" y="1047"/>
                    <a:pt x="523" y="1047"/>
                    <a:pt x="523" y="1047"/>
                  </a:cubicBezTo>
                  <a:cubicBezTo>
                    <a:pt x="522" y="1047"/>
                    <a:pt x="522" y="1047"/>
                    <a:pt x="521" y="1047"/>
                  </a:cubicBezTo>
                  <a:close/>
                  <a:moveTo>
                    <a:pt x="526" y="1048"/>
                  </a:moveTo>
                  <a:cubicBezTo>
                    <a:pt x="526" y="1048"/>
                    <a:pt x="525" y="1048"/>
                    <a:pt x="525" y="1048"/>
                  </a:cubicBezTo>
                  <a:cubicBezTo>
                    <a:pt x="525" y="1048"/>
                    <a:pt x="524" y="1048"/>
                    <a:pt x="524" y="1048"/>
                  </a:cubicBezTo>
                  <a:cubicBezTo>
                    <a:pt x="525" y="1048"/>
                    <a:pt x="525" y="1048"/>
                    <a:pt x="525" y="1048"/>
                  </a:cubicBezTo>
                  <a:cubicBezTo>
                    <a:pt x="527" y="1048"/>
                    <a:pt x="527" y="1048"/>
                    <a:pt x="527" y="1048"/>
                  </a:cubicBezTo>
                  <a:cubicBezTo>
                    <a:pt x="527" y="1048"/>
                    <a:pt x="527" y="1048"/>
                    <a:pt x="528" y="1048"/>
                  </a:cubicBezTo>
                  <a:cubicBezTo>
                    <a:pt x="528" y="1048"/>
                    <a:pt x="528" y="1048"/>
                    <a:pt x="528" y="1048"/>
                  </a:cubicBezTo>
                  <a:cubicBezTo>
                    <a:pt x="529" y="1048"/>
                    <a:pt x="530" y="1048"/>
                    <a:pt x="528" y="1048"/>
                  </a:cubicBezTo>
                  <a:cubicBezTo>
                    <a:pt x="528" y="1048"/>
                    <a:pt x="527" y="1048"/>
                    <a:pt x="526" y="1048"/>
                  </a:cubicBezTo>
                  <a:cubicBezTo>
                    <a:pt x="526" y="1048"/>
                    <a:pt x="526" y="1048"/>
                    <a:pt x="526" y="1048"/>
                  </a:cubicBezTo>
                  <a:close/>
                  <a:moveTo>
                    <a:pt x="534" y="1042"/>
                  </a:moveTo>
                  <a:cubicBezTo>
                    <a:pt x="537" y="1042"/>
                    <a:pt x="538" y="1041"/>
                    <a:pt x="538" y="1041"/>
                  </a:cubicBezTo>
                  <a:cubicBezTo>
                    <a:pt x="536" y="1041"/>
                    <a:pt x="535" y="1041"/>
                    <a:pt x="534" y="1042"/>
                  </a:cubicBezTo>
                  <a:close/>
                  <a:moveTo>
                    <a:pt x="529" y="1049"/>
                  </a:moveTo>
                  <a:cubicBezTo>
                    <a:pt x="529" y="1049"/>
                    <a:pt x="531" y="1049"/>
                    <a:pt x="531" y="1049"/>
                  </a:cubicBezTo>
                  <a:cubicBezTo>
                    <a:pt x="530" y="1049"/>
                    <a:pt x="526" y="1049"/>
                    <a:pt x="529" y="1049"/>
                  </a:cubicBezTo>
                  <a:close/>
                  <a:moveTo>
                    <a:pt x="1131" y="900"/>
                  </a:moveTo>
                  <a:cubicBezTo>
                    <a:pt x="1132" y="900"/>
                    <a:pt x="1131" y="900"/>
                    <a:pt x="1129" y="899"/>
                  </a:cubicBezTo>
                  <a:cubicBezTo>
                    <a:pt x="1128" y="900"/>
                    <a:pt x="1127" y="900"/>
                    <a:pt x="1131" y="900"/>
                  </a:cubicBezTo>
                  <a:close/>
                  <a:moveTo>
                    <a:pt x="1129" y="890"/>
                  </a:moveTo>
                  <a:cubicBezTo>
                    <a:pt x="1129" y="890"/>
                    <a:pt x="1129" y="889"/>
                    <a:pt x="1129" y="889"/>
                  </a:cubicBezTo>
                  <a:cubicBezTo>
                    <a:pt x="1129" y="889"/>
                    <a:pt x="1129" y="889"/>
                    <a:pt x="1129" y="889"/>
                  </a:cubicBezTo>
                  <a:cubicBezTo>
                    <a:pt x="1129" y="889"/>
                    <a:pt x="1129" y="889"/>
                    <a:pt x="1128" y="889"/>
                  </a:cubicBezTo>
                  <a:cubicBezTo>
                    <a:pt x="1128" y="889"/>
                    <a:pt x="1128" y="890"/>
                    <a:pt x="1128" y="890"/>
                  </a:cubicBezTo>
                  <a:cubicBezTo>
                    <a:pt x="1128" y="890"/>
                    <a:pt x="1128" y="890"/>
                    <a:pt x="1129" y="890"/>
                  </a:cubicBezTo>
                  <a:cubicBezTo>
                    <a:pt x="1129" y="890"/>
                    <a:pt x="1129" y="890"/>
                    <a:pt x="1129" y="890"/>
                  </a:cubicBezTo>
                  <a:close/>
                  <a:moveTo>
                    <a:pt x="1132" y="887"/>
                  </a:moveTo>
                  <a:cubicBezTo>
                    <a:pt x="1132" y="887"/>
                    <a:pt x="1131" y="887"/>
                    <a:pt x="1131" y="887"/>
                  </a:cubicBezTo>
                  <a:cubicBezTo>
                    <a:pt x="1131" y="888"/>
                    <a:pt x="1131" y="888"/>
                    <a:pt x="1131" y="888"/>
                  </a:cubicBezTo>
                  <a:cubicBezTo>
                    <a:pt x="1131" y="888"/>
                    <a:pt x="1132" y="888"/>
                    <a:pt x="1132" y="887"/>
                  </a:cubicBezTo>
                  <a:close/>
                  <a:moveTo>
                    <a:pt x="1137" y="881"/>
                  </a:moveTo>
                  <a:cubicBezTo>
                    <a:pt x="1136" y="880"/>
                    <a:pt x="1135" y="881"/>
                    <a:pt x="1135" y="881"/>
                  </a:cubicBezTo>
                  <a:cubicBezTo>
                    <a:pt x="1136" y="881"/>
                    <a:pt x="1137" y="882"/>
                    <a:pt x="1137" y="881"/>
                  </a:cubicBezTo>
                  <a:close/>
                  <a:moveTo>
                    <a:pt x="1133" y="907"/>
                  </a:moveTo>
                  <a:cubicBezTo>
                    <a:pt x="1133" y="907"/>
                    <a:pt x="1133" y="907"/>
                    <a:pt x="1132" y="908"/>
                  </a:cubicBezTo>
                  <a:cubicBezTo>
                    <a:pt x="1133" y="908"/>
                    <a:pt x="1133" y="908"/>
                    <a:pt x="1133" y="908"/>
                  </a:cubicBezTo>
                  <a:cubicBezTo>
                    <a:pt x="1133" y="908"/>
                    <a:pt x="1133" y="908"/>
                    <a:pt x="1133" y="908"/>
                  </a:cubicBezTo>
                  <a:cubicBezTo>
                    <a:pt x="1133" y="908"/>
                    <a:pt x="1133" y="907"/>
                    <a:pt x="1133" y="907"/>
                  </a:cubicBezTo>
                  <a:close/>
                  <a:moveTo>
                    <a:pt x="1132" y="927"/>
                  </a:moveTo>
                  <a:cubicBezTo>
                    <a:pt x="1133" y="927"/>
                    <a:pt x="1134" y="927"/>
                    <a:pt x="1134" y="926"/>
                  </a:cubicBezTo>
                  <a:cubicBezTo>
                    <a:pt x="1133" y="925"/>
                    <a:pt x="1131" y="926"/>
                    <a:pt x="1132" y="927"/>
                  </a:cubicBezTo>
                  <a:close/>
                  <a:moveTo>
                    <a:pt x="1131" y="927"/>
                  </a:moveTo>
                  <a:cubicBezTo>
                    <a:pt x="1130" y="926"/>
                    <a:pt x="1129" y="927"/>
                    <a:pt x="1130" y="928"/>
                  </a:cubicBezTo>
                  <a:cubicBezTo>
                    <a:pt x="1130" y="927"/>
                    <a:pt x="1131" y="927"/>
                    <a:pt x="1131" y="927"/>
                  </a:cubicBezTo>
                  <a:close/>
                  <a:moveTo>
                    <a:pt x="1133" y="909"/>
                  </a:moveTo>
                  <a:cubicBezTo>
                    <a:pt x="1132" y="908"/>
                    <a:pt x="1130" y="909"/>
                    <a:pt x="1131" y="911"/>
                  </a:cubicBezTo>
                  <a:cubicBezTo>
                    <a:pt x="1132" y="910"/>
                    <a:pt x="1132" y="909"/>
                    <a:pt x="1133" y="909"/>
                  </a:cubicBezTo>
                  <a:close/>
                  <a:moveTo>
                    <a:pt x="536" y="1043"/>
                  </a:moveTo>
                  <a:cubicBezTo>
                    <a:pt x="535" y="1043"/>
                    <a:pt x="535" y="1043"/>
                    <a:pt x="534" y="1042"/>
                  </a:cubicBezTo>
                  <a:cubicBezTo>
                    <a:pt x="534" y="1043"/>
                    <a:pt x="533" y="1043"/>
                    <a:pt x="533" y="1043"/>
                  </a:cubicBezTo>
                  <a:cubicBezTo>
                    <a:pt x="534" y="1043"/>
                    <a:pt x="536" y="1043"/>
                    <a:pt x="536" y="1043"/>
                  </a:cubicBezTo>
                  <a:close/>
                  <a:moveTo>
                    <a:pt x="531" y="1047"/>
                  </a:moveTo>
                  <a:cubicBezTo>
                    <a:pt x="530" y="1047"/>
                    <a:pt x="528" y="1047"/>
                    <a:pt x="528" y="1047"/>
                  </a:cubicBezTo>
                  <a:cubicBezTo>
                    <a:pt x="529" y="1047"/>
                    <a:pt x="530" y="1047"/>
                    <a:pt x="531" y="1047"/>
                  </a:cubicBezTo>
                  <a:cubicBezTo>
                    <a:pt x="533" y="1047"/>
                    <a:pt x="533" y="1047"/>
                    <a:pt x="531" y="1047"/>
                  </a:cubicBezTo>
                  <a:close/>
                  <a:moveTo>
                    <a:pt x="1133" y="885"/>
                  </a:moveTo>
                  <a:cubicBezTo>
                    <a:pt x="1133" y="885"/>
                    <a:pt x="1135" y="886"/>
                    <a:pt x="1134" y="885"/>
                  </a:cubicBezTo>
                  <a:cubicBezTo>
                    <a:pt x="1134" y="885"/>
                    <a:pt x="1133" y="885"/>
                    <a:pt x="1133" y="885"/>
                  </a:cubicBezTo>
                  <a:close/>
                  <a:moveTo>
                    <a:pt x="1133" y="893"/>
                  </a:moveTo>
                  <a:cubicBezTo>
                    <a:pt x="1133" y="893"/>
                    <a:pt x="1132" y="892"/>
                    <a:pt x="1132" y="893"/>
                  </a:cubicBezTo>
                  <a:cubicBezTo>
                    <a:pt x="1133" y="893"/>
                    <a:pt x="1132" y="893"/>
                    <a:pt x="1133" y="893"/>
                  </a:cubicBezTo>
                  <a:close/>
                  <a:moveTo>
                    <a:pt x="516" y="1048"/>
                  </a:moveTo>
                  <a:cubicBezTo>
                    <a:pt x="516" y="1048"/>
                    <a:pt x="515" y="1048"/>
                    <a:pt x="516" y="1048"/>
                  </a:cubicBezTo>
                  <a:cubicBezTo>
                    <a:pt x="517" y="1048"/>
                    <a:pt x="517" y="1048"/>
                    <a:pt x="519" y="1048"/>
                  </a:cubicBezTo>
                  <a:cubicBezTo>
                    <a:pt x="519" y="1048"/>
                    <a:pt x="517" y="1048"/>
                    <a:pt x="516" y="1048"/>
                  </a:cubicBezTo>
                  <a:close/>
                  <a:moveTo>
                    <a:pt x="1134" y="886"/>
                  </a:moveTo>
                  <a:cubicBezTo>
                    <a:pt x="1134" y="886"/>
                    <a:pt x="1134" y="886"/>
                    <a:pt x="1133" y="886"/>
                  </a:cubicBezTo>
                  <a:cubicBezTo>
                    <a:pt x="1133" y="886"/>
                    <a:pt x="1133" y="886"/>
                    <a:pt x="1133" y="886"/>
                  </a:cubicBezTo>
                  <a:cubicBezTo>
                    <a:pt x="1133" y="886"/>
                    <a:pt x="1133" y="886"/>
                    <a:pt x="1133" y="887"/>
                  </a:cubicBezTo>
                  <a:cubicBezTo>
                    <a:pt x="1134" y="887"/>
                    <a:pt x="1134" y="886"/>
                    <a:pt x="1134" y="886"/>
                  </a:cubicBezTo>
                  <a:close/>
                  <a:moveTo>
                    <a:pt x="1133" y="929"/>
                  </a:moveTo>
                  <a:cubicBezTo>
                    <a:pt x="1133" y="929"/>
                    <a:pt x="1133" y="929"/>
                    <a:pt x="1133" y="929"/>
                  </a:cubicBezTo>
                  <a:cubicBezTo>
                    <a:pt x="1133" y="929"/>
                    <a:pt x="1133" y="930"/>
                    <a:pt x="1134" y="930"/>
                  </a:cubicBezTo>
                  <a:cubicBezTo>
                    <a:pt x="1133" y="929"/>
                    <a:pt x="1134" y="929"/>
                    <a:pt x="1133" y="929"/>
                  </a:cubicBezTo>
                  <a:close/>
                  <a:moveTo>
                    <a:pt x="513" y="1048"/>
                  </a:moveTo>
                  <a:cubicBezTo>
                    <a:pt x="514" y="1049"/>
                    <a:pt x="514" y="1049"/>
                    <a:pt x="515" y="1049"/>
                  </a:cubicBezTo>
                  <a:cubicBezTo>
                    <a:pt x="515" y="1049"/>
                    <a:pt x="515" y="1049"/>
                    <a:pt x="515" y="1049"/>
                  </a:cubicBezTo>
                  <a:cubicBezTo>
                    <a:pt x="519" y="1049"/>
                    <a:pt x="519" y="1048"/>
                    <a:pt x="517" y="1048"/>
                  </a:cubicBezTo>
                  <a:cubicBezTo>
                    <a:pt x="517" y="1048"/>
                    <a:pt x="516" y="1048"/>
                    <a:pt x="516" y="1048"/>
                  </a:cubicBezTo>
                  <a:cubicBezTo>
                    <a:pt x="516" y="1048"/>
                    <a:pt x="515" y="1048"/>
                    <a:pt x="513" y="1048"/>
                  </a:cubicBezTo>
                  <a:close/>
                  <a:moveTo>
                    <a:pt x="1135" y="884"/>
                  </a:moveTo>
                  <a:cubicBezTo>
                    <a:pt x="1135" y="884"/>
                    <a:pt x="1134" y="884"/>
                    <a:pt x="1134" y="885"/>
                  </a:cubicBezTo>
                  <a:cubicBezTo>
                    <a:pt x="1135" y="887"/>
                    <a:pt x="1137" y="885"/>
                    <a:pt x="1135" y="884"/>
                  </a:cubicBezTo>
                  <a:close/>
                  <a:moveTo>
                    <a:pt x="513" y="1046"/>
                  </a:moveTo>
                  <a:cubicBezTo>
                    <a:pt x="514" y="1046"/>
                    <a:pt x="515" y="1046"/>
                    <a:pt x="515" y="1045"/>
                  </a:cubicBezTo>
                  <a:cubicBezTo>
                    <a:pt x="513" y="1045"/>
                    <a:pt x="512" y="1046"/>
                    <a:pt x="513" y="1046"/>
                  </a:cubicBezTo>
                  <a:close/>
                  <a:moveTo>
                    <a:pt x="1134" y="902"/>
                  </a:moveTo>
                  <a:cubicBezTo>
                    <a:pt x="1134" y="902"/>
                    <a:pt x="1134" y="901"/>
                    <a:pt x="1134" y="900"/>
                  </a:cubicBezTo>
                  <a:cubicBezTo>
                    <a:pt x="1134" y="901"/>
                    <a:pt x="1133" y="901"/>
                    <a:pt x="1134" y="902"/>
                  </a:cubicBezTo>
                  <a:close/>
                  <a:moveTo>
                    <a:pt x="502" y="1048"/>
                  </a:moveTo>
                  <a:cubicBezTo>
                    <a:pt x="502" y="1048"/>
                    <a:pt x="505" y="1048"/>
                    <a:pt x="508" y="1048"/>
                  </a:cubicBezTo>
                  <a:cubicBezTo>
                    <a:pt x="507" y="1048"/>
                    <a:pt x="504" y="1048"/>
                    <a:pt x="502" y="1048"/>
                  </a:cubicBezTo>
                  <a:close/>
                  <a:moveTo>
                    <a:pt x="508" y="1050"/>
                  </a:moveTo>
                  <a:cubicBezTo>
                    <a:pt x="507" y="1049"/>
                    <a:pt x="507" y="1049"/>
                    <a:pt x="506" y="1049"/>
                  </a:cubicBezTo>
                  <a:cubicBezTo>
                    <a:pt x="506" y="1050"/>
                    <a:pt x="506" y="1050"/>
                    <a:pt x="505" y="1050"/>
                  </a:cubicBezTo>
                  <a:cubicBezTo>
                    <a:pt x="506" y="1050"/>
                    <a:pt x="507" y="1050"/>
                    <a:pt x="507" y="1050"/>
                  </a:cubicBezTo>
                  <a:cubicBezTo>
                    <a:pt x="507" y="1050"/>
                    <a:pt x="507" y="1050"/>
                    <a:pt x="507" y="1050"/>
                  </a:cubicBezTo>
                  <a:cubicBezTo>
                    <a:pt x="511" y="1050"/>
                    <a:pt x="516" y="1050"/>
                    <a:pt x="519" y="1050"/>
                  </a:cubicBezTo>
                  <a:cubicBezTo>
                    <a:pt x="517" y="1050"/>
                    <a:pt x="517" y="1050"/>
                    <a:pt x="519" y="1050"/>
                  </a:cubicBezTo>
                  <a:cubicBezTo>
                    <a:pt x="519" y="1050"/>
                    <a:pt x="520" y="1050"/>
                    <a:pt x="520" y="1050"/>
                  </a:cubicBezTo>
                  <a:cubicBezTo>
                    <a:pt x="523" y="1050"/>
                    <a:pt x="525" y="1050"/>
                    <a:pt x="527" y="1050"/>
                  </a:cubicBezTo>
                  <a:cubicBezTo>
                    <a:pt x="529" y="1050"/>
                    <a:pt x="532" y="1050"/>
                    <a:pt x="534" y="1050"/>
                  </a:cubicBezTo>
                  <a:cubicBezTo>
                    <a:pt x="534" y="1050"/>
                    <a:pt x="535" y="1050"/>
                    <a:pt x="535" y="1050"/>
                  </a:cubicBezTo>
                  <a:cubicBezTo>
                    <a:pt x="536" y="1050"/>
                    <a:pt x="536" y="1050"/>
                    <a:pt x="537" y="1050"/>
                  </a:cubicBezTo>
                  <a:cubicBezTo>
                    <a:pt x="537" y="1050"/>
                    <a:pt x="539" y="1050"/>
                    <a:pt x="540" y="1050"/>
                  </a:cubicBezTo>
                  <a:cubicBezTo>
                    <a:pt x="541" y="1050"/>
                    <a:pt x="543" y="1050"/>
                    <a:pt x="542" y="1050"/>
                  </a:cubicBezTo>
                  <a:cubicBezTo>
                    <a:pt x="542" y="1050"/>
                    <a:pt x="543" y="1050"/>
                    <a:pt x="543" y="1050"/>
                  </a:cubicBezTo>
                  <a:cubicBezTo>
                    <a:pt x="543" y="1050"/>
                    <a:pt x="540" y="1050"/>
                    <a:pt x="539" y="1050"/>
                  </a:cubicBezTo>
                  <a:cubicBezTo>
                    <a:pt x="539" y="1050"/>
                    <a:pt x="538" y="1050"/>
                    <a:pt x="537" y="1050"/>
                  </a:cubicBezTo>
                  <a:cubicBezTo>
                    <a:pt x="537" y="1050"/>
                    <a:pt x="537" y="1050"/>
                    <a:pt x="537" y="1050"/>
                  </a:cubicBezTo>
                  <a:cubicBezTo>
                    <a:pt x="537" y="1050"/>
                    <a:pt x="537" y="1050"/>
                    <a:pt x="537" y="1050"/>
                  </a:cubicBezTo>
                  <a:cubicBezTo>
                    <a:pt x="536" y="1049"/>
                    <a:pt x="536" y="1049"/>
                    <a:pt x="535" y="1049"/>
                  </a:cubicBezTo>
                  <a:cubicBezTo>
                    <a:pt x="535" y="1049"/>
                    <a:pt x="535" y="1049"/>
                    <a:pt x="535" y="1049"/>
                  </a:cubicBezTo>
                  <a:cubicBezTo>
                    <a:pt x="535" y="1049"/>
                    <a:pt x="536" y="1049"/>
                    <a:pt x="536" y="1049"/>
                  </a:cubicBezTo>
                  <a:cubicBezTo>
                    <a:pt x="537" y="1049"/>
                    <a:pt x="538" y="1049"/>
                    <a:pt x="538" y="1049"/>
                  </a:cubicBezTo>
                  <a:cubicBezTo>
                    <a:pt x="537" y="1049"/>
                    <a:pt x="534" y="1049"/>
                    <a:pt x="535" y="1049"/>
                  </a:cubicBezTo>
                  <a:cubicBezTo>
                    <a:pt x="534" y="1049"/>
                    <a:pt x="533" y="1049"/>
                    <a:pt x="533" y="1049"/>
                  </a:cubicBezTo>
                  <a:cubicBezTo>
                    <a:pt x="533" y="1049"/>
                    <a:pt x="533" y="1049"/>
                    <a:pt x="533" y="1049"/>
                  </a:cubicBezTo>
                  <a:cubicBezTo>
                    <a:pt x="533" y="1049"/>
                    <a:pt x="532" y="1049"/>
                    <a:pt x="531" y="1049"/>
                  </a:cubicBezTo>
                  <a:cubicBezTo>
                    <a:pt x="531" y="1049"/>
                    <a:pt x="531" y="1049"/>
                    <a:pt x="531" y="1049"/>
                  </a:cubicBezTo>
                  <a:cubicBezTo>
                    <a:pt x="528" y="1049"/>
                    <a:pt x="526" y="1049"/>
                    <a:pt x="524" y="1049"/>
                  </a:cubicBezTo>
                  <a:cubicBezTo>
                    <a:pt x="522" y="1049"/>
                    <a:pt x="522" y="1049"/>
                    <a:pt x="519" y="1049"/>
                  </a:cubicBezTo>
                  <a:cubicBezTo>
                    <a:pt x="515" y="1049"/>
                    <a:pt x="509" y="1049"/>
                    <a:pt x="508" y="1050"/>
                  </a:cubicBezTo>
                  <a:close/>
                  <a:moveTo>
                    <a:pt x="513" y="1046"/>
                  </a:moveTo>
                  <a:cubicBezTo>
                    <a:pt x="514" y="1046"/>
                    <a:pt x="514" y="1046"/>
                    <a:pt x="515" y="1046"/>
                  </a:cubicBezTo>
                  <a:cubicBezTo>
                    <a:pt x="515" y="1046"/>
                    <a:pt x="515" y="1046"/>
                    <a:pt x="515" y="1046"/>
                  </a:cubicBezTo>
                  <a:cubicBezTo>
                    <a:pt x="514" y="1046"/>
                    <a:pt x="514" y="1046"/>
                    <a:pt x="513" y="1046"/>
                  </a:cubicBezTo>
                  <a:cubicBezTo>
                    <a:pt x="513" y="1046"/>
                    <a:pt x="513" y="1046"/>
                    <a:pt x="513" y="1046"/>
                  </a:cubicBezTo>
                  <a:close/>
                  <a:moveTo>
                    <a:pt x="526" y="1046"/>
                  </a:moveTo>
                  <a:cubicBezTo>
                    <a:pt x="525" y="1046"/>
                    <a:pt x="521" y="1046"/>
                    <a:pt x="523" y="1046"/>
                  </a:cubicBezTo>
                  <a:cubicBezTo>
                    <a:pt x="525" y="1046"/>
                    <a:pt x="524" y="1046"/>
                    <a:pt x="526" y="1046"/>
                  </a:cubicBezTo>
                  <a:close/>
                  <a:moveTo>
                    <a:pt x="1133" y="900"/>
                  </a:moveTo>
                  <a:cubicBezTo>
                    <a:pt x="1133" y="901"/>
                    <a:pt x="1134" y="900"/>
                    <a:pt x="1134" y="900"/>
                  </a:cubicBezTo>
                  <a:cubicBezTo>
                    <a:pt x="1134" y="900"/>
                    <a:pt x="1133" y="900"/>
                    <a:pt x="1133" y="900"/>
                  </a:cubicBezTo>
                  <a:cubicBezTo>
                    <a:pt x="1133" y="900"/>
                    <a:pt x="1133" y="900"/>
                    <a:pt x="1133" y="900"/>
                  </a:cubicBezTo>
                  <a:cubicBezTo>
                    <a:pt x="1133" y="900"/>
                    <a:pt x="1133" y="900"/>
                    <a:pt x="1133" y="899"/>
                  </a:cubicBezTo>
                  <a:cubicBezTo>
                    <a:pt x="1133" y="900"/>
                    <a:pt x="1132" y="899"/>
                    <a:pt x="1132" y="900"/>
                  </a:cubicBezTo>
                  <a:cubicBezTo>
                    <a:pt x="1132" y="900"/>
                    <a:pt x="1133" y="900"/>
                    <a:pt x="1133" y="901"/>
                  </a:cubicBezTo>
                  <a:cubicBezTo>
                    <a:pt x="1133" y="900"/>
                    <a:pt x="1133" y="900"/>
                    <a:pt x="1133" y="900"/>
                  </a:cubicBezTo>
                  <a:close/>
                  <a:moveTo>
                    <a:pt x="1133" y="902"/>
                  </a:moveTo>
                  <a:cubicBezTo>
                    <a:pt x="1133" y="901"/>
                    <a:pt x="1132" y="901"/>
                    <a:pt x="1132" y="901"/>
                  </a:cubicBezTo>
                  <a:cubicBezTo>
                    <a:pt x="1132" y="902"/>
                    <a:pt x="1133" y="903"/>
                    <a:pt x="1133" y="902"/>
                  </a:cubicBezTo>
                  <a:close/>
                  <a:moveTo>
                    <a:pt x="1130" y="904"/>
                  </a:moveTo>
                  <a:cubicBezTo>
                    <a:pt x="1130" y="904"/>
                    <a:pt x="1130" y="904"/>
                    <a:pt x="1130" y="904"/>
                  </a:cubicBezTo>
                  <a:cubicBezTo>
                    <a:pt x="1132" y="904"/>
                    <a:pt x="1134" y="904"/>
                    <a:pt x="1135" y="904"/>
                  </a:cubicBezTo>
                  <a:cubicBezTo>
                    <a:pt x="1132" y="904"/>
                    <a:pt x="1131" y="904"/>
                    <a:pt x="1130" y="904"/>
                  </a:cubicBezTo>
                  <a:cubicBezTo>
                    <a:pt x="1130" y="904"/>
                    <a:pt x="1130" y="904"/>
                    <a:pt x="1130" y="904"/>
                  </a:cubicBezTo>
                  <a:close/>
                  <a:moveTo>
                    <a:pt x="518" y="1046"/>
                  </a:moveTo>
                  <a:cubicBezTo>
                    <a:pt x="520" y="1046"/>
                    <a:pt x="519" y="1046"/>
                    <a:pt x="521" y="1046"/>
                  </a:cubicBezTo>
                  <a:cubicBezTo>
                    <a:pt x="521" y="1046"/>
                    <a:pt x="516" y="1046"/>
                    <a:pt x="518" y="1046"/>
                  </a:cubicBezTo>
                  <a:close/>
                  <a:moveTo>
                    <a:pt x="525" y="1044"/>
                  </a:moveTo>
                  <a:cubicBezTo>
                    <a:pt x="526" y="1043"/>
                    <a:pt x="527" y="1043"/>
                    <a:pt x="527" y="1043"/>
                  </a:cubicBezTo>
                  <a:cubicBezTo>
                    <a:pt x="525" y="1043"/>
                    <a:pt x="524" y="1044"/>
                    <a:pt x="525" y="1044"/>
                  </a:cubicBezTo>
                  <a:close/>
                  <a:moveTo>
                    <a:pt x="1133" y="883"/>
                  </a:moveTo>
                  <a:cubicBezTo>
                    <a:pt x="1133" y="883"/>
                    <a:pt x="1133" y="883"/>
                    <a:pt x="1133" y="883"/>
                  </a:cubicBezTo>
                  <a:cubicBezTo>
                    <a:pt x="1133" y="883"/>
                    <a:pt x="1132" y="883"/>
                    <a:pt x="1132" y="883"/>
                  </a:cubicBezTo>
                  <a:cubicBezTo>
                    <a:pt x="1132" y="883"/>
                    <a:pt x="1133" y="884"/>
                    <a:pt x="1133" y="884"/>
                  </a:cubicBezTo>
                  <a:cubicBezTo>
                    <a:pt x="1133" y="884"/>
                    <a:pt x="1133" y="884"/>
                    <a:pt x="1133" y="883"/>
                  </a:cubicBezTo>
                  <a:close/>
                  <a:moveTo>
                    <a:pt x="1134" y="882"/>
                  </a:moveTo>
                  <a:cubicBezTo>
                    <a:pt x="1133" y="881"/>
                    <a:pt x="1133" y="881"/>
                    <a:pt x="1133" y="881"/>
                  </a:cubicBezTo>
                  <a:cubicBezTo>
                    <a:pt x="1132" y="881"/>
                    <a:pt x="1133" y="882"/>
                    <a:pt x="1134" y="882"/>
                  </a:cubicBezTo>
                  <a:close/>
                  <a:moveTo>
                    <a:pt x="522" y="1043"/>
                  </a:moveTo>
                  <a:cubicBezTo>
                    <a:pt x="521" y="1043"/>
                    <a:pt x="521" y="1043"/>
                    <a:pt x="519" y="1044"/>
                  </a:cubicBezTo>
                  <a:cubicBezTo>
                    <a:pt x="525" y="1044"/>
                    <a:pt x="527" y="1043"/>
                    <a:pt x="522" y="1043"/>
                  </a:cubicBezTo>
                  <a:close/>
                  <a:moveTo>
                    <a:pt x="1150" y="895"/>
                  </a:moveTo>
                  <a:cubicBezTo>
                    <a:pt x="1148" y="894"/>
                    <a:pt x="1148" y="895"/>
                    <a:pt x="1148" y="897"/>
                  </a:cubicBezTo>
                  <a:cubicBezTo>
                    <a:pt x="1149" y="897"/>
                    <a:pt x="1151" y="896"/>
                    <a:pt x="1150" y="895"/>
                  </a:cubicBezTo>
                  <a:close/>
                  <a:moveTo>
                    <a:pt x="668" y="1035"/>
                  </a:moveTo>
                  <a:cubicBezTo>
                    <a:pt x="668" y="1035"/>
                    <a:pt x="668" y="1036"/>
                    <a:pt x="670" y="1036"/>
                  </a:cubicBezTo>
                  <a:cubicBezTo>
                    <a:pt x="671" y="1036"/>
                    <a:pt x="670" y="1035"/>
                    <a:pt x="671" y="1035"/>
                  </a:cubicBezTo>
                  <a:cubicBezTo>
                    <a:pt x="670" y="1035"/>
                    <a:pt x="669" y="1035"/>
                    <a:pt x="668" y="1035"/>
                  </a:cubicBezTo>
                  <a:close/>
                  <a:moveTo>
                    <a:pt x="671" y="1042"/>
                  </a:moveTo>
                  <a:cubicBezTo>
                    <a:pt x="669" y="1042"/>
                    <a:pt x="666" y="1042"/>
                    <a:pt x="667" y="1042"/>
                  </a:cubicBezTo>
                  <a:cubicBezTo>
                    <a:pt x="669" y="1042"/>
                    <a:pt x="671" y="1042"/>
                    <a:pt x="671" y="1042"/>
                  </a:cubicBezTo>
                  <a:close/>
                  <a:moveTo>
                    <a:pt x="681" y="1040"/>
                  </a:moveTo>
                  <a:cubicBezTo>
                    <a:pt x="680" y="1040"/>
                    <a:pt x="679" y="1041"/>
                    <a:pt x="679" y="1041"/>
                  </a:cubicBezTo>
                  <a:cubicBezTo>
                    <a:pt x="682" y="1041"/>
                    <a:pt x="682" y="1040"/>
                    <a:pt x="681" y="1040"/>
                  </a:cubicBezTo>
                  <a:close/>
                  <a:moveTo>
                    <a:pt x="666" y="1036"/>
                  </a:moveTo>
                  <a:cubicBezTo>
                    <a:pt x="664" y="1035"/>
                    <a:pt x="662" y="1035"/>
                    <a:pt x="663" y="1036"/>
                  </a:cubicBezTo>
                  <a:cubicBezTo>
                    <a:pt x="665" y="1036"/>
                    <a:pt x="665" y="1036"/>
                    <a:pt x="666" y="1036"/>
                  </a:cubicBezTo>
                  <a:close/>
                  <a:moveTo>
                    <a:pt x="1101" y="866"/>
                  </a:moveTo>
                  <a:cubicBezTo>
                    <a:pt x="1102" y="867"/>
                    <a:pt x="1102" y="867"/>
                    <a:pt x="1102" y="866"/>
                  </a:cubicBezTo>
                  <a:cubicBezTo>
                    <a:pt x="1102" y="866"/>
                    <a:pt x="1102" y="866"/>
                    <a:pt x="1101" y="866"/>
                  </a:cubicBezTo>
                  <a:close/>
                  <a:moveTo>
                    <a:pt x="636" y="1039"/>
                  </a:moveTo>
                  <a:cubicBezTo>
                    <a:pt x="634" y="1039"/>
                    <a:pt x="633" y="1039"/>
                    <a:pt x="632" y="1039"/>
                  </a:cubicBezTo>
                  <a:cubicBezTo>
                    <a:pt x="633" y="1039"/>
                    <a:pt x="632" y="1039"/>
                    <a:pt x="631" y="1039"/>
                  </a:cubicBezTo>
                  <a:cubicBezTo>
                    <a:pt x="633" y="1039"/>
                    <a:pt x="634" y="1039"/>
                    <a:pt x="636" y="1039"/>
                  </a:cubicBezTo>
                  <a:close/>
                  <a:moveTo>
                    <a:pt x="606" y="1043"/>
                  </a:moveTo>
                  <a:cubicBezTo>
                    <a:pt x="607" y="1043"/>
                    <a:pt x="609" y="1043"/>
                    <a:pt x="608" y="1043"/>
                  </a:cubicBezTo>
                  <a:cubicBezTo>
                    <a:pt x="608" y="1043"/>
                    <a:pt x="607" y="1043"/>
                    <a:pt x="607" y="1043"/>
                  </a:cubicBezTo>
                  <a:cubicBezTo>
                    <a:pt x="607" y="1043"/>
                    <a:pt x="606" y="1043"/>
                    <a:pt x="606" y="1043"/>
                  </a:cubicBezTo>
                  <a:close/>
                  <a:moveTo>
                    <a:pt x="609" y="1044"/>
                  </a:moveTo>
                  <a:cubicBezTo>
                    <a:pt x="610" y="1044"/>
                    <a:pt x="611" y="1043"/>
                    <a:pt x="610" y="1043"/>
                  </a:cubicBezTo>
                  <a:cubicBezTo>
                    <a:pt x="609" y="1043"/>
                    <a:pt x="608" y="1044"/>
                    <a:pt x="609" y="1044"/>
                  </a:cubicBezTo>
                  <a:close/>
                  <a:moveTo>
                    <a:pt x="606" y="1045"/>
                  </a:moveTo>
                  <a:cubicBezTo>
                    <a:pt x="606" y="1046"/>
                    <a:pt x="606" y="1046"/>
                    <a:pt x="605" y="1046"/>
                  </a:cubicBezTo>
                  <a:cubicBezTo>
                    <a:pt x="605" y="1045"/>
                    <a:pt x="605" y="1045"/>
                    <a:pt x="605" y="1045"/>
                  </a:cubicBezTo>
                  <a:cubicBezTo>
                    <a:pt x="605" y="1045"/>
                    <a:pt x="604" y="1045"/>
                    <a:pt x="603" y="1045"/>
                  </a:cubicBezTo>
                  <a:cubicBezTo>
                    <a:pt x="603" y="1045"/>
                    <a:pt x="603" y="1046"/>
                    <a:pt x="603" y="1046"/>
                  </a:cubicBezTo>
                  <a:cubicBezTo>
                    <a:pt x="604" y="1046"/>
                    <a:pt x="604" y="1046"/>
                    <a:pt x="605" y="1046"/>
                  </a:cubicBezTo>
                  <a:cubicBezTo>
                    <a:pt x="605" y="1046"/>
                    <a:pt x="605" y="1046"/>
                    <a:pt x="605" y="1046"/>
                  </a:cubicBezTo>
                  <a:cubicBezTo>
                    <a:pt x="607" y="1046"/>
                    <a:pt x="608" y="1045"/>
                    <a:pt x="606" y="1045"/>
                  </a:cubicBezTo>
                  <a:close/>
                  <a:moveTo>
                    <a:pt x="607" y="1052"/>
                  </a:moveTo>
                  <a:cubicBezTo>
                    <a:pt x="608" y="1052"/>
                    <a:pt x="608" y="1052"/>
                    <a:pt x="609" y="1052"/>
                  </a:cubicBezTo>
                  <a:cubicBezTo>
                    <a:pt x="609" y="1052"/>
                    <a:pt x="609" y="1052"/>
                    <a:pt x="609" y="1052"/>
                  </a:cubicBezTo>
                  <a:cubicBezTo>
                    <a:pt x="607" y="1052"/>
                    <a:pt x="607" y="1052"/>
                    <a:pt x="607" y="1052"/>
                  </a:cubicBezTo>
                  <a:cubicBezTo>
                    <a:pt x="607" y="1052"/>
                    <a:pt x="607" y="1052"/>
                    <a:pt x="607" y="1052"/>
                  </a:cubicBezTo>
                  <a:close/>
                  <a:moveTo>
                    <a:pt x="1103" y="864"/>
                  </a:moveTo>
                  <a:cubicBezTo>
                    <a:pt x="1103" y="864"/>
                    <a:pt x="1103" y="864"/>
                    <a:pt x="1103" y="864"/>
                  </a:cubicBezTo>
                  <a:cubicBezTo>
                    <a:pt x="1103" y="864"/>
                    <a:pt x="1103" y="863"/>
                    <a:pt x="1103" y="863"/>
                  </a:cubicBezTo>
                  <a:cubicBezTo>
                    <a:pt x="1102" y="863"/>
                    <a:pt x="1102" y="864"/>
                    <a:pt x="1102" y="864"/>
                  </a:cubicBezTo>
                  <a:cubicBezTo>
                    <a:pt x="1102" y="864"/>
                    <a:pt x="1102" y="864"/>
                    <a:pt x="1103" y="864"/>
                  </a:cubicBezTo>
                  <a:close/>
                  <a:moveTo>
                    <a:pt x="1103" y="862"/>
                  </a:moveTo>
                  <a:cubicBezTo>
                    <a:pt x="1103" y="862"/>
                    <a:pt x="1103" y="862"/>
                    <a:pt x="1103" y="861"/>
                  </a:cubicBezTo>
                  <a:cubicBezTo>
                    <a:pt x="1102" y="861"/>
                    <a:pt x="1103" y="863"/>
                    <a:pt x="1103" y="862"/>
                  </a:cubicBezTo>
                  <a:close/>
                  <a:moveTo>
                    <a:pt x="651" y="1041"/>
                  </a:moveTo>
                  <a:cubicBezTo>
                    <a:pt x="652" y="1040"/>
                    <a:pt x="651" y="1040"/>
                    <a:pt x="651" y="1040"/>
                  </a:cubicBezTo>
                  <a:cubicBezTo>
                    <a:pt x="649" y="1040"/>
                    <a:pt x="648" y="1040"/>
                    <a:pt x="648" y="1040"/>
                  </a:cubicBezTo>
                  <a:cubicBezTo>
                    <a:pt x="648" y="1040"/>
                    <a:pt x="648" y="1040"/>
                    <a:pt x="649" y="1040"/>
                  </a:cubicBezTo>
                  <a:cubicBezTo>
                    <a:pt x="649" y="1040"/>
                    <a:pt x="649" y="1040"/>
                    <a:pt x="649" y="1041"/>
                  </a:cubicBezTo>
                  <a:cubicBezTo>
                    <a:pt x="649" y="1041"/>
                    <a:pt x="649" y="1041"/>
                    <a:pt x="649" y="1041"/>
                  </a:cubicBezTo>
                  <a:cubicBezTo>
                    <a:pt x="649" y="1041"/>
                    <a:pt x="650" y="1041"/>
                    <a:pt x="651" y="1041"/>
                  </a:cubicBezTo>
                  <a:close/>
                  <a:moveTo>
                    <a:pt x="669" y="1040"/>
                  </a:moveTo>
                  <a:cubicBezTo>
                    <a:pt x="670" y="1039"/>
                    <a:pt x="669" y="1039"/>
                    <a:pt x="668" y="1039"/>
                  </a:cubicBezTo>
                  <a:cubicBezTo>
                    <a:pt x="667" y="1039"/>
                    <a:pt x="667" y="1039"/>
                    <a:pt x="666" y="1039"/>
                  </a:cubicBezTo>
                  <a:cubicBezTo>
                    <a:pt x="666" y="1039"/>
                    <a:pt x="667" y="1040"/>
                    <a:pt x="669" y="1040"/>
                  </a:cubicBezTo>
                  <a:close/>
                  <a:moveTo>
                    <a:pt x="1099" y="868"/>
                  </a:moveTo>
                  <a:cubicBezTo>
                    <a:pt x="1099" y="868"/>
                    <a:pt x="1098" y="867"/>
                    <a:pt x="1098" y="867"/>
                  </a:cubicBezTo>
                  <a:cubicBezTo>
                    <a:pt x="1098" y="867"/>
                    <a:pt x="1098" y="867"/>
                    <a:pt x="1098" y="867"/>
                  </a:cubicBezTo>
                  <a:cubicBezTo>
                    <a:pt x="1098" y="868"/>
                    <a:pt x="1098" y="868"/>
                    <a:pt x="1098" y="868"/>
                  </a:cubicBezTo>
                  <a:cubicBezTo>
                    <a:pt x="1097" y="868"/>
                    <a:pt x="1097" y="868"/>
                    <a:pt x="1097" y="868"/>
                  </a:cubicBezTo>
                  <a:cubicBezTo>
                    <a:pt x="1097" y="868"/>
                    <a:pt x="1097" y="869"/>
                    <a:pt x="1097" y="869"/>
                  </a:cubicBezTo>
                  <a:cubicBezTo>
                    <a:pt x="1096" y="870"/>
                    <a:pt x="1097" y="871"/>
                    <a:pt x="1098" y="871"/>
                  </a:cubicBezTo>
                  <a:cubicBezTo>
                    <a:pt x="1098" y="871"/>
                    <a:pt x="1098" y="871"/>
                    <a:pt x="1098" y="871"/>
                  </a:cubicBezTo>
                  <a:cubicBezTo>
                    <a:pt x="1098" y="871"/>
                    <a:pt x="1098" y="871"/>
                    <a:pt x="1099" y="871"/>
                  </a:cubicBezTo>
                  <a:cubicBezTo>
                    <a:pt x="1099" y="871"/>
                    <a:pt x="1099" y="871"/>
                    <a:pt x="1099" y="871"/>
                  </a:cubicBezTo>
                  <a:cubicBezTo>
                    <a:pt x="1099" y="870"/>
                    <a:pt x="1099" y="870"/>
                    <a:pt x="1099" y="869"/>
                  </a:cubicBezTo>
                  <a:cubicBezTo>
                    <a:pt x="1100" y="870"/>
                    <a:pt x="1100" y="870"/>
                    <a:pt x="1100" y="871"/>
                  </a:cubicBezTo>
                  <a:cubicBezTo>
                    <a:pt x="1102" y="873"/>
                    <a:pt x="1104" y="876"/>
                    <a:pt x="1102" y="872"/>
                  </a:cubicBezTo>
                  <a:cubicBezTo>
                    <a:pt x="1102" y="872"/>
                    <a:pt x="1102" y="872"/>
                    <a:pt x="1102" y="872"/>
                  </a:cubicBezTo>
                  <a:cubicBezTo>
                    <a:pt x="1102" y="872"/>
                    <a:pt x="1102" y="872"/>
                    <a:pt x="1102" y="872"/>
                  </a:cubicBezTo>
                  <a:cubicBezTo>
                    <a:pt x="1102" y="872"/>
                    <a:pt x="1102" y="872"/>
                    <a:pt x="1102" y="872"/>
                  </a:cubicBezTo>
                  <a:cubicBezTo>
                    <a:pt x="1102" y="871"/>
                    <a:pt x="1101" y="870"/>
                    <a:pt x="1101" y="870"/>
                  </a:cubicBezTo>
                  <a:cubicBezTo>
                    <a:pt x="1099" y="867"/>
                    <a:pt x="1098" y="866"/>
                    <a:pt x="1099" y="868"/>
                  </a:cubicBezTo>
                  <a:close/>
                  <a:moveTo>
                    <a:pt x="665" y="1039"/>
                  </a:moveTo>
                  <a:cubicBezTo>
                    <a:pt x="665" y="1039"/>
                    <a:pt x="666" y="1039"/>
                    <a:pt x="666" y="1039"/>
                  </a:cubicBezTo>
                  <a:cubicBezTo>
                    <a:pt x="665" y="1039"/>
                    <a:pt x="665" y="1039"/>
                    <a:pt x="665" y="1039"/>
                  </a:cubicBezTo>
                  <a:cubicBezTo>
                    <a:pt x="664" y="1039"/>
                    <a:pt x="663" y="1039"/>
                    <a:pt x="665" y="1039"/>
                  </a:cubicBezTo>
                  <a:close/>
                  <a:moveTo>
                    <a:pt x="647" y="1041"/>
                  </a:moveTo>
                  <a:cubicBezTo>
                    <a:pt x="647" y="1041"/>
                    <a:pt x="647" y="1040"/>
                    <a:pt x="647" y="1040"/>
                  </a:cubicBezTo>
                  <a:cubicBezTo>
                    <a:pt x="647" y="1040"/>
                    <a:pt x="647" y="1040"/>
                    <a:pt x="647" y="1040"/>
                  </a:cubicBezTo>
                  <a:cubicBezTo>
                    <a:pt x="646" y="1040"/>
                    <a:pt x="646" y="1040"/>
                    <a:pt x="646" y="1040"/>
                  </a:cubicBezTo>
                  <a:cubicBezTo>
                    <a:pt x="644" y="1040"/>
                    <a:pt x="644" y="1041"/>
                    <a:pt x="646" y="1041"/>
                  </a:cubicBezTo>
                  <a:cubicBezTo>
                    <a:pt x="646" y="1041"/>
                    <a:pt x="645" y="1041"/>
                    <a:pt x="645" y="1041"/>
                  </a:cubicBezTo>
                  <a:cubicBezTo>
                    <a:pt x="645" y="1041"/>
                    <a:pt x="644" y="1041"/>
                    <a:pt x="644" y="1041"/>
                  </a:cubicBezTo>
                  <a:cubicBezTo>
                    <a:pt x="645" y="1041"/>
                    <a:pt x="647" y="1041"/>
                    <a:pt x="646" y="1041"/>
                  </a:cubicBezTo>
                  <a:cubicBezTo>
                    <a:pt x="646" y="1041"/>
                    <a:pt x="646" y="1041"/>
                    <a:pt x="646" y="1041"/>
                  </a:cubicBezTo>
                  <a:cubicBezTo>
                    <a:pt x="646" y="1041"/>
                    <a:pt x="647" y="1041"/>
                    <a:pt x="647" y="1041"/>
                  </a:cubicBezTo>
                  <a:cubicBezTo>
                    <a:pt x="647" y="1041"/>
                    <a:pt x="647" y="1041"/>
                    <a:pt x="647" y="1041"/>
                  </a:cubicBezTo>
                  <a:close/>
                  <a:moveTo>
                    <a:pt x="658" y="1043"/>
                  </a:moveTo>
                  <a:cubicBezTo>
                    <a:pt x="657" y="1043"/>
                    <a:pt x="657" y="1043"/>
                    <a:pt x="656" y="1043"/>
                  </a:cubicBezTo>
                  <a:cubicBezTo>
                    <a:pt x="656" y="1043"/>
                    <a:pt x="656" y="1043"/>
                    <a:pt x="656" y="1043"/>
                  </a:cubicBezTo>
                  <a:cubicBezTo>
                    <a:pt x="657" y="1043"/>
                    <a:pt x="657" y="1043"/>
                    <a:pt x="658" y="1043"/>
                  </a:cubicBezTo>
                  <a:cubicBezTo>
                    <a:pt x="658" y="1043"/>
                    <a:pt x="658" y="1043"/>
                    <a:pt x="658" y="1043"/>
                  </a:cubicBezTo>
                  <a:close/>
                  <a:moveTo>
                    <a:pt x="1100" y="850"/>
                  </a:moveTo>
                  <a:cubicBezTo>
                    <a:pt x="1100" y="850"/>
                    <a:pt x="1100" y="850"/>
                    <a:pt x="1100" y="850"/>
                  </a:cubicBezTo>
                  <a:cubicBezTo>
                    <a:pt x="1100" y="850"/>
                    <a:pt x="1100" y="849"/>
                    <a:pt x="1101" y="849"/>
                  </a:cubicBezTo>
                  <a:cubicBezTo>
                    <a:pt x="1100" y="849"/>
                    <a:pt x="1100" y="849"/>
                    <a:pt x="1100" y="849"/>
                  </a:cubicBezTo>
                  <a:cubicBezTo>
                    <a:pt x="1100" y="849"/>
                    <a:pt x="1100" y="849"/>
                    <a:pt x="1100" y="850"/>
                  </a:cubicBezTo>
                  <a:close/>
                  <a:moveTo>
                    <a:pt x="1100" y="856"/>
                  </a:moveTo>
                  <a:cubicBezTo>
                    <a:pt x="1100" y="857"/>
                    <a:pt x="1100" y="857"/>
                    <a:pt x="1100" y="857"/>
                  </a:cubicBezTo>
                  <a:cubicBezTo>
                    <a:pt x="1100" y="857"/>
                    <a:pt x="1101" y="857"/>
                    <a:pt x="1101" y="857"/>
                  </a:cubicBezTo>
                  <a:cubicBezTo>
                    <a:pt x="1101" y="857"/>
                    <a:pt x="1101" y="856"/>
                    <a:pt x="1101" y="856"/>
                  </a:cubicBezTo>
                  <a:cubicBezTo>
                    <a:pt x="1101" y="856"/>
                    <a:pt x="1100" y="856"/>
                    <a:pt x="1100" y="856"/>
                  </a:cubicBezTo>
                  <a:close/>
                  <a:moveTo>
                    <a:pt x="599" y="1043"/>
                  </a:moveTo>
                  <a:cubicBezTo>
                    <a:pt x="599" y="1043"/>
                    <a:pt x="600" y="1043"/>
                    <a:pt x="600" y="1043"/>
                  </a:cubicBezTo>
                  <a:cubicBezTo>
                    <a:pt x="600" y="1043"/>
                    <a:pt x="599" y="1043"/>
                    <a:pt x="599" y="1043"/>
                  </a:cubicBezTo>
                  <a:cubicBezTo>
                    <a:pt x="598" y="1043"/>
                    <a:pt x="598" y="1043"/>
                    <a:pt x="598" y="1043"/>
                  </a:cubicBezTo>
                  <a:cubicBezTo>
                    <a:pt x="598" y="1043"/>
                    <a:pt x="598" y="1043"/>
                    <a:pt x="599" y="1043"/>
                  </a:cubicBezTo>
                  <a:close/>
                  <a:moveTo>
                    <a:pt x="1104" y="866"/>
                  </a:moveTo>
                  <a:cubicBezTo>
                    <a:pt x="1104" y="866"/>
                    <a:pt x="1104" y="867"/>
                    <a:pt x="1104" y="867"/>
                  </a:cubicBezTo>
                  <a:cubicBezTo>
                    <a:pt x="1104" y="867"/>
                    <a:pt x="1104" y="866"/>
                    <a:pt x="1104" y="866"/>
                  </a:cubicBezTo>
                  <a:cubicBezTo>
                    <a:pt x="1104" y="866"/>
                    <a:pt x="1104" y="866"/>
                    <a:pt x="1104" y="866"/>
                  </a:cubicBezTo>
                  <a:cubicBezTo>
                    <a:pt x="1104" y="866"/>
                    <a:pt x="1104" y="866"/>
                    <a:pt x="1104" y="866"/>
                  </a:cubicBezTo>
                  <a:cubicBezTo>
                    <a:pt x="1104" y="866"/>
                    <a:pt x="1104" y="865"/>
                    <a:pt x="1103" y="865"/>
                  </a:cubicBezTo>
                  <a:cubicBezTo>
                    <a:pt x="1103" y="865"/>
                    <a:pt x="1103" y="866"/>
                    <a:pt x="1103" y="866"/>
                  </a:cubicBezTo>
                  <a:cubicBezTo>
                    <a:pt x="1103" y="866"/>
                    <a:pt x="1103" y="866"/>
                    <a:pt x="1103" y="866"/>
                  </a:cubicBezTo>
                  <a:cubicBezTo>
                    <a:pt x="1103" y="866"/>
                    <a:pt x="1103" y="866"/>
                    <a:pt x="1104" y="866"/>
                  </a:cubicBezTo>
                  <a:close/>
                  <a:moveTo>
                    <a:pt x="1104" y="875"/>
                  </a:moveTo>
                  <a:cubicBezTo>
                    <a:pt x="1103" y="874"/>
                    <a:pt x="1103" y="875"/>
                    <a:pt x="1103" y="875"/>
                  </a:cubicBezTo>
                  <a:cubicBezTo>
                    <a:pt x="1103" y="875"/>
                    <a:pt x="1103" y="875"/>
                    <a:pt x="1103" y="875"/>
                  </a:cubicBezTo>
                  <a:cubicBezTo>
                    <a:pt x="1103" y="875"/>
                    <a:pt x="1103" y="875"/>
                    <a:pt x="1103" y="875"/>
                  </a:cubicBezTo>
                  <a:cubicBezTo>
                    <a:pt x="1103" y="875"/>
                    <a:pt x="1103" y="875"/>
                    <a:pt x="1103" y="875"/>
                  </a:cubicBezTo>
                  <a:cubicBezTo>
                    <a:pt x="1103" y="875"/>
                    <a:pt x="1104" y="875"/>
                    <a:pt x="1104" y="875"/>
                  </a:cubicBezTo>
                  <a:close/>
                  <a:moveTo>
                    <a:pt x="648" y="1039"/>
                  </a:moveTo>
                  <a:cubicBezTo>
                    <a:pt x="648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8" y="1039"/>
                  </a:cubicBezTo>
                  <a:close/>
                  <a:moveTo>
                    <a:pt x="592" y="1053"/>
                  </a:moveTo>
                  <a:cubicBezTo>
                    <a:pt x="593" y="1053"/>
                    <a:pt x="593" y="1053"/>
                    <a:pt x="594" y="1053"/>
                  </a:cubicBezTo>
                  <a:cubicBezTo>
                    <a:pt x="595" y="1053"/>
                    <a:pt x="590" y="1053"/>
                    <a:pt x="592" y="1053"/>
                  </a:cubicBezTo>
                  <a:close/>
                  <a:moveTo>
                    <a:pt x="595" y="1047"/>
                  </a:moveTo>
                  <a:cubicBezTo>
                    <a:pt x="598" y="1047"/>
                    <a:pt x="597" y="1046"/>
                    <a:pt x="601" y="1046"/>
                  </a:cubicBezTo>
                  <a:cubicBezTo>
                    <a:pt x="597" y="1046"/>
                    <a:pt x="591" y="1047"/>
                    <a:pt x="595" y="1047"/>
                  </a:cubicBezTo>
                  <a:close/>
                  <a:moveTo>
                    <a:pt x="595" y="1044"/>
                  </a:moveTo>
                  <a:cubicBezTo>
                    <a:pt x="594" y="1044"/>
                    <a:pt x="594" y="1044"/>
                    <a:pt x="593" y="1044"/>
                  </a:cubicBezTo>
                  <a:cubicBezTo>
                    <a:pt x="594" y="1045"/>
                    <a:pt x="598" y="1045"/>
                    <a:pt x="600" y="1044"/>
                  </a:cubicBezTo>
                  <a:cubicBezTo>
                    <a:pt x="600" y="1044"/>
                    <a:pt x="597" y="1044"/>
                    <a:pt x="595" y="1044"/>
                  </a:cubicBezTo>
                  <a:close/>
                  <a:moveTo>
                    <a:pt x="1105" y="869"/>
                  </a:moveTo>
                  <a:cubicBezTo>
                    <a:pt x="1105" y="870"/>
                    <a:pt x="1106" y="869"/>
                    <a:pt x="1106" y="868"/>
                  </a:cubicBezTo>
                  <a:cubicBezTo>
                    <a:pt x="1105" y="869"/>
                    <a:pt x="1105" y="869"/>
                    <a:pt x="1105" y="869"/>
                  </a:cubicBezTo>
                  <a:close/>
                  <a:moveTo>
                    <a:pt x="1104" y="874"/>
                  </a:moveTo>
                  <a:cubicBezTo>
                    <a:pt x="1105" y="874"/>
                    <a:pt x="1105" y="873"/>
                    <a:pt x="1105" y="873"/>
                  </a:cubicBezTo>
                  <a:cubicBezTo>
                    <a:pt x="1104" y="873"/>
                    <a:pt x="1104" y="873"/>
                    <a:pt x="1104" y="874"/>
                  </a:cubicBezTo>
                  <a:close/>
                  <a:moveTo>
                    <a:pt x="1103" y="868"/>
                  </a:moveTo>
                  <a:cubicBezTo>
                    <a:pt x="1104" y="869"/>
                    <a:pt x="1105" y="868"/>
                    <a:pt x="1105" y="868"/>
                  </a:cubicBezTo>
                  <a:cubicBezTo>
                    <a:pt x="1105" y="867"/>
                    <a:pt x="1105" y="867"/>
                    <a:pt x="1105" y="867"/>
                  </a:cubicBezTo>
                  <a:cubicBezTo>
                    <a:pt x="1104" y="867"/>
                    <a:pt x="1103" y="868"/>
                    <a:pt x="1103" y="868"/>
                  </a:cubicBezTo>
                  <a:close/>
                  <a:moveTo>
                    <a:pt x="595" y="1049"/>
                  </a:moveTo>
                  <a:cubicBezTo>
                    <a:pt x="592" y="1049"/>
                    <a:pt x="589" y="1050"/>
                    <a:pt x="592" y="1050"/>
                  </a:cubicBezTo>
                  <a:cubicBezTo>
                    <a:pt x="592" y="1050"/>
                    <a:pt x="592" y="1050"/>
                    <a:pt x="592" y="1050"/>
                  </a:cubicBezTo>
                  <a:cubicBezTo>
                    <a:pt x="593" y="1050"/>
                    <a:pt x="595" y="1050"/>
                    <a:pt x="595" y="1050"/>
                  </a:cubicBezTo>
                  <a:cubicBezTo>
                    <a:pt x="594" y="1050"/>
                    <a:pt x="593" y="1050"/>
                    <a:pt x="592" y="1050"/>
                  </a:cubicBezTo>
                  <a:cubicBezTo>
                    <a:pt x="595" y="1050"/>
                    <a:pt x="597" y="1049"/>
                    <a:pt x="595" y="1049"/>
                  </a:cubicBezTo>
                  <a:close/>
                  <a:moveTo>
                    <a:pt x="593" y="1044"/>
                  </a:moveTo>
                  <a:cubicBezTo>
                    <a:pt x="594" y="1044"/>
                    <a:pt x="595" y="1044"/>
                    <a:pt x="597" y="1044"/>
                  </a:cubicBezTo>
                  <a:cubicBezTo>
                    <a:pt x="595" y="1043"/>
                    <a:pt x="595" y="1043"/>
                    <a:pt x="593" y="1044"/>
                  </a:cubicBezTo>
                  <a:close/>
                  <a:moveTo>
                    <a:pt x="1102" y="868"/>
                  </a:moveTo>
                  <a:cubicBezTo>
                    <a:pt x="1102" y="869"/>
                    <a:pt x="1103" y="869"/>
                    <a:pt x="1103" y="869"/>
                  </a:cubicBezTo>
                  <a:cubicBezTo>
                    <a:pt x="1103" y="868"/>
                    <a:pt x="1103" y="868"/>
                    <a:pt x="1103" y="868"/>
                  </a:cubicBezTo>
                  <a:cubicBezTo>
                    <a:pt x="1102" y="867"/>
                    <a:pt x="1102" y="868"/>
                    <a:pt x="1102" y="868"/>
                  </a:cubicBezTo>
                  <a:close/>
                  <a:moveTo>
                    <a:pt x="591" y="1044"/>
                  </a:moveTo>
                  <a:cubicBezTo>
                    <a:pt x="588" y="1044"/>
                    <a:pt x="590" y="1044"/>
                    <a:pt x="591" y="1044"/>
                  </a:cubicBezTo>
                  <a:cubicBezTo>
                    <a:pt x="591" y="1044"/>
                    <a:pt x="591" y="1044"/>
                    <a:pt x="592" y="1044"/>
                  </a:cubicBezTo>
                  <a:cubicBezTo>
                    <a:pt x="591" y="1044"/>
                    <a:pt x="591" y="1044"/>
                    <a:pt x="591" y="1044"/>
                  </a:cubicBezTo>
                  <a:close/>
                  <a:moveTo>
                    <a:pt x="1104" y="877"/>
                  </a:moveTo>
                  <a:cubicBezTo>
                    <a:pt x="1104" y="876"/>
                    <a:pt x="1103" y="877"/>
                    <a:pt x="1103" y="877"/>
                  </a:cubicBezTo>
                  <a:cubicBezTo>
                    <a:pt x="1103" y="877"/>
                    <a:pt x="1104" y="877"/>
                    <a:pt x="1104" y="877"/>
                  </a:cubicBezTo>
                  <a:close/>
                  <a:moveTo>
                    <a:pt x="601" y="1055"/>
                  </a:moveTo>
                  <a:cubicBezTo>
                    <a:pt x="599" y="1055"/>
                    <a:pt x="604" y="1055"/>
                    <a:pt x="604" y="1055"/>
                  </a:cubicBezTo>
                  <a:cubicBezTo>
                    <a:pt x="603" y="1055"/>
                    <a:pt x="603" y="1055"/>
                    <a:pt x="603" y="1055"/>
                  </a:cubicBezTo>
                  <a:cubicBezTo>
                    <a:pt x="602" y="1055"/>
                    <a:pt x="602" y="1055"/>
                    <a:pt x="601" y="1055"/>
                  </a:cubicBezTo>
                  <a:close/>
                  <a:moveTo>
                    <a:pt x="1104" y="851"/>
                  </a:moveTo>
                  <a:cubicBezTo>
                    <a:pt x="1103" y="851"/>
                    <a:pt x="1103" y="852"/>
                    <a:pt x="1103" y="852"/>
                  </a:cubicBezTo>
                  <a:cubicBezTo>
                    <a:pt x="1104" y="853"/>
                    <a:pt x="1105" y="852"/>
                    <a:pt x="1105" y="851"/>
                  </a:cubicBezTo>
                  <a:cubicBezTo>
                    <a:pt x="1104" y="851"/>
                    <a:pt x="1104" y="851"/>
                    <a:pt x="1104" y="851"/>
                  </a:cubicBezTo>
                  <a:close/>
                  <a:moveTo>
                    <a:pt x="1103" y="883"/>
                  </a:moveTo>
                  <a:cubicBezTo>
                    <a:pt x="1103" y="883"/>
                    <a:pt x="1103" y="883"/>
                    <a:pt x="1103" y="883"/>
                  </a:cubicBezTo>
                  <a:cubicBezTo>
                    <a:pt x="1103" y="883"/>
                    <a:pt x="1104" y="883"/>
                    <a:pt x="1104" y="884"/>
                  </a:cubicBezTo>
                  <a:cubicBezTo>
                    <a:pt x="1104" y="884"/>
                    <a:pt x="1104" y="883"/>
                    <a:pt x="1104" y="883"/>
                  </a:cubicBezTo>
                  <a:cubicBezTo>
                    <a:pt x="1103" y="883"/>
                    <a:pt x="1103" y="883"/>
                    <a:pt x="1103" y="883"/>
                  </a:cubicBezTo>
                  <a:close/>
                  <a:moveTo>
                    <a:pt x="598" y="1043"/>
                  </a:moveTo>
                  <a:cubicBezTo>
                    <a:pt x="599" y="1043"/>
                    <a:pt x="600" y="1043"/>
                    <a:pt x="601" y="1043"/>
                  </a:cubicBezTo>
                  <a:cubicBezTo>
                    <a:pt x="601" y="1043"/>
                    <a:pt x="602" y="1043"/>
                    <a:pt x="602" y="1043"/>
                  </a:cubicBezTo>
                  <a:cubicBezTo>
                    <a:pt x="607" y="1043"/>
                    <a:pt x="604" y="1042"/>
                    <a:pt x="599" y="1042"/>
                  </a:cubicBezTo>
                  <a:cubicBezTo>
                    <a:pt x="599" y="1042"/>
                    <a:pt x="599" y="1043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0" y="1043"/>
                    <a:pt x="599" y="1043"/>
                    <a:pt x="598" y="1043"/>
                  </a:cubicBezTo>
                  <a:close/>
                  <a:moveTo>
                    <a:pt x="1103" y="850"/>
                  </a:moveTo>
                  <a:cubicBezTo>
                    <a:pt x="1103" y="850"/>
                    <a:pt x="1104" y="850"/>
                    <a:pt x="1103" y="850"/>
                  </a:cubicBezTo>
                  <a:cubicBezTo>
                    <a:pt x="1103" y="850"/>
                    <a:pt x="1103" y="850"/>
                    <a:pt x="1103" y="850"/>
                  </a:cubicBezTo>
                  <a:close/>
                  <a:moveTo>
                    <a:pt x="589" y="1046"/>
                  </a:moveTo>
                  <a:cubicBezTo>
                    <a:pt x="589" y="1046"/>
                    <a:pt x="590" y="1046"/>
                    <a:pt x="590" y="1046"/>
                  </a:cubicBezTo>
                  <a:cubicBezTo>
                    <a:pt x="588" y="1046"/>
                    <a:pt x="587" y="1046"/>
                    <a:pt x="589" y="1046"/>
                  </a:cubicBezTo>
                  <a:close/>
                  <a:moveTo>
                    <a:pt x="590" y="1046"/>
                  </a:moveTo>
                  <a:cubicBezTo>
                    <a:pt x="591" y="1046"/>
                    <a:pt x="589" y="1046"/>
                    <a:pt x="589" y="1047"/>
                  </a:cubicBezTo>
                  <a:cubicBezTo>
                    <a:pt x="590" y="1047"/>
                    <a:pt x="591" y="1047"/>
                    <a:pt x="592" y="1047"/>
                  </a:cubicBezTo>
                  <a:cubicBezTo>
                    <a:pt x="593" y="1046"/>
                    <a:pt x="593" y="1046"/>
                    <a:pt x="590" y="1046"/>
                  </a:cubicBezTo>
                  <a:close/>
                  <a:moveTo>
                    <a:pt x="1103" y="872"/>
                  </a:moveTo>
                  <a:cubicBezTo>
                    <a:pt x="1103" y="872"/>
                    <a:pt x="1104" y="872"/>
                    <a:pt x="1104" y="872"/>
                  </a:cubicBezTo>
                  <a:cubicBezTo>
                    <a:pt x="1104" y="871"/>
                    <a:pt x="1104" y="871"/>
                    <a:pt x="1104" y="871"/>
                  </a:cubicBezTo>
                  <a:cubicBezTo>
                    <a:pt x="1104" y="871"/>
                    <a:pt x="1104" y="871"/>
                    <a:pt x="1104" y="871"/>
                  </a:cubicBezTo>
                  <a:cubicBezTo>
                    <a:pt x="1103" y="871"/>
                    <a:pt x="1102" y="872"/>
                    <a:pt x="1103" y="872"/>
                  </a:cubicBezTo>
                  <a:cubicBezTo>
                    <a:pt x="1103" y="872"/>
                    <a:pt x="1103" y="872"/>
                    <a:pt x="1103" y="872"/>
                  </a:cubicBezTo>
                  <a:close/>
                  <a:moveTo>
                    <a:pt x="623" y="1057"/>
                  </a:moveTo>
                  <a:cubicBezTo>
                    <a:pt x="622" y="1058"/>
                    <a:pt x="621" y="1058"/>
                    <a:pt x="621" y="1058"/>
                  </a:cubicBezTo>
                  <a:cubicBezTo>
                    <a:pt x="622" y="1058"/>
                    <a:pt x="623" y="1058"/>
                    <a:pt x="624" y="1058"/>
                  </a:cubicBezTo>
                  <a:cubicBezTo>
                    <a:pt x="624" y="1058"/>
                    <a:pt x="624" y="1058"/>
                    <a:pt x="623" y="1057"/>
                  </a:cubicBezTo>
                  <a:close/>
                  <a:moveTo>
                    <a:pt x="1107" y="883"/>
                  </a:moveTo>
                  <a:cubicBezTo>
                    <a:pt x="1107" y="882"/>
                    <a:pt x="1107" y="882"/>
                    <a:pt x="1107" y="882"/>
                  </a:cubicBezTo>
                  <a:cubicBezTo>
                    <a:pt x="1106" y="882"/>
                    <a:pt x="1106" y="883"/>
                    <a:pt x="1106" y="883"/>
                  </a:cubicBezTo>
                  <a:cubicBezTo>
                    <a:pt x="1106" y="883"/>
                    <a:pt x="1107" y="883"/>
                    <a:pt x="1107" y="883"/>
                  </a:cubicBezTo>
                  <a:close/>
                  <a:moveTo>
                    <a:pt x="631" y="1054"/>
                  </a:moveTo>
                  <a:cubicBezTo>
                    <a:pt x="629" y="1054"/>
                    <a:pt x="629" y="1054"/>
                    <a:pt x="629" y="1054"/>
                  </a:cubicBezTo>
                  <a:cubicBezTo>
                    <a:pt x="630" y="1054"/>
                    <a:pt x="630" y="1054"/>
                    <a:pt x="630" y="1054"/>
                  </a:cubicBezTo>
                  <a:cubicBezTo>
                    <a:pt x="632" y="1054"/>
                    <a:pt x="632" y="1054"/>
                    <a:pt x="632" y="1054"/>
                  </a:cubicBezTo>
                  <a:lnTo>
                    <a:pt x="631" y="1054"/>
                  </a:lnTo>
                  <a:close/>
                  <a:moveTo>
                    <a:pt x="621" y="1054"/>
                  </a:moveTo>
                  <a:cubicBezTo>
                    <a:pt x="622" y="1054"/>
                    <a:pt x="622" y="1054"/>
                    <a:pt x="622" y="1054"/>
                  </a:cubicBezTo>
                  <a:cubicBezTo>
                    <a:pt x="621" y="1054"/>
                    <a:pt x="621" y="1054"/>
                    <a:pt x="621" y="1054"/>
                  </a:cubicBezTo>
                  <a:cubicBezTo>
                    <a:pt x="620" y="1054"/>
                    <a:pt x="620" y="1054"/>
                    <a:pt x="620" y="1054"/>
                  </a:cubicBezTo>
                  <a:lnTo>
                    <a:pt x="621" y="1054"/>
                  </a:lnTo>
                  <a:close/>
                  <a:moveTo>
                    <a:pt x="617" y="1056"/>
                  </a:moveTo>
                  <a:cubicBezTo>
                    <a:pt x="619" y="1056"/>
                    <a:pt x="621" y="1057"/>
                    <a:pt x="622" y="1056"/>
                  </a:cubicBezTo>
                  <a:cubicBezTo>
                    <a:pt x="621" y="1056"/>
                    <a:pt x="623" y="1056"/>
                    <a:pt x="621" y="1056"/>
                  </a:cubicBezTo>
                  <a:cubicBezTo>
                    <a:pt x="620" y="1056"/>
                    <a:pt x="616" y="1056"/>
                    <a:pt x="617" y="1056"/>
                  </a:cubicBezTo>
                  <a:close/>
                  <a:moveTo>
                    <a:pt x="622" y="1054"/>
                  </a:moveTo>
                  <a:cubicBezTo>
                    <a:pt x="622" y="1053"/>
                    <a:pt x="622" y="1053"/>
                    <a:pt x="620" y="1053"/>
                  </a:cubicBezTo>
                  <a:cubicBezTo>
                    <a:pt x="620" y="1053"/>
                    <a:pt x="621" y="1054"/>
                    <a:pt x="622" y="1054"/>
                  </a:cubicBezTo>
                  <a:close/>
                  <a:moveTo>
                    <a:pt x="638" y="1061"/>
                  </a:moveTo>
                  <a:cubicBezTo>
                    <a:pt x="638" y="1061"/>
                    <a:pt x="637" y="1061"/>
                    <a:pt x="634" y="1061"/>
                  </a:cubicBezTo>
                  <a:cubicBezTo>
                    <a:pt x="632" y="1061"/>
                    <a:pt x="633" y="1061"/>
                    <a:pt x="635" y="1061"/>
                  </a:cubicBezTo>
                  <a:lnTo>
                    <a:pt x="638" y="1061"/>
                  </a:lnTo>
                  <a:close/>
                  <a:moveTo>
                    <a:pt x="638" y="1061"/>
                  </a:moveTo>
                  <a:cubicBezTo>
                    <a:pt x="637" y="1061"/>
                    <a:pt x="637" y="1061"/>
                    <a:pt x="636" y="1061"/>
                  </a:cubicBezTo>
                  <a:cubicBezTo>
                    <a:pt x="636" y="1061"/>
                    <a:pt x="636" y="1061"/>
                    <a:pt x="636" y="1062"/>
                  </a:cubicBezTo>
                  <a:cubicBezTo>
                    <a:pt x="637" y="1062"/>
                    <a:pt x="637" y="1062"/>
                    <a:pt x="638" y="1062"/>
                  </a:cubicBezTo>
                  <a:cubicBezTo>
                    <a:pt x="638" y="1061"/>
                    <a:pt x="638" y="1061"/>
                    <a:pt x="638" y="1061"/>
                  </a:cubicBezTo>
                  <a:close/>
                  <a:moveTo>
                    <a:pt x="636" y="1056"/>
                  </a:moveTo>
                  <a:cubicBezTo>
                    <a:pt x="637" y="1056"/>
                    <a:pt x="634" y="1056"/>
                    <a:pt x="637" y="1056"/>
                  </a:cubicBezTo>
                  <a:cubicBezTo>
                    <a:pt x="641" y="1056"/>
                    <a:pt x="638" y="1055"/>
                    <a:pt x="636" y="1056"/>
                  </a:cubicBezTo>
                  <a:close/>
                  <a:moveTo>
                    <a:pt x="632" y="1060"/>
                  </a:moveTo>
                  <a:cubicBezTo>
                    <a:pt x="633" y="1060"/>
                    <a:pt x="633" y="1059"/>
                    <a:pt x="634" y="1059"/>
                  </a:cubicBezTo>
                  <a:cubicBezTo>
                    <a:pt x="634" y="1059"/>
                    <a:pt x="633" y="1059"/>
                    <a:pt x="633" y="1059"/>
                  </a:cubicBezTo>
                  <a:cubicBezTo>
                    <a:pt x="633" y="1059"/>
                    <a:pt x="632" y="1059"/>
                    <a:pt x="631" y="1059"/>
                  </a:cubicBezTo>
                  <a:cubicBezTo>
                    <a:pt x="632" y="1059"/>
                    <a:pt x="632" y="1059"/>
                    <a:pt x="632" y="1060"/>
                  </a:cubicBezTo>
                  <a:close/>
                  <a:moveTo>
                    <a:pt x="1098" y="852"/>
                  </a:moveTo>
                  <a:cubicBezTo>
                    <a:pt x="1098" y="852"/>
                    <a:pt x="1098" y="852"/>
                    <a:pt x="1098" y="852"/>
                  </a:cubicBezTo>
                  <a:cubicBezTo>
                    <a:pt x="1098" y="852"/>
                    <a:pt x="1098" y="852"/>
                    <a:pt x="1099" y="852"/>
                  </a:cubicBezTo>
                  <a:cubicBezTo>
                    <a:pt x="1099" y="852"/>
                    <a:pt x="1099" y="852"/>
                    <a:pt x="1098" y="851"/>
                  </a:cubicBezTo>
                  <a:cubicBezTo>
                    <a:pt x="1098" y="852"/>
                    <a:pt x="1098" y="852"/>
                    <a:pt x="1098" y="852"/>
                  </a:cubicBezTo>
                  <a:close/>
                  <a:moveTo>
                    <a:pt x="628" y="1047"/>
                  </a:moveTo>
                  <a:cubicBezTo>
                    <a:pt x="629" y="1047"/>
                    <a:pt x="630" y="1047"/>
                    <a:pt x="629" y="1047"/>
                  </a:cubicBezTo>
                  <a:cubicBezTo>
                    <a:pt x="628" y="1047"/>
                    <a:pt x="625" y="1047"/>
                    <a:pt x="628" y="1047"/>
                  </a:cubicBezTo>
                  <a:close/>
                  <a:moveTo>
                    <a:pt x="624" y="1051"/>
                  </a:moveTo>
                  <a:cubicBezTo>
                    <a:pt x="620" y="1051"/>
                    <a:pt x="621" y="1052"/>
                    <a:pt x="624" y="1052"/>
                  </a:cubicBezTo>
                  <a:cubicBezTo>
                    <a:pt x="623" y="1052"/>
                    <a:pt x="623" y="1052"/>
                    <a:pt x="623" y="1052"/>
                  </a:cubicBezTo>
                  <a:cubicBezTo>
                    <a:pt x="626" y="1053"/>
                    <a:pt x="626" y="1052"/>
                    <a:pt x="628" y="1052"/>
                  </a:cubicBezTo>
                  <a:cubicBezTo>
                    <a:pt x="629" y="1052"/>
                    <a:pt x="633" y="1051"/>
                    <a:pt x="629" y="1051"/>
                  </a:cubicBezTo>
                  <a:cubicBezTo>
                    <a:pt x="628" y="1051"/>
                    <a:pt x="627" y="1051"/>
                    <a:pt x="626" y="1051"/>
                  </a:cubicBezTo>
                  <a:cubicBezTo>
                    <a:pt x="626" y="1051"/>
                    <a:pt x="626" y="1051"/>
                    <a:pt x="624" y="1051"/>
                  </a:cubicBezTo>
                  <a:close/>
                  <a:moveTo>
                    <a:pt x="633" y="1049"/>
                  </a:moveTo>
                  <a:cubicBezTo>
                    <a:pt x="632" y="1049"/>
                    <a:pt x="632" y="1050"/>
                    <a:pt x="633" y="1050"/>
                  </a:cubicBezTo>
                  <a:cubicBezTo>
                    <a:pt x="637" y="1050"/>
                    <a:pt x="635" y="1049"/>
                    <a:pt x="633" y="1049"/>
                  </a:cubicBezTo>
                  <a:close/>
                  <a:moveTo>
                    <a:pt x="621" y="1051"/>
                  </a:moveTo>
                  <a:cubicBezTo>
                    <a:pt x="622" y="1050"/>
                    <a:pt x="622" y="1050"/>
                    <a:pt x="623" y="1050"/>
                  </a:cubicBezTo>
                  <a:cubicBezTo>
                    <a:pt x="623" y="1050"/>
                    <a:pt x="622" y="1050"/>
                    <a:pt x="622" y="1050"/>
                  </a:cubicBezTo>
                  <a:cubicBezTo>
                    <a:pt x="622" y="1050"/>
                    <a:pt x="621" y="1050"/>
                    <a:pt x="620" y="1050"/>
                  </a:cubicBezTo>
                  <a:cubicBezTo>
                    <a:pt x="621" y="1050"/>
                    <a:pt x="621" y="1050"/>
                    <a:pt x="621" y="1051"/>
                  </a:cubicBezTo>
                  <a:close/>
                  <a:moveTo>
                    <a:pt x="635" y="1051"/>
                  </a:moveTo>
                  <a:cubicBezTo>
                    <a:pt x="636" y="1051"/>
                    <a:pt x="637" y="1051"/>
                    <a:pt x="638" y="1051"/>
                  </a:cubicBezTo>
                  <a:cubicBezTo>
                    <a:pt x="638" y="1051"/>
                    <a:pt x="633" y="1051"/>
                    <a:pt x="635" y="1051"/>
                  </a:cubicBezTo>
                  <a:close/>
                  <a:moveTo>
                    <a:pt x="621" y="1044"/>
                  </a:moveTo>
                  <a:cubicBezTo>
                    <a:pt x="622" y="1044"/>
                    <a:pt x="622" y="1044"/>
                    <a:pt x="623" y="1044"/>
                  </a:cubicBezTo>
                  <a:cubicBezTo>
                    <a:pt x="623" y="1044"/>
                    <a:pt x="623" y="1044"/>
                    <a:pt x="624" y="1044"/>
                  </a:cubicBezTo>
                  <a:cubicBezTo>
                    <a:pt x="623" y="1044"/>
                    <a:pt x="623" y="1044"/>
                    <a:pt x="623" y="1044"/>
                  </a:cubicBezTo>
                  <a:cubicBezTo>
                    <a:pt x="622" y="1044"/>
                    <a:pt x="622" y="1044"/>
                    <a:pt x="621" y="1044"/>
                  </a:cubicBezTo>
                  <a:close/>
                  <a:moveTo>
                    <a:pt x="661" y="1036"/>
                  </a:moveTo>
                  <a:cubicBezTo>
                    <a:pt x="660" y="1036"/>
                    <a:pt x="659" y="1036"/>
                    <a:pt x="659" y="1036"/>
                  </a:cubicBezTo>
                  <a:cubicBezTo>
                    <a:pt x="658" y="1036"/>
                    <a:pt x="658" y="1036"/>
                    <a:pt x="658" y="1036"/>
                  </a:cubicBezTo>
                  <a:cubicBezTo>
                    <a:pt x="658" y="1036"/>
                    <a:pt x="659" y="1036"/>
                    <a:pt x="660" y="1036"/>
                  </a:cubicBezTo>
                  <a:cubicBezTo>
                    <a:pt x="660" y="1036"/>
                    <a:pt x="660" y="1036"/>
                    <a:pt x="661" y="1036"/>
                  </a:cubicBezTo>
                  <a:close/>
                  <a:moveTo>
                    <a:pt x="625" y="1051"/>
                  </a:moveTo>
                  <a:cubicBezTo>
                    <a:pt x="625" y="1051"/>
                    <a:pt x="626" y="1051"/>
                    <a:pt x="626" y="1051"/>
                  </a:cubicBezTo>
                  <a:cubicBezTo>
                    <a:pt x="624" y="1050"/>
                    <a:pt x="621" y="1051"/>
                    <a:pt x="625" y="1051"/>
                  </a:cubicBezTo>
                  <a:close/>
                  <a:moveTo>
                    <a:pt x="628" y="1054"/>
                  </a:moveTo>
                  <a:cubicBezTo>
                    <a:pt x="630" y="1054"/>
                    <a:pt x="628" y="1053"/>
                    <a:pt x="623" y="1053"/>
                  </a:cubicBezTo>
                  <a:cubicBezTo>
                    <a:pt x="621" y="1053"/>
                    <a:pt x="623" y="1054"/>
                    <a:pt x="628" y="1054"/>
                  </a:cubicBezTo>
                  <a:close/>
                  <a:moveTo>
                    <a:pt x="1082" y="858"/>
                  </a:moveTo>
                  <a:cubicBezTo>
                    <a:pt x="1082" y="858"/>
                    <a:pt x="1081" y="858"/>
                    <a:pt x="1081" y="859"/>
                  </a:cubicBezTo>
                  <a:cubicBezTo>
                    <a:pt x="1082" y="859"/>
                    <a:pt x="1082" y="859"/>
                    <a:pt x="1082" y="859"/>
                  </a:cubicBezTo>
                  <a:cubicBezTo>
                    <a:pt x="1082" y="859"/>
                    <a:pt x="1082" y="858"/>
                    <a:pt x="1082" y="858"/>
                  </a:cubicBezTo>
                  <a:close/>
                  <a:moveTo>
                    <a:pt x="1096" y="873"/>
                  </a:moveTo>
                  <a:cubicBezTo>
                    <a:pt x="1096" y="873"/>
                    <a:pt x="1096" y="873"/>
                    <a:pt x="1096" y="873"/>
                  </a:cubicBezTo>
                  <a:cubicBezTo>
                    <a:pt x="1096" y="873"/>
                    <a:pt x="1096" y="873"/>
                    <a:pt x="1097" y="873"/>
                  </a:cubicBezTo>
                  <a:cubicBezTo>
                    <a:pt x="1096" y="873"/>
                    <a:pt x="1096" y="873"/>
                    <a:pt x="1096" y="873"/>
                  </a:cubicBezTo>
                  <a:cubicBezTo>
                    <a:pt x="1096" y="873"/>
                    <a:pt x="1096" y="873"/>
                    <a:pt x="1096" y="873"/>
                  </a:cubicBezTo>
                  <a:close/>
                  <a:moveTo>
                    <a:pt x="660" y="1034"/>
                  </a:moveTo>
                  <a:cubicBezTo>
                    <a:pt x="659" y="1034"/>
                    <a:pt x="658" y="1034"/>
                    <a:pt x="660" y="1034"/>
                  </a:cubicBezTo>
                  <a:cubicBezTo>
                    <a:pt x="660" y="1034"/>
                    <a:pt x="660" y="1034"/>
                    <a:pt x="661" y="1034"/>
                  </a:cubicBezTo>
                  <a:cubicBezTo>
                    <a:pt x="660" y="1034"/>
                    <a:pt x="660" y="1034"/>
                    <a:pt x="660" y="1034"/>
                  </a:cubicBezTo>
                  <a:close/>
                  <a:moveTo>
                    <a:pt x="1096" y="866"/>
                  </a:moveTo>
                  <a:cubicBezTo>
                    <a:pt x="1096" y="866"/>
                    <a:pt x="1096" y="866"/>
                    <a:pt x="1096" y="866"/>
                  </a:cubicBezTo>
                  <a:cubicBezTo>
                    <a:pt x="1096" y="866"/>
                    <a:pt x="1096" y="866"/>
                    <a:pt x="1096" y="866"/>
                  </a:cubicBezTo>
                  <a:close/>
                  <a:moveTo>
                    <a:pt x="661" y="1042"/>
                  </a:moveTo>
                  <a:cubicBezTo>
                    <a:pt x="661" y="1042"/>
                    <a:pt x="662" y="1042"/>
                    <a:pt x="662" y="1041"/>
                  </a:cubicBezTo>
                  <a:cubicBezTo>
                    <a:pt x="661" y="1042"/>
                    <a:pt x="660" y="1041"/>
                    <a:pt x="660" y="1041"/>
                  </a:cubicBezTo>
                  <a:cubicBezTo>
                    <a:pt x="661" y="1041"/>
                    <a:pt x="660" y="1041"/>
                    <a:pt x="658" y="1041"/>
                  </a:cubicBezTo>
                  <a:cubicBezTo>
                    <a:pt x="658" y="1041"/>
                    <a:pt x="658" y="1041"/>
                    <a:pt x="658" y="1041"/>
                  </a:cubicBezTo>
                  <a:cubicBezTo>
                    <a:pt x="657" y="1041"/>
                    <a:pt x="657" y="1041"/>
                    <a:pt x="656" y="1041"/>
                  </a:cubicBezTo>
                  <a:cubicBezTo>
                    <a:pt x="656" y="1041"/>
                    <a:pt x="654" y="1041"/>
                    <a:pt x="652" y="1041"/>
                  </a:cubicBezTo>
                  <a:cubicBezTo>
                    <a:pt x="652" y="1041"/>
                    <a:pt x="654" y="1042"/>
                    <a:pt x="656" y="1041"/>
                  </a:cubicBezTo>
                  <a:cubicBezTo>
                    <a:pt x="657" y="1042"/>
                    <a:pt x="658" y="1042"/>
                    <a:pt x="661" y="1042"/>
                  </a:cubicBezTo>
                  <a:close/>
                  <a:moveTo>
                    <a:pt x="652" y="1042"/>
                  </a:moveTo>
                  <a:cubicBezTo>
                    <a:pt x="653" y="1042"/>
                    <a:pt x="653" y="1042"/>
                    <a:pt x="654" y="1042"/>
                  </a:cubicBezTo>
                  <a:cubicBezTo>
                    <a:pt x="654" y="1042"/>
                    <a:pt x="654" y="1042"/>
                    <a:pt x="655" y="1042"/>
                  </a:cubicBezTo>
                  <a:cubicBezTo>
                    <a:pt x="654" y="1042"/>
                    <a:pt x="654" y="1042"/>
                    <a:pt x="653" y="1042"/>
                  </a:cubicBezTo>
                  <a:cubicBezTo>
                    <a:pt x="653" y="1042"/>
                    <a:pt x="653" y="1042"/>
                    <a:pt x="652" y="1042"/>
                  </a:cubicBezTo>
                  <a:close/>
                  <a:moveTo>
                    <a:pt x="654" y="1040"/>
                  </a:moveTo>
                  <a:cubicBezTo>
                    <a:pt x="654" y="1040"/>
                    <a:pt x="654" y="1040"/>
                    <a:pt x="655" y="1040"/>
                  </a:cubicBezTo>
                  <a:cubicBezTo>
                    <a:pt x="654" y="1040"/>
                    <a:pt x="653" y="1040"/>
                    <a:pt x="652" y="1040"/>
                  </a:cubicBezTo>
                  <a:cubicBezTo>
                    <a:pt x="654" y="1041"/>
                    <a:pt x="653" y="1041"/>
                    <a:pt x="655" y="1041"/>
                  </a:cubicBezTo>
                  <a:cubicBezTo>
                    <a:pt x="656" y="1041"/>
                    <a:pt x="656" y="1041"/>
                    <a:pt x="656" y="1041"/>
                  </a:cubicBezTo>
                  <a:cubicBezTo>
                    <a:pt x="657" y="1041"/>
                    <a:pt x="658" y="1041"/>
                    <a:pt x="658" y="1041"/>
                  </a:cubicBezTo>
                  <a:cubicBezTo>
                    <a:pt x="661" y="1041"/>
                    <a:pt x="660" y="1040"/>
                    <a:pt x="658" y="1040"/>
                  </a:cubicBezTo>
                  <a:cubicBezTo>
                    <a:pt x="659" y="1040"/>
                    <a:pt x="658" y="1040"/>
                    <a:pt x="657" y="1040"/>
                  </a:cubicBezTo>
                  <a:cubicBezTo>
                    <a:pt x="656" y="1040"/>
                    <a:pt x="656" y="1040"/>
                    <a:pt x="656" y="1040"/>
                  </a:cubicBezTo>
                  <a:cubicBezTo>
                    <a:pt x="656" y="1040"/>
                    <a:pt x="656" y="1040"/>
                    <a:pt x="656" y="1040"/>
                  </a:cubicBezTo>
                  <a:cubicBezTo>
                    <a:pt x="656" y="1040"/>
                    <a:pt x="656" y="1040"/>
                    <a:pt x="656" y="1040"/>
                  </a:cubicBezTo>
                  <a:cubicBezTo>
                    <a:pt x="656" y="1040"/>
                    <a:pt x="655" y="1040"/>
                    <a:pt x="655" y="1040"/>
                  </a:cubicBezTo>
                  <a:cubicBezTo>
                    <a:pt x="655" y="1040"/>
                    <a:pt x="654" y="1040"/>
                    <a:pt x="654" y="1040"/>
                  </a:cubicBezTo>
                  <a:cubicBezTo>
                    <a:pt x="653" y="1040"/>
                    <a:pt x="652" y="1040"/>
                    <a:pt x="653" y="1040"/>
                  </a:cubicBezTo>
                  <a:cubicBezTo>
                    <a:pt x="653" y="1040"/>
                    <a:pt x="653" y="1040"/>
                    <a:pt x="654" y="1040"/>
                  </a:cubicBezTo>
                  <a:close/>
                  <a:moveTo>
                    <a:pt x="1100" y="873"/>
                  </a:moveTo>
                  <a:cubicBezTo>
                    <a:pt x="1100" y="872"/>
                    <a:pt x="1100" y="872"/>
                    <a:pt x="1100" y="871"/>
                  </a:cubicBezTo>
                  <a:cubicBezTo>
                    <a:pt x="1100" y="872"/>
                    <a:pt x="1099" y="872"/>
                    <a:pt x="1100" y="873"/>
                  </a:cubicBezTo>
                  <a:close/>
                  <a:moveTo>
                    <a:pt x="658" y="1037"/>
                  </a:moveTo>
                  <a:cubicBezTo>
                    <a:pt x="658" y="1037"/>
                    <a:pt x="660" y="1037"/>
                    <a:pt x="661" y="1037"/>
                  </a:cubicBezTo>
                  <a:cubicBezTo>
                    <a:pt x="660" y="1037"/>
                    <a:pt x="659" y="1037"/>
                    <a:pt x="658" y="1037"/>
                  </a:cubicBezTo>
                  <a:close/>
                  <a:moveTo>
                    <a:pt x="661" y="1038"/>
                  </a:moveTo>
                  <a:cubicBezTo>
                    <a:pt x="659" y="1038"/>
                    <a:pt x="655" y="1038"/>
                    <a:pt x="658" y="1038"/>
                  </a:cubicBezTo>
                  <a:cubicBezTo>
                    <a:pt x="661" y="1038"/>
                    <a:pt x="659" y="1038"/>
                    <a:pt x="661" y="1038"/>
                  </a:cubicBezTo>
                  <a:close/>
                  <a:moveTo>
                    <a:pt x="1096" y="860"/>
                  </a:moveTo>
                  <a:cubicBezTo>
                    <a:pt x="1096" y="860"/>
                    <a:pt x="1096" y="859"/>
                    <a:pt x="1096" y="859"/>
                  </a:cubicBezTo>
                  <a:cubicBezTo>
                    <a:pt x="1096" y="859"/>
                    <a:pt x="1096" y="860"/>
                    <a:pt x="1096" y="860"/>
                  </a:cubicBezTo>
                  <a:close/>
                  <a:moveTo>
                    <a:pt x="1096" y="859"/>
                  </a:moveTo>
                  <a:cubicBezTo>
                    <a:pt x="1096" y="859"/>
                    <a:pt x="1096" y="859"/>
                    <a:pt x="1096" y="859"/>
                  </a:cubicBezTo>
                  <a:cubicBezTo>
                    <a:pt x="1096" y="859"/>
                    <a:pt x="1096" y="859"/>
                    <a:pt x="1096" y="859"/>
                  </a:cubicBezTo>
                  <a:cubicBezTo>
                    <a:pt x="1096" y="859"/>
                    <a:pt x="1096" y="859"/>
                    <a:pt x="1096" y="859"/>
                  </a:cubicBezTo>
                  <a:close/>
                  <a:moveTo>
                    <a:pt x="635" y="1041"/>
                  </a:moveTo>
                  <a:cubicBezTo>
                    <a:pt x="635" y="1040"/>
                    <a:pt x="635" y="1040"/>
                    <a:pt x="635" y="1040"/>
                  </a:cubicBezTo>
                  <a:cubicBezTo>
                    <a:pt x="637" y="1040"/>
                    <a:pt x="638" y="1040"/>
                    <a:pt x="640" y="1040"/>
                  </a:cubicBezTo>
                  <a:cubicBezTo>
                    <a:pt x="640" y="1040"/>
                    <a:pt x="641" y="1040"/>
                    <a:pt x="642" y="1040"/>
                  </a:cubicBezTo>
                  <a:cubicBezTo>
                    <a:pt x="642" y="1040"/>
                    <a:pt x="643" y="1040"/>
                    <a:pt x="645" y="1040"/>
                  </a:cubicBezTo>
                  <a:cubicBezTo>
                    <a:pt x="645" y="1040"/>
                    <a:pt x="645" y="1040"/>
                    <a:pt x="644" y="1040"/>
                  </a:cubicBezTo>
                  <a:cubicBezTo>
                    <a:pt x="645" y="1040"/>
                    <a:pt x="646" y="1040"/>
                    <a:pt x="646" y="1040"/>
                  </a:cubicBezTo>
                  <a:cubicBezTo>
                    <a:pt x="646" y="1040"/>
                    <a:pt x="646" y="1040"/>
                    <a:pt x="646" y="1039"/>
                  </a:cubicBezTo>
                  <a:cubicBezTo>
                    <a:pt x="645" y="1039"/>
                    <a:pt x="643" y="1039"/>
                    <a:pt x="642" y="1039"/>
                  </a:cubicBezTo>
                  <a:cubicBezTo>
                    <a:pt x="641" y="1039"/>
                    <a:pt x="641" y="1039"/>
                    <a:pt x="640" y="1039"/>
                  </a:cubicBezTo>
                  <a:cubicBezTo>
                    <a:pt x="641" y="1040"/>
                    <a:pt x="641" y="1040"/>
                    <a:pt x="641" y="1040"/>
                  </a:cubicBezTo>
                  <a:cubicBezTo>
                    <a:pt x="638" y="1040"/>
                    <a:pt x="636" y="1040"/>
                    <a:pt x="634" y="1040"/>
                  </a:cubicBezTo>
                  <a:cubicBezTo>
                    <a:pt x="634" y="1040"/>
                    <a:pt x="634" y="1040"/>
                    <a:pt x="634" y="1040"/>
                  </a:cubicBezTo>
                  <a:cubicBezTo>
                    <a:pt x="633" y="1040"/>
                    <a:pt x="633" y="1040"/>
                    <a:pt x="632" y="1040"/>
                  </a:cubicBezTo>
                  <a:cubicBezTo>
                    <a:pt x="633" y="1040"/>
                    <a:pt x="634" y="1040"/>
                    <a:pt x="635" y="1041"/>
                  </a:cubicBezTo>
                  <a:close/>
                  <a:moveTo>
                    <a:pt x="647" y="1040"/>
                  </a:moveTo>
                  <a:cubicBezTo>
                    <a:pt x="647" y="1040"/>
                    <a:pt x="647" y="1040"/>
                    <a:pt x="646" y="1040"/>
                  </a:cubicBezTo>
                  <a:cubicBezTo>
                    <a:pt x="646" y="1040"/>
                    <a:pt x="646" y="1040"/>
                    <a:pt x="646" y="1040"/>
                  </a:cubicBezTo>
                  <a:cubicBezTo>
                    <a:pt x="647" y="1040"/>
                    <a:pt x="647" y="1040"/>
                    <a:pt x="647" y="1040"/>
                  </a:cubicBezTo>
                  <a:close/>
                  <a:moveTo>
                    <a:pt x="653" y="1039"/>
                  </a:moveTo>
                  <a:cubicBezTo>
                    <a:pt x="652" y="1039"/>
                    <a:pt x="652" y="1040"/>
                    <a:pt x="652" y="1040"/>
                  </a:cubicBezTo>
                  <a:cubicBezTo>
                    <a:pt x="656" y="1040"/>
                    <a:pt x="655" y="1039"/>
                    <a:pt x="654" y="1039"/>
                  </a:cubicBezTo>
                  <a:cubicBezTo>
                    <a:pt x="656" y="1039"/>
                    <a:pt x="660" y="1039"/>
                    <a:pt x="660" y="1039"/>
                  </a:cubicBezTo>
                  <a:cubicBezTo>
                    <a:pt x="657" y="1039"/>
                    <a:pt x="653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49" y="1039"/>
                    <a:pt x="649" y="1039"/>
                    <a:pt x="649" y="1039"/>
                  </a:cubicBezTo>
                  <a:cubicBezTo>
                    <a:pt x="651" y="1039"/>
                    <a:pt x="651" y="1039"/>
                    <a:pt x="653" y="1039"/>
                  </a:cubicBezTo>
                  <a:close/>
                  <a:moveTo>
                    <a:pt x="649" y="1040"/>
                  </a:moveTo>
                  <a:cubicBezTo>
                    <a:pt x="649" y="1040"/>
                    <a:pt x="648" y="1040"/>
                    <a:pt x="648" y="1040"/>
                  </a:cubicBezTo>
                  <a:cubicBezTo>
                    <a:pt x="648" y="1040"/>
                    <a:pt x="649" y="1040"/>
                    <a:pt x="649" y="1040"/>
                  </a:cubicBezTo>
                  <a:close/>
                  <a:moveTo>
                    <a:pt x="649" y="1040"/>
                  </a:moveTo>
                  <a:cubicBezTo>
                    <a:pt x="649" y="1040"/>
                    <a:pt x="649" y="1040"/>
                    <a:pt x="649" y="1040"/>
                  </a:cubicBezTo>
                  <a:cubicBezTo>
                    <a:pt x="649" y="1040"/>
                    <a:pt x="649" y="1040"/>
                    <a:pt x="649" y="1040"/>
                  </a:cubicBezTo>
                  <a:cubicBezTo>
                    <a:pt x="649" y="1040"/>
                    <a:pt x="649" y="1040"/>
                    <a:pt x="649" y="1040"/>
                  </a:cubicBezTo>
                  <a:cubicBezTo>
                    <a:pt x="650" y="1040"/>
                    <a:pt x="649" y="1040"/>
                    <a:pt x="649" y="1040"/>
                  </a:cubicBezTo>
                  <a:close/>
                  <a:moveTo>
                    <a:pt x="643" y="1038"/>
                  </a:moveTo>
                  <a:cubicBezTo>
                    <a:pt x="642" y="1038"/>
                    <a:pt x="641" y="1038"/>
                    <a:pt x="640" y="1038"/>
                  </a:cubicBezTo>
                  <a:cubicBezTo>
                    <a:pt x="639" y="1038"/>
                    <a:pt x="641" y="1039"/>
                    <a:pt x="643" y="1038"/>
                  </a:cubicBezTo>
                  <a:close/>
                  <a:moveTo>
                    <a:pt x="643" y="1036"/>
                  </a:moveTo>
                  <a:cubicBezTo>
                    <a:pt x="642" y="1036"/>
                    <a:pt x="642" y="1037"/>
                    <a:pt x="644" y="1037"/>
                  </a:cubicBezTo>
                  <a:cubicBezTo>
                    <a:pt x="644" y="1037"/>
                    <a:pt x="644" y="1037"/>
                    <a:pt x="644" y="1037"/>
                  </a:cubicBezTo>
                  <a:cubicBezTo>
                    <a:pt x="644" y="1037"/>
                    <a:pt x="645" y="1037"/>
                    <a:pt x="648" y="1037"/>
                  </a:cubicBezTo>
                  <a:cubicBezTo>
                    <a:pt x="648" y="1037"/>
                    <a:pt x="648" y="1037"/>
                    <a:pt x="648" y="1038"/>
                  </a:cubicBezTo>
                  <a:cubicBezTo>
                    <a:pt x="649" y="1038"/>
                    <a:pt x="650" y="1038"/>
                    <a:pt x="652" y="1038"/>
                  </a:cubicBezTo>
                  <a:cubicBezTo>
                    <a:pt x="651" y="1038"/>
                    <a:pt x="651" y="1038"/>
                    <a:pt x="653" y="1038"/>
                  </a:cubicBezTo>
                  <a:cubicBezTo>
                    <a:pt x="654" y="1038"/>
                    <a:pt x="654" y="1038"/>
                    <a:pt x="653" y="1038"/>
                  </a:cubicBezTo>
                  <a:cubicBezTo>
                    <a:pt x="654" y="1038"/>
                    <a:pt x="654" y="1037"/>
                    <a:pt x="654" y="1037"/>
                  </a:cubicBezTo>
                  <a:cubicBezTo>
                    <a:pt x="654" y="1037"/>
                    <a:pt x="654" y="1037"/>
                    <a:pt x="654" y="1037"/>
                  </a:cubicBezTo>
                  <a:cubicBezTo>
                    <a:pt x="655" y="1037"/>
                    <a:pt x="657" y="1037"/>
                    <a:pt x="654" y="1036"/>
                  </a:cubicBezTo>
                  <a:cubicBezTo>
                    <a:pt x="650" y="1036"/>
                    <a:pt x="654" y="1037"/>
                    <a:pt x="650" y="1037"/>
                  </a:cubicBezTo>
                  <a:cubicBezTo>
                    <a:pt x="647" y="1037"/>
                    <a:pt x="648" y="1036"/>
                    <a:pt x="646" y="1036"/>
                  </a:cubicBezTo>
                  <a:cubicBezTo>
                    <a:pt x="646" y="1036"/>
                    <a:pt x="646" y="1036"/>
                    <a:pt x="646" y="1036"/>
                  </a:cubicBezTo>
                  <a:cubicBezTo>
                    <a:pt x="646" y="1036"/>
                    <a:pt x="645" y="1036"/>
                    <a:pt x="644" y="1036"/>
                  </a:cubicBezTo>
                  <a:cubicBezTo>
                    <a:pt x="645" y="1036"/>
                    <a:pt x="645" y="1036"/>
                    <a:pt x="645" y="1036"/>
                  </a:cubicBezTo>
                  <a:cubicBezTo>
                    <a:pt x="645" y="1036"/>
                    <a:pt x="645" y="1036"/>
                    <a:pt x="645" y="1036"/>
                  </a:cubicBezTo>
                  <a:cubicBezTo>
                    <a:pt x="645" y="1036"/>
                    <a:pt x="645" y="1036"/>
                    <a:pt x="645" y="1037"/>
                  </a:cubicBezTo>
                  <a:cubicBezTo>
                    <a:pt x="644" y="1036"/>
                    <a:pt x="644" y="1036"/>
                    <a:pt x="643" y="1036"/>
                  </a:cubicBezTo>
                  <a:close/>
                  <a:moveTo>
                    <a:pt x="651" y="1035"/>
                  </a:moveTo>
                  <a:cubicBezTo>
                    <a:pt x="650" y="1035"/>
                    <a:pt x="649" y="1035"/>
                    <a:pt x="648" y="1035"/>
                  </a:cubicBezTo>
                  <a:cubicBezTo>
                    <a:pt x="648" y="1036"/>
                    <a:pt x="648" y="1036"/>
                    <a:pt x="648" y="1036"/>
                  </a:cubicBezTo>
                  <a:cubicBezTo>
                    <a:pt x="649" y="1036"/>
                    <a:pt x="650" y="1036"/>
                    <a:pt x="652" y="1036"/>
                  </a:cubicBezTo>
                  <a:cubicBezTo>
                    <a:pt x="651" y="1035"/>
                    <a:pt x="651" y="1035"/>
                    <a:pt x="651" y="1035"/>
                  </a:cubicBezTo>
                  <a:close/>
                  <a:moveTo>
                    <a:pt x="653" y="1035"/>
                  </a:moveTo>
                  <a:cubicBezTo>
                    <a:pt x="654" y="1035"/>
                    <a:pt x="654" y="1035"/>
                    <a:pt x="655" y="1035"/>
                  </a:cubicBezTo>
                  <a:cubicBezTo>
                    <a:pt x="654" y="1036"/>
                    <a:pt x="654" y="1036"/>
                    <a:pt x="654" y="1036"/>
                  </a:cubicBezTo>
                  <a:cubicBezTo>
                    <a:pt x="654" y="1036"/>
                    <a:pt x="655" y="1036"/>
                    <a:pt x="655" y="1036"/>
                  </a:cubicBezTo>
                  <a:cubicBezTo>
                    <a:pt x="655" y="1036"/>
                    <a:pt x="655" y="1036"/>
                    <a:pt x="657" y="1036"/>
                  </a:cubicBezTo>
                  <a:cubicBezTo>
                    <a:pt x="658" y="1036"/>
                    <a:pt x="658" y="1036"/>
                    <a:pt x="658" y="1036"/>
                  </a:cubicBezTo>
                  <a:cubicBezTo>
                    <a:pt x="658" y="1036"/>
                    <a:pt x="658" y="1036"/>
                    <a:pt x="658" y="1036"/>
                  </a:cubicBezTo>
                  <a:cubicBezTo>
                    <a:pt x="663" y="1036"/>
                    <a:pt x="660" y="1035"/>
                    <a:pt x="659" y="1035"/>
                  </a:cubicBezTo>
                  <a:cubicBezTo>
                    <a:pt x="656" y="1035"/>
                    <a:pt x="655" y="1035"/>
                    <a:pt x="653" y="1035"/>
                  </a:cubicBezTo>
                  <a:close/>
                  <a:moveTo>
                    <a:pt x="1097" y="868"/>
                  </a:moveTo>
                  <a:cubicBezTo>
                    <a:pt x="1097" y="868"/>
                    <a:pt x="1098" y="868"/>
                    <a:pt x="1098" y="868"/>
                  </a:cubicBezTo>
                  <a:cubicBezTo>
                    <a:pt x="1098" y="868"/>
                    <a:pt x="1097" y="868"/>
                    <a:pt x="1097" y="868"/>
                  </a:cubicBezTo>
                  <a:close/>
                  <a:moveTo>
                    <a:pt x="624" y="1046"/>
                  </a:moveTo>
                  <a:cubicBezTo>
                    <a:pt x="624" y="1046"/>
                    <a:pt x="624" y="1046"/>
                    <a:pt x="625" y="1046"/>
                  </a:cubicBezTo>
                  <a:cubicBezTo>
                    <a:pt x="625" y="1046"/>
                    <a:pt x="625" y="1046"/>
                    <a:pt x="625" y="1045"/>
                  </a:cubicBezTo>
                  <a:cubicBezTo>
                    <a:pt x="622" y="1045"/>
                    <a:pt x="623" y="1046"/>
                    <a:pt x="624" y="1046"/>
                  </a:cubicBezTo>
                  <a:close/>
                  <a:moveTo>
                    <a:pt x="1089" y="857"/>
                  </a:moveTo>
                  <a:cubicBezTo>
                    <a:pt x="1089" y="857"/>
                    <a:pt x="1089" y="857"/>
                    <a:pt x="1089" y="857"/>
                  </a:cubicBezTo>
                  <a:cubicBezTo>
                    <a:pt x="1089" y="857"/>
                    <a:pt x="1089" y="857"/>
                    <a:pt x="1089" y="857"/>
                  </a:cubicBezTo>
                  <a:cubicBezTo>
                    <a:pt x="1089" y="857"/>
                    <a:pt x="1089" y="857"/>
                    <a:pt x="1089" y="857"/>
                  </a:cubicBezTo>
                  <a:cubicBezTo>
                    <a:pt x="1089" y="857"/>
                    <a:pt x="1089" y="857"/>
                    <a:pt x="1089" y="858"/>
                  </a:cubicBezTo>
                  <a:cubicBezTo>
                    <a:pt x="1089" y="857"/>
                    <a:pt x="1089" y="857"/>
                    <a:pt x="1089" y="857"/>
                  </a:cubicBezTo>
                  <a:close/>
                  <a:moveTo>
                    <a:pt x="579" y="1047"/>
                  </a:moveTo>
                  <a:cubicBezTo>
                    <a:pt x="578" y="1047"/>
                    <a:pt x="577" y="1047"/>
                    <a:pt x="574" y="1047"/>
                  </a:cubicBezTo>
                  <a:cubicBezTo>
                    <a:pt x="575" y="1047"/>
                    <a:pt x="577" y="1047"/>
                    <a:pt x="579" y="1047"/>
                  </a:cubicBezTo>
                  <a:close/>
                  <a:moveTo>
                    <a:pt x="578" y="1046"/>
                  </a:moveTo>
                  <a:cubicBezTo>
                    <a:pt x="577" y="1046"/>
                    <a:pt x="573" y="1047"/>
                    <a:pt x="576" y="1047"/>
                  </a:cubicBezTo>
                  <a:cubicBezTo>
                    <a:pt x="577" y="1047"/>
                    <a:pt x="578" y="1047"/>
                    <a:pt x="578" y="1046"/>
                  </a:cubicBezTo>
                  <a:close/>
                  <a:moveTo>
                    <a:pt x="575" y="1050"/>
                  </a:moveTo>
                  <a:cubicBezTo>
                    <a:pt x="576" y="1050"/>
                    <a:pt x="577" y="1049"/>
                    <a:pt x="577" y="1049"/>
                  </a:cubicBezTo>
                  <a:cubicBezTo>
                    <a:pt x="577" y="1049"/>
                    <a:pt x="572" y="1049"/>
                    <a:pt x="575" y="1050"/>
                  </a:cubicBezTo>
                  <a:close/>
                  <a:moveTo>
                    <a:pt x="1090" y="860"/>
                  </a:moveTo>
                  <a:cubicBezTo>
                    <a:pt x="1090" y="860"/>
                    <a:pt x="1090" y="860"/>
                    <a:pt x="1090" y="860"/>
                  </a:cubicBezTo>
                  <a:cubicBezTo>
                    <a:pt x="1090" y="860"/>
                    <a:pt x="1090" y="860"/>
                    <a:pt x="1091" y="860"/>
                  </a:cubicBezTo>
                  <a:cubicBezTo>
                    <a:pt x="1090" y="860"/>
                    <a:pt x="1090" y="859"/>
                    <a:pt x="1090" y="859"/>
                  </a:cubicBezTo>
                  <a:cubicBezTo>
                    <a:pt x="1090" y="859"/>
                    <a:pt x="1090" y="860"/>
                    <a:pt x="1090" y="860"/>
                  </a:cubicBezTo>
                  <a:close/>
                  <a:moveTo>
                    <a:pt x="1091" y="843"/>
                  </a:moveTo>
                  <a:cubicBezTo>
                    <a:pt x="1091" y="844"/>
                    <a:pt x="1092" y="843"/>
                    <a:pt x="1091" y="843"/>
                  </a:cubicBezTo>
                  <a:cubicBezTo>
                    <a:pt x="1091" y="843"/>
                    <a:pt x="1091" y="843"/>
                    <a:pt x="1091" y="843"/>
                  </a:cubicBezTo>
                  <a:close/>
                  <a:moveTo>
                    <a:pt x="1090" y="850"/>
                  </a:moveTo>
                  <a:cubicBezTo>
                    <a:pt x="1090" y="850"/>
                    <a:pt x="1091" y="850"/>
                    <a:pt x="1091" y="850"/>
                  </a:cubicBezTo>
                  <a:cubicBezTo>
                    <a:pt x="1091" y="850"/>
                    <a:pt x="1091" y="849"/>
                    <a:pt x="1091" y="849"/>
                  </a:cubicBezTo>
                  <a:cubicBezTo>
                    <a:pt x="1090" y="849"/>
                    <a:pt x="1090" y="850"/>
                    <a:pt x="1090" y="850"/>
                  </a:cubicBezTo>
                  <a:close/>
                  <a:moveTo>
                    <a:pt x="571" y="1051"/>
                  </a:moveTo>
                  <a:cubicBezTo>
                    <a:pt x="571" y="1050"/>
                    <a:pt x="571" y="1050"/>
                    <a:pt x="569" y="1050"/>
                  </a:cubicBezTo>
                  <a:cubicBezTo>
                    <a:pt x="564" y="1050"/>
                    <a:pt x="566" y="1051"/>
                    <a:pt x="571" y="1051"/>
                  </a:cubicBezTo>
                  <a:close/>
                  <a:moveTo>
                    <a:pt x="567" y="1048"/>
                  </a:moveTo>
                  <a:cubicBezTo>
                    <a:pt x="567" y="1048"/>
                    <a:pt x="566" y="1048"/>
                    <a:pt x="566" y="1048"/>
                  </a:cubicBezTo>
                  <a:cubicBezTo>
                    <a:pt x="566" y="1048"/>
                    <a:pt x="567" y="1048"/>
                    <a:pt x="567" y="1048"/>
                  </a:cubicBezTo>
                  <a:cubicBezTo>
                    <a:pt x="568" y="1048"/>
                    <a:pt x="568" y="1048"/>
                    <a:pt x="568" y="1048"/>
                  </a:cubicBezTo>
                  <a:cubicBezTo>
                    <a:pt x="568" y="1048"/>
                    <a:pt x="568" y="1048"/>
                    <a:pt x="567" y="1048"/>
                  </a:cubicBezTo>
                  <a:close/>
                  <a:moveTo>
                    <a:pt x="568" y="1047"/>
                  </a:moveTo>
                  <a:cubicBezTo>
                    <a:pt x="569" y="1047"/>
                    <a:pt x="568" y="1048"/>
                    <a:pt x="567" y="1048"/>
                  </a:cubicBezTo>
                  <a:cubicBezTo>
                    <a:pt x="569" y="1048"/>
                    <a:pt x="570" y="1048"/>
                    <a:pt x="572" y="1047"/>
                  </a:cubicBezTo>
                  <a:cubicBezTo>
                    <a:pt x="570" y="1047"/>
                    <a:pt x="569" y="1047"/>
                    <a:pt x="568" y="1047"/>
                  </a:cubicBezTo>
                  <a:close/>
                  <a:moveTo>
                    <a:pt x="566" y="1050"/>
                  </a:moveTo>
                  <a:cubicBezTo>
                    <a:pt x="567" y="1050"/>
                    <a:pt x="568" y="1050"/>
                    <a:pt x="568" y="1050"/>
                  </a:cubicBezTo>
                  <a:cubicBezTo>
                    <a:pt x="568" y="1050"/>
                    <a:pt x="568" y="1049"/>
                    <a:pt x="568" y="1049"/>
                  </a:cubicBezTo>
                  <a:cubicBezTo>
                    <a:pt x="567" y="1049"/>
                    <a:pt x="567" y="1049"/>
                    <a:pt x="566" y="1049"/>
                  </a:cubicBezTo>
                  <a:cubicBezTo>
                    <a:pt x="566" y="1049"/>
                    <a:pt x="566" y="1050"/>
                    <a:pt x="566" y="1050"/>
                  </a:cubicBezTo>
                  <a:close/>
                  <a:moveTo>
                    <a:pt x="561" y="1048"/>
                  </a:moveTo>
                  <a:cubicBezTo>
                    <a:pt x="562" y="1048"/>
                    <a:pt x="564" y="1048"/>
                    <a:pt x="565" y="1048"/>
                  </a:cubicBezTo>
                  <a:cubicBezTo>
                    <a:pt x="565" y="1048"/>
                    <a:pt x="565" y="1048"/>
                    <a:pt x="565" y="1048"/>
                  </a:cubicBezTo>
                  <a:cubicBezTo>
                    <a:pt x="565" y="1048"/>
                    <a:pt x="565" y="1048"/>
                    <a:pt x="565" y="1048"/>
                  </a:cubicBezTo>
                  <a:cubicBezTo>
                    <a:pt x="565" y="1048"/>
                    <a:pt x="565" y="1048"/>
                    <a:pt x="565" y="1048"/>
                  </a:cubicBezTo>
                  <a:cubicBezTo>
                    <a:pt x="564" y="1048"/>
                    <a:pt x="564" y="1048"/>
                    <a:pt x="563" y="1048"/>
                  </a:cubicBezTo>
                  <a:cubicBezTo>
                    <a:pt x="563" y="1048"/>
                    <a:pt x="563" y="1048"/>
                    <a:pt x="563" y="1048"/>
                  </a:cubicBezTo>
                  <a:cubicBezTo>
                    <a:pt x="563" y="1048"/>
                    <a:pt x="562" y="1048"/>
                    <a:pt x="561" y="1048"/>
                  </a:cubicBezTo>
                  <a:close/>
                  <a:moveTo>
                    <a:pt x="564" y="1049"/>
                  </a:moveTo>
                  <a:cubicBezTo>
                    <a:pt x="564" y="1049"/>
                    <a:pt x="566" y="1049"/>
                    <a:pt x="566" y="1049"/>
                  </a:cubicBezTo>
                  <a:cubicBezTo>
                    <a:pt x="565" y="1049"/>
                    <a:pt x="563" y="1049"/>
                    <a:pt x="563" y="1049"/>
                  </a:cubicBezTo>
                  <a:cubicBezTo>
                    <a:pt x="564" y="1049"/>
                    <a:pt x="563" y="1049"/>
                    <a:pt x="564" y="1049"/>
                  </a:cubicBezTo>
                  <a:close/>
                  <a:moveTo>
                    <a:pt x="570" y="1046"/>
                  </a:moveTo>
                  <a:cubicBezTo>
                    <a:pt x="569" y="1046"/>
                    <a:pt x="568" y="1046"/>
                    <a:pt x="567" y="1046"/>
                  </a:cubicBezTo>
                  <a:cubicBezTo>
                    <a:pt x="569" y="1047"/>
                    <a:pt x="569" y="1047"/>
                    <a:pt x="569" y="1047"/>
                  </a:cubicBezTo>
                  <a:cubicBezTo>
                    <a:pt x="571" y="1047"/>
                    <a:pt x="570" y="1046"/>
                    <a:pt x="570" y="1046"/>
                  </a:cubicBezTo>
                  <a:close/>
                  <a:moveTo>
                    <a:pt x="1089" y="849"/>
                  </a:moveTo>
                  <a:cubicBezTo>
                    <a:pt x="1089" y="849"/>
                    <a:pt x="1089" y="849"/>
                    <a:pt x="1089" y="849"/>
                  </a:cubicBezTo>
                  <a:cubicBezTo>
                    <a:pt x="1089" y="849"/>
                    <a:pt x="1089" y="849"/>
                    <a:pt x="1089" y="849"/>
                  </a:cubicBezTo>
                  <a:cubicBezTo>
                    <a:pt x="1089" y="849"/>
                    <a:pt x="1089" y="849"/>
                    <a:pt x="1089" y="849"/>
                  </a:cubicBezTo>
                  <a:cubicBezTo>
                    <a:pt x="1089" y="849"/>
                    <a:pt x="1089" y="849"/>
                    <a:pt x="1089" y="849"/>
                  </a:cubicBezTo>
                  <a:cubicBezTo>
                    <a:pt x="1089" y="849"/>
                    <a:pt x="1089" y="849"/>
                    <a:pt x="1088" y="850"/>
                  </a:cubicBezTo>
                  <a:cubicBezTo>
                    <a:pt x="1089" y="849"/>
                    <a:pt x="1089" y="849"/>
                    <a:pt x="1089" y="849"/>
                  </a:cubicBezTo>
                  <a:close/>
                  <a:moveTo>
                    <a:pt x="1089" y="856"/>
                  </a:moveTo>
                  <a:cubicBezTo>
                    <a:pt x="1089" y="856"/>
                    <a:pt x="1089" y="856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lose/>
                  <a:moveTo>
                    <a:pt x="1089" y="856"/>
                  </a:moveTo>
                  <a:cubicBezTo>
                    <a:pt x="1090" y="856"/>
                    <a:pt x="1090" y="856"/>
                    <a:pt x="1090" y="856"/>
                  </a:cubicBezTo>
                  <a:cubicBezTo>
                    <a:pt x="1090" y="855"/>
                    <a:pt x="1090" y="855"/>
                    <a:pt x="1089" y="855"/>
                  </a:cubicBezTo>
                  <a:cubicBezTo>
                    <a:pt x="1089" y="855"/>
                    <a:pt x="1089" y="855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lose/>
                  <a:moveTo>
                    <a:pt x="1089" y="856"/>
                  </a:moveTo>
                  <a:cubicBezTo>
                    <a:pt x="1089" y="855"/>
                    <a:pt x="1089" y="855"/>
                    <a:pt x="1089" y="855"/>
                  </a:cubicBezTo>
                  <a:cubicBezTo>
                    <a:pt x="1089" y="855"/>
                    <a:pt x="1089" y="855"/>
                    <a:pt x="1089" y="856"/>
                  </a:cubicBezTo>
                  <a:close/>
                  <a:moveTo>
                    <a:pt x="1089" y="856"/>
                  </a:moveTo>
                  <a:cubicBezTo>
                    <a:pt x="1089" y="856"/>
                    <a:pt x="1089" y="856"/>
                    <a:pt x="1089" y="856"/>
                  </a:cubicBezTo>
                  <a:cubicBezTo>
                    <a:pt x="1089" y="856"/>
                    <a:pt x="1089" y="856"/>
                    <a:pt x="1089" y="856"/>
                  </a:cubicBezTo>
                  <a:close/>
                  <a:moveTo>
                    <a:pt x="1092" y="850"/>
                  </a:moveTo>
                  <a:cubicBezTo>
                    <a:pt x="1092" y="850"/>
                    <a:pt x="1092" y="850"/>
                    <a:pt x="1092" y="849"/>
                  </a:cubicBezTo>
                  <a:cubicBezTo>
                    <a:pt x="1091" y="850"/>
                    <a:pt x="1091" y="850"/>
                    <a:pt x="1092" y="850"/>
                  </a:cubicBezTo>
                  <a:close/>
                  <a:moveTo>
                    <a:pt x="1088" y="851"/>
                  </a:moveTo>
                  <a:cubicBezTo>
                    <a:pt x="1088" y="851"/>
                    <a:pt x="1088" y="851"/>
                    <a:pt x="1088" y="851"/>
                  </a:cubicBezTo>
                  <a:cubicBezTo>
                    <a:pt x="1088" y="851"/>
                    <a:pt x="1088" y="851"/>
                    <a:pt x="1088" y="851"/>
                  </a:cubicBezTo>
                  <a:cubicBezTo>
                    <a:pt x="1088" y="852"/>
                    <a:pt x="1089" y="852"/>
                    <a:pt x="1089" y="853"/>
                  </a:cubicBezTo>
                  <a:cubicBezTo>
                    <a:pt x="1089" y="853"/>
                    <a:pt x="1089" y="853"/>
                    <a:pt x="1089" y="854"/>
                  </a:cubicBezTo>
                  <a:cubicBezTo>
                    <a:pt x="1089" y="853"/>
                    <a:pt x="1089" y="852"/>
                    <a:pt x="1088" y="851"/>
                  </a:cubicBezTo>
                  <a:cubicBezTo>
                    <a:pt x="1088" y="851"/>
                    <a:pt x="1088" y="851"/>
                    <a:pt x="1088" y="851"/>
                  </a:cubicBezTo>
                  <a:cubicBezTo>
                    <a:pt x="1088" y="851"/>
                    <a:pt x="1088" y="851"/>
                    <a:pt x="1088" y="851"/>
                  </a:cubicBezTo>
                  <a:close/>
                  <a:moveTo>
                    <a:pt x="1089" y="843"/>
                  </a:moveTo>
                  <a:cubicBezTo>
                    <a:pt x="1089" y="844"/>
                    <a:pt x="1089" y="844"/>
                    <a:pt x="1090" y="844"/>
                  </a:cubicBezTo>
                  <a:cubicBezTo>
                    <a:pt x="1090" y="844"/>
                    <a:pt x="1090" y="843"/>
                    <a:pt x="1090" y="843"/>
                  </a:cubicBezTo>
                  <a:cubicBezTo>
                    <a:pt x="1090" y="843"/>
                    <a:pt x="1089" y="843"/>
                    <a:pt x="1089" y="843"/>
                  </a:cubicBezTo>
                  <a:close/>
                  <a:moveTo>
                    <a:pt x="581" y="1047"/>
                  </a:moveTo>
                  <a:cubicBezTo>
                    <a:pt x="580" y="1047"/>
                    <a:pt x="580" y="1047"/>
                    <a:pt x="581" y="1047"/>
                  </a:cubicBezTo>
                  <a:cubicBezTo>
                    <a:pt x="581" y="1047"/>
                    <a:pt x="581" y="1047"/>
                    <a:pt x="581" y="1047"/>
                  </a:cubicBezTo>
                  <a:cubicBezTo>
                    <a:pt x="581" y="1047"/>
                    <a:pt x="582" y="1047"/>
                    <a:pt x="583" y="1047"/>
                  </a:cubicBezTo>
                  <a:cubicBezTo>
                    <a:pt x="583" y="1047"/>
                    <a:pt x="583" y="1047"/>
                    <a:pt x="583" y="1047"/>
                  </a:cubicBezTo>
                  <a:cubicBezTo>
                    <a:pt x="583" y="1047"/>
                    <a:pt x="583" y="1047"/>
                    <a:pt x="584" y="1047"/>
                  </a:cubicBezTo>
                  <a:cubicBezTo>
                    <a:pt x="584" y="1047"/>
                    <a:pt x="583" y="1047"/>
                    <a:pt x="582" y="1047"/>
                  </a:cubicBezTo>
                  <a:cubicBezTo>
                    <a:pt x="582" y="1047"/>
                    <a:pt x="582" y="1047"/>
                    <a:pt x="582" y="1047"/>
                  </a:cubicBezTo>
                  <a:cubicBezTo>
                    <a:pt x="581" y="1047"/>
                    <a:pt x="580" y="1047"/>
                    <a:pt x="580" y="1047"/>
                  </a:cubicBezTo>
                  <a:cubicBezTo>
                    <a:pt x="580" y="1047"/>
                    <a:pt x="580" y="1047"/>
                    <a:pt x="580" y="1047"/>
                  </a:cubicBezTo>
                  <a:cubicBezTo>
                    <a:pt x="578" y="1047"/>
                    <a:pt x="579" y="1047"/>
                    <a:pt x="581" y="1047"/>
                  </a:cubicBezTo>
                  <a:close/>
                  <a:moveTo>
                    <a:pt x="575" y="1058"/>
                  </a:moveTo>
                  <a:cubicBezTo>
                    <a:pt x="573" y="1058"/>
                    <a:pt x="573" y="1059"/>
                    <a:pt x="576" y="1059"/>
                  </a:cubicBezTo>
                  <a:cubicBezTo>
                    <a:pt x="578" y="1059"/>
                    <a:pt x="580" y="1058"/>
                    <a:pt x="575" y="1058"/>
                  </a:cubicBezTo>
                  <a:close/>
                  <a:moveTo>
                    <a:pt x="580" y="1051"/>
                  </a:moveTo>
                  <a:cubicBezTo>
                    <a:pt x="581" y="1051"/>
                    <a:pt x="581" y="1051"/>
                    <a:pt x="582" y="1051"/>
                  </a:cubicBezTo>
                  <a:cubicBezTo>
                    <a:pt x="583" y="1050"/>
                    <a:pt x="578" y="1051"/>
                    <a:pt x="580" y="1051"/>
                  </a:cubicBezTo>
                  <a:close/>
                  <a:moveTo>
                    <a:pt x="583" y="1053"/>
                  </a:moveTo>
                  <a:cubicBezTo>
                    <a:pt x="582" y="1053"/>
                    <a:pt x="583" y="1053"/>
                    <a:pt x="580" y="1052"/>
                  </a:cubicBezTo>
                  <a:cubicBezTo>
                    <a:pt x="575" y="1053"/>
                    <a:pt x="578" y="1053"/>
                    <a:pt x="583" y="1053"/>
                  </a:cubicBezTo>
                  <a:close/>
                  <a:moveTo>
                    <a:pt x="1083" y="843"/>
                  </a:moveTo>
                  <a:cubicBezTo>
                    <a:pt x="1084" y="843"/>
                    <a:pt x="1086" y="841"/>
                    <a:pt x="1084" y="840"/>
                  </a:cubicBezTo>
                  <a:cubicBezTo>
                    <a:pt x="1084" y="840"/>
                    <a:pt x="1084" y="840"/>
                    <a:pt x="1084" y="840"/>
                  </a:cubicBezTo>
                  <a:cubicBezTo>
                    <a:pt x="1084" y="840"/>
                    <a:pt x="1084" y="840"/>
                    <a:pt x="1084" y="840"/>
                  </a:cubicBezTo>
                  <a:cubicBezTo>
                    <a:pt x="1084" y="840"/>
                    <a:pt x="1083" y="840"/>
                    <a:pt x="1083" y="840"/>
                  </a:cubicBezTo>
                  <a:cubicBezTo>
                    <a:pt x="1083" y="840"/>
                    <a:pt x="1083" y="840"/>
                    <a:pt x="1083" y="840"/>
                  </a:cubicBezTo>
                  <a:cubicBezTo>
                    <a:pt x="1083" y="841"/>
                    <a:pt x="1082" y="842"/>
                    <a:pt x="1083" y="843"/>
                  </a:cubicBezTo>
                  <a:close/>
                  <a:moveTo>
                    <a:pt x="577" y="1054"/>
                  </a:moveTo>
                  <a:cubicBezTo>
                    <a:pt x="577" y="1054"/>
                    <a:pt x="578" y="1054"/>
                    <a:pt x="577" y="1054"/>
                  </a:cubicBezTo>
                  <a:cubicBezTo>
                    <a:pt x="575" y="1054"/>
                    <a:pt x="575" y="1054"/>
                    <a:pt x="577" y="1054"/>
                  </a:cubicBezTo>
                  <a:close/>
                  <a:moveTo>
                    <a:pt x="579" y="1055"/>
                  </a:moveTo>
                  <a:cubicBezTo>
                    <a:pt x="579" y="1055"/>
                    <a:pt x="581" y="1056"/>
                    <a:pt x="585" y="1056"/>
                  </a:cubicBezTo>
                  <a:cubicBezTo>
                    <a:pt x="586" y="1055"/>
                    <a:pt x="585" y="1055"/>
                    <a:pt x="581" y="1055"/>
                  </a:cubicBezTo>
                  <a:cubicBezTo>
                    <a:pt x="582" y="1054"/>
                    <a:pt x="579" y="1054"/>
                    <a:pt x="577" y="1054"/>
                  </a:cubicBezTo>
                  <a:cubicBezTo>
                    <a:pt x="577" y="1054"/>
                    <a:pt x="577" y="1054"/>
                    <a:pt x="577" y="1055"/>
                  </a:cubicBezTo>
                  <a:cubicBezTo>
                    <a:pt x="574" y="1055"/>
                    <a:pt x="573" y="1056"/>
                    <a:pt x="576" y="1056"/>
                  </a:cubicBezTo>
                  <a:cubicBezTo>
                    <a:pt x="578" y="1055"/>
                    <a:pt x="578" y="1055"/>
                    <a:pt x="578" y="1055"/>
                  </a:cubicBezTo>
                  <a:cubicBezTo>
                    <a:pt x="579" y="1055"/>
                    <a:pt x="579" y="1055"/>
                    <a:pt x="579" y="1055"/>
                  </a:cubicBezTo>
                  <a:close/>
                  <a:moveTo>
                    <a:pt x="585" y="1056"/>
                  </a:moveTo>
                  <a:cubicBezTo>
                    <a:pt x="581" y="1056"/>
                    <a:pt x="582" y="1057"/>
                    <a:pt x="584" y="1057"/>
                  </a:cubicBezTo>
                  <a:cubicBezTo>
                    <a:pt x="586" y="1057"/>
                    <a:pt x="585" y="1057"/>
                    <a:pt x="585" y="1056"/>
                  </a:cubicBezTo>
                  <a:close/>
                  <a:moveTo>
                    <a:pt x="1083" y="861"/>
                  </a:moveTo>
                  <a:cubicBezTo>
                    <a:pt x="1083" y="860"/>
                    <a:pt x="1082" y="860"/>
                    <a:pt x="1082" y="860"/>
                  </a:cubicBezTo>
                  <a:cubicBezTo>
                    <a:pt x="1082" y="861"/>
                    <a:pt x="1083" y="861"/>
                    <a:pt x="1083" y="861"/>
                  </a:cubicBezTo>
                  <a:close/>
                  <a:moveTo>
                    <a:pt x="1083" y="857"/>
                  </a:moveTo>
                  <a:cubicBezTo>
                    <a:pt x="1083" y="857"/>
                    <a:pt x="1083" y="857"/>
                    <a:pt x="1083" y="857"/>
                  </a:cubicBezTo>
                  <a:cubicBezTo>
                    <a:pt x="1083" y="857"/>
                    <a:pt x="1082" y="857"/>
                    <a:pt x="1082" y="858"/>
                  </a:cubicBezTo>
                  <a:cubicBezTo>
                    <a:pt x="1082" y="858"/>
                    <a:pt x="1083" y="858"/>
                    <a:pt x="1083" y="858"/>
                  </a:cubicBezTo>
                  <a:cubicBezTo>
                    <a:pt x="1083" y="858"/>
                    <a:pt x="1083" y="857"/>
                    <a:pt x="1083" y="857"/>
                  </a:cubicBezTo>
                  <a:close/>
                  <a:moveTo>
                    <a:pt x="585" y="1052"/>
                  </a:moveTo>
                  <a:cubicBezTo>
                    <a:pt x="584" y="1052"/>
                    <a:pt x="583" y="1052"/>
                    <a:pt x="585" y="1052"/>
                  </a:cubicBezTo>
                  <a:cubicBezTo>
                    <a:pt x="586" y="1052"/>
                    <a:pt x="587" y="1052"/>
                    <a:pt x="585" y="1052"/>
                  </a:cubicBezTo>
                  <a:close/>
                  <a:moveTo>
                    <a:pt x="585" y="1054"/>
                  </a:moveTo>
                  <a:cubicBezTo>
                    <a:pt x="582" y="1054"/>
                    <a:pt x="584" y="1054"/>
                    <a:pt x="583" y="1055"/>
                  </a:cubicBezTo>
                  <a:cubicBezTo>
                    <a:pt x="586" y="1055"/>
                    <a:pt x="587" y="1054"/>
                    <a:pt x="585" y="1054"/>
                  </a:cubicBezTo>
                  <a:close/>
                  <a:moveTo>
                    <a:pt x="1085" y="842"/>
                  </a:moveTo>
                  <a:cubicBezTo>
                    <a:pt x="1085" y="842"/>
                    <a:pt x="1085" y="843"/>
                    <a:pt x="1085" y="843"/>
                  </a:cubicBezTo>
                  <a:cubicBezTo>
                    <a:pt x="1085" y="843"/>
                    <a:pt x="1086" y="843"/>
                    <a:pt x="1086" y="843"/>
                  </a:cubicBezTo>
                  <a:cubicBezTo>
                    <a:pt x="1086" y="843"/>
                    <a:pt x="1086" y="843"/>
                    <a:pt x="1086" y="843"/>
                  </a:cubicBezTo>
                  <a:cubicBezTo>
                    <a:pt x="1086" y="842"/>
                    <a:pt x="1086" y="842"/>
                    <a:pt x="1085" y="842"/>
                  </a:cubicBezTo>
                  <a:close/>
                  <a:moveTo>
                    <a:pt x="1086" y="851"/>
                  </a:moveTo>
                  <a:cubicBezTo>
                    <a:pt x="1087" y="852"/>
                    <a:pt x="1087" y="853"/>
                    <a:pt x="1088" y="854"/>
                  </a:cubicBezTo>
                  <a:cubicBezTo>
                    <a:pt x="1088" y="854"/>
                    <a:pt x="1087" y="854"/>
                    <a:pt x="1087" y="855"/>
                  </a:cubicBezTo>
                  <a:cubicBezTo>
                    <a:pt x="1088" y="854"/>
                    <a:pt x="1088" y="854"/>
                    <a:pt x="1088" y="855"/>
                  </a:cubicBezTo>
                  <a:cubicBezTo>
                    <a:pt x="1088" y="855"/>
                    <a:pt x="1088" y="855"/>
                    <a:pt x="1088" y="855"/>
                  </a:cubicBezTo>
                  <a:cubicBezTo>
                    <a:pt x="1089" y="854"/>
                    <a:pt x="1089" y="854"/>
                    <a:pt x="1089" y="854"/>
                  </a:cubicBezTo>
                  <a:cubicBezTo>
                    <a:pt x="1089" y="854"/>
                    <a:pt x="1089" y="854"/>
                    <a:pt x="1088" y="853"/>
                  </a:cubicBezTo>
                  <a:cubicBezTo>
                    <a:pt x="1088" y="854"/>
                    <a:pt x="1088" y="854"/>
                    <a:pt x="1088" y="854"/>
                  </a:cubicBezTo>
                  <a:cubicBezTo>
                    <a:pt x="1087" y="853"/>
                    <a:pt x="1087" y="852"/>
                    <a:pt x="1087" y="851"/>
                  </a:cubicBezTo>
                  <a:cubicBezTo>
                    <a:pt x="1087" y="851"/>
                    <a:pt x="1087" y="851"/>
                    <a:pt x="1087" y="851"/>
                  </a:cubicBezTo>
                  <a:cubicBezTo>
                    <a:pt x="1087" y="851"/>
                    <a:pt x="1087" y="851"/>
                    <a:pt x="1087" y="851"/>
                  </a:cubicBezTo>
                  <a:cubicBezTo>
                    <a:pt x="1086" y="850"/>
                    <a:pt x="1085" y="850"/>
                    <a:pt x="1085" y="850"/>
                  </a:cubicBezTo>
                  <a:cubicBezTo>
                    <a:pt x="1085" y="851"/>
                    <a:pt x="1086" y="852"/>
                    <a:pt x="1086" y="851"/>
                  </a:cubicBezTo>
                  <a:close/>
                  <a:moveTo>
                    <a:pt x="1087" y="855"/>
                  </a:moveTo>
                  <a:cubicBezTo>
                    <a:pt x="1087" y="854"/>
                    <a:pt x="1087" y="854"/>
                    <a:pt x="1087" y="854"/>
                  </a:cubicBezTo>
                  <a:cubicBezTo>
                    <a:pt x="1087" y="854"/>
                    <a:pt x="1087" y="854"/>
                    <a:pt x="1086" y="853"/>
                  </a:cubicBezTo>
                  <a:cubicBezTo>
                    <a:pt x="1087" y="854"/>
                    <a:pt x="1087" y="854"/>
                    <a:pt x="1087" y="855"/>
                  </a:cubicBezTo>
                  <a:cubicBezTo>
                    <a:pt x="1087" y="855"/>
                    <a:pt x="1087" y="855"/>
                    <a:pt x="1087" y="855"/>
                  </a:cubicBezTo>
                  <a:cubicBezTo>
                    <a:pt x="1087" y="855"/>
                    <a:pt x="1087" y="855"/>
                    <a:pt x="1087" y="855"/>
                  </a:cubicBezTo>
                  <a:close/>
                  <a:moveTo>
                    <a:pt x="1106" y="884"/>
                  </a:moveTo>
                  <a:cubicBezTo>
                    <a:pt x="1106" y="884"/>
                    <a:pt x="1106" y="885"/>
                    <a:pt x="1106" y="885"/>
                  </a:cubicBezTo>
                  <a:cubicBezTo>
                    <a:pt x="1106" y="885"/>
                    <a:pt x="1106" y="885"/>
                    <a:pt x="1106" y="885"/>
                  </a:cubicBezTo>
                  <a:cubicBezTo>
                    <a:pt x="1106" y="884"/>
                    <a:pt x="1106" y="884"/>
                    <a:pt x="1106" y="884"/>
                  </a:cubicBezTo>
                  <a:cubicBezTo>
                    <a:pt x="1106" y="884"/>
                    <a:pt x="1106" y="884"/>
                    <a:pt x="1106" y="884"/>
                  </a:cubicBezTo>
                  <a:close/>
                  <a:moveTo>
                    <a:pt x="1092" y="853"/>
                  </a:moveTo>
                  <a:cubicBezTo>
                    <a:pt x="1092" y="852"/>
                    <a:pt x="1091" y="853"/>
                    <a:pt x="1091" y="853"/>
                  </a:cubicBezTo>
                  <a:cubicBezTo>
                    <a:pt x="1091" y="853"/>
                    <a:pt x="1092" y="853"/>
                    <a:pt x="1092" y="853"/>
                  </a:cubicBezTo>
                  <a:close/>
                  <a:moveTo>
                    <a:pt x="584" y="1049"/>
                  </a:moveTo>
                  <a:cubicBezTo>
                    <a:pt x="585" y="1049"/>
                    <a:pt x="586" y="1049"/>
                    <a:pt x="586" y="1049"/>
                  </a:cubicBezTo>
                  <a:cubicBezTo>
                    <a:pt x="584" y="1048"/>
                    <a:pt x="581" y="1049"/>
                    <a:pt x="584" y="1049"/>
                  </a:cubicBezTo>
                  <a:close/>
                  <a:moveTo>
                    <a:pt x="579" y="1049"/>
                  </a:moveTo>
                  <a:cubicBezTo>
                    <a:pt x="579" y="1049"/>
                    <a:pt x="580" y="1049"/>
                    <a:pt x="580" y="1049"/>
                  </a:cubicBezTo>
                  <a:cubicBezTo>
                    <a:pt x="580" y="1049"/>
                    <a:pt x="580" y="1049"/>
                    <a:pt x="580" y="1049"/>
                  </a:cubicBezTo>
                  <a:cubicBezTo>
                    <a:pt x="580" y="1049"/>
                    <a:pt x="580" y="1049"/>
                    <a:pt x="581" y="1049"/>
                  </a:cubicBezTo>
                  <a:cubicBezTo>
                    <a:pt x="581" y="1049"/>
                    <a:pt x="581" y="1049"/>
                    <a:pt x="582" y="1049"/>
                  </a:cubicBezTo>
                  <a:cubicBezTo>
                    <a:pt x="582" y="1049"/>
                    <a:pt x="582" y="1049"/>
                    <a:pt x="582" y="1049"/>
                  </a:cubicBezTo>
                  <a:cubicBezTo>
                    <a:pt x="582" y="1049"/>
                    <a:pt x="583" y="1049"/>
                    <a:pt x="583" y="1049"/>
                  </a:cubicBezTo>
                  <a:cubicBezTo>
                    <a:pt x="582" y="1049"/>
                    <a:pt x="581" y="1049"/>
                    <a:pt x="580" y="1049"/>
                  </a:cubicBezTo>
                  <a:cubicBezTo>
                    <a:pt x="579" y="1049"/>
                    <a:pt x="579" y="1049"/>
                    <a:pt x="579" y="1049"/>
                  </a:cubicBezTo>
                  <a:cubicBezTo>
                    <a:pt x="579" y="1049"/>
                    <a:pt x="579" y="1049"/>
                    <a:pt x="579" y="1049"/>
                  </a:cubicBezTo>
                  <a:close/>
                  <a:moveTo>
                    <a:pt x="575" y="1050"/>
                  </a:moveTo>
                  <a:cubicBezTo>
                    <a:pt x="576" y="1050"/>
                    <a:pt x="576" y="1050"/>
                    <a:pt x="577" y="1050"/>
                  </a:cubicBezTo>
                  <a:cubicBezTo>
                    <a:pt x="577" y="1050"/>
                    <a:pt x="577" y="1050"/>
                    <a:pt x="577" y="1050"/>
                  </a:cubicBezTo>
                  <a:cubicBezTo>
                    <a:pt x="576" y="1050"/>
                    <a:pt x="575" y="1050"/>
                    <a:pt x="575" y="1050"/>
                  </a:cubicBezTo>
                  <a:cubicBezTo>
                    <a:pt x="575" y="1050"/>
                    <a:pt x="575" y="1050"/>
                    <a:pt x="575" y="1050"/>
                  </a:cubicBezTo>
                  <a:close/>
                  <a:moveTo>
                    <a:pt x="1092" y="857"/>
                  </a:moveTo>
                  <a:cubicBezTo>
                    <a:pt x="1091" y="858"/>
                    <a:pt x="1091" y="858"/>
                    <a:pt x="1091" y="859"/>
                  </a:cubicBezTo>
                  <a:cubicBezTo>
                    <a:pt x="1091" y="859"/>
                    <a:pt x="1091" y="859"/>
                    <a:pt x="1091" y="859"/>
                  </a:cubicBezTo>
                  <a:cubicBezTo>
                    <a:pt x="1091" y="859"/>
                    <a:pt x="1091" y="859"/>
                    <a:pt x="1091" y="860"/>
                  </a:cubicBezTo>
                  <a:cubicBezTo>
                    <a:pt x="1091" y="860"/>
                    <a:pt x="1092" y="860"/>
                    <a:pt x="1092" y="860"/>
                  </a:cubicBezTo>
                  <a:cubicBezTo>
                    <a:pt x="1092" y="860"/>
                    <a:pt x="1092" y="860"/>
                    <a:pt x="1092" y="860"/>
                  </a:cubicBezTo>
                  <a:cubicBezTo>
                    <a:pt x="1092" y="860"/>
                    <a:pt x="1092" y="860"/>
                    <a:pt x="1092" y="860"/>
                  </a:cubicBezTo>
                  <a:cubicBezTo>
                    <a:pt x="1093" y="862"/>
                    <a:pt x="1094" y="864"/>
                    <a:pt x="1094" y="863"/>
                  </a:cubicBezTo>
                  <a:cubicBezTo>
                    <a:pt x="1093" y="862"/>
                    <a:pt x="1093" y="861"/>
                    <a:pt x="1093" y="860"/>
                  </a:cubicBezTo>
                  <a:cubicBezTo>
                    <a:pt x="1093" y="860"/>
                    <a:pt x="1093" y="860"/>
                    <a:pt x="1092" y="860"/>
                  </a:cubicBezTo>
                  <a:cubicBezTo>
                    <a:pt x="1092" y="859"/>
                    <a:pt x="1092" y="859"/>
                    <a:pt x="1092" y="859"/>
                  </a:cubicBezTo>
                  <a:cubicBezTo>
                    <a:pt x="1093" y="859"/>
                    <a:pt x="1093" y="858"/>
                    <a:pt x="1092" y="857"/>
                  </a:cubicBezTo>
                  <a:close/>
                  <a:moveTo>
                    <a:pt x="570" y="1057"/>
                  </a:moveTo>
                  <a:cubicBezTo>
                    <a:pt x="570" y="1057"/>
                    <a:pt x="571" y="1057"/>
                    <a:pt x="571" y="1057"/>
                  </a:cubicBezTo>
                  <a:cubicBezTo>
                    <a:pt x="571" y="1057"/>
                    <a:pt x="570" y="1057"/>
                    <a:pt x="570" y="1057"/>
                  </a:cubicBezTo>
                  <a:close/>
                  <a:moveTo>
                    <a:pt x="570" y="1057"/>
                  </a:moveTo>
                  <a:cubicBezTo>
                    <a:pt x="570" y="1057"/>
                    <a:pt x="570" y="1057"/>
                    <a:pt x="570" y="1057"/>
                  </a:cubicBezTo>
                  <a:cubicBezTo>
                    <a:pt x="570" y="1057"/>
                    <a:pt x="570" y="1057"/>
                    <a:pt x="570" y="1057"/>
                  </a:cubicBezTo>
                  <a:cubicBezTo>
                    <a:pt x="570" y="1057"/>
                    <a:pt x="570" y="1057"/>
                    <a:pt x="570" y="1057"/>
                  </a:cubicBezTo>
                  <a:close/>
                  <a:moveTo>
                    <a:pt x="584" y="1053"/>
                  </a:moveTo>
                  <a:cubicBezTo>
                    <a:pt x="584" y="1053"/>
                    <a:pt x="584" y="1053"/>
                    <a:pt x="584" y="1053"/>
                  </a:cubicBezTo>
                  <a:cubicBezTo>
                    <a:pt x="583" y="1053"/>
                    <a:pt x="583" y="1053"/>
                    <a:pt x="584" y="1053"/>
                  </a:cubicBezTo>
                  <a:cubicBezTo>
                    <a:pt x="585" y="1053"/>
                    <a:pt x="585" y="1053"/>
                    <a:pt x="585" y="1053"/>
                  </a:cubicBezTo>
                  <a:cubicBezTo>
                    <a:pt x="586" y="1053"/>
                    <a:pt x="587" y="1053"/>
                    <a:pt x="587" y="1053"/>
                  </a:cubicBezTo>
                  <a:cubicBezTo>
                    <a:pt x="586" y="1053"/>
                    <a:pt x="586" y="1053"/>
                    <a:pt x="586" y="1053"/>
                  </a:cubicBezTo>
                  <a:cubicBezTo>
                    <a:pt x="585" y="1053"/>
                    <a:pt x="585" y="1053"/>
                    <a:pt x="584" y="1053"/>
                  </a:cubicBezTo>
                  <a:close/>
                  <a:moveTo>
                    <a:pt x="603" y="1045"/>
                  </a:moveTo>
                  <a:cubicBezTo>
                    <a:pt x="602" y="1045"/>
                    <a:pt x="602" y="1045"/>
                    <a:pt x="601" y="1045"/>
                  </a:cubicBezTo>
                  <a:cubicBezTo>
                    <a:pt x="602" y="1045"/>
                    <a:pt x="603" y="1045"/>
                    <a:pt x="603" y="1045"/>
                  </a:cubicBezTo>
                  <a:cubicBezTo>
                    <a:pt x="605" y="1045"/>
                    <a:pt x="604" y="1045"/>
                    <a:pt x="603" y="1045"/>
                  </a:cubicBezTo>
                  <a:close/>
                  <a:moveTo>
                    <a:pt x="1095" y="856"/>
                  </a:moveTo>
                  <a:cubicBezTo>
                    <a:pt x="1095" y="856"/>
                    <a:pt x="1095" y="856"/>
                    <a:pt x="1095" y="855"/>
                  </a:cubicBezTo>
                  <a:cubicBezTo>
                    <a:pt x="1095" y="855"/>
                    <a:pt x="1095" y="855"/>
                    <a:pt x="1095" y="855"/>
                  </a:cubicBezTo>
                  <a:cubicBezTo>
                    <a:pt x="1095" y="855"/>
                    <a:pt x="1094" y="856"/>
                    <a:pt x="1095" y="856"/>
                  </a:cubicBezTo>
                  <a:close/>
                  <a:moveTo>
                    <a:pt x="599" y="1053"/>
                  </a:moveTo>
                  <a:cubicBezTo>
                    <a:pt x="600" y="1053"/>
                    <a:pt x="601" y="1053"/>
                    <a:pt x="602" y="1053"/>
                  </a:cubicBezTo>
                  <a:cubicBezTo>
                    <a:pt x="602" y="1053"/>
                    <a:pt x="602" y="1053"/>
                    <a:pt x="602" y="1053"/>
                  </a:cubicBezTo>
                  <a:cubicBezTo>
                    <a:pt x="600" y="1053"/>
                    <a:pt x="599" y="1053"/>
                    <a:pt x="599" y="1053"/>
                  </a:cubicBezTo>
                  <a:close/>
                  <a:moveTo>
                    <a:pt x="571" y="1056"/>
                  </a:moveTo>
                  <a:cubicBezTo>
                    <a:pt x="571" y="1056"/>
                    <a:pt x="570" y="1056"/>
                    <a:pt x="570" y="1056"/>
                  </a:cubicBezTo>
                  <a:cubicBezTo>
                    <a:pt x="570" y="1056"/>
                    <a:pt x="569" y="1056"/>
                    <a:pt x="569" y="1056"/>
                  </a:cubicBezTo>
                  <a:cubicBezTo>
                    <a:pt x="569" y="1056"/>
                    <a:pt x="569" y="1056"/>
                    <a:pt x="569" y="1056"/>
                  </a:cubicBezTo>
                  <a:cubicBezTo>
                    <a:pt x="569" y="1056"/>
                    <a:pt x="570" y="1056"/>
                    <a:pt x="571" y="1056"/>
                  </a:cubicBezTo>
                  <a:cubicBezTo>
                    <a:pt x="570" y="1056"/>
                    <a:pt x="570" y="1056"/>
                    <a:pt x="570" y="1056"/>
                  </a:cubicBezTo>
                  <a:cubicBezTo>
                    <a:pt x="570" y="1056"/>
                    <a:pt x="570" y="1056"/>
                    <a:pt x="570" y="1056"/>
                  </a:cubicBezTo>
                  <a:cubicBezTo>
                    <a:pt x="570" y="1056"/>
                    <a:pt x="570" y="1056"/>
                    <a:pt x="571" y="1056"/>
                  </a:cubicBezTo>
                  <a:close/>
                  <a:moveTo>
                    <a:pt x="1096" y="850"/>
                  </a:moveTo>
                  <a:cubicBezTo>
                    <a:pt x="1096" y="850"/>
                    <a:pt x="1096" y="850"/>
                    <a:pt x="1095" y="850"/>
                  </a:cubicBezTo>
                  <a:cubicBezTo>
                    <a:pt x="1095" y="850"/>
                    <a:pt x="1095" y="850"/>
                    <a:pt x="1096" y="850"/>
                  </a:cubicBezTo>
                  <a:cubicBezTo>
                    <a:pt x="1096" y="850"/>
                    <a:pt x="1096" y="850"/>
                    <a:pt x="1096" y="850"/>
                  </a:cubicBezTo>
                  <a:close/>
                  <a:moveTo>
                    <a:pt x="566" y="1052"/>
                  </a:moveTo>
                  <a:cubicBezTo>
                    <a:pt x="564" y="1053"/>
                    <a:pt x="564" y="1054"/>
                    <a:pt x="570" y="1053"/>
                  </a:cubicBezTo>
                  <a:cubicBezTo>
                    <a:pt x="572" y="1053"/>
                    <a:pt x="571" y="1052"/>
                    <a:pt x="566" y="1052"/>
                  </a:cubicBezTo>
                  <a:close/>
                  <a:moveTo>
                    <a:pt x="1096" y="853"/>
                  </a:moveTo>
                  <a:cubicBezTo>
                    <a:pt x="1096" y="853"/>
                    <a:pt x="1096" y="852"/>
                    <a:pt x="1096" y="852"/>
                  </a:cubicBezTo>
                  <a:cubicBezTo>
                    <a:pt x="1096" y="852"/>
                    <a:pt x="1096" y="852"/>
                    <a:pt x="1095" y="853"/>
                  </a:cubicBezTo>
                  <a:cubicBezTo>
                    <a:pt x="1096" y="853"/>
                    <a:pt x="1096" y="853"/>
                    <a:pt x="1096" y="853"/>
                  </a:cubicBezTo>
                  <a:close/>
                  <a:moveTo>
                    <a:pt x="572" y="1056"/>
                  </a:moveTo>
                  <a:cubicBezTo>
                    <a:pt x="568" y="1056"/>
                    <a:pt x="565" y="1057"/>
                    <a:pt x="569" y="1058"/>
                  </a:cubicBezTo>
                  <a:cubicBezTo>
                    <a:pt x="569" y="1058"/>
                    <a:pt x="570" y="1057"/>
                    <a:pt x="570" y="1057"/>
                  </a:cubicBezTo>
                  <a:cubicBezTo>
                    <a:pt x="570" y="1057"/>
                    <a:pt x="570" y="1057"/>
                    <a:pt x="570" y="1056"/>
                  </a:cubicBezTo>
                  <a:cubicBezTo>
                    <a:pt x="570" y="1056"/>
                    <a:pt x="571" y="1056"/>
                    <a:pt x="572" y="1056"/>
                  </a:cubicBezTo>
                  <a:cubicBezTo>
                    <a:pt x="572" y="1056"/>
                    <a:pt x="572" y="1056"/>
                    <a:pt x="572" y="1057"/>
                  </a:cubicBezTo>
                  <a:cubicBezTo>
                    <a:pt x="572" y="1057"/>
                    <a:pt x="572" y="1057"/>
                    <a:pt x="572" y="1057"/>
                  </a:cubicBezTo>
                  <a:cubicBezTo>
                    <a:pt x="572" y="1057"/>
                    <a:pt x="572" y="1056"/>
                    <a:pt x="572" y="1056"/>
                  </a:cubicBezTo>
                  <a:close/>
                  <a:moveTo>
                    <a:pt x="591" y="1055"/>
                  </a:moveTo>
                  <a:cubicBezTo>
                    <a:pt x="595" y="1055"/>
                    <a:pt x="593" y="1054"/>
                    <a:pt x="591" y="1054"/>
                  </a:cubicBezTo>
                  <a:cubicBezTo>
                    <a:pt x="592" y="1054"/>
                    <a:pt x="589" y="1054"/>
                    <a:pt x="591" y="1055"/>
                  </a:cubicBezTo>
                  <a:close/>
                  <a:moveTo>
                    <a:pt x="1096" y="849"/>
                  </a:moveTo>
                  <a:cubicBezTo>
                    <a:pt x="1096" y="849"/>
                    <a:pt x="1097" y="849"/>
                    <a:pt x="1097" y="849"/>
                  </a:cubicBezTo>
                  <a:cubicBezTo>
                    <a:pt x="1097" y="849"/>
                    <a:pt x="1097" y="849"/>
                    <a:pt x="1097" y="849"/>
                  </a:cubicBezTo>
                  <a:cubicBezTo>
                    <a:pt x="1097" y="848"/>
                    <a:pt x="1097" y="848"/>
                    <a:pt x="1097" y="848"/>
                  </a:cubicBezTo>
                  <a:cubicBezTo>
                    <a:pt x="1097" y="848"/>
                    <a:pt x="1097" y="848"/>
                    <a:pt x="1097" y="848"/>
                  </a:cubicBezTo>
                  <a:cubicBezTo>
                    <a:pt x="1097" y="848"/>
                    <a:pt x="1097" y="848"/>
                    <a:pt x="1097" y="848"/>
                  </a:cubicBezTo>
                  <a:cubicBezTo>
                    <a:pt x="1097" y="848"/>
                    <a:pt x="1096" y="848"/>
                    <a:pt x="1096" y="848"/>
                  </a:cubicBezTo>
                  <a:cubicBezTo>
                    <a:pt x="1096" y="848"/>
                    <a:pt x="1096" y="848"/>
                    <a:pt x="1096" y="848"/>
                  </a:cubicBezTo>
                  <a:cubicBezTo>
                    <a:pt x="1096" y="848"/>
                    <a:pt x="1096" y="848"/>
                    <a:pt x="1096" y="848"/>
                  </a:cubicBezTo>
                  <a:cubicBezTo>
                    <a:pt x="1096" y="848"/>
                    <a:pt x="1096" y="848"/>
                    <a:pt x="1096" y="848"/>
                  </a:cubicBezTo>
                  <a:cubicBezTo>
                    <a:pt x="1096" y="848"/>
                    <a:pt x="1096" y="849"/>
                    <a:pt x="1096" y="849"/>
                  </a:cubicBezTo>
                  <a:cubicBezTo>
                    <a:pt x="1096" y="849"/>
                    <a:pt x="1096" y="849"/>
                    <a:pt x="1096" y="849"/>
                  </a:cubicBezTo>
                  <a:close/>
                  <a:moveTo>
                    <a:pt x="591" y="1048"/>
                  </a:moveTo>
                  <a:cubicBezTo>
                    <a:pt x="594" y="1048"/>
                    <a:pt x="594" y="1048"/>
                    <a:pt x="593" y="1047"/>
                  </a:cubicBezTo>
                  <a:cubicBezTo>
                    <a:pt x="591" y="1047"/>
                    <a:pt x="591" y="1048"/>
                    <a:pt x="591" y="1048"/>
                  </a:cubicBezTo>
                  <a:close/>
                  <a:moveTo>
                    <a:pt x="1098" y="862"/>
                  </a:moveTo>
                  <a:cubicBezTo>
                    <a:pt x="1099" y="862"/>
                    <a:pt x="1100" y="862"/>
                    <a:pt x="1100" y="861"/>
                  </a:cubicBezTo>
                  <a:cubicBezTo>
                    <a:pt x="1100" y="861"/>
                    <a:pt x="1100" y="861"/>
                    <a:pt x="1100" y="860"/>
                  </a:cubicBezTo>
                  <a:cubicBezTo>
                    <a:pt x="1099" y="860"/>
                    <a:pt x="1098" y="861"/>
                    <a:pt x="1098" y="862"/>
                  </a:cubicBezTo>
                  <a:close/>
                  <a:moveTo>
                    <a:pt x="1099" y="861"/>
                  </a:moveTo>
                  <a:cubicBezTo>
                    <a:pt x="1099" y="861"/>
                    <a:pt x="1099" y="861"/>
                    <a:pt x="1099" y="861"/>
                  </a:cubicBezTo>
                  <a:cubicBezTo>
                    <a:pt x="1099" y="861"/>
                    <a:pt x="1099" y="861"/>
                    <a:pt x="1099" y="861"/>
                  </a:cubicBezTo>
                  <a:cubicBezTo>
                    <a:pt x="1099" y="861"/>
                    <a:pt x="1099" y="861"/>
                    <a:pt x="1099" y="861"/>
                  </a:cubicBezTo>
                  <a:close/>
                  <a:moveTo>
                    <a:pt x="1101" y="853"/>
                  </a:moveTo>
                  <a:cubicBezTo>
                    <a:pt x="1101" y="853"/>
                    <a:pt x="1102" y="853"/>
                    <a:pt x="1102" y="852"/>
                  </a:cubicBezTo>
                  <a:cubicBezTo>
                    <a:pt x="1102" y="852"/>
                    <a:pt x="1101" y="852"/>
                    <a:pt x="1101" y="852"/>
                  </a:cubicBezTo>
                  <a:cubicBezTo>
                    <a:pt x="1101" y="852"/>
                    <a:pt x="1101" y="852"/>
                    <a:pt x="1101" y="852"/>
                  </a:cubicBezTo>
                  <a:cubicBezTo>
                    <a:pt x="1101" y="852"/>
                    <a:pt x="1101" y="853"/>
                    <a:pt x="1101" y="853"/>
                  </a:cubicBezTo>
                  <a:close/>
                  <a:moveTo>
                    <a:pt x="1101" y="852"/>
                  </a:moveTo>
                  <a:cubicBezTo>
                    <a:pt x="1101" y="852"/>
                    <a:pt x="1101" y="852"/>
                    <a:pt x="1101" y="852"/>
                  </a:cubicBezTo>
                  <a:cubicBezTo>
                    <a:pt x="1101" y="852"/>
                    <a:pt x="1101" y="852"/>
                    <a:pt x="1101" y="852"/>
                  </a:cubicBezTo>
                  <a:cubicBezTo>
                    <a:pt x="1101" y="852"/>
                    <a:pt x="1101" y="852"/>
                    <a:pt x="1101" y="852"/>
                  </a:cubicBezTo>
                  <a:cubicBezTo>
                    <a:pt x="1101" y="852"/>
                    <a:pt x="1101" y="852"/>
                    <a:pt x="1101" y="852"/>
                  </a:cubicBezTo>
                  <a:close/>
                  <a:moveTo>
                    <a:pt x="1093" y="853"/>
                  </a:moveTo>
                  <a:cubicBezTo>
                    <a:pt x="1094" y="854"/>
                    <a:pt x="1095" y="853"/>
                    <a:pt x="1094" y="852"/>
                  </a:cubicBezTo>
                  <a:cubicBezTo>
                    <a:pt x="1093" y="852"/>
                    <a:pt x="1093" y="852"/>
                    <a:pt x="1093" y="852"/>
                  </a:cubicBezTo>
                  <a:cubicBezTo>
                    <a:pt x="1093" y="852"/>
                    <a:pt x="1093" y="852"/>
                    <a:pt x="1093" y="852"/>
                  </a:cubicBezTo>
                  <a:cubicBezTo>
                    <a:pt x="1093" y="853"/>
                    <a:pt x="1092" y="853"/>
                    <a:pt x="1093" y="853"/>
                  </a:cubicBezTo>
                  <a:close/>
                  <a:moveTo>
                    <a:pt x="602" y="1055"/>
                  </a:moveTo>
                  <a:cubicBezTo>
                    <a:pt x="599" y="1055"/>
                    <a:pt x="599" y="1056"/>
                    <a:pt x="598" y="1056"/>
                  </a:cubicBezTo>
                  <a:cubicBezTo>
                    <a:pt x="602" y="1056"/>
                    <a:pt x="604" y="1056"/>
                    <a:pt x="602" y="1055"/>
                  </a:cubicBezTo>
                  <a:close/>
                  <a:moveTo>
                    <a:pt x="598" y="1054"/>
                  </a:moveTo>
                  <a:cubicBezTo>
                    <a:pt x="597" y="1054"/>
                    <a:pt x="599" y="1054"/>
                    <a:pt x="597" y="1053"/>
                  </a:cubicBezTo>
                  <a:cubicBezTo>
                    <a:pt x="596" y="1053"/>
                    <a:pt x="592" y="1053"/>
                    <a:pt x="593" y="1054"/>
                  </a:cubicBezTo>
                  <a:cubicBezTo>
                    <a:pt x="595" y="1053"/>
                    <a:pt x="596" y="1054"/>
                    <a:pt x="598" y="1054"/>
                  </a:cubicBezTo>
                  <a:close/>
                  <a:moveTo>
                    <a:pt x="1100" y="855"/>
                  </a:moveTo>
                  <a:cubicBezTo>
                    <a:pt x="1100" y="855"/>
                    <a:pt x="1099" y="855"/>
                    <a:pt x="1099" y="855"/>
                  </a:cubicBezTo>
                  <a:cubicBezTo>
                    <a:pt x="1099" y="856"/>
                    <a:pt x="1100" y="855"/>
                    <a:pt x="1100" y="855"/>
                  </a:cubicBezTo>
                  <a:close/>
                  <a:moveTo>
                    <a:pt x="1100" y="851"/>
                  </a:moveTo>
                  <a:cubicBezTo>
                    <a:pt x="1099" y="851"/>
                    <a:pt x="1099" y="851"/>
                    <a:pt x="1099" y="851"/>
                  </a:cubicBezTo>
                  <a:cubicBezTo>
                    <a:pt x="1099" y="851"/>
                    <a:pt x="1099" y="852"/>
                    <a:pt x="1099" y="852"/>
                  </a:cubicBezTo>
                  <a:cubicBezTo>
                    <a:pt x="1099" y="852"/>
                    <a:pt x="1100" y="852"/>
                    <a:pt x="1100" y="851"/>
                  </a:cubicBezTo>
                  <a:cubicBezTo>
                    <a:pt x="1100" y="851"/>
                    <a:pt x="1100" y="851"/>
                    <a:pt x="1100" y="851"/>
                  </a:cubicBezTo>
                  <a:close/>
                  <a:moveTo>
                    <a:pt x="1087" y="848"/>
                  </a:moveTo>
                  <a:cubicBezTo>
                    <a:pt x="1087" y="847"/>
                    <a:pt x="1087" y="847"/>
                    <a:pt x="1087" y="848"/>
                  </a:cubicBezTo>
                  <a:cubicBezTo>
                    <a:pt x="1087" y="848"/>
                    <a:pt x="1087" y="848"/>
                    <a:pt x="1087" y="848"/>
                  </a:cubicBezTo>
                  <a:cubicBezTo>
                    <a:pt x="1087" y="848"/>
                    <a:pt x="1087" y="848"/>
                    <a:pt x="1087" y="848"/>
                  </a:cubicBezTo>
                  <a:close/>
                  <a:moveTo>
                    <a:pt x="1087" y="848"/>
                  </a:moveTo>
                  <a:cubicBezTo>
                    <a:pt x="1087" y="848"/>
                    <a:pt x="1088" y="848"/>
                    <a:pt x="1088" y="849"/>
                  </a:cubicBezTo>
                  <a:cubicBezTo>
                    <a:pt x="1088" y="848"/>
                    <a:pt x="1087" y="848"/>
                    <a:pt x="1087" y="848"/>
                  </a:cubicBezTo>
                  <a:close/>
                  <a:moveTo>
                    <a:pt x="1087" y="848"/>
                  </a:moveTo>
                  <a:cubicBezTo>
                    <a:pt x="1087" y="848"/>
                    <a:pt x="1087" y="848"/>
                    <a:pt x="1087" y="848"/>
                  </a:cubicBezTo>
                  <a:cubicBezTo>
                    <a:pt x="1087" y="848"/>
                    <a:pt x="1087" y="848"/>
                    <a:pt x="1087" y="848"/>
                  </a:cubicBezTo>
                  <a:close/>
                  <a:moveTo>
                    <a:pt x="1084" y="845"/>
                  </a:moveTo>
                  <a:cubicBezTo>
                    <a:pt x="1083" y="846"/>
                    <a:pt x="1085" y="846"/>
                    <a:pt x="1084" y="845"/>
                  </a:cubicBezTo>
                  <a:close/>
                  <a:moveTo>
                    <a:pt x="550" y="1049"/>
                  </a:moveTo>
                  <a:cubicBezTo>
                    <a:pt x="550" y="1049"/>
                    <a:pt x="550" y="1049"/>
                    <a:pt x="549" y="1049"/>
                  </a:cubicBezTo>
                  <a:cubicBezTo>
                    <a:pt x="550" y="1049"/>
                    <a:pt x="550" y="1049"/>
                    <a:pt x="550" y="1049"/>
                  </a:cubicBezTo>
                  <a:close/>
                  <a:moveTo>
                    <a:pt x="1090" y="861"/>
                  </a:moveTo>
                  <a:cubicBezTo>
                    <a:pt x="1091" y="861"/>
                    <a:pt x="1091" y="861"/>
                    <a:pt x="1091" y="860"/>
                  </a:cubicBezTo>
                  <a:cubicBezTo>
                    <a:pt x="1091" y="859"/>
                    <a:pt x="1091" y="860"/>
                    <a:pt x="1090" y="861"/>
                  </a:cubicBezTo>
                  <a:close/>
                  <a:moveTo>
                    <a:pt x="552" y="1048"/>
                  </a:moveTo>
                  <a:cubicBezTo>
                    <a:pt x="552" y="1048"/>
                    <a:pt x="551" y="1048"/>
                    <a:pt x="551" y="1048"/>
                  </a:cubicBezTo>
                  <a:cubicBezTo>
                    <a:pt x="551" y="1049"/>
                    <a:pt x="551" y="1049"/>
                    <a:pt x="551" y="1049"/>
                  </a:cubicBezTo>
                  <a:cubicBezTo>
                    <a:pt x="551" y="1049"/>
                    <a:pt x="550" y="1049"/>
                    <a:pt x="550" y="1049"/>
                  </a:cubicBezTo>
                  <a:cubicBezTo>
                    <a:pt x="551" y="1049"/>
                    <a:pt x="553" y="1049"/>
                    <a:pt x="552" y="1048"/>
                  </a:cubicBezTo>
                  <a:close/>
                  <a:moveTo>
                    <a:pt x="549" y="1049"/>
                  </a:moveTo>
                  <a:cubicBezTo>
                    <a:pt x="549" y="1049"/>
                    <a:pt x="549" y="1049"/>
                    <a:pt x="549" y="1049"/>
                  </a:cubicBezTo>
                  <a:cubicBezTo>
                    <a:pt x="549" y="1049"/>
                    <a:pt x="549" y="1049"/>
                    <a:pt x="550" y="1048"/>
                  </a:cubicBezTo>
                  <a:cubicBezTo>
                    <a:pt x="549" y="1049"/>
                    <a:pt x="549" y="1049"/>
                    <a:pt x="549" y="1049"/>
                  </a:cubicBezTo>
                  <a:cubicBezTo>
                    <a:pt x="548" y="1049"/>
                    <a:pt x="547" y="1049"/>
                    <a:pt x="547" y="1049"/>
                  </a:cubicBezTo>
                  <a:cubicBezTo>
                    <a:pt x="548" y="1049"/>
                    <a:pt x="549" y="1049"/>
                    <a:pt x="549" y="1049"/>
                  </a:cubicBezTo>
                  <a:close/>
                  <a:moveTo>
                    <a:pt x="1097" y="855"/>
                  </a:moveTo>
                  <a:cubicBezTo>
                    <a:pt x="1095" y="855"/>
                    <a:pt x="1095" y="856"/>
                    <a:pt x="1095" y="857"/>
                  </a:cubicBezTo>
                  <a:cubicBezTo>
                    <a:pt x="1095" y="857"/>
                    <a:pt x="1094" y="857"/>
                    <a:pt x="1094" y="857"/>
                  </a:cubicBezTo>
                  <a:cubicBezTo>
                    <a:pt x="1093" y="856"/>
                    <a:pt x="1093" y="856"/>
                    <a:pt x="1093" y="855"/>
                  </a:cubicBezTo>
                  <a:cubicBezTo>
                    <a:pt x="1093" y="855"/>
                    <a:pt x="1093" y="855"/>
                    <a:pt x="1093" y="855"/>
                  </a:cubicBezTo>
                  <a:cubicBezTo>
                    <a:pt x="1093" y="855"/>
                    <a:pt x="1093" y="855"/>
                    <a:pt x="1093" y="855"/>
                  </a:cubicBezTo>
                  <a:cubicBezTo>
                    <a:pt x="1093" y="855"/>
                    <a:pt x="1093" y="854"/>
                    <a:pt x="1093" y="854"/>
                  </a:cubicBezTo>
                  <a:cubicBezTo>
                    <a:pt x="1093" y="854"/>
                    <a:pt x="1092" y="854"/>
                    <a:pt x="1092" y="854"/>
                  </a:cubicBezTo>
                  <a:cubicBezTo>
                    <a:pt x="1091" y="853"/>
                    <a:pt x="1091" y="853"/>
                    <a:pt x="1091" y="854"/>
                  </a:cubicBezTo>
                  <a:cubicBezTo>
                    <a:pt x="1091" y="854"/>
                    <a:pt x="1091" y="855"/>
                    <a:pt x="1091" y="855"/>
                  </a:cubicBezTo>
                  <a:cubicBezTo>
                    <a:pt x="1091" y="855"/>
                    <a:pt x="1092" y="855"/>
                    <a:pt x="1092" y="855"/>
                  </a:cubicBezTo>
                  <a:cubicBezTo>
                    <a:pt x="1092" y="855"/>
                    <a:pt x="1092" y="855"/>
                    <a:pt x="1092" y="855"/>
                  </a:cubicBezTo>
                  <a:cubicBezTo>
                    <a:pt x="1092" y="855"/>
                    <a:pt x="1092" y="856"/>
                    <a:pt x="1093" y="856"/>
                  </a:cubicBezTo>
                  <a:cubicBezTo>
                    <a:pt x="1092" y="856"/>
                    <a:pt x="1092" y="856"/>
                    <a:pt x="1092" y="856"/>
                  </a:cubicBezTo>
                  <a:cubicBezTo>
                    <a:pt x="1092" y="856"/>
                    <a:pt x="1093" y="856"/>
                    <a:pt x="1093" y="856"/>
                  </a:cubicBezTo>
                  <a:cubicBezTo>
                    <a:pt x="1093" y="857"/>
                    <a:pt x="1093" y="857"/>
                    <a:pt x="1093" y="857"/>
                  </a:cubicBezTo>
                  <a:cubicBezTo>
                    <a:pt x="1093" y="858"/>
                    <a:pt x="1093" y="858"/>
                    <a:pt x="1093" y="859"/>
                  </a:cubicBezTo>
                  <a:cubicBezTo>
                    <a:pt x="1093" y="859"/>
                    <a:pt x="1093" y="859"/>
                    <a:pt x="1093" y="859"/>
                  </a:cubicBezTo>
                  <a:cubicBezTo>
                    <a:pt x="1094" y="859"/>
                    <a:pt x="1094" y="859"/>
                    <a:pt x="1095" y="859"/>
                  </a:cubicBezTo>
                  <a:cubicBezTo>
                    <a:pt x="1094" y="859"/>
                    <a:pt x="1094" y="860"/>
                    <a:pt x="1094" y="860"/>
                  </a:cubicBezTo>
                  <a:cubicBezTo>
                    <a:pt x="1094" y="861"/>
                    <a:pt x="1094" y="861"/>
                    <a:pt x="1095" y="861"/>
                  </a:cubicBezTo>
                  <a:cubicBezTo>
                    <a:pt x="1095" y="861"/>
                    <a:pt x="1095" y="861"/>
                    <a:pt x="1095" y="861"/>
                  </a:cubicBezTo>
                  <a:cubicBezTo>
                    <a:pt x="1095" y="861"/>
                    <a:pt x="1095" y="861"/>
                    <a:pt x="1095" y="861"/>
                  </a:cubicBezTo>
                  <a:cubicBezTo>
                    <a:pt x="1095" y="861"/>
                    <a:pt x="1095" y="861"/>
                    <a:pt x="1095" y="861"/>
                  </a:cubicBezTo>
                  <a:cubicBezTo>
                    <a:pt x="1095" y="861"/>
                    <a:pt x="1095" y="861"/>
                    <a:pt x="1095" y="861"/>
                  </a:cubicBezTo>
                  <a:cubicBezTo>
                    <a:pt x="1096" y="860"/>
                    <a:pt x="1096" y="859"/>
                    <a:pt x="1095" y="858"/>
                  </a:cubicBezTo>
                  <a:cubicBezTo>
                    <a:pt x="1095" y="858"/>
                    <a:pt x="1095" y="858"/>
                    <a:pt x="1095" y="858"/>
                  </a:cubicBezTo>
                  <a:cubicBezTo>
                    <a:pt x="1095" y="858"/>
                    <a:pt x="1096" y="858"/>
                    <a:pt x="1096" y="857"/>
                  </a:cubicBezTo>
                  <a:cubicBezTo>
                    <a:pt x="1097" y="857"/>
                    <a:pt x="1098" y="856"/>
                    <a:pt x="1097" y="855"/>
                  </a:cubicBezTo>
                  <a:close/>
                  <a:moveTo>
                    <a:pt x="549" y="1048"/>
                  </a:moveTo>
                  <a:cubicBezTo>
                    <a:pt x="549" y="1048"/>
                    <a:pt x="549" y="1048"/>
                    <a:pt x="549" y="1048"/>
                  </a:cubicBezTo>
                  <a:cubicBezTo>
                    <a:pt x="549" y="1048"/>
                    <a:pt x="545" y="1048"/>
                    <a:pt x="547" y="1048"/>
                  </a:cubicBezTo>
                  <a:cubicBezTo>
                    <a:pt x="548" y="1048"/>
                    <a:pt x="549" y="1048"/>
                    <a:pt x="549" y="1048"/>
                  </a:cubicBezTo>
                  <a:close/>
                  <a:moveTo>
                    <a:pt x="554" y="1055"/>
                  </a:moveTo>
                  <a:cubicBezTo>
                    <a:pt x="551" y="1055"/>
                    <a:pt x="550" y="1055"/>
                    <a:pt x="550" y="1055"/>
                  </a:cubicBezTo>
                  <a:cubicBezTo>
                    <a:pt x="550" y="1055"/>
                    <a:pt x="550" y="1055"/>
                    <a:pt x="550" y="1055"/>
                  </a:cubicBezTo>
                  <a:cubicBezTo>
                    <a:pt x="553" y="1055"/>
                    <a:pt x="555" y="1055"/>
                    <a:pt x="554" y="1055"/>
                  </a:cubicBezTo>
                  <a:close/>
                  <a:moveTo>
                    <a:pt x="578" y="1052"/>
                  </a:moveTo>
                  <a:cubicBezTo>
                    <a:pt x="581" y="1052"/>
                    <a:pt x="581" y="1052"/>
                    <a:pt x="579" y="1052"/>
                  </a:cubicBezTo>
                  <a:cubicBezTo>
                    <a:pt x="579" y="1052"/>
                    <a:pt x="579" y="1052"/>
                    <a:pt x="579" y="1052"/>
                  </a:cubicBezTo>
                  <a:cubicBezTo>
                    <a:pt x="579" y="1051"/>
                    <a:pt x="571" y="1051"/>
                    <a:pt x="568" y="1051"/>
                  </a:cubicBezTo>
                  <a:cubicBezTo>
                    <a:pt x="565" y="1051"/>
                    <a:pt x="565" y="1051"/>
                    <a:pt x="562" y="1051"/>
                  </a:cubicBezTo>
                  <a:cubicBezTo>
                    <a:pt x="562" y="1051"/>
                    <a:pt x="561" y="1051"/>
                    <a:pt x="561" y="1051"/>
                  </a:cubicBezTo>
                  <a:cubicBezTo>
                    <a:pt x="562" y="1051"/>
                    <a:pt x="562" y="1051"/>
                    <a:pt x="563" y="1051"/>
                  </a:cubicBezTo>
                  <a:cubicBezTo>
                    <a:pt x="562" y="1051"/>
                    <a:pt x="559" y="1051"/>
                    <a:pt x="557" y="1051"/>
                  </a:cubicBezTo>
                  <a:cubicBezTo>
                    <a:pt x="557" y="1051"/>
                    <a:pt x="557" y="1051"/>
                    <a:pt x="557" y="1051"/>
                  </a:cubicBezTo>
                  <a:cubicBezTo>
                    <a:pt x="554" y="1051"/>
                    <a:pt x="551" y="1051"/>
                    <a:pt x="551" y="1052"/>
                  </a:cubicBezTo>
                  <a:cubicBezTo>
                    <a:pt x="558" y="1052"/>
                    <a:pt x="566" y="1051"/>
                    <a:pt x="571" y="1052"/>
                  </a:cubicBezTo>
                  <a:cubicBezTo>
                    <a:pt x="573" y="1052"/>
                    <a:pt x="576" y="1052"/>
                    <a:pt x="578" y="1052"/>
                  </a:cubicBezTo>
                  <a:cubicBezTo>
                    <a:pt x="578" y="1052"/>
                    <a:pt x="576" y="1052"/>
                    <a:pt x="578" y="1052"/>
                  </a:cubicBezTo>
                  <a:close/>
                  <a:moveTo>
                    <a:pt x="571" y="1055"/>
                  </a:moveTo>
                  <a:cubicBezTo>
                    <a:pt x="571" y="1055"/>
                    <a:pt x="572" y="1055"/>
                    <a:pt x="573" y="1055"/>
                  </a:cubicBezTo>
                  <a:cubicBezTo>
                    <a:pt x="573" y="1055"/>
                    <a:pt x="573" y="1055"/>
                    <a:pt x="571" y="1055"/>
                  </a:cubicBezTo>
                  <a:close/>
                  <a:moveTo>
                    <a:pt x="1093" y="848"/>
                  </a:moveTo>
                  <a:cubicBezTo>
                    <a:pt x="1093" y="848"/>
                    <a:pt x="1092" y="847"/>
                    <a:pt x="1092" y="848"/>
                  </a:cubicBezTo>
                  <a:cubicBezTo>
                    <a:pt x="1093" y="851"/>
                    <a:pt x="1095" y="848"/>
                    <a:pt x="1096" y="847"/>
                  </a:cubicBezTo>
                  <a:cubicBezTo>
                    <a:pt x="1095" y="847"/>
                    <a:pt x="1096" y="845"/>
                    <a:pt x="1095" y="846"/>
                  </a:cubicBezTo>
                  <a:cubicBezTo>
                    <a:pt x="1095" y="846"/>
                    <a:pt x="1095" y="847"/>
                    <a:pt x="1094" y="847"/>
                  </a:cubicBezTo>
                  <a:cubicBezTo>
                    <a:pt x="1094" y="847"/>
                    <a:pt x="1093" y="848"/>
                    <a:pt x="1093" y="848"/>
                  </a:cubicBezTo>
                  <a:close/>
                  <a:moveTo>
                    <a:pt x="555" y="1054"/>
                  </a:moveTo>
                  <a:cubicBezTo>
                    <a:pt x="554" y="1054"/>
                    <a:pt x="554" y="1054"/>
                    <a:pt x="554" y="1054"/>
                  </a:cubicBezTo>
                  <a:cubicBezTo>
                    <a:pt x="554" y="1054"/>
                    <a:pt x="553" y="1054"/>
                    <a:pt x="552" y="1054"/>
                  </a:cubicBezTo>
                  <a:cubicBezTo>
                    <a:pt x="551" y="1054"/>
                    <a:pt x="555" y="1054"/>
                    <a:pt x="555" y="1054"/>
                  </a:cubicBezTo>
                  <a:close/>
                  <a:moveTo>
                    <a:pt x="549" y="1053"/>
                  </a:moveTo>
                  <a:cubicBezTo>
                    <a:pt x="549" y="1053"/>
                    <a:pt x="548" y="1053"/>
                    <a:pt x="548" y="1054"/>
                  </a:cubicBezTo>
                  <a:cubicBezTo>
                    <a:pt x="548" y="1054"/>
                    <a:pt x="548" y="1054"/>
                    <a:pt x="549" y="1054"/>
                  </a:cubicBezTo>
                  <a:cubicBezTo>
                    <a:pt x="549" y="1053"/>
                    <a:pt x="549" y="1053"/>
                    <a:pt x="549" y="1053"/>
                  </a:cubicBezTo>
                  <a:close/>
                  <a:moveTo>
                    <a:pt x="550" y="1054"/>
                  </a:moveTo>
                  <a:cubicBezTo>
                    <a:pt x="550" y="1054"/>
                    <a:pt x="550" y="1054"/>
                    <a:pt x="550" y="1054"/>
                  </a:cubicBezTo>
                  <a:cubicBezTo>
                    <a:pt x="550" y="1054"/>
                    <a:pt x="549" y="1054"/>
                    <a:pt x="549" y="1054"/>
                  </a:cubicBezTo>
                  <a:cubicBezTo>
                    <a:pt x="549" y="1054"/>
                    <a:pt x="550" y="1054"/>
                    <a:pt x="550" y="1054"/>
                  </a:cubicBezTo>
                  <a:close/>
                  <a:moveTo>
                    <a:pt x="561" y="1052"/>
                  </a:moveTo>
                  <a:cubicBezTo>
                    <a:pt x="559" y="1052"/>
                    <a:pt x="555" y="1052"/>
                    <a:pt x="553" y="1052"/>
                  </a:cubicBezTo>
                  <a:cubicBezTo>
                    <a:pt x="553" y="1052"/>
                    <a:pt x="553" y="1052"/>
                    <a:pt x="553" y="1052"/>
                  </a:cubicBezTo>
                  <a:cubicBezTo>
                    <a:pt x="552" y="1052"/>
                    <a:pt x="551" y="1052"/>
                    <a:pt x="550" y="1052"/>
                  </a:cubicBezTo>
                  <a:cubicBezTo>
                    <a:pt x="550" y="1052"/>
                    <a:pt x="550" y="1053"/>
                    <a:pt x="550" y="1053"/>
                  </a:cubicBezTo>
                  <a:cubicBezTo>
                    <a:pt x="550" y="1053"/>
                    <a:pt x="550" y="1053"/>
                    <a:pt x="550" y="1053"/>
                  </a:cubicBezTo>
                  <a:cubicBezTo>
                    <a:pt x="551" y="1053"/>
                    <a:pt x="551" y="1053"/>
                    <a:pt x="552" y="1053"/>
                  </a:cubicBezTo>
                  <a:cubicBezTo>
                    <a:pt x="552" y="1053"/>
                    <a:pt x="552" y="1053"/>
                    <a:pt x="552" y="1053"/>
                  </a:cubicBezTo>
                  <a:cubicBezTo>
                    <a:pt x="551" y="1053"/>
                    <a:pt x="551" y="1053"/>
                    <a:pt x="550" y="1053"/>
                  </a:cubicBezTo>
                  <a:cubicBezTo>
                    <a:pt x="550" y="1053"/>
                    <a:pt x="550" y="1053"/>
                    <a:pt x="550" y="1053"/>
                  </a:cubicBezTo>
                  <a:cubicBezTo>
                    <a:pt x="550" y="1053"/>
                    <a:pt x="550" y="1053"/>
                    <a:pt x="550" y="1054"/>
                  </a:cubicBezTo>
                  <a:cubicBezTo>
                    <a:pt x="554" y="1054"/>
                    <a:pt x="554" y="1053"/>
                    <a:pt x="553" y="1053"/>
                  </a:cubicBezTo>
                  <a:cubicBezTo>
                    <a:pt x="556" y="1053"/>
                    <a:pt x="561" y="1053"/>
                    <a:pt x="561" y="1052"/>
                  </a:cubicBezTo>
                  <a:close/>
                  <a:moveTo>
                    <a:pt x="1095" y="841"/>
                  </a:moveTo>
                  <a:cubicBezTo>
                    <a:pt x="1095" y="840"/>
                    <a:pt x="1095" y="840"/>
                    <a:pt x="1094" y="840"/>
                  </a:cubicBezTo>
                  <a:cubicBezTo>
                    <a:pt x="1094" y="840"/>
                    <a:pt x="1094" y="841"/>
                    <a:pt x="1094" y="841"/>
                  </a:cubicBezTo>
                  <a:cubicBezTo>
                    <a:pt x="1095" y="841"/>
                    <a:pt x="1095" y="841"/>
                    <a:pt x="1095" y="841"/>
                  </a:cubicBezTo>
                  <a:close/>
                  <a:moveTo>
                    <a:pt x="698" y="110"/>
                  </a:moveTo>
                  <a:cubicBezTo>
                    <a:pt x="699" y="108"/>
                    <a:pt x="699" y="107"/>
                    <a:pt x="699" y="107"/>
                  </a:cubicBezTo>
                  <a:cubicBezTo>
                    <a:pt x="697" y="111"/>
                    <a:pt x="697" y="111"/>
                    <a:pt x="698" y="110"/>
                  </a:cubicBezTo>
                  <a:close/>
                  <a:moveTo>
                    <a:pt x="875" y="449"/>
                  </a:moveTo>
                  <a:cubicBezTo>
                    <a:pt x="874" y="448"/>
                    <a:pt x="874" y="446"/>
                    <a:pt x="874" y="447"/>
                  </a:cubicBezTo>
                  <a:cubicBezTo>
                    <a:pt x="874" y="448"/>
                    <a:pt x="875" y="450"/>
                    <a:pt x="875" y="449"/>
                  </a:cubicBezTo>
                  <a:close/>
                  <a:moveTo>
                    <a:pt x="635" y="50"/>
                  </a:moveTo>
                  <a:cubicBezTo>
                    <a:pt x="635" y="50"/>
                    <a:pt x="635" y="50"/>
                    <a:pt x="635" y="50"/>
                  </a:cubicBezTo>
                  <a:cubicBezTo>
                    <a:pt x="635" y="50"/>
                    <a:pt x="634" y="50"/>
                    <a:pt x="634" y="50"/>
                  </a:cubicBezTo>
                  <a:cubicBezTo>
                    <a:pt x="634" y="50"/>
                    <a:pt x="634" y="50"/>
                    <a:pt x="635" y="50"/>
                  </a:cubicBezTo>
                  <a:close/>
                  <a:moveTo>
                    <a:pt x="634" y="64"/>
                  </a:moveTo>
                  <a:cubicBezTo>
                    <a:pt x="633" y="64"/>
                    <a:pt x="632" y="64"/>
                    <a:pt x="632" y="65"/>
                  </a:cubicBezTo>
                  <a:cubicBezTo>
                    <a:pt x="633" y="66"/>
                    <a:pt x="635" y="65"/>
                    <a:pt x="634" y="64"/>
                  </a:cubicBezTo>
                  <a:close/>
                  <a:moveTo>
                    <a:pt x="633" y="55"/>
                  </a:moveTo>
                  <a:cubicBezTo>
                    <a:pt x="633" y="55"/>
                    <a:pt x="634" y="54"/>
                    <a:pt x="633" y="54"/>
                  </a:cubicBezTo>
                  <a:cubicBezTo>
                    <a:pt x="633" y="55"/>
                    <a:pt x="633" y="55"/>
                    <a:pt x="633" y="55"/>
                  </a:cubicBezTo>
                  <a:close/>
                  <a:moveTo>
                    <a:pt x="632" y="55"/>
                  </a:moveTo>
                  <a:cubicBezTo>
                    <a:pt x="632" y="55"/>
                    <a:pt x="631" y="56"/>
                    <a:pt x="631" y="56"/>
                  </a:cubicBezTo>
                  <a:cubicBezTo>
                    <a:pt x="632" y="56"/>
                    <a:pt x="632" y="56"/>
                    <a:pt x="632" y="56"/>
                  </a:cubicBezTo>
                  <a:cubicBezTo>
                    <a:pt x="633" y="56"/>
                    <a:pt x="632" y="55"/>
                    <a:pt x="632" y="55"/>
                  </a:cubicBezTo>
                  <a:close/>
                  <a:moveTo>
                    <a:pt x="878" y="471"/>
                  </a:moveTo>
                  <a:cubicBezTo>
                    <a:pt x="878" y="471"/>
                    <a:pt x="878" y="472"/>
                    <a:pt x="878" y="472"/>
                  </a:cubicBezTo>
                  <a:cubicBezTo>
                    <a:pt x="878" y="472"/>
                    <a:pt x="879" y="472"/>
                    <a:pt x="879" y="473"/>
                  </a:cubicBezTo>
                  <a:cubicBezTo>
                    <a:pt x="878" y="472"/>
                    <a:pt x="878" y="472"/>
                    <a:pt x="878" y="471"/>
                  </a:cubicBezTo>
                  <a:cubicBezTo>
                    <a:pt x="878" y="471"/>
                    <a:pt x="878" y="471"/>
                    <a:pt x="878" y="471"/>
                  </a:cubicBezTo>
                  <a:close/>
                  <a:moveTo>
                    <a:pt x="630" y="58"/>
                  </a:moveTo>
                  <a:cubicBezTo>
                    <a:pt x="630" y="58"/>
                    <a:pt x="630" y="58"/>
                    <a:pt x="630" y="58"/>
                  </a:cubicBezTo>
                  <a:cubicBezTo>
                    <a:pt x="631" y="58"/>
                    <a:pt x="630" y="58"/>
                    <a:pt x="630" y="57"/>
                  </a:cubicBezTo>
                  <a:cubicBezTo>
                    <a:pt x="630" y="58"/>
                    <a:pt x="630" y="58"/>
                    <a:pt x="630" y="58"/>
                  </a:cubicBezTo>
                  <a:close/>
                  <a:moveTo>
                    <a:pt x="880" y="475"/>
                  </a:moveTo>
                  <a:cubicBezTo>
                    <a:pt x="879" y="474"/>
                    <a:pt x="878" y="474"/>
                    <a:pt x="879" y="475"/>
                  </a:cubicBezTo>
                  <a:cubicBezTo>
                    <a:pt x="880" y="477"/>
                    <a:pt x="880" y="475"/>
                    <a:pt x="880" y="475"/>
                  </a:cubicBezTo>
                  <a:close/>
                  <a:moveTo>
                    <a:pt x="880" y="478"/>
                  </a:moveTo>
                  <a:cubicBezTo>
                    <a:pt x="879" y="478"/>
                    <a:pt x="879" y="477"/>
                    <a:pt x="879" y="477"/>
                  </a:cubicBezTo>
                  <a:cubicBezTo>
                    <a:pt x="879" y="478"/>
                    <a:pt x="879" y="477"/>
                    <a:pt x="879" y="478"/>
                  </a:cubicBezTo>
                  <a:cubicBezTo>
                    <a:pt x="880" y="478"/>
                    <a:pt x="880" y="479"/>
                    <a:pt x="880" y="478"/>
                  </a:cubicBezTo>
                  <a:close/>
                  <a:moveTo>
                    <a:pt x="635" y="74"/>
                  </a:moveTo>
                  <a:cubicBezTo>
                    <a:pt x="634" y="74"/>
                    <a:pt x="634" y="75"/>
                    <a:pt x="634" y="75"/>
                  </a:cubicBezTo>
                  <a:cubicBezTo>
                    <a:pt x="635" y="75"/>
                    <a:pt x="635" y="75"/>
                    <a:pt x="635" y="75"/>
                  </a:cubicBezTo>
                  <a:cubicBezTo>
                    <a:pt x="635" y="75"/>
                    <a:pt x="635" y="74"/>
                    <a:pt x="635" y="74"/>
                  </a:cubicBezTo>
                  <a:close/>
                  <a:moveTo>
                    <a:pt x="635" y="47"/>
                  </a:moveTo>
                  <a:cubicBezTo>
                    <a:pt x="635" y="47"/>
                    <a:pt x="635" y="46"/>
                    <a:pt x="634" y="46"/>
                  </a:cubicBezTo>
                  <a:cubicBezTo>
                    <a:pt x="634" y="47"/>
                    <a:pt x="634" y="47"/>
                    <a:pt x="635" y="47"/>
                  </a:cubicBezTo>
                  <a:close/>
                  <a:moveTo>
                    <a:pt x="638" y="59"/>
                  </a:moveTo>
                  <a:cubicBezTo>
                    <a:pt x="638" y="59"/>
                    <a:pt x="638" y="59"/>
                    <a:pt x="638" y="59"/>
                  </a:cubicBezTo>
                  <a:cubicBezTo>
                    <a:pt x="638" y="59"/>
                    <a:pt x="638" y="59"/>
                    <a:pt x="638" y="59"/>
                  </a:cubicBezTo>
                  <a:cubicBezTo>
                    <a:pt x="638" y="59"/>
                    <a:pt x="638" y="59"/>
                    <a:pt x="638" y="59"/>
                  </a:cubicBezTo>
                  <a:close/>
                  <a:moveTo>
                    <a:pt x="638" y="44"/>
                  </a:moveTo>
                  <a:cubicBezTo>
                    <a:pt x="638" y="44"/>
                    <a:pt x="638" y="44"/>
                    <a:pt x="638" y="44"/>
                  </a:cubicBezTo>
                  <a:cubicBezTo>
                    <a:pt x="638" y="44"/>
                    <a:pt x="638" y="44"/>
                    <a:pt x="638" y="43"/>
                  </a:cubicBezTo>
                  <a:cubicBezTo>
                    <a:pt x="638" y="43"/>
                    <a:pt x="638" y="43"/>
                    <a:pt x="638" y="43"/>
                  </a:cubicBezTo>
                  <a:cubicBezTo>
                    <a:pt x="638" y="43"/>
                    <a:pt x="638" y="44"/>
                    <a:pt x="638" y="44"/>
                  </a:cubicBezTo>
                  <a:close/>
                  <a:moveTo>
                    <a:pt x="639" y="63"/>
                  </a:moveTo>
                  <a:cubicBezTo>
                    <a:pt x="640" y="63"/>
                    <a:pt x="640" y="63"/>
                    <a:pt x="640" y="63"/>
                  </a:cubicBezTo>
                  <a:cubicBezTo>
                    <a:pt x="640" y="62"/>
                    <a:pt x="640" y="63"/>
                    <a:pt x="639" y="63"/>
                  </a:cubicBezTo>
                  <a:close/>
                  <a:moveTo>
                    <a:pt x="871" y="466"/>
                  </a:moveTo>
                  <a:cubicBezTo>
                    <a:pt x="871" y="465"/>
                    <a:pt x="870" y="464"/>
                    <a:pt x="871" y="466"/>
                  </a:cubicBezTo>
                  <a:cubicBezTo>
                    <a:pt x="871" y="466"/>
                    <a:pt x="871" y="466"/>
                    <a:pt x="871" y="466"/>
                  </a:cubicBezTo>
                  <a:cubicBezTo>
                    <a:pt x="871" y="466"/>
                    <a:pt x="871" y="466"/>
                    <a:pt x="871" y="466"/>
                  </a:cubicBezTo>
                  <a:close/>
                  <a:moveTo>
                    <a:pt x="637" y="58"/>
                  </a:moveTo>
                  <a:cubicBezTo>
                    <a:pt x="637" y="58"/>
                    <a:pt x="638" y="58"/>
                    <a:pt x="638" y="59"/>
                  </a:cubicBezTo>
                  <a:cubicBezTo>
                    <a:pt x="638" y="58"/>
                    <a:pt x="638" y="58"/>
                    <a:pt x="638" y="58"/>
                  </a:cubicBezTo>
                  <a:cubicBezTo>
                    <a:pt x="638" y="58"/>
                    <a:pt x="639" y="58"/>
                    <a:pt x="639" y="58"/>
                  </a:cubicBezTo>
                  <a:cubicBezTo>
                    <a:pt x="639" y="58"/>
                    <a:pt x="639" y="58"/>
                    <a:pt x="639" y="58"/>
                  </a:cubicBezTo>
                  <a:cubicBezTo>
                    <a:pt x="640" y="57"/>
                    <a:pt x="640" y="55"/>
                    <a:pt x="640" y="54"/>
                  </a:cubicBezTo>
                  <a:cubicBezTo>
                    <a:pt x="639" y="56"/>
                    <a:pt x="639" y="53"/>
                    <a:pt x="638" y="55"/>
                  </a:cubicBezTo>
                  <a:cubicBezTo>
                    <a:pt x="639" y="55"/>
                    <a:pt x="639" y="56"/>
                    <a:pt x="639" y="56"/>
                  </a:cubicBezTo>
                  <a:cubicBezTo>
                    <a:pt x="638" y="56"/>
                    <a:pt x="638" y="57"/>
                    <a:pt x="638" y="58"/>
                  </a:cubicBezTo>
                  <a:cubicBezTo>
                    <a:pt x="638" y="58"/>
                    <a:pt x="637" y="57"/>
                    <a:pt x="637" y="58"/>
                  </a:cubicBezTo>
                  <a:close/>
                  <a:moveTo>
                    <a:pt x="635" y="73"/>
                  </a:moveTo>
                  <a:cubicBezTo>
                    <a:pt x="635" y="73"/>
                    <a:pt x="635" y="73"/>
                    <a:pt x="635" y="73"/>
                  </a:cubicBezTo>
                  <a:cubicBezTo>
                    <a:pt x="635" y="73"/>
                    <a:pt x="635" y="73"/>
                    <a:pt x="635" y="73"/>
                  </a:cubicBezTo>
                  <a:cubicBezTo>
                    <a:pt x="635" y="73"/>
                    <a:pt x="635" y="73"/>
                    <a:pt x="635" y="73"/>
                  </a:cubicBezTo>
                  <a:cubicBezTo>
                    <a:pt x="635" y="73"/>
                    <a:pt x="635" y="73"/>
                    <a:pt x="635" y="73"/>
                  </a:cubicBezTo>
                  <a:close/>
                  <a:moveTo>
                    <a:pt x="635" y="61"/>
                  </a:moveTo>
                  <a:cubicBezTo>
                    <a:pt x="635" y="62"/>
                    <a:pt x="635" y="62"/>
                    <a:pt x="634" y="62"/>
                  </a:cubicBezTo>
                  <a:cubicBezTo>
                    <a:pt x="634" y="62"/>
                    <a:pt x="634" y="63"/>
                    <a:pt x="635" y="63"/>
                  </a:cubicBezTo>
                  <a:cubicBezTo>
                    <a:pt x="635" y="62"/>
                    <a:pt x="635" y="62"/>
                    <a:pt x="635" y="61"/>
                  </a:cubicBezTo>
                  <a:close/>
                  <a:moveTo>
                    <a:pt x="636" y="71"/>
                  </a:moveTo>
                  <a:cubicBezTo>
                    <a:pt x="635" y="73"/>
                    <a:pt x="636" y="72"/>
                    <a:pt x="636" y="72"/>
                  </a:cubicBezTo>
                  <a:cubicBezTo>
                    <a:pt x="636" y="71"/>
                    <a:pt x="637" y="71"/>
                    <a:pt x="637" y="71"/>
                  </a:cubicBezTo>
                  <a:cubicBezTo>
                    <a:pt x="637" y="71"/>
                    <a:pt x="637" y="71"/>
                    <a:pt x="637" y="70"/>
                  </a:cubicBezTo>
                  <a:cubicBezTo>
                    <a:pt x="637" y="69"/>
                    <a:pt x="637" y="69"/>
                    <a:pt x="637" y="69"/>
                  </a:cubicBezTo>
                  <a:cubicBezTo>
                    <a:pt x="637" y="69"/>
                    <a:pt x="637" y="70"/>
                    <a:pt x="636" y="70"/>
                  </a:cubicBezTo>
                  <a:cubicBezTo>
                    <a:pt x="636" y="70"/>
                    <a:pt x="636" y="71"/>
                    <a:pt x="636" y="71"/>
                  </a:cubicBezTo>
                  <a:cubicBezTo>
                    <a:pt x="636" y="71"/>
                    <a:pt x="636" y="71"/>
                    <a:pt x="636" y="71"/>
                  </a:cubicBezTo>
                  <a:close/>
                  <a:moveTo>
                    <a:pt x="636" y="39"/>
                  </a:moveTo>
                  <a:cubicBezTo>
                    <a:pt x="635" y="40"/>
                    <a:pt x="636" y="40"/>
                    <a:pt x="636" y="39"/>
                  </a:cubicBezTo>
                  <a:close/>
                  <a:moveTo>
                    <a:pt x="878" y="474"/>
                  </a:moveTo>
                  <a:cubicBezTo>
                    <a:pt x="878" y="474"/>
                    <a:pt x="879" y="475"/>
                    <a:pt x="879" y="475"/>
                  </a:cubicBezTo>
                  <a:cubicBezTo>
                    <a:pt x="878" y="474"/>
                    <a:pt x="878" y="473"/>
                    <a:pt x="878" y="472"/>
                  </a:cubicBezTo>
                  <a:cubicBezTo>
                    <a:pt x="878" y="474"/>
                    <a:pt x="877" y="472"/>
                    <a:pt x="878" y="474"/>
                  </a:cubicBezTo>
                  <a:close/>
                  <a:moveTo>
                    <a:pt x="636" y="47"/>
                  </a:moveTo>
                  <a:cubicBezTo>
                    <a:pt x="637" y="47"/>
                    <a:pt x="637" y="47"/>
                    <a:pt x="637" y="46"/>
                  </a:cubicBezTo>
                  <a:cubicBezTo>
                    <a:pt x="637" y="46"/>
                    <a:pt x="637" y="46"/>
                    <a:pt x="637" y="46"/>
                  </a:cubicBezTo>
                  <a:cubicBezTo>
                    <a:pt x="636" y="46"/>
                    <a:pt x="637" y="46"/>
                    <a:pt x="636" y="47"/>
                  </a:cubicBezTo>
                  <a:close/>
                  <a:moveTo>
                    <a:pt x="873" y="463"/>
                  </a:moveTo>
                  <a:cubicBezTo>
                    <a:pt x="873" y="462"/>
                    <a:pt x="873" y="462"/>
                    <a:pt x="872" y="461"/>
                  </a:cubicBezTo>
                  <a:cubicBezTo>
                    <a:pt x="871" y="459"/>
                    <a:pt x="873" y="463"/>
                    <a:pt x="873" y="463"/>
                  </a:cubicBezTo>
                  <a:close/>
                  <a:moveTo>
                    <a:pt x="627" y="57"/>
                  </a:moveTo>
                  <a:cubicBezTo>
                    <a:pt x="627" y="58"/>
                    <a:pt x="627" y="58"/>
                    <a:pt x="627" y="58"/>
                  </a:cubicBezTo>
                  <a:cubicBezTo>
                    <a:pt x="628" y="58"/>
                    <a:pt x="628" y="58"/>
                    <a:pt x="628" y="58"/>
                  </a:cubicBezTo>
                  <a:cubicBezTo>
                    <a:pt x="628" y="58"/>
                    <a:pt x="628" y="58"/>
                    <a:pt x="628" y="57"/>
                  </a:cubicBezTo>
                  <a:cubicBezTo>
                    <a:pt x="628" y="57"/>
                    <a:pt x="628" y="57"/>
                    <a:pt x="627" y="57"/>
                  </a:cubicBezTo>
                  <a:close/>
                  <a:moveTo>
                    <a:pt x="873" y="464"/>
                  </a:moveTo>
                  <a:cubicBezTo>
                    <a:pt x="871" y="461"/>
                    <a:pt x="873" y="465"/>
                    <a:pt x="873" y="464"/>
                  </a:cubicBezTo>
                  <a:close/>
                  <a:moveTo>
                    <a:pt x="627" y="64"/>
                  </a:moveTo>
                  <a:cubicBezTo>
                    <a:pt x="626" y="64"/>
                    <a:pt x="626" y="65"/>
                    <a:pt x="627" y="65"/>
                  </a:cubicBezTo>
                  <a:cubicBezTo>
                    <a:pt x="627" y="65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lose/>
                  <a:moveTo>
                    <a:pt x="629" y="70"/>
                  </a:moveTo>
                  <a:cubicBezTo>
                    <a:pt x="629" y="69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7"/>
                  </a:cubicBezTo>
                  <a:cubicBezTo>
                    <a:pt x="628" y="67"/>
                    <a:pt x="628" y="68"/>
                    <a:pt x="627" y="68"/>
                  </a:cubicBezTo>
                  <a:cubicBezTo>
                    <a:pt x="627" y="69"/>
                    <a:pt x="627" y="69"/>
                    <a:pt x="628" y="70"/>
                  </a:cubicBezTo>
                  <a:cubicBezTo>
                    <a:pt x="628" y="70"/>
                    <a:pt x="628" y="71"/>
                    <a:pt x="628" y="72"/>
                  </a:cubicBezTo>
                  <a:cubicBezTo>
                    <a:pt x="628" y="72"/>
                    <a:pt x="628" y="73"/>
                    <a:pt x="628" y="73"/>
                  </a:cubicBezTo>
                  <a:cubicBezTo>
                    <a:pt x="629" y="72"/>
                    <a:pt x="629" y="71"/>
                    <a:pt x="629" y="70"/>
                  </a:cubicBezTo>
                  <a:cubicBezTo>
                    <a:pt x="629" y="70"/>
                    <a:pt x="629" y="70"/>
                    <a:pt x="629" y="70"/>
                  </a:cubicBezTo>
                  <a:cubicBezTo>
                    <a:pt x="629" y="70"/>
                    <a:pt x="629" y="70"/>
                    <a:pt x="629" y="70"/>
                  </a:cubicBezTo>
                  <a:close/>
                  <a:moveTo>
                    <a:pt x="876" y="465"/>
                  </a:moveTo>
                  <a:cubicBezTo>
                    <a:pt x="877" y="466"/>
                    <a:pt x="877" y="465"/>
                    <a:pt x="876" y="464"/>
                  </a:cubicBezTo>
                  <a:cubicBezTo>
                    <a:pt x="876" y="464"/>
                    <a:pt x="876" y="464"/>
                    <a:pt x="876" y="465"/>
                  </a:cubicBezTo>
                  <a:close/>
                  <a:moveTo>
                    <a:pt x="628" y="61"/>
                  </a:moveTo>
                  <a:cubicBezTo>
                    <a:pt x="628" y="62"/>
                    <a:pt x="629" y="61"/>
                    <a:pt x="628" y="61"/>
                  </a:cubicBezTo>
                  <a:close/>
                  <a:moveTo>
                    <a:pt x="873" y="455"/>
                  </a:moveTo>
                  <a:cubicBezTo>
                    <a:pt x="872" y="455"/>
                    <a:pt x="872" y="456"/>
                    <a:pt x="873" y="458"/>
                  </a:cubicBezTo>
                  <a:cubicBezTo>
                    <a:pt x="874" y="460"/>
                    <a:pt x="874" y="458"/>
                    <a:pt x="874" y="457"/>
                  </a:cubicBezTo>
                  <a:cubicBezTo>
                    <a:pt x="873" y="457"/>
                    <a:pt x="873" y="456"/>
                    <a:pt x="873" y="455"/>
                  </a:cubicBezTo>
                  <a:close/>
                  <a:moveTo>
                    <a:pt x="624" y="57"/>
                  </a:moveTo>
                  <a:cubicBezTo>
                    <a:pt x="624" y="57"/>
                    <a:pt x="624" y="57"/>
                    <a:pt x="624" y="57"/>
                  </a:cubicBezTo>
                  <a:cubicBezTo>
                    <a:pt x="624" y="58"/>
                    <a:pt x="624" y="59"/>
                    <a:pt x="626" y="59"/>
                  </a:cubicBezTo>
                  <a:cubicBezTo>
                    <a:pt x="626" y="59"/>
                    <a:pt x="627" y="57"/>
                    <a:pt x="625" y="57"/>
                  </a:cubicBezTo>
                  <a:cubicBezTo>
                    <a:pt x="625" y="57"/>
                    <a:pt x="625" y="57"/>
                    <a:pt x="625" y="57"/>
                  </a:cubicBezTo>
                  <a:cubicBezTo>
                    <a:pt x="625" y="57"/>
                    <a:pt x="624" y="57"/>
                    <a:pt x="624" y="57"/>
                  </a:cubicBezTo>
                  <a:cubicBezTo>
                    <a:pt x="624" y="57"/>
                    <a:pt x="624" y="57"/>
                    <a:pt x="624" y="57"/>
                  </a:cubicBezTo>
                  <a:close/>
                  <a:moveTo>
                    <a:pt x="627" y="50"/>
                  </a:moveTo>
                  <a:cubicBezTo>
                    <a:pt x="627" y="51"/>
                    <a:pt x="627" y="52"/>
                    <a:pt x="629" y="52"/>
                  </a:cubicBezTo>
                  <a:cubicBezTo>
                    <a:pt x="630" y="51"/>
                    <a:pt x="630" y="49"/>
                    <a:pt x="629" y="49"/>
                  </a:cubicBezTo>
                  <a:cubicBezTo>
                    <a:pt x="629" y="49"/>
                    <a:pt x="629" y="48"/>
                    <a:pt x="628" y="48"/>
                  </a:cubicBezTo>
                  <a:cubicBezTo>
                    <a:pt x="628" y="48"/>
                    <a:pt x="628" y="48"/>
                    <a:pt x="627" y="48"/>
                  </a:cubicBezTo>
                  <a:cubicBezTo>
                    <a:pt x="627" y="49"/>
                    <a:pt x="627" y="49"/>
                    <a:pt x="627" y="50"/>
                  </a:cubicBezTo>
                  <a:close/>
                  <a:moveTo>
                    <a:pt x="627" y="56"/>
                  </a:moveTo>
                  <a:cubicBezTo>
                    <a:pt x="629" y="56"/>
                    <a:pt x="629" y="54"/>
                    <a:pt x="627" y="55"/>
                  </a:cubicBezTo>
                  <a:cubicBezTo>
                    <a:pt x="627" y="56"/>
                    <a:pt x="626" y="56"/>
                    <a:pt x="627" y="56"/>
                  </a:cubicBezTo>
                  <a:close/>
                  <a:moveTo>
                    <a:pt x="627" y="51"/>
                  </a:moveTo>
                  <a:cubicBezTo>
                    <a:pt x="627" y="51"/>
                    <a:pt x="626" y="51"/>
                    <a:pt x="626" y="51"/>
                  </a:cubicBezTo>
                  <a:cubicBezTo>
                    <a:pt x="626" y="51"/>
                    <a:pt x="626" y="51"/>
                    <a:pt x="626" y="51"/>
                  </a:cubicBezTo>
                  <a:cubicBezTo>
                    <a:pt x="626" y="51"/>
                    <a:pt x="626" y="51"/>
                    <a:pt x="627" y="51"/>
                  </a:cubicBezTo>
                  <a:cubicBezTo>
                    <a:pt x="627" y="51"/>
                    <a:pt x="627" y="51"/>
                    <a:pt x="627" y="51"/>
                  </a:cubicBezTo>
                  <a:close/>
                  <a:moveTo>
                    <a:pt x="630" y="30"/>
                  </a:moveTo>
                  <a:cubicBezTo>
                    <a:pt x="630" y="30"/>
                    <a:pt x="630" y="30"/>
                    <a:pt x="630" y="29"/>
                  </a:cubicBezTo>
                  <a:cubicBezTo>
                    <a:pt x="628" y="29"/>
                    <a:pt x="629" y="30"/>
                    <a:pt x="630" y="30"/>
                  </a:cubicBezTo>
                  <a:close/>
                  <a:moveTo>
                    <a:pt x="877" y="457"/>
                  </a:moveTo>
                  <a:cubicBezTo>
                    <a:pt x="878" y="457"/>
                    <a:pt x="877" y="457"/>
                    <a:pt x="877" y="455"/>
                  </a:cubicBezTo>
                  <a:cubicBezTo>
                    <a:pt x="876" y="455"/>
                    <a:pt x="876" y="456"/>
                    <a:pt x="877" y="457"/>
                  </a:cubicBezTo>
                  <a:close/>
                  <a:moveTo>
                    <a:pt x="630" y="38"/>
                  </a:moveTo>
                  <a:cubicBezTo>
                    <a:pt x="630" y="37"/>
                    <a:pt x="630" y="37"/>
                    <a:pt x="630" y="37"/>
                  </a:cubicBezTo>
                  <a:cubicBezTo>
                    <a:pt x="628" y="37"/>
                    <a:pt x="629" y="38"/>
                    <a:pt x="630" y="38"/>
                  </a:cubicBezTo>
                  <a:close/>
                  <a:moveTo>
                    <a:pt x="629" y="45"/>
                  </a:moveTo>
                  <a:cubicBezTo>
                    <a:pt x="628" y="45"/>
                    <a:pt x="628" y="45"/>
                    <a:pt x="628" y="45"/>
                  </a:cubicBezTo>
                  <a:cubicBezTo>
                    <a:pt x="628" y="45"/>
                    <a:pt x="628" y="45"/>
                    <a:pt x="628" y="45"/>
                  </a:cubicBezTo>
                  <a:cubicBezTo>
                    <a:pt x="628" y="45"/>
                    <a:pt x="628" y="45"/>
                    <a:pt x="628" y="45"/>
                  </a:cubicBezTo>
                  <a:cubicBezTo>
                    <a:pt x="629" y="45"/>
                    <a:pt x="629" y="45"/>
                    <a:pt x="629" y="45"/>
                  </a:cubicBezTo>
                  <a:close/>
                  <a:moveTo>
                    <a:pt x="629" y="47"/>
                  </a:moveTo>
                  <a:cubicBezTo>
                    <a:pt x="629" y="47"/>
                    <a:pt x="629" y="47"/>
                    <a:pt x="629" y="47"/>
                  </a:cubicBezTo>
                  <a:cubicBezTo>
                    <a:pt x="629" y="47"/>
                    <a:pt x="629" y="47"/>
                    <a:pt x="629" y="47"/>
                  </a:cubicBezTo>
                  <a:cubicBezTo>
                    <a:pt x="629" y="47"/>
                    <a:pt x="629" y="47"/>
                    <a:pt x="629" y="47"/>
                  </a:cubicBezTo>
                  <a:cubicBezTo>
                    <a:pt x="629" y="47"/>
                    <a:pt x="629" y="47"/>
                    <a:pt x="629" y="47"/>
                  </a:cubicBezTo>
                  <a:close/>
                  <a:moveTo>
                    <a:pt x="630" y="42"/>
                  </a:moveTo>
                  <a:cubicBezTo>
                    <a:pt x="631" y="42"/>
                    <a:pt x="631" y="41"/>
                    <a:pt x="630" y="40"/>
                  </a:cubicBezTo>
                  <a:cubicBezTo>
                    <a:pt x="630" y="41"/>
                    <a:pt x="629" y="41"/>
                    <a:pt x="629" y="41"/>
                  </a:cubicBezTo>
                  <a:cubicBezTo>
                    <a:pt x="629" y="41"/>
                    <a:pt x="629" y="42"/>
                    <a:pt x="630" y="42"/>
                  </a:cubicBezTo>
                  <a:close/>
                  <a:moveTo>
                    <a:pt x="629" y="44"/>
                  </a:moveTo>
                  <a:cubicBezTo>
                    <a:pt x="629" y="44"/>
                    <a:pt x="629" y="44"/>
                    <a:pt x="629" y="43"/>
                  </a:cubicBezTo>
                  <a:cubicBezTo>
                    <a:pt x="629" y="43"/>
                    <a:pt x="628" y="44"/>
                    <a:pt x="628" y="44"/>
                  </a:cubicBezTo>
                  <a:cubicBezTo>
                    <a:pt x="628" y="44"/>
                    <a:pt x="628" y="44"/>
                    <a:pt x="628" y="44"/>
                  </a:cubicBezTo>
                  <a:cubicBezTo>
                    <a:pt x="628" y="44"/>
                    <a:pt x="629" y="44"/>
                    <a:pt x="629" y="44"/>
                  </a:cubicBezTo>
                  <a:close/>
                  <a:moveTo>
                    <a:pt x="874" y="469"/>
                  </a:moveTo>
                  <a:cubicBezTo>
                    <a:pt x="874" y="470"/>
                    <a:pt x="874" y="470"/>
                    <a:pt x="874" y="470"/>
                  </a:cubicBezTo>
                  <a:cubicBezTo>
                    <a:pt x="874" y="470"/>
                    <a:pt x="874" y="470"/>
                    <a:pt x="874" y="471"/>
                  </a:cubicBezTo>
                  <a:cubicBezTo>
                    <a:pt x="874" y="470"/>
                    <a:pt x="874" y="470"/>
                    <a:pt x="874" y="469"/>
                  </a:cubicBezTo>
                  <a:cubicBezTo>
                    <a:pt x="874" y="469"/>
                    <a:pt x="874" y="469"/>
                    <a:pt x="874" y="469"/>
                  </a:cubicBezTo>
                  <a:cubicBezTo>
                    <a:pt x="873" y="467"/>
                    <a:pt x="873" y="468"/>
                    <a:pt x="873" y="467"/>
                  </a:cubicBezTo>
                  <a:cubicBezTo>
                    <a:pt x="873" y="467"/>
                    <a:pt x="872" y="466"/>
                    <a:pt x="872" y="465"/>
                  </a:cubicBezTo>
                  <a:cubicBezTo>
                    <a:pt x="872" y="466"/>
                    <a:pt x="873" y="468"/>
                    <a:pt x="874" y="469"/>
                  </a:cubicBezTo>
                  <a:close/>
                  <a:moveTo>
                    <a:pt x="877" y="475"/>
                  </a:moveTo>
                  <a:cubicBezTo>
                    <a:pt x="876" y="473"/>
                    <a:pt x="877" y="473"/>
                    <a:pt x="876" y="471"/>
                  </a:cubicBezTo>
                  <a:cubicBezTo>
                    <a:pt x="876" y="473"/>
                    <a:pt x="875" y="470"/>
                    <a:pt x="875" y="470"/>
                  </a:cubicBezTo>
                  <a:cubicBezTo>
                    <a:pt x="875" y="472"/>
                    <a:pt x="875" y="471"/>
                    <a:pt x="875" y="472"/>
                  </a:cubicBezTo>
                  <a:cubicBezTo>
                    <a:pt x="877" y="475"/>
                    <a:pt x="876" y="473"/>
                    <a:pt x="877" y="475"/>
                  </a:cubicBezTo>
                  <a:close/>
                  <a:moveTo>
                    <a:pt x="877" y="471"/>
                  </a:moveTo>
                  <a:cubicBezTo>
                    <a:pt x="877" y="471"/>
                    <a:pt x="877" y="470"/>
                    <a:pt x="876" y="470"/>
                  </a:cubicBezTo>
                  <a:cubicBezTo>
                    <a:pt x="876" y="470"/>
                    <a:pt x="877" y="471"/>
                    <a:pt x="877" y="471"/>
                  </a:cubicBezTo>
                  <a:cubicBezTo>
                    <a:pt x="877" y="471"/>
                    <a:pt x="877" y="472"/>
                    <a:pt x="877" y="472"/>
                  </a:cubicBezTo>
                  <a:cubicBezTo>
                    <a:pt x="877" y="471"/>
                    <a:pt x="878" y="472"/>
                    <a:pt x="877" y="471"/>
                  </a:cubicBezTo>
                  <a:close/>
                  <a:moveTo>
                    <a:pt x="648" y="37"/>
                  </a:moveTo>
                  <a:cubicBezTo>
                    <a:pt x="648" y="36"/>
                    <a:pt x="648" y="36"/>
                    <a:pt x="648" y="36"/>
                  </a:cubicBezTo>
                  <a:cubicBezTo>
                    <a:pt x="646" y="36"/>
                    <a:pt x="647" y="37"/>
                    <a:pt x="648" y="37"/>
                  </a:cubicBezTo>
                  <a:close/>
                  <a:moveTo>
                    <a:pt x="868" y="452"/>
                  </a:moveTo>
                  <a:cubicBezTo>
                    <a:pt x="867" y="451"/>
                    <a:pt x="867" y="450"/>
                    <a:pt x="866" y="450"/>
                  </a:cubicBezTo>
                  <a:cubicBezTo>
                    <a:pt x="866" y="450"/>
                    <a:pt x="866" y="450"/>
                    <a:pt x="866" y="450"/>
                  </a:cubicBezTo>
                  <a:cubicBezTo>
                    <a:pt x="867" y="452"/>
                    <a:pt x="867" y="452"/>
                    <a:pt x="867" y="452"/>
                  </a:cubicBezTo>
                  <a:cubicBezTo>
                    <a:pt x="867" y="452"/>
                    <a:pt x="868" y="452"/>
                    <a:pt x="868" y="452"/>
                  </a:cubicBezTo>
                  <a:close/>
                  <a:moveTo>
                    <a:pt x="866" y="451"/>
                  </a:moveTo>
                  <a:cubicBezTo>
                    <a:pt x="866" y="452"/>
                    <a:pt x="867" y="453"/>
                    <a:pt x="868" y="455"/>
                  </a:cubicBezTo>
                  <a:cubicBezTo>
                    <a:pt x="868" y="455"/>
                    <a:pt x="867" y="454"/>
                    <a:pt x="867" y="453"/>
                  </a:cubicBezTo>
                  <a:cubicBezTo>
                    <a:pt x="867" y="453"/>
                    <a:pt x="867" y="454"/>
                    <a:pt x="868" y="454"/>
                  </a:cubicBezTo>
                  <a:cubicBezTo>
                    <a:pt x="868" y="455"/>
                    <a:pt x="868" y="455"/>
                    <a:pt x="869" y="456"/>
                  </a:cubicBezTo>
                  <a:cubicBezTo>
                    <a:pt x="870" y="457"/>
                    <a:pt x="868" y="454"/>
                    <a:pt x="869" y="455"/>
                  </a:cubicBezTo>
                  <a:cubicBezTo>
                    <a:pt x="869" y="454"/>
                    <a:pt x="868" y="454"/>
                    <a:pt x="868" y="453"/>
                  </a:cubicBezTo>
                  <a:cubicBezTo>
                    <a:pt x="868" y="453"/>
                    <a:pt x="868" y="453"/>
                    <a:pt x="867" y="452"/>
                  </a:cubicBezTo>
                  <a:cubicBezTo>
                    <a:pt x="866" y="451"/>
                    <a:pt x="867" y="451"/>
                    <a:pt x="867" y="452"/>
                  </a:cubicBezTo>
                  <a:cubicBezTo>
                    <a:pt x="867" y="452"/>
                    <a:pt x="867" y="453"/>
                    <a:pt x="867" y="453"/>
                  </a:cubicBezTo>
                  <a:cubicBezTo>
                    <a:pt x="867" y="453"/>
                    <a:pt x="867" y="453"/>
                    <a:pt x="867" y="453"/>
                  </a:cubicBezTo>
                  <a:cubicBezTo>
                    <a:pt x="866" y="451"/>
                    <a:pt x="865" y="449"/>
                    <a:pt x="864" y="448"/>
                  </a:cubicBezTo>
                  <a:cubicBezTo>
                    <a:pt x="864" y="449"/>
                    <a:pt x="865" y="450"/>
                    <a:pt x="864" y="450"/>
                  </a:cubicBezTo>
                  <a:cubicBezTo>
                    <a:pt x="865" y="451"/>
                    <a:pt x="865" y="451"/>
                    <a:pt x="866" y="451"/>
                  </a:cubicBezTo>
                  <a:close/>
                  <a:moveTo>
                    <a:pt x="865" y="451"/>
                  </a:moveTo>
                  <a:cubicBezTo>
                    <a:pt x="865" y="451"/>
                    <a:pt x="865" y="451"/>
                    <a:pt x="865" y="451"/>
                  </a:cubicBezTo>
                  <a:cubicBezTo>
                    <a:pt x="865" y="451"/>
                    <a:pt x="865" y="450"/>
                    <a:pt x="865" y="450"/>
                  </a:cubicBezTo>
                  <a:cubicBezTo>
                    <a:pt x="865" y="450"/>
                    <a:pt x="865" y="451"/>
                    <a:pt x="865" y="451"/>
                  </a:cubicBezTo>
                  <a:close/>
                  <a:moveTo>
                    <a:pt x="657" y="53"/>
                  </a:moveTo>
                  <a:cubicBezTo>
                    <a:pt x="657" y="52"/>
                    <a:pt x="657" y="54"/>
                    <a:pt x="657" y="53"/>
                  </a:cubicBezTo>
                  <a:close/>
                  <a:moveTo>
                    <a:pt x="665" y="49"/>
                  </a:moveTo>
                  <a:cubicBezTo>
                    <a:pt x="665" y="48"/>
                    <a:pt x="665" y="47"/>
                    <a:pt x="664" y="47"/>
                  </a:cubicBezTo>
                  <a:cubicBezTo>
                    <a:pt x="664" y="48"/>
                    <a:pt x="664" y="49"/>
                    <a:pt x="665" y="49"/>
                  </a:cubicBezTo>
                  <a:close/>
                  <a:moveTo>
                    <a:pt x="663" y="61"/>
                  </a:moveTo>
                  <a:cubicBezTo>
                    <a:pt x="664" y="60"/>
                    <a:pt x="665" y="58"/>
                    <a:pt x="663" y="58"/>
                  </a:cubicBezTo>
                  <a:cubicBezTo>
                    <a:pt x="662" y="59"/>
                    <a:pt x="662" y="61"/>
                    <a:pt x="663" y="61"/>
                  </a:cubicBezTo>
                  <a:close/>
                  <a:moveTo>
                    <a:pt x="652" y="52"/>
                  </a:moveTo>
                  <a:cubicBezTo>
                    <a:pt x="652" y="52"/>
                    <a:pt x="652" y="52"/>
                    <a:pt x="652" y="53"/>
                  </a:cubicBezTo>
                  <a:cubicBezTo>
                    <a:pt x="652" y="53"/>
                    <a:pt x="653" y="52"/>
                    <a:pt x="652" y="52"/>
                  </a:cubicBezTo>
                  <a:close/>
                  <a:moveTo>
                    <a:pt x="653" y="65"/>
                  </a:moveTo>
                  <a:cubicBezTo>
                    <a:pt x="653" y="65"/>
                    <a:pt x="652" y="65"/>
                    <a:pt x="652" y="64"/>
                  </a:cubicBezTo>
                  <a:cubicBezTo>
                    <a:pt x="652" y="65"/>
                    <a:pt x="651" y="66"/>
                    <a:pt x="652" y="66"/>
                  </a:cubicBezTo>
                  <a:cubicBezTo>
                    <a:pt x="653" y="67"/>
                    <a:pt x="653" y="65"/>
                    <a:pt x="653" y="65"/>
                  </a:cubicBezTo>
                  <a:close/>
                  <a:moveTo>
                    <a:pt x="665" y="40"/>
                  </a:moveTo>
                  <a:cubicBezTo>
                    <a:pt x="665" y="40"/>
                    <a:pt x="665" y="40"/>
                    <a:pt x="665" y="40"/>
                  </a:cubicBezTo>
                  <a:cubicBezTo>
                    <a:pt x="664" y="39"/>
                    <a:pt x="664" y="41"/>
                    <a:pt x="665" y="40"/>
                  </a:cubicBezTo>
                  <a:close/>
                  <a:moveTo>
                    <a:pt x="653" y="46"/>
                  </a:moveTo>
                  <a:cubicBezTo>
                    <a:pt x="652" y="45"/>
                    <a:pt x="652" y="47"/>
                    <a:pt x="652" y="47"/>
                  </a:cubicBezTo>
                  <a:cubicBezTo>
                    <a:pt x="652" y="48"/>
                    <a:pt x="653" y="46"/>
                    <a:pt x="653" y="46"/>
                  </a:cubicBezTo>
                  <a:close/>
                  <a:moveTo>
                    <a:pt x="653" y="43"/>
                  </a:moveTo>
                  <a:cubicBezTo>
                    <a:pt x="653" y="43"/>
                    <a:pt x="654" y="43"/>
                    <a:pt x="654" y="43"/>
                  </a:cubicBezTo>
                  <a:cubicBezTo>
                    <a:pt x="654" y="43"/>
                    <a:pt x="654" y="43"/>
                    <a:pt x="654" y="43"/>
                  </a:cubicBezTo>
                  <a:cubicBezTo>
                    <a:pt x="654" y="43"/>
                    <a:pt x="654" y="43"/>
                    <a:pt x="654" y="43"/>
                  </a:cubicBezTo>
                  <a:cubicBezTo>
                    <a:pt x="654" y="43"/>
                    <a:pt x="654" y="43"/>
                    <a:pt x="654" y="43"/>
                  </a:cubicBezTo>
                  <a:cubicBezTo>
                    <a:pt x="654" y="43"/>
                    <a:pt x="654" y="43"/>
                    <a:pt x="654" y="43"/>
                  </a:cubicBezTo>
                  <a:cubicBezTo>
                    <a:pt x="654" y="42"/>
                    <a:pt x="654" y="42"/>
                    <a:pt x="654" y="42"/>
                  </a:cubicBezTo>
                  <a:cubicBezTo>
                    <a:pt x="654" y="42"/>
                    <a:pt x="654" y="42"/>
                    <a:pt x="654" y="42"/>
                  </a:cubicBezTo>
                  <a:cubicBezTo>
                    <a:pt x="653" y="42"/>
                    <a:pt x="653" y="42"/>
                    <a:pt x="653" y="43"/>
                  </a:cubicBezTo>
                  <a:close/>
                  <a:moveTo>
                    <a:pt x="654" y="45"/>
                  </a:moveTo>
                  <a:cubicBezTo>
                    <a:pt x="655" y="45"/>
                    <a:pt x="655" y="45"/>
                    <a:pt x="654" y="44"/>
                  </a:cubicBezTo>
                  <a:cubicBezTo>
                    <a:pt x="654" y="44"/>
                    <a:pt x="654" y="45"/>
                    <a:pt x="654" y="45"/>
                  </a:cubicBezTo>
                  <a:close/>
                  <a:moveTo>
                    <a:pt x="641" y="42"/>
                  </a:moveTo>
                  <a:cubicBezTo>
                    <a:pt x="640" y="41"/>
                    <a:pt x="640" y="42"/>
                    <a:pt x="640" y="42"/>
                  </a:cubicBezTo>
                  <a:cubicBezTo>
                    <a:pt x="641" y="43"/>
                    <a:pt x="641" y="42"/>
                    <a:pt x="641" y="42"/>
                  </a:cubicBezTo>
                  <a:close/>
                  <a:moveTo>
                    <a:pt x="670" y="61"/>
                  </a:moveTo>
                  <a:cubicBezTo>
                    <a:pt x="671" y="60"/>
                    <a:pt x="671" y="61"/>
                    <a:pt x="671" y="60"/>
                  </a:cubicBezTo>
                  <a:cubicBezTo>
                    <a:pt x="670" y="60"/>
                    <a:pt x="670" y="61"/>
                    <a:pt x="670" y="61"/>
                  </a:cubicBezTo>
                  <a:close/>
                  <a:moveTo>
                    <a:pt x="670" y="73"/>
                  </a:moveTo>
                  <a:cubicBezTo>
                    <a:pt x="670" y="73"/>
                    <a:pt x="670" y="73"/>
                    <a:pt x="670" y="73"/>
                  </a:cubicBezTo>
                  <a:cubicBezTo>
                    <a:pt x="670" y="73"/>
                    <a:pt x="670" y="73"/>
                    <a:pt x="670" y="72"/>
                  </a:cubicBezTo>
                  <a:cubicBezTo>
                    <a:pt x="670" y="73"/>
                    <a:pt x="670" y="73"/>
                    <a:pt x="670" y="73"/>
                  </a:cubicBezTo>
                  <a:close/>
                  <a:moveTo>
                    <a:pt x="670" y="62"/>
                  </a:moveTo>
                  <a:cubicBezTo>
                    <a:pt x="670" y="63"/>
                    <a:pt x="670" y="63"/>
                    <a:pt x="670" y="63"/>
                  </a:cubicBezTo>
                  <a:cubicBezTo>
                    <a:pt x="670" y="63"/>
                    <a:pt x="670" y="63"/>
                    <a:pt x="670" y="63"/>
                  </a:cubicBezTo>
                  <a:cubicBezTo>
                    <a:pt x="670" y="63"/>
                    <a:pt x="671" y="63"/>
                    <a:pt x="671" y="63"/>
                  </a:cubicBezTo>
                  <a:cubicBezTo>
                    <a:pt x="671" y="63"/>
                    <a:pt x="670" y="63"/>
                    <a:pt x="670" y="62"/>
                  </a:cubicBezTo>
                  <a:close/>
                  <a:moveTo>
                    <a:pt x="668" y="64"/>
                  </a:moveTo>
                  <a:cubicBezTo>
                    <a:pt x="669" y="64"/>
                    <a:pt x="669" y="65"/>
                    <a:pt x="669" y="64"/>
                  </a:cubicBezTo>
                  <a:cubicBezTo>
                    <a:pt x="669" y="64"/>
                    <a:pt x="668" y="64"/>
                    <a:pt x="668" y="64"/>
                  </a:cubicBezTo>
                  <a:cubicBezTo>
                    <a:pt x="668" y="64"/>
                    <a:pt x="668" y="64"/>
                    <a:pt x="668" y="65"/>
                  </a:cubicBezTo>
                  <a:cubicBezTo>
                    <a:pt x="668" y="65"/>
                    <a:pt x="668" y="64"/>
                    <a:pt x="668" y="64"/>
                  </a:cubicBezTo>
                  <a:close/>
                  <a:moveTo>
                    <a:pt x="869" y="453"/>
                  </a:moveTo>
                  <a:cubicBezTo>
                    <a:pt x="866" y="450"/>
                    <a:pt x="869" y="456"/>
                    <a:pt x="869" y="453"/>
                  </a:cubicBezTo>
                  <a:close/>
                  <a:moveTo>
                    <a:pt x="670" y="67"/>
                  </a:moveTo>
                  <a:cubicBezTo>
                    <a:pt x="671" y="67"/>
                    <a:pt x="671" y="67"/>
                    <a:pt x="671" y="67"/>
                  </a:cubicBezTo>
                  <a:cubicBezTo>
                    <a:pt x="671" y="67"/>
                    <a:pt x="671" y="67"/>
                    <a:pt x="671" y="66"/>
                  </a:cubicBez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0" y="66"/>
                    <a:pt x="670" y="67"/>
                  </a:cubicBezTo>
                  <a:close/>
                  <a:moveTo>
                    <a:pt x="664" y="50"/>
                  </a:moveTo>
                  <a:cubicBezTo>
                    <a:pt x="664" y="51"/>
                    <a:pt x="664" y="52"/>
                    <a:pt x="665" y="52"/>
                  </a:cubicBezTo>
                  <a:cubicBezTo>
                    <a:pt x="665" y="52"/>
                    <a:pt x="665" y="51"/>
                    <a:pt x="664" y="50"/>
                  </a:cubicBezTo>
                  <a:close/>
                  <a:moveTo>
                    <a:pt x="664" y="61"/>
                  </a:moveTo>
                  <a:cubicBezTo>
                    <a:pt x="664" y="61"/>
                    <a:pt x="664" y="61"/>
                    <a:pt x="664" y="62"/>
                  </a:cubicBezTo>
                  <a:cubicBezTo>
                    <a:pt x="664" y="62"/>
                    <a:pt x="664" y="63"/>
                    <a:pt x="664" y="64"/>
                  </a:cubicBezTo>
                  <a:cubicBezTo>
                    <a:pt x="664" y="64"/>
                    <a:pt x="664" y="64"/>
                    <a:pt x="664" y="64"/>
                  </a:cubicBezTo>
                  <a:cubicBezTo>
                    <a:pt x="664" y="65"/>
                    <a:pt x="664" y="66"/>
                    <a:pt x="665" y="66"/>
                  </a:cubicBezTo>
                  <a:cubicBezTo>
                    <a:pt x="665" y="65"/>
                    <a:pt x="665" y="63"/>
                    <a:pt x="665" y="62"/>
                  </a:cubicBezTo>
                  <a:cubicBezTo>
                    <a:pt x="665" y="62"/>
                    <a:pt x="665" y="62"/>
                    <a:pt x="665" y="61"/>
                  </a:cubicBezTo>
                  <a:cubicBezTo>
                    <a:pt x="665" y="61"/>
                    <a:pt x="665" y="61"/>
                    <a:pt x="665" y="60"/>
                  </a:cubicBezTo>
                  <a:cubicBezTo>
                    <a:pt x="665" y="60"/>
                    <a:pt x="665" y="60"/>
                    <a:pt x="665" y="60"/>
                  </a:cubicBezTo>
                  <a:cubicBezTo>
                    <a:pt x="665" y="59"/>
                    <a:pt x="665" y="59"/>
                    <a:pt x="665" y="59"/>
                  </a:cubicBezTo>
                  <a:cubicBezTo>
                    <a:pt x="666" y="59"/>
                    <a:pt x="666" y="58"/>
                    <a:pt x="666" y="58"/>
                  </a:cubicBezTo>
                  <a:cubicBezTo>
                    <a:pt x="666" y="58"/>
                    <a:pt x="666" y="58"/>
                    <a:pt x="665" y="58"/>
                  </a:cubicBezTo>
                  <a:cubicBezTo>
                    <a:pt x="666" y="57"/>
                    <a:pt x="666" y="56"/>
                    <a:pt x="666" y="55"/>
                  </a:cubicBezTo>
                  <a:cubicBezTo>
                    <a:pt x="666" y="54"/>
                    <a:pt x="667" y="54"/>
                    <a:pt x="666" y="54"/>
                  </a:cubicBezTo>
                  <a:cubicBezTo>
                    <a:pt x="665" y="56"/>
                    <a:pt x="665" y="58"/>
                    <a:pt x="665" y="60"/>
                  </a:cubicBezTo>
                  <a:cubicBezTo>
                    <a:pt x="665" y="60"/>
                    <a:pt x="664" y="60"/>
                    <a:pt x="664" y="61"/>
                  </a:cubicBezTo>
                  <a:close/>
                  <a:moveTo>
                    <a:pt x="667" y="56"/>
                  </a:moveTo>
                  <a:cubicBezTo>
                    <a:pt x="667" y="57"/>
                    <a:pt x="668" y="56"/>
                    <a:pt x="667" y="56"/>
                  </a:cubicBezTo>
                  <a:close/>
                  <a:moveTo>
                    <a:pt x="666" y="77"/>
                  </a:moveTo>
                  <a:cubicBezTo>
                    <a:pt x="667" y="77"/>
                    <a:pt x="667" y="76"/>
                    <a:pt x="667" y="76"/>
                  </a:cubicBezTo>
                  <a:cubicBezTo>
                    <a:pt x="666" y="76"/>
                    <a:pt x="666" y="77"/>
                    <a:pt x="666" y="77"/>
                  </a:cubicBezTo>
                  <a:close/>
                  <a:moveTo>
                    <a:pt x="655" y="56"/>
                  </a:moveTo>
                  <a:cubicBezTo>
                    <a:pt x="655" y="56"/>
                    <a:pt x="656" y="56"/>
                    <a:pt x="656" y="56"/>
                  </a:cubicBezTo>
                  <a:cubicBezTo>
                    <a:pt x="656" y="55"/>
                    <a:pt x="656" y="55"/>
                    <a:pt x="657" y="54"/>
                  </a:cubicBezTo>
                  <a:cubicBezTo>
                    <a:pt x="657" y="54"/>
                    <a:pt x="657" y="54"/>
                    <a:pt x="658" y="54"/>
                  </a:cubicBezTo>
                  <a:cubicBezTo>
                    <a:pt x="658" y="53"/>
                    <a:pt x="658" y="53"/>
                    <a:pt x="658" y="53"/>
                  </a:cubicBezTo>
                  <a:cubicBezTo>
                    <a:pt x="659" y="52"/>
                    <a:pt x="661" y="50"/>
                    <a:pt x="662" y="48"/>
                  </a:cubicBezTo>
                  <a:cubicBezTo>
                    <a:pt x="660" y="47"/>
                    <a:pt x="661" y="48"/>
                    <a:pt x="661" y="49"/>
                  </a:cubicBezTo>
                  <a:cubicBezTo>
                    <a:pt x="660" y="50"/>
                    <a:pt x="659" y="51"/>
                    <a:pt x="658" y="52"/>
                  </a:cubicBezTo>
                  <a:cubicBezTo>
                    <a:pt x="658" y="53"/>
                    <a:pt x="658" y="53"/>
                    <a:pt x="657" y="53"/>
                  </a:cubicBezTo>
                  <a:cubicBezTo>
                    <a:pt x="657" y="53"/>
                    <a:pt x="657" y="53"/>
                    <a:pt x="657" y="53"/>
                  </a:cubicBezTo>
                  <a:cubicBezTo>
                    <a:pt x="657" y="54"/>
                    <a:pt x="657" y="54"/>
                    <a:pt x="656" y="54"/>
                  </a:cubicBezTo>
                  <a:cubicBezTo>
                    <a:pt x="656" y="55"/>
                    <a:pt x="655" y="56"/>
                    <a:pt x="654" y="56"/>
                  </a:cubicBezTo>
                  <a:cubicBezTo>
                    <a:pt x="654" y="57"/>
                    <a:pt x="655" y="56"/>
                    <a:pt x="655" y="56"/>
                  </a:cubicBezTo>
                  <a:close/>
                  <a:moveTo>
                    <a:pt x="644" y="49"/>
                  </a:moveTo>
                  <a:cubicBezTo>
                    <a:pt x="644" y="49"/>
                    <a:pt x="644" y="49"/>
                    <a:pt x="644" y="49"/>
                  </a:cubicBezTo>
                  <a:cubicBezTo>
                    <a:pt x="644" y="49"/>
                    <a:pt x="644" y="49"/>
                    <a:pt x="644" y="49"/>
                  </a:cubicBezTo>
                  <a:cubicBezTo>
                    <a:pt x="644" y="49"/>
                    <a:pt x="644" y="49"/>
                    <a:pt x="644" y="49"/>
                  </a:cubicBezTo>
                  <a:cubicBezTo>
                    <a:pt x="644" y="49"/>
                    <a:pt x="644" y="49"/>
                    <a:pt x="644" y="49"/>
                  </a:cubicBezTo>
                  <a:close/>
                  <a:moveTo>
                    <a:pt x="646" y="49"/>
                  </a:moveTo>
                  <a:cubicBezTo>
                    <a:pt x="646" y="49"/>
                    <a:pt x="646" y="49"/>
                    <a:pt x="646" y="50"/>
                  </a:cubicBezTo>
                  <a:cubicBezTo>
                    <a:pt x="646" y="49"/>
                    <a:pt x="647" y="49"/>
                    <a:pt x="647" y="49"/>
                  </a:cubicBezTo>
                  <a:cubicBezTo>
                    <a:pt x="647" y="49"/>
                    <a:pt x="647" y="48"/>
                    <a:pt x="646" y="48"/>
                  </a:cubicBezTo>
                  <a:cubicBezTo>
                    <a:pt x="647" y="48"/>
                    <a:pt x="647" y="47"/>
                    <a:pt x="646" y="47"/>
                  </a:cubicBezTo>
                  <a:cubicBezTo>
                    <a:pt x="646" y="47"/>
                    <a:pt x="646" y="47"/>
                    <a:pt x="645" y="47"/>
                  </a:cubicBezTo>
                  <a:cubicBezTo>
                    <a:pt x="645" y="48"/>
                    <a:pt x="645" y="48"/>
                    <a:pt x="646" y="49"/>
                  </a:cubicBezTo>
                  <a:close/>
                  <a:moveTo>
                    <a:pt x="646" y="40"/>
                  </a:moveTo>
                  <a:cubicBezTo>
                    <a:pt x="646" y="40"/>
                    <a:pt x="645" y="41"/>
                    <a:pt x="645" y="42"/>
                  </a:cubicBezTo>
                  <a:cubicBezTo>
                    <a:pt x="646" y="43"/>
                    <a:pt x="647" y="41"/>
                    <a:pt x="646" y="40"/>
                  </a:cubicBezTo>
                  <a:close/>
                  <a:moveTo>
                    <a:pt x="867" y="462"/>
                  </a:moveTo>
                  <a:cubicBezTo>
                    <a:pt x="868" y="463"/>
                    <a:pt x="868" y="463"/>
                    <a:pt x="868" y="464"/>
                  </a:cubicBezTo>
                  <a:cubicBezTo>
                    <a:pt x="868" y="464"/>
                    <a:pt x="869" y="464"/>
                    <a:pt x="869" y="464"/>
                  </a:cubicBezTo>
                  <a:cubicBezTo>
                    <a:pt x="868" y="463"/>
                    <a:pt x="868" y="463"/>
                    <a:pt x="868" y="462"/>
                  </a:cubicBezTo>
                  <a:cubicBezTo>
                    <a:pt x="867" y="462"/>
                    <a:pt x="867" y="462"/>
                    <a:pt x="867" y="462"/>
                  </a:cubicBezTo>
                  <a:close/>
                  <a:moveTo>
                    <a:pt x="626" y="67"/>
                  </a:moveTo>
                  <a:cubicBezTo>
                    <a:pt x="626" y="67"/>
                    <a:pt x="626" y="67"/>
                    <a:pt x="626" y="67"/>
                  </a:cubicBezTo>
                  <a:cubicBezTo>
                    <a:pt x="626" y="66"/>
                    <a:pt x="626" y="66"/>
                    <a:pt x="626" y="66"/>
                  </a:cubicBezTo>
                  <a:cubicBezTo>
                    <a:pt x="625" y="66"/>
                    <a:pt x="626" y="67"/>
                    <a:pt x="626" y="67"/>
                  </a:cubicBezTo>
                  <a:close/>
                  <a:moveTo>
                    <a:pt x="644" y="50"/>
                  </a:moveTo>
                  <a:cubicBezTo>
                    <a:pt x="644" y="50"/>
                    <a:pt x="645" y="50"/>
                    <a:pt x="645" y="50"/>
                  </a:cubicBezTo>
                  <a:cubicBezTo>
                    <a:pt x="645" y="50"/>
                    <a:pt x="645" y="50"/>
                    <a:pt x="645" y="50"/>
                  </a:cubicBezTo>
                  <a:cubicBezTo>
                    <a:pt x="645" y="50"/>
                    <a:pt x="644" y="50"/>
                    <a:pt x="644" y="50"/>
                  </a:cubicBezTo>
                  <a:cubicBezTo>
                    <a:pt x="644" y="50"/>
                    <a:pt x="644" y="50"/>
                    <a:pt x="644" y="50"/>
                  </a:cubicBezTo>
                  <a:close/>
                  <a:moveTo>
                    <a:pt x="640" y="53"/>
                  </a:moveTo>
                  <a:cubicBezTo>
                    <a:pt x="641" y="53"/>
                    <a:pt x="641" y="53"/>
                    <a:pt x="642" y="52"/>
                  </a:cubicBezTo>
                  <a:cubicBezTo>
                    <a:pt x="641" y="52"/>
                    <a:pt x="640" y="53"/>
                    <a:pt x="640" y="53"/>
                  </a:cubicBezTo>
                  <a:close/>
                  <a:moveTo>
                    <a:pt x="641" y="38"/>
                  </a:moveTo>
                  <a:cubicBezTo>
                    <a:pt x="641" y="38"/>
                    <a:pt x="641" y="38"/>
                    <a:pt x="640" y="38"/>
                  </a:cubicBezTo>
                  <a:cubicBezTo>
                    <a:pt x="640" y="38"/>
                    <a:pt x="640" y="38"/>
                    <a:pt x="640" y="38"/>
                  </a:cubicBezTo>
                  <a:cubicBezTo>
                    <a:pt x="640" y="38"/>
                    <a:pt x="640" y="38"/>
                    <a:pt x="641" y="39"/>
                  </a:cubicBezTo>
                  <a:cubicBezTo>
                    <a:pt x="641" y="38"/>
                    <a:pt x="641" y="38"/>
                    <a:pt x="641" y="38"/>
                  </a:cubicBezTo>
                  <a:close/>
                  <a:moveTo>
                    <a:pt x="870" y="462"/>
                  </a:moveTo>
                  <a:cubicBezTo>
                    <a:pt x="870" y="463"/>
                    <a:pt x="868" y="459"/>
                    <a:pt x="869" y="462"/>
                  </a:cubicBezTo>
                  <a:cubicBezTo>
                    <a:pt x="869" y="462"/>
                    <a:pt x="869" y="462"/>
                    <a:pt x="870" y="462"/>
                  </a:cubicBezTo>
                  <a:close/>
                  <a:moveTo>
                    <a:pt x="643" y="56"/>
                  </a:moveTo>
                  <a:cubicBezTo>
                    <a:pt x="642" y="57"/>
                    <a:pt x="642" y="58"/>
                    <a:pt x="644" y="58"/>
                  </a:cubicBezTo>
                  <a:cubicBezTo>
                    <a:pt x="644" y="58"/>
                    <a:pt x="645" y="56"/>
                    <a:pt x="644" y="56"/>
                  </a:cubicBezTo>
                  <a:cubicBezTo>
                    <a:pt x="644" y="55"/>
                    <a:pt x="645" y="55"/>
                    <a:pt x="645" y="54"/>
                  </a:cubicBezTo>
                  <a:cubicBezTo>
                    <a:pt x="645" y="54"/>
                    <a:pt x="645" y="54"/>
                    <a:pt x="645" y="54"/>
                  </a:cubicBezTo>
                  <a:cubicBezTo>
                    <a:pt x="645" y="54"/>
                    <a:pt x="645" y="54"/>
                    <a:pt x="645" y="53"/>
                  </a:cubicBezTo>
                  <a:cubicBezTo>
                    <a:pt x="645" y="53"/>
                    <a:pt x="645" y="53"/>
                    <a:pt x="645" y="53"/>
                  </a:cubicBezTo>
                  <a:cubicBezTo>
                    <a:pt x="645" y="54"/>
                    <a:pt x="644" y="53"/>
                    <a:pt x="645" y="53"/>
                  </a:cubicBezTo>
                  <a:cubicBezTo>
                    <a:pt x="645" y="53"/>
                    <a:pt x="645" y="52"/>
                    <a:pt x="645" y="51"/>
                  </a:cubicBezTo>
                  <a:cubicBezTo>
                    <a:pt x="645" y="51"/>
                    <a:pt x="646" y="51"/>
                    <a:pt x="645" y="50"/>
                  </a:cubicBezTo>
                  <a:cubicBezTo>
                    <a:pt x="645" y="51"/>
                    <a:pt x="644" y="52"/>
                    <a:pt x="643" y="52"/>
                  </a:cubicBezTo>
                  <a:cubicBezTo>
                    <a:pt x="645" y="52"/>
                    <a:pt x="643" y="55"/>
                    <a:pt x="644" y="56"/>
                  </a:cubicBezTo>
                  <a:cubicBezTo>
                    <a:pt x="643" y="56"/>
                    <a:pt x="643" y="56"/>
                    <a:pt x="643" y="56"/>
                  </a:cubicBezTo>
                  <a:close/>
                  <a:moveTo>
                    <a:pt x="641" y="55"/>
                  </a:moveTo>
                  <a:cubicBezTo>
                    <a:pt x="641" y="55"/>
                    <a:pt x="641" y="56"/>
                    <a:pt x="641" y="56"/>
                  </a:cubicBezTo>
                  <a:cubicBezTo>
                    <a:pt x="641" y="56"/>
                    <a:pt x="641" y="56"/>
                    <a:pt x="641" y="56"/>
                  </a:cubicBezTo>
                  <a:cubicBezTo>
                    <a:pt x="641" y="56"/>
                    <a:pt x="641" y="56"/>
                    <a:pt x="641" y="56"/>
                  </a:cubicBezTo>
                  <a:cubicBezTo>
                    <a:pt x="641" y="56"/>
                    <a:pt x="641" y="56"/>
                    <a:pt x="641" y="57"/>
                  </a:cubicBezTo>
                  <a:cubicBezTo>
                    <a:pt x="641" y="57"/>
                    <a:pt x="641" y="57"/>
                    <a:pt x="642" y="57"/>
                  </a:cubicBezTo>
                  <a:cubicBezTo>
                    <a:pt x="642" y="56"/>
                    <a:pt x="643" y="55"/>
                    <a:pt x="643" y="54"/>
                  </a:cubicBezTo>
                  <a:cubicBezTo>
                    <a:pt x="643" y="54"/>
                    <a:pt x="642" y="54"/>
                    <a:pt x="642" y="53"/>
                  </a:cubicBezTo>
                  <a:cubicBezTo>
                    <a:pt x="641" y="54"/>
                    <a:pt x="642" y="55"/>
                    <a:pt x="641" y="55"/>
                  </a:cubicBezTo>
                  <a:cubicBezTo>
                    <a:pt x="641" y="55"/>
                    <a:pt x="641" y="55"/>
                    <a:pt x="641" y="55"/>
                  </a:cubicBezTo>
                  <a:close/>
                  <a:moveTo>
                    <a:pt x="649" y="52"/>
                  </a:moveTo>
                  <a:cubicBezTo>
                    <a:pt x="648" y="53"/>
                    <a:pt x="648" y="53"/>
                    <a:pt x="649" y="53"/>
                  </a:cubicBezTo>
                  <a:cubicBezTo>
                    <a:pt x="649" y="53"/>
                    <a:pt x="649" y="53"/>
                    <a:pt x="649" y="52"/>
                  </a:cubicBezTo>
                  <a:close/>
                  <a:moveTo>
                    <a:pt x="652" y="50"/>
                  </a:moveTo>
                  <a:cubicBezTo>
                    <a:pt x="651" y="50"/>
                    <a:pt x="651" y="50"/>
                    <a:pt x="651" y="50"/>
                  </a:cubicBezTo>
                  <a:cubicBezTo>
                    <a:pt x="651" y="50"/>
                    <a:pt x="651" y="50"/>
                    <a:pt x="651" y="50"/>
                  </a:cubicBezTo>
                  <a:cubicBezTo>
                    <a:pt x="651" y="50"/>
                    <a:pt x="651" y="50"/>
                    <a:pt x="651" y="50"/>
                  </a:cubicBezTo>
                  <a:cubicBezTo>
                    <a:pt x="652" y="50"/>
                    <a:pt x="652" y="50"/>
                    <a:pt x="652" y="50"/>
                  </a:cubicBezTo>
                  <a:close/>
                  <a:moveTo>
                    <a:pt x="865" y="445"/>
                  </a:moveTo>
                  <a:cubicBezTo>
                    <a:pt x="865" y="444"/>
                    <a:pt x="865" y="444"/>
                    <a:pt x="865" y="443"/>
                  </a:cubicBezTo>
                  <a:cubicBezTo>
                    <a:pt x="864" y="443"/>
                    <a:pt x="864" y="442"/>
                    <a:pt x="864" y="442"/>
                  </a:cubicBezTo>
                  <a:cubicBezTo>
                    <a:pt x="864" y="443"/>
                    <a:pt x="864" y="443"/>
                    <a:pt x="865" y="444"/>
                  </a:cubicBezTo>
                  <a:cubicBezTo>
                    <a:pt x="865" y="444"/>
                    <a:pt x="865" y="445"/>
                    <a:pt x="865" y="445"/>
                  </a:cubicBezTo>
                  <a:close/>
                  <a:moveTo>
                    <a:pt x="957" y="1073"/>
                  </a:moveTo>
                  <a:cubicBezTo>
                    <a:pt x="957" y="1073"/>
                    <a:pt x="957" y="1073"/>
                    <a:pt x="957" y="1073"/>
                  </a:cubicBezTo>
                  <a:cubicBezTo>
                    <a:pt x="957" y="1073"/>
                    <a:pt x="957" y="1073"/>
                    <a:pt x="957" y="1073"/>
                  </a:cubicBezTo>
                  <a:cubicBezTo>
                    <a:pt x="957" y="1073"/>
                    <a:pt x="957" y="1073"/>
                    <a:pt x="957" y="1073"/>
                  </a:cubicBezTo>
                  <a:cubicBezTo>
                    <a:pt x="957" y="1073"/>
                    <a:pt x="957" y="1073"/>
                    <a:pt x="957" y="1073"/>
                  </a:cubicBezTo>
                  <a:close/>
                  <a:moveTo>
                    <a:pt x="650" y="55"/>
                  </a:moveTo>
                  <a:cubicBezTo>
                    <a:pt x="651" y="55"/>
                    <a:pt x="651" y="53"/>
                    <a:pt x="651" y="53"/>
                  </a:cubicBezTo>
                  <a:cubicBezTo>
                    <a:pt x="650" y="53"/>
                    <a:pt x="650" y="53"/>
                    <a:pt x="650" y="53"/>
                  </a:cubicBezTo>
                  <a:cubicBezTo>
                    <a:pt x="649" y="54"/>
                    <a:pt x="649" y="54"/>
                    <a:pt x="650" y="55"/>
                  </a:cubicBezTo>
                  <a:close/>
                  <a:moveTo>
                    <a:pt x="651" y="50"/>
                  </a:moveTo>
                  <a:cubicBezTo>
                    <a:pt x="651" y="49"/>
                    <a:pt x="651" y="49"/>
                    <a:pt x="650" y="49"/>
                  </a:cubicBezTo>
                  <a:cubicBezTo>
                    <a:pt x="650" y="49"/>
                    <a:pt x="650" y="50"/>
                    <a:pt x="650" y="50"/>
                  </a:cubicBezTo>
                  <a:cubicBezTo>
                    <a:pt x="650" y="50"/>
                    <a:pt x="650" y="50"/>
                    <a:pt x="651" y="50"/>
                  </a:cubicBezTo>
                  <a:cubicBezTo>
                    <a:pt x="651" y="50"/>
                    <a:pt x="651" y="50"/>
                    <a:pt x="651" y="50"/>
                  </a:cubicBezTo>
                  <a:close/>
                  <a:moveTo>
                    <a:pt x="648" y="47"/>
                  </a:moveTo>
                  <a:cubicBezTo>
                    <a:pt x="648" y="47"/>
                    <a:pt x="648" y="47"/>
                    <a:pt x="648" y="47"/>
                  </a:cubicBezTo>
                  <a:cubicBezTo>
                    <a:pt x="648" y="47"/>
                    <a:pt x="648" y="47"/>
                    <a:pt x="648" y="47"/>
                  </a:cubicBezTo>
                  <a:cubicBezTo>
                    <a:pt x="648" y="47"/>
                    <a:pt x="648" y="47"/>
                    <a:pt x="647" y="47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47" y="47"/>
                    <a:pt x="648" y="47"/>
                    <a:pt x="648" y="47"/>
                  </a:cubicBezTo>
                  <a:close/>
                  <a:moveTo>
                    <a:pt x="647" y="47"/>
                  </a:moveTo>
                  <a:cubicBezTo>
                    <a:pt x="647" y="47"/>
                    <a:pt x="647" y="47"/>
                    <a:pt x="647" y="47"/>
                  </a:cubicBezTo>
                  <a:cubicBezTo>
                    <a:pt x="647" y="47"/>
                    <a:pt x="647" y="46"/>
                    <a:pt x="647" y="46"/>
                  </a:cubicBezTo>
                  <a:cubicBezTo>
                    <a:pt x="647" y="46"/>
                    <a:pt x="647" y="47"/>
                    <a:pt x="647" y="47"/>
                  </a:cubicBezTo>
                  <a:close/>
                  <a:moveTo>
                    <a:pt x="864" y="446"/>
                  </a:moveTo>
                  <a:cubicBezTo>
                    <a:pt x="864" y="445"/>
                    <a:pt x="866" y="449"/>
                    <a:pt x="865" y="446"/>
                  </a:cubicBezTo>
                  <a:cubicBezTo>
                    <a:pt x="865" y="445"/>
                    <a:pt x="865" y="445"/>
                    <a:pt x="865" y="445"/>
                  </a:cubicBezTo>
                  <a:cubicBezTo>
                    <a:pt x="864" y="446"/>
                    <a:pt x="863" y="444"/>
                    <a:pt x="864" y="446"/>
                  </a:cubicBezTo>
                  <a:close/>
                  <a:moveTo>
                    <a:pt x="868" y="456"/>
                  </a:moveTo>
                  <a:cubicBezTo>
                    <a:pt x="867" y="455"/>
                    <a:pt x="867" y="454"/>
                    <a:pt x="866" y="454"/>
                  </a:cubicBezTo>
                  <a:cubicBezTo>
                    <a:pt x="866" y="453"/>
                    <a:pt x="866" y="453"/>
                    <a:pt x="865" y="452"/>
                  </a:cubicBezTo>
                  <a:cubicBezTo>
                    <a:pt x="866" y="453"/>
                    <a:pt x="866" y="454"/>
                    <a:pt x="867" y="455"/>
                  </a:cubicBezTo>
                  <a:cubicBezTo>
                    <a:pt x="866" y="455"/>
                    <a:pt x="866" y="455"/>
                    <a:pt x="866" y="455"/>
                  </a:cubicBezTo>
                  <a:cubicBezTo>
                    <a:pt x="867" y="456"/>
                    <a:pt x="867" y="457"/>
                    <a:pt x="868" y="458"/>
                  </a:cubicBezTo>
                  <a:cubicBezTo>
                    <a:pt x="868" y="458"/>
                    <a:pt x="868" y="459"/>
                    <a:pt x="869" y="459"/>
                  </a:cubicBezTo>
                  <a:cubicBezTo>
                    <a:pt x="869" y="459"/>
                    <a:pt x="869" y="459"/>
                    <a:pt x="869" y="460"/>
                  </a:cubicBezTo>
                  <a:cubicBezTo>
                    <a:pt x="869" y="460"/>
                    <a:pt x="870" y="460"/>
                    <a:pt x="870" y="460"/>
                  </a:cubicBezTo>
                  <a:cubicBezTo>
                    <a:pt x="869" y="460"/>
                    <a:pt x="869" y="459"/>
                    <a:pt x="869" y="459"/>
                  </a:cubicBezTo>
                  <a:cubicBezTo>
                    <a:pt x="869" y="458"/>
                    <a:pt x="868" y="457"/>
                    <a:pt x="868" y="456"/>
                  </a:cubicBezTo>
                  <a:close/>
                  <a:moveTo>
                    <a:pt x="666" y="39"/>
                  </a:moveTo>
                  <a:cubicBezTo>
                    <a:pt x="665" y="39"/>
                    <a:pt x="665" y="40"/>
                    <a:pt x="665" y="41"/>
                  </a:cubicBezTo>
                  <a:cubicBezTo>
                    <a:pt x="666" y="41"/>
                    <a:pt x="666" y="40"/>
                    <a:pt x="666" y="39"/>
                  </a:cubicBezTo>
                  <a:close/>
                  <a:moveTo>
                    <a:pt x="591" y="66"/>
                  </a:moveTo>
                  <a:cubicBezTo>
                    <a:pt x="591" y="66"/>
                    <a:pt x="592" y="66"/>
                    <a:pt x="592" y="66"/>
                  </a:cubicBezTo>
                  <a:cubicBezTo>
                    <a:pt x="592" y="66"/>
                    <a:pt x="592" y="66"/>
                    <a:pt x="592" y="66"/>
                  </a:cubicBezTo>
                  <a:cubicBezTo>
                    <a:pt x="591" y="66"/>
                    <a:pt x="591" y="66"/>
                    <a:pt x="591" y="66"/>
                  </a:cubicBezTo>
                  <a:cubicBezTo>
                    <a:pt x="591" y="66"/>
                    <a:pt x="591" y="66"/>
                    <a:pt x="591" y="66"/>
                  </a:cubicBezTo>
                  <a:close/>
                  <a:moveTo>
                    <a:pt x="608" y="66"/>
                  </a:moveTo>
                  <a:cubicBezTo>
                    <a:pt x="608" y="65"/>
                    <a:pt x="608" y="65"/>
                    <a:pt x="608" y="65"/>
                  </a:cubicBezTo>
                  <a:cubicBezTo>
                    <a:pt x="608" y="65"/>
                    <a:pt x="608" y="65"/>
                    <a:pt x="608" y="65"/>
                  </a:cubicBezTo>
                  <a:cubicBezTo>
                    <a:pt x="608" y="65"/>
                    <a:pt x="608" y="65"/>
                    <a:pt x="608" y="66"/>
                  </a:cubicBezTo>
                  <a:close/>
                  <a:moveTo>
                    <a:pt x="598" y="63"/>
                  </a:moveTo>
                  <a:cubicBezTo>
                    <a:pt x="598" y="63"/>
                    <a:pt x="598" y="63"/>
                    <a:pt x="598" y="63"/>
                  </a:cubicBezTo>
                  <a:cubicBezTo>
                    <a:pt x="598" y="62"/>
                    <a:pt x="598" y="62"/>
                    <a:pt x="598" y="62"/>
                  </a:cubicBezTo>
                  <a:cubicBezTo>
                    <a:pt x="598" y="62"/>
                    <a:pt x="597" y="63"/>
                    <a:pt x="598" y="63"/>
                  </a:cubicBezTo>
                  <a:close/>
                  <a:moveTo>
                    <a:pt x="596" y="68"/>
                  </a:moveTo>
                  <a:cubicBezTo>
                    <a:pt x="596" y="67"/>
                    <a:pt x="596" y="67"/>
                    <a:pt x="596" y="67"/>
                  </a:cubicBezTo>
                  <a:cubicBezTo>
                    <a:pt x="596" y="67"/>
                    <a:pt x="596" y="67"/>
                    <a:pt x="596" y="68"/>
                  </a:cubicBezTo>
                  <a:cubicBezTo>
                    <a:pt x="596" y="68"/>
                    <a:pt x="596" y="68"/>
                    <a:pt x="596" y="68"/>
                  </a:cubicBezTo>
                  <a:cubicBezTo>
                    <a:pt x="596" y="68"/>
                    <a:pt x="596" y="68"/>
                    <a:pt x="596" y="68"/>
                  </a:cubicBezTo>
                  <a:close/>
                  <a:moveTo>
                    <a:pt x="595" y="66"/>
                  </a:moveTo>
                  <a:cubicBezTo>
                    <a:pt x="595" y="66"/>
                    <a:pt x="595" y="67"/>
                    <a:pt x="596" y="67"/>
                  </a:cubicBezTo>
                  <a:cubicBezTo>
                    <a:pt x="596" y="66"/>
                    <a:pt x="596" y="66"/>
                    <a:pt x="595" y="66"/>
                  </a:cubicBezTo>
                  <a:close/>
                  <a:moveTo>
                    <a:pt x="591" y="63"/>
                  </a:moveTo>
                  <a:cubicBezTo>
                    <a:pt x="591" y="64"/>
                    <a:pt x="592" y="65"/>
                    <a:pt x="593" y="66"/>
                  </a:cubicBezTo>
                  <a:cubicBezTo>
                    <a:pt x="593" y="66"/>
                    <a:pt x="593" y="66"/>
                    <a:pt x="593" y="66"/>
                  </a:cubicBezTo>
                  <a:cubicBezTo>
                    <a:pt x="593" y="66"/>
                    <a:pt x="593" y="66"/>
                    <a:pt x="593" y="66"/>
                  </a:cubicBezTo>
                  <a:cubicBezTo>
                    <a:pt x="593" y="65"/>
                    <a:pt x="592" y="64"/>
                    <a:pt x="591" y="63"/>
                  </a:cubicBezTo>
                  <a:close/>
                  <a:moveTo>
                    <a:pt x="594" y="47"/>
                  </a:moveTo>
                  <a:cubicBezTo>
                    <a:pt x="594" y="48"/>
                    <a:pt x="595" y="48"/>
                    <a:pt x="595" y="48"/>
                  </a:cubicBezTo>
                  <a:cubicBezTo>
                    <a:pt x="596" y="49"/>
                    <a:pt x="596" y="49"/>
                    <a:pt x="596" y="49"/>
                  </a:cubicBezTo>
                  <a:cubicBezTo>
                    <a:pt x="596" y="48"/>
                    <a:pt x="595" y="46"/>
                    <a:pt x="594" y="47"/>
                  </a:cubicBezTo>
                  <a:close/>
                  <a:moveTo>
                    <a:pt x="598" y="45"/>
                  </a:moveTo>
                  <a:cubicBezTo>
                    <a:pt x="597" y="45"/>
                    <a:pt x="597" y="45"/>
                    <a:pt x="597" y="45"/>
                  </a:cubicBezTo>
                  <a:cubicBezTo>
                    <a:pt x="596" y="45"/>
                    <a:pt x="597" y="47"/>
                    <a:pt x="598" y="45"/>
                  </a:cubicBezTo>
                  <a:close/>
                  <a:moveTo>
                    <a:pt x="869" y="460"/>
                  </a:moveTo>
                  <a:cubicBezTo>
                    <a:pt x="871" y="465"/>
                    <a:pt x="874" y="468"/>
                    <a:pt x="871" y="462"/>
                  </a:cubicBezTo>
                  <a:cubicBezTo>
                    <a:pt x="870" y="460"/>
                    <a:pt x="870" y="462"/>
                    <a:pt x="869" y="460"/>
                  </a:cubicBezTo>
                  <a:close/>
                  <a:moveTo>
                    <a:pt x="598" y="52"/>
                  </a:moveTo>
                  <a:cubicBezTo>
                    <a:pt x="597" y="51"/>
                    <a:pt x="598" y="51"/>
                    <a:pt x="597" y="51"/>
                  </a:cubicBezTo>
                  <a:cubicBezTo>
                    <a:pt x="596" y="51"/>
                    <a:pt x="597" y="52"/>
                    <a:pt x="598" y="52"/>
                  </a:cubicBezTo>
                  <a:close/>
                  <a:moveTo>
                    <a:pt x="872" y="442"/>
                  </a:moveTo>
                  <a:cubicBezTo>
                    <a:pt x="872" y="443"/>
                    <a:pt x="873" y="444"/>
                    <a:pt x="874" y="446"/>
                  </a:cubicBezTo>
                  <a:cubicBezTo>
                    <a:pt x="873" y="445"/>
                    <a:pt x="874" y="447"/>
                    <a:pt x="875" y="448"/>
                  </a:cubicBezTo>
                  <a:cubicBezTo>
                    <a:pt x="875" y="448"/>
                    <a:pt x="875" y="448"/>
                    <a:pt x="875" y="448"/>
                  </a:cubicBezTo>
                  <a:cubicBezTo>
                    <a:pt x="875" y="448"/>
                    <a:pt x="875" y="448"/>
                    <a:pt x="875" y="449"/>
                  </a:cubicBezTo>
                  <a:cubicBezTo>
                    <a:pt x="875" y="449"/>
                    <a:pt x="875" y="449"/>
                    <a:pt x="875" y="448"/>
                  </a:cubicBezTo>
                  <a:cubicBezTo>
                    <a:pt x="875" y="448"/>
                    <a:pt x="875" y="449"/>
                    <a:pt x="875" y="449"/>
                  </a:cubicBezTo>
                  <a:cubicBezTo>
                    <a:pt x="875" y="448"/>
                    <a:pt x="875" y="448"/>
                    <a:pt x="875" y="448"/>
                  </a:cubicBezTo>
                  <a:cubicBezTo>
                    <a:pt x="875" y="448"/>
                    <a:pt x="875" y="447"/>
                    <a:pt x="875" y="448"/>
                  </a:cubicBezTo>
                  <a:cubicBezTo>
                    <a:pt x="875" y="447"/>
                    <a:pt x="875" y="447"/>
                    <a:pt x="875" y="447"/>
                  </a:cubicBezTo>
                  <a:cubicBezTo>
                    <a:pt x="874" y="445"/>
                    <a:pt x="873" y="444"/>
                    <a:pt x="872" y="442"/>
                  </a:cubicBezTo>
                  <a:cubicBezTo>
                    <a:pt x="872" y="442"/>
                    <a:pt x="872" y="442"/>
                    <a:pt x="873" y="443"/>
                  </a:cubicBezTo>
                  <a:cubicBezTo>
                    <a:pt x="872" y="443"/>
                    <a:pt x="872" y="443"/>
                    <a:pt x="872" y="443"/>
                  </a:cubicBezTo>
                  <a:cubicBezTo>
                    <a:pt x="872" y="442"/>
                    <a:pt x="872" y="442"/>
                    <a:pt x="872" y="442"/>
                  </a:cubicBezTo>
                  <a:close/>
                  <a:moveTo>
                    <a:pt x="594" y="50"/>
                  </a:moveTo>
                  <a:cubicBezTo>
                    <a:pt x="593" y="50"/>
                    <a:pt x="594" y="50"/>
                    <a:pt x="593" y="49"/>
                  </a:cubicBezTo>
                  <a:cubicBezTo>
                    <a:pt x="593" y="50"/>
                    <a:pt x="593" y="51"/>
                    <a:pt x="594" y="50"/>
                  </a:cubicBezTo>
                  <a:close/>
                  <a:moveTo>
                    <a:pt x="598" y="64"/>
                  </a:moveTo>
                  <a:cubicBezTo>
                    <a:pt x="598" y="64"/>
                    <a:pt x="599" y="65"/>
                    <a:pt x="599" y="64"/>
                  </a:cubicBezTo>
                  <a:cubicBezTo>
                    <a:pt x="599" y="64"/>
                    <a:pt x="598" y="63"/>
                    <a:pt x="598" y="64"/>
                  </a:cubicBezTo>
                  <a:close/>
                  <a:moveTo>
                    <a:pt x="605" y="47"/>
                  </a:moveTo>
                  <a:cubicBezTo>
                    <a:pt x="605" y="46"/>
                    <a:pt x="606" y="44"/>
                    <a:pt x="605" y="44"/>
                  </a:cubicBezTo>
                  <a:cubicBezTo>
                    <a:pt x="605" y="43"/>
                    <a:pt x="604" y="45"/>
                    <a:pt x="604" y="46"/>
                  </a:cubicBezTo>
                  <a:cubicBezTo>
                    <a:pt x="604" y="47"/>
                    <a:pt x="604" y="46"/>
                    <a:pt x="605" y="47"/>
                  </a:cubicBezTo>
                  <a:close/>
                  <a:moveTo>
                    <a:pt x="607" y="48"/>
                  </a:moveTo>
                  <a:cubicBezTo>
                    <a:pt x="607" y="48"/>
                    <a:pt x="606" y="47"/>
                    <a:pt x="606" y="48"/>
                  </a:cubicBezTo>
                  <a:cubicBezTo>
                    <a:pt x="607" y="48"/>
                    <a:pt x="605" y="48"/>
                    <a:pt x="607" y="48"/>
                  </a:cubicBezTo>
                  <a:close/>
                  <a:moveTo>
                    <a:pt x="607" y="55"/>
                  </a:moveTo>
                  <a:cubicBezTo>
                    <a:pt x="607" y="56"/>
                    <a:pt x="607" y="56"/>
                    <a:pt x="608" y="56"/>
                  </a:cubicBezTo>
                  <a:cubicBezTo>
                    <a:pt x="607" y="55"/>
                    <a:pt x="607" y="55"/>
                    <a:pt x="607" y="55"/>
                  </a:cubicBezTo>
                  <a:close/>
                  <a:moveTo>
                    <a:pt x="607" y="50"/>
                  </a:moveTo>
                  <a:cubicBezTo>
                    <a:pt x="607" y="49"/>
                    <a:pt x="608" y="49"/>
                    <a:pt x="607" y="48"/>
                  </a:cubicBezTo>
                  <a:cubicBezTo>
                    <a:pt x="607" y="49"/>
                    <a:pt x="607" y="50"/>
                    <a:pt x="607" y="50"/>
                  </a:cubicBezTo>
                  <a:close/>
                  <a:moveTo>
                    <a:pt x="604" y="58"/>
                  </a:moveTo>
                  <a:cubicBezTo>
                    <a:pt x="604" y="57"/>
                    <a:pt x="604" y="57"/>
                    <a:pt x="604" y="57"/>
                  </a:cubicBezTo>
                  <a:cubicBezTo>
                    <a:pt x="604" y="57"/>
                    <a:pt x="605" y="56"/>
                    <a:pt x="605" y="55"/>
                  </a:cubicBezTo>
                  <a:cubicBezTo>
                    <a:pt x="605" y="55"/>
                    <a:pt x="605" y="55"/>
                    <a:pt x="605" y="55"/>
                  </a:cubicBezTo>
                  <a:cubicBezTo>
                    <a:pt x="604" y="56"/>
                    <a:pt x="604" y="57"/>
                    <a:pt x="604" y="58"/>
                  </a:cubicBezTo>
                  <a:close/>
                  <a:moveTo>
                    <a:pt x="874" y="448"/>
                  </a:moveTo>
                  <a:cubicBezTo>
                    <a:pt x="873" y="448"/>
                    <a:pt x="873" y="448"/>
                    <a:pt x="874" y="450"/>
                  </a:cubicBezTo>
                  <a:cubicBezTo>
                    <a:pt x="874" y="450"/>
                    <a:pt x="874" y="450"/>
                    <a:pt x="874" y="450"/>
                  </a:cubicBezTo>
                  <a:cubicBezTo>
                    <a:pt x="875" y="451"/>
                    <a:pt x="875" y="452"/>
                    <a:pt x="876" y="453"/>
                  </a:cubicBezTo>
                  <a:cubicBezTo>
                    <a:pt x="876" y="453"/>
                    <a:pt x="876" y="452"/>
                    <a:pt x="875" y="451"/>
                  </a:cubicBezTo>
                  <a:cubicBezTo>
                    <a:pt x="876" y="451"/>
                    <a:pt x="876" y="452"/>
                    <a:pt x="876" y="452"/>
                  </a:cubicBezTo>
                  <a:cubicBezTo>
                    <a:pt x="877" y="455"/>
                    <a:pt x="879" y="459"/>
                    <a:pt x="881" y="462"/>
                  </a:cubicBezTo>
                  <a:cubicBezTo>
                    <a:pt x="879" y="457"/>
                    <a:pt x="878" y="453"/>
                    <a:pt x="877" y="450"/>
                  </a:cubicBezTo>
                  <a:cubicBezTo>
                    <a:pt x="878" y="453"/>
                    <a:pt x="875" y="447"/>
                    <a:pt x="876" y="450"/>
                  </a:cubicBezTo>
                  <a:cubicBezTo>
                    <a:pt x="877" y="452"/>
                    <a:pt x="876" y="449"/>
                    <a:pt x="876" y="450"/>
                  </a:cubicBezTo>
                  <a:cubicBezTo>
                    <a:pt x="876" y="450"/>
                    <a:pt x="876" y="450"/>
                    <a:pt x="876" y="450"/>
                  </a:cubicBezTo>
                  <a:cubicBezTo>
                    <a:pt x="875" y="450"/>
                    <a:pt x="875" y="449"/>
                    <a:pt x="874" y="449"/>
                  </a:cubicBezTo>
                  <a:cubicBezTo>
                    <a:pt x="874" y="449"/>
                    <a:pt x="874" y="449"/>
                    <a:pt x="874" y="448"/>
                  </a:cubicBezTo>
                  <a:close/>
                  <a:moveTo>
                    <a:pt x="602" y="68"/>
                  </a:moveTo>
                  <a:cubicBezTo>
                    <a:pt x="602" y="67"/>
                    <a:pt x="602" y="67"/>
                    <a:pt x="601" y="67"/>
                  </a:cubicBezTo>
                  <a:cubicBezTo>
                    <a:pt x="601" y="67"/>
                    <a:pt x="602" y="68"/>
                    <a:pt x="602" y="68"/>
                  </a:cubicBezTo>
                  <a:close/>
                  <a:moveTo>
                    <a:pt x="603" y="65"/>
                  </a:moveTo>
                  <a:cubicBezTo>
                    <a:pt x="603" y="65"/>
                    <a:pt x="603" y="65"/>
                    <a:pt x="603" y="65"/>
                  </a:cubicBezTo>
                  <a:cubicBezTo>
                    <a:pt x="604" y="64"/>
                    <a:pt x="604" y="64"/>
                    <a:pt x="604" y="64"/>
                  </a:cubicBezTo>
                  <a:cubicBezTo>
                    <a:pt x="604" y="64"/>
                    <a:pt x="604" y="64"/>
                    <a:pt x="604" y="64"/>
                  </a:cubicBezTo>
                  <a:cubicBezTo>
                    <a:pt x="604" y="63"/>
                    <a:pt x="604" y="63"/>
                    <a:pt x="604" y="63"/>
                  </a:cubicBezTo>
                  <a:cubicBezTo>
                    <a:pt x="604" y="63"/>
                    <a:pt x="604" y="63"/>
                    <a:pt x="605" y="62"/>
                  </a:cubicBezTo>
                  <a:cubicBezTo>
                    <a:pt x="605" y="62"/>
                    <a:pt x="604" y="62"/>
                    <a:pt x="604" y="62"/>
                  </a:cubicBezTo>
                  <a:cubicBezTo>
                    <a:pt x="604" y="63"/>
                    <a:pt x="604" y="63"/>
                    <a:pt x="604" y="63"/>
                  </a:cubicBezTo>
                  <a:cubicBezTo>
                    <a:pt x="604" y="63"/>
                    <a:pt x="604" y="62"/>
                    <a:pt x="604" y="62"/>
                  </a:cubicBezTo>
                  <a:cubicBezTo>
                    <a:pt x="604" y="61"/>
                    <a:pt x="603" y="61"/>
                    <a:pt x="602" y="60"/>
                  </a:cubicBezTo>
                  <a:cubicBezTo>
                    <a:pt x="602" y="59"/>
                    <a:pt x="602" y="59"/>
                    <a:pt x="602" y="59"/>
                  </a:cubicBezTo>
                  <a:cubicBezTo>
                    <a:pt x="601" y="57"/>
                    <a:pt x="600" y="57"/>
                    <a:pt x="601" y="56"/>
                  </a:cubicBezTo>
                  <a:cubicBezTo>
                    <a:pt x="600" y="56"/>
                    <a:pt x="600" y="54"/>
                    <a:pt x="599" y="55"/>
                  </a:cubicBezTo>
                  <a:cubicBezTo>
                    <a:pt x="600" y="58"/>
                    <a:pt x="602" y="60"/>
                    <a:pt x="604" y="63"/>
                  </a:cubicBezTo>
                  <a:cubicBezTo>
                    <a:pt x="604" y="64"/>
                    <a:pt x="603" y="64"/>
                    <a:pt x="603" y="65"/>
                  </a:cubicBezTo>
                  <a:close/>
                  <a:moveTo>
                    <a:pt x="601" y="54"/>
                  </a:moveTo>
                  <a:cubicBezTo>
                    <a:pt x="601" y="54"/>
                    <a:pt x="602" y="52"/>
                    <a:pt x="601" y="52"/>
                  </a:cubicBezTo>
                  <a:cubicBezTo>
                    <a:pt x="601" y="53"/>
                    <a:pt x="601" y="55"/>
                    <a:pt x="601" y="54"/>
                  </a:cubicBezTo>
                  <a:close/>
                  <a:moveTo>
                    <a:pt x="597" y="62"/>
                  </a:moveTo>
                  <a:cubicBezTo>
                    <a:pt x="597" y="61"/>
                    <a:pt x="596" y="60"/>
                    <a:pt x="596" y="59"/>
                  </a:cubicBezTo>
                  <a:cubicBezTo>
                    <a:pt x="595" y="59"/>
                    <a:pt x="595" y="59"/>
                    <a:pt x="595" y="58"/>
                  </a:cubicBezTo>
                  <a:cubicBezTo>
                    <a:pt x="595" y="58"/>
                    <a:pt x="595" y="58"/>
                    <a:pt x="595" y="58"/>
                  </a:cubicBezTo>
                  <a:cubicBezTo>
                    <a:pt x="595" y="58"/>
                    <a:pt x="595" y="57"/>
                    <a:pt x="595" y="57"/>
                  </a:cubicBezTo>
                  <a:cubicBezTo>
                    <a:pt x="594" y="56"/>
                    <a:pt x="593" y="54"/>
                    <a:pt x="593" y="53"/>
                  </a:cubicBezTo>
                  <a:cubicBezTo>
                    <a:pt x="593" y="52"/>
                    <a:pt x="593" y="51"/>
                    <a:pt x="592" y="51"/>
                  </a:cubicBezTo>
                  <a:cubicBezTo>
                    <a:pt x="593" y="54"/>
                    <a:pt x="593" y="56"/>
                    <a:pt x="594" y="58"/>
                  </a:cubicBezTo>
                  <a:cubicBezTo>
                    <a:pt x="594" y="58"/>
                    <a:pt x="594" y="58"/>
                    <a:pt x="594" y="59"/>
                  </a:cubicBezTo>
                  <a:cubicBezTo>
                    <a:pt x="595" y="59"/>
                    <a:pt x="595" y="59"/>
                    <a:pt x="595" y="59"/>
                  </a:cubicBezTo>
                  <a:cubicBezTo>
                    <a:pt x="595" y="60"/>
                    <a:pt x="596" y="61"/>
                    <a:pt x="596" y="61"/>
                  </a:cubicBezTo>
                  <a:cubicBezTo>
                    <a:pt x="596" y="61"/>
                    <a:pt x="596" y="61"/>
                    <a:pt x="596" y="61"/>
                  </a:cubicBezTo>
                  <a:cubicBezTo>
                    <a:pt x="597" y="61"/>
                    <a:pt x="597" y="63"/>
                    <a:pt x="597" y="62"/>
                  </a:cubicBezTo>
                  <a:close/>
                  <a:moveTo>
                    <a:pt x="590" y="38"/>
                  </a:moveTo>
                  <a:cubicBezTo>
                    <a:pt x="589" y="38"/>
                    <a:pt x="590" y="38"/>
                    <a:pt x="589" y="39"/>
                  </a:cubicBezTo>
                  <a:cubicBezTo>
                    <a:pt x="590" y="39"/>
                    <a:pt x="590" y="38"/>
                    <a:pt x="590" y="38"/>
                  </a:cubicBezTo>
                  <a:close/>
                  <a:moveTo>
                    <a:pt x="591" y="18"/>
                  </a:moveTo>
                  <a:cubicBezTo>
                    <a:pt x="591" y="18"/>
                    <a:pt x="591" y="18"/>
                    <a:pt x="591" y="18"/>
                  </a:cubicBezTo>
                  <a:cubicBezTo>
                    <a:pt x="591" y="17"/>
                    <a:pt x="590" y="18"/>
                    <a:pt x="590" y="17"/>
                  </a:cubicBezTo>
                  <a:cubicBezTo>
                    <a:pt x="590" y="18"/>
                    <a:pt x="590" y="18"/>
                    <a:pt x="591" y="18"/>
                  </a:cubicBezTo>
                  <a:close/>
                  <a:moveTo>
                    <a:pt x="588" y="72"/>
                  </a:moveTo>
                  <a:cubicBezTo>
                    <a:pt x="589" y="72"/>
                    <a:pt x="588" y="70"/>
                    <a:pt x="588" y="70"/>
                  </a:cubicBezTo>
                  <a:cubicBezTo>
                    <a:pt x="588" y="70"/>
                    <a:pt x="587" y="70"/>
                    <a:pt x="587" y="70"/>
                  </a:cubicBezTo>
                  <a:cubicBezTo>
                    <a:pt x="587" y="71"/>
                    <a:pt x="587" y="72"/>
                    <a:pt x="588" y="72"/>
                  </a:cubicBezTo>
                  <a:close/>
                  <a:moveTo>
                    <a:pt x="590" y="33"/>
                  </a:moveTo>
                  <a:cubicBezTo>
                    <a:pt x="591" y="33"/>
                    <a:pt x="591" y="33"/>
                    <a:pt x="591" y="32"/>
                  </a:cubicBezTo>
                  <a:cubicBezTo>
                    <a:pt x="591" y="32"/>
                    <a:pt x="591" y="33"/>
                    <a:pt x="590" y="33"/>
                  </a:cubicBezTo>
                  <a:close/>
                  <a:moveTo>
                    <a:pt x="591" y="42"/>
                  </a:moveTo>
                  <a:cubicBezTo>
                    <a:pt x="591" y="42"/>
                    <a:pt x="591" y="42"/>
                    <a:pt x="590" y="41"/>
                  </a:cubicBezTo>
                  <a:cubicBezTo>
                    <a:pt x="590" y="42"/>
                    <a:pt x="590" y="42"/>
                    <a:pt x="591" y="42"/>
                  </a:cubicBezTo>
                  <a:close/>
                  <a:moveTo>
                    <a:pt x="588" y="63"/>
                  </a:moveTo>
                  <a:cubicBezTo>
                    <a:pt x="588" y="62"/>
                    <a:pt x="588" y="62"/>
                    <a:pt x="588" y="62"/>
                  </a:cubicBezTo>
                  <a:cubicBezTo>
                    <a:pt x="588" y="62"/>
                    <a:pt x="588" y="63"/>
                    <a:pt x="588" y="63"/>
                  </a:cubicBezTo>
                  <a:close/>
                  <a:moveTo>
                    <a:pt x="585" y="67"/>
                  </a:moveTo>
                  <a:cubicBezTo>
                    <a:pt x="585" y="67"/>
                    <a:pt x="585" y="67"/>
                    <a:pt x="585" y="67"/>
                  </a:cubicBezTo>
                  <a:cubicBezTo>
                    <a:pt x="585" y="67"/>
                    <a:pt x="585" y="68"/>
                    <a:pt x="585" y="68"/>
                  </a:cubicBezTo>
                  <a:cubicBezTo>
                    <a:pt x="586" y="68"/>
                    <a:pt x="586" y="67"/>
                    <a:pt x="585" y="67"/>
                  </a:cubicBezTo>
                  <a:cubicBezTo>
                    <a:pt x="585" y="67"/>
                    <a:pt x="586" y="67"/>
                    <a:pt x="586" y="67"/>
                  </a:cubicBezTo>
                  <a:cubicBezTo>
                    <a:pt x="586" y="67"/>
                    <a:pt x="585" y="67"/>
                    <a:pt x="585" y="66"/>
                  </a:cubicBezTo>
                  <a:cubicBezTo>
                    <a:pt x="585" y="66"/>
                    <a:pt x="585" y="66"/>
                    <a:pt x="585" y="66"/>
                  </a:cubicBezTo>
                  <a:cubicBezTo>
                    <a:pt x="585" y="66"/>
                    <a:pt x="585" y="66"/>
                    <a:pt x="585" y="66"/>
                  </a:cubicBezTo>
                  <a:cubicBezTo>
                    <a:pt x="585" y="66"/>
                    <a:pt x="585" y="66"/>
                    <a:pt x="585" y="66"/>
                  </a:cubicBezTo>
                  <a:cubicBezTo>
                    <a:pt x="585" y="66"/>
                    <a:pt x="585" y="66"/>
                    <a:pt x="585" y="67"/>
                  </a:cubicBezTo>
                  <a:close/>
                  <a:moveTo>
                    <a:pt x="584" y="73"/>
                  </a:moveTo>
                  <a:cubicBezTo>
                    <a:pt x="584" y="74"/>
                    <a:pt x="584" y="74"/>
                    <a:pt x="585" y="74"/>
                  </a:cubicBezTo>
                  <a:cubicBezTo>
                    <a:pt x="585" y="73"/>
                    <a:pt x="584" y="73"/>
                    <a:pt x="584" y="73"/>
                  </a:cubicBezTo>
                  <a:close/>
                  <a:moveTo>
                    <a:pt x="590" y="60"/>
                  </a:moveTo>
                  <a:cubicBezTo>
                    <a:pt x="589" y="58"/>
                    <a:pt x="587" y="57"/>
                    <a:pt x="586" y="56"/>
                  </a:cubicBezTo>
                  <a:cubicBezTo>
                    <a:pt x="587" y="57"/>
                    <a:pt x="585" y="57"/>
                    <a:pt x="586" y="58"/>
                  </a:cubicBezTo>
                  <a:cubicBezTo>
                    <a:pt x="587" y="58"/>
                    <a:pt x="586" y="58"/>
                    <a:pt x="586" y="58"/>
                  </a:cubicBezTo>
                  <a:cubicBezTo>
                    <a:pt x="586" y="58"/>
                    <a:pt x="586" y="58"/>
                    <a:pt x="586" y="58"/>
                  </a:cubicBezTo>
                  <a:cubicBezTo>
                    <a:pt x="586" y="59"/>
                    <a:pt x="586" y="59"/>
                    <a:pt x="586" y="60"/>
                  </a:cubicBezTo>
                  <a:cubicBezTo>
                    <a:pt x="586" y="60"/>
                    <a:pt x="586" y="60"/>
                    <a:pt x="585" y="60"/>
                  </a:cubicBezTo>
                  <a:cubicBezTo>
                    <a:pt x="585" y="60"/>
                    <a:pt x="585" y="61"/>
                    <a:pt x="586" y="61"/>
                  </a:cubicBezTo>
                  <a:cubicBezTo>
                    <a:pt x="586" y="61"/>
                    <a:pt x="586" y="61"/>
                    <a:pt x="586" y="61"/>
                  </a:cubicBezTo>
                  <a:cubicBezTo>
                    <a:pt x="586" y="61"/>
                    <a:pt x="587" y="61"/>
                    <a:pt x="587" y="62"/>
                  </a:cubicBezTo>
                  <a:cubicBezTo>
                    <a:pt x="587" y="61"/>
                    <a:pt x="587" y="60"/>
                    <a:pt x="586" y="60"/>
                  </a:cubicBezTo>
                  <a:cubicBezTo>
                    <a:pt x="587" y="59"/>
                    <a:pt x="587" y="59"/>
                    <a:pt x="587" y="59"/>
                  </a:cubicBezTo>
                  <a:cubicBezTo>
                    <a:pt x="588" y="59"/>
                    <a:pt x="589" y="60"/>
                    <a:pt x="590" y="60"/>
                  </a:cubicBezTo>
                  <a:close/>
                  <a:moveTo>
                    <a:pt x="585" y="70"/>
                  </a:moveTo>
                  <a:cubicBezTo>
                    <a:pt x="584" y="70"/>
                    <a:pt x="584" y="71"/>
                    <a:pt x="584" y="72"/>
                  </a:cubicBezTo>
                  <a:cubicBezTo>
                    <a:pt x="585" y="72"/>
                    <a:pt x="585" y="71"/>
                    <a:pt x="585" y="70"/>
                  </a:cubicBezTo>
                  <a:close/>
                  <a:moveTo>
                    <a:pt x="592" y="43"/>
                  </a:moveTo>
                  <a:cubicBezTo>
                    <a:pt x="592" y="43"/>
                    <a:pt x="592" y="43"/>
                    <a:pt x="592" y="43"/>
                  </a:cubicBezTo>
                  <a:cubicBezTo>
                    <a:pt x="592" y="43"/>
                    <a:pt x="592" y="43"/>
                    <a:pt x="592" y="43"/>
                  </a:cubicBezTo>
                  <a:cubicBezTo>
                    <a:pt x="593" y="44"/>
                    <a:pt x="593" y="45"/>
                    <a:pt x="593" y="45"/>
                  </a:cubicBezTo>
                  <a:cubicBezTo>
                    <a:pt x="593" y="46"/>
                    <a:pt x="594" y="46"/>
                    <a:pt x="594" y="46"/>
                  </a:cubicBezTo>
                  <a:cubicBezTo>
                    <a:pt x="595" y="45"/>
                    <a:pt x="594" y="44"/>
                    <a:pt x="593" y="43"/>
                  </a:cubicBezTo>
                  <a:cubicBezTo>
                    <a:pt x="593" y="43"/>
                    <a:pt x="593" y="43"/>
                    <a:pt x="593" y="42"/>
                  </a:cubicBezTo>
                  <a:cubicBezTo>
                    <a:pt x="592" y="42"/>
                    <a:pt x="592" y="42"/>
                    <a:pt x="592" y="42"/>
                  </a:cubicBezTo>
                  <a:cubicBezTo>
                    <a:pt x="592" y="41"/>
                    <a:pt x="592" y="40"/>
                    <a:pt x="591" y="40"/>
                  </a:cubicBezTo>
                  <a:cubicBezTo>
                    <a:pt x="591" y="40"/>
                    <a:pt x="591" y="41"/>
                    <a:pt x="591" y="41"/>
                  </a:cubicBezTo>
                  <a:cubicBezTo>
                    <a:pt x="592" y="41"/>
                    <a:pt x="591" y="42"/>
                    <a:pt x="592" y="43"/>
                  </a:cubicBezTo>
                  <a:close/>
                  <a:moveTo>
                    <a:pt x="593" y="21"/>
                  </a:moveTo>
                  <a:cubicBezTo>
                    <a:pt x="593" y="21"/>
                    <a:pt x="592" y="21"/>
                    <a:pt x="592" y="22"/>
                  </a:cubicBezTo>
                  <a:cubicBezTo>
                    <a:pt x="593" y="23"/>
                    <a:pt x="593" y="22"/>
                    <a:pt x="593" y="21"/>
                  </a:cubicBezTo>
                  <a:close/>
                  <a:moveTo>
                    <a:pt x="866" y="433"/>
                  </a:moveTo>
                  <a:cubicBezTo>
                    <a:pt x="866" y="433"/>
                    <a:pt x="868" y="435"/>
                    <a:pt x="866" y="433"/>
                  </a:cubicBezTo>
                  <a:close/>
                  <a:moveTo>
                    <a:pt x="593" y="41"/>
                  </a:moveTo>
                  <a:cubicBezTo>
                    <a:pt x="593" y="42"/>
                    <a:pt x="593" y="42"/>
                    <a:pt x="593" y="42"/>
                  </a:cubicBezTo>
                  <a:cubicBezTo>
                    <a:pt x="593" y="42"/>
                    <a:pt x="593" y="42"/>
                    <a:pt x="593" y="42"/>
                  </a:cubicBezTo>
                  <a:cubicBezTo>
                    <a:pt x="593" y="41"/>
                    <a:pt x="593" y="41"/>
                    <a:pt x="593" y="41"/>
                  </a:cubicBezTo>
                  <a:cubicBezTo>
                    <a:pt x="593" y="41"/>
                    <a:pt x="593" y="41"/>
                    <a:pt x="593" y="41"/>
                  </a:cubicBezTo>
                  <a:close/>
                  <a:moveTo>
                    <a:pt x="871" y="460"/>
                  </a:moveTo>
                  <a:cubicBezTo>
                    <a:pt x="871" y="461"/>
                    <a:pt x="871" y="461"/>
                    <a:pt x="871" y="461"/>
                  </a:cubicBezTo>
                  <a:cubicBezTo>
                    <a:pt x="871" y="460"/>
                    <a:pt x="871" y="460"/>
                    <a:pt x="870" y="459"/>
                  </a:cubicBezTo>
                  <a:cubicBezTo>
                    <a:pt x="871" y="460"/>
                    <a:pt x="870" y="460"/>
                    <a:pt x="871" y="460"/>
                  </a:cubicBezTo>
                  <a:close/>
                  <a:moveTo>
                    <a:pt x="594" y="14"/>
                  </a:moveTo>
                  <a:cubicBezTo>
                    <a:pt x="595" y="15"/>
                    <a:pt x="595" y="13"/>
                    <a:pt x="594" y="14"/>
                  </a:cubicBezTo>
                  <a:cubicBezTo>
                    <a:pt x="594" y="14"/>
                    <a:pt x="594" y="14"/>
                    <a:pt x="594" y="14"/>
                  </a:cubicBezTo>
                  <a:close/>
                  <a:moveTo>
                    <a:pt x="593" y="14"/>
                  </a:moveTo>
                  <a:cubicBezTo>
                    <a:pt x="594" y="14"/>
                    <a:pt x="594" y="13"/>
                    <a:pt x="593" y="13"/>
                  </a:cubicBezTo>
                  <a:cubicBezTo>
                    <a:pt x="593" y="14"/>
                    <a:pt x="593" y="14"/>
                    <a:pt x="593" y="14"/>
                  </a:cubicBezTo>
                  <a:close/>
                  <a:moveTo>
                    <a:pt x="593" y="20"/>
                  </a:moveTo>
                  <a:cubicBezTo>
                    <a:pt x="593" y="19"/>
                    <a:pt x="594" y="18"/>
                    <a:pt x="593" y="18"/>
                  </a:cubicBezTo>
                  <a:cubicBezTo>
                    <a:pt x="593" y="19"/>
                    <a:pt x="592" y="20"/>
                    <a:pt x="593" y="20"/>
                  </a:cubicBezTo>
                  <a:close/>
                  <a:moveTo>
                    <a:pt x="592" y="24"/>
                  </a:moveTo>
                  <a:cubicBezTo>
                    <a:pt x="592" y="24"/>
                    <a:pt x="592" y="25"/>
                    <a:pt x="592" y="26"/>
                  </a:cubicBezTo>
                  <a:cubicBezTo>
                    <a:pt x="592" y="26"/>
                    <a:pt x="592" y="25"/>
                    <a:pt x="592" y="24"/>
                  </a:cubicBezTo>
                  <a:close/>
                  <a:moveTo>
                    <a:pt x="595" y="42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6" y="43"/>
                    <a:pt x="596" y="42"/>
                    <a:pt x="595" y="42"/>
                  </a:cubicBezTo>
                  <a:close/>
                  <a:moveTo>
                    <a:pt x="869" y="451"/>
                  </a:moveTo>
                  <a:cubicBezTo>
                    <a:pt x="870" y="452"/>
                    <a:pt x="870" y="451"/>
                    <a:pt x="869" y="449"/>
                  </a:cubicBezTo>
                  <a:cubicBezTo>
                    <a:pt x="869" y="450"/>
                    <a:pt x="868" y="449"/>
                    <a:pt x="869" y="451"/>
                  </a:cubicBezTo>
                  <a:close/>
                  <a:moveTo>
                    <a:pt x="867" y="448"/>
                  </a:moveTo>
                  <a:cubicBezTo>
                    <a:pt x="867" y="448"/>
                    <a:pt x="867" y="447"/>
                    <a:pt x="866" y="446"/>
                  </a:cubicBezTo>
                  <a:cubicBezTo>
                    <a:pt x="866" y="445"/>
                    <a:pt x="866" y="447"/>
                    <a:pt x="867" y="448"/>
                  </a:cubicBezTo>
                  <a:close/>
                  <a:moveTo>
                    <a:pt x="610" y="67"/>
                  </a:moveTo>
                  <a:cubicBezTo>
                    <a:pt x="610" y="66"/>
                    <a:pt x="610" y="66"/>
                    <a:pt x="610" y="65"/>
                  </a:cubicBezTo>
                  <a:cubicBezTo>
                    <a:pt x="610" y="65"/>
                    <a:pt x="610" y="65"/>
                    <a:pt x="609" y="65"/>
                  </a:cubicBezTo>
                  <a:cubicBezTo>
                    <a:pt x="609" y="66"/>
                    <a:pt x="609" y="67"/>
                    <a:pt x="610" y="67"/>
                  </a:cubicBezTo>
                  <a:close/>
                  <a:moveTo>
                    <a:pt x="618" y="69"/>
                  </a:moveTo>
                  <a:cubicBezTo>
                    <a:pt x="619" y="69"/>
                    <a:pt x="619" y="69"/>
                    <a:pt x="619" y="69"/>
                  </a:cubicBezTo>
                  <a:cubicBezTo>
                    <a:pt x="619" y="69"/>
                    <a:pt x="619" y="68"/>
                    <a:pt x="619" y="68"/>
                  </a:cubicBezTo>
                  <a:cubicBezTo>
                    <a:pt x="618" y="68"/>
                    <a:pt x="618" y="68"/>
                    <a:pt x="618" y="69"/>
                  </a:cubicBezTo>
                  <a:close/>
                  <a:moveTo>
                    <a:pt x="620" y="62"/>
                  </a:moveTo>
                  <a:cubicBezTo>
                    <a:pt x="619" y="62"/>
                    <a:pt x="619" y="62"/>
                    <a:pt x="619" y="62"/>
                  </a:cubicBezTo>
                  <a:cubicBezTo>
                    <a:pt x="618" y="62"/>
                    <a:pt x="618" y="62"/>
                    <a:pt x="618" y="62"/>
                  </a:cubicBezTo>
                  <a:cubicBezTo>
                    <a:pt x="618" y="62"/>
                    <a:pt x="618" y="62"/>
                    <a:pt x="618" y="62"/>
                  </a:cubicBezTo>
                  <a:cubicBezTo>
                    <a:pt x="618" y="62"/>
                    <a:pt x="618" y="63"/>
                    <a:pt x="618" y="64"/>
                  </a:cubicBezTo>
                  <a:cubicBezTo>
                    <a:pt x="619" y="64"/>
                    <a:pt x="619" y="64"/>
                    <a:pt x="619" y="63"/>
                  </a:cubicBezTo>
                  <a:cubicBezTo>
                    <a:pt x="619" y="63"/>
                    <a:pt x="619" y="63"/>
                    <a:pt x="619" y="63"/>
                  </a:cubicBezTo>
                  <a:cubicBezTo>
                    <a:pt x="619" y="63"/>
                    <a:pt x="620" y="62"/>
                    <a:pt x="620" y="62"/>
                  </a:cubicBezTo>
                  <a:close/>
                  <a:moveTo>
                    <a:pt x="620" y="49"/>
                  </a:moveTo>
                  <a:cubicBezTo>
                    <a:pt x="620" y="47"/>
                    <a:pt x="619" y="46"/>
                    <a:pt x="618" y="47"/>
                  </a:cubicBezTo>
                  <a:cubicBezTo>
                    <a:pt x="617" y="48"/>
                    <a:pt x="619" y="49"/>
                    <a:pt x="620" y="49"/>
                  </a:cubicBezTo>
                  <a:close/>
                  <a:moveTo>
                    <a:pt x="620" y="64"/>
                  </a:moveTo>
                  <a:cubicBezTo>
                    <a:pt x="620" y="64"/>
                    <a:pt x="621" y="64"/>
                    <a:pt x="621" y="64"/>
                  </a:cubicBezTo>
                  <a:cubicBezTo>
                    <a:pt x="621" y="64"/>
                    <a:pt x="621" y="64"/>
                    <a:pt x="621" y="64"/>
                  </a:cubicBezTo>
                  <a:cubicBezTo>
                    <a:pt x="621" y="64"/>
                    <a:pt x="620" y="64"/>
                    <a:pt x="620" y="64"/>
                  </a:cubicBezTo>
                  <a:cubicBezTo>
                    <a:pt x="620" y="64"/>
                    <a:pt x="620" y="64"/>
                    <a:pt x="620" y="64"/>
                  </a:cubicBezTo>
                  <a:close/>
                  <a:moveTo>
                    <a:pt x="880" y="483"/>
                  </a:moveTo>
                  <a:cubicBezTo>
                    <a:pt x="880" y="484"/>
                    <a:pt x="880" y="484"/>
                    <a:pt x="881" y="485"/>
                  </a:cubicBezTo>
                  <a:cubicBezTo>
                    <a:pt x="881" y="485"/>
                    <a:pt x="881" y="485"/>
                    <a:pt x="881" y="485"/>
                  </a:cubicBezTo>
                  <a:cubicBezTo>
                    <a:pt x="881" y="485"/>
                    <a:pt x="881" y="484"/>
                    <a:pt x="881" y="484"/>
                  </a:cubicBezTo>
                  <a:cubicBezTo>
                    <a:pt x="880" y="484"/>
                    <a:pt x="880" y="483"/>
                    <a:pt x="880" y="483"/>
                  </a:cubicBezTo>
                  <a:close/>
                  <a:moveTo>
                    <a:pt x="621" y="60"/>
                  </a:moveTo>
                  <a:cubicBezTo>
                    <a:pt x="621" y="60"/>
                    <a:pt x="622" y="59"/>
                    <a:pt x="621" y="59"/>
                  </a:cubicBezTo>
                  <a:cubicBezTo>
                    <a:pt x="620" y="59"/>
                    <a:pt x="620" y="60"/>
                    <a:pt x="621" y="60"/>
                  </a:cubicBezTo>
                  <a:close/>
                  <a:moveTo>
                    <a:pt x="618" y="57"/>
                  </a:moveTo>
                  <a:cubicBezTo>
                    <a:pt x="617" y="57"/>
                    <a:pt x="617" y="57"/>
                    <a:pt x="617" y="57"/>
                  </a:cubicBezTo>
                  <a:cubicBezTo>
                    <a:pt x="617" y="57"/>
                    <a:pt x="617" y="57"/>
                    <a:pt x="617" y="57"/>
                  </a:cubicBezTo>
                  <a:cubicBezTo>
                    <a:pt x="617" y="57"/>
                    <a:pt x="617" y="57"/>
                    <a:pt x="618" y="57"/>
                  </a:cubicBezTo>
                  <a:cubicBezTo>
                    <a:pt x="618" y="57"/>
                    <a:pt x="618" y="57"/>
                    <a:pt x="618" y="57"/>
                  </a:cubicBezTo>
                  <a:close/>
                  <a:moveTo>
                    <a:pt x="617" y="61"/>
                  </a:moveTo>
                  <a:cubicBezTo>
                    <a:pt x="617" y="61"/>
                    <a:pt x="618" y="61"/>
                    <a:pt x="618" y="61"/>
                  </a:cubicBezTo>
                  <a:cubicBezTo>
                    <a:pt x="618" y="60"/>
                    <a:pt x="618" y="60"/>
                    <a:pt x="617" y="60"/>
                  </a:cubicBezTo>
                  <a:cubicBezTo>
                    <a:pt x="617" y="60"/>
                    <a:pt x="617" y="60"/>
                    <a:pt x="617" y="59"/>
                  </a:cubicBezTo>
                  <a:cubicBezTo>
                    <a:pt x="617" y="59"/>
                    <a:pt x="617" y="59"/>
                    <a:pt x="616" y="59"/>
                  </a:cubicBezTo>
                  <a:cubicBezTo>
                    <a:pt x="616" y="60"/>
                    <a:pt x="616" y="60"/>
                    <a:pt x="617" y="61"/>
                  </a:cubicBezTo>
                  <a:cubicBezTo>
                    <a:pt x="617" y="61"/>
                    <a:pt x="617" y="61"/>
                    <a:pt x="617" y="61"/>
                  </a:cubicBezTo>
                  <a:close/>
                  <a:moveTo>
                    <a:pt x="616" y="62"/>
                  </a:moveTo>
                  <a:cubicBezTo>
                    <a:pt x="617" y="62"/>
                    <a:pt x="617" y="62"/>
                    <a:pt x="617" y="62"/>
                  </a:cubicBezTo>
                  <a:cubicBezTo>
                    <a:pt x="616" y="61"/>
                    <a:pt x="616" y="62"/>
                    <a:pt x="616" y="62"/>
                  </a:cubicBezTo>
                  <a:close/>
                  <a:moveTo>
                    <a:pt x="617" y="74"/>
                  </a:moveTo>
                  <a:cubicBezTo>
                    <a:pt x="617" y="73"/>
                    <a:pt x="617" y="72"/>
                    <a:pt x="616" y="72"/>
                  </a:cubicBezTo>
                  <a:cubicBezTo>
                    <a:pt x="616" y="72"/>
                    <a:pt x="616" y="72"/>
                    <a:pt x="616" y="72"/>
                  </a:cubicBezTo>
                  <a:cubicBezTo>
                    <a:pt x="615" y="73"/>
                    <a:pt x="616" y="74"/>
                    <a:pt x="615" y="73"/>
                  </a:cubicBezTo>
                  <a:cubicBezTo>
                    <a:pt x="615" y="74"/>
                    <a:pt x="616" y="74"/>
                    <a:pt x="617" y="74"/>
                  </a:cubicBezTo>
                  <a:close/>
                  <a:moveTo>
                    <a:pt x="616" y="68"/>
                  </a:moveTo>
                  <a:cubicBezTo>
                    <a:pt x="616" y="68"/>
                    <a:pt x="616" y="68"/>
                    <a:pt x="616" y="67"/>
                  </a:cubicBezTo>
                  <a:cubicBezTo>
                    <a:pt x="615" y="68"/>
                    <a:pt x="615" y="68"/>
                    <a:pt x="616" y="68"/>
                  </a:cubicBezTo>
                  <a:close/>
                  <a:moveTo>
                    <a:pt x="623" y="62"/>
                  </a:moveTo>
                  <a:cubicBezTo>
                    <a:pt x="623" y="63"/>
                    <a:pt x="622" y="63"/>
                    <a:pt x="623" y="64"/>
                  </a:cubicBezTo>
                  <a:cubicBezTo>
                    <a:pt x="625" y="64"/>
                    <a:pt x="625" y="62"/>
                    <a:pt x="623" y="62"/>
                  </a:cubicBezTo>
                  <a:close/>
                  <a:moveTo>
                    <a:pt x="622" y="62"/>
                  </a:moveTo>
                  <a:cubicBezTo>
                    <a:pt x="622" y="63"/>
                    <a:pt x="622" y="62"/>
                    <a:pt x="622" y="61"/>
                  </a:cubicBezTo>
                  <a:cubicBezTo>
                    <a:pt x="623" y="61"/>
                    <a:pt x="623" y="61"/>
                    <a:pt x="623" y="61"/>
                  </a:cubicBezTo>
                  <a:cubicBezTo>
                    <a:pt x="622" y="60"/>
                    <a:pt x="622" y="61"/>
                    <a:pt x="622" y="62"/>
                  </a:cubicBezTo>
                  <a:close/>
                  <a:moveTo>
                    <a:pt x="618" y="59"/>
                  </a:moveTo>
                  <a:cubicBezTo>
                    <a:pt x="618" y="59"/>
                    <a:pt x="618" y="59"/>
                    <a:pt x="618" y="59"/>
                  </a:cubicBezTo>
                  <a:cubicBezTo>
                    <a:pt x="618" y="59"/>
                    <a:pt x="618" y="59"/>
                    <a:pt x="618" y="59"/>
                  </a:cubicBezTo>
                  <a:close/>
                  <a:moveTo>
                    <a:pt x="624" y="68"/>
                  </a:moveTo>
                  <a:cubicBezTo>
                    <a:pt x="624" y="68"/>
                    <a:pt x="624" y="68"/>
                    <a:pt x="624" y="68"/>
                  </a:cubicBezTo>
                  <a:cubicBezTo>
                    <a:pt x="624" y="68"/>
                    <a:pt x="624" y="68"/>
                    <a:pt x="624" y="68"/>
                  </a:cubicBezTo>
                  <a:cubicBezTo>
                    <a:pt x="624" y="69"/>
                    <a:pt x="625" y="68"/>
                    <a:pt x="624" y="68"/>
                  </a:cubicBezTo>
                  <a:close/>
                  <a:moveTo>
                    <a:pt x="873" y="445"/>
                  </a:moveTo>
                  <a:cubicBezTo>
                    <a:pt x="871" y="441"/>
                    <a:pt x="873" y="446"/>
                    <a:pt x="873" y="445"/>
                  </a:cubicBezTo>
                  <a:close/>
                  <a:moveTo>
                    <a:pt x="624" y="64"/>
                  </a:moveTo>
                  <a:cubicBezTo>
                    <a:pt x="623" y="64"/>
                    <a:pt x="623" y="64"/>
                    <a:pt x="623" y="65"/>
                  </a:cubicBezTo>
                  <a:cubicBezTo>
                    <a:pt x="623" y="65"/>
                    <a:pt x="625" y="64"/>
                    <a:pt x="624" y="64"/>
                  </a:cubicBezTo>
                  <a:close/>
                  <a:moveTo>
                    <a:pt x="879" y="480"/>
                  </a:moveTo>
                  <a:cubicBezTo>
                    <a:pt x="879" y="480"/>
                    <a:pt x="880" y="481"/>
                    <a:pt x="879" y="480"/>
                  </a:cubicBezTo>
                  <a:cubicBezTo>
                    <a:pt x="878" y="479"/>
                    <a:pt x="878" y="478"/>
                    <a:pt x="877" y="477"/>
                  </a:cubicBezTo>
                  <a:cubicBezTo>
                    <a:pt x="877" y="478"/>
                    <a:pt x="877" y="478"/>
                    <a:pt x="878" y="478"/>
                  </a:cubicBezTo>
                  <a:cubicBezTo>
                    <a:pt x="877" y="478"/>
                    <a:pt x="877" y="478"/>
                    <a:pt x="877" y="477"/>
                  </a:cubicBezTo>
                  <a:cubicBezTo>
                    <a:pt x="877" y="478"/>
                    <a:pt x="878" y="478"/>
                    <a:pt x="878" y="479"/>
                  </a:cubicBezTo>
                  <a:cubicBezTo>
                    <a:pt x="878" y="479"/>
                    <a:pt x="878" y="479"/>
                    <a:pt x="878" y="479"/>
                  </a:cubicBezTo>
                  <a:cubicBezTo>
                    <a:pt x="878" y="479"/>
                    <a:pt x="878" y="479"/>
                    <a:pt x="878" y="479"/>
                  </a:cubicBezTo>
                  <a:cubicBezTo>
                    <a:pt x="879" y="481"/>
                    <a:pt x="878" y="479"/>
                    <a:pt x="879" y="480"/>
                  </a:cubicBezTo>
                  <a:close/>
                  <a:moveTo>
                    <a:pt x="872" y="448"/>
                  </a:moveTo>
                  <a:cubicBezTo>
                    <a:pt x="872" y="449"/>
                    <a:pt x="873" y="450"/>
                    <a:pt x="873" y="451"/>
                  </a:cubicBezTo>
                  <a:cubicBezTo>
                    <a:pt x="875" y="453"/>
                    <a:pt x="875" y="453"/>
                    <a:pt x="875" y="452"/>
                  </a:cubicBezTo>
                  <a:cubicBezTo>
                    <a:pt x="875" y="452"/>
                    <a:pt x="875" y="451"/>
                    <a:pt x="874" y="451"/>
                  </a:cubicBezTo>
                  <a:cubicBezTo>
                    <a:pt x="873" y="449"/>
                    <a:pt x="872" y="448"/>
                    <a:pt x="872" y="448"/>
                  </a:cubicBezTo>
                  <a:close/>
                  <a:moveTo>
                    <a:pt x="624" y="61"/>
                  </a:moveTo>
                  <a:cubicBezTo>
                    <a:pt x="624" y="61"/>
                    <a:pt x="624" y="61"/>
                    <a:pt x="623" y="61"/>
                  </a:cubicBezTo>
                  <a:cubicBezTo>
                    <a:pt x="623" y="61"/>
                    <a:pt x="623" y="61"/>
                    <a:pt x="624" y="61"/>
                  </a:cubicBezTo>
                  <a:cubicBezTo>
                    <a:pt x="624" y="61"/>
                    <a:pt x="624" y="61"/>
                    <a:pt x="624" y="61"/>
                  </a:cubicBezTo>
                  <a:cubicBezTo>
                    <a:pt x="624" y="61"/>
                    <a:pt x="624" y="61"/>
                    <a:pt x="624" y="61"/>
                  </a:cubicBezTo>
                  <a:close/>
                  <a:moveTo>
                    <a:pt x="622" y="56"/>
                  </a:moveTo>
                  <a:cubicBezTo>
                    <a:pt x="622" y="56"/>
                    <a:pt x="623" y="56"/>
                    <a:pt x="623" y="55"/>
                  </a:cubicBezTo>
                  <a:cubicBezTo>
                    <a:pt x="623" y="56"/>
                    <a:pt x="624" y="55"/>
                    <a:pt x="623" y="55"/>
                  </a:cubicBezTo>
                  <a:cubicBezTo>
                    <a:pt x="623" y="55"/>
                    <a:pt x="623" y="55"/>
                    <a:pt x="623" y="55"/>
                  </a:cubicBezTo>
                  <a:cubicBezTo>
                    <a:pt x="623" y="55"/>
                    <a:pt x="623" y="54"/>
                    <a:pt x="623" y="54"/>
                  </a:cubicBezTo>
                  <a:cubicBezTo>
                    <a:pt x="623" y="54"/>
                    <a:pt x="624" y="54"/>
                    <a:pt x="624" y="53"/>
                  </a:cubicBezTo>
                  <a:cubicBezTo>
                    <a:pt x="624" y="53"/>
                    <a:pt x="624" y="53"/>
                    <a:pt x="624" y="53"/>
                  </a:cubicBezTo>
                  <a:cubicBezTo>
                    <a:pt x="624" y="52"/>
                    <a:pt x="625" y="52"/>
                    <a:pt x="624" y="52"/>
                  </a:cubicBezTo>
                  <a:cubicBezTo>
                    <a:pt x="624" y="51"/>
                    <a:pt x="624" y="52"/>
                    <a:pt x="624" y="52"/>
                  </a:cubicBezTo>
                  <a:cubicBezTo>
                    <a:pt x="623" y="52"/>
                    <a:pt x="623" y="51"/>
                    <a:pt x="623" y="52"/>
                  </a:cubicBezTo>
                  <a:cubicBezTo>
                    <a:pt x="622" y="52"/>
                    <a:pt x="623" y="52"/>
                    <a:pt x="623" y="52"/>
                  </a:cubicBezTo>
                  <a:cubicBezTo>
                    <a:pt x="623" y="53"/>
                    <a:pt x="622" y="55"/>
                    <a:pt x="622" y="57"/>
                  </a:cubicBezTo>
                  <a:cubicBezTo>
                    <a:pt x="622" y="57"/>
                    <a:pt x="622" y="56"/>
                    <a:pt x="622" y="56"/>
                  </a:cubicBezTo>
                  <a:close/>
                  <a:moveTo>
                    <a:pt x="875" y="466"/>
                  </a:moveTo>
                  <a:cubicBezTo>
                    <a:pt x="875" y="466"/>
                    <a:pt x="875" y="466"/>
                    <a:pt x="874" y="466"/>
                  </a:cubicBezTo>
                  <a:cubicBezTo>
                    <a:pt x="874" y="464"/>
                    <a:pt x="873" y="464"/>
                    <a:pt x="874" y="466"/>
                  </a:cubicBezTo>
                  <a:cubicBezTo>
                    <a:pt x="875" y="467"/>
                    <a:pt x="875" y="467"/>
                    <a:pt x="874" y="466"/>
                  </a:cubicBezTo>
                  <a:cubicBezTo>
                    <a:pt x="875" y="467"/>
                    <a:pt x="875" y="468"/>
                    <a:pt x="876" y="468"/>
                  </a:cubicBezTo>
                  <a:cubicBezTo>
                    <a:pt x="875" y="468"/>
                    <a:pt x="875" y="467"/>
                    <a:pt x="875" y="466"/>
                  </a:cubicBezTo>
                  <a:close/>
                  <a:moveTo>
                    <a:pt x="607" y="68"/>
                  </a:moveTo>
                  <a:cubicBezTo>
                    <a:pt x="607" y="68"/>
                    <a:pt x="607" y="68"/>
                    <a:pt x="607" y="67"/>
                  </a:cubicBezTo>
                  <a:cubicBezTo>
                    <a:pt x="606" y="68"/>
                    <a:pt x="607" y="69"/>
                    <a:pt x="607" y="68"/>
                  </a:cubicBezTo>
                  <a:close/>
                  <a:moveTo>
                    <a:pt x="609" y="61"/>
                  </a:moveTo>
                  <a:cubicBezTo>
                    <a:pt x="610" y="61"/>
                    <a:pt x="610" y="63"/>
                    <a:pt x="611" y="62"/>
                  </a:cubicBezTo>
                  <a:cubicBezTo>
                    <a:pt x="611" y="61"/>
                    <a:pt x="610" y="61"/>
                    <a:pt x="610" y="61"/>
                  </a:cubicBezTo>
                  <a:cubicBezTo>
                    <a:pt x="610" y="61"/>
                    <a:pt x="610" y="61"/>
                    <a:pt x="609" y="61"/>
                  </a:cubicBezTo>
                  <a:close/>
                  <a:moveTo>
                    <a:pt x="613" y="70"/>
                  </a:moveTo>
                  <a:cubicBezTo>
                    <a:pt x="613" y="69"/>
                    <a:pt x="613" y="70"/>
                    <a:pt x="614" y="70"/>
                  </a:cubicBezTo>
                  <a:cubicBezTo>
                    <a:pt x="614" y="70"/>
                    <a:pt x="614" y="69"/>
                    <a:pt x="614" y="69"/>
                  </a:cubicBezTo>
                  <a:cubicBezTo>
                    <a:pt x="613" y="68"/>
                    <a:pt x="612" y="69"/>
                    <a:pt x="613" y="70"/>
                  </a:cubicBezTo>
                  <a:close/>
                  <a:moveTo>
                    <a:pt x="614" y="52"/>
                  </a:moveTo>
                  <a:cubicBezTo>
                    <a:pt x="613" y="52"/>
                    <a:pt x="613" y="53"/>
                    <a:pt x="614" y="53"/>
                  </a:cubicBezTo>
                  <a:cubicBezTo>
                    <a:pt x="614" y="53"/>
                    <a:pt x="614" y="52"/>
                    <a:pt x="614" y="52"/>
                  </a:cubicBezTo>
                  <a:close/>
                  <a:moveTo>
                    <a:pt x="613" y="55"/>
                  </a:moveTo>
                  <a:cubicBezTo>
                    <a:pt x="613" y="53"/>
                    <a:pt x="614" y="52"/>
                    <a:pt x="613" y="51"/>
                  </a:cubicBezTo>
                  <a:cubicBezTo>
                    <a:pt x="613" y="52"/>
                    <a:pt x="612" y="54"/>
                    <a:pt x="613" y="55"/>
                  </a:cubicBezTo>
                  <a:close/>
                  <a:moveTo>
                    <a:pt x="610" y="67"/>
                  </a:moveTo>
                  <a:cubicBezTo>
                    <a:pt x="610" y="68"/>
                    <a:pt x="611" y="68"/>
                    <a:pt x="610" y="68"/>
                  </a:cubicBezTo>
                  <a:cubicBezTo>
                    <a:pt x="610" y="69"/>
                    <a:pt x="612" y="67"/>
                    <a:pt x="610" y="67"/>
                  </a:cubicBezTo>
                  <a:close/>
                  <a:moveTo>
                    <a:pt x="614" y="64"/>
                  </a:moveTo>
                  <a:cubicBezTo>
                    <a:pt x="614" y="64"/>
                    <a:pt x="612" y="62"/>
                    <a:pt x="612" y="62"/>
                  </a:cubicBezTo>
                  <a:cubicBezTo>
                    <a:pt x="612" y="63"/>
                    <a:pt x="613" y="65"/>
                    <a:pt x="614" y="64"/>
                  </a:cubicBezTo>
                  <a:close/>
                  <a:moveTo>
                    <a:pt x="617" y="62"/>
                  </a:moveTo>
                  <a:cubicBezTo>
                    <a:pt x="617" y="62"/>
                    <a:pt x="617" y="62"/>
                    <a:pt x="617" y="63"/>
                  </a:cubicBezTo>
                  <a:cubicBezTo>
                    <a:pt x="618" y="62"/>
                    <a:pt x="618" y="62"/>
                    <a:pt x="618" y="62"/>
                  </a:cubicBezTo>
                  <a:cubicBezTo>
                    <a:pt x="618" y="62"/>
                    <a:pt x="618" y="62"/>
                    <a:pt x="617" y="62"/>
                  </a:cubicBezTo>
                  <a:close/>
                  <a:moveTo>
                    <a:pt x="881" y="480"/>
                  </a:moveTo>
                  <a:cubicBezTo>
                    <a:pt x="881" y="480"/>
                    <a:pt x="880" y="479"/>
                    <a:pt x="880" y="478"/>
                  </a:cubicBezTo>
                  <a:cubicBezTo>
                    <a:pt x="880" y="478"/>
                    <a:pt x="881" y="479"/>
                    <a:pt x="881" y="480"/>
                  </a:cubicBezTo>
                  <a:close/>
                  <a:moveTo>
                    <a:pt x="609" y="42"/>
                  </a:moveTo>
                  <a:cubicBezTo>
                    <a:pt x="608" y="42"/>
                    <a:pt x="608" y="42"/>
                    <a:pt x="608" y="42"/>
                  </a:cubicBezTo>
                  <a:cubicBezTo>
                    <a:pt x="608" y="42"/>
                    <a:pt x="608" y="43"/>
                    <a:pt x="608" y="43"/>
                  </a:cubicBezTo>
                  <a:cubicBezTo>
                    <a:pt x="608" y="43"/>
                    <a:pt x="608" y="42"/>
                    <a:pt x="609" y="42"/>
                  </a:cubicBezTo>
                  <a:close/>
                  <a:moveTo>
                    <a:pt x="610" y="73"/>
                  </a:moveTo>
                  <a:cubicBezTo>
                    <a:pt x="610" y="72"/>
                    <a:pt x="610" y="72"/>
                    <a:pt x="609" y="71"/>
                  </a:cubicBezTo>
                  <a:cubicBezTo>
                    <a:pt x="609" y="70"/>
                    <a:pt x="609" y="69"/>
                    <a:pt x="607" y="68"/>
                  </a:cubicBezTo>
                  <a:cubicBezTo>
                    <a:pt x="607" y="69"/>
                    <a:pt x="608" y="69"/>
                    <a:pt x="608" y="69"/>
                  </a:cubicBezTo>
                  <a:cubicBezTo>
                    <a:pt x="608" y="70"/>
                    <a:pt x="609" y="72"/>
                    <a:pt x="610" y="73"/>
                  </a:cubicBezTo>
                  <a:close/>
                  <a:moveTo>
                    <a:pt x="624" y="65"/>
                  </a:moveTo>
                  <a:cubicBezTo>
                    <a:pt x="624" y="65"/>
                    <a:pt x="623" y="65"/>
                    <a:pt x="623" y="65"/>
                  </a:cubicBezTo>
                  <a:cubicBezTo>
                    <a:pt x="623" y="65"/>
                    <a:pt x="623" y="65"/>
                    <a:pt x="623" y="66"/>
                  </a:cubicBezTo>
                  <a:cubicBezTo>
                    <a:pt x="623" y="66"/>
                    <a:pt x="624" y="66"/>
                    <a:pt x="624" y="66"/>
                  </a:cubicBezTo>
                  <a:cubicBezTo>
                    <a:pt x="624" y="65"/>
                    <a:pt x="624" y="65"/>
                    <a:pt x="624" y="65"/>
                  </a:cubicBezTo>
                  <a:close/>
                  <a:moveTo>
                    <a:pt x="610" y="33"/>
                  </a:moveTo>
                  <a:cubicBezTo>
                    <a:pt x="610" y="33"/>
                    <a:pt x="610" y="33"/>
                    <a:pt x="609" y="33"/>
                  </a:cubicBezTo>
                  <a:cubicBezTo>
                    <a:pt x="609" y="33"/>
                    <a:pt x="609" y="33"/>
                    <a:pt x="609" y="34"/>
                  </a:cubicBezTo>
                  <a:cubicBezTo>
                    <a:pt x="609" y="34"/>
                    <a:pt x="610" y="34"/>
                    <a:pt x="610" y="34"/>
                  </a:cubicBezTo>
                  <a:cubicBezTo>
                    <a:pt x="610" y="34"/>
                    <a:pt x="610" y="33"/>
                    <a:pt x="610" y="33"/>
                  </a:cubicBezTo>
                  <a:close/>
                  <a:moveTo>
                    <a:pt x="617" y="55"/>
                  </a:moveTo>
                  <a:cubicBezTo>
                    <a:pt x="617" y="56"/>
                    <a:pt x="618" y="55"/>
                    <a:pt x="618" y="55"/>
                  </a:cubicBezTo>
                  <a:cubicBezTo>
                    <a:pt x="618" y="54"/>
                    <a:pt x="616" y="55"/>
                    <a:pt x="617" y="55"/>
                  </a:cubicBezTo>
                  <a:close/>
                  <a:moveTo>
                    <a:pt x="619" y="44"/>
                  </a:moveTo>
                  <a:cubicBezTo>
                    <a:pt x="618" y="44"/>
                    <a:pt x="618" y="44"/>
                    <a:pt x="618" y="44"/>
                  </a:cubicBezTo>
                  <a:cubicBezTo>
                    <a:pt x="618" y="44"/>
                    <a:pt x="618" y="45"/>
                    <a:pt x="618" y="45"/>
                  </a:cubicBezTo>
                  <a:cubicBezTo>
                    <a:pt x="618" y="46"/>
                    <a:pt x="618" y="45"/>
                    <a:pt x="619" y="44"/>
                  </a:cubicBezTo>
                  <a:close/>
                  <a:moveTo>
                    <a:pt x="619" y="52"/>
                  </a:moveTo>
                  <a:cubicBezTo>
                    <a:pt x="618" y="53"/>
                    <a:pt x="620" y="52"/>
                    <a:pt x="619" y="52"/>
                  </a:cubicBezTo>
                  <a:close/>
                  <a:moveTo>
                    <a:pt x="618" y="67"/>
                  </a:moveTo>
                  <a:cubicBezTo>
                    <a:pt x="617" y="67"/>
                    <a:pt x="617" y="68"/>
                    <a:pt x="618" y="68"/>
                  </a:cubicBezTo>
                  <a:cubicBezTo>
                    <a:pt x="618" y="67"/>
                    <a:pt x="618" y="67"/>
                    <a:pt x="618" y="67"/>
                  </a:cubicBezTo>
                  <a:close/>
                  <a:moveTo>
                    <a:pt x="618" y="70"/>
                  </a:moveTo>
                  <a:cubicBezTo>
                    <a:pt x="618" y="70"/>
                    <a:pt x="617" y="70"/>
                    <a:pt x="617" y="70"/>
                  </a:cubicBezTo>
                  <a:cubicBezTo>
                    <a:pt x="617" y="70"/>
                    <a:pt x="618" y="70"/>
                    <a:pt x="618" y="70"/>
                  </a:cubicBezTo>
                  <a:close/>
                  <a:moveTo>
                    <a:pt x="614" y="50"/>
                  </a:moveTo>
                  <a:cubicBezTo>
                    <a:pt x="614" y="50"/>
                    <a:pt x="614" y="49"/>
                    <a:pt x="614" y="49"/>
                  </a:cubicBezTo>
                  <a:cubicBezTo>
                    <a:pt x="614" y="49"/>
                    <a:pt x="614" y="49"/>
                    <a:pt x="614" y="49"/>
                  </a:cubicBezTo>
                  <a:cubicBezTo>
                    <a:pt x="615" y="49"/>
                    <a:pt x="615" y="49"/>
                    <a:pt x="615" y="49"/>
                  </a:cubicBezTo>
                  <a:cubicBezTo>
                    <a:pt x="615" y="49"/>
                    <a:pt x="615" y="49"/>
                    <a:pt x="615" y="49"/>
                  </a:cubicBezTo>
                  <a:cubicBezTo>
                    <a:pt x="615" y="49"/>
                    <a:pt x="615" y="49"/>
                    <a:pt x="615" y="49"/>
                  </a:cubicBezTo>
                  <a:cubicBezTo>
                    <a:pt x="615" y="48"/>
                    <a:pt x="615" y="48"/>
                    <a:pt x="615" y="47"/>
                  </a:cubicBezTo>
                  <a:cubicBezTo>
                    <a:pt x="614" y="47"/>
                    <a:pt x="614" y="47"/>
                    <a:pt x="614" y="47"/>
                  </a:cubicBezTo>
                  <a:cubicBezTo>
                    <a:pt x="614" y="48"/>
                    <a:pt x="614" y="48"/>
                    <a:pt x="613" y="49"/>
                  </a:cubicBezTo>
                  <a:cubicBezTo>
                    <a:pt x="614" y="49"/>
                    <a:pt x="613" y="50"/>
                    <a:pt x="614" y="50"/>
                  </a:cubicBezTo>
                  <a:close/>
                  <a:moveTo>
                    <a:pt x="616" y="58"/>
                  </a:moveTo>
                  <a:cubicBezTo>
                    <a:pt x="616" y="58"/>
                    <a:pt x="615" y="57"/>
                    <a:pt x="615" y="57"/>
                  </a:cubicBezTo>
                  <a:cubicBezTo>
                    <a:pt x="615" y="58"/>
                    <a:pt x="615" y="59"/>
                    <a:pt x="616" y="58"/>
                  </a:cubicBezTo>
                  <a:close/>
                  <a:moveTo>
                    <a:pt x="616" y="55"/>
                  </a:moveTo>
                  <a:cubicBezTo>
                    <a:pt x="616" y="55"/>
                    <a:pt x="616" y="55"/>
                    <a:pt x="616" y="55"/>
                  </a:cubicBezTo>
                  <a:cubicBezTo>
                    <a:pt x="616" y="55"/>
                    <a:pt x="616" y="55"/>
                    <a:pt x="616" y="55"/>
                  </a:cubicBezTo>
                  <a:cubicBezTo>
                    <a:pt x="616" y="55"/>
                    <a:pt x="616" y="55"/>
                    <a:pt x="616" y="54"/>
                  </a:cubicBezTo>
                  <a:cubicBezTo>
                    <a:pt x="616" y="55"/>
                    <a:pt x="616" y="55"/>
                    <a:pt x="616" y="55"/>
                  </a:cubicBezTo>
                  <a:cubicBezTo>
                    <a:pt x="616" y="55"/>
                    <a:pt x="616" y="55"/>
                    <a:pt x="616" y="55"/>
                  </a:cubicBezTo>
                  <a:cubicBezTo>
                    <a:pt x="615" y="55"/>
                    <a:pt x="615" y="55"/>
                    <a:pt x="615" y="55"/>
                  </a:cubicBezTo>
                  <a:cubicBezTo>
                    <a:pt x="615" y="55"/>
                    <a:pt x="615" y="55"/>
                    <a:pt x="615" y="55"/>
                  </a:cubicBezTo>
                  <a:cubicBezTo>
                    <a:pt x="615" y="55"/>
                    <a:pt x="615" y="55"/>
                    <a:pt x="615" y="55"/>
                  </a:cubicBezTo>
                  <a:cubicBezTo>
                    <a:pt x="615" y="55"/>
                    <a:pt x="615" y="55"/>
                    <a:pt x="616" y="55"/>
                  </a:cubicBezTo>
                  <a:close/>
                  <a:moveTo>
                    <a:pt x="616" y="42"/>
                  </a:moveTo>
                  <a:cubicBezTo>
                    <a:pt x="615" y="41"/>
                    <a:pt x="615" y="42"/>
                    <a:pt x="615" y="42"/>
                  </a:cubicBezTo>
                  <a:cubicBezTo>
                    <a:pt x="615" y="43"/>
                    <a:pt x="615" y="42"/>
                    <a:pt x="616" y="42"/>
                  </a:cubicBezTo>
                  <a:close/>
                  <a:moveTo>
                    <a:pt x="616" y="58"/>
                  </a:moveTo>
                  <a:cubicBezTo>
                    <a:pt x="616" y="58"/>
                    <a:pt x="617" y="58"/>
                    <a:pt x="616" y="57"/>
                  </a:cubicBezTo>
                  <a:cubicBezTo>
                    <a:pt x="616" y="58"/>
                    <a:pt x="616" y="58"/>
                    <a:pt x="616" y="58"/>
                  </a:cubicBezTo>
                  <a:cubicBezTo>
                    <a:pt x="616" y="58"/>
                    <a:pt x="616" y="58"/>
                    <a:pt x="616" y="58"/>
                  </a:cubicBezTo>
                  <a:close/>
                  <a:moveTo>
                    <a:pt x="848" y="410"/>
                  </a:moveTo>
                  <a:cubicBezTo>
                    <a:pt x="848" y="410"/>
                    <a:pt x="848" y="411"/>
                    <a:pt x="848" y="411"/>
                  </a:cubicBezTo>
                  <a:cubicBezTo>
                    <a:pt x="848" y="411"/>
                    <a:pt x="847" y="410"/>
                    <a:pt x="847" y="410"/>
                  </a:cubicBezTo>
                  <a:cubicBezTo>
                    <a:pt x="847" y="409"/>
                    <a:pt x="847" y="408"/>
                    <a:pt x="846" y="408"/>
                  </a:cubicBezTo>
                  <a:cubicBezTo>
                    <a:pt x="847" y="410"/>
                    <a:pt x="844" y="404"/>
                    <a:pt x="844" y="405"/>
                  </a:cubicBezTo>
                  <a:cubicBezTo>
                    <a:pt x="845" y="407"/>
                    <a:pt x="846" y="408"/>
                    <a:pt x="846" y="409"/>
                  </a:cubicBezTo>
                  <a:cubicBezTo>
                    <a:pt x="845" y="407"/>
                    <a:pt x="846" y="410"/>
                    <a:pt x="845" y="410"/>
                  </a:cubicBezTo>
                  <a:cubicBezTo>
                    <a:pt x="845" y="410"/>
                    <a:pt x="844" y="408"/>
                    <a:pt x="844" y="409"/>
                  </a:cubicBezTo>
                  <a:cubicBezTo>
                    <a:pt x="845" y="409"/>
                    <a:pt x="845" y="409"/>
                    <a:pt x="845" y="409"/>
                  </a:cubicBezTo>
                  <a:cubicBezTo>
                    <a:pt x="844" y="409"/>
                    <a:pt x="844" y="409"/>
                    <a:pt x="844" y="409"/>
                  </a:cubicBezTo>
                  <a:cubicBezTo>
                    <a:pt x="845" y="411"/>
                    <a:pt x="845" y="410"/>
                    <a:pt x="845" y="411"/>
                  </a:cubicBezTo>
                  <a:cubicBezTo>
                    <a:pt x="846" y="411"/>
                    <a:pt x="846" y="412"/>
                    <a:pt x="846" y="412"/>
                  </a:cubicBezTo>
                  <a:cubicBezTo>
                    <a:pt x="848" y="414"/>
                    <a:pt x="848" y="413"/>
                    <a:pt x="848" y="412"/>
                  </a:cubicBezTo>
                  <a:cubicBezTo>
                    <a:pt x="848" y="412"/>
                    <a:pt x="848" y="412"/>
                    <a:pt x="848" y="412"/>
                  </a:cubicBezTo>
                  <a:cubicBezTo>
                    <a:pt x="848" y="412"/>
                    <a:pt x="848" y="412"/>
                    <a:pt x="849" y="412"/>
                  </a:cubicBezTo>
                  <a:cubicBezTo>
                    <a:pt x="849" y="412"/>
                    <a:pt x="849" y="412"/>
                    <a:pt x="849" y="412"/>
                  </a:cubicBezTo>
                  <a:cubicBezTo>
                    <a:pt x="849" y="412"/>
                    <a:pt x="849" y="413"/>
                    <a:pt x="850" y="413"/>
                  </a:cubicBezTo>
                  <a:cubicBezTo>
                    <a:pt x="850" y="414"/>
                    <a:pt x="850" y="414"/>
                    <a:pt x="849" y="412"/>
                  </a:cubicBezTo>
                  <a:cubicBezTo>
                    <a:pt x="850" y="415"/>
                    <a:pt x="850" y="414"/>
                    <a:pt x="850" y="416"/>
                  </a:cubicBezTo>
                  <a:cubicBezTo>
                    <a:pt x="851" y="417"/>
                    <a:pt x="852" y="417"/>
                    <a:pt x="852" y="416"/>
                  </a:cubicBezTo>
                  <a:cubicBezTo>
                    <a:pt x="852" y="417"/>
                    <a:pt x="852" y="417"/>
                    <a:pt x="853" y="418"/>
                  </a:cubicBezTo>
                  <a:cubicBezTo>
                    <a:pt x="852" y="416"/>
                    <a:pt x="852" y="417"/>
                    <a:pt x="853" y="417"/>
                  </a:cubicBezTo>
                  <a:cubicBezTo>
                    <a:pt x="853" y="418"/>
                    <a:pt x="853" y="419"/>
                    <a:pt x="854" y="420"/>
                  </a:cubicBezTo>
                  <a:cubicBezTo>
                    <a:pt x="854" y="420"/>
                    <a:pt x="854" y="420"/>
                    <a:pt x="854" y="420"/>
                  </a:cubicBezTo>
                  <a:cubicBezTo>
                    <a:pt x="854" y="420"/>
                    <a:pt x="854" y="421"/>
                    <a:pt x="854" y="421"/>
                  </a:cubicBezTo>
                  <a:cubicBezTo>
                    <a:pt x="854" y="420"/>
                    <a:pt x="854" y="420"/>
                    <a:pt x="854" y="420"/>
                  </a:cubicBezTo>
                  <a:cubicBezTo>
                    <a:pt x="854" y="420"/>
                    <a:pt x="854" y="418"/>
                    <a:pt x="854" y="418"/>
                  </a:cubicBezTo>
                  <a:cubicBezTo>
                    <a:pt x="854" y="418"/>
                    <a:pt x="854" y="418"/>
                    <a:pt x="854" y="417"/>
                  </a:cubicBezTo>
                  <a:cubicBezTo>
                    <a:pt x="854" y="418"/>
                    <a:pt x="853" y="416"/>
                    <a:pt x="853" y="415"/>
                  </a:cubicBezTo>
                  <a:cubicBezTo>
                    <a:pt x="854" y="416"/>
                    <a:pt x="853" y="414"/>
                    <a:pt x="853" y="414"/>
                  </a:cubicBezTo>
                  <a:cubicBezTo>
                    <a:pt x="853" y="414"/>
                    <a:pt x="854" y="415"/>
                    <a:pt x="853" y="414"/>
                  </a:cubicBezTo>
                  <a:cubicBezTo>
                    <a:pt x="854" y="415"/>
                    <a:pt x="854" y="415"/>
                    <a:pt x="854" y="413"/>
                  </a:cubicBezTo>
                  <a:cubicBezTo>
                    <a:pt x="854" y="413"/>
                    <a:pt x="854" y="413"/>
                    <a:pt x="854" y="413"/>
                  </a:cubicBezTo>
                  <a:cubicBezTo>
                    <a:pt x="852" y="411"/>
                    <a:pt x="852" y="411"/>
                    <a:pt x="853" y="412"/>
                  </a:cubicBezTo>
                  <a:cubicBezTo>
                    <a:pt x="852" y="411"/>
                    <a:pt x="851" y="411"/>
                    <a:pt x="852" y="413"/>
                  </a:cubicBezTo>
                  <a:cubicBezTo>
                    <a:pt x="852" y="413"/>
                    <a:pt x="851" y="413"/>
                    <a:pt x="851" y="412"/>
                  </a:cubicBezTo>
                  <a:cubicBezTo>
                    <a:pt x="852" y="414"/>
                    <a:pt x="852" y="415"/>
                    <a:pt x="853" y="416"/>
                  </a:cubicBezTo>
                  <a:cubicBezTo>
                    <a:pt x="852" y="416"/>
                    <a:pt x="852" y="416"/>
                    <a:pt x="852" y="416"/>
                  </a:cubicBezTo>
                  <a:cubicBezTo>
                    <a:pt x="851" y="414"/>
                    <a:pt x="852" y="415"/>
                    <a:pt x="851" y="414"/>
                  </a:cubicBezTo>
                  <a:cubicBezTo>
                    <a:pt x="851" y="414"/>
                    <a:pt x="851" y="414"/>
                    <a:pt x="851" y="415"/>
                  </a:cubicBezTo>
                  <a:cubicBezTo>
                    <a:pt x="851" y="414"/>
                    <a:pt x="850" y="413"/>
                    <a:pt x="850" y="412"/>
                  </a:cubicBezTo>
                  <a:cubicBezTo>
                    <a:pt x="850" y="412"/>
                    <a:pt x="850" y="412"/>
                    <a:pt x="851" y="413"/>
                  </a:cubicBezTo>
                  <a:cubicBezTo>
                    <a:pt x="850" y="412"/>
                    <a:pt x="850" y="412"/>
                    <a:pt x="850" y="411"/>
                  </a:cubicBezTo>
                  <a:cubicBezTo>
                    <a:pt x="849" y="410"/>
                    <a:pt x="849" y="410"/>
                    <a:pt x="849" y="411"/>
                  </a:cubicBezTo>
                  <a:cubicBezTo>
                    <a:pt x="849" y="411"/>
                    <a:pt x="849" y="411"/>
                    <a:pt x="849" y="411"/>
                  </a:cubicBezTo>
                  <a:cubicBezTo>
                    <a:pt x="849" y="411"/>
                    <a:pt x="849" y="411"/>
                    <a:pt x="849" y="411"/>
                  </a:cubicBezTo>
                  <a:cubicBezTo>
                    <a:pt x="849" y="411"/>
                    <a:pt x="848" y="410"/>
                    <a:pt x="848" y="410"/>
                  </a:cubicBezTo>
                  <a:close/>
                  <a:moveTo>
                    <a:pt x="732" y="74"/>
                  </a:moveTo>
                  <a:cubicBezTo>
                    <a:pt x="732" y="74"/>
                    <a:pt x="732" y="74"/>
                    <a:pt x="731" y="74"/>
                  </a:cubicBezTo>
                  <a:cubicBezTo>
                    <a:pt x="731" y="74"/>
                    <a:pt x="732" y="75"/>
                    <a:pt x="732" y="74"/>
                  </a:cubicBezTo>
                  <a:close/>
                  <a:moveTo>
                    <a:pt x="731" y="85"/>
                  </a:moveTo>
                  <a:cubicBezTo>
                    <a:pt x="731" y="85"/>
                    <a:pt x="730" y="85"/>
                    <a:pt x="730" y="86"/>
                  </a:cubicBezTo>
                  <a:cubicBezTo>
                    <a:pt x="731" y="86"/>
                    <a:pt x="731" y="86"/>
                    <a:pt x="731" y="86"/>
                  </a:cubicBezTo>
                  <a:cubicBezTo>
                    <a:pt x="731" y="86"/>
                    <a:pt x="731" y="85"/>
                    <a:pt x="731" y="85"/>
                  </a:cubicBezTo>
                  <a:close/>
                  <a:moveTo>
                    <a:pt x="860" y="425"/>
                  </a:moveTo>
                  <a:cubicBezTo>
                    <a:pt x="860" y="425"/>
                    <a:pt x="860" y="424"/>
                    <a:pt x="860" y="424"/>
                  </a:cubicBezTo>
                  <a:cubicBezTo>
                    <a:pt x="859" y="424"/>
                    <a:pt x="859" y="424"/>
                    <a:pt x="859" y="423"/>
                  </a:cubicBezTo>
                  <a:cubicBezTo>
                    <a:pt x="859" y="424"/>
                    <a:pt x="859" y="424"/>
                    <a:pt x="860" y="425"/>
                  </a:cubicBezTo>
                  <a:cubicBezTo>
                    <a:pt x="860" y="425"/>
                    <a:pt x="860" y="425"/>
                    <a:pt x="860" y="425"/>
                  </a:cubicBezTo>
                  <a:close/>
                  <a:moveTo>
                    <a:pt x="723" y="116"/>
                  </a:moveTo>
                  <a:cubicBezTo>
                    <a:pt x="723" y="115"/>
                    <a:pt x="723" y="115"/>
                    <a:pt x="723" y="114"/>
                  </a:cubicBezTo>
                  <a:cubicBezTo>
                    <a:pt x="723" y="115"/>
                    <a:pt x="722" y="115"/>
                    <a:pt x="723" y="116"/>
                  </a:cubicBezTo>
                  <a:close/>
                  <a:moveTo>
                    <a:pt x="732" y="76"/>
                  </a:moveTo>
                  <a:cubicBezTo>
                    <a:pt x="732" y="77"/>
                    <a:pt x="732" y="77"/>
                    <a:pt x="732" y="77"/>
                  </a:cubicBezTo>
                  <a:cubicBezTo>
                    <a:pt x="732" y="77"/>
                    <a:pt x="732" y="76"/>
                    <a:pt x="733" y="76"/>
                  </a:cubicBezTo>
                  <a:cubicBezTo>
                    <a:pt x="732" y="76"/>
                    <a:pt x="732" y="76"/>
                    <a:pt x="732" y="76"/>
                  </a:cubicBezTo>
                  <a:cubicBezTo>
                    <a:pt x="732" y="76"/>
                    <a:pt x="732" y="76"/>
                    <a:pt x="732" y="76"/>
                  </a:cubicBezTo>
                  <a:close/>
                  <a:moveTo>
                    <a:pt x="729" y="97"/>
                  </a:moveTo>
                  <a:cubicBezTo>
                    <a:pt x="730" y="96"/>
                    <a:pt x="730" y="95"/>
                    <a:pt x="730" y="94"/>
                  </a:cubicBezTo>
                  <a:cubicBezTo>
                    <a:pt x="729" y="93"/>
                    <a:pt x="727" y="96"/>
                    <a:pt x="729" y="97"/>
                  </a:cubicBezTo>
                  <a:close/>
                  <a:moveTo>
                    <a:pt x="858" y="421"/>
                  </a:moveTo>
                  <a:cubicBezTo>
                    <a:pt x="858" y="422"/>
                    <a:pt x="859" y="423"/>
                    <a:pt x="859" y="423"/>
                  </a:cubicBezTo>
                  <a:cubicBezTo>
                    <a:pt x="859" y="422"/>
                    <a:pt x="858" y="421"/>
                    <a:pt x="858" y="421"/>
                  </a:cubicBezTo>
                  <a:close/>
                  <a:moveTo>
                    <a:pt x="726" y="103"/>
                  </a:moveTo>
                  <a:cubicBezTo>
                    <a:pt x="727" y="103"/>
                    <a:pt x="727" y="101"/>
                    <a:pt x="727" y="101"/>
                  </a:cubicBezTo>
                  <a:cubicBezTo>
                    <a:pt x="726" y="100"/>
                    <a:pt x="724" y="102"/>
                    <a:pt x="726" y="103"/>
                  </a:cubicBezTo>
                  <a:close/>
                  <a:moveTo>
                    <a:pt x="727" y="79"/>
                  </a:moveTo>
                  <a:cubicBezTo>
                    <a:pt x="728" y="79"/>
                    <a:pt x="726" y="78"/>
                    <a:pt x="727" y="79"/>
                  </a:cubicBezTo>
                  <a:cubicBezTo>
                    <a:pt x="727" y="79"/>
                    <a:pt x="727" y="79"/>
                    <a:pt x="727" y="79"/>
                  </a:cubicBezTo>
                  <a:close/>
                  <a:moveTo>
                    <a:pt x="727" y="122"/>
                  </a:moveTo>
                  <a:cubicBezTo>
                    <a:pt x="727" y="122"/>
                    <a:pt x="728" y="121"/>
                    <a:pt x="728" y="121"/>
                  </a:cubicBezTo>
                  <a:cubicBezTo>
                    <a:pt x="727" y="121"/>
                    <a:pt x="727" y="121"/>
                    <a:pt x="726" y="122"/>
                  </a:cubicBezTo>
                  <a:cubicBezTo>
                    <a:pt x="727" y="122"/>
                    <a:pt x="727" y="122"/>
                    <a:pt x="727" y="122"/>
                  </a:cubicBezTo>
                  <a:close/>
                  <a:moveTo>
                    <a:pt x="729" y="104"/>
                  </a:moveTo>
                  <a:cubicBezTo>
                    <a:pt x="729" y="104"/>
                    <a:pt x="728" y="103"/>
                    <a:pt x="728" y="103"/>
                  </a:cubicBezTo>
                  <a:cubicBezTo>
                    <a:pt x="728" y="104"/>
                    <a:pt x="728" y="104"/>
                    <a:pt x="728" y="104"/>
                  </a:cubicBezTo>
                  <a:cubicBezTo>
                    <a:pt x="728" y="104"/>
                    <a:pt x="729" y="104"/>
                    <a:pt x="729" y="104"/>
                  </a:cubicBezTo>
                  <a:close/>
                  <a:moveTo>
                    <a:pt x="737" y="136"/>
                  </a:moveTo>
                  <a:cubicBezTo>
                    <a:pt x="736" y="136"/>
                    <a:pt x="738" y="137"/>
                    <a:pt x="737" y="136"/>
                  </a:cubicBezTo>
                  <a:close/>
                  <a:moveTo>
                    <a:pt x="854" y="410"/>
                  </a:moveTo>
                  <a:cubicBezTo>
                    <a:pt x="854" y="409"/>
                    <a:pt x="854" y="409"/>
                    <a:pt x="854" y="409"/>
                  </a:cubicBezTo>
                  <a:cubicBezTo>
                    <a:pt x="854" y="408"/>
                    <a:pt x="854" y="408"/>
                    <a:pt x="853" y="408"/>
                  </a:cubicBezTo>
                  <a:cubicBezTo>
                    <a:pt x="854" y="408"/>
                    <a:pt x="854" y="409"/>
                    <a:pt x="854" y="409"/>
                  </a:cubicBezTo>
                  <a:cubicBezTo>
                    <a:pt x="854" y="409"/>
                    <a:pt x="854" y="409"/>
                    <a:pt x="854" y="410"/>
                  </a:cubicBezTo>
                  <a:close/>
                  <a:moveTo>
                    <a:pt x="860" y="423"/>
                  </a:moveTo>
                  <a:cubicBezTo>
                    <a:pt x="860" y="423"/>
                    <a:pt x="860" y="423"/>
                    <a:pt x="860" y="423"/>
                  </a:cubicBezTo>
                  <a:cubicBezTo>
                    <a:pt x="860" y="423"/>
                    <a:pt x="860" y="423"/>
                    <a:pt x="860" y="423"/>
                  </a:cubicBezTo>
                  <a:cubicBezTo>
                    <a:pt x="860" y="423"/>
                    <a:pt x="860" y="424"/>
                    <a:pt x="861" y="424"/>
                  </a:cubicBezTo>
                  <a:cubicBezTo>
                    <a:pt x="861" y="424"/>
                    <a:pt x="861" y="424"/>
                    <a:pt x="861" y="424"/>
                  </a:cubicBezTo>
                  <a:cubicBezTo>
                    <a:pt x="861" y="424"/>
                    <a:pt x="860" y="423"/>
                    <a:pt x="860" y="423"/>
                  </a:cubicBezTo>
                  <a:cubicBezTo>
                    <a:pt x="861" y="423"/>
                    <a:pt x="860" y="422"/>
                    <a:pt x="859" y="421"/>
                  </a:cubicBezTo>
                  <a:cubicBezTo>
                    <a:pt x="860" y="422"/>
                    <a:pt x="859" y="421"/>
                    <a:pt x="860" y="423"/>
                  </a:cubicBezTo>
                  <a:close/>
                  <a:moveTo>
                    <a:pt x="853" y="376"/>
                  </a:moveTo>
                  <a:cubicBezTo>
                    <a:pt x="853" y="376"/>
                    <a:pt x="853" y="377"/>
                    <a:pt x="855" y="379"/>
                  </a:cubicBezTo>
                  <a:cubicBezTo>
                    <a:pt x="854" y="377"/>
                    <a:pt x="854" y="377"/>
                    <a:pt x="853" y="376"/>
                  </a:cubicBezTo>
                  <a:close/>
                  <a:moveTo>
                    <a:pt x="738" y="130"/>
                  </a:moveTo>
                  <a:cubicBezTo>
                    <a:pt x="737" y="129"/>
                    <a:pt x="737" y="130"/>
                    <a:pt x="737" y="130"/>
                  </a:cubicBezTo>
                  <a:cubicBezTo>
                    <a:pt x="737" y="130"/>
                    <a:pt x="737" y="130"/>
                    <a:pt x="737" y="130"/>
                  </a:cubicBezTo>
                  <a:cubicBezTo>
                    <a:pt x="738" y="130"/>
                    <a:pt x="738" y="130"/>
                    <a:pt x="738" y="130"/>
                  </a:cubicBezTo>
                  <a:close/>
                  <a:moveTo>
                    <a:pt x="735" y="77"/>
                  </a:moveTo>
                  <a:cubicBezTo>
                    <a:pt x="736" y="78"/>
                    <a:pt x="737" y="76"/>
                    <a:pt x="735" y="76"/>
                  </a:cubicBezTo>
                  <a:cubicBezTo>
                    <a:pt x="735" y="76"/>
                    <a:pt x="734" y="76"/>
                    <a:pt x="735" y="77"/>
                  </a:cubicBezTo>
                  <a:close/>
                  <a:moveTo>
                    <a:pt x="734" y="73"/>
                  </a:moveTo>
                  <a:cubicBezTo>
                    <a:pt x="734" y="73"/>
                    <a:pt x="736" y="73"/>
                    <a:pt x="735" y="72"/>
                  </a:cubicBezTo>
                  <a:cubicBezTo>
                    <a:pt x="734" y="71"/>
                    <a:pt x="733" y="73"/>
                    <a:pt x="734" y="73"/>
                  </a:cubicBezTo>
                  <a:close/>
                  <a:moveTo>
                    <a:pt x="855" y="381"/>
                  </a:moveTo>
                  <a:cubicBezTo>
                    <a:pt x="855" y="382"/>
                    <a:pt x="855" y="382"/>
                    <a:pt x="856" y="384"/>
                  </a:cubicBezTo>
                  <a:cubicBezTo>
                    <a:pt x="857" y="385"/>
                    <a:pt x="856" y="383"/>
                    <a:pt x="855" y="381"/>
                  </a:cubicBezTo>
                  <a:close/>
                  <a:moveTo>
                    <a:pt x="854" y="406"/>
                  </a:moveTo>
                  <a:cubicBezTo>
                    <a:pt x="853" y="405"/>
                    <a:pt x="852" y="403"/>
                    <a:pt x="853" y="405"/>
                  </a:cubicBezTo>
                  <a:cubicBezTo>
                    <a:pt x="854" y="406"/>
                    <a:pt x="854" y="406"/>
                    <a:pt x="854" y="406"/>
                  </a:cubicBezTo>
                  <a:close/>
                  <a:moveTo>
                    <a:pt x="857" y="387"/>
                  </a:moveTo>
                  <a:cubicBezTo>
                    <a:pt x="857" y="388"/>
                    <a:pt x="857" y="389"/>
                    <a:pt x="858" y="391"/>
                  </a:cubicBezTo>
                  <a:cubicBezTo>
                    <a:pt x="858" y="391"/>
                    <a:pt x="858" y="389"/>
                    <a:pt x="857" y="387"/>
                  </a:cubicBezTo>
                  <a:close/>
                  <a:moveTo>
                    <a:pt x="853" y="411"/>
                  </a:moveTo>
                  <a:cubicBezTo>
                    <a:pt x="854" y="412"/>
                    <a:pt x="854" y="413"/>
                    <a:pt x="855" y="413"/>
                  </a:cubicBezTo>
                  <a:cubicBezTo>
                    <a:pt x="855" y="413"/>
                    <a:pt x="855" y="413"/>
                    <a:pt x="855" y="412"/>
                  </a:cubicBezTo>
                  <a:cubicBezTo>
                    <a:pt x="854" y="410"/>
                    <a:pt x="853" y="410"/>
                    <a:pt x="853" y="411"/>
                  </a:cubicBezTo>
                  <a:close/>
                  <a:moveTo>
                    <a:pt x="856" y="415"/>
                  </a:moveTo>
                  <a:cubicBezTo>
                    <a:pt x="858" y="417"/>
                    <a:pt x="857" y="415"/>
                    <a:pt x="858" y="416"/>
                  </a:cubicBezTo>
                  <a:cubicBezTo>
                    <a:pt x="856" y="413"/>
                    <a:pt x="855" y="412"/>
                    <a:pt x="856" y="415"/>
                  </a:cubicBezTo>
                  <a:close/>
                  <a:moveTo>
                    <a:pt x="874" y="442"/>
                  </a:moveTo>
                  <a:cubicBezTo>
                    <a:pt x="874" y="442"/>
                    <a:pt x="874" y="442"/>
                    <a:pt x="874" y="442"/>
                  </a:cubicBezTo>
                  <a:cubicBezTo>
                    <a:pt x="874" y="442"/>
                    <a:pt x="874" y="442"/>
                    <a:pt x="874" y="442"/>
                  </a:cubicBezTo>
                  <a:close/>
                  <a:moveTo>
                    <a:pt x="862" y="403"/>
                  </a:moveTo>
                  <a:cubicBezTo>
                    <a:pt x="863" y="405"/>
                    <a:pt x="861" y="400"/>
                    <a:pt x="861" y="399"/>
                  </a:cubicBezTo>
                  <a:cubicBezTo>
                    <a:pt x="861" y="399"/>
                    <a:pt x="860" y="398"/>
                    <a:pt x="860" y="398"/>
                  </a:cubicBezTo>
                  <a:cubicBezTo>
                    <a:pt x="859" y="396"/>
                    <a:pt x="860" y="399"/>
                    <a:pt x="861" y="400"/>
                  </a:cubicBezTo>
                  <a:cubicBezTo>
                    <a:pt x="861" y="401"/>
                    <a:pt x="861" y="402"/>
                    <a:pt x="862" y="403"/>
                  </a:cubicBezTo>
                  <a:close/>
                  <a:moveTo>
                    <a:pt x="727" y="82"/>
                  </a:moveTo>
                  <a:cubicBezTo>
                    <a:pt x="727" y="82"/>
                    <a:pt x="726" y="82"/>
                    <a:pt x="726" y="82"/>
                  </a:cubicBezTo>
                  <a:cubicBezTo>
                    <a:pt x="726" y="83"/>
                    <a:pt x="728" y="83"/>
                    <a:pt x="727" y="82"/>
                  </a:cubicBezTo>
                  <a:close/>
                  <a:moveTo>
                    <a:pt x="872" y="435"/>
                  </a:moveTo>
                  <a:cubicBezTo>
                    <a:pt x="872" y="435"/>
                    <a:pt x="873" y="436"/>
                    <a:pt x="873" y="437"/>
                  </a:cubicBezTo>
                  <a:cubicBezTo>
                    <a:pt x="873" y="436"/>
                    <a:pt x="872" y="434"/>
                    <a:pt x="871" y="433"/>
                  </a:cubicBezTo>
                  <a:cubicBezTo>
                    <a:pt x="871" y="433"/>
                    <a:pt x="871" y="434"/>
                    <a:pt x="872" y="435"/>
                  </a:cubicBezTo>
                  <a:cubicBezTo>
                    <a:pt x="872" y="435"/>
                    <a:pt x="872" y="435"/>
                    <a:pt x="872" y="435"/>
                  </a:cubicBezTo>
                  <a:close/>
                  <a:moveTo>
                    <a:pt x="872" y="435"/>
                  </a:moveTo>
                  <a:cubicBezTo>
                    <a:pt x="872" y="435"/>
                    <a:pt x="872" y="435"/>
                    <a:pt x="872" y="435"/>
                  </a:cubicBezTo>
                  <a:cubicBezTo>
                    <a:pt x="872" y="435"/>
                    <a:pt x="872" y="435"/>
                    <a:pt x="872" y="435"/>
                  </a:cubicBezTo>
                  <a:cubicBezTo>
                    <a:pt x="872" y="435"/>
                    <a:pt x="872" y="435"/>
                    <a:pt x="872" y="435"/>
                  </a:cubicBezTo>
                  <a:close/>
                  <a:moveTo>
                    <a:pt x="724" y="105"/>
                  </a:moveTo>
                  <a:cubicBezTo>
                    <a:pt x="725" y="104"/>
                    <a:pt x="725" y="104"/>
                    <a:pt x="724" y="103"/>
                  </a:cubicBezTo>
                  <a:cubicBezTo>
                    <a:pt x="724" y="103"/>
                    <a:pt x="723" y="105"/>
                    <a:pt x="724" y="105"/>
                  </a:cubicBezTo>
                  <a:close/>
                  <a:moveTo>
                    <a:pt x="870" y="448"/>
                  </a:moveTo>
                  <a:cubicBezTo>
                    <a:pt x="870" y="448"/>
                    <a:pt x="870" y="448"/>
                    <a:pt x="870" y="448"/>
                  </a:cubicBezTo>
                  <a:cubicBezTo>
                    <a:pt x="871" y="450"/>
                    <a:pt x="871" y="450"/>
                    <a:pt x="871" y="449"/>
                  </a:cubicBezTo>
                  <a:cubicBezTo>
                    <a:pt x="871" y="449"/>
                    <a:pt x="871" y="449"/>
                    <a:pt x="871" y="449"/>
                  </a:cubicBezTo>
                  <a:cubicBezTo>
                    <a:pt x="871" y="449"/>
                    <a:pt x="871" y="449"/>
                    <a:pt x="871" y="449"/>
                  </a:cubicBezTo>
                  <a:cubicBezTo>
                    <a:pt x="871" y="449"/>
                    <a:pt x="871" y="449"/>
                    <a:pt x="871" y="449"/>
                  </a:cubicBezTo>
                  <a:cubicBezTo>
                    <a:pt x="871" y="449"/>
                    <a:pt x="871" y="449"/>
                    <a:pt x="871" y="449"/>
                  </a:cubicBezTo>
                  <a:cubicBezTo>
                    <a:pt x="871" y="449"/>
                    <a:pt x="871" y="448"/>
                    <a:pt x="871" y="448"/>
                  </a:cubicBezTo>
                  <a:cubicBezTo>
                    <a:pt x="870" y="448"/>
                    <a:pt x="870" y="447"/>
                    <a:pt x="870" y="447"/>
                  </a:cubicBezTo>
                  <a:cubicBezTo>
                    <a:pt x="870" y="447"/>
                    <a:pt x="870" y="447"/>
                    <a:pt x="870" y="448"/>
                  </a:cubicBezTo>
                  <a:close/>
                  <a:moveTo>
                    <a:pt x="726" y="64"/>
                  </a:moveTo>
                  <a:cubicBezTo>
                    <a:pt x="726" y="64"/>
                    <a:pt x="725" y="64"/>
                    <a:pt x="725" y="64"/>
                  </a:cubicBezTo>
                  <a:cubicBezTo>
                    <a:pt x="725" y="64"/>
                    <a:pt x="725" y="64"/>
                    <a:pt x="725" y="64"/>
                  </a:cubicBezTo>
                  <a:cubicBezTo>
                    <a:pt x="725" y="64"/>
                    <a:pt x="725" y="64"/>
                    <a:pt x="726" y="65"/>
                  </a:cubicBezTo>
                  <a:cubicBezTo>
                    <a:pt x="726" y="64"/>
                    <a:pt x="726" y="64"/>
                    <a:pt x="726" y="64"/>
                  </a:cubicBezTo>
                  <a:close/>
                  <a:moveTo>
                    <a:pt x="724" y="124"/>
                  </a:moveTo>
                  <a:cubicBezTo>
                    <a:pt x="724" y="124"/>
                    <a:pt x="724" y="124"/>
                    <a:pt x="723" y="123"/>
                  </a:cubicBezTo>
                  <a:cubicBezTo>
                    <a:pt x="723" y="124"/>
                    <a:pt x="723" y="124"/>
                    <a:pt x="723" y="124"/>
                  </a:cubicBezTo>
                  <a:cubicBezTo>
                    <a:pt x="723" y="124"/>
                    <a:pt x="724" y="124"/>
                    <a:pt x="724" y="124"/>
                  </a:cubicBezTo>
                  <a:cubicBezTo>
                    <a:pt x="724" y="124"/>
                    <a:pt x="724" y="124"/>
                    <a:pt x="724" y="124"/>
                  </a:cubicBezTo>
                  <a:close/>
                  <a:moveTo>
                    <a:pt x="725" y="85"/>
                  </a:moveTo>
                  <a:cubicBezTo>
                    <a:pt x="725" y="85"/>
                    <a:pt x="725" y="85"/>
                    <a:pt x="724" y="85"/>
                  </a:cubicBezTo>
                  <a:cubicBezTo>
                    <a:pt x="724" y="85"/>
                    <a:pt x="724" y="85"/>
                    <a:pt x="724" y="85"/>
                  </a:cubicBezTo>
                  <a:cubicBezTo>
                    <a:pt x="725" y="86"/>
                    <a:pt x="725" y="85"/>
                    <a:pt x="725" y="85"/>
                  </a:cubicBezTo>
                  <a:close/>
                  <a:moveTo>
                    <a:pt x="877" y="450"/>
                  </a:moveTo>
                  <a:cubicBezTo>
                    <a:pt x="877" y="449"/>
                    <a:pt x="876" y="449"/>
                    <a:pt x="876" y="448"/>
                  </a:cubicBezTo>
                  <a:cubicBezTo>
                    <a:pt x="876" y="449"/>
                    <a:pt x="877" y="450"/>
                    <a:pt x="877" y="451"/>
                  </a:cubicBezTo>
                  <a:cubicBezTo>
                    <a:pt x="877" y="450"/>
                    <a:pt x="877" y="450"/>
                    <a:pt x="877" y="450"/>
                  </a:cubicBezTo>
                  <a:close/>
                  <a:moveTo>
                    <a:pt x="876" y="446"/>
                  </a:moveTo>
                  <a:cubicBezTo>
                    <a:pt x="876" y="447"/>
                    <a:pt x="875" y="445"/>
                    <a:pt x="875" y="444"/>
                  </a:cubicBezTo>
                  <a:cubicBezTo>
                    <a:pt x="875" y="444"/>
                    <a:pt x="875" y="443"/>
                    <a:pt x="875" y="443"/>
                  </a:cubicBezTo>
                  <a:cubicBezTo>
                    <a:pt x="875" y="443"/>
                    <a:pt x="874" y="443"/>
                    <a:pt x="874" y="442"/>
                  </a:cubicBezTo>
                  <a:cubicBezTo>
                    <a:pt x="874" y="442"/>
                    <a:pt x="874" y="442"/>
                    <a:pt x="874" y="442"/>
                  </a:cubicBezTo>
                  <a:cubicBezTo>
                    <a:pt x="874" y="443"/>
                    <a:pt x="876" y="446"/>
                    <a:pt x="876" y="446"/>
                  </a:cubicBezTo>
                  <a:close/>
                  <a:moveTo>
                    <a:pt x="865" y="415"/>
                  </a:moveTo>
                  <a:cubicBezTo>
                    <a:pt x="865" y="416"/>
                    <a:pt x="866" y="417"/>
                    <a:pt x="867" y="417"/>
                  </a:cubicBezTo>
                  <a:cubicBezTo>
                    <a:pt x="867" y="417"/>
                    <a:pt x="865" y="412"/>
                    <a:pt x="864" y="409"/>
                  </a:cubicBezTo>
                  <a:cubicBezTo>
                    <a:pt x="863" y="410"/>
                    <a:pt x="864" y="412"/>
                    <a:pt x="866" y="415"/>
                  </a:cubicBezTo>
                  <a:cubicBezTo>
                    <a:pt x="865" y="414"/>
                    <a:pt x="865" y="414"/>
                    <a:pt x="865" y="415"/>
                  </a:cubicBezTo>
                  <a:close/>
                  <a:moveTo>
                    <a:pt x="866" y="412"/>
                  </a:moveTo>
                  <a:cubicBezTo>
                    <a:pt x="866" y="413"/>
                    <a:pt x="866" y="412"/>
                    <a:pt x="866" y="413"/>
                  </a:cubicBezTo>
                  <a:cubicBezTo>
                    <a:pt x="867" y="414"/>
                    <a:pt x="867" y="414"/>
                    <a:pt x="866" y="412"/>
                  </a:cubicBezTo>
                  <a:close/>
                  <a:moveTo>
                    <a:pt x="864" y="414"/>
                  </a:moveTo>
                  <a:cubicBezTo>
                    <a:pt x="863" y="413"/>
                    <a:pt x="863" y="413"/>
                    <a:pt x="863" y="414"/>
                  </a:cubicBezTo>
                  <a:cubicBezTo>
                    <a:pt x="864" y="415"/>
                    <a:pt x="864" y="415"/>
                    <a:pt x="864" y="414"/>
                  </a:cubicBezTo>
                  <a:close/>
                  <a:moveTo>
                    <a:pt x="864" y="424"/>
                  </a:moveTo>
                  <a:cubicBezTo>
                    <a:pt x="864" y="424"/>
                    <a:pt x="864" y="423"/>
                    <a:pt x="863" y="423"/>
                  </a:cubicBezTo>
                  <a:cubicBezTo>
                    <a:pt x="863" y="422"/>
                    <a:pt x="863" y="422"/>
                    <a:pt x="863" y="422"/>
                  </a:cubicBezTo>
                  <a:cubicBezTo>
                    <a:pt x="863" y="422"/>
                    <a:pt x="863" y="422"/>
                    <a:pt x="863" y="422"/>
                  </a:cubicBezTo>
                  <a:cubicBezTo>
                    <a:pt x="862" y="421"/>
                    <a:pt x="863" y="422"/>
                    <a:pt x="864" y="424"/>
                  </a:cubicBezTo>
                  <a:cubicBezTo>
                    <a:pt x="864" y="424"/>
                    <a:pt x="864" y="424"/>
                    <a:pt x="864" y="424"/>
                  </a:cubicBezTo>
                  <a:close/>
                  <a:moveTo>
                    <a:pt x="866" y="417"/>
                  </a:moveTo>
                  <a:cubicBezTo>
                    <a:pt x="866" y="418"/>
                    <a:pt x="866" y="419"/>
                    <a:pt x="867" y="421"/>
                  </a:cubicBezTo>
                  <a:cubicBezTo>
                    <a:pt x="868" y="422"/>
                    <a:pt x="868" y="423"/>
                    <a:pt x="869" y="423"/>
                  </a:cubicBezTo>
                  <a:cubicBezTo>
                    <a:pt x="869" y="423"/>
                    <a:pt x="867" y="419"/>
                    <a:pt x="866" y="418"/>
                  </a:cubicBezTo>
                  <a:cubicBezTo>
                    <a:pt x="866" y="417"/>
                    <a:pt x="866" y="417"/>
                    <a:pt x="866" y="417"/>
                  </a:cubicBezTo>
                  <a:close/>
                  <a:moveTo>
                    <a:pt x="867" y="446"/>
                  </a:moveTo>
                  <a:cubicBezTo>
                    <a:pt x="868" y="448"/>
                    <a:pt x="869" y="449"/>
                    <a:pt x="869" y="448"/>
                  </a:cubicBezTo>
                  <a:cubicBezTo>
                    <a:pt x="868" y="447"/>
                    <a:pt x="867" y="446"/>
                    <a:pt x="867" y="446"/>
                  </a:cubicBezTo>
                  <a:close/>
                  <a:moveTo>
                    <a:pt x="868" y="442"/>
                  </a:moveTo>
                  <a:cubicBezTo>
                    <a:pt x="869" y="443"/>
                    <a:pt x="869" y="443"/>
                    <a:pt x="868" y="443"/>
                  </a:cubicBezTo>
                  <a:cubicBezTo>
                    <a:pt x="869" y="443"/>
                    <a:pt x="869" y="443"/>
                    <a:pt x="868" y="442"/>
                  </a:cubicBezTo>
                  <a:close/>
                  <a:moveTo>
                    <a:pt x="868" y="442"/>
                  </a:moveTo>
                  <a:cubicBezTo>
                    <a:pt x="868" y="442"/>
                    <a:pt x="868" y="442"/>
                    <a:pt x="868" y="442"/>
                  </a:cubicBezTo>
                  <a:cubicBezTo>
                    <a:pt x="868" y="442"/>
                    <a:pt x="868" y="442"/>
                    <a:pt x="868" y="442"/>
                  </a:cubicBezTo>
                  <a:close/>
                  <a:moveTo>
                    <a:pt x="869" y="426"/>
                  </a:moveTo>
                  <a:cubicBezTo>
                    <a:pt x="869" y="427"/>
                    <a:pt x="869" y="428"/>
                    <a:pt x="870" y="430"/>
                  </a:cubicBezTo>
                  <a:cubicBezTo>
                    <a:pt x="870" y="429"/>
                    <a:pt x="870" y="428"/>
                    <a:pt x="869" y="426"/>
                  </a:cubicBezTo>
                  <a:close/>
                  <a:moveTo>
                    <a:pt x="868" y="443"/>
                  </a:moveTo>
                  <a:cubicBezTo>
                    <a:pt x="868" y="443"/>
                    <a:pt x="868" y="443"/>
                    <a:pt x="868" y="443"/>
                  </a:cubicBezTo>
                  <a:cubicBezTo>
                    <a:pt x="868" y="443"/>
                    <a:pt x="868" y="443"/>
                    <a:pt x="868" y="443"/>
                  </a:cubicBezTo>
                  <a:cubicBezTo>
                    <a:pt x="868" y="443"/>
                    <a:pt x="868" y="443"/>
                    <a:pt x="868" y="443"/>
                  </a:cubicBezTo>
                  <a:close/>
                  <a:moveTo>
                    <a:pt x="733" y="87"/>
                  </a:moveTo>
                  <a:cubicBezTo>
                    <a:pt x="733" y="86"/>
                    <a:pt x="733" y="86"/>
                    <a:pt x="733" y="85"/>
                  </a:cubicBezTo>
                  <a:cubicBezTo>
                    <a:pt x="732" y="86"/>
                    <a:pt x="732" y="87"/>
                    <a:pt x="733" y="87"/>
                  </a:cubicBezTo>
                  <a:close/>
                  <a:moveTo>
                    <a:pt x="852" y="399"/>
                  </a:moveTo>
                  <a:cubicBezTo>
                    <a:pt x="851" y="398"/>
                    <a:pt x="851" y="397"/>
                    <a:pt x="852" y="399"/>
                  </a:cubicBezTo>
                  <a:cubicBezTo>
                    <a:pt x="852" y="400"/>
                    <a:pt x="852" y="399"/>
                    <a:pt x="852" y="399"/>
                  </a:cubicBezTo>
                  <a:close/>
                  <a:moveTo>
                    <a:pt x="748" y="91"/>
                  </a:moveTo>
                  <a:cubicBezTo>
                    <a:pt x="749" y="91"/>
                    <a:pt x="749" y="91"/>
                    <a:pt x="749" y="91"/>
                  </a:cubicBezTo>
                  <a:cubicBezTo>
                    <a:pt x="749" y="91"/>
                    <a:pt x="749" y="91"/>
                    <a:pt x="749" y="90"/>
                  </a:cubicBezTo>
                  <a:cubicBezTo>
                    <a:pt x="749" y="91"/>
                    <a:pt x="748" y="91"/>
                    <a:pt x="748" y="91"/>
                  </a:cubicBezTo>
                  <a:close/>
                  <a:moveTo>
                    <a:pt x="752" y="92"/>
                  </a:moveTo>
                  <a:cubicBezTo>
                    <a:pt x="752" y="92"/>
                    <a:pt x="751" y="91"/>
                    <a:pt x="751" y="91"/>
                  </a:cubicBezTo>
                  <a:cubicBezTo>
                    <a:pt x="751" y="91"/>
                    <a:pt x="750" y="92"/>
                    <a:pt x="752" y="92"/>
                  </a:cubicBezTo>
                  <a:close/>
                  <a:moveTo>
                    <a:pt x="751" y="138"/>
                  </a:moveTo>
                  <a:cubicBezTo>
                    <a:pt x="751" y="138"/>
                    <a:pt x="751" y="138"/>
                    <a:pt x="751" y="138"/>
                  </a:cubicBezTo>
                  <a:cubicBezTo>
                    <a:pt x="751" y="138"/>
                    <a:pt x="751" y="138"/>
                    <a:pt x="751" y="138"/>
                  </a:cubicBezTo>
                  <a:cubicBezTo>
                    <a:pt x="751" y="138"/>
                    <a:pt x="751" y="138"/>
                    <a:pt x="751" y="139"/>
                  </a:cubicBezTo>
                  <a:cubicBezTo>
                    <a:pt x="751" y="138"/>
                    <a:pt x="751" y="138"/>
                    <a:pt x="751" y="138"/>
                  </a:cubicBezTo>
                  <a:close/>
                  <a:moveTo>
                    <a:pt x="749" y="140"/>
                  </a:moveTo>
                  <a:cubicBezTo>
                    <a:pt x="749" y="141"/>
                    <a:pt x="748" y="141"/>
                    <a:pt x="749" y="141"/>
                  </a:cubicBezTo>
                  <a:cubicBezTo>
                    <a:pt x="749" y="142"/>
                    <a:pt x="749" y="142"/>
                    <a:pt x="749" y="142"/>
                  </a:cubicBezTo>
                  <a:cubicBezTo>
                    <a:pt x="749" y="142"/>
                    <a:pt x="749" y="143"/>
                    <a:pt x="749" y="143"/>
                  </a:cubicBezTo>
                  <a:cubicBezTo>
                    <a:pt x="750" y="143"/>
                    <a:pt x="751" y="143"/>
                    <a:pt x="751" y="143"/>
                  </a:cubicBezTo>
                  <a:cubicBezTo>
                    <a:pt x="751" y="143"/>
                    <a:pt x="751" y="143"/>
                    <a:pt x="751" y="142"/>
                  </a:cubicBezTo>
                  <a:cubicBezTo>
                    <a:pt x="751" y="142"/>
                    <a:pt x="751" y="142"/>
                    <a:pt x="751" y="142"/>
                  </a:cubicBezTo>
                  <a:cubicBezTo>
                    <a:pt x="752" y="142"/>
                    <a:pt x="752" y="142"/>
                    <a:pt x="753" y="141"/>
                  </a:cubicBezTo>
                  <a:cubicBezTo>
                    <a:pt x="751" y="141"/>
                    <a:pt x="753" y="140"/>
                    <a:pt x="752" y="140"/>
                  </a:cubicBezTo>
                  <a:cubicBezTo>
                    <a:pt x="751" y="141"/>
                    <a:pt x="749" y="138"/>
                    <a:pt x="750" y="140"/>
                  </a:cubicBezTo>
                  <a:cubicBezTo>
                    <a:pt x="749" y="139"/>
                    <a:pt x="749" y="139"/>
                    <a:pt x="747" y="139"/>
                  </a:cubicBezTo>
                  <a:cubicBezTo>
                    <a:pt x="747" y="139"/>
                    <a:pt x="748" y="139"/>
                    <a:pt x="747" y="139"/>
                  </a:cubicBezTo>
                  <a:cubicBezTo>
                    <a:pt x="746" y="140"/>
                    <a:pt x="748" y="140"/>
                    <a:pt x="749" y="140"/>
                  </a:cubicBezTo>
                  <a:close/>
                  <a:moveTo>
                    <a:pt x="749" y="138"/>
                  </a:moveTo>
                  <a:cubicBezTo>
                    <a:pt x="749" y="138"/>
                    <a:pt x="750" y="138"/>
                    <a:pt x="750" y="138"/>
                  </a:cubicBezTo>
                  <a:cubicBezTo>
                    <a:pt x="751" y="138"/>
                    <a:pt x="749" y="138"/>
                    <a:pt x="749" y="137"/>
                  </a:cubicBezTo>
                  <a:cubicBezTo>
                    <a:pt x="748" y="138"/>
                    <a:pt x="748" y="138"/>
                    <a:pt x="749" y="138"/>
                  </a:cubicBezTo>
                  <a:close/>
                  <a:moveTo>
                    <a:pt x="745" y="102"/>
                  </a:moveTo>
                  <a:cubicBezTo>
                    <a:pt x="744" y="102"/>
                    <a:pt x="745" y="100"/>
                    <a:pt x="744" y="100"/>
                  </a:cubicBezTo>
                  <a:cubicBezTo>
                    <a:pt x="744" y="101"/>
                    <a:pt x="743" y="100"/>
                    <a:pt x="743" y="101"/>
                  </a:cubicBezTo>
                  <a:cubicBezTo>
                    <a:pt x="743" y="101"/>
                    <a:pt x="744" y="102"/>
                    <a:pt x="745" y="102"/>
                  </a:cubicBezTo>
                  <a:close/>
                  <a:moveTo>
                    <a:pt x="744" y="67"/>
                  </a:moveTo>
                  <a:cubicBezTo>
                    <a:pt x="744" y="67"/>
                    <a:pt x="744" y="67"/>
                    <a:pt x="743" y="67"/>
                  </a:cubicBezTo>
                  <a:cubicBezTo>
                    <a:pt x="743" y="67"/>
                    <a:pt x="743" y="67"/>
                    <a:pt x="743" y="68"/>
                  </a:cubicBezTo>
                  <a:cubicBezTo>
                    <a:pt x="743" y="68"/>
                    <a:pt x="744" y="68"/>
                    <a:pt x="744" y="68"/>
                  </a:cubicBezTo>
                  <a:cubicBezTo>
                    <a:pt x="744" y="68"/>
                    <a:pt x="744" y="68"/>
                    <a:pt x="744" y="67"/>
                  </a:cubicBezTo>
                  <a:close/>
                  <a:moveTo>
                    <a:pt x="745" y="145"/>
                  </a:moveTo>
                  <a:cubicBezTo>
                    <a:pt x="745" y="145"/>
                    <a:pt x="745" y="145"/>
                    <a:pt x="745" y="145"/>
                  </a:cubicBezTo>
                  <a:cubicBezTo>
                    <a:pt x="745" y="145"/>
                    <a:pt x="745" y="145"/>
                    <a:pt x="745" y="145"/>
                  </a:cubicBezTo>
                  <a:cubicBezTo>
                    <a:pt x="745" y="145"/>
                    <a:pt x="745" y="145"/>
                    <a:pt x="745" y="145"/>
                  </a:cubicBezTo>
                  <a:cubicBezTo>
                    <a:pt x="745" y="145"/>
                    <a:pt x="745" y="145"/>
                    <a:pt x="745" y="145"/>
                  </a:cubicBezTo>
                  <a:close/>
                  <a:moveTo>
                    <a:pt x="745" y="84"/>
                  </a:moveTo>
                  <a:cubicBezTo>
                    <a:pt x="746" y="84"/>
                    <a:pt x="744" y="83"/>
                    <a:pt x="745" y="84"/>
                  </a:cubicBezTo>
                  <a:cubicBezTo>
                    <a:pt x="745" y="84"/>
                    <a:pt x="745" y="84"/>
                    <a:pt x="745" y="84"/>
                  </a:cubicBezTo>
                  <a:close/>
                  <a:moveTo>
                    <a:pt x="747" y="66"/>
                  </a:moveTo>
                  <a:cubicBezTo>
                    <a:pt x="747" y="65"/>
                    <a:pt x="746" y="65"/>
                    <a:pt x="746" y="65"/>
                  </a:cubicBezTo>
                  <a:cubicBezTo>
                    <a:pt x="745" y="66"/>
                    <a:pt x="745" y="66"/>
                    <a:pt x="746" y="67"/>
                  </a:cubicBezTo>
                  <a:cubicBezTo>
                    <a:pt x="746" y="67"/>
                    <a:pt x="747" y="66"/>
                    <a:pt x="747" y="66"/>
                  </a:cubicBezTo>
                  <a:close/>
                  <a:moveTo>
                    <a:pt x="841" y="418"/>
                  </a:moveTo>
                  <a:cubicBezTo>
                    <a:pt x="842" y="418"/>
                    <a:pt x="842" y="418"/>
                    <a:pt x="843" y="419"/>
                  </a:cubicBezTo>
                  <a:cubicBezTo>
                    <a:pt x="842" y="417"/>
                    <a:pt x="841" y="415"/>
                    <a:pt x="840" y="412"/>
                  </a:cubicBezTo>
                  <a:cubicBezTo>
                    <a:pt x="840" y="412"/>
                    <a:pt x="840" y="412"/>
                    <a:pt x="839" y="412"/>
                  </a:cubicBezTo>
                  <a:cubicBezTo>
                    <a:pt x="839" y="412"/>
                    <a:pt x="839" y="412"/>
                    <a:pt x="839" y="412"/>
                  </a:cubicBezTo>
                  <a:cubicBezTo>
                    <a:pt x="839" y="412"/>
                    <a:pt x="840" y="412"/>
                    <a:pt x="840" y="412"/>
                  </a:cubicBezTo>
                  <a:cubicBezTo>
                    <a:pt x="839" y="411"/>
                    <a:pt x="839" y="410"/>
                    <a:pt x="838" y="409"/>
                  </a:cubicBezTo>
                  <a:cubicBezTo>
                    <a:pt x="839" y="409"/>
                    <a:pt x="840" y="409"/>
                    <a:pt x="840" y="409"/>
                  </a:cubicBezTo>
                  <a:cubicBezTo>
                    <a:pt x="839" y="405"/>
                    <a:pt x="839" y="408"/>
                    <a:pt x="838" y="406"/>
                  </a:cubicBezTo>
                  <a:cubicBezTo>
                    <a:pt x="839" y="408"/>
                    <a:pt x="838" y="407"/>
                    <a:pt x="837" y="406"/>
                  </a:cubicBezTo>
                  <a:cubicBezTo>
                    <a:pt x="837" y="406"/>
                    <a:pt x="837" y="406"/>
                    <a:pt x="837" y="406"/>
                  </a:cubicBezTo>
                  <a:cubicBezTo>
                    <a:pt x="836" y="405"/>
                    <a:pt x="835" y="403"/>
                    <a:pt x="834" y="402"/>
                  </a:cubicBezTo>
                  <a:cubicBezTo>
                    <a:pt x="834" y="402"/>
                    <a:pt x="834" y="402"/>
                    <a:pt x="834" y="402"/>
                  </a:cubicBezTo>
                  <a:cubicBezTo>
                    <a:pt x="832" y="402"/>
                    <a:pt x="834" y="401"/>
                    <a:pt x="833" y="400"/>
                  </a:cubicBezTo>
                  <a:cubicBezTo>
                    <a:pt x="833" y="400"/>
                    <a:pt x="833" y="400"/>
                    <a:pt x="833" y="400"/>
                  </a:cubicBezTo>
                  <a:cubicBezTo>
                    <a:pt x="833" y="400"/>
                    <a:pt x="834" y="401"/>
                    <a:pt x="834" y="401"/>
                  </a:cubicBezTo>
                  <a:cubicBezTo>
                    <a:pt x="833" y="400"/>
                    <a:pt x="832" y="398"/>
                    <a:pt x="832" y="397"/>
                  </a:cubicBezTo>
                  <a:cubicBezTo>
                    <a:pt x="830" y="395"/>
                    <a:pt x="831" y="396"/>
                    <a:pt x="830" y="395"/>
                  </a:cubicBezTo>
                  <a:cubicBezTo>
                    <a:pt x="827" y="391"/>
                    <a:pt x="826" y="390"/>
                    <a:pt x="827" y="393"/>
                  </a:cubicBezTo>
                  <a:cubicBezTo>
                    <a:pt x="827" y="393"/>
                    <a:pt x="828" y="395"/>
                    <a:pt x="828" y="395"/>
                  </a:cubicBezTo>
                  <a:cubicBezTo>
                    <a:pt x="828" y="395"/>
                    <a:pt x="828" y="395"/>
                    <a:pt x="828" y="395"/>
                  </a:cubicBezTo>
                  <a:cubicBezTo>
                    <a:pt x="830" y="400"/>
                    <a:pt x="835" y="407"/>
                    <a:pt x="839" y="416"/>
                  </a:cubicBezTo>
                  <a:cubicBezTo>
                    <a:pt x="841" y="418"/>
                    <a:pt x="838" y="414"/>
                    <a:pt x="839" y="414"/>
                  </a:cubicBezTo>
                  <a:cubicBezTo>
                    <a:pt x="840" y="416"/>
                    <a:pt x="841" y="417"/>
                    <a:pt x="841" y="418"/>
                  </a:cubicBezTo>
                  <a:close/>
                  <a:moveTo>
                    <a:pt x="838" y="417"/>
                  </a:moveTo>
                  <a:cubicBezTo>
                    <a:pt x="838" y="416"/>
                    <a:pt x="838" y="415"/>
                    <a:pt x="836" y="413"/>
                  </a:cubicBezTo>
                  <a:cubicBezTo>
                    <a:pt x="837" y="415"/>
                    <a:pt x="838" y="416"/>
                    <a:pt x="838" y="417"/>
                  </a:cubicBezTo>
                  <a:close/>
                  <a:moveTo>
                    <a:pt x="838" y="415"/>
                  </a:moveTo>
                  <a:cubicBezTo>
                    <a:pt x="838" y="414"/>
                    <a:pt x="836" y="412"/>
                    <a:pt x="838" y="415"/>
                  </a:cubicBezTo>
                  <a:close/>
                  <a:moveTo>
                    <a:pt x="838" y="416"/>
                  </a:moveTo>
                  <a:cubicBezTo>
                    <a:pt x="837" y="417"/>
                    <a:pt x="838" y="419"/>
                    <a:pt x="839" y="420"/>
                  </a:cubicBezTo>
                  <a:cubicBezTo>
                    <a:pt x="839" y="419"/>
                    <a:pt x="838" y="417"/>
                    <a:pt x="838" y="416"/>
                  </a:cubicBezTo>
                  <a:close/>
                  <a:moveTo>
                    <a:pt x="754" y="246"/>
                  </a:moveTo>
                  <a:cubicBezTo>
                    <a:pt x="756" y="250"/>
                    <a:pt x="756" y="249"/>
                    <a:pt x="757" y="249"/>
                  </a:cubicBezTo>
                  <a:cubicBezTo>
                    <a:pt x="755" y="243"/>
                    <a:pt x="751" y="238"/>
                    <a:pt x="750" y="239"/>
                  </a:cubicBezTo>
                  <a:cubicBezTo>
                    <a:pt x="751" y="241"/>
                    <a:pt x="751" y="240"/>
                    <a:pt x="752" y="243"/>
                  </a:cubicBezTo>
                  <a:cubicBezTo>
                    <a:pt x="752" y="243"/>
                    <a:pt x="753" y="245"/>
                    <a:pt x="754" y="246"/>
                  </a:cubicBezTo>
                  <a:close/>
                  <a:moveTo>
                    <a:pt x="752" y="140"/>
                  </a:moveTo>
                  <a:cubicBezTo>
                    <a:pt x="753" y="139"/>
                    <a:pt x="753" y="139"/>
                    <a:pt x="752" y="139"/>
                  </a:cubicBezTo>
                  <a:cubicBezTo>
                    <a:pt x="752" y="139"/>
                    <a:pt x="751" y="139"/>
                    <a:pt x="752" y="140"/>
                  </a:cubicBezTo>
                  <a:close/>
                  <a:moveTo>
                    <a:pt x="753" y="57"/>
                  </a:moveTo>
                  <a:cubicBezTo>
                    <a:pt x="753" y="57"/>
                    <a:pt x="753" y="56"/>
                    <a:pt x="754" y="56"/>
                  </a:cubicBezTo>
                  <a:cubicBezTo>
                    <a:pt x="752" y="55"/>
                    <a:pt x="752" y="57"/>
                    <a:pt x="753" y="57"/>
                  </a:cubicBezTo>
                  <a:close/>
                  <a:moveTo>
                    <a:pt x="756" y="94"/>
                  </a:moveTo>
                  <a:cubicBezTo>
                    <a:pt x="755" y="93"/>
                    <a:pt x="755" y="94"/>
                    <a:pt x="755" y="94"/>
                  </a:cubicBezTo>
                  <a:cubicBezTo>
                    <a:pt x="756" y="94"/>
                    <a:pt x="756" y="94"/>
                    <a:pt x="756" y="94"/>
                  </a:cubicBezTo>
                  <a:close/>
                  <a:moveTo>
                    <a:pt x="753" y="118"/>
                  </a:moveTo>
                  <a:cubicBezTo>
                    <a:pt x="753" y="118"/>
                    <a:pt x="754" y="120"/>
                    <a:pt x="754" y="119"/>
                  </a:cubicBezTo>
                  <a:cubicBezTo>
                    <a:pt x="753" y="119"/>
                    <a:pt x="755" y="118"/>
                    <a:pt x="754" y="118"/>
                  </a:cubicBezTo>
                  <a:cubicBezTo>
                    <a:pt x="754" y="118"/>
                    <a:pt x="753" y="118"/>
                    <a:pt x="753" y="118"/>
                  </a:cubicBezTo>
                  <a:close/>
                  <a:moveTo>
                    <a:pt x="754" y="202"/>
                  </a:moveTo>
                  <a:cubicBezTo>
                    <a:pt x="755" y="203"/>
                    <a:pt x="756" y="203"/>
                    <a:pt x="757" y="202"/>
                  </a:cubicBezTo>
                  <a:cubicBezTo>
                    <a:pt x="757" y="201"/>
                    <a:pt x="757" y="200"/>
                    <a:pt x="756" y="200"/>
                  </a:cubicBezTo>
                  <a:cubicBezTo>
                    <a:pt x="755" y="200"/>
                    <a:pt x="755" y="200"/>
                    <a:pt x="754" y="201"/>
                  </a:cubicBezTo>
                  <a:cubicBezTo>
                    <a:pt x="754" y="202"/>
                    <a:pt x="755" y="201"/>
                    <a:pt x="754" y="202"/>
                  </a:cubicBezTo>
                  <a:close/>
                  <a:moveTo>
                    <a:pt x="749" y="62"/>
                  </a:moveTo>
                  <a:cubicBezTo>
                    <a:pt x="749" y="62"/>
                    <a:pt x="748" y="62"/>
                    <a:pt x="748" y="62"/>
                  </a:cubicBezTo>
                  <a:cubicBezTo>
                    <a:pt x="748" y="62"/>
                    <a:pt x="748" y="63"/>
                    <a:pt x="748" y="63"/>
                  </a:cubicBezTo>
                  <a:cubicBezTo>
                    <a:pt x="748" y="63"/>
                    <a:pt x="748" y="63"/>
                    <a:pt x="748" y="63"/>
                  </a:cubicBezTo>
                  <a:cubicBezTo>
                    <a:pt x="749" y="63"/>
                    <a:pt x="749" y="63"/>
                    <a:pt x="749" y="62"/>
                  </a:cubicBezTo>
                  <a:close/>
                  <a:moveTo>
                    <a:pt x="740" y="129"/>
                  </a:moveTo>
                  <a:cubicBezTo>
                    <a:pt x="740" y="129"/>
                    <a:pt x="740" y="129"/>
                    <a:pt x="741" y="129"/>
                  </a:cubicBezTo>
                  <a:cubicBezTo>
                    <a:pt x="741" y="129"/>
                    <a:pt x="740" y="129"/>
                    <a:pt x="739" y="128"/>
                  </a:cubicBezTo>
                  <a:cubicBezTo>
                    <a:pt x="739" y="129"/>
                    <a:pt x="739" y="129"/>
                    <a:pt x="740" y="129"/>
                  </a:cubicBezTo>
                  <a:close/>
                  <a:moveTo>
                    <a:pt x="743" y="147"/>
                  </a:moveTo>
                  <a:cubicBezTo>
                    <a:pt x="743" y="147"/>
                    <a:pt x="742" y="147"/>
                    <a:pt x="742" y="148"/>
                  </a:cubicBezTo>
                  <a:cubicBezTo>
                    <a:pt x="742" y="148"/>
                    <a:pt x="743" y="148"/>
                    <a:pt x="743" y="148"/>
                  </a:cubicBezTo>
                  <a:cubicBezTo>
                    <a:pt x="743" y="148"/>
                    <a:pt x="743" y="149"/>
                    <a:pt x="743" y="149"/>
                  </a:cubicBezTo>
                  <a:cubicBezTo>
                    <a:pt x="743" y="150"/>
                    <a:pt x="744" y="150"/>
                    <a:pt x="745" y="150"/>
                  </a:cubicBezTo>
                  <a:cubicBezTo>
                    <a:pt x="745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8"/>
                  </a:cubicBezTo>
                  <a:cubicBezTo>
                    <a:pt x="745" y="149"/>
                    <a:pt x="746" y="148"/>
                    <a:pt x="746" y="148"/>
                  </a:cubicBezTo>
                  <a:cubicBezTo>
                    <a:pt x="746" y="148"/>
                    <a:pt x="746" y="147"/>
                    <a:pt x="746" y="147"/>
                  </a:cubicBezTo>
                  <a:cubicBezTo>
                    <a:pt x="746" y="148"/>
                    <a:pt x="745" y="148"/>
                    <a:pt x="745" y="148"/>
                  </a:cubicBezTo>
                  <a:cubicBezTo>
                    <a:pt x="745" y="148"/>
                    <a:pt x="743" y="147"/>
                    <a:pt x="744" y="146"/>
                  </a:cubicBezTo>
                  <a:cubicBezTo>
                    <a:pt x="744" y="146"/>
                    <a:pt x="743" y="145"/>
                    <a:pt x="744" y="146"/>
                  </a:cubicBezTo>
                  <a:cubicBezTo>
                    <a:pt x="742" y="146"/>
                    <a:pt x="742" y="146"/>
                    <a:pt x="741" y="146"/>
                  </a:cubicBezTo>
                  <a:cubicBezTo>
                    <a:pt x="741" y="145"/>
                    <a:pt x="741" y="145"/>
                    <a:pt x="741" y="145"/>
                  </a:cubicBezTo>
                  <a:cubicBezTo>
                    <a:pt x="740" y="146"/>
                    <a:pt x="742" y="146"/>
                    <a:pt x="743" y="147"/>
                  </a:cubicBezTo>
                  <a:close/>
                  <a:moveTo>
                    <a:pt x="744" y="149"/>
                  </a:moveTo>
                  <a:cubicBezTo>
                    <a:pt x="744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9"/>
                  </a:cubicBezTo>
                  <a:cubicBezTo>
                    <a:pt x="744" y="149"/>
                    <a:pt x="744" y="149"/>
                    <a:pt x="744" y="149"/>
                  </a:cubicBezTo>
                  <a:close/>
                  <a:moveTo>
                    <a:pt x="854" y="416"/>
                  </a:moveTo>
                  <a:cubicBezTo>
                    <a:pt x="853" y="414"/>
                    <a:pt x="853" y="417"/>
                    <a:pt x="854" y="417"/>
                  </a:cubicBezTo>
                  <a:cubicBezTo>
                    <a:pt x="854" y="417"/>
                    <a:pt x="854" y="417"/>
                    <a:pt x="854" y="416"/>
                  </a:cubicBezTo>
                  <a:close/>
                  <a:moveTo>
                    <a:pt x="738" y="88"/>
                  </a:moveTo>
                  <a:cubicBezTo>
                    <a:pt x="737" y="88"/>
                    <a:pt x="737" y="88"/>
                    <a:pt x="737" y="89"/>
                  </a:cubicBezTo>
                  <a:cubicBezTo>
                    <a:pt x="738" y="89"/>
                    <a:pt x="738" y="89"/>
                    <a:pt x="738" y="88"/>
                  </a:cubicBezTo>
                  <a:close/>
                  <a:moveTo>
                    <a:pt x="739" y="74"/>
                  </a:moveTo>
                  <a:cubicBezTo>
                    <a:pt x="740" y="74"/>
                    <a:pt x="742" y="72"/>
                    <a:pt x="739" y="72"/>
                  </a:cubicBezTo>
                  <a:cubicBezTo>
                    <a:pt x="738" y="72"/>
                    <a:pt x="738" y="73"/>
                    <a:pt x="739" y="74"/>
                  </a:cubicBezTo>
                  <a:close/>
                  <a:moveTo>
                    <a:pt x="850" y="366"/>
                  </a:moveTo>
                  <a:cubicBezTo>
                    <a:pt x="850" y="367"/>
                    <a:pt x="851" y="367"/>
                    <a:pt x="851" y="368"/>
                  </a:cubicBezTo>
                  <a:cubicBezTo>
                    <a:pt x="851" y="367"/>
                    <a:pt x="850" y="366"/>
                    <a:pt x="850" y="366"/>
                  </a:cubicBezTo>
                  <a:close/>
                  <a:moveTo>
                    <a:pt x="840" y="412"/>
                  </a:moveTo>
                  <a:cubicBezTo>
                    <a:pt x="840" y="412"/>
                    <a:pt x="840" y="412"/>
                    <a:pt x="840" y="412"/>
                  </a:cubicBezTo>
                  <a:cubicBezTo>
                    <a:pt x="840" y="412"/>
                    <a:pt x="840" y="412"/>
                    <a:pt x="840" y="412"/>
                  </a:cubicBezTo>
                  <a:cubicBezTo>
                    <a:pt x="840" y="412"/>
                    <a:pt x="840" y="412"/>
                    <a:pt x="840" y="412"/>
                  </a:cubicBezTo>
                  <a:close/>
                  <a:moveTo>
                    <a:pt x="850" y="408"/>
                  </a:moveTo>
                  <a:cubicBezTo>
                    <a:pt x="850" y="408"/>
                    <a:pt x="850" y="407"/>
                    <a:pt x="849" y="407"/>
                  </a:cubicBezTo>
                  <a:cubicBezTo>
                    <a:pt x="849" y="407"/>
                    <a:pt x="849" y="407"/>
                    <a:pt x="849" y="407"/>
                  </a:cubicBezTo>
                  <a:cubicBezTo>
                    <a:pt x="850" y="408"/>
                    <a:pt x="850" y="408"/>
                    <a:pt x="850" y="408"/>
                  </a:cubicBezTo>
                  <a:cubicBezTo>
                    <a:pt x="850" y="408"/>
                    <a:pt x="850" y="408"/>
                    <a:pt x="850" y="408"/>
                  </a:cubicBezTo>
                  <a:close/>
                  <a:moveTo>
                    <a:pt x="586" y="58"/>
                  </a:moveTo>
                  <a:cubicBezTo>
                    <a:pt x="586" y="58"/>
                    <a:pt x="585" y="58"/>
                    <a:pt x="585" y="59"/>
                  </a:cubicBezTo>
                  <a:cubicBezTo>
                    <a:pt x="586" y="59"/>
                    <a:pt x="586" y="59"/>
                    <a:pt x="586" y="58"/>
                  </a:cubicBezTo>
                  <a:close/>
                  <a:moveTo>
                    <a:pt x="745" y="149"/>
                  </a:moveTo>
                  <a:cubicBezTo>
                    <a:pt x="745" y="149"/>
                    <a:pt x="745" y="149"/>
                    <a:pt x="744" y="149"/>
                  </a:cubicBezTo>
                  <a:cubicBezTo>
                    <a:pt x="745" y="149"/>
                    <a:pt x="745" y="149"/>
                    <a:pt x="745" y="149"/>
                  </a:cubicBezTo>
                  <a:close/>
                  <a:moveTo>
                    <a:pt x="743" y="129"/>
                  </a:moveTo>
                  <a:cubicBezTo>
                    <a:pt x="743" y="130"/>
                    <a:pt x="742" y="130"/>
                    <a:pt x="743" y="131"/>
                  </a:cubicBezTo>
                  <a:cubicBezTo>
                    <a:pt x="743" y="130"/>
                    <a:pt x="743" y="130"/>
                    <a:pt x="743" y="129"/>
                  </a:cubicBezTo>
                  <a:close/>
                  <a:moveTo>
                    <a:pt x="743" y="145"/>
                  </a:moveTo>
                  <a:cubicBezTo>
                    <a:pt x="743" y="145"/>
                    <a:pt x="743" y="145"/>
                    <a:pt x="744" y="145"/>
                  </a:cubicBezTo>
                  <a:cubicBezTo>
                    <a:pt x="744" y="145"/>
                    <a:pt x="744" y="145"/>
                    <a:pt x="744" y="145"/>
                  </a:cubicBezTo>
                  <a:cubicBezTo>
                    <a:pt x="744" y="144"/>
                    <a:pt x="743" y="144"/>
                    <a:pt x="743" y="144"/>
                  </a:cubicBezTo>
                  <a:cubicBezTo>
                    <a:pt x="742" y="144"/>
                    <a:pt x="742" y="145"/>
                    <a:pt x="743" y="145"/>
                  </a:cubicBezTo>
                  <a:close/>
                  <a:moveTo>
                    <a:pt x="744" y="145"/>
                  </a:moveTo>
                  <a:cubicBezTo>
                    <a:pt x="744" y="145"/>
                    <a:pt x="744" y="145"/>
                    <a:pt x="744" y="145"/>
                  </a:cubicBezTo>
                  <a:cubicBezTo>
                    <a:pt x="744" y="145"/>
                    <a:pt x="744" y="145"/>
                    <a:pt x="744" y="145"/>
                  </a:cubicBezTo>
                  <a:cubicBezTo>
                    <a:pt x="744" y="145"/>
                    <a:pt x="744" y="145"/>
                    <a:pt x="744" y="145"/>
                  </a:cubicBezTo>
                  <a:close/>
                  <a:moveTo>
                    <a:pt x="744" y="125"/>
                  </a:moveTo>
                  <a:cubicBezTo>
                    <a:pt x="743" y="125"/>
                    <a:pt x="743" y="124"/>
                    <a:pt x="743" y="124"/>
                  </a:cubicBezTo>
                  <a:cubicBezTo>
                    <a:pt x="742" y="125"/>
                    <a:pt x="742" y="125"/>
                    <a:pt x="742" y="125"/>
                  </a:cubicBezTo>
                  <a:cubicBezTo>
                    <a:pt x="743" y="125"/>
                    <a:pt x="744" y="125"/>
                    <a:pt x="744" y="125"/>
                  </a:cubicBezTo>
                  <a:close/>
                  <a:moveTo>
                    <a:pt x="852" y="418"/>
                  </a:moveTo>
                  <a:cubicBezTo>
                    <a:pt x="851" y="418"/>
                    <a:pt x="851" y="417"/>
                    <a:pt x="851" y="417"/>
                  </a:cubicBezTo>
                  <a:cubicBezTo>
                    <a:pt x="851" y="418"/>
                    <a:pt x="852" y="419"/>
                    <a:pt x="852" y="419"/>
                  </a:cubicBezTo>
                  <a:cubicBezTo>
                    <a:pt x="852" y="419"/>
                    <a:pt x="852" y="419"/>
                    <a:pt x="852" y="418"/>
                  </a:cubicBezTo>
                  <a:close/>
                  <a:moveTo>
                    <a:pt x="851" y="437"/>
                  </a:moveTo>
                  <a:cubicBezTo>
                    <a:pt x="852" y="438"/>
                    <a:pt x="852" y="439"/>
                    <a:pt x="852" y="439"/>
                  </a:cubicBezTo>
                  <a:cubicBezTo>
                    <a:pt x="852" y="439"/>
                    <a:pt x="852" y="438"/>
                    <a:pt x="851" y="437"/>
                  </a:cubicBezTo>
                  <a:close/>
                  <a:moveTo>
                    <a:pt x="742" y="129"/>
                  </a:moveTo>
                  <a:cubicBezTo>
                    <a:pt x="742" y="129"/>
                    <a:pt x="742" y="129"/>
                    <a:pt x="741" y="129"/>
                  </a:cubicBezTo>
                  <a:cubicBezTo>
                    <a:pt x="741" y="129"/>
                    <a:pt x="741" y="129"/>
                    <a:pt x="741" y="129"/>
                  </a:cubicBezTo>
                  <a:cubicBezTo>
                    <a:pt x="741" y="129"/>
                    <a:pt x="742" y="129"/>
                    <a:pt x="742" y="129"/>
                  </a:cubicBezTo>
                  <a:cubicBezTo>
                    <a:pt x="742" y="129"/>
                    <a:pt x="742" y="129"/>
                    <a:pt x="742" y="129"/>
                  </a:cubicBezTo>
                  <a:close/>
                  <a:moveTo>
                    <a:pt x="675" y="54"/>
                  </a:moveTo>
                  <a:cubicBezTo>
                    <a:pt x="675" y="54"/>
                    <a:pt x="674" y="54"/>
                    <a:pt x="674" y="55"/>
                  </a:cubicBezTo>
                  <a:cubicBezTo>
                    <a:pt x="675" y="55"/>
                    <a:pt x="675" y="54"/>
                    <a:pt x="675" y="54"/>
                  </a:cubicBezTo>
                  <a:close/>
                  <a:moveTo>
                    <a:pt x="680" y="93"/>
                  </a:moveTo>
                  <a:cubicBezTo>
                    <a:pt x="680" y="93"/>
                    <a:pt x="679" y="94"/>
                    <a:pt x="680" y="95"/>
                  </a:cubicBezTo>
                  <a:cubicBezTo>
                    <a:pt x="681" y="95"/>
                    <a:pt x="681" y="93"/>
                    <a:pt x="680" y="93"/>
                  </a:cubicBezTo>
                  <a:close/>
                  <a:moveTo>
                    <a:pt x="680" y="81"/>
                  </a:moveTo>
                  <a:cubicBezTo>
                    <a:pt x="680" y="81"/>
                    <a:pt x="681" y="81"/>
                    <a:pt x="681" y="81"/>
                  </a:cubicBezTo>
                  <a:cubicBezTo>
                    <a:pt x="681" y="80"/>
                    <a:pt x="681" y="80"/>
                    <a:pt x="680" y="80"/>
                  </a:cubicBezTo>
                  <a:cubicBezTo>
                    <a:pt x="680" y="80"/>
                    <a:pt x="680" y="80"/>
                    <a:pt x="680" y="81"/>
                  </a:cubicBezTo>
                  <a:close/>
                  <a:moveTo>
                    <a:pt x="722" y="107"/>
                  </a:moveTo>
                  <a:cubicBezTo>
                    <a:pt x="722" y="107"/>
                    <a:pt x="723" y="106"/>
                    <a:pt x="723" y="106"/>
                  </a:cubicBezTo>
                  <a:cubicBezTo>
                    <a:pt x="722" y="106"/>
                    <a:pt x="722" y="106"/>
                    <a:pt x="722" y="107"/>
                  </a:cubicBezTo>
                  <a:close/>
                  <a:moveTo>
                    <a:pt x="867" y="448"/>
                  </a:moveTo>
                  <a:cubicBezTo>
                    <a:pt x="867" y="448"/>
                    <a:pt x="867" y="449"/>
                    <a:pt x="867" y="449"/>
                  </a:cubicBezTo>
                  <a:cubicBezTo>
                    <a:pt x="867" y="449"/>
                    <a:pt x="867" y="448"/>
                    <a:pt x="867" y="448"/>
                  </a:cubicBezTo>
                  <a:cubicBezTo>
                    <a:pt x="867" y="449"/>
                    <a:pt x="868" y="450"/>
                    <a:pt x="868" y="451"/>
                  </a:cubicBezTo>
                  <a:cubicBezTo>
                    <a:pt x="868" y="450"/>
                    <a:pt x="868" y="450"/>
                    <a:pt x="867" y="449"/>
                  </a:cubicBezTo>
                  <a:cubicBezTo>
                    <a:pt x="868" y="450"/>
                    <a:pt x="868" y="451"/>
                    <a:pt x="868" y="450"/>
                  </a:cubicBezTo>
                  <a:cubicBezTo>
                    <a:pt x="868" y="450"/>
                    <a:pt x="868" y="449"/>
                    <a:pt x="867" y="448"/>
                  </a:cubicBezTo>
                  <a:close/>
                  <a:moveTo>
                    <a:pt x="682" y="61"/>
                  </a:moveTo>
                  <a:cubicBezTo>
                    <a:pt x="683" y="61"/>
                    <a:pt x="683" y="60"/>
                    <a:pt x="683" y="59"/>
                  </a:cubicBezTo>
                  <a:cubicBezTo>
                    <a:pt x="682" y="59"/>
                    <a:pt x="681" y="61"/>
                    <a:pt x="682" y="61"/>
                  </a:cubicBezTo>
                  <a:close/>
                  <a:moveTo>
                    <a:pt x="682" y="76"/>
                  </a:moveTo>
                  <a:cubicBezTo>
                    <a:pt x="682" y="76"/>
                    <a:pt x="682" y="76"/>
                    <a:pt x="681" y="76"/>
                  </a:cubicBezTo>
                  <a:cubicBezTo>
                    <a:pt x="681" y="76"/>
                    <a:pt x="681" y="77"/>
                    <a:pt x="681" y="77"/>
                  </a:cubicBezTo>
                  <a:cubicBezTo>
                    <a:pt x="682" y="77"/>
                    <a:pt x="682" y="77"/>
                    <a:pt x="682" y="76"/>
                  </a:cubicBezTo>
                  <a:close/>
                  <a:moveTo>
                    <a:pt x="866" y="459"/>
                  </a:moveTo>
                  <a:cubicBezTo>
                    <a:pt x="866" y="459"/>
                    <a:pt x="865" y="458"/>
                    <a:pt x="866" y="460"/>
                  </a:cubicBezTo>
                  <a:cubicBezTo>
                    <a:pt x="867" y="461"/>
                    <a:pt x="867" y="461"/>
                    <a:pt x="866" y="459"/>
                  </a:cubicBezTo>
                  <a:close/>
                  <a:moveTo>
                    <a:pt x="868" y="452"/>
                  </a:moveTo>
                  <a:cubicBezTo>
                    <a:pt x="868" y="452"/>
                    <a:pt x="868" y="451"/>
                    <a:pt x="868" y="451"/>
                  </a:cubicBezTo>
                  <a:cubicBezTo>
                    <a:pt x="867" y="450"/>
                    <a:pt x="869" y="453"/>
                    <a:pt x="869" y="453"/>
                  </a:cubicBezTo>
                  <a:cubicBezTo>
                    <a:pt x="868" y="452"/>
                    <a:pt x="868" y="452"/>
                    <a:pt x="868" y="452"/>
                  </a:cubicBezTo>
                  <a:close/>
                  <a:moveTo>
                    <a:pt x="867" y="450"/>
                  </a:moveTo>
                  <a:cubicBezTo>
                    <a:pt x="867" y="450"/>
                    <a:pt x="869" y="452"/>
                    <a:pt x="869" y="452"/>
                  </a:cubicBezTo>
                  <a:cubicBezTo>
                    <a:pt x="868" y="451"/>
                    <a:pt x="865" y="446"/>
                    <a:pt x="867" y="450"/>
                  </a:cubicBezTo>
                  <a:close/>
                  <a:moveTo>
                    <a:pt x="677" y="71"/>
                  </a:moveTo>
                  <a:cubicBezTo>
                    <a:pt x="677" y="71"/>
                    <a:pt x="677" y="70"/>
                    <a:pt x="677" y="70"/>
                  </a:cubicBezTo>
                  <a:cubicBezTo>
                    <a:pt x="676" y="71"/>
                    <a:pt x="677" y="71"/>
                    <a:pt x="677" y="72"/>
                  </a:cubicBezTo>
                  <a:cubicBezTo>
                    <a:pt x="676" y="72"/>
                    <a:pt x="676" y="72"/>
                    <a:pt x="675" y="72"/>
                  </a:cubicBezTo>
                  <a:cubicBezTo>
                    <a:pt x="676" y="73"/>
                    <a:pt x="676" y="73"/>
                    <a:pt x="677" y="72"/>
                  </a:cubicBezTo>
                  <a:cubicBezTo>
                    <a:pt x="677" y="72"/>
                    <a:pt x="677" y="72"/>
                    <a:pt x="677" y="71"/>
                  </a:cubicBezTo>
                  <a:cubicBezTo>
                    <a:pt x="677" y="71"/>
                    <a:pt x="677" y="71"/>
                    <a:pt x="677" y="71"/>
                  </a:cubicBezTo>
                  <a:cubicBezTo>
                    <a:pt x="677" y="71"/>
                    <a:pt x="677" y="71"/>
                    <a:pt x="678" y="71"/>
                  </a:cubicBezTo>
                  <a:cubicBezTo>
                    <a:pt x="678" y="71"/>
                    <a:pt x="678" y="71"/>
                    <a:pt x="678" y="72"/>
                  </a:cubicBezTo>
                  <a:cubicBezTo>
                    <a:pt x="678" y="71"/>
                    <a:pt x="678" y="70"/>
                    <a:pt x="677" y="70"/>
                  </a:cubicBezTo>
                  <a:cubicBezTo>
                    <a:pt x="677" y="71"/>
                    <a:pt x="677" y="71"/>
                    <a:pt x="677" y="71"/>
                  </a:cubicBezTo>
                  <a:close/>
                  <a:moveTo>
                    <a:pt x="679" y="68"/>
                  </a:moveTo>
                  <a:cubicBezTo>
                    <a:pt x="679" y="68"/>
                    <a:pt x="678" y="68"/>
                    <a:pt x="678" y="68"/>
                  </a:cubicBezTo>
                  <a:cubicBezTo>
                    <a:pt x="678" y="68"/>
                    <a:pt x="678" y="68"/>
                    <a:pt x="678" y="68"/>
                  </a:cubicBezTo>
                  <a:cubicBezTo>
                    <a:pt x="679" y="68"/>
                    <a:pt x="679" y="68"/>
                    <a:pt x="679" y="68"/>
                  </a:cubicBezTo>
                  <a:cubicBezTo>
                    <a:pt x="679" y="68"/>
                    <a:pt x="679" y="68"/>
                    <a:pt x="679" y="68"/>
                  </a:cubicBezTo>
                  <a:close/>
                  <a:moveTo>
                    <a:pt x="679" y="66"/>
                  </a:moveTo>
                  <a:cubicBezTo>
                    <a:pt x="679" y="66"/>
                    <a:pt x="679" y="66"/>
                    <a:pt x="679" y="66"/>
                  </a:cubicBezTo>
                  <a:cubicBezTo>
                    <a:pt x="679" y="66"/>
                    <a:pt x="679" y="66"/>
                    <a:pt x="679" y="66"/>
                  </a:cubicBezTo>
                  <a:cubicBezTo>
                    <a:pt x="679" y="66"/>
                    <a:pt x="680" y="67"/>
                    <a:pt x="680" y="67"/>
                  </a:cubicBezTo>
                  <a:cubicBezTo>
                    <a:pt x="680" y="66"/>
                    <a:pt x="680" y="66"/>
                    <a:pt x="680" y="66"/>
                  </a:cubicBezTo>
                  <a:cubicBezTo>
                    <a:pt x="680" y="66"/>
                    <a:pt x="680" y="66"/>
                    <a:pt x="679" y="66"/>
                  </a:cubicBezTo>
                  <a:cubicBezTo>
                    <a:pt x="679" y="66"/>
                    <a:pt x="679" y="66"/>
                    <a:pt x="679" y="66"/>
                  </a:cubicBezTo>
                  <a:cubicBezTo>
                    <a:pt x="679" y="66"/>
                    <a:pt x="678" y="66"/>
                    <a:pt x="679" y="66"/>
                  </a:cubicBezTo>
                  <a:close/>
                  <a:moveTo>
                    <a:pt x="864" y="427"/>
                  </a:moveTo>
                  <a:cubicBezTo>
                    <a:pt x="864" y="427"/>
                    <a:pt x="864" y="427"/>
                    <a:pt x="864" y="427"/>
                  </a:cubicBezTo>
                  <a:cubicBezTo>
                    <a:pt x="864" y="427"/>
                    <a:pt x="864" y="427"/>
                    <a:pt x="864" y="427"/>
                  </a:cubicBezTo>
                  <a:cubicBezTo>
                    <a:pt x="863" y="425"/>
                    <a:pt x="863" y="426"/>
                    <a:pt x="864" y="427"/>
                  </a:cubicBezTo>
                  <a:close/>
                  <a:moveTo>
                    <a:pt x="688" y="93"/>
                  </a:moveTo>
                  <a:cubicBezTo>
                    <a:pt x="687" y="93"/>
                    <a:pt x="687" y="94"/>
                    <a:pt x="687" y="94"/>
                  </a:cubicBezTo>
                  <a:cubicBezTo>
                    <a:pt x="687" y="94"/>
                    <a:pt x="687" y="94"/>
                    <a:pt x="687" y="94"/>
                  </a:cubicBezTo>
                  <a:cubicBezTo>
                    <a:pt x="687" y="94"/>
                    <a:pt x="686" y="95"/>
                    <a:pt x="686" y="95"/>
                  </a:cubicBezTo>
                  <a:cubicBezTo>
                    <a:pt x="687" y="95"/>
                    <a:pt x="687" y="95"/>
                    <a:pt x="688" y="95"/>
                  </a:cubicBezTo>
                  <a:cubicBezTo>
                    <a:pt x="688" y="95"/>
                    <a:pt x="689" y="95"/>
                    <a:pt x="690" y="95"/>
                  </a:cubicBezTo>
                  <a:cubicBezTo>
                    <a:pt x="690" y="96"/>
                    <a:pt x="689" y="96"/>
                    <a:pt x="689" y="96"/>
                  </a:cubicBezTo>
                  <a:cubicBezTo>
                    <a:pt x="689" y="96"/>
                    <a:pt x="689" y="96"/>
                    <a:pt x="689" y="96"/>
                  </a:cubicBezTo>
                  <a:cubicBezTo>
                    <a:pt x="688" y="96"/>
                    <a:pt x="688" y="97"/>
                    <a:pt x="688" y="98"/>
                  </a:cubicBezTo>
                  <a:cubicBezTo>
                    <a:pt x="688" y="98"/>
                    <a:pt x="688" y="98"/>
                    <a:pt x="688" y="98"/>
                  </a:cubicBezTo>
                  <a:cubicBezTo>
                    <a:pt x="688" y="98"/>
                    <a:pt x="688" y="99"/>
                    <a:pt x="688" y="99"/>
                  </a:cubicBezTo>
                  <a:cubicBezTo>
                    <a:pt x="688" y="99"/>
                    <a:pt x="689" y="100"/>
                    <a:pt x="689" y="99"/>
                  </a:cubicBezTo>
                  <a:cubicBezTo>
                    <a:pt x="689" y="99"/>
                    <a:pt x="689" y="99"/>
                    <a:pt x="689" y="99"/>
                  </a:cubicBezTo>
                  <a:cubicBezTo>
                    <a:pt x="690" y="99"/>
                    <a:pt x="690" y="99"/>
                    <a:pt x="691" y="99"/>
                  </a:cubicBezTo>
                  <a:cubicBezTo>
                    <a:pt x="692" y="98"/>
                    <a:pt x="692" y="97"/>
                    <a:pt x="691" y="96"/>
                  </a:cubicBezTo>
                  <a:cubicBezTo>
                    <a:pt x="691" y="96"/>
                    <a:pt x="691" y="96"/>
                    <a:pt x="691" y="95"/>
                  </a:cubicBezTo>
                  <a:cubicBezTo>
                    <a:pt x="691" y="95"/>
                    <a:pt x="692" y="95"/>
                    <a:pt x="692" y="95"/>
                  </a:cubicBezTo>
                  <a:cubicBezTo>
                    <a:pt x="692" y="96"/>
                    <a:pt x="692" y="96"/>
                    <a:pt x="692" y="97"/>
                  </a:cubicBezTo>
                  <a:cubicBezTo>
                    <a:pt x="692" y="97"/>
                    <a:pt x="692" y="98"/>
                    <a:pt x="693" y="98"/>
                  </a:cubicBezTo>
                  <a:cubicBezTo>
                    <a:pt x="693" y="97"/>
                    <a:pt x="694" y="97"/>
                    <a:pt x="694" y="96"/>
                  </a:cubicBezTo>
                  <a:cubicBezTo>
                    <a:pt x="694" y="96"/>
                    <a:pt x="694" y="96"/>
                    <a:pt x="693" y="96"/>
                  </a:cubicBezTo>
                  <a:cubicBezTo>
                    <a:pt x="694" y="96"/>
                    <a:pt x="695" y="94"/>
                    <a:pt x="694" y="93"/>
                  </a:cubicBezTo>
                  <a:cubicBezTo>
                    <a:pt x="694" y="93"/>
                    <a:pt x="694" y="93"/>
                    <a:pt x="694" y="93"/>
                  </a:cubicBezTo>
                  <a:cubicBezTo>
                    <a:pt x="694" y="93"/>
                    <a:pt x="694" y="93"/>
                    <a:pt x="693" y="92"/>
                  </a:cubicBezTo>
                  <a:cubicBezTo>
                    <a:pt x="693" y="93"/>
                    <a:pt x="693" y="93"/>
                    <a:pt x="693" y="93"/>
                  </a:cubicBezTo>
                  <a:cubicBezTo>
                    <a:pt x="693" y="93"/>
                    <a:pt x="693" y="93"/>
                    <a:pt x="693" y="93"/>
                  </a:cubicBezTo>
                  <a:cubicBezTo>
                    <a:pt x="693" y="93"/>
                    <a:pt x="693" y="93"/>
                    <a:pt x="692" y="93"/>
                  </a:cubicBezTo>
                  <a:cubicBezTo>
                    <a:pt x="692" y="93"/>
                    <a:pt x="692" y="93"/>
                    <a:pt x="692" y="93"/>
                  </a:cubicBezTo>
                  <a:cubicBezTo>
                    <a:pt x="692" y="93"/>
                    <a:pt x="692" y="93"/>
                    <a:pt x="691" y="93"/>
                  </a:cubicBezTo>
                  <a:cubicBezTo>
                    <a:pt x="690" y="92"/>
                    <a:pt x="690" y="93"/>
                    <a:pt x="689" y="93"/>
                  </a:cubicBezTo>
                  <a:cubicBezTo>
                    <a:pt x="689" y="93"/>
                    <a:pt x="688" y="93"/>
                    <a:pt x="688" y="93"/>
                  </a:cubicBezTo>
                  <a:close/>
                  <a:moveTo>
                    <a:pt x="690" y="82"/>
                  </a:moveTo>
                  <a:cubicBezTo>
                    <a:pt x="691" y="81"/>
                    <a:pt x="689" y="81"/>
                    <a:pt x="690" y="82"/>
                  </a:cubicBezTo>
                  <a:cubicBezTo>
                    <a:pt x="690" y="82"/>
                    <a:pt x="690" y="82"/>
                    <a:pt x="690" y="82"/>
                  </a:cubicBezTo>
                  <a:close/>
                  <a:moveTo>
                    <a:pt x="690" y="73"/>
                  </a:moveTo>
                  <a:cubicBezTo>
                    <a:pt x="691" y="73"/>
                    <a:pt x="689" y="73"/>
                    <a:pt x="690" y="73"/>
                  </a:cubicBezTo>
                  <a:cubicBezTo>
                    <a:pt x="690" y="74"/>
                    <a:pt x="690" y="74"/>
                    <a:pt x="690" y="73"/>
                  </a:cubicBezTo>
                  <a:close/>
                  <a:moveTo>
                    <a:pt x="687" y="73"/>
                  </a:moveTo>
                  <a:cubicBezTo>
                    <a:pt x="686" y="74"/>
                    <a:pt x="687" y="74"/>
                    <a:pt x="687" y="73"/>
                  </a:cubicBezTo>
                  <a:close/>
                  <a:moveTo>
                    <a:pt x="685" y="68"/>
                  </a:moveTo>
                  <a:cubicBezTo>
                    <a:pt x="685" y="68"/>
                    <a:pt x="685" y="68"/>
                    <a:pt x="685" y="68"/>
                  </a:cubicBezTo>
                  <a:cubicBezTo>
                    <a:pt x="685" y="68"/>
                    <a:pt x="685" y="68"/>
                    <a:pt x="685" y="68"/>
                  </a:cubicBezTo>
                  <a:cubicBezTo>
                    <a:pt x="685" y="68"/>
                    <a:pt x="685" y="68"/>
                    <a:pt x="685" y="68"/>
                  </a:cubicBezTo>
                  <a:cubicBezTo>
                    <a:pt x="685" y="68"/>
                    <a:pt x="685" y="68"/>
                    <a:pt x="685" y="68"/>
                  </a:cubicBezTo>
                  <a:close/>
                  <a:moveTo>
                    <a:pt x="683" y="71"/>
                  </a:moveTo>
                  <a:cubicBezTo>
                    <a:pt x="683" y="71"/>
                    <a:pt x="683" y="70"/>
                    <a:pt x="683" y="70"/>
                  </a:cubicBezTo>
                  <a:cubicBezTo>
                    <a:pt x="682" y="70"/>
                    <a:pt x="682" y="70"/>
                    <a:pt x="683" y="71"/>
                  </a:cubicBezTo>
                  <a:close/>
                  <a:moveTo>
                    <a:pt x="683" y="74"/>
                  </a:moveTo>
                  <a:cubicBezTo>
                    <a:pt x="683" y="74"/>
                    <a:pt x="683" y="74"/>
                    <a:pt x="683" y="74"/>
                  </a:cubicBezTo>
                  <a:cubicBezTo>
                    <a:pt x="683" y="74"/>
                    <a:pt x="683" y="74"/>
                    <a:pt x="683" y="74"/>
                  </a:cubicBezTo>
                  <a:cubicBezTo>
                    <a:pt x="683" y="73"/>
                    <a:pt x="683" y="73"/>
                    <a:pt x="683" y="73"/>
                  </a:cubicBezTo>
                  <a:cubicBezTo>
                    <a:pt x="683" y="73"/>
                    <a:pt x="683" y="73"/>
                    <a:pt x="683" y="74"/>
                  </a:cubicBezTo>
                  <a:close/>
                  <a:moveTo>
                    <a:pt x="688" y="83"/>
                  </a:moveTo>
                  <a:cubicBezTo>
                    <a:pt x="689" y="82"/>
                    <a:pt x="688" y="81"/>
                    <a:pt x="687" y="80"/>
                  </a:cubicBezTo>
                  <a:cubicBezTo>
                    <a:pt x="686" y="80"/>
                    <a:pt x="685" y="81"/>
                    <a:pt x="685" y="81"/>
                  </a:cubicBezTo>
                  <a:cubicBezTo>
                    <a:pt x="684" y="81"/>
                    <a:pt x="684" y="80"/>
                    <a:pt x="684" y="81"/>
                  </a:cubicBezTo>
                  <a:cubicBezTo>
                    <a:pt x="683" y="81"/>
                    <a:pt x="683" y="82"/>
                    <a:pt x="683" y="82"/>
                  </a:cubicBezTo>
                  <a:cubicBezTo>
                    <a:pt x="685" y="84"/>
                    <a:pt x="687" y="83"/>
                    <a:pt x="688" y="83"/>
                  </a:cubicBezTo>
                  <a:close/>
                  <a:moveTo>
                    <a:pt x="689" y="90"/>
                  </a:moveTo>
                  <a:cubicBezTo>
                    <a:pt x="690" y="90"/>
                    <a:pt x="690" y="91"/>
                    <a:pt x="691" y="91"/>
                  </a:cubicBezTo>
                  <a:cubicBezTo>
                    <a:pt x="692" y="93"/>
                    <a:pt x="695" y="92"/>
                    <a:pt x="696" y="91"/>
                  </a:cubicBezTo>
                  <a:cubicBezTo>
                    <a:pt x="697" y="91"/>
                    <a:pt x="696" y="90"/>
                    <a:pt x="695" y="89"/>
                  </a:cubicBezTo>
                  <a:cubicBezTo>
                    <a:pt x="694" y="89"/>
                    <a:pt x="693" y="89"/>
                    <a:pt x="693" y="89"/>
                  </a:cubicBezTo>
                  <a:cubicBezTo>
                    <a:pt x="692" y="89"/>
                    <a:pt x="692" y="89"/>
                    <a:pt x="692" y="89"/>
                  </a:cubicBezTo>
                  <a:cubicBezTo>
                    <a:pt x="691" y="89"/>
                    <a:pt x="691" y="89"/>
                    <a:pt x="691" y="90"/>
                  </a:cubicBezTo>
                  <a:cubicBezTo>
                    <a:pt x="691" y="89"/>
                    <a:pt x="691" y="89"/>
                    <a:pt x="691" y="89"/>
                  </a:cubicBezTo>
                  <a:cubicBezTo>
                    <a:pt x="691" y="89"/>
                    <a:pt x="691" y="89"/>
                    <a:pt x="691" y="89"/>
                  </a:cubicBezTo>
                  <a:cubicBezTo>
                    <a:pt x="691" y="89"/>
                    <a:pt x="691" y="89"/>
                    <a:pt x="691" y="89"/>
                  </a:cubicBezTo>
                  <a:cubicBezTo>
                    <a:pt x="691" y="89"/>
                    <a:pt x="691" y="89"/>
                    <a:pt x="690" y="90"/>
                  </a:cubicBezTo>
                  <a:cubicBezTo>
                    <a:pt x="690" y="90"/>
                    <a:pt x="689" y="90"/>
                    <a:pt x="689" y="90"/>
                  </a:cubicBezTo>
                  <a:close/>
                  <a:moveTo>
                    <a:pt x="691" y="90"/>
                  </a:moveTo>
                  <a:cubicBezTo>
                    <a:pt x="691" y="90"/>
                    <a:pt x="691" y="90"/>
                    <a:pt x="691" y="90"/>
                  </a:cubicBezTo>
                  <a:cubicBezTo>
                    <a:pt x="691" y="90"/>
                    <a:pt x="691" y="90"/>
                    <a:pt x="691" y="90"/>
                  </a:cubicBezTo>
                  <a:cubicBezTo>
                    <a:pt x="691" y="90"/>
                    <a:pt x="691" y="90"/>
                    <a:pt x="691" y="90"/>
                  </a:cubicBezTo>
                  <a:close/>
                  <a:moveTo>
                    <a:pt x="685" y="74"/>
                  </a:moveTo>
                  <a:cubicBezTo>
                    <a:pt x="684" y="74"/>
                    <a:pt x="684" y="74"/>
                    <a:pt x="684" y="75"/>
                  </a:cubicBezTo>
                  <a:cubicBezTo>
                    <a:pt x="685" y="75"/>
                    <a:pt x="685" y="75"/>
                    <a:pt x="685" y="74"/>
                  </a:cubicBezTo>
                  <a:close/>
                  <a:moveTo>
                    <a:pt x="676" y="71"/>
                  </a:moveTo>
                  <a:cubicBezTo>
                    <a:pt x="675" y="71"/>
                    <a:pt x="675" y="70"/>
                    <a:pt x="675" y="70"/>
                  </a:cubicBezTo>
                  <a:cubicBezTo>
                    <a:pt x="674" y="71"/>
                    <a:pt x="673" y="72"/>
                    <a:pt x="674" y="73"/>
                  </a:cubicBezTo>
                  <a:cubicBezTo>
                    <a:pt x="674" y="73"/>
                    <a:pt x="674" y="73"/>
                    <a:pt x="675" y="73"/>
                  </a:cubicBezTo>
                  <a:cubicBezTo>
                    <a:pt x="674" y="72"/>
                    <a:pt x="675" y="72"/>
                    <a:pt x="676" y="71"/>
                  </a:cubicBezTo>
                  <a:close/>
                  <a:moveTo>
                    <a:pt x="673" y="56"/>
                  </a:moveTo>
                  <a:cubicBezTo>
                    <a:pt x="673" y="56"/>
                    <a:pt x="673" y="57"/>
                    <a:pt x="673" y="57"/>
                  </a:cubicBezTo>
                  <a:cubicBezTo>
                    <a:pt x="673" y="57"/>
                    <a:pt x="674" y="56"/>
                    <a:pt x="673" y="56"/>
                  </a:cubicBezTo>
                  <a:close/>
                  <a:moveTo>
                    <a:pt x="672" y="64"/>
                  </a:moveTo>
                  <a:cubicBezTo>
                    <a:pt x="672" y="64"/>
                    <a:pt x="672" y="64"/>
                    <a:pt x="673" y="64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865" y="452"/>
                  </a:moveTo>
                  <a:cubicBezTo>
                    <a:pt x="864" y="449"/>
                    <a:pt x="864" y="450"/>
                    <a:pt x="863" y="448"/>
                  </a:cubicBezTo>
                  <a:cubicBezTo>
                    <a:pt x="865" y="451"/>
                    <a:pt x="865" y="452"/>
                    <a:pt x="865" y="452"/>
                  </a:cubicBezTo>
                  <a:close/>
                  <a:moveTo>
                    <a:pt x="672" y="62"/>
                  </a:moveTo>
                  <a:cubicBezTo>
                    <a:pt x="672" y="62"/>
                    <a:pt x="673" y="61"/>
                    <a:pt x="673" y="61"/>
                  </a:cubicBezTo>
                  <a:cubicBezTo>
                    <a:pt x="672" y="61"/>
                    <a:pt x="671" y="63"/>
                    <a:pt x="672" y="62"/>
                  </a:cubicBezTo>
                  <a:close/>
                  <a:moveTo>
                    <a:pt x="672" y="69"/>
                  </a:moveTo>
                  <a:cubicBezTo>
                    <a:pt x="672" y="69"/>
                    <a:pt x="672" y="69"/>
                    <a:pt x="672" y="69"/>
                  </a:cubicBezTo>
                  <a:cubicBezTo>
                    <a:pt x="673" y="68"/>
                    <a:pt x="671" y="68"/>
                    <a:pt x="672" y="69"/>
                  </a:cubicBezTo>
                  <a:close/>
                  <a:moveTo>
                    <a:pt x="671" y="70"/>
                  </a:moveTo>
                  <a:cubicBezTo>
                    <a:pt x="671" y="70"/>
                    <a:pt x="671" y="70"/>
                    <a:pt x="671" y="70"/>
                  </a:cubicBezTo>
                  <a:cubicBezTo>
                    <a:pt x="671" y="70"/>
                    <a:pt x="671" y="70"/>
                    <a:pt x="671" y="70"/>
                  </a:cubicBezTo>
                  <a:cubicBezTo>
                    <a:pt x="671" y="70"/>
                    <a:pt x="671" y="70"/>
                    <a:pt x="671" y="70"/>
                  </a:cubicBezTo>
                  <a:cubicBezTo>
                    <a:pt x="671" y="70"/>
                    <a:pt x="671" y="70"/>
                    <a:pt x="671" y="70"/>
                  </a:cubicBezTo>
                  <a:close/>
                  <a:moveTo>
                    <a:pt x="866" y="449"/>
                  </a:moveTo>
                  <a:cubicBezTo>
                    <a:pt x="864" y="446"/>
                    <a:pt x="866" y="451"/>
                    <a:pt x="866" y="449"/>
                  </a:cubicBezTo>
                  <a:close/>
                  <a:moveTo>
                    <a:pt x="673" y="77"/>
                  </a:moveTo>
                  <a:cubicBezTo>
                    <a:pt x="673" y="78"/>
                    <a:pt x="673" y="78"/>
                    <a:pt x="674" y="78"/>
                  </a:cubicBezTo>
                  <a:cubicBezTo>
                    <a:pt x="674" y="78"/>
                    <a:pt x="674" y="78"/>
                    <a:pt x="674" y="77"/>
                  </a:cubicBezTo>
                  <a:cubicBezTo>
                    <a:pt x="674" y="77"/>
                    <a:pt x="674" y="77"/>
                    <a:pt x="674" y="77"/>
                  </a:cubicBezTo>
                  <a:cubicBezTo>
                    <a:pt x="674" y="78"/>
                    <a:pt x="675" y="78"/>
                    <a:pt x="675" y="78"/>
                  </a:cubicBezTo>
                  <a:cubicBezTo>
                    <a:pt x="675" y="78"/>
                    <a:pt x="675" y="78"/>
                    <a:pt x="675" y="79"/>
                  </a:cubicBezTo>
                  <a:cubicBezTo>
                    <a:pt x="676" y="79"/>
                    <a:pt x="676" y="79"/>
                    <a:pt x="677" y="78"/>
                  </a:cubicBezTo>
                  <a:cubicBezTo>
                    <a:pt x="676" y="78"/>
                    <a:pt x="676" y="78"/>
                    <a:pt x="676" y="78"/>
                  </a:cubicBezTo>
                  <a:cubicBezTo>
                    <a:pt x="676" y="78"/>
                    <a:pt x="675" y="78"/>
                    <a:pt x="675" y="78"/>
                  </a:cubicBezTo>
                  <a:cubicBezTo>
                    <a:pt x="675" y="78"/>
                    <a:pt x="675" y="77"/>
                    <a:pt x="675" y="77"/>
                  </a:cubicBezTo>
                  <a:cubicBezTo>
                    <a:pt x="675" y="77"/>
                    <a:pt x="675" y="77"/>
                    <a:pt x="676" y="76"/>
                  </a:cubicBezTo>
                  <a:cubicBezTo>
                    <a:pt x="676" y="76"/>
                    <a:pt x="676" y="76"/>
                    <a:pt x="676" y="76"/>
                  </a:cubicBezTo>
                  <a:cubicBezTo>
                    <a:pt x="676" y="76"/>
                    <a:pt x="676" y="75"/>
                    <a:pt x="676" y="75"/>
                  </a:cubicBezTo>
                  <a:cubicBezTo>
                    <a:pt x="676" y="75"/>
                    <a:pt x="676" y="75"/>
                    <a:pt x="677" y="75"/>
                  </a:cubicBezTo>
                  <a:cubicBezTo>
                    <a:pt x="677" y="74"/>
                    <a:pt x="675" y="75"/>
                    <a:pt x="676" y="74"/>
                  </a:cubicBezTo>
                  <a:cubicBezTo>
                    <a:pt x="676" y="74"/>
                    <a:pt x="674" y="75"/>
                    <a:pt x="674" y="76"/>
                  </a:cubicBezTo>
                  <a:cubicBezTo>
                    <a:pt x="674" y="76"/>
                    <a:pt x="674" y="76"/>
                    <a:pt x="674" y="76"/>
                  </a:cubicBezTo>
                  <a:cubicBezTo>
                    <a:pt x="673" y="75"/>
                    <a:pt x="672" y="76"/>
                    <a:pt x="673" y="77"/>
                  </a:cubicBezTo>
                  <a:cubicBezTo>
                    <a:pt x="672" y="77"/>
                    <a:pt x="672" y="77"/>
                    <a:pt x="672" y="77"/>
                  </a:cubicBezTo>
                  <a:cubicBezTo>
                    <a:pt x="672" y="77"/>
                    <a:pt x="671" y="78"/>
                    <a:pt x="672" y="78"/>
                  </a:cubicBezTo>
                  <a:cubicBezTo>
                    <a:pt x="672" y="78"/>
                    <a:pt x="672" y="78"/>
                    <a:pt x="673" y="77"/>
                  </a:cubicBezTo>
                  <a:close/>
                  <a:moveTo>
                    <a:pt x="673" y="73"/>
                  </a:moveTo>
                  <a:cubicBezTo>
                    <a:pt x="673" y="73"/>
                    <a:pt x="673" y="73"/>
                    <a:pt x="673" y="74"/>
                  </a:cubicBezTo>
                  <a:cubicBezTo>
                    <a:pt x="673" y="74"/>
                    <a:pt x="673" y="74"/>
                    <a:pt x="673" y="74"/>
                  </a:cubicBezTo>
                  <a:cubicBezTo>
                    <a:pt x="673" y="74"/>
                    <a:pt x="673" y="73"/>
                    <a:pt x="673" y="73"/>
                  </a:cubicBezTo>
                  <a:close/>
                  <a:moveTo>
                    <a:pt x="671" y="82"/>
                  </a:moveTo>
                  <a:cubicBezTo>
                    <a:pt x="671" y="82"/>
                    <a:pt x="670" y="82"/>
                    <a:pt x="671" y="83"/>
                  </a:cubicBezTo>
                  <a:cubicBezTo>
                    <a:pt x="671" y="83"/>
                    <a:pt x="672" y="82"/>
                    <a:pt x="671" y="82"/>
                  </a:cubicBezTo>
                  <a:close/>
                  <a:moveTo>
                    <a:pt x="674" y="61"/>
                  </a:moveTo>
                  <a:cubicBezTo>
                    <a:pt x="674" y="61"/>
                    <a:pt x="674" y="61"/>
                    <a:pt x="674" y="60"/>
                  </a:cubicBezTo>
                  <a:cubicBezTo>
                    <a:pt x="674" y="60"/>
                    <a:pt x="673" y="60"/>
                    <a:pt x="673" y="60"/>
                  </a:cubicBezTo>
                  <a:cubicBezTo>
                    <a:pt x="673" y="60"/>
                    <a:pt x="673" y="61"/>
                    <a:pt x="673" y="61"/>
                  </a:cubicBezTo>
                  <a:cubicBezTo>
                    <a:pt x="673" y="61"/>
                    <a:pt x="673" y="61"/>
                    <a:pt x="674" y="61"/>
                  </a:cubicBezTo>
                  <a:close/>
                  <a:moveTo>
                    <a:pt x="677" y="53"/>
                  </a:moveTo>
                  <a:cubicBezTo>
                    <a:pt x="677" y="53"/>
                    <a:pt x="677" y="53"/>
                    <a:pt x="677" y="53"/>
                  </a:cubicBezTo>
                  <a:cubicBezTo>
                    <a:pt x="676" y="53"/>
                    <a:pt x="676" y="53"/>
                    <a:pt x="676" y="54"/>
                  </a:cubicBezTo>
                  <a:cubicBezTo>
                    <a:pt x="677" y="54"/>
                    <a:pt x="677" y="54"/>
                    <a:pt x="677" y="53"/>
                  </a:cubicBezTo>
                  <a:close/>
                  <a:moveTo>
                    <a:pt x="677" y="62"/>
                  </a:moveTo>
                  <a:cubicBezTo>
                    <a:pt x="678" y="61"/>
                    <a:pt x="678" y="61"/>
                    <a:pt x="677" y="61"/>
                  </a:cubicBezTo>
                  <a:cubicBezTo>
                    <a:pt x="677" y="61"/>
                    <a:pt x="677" y="61"/>
                    <a:pt x="677" y="62"/>
                  </a:cubicBezTo>
                  <a:cubicBezTo>
                    <a:pt x="677" y="62"/>
                    <a:pt x="677" y="62"/>
                    <a:pt x="677" y="62"/>
                  </a:cubicBezTo>
                  <a:close/>
                  <a:moveTo>
                    <a:pt x="673" y="70"/>
                  </a:moveTo>
                  <a:cubicBezTo>
                    <a:pt x="674" y="71"/>
                    <a:pt x="675" y="67"/>
                    <a:pt x="676" y="69"/>
                  </a:cubicBezTo>
                  <a:cubicBezTo>
                    <a:pt x="675" y="68"/>
                    <a:pt x="676" y="67"/>
                    <a:pt x="676" y="66"/>
                  </a:cubicBezTo>
                  <a:cubicBezTo>
                    <a:pt x="675" y="65"/>
                    <a:pt x="676" y="67"/>
                    <a:pt x="675" y="67"/>
                  </a:cubicBezTo>
                  <a:cubicBezTo>
                    <a:pt x="675" y="67"/>
                    <a:pt x="675" y="67"/>
                    <a:pt x="675" y="68"/>
                  </a:cubicBezTo>
                  <a:cubicBezTo>
                    <a:pt x="675" y="68"/>
                    <a:pt x="674" y="68"/>
                    <a:pt x="674" y="68"/>
                  </a:cubicBezTo>
                  <a:cubicBezTo>
                    <a:pt x="674" y="68"/>
                    <a:pt x="674" y="68"/>
                    <a:pt x="674" y="68"/>
                  </a:cubicBezTo>
                  <a:cubicBezTo>
                    <a:pt x="674" y="69"/>
                    <a:pt x="673" y="69"/>
                    <a:pt x="673" y="70"/>
                  </a:cubicBezTo>
                  <a:close/>
                  <a:moveTo>
                    <a:pt x="677" y="66"/>
                  </a:moveTo>
                  <a:cubicBezTo>
                    <a:pt x="677" y="66"/>
                    <a:pt x="678" y="67"/>
                    <a:pt x="678" y="67"/>
                  </a:cubicBezTo>
                  <a:cubicBezTo>
                    <a:pt x="678" y="66"/>
                    <a:pt x="678" y="66"/>
                    <a:pt x="678" y="66"/>
                  </a:cubicBezTo>
                  <a:cubicBezTo>
                    <a:pt x="678" y="66"/>
                    <a:pt x="678" y="66"/>
                    <a:pt x="677" y="66"/>
                  </a:cubicBezTo>
                  <a:cubicBezTo>
                    <a:pt x="677" y="66"/>
                    <a:pt x="677" y="66"/>
                    <a:pt x="677" y="66"/>
                  </a:cubicBezTo>
                  <a:close/>
                  <a:moveTo>
                    <a:pt x="676" y="64"/>
                  </a:moveTo>
                  <a:cubicBezTo>
                    <a:pt x="676" y="64"/>
                    <a:pt x="676" y="64"/>
                    <a:pt x="676" y="65"/>
                  </a:cubicBezTo>
                  <a:cubicBezTo>
                    <a:pt x="677" y="65"/>
                    <a:pt x="677" y="64"/>
                    <a:pt x="676" y="64"/>
                  </a:cubicBezTo>
                  <a:close/>
                  <a:moveTo>
                    <a:pt x="677" y="60"/>
                  </a:moveTo>
                  <a:cubicBezTo>
                    <a:pt x="678" y="60"/>
                    <a:pt x="678" y="60"/>
                    <a:pt x="678" y="59"/>
                  </a:cubicBezTo>
                  <a:cubicBezTo>
                    <a:pt x="677" y="59"/>
                    <a:pt x="677" y="59"/>
                    <a:pt x="678" y="59"/>
                  </a:cubicBezTo>
                  <a:cubicBezTo>
                    <a:pt x="677" y="59"/>
                    <a:pt x="677" y="60"/>
                    <a:pt x="677" y="60"/>
                  </a:cubicBezTo>
                  <a:close/>
                  <a:moveTo>
                    <a:pt x="674" y="56"/>
                  </a:moveTo>
                  <a:cubicBezTo>
                    <a:pt x="675" y="56"/>
                    <a:pt x="675" y="55"/>
                    <a:pt x="675" y="55"/>
                  </a:cubicBezTo>
                  <a:cubicBezTo>
                    <a:pt x="674" y="55"/>
                    <a:pt x="674" y="56"/>
                    <a:pt x="674" y="56"/>
                  </a:cubicBezTo>
                  <a:close/>
                  <a:moveTo>
                    <a:pt x="866" y="458"/>
                  </a:moveTo>
                  <a:cubicBezTo>
                    <a:pt x="866" y="458"/>
                    <a:pt x="866" y="458"/>
                    <a:pt x="866" y="457"/>
                  </a:cubicBezTo>
                  <a:cubicBezTo>
                    <a:pt x="865" y="457"/>
                    <a:pt x="865" y="457"/>
                    <a:pt x="865" y="456"/>
                  </a:cubicBezTo>
                  <a:cubicBezTo>
                    <a:pt x="865" y="457"/>
                    <a:pt x="865" y="457"/>
                    <a:pt x="865" y="457"/>
                  </a:cubicBezTo>
                  <a:cubicBezTo>
                    <a:pt x="866" y="458"/>
                    <a:pt x="866" y="458"/>
                    <a:pt x="866" y="458"/>
                  </a:cubicBezTo>
                  <a:close/>
                  <a:moveTo>
                    <a:pt x="863" y="451"/>
                  </a:moveTo>
                  <a:cubicBezTo>
                    <a:pt x="864" y="453"/>
                    <a:pt x="865" y="455"/>
                    <a:pt x="866" y="456"/>
                  </a:cubicBezTo>
                  <a:cubicBezTo>
                    <a:pt x="865" y="454"/>
                    <a:pt x="865" y="453"/>
                    <a:pt x="863" y="451"/>
                  </a:cubicBezTo>
                  <a:close/>
                  <a:moveTo>
                    <a:pt x="671" y="69"/>
                  </a:moveTo>
                  <a:cubicBezTo>
                    <a:pt x="671" y="69"/>
                    <a:pt x="671" y="69"/>
                    <a:pt x="671" y="68"/>
                  </a:cubicBezTo>
                  <a:cubicBezTo>
                    <a:pt x="671" y="68"/>
                    <a:pt x="671" y="68"/>
                    <a:pt x="671" y="68"/>
                  </a:cubicBezTo>
                  <a:cubicBezTo>
                    <a:pt x="671" y="68"/>
                    <a:pt x="671" y="69"/>
                    <a:pt x="671" y="69"/>
                  </a:cubicBezTo>
                  <a:cubicBezTo>
                    <a:pt x="671" y="69"/>
                    <a:pt x="671" y="69"/>
                    <a:pt x="671" y="69"/>
                  </a:cubicBezTo>
                  <a:close/>
                  <a:moveTo>
                    <a:pt x="679" y="73"/>
                  </a:moveTo>
                  <a:cubicBezTo>
                    <a:pt x="679" y="74"/>
                    <a:pt x="679" y="75"/>
                    <a:pt x="680" y="74"/>
                  </a:cubicBezTo>
                  <a:cubicBezTo>
                    <a:pt x="680" y="74"/>
                    <a:pt x="680" y="73"/>
                    <a:pt x="679" y="73"/>
                  </a:cubicBezTo>
                  <a:close/>
                  <a:moveTo>
                    <a:pt x="882" y="443"/>
                  </a:moveTo>
                  <a:cubicBezTo>
                    <a:pt x="882" y="443"/>
                    <a:pt x="881" y="442"/>
                    <a:pt x="881" y="441"/>
                  </a:cubicBezTo>
                  <a:cubicBezTo>
                    <a:pt x="881" y="441"/>
                    <a:pt x="881" y="441"/>
                    <a:pt x="881" y="441"/>
                  </a:cubicBezTo>
                  <a:cubicBezTo>
                    <a:pt x="881" y="441"/>
                    <a:pt x="881" y="442"/>
                    <a:pt x="881" y="442"/>
                  </a:cubicBezTo>
                  <a:cubicBezTo>
                    <a:pt x="881" y="443"/>
                    <a:pt x="882" y="443"/>
                    <a:pt x="882" y="443"/>
                  </a:cubicBezTo>
                  <a:close/>
                  <a:moveTo>
                    <a:pt x="712" y="40"/>
                  </a:moveTo>
                  <a:cubicBezTo>
                    <a:pt x="711" y="40"/>
                    <a:pt x="711" y="40"/>
                    <a:pt x="711" y="40"/>
                  </a:cubicBezTo>
                  <a:cubicBezTo>
                    <a:pt x="711" y="40"/>
                    <a:pt x="711" y="40"/>
                    <a:pt x="711" y="40"/>
                  </a:cubicBezTo>
                  <a:cubicBezTo>
                    <a:pt x="712" y="40"/>
                    <a:pt x="712" y="40"/>
                    <a:pt x="712" y="40"/>
                  </a:cubicBezTo>
                  <a:close/>
                  <a:moveTo>
                    <a:pt x="712" y="92"/>
                  </a:moveTo>
                  <a:cubicBezTo>
                    <a:pt x="713" y="92"/>
                    <a:pt x="711" y="91"/>
                    <a:pt x="712" y="92"/>
                  </a:cubicBezTo>
                  <a:close/>
                  <a:moveTo>
                    <a:pt x="712" y="119"/>
                  </a:moveTo>
                  <a:cubicBezTo>
                    <a:pt x="712" y="120"/>
                    <a:pt x="713" y="118"/>
                    <a:pt x="712" y="118"/>
                  </a:cubicBezTo>
                  <a:cubicBezTo>
                    <a:pt x="712" y="118"/>
                    <a:pt x="712" y="118"/>
                    <a:pt x="712" y="119"/>
                  </a:cubicBezTo>
                  <a:close/>
                  <a:moveTo>
                    <a:pt x="881" y="454"/>
                  </a:moveTo>
                  <a:cubicBezTo>
                    <a:pt x="881" y="454"/>
                    <a:pt x="882" y="455"/>
                    <a:pt x="881" y="453"/>
                  </a:cubicBezTo>
                  <a:cubicBezTo>
                    <a:pt x="881" y="453"/>
                    <a:pt x="881" y="453"/>
                    <a:pt x="881" y="452"/>
                  </a:cubicBezTo>
                  <a:cubicBezTo>
                    <a:pt x="881" y="453"/>
                    <a:pt x="878" y="450"/>
                    <a:pt x="879" y="453"/>
                  </a:cubicBezTo>
                  <a:cubicBezTo>
                    <a:pt x="880" y="454"/>
                    <a:pt x="881" y="454"/>
                    <a:pt x="881" y="454"/>
                  </a:cubicBezTo>
                  <a:close/>
                  <a:moveTo>
                    <a:pt x="711" y="45"/>
                  </a:moveTo>
                  <a:cubicBezTo>
                    <a:pt x="712" y="45"/>
                    <a:pt x="712" y="44"/>
                    <a:pt x="711" y="43"/>
                  </a:cubicBezTo>
                  <a:cubicBezTo>
                    <a:pt x="710" y="43"/>
                    <a:pt x="710" y="43"/>
                    <a:pt x="710" y="43"/>
                  </a:cubicBezTo>
                  <a:cubicBezTo>
                    <a:pt x="710" y="44"/>
                    <a:pt x="710" y="44"/>
                    <a:pt x="711" y="45"/>
                  </a:cubicBezTo>
                  <a:close/>
                  <a:moveTo>
                    <a:pt x="865" y="463"/>
                  </a:moveTo>
                  <a:cubicBezTo>
                    <a:pt x="865" y="462"/>
                    <a:pt x="865" y="462"/>
                    <a:pt x="865" y="462"/>
                  </a:cubicBezTo>
                  <a:cubicBezTo>
                    <a:pt x="865" y="461"/>
                    <a:pt x="864" y="461"/>
                    <a:pt x="864" y="461"/>
                  </a:cubicBezTo>
                  <a:cubicBezTo>
                    <a:pt x="864" y="461"/>
                    <a:pt x="864" y="462"/>
                    <a:pt x="865" y="462"/>
                  </a:cubicBezTo>
                  <a:cubicBezTo>
                    <a:pt x="865" y="462"/>
                    <a:pt x="865" y="463"/>
                    <a:pt x="865" y="463"/>
                  </a:cubicBezTo>
                  <a:close/>
                  <a:moveTo>
                    <a:pt x="714" y="89"/>
                  </a:moveTo>
                  <a:cubicBezTo>
                    <a:pt x="714" y="88"/>
                    <a:pt x="714" y="87"/>
                    <a:pt x="714" y="86"/>
                  </a:cubicBezTo>
                  <a:cubicBezTo>
                    <a:pt x="713" y="85"/>
                    <a:pt x="712" y="88"/>
                    <a:pt x="714" y="89"/>
                  </a:cubicBezTo>
                  <a:close/>
                  <a:moveTo>
                    <a:pt x="875" y="483"/>
                  </a:moveTo>
                  <a:cubicBezTo>
                    <a:pt x="875" y="481"/>
                    <a:pt x="874" y="480"/>
                    <a:pt x="873" y="479"/>
                  </a:cubicBezTo>
                  <a:cubicBezTo>
                    <a:pt x="874" y="481"/>
                    <a:pt x="875" y="483"/>
                    <a:pt x="875" y="483"/>
                  </a:cubicBezTo>
                  <a:close/>
                  <a:moveTo>
                    <a:pt x="881" y="468"/>
                  </a:moveTo>
                  <a:cubicBezTo>
                    <a:pt x="881" y="468"/>
                    <a:pt x="882" y="469"/>
                    <a:pt x="882" y="469"/>
                  </a:cubicBezTo>
                  <a:cubicBezTo>
                    <a:pt x="882" y="468"/>
                    <a:pt x="882" y="469"/>
                    <a:pt x="882" y="468"/>
                  </a:cubicBezTo>
                  <a:cubicBezTo>
                    <a:pt x="882" y="468"/>
                    <a:pt x="881" y="467"/>
                    <a:pt x="881" y="467"/>
                  </a:cubicBezTo>
                  <a:cubicBezTo>
                    <a:pt x="881" y="468"/>
                    <a:pt x="881" y="467"/>
                    <a:pt x="881" y="468"/>
                  </a:cubicBezTo>
                  <a:close/>
                  <a:moveTo>
                    <a:pt x="874" y="481"/>
                  </a:moveTo>
                  <a:cubicBezTo>
                    <a:pt x="872" y="479"/>
                    <a:pt x="875" y="484"/>
                    <a:pt x="874" y="481"/>
                  </a:cubicBezTo>
                  <a:close/>
                  <a:moveTo>
                    <a:pt x="865" y="459"/>
                  </a:moveTo>
                  <a:cubicBezTo>
                    <a:pt x="864" y="458"/>
                    <a:pt x="864" y="458"/>
                    <a:pt x="863" y="457"/>
                  </a:cubicBezTo>
                  <a:cubicBezTo>
                    <a:pt x="863" y="457"/>
                    <a:pt x="863" y="457"/>
                    <a:pt x="863" y="457"/>
                  </a:cubicBezTo>
                  <a:cubicBezTo>
                    <a:pt x="864" y="458"/>
                    <a:pt x="864" y="458"/>
                    <a:pt x="864" y="459"/>
                  </a:cubicBezTo>
                  <a:cubicBezTo>
                    <a:pt x="864" y="459"/>
                    <a:pt x="865" y="459"/>
                    <a:pt x="865" y="459"/>
                  </a:cubicBezTo>
                  <a:close/>
                  <a:moveTo>
                    <a:pt x="714" y="65"/>
                  </a:moveTo>
                  <a:cubicBezTo>
                    <a:pt x="714" y="65"/>
                    <a:pt x="713" y="65"/>
                    <a:pt x="713" y="65"/>
                  </a:cubicBezTo>
                  <a:cubicBezTo>
                    <a:pt x="712" y="66"/>
                    <a:pt x="714" y="66"/>
                    <a:pt x="714" y="65"/>
                  </a:cubicBezTo>
                  <a:close/>
                  <a:moveTo>
                    <a:pt x="717" y="74"/>
                  </a:moveTo>
                  <a:cubicBezTo>
                    <a:pt x="719" y="75"/>
                    <a:pt x="720" y="73"/>
                    <a:pt x="718" y="73"/>
                  </a:cubicBezTo>
                  <a:cubicBezTo>
                    <a:pt x="717" y="74"/>
                    <a:pt x="717" y="74"/>
                    <a:pt x="717" y="74"/>
                  </a:cubicBezTo>
                  <a:close/>
                  <a:moveTo>
                    <a:pt x="717" y="67"/>
                  </a:moveTo>
                  <a:cubicBezTo>
                    <a:pt x="717" y="67"/>
                    <a:pt x="716" y="68"/>
                    <a:pt x="717" y="68"/>
                  </a:cubicBezTo>
                  <a:cubicBezTo>
                    <a:pt x="719" y="69"/>
                    <a:pt x="719" y="67"/>
                    <a:pt x="717" y="67"/>
                  </a:cubicBezTo>
                  <a:close/>
                  <a:moveTo>
                    <a:pt x="720" y="65"/>
                  </a:moveTo>
                  <a:cubicBezTo>
                    <a:pt x="721" y="64"/>
                    <a:pt x="722" y="62"/>
                    <a:pt x="720" y="62"/>
                  </a:cubicBezTo>
                  <a:cubicBezTo>
                    <a:pt x="719" y="63"/>
                    <a:pt x="719" y="64"/>
                    <a:pt x="720" y="65"/>
                  </a:cubicBezTo>
                  <a:close/>
                  <a:moveTo>
                    <a:pt x="721" y="71"/>
                  </a:moveTo>
                  <a:cubicBezTo>
                    <a:pt x="722" y="71"/>
                    <a:pt x="724" y="69"/>
                    <a:pt x="722" y="69"/>
                  </a:cubicBezTo>
                  <a:cubicBezTo>
                    <a:pt x="720" y="69"/>
                    <a:pt x="720" y="70"/>
                    <a:pt x="721" y="71"/>
                  </a:cubicBezTo>
                  <a:close/>
                  <a:moveTo>
                    <a:pt x="863" y="444"/>
                  </a:moveTo>
                  <a:cubicBezTo>
                    <a:pt x="862" y="444"/>
                    <a:pt x="862" y="444"/>
                    <a:pt x="862" y="444"/>
                  </a:cubicBezTo>
                  <a:cubicBezTo>
                    <a:pt x="863" y="445"/>
                    <a:pt x="863" y="445"/>
                    <a:pt x="863" y="446"/>
                  </a:cubicBezTo>
                  <a:cubicBezTo>
                    <a:pt x="863" y="445"/>
                    <a:pt x="863" y="445"/>
                    <a:pt x="863" y="444"/>
                  </a:cubicBezTo>
                  <a:close/>
                  <a:moveTo>
                    <a:pt x="714" y="68"/>
                  </a:moveTo>
                  <a:cubicBezTo>
                    <a:pt x="715" y="68"/>
                    <a:pt x="715" y="68"/>
                    <a:pt x="715" y="68"/>
                  </a:cubicBezTo>
                  <a:cubicBezTo>
                    <a:pt x="714" y="68"/>
                    <a:pt x="714" y="67"/>
                    <a:pt x="714" y="67"/>
                  </a:cubicBezTo>
                  <a:cubicBezTo>
                    <a:pt x="714" y="68"/>
                    <a:pt x="714" y="68"/>
                    <a:pt x="714" y="68"/>
                  </a:cubicBezTo>
                  <a:cubicBezTo>
                    <a:pt x="714" y="68"/>
                    <a:pt x="714" y="68"/>
                    <a:pt x="714" y="68"/>
                  </a:cubicBezTo>
                  <a:close/>
                  <a:moveTo>
                    <a:pt x="715" y="64"/>
                  </a:moveTo>
                  <a:cubicBezTo>
                    <a:pt x="716" y="64"/>
                    <a:pt x="717" y="64"/>
                    <a:pt x="716" y="63"/>
                  </a:cubicBezTo>
                  <a:cubicBezTo>
                    <a:pt x="715" y="62"/>
                    <a:pt x="714" y="64"/>
                    <a:pt x="715" y="64"/>
                  </a:cubicBezTo>
                  <a:close/>
                  <a:moveTo>
                    <a:pt x="714" y="33"/>
                  </a:moveTo>
                  <a:cubicBezTo>
                    <a:pt x="714" y="32"/>
                    <a:pt x="714" y="32"/>
                    <a:pt x="714" y="32"/>
                  </a:cubicBezTo>
                  <a:cubicBezTo>
                    <a:pt x="713" y="32"/>
                    <a:pt x="713" y="33"/>
                    <a:pt x="714" y="33"/>
                  </a:cubicBezTo>
                  <a:close/>
                  <a:moveTo>
                    <a:pt x="715" y="71"/>
                  </a:moveTo>
                  <a:cubicBezTo>
                    <a:pt x="714" y="71"/>
                    <a:pt x="714" y="71"/>
                    <a:pt x="714" y="71"/>
                  </a:cubicBezTo>
                  <a:cubicBezTo>
                    <a:pt x="713" y="71"/>
                    <a:pt x="715" y="72"/>
                    <a:pt x="715" y="71"/>
                  </a:cubicBezTo>
                  <a:close/>
                  <a:moveTo>
                    <a:pt x="717" y="103"/>
                  </a:moveTo>
                  <a:cubicBezTo>
                    <a:pt x="718" y="104"/>
                    <a:pt x="718" y="104"/>
                    <a:pt x="719" y="104"/>
                  </a:cubicBezTo>
                  <a:cubicBezTo>
                    <a:pt x="720" y="103"/>
                    <a:pt x="720" y="102"/>
                    <a:pt x="720" y="101"/>
                  </a:cubicBezTo>
                  <a:cubicBezTo>
                    <a:pt x="718" y="101"/>
                    <a:pt x="717" y="102"/>
                    <a:pt x="717" y="103"/>
                  </a:cubicBezTo>
                  <a:close/>
                  <a:moveTo>
                    <a:pt x="696" y="83"/>
                  </a:moveTo>
                  <a:cubicBezTo>
                    <a:pt x="696" y="83"/>
                    <a:pt x="696" y="81"/>
                    <a:pt x="696" y="81"/>
                  </a:cubicBezTo>
                  <a:cubicBezTo>
                    <a:pt x="694" y="80"/>
                    <a:pt x="694" y="83"/>
                    <a:pt x="696" y="83"/>
                  </a:cubicBezTo>
                  <a:close/>
                  <a:moveTo>
                    <a:pt x="709" y="47"/>
                  </a:moveTo>
                  <a:cubicBezTo>
                    <a:pt x="709" y="47"/>
                    <a:pt x="710" y="47"/>
                    <a:pt x="710" y="47"/>
                  </a:cubicBezTo>
                  <a:cubicBezTo>
                    <a:pt x="710" y="47"/>
                    <a:pt x="710" y="47"/>
                    <a:pt x="710" y="47"/>
                  </a:cubicBezTo>
                  <a:cubicBezTo>
                    <a:pt x="710" y="47"/>
                    <a:pt x="710" y="47"/>
                    <a:pt x="709" y="47"/>
                  </a:cubicBezTo>
                  <a:cubicBezTo>
                    <a:pt x="709" y="47"/>
                    <a:pt x="709" y="47"/>
                    <a:pt x="709" y="47"/>
                  </a:cubicBezTo>
                  <a:close/>
                  <a:moveTo>
                    <a:pt x="698" y="63"/>
                  </a:moveTo>
                  <a:cubicBezTo>
                    <a:pt x="698" y="63"/>
                    <a:pt x="698" y="63"/>
                    <a:pt x="698" y="63"/>
                  </a:cubicBezTo>
                  <a:cubicBezTo>
                    <a:pt x="697" y="63"/>
                    <a:pt x="697" y="63"/>
                    <a:pt x="697" y="63"/>
                  </a:cubicBezTo>
                  <a:cubicBezTo>
                    <a:pt x="697" y="63"/>
                    <a:pt x="697" y="63"/>
                    <a:pt x="697" y="63"/>
                  </a:cubicBezTo>
                  <a:cubicBezTo>
                    <a:pt x="697" y="63"/>
                    <a:pt x="697" y="63"/>
                    <a:pt x="698" y="63"/>
                  </a:cubicBezTo>
                  <a:close/>
                  <a:moveTo>
                    <a:pt x="698" y="60"/>
                  </a:moveTo>
                  <a:cubicBezTo>
                    <a:pt x="699" y="59"/>
                    <a:pt x="700" y="59"/>
                    <a:pt x="699" y="58"/>
                  </a:cubicBezTo>
                  <a:cubicBezTo>
                    <a:pt x="698" y="58"/>
                    <a:pt x="697" y="59"/>
                    <a:pt x="698" y="60"/>
                  </a:cubicBezTo>
                  <a:close/>
                  <a:moveTo>
                    <a:pt x="699" y="64"/>
                  </a:moveTo>
                  <a:cubicBezTo>
                    <a:pt x="699" y="65"/>
                    <a:pt x="701" y="64"/>
                    <a:pt x="700" y="64"/>
                  </a:cubicBezTo>
                  <a:cubicBezTo>
                    <a:pt x="699" y="64"/>
                    <a:pt x="699" y="64"/>
                    <a:pt x="699" y="64"/>
                  </a:cubicBezTo>
                  <a:close/>
                  <a:moveTo>
                    <a:pt x="692" y="73"/>
                  </a:moveTo>
                  <a:cubicBezTo>
                    <a:pt x="692" y="73"/>
                    <a:pt x="692" y="73"/>
                    <a:pt x="692" y="73"/>
                  </a:cubicBezTo>
                  <a:cubicBezTo>
                    <a:pt x="692" y="73"/>
                    <a:pt x="692" y="73"/>
                    <a:pt x="692" y="73"/>
                  </a:cubicBezTo>
                  <a:cubicBezTo>
                    <a:pt x="692" y="74"/>
                    <a:pt x="693" y="73"/>
                    <a:pt x="692" y="73"/>
                  </a:cubicBezTo>
                  <a:close/>
                  <a:moveTo>
                    <a:pt x="863" y="423"/>
                  </a:moveTo>
                  <a:cubicBezTo>
                    <a:pt x="862" y="421"/>
                    <a:pt x="862" y="422"/>
                    <a:pt x="862" y="423"/>
                  </a:cubicBezTo>
                  <a:cubicBezTo>
                    <a:pt x="863" y="423"/>
                    <a:pt x="863" y="423"/>
                    <a:pt x="863" y="423"/>
                  </a:cubicBezTo>
                  <a:close/>
                  <a:moveTo>
                    <a:pt x="693" y="69"/>
                  </a:moveTo>
                  <a:cubicBezTo>
                    <a:pt x="693" y="69"/>
                    <a:pt x="693" y="69"/>
                    <a:pt x="693" y="69"/>
                  </a:cubicBezTo>
                  <a:cubicBezTo>
                    <a:pt x="693" y="70"/>
                    <a:pt x="695" y="70"/>
                    <a:pt x="693" y="69"/>
                  </a:cubicBezTo>
                  <a:close/>
                  <a:moveTo>
                    <a:pt x="700" y="62"/>
                  </a:moveTo>
                  <a:cubicBezTo>
                    <a:pt x="700" y="63"/>
                    <a:pt x="699" y="63"/>
                    <a:pt x="700" y="64"/>
                  </a:cubicBezTo>
                  <a:cubicBezTo>
                    <a:pt x="702" y="64"/>
                    <a:pt x="702" y="62"/>
                    <a:pt x="700" y="62"/>
                  </a:cubicBezTo>
                  <a:close/>
                  <a:moveTo>
                    <a:pt x="693" y="88"/>
                  </a:moveTo>
                  <a:cubicBezTo>
                    <a:pt x="694" y="88"/>
                    <a:pt x="694" y="88"/>
                    <a:pt x="694" y="88"/>
                  </a:cubicBezTo>
                  <a:cubicBezTo>
                    <a:pt x="694" y="87"/>
                    <a:pt x="694" y="87"/>
                    <a:pt x="694" y="87"/>
                  </a:cubicBezTo>
                  <a:cubicBezTo>
                    <a:pt x="694" y="87"/>
                    <a:pt x="693" y="87"/>
                    <a:pt x="693" y="88"/>
                  </a:cubicBezTo>
                  <a:close/>
                  <a:moveTo>
                    <a:pt x="695" y="78"/>
                  </a:moveTo>
                  <a:cubicBezTo>
                    <a:pt x="694" y="79"/>
                    <a:pt x="694" y="79"/>
                    <a:pt x="694" y="79"/>
                  </a:cubicBezTo>
                  <a:cubicBezTo>
                    <a:pt x="694" y="79"/>
                    <a:pt x="695" y="79"/>
                    <a:pt x="695" y="79"/>
                  </a:cubicBezTo>
                  <a:cubicBezTo>
                    <a:pt x="695" y="79"/>
                    <a:pt x="695" y="78"/>
                    <a:pt x="695" y="78"/>
                  </a:cubicBezTo>
                  <a:close/>
                  <a:moveTo>
                    <a:pt x="697" y="61"/>
                  </a:moveTo>
                  <a:cubicBezTo>
                    <a:pt x="697" y="61"/>
                    <a:pt x="696" y="61"/>
                    <a:pt x="696" y="61"/>
                  </a:cubicBezTo>
                  <a:cubicBezTo>
                    <a:pt x="695" y="61"/>
                    <a:pt x="697" y="62"/>
                    <a:pt x="697" y="61"/>
                  </a:cubicBezTo>
                  <a:close/>
                  <a:moveTo>
                    <a:pt x="863" y="460"/>
                  </a:moveTo>
                  <a:cubicBezTo>
                    <a:pt x="863" y="461"/>
                    <a:pt x="863" y="461"/>
                    <a:pt x="863" y="460"/>
                  </a:cubicBezTo>
                  <a:cubicBezTo>
                    <a:pt x="863" y="460"/>
                    <a:pt x="863" y="460"/>
                    <a:pt x="862" y="459"/>
                  </a:cubicBezTo>
                  <a:cubicBezTo>
                    <a:pt x="863" y="460"/>
                    <a:pt x="862" y="459"/>
                    <a:pt x="863" y="460"/>
                  </a:cubicBezTo>
                  <a:close/>
                  <a:moveTo>
                    <a:pt x="862" y="460"/>
                  </a:moveTo>
                  <a:cubicBezTo>
                    <a:pt x="862" y="461"/>
                    <a:pt x="864" y="464"/>
                    <a:pt x="864" y="463"/>
                  </a:cubicBezTo>
                  <a:cubicBezTo>
                    <a:pt x="863" y="462"/>
                    <a:pt x="862" y="459"/>
                    <a:pt x="862" y="460"/>
                  </a:cubicBezTo>
                  <a:close/>
                  <a:moveTo>
                    <a:pt x="702" y="55"/>
                  </a:moveTo>
                  <a:cubicBezTo>
                    <a:pt x="701" y="55"/>
                    <a:pt x="701" y="55"/>
                    <a:pt x="701" y="55"/>
                  </a:cubicBezTo>
                  <a:cubicBezTo>
                    <a:pt x="700" y="55"/>
                    <a:pt x="702" y="56"/>
                    <a:pt x="702" y="55"/>
                  </a:cubicBezTo>
                  <a:close/>
                  <a:moveTo>
                    <a:pt x="705" y="56"/>
                  </a:moveTo>
                  <a:cubicBezTo>
                    <a:pt x="705" y="57"/>
                    <a:pt x="704" y="57"/>
                    <a:pt x="705" y="57"/>
                  </a:cubicBezTo>
                  <a:cubicBezTo>
                    <a:pt x="707" y="58"/>
                    <a:pt x="707" y="56"/>
                    <a:pt x="705" y="56"/>
                  </a:cubicBezTo>
                  <a:close/>
                  <a:moveTo>
                    <a:pt x="710" y="46"/>
                  </a:moveTo>
                  <a:cubicBezTo>
                    <a:pt x="709" y="46"/>
                    <a:pt x="709" y="46"/>
                    <a:pt x="709" y="46"/>
                  </a:cubicBezTo>
                  <a:cubicBezTo>
                    <a:pt x="709" y="46"/>
                    <a:pt x="709" y="46"/>
                    <a:pt x="709" y="46"/>
                  </a:cubicBezTo>
                  <a:cubicBezTo>
                    <a:pt x="710" y="46"/>
                    <a:pt x="710" y="46"/>
                    <a:pt x="710" y="46"/>
                  </a:cubicBezTo>
                  <a:close/>
                  <a:moveTo>
                    <a:pt x="707" y="53"/>
                  </a:moveTo>
                  <a:cubicBezTo>
                    <a:pt x="707" y="53"/>
                    <a:pt x="707" y="53"/>
                    <a:pt x="708" y="54"/>
                  </a:cubicBezTo>
                  <a:cubicBezTo>
                    <a:pt x="708" y="53"/>
                    <a:pt x="709" y="52"/>
                    <a:pt x="709" y="52"/>
                  </a:cubicBezTo>
                  <a:cubicBezTo>
                    <a:pt x="709" y="51"/>
                    <a:pt x="709" y="51"/>
                    <a:pt x="709" y="50"/>
                  </a:cubicBezTo>
                  <a:cubicBezTo>
                    <a:pt x="709" y="50"/>
                    <a:pt x="708" y="50"/>
                    <a:pt x="708" y="50"/>
                  </a:cubicBezTo>
                  <a:cubicBezTo>
                    <a:pt x="708" y="50"/>
                    <a:pt x="707" y="51"/>
                    <a:pt x="707" y="51"/>
                  </a:cubicBezTo>
                  <a:cubicBezTo>
                    <a:pt x="707" y="51"/>
                    <a:pt x="707" y="51"/>
                    <a:pt x="707" y="51"/>
                  </a:cubicBezTo>
                  <a:cubicBezTo>
                    <a:pt x="707" y="51"/>
                    <a:pt x="706" y="52"/>
                    <a:pt x="707" y="53"/>
                  </a:cubicBezTo>
                  <a:cubicBezTo>
                    <a:pt x="706" y="52"/>
                    <a:pt x="706" y="52"/>
                    <a:pt x="706" y="52"/>
                  </a:cubicBezTo>
                  <a:cubicBezTo>
                    <a:pt x="706" y="53"/>
                    <a:pt x="706" y="53"/>
                    <a:pt x="706" y="53"/>
                  </a:cubicBezTo>
                  <a:cubicBezTo>
                    <a:pt x="706" y="53"/>
                    <a:pt x="706" y="53"/>
                    <a:pt x="707" y="53"/>
                  </a:cubicBezTo>
                  <a:cubicBezTo>
                    <a:pt x="707" y="53"/>
                    <a:pt x="707" y="53"/>
                    <a:pt x="707" y="53"/>
                  </a:cubicBezTo>
                  <a:close/>
                  <a:moveTo>
                    <a:pt x="862" y="452"/>
                  </a:moveTo>
                  <a:cubicBezTo>
                    <a:pt x="863" y="453"/>
                    <a:pt x="863" y="453"/>
                    <a:pt x="862" y="450"/>
                  </a:cubicBezTo>
                  <a:cubicBezTo>
                    <a:pt x="861" y="449"/>
                    <a:pt x="861" y="449"/>
                    <a:pt x="862" y="452"/>
                  </a:cubicBezTo>
                  <a:close/>
                  <a:moveTo>
                    <a:pt x="703" y="57"/>
                  </a:moveTo>
                  <a:cubicBezTo>
                    <a:pt x="702" y="57"/>
                    <a:pt x="702" y="57"/>
                    <a:pt x="702" y="57"/>
                  </a:cubicBezTo>
                  <a:cubicBezTo>
                    <a:pt x="702" y="57"/>
                    <a:pt x="702" y="57"/>
                    <a:pt x="702" y="57"/>
                  </a:cubicBezTo>
                  <a:cubicBezTo>
                    <a:pt x="703" y="57"/>
                    <a:pt x="703" y="57"/>
                    <a:pt x="703" y="57"/>
                  </a:cubicBezTo>
                  <a:close/>
                  <a:moveTo>
                    <a:pt x="703" y="53"/>
                  </a:moveTo>
                  <a:cubicBezTo>
                    <a:pt x="703" y="53"/>
                    <a:pt x="704" y="53"/>
                    <a:pt x="703" y="52"/>
                  </a:cubicBezTo>
                  <a:cubicBezTo>
                    <a:pt x="702" y="51"/>
                    <a:pt x="702" y="53"/>
                    <a:pt x="703" y="53"/>
                  </a:cubicBezTo>
                  <a:close/>
                  <a:moveTo>
                    <a:pt x="703" y="60"/>
                  </a:moveTo>
                  <a:cubicBezTo>
                    <a:pt x="704" y="60"/>
                    <a:pt x="706" y="58"/>
                    <a:pt x="703" y="57"/>
                  </a:cubicBezTo>
                  <a:cubicBezTo>
                    <a:pt x="702" y="58"/>
                    <a:pt x="702" y="59"/>
                    <a:pt x="703" y="60"/>
                  </a:cubicBezTo>
                  <a:close/>
                  <a:moveTo>
                    <a:pt x="564" y="96"/>
                  </a:moveTo>
                  <a:cubicBezTo>
                    <a:pt x="563" y="97"/>
                    <a:pt x="563" y="97"/>
                    <a:pt x="563" y="97"/>
                  </a:cubicBezTo>
                  <a:cubicBezTo>
                    <a:pt x="563" y="97"/>
                    <a:pt x="563" y="97"/>
                    <a:pt x="563" y="97"/>
                  </a:cubicBezTo>
                  <a:cubicBezTo>
                    <a:pt x="563" y="97"/>
                    <a:pt x="564" y="97"/>
                    <a:pt x="564" y="97"/>
                  </a:cubicBezTo>
                  <a:cubicBezTo>
                    <a:pt x="564" y="97"/>
                    <a:pt x="564" y="97"/>
                    <a:pt x="564" y="96"/>
                  </a:cubicBezTo>
                  <a:close/>
                  <a:moveTo>
                    <a:pt x="892" y="458"/>
                  </a:moveTo>
                  <a:cubicBezTo>
                    <a:pt x="892" y="459"/>
                    <a:pt x="893" y="459"/>
                    <a:pt x="893" y="460"/>
                  </a:cubicBezTo>
                  <a:cubicBezTo>
                    <a:pt x="893" y="459"/>
                    <a:pt x="892" y="458"/>
                    <a:pt x="892" y="458"/>
                  </a:cubicBezTo>
                  <a:close/>
                  <a:moveTo>
                    <a:pt x="893" y="473"/>
                  </a:moveTo>
                  <a:cubicBezTo>
                    <a:pt x="893" y="473"/>
                    <a:pt x="894" y="475"/>
                    <a:pt x="895" y="477"/>
                  </a:cubicBezTo>
                  <a:cubicBezTo>
                    <a:pt x="895" y="478"/>
                    <a:pt x="895" y="478"/>
                    <a:pt x="896" y="479"/>
                  </a:cubicBezTo>
                  <a:cubicBezTo>
                    <a:pt x="896" y="478"/>
                    <a:pt x="895" y="476"/>
                    <a:pt x="893" y="473"/>
                  </a:cubicBezTo>
                  <a:close/>
                  <a:moveTo>
                    <a:pt x="539" y="103"/>
                  </a:moveTo>
                  <a:cubicBezTo>
                    <a:pt x="539" y="103"/>
                    <a:pt x="539" y="102"/>
                    <a:pt x="538" y="103"/>
                  </a:cubicBezTo>
                  <a:cubicBezTo>
                    <a:pt x="539" y="103"/>
                    <a:pt x="539" y="103"/>
                    <a:pt x="539" y="103"/>
                  </a:cubicBezTo>
                  <a:close/>
                  <a:moveTo>
                    <a:pt x="538" y="106"/>
                  </a:moveTo>
                  <a:cubicBezTo>
                    <a:pt x="539" y="106"/>
                    <a:pt x="540" y="106"/>
                    <a:pt x="539" y="106"/>
                  </a:cubicBezTo>
                  <a:cubicBezTo>
                    <a:pt x="539" y="106"/>
                    <a:pt x="539" y="106"/>
                    <a:pt x="538" y="106"/>
                  </a:cubicBezTo>
                  <a:close/>
                  <a:moveTo>
                    <a:pt x="541" y="52"/>
                  </a:moveTo>
                  <a:cubicBezTo>
                    <a:pt x="541" y="52"/>
                    <a:pt x="541" y="52"/>
                    <a:pt x="541" y="52"/>
                  </a:cubicBezTo>
                  <a:cubicBezTo>
                    <a:pt x="542" y="52"/>
                    <a:pt x="542" y="52"/>
                    <a:pt x="542" y="52"/>
                  </a:cubicBezTo>
                  <a:cubicBezTo>
                    <a:pt x="542" y="52"/>
                    <a:pt x="542" y="52"/>
                    <a:pt x="542" y="51"/>
                  </a:cubicBezTo>
                  <a:cubicBezTo>
                    <a:pt x="541" y="51"/>
                    <a:pt x="541" y="50"/>
                    <a:pt x="540" y="50"/>
                  </a:cubicBezTo>
                  <a:cubicBezTo>
                    <a:pt x="541" y="50"/>
                    <a:pt x="541" y="50"/>
                    <a:pt x="540" y="50"/>
                  </a:cubicBezTo>
                  <a:cubicBezTo>
                    <a:pt x="539" y="50"/>
                    <a:pt x="540" y="51"/>
                    <a:pt x="539" y="52"/>
                  </a:cubicBezTo>
                  <a:cubicBezTo>
                    <a:pt x="540" y="52"/>
                    <a:pt x="541" y="52"/>
                    <a:pt x="541" y="52"/>
                  </a:cubicBezTo>
                  <a:close/>
                  <a:moveTo>
                    <a:pt x="539" y="61"/>
                  </a:moveTo>
                  <a:cubicBezTo>
                    <a:pt x="538" y="62"/>
                    <a:pt x="540" y="61"/>
                    <a:pt x="539" y="61"/>
                  </a:cubicBezTo>
                  <a:close/>
                  <a:moveTo>
                    <a:pt x="536" y="103"/>
                  </a:moveTo>
                  <a:cubicBezTo>
                    <a:pt x="536" y="103"/>
                    <a:pt x="536" y="103"/>
                    <a:pt x="536" y="103"/>
                  </a:cubicBezTo>
                  <a:cubicBezTo>
                    <a:pt x="536" y="103"/>
                    <a:pt x="536" y="103"/>
                    <a:pt x="536" y="103"/>
                  </a:cubicBezTo>
                  <a:cubicBezTo>
                    <a:pt x="536" y="103"/>
                    <a:pt x="536" y="103"/>
                    <a:pt x="537" y="103"/>
                  </a:cubicBezTo>
                  <a:cubicBezTo>
                    <a:pt x="537" y="103"/>
                    <a:pt x="537" y="103"/>
                    <a:pt x="537" y="103"/>
                  </a:cubicBezTo>
                  <a:cubicBezTo>
                    <a:pt x="537" y="103"/>
                    <a:pt x="536" y="102"/>
                    <a:pt x="536" y="103"/>
                  </a:cubicBezTo>
                  <a:close/>
                  <a:moveTo>
                    <a:pt x="891" y="470"/>
                  </a:moveTo>
                  <a:cubicBezTo>
                    <a:pt x="890" y="469"/>
                    <a:pt x="891" y="471"/>
                    <a:pt x="891" y="472"/>
                  </a:cubicBezTo>
                  <a:cubicBezTo>
                    <a:pt x="891" y="471"/>
                    <a:pt x="891" y="471"/>
                    <a:pt x="891" y="470"/>
                  </a:cubicBezTo>
                  <a:close/>
                  <a:moveTo>
                    <a:pt x="537" y="101"/>
                  </a:moveTo>
                  <a:cubicBezTo>
                    <a:pt x="537" y="101"/>
                    <a:pt x="537" y="100"/>
                    <a:pt x="536" y="101"/>
                  </a:cubicBezTo>
                  <a:cubicBezTo>
                    <a:pt x="537" y="101"/>
                    <a:pt x="537" y="101"/>
                    <a:pt x="537" y="101"/>
                  </a:cubicBezTo>
                  <a:close/>
                  <a:moveTo>
                    <a:pt x="894" y="488"/>
                  </a:moveTo>
                  <a:cubicBezTo>
                    <a:pt x="894" y="488"/>
                    <a:pt x="894" y="487"/>
                    <a:pt x="893" y="486"/>
                  </a:cubicBezTo>
                  <a:cubicBezTo>
                    <a:pt x="894" y="487"/>
                    <a:pt x="893" y="485"/>
                    <a:pt x="893" y="487"/>
                  </a:cubicBezTo>
                  <a:cubicBezTo>
                    <a:pt x="894" y="487"/>
                    <a:pt x="894" y="488"/>
                    <a:pt x="894" y="488"/>
                  </a:cubicBezTo>
                  <a:close/>
                  <a:moveTo>
                    <a:pt x="536" y="59"/>
                  </a:moveTo>
                  <a:cubicBezTo>
                    <a:pt x="536" y="59"/>
                    <a:pt x="536" y="59"/>
                    <a:pt x="536" y="60"/>
                  </a:cubicBezTo>
                  <a:cubicBezTo>
                    <a:pt x="536" y="60"/>
                    <a:pt x="536" y="59"/>
                    <a:pt x="536" y="59"/>
                  </a:cubicBezTo>
                  <a:close/>
                  <a:moveTo>
                    <a:pt x="888" y="456"/>
                  </a:moveTo>
                  <a:cubicBezTo>
                    <a:pt x="889" y="459"/>
                    <a:pt x="889" y="458"/>
                    <a:pt x="889" y="458"/>
                  </a:cubicBezTo>
                  <a:cubicBezTo>
                    <a:pt x="888" y="455"/>
                    <a:pt x="889" y="457"/>
                    <a:pt x="888" y="456"/>
                  </a:cubicBezTo>
                  <a:close/>
                  <a:moveTo>
                    <a:pt x="889" y="459"/>
                  </a:moveTo>
                  <a:cubicBezTo>
                    <a:pt x="888" y="458"/>
                    <a:pt x="888" y="459"/>
                    <a:pt x="889" y="460"/>
                  </a:cubicBezTo>
                  <a:cubicBezTo>
                    <a:pt x="889" y="461"/>
                    <a:pt x="889" y="461"/>
                    <a:pt x="889" y="459"/>
                  </a:cubicBezTo>
                  <a:close/>
                  <a:moveTo>
                    <a:pt x="543" y="58"/>
                  </a:moveTo>
                  <a:cubicBezTo>
                    <a:pt x="543" y="58"/>
                    <a:pt x="544" y="58"/>
                    <a:pt x="544" y="59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5" y="58"/>
                    <a:pt x="544" y="57"/>
                    <a:pt x="543" y="58"/>
                  </a:cubicBezTo>
                  <a:close/>
                  <a:moveTo>
                    <a:pt x="887" y="452"/>
                  </a:moveTo>
                  <a:cubicBezTo>
                    <a:pt x="886" y="450"/>
                    <a:pt x="888" y="454"/>
                    <a:pt x="888" y="456"/>
                  </a:cubicBezTo>
                  <a:cubicBezTo>
                    <a:pt x="890" y="458"/>
                    <a:pt x="888" y="454"/>
                    <a:pt x="887" y="452"/>
                  </a:cubicBezTo>
                  <a:close/>
                  <a:moveTo>
                    <a:pt x="891" y="464"/>
                  </a:moveTo>
                  <a:cubicBezTo>
                    <a:pt x="891" y="464"/>
                    <a:pt x="891" y="465"/>
                    <a:pt x="891" y="465"/>
                  </a:cubicBezTo>
                  <a:cubicBezTo>
                    <a:pt x="891" y="466"/>
                    <a:pt x="891" y="466"/>
                    <a:pt x="891" y="466"/>
                  </a:cubicBezTo>
                  <a:cubicBezTo>
                    <a:pt x="892" y="468"/>
                    <a:pt x="892" y="468"/>
                    <a:pt x="892" y="469"/>
                  </a:cubicBezTo>
                  <a:cubicBezTo>
                    <a:pt x="892" y="470"/>
                    <a:pt x="893" y="472"/>
                    <a:pt x="893" y="473"/>
                  </a:cubicBezTo>
                  <a:cubicBezTo>
                    <a:pt x="896" y="475"/>
                    <a:pt x="893" y="470"/>
                    <a:pt x="892" y="468"/>
                  </a:cubicBezTo>
                  <a:cubicBezTo>
                    <a:pt x="892" y="467"/>
                    <a:pt x="892" y="467"/>
                    <a:pt x="892" y="467"/>
                  </a:cubicBezTo>
                  <a:cubicBezTo>
                    <a:pt x="892" y="466"/>
                    <a:pt x="891" y="465"/>
                    <a:pt x="891" y="464"/>
                  </a:cubicBezTo>
                  <a:cubicBezTo>
                    <a:pt x="891" y="464"/>
                    <a:pt x="892" y="464"/>
                    <a:pt x="891" y="462"/>
                  </a:cubicBezTo>
                  <a:cubicBezTo>
                    <a:pt x="891" y="462"/>
                    <a:pt x="890" y="462"/>
                    <a:pt x="890" y="461"/>
                  </a:cubicBezTo>
                  <a:cubicBezTo>
                    <a:pt x="891" y="464"/>
                    <a:pt x="890" y="463"/>
                    <a:pt x="891" y="464"/>
                  </a:cubicBezTo>
                  <a:close/>
                  <a:moveTo>
                    <a:pt x="886" y="456"/>
                  </a:moveTo>
                  <a:cubicBezTo>
                    <a:pt x="887" y="458"/>
                    <a:pt x="887" y="457"/>
                    <a:pt x="888" y="457"/>
                  </a:cubicBezTo>
                  <a:cubicBezTo>
                    <a:pt x="887" y="455"/>
                    <a:pt x="885" y="454"/>
                    <a:pt x="886" y="456"/>
                  </a:cubicBezTo>
                  <a:close/>
                  <a:moveTo>
                    <a:pt x="543" y="41"/>
                  </a:moveTo>
                  <a:cubicBezTo>
                    <a:pt x="542" y="41"/>
                    <a:pt x="542" y="40"/>
                    <a:pt x="542" y="40"/>
                  </a:cubicBezTo>
                  <a:cubicBezTo>
                    <a:pt x="542" y="41"/>
                    <a:pt x="542" y="41"/>
                    <a:pt x="541" y="41"/>
                  </a:cubicBezTo>
                  <a:cubicBezTo>
                    <a:pt x="542" y="42"/>
                    <a:pt x="542" y="42"/>
                    <a:pt x="543" y="41"/>
                  </a:cubicBezTo>
                  <a:close/>
                  <a:moveTo>
                    <a:pt x="542" y="51"/>
                  </a:moveTo>
                  <a:cubicBezTo>
                    <a:pt x="542" y="51"/>
                    <a:pt x="542" y="51"/>
                    <a:pt x="542" y="51"/>
                  </a:cubicBezTo>
                  <a:cubicBezTo>
                    <a:pt x="542" y="51"/>
                    <a:pt x="542" y="51"/>
                    <a:pt x="542" y="51"/>
                  </a:cubicBezTo>
                  <a:cubicBezTo>
                    <a:pt x="542" y="51"/>
                    <a:pt x="542" y="51"/>
                    <a:pt x="542" y="51"/>
                  </a:cubicBezTo>
                  <a:close/>
                  <a:moveTo>
                    <a:pt x="544" y="37"/>
                  </a:moveTo>
                  <a:cubicBezTo>
                    <a:pt x="544" y="37"/>
                    <a:pt x="543" y="37"/>
                    <a:pt x="543" y="37"/>
                  </a:cubicBezTo>
                  <a:cubicBezTo>
                    <a:pt x="543" y="37"/>
                    <a:pt x="544" y="38"/>
                    <a:pt x="544" y="37"/>
                  </a:cubicBezTo>
                  <a:close/>
                  <a:moveTo>
                    <a:pt x="542" y="46"/>
                  </a:moveTo>
                  <a:cubicBezTo>
                    <a:pt x="543" y="46"/>
                    <a:pt x="544" y="43"/>
                    <a:pt x="543" y="43"/>
                  </a:cubicBezTo>
                  <a:cubicBezTo>
                    <a:pt x="542" y="43"/>
                    <a:pt x="541" y="45"/>
                    <a:pt x="542" y="46"/>
                  </a:cubicBezTo>
                  <a:close/>
                  <a:moveTo>
                    <a:pt x="886" y="448"/>
                  </a:moveTo>
                  <a:cubicBezTo>
                    <a:pt x="886" y="447"/>
                    <a:pt x="885" y="446"/>
                    <a:pt x="886" y="448"/>
                  </a:cubicBezTo>
                  <a:close/>
                  <a:moveTo>
                    <a:pt x="893" y="467"/>
                  </a:moveTo>
                  <a:cubicBezTo>
                    <a:pt x="893" y="467"/>
                    <a:pt x="893" y="468"/>
                    <a:pt x="893" y="468"/>
                  </a:cubicBezTo>
                  <a:cubicBezTo>
                    <a:pt x="893" y="468"/>
                    <a:pt x="894" y="469"/>
                    <a:pt x="894" y="469"/>
                  </a:cubicBezTo>
                  <a:cubicBezTo>
                    <a:pt x="894" y="468"/>
                    <a:pt x="893" y="468"/>
                    <a:pt x="893" y="467"/>
                  </a:cubicBezTo>
                  <a:cubicBezTo>
                    <a:pt x="893" y="467"/>
                    <a:pt x="893" y="467"/>
                    <a:pt x="893" y="467"/>
                  </a:cubicBezTo>
                  <a:close/>
                  <a:moveTo>
                    <a:pt x="530" y="117"/>
                  </a:moveTo>
                  <a:cubicBezTo>
                    <a:pt x="530" y="117"/>
                    <a:pt x="530" y="118"/>
                    <a:pt x="529" y="118"/>
                  </a:cubicBezTo>
                  <a:cubicBezTo>
                    <a:pt x="529" y="119"/>
                    <a:pt x="528" y="120"/>
                    <a:pt x="529" y="120"/>
                  </a:cubicBezTo>
                  <a:cubicBezTo>
                    <a:pt x="529" y="120"/>
                    <a:pt x="529" y="119"/>
                    <a:pt x="529" y="119"/>
                  </a:cubicBezTo>
                  <a:cubicBezTo>
                    <a:pt x="529" y="119"/>
                    <a:pt x="530" y="119"/>
                    <a:pt x="530" y="119"/>
                  </a:cubicBezTo>
                  <a:cubicBezTo>
                    <a:pt x="530" y="119"/>
                    <a:pt x="530" y="118"/>
                    <a:pt x="530" y="118"/>
                  </a:cubicBezTo>
                  <a:cubicBezTo>
                    <a:pt x="531" y="119"/>
                    <a:pt x="531" y="119"/>
                    <a:pt x="532" y="119"/>
                  </a:cubicBezTo>
                  <a:cubicBezTo>
                    <a:pt x="532" y="120"/>
                    <a:pt x="532" y="120"/>
                    <a:pt x="532" y="121"/>
                  </a:cubicBezTo>
                  <a:cubicBezTo>
                    <a:pt x="532" y="121"/>
                    <a:pt x="532" y="121"/>
                    <a:pt x="533" y="121"/>
                  </a:cubicBezTo>
                  <a:cubicBezTo>
                    <a:pt x="533" y="121"/>
                    <a:pt x="533" y="121"/>
                    <a:pt x="534" y="120"/>
                  </a:cubicBezTo>
                  <a:cubicBezTo>
                    <a:pt x="534" y="120"/>
                    <a:pt x="533" y="120"/>
                    <a:pt x="533" y="119"/>
                  </a:cubicBezTo>
                  <a:cubicBezTo>
                    <a:pt x="533" y="119"/>
                    <a:pt x="533" y="119"/>
                    <a:pt x="533" y="119"/>
                  </a:cubicBezTo>
                  <a:cubicBezTo>
                    <a:pt x="533" y="119"/>
                    <a:pt x="533" y="118"/>
                    <a:pt x="533" y="118"/>
                  </a:cubicBezTo>
                  <a:cubicBezTo>
                    <a:pt x="532" y="118"/>
                    <a:pt x="531" y="117"/>
                    <a:pt x="530" y="117"/>
                  </a:cubicBezTo>
                  <a:close/>
                  <a:moveTo>
                    <a:pt x="533" y="129"/>
                  </a:moveTo>
                  <a:cubicBezTo>
                    <a:pt x="532" y="129"/>
                    <a:pt x="533" y="130"/>
                    <a:pt x="533" y="130"/>
                  </a:cubicBezTo>
                  <a:cubicBezTo>
                    <a:pt x="533" y="130"/>
                    <a:pt x="533" y="129"/>
                    <a:pt x="533" y="129"/>
                  </a:cubicBezTo>
                  <a:close/>
                  <a:moveTo>
                    <a:pt x="531" y="135"/>
                  </a:moveTo>
                  <a:cubicBezTo>
                    <a:pt x="531" y="135"/>
                    <a:pt x="532" y="136"/>
                    <a:pt x="532" y="136"/>
                  </a:cubicBezTo>
                  <a:cubicBezTo>
                    <a:pt x="532" y="136"/>
                    <a:pt x="533" y="137"/>
                    <a:pt x="533" y="137"/>
                  </a:cubicBezTo>
                  <a:cubicBezTo>
                    <a:pt x="533" y="137"/>
                    <a:pt x="533" y="137"/>
                    <a:pt x="533" y="136"/>
                  </a:cubicBezTo>
                  <a:cubicBezTo>
                    <a:pt x="533" y="136"/>
                    <a:pt x="533" y="136"/>
                    <a:pt x="532" y="136"/>
                  </a:cubicBezTo>
                  <a:cubicBezTo>
                    <a:pt x="533" y="136"/>
                    <a:pt x="534" y="136"/>
                    <a:pt x="534" y="136"/>
                  </a:cubicBezTo>
                  <a:cubicBezTo>
                    <a:pt x="534" y="135"/>
                    <a:pt x="533" y="135"/>
                    <a:pt x="533" y="135"/>
                  </a:cubicBezTo>
                  <a:cubicBezTo>
                    <a:pt x="533" y="134"/>
                    <a:pt x="534" y="132"/>
                    <a:pt x="534" y="131"/>
                  </a:cubicBezTo>
                  <a:cubicBezTo>
                    <a:pt x="534" y="132"/>
                    <a:pt x="534" y="133"/>
                    <a:pt x="533" y="133"/>
                  </a:cubicBezTo>
                  <a:cubicBezTo>
                    <a:pt x="533" y="134"/>
                    <a:pt x="533" y="134"/>
                    <a:pt x="532" y="135"/>
                  </a:cubicBezTo>
                  <a:cubicBezTo>
                    <a:pt x="532" y="135"/>
                    <a:pt x="532" y="135"/>
                    <a:pt x="531" y="13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4" y="101"/>
                  </a:cubicBezTo>
                  <a:cubicBezTo>
                    <a:pt x="534" y="101"/>
                    <a:pt x="534" y="101"/>
                    <a:pt x="534" y="101"/>
                  </a:cubicBezTo>
                  <a:cubicBezTo>
                    <a:pt x="534" y="101"/>
                    <a:pt x="534" y="100"/>
                    <a:pt x="533" y="100"/>
                  </a:cubicBezTo>
                  <a:cubicBezTo>
                    <a:pt x="533" y="100"/>
                    <a:pt x="533" y="100"/>
                    <a:pt x="533" y="101"/>
                  </a:cubicBezTo>
                  <a:close/>
                  <a:moveTo>
                    <a:pt x="533" y="49"/>
                  </a:moveTo>
                  <a:cubicBezTo>
                    <a:pt x="533" y="49"/>
                    <a:pt x="533" y="48"/>
                    <a:pt x="533" y="48"/>
                  </a:cubicBezTo>
                  <a:cubicBezTo>
                    <a:pt x="533" y="48"/>
                    <a:pt x="533" y="49"/>
                    <a:pt x="533" y="49"/>
                  </a:cubicBezTo>
                  <a:cubicBezTo>
                    <a:pt x="533" y="49"/>
                    <a:pt x="533" y="49"/>
                    <a:pt x="533" y="49"/>
                  </a:cubicBezTo>
                  <a:cubicBezTo>
                    <a:pt x="533" y="49"/>
                    <a:pt x="533" y="49"/>
                    <a:pt x="533" y="49"/>
                  </a:cubicBezTo>
                  <a:close/>
                  <a:moveTo>
                    <a:pt x="534" y="128"/>
                  </a:moveTo>
                  <a:cubicBezTo>
                    <a:pt x="534" y="128"/>
                    <a:pt x="534" y="128"/>
                    <a:pt x="534" y="129"/>
                  </a:cubicBezTo>
                  <a:cubicBezTo>
                    <a:pt x="534" y="129"/>
                    <a:pt x="534" y="129"/>
                    <a:pt x="534" y="129"/>
                  </a:cubicBezTo>
                  <a:cubicBezTo>
                    <a:pt x="534" y="129"/>
                    <a:pt x="534" y="129"/>
                    <a:pt x="534" y="129"/>
                  </a:cubicBezTo>
                  <a:cubicBezTo>
                    <a:pt x="534" y="128"/>
                    <a:pt x="534" y="128"/>
                    <a:pt x="534" y="128"/>
                  </a:cubicBezTo>
                  <a:close/>
                  <a:moveTo>
                    <a:pt x="534" y="129"/>
                  </a:moveTo>
                  <a:cubicBezTo>
                    <a:pt x="534" y="129"/>
                    <a:pt x="534" y="129"/>
                    <a:pt x="534" y="129"/>
                  </a:cubicBezTo>
                  <a:cubicBezTo>
                    <a:pt x="534" y="129"/>
                    <a:pt x="534" y="129"/>
                    <a:pt x="534" y="129"/>
                  </a:cubicBezTo>
                  <a:cubicBezTo>
                    <a:pt x="534" y="129"/>
                    <a:pt x="534" y="129"/>
                    <a:pt x="534" y="129"/>
                  </a:cubicBezTo>
                  <a:close/>
                  <a:moveTo>
                    <a:pt x="535" y="133"/>
                  </a:moveTo>
                  <a:cubicBezTo>
                    <a:pt x="535" y="133"/>
                    <a:pt x="535" y="133"/>
                    <a:pt x="535" y="132"/>
                  </a:cubicBezTo>
                  <a:cubicBezTo>
                    <a:pt x="534" y="133"/>
                    <a:pt x="535" y="133"/>
                    <a:pt x="535" y="133"/>
                  </a:cubicBezTo>
                  <a:close/>
                  <a:moveTo>
                    <a:pt x="535" y="129"/>
                  </a:moveTo>
                  <a:cubicBezTo>
                    <a:pt x="535" y="129"/>
                    <a:pt x="535" y="129"/>
                    <a:pt x="535" y="129"/>
                  </a:cubicBezTo>
                  <a:cubicBezTo>
                    <a:pt x="535" y="129"/>
                    <a:pt x="535" y="129"/>
                    <a:pt x="535" y="129"/>
                  </a:cubicBezTo>
                  <a:cubicBezTo>
                    <a:pt x="535" y="129"/>
                    <a:pt x="535" y="129"/>
                    <a:pt x="535" y="129"/>
                  </a:cubicBezTo>
                  <a:close/>
                  <a:moveTo>
                    <a:pt x="535" y="129"/>
                  </a:moveTo>
                  <a:cubicBezTo>
                    <a:pt x="535" y="129"/>
                    <a:pt x="535" y="129"/>
                    <a:pt x="535" y="129"/>
                  </a:cubicBezTo>
                  <a:cubicBezTo>
                    <a:pt x="535" y="129"/>
                    <a:pt x="535" y="129"/>
                    <a:pt x="535" y="129"/>
                  </a:cubicBezTo>
                  <a:cubicBezTo>
                    <a:pt x="535" y="129"/>
                    <a:pt x="535" y="129"/>
                    <a:pt x="535" y="129"/>
                  </a:cubicBezTo>
                  <a:close/>
                  <a:moveTo>
                    <a:pt x="533" y="59"/>
                  </a:moveTo>
                  <a:cubicBezTo>
                    <a:pt x="534" y="58"/>
                    <a:pt x="534" y="59"/>
                    <a:pt x="534" y="58"/>
                  </a:cubicBezTo>
                  <a:cubicBezTo>
                    <a:pt x="534" y="58"/>
                    <a:pt x="534" y="58"/>
                    <a:pt x="534" y="58"/>
                  </a:cubicBezTo>
                  <a:cubicBezTo>
                    <a:pt x="533" y="58"/>
                    <a:pt x="533" y="58"/>
                    <a:pt x="533" y="59"/>
                  </a:cubicBezTo>
                  <a:close/>
                  <a:moveTo>
                    <a:pt x="534" y="99"/>
                  </a:moveTo>
                  <a:cubicBezTo>
                    <a:pt x="535" y="99"/>
                    <a:pt x="535" y="98"/>
                    <a:pt x="535" y="98"/>
                  </a:cubicBezTo>
                  <a:cubicBezTo>
                    <a:pt x="535" y="98"/>
                    <a:pt x="534" y="98"/>
                    <a:pt x="534" y="98"/>
                  </a:cubicBezTo>
                  <a:cubicBezTo>
                    <a:pt x="534" y="98"/>
                    <a:pt x="534" y="98"/>
                    <a:pt x="534" y="98"/>
                  </a:cubicBezTo>
                  <a:cubicBezTo>
                    <a:pt x="534" y="98"/>
                    <a:pt x="534" y="99"/>
                    <a:pt x="534" y="99"/>
                  </a:cubicBezTo>
                  <a:close/>
                  <a:moveTo>
                    <a:pt x="537" y="121"/>
                  </a:moveTo>
                  <a:cubicBezTo>
                    <a:pt x="537" y="121"/>
                    <a:pt x="536" y="121"/>
                    <a:pt x="536" y="121"/>
                  </a:cubicBezTo>
                  <a:cubicBezTo>
                    <a:pt x="536" y="121"/>
                    <a:pt x="537" y="122"/>
                    <a:pt x="537" y="121"/>
                  </a:cubicBezTo>
                  <a:close/>
                  <a:moveTo>
                    <a:pt x="536" y="123"/>
                  </a:moveTo>
                  <a:cubicBezTo>
                    <a:pt x="536" y="123"/>
                    <a:pt x="536" y="122"/>
                    <a:pt x="536" y="122"/>
                  </a:cubicBezTo>
                  <a:cubicBezTo>
                    <a:pt x="536" y="122"/>
                    <a:pt x="536" y="122"/>
                    <a:pt x="535" y="122"/>
                  </a:cubicBezTo>
                  <a:cubicBezTo>
                    <a:pt x="536" y="122"/>
                    <a:pt x="536" y="123"/>
                    <a:pt x="536" y="123"/>
                  </a:cubicBezTo>
                  <a:close/>
                  <a:moveTo>
                    <a:pt x="889" y="475"/>
                  </a:moveTo>
                  <a:cubicBezTo>
                    <a:pt x="890" y="476"/>
                    <a:pt x="890" y="477"/>
                    <a:pt x="890" y="478"/>
                  </a:cubicBezTo>
                  <a:cubicBezTo>
                    <a:pt x="891" y="479"/>
                    <a:pt x="891" y="480"/>
                    <a:pt x="891" y="480"/>
                  </a:cubicBezTo>
                  <a:cubicBezTo>
                    <a:pt x="891" y="481"/>
                    <a:pt x="891" y="482"/>
                    <a:pt x="891" y="482"/>
                  </a:cubicBezTo>
                  <a:cubicBezTo>
                    <a:pt x="892" y="483"/>
                    <a:pt x="892" y="485"/>
                    <a:pt x="893" y="486"/>
                  </a:cubicBezTo>
                  <a:cubicBezTo>
                    <a:pt x="892" y="484"/>
                    <a:pt x="892" y="481"/>
                    <a:pt x="891" y="480"/>
                  </a:cubicBezTo>
                  <a:cubicBezTo>
                    <a:pt x="891" y="479"/>
                    <a:pt x="891" y="479"/>
                    <a:pt x="891" y="478"/>
                  </a:cubicBezTo>
                  <a:cubicBezTo>
                    <a:pt x="891" y="478"/>
                    <a:pt x="890" y="477"/>
                    <a:pt x="890" y="477"/>
                  </a:cubicBezTo>
                  <a:cubicBezTo>
                    <a:pt x="890" y="476"/>
                    <a:pt x="890" y="476"/>
                    <a:pt x="890" y="476"/>
                  </a:cubicBezTo>
                  <a:cubicBezTo>
                    <a:pt x="889" y="473"/>
                    <a:pt x="889" y="471"/>
                    <a:pt x="889" y="469"/>
                  </a:cubicBezTo>
                  <a:cubicBezTo>
                    <a:pt x="889" y="469"/>
                    <a:pt x="890" y="471"/>
                    <a:pt x="888" y="467"/>
                  </a:cubicBezTo>
                  <a:cubicBezTo>
                    <a:pt x="888" y="469"/>
                    <a:pt x="888" y="472"/>
                    <a:pt x="890" y="475"/>
                  </a:cubicBezTo>
                  <a:cubicBezTo>
                    <a:pt x="890" y="476"/>
                    <a:pt x="889" y="475"/>
                    <a:pt x="889" y="475"/>
                  </a:cubicBezTo>
                  <a:close/>
                  <a:moveTo>
                    <a:pt x="534" y="103"/>
                  </a:moveTo>
                  <a:cubicBezTo>
                    <a:pt x="535" y="104"/>
                    <a:pt x="535" y="104"/>
                    <a:pt x="535" y="104"/>
                  </a:cubicBezTo>
                  <a:cubicBezTo>
                    <a:pt x="535" y="105"/>
                    <a:pt x="535" y="106"/>
                    <a:pt x="536" y="107"/>
                  </a:cubicBezTo>
                  <a:cubicBezTo>
                    <a:pt x="536" y="107"/>
                    <a:pt x="536" y="107"/>
                    <a:pt x="536" y="107"/>
                  </a:cubicBezTo>
                  <a:cubicBezTo>
                    <a:pt x="536" y="107"/>
                    <a:pt x="536" y="107"/>
                    <a:pt x="536" y="107"/>
                  </a:cubicBezTo>
                  <a:cubicBezTo>
                    <a:pt x="536" y="108"/>
                    <a:pt x="535" y="109"/>
                    <a:pt x="535" y="110"/>
                  </a:cubicBezTo>
                  <a:cubicBezTo>
                    <a:pt x="535" y="109"/>
                    <a:pt x="536" y="109"/>
                    <a:pt x="536" y="108"/>
                  </a:cubicBezTo>
                  <a:cubicBezTo>
                    <a:pt x="536" y="108"/>
                    <a:pt x="536" y="108"/>
                    <a:pt x="537" y="109"/>
                  </a:cubicBezTo>
                  <a:cubicBezTo>
                    <a:pt x="537" y="108"/>
                    <a:pt x="537" y="108"/>
                    <a:pt x="536" y="108"/>
                  </a:cubicBezTo>
                  <a:cubicBezTo>
                    <a:pt x="536" y="107"/>
                    <a:pt x="537" y="107"/>
                    <a:pt x="537" y="107"/>
                  </a:cubicBezTo>
                  <a:cubicBezTo>
                    <a:pt x="537" y="108"/>
                    <a:pt x="537" y="107"/>
                    <a:pt x="538" y="108"/>
                  </a:cubicBezTo>
                  <a:cubicBezTo>
                    <a:pt x="538" y="107"/>
                    <a:pt x="538" y="106"/>
                    <a:pt x="538" y="107"/>
                  </a:cubicBezTo>
                  <a:cubicBezTo>
                    <a:pt x="538" y="107"/>
                    <a:pt x="538" y="107"/>
                    <a:pt x="538" y="107"/>
                  </a:cubicBezTo>
                  <a:cubicBezTo>
                    <a:pt x="538" y="107"/>
                    <a:pt x="537" y="107"/>
                    <a:pt x="537" y="106"/>
                  </a:cubicBezTo>
                  <a:cubicBezTo>
                    <a:pt x="537" y="106"/>
                    <a:pt x="537" y="105"/>
                    <a:pt x="538" y="105"/>
                  </a:cubicBezTo>
                  <a:cubicBezTo>
                    <a:pt x="538" y="105"/>
                    <a:pt x="538" y="105"/>
                    <a:pt x="539" y="105"/>
                  </a:cubicBezTo>
                  <a:cubicBezTo>
                    <a:pt x="538" y="105"/>
                    <a:pt x="538" y="105"/>
                    <a:pt x="538" y="104"/>
                  </a:cubicBezTo>
                  <a:cubicBezTo>
                    <a:pt x="538" y="104"/>
                    <a:pt x="538" y="104"/>
                    <a:pt x="538" y="104"/>
                  </a:cubicBezTo>
                  <a:cubicBezTo>
                    <a:pt x="538" y="104"/>
                    <a:pt x="538" y="104"/>
                    <a:pt x="538" y="104"/>
                  </a:cubicBezTo>
                  <a:cubicBezTo>
                    <a:pt x="538" y="104"/>
                    <a:pt x="537" y="103"/>
                    <a:pt x="537" y="103"/>
                  </a:cubicBezTo>
                  <a:cubicBezTo>
                    <a:pt x="537" y="103"/>
                    <a:pt x="537" y="103"/>
                    <a:pt x="537" y="103"/>
                  </a:cubicBezTo>
                  <a:cubicBezTo>
                    <a:pt x="537" y="104"/>
                    <a:pt x="536" y="104"/>
                    <a:pt x="537" y="105"/>
                  </a:cubicBezTo>
                  <a:cubicBezTo>
                    <a:pt x="537" y="104"/>
                    <a:pt x="537" y="104"/>
                    <a:pt x="537" y="105"/>
                  </a:cubicBezTo>
                  <a:cubicBezTo>
                    <a:pt x="537" y="105"/>
                    <a:pt x="537" y="105"/>
                    <a:pt x="538" y="105"/>
                  </a:cubicBezTo>
                  <a:cubicBezTo>
                    <a:pt x="537" y="105"/>
                    <a:pt x="537" y="106"/>
                    <a:pt x="537" y="106"/>
                  </a:cubicBezTo>
                  <a:cubicBezTo>
                    <a:pt x="537" y="106"/>
                    <a:pt x="536" y="106"/>
                    <a:pt x="536" y="105"/>
                  </a:cubicBezTo>
                  <a:cubicBezTo>
                    <a:pt x="536" y="105"/>
                    <a:pt x="536" y="105"/>
                    <a:pt x="536" y="106"/>
                  </a:cubicBezTo>
                  <a:cubicBezTo>
                    <a:pt x="536" y="106"/>
                    <a:pt x="537" y="107"/>
                    <a:pt x="536" y="107"/>
                  </a:cubicBezTo>
                  <a:cubicBezTo>
                    <a:pt x="536" y="106"/>
                    <a:pt x="536" y="106"/>
                    <a:pt x="535" y="106"/>
                  </a:cubicBezTo>
                  <a:cubicBezTo>
                    <a:pt x="535" y="106"/>
                    <a:pt x="535" y="105"/>
                    <a:pt x="535" y="105"/>
                  </a:cubicBezTo>
                  <a:cubicBezTo>
                    <a:pt x="536" y="104"/>
                    <a:pt x="536" y="104"/>
                    <a:pt x="536" y="104"/>
                  </a:cubicBezTo>
                  <a:cubicBezTo>
                    <a:pt x="536" y="104"/>
                    <a:pt x="535" y="104"/>
                    <a:pt x="535" y="104"/>
                  </a:cubicBezTo>
                  <a:cubicBezTo>
                    <a:pt x="535" y="104"/>
                    <a:pt x="534" y="103"/>
                    <a:pt x="534" y="103"/>
                  </a:cubicBezTo>
                  <a:close/>
                  <a:moveTo>
                    <a:pt x="889" y="483"/>
                  </a:moveTo>
                  <a:cubicBezTo>
                    <a:pt x="889" y="482"/>
                    <a:pt x="889" y="482"/>
                    <a:pt x="888" y="482"/>
                  </a:cubicBezTo>
                  <a:cubicBezTo>
                    <a:pt x="888" y="482"/>
                    <a:pt x="888" y="481"/>
                    <a:pt x="888" y="481"/>
                  </a:cubicBezTo>
                  <a:cubicBezTo>
                    <a:pt x="888" y="481"/>
                    <a:pt x="888" y="482"/>
                    <a:pt x="888" y="482"/>
                  </a:cubicBezTo>
                  <a:cubicBezTo>
                    <a:pt x="888" y="482"/>
                    <a:pt x="889" y="483"/>
                    <a:pt x="889" y="483"/>
                  </a:cubicBezTo>
                  <a:close/>
                  <a:moveTo>
                    <a:pt x="888" y="480"/>
                  </a:moveTo>
                  <a:cubicBezTo>
                    <a:pt x="888" y="480"/>
                    <a:pt x="888" y="480"/>
                    <a:pt x="888" y="481"/>
                  </a:cubicBezTo>
                  <a:cubicBezTo>
                    <a:pt x="889" y="482"/>
                    <a:pt x="889" y="481"/>
                    <a:pt x="888" y="480"/>
                  </a:cubicBezTo>
                  <a:close/>
                  <a:moveTo>
                    <a:pt x="894" y="502"/>
                  </a:moveTo>
                  <a:cubicBezTo>
                    <a:pt x="896" y="505"/>
                    <a:pt x="894" y="501"/>
                    <a:pt x="894" y="502"/>
                  </a:cubicBezTo>
                  <a:close/>
                  <a:moveTo>
                    <a:pt x="896" y="482"/>
                  </a:moveTo>
                  <a:cubicBezTo>
                    <a:pt x="895" y="481"/>
                    <a:pt x="896" y="483"/>
                    <a:pt x="897" y="484"/>
                  </a:cubicBezTo>
                  <a:cubicBezTo>
                    <a:pt x="897" y="484"/>
                    <a:pt x="897" y="484"/>
                    <a:pt x="896" y="482"/>
                  </a:cubicBezTo>
                  <a:close/>
                  <a:moveTo>
                    <a:pt x="893" y="488"/>
                  </a:moveTo>
                  <a:cubicBezTo>
                    <a:pt x="894" y="489"/>
                    <a:pt x="894" y="491"/>
                    <a:pt x="895" y="492"/>
                  </a:cubicBezTo>
                  <a:cubicBezTo>
                    <a:pt x="895" y="491"/>
                    <a:pt x="894" y="489"/>
                    <a:pt x="893" y="488"/>
                  </a:cubicBezTo>
                  <a:close/>
                  <a:moveTo>
                    <a:pt x="537" y="118"/>
                  </a:moveTo>
                  <a:cubicBezTo>
                    <a:pt x="537" y="117"/>
                    <a:pt x="536" y="117"/>
                    <a:pt x="536" y="117"/>
                  </a:cubicBezTo>
                  <a:cubicBezTo>
                    <a:pt x="536" y="117"/>
                    <a:pt x="536" y="117"/>
                    <a:pt x="536" y="117"/>
                  </a:cubicBezTo>
                  <a:cubicBezTo>
                    <a:pt x="536" y="117"/>
                    <a:pt x="537" y="118"/>
                    <a:pt x="537" y="118"/>
                  </a:cubicBezTo>
                  <a:cubicBezTo>
                    <a:pt x="537" y="118"/>
                    <a:pt x="537" y="118"/>
                    <a:pt x="537" y="118"/>
                  </a:cubicBezTo>
                  <a:close/>
                  <a:moveTo>
                    <a:pt x="887" y="496"/>
                  </a:moveTo>
                  <a:cubicBezTo>
                    <a:pt x="887" y="496"/>
                    <a:pt x="887" y="496"/>
                    <a:pt x="887" y="497"/>
                  </a:cubicBezTo>
                  <a:cubicBezTo>
                    <a:pt x="887" y="497"/>
                    <a:pt x="887" y="497"/>
                    <a:pt x="887" y="497"/>
                  </a:cubicBezTo>
                  <a:cubicBezTo>
                    <a:pt x="887" y="496"/>
                    <a:pt x="887" y="496"/>
                    <a:pt x="887" y="496"/>
                  </a:cubicBezTo>
                  <a:close/>
                  <a:moveTo>
                    <a:pt x="539" y="118"/>
                  </a:moveTo>
                  <a:cubicBezTo>
                    <a:pt x="538" y="119"/>
                    <a:pt x="539" y="119"/>
                    <a:pt x="539" y="119"/>
                  </a:cubicBezTo>
                  <a:cubicBezTo>
                    <a:pt x="540" y="119"/>
                    <a:pt x="539" y="119"/>
                    <a:pt x="539" y="118"/>
                  </a:cubicBezTo>
                  <a:close/>
                  <a:moveTo>
                    <a:pt x="540" y="118"/>
                  </a:moveTo>
                  <a:cubicBezTo>
                    <a:pt x="539" y="119"/>
                    <a:pt x="540" y="120"/>
                    <a:pt x="540" y="121"/>
                  </a:cubicBezTo>
                  <a:cubicBezTo>
                    <a:pt x="541" y="120"/>
                    <a:pt x="541" y="119"/>
                    <a:pt x="540" y="118"/>
                  </a:cubicBezTo>
                  <a:close/>
                  <a:moveTo>
                    <a:pt x="539" y="108"/>
                  </a:moveTo>
                  <a:cubicBezTo>
                    <a:pt x="539" y="108"/>
                    <a:pt x="539" y="108"/>
                    <a:pt x="539" y="108"/>
                  </a:cubicBezTo>
                  <a:cubicBezTo>
                    <a:pt x="539" y="108"/>
                    <a:pt x="539" y="107"/>
                    <a:pt x="539" y="107"/>
                  </a:cubicBezTo>
                  <a:cubicBezTo>
                    <a:pt x="539" y="108"/>
                    <a:pt x="539" y="108"/>
                    <a:pt x="539" y="108"/>
                  </a:cubicBezTo>
                  <a:cubicBezTo>
                    <a:pt x="539" y="108"/>
                    <a:pt x="539" y="108"/>
                    <a:pt x="539" y="108"/>
                  </a:cubicBezTo>
                  <a:close/>
                  <a:moveTo>
                    <a:pt x="541" y="110"/>
                  </a:moveTo>
                  <a:cubicBezTo>
                    <a:pt x="541" y="111"/>
                    <a:pt x="542" y="111"/>
                    <a:pt x="542" y="112"/>
                  </a:cubicBezTo>
                  <a:cubicBezTo>
                    <a:pt x="543" y="111"/>
                    <a:pt x="543" y="111"/>
                    <a:pt x="543" y="111"/>
                  </a:cubicBezTo>
                  <a:cubicBezTo>
                    <a:pt x="542" y="110"/>
                    <a:pt x="544" y="109"/>
                    <a:pt x="543" y="109"/>
                  </a:cubicBezTo>
                  <a:cubicBezTo>
                    <a:pt x="542" y="109"/>
                    <a:pt x="542" y="109"/>
                    <a:pt x="541" y="110"/>
                  </a:cubicBezTo>
                  <a:cubicBezTo>
                    <a:pt x="541" y="109"/>
                    <a:pt x="541" y="109"/>
                    <a:pt x="541" y="108"/>
                  </a:cubicBezTo>
                  <a:cubicBezTo>
                    <a:pt x="541" y="109"/>
                    <a:pt x="540" y="109"/>
                    <a:pt x="540" y="109"/>
                  </a:cubicBezTo>
                  <a:cubicBezTo>
                    <a:pt x="540" y="109"/>
                    <a:pt x="540" y="109"/>
                    <a:pt x="540" y="109"/>
                  </a:cubicBezTo>
                  <a:cubicBezTo>
                    <a:pt x="539" y="110"/>
                    <a:pt x="540" y="111"/>
                    <a:pt x="539" y="112"/>
                  </a:cubicBezTo>
                  <a:cubicBezTo>
                    <a:pt x="540" y="112"/>
                    <a:pt x="541" y="111"/>
                    <a:pt x="541" y="110"/>
                  </a:cubicBezTo>
                  <a:cubicBezTo>
                    <a:pt x="541" y="110"/>
                    <a:pt x="541" y="110"/>
                    <a:pt x="541" y="110"/>
                  </a:cubicBezTo>
                  <a:close/>
                  <a:moveTo>
                    <a:pt x="543" y="88"/>
                  </a:moveTo>
                  <a:cubicBezTo>
                    <a:pt x="542" y="88"/>
                    <a:pt x="543" y="88"/>
                    <a:pt x="544" y="88"/>
                  </a:cubicBezTo>
                  <a:cubicBezTo>
                    <a:pt x="544" y="88"/>
                    <a:pt x="543" y="87"/>
                    <a:pt x="543" y="88"/>
                  </a:cubicBezTo>
                  <a:close/>
                  <a:moveTo>
                    <a:pt x="543" y="91"/>
                  </a:moveTo>
                  <a:cubicBezTo>
                    <a:pt x="543" y="91"/>
                    <a:pt x="544" y="90"/>
                    <a:pt x="544" y="90"/>
                  </a:cubicBezTo>
                  <a:cubicBezTo>
                    <a:pt x="545" y="88"/>
                    <a:pt x="543" y="90"/>
                    <a:pt x="543" y="90"/>
                  </a:cubicBezTo>
                  <a:cubicBezTo>
                    <a:pt x="543" y="91"/>
                    <a:pt x="543" y="91"/>
                    <a:pt x="543" y="91"/>
                  </a:cubicBezTo>
                  <a:close/>
                  <a:moveTo>
                    <a:pt x="543" y="85"/>
                  </a:moveTo>
                  <a:cubicBezTo>
                    <a:pt x="542" y="85"/>
                    <a:pt x="542" y="85"/>
                    <a:pt x="542" y="85"/>
                  </a:cubicBezTo>
                  <a:cubicBezTo>
                    <a:pt x="542" y="85"/>
                    <a:pt x="542" y="85"/>
                    <a:pt x="542" y="85"/>
                  </a:cubicBezTo>
                  <a:cubicBezTo>
                    <a:pt x="543" y="85"/>
                    <a:pt x="543" y="85"/>
                    <a:pt x="543" y="85"/>
                  </a:cubicBezTo>
                  <a:close/>
                  <a:moveTo>
                    <a:pt x="541" y="115"/>
                  </a:moveTo>
                  <a:cubicBezTo>
                    <a:pt x="541" y="114"/>
                    <a:pt x="540" y="115"/>
                    <a:pt x="540" y="115"/>
                  </a:cubicBezTo>
                  <a:cubicBezTo>
                    <a:pt x="541" y="115"/>
                    <a:pt x="541" y="115"/>
                    <a:pt x="541" y="115"/>
                  </a:cubicBezTo>
                  <a:close/>
                  <a:moveTo>
                    <a:pt x="544" y="105"/>
                  </a:moveTo>
                  <a:cubicBezTo>
                    <a:pt x="544" y="105"/>
                    <a:pt x="544" y="105"/>
                    <a:pt x="545" y="106"/>
                  </a:cubicBezTo>
                  <a:cubicBezTo>
                    <a:pt x="545" y="105"/>
                    <a:pt x="545" y="105"/>
                    <a:pt x="545" y="105"/>
                  </a:cubicBezTo>
                  <a:cubicBezTo>
                    <a:pt x="545" y="105"/>
                    <a:pt x="545" y="105"/>
                    <a:pt x="544" y="105"/>
                  </a:cubicBezTo>
                  <a:cubicBezTo>
                    <a:pt x="544" y="105"/>
                    <a:pt x="544" y="105"/>
                    <a:pt x="544" y="105"/>
                  </a:cubicBezTo>
                  <a:close/>
                  <a:moveTo>
                    <a:pt x="542" y="105"/>
                  </a:moveTo>
                  <a:cubicBezTo>
                    <a:pt x="541" y="105"/>
                    <a:pt x="542" y="106"/>
                    <a:pt x="542" y="106"/>
                  </a:cubicBezTo>
                  <a:cubicBezTo>
                    <a:pt x="542" y="106"/>
                    <a:pt x="543" y="105"/>
                    <a:pt x="542" y="105"/>
                  </a:cubicBezTo>
                  <a:close/>
                  <a:moveTo>
                    <a:pt x="543" y="89"/>
                  </a:moveTo>
                  <a:cubicBezTo>
                    <a:pt x="542" y="89"/>
                    <a:pt x="542" y="90"/>
                    <a:pt x="542" y="90"/>
                  </a:cubicBezTo>
                  <a:cubicBezTo>
                    <a:pt x="543" y="90"/>
                    <a:pt x="543" y="90"/>
                    <a:pt x="543" y="89"/>
                  </a:cubicBezTo>
                  <a:close/>
                  <a:moveTo>
                    <a:pt x="539" y="117"/>
                  </a:moveTo>
                  <a:cubicBezTo>
                    <a:pt x="540" y="117"/>
                    <a:pt x="540" y="117"/>
                    <a:pt x="540" y="117"/>
                  </a:cubicBezTo>
                  <a:cubicBezTo>
                    <a:pt x="539" y="117"/>
                    <a:pt x="539" y="117"/>
                    <a:pt x="539" y="117"/>
                  </a:cubicBezTo>
                  <a:cubicBezTo>
                    <a:pt x="539" y="117"/>
                    <a:pt x="539" y="117"/>
                    <a:pt x="538" y="117"/>
                  </a:cubicBezTo>
                  <a:cubicBezTo>
                    <a:pt x="538" y="117"/>
                    <a:pt x="539" y="117"/>
                    <a:pt x="539" y="117"/>
                  </a:cubicBezTo>
                  <a:cubicBezTo>
                    <a:pt x="539" y="117"/>
                    <a:pt x="539" y="117"/>
                    <a:pt x="539" y="117"/>
                  </a:cubicBezTo>
                  <a:cubicBezTo>
                    <a:pt x="539" y="118"/>
                    <a:pt x="539" y="118"/>
                    <a:pt x="539" y="118"/>
                  </a:cubicBezTo>
                  <a:cubicBezTo>
                    <a:pt x="539" y="118"/>
                    <a:pt x="540" y="118"/>
                    <a:pt x="539" y="117"/>
                  </a:cubicBezTo>
                  <a:close/>
                  <a:moveTo>
                    <a:pt x="546" y="90"/>
                  </a:moveTo>
                  <a:cubicBezTo>
                    <a:pt x="546" y="90"/>
                    <a:pt x="545" y="90"/>
                    <a:pt x="545" y="90"/>
                  </a:cubicBezTo>
                  <a:cubicBezTo>
                    <a:pt x="546" y="89"/>
                    <a:pt x="546" y="88"/>
                    <a:pt x="546" y="88"/>
                  </a:cubicBezTo>
                  <a:cubicBezTo>
                    <a:pt x="546" y="89"/>
                    <a:pt x="545" y="89"/>
                    <a:pt x="545" y="90"/>
                  </a:cubicBezTo>
                  <a:cubicBezTo>
                    <a:pt x="545" y="90"/>
                    <a:pt x="545" y="90"/>
                    <a:pt x="544" y="90"/>
                  </a:cubicBezTo>
                  <a:cubicBezTo>
                    <a:pt x="544" y="90"/>
                    <a:pt x="544" y="91"/>
                    <a:pt x="544" y="91"/>
                  </a:cubicBezTo>
                  <a:cubicBezTo>
                    <a:pt x="544" y="91"/>
                    <a:pt x="544" y="91"/>
                    <a:pt x="544" y="91"/>
                  </a:cubicBezTo>
                  <a:cubicBezTo>
                    <a:pt x="544" y="92"/>
                    <a:pt x="544" y="93"/>
                    <a:pt x="544" y="93"/>
                  </a:cubicBezTo>
                  <a:cubicBezTo>
                    <a:pt x="544" y="92"/>
                    <a:pt x="544" y="92"/>
                    <a:pt x="545" y="91"/>
                  </a:cubicBezTo>
                  <a:cubicBezTo>
                    <a:pt x="546" y="91"/>
                    <a:pt x="546" y="90"/>
                    <a:pt x="546" y="90"/>
                  </a:cubicBezTo>
                  <a:close/>
                  <a:moveTo>
                    <a:pt x="550" y="35"/>
                  </a:moveTo>
                  <a:cubicBezTo>
                    <a:pt x="550" y="35"/>
                    <a:pt x="550" y="34"/>
                    <a:pt x="550" y="34"/>
                  </a:cubicBezTo>
                  <a:cubicBezTo>
                    <a:pt x="550" y="34"/>
                    <a:pt x="550" y="34"/>
                    <a:pt x="549" y="34"/>
                  </a:cubicBezTo>
                  <a:cubicBezTo>
                    <a:pt x="550" y="34"/>
                    <a:pt x="550" y="35"/>
                    <a:pt x="550" y="35"/>
                  </a:cubicBezTo>
                  <a:close/>
                  <a:moveTo>
                    <a:pt x="552" y="2"/>
                  </a:moveTo>
                  <a:cubicBezTo>
                    <a:pt x="552" y="2"/>
                    <a:pt x="552" y="2"/>
                    <a:pt x="552" y="1"/>
                  </a:cubicBezTo>
                  <a:cubicBezTo>
                    <a:pt x="551" y="2"/>
                    <a:pt x="552" y="2"/>
                    <a:pt x="552" y="2"/>
                  </a:cubicBezTo>
                  <a:close/>
                  <a:moveTo>
                    <a:pt x="553" y="75"/>
                  </a:moveTo>
                  <a:cubicBezTo>
                    <a:pt x="552" y="76"/>
                    <a:pt x="552" y="77"/>
                    <a:pt x="552" y="77"/>
                  </a:cubicBezTo>
                  <a:cubicBezTo>
                    <a:pt x="552" y="78"/>
                    <a:pt x="553" y="75"/>
                    <a:pt x="553" y="75"/>
                  </a:cubicBezTo>
                  <a:close/>
                  <a:moveTo>
                    <a:pt x="550" y="65"/>
                  </a:moveTo>
                  <a:cubicBezTo>
                    <a:pt x="552" y="68"/>
                    <a:pt x="552" y="69"/>
                    <a:pt x="552" y="69"/>
                  </a:cubicBezTo>
                  <a:cubicBezTo>
                    <a:pt x="551" y="66"/>
                    <a:pt x="550" y="65"/>
                    <a:pt x="550" y="65"/>
                  </a:cubicBezTo>
                  <a:close/>
                  <a:moveTo>
                    <a:pt x="552" y="63"/>
                  </a:moveTo>
                  <a:cubicBezTo>
                    <a:pt x="552" y="64"/>
                    <a:pt x="551" y="64"/>
                    <a:pt x="552" y="64"/>
                  </a:cubicBezTo>
                  <a:cubicBezTo>
                    <a:pt x="552" y="64"/>
                    <a:pt x="553" y="64"/>
                    <a:pt x="552" y="63"/>
                  </a:cubicBezTo>
                  <a:close/>
                  <a:moveTo>
                    <a:pt x="549" y="49"/>
                  </a:moveTo>
                  <a:cubicBezTo>
                    <a:pt x="549" y="49"/>
                    <a:pt x="548" y="49"/>
                    <a:pt x="548" y="49"/>
                  </a:cubicBezTo>
                  <a:cubicBezTo>
                    <a:pt x="548" y="49"/>
                    <a:pt x="548" y="49"/>
                    <a:pt x="548" y="49"/>
                  </a:cubicBezTo>
                  <a:cubicBezTo>
                    <a:pt x="548" y="49"/>
                    <a:pt x="548" y="49"/>
                    <a:pt x="548" y="50"/>
                  </a:cubicBezTo>
                  <a:cubicBezTo>
                    <a:pt x="549" y="49"/>
                    <a:pt x="549" y="49"/>
                    <a:pt x="549" y="49"/>
                  </a:cubicBezTo>
                  <a:close/>
                  <a:moveTo>
                    <a:pt x="548" y="44"/>
                  </a:moveTo>
                  <a:cubicBezTo>
                    <a:pt x="548" y="43"/>
                    <a:pt x="548" y="43"/>
                    <a:pt x="548" y="43"/>
                  </a:cubicBezTo>
                  <a:cubicBezTo>
                    <a:pt x="547" y="42"/>
                    <a:pt x="547" y="42"/>
                    <a:pt x="547" y="41"/>
                  </a:cubicBezTo>
                  <a:cubicBezTo>
                    <a:pt x="547" y="42"/>
                    <a:pt x="546" y="41"/>
                    <a:pt x="546" y="42"/>
                  </a:cubicBezTo>
                  <a:cubicBezTo>
                    <a:pt x="546" y="43"/>
                    <a:pt x="547" y="43"/>
                    <a:pt x="548" y="44"/>
                  </a:cubicBezTo>
                  <a:close/>
                  <a:moveTo>
                    <a:pt x="887" y="497"/>
                  </a:moveTo>
                  <a:cubicBezTo>
                    <a:pt x="887" y="498"/>
                    <a:pt x="887" y="498"/>
                    <a:pt x="887" y="498"/>
                  </a:cubicBezTo>
                  <a:cubicBezTo>
                    <a:pt x="887" y="499"/>
                    <a:pt x="887" y="499"/>
                    <a:pt x="888" y="499"/>
                  </a:cubicBezTo>
                  <a:cubicBezTo>
                    <a:pt x="887" y="499"/>
                    <a:pt x="887" y="499"/>
                    <a:pt x="887" y="498"/>
                  </a:cubicBezTo>
                  <a:cubicBezTo>
                    <a:pt x="888" y="499"/>
                    <a:pt x="888" y="499"/>
                    <a:pt x="889" y="499"/>
                  </a:cubicBezTo>
                  <a:cubicBezTo>
                    <a:pt x="889" y="499"/>
                    <a:pt x="889" y="499"/>
                    <a:pt x="889" y="499"/>
                  </a:cubicBezTo>
                  <a:cubicBezTo>
                    <a:pt x="888" y="499"/>
                    <a:pt x="888" y="499"/>
                    <a:pt x="888" y="499"/>
                  </a:cubicBezTo>
                  <a:cubicBezTo>
                    <a:pt x="888" y="500"/>
                    <a:pt x="888" y="500"/>
                    <a:pt x="888" y="500"/>
                  </a:cubicBezTo>
                  <a:cubicBezTo>
                    <a:pt x="888" y="500"/>
                    <a:pt x="888" y="500"/>
                    <a:pt x="889" y="500"/>
                  </a:cubicBezTo>
                  <a:cubicBezTo>
                    <a:pt x="889" y="501"/>
                    <a:pt x="890" y="503"/>
                    <a:pt x="890" y="502"/>
                  </a:cubicBezTo>
                  <a:cubicBezTo>
                    <a:pt x="890" y="501"/>
                    <a:pt x="889" y="500"/>
                    <a:pt x="889" y="500"/>
                  </a:cubicBezTo>
                  <a:cubicBezTo>
                    <a:pt x="889" y="500"/>
                    <a:pt x="889" y="500"/>
                    <a:pt x="889" y="500"/>
                  </a:cubicBezTo>
                  <a:cubicBezTo>
                    <a:pt x="888" y="499"/>
                    <a:pt x="888" y="498"/>
                    <a:pt x="887" y="497"/>
                  </a:cubicBezTo>
                  <a:cubicBezTo>
                    <a:pt x="887" y="497"/>
                    <a:pt x="887" y="497"/>
                    <a:pt x="887" y="497"/>
                  </a:cubicBezTo>
                  <a:close/>
                  <a:moveTo>
                    <a:pt x="549" y="44"/>
                  </a:moveTo>
                  <a:cubicBezTo>
                    <a:pt x="548" y="46"/>
                    <a:pt x="550" y="46"/>
                    <a:pt x="550" y="48"/>
                  </a:cubicBezTo>
                  <a:cubicBezTo>
                    <a:pt x="551" y="46"/>
                    <a:pt x="549" y="45"/>
                    <a:pt x="549" y="44"/>
                  </a:cubicBezTo>
                  <a:close/>
                  <a:moveTo>
                    <a:pt x="543" y="95"/>
                  </a:moveTo>
                  <a:cubicBezTo>
                    <a:pt x="543" y="96"/>
                    <a:pt x="543" y="96"/>
                    <a:pt x="544" y="96"/>
                  </a:cubicBezTo>
                  <a:cubicBezTo>
                    <a:pt x="544" y="96"/>
                    <a:pt x="544" y="95"/>
                    <a:pt x="543" y="95"/>
                  </a:cubicBezTo>
                  <a:close/>
                  <a:moveTo>
                    <a:pt x="546" y="99"/>
                  </a:moveTo>
                  <a:cubicBezTo>
                    <a:pt x="546" y="99"/>
                    <a:pt x="546" y="99"/>
                    <a:pt x="546" y="99"/>
                  </a:cubicBezTo>
                  <a:cubicBezTo>
                    <a:pt x="546" y="99"/>
                    <a:pt x="546" y="99"/>
                    <a:pt x="546" y="99"/>
                  </a:cubicBezTo>
                  <a:cubicBezTo>
                    <a:pt x="546" y="99"/>
                    <a:pt x="546" y="99"/>
                    <a:pt x="546" y="99"/>
                  </a:cubicBezTo>
                  <a:close/>
                  <a:moveTo>
                    <a:pt x="547" y="82"/>
                  </a:moveTo>
                  <a:cubicBezTo>
                    <a:pt x="546" y="81"/>
                    <a:pt x="546" y="81"/>
                    <a:pt x="546" y="81"/>
                  </a:cubicBezTo>
                  <a:cubicBezTo>
                    <a:pt x="546" y="81"/>
                    <a:pt x="546" y="81"/>
                    <a:pt x="546" y="81"/>
                  </a:cubicBezTo>
                  <a:cubicBezTo>
                    <a:pt x="546" y="82"/>
                    <a:pt x="546" y="82"/>
                    <a:pt x="546" y="82"/>
                  </a:cubicBezTo>
                  <a:cubicBezTo>
                    <a:pt x="547" y="82"/>
                    <a:pt x="547" y="82"/>
                    <a:pt x="547" y="82"/>
                  </a:cubicBezTo>
                  <a:close/>
                  <a:moveTo>
                    <a:pt x="545" y="75"/>
                  </a:moveTo>
                  <a:cubicBezTo>
                    <a:pt x="545" y="75"/>
                    <a:pt x="545" y="75"/>
                    <a:pt x="545" y="75"/>
                  </a:cubicBezTo>
                  <a:cubicBezTo>
                    <a:pt x="544" y="75"/>
                    <a:pt x="544" y="76"/>
                    <a:pt x="545" y="75"/>
                  </a:cubicBezTo>
                  <a:close/>
                  <a:moveTo>
                    <a:pt x="547" y="82"/>
                  </a:moveTo>
                  <a:cubicBezTo>
                    <a:pt x="547" y="82"/>
                    <a:pt x="547" y="82"/>
                    <a:pt x="547" y="82"/>
                  </a:cubicBezTo>
                  <a:cubicBezTo>
                    <a:pt x="547" y="82"/>
                    <a:pt x="547" y="82"/>
                    <a:pt x="547" y="82"/>
                  </a:cubicBezTo>
                  <a:cubicBezTo>
                    <a:pt x="547" y="82"/>
                    <a:pt x="547" y="82"/>
                    <a:pt x="547" y="82"/>
                  </a:cubicBezTo>
                  <a:close/>
                  <a:moveTo>
                    <a:pt x="885" y="490"/>
                  </a:moveTo>
                  <a:cubicBezTo>
                    <a:pt x="885" y="489"/>
                    <a:pt x="885" y="490"/>
                    <a:pt x="885" y="490"/>
                  </a:cubicBezTo>
                  <a:cubicBezTo>
                    <a:pt x="885" y="491"/>
                    <a:pt x="886" y="492"/>
                    <a:pt x="885" y="490"/>
                  </a:cubicBezTo>
                  <a:close/>
                  <a:moveTo>
                    <a:pt x="883" y="440"/>
                  </a:moveTo>
                  <a:cubicBezTo>
                    <a:pt x="885" y="443"/>
                    <a:pt x="884" y="442"/>
                    <a:pt x="885" y="445"/>
                  </a:cubicBezTo>
                  <a:cubicBezTo>
                    <a:pt x="886" y="447"/>
                    <a:pt x="885" y="443"/>
                    <a:pt x="883" y="440"/>
                  </a:cubicBezTo>
                  <a:close/>
                  <a:moveTo>
                    <a:pt x="546" y="27"/>
                  </a:moveTo>
                  <a:cubicBezTo>
                    <a:pt x="546" y="27"/>
                    <a:pt x="546" y="27"/>
                    <a:pt x="546" y="27"/>
                  </a:cubicBezTo>
                  <a:cubicBezTo>
                    <a:pt x="545" y="27"/>
                    <a:pt x="545" y="27"/>
                    <a:pt x="545" y="27"/>
                  </a:cubicBezTo>
                  <a:cubicBezTo>
                    <a:pt x="545" y="27"/>
                    <a:pt x="545" y="27"/>
                    <a:pt x="546" y="27"/>
                  </a:cubicBezTo>
                  <a:cubicBezTo>
                    <a:pt x="546" y="27"/>
                    <a:pt x="546" y="27"/>
                    <a:pt x="546" y="27"/>
                  </a:cubicBezTo>
                  <a:close/>
                  <a:moveTo>
                    <a:pt x="884" y="455"/>
                  </a:moveTo>
                  <a:cubicBezTo>
                    <a:pt x="885" y="457"/>
                    <a:pt x="885" y="456"/>
                    <a:pt x="885" y="456"/>
                  </a:cubicBezTo>
                  <a:cubicBezTo>
                    <a:pt x="884" y="454"/>
                    <a:pt x="884" y="454"/>
                    <a:pt x="884" y="455"/>
                  </a:cubicBezTo>
                  <a:close/>
                  <a:moveTo>
                    <a:pt x="543" y="64"/>
                  </a:moveTo>
                  <a:cubicBezTo>
                    <a:pt x="543" y="65"/>
                    <a:pt x="543" y="65"/>
                    <a:pt x="543" y="65"/>
                  </a:cubicBezTo>
                  <a:cubicBezTo>
                    <a:pt x="543" y="65"/>
                    <a:pt x="543" y="65"/>
                    <a:pt x="543" y="65"/>
                  </a:cubicBezTo>
                  <a:cubicBezTo>
                    <a:pt x="543" y="65"/>
                    <a:pt x="543" y="65"/>
                    <a:pt x="543" y="64"/>
                  </a:cubicBezTo>
                  <a:close/>
                  <a:moveTo>
                    <a:pt x="546" y="77"/>
                  </a:moveTo>
                  <a:cubicBezTo>
                    <a:pt x="546" y="77"/>
                    <a:pt x="546" y="76"/>
                    <a:pt x="546" y="76"/>
                  </a:cubicBezTo>
                  <a:cubicBezTo>
                    <a:pt x="545" y="77"/>
                    <a:pt x="547" y="79"/>
                    <a:pt x="547" y="79"/>
                  </a:cubicBezTo>
                  <a:cubicBezTo>
                    <a:pt x="547" y="78"/>
                    <a:pt x="547" y="77"/>
                    <a:pt x="546" y="77"/>
                  </a:cubicBezTo>
                  <a:close/>
                  <a:moveTo>
                    <a:pt x="885" y="495"/>
                  </a:moveTo>
                  <a:cubicBezTo>
                    <a:pt x="886" y="496"/>
                    <a:pt x="886" y="496"/>
                    <a:pt x="886" y="497"/>
                  </a:cubicBezTo>
                  <a:cubicBezTo>
                    <a:pt x="886" y="497"/>
                    <a:pt x="886" y="496"/>
                    <a:pt x="886" y="496"/>
                  </a:cubicBezTo>
                  <a:cubicBezTo>
                    <a:pt x="886" y="496"/>
                    <a:pt x="887" y="496"/>
                    <a:pt x="887" y="495"/>
                  </a:cubicBezTo>
                  <a:cubicBezTo>
                    <a:pt x="887" y="495"/>
                    <a:pt x="887" y="495"/>
                    <a:pt x="886" y="493"/>
                  </a:cubicBezTo>
                  <a:cubicBezTo>
                    <a:pt x="886" y="493"/>
                    <a:pt x="886" y="493"/>
                    <a:pt x="886" y="493"/>
                  </a:cubicBezTo>
                  <a:cubicBezTo>
                    <a:pt x="886" y="493"/>
                    <a:pt x="887" y="495"/>
                    <a:pt x="886" y="495"/>
                  </a:cubicBezTo>
                  <a:cubicBezTo>
                    <a:pt x="886" y="495"/>
                    <a:pt x="886" y="495"/>
                    <a:pt x="886" y="495"/>
                  </a:cubicBezTo>
                  <a:cubicBezTo>
                    <a:pt x="886" y="495"/>
                    <a:pt x="886" y="494"/>
                    <a:pt x="886" y="494"/>
                  </a:cubicBezTo>
                  <a:cubicBezTo>
                    <a:pt x="885" y="494"/>
                    <a:pt x="885" y="493"/>
                    <a:pt x="884" y="492"/>
                  </a:cubicBezTo>
                  <a:cubicBezTo>
                    <a:pt x="884" y="492"/>
                    <a:pt x="884" y="493"/>
                    <a:pt x="885" y="495"/>
                  </a:cubicBezTo>
                  <a:close/>
                  <a:moveTo>
                    <a:pt x="882" y="467"/>
                  </a:moveTo>
                  <a:cubicBezTo>
                    <a:pt x="881" y="466"/>
                    <a:pt x="883" y="470"/>
                    <a:pt x="884" y="472"/>
                  </a:cubicBezTo>
                  <a:cubicBezTo>
                    <a:pt x="885" y="474"/>
                    <a:pt x="883" y="469"/>
                    <a:pt x="882" y="467"/>
                  </a:cubicBezTo>
                  <a:close/>
                  <a:moveTo>
                    <a:pt x="541" y="63"/>
                  </a:moveTo>
                  <a:cubicBezTo>
                    <a:pt x="541" y="63"/>
                    <a:pt x="541" y="64"/>
                    <a:pt x="541" y="64"/>
                  </a:cubicBezTo>
                  <a:cubicBezTo>
                    <a:pt x="542" y="63"/>
                    <a:pt x="542" y="63"/>
                    <a:pt x="541" y="63"/>
                  </a:cubicBezTo>
                  <a:cubicBezTo>
                    <a:pt x="541" y="63"/>
                    <a:pt x="541" y="63"/>
                    <a:pt x="541" y="63"/>
                  </a:cubicBezTo>
                  <a:close/>
                  <a:moveTo>
                    <a:pt x="888" y="499"/>
                  </a:moveTo>
                  <a:cubicBezTo>
                    <a:pt x="888" y="499"/>
                    <a:pt x="888" y="499"/>
                    <a:pt x="888" y="499"/>
                  </a:cubicBezTo>
                  <a:cubicBezTo>
                    <a:pt x="888" y="499"/>
                    <a:pt x="888" y="499"/>
                    <a:pt x="888" y="499"/>
                  </a:cubicBezTo>
                  <a:cubicBezTo>
                    <a:pt x="888" y="499"/>
                    <a:pt x="888" y="499"/>
                    <a:pt x="888" y="499"/>
                  </a:cubicBezTo>
                  <a:close/>
                  <a:moveTo>
                    <a:pt x="542" y="83"/>
                  </a:moveTo>
                  <a:cubicBezTo>
                    <a:pt x="542" y="83"/>
                    <a:pt x="542" y="83"/>
                    <a:pt x="542" y="83"/>
                  </a:cubicBezTo>
                  <a:cubicBezTo>
                    <a:pt x="542" y="82"/>
                    <a:pt x="540" y="83"/>
                    <a:pt x="542" y="83"/>
                  </a:cubicBezTo>
                  <a:close/>
                  <a:moveTo>
                    <a:pt x="540" y="105"/>
                  </a:moveTo>
                  <a:cubicBezTo>
                    <a:pt x="540" y="105"/>
                    <a:pt x="540" y="105"/>
                    <a:pt x="540" y="105"/>
                  </a:cubicBezTo>
                  <a:cubicBezTo>
                    <a:pt x="540" y="105"/>
                    <a:pt x="540" y="104"/>
                    <a:pt x="540" y="104"/>
                  </a:cubicBezTo>
                  <a:cubicBezTo>
                    <a:pt x="540" y="104"/>
                    <a:pt x="540" y="105"/>
                    <a:pt x="540" y="105"/>
                  </a:cubicBezTo>
                  <a:cubicBezTo>
                    <a:pt x="540" y="105"/>
                    <a:pt x="540" y="105"/>
                    <a:pt x="540" y="105"/>
                  </a:cubicBezTo>
                  <a:close/>
                  <a:moveTo>
                    <a:pt x="541" y="98"/>
                  </a:moveTo>
                  <a:cubicBezTo>
                    <a:pt x="541" y="98"/>
                    <a:pt x="541" y="98"/>
                    <a:pt x="541" y="98"/>
                  </a:cubicBezTo>
                  <a:cubicBezTo>
                    <a:pt x="541" y="98"/>
                    <a:pt x="541" y="99"/>
                    <a:pt x="541" y="99"/>
                  </a:cubicBezTo>
                  <a:cubicBezTo>
                    <a:pt x="541" y="99"/>
                    <a:pt x="541" y="98"/>
                    <a:pt x="541" y="98"/>
                  </a:cubicBezTo>
                  <a:close/>
                  <a:moveTo>
                    <a:pt x="543" y="53"/>
                  </a:moveTo>
                  <a:cubicBezTo>
                    <a:pt x="542" y="53"/>
                    <a:pt x="542" y="54"/>
                    <a:pt x="542" y="54"/>
                  </a:cubicBezTo>
                  <a:cubicBezTo>
                    <a:pt x="542" y="54"/>
                    <a:pt x="542" y="54"/>
                    <a:pt x="542" y="54"/>
                  </a:cubicBezTo>
                  <a:cubicBezTo>
                    <a:pt x="543" y="54"/>
                    <a:pt x="543" y="54"/>
                    <a:pt x="543" y="54"/>
                  </a:cubicBezTo>
                  <a:cubicBezTo>
                    <a:pt x="543" y="54"/>
                    <a:pt x="543" y="53"/>
                    <a:pt x="543" y="53"/>
                  </a:cubicBezTo>
                  <a:close/>
                  <a:moveTo>
                    <a:pt x="541" y="99"/>
                  </a:moveTo>
                  <a:cubicBezTo>
                    <a:pt x="541" y="99"/>
                    <a:pt x="541" y="98"/>
                    <a:pt x="541" y="98"/>
                  </a:cubicBezTo>
                  <a:cubicBezTo>
                    <a:pt x="541" y="98"/>
                    <a:pt x="541" y="98"/>
                    <a:pt x="541" y="98"/>
                  </a:cubicBezTo>
                  <a:cubicBezTo>
                    <a:pt x="542" y="97"/>
                    <a:pt x="542" y="96"/>
                    <a:pt x="542" y="96"/>
                  </a:cubicBezTo>
                  <a:cubicBezTo>
                    <a:pt x="542" y="96"/>
                    <a:pt x="541" y="98"/>
                    <a:pt x="540" y="100"/>
                  </a:cubicBezTo>
                  <a:cubicBezTo>
                    <a:pt x="540" y="101"/>
                    <a:pt x="540" y="100"/>
                    <a:pt x="541" y="99"/>
                  </a:cubicBezTo>
                  <a:close/>
                  <a:moveTo>
                    <a:pt x="541" y="107"/>
                  </a:moveTo>
                  <a:cubicBezTo>
                    <a:pt x="541" y="107"/>
                    <a:pt x="541" y="106"/>
                    <a:pt x="541" y="106"/>
                  </a:cubicBezTo>
                  <a:cubicBezTo>
                    <a:pt x="541" y="106"/>
                    <a:pt x="541" y="105"/>
                    <a:pt x="541" y="105"/>
                  </a:cubicBezTo>
                  <a:cubicBezTo>
                    <a:pt x="540" y="105"/>
                    <a:pt x="541" y="106"/>
                    <a:pt x="541" y="106"/>
                  </a:cubicBezTo>
                  <a:cubicBezTo>
                    <a:pt x="541" y="106"/>
                    <a:pt x="540" y="107"/>
                    <a:pt x="541" y="107"/>
                  </a:cubicBezTo>
                  <a:close/>
                  <a:moveTo>
                    <a:pt x="534" y="131"/>
                  </a:moveTo>
                  <a:cubicBezTo>
                    <a:pt x="535" y="131"/>
                    <a:pt x="535" y="131"/>
                    <a:pt x="535" y="130"/>
                  </a:cubicBezTo>
                  <a:cubicBezTo>
                    <a:pt x="534" y="130"/>
                    <a:pt x="534" y="131"/>
                    <a:pt x="534" y="131"/>
                  </a:cubicBezTo>
                  <a:close/>
                  <a:moveTo>
                    <a:pt x="541" y="99"/>
                  </a:moveTo>
                  <a:cubicBezTo>
                    <a:pt x="541" y="99"/>
                    <a:pt x="541" y="99"/>
                    <a:pt x="541" y="99"/>
                  </a:cubicBezTo>
                  <a:cubicBezTo>
                    <a:pt x="541" y="99"/>
                    <a:pt x="541" y="99"/>
                    <a:pt x="541" y="99"/>
                  </a:cubicBezTo>
                  <a:close/>
                  <a:moveTo>
                    <a:pt x="914" y="514"/>
                  </a:moveTo>
                  <a:cubicBezTo>
                    <a:pt x="914" y="514"/>
                    <a:pt x="916" y="516"/>
                    <a:pt x="914" y="513"/>
                  </a:cubicBezTo>
                  <a:cubicBezTo>
                    <a:pt x="913" y="512"/>
                    <a:pt x="913" y="512"/>
                    <a:pt x="914" y="514"/>
                  </a:cubicBezTo>
                  <a:close/>
                  <a:moveTo>
                    <a:pt x="907" y="517"/>
                  </a:moveTo>
                  <a:cubicBezTo>
                    <a:pt x="906" y="515"/>
                    <a:pt x="907" y="517"/>
                    <a:pt x="908" y="518"/>
                  </a:cubicBezTo>
                  <a:cubicBezTo>
                    <a:pt x="907" y="517"/>
                    <a:pt x="908" y="518"/>
                    <a:pt x="907" y="517"/>
                  </a:cubicBezTo>
                  <a:close/>
                  <a:moveTo>
                    <a:pt x="908" y="519"/>
                  </a:moveTo>
                  <a:cubicBezTo>
                    <a:pt x="908" y="521"/>
                    <a:pt x="909" y="523"/>
                    <a:pt x="910" y="527"/>
                  </a:cubicBezTo>
                  <a:cubicBezTo>
                    <a:pt x="911" y="528"/>
                    <a:pt x="910" y="526"/>
                    <a:pt x="910" y="525"/>
                  </a:cubicBezTo>
                  <a:cubicBezTo>
                    <a:pt x="910" y="523"/>
                    <a:pt x="909" y="522"/>
                    <a:pt x="908" y="518"/>
                  </a:cubicBezTo>
                  <a:cubicBezTo>
                    <a:pt x="907" y="517"/>
                    <a:pt x="908" y="519"/>
                    <a:pt x="908" y="519"/>
                  </a:cubicBezTo>
                  <a:close/>
                  <a:moveTo>
                    <a:pt x="910" y="520"/>
                  </a:moveTo>
                  <a:cubicBezTo>
                    <a:pt x="910" y="519"/>
                    <a:pt x="910" y="519"/>
                    <a:pt x="909" y="518"/>
                  </a:cubicBezTo>
                  <a:cubicBezTo>
                    <a:pt x="909" y="518"/>
                    <a:pt x="909" y="519"/>
                    <a:pt x="910" y="520"/>
                  </a:cubicBezTo>
                  <a:cubicBezTo>
                    <a:pt x="910" y="520"/>
                    <a:pt x="910" y="519"/>
                    <a:pt x="910" y="520"/>
                  </a:cubicBezTo>
                  <a:close/>
                  <a:moveTo>
                    <a:pt x="501" y="181"/>
                  </a:moveTo>
                  <a:cubicBezTo>
                    <a:pt x="502" y="181"/>
                    <a:pt x="502" y="182"/>
                    <a:pt x="502" y="182"/>
                  </a:cubicBezTo>
                  <a:cubicBezTo>
                    <a:pt x="502" y="181"/>
                    <a:pt x="502" y="181"/>
                    <a:pt x="501" y="181"/>
                  </a:cubicBezTo>
                  <a:close/>
                  <a:moveTo>
                    <a:pt x="489" y="192"/>
                  </a:moveTo>
                  <a:cubicBezTo>
                    <a:pt x="489" y="192"/>
                    <a:pt x="488" y="192"/>
                    <a:pt x="488" y="192"/>
                  </a:cubicBezTo>
                  <a:cubicBezTo>
                    <a:pt x="487" y="191"/>
                    <a:pt x="486" y="192"/>
                    <a:pt x="485" y="192"/>
                  </a:cubicBezTo>
                  <a:cubicBezTo>
                    <a:pt x="485" y="194"/>
                    <a:pt x="486" y="194"/>
                    <a:pt x="487" y="194"/>
                  </a:cubicBezTo>
                  <a:cubicBezTo>
                    <a:pt x="486" y="194"/>
                    <a:pt x="486" y="195"/>
                    <a:pt x="487" y="195"/>
                  </a:cubicBezTo>
                  <a:cubicBezTo>
                    <a:pt x="487" y="196"/>
                    <a:pt x="488" y="196"/>
                    <a:pt x="489" y="196"/>
                  </a:cubicBezTo>
                  <a:cubicBezTo>
                    <a:pt x="489" y="195"/>
                    <a:pt x="489" y="194"/>
                    <a:pt x="489" y="193"/>
                  </a:cubicBezTo>
                  <a:cubicBezTo>
                    <a:pt x="489" y="193"/>
                    <a:pt x="489" y="193"/>
                    <a:pt x="489" y="193"/>
                  </a:cubicBezTo>
                  <a:cubicBezTo>
                    <a:pt x="489" y="193"/>
                    <a:pt x="489" y="193"/>
                    <a:pt x="489" y="193"/>
                  </a:cubicBezTo>
                  <a:cubicBezTo>
                    <a:pt x="490" y="193"/>
                    <a:pt x="489" y="192"/>
                    <a:pt x="489" y="192"/>
                  </a:cubicBezTo>
                  <a:close/>
                  <a:moveTo>
                    <a:pt x="488" y="193"/>
                  </a:moveTo>
                  <a:cubicBezTo>
                    <a:pt x="488" y="193"/>
                    <a:pt x="488" y="193"/>
                    <a:pt x="488" y="193"/>
                  </a:cubicBezTo>
                  <a:cubicBezTo>
                    <a:pt x="488" y="193"/>
                    <a:pt x="488" y="193"/>
                    <a:pt x="488" y="193"/>
                  </a:cubicBezTo>
                  <a:cubicBezTo>
                    <a:pt x="488" y="193"/>
                    <a:pt x="488" y="193"/>
                    <a:pt x="488" y="193"/>
                  </a:cubicBezTo>
                  <a:close/>
                  <a:moveTo>
                    <a:pt x="911" y="505"/>
                  </a:moveTo>
                  <a:cubicBezTo>
                    <a:pt x="911" y="505"/>
                    <a:pt x="911" y="505"/>
                    <a:pt x="911" y="505"/>
                  </a:cubicBezTo>
                  <a:cubicBezTo>
                    <a:pt x="911" y="505"/>
                    <a:pt x="911" y="505"/>
                    <a:pt x="911" y="505"/>
                  </a:cubicBezTo>
                  <a:cubicBezTo>
                    <a:pt x="911" y="505"/>
                    <a:pt x="911" y="505"/>
                    <a:pt x="911" y="505"/>
                  </a:cubicBezTo>
                  <a:close/>
                  <a:moveTo>
                    <a:pt x="912" y="505"/>
                  </a:moveTo>
                  <a:cubicBezTo>
                    <a:pt x="913" y="506"/>
                    <a:pt x="913" y="506"/>
                    <a:pt x="913" y="507"/>
                  </a:cubicBezTo>
                  <a:cubicBezTo>
                    <a:pt x="913" y="506"/>
                    <a:pt x="913" y="506"/>
                    <a:pt x="912" y="505"/>
                  </a:cubicBezTo>
                  <a:close/>
                  <a:moveTo>
                    <a:pt x="912" y="505"/>
                  </a:moveTo>
                  <a:cubicBezTo>
                    <a:pt x="911" y="503"/>
                    <a:pt x="910" y="502"/>
                    <a:pt x="910" y="502"/>
                  </a:cubicBezTo>
                  <a:cubicBezTo>
                    <a:pt x="910" y="503"/>
                    <a:pt x="910" y="504"/>
                    <a:pt x="911" y="505"/>
                  </a:cubicBezTo>
                  <a:cubicBezTo>
                    <a:pt x="911" y="505"/>
                    <a:pt x="912" y="505"/>
                    <a:pt x="912" y="505"/>
                  </a:cubicBezTo>
                  <a:close/>
                  <a:moveTo>
                    <a:pt x="912" y="505"/>
                  </a:moveTo>
                  <a:cubicBezTo>
                    <a:pt x="912" y="505"/>
                    <a:pt x="912" y="505"/>
                    <a:pt x="912" y="505"/>
                  </a:cubicBezTo>
                  <a:cubicBezTo>
                    <a:pt x="912" y="505"/>
                    <a:pt x="912" y="505"/>
                    <a:pt x="912" y="505"/>
                  </a:cubicBezTo>
                  <a:cubicBezTo>
                    <a:pt x="912" y="505"/>
                    <a:pt x="912" y="505"/>
                    <a:pt x="912" y="505"/>
                  </a:cubicBezTo>
                  <a:close/>
                  <a:moveTo>
                    <a:pt x="892" y="505"/>
                  </a:moveTo>
                  <a:cubicBezTo>
                    <a:pt x="892" y="505"/>
                    <a:pt x="892" y="505"/>
                    <a:pt x="892" y="504"/>
                  </a:cubicBezTo>
                  <a:cubicBezTo>
                    <a:pt x="893" y="506"/>
                    <a:pt x="894" y="507"/>
                    <a:pt x="894" y="507"/>
                  </a:cubicBezTo>
                  <a:cubicBezTo>
                    <a:pt x="893" y="505"/>
                    <a:pt x="892" y="505"/>
                    <a:pt x="892" y="504"/>
                  </a:cubicBezTo>
                  <a:cubicBezTo>
                    <a:pt x="892" y="504"/>
                    <a:pt x="892" y="504"/>
                    <a:pt x="892" y="504"/>
                  </a:cubicBezTo>
                  <a:cubicBezTo>
                    <a:pt x="892" y="504"/>
                    <a:pt x="892" y="504"/>
                    <a:pt x="892" y="504"/>
                  </a:cubicBezTo>
                  <a:cubicBezTo>
                    <a:pt x="892" y="504"/>
                    <a:pt x="892" y="503"/>
                    <a:pt x="892" y="503"/>
                  </a:cubicBezTo>
                  <a:cubicBezTo>
                    <a:pt x="892" y="503"/>
                    <a:pt x="892" y="502"/>
                    <a:pt x="892" y="502"/>
                  </a:cubicBezTo>
                  <a:cubicBezTo>
                    <a:pt x="888" y="496"/>
                    <a:pt x="888" y="498"/>
                    <a:pt x="892" y="505"/>
                  </a:cubicBezTo>
                  <a:close/>
                  <a:moveTo>
                    <a:pt x="487" y="203"/>
                  </a:moveTo>
                  <a:cubicBezTo>
                    <a:pt x="488" y="203"/>
                    <a:pt x="488" y="203"/>
                    <a:pt x="488" y="203"/>
                  </a:cubicBezTo>
                  <a:cubicBezTo>
                    <a:pt x="488" y="203"/>
                    <a:pt x="488" y="203"/>
                    <a:pt x="488" y="203"/>
                  </a:cubicBezTo>
                  <a:cubicBezTo>
                    <a:pt x="488" y="203"/>
                    <a:pt x="488" y="203"/>
                    <a:pt x="487" y="203"/>
                  </a:cubicBezTo>
                  <a:cubicBezTo>
                    <a:pt x="487" y="203"/>
                    <a:pt x="487" y="203"/>
                    <a:pt x="487" y="203"/>
                  </a:cubicBezTo>
                  <a:cubicBezTo>
                    <a:pt x="487" y="203"/>
                    <a:pt x="487" y="202"/>
                    <a:pt x="487" y="202"/>
                  </a:cubicBezTo>
                  <a:cubicBezTo>
                    <a:pt x="487" y="202"/>
                    <a:pt x="487" y="202"/>
                    <a:pt x="487" y="201"/>
                  </a:cubicBezTo>
                  <a:cubicBezTo>
                    <a:pt x="488" y="200"/>
                    <a:pt x="487" y="198"/>
                    <a:pt x="487" y="198"/>
                  </a:cubicBezTo>
                  <a:cubicBezTo>
                    <a:pt x="486" y="197"/>
                    <a:pt x="485" y="198"/>
                    <a:pt x="485" y="199"/>
                  </a:cubicBezTo>
                  <a:cubicBezTo>
                    <a:pt x="485" y="199"/>
                    <a:pt x="485" y="200"/>
                    <a:pt x="485" y="200"/>
                  </a:cubicBezTo>
                  <a:cubicBezTo>
                    <a:pt x="484" y="200"/>
                    <a:pt x="484" y="202"/>
                    <a:pt x="484" y="203"/>
                  </a:cubicBezTo>
                  <a:cubicBezTo>
                    <a:pt x="484" y="203"/>
                    <a:pt x="484" y="203"/>
                    <a:pt x="484" y="203"/>
                  </a:cubicBezTo>
                  <a:cubicBezTo>
                    <a:pt x="484" y="204"/>
                    <a:pt x="484" y="204"/>
                    <a:pt x="485" y="204"/>
                  </a:cubicBezTo>
                  <a:cubicBezTo>
                    <a:pt x="485" y="204"/>
                    <a:pt x="485" y="204"/>
                    <a:pt x="485" y="204"/>
                  </a:cubicBezTo>
                  <a:cubicBezTo>
                    <a:pt x="485" y="204"/>
                    <a:pt x="485" y="204"/>
                    <a:pt x="485" y="204"/>
                  </a:cubicBezTo>
                  <a:cubicBezTo>
                    <a:pt x="485" y="204"/>
                    <a:pt x="485" y="204"/>
                    <a:pt x="485" y="204"/>
                  </a:cubicBezTo>
                  <a:cubicBezTo>
                    <a:pt x="486" y="205"/>
                    <a:pt x="486" y="205"/>
                    <a:pt x="487" y="205"/>
                  </a:cubicBezTo>
                  <a:cubicBezTo>
                    <a:pt x="487" y="205"/>
                    <a:pt x="487" y="204"/>
                    <a:pt x="487" y="204"/>
                  </a:cubicBezTo>
                  <a:cubicBezTo>
                    <a:pt x="487" y="204"/>
                    <a:pt x="487" y="204"/>
                    <a:pt x="487" y="204"/>
                  </a:cubicBezTo>
                  <a:cubicBezTo>
                    <a:pt x="487" y="204"/>
                    <a:pt x="487" y="203"/>
                    <a:pt x="487" y="203"/>
                  </a:cubicBezTo>
                  <a:cubicBezTo>
                    <a:pt x="487" y="203"/>
                    <a:pt x="487" y="203"/>
                    <a:pt x="487" y="203"/>
                  </a:cubicBezTo>
                  <a:cubicBezTo>
                    <a:pt x="487" y="203"/>
                    <a:pt x="487" y="203"/>
                    <a:pt x="487" y="203"/>
                  </a:cubicBezTo>
                  <a:close/>
                  <a:moveTo>
                    <a:pt x="487" y="200"/>
                  </a:moveTo>
                  <a:cubicBezTo>
                    <a:pt x="487" y="200"/>
                    <a:pt x="487" y="200"/>
                    <a:pt x="487" y="199"/>
                  </a:cubicBezTo>
                  <a:cubicBezTo>
                    <a:pt x="487" y="199"/>
                    <a:pt x="487" y="199"/>
                    <a:pt x="488" y="199"/>
                  </a:cubicBezTo>
                  <a:cubicBezTo>
                    <a:pt x="488" y="200"/>
                    <a:pt x="488" y="200"/>
                    <a:pt x="488" y="200"/>
                  </a:cubicBezTo>
                  <a:cubicBezTo>
                    <a:pt x="487" y="200"/>
                    <a:pt x="487" y="200"/>
                    <a:pt x="487" y="200"/>
                  </a:cubicBezTo>
                  <a:close/>
                  <a:moveTo>
                    <a:pt x="912" y="509"/>
                  </a:moveTo>
                  <a:cubicBezTo>
                    <a:pt x="914" y="511"/>
                    <a:pt x="912" y="508"/>
                    <a:pt x="914" y="512"/>
                  </a:cubicBezTo>
                  <a:cubicBezTo>
                    <a:pt x="915" y="513"/>
                    <a:pt x="913" y="509"/>
                    <a:pt x="912" y="509"/>
                  </a:cubicBezTo>
                  <a:close/>
                  <a:moveTo>
                    <a:pt x="908" y="526"/>
                  </a:moveTo>
                  <a:cubicBezTo>
                    <a:pt x="907" y="524"/>
                    <a:pt x="907" y="523"/>
                    <a:pt x="906" y="523"/>
                  </a:cubicBezTo>
                  <a:cubicBezTo>
                    <a:pt x="907" y="524"/>
                    <a:pt x="908" y="527"/>
                    <a:pt x="908" y="526"/>
                  </a:cubicBezTo>
                  <a:close/>
                  <a:moveTo>
                    <a:pt x="912" y="506"/>
                  </a:moveTo>
                  <a:cubicBezTo>
                    <a:pt x="912" y="506"/>
                    <a:pt x="912" y="506"/>
                    <a:pt x="911" y="506"/>
                  </a:cubicBezTo>
                  <a:cubicBezTo>
                    <a:pt x="911" y="506"/>
                    <a:pt x="912" y="506"/>
                    <a:pt x="912" y="506"/>
                  </a:cubicBezTo>
                  <a:cubicBezTo>
                    <a:pt x="913" y="507"/>
                    <a:pt x="914" y="510"/>
                    <a:pt x="913" y="507"/>
                  </a:cubicBezTo>
                  <a:cubicBezTo>
                    <a:pt x="913" y="507"/>
                    <a:pt x="913" y="507"/>
                    <a:pt x="913" y="507"/>
                  </a:cubicBezTo>
                  <a:cubicBezTo>
                    <a:pt x="913" y="507"/>
                    <a:pt x="912" y="507"/>
                    <a:pt x="912" y="507"/>
                  </a:cubicBezTo>
                  <a:cubicBezTo>
                    <a:pt x="913" y="506"/>
                    <a:pt x="912" y="506"/>
                    <a:pt x="912" y="506"/>
                  </a:cubicBezTo>
                  <a:close/>
                  <a:moveTo>
                    <a:pt x="505" y="164"/>
                  </a:moveTo>
                  <a:cubicBezTo>
                    <a:pt x="505" y="165"/>
                    <a:pt x="505" y="164"/>
                    <a:pt x="504" y="164"/>
                  </a:cubicBezTo>
                  <a:cubicBezTo>
                    <a:pt x="504" y="164"/>
                    <a:pt x="504" y="164"/>
                    <a:pt x="504" y="164"/>
                  </a:cubicBezTo>
                  <a:cubicBezTo>
                    <a:pt x="504" y="165"/>
                    <a:pt x="504" y="166"/>
                    <a:pt x="505" y="166"/>
                  </a:cubicBezTo>
                  <a:cubicBezTo>
                    <a:pt x="506" y="165"/>
                    <a:pt x="506" y="164"/>
                    <a:pt x="505" y="164"/>
                  </a:cubicBezTo>
                  <a:close/>
                  <a:moveTo>
                    <a:pt x="505" y="166"/>
                  </a:moveTo>
                  <a:cubicBezTo>
                    <a:pt x="505" y="166"/>
                    <a:pt x="505" y="166"/>
                    <a:pt x="505" y="166"/>
                  </a:cubicBezTo>
                  <a:cubicBezTo>
                    <a:pt x="505" y="166"/>
                    <a:pt x="505" y="166"/>
                    <a:pt x="505" y="166"/>
                  </a:cubicBezTo>
                  <a:cubicBezTo>
                    <a:pt x="505" y="166"/>
                    <a:pt x="505" y="166"/>
                    <a:pt x="505" y="166"/>
                  </a:cubicBezTo>
                  <a:cubicBezTo>
                    <a:pt x="505" y="166"/>
                    <a:pt x="505" y="166"/>
                    <a:pt x="505" y="166"/>
                  </a:cubicBezTo>
                  <a:close/>
                  <a:moveTo>
                    <a:pt x="898" y="480"/>
                  </a:moveTo>
                  <a:cubicBezTo>
                    <a:pt x="898" y="479"/>
                    <a:pt x="899" y="482"/>
                    <a:pt x="900" y="484"/>
                  </a:cubicBezTo>
                  <a:cubicBezTo>
                    <a:pt x="899" y="482"/>
                    <a:pt x="899" y="482"/>
                    <a:pt x="898" y="480"/>
                  </a:cubicBezTo>
                  <a:close/>
                  <a:moveTo>
                    <a:pt x="904" y="506"/>
                  </a:moveTo>
                  <a:cubicBezTo>
                    <a:pt x="904" y="505"/>
                    <a:pt x="903" y="503"/>
                    <a:pt x="902" y="500"/>
                  </a:cubicBezTo>
                  <a:cubicBezTo>
                    <a:pt x="902" y="500"/>
                    <a:pt x="902" y="500"/>
                    <a:pt x="902" y="500"/>
                  </a:cubicBezTo>
                  <a:cubicBezTo>
                    <a:pt x="902" y="497"/>
                    <a:pt x="900" y="493"/>
                    <a:pt x="901" y="495"/>
                  </a:cubicBezTo>
                  <a:cubicBezTo>
                    <a:pt x="900" y="492"/>
                    <a:pt x="900" y="492"/>
                    <a:pt x="899" y="489"/>
                  </a:cubicBezTo>
                  <a:cubicBezTo>
                    <a:pt x="899" y="493"/>
                    <a:pt x="902" y="501"/>
                    <a:pt x="904" y="507"/>
                  </a:cubicBezTo>
                  <a:cubicBezTo>
                    <a:pt x="905" y="508"/>
                    <a:pt x="904" y="507"/>
                    <a:pt x="904" y="506"/>
                  </a:cubicBezTo>
                  <a:close/>
                  <a:moveTo>
                    <a:pt x="508" y="162"/>
                  </a:moveTo>
                  <a:cubicBezTo>
                    <a:pt x="508" y="162"/>
                    <a:pt x="508" y="162"/>
                    <a:pt x="508" y="162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8" y="161"/>
                    <a:pt x="507" y="161"/>
                    <a:pt x="507" y="161"/>
                  </a:cubicBezTo>
                  <a:cubicBezTo>
                    <a:pt x="508" y="160"/>
                    <a:pt x="508" y="159"/>
                    <a:pt x="506" y="159"/>
                  </a:cubicBezTo>
                  <a:cubicBezTo>
                    <a:pt x="506" y="159"/>
                    <a:pt x="506" y="159"/>
                    <a:pt x="506" y="159"/>
                  </a:cubicBezTo>
                  <a:cubicBezTo>
                    <a:pt x="506" y="159"/>
                    <a:pt x="506" y="159"/>
                    <a:pt x="506" y="159"/>
                  </a:cubicBezTo>
                  <a:cubicBezTo>
                    <a:pt x="506" y="159"/>
                    <a:pt x="506" y="159"/>
                    <a:pt x="506" y="159"/>
                  </a:cubicBezTo>
                  <a:cubicBezTo>
                    <a:pt x="506" y="159"/>
                    <a:pt x="506" y="159"/>
                    <a:pt x="506" y="159"/>
                  </a:cubicBezTo>
                  <a:cubicBezTo>
                    <a:pt x="506" y="160"/>
                    <a:pt x="506" y="161"/>
                    <a:pt x="506" y="161"/>
                  </a:cubicBezTo>
                  <a:cubicBezTo>
                    <a:pt x="506" y="162"/>
                    <a:pt x="506" y="163"/>
                    <a:pt x="507" y="163"/>
                  </a:cubicBezTo>
                  <a:cubicBezTo>
                    <a:pt x="507" y="163"/>
                    <a:pt x="508" y="163"/>
                    <a:pt x="508" y="162"/>
                  </a:cubicBezTo>
                  <a:close/>
                  <a:moveTo>
                    <a:pt x="914" y="523"/>
                  </a:moveTo>
                  <a:cubicBezTo>
                    <a:pt x="915" y="527"/>
                    <a:pt x="915" y="526"/>
                    <a:pt x="917" y="529"/>
                  </a:cubicBezTo>
                  <a:cubicBezTo>
                    <a:pt x="917" y="529"/>
                    <a:pt x="915" y="526"/>
                    <a:pt x="914" y="524"/>
                  </a:cubicBezTo>
                  <a:cubicBezTo>
                    <a:pt x="914" y="524"/>
                    <a:pt x="914" y="523"/>
                    <a:pt x="914" y="523"/>
                  </a:cubicBezTo>
                  <a:close/>
                  <a:moveTo>
                    <a:pt x="898" y="510"/>
                  </a:moveTo>
                  <a:cubicBezTo>
                    <a:pt x="898" y="510"/>
                    <a:pt x="900" y="512"/>
                    <a:pt x="900" y="512"/>
                  </a:cubicBezTo>
                  <a:cubicBezTo>
                    <a:pt x="900" y="512"/>
                    <a:pt x="899" y="511"/>
                    <a:pt x="898" y="510"/>
                  </a:cubicBezTo>
                  <a:cubicBezTo>
                    <a:pt x="898" y="509"/>
                    <a:pt x="897" y="508"/>
                    <a:pt x="897" y="506"/>
                  </a:cubicBezTo>
                  <a:cubicBezTo>
                    <a:pt x="896" y="506"/>
                    <a:pt x="897" y="507"/>
                    <a:pt x="898" y="509"/>
                  </a:cubicBezTo>
                  <a:cubicBezTo>
                    <a:pt x="898" y="509"/>
                    <a:pt x="898" y="509"/>
                    <a:pt x="898" y="510"/>
                  </a:cubicBezTo>
                  <a:close/>
                  <a:moveTo>
                    <a:pt x="900" y="515"/>
                  </a:moveTo>
                  <a:cubicBezTo>
                    <a:pt x="899" y="513"/>
                    <a:pt x="899" y="512"/>
                    <a:pt x="898" y="510"/>
                  </a:cubicBezTo>
                  <a:cubicBezTo>
                    <a:pt x="898" y="510"/>
                    <a:pt x="898" y="510"/>
                    <a:pt x="898" y="510"/>
                  </a:cubicBezTo>
                  <a:cubicBezTo>
                    <a:pt x="897" y="510"/>
                    <a:pt x="897" y="509"/>
                    <a:pt x="897" y="509"/>
                  </a:cubicBezTo>
                  <a:cubicBezTo>
                    <a:pt x="897" y="509"/>
                    <a:pt x="897" y="508"/>
                    <a:pt x="896" y="508"/>
                  </a:cubicBezTo>
                  <a:cubicBezTo>
                    <a:pt x="897" y="509"/>
                    <a:pt x="897" y="509"/>
                    <a:pt x="897" y="509"/>
                  </a:cubicBezTo>
                  <a:cubicBezTo>
                    <a:pt x="897" y="509"/>
                    <a:pt x="896" y="509"/>
                    <a:pt x="896" y="509"/>
                  </a:cubicBezTo>
                  <a:cubicBezTo>
                    <a:pt x="898" y="512"/>
                    <a:pt x="899" y="514"/>
                    <a:pt x="900" y="515"/>
                  </a:cubicBezTo>
                  <a:close/>
                  <a:moveTo>
                    <a:pt x="899" y="501"/>
                  </a:moveTo>
                  <a:cubicBezTo>
                    <a:pt x="899" y="501"/>
                    <a:pt x="899" y="500"/>
                    <a:pt x="898" y="499"/>
                  </a:cubicBezTo>
                  <a:cubicBezTo>
                    <a:pt x="898" y="499"/>
                    <a:pt x="898" y="500"/>
                    <a:pt x="899" y="501"/>
                  </a:cubicBezTo>
                  <a:close/>
                  <a:moveTo>
                    <a:pt x="507" y="175"/>
                  </a:moveTo>
                  <a:cubicBezTo>
                    <a:pt x="507" y="175"/>
                    <a:pt x="507" y="175"/>
                    <a:pt x="507" y="174"/>
                  </a:cubicBezTo>
                  <a:cubicBezTo>
                    <a:pt x="507" y="174"/>
                    <a:pt x="506" y="174"/>
                    <a:pt x="506" y="174"/>
                  </a:cubicBezTo>
                  <a:cubicBezTo>
                    <a:pt x="506" y="175"/>
                    <a:pt x="506" y="175"/>
                    <a:pt x="507" y="175"/>
                  </a:cubicBezTo>
                  <a:close/>
                  <a:moveTo>
                    <a:pt x="503" y="177"/>
                  </a:moveTo>
                  <a:cubicBezTo>
                    <a:pt x="502" y="177"/>
                    <a:pt x="502" y="176"/>
                    <a:pt x="502" y="176"/>
                  </a:cubicBezTo>
                  <a:cubicBezTo>
                    <a:pt x="502" y="175"/>
                    <a:pt x="502" y="175"/>
                    <a:pt x="502" y="175"/>
                  </a:cubicBezTo>
                  <a:cubicBezTo>
                    <a:pt x="502" y="175"/>
                    <a:pt x="502" y="176"/>
                    <a:pt x="502" y="176"/>
                  </a:cubicBezTo>
                  <a:cubicBezTo>
                    <a:pt x="502" y="176"/>
                    <a:pt x="502" y="176"/>
                    <a:pt x="502" y="176"/>
                  </a:cubicBezTo>
                  <a:cubicBezTo>
                    <a:pt x="502" y="176"/>
                    <a:pt x="502" y="176"/>
                    <a:pt x="502" y="176"/>
                  </a:cubicBezTo>
                  <a:cubicBezTo>
                    <a:pt x="502" y="176"/>
                    <a:pt x="502" y="176"/>
                    <a:pt x="502" y="176"/>
                  </a:cubicBezTo>
                  <a:cubicBezTo>
                    <a:pt x="501" y="178"/>
                    <a:pt x="498" y="183"/>
                    <a:pt x="498" y="184"/>
                  </a:cubicBezTo>
                  <a:cubicBezTo>
                    <a:pt x="498" y="183"/>
                    <a:pt x="499" y="183"/>
                    <a:pt x="499" y="182"/>
                  </a:cubicBezTo>
                  <a:cubicBezTo>
                    <a:pt x="499" y="183"/>
                    <a:pt x="500" y="183"/>
                    <a:pt x="500" y="183"/>
                  </a:cubicBezTo>
                  <a:cubicBezTo>
                    <a:pt x="499" y="183"/>
                    <a:pt x="499" y="182"/>
                    <a:pt x="499" y="182"/>
                  </a:cubicBezTo>
                  <a:cubicBezTo>
                    <a:pt x="500" y="181"/>
                    <a:pt x="500" y="180"/>
                    <a:pt x="501" y="179"/>
                  </a:cubicBezTo>
                  <a:cubicBezTo>
                    <a:pt x="501" y="178"/>
                    <a:pt x="501" y="177"/>
                    <a:pt x="502" y="177"/>
                  </a:cubicBezTo>
                  <a:cubicBezTo>
                    <a:pt x="502" y="177"/>
                    <a:pt x="503" y="177"/>
                    <a:pt x="503" y="177"/>
                  </a:cubicBezTo>
                  <a:close/>
                  <a:moveTo>
                    <a:pt x="899" y="503"/>
                  </a:moveTo>
                  <a:cubicBezTo>
                    <a:pt x="898" y="503"/>
                    <a:pt x="897" y="502"/>
                    <a:pt x="896" y="501"/>
                  </a:cubicBezTo>
                  <a:cubicBezTo>
                    <a:pt x="897" y="502"/>
                    <a:pt x="897" y="503"/>
                    <a:pt x="897" y="503"/>
                  </a:cubicBezTo>
                  <a:cubicBezTo>
                    <a:pt x="897" y="503"/>
                    <a:pt x="897" y="504"/>
                    <a:pt x="897" y="505"/>
                  </a:cubicBezTo>
                  <a:cubicBezTo>
                    <a:pt x="898" y="506"/>
                    <a:pt x="898" y="507"/>
                    <a:pt x="899" y="508"/>
                  </a:cubicBezTo>
                  <a:cubicBezTo>
                    <a:pt x="900" y="510"/>
                    <a:pt x="900" y="510"/>
                    <a:pt x="900" y="509"/>
                  </a:cubicBezTo>
                  <a:cubicBezTo>
                    <a:pt x="901" y="510"/>
                    <a:pt x="901" y="510"/>
                    <a:pt x="901" y="510"/>
                  </a:cubicBezTo>
                  <a:cubicBezTo>
                    <a:pt x="901" y="510"/>
                    <a:pt x="901" y="510"/>
                    <a:pt x="901" y="510"/>
                  </a:cubicBezTo>
                  <a:cubicBezTo>
                    <a:pt x="901" y="510"/>
                    <a:pt x="901" y="509"/>
                    <a:pt x="900" y="508"/>
                  </a:cubicBezTo>
                  <a:cubicBezTo>
                    <a:pt x="900" y="508"/>
                    <a:pt x="900" y="507"/>
                    <a:pt x="899" y="506"/>
                  </a:cubicBezTo>
                  <a:cubicBezTo>
                    <a:pt x="899" y="506"/>
                    <a:pt x="899" y="506"/>
                    <a:pt x="899" y="506"/>
                  </a:cubicBezTo>
                  <a:cubicBezTo>
                    <a:pt x="900" y="507"/>
                    <a:pt x="900" y="508"/>
                    <a:pt x="901" y="509"/>
                  </a:cubicBezTo>
                  <a:cubicBezTo>
                    <a:pt x="900" y="507"/>
                    <a:pt x="900" y="505"/>
                    <a:pt x="899" y="503"/>
                  </a:cubicBezTo>
                  <a:close/>
                  <a:moveTo>
                    <a:pt x="471" y="242"/>
                  </a:moveTo>
                  <a:cubicBezTo>
                    <a:pt x="471" y="242"/>
                    <a:pt x="471" y="242"/>
                    <a:pt x="471" y="242"/>
                  </a:cubicBezTo>
                  <a:cubicBezTo>
                    <a:pt x="471" y="242"/>
                    <a:pt x="471" y="242"/>
                    <a:pt x="471" y="242"/>
                  </a:cubicBezTo>
                  <a:cubicBezTo>
                    <a:pt x="471" y="242"/>
                    <a:pt x="471" y="242"/>
                    <a:pt x="471" y="242"/>
                  </a:cubicBezTo>
                  <a:close/>
                  <a:moveTo>
                    <a:pt x="471" y="226"/>
                  </a:moveTo>
                  <a:cubicBezTo>
                    <a:pt x="472" y="226"/>
                    <a:pt x="472" y="226"/>
                    <a:pt x="472" y="225"/>
                  </a:cubicBezTo>
                  <a:cubicBezTo>
                    <a:pt x="472" y="225"/>
                    <a:pt x="471" y="225"/>
                    <a:pt x="471" y="226"/>
                  </a:cubicBezTo>
                  <a:close/>
                  <a:moveTo>
                    <a:pt x="930" y="548"/>
                  </a:moveTo>
                  <a:cubicBezTo>
                    <a:pt x="930" y="548"/>
                    <a:pt x="927" y="542"/>
                    <a:pt x="929" y="546"/>
                  </a:cubicBezTo>
                  <a:cubicBezTo>
                    <a:pt x="929" y="547"/>
                    <a:pt x="930" y="549"/>
                    <a:pt x="930" y="548"/>
                  </a:cubicBezTo>
                  <a:close/>
                  <a:moveTo>
                    <a:pt x="471" y="241"/>
                  </a:moveTo>
                  <a:cubicBezTo>
                    <a:pt x="470" y="242"/>
                    <a:pt x="470" y="242"/>
                    <a:pt x="471" y="242"/>
                  </a:cubicBezTo>
                  <a:cubicBezTo>
                    <a:pt x="471" y="242"/>
                    <a:pt x="471" y="242"/>
                    <a:pt x="471" y="242"/>
                  </a:cubicBezTo>
                  <a:cubicBezTo>
                    <a:pt x="471" y="242"/>
                    <a:pt x="471" y="241"/>
                    <a:pt x="471" y="241"/>
                  </a:cubicBezTo>
                  <a:close/>
                  <a:moveTo>
                    <a:pt x="932" y="539"/>
                  </a:moveTo>
                  <a:cubicBezTo>
                    <a:pt x="931" y="538"/>
                    <a:pt x="931" y="537"/>
                    <a:pt x="930" y="537"/>
                  </a:cubicBezTo>
                  <a:cubicBezTo>
                    <a:pt x="931" y="538"/>
                    <a:pt x="931" y="538"/>
                    <a:pt x="932" y="539"/>
                  </a:cubicBezTo>
                  <a:close/>
                  <a:moveTo>
                    <a:pt x="469" y="229"/>
                  </a:moveTo>
                  <a:cubicBezTo>
                    <a:pt x="471" y="227"/>
                    <a:pt x="473" y="222"/>
                    <a:pt x="473" y="222"/>
                  </a:cubicBezTo>
                  <a:cubicBezTo>
                    <a:pt x="471" y="225"/>
                    <a:pt x="469" y="229"/>
                    <a:pt x="469" y="229"/>
                  </a:cubicBezTo>
                  <a:close/>
                  <a:moveTo>
                    <a:pt x="457" y="231"/>
                  </a:moveTo>
                  <a:cubicBezTo>
                    <a:pt x="458" y="231"/>
                    <a:pt x="458" y="230"/>
                    <a:pt x="458" y="230"/>
                  </a:cubicBezTo>
                  <a:cubicBezTo>
                    <a:pt x="458" y="230"/>
                    <a:pt x="458" y="230"/>
                    <a:pt x="458" y="230"/>
                  </a:cubicBezTo>
                  <a:cubicBezTo>
                    <a:pt x="457" y="230"/>
                    <a:pt x="456" y="233"/>
                    <a:pt x="457" y="231"/>
                  </a:cubicBezTo>
                  <a:close/>
                  <a:moveTo>
                    <a:pt x="931" y="557"/>
                  </a:moveTo>
                  <a:cubicBezTo>
                    <a:pt x="931" y="558"/>
                    <a:pt x="931" y="559"/>
                    <a:pt x="932" y="559"/>
                  </a:cubicBezTo>
                  <a:cubicBezTo>
                    <a:pt x="932" y="559"/>
                    <a:pt x="932" y="559"/>
                    <a:pt x="932" y="559"/>
                  </a:cubicBezTo>
                  <a:cubicBezTo>
                    <a:pt x="932" y="559"/>
                    <a:pt x="931" y="558"/>
                    <a:pt x="931" y="557"/>
                  </a:cubicBezTo>
                  <a:cubicBezTo>
                    <a:pt x="931" y="557"/>
                    <a:pt x="931" y="557"/>
                    <a:pt x="931" y="557"/>
                  </a:cubicBezTo>
                  <a:close/>
                  <a:moveTo>
                    <a:pt x="485" y="185"/>
                  </a:moveTo>
                  <a:cubicBezTo>
                    <a:pt x="486" y="183"/>
                    <a:pt x="485" y="184"/>
                    <a:pt x="485" y="184"/>
                  </a:cubicBezTo>
                  <a:cubicBezTo>
                    <a:pt x="486" y="183"/>
                    <a:pt x="487" y="180"/>
                    <a:pt x="487" y="180"/>
                  </a:cubicBezTo>
                  <a:cubicBezTo>
                    <a:pt x="488" y="178"/>
                    <a:pt x="489" y="177"/>
                    <a:pt x="489" y="176"/>
                  </a:cubicBezTo>
                  <a:cubicBezTo>
                    <a:pt x="491" y="173"/>
                    <a:pt x="487" y="179"/>
                    <a:pt x="489" y="176"/>
                  </a:cubicBezTo>
                  <a:cubicBezTo>
                    <a:pt x="488" y="177"/>
                    <a:pt x="487" y="179"/>
                    <a:pt x="486" y="180"/>
                  </a:cubicBezTo>
                  <a:cubicBezTo>
                    <a:pt x="486" y="180"/>
                    <a:pt x="486" y="180"/>
                    <a:pt x="486" y="180"/>
                  </a:cubicBezTo>
                  <a:cubicBezTo>
                    <a:pt x="486" y="180"/>
                    <a:pt x="486" y="180"/>
                    <a:pt x="486" y="179"/>
                  </a:cubicBezTo>
                  <a:cubicBezTo>
                    <a:pt x="485" y="180"/>
                    <a:pt x="487" y="178"/>
                    <a:pt x="488" y="175"/>
                  </a:cubicBezTo>
                  <a:cubicBezTo>
                    <a:pt x="488" y="175"/>
                    <a:pt x="487" y="175"/>
                    <a:pt x="487" y="176"/>
                  </a:cubicBezTo>
                  <a:cubicBezTo>
                    <a:pt x="487" y="175"/>
                    <a:pt x="487" y="175"/>
                    <a:pt x="487" y="175"/>
                  </a:cubicBezTo>
                  <a:cubicBezTo>
                    <a:pt x="487" y="175"/>
                    <a:pt x="487" y="176"/>
                    <a:pt x="487" y="176"/>
                  </a:cubicBezTo>
                  <a:cubicBezTo>
                    <a:pt x="486" y="178"/>
                    <a:pt x="485" y="179"/>
                    <a:pt x="485" y="180"/>
                  </a:cubicBezTo>
                  <a:cubicBezTo>
                    <a:pt x="485" y="180"/>
                    <a:pt x="484" y="180"/>
                    <a:pt x="484" y="180"/>
                  </a:cubicBezTo>
                  <a:cubicBezTo>
                    <a:pt x="485" y="179"/>
                    <a:pt x="486" y="177"/>
                    <a:pt x="487" y="176"/>
                  </a:cubicBezTo>
                  <a:cubicBezTo>
                    <a:pt x="487" y="176"/>
                    <a:pt x="486" y="176"/>
                    <a:pt x="486" y="176"/>
                  </a:cubicBezTo>
                  <a:cubicBezTo>
                    <a:pt x="486" y="176"/>
                    <a:pt x="486" y="176"/>
                    <a:pt x="486" y="176"/>
                  </a:cubicBezTo>
                  <a:cubicBezTo>
                    <a:pt x="486" y="176"/>
                    <a:pt x="486" y="175"/>
                    <a:pt x="486" y="175"/>
                  </a:cubicBezTo>
                  <a:cubicBezTo>
                    <a:pt x="485" y="177"/>
                    <a:pt x="485" y="178"/>
                    <a:pt x="484" y="180"/>
                  </a:cubicBezTo>
                  <a:cubicBezTo>
                    <a:pt x="484" y="180"/>
                    <a:pt x="484" y="179"/>
                    <a:pt x="484" y="179"/>
                  </a:cubicBezTo>
                  <a:cubicBezTo>
                    <a:pt x="484" y="180"/>
                    <a:pt x="483" y="179"/>
                    <a:pt x="483" y="180"/>
                  </a:cubicBezTo>
                  <a:cubicBezTo>
                    <a:pt x="483" y="180"/>
                    <a:pt x="483" y="181"/>
                    <a:pt x="484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83" y="181"/>
                    <a:pt x="483" y="182"/>
                    <a:pt x="483" y="182"/>
                  </a:cubicBezTo>
                  <a:cubicBezTo>
                    <a:pt x="484" y="182"/>
                    <a:pt x="484" y="182"/>
                    <a:pt x="484" y="182"/>
                  </a:cubicBezTo>
                  <a:cubicBezTo>
                    <a:pt x="484" y="182"/>
                    <a:pt x="484" y="182"/>
                    <a:pt x="485" y="182"/>
                  </a:cubicBezTo>
                  <a:cubicBezTo>
                    <a:pt x="485" y="182"/>
                    <a:pt x="485" y="182"/>
                    <a:pt x="485" y="182"/>
                  </a:cubicBezTo>
                  <a:cubicBezTo>
                    <a:pt x="485" y="182"/>
                    <a:pt x="485" y="182"/>
                    <a:pt x="486" y="182"/>
                  </a:cubicBezTo>
                  <a:cubicBezTo>
                    <a:pt x="484" y="186"/>
                    <a:pt x="483" y="189"/>
                    <a:pt x="485" y="185"/>
                  </a:cubicBezTo>
                  <a:close/>
                  <a:moveTo>
                    <a:pt x="484" y="180"/>
                  </a:moveTo>
                  <a:cubicBezTo>
                    <a:pt x="484" y="180"/>
                    <a:pt x="484" y="180"/>
                    <a:pt x="484" y="180"/>
                  </a:cubicBezTo>
                  <a:cubicBezTo>
                    <a:pt x="484" y="180"/>
                    <a:pt x="484" y="180"/>
                    <a:pt x="484" y="180"/>
                  </a:cubicBezTo>
                  <a:cubicBezTo>
                    <a:pt x="484" y="180"/>
                    <a:pt x="484" y="180"/>
                    <a:pt x="484" y="180"/>
                  </a:cubicBezTo>
                  <a:close/>
                  <a:moveTo>
                    <a:pt x="463" y="249"/>
                  </a:moveTo>
                  <a:cubicBezTo>
                    <a:pt x="463" y="248"/>
                    <a:pt x="463" y="248"/>
                    <a:pt x="463" y="248"/>
                  </a:cubicBezTo>
                  <a:cubicBezTo>
                    <a:pt x="462" y="250"/>
                    <a:pt x="462" y="251"/>
                    <a:pt x="463" y="249"/>
                  </a:cubicBezTo>
                  <a:close/>
                  <a:moveTo>
                    <a:pt x="465" y="238"/>
                  </a:moveTo>
                  <a:cubicBezTo>
                    <a:pt x="464" y="239"/>
                    <a:pt x="464" y="240"/>
                    <a:pt x="463" y="241"/>
                  </a:cubicBezTo>
                  <a:cubicBezTo>
                    <a:pt x="463" y="242"/>
                    <a:pt x="462" y="244"/>
                    <a:pt x="461" y="245"/>
                  </a:cubicBezTo>
                  <a:cubicBezTo>
                    <a:pt x="461" y="245"/>
                    <a:pt x="461" y="245"/>
                    <a:pt x="461" y="245"/>
                  </a:cubicBezTo>
                  <a:cubicBezTo>
                    <a:pt x="461" y="245"/>
                    <a:pt x="461" y="245"/>
                    <a:pt x="461" y="245"/>
                  </a:cubicBezTo>
                  <a:cubicBezTo>
                    <a:pt x="459" y="247"/>
                    <a:pt x="459" y="249"/>
                    <a:pt x="459" y="249"/>
                  </a:cubicBezTo>
                  <a:cubicBezTo>
                    <a:pt x="458" y="252"/>
                    <a:pt x="456" y="255"/>
                    <a:pt x="456" y="256"/>
                  </a:cubicBezTo>
                  <a:cubicBezTo>
                    <a:pt x="457" y="254"/>
                    <a:pt x="458" y="252"/>
                    <a:pt x="459" y="251"/>
                  </a:cubicBezTo>
                  <a:cubicBezTo>
                    <a:pt x="459" y="250"/>
                    <a:pt x="459" y="250"/>
                    <a:pt x="460" y="249"/>
                  </a:cubicBezTo>
                  <a:cubicBezTo>
                    <a:pt x="460" y="248"/>
                    <a:pt x="461" y="247"/>
                    <a:pt x="462" y="245"/>
                  </a:cubicBezTo>
                  <a:cubicBezTo>
                    <a:pt x="462" y="246"/>
                    <a:pt x="461" y="245"/>
                    <a:pt x="461" y="245"/>
                  </a:cubicBezTo>
                  <a:cubicBezTo>
                    <a:pt x="462" y="245"/>
                    <a:pt x="462" y="245"/>
                    <a:pt x="462" y="244"/>
                  </a:cubicBezTo>
                  <a:cubicBezTo>
                    <a:pt x="462" y="244"/>
                    <a:pt x="462" y="244"/>
                    <a:pt x="463" y="243"/>
                  </a:cubicBezTo>
                  <a:cubicBezTo>
                    <a:pt x="463" y="242"/>
                    <a:pt x="463" y="241"/>
                    <a:pt x="465" y="238"/>
                  </a:cubicBezTo>
                  <a:cubicBezTo>
                    <a:pt x="465" y="238"/>
                    <a:pt x="465" y="238"/>
                    <a:pt x="465" y="238"/>
                  </a:cubicBezTo>
                  <a:close/>
                  <a:moveTo>
                    <a:pt x="471" y="238"/>
                  </a:moveTo>
                  <a:cubicBezTo>
                    <a:pt x="470" y="240"/>
                    <a:pt x="470" y="240"/>
                    <a:pt x="471" y="239"/>
                  </a:cubicBezTo>
                  <a:cubicBezTo>
                    <a:pt x="471" y="238"/>
                    <a:pt x="471" y="238"/>
                    <a:pt x="471" y="238"/>
                  </a:cubicBezTo>
                  <a:close/>
                  <a:moveTo>
                    <a:pt x="920" y="517"/>
                  </a:moveTo>
                  <a:cubicBezTo>
                    <a:pt x="919" y="516"/>
                    <a:pt x="919" y="516"/>
                    <a:pt x="919" y="516"/>
                  </a:cubicBezTo>
                  <a:cubicBezTo>
                    <a:pt x="919" y="516"/>
                    <a:pt x="918" y="515"/>
                    <a:pt x="918" y="515"/>
                  </a:cubicBezTo>
                  <a:cubicBezTo>
                    <a:pt x="919" y="517"/>
                    <a:pt x="919" y="516"/>
                    <a:pt x="920" y="517"/>
                  </a:cubicBezTo>
                  <a:close/>
                  <a:moveTo>
                    <a:pt x="923" y="531"/>
                  </a:moveTo>
                  <a:cubicBezTo>
                    <a:pt x="923" y="532"/>
                    <a:pt x="920" y="528"/>
                    <a:pt x="922" y="533"/>
                  </a:cubicBezTo>
                  <a:cubicBezTo>
                    <a:pt x="922" y="532"/>
                    <a:pt x="925" y="536"/>
                    <a:pt x="923" y="531"/>
                  </a:cubicBezTo>
                  <a:close/>
                  <a:moveTo>
                    <a:pt x="922" y="544"/>
                  </a:moveTo>
                  <a:cubicBezTo>
                    <a:pt x="921" y="542"/>
                    <a:pt x="921" y="542"/>
                    <a:pt x="922" y="545"/>
                  </a:cubicBezTo>
                  <a:cubicBezTo>
                    <a:pt x="923" y="546"/>
                    <a:pt x="923" y="546"/>
                    <a:pt x="922" y="544"/>
                  </a:cubicBezTo>
                  <a:close/>
                  <a:moveTo>
                    <a:pt x="482" y="192"/>
                  </a:moveTo>
                  <a:cubicBezTo>
                    <a:pt x="482" y="192"/>
                    <a:pt x="481" y="192"/>
                    <a:pt x="481" y="192"/>
                  </a:cubicBezTo>
                  <a:cubicBezTo>
                    <a:pt x="481" y="191"/>
                    <a:pt x="480" y="192"/>
                    <a:pt x="480" y="193"/>
                  </a:cubicBezTo>
                  <a:cubicBezTo>
                    <a:pt x="480" y="194"/>
                    <a:pt x="480" y="194"/>
                    <a:pt x="480" y="194"/>
                  </a:cubicBezTo>
                  <a:cubicBezTo>
                    <a:pt x="481" y="195"/>
                    <a:pt x="480" y="195"/>
                    <a:pt x="481" y="195"/>
                  </a:cubicBezTo>
                  <a:cubicBezTo>
                    <a:pt x="481" y="195"/>
                    <a:pt x="482" y="195"/>
                    <a:pt x="482" y="196"/>
                  </a:cubicBezTo>
                  <a:cubicBezTo>
                    <a:pt x="483" y="194"/>
                    <a:pt x="482" y="193"/>
                    <a:pt x="482" y="192"/>
                  </a:cubicBezTo>
                  <a:cubicBezTo>
                    <a:pt x="482" y="191"/>
                    <a:pt x="483" y="191"/>
                    <a:pt x="483" y="190"/>
                  </a:cubicBezTo>
                  <a:cubicBezTo>
                    <a:pt x="482" y="190"/>
                    <a:pt x="482" y="191"/>
                    <a:pt x="482" y="192"/>
                  </a:cubicBezTo>
                  <a:close/>
                  <a:moveTo>
                    <a:pt x="917" y="531"/>
                  </a:moveTo>
                  <a:cubicBezTo>
                    <a:pt x="917" y="531"/>
                    <a:pt x="919" y="536"/>
                    <a:pt x="921" y="538"/>
                  </a:cubicBezTo>
                  <a:cubicBezTo>
                    <a:pt x="920" y="538"/>
                    <a:pt x="918" y="532"/>
                    <a:pt x="917" y="531"/>
                  </a:cubicBezTo>
                  <a:close/>
                  <a:moveTo>
                    <a:pt x="929" y="548"/>
                  </a:moveTo>
                  <a:cubicBezTo>
                    <a:pt x="929" y="548"/>
                    <a:pt x="929" y="548"/>
                    <a:pt x="929" y="548"/>
                  </a:cubicBezTo>
                  <a:cubicBezTo>
                    <a:pt x="929" y="547"/>
                    <a:pt x="928" y="546"/>
                    <a:pt x="928" y="546"/>
                  </a:cubicBezTo>
                  <a:cubicBezTo>
                    <a:pt x="928" y="546"/>
                    <a:pt x="928" y="546"/>
                    <a:pt x="928" y="546"/>
                  </a:cubicBezTo>
                  <a:cubicBezTo>
                    <a:pt x="928" y="546"/>
                    <a:pt x="928" y="547"/>
                    <a:pt x="929" y="548"/>
                  </a:cubicBezTo>
                  <a:close/>
                  <a:moveTo>
                    <a:pt x="927" y="536"/>
                  </a:moveTo>
                  <a:cubicBezTo>
                    <a:pt x="927" y="536"/>
                    <a:pt x="927" y="536"/>
                    <a:pt x="927" y="536"/>
                  </a:cubicBezTo>
                  <a:cubicBezTo>
                    <a:pt x="927" y="537"/>
                    <a:pt x="927" y="537"/>
                    <a:pt x="927" y="537"/>
                  </a:cubicBezTo>
                  <a:cubicBezTo>
                    <a:pt x="927" y="537"/>
                    <a:pt x="927" y="537"/>
                    <a:pt x="927" y="537"/>
                  </a:cubicBezTo>
                  <a:cubicBezTo>
                    <a:pt x="927" y="537"/>
                    <a:pt x="927" y="537"/>
                    <a:pt x="927" y="537"/>
                  </a:cubicBezTo>
                  <a:cubicBezTo>
                    <a:pt x="927" y="537"/>
                    <a:pt x="928" y="537"/>
                    <a:pt x="928" y="537"/>
                  </a:cubicBezTo>
                  <a:cubicBezTo>
                    <a:pt x="927" y="536"/>
                    <a:pt x="927" y="535"/>
                    <a:pt x="926" y="534"/>
                  </a:cubicBezTo>
                  <a:cubicBezTo>
                    <a:pt x="926" y="533"/>
                    <a:pt x="926" y="534"/>
                    <a:pt x="925" y="532"/>
                  </a:cubicBezTo>
                  <a:cubicBezTo>
                    <a:pt x="925" y="534"/>
                    <a:pt x="925" y="533"/>
                    <a:pt x="926" y="535"/>
                  </a:cubicBezTo>
                  <a:cubicBezTo>
                    <a:pt x="926" y="536"/>
                    <a:pt x="926" y="536"/>
                    <a:pt x="927" y="536"/>
                  </a:cubicBezTo>
                  <a:close/>
                  <a:moveTo>
                    <a:pt x="475" y="227"/>
                  </a:moveTo>
                  <a:cubicBezTo>
                    <a:pt x="476" y="228"/>
                    <a:pt x="477" y="227"/>
                    <a:pt x="477" y="227"/>
                  </a:cubicBezTo>
                  <a:cubicBezTo>
                    <a:pt x="476" y="226"/>
                    <a:pt x="476" y="226"/>
                    <a:pt x="475" y="227"/>
                  </a:cubicBezTo>
                  <a:close/>
                  <a:moveTo>
                    <a:pt x="478" y="223"/>
                  </a:moveTo>
                  <a:cubicBezTo>
                    <a:pt x="478" y="224"/>
                    <a:pt x="477" y="224"/>
                    <a:pt x="477" y="224"/>
                  </a:cubicBezTo>
                  <a:cubicBezTo>
                    <a:pt x="477" y="224"/>
                    <a:pt x="477" y="224"/>
                    <a:pt x="477" y="224"/>
                  </a:cubicBezTo>
                  <a:cubicBezTo>
                    <a:pt x="477" y="224"/>
                    <a:pt x="476" y="224"/>
                    <a:pt x="476" y="224"/>
                  </a:cubicBezTo>
                  <a:cubicBezTo>
                    <a:pt x="476" y="224"/>
                    <a:pt x="476" y="225"/>
                    <a:pt x="475" y="225"/>
                  </a:cubicBezTo>
                  <a:cubicBezTo>
                    <a:pt x="475" y="225"/>
                    <a:pt x="475" y="224"/>
                    <a:pt x="474" y="224"/>
                  </a:cubicBezTo>
                  <a:cubicBezTo>
                    <a:pt x="474" y="224"/>
                    <a:pt x="474" y="224"/>
                    <a:pt x="474" y="224"/>
                  </a:cubicBezTo>
                  <a:cubicBezTo>
                    <a:pt x="474" y="224"/>
                    <a:pt x="473" y="224"/>
                    <a:pt x="473" y="225"/>
                  </a:cubicBezTo>
                  <a:cubicBezTo>
                    <a:pt x="474" y="225"/>
                    <a:pt x="474" y="225"/>
                    <a:pt x="475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5" y="225"/>
                    <a:pt x="476" y="225"/>
                    <a:pt x="477" y="226"/>
                  </a:cubicBezTo>
                  <a:cubicBezTo>
                    <a:pt x="476" y="224"/>
                    <a:pt x="479" y="225"/>
                    <a:pt x="479" y="224"/>
                  </a:cubicBezTo>
                  <a:cubicBezTo>
                    <a:pt x="479" y="223"/>
                    <a:pt x="479" y="223"/>
                    <a:pt x="478" y="223"/>
                  </a:cubicBezTo>
                  <a:cubicBezTo>
                    <a:pt x="479" y="223"/>
                    <a:pt x="479" y="222"/>
                    <a:pt x="479" y="221"/>
                  </a:cubicBezTo>
                  <a:cubicBezTo>
                    <a:pt x="479" y="221"/>
                    <a:pt x="479" y="221"/>
                    <a:pt x="479" y="221"/>
                  </a:cubicBezTo>
                  <a:cubicBezTo>
                    <a:pt x="479" y="221"/>
                    <a:pt x="480" y="221"/>
                    <a:pt x="480" y="221"/>
                  </a:cubicBezTo>
                  <a:cubicBezTo>
                    <a:pt x="480" y="221"/>
                    <a:pt x="480" y="221"/>
                    <a:pt x="480" y="221"/>
                  </a:cubicBezTo>
                  <a:cubicBezTo>
                    <a:pt x="480" y="221"/>
                    <a:pt x="480" y="221"/>
                    <a:pt x="480" y="221"/>
                  </a:cubicBezTo>
                  <a:cubicBezTo>
                    <a:pt x="480" y="220"/>
                    <a:pt x="480" y="220"/>
                    <a:pt x="480" y="219"/>
                  </a:cubicBezTo>
                  <a:cubicBezTo>
                    <a:pt x="480" y="220"/>
                    <a:pt x="479" y="222"/>
                    <a:pt x="478" y="223"/>
                  </a:cubicBezTo>
                  <a:close/>
                  <a:moveTo>
                    <a:pt x="925" y="519"/>
                  </a:moveTo>
                  <a:cubicBezTo>
                    <a:pt x="924" y="518"/>
                    <a:pt x="924" y="518"/>
                    <a:pt x="924" y="518"/>
                  </a:cubicBezTo>
                  <a:cubicBezTo>
                    <a:pt x="924" y="517"/>
                    <a:pt x="924" y="517"/>
                    <a:pt x="924" y="517"/>
                  </a:cubicBezTo>
                  <a:cubicBezTo>
                    <a:pt x="924" y="517"/>
                    <a:pt x="924" y="518"/>
                    <a:pt x="924" y="518"/>
                  </a:cubicBezTo>
                  <a:cubicBezTo>
                    <a:pt x="924" y="518"/>
                    <a:pt x="924" y="519"/>
                    <a:pt x="925" y="519"/>
                  </a:cubicBezTo>
                  <a:close/>
                  <a:moveTo>
                    <a:pt x="529" y="54"/>
                  </a:moveTo>
                  <a:cubicBezTo>
                    <a:pt x="529" y="54"/>
                    <a:pt x="529" y="54"/>
                    <a:pt x="529" y="54"/>
                  </a:cubicBezTo>
                  <a:cubicBezTo>
                    <a:pt x="529" y="54"/>
                    <a:pt x="529" y="54"/>
                    <a:pt x="529" y="55"/>
                  </a:cubicBezTo>
                  <a:cubicBezTo>
                    <a:pt x="529" y="54"/>
                    <a:pt x="530" y="54"/>
                    <a:pt x="529" y="54"/>
                  </a:cubicBezTo>
                  <a:close/>
                  <a:moveTo>
                    <a:pt x="528" y="112"/>
                  </a:moveTo>
                  <a:cubicBezTo>
                    <a:pt x="528" y="112"/>
                    <a:pt x="528" y="112"/>
                    <a:pt x="528" y="112"/>
                  </a:cubicBezTo>
                  <a:cubicBezTo>
                    <a:pt x="529" y="112"/>
                    <a:pt x="529" y="112"/>
                    <a:pt x="529" y="111"/>
                  </a:cubicBezTo>
                  <a:cubicBezTo>
                    <a:pt x="528" y="112"/>
                    <a:pt x="528" y="111"/>
                    <a:pt x="528" y="112"/>
                  </a:cubicBezTo>
                  <a:close/>
                  <a:moveTo>
                    <a:pt x="533" y="137"/>
                  </a:moveTo>
                  <a:cubicBezTo>
                    <a:pt x="533" y="137"/>
                    <a:pt x="533" y="137"/>
                    <a:pt x="533" y="137"/>
                  </a:cubicBezTo>
                  <a:cubicBezTo>
                    <a:pt x="533" y="137"/>
                    <a:pt x="533" y="137"/>
                    <a:pt x="533" y="137"/>
                  </a:cubicBezTo>
                  <a:cubicBezTo>
                    <a:pt x="533" y="137"/>
                    <a:pt x="533" y="137"/>
                    <a:pt x="533" y="137"/>
                  </a:cubicBezTo>
                  <a:cubicBezTo>
                    <a:pt x="533" y="137"/>
                    <a:pt x="533" y="137"/>
                    <a:pt x="533" y="137"/>
                  </a:cubicBezTo>
                  <a:close/>
                  <a:moveTo>
                    <a:pt x="530" y="87"/>
                  </a:moveTo>
                  <a:cubicBezTo>
                    <a:pt x="530" y="86"/>
                    <a:pt x="531" y="86"/>
                    <a:pt x="531" y="85"/>
                  </a:cubicBezTo>
                  <a:cubicBezTo>
                    <a:pt x="530" y="85"/>
                    <a:pt x="530" y="86"/>
                    <a:pt x="530" y="87"/>
                  </a:cubicBezTo>
                  <a:close/>
                  <a:moveTo>
                    <a:pt x="531" y="113"/>
                  </a:moveTo>
                  <a:cubicBezTo>
                    <a:pt x="530" y="112"/>
                    <a:pt x="530" y="112"/>
                    <a:pt x="530" y="112"/>
                  </a:cubicBezTo>
                  <a:cubicBezTo>
                    <a:pt x="530" y="112"/>
                    <a:pt x="530" y="112"/>
                    <a:pt x="530" y="112"/>
                  </a:cubicBezTo>
                  <a:cubicBezTo>
                    <a:pt x="530" y="113"/>
                    <a:pt x="530" y="113"/>
                    <a:pt x="530" y="113"/>
                  </a:cubicBezTo>
                  <a:cubicBezTo>
                    <a:pt x="530" y="113"/>
                    <a:pt x="531" y="113"/>
                    <a:pt x="531" y="113"/>
                  </a:cubicBezTo>
                  <a:close/>
                  <a:moveTo>
                    <a:pt x="532" y="75"/>
                  </a:moveTo>
                  <a:cubicBezTo>
                    <a:pt x="532" y="75"/>
                    <a:pt x="532" y="75"/>
                    <a:pt x="532" y="75"/>
                  </a:cubicBezTo>
                  <a:cubicBezTo>
                    <a:pt x="531" y="74"/>
                    <a:pt x="531" y="73"/>
                    <a:pt x="531" y="73"/>
                  </a:cubicBezTo>
                  <a:cubicBezTo>
                    <a:pt x="531" y="74"/>
                    <a:pt x="531" y="75"/>
                    <a:pt x="532" y="75"/>
                  </a:cubicBezTo>
                  <a:close/>
                  <a:moveTo>
                    <a:pt x="528" y="52"/>
                  </a:moveTo>
                  <a:cubicBezTo>
                    <a:pt x="528" y="51"/>
                    <a:pt x="528" y="51"/>
                    <a:pt x="528" y="51"/>
                  </a:cubicBezTo>
                  <a:cubicBezTo>
                    <a:pt x="527" y="51"/>
                    <a:pt x="527" y="51"/>
                    <a:pt x="528" y="52"/>
                  </a:cubicBezTo>
                  <a:close/>
                  <a:moveTo>
                    <a:pt x="525" y="140"/>
                  </a:moveTo>
                  <a:cubicBezTo>
                    <a:pt x="525" y="140"/>
                    <a:pt x="525" y="141"/>
                    <a:pt x="526" y="141"/>
                  </a:cubicBezTo>
                  <a:cubicBezTo>
                    <a:pt x="526" y="140"/>
                    <a:pt x="526" y="140"/>
                    <a:pt x="525" y="140"/>
                  </a:cubicBezTo>
                  <a:close/>
                  <a:moveTo>
                    <a:pt x="523" y="144"/>
                  </a:moveTo>
                  <a:cubicBezTo>
                    <a:pt x="523" y="144"/>
                    <a:pt x="522" y="144"/>
                    <a:pt x="522" y="144"/>
                  </a:cubicBezTo>
                  <a:cubicBezTo>
                    <a:pt x="522" y="144"/>
                    <a:pt x="522" y="144"/>
                    <a:pt x="522" y="144"/>
                  </a:cubicBezTo>
                  <a:cubicBezTo>
                    <a:pt x="522" y="144"/>
                    <a:pt x="522" y="144"/>
                    <a:pt x="521" y="144"/>
                  </a:cubicBezTo>
                  <a:cubicBezTo>
                    <a:pt x="521" y="144"/>
                    <a:pt x="521" y="144"/>
                    <a:pt x="521" y="144"/>
                  </a:cubicBezTo>
                  <a:cubicBezTo>
                    <a:pt x="521" y="143"/>
                    <a:pt x="520" y="143"/>
                    <a:pt x="520" y="143"/>
                  </a:cubicBezTo>
                  <a:cubicBezTo>
                    <a:pt x="520" y="144"/>
                    <a:pt x="519" y="143"/>
                    <a:pt x="519" y="143"/>
                  </a:cubicBezTo>
                  <a:cubicBezTo>
                    <a:pt x="519" y="143"/>
                    <a:pt x="519" y="143"/>
                    <a:pt x="519" y="143"/>
                  </a:cubicBezTo>
                  <a:cubicBezTo>
                    <a:pt x="519" y="143"/>
                    <a:pt x="519" y="143"/>
                    <a:pt x="519" y="143"/>
                  </a:cubicBezTo>
                  <a:cubicBezTo>
                    <a:pt x="519" y="143"/>
                    <a:pt x="519" y="143"/>
                    <a:pt x="518" y="143"/>
                  </a:cubicBezTo>
                  <a:cubicBezTo>
                    <a:pt x="519" y="143"/>
                    <a:pt x="519" y="143"/>
                    <a:pt x="519" y="143"/>
                  </a:cubicBezTo>
                  <a:cubicBezTo>
                    <a:pt x="519" y="143"/>
                    <a:pt x="519" y="143"/>
                    <a:pt x="519" y="143"/>
                  </a:cubicBezTo>
                  <a:cubicBezTo>
                    <a:pt x="519" y="143"/>
                    <a:pt x="519" y="143"/>
                    <a:pt x="519" y="142"/>
                  </a:cubicBezTo>
                  <a:cubicBezTo>
                    <a:pt x="519" y="142"/>
                    <a:pt x="519" y="142"/>
                    <a:pt x="519" y="142"/>
                  </a:cubicBezTo>
                  <a:cubicBezTo>
                    <a:pt x="519" y="142"/>
                    <a:pt x="519" y="142"/>
                    <a:pt x="519" y="142"/>
                  </a:cubicBezTo>
                  <a:cubicBezTo>
                    <a:pt x="518" y="142"/>
                    <a:pt x="518" y="142"/>
                    <a:pt x="518" y="142"/>
                  </a:cubicBezTo>
                  <a:cubicBezTo>
                    <a:pt x="518" y="142"/>
                    <a:pt x="518" y="143"/>
                    <a:pt x="518" y="143"/>
                  </a:cubicBezTo>
                  <a:cubicBezTo>
                    <a:pt x="518" y="143"/>
                    <a:pt x="518" y="143"/>
                    <a:pt x="518" y="143"/>
                  </a:cubicBezTo>
                  <a:cubicBezTo>
                    <a:pt x="518" y="143"/>
                    <a:pt x="518" y="143"/>
                    <a:pt x="518" y="143"/>
                  </a:cubicBezTo>
                  <a:cubicBezTo>
                    <a:pt x="518" y="143"/>
                    <a:pt x="518" y="143"/>
                    <a:pt x="518" y="143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7" y="145"/>
                    <a:pt x="517" y="145"/>
                    <a:pt x="517" y="146"/>
                  </a:cubicBezTo>
                  <a:cubicBezTo>
                    <a:pt x="517" y="146"/>
                    <a:pt x="517" y="145"/>
                    <a:pt x="518" y="145"/>
                  </a:cubicBezTo>
                  <a:cubicBezTo>
                    <a:pt x="518" y="145"/>
                    <a:pt x="518" y="145"/>
                    <a:pt x="518" y="145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8" y="144"/>
                    <a:pt x="518" y="144"/>
                  </a:cubicBezTo>
                  <a:cubicBezTo>
                    <a:pt x="518" y="144"/>
                    <a:pt x="519" y="144"/>
                    <a:pt x="519" y="144"/>
                  </a:cubicBezTo>
                  <a:cubicBezTo>
                    <a:pt x="519" y="144"/>
                    <a:pt x="519" y="144"/>
                    <a:pt x="519" y="144"/>
                  </a:cubicBezTo>
                  <a:cubicBezTo>
                    <a:pt x="519" y="144"/>
                    <a:pt x="519" y="144"/>
                    <a:pt x="519" y="143"/>
                  </a:cubicBezTo>
                  <a:cubicBezTo>
                    <a:pt x="520" y="144"/>
                    <a:pt x="518" y="145"/>
                    <a:pt x="519" y="145"/>
                  </a:cubicBezTo>
                  <a:cubicBezTo>
                    <a:pt x="519" y="146"/>
                    <a:pt x="519" y="146"/>
                    <a:pt x="519" y="147"/>
                  </a:cubicBezTo>
                  <a:cubicBezTo>
                    <a:pt x="519" y="147"/>
                    <a:pt x="519" y="147"/>
                    <a:pt x="519" y="147"/>
                  </a:cubicBezTo>
                  <a:cubicBezTo>
                    <a:pt x="520" y="147"/>
                    <a:pt x="519" y="146"/>
                    <a:pt x="520" y="146"/>
                  </a:cubicBezTo>
                  <a:cubicBezTo>
                    <a:pt x="520" y="145"/>
                    <a:pt x="520" y="146"/>
                    <a:pt x="521" y="146"/>
                  </a:cubicBezTo>
                  <a:cubicBezTo>
                    <a:pt x="521" y="145"/>
                    <a:pt x="521" y="145"/>
                    <a:pt x="521" y="145"/>
                  </a:cubicBezTo>
                  <a:cubicBezTo>
                    <a:pt x="521" y="145"/>
                    <a:pt x="521" y="145"/>
                    <a:pt x="521" y="145"/>
                  </a:cubicBezTo>
                  <a:cubicBezTo>
                    <a:pt x="521" y="145"/>
                    <a:pt x="521" y="145"/>
                    <a:pt x="521" y="145"/>
                  </a:cubicBezTo>
                  <a:cubicBezTo>
                    <a:pt x="521" y="145"/>
                    <a:pt x="521" y="145"/>
                    <a:pt x="522" y="145"/>
                  </a:cubicBezTo>
                  <a:cubicBezTo>
                    <a:pt x="521" y="145"/>
                    <a:pt x="521" y="146"/>
                    <a:pt x="521" y="146"/>
                  </a:cubicBezTo>
                  <a:cubicBezTo>
                    <a:pt x="521" y="146"/>
                    <a:pt x="521" y="146"/>
                    <a:pt x="522" y="146"/>
                  </a:cubicBezTo>
                  <a:cubicBezTo>
                    <a:pt x="522" y="146"/>
                    <a:pt x="522" y="146"/>
                    <a:pt x="522" y="146"/>
                  </a:cubicBezTo>
                  <a:cubicBezTo>
                    <a:pt x="522" y="146"/>
                    <a:pt x="522" y="146"/>
                    <a:pt x="522" y="146"/>
                  </a:cubicBezTo>
                  <a:cubicBezTo>
                    <a:pt x="522" y="145"/>
                    <a:pt x="522" y="145"/>
                    <a:pt x="522" y="145"/>
                  </a:cubicBezTo>
                  <a:cubicBezTo>
                    <a:pt x="522" y="145"/>
                    <a:pt x="522" y="145"/>
                    <a:pt x="522" y="145"/>
                  </a:cubicBezTo>
                  <a:cubicBezTo>
                    <a:pt x="522" y="145"/>
                    <a:pt x="522" y="145"/>
                    <a:pt x="522" y="145"/>
                  </a:cubicBezTo>
                  <a:cubicBezTo>
                    <a:pt x="522" y="145"/>
                    <a:pt x="523" y="145"/>
                    <a:pt x="523" y="144"/>
                  </a:cubicBezTo>
                  <a:close/>
                  <a:moveTo>
                    <a:pt x="522" y="149"/>
                  </a:moveTo>
                  <a:cubicBezTo>
                    <a:pt x="522" y="149"/>
                    <a:pt x="522" y="148"/>
                    <a:pt x="522" y="148"/>
                  </a:cubicBezTo>
                  <a:cubicBezTo>
                    <a:pt x="522" y="148"/>
                    <a:pt x="522" y="148"/>
                    <a:pt x="522" y="149"/>
                  </a:cubicBezTo>
                  <a:close/>
                  <a:moveTo>
                    <a:pt x="526" y="142"/>
                  </a:moveTo>
                  <a:cubicBezTo>
                    <a:pt x="526" y="142"/>
                    <a:pt x="526" y="142"/>
                    <a:pt x="526" y="142"/>
                  </a:cubicBezTo>
                  <a:cubicBezTo>
                    <a:pt x="526" y="142"/>
                    <a:pt x="525" y="141"/>
                    <a:pt x="526" y="142"/>
                  </a:cubicBezTo>
                  <a:cubicBezTo>
                    <a:pt x="526" y="142"/>
                    <a:pt x="526" y="142"/>
                    <a:pt x="526" y="142"/>
                  </a:cubicBezTo>
                  <a:close/>
                  <a:moveTo>
                    <a:pt x="529" y="134"/>
                  </a:moveTo>
                  <a:cubicBezTo>
                    <a:pt x="527" y="133"/>
                    <a:pt x="525" y="133"/>
                    <a:pt x="524" y="133"/>
                  </a:cubicBezTo>
                  <a:cubicBezTo>
                    <a:pt x="524" y="133"/>
                    <a:pt x="524" y="133"/>
                    <a:pt x="524" y="133"/>
                  </a:cubicBezTo>
                  <a:cubicBezTo>
                    <a:pt x="524" y="132"/>
                    <a:pt x="524" y="132"/>
                    <a:pt x="523" y="132"/>
                  </a:cubicBezTo>
                  <a:cubicBezTo>
                    <a:pt x="523" y="133"/>
                    <a:pt x="524" y="133"/>
                    <a:pt x="524" y="133"/>
                  </a:cubicBezTo>
                  <a:cubicBezTo>
                    <a:pt x="524" y="133"/>
                    <a:pt x="524" y="133"/>
                    <a:pt x="524" y="133"/>
                  </a:cubicBezTo>
                  <a:cubicBezTo>
                    <a:pt x="524" y="133"/>
                    <a:pt x="524" y="133"/>
                    <a:pt x="524" y="133"/>
                  </a:cubicBezTo>
                  <a:cubicBezTo>
                    <a:pt x="524" y="133"/>
                    <a:pt x="524" y="134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3" y="134"/>
                    <a:pt x="522" y="135"/>
                    <a:pt x="522" y="135"/>
                  </a:cubicBezTo>
                  <a:cubicBezTo>
                    <a:pt x="522" y="135"/>
                    <a:pt x="520" y="135"/>
                    <a:pt x="520" y="135"/>
                  </a:cubicBezTo>
                  <a:cubicBezTo>
                    <a:pt x="521" y="135"/>
                    <a:pt x="520" y="136"/>
                    <a:pt x="521" y="136"/>
                  </a:cubicBezTo>
                  <a:cubicBezTo>
                    <a:pt x="521" y="136"/>
                    <a:pt x="522" y="136"/>
                    <a:pt x="522" y="136"/>
                  </a:cubicBezTo>
                  <a:cubicBezTo>
                    <a:pt x="522" y="135"/>
                    <a:pt x="522" y="135"/>
                    <a:pt x="523" y="135"/>
                  </a:cubicBezTo>
                  <a:cubicBezTo>
                    <a:pt x="523" y="135"/>
                    <a:pt x="524" y="135"/>
                    <a:pt x="524" y="135"/>
                  </a:cubicBezTo>
                  <a:cubicBezTo>
                    <a:pt x="524" y="135"/>
                    <a:pt x="524" y="135"/>
                    <a:pt x="524" y="135"/>
                  </a:cubicBezTo>
                  <a:cubicBezTo>
                    <a:pt x="524" y="135"/>
                    <a:pt x="524" y="135"/>
                    <a:pt x="524" y="134"/>
                  </a:cubicBezTo>
                  <a:cubicBezTo>
                    <a:pt x="524" y="134"/>
                    <a:pt x="524" y="134"/>
                    <a:pt x="524" y="134"/>
                  </a:cubicBezTo>
                  <a:cubicBezTo>
                    <a:pt x="525" y="134"/>
                    <a:pt x="524" y="134"/>
                    <a:pt x="524" y="134"/>
                  </a:cubicBezTo>
                  <a:cubicBezTo>
                    <a:pt x="524" y="135"/>
                    <a:pt x="525" y="135"/>
                    <a:pt x="525" y="135"/>
                  </a:cubicBezTo>
                  <a:cubicBezTo>
                    <a:pt x="525" y="135"/>
                    <a:pt x="525" y="135"/>
                    <a:pt x="525" y="136"/>
                  </a:cubicBezTo>
                  <a:cubicBezTo>
                    <a:pt x="526" y="135"/>
                    <a:pt x="526" y="135"/>
                    <a:pt x="526" y="135"/>
                  </a:cubicBezTo>
                  <a:cubicBezTo>
                    <a:pt x="526" y="135"/>
                    <a:pt x="526" y="135"/>
                    <a:pt x="526" y="135"/>
                  </a:cubicBezTo>
                  <a:cubicBezTo>
                    <a:pt x="526" y="135"/>
                    <a:pt x="526" y="135"/>
                    <a:pt x="527" y="135"/>
                  </a:cubicBezTo>
                  <a:cubicBezTo>
                    <a:pt x="527" y="135"/>
                    <a:pt x="527" y="135"/>
                    <a:pt x="527" y="135"/>
                  </a:cubicBezTo>
                  <a:cubicBezTo>
                    <a:pt x="528" y="134"/>
                    <a:pt x="528" y="134"/>
                    <a:pt x="529" y="134"/>
                  </a:cubicBezTo>
                  <a:close/>
                  <a:moveTo>
                    <a:pt x="525" y="125"/>
                  </a:moveTo>
                  <a:cubicBezTo>
                    <a:pt x="526" y="126"/>
                    <a:pt x="526" y="127"/>
                    <a:pt x="527" y="127"/>
                  </a:cubicBezTo>
                  <a:cubicBezTo>
                    <a:pt x="527" y="127"/>
                    <a:pt x="527" y="127"/>
                    <a:pt x="527" y="127"/>
                  </a:cubicBezTo>
                  <a:cubicBezTo>
                    <a:pt x="527" y="128"/>
                    <a:pt x="526" y="130"/>
                    <a:pt x="528" y="131"/>
                  </a:cubicBezTo>
                  <a:cubicBezTo>
                    <a:pt x="528" y="129"/>
                    <a:pt x="529" y="128"/>
                    <a:pt x="528" y="127"/>
                  </a:cubicBezTo>
                  <a:cubicBezTo>
                    <a:pt x="528" y="127"/>
                    <a:pt x="528" y="127"/>
                    <a:pt x="527" y="127"/>
                  </a:cubicBezTo>
                  <a:cubicBezTo>
                    <a:pt x="527" y="126"/>
                    <a:pt x="526" y="124"/>
                    <a:pt x="525" y="124"/>
                  </a:cubicBezTo>
                  <a:lnTo>
                    <a:pt x="525" y="125"/>
                  </a:lnTo>
                  <a:close/>
                  <a:moveTo>
                    <a:pt x="896" y="475"/>
                  </a:moveTo>
                  <a:cubicBezTo>
                    <a:pt x="897" y="476"/>
                    <a:pt x="897" y="476"/>
                    <a:pt x="897" y="475"/>
                  </a:cubicBezTo>
                  <a:cubicBezTo>
                    <a:pt x="896" y="474"/>
                    <a:pt x="897" y="475"/>
                    <a:pt x="896" y="475"/>
                  </a:cubicBezTo>
                  <a:close/>
                  <a:moveTo>
                    <a:pt x="530" y="121"/>
                  </a:moveTo>
                  <a:cubicBezTo>
                    <a:pt x="529" y="121"/>
                    <a:pt x="529" y="121"/>
                    <a:pt x="529" y="121"/>
                  </a:cubicBezTo>
                  <a:cubicBezTo>
                    <a:pt x="528" y="122"/>
                    <a:pt x="530" y="122"/>
                    <a:pt x="530" y="121"/>
                  </a:cubicBezTo>
                  <a:close/>
                  <a:moveTo>
                    <a:pt x="530" y="134"/>
                  </a:moveTo>
                  <a:cubicBezTo>
                    <a:pt x="530" y="133"/>
                    <a:pt x="530" y="133"/>
                    <a:pt x="530" y="133"/>
                  </a:cubicBezTo>
                  <a:cubicBezTo>
                    <a:pt x="531" y="134"/>
                    <a:pt x="531" y="134"/>
                    <a:pt x="531" y="134"/>
                  </a:cubicBezTo>
                  <a:cubicBezTo>
                    <a:pt x="531" y="134"/>
                    <a:pt x="531" y="134"/>
                    <a:pt x="531" y="134"/>
                  </a:cubicBezTo>
                  <a:cubicBezTo>
                    <a:pt x="530" y="132"/>
                    <a:pt x="530" y="132"/>
                    <a:pt x="530" y="132"/>
                  </a:cubicBezTo>
                  <a:cubicBezTo>
                    <a:pt x="530" y="133"/>
                    <a:pt x="530" y="133"/>
                    <a:pt x="530" y="133"/>
                  </a:cubicBezTo>
                  <a:cubicBezTo>
                    <a:pt x="530" y="133"/>
                    <a:pt x="530" y="133"/>
                    <a:pt x="529" y="133"/>
                  </a:cubicBezTo>
                  <a:cubicBezTo>
                    <a:pt x="530" y="133"/>
                    <a:pt x="530" y="133"/>
                    <a:pt x="530" y="134"/>
                  </a:cubicBezTo>
                  <a:close/>
                  <a:moveTo>
                    <a:pt x="532" y="123"/>
                  </a:moveTo>
                  <a:cubicBezTo>
                    <a:pt x="532" y="123"/>
                    <a:pt x="533" y="122"/>
                    <a:pt x="532" y="122"/>
                  </a:cubicBezTo>
                  <a:cubicBezTo>
                    <a:pt x="532" y="122"/>
                    <a:pt x="532" y="123"/>
                    <a:pt x="532" y="123"/>
                  </a:cubicBezTo>
                  <a:close/>
                  <a:moveTo>
                    <a:pt x="529" y="138"/>
                  </a:moveTo>
                  <a:cubicBezTo>
                    <a:pt x="530" y="137"/>
                    <a:pt x="529" y="137"/>
                    <a:pt x="529" y="137"/>
                  </a:cubicBezTo>
                  <a:cubicBezTo>
                    <a:pt x="529" y="137"/>
                    <a:pt x="529" y="137"/>
                    <a:pt x="529" y="137"/>
                  </a:cubicBezTo>
                  <a:cubicBezTo>
                    <a:pt x="529" y="137"/>
                    <a:pt x="529" y="138"/>
                    <a:pt x="529" y="138"/>
                  </a:cubicBezTo>
                  <a:close/>
                  <a:moveTo>
                    <a:pt x="532" y="58"/>
                  </a:moveTo>
                  <a:cubicBezTo>
                    <a:pt x="532" y="58"/>
                    <a:pt x="532" y="57"/>
                    <a:pt x="532" y="57"/>
                  </a:cubicBezTo>
                  <a:cubicBezTo>
                    <a:pt x="531" y="58"/>
                    <a:pt x="532" y="58"/>
                    <a:pt x="532" y="58"/>
                  </a:cubicBezTo>
                  <a:close/>
                  <a:moveTo>
                    <a:pt x="531" y="132"/>
                  </a:moveTo>
                  <a:cubicBezTo>
                    <a:pt x="531" y="131"/>
                    <a:pt x="530" y="132"/>
                    <a:pt x="530" y="132"/>
                  </a:cubicBezTo>
                  <a:cubicBezTo>
                    <a:pt x="530" y="132"/>
                    <a:pt x="531" y="133"/>
                    <a:pt x="531" y="132"/>
                  </a:cubicBezTo>
                  <a:close/>
                  <a:moveTo>
                    <a:pt x="531" y="103"/>
                  </a:moveTo>
                  <a:cubicBezTo>
                    <a:pt x="532" y="104"/>
                    <a:pt x="532" y="103"/>
                    <a:pt x="532" y="104"/>
                  </a:cubicBezTo>
                  <a:cubicBezTo>
                    <a:pt x="533" y="103"/>
                    <a:pt x="532" y="103"/>
                    <a:pt x="532" y="102"/>
                  </a:cubicBezTo>
                  <a:cubicBezTo>
                    <a:pt x="532" y="103"/>
                    <a:pt x="532" y="103"/>
                    <a:pt x="531" y="103"/>
                  </a:cubicBezTo>
                  <a:close/>
                  <a:moveTo>
                    <a:pt x="532" y="110"/>
                  </a:moveTo>
                  <a:cubicBezTo>
                    <a:pt x="531" y="111"/>
                    <a:pt x="531" y="113"/>
                    <a:pt x="532" y="112"/>
                  </a:cubicBezTo>
                  <a:cubicBezTo>
                    <a:pt x="533" y="111"/>
                    <a:pt x="533" y="110"/>
                    <a:pt x="532" y="110"/>
                  </a:cubicBezTo>
                  <a:close/>
                  <a:moveTo>
                    <a:pt x="530" y="123"/>
                  </a:moveTo>
                  <a:cubicBezTo>
                    <a:pt x="530" y="123"/>
                    <a:pt x="530" y="123"/>
                    <a:pt x="530" y="123"/>
                  </a:cubicBezTo>
                  <a:cubicBezTo>
                    <a:pt x="530" y="122"/>
                    <a:pt x="529" y="123"/>
                    <a:pt x="530" y="123"/>
                  </a:cubicBezTo>
                  <a:close/>
                  <a:moveTo>
                    <a:pt x="906" y="525"/>
                  </a:moveTo>
                  <a:cubicBezTo>
                    <a:pt x="904" y="522"/>
                    <a:pt x="905" y="524"/>
                    <a:pt x="903" y="521"/>
                  </a:cubicBezTo>
                  <a:cubicBezTo>
                    <a:pt x="905" y="526"/>
                    <a:pt x="908" y="530"/>
                    <a:pt x="906" y="525"/>
                  </a:cubicBezTo>
                  <a:close/>
                  <a:moveTo>
                    <a:pt x="904" y="463"/>
                  </a:moveTo>
                  <a:cubicBezTo>
                    <a:pt x="904" y="462"/>
                    <a:pt x="903" y="462"/>
                    <a:pt x="904" y="464"/>
                  </a:cubicBezTo>
                  <a:cubicBezTo>
                    <a:pt x="905" y="464"/>
                    <a:pt x="906" y="466"/>
                    <a:pt x="904" y="463"/>
                  </a:cubicBezTo>
                  <a:close/>
                  <a:moveTo>
                    <a:pt x="903" y="497"/>
                  </a:moveTo>
                  <a:cubicBezTo>
                    <a:pt x="902" y="495"/>
                    <a:pt x="904" y="497"/>
                    <a:pt x="902" y="494"/>
                  </a:cubicBezTo>
                  <a:cubicBezTo>
                    <a:pt x="902" y="495"/>
                    <a:pt x="902" y="495"/>
                    <a:pt x="903" y="497"/>
                  </a:cubicBezTo>
                  <a:close/>
                  <a:moveTo>
                    <a:pt x="902" y="463"/>
                  </a:moveTo>
                  <a:cubicBezTo>
                    <a:pt x="901" y="462"/>
                    <a:pt x="900" y="461"/>
                    <a:pt x="902" y="464"/>
                  </a:cubicBezTo>
                  <a:cubicBezTo>
                    <a:pt x="902" y="464"/>
                    <a:pt x="903" y="466"/>
                    <a:pt x="902" y="463"/>
                  </a:cubicBezTo>
                  <a:close/>
                  <a:moveTo>
                    <a:pt x="901" y="464"/>
                  </a:moveTo>
                  <a:cubicBezTo>
                    <a:pt x="900" y="463"/>
                    <a:pt x="899" y="462"/>
                    <a:pt x="899" y="461"/>
                  </a:cubicBezTo>
                  <a:cubicBezTo>
                    <a:pt x="900" y="464"/>
                    <a:pt x="901" y="465"/>
                    <a:pt x="901" y="464"/>
                  </a:cubicBezTo>
                  <a:close/>
                  <a:moveTo>
                    <a:pt x="898" y="457"/>
                  </a:moveTo>
                  <a:cubicBezTo>
                    <a:pt x="899" y="457"/>
                    <a:pt x="897" y="455"/>
                    <a:pt x="897" y="454"/>
                  </a:cubicBezTo>
                  <a:cubicBezTo>
                    <a:pt x="897" y="453"/>
                    <a:pt x="897" y="454"/>
                    <a:pt x="898" y="456"/>
                  </a:cubicBezTo>
                  <a:cubicBezTo>
                    <a:pt x="898" y="456"/>
                    <a:pt x="898" y="456"/>
                    <a:pt x="898" y="457"/>
                  </a:cubicBezTo>
                  <a:close/>
                  <a:moveTo>
                    <a:pt x="508" y="168"/>
                  </a:moveTo>
                  <a:cubicBezTo>
                    <a:pt x="509" y="168"/>
                    <a:pt x="509" y="169"/>
                    <a:pt x="509" y="168"/>
                  </a:cubicBezTo>
                  <a:cubicBezTo>
                    <a:pt x="509" y="168"/>
                    <a:pt x="508" y="168"/>
                    <a:pt x="508" y="168"/>
                  </a:cubicBezTo>
                  <a:close/>
                  <a:moveTo>
                    <a:pt x="506" y="163"/>
                  </a:moveTo>
                  <a:cubicBezTo>
                    <a:pt x="506" y="164"/>
                    <a:pt x="506" y="164"/>
                    <a:pt x="506" y="164"/>
                  </a:cubicBezTo>
                  <a:cubicBezTo>
                    <a:pt x="506" y="164"/>
                    <a:pt x="507" y="164"/>
                    <a:pt x="507" y="164"/>
                  </a:cubicBezTo>
                  <a:cubicBezTo>
                    <a:pt x="507" y="163"/>
                    <a:pt x="507" y="163"/>
                    <a:pt x="506" y="163"/>
                  </a:cubicBezTo>
                  <a:close/>
                  <a:moveTo>
                    <a:pt x="902" y="523"/>
                  </a:moveTo>
                  <a:cubicBezTo>
                    <a:pt x="902" y="522"/>
                    <a:pt x="902" y="522"/>
                    <a:pt x="902" y="522"/>
                  </a:cubicBezTo>
                  <a:cubicBezTo>
                    <a:pt x="902" y="523"/>
                    <a:pt x="903" y="525"/>
                    <a:pt x="902" y="523"/>
                  </a:cubicBezTo>
                  <a:close/>
                  <a:moveTo>
                    <a:pt x="904" y="522"/>
                  </a:moveTo>
                  <a:cubicBezTo>
                    <a:pt x="904" y="520"/>
                    <a:pt x="906" y="524"/>
                    <a:pt x="905" y="521"/>
                  </a:cubicBezTo>
                  <a:cubicBezTo>
                    <a:pt x="904" y="521"/>
                    <a:pt x="903" y="520"/>
                    <a:pt x="904" y="522"/>
                  </a:cubicBezTo>
                  <a:close/>
                  <a:moveTo>
                    <a:pt x="906" y="467"/>
                  </a:moveTo>
                  <a:cubicBezTo>
                    <a:pt x="905" y="466"/>
                    <a:pt x="906" y="467"/>
                    <a:pt x="905" y="466"/>
                  </a:cubicBezTo>
                  <a:cubicBezTo>
                    <a:pt x="906" y="468"/>
                    <a:pt x="907" y="468"/>
                    <a:pt x="906" y="467"/>
                  </a:cubicBezTo>
                  <a:close/>
                  <a:moveTo>
                    <a:pt x="904" y="516"/>
                  </a:moveTo>
                  <a:cubicBezTo>
                    <a:pt x="904" y="517"/>
                    <a:pt x="905" y="518"/>
                    <a:pt x="904" y="517"/>
                  </a:cubicBezTo>
                  <a:cubicBezTo>
                    <a:pt x="904" y="516"/>
                    <a:pt x="904" y="516"/>
                    <a:pt x="904" y="516"/>
                  </a:cubicBezTo>
                  <a:close/>
                  <a:moveTo>
                    <a:pt x="510" y="162"/>
                  </a:moveTo>
                  <a:cubicBezTo>
                    <a:pt x="510" y="162"/>
                    <a:pt x="510" y="162"/>
                    <a:pt x="510" y="162"/>
                  </a:cubicBezTo>
                  <a:cubicBezTo>
                    <a:pt x="510" y="162"/>
                    <a:pt x="510" y="162"/>
                    <a:pt x="510" y="162"/>
                  </a:cubicBezTo>
                  <a:cubicBezTo>
                    <a:pt x="510" y="161"/>
                    <a:pt x="510" y="161"/>
                    <a:pt x="510" y="161"/>
                  </a:cubicBezTo>
                  <a:cubicBezTo>
                    <a:pt x="510" y="161"/>
                    <a:pt x="510" y="161"/>
                    <a:pt x="509" y="161"/>
                  </a:cubicBezTo>
                  <a:cubicBezTo>
                    <a:pt x="509" y="161"/>
                    <a:pt x="509" y="161"/>
                    <a:pt x="509" y="161"/>
                  </a:cubicBezTo>
                  <a:cubicBezTo>
                    <a:pt x="510" y="161"/>
                    <a:pt x="510" y="160"/>
                    <a:pt x="510" y="160"/>
                  </a:cubicBezTo>
                  <a:cubicBezTo>
                    <a:pt x="509" y="161"/>
                    <a:pt x="508" y="164"/>
                    <a:pt x="507" y="165"/>
                  </a:cubicBezTo>
                  <a:cubicBezTo>
                    <a:pt x="508" y="164"/>
                    <a:pt x="508" y="163"/>
                    <a:pt x="509" y="162"/>
                  </a:cubicBezTo>
                  <a:cubicBezTo>
                    <a:pt x="509" y="163"/>
                    <a:pt x="510" y="163"/>
                    <a:pt x="510" y="162"/>
                  </a:cubicBezTo>
                  <a:close/>
                  <a:moveTo>
                    <a:pt x="519" y="153"/>
                  </a:moveTo>
                  <a:cubicBezTo>
                    <a:pt x="519" y="152"/>
                    <a:pt x="519" y="152"/>
                    <a:pt x="519" y="152"/>
                  </a:cubicBezTo>
                  <a:cubicBezTo>
                    <a:pt x="518" y="152"/>
                    <a:pt x="518" y="152"/>
                    <a:pt x="518" y="152"/>
                  </a:cubicBezTo>
                  <a:cubicBezTo>
                    <a:pt x="518" y="152"/>
                    <a:pt x="518" y="152"/>
                    <a:pt x="518" y="152"/>
                  </a:cubicBezTo>
                  <a:cubicBezTo>
                    <a:pt x="518" y="153"/>
                    <a:pt x="517" y="153"/>
                    <a:pt x="517" y="154"/>
                  </a:cubicBezTo>
                  <a:cubicBezTo>
                    <a:pt x="518" y="154"/>
                    <a:pt x="518" y="154"/>
                    <a:pt x="518" y="153"/>
                  </a:cubicBezTo>
                  <a:cubicBezTo>
                    <a:pt x="518" y="153"/>
                    <a:pt x="518" y="153"/>
                    <a:pt x="518" y="153"/>
                  </a:cubicBezTo>
                  <a:cubicBezTo>
                    <a:pt x="518" y="153"/>
                    <a:pt x="518" y="153"/>
                    <a:pt x="518" y="153"/>
                  </a:cubicBezTo>
                  <a:cubicBezTo>
                    <a:pt x="518" y="153"/>
                    <a:pt x="518" y="153"/>
                    <a:pt x="519" y="153"/>
                  </a:cubicBezTo>
                  <a:close/>
                  <a:moveTo>
                    <a:pt x="515" y="160"/>
                  </a:moveTo>
                  <a:cubicBezTo>
                    <a:pt x="515" y="160"/>
                    <a:pt x="516" y="160"/>
                    <a:pt x="515" y="159"/>
                  </a:cubicBezTo>
                  <a:cubicBezTo>
                    <a:pt x="515" y="160"/>
                    <a:pt x="515" y="160"/>
                    <a:pt x="515" y="160"/>
                  </a:cubicBezTo>
                  <a:close/>
                  <a:moveTo>
                    <a:pt x="515" y="150"/>
                  </a:moveTo>
                  <a:cubicBezTo>
                    <a:pt x="515" y="151"/>
                    <a:pt x="515" y="151"/>
                    <a:pt x="515" y="151"/>
                  </a:cubicBezTo>
                  <a:cubicBezTo>
                    <a:pt x="515" y="151"/>
                    <a:pt x="515" y="151"/>
                    <a:pt x="516" y="151"/>
                  </a:cubicBezTo>
                  <a:cubicBezTo>
                    <a:pt x="516" y="151"/>
                    <a:pt x="516" y="151"/>
                    <a:pt x="516" y="151"/>
                  </a:cubicBezTo>
                  <a:cubicBezTo>
                    <a:pt x="516" y="151"/>
                    <a:pt x="515" y="151"/>
                    <a:pt x="515" y="150"/>
                  </a:cubicBezTo>
                  <a:close/>
                  <a:moveTo>
                    <a:pt x="519" y="158"/>
                  </a:moveTo>
                  <a:cubicBezTo>
                    <a:pt x="519" y="157"/>
                    <a:pt x="520" y="157"/>
                    <a:pt x="520" y="157"/>
                  </a:cubicBezTo>
                  <a:cubicBezTo>
                    <a:pt x="520" y="157"/>
                    <a:pt x="519" y="157"/>
                    <a:pt x="519" y="157"/>
                  </a:cubicBezTo>
                  <a:cubicBezTo>
                    <a:pt x="519" y="157"/>
                    <a:pt x="519" y="157"/>
                    <a:pt x="519" y="157"/>
                  </a:cubicBezTo>
                  <a:cubicBezTo>
                    <a:pt x="519" y="157"/>
                    <a:pt x="519" y="158"/>
                    <a:pt x="519" y="158"/>
                  </a:cubicBezTo>
                  <a:close/>
                  <a:moveTo>
                    <a:pt x="521" y="149"/>
                  </a:moveTo>
                  <a:cubicBezTo>
                    <a:pt x="521" y="149"/>
                    <a:pt x="521" y="149"/>
                    <a:pt x="520" y="149"/>
                  </a:cubicBezTo>
                  <a:cubicBezTo>
                    <a:pt x="520" y="150"/>
                    <a:pt x="521" y="150"/>
                    <a:pt x="521" y="149"/>
                  </a:cubicBezTo>
                  <a:close/>
                  <a:moveTo>
                    <a:pt x="521" y="146"/>
                  </a:moveTo>
                  <a:cubicBezTo>
                    <a:pt x="521" y="146"/>
                    <a:pt x="520" y="146"/>
                    <a:pt x="520" y="147"/>
                  </a:cubicBezTo>
                  <a:cubicBezTo>
                    <a:pt x="521" y="147"/>
                    <a:pt x="521" y="147"/>
                    <a:pt x="521" y="147"/>
                  </a:cubicBezTo>
                  <a:cubicBezTo>
                    <a:pt x="521" y="146"/>
                    <a:pt x="521" y="146"/>
                    <a:pt x="521" y="146"/>
                  </a:cubicBezTo>
                  <a:close/>
                  <a:moveTo>
                    <a:pt x="514" y="167"/>
                  </a:moveTo>
                  <a:cubicBezTo>
                    <a:pt x="514" y="166"/>
                    <a:pt x="514" y="166"/>
                    <a:pt x="514" y="166"/>
                  </a:cubicBezTo>
                  <a:cubicBezTo>
                    <a:pt x="513" y="166"/>
                    <a:pt x="514" y="166"/>
                    <a:pt x="514" y="167"/>
                  </a:cubicBezTo>
                  <a:close/>
                  <a:moveTo>
                    <a:pt x="899" y="462"/>
                  </a:moveTo>
                  <a:cubicBezTo>
                    <a:pt x="897" y="460"/>
                    <a:pt x="897" y="460"/>
                    <a:pt x="897" y="460"/>
                  </a:cubicBezTo>
                  <a:cubicBezTo>
                    <a:pt x="898" y="463"/>
                    <a:pt x="898" y="462"/>
                    <a:pt x="899" y="462"/>
                  </a:cubicBezTo>
                  <a:close/>
                  <a:moveTo>
                    <a:pt x="514" y="164"/>
                  </a:moveTo>
                  <a:cubicBezTo>
                    <a:pt x="515" y="164"/>
                    <a:pt x="515" y="163"/>
                    <a:pt x="514" y="163"/>
                  </a:cubicBezTo>
                  <a:cubicBezTo>
                    <a:pt x="514" y="163"/>
                    <a:pt x="514" y="163"/>
                    <a:pt x="514" y="163"/>
                  </a:cubicBezTo>
                  <a:cubicBezTo>
                    <a:pt x="514" y="163"/>
                    <a:pt x="514" y="163"/>
                    <a:pt x="513" y="164"/>
                  </a:cubicBezTo>
                  <a:cubicBezTo>
                    <a:pt x="513" y="163"/>
                    <a:pt x="513" y="162"/>
                    <a:pt x="512" y="162"/>
                  </a:cubicBezTo>
                  <a:cubicBezTo>
                    <a:pt x="512" y="163"/>
                    <a:pt x="511" y="162"/>
                    <a:pt x="511" y="163"/>
                  </a:cubicBezTo>
                  <a:cubicBezTo>
                    <a:pt x="512" y="164"/>
                    <a:pt x="511" y="165"/>
                    <a:pt x="512" y="164"/>
                  </a:cubicBezTo>
                  <a:cubicBezTo>
                    <a:pt x="512" y="165"/>
                    <a:pt x="512" y="165"/>
                    <a:pt x="512" y="166"/>
                  </a:cubicBezTo>
                  <a:cubicBezTo>
                    <a:pt x="512" y="166"/>
                    <a:pt x="511" y="166"/>
                    <a:pt x="511" y="167"/>
                  </a:cubicBezTo>
                  <a:cubicBezTo>
                    <a:pt x="512" y="167"/>
                    <a:pt x="512" y="166"/>
                    <a:pt x="512" y="166"/>
                  </a:cubicBezTo>
                  <a:cubicBezTo>
                    <a:pt x="512" y="166"/>
                    <a:pt x="513" y="167"/>
                    <a:pt x="513" y="167"/>
                  </a:cubicBezTo>
                  <a:cubicBezTo>
                    <a:pt x="513" y="166"/>
                    <a:pt x="513" y="165"/>
                    <a:pt x="513" y="165"/>
                  </a:cubicBezTo>
                  <a:cubicBezTo>
                    <a:pt x="513" y="165"/>
                    <a:pt x="513" y="165"/>
                    <a:pt x="513" y="165"/>
                  </a:cubicBezTo>
                  <a:cubicBezTo>
                    <a:pt x="513" y="165"/>
                    <a:pt x="513" y="165"/>
                    <a:pt x="513" y="165"/>
                  </a:cubicBezTo>
                  <a:cubicBezTo>
                    <a:pt x="513" y="165"/>
                    <a:pt x="513" y="165"/>
                    <a:pt x="513" y="165"/>
                  </a:cubicBezTo>
                  <a:cubicBezTo>
                    <a:pt x="514" y="165"/>
                    <a:pt x="514" y="164"/>
                    <a:pt x="514" y="164"/>
                  </a:cubicBezTo>
                  <a:cubicBezTo>
                    <a:pt x="514" y="164"/>
                    <a:pt x="514" y="164"/>
                    <a:pt x="514" y="164"/>
                  </a:cubicBezTo>
                  <a:close/>
                  <a:moveTo>
                    <a:pt x="516" y="149"/>
                  </a:moveTo>
                  <a:cubicBezTo>
                    <a:pt x="516" y="149"/>
                    <a:pt x="516" y="149"/>
                    <a:pt x="515" y="149"/>
                  </a:cubicBezTo>
                  <a:cubicBezTo>
                    <a:pt x="515" y="149"/>
                    <a:pt x="515" y="149"/>
                    <a:pt x="515" y="149"/>
                  </a:cubicBezTo>
                  <a:cubicBezTo>
                    <a:pt x="515" y="149"/>
                    <a:pt x="515" y="149"/>
                    <a:pt x="515" y="149"/>
                  </a:cubicBezTo>
                  <a:cubicBezTo>
                    <a:pt x="515" y="150"/>
                    <a:pt x="515" y="150"/>
                    <a:pt x="515" y="150"/>
                  </a:cubicBezTo>
                  <a:cubicBezTo>
                    <a:pt x="515" y="150"/>
                    <a:pt x="515" y="150"/>
                    <a:pt x="515" y="150"/>
                  </a:cubicBezTo>
                  <a:cubicBezTo>
                    <a:pt x="516" y="150"/>
                    <a:pt x="516" y="150"/>
                    <a:pt x="516" y="149"/>
                  </a:cubicBezTo>
                  <a:close/>
                  <a:moveTo>
                    <a:pt x="891" y="506"/>
                  </a:moveTo>
                  <a:cubicBezTo>
                    <a:pt x="891" y="507"/>
                    <a:pt x="892" y="508"/>
                    <a:pt x="892" y="509"/>
                  </a:cubicBezTo>
                  <a:cubicBezTo>
                    <a:pt x="892" y="509"/>
                    <a:pt x="892" y="509"/>
                    <a:pt x="892" y="509"/>
                  </a:cubicBezTo>
                  <a:cubicBezTo>
                    <a:pt x="892" y="508"/>
                    <a:pt x="892" y="507"/>
                    <a:pt x="891" y="507"/>
                  </a:cubicBezTo>
                  <a:cubicBezTo>
                    <a:pt x="891" y="507"/>
                    <a:pt x="891" y="507"/>
                    <a:pt x="891" y="506"/>
                  </a:cubicBezTo>
                  <a:close/>
                  <a:moveTo>
                    <a:pt x="578" y="53"/>
                  </a:moveTo>
                  <a:cubicBezTo>
                    <a:pt x="578" y="53"/>
                    <a:pt x="578" y="53"/>
                    <a:pt x="578" y="53"/>
                  </a:cubicBezTo>
                  <a:cubicBezTo>
                    <a:pt x="578" y="53"/>
                    <a:pt x="578" y="53"/>
                    <a:pt x="578" y="53"/>
                  </a:cubicBezTo>
                  <a:cubicBezTo>
                    <a:pt x="578" y="53"/>
                    <a:pt x="578" y="53"/>
                    <a:pt x="578" y="53"/>
                  </a:cubicBezTo>
                  <a:cubicBezTo>
                    <a:pt x="578" y="53"/>
                    <a:pt x="578" y="53"/>
                    <a:pt x="578" y="53"/>
                  </a:cubicBezTo>
                  <a:cubicBezTo>
                    <a:pt x="578" y="53"/>
                    <a:pt x="578" y="53"/>
                    <a:pt x="578" y="53"/>
                  </a:cubicBezTo>
                  <a:cubicBezTo>
                    <a:pt x="577" y="53"/>
                    <a:pt x="578" y="54"/>
                    <a:pt x="578" y="54"/>
                  </a:cubicBezTo>
                  <a:cubicBezTo>
                    <a:pt x="578" y="54"/>
                    <a:pt x="578" y="53"/>
                    <a:pt x="578" y="53"/>
                  </a:cubicBezTo>
                  <a:close/>
                  <a:moveTo>
                    <a:pt x="856" y="422"/>
                  </a:moveTo>
                  <a:cubicBezTo>
                    <a:pt x="855" y="421"/>
                    <a:pt x="855" y="421"/>
                    <a:pt x="855" y="421"/>
                  </a:cubicBezTo>
                  <a:cubicBezTo>
                    <a:pt x="855" y="421"/>
                    <a:pt x="855" y="421"/>
                    <a:pt x="855" y="420"/>
                  </a:cubicBezTo>
                  <a:cubicBezTo>
                    <a:pt x="855" y="421"/>
                    <a:pt x="855" y="421"/>
                    <a:pt x="856" y="422"/>
                  </a:cubicBezTo>
                  <a:close/>
                  <a:moveTo>
                    <a:pt x="574" y="57"/>
                  </a:moveTo>
                  <a:cubicBezTo>
                    <a:pt x="574" y="58"/>
                    <a:pt x="574" y="58"/>
                    <a:pt x="574" y="58"/>
                  </a:cubicBezTo>
                  <a:cubicBezTo>
                    <a:pt x="574" y="58"/>
                    <a:pt x="574" y="58"/>
                    <a:pt x="574" y="58"/>
                  </a:cubicBezTo>
                  <a:cubicBezTo>
                    <a:pt x="574" y="58"/>
                    <a:pt x="574" y="57"/>
                    <a:pt x="574" y="57"/>
                  </a:cubicBezTo>
                  <a:close/>
                  <a:moveTo>
                    <a:pt x="576" y="43"/>
                  </a:moveTo>
                  <a:cubicBezTo>
                    <a:pt x="576" y="43"/>
                    <a:pt x="576" y="42"/>
                    <a:pt x="576" y="42"/>
                  </a:cubicBezTo>
                  <a:cubicBezTo>
                    <a:pt x="575" y="42"/>
                    <a:pt x="575" y="42"/>
                    <a:pt x="576" y="43"/>
                  </a:cubicBezTo>
                  <a:close/>
                  <a:moveTo>
                    <a:pt x="855" y="412"/>
                  </a:moveTo>
                  <a:cubicBezTo>
                    <a:pt x="855" y="412"/>
                    <a:pt x="855" y="412"/>
                    <a:pt x="855" y="411"/>
                  </a:cubicBezTo>
                  <a:cubicBezTo>
                    <a:pt x="855" y="411"/>
                    <a:pt x="855" y="411"/>
                    <a:pt x="855" y="411"/>
                  </a:cubicBezTo>
                  <a:cubicBezTo>
                    <a:pt x="856" y="413"/>
                    <a:pt x="856" y="413"/>
                    <a:pt x="855" y="412"/>
                  </a:cubicBezTo>
                  <a:close/>
                  <a:moveTo>
                    <a:pt x="575" y="67"/>
                  </a:moveTo>
                  <a:cubicBezTo>
                    <a:pt x="575" y="67"/>
                    <a:pt x="575" y="67"/>
                    <a:pt x="575" y="67"/>
                  </a:cubicBezTo>
                  <a:cubicBezTo>
                    <a:pt x="575" y="67"/>
                    <a:pt x="575" y="67"/>
                    <a:pt x="575" y="66"/>
                  </a:cubicBezTo>
                  <a:cubicBezTo>
                    <a:pt x="575" y="67"/>
                    <a:pt x="575" y="67"/>
                    <a:pt x="575" y="67"/>
                  </a:cubicBezTo>
                  <a:close/>
                  <a:moveTo>
                    <a:pt x="575" y="66"/>
                  </a:moveTo>
                  <a:cubicBezTo>
                    <a:pt x="575" y="66"/>
                    <a:pt x="575" y="66"/>
                    <a:pt x="575" y="66"/>
                  </a:cubicBezTo>
                  <a:cubicBezTo>
                    <a:pt x="575" y="66"/>
                    <a:pt x="575" y="66"/>
                    <a:pt x="575" y="67"/>
                  </a:cubicBezTo>
                  <a:cubicBezTo>
                    <a:pt x="575" y="67"/>
                    <a:pt x="575" y="67"/>
                    <a:pt x="575" y="66"/>
                  </a:cubicBezTo>
                  <a:close/>
                  <a:moveTo>
                    <a:pt x="853" y="429"/>
                  </a:moveTo>
                  <a:cubicBezTo>
                    <a:pt x="854" y="430"/>
                    <a:pt x="854" y="430"/>
                    <a:pt x="854" y="430"/>
                  </a:cubicBezTo>
                  <a:cubicBezTo>
                    <a:pt x="854" y="430"/>
                    <a:pt x="854" y="430"/>
                    <a:pt x="854" y="430"/>
                  </a:cubicBezTo>
                  <a:cubicBezTo>
                    <a:pt x="854" y="431"/>
                    <a:pt x="855" y="431"/>
                    <a:pt x="855" y="431"/>
                  </a:cubicBezTo>
                  <a:cubicBezTo>
                    <a:pt x="854" y="430"/>
                    <a:pt x="853" y="428"/>
                    <a:pt x="853" y="429"/>
                  </a:cubicBezTo>
                  <a:close/>
                  <a:moveTo>
                    <a:pt x="575" y="61"/>
                  </a:moveTo>
                  <a:cubicBezTo>
                    <a:pt x="575" y="61"/>
                    <a:pt x="574" y="60"/>
                    <a:pt x="575" y="61"/>
                  </a:cubicBezTo>
                  <a:close/>
                  <a:moveTo>
                    <a:pt x="576" y="39"/>
                  </a:moveTo>
                  <a:cubicBezTo>
                    <a:pt x="576" y="40"/>
                    <a:pt x="576" y="40"/>
                    <a:pt x="576" y="41"/>
                  </a:cubicBezTo>
                  <a:cubicBezTo>
                    <a:pt x="576" y="41"/>
                    <a:pt x="577" y="40"/>
                    <a:pt x="577" y="40"/>
                  </a:cubicBezTo>
                  <a:cubicBezTo>
                    <a:pt x="577" y="39"/>
                    <a:pt x="575" y="38"/>
                    <a:pt x="575" y="37"/>
                  </a:cubicBezTo>
                  <a:cubicBezTo>
                    <a:pt x="575" y="38"/>
                    <a:pt x="575" y="38"/>
                    <a:pt x="576" y="39"/>
                  </a:cubicBezTo>
                  <a:close/>
                  <a:moveTo>
                    <a:pt x="858" y="426"/>
                  </a:moveTo>
                  <a:cubicBezTo>
                    <a:pt x="858" y="426"/>
                    <a:pt x="858" y="426"/>
                    <a:pt x="857" y="425"/>
                  </a:cubicBezTo>
                  <a:cubicBezTo>
                    <a:pt x="857" y="425"/>
                    <a:pt x="857" y="425"/>
                    <a:pt x="857" y="426"/>
                  </a:cubicBezTo>
                  <a:cubicBezTo>
                    <a:pt x="858" y="426"/>
                    <a:pt x="858" y="426"/>
                    <a:pt x="858" y="427"/>
                  </a:cubicBezTo>
                  <a:cubicBezTo>
                    <a:pt x="858" y="427"/>
                    <a:pt x="858" y="427"/>
                    <a:pt x="858" y="426"/>
                  </a:cubicBezTo>
                  <a:close/>
                  <a:moveTo>
                    <a:pt x="857" y="426"/>
                  </a:moveTo>
                  <a:cubicBezTo>
                    <a:pt x="857" y="426"/>
                    <a:pt x="857" y="427"/>
                    <a:pt x="857" y="427"/>
                  </a:cubicBezTo>
                  <a:cubicBezTo>
                    <a:pt x="857" y="427"/>
                    <a:pt x="857" y="427"/>
                    <a:pt x="858" y="427"/>
                  </a:cubicBezTo>
                  <a:cubicBezTo>
                    <a:pt x="857" y="426"/>
                    <a:pt x="857" y="426"/>
                    <a:pt x="857" y="425"/>
                  </a:cubicBezTo>
                  <a:cubicBezTo>
                    <a:pt x="857" y="426"/>
                    <a:pt x="857" y="426"/>
                    <a:pt x="857" y="426"/>
                  </a:cubicBezTo>
                  <a:close/>
                  <a:moveTo>
                    <a:pt x="859" y="424"/>
                  </a:moveTo>
                  <a:cubicBezTo>
                    <a:pt x="859" y="425"/>
                    <a:pt x="859" y="425"/>
                    <a:pt x="860" y="426"/>
                  </a:cubicBezTo>
                  <a:cubicBezTo>
                    <a:pt x="860" y="426"/>
                    <a:pt x="860" y="426"/>
                    <a:pt x="859" y="424"/>
                  </a:cubicBezTo>
                  <a:close/>
                  <a:moveTo>
                    <a:pt x="860" y="428"/>
                  </a:moveTo>
                  <a:cubicBezTo>
                    <a:pt x="860" y="428"/>
                    <a:pt x="860" y="428"/>
                    <a:pt x="860" y="428"/>
                  </a:cubicBezTo>
                  <a:cubicBezTo>
                    <a:pt x="860" y="429"/>
                    <a:pt x="860" y="429"/>
                    <a:pt x="860" y="429"/>
                  </a:cubicBezTo>
                  <a:cubicBezTo>
                    <a:pt x="860" y="429"/>
                    <a:pt x="860" y="429"/>
                    <a:pt x="860" y="429"/>
                  </a:cubicBezTo>
                  <a:cubicBezTo>
                    <a:pt x="860" y="429"/>
                    <a:pt x="860" y="429"/>
                    <a:pt x="860" y="429"/>
                  </a:cubicBezTo>
                  <a:cubicBezTo>
                    <a:pt x="860" y="429"/>
                    <a:pt x="860" y="428"/>
                    <a:pt x="860" y="428"/>
                  </a:cubicBezTo>
                  <a:close/>
                  <a:moveTo>
                    <a:pt x="857" y="442"/>
                  </a:moveTo>
                  <a:cubicBezTo>
                    <a:pt x="857" y="442"/>
                    <a:pt x="857" y="441"/>
                    <a:pt x="856" y="441"/>
                  </a:cubicBezTo>
                  <a:cubicBezTo>
                    <a:pt x="856" y="441"/>
                    <a:pt x="856" y="441"/>
                    <a:pt x="856" y="440"/>
                  </a:cubicBezTo>
                  <a:cubicBezTo>
                    <a:pt x="856" y="441"/>
                    <a:pt x="856" y="441"/>
                    <a:pt x="856" y="441"/>
                  </a:cubicBezTo>
                  <a:cubicBezTo>
                    <a:pt x="856" y="442"/>
                    <a:pt x="857" y="442"/>
                    <a:pt x="857" y="442"/>
                  </a:cubicBezTo>
                  <a:close/>
                  <a:moveTo>
                    <a:pt x="577" y="66"/>
                  </a:moveTo>
                  <a:cubicBezTo>
                    <a:pt x="577" y="67"/>
                    <a:pt x="576" y="66"/>
                    <a:pt x="576" y="67"/>
                  </a:cubicBezTo>
                  <a:cubicBezTo>
                    <a:pt x="576" y="67"/>
                    <a:pt x="577" y="67"/>
                    <a:pt x="577" y="66"/>
                  </a:cubicBezTo>
                  <a:close/>
                  <a:moveTo>
                    <a:pt x="853" y="440"/>
                  </a:moveTo>
                  <a:cubicBezTo>
                    <a:pt x="854" y="441"/>
                    <a:pt x="854" y="442"/>
                    <a:pt x="855" y="443"/>
                  </a:cubicBezTo>
                  <a:cubicBezTo>
                    <a:pt x="855" y="443"/>
                    <a:pt x="853" y="439"/>
                    <a:pt x="853" y="440"/>
                  </a:cubicBezTo>
                  <a:close/>
                  <a:moveTo>
                    <a:pt x="576" y="37"/>
                  </a:moveTo>
                  <a:cubicBezTo>
                    <a:pt x="576" y="37"/>
                    <a:pt x="576" y="35"/>
                    <a:pt x="576" y="36"/>
                  </a:cubicBezTo>
                  <a:cubicBezTo>
                    <a:pt x="576" y="36"/>
                    <a:pt x="576" y="37"/>
                    <a:pt x="576" y="37"/>
                  </a:cubicBezTo>
                  <a:close/>
                  <a:moveTo>
                    <a:pt x="856" y="442"/>
                  </a:moveTo>
                  <a:cubicBezTo>
                    <a:pt x="856" y="441"/>
                    <a:pt x="853" y="439"/>
                    <a:pt x="855" y="442"/>
                  </a:cubicBezTo>
                  <a:cubicBezTo>
                    <a:pt x="856" y="442"/>
                    <a:pt x="857" y="444"/>
                    <a:pt x="856" y="442"/>
                  </a:cubicBezTo>
                  <a:close/>
                  <a:moveTo>
                    <a:pt x="576" y="68"/>
                  </a:moveTo>
                  <a:cubicBezTo>
                    <a:pt x="576" y="69"/>
                    <a:pt x="576" y="69"/>
                    <a:pt x="577" y="69"/>
                  </a:cubicBezTo>
                  <a:cubicBezTo>
                    <a:pt x="576" y="68"/>
                    <a:pt x="576" y="68"/>
                    <a:pt x="576" y="68"/>
                  </a:cubicBezTo>
                  <a:cubicBezTo>
                    <a:pt x="576" y="68"/>
                    <a:pt x="576" y="68"/>
                    <a:pt x="576" y="68"/>
                  </a:cubicBezTo>
                  <a:close/>
                  <a:moveTo>
                    <a:pt x="575" y="59"/>
                  </a:moveTo>
                  <a:cubicBezTo>
                    <a:pt x="576" y="58"/>
                    <a:pt x="575" y="58"/>
                    <a:pt x="576" y="57"/>
                  </a:cubicBezTo>
                  <a:cubicBezTo>
                    <a:pt x="575" y="57"/>
                    <a:pt x="574" y="59"/>
                    <a:pt x="575" y="59"/>
                  </a:cubicBezTo>
                  <a:close/>
                  <a:moveTo>
                    <a:pt x="574" y="67"/>
                  </a:moveTo>
                  <a:cubicBezTo>
                    <a:pt x="574" y="67"/>
                    <a:pt x="574" y="67"/>
                    <a:pt x="574" y="67"/>
                  </a:cubicBezTo>
                  <a:cubicBezTo>
                    <a:pt x="574" y="67"/>
                    <a:pt x="574" y="67"/>
                    <a:pt x="574" y="67"/>
                  </a:cubicBezTo>
                  <a:cubicBezTo>
                    <a:pt x="574" y="67"/>
                    <a:pt x="574" y="67"/>
                    <a:pt x="574" y="67"/>
                  </a:cubicBezTo>
                  <a:close/>
                  <a:moveTo>
                    <a:pt x="868" y="469"/>
                  </a:moveTo>
                  <a:cubicBezTo>
                    <a:pt x="869" y="471"/>
                    <a:pt x="869" y="470"/>
                    <a:pt x="868" y="467"/>
                  </a:cubicBezTo>
                  <a:cubicBezTo>
                    <a:pt x="866" y="465"/>
                    <a:pt x="867" y="467"/>
                    <a:pt x="868" y="469"/>
                  </a:cubicBezTo>
                  <a:close/>
                  <a:moveTo>
                    <a:pt x="572" y="64"/>
                  </a:moveTo>
                  <a:cubicBezTo>
                    <a:pt x="572" y="64"/>
                    <a:pt x="572" y="64"/>
                    <a:pt x="572" y="64"/>
                  </a:cubicBezTo>
                  <a:cubicBezTo>
                    <a:pt x="572" y="64"/>
                    <a:pt x="572" y="64"/>
                    <a:pt x="572" y="65"/>
                  </a:cubicBezTo>
                  <a:cubicBezTo>
                    <a:pt x="572" y="65"/>
                    <a:pt x="572" y="65"/>
                    <a:pt x="573" y="64"/>
                  </a:cubicBezTo>
                  <a:cubicBezTo>
                    <a:pt x="572" y="64"/>
                    <a:pt x="572" y="64"/>
                    <a:pt x="572" y="64"/>
                  </a:cubicBezTo>
                  <a:close/>
                  <a:moveTo>
                    <a:pt x="857" y="439"/>
                  </a:moveTo>
                  <a:cubicBezTo>
                    <a:pt x="857" y="437"/>
                    <a:pt x="856" y="436"/>
                    <a:pt x="855" y="436"/>
                  </a:cubicBezTo>
                  <a:cubicBezTo>
                    <a:pt x="856" y="436"/>
                    <a:pt x="856" y="437"/>
                    <a:pt x="856" y="437"/>
                  </a:cubicBezTo>
                  <a:cubicBezTo>
                    <a:pt x="856" y="437"/>
                    <a:pt x="856" y="437"/>
                    <a:pt x="856" y="437"/>
                  </a:cubicBezTo>
                  <a:cubicBezTo>
                    <a:pt x="856" y="438"/>
                    <a:pt x="857" y="438"/>
                    <a:pt x="857" y="439"/>
                  </a:cubicBezTo>
                  <a:cubicBezTo>
                    <a:pt x="857" y="440"/>
                    <a:pt x="858" y="442"/>
                    <a:pt x="859" y="445"/>
                  </a:cubicBezTo>
                  <a:cubicBezTo>
                    <a:pt x="860" y="445"/>
                    <a:pt x="860" y="446"/>
                    <a:pt x="860" y="447"/>
                  </a:cubicBezTo>
                  <a:cubicBezTo>
                    <a:pt x="861" y="447"/>
                    <a:pt x="861" y="446"/>
                    <a:pt x="860" y="444"/>
                  </a:cubicBezTo>
                  <a:cubicBezTo>
                    <a:pt x="862" y="447"/>
                    <a:pt x="863" y="448"/>
                    <a:pt x="863" y="448"/>
                  </a:cubicBezTo>
                  <a:cubicBezTo>
                    <a:pt x="864" y="448"/>
                    <a:pt x="863" y="447"/>
                    <a:pt x="863" y="448"/>
                  </a:cubicBezTo>
                  <a:cubicBezTo>
                    <a:pt x="865" y="449"/>
                    <a:pt x="862" y="445"/>
                    <a:pt x="863" y="446"/>
                  </a:cubicBezTo>
                  <a:cubicBezTo>
                    <a:pt x="861" y="444"/>
                    <a:pt x="860" y="443"/>
                    <a:pt x="859" y="442"/>
                  </a:cubicBezTo>
                  <a:cubicBezTo>
                    <a:pt x="859" y="442"/>
                    <a:pt x="858" y="441"/>
                    <a:pt x="858" y="441"/>
                  </a:cubicBezTo>
                  <a:cubicBezTo>
                    <a:pt x="858" y="440"/>
                    <a:pt x="857" y="439"/>
                    <a:pt x="857" y="439"/>
                  </a:cubicBezTo>
                  <a:close/>
                  <a:moveTo>
                    <a:pt x="574" y="60"/>
                  </a:moveTo>
                  <a:cubicBezTo>
                    <a:pt x="574" y="60"/>
                    <a:pt x="574" y="59"/>
                    <a:pt x="574" y="59"/>
                  </a:cubicBezTo>
                  <a:cubicBezTo>
                    <a:pt x="573" y="59"/>
                    <a:pt x="573" y="60"/>
                    <a:pt x="574" y="60"/>
                  </a:cubicBezTo>
                  <a:cubicBezTo>
                    <a:pt x="574" y="60"/>
                    <a:pt x="574" y="60"/>
                    <a:pt x="574" y="60"/>
                  </a:cubicBezTo>
                  <a:close/>
                  <a:moveTo>
                    <a:pt x="860" y="449"/>
                  </a:moveTo>
                  <a:cubicBezTo>
                    <a:pt x="862" y="452"/>
                    <a:pt x="858" y="445"/>
                    <a:pt x="860" y="449"/>
                  </a:cubicBezTo>
                  <a:close/>
                  <a:moveTo>
                    <a:pt x="574" y="64"/>
                  </a:moveTo>
                  <a:cubicBezTo>
                    <a:pt x="574" y="64"/>
                    <a:pt x="574" y="64"/>
                    <a:pt x="574" y="64"/>
                  </a:cubicBezTo>
                  <a:cubicBezTo>
                    <a:pt x="574" y="64"/>
                    <a:pt x="574" y="64"/>
                    <a:pt x="574" y="64"/>
                  </a:cubicBezTo>
                  <a:cubicBezTo>
                    <a:pt x="574" y="64"/>
                    <a:pt x="574" y="64"/>
                    <a:pt x="574" y="64"/>
                  </a:cubicBezTo>
                  <a:close/>
                  <a:moveTo>
                    <a:pt x="574" y="63"/>
                  </a:moveTo>
                  <a:cubicBezTo>
                    <a:pt x="574" y="64"/>
                    <a:pt x="574" y="64"/>
                    <a:pt x="574" y="64"/>
                  </a:cubicBezTo>
                  <a:cubicBezTo>
                    <a:pt x="574" y="64"/>
                    <a:pt x="574" y="64"/>
                    <a:pt x="574" y="65"/>
                  </a:cubicBezTo>
                  <a:cubicBezTo>
                    <a:pt x="574" y="65"/>
                    <a:pt x="574" y="64"/>
                    <a:pt x="574" y="64"/>
                  </a:cubicBezTo>
                  <a:cubicBezTo>
                    <a:pt x="575" y="64"/>
                    <a:pt x="575" y="63"/>
                    <a:pt x="574" y="62"/>
                  </a:cubicBezTo>
                  <a:cubicBezTo>
                    <a:pt x="574" y="62"/>
                    <a:pt x="574" y="62"/>
                    <a:pt x="574" y="62"/>
                  </a:cubicBezTo>
                  <a:cubicBezTo>
                    <a:pt x="573" y="62"/>
                    <a:pt x="573" y="63"/>
                    <a:pt x="574" y="63"/>
                  </a:cubicBezTo>
                  <a:close/>
                  <a:moveTo>
                    <a:pt x="572" y="67"/>
                  </a:moveTo>
                  <a:cubicBezTo>
                    <a:pt x="571" y="67"/>
                    <a:pt x="571" y="67"/>
                    <a:pt x="571" y="67"/>
                  </a:cubicBezTo>
                  <a:cubicBezTo>
                    <a:pt x="571" y="67"/>
                    <a:pt x="571" y="67"/>
                    <a:pt x="572" y="67"/>
                  </a:cubicBezTo>
                  <a:cubicBezTo>
                    <a:pt x="572" y="67"/>
                    <a:pt x="572" y="67"/>
                    <a:pt x="572" y="67"/>
                  </a:cubicBezTo>
                  <a:cubicBezTo>
                    <a:pt x="572" y="67"/>
                    <a:pt x="572" y="67"/>
                    <a:pt x="572" y="67"/>
                  </a:cubicBezTo>
                  <a:close/>
                  <a:moveTo>
                    <a:pt x="572" y="70"/>
                  </a:moveTo>
                  <a:cubicBezTo>
                    <a:pt x="572" y="70"/>
                    <a:pt x="572" y="70"/>
                    <a:pt x="572" y="70"/>
                  </a:cubicBezTo>
                  <a:cubicBezTo>
                    <a:pt x="572" y="70"/>
                    <a:pt x="572" y="70"/>
                    <a:pt x="572" y="70"/>
                  </a:cubicBezTo>
                  <a:cubicBezTo>
                    <a:pt x="572" y="70"/>
                    <a:pt x="572" y="70"/>
                    <a:pt x="572" y="71"/>
                  </a:cubicBezTo>
                  <a:cubicBezTo>
                    <a:pt x="572" y="70"/>
                    <a:pt x="572" y="70"/>
                    <a:pt x="572" y="70"/>
                  </a:cubicBezTo>
                  <a:cubicBezTo>
                    <a:pt x="572" y="70"/>
                    <a:pt x="572" y="70"/>
                    <a:pt x="572" y="70"/>
                  </a:cubicBezTo>
                  <a:cubicBezTo>
                    <a:pt x="572" y="69"/>
                    <a:pt x="572" y="69"/>
                    <a:pt x="572" y="69"/>
                  </a:cubicBezTo>
                  <a:cubicBezTo>
                    <a:pt x="572" y="68"/>
                    <a:pt x="571" y="70"/>
                    <a:pt x="572" y="70"/>
                  </a:cubicBezTo>
                  <a:cubicBezTo>
                    <a:pt x="572" y="70"/>
                    <a:pt x="572" y="70"/>
                    <a:pt x="572" y="70"/>
                  </a:cubicBezTo>
                  <a:cubicBezTo>
                    <a:pt x="572" y="70"/>
                    <a:pt x="572" y="70"/>
                    <a:pt x="572" y="70"/>
                  </a:cubicBezTo>
                  <a:close/>
                  <a:moveTo>
                    <a:pt x="573" y="57"/>
                  </a:moveTo>
                  <a:cubicBezTo>
                    <a:pt x="573" y="57"/>
                    <a:pt x="573" y="57"/>
                    <a:pt x="573" y="57"/>
                  </a:cubicBezTo>
                  <a:cubicBezTo>
                    <a:pt x="573" y="57"/>
                    <a:pt x="573" y="57"/>
                    <a:pt x="573" y="56"/>
                  </a:cubicBezTo>
                  <a:cubicBezTo>
                    <a:pt x="573" y="57"/>
                    <a:pt x="573" y="57"/>
                    <a:pt x="573" y="57"/>
                  </a:cubicBezTo>
                  <a:cubicBezTo>
                    <a:pt x="573" y="57"/>
                    <a:pt x="573" y="57"/>
                    <a:pt x="573" y="57"/>
                  </a:cubicBezTo>
                  <a:close/>
                  <a:moveTo>
                    <a:pt x="573" y="34"/>
                  </a:moveTo>
                  <a:cubicBezTo>
                    <a:pt x="573" y="33"/>
                    <a:pt x="572" y="32"/>
                    <a:pt x="572" y="31"/>
                  </a:cubicBezTo>
                  <a:cubicBezTo>
                    <a:pt x="572" y="31"/>
                    <a:pt x="571" y="31"/>
                    <a:pt x="571" y="31"/>
                  </a:cubicBezTo>
                  <a:cubicBezTo>
                    <a:pt x="571" y="32"/>
                    <a:pt x="572" y="32"/>
                    <a:pt x="572" y="33"/>
                  </a:cubicBezTo>
                  <a:cubicBezTo>
                    <a:pt x="572" y="33"/>
                    <a:pt x="572" y="34"/>
                    <a:pt x="573" y="34"/>
                  </a:cubicBezTo>
                  <a:close/>
                  <a:moveTo>
                    <a:pt x="857" y="444"/>
                  </a:moveTo>
                  <a:cubicBezTo>
                    <a:pt x="857" y="444"/>
                    <a:pt x="857" y="444"/>
                    <a:pt x="858" y="446"/>
                  </a:cubicBezTo>
                  <a:cubicBezTo>
                    <a:pt x="858" y="445"/>
                    <a:pt x="857" y="445"/>
                    <a:pt x="857" y="445"/>
                  </a:cubicBezTo>
                  <a:cubicBezTo>
                    <a:pt x="857" y="445"/>
                    <a:pt x="857" y="445"/>
                    <a:pt x="857" y="444"/>
                  </a:cubicBezTo>
                  <a:cubicBezTo>
                    <a:pt x="856" y="444"/>
                    <a:pt x="857" y="445"/>
                    <a:pt x="856" y="444"/>
                  </a:cubicBezTo>
                  <a:cubicBezTo>
                    <a:pt x="857" y="445"/>
                    <a:pt x="857" y="445"/>
                    <a:pt x="857" y="446"/>
                  </a:cubicBezTo>
                  <a:cubicBezTo>
                    <a:pt x="857" y="446"/>
                    <a:pt x="857" y="446"/>
                    <a:pt x="857" y="446"/>
                  </a:cubicBezTo>
                  <a:cubicBezTo>
                    <a:pt x="857" y="446"/>
                    <a:pt x="857" y="446"/>
                    <a:pt x="858" y="447"/>
                  </a:cubicBezTo>
                  <a:cubicBezTo>
                    <a:pt x="858" y="446"/>
                    <a:pt x="858" y="447"/>
                    <a:pt x="859" y="448"/>
                  </a:cubicBezTo>
                  <a:cubicBezTo>
                    <a:pt x="858" y="446"/>
                    <a:pt x="858" y="446"/>
                    <a:pt x="857" y="444"/>
                  </a:cubicBezTo>
                  <a:close/>
                  <a:moveTo>
                    <a:pt x="856" y="420"/>
                  </a:moveTo>
                  <a:cubicBezTo>
                    <a:pt x="855" y="420"/>
                    <a:pt x="857" y="423"/>
                    <a:pt x="856" y="422"/>
                  </a:cubicBezTo>
                  <a:cubicBezTo>
                    <a:pt x="856" y="421"/>
                    <a:pt x="856" y="421"/>
                    <a:pt x="856" y="420"/>
                  </a:cubicBezTo>
                  <a:close/>
                  <a:moveTo>
                    <a:pt x="856" y="426"/>
                  </a:moveTo>
                  <a:cubicBezTo>
                    <a:pt x="856" y="428"/>
                    <a:pt x="857" y="428"/>
                    <a:pt x="857" y="428"/>
                  </a:cubicBezTo>
                  <a:cubicBezTo>
                    <a:pt x="856" y="427"/>
                    <a:pt x="856" y="427"/>
                    <a:pt x="856" y="426"/>
                  </a:cubicBezTo>
                  <a:cubicBezTo>
                    <a:pt x="856" y="426"/>
                    <a:pt x="856" y="426"/>
                    <a:pt x="856" y="426"/>
                  </a:cubicBezTo>
                  <a:close/>
                  <a:moveTo>
                    <a:pt x="858" y="450"/>
                  </a:moveTo>
                  <a:cubicBezTo>
                    <a:pt x="858" y="450"/>
                    <a:pt x="858" y="450"/>
                    <a:pt x="858" y="451"/>
                  </a:cubicBezTo>
                  <a:cubicBezTo>
                    <a:pt x="858" y="450"/>
                    <a:pt x="858" y="450"/>
                    <a:pt x="858" y="450"/>
                  </a:cubicBezTo>
                  <a:cubicBezTo>
                    <a:pt x="858" y="449"/>
                    <a:pt x="858" y="449"/>
                    <a:pt x="857" y="449"/>
                  </a:cubicBezTo>
                  <a:cubicBezTo>
                    <a:pt x="857" y="449"/>
                    <a:pt x="858" y="450"/>
                    <a:pt x="858" y="450"/>
                  </a:cubicBezTo>
                  <a:close/>
                  <a:moveTo>
                    <a:pt x="572" y="53"/>
                  </a:moveTo>
                  <a:cubicBezTo>
                    <a:pt x="572" y="54"/>
                    <a:pt x="572" y="54"/>
                    <a:pt x="572" y="54"/>
                  </a:cubicBezTo>
                  <a:cubicBezTo>
                    <a:pt x="572" y="54"/>
                    <a:pt x="573" y="54"/>
                    <a:pt x="572" y="53"/>
                  </a:cubicBezTo>
                  <a:close/>
                  <a:moveTo>
                    <a:pt x="855" y="414"/>
                  </a:moveTo>
                  <a:cubicBezTo>
                    <a:pt x="856" y="417"/>
                    <a:pt x="855" y="413"/>
                    <a:pt x="855" y="414"/>
                  </a:cubicBezTo>
                  <a:close/>
                  <a:moveTo>
                    <a:pt x="867" y="443"/>
                  </a:moveTo>
                  <a:cubicBezTo>
                    <a:pt x="867" y="444"/>
                    <a:pt x="867" y="444"/>
                    <a:pt x="868" y="445"/>
                  </a:cubicBezTo>
                  <a:cubicBezTo>
                    <a:pt x="868" y="444"/>
                    <a:pt x="868" y="444"/>
                    <a:pt x="868" y="444"/>
                  </a:cubicBezTo>
                  <a:cubicBezTo>
                    <a:pt x="867" y="444"/>
                    <a:pt x="867" y="443"/>
                    <a:pt x="867" y="442"/>
                  </a:cubicBezTo>
                  <a:cubicBezTo>
                    <a:pt x="867" y="442"/>
                    <a:pt x="867" y="442"/>
                    <a:pt x="867" y="442"/>
                  </a:cubicBezTo>
                  <a:cubicBezTo>
                    <a:pt x="867" y="442"/>
                    <a:pt x="867" y="442"/>
                    <a:pt x="867" y="442"/>
                  </a:cubicBezTo>
                  <a:cubicBezTo>
                    <a:pt x="867" y="442"/>
                    <a:pt x="867" y="442"/>
                    <a:pt x="867" y="442"/>
                  </a:cubicBezTo>
                  <a:cubicBezTo>
                    <a:pt x="867" y="442"/>
                    <a:pt x="867" y="443"/>
                    <a:pt x="867" y="443"/>
                  </a:cubicBezTo>
                  <a:close/>
                  <a:moveTo>
                    <a:pt x="583" y="65"/>
                  </a:moveTo>
                  <a:cubicBezTo>
                    <a:pt x="584" y="65"/>
                    <a:pt x="583" y="64"/>
                    <a:pt x="583" y="64"/>
                  </a:cubicBezTo>
                  <a:cubicBezTo>
                    <a:pt x="583" y="64"/>
                    <a:pt x="583" y="64"/>
                    <a:pt x="583" y="65"/>
                  </a:cubicBezTo>
                  <a:cubicBezTo>
                    <a:pt x="583" y="65"/>
                    <a:pt x="583" y="65"/>
                    <a:pt x="583" y="65"/>
                  </a:cubicBezTo>
                  <a:close/>
                  <a:moveTo>
                    <a:pt x="578" y="73"/>
                  </a:moveTo>
                  <a:cubicBezTo>
                    <a:pt x="578" y="73"/>
                    <a:pt x="578" y="73"/>
                    <a:pt x="578" y="73"/>
                  </a:cubicBezTo>
                  <a:cubicBezTo>
                    <a:pt x="578" y="73"/>
                    <a:pt x="578" y="73"/>
                    <a:pt x="578" y="73"/>
                  </a:cubicBezTo>
                  <a:cubicBezTo>
                    <a:pt x="578" y="73"/>
                    <a:pt x="578" y="73"/>
                    <a:pt x="578" y="73"/>
                  </a:cubicBezTo>
                  <a:close/>
                  <a:moveTo>
                    <a:pt x="583" y="50"/>
                  </a:moveTo>
                  <a:cubicBezTo>
                    <a:pt x="583" y="50"/>
                    <a:pt x="583" y="51"/>
                    <a:pt x="583" y="51"/>
                  </a:cubicBezTo>
                  <a:cubicBezTo>
                    <a:pt x="583" y="51"/>
                    <a:pt x="584" y="50"/>
                    <a:pt x="583" y="50"/>
                  </a:cubicBezTo>
                  <a:close/>
                  <a:moveTo>
                    <a:pt x="583" y="74"/>
                  </a:moveTo>
                  <a:cubicBezTo>
                    <a:pt x="583" y="74"/>
                    <a:pt x="584" y="74"/>
                    <a:pt x="584" y="74"/>
                  </a:cubicBezTo>
                  <a:cubicBezTo>
                    <a:pt x="583" y="74"/>
                    <a:pt x="583" y="73"/>
                    <a:pt x="583" y="73"/>
                  </a:cubicBezTo>
                  <a:cubicBezTo>
                    <a:pt x="583" y="73"/>
                    <a:pt x="583" y="73"/>
                    <a:pt x="583" y="74"/>
                  </a:cubicBezTo>
                  <a:cubicBezTo>
                    <a:pt x="583" y="74"/>
                    <a:pt x="583" y="74"/>
                    <a:pt x="583" y="74"/>
                  </a:cubicBezTo>
                  <a:close/>
                  <a:moveTo>
                    <a:pt x="581" y="65"/>
                  </a:moveTo>
                  <a:cubicBezTo>
                    <a:pt x="581" y="66"/>
                    <a:pt x="581" y="65"/>
                    <a:pt x="582" y="65"/>
                  </a:cubicBezTo>
                  <a:cubicBezTo>
                    <a:pt x="582" y="65"/>
                    <a:pt x="582" y="66"/>
                    <a:pt x="582" y="66"/>
                  </a:cubicBezTo>
                  <a:cubicBezTo>
                    <a:pt x="582" y="66"/>
                    <a:pt x="582" y="65"/>
                    <a:pt x="582" y="65"/>
                  </a:cubicBezTo>
                  <a:cubicBezTo>
                    <a:pt x="582" y="65"/>
                    <a:pt x="582" y="65"/>
                    <a:pt x="581" y="65"/>
                  </a:cubicBezTo>
                  <a:close/>
                  <a:moveTo>
                    <a:pt x="581" y="63"/>
                  </a:moveTo>
                  <a:cubicBezTo>
                    <a:pt x="581" y="63"/>
                    <a:pt x="581" y="64"/>
                    <a:pt x="581" y="64"/>
                  </a:cubicBezTo>
                  <a:cubicBezTo>
                    <a:pt x="581" y="64"/>
                    <a:pt x="581" y="63"/>
                    <a:pt x="581" y="63"/>
                  </a:cubicBezTo>
                  <a:cubicBezTo>
                    <a:pt x="581" y="63"/>
                    <a:pt x="581" y="63"/>
                    <a:pt x="581" y="63"/>
                  </a:cubicBezTo>
                  <a:cubicBezTo>
                    <a:pt x="581" y="63"/>
                    <a:pt x="581" y="63"/>
                    <a:pt x="581" y="63"/>
                  </a:cubicBezTo>
                  <a:close/>
                  <a:moveTo>
                    <a:pt x="584" y="68"/>
                  </a:moveTo>
                  <a:cubicBezTo>
                    <a:pt x="584" y="68"/>
                    <a:pt x="583" y="68"/>
                    <a:pt x="583" y="68"/>
                  </a:cubicBezTo>
                  <a:cubicBezTo>
                    <a:pt x="583" y="68"/>
                    <a:pt x="583" y="68"/>
                    <a:pt x="583" y="69"/>
                  </a:cubicBezTo>
                  <a:cubicBezTo>
                    <a:pt x="584" y="69"/>
                    <a:pt x="584" y="69"/>
                    <a:pt x="584" y="69"/>
                  </a:cubicBezTo>
                  <a:cubicBezTo>
                    <a:pt x="584" y="69"/>
                    <a:pt x="584" y="68"/>
                    <a:pt x="584" y="68"/>
                  </a:cubicBezTo>
                  <a:close/>
                  <a:moveTo>
                    <a:pt x="581" y="58"/>
                  </a:moveTo>
                  <a:cubicBezTo>
                    <a:pt x="581" y="59"/>
                    <a:pt x="582" y="58"/>
                    <a:pt x="581" y="58"/>
                  </a:cubicBezTo>
                  <a:close/>
                  <a:moveTo>
                    <a:pt x="585" y="52"/>
                  </a:moveTo>
                  <a:cubicBezTo>
                    <a:pt x="585" y="52"/>
                    <a:pt x="584" y="52"/>
                    <a:pt x="584" y="52"/>
                  </a:cubicBezTo>
                  <a:cubicBezTo>
                    <a:pt x="584" y="53"/>
                    <a:pt x="585" y="53"/>
                    <a:pt x="585" y="54"/>
                  </a:cubicBezTo>
                  <a:cubicBezTo>
                    <a:pt x="586" y="53"/>
                    <a:pt x="585" y="53"/>
                    <a:pt x="585" y="52"/>
                  </a:cubicBezTo>
                  <a:close/>
                  <a:moveTo>
                    <a:pt x="583" y="49"/>
                  </a:moveTo>
                  <a:cubicBezTo>
                    <a:pt x="582" y="48"/>
                    <a:pt x="582" y="48"/>
                    <a:pt x="581" y="48"/>
                  </a:cubicBezTo>
                  <a:cubicBezTo>
                    <a:pt x="581" y="49"/>
                    <a:pt x="582" y="50"/>
                    <a:pt x="583" y="49"/>
                  </a:cubicBezTo>
                  <a:close/>
                  <a:moveTo>
                    <a:pt x="583" y="57"/>
                  </a:moveTo>
                  <a:cubicBezTo>
                    <a:pt x="583" y="56"/>
                    <a:pt x="583" y="57"/>
                    <a:pt x="584" y="57"/>
                  </a:cubicBezTo>
                  <a:cubicBezTo>
                    <a:pt x="584" y="57"/>
                    <a:pt x="585" y="57"/>
                    <a:pt x="585" y="57"/>
                  </a:cubicBezTo>
                  <a:cubicBezTo>
                    <a:pt x="585" y="57"/>
                    <a:pt x="585" y="58"/>
                    <a:pt x="586" y="58"/>
                  </a:cubicBezTo>
                  <a:cubicBezTo>
                    <a:pt x="586" y="58"/>
                    <a:pt x="586" y="58"/>
                    <a:pt x="586" y="57"/>
                  </a:cubicBezTo>
                  <a:cubicBezTo>
                    <a:pt x="586" y="57"/>
                    <a:pt x="586" y="58"/>
                    <a:pt x="586" y="58"/>
                  </a:cubicBezTo>
                  <a:cubicBezTo>
                    <a:pt x="586" y="57"/>
                    <a:pt x="586" y="57"/>
                    <a:pt x="586" y="57"/>
                  </a:cubicBezTo>
                  <a:cubicBezTo>
                    <a:pt x="586" y="57"/>
                    <a:pt x="586" y="57"/>
                    <a:pt x="586" y="57"/>
                  </a:cubicBezTo>
                  <a:cubicBezTo>
                    <a:pt x="586" y="57"/>
                    <a:pt x="586" y="57"/>
                    <a:pt x="586" y="57"/>
                  </a:cubicBezTo>
                  <a:cubicBezTo>
                    <a:pt x="586" y="57"/>
                    <a:pt x="586" y="57"/>
                    <a:pt x="586" y="56"/>
                  </a:cubicBezTo>
                  <a:cubicBezTo>
                    <a:pt x="585" y="56"/>
                    <a:pt x="585" y="56"/>
                    <a:pt x="585" y="57"/>
                  </a:cubicBezTo>
                  <a:cubicBezTo>
                    <a:pt x="585" y="56"/>
                    <a:pt x="584" y="56"/>
                    <a:pt x="584" y="56"/>
                  </a:cubicBezTo>
                  <a:cubicBezTo>
                    <a:pt x="584" y="56"/>
                    <a:pt x="583" y="55"/>
                    <a:pt x="583" y="55"/>
                  </a:cubicBezTo>
                  <a:cubicBezTo>
                    <a:pt x="583" y="56"/>
                    <a:pt x="582" y="56"/>
                    <a:pt x="583" y="57"/>
                  </a:cubicBezTo>
                  <a:close/>
                  <a:moveTo>
                    <a:pt x="589" y="38"/>
                  </a:moveTo>
                  <a:cubicBezTo>
                    <a:pt x="590" y="37"/>
                    <a:pt x="589" y="36"/>
                    <a:pt x="588" y="36"/>
                  </a:cubicBezTo>
                  <a:cubicBezTo>
                    <a:pt x="588" y="37"/>
                    <a:pt x="589" y="38"/>
                    <a:pt x="589" y="38"/>
                  </a:cubicBezTo>
                  <a:close/>
                  <a:moveTo>
                    <a:pt x="589" y="43"/>
                  </a:moveTo>
                  <a:cubicBezTo>
                    <a:pt x="590" y="42"/>
                    <a:pt x="590" y="42"/>
                    <a:pt x="590" y="41"/>
                  </a:cubicBezTo>
                  <a:cubicBezTo>
                    <a:pt x="589" y="41"/>
                    <a:pt x="589" y="42"/>
                    <a:pt x="589" y="43"/>
                  </a:cubicBezTo>
                  <a:close/>
                  <a:moveTo>
                    <a:pt x="588" y="46"/>
                  </a:moveTo>
                  <a:cubicBezTo>
                    <a:pt x="589" y="46"/>
                    <a:pt x="589" y="45"/>
                    <a:pt x="589" y="44"/>
                  </a:cubicBezTo>
                  <a:cubicBezTo>
                    <a:pt x="588" y="45"/>
                    <a:pt x="588" y="46"/>
                    <a:pt x="588" y="46"/>
                  </a:cubicBezTo>
                  <a:close/>
                  <a:moveTo>
                    <a:pt x="587" y="62"/>
                  </a:moveTo>
                  <a:cubicBezTo>
                    <a:pt x="587" y="62"/>
                    <a:pt x="586" y="62"/>
                    <a:pt x="586" y="62"/>
                  </a:cubicBezTo>
                  <a:cubicBezTo>
                    <a:pt x="586" y="62"/>
                    <a:pt x="585" y="63"/>
                    <a:pt x="585" y="64"/>
                  </a:cubicBezTo>
                  <a:cubicBezTo>
                    <a:pt x="586" y="64"/>
                    <a:pt x="586" y="64"/>
                    <a:pt x="586" y="64"/>
                  </a:cubicBezTo>
                  <a:cubicBezTo>
                    <a:pt x="587" y="64"/>
                    <a:pt x="587" y="63"/>
                    <a:pt x="587" y="62"/>
                  </a:cubicBezTo>
                  <a:close/>
                  <a:moveTo>
                    <a:pt x="586" y="73"/>
                  </a:moveTo>
                  <a:cubicBezTo>
                    <a:pt x="586" y="72"/>
                    <a:pt x="586" y="71"/>
                    <a:pt x="585" y="72"/>
                  </a:cubicBezTo>
                  <a:cubicBezTo>
                    <a:pt x="585" y="72"/>
                    <a:pt x="585" y="72"/>
                    <a:pt x="586" y="73"/>
                  </a:cubicBezTo>
                  <a:close/>
                  <a:moveTo>
                    <a:pt x="587" y="53"/>
                  </a:moveTo>
                  <a:cubicBezTo>
                    <a:pt x="588" y="53"/>
                    <a:pt x="588" y="52"/>
                    <a:pt x="588" y="52"/>
                  </a:cubicBezTo>
                  <a:cubicBezTo>
                    <a:pt x="588" y="51"/>
                    <a:pt x="588" y="50"/>
                    <a:pt x="588" y="50"/>
                  </a:cubicBezTo>
                  <a:cubicBezTo>
                    <a:pt x="588" y="50"/>
                    <a:pt x="588" y="50"/>
                    <a:pt x="588" y="50"/>
                  </a:cubicBezTo>
                  <a:cubicBezTo>
                    <a:pt x="588" y="51"/>
                    <a:pt x="587" y="53"/>
                    <a:pt x="587" y="53"/>
                  </a:cubicBezTo>
                  <a:close/>
                  <a:moveTo>
                    <a:pt x="586" y="55"/>
                  </a:moveTo>
                  <a:cubicBezTo>
                    <a:pt x="586" y="55"/>
                    <a:pt x="586" y="56"/>
                    <a:pt x="587" y="55"/>
                  </a:cubicBezTo>
                  <a:cubicBezTo>
                    <a:pt x="586" y="55"/>
                    <a:pt x="586" y="55"/>
                    <a:pt x="586" y="55"/>
                  </a:cubicBezTo>
                  <a:cubicBezTo>
                    <a:pt x="586" y="55"/>
                    <a:pt x="586" y="55"/>
                    <a:pt x="586" y="55"/>
                  </a:cubicBezTo>
                  <a:close/>
                  <a:moveTo>
                    <a:pt x="586" y="33"/>
                  </a:moveTo>
                  <a:cubicBezTo>
                    <a:pt x="587" y="32"/>
                    <a:pt x="586" y="30"/>
                    <a:pt x="585" y="31"/>
                  </a:cubicBezTo>
                  <a:cubicBezTo>
                    <a:pt x="586" y="32"/>
                    <a:pt x="585" y="33"/>
                    <a:pt x="586" y="33"/>
                  </a:cubicBezTo>
                  <a:close/>
                  <a:moveTo>
                    <a:pt x="587" y="34"/>
                  </a:moveTo>
                  <a:cubicBezTo>
                    <a:pt x="587" y="33"/>
                    <a:pt x="586" y="35"/>
                    <a:pt x="587" y="34"/>
                  </a:cubicBezTo>
                  <a:close/>
                  <a:moveTo>
                    <a:pt x="585" y="37"/>
                  </a:moveTo>
                  <a:cubicBezTo>
                    <a:pt x="585" y="37"/>
                    <a:pt x="585" y="37"/>
                    <a:pt x="585" y="37"/>
                  </a:cubicBezTo>
                  <a:cubicBezTo>
                    <a:pt x="585" y="37"/>
                    <a:pt x="585" y="37"/>
                    <a:pt x="585" y="37"/>
                  </a:cubicBezTo>
                  <a:cubicBezTo>
                    <a:pt x="585" y="37"/>
                    <a:pt x="585" y="38"/>
                    <a:pt x="585" y="38"/>
                  </a:cubicBezTo>
                  <a:cubicBezTo>
                    <a:pt x="585" y="38"/>
                    <a:pt x="585" y="37"/>
                    <a:pt x="585" y="37"/>
                  </a:cubicBezTo>
                  <a:close/>
                  <a:moveTo>
                    <a:pt x="866" y="439"/>
                  </a:moveTo>
                  <a:cubicBezTo>
                    <a:pt x="866" y="439"/>
                    <a:pt x="866" y="439"/>
                    <a:pt x="866" y="439"/>
                  </a:cubicBezTo>
                  <a:cubicBezTo>
                    <a:pt x="865" y="437"/>
                    <a:pt x="865" y="436"/>
                    <a:pt x="864" y="434"/>
                  </a:cubicBezTo>
                  <a:cubicBezTo>
                    <a:pt x="863" y="434"/>
                    <a:pt x="864" y="436"/>
                    <a:pt x="865" y="437"/>
                  </a:cubicBezTo>
                  <a:cubicBezTo>
                    <a:pt x="865" y="437"/>
                    <a:pt x="865" y="437"/>
                    <a:pt x="866" y="439"/>
                  </a:cubicBezTo>
                  <a:close/>
                  <a:moveTo>
                    <a:pt x="864" y="432"/>
                  </a:moveTo>
                  <a:cubicBezTo>
                    <a:pt x="863" y="432"/>
                    <a:pt x="863" y="431"/>
                    <a:pt x="863" y="431"/>
                  </a:cubicBezTo>
                  <a:cubicBezTo>
                    <a:pt x="863" y="431"/>
                    <a:pt x="863" y="431"/>
                    <a:pt x="863" y="431"/>
                  </a:cubicBezTo>
                  <a:cubicBezTo>
                    <a:pt x="863" y="431"/>
                    <a:pt x="863" y="431"/>
                    <a:pt x="863" y="431"/>
                  </a:cubicBezTo>
                  <a:cubicBezTo>
                    <a:pt x="863" y="431"/>
                    <a:pt x="863" y="431"/>
                    <a:pt x="863" y="431"/>
                  </a:cubicBezTo>
                  <a:cubicBezTo>
                    <a:pt x="863" y="432"/>
                    <a:pt x="863" y="432"/>
                    <a:pt x="864" y="433"/>
                  </a:cubicBezTo>
                  <a:cubicBezTo>
                    <a:pt x="864" y="432"/>
                    <a:pt x="864" y="432"/>
                    <a:pt x="864" y="432"/>
                  </a:cubicBezTo>
                  <a:close/>
                  <a:moveTo>
                    <a:pt x="865" y="431"/>
                  </a:moveTo>
                  <a:cubicBezTo>
                    <a:pt x="866" y="432"/>
                    <a:pt x="866" y="431"/>
                    <a:pt x="865" y="430"/>
                  </a:cubicBezTo>
                  <a:cubicBezTo>
                    <a:pt x="865" y="431"/>
                    <a:pt x="864" y="429"/>
                    <a:pt x="865" y="431"/>
                  </a:cubicBezTo>
                  <a:close/>
                  <a:moveTo>
                    <a:pt x="578" y="55"/>
                  </a:moveTo>
                  <a:cubicBezTo>
                    <a:pt x="578" y="55"/>
                    <a:pt x="578" y="54"/>
                    <a:pt x="578" y="54"/>
                  </a:cubicBezTo>
                  <a:cubicBezTo>
                    <a:pt x="577" y="54"/>
                    <a:pt x="577" y="55"/>
                    <a:pt x="578" y="55"/>
                  </a:cubicBezTo>
                  <a:close/>
                  <a:moveTo>
                    <a:pt x="860" y="417"/>
                  </a:moveTo>
                  <a:cubicBezTo>
                    <a:pt x="860" y="417"/>
                    <a:pt x="860" y="417"/>
                    <a:pt x="861" y="418"/>
                  </a:cubicBezTo>
                  <a:cubicBezTo>
                    <a:pt x="861" y="418"/>
                    <a:pt x="861" y="418"/>
                    <a:pt x="861" y="418"/>
                  </a:cubicBezTo>
                  <a:cubicBezTo>
                    <a:pt x="861" y="417"/>
                    <a:pt x="861" y="417"/>
                    <a:pt x="860" y="417"/>
                  </a:cubicBezTo>
                  <a:close/>
                  <a:moveTo>
                    <a:pt x="578" y="58"/>
                  </a:moveTo>
                  <a:cubicBezTo>
                    <a:pt x="578" y="58"/>
                    <a:pt x="578" y="58"/>
                    <a:pt x="578" y="58"/>
                  </a:cubicBezTo>
                  <a:cubicBezTo>
                    <a:pt x="578" y="58"/>
                    <a:pt x="578" y="58"/>
                    <a:pt x="578" y="58"/>
                  </a:cubicBezTo>
                  <a:cubicBezTo>
                    <a:pt x="578" y="58"/>
                    <a:pt x="577" y="58"/>
                    <a:pt x="577" y="58"/>
                  </a:cubicBezTo>
                  <a:cubicBezTo>
                    <a:pt x="577" y="58"/>
                    <a:pt x="578" y="58"/>
                    <a:pt x="578" y="58"/>
                  </a:cubicBezTo>
                  <a:close/>
                  <a:moveTo>
                    <a:pt x="580" y="61"/>
                  </a:moveTo>
                  <a:cubicBezTo>
                    <a:pt x="581" y="61"/>
                    <a:pt x="581" y="60"/>
                    <a:pt x="580" y="61"/>
                  </a:cubicBezTo>
                  <a:cubicBezTo>
                    <a:pt x="580" y="61"/>
                    <a:pt x="580" y="61"/>
                    <a:pt x="580" y="61"/>
                  </a:cubicBezTo>
                  <a:close/>
                  <a:moveTo>
                    <a:pt x="578" y="70"/>
                  </a:moveTo>
                  <a:cubicBezTo>
                    <a:pt x="578" y="70"/>
                    <a:pt x="578" y="70"/>
                    <a:pt x="578" y="70"/>
                  </a:cubicBezTo>
                  <a:cubicBezTo>
                    <a:pt x="578" y="70"/>
                    <a:pt x="578" y="70"/>
                    <a:pt x="578" y="70"/>
                  </a:cubicBezTo>
                  <a:cubicBezTo>
                    <a:pt x="578" y="70"/>
                    <a:pt x="578" y="70"/>
                    <a:pt x="578" y="70"/>
                  </a:cubicBezTo>
                  <a:cubicBezTo>
                    <a:pt x="578" y="70"/>
                    <a:pt x="578" y="70"/>
                    <a:pt x="578" y="70"/>
                  </a:cubicBezTo>
                  <a:close/>
                  <a:moveTo>
                    <a:pt x="577" y="63"/>
                  </a:moveTo>
                  <a:cubicBezTo>
                    <a:pt x="577" y="62"/>
                    <a:pt x="577" y="62"/>
                    <a:pt x="577" y="62"/>
                  </a:cubicBezTo>
                  <a:cubicBezTo>
                    <a:pt x="577" y="62"/>
                    <a:pt x="577" y="62"/>
                    <a:pt x="577" y="63"/>
                  </a:cubicBezTo>
                  <a:close/>
                  <a:moveTo>
                    <a:pt x="578" y="68"/>
                  </a:moveTo>
                  <a:cubicBezTo>
                    <a:pt x="578" y="68"/>
                    <a:pt x="578" y="68"/>
                    <a:pt x="578" y="68"/>
                  </a:cubicBezTo>
                  <a:cubicBezTo>
                    <a:pt x="578" y="68"/>
                    <a:pt x="578" y="69"/>
                    <a:pt x="578" y="69"/>
                  </a:cubicBezTo>
                  <a:cubicBezTo>
                    <a:pt x="578" y="69"/>
                    <a:pt x="578" y="69"/>
                    <a:pt x="578" y="69"/>
                  </a:cubicBezTo>
                  <a:cubicBezTo>
                    <a:pt x="578" y="69"/>
                    <a:pt x="578" y="68"/>
                    <a:pt x="578" y="68"/>
                  </a:cubicBezTo>
                  <a:close/>
                  <a:moveTo>
                    <a:pt x="862" y="424"/>
                  </a:moveTo>
                  <a:cubicBezTo>
                    <a:pt x="861" y="424"/>
                    <a:pt x="861" y="423"/>
                    <a:pt x="861" y="423"/>
                  </a:cubicBezTo>
                  <a:cubicBezTo>
                    <a:pt x="861" y="423"/>
                    <a:pt x="861" y="422"/>
                    <a:pt x="861" y="422"/>
                  </a:cubicBezTo>
                  <a:cubicBezTo>
                    <a:pt x="861" y="423"/>
                    <a:pt x="861" y="423"/>
                    <a:pt x="861" y="423"/>
                  </a:cubicBezTo>
                  <a:cubicBezTo>
                    <a:pt x="861" y="423"/>
                    <a:pt x="861" y="424"/>
                    <a:pt x="862" y="424"/>
                  </a:cubicBezTo>
                  <a:close/>
                  <a:moveTo>
                    <a:pt x="578" y="62"/>
                  </a:moveTo>
                  <a:cubicBezTo>
                    <a:pt x="578" y="62"/>
                    <a:pt x="578" y="62"/>
                    <a:pt x="578" y="62"/>
                  </a:cubicBezTo>
                  <a:cubicBezTo>
                    <a:pt x="578" y="62"/>
                    <a:pt x="578" y="62"/>
                    <a:pt x="577" y="63"/>
                  </a:cubicBezTo>
                  <a:cubicBezTo>
                    <a:pt x="578" y="63"/>
                    <a:pt x="578" y="63"/>
                    <a:pt x="578" y="63"/>
                  </a:cubicBezTo>
                  <a:cubicBezTo>
                    <a:pt x="578" y="63"/>
                    <a:pt x="578" y="62"/>
                    <a:pt x="578" y="62"/>
                  </a:cubicBezTo>
                  <a:close/>
                  <a:moveTo>
                    <a:pt x="578" y="64"/>
                  </a:moveTo>
                  <a:cubicBezTo>
                    <a:pt x="578" y="64"/>
                    <a:pt x="578" y="64"/>
                    <a:pt x="578" y="64"/>
                  </a:cubicBezTo>
                  <a:cubicBezTo>
                    <a:pt x="578" y="64"/>
                    <a:pt x="578" y="63"/>
                    <a:pt x="578" y="64"/>
                  </a:cubicBezTo>
                  <a:close/>
                  <a:moveTo>
                    <a:pt x="579" y="67"/>
                  </a:moveTo>
                  <a:cubicBezTo>
                    <a:pt x="579" y="66"/>
                    <a:pt x="580" y="66"/>
                    <a:pt x="580" y="66"/>
                  </a:cubicBezTo>
                  <a:cubicBezTo>
                    <a:pt x="580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7"/>
                    <a:pt x="579" y="67"/>
                  </a:cubicBezTo>
                  <a:close/>
                  <a:moveTo>
                    <a:pt x="579" y="66"/>
                  </a:move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lose/>
                  <a:moveTo>
                    <a:pt x="581" y="46"/>
                  </a:moveTo>
                  <a:cubicBezTo>
                    <a:pt x="580" y="45"/>
                    <a:pt x="580" y="44"/>
                    <a:pt x="579" y="45"/>
                  </a:cubicBezTo>
                  <a:cubicBezTo>
                    <a:pt x="580" y="45"/>
                    <a:pt x="580" y="46"/>
                    <a:pt x="581" y="46"/>
                  </a:cubicBezTo>
                  <a:close/>
                  <a:moveTo>
                    <a:pt x="580" y="64"/>
                  </a:moveTo>
                  <a:cubicBezTo>
                    <a:pt x="580" y="63"/>
                    <a:pt x="580" y="63"/>
                    <a:pt x="580" y="63"/>
                  </a:cubicBezTo>
                  <a:cubicBezTo>
                    <a:pt x="580" y="63"/>
                    <a:pt x="580" y="63"/>
                    <a:pt x="580" y="63"/>
                  </a:cubicBezTo>
                  <a:cubicBezTo>
                    <a:pt x="580" y="63"/>
                    <a:pt x="580" y="63"/>
                    <a:pt x="580" y="64"/>
                  </a:cubicBezTo>
                  <a:cubicBezTo>
                    <a:pt x="580" y="64"/>
                    <a:pt x="580" y="64"/>
                    <a:pt x="580" y="64"/>
                  </a:cubicBezTo>
                  <a:close/>
                  <a:moveTo>
                    <a:pt x="865" y="433"/>
                  </a:moveTo>
                  <a:cubicBezTo>
                    <a:pt x="866" y="435"/>
                    <a:pt x="866" y="434"/>
                    <a:pt x="865" y="432"/>
                  </a:cubicBezTo>
                  <a:cubicBezTo>
                    <a:pt x="864" y="431"/>
                    <a:pt x="865" y="432"/>
                    <a:pt x="865" y="433"/>
                  </a:cubicBezTo>
                  <a:close/>
                  <a:moveTo>
                    <a:pt x="580" y="59"/>
                  </a:moveTo>
                  <a:cubicBezTo>
                    <a:pt x="581" y="58"/>
                    <a:pt x="580" y="57"/>
                    <a:pt x="580" y="58"/>
                  </a:cubicBezTo>
                  <a:cubicBezTo>
                    <a:pt x="580" y="58"/>
                    <a:pt x="580" y="59"/>
                    <a:pt x="580" y="59"/>
                  </a:cubicBezTo>
                  <a:close/>
                  <a:moveTo>
                    <a:pt x="865" y="435"/>
                  </a:moveTo>
                  <a:cubicBezTo>
                    <a:pt x="865" y="435"/>
                    <a:pt x="865" y="435"/>
                    <a:pt x="865" y="435"/>
                  </a:cubicBezTo>
                  <a:cubicBezTo>
                    <a:pt x="865" y="435"/>
                    <a:pt x="865" y="435"/>
                    <a:pt x="865" y="435"/>
                  </a:cubicBezTo>
                  <a:cubicBezTo>
                    <a:pt x="865" y="435"/>
                    <a:pt x="865" y="435"/>
                    <a:pt x="865" y="435"/>
                  </a:cubicBezTo>
                  <a:cubicBezTo>
                    <a:pt x="865" y="434"/>
                    <a:pt x="865" y="434"/>
                    <a:pt x="864" y="434"/>
                  </a:cubicBezTo>
                  <a:cubicBezTo>
                    <a:pt x="864" y="434"/>
                    <a:pt x="865" y="434"/>
                    <a:pt x="865" y="435"/>
                  </a:cubicBezTo>
                  <a:close/>
                  <a:moveTo>
                    <a:pt x="577" y="60"/>
                  </a:moveTo>
                  <a:cubicBezTo>
                    <a:pt x="577" y="60"/>
                    <a:pt x="577" y="60"/>
                    <a:pt x="577" y="60"/>
                  </a:cubicBezTo>
                  <a:cubicBezTo>
                    <a:pt x="578" y="60"/>
                    <a:pt x="578" y="60"/>
                    <a:pt x="578" y="60"/>
                  </a:cubicBezTo>
                  <a:cubicBezTo>
                    <a:pt x="578" y="60"/>
                    <a:pt x="578" y="60"/>
                    <a:pt x="578" y="60"/>
                  </a:cubicBezTo>
                  <a:cubicBezTo>
                    <a:pt x="578" y="60"/>
                    <a:pt x="578" y="60"/>
                    <a:pt x="577" y="60"/>
                  </a:cubicBezTo>
                  <a:cubicBezTo>
                    <a:pt x="578" y="59"/>
                    <a:pt x="577" y="59"/>
                    <a:pt x="577" y="59"/>
                  </a:cubicBezTo>
                  <a:cubicBezTo>
                    <a:pt x="577" y="59"/>
                    <a:pt x="577" y="60"/>
                    <a:pt x="577" y="60"/>
                  </a:cubicBezTo>
                  <a:cubicBezTo>
                    <a:pt x="577" y="60"/>
                    <a:pt x="577" y="60"/>
                    <a:pt x="577" y="60"/>
                  </a:cubicBezTo>
                  <a:close/>
                  <a:moveTo>
                    <a:pt x="579" y="57"/>
                  </a:moveTo>
                  <a:cubicBezTo>
                    <a:pt x="579" y="57"/>
                    <a:pt x="579" y="56"/>
                    <a:pt x="579" y="56"/>
                  </a:cubicBezTo>
                  <a:cubicBezTo>
                    <a:pt x="578" y="56"/>
                    <a:pt x="579" y="57"/>
                    <a:pt x="579" y="57"/>
                  </a:cubicBezTo>
                  <a:close/>
                  <a:moveTo>
                    <a:pt x="578" y="43"/>
                  </a:moveTo>
                  <a:cubicBezTo>
                    <a:pt x="578" y="43"/>
                    <a:pt x="578" y="43"/>
                    <a:pt x="579" y="42"/>
                  </a:cubicBezTo>
                  <a:cubicBezTo>
                    <a:pt x="579" y="42"/>
                    <a:pt x="578" y="41"/>
                    <a:pt x="577" y="41"/>
                  </a:cubicBezTo>
                  <a:cubicBezTo>
                    <a:pt x="577" y="41"/>
                    <a:pt x="577" y="41"/>
                    <a:pt x="577" y="41"/>
                  </a:cubicBezTo>
                  <a:cubicBezTo>
                    <a:pt x="577" y="42"/>
                    <a:pt x="577" y="43"/>
                    <a:pt x="578" y="43"/>
                  </a:cubicBezTo>
                  <a:close/>
                  <a:moveTo>
                    <a:pt x="884" y="491"/>
                  </a:moveTo>
                  <a:cubicBezTo>
                    <a:pt x="884" y="492"/>
                    <a:pt x="886" y="494"/>
                    <a:pt x="884" y="491"/>
                  </a:cubicBezTo>
                  <a:close/>
                  <a:moveTo>
                    <a:pt x="882" y="503"/>
                  </a:moveTo>
                  <a:cubicBezTo>
                    <a:pt x="881" y="500"/>
                    <a:pt x="882" y="502"/>
                    <a:pt x="881" y="502"/>
                  </a:cubicBezTo>
                  <a:cubicBezTo>
                    <a:pt x="884" y="507"/>
                    <a:pt x="884" y="506"/>
                    <a:pt x="882" y="503"/>
                  </a:cubicBezTo>
                  <a:close/>
                  <a:moveTo>
                    <a:pt x="554" y="76"/>
                  </a:moveTo>
                  <a:cubicBezTo>
                    <a:pt x="555" y="76"/>
                    <a:pt x="555" y="75"/>
                    <a:pt x="556" y="75"/>
                  </a:cubicBezTo>
                  <a:cubicBezTo>
                    <a:pt x="556" y="74"/>
                    <a:pt x="555" y="73"/>
                    <a:pt x="554" y="74"/>
                  </a:cubicBezTo>
                  <a:cubicBezTo>
                    <a:pt x="554" y="74"/>
                    <a:pt x="554" y="74"/>
                    <a:pt x="554" y="74"/>
                  </a:cubicBezTo>
                  <a:cubicBezTo>
                    <a:pt x="555" y="75"/>
                    <a:pt x="553" y="75"/>
                    <a:pt x="554" y="76"/>
                  </a:cubicBezTo>
                  <a:close/>
                  <a:moveTo>
                    <a:pt x="554" y="39"/>
                  </a:moveTo>
                  <a:cubicBezTo>
                    <a:pt x="555" y="38"/>
                    <a:pt x="553" y="38"/>
                    <a:pt x="554" y="38"/>
                  </a:cubicBezTo>
                  <a:cubicBezTo>
                    <a:pt x="554" y="37"/>
                    <a:pt x="553" y="39"/>
                    <a:pt x="554" y="39"/>
                  </a:cubicBezTo>
                  <a:close/>
                  <a:moveTo>
                    <a:pt x="559" y="83"/>
                  </a:moveTo>
                  <a:cubicBezTo>
                    <a:pt x="560" y="84"/>
                    <a:pt x="560" y="84"/>
                    <a:pt x="558" y="80"/>
                  </a:cubicBezTo>
                  <a:cubicBezTo>
                    <a:pt x="558" y="80"/>
                    <a:pt x="558" y="81"/>
                    <a:pt x="559" y="83"/>
                  </a:cubicBezTo>
                  <a:close/>
                  <a:moveTo>
                    <a:pt x="559" y="83"/>
                  </a:moveTo>
                  <a:cubicBezTo>
                    <a:pt x="559" y="83"/>
                    <a:pt x="559" y="83"/>
                    <a:pt x="559" y="83"/>
                  </a:cubicBezTo>
                  <a:cubicBezTo>
                    <a:pt x="559" y="83"/>
                    <a:pt x="559" y="82"/>
                    <a:pt x="559" y="82"/>
                  </a:cubicBezTo>
                  <a:cubicBezTo>
                    <a:pt x="559" y="82"/>
                    <a:pt x="559" y="83"/>
                    <a:pt x="559" y="83"/>
                  </a:cubicBezTo>
                  <a:close/>
                  <a:moveTo>
                    <a:pt x="882" y="488"/>
                  </a:moveTo>
                  <a:cubicBezTo>
                    <a:pt x="883" y="489"/>
                    <a:pt x="883" y="490"/>
                    <a:pt x="883" y="489"/>
                  </a:cubicBezTo>
                  <a:cubicBezTo>
                    <a:pt x="882" y="487"/>
                    <a:pt x="882" y="487"/>
                    <a:pt x="882" y="488"/>
                  </a:cubicBezTo>
                  <a:close/>
                  <a:moveTo>
                    <a:pt x="882" y="486"/>
                  </a:moveTo>
                  <a:cubicBezTo>
                    <a:pt x="882" y="486"/>
                    <a:pt x="883" y="488"/>
                    <a:pt x="883" y="487"/>
                  </a:cubicBezTo>
                  <a:cubicBezTo>
                    <a:pt x="883" y="487"/>
                    <a:pt x="883" y="486"/>
                    <a:pt x="882" y="486"/>
                  </a:cubicBezTo>
                  <a:close/>
                  <a:moveTo>
                    <a:pt x="554" y="41"/>
                  </a:moveTo>
                  <a:cubicBezTo>
                    <a:pt x="554" y="40"/>
                    <a:pt x="554" y="40"/>
                    <a:pt x="553" y="39"/>
                  </a:cubicBezTo>
                  <a:cubicBezTo>
                    <a:pt x="553" y="40"/>
                    <a:pt x="554" y="40"/>
                    <a:pt x="554" y="41"/>
                  </a:cubicBezTo>
                  <a:close/>
                  <a:moveTo>
                    <a:pt x="558" y="72"/>
                  </a:moveTo>
                  <a:cubicBezTo>
                    <a:pt x="557" y="69"/>
                    <a:pt x="556" y="68"/>
                    <a:pt x="556" y="68"/>
                  </a:cubicBezTo>
                  <a:cubicBezTo>
                    <a:pt x="557" y="71"/>
                    <a:pt x="558" y="72"/>
                    <a:pt x="558" y="72"/>
                  </a:cubicBezTo>
                  <a:close/>
                  <a:moveTo>
                    <a:pt x="883" y="489"/>
                  </a:moveTo>
                  <a:cubicBezTo>
                    <a:pt x="884" y="490"/>
                    <a:pt x="884" y="490"/>
                    <a:pt x="884" y="490"/>
                  </a:cubicBezTo>
                  <a:cubicBezTo>
                    <a:pt x="884" y="489"/>
                    <a:pt x="883" y="489"/>
                    <a:pt x="883" y="489"/>
                  </a:cubicBezTo>
                  <a:cubicBezTo>
                    <a:pt x="883" y="489"/>
                    <a:pt x="883" y="489"/>
                    <a:pt x="883" y="489"/>
                  </a:cubicBezTo>
                  <a:close/>
                  <a:moveTo>
                    <a:pt x="556" y="52"/>
                  </a:moveTo>
                  <a:cubicBezTo>
                    <a:pt x="556" y="52"/>
                    <a:pt x="556" y="52"/>
                    <a:pt x="555" y="52"/>
                  </a:cubicBezTo>
                  <a:cubicBezTo>
                    <a:pt x="555" y="53"/>
                    <a:pt x="554" y="53"/>
                    <a:pt x="555" y="54"/>
                  </a:cubicBezTo>
                  <a:cubicBezTo>
                    <a:pt x="556" y="54"/>
                    <a:pt x="555" y="53"/>
                    <a:pt x="556" y="52"/>
                  </a:cubicBezTo>
                  <a:close/>
                  <a:moveTo>
                    <a:pt x="554" y="67"/>
                  </a:moveTo>
                  <a:cubicBezTo>
                    <a:pt x="555" y="67"/>
                    <a:pt x="556" y="66"/>
                    <a:pt x="555" y="65"/>
                  </a:cubicBezTo>
                  <a:cubicBezTo>
                    <a:pt x="554" y="67"/>
                    <a:pt x="555" y="65"/>
                    <a:pt x="554" y="65"/>
                  </a:cubicBezTo>
                  <a:cubicBezTo>
                    <a:pt x="554" y="65"/>
                    <a:pt x="554" y="65"/>
                    <a:pt x="554" y="65"/>
                  </a:cubicBezTo>
                  <a:cubicBezTo>
                    <a:pt x="553" y="66"/>
                    <a:pt x="553" y="67"/>
                    <a:pt x="554" y="67"/>
                  </a:cubicBezTo>
                  <a:close/>
                  <a:moveTo>
                    <a:pt x="884" y="504"/>
                  </a:moveTo>
                  <a:cubicBezTo>
                    <a:pt x="883" y="503"/>
                    <a:pt x="884" y="506"/>
                    <a:pt x="885" y="507"/>
                  </a:cubicBezTo>
                  <a:cubicBezTo>
                    <a:pt x="884" y="506"/>
                    <a:pt x="884" y="505"/>
                    <a:pt x="884" y="504"/>
                  </a:cubicBezTo>
                  <a:close/>
                  <a:moveTo>
                    <a:pt x="561" y="31"/>
                  </a:moveTo>
                  <a:cubicBezTo>
                    <a:pt x="561" y="31"/>
                    <a:pt x="561" y="31"/>
                    <a:pt x="561" y="32"/>
                  </a:cubicBezTo>
                  <a:cubicBezTo>
                    <a:pt x="561" y="33"/>
                    <a:pt x="562" y="31"/>
                    <a:pt x="561" y="31"/>
                  </a:cubicBezTo>
                  <a:close/>
                  <a:moveTo>
                    <a:pt x="557" y="73"/>
                  </a:moveTo>
                  <a:cubicBezTo>
                    <a:pt x="557" y="73"/>
                    <a:pt x="557" y="74"/>
                    <a:pt x="558" y="74"/>
                  </a:cubicBezTo>
                  <a:cubicBezTo>
                    <a:pt x="558" y="74"/>
                    <a:pt x="557" y="73"/>
                    <a:pt x="557" y="73"/>
                  </a:cubicBezTo>
                  <a:close/>
                  <a:moveTo>
                    <a:pt x="559" y="101"/>
                  </a:moveTo>
                  <a:cubicBezTo>
                    <a:pt x="559" y="101"/>
                    <a:pt x="559" y="100"/>
                    <a:pt x="559" y="100"/>
                  </a:cubicBezTo>
                  <a:cubicBezTo>
                    <a:pt x="558" y="100"/>
                    <a:pt x="558" y="102"/>
                    <a:pt x="559" y="101"/>
                  </a:cubicBezTo>
                  <a:close/>
                  <a:moveTo>
                    <a:pt x="560" y="99"/>
                  </a:moveTo>
                  <a:cubicBezTo>
                    <a:pt x="559" y="99"/>
                    <a:pt x="559" y="99"/>
                    <a:pt x="559" y="99"/>
                  </a:cubicBezTo>
                  <a:cubicBezTo>
                    <a:pt x="559" y="99"/>
                    <a:pt x="560" y="99"/>
                    <a:pt x="560" y="99"/>
                  </a:cubicBezTo>
                  <a:close/>
                  <a:moveTo>
                    <a:pt x="560" y="99"/>
                  </a:moveTo>
                  <a:cubicBezTo>
                    <a:pt x="560" y="99"/>
                    <a:pt x="560" y="99"/>
                    <a:pt x="560" y="99"/>
                  </a:cubicBezTo>
                  <a:cubicBezTo>
                    <a:pt x="560" y="99"/>
                    <a:pt x="560" y="99"/>
                    <a:pt x="560" y="99"/>
                  </a:cubicBezTo>
                  <a:cubicBezTo>
                    <a:pt x="560" y="99"/>
                    <a:pt x="560" y="99"/>
                    <a:pt x="560" y="99"/>
                  </a:cubicBezTo>
                  <a:close/>
                  <a:moveTo>
                    <a:pt x="561" y="99"/>
                  </a:moveTo>
                  <a:cubicBezTo>
                    <a:pt x="562" y="99"/>
                    <a:pt x="561" y="96"/>
                    <a:pt x="560" y="97"/>
                  </a:cubicBezTo>
                  <a:cubicBezTo>
                    <a:pt x="560" y="98"/>
                    <a:pt x="560" y="100"/>
                    <a:pt x="561" y="99"/>
                  </a:cubicBezTo>
                  <a:close/>
                  <a:moveTo>
                    <a:pt x="885" y="509"/>
                  </a:moveTo>
                  <a:cubicBezTo>
                    <a:pt x="885" y="508"/>
                    <a:pt x="885" y="509"/>
                    <a:pt x="885" y="508"/>
                  </a:cubicBezTo>
                  <a:cubicBezTo>
                    <a:pt x="884" y="507"/>
                    <a:pt x="883" y="506"/>
                    <a:pt x="884" y="507"/>
                  </a:cubicBezTo>
                  <a:cubicBezTo>
                    <a:pt x="884" y="508"/>
                    <a:pt x="885" y="509"/>
                    <a:pt x="885" y="509"/>
                  </a:cubicBezTo>
                  <a:close/>
                  <a:moveTo>
                    <a:pt x="884" y="507"/>
                  </a:moveTo>
                  <a:cubicBezTo>
                    <a:pt x="884" y="509"/>
                    <a:pt x="885" y="510"/>
                    <a:pt x="886" y="511"/>
                  </a:cubicBezTo>
                  <a:cubicBezTo>
                    <a:pt x="885" y="510"/>
                    <a:pt x="885" y="508"/>
                    <a:pt x="884" y="507"/>
                  </a:cubicBezTo>
                  <a:close/>
                  <a:moveTo>
                    <a:pt x="560" y="87"/>
                  </a:moveTo>
                  <a:cubicBezTo>
                    <a:pt x="560" y="87"/>
                    <a:pt x="560" y="87"/>
                    <a:pt x="560" y="87"/>
                  </a:cubicBezTo>
                  <a:cubicBezTo>
                    <a:pt x="560" y="87"/>
                    <a:pt x="560" y="86"/>
                    <a:pt x="560" y="87"/>
                  </a:cubicBezTo>
                  <a:cubicBezTo>
                    <a:pt x="560" y="87"/>
                    <a:pt x="560" y="87"/>
                    <a:pt x="560" y="87"/>
                  </a:cubicBezTo>
                  <a:close/>
                  <a:moveTo>
                    <a:pt x="561" y="78"/>
                  </a:moveTo>
                  <a:cubicBezTo>
                    <a:pt x="561" y="78"/>
                    <a:pt x="560" y="77"/>
                    <a:pt x="560" y="78"/>
                  </a:cubicBezTo>
                  <a:cubicBezTo>
                    <a:pt x="560" y="78"/>
                    <a:pt x="560" y="79"/>
                    <a:pt x="560" y="79"/>
                  </a:cubicBezTo>
                  <a:cubicBezTo>
                    <a:pt x="560" y="79"/>
                    <a:pt x="561" y="78"/>
                    <a:pt x="561" y="78"/>
                  </a:cubicBezTo>
                  <a:close/>
                  <a:moveTo>
                    <a:pt x="557" y="4"/>
                  </a:moveTo>
                  <a:cubicBezTo>
                    <a:pt x="557" y="3"/>
                    <a:pt x="558" y="3"/>
                    <a:pt x="557" y="3"/>
                  </a:cubicBezTo>
                  <a:cubicBezTo>
                    <a:pt x="557" y="3"/>
                    <a:pt x="556" y="3"/>
                    <a:pt x="557" y="4"/>
                  </a:cubicBezTo>
                  <a:cubicBezTo>
                    <a:pt x="557" y="3"/>
                    <a:pt x="557" y="4"/>
                    <a:pt x="557" y="4"/>
                  </a:cubicBezTo>
                  <a:close/>
                  <a:moveTo>
                    <a:pt x="551" y="96"/>
                  </a:moveTo>
                  <a:cubicBezTo>
                    <a:pt x="551" y="95"/>
                    <a:pt x="551" y="94"/>
                    <a:pt x="550" y="94"/>
                  </a:cubicBezTo>
                  <a:cubicBezTo>
                    <a:pt x="551" y="93"/>
                    <a:pt x="550" y="93"/>
                    <a:pt x="550" y="92"/>
                  </a:cubicBezTo>
                  <a:cubicBezTo>
                    <a:pt x="550" y="92"/>
                    <a:pt x="550" y="92"/>
                    <a:pt x="549" y="93"/>
                  </a:cubicBezTo>
                  <a:cubicBezTo>
                    <a:pt x="549" y="93"/>
                    <a:pt x="549" y="93"/>
                    <a:pt x="550" y="93"/>
                  </a:cubicBezTo>
                  <a:cubicBezTo>
                    <a:pt x="550" y="93"/>
                    <a:pt x="550" y="93"/>
                    <a:pt x="549" y="94"/>
                  </a:cubicBezTo>
                  <a:cubicBezTo>
                    <a:pt x="549" y="94"/>
                    <a:pt x="550" y="95"/>
                    <a:pt x="550" y="95"/>
                  </a:cubicBezTo>
                  <a:cubicBezTo>
                    <a:pt x="550" y="95"/>
                    <a:pt x="550" y="95"/>
                    <a:pt x="550" y="95"/>
                  </a:cubicBezTo>
                  <a:cubicBezTo>
                    <a:pt x="550" y="96"/>
                    <a:pt x="550" y="96"/>
                    <a:pt x="550" y="96"/>
                  </a:cubicBezTo>
                  <a:cubicBezTo>
                    <a:pt x="550" y="96"/>
                    <a:pt x="550" y="96"/>
                    <a:pt x="550" y="96"/>
                  </a:cubicBezTo>
                  <a:cubicBezTo>
                    <a:pt x="550" y="96"/>
                    <a:pt x="550" y="95"/>
                    <a:pt x="550" y="95"/>
                  </a:cubicBezTo>
                  <a:cubicBezTo>
                    <a:pt x="550" y="96"/>
                    <a:pt x="551" y="96"/>
                    <a:pt x="551" y="96"/>
                  </a:cubicBezTo>
                  <a:close/>
                  <a:moveTo>
                    <a:pt x="548" y="88"/>
                  </a:moveTo>
                  <a:cubicBezTo>
                    <a:pt x="548" y="88"/>
                    <a:pt x="548" y="88"/>
                    <a:pt x="548" y="88"/>
                  </a:cubicBezTo>
                  <a:cubicBezTo>
                    <a:pt x="548" y="89"/>
                    <a:pt x="548" y="89"/>
                    <a:pt x="548" y="89"/>
                  </a:cubicBezTo>
                  <a:cubicBezTo>
                    <a:pt x="549" y="88"/>
                    <a:pt x="549" y="88"/>
                    <a:pt x="549" y="88"/>
                  </a:cubicBezTo>
                  <a:lnTo>
                    <a:pt x="548" y="88"/>
                  </a:lnTo>
                  <a:close/>
                  <a:moveTo>
                    <a:pt x="549" y="98"/>
                  </a:moveTo>
                  <a:cubicBezTo>
                    <a:pt x="548" y="97"/>
                    <a:pt x="549" y="96"/>
                    <a:pt x="548" y="96"/>
                  </a:cubicBezTo>
                  <a:cubicBezTo>
                    <a:pt x="547" y="96"/>
                    <a:pt x="548" y="98"/>
                    <a:pt x="549" y="98"/>
                  </a:cubicBezTo>
                  <a:close/>
                  <a:moveTo>
                    <a:pt x="585" y="57"/>
                  </a:moveTo>
                  <a:cubicBezTo>
                    <a:pt x="584" y="57"/>
                    <a:pt x="585" y="58"/>
                    <a:pt x="585" y="57"/>
                  </a:cubicBezTo>
                  <a:close/>
                  <a:moveTo>
                    <a:pt x="891" y="500"/>
                  </a:moveTo>
                  <a:cubicBezTo>
                    <a:pt x="891" y="500"/>
                    <a:pt x="891" y="500"/>
                    <a:pt x="891" y="499"/>
                  </a:cubicBezTo>
                  <a:cubicBezTo>
                    <a:pt x="891" y="500"/>
                    <a:pt x="891" y="500"/>
                    <a:pt x="891" y="501"/>
                  </a:cubicBezTo>
                  <a:cubicBezTo>
                    <a:pt x="891" y="501"/>
                    <a:pt x="892" y="501"/>
                    <a:pt x="892" y="501"/>
                  </a:cubicBezTo>
                  <a:cubicBezTo>
                    <a:pt x="891" y="501"/>
                    <a:pt x="891" y="500"/>
                    <a:pt x="891" y="500"/>
                  </a:cubicBezTo>
                  <a:close/>
                  <a:moveTo>
                    <a:pt x="549" y="89"/>
                  </a:moveTo>
                  <a:cubicBezTo>
                    <a:pt x="549" y="89"/>
                    <a:pt x="549" y="89"/>
                    <a:pt x="549" y="89"/>
                  </a:cubicBezTo>
                  <a:cubicBezTo>
                    <a:pt x="549" y="89"/>
                    <a:pt x="549" y="89"/>
                    <a:pt x="549" y="89"/>
                  </a:cubicBezTo>
                  <a:cubicBezTo>
                    <a:pt x="549" y="89"/>
                    <a:pt x="549" y="89"/>
                    <a:pt x="549" y="90"/>
                  </a:cubicBezTo>
                  <a:cubicBezTo>
                    <a:pt x="549" y="90"/>
                    <a:pt x="549" y="89"/>
                    <a:pt x="549" y="89"/>
                  </a:cubicBezTo>
                  <a:close/>
                  <a:moveTo>
                    <a:pt x="559" y="76"/>
                  </a:moveTo>
                  <a:cubicBezTo>
                    <a:pt x="559" y="75"/>
                    <a:pt x="559" y="75"/>
                    <a:pt x="558" y="74"/>
                  </a:cubicBezTo>
                  <a:cubicBezTo>
                    <a:pt x="558" y="75"/>
                    <a:pt x="558" y="76"/>
                    <a:pt x="559" y="76"/>
                  </a:cubicBezTo>
                  <a:close/>
                  <a:moveTo>
                    <a:pt x="551" y="82"/>
                  </a:moveTo>
                  <a:cubicBezTo>
                    <a:pt x="551" y="82"/>
                    <a:pt x="550" y="82"/>
                    <a:pt x="550" y="83"/>
                  </a:cubicBezTo>
                  <a:cubicBezTo>
                    <a:pt x="551" y="83"/>
                    <a:pt x="551" y="83"/>
                    <a:pt x="551" y="82"/>
                  </a:cubicBezTo>
                  <a:close/>
                  <a:moveTo>
                    <a:pt x="548" y="85"/>
                  </a:moveTo>
                  <a:cubicBezTo>
                    <a:pt x="548" y="85"/>
                    <a:pt x="548" y="85"/>
                    <a:pt x="548" y="85"/>
                  </a:cubicBezTo>
                  <a:cubicBezTo>
                    <a:pt x="548" y="86"/>
                    <a:pt x="548" y="87"/>
                    <a:pt x="549" y="87"/>
                  </a:cubicBezTo>
                  <a:cubicBezTo>
                    <a:pt x="549" y="86"/>
                    <a:pt x="549" y="85"/>
                    <a:pt x="548" y="85"/>
                  </a:cubicBezTo>
                  <a:close/>
                  <a:moveTo>
                    <a:pt x="553" y="2"/>
                  </a:moveTo>
                  <a:cubicBezTo>
                    <a:pt x="554" y="1"/>
                    <a:pt x="553" y="1"/>
                    <a:pt x="553" y="0"/>
                  </a:cubicBezTo>
                  <a:cubicBezTo>
                    <a:pt x="552" y="1"/>
                    <a:pt x="553" y="1"/>
                    <a:pt x="553" y="2"/>
                  </a:cubicBezTo>
                  <a:close/>
                  <a:moveTo>
                    <a:pt x="549" y="54"/>
                  </a:moveTo>
                  <a:cubicBezTo>
                    <a:pt x="549" y="54"/>
                    <a:pt x="548" y="53"/>
                    <a:pt x="548" y="54"/>
                  </a:cubicBezTo>
                  <a:cubicBezTo>
                    <a:pt x="548" y="54"/>
                    <a:pt x="548" y="55"/>
                    <a:pt x="549" y="55"/>
                  </a:cubicBezTo>
                  <a:cubicBezTo>
                    <a:pt x="549" y="55"/>
                    <a:pt x="550" y="54"/>
                    <a:pt x="549" y="54"/>
                  </a:cubicBezTo>
                  <a:close/>
                  <a:moveTo>
                    <a:pt x="550" y="51"/>
                  </a:moveTo>
                  <a:cubicBezTo>
                    <a:pt x="549" y="51"/>
                    <a:pt x="549" y="52"/>
                    <a:pt x="549" y="53"/>
                  </a:cubicBezTo>
                  <a:cubicBezTo>
                    <a:pt x="550" y="53"/>
                    <a:pt x="550" y="52"/>
                    <a:pt x="550" y="51"/>
                  </a:cubicBezTo>
                  <a:close/>
                  <a:moveTo>
                    <a:pt x="557" y="58"/>
                  </a:moveTo>
                  <a:cubicBezTo>
                    <a:pt x="556" y="59"/>
                    <a:pt x="559" y="59"/>
                    <a:pt x="558" y="59"/>
                  </a:cubicBezTo>
                  <a:cubicBezTo>
                    <a:pt x="557" y="59"/>
                    <a:pt x="558" y="58"/>
                    <a:pt x="557" y="58"/>
                  </a:cubicBezTo>
                  <a:close/>
                  <a:moveTo>
                    <a:pt x="884" y="495"/>
                  </a:moveTo>
                  <a:cubicBezTo>
                    <a:pt x="885" y="496"/>
                    <a:pt x="886" y="497"/>
                    <a:pt x="885" y="496"/>
                  </a:cubicBezTo>
                  <a:cubicBezTo>
                    <a:pt x="885" y="495"/>
                    <a:pt x="884" y="494"/>
                    <a:pt x="884" y="493"/>
                  </a:cubicBezTo>
                  <a:cubicBezTo>
                    <a:pt x="884" y="494"/>
                    <a:pt x="884" y="495"/>
                    <a:pt x="884" y="495"/>
                  </a:cubicBezTo>
                  <a:close/>
                  <a:moveTo>
                    <a:pt x="552" y="75"/>
                  </a:moveTo>
                  <a:cubicBezTo>
                    <a:pt x="551" y="77"/>
                    <a:pt x="550" y="79"/>
                    <a:pt x="551" y="78"/>
                  </a:cubicBezTo>
                  <a:cubicBezTo>
                    <a:pt x="551" y="77"/>
                    <a:pt x="553" y="75"/>
                    <a:pt x="552" y="75"/>
                  </a:cubicBezTo>
                  <a:close/>
                  <a:moveTo>
                    <a:pt x="559" y="54"/>
                  </a:moveTo>
                  <a:cubicBezTo>
                    <a:pt x="559" y="55"/>
                    <a:pt x="559" y="54"/>
                    <a:pt x="558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4"/>
                  </a:cubicBezTo>
                  <a:close/>
                  <a:moveTo>
                    <a:pt x="559" y="11"/>
                  </a:moveTo>
                  <a:cubicBezTo>
                    <a:pt x="559" y="11"/>
                    <a:pt x="558" y="10"/>
                    <a:pt x="558" y="10"/>
                  </a:cubicBezTo>
                  <a:cubicBezTo>
                    <a:pt x="558" y="10"/>
                    <a:pt x="558" y="11"/>
                    <a:pt x="559" y="11"/>
                  </a:cubicBezTo>
                  <a:close/>
                  <a:moveTo>
                    <a:pt x="888" y="502"/>
                  </a:moveTo>
                  <a:cubicBezTo>
                    <a:pt x="889" y="504"/>
                    <a:pt x="889" y="504"/>
                    <a:pt x="888" y="502"/>
                  </a:cubicBezTo>
                  <a:cubicBezTo>
                    <a:pt x="887" y="500"/>
                    <a:pt x="886" y="500"/>
                    <a:pt x="888" y="502"/>
                  </a:cubicBezTo>
                  <a:close/>
                  <a:moveTo>
                    <a:pt x="555" y="37"/>
                  </a:moveTo>
                  <a:cubicBezTo>
                    <a:pt x="555" y="36"/>
                    <a:pt x="555" y="36"/>
                    <a:pt x="556" y="36"/>
                  </a:cubicBezTo>
                  <a:cubicBezTo>
                    <a:pt x="555" y="34"/>
                    <a:pt x="554" y="33"/>
                    <a:pt x="553" y="34"/>
                  </a:cubicBezTo>
                  <a:cubicBezTo>
                    <a:pt x="553" y="35"/>
                    <a:pt x="554" y="36"/>
                    <a:pt x="555" y="37"/>
                  </a:cubicBezTo>
                  <a:close/>
                  <a:moveTo>
                    <a:pt x="555" y="5"/>
                  </a:moveTo>
                  <a:cubicBezTo>
                    <a:pt x="554" y="5"/>
                    <a:pt x="555" y="6"/>
                    <a:pt x="555" y="7"/>
                  </a:cubicBezTo>
                  <a:cubicBezTo>
                    <a:pt x="556" y="6"/>
                    <a:pt x="555" y="5"/>
                    <a:pt x="555" y="5"/>
                  </a:cubicBezTo>
                  <a:close/>
                  <a:moveTo>
                    <a:pt x="557" y="8"/>
                  </a:moveTo>
                  <a:cubicBezTo>
                    <a:pt x="557" y="7"/>
                    <a:pt x="556" y="7"/>
                    <a:pt x="556" y="8"/>
                  </a:cubicBezTo>
                  <a:cubicBezTo>
                    <a:pt x="556" y="8"/>
                    <a:pt x="557" y="9"/>
                    <a:pt x="557" y="8"/>
                  </a:cubicBezTo>
                  <a:close/>
                  <a:moveTo>
                    <a:pt x="887" y="506"/>
                  </a:moveTo>
                  <a:cubicBezTo>
                    <a:pt x="886" y="505"/>
                    <a:pt x="886" y="505"/>
                    <a:pt x="886" y="505"/>
                  </a:cubicBezTo>
                  <a:cubicBezTo>
                    <a:pt x="884" y="501"/>
                    <a:pt x="882" y="498"/>
                    <a:pt x="880" y="495"/>
                  </a:cubicBezTo>
                  <a:cubicBezTo>
                    <a:pt x="880" y="494"/>
                    <a:pt x="881" y="495"/>
                    <a:pt x="879" y="493"/>
                  </a:cubicBezTo>
                  <a:cubicBezTo>
                    <a:pt x="880" y="496"/>
                    <a:pt x="881" y="498"/>
                    <a:pt x="883" y="500"/>
                  </a:cubicBezTo>
                  <a:cubicBezTo>
                    <a:pt x="884" y="502"/>
                    <a:pt x="886" y="505"/>
                    <a:pt x="886" y="506"/>
                  </a:cubicBezTo>
                  <a:cubicBezTo>
                    <a:pt x="887" y="507"/>
                    <a:pt x="888" y="509"/>
                    <a:pt x="889" y="511"/>
                  </a:cubicBezTo>
                  <a:cubicBezTo>
                    <a:pt x="889" y="509"/>
                    <a:pt x="888" y="507"/>
                    <a:pt x="887" y="506"/>
                  </a:cubicBezTo>
                  <a:close/>
                  <a:moveTo>
                    <a:pt x="566" y="83"/>
                  </a:moveTo>
                  <a:cubicBezTo>
                    <a:pt x="565" y="82"/>
                    <a:pt x="565" y="83"/>
                    <a:pt x="565" y="83"/>
                  </a:cubicBezTo>
                  <a:cubicBezTo>
                    <a:pt x="566" y="83"/>
                    <a:pt x="566" y="83"/>
                    <a:pt x="566" y="83"/>
                  </a:cubicBezTo>
                  <a:close/>
                  <a:moveTo>
                    <a:pt x="565" y="90"/>
                  </a:moveTo>
                  <a:cubicBezTo>
                    <a:pt x="566" y="89"/>
                    <a:pt x="566" y="89"/>
                    <a:pt x="565" y="89"/>
                  </a:cubicBezTo>
                  <a:cubicBezTo>
                    <a:pt x="565" y="89"/>
                    <a:pt x="565" y="90"/>
                    <a:pt x="565" y="90"/>
                  </a:cubicBezTo>
                  <a:close/>
                  <a:moveTo>
                    <a:pt x="566" y="90"/>
                  </a:moveTo>
                  <a:cubicBezTo>
                    <a:pt x="566" y="90"/>
                    <a:pt x="566" y="90"/>
                    <a:pt x="566" y="89"/>
                  </a:cubicBezTo>
                  <a:cubicBezTo>
                    <a:pt x="566" y="90"/>
                    <a:pt x="566" y="90"/>
                    <a:pt x="565" y="90"/>
                  </a:cubicBezTo>
                  <a:cubicBezTo>
                    <a:pt x="566" y="90"/>
                    <a:pt x="566" y="90"/>
                    <a:pt x="566" y="90"/>
                  </a:cubicBezTo>
                  <a:cubicBezTo>
                    <a:pt x="566" y="90"/>
                    <a:pt x="566" y="90"/>
                    <a:pt x="566" y="90"/>
                  </a:cubicBezTo>
                  <a:close/>
                  <a:moveTo>
                    <a:pt x="567" y="87"/>
                  </a:moveTo>
                  <a:cubicBezTo>
                    <a:pt x="568" y="86"/>
                    <a:pt x="568" y="86"/>
                    <a:pt x="567" y="86"/>
                  </a:cubicBezTo>
                  <a:cubicBezTo>
                    <a:pt x="567" y="86"/>
                    <a:pt x="567" y="86"/>
                    <a:pt x="567" y="87"/>
                  </a:cubicBezTo>
                  <a:close/>
                  <a:moveTo>
                    <a:pt x="871" y="475"/>
                  </a:moveTo>
                  <a:cubicBezTo>
                    <a:pt x="871" y="474"/>
                    <a:pt x="870" y="473"/>
                    <a:pt x="870" y="473"/>
                  </a:cubicBezTo>
                  <a:cubicBezTo>
                    <a:pt x="870" y="474"/>
                    <a:pt x="871" y="475"/>
                    <a:pt x="871" y="475"/>
                  </a:cubicBezTo>
                  <a:close/>
                  <a:moveTo>
                    <a:pt x="569" y="83"/>
                  </a:moveTo>
                  <a:cubicBezTo>
                    <a:pt x="568" y="83"/>
                    <a:pt x="568" y="83"/>
                    <a:pt x="568" y="83"/>
                  </a:cubicBezTo>
                  <a:cubicBezTo>
                    <a:pt x="568" y="83"/>
                    <a:pt x="568" y="83"/>
                    <a:pt x="568" y="83"/>
                  </a:cubicBezTo>
                  <a:cubicBezTo>
                    <a:pt x="568" y="83"/>
                    <a:pt x="568" y="83"/>
                    <a:pt x="568" y="83"/>
                  </a:cubicBezTo>
                  <a:cubicBezTo>
                    <a:pt x="568" y="83"/>
                    <a:pt x="568" y="83"/>
                    <a:pt x="567" y="83"/>
                  </a:cubicBezTo>
                  <a:cubicBezTo>
                    <a:pt x="567" y="83"/>
                    <a:pt x="567" y="84"/>
                    <a:pt x="567" y="84"/>
                  </a:cubicBezTo>
                  <a:cubicBezTo>
                    <a:pt x="568" y="84"/>
                    <a:pt x="569" y="84"/>
                    <a:pt x="569" y="83"/>
                  </a:cubicBezTo>
                  <a:close/>
                  <a:moveTo>
                    <a:pt x="569" y="28"/>
                  </a:moveTo>
                  <a:cubicBezTo>
                    <a:pt x="569" y="28"/>
                    <a:pt x="569" y="26"/>
                    <a:pt x="568" y="27"/>
                  </a:cubicBezTo>
                  <a:cubicBezTo>
                    <a:pt x="568" y="27"/>
                    <a:pt x="569" y="28"/>
                    <a:pt x="569" y="28"/>
                  </a:cubicBezTo>
                  <a:close/>
                  <a:moveTo>
                    <a:pt x="569" y="64"/>
                  </a:moveTo>
                  <a:cubicBezTo>
                    <a:pt x="569" y="63"/>
                    <a:pt x="568" y="64"/>
                    <a:pt x="569" y="64"/>
                  </a:cubicBezTo>
                  <a:close/>
                  <a:moveTo>
                    <a:pt x="566" y="81"/>
                  </a:moveTo>
                  <a:cubicBezTo>
                    <a:pt x="565" y="82"/>
                    <a:pt x="566" y="82"/>
                    <a:pt x="567" y="82"/>
                  </a:cubicBezTo>
                  <a:cubicBezTo>
                    <a:pt x="567" y="81"/>
                    <a:pt x="566" y="81"/>
                    <a:pt x="566" y="81"/>
                  </a:cubicBezTo>
                  <a:close/>
                  <a:moveTo>
                    <a:pt x="568" y="80"/>
                  </a:moveTo>
                  <a:cubicBezTo>
                    <a:pt x="568" y="80"/>
                    <a:pt x="568" y="79"/>
                    <a:pt x="567" y="80"/>
                  </a:cubicBezTo>
                  <a:cubicBezTo>
                    <a:pt x="567" y="80"/>
                    <a:pt x="568" y="81"/>
                    <a:pt x="568" y="80"/>
                  </a:cubicBezTo>
                  <a:close/>
                  <a:moveTo>
                    <a:pt x="569" y="77"/>
                  </a:moveTo>
                  <a:cubicBezTo>
                    <a:pt x="569" y="77"/>
                    <a:pt x="569" y="77"/>
                    <a:pt x="569" y="77"/>
                  </a:cubicBezTo>
                  <a:cubicBezTo>
                    <a:pt x="570" y="77"/>
                    <a:pt x="569" y="76"/>
                    <a:pt x="569" y="77"/>
                  </a:cubicBezTo>
                  <a:close/>
                  <a:moveTo>
                    <a:pt x="873" y="478"/>
                  </a:moveTo>
                  <a:cubicBezTo>
                    <a:pt x="873" y="478"/>
                    <a:pt x="873" y="478"/>
                    <a:pt x="873" y="478"/>
                  </a:cubicBezTo>
                  <a:cubicBezTo>
                    <a:pt x="874" y="479"/>
                    <a:pt x="874" y="479"/>
                    <a:pt x="874" y="479"/>
                  </a:cubicBezTo>
                  <a:cubicBezTo>
                    <a:pt x="875" y="480"/>
                    <a:pt x="875" y="481"/>
                    <a:pt x="875" y="481"/>
                  </a:cubicBezTo>
                  <a:cubicBezTo>
                    <a:pt x="877" y="484"/>
                    <a:pt x="875" y="480"/>
                    <a:pt x="876" y="481"/>
                  </a:cubicBezTo>
                  <a:cubicBezTo>
                    <a:pt x="877" y="483"/>
                    <a:pt x="878" y="484"/>
                    <a:pt x="878" y="485"/>
                  </a:cubicBezTo>
                  <a:cubicBezTo>
                    <a:pt x="879" y="486"/>
                    <a:pt x="880" y="487"/>
                    <a:pt x="880" y="488"/>
                  </a:cubicBezTo>
                  <a:cubicBezTo>
                    <a:pt x="881" y="488"/>
                    <a:pt x="881" y="489"/>
                    <a:pt x="881" y="489"/>
                  </a:cubicBezTo>
                  <a:cubicBezTo>
                    <a:pt x="881" y="489"/>
                    <a:pt x="882" y="489"/>
                    <a:pt x="882" y="490"/>
                  </a:cubicBezTo>
                  <a:cubicBezTo>
                    <a:pt x="881" y="487"/>
                    <a:pt x="880" y="484"/>
                    <a:pt x="877" y="480"/>
                  </a:cubicBezTo>
                  <a:cubicBezTo>
                    <a:pt x="877" y="479"/>
                    <a:pt x="877" y="479"/>
                    <a:pt x="877" y="479"/>
                  </a:cubicBezTo>
                  <a:cubicBezTo>
                    <a:pt x="877" y="479"/>
                    <a:pt x="877" y="478"/>
                    <a:pt x="877" y="478"/>
                  </a:cubicBezTo>
                  <a:cubicBezTo>
                    <a:pt x="877" y="478"/>
                    <a:pt x="876" y="478"/>
                    <a:pt x="876" y="477"/>
                  </a:cubicBezTo>
                  <a:cubicBezTo>
                    <a:pt x="875" y="475"/>
                    <a:pt x="873" y="472"/>
                    <a:pt x="872" y="470"/>
                  </a:cubicBezTo>
                  <a:cubicBezTo>
                    <a:pt x="872" y="470"/>
                    <a:pt x="872" y="470"/>
                    <a:pt x="872" y="470"/>
                  </a:cubicBezTo>
                  <a:cubicBezTo>
                    <a:pt x="872" y="471"/>
                    <a:pt x="873" y="473"/>
                    <a:pt x="871" y="473"/>
                  </a:cubicBezTo>
                  <a:cubicBezTo>
                    <a:pt x="871" y="471"/>
                    <a:pt x="870" y="470"/>
                    <a:pt x="872" y="469"/>
                  </a:cubicBezTo>
                  <a:cubicBezTo>
                    <a:pt x="871" y="468"/>
                    <a:pt x="871" y="468"/>
                    <a:pt x="870" y="467"/>
                  </a:cubicBezTo>
                  <a:cubicBezTo>
                    <a:pt x="867" y="462"/>
                    <a:pt x="865" y="459"/>
                    <a:pt x="865" y="461"/>
                  </a:cubicBezTo>
                  <a:cubicBezTo>
                    <a:pt x="865" y="461"/>
                    <a:pt x="866" y="462"/>
                    <a:pt x="866" y="462"/>
                  </a:cubicBezTo>
                  <a:cubicBezTo>
                    <a:pt x="866" y="463"/>
                    <a:pt x="865" y="462"/>
                    <a:pt x="865" y="462"/>
                  </a:cubicBezTo>
                  <a:cubicBezTo>
                    <a:pt x="866" y="463"/>
                    <a:pt x="867" y="466"/>
                    <a:pt x="868" y="468"/>
                  </a:cubicBezTo>
                  <a:cubicBezTo>
                    <a:pt x="868" y="469"/>
                    <a:pt x="869" y="469"/>
                    <a:pt x="869" y="470"/>
                  </a:cubicBezTo>
                  <a:cubicBezTo>
                    <a:pt x="869" y="470"/>
                    <a:pt x="869" y="470"/>
                    <a:pt x="869" y="470"/>
                  </a:cubicBezTo>
                  <a:cubicBezTo>
                    <a:pt x="870" y="471"/>
                    <a:pt x="870" y="472"/>
                    <a:pt x="871" y="473"/>
                  </a:cubicBezTo>
                  <a:cubicBezTo>
                    <a:pt x="870" y="472"/>
                    <a:pt x="870" y="472"/>
                    <a:pt x="871" y="475"/>
                  </a:cubicBezTo>
                  <a:cubicBezTo>
                    <a:pt x="872" y="475"/>
                    <a:pt x="872" y="477"/>
                    <a:pt x="873" y="478"/>
                  </a:cubicBezTo>
                  <a:cubicBezTo>
                    <a:pt x="873" y="478"/>
                    <a:pt x="873" y="478"/>
                    <a:pt x="873" y="478"/>
                  </a:cubicBezTo>
                  <a:close/>
                  <a:moveTo>
                    <a:pt x="571" y="84"/>
                  </a:moveTo>
                  <a:cubicBezTo>
                    <a:pt x="571" y="85"/>
                    <a:pt x="571" y="85"/>
                    <a:pt x="572" y="85"/>
                  </a:cubicBezTo>
                  <a:cubicBezTo>
                    <a:pt x="572" y="84"/>
                    <a:pt x="572" y="84"/>
                    <a:pt x="572" y="84"/>
                  </a:cubicBezTo>
                  <a:cubicBezTo>
                    <a:pt x="572" y="84"/>
                    <a:pt x="571" y="84"/>
                    <a:pt x="571" y="84"/>
                  </a:cubicBezTo>
                  <a:close/>
                  <a:moveTo>
                    <a:pt x="568" y="89"/>
                  </a:moveTo>
                  <a:cubicBezTo>
                    <a:pt x="569" y="89"/>
                    <a:pt x="568" y="88"/>
                    <a:pt x="568" y="88"/>
                  </a:cubicBezTo>
                  <a:cubicBezTo>
                    <a:pt x="568" y="89"/>
                    <a:pt x="568" y="89"/>
                    <a:pt x="568" y="89"/>
                  </a:cubicBezTo>
                  <a:cubicBezTo>
                    <a:pt x="568" y="89"/>
                    <a:pt x="568" y="89"/>
                    <a:pt x="568" y="89"/>
                  </a:cubicBezTo>
                  <a:close/>
                  <a:moveTo>
                    <a:pt x="572" y="80"/>
                  </a:moveTo>
                  <a:cubicBezTo>
                    <a:pt x="571" y="81"/>
                    <a:pt x="572" y="81"/>
                    <a:pt x="572" y="82"/>
                  </a:cubicBezTo>
                  <a:cubicBezTo>
                    <a:pt x="572" y="82"/>
                    <a:pt x="572" y="81"/>
                    <a:pt x="572" y="80"/>
                  </a:cubicBezTo>
                  <a:close/>
                  <a:moveTo>
                    <a:pt x="575" y="72"/>
                  </a:moveTo>
                  <a:cubicBezTo>
                    <a:pt x="575" y="73"/>
                    <a:pt x="575" y="73"/>
                    <a:pt x="575" y="73"/>
                  </a:cubicBezTo>
                  <a:cubicBezTo>
                    <a:pt x="575" y="73"/>
                    <a:pt x="575" y="73"/>
                    <a:pt x="575" y="73"/>
                  </a:cubicBezTo>
                  <a:cubicBezTo>
                    <a:pt x="575" y="73"/>
                    <a:pt x="575" y="72"/>
                    <a:pt x="575" y="72"/>
                  </a:cubicBezTo>
                  <a:close/>
                  <a:moveTo>
                    <a:pt x="575" y="77"/>
                  </a:moveTo>
                  <a:cubicBezTo>
                    <a:pt x="575" y="78"/>
                    <a:pt x="575" y="78"/>
                    <a:pt x="575" y="78"/>
                  </a:cubicBezTo>
                  <a:cubicBezTo>
                    <a:pt x="575" y="78"/>
                    <a:pt x="575" y="77"/>
                    <a:pt x="575" y="77"/>
                  </a:cubicBezTo>
                  <a:close/>
                  <a:moveTo>
                    <a:pt x="573" y="78"/>
                  </a:moveTo>
                  <a:cubicBezTo>
                    <a:pt x="573" y="79"/>
                    <a:pt x="573" y="79"/>
                    <a:pt x="574" y="79"/>
                  </a:cubicBezTo>
                  <a:cubicBezTo>
                    <a:pt x="574" y="79"/>
                    <a:pt x="574" y="79"/>
                    <a:pt x="574" y="78"/>
                  </a:cubicBezTo>
                  <a:cubicBezTo>
                    <a:pt x="573" y="78"/>
                    <a:pt x="573" y="78"/>
                    <a:pt x="573" y="78"/>
                  </a:cubicBezTo>
                  <a:close/>
                  <a:moveTo>
                    <a:pt x="570" y="50"/>
                  </a:moveTo>
                  <a:cubicBezTo>
                    <a:pt x="571" y="50"/>
                    <a:pt x="571" y="50"/>
                    <a:pt x="570" y="49"/>
                  </a:cubicBezTo>
                  <a:cubicBezTo>
                    <a:pt x="570" y="49"/>
                    <a:pt x="570" y="50"/>
                    <a:pt x="570" y="50"/>
                  </a:cubicBezTo>
                  <a:close/>
                  <a:moveTo>
                    <a:pt x="569" y="58"/>
                  </a:moveTo>
                  <a:cubicBezTo>
                    <a:pt x="570" y="58"/>
                    <a:pt x="570" y="56"/>
                    <a:pt x="569" y="56"/>
                  </a:cubicBezTo>
                  <a:cubicBezTo>
                    <a:pt x="569" y="56"/>
                    <a:pt x="569" y="57"/>
                    <a:pt x="569" y="58"/>
                  </a:cubicBezTo>
                  <a:close/>
                  <a:moveTo>
                    <a:pt x="570" y="84"/>
                  </a:moveTo>
                  <a:cubicBezTo>
                    <a:pt x="570" y="84"/>
                    <a:pt x="570" y="84"/>
                    <a:pt x="570" y="84"/>
                  </a:cubicBezTo>
                  <a:cubicBezTo>
                    <a:pt x="570" y="84"/>
                    <a:pt x="570" y="84"/>
                    <a:pt x="570" y="84"/>
                  </a:cubicBezTo>
                  <a:cubicBezTo>
                    <a:pt x="570" y="84"/>
                    <a:pt x="570" y="84"/>
                    <a:pt x="570" y="83"/>
                  </a:cubicBezTo>
                  <a:cubicBezTo>
                    <a:pt x="570" y="84"/>
                    <a:pt x="570" y="84"/>
                    <a:pt x="570" y="84"/>
                  </a:cubicBezTo>
                  <a:close/>
                  <a:moveTo>
                    <a:pt x="570" y="72"/>
                  </a:moveTo>
                  <a:cubicBezTo>
                    <a:pt x="570" y="72"/>
                    <a:pt x="570" y="73"/>
                    <a:pt x="571" y="73"/>
                  </a:cubicBezTo>
                  <a:cubicBezTo>
                    <a:pt x="570" y="72"/>
                    <a:pt x="571" y="72"/>
                    <a:pt x="570" y="72"/>
                  </a:cubicBezTo>
                  <a:close/>
                  <a:moveTo>
                    <a:pt x="572" y="74"/>
                  </a:moveTo>
                  <a:cubicBezTo>
                    <a:pt x="571" y="74"/>
                    <a:pt x="572" y="75"/>
                    <a:pt x="572" y="76"/>
                  </a:cubicBezTo>
                  <a:cubicBezTo>
                    <a:pt x="572" y="76"/>
                    <a:pt x="572" y="76"/>
                    <a:pt x="572" y="76"/>
                  </a:cubicBezTo>
                  <a:cubicBezTo>
                    <a:pt x="572" y="76"/>
                    <a:pt x="572" y="76"/>
                    <a:pt x="572" y="76"/>
                  </a:cubicBezTo>
                  <a:cubicBezTo>
                    <a:pt x="572" y="77"/>
                    <a:pt x="572" y="78"/>
                    <a:pt x="572" y="78"/>
                  </a:cubicBezTo>
                  <a:cubicBezTo>
                    <a:pt x="572" y="79"/>
                    <a:pt x="572" y="78"/>
                    <a:pt x="572" y="78"/>
                  </a:cubicBezTo>
                  <a:cubicBezTo>
                    <a:pt x="573" y="78"/>
                    <a:pt x="573" y="78"/>
                    <a:pt x="573" y="78"/>
                  </a:cubicBezTo>
                  <a:cubicBezTo>
                    <a:pt x="573" y="78"/>
                    <a:pt x="573" y="77"/>
                    <a:pt x="573" y="77"/>
                  </a:cubicBezTo>
                  <a:cubicBezTo>
                    <a:pt x="573" y="77"/>
                    <a:pt x="573" y="77"/>
                    <a:pt x="573" y="77"/>
                  </a:cubicBezTo>
                  <a:cubicBezTo>
                    <a:pt x="573" y="77"/>
                    <a:pt x="573" y="76"/>
                    <a:pt x="573" y="76"/>
                  </a:cubicBezTo>
                  <a:cubicBezTo>
                    <a:pt x="574" y="76"/>
                    <a:pt x="573" y="75"/>
                    <a:pt x="573" y="74"/>
                  </a:cubicBezTo>
                  <a:cubicBezTo>
                    <a:pt x="573" y="74"/>
                    <a:pt x="573" y="74"/>
                    <a:pt x="573" y="73"/>
                  </a:cubicBezTo>
                  <a:cubicBezTo>
                    <a:pt x="573" y="73"/>
                    <a:pt x="573" y="72"/>
                    <a:pt x="573" y="71"/>
                  </a:cubicBezTo>
                  <a:cubicBezTo>
                    <a:pt x="573" y="71"/>
                    <a:pt x="573" y="71"/>
                    <a:pt x="573" y="71"/>
                  </a:cubicBezTo>
                  <a:cubicBezTo>
                    <a:pt x="573" y="71"/>
                    <a:pt x="573" y="71"/>
                    <a:pt x="574" y="71"/>
                  </a:cubicBezTo>
                  <a:cubicBezTo>
                    <a:pt x="574" y="71"/>
                    <a:pt x="574" y="71"/>
                    <a:pt x="573" y="72"/>
                  </a:cubicBezTo>
                  <a:cubicBezTo>
                    <a:pt x="574" y="72"/>
                    <a:pt x="574" y="72"/>
                    <a:pt x="574" y="72"/>
                  </a:cubicBezTo>
                  <a:cubicBezTo>
                    <a:pt x="575" y="72"/>
                    <a:pt x="575" y="71"/>
                    <a:pt x="575" y="70"/>
                  </a:cubicBezTo>
                  <a:cubicBezTo>
                    <a:pt x="575" y="70"/>
                    <a:pt x="575" y="70"/>
                    <a:pt x="575" y="70"/>
                  </a:cubicBezTo>
                  <a:cubicBezTo>
                    <a:pt x="575" y="70"/>
                    <a:pt x="575" y="69"/>
                    <a:pt x="575" y="69"/>
                  </a:cubicBezTo>
                  <a:cubicBezTo>
                    <a:pt x="575" y="69"/>
                    <a:pt x="575" y="70"/>
                    <a:pt x="576" y="70"/>
                  </a:cubicBezTo>
                  <a:cubicBezTo>
                    <a:pt x="576" y="70"/>
                    <a:pt x="576" y="70"/>
                    <a:pt x="576" y="70"/>
                  </a:cubicBezTo>
                  <a:cubicBezTo>
                    <a:pt x="576" y="70"/>
                    <a:pt x="576" y="70"/>
                    <a:pt x="576" y="69"/>
                  </a:cubicBezTo>
                  <a:cubicBezTo>
                    <a:pt x="576" y="69"/>
                    <a:pt x="576" y="69"/>
                    <a:pt x="576" y="69"/>
                  </a:cubicBezTo>
                  <a:cubicBezTo>
                    <a:pt x="576" y="69"/>
                    <a:pt x="575" y="68"/>
                    <a:pt x="575" y="67"/>
                  </a:cubicBezTo>
                  <a:cubicBezTo>
                    <a:pt x="575" y="67"/>
                    <a:pt x="575" y="67"/>
                    <a:pt x="575" y="67"/>
                  </a:cubicBezTo>
                  <a:cubicBezTo>
                    <a:pt x="575" y="67"/>
                    <a:pt x="575" y="67"/>
                    <a:pt x="575" y="67"/>
                  </a:cubicBezTo>
                  <a:cubicBezTo>
                    <a:pt x="575" y="67"/>
                    <a:pt x="575" y="67"/>
                    <a:pt x="575" y="67"/>
                  </a:cubicBezTo>
                  <a:cubicBezTo>
                    <a:pt x="575" y="67"/>
                    <a:pt x="575" y="68"/>
                    <a:pt x="575" y="68"/>
                  </a:cubicBezTo>
                  <a:cubicBezTo>
                    <a:pt x="575" y="68"/>
                    <a:pt x="575" y="68"/>
                    <a:pt x="575" y="68"/>
                  </a:cubicBezTo>
                  <a:cubicBezTo>
                    <a:pt x="575" y="68"/>
                    <a:pt x="575" y="68"/>
                    <a:pt x="575" y="68"/>
                  </a:cubicBezTo>
                  <a:cubicBezTo>
                    <a:pt x="575" y="68"/>
                    <a:pt x="575" y="68"/>
                    <a:pt x="575" y="68"/>
                  </a:cubicBezTo>
                  <a:cubicBezTo>
                    <a:pt x="574" y="68"/>
                    <a:pt x="575" y="69"/>
                    <a:pt x="574" y="69"/>
                  </a:cubicBezTo>
                  <a:cubicBezTo>
                    <a:pt x="574" y="69"/>
                    <a:pt x="574" y="69"/>
                    <a:pt x="574" y="69"/>
                  </a:cubicBezTo>
                  <a:cubicBezTo>
                    <a:pt x="574" y="69"/>
                    <a:pt x="574" y="69"/>
                    <a:pt x="573" y="69"/>
                  </a:cubicBezTo>
                  <a:cubicBezTo>
                    <a:pt x="573" y="69"/>
                    <a:pt x="574" y="69"/>
                    <a:pt x="574" y="69"/>
                  </a:cubicBezTo>
                  <a:cubicBezTo>
                    <a:pt x="574" y="68"/>
                    <a:pt x="573" y="68"/>
                    <a:pt x="573" y="68"/>
                  </a:cubicBezTo>
                  <a:cubicBezTo>
                    <a:pt x="573" y="69"/>
                    <a:pt x="573" y="69"/>
                    <a:pt x="573" y="69"/>
                  </a:cubicBezTo>
                  <a:cubicBezTo>
                    <a:pt x="573" y="69"/>
                    <a:pt x="573" y="69"/>
                    <a:pt x="573" y="69"/>
                  </a:cubicBezTo>
                  <a:cubicBezTo>
                    <a:pt x="573" y="70"/>
                    <a:pt x="573" y="70"/>
                    <a:pt x="573" y="70"/>
                  </a:cubicBezTo>
                  <a:cubicBezTo>
                    <a:pt x="573" y="70"/>
                    <a:pt x="573" y="70"/>
                    <a:pt x="573" y="71"/>
                  </a:cubicBezTo>
                  <a:cubicBezTo>
                    <a:pt x="573" y="71"/>
                    <a:pt x="573" y="71"/>
                    <a:pt x="573" y="72"/>
                  </a:cubicBezTo>
                  <a:cubicBezTo>
                    <a:pt x="573" y="72"/>
                    <a:pt x="573" y="72"/>
                    <a:pt x="573" y="72"/>
                  </a:cubicBezTo>
                  <a:cubicBezTo>
                    <a:pt x="572" y="72"/>
                    <a:pt x="572" y="72"/>
                    <a:pt x="572" y="72"/>
                  </a:cubicBezTo>
                  <a:cubicBezTo>
                    <a:pt x="572" y="73"/>
                    <a:pt x="571" y="71"/>
                    <a:pt x="571" y="73"/>
                  </a:cubicBezTo>
                  <a:cubicBezTo>
                    <a:pt x="571" y="73"/>
                    <a:pt x="572" y="73"/>
                    <a:pt x="572" y="74"/>
                  </a:cubicBezTo>
                  <a:close/>
                  <a:moveTo>
                    <a:pt x="881" y="494"/>
                  </a:moveTo>
                  <a:cubicBezTo>
                    <a:pt x="881" y="493"/>
                    <a:pt x="880" y="492"/>
                    <a:pt x="879" y="491"/>
                  </a:cubicBezTo>
                  <a:cubicBezTo>
                    <a:pt x="880" y="492"/>
                    <a:pt x="882" y="494"/>
                    <a:pt x="880" y="490"/>
                  </a:cubicBezTo>
                  <a:cubicBezTo>
                    <a:pt x="879" y="489"/>
                    <a:pt x="879" y="489"/>
                    <a:pt x="879" y="489"/>
                  </a:cubicBezTo>
                  <a:cubicBezTo>
                    <a:pt x="879" y="489"/>
                    <a:pt x="879" y="489"/>
                    <a:pt x="879" y="488"/>
                  </a:cubicBezTo>
                  <a:cubicBezTo>
                    <a:pt x="878" y="488"/>
                    <a:pt x="878" y="487"/>
                    <a:pt x="878" y="487"/>
                  </a:cubicBezTo>
                  <a:cubicBezTo>
                    <a:pt x="878" y="486"/>
                    <a:pt x="878" y="486"/>
                    <a:pt x="877" y="486"/>
                  </a:cubicBezTo>
                  <a:cubicBezTo>
                    <a:pt x="877" y="485"/>
                    <a:pt x="877" y="485"/>
                    <a:pt x="877" y="485"/>
                  </a:cubicBezTo>
                  <a:cubicBezTo>
                    <a:pt x="876" y="484"/>
                    <a:pt x="876" y="484"/>
                    <a:pt x="876" y="484"/>
                  </a:cubicBezTo>
                  <a:cubicBezTo>
                    <a:pt x="876" y="484"/>
                    <a:pt x="875" y="484"/>
                    <a:pt x="875" y="483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5" y="483"/>
                    <a:pt x="875" y="483"/>
                    <a:pt x="875" y="483"/>
                  </a:cubicBezTo>
                  <a:cubicBezTo>
                    <a:pt x="875" y="483"/>
                    <a:pt x="875" y="484"/>
                    <a:pt x="875" y="484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5" y="484"/>
                    <a:pt x="875" y="484"/>
                    <a:pt x="875" y="484"/>
                  </a:cubicBezTo>
                  <a:cubicBezTo>
                    <a:pt x="876" y="485"/>
                    <a:pt x="876" y="486"/>
                    <a:pt x="877" y="487"/>
                  </a:cubicBezTo>
                  <a:cubicBezTo>
                    <a:pt x="876" y="487"/>
                    <a:pt x="876" y="487"/>
                    <a:pt x="877" y="488"/>
                  </a:cubicBezTo>
                  <a:cubicBezTo>
                    <a:pt x="875" y="486"/>
                    <a:pt x="875" y="485"/>
                    <a:pt x="874" y="484"/>
                  </a:cubicBezTo>
                  <a:cubicBezTo>
                    <a:pt x="874" y="484"/>
                    <a:pt x="874" y="484"/>
                    <a:pt x="874" y="483"/>
                  </a:cubicBezTo>
                  <a:cubicBezTo>
                    <a:pt x="874" y="484"/>
                    <a:pt x="873" y="484"/>
                    <a:pt x="873" y="484"/>
                  </a:cubicBezTo>
                  <a:cubicBezTo>
                    <a:pt x="873" y="484"/>
                    <a:pt x="874" y="484"/>
                    <a:pt x="874" y="484"/>
                  </a:cubicBezTo>
                  <a:cubicBezTo>
                    <a:pt x="874" y="484"/>
                    <a:pt x="874" y="484"/>
                    <a:pt x="874" y="485"/>
                  </a:cubicBezTo>
                  <a:cubicBezTo>
                    <a:pt x="874" y="485"/>
                    <a:pt x="874" y="486"/>
                    <a:pt x="874" y="486"/>
                  </a:cubicBezTo>
                  <a:cubicBezTo>
                    <a:pt x="874" y="486"/>
                    <a:pt x="874" y="486"/>
                    <a:pt x="874" y="486"/>
                  </a:cubicBezTo>
                  <a:cubicBezTo>
                    <a:pt x="874" y="486"/>
                    <a:pt x="875" y="487"/>
                    <a:pt x="875" y="488"/>
                  </a:cubicBezTo>
                  <a:cubicBezTo>
                    <a:pt x="875" y="488"/>
                    <a:pt x="875" y="488"/>
                    <a:pt x="875" y="488"/>
                  </a:cubicBezTo>
                  <a:cubicBezTo>
                    <a:pt x="875" y="488"/>
                    <a:pt x="875" y="488"/>
                    <a:pt x="875" y="487"/>
                  </a:cubicBezTo>
                  <a:cubicBezTo>
                    <a:pt x="876" y="488"/>
                    <a:pt x="876" y="489"/>
                    <a:pt x="877" y="490"/>
                  </a:cubicBezTo>
                  <a:cubicBezTo>
                    <a:pt x="876" y="489"/>
                    <a:pt x="877" y="490"/>
                    <a:pt x="877" y="490"/>
                  </a:cubicBezTo>
                  <a:cubicBezTo>
                    <a:pt x="877" y="490"/>
                    <a:pt x="877" y="490"/>
                    <a:pt x="878" y="491"/>
                  </a:cubicBezTo>
                  <a:cubicBezTo>
                    <a:pt x="879" y="493"/>
                    <a:pt x="878" y="493"/>
                    <a:pt x="880" y="496"/>
                  </a:cubicBezTo>
                  <a:cubicBezTo>
                    <a:pt x="880" y="495"/>
                    <a:pt x="879" y="494"/>
                    <a:pt x="878" y="492"/>
                  </a:cubicBezTo>
                  <a:cubicBezTo>
                    <a:pt x="879" y="492"/>
                    <a:pt x="878" y="491"/>
                    <a:pt x="877" y="488"/>
                  </a:cubicBezTo>
                  <a:cubicBezTo>
                    <a:pt x="877" y="488"/>
                    <a:pt x="878" y="489"/>
                    <a:pt x="878" y="490"/>
                  </a:cubicBezTo>
                  <a:cubicBezTo>
                    <a:pt x="878" y="490"/>
                    <a:pt x="878" y="490"/>
                    <a:pt x="878" y="490"/>
                  </a:cubicBezTo>
                  <a:cubicBezTo>
                    <a:pt x="879" y="491"/>
                    <a:pt x="879" y="492"/>
                    <a:pt x="880" y="493"/>
                  </a:cubicBezTo>
                  <a:cubicBezTo>
                    <a:pt x="880" y="493"/>
                    <a:pt x="880" y="492"/>
                    <a:pt x="879" y="492"/>
                  </a:cubicBezTo>
                  <a:cubicBezTo>
                    <a:pt x="879" y="492"/>
                    <a:pt x="880" y="492"/>
                    <a:pt x="880" y="491"/>
                  </a:cubicBezTo>
                  <a:cubicBezTo>
                    <a:pt x="880" y="492"/>
                    <a:pt x="880" y="492"/>
                    <a:pt x="880" y="493"/>
                  </a:cubicBezTo>
                  <a:cubicBezTo>
                    <a:pt x="880" y="494"/>
                    <a:pt x="881" y="495"/>
                    <a:pt x="881" y="495"/>
                  </a:cubicBezTo>
                  <a:cubicBezTo>
                    <a:pt x="881" y="495"/>
                    <a:pt x="879" y="493"/>
                    <a:pt x="881" y="495"/>
                  </a:cubicBezTo>
                  <a:cubicBezTo>
                    <a:pt x="883" y="498"/>
                    <a:pt x="881" y="495"/>
                    <a:pt x="884" y="499"/>
                  </a:cubicBezTo>
                  <a:cubicBezTo>
                    <a:pt x="884" y="498"/>
                    <a:pt x="883" y="497"/>
                    <a:pt x="883" y="497"/>
                  </a:cubicBezTo>
                  <a:cubicBezTo>
                    <a:pt x="882" y="495"/>
                    <a:pt x="882" y="496"/>
                    <a:pt x="881" y="494"/>
                  </a:cubicBezTo>
                  <a:close/>
                  <a:moveTo>
                    <a:pt x="886" y="506"/>
                  </a:moveTo>
                  <a:cubicBezTo>
                    <a:pt x="886" y="505"/>
                    <a:pt x="885" y="505"/>
                    <a:pt x="885" y="505"/>
                  </a:cubicBezTo>
                  <a:cubicBezTo>
                    <a:pt x="886" y="507"/>
                    <a:pt x="886" y="506"/>
                    <a:pt x="886" y="506"/>
                  </a:cubicBezTo>
                  <a:close/>
                  <a:moveTo>
                    <a:pt x="557" y="106"/>
                  </a:moveTo>
                  <a:cubicBezTo>
                    <a:pt x="557" y="106"/>
                    <a:pt x="557" y="106"/>
                    <a:pt x="557" y="106"/>
                  </a:cubicBezTo>
                  <a:cubicBezTo>
                    <a:pt x="557" y="106"/>
                    <a:pt x="557" y="106"/>
                    <a:pt x="557" y="106"/>
                  </a:cubicBezTo>
                  <a:cubicBezTo>
                    <a:pt x="557" y="106"/>
                    <a:pt x="557" y="106"/>
                    <a:pt x="557" y="106"/>
                  </a:cubicBezTo>
                  <a:close/>
                  <a:moveTo>
                    <a:pt x="563" y="90"/>
                  </a:moveTo>
                  <a:cubicBezTo>
                    <a:pt x="563" y="89"/>
                    <a:pt x="562" y="88"/>
                    <a:pt x="562" y="87"/>
                  </a:cubicBezTo>
                  <a:cubicBezTo>
                    <a:pt x="561" y="87"/>
                    <a:pt x="561" y="87"/>
                    <a:pt x="562" y="89"/>
                  </a:cubicBezTo>
                  <a:cubicBezTo>
                    <a:pt x="563" y="89"/>
                    <a:pt x="563" y="90"/>
                    <a:pt x="563" y="90"/>
                  </a:cubicBezTo>
                  <a:close/>
                  <a:moveTo>
                    <a:pt x="872" y="470"/>
                  </a:moveTo>
                  <a:cubicBezTo>
                    <a:pt x="872" y="470"/>
                    <a:pt x="872" y="470"/>
                    <a:pt x="872" y="469"/>
                  </a:cubicBezTo>
                  <a:cubicBezTo>
                    <a:pt x="872" y="470"/>
                    <a:pt x="872" y="470"/>
                    <a:pt x="872" y="470"/>
                  </a:cubicBezTo>
                  <a:cubicBezTo>
                    <a:pt x="872" y="470"/>
                    <a:pt x="872" y="470"/>
                    <a:pt x="872" y="470"/>
                  </a:cubicBezTo>
                  <a:close/>
                  <a:moveTo>
                    <a:pt x="563" y="99"/>
                  </a:moveTo>
                  <a:cubicBezTo>
                    <a:pt x="563" y="99"/>
                    <a:pt x="563" y="98"/>
                    <a:pt x="562" y="98"/>
                  </a:cubicBezTo>
                  <a:cubicBezTo>
                    <a:pt x="562" y="98"/>
                    <a:pt x="562" y="99"/>
                    <a:pt x="562" y="99"/>
                  </a:cubicBezTo>
                  <a:cubicBezTo>
                    <a:pt x="562" y="99"/>
                    <a:pt x="562" y="99"/>
                    <a:pt x="562" y="99"/>
                  </a:cubicBezTo>
                  <a:cubicBezTo>
                    <a:pt x="562" y="99"/>
                    <a:pt x="562" y="99"/>
                    <a:pt x="562" y="99"/>
                  </a:cubicBezTo>
                  <a:cubicBezTo>
                    <a:pt x="562" y="99"/>
                    <a:pt x="562" y="100"/>
                    <a:pt x="562" y="100"/>
                  </a:cubicBezTo>
                  <a:cubicBezTo>
                    <a:pt x="561" y="100"/>
                    <a:pt x="561" y="101"/>
                    <a:pt x="561" y="101"/>
                  </a:cubicBezTo>
                  <a:cubicBezTo>
                    <a:pt x="562" y="101"/>
                    <a:pt x="562" y="100"/>
                    <a:pt x="563" y="99"/>
                  </a:cubicBezTo>
                  <a:close/>
                  <a:moveTo>
                    <a:pt x="560" y="105"/>
                  </a:moveTo>
                  <a:cubicBezTo>
                    <a:pt x="560" y="105"/>
                    <a:pt x="560" y="105"/>
                    <a:pt x="560" y="105"/>
                  </a:cubicBezTo>
                  <a:cubicBezTo>
                    <a:pt x="560" y="104"/>
                    <a:pt x="559" y="104"/>
                    <a:pt x="559" y="103"/>
                  </a:cubicBezTo>
                  <a:cubicBezTo>
                    <a:pt x="559" y="103"/>
                    <a:pt x="559" y="103"/>
                    <a:pt x="559" y="103"/>
                  </a:cubicBezTo>
                  <a:cubicBezTo>
                    <a:pt x="559" y="103"/>
                    <a:pt x="559" y="103"/>
                    <a:pt x="559" y="103"/>
                  </a:cubicBezTo>
                  <a:cubicBezTo>
                    <a:pt x="559" y="103"/>
                    <a:pt x="558" y="103"/>
                    <a:pt x="558" y="103"/>
                  </a:cubicBezTo>
                  <a:cubicBezTo>
                    <a:pt x="558" y="103"/>
                    <a:pt x="558" y="103"/>
                    <a:pt x="558" y="104"/>
                  </a:cubicBezTo>
                  <a:cubicBezTo>
                    <a:pt x="558" y="104"/>
                    <a:pt x="558" y="104"/>
                    <a:pt x="557" y="105"/>
                  </a:cubicBezTo>
                  <a:cubicBezTo>
                    <a:pt x="558" y="105"/>
                    <a:pt x="557" y="106"/>
                    <a:pt x="557" y="106"/>
                  </a:cubicBezTo>
                  <a:cubicBezTo>
                    <a:pt x="558" y="107"/>
                    <a:pt x="559" y="107"/>
                    <a:pt x="560" y="106"/>
                  </a:cubicBezTo>
                  <a:cubicBezTo>
                    <a:pt x="559" y="105"/>
                    <a:pt x="559" y="104"/>
                    <a:pt x="559" y="104"/>
                  </a:cubicBezTo>
                  <a:cubicBezTo>
                    <a:pt x="559" y="104"/>
                    <a:pt x="559" y="104"/>
                    <a:pt x="559" y="104"/>
                  </a:cubicBezTo>
                  <a:cubicBezTo>
                    <a:pt x="560" y="104"/>
                    <a:pt x="560" y="104"/>
                    <a:pt x="560" y="104"/>
                  </a:cubicBezTo>
                  <a:cubicBezTo>
                    <a:pt x="560" y="104"/>
                    <a:pt x="560" y="105"/>
                    <a:pt x="560" y="105"/>
                  </a:cubicBezTo>
                  <a:cubicBezTo>
                    <a:pt x="560" y="105"/>
                    <a:pt x="560" y="105"/>
                    <a:pt x="560" y="105"/>
                  </a:cubicBezTo>
                  <a:cubicBezTo>
                    <a:pt x="560" y="105"/>
                    <a:pt x="560" y="105"/>
                    <a:pt x="560" y="105"/>
                  </a:cubicBezTo>
                  <a:cubicBezTo>
                    <a:pt x="560" y="105"/>
                    <a:pt x="560" y="105"/>
                    <a:pt x="560" y="105"/>
                  </a:cubicBezTo>
                  <a:close/>
                  <a:moveTo>
                    <a:pt x="885" y="511"/>
                  </a:moveTo>
                  <a:cubicBezTo>
                    <a:pt x="885" y="512"/>
                    <a:pt x="888" y="517"/>
                    <a:pt x="888" y="518"/>
                  </a:cubicBezTo>
                  <a:cubicBezTo>
                    <a:pt x="888" y="517"/>
                    <a:pt x="885" y="511"/>
                    <a:pt x="885" y="511"/>
                  </a:cubicBezTo>
                  <a:close/>
                  <a:moveTo>
                    <a:pt x="563" y="102"/>
                  </a:moveTo>
                  <a:cubicBezTo>
                    <a:pt x="562" y="102"/>
                    <a:pt x="562" y="102"/>
                    <a:pt x="561" y="102"/>
                  </a:cubicBezTo>
                  <a:cubicBezTo>
                    <a:pt x="561" y="102"/>
                    <a:pt x="561" y="102"/>
                    <a:pt x="561" y="103"/>
                  </a:cubicBezTo>
                  <a:cubicBezTo>
                    <a:pt x="561" y="103"/>
                    <a:pt x="561" y="103"/>
                    <a:pt x="561" y="104"/>
                  </a:cubicBezTo>
                  <a:cubicBezTo>
                    <a:pt x="561" y="104"/>
                    <a:pt x="561" y="105"/>
                    <a:pt x="561" y="105"/>
                  </a:cubicBezTo>
                  <a:cubicBezTo>
                    <a:pt x="561" y="105"/>
                    <a:pt x="561" y="105"/>
                    <a:pt x="561" y="105"/>
                  </a:cubicBezTo>
                  <a:cubicBezTo>
                    <a:pt x="561" y="105"/>
                    <a:pt x="562" y="106"/>
                    <a:pt x="562" y="106"/>
                  </a:cubicBezTo>
                  <a:cubicBezTo>
                    <a:pt x="562" y="106"/>
                    <a:pt x="562" y="105"/>
                    <a:pt x="562" y="105"/>
                  </a:cubicBezTo>
                  <a:cubicBezTo>
                    <a:pt x="562" y="105"/>
                    <a:pt x="563" y="105"/>
                    <a:pt x="563" y="104"/>
                  </a:cubicBezTo>
                  <a:cubicBezTo>
                    <a:pt x="562" y="104"/>
                    <a:pt x="563" y="103"/>
                    <a:pt x="563" y="102"/>
                  </a:cubicBezTo>
                  <a:close/>
                  <a:moveTo>
                    <a:pt x="886" y="508"/>
                  </a:moveTo>
                  <a:cubicBezTo>
                    <a:pt x="886" y="509"/>
                    <a:pt x="886" y="509"/>
                    <a:pt x="887" y="510"/>
                  </a:cubicBezTo>
                  <a:cubicBezTo>
                    <a:pt x="886" y="509"/>
                    <a:pt x="886" y="509"/>
                    <a:pt x="886" y="508"/>
                  </a:cubicBezTo>
                  <a:cubicBezTo>
                    <a:pt x="885" y="507"/>
                    <a:pt x="885" y="507"/>
                    <a:pt x="886" y="508"/>
                  </a:cubicBezTo>
                  <a:close/>
                  <a:moveTo>
                    <a:pt x="566" y="76"/>
                  </a:moveTo>
                  <a:cubicBezTo>
                    <a:pt x="566" y="76"/>
                    <a:pt x="564" y="76"/>
                    <a:pt x="566" y="77"/>
                  </a:cubicBezTo>
                  <a:cubicBezTo>
                    <a:pt x="566" y="77"/>
                    <a:pt x="566" y="77"/>
                    <a:pt x="566" y="76"/>
                  </a:cubicBezTo>
                  <a:cubicBezTo>
                    <a:pt x="566" y="77"/>
                    <a:pt x="566" y="77"/>
                    <a:pt x="566" y="77"/>
                  </a:cubicBezTo>
                  <a:cubicBezTo>
                    <a:pt x="565" y="78"/>
                    <a:pt x="565" y="78"/>
                    <a:pt x="565" y="79"/>
                  </a:cubicBezTo>
                  <a:cubicBezTo>
                    <a:pt x="565" y="79"/>
                    <a:pt x="566" y="80"/>
                    <a:pt x="566" y="80"/>
                  </a:cubicBezTo>
                  <a:cubicBezTo>
                    <a:pt x="568" y="78"/>
                    <a:pt x="568" y="76"/>
                    <a:pt x="567" y="76"/>
                  </a:cubicBezTo>
                  <a:cubicBezTo>
                    <a:pt x="567" y="76"/>
                    <a:pt x="567" y="76"/>
                    <a:pt x="566" y="76"/>
                  </a:cubicBezTo>
                  <a:close/>
                  <a:moveTo>
                    <a:pt x="563" y="82"/>
                  </a:moveTo>
                  <a:cubicBezTo>
                    <a:pt x="563" y="83"/>
                    <a:pt x="563" y="83"/>
                    <a:pt x="563" y="83"/>
                  </a:cubicBezTo>
                  <a:cubicBezTo>
                    <a:pt x="563" y="83"/>
                    <a:pt x="564" y="84"/>
                    <a:pt x="564" y="86"/>
                  </a:cubicBezTo>
                  <a:cubicBezTo>
                    <a:pt x="565" y="86"/>
                    <a:pt x="566" y="87"/>
                    <a:pt x="564" y="83"/>
                  </a:cubicBezTo>
                  <a:cubicBezTo>
                    <a:pt x="564" y="84"/>
                    <a:pt x="564" y="84"/>
                    <a:pt x="565" y="84"/>
                  </a:cubicBezTo>
                  <a:cubicBezTo>
                    <a:pt x="564" y="83"/>
                    <a:pt x="564" y="83"/>
                    <a:pt x="564" y="82"/>
                  </a:cubicBezTo>
                  <a:cubicBezTo>
                    <a:pt x="564" y="82"/>
                    <a:pt x="564" y="81"/>
                    <a:pt x="564" y="81"/>
                  </a:cubicBezTo>
                  <a:cubicBezTo>
                    <a:pt x="563" y="81"/>
                    <a:pt x="564" y="80"/>
                    <a:pt x="564" y="80"/>
                  </a:cubicBezTo>
                  <a:cubicBezTo>
                    <a:pt x="563" y="80"/>
                    <a:pt x="563" y="82"/>
                    <a:pt x="563" y="82"/>
                  </a:cubicBezTo>
                  <a:close/>
                  <a:moveTo>
                    <a:pt x="566" y="22"/>
                  </a:moveTo>
                  <a:cubicBezTo>
                    <a:pt x="565" y="21"/>
                    <a:pt x="565" y="21"/>
                    <a:pt x="565" y="21"/>
                  </a:cubicBezTo>
                  <a:cubicBezTo>
                    <a:pt x="565" y="22"/>
                    <a:pt x="565" y="23"/>
                    <a:pt x="566" y="22"/>
                  </a:cubicBezTo>
                  <a:close/>
                  <a:moveTo>
                    <a:pt x="567" y="58"/>
                  </a:moveTo>
                  <a:cubicBezTo>
                    <a:pt x="567" y="58"/>
                    <a:pt x="566" y="58"/>
                    <a:pt x="566" y="57"/>
                  </a:cubicBezTo>
                  <a:cubicBezTo>
                    <a:pt x="565" y="57"/>
                    <a:pt x="565" y="57"/>
                    <a:pt x="564" y="58"/>
                  </a:cubicBezTo>
                  <a:cubicBezTo>
                    <a:pt x="565" y="58"/>
                    <a:pt x="565" y="58"/>
                    <a:pt x="566" y="59"/>
                  </a:cubicBezTo>
                  <a:cubicBezTo>
                    <a:pt x="566" y="59"/>
                    <a:pt x="567" y="59"/>
                    <a:pt x="567" y="58"/>
                  </a:cubicBezTo>
                  <a:close/>
                  <a:moveTo>
                    <a:pt x="567" y="25"/>
                  </a:moveTo>
                  <a:cubicBezTo>
                    <a:pt x="568" y="25"/>
                    <a:pt x="567" y="23"/>
                    <a:pt x="566" y="24"/>
                  </a:cubicBezTo>
                  <a:cubicBezTo>
                    <a:pt x="567" y="25"/>
                    <a:pt x="567" y="25"/>
                    <a:pt x="567" y="25"/>
                  </a:cubicBezTo>
                  <a:close/>
                  <a:moveTo>
                    <a:pt x="566" y="73"/>
                  </a:moveTo>
                  <a:cubicBezTo>
                    <a:pt x="566" y="72"/>
                    <a:pt x="566" y="72"/>
                    <a:pt x="566" y="72"/>
                  </a:cubicBezTo>
                  <a:cubicBezTo>
                    <a:pt x="565" y="72"/>
                    <a:pt x="566" y="73"/>
                    <a:pt x="566" y="73"/>
                  </a:cubicBezTo>
                  <a:close/>
                  <a:moveTo>
                    <a:pt x="563" y="62"/>
                  </a:moveTo>
                  <a:cubicBezTo>
                    <a:pt x="563" y="62"/>
                    <a:pt x="563" y="61"/>
                    <a:pt x="563" y="61"/>
                  </a:cubicBezTo>
                  <a:cubicBezTo>
                    <a:pt x="563" y="62"/>
                    <a:pt x="563" y="62"/>
                    <a:pt x="563" y="62"/>
                  </a:cubicBezTo>
                  <a:close/>
                  <a:moveTo>
                    <a:pt x="565" y="90"/>
                  </a:moveTo>
                  <a:cubicBezTo>
                    <a:pt x="564" y="89"/>
                    <a:pt x="564" y="90"/>
                    <a:pt x="564" y="90"/>
                  </a:cubicBezTo>
                  <a:cubicBezTo>
                    <a:pt x="565" y="91"/>
                    <a:pt x="565" y="90"/>
                    <a:pt x="565" y="90"/>
                  </a:cubicBezTo>
                  <a:close/>
                  <a:moveTo>
                    <a:pt x="564" y="100"/>
                  </a:moveTo>
                  <a:cubicBezTo>
                    <a:pt x="564" y="100"/>
                    <a:pt x="564" y="100"/>
                    <a:pt x="563" y="100"/>
                  </a:cubicBezTo>
                  <a:cubicBezTo>
                    <a:pt x="564" y="101"/>
                    <a:pt x="564" y="101"/>
                    <a:pt x="564" y="100"/>
                  </a:cubicBezTo>
                  <a:close/>
                  <a:moveTo>
                    <a:pt x="563" y="17"/>
                  </a:moveTo>
                  <a:cubicBezTo>
                    <a:pt x="562" y="17"/>
                    <a:pt x="562" y="16"/>
                    <a:pt x="562" y="17"/>
                  </a:cubicBezTo>
                  <a:cubicBezTo>
                    <a:pt x="562" y="17"/>
                    <a:pt x="562" y="17"/>
                    <a:pt x="563" y="17"/>
                  </a:cubicBezTo>
                  <a:close/>
                  <a:moveTo>
                    <a:pt x="839" y="415"/>
                  </a:moveTo>
                  <a:cubicBezTo>
                    <a:pt x="838" y="415"/>
                    <a:pt x="841" y="419"/>
                    <a:pt x="839" y="415"/>
                  </a:cubicBezTo>
                  <a:close/>
                  <a:moveTo>
                    <a:pt x="664" y="103"/>
                  </a:moveTo>
                  <a:cubicBezTo>
                    <a:pt x="665" y="103"/>
                    <a:pt x="665" y="103"/>
                    <a:pt x="665" y="103"/>
                  </a:cubicBezTo>
                  <a:cubicBezTo>
                    <a:pt x="665" y="103"/>
                    <a:pt x="665" y="103"/>
                    <a:pt x="665" y="103"/>
                  </a:cubicBezTo>
                  <a:cubicBezTo>
                    <a:pt x="666" y="103"/>
                    <a:pt x="664" y="102"/>
                    <a:pt x="664" y="103"/>
                  </a:cubicBezTo>
                  <a:close/>
                  <a:moveTo>
                    <a:pt x="652" y="76"/>
                  </a:moveTo>
                  <a:cubicBezTo>
                    <a:pt x="652" y="76"/>
                    <a:pt x="652" y="76"/>
                    <a:pt x="652" y="76"/>
                  </a:cubicBezTo>
                  <a:cubicBezTo>
                    <a:pt x="652" y="76"/>
                    <a:pt x="652" y="77"/>
                    <a:pt x="652" y="77"/>
                  </a:cubicBezTo>
                  <a:cubicBezTo>
                    <a:pt x="652" y="77"/>
                    <a:pt x="653" y="76"/>
                    <a:pt x="652" y="76"/>
                  </a:cubicBezTo>
                  <a:close/>
                  <a:moveTo>
                    <a:pt x="653" y="72"/>
                  </a:moveTo>
                  <a:cubicBezTo>
                    <a:pt x="653" y="72"/>
                    <a:pt x="652" y="73"/>
                    <a:pt x="652" y="73"/>
                  </a:cubicBezTo>
                  <a:cubicBezTo>
                    <a:pt x="653" y="73"/>
                    <a:pt x="654" y="73"/>
                    <a:pt x="653" y="72"/>
                  </a:cubicBezTo>
                  <a:close/>
                  <a:moveTo>
                    <a:pt x="653" y="86"/>
                  </a:moveTo>
                  <a:cubicBezTo>
                    <a:pt x="652" y="85"/>
                    <a:pt x="652" y="86"/>
                    <a:pt x="651" y="86"/>
                  </a:cubicBezTo>
                  <a:cubicBezTo>
                    <a:pt x="651" y="86"/>
                    <a:pt x="651" y="87"/>
                    <a:pt x="651" y="87"/>
                  </a:cubicBezTo>
                  <a:cubicBezTo>
                    <a:pt x="652" y="87"/>
                    <a:pt x="652" y="87"/>
                    <a:pt x="653" y="86"/>
                  </a:cubicBezTo>
                  <a:close/>
                  <a:moveTo>
                    <a:pt x="651" y="83"/>
                  </a:moveTo>
                  <a:cubicBezTo>
                    <a:pt x="651" y="83"/>
                    <a:pt x="652" y="82"/>
                    <a:pt x="651" y="82"/>
                  </a:cubicBezTo>
                  <a:cubicBezTo>
                    <a:pt x="650" y="81"/>
                    <a:pt x="650" y="83"/>
                    <a:pt x="651" y="83"/>
                  </a:cubicBezTo>
                  <a:close/>
                  <a:moveTo>
                    <a:pt x="650" y="60"/>
                  </a:moveTo>
                  <a:cubicBezTo>
                    <a:pt x="650" y="60"/>
                    <a:pt x="650" y="60"/>
                    <a:pt x="650" y="60"/>
                  </a:cubicBezTo>
                  <a:cubicBezTo>
                    <a:pt x="650" y="61"/>
                    <a:pt x="650" y="61"/>
                    <a:pt x="650" y="61"/>
                  </a:cubicBezTo>
                  <a:cubicBezTo>
                    <a:pt x="651" y="61"/>
                    <a:pt x="651" y="60"/>
                    <a:pt x="651" y="60"/>
                  </a:cubicBezTo>
                  <a:cubicBezTo>
                    <a:pt x="651" y="60"/>
                    <a:pt x="651" y="60"/>
                    <a:pt x="650" y="60"/>
                  </a:cubicBezTo>
                  <a:close/>
                  <a:moveTo>
                    <a:pt x="655" y="86"/>
                  </a:moveTo>
                  <a:cubicBezTo>
                    <a:pt x="655" y="86"/>
                    <a:pt x="655" y="86"/>
                    <a:pt x="655" y="86"/>
                  </a:cubicBezTo>
                  <a:cubicBezTo>
                    <a:pt x="655" y="86"/>
                    <a:pt x="655" y="86"/>
                    <a:pt x="655" y="87"/>
                  </a:cubicBezTo>
                  <a:cubicBezTo>
                    <a:pt x="656" y="87"/>
                    <a:pt x="656" y="87"/>
                    <a:pt x="657" y="86"/>
                  </a:cubicBezTo>
                  <a:cubicBezTo>
                    <a:pt x="656" y="87"/>
                    <a:pt x="657" y="85"/>
                    <a:pt x="656" y="85"/>
                  </a:cubicBezTo>
                  <a:cubicBezTo>
                    <a:pt x="656" y="85"/>
                    <a:pt x="656" y="85"/>
                    <a:pt x="655" y="86"/>
                  </a:cubicBezTo>
                  <a:cubicBezTo>
                    <a:pt x="656" y="85"/>
                    <a:pt x="656" y="85"/>
                    <a:pt x="655" y="84"/>
                  </a:cubicBezTo>
                  <a:cubicBezTo>
                    <a:pt x="654" y="84"/>
                    <a:pt x="653" y="86"/>
                    <a:pt x="655" y="86"/>
                  </a:cubicBezTo>
                  <a:cubicBezTo>
                    <a:pt x="655" y="86"/>
                    <a:pt x="655" y="86"/>
                    <a:pt x="655" y="86"/>
                  </a:cubicBezTo>
                  <a:close/>
                  <a:moveTo>
                    <a:pt x="661" y="87"/>
                  </a:moveTo>
                  <a:cubicBezTo>
                    <a:pt x="661" y="87"/>
                    <a:pt x="661" y="87"/>
                    <a:pt x="661" y="87"/>
                  </a:cubicBezTo>
                  <a:cubicBezTo>
                    <a:pt x="661" y="87"/>
                    <a:pt x="661" y="88"/>
                    <a:pt x="661" y="88"/>
                  </a:cubicBezTo>
                  <a:cubicBezTo>
                    <a:pt x="661" y="88"/>
                    <a:pt x="661" y="88"/>
                    <a:pt x="661" y="88"/>
                  </a:cubicBezTo>
                  <a:cubicBezTo>
                    <a:pt x="661" y="88"/>
                    <a:pt x="661" y="88"/>
                    <a:pt x="661" y="88"/>
                  </a:cubicBezTo>
                  <a:cubicBezTo>
                    <a:pt x="661" y="88"/>
                    <a:pt x="660" y="88"/>
                    <a:pt x="660" y="88"/>
                  </a:cubicBezTo>
                  <a:cubicBezTo>
                    <a:pt x="660" y="89"/>
                    <a:pt x="661" y="89"/>
                    <a:pt x="661" y="89"/>
                  </a:cubicBezTo>
                  <a:cubicBezTo>
                    <a:pt x="660" y="89"/>
                    <a:pt x="660" y="90"/>
                    <a:pt x="661" y="91"/>
                  </a:cubicBezTo>
                  <a:cubicBezTo>
                    <a:pt x="661" y="91"/>
                    <a:pt x="661" y="91"/>
                    <a:pt x="662" y="91"/>
                  </a:cubicBezTo>
                  <a:cubicBezTo>
                    <a:pt x="662" y="91"/>
                    <a:pt x="662" y="89"/>
                    <a:pt x="661" y="89"/>
                  </a:cubicBezTo>
                  <a:cubicBezTo>
                    <a:pt x="663" y="88"/>
                    <a:pt x="663" y="87"/>
                    <a:pt x="662" y="87"/>
                  </a:cubicBezTo>
                  <a:cubicBezTo>
                    <a:pt x="662" y="86"/>
                    <a:pt x="662" y="84"/>
                    <a:pt x="662" y="84"/>
                  </a:cubicBezTo>
                  <a:cubicBezTo>
                    <a:pt x="661" y="85"/>
                    <a:pt x="661" y="85"/>
                    <a:pt x="662" y="86"/>
                  </a:cubicBezTo>
                  <a:cubicBezTo>
                    <a:pt x="661" y="86"/>
                    <a:pt x="661" y="86"/>
                    <a:pt x="660" y="86"/>
                  </a:cubicBezTo>
                  <a:cubicBezTo>
                    <a:pt x="659" y="86"/>
                    <a:pt x="658" y="86"/>
                    <a:pt x="658" y="87"/>
                  </a:cubicBezTo>
                  <a:cubicBezTo>
                    <a:pt x="659" y="88"/>
                    <a:pt x="659" y="86"/>
                    <a:pt x="661" y="87"/>
                  </a:cubicBezTo>
                  <a:close/>
                  <a:moveTo>
                    <a:pt x="663" y="93"/>
                  </a:moveTo>
                  <a:cubicBezTo>
                    <a:pt x="661" y="92"/>
                    <a:pt x="660" y="94"/>
                    <a:pt x="660" y="94"/>
                  </a:cubicBezTo>
                  <a:cubicBezTo>
                    <a:pt x="660" y="95"/>
                    <a:pt x="660" y="95"/>
                    <a:pt x="661" y="95"/>
                  </a:cubicBezTo>
                  <a:cubicBezTo>
                    <a:pt x="660" y="95"/>
                    <a:pt x="660" y="95"/>
                    <a:pt x="660" y="96"/>
                  </a:cubicBezTo>
                  <a:cubicBezTo>
                    <a:pt x="661" y="96"/>
                    <a:pt x="662" y="96"/>
                    <a:pt x="662" y="95"/>
                  </a:cubicBezTo>
                  <a:cubicBezTo>
                    <a:pt x="662" y="95"/>
                    <a:pt x="662" y="95"/>
                    <a:pt x="661" y="95"/>
                  </a:cubicBezTo>
                  <a:cubicBezTo>
                    <a:pt x="661" y="94"/>
                    <a:pt x="663" y="93"/>
                    <a:pt x="663" y="93"/>
                  </a:cubicBezTo>
                  <a:close/>
                  <a:moveTo>
                    <a:pt x="835" y="378"/>
                  </a:moveTo>
                  <a:cubicBezTo>
                    <a:pt x="834" y="377"/>
                    <a:pt x="835" y="379"/>
                    <a:pt x="836" y="379"/>
                  </a:cubicBezTo>
                  <a:cubicBezTo>
                    <a:pt x="836" y="379"/>
                    <a:pt x="835" y="378"/>
                    <a:pt x="835" y="378"/>
                  </a:cubicBezTo>
                  <a:close/>
                  <a:moveTo>
                    <a:pt x="845" y="349"/>
                  </a:moveTo>
                  <a:cubicBezTo>
                    <a:pt x="844" y="347"/>
                    <a:pt x="844" y="346"/>
                    <a:pt x="843" y="345"/>
                  </a:cubicBezTo>
                  <a:cubicBezTo>
                    <a:pt x="843" y="345"/>
                    <a:pt x="844" y="348"/>
                    <a:pt x="845" y="349"/>
                  </a:cubicBezTo>
                  <a:close/>
                  <a:moveTo>
                    <a:pt x="654" y="87"/>
                  </a:moveTo>
                  <a:cubicBezTo>
                    <a:pt x="654" y="87"/>
                    <a:pt x="654" y="87"/>
                    <a:pt x="654" y="87"/>
                  </a:cubicBezTo>
                  <a:cubicBezTo>
                    <a:pt x="654" y="87"/>
                    <a:pt x="654" y="87"/>
                    <a:pt x="654" y="87"/>
                  </a:cubicBezTo>
                  <a:cubicBezTo>
                    <a:pt x="654" y="87"/>
                    <a:pt x="654" y="87"/>
                    <a:pt x="654" y="87"/>
                  </a:cubicBezTo>
                  <a:cubicBezTo>
                    <a:pt x="654" y="87"/>
                    <a:pt x="653" y="87"/>
                    <a:pt x="653" y="87"/>
                  </a:cubicBezTo>
                  <a:cubicBezTo>
                    <a:pt x="653" y="87"/>
                    <a:pt x="654" y="88"/>
                    <a:pt x="654" y="87"/>
                  </a:cubicBezTo>
                  <a:close/>
                  <a:moveTo>
                    <a:pt x="660" y="86"/>
                  </a:moveTo>
                  <a:cubicBezTo>
                    <a:pt x="660" y="85"/>
                    <a:pt x="660" y="84"/>
                    <a:pt x="660" y="83"/>
                  </a:cubicBezTo>
                  <a:cubicBezTo>
                    <a:pt x="658" y="83"/>
                    <a:pt x="658" y="86"/>
                    <a:pt x="660" y="86"/>
                  </a:cubicBezTo>
                  <a:close/>
                  <a:moveTo>
                    <a:pt x="655" y="98"/>
                  </a:moveTo>
                  <a:cubicBezTo>
                    <a:pt x="655" y="98"/>
                    <a:pt x="655" y="98"/>
                    <a:pt x="655" y="99"/>
                  </a:cubicBezTo>
                  <a:cubicBezTo>
                    <a:pt x="655" y="99"/>
                    <a:pt x="655" y="98"/>
                    <a:pt x="655" y="98"/>
                  </a:cubicBezTo>
                  <a:close/>
                  <a:moveTo>
                    <a:pt x="665" y="103"/>
                  </a:moveTo>
                  <a:cubicBezTo>
                    <a:pt x="664" y="102"/>
                    <a:pt x="663" y="104"/>
                    <a:pt x="663" y="105"/>
                  </a:cubicBezTo>
                  <a:cubicBezTo>
                    <a:pt x="662" y="105"/>
                    <a:pt x="662" y="105"/>
                    <a:pt x="662" y="105"/>
                  </a:cubicBezTo>
                  <a:cubicBezTo>
                    <a:pt x="662" y="105"/>
                    <a:pt x="662" y="106"/>
                    <a:pt x="662" y="106"/>
                  </a:cubicBezTo>
                  <a:cubicBezTo>
                    <a:pt x="662" y="106"/>
                    <a:pt x="662" y="106"/>
                    <a:pt x="662" y="106"/>
                  </a:cubicBezTo>
                  <a:cubicBezTo>
                    <a:pt x="663" y="106"/>
                    <a:pt x="663" y="106"/>
                    <a:pt x="663" y="106"/>
                  </a:cubicBezTo>
                  <a:cubicBezTo>
                    <a:pt x="663" y="106"/>
                    <a:pt x="664" y="105"/>
                    <a:pt x="664" y="105"/>
                  </a:cubicBezTo>
                  <a:cubicBezTo>
                    <a:pt x="664" y="105"/>
                    <a:pt x="663" y="105"/>
                    <a:pt x="663" y="105"/>
                  </a:cubicBezTo>
                  <a:cubicBezTo>
                    <a:pt x="664" y="104"/>
                    <a:pt x="664" y="104"/>
                    <a:pt x="664" y="104"/>
                  </a:cubicBezTo>
                  <a:cubicBezTo>
                    <a:pt x="664" y="103"/>
                    <a:pt x="664" y="104"/>
                    <a:pt x="665" y="103"/>
                  </a:cubicBezTo>
                  <a:close/>
                  <a:moveTo>
                    <a:pt x="649" y="98"/>
                  </a:moveTo>
                  <a:cubicBezTo>
                    <a:pt x="649" y="98"/>
                    <a:pt x="649" y="98"/>
                    <a:pt x="650" y="98"/>
                  </a:cubicBezTo>
                  <a:cubicBezTo>
                    <a:pt x="650" y="98"/>
                    <a:pt x="650" y="97"/>
                    <a:pt x="650" y="97"/>
                  </a:cubicBezTo>
                  <a:cubicBezTo>
                    <a:pt x="649" y="97"/>
                    <a:pt x="649" y="97"/>
                    <a:pt x="649" y="97"/>
                  </a:cubicBezTo>
                  <a:cubicBezTo>
                    <a:pt x="649" y="98"/>
                    <a:pt x="649" y="98"/>
                    <a:pt x="649" y="98"/>
                  </a:cubicBezTo>
                  <a:close/>
                  <a:moveTo>
                    <a:pt x="663" y="107"/>
                  </a:moveTo>
                  <a:cubicBezTo>
                    <a:pt x="663" y="107"/>
                    <a:pt x="663" y="108"/>
                    <a:pt x="663" y="108"/>
                  </a:cubicBezTo>
                  <a:cubicBezTo>
                    <a:pt x="664" y="108"/>
                    <a:pt x="665" y="108"/>
                    <a:pt x="665" y="108"/>
                  </a:cubicBezTo>
                  <a:cubicBezTo>
                    <a:pt x="665" y="107"/>
                    <a:pt x="663" y="106"/>
                    <a:pt x="663" y="107"/>
                  </a:cubicBezTo>
                  <a:close/>
                  <a:moveTo>
                    <a:pt x="663" y="111"/>
                  </a:moveTo>
                  <a:cubicBezTo>
                    <a:pt x="664" y="111"/>
                    <a:pt x="664" y="111"/>
                    <a:pt x="664" y="111"/>
                  </a:cubicBezTo>
                  <a:cubicBezTo>
                    <a:pt x="664" y="111"/>
                    <a:pt x="664" y="110"/>
                    <a:pt x="665" y="110"/>
                  </a:cubicBezTo>
                  <a:cubicBezTo>
                    <a:pt x="664" y="110"/>
                    <a:pt x="664" y="110"/>
                    <a:pt x="663" y="111"/>
                  </a:cubicBezTo>
                  <a:close/>
                  <a:moveTo>
                    <a:pt x="656" y="101"/>
                  </a:moveTo>
                  <a:cubicBezTo>
                    <a:pt x="657" y="101"/>
                    <a:pt x="656" y="100"/>
                    <a:pt x="656" y="101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6" y="101"/>
                    <a:pt x="656" y="101"/>
                    <a:pt x="656" y="101"/>
                  </a:cubicBezTo>
                  <a:close/>
                  <a:moveTo>
                    <a:pt x="651" y="92"/>
                  </a:moveTo>
                  <a:cubicBezTo>
                    <a:pt x="652" y="92"/>
                    <a:pt x="652" y="92"/>
                    <a:pt x="651" y="91"/>
                  </a:cubicBezTo>
                  <a:cubicBezTo>
                    <a:pt x="651" y="91"/>
                    <a:pt x="650" y="92"/>
                    <a:pt x="650" y="93"/>
                  </a:cubicBezTo>
                  <a:cubicBezTo>
                    <a:pt x="650" y="93"/>
                    <a:pt x="650" y="93"/>
                    <a:pt x="650" y="94"/>
                  </a:cubicBezTo>
                  <a:cubicBezTo>
                    <a:pt x="649" y="94"/>
                    <a:pt x="649" y="95"/>
                    <a:pt x="649" y="96"/>
                  </a:cubicBezTo>
                  <a:cubicBezTo>
                    <a:pt x="649" y="96"/>
                    <a:pt x="649" y="96"/>
                    <a:pt x="650" y="96"/>
                  </a:cubicBezTo>
                  <a:cubicBezTo>
                    <a:pt x="650" y="96"/>
                    <a:pt x="650" y="96"/>
                    <a:pt x="650" y="96"/>
                  </a:cubicBezTo>
                  <a:cubicBezTo>
                    <a:pt x="650" y="96"/>
                    <a:pt x="650" y="96"/>
                    <a:pt x="650" y="96"/>
                  </a:cubicBezTo>
                  <a:cubicBezTo>
                    <a:pt x="650" y="96"/>
                    <a:pt x="651" y="96"/>
                    <a:pt x="652" y="96"/>
                  </a:cubicBezTo>
                  <a:cubicBezTo>
                    <a:pt x="652" y="95"/>
                    <a:pt x="652" y="94"/>
                    <a:pt x="651" y="94"/>
                  </a:cubicBezTo>
                  <a:cubicBezTo>
                    <a:pt x="652" y="93"/>
                    <a:pt x="652" y="93"/>
                    <a:pt x="652" y="93"/>
                  </a:cubicBezTo>
                  <a:cubicBezTo>
                    <a:pt x="652" y="93"/>
                    <a:pt x="652" y="92"/>
                    <a:pt x="651" y="92"/>
                  </a:cubicBezTo>
                  <a:close/>
                  <a:moveTo>
                    <a:pt x="653" y="91"/>
                  </a:moveTo>
                  <a:cubicBezTo>
                    <a:pt x="654" y="91"/>
                    <a:pt x="653" y="89"/>
                    <a:pt x="652" y="88"/>
                  </a:cubicBezTo>
                  <a:cubicBezTo>
                    <a:pt x="651" y="87"/>
                    <a:pt x="652" y="88"/>
                    <a:pt x="652" y="88"/>
                  </a:cubicBezTo>
                  <a:cubicBezTo>
                    <a:pt x="652" y="88"/>
                    <a:pt x="652" y="88"/>
                    <a:pt x="652" y="88"/>
                  </a:cubicBezTo>
                  <a:cubicBezTo>
                    <a:pt x="652" y="88"/>
                    <a:pt x="651" y="88"/>
                    <a:pt x="651" y="88"/>
                  </a:cubicBezTo>
                  <a:cubicBezTo>
                    <a:pt x="651" y="87"/>
                    <a:pt x="651" y="88"/>
                    <a:pt x="651" y="88"/>
                  </a:cubicBezTo>
                  <a:cubicBezTo>
                    <a:pt x="651" y="89"/>
                    <a:pt x="650" y="90"/>
                    <a:pt x="651" y="90"/>
                  </a:cubicBezTo>
                  <a:cubicBezTo>
                    <a:pt x="651" y="90"/>
                    <a:pt x="651" y="90"/>
                    <a:pt x="651" y="90"/>
                  </a:cubicBezTo>
                  <a:cubicBezTo>
                    <a:pt x="651" y="90"/>
                    <a:pt x="651" y="90"/>
                    <a:pt x="651" y="90"/>
                  </a:cubicBezTo>
                  <a:cubicBezTo>
                    <a:pt x="651" y="90"/>
                    <a:pt x="652" y="90"/>
                    <a:pt x="652" y="90"/>
                  </a:cubicBezTo>
                  <a:cubicBezTo>
                    <a:pt x="652" y="90"/>
                    <a:pt x="652" y="90"/>
                    <a:pt x="652" y="90"/>
                  </a:cubicBezTo>
                  <a:cubicBezTo>
                    <a:pt x="652" y="90"/>
                    <a:pt x="652" y="90"/>
                    <a:pt x="652" y="90"/>
                  </a:cubicBezTo>
                  <a:cubicBezTo>
                    <a:pt x="652" y="90"/>
                    <a:pt x="652" y="90"/>
                    <a:pt x="652" y="90"/>
                  </a:cubicBezTo>
                  <a:cubicBezTo>
                    <a:pt x="652" y="90"/>
                    <a:pt x="652" y="89"/>
                    <a:pt x="652" y="89"/>
                  </a:cubicBezTo>
                  <a:cubicBezTo>
                    <a:pt x="653" y="90"/>
                    <a:pt x="653" y="90"/>
                    <a:pt x="653" y="91"/>
                  </a:cubicBezTo>
                  <a:close/>
                  <a:moveTo>
                    <a:pt x="655" y="104"/>
                  </a:moveTo>
                  <a:cubicBezTo>
                    <a:pt x="655" y="104"/>
                    <a:pt x="655" y="104"/>
                    <a:pt x="655" y="104"/>
                  </a:cubicBezTo>
                  <a:cubicBezTo>
                    <a:pt x="655" y="104"/>
                    <a:pt x="655" y="103"/>
                    <a:pt x="655" y="103"/>
                  </a:cubicBezTo>
                  <a:cubicBezTo>
                    <a:pt x="655" y="103"/>
                    <a:pt x="655" y="103"/>
                    <a:pt x="655" y="103"/>
                  </a:cubicBezTo>
                  <a:cubicBezTo>
                    <a:pt x="655" y="103"/>
                    <a:pt x="655" y="103"/>
                    <a:pt x="655" y="104"/>
                  </a:cubicBezTo>
                  <a:close/>
                  <a:moveTo>
                    <a:pt x="658" y="62"/>
                  </a:moveTo>
                  <a:cubicBezTo>
                    <a:pt x="658" y="61"/>
                    <a:pt x="660" y="61"/>
                    <a:pt x="659" y="60"/>
                  </a:cubicBezTo>
                  <a:cubicBezTo>
                    <a:pt x="658" y="60"/>
                    <a:pt x="657" y="62"/>
                    <a:pt x="658" y="62"/>
                  </a:cubicBezTo>
                  <a:close/>
                  <a:moveTo>
                    <a:pt x="654" y="91"/>
                  </a:moveTo>
                  <a:cubicBezTo>
                    <a:pt x="653" y="91"/>
                    <a:pt x="654" y="92"/>
                    <a:pt x="653" y="92"/>
                  </a:cubicBezTo>
                  <a:cubicBezTo>
                    <a:pt x="655" y="93"/>
                    <a:pt x="655" y="91"/>
                    <a:pt x="654" y="91"/>
                  </a:cubicBezTo>
                  <a:close/>
                  <a:moveTo>
                    <a:pt x="658" y="99"/>
                  </a:moveTo>
                  <a:cubicBezTo>
                    <a:pt x="657" y="98"/>
                    <a:pt x="656" y="99"/>
                    <a:pt x="656" y="100"/>
                  </a:cubicBezTo>
                  <a:cubicBezTo>
                    <a:pt x="658" y="100"/>
                    <a:pt x="658" y="100"/>
                    <a:pt x="658" y="99"/>
                  </a:cubicBezTo>
                  <a:close/>
                  <a:moveTo>
                    <a:pt x="664" y="98"/>
                  </a:moveTo>
                  <a:cubicBezTo>
                    <a:pt x="664" y="99"/>
                    <a:pt x="664" y="99"/>
                    <a:pt x="664" y="100"/>
                  </a:cubicBezTo>
                  <a:cubicBezTo>
                    <a:pt x="665" y="100"/>
                    <a:pt x="665" y="99"/>
                    <a:pt x="664" y="98"/>
                  </a:cubicBezTo>
                  <a:close/>
                  <a:moveTo>
                    <a:pt x="667" y="104"/>
                  </a:moveTo>
                  <a:cubicBezTo>
                    <a:pt x="668" y="104"/>
                    <a:pt x="667" y="104"/>
                    <a:pt x="667" y="104"/>
                  </a:cubicBezTo>
                  <a:cubicBezTo>
                    <a:pt x="667" y="104"/>
                    <a:pt x="667" y="104"/>
                    <a:pt x="667" y="104"/>
                  </a:cubicBezTo>
                  <a:close/>
                  <a:moveTo>
                    <a:pt x="663" y="87"/>
                  </a:moveTo>
                  <a:cubicBezTo>
                    <a:pt x="663" y="86"/>
                    <a:pt x="664" y="86"/>
                    <a:pt x="664" y="85"/>
                  </a:cubicBezTo>
                  <a:cubicBezTo>
                    <a:pt x="664" y="86"/>
                    <a:pt x="663" y="86"/>
                    <a:pt x="663" y="87"/>
                  </a:cubicBezTo>
                  <a:close/>
                  <a:moveTo>
                    <a:pt x="659" y="89"/>
                  </a:moveTo>
                  <a:cubicBezTo>
                    <a:pt x="660" y="89"/>
                    <a:pt x="660" y="89"/>
                    <a:pt x="660" y="88"/>
                  </a:cubicBezTo>
                  <a:cubicBezTo>
                    <a:pt x="659" y="88"/>
                    <a:pt x="659" y="88"/>
                    <a:pt x="659" y="89"/>
                  </a:cubicBezTo>
                  <a:close/>
                  <a:moveTo>
                    <a:pt x="663" y="84"/>
                  </a:moveTo>
                  <a:cubicBezTo>
                    <a:pt x="663" y="84"/>
                    <a:pt x="663" y="84"/>
                    <a:pt x="663" y="85"/>
                  </a:cubicBezTo>
                  <a:cubicBezTo>
                    <a:pt x="663" y="85"/>
                    <a:pt x="664" y="84"/>
                    <a:pt x="663" y="84"/>
                  </a:cubicBezTo>
                  <a:close/>
                  <a:moveTo>
                    <a:pt x="661" y="69"/>
                  </a:moveTo>
                  <a:cubicBezTo>
                    <a:pt x="661" y="69"/>
                    <a:pt x="662" y="68"/>
                    <a:pt x="662" y="67"/>
                  </a:cubicBezTo>
                  <a:cubicBezTo>
                    <a:pt x="662" y="67"/>
                    <a:pt x="662" y="67"/>
                    <a:pt x="661" y="67"/>
                  </a:cubicBezTo>
                  <a:cubicBezTo>
                    <a:pt x="661" y="67"/>
                    <a:pt x="660" y="68"/>
                    <a:pt x="661" y="69"/>
                  </a:cubicBezTo>
                  <a:close/>
                  <a:moveTo>
                    <a:pt x="660" y="64"/>
                  </a:moveTo>
                  <a:cubicBezTo>
                    <a:pt x="660" y="64"/>
                    <a:pt x="659" y="65"/>
                    <a:pt x="660" y="65"/>
                  </a:cubicBezTo>
                  <a:cubicBezTo>
                    <a:pt x="662" y="65"/>
                    <a:pt x="662" y="63"/>
                    <a:pt x="660" y="64"/>
                  </a:cubicBezTo>
                  <a:close/>
                  <a:moveTo>
                    <a:pt x="659" y="66"/>
                  </a:moveTo>
                  <a:cubicBezTo>
                    <a:pt x="659" y="67"/>
                    <a:pt x="659" y="67"/>
                    <a:pt x="659" y="67"/>
                  </a:cubicBezTo>
                  <a:cubicBezTo>
                    <a:pt x="659" y="67"/>
                    <a:pt x="659" y="67"/>
                    <a:pt x="659" y="67"/>
                  </a:cubicBezTo>
                  <a:cubicBezTo>
                    <a:pt x="659" y="67"/>
                    <a:pt x="660" y="67"/>
                    <a:pt x="660" y="67"/>
                  </a:cubicBezTo>
                  <a:cubicBezTo>
                    <a:pt x="660" y="67"/>
                    <a:pt x="660" y="67"/>
                    <a:pt x="660" y="67"/>
                  </a:cubicBezTo>
                  <a:cubicBezTo>
                    <a:pt x="660" y="67"/>
                    <a:pt x="660" y="67"/>
                    <a:pt x="660" y="67"/>
                  </a:cubicBezTo>
                  <a:cubicBezTo>
                    <a:pt x="660" y="67"/>
                    <a:pt x="660" y="67"/>
                    <a:pt x="660" y="66"/>
                  </a:cubicBezTo>
                  <a:cubicBezTo>
                    <a:pt x="660" y="66"/>
                    <a:pt x="660" y="66"/>
                    <a:pt x="660" y="66"/>
                  </a:cubicBezTo>
                  <a:cubicBezTo>
                    <a:pt x="660" y="66"/>
                    <a:pt x="659" y="66"/>
                    <a:pt x="659" y="66"/>
                  </a:cubicBezTo>
                  <a:close/>
                  <a:moveTo>
                    <a:pt x="662" y="73"/>
                  </a:moveTo>
                  <a:cubicBezTo>
                    <a:pt x="662" y="73"/>
                    <a:pt x="662" y="74"/>
                    <a:pt x="662" y="73"/>
                  </a:cubicBezTo>
                  <a:cubicBezTo>
                    <a:pt x="662" y="73"/>
                    <a:pt x="662" y="73"/>
                    <a:pt x="662" y="73"/>
                  </a:cubicBezTo>
                  <a:cubicBezTo>
                    <a:pt x="662" y="73"/>
                    <a:pt x="662" y="73"/>
                    <a:pt x="662" y="73"/>
                  </a:cubicBezTo>
                  <a:close/>
                  <a:moveTo>
                    <a:pt x="660" y="74"/>
                  </a:moveTo>
                  <a:cubicBezTo>
                    <a:pt x="660" y="74"/>
                    <a:pt x="660" y="75"/>
                    <a:pt x="661" y="75"/>
                  </a:cubicBezTo>
                  <a:cubicBezTo>
                    <a:pt x="661" y="74"/>
                    <a:pt x="660" y="74"/>
                    <a:pt x="660" y="74"/>
                  </a:cubicBezTo>
                  <a:close/>
                  <a:moveTo>
                    <a:pt x="665" y="84"/>
                  </a:moveTo>
                  <a:cubicBezTo>
                    <a:pt x="664" y="84"/>
                    <a:pt x="664" y="84"/>
                    <a:pt x="663" y="84"/>
                  </a:cubicBezTo>
                  <a:cubicBezTo>
                    <a:pt x="664" y="85"/>
                    <a:pt x="664" y="85"/>
                    <a:pt x="665" y="84"/>
                  </a:cubicBezTo>
                  <a:close/>
                  <a:moveTo>
                    <a:pt x="660" y="69"/>
                  </a:moveTo>
                  <a:cubicBezTo>
                    <a:pt x="659" y="69"/>
                    <a:pt x="659" y="69"/>
                    <a:pt x="659" y="70"/>
                  </a:cubicBezTo>
                  <a:cubicBezTo>
                    <a:pt x="660" y="70"/>
                    <a:pt x="661" y="70"/>
                    <a:pt x="661" y="69"/>
                  </a:cubicBezTo>
                  <a:cubicBezTo>
                    <a:pt x="660" y="69"/>
                    <a:pt x="660" y="69"/>
                    <a:pt x="660" y="69"/>
                  </a:cubicBezTo>
                  <a:close/>
                  <a:moveTo>
                    <a:pt x="659" y="90"/>
                  </a:moveTo>
                  <a:cubicBezTo>
                    <a:pt x="657" y="90"/>
                    <a:pt x="656" y="93"/>
                    <a:pt x="659" y="93"/>
                  </a:cubicBezTo>
                  <a:cubicBezTo>
                    <a:pt x="659" y="92"/>
                    <a:pt x="659" y="91"/>
                    <a:pt x="659" y="90"/>
                  </a:cubicBezTo>
                  <a:close/>
                  <a:moveTo>
                    <a:pt x="663" y="103"/>
                  </a:moveTo>
                  <a:cubicBezTo>
                    <a:pt x="662" y="103"/>
                    <a:pt x="661" y="104"/>
                    <a:pt x="662" y="104"/>
                  </a:cubicBezTo>
                  <a:cubicBezTo>
                    <a:pt x="663" y="105"/>
                    <a:pt x="663" y="104"/>
                    <a:pt x="663" y="103"/>
                  </a:cubicBezTo>
                  <a:close/>
                  <a:moveTo>
                    <a:pt x="665" y="91"/>
                  </a:moveTo>
                  <a:cubicBezTo>
                    <a:pt x="664" y="91"/>
                    <a:pt x="665" y="92"/>
                    <a:pt x="665" y="91"/>
                  </a:cubicBezTo>
                  <a:cubicBezTo>
                    <a:pt x="665" y="91"/>
                    <a:pt x="665" y="91"/>
                    <a:pt x="665" y="91"/>
                  </a:cubicBezTo>
                  <a:cubicBezTo>
                    <a:pt x="665" y="91"/>
                    <a:pt x="665" y="91"/>
                    <a:pt x="665" y="91"/>
                  </a:cubicBezTo>
                  <a:close/>
                  <a:moveTo>
                    <a:pt x="657" y="78"/>
                  </a:moveTo>
                  <a:cubicBezTo>
                    <a:pt x="657" y="78"/>
                    <a:pt x="658" y="78"/>
                    <a:pt x="658" y="78"/>
                  </a:cubicBezTo>
                  <a:cubicBezTo>
                    <a:pt x="658" y="78"/>
                    <a:pt x="658" y="78"/>
                    <a:pt x="658" y="78"/>
                  </a:cubicBezTo>
                  <a:cubicBezTo>
                    <a:pt x="658" y="78"/>
                    <a:pt x="657" y="78"/>
                    <a:pt x="657" y="78"/>
                  </a:cubicBezTo>
                  <a:cubicBezTo>
                    <a:pt x="657" y="78"/>
                    <a:pt x="657" y="78"/>
                    <a:pt x="657" y="78"/>
                  </a:cubicBezTo>
                  <a:close/>
                  <a:moveTo>
                    <a:pt x="657" y="86"/>
                  </a:moveTo>
                  <a:cubicBezTo>
                    <a:pt x="657" y="87"/>
                    <a:pt x="658" y="86"/>
                    <a:pt x="657" y="86"/>
                  </a:cubicBezTo>
                  <a:cubicBezTo>
                    <a:pt x="657" y="86"/>
                    <a:pt x="657" y="86"/>
                    <a:pt x="657" y="86"/>
                  </a:cubicBezTo>
                  <a:cubicBezTo>
                    <a:pt x="657" y="86"/>
                    <a:pt x="657" y="86"/>
                    <a:pt x="657" y="86"/>
                  </a:cubicBezTo>
                  <a:close/>
                  <a:moveTo>
                    <a:pt x="658" y="97"/>
                  </a:moveTo>
                  <a:cubicBezTo>
                    <a:pt x="658" y="97"/>
                    <a:pt x="658" y="97"/>
                    <a:pt x="658" y="97"/>
                  </a:cubicBezTo>
                  <a:cubicBezTo>
                    <a:pt x="658" y="96"/>
                    <a:pt x="658" y="96"/>
                    <a:pt x="658" y="96"/>
                  </a:cubicBezTo>
                  <a:cubicBezTo>
                    <a:pt x="658" y="96"/>
                    <a:pt x="658" y="95"/>
                    <a:pt x="658" y="95"/>
                  </a:cubicBezTo>
                  <a:cubicBezTo>
                    <a:pt x="657" y="95"/>
                    <a:pt x="657" y="96"/>
                    <a:pt x="656" y="97"/>
                  </a:cubicBezTo>
                  <a:cubicBezTo>
                    <a:pt x="657" y="97"/>
                    <a:pt x="657" y="97"/>
                    <a:pt x="658" y="97"/>
                  </a:cubicBezTo>
                  <a:close/>
                  <a:moveTo>
                    <a:pt x="660" y="101"/>
                  </a:moveTo>
                  <a:cubicBezTo>
                    <a:pt x="660" y="100"/>
                    <a:pt x="659" y="100"/>
                    <a:pt x="659" y="100"/>
                  </a:cubicBezTo>
                  <a:cubicBezTo>
                    <a:pt x="659" y="100"/>
                    <a:pt x="659" y="101"/>
                    <a:pt x="659" y="101"/>
                  </a:cubicBezTo>
                  <a:cubicBezTo>
                    <a:pt x="659" y="101"/>
                    <a:pt x="660" y="101"/>
                    <a:pt x="660" y="101"/>
                  </a:cubicBezTo>
                  <a:close/>
                  <a:moveTo>
                    <a:pt x="661" y="100"/>
                  </a:moveTo>
                  <a:cubicBezTo>
                    <a:pt x="661" y="100"/>
                    <a:pt x="660" y="100"/>
                    <a:pt x="660" y="101"/>
                  </a:cubicBezTo>
                  <a:cubicBezTo>
                    <a:pt x="660" y="101"/>
                    <a:pt x="661" y="101"/>
                    <a:pt x="661" y="100"/>
                  </a:cubicBezTo>
                  <a:close/>
                  <a:moveTo>
                    <a:pt x="662" y="98"/>
                  </a:moveTo>
                  <a:cubicBezTo>
                    <a:pt x="662" y="98"/>
                    <a:pt x="662" y="98"/>
                    <a:pt x="662" y="98"/>
                  </a:cubicBezTo>
                  <a:cubicBezTo>
                    <a:pt x="661" y="98"/>
                    <a:pt x="661" y="98"/>
                    <a:pt x="661" y="98"/>
                  </a:cubicBezTo>
                  <a:cubicBezTo>
                    <a:pt x="661" y="97"/>
                    <a:pt x="662" y="97"/>
                    <a:pt x="662" y="96"/>
                  </a:cubicBezTo>
                  <a:cubicBezTo>
                    <a:pt x="662" y="96"/>
                    <a:pt x="662" y="96"/>
                    <a:pt x="661" y="97"/>
                  </a:cubicBezTo>
                  <a:cubicBezTo>
                    <a:pt x="661" y="97"/>
                    <a:pt x="661" y="97"/>
                    <a:pt x="661" y="98"/>
                  </a:cubicBezTo>
                  <a:cubicBezTo>
                    <a:pt x="661" y="97"/>
                    <a:pt x="661" y="97"/>
                    <a:pt x="660" y="97"/>
                  </a:cubicBezTo>
                  <a:cubicBezTo>
                    <a:pt x="660" y="97"/>
                    <a:pt x="660" y="98"/>
                    <a:pt x="660" y="98"/>
                  </a:cubicBezTo>
                  <a:cubicBezTo>
                    <a:pt x="660" y="99"/>
                    <a:pt x="660" y="99"/>
                    <a:pt x="660" y="99"/>
                  </a:cubicBezTo>
                  <a:cubicBezTo>
                    <a:pt x="660" y="99"/>
                    <a:pt x="660" y="99"/>
                    <a:pt x="660" y="99"/>
                  </a:cubicBezTo>
                  <a:cubicBezTo>
                    <a:pt x="661" y="99"/>
                    <a:pt x="661" y="99"/>
                    <a:pt x="661" y="99"/>
                  </a:cubicBezTo>
                  <a:cubicBezTo>
                    <a:pt x="660" y="99"/>
                    <a:pt x="660" y="100"/>
                    <a:pt x="661" y="100"/>
                  </a:cubicBezTo>
                  <a:cubicBezTo>
                    <a:pt x="661" y="100"/>
                    <a:pt x="662" y="99"/>
                    <a:pt x="662" y="98"/>
                  </a:cubicBezTo>
                  <a:close/>
                  <a:moveTo>
                    <a:pt x="659" y="97"/>
                  </a:moveTo>
                  <a:cubicBezTo>
                    <a:pt x="660" y="97"/>
                    <a:pt x="660" y="97"/>
                    <a:pt x="660" y="97"/>
                  </a:cubicBezTo>
                  <a:cubicBezTo>
                    <a:pt x="660" y="97"/>
                    <a:pt x="660" y="97"/>
                    <a:pt x="660" y="97"/>
                  </a:cubicBezTo>
                  <a:cubicBezTo>
                    <a:pt x="661" y="97"/>
                    <a:pt x="660" y="96"/>
                    <a:pt x="659" y="97"/>
                  </a:cubicBezTo>
                  <a:close/>
                  <a:moveTo>
                    <a:pt x="655" y="94"/>
                  </a:moveTo>
                  <a:cubicBezTo>
                    <a:pt x="654" y="94"/>
                    <a:pt x="655" y="95"/>
                    <a:pt x="655" y="95"/>
                  </a:cubicBezTo>
                  <a:cubicBezTo>
                    <a:pt x="656" y="94"/>
                    <a:pt x="655" y="94"/>
                    <a:pt x="655" y="94"/>
                  </a:cubicBezTo>
                  <a:close/>
                  <a:moveTo>
                    <a:pt x="645" y="69"/>
                  </a:moveTo>
                  <a:cubicBezTo>
                    <a:pt x="646" y="70"/>
                    <a:pt x="645" y="69"/>
                    <a:pt x="646" y="69"/>
                  </a:cubicBezTo>
                  <a:cubicBezTo>
                    <a:pt x="646" y="68"/>
                    <a:pt x="644" y="69"/>
                    <a:pt x="645" y="69"/>
                  </a:cubicBezTo>
                  <a:close/>
                  <a:moveTo>
                    <a:pt x="647" y="68"/>
                  </a:moveTo>
                  <a:cubicBezTo>
                    <a:pt x="647" y="68"/>
                    <a:pt x="648" y="69"/>
                    <a:pt x="648" y="68"/>
                  </a:cubicBezTo>
                  <a:cubicBezTo>
                    <a:pt x="648" y="68"/>
                    <a:pt x="648" y="68"/>
                    <a:pt x="648" y="68"/>
                  </a:cubicBezTo>
                  <a:cubicBezTo>
                    <a:pt x="648" y="68"/>
                    <a:pt x="648" y="68"/>
                    <a:pt x="648" y="68"/>
                  </a:cubicBezTo>
                  <a:cubicBezTo>
                    <a:pt x="648" y="68"/>
                    <a:pt x="648" y="68"/>
                    <a:pt x="648" y="68"/>
                  </a:cubicBezTo>
                  <a:cubicBezTo>
                    <a:pt x="648" y="68"/>
                    <a:pt x="648" y="68"/>
                    <a:pt x="648" y="68"/>
                  </a:cubicBezTo>
                  <a:cubicBezTo>
                    <a:pt x="648" y="66"/>
                    <a:pt x="648" y="65"/>
                    <a:pt x="647" y="65"/>
                  </a:cubicBezTo>
                  <a:cubicBezTo>
                    <a:pt x="647" y="65"/>
                    <a:pt x="647" y="65"/>
                    <a:pt x="647" y="66"/>
                  </a:cubicBezTo>
                  <a:cubicBezTo>
                    <a:pt x="647" y="65"/>
                    <a:pt x="647" y="64"/>
                    <a:pt x="646" y="64"/>
                  </a:cubicBezTo>
                  <a:cubicBezTo>
                    <a:pt x="647" y="63"/>
                    <a:pt x="648" y="61"/>
                    <a:pt x="646" y="61"/>
                  </a:cubicBezTo>
                  <a:cubicBezTo>
                    <a:pt x="645" y="62"/>
                    <a:pt x="645" y="63"/>
                    <a:pt x="646" y="64"/>
                  </a:cubicBezTo>
                  <a:cubicBezTo>
                    <a:pt x="645" y="65"/>
                    <a:pt x="644" y="66"/>
                    <a:pt x="645" y="67"/>
                  </a:cubicBezTo>
                  <a:cubicBezTo>
                    <a:pt x="645" y="67"/>
                    <a:pt x="645" y="67"/>
                    <a:pt x="646" y="67"/>
                  </a:cubicBezTo>
                  <a:cubicBezTo>
                    <a:pt x="646" y="67"/>
                    <a:pt x="646" y="67"/>
                    <a:pt x="647" y="66"/>
                  </a:cubicBezTo>
                  <a:cubicBezTo>
                    <a:pt x="646" y="67"/>
                    <a:pt x="647" y="67"/>
                    <a:pt x="647" y="68"/>
                  </a:cubicBezTo>
                  <a:close/>
                  <a:moveTo>
                    <a:pt x="639" y="66"/>
                  </a:moveTo>
                  <a:cubicBezTo>
                    <a:pt x="639" y="66"/>
                    <a:pt x="639" y="66"/>
                    <a:pt x="639" y="66"/>
                  </a:cubicBezTo>
                  <a:cubicBezTo>
                    <a:pt x="638" y="67"/>
                    <a:pt x="639" y="67"/>
                    <a:pt x="640" y="67"/>
                  </a:cubicBezTo>
                  <a:cubicBezTo>
                    <a:pt x="640" y="67"/>
                    <a:pt x="640" y="67"/>
                    <a:pt x="640" y="67"/>
                  </a:cubicBezTo>
                  <a:cubicBezTo>
                    <a:pt x="640" y="67"/>
                    <a:pt x="640" y="67"/>
                    <a:pt x="640" y="66"/>
                  </a:cubicBezTo>
                  <a:cubicBezTo>
                    <a:pt x="640" y="66"/>
                    <a:pt x="639" y="66"/>
                    <a:pt x="639" y="66"/>
                  </a:cubicBezTo>
                  <a:close/>
                  <a:moveTo>
                    <a:pt x="640" y="68"/>
                  </a:moveTo>
                  <a:cubicBezTo>
                    <a:pt x="639" y="68"/>
                    <a:pt x="640" y="69"/>
                    <a:pt x="640" y="70"/>
                  </a:cubicBezTo>
                  <a:cubicBezTo>
                    <a:pt x="640" y="70"/>
                    <a:pt x="640" y="69"/>
                    <a:pt x="640" y="69"/>
                  </a:cubicBezTo>
                  <a:cubicBezTo>
                    <a:pt x="640" y="69"/>
                    <a:pt x="641" y="69"/>
                    <a:pt x="641" y="69"/>
                  </a:cubicBezTo>
                  <a:cubicBezTo>
                    <a:pt x="641" y="69"/>
                    <a:pt x="641" y="69"/>
                    <a:pt x="641" y="68"/>
                  </a:cubicBezTo>
                  <a:cubicBezTo>
                    <a:pt x="641" y="68"/>
                    <a:pt x="640" y="68"/>
                    <a:pt x="640" y="68"/>
                  </a:cubicBezTo>
                  <a:cubicBezTo>
                    <a:pt x="640" y="68"/>
                    <a:pt x="640" y="68"/>
                    <a:pt x="640" y="68"/>
                  </a:cubicBezTo>
                  <a:close/>
                  <a:moveTo>
                    <a:pt x="645" y="64"/>
                  </a:moveTo>
                  <a:cubicBezTo>
                    <a:pt x="645" y="63"/>
                    <a:pt x="645" y="63"/>
                    <a:pt x="645" y="63"/>
                  </a:cubicBezTo>
                  <a:cubicBezTo>
                    <a:pt x="645" y="63"/>
                    <a:pt x="645" y="62"/>
                    <a:pt x="644" y="62"/>
                  </a:cubicBezTo>
                  <a:cubicBezTo>
                    <a:pt x="645" y="63"/>
                    <a:pt x="644" y="64"/>
                    <a:pt x="645" y="64"/>
                  </a:cubicBezTo>
                  <a:close/>
                  <a:moveTo>
                    <a:pt x="641" y="69"/>
                  </a:moveTo>
                  <a:cubicBezTo>
                    <a:pt x="642" y="67"/>
                    <a:pt x="643" y="66"/>
                    <a:pt x="643" y="66"/>
                  </a:cubicBezTo>
                  <a:cubicBezTo>
                    <a:pt x="640" y="70"/>
                    <a:pt x="641" y="70"/>
                    <a:pt x="641" y="69"/>
                  </a:cubicBezTo>
                  <a:close/>
                  <a:moveTo>
                    <a:pt x="648" y="55"/>
                  </a:moveTo>
                  <a:cubicBezTo>
                    <a:pt x="649" y="54"/>
                    <a:pt x="649" y="54"/>
                    <a:pt x="651" y="51"/>
                  </a:cubicBezTo>
                  <a:cubicBezTo>
                    <a:pt x="650" y="51"/>
                    <a:pt x="650" y="52"/>
                    <a:pt x="648" y="55"/>
                  </a:cubicBezTo>
                  <a:close/>
                  <a:moveTo>
                    <a:pt x="645" y="58"/>
                  </a:moveTo>
                  <a:cubicBezTo>
                    <a:pt x="645" y="58"/>
                    <a:pt x="645" y="58"/>
                    <a:pt x="645" y="58"/>
                  </a:cubicBezTo>
                  <a:cubicBezTo>
                    <a:pt x="645" y="58"/>
                    <a:pt x="646" y="57"/>
                    <a:pt x="646" y="57"/>
                  </a:cubicBezTo>
                  <a:cubicBezTo>
                    <a:pt x="645" y="57"/>
                    <a:pt x="645" y="57"/>
                    <a:pt x="645" y="57"/>
                  </a:cubicBezTo>
                  <a:cubicBezTo>
                    <a:pt x="645" y="57"/>
                    <a:pt x="645" y="57"/>
                    <a:pt x="645" y="58"/>
                  </a:cubicBezTo>
                  <a:close/>
                  <a:moveTo>
                    <a:pt x="654" y="48"/>
                  </a:moveTo>
                  <a:cubicBezTo>
                    <a:pt x="654" y="48"/>
                    <a:pt x="654" y="48"/>
                    <a:pt x="654" y="47"/>
                  </a:cubicBezTo>
                  <a:cubicBezTo>
                    <a:pt x="653" y="47"/>
                    <a:pt x="653" y="48"/>
                    <a:pt x="653" y="48"/>
                  </a:cubicBezTo>
                  <a:cubicBezTo>
                    <a:pt x="653" y="48"/>
                    <a:pt x="654" y="48"/>
                    <a:pt x="654" y="48"/>
                  </a:cubicBezTo>
                  <a:cubicBezTo>
                    <a:pt x="654" y="48"/>
                    <a:pt x="654" y="48"/>
                    <a:pt x="654" y="48"/>
                  </a:cubicBezTo>
                  <a:cubicBezTo>
                    <a:pt x="654" y="48"/>
                    <a:pt x="654" y="48"/>
                    <a:pt x="654" y="48"/>
                  </a:cubicBezTo>
                  <a:close/>
                  <a:moveTo>
                    <a:pt x="654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48"/>
                    <a:pt x="654" y="48"/>
                    <a:pt x="654" y="48"/>
                  </a:cubicBezTo>
                  <a:cubicBezTo>
                    <a:pt x="654" y="48"/>
                    <a:pt x="654" y="48"/>
                    <a:pt x="654" y="48"/>
                  </a:cubicBezTo>
                  <a:close/>
                  <a:moveTo>
                    <a:pt x="646" y="54"/>
                  </a:moveTo>
                  <a:cubicBezTo>
                    <a:pt x="646" y="54"/>
                    <a:pt x="645" y="54"/>
                    <a:pt x="645" y="54"/>
                  </a:cubicBezTo>
                  <a:cubicBezTo>
                    <a:pt x="645" y="54"/>
                    <a:pt x="645" y="54"/>
                    <a:pt x="645" y="54"/>
                  </a:cubicBezTo>
                  <a:cubicBezTo>
                    <a:pt x="645" y="54"/>
                    <a:pt x="646" y="54"/>
                    <a:pt x="646" y="54"/>
                  </a:cubicBezTo>
                  <a:cubicBezTo>
                    <a:pt x="646" y="54"/>
                    <a:pt x="646" y="54"/>
                    <a:pt x="646" y="54"/>
                  </a:cubicBezTo>
                  <a:close/>
                  <a:moveTo>
                    <a:pt x="646" y="56"/>
                  </a:moveTo>
                  <a:cubicBezTo>
                    <a:pt x="646" y="56"/>
                    <a:pt x="646" y="56"/>
                    <a:pt x="646" y="56"/>
                  </a:cubicBezTo>
                  <a:cubicBezTo>
                    <a:pt x="646" y="57"/>
                    <a:pt x="646" y="57"/>
                    <a:pt x="646" y="57"/>
                  </a:cubicBezTo>
                  <a:cubicBezTo>
                    <a:pt x="646" y="57"/>
                    <a:pt x="646" y="56"/>
                    <a:pt x="646" y="56"/>
                  </a:cubicBezTo>
                  <a:cubicBezTo>
                    <a:pt x="646" y="56"/>
                    <a:pt x="646" y="56"/>
                    <a:pt x="646" y="56"/>
                  </a:cubicBezTo>
                  <a:close/>
                  <a:moveTo>
                    <a:pt x="642" y="57"/>
                  </a:moveTo>
                  <a:cubicBezTo>
                    <a:pt x="642" y="58"/>
                    <a:pt x="641" y="57"/>
                    <a:pt x="641" y="58"/>
                  </a:cubicBezTo>
                  <a:cubicBezTo>
                    <a:pt x="641" y="58"/>
                    <a:pt x="642" y="58"/>
                    <a:pt x="642" y="58"/>
                  </a:cubicBezTo>
                  <a:cubicBezTo>
                    <a:pt x="642" y="58"/>
                    <a:pt x="642" y="57"/>
                    <a:pt x="642" y="57"/>
                  </a:cubicBezTo>
                  <a:close/>
                  <a:moveTo>
                    <a:pt x="644" y="69"/>
                  </a:moveTo>
                  <a:cubicBezTo>
                    <a:pt x="643" y="70"/>
                    <a:pt x="644" y="70"/>
                    <a:pt x="644" y="71"/>
                  </a:cubicBezTo>
                  <a:cubicBezTo>
                    <a:pt x="644" y="71"/>
                    <a:pt x="645" y="70"/>
                    <a:pt x="644" y="69"/>
                  </a:cubicBezTo>
                  <a:close/>
                  <a:moveTo>
                    <a:pt x="836" y="389"/>
                  </a:moveTo>
                  <a:cubicBezTo>
                    <a:pt x="835" y="387"/>
                    <a:pt x="836" y="390"/>
                    <a:pt x="837" y="391"/>
                  </a:cubicBezTo>
                  <a:cubicBezTo>
                    <a:pt x="836" y="390"/>
                    <a:pt x="837" y="391"/>
                    <a:pt x="836" y="389"/>
                  </a:cubicBezTo>
                  <a:close/>
                  <a:moveTo>
                    <a:pt x="641" y="61"/>
                  </a:moveTo>
                  <a:cubicBezTo>
                    <a:pt x="640" y="61"/>
                    <a:pt x="641" y="62"/>
                    <a:pt x="641" y="62"/>
                  </a:cubicBezTo>
                  <a:cubicBezTo>
                    <a:pt x="641" y="62"/>
                    <a:pt x="641" y="62"/>
                    <a:pt x="641" y="63"/>
                  </a:cubicBezTo>
                  <a:cubicBezTo>
                    <a:pt x="643" y="63"/>
                    <a:pt x="643" y="61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lose/>
                  <a:moveTo>
                    <a:pt x="643" y="67"/>
                  </a:moveTo>
                  <a:cubicBezTo>
                    <a:pt x="643" y="68"/>
                    <a:pt x="642" y="68"/>
                    <a:pt x="643" y="68"/>
                  </a:cubicBezTo>
                  <a:cubicBezTo>
                    <a:pt x="645" y="69"/>
                    <a:pt x="645" y="67"/>
                    <a:pt x="643" y="67"/>
                  </a:cubicBezTo>
                  <a:close/>
                  <a:moveTo>
                    <a:pt x="839" y="332"/>
                  </a:moveTo>
                  <a:cubicBezTo>
                    <a:pt x="839" y="332"/>
                    <a:pt x="839" y="332"/>
                    <a:pt x="838" y="332"/>
                  </a:cubicBezTo>
                  <a:cubicBezTo>
                    <a:pt x="838" y="332"/>
                    <a:pt x="838" y="332"/>
                    <a:pt x="838" y="331"/>
                  </a:cubicBezTo>
                  <a:cubicBezTo>
                    <a:pt x="838" y="331"/>
                    <a:pt x="838" y="331"/>
                    <a:pt x="838" y="331"/>
                  </a:cubicBezTo>
                  <a:cubicBezTo>
                    <a:pt x="838" y="331"/>
                    <a:pt x="838" y="331"/>
                    <a:pt x="838" y="331"/>
                  </a:cubicBezTo>
                  <a:cubicBezTo>
                    <a:pt x="837" y="330"/>
                    <a:pt x="838" y="332"/>
                    <a:pt x="839" y="332"/>
                  </a:cubicBezTo>
                  <a:cubicBezTo>
                    <a:pt x="839" y="332"/>
                    <a:pt x="839" y="332"/>
                    <a:pt x="839" y="332"/>
                  </a:cubicBezTo>
                  <a:close/>
                  <a:moveTo>
                    <a:pt x="642" y="63"/>
                  </a:moveTo>
                  <a:cubicBezTo>
                    <a:pt x="641" y="63"/>
                    <a:pt x="640" y="65"/>
                    <a:pt x="641" y="65"/>
                  </a:cubicBezTo>
                  <a:cubicBezTo>
                    <a:pt x="641" y="65"/>
                    <a:pt x="641" y="65"/>
                    <a:pt x="641" y="65"/>
                  </a:cubicBezTo>
                  <a:cubicBezTo>
                    <a:pt x="642" y="65"/>
                    <a:pt x="643" y="65"/>
                    <a:pt x="643" y="64"/>
                  </a:cubicBezTo>
                  <a:cubicBezTo>
                    <a:pt x="643" y="64"/>
                    <a:pt x="642" y="64"/>
                    <a:pt x="642" y="64"/>
                  </a:cubicBezTo>
                  <a:cubicBezTo>
                    <a:pt x="642" y="64"/>
                    <a:pt x="642" y="63"/>
                    <a:pt x="642" y="63"/>
                  </a:cubicBezTo>
                  <a:close/>
                  <a:moveTo>
                    <a:pt x="643" y="70"/>
                  </a:moveTo>
                  <a:cubicBezTo>
                    <a:pt x="643" y="70"/>
                    <a:pt x="643" y="70"/>
                    <a:pt x="643" y="70"/>
                  </a:cubicBezTo>
                  <a:cubicBezTo>
                    <a:pt x="643" y="70"/>
                    <a:pt x="643" y="70"/>
                    <a:pt x="644" y="70"/>
                  </a:cubicBezTo>
                  <a:cubicBezTo>
                    <a:pt x="643" y="70"/>
                    <a:pt x="643" y="70"/>
                    <a:pt x="643" y="70"/>
                  </a:cubicBezTo>
                  <a:cubicBezTo>
                    <a:pt x="643" y="70"/>
                    <a:pt x="643" y="70"/>
                    <a:pt x="643" y="70"/>
                  </a:cubicBezTo>
                  <a:close/>
                  <a:moveTo>
                    <a:pt x="643" y="66"/>
                  </a:moveTo>
                  <a:cubicBezTo>
                    <a:pt x="643" y="66"/>
                    <a:pt x="643" y="65"/>
                    <a:pt x="643" y="65"/>
                  </a:cubicBezTo>
                  <a:cubicBezTo>
                    <a:pt x="643" y="65"/>
                    <a:pt x="643" y="66"/>
                    <a:pt x="643" y="66"/>
                  </a:cubicBezTo>
                  <a:close/>
                  <a:moveTo>
                    <a:pt x="643" y="60"/>
                  </a:moveTo>
                  <a:cubicBezTo>
                    <a:pt x="644" y="60"/>
                    <a:pt x="644" y="60"/>
                    <a:pt x="644" y="60"/>
                  </a:cubicBezTo>
                  <a:cubicBezTo>
                    <a:pt x="644" y="60"/>
                    <a:pt x="644" y="60"/>
                    <a:pt x="644" y="59"/>
                  </a:cubicBezTo>
                  <a:cubicBezTo>
                    <a:pt x="643" y="60"/>
                    <a:pt x="643" y="60"/>
                    <a:pt x="643" y="60"/>
                  </a:cubicBezTo>
                  <a:close/>
                  <a:moveTo>
                    <a:pt x="662" y="76"/>
                  </a:moveTo>
                  <a:cubicBezTo>
                    <a:pt x="660" y="77"/>
                    <a:pt x="659" y="77"/>
                    <a:pt x="659" y="79"/>
                  </a:cubicBezTo>
                  <a:cubicBezTo>
                    <a:pt x="659" y="79"/>
                    <a:pt x="659" y="79"/>
                    <a:pt x="659" y="79"/>
                  </a:cubicBezTo>
                  <a:cubicBezTo>
                    <a:pt x="659" y="79"/>
                    <a:pt x="659" y="79"/>
                    <a:pt x="659" y="79"/>
                  </a:cubicBezTo>
                  <a:cubicBezTo>
                    <a:pt x="659" y="79"/>
                    <a:pt x="659" y="79"/>
                    <a:pt x="659" y="79"/>
                  </a:cubicBezTo>
                  <a:cubicBezTo>
                    <a:pt x="659" y="79"/>
                    <a:pt x="659" y="80"/>
                    <a:pt x="659" y="80"/>
                  </a:cubicBezTo>
                  <a:cubicBezTo>
                    <a:pt x="659" y="82"/>
                    <a:pt x="662" y="82"/>
                    <a:pt x="664" y="83"/>
                  </a:cubicBezTo>
                  <a:cubicBezTo>
                    <a:pt x="666" y="83"/>
                    <a:pt x="664" y="82"/>
                    <a:pt x="665" y="82"/>
                  </a:cubicBezTo>
                  <a:cubicBezTo>
                    <a:pt x="665" y="82"/>
                    <a:pt x="666" y="82"/>
                    <a:pt x="666" y="82"/>
                  </a:cubicBezTo>
                  <a:cubicBezTo>
                    <a:pt x="667" y="82"/>
                    <a:pt x="667" y="81"/>
                    <a:pt x="668" y="81"/>
                  </a:cubicBezTo>
                  <a:cubicBezTo>
                    <a:pt x="668" y="81"/>
                    <a:pt x="668" y="81"/>
                    <a:pt x="668" y="81"/>
                  </a:cubicBezTo>
                  <a:cubicBezTo>
                    <a:pt x="668" y="81"/>
                    <a:pt x="668" y="80"/>
                    <a:pt x="668" y="80"/>
                  </a:cubicBezTo>
                  <a:cubicBezTo>
                    <a:pt x="668" y="80"/>
                    <a:pt x="668" y="80"/>
                    <a:pt x="668" y="80"/>
                  </a:cubicBezTo>
                  <a:cubicBezTo>
                    <a:pt x="668" y="79"/>
                    <a:pt x="667" y="78"/>
                    <a:pt x="666" y="77"/>
                  </a:cubicBezTo>
                  <a:cubicBezTo>
                    <a:pt x="665" y="76"/>
                    <a:pt x="664" y="77"/>
                    <a:pt x="663" y="76"/>
                  </a:cubicBezTo>
                  <a:cubicBezTo>
                    <a:pt x="662" y="76"/>
                    <a:pt x="662" y="76"/>
                    <a:pt x="662" y="76"/>
                  </a:cubicBezTo>
                  <a:close/>
                  <a:moveTo>
                    <a:pt x="840" y="333"/>
                  </a:moveTo>
                  <a:cubicBezTo>
                    <a:pt x="839" y="331"/>
                    <a:pt x="840" y="334"/>
                    <a:pt x="840" y="335"/>
                  </a:cubicBezTo>
                  <a:cubicBezTo>
                    <a:pt x="841" y="336"/>
                    <a:pt x="841" y="335"/>
                    <a:pt x="840" y="333"/>
                  </a:cubicBezTo>
                  <a:close/>
                  <a:moveTo>
                    <a:pt x="840" y="384"/>
                  </a:moveTo>
                  <a:cubicBezTo>
                    <a:pt x="840" y="384"/>
                    <a:pt x="839" y="383"/>
                    <a:pt x="839" y="383"/>
                  </a:cubicBezTo>
                  <a:cubicBezTo>
                    <a:pt x="839" y="383"/>
                    <a:pt x="839" y="383"/>
                    <a:pt x="839" y="383"/>
                  </a:cubicBezTo>
                  <a:cubicBezTo>
                    <a:pt x="839" y="383"/>
                    <a:pt x="840" y="384"/>
                    <a:pt x="840" y="384"/>
                  </a:cubicBezTo>
                  <a:close/>
                  <a:moveTo>
                    <a:pt x="665" y="76"/>
                  </a:moveTo>
                  <a:cubicBezTo>
                    <a:pt x="666" y="76"/>
                    <a:pt x="666" y="75"/>
                    <a:pt x="666" y="75"/>
                  </a:cubicBezTo>
                  <a:cubicBezTo>
                    <a:pt x="665" y="75"/>
                    <a:pt x="665" y="75"/>
                    <a:pt x="665" y="76"/>
                  </a:cubicBezTo>
                  <a:close/>
                  <a:moveTo>
                    <a:pt x="666" y="56"/>
                  </a:moveTo>
                  <a:cubicBezTo>
                    <a:pt x="666" y="57"/>
                    <a:pt x="666" y="57"/>
                    <a:pt x="666" y="57"/>
                  </a:cubicBezTo>
                  <a:cubicBezTo>
                    <a:pt x="667" y="57"/>
                    <a:pt x="666" y="56"/>
                    <a:pt x="666" y="56"/>
                  </a:cubicBezTo>
                  <a:close/>
                  <a:moveTo>
                    <a:pt x="839" y="382"/>
                  </a:move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lose/>
                  <a:moveTo>
                    <a:pt x="665" y="73"/>
                  </a:moveTo>
                  <a:cubicBezTo>
                    <a:pt x="666" y="73"/>
                    <a:pt x="666" y="72"/>
                    <a:pt x="665" y="72"/>
                  </a:cubicBezTo>
                  <a:cubicBezTo>
                    <a:pt x="665" y="73"/>
                    <a:pt x="665" y="73"/>
                    <a:pt x="665" y="73"/>
                  </a:cubicBezTo>
                  <a:close/>
                  <a:moveTo>
                    <a:pt x="667" y="85"/>
                  </a:moveTo>
                  <a:cubicBezTo>
                    <a:pt x="667" y="85"/>
                    <a:pt x="667" y="85"/>
                    <a:pt x="666" y="85"/>
                  </a:cubicBezTo>
                  <a:cubicBezTo>
                    <a:pt x="666" y="85"/>
                    <a:pt x="666" y="85"/>
                    <a:pt x="666" y="85"/>
                  </a:cubicBezTo>
                  <a:cubicBezTo>
                    <a:pt x="664" y="84"/>
                    <a:pt x="664" y="86"/>
                    <a:pt x="664" y="87"/>
                  </a:cubicBezTo>
                  <a:cubicBezTo>
                    <a:pt x="665" y="87"/>
                    <a:pt x="666" y="87"/>
                    <a:pt x="667" y="87"/>
                  </a:cubicBezTo>
                  <a:cubicBezTo>
                    <a:pt x="667" y="87"/>
                    <a:pt x="667" y="86"/>
                    <a:pt x="667" y="86"/>
                  </a:cubicBezTo>
                  <a:cubicBezTo>
                    <a:pt x="667" y="86"/>
                    <a:pt x="668" y="85"/>
                    <a:pt x="667" y="85"/>
                  </a:cubicBezTo>
                  <a:close/>
                  <a:moveTo>
                    <a:pt x="842" y="341"/>
                  </a:moveTo>
                  <a:cubicBezTo>
                    <a:pt x="841" y="339"/>
                    <a:pt x="842" y="342"/>
                    <a:pt x="842" y="343"/>
                  </a:cubicBezTo>
                  <a:cubicBezTo>
                    <a:pt x="844" y="345"/>
                    <a:pt x="843" y="343"/>
                    <a:pt x="842" y="341"/>
                  </a:cubicBezTo>
                  <a:close/>
                  <a:moveTo>
                    <a:pt x="669" y="108"/>
                  </a:moveTo>
                  <a:cubicBezTo>
                    <a:pt x="669" y="108"/>
                    <a:pt x="669" y="108"/>
                    <a:pt x="669" y="107"/>
                  </a:cubicBezTo>
                  <a:cubicBezTo>
                    <a:pt x="668" y="107"/>
                    <a:pt x="668" y="108"/>
                    <a:pt x="669" y="108"/>
                  </a:cubicBezTo>
                  <a:close/>
                  <a:moveTo>
                    <a:pt x="842" y="387"/>
                  </a:moveTo>
                  <a:cubicBezTo>
                    <a:pt x="842" y="387"/>
                    <a:pt x="842" y="387"/>
                    <a:pt x="842" y="387"/>
                  </a:cubicBezTo>
                  <a:cubicBezTo>
                    <a:pt x="842" y="387"/>
                    <a:pt x="841" y="387"/>
                    <a:pt x="841" y="387"/>
                  </a:cubicBezTo>
                  <a:cubicBezTo>
                    <a:pt x="842" y="388"/>
                    <a:pt x="842" y="389"/>
                    <a:pt x="843" y="390"/>
                  </a:cubicBezTo>
                  <a:cubicBezTo>
                    <a:pt x="843" y="389"/>
                    <a:pt x="842" y="388"/>
                    <a:pt x="842" y="387"/>
                  </a:cubicBezTo>
                  <a:close/>
                  <a:moveTo>
                    <a:pt x="668" y="94"/>
                  </a:moveTo>
                  <a:cubicBezTo>
                    <a:pt x="667" y="94"/>
                    <a:pt x="668" y="95"/>
                    <a:pt x="667" y="95"/>
                  </a:cubicBezTo>
                  <a:cubicBezTo>
                    <a:pt x="669" y="96"/>
                    <a:pt x="669" y="94"/>
                    <a:pt x="668" y="94"/>
                  </a:cubicBezTo>
                  <a:close/>
                  <a:moveTo>
                    <a:pt x="663" y="69"/>
                  </a:moveTo>
                  <a:cubicBezTo>
                    <a:pt x="664" y="69"/>
                    <a:pt x="664" y="68"/>
                    <a:pt x="663" y="68"/>
                  </a:cubicBezTo>
                  <a:cubicBezTo>
                    <a:pt x="663" y="68"/>
                    <a:pt x="663" y="68"/>
                    <a:pt x="663" y="69"/>
                  </a:cubicBezTo>
                  <a:close/>
                  <a:moveTo>
                    <a:pt x="651" y="68"/>
                  </a:moveTo>
                  <a:cubicBezTo>
                    <a:pt x="652" y="69"/>
                    <a:pt x="652" y="70"/>
                    <a:pt x="653" y="70"/>
                  </a:cubicBezTo>
                  <a:cubicBezTo>
                    <a:pt x="654" y="70"/>
                    <a:pt x="654" y="70"/>
                    <a:pt x="654" y="70"/>
                  </a:cubicBezTo>
                  <a:cubicBezTo>
                    <a:pt x="654" y="70"/>
                    <a:pt x="654" y="70"/>
                    <a:pt x="654" y="70"/>
                  </a:cubicBezTo>
                  <a:cubicBezTo>
                    <a:pt x="655" y="70"/>
                    <a:pt x="655" y="69"/>
                    <a:pt x="655" y="69"/>
                  </a:cubicBezTo>
                  <a:cubicBezTo>
                    <a:pt x="655" y="69"/>
                    <a:pt x="655" y="69"/>
                    <a:pt x="655" y="69"/>
                  </a:cubicBezTo>
                  <a:cubicBezTo>
                    <a:pt x="655" y="69"/>
                    <a:pt x="655" y="69"/>
                    <a:pt x="655" y="68"/>
                  </a:cubicBezTo>
                  <a:cubicBezTo>
                    <a:pt x="654" y="66"/>
                    <a:pt x="652" y="65"/>
                    <a:pt x="651" y="68"/>
                  </a:cubicBezTo>
                  <a:close/>
                  <a:moveTo>
                    <a:pt x="839" y="383"/>
                  </a:moveTo>
                  <a:cubicBezTo>
                    <a:pt x="839" y="383"/>
                    <a:pt x="839" y="383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1"/>
                    <a:pt x="838" y="381"/>
                  </a:cubicBezTo>
                  <a:cubicBezTo>
                    <a:pt x="839" y="382"/>
                    <a:pt x="839" y="382"/>
                    <a:pt x="839" y="383"/>
                  </a:cubicBezTo>
                  <a:close/>
                  <a:moveTo>
                    <a:pt x="663" y="64"/>
                  </a:moveTo>
                  <a:cubicBezTo>
                    <a:pt x="663" y="65"/>
                    <a:pt x="663" y="66"/>
                    <a:pt x="664" y="66"/>
                  </a:cubicBezTo>
                  <a:cubicBezTo>
                    <a:pt x="664" y="65"/>
                    <a:pt x="664" y="64"/>
                    <a:pt x="663" y="64"/>
                  </a:cubicBezTo>
                  <a:close/>
                  <a:moveTo>
                    <a:pt x="653" y="46"/>
                  </a:moveTo>
                  <a:cubicBezTo>
                    <a:pt x="653" y="46"/>
                    <a:pt x="654" y="46"/>
                    <a:pt x="654" y="45"/>
                  </a:cubicBezTo>
                  <a:cubicBezTo>
                    <a:pt x="653" y="45"/>
                    <a:pt x="653" y="46"/>
                    <a:pt x="653" y="46"/>
                  </a:cubicBezTo>
                  <a:close/>
                  <a:moveTo>
                    <a:pt x="665" y="67"/>
                  </a:moveTo>
                  <a:cubicBezTo>
                    <a:pt x="666" y="67"/>
                    <a:pt x="666" y="67"/>
                    <a:pt x="666" y="67"/>
                  </a:cubicBezTo>
                  <a:cubicBezTo>
                    <a:pt x="666" y="67"/>
                    <a:pt x="666" y="67"/>
                    <a:pt x="666" y="66"/>
                  </a:cubicBezTo>
                  <a:cubicBezTo>
                    <a:pt x="666" y="66"/>
                    <a:pt x="666" y="66"/>
                    <a:pt x="666" y="66"/>
                  </a:cubicBezTo>
                  <a:cubicBezTo>
                    <a:pt x="666" y="66"/>
                    <a:pt x="666" y="67"/>
                    <a:pt x="665" y="67"/>
                  </a:cubicBezTo>
                  <a:close/>
                  <a:moveTo>
                    <a:pt x="666" y="88"/>
                  </a:moveTo>
                  <a:cubicBezTo>
                    <a:pt x="665" y="88"/>
                    <a:pt x="664" y="88"/>
                    <a:pt x="663" y="89"/>
                  </a:cubicBezTo>
                  <a:cubicBezTo>
                    <a:pt x="663" y="89"/>
                    <a:pt x="663" y="90"/>
                    <a:pt x="663" y="90"/>
                  </a:cubicBezTo>
                  <a:cubicBezTo>
                    <a:pt x="663" y="90"/>
                    <a:pt x="663" y="90"/>
                    <a:pt x="663" y="90"/>
                  </a:cubicBezTo>
                  <a:cubicBezTo>
                    <a:pt x="664" y="91"/>
                    <a:pt x="664" y="91"/>
                    <a:pt x="665" y="91"/>
                  </a:cubicBezTo>
                  <a:cubicBezTo>
                    <a:pt x="664" y="90"/>
                    <a:pt x="666" y="89"/>
                    <a:pt x="666" y="88"/>
                  </a:cubicBezTo>
                  <a:close/>
                  <a:moveTo>
                    <a:pt x="663" y="73"/>
                  </a:moveTo>
                  <a:cubicBezTo>
                    <a:pt x="663" y="73"/>
                    <a:pt x="663" y="72"/>
                    <a:pt x="663" y="72"/>
                  </a:cubicBezTo>
                  <a:cubicBezTo>
                    <a:pt x="663" y="72"/>
                    <a:pt x="663" y="72"/>
                    <a:pt x="663" y="72"/>
                  </a:cubicBezTo>
                  <a:cubicBezTo>
                    <a:pt x="663" y="72"/>
                    <a:pt x="663" y="71"/>
                    <a:pt x="663" y="71"/>
                  </a:cubicBezTo>
                  <a:cubicBezTo>
                    <a:pt x="663" y="71"/>
                    <a:pt x="663" y="71"/>
                    <a:pt x="663" y="71"/>
                  </a:cubicBezTo>
                  <a:cubicBezTo>
                    <a:pt x="663" y="72"/>
                    <a:pt x="662" y="73"/>
                    <a:pt x="663" y="73"/>
                  </a:cubicBezTo>
                  <a:close/>
                  <a:moveTo>
                    <a:pt x="656" y="76"/>
                  </a:moveTo>
                  <a:cubicBezTo>
                    <a:pt x="657" y="76"/>
                    <a:pt x="655" y="75"/>
                    <a:pt x="656" y="76"/>
                  </a:cubicBezTo>
                  <a:close/>
                  <a:moveTo>
                    <a:pt x="710" y="104"/>
                  </a:moveTo>
                  <a:cubicBezTo>
                    <a:pt x="710" y="104"/>
                    <a:pt x="710" y="104"/>
                    <a:pt x="709" y="104"/>
                  </a:cubicBezTo>
                  <a:cubicBezTo>
                    <a:pt x="710" y="104"/>
                    <a:pt x="710" y="104"/>
                    <a:pt x="710" y="105"/>
                  </a:cubicBezTo>
                  <a:cubicBezTo>
                    <a:pt x="710" y="104"/>
                    <a:pt x="710" y="104"/>
                    <a:pt x="710" y="104"/>
                  </a:cubicBezTo>
                  <a:cubicBezTo>
                    <a:pt x="710" y="104"/>
                    <a:pt x="711" y="104"/>
                    <a:pt x="711" y="104"/>
                  </a:cubicBezTo>
                  <a:cubicBezTo>
                    <a:pt x="711" y="104"/>
                    <a:pt x="710" y="104"/>
                    <a:pt x="710" y="104"/>
                  </a:cubicBezTo>
                  <a:close/>
                  <a:moveTo>
                    <a:pt x="710" y="107"/>
                  </a:moveTo>
                  <a:cubicBezTo>
                    <a:pt x="710" y="107"/>
                    <a:pt x="710" y="107"/>
                    <a:pt x="710" y="107"/>
                  </a:cubicBezTo>
                  <a:cubicBezTo>
                    <a:pt x="710" y="108"/>
                    <a:pt x="710" y="108"/>
                    <a:pt x="710" y="108"/>
                  </a:cubicBezTo>
                  <a:cubicBezTo>
                    <a:pt x="711" y="108"/>
                    <a:pt x="711" y="108"/>
                    <a:pt x="711" y="108"/>
                  </a:cubicBezTo>
                  <a:cubicBezTo>
                    <a:pt x="711" y="108"/>
                    <a:pt x="710" y="107"/>
                    <a:pt x="710" y="107"/>
                  </a:cubicBezTo>
                  <a:close/>
                  <a:moveTo>
                    <a:pt x="711" y="107"/>
                  </a:moveTo>
                  <a:cubicBezTo>
                    <a:pt x="711" y="107"/>
                    <a:pt x="711" y="107"/>
                    <a:pt x="711" y="108"/>
                  </a:cubicBezTo>
                  <a:cubicBezTo>
                    <a:pt x="711" y="108"/>
                    <a:pt x="711" y="108"/>
                    <a:pt x="711" y="108"/>
                  </a:cubicBezTo>
                  <a:cubicBezTo>
                    <a:pt x="711" y="107"/>
                    <a:pt x="711" y="107"/>
                    <a:pt x="711" y="107"/>
                  </a:cubicBezTo>
                  <a:close/>
                  <a:moveTo>
                    <a:pt x="709" y="122"/>
                  </a:moveTo>
                  <a:cubicBezTo>
                    <a:pt x="710" y="122"/>
                    <a:pt x="711" y="121"/>
                    <a:pt x="710" y="120"/>
                  </a:cubicBezTo>
                  <a:cubicBezTo>
                    <a:pt x="710" y="121"/>
                    <a:pt x="709" y="121"/>
                    <a:pt x="709" y="122"/>
                  </a:cubicBezTo>
                  <a:close/>
                  <a:moveTo>
                    <a:pt x="708" y="116"/>
                  </a:moveTo>
                  <a:cubicBezTo>
                    <a:pt x="709" y="116"/>
                    <a:pt x="709" y="117"/>
                    <a:pt x="709" y="117"/>
                  </a:cubicBezTo>
                  <a:cubicBezTo>
                    <a:pt x="709" y="116"/>
                    <a:pt x="709" y="116"/>
                    <a:pt x="710" y="116"/>
                  </a:cubicBezTo>
                  <a:cubicBezTo>
                    <a:pt x="709" y="116"/>
                    <a:pt x="709" y="116"/>
                    <a:pt x="708" y="116"/>
                  </a:cubicBezTo>
                  <a:close/>
                  <a:moveTo>
                    <a:pt x="707" y="111"/>
                  </a:moveTo>
                  <a:cubicBezTo>
                    <a:pt x="707" y="111"/>
                    <a:pt x="708" y="111"/>
                    <a:pt x="708" y="111"/>
                  </a:cubicBezTo>
                  <a:cubicBezTo>
                    <a:pt x="707" y="110"/>
                    <a:pt x="706" y="111"/>
                    <a:pt x="707" y="111"/>
                  </a:cubicBezTo>
                  <a:close/>
                  <a:moveTo>
                    <a:pt x="707" y="117"/>
                  </a:moveTo>
                  <a:cubicBezTo>
                    <a:pt x="707" y="117"/>
                    <a:pt x="707" y="118"/>
                    <a:pt x="708" y="118"/>
                  </a:cubicBezTo>
                  <a:cubicBezTo>
                    <a:pt x="708" y="117"/>
                    <a:pt x="708" y="117"/>
                    <a:pt x="708" y="117"/>
                  </a:cubicBezTo>
                  <a:cubicBezTo>
                    <a:pt x="707" y="117"/>
                    <a:pt x="707" y="117"/>
                    <a:pt x="707" y="117"/>
                  </a:cubicBezTo>
                  <a:cubicBezTo>
                    <a:pt x="707" y="117"/>
                    <a:pt x="707" y="117"/>
                    <a:pt x="707" y="117"/>
                  </a:cubicBezTo>
                  <a:close/>
                  <a:moveTo>
                    <a:pt x="710" y="110"/>
                  </a:moveTo>
                  <a:cubicBezTo>
                    <a:pt x="710" y="110"/>
                    <a:pt x="710" y="110"/>
                    <a:pt x="710" y="110"/>
                  </a:cubicBezTo>
                  <a:cubicBezTo>
                    <a:pt x="710" y="110"/>
                    <a:pt x="710" y="110"/>
                    <a:pt x="709" y="110"/>
                  </a:cubicBezTo>
                  <a:cubicBezTo>
                    <a:pt x="709" y="110"/>
                    <a:pt x="709" y="110"/>
                    <a:pt x="709" y="110"/>
                  </a:cubicBezTo>
                  <a:cubicBezTo>
                    <a:pt x="710" y="110"/>
                    <a:pt x="710" y="110"/>
                    <a:pt x="710" y="110"/>
                  </a:cubicBezTo>
                  <a:close/>
                  <a:moveTo>
                    <a:pt x="707" y="113"/>
                  </a:moveTo>
                  <a:cubicBezTo>
                    <a:pt x="708" y="113"/>
                    <a:pt x="709" y="113"/>
                    <a:pt x="709" y="113"/>
                  </a:cubicBezTo>
                  <a:cubicBezTo>
                    <a:pt x="708" y="113"/>
                    <a:pt x="708" y="112"/>
                    <a:pt x="707" y="112"/>
                  </a:cubicBezTo>
                  <a:cubicBezTo>
                    <a:pt x="707" y="113"/>
                    <a:pt x="707" y="113"/>
                    <a:pt x="707" y="113"/>
                  </a:cubicBezTo>
                  <a:close/>
                  <a:moveTo>
                    <a:pt x="709" y="122"/>
                  </a:moveTo>
                  <a:cubicBezTo>
                    <a:pt x="709" y="122"/>
                    <a:pt x="709" y="122"/>
                    <a:pt x="708" y="121"/>
                  </a:cubicBezTo>
                  <a:cubicBezTo>
                    <a:pt x="709" y="122"/>
                    <a:pt x="708" y="121"/>
                    <a:pt x="708" y="121"/>
                  </a:cubicBezTo>
                  <a:cubicBezTo>
                    <a:pt x="709" y="121"/>
                    <a:pt x="710" y="120"/>
                    <a:pt x="710" y="120"/>
                  </a:cubicBezTo>
                  <a:cubicBezTo>
                    <a:pt x="709" y="120"/>
                    <a:pt x="709" y="119"/>
                    <a:pt x="709" y="119"/>
                  </a:cubicBezTo>
                  <a:cubicBezTo>
                    <a:pt x="709" y="119"/>
                    <a:pt x="709" y="119"/>
                    <a:pt x="709" y="119"/>
                  </a:cubicBezTo>
                  <a:cubicBezTo>
                    <a:pt x="709" y="119"/>
                    <a:pt x="709" y="119"/>
                    <a:pt x="709" y="119"/>
                  </a:cubicBezTo>
                  <a:cubicBezTo>
                    <a:pt x="709" y="118"/>
                    <a:pt x="709" y="118"/>
                    <a:pt x="709" y="118"/>
                  </a:cubicBezTo>
                  <a:cubicBezTo>
                    <a:pt x="709" y="118"/>
                    <a:pt x="709" y="118"/>
                    <a:pt x="709" y="118"/>
                  </a:cubicBezTo>
                  <a:cubicBezTo>
                    <a:pt x="708" y="118"/>
                    <a:pt x="708" y="117"/>
                    <a:pt x="708" y="117"/>
                  </a:cubicBezTo>
                  <a:cubicBezTo>
                    <a:pt x="708" y="117"/>
                    <a:pt x="707" y="118"/>
                    <a:pt x="708" y="119"/>
                  </a:cubicBezTo>
                  <a:cubicBezTo>
                    <a:pt x="708" y="119"/>
                    <a:pt x="708" y="119"/>
                    <a:pt x="708" y="119"/>
                  </a:cubicBezTo>
                  <a:cubicBezTo>
                    <a:pt x="707" y="119"/>
                    <a:pt x="706" y="118"/>
                    <a:pt x="707" y="119"/>
                  </a:cubicBezTo>
                  <a:cubicBezTo>
                    <a:pt x="705" y="119"/>
                    <a:pt x="705" y="119"/>
                    <a:pt x="704" y="119"/>
                  </a:cubicBezTo>
                  <a:cubicBezTo>
                    <a:pt x="704" y="118"/>
                    <a:pt x="704" y="118"/>
                    <a:pt x="704" y="118"/>
                  </a:cubicBezTo>
                  <a:cubicBezTo>
                    <a:pt x="703" y="119"/>
                    <a:pt x="705" y="119"/>
                    <a:pt x="706" y="120"/>
                  </a:cubicBezTo>
                  <a:cubicBezTo>
                    <a:pt x="706" y="120"/>
                    <a:pt x="706" y="120"/>
                    <a:pt x="706" y="121"/>
                  </a:cubicBezTo>
                  <a:cubicBezTo>
                    <a:pt x="706" y="121"/>
                    <a:pt x="707" y="121"/>
                    <a:pt x="707" y="121"/>
                  </a:cubicBezTo>
                  <a:cubicBezTo>
                    <a:pt x="707" y="121"/>
                    <a:pt x="707" y="122"/>
                    <a:pt x="707" y="122"/>
                  </a:cubicBezTo>
                  <a:cubicBezTo>
                    <a:pt x="708" y="122"/>
                    <a:pt x="708" y="123"/>
                    <a:pt x="709" y="122"/>
                  </a:cubicBezTo>
                  <a:close/>
                  <a:moveTo>
                    <a:pt x="707" y="125"/>
                  </a:moveTo>
                  <a:cubicBezTo>
                    <a:pt x="707" y="125"/>
                    <a:pt x="707" y="125"/>
                    <a:pt x="707" y="125"/>
                  </a:cubicBezTo>
                  <a:cubicBezTo>
                    <a:pt x="707" y="124"/>
                    <a:pt x="706" y="125"/>
                    <a:pt x="706" y="126"/>
                  </a:cubicBezTo>
                  <a:cubicBezTo>
                    <a:pt x="706" y="126"/>
                    <a:pt x="705" y="126"/>
                    <a:pt x="705" y="127"/>
                  </a:cubicBezTo>
                  <a:cubicBezTo>
                    <a:pt x="706" y="127"/>
                    <a:pt x="706" y="125"/>
                    <a:pt x="707" y="125"/>
                  </a:cubicBezTo>
                  <a:close/>
                  <a:moveTo>
                    <a:pt x="708" y="96"/>
                  </a:moveTo>
                  <a:cubicBezTo>
                    <a:pt x="708" y="96"/>
                    <a:pt x="708" y="96"/>
                    <a:pt x="708" y="96"/>
                  </a:cubicBezTo>
                  <a:cubicBezTo>
                    <a:pt x="708" y="96"/>
                    <a:pt x="708" y="96"/>
                    <a:pt x="708" y="96"/>
                  </a:cubicBezTo>
                  <a:cubicBezTo>
                    <a:pt x="708" y="96"/>
                    <a:pt x="708" y="96"/>
                    <a:pt x="708" y="96"/>
                  </a:cubicBezTo>
                  <a:close/>
                  <a:moveTo>
                    <a:pt x="706" y="94"/>
                  </a:moveTo>
                  <a:cubicBezTo>
                    <a:pt x="705" y="94"/>
                    <a:pt x="705" y="94"/>
                    <a:pt x="705" y="94"/>
                  </a:cubicBezTo>
                  <a:cubicBezTo>
                    <a:pt x="705" y="94"/>
                    <a:pt x="705" y="94"/>
                    <a:pt x="705" y="94"/>
                  </a:cubicBezTo>
                  <a:cubicBezTo>
                    <a:pt x="705" y="94"/>
                    <a:pt x="704" y="94"/>
                    <a:pt x="704" y="94"/>
                  </a:cubicBezTo>
                  <a:cubicBezTo>
                    <a:pt x="704" y="94"/>
                    <a:pt x="704" y="94"/>
                    <a:pt x="704" y="94"/>
                  </a:cubicBezTo>
                  <a:cubicBezTo>
                    <a:pt x="704" y="94"/>
                    <a:pt x="704" y="94"/>
                    <a:pt x="704" y="94"/>
                  </a:cubicBezTo>
                  <a:cubicBezTo>
                    <a:pt x="704" y="94"/>
                    <a:pt x="704" y="94"/>
                    <a:pt x="704" y="94"/>
                  </a:cubicBezTo>
                  <a:cubicBezTo>
                    <a:pt x="703" y="95"/>
                    <a:pt x="703" y="95"/>
                    <a:pt x="702" y="96"/>
                  </a:cubicBezTo>
                  <a:cubicBezTo>
                    <a:pt x="702" y="96"/>
                    <a:pt x="703" y="96"/>
                    <a:pt x="703" y="96"/>
                  </a:cubicBezTo>
                  <a:cubicBezTo>
                    <a:pt x="703" y="96"/>
                    <a:pt x="703" y="96"/>
                    <a:pt x="703" y="96"/>
                  </a:cubicBezTo>
                  <a:cubicBezTo>
                    <a:pt x="703" y="97"/>
                    <a:pt x="703" y="97"/>
                    <a:pt x="704" y="97"/>
                  </a:cubicBezTo>
                  <a:cubicBezTo>
                    <a:pt x="705" y="97"/>
                    <a:pt x="707" y="97"/>
                    <a:pt x="708" y="97"/>
                  </a:cubicBezTo>
                  <a:cubicBezTo>
                    <a:pt x="708" y="97"/>
                    <a:pt x="708" y="97"/>
                    <a:pt x="707" y="97"/>
                  </a:cubicBezTo>
                  <a:cubicBezTo>
                    <a:pt x="708" y="97"/>
                    <a:pt x="708" y="96"/>
                    <a:pt x="708" y="96"/>
                  </a:cubicBezTo>
                  <a:cubicBezTo>
                    <a:pt x="708" y="96"/>
                    <a:pt x="708" y="95"/>
                    <a:pt x="707" y="95"/>
                  </a:cubicBezTo>
                  <a:cubicBezTo>
                    <a:pt x="707" y="94"/>
                    <a:pt x="706" y="94"/>
                    <a:pt x="706" y="94"/>
                  </a:cubicBezTo>
                  <a:cubicBezTo>
                    <a:pt x="706" y="94"/>
                    <a:pt x="707" y="93"/>
                    <a:pt x="707" y="92"/>
                  </a:cubicBezTo>
                  <a:cubicBezTo>
                    <a:pt x="707" y="92"/>
                    <a:pt x="707" y="93"/>
                    <a:pt x="706" y="94"/>
                  </a:cubicBezTo>
                  <a:close/>
                  <a:moveTo>
                    <a:pt x="710" y="98"/>
                  </a:moveTo>
                  <a:cubicBezTo>
                    <a:pt x="710" y="98"/>
                    <a:pt x="710" y="98"/>
                    <a:pt x="709" y="98"/>
                  </a:cubicBezTo>
                  <a:cubicBezTo>
                    <a:pt x="709" y="98"/>
                    <a:pt x="710" y="98"/>
                    <a:pt x="710" y="98"/>
                  </a:cubicBezTo>
                  <a:cubicBezTo>
                    <a:pt x="709" y="98"/>
                    <a:pt x="708" y="101"/>
                    <a:pt x="710" y="101"/>
                  </a:cubicBezTo>
                  <a:cubicBezTo>
                    <a:pt x="712" y="101"/>
                    <a:pt x="712" y="98"/>
                    <a:pt x="710" y="98"/>
                  </a:cubicBezTo>
                  <a:close/>
                  <a:moveTo>
                    <a:pt x="706" y="59"/>
                  </a:moveTo>
                  <a:cubicBezTo>
                    <a:pt x="705" y="59"/>
                    <a:pt x="705" y="59"/>
                    <a:pt x="705" y="59"/>
                  </a:cubicBezTo>
                  <a:cubicBezTo>
                    <a:pt x="705" y="59"/>
                    <a:pt x="705" y="59"/>
                    <a:pt x="705" y="59"/>
                  </a:cubicBezTo>
                  <a:cubicBezTo>
                    <a:pt x="705" y="59"/>
                    <a:pt x="705" y="59"/>
                    <a:pt x="705" y="59"/>
                  </a:cubicBezTo>
                  <a:lnTo>
                    <a:pt x="706" y="59"/>
                  </a:lnTo>
                  <a:close/>
                  <a:moveTo>
                    <a:pt x="704" y="72"/>
                  </a:moveTo>
                  <a:cubicBezTo>
                    <a:pt x="705" y="71"/>
                    <a:pt x="702" y="71"/>
                    <a:pt x="703" y="72"/>
                  </a:cubicBezTo>
                  <a:cubicBezTo>
                    <a:pt x="704" y="72"/>
                    <a:pt x="703" y="72"/>
                    <a:pt x="704" y="72"/>
                  </a:cubicBezTo>
                  <a:close/>
                  <a:moveTo>
                    <a:pt x="707" y="104"/>
                  </a:moveTo>
                  <a:cubicBezTo>
                    <a:pt x="708" y="105"/>
                    <a:pt x="708" y="103"/>
                    <a:pt x="708" y="103"/>
                  </a:cubicBezTo>
                  <a:cubicBezTo>
                    <a:pt x="707" y="103"/>
                    <a:pt x="706" y="104"/>
                    <a:pt x="707" y="104"/>
                  </a:cubicBezTo>
                  <a:close/>
                  <a:moveTo>
                    <a:pt x="705" y="134"/>
                  </a:moveTo>
                  <a:cubicBezTo>
                    <a:pt x="706" y="135"/>
                    <a:pt x="706" y="134"/>
                    <a:pt x="706" y="133"/>
                  </a:cubicBezTo>
                  <a:cubicBezTo>
                    <a:pt x="706" y="133"/>
                    <a:pt x="706" y="133"/>
                    <a:pt x="706" y="133"/>
                  </a:cubicBezTo>
                  <a:cubicBezTo>
                    <a:pt x="705" y="133"/>
                    <a:pt x="705" y="134"/>
                    <a:pt x="705" y="134"/>
                  </a:cubicBezTo>
                  <a:close/>
                  <a:moveTo>
                    <a:pt x="707" y="144"/>
                  </a:moveTo>
                  <a:cubicBezTo>
                    <a:pt x="708" y="143"/>
                    <a:pt x="707" y="143"/>
                    <a:pt x="707" y="144"/>
                  </a:cubicBezTo>
                  <a:close/>
                  <a:moveTo>
                    <a:pt x="705" y="173"/>
                  </a:moveTo>
                  <a:cubicBezTo>
                    <a:pt x="706" y="173"/>
                    <a:pt x="706" y="173"/>
                    <a:pt x="706" y="173"/>
                  </a:cubicBezTo>
                  <a:cubicBezTo>
                    <a:pt x="706" y="172"/>
                    <a:pt x="706" y="173"/>
                    <a:pt x="705" y="173"/>
                  </a:cubicBezTo>
                  <a:close/>
                  <a:moveTo>
                    <a:pt x="708" y="162"/>
                  </a:moveTo>
                  <a:cubicBezTo>
                    <a:pt x="708" y="162"/>
                    <a:pt x="707" y="162"/>
                    <a:pt x="707" y="162"/>
                  </a:cubicBezTo>
                  <a:cubicBezTo>
                    <a:pt x="706" y="162"/>
                    <a:pt x="708" y="163"/>
                    <a:pt x="708" y="162"/>
                  </a:cubicBezTo>
                  <a:close/>
                  <a:moveTo>
                    <a:pt x="712" y="153"/>
                  </a:moveTo>
                  <a:cubicBezTo>
                    <a:pt x="712" y="152"/>
                    <a:pt x="712" y="152"/>
                    <a:pt x="712" y="152"/>
                  </a:cubicBezTo>
                  <a:cubicBezTo>
                    <a:pt x="711" y="152"/>
                    <a:pt x="711" y="152"/>
                    <a:pt x="711" y="152"/>
                  </a:cubicBezTo>
                  <a:cubicBezTo>
                    <a:pt x="711" y="153"/>
                    <a:pt x="711" y="153"/>
                    <a:pt x="711" y="153"/>
                  </a:cubicBezTo>
                  <a:lnTo>
                    <a:pt x="712" y="153"/>
                  </a:lnTo>
                  <a:close/>
                  <a:moveTo>
                    <a:pt x="711" y="168"/>
                  </a:moveTo>
                  <a:cubicBezTo>
                    <a:pt x="711" y="168"/>
                    <a:pt x="711" y="168"/>
                    <a:pt x="710" y="167"/>
                  </a:cubicBezTo>
                  <a:cubicBezTo>
                    <a:pt x="709" y="167"/>
                    <a:pt x="711" y="169"/>
                    <a:pt x="711" y="168"/>
                  </a:cubicBezTo>
                  <a:close/>
                  <a:moveTo>
                    <a:pt x="702" y="116"/>
                  </a:moveTo>
                  <a:cubicBezTo>
                    <a:pt x="703" y="116"/>
                    <a:pt x="703" y="115"/>
                    <a:pt x="702" y="115"/>
                  </a:cubicBezTo>
                  <a:cubicBezTo>
                    <a:pt x="702" y="115"/>
                    <a:pt x="702" y="116"/>
                    <a:pt x="702" y="116"/>
                  </a:cubicBezTo>
                  <a:close/>
                  <a:moveTo>
                    <a:pt x="709" y="165"/>
                  </a:moveTo>
                  <a:cubicBezTo>
                    <a:pt x="709" y="166"/>
                    <a:pt x="709" y="166"/>
                    <a:pt x="710" y="166"/>
                  </a:cubicBezTo>
                  <a:cubicBezTo>
                    <a:pt x="711" y="168"/>
                    <a:pt x="710" y="166"/>
                    <a:pt x="709" y="165"/>
                  </a:cubicBezTo>
                  <a:cubicBezTo>
                    <a:pt x="709" y="165"/>
                    <a:pt x="709" y="166"/>
                    <a:pt x="709" y="165"/>
                  </a:cubicBezTo>
                  <a:close/>
                  <a:moveTo>
                    <a:pt x="709" y="161"/>
                  </a:moveTo>
                  <a:cubicBezTo>
                    <a:pt x="709" y="161"/>
                    <a:pt x="709" y="161"/>
                    <a:pt x="709" y="161"/>
                  </a:cubicBezTo>
                  <a:cubicBezTo>
                    <a:pt x="709" y="161"/>
                    <a:pt x="709" y="161"/>
                    <a:pt x="709" y="161"/>
                  </a:cubicBezTo>
                  <a:cubicBezTo>
                    <a:pt x="709" y="161"/>
                    <a:pt x="709" y="161"/>
                    <a:pt x="709" y="161"/>
                  </a:cubicBezTo>
                  <a:cubicBezTo>
                    <a:pt x="709" y="161"/>
                    <a:pt x="709" y="161"/>
                    <a:pt x="709" y="161"/>
                  </a:cubicBezTo>
                  <a:close/>
                  <a:moveTo>
                    <a:pt x="709" y="191"/>
                  </a:moveTo>
                  <a:cubicBezTo>
                    <a:pt x="709" y="191"/>
                    <a:pt x="708" y="190"/>
                    <a:pt x="708" y="191"/>
                  </a:cubicBezTo>
                  <a:cubicBezTo>
                    <a:pt x="708" y="191"/>
                    <a:pt x="709" y="191"/>
                    <a:pt x="709" y="191"/>
                  </a:cubicBezTo>
                  <a:close/>
                  <a:moveTo>
                    <a:pt x="710" y="74"/>
                  </a:moveTo>
                  <a:cubicBezTo>
                    <a:pt x="710" y="74"/>
                    <a:pt x="710" y="74"/>
                    <a:pt x="710" y="74"/>
                  </a:cubicBezTo>
                  <a:cubicBezTo>
                    <a:pt x="710" y="75"/>
                    <a:pt x="712" y="75"/>
                    <a:pt x="710" y="74"/>
                  </a:cubicBezTo>
                  <a:close/>
                  <a:moveTo>
                    <a:pt x="708" y="83"/>
                  </a:moveTo>
                  <a:cubicBezTo>
                    <a:pt x="707" y="83"/>
                    <a:pt x="707" y="83"/>
                    <a:pt x="707" y="83"/>
                  </a:cubicBezTo>
                  <a:cubicBezTo>
                    <a:pt x="708" y="84"/>
                    <a:pt x="709" y="83"/>
                    <a:pt x="708" y="83"/>
                  </a:cubicBezTo>
                  <a:cubicBezTo>
                    <a:pt x="708" y="83"/>
                    <a:pt x="708" y="83"/>
                    <a:pt x="708" y="83"/>
                  </a:cubicBezTo>
                  <a:close/>
                  <a:moveTo>
                    <a:pt x="709" y="77"/>
                  </a:moveTo>
                  <a:cubicBezTo>
                    <a:pt x="709" y="78"/>
                    <a:pt x="709" y="78"/>
                    <a:pt x="709" y="78"/>
                  </a:cubicBezTo>
                  <a:cubicBezTo>
                    <a:pt x="709" y="78"/>
                    <a:pt x="709" y="78"/>
                    <a:pt x="709" y="78"/>
                  </a:cubicBezTo>
                  <a:cubicBezTo>
                    <a:pt x="709" y="78"/>
                    <a:pt x="709" y="77"/>
                    <a:pt x="708" y="77"/>
                  </a:cubicBezTo>
                  <a:cubicBezTo>
                    <a:pt x="708" y="78"/>
                    <a:pt x="708" y="78"/>
                    <a:pt x="708" y="78"/>
                  </a:cubicBezTo>
                  <a:cubicBezTo>
                    <a:pt x="708" y="78"/>
                    <a:pt x="709" y="78"/>
                    <a:pt x="709" y="78"/>
                  </a:cubicBezTo>
                  <a:cubicBezTo>
                    <a:pt x="709" y="78"/>
                    <a:pt x="709" y="78"/>
                    <a:pt x="709" y="78"/>
                  </a:cubicBezTo>
                  <a:cubicBezTo>
                    <a:pt x="709" y="78"/>
                    <a:pt x="710" y="77"/>
                    <a:pt x="709" y="77"/>
                  </a:cubicBezTo>
                  <a:close/>
                  <a:moveTo>
                    <a:pt x="709" y="79"/>
                  </a:moveTo>
                  <a:cubicBezTo>
                    <a:pt x="709" y="80"/>
                    <a:pt x="711" y="80"/>
                    <a:pt x="710" y="79"/>
                  </a:cubicBezTo>
                  <a:cubicBezTo>
                    <a:pt x="710" y="79"/>
                    <a:pt x="709" y="79"/>
                    <a:pt x="709" y="79"/>
                  </a:cubicBezTo>
                  <a:close/>
                  <a:moveTo>
                    <a:pt x="710" y="77"/>
                  </a:moveTo>
                  <a:cubicBezTo>
                    <a:pt x="710" y="78"/>
                    <a:pt x="710" y="79"/>
                    <a:pt x="711" y="79"/>
                  </a:cubicBezTo>
                  <a:cubicBezTo>
                    <a:pt x="711" y="78"/>
                    <a:pt x="711" y="78"/>
                    <a:pt x="710" y="77"/>
                  </a:cubicBezTo>
                  <a:close/>
                  <a:moveTo>
                    <a:pt x="709" y="181"/>
                  </a:moveTo>
                  <a:cubicBezTo>
                    <a:pt x="709" y="181"/>
                    <a:pt x="709" y="180"/>
                    <a:pt x="708" y="180"/>
                  </a:cubicBezTo>
                  <a:cubicBezTo>
                    <a:pt x="708" y="181"/>
                    <a:pt x="708" y="181"/>
                    <a:pt x="709" y="181"/>
                  </a:cubicBezTo>
                  <a:close/>
                  <a:moveTo>
                    <a:pt x="705" y="118"/>
                  </a:moveTo>
                  <a:cubicBezTo>
                    <a:pt x="706" y="117"/>
                    <a:pt x="706" y="117"/>
                    <a:pt x="707" y="118"/>
                  </a:cubicBezTo>
                  <a:cubicBezTo>
                    <a:pt x="707" y="117"/>
                    <a:pt x="706" y="117"/>
                    <a:pt x="705" y="117"/>
                  </a:cubicBezTo>
                  <a:cubicBezTo>
                    <a:pt x="705" y="117"/>
                    <a:pt x="705" y="117"/>
                    <a:pt x="705" y="118"/>
                  </a:cubicBezTo>
                  <a:close/>
                  <a:moveTo>
                    <a:pt x="704" y="141"/>
                  </a:moveTo>
                  <a:cubicBezTo>
                    <a:pt x="704" y="141"/>
                    <a:pt x="704" y="141"/>
                    <a:pt x="704" y="141"/>
                  </a:cubicBezTo>
                  <a:cubicBezTo>
                    <a:pt x="704" y="141"/>
                    <a:pt x="704" y="141"/>
                    <a:pt x="704" y="142"/>
                  </a:cubicBezTo>
                  <a:cubicBezTo>
                    <a:pt x="704" y="142"/>
                    <a:pt x="704" y="142"/>
                    <a:pt x="704" y="142"/>
                  </a:cubicBezTo>
                  <a:cubicBezTo>
                    <a:pt x="704" y="142"/>
                    <a:pt x="704" y="141"/>
                    <a:pt x="704" y="141"/>
                  </a:cubicBezTo>
                  <a:close/>
                  <a:moveTo>
                    <a:pt x="705" y="118"/>
                  </a:moveTo>
                  <a:cubicBezTo>
                    <a:pt x="704" y="117"/>
                    <a:pt x="704" y="117"/>
                    <a:pt x="704" y="117"/>
                  </a:cubicBezTo>
                  <a:cubicBezTo>
                    <a:pt x="704" y="118"/>
                    <a:pt x="704" y="118"/>
                    <a:pt x="703" y="118"/>
                  </a:cubicBezTo>
                  <a:cubicBezTo>
                    <a:pt x="704" y="118"/>
                    <a:pt x="705" y="118"/>
                    <a:pt x="705" y="118"/>
                  </a:cubicBezTo>
                  <a:close/>
                  <a:moveTo>
                    <a:pt x="710" y="161"/>
                  </a:moveTo>
                  <a:cubicBezTo>
                    <a:pt x="709" y="161"/>
                    <a:pt x="709" y="160"/>
                    <a:pt x="709" y="160"/>
                  </a:cubicBezTo>
                  <a:cubicBezTo>
                    <a:pt x="709" y="160"/>
                    <a:pt x="709" y="159"/>
                    <a:pt x="708" y="159"/>
                  </a:cubicBezTo>
                  <a:cubicBezTo>
                    <a:pt x="709" y="160"/>
                    <a:pt x="709" y="160"/>
                    <a:pt x="710" y="161"/>
                  </a:cubicBezTo>
                  <a:close/>
                  <a:moveTo>
                    <a:pt x="706" y="102"/>
                  </a:moveTo>
                  <a:cubicBezTo>
                    <a:pt x="706" y="102"/>
                    <a:pt x="705" y="102"/>
                    <a:pt x="705" y="102"/>
                  </a:cubicBezTo>
                  <a:cubicBezTo>
                    <a:pt x="704" y="103"/>
                    <a:pt x="703" y="105"/>
                    <a:pt x="705" y="106"/>
                  </a:cubicBezTo>
                  <a:cubicBezTo>
                    <a:pt x="706" y="106"/>
                    <a:pt x="707" y="103"/>
                    <a:pt x="706" y="102"/>
                  </a:cubicBezTo>
                  <a:close/>
                  <a:moveTo>
                    <a:pt x="706" y="113"/>
                  </a:moveTo>
                  <a:cubicBezTo>
                    <a:pt x="705" y="113"/>
                    <a:pt x="705" y="113"/>
                    <a:pt x="705" y="113"/>
                  </a:cubicBezTo>
                  <a:cubicBezTo>
                    <a:pt x="704" y="114"/>
                    <a:pt x="705" y="114"/>
                    <a:pt x="706" y="113"/>
                  </a:cubicBezTo>
                  <a:close/>
                  <a:moveTo>
                    <a:pt x="703" y="134"/>
                  </a:moveTo>
                  <a:cubicBezTo>
                    <a:pt x="703" y="135"/>
                    <a:pt x="704" y="135"/>
                    <a:pt x="704" y="135"/>
                  </a:cubicBezTo>
                  <a:cubicBezTo>
                    <a:pt x="704" y="135"/>
                    <a:pt x="704" y="135"/>
                    <a:pt x="704" y="135"/>
                  </a:cubicBezTo>
                  <a:cubicBezTo>
                    <a:pt x="704" y="134"/>
                    <a:pt x="704" y="134"/>
                    <a:pt x="704" y="134"/>
                  </a:cubicBezTo>
                  <a:cubicBezTo>
                    <a:pt x="704" y="134"/>
                    <a:pt x="703" y="134"/>
                    <a:pt x="703" y="134"/>
                  </a:cubicBezTo>
                  <a:close/>
                  <a:moveTo>
                    <a:pt x="708" y="131"/>
                  </a:moveTo>
                  <a:cubicBezTo>
                    <a:pt x="708" y="131"/>
                    <a:pt x="708" y="131"/>
                    <a:pt x="708" y="131"/>
                  </a:cubicBezTo>
                  <a:cubicBezTo>
                    <a:pt x="708" y="131"/>
                    <a:pt x="708" y="131"/>
                    <a:pt x="708" y="131"/>
                  </a:cubicBezTo>
                  <a:cubicBezTo>
                    <a:pt x="708" y="131"/>
                    <a:pt x="708" y="131"/>
                    <a:pt x="708" y="131"/>
                  </a:cubicBezTo>
                  <a:cubicBezTo>
                    <a:pt x="708" y="131"/>
                    <a:pt x="708" y="131"/>
                    <a:pt x="708" y="131"/>
                  </a:cubicBezTo>
                  <a:close/>
                  <a:moveTo>
                    <a:pt x="704" y="125"/>
                  </a:moveTo>
                  <a:cubicBezTo>
                    <a:pt x="703" y="125"/>
                    <a:pt x="705" y="125"/>
                    <a:pt x="704" y="125"/>
                  </a:cubicBezTo>
                  <a:close/>
                  <a:moveTo>
                    <a:pt x="709" y="140"/>
                  </a:moveTo>
                  <a:cubicBezTo>
                    <a:pt x="709" y="141"/>
                    <a:pt x="708" y="141"/>
                    <a:pt x="708" y="142"/>
                  </a:cubicBezTo>
                  <a:cubicBezTo>
                    <a:pt x="709" y="143"/>
                    <a:pt x="710" y="141"/>
                    <a:pt x="709" y="140"/>
                  </a:cubicBezTo>
                  <a:close/>
                  <a:moveTo>
                    <a:pt x="705" y="123"/>
                  </a:moveTo>
                  <a:cubicBezTo>
                    <a:pt x="704" y="123"/>
                    <a:pt x="704" y="123"/>
                    <a:pt x="704" y="124"/>
                  </a:cubicBezTo>
                  <a:cubicBezTo>
                    <a:pt x="704" y="124"/>
                    <a:pt x="704" y="124"/>
                    <a:pt x="704" y="124"/>
                  </a:cubicBezTo>
                  <a:cubicBezTo>
                    <a:pt x="705" y="124"/>
                    <a:pt x="705" y="124"/>
                    <a:pt x="705" y="123"/>
                  </a:cubicBezTo>
                  <a:close/>
                  <a:moveTo>
                    <a:pt x="686" y="84"/>
                  </a:moveTo>
                  <a:cubicBezTo>
                    <a:pt x="686" y="84"/>
                    <a:pt x="686" y="84"/>
                    <a:pt x="686" y="84"/>
                  </a:cubicBezTo>
                  <a:cubicBezTo>
                    <a:pt x="685" y="84"/>
                    <a:pt x="685" y="84"/>
                    <a:pt x="685" y="84"/>
                  </a:cubicBezTo>
                  <a:cubicBezTo>
                    <a:pt x="685" y="84"/>
                    <a:pt x="685" y="84"/>
                    <a:pt x="686" y="85"/>
                  </a:cubicBezTo>
                  <a:cubicBezTo>
                    <a:pt x="686" y="84"/>
                    <a:pt x="686" y="84"/>
                    <a:pt x="686" y="84"/>
                  </a:cubicBezTo>
                  <a:close/>
                  <a:moveTo>
                    <a:pt x="652" y="102"/>
                  </a:moveTo>
                  <a:cubicBezTo>
                    <a:pt x="652" y="102"/>
                    <a:pt x="652" y="102"/>
                    <a:pt x="652" y="102"/>
                  </a:cubicBezTo>
                  <a:cubicBezTo>
                    <a:pt x="652" y="102"/>
                    <a:pt x="652" y="102"/>
                    <a:pt x="652" y="102"/>
                  </a:cubicBezTo>
                  <a:cubicBezTo>
                    <a:pt x="652" y="102"/>
                    <a:pt x="652" y="102"/>
                    <a:pt x="652" y="102"/>
                  </a:cubicBezTo>
                  <a:cubicBezTo>
                    <a:pt x="652" y="102"/>
                    <a:pt x="652" y="102"/>
                    <a:pt x="652" y="102"/>
                  </a:cubicBezTo>
                  <a:close/>
                  <a:moveTo>
                    <a:pt x="653" y="107"/>
                  </a:moveTo>
                  <a:cubicBezTo>
                    <a:pt x="652" y="107"/>
                    <a:pt x="653" y="107"/>
                    <a:pt x="652" y="106"/>
                  </a:cubicBezTo>
                  <a:cubicBezTo>
                    <a:pt x="652" y="107"/>
                    <a:pt x="652" y="107"/>
                    <a:pt x="652" y="107"/>
                  </a:cubicBezTo>
                  <a:cubicBezTo>
                    <a:pt x="652" y="107"/>
                    <a:pt x="652" y="107"/>
                    <a:pt x="653" y="107"/>
                  </a:cubicBezTo>
                  <a:close/>
                  <a:moveTo>
                    <a:pt x="652" y="105"/>
                  </a:moveTo>
                  <a:cubicBezTo>
                    <a:pt x="652" y="105"/>
                    <a:pt x="652" y="105"/>
                    <a:pt x="651" y="105"/>
                  </a:cubicBezTo>
                  <a:cubicBezTo>
                    <a:pt x="651" y="105"/>
                    <a:pt x="651" y="106"/>
                    <a:pt x="651" y="106"/>
                  </a:cubicBezTo>
                  <a:cubicBezTo>
                    <a:pt x="651" y="106"/>
                    <a:pt x="652" y="106"/>
                    <a:pt x="652" y="106"/>
                  </a:cubicBezTo>
                  <a:cubicBezTo>
                    <a:pt x="652" y="106"/>
                    <a:pt x="652" y="106"/>
                    <a:pt x="652" y="105"/>
                  </a:cubicBezTo>
                  <a:close/>
                  <a:moveTo>
                    <a:pt x="648" y="55"/>
                  </a:moveTo>
                  <a:cubicBezTo>
                    <a:pt x="648" y="55"/>
                    <a:pt x="648" y="56"/>
                    <a:pt x="648" y="56"/>
                  </a:cubicBezTo>
                  <a:cubicBezTo>
                    <a:pt x="648" y="56"/>
                    <a:pt x="648" y="56"/>
                    <a:pt x="648" y="56"/>
                  </a:cubicBezTo>
                  <a:cubicBezTo>
                    <a:pt x="648" y="56"/>
                    <a:pt x="648" y="56"/>
                    <a:pt x="648" y="56"/>
                  </a:cubicBezTo>
                  <a:cubicBezTo>
                    <a:pt x="648" y="55"/>
                    <a:pt x="648" y="55"/>
                    <a:pt x="648" y="55"/>
                  </a:cubicBezTo>
                  <a:close/>
                  <a:moveTo>
                    <a:pt x="649" y="81"/>
                  </a:moveTo>
                  <a:cubicBezTo>
                    <a:pt x="648" y="81"/>
                    <a:pt x="648" y="81"/>
                    <a:pt x="648" y="81"/>
                  </a:cubicBezTo>
                  <a:cubicBezTo>
                    <a:pt x="648" y="82"/>
                    <a:pt x="649" y="82"/>
                    <a:pt x="649" y="81"/>
                  </a:cubicBezTo>
                  <a:close/>
                  <a:moveTo>
                    <a:pt x="648" y="81"/>
                  </a:moveTo>
                  <a:cubicBezTo>
                    <a:pt x="647" y="80"/>
                    <a:pt x="647" y="80"/>
                    <a:pt x="646" y="79"/>
                  </a:cubicBezTo>
                  <a:cubicBezTo>
                    <a:pt x="646" y="80"/>
                    <a:pt x="646" y="81"/>
                    <a:pt x="647" y="81"/>
                  </a:cubicBezTo>
                  <a:cubicBezTo>
                    <a:pt x="647" y="82"/>
                    <a:pt x="647" y="81"/>
                    <a:pt x="648" y="81"/>
                  </a:cubicBezTo>
                  <a:close/>
                  <a:moveTo>
                    <a:pt x="651" y="109"/>
                  </a:moveTo>
                  <a:cubicBezTo>
                    <a:pt x="652" y="109"/>
                    <a:pt x="652" y="109"/>
                    <a:pt x="652" y="109"/>
                  </a:cubicBezTo>
                  <a:cubicBezTo>
                    <a:pt x="652" y="109"/>
                    <a:pt x="652" y="108"/>
                    <a:pt x="652" y="108"/>
                  </a:cubicBezTo>
                  <a:cubicBezTo>
                    <a:pt x="652" y="108"/>
                    <a:pt x="651" y="108"/>
                    <a:pt x="651" y="108"/>
                  </a:cubicBezTo>
                  <a:cubicBezTo>
                    <a:pt x="651" y="108"/>
                    <a:pt x="651" y="109"/>
                    <a:pt x="651" y="109"/>
                  </a:cubicBezTo>
                  <a:close/>
                  <a:moveTo>
                    <a:pt x="654" y="104"/>
                  </a:moveTo>
                  <a:cubicBezTo>
                    <a:pt x="654" y="105"/>
                    <a:pt x="655" y="105"/>
                    <a:pt x="654" y="104"/>
                  </a:cubicBezTo>
                  <a:close/>
                  <a:moveTo>
                    <a:pt x="654" y="108"/>
                  </a:moveTo>
                  <a:cubicBezTo>
                    <a:pt x="654" y="108"/>
                    <a:pt x="653" y="108"/>
                    <a:pt x="653" y="108"/>
                  </a:cubicBezTo>
                  <a:cubicBezTo>
                    <a:pt x="653" y="109"/>
                    <a:pt x="655" y="108"/>
                    <a:pt x="654" y="108"/>
                  </a:cubicBezTo>
                  <a:close/>
                  <a:moveTo>
                    <a:pt x="654" y="103"/>
                  </a:moveTo>
                  <a:cubicBezTo>
                    <a:pt x="654" y="104"/>
                    <a:pt x="653" y="104"/>
                    <a:pt x="653" y="104"/>
                  </a:cubicBezTo>
                  <a:cubicBezTo>
                    <a:pt x="654" y="105"/>
                    <a:pt x="654" y="103"/>
                    <a:pt x="654" y="103"/>
                  </a:cubicBezTo>
                  <a:close/>
                  <a:moveTo>
                    <a:pt x="654" y="99"/>
                  </a:moveTo>
                  <a:cubicBezTo>
                    <a:pt x="655" y="98"/>
                    <a:pt x="655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3" y="96"/>
                    <a:pt x="653" y="96"/>
                    <a:pt x="653" y="96"/>
                  </a:cubicBezTo>
                  <a:cubicBezTo>
                    <a:pt x="652" y="97"/>
                    <a:pt x="651" y="99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2" y="100"/>
                    <a:pt x="652" y="100"/>
                    <a:pt x="652" y="100"/>
                  </a:cubicBezTo>
                  <a:cubicBezTo>
                    <a:pt x="652" y="100"/>
                    <a:pt x="652" y="100"/>
                    <a:pt x="652" y="100"/>
                  </a:cubicBezTo>
                  <a:cubicBezTo>
                    <a:pt x="652" y="100"/>
                    <a:pt x="652" y="100"/>
                    <a:pt x="652" y="100"/>
                  </a:cubicBezTo>
                  <a:cubicBezTo>
                    <a:pt x="652" y="101"/>
                    <a:pt x="652" y="101"/>
                    <a:pt x="652" y="101"/>
                  </a:cubicBezTo>
                  <a:cubicBezTo>
                    <a:pt x="654" y="101"/>
                    <a:pt x="654" y="100"/>
                    <a:pt x="654" y="99"/>
                  </a:cubicBezTo>
                  <a:close/>
                  <a:moveTo>
                    <a:pt x="657" y="63"/>
                  </a:moveTo>
                  <a:cubicBezTo>
                    <a:pt x="656" y="63"/>
                    <a:pt x="656" y="63"/>
                    <a:pt x="656" y="63"/>
                  </a:cubicBezTo>
                  <a:cubicBezTo>
                    <a:pt x="655" y="64"/>
                    <a:pt x="657" y="64"/>
                    <a:pt x="657" y="63"/>
                  </a:cubicBezTo>
                  <a:close/>
                  <a:moveTo>
                    <a:pt x="655" y="74"/>
                  </a:moveTo>
                  <a:cubicBezTo>
                    <a:pt x="656" y="75"/>
                    <a:pt x="657" y="75"/>
                    <a:pt x="658" y="75"/>
                  </a:cubicBezTo>
                  <a:cubicBezTo>
                    <a:pt x="658" y="75"/>
                    <a:pt x="658" y="75"/>
                    <a:pt x="658" y="75"/>
                  </a:cubicBezTo>
                  <a:cubicBezTo>
                    <a:pt x="658" y="75"/>
                    <a:pt x="658" y="75"/>
                    <a:pt x="659" y="75"/>
                  </a:cubicBezTo>
                  <a:cubicBezTo>
                    <a:pt x="659" y="75"/>
                    <a:pt x="658" y="74"/>
                    <a:pt x="658" y="74"/>
                  </a:cubicBezTo>
                  <a:cubicBezTo>
                    <a:pt x="659" y="72"/>
                    <a:pt x="657" y="71"/>
                    <a:pt x="656" y="72"/>
                  </a:cubicBezTo>
                  <a:cubicBezTo>
                    <a:pt x="655" y="72"/>
                    <a:pt x="655" y="72"/>
                    <a:pt x="655" y="73"/>
                  </a:cubicBezTo>
                  <a:cubicBezTo>
                    <a:pt x="655" y="73"/>
                    <a:pt x="655" y="74"/>
                    <a:pt x="655" y="74"/>
                  </a:cubicBezTo>
                  <a:close/>
                  <a:moveTo>
                    <a:pt x="657" y="56"/>
                  </a:moveTo>
                  <a:cubicBezTo>
                    <a:pt x="657" y="56"/>
                    <a:pt x="657" y="55"/>
                    <a:pt x="657" y="55"/>
                  </a:cubicBezTo>
                  <a:cubicBezTo>
                    <a:pt x="656" y="55"/>
                    <a:pt x="656" y="56"/>
                    <a:pt x="657" y="56"/>
                  </a:cubicBezTo>
                  <a:close/>
                  <a:moveTo>
                    <a:pt x="656" y="104"/>
                  </a:moveTo>
                  <a:cubicBezTo>
                    <a:pt x="656" y="104"/>
                    <a:pt x="655" y="104"/>
                    <a:pt x="655" y="104"/>
                  </a:cubicBezTo>
                  <a:cubicBezTo>
                    <a:pt x="655" y="104"/>
                    <a:pt x="655" y="104"/>
                    <a:pt x="655" y="105"/>
                  </a:cubicBezTo>
                  <a:cubicBezTo>
                    <a:pt x="655" y="105"/>
                    <a:pt x="656" y="105"/>
                    <a:pt x="656" y="104"/>
                  </a:cubicBezTo>
                  <a:close/>
                  <a:moveTo>
                    <a:pt x="657" y="66"/>
                  </a:moveTo>
                  <a:cubicBezTo>
                    <a:pt x="657" y="66"/>
                    <a:pt x="657" y="66"/>
                    <a:pt x="657" y="66"/>
                  </a:cubicBezTo>
                  <a:cubicBezTo>
                    <a:pt x="657" y="65"/>
                    <a:pt x="657" y="65"/>
                    <a:pt x="657" y="65"/>
                  </a:cubicBezTo>
                  <a:cubicBezTo>
                    <a:pt x="657" y="65"/>
                    <a:pt x="657" y="65"/>
                    <a:pt x="657" y="65"/>
                  </a:cubicBezTo>
                  <a:cubicBezTo>
                    <a:pt x="657" y="65"/>
                    <a:pt x="657" y="65"/>
                    <a:pt x="657" y="66"/>
                  </a:cubicBezTo>
                  <a:close/>
                  <a:moveTo>
                    <a:pt x="657" y="54"/>
                  </a:moveTo>
                  <a:cubicBezTo>
                    <a:pt x="657" y="55"/>
                    <a:pt x="658" y="55"/>
                    <a:pt x="658" y="54"/>
                  </a:cubicBezTo>
                  <a:cubicBezTo>
                    <a:pt x="658" y="54"/>
                    <a:pt x="657" y="54"/>
                    <a:pt x="657" y="54"/>
                  </a:cubicBezTo>
                  <a:close/>
                  <a:moveTo>
                    <a:pt x="649" y="66"/>
                  </a:moveTo>
                  <a:cubicBezTo>
                    <a:pt x="649" y="66"/>
                    <a:pt x="649" y="66"/>
                    <a:pt x="648" y="66"/>
                  </a:cubicBezTo>
                  <a:cubicBezTo>
                    <a:pt x="648" y="66"/>
                    <a:pt x="649" y="67"/>
                    <a:pt x="649" y="66"/>
                  </a:cubicBezTo>
                  <a:close/>
                  <a:moveTo>
                    <a:pt x="649" y="56"/>
                  </a:moveTo>
                  <a:cubicBezTo>
                    <a:pt x="649" y="56"/>
                    <a:pt x="648" y="56"/>
                    <a:pt x="648" y="56"/>
                  </a:cubicBezTo>
                  <a:cubicBezTo>
                    <a:pt x="648" y="56"/>
                    <a:pt x="648" y="56"/>
                    <a:pt x="648" y="56"/>
                  </a:cubicBezTo>
                  <a:cubicBezTo>
                    <a:pt x="648" y="56"/>
                    <a:pt x="648" y="56"/>
                    <a:pt x="649" y="56"/>
                  </a:cubicBezTo>
                  <a:cubicBezTo>
                    <a:pt x="649" y="56"/>
                    <a:pt x="649" y="56"/>
                    <a:pt x="649" y="56"/>
                  </a:cubicBezTo>
                  <a:close/>
                  <a:moveTo>
                    <a:pt x="650" y="56"/>
                  </a:moveTo>
                  <a:cubicBezTo>
                    <a:pt x="650" y="56"/>
                    <a:pt x="650" y="56"/>
                    <a:pt x="651" y="57"/>
                  </a:cubicBezTo>
                  <a:cubicBezTo>
                    <a:pt x="651" y="57"/>
                    <a:pt x="650" y="57"/>
                    <a:pt x="651" y="57"/>
                  </a:cubicBezTo>
                  <a:cubicBezTo>
                    <a:pt x="651" y="57"/>
                    <a:pt x="651" y="57"/>
                    <a:pt x="651" y="57"/>
                  </a:cubicBezTo>
                  <a:cubicBezTo>
                    <a:pt x="651" y="57"/>
                    <a:pt x="651" y="56"/>
                    <a:pt x="650" y="56"/>
                  </a:cubicBezTo>
                  <a:close/>
                  <a:moveTo>
                    <a:pt x="649" y="60"/>
                  </a:moveTo>
                  <a:cubicBezTo>
                    <a:pt x="649" y="60"/>
                    <a:pt x="649" y="60"/>
                    <a:pt x="649" y="59"/>
                  </a:cubicBezTo>
                  <a:cubicBezTo>
                    <a:pt x="649" y="59"/>
                    <a:pt x="649" y="59"/>
                    <a:pt x="649" y="60"/>
                  </a:cubicBezTo>
                  <a:cubicBezTo>
                    <a:pt x="649" y="60"/>
                    <a:pt x="649" y="60"/>
                    <a:pt x="649" y="60"/>
                  </a:cubicBezTo>
                  <a:close/>
                  <a:moveTo>
                    <a:pt x="648" y="88"/>
                  </a:moveTo>
                  <a:cubicBezTo>
                    <a:pt x="649" y="88"/>
                    <a:pt x="650" y="88"/>
                    <a:pt x="650" y="88"/>
                  </a:cubicBezTo>
                  <a:cubicBezTo>
                    <a:pt x="650" y="87"/>
                    <a:pt x="651" y="86"/>
                    <a:pt x="651" y="85"/>
                  </a:cubicBezTo>
                  <a:cubicBezTo>
                    <a:pt x="649" y="85"/>
                    <a:pt x="648" y="87"/>
                    <a:pt x="648" y="88"/>
                  </a:cubicBezTo>
                  <a:close/>
                  <a:moveTo>
                    <a:pt x="702" y="88"/>
                  </a:moveTo>
                  <a:cubicBezTo>
                    <a:pt x="702" y="89"/>
                    <a:pt x="702" y="91"/>
                    <a:pt x="703" y="92"/>
                  </a:cubicBezTo>
                  <a:cubicBezTo>
                    <a:pt x="704" y="91"/>
                    <a:pt x="705" y="90"/>
                    <a:pt x="704" y="89"/>
                  </a:cubicBezTo>
                  <a:cubicBezTo>
                    <a:pt x="705" y="89"/>
                    <a:pt x="705" y="90"/>
                    <a:pt x="706" y="89"/>
                  </a:cubicBezTo>
                  <a:cubicBezTo>
                    <a:pt x="705" y="89"/>
                    <a:pt x="706" y="88"/>
                    <a:pt x="705" y="88"/>
                  </a:cubicBezTo>
                  <a:cubicBezTo>
                    <a:pt x="705" y="88"/>
                    <a:pt x="704" y="88"/>
                    <a:pt x="704" y="88"/>
                  </a:cubicBezTo>
                  <a:cubicBezTo>
                    <a:pt x="704" y="88"/>
                    <a:pt x="704" y="88"/>
                    <a:pt x="703" y="88"/>
                  </a:cubicBezTo>
                  <a:cubicBezTo>
                    <a:pt x="703" y="88"/>
                    <a:pt x="703" y="88"/>
                    <a:pt x="702" y="88"/>
                  </a:cubicBezTo>
                  <a:close/>
                  <a:moveTo>
                    <a:pt x="682" y="90"/>
                  </a:moveTo>
                  <a:cubicBezTo>
                    <a:pt x="683" y="91"/>
                    <a:pt x="683" y="90"/>
                    <a:pt x="685" y="91"/>
                  </a:cubicBezTo>
                  <a:cubicBezTo>
                    <a:pt x="685" y="90"/>
                    <a:pt x="685" y="90"/>
                    <a:pt x="685" y="90"/>
                  </a:cubicBezTo>
                  <a:cubicBezTo>
                    <a:pt x="685" y="91"/>
                    <a:pt x="685" y="91"/>
                    <a:pt x="685" y="91"/>
                  </a:cubicBezTo>
                  <a:cubicBezTo>
                    <a:pt x="685" y="92"/>
                    <a:pt x="686" y="91"/>
                    <a:pt x="687" y="91"/>
                  </a:cubicBezTo>
                  <a:cubicBezTo>
                    <a:pt x="687" y="90"/>
                    <a:pt x="687" y="90"/>
                    <a:pt x="687" y="89"/>
                  </a:cubicBezTo>
                  <a:cubicBezTo>
                    <a:pt x="686" y="89"/>
                    <a:pt x="685" y="89"/>
                    <a:pt x="685" y="90"/>
                  </a:cubicBezTo>
                  <a:cubicBezTo>
                    <a:pt x="685" y="88"/>
                    <a:pt x="684" y="87"/>
                    <a:pt x="682" y="87"/>
                  </a:cubicBezTo>
                  <a:cubicBezTo>
                    <a:pt x="681" y="88"/>
                    <a:pt x="681" y="89"/>
                    <a:pt x="682" y="90"/>
                  </a:cubicBezTo>
                  <a:close/>
                  <a:moveTo>
                    <a:pt x="683" y="79"/>
                  </a:moveTo>
                  <a:cubicBezTo>
                    <a:pt x="683" y="78"/>
                    <a:pt x="682" y="78"/>
                    <a:pt x="682" y="79"/>
                  </a:cubicBezTo>
                  <a:cubicBezTo>
                    <a:pt x="682" y="79"/>
                    <a:pt x="683" y="79"/>
                    <a:pt x="683" y="79"/>
                  </a:cubicBezTo>
                  <a:close/>
                  <a:moveTo>
                    <a:pt x="678" y="80"/>
                  </a:moveTo>
                  <a:cubicBezTo>
                    <a:pt x="679" y="79"/>
                    <a:pt x="677" y="79"/>
                    <a:pt x="678" y="80"/>
                  </a:cubicBezTo>
                  <a:close/>
                  <a:moveTo>
                    <a:pt x="657" y="68"/>
                  </a:moveTo>
                  <a:cubicBezTo>
                    <a:pt x="658" y="69"/>
                    <a:pt x="659" y="68"/>
                    <a:pt x="659" y="68"/>
                  </a:cubicBezTo>
                  <a:cubicBezTo>
                    <a:pt x="658" y="67"/>
                    <a:pt x="658" y="68"/>
                    <a:pt x="657" y="68"/>
                  </a:cubicBezTo>
                  <a:close/>
                  <a:moveTo>
                    <a:pt x="676" y="85"/>
                  </a:moveTo>
                  <a:cubicBezTo>
                    <a:pt x="676" y="84"/>
                    <a:pt x="676" y="84"/>
                    <a:pt x="675" y="84"/>
                  </a:cubicBezTo>
                  <a:cubicBezTo>
                    <a:pt x="675" y="84"/>
                    <a:pt x="675" y="84"/>
                    <a:pt x="675" y="85"/>
                  </a:cubicBezTo>
                  <a:cubicBezTo>
                    <a:pt x="675" y="84"/>
                    <a:pt x="675" y="84"/>
                    <a:pt x="675" y="84"/>
                  </a:cubicBezTo>
                  <a:cubicBezTo>
                    <a:pt x="674" y="85"/>
                    <a:pt x="674" y="86"/>
                    <a:pt x="673" y="86"/>
                  </a:cubicBezTo>
                  <a:cubicBezTo>
                    <a:pt x="675" y="88"/>
                    <a:pt x="678" y="87"/>
                    <a:pt x="679" y="87"/>
                  </a:cubicBezTo>
                  <a:cubicBezTo>
                    <a:pt x="680" y="86"/>
                    <a:pt x="679" y="85"/>
                    <a:pt x="678" y="85"/>
                  </a:cubicBezTo>
                  <a:cubicBezTo>
                    <a:pt x="678" y="85"/>
                    <a:pt x="678" y="84"/>
                    <a:pt x="678" y="84"/>
                  </a:cubicBezTo>
                  <a:cubicBezTo>
                    <a:pt x="678" y="84"/>
                    <a:pt x="678" y="84"/>
                    <a:pt x="678" y="84"/>
                  </a:cubicBezTo>
                  <a:cubicBezTo>
                    <a:pt x="677" y="84"/>
                    <a:pt x="676" y="84"/>
                    <a:pt x="676" y="85"/>
                  </a:cubicBezTo>
                  <a:close/>
                  <a:moveTo>
                    <a:pt x="697" y="88"/>
                  </a:moveTo>
                  <a:cubicBezTo>
                    <a:pt x="696" y="88"/>
                    <a:pt x="696" y="87"/>
                    <a:pt x="696" y="87"/>
                  </a:cubicBezTo>
                  <a:cubicBezTo>
                    <a:pt x="695" y="87"/>
                    <a:pt x="695" y="88"/>
                    <a:pt x="697" y="88"/>
                  </a:cubicBezTo>
                  <a:close/>
                  <a:moveTo>
                    <a:pt x="696" y="85"/>
                  </a:moveTo>
                  <a:cubicBezTo>
                    <a:pt x="697" y="85"/>
                    <a:pt x="695" y="84"/>
                    <a:pt x="696" y="85"/>
                  </a:cubicBezTo>
                  <a:close/>
                  <a:moveTo>
                    <a:pt x="677" y="73"/>
                  </a:moveTo>
                  <a:cubicBezTo>
                    <a:pt x="676" y="73"/>
                    <a:pt x="676" y="73"/>
                    <a:pt x="676" y="73"/>
                  </a:cubicBezTo>
                  <a:cubicBezTo>
                    <a:pt x="676" y="73"/>
                    <a:pt x="677" y="73"/>
                    <a:pt x="677" y="73"/>
                  </a:cubicBezTo>
                  <a:cubicBezTo>
                    <a:pt x="677" y="73"/>
                    <a:pt x="677" y="73"/>
                    <a:pt x="677" y="73"/>
                  </a:cubicBezTo>
                  <a:cubicBezTo>
                    <a:pt x="677" y="73"/>
                    <a:pt x="677" y="73"/>
                    <a:pt x="677" y="73"/>
                  </a:cubicBezTo>
                  <a:close/>
                  <a:moveTo>
                    <a:pt x="688" y="101"/>
                  </a:moveTo>
                  <a:cubicBezTo>
                    <a:pt x="688" y="101"/>
                    <a:pt x="688" y="101"/>
                    <a:pt x="688" y="101"/>
                  </a:cubicBezTo>
                  <a:cubicBezTo>
                    <a:pt x="688" y="101"/>
                    <a:pt x="688" y="102"/>
                    <a:pt x="688" y="102"/>
                  </a:cubicBezTo>
                  <a:cubicBezTo>
                    <a:pt x="688" y="102"/>
                    <a:pt x="688" y="102"/>
                    <a:pt x="688" y="102"/>
                  </a:cubicBezTo>
                  <a:cubicBezTo>
                    <a:pt x="688" y="102"/>
                    <a:pt x="688" y="102"/>
                    <a:pt x="688" y="101"/>
                  </a:cubicBezTo>
                  <a:close/>
                  <a:moveTo>
                    <a:pt x="689" y="103"/>
                  </a:moveTo>
                  <a:cubicBezTo>
                    <a:pt x="688" y="103"/>
                    <a:pt x="688" y="103"/>
                    <a:pt x="688" y="103"/>
                  </a:cubicBezTo>
                  <a:cubicBezTo>
                    <a:pt x="688" y="104"/>
                    <a:pt x="688" y="104"/>
                    <a:pt x="688" y="104"/>
                  </a:cubicBezTo>
                  <a:cubicBezTo>
                    <a:pt x="689" y="104"/>
                    <a:pt x="689" y="104"/>
                    <a:pt x="689" y="104"/>
                  </a:cubicBezTo>
                  <a:lnTo>
                    <a:pt x="689" y="103"/>
                  </a:lnTo>
                  <a:close/>
                  <a:moveTo>
                    <a:pt x="686" y="115"/>
                  </a:moveTo>
                  <a:cubicBezTo>
                    <a:pt x="687" y="115"/>
                    <a:pt x="686" y="115"/>
                    <a:pt x="687" y="115"/>
                  </a:cubicBezTo>
                  <a:cubicBezTo>
                    <a:pt x="687" y="116"/>
                    <a:pt x="687" y="116"/>
                    <a:pt x="688" y="116"/>
                  </a:cubicBezTo>
                  <a:cubicBezTo>
                    <a:pt x="688" y="116"/>
                    <a:pt x="688" y="116"/>
                    <a:pt x="688" y="116"/>
                  </a:cubicBezTo>
                  <a:cubicBezTo>
                    <a:pt x="688" y="116"/>
                    <a:pt x="688" y="116"/>
                    <a:pt x="688" y="116"/>
                  </a:cubicBezTo>
                  <a:cubicBezTo>
                    <a:pt x="688" y="116"/>
                    <a:pt x="689" y="116"/>
                    <a:pt x="689" y="116"/>
                  </a:cubicBezTo>
                  <a:cubicBezTo>
                    <a:pt x="689" y="115"/>
                    <a:pt x="689" y="115"/>
                    <a:pt x="689" y="115"/>
                  </a:cubicBezTo>
                  <a:cubicBezTo>
                    <a:pt x="689" y="115"/>
                    <a:pt x="689" y="115"/>
                    <a:pt x="689" y="114"/>
                  </a:cubicBezTo>
                  <a:cubicBezTo>
                    <a:pt x="689" y="114"/>
                    <a:pt x="690" y="114"/>
                    <a:pt x="690" y="113"/>
                  </a:cubicBezTo>
                  <a:cubicBezTo>
                    <a:pt x="689" y="113"/>
                    <a:pt x="689" y="113"/>
                    <a:pt x="689" y="113"/>
                  </a:cubicBezTo>
                  <a:cubicBezTo>
                    <a:pt x="689" y="113"/>
                    <a:pt x="689" y="113"/>
                    <a:pt x="689" y="113"/>
                  </a:cubicBezTo>
                  <a:cubicBezTo>
                    <a:pt x="689" y="113"/>
                    <a:pt x="688" y="113"/>
                    <a:pt x="688" y="113"/>
                  </a:cubicBezTo>
                  <a:cubicBezTo>
                    <a:pt x="688" y="114"/>
                    <a:pt x="688" y="114"/>
                    <a:pt x="688" y="114"/>
                  </a:cubicBezTo>
                  <a:cubicBezTo>
                    <a:pt x="687" y="114"/>
                    <a:pt x="687" y="114"/>
                    <a:pt x="686" y="115"/>
                  </a:cubicBezTo>
                  <a:close/>
                  <a:moveTo>
                    <a:pt x="665" y="111"/>
                  </a:moveTo>
                  <a:cubicBezTo>
                    <a:pt x="664" y="111"/>
                    <a:pt x="664" y="111"/>
                    <a:pt x="664" y="112"/>
                  </a:cubicBezTo>
                  <a:cubicBezTo>
                    <a:pt x="665" y="112"/>
                    <a:pt x="665" y="112"/>
                    <a:pt x="665" y="111"/>
                  </a:cubicBezTo>
                  <a:close/>
                  <a:moveTo>
                    <a:pt x="667" y="99"/>
                  </a:moveTo>
                  <a:cubicBezTo>
                    <a:pt x="666" y="99"/>
                    <a:pt x="665" y="99"/>
                    <a:pt x="666" y="100"/>
                  </a:cubicBezTo>
                  <a:cubicBezTo>
                    <a:pt x="667" y="101"/>
                    <a:pt x="667" y="99"/>
                    <a:pt x="667" y="99"/>
                  </a:cubicBezTo>
                  <a:close/>
                  <a:moveTo>
                    <a:pt x="666" y="93"/>
                  </a:moveTo>
                  <a:cubicBezTo>
                    <a:pt x="666" y="93"/>
                    <a:pt x="666" y="93"/>
                    <a:pt x="666" y="93"/>
                  </a:cubicBezTo>
                  <a:cubicBezTo>
                    <a:pt x="666" y="93"/>
                    <a:pt x="665" y="94"/>
                    <a:pt x="665" y="94"/>
                  </a:cubicBezTo>
                  <a:cubicBezTo>
                    <a:pt x="665" y="94"/>
                    <a:pt x="665" y="94"/>
                    <a:pt x="665" y="94"/>
                  </a:cubicBezTo>
                  <a:cubicBezTo>
                    <a:pt x="664" y="94"/>
                    <a:pt x="663" y="96"/>
                    <a:pt x="664" y="96"/>
                  </a:cubicBezTo>
                  <a:cubicBezTo>
                    <a:pt x="665" y="96"/>
                    <a:pt x="665" y="96"/>
                    <a:pt x="665" y="95"/>
                  </a:cubicBezTo>
                  <a:cubicBezTo>
                    <a:pt x="666" y="95"/>
                    <a:pt x="666" y="94"/>
                    <a:pt x="666" y="93"/>
                  </a:cubicBezTo>
                  <a:close/>
                  <a:moveTo>
                    <a:pt x="457" y="252"/>
                  </a:moveTo>
                  <a:cubicBezTo>
                    <a:pt x="457" y="251"/>
                    <a:pt x="458" y="250"/>
                    <a:pt x="458" y="250"/>
                  </a:cubicBezTo>
                  <a:cubicBezTo>
                    <a:pt x="457" y="251"/>
                    <a:pt x="457" y="252"/>
                    <a:pt x="457" y="252"/>
                  </a:cubicBezTo>
                  <a:close/>
                  <a:moveTo>
                    <a:pt x="656" y="102"/>
                  </a:moveTo>
                  <a:cubicBezTo>
                    <a:pt x="656" y="102"/>
                    <a:pt x="656" y="102"/>
                    <a:pt x="657" y="102"/>
                  </a:cubicBezTo>
                  <a:cubicBezTo>
                    <a:pt x="657" y="102"/>
                    <a:pt x="657" y="102"/>
                    <a:pt x="657" y="101"/>
                  </a:cubicBezTo>
                  <a:cubicBezTo>
                    <a:pt x="656" y="101"/>
                    <a:pt x="656" y="102"/>
                    <a:pt x="656" y="101"/>
                  </a:cubicBezTo>
                  <a:cubicBezTo>
                    <a:pt x="656" y="101"/>
                    <a:pt x="656" y="101"/>
                    <a:pt x="656" y="102"/>
                  </a:cubicBezTo>
                  <a:cubicBezTo>
                    <a:pt x="656" y="102"/>
                    <a:pt x="656" y="101"/>
                    <a:pt x="656" y="101"/>
                  </a:cubicBezTo>
                  <a:cubicBezTo>
                    <a:pt x="656" y="102"/>
                    <a:pt x="656" y="102"/>
                    <a:pt x="655" y="102"/>
                  </a:cubicBezTo>
                  <a:cubicBezTo>
                    <a:pt x="656" y="102"/>
                    <a:pt x="656" y="102"/>
                    <a:pt x="656" y="102"/>
                  </a:cubicBezTo>
                  <a:cubicBezTo>
                    <a:pt x="656" y="102"/>
                    <a:pt x="656" y="102"/>
                    <a:pt x="656" y="102"/>
                  </a:cubicBezTo>
                  <a:close/>
                  <a:moveTo>
                    <a:pt x="845" y="351"/>
                  </a:moveTo>
                  <a:cubicBezTo>
                    <a:pt x="845" y="352"/>
                    <a:pt x="845" y="353"/>
                    <a:pt x="847" y="355"/>
                  </a:cubicBezTo>
                  <a:cubicBezTo>
                    <a:pt x="847" y="355"/>
                    <a:pt x="846" y="353"/>
                    <a:pt x="845" y="351"/>
                  </a:cubicBezTo>
                  <a:close/>
                  <a:moveTo>
                    <a:pt x="677" y="74"/>
                  </a:moveTo>
                  <a:cubicBezTo>
                    <a:pt x="678" y="74"/>
                    <a:pt x="679" y="74"/>
                    <a:pt x="679" y="74"/>
                  </a:cubicBezTo>
                  <a:cubicBezTo>
                    <a:pt x="678" y="73"/>
                    <a:pt x="678" y="73"/>
                    <a:pt x="678" y="73"/>
                  </a:cubicBezTo>
                  <a:cubicBezTo>
                    <a:pt x="677" y="73"/>
                    <a:pt x="677" y="73"/>
                    <a:pt x="677" y="74"/>
                  </a:cubicBezTo>
                  <a:cubicBezTo>
                    <a:pt x="677" y="74"/>
                    <a:pt x="677" y="74"/>
                    <a:pt x="677" y="74"/>
                  </a:cubicBezTo>
                  <a:cubicBezTo>
                    <a:pt x="677" y="74"/>
                    <a:pt x="677" y="74"/>
                    <a:pt x="677" y="74"/>
                  </a:cubicBezTo>
                  <a:cubicBezTo>
                    <a:pt x="677" y="74"/>
                    <a:pt x="677" y="74"/>
                    <a:pt x="677" y="74"/>
                  </a:cubicBezTo>
                  <a:close/>
                  <a:moveTo>
                    <a:pt x="846" y="348"/>
                  </a:moveTo>
                  <a:cubicBezTo>
                    <a:pt x="847" y="349"/>
                    <a:pt x="847" y="349"/>
                    <a:pt x="847" y="348"/>
                  </a:cubicBezTo>
                  <a:cubicBezTo>
                    <a:pt x="847" y="348"/>
                    <a:pt x="845" y="345"/>
                    <a:pt x="846" y="346"/>
                  </a:cubicBezTo>
                  <a:cubicBezTo>
                    <a:pt x="846" y="347"/>
                    <a:pt x="846" y="347"/>
                    <a:pt x="846" y="348"/>
                  </a:cubicBezTo>
                  <a:close/>
                  <a:moveTo>
                    <a:pt x="674" y="79"/>
                  </a:moveTo>
                  <a:cubicBezTo>
                    <a:pt x="674" y="79"/>
                    <a:pt x="673" y="79"/>
                    <a:pt x="673" y="79"/>
                  </a:cubicBezTo>
                  <a:cubicBezTo>
                    <a:pt x="673" y="80"/>
                    <a:pt x="673" y="80"/>
                    <a:pt x="673" y="80"/>
                  </a:cubicBezTo>
                  <a:cubicBezTo>
                    <a:pt x="673" y="80"/>
                    <a:pt x="674" y="80"/>
                    <a:pt x="674" y="79"/>
                  </a:cubicBezTo>
                  <a:close/>
                  <a:moveTo>
                    <a:pt x="673" y="90"/>
                  </a:moveTo>
                  <a:cubicBezTo>
                    <a:pt x="674" y="90"/>
                    <a:pt x="674" y="87"/>
                    <a:pt x="673" y="87"/>
                  </a:cubicBezTo>
                  <a:cubicBezTo>
                    <a:pt x="673" y="88"/>
                    <a:pt x="672" y="89"/>
                    <a:pt x="673" y="90"/>
                  </a:cubicBezTo>
                  <a:close/>
                  <a:moveTo>
                    <a:pt x="668" y="108"/>
                  </a:moveTo>
                  <a:cubicBezTo>
                    <a:pt x="668" y="109"/>
                    <a:pt x="667" y="110"/>
                    <a:pt x="669" y="110"/>
                  </a:cubicBezTo>
                  <a:cubicBezTo>
                    <a:pt x="669" y="109"/>
                    <a:pt x="669" y="109"/>
                    <a:pt x="668" y="108"/>
                  </a:cubicBezTo>
                  <a:close/>
                  <a:moveTo>
                    <a:pt x="710" y="123"/>
                  </a:moveTo>
                  <a:cubicBezTo>
                    <a:pt x="710" y="123"/>
                    <a:pt x="710" y="123"/>
                    <a:pt x="710" y="123"/>
                  </a:cubicBezTo>
                  <a:cubicBezTo>
                    <a:pt x="709" y="123"/>
                    <a:pt x="709" y="123"/>
                    <a:pt x="709" y="123"/>
                  </a:cubicBezTo>
                  <a:cubicBezTo>
                    <a:pt x="710" y="123"/>
                    <a:pt x="710" y="123"/>
                    <a:pt x="710" y="123"/>
                  </a:cubicBezTo>
                  <a:close/>
                  <a:moveTo>
                    <a:pt x="775" y="259"/>
                  </a:moveTo>
                  <a:cubicBezTo>
                    <a:pt x="775" y="259"/>
                    <a:pt x="775" y="258"/>
                    <a:pt x="775" y="258"/>
                  </a:cubicBezTo>
                  <a:cubicBezTo>
                    <a:pt x="775" y="259"/>
                    <a:pt x="775" y="260"/>
                    <a:pt x="776" y="261"/>
                  </a:cubicBezTo>
                  <a:cubicBezTo>
                    <a:pt x="776" y="260"/>
                    <a:pt x="776" y="260"/>
                    <a:pt x="775" y="259"/>
                  </a:cubicBezTo>
                  <a:close/>
                  <a:moveTo>
                    <a:pt x="775" y="253"/>
                  </a:moveTo>
                  <a:cubicBezTo>
                    <a:pt x="775" y="254"/>
                    <a:pt x="777" y="256"/>
                    <a:pt x="775" y="253"/>
                  </a:cubicBezTo>
                  <a:close/>
                  <a:moveTo>
                    <a:pt x="777" y="306"/>
                  </a:moveTo>
                  <a:cubicBezTo>
                    <a:pt x="777" y="305"/>
                    <a:pt x="776" y="303"/>
                    <a:pt x="776" y="303"/>
                  </a:cubicBezTo>
                  <a:cubicBezTo>
                    <a:pt x="776" y="304"/>
                    <a:pt x="777" y="305"/>
                    <a:pt x="777" y="306"/>
                  </a:cubicBezTo>
                  <a:close/>
                  <a:moveTo>
                    <a:pt x="814" y="333"/>
                  </a:moveTo>
                  <a:cubicBezTo>
                    <a:pt x="814" y="332"/>
                    <a:pt x="813" y="331"/>
                    <a:pt x="813" y="330"/>
                  </a:cubicBezTo>
                  <a:cubicBezTo>
                    <a:pt x="813" y="330"/>
                    <a:pt x="813" y="331"/>
                    <a:pt x="813" y="332"/>
                  </a:cubicBezTo>
                  <a:cubicBezTo>
                    <a:pt x="814" y="333"/>
                    <a:pt x="815" y="335"/>
                    <a:pt x="814" y="333"/>
                  </a:cubicBezTo>
                  <a:close/>
                  <a:moveTo>
                    <a:pt x="776" y="279"/>
                  </a:moveTo>
                  <a:cubicBezTo>
                    <a:pt x="776" y="279"/>
                    <a:pt x="776" y="281"/>
                    <a:pt x="777" y="283"/>
                  </a:cubicBezTo>
                  <a:cubicBezTo>
                    <a:pt x="776" y="280"/>
                    <a:pt x="777" y="282"/>
                    <a:pt x="776" y="279"/>
                  </a:cubicBezTo>
                  <a:close/>
                  <a:moveTo>
                    <a:pt x="816" y="327"/>
                  </a:moveTo>
                  <a:cubicBezTo>
                    <a:pt x="815" y="325"/>
                    <a:pt x="816" y="325"/>
                    <a:pt x="815" y="323"/>
                  </a:cubicBezTo>
                  <a:cubicBezTo>
                    <a:pt x="815" y="322"/>
                    <a:pt x="814" y="321"/>
                    <a:pt x="813" y="321"/>
                  </a:cubicBezTo>
                  <a:cubicBezTo>
                    <a:pt x="814" y="322"/>
                    <a:pt x="814" y="323"/>
                    <a:pt x="815" y="326"/>
                  </a:cubicBezTo>
                  <a:cubicBezTo>
                    <a:pt x="817" y="328"/>
                    <a:pt x="816" y="327"/>
                    <a:pt x="816" y="327"/>
                  </a:cubicBezTo>
                  <a:close/>
                  <a:moveTo>
                    <a:pt x="771" y="281"/>
                  </a:moveTo>
                  <a:cubicBezTo>
                    <a:pt x="770" y="280"/>
                    <a:pt x="769" y="278"/>
                    <a:pt x="770" y="280"/>
                  </a:cubicBezTo>
                  <a:cubicBezTo>
                    <a:pt x="771" y="281"/>
                    <a:pt x="772" y="283"/>
                    <a:pt x="771" y="281"/>
                  </a:cubicBezTo>
                  <a:close/>
                  <a:moveTo>
                    <a:pt x="771" y="294"/>
                  </a:moveTo>
                  <a:cubicBezTo>
                    <a:pt x="771" y="294"/>
                    <a:pt x="771" y="295"/>
                    <a:pt x="771" y="295"/>
                  </a:cubicBezTo>
                  <a:cubicBezTo>
                    <a:pt x="771" y="294"/>
                    <a:pt x="771" y="293"/>
                    <a:pt x="770" y="293"/>
                  </a:cubicBezTo>
                  <a:cubicBezTo>
                    <a:pt x="770" y="293"/>
                    <a:pt x="770" y="292"/>
                    <a:pt x="770" y="292"/>
                  </a:cubicBezTo>
                  <a:cubicBezTo>
                    <a:pt x="770" y="293"/>
                    <a:pt x="770" y="293"/>
                    <a:pt x="771" y="294"/>
                  </a:cubicBezTo>
                  <a:close/>
                  <a:moveTo>
                    <a:pt x="772" y="295"/>
                  </a:moveTo>
                  <a:cubicBezTo>
                    <a:pt x="773" y="295"/>
                    <a:pt x="773" y="296"/>
                    <a:pt x="773" y="296"/>
                  </a:cubicBezTo>
                  <a:cubicBezTo>
                    <a:pt x="773" y="296"/>
                    <a:pt x="773" y="297"/>
                    <a:pt x="774" y="297"/>
                  </a:cubicBezTo>
                  <a:cubicBezTo>
                    <a:pt x="773" y="296"/>
                    <a:pt x="773" y="296"/>
                    <a:pt x="773" y="295"/>
                  </a:cubicBezTo>
                  <a:cubicBezTo>
                    <a:pt x="773" y="295"/>
                    <a:pt x="773" y="295"/>
                    <a:pt x="772" y="295"/>
                  </a:cubicBezTo>
                  <a:close/>
                  <a:moveTo>
                    <a:pt x="773" y="254"/>
                  </a:moveTo>
                  <a:cubicBezTo>
                    <a:pt x="773" y="253"/>
                    <a:pt x="773" y="253"/>
                    <a:pt x="773" y="252"/>
                  </a:cubicBezTo>
                  <a:cubicBezTo>
                    <a:pt x="772" y="252"/>
                    <a:pt x="772" y="252"/>
                    <a:pt x="772" y="251"/>
                  </a:cubicBezTo>
                  <a:cubicBezTo>
                    <a:pt x="772" y="252"/>
                    <a:pt x="772" y="252"/>
                    <a:pt x="772" y="252"/>
                  </a:cubicBezTo>
                  <a:cubicBezTo>
                    <a:pt x="773" y="253"/>
                    <a:pt x="773" y="253"/>
                    <a:pt x="773" y="254"/>
                  </a:cubicBezTo>
                  <a:close/>
                  <a:moveTo>
                    <a:pt x="778" y="309"/>
                  </a:moveTo>
                  <a:cubicBezTo>
                    <a:pt x="778" y="310"/>
                    <a:pt x="779" y="311"/>
                    <a:pt x="779" y="311"/>
                  </a:cubicBezTo>
                  <a:cubicBezTo>
                    <a:pt x="779" y="310"/>
                    <a:pt x="778" y="310"/>
                    <a:pt x="778" y="309"/>
                  </a:cubicBezTo>
                  <a:close/>
                  <a:moveTo>
                    <a:pt x="807" y="307"/>
                  </a:moveTo>
                  <a:cubicBezTo>
                    <a:pt x="807" y="308"/>
                    <a:pt x="806" y="307"/>
                    <a:pt x="806" y="306"/>
                  </a:cubicBezTo>
                  <a:cubicBezTo>
                    <a:pt x="807" y="308"/>
                    <a:pt x="807" y="309"/>
                    <a:pt x="808" y="310"/>
                  </a:cubicBezTo>
                  <a:cubicBezTo>
                    <a:pt x="807" y="308"/>
                    <a:pt x="807" y="308"/>
                    <a:pt x="807" y="307"/>
                  </a:cubicBezTo>
                  <a:close/>
                  <a:moveTo>
                    <a:pt x="779" y="266"/>
                  </a:moveTo>
                  <a:cubicBezTo>
                    <a:pt x="779" y="265"/>
                    <a:pt x="779" y="265"/>
                    <a:pt x="779" y="265"/>
                  </a:cubicBezTo>
                  <a:cubicBezTo>
                    <a:pt x="779" y="265"/>
                    <a:pt x="779" y="265"/>
                    <a:pt x="779" y="265"/>
                  </a:cubicBezTo>
                  <a:cubicBezTo>
                    <a:pt x="779" y="265"/>
                    <a:pt x="779" y="265"/>
                    <a:pt x="779" y="266"/>
                  </a:cubicBezTo>
                  <a:cubicBezTo>
                    <a:pt x="779" y="267"/>
                    <a:pt x="780" y="266"/>
                    <a:pt x="779" y="266"/>
                  </a:cubicBezTo>
                  <a:close/>
                  <a:moveTo>
                    <a:pt x="779" y="265"/>
                  </a:moveTo>
                  <a:cubicBezTo>
                    <a:pt x="779" y="265"/>
                    <a:pt x="779" y="265"/>
                    <a:pt x="779" y="265"/>
                  </a:cubicBezTo>
                  <a:cubicBezTo>
                    <a:pt x="779" y="265"/>
                    <a:pt x="779" y="265"/>
                    <a:pt x="779" y="265"/>
                  </a:cubicBezTo>
                  <a:close/>
                  <a:moveTo>
                    <a:pt x="779" y="265"/>
                  </a:moveTo>
                  <a:cubicBezTo>
                    <a:pt x="779" y="265"/>
                    <a:pt x="779" y="265"/>
                    <a:pt x="779" y="265"/>
                  </a:cubicBezTo>
                  <a:cubicBezTo>
                    <a:pt x="779" y="265"/>
                    <a:pt x="779" y="265"/>
                    <a:pt x="779" y="265"/>
                  </a:cubicBezTo>
                  <a:close/>
                  <a:moveTo>
                    <a:pt x="781" y="271"/>
                  </a:moveTo>
                  <a:cubicBezTo>
                    <a:pt x="780" y="270"/>
                    <a:pt x="780" y="270"/>
                    <a:pt x="780" y="269"/>
                  </a:cubicBezTo>
                  <a:cubicBezTo>
                    <a:pt x="780" y="270"/>
                    <a:pt x="780" y="270"/>
                    <a:pt x="780" y="271"/>
                  </a:cubicBezTo>
                  <a:cubicBezTo>
                    <a:pt x="781" y="272"/>
                    <a:pt x="781" y="272"/>
                    <a:pt x="781" y="271"/>
                  </a:cubicBezTo>
                  <a:close/>
                  <a:moveTo>
                    <a:pt x="780" y="269"/>
                  </a:moveTo>
                  <a:cubicBezTo>
                    <a:pt x="780" y="270"/>
                    <a:pt x="780" y="270"/>
                    <a:pt x="780" y="270"/>
                  </a:cubicBezTo>
                  <a:cubicBezTo>
                    <a:pt x="780" y="270"/>
                    <a:pt x="780" y="270"/>
                    <a:pt x="780" y="269"/>
                  </a:cubicBezTo>
                  <a:close/>
                  <a:moveTo>
                    <a:pt x="781" y="317"/>
                  </a:moveTo>
                  <a:cubicBezTo>
                    <a:pt x="781" y="317"/>
                    <a:pt x="780" y="316"/>
                    <a:pt x="780" y="317"/>
                  </a:cubicBezTo>
                  <a:cubicBezTo>
                    <a:pt x="781" y="318"/>
                    <a:pt x="781" y="317"/>
                    <a:pt x="782" y="319"/>
                  </a:cubicBezTo>
                  <a:cubicBezTo>
                    <a:pt x="782" y="318"/>
                    <a:pt x="781" y="318"/>
                    <a:pt x="781" y="317"/>
                  </a:cubicBezTo>
                  <a:cubicBezTo>
                    <a:pt x="780" y="316"/>
                    <a:pt x="781" y="317"/>
                    <a:pt x="781" y="317"/>
                  </a:cubicBezTo>
                  <a:close/>
                  <a:moveTo>
                    <a:pt x="780" y="314"/>
                  </a:moveTo>
                  <a:cubicBezTo>
                    <a:pt x="780" y="314"/>
                    <a:pt x="780" y="314"/>
                    <a:pt x="779" y="313"/>
                  </a:cubicBezTo>
                  <a:cubicBezTo>
                    <a:pt x="780" y="314"/>
                    <a:pt x="780" y="314"/>
                    <a:pt x="780" y="315"/>
                  </a:cubicBezTo>
                  <a:cubicBezTo>
                    <a:pt x="780" y="315"/>
                    <a:pt x="780" y="315"/>
                    <a:pt x="781" y="316"/>
                  </a:cubicBezTo>
                  <a:cubicBezTo>
                    <a:pt x="780" y="315"/>
                    <a:pt x="780" y="315"/>
                    <a:pt x="780" y="314"/>
                  </a:cubicBezTo>
                  <a:close/>
                  <a:moveTo>
                    <a:pt x="803" y="315"/>
                  </a:moveTo>
                  <a:cubicBezTo>
                    <a:pt x="803" y="316"/>
                    <a:pt x="804" y="317"/>
                    <a:pt x="804" y="319"/>
                  </a:cubicBezTo>
                  <a:cubicBezTo>
                    <a:pt x="805" y="320"/>
                    <a:pt x="805" y="321"/>
                    <a:pt x="806" y="322"/>
                  </a:cubicBezTo>
                  <a:cubicBezTo>
                    <a:pt x="806" y="321"/>
                    <a:pt x="804" y="317"/>
                    <a:pt x="803" y="315"/>
                  </a:cubicBezTo>
                  <a:close/>
                  <a:moveTo>
                    <a:pt x="808" y="311"/>
                  </a:moveTo>
                  <a:cubicBezTo>
                    <a:pt x="806" y="308"/>
                    <a:pt x="805" y="307"/>
                    <a:pt x="805" y="309"/>
                  </a:cubicBezTo>
                  <a:cubicBezTo>
                    <a:pt x="807" y="312"/>
                    <a:pt x="809" y="315"/>
                    <a:pt x="808" y="311"/>
                  </a:cubicBezTo>
                  <a:close/>
                  <a:moveTo>
                    <a:pt x="771" y="279"/>
                  </a:moveTo>
                  <a:cubicBezTo>
                    <a:pt x="770" y="278"/>
                    <a:pt x="770" y="277"/>
                    <a:pt x="771" y="279"/>
                  </a:cubicBezTo>
                  <a:cubicBezTo>
                    <a:pt x="771" y="279"/>
                    <a:pt x="771" y="279"/>
                    <a:pt x="771" y="279"/>
                  </a:cubicBezTo>
                  <a:close/>
                  <a:moveTo>
                    <a:pt x="806" y="344"/>
                  </a:moveTo>
                  <a:cubicBezTo>
                    <a:pt x="806" y="343"/>
                    <a:pt x="805" y="342"/>
                    <a:pt x="806" y="343"/>
                  </a:cubicBezTo>
                  <a:cubicBezTo>
                    <a:pt x="806" y="343"/>
                    <a:pt x="807" y="344"/>
                    <a:pt x="806" y="344"/>
                  </a:cubicBezTo>
                  <a:close/>
                  <a:moveTo>
                    <a:pt x="810" y="311"/>
                  </a:moveTo>
                  <a:cubicBezTo>
                    <a:pt x="811" y="312"/>
                    <a:pt x="811" y="313"/>
                    <a:pt x="812" y="313"/>
                  </a:cubicBezTo>
                  <a:cubicBezTo>
                    <a:pt x="811" y="312"/>
                    <a:pt x="811" y="311"/>
                    <a:pt x="810" y="311"/>
                  </a:cubicBezTo>
                  <a:close/>
                  <a:moveTo>
                    <a:pt x="758" y="268"/>
                  </a:moveTo>
                  <a:cubicBezTo>
                    <a:pt x="758" y="268"/>
                    <a:pt x="758" y="267"/>
                    <a:pt x="758" y="267"/>
                  </a:cubicBezTo>
                  <a:cubicBezTo>
                    <a:pt x="758" y="267"/>
                    <a:pt x="758" y="268"/>
                    <a:pt x="758" y="268"/>
                  </a:cubicBezTo>
                  <a:cubicBezTo>
                    <a:pt x="758" y="268"/>
                    <a:pt x="759" y="269"/>
                    <a:pt x="759" y="269"/>
                  </a:cubicBezTo>
                  <a:cubicBezTo>
                    <a:pt x="759" y="269"/>
                    <a:pt x="758" y="268"/>
                    <a:pt x="758" y="268"/>
                  </a:cubicBezTo>
                  <a:close/>
                  <a:moveTo>
                    <a:pt x="771" y="277"/>
                  </a:moveTo>
                  <a:cubicBezTo>
                    <a:pt x="771" y="278"/>
                    <a:pt x="771" y="278"/>
                    <a:pt x="771" y="277"/>
                  </a:cubicBezTo>
                  <a:cubicBezTo>
                    <a:pt x="771" y="278"/>
                    <a:pt x="771" y="278"/>
                    <a:pt x="771" y="278"/>
                  </a:cubicBezTo>
                  <a:cubicBezTo>
                    <a:pt x="772" y="280"/>
                    <a:pt x="772" y="278"/>
                    <a:pt x="771" y="277"/>
                  </a:cubicBezTo>
                  <a:close/>
                  <a:moveTo>
                    <a:pt x="762" y="95"/>
                  </a:moveTo>
                  <a:cubicBezTo>
                    <a:pt x="763" y="95"/>
                    <a:pt x="761" y="94"/>
                    <a:pt x="762" y="95"/>
                  </a:cubicBezTo>
                  <a:cubicBezTo>
                    <a:pt x="762" y="95"/>
                    <a:pt x="761" y="95"/>
                    <a:pt x="762" y="95"/>
                  </a:cubicBezTo>
                  <a:close/>
                  <a:moveTo>
                    <a:pt x="766" y="263"/>
                  </a:moveTo>
                  <a:cubicBezTo>
                    <a:pt x="767" y="264"/>
                    <a:pt x="767" y="265"/>
                    <a:pt x="768" y="265"/>
                  </a:cubicBezTo>
                  <a:cubicBezTo>
                    <a:pt x="768" y="266"/>
                    <a:pt x="768" y="265"/>
                    <a:pt x="768" y="264"/>
                  </a:cubicBezTo>
                  <a:cubicBezTo>
                    <a:pt x="768" y="264"/>
                    <a:pt x="768" y="264"/>
                    <a:pt x="768" y="264"/>
                  </a:cubicBezTo>
                  <a:cubicBezTo>
                    <a:pt x="766" y="264"/>
                    <a:pt x="766" y="263"/>
                    <a:pt x="766" y="262"/>
                  </a:cubicBezTo>
                  <a:cubicBezTo>
                    <a:pt x="766" y="262"/>
                    <a:pt x="767" y="262"/>
                    <a:pt x="767" y="262"/>
                  </a:cubicBezTo>
                  <a:cubicBezTo>
                    <a:pt x="766" y="260"/>
                    <a:pt x="765" y="259"/>
                    <a:pt x="765" y="257"/>
                  </a:cubicBezTo>
                  <a:cubicBezTo>
                    <a:pt x="763" y="255"/>
                    <a:pt x="764" y="259"/>
                    <a:pt x="766" y="263"/>
                  </a:cubicBezTo>
                  <a:close/>
                  <a:moveTo>
                    <a:pt x="761" y="109"/>
                  </a:moveTo>
                  <a:cubicBezTo>
                    <a:pt x="761" y="109"/>
                    <a:pt x="761" y="109"/>
                    <a:pt x="761" y="109"/>
                  </a:cubicBezTo>
                  <a:cubicBezTo>
                    <a:pt x="761" y="110"/>
                    <a:pt x="761" y="110"/>
                    <a:pt x="762" y="110"/>
                  </a:cubicBezTo>
                  <a:cubicBezTo>
                    <a:pt x="762" y="109"/>
                    <a:pt x="762" y="109"/>
                    <a:pt x="761" y="109"/>
                  </a:cubicBezTo>
                  <a:close/>
                  <a:moveTo>
                    <a:pt x="815" y="331"/>
                  </a:moveTo>
                  <a:cubicBezTo>
                    <a:pt x="815" y="330"/>
                    <a:pt x="815" y="330"/>
                    <a:pt x="815" y="329"/>
                  </a:cubicBezTo>
                  <a:cubicBezTo>
                    <a:pt x="815" y="329"/>
                    <a:pt x="814" y="329"/>
                    <a:pt x="814" y="328"/>
                  </a:cubicBezTo>
                  <a:cubicBezTo>
                    <a:pt x="814" y="329"/>
                    <a:pt x="815" y="329"/>
                    <a:pt x="815" y="330"/>
                  </a:cubicBezTo>
                  <a:cubicBezTo>
                    <a:pt x="815" y="330"/>
                    <a:pt x="815" y="330"/>
                    <a:pt x="815" y="331"/>
                  </a:cubicBezTo>
                  <a:close/>
                  <a:moveTo>
                    <a:pt x="779" y="313"/>
                  </a:moveTo>
                  <a:cubicBezTo>
                    <a:pt x="778" y="311"/>
                    <a:pt x="777" y="310"/>
                    <a:pt x="777" y="310"/>
                  </a:cubicBezTo>
                  <a:cubicBezTo>
                    <a:pt x="778" y="312"/>
                    <a:pt x="779" y="314"/>
                    <a:pt x="779" y="313"/>
                  </a:cubicBezTo>
                  <a:close/>
                  <a:moveTo>
                    <a:pt x="759" y="103"/>
                  </a:moveTo>
                  <a:cubicBezTo>
                    <a:pt x="760" y="102"/>
                    <a:pt x="758" y="102"/>
                    <a:pt x="759" y="102"/>
                  </a:cubicBezTo>
                  <a:cubicBezTo>
                    <a:pt x="759" y="103"/>
                    <a:pt x="759" y="103"/>
                    <a:pt x="759" y="103"/>
                  </a:cubicBezTo>
                  <a:close/>
                  <a:moveTo>
                    <a:pt x="758" y="112"/>
                  </a:moveTo>
                  <a:cubicBezTo>
                    <a:pt x="757" y="112"/>
                    <a:pt x="759" y="111"/>
                    <a:pt x="758" y="110"/>
                  </a:cubicBezTo>
                  <a:cubicBezTo>
                    <a:pt x="758" y="111"/>
                    <a:pt x="757" y="110"/>
                    <a:pt x="757" y="111"/>
                  </a:cubicBezTo>
                  <a:cubicBezTo>
                    <a:pt x="757" y="111"/>
                    <a:pt x="758" y="112"/>
                    <a:pt x="758" y="112"/>
                  </a:cubicBezTo>
                  <a:close/>
                  <a:moveTo>
                    <a:pt x="757" y="273"/>
                  </a:moveTo>
                  <a:cubicBezTo>
                    <a:pt x="758" y="274"/>
                    <a:pt x="759" y="275"/>
                    <a:pt x="758" y="274"/>
                  </a:cubicBezTo>
                  <a:cubicBezTo>
                    <a:pt x="758" y="272"/>
                    <a:pt x="756" y="271"/>
                    <a:pt x="757" y="273"/>
                  </a:cubicBezTo>
                  <a:close/>
                  <a:moveTo>
                    <a:pt x="758" y="244"/>
                  </a:moveTo>
                  <a:cubicBezTo>
                    <a:pt x="759" y="245"/>
                    <a:pt x="759" y="246"/>
                    <a:pt x="760" y="246"/>
                  </a:cubicBezTo>
                  <a:cubicBezTo>
                    <a:pt x="759" y="245"/>
                    <a:pt x="759" y="244"/>
                    <a:pt x="758" y="244"/>
                  </a:cubicBezTo>
                  <a:close/>
                  <a:moveTo>
                    <a:pt x="764" y="111"/>
                  </a:moveTo>
                  <a:cubicBezTo>
                    <a:pt x="764" y="110"/>
                    <a:pt x="764" y="110"/>
                    <a:pt x="763" y="109"/>
                  </a:cubicBezTo>
                  <a:cubicBezTo>
                    <a:pt x="763" y="110"/>
                    <a:pt x="762" y="111"/>
                    <a:pt x="764" y="111"/>
                  </a:cubicBezTo>
                  <a:close/>
                  <a:moveTo>
                    <a:pt x="768" y="291"/>
                  </a:moveTo>
                  <a:cubicBezTo>
                    <a:pt x="768" y="292"/>
                    <a:pt x="768" y="290"/>
                    <a:pt x="767" y="289"/>
                  </a:cubicBezTo>
                  <a:cubicBezTo>
                    <a:pt x="767" y="289"/>
                    <a:pt x="767" y="288"/>
                    <a:pt x="766" y="288"/>
                  </a:cubicBezTo>
                  <a:cubicBezTo>
                    <a:pt x="767" y="289"/>
                    <a:pt x="767" y="290"/>
                    <a:pt x="768" y="291"/>
                  </a:cubicBezTo>
                  <a:close/>
                  <a:moveTo>
                    <a:pt x="771" y="260"/>
                  </a:moveTo>
                  <a:cubicBezTo>
                    <a:pt x="770" y="259"/>
                    <a:pt x="770" y="258"/>
                    <a:pt x="769" y="258"/>
                  </a:cubicBezTo>
                  <a:cubicBezTo>
                    <a:pt x="769" y="258"/>
                    <a:pt x="770" y="261"/>
                    <a:pt x="771" y="262"/>
                  </a:cubicBezTo>
                  <a:cubicBezTo>
                    <a:pt x="771" y="261"/>
                    <a:pt x="771" y="261"/>
                    <a:pt x="771" y="260"/>
                  </a:cubicBezTo>
                  <a:close/>
                  <a:moveTo>
                    <a:pt x="772" y="105"/>
                  </a:moveTo>
                  <a:cubicBezTo>
                    <a:pt x="771" y="104"/>
                    <a:pt x="770" y="105"/>
                    <a:pt x="770" y="105"/>
                  </a:cubicBezTo>
                  <a:cubicBezTo>
                    <a:pt x="771" y="106"/>
                    <a:pt x="771" y="106"/>
                    <a:pt x="772" y="105"/>
                  </a:cubicBezTo>
                  <a:close/>
                  <a:moveTo>
                    <a:pt x="768" y="244"/>
                  </a:moveTo>
                  <a:cubicBezTo>
                    <a:pt x="768" y="244"/>
                    <a:pt x="768" y="243"/>
                    <a:pt x="767" y="243"/>
                  </a:cubicBezTo>
                  <a:cubicBezTo>
                    <a:pt x="767" y="241"/>
                    <a:pt x="768" y="244"/>
                    <a:pt x="768" y="244"/>
                  </a:cubicBezTo>
                  <a:close/>
                  <a:moveTo>
                    <a:pt x="767" y="275"/>
                  </a:moveTo>
                  <a:cubicBezTo>
                    <a:pt x="767" y="277"/>
                    <a:pt x="768" y="278"/>
                    <a:pt x="769" y="279"/>
                  </a:cubicBezTo>
                  <a:cubicBezTo>
                    <a:pt x="769" y="280"/>
                    <a:pt x="770" y="280"/>
                    <a:pt x="769" y="278"/>
                  </a:cubicBezTo>
                  <a:cubicBezTo>
                    <a:pt x="767" y="275"/>
                    <a:pt x="767" y="276"/>
                    <a:pt x="767" y="275"/>
                  </a:cubicBezTo>
                  <a:close/>
                  <a:moveTo>
                    <a:pt x="767" y="239"/>
                  </a:moveTo>
                  <a:cubicBezTo>
                    <a:pt x="767" y="239"/>
                    <a:pt x="767" y="238"/>
                    <a:pt x="767" y="238"/>
                  </a:cubicBezTo>
                  <a:cubicBezTo>
                    <a:pt x="766" y="238"/>
                    <a:pt x="766" y="238"/>
                    <a:pt x="766" y="237"/>
                  </a:cubicBezTo>
                  <a:cubicBezTo>
                    <a:pt x="766" y="238"/>
                    <a:pt x="766" y="238"/>
                    <a:pt x="766" y="238"/>
                  </a:cubicBezTo>
                  <a:cubicBezTo>
                    <a:pt x="767" y="239"/>
                    <a:pt x="767" y="239"/>
                    <a:pt x="767" y="239"/>
                  </a:cubicBezTo>
                  <a:close/>
                  <a:moveTo>
                    <a:pt x="765" y="101"/>
                  </a:moveTo>
                  <a:cubicBezTo>
                    <a:pt x="765" y="101"/>
                    <a:pt x="764" y="101"/>
                    <a:pt x="764" y="102"/>
                  </a:cubicBezTo>
                  <a:cubicBezTo>
                    <a:pt x="764" y="102"/>
                    <a:pt x="765" y="102"/>
                    <a:pt x="765" y="102"/>
                  </a:cubicBezTo>
                  <a:cubicBezTo>
                    <a:pt x="765" y="102"/>
                    <a:pt x="765" y="101"/>
                    <a:pt x="765" y="101"/>
                  </a:cubicBezTo>
                  <a:close/>
                  <a:moveTo>
                    <a:pt x="767" y="113"/>
                  </a:moveTo>
                  <a:cubicBezTo>
                    <a:pt x="767" y="114"/>
                    <a:pt x="768" y="113"/>
                    <a:pt x="768" y="113"/>
                  </a:cubicBezTo>
                  <a:cubicBezTo>
                    <a:pt x="767" y="112"/>
                    <a:pt x="767" y="113"/>
                    <a:pt x="767" y="113"/>
                  </a:cubicBezTo>
                  <a:close/>
                  <a:moveTo>
                    <a:pt x="767" y="103"/>
                  </a:moveTo>
                  <a:cubicBezTo>
                    <a:pt x="767" y="103"/>
                    <a:pt x="767" y="102"/>
                    <a:pt x="767" y="102"/>
                  </a:cubicBezTo>
                  <a:cubicBezTo>
                    <a:pt x="766" y="102"/>
                    <a:pt x="766" y="103"/>
                    <a:pt x="767" y="103"/>
                  </a:cubicBezTo>
                  <a:close/>
                  <a:moveTo>
                    <a:pt x="784" y="281"/>
                  </a:moveTo>
                  <a:cubicBezTo>
                    <a:pt x="784" y="281"/>
                    <a:pt x="784" y="280"/>
                    <a:pt x="784" y="280"/>
                  </a:cubicBezTo>
                  <a:cubicBezTo>
                    <a:pt x="783" y="279"/>
                    <a:pt x="784" y="281"/>
                    <a:pt x="785" y="282"/>
                  </a:cubicBezTo>
                  <a:cubicBezTo>
                    <a:pt x="785" y="281"/>
                    <a:pt x="785" y="281"/>
                    <a:pt x="784" y="281"/>
                  </a:cubicBezTo>
                  <a:close/>
                  <a:moveTo>
                    <a:pt x="795" y="303"/>
                  </a:moveTo>
                  <a:cubicBezTo>
                    <a:pt x="793" y="300"/>
                    <a:pt x="795" y="305"/>
                    <a:pt x="795" y="303"/>
                  </a:cubicBezTo>
                  <a:close/>
                  <a:moveTo>
                    <a:pt x="799" y="348"/>
                  </a:moveTo>
                  <a:cubicBezTo>
                    <a:pt x="799" y="348"/>
                    <a:pt x="799" y="348"/>
                    <a:pt x="799" y="348"/>
                  </a:cubicBezTo>
                  <a:cubicBezTo>
                    <a:pt x="799" y="348"/>
                    <a:pt x="799" y="348"/>
                    <a:pt x="799" y="348"/>
                  </a:cubicBezTo>
                  <a:cubicBezTo>
                    <a:pt x="799" y="348"/>
                    <a:pt x="799" y="348"/>
                    <a:pt x="799" y="348"/>
                  </a:cubicBezTo>
                  <a:close/>
                  <a:moveTo>
                    <a:pt x="798" y="348"/>
                  </a:moveTo>
                  <a:cubicBezTo>
                    <a:pt x="799" y="348"/>
                    <a:pt x="799" y="348"/>
                    <a:pt x="799" y="348"/>
                  </a:cubicBezTo>
                  <a:cubicBezTo>
                    <a:pt x="799" y="348"/>
                    <a:pt x="799" y="348"/>
                    <a:pt x="798" y="348"/>
                  </a:cubicBezTo>
                  <a:close/>
                  <a:moveTo>
                    <a:pt x="800" y="352"/>
                  </a:moveTo>
                  <a:cubicBezTo>
                    <a:pt x="801" y="352"/>
                    <a:pt x="801" y="353"/>
                    <a:pt x="801" y="352"/>
                  </a:cubicBezTo>
                  <a:cubicBezTo>
                    <a:pt x="801" y="353"/>
                    <a:pt x="801" y="353"/>
                    <a:pt x="802" y="353"/>
                  </a:cubicBezTo>
                  <a:cubicBezTo>
                    <a:pt x="801" y="353"/>
                    <a:pt x="801" y="354"/>
                    <a:pt x="802" y="354"/>
                  </a:cubicBezTo>
                  <a:cubicBezTo>
                    <a:pt x="802" y="354"/>
                    <a:pt x="802" y="354"/>
                    <a:pt x="802" y="354"/>
                  </a:cubicBezTo>
                  <a:cubicBezTo>
                    <a:pt x="802" y="354"/>
                    <a:pt x="802" y="354"/>
                    <a:pt x="802" y="355"/>
                  </a:cubicBezTo>
                  <a:cubicBezTo>
                    <a:pt x="802" y="355"/>
                    <a:pt x="802" y="355"/>
                    <a:pt x="802" y="355"/>
                  </a:cubicBezTo>
                  <a:cubicBezTo>
                    <a:pt x="801" y="352"/>
                    <a:pt x="803" y="354"/>
                    <a:pt x="804" y="356"/>
                  </a:cubicBezTo>
                  <a:cubicBezTo>
                    <a:pt x="802" y="353"/>
                    <a:pt x="801" y="351"/>
                    <a:pt x="800" y="349"/>
                  </a:cubicBezTo>
                  <a:cubicBezTo>
                    <a:pt x="799" y="349"/>
                    <a:pt x="799" y="348"/>
                    <a:pt x="799" y="348"/>
                  </a:cubicBezTo>
                  <a:cubicBezTo>
                    <a:pt x="799" y="348"/>
                    <a:pt x="799" y="348"/>
                    <a:pt x="798" y="348"/>
                  </a:cubicBezTo>
                  <a:cubicBezTo>
                    <a:pt x="798" y="348"/>
                    <a:pt x="798" y="348"/>
                    <a:pt x="798" y="348"/>
                  </a:cubicBezTo>
                  <a:cubicBezTo>
                    <a:pt x="798" y="348"/>
                    <a:pt x="799" y="349"/>
                    <a:pt x="800" y="352"/>
                  </a:cubicBezTo>
                  <a:close/>
                  <a:moveTo>
                    <a:pt x="798" y="311"/>
                  </a:moveTo>
                  <a:cubicBezTo>
                    <a:pt x="798" y="310"/>
                    <a:pt x="797" y="310"/>
                    <a:pt x="797" y="309"/>
                  </a:cubicBezTo>
                  <a:cubicBezTo>
                    <a:pt x="797" y="310"/>
                    <a:pt x="797" y="310"/>
                    <a:pt x="798" y="311"/>
                  </a:cubicBezTo>
                  <a:cubicBezTo>
                    <a:pt x="798" y="312"/>
                    <a:pt x="798" y="312"/>
                    <a:pt x="798" y="311"/>
                  </a:cubicBezTo>
                  <a:close/>
                  <a:moveTo>
                    <a:pt x="789" y="325"/>
                  </a:moveTo>
                  <a:cubicBezTo>
                    <a:pt x="790" y="326"/>
                    <a:pt x="790" y="326"/>
                    <a:pt x="789" y="323"/>
                  </a:cubicBezTo>
                  <a:cubicBezTo>
                    <a:pt x="788" y="322"/>
                    <a:pt x="788" y="322"/>
                    <a:pt x="789" y="325"/>
                  </a:cubicBezTo>
                  <a:close/>
                  <a:moveTo>
                    <a:pt x="792" y="331"/>
                  </a:moveTo>
                  <a:cubicBezTo>
                    <a:pt x="793" y="334"/>
                    <a:pt x="793" y="334"/>
                    <a:pt x="793" y="334"/>
                  </a:cubicBezTo>
                  <a:cubicBezTo>
                    <a:pt x="793" y="333"/>
                    <a:pt x="793" y="333"/>
                    <a:pt x="793" y="333"/>
                  </a:cubicBezTo>
                  <a:cubicBezTo>
                    <a:pt x="792" y="331"/>
                    <a:pt x="792" y="331"/>
                    <a:pt x="792" y="331"/>
                  </a:cubicBezTo>
                  <a:close/>
                  <a:moveTo>
                    <a:pt x="787" y="336"/>
                  </a:moveTo>
                  <a:cubicBezTo>
                    <a:pt x="789" y="339"/>
                    <a:pt x="791" y="341"/>
                    <a:pt x="789" y="337"/>
                  </a:cubicBezTo>
                  <a:cubicBezTo>
                    <a:pt x="787" y="334"/>
                    <a:pt x="786" y="332"/>
                    <a:pt x="787" y="336"/>
                  </a:cubicBezTo>
                  <a:close/>
                  <a:moveTo>
                    <a:pt x="776" y="311"/>
                  </a:moveTo>
                  <a:cubicBezTo>
                    <a:pt x="777" y="311"/>
                    <a:pt x="777" y="311"/>
                    <a:pt x="777" y="312"/>
                  </a:cubicBezTo>
                  <a:cubicBezTo>
                    <a:pt x="777" y="312"/>
                    <a:pt x="777" y="313"/>
                    <a:pt x="778" y="313"/>
                  </a:cubicBezTo>
                  <a:cubicBezTo>
                    <a:pt x="778" y="312"/>
                    <a:pt x="777" y="312"/>
                    <a:pt x="777" y="311"/>
                  </a:cubicBezTo>
                  <a:cubicBezTo>
                    <a:pt x="777" y="311"/>
                    <a:pt x="777" y="311"/>
                    <a:pt x="776" y="311"/>
                  </a:cubicBezTo>
                  <a:close/>
                  <a:moveTo>
                    <a:pt x="791" y="321"/>
                  </a:moveTo>
                  <a:cubicBezTo>
                    <a:pt x="791" y="321"/>
                    <a:pt x="791" y="320"/>
                    <a:pt x="791" y="320"/>
                  </a:cubicBezTo>
                  <a:cubicBezTo>
                    <a:pt x="791" y="320"/>
                    <a:pt x="791" y="321"/>
                    <a:pt x="791" y="321"/>
                  </a:cubicBezTo>
                  <a:close/>
                  <a:moveTo>
                    <a:pt x="792" y="322"/>
                  </a:moveTo>
                  <a:cubicBezTo>
                    <a:pt x="792" y="322"/>
                    <a:pt x="792" y="322"/>
                    <a:pt x="791" y="321"/>
                  </a:cubicBezTo>
                  <a:cubicBezTo>
                    <a:pt x="792" y="322"/>
                    <a:pt x="792" y="323"/>
                    <a:pt x="793" y="324"/>
                  </a:cubicBezTo>
                  <a:cubicBezTo>
                    <a:pt x="793" y="324"/>
                    <a:pt x="793" y="323"/>
                    <a:pt x="792" y="322"/>
                  </a:cubicBezTo>
                  <a:cubicBezTo>
                    <a:pt x="792" y="322"/>
                    <a:pt x="792" y="322"/>
                    <a:pt x="792" y="322"/>
                  </a:cubicBezTo>
                  <a:cubicBezTo>
                    <a:pt x="792" y="322"/>
                    <a:pt x="792" y="322"/>
                    <a:pt x="792" y="322"/>
                  </a:cubicBezTo>
                  <a:close/>
                  <a:moveTo>
                    <a:pt x="791" y="321"/>
                  </a:moveTo>
                  <a:cubicBezTo>
                    <a:pt x="791" y="321"/>
                    <a:pt x="791" y="321"/>
                    <a:pt x="791" y="321"/>
                  </a:cubicBezTo>
                  <a:cubicBezTo>
                    <a:pt x="791" y="321"/>
                    <a:pt x="791" y="321"/>
                    <a:pt x="791" y="321"/>
                  </a:cubicBezTo>
                  <a:close/>
                  <a:moveTo>
                    <a:pt x="787" y="329"/>
                  </a:moveTo>
                  <a:cubicBezTo>
                    <a:pt x="788" y="329"/>
                    <a:pt x="788" y="329"/>
                    <a:pt x="788" y="330"/>
                  </a:cubicBezTo>
                  <a:cubicBezTo>
                    <a:pt x="788" y="329"/>
                    <a:pt x="788" y="329"/>
                    <a:pt x="787" y="328"/>
                  </a:cubicBezTo>
                  <a:cubicBezTo>
                    <a:pt x="787" y="328"/>
                    <a:pt x="787" y="328"/>
                    <a:pt x="787" y="328"/>
                  </a:cubicBezTo>
                  <a:cubicBezTo>
                    <a:pt x="787" y="328"/>
                    <a:pt x="787" y="329"/>
                    <a:pt x="787" y="329"/>
                  </a:cubicBezTo>
                  <a:close/>
                  <a:moveTo>
                    <a:pt x="787" y="287"/>
                  </a:moveTo>
                  <a:cubicBezTo>
                    <a:pt x="787" y="286"/>
                    <a:pt x="787" y="286"/>
                    <a:pt x="787" y="285"/>
                  </a:cubicBezTo>
                  <a:cubicBezTo>
                    <a:pt x="786" y="283"/>
                    <a:pt x="785" y="283"/>
                    <a:pt x="786" y="285"/>
                  </a:cubicBezTo>
                  <a:cubicBezTo>
                    <a:pt x="787" y="286"/>
                    <a:pt x="787" y="286"/>
                    <a:pt x="787" y="287"/>
                  </a:cubicBezTo>
                  <a:close/>
                  <a:moveTo>
                    <a:pt x="790" y="292"/>
                  </a:moveTo>
                  <a:cubicBezTo>
                    <a:pt x="790" y="294"/>
                    <a:pt x="791" y="295"/>
                    <a:pt x="790" y="293"/>
                  </a:cubicBezTo>
                  <a:cubicBezTo>
                    <a:pt x="790" y="292"/>
                    <a:pt x="789" y="291"/>
                    <a:pt x="790" y="292"/>
                  </a:cubicBezTo>
                  <a:close/>
                  <a:moveTo>
                    <a:pt x="790" y="283"/>
                  </a:moveTo>
                  <a:cubicBezTo>
                    <a:pt x="789" y="282"/>
                    <a:pt x="789" y="282"/>
                    <a:pt x="789" y="281"/>
                  </a:cubicBezTo>
                  <a:cubicBezTo>
                    <a:pt x="789" y="281"/>
                    <a:pt x="789" y="281"/>
                    <a:pt x="788" y="281"/>
                  </a:cubicBezTo>
                  <a:cubicBezTo>
                    <a:pt x="789" y="281"/>
                    <a:pt x="789" y="282"/>
                    <a:pt x="789" y="282"/>
                  </a:cubicBezTo>
                  <a:cubicBezTo>
                    <a:pt x="789" y="282"/>
                    <a:pt x="789" y="283"/>
                    <a:pt x="790" y="283"/>
                  </a:cubicBezTo>
                  <a:close/>
                  <a:moveTo>
                    <a:pt x="746" y="242"/>
                  </a:moveTo>
                  <a:cubicBezTo>
                    <a:pt x="747" y="242"/>
                    <a:pt x="747" y="242"/>
                    <a:pt x="746" y="242"/>
                  </a:cubicBezTo>
                  <a:cubicBezTo>
                    <a:pt x="747" y="242"/>
                    <a:pt x="747" y="243"/>
                    <a:pt x="747" y="243"/>
                  </a:cubicBezTo>
                  <a:cubicBezTo>
                    <a:pt x="748" y="245"/>
                    <a:pt x="747" y="242"/>
                    <a:pt x="746" y="242"/>
                  </a:cubicBezTo>
                  <a:close/>
                  <a:moveTo>
                    <a:pt x="791" y="316"/>
                  </a:moveTo>
                  <a:cubicBezTo>
                    <a:pt x="791" y="317"/>
                    <a:pt x="792" y="318"/>
                    <a:pt x="792" y="318"/>
                  </a:cubicBezTo>
                  <a:cubicBezTo>
                    <a:pt x="792" y="317"/>
                    <a:pt x="789" y="312"/>
                    <a:pt x="791" y="316"/>
                  </a:cubicBezTo>
                  <a:close/>
                  <a:moveTo>
                    <a:pt x="779" y="324"/>
                  </a:moveTo>
                  <a:cubicBezTo>
                    <a:pt x="781" y="328"/>
                    <a:pt x="782" y="328"/>
                    <a:pt x="782" y="328"/>
                  </a:cubicBezTo>
                  <a:cubicBezTo>
                    <a:pt x="779" y="324"/>
                    <a:pt x="778" y="322"/>
                    <a:pt x="779" y="324"/>
                  </a:cubicBezTo>
                  <a:close/>
                  <a:moveTo>
                    <a:pt x="783" y="324"/>
                  </a:moveTo>
                  <a:cubicBezTo>
                    <a:pt x="782" y="322"/>
                    <a:pt x="781" y="320"/>
                    <a:pt x="781" y="320"/>
                  </a:cubicBezTo>
                  <a:cubicBezTo>
                    <a:pt x="781" y="320"/>
                    <a:pt x="781" y="319"/>
                    <a:pt x="780" y="318"/>
                  </a:cubicBezTo>
                  <a:cubicBezTo>
                    <a:pt x="780" y="317"/>
                    <a:pt x="779" y="317"/>
                    <a:pt x="779" y="317"/>
                  </a:cubicBezTo>
                  <a:cubicBezTo>
                    <a:pt x="779" y="316"/>
                    <a:pt x="778" y="315"/>
                    <a:pt x="778" y="315"/>
                  </a:cubicBezTo>
                  <a:cubicBezTo>
                    <a:pt x="777" y="313"/>
                    <a:pt x="777" y="315"/>
                    <a:pt x="776" y="314"/>
                  </a:cubicBezTo>
                  <a:cubicBezTo>
                    <a:pt x="778" y="317"/>
                    <a:pt x="779" y="319"/>
                    <a:pt x="779" y="318"/>
                  </a:cubicBezTo>
                  <a:cubicBezTo>
                    <a:pt x="780" y="319"/>
                    <a:pt x="780" y="319"/>
                    <a:pt x="780" y="320"/>
                  </a:cubicBezTo>
                  <a:cubicBezTo>
                    <a:pt x="780" y="320"/>
                    <a:pt x="780" y="321"/>
                    <a:pt x="780" y="321"/>
                  </a:cubicBezTo>
                  <a:cubicBezTo>
                    <a:pt x="782" y="324"/>
                    <a:pt x="783" y="326"/>
                    <a:pt x="784" y="327"/>
                  </a:cubicBezTo>
                  <a:cubicBezTo>
                    <a:pt x="782" y="323"/>
                    <a:pt x="785" y="327"/>
                    <a:pt x="783" y="324"/>
                  </a:cubicBezTo>
                  <a:close/>
                  <a:moveTo>
                    <a:pt x="783" y="320"/>
                  </a:moveTo>
                  <a:cubicBezTo>
                    <a:pt x="782" y="318"/>
                    <a:pt x="782" y="320"/>
                    <a:pt x="783" y="322"/>
                  </a:cubicBezTo>
                  <a:cubicBezTo>
                    <a:pt x="784" y="323"/>
                    <a:pt x="785" y="324"/>
                    <a:pt x="783" y="320"/>
                  </a:cubicBezTo>
                  <a:close/>
                  <a:moveTo>
                    <a:pt x="803" y="312"/>
                  </a:moveTo>
                  <a:cubicBezTo>
                    <a:pt x="803" y="313"/>
                    <a:pt x="804" y="314"/>
                    <a:pt x="804" y="315"/>
                  </a:cubicBezTo>
                  <a:cubicBezTo>
                    <a:pt x="804" y="313"/>
                    <a:pt x="802" y="306"/>
                    <a:pt x="801" y="305"/>
                  </a:cubicBezTo>
                  <a:cubicBezTo>
                    <a:pt x="801" y="305"/>
                    <a:pt x="801" y="306"/>
                    <a:pt x="801" y="305"/>
                  </a:cubicBezTo>
                  <a:cubicBezTo>
                    <a:pt x="799" y="302"/>
                    <a:pt x="800" y="304"/>
                    <a:pt x="799" y="302"/>
                  </a:cubicBezTo>
                  <a:cubicBezTo>
                    <a:pt x="800" y="304"/>
                    <a:pt x="801" y="306"/>
                    <a:pt x="802" y="308"/>
                  </a:cubicBezTo>
                  <a:cubicBezTo>
                    <a:pt x="802" y="309"/>
                    <a:pt x="802" y="310"/>
                    <a:pt x="803" y="312"/>
                  </a:cubicBezTo>
                  <a:close/>
                  <a:moveTo>
                    <a:pt x="800" y="331"/>
                  </a:moveTo>
                  <a:cubicBezTo>
                    <a:pt x="800" y="330"/>
                    <a:pt x="799" y="330"/>
                    <a:pt x="799" y="329"/>
                  </a:cubicBezTo>
                  <a:cubicBezTo>
                    <a:pt x="799" y="329"/>
                    <a:pt x="799" y="328"/>
                    <a:pt x="799" y="328"/>
                  </a:cubicBezTo>
                  <a:cubicBezTo>
                    <a:pt x="799" y="329"/>
                    <a:pt x="799" y="330"/>
                    <a:pt x="799" y="330"/>
                  </a:cubicBezTo>
                  <a:cubicBezTo>
                    <a:pt x="800" y="330"/>
                    <a:pt x="800" y="331"/>
                    <a:pt x="800" y="331"/>
                  </a:cubicBezTo>
                  <a:close/>
                  <a:moveTo>
                    <a:pt x="789" y="319"/>
                  </a:moveTo>
                  <a:cubicBezTo>
                    <a:pt x="789" y="319"/>
                    <a:pt x="789" y="319"/>
                    <a:pt x="789" y="319"/>
                  </a:cubicBezTo>
                  <a:cubicBezTo>
                    <a:pt x="789" y="318"/>
                    <a:pt x="789" y="318"/>
                    <a:pt x="789" y="318"/>
                  </a:cubicBezTo>
                  <a:cubicBezTo>
                    <a:pt x="789" y="318"/>
                    <a:pt x="789" y="318"/>
                    <a:pt x="789" y="319"/>
                  </a:cubicBezTo>
                  <a:close/>
                  <a:moveTo>
                    <a:pt x="791" y="317"/>
                  </a:moveTo>
                  <a:cubicBezTo>
                    <a:pt x="792" y="319"/>
                    <a:pt x="792" y="319"/>
                    <a:pt x="792" y="319"/>
                  </a:cubicBezTo>
                  <a:cubicBezTo>
                    <a:pt x="792" y="319"/>
                    <a:pt x="792" y="319"/>
                    <a:pt x="792" y="319"/>
                  </a:cubicBezTo>
                  <a:cubicBezTo>
                    <a:pt x="792" y="319"/>
                    <a:pt x="792" y="319"/>
                    <a:pt x="792" y="319"/>
                  </a:cubicBezTo>
                  <a:cubicBezTo>
                    <a:pt x="792" y="319"/>
                    <a:pt x="792" y="319"/>
                    <a:pt x="792" y="319"/>
                  </a:cubicBezTo>
                  <a:cubicBezTo>
                    <a:pt x="792" y="319"/>
                    <a:pt x="792" y="319"/>
                    <a:pt x="792" y="319"/>
                  </a:cubicBezTo>
                  <a:cubicBezTo>
                    <a:pt x="791" y="317"/>
                    <a:pt x="791" y="317"/>
                    <a:pt x="791" y="317"/>
                  </a:cubicBezTo>
                  <a:close/>
                  <a:moveTo>
                    <a:pt x="800" y="328"/>
                  </a:moveTo>
                  <a:cubicBezTo>
                    <a:pt x="800" y="327"/>
                    <a:pt x="801" y="328"/>
                    <a:pt x="801" y="327"/>
                  </a:cubicBezTo>
                  <a:cubicBezTo>
                    <a:pt x="798" y="323"/>
                    <a:pt x="801" y="330"/>
                    <a:pt x="802" y="333"/>
                  </a:cubicBezTo>
                  <a:cubicBezTo>
                    <a:pt x="802" y="332"/>
                    <a:pt x="801" y="330"/>
                    <a:pt x="800" y="328"/>
                  </a:cubicBezTo>
                  <a:close/>
                  <a:moveTo>
                    <a:pt x="800" y="316"/>
                  </a:moveTo>
                  <a:cubicBezTo>
                    <a:pt x="800" y="316"/>
                    <a:pt x="799" y="315"/>
                    <a:pt x="800" y="316"/>
                  </a:cubicBezTo>
                  <a:cubicBezTo>
                    <a:pt x="800" y="316"/>
                    <a:pt x="800" y="316"/>
                    <a:pt x="800" y="316"/>
                  </a:cubicBezTo>
                  <a:cubicBezTo>
                    <a:pt x="800" y="317"/>
                    <a:pt x="801" y="317"/>
                    <a:pt x="800" y="316"/>
                  </a:cubicBezTo>
                  <a:close/>
                  <a:moveTo>
                    <a:pt x="690" y="157"/>
                  </a:moveTo>
                  <a:cubicBezTo>
                    <a:pt x="690" y="157"/>
                    <a:pt x="689" y="157"/>
                    <a:pt x="689" y="157"/>
                  </a:cubicBezTo>
                  <a:cubicBezTo>
                    <a:pt x="688" y="157"/>
                    <a:pt x="690" y="158"/>
                    <a:pt x="690" y="157"/>
                  </a:cubicBezTo>
                  <a:close/>
                  <a:moveTo>
                    <a:pt x="672" y="99"/>
                  </a:moveTo>
                  <a:cubicBezTo>
                    <a:pt x="672" y="99"/>
                    <a:pt x="672" y="99"/>
                    <a:pt x="672" y="99"/>
                  </a:cubicBezTo>
                  <a:cubicBezTo>
                    <a:pt x="672" y="100"/>
                    <a:pt x="671" y="101"/>
                    <a:pt x="671" y="101"/>
                  </a:cubicBezTo>
                  <a:cubicBezTo>
                    <a:pt x="671" y="101"/>
                    <a:pt x="672" y="101"/>
                    <a:pt x="672" y="101"/>
                  </a:cubicBezTo>
                  <a:cubicBezTo>
                    <a:pt x="672" y="102"/>
                    <a:pt x="671" y="102"/>
                    <a:pt x="671" y="102"/>
                  </a:cubicBezTo>
                  <a:cubicBezTo>
                    <a:pt x="671" y="103"/>
                    <a:pt x="671" y="103"/>
                    <a:pt x="671" y="104"/>
                  </a:cubicBezTo>
                  <a:cubicBezTo>
                    <a:pt x="671" y="104"/>
                    <a:pt x="671" y="104"/>
                    <a:pt x="671" y="105"/>
                  </a:cubicBezTo>
                  <a:cubicBezTo>
                    <a:pt x="671" y="105"/>
                    <a:pt x="671" y="105"/>
                    <a:pt x="671" y="105"/>
                  </a:cubicBezTo>
                  <a:cubicBezTo>
                    <a:pt x="671" y="105"/>
                    <a:pt x="671" y="105"/>
                    <a:pt x="671" y="105"/>
                  </a:cubicBezTo>
                  <a:cubicBezTo>
                    <a:pt x="671" y="105"/>
                    <a:pt x="671" y="106"/>
                    <a:pt x="671" y="106"/>
                  </a:cubicBezTo>
                  <a:cubicBezTo>
                    <a:pt x="673" y="106"/>
                    <a:pt x="672" y="104"/>
                    <a:pt x="672" y="102"/>
                  </a:cubicBezTo>
                  <a:cubicBezTo>
                    <a:pt x="672" y="102"/>
                    <a:pt x="672" y="102"/>
                    <a:pt x="672" y="102"/>
                  </a:cubicBezTo>
                  <a:cubicBezTo>
                    <a:pt x="672" y="101"/>
                    <a:pt x="672" y="101"/>
                    <a:pt x="672" y="100"/>
                  </a:cubicBezTo>
                  <a:cubicBezTo>
                    <a:pt x="672" y="100"/>
                    <a:pt x="673" y="99"/>
                    <a:pt x="672" y="99"/>
                  </a:cubicBezTo>
                  <a:close/>
                  <a:moveTo>
                    <a:pt x="662" y="109"/>
                  </a:moveTo>
                  <a:cubicBezTo>
                    <a:pt x="661" y="109"/>
                    <a:pt x="661" y="109"/>
                    <a:pt x="660" y="109"/>
                  </a:cubicBezTo>
                  <a:cubicBezTo>
                    <a:pt x="660" y="109"/>
                    <a:pt x="660" y="109"/>
                    <a:pt x="660" y="110"/>
                  </a:cubicBezTo>
                  <a:cubicBezTo>
                    <a:pt x="661" y="110"/>
                    <a:pt x="662" y="109"/>
                    <a:pt x="662" y="109"/>
                  </a:cubicBezTo>
                  <a:close/>
                  <a:moveTo>
                    <a:pt x="660" y="106"/>
                  </a:moveTo>
                  <a:cubicBezTo>
                    <a:pt x="660" y="105"/>
                    <a:pt x="661" y="104"/>
                    <a:pt x="661" y="104"/>
                  </a:cubicBezTo>
                  <a:cubicBezTo>
                    <a:pt x="661" y="104"/>
                    <a:pt x="661" y="104"/>
                    <a:pt x="661" y="104"/>
                  </a:cubicBezTo>
                  <a:cubicBezTo>
                    <a:pt x="661" y="103"/>
                    <a:pt x="661" y="103"/>
                    <a:pt x="661" y="102"/>
                  </a:cubicBezTo>
                  <a:cubicBezTo>
                    <a:pt x="661" y="103"/>
                    <a:pt x="659" y="101"/>
                    <a:pt x="660" y="103"/>
                  </a:cubicBezTo>
                  <a:cubicBezTo>
                    <a:pt x="660" y="103"/>
                    <a:pt x="660" y="103"/>
                    <a:pt x="660" y="103"/>
                  </a:cubicBezTo>
                  <a:cubicBezTo>
                    <a:pt x="660" y="103"/>
                    <a:pt x="660" y="104"/>
                    <a:pt x="660" y="104"/>
                  </a:cubicBezTo>
                  <a:cubicBezTo>
                    <a:pt x="660" y="104"/>
                    <a:pt x="660" y="104"/>
                    <a:pt x="660" y="104"/>
                  </a:cubicBezTo>
                  <a:cubicBezTo>
                    <a:pt x="660" y="103"/>
                    <a:pt x="659" y="102"/>
                    <a:pt x="658" y="100"/>
                  </a:cubicBezTo>
                  <a:cubicBezTo>
                    <a:pt x="657" y="100"/>
                    <a:pt x="659" y="103"/>
                    <a:pt x="660" y="105"/>
                  </a:cubicBezTo>
                  <a:cubicBezTo>
                    <a:pt x="660" y="105"/>
                    <a:pt x="660" y="105"/>
                    <a:pt x="659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1" y="105"/>
                    <a:pt x="660" y="104"/>
                    <a:pt x="661" y="103"/>
                  </a:cubicBezTo>
                  <a:cubicBezTo>
                    <a:pt x="661" y="103"/>
                    <a:pt x="661" y="103"/>
                    <a:pt x="661" y="104"/>
                  </a:cubicBezTo>
                  <a:cubicBezTo>
                    <a:pt x="661" y="104"/>
                    <a:pt x="660" y="105"/>
                    <a:pt x="660" y="106"/>
                  </a:cubicBezTo>
                  <a:cubicBezTo>
                    <a:pt x="660" y="106"/>
                    <a:pt x="660" y="106"/>
                    <a:pt x="660" y="106"/>
                  </a:cubicBezTo>
                  <a:close/>
                  <a:moveTo>
                    <a:pt x="660" y="105"/>
                  </a:move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0" y="105"/>
                    <a:pt x="660" y="105"/>
                    <a:pt x="660" y="105"/>
                  </a:cubicBezTo>
                  <a:close/>
                  <a:moveTo>
                    <a:pt x="815" y="352"/>
                  </a:move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lose/>
                  <a:moveTo>
                    <a:pt x="661" y="113"/>
                  </a:moveTo>
                  <a:cubicBezTo>
                    <a:pt x="661" y="113"/>
                    <a:pt x="661" y="113"/>
                    <a:pt x="661" y="113"/>
                  </a:cubicBezTo>
                  <a:cubicBezTo>
                    <a:pt x="661" y="113"/>
                    <a:pt x="661" y="114"/>
                    <a:pt x="661" y="114"/>
                  </a:cubicBezTo>
                  <a:cubicBezTo>
                    <a:pt x="661" y="114"/>
                    <a:pt x="661" y="114"/>
                    <a:pt x="661" y="114"/>
                  </a:cubicBezTo>
                  <a:cubicBezTo>
                    <a:pt x="661" y="114"/>
                    <a:pt x="661" y="113"/>
                    <a:pt x="661" y="113"/>
                  </a:cubicBezTo>
                  <a:close/>
                  <a:moveTo>
                    <a:pt x="821" y="362"/>
                  </a:moveTo>
                  <a:cubicBezTo>
                    <a:pt x="821" y="362"/>
                    <a:pt x="821" y="362"/>
                    <a:pt x="821" y="364"/>
                  </a:cubicBezTo>
                  <a:cubicBezTo>
                    <a:pt x="823" y="366"/>
                    <a:pt x="821" y="362"/>
                    <a:pt x="821" y="362"/>
                  </a:cubicBezTo>
                  <a:close/>
                  <a:moveTo>
                    <a:pt x="645" y="80"/>
                  </a:moveTo>
                  <a:cubicBezTo>
                    <a:pt x="646" y="79"/>
                    <a:pt x="645" y="79"/>
                    <a:pt x="645" y="79"/>
                  </a:cubicBezTo>
                  <a:cubicBezTo>
                    <a:pt x="644" y="80"/>
                    <a:pt x="645" y="80"/>
                    <a:pt x="645" y="80"/>
                  </a:cubicBezTo>
                  <a:close/>
                  <a:moveTo>
                    <a:pt x="657" y="107"/>
                  </a:moveTo>
                  <a:cubicBezTo>
                    <a:pt x="658" y="107"/>
                    <a:pt x="658" y="107"/>
                    <a:pt x="658" y="107"/>
                  </a:cubicBezTo>
                  <a:cubicBezTo>
                    <a:pt x="658" y="108"/>
                    <a:pt x="658" y="108"/>
                    <a:pt x="658" y="108"/>
                  </a:cubicBezTo>
                  <a:cubicBezTo>
                    <a:pt x="658" y="108"/>
                    <a:pt x="658" y="107"/>
                    <a:pt x="659" y="107"/>
                  </a:cubicBezTo>
                  <a:cubicBezTo>
                    <a:pt x="659" y="106"/>
                    <a:pt x="658" y="106"/>
                    <a:pt x="658" y="106"/>
                  </a:cubicBezTo>
                  <a:cubicBezTo>
                    <a:pt x="658" y="105"/>
                    <a:pt x="658" y="105"/>
                    <a:pt x="658" y="104"/>
                  </a:cubicBezTo>
                  <a:cubicBezTo>
                    <a:pt x="658" y="104"/>
                    <a:pt x="658" y="104"/>
                    <a:pt x="657" y="104"/>
                  </a:cubicBezTo>
                  <a:cubicBezTo>
                    <a:pt x="658" y="105"/>
                    <a:pt x="656" y="104"/>
                    <a:pt x="657" y="105"/>
                  </a:cubicBezTo>
                  <a:cubicBezTo>
                    <a:pt x="657" y="104"/>
                    <a:pt x="657" y="105"/>
                    <a:pt x="657" y="106"/>
                  </a:cubicBezTo>
                  <a:cubicBezTo>
                    <a:pt x="658" y="106"/>
                    <a:pt x="658" y="106"/>
                    <a:pt x="658" y="106"/>
                  </a:cubicBezTo>
                  <a:cubicBezTo>
                    <a:pt x="658" y="106"/>
                    <a:pt x="658" y="106"/>
                    <a:pt x="658" y="106"/>
                  </a:cubicBezTo>
                  <a:cubicBezTo>
                    <a:pt x="658" y="107"/>
                    <a:pt x="657" y="107"/>
                    <a:pt x="657" y="107"/>
                  </a:cubicBezTo>
                  <a:close/>
                  <a:moveTo>
                    <a:pt x="642" y="70"/>
                  </a:moveTo>
                  <a:cubicBezTo>
                    <a:pt x="641" y="70"/>
                    <a:pt x="640" y="71"/>
                    <a:pt x="639" y="70"/>
                  </a:cubicBezTo>
                  <a:cubicBezTo>
                    <a:pt x="639" y="70"/>
                    <a:pt x="639" y="71"/>
                    <a:pt x="638" y="71"/>
                  </a:cubicBezTo>
                  <a:cubicBezTo>
                    <a:pt x="638" y="71"/>
                    <a:pt x="638" y="71"/>
                    <a:pt x="638" y="71"/>
                  </a:cubicBezTo>
                  <a:cubicBezTo>
                    <a:pt x="638" y="70"/>
                    <a:pt x="638" y="70"/>
                    <a:pt x="638" y="70"/>
                  </a:cubicBezTo>
                  <a:cubicBezTo>
                    <a:pt x="638" y="70"/>
                    <a:pt x="637" y="71"/>
                    <a:pt x="637" y="71"/>
                  </a:cubicBezTo>
                  <a:cubicBezTo>
                    <a:pt x="637" y="72"/>
                    <a:pt x="636" y="73"/>
                    <a:pt x="637" y="74"/>
                  </a:cubicBezTo>
                  <a:cubicBezTo>
                    <a:pt x="637" y="74"/>
                    <a:pt x="637" y="74"/>
                    <a:pt x="637" y="74"/>
                  </a:cubicBezTo>
                  <a:cubicBezTo>
                    <a:pt x="637" y="74"/>
                    <a:pt x="637" y="74"/>
                    <a:pt x="637" y="74"/>
                  </a:cubicBezTo>
                  <a:cubicBezTo>
                    <a:pt x="637" y="74"/>
                    <a:pt x="637" y="74"/>
                    <a:pt x="636" y="74"/>
                  </a:cubicBezTo>
                  <a:cubicBezTo>
                    <a:pt x="636" y="74"/>
                    <a:pt x="636" y="74"/>
                    <a:pt x="636" y="74"/>
                  </a:cubicBezTo>
                  <a:cubicBezTo>
                    <a:pt x="636" y="74"/>
                    <a:pt x="636" y="74"/>
                    <a:pt x="636" y="74"/>
                  </a:cubicBezTo>
                  <a:cubicBezTo>
                    <a:pt x="636" y="74"/>
                    <a:pt x="636" y="74"/>
                    <a:pt x="636" y="74"/>
                  </a:cubicBezTo>
                  <a:cubicBezTo>
                    <a:pt x="636" y="74"/>
                    <a:pt x="636" y="75"/>
                    <a:pt x="636" y="75"/>
                  </a:cubicBezTo>
                  <a:cubicBezTo>
                    <a:pt x="636" y="75"/>
                    <a:pt x="636" y="75"/>
                    <a:pt x="636" y="75"/>
                  </a:cubicBezTo>
                  <a:cubicBezTo>
                    <a:pt x="637" y="75"/>
                    <a:pt x="637" y="75"/>
                    <a:pt x="637" y="75"/>
                  </a:cubicBezTo>
                  <a:cubicBezTo>
                    <a:pt x="637" y="75"/>
                    <a:pt x="637" y="75"/>
                    <a:pt x="638" y="75"/>
                  </a:cubicBezTo>
                  <a:cubicBezTo>
                    <a:pt x="638" y="75"/>
                    <a:pt x="637" y="76"/>
                    <a:pt x="637" y="76"/>
                  </a:cubicBezTo>
                  <a:cubicBezTo>
                    <a:pt x="637" y="76"/>
                    <a:pt x="637" y="76"/>
                    <a:pt x="637" y="76"/>
                  </a:cubicBezTo>
                  <a:cubicBezTo>
                    <a:pt x="637" y="76"/>
                    <a:pt x="636" y="76"/>
                    <a:pt x="636" y="76"/>
                  </a:cubicBezTo>
                  <a:cubicBezTo>
                    <a:pt x="636" y="77"/>
                    <a:pt x="637" y="76"/>
                    <a:pt x="637" y="76"/>
                  </a:cubicBezTo>
                  <a:cubicBezTo>
                    <a:pt x="638" y="76"/>
                    <a:pt x="638" y="76"/>
                    <a:pt x="638" y="75"/>
                  </a:cubicBezTo>
                  <a:cubicBezTo>
                    <a:pt x="639" y="77"/>
                    <a:pt x="641" y="77"/>
                    <a:pt x="643" y="77"/>
                  </a:cubicBezTo>
                  <a:cubicBezTo>
                    <a:pt x="644" y="77"/>
                    <a:pt x="643" y="77"/>
                    <a:pt x="643" y="76"/>
                  </a:cubicBezTo>
                  <a:cubicBezTo>
                    <a:pt x="644" y="76"/>
                    <a:pt x="644" y="76"/>
                    <a:pt x="645" y="76"/>
                  </a:cubicBezTo>
                  <a:cubicBezTo>
                    <a:pt x="645" y="75"/>
                    <a:pt x="645" y="75"/>
                    <a:pt x="645" y="74"/>
                  </a:cubicBezTo>
                  <a:cubicBezTo>
                    <a:pt x="645" y="75"/>
                    <a:pt x="646" y="74"/>
                    <a:pt x="646" y="74"/>
                  </a:cubicBezTo>
                  <a:cubicBezTo>
                    <a:pt x="646" y="74"/>
                    <a:pt x="645" y="74"/>
                    <a:pt x="645" y="74"/>
                  </a:cubicBezTo>
                  <a:cubicBezTo>
                    <a:pt x="645" y="74"/>
                    <a:pt x="646" y="73"/>
                    <a:pt x="646" y="73"/>
                  </a:cubicBezTo>
                  <a:cubicBezTo>
                    <a:pt x="645" y="72"/>
                    <a:pt x="644" y="71"/>
                    <a:pt x="642" y="70"/>
                  </a:cubicBezTo>
                  <a:close/>
                  <a:moveTo>
                    <a:pt x="650" y="103"/>
                  </a:moveTo>
                  <a:cubicBezTo>
                    <a:pt x="650" y="103"/>
                    <a:pt x="650" y="103"/>
                    <a:pt x="650" y="103"/>
                  </a:cubicBezTo>
                  <a:cubicBezTo>
                    <a:pt x="650" y="103"/>
                    <a:pt x="651" y="103"/>
                    <a:pt x="651" y="104"/>
                  </a:cubicBezTo>
                  <a:cubicBezTo>
                    <a:pt x="651" y="103"/>
                    <a:pt x="652" y="102"/>
                    <a:pt x="651" y="102"/>
                  </a:cubicBezTo>
                  <a:cubicBezTo>
                    <a:pt x="651" y="102"/>
                    <a:pt x="650" y="102"/>
                    <a:pt x="650" y="102"/>
                  </a:cubicBezTo>
                  <a:cubicBezTo>
                    <a:pt x="650" y="102"/>
                    <a:pt x="650" y="102"/>
                    <a:pt x="650" y="102"/>
                  </a:cubicBezTo>
                  <a:cubicBezTo>
                    <a:pt x="650" y="102"/>
                    <a:pt x="650" y="101"/>
                    <a:pt x="650" y="100"/>
                  </a:cubicBezTo>
                  <a:cubicBezTo>
                    <a:pt x="649" y="100"/>
                    <a:pt x="648" y="101"/>
                    <a:pt x="648" y="102"/>
                  </a:cubicBezTo>
                  <a:cubicBezTo>
                    <a:pt x="648" y="102"/>
                    <a:pt x="647" y="103"/>
                    <a:pt x="647" y="103"/>
                  </a:cubicBezTo>
                  <a:cubicBezTo>
                    <a:pt x="647" y="103"/>
                    <a:pt x="647" y="103"/>
                    <a:pt x="647" y="103"/>
                  </a:cubicBezTo>
                  <a:cubicBezTo>
                    <a:pt x="648" y="104"/>
                    <a:pt x="649" y="103"/>
                    <a:pt x="650" y="103"/>
                  </a:cubicBezTo>
                  <a:cubicBezTo>
                    <a:pt x="650" y="103"/>
                    <a:pt x="650" y="103"/>
                    <a:pt x="650" y="103"/>
                  </a:cubicBezTo>
                  <a:close/>
                  <a:moveTo>
                    <a:pt x="649" y="105"/>
                  </a:moveTo>
                  <a:cubicBezTo>
                    <a:pt x="649" y="105"/>
                    <a:pt x="649" y="105"/>
                    <a:pt x="649" y="105"/>
                  </a:cubicBezTo>
                  <a:cubicBezTo>
                    <a:pt x="649" y="105"/>
                    <a:pt x="649" y="104"/>
                    <a:pt x="649" y="105"/>
                  </a:cubicBezTo>
                  <a:close/>
                  <a:moveTo>
                    <a:pt x="816" y="344"/>
                  </a:moveTo>
                  <a:cubicBezTo>
                    <a:pt x="815" y="343"/>
                    <a:pt x="814" y="342"/>
                    <a:pt x="815" y="343"/>
                  </a:cubicBezTo>
                  <a:cubicBezTo>
                    <a:pt x="815" y="343"/>
                    <a:pt x="817" y="346"/>
                    <a:pt x="816" y="344"/>
                  </a:cubicBezTo>
                  <a:close/>
                  <a:moveTo>
                    <a:pt x="669" y="92"/>
                  </a:moveTo>
                  <a:cubicBezTo>
                    <a:pt x="669" y="92"/>
                    <a:pt x="669" y="92"/>
                    <a:pt x="670" y="92"/>
                  </a:cubicBezTo>
                  <a:cubicBezTo>
                    <a:pt x="670" y="92"/>
                    <a:pt x="670" y="92"/>
                    <a:pt x="669" y="91"/>
                  </a:cubicBezTo>
                  <a:cubicBezTo>
                    <a:pt x="669" y="92"/>
                    <a:pt x="669" y="92"/>
                    <a:pt x="669" y="92"/>
                  </a:cubicBezTo>
                  <a:cubicBezTo>
                    <a:pt x="669" y="92"/>
                    <a:pt x="669" y="92"/>
                    <a:pt x="669" y="92"/>
                  </a:cubicBezTo>
                  <a:close/>
                  <a:moveTo>
                    <a:pt x="644" y="76"/>
                  </a:moveTo>
                  <a:cubicBezTo>
                    <a:pt x="644" y="77"/>
                    <a:pt x="644" y="77"/>
                    <a:pt x="645" y="77"/>
                  </a:cubicBezTo>
                  <a:cubicBezTo>
                    <a:pt x="645" y="76"/>
                    <a:pt x="645" y="76"/>
                    <a:pt x="644" y="76"/>
                  </a:cubicBezTo>
                  <a:close/>
                  <a:moveTo>
                    <a:pt x="816" y="375"/>
                  </a:moveTo>
                  <a:cubicBezTo>
                    <a:pt x="815" y="373"/>
                    <a:pt x="814" y="373"/>
                    <a:pt x="814" y="372"/>
                  </a:cubicBezTo>
                  <a:cubicBezTo>
                    <a:pt x="815" y="374"/>
                    <a:pt x="816" y="376"/>
                    <a:pt x="816" y="375"/>
                  </a:cubicBezTo>
                  <a:close/>
                  <a:moveTo>
                    <a:pt x="671" y="84"/>
                  </a:moveTo>
                  <a:cubicBezTo>
                    <a:pt x="672" y="85"/>
                    <a:pt x="671" y="86"/>
                    <a:pt x="671" y="86"/>
                  </a:cubicBezTo>
                  <a:cubicBezTo>
                    <a:pt x="671" y="86"/>
                    <a:pt x="671" y="86"/>
                    <a:pt x="671" y="86"/>
                  </a:cubicBezTo>
                  <a:cubicBezTo>
                    <a:pt x="671" y="86"/>
                    <a:pt x="671" y="86"/>
                    <a:pt x="671" y="87"/>
                  </a:cubicBezTo>
                  <a:cubicBezTo>
                    <a:pt x="671" y="86"/>
                    <a:pt x="672" y="86"/>
                    <a:pt x="672" y="86"/>
                  </a:cubicBezTo>
                  <a:cubicBezTo>
                    <a:pt x="672" y="86"/>
                    <a:pt x="671" y="86"/>
                    <a:pt x="671" y="86"/>
                  </a:cubicBezTo>
                  <a:cubicBezTo>
                    <a:pt x="674" y="86"/>
                    <a:pt x="673" y="84"/>
                    <a:pt x="670" y="83"/>
                  </a:cubicBezTo>
                  <a:cubicBezTo>
                    <a:pt x="669" y="83"/>
                    <a:pt x="668" y="83"/>
                    <a:pt x="668" y="85"/>
                  </a:cubicBezTo>
                  <a:cubicBezTo>
                    <a:pt x="670" y="85"/>
                    <a:pt x="669" y="84"/>
                    <a:pt x="671" y="84"/>
                  </a:cubicBezTo>
                  <a:close/>
                  <a:moveTo>
                    <a:pt x="671" y="112"/>
                  </a:moveTo>
                  <a:cubicBezTo>
                    <a:pt x="671" y="112"/>
                    <a:pt x="671" y="112"/>
                    <a:pt x="671" y="111"/>
                  </a:cubicBezTo>
                  <a:cubicBezTo>
                    <a:pt x="671" y="111"/>
                    <a:pt x="671" y="111"/>
                    <a:pt x="671" y="111"/>
                  </a:cubicBezTo>
                  <a:cubicBezTo>
                    <a:pt x="671" y="111"/>
                    <a:pt x="671" y="111"/>
                    <a:pt x="671" y="111"/>
                  </a:cubicBezTo>
                  <a:cubicBezTo>
                    <a:pt x="671" y="111"/>
                    <a:pt x="671" y="111"/>
                    <a:pt x="671" y="111"/>
                  </a:cubicBezTo>
                  <a:cubicBezTo>
                    <a:pt x="671" y="111"/>
                    <a:pt x="671" y="111"/>
                    <a:pt x="671" y="111"/>
                  </a:cubicBezTo>
                  <a:cubicBezTo>
                    <a:pt x="670" y="111"/>
                    <a:pt x="670" y="111"/>
                    <a:pt x="670" y="111"/>
                  </a:cubicBezTo>
                  <a:cubicBezTo>
                    <a:pt x="670" y="111"/>
                    <a:pt x="670" y="111"/>
                    <a:pt x="670" y="111"/>
                  </a:cubicBezTo>
                  <a:cubicBezTo>
                    <a:pt x="670" y="111"/>
                    <a:pt x="670" y="111"/>
                    <a:pt x="670" y="112"/>
                  </a:cubicBezTo>
                  <a:cubicBezTo>
                    <a:pt x="670" y="112"/>
                    <a:pt x="670" y="112"/>
                    <a:pt x="671" y="112"/>
                  </a:cubicBezTo>
                  <a:close/>
                  <a:moveTo>
                    <a:pt x="668" y="112"/>
                  </a:moveTo>
                  <a:cubicBezTo>
                    <a:pt x="668" y="112"/>
                    <a:pt x="668" y="112"/>
                    <a:pt x="667" y="112"/>
                  </a:cubicBezTo>
                  <a:cubicBezTo>
                    <a:pt x="667" y="113"/>
                    <a:pt x="666" y="112"/>
                    <a:pt x="666" y="113"/>
                  </a:cubicBezTo>
                  <a:cubicBezTo>
                    <a:pt x="666" y="113"/>
                    <a:pt x="667" y="114"/>
                    <a:pt x="667" y="114"/>
                  </a:cubicBezTo>
                  <a:cubicBezTo>
                    <a:pt x="667" y="114"/>
                    <a:pt x="667" y="114"/>
                    <a:pt x="667" y="114"/>
                  </a:cubicBezTo>
                  <a:cubicBezTo>
                    <a:pt x="667" y="114"/>
                    <a:pt x="667" y="114"/>
                    <a:pt x="667" y="114"/>
                  </a:cubicBezTo>
                  <a:cubicBezTo>
                    <a:pt x="668" y="114"/>
                    <a:pt x="668" y="114"/>
                    <a:pt x="668" y="114"/>
                  </a:cubicBezTo>
                  <a:cubicBezTo>
                    <a:pt x="668" y="114"/>
                    <a:pt x="668" y="114"/>
                    <a:pt x="668" y="114"/>
                  </a:cubicBezTo>
                  <a:cubicBezTo>
                    <a:pt x="669" y="114"/>
                    <a:pt x="669" y="113"/>
                    <a:pt x="668" y="112"/>
                  </a:cubicBezTo>
                  <a:close/>
                  <a:moveTo>
                    <a:pt x="663" y="113"/>
                  </a:moveTo>
                  <a:cubicBezTo>
                    <a:pt x="664" y="113"/>
                    <a:pt x="664" y="113"/>
                    <a:pt x="664" y="113"/>
                  </a:cubicBezTo>
                  <a:cubicBezTo>
                    <a:pt x="665" y="113"/>
                    <a:pt x="664" y="112"/>
                    <a:pt x="664" y="112"/>
                  </a:cubicBezTo>
                  <a:cubicBezTo>
                    <a:pt x="663" y="110"/>
                    <a:pt x="662" y="109"/>
                    <a:pt x="661" y="108"/>
                  </a:cubicBezTo>
                  <a:cubicBezTo>
                    <a:pt x="662" y="109"/>
                    <a:pt x="663" y="111"/>
                    <a:pt x="663" y="112"/>
                  </a:cubicBezTo>
                  <a:cubicBezTo>
                    <a:pt x="663" y="112"/>
                    <a:pt x="663" y="113"/>
                    <a:pt x="663" y="113"/>
                  </a:cubicBezTo>
                  <a:close/>
                  <a:moveTo>
                    <a:pt x="663" y="114"/>
                  </a:moveTo>
                  <a:cubicBezTo>
                    <a:pt x="663" y="114"/>
                    <a:pt x="663" y="114"/>
                    <a:pt x="662" y="113"/>
                  </a:cubicBezTo>
                  <a:cubicBezTo>
                    <a:pt x="662" y="114"/>
                    <a:pt x="661" y="114"/>
                    <a:pt x="663" y="114"/>
                  </a:cubicBezTo>
                  <a:close/>
                  <a:moveTo>
                    <a:pt x="815" y="352"/>
                  </a:move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ubicBezTo>
                    <a:pt x="815" y="353"/>
                    <a:pt x="815" y="353"/>
                    <a:pt x="815" y="352"/>
                  </a:cubicBezTo>
                  <a:cubicBezTo>
                    <a:pt x="815" y="352"/>
                    <a:pt x="814" y="352"/>
                    <a:pt x="814" y="352"/>
                  </a:cubicBezTo>
                  <a:cubicBezTo>
                    <a:pt x="814" y="352"/>
                    <a:pt x="814" y="352"/>
                    <a:pt x="814" y="352"/>
                  </a:cubicBezTo>
                  <a:cubicBezTo>
                    <a:pt x="814" y="352"/>
                    <a:pt x="814" y="352"/>
                    <a:pt x="815" y="353"/>
                  </a:cubicBezTo>
                  <a:cubicBezTo>
                    <a:pt x="816" y="355"/>
                    <a:pt x="817" y="356"/>
                    <a:pt x="818" y="358"/>
                  </a:cubicBezTo>
                  <a:cubicBezTo>
                    <a:pt x="819" y="359"/>
                    <a:pt x="817" y="355"/>
                    <a:pt x="815" y="352"/>
                  </a:cubicBezTo>
                  <a:close/>
                  <a:moveTo>
                    <a:pt x="815" y="352"/>
                  </a:moveTo>
                  <a:cubicBezTo>
                    <a:pt x="815" y="352"/>
                    <a:pt x="815" y="352"/>
                    <a:pt x="815" y="352"/>
                  </a:cubicBezTo>
                  <a:cubicBezTo>
                    <a:pt x="815" y="352"/>
                    <a:pt x="815" y="352"/>
                    <a:pt x="815" y="352"/>
                  </a:cubicBezTo>
                  <a:close/>
                  <a:moveTo>
                    <a:pt x="661" y="107"/>
                  </a:moveTo>
                  <a:cubicBezTo>
                    <a:pt x="661" y="107"/>
                    <a:pt x="660" y="107"/>
                    <a:pt x="660" y="107"/>
                  </a:cubicBezTo>
                  <a:cubicBezTo>
                    <a:pt x="660" y="108"/>
                    <a:pt x="662" y="108"/>
                    <a:pt x="661" y="107"/>
                  </a:cubicBezTo>
                  <a:cubicBezTo>
                    <a:pt x="661" y="107"/>
                    <a:pt x="661" y="107"/>
                    <a:pt x="661" y="107"/>
                  </a:cubicBezTo>
                  <a:cubicBezTo>
                    <a:pt x="661" y="107"/>
                    <a:pt x="661" y="107"/>
                    <a:pt x="660" y="107"/>
                  </a:cubicBezTo>
                  <a:cubicBezTo>
                    <a:pt x="660" y="106"/>
                    <a:pt x="660" y="106"/>
                    <a:pt x="660" y="106"/>
                  </a:cubicBezTo>
                  <a:cubicBezTo>
                    <a:pt x="660" y="106"/>
                    <a:pt x="660" y="106"/>
                    <a:pt x="660" y="106"/>
                  </a:cubicBezTo>
                  <a:cubicBezTo>
                    <a:pt x="660" y="106"/>
                    <a:pt x="660" y="107"/>
                    <a:pt x="660" y="107"/>
                  </a:cubicBezTo>
                  <a:cubicBezTo>
                    <a:pt x="660" y="107"/>
                    <a:pt x="660" y="107"/>
                    <a:pt x="660" y="107"/>
                  </a:cubicBezTo>
                  <a:cubicBezTo>
                    <a:pt x="660" y="107"/>
                    <a:pt x="661" y="107"/>
                    <a:pt x="661" y="107"/>
                  </a:cubicBezTo>
                  <a:close/>
                  <a:moveTo>
                    <a:pt x="823" y="332"/>
                  </a:moveTo>
                  <a:cubicBezTo>
                    <a:pt x="823" y="331"/>
                    <a:pt x="822" y="330"/>
                    <a:pt x="822" y="330"/>
                  </a:cubicBezTo>
                  <a:cubicBezTo>
                    <a:pt x="823" y="331"/>
                    <a:pt x="823" y="332"/>
                    <a:pt x="824" y="333"/>
                  </a:cubicBezTo>
                  <a:cubicBezTo>
                    <a:pt x="823" y="333"/>
                    <a:pt x="823" y="332"/>
                    <a:pt x="823" y="332"/>
                  </a:cubicBezTo>
                  <a:close/>
                  <a:moveTo>
                    <a:pt x="824" y="350"/>
                  </a:moveTo>
                  <a:cubicBezTo>
                    <a:pt x="825" y="353"/>
                    <a:pt x="825" y="351"/>
                    <a:pt x="827" y="354"/>
                  </a:cubicBezTo>
                  <a:cubicBezTo>
                    <a:pt x="826" y="354"/>
                    <a:pt x="826" y="353"/>
                    <a:pt x="826" y="352"/>
                  </a:cubicBezTo>
                  <a:cubicBezTo>
                    <a:pt x="825" y="351"/>
                    <a:pt x="823" y="348"/>
                    <a:pt x="824" y="350"/>
                  </a:cubicBezTo>
                  <a:close/>
                  <a:moveTo>
                    <a:pt x="638" y="61"/>
                  </a:moveTo>
                  <a:cubicBezTo>
                    <a:pt x="638" y="60"/>
                    <a:pt x="638" y="60"/>
                    <a:pt x="638" y="60"/>
                  </a:cubicBezTo>
                  <a:cubicBezTo>
                    <a:pt x="638" y="60"/>
                    <a:pt x="638" y="61"/>
                    <a:pt x="638" y="61"/>
                  </a:cubicBezTo>
                  <a:close/>
                  <a:moveTo>
                    <a:pt x="638" y="69"/>
                  </a:moveTo>
                  <a:cubicBezTo>
                    <a:pt x="638" y="69"/>
                    <a:pt x="638" y="69"/>
                    <a:pt x="638" y="69"/>
                  </a:cubicBezTo>
                  <a:cubicBezTo>
                    <a:pt x="638" y="69"/>
                    <a:pt x="638" y="69"/>
                    <a:pt x="638" y="69"/>
                  </a:cubicBezTo>
                  <a:cubicBezTo>
                    <a:pt x="638" y="69"/>
                    <a:pt x="638" y="69"/>
                    <a:pt x="639" y="69"/>
                  </a:cubicBezTo>
                  <a:cubicBezTo>
                    <a:pt x="639" y="68"/>
                    <a:pt x="638" y="68"/>
                    <a:pt x="638" y="68"/>
                  </a:cubicBezTo>
                  <a:cubicBezTo>
                    <a:pt x="638" y="68"/>
                    <a:pt x="638" y="69"/>
                    <a:pt x="638" y="69"/>
                  </a:cubicBezTo>
                  <a:close/>
                  <a:moveTo>
                    <a:pt x="832" y="350"/>
                  </a:moveTo>
                  <a:cubicBezTo>
                    <a:pt x="832" y="348"/>
                    <a:pt x="830" y="343"/>
                    <a:pt x="828" y="341"/>
                  </a:cubicBezTo>
                  <a:cubicBezTo>
                    <a:pt x="827" y="340"/>
                    <a:pt x="829" y="344"/>
                    <a:pt x="830" y="346"/>
                  </a:cubicBezTo>
                  <a:cubicBezTo>
                    <a:pt x="831" y="348"/>
                    <a:pt x="831" y="349"/>
                    <a:pt x="832" y="350"/>
                  </a:cubicBezTo>
                  <a:close/>
                  <a:moveTo>
                    <a:pt x="827" y="343"/>
                  </a:moveTo>
                  <a:cubicBezTo>
                    <a:pt x="826" y="342"/>
                    <a:pt x="827" y="344"/>
                    <a:pt x="827" y="345"/>
                  </a:cubicBezTo>
                  <a:cubicBezTo>
                    <a:pt x="828" y="346"/>
                    <a:pt x="828" y="346"/>
                    <a:pt x="827" y="343"/>
                  </a:cubicBezTo>
                  <a:close/>
                  <a:moveTo>
                    <a:pt x="194" y="727"/>
                  </a:moveTo>
                  <a:cubicBezTo>
                    <a:pt x="194" y="728"/>
                    <a:pt x="194" y="728"/>
                    <a:pt x="193" y="729"/>
                  </a:cubicBezTo>
                  <a:cubicBezTo>
                    <a:pt x="193" y="729"/>
                    <a:pt x="193" y="729"/>
                    <a:pt x="193" y="730"/>
                  </a:cubicBezTo>
                  <a:cubicBezTo>
                    <a:pt x="193" y="730"/>
                    <a:pt x="193" y="729"/>
                    <a:pt x="193" y="729"/>
                  </a:cubicBezTo>
                  <a:cubicBezTo>
                    <a:pt x="194" y="728"/>
                    <a:pt x="193" y="729"/>
                    <a:pt x="194" y="727"/>
                  </a:cubicBezTo>
                  <a:close/>
                  <a:moveTo>
                    <a:pt x="193" y="730"/>
                  </a:moveTo>
                  <a:cubicBezTo>
                    <a:pt x="193" y="730"/>
                    <a:pt x="193" y="730"/>
                    <a:pt x="193" y="730"/>
                  </a:cubicBezTo>
                  <a:cubicBezTo>
                    <a:pt x="193" y="730"/>
                    <a:pt x="193" y="731"/>
                    <a:pt x="192" y="731"/>
                  </a:cubicBezTo>
                  <a:cubicBezTo>
                    <a:pt x="193" y="731"/>
                    <a:pt x="193" y="730"/>
                    <a:pt x="193" y="730"/>
                  </a:cubicBezTo>
                  <a:close/>
                  <a:moveTo>
                    <a:pt x="639" y="59"/>
                  </a:moveTo>
                  <a:cubicBezTo>
                    <a:pt x="639" y="59"/>
                    <a:pt x="638" y="59"/>
                    <a:pt x="638" y="59"/>
                  </a:cubicBezTo>
                  <a:cubicBezTo>
                    <a:pt x="638" y="59"/>
                    <a:pt x="639" y="59"/>
                    <a:pt x="639" y="59"/>
                  </a:cubicBezTo>
                  <a:cubicBezTo>
                    <a:pt x="639" y="59"/>
                    <a:pt x="639" y="59"/>
                    <a:pt x="639" y="59"/>
                  </a:cubicBezTo>
                  <a:close/>
                  <a:moveTo>
                    <a:pt x="638" y="61"/>
                  </a:moveTo>
                  <a:cubicBezTo>
                    <a:pt x="637" y="60"/>
                    <a:pt x="637" y="60"/>
                    <a:pt x="637" y="60"/>
                  </a:cubicBezTo>
                  <a:cubicBezTo>
                    <a:pt x="637" y="61"/>
                    <a:pt x="636" y="61"/>
                    <a:pt x="637" y="61"/>
                  </a:cubicBezTo>
                  <a:cubicBezTo>
                    <a:pt x="637" y="61"/>
                    <a:pt x="637" y="61"/>
                    <a:pt x="638" y="61"/>
                  </a:cubicBezTo>
                  <a:close/>
                  <a:moveTo>
                    <a:pt x="643" y="79"/>
                  </a:moveTo>
                  <a:cubicBezTo>
                    <a:pt x="642" y="79"/>
                    <a:pt x="642" y="79"/>
                    <a:pt x="642" y="79"/>
                  </a:cubicBezTo>
                  <a:cubicBezTo>
                    <a:pt x="642" y="79"/>
                    <a:pt x="642" y="80"/>
                    <a:pt x="642" y="80"/>
                  </a:cubicBezTo>
                  <a:cubicBezTo>
                    <a:pt x="642" y="80"/>
                    <a:pt x="642" y="80"/>
                    <a:pt x="642" y="80"/>
                  </a:cubicBezTo>
                  <a:cubicBezTo>
                    <a:pt x="643" y="80"/>
                    <a:pt x="643" y="80"/>
                    <a:pt x="643" y="79"/>
                  </a:cubicBezTo>
                  <a:close/>
                  <a:moveTo>
                    <a:pt x="639" y="85"/>
                  </a:moveTo>
                  <a:cubicBezTo>
                    <a:pt x="640" y="85"/>
                    <a:pt x="640" y="85"/>
                    <a:pt x="640" y="85"/>
                  </a:cubicBezTo>
                  <a:cubicBezTo>
                    <a:pt x="640" y="85"/>
                    <a:pt x="640" y="85"/>
                    <a:pt x="640" y="85"/>
                  </a:cubicBezTo>
                  <a:cubicBezTo>
                    <a:pt x="640" y="85"/>
                    <a:pt x="639" y="85"/>
                    <a:pt x="639" y="85"/>
                  </a:cubicBezTo>
                  <a:close/>
                  <a:moveTo>
                    <a:pt x="822" y="389"/>
                  </a:moveTo>
                  <a:cubicBezTo>
                    <a:pt x="822" y="388"/>
                    <a:pt x="822" y="387"/>
                    <a:pt x="821" y="387"/>
                  </a:cubicBezTo>
                  <a:cubicBezTo>
                    <a:pt x="822" y="388"/>
                    <a:pt x="822" y="388"/>
                    <a:pt x="822" y="389"/>
                  </a:cubicBezTo>
                  <a:close/>
                  <a:moveTo>
                    <a:pt x="640" y="82"/>
                  </a:moveTo>
                  <a:cubicBezTo>
                    <a:pt x="639" y="82"/>
                    <a:pt x="638" y="84"/>
                    <a:pt x="640" y="84"/>
                  </a:cubicBezTo>
                  <a:cubicBezTo>
                    <a:pt x="640" y="84"/>
                    <a:pt x="641" y="83"/>
                    <a:pt x="640" y="82"/>
                  </a:cubicBezTo>
                  <a:close/>
                  <a:moveTo>
                    <a:pt x="639" y="80"/>
                  </a:moveTo>
                  <a:cubicBezTo>
                    <a:pt x="638" y="81"/>
                    <a:pt x="637" y="80"/>
                    <a:pt x="637" y="81"/>
                  </a:cubicBezTo>
                  <a:cubicBezTo>
                    <a:pt x="638" y="82"/>
                    <a:pt x="638" y="81"/>
                    <a:pt x="639" y="81"/>
                  </a:cubicBezTo>
                  <a:cubicBezTo>
                    <a:pt x="639" y="81"/>
                    <a:pt x="639" y="80"/>
                    <a:pt x="639" y="80"/>
                  </a:cubicBezTo>
                  <a:close/>
                  <a:moveTo>
                    <a:pt x="822" y="365"/>
                  </a:moveTo>
                  <a:cubicBezTo>
                    <a:pt x="821" y="364"/>
                    <a:pt x="821" y="364"/>
                    <a:pt x="822" y="367"/>
                  </a:cubicBezTo>
                  <a:cubicBezTo>
                    <a:pt x="824" y="369"/>
                    <a:pt x="823" y="367"/>
                    <a:pt x="822" y="365"/>
                  </a:cubicBezTo>
                  <a:close/>
                  <a:moveTo>
                    <a:pt x="643" y="84"/>
                  </a:moveTo>
                  <a:cubicBezTo>
                    <a:pt x="643" y="84"/>
                    <a:pt x="643" y="84"/>
                    <a:pt x="643" y="84"/>
                  </a:cubicBezTo>
                  <a:cubicBezTo>
                    <a:pt x="643" y="84"/>
                    <a:pt x="643" y="84"/>
                    <a:pt x="643" y="83"/>
                  </a:cubicBezTo>
                  <a:cubicBezTo>
                    <a:pt x="643" y="84"/>
                    <a:pt x="643" y="84"/>
                    <a:pt x="643" y="84"/>
                  </a:cubicBezTo>
                  <a:cubicBezTo>
                    <a:pt x="643" y="84"/>
                    <a:pt x="643" y="84"/>
                    <a:pt x="643" y="84"/>
                  </a:cubicBezTo>
                  <a:close/>
                  <a:moveTo>
                    <a:pt x="638" y="68"/>
                  </a:moveTo>
                  <a:cubicBezTo>
                    <a:pt x="638" y="67"/>
                    <a:pt x="638" y="67"/>
                    <a:pt x="638" y="66"/>
                  </a:cubicBezTo>
                  <a:cubicBezTo>
                    <a:pt x="638" y="66"/>
                    <a:pt x="638" y="65"/>
                    <a:pt x="637" y="66"/>
                  </a:cubicBezTo>
                  <a:cubicBezTo>
                    <a:pt x="637" y="67"/>
                    <a:pt x="637" y="67"/>
                    <a:pt x="637" y="68"/>
                  </a:cubicBezTo>
                  <a:cubicBezTo>
                    <a:pt x="638" y="68"/>
                    <a:pt x="638" y="68"/>
                    <a:pt x="638" y="68"/>
                  </a:cubicBezTo>
                  <a:close/>
                  <a:moveTo>
                    <a:pt x="642" y="86"/>
                  </a:moveTo>
                  <a:cubicBezTo>
                    <a:pt x="641" y="86"/>
                    <a:pt x="641" y="86"/>
                    <a:pt x="641" y="86"/>
                  </a:cubicBezTo>
                  <a:cubicBezTo>
                    <a:pt x="641" y="87"/>
                    <a:pt x="641" y="87"/>
                    <a:pt x="641" y="87"/>
                  </a:cubicBezTo>
                  <a:cubicBezTo>
                    <a:pt x="641" y="87"/>
                    <a:pt x="641" y="88"/>
                    <a:pt x="640" y="88"/>
                  </a:cubicBezTo>
                  <a:cubicBezTo>
                    <a:pt x="642" y="89"/>
                    <a:pt x="643" y="86"/>
                    <a:pt x="642" y="86"/>
                  </a:cubicBezTo>
                  <a:close/>
                  <a:moveTo>
                    <a:pt x="636" y="80"/>
                  </a:moveTo>
                  <a:cubicBezTo>
                    <a:pt x="636" y="80"/>
                    <a:pt x="636" y="80"/>
                    <a:pt x="636" y="80"/>
                  </a:cubicBezTo>
                  <a:cubicBezTo>
                    <a:pt x="636" y="81"/>
                    <a:pt x="637" y="79"/>
                    <a:pt x="636" y="79"/>
                  </a:cubicBezTo>
                  <a:cubicBezTo>
                    <a:pt x="636" y="80"/>
                    <a:pt x="636" y="80"/>
                    <a:pt x="636" y="80"/>
                  </a:cubicBezTo>
                  <a:close/>
                  <a:moveTo>
                    <a:pt x="643" y="80"/>
                  </a:moveTo>
                  <a:cubicBezTo>
                    <a:pt x="641" y="81"/>
                    <a:pt x="641" y="84"/>
                    <a:pt x="643" y="83"/>
                  </a:cubicBezTo>
                  <a:cubicBezTo>
                    <a:pt x="644" y="83"/>
                    <a:pt x="643" y="81"/>
                    <a:pt x="643" y="80"/>
                  </a:cubicBezTo>
                  <a:close/>
                  <a:moveTo>
                    <a:pt x="723" y="227"/>
                  </a:moveTo>
                  <a:cubicBezTo>
                    <a:pt x="723" y="227"/>
                    <a:pt x="724" y="227"/>
                    <a:pt x="724" y="227"/>
                  </a:cubicBezTo>
                  <a:cubicBezTo>
                    <a:pt x="724" y="226"/>
                    <a:pt x="724" y="226"/>
                    <a:pt x="724" y="226"/>
                  </a:cubicBezTo>
                  <a:cubicBezTo>
                    <a:pt x="724" y="226"/>
                    <a:pt x="723" y="226"/>
                    <a:pt x="723" y="226"/>
                  </a:cubicBezTo>
                  <a:cubicBezTo>
                    <a:pt x="723" y="227"/>
                    <a:pt x="723" y="227"/>
                    <a:pt x="723" y="227"/>
                  </a:cubicBezTo>
                  <a:close/>
                  <a:moveTo>
                    <a:pt x="726" y="223"/>
                  </a:moveTo>
                  <a:cubicBezTo>
                    <a:pt x="726" y="223"/>
                    <a:pt x="726" y="223"/>
                    <a:pt x="726" y="223"/>
                  </a:cubicBezTo>
                  <a:cubicBezTo>
                    <a:pt x="726" y="223"/>
                    <a:pt x="726" y="222"/>
                    <a:pt x="726" y="222"/>
                  </a:cubicBezTo>
                  <a:cubicBezTo>
                    <a:pt x="725" y="222"/>
                    <a:pt x="725" y="222"/>
                    <a:pt x="725" y="222"/>
                  </a:cubicBezTo>
                  <a:cubicBezTo>
                    <a:pt x="724" y="220"/>
                    <a:pt x="723" y="218"/>
                    <a:pt x="723" y="218"/>
                  </a:cubicBezTo>
                  <a:cubicBezTo>
                    <a:pt x="725" y="221"/>
                    <a:pt x="724" y="222"/>
                    <a:pt x="726" y="225"/>
                  </a:cubicBezTo>
                  <a:cubicBezTo>
                    <a:pt x="727" y="225"/>
                    <a:pt x="726" y="224"/>
                    <a:pt x="726" y="223"/>
                  </a:cubicBezTo>
                  <a:close/>
                  <a:moveTo>
                    <a:pt x="819" y="351"/>
                  </a:moveTo>
                  <a:cubicBezTo>
                    <a:pt x="818" y="350"/>
                    <a:pt x="818" y="350"/>
                    <a:pt x="818" y="349"/>
                  </a:cubicBezTo>
                  <a:cubicBezTo>
                    <a:pt x="817" y="348"/>
                    <a:pt x="817" y="349"/>
                    <a:pt x="818" y="352"/>
                  </a:cubicBezTo>
                  <a:cubicBezTo>
                    <a:pt x="819" y="354"/>
                    <a:pt x="821" y="356"/>
                    <a:pt x="820" y="354"/>
                  </a:cubicBezTo>
                  <a:cubicBezTo>
                    <a:pt x="818" y="351"/>
                    <a:pt x="820" y="353"/>
                    <a:pt x="819" y="351"/>
                  </a:cubicBezTo>
                  <a:close/>
                  <a:moveTo>
                    <a:pt x="733" y="238"/>
                  </a:moveTo>
                  <a:cubicBezTo>
                    <a:pt x="733" y="238"/>
                    <a:pt x="734" y="237"/>
                    <a:pt x="733" y="237"/>
                  </a:cubicBezTo>
                  <a:cubicBezTo>
                    <a:pt x="733" y="237"/>
                    <a:pt x="733" y="236"/>
                    <a:pt x="732" y="237"/>
                  </a:cubicBezTo>
                  <a:cubicBezTo>
                    <a:pt x="732" y="236"/>
                    <a:pt x="731" y="235"/>
                    <a:pt x="731" y="234"/>
                  </a:cubicBezTo>
                  <a:cubicBezTo>
                    <a:pt x="731" y="234"/>
                    <a:pt x="731" y="235"/>
                    <a:pt x="732" y="237"/>
                  </a:cubicBezTo>
                  <a:cubicBezTo>
                    <a:pt x="732" y="237"/>
                    <a:pt x="731" y="237"/>
                    <a:pt x="731" y="238"/>
                  </a:cubicBezTo>
                  <a:cubicBezTo>
                    <a:pt x="732" y="238"/>
                    <a:pt x="732" y="238"/>
                    <a:pt x="732" y="238"/>
                  </a:cubicBezTo>
                  <a:cubicBezTo>
                    <a:pt x="732" y="238"/>
                    <a:pt x="732" y="238"/>
                    <a:pt x="732" y="238"/>
                  </a:cubicBezTo>
                  <a:cubicBezTo>
                    <a:pt x="732" y="238"/>
                    <a:pt x="732" y="239"/>
                    <a:pt x="732" y="239"/>
                  </a:cubicBezTo>
                  <a:cubicBezTo>
                    <a:pt x="733" y="239"/>
                    <a:pt x="733" y="238"/>
                    <a:pt x="732" y="238"/>
                  </a:cubicBezTo>
                  <a:cubicBezTo>
                    <a:pt x="733" y="238"/>
                    <a:pt x="733" y="238"/>
                    <a:pt x="733" y="238"/>
                  </a:cubicBezTo>
                  <a:cubicBezTo>
                    <a:pt x="733" y="239"/>
                    <a:pt x="734" y="240"/>
                    <a:pt x="734" y="241"/>
                  </a:cubicBezTo>
                  <a:cubicBezTo>
                    <a:pt x="735" y="241"/>
                    <a:pt x="734" y="240"/>
                    <a:pt x="733" y="238"/>
                  </a:cubicBezTo>
                  <a:close/>
                  <a:moveTo>
                    <a:pt x="730" y="227"/>
                  </a:moveTo>
                  <a:cubicBezTo>
                    <a:pt x="730" y="227"/>
                    <a:pt x="730" y="227"/>
                    <a:pt x="730" y="228"/>
                  </a:cubicBezTo>
                  <a:cubicBezTo>
                    <a:pt x="730" y="227"/>
                    <a:pt x="730" y="227"/>
                    <a:pt x="731" y="227"/>
                  </a:cubicBezTo>
                  <a:cubicBezTo>
                    <a:pt x="730" y="227"/>
                    <a:pt x="730" y="227"/>
                    <a:pt x="730" y="227"/>
                  </a:cubicBezTo>
                  <a:cubicBezTo>
                    <a:pt x="730" y="227"/>
                    <a:pt x="730" y="227"/>
                    <a:pt x="730" y="227"/>
                  </a:cubicBezTo>
                  <a:close/>
                  <a:moveTo>
                    <a:pt x="731" y="224"/>
                  </a:moveTo>
                  <a:cubicBezTo>
                    <a:pt x="731" y="225"/>
                    <a:pt x="730" y="225"/>
                    <a:pt x="730" y="225"/>
                  </a:cubicBezTo>
                  <a:cubicBezTo>
                    <a:pt x="730" y="225"/>
                    <a:pt x="730" y="225"/>
                    <a:pt x="730" y="225"/>
                  </a:cubicBezTo>
                  <a:cubicBezTo>
                    <a:pt x="729" y="225"/>
                    <a:pt x="729" y="225"/>
                    <a:pt x="729" y="226"/>
                  </a:cubicBezTo>
                  <a:cubicBezTo>
                    <a:pt x="729" y="226"/>
                    <a:pt x="731" y="226"/>
                    <a:pt x="731" y="225"/>
                  </a:cubicBezTo>
                  <a:cubicBezTo>
                    <a:pt x="731" y="225"/>
                    <a:pt x="731" y="225"/>
                    <a:pt x="731" y="225"/>
                  </a:cubicBezTo>
                  <a:cubicBezTo>
                    <a:pt x="731" y="225"/>
                    <a:pt x="731" y="225"/>
                    <a:pt x="731" y="224"/>
                  </a:cubicBezTo>
                  <a:close/>
                  <a:moveTo>
                    <a:pt x="820" y="372"/>
                  </a:moveTo>
                  <a:cubicBezTo>
                    <a:pt x="820" y="373"/>
                    <a:pt x="820" y="373"/>
                    <a:pt x="820" y="373"/>
                  </a:cubicBezTo>
                  <a:cubicBezTo>
                    <a:pt x="821" y="375"/>
                    <a:pt x="820" y="373"/>
                    <a:pt x="820" y="372"/>
                  </a:cubicBezTo>
                  <a:cubicBezTo>
                    <a:pt x="820" y="373"/>
                    <a:pt x="820" y="373"/>
                    <a:pt x="820" y="372"/>
                  </a:cubicBezTo>
                  <a:close/>
                  <a:moveTo>
                    <a:pt x="747" y="264"/>
                  </a:moveTo>
                  <a:cubicBezTo>
                    <a:pt x="747" y="264"/>
                    <a:pt x="747" y="264"/>
                    <a:pt x="746" y="262"/>
                  </a:cubicBezTo>
                  <a:cubicBezTo>
                    <a:pt x="746" y="262"/>
                    <a:pt x="747" y="264"/>
                    <a:pt x="747" y="264"/>
                  </a:cubicBezTo>
                  <a:close/>
                  <a:moveTo>
                    <a:pt x="725" y="226"/>
                  </a:moveTo>
                  <a:cubicBezTo>
                    <a:pt x="725" y="227"/>
                    <a:pt x="727" y="227"/>
                    <a:pt x="726" y="225"/>
                  </a:cubicBezTo>
                  <a:cubicBezTo>
                    <a:pt x="725" y="225"/>
                    <a:pt x="725" y="225"/>
                    <a:pt x="725" y="226"/>
                  </a:cubicBezTo>
                  <a:close/>
                  <a:moveTo>
                    <a:pt x="726" y="204"/>
                  </a:moveTo>
                  <a:cubicBezTo>
                    <a:pt x="727" y="204"/>
                    <a:pt x="727" y="204"/>
                    <a:pt x="727" y="204"/>
                  </a:cubicBezTo>
                  <a:cubicBezTo>
                    <a:pt x="727" y="204"/>
                    <a:pt x="728" y="204"/>
                    <a:pt x="728" y="204"/>
                  </a:cubicBezTo>
                  <a:cubicBezTo>
                    <a:pt x="728" y="203"/>
                    <a:pt x="729" y="203"/>
                    <a:pt x="730" y="203"/>
                  </a:cubicBezTo>
                  <a:cubicBezTo>
                    <a:pt x="730" y="202"/>
                    <a:pt x="730" y="202"/>
                    <a:pt x="730" y="201"/>
                  </a:cubicBezTo>
                  <a:cubicBezTo>
                    <a:pt x="729" y="200"/>
                    <a:pt x="730" y="200"/>
                    <a:pt x="730" y="200"/>
                  </a:cubicBezTo>
                  <a:cubicBezTo>
                    <a:pt x="729" y="200"/>
                    <a:pt x="730" y="200"/>
                    <a:pt x="729" y="201"/>
                  </a:cubicBezTo>
                  <a:cubicBezTo>
                    <a:pt x="729" y="201"/>
                    <a:pt x="729" y="201"/>
                    <a:pt x="728" y="201"/>
                  </a:cubicBezTo>
                  <a:cubicBezTo>
                    <a:pt x="728" y="201"/>
                    <a:pt x="728" y="201"/>
                    <a:pt x="728" y="201"/>
                  </a:cubicBezTo>
                  <a:cubicBezTo>
                    <a:pt x="728" y="201"/>
                    <a:pt x="728" y="201"/>
                    <a:pt x="728" y="201"/>
                  </a:cubicBezTo>
                  <a:cubicBezTo>
                    <a:pt x="727" y="201"/>
                    <a:pt x="727" y="201"/>
                    <a:pt x="727" y="201"/>
                  </a:cubicBezTo>
                  <a:cubicBezTo>
                    <a:pt x="728" y="201"/>
                    <a:pt x="728" y="200"/>
                    <a:pt x="728" y="200"/>
                  </a:cubicBezTo>
                  <a:cubicBezTo>
                    <a:pt x="727" y="200"/>
                    <a:pt x="727" y="200"/>
                    <a:pt x="727" y="200"/>
                  </a:cubicBezTo>
                  <a:cubicBezTo>
                    <a:pt x="727" y="201"/>
                    <a:pt x="725" y="202"/>
                    <a:pt x="725" y="201"/>
                  </a:cubicBezTo>
                  <a:cubicBezTo>
                    <a:pt x="724" y="201"/>
                    <a:pt x="724" y="202"/>
                    <a:pt x="723" y="202"/>
                  </a:cubicBezTo>
                  <a:cubicBezTo>
                    <a:pt x="723" y="201"/>
                    <a:pt x="722" y="201"/>
                    <a:pt x="722" y="201"/>
                  </a:cubicBezTo>
                  <a:cubicBezTo>
                    <a:pt x="721" y="200"/>
                    <a:pt x="721" y="201"/>
                    <a:pt x="720" y="201"/>
                  </a:cubicBezTo>
                  <a:cubicBezTo>
                    <a:pt x="720" y="201"/>
                    <a:pt x="719" y="201"/>
                    <a:pt x="720" y="202"/>
                  </a:cubicBezTo>
                  <a:cubicBezTo>
                    <a:pt x="719" y="202"/>
                    <a:pt x="720" y="202"/>
                    <a:pt x="720" y="203"/>
                  </a:cubicBezTo>
                  <a:cubicBezTo>
                    <a:pt x="719" y="203"/>
                    <a:pt x="720" y="201"/>
                    <a:pt x="719" y="201"/>
                  </a:cubicBezTo>
                  <a:cubicBezTo>
                    <a:pt x="719" y="201"/>
                    <a:pt x="718" y="201"/>
                    <a:pt x="718" y="201"/>
                  </a:cubicBezTo>
                  <a:cubicBezTo>
                    <a:pt x="718" y="201"/>
                    <a:pt x="718" y="201"/>
                    <a:pt x="718" y="201"/>
                  </a:cubicBezTo>
                  <a:cubicBezTo>
                    <a:pt x="717" y="201"/>
                    <a:pt x="717" y="201"/>
                    <a:pt x="717" y="201"/>
                  </a:cubicBezTo>
                  <a:cubicBezTo>
                    <a:pt x="717" y="201"/>
                    <a:pt x="717" y="201"/>
                    <a:pt x="717" y="201"/>
                  </a:cubicBezTo>
                  <a:cubicBezTo>
                    <a:pt x="717" y="200"/>
                    <a:pt x="716" y="201"/>
                    <a:pt x="717" y="202"/>
                  </a:cubicBezTo>
                  <a:cubicBezTo>
                    <a:pt x="716" y="202"/>
                    <a:pt x="716" y="202"/>
                    <a:pt x="716" y="203"/>
                  </a:cubicBezTo>
                  <a:cubicBezTo>
                    <a:pt x="717" y="203"/>
                    <a:pt x="719" y="203"/>
                    <a:pt x="719" y="205"/>
                  </a:cubicBezTo>
                  <a:cubicBezTo>
                    <a:pt x="720" y="205"/>
                    <a:pt x="720" y="204"/>
                    <a:pt x="721" y="204"/>
                  </a:cubicBezTo>
                  <a:cubicBezTo>
                    <a:pt x="721" y="205"/>
                    <a:pt x="722" y="205"/>
                    <a:pt x="722" y="205"/>
                  </a:cubicBezTo>
                  <a:cubicBezTo>
                    <a:pt x="723" y="205"/>
                    <a:pt x="723" y="206"/>
                    <a:pt x="723" y="206"/>
                  </a:cubicBezTo>
                  <a:cubicBezTo>
                    <a:pt x="723" y="205"/>
                    <a:pt x="723" y="205"/>
                    <a:pt x="723" y="204"/>
                  </a:cubicBezTo>
                  <a:cubicBezTo>
                    <a:pt x="724" y="204"/>
                    <a:pt x="724" y="204"/>
                    <a:pt x="725" y="204"/>
                  </a:cubicBezTo>
                  <a:cubicBezTo>
                    <a:pt x="725" y="204"/>
                    <a:pt x="726" y="204"/>
                    <a:pt x="726" y="204"/>
                  </a:cubicBezTo>
                  <a:cubicBezTo>
                    <a:pt x="726" y="204"/>
                    <a:pt x="726" y="204"/>
                    <a:pt x="726" y="204"/>
                  </a:cubicBezTo>
                  <a:cubicBezTo>
                    <a:pt x="727" y="205"/>
                    <a:pt x="727" y="205"/>
                    <a:pt x="726" y="204"/>
                  </a:cubicBezTo>
                  <a:close/>
                  <a:moveTo>
                    <a:pt x="724" y="224"/>
                  </a:moveTo>
                  <a:cubicBezTo>
                    <a:pt x="724" y="224"/>
                    <a:pt x="724" y="224"/>
                    <a:pt x="724" y="224"/>
                  </a:cubicBezTo>
                  <a:cubicBezTo>
                    <a:pt x="724" y="224"/>
                    <a:pt x="724" y="224"/>
                    <a:pt x="724" y="224"/>
                  </a:cubicBezTo>
                  <a:cubicBezTo>
                    <a:pt x="724" y="224"/>
                    <a:pt x="724" y="224"/>
                    <a:pt x="724" y="224"/>
                  </a:cubicBezTo>
                  <a:cubicBezTo>
                    <a:pt x="724" y="224"/>
                    <a:pt x="724" y="224"/>
                    <a:pt x="724" y="224"/>
                  </a:cubicBezTo>
                  <a:close/>
                  <a:moveTo>
                    <a:pt x="725" y="226"/>
                  </a:moveTo>
                  <a:cubicBezTo>
                    <a:pt x="725" y="226"/>
                    <a:pt x="724" y="226"/>
                    <a:pt x="724" y="226"/>
                  </a:cubicBezTo>
                  <a:cubicBezTo>
                    <a:pt x="724" y="226"/>
                    <a:pt x="725" y="227"/>
                    <a:pt x="725" y="226"/>
                  </a:cubicBezTo>
                  <a:close/>
                  <a:moveTo>
                    <a:pt x="746" y="219"/>
                  </a:moveTo>
                  <a:cubicBezTo>
                    <a:pt x="746" y="219"/>
                    <a:pt x="746" y="219"/>
                    <a:pt x="746" y="219"/>
                  </a:cubicBezTo>
                  <a:cubicBezTo>
                    <a:pt x="746" y="219"/>
                    <a:pt x="746" y="219"/>
                    <a:pt x="746" y="219"/>
                  </a:cubicBezTo>
                  <a:cubicBezTo>
                    <a:pt x="746" y="219"/>
                    <a:pt x="746" y="219"/>
                    <a:pt x="746" y="219"/>
                  </a:cubicBezTo>
                  <a:close/>
                  <a:moveTo>
                    <a:pt x="818" y="317"/>
                  </a:moveTo>
                  <a:cubicBezTo>
                    <a:pt x="818" y="317"/>
                    <a:pt x="818" y="317"/>
                    <a:pt x="818" y="317"/>
                  </a:cubicBezTo>
                  <a:cubicBezTo>
                    <a:pt x="819" y="317"/>
                    <a:pt x="819" y="317"/>
                    <a:pt x="819" y="317"/>
                  </a:cubicBezTo>
                  <a:cubicBezTo>
                    <a:pt x="819" y="317"/>
                    <a:pt x="819" y="317"/>
                    <a:pt x="818" y="316"/>
                  </a:cubicBezTo>
                  <a:cubicBezTo>
                    <a:pt x="818" y="316"/>
                    <a:pt x="818" y="316"/>
                    <a:pt x="818" y="316"/>
                  </a:cubicBezTo>
                  <a:cubicBezTo>
                    <a:pt x="818" y="316"/>
                    <a:pt x="818" y="316"/>
                    <a:pt x="818" y="317"/>
                  </a:cubicBezTo>
                  <a:cubicBezTo>
                    <a:pt x="818" y="317"/>
                    <a:pt x="818" y="317"/>
                    <a:pt x="818" y="317"/>
                  </a:cubicBezTo>
                  <a:close/>
                  <a:moveTo>
                    <a:pt x="749" y="226"/>
                  </a:moveTo>
                  <a:cubicBezTo>
                    <a:pt x="748" y="225"/>
                    <a:pt x="748" y="223"/>
                    <a:pt x="747" y="222"/>
                  </a:cubicBezTo>
                  <a:cubicBezTo>
                    <a:pt x="747" y="222"/>
                    <a:pt x="747" y="222"/>
                    <a:pt x="748" y="222"/>
                  </a:cubicBezTo>
                  <a:cubicBezTo>
                    <a:pt x="747" y="222"/>
                    <a:pt x="747" y="222"/>
                    <a:pt x="747" y="222"/>
                  </a:cubicBezTo>
                  <a:cubicBezTo>
                    <a:pt x="746" y="221"/>
                    <a:pt x="746" y="220"/>
                    <a:pt x="746" y="219"/>
                  </a:cubicBezTo>
                  <a:cubicBezTo>
                    <a:pt x="746" y="219"/>
                    <a:pt x="746" y="220"/>
                    <a:pt x="746" y="220"/>
                  </a:cubicBezTo>
                  <a:cubicBezTo>
                    <a:pt x="746" y="220"/>
                    <a:pt x="746" y="220"/>
                    <a:pt x="746" y="220"/>
                  </a:cubicBezTo>
                  <a:cubicBezTo>
                    <a:pt x="746" y="220"/>
                    <a:pt x="746" y="219"/>
                    <a:pt x="746" y="219"/>
                  </a:cubicBezTo>
                  <a:cubicBezTo>
                    <a:pt x="745" y="218"/>
                    <a:pt x="745" y="218"/>
                    <a:pt x="744" y="217"/>
                  </a:cubicBezTo>
                  <a:cubicBezTo>
                    <a:pt x="744" y="215"/>
                    <a:pt x="743" y="215"/>
                    <a:pt x="743" y="213"/>
                  </a:cubicBezTo>
                  <a:cubicBezTo>
                    <a:pt x="743" y="213"/>
                    <a:pt x="742" y="212"/>
                    <a:pt x="742" y="212"/>
                  </a:cubicBezTo>
                  <a:cubicBezTo>
                    <a:pt x="741" y="211"/>
                    <a:pt x="741" y="211"/>
                    <a:pt x="741" y="210"/>
                  </a:cubicBezTo>
                  <a:cubicBezTo>
                    <a:pt x="740" y="208"/>
                    <a:pt x="739" y="206"/>
                    <a:pt x="738" y="204"/>
                  </a:cubicBezTo>
                  <a:cubicBezTo>
                    <a:pt x="738" y="204"/>
                    <a:pt x="738" y="204"/>
                    <a:pt x="738" y="204"/>
                  </a:cubicBezTo>
                  <a:cubicBezTo>
                    <a:pt x="739" y="206"/>
                    <a:pt x="740" y="208"/>
                    <a:pt x="741" y="210"/>
                  </a:cubicBezTo>
                  <a:cubicBezTo>
                    <a:pt x="741" y="211"/>
                    <a:pt x="741" y="211"/>
                    <a:pt x="742" y="212"/>
                  </a:cubicBezTo>
                  <a:cubicBezTo>
                    <a:pt x="742" y="213"/>
                    <a:pt x="743" y="214"/>
                    <a:pt x="743" y="216"/>
                  </a:cubicBezTo>
                  <a:cubicBezTo>
                    <a:pt x="744" y="217"/>
                    <a:pt x="745" y="219"/>
                    <a:pt x="745" y="220"/>
                  </a:cubicBezTo>
                  <a:cubicBezTo>
                    <a:pt x="746" y="220"/>
                    <a:pt x="746" y="221"/>
                    <a:pt x="746" y="221"/>
                  </a:cubicBezTo>
                  <a:cubicBezTo>
                    <a:pt x="746" y="221"/>
                    <a:pt x="747" y="222"/>
                    <a:pt x="747" y="222"/>
                  </a:cubicBezTo>
                  <a:cubicBezTo>
                    <a:pt x="747" y="222"/>
                    <a:pt x="747" y="222"/>
                    <a:pt x="747" y="222"/>
                  </a:cubicBezTo>
                  <a:cubicBezTo>
                    <a:pt x="747" y="222"/>
                    <a:pt x="747" y="222"/>
                    <a:pt x="747" y="222"/>
                  </a:cubicBezTo>
                  <a:cubicBezTo>
                    <a:pt x="748" y="224"/>
                    <a:pt x="749" y="226"/>
                    <a:pt x="749" y="226"/>
                  </a:cubicBezTo>
                  <a:close/>
                  <a:moveTo>
                    <a:pt x="738" y="203"/>
                  </a:moveTo>
                  <a:cubicBezTo>
                    <a:pt x="738" y="203"/>
                    <a:pt x="738" y="203"/>
                    <a:pt x="738" y="203"/>
                  </a:cubicBezTo>
                  <a:cubicBezTo>
                    <a:pt x="738" y="203"/>
                    <a:pt x="738" y="203"/>
                    <a:pt x="738" y="203"/>
                  </a:cubicBezTo>
                  <a:close/>
                  <a:moveTo>
                    <a:pt x="738" y="204"/>
                  </a:moveTo>
                  <a:cubicBezTo>
                    <a:pt x="738" y="204"/>
                    <a:pt x="738" y="204"/>
                    <a:pt x="738" y="203"/>
                  </a:cubicBezTo>
                  <a:cubicBezTo>
                    <a:pt x="738" y="203"/>
                    <a:pt x="738" y="203"/>
                    <a:pt x="738" y="203"/>
                  </a:cubicBezTo>
                  <a:cubicBezTo>
                    <a:pt x="738" y="204"/>
                    <a:pt x="738" y="204"/>
                    <a:pt x="738" y="204"/>
                  </a:cubicBezTo>
                  <a:close/>
                  <a:moveTo>
                    <a:pt x="738" y="203"/>
                  </a:moveTo>
                  <a:cubicBezTo>
                    <a:pt x="738" y="203"/>
                    <a:pt x="738" y="203"/>
                    <a:pt x="738" y="203"/>
                  </a:cubicBezTo>
                  <a:cubicBezTo>
                    <a:pt x="738" y="203"/>
                    <a:pt x="738" y="203"/>
                    <a:pt x="738" y="203"/>
                  </a:cubicBezTo>
                  <a:cubicBezTo>
                    <a:pt x="737" y="201"/>
                    <a:pt x="736" y="199"/>
                    <a:pt x="735" y="197"/>
                  </a:cubicBezTo>
                  <a:cubicBezTo>
                    <a:pt x="735" y="196"/>
                    <a:pt x="735" y="196"/>
                    <a:pt x="733" y="194"/>
                  </a:cubicBezTo>
                  <a:cubicBezTo>
                    <a:pt x="735" y="197"/>
                    <a:pt x="736" y="200"/>
                    <a:pt x="738" y="203"/>
                  </a:cubicBezTo>
                  <a:close/>
                  <a:moveTo>
                    <a:pt x="742" y="232"/>
                  </a:moveTo>
                  <a:cubicBezTo>
                    <a:pt x="743" y="232"/>
                    <a:pt x="743" y="232"/>
                    <a:pt x="744" y="232"/>
                  </a:cubicBezTo>
                  <a:cubicBezTo>
                    <a:pt x="744" y="231"/>
                    <a:pt x="742" y="231"/>
                    <a:pt x="742" y="232"/>
                  </a:cubicBezTo>
                  <a:close/>
                  <a:moveTo>
                    <a:pt x="715" y="203"/>
                  </a:move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lose/>
                  <a:moveTo>
                    <a:pt x="815" y="333"/>
                  </a:moveTo>
                  <a:cubicBezTo>
                    <a:pt x="816" y="335"/>
                    <a:pt x="817" y="336"/>
                    <a:pt x="817" y="335"/>
                  </a:cubicBezTo>
                  <a:cubicBezTo>
                    <a:pt x="815" y="333"/>
                    <a:pt x="814" y="331"/>
                    <a:pt x="815" y="333"/>
                  </a:cubicBezTo>
                  <a:close/>
                  <a:moveTo>
                    <a:pt x="743" y="236"/>
                  </a:moveTo>
                  <a:cubicBezTo>
                    <a:pt x="744" y="236"/>
                    <a:pt x="744" y="236"/>
                    <a:pt x="744" y="236"/>
                  </a:cubicBezTo>
                  <a:cubicBezTo>
                    <a:pt x="744" y="235"/>
                    <a:pt x="744" y="235"/>
                    <a:pt x="744" y="235"/>
                  </a:cubicBezTo>
                  <a:cubicBezTo>
                    <a:pt x="744" y="235"/>
                    <a:pt x="743" y="235"/>
                    <a:pt x="743" y="235"/>
                  </a:cubicBezTo>
                  <a:cubicBezTo>
                    <a:pt x="743" y="235"/>
                    <a:pt x="743" y="236"/>
                    <a:pt x="743" y="236"/>
                  </a:cubicBezTo>
                  <a:close/>
                  <a:moveTo>
                    <a:pt x="818" y="331"/>
                  </a:moveTo>
                  <a:cubicBezTo>
                    <a:pt x="816" y="329"/>
                    <a:pt x="818" y="334"/>
                    <a:pt x="819" y="336"/>
                  </a:cubicBezTo>
                  <a:cubicBezTo>
                    <a:pt x="821" y="338"/>
                    <a:pt x="818" y="332"/>
                    <a:pt x="818" y="331"/>
                  </a:cubicBezTo>
                  <a:close/>
                  <a:moveTo>
                    <a:pt x="734" y="240"/>
                  </a:moveTo>
                  <a:cubicBezTo>
                    <a:pt x="734" y="240"/>
                    <a:pt x="734" y="240"/>
                    <a:pt x="733" y="240"/>
                  </a:cubicBezTo>
                  <a:cubicBezTo>
                    <a:pt x="733" y="241"/>
                    <a:pt x="734" y="241"/>
                    <a:pt x="734" y="241"/>
                  </a:cubicBezTo>
                  <a:cubicBezTo>
                    <a:pt x="734" y="241"/>
                    <a:pt x="734" y="241"/>
                    <a:pt x="734" y="241"/>
                  </a:cubicBezTo>
                  <a:cubicBezTo>
                    <a:pt x="734" y="241"/>
                    <a:pt x="734" y="240"/>
                    <a:pt x="734" y="240"/>
                  </a:cubicBezTo>
                  <a:close/>
                  <a:moveTo>
                    <a:pt x="833" y="407"/>
                  </a:moveTo>
                  <a:cubicBezTo>
                    <a:pt x="834" y="408"/>
                    <a:pt x="833" y="407"/>
                    <a:pt x="834" y="408"/>
                  </a:cubicBezTo>
                  <a:cubicBezTo>
                    <a:pt x="835" y="410"/>
                    <a:pt x="834" y="407"/>
                    <a:pt x="833" y="407"/>
                  </a:cubicBezTo>
                  <a:close/>
                  <a:moveTo>
                    <a:pt x="820" y="384"/>
                  </a:moveTo>
                  <a:cubicBezTo>
                    <a:pt x="821" y="385"/>
                    <a:pt x="822" y="386"/>
                    <a:pt x="820" y="383"/>
                  </a:cubicBezTo>
                  <a:cubicBezTo>
                    <a:pt x="819" y="381"/>
                    <a:pt x="819" y="381"/>
                    <a:pt x="819" y="382"/>
                  </a:cubicBezTo>
                  <a:cubicBezTo>
                    <a:pt x="819" y="382"/>
                    <a:pt x="819" y="382"/>
                    <a:pt x="819" y="381"/>
                  </a:cubicBezTo>
                  <a:cubicBezTo>
                    <a:pt x="819" y="381"/>
                    <a:pt x="819" y="381"/>
                    <a:pt x="819" y="381"/>
                  </a:cubicBezTo>
                  <a:cubicBezTo>
                    <a:pt x="818" y="381"/>
                    <a:pt x="818" y="381"/>
                    <a:pt x="818" y="381"/>
                  </a:cubicBezTo>
                  <a:cubicBezTo>
                    <a:pt x="818" y="381"/>
                    <a:pt x="817" y="380"/>
                    <a:pt x="817" y="380"/>
                  </a:cubicBezTo>
                  <a:cubicBezTo>
                    <a:pt x="818" y="382"/>
                    <a:pt x="820" y="384"/>
                    <a:pt x="820" y="384"/>
                  </a:cubicBezTo>
                  <a:close/>
                  <a:moveTo>
                    <a:pt x="691" y="160"/>
                  </a:moveTo>
                  <a:cubicBezTo>
                    <a:pt x="691" y="160"/>
                    <a:pt x="691" y="160"/>
                    <a:pt x="691" y="160"/>
                  </a:cubicBezTo>
                  <a:cubicBezTo>
                    <a:pt x="691" y="160"/>
                    <a:pt x="692" y="160"/>
                    <a:pt x="692" y="160"/>
                  </a:cubicBezTo>
                  <a:cubicBezTo>
                    <a:pt x="691" y="160"/>
                    <a:pt x="691" y="160"/>
                    <a:pt x="691" y="159"/>
                  </a:cubicBezTo>
                  <a:cubicBezTo>
                    <a:pt x="691" y="160"/>
                    <a:pt x="691" y="160"/>
                    <a:pt x="691" y="160"/>
                  </a:cubicBezTo>
                  <a:close/>
                  <a:moveTo>
                    <a:pt x="690" y="146"/>
                  </a:moveTo>
                  <a:cubicBezTo>
                    <a:pt x="691" y="145"/>
                    <a:pt x="690" y="145"/>
                    <a:pt x="689" y="144"/>
                  </a:cubicBezTo>
                  <a:cubicBezTo>
                    <a:pt x="689" y="145"/>
                    <a:pt x="689" y="145"/>
                    <a:pt x="689" y="145"/>
                  </a:cubicBezTo>
                  <a:cubicBezTo>
                    <a:pt x="689" y="145"/>
                    <a:pt x="689" y="145"/>
                    <a:pt x="689" y="144"/>
                  </a:cubicBezTo>
                  <a:cubicBezTo>
                    <a:pt x="689" y="144"/>
                    <a:pt x="688" y="144"/>
                    <a:pt x="688" y="144"/>
                  </a:cubicBezTo>
                  <a:cubicBezTo>
                    <a:pt x="688" y="145"/>
                    <a:pt x="688" y="145"/>
                    <a:pt x="688" y="145"/>
                  </a:cubicBezTo>
                  <a:cubicBezTo>
                    <a:pt x="688" y="145"/>
                    <a:pt x="688" y="145"/>
                    <a:pt x="688" y="145"/>
                  </a:cubicBezTo>
                  <a:cubicBezTo>
                    <a:pt x="689" y="146"/>
                    <a:pt x="689" y="144"/>
                    <a:pt x="690" y="145"/>
                  </a:cubicBezTo>
                  <a:cubicBezTo>
                    <a:pt x="690" y="146"/>
                    <a:pt x="690" y="146"/>
                    <a:pt x="690" y="146"/>
                  </a:cubicBezTo>
                  <a:close/>
                  <a:moveTo>
                    <a:pt x="831" y="387"/>
                  </a:moveTo>
                  <a:cubicBezTo>
                    <a:pt x="832" y="389"/>
                    <a:pt x="833" y="391"/>
                    <a:pt x="834" y="393"/>
                  </a:cubicBezTo>
                  <a:cubicBezTo>
                    <a:pt x="837" y="397"/>
                    <a:pt x="839" y="398"/>
                    <a:pt x="837" y="395"/>
                  </a:cubicBezTo>
                  <a:cubicBezTo>
                    <a:pt x="837" y="394"/>
                    <a:pt x="836" y="392"/>
                    <a:pt x="835" y="391"/>
                  </a:cubicBezTo>
                  <a:cubicBezTo>
                    <a:pt x="834" y="389"/>
                    <a:pt x="832" y="385"/>
                    <a:pt x="834" y="389"/>
                  </a:cubicBezTo>
                  <a:cubicBezTo>
                    <a:pt x="834" y="389"/>
                    <a:pt x="834" y="389"/>
                    <a:pt x="834" y="389"/>
                  </a:cubicBezTo>
                  <a:cubicBezTo>
                    <a:pt x="834" y="389"/>
                    <a:pt x="834" y="389"/>
                    <a:pt x="834" y="389"/>
                  </a:cubicBezTo>
                  <a:cubicBezTo>
                    <a:pt x="832" y="387"/>
                    <a:pt x="832" y="387"/>
                    <a:pt x="831" y="387"/>
                  </a:cubicBezTo>
                  <a:close/>
                  <a:moveTo>
                    <a:pt x="700" y="175"/>
                  </a:moveTo>
                  <a:cubicBezTo>
                    <a:pt x="699" y="176"/>
                    <a:pt x="699" y="176"/>
                    <a:pt x="700" y="177"/>
                  </a:cubicBezTo>
                  <a:cubicBezTo>
                    <a:pt x="700" y="176"/>
                    <a:pt x="700" y="176"/>
                    <a:pt x="700" y="175"/>
                  </a:cubicBezTo>
                  <a:close/>
                  <a:moveTo>
                    <a:pt x="691" y="156"/>
                  </a:moveTo>
                  <a:cubicBezTo>
                    <a:pt x="691" y="156"/>
                    <a:pt x="691" y="156"/>
                    <a:pt x="691" y="157"/>
                  </a:cubicBezTo>
                  <a:cubicBezTo>
                    <a:pt x="691" y="157"/>
                    <a:pt x="691" y="157"/>
                    <a:pt x="691" y="157"/>
                  </a:cubicBezTo>
                  <a:cubicBezTo>
                    <a:pt x="692" y="157"/>
                    <a:pt x="692" y="156"/>
                    <a:pt x="692" y="156"/>
                  </a:cubicBezTo>
                  <a:cubicBezTo>
                    <a:pt x="691" y="156"/>
                    <a:pt x="691" y="156"/>
                    <a:pt x="691" y="156"/>
                  </a:cubicBezTo>
                  <a:close/>
                  <a:moveTo>
                    <a:pt x="701" y="169"/>
                  </a:moveTo>
                  <a:cubicBezTo>
                    <a:pt x="700" y="169"/>
                    <a:pt x="700" y="169"/>
                    <a:pt x="700" y="169"/>
                  </a:cubicBezTo>
                  <a:cubicBezTo>
                    <a:pt x="700" y="168"/>
                    <a:pt x="700" y="167"/>
                    <a:pt x="700" y="168"/>
                  </a:cubicBezTo>
                  <a:cubicBezTo>
                    <a:pt x="700" y="168"/>
                    <a:pt x="700" y="168"/>
                    <a:pt x="700" y="168"/>
                  </a:cubicBezTo>
                  <a:cubicBezTo>
                    <a:pt x="699" y="168"/>
                    <a:pt x="699" y="168"/>
                    <a:pt x="699" y="168"/>
                  </a:cubicBezTo>
                  <a:cubicBezTo>
                    <a:pt x="699" y="169"/>
                    <a:pt x="700" y="170"/>
                    <a:pt x="701" y="169"/>
                  </a:cubicBezTo>
                  <a:close/>
                  <a:moveTo>
                    <a:pt x="687" y="149"/>
                  </a:moveTo>
                  <a:cubicBezTo>
                    <a:pt x="688" y="149"/>
                    <a:pt x="689" y="148"/>
                    <a:pt x="688" y="148"/>
                  </a:cubicBezTo>
                  <a:cubicBezTo>
                    <a:pt x="688" y="148"/>
                    <a:pt x="687" y="148"/>
                    <a:pt x="687" y="149"/>
                  </a:cubicBezTo>
                  <a:cubicBezTo>
                    <a:pt x="688" y="148"/>
                    <a:pt x="688" y="147"/>
                    <a:pt x="688" y="146"/>
                  </a:cubicBezTo>
                  <a:cubicBezTo>
                    <a:pt x="688" y="147"/>
                    <a:pt x="687" y="145"/>
                    <a:pt x="687" y="146"/>
                  </a:cubicBezTo>
                  <a:cubicBezTo>
                    <a:pt x="687" y="147"/>
                    <a:pt x="687" y="146"/>
                    <a:pt x="687" y="146"/>
                  </a:cubicBezTo>
                  <a:cubicBezTo>
                    <a:pt x="687" y="146"/>
                    <a:pt x="687" y="147"/>
                    <a:pt x="686" y="147"/>
                  </a:cubicBezTo>
                  <a:cubicBezTo>
                    <a:pt x="686" y="147"/>
                    <a:pt x="686" y="147"/>
                    <a:pt x="686" y="147"/>
                  </a:cubicBezTo>
                  <a:cubicBezTo>
                    <a:pt x="686" y="147"/>
                    <a:pt x="686" y="147"/>
                    <a:pt x="686" y="147"/>
                  </a:cubicBezTo>
                  <a:cubicBezTo>
                    <a:pt x="686" y="147"/>
                    <a:pt x="686" y="147"/>
                    <a:pt x="686" y="147"/>
                  </a:cubicBezTo>
                  <a:cubicBezTo>
                    <a:pt x="686" y="148"/>
                    <a:pt x="686" y="148"/>
                    <a:pt x="686" y="148"/>
                  </a:cubicBezTo>
                  <a:cubicBezTo>
                    <a:pt x="686" y="148"/>
                    <a:pt x="685" y="149"/>
                    <a:pt x="685" y="150"/>
                  </a:cubicBezTo>
                  <a:cubicBezTo>
                    <a:pt x="685" y="150"/>
                    <a:pt x="685" y="150"/>
                    <a:pt x="685" y="150"/>
                  </a:cubicBezTo>
                  <a:cubicBezTo>
                    <a:pt x="685" y="150"/>
                    <a:pt x="685" y="150"/>
                    <a:pt x="685" y="150"/>
                  </a:cubicBezTo>
                  <a:cubicBezTo>
                    <a:pt x="685" y="150"/>
                    <a:pt x="685" y="151"/>
                    <a:pt x="685" y="151"/>
                  </a:cubicBezTo>
                  <a:cubicBezTo>
                    <a:pt x="686" y="151"/>
                    <a:pt x="686" y="150"/>
                    <a:pt x="686" y="150"/>
                  </a:cubicBezTo>
                  <a:cubicBezTo>
                    <a:pt x="686" y="150"/>
                    <a:pt x="687" y="150"/>
                    <a:pt x="686" y="150"/>
                  </a:cubicBezTo>
                  <a:cubicBezTo>
                    <a:pt x="687" y="149"/>
                    <a:pt x="687" y="149"/>
                    <a:pt x="687" y="149"/>
                  </a:cubicBezTo>
                  <a:cubicBezTo>
                    <a:pt x="687" y="149"/>
                    <a:pt x="687" y="149"/>
                    <a:pt x="687" y="149"/>
                  </a:cubicBezTo>
                  <a:close/>
                  <a:moveTo>
                    <a:pt x="715" y="203"/>
                  </a:moveTo>
                  <a:cubicBezTo>
                    <a:pt x="714" y="203"/>
                    <a:pt x="714" y="203"/>
                    <a:pt x="714" y="203"/>
                  </a:cubicBezTo>
                  <a:cubicBezTo>
                    <a:pt x="714" y="203"/>
                    <a:pt x="714" y="203"/>
                    <a:pt x="715" y="203"/>
                  </a:cubicBezTo>
                  <a:close/>
                  <a:moveTo>
                    <a:pt x="690" y="148"/>
                  </a:moveTo>
                  <a:cubicBezTo>
                    <a:pt x="690" y="148"/>
                    <a:pt x="689" y="148"/>
                    <a:pt x="689" y="149"/>
                  </a:cubicBezTo>
                  <a:cubicBezTo>
                    <a:pt x="689" y="149"/>
                    <a:pt x="690" y="149"/>
                    <a:pt x="690" y="149"/>
                  </a:cubicBezTo>
                  <a:cubicBezTo>
                    <a:pt x="690" y="149"/>
                    <a:pt x="690" y="148"/>
                    <a:pt x="690" y="148"/>
                  </a:cubicBezTo>
                  <a:close/>
                  <a:moveTo>
                    <a:pt x="818" y="379"/>
                  </a:moveTo>
                  <a:cubicBezTo>
                    <a:pt x="817" y="379"/>
                    <a:pt x="819" y="382"/>
                    <a:pt x="818" y="379"/>
                  </a:cubicBezTo>
                  <a:cubicBezTo>
                    <a:pt x="818" y="378"/>
                    <a:pt x="818" y="378"/>
                    <a:pt x="818" y="379"/>
                  </a:cubicBezTo>
                  <a:close/>
                  <a:moveTo>
                    <a:pt x="689" y="146"/>
                  </a:moveTo>
                  <a:cubicBezTo>
                    <a:pt x="689" y="146"/>
                    <a:pt x="689" y="146"/>
                    <a:pt x="689" y="145"/>
                  </a:cubicBezTo>
                  <a:cubicBezTo>
                    <a:pt x="689" y="146"/>
                    <a:pt x="689" y="146"/>
                    <a:pt x="689" y="146"/>
                  </a:cubicBezTo>
                  <a:cubicBezTo>
                    <a:pt x="689" y="146"/>
                    <a:pt x="689" y="146"/>
                    <a:pt x="689" y="146"/>
                  </a:cubicBezTo>
                  <a:close/>
                  <a:moveTo>
                    <a:pt x="677" y="137"/>
                  </a:moveTo>
                  <a:cubicBezTo>
                    <a:pt x="677" y="137"/>
                    <a:pt x="677" y="137"/>
                    <a:pt x="678" y="137"/>
                  </a:cubicBezTo>
                  <a:cubicBezTo>
                    <a:pt x="678" y="137"/>
                    <a:pt x="679" y="137"/>
                    <a:pt x="679" y="138"/>
                  </a:cubicBezTo>
                  <a:cubicBezTo>
                    <a:pt x="679" y="138"/>
                    <a:pt x="679" y="138"/>
                    <a:pt x="679" y="138"/>
                  </a:cubicBezTo>
                  <a:cubicBezTo>
                    <a:pt x="679" y="138"/>
                    <a:pt x="679" y="138"/>
                    <a:pt x="679" y="138"/>
                  </a:cubicBezTo>
                  <a:cubicBezTo>
                    <a:pt x="679" y="138"/>
                    <a:pt x="680" y="138"/>
                    <a:pt x="680" y="138"/>
                  </a:cubicBezTo>
                  <a:cubicBezTo>
                    <a:pt x="680" y="138"/>
                    <a:pt x="680" y="138"/>
                    <a:pt x="680" y="138"/>
                  </a:cubicBezTo>
                  <a:cubicBezTo>
                    <a:pt x="680" y="138"/>
                    <a:pt x="680" y="138"/>
                    <a:pt x="680" y="138"/>
                  </a:cubicBezTo>
                  <a:cubicBezTo>
                    <a:pt x="680" y="138"/>
                    <a:pt x="680" y="138"/>
                    <a:pt x="680" y="138"/>
                  </a:cubicBezTo>
                  <a:cubicBezTo>
                    <a:pt x="680" y="139"/>
                    <a:pt x="680" y="139"/>
                    <a:pt x="681" y="139"/>
                  </a:cubicBezTo>
                  <a:cubicBezTo>
                    <a:pt x="681" y="139"/>
                    <a:pt x="681" y="138"/>
                    <a:pt x="681" y="138"/>
                  </a:cubicBezTo>
                  <a:cubicBezTo>
                    <a:pt x="681" y="138"/>
                    <a:pt x="681" y="138"/>
                    <a:pt x="681" y="137"/>
                  </a:cubicBezTo>
                  <a:cubicBezTo>
                    <a:pt x="680" y="137"/>
                    <a:pt x="679" y="137"/>
                    <a:pt x="678" y="136"/>
                  </a:cubicBezTo>
                  <a:cubicBezTo>
                    <a:pt x="678" y="136"/>
                    <a:pt x="678" y="136"/>
                    <a:pt x="678" y="136"/>
                  </a:cubicBezTo>
                  <a:cubicBezTo>
                    <a:pt x="678" y="136"/>
                    <a:pt x="678" y="136"/>
                    <a:pt x="678" y="136"/>
                  </a:cubicBezTo>
                  <a:cubicBezTo>
                    <a:pt x="678" y="136"/>
                    <a:pt x="678" y="136"/>
                    <a:pt x="678" y="136"/>
                  </a:cubicBezTo>
                  <a:cubicBezTo>
                    <a:pt x="677" y="136"/>
                    <a:pt x="677" y="136"/>
                    <a:pt x="676" y="136"/>
                  </a:cubicBezTo>
                  <a:cubicBezTo>
                    <a:pt x="676" y="136"/>
                    <a:pt x="677" y="135"/>
                    <a:pt x="677" y="135"/>
                  </a:cubicBezTo>
                  <a:cubicBezTo>
                    <a:pt x="677" y="135"/>
                    <a:pt x="677" y="135"/>
                    <a:pt x="676" y="135"/>
                  </a:cubicBezTo>
                  <a:cubicBezTo>
                    <a:pt x="677" y="134"/>
                    <a:pt x="677" y="134"/>
                    <a:pt x="676" y="133"/>
                  </a:cubicBezTo>
                  <a:cubicBezTo>
                    <a:pt x="677" y="132"/>
                    <a:pt x="678" y="131"/>
                    <a:pt x="678" y="131"/>
                  </a:cubicBezTo>
                  <a:cubicBezTo>
                    <a:pt x="680" y="128"/>
                    <a:pt x="676" y="133"/>
                    <a:pt x="678" y="130"/>
                  </a:cubicBezTo>
                  <a:cubicBezTo>
                    <a:pt x="677" y="131"/>
                    <a:pt x="677" y="132"/>
                    <a:pt x="676" y="133"/>
                  </a:cubicBezTo>
                  <a:cubicBezTo>
                    <a:pt x="676" y="133"/>
                    <a:pt x="676" y="132"/>
                    <a:pt x="676" y="132"/>
                  </a:cubicBezTo>
                  <a:cubicBezTo>
                    <a:pt x="676" y="132"/>
                    <a:pt x="676" y="132"/>
                    <a:pt x="677" y="131"/>
                  </a:cubicBezTo>
                  <a:cubicBezTo>
                    <a:pt x="677" y="131"/>
                    <a:pt x="677" y="131"/>
                    <a:pt x="677" y="131"/>
                  </a:cubicBezTo>
                  <a:cubicBezTo>
                    <a:pt x="677" y="131"/>
                    <a:pt x="677" y="131"/>
                    <a:pt x="677" y="131"/>
                  </a:cubicBezTo>
                  <a:cubicBezTo>
                    <a:pt x="677" y="131"/>
                    <a:pt x="677" y="131"/>
                    <a:pt x="677" y="131"/>
                  </a:cubicBezTo>
                  <a:cubicBezTo>
                    <a:pt x="677" y="130"/>
                    <a:pt x="677" y="130"/>
                    <a:pt x="676" y="130"/>
                  </a:cubicBezTo>
                  <a:cubicBezTo>
                    <a:pt x="676" y="130"/>
                    <a:pt x="676" y="130"/>
                    <a:pt x="676" y="130"/>
                  </a:cubicBezTo>
                  <a:cubicBezTo>
                    <a:pt x="676" y="130"/>
                    <a:pt x="676" y="130"/>
                    <a:pt x="676" y="130"/>
                  </a:cubicBezTo>
                  <a:cubicBezTo>
                    <a:pt x="675" y="130"/>
                    <a:pt x="675" y="130"/>
                    <a:pt x="675" y="130"/>
                  </a:cubicBezTo>
                  <a:cubicBezTo>
                    <a:pt x="675" y="131"/>
                    <a:pt x="675" y="131"/>
                    <a:pt x="675" y="131"/>
                  </a:cubicBezTo>
                  <a:cubicBezTo>
                    <a:pt x="676" y="131"/>
                    <a:pt x="676" y="130"/>
                    <a:pt x="676" y="130"/>
                  </a:cubicBezTo>
                  <a:cubicBezTo>
                    <a:pt x="676" y="130"/>
                    <a:pt x="676" y="131"/>
                    <a:pt x="676" y="131"/>
                  </a:cubicBezTo>
                  <a:cubicBezTo>
                    <a:pt x="676" y="131"/>
                    <a:pt x="676" y="131"/>
                    <a:pt x="675" y="131"/>
                  </a:cubicBezTo>
                  <a:cubicBezTo>
                    <a:pt x="675" y="131"/>
                    <a:pt x="675" y="131"/>
                    <a:pt x="675" y="132"/>
                  </a:cubicBezTo>
                  <a:cubicBezTo>
                    <a:pt x="675" y="132"/>
                    <a:pt x="675" y="132"/>
                    <a:pt x="675" y="132"/>
                  </a:cubicBezTo>
                  <a:cubicBezTo>
                    <a:pt x="675" y="132"/>
                    <a:pt x="675" y="132"/>
                    <a:pt x="675" y="132"/>
                  </a:cubicBezTo>
                  <a:cubicBezTo>
                    <a:pt x="675" y="132"/>
                    <a:pt x="675" y="132"/>
                    <a:pt x="675" y="132"/>
                  </a:cubicBezTo>
                  <a:cubicBezTo>
                    <a:pt x="675" y="133"/>
                    <a:pt x="675" y="133"/>
                    <a:pt x="675" y="133"/>
                  </a:cubicBezTo>
                  <a:cubicBezTo>
                    <a:pt x="675" y="133"/>
                    <a:pt x="675" y="133"/>
                    <a:pt x="675" y="133"/>
                  </a:cubicBezTo>
                  <a:cubicBezTo>
                    <a:pt x="675" y="133"/>
                    <a:pt x="675" y="132"/>
                    <a:pt x="674" y="132"/>
                  </a:cubicBezTo>
                  <a:cubicBezTo>
                    <a:pt x="674" y="132"/>
                    <a:pt x="674" y="132"/>
                    <a:pt x="674" y="132"/>
                  </a:cubicBezTo>
                  <a:cubicBezTo>
                    <a:pt x="674" y="132"/>
                    <a:pt x="674" y="132"/>
                    <a:pt x="674" y="132"/>
                  </a:cubicBezTo>
                  <a:cubicBezTo>
                    <a:pt x="673" y="132"/>
                    <a:pt x="674" y="131"/>
                    <a:pt x="673" y="131"/>
                  </a:cubicBezTo>
                  <a:cubicBezTo>
                    <a:pt x="673" y="131"/>
                    <a:pt x="673" y="132"/>
                    <a:pt x="673" y="132"/>
                  </a:cubicBezTo>
                  <a:cubicBezTo>
                    <a:pt x="673" y="132"/>
                    <a:pt x="673" y="132"/>
                    <a:pt x="673" y="132"/>
                  </a:cubicBezTo>
                  <a:cubicBezTo>
                    <a:pt x="673" y="132"/>
                    <a:pt x="672" y="133"/>
                    <a:pt x="672" y="133"/>
                  </a:cubicBezTo>
                  <a:cubicBezTo>
                    <a:pt x="672" y="134"/>
                    <a:pt x="673" y="134"/>
                    <a:pt x="674" y="135"/>
                  </a:cubicBezTo>
                  <a:cubicBezTo>
                    <a:pt x="674" y="135"/>
                    <a:pt x="674" y="135"/>
                    <a:pt x="674" y="135"/>
                  </a:cubicBezTo>
                  <a:cubicBezTo>
                    <a:pt x="674" y="135"/>
                    <a:pt x="675" y="136"/>
                    <a:pt x="675" y="136"/>
                  </a:cubicBezTo>
                  <a:cubicBezTo>
                    <a:pt x="674" y="136"/>
                    <a:pt x="674" y="135"/>
                    <a:pt x="674" y="135"/>
                  </a:cubicBezTo>
                  <a:cubicBezTo>
                    <a:pt x="674" y="135"/>
                    <a:pt x="673" y="134"/>
                    <a:pt x="673" y="135"/>
                  </a:cubicBezTo>
                  <a:cubicBezTo>
                    <a:pt x="673" y="136"/>
                    <a:pt x="674" y="136"/>
                    <a:pt x="675" y="136"/>
                  </a:cubicBezTo>
                  <a:cubicBezTo>
                    <a:pt x="675" y="136"/>
                    <a:pt x="675" y="137"/>
                    <a:pt x="675" y="137"/>
                  </a:cubicBezTo>
                  <a:cubicBezTo>
                    <a:pt x="675" y="137"/>
                    <a:pt x="675" y="137"/>
                    <a:pt x="675" y="137"/>
                  </a:cubicBezTo>
                  <a:cubicBezTo>
                    <a:pt x="676" y="137"/>
                    <a:pt x="676" y="137"/>
                    <a:pt x="676" y="137"/>
                  </a:cubicBezTo>
                  <a:cubicBezTo>
                    <a:pt x="676" y="137"/>
                    <a:pt x="677" y="137"/>
                    <a:pt x="677" y="137"/>
                  </a:cubicBezTo>
                  <a:close/>
                  <a:moveTo>
                    <a:pt x="675" y="136"/>
                  </a:moveTo>
                  <a:cubicBezTo>
                    <a:pt x="675" y="136"/>
                    <a:pt x="675" y="136"/>
                    <a:pt x="675" y="136"/>
                  </a:cubicBezTo>
                  <a:cubicBezTo>
                    <a:pt x="675" y="136"/>
                    <a:pt x="675" y="136"/>
                    <a:pt x="675" y="136"/>
                  </a:cubicBezTo>
                  <a:cubicBezTo>
                    <a:pt x="675" y="136"/>
                    <a:pt x="675" y="135"/>
                    <a:pt x="675" y="136"/>
                  </a:cubicBezTo>
                  <a:cubicBezTo>
                    <a:pt x="675" y="136"/>
                    <a:pt x="675" y="136"/>
                    <a:pt x="675" y="136"/>
                  </a:cubicBezTo>
                  <a:close/>
                  <a:moveTo>
                    <a:pt x="715" y="203"/>
                  </a:move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lose/>
                  <a:moveTo>
                    <a:pt x="705" y="165"/>
                  </a:moveTo>
                  <a:cubicBezTo>
                    <a:pt x="704" y="165"/>
                    <a:pt x="704" y="165"/>
                    <a:pt x="704" y="164"/>
                  </a:cubicBezTo>
                  <a:cubicBezTo>
                    <a:pt x="704" y="165"/>
                    <a:pt x="704" y="165"/>
                    <a:pt x="704" y="165"/>
                  </a:cubicBezTo>
                  <a:cubicBezTo>
                    <a:pt x="704" y="165"/>
                    <a:pt x="704" y="165"/>
                    <a:pt x="704" y="165"/>
                  </a:cubicBezTo>
                  <a:cubicBezTo>
                    <a:pt x="704" y="165"/>
                    <a:pt x="705" y="165"/>
                    <a:pt x="705" y="165"/>
                  </a:cubicBezTo>
                  <a:close/>
                  <a:moveTo>
                    <a:pt x="715" y="203"/>
                  </a:move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lose/>
                  <a:moveTo>
                    <a:pt x="671" y="129"/>
                  </a:moveTo>
                  <a:cubicBezTo>
                    <a:pt x="672" y="129"/>
                    <a:pt x="672" y="131"/>
                    <a:pt x="673" y="131"/>
                  </a:cubicBezTo>
                  <a:cubicBezTo>
                    <a:pt x="673" y="130"/>
                    <a:pt x="672" y="128"/>
                    <a:pt x="671" y="129"/>
                  </a:cubicBezTo>
                  <a:close/>
                  <a:moveTo>
                    <a:pt x="715" y="203"/>
                  </a:move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ubicBezTo>
                    <a:pt x="715" y="203"/>
                    <a:pt x="715" y="203"/>
                    <a:pt x="715" y="203"/>
                  </a:cubicBezTo>
                  <a:close/>
                  <a:moveTo>
                    <a:pt x="705" y="169"/>
                  </a:moveTo>
                  <a:cubicBezTo>
                    <a:pt x="704" y="169"/>
                    <a:pt x="704" y="170"/>
                    <a:pt x="704" y="171"/>
                  </a:cubicBezTo>
                  <a:cubicBezTo>
                    <a:pt x="705" y="170"/>
                    <a:pt x="705" y="169"/>
                    <a:pt x="705" y="169"/>
                  </a:cubicBezTo>
                  <a:close/>
                  <a:moveTo>
                    <a:pt x="703" y="173"/>
                  </a:moveTo>
                  <a:cubicBezTo>
                    <a:pt x="702" y="173"/>
                    <a:pt x="702" y="172"/>
                    <a:pt x="702" y="172"/>
                  </a:cubicBezTo>
                  <a:cubicBezTo>
                    <a:pt x="702" y="172"/>
                    <a:pt x="702" y="172"/>
                    <a:pt x="702" y="172"/>
                  </a:cubicBezTo>
                  <a:cubicBezTo>
                    <a:pt x="701" y="172"/>
                    <a:pt x="701" y="171"/>
                    <a:pt x="700" y="172"/>
                  </a:cubicBezTo>
                  <a:cubicBezTo>
                    <a:pt x="701" y="173"/>
                    <a:pt x="701" y="173"/>
                    <a:pt x="702" y="173"/>
                  </a:cubicBezTo>
                  <a:cubicBezTo>
                    <a:pt x="702" y="173"/>
                    <a:pt x="702" y="173"/>
                    <a:pt x="702" y="173"/>
                  </a:cubicBezTo>
                  <a:cubicBezTo>
                    <a:pt x="702" y="173"/>
                    <a:pt x="702" y="173"/>
                    <a:pt x="702" y="173"/>
                  </a:cubicBezTo>
                  <a:cubicBezTo>
                    <a:pt x="702" y="173"/>
                    <a:pt x="702" y="173"/>
                    <a:pt x="702" y="173"/>
                  </a:cubicBezTo>
                  <a:cubicBezTo>
                    <a:pt x="703" y="173"/>
                    <a:pt x="703" y="173"/>
                    <a:pt x="703" y="173"/>
                  </a:cubicBezTo>
                  <a:close/>
                  <a:moveTo>
                    <a:pt x="705" y="161"/>
                  </a:moveTo>
                  <a:cubicBezTo>
                    <a:pt x="704" y="161"/>
                    <a:pt x="704" y="160"/>
                    <a:pt x="703" y="161"/>
                  </a:cubicBezTo>
                  <a:cubicBezTo>
                    <a:pt x="703" y="161"/>
                    <a:pt x="705" y="162"/>
                    <a:pt x="705" y="161"/>
                  </a:cubicBezTo>
                  <a:close/>
                  <a:moveTo>
                    <a:pt x="704" y="162"/>
                  </a:moveTo>
                  <a:cubicBezTo>
                    <a:pt x="704" y="162"/>
                    <a:pt x="704" y="162"/>
                    <a:pt x="704" y="162"/>
                  </a:cubicBezTo>
                  <a:cubicBezTo>
                    <a:pt x="705" y="162"/>
                    <a:pt x="704" y="161"/>
                    <a:pt x="704" y="162"/>
                  </a:cubicBezTo>
                  <a:close/>
                  <a:moveTo>
                    <a:pt x="703" y="169"/>
                  </a:moveTo>
                  <a:cubicBezTo>
                    <a:pt x="703" y="169"/>
                    <a:pt x="703" y="169"/>
                    <a:pt x="704" y="169"/>
                  </a:cubicBezTo>
                  <a:cubicBezTo>
                    <a:pt x="704" y="169"/>
                    <a:pt x="704" y="169"/>
                    <a:pt x="704" y="168"/>
                  </a:cubicBezTo>
                  <a:cubicBezTo>
                    <a:pt x="704" y="168"/>
                    <a:pt x="703" y="168"/>
                    <a:pt x="703" y="169"/>
                  </a:cubicBezTo>
                  <a:close/>
                  <a:moveTo>
                    <a:pt x="733" y="242"/>
                  </a:moveTo>
                  <a:cubicBezTo>
                    <a:pt x="733" y="242"/>
                    <a:pt x="733" y="243"/>
                    <a:pt x="734" y="243"/>
                  </a:cubicBezTo>
                  <a:cubicBezTo>
                    <a:pt x="735" y="242"/>
                    <a:pt x="733" y="240"/>
                    <a:pt x="733" y="242"/>
                  </a:cubicBezTo>
                  <a:close/>
                  <a:moveTo>
                    <a:pt x="833" y="396"/>
                  </a:moveTo>
                  <a:cubicBezTo>
                    <a:pt x="832" y="395"/>
                    <a:pt x="833" y="396"/>
                    <a:pt x="833" y="397"/>
                  </a:cubicBezTo>
                  <a:cubicBezTo>
                    <a:pt x="834" y="399"/>
                    <a:pt x="834" y="397"/>
                    <a:pt x="833" y="396"/>
                  </a:cubicBezTo>
                  <a:close/>
                  <a:moveTo>
                    <a:pt x="730" y="138"/>
                  </a:moveTo>
                  <a:cubicBezTo>
                    <a:pt x="730" y="138"/>
                    <a:pt x="731" y="139"/>
                    <a:pt x="731" y="139"/>
                  </a:cubicBezTo>
                  <a:cubicBezTo>
                    <a:pt x="732" y="139"/>
                    <a:pt x="731" y="137"/>
                    <a:pt x="731" y="137"/>
                  </a:cubicBezTo>
                  <a:cubicBezTo>
                    <a:pt x="730" y="137"/>
                    <a:pt x="730" y="138"/>
                    <a:pt x="730" y="138"/>
                  </a:cubicBezTo>
                  <a:close/>
                  <a:moveTo>
                    <a:pt x="732" y="202"/>
                  </a:moveTo>
                  <a:cubicBezTo>
                    <a:pt x="732" y="201"/>
                    <a:pt x="732" y="200"/>
                    <a:pt x="731" y="201"/>
                  </a:cubicBezTo>
                  <a:cubicBezTo>
                    <a:pt x="730" y="201"/>
                    <a:pt x="731" y="202"/>
                    <a:pt x="732" y="202"/>
                  </a:cubicBezTo>
                  <a:close/>
                  <a:moveTo>
                    <a:pt x="732" y="161"/>
                  </a:moveTo>
                  <a:cubicBezTo>
                    <a:pt x="732" y="160"/>
                    <a:pt x="730" y="161"/>
                    <a:pt x="730" y="161"/>
                  </a:cubicBezTo>
                  <a:cubicBezTo>
                    <a:pt x="730" y="162"/>
                    <a:pt x="731" y="162"/>
                    <a:pt x="732" y="161"/>
                  </a:cubicBezTo>
                  <a:close/>
                  <a:moveTo>
                    <a:pt x="731" y="199"/>
                  </a:moveTo>
                  <a:cubicBezTo>
                    <a:pt x="731" y="199"/>
                    <a:pt x="731" y="199"/>
                    <a:pt x="731" y="199"/>
                  </a:cubicBezTo>
                  <a:cubicBezTo>
                    <a:pt x="731" y="199"/>
                    <a:pt x="731" y="199"/>
                    <a:pt x="731" y="199"/>
                  </a:cubicBezTo>
                  <a:cubicBezTo>
                    <a:pt x="731" y="199"/>
                    <a:pt x="731" y="199"/>
                    <a:pt x="731" y="199"/>
                  </a:cubicBezTo>
                  <a:cubicBezTo>
                    <a:pt x="731" y="199"/>
                    <a:pt x="731" y="199"/>
                    <a:pt x="731" y="199"/>
                  </a:cubicBezTo>
                  <a:close/>
                  <a:moveTo>
                    <a:pt x="731" y="136"/>
                  </a:moveTo>
                  <a:cubicBezTo>
                    <a:pt x="731" y="136"/>
                    <a:pt x="732" y="136"/>
                    <a:pt x="732" y="137"/>
                  </a:cubicBezTo>
                  <a:cubicBezTo>
                    <a:pt x="732" y="136"/>
                    <a:pt x="732" y="136"/>
                    <a:pt x="733" y="136"/>
                  </a:cubicBezTo>
                  <a:cubicBezTo>
                    <a:pt x="732" y="136"/>
                    <a:pt x="732" y="136"/>
                    <a:pt x="731" y="136"/>
                  </a:cubicBezTo>
                  <a:close/>
                  <a:moveTo>
                    <a:pt x="726" y="189"/>
                  </a:moveTo>
                  <a:cubicBezTo>
                    <a:pt x="724" y="186"/>
                    <a:pt x="727" y="191"/>
                    <a:pt x="726" y="189"/>
                  </a:cubicBezTo>
                  <a:close/>
                  <a:moveTo>
                    <a:pt x="727" y="196"/>
                  </a:moveTo>
                  <a:cubicBezTo>
                    <a:pt x="727" y="196"/>
                    <a:pt x="727" y="196"/>
                    <a:pt x="727" y="197"/>
                  </a:cubicBezTo>
                  <a:cubicBezTo>
                    <a:pt x="727" y="197"/>
                    <a:pt x="727" y="197"/>
                    <a:pt x="728" y="197"/>
                  </a:cubicBezTo>
                  <a:cubicBezTo>
                    <a:pt x="728" y="197"/>
                    <a:pt x="728" y="197"/>
                    <a:pt x="728" y="197"/>
                  </a:cubicBezTo>
                  <a:cubicBezTo>
                    <a:pt x="728" y="196"/>
                    <a:pt x="728" y="196"/>
                    <a:pt x="727" y="196"/>
                  </a:cubicBezTo>
                  <a:close/>
                  <a:moveTo>
                    <a:pt x="728" y="193"/>
                  </a:moveTo>
                  <a:cubicBezTo>
                    <a:pt x="728" y="194"/>
                    <a:pt x="729" y="195"/>
                    <a:pt x="728" y="193"/>
                  </a:cubicBezTo>
                  <a:cubicBezTo>
                    <a:pt x="728" y="192"/>
                    <a:pt x="727" y="191"/>
                    <a:pt x="728" y="193"/>
                  </a:cubicBezTo>
                  <a:close/>
                  <a:moveTo>
                    <a:pt x="842" y="409"/>
                  </a:moveTo>
                  <a:cubicBezTo>
                    <a:pt x="843" y="411"/>
                    <a:pt x="844" y="411"/>
                    <a:pt x="843" y="409"/>
                  </a:cubicBezTo>
                  <a:cubicBezTo>
                    <a:pt x="842" y="408"/>
                    <a:pt x="842" y="409"/>
                    <a:pt x="842" y="409"/>
                  </a:cubicBezTo>
                  <a:close/>
                  <a:moveTo>
                    <a:pt x="729" y="99"/>
                  </a:moveTo>
                  <a:cubicBezTo>
                    <a:pt x="730" y="99"/>
                    <a:pt x="730" y="99"/>
                    <a:pt x="730" y="98"/>
                  </a:cubicBezTo>
                  <a:cubicBezTo>
                    <a:pt x="730" y="98"/>
                    <a:pt x="729" y="98"/>
                    <a:pt x="729" y="99"/>
                  </a:cubicBezTo>
                  <a:close/>
                  <a:moveTo>
                    <a:pt x="839" y="398"/>
                  </a:moveTo>
                  <a:cubicBezTo>
                    <a:pt x="839" y="399"/>
                    <a:pt x="839" y="400"/>
                    <a:pt x="840" y="400"/>
                  </a:cubicBezTo>
                  <a:cubicBezTo>
                    <a:pt x="841" y="402"/>
                    <a:pt x="840" y="399"/>
                    <a:pt x="839" y="398"/>
                  </a:cubicBezTo>
                  <a:close/>
                  <a:moveTo>
                    <a:pt x="842" y="410"/>
                  </a:moveTo>
                  <a:cubicBezTo>
                    <a:pt x="841" y="409"/>
                    <a:pt x="841" y="408"/>
                    <a:pt x="840" y="408"/>
                  </a:cubicBezTo>
                  <a:cubicBezTo>
                    <a:pt x="840" y="408"/>
                    <a:pt x="841" y="409"/>
                    <a:pt x="841" y="409"/>
                  </a:cubicBezTo>
                  <a:cubicBezTo>
                    <a:pt x="842" y="410"/>
                    <a:pt x="842" y="411"/>
                    <a:pt x="842" y="410"/>
                  </a:cubicBezTo>
                  <a:close/>
                  <a:moveTo>
                    <a:pt x="733" y="219"/>
                  </a:moveTo>
                  <a:cubicBezTo>
                    <a:pt x="733" y="219"/>
                    <a:pt x="733" y="218"/>
                    <a:pt x="733" y="217"/>
                  </a:cubicBezTo>
                  <a:cubicBezTo>
                    <a:pt x="732" y="216"/>
                    <a:pt x="733" y="219"/>
                    <a:pt x="733" y="219"/>
                  </a:cubicBezTo>
                  <a:close/>
                  <a:moveTo>
                    <a:pt x="840" y="384"/>
                  </a:moveTo>
                  <a:cubicBezTo>
                    <a:pt x="840" y="384"/>
                    <a:pt x="840" y="384"/>
                    <a:pt x="840" y="384"/>
                  </a:cubicBezTo>
                  <a:cubicBezTo>
                    <a:pt x="840" y="384"/>
                    <a:pt x="840" y="384"/>
                    <a:pt x="840" y="384"/>
                  </a:cubicBezTo>
                  <a:cubicBezTo>
                    <a:pt x="840" y="384"/>
                    <a:pt x="840" y="384"/>
                    <a:pt x="840" y="384"/>
                  </a:cubicBezTo>
                  <a:close/>
                  <a:moveTo>
                    <a:pt x="844" y="404"/>
                  </a:moveTo>
                  <a:cubicBezTo>
                    <a:pt x="844" y="404"/>
                    <a:pt x="844" y="405"/>
                    <a:pt x="844" y="403"/>
                  </a:cubicBezTo>
                  <a:cubicBezTo>
                    <a:pt x="843" y="402"/>
                    <a:pt x="843" y="403"/>
                    <a:pt x="844" y="404"/>
                  </a:cubicBezTo>
                  <a:close/>
                  <a:moveTo>
                    <a:pt x="842" y="365"/>
                  </a:moveTo>
                  <a:cubicBezTo>
                    <a:pt x="842" y="366"/>
                    <a:pt x="843" y="366"/>
                    <a:pt x="843" y="367"/>
                  </a:cubicBezTo>
                  <a:cubicBezTo>
                    <a:pt x="843" y="367"/>
                    <a:pt x="843" y="366"/>
                    <a:pt x="843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3" y="365"/>
                    <a:pt x="843" y="366"/>
                    <a:pt x="842" y="365"/>
                  </a:cubicBezTo>
                  <a:close/>
                  <a:moveTo>
                    <a:pt x="732" y="202"/>
                  </a:moveTo>
                  <a:cubicBezTo>
                    <a:pt x="732" y="202"/>
                    <a:pt x="732" y="202"/>
                    <a:pt x="732" y="202"/>
                  </a:cubicBezTo>
                  <a:cubicBezTo>
                    <a:pt x="732" y="202"/>
                    <a:pt x="732" y="202"/>
                    <a:pt x="732" y="202"/>
                  </a:cubicBezTo>
                  <a:cubicBezTo>
                    <a:pt x="732" y="202"/>
                    <a:pt x="732" y="202"/>
                    <a:pt x="732" y="203"/>
                  </a:cubicBezTo>
                  <a:cubicBezTo>
                    <a:pt x="732" y="203"/>
                    <a:pt x="732" y="203"/>
                    <a:pt x="732" y="203"/>
                  </a:cubicBezTo>
                  <a:cubicBezTo>
                    <a:pt x="732" y="202"/>
                    <a:pt x="733" y="202"/>
                    <a:pt x="733" y="202"/>
                  </a:cubicBezTo>
                  <a:cubicBezTo>
                    <a:pt x="732" y="202"/>
                    <a:pt x="732" y="202"/>
                    <a:pt x="732" y="202"/>
                  </a:cubicBezTo>
                  <a:close/>
                  <a:moveTo>
                    <a:pt x="726" y="120"/>
                  </a:moveTo>
                  <a:cubicBezTo>
                    <a:pt x="725" y="119"/>
                    <a:pt x="725" y="119"/>
                    <a:pt x="724" y="119"/>
                  </a:cubicBezTo>
                  <a:cubicBezTo>
                    <a:pt x="724" y="119"/>
                    <a:pt x="724" y="120"/>
                    <a:pt x="724" y="120"/>
                  </a:cubicBezTo>
                  <a:cubicBezTo>
                    <a:pt x="725" y="120"/>
                    <a:pt x="726" y="120"/>
                    <a:pt x="726" y="120"/>
                  </a:cubicBezTo>
                  <a:close/>
                  <a:moveTo>
                    <a:pt x="839" y="405"/>
                  </a:moveTo>
                  <a:cubicBezTo>
                    <a:pt x="839" y="405"/>
                    <a:pt x="839" y="406"/>
                    <a:pt x="839" y="406"/>
                  </a:cubicBezTo>
                  <a:cubicBezTo>
                    <a:pt x="839" y="405"/>
                    <a:pt x="839" y="405"/>
                    <a:pt x="839" y="405"/>
                  </a:cubicBezTo>
                  <a:cubicBezTo>
                    <a:pt x="839" y="405"/>
                    <a:pt x="839" y="404"/>
                    <a:pt x="838" y="404"/>
                  </a:cubicBezTo>
                  <a:cubicBezTo>
                    <a:pt x="839" y="404"/>
                    <a:pt x="839" y="405"/>
                    <a:pt x="839" y="405"/>
                  </a:cubicBezTo>
                  <a:close/>
                  <a:moveTo>
                    <a:pt x="834" y="394"/>
                  </a:moveTo>
                  <a:cubicBezTo>
                    <a:pt x="834" y="394"/>
                    <a:pt x="833" y="392"/>
                    <a:pt x="832" y="390"/>
                  </a:cubicBezTo>
                  <a:cubicBezTo>
                    <a:pt x="832" y="390"/>
                    <a:pt x="833" y="391"/>
                    <a:pt x="834" y="394"/>
                  </a:cubicBezTo>
                  <a:close/>
                  <a:moveTo>
                    <a:pt x="733" y="202"/>
                  </a:moveTo>
                  <a:cubicBezTo>
                    <a:pt x="733" y="202"/>
                    <a:pt x="733" y="202"/>
                    <a:pt x="733" y="201"/>
                  </a:cubicBezTo>
                  <a:cubicBezTo>
                    <a:pt x="733" y="201"/>
                    <a:pt x="732" y="201"/>
                    <a:pt x="732" y="201"/>
                  </a:cubicBezTo>
                  <a:cubicBezTo>
                    <a:pt x="732" y="202"/>
                    <a:pt x="732" y="202"/>
                    <a:pt x="733" y="202"/>
                  </a:cubicBezTo>
                  <a:close/>
                  <a:moveTo>
                    <a:pt x="726" y="197"/>
                  </a:moveTo>
                  <a:cubicBezTo>
                    <a:pt x="727" y="198"/>
                    <a:pt x="727" y="199"/>
                    <a:pt x="728" y="199"/>
                  </a:cubicBezTo>
                  <a:cubicBezTo>
                    <a:pt x="727" y="199"/>
                    <a:pt x="727" y="198"/>
                    <a:pt x="727" y="198"/>
                  </a:cubicBezTo>
                  <a:cubicBezTo>
                    <a:pt x="726" y="197"/>
                    <a:pt x="726" y="195"/>
                    <a:pt x="725" y="194"/>
                  </a:cubicBezTo>
                  <a:cubicBezTo>
                    <a:pt x="725" y="195"/>
                    <a:pt x="726" y="196"/>
                    <a:pt x="726" y="197"/>
                  </a:cubicBezTo>
                  <a:close/>
                  <a:moveTo>
                    <a:pt x="721" y="117"/>
                  </a:moveTo>
                  <a:cubicBezTo>
                    <a:pt x="721" y="117"/>
                    <a:pt x="722" y="117"/>
                    <a:pt x="722" y="118"/>
                  </a:cubicBezTo>
                  <a:cubicBezTo>
                    <a:pt x="722" y="117"/>
                    <a:pt x="722" y="117"/>
                    <a:pt x="722" y="117"/>
                  </a:cubicBezTo>
                  <a:cubicBezTo>
                    <a:pt x="722" y="117"/>
                    <a:pt x="722" y="117"/>
                    <a:pt x="721" y="117"/>
                  </a:cubicBezTo>
                  <a:cubicBezTo>
                    <a:pt x="721" y="117"/>
                    <a:pt x="721" y="117"/>
                    <a:pt x="721" y="117"/>
                  </a:cubicBezTo>
                  <a:close/>
                  <a:moveTo>
                    <a:pt x="721" y="104"/>
                  </a:moveTo>
                  <a:cubicBezTo>
                    <a:pt x="721" y="105"/>
                    <a:pt x="721" y="105"/>
                    <a:pt x="720" y="104"/>
                  </a:cubicBezTo>
                  <a:cubicBezTo>
                    <a:pt x="719" y="105"/>
                    <a:pt x="718" y="107"/>
                    <a:pt x="720" y="108"/>
                  </a:cubicBezTo>
                  <a:cubicBezTo>
                    <a:pt x="721" y="108"/>
                    <a:pt x="723" y="105"/>
                    <a:pt x="721" y="104"/>
                  </a:cubicBezTo>
                  <a:close/>
                  <a:moveTo>
                    <a:pt x="718" y="112"/>
                  </a:moveTo>
                  <a:cubicBezTo>
                    <a:pt x="717" y="112"/>
                    <a:pt x="718" y="112"/>
                    <a:pt x="718" y="113"/>
                  </a:cubicBezTo>
                  <a:cubicBezTo>
                    <a:pt x="718" y="112"/>
                    <a:pt x="718" y="112"/>
                    <a:pt x="718" y="112"/>
                  </a:cubicBezTo>
                  <a:close/>
                  <a:moveTo>
                    <a:pt x="725" y="124"/>
                  </a:moveTo>
                  <a:cubicBezTo>
                    <a:pt x="725" y="125"/>
                    <a:pt x="724" y="125"/>
                    <a:pt x="725" y="125"/>
                  </a:cubicBezTo>
                  <a:cubicBezTo>
                    <a:pt x="725" y="125"/>
                    <a:pt x="725" y="124"/>
                    <a:pt x="725" y="124"/>
                  </a:cubicBezTo>
                  <a:close/>
                  <a:moveTo>
                    <a:pt x="719" y="131"/>
                  </a:moveTo>
                  <a:cubicBezTo>
                    <a:pt x="718" y="131"/>
                    <a:pt x="720" y="132"/>
                    <a:pt x="719" y="131"/>
                  </a:cubicBezTo>
                  <a:close/>
                  <a:moveTo>
                    <a:pt x="718" y="121"/>
                  </a:moveTo>
                  <a:cubicBezTo>
                    <a:pt x="718" y="121"/>
                    <a:pt x="719" y="121"/>
                    <a:pt x="718" y="120"/>
                  </a:cubicBezTo>
                  <a:cubicBezTo>
                    <a:pt x="718" y="121"/>
                    <a:pt x="717" y="121"/>
                    <a:pt x="718" y="121"/>
                  </a:cubicBezTo>
                  <a:close/>
                  <a:moveTo>
                    <a:pt x="721" y="123"/>
                  </a:moveTo>
                  <a:cubicBezTo>
                    <a:pt x="721" y="123"/>
                    <a:pt x="721" y="124"/>
                    <a:pt x="722" y="124"/>
                  </a:cubicBezTo>
                  <a:cubicBezTo>
                    <a:pt x="722" y="124"/>
                    <a:pt x="722" y="124"/>
                    <a:pt x="723" y="124"/>
                  </a:cubicBezTo>
                  <a:cubicBezTo>
                    <a:pt x="723" y="123"/>
                    <a:pt x="722" y="123"/>
                    <a:pt x="721" y="123"/>
                  </a:cubicBezTo>
                  <a:close/>
                  <a:moveTo>
                    <a:pt x="719" y="197"/>
                  </a:moveTo>
                  <a:cubicBezTo>
                    <a:pt x="723" y="203"/>
                    <a:pt x="718" y="191"/>
                    <a:pt x="715" y="188"/>
                  </a:cubicBezTo>
                  <a:cubicBezTo>
                    <a:pt x="717" y="192"/>
                    <a:pt x="714" y="185"/>
                    <a:pt x="715" y="188"/>
                  </a:cubicBezTo>
                  <a:cubicBezTo>
                    <a:pt x="716" y="189"/>
                    <a:pt x="717" y="191"/>
                    <a:pt x="717" y="192"/>
                  </a:cubicBezTo>
                  <a:cubicBezTo>
                    <a:pt x="717" y="192"/>
                    <a:pt x="718" y="195"/>
                    <a:pt x="719" y="196"/>
                  </a:cubicBezTo>
                  <a:cubicBezTo>
                    <a:pt x="719" y="197"/>
                    <a:pt x="718" y="195"/>
                    <a:pt x="719" y="197"/>
                  </a:cubicBezTo>
                  <a:close/>
                  <a:moveTo>
                    <a:pt x="722" y="188"/>
                  </a:moveTo>
                  <a:cubicBezTo>
                    <a:pt x="723" y="188"/>
                    <a:pt x="723" y="188"/>
                    <a:pt x="723" y="187"/>
                  </a:cubicBezTo>
                  <a:cubicBezTo>
                    <a:pt x="723" y="185"/>
                    <a:pt x="721" y="184"/>
                    <a:pt x="720" y="185"/>
                  </a:cubicBezTo>
                  <a:cubicBezTo>
                    <a:pt x="720" y="185"/>
                    <a:pt x="720" y="186"/>
                    <a:pt x="720" y="186"/>
                  </a:cubicBezTo>
                  <a:cubicBezTo>
                    <a:pt x="720" y="186"/>
                    <a:pt x="719" y="185"/>
                    <a:pt x="719" y="185"/>
                  </a:cubicBezTo>
                  <a:cubicBezTo>
                    <a:pt x="719" y="186"/>
                    <a:pt x="719" y="186"/>
                    <a:pt x="720" y="186"/>
                  </a:cubicBezTo>
                  <a:cubicBezTo>
                    <a:pt x="720" y="187"/>
                    <a:pt x="720" y="188"/>
                    <a:pt x="720" y="188"/>
                  </a:cubicBezTo>
                  <a:cubicBezTo>
                    <a:pt x="721" y="189"/>
                    <a:pt x="722" y="188"/>
                    <a:pt x="722" y="188"/>
                  </a:cubicBezTo>
                  <a:cubicBezTo>
                    <a:pt x="722" y="188"/>
                    <a:pt x="723" y="188"/>
                    <a:pt x="722" y="188"/>
                  </a:cubicBezTo>
                  <a:close/>
                  <a:moveTo>
                    <a:pt x="718" y="191"/>
                  </a:moveTo>
                  <a:cubicBezTo>
                    <a:pt x="719" y="192"/>
                    <a:pt x="719" y="192"/>
                    <a:pt x="720" y="194"/>
                  </a:cubicBezTo>
                  <a:cubicBezTo>
                    <a:pt x="720" y="194"/>
                    <a:pt x="719" y="191"/>
                    <a:pt x="718" y="188"/>
                  </a:cubicBezTo>
                  <a:cubicBezTo>
                    <a:pt x="717" y="187"/>
                    <a:pt x="716" y="187"/>
                    <a:pt x="716" y="186"/>
                  </a:cubicBezTo>
                  <a:cubicBezTo>
                    <a:pt x="717" y="188"/>
                    <a:pt x="719" y="192"/>
                    <a:pt x="718" y="191"/>
                  </a:cubicBezTo>
                  <a:close/>
                  <a:moveTo>
                    <a:pt x="721" y="197"/>
                  </a:moveTo>
                  <a:cubicBezTo>
                    <a:pt x="721" y="197"/>
                    <a:pt x="722" y="198"/>
                    <a:pt x="722" y="198"/>
                  </a:cubicBezTo>
                  <a:cubicBezTo>
                    <a:pt x="722" y="197"/>
                    <a:pt x="721" y="197"/>
                    <a:pt x="721" y="196"/>
                  </a:cubicBezTo>
                  <a:cubicBezTo>
                    <a:pt x="721" y="197"/>
                    <a:pt x="721" y="196"/>
                    <a:pt x="721" y="197"/>
                  </a:cubicBezTo>
                  <a:close/>
                  <a:moveTo>
                    <a:pt x="723" y="125"/>
                  </a:moveTo>
                  <a:cubicBezTo>
                    <a:pt x="721" y="125"/>
                    <a:pt x="721" y="125"/>
                    <a:pt x="720" y="125"/>
                  </a:cubicBezTo>
                  <a:cubicBezTo>
                    <a:pt x="720" y="125"/>
                    <a:pt x="720" y="124"/>
                    <a:pt x="720" y="124"/>
                  </a:cubicBezTo>
                  <a:cubicBezTo>
                    <a:pt x="719" y="126"/>
                    <a:pt x="721" y="125"/>
                    <a:pt x="722" y="126"/>
                  </a:cubicBezTo>
                  <a:cubicBezTo>
                    <a:pt x="722" y="126"/>
                    <a:pt x="721" y="127"/>
                    <a:pt x="722" y="127"/>
                  </a:cubicBezTo>
                  <a:cubicBezTo>
                    <a:pt x="722" y="127"/>
                    <a:pt x="722" y="127"/>
                    <a:pt x="723" y="128"/>
                  </a:cubicBezTo>
                  <a:cubicBezTo>
                    <a:pt x="723" y="128"/>
                    <a:pt x="722" y="128"/>
                    <a:pt x="722" y="128"/>
                  </a:cubicBezTo>
                  <a:cubicBezTo>
                    <a:pt x="723" y="129"/>
                    <a:pt x="724" y="129"/>
                    <a:pt x="724" y="129"/>
                  </a:cubicBezTo>
                  <a:cubicBezTo>
                    <a:pt x="725" y="128"/>
                    <a:pt x="724" y="128"/>
                    <a:pt x="724" y="128"/>
                  </a:cubicBezTo>
                  <a:cubicBezTo>
                    <a:pt x="725" y="128"/>
                    <a:pt x="724" y="128"/>
                    <a:pt x="724" y="127"/>
                  </a:cubicBezTo>
                  <a:cubicBezTo>
                    <a:pt x="725" y="128"/>
                    <a:pt x="725" y="127"/>
                    <a:pt x="726" y="126"/>
                  </a:cubicBezTo>
                  <a:cubicBezTo>
                    <a:pt x="724" y="126"/>
                    <a:pt x="726" y="125"/>
                    <a:pt x="725" y="125"/>
                  </a:cubicBezTo>
                  <a:cubicBezTo>
                    <a:pt x="724" y="126"/>
                    <a:pt x="722" y="124"/>
                    <a:pt x="723" y="125"/>
                  </a:cubicBezTo>
                  <a:close/>
                  <a:moveTo>
                    <a:pt x="720" y="130"/>
                  </a:moveTo>
                  <a:cubicBezTo>
                    <a:pt x="720" y="129"/>
                    <a:pt x="719" y="129"/>
                    <a:pt x="719" y="130"/>
                  </a:cubicBezTo>
                  <a:cubicBezTo>
                    <a:pt x="719" y="130"/>
                    <a:pt x="719" y="130"/>
                    <a:pt x="720" y="130"/>
                  </a:cubicBezTo>
                  <a:cubicBezTo>
                    <a:pt x="720" y="130"/>
                    <a:pt x="720" y="130"/>
                    <a:pt x="720" y="130"/>
                  </a:cubicBezTo>
                  <a:close/>
                  <a:moveTo>
                    <a:pt x="723" y="181"/>
                  </a:moveTo>
                  <a:cubicBezTo>
                    <a:pt x="723" y="181"/>
                    <a:pt x="723" y="181"/>
                    <a:pt x="723" y="181"/>
                  </a:cubicBezTo>
                  <a:cubicBezTo>
                    <a:pt x="723" y="181"/>
                    <a:pt x="723" y="181"/>
                    <a:pt x="723" y="180"/>
                  </a:cubicBezTo>
                  <a:cubicBezTo>
                    <a:pt x="723" y="180"/>
                    <a:pt x="723" y="180"/>
                    <a:pt x="723" y="180"/>
                  </a:cubicBezTo>
                  <a:cubicBezTo>
                    <a:pt x="723" y="180"/>
                    <a:pt x="723" y="181"/>
                    <a:pt x="723" y="181"/>
                  </a:cubicBezTo>
                  <a:close/>
                  <a:moveTo>
                    <a:pt x="723" y="191"/>
                  </a:moveTo>
                  <a:cubicBezTo>
                    <a:pt x="723" y="190"/>
                    <a:pt x="723" y="190"/>
                    <a:pt x="723" y="189"/>
                  </a:cubicBezTo>
                  <a:cubicBezTo>
                    <a:pt x="722" y="189"/>
                    <a:pt x="722" y="189"/>
                    <a:pt x="722" y="189"/>
                  </a:cubicBezTo>
                  <a:cubicBezTo>
                    <a:pt x="722" y="189"/>
                    <a:pt x="722" y="190"/>
                    <a:pt x="723" y="190"/>
                  </a:cubicBezTo>
                  <a:cubicBezTo>
                    <a:pt x="723" y="190"/>
                    <a:pt x="723" y="191"/>
                    <a:pt x="723" y="191"/>
                  </a:cubicBezTo>
                  <a:close/>
                  <a:moveTo>
                    <a:pt x="723" y="193"/>
                  </a:moveTo>
                  <a:cubicBezTo>
                    <a:pt x="723" y="193"/>
                    <a:pt x="723" y="193"/>
                    <a:pt x="723" y="194"/>
                  </a:cubicBezTo>
                  <a:cubicBezTo>
                    <a:pt x="723" y="194"/>
                    <a:pt x="723" y="194"/>
                    <a:pt x="724" y="195"/>
                  </a:cubicBezTo>
                  <a:cubicBezTo>
                    <a:pt x="723" y="194"/>
                    <a:pt x="723" y="194"/>
                    <a:pt x="723" y="193"/>
                  </a:cubicBezTo>
                  <a:cubicBezTo>
                    <a:pt x="723" y="193"/>
                    <a:pt x="723" y="193"/>
                    <a:pt x="723" y="193"/>
                  </a:cubicBezTo>
                  <a:close/>
                  <a:moveTo>
                    <a:pt x="723" y="196"/>
                  </a:moveTo>
                  <a:cubicBezTo>
                    <a:pt x="723" y="196"/>
                    <a:pt x="723" y="195"/>
                    <a:pt x="723" y="195"/>
                  </a:cubicBezTo>
                  <a:cubicBezTo>
                    <a:pt x="723" y="195"/>
                    <a:pt x="722" y="194"/>
                    <a:pt x="722" y="194"/>
                  </a:cubicBezTo>
                  <a:cubicBezTo>
                    <a:pt x="722" y="194"/>
                    <a:pt x="723" y="195"/>
                    <a:pt x="723" y="195"/>
                  </a:cubicBezTo>
                  <a:cubicBezTo>
                    <a:pt x="723" y="195"/>
                    <a:pt x="723" y="196"/>
                    <a:pt x="723" y="196"/>
                  </a:cubicBezTo>
                  <a:close/>
                  <a:moveTo>
                    <a:pt x="724" y="199"/>
                  </a:moveTo>
                  <a:cubicBezTo>
                    <a:pt x="724" y="198"/>
                    <a:pt x="724" y="198"/>
                    <a:pt x="724" y="198"/>
                  </a:cubicBezTo>
                  <a:cubicBezTo>
                    <a:pt x="724" y="197"/>
                    <a:pt x="723" y="197"/>
                    <a:pt x="723" y="197"/>
                  </a:cubicBezTo>
                  <a:cubicBezTo>
                    <a:pt x="723" y="197"/>
                    <a:pt x="723" y="197"/>
                    <a:pt x="724" y="198"/>
                  </a:cubicBezTo>
                  <a:cubicBezTo>
                    <a:pt x="724" y="198"/>
                    <a:pt x="724" y="198"/>
                    <a:pt x="724" y="199"/>
                  </a:cubicBezTo>
                  <a:close/>
                  <a:moveTo>
                    <a:pt x="718" y="179"/>
                  </a:moveTo>
                  <a:cubicBezTo>
                    <a:pt x="719" y="179"/>
                    <a:pt x="719" y="179"/>
                    <a:pt x="719" y="179"/>
                  </a:cubicBezTo>
                  <a:cubicBezTo>
                    <a:pt x="719" y="179"/>
                    <a:pt x="719" y="179"/>
                    <a:pt x="719" y="178"/>
                  </a:cubicBezTo>
                  <a:cubicBezTo>
                    <a:pt x="719" y="178"/>
                    <a:pt x="719" y="178"/>
                    <a:pt x="719" y="178"/>
                  </a:cubicBezTo>
                  <a:cubicBezTo>
                    <a:pt x="719" y="178"/>
                    <a:pt x="718" y="178"/>
                    <a:pt x="718" y="179"/>
                  </a:cubicBezTo>
                  <a:close/>
                  <a:moveTo>
                    <a:pt x="702" y="179"/>
                  </a:moveTo>
                  <a:cubicBezTo>
                    <a:pt x="701" y="178"/>
                    <a:pt x="701" y="179"/>
                    <a:pt x="701" y="179"/>
                  </a:cubicBezTo>
                  <a:cubicBezTo>
                    <a:pt x="701" y="180"/>
                    <a:pt x="701" y="180"/>
                    <a:pt x="702" y="179"/>
                  </a:cubicBezTo>
                  <a:close/>
                  <a:moveTo>
                    <a:pt x="704" y="131"/>
                  </a:moveTo>
                  <a:cubicBezTo>
                    <a:pt x="704" y="131"/>
                    <a:pt x="703" y="131"/>
                    <a:pt x="703" y="131"/>
                  </a:cubicBezTo>
                  <a:cubicBezTo>
                    <a:pt x="703" y="131"/>
                    <a:pt x="704" y="131"/>
                    <a:pt x="704" y="131"/>
                  </a:cubicBezTo>
                  <a:close/>
                  <a:moveTo>
                    <a:pt x="702" y="185"/>
                  </a:moveTo>
                  <a:cubicBezTo>
                    <a:pt x="702" y="184"/>
                    <a:pt x="701" y="183"/>
                    <a:pt x="701" y="183"/>
                  </a:cubicBezTo>
                  <a:cubicBezTo>
                    <a:pt x="701" y="184"/>
                    <a:pt x="701" y="184"/>
                    <a:pt x="702" y="185"/>
                  </a:cubicBezTo>
                  <a:close/>
                  <a:moveTo>
                    <a:pt x="710" y="196"/>
                  </a:moveTo>
                  <a:cubicBezTo>
                    <a:pt x="710" y="196"/>
                    <a:pt x="709" y="196"/>
                    <a:pt x="709" y="196"/>
                  </a:cubicBezTo>
                  <a:cubicBezTo>
                    <a:pt x="709" y="196"/>
                    <a:pt x="709" y="196"/>
                    <a:pt x="709" y="196"/>
                  </a:cubicBezTo>
                  <a:cubicBezTo>
                    <a:pt x="709" y="196"/>
                    <a:pt x="710" y="196"/>
                    <a:pt x="710" y="196"/>
                  </a:cubicBezTo>
                  <a:cubicBezTo>
                    <a:pt x="710" y="196"/>
                    <a:pt x="710" y="196"/>
                    <a:pt x="710" y="196"/>
                  </a:cubicBezTo>
                  <a:close/>
                  <a:moveTo>
                    <a:pt x="702" y="174"/>
                  </a:moveTo>
                  <a:cubicBezTo>
                    <a:pt x="702" y="174"/>
                    <a:pt x="702" y="174"/>
                    <a:pt x="702" y="174"/>
                  </a:cubicBezTo>
                  <a:cubicBezTo>
                    <a:pt x="702" y="174"/>
                    <a:pt x="702" y="174"/>
                    <a:pt x="702" y="174"/>
                  </a:cubicBezTo>
                  <a:cubicBezTo>
                    <a:pt x="702" y="174"/>
                    <a:pt x="702" y="174"/>
                    <a:pt x="702" y="175"/>
                  </a:cubicBezTo>
                  <a:cubicBezTo>
                    <a:pt x="702" y="174"/>
                    <a:pt x="702" y="174"/>
                    <a:pt x="702" y="174"/>
                  </a:cubicBezTo>
                  <a:close/>
                  <a:moveTo>
                    <a:pt x="703" y="168"/>
                  </a:moveTo>
                  <a:cubicBezTo>
                    <a:pt x="703" y="168"/>
                    <a:pt x="702" y="167"/>
                    <a:pt x="702" y="168"/>
                  </a:cubicBezTo>
                  <a:cubicBezTo>
                    <a:pt x="702" y="168"/>
                    <a:pt x="702" y="168"/>
                    <a:pt x="702" y="168"/>
                  </a:cubicBezTo>
                  <a:cubicBezTo>
                    <a:pt x="703" y="168"/>
                    <a:pt x="703" y="168"/>
                    <a:pt x="703" y="168"/>
                  </a:cubicBezTo>
                  <a:close/>
                  <a:moveTo>
                    <a:pt x="708" y="183"/>
                  </a:moveTo>
                  <a:cubicBezTo>
                    <a:pt x="708" y="183"/>
                    <a:pt x="708" y="183"/>
                    <a:pt x="707" y="183"/>
                  </a:cubicBezTo>
                  <a:cubicBezTo>
                    <a:pt x="707" y="184"/>
                    <a:pt x="707" y="184"/>
                    <a:pt x="707" y="184"/>
                  </a:cubicBezTo>
                  <a:cubicBezTo>
                    <a:pt x="708" y="184"/>
                    <a:pt x="708" y="184"/>
                    <a:pt x="708" y="183"/>
                  </a:cubicBezTo>
                  <a:close/>
                  <a:moveTo>
                    <a:pt x="709" y="193"/>
                  </a:moveTo>
                  <a:cubicBezTo>
                    <a:pt x="710" y="193"/>
                    <a:pt x="710" y="192"/>
                    <a:pt x="708" y="192"/>
                  </a:cubicBezTo>
                  <a:cubicBezTo>
                    <a:pt x="708" y="192"/>
                    <a:pt x="708" y="193"/>
                    <a:pt x="709" y="193"/>
                  </a:cubicBezTo>
                  <a:close/>
                  <a:moveTo>
                    <a:pt x="707" y="183"/>
                  </a:moveTo>
                  <a:cubicBezTo>
                    <a:pt x="707" y="182"/>
                    <a:pt x="707" y="182"/>
                    <a:pt x="706" y="182"/>
                  </a:cubicBezTo>
                  <a:cubicBezTo>
                    <a:pt x="706" y="183"/>
                    <a:pt x="705" y="183"/>
                    <a:pt x="705" y="183"/>
                  </a:cubicBezTo>
                  <a:cubicBezTo>
                    <a:pt x="706" y="183"/>
                    <a:pt x="707" y="183"/>
                    <a:pt x="707" y="183"/>
                  </a:cubicBezTo>
                  <a:close/>
                  <a:moveTo>
                    <a:pt x="845" y="428"/>
                  </a:moveTo>
                  <a:cubicBezTo>
                    <a:pt x="845" y="429"/>
                    <a:pt x="845" y="430"/>
                    <a:pt x="846" y="430"/>
                  </a:cubicBezTo>
                  <a:cubicBezTo>
                    <a:pt x="846" y="430"/>
                    <a:pt x="845" y="429"/>
                    <a:pt x="845" y="428"/>
                  </a:cubicBezTo>
                  <a:close/>
                  <a:moveTo>
                    <a:pt x="707" y="192"/>
                  </a:moveTo>
                  <a:cubicBezTo>
                    <a:pt x="707" y="191"/>
                    <a:pt x="707" y="191"/>
                    <a:pt x="707" y="191"/>
                  </a:cubicBezTo>
                  <a:cubicBezTo>
                    <a:pt x="707" y="191"/>
                    <a:pt x="707" y="191"/>
                    <a:pt x="707" y="191"/>
                  </a:cubicBezTo>
                  <a:cubicBezTo>
                    <a:pt x="707" y="191"/>
                    <a:pt x="707" y="192"/>
                    <a:pt x="707" y="192"/>
                  </a:cubicBezTo>
                  <a:cubicBezTo>
                    <a:pt x="707" y="192"/>
                    <a:pt x="707" y="192"/>
                    <a:pt x="707" y="192"/>
                  </a:cubicBezTo>
                  <a:close/>
                  <a:moveTo>
                    <a:pt x="706" y="145"/>
                  </a:moveTo>
                  <a:cubicBezTo>
                    <a:pt x="705" y="144"/>
                    <a:pt x="704" y="146"/>
                    <a:pt x="704" y="147"/>
                  </a:cubicBezTo>
                  <a:cubicBezTo>
                    <a:pt x="705" y="147"/>
                    <a:pt x="706" y="146"/>
                    <a:pt x="706" y="145"/>
                  </a:cubicBezTo>
                  <a:close/>
                  <a:moveTo>
                    <a:pt x="849" y="418"/>
                  </a:moveTo>
                  <a:cubicBezTo>
                    <a:pt x="848" y="417"/>
                    <a:pt x="849" y="418"/>
                    <a:pt x="849" y="418"/>
                  </a:cubicBezTo>
                  <a:cubicBezTo>
                    <a:pt x="849" y="419"/>
                    <a:pt x="850" y="420"/>
                    <a:pt x="849" y="418"/>
                  </a:cubicBezTo>
                  <a:close/>
                  <a:moveTo>
                    <a:pt x="850" y="422"/>
                  </a:moveTo>
                  <a:cubicBezTo>
                    <a:pt x="850" y="422"/>
                    <a:pt x="850" y="421"/>
                    <a:pt x="850" y="421"/>
                  </a:cubicBezTo>
                  <a:cubicBezTo>
                    <a:pt x="849" y="421"/>
                    <a:pt x="849" y="421"/>
                    <a:pt x="849" y="420"/>
                  </a:cubicBezTo>
                  <a:cubicBezTo>
                    <a:pt x="849" y="421"/>
                    <a:pt x="849" y="421"/>
                    <a:pt x="849" y="421"/>
                  </a:cubicBezTo>
                  <a:cubicBezTo>
                    <a:pt x="850" y="422"/>
                    <a:pt x="850" y="422"/>
                    <a:pt x="850" y="422"/>
                  </a:cubicBezTo>
                  <a:close/>
                  <a:moveTo>
                    <a:pt x="700" y="151"/>
                  </a:moveTo>
                  <a:cubicBezTo>
                    <a:pt x="701" y="151"/>
                    <a:pt x="701" y="151"/>
                    <a:pt x="701" y="151"/>
                  </a:cubicBezTo>
                  <a:cubicBezTo>
                    <a:pt x="701" y="151"/>
                    <a:pt x="701" y="150"/>
                    <a:pt x="702" y="150"/>
                  </a:cubicBezTo>
                  <a:cubicBezTo>
                    <a:pt x="702" y="150"/>
                    <a:pt x="703" y="150"/>
                    <a:pt x="703" y="149"/>
                  </a:cubicBezTo>
                  <a:cubicBezTo>
                    <a:pt x="702" y="149"/>
                    <a:pt x="702" y="149"/>
                    <a:pt x="702" y="149"/>
                  </a:cubicBezTo>
                  <a:cubicBezTo>
                    <a:pt x="702" y="150"/>
                    <a:pt x="701" y="150"/>
                    <a:pt x="701" y="150"/>
                  </a:cubicBezTo>
                  <a:cubicBezTo>
                    <a:pt x="700" y="150"/>
                    <a:pt x="701" y="150"/>
                    <a:pt x="701" y="151"/>
                  </a:cubicBezTo>
                  <a:cubicBezTo>
                    <a:pt x="701" y="151"/>
                    <a:pt x="700" y="151"/>
                    <a:pt x="700" y="151"/>
                  </a:cubicBezTo>
                  <a:cubicBezTo>
                    <a:pt x="700" y="152"/>
                    <a:pt x="699" y="152"/>
                    <a:pt x="699" y="152"/>
                  </a:cubicBezTo>
                  <a:cubicBezTo>
                    <a:pt x="698" y="152"/>
                    <a:pt x="698" y="153"/>
                    <a:pt x="698" y="154"/>
                  </a:cubicBezTo>
                  <a:cubicBezTo>
                    <a:pt x="699" y="154"/>
                    <a:pt x="700" y="152"/>
                    <a:pt x="700" y="151"/>
                  </a:cubicBezTo>
                  <a:close/>
                  <a:moveTo>
                    <a:pt x="699" y="158"/>
                  </a:moveTo>
                  <a:cubicBezTo>
                    <a:pt x="700" y="158"/>
                    <a:pt x="700" y="157"/>
                    <a:pt x="700" y="156"/>
                  </a:cubicBezTo>
                  <a:cubicBezTo>
                    <a:pt x="700" y="156"/>
                    <a:pt x="699" y="156"/>
                    <a:pt x="699" y="156"/>
                  </a:cubicBezTo>
                  <a:cubicBezTo>
                    <a:pt x="699" y="157"/>
                    <a:pt x="699" y="158"/>
                    <a:pt x="699" y="158"/>
                  </a:cubicBezTo>
                  <a:close/>
                  <a:moveTo>
                    <a:pt x="849" y="432"/>
                  </a:moveTo>
                  <a:cubicBezTo>
                    <a:pt x="849" y="432"/>
                    <a:pt x="849" y="432"/>
                    <a:pt x="849" y="431"/>
                  </a:cubicBezTo>
                  <a:cubicBezTo>
                    <a:pt x="848" y="431"/>
                    <a:pt x="848" y="431"/>
                    <a:pt x="848" y="431"/>
                  </a:cubicBezTo>
                  <a:cubicBezTo>
                    <a:pt x="848" y="431"/>
                    <a:pt x="848" y="431"/>
                    <a:pt x="848" y="432"/>
                  </a:cubicBezTo>
                  <a:cubicBezTo>
                    <a:pt x="849" y="432"/>
                    <a:pt x="849" y="432"/>
                    <a:pt x="849" y="432"/>
                  </a:cubicBezTo>
                  <a:close/>
                  <a:moveTo>
                    <a:pt x="701" y="174"/>
                  </a:moveTo>
                  <a:cubicBezTo>
                    <a:pt x="701" y="174"/>
                    <a:pt x="701" y="173"/>
                    <a:pt x="700" y="173"/>
                  </a:cubicBezTo>
                  <a:cubicBezTo>
                    <a:pt x="700" y="174"/>
                    <a:pt x="701" y="175"/>
                    <a:pt x="701" y="174"/>
                  </a:cubicBezTo>
                  <a:close/>
                  <a:moveTo>
                    <a:pt x="847" y="419"/>
                  </a:moveTo>
                  <a:cubicBezTo>
                    <a:pt x="846" y="418"/>
                    <a:pt x="847" y="418"/>
                    <a:pt x="846" y="418"/>
                  </a:cubicBezTo>
                  <a:cubicBezTo>
                    <a:pt x="846" y="419"/>
                    <a:pt x="847" y="420"/>
                    <a:pt x="848" y="421"/>
                  </a:cubicBezTo>
                  <a:cubicBezTo>
                    <a:pt x="848" y="421"/>
                    <a:pt x="847" y="420"/>
                    <a:pt x="847" y="419"/>
                  </a:cubicBezTo>
                  <a:close/>
                  <a:moveTo>
                    <a:pt x="701" y="177"/>
                  </a:moveTo>
                  <a:cubicBezTo>
                    <a:pt x="701" y="177"/>
                    <a:pt x="700" y="176"/>
                    <a:pt x="700" y="177"/>
                  </a:cubicBezTo>
                  <a:cubicBezTo>
                    <a:pt x="700" y="177"/>
                    <a:pt x="700" y="177"/>
                    <a:pt x="701" y="177"/>
                  </a:cubicBezTo>
                  <a:close/>
                  <a:moveTo>
                    <a:pt x="847" y="426"/>
                  </a:moveTo>
                  <a:cubicBezTo>
                    <a:pt x="846" y="425"/>
                    <a:pt x="848" y="428"/>
                    <a:pt x="848" y="429"/>
                  </a:cubicBezTo>
                  <a:cubicBezTo>
                    <a:pt x="848" y="428"/>
                    <a:pt x="848" y="427"/>
                    <a:pt x="847" y="426"/>
                  </a:cubicBezTo>
                  <a:close/>
                  <a:moveTo>
                    <a:pt x="848" y="430"/>
                  </a:moveTo>
                  <a:cubicBezTo>
                    <a:pt x="847" y="429"/>
                    <a:pt x="847" y="428"/>
                    <a:pt x="846" y="427"/>
                  </a:cubicBezTo>
                  <a:cubicBezTo>
                    <a:pt x="846" y="428"/>
                    <a:pt x="845" y="428"/>
                    <a:pt x="847" y="431"/>
                  </a:cubicBezTo>
                  <a:cubicBezTo>
                    <a:pt x="848" y="433"/>
                    <a:pt x="847" y="430"/>
                    <a:pt x="848" y="430"/>
                  </a:cubicBezTo>
                  <a:close/>
                  <a:moveTo>
                    <a:pt x="730" y="198"/>
                  </a:moveTo>
                  <a:cubicBezTo>
                    <a:pt x="730" y="197"/>
                    <a:pt x="729" y="196"/>
                    <a:pt x="729" y="195"/>
                  </a:cubicBezTo>
                  <a:cubicBezTo>
                    <a:pt x="729" y="196"/>
                    <a:pt x="729" y="197"/>
                    <a:pt x="730" y="198"/>
                  </a:cubicBezTo>
                  <a:close/>
                  <a:moveTo>
                    <a:pt x="726" y="123"/>
                  </a:moveTo>
                  <a:cubicBezTo>
                    <a:pt x="726" y="123"/>
                    <a:pt x="725" y="124"/>
                    <a:pt x="726" y="124"/>
                  </a:cubicBezTo>
                  <a:cubicBezTo>
                    <a:pt x="726" y="124"/>
                    <a:pt x="727" y="124"/>
                    <a:pt x="727" y="124"/>
                  </a:cubicBezTo>
                  <a:cubicBezTo>
                    <a:pt x="727" y="124"/>
                    <a:pt x="727" y="123"/>
                    <a:pt x="726" y="123"/>
                  </a:cubicBezTo>
                  <a:close/>
                  <a:moveTo>
                    <a:pt x="843" y="422"/>
                  </a:moveTo>
                  <a:cubicBezTo>
                    <a:pt x="844" y="423"/>
                    <a:pt x="845" y="424"/>
                    <a:pt x="845" y="425"/>
                  </a:cubicBezTo>
                  <a:cubicBezTo>
                    <a:pt x="844" y="422"/>
                    <a:pt x="843" y="421"/>
                    <a:pt x="843" y="422"/>
                  </a:cubicBezTo>
                  <a:close/>
                  <a:moveTo>
                    <a:pt x="732" y="220"/>
                  </a:moveTo>
                  <a:cubicBezTo>
                    <a:pt x="732" y="219"/>
                    <a:pt x="731" y="218"/>
                    <a:pt x="732" y="220"/>
                  </a:cubicBezTo>
                  <a:cubicBezTo>
                    <a:pt x="732" y="221"/>
                    <a:pt x="733" y="221"/>
                    <a:pt x="733" y="222"/>
                  </a:cubicBezTo>
                  <a:cubicBezTo>
                    <a:pt x="733" y="221"/>
                    <a:pt x="733" y="221"/>
                    <a:pt x="732" y="220"/>
                  </a:cubicBezTo>
                  <a:close/>
                  <a:moveTo>
                    <a:pt x="726" y="95"/>
                  </a:moveTo>
                  <a:cubicBezTo>
                    <a:pt x="726" y="95"/>
                    <a:pt x="725" y="95"/>
                    <a:pt x="725" y="96"/>
                  </a:cubicBezTo>
                  <a:cubicBezTo>
                    <a:pt x="725" y="96"/>
                    <a:pt x="726" y="97"/>
                    <a:pt x="726" y="96"/>
                  </a:cubicBezTo>
                  <a:cubicBezTo>
                    <a:pt x="725" y="96"/>
                    <a:pt x="727" y="95"/>
                    <a:pt x="726" y="95"/>
                  </a:cubicBezTo>
                  <a:close/>
                  <a:moveTo>
                    <a:pt x="725" y="169"/>
                  </a:moveTo>
                  <a:cubicBezTo>
                    <a:pt x="725" y="170"/>
                    <a:pt x="725" y="170"/>
                    <a:pt x="725" y="171"/>
                  </a:cubicBezTo>
                  <a:cubicBezTo>
                    <a:pt x="726" y="171"/>
                    <a:pt x="727" y="170"/>
                    <a:pt x="728" y="170"/>
                  </a:cubicBezTo>
                  <a:cubicBezTo>
                    <a:pt x="728" y="170"/>
                    <a:pt x="728" y="169"/>
                    <a:pt x="728" y="169"/>
                  </a:cubicBezTo>
                  <a:cubicBezTo>
                    <a:pt x="727" y="168"/>
                    <a:pt x="727" y="170"/>
                    <a:pt x="726" y="170"/>
                  </a:cubicBezTo>
                  <a:cubicBezTo>
                    <a:pt x="726" y="169"/>
                    <a:pt x="725" y="169"/>
                    <a:pt x="725" y="169"/>
                  </a:cubicBezTo>
                  <a:close/>
                  <a:moveTo>
                    <a:pt x="844" y="422"/>
                  </a:moveTo>
                  <a:cubicBezTo>
                    <a:pt x="845" y="422"/>
                    <a:pt x="845" y="423"/>
                    <a:pt x="845" y="424"/>
                  </a:cubicBezTo>
                  <a:cubicBezTo>
                    <a:pt x="846" y="425"/>
                    <a:pt x="845" y="422"/>
                    <a:pt x="845" y="423"/>
                  </a:cubicBezTo>
                  <a:cubicBezTo>
                    <a:pt x="844" y="421"/>
                    <a:pt x="844" y="422"/>
                    <a:pt x="844" y="422"/>
                  </a:cubicBezTo>
                  <a:close/>
                  <a:moveTo>
                    <a:pt x="732" y="223"/>
                  </a:moveTo>
                  <a:cubicBezTo>
                    <a:pt x="732" y="223"/>
                    <a:pt x="732" y="223"/>
                    <a:pt x="732" y="223"/>
                  </a:cubicBezTo>
                  <a:cubicBezTo>
                    <a:pt x="731" y="223"/>
                    <a:pt x="732" y="224"/>
                    <a:pt x="732" y="223"/>
                  </a:cubicBezTo>
                  <a:close/>
                  <a:moveTo>
                    <a:pt x="733" y="226"/>
                  </a:moveTo>
                  <a:cubicBezTo>
                    <a:pt x="732" y="226"/>
                    <a:pt x="732" y="226"/>
                    <a:pt x="732" y="226"/>
                  </a:cubicBezTo>
                  <a:cubicBezTo>
                    <a:pt x="732" y="226"/>
                    <a:pt x="731" y="226"/>
                    <a:pt x="731" y="227"/>
                  </a:cubicBezTo>
                  <a:cubicBezTo>
                    <a:pt x="732" y="227"/>
                    <a:pt x="733" y="227"/>
                    <a:pt x="733" y="226"/>
                  </a:cubicBezTo>
                  <a:close/>
                  <a:moveTo>
                    <a:pt x="729" y="98"/>
                  </a:moveTo>
                  <a:cubicBezTo>
                    <a:pt x="729" y="98"/>
                    <a:pt x="729" y="98"/>
                    <a:pt x="729" y="98"/>
                  </a:cubicBezTo>
                  <a:cubicBezTo>
                    <a:pt x="729" y="97"/>
                    <a:pt x="728" y="98"/>
                    <a:pt x="729" y="98"/>
                  </a:cubicBezTo>
                  <a:close/>
                  <a:moveTo>
                    <a:pt x="712" y="171"/>
                  </a:moveTo>
                  <a:cubicBezTo>
                    <a:pt x="711" y="170"/>
                    <a:pt x="711" y="169"/>
                    <a:pt x="710" y="168"/>
                  </a:cubicBezTo>
                  <a:cubicBezTo>
                    <a:pt x="709" y="167"/>
                    <a:pt x="710" y="168"/>
                    <a:pt x="710" y="170"/>
                  </a:cubicBezTo>
                  <a:cubicBezTo>
                    <a:pt x="711" y="170"/>
                    <a:pt x="711" y="171"/>
                    <a:pt x="712" y="171"/>
                  </a:cubicBezTo>
                  <a:close/>
                  <a:moveTo>
                    <a:pt x="847" y="415"/>
                  </a:moveTo>
                  <a:cubicBezTo>
                    <a:pt x="847" y="414"/>
                    <a:pt x="846" y="413"/>
                    <a:pt x="845" y="412"/>
                  </a:cubicBezTo>
                  <a:cubicBezTo>
                    <a:pt x="845" y="412"/>
                    <a:pt x="845" y="413"/>
                    <a:pt x="846" y="415"/>
                  </a:cubicBezTo>
                  <a:cubicBezTo>
                    <a:pt x="847" y="415"/>
                    <a:pt x="847" y="415"/>
                    <a:pt x="847" y="415"/>
                  </a:cubicBezTo>
                  <a:close/>
                  <a:moveTo>
                    <a:pt x="711" y="175"/>
                  </a:moveTo>
                  <a:cubicBezTo>
                    <a:pt x="711" y="175"/>
                    <a:pt x="711" y="175"/>
                    <a:pt x="712" y="175"/>
                  </a:cubicBezTo>
                  <a:cubicBezTo>
                    <a:pt x="712" y="175"/>
                    <a:pt x="711" y="175"/>
                    <a:pt x="711" y="174"/>
                  </a:cubicBezTo>
                  <a:cubicBezTo>
                    <a:pt x="711" y="174"/>
                    <a:pt x="711" y="174"/>
                    <a:pt x="711" y="174"/>
                  </a:cubicBezTo>
                  <a:cubicBezTo>
                    <a:pt x="711" y="174"/>
                    <a:pt x="711" y="174"/>
                    <a:pt x="711" y="175"/>
                  </a:cubicBezTo>
                  <a:close/>
                  <a:moveTo>
                    <a:pt x="712" y="164"/>
                  </a:moveTo>
                  <a:cubicBezTo>
                    <a:pt x="712" y="165"/>
                    <a:pt x="713" y="167"/>
                    <a:pt x="714" y="168"/>
                  </a:cubicBezTo>
                  <a:cubicBezTo>
                    <a:pt x="713" y="167"/>
                    <a:pt x="713" y="166"/>
                    <a:pt x="712" y="164"/>
                  </a:cubicBezTo>
                  <a:close/>
                  <a:moveTo>
                    <a:pt x="709" y="187"/>
                  </a:moveTo>
                  <a:cubicBezTo>
                    <a:pt x="709" y="188"/>
                    <a:pt x="709" y="188"/>
                    <a:pt x="710" y="188"/>
                  </a:cubicBezTo>
                  <a:cubicBezTo>
                    <a:pt x="710" y="188"/>
                    <a:pt x="711" y="187"/>
                    <a:pt x="709" y="187"/>
                  </a:cubicBezTo>
                  <a:close/>
                  <a:moveTo>
                    <a:pt x="712" y="173"/>
                  </a:moveTo>
                  <a:cubicBezTo>
                    <a:pt x="711" y="173"/>
                    <a:pt x="711" y="173"/>
                    <a:pt x="711" y="173"/>
                  </a:cubicBezTo>
                  <a:cubicBezTo>
                    <a:pt x="711" y="173"/>
                    <a:pt x="711" y="173"/>
                    <a:pt x="711" y="173"/>
                  </a:cubicBezTo>
                  <a:cubicBezTo>
                    <a:pt x="711" y="173"/>
                    <a:pt x="711" y="173"/>
                    <a:pt x="712" y="173"/>
                  </a:cubicBezTo>
                  <a:cubicBezTo>
                    <a:pt x="712" y="173"/>
                    <a:pt x="712" y="173"/>
                    <a:pt x="712" y="173"/>
                  </a:cubicBezTo>
                  <a:close/>
                  <a:moveTo>
                    <a:pt x="713" y="85"/>
                  </a:moveTo>
                  <a:cubicBezTo>
                    <a:pt x="713" y="85"/>
                    <a:pt x="714" y="85"/>
                    <a:pt x="714" y="85"/>
                  </a:cubicBezTo>
                  <a:cubicBezTo>
                    <a:pt x="714" y="85"/>
                    <a:pt x="714" y="85"/>
                    <a:pt x="714" y="85"/>
                  </a:cubicBezTo>
                  <a:cubicBezTo>
                    <a:pt x="714" y="85"/>
                    <a:pt x="714" y="84"/>
                    <a:pt x="714" y="84"/>
                  </a:cubicBezTo>
                  <a:cubicBezTo>
                    <a:pt x="713" y="85"/>
                    <a:pt x="713" y="85"/>
                    <a:pt x="713" y="85"/>
                  </a:cubicBezTo>
                  <a:close/>
                  <a:moveTo>
                    <a:pt x="716" y="80"/>
                  </a:moveTo>
                  <a:cubicBezTo>
                    <a:pt x="715" y="80"/>
                    <a:pt x="715" y="80"/>
                    <a:pt x="715" y="81"/>
                  </a:cubicBezTo>
                  <a:cubicBezTo>
                    <a:pt x="716" y="81"/>
                    <a:pt x="716" y="81"/>
                    <a:pt x="716" y="80"/>
                  </a:cubicBezTo>
                  <a:close/>
                  <a:moveTo>
                    <a:pt x="716" y="184"/>
                  </a:moveTo>
                  <a:cubicBezTo>
                    <a:pt x="717" y="184"/>
                    <a:pt x="716" y="182"/>
                    <a:pt x="715" y="181"/>
                  </a:cubicBezTo>
                  <a:cubicBezTo>
                    <a:pt x="715" y="181"/>
                    <a:pt x="715" y="180"/>
                    <a:pt x="714" y="178"/>
                  </a:cubicBezTo>
                  <a:cubicBezTo>
                    <a:pt x="714" y="180"/>
                    <a:pt x="715" y="182"/>
                    <a:pt x="715" y="183"/>
                  </a:cubicBezTo>
                  <a:cubicBezTo>
                    <a:pt x="717" y="184"/>
                    <a:pt x="718" y="190"/>
                    <a:pt x="720" y="193"/>
                  </a:cubicBezTo>
                  <a:cubicBezTo>
                    <a:pt x="720" y="192"/>
                    <a:pt x="719" y="189"/>
                    <a:pt x="718" y="186"/>
                  </a:cubicBezTo>
                  <a:cubicBezTo>
                    <a:pt x="718" y="187"/>
                    <a:pt x="718" y="186"/>
                    <a:pt x="718" y="186"/>
                  </a:cubicBezTo>
                  <a:cubicBezTo>
                    <a:pt x="718" y="187"/>
                    <a:pt x="717" y="185"/>
                    <a:pt x="716" y="184"/>
                  </a:cubicBezTo>
                  <a:close/>
                  <a:moveTo>
                    <a:pt x="715" y="110"/>
                  </a:moveTo>
                  <a:cubicBezTo>
                    <a:pt x="716" y="109"/>
                    <a:pt x="716" y="108"/>
                    <a:pt x="716" y="107"/>
                  </a:cubicBezTo>
                  <a:cubicBezTo>
                    <a:pt x="715" y="107"/>
                    <a:pt x="714" y="107"/>
                    <a:pt x="714" y="108"/>
                  </a:cubicBezTo>
                  <a:cubicBezTo>
                    <a:pt x="714" y="108"/>
                    <a:pt x="714" y="108"/>
                    <a:pt x="714" y="108"/>
                  </a:cubicBezTo>
                  <a:cubicBezTo>
                    <a:pt x="714" y="108"/>
                    <a:pt x="714" y="108"/>
                    <a:pt x="714" y="108"/>
                  </a:cubicBezTo>
                  <a:cubicBezTo>
                    <a:pt x="713" y="108"/>
                    <a:pt x="713" y="109"/>
                    <a:pt x="713" y="109"/>
                  </a:cubicBezTo>
                  <a:cubicBezTo>
                    <a:pt x="714" y="110"/>
                    <a:pt x="714" y="110"/>
                    <a:pt x="715" y="110"/>
                  </a:cubicBezTo>
                  <a:close/>
                  <a:moveTo>
                    <a:pt x="699" y="156"/>
                  </a:moveTo>
                  <a:cubicBezTo>
                    <a:pt x="698" y="156"/>
                    <a:pt x="698" y="156"/>
                    <a:pt x="698" y="156"/>
                  </a:cubicBezTo>
                  <a:cubicBezTo>
                    <a:pt x="698" y="157"/>
                    <a:pt x="698" y="157"/>
                    <a:pt x="698" y="157"/>
                  </a:cubicBezTo>
                  <a:cubicBezTo>
                    <a:pt x="699" y="157"/>
                    <a:pt x="699" y="156"/>
                    <a:pt x="699" y="156"/>
                  </a:cubicBezTo>
                  <a:close/>
                  <a:moveTo>
                    <a:pt x="715" y="74"/>
                  </a:moveTo>
                  <a:cubicBezTo>
                    <a:pt x="715" y="73"/>
                    <a:pt x="715" y="73"/>
                    <a:pt x="714" y="73"/>
                  </a:cubicBezTo>
                  <a:cubicBezTo>
                    <a:pt x="714" y="73"/>
                    <a:pt x="714" y="74"/>
                    <a:pt x="714" y="74"/>
                  </a:cubicBezTo>
                  <a:cubicBezTo>
                    <a:pt x="714" y="74"/>
                    <a:pt x="715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lose/>
                  <a:moveTo>
                    <a:pt x="833" y="394"/>
                  </a:moveTo>
                  <a:cubicBezTo>
                    <a:pt x="835" y="398"/>
                    <a:pt x="836" y="400"/>
                    <a:pt x="836" y="400"/>
                  </a:cubicBezTo>
                  <a:cubicBezTo>
                    <a:pt x="836" y="399"/>
                    <a:pt x="836" y="399"/>
                    <a:pt x="836" y="399"/>
                  </a:cubicBezTo>
                  <a:cubicBezTo>
                    <a:pt x="836" y="399"/>
                    <a:pt x="836" y="399"/>
                    <a:pt x="836" y="398"/>
                  </a:cubicBezTo>
                  <a:cubicBezTo>
                    <a:pt x="836" y="398"/>
                    <a:pt x="836" y="398"/>
                    <a:pt x="836" y="398"/>
                  </a:cubicBezTo>
                  <a:cubicBezTo>
                    <a:pt x="835" y="397"/>
                    <a:pt x="835" y="397"/>
                    <a:pt x="834" y="395"/>
                  </a:cubicBezTo>
                  <a:cubicBezTo>
                    <a:pt x="833" y="394"/>
                    <a:pt x="833" y="394"/>
                    <a:pt x="833" y="394"/>
                  </a:cubicBezTo>
                  <a:close/>
                  <a:moveTo>
                    <a:pt x="742" y="164"/>
                  </a:moveTo>
                  <a:cubicBezTo>
                    <a:pt x="742" y="164"/>
                    <a:pt x="742" y="164"/>
                    <a:pt x="742" y="164"/>
                  </a:cubicBezTo>
                  <a:cubicBezTo>
                    <a:pt x="742" y="164"/>
                    <a:pt x="742" y="163"/>
                    <a:pt x="743" y="163"/>
                  </a:cubicBezTo>
                  <a:cubicBezTo>
                    <a:pt x="742" y="164"/>
                    <a:pt x="742" y="164"/>
                    <a:pt x="742" y="164"/>
                  </a:cubicBezTo>
                  <a:close/>
                  <a:moveTo>
                    <a:pt x="742" y="165"/>
                  </a:moveTo>
                  <a:cubicBezTo>
                    <a:pt x="742" y="165"/>
                    <a:pt x="742" y="165"/>
                    <a:pt x="742" y="165"/>
                  </a:cubicBezTo>
                  <a:cubicBezTo>
                    <a:pt x="742" y="166"/>
                    <a:pt x="743" y="166"/>
                    <a:pt x="743" y="166"/>
                  </a:cubicBezTo>
                  <a:cubicBezTo>
                    <a:pt x="742" y="165"/>
                    <a:pt x="743" y="164"/>
                    <a:pt x="742" y="164"/>
                  </a:cubicBezTo>
                  <a:cubicBezTo>
                    <a:pt x="742" y="164"/>
                    <a:pt x="742" y="164"/>
                    <a:pt x="742" y="164"/>
                  </a:cubicBezTo>
                  <a:cubicBezTo>
                    <a:pt x="742" y="164"/>
                    <a:pt x="742" y="164"/>
                    <a:pt x="742" y="165"/>
                  </a:cubicBezTo>
                  <a:close/>
                  <a:moveTo>
                    <a:pt x="741" y="186"/>
                  </a:moveTo>
                  <a:cubicBezTo>
                    <a:pt x="741" y="186"/>
                    <a:pt x="741" y="186"/>
                    <a:pt x="741" y="186"/>
                  </a:cubicBezTo>
                  <a:cubicBezTo>
                    <a:pt x="741" y="186"/>
                    <a:pt x="741" y="186"/>
                    <a:pt x="741" y="186"/>
                  </a:cubicBezTo>
                  <a:cubicBezTo>
                    <a:pt x="741" y="186"/>
                    <a:pt x="741" y="186"/>
                    <a:pt x="741" y="186"/>
                  </a:cubicBezTo>
                  <a:cubicBezTo>
                    <a:pt x="741" y="186"/>
                    <a:pt x="741" y="186"/>
                    <a:pt x="741" y="186"/>
                  </a:cubicBezTo>
                  <a:close/>
                  <a:moveTo>
                    <a:pt x="741" y="194"/>
                  </a:moveTo>
                  <a:cubicBezTo>
                    <a:pt x="741" y="194"/>
                    <a:pt x="741" y="193"/>
                    <a:pt x="741" y="193"/>
                  </a:cubicBezTo>
                  <a:cubicBezTo>
                    <a:pt x="741" y="193"/>
                    <a:pt x="741" y="193"/>
                    <a:pt x="741" y="193"/>
                  </a:cubicBezTo>
                  <a:cubicBezTo>
                    <a:pt x="741" y="193"/>
                    <a:pt x="741" y="193"/>
                    <a:pt x="741" y="193"/>
                  </a:cubicBezTo>
                  <a:cubicBezTo>
                    <a:pt x="741" y="194"/>
                    <a:pt x="741" y="194"/>
                    <a:pt x="741" y="194"/>
                  </a:cubicBezTo>
                  <a:close/>
                  <a:moveTo>
                    <a:pt x="743" y="163"/>
                  </a:moveTo>
                  <a:cubicBezTo>
                    <a:pt x="744" y="163"/>
                    <a:pt x="744" y="164"/>
                    <a:pt x="743" y="164"/>
                  </a:cubicBezTo>
                  <a:cubicBezTo>
                    <a:pt x="744" y="164"/>
                    <a:pt x="744" y="165"/>
                    <a:pt x="744" y="166"/>
                  </a:cubicBezTo>
                  <a:cubicBezTo>
                    <a:pt x="745" y="165"/>
                    <a:pt x="745" y="164"/>
                    <a:pt x="745" y="163"/>
                  </a:cubicBezTo>
                  <a:cubicBezTo>
                    <a:pt x="745" y="163"/>
                    <a:pt x="744" y="163"/>
                    <a:pt x="743" y="163"/>
                  </a:cubicBezTo>
                  <a:close/>
                  <a:moveTo>
                    <a:pt x="744" y="166"/>
                  </a:moveTo>
                  <a:cubicBezTo>
                    <a:pt x="744" y="166"/>
                    <a:pt x="744" y="166"/>
                    <a:pt x="744" y="166"/>
                  </a:cubicBezTo>
                  <a:cubicBezTo>
                    <a:pt x="744" y="166"/>
                    <a:pt x="744" y="166"/>
                    <a:pt x="743" y="166"/>
                  </a:cubicBezTo>
                  <a:cubicBezTo>
                    <a:pt x="744" y="166"/>
                    <a:pt x="744" y="166"/>
                    <a:pt x="744" y="166"/>
                  </a:cubicBezTo>
                  <a:close/>
                  <a:moveTo>
                    <a:pt x="743" y="163"/>
                  </a:moveTo>
                  <a:cubicBezTo>
                    <a:pt x="743" y="163"/>
                    <a:pt x="743" y="163"/>
                    <a:pt x="743" y="163"/>
                  </a:cubicBezTo>
                  <a:cubicBezTo>
                    <a:pt x="743" y="163"/>
                    <a:pt x="743" y="163"/>
                    <a:pt x="743" y="163"/>
                  </a:cubicBezTo>
                  <a:cubicBezTo>
                    <a:pt x="743" y="163"/>
                    <a:pt x="743" y="163"/>
                    <a:pt x="743" y="163"/>
                  </a:cubicBezTo>
                  <a:close/>
                  <a:moveTo>
                    <a:pt x="743" y="163"/>
                  </a:moveTo>
                  <a:cubicBezTo>
                    <a:pt x="743" y="163"/>
                    <a:pt x="743" y="163"/>
                    <a:pt x="743" y="163"/>
                  </a:cubicBezTo>
                  <a:cubicBezTo>
                    <a:pt x="743" y="163"/>
                    <a:pt x="743" y="163"/>
                    <a:pt x="743" y="163"/>
                  </a:cubicBezTo>
                  <a:close/>
                  <a:moveTo>
                    <a:pt x="737" y="190"/>
                  </a:moveTo>
                  <a:cubicBezTo>
                    <a:pt x="737" y="191"/>
                    <a:pt x="737" y="191"/>
                    <a:pt x="737" y="191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738" y="191"/>
                    <a:pt x="738" y="191"/>
                    <a:pt x="738" y="191"/>
                  </a:cubicBezTo>
                  <a:cubicBezTo>
                    <a:pt x="737" y="191"/>
                    <a:pt x="737" y="191"/>
                    <a:pt x="737" y="190"/>
                  </a:cubicBezTo>
                  <a:close/>
                  <a:moveTo>
                    <a:pt x="746" y="189"/>
                  </a:moveTo>
                  <a:cubicBezTo>
                    <a:pt x="746" y="189"/>
                    <a:pt x="746" y="189"/>
                    <a:pt x="745" y="189"/>
                  </a:cubicBezTo>
                  <a:cubicBezTo>
                    <a:pt x="745" y="189"/>
                    <a:pt x="746" y="190"/>
                    <a:pt x="746" y="189"/>
                  </a:cubicBezTo>
                  <a:close/>
                  <a:moveTo>
                    <a:pt x="748" y="165"/>
                  </a:moveTo>
                  <a:cubicBezTo>
                    <a:pt x="748" y="165"/>
                    <a:pt x="748" y="165"/>
                    <a:pt x="748" y="165"/>
                  </a:cubicBezTo>
                  <a:cubicBezTo>
                    <a:pt x="747" y="165"/>
                    <a:pt x="748" y="166"/>
                    <a:pt x="748" y="165"/>
                  </a:cubicBezTo>
                  <a:close/>
                  <a:moveTo>
                    <a:pt x="745" y="144"/>
                  </a:moveTo>
                  <a:cubicBezTo>
                    <a:pt x="746" y="144"/>
                    <a:pt x="746" y="144"/>
                    <a:pt x="746" y="144"/>
                  </a:cubicBezTo>
                  <a:cubicBezTo>
                    <a:pt x="746" y="144"/>
                    <a:pt x="747" y="144"/>
                    <a:pt x="747" y="144"/>
                  </a:cubicBezTo>
                  <a:cubicBezTo>
                    <a:pt x="746" y="143"/>
                    <a:pt x="746" y="143"/>
                    <a:pt x="745" y="144"/>
                  </a:cubicBezTo>
                  <a:close/>
                  <a:moveTo>
                    <a:pt x="746" y="141"/>
                  </a:moveTo>
                  <a:cubicBezTo>
                    <a:pt x="747" y="142"/>
                    <a:pt x="748" y="142"/>
                    <a:pt x="748" y="141"/>
                  </a:cubicBezTo>
                  <a:cubicBezTo>
                    <a:pt x="747" y="141"/>
                    <a:pt x="747" y="141"/>
                    <a:pt x="747" y="140"/>
                  </a:cubicBezTo>
                  <a:cubicBezTo>
                    <a:pt x="747" y="141"/>
                    <a:pt x="747" y="141"/>
                    <a:pt x="746" y="141"/>
                  </a:cubicBezTo>
                  <a:close/>
                  <a:moveTo>
                    <a:pt x="741" y="199"/>
                  </a:moveTo>
                  <a:cubicBezTo>
                    <a:pt x="741" y="200"/>
                    <a:pt x="742" y="199"/>
                    <a:pt x="742" y="200"/>
                  </a:cubicBezTo>
                  <a:cubicBezTo>
                    <a:pt x="742" y="201"/>
                    <a:pt x="742" y="201"/>
                    <a:pt x="743" y="201"/>
                  </a:cubicBezTo>
                  <a:cubicBezTo>
                    <a:pt x="743" y="201"/>
                    <a:pt x="743" y="202"/>
                    <a:pt x="743" y="202"/>
                  </a:cubicBezTo>
                  <a:cubicBezTo>
                    <a:pt x="743" y="202"/>
                    <a:pt x="744" y="203"/>
                    <a:pt x="744" y="203"/>
                  </a:cubicBezTo>
                  <a:cubicBezTo>
                    <a:pt x="744" y="203"/>
                    <a:pt x="744" y="204"/>
                    <a:pt x="745" y="204"/>
                  </a:cubicBezTo>
                  <a:cubicBezTo>
                    <a:pt x="745" y="204"/>
                    <a:pt x="745" y="204"/>
                    <a:pt x="745" y="204"/>
                  </a:cubicBezTo>
                  <a:cubicBezTo>
                    <a:pt x="746" y="204"/>
                    <a:pt x="746" y="205"/>
                    <a:pt x="746" y="205"/>
                  </a:cubicBezTo>
                  <a:cubicBezTo>
                    <a:pt x="746" y="205"/>
                    <a:pt x="747" y="206"/>
                    <a:pt x="747" y="206"/>
                  </a:cubicBezTo>
                  <a:cubicBezTo>
                    <a:pt x="748" y="206"/>
                    <a:pt x="747" y="205"/>
                    <a:pt x="747" y="204"/>
                  </a:cubicBezTo>
                  <a:cubicBezTo>
                    <a:pt x="746" y="203"/>
                    <a:pt x="745" y="202"/>
                    <a:pt x="744" y="200"/>
                  </a:cubicBezTo>
                  <a:cubicBezTo>
                    <a:pt x="743" y="200"/>
                    <a:pt x="743" y="199"/>
                    <a:pt x="742" y="199"/>
                  </a:cubicBezTo>
                  <a:cubicBezTo>
                    <a:pt x="742" y="199"/>
                    <a:pt x="742" y="199"/>
                    <a:pt x="742" y="199"/>
                  </a:cubicBezTo>
                  <a:cubicBezTo>
                    <a:pt x="741" y="199"/>
                    <a:pt x="741" y="199"/>
                    <a:pt x="741" y="199"/>
                  </a:cubicBezTo>
                  <a:close/>
                  <a:moveTo>
                    <a:pt x="740" y="181"/>
                  </a:moveTo>
                  <a:cubicBezTo>
                    <a:pt x="739" y="181"/>
                    <a:pt x="738" y="181"/>
                    <a:pt x="737" y="180"/>
                  </a:cubicBezTo>
                  <a:cubicBezTo>
                    <a:pt x="737" y="182"/>
                    <a:pt x="740" y="182"/>
                    <a:pt x="740" y="181"/>
                  </a:cubicBezTo>
                  <a:close/>
                  <a:moveTo>
                    <a:pt x="745" y="224"/>
                  </a:moveTo>
                  <a:cubicBezTo>
                    <a:pt x="744" y="223"/>
                    <a:pt x="744" y="223"/>
                    <a:pt x="744" y="223"/>
                  </a:cubicBezTo>
                  <a:cubicBezTo>
                    <a:pt x="744" y="223"/>
                    <a:pt x="743" y="223"/>
                    <a:pt x="743" y="224"/>
                  </a:cubicBezTo>
                  <a:cubicBezTo>
                    <a:pt x="743" y="224"/>
                    <a:pt x="744" y="224"/>
                    <a:pt x="745" y="224"/>
                  </a:cubicBezTo>
                  <a:close/>
                  <a:moveTo>
                    <a:pt x="734" y="78"/>
                  </a:moveTo>
                  <a:cubicBezTo>
                    <a:pt x="734" y="78"/>
                    <a:pt x="734" y="79"/>
                    <a:pt x="734" y="79"/>
                  </a:cubicBezTo>
                  <a:cubicBezTo>
                    <a:pt x="734" y="79"/>
                    <a:pt x="734" y="79"/>
                    <a:pt x="734" y="79"/>
                  </a:cubicBezTo>
                  <a:cubicBezTo>
                    <a:pt x="735" y="79"/>
                    <a:pt x="735" y="79"/>
                    <a:pt x="735" y="79"/>
                  </a:cubicBezTo>
                  <a:cubicBezTo>
                    <a:pt x="735" y="78"/>
                    <a:pt x="734" y="78"/>
                    <a:pt x="734" y="78"/>
                  </a:cubicBezTo>
                  <a:close/>
                  <a:moveTo>
                    <a:pt x="743" y="253"/>
                  </a:moveTo>
                  <a:cubicBezTo>
                    <a:pt x="743" y="253"/>
                    <a:pt x="742" y="252"/>
                    <a:pt x="742" y="252"/>
                  </a:cubicBezTo>
                  <a:cubicBezTo>
                    <a:pt x="742" y="252"/>
                    <a:pt x="742" y="253"/>
                    <a:pt x="743" y="253"/>
                  </a:cubicBezTo>
                  <a:close/>
                  <a:moveTo>
                    <a:pt x="736" y="184"/>
                  </a:moveTo>
                  <a:cubicBezTo>
                    <a:pt x="737" y="184"/>
                    <a:pt x="737" y="184"/>
                    <a:pt x="737" y="184"/>
                  </a:cubicBezTo>
                  <a:cubicBezTo>
                    <a:pt x="737" y="184"/>
                    <a:pt x="737" y="184"/>
                    <a:pt x="737" y="184"/>
                  </a:cubicBezTo>
                  <a:cubicBezTo>
                    <a:pt x="737" y="184"/>
                    <a:pt x="737" y="183"/>
                    <a:pt x="737" y="183"/>
                  </a:cubicBezTo>
                  <a:cubicBezTo>
                    <a:pt x="737" y="184"/>
                    <a:pt x="736" y="183"/>
                    <a:pt x="736" y="184"/>
                  </a:cubicBezTo>
                  <a:close/>
                  <a:moveTo>
                    <a:pt x="743" y="257"/>
                  </a:moveTo>
                  <a:cubicBezTo>
                    <a:pt x="743" y="256"/>
                    <a:pt x="742" y="255"/>
                    <a:pt x="742" y="255"/>
                  </a:cubicBezTo>
                  <a:cubicBezTo>
                    <a:pt x="742" y="255"/>
                    <a:pt x="742" y="255"/>
                    <a:pt x="742" y="255"/>
                  </a:cubicBezTo>
                  <a:cubicBezTo>
                    <a:pt x="742" y="256"/>
                    <a:pt x="742" y="256"/>
                    <a:pt x="743" y="257"/>
                  </a:cubicBezTo>
                  <a:cubicBezTo>
                    <a:pt x="743" y="257"/>
                    <a:pt x="743" y="257"/>
                    <a:pt x="743" y="257"/>
                  </a:cubicBezTo>
                  <a:close/>
                  <a:moveTo>
                    <a:pt x="738" y="151"/>
                  </a:moveTo>
                  <a:cubicBezTo>
                    <a:pt x="737" y="151"/>
                    <a:pt x="739" y="152"/>
                    <a:pt x="738" y="151"/>
                  </a:cubicBezTo>
                  <a:close/>
                  <a:moveTo>
                    <a:pt x="737" y="179"/>
                  </a:moveTo>
                  <a:cubicBezTo>
                    <a:pt x="738" y="179"/>
                    <a:pt x="739" y="179"/>
                    <a:pt x="739" y="178"/>
                  </a:cubicBezTo>
                  <a:cubicBezTo>
                    <a:pt x="738" y="178"/>
                    <a:pt x="737" y="178"/>
                    <a:pt x="737" y="179"/>
                  </a:cubicBezTo>
                  <a:close/>
                  <a:moveTo>
                    <a:pt x="739" y="151"/>
                  </a:moveTo>
                  <a:cubicBezTo>
                    <a:pt x="740" y="150"/>
                    <a:pt x="740" y="150"/>
                    <a:pt x="740" y="150"/>
                  </a:cubicBezTo>
                  <a:cubicBezTo>
                    <a:pt x="740" y="150"/>
                    <a:pt x="739" y="150"/>
                    <a:pt x="739" y="150"/>
                  </a:cubicBezTo>
                  <a:cubicBezTo>
                    <a:pt x="739" y="150"/>
                    <a:pt x="739" y="150"/>
                    <a:pt x="739" y="151"/>
                  </a:cubicBezTo>
                  <a:close/>
                  <a:moveTo>
                    <a:pt x="827" y="382"/>
                  </a:moveTo>
                  <a:cubicBezTo>
                    <a:pt x="828" y="384"/>
                    <a:pt x="829" y="386"/>
                    <a:pt x="830" y="388"/>
                  </a:cubicBezTo>
                  <a:cubicBezTo>
                    <a:pt x="829" y="387"/>
                    <a:pt x="829" y="386"/>
                    <a:pt x="828" y="384"/>
                  </a:cubicBezTo>
                  <a:cubicBezTo>
                    <a:pt x="829" y="385"/>
                    <a:pt x="829" y="384"/>
                    <a:pt x="829" y="385"/>
                  </a:cubicBezTo>
                  <a:cubicBezTo>
                    <a:pt x="829" y="383"/>
                    <a:pt x="830" y="386"/>
                    <a:pt x="829" y="384"/>
                  </a:cubicBezTo>
                  <a:cubicBezTo>
                    <a:pt x="828" y="381"/>
                    <a:pt x="827" y="382"/>
                    <a:pt x="827" y="382"/>
                  </a:cubicBezTo>
                  <a:close/>
                  <a:moveTo>
                    <a:pt x="739" y="198"/>
                  </a:moveTo>
                  <a:cubicBezTo>
                    <a:pt x="740" y="198"/>
                    <a:pt x="740" y="197"/>
                    <a:pt x="740" y="196"/>
                  </a:cubicBezTo>
                  <a:cubicBezTo>
                    <a:pt x="740" y="196"/>
                    <a:pt x="739" y="196"/>
                    <a:pt x="739" y="197"/>
                  </a:cubicBezTo>
                  <a:cubicBezTo>
                    <a:pt x="739" y="197"/>
                    <a:pt x="739" y="197"/>
                    <a:pt x="739" y="198"/>
                  </a:cubicBezTo>
                  <a:close/>
                  <a:moveTo>
                    <a:pt x="753" y="220"/>
                  </a:moveTo>
                  <a:cubicBezTo>
                    <a:pt x="753" y="220"/>
                    <a:pt x="753" y="220"/>
                    <a:pt x="754" y="220"/>
                  </a:cubicBezTo>
                  <a:cubicBezTo>
                    <a:pt x="754" y="219"/>
                    <a:pt x="753" y="220"/>
                    <a:pt x="753" y="220"/>
                  </a:cubicBezTo>
                  <a:close/>
                  <a:moveTo>
                    <a:pt x="754" y="193"/>
                  </a:moveTo>
                  <a:cubicBezTo>
                    <a:pt x="755" y="192"/>
                    <a:pt x="754" y="192"/>
                    <a:pt x="753" y="192"/>
                  </a:cubicBezTo>
                  <a:cubicBezTo>
                    <a:pt x="753" y="193"/>
                    <a:pt x="754" y="193"/>
                    <a:pt x="754" y="193"/>
                  </a:cubicBezTo>
                  <a:close/>
                  <a:moveTo>
                    <a:pt x="750" y="166"/>
                  </a:moveTo>
                  <a:cubicBezTo>
                    <a:pt x="750" y="167"/>
                    <a:pt x="750" y="167"/>
                    <a:pt x="750" y="168"/>
                  </a:cubicBezTo>
                  <a:cubicBezTo>
                    <a:pt x="750" y="168"/>
                    <a:pt x="751" y="169"/>
                    <a:pt x="752" y="168"/>
                  </a:cubicBezTo>
                  <a:cubicBezTo>
                    <a:pt x="752" y="167"/>
                    <a:pt x="751" y="167"/>
                    <a:pt x="750" y="166"/>
                  </a:cubicBezTo>
                  <a:close/>
                  <a:moveTo>
                    <a:pt x="752" y="231"/>
                  </a:moveTo>
                  <a:cubicBezTo>
                    <a:pt x="753" y="231"/>
                    <a:pt x="753" y="231"/>
                    <a:pt x="753" y="231"/>
                  </a:cubicBezTo>
                  <a:cubicBezTo>
                    <a:pt x="753" y="231"/>
                    <a:pt x="753" y="231"/>
                    <a:pt x="753" y="231"/>
                  </a:cubicBezTo>
                  <a:cubicBezTo>
                    <a:pt x="753" y="231"/>
                    <a:pt x="752" y="231"/>
                    <a:pt x="752" y="231"/>
                  </a:cubicBezTo>
                  <a:close/>
                  <a:moveTo>
                    <a:pt x="827" y="361"/>
                  </a:moveTo>
                  <a:cubicBezTo>
                    <a:pt x="826" y="359"/>
                    <a:pt x="827" y="361"/>
                    <a:pt x="826" y="359"/>
                  </a:cubicBezTo>
                  <a:cubicBezTo>
                    <a:pt x="824" y="355"/>
                    <a:pt x="828" y="363"/>
                    <a:pt x="827" y="361"/>
                  </a:cubicBezTo>
                  <a:close/>
                  <a:moveTo>
                    <a:pt x="742" y="224"/>
                  </a:moveTo>
                  <a:cubicBezTo>
                    <a:pt x="742" y="223"/>
                    <a:pt x="742" y="223"/>
                    <a:pt x="742" y="223"/>
                  </a:cubicBezTo>
                  <a:cubicBezTo>
                    <a:pt x="742" y="223"/>
                    <a:pt x="742" y="223"/>
                    <a:pt x="741" y="223"/>
                  </a:cubicBezTo>
                  <a:cubicBezTo>
                    <a:pt x="742" y="224"/>
                    <a:pt x="742" y="224"/>
                    <a:pt x="742" y="224"/>
                  </a:cubicBezTo>
                  <a:cubicBezTo>
                    <a:pt x="742" y="224"/>
                    <a:pt x="742" y="224"/>
                    <a:pt x="742" y="224"/>
                  </a:cubicBezTo>
                  <a:close/>
                  <a:moveTo>
                    <a:pt x="833" y="405"/>
                  </a:moveTo>
                  <a:cubicBezTo>
                    <a:pt x="833" y="404"/>
                    <a:pt x="832" y="403"/>
                    <a:pt x="832" y="403"/>
                  </a:cubicBezTo>
                  <a:cubicBezTo>
                    <a:pt x="832" y="404"/>
                    <a:pt x="832" y="403"/>
                    <a:pt x="832" y="405"/>
                  </a:cubicBezTo>
                  <a:cubicBezTo>
                    <a:pt x="833" y="405"/>
                    <a:pt x="833" y="405"/>
                    <a:pt x="833" y="405"/>
                  </a:cubicBezTo>
                  <a:cubicBezTo>
                    <a:pt x="833" y="405"/>
                    <a:pt x="833" y="405"/>
                    <a:pt x="833" y="405"/>
                  </a:cubicBezTo>
                  <a:close/>
                  <a:moveTo>
                    <a:pt x="750" y="202"/>
                  </a:moveTo>
                  <a:cubicBezTo>
                    <a:pt x="750" y="201"/>
                    <a:pt x="749" y="201"/>
                    <a:pt x="748" y="201"/>
                  </a:cubicBezTo>
                  <a:cubicBezTo>
                    <a:pt x="748" y="201"/>
                    <a:pt x="748" y="202"/>
                    <a:pt x="748" y="202"/>
                  </a:cubicBezTo>
                  <a:cubicBezTo>
                    <a:pt x="749" y="203"/>
                    <a:pt x="749" y="203"/>
                    <a:pt x="750" y="202"/>
                  </a:cubicBezTo>
                  <a:close/>
                  <a:moveTo>
                    <a:pt x="824" y="372"/>
                  </a:moveTo>
                  <a:cubicBezTo>
                    <a:pt x="824" y="373"/>
                    <a:pt x="826" y="376"/>
                    <a:pt x="826" y="376"/>
                  </a:cubicBezTo>
                  <a:cubicBezTo>
                    <a:pt x="825" y="374"/>
                    <a:pt x="825" y="372"/>
                    <a:pt x="824" y="371"/>
                  </a:cubicBezTo>
                  <a:cubicBezTo>
                    <a:pt x="823" y="371"/>
                    <a:pt x="824" y="372"/>
                    <a:pt x="824" y="372"/>
                  </a:cubicBezTo>
                  <a:close/>
                  <a:moveTo>
                    <a:pt x="831" y="405"/>
                  </a:moveTo>
                  <a:cubicBezTo>
                    <a:pt x="830" y="404"/>
                    <a:pt x="831" y="405"/>
                    <a:pt x="830" y="405"/>
                  </a:cubicBezTo>
                  <a:cubicBezTo>
                    <a:pt x="830" y="405"/>
                    <a:pt x="830" y="405"/>
                    <a:pt x="830" y="405"/>
                  </a:cubicBezTo>
                  <a:cubicBezTo>
                    <a:pt x="830" y="405"/>
                    <a:pt x="830" y="405"/>
                    <a:pt x="830" y="405"/>
                  </a:cubicBezTo>
                  <a:cubicBezTo>
                    <a:pt x="831" y="406"/>
                    <a:pt x="832" y="406"/>
                    <a:pt x="831" y="405"/>
                  </a:cubicBezTo>
                  <a:close/>
                  <a:moveTo>
                    <a:pt x="751" y="191"/>
                  </a:moveTo>
                  <a:cubicBezTo>
                    <a:pt x="751" y="191"/>
                    <a:pt x="751" y="191"/>
                    <a:pt x="750" y="191"/>
                  </a:cubicBezTo>
                  <a:cubicBezTo>
                    <a:pt x="750" y="192"/>
                    <a:pt x="751" y="192"/>
                    <a:pt x="751" y="191"/>
                  </a:cubicBezTo>
                  <a:close/>
                  <a:moveTo>
                    <a:pt x="750" y="234"/>
                  </a:moveTo>
                  <a:cubicBezTo>
                    <a:pt x="750" y="233"/>
                    <a:pt x="749" y="234"/>
                    <a:pt x="750" y="234"/>
                  </a:cubicBezTo>
                  <a:cubicBezTo>
                    <a:pt x="750" y="234"/>
                    <a:pt x="750" y="234"/>
                    <a:pt x="750" y="234"/>
                  </a:cubicBezTo>
                  <a:close/>
                  <a:moveTo>
                    <a:pt x="746" y="146"/>
                  </a:moveTo>
                  <a:cubicBezTo>
                    <a:pt x="746" y="146"/>
                    <a:pt x="746" y="146"/>
                    <a:pt x="746" y="146"/>
                  </a:cubicBezTo>
                  <a:cubicBezTo>
                    <a:pt x="746" y="146"/>
                    <a:pt x="746" y="146"/>
                    <a:pt x="746" y="146"/>
                  </a:cubicBezTo>
                  <a:cubicBezTo>
                    <a:pt x="747" y="146"/>
                    <a:pt x="747" y="146"/>
                    <a:pt x="746" y="145"/>
                  </a:cubicBezTo>
                  <a:cubicBezTo>
                    <a:pt x="746" y="146"/>
                    <a:pt x="745" y="146"/>
                    <a:pt x="746" y="146"/>
                  </a:cubicBezTo>
                  <a:cubicBezTo>
                    <a:pt x="746" y="146"/>
                    <a:pt x="746" y="146"/>
                    <a:pt x="746" y="146"/>
                  </a:cubicBezTo>
                  <a:close/>
                  <a:moveTo>
                    <a:pt x="830" y="364"/>
                  </a:moveTo>
                  <a:cubicBezTo>
                    <a:pt x="831" y="364"/>
                    <a:pt x="831" y="364"/>
                    <a:pt x="831" y="364"/>
                  </a:cubicBezTo>
                  <a:cubicBezTo>
                    <a:pt x="831" y="364"/>
                    <a:pt x="831" y="363"/>
                    <a:pt x="830" y="363"/>
                  </a:cubicBezTo>
                  <a:cubicBezTo>
                    <a:pt x="830" y="363"/>
                    <a:pt x="830" y="363"/>
                    <a:pt x="830" y="363"/>
                  </a:cubicBezTo>
                  <a:cubicBezTo>
                    <a:pt x="830" y="363"/>
                    <a:pt x="830" y="363"/>
                    <a:pt x="830" y="364"/>
                  </a:cubicBezTo>
                  <a:cubicBezTo>
                    <a:pt x="830" y="363"/>
                    <a:pt x="830" y="363"/>
                    <a:pt x="830" y="362"/>
                  </a:cubicBezTo>
                  <a:cubicBezTo>
                    <a:pt x="830" y="363"/>
                    <a:pt x="830" y="363"/>
                    <a:pt x="830" y="364"/>
                  </a:cubicBezTo>
                  <a:close/>
                  <a:moveTo>
                    <a:pt x="832" y="391"/>
                  </a:moveTo>
                  <a:cubicBezTo>
                    <a:pt x="830" y="388"/>
                    <a:pt x="831" y="389"/>
                    <a:pt x="830" y="388"/>
                  </a:cubicBezTo>
                  <a:cubicBezTo>
                    <a:pt x="831" y="391"/>
                    <a:pt x="832" y="392"/>
                    <a:pt x="832" y="391"/>
                  </a:cubicBezTo>
                  <a:close/>
                  <a:moveTo>
                    <a:pt x="829" y="390"/>
                  </a:moveTo>
                  <a:cubicBezTo>
                    <a:pt x="828" y="389"/>
                    <a:pt x="827" y="389"/>
                    <a:pt x="829" y="391"/>
                  </a:cubicBezTo>
                  <a:cubicBezTo>
                    <a:pt x="830" y="392"/>
                    <a:pt x="830" y="393"/>
                    <a:pt x="829" y="390"/>
                  </a:cubicBezTo>
                  <a:close/>
                  <a:moveTo>
                    <a:pt x="829" y="391"/>
                  </a:moveTo>
                  <a:cubicBezTo>
                    <a:pt x="829" y="392"/>
                    <a:pt x="829" y="392"/>
                    <a:pt x="829" y="393"/>
                  </a:cubicBezTo>
                  <a:cubicBezTo>
                    <a:pt x="830" y="393"/>
                    <a:pt x="830" y="394"/>
                    <a:pt x="830" y="394"/>
                  </a:cubicBezTo>
                  <a:cubicBezTo>
                    <a:pt x="830" y="394"/>
                    <a:pt x="830" y="393"/>
                    <a:pt x="830" y="393"/>
                  </a:cubicBezTo>
                  <a:cubicBezTo>
                    <a:pt x="829" y="393"/>
                    <a:pt x="829" y="392"/>
                    <a:pt x="829" y="391"/>
                  </a:cubicBezTo>
                  <a:close/>
                  <a:moveTo>
                    <a:pt x="827" y="389"/>
                  </a:moveTo>
                  <a:cubicBezTo>
                    <a:pt x="827" y="388"/>
                    <a:pt x="826" y="387"/>
                    <a:pt x="826" y="387"/>
                  </a:cubicBezTo>
                  <a:cubicBezTo>
                    <a:pt x="827" y="389"/>
                    <a:pt x="828" y="389"/>
                    <a:pt x="827" y="389"/>
                  </a:cubicBezTo>
                  <a:close/>
                  <a:moveTo>
                    <a:pt x="753" y="165"/>
                  </a:moveTo>
                  <a:cubicBezTo>
                    <a:pt x="753" y="165"/>
                    <a:pt x="753" y="165"/>
                    <a:pt x="753" y="165"/>
                  </a:cubicBezTo>
                  <a:cubicBezTo>
                    <a:pt x="753" y="165"/>
                    <a:pt x="753" y="165"/>
                    <a:pt x="753" y="165"/>
                  </a:cubicBezTo>
                  <a:cubicBezTo>
                    <a:pt x="753" y="165"/>
                    <a:pt x="753" y="165"/>
                    <a:pt x="753" y="165"/>
                  </a:cubicBezTo>
                  <a:close/>
                  <a:moveTo>
                    <a:pt x="752" y="165"/>
                  </a:moveTo>
                  <a:cubicBezTo>
                    <a:pt x="752" y="166"/>
                    <a:pt x="752" y="166"/>
                    <a:pt x="753" y="166"/>
                  </a:cubicBezTo>
                  <a:cubicBezTo>
                    <a:pt x="753" y="166"/>
                    <a:pt x="753" y="165"/>
                    <a:pt x="753" y="165"/>
                  </a:cubicBezTo>
                  <a:cubicBezTo>
                    <a:pt x="752" y="165"/>
                    <a:pt x="752" y="165"/>
                    <a:pt x="752" y="165"/>
                  </a:cubicBezTo>
                  <a:cubicBezTo>
                    <a:pt x="752" y="165"/>
                    <a:pt x="752" y="165"/>
                    <a:pt x="752" y="165"/>
                  </a:cubicBezTo>
                  <a:close/>
                  <a:moveTo>
                    <a:pt x="749" y="235"/>
                  </a:moveTo>
                  <a:cubicBezTo>
                    <a:pt x="749" y="235"/>
                    <a:pt x="749" y="235"/>
                    <a:pt x="749" y="235"/>
                  </a:cubicBezTo>
                  <a:cubicBezTo>
                    <a:pt x="748" y="235"/>
                    <a:pt x="750" y="235"/>
                    <a:pt x="749" y="235"/>
                  </a:cubicBezTo>
                  <a:close/>
                  <a:moveTo>
                    <a:pt x="751" y="185"/>
                  </a:moveTo>
                  <a:cubicBezTo>
                    <a:pt x="751" y="186"/>
                    <a:pt x="752" y="185"/>
                    <a:pt x="753" y="185"/>
                  </a:cubicBezTo>
                  <a:cubicBezTo>
                    <a:pt x="754" y="184"/>
                    <a:pt x="754" y="183"/>
                    <a:pt x="754" y="182"/>
                  </a:cubicBezTo>
                  <a:cubicBezTo>
                    <a:pt x="753" y="182"/>
                    <a:pt x="752" y="183"/>
                    <a:pt x="751" y="183"/>
                  </a:cubicBezTo>
                  <a:cubicBezTo>
                    <a:pt x="751" y="184"/>
                    <a:pt x="751" y="184"/>
                    <a:pt x="751" y="185"/>
                  </a:cubicBezTo>
                  <a:close/>
                  <a:moveTo>
                    <a:pt x="750" y="219"/>
                  </a:moveTo>
                  <a:cubicBezTo>
                    <a:pt x="749" y="219"/>
                    <a:pt x="749" y="218"/>
                    <a:pt x="749" y="217"/>
                  </a:cubicBezTo>
                  <a:cubicBezTo>
                    <a:pt x="749" y="217"/>
                    <a:pt x="749" y="217"/>
                    <a:pt x="749" y="217"/>
                  </a:cubicBezTo>
                  <a:cubicBezTo>
                    <a:pt x="749" y="217"/>
                    <a:pt x="749" y="216"/>
                    <a:pt x="749" y="216"/>
                  </a:cubicBezTo>
                  <a:cubicBezTo>
                    <a:pt x="749" y="216"/>
                    <a:pt x="749" y="216"/>
                    <a:pt x="748" y="216"/>
                  </a:cubicBezTo>
                  <a:cubicBezTo>
                    <a:pt x="748" y="215"/>
                    <a:pt x="748" y="215"/>
                    <a:pt x="747" y="214"/>
                  </a:cubicBezTo>
                  <a:cubicBezTo>
                    <a:pt x="748" y="215"/>
                    <a:pt x="748" y="216"/>
                    <a:pt x="748" y="216"/>
                  </a:cubicBezTo>
                  <a:cubicBezTo>
                    <a:pt x="748" y="217"/>
                    <a:pt x="748" y="217"/>
                    <a:pt x="748" y="217"/>
                  </a:cubicBezTo>
                  <a:cubicBezTo>
                    <a:pt x="748" y="217"/>
                    <a:pt x="748" y="217"/>
                    <a:pt x="749" y="217"/>
                  </a:cubicBezTo>
                  <a:cubicBezTo>
                    <a:pt x="749" y="219"/>
                    <a:pt x="749" y="219"/>
                    <a:pt x="750" y="219"/>
                  </a:cubicBezTo>
                  <a:close/>
                  <a:moveTo>
                    <a:pt x="735" y="201"/>
                  </a:moveTo>
                  <a:cubicBezTo>
                    <a:pt x="734" y="201"/>
                    <a:pt x="736" y="201"/>
                    <a:pt x="735" y="200"/>
                  </a:cubicBezTo>
                  <a:cubicBezTo>
                    <a:pt x="735" y="200"/>
                    <a:pt x="735" y="202"/>
                    <a:pt x="735" y="201"/>
                  </a:cubicBezTo>
                  <a:close/>
                  <a:moveTo>
                    <a:pt x="716" y="196"/>
                  </a:moveTo>
                  <a:cubicBezTo>
                    <a:pt x="715" y="196"/>
                    <a:pt x="716" y="195"/>
                    <a:pt x="715" y="196"/>
                  </a:cubicBezTo>
                  <a:cubicBezTo>
                    <a:pt x="715" y="197"/>
                    <a:pt x="716" y="197"/>
                    <a:pt x="716" y="196"/>
                  </a:cubicBezTo>
                  <a:close/>
                  <a:moveTo>
                    <a:pt x="729" y="230"/>
                  </a:moveTo>
                  <a:cubicBezTo>
                    <a:pt x="727" y="226"/>
                    <a:pt x="728" y="228"/>
                    <a:pt x="729" y="230"/>
                  </a:cubicBezTo>
                  <a:close/>
                  <a:moveTo>
                    <a:pt x="741" y="234"/>
                  </a:moveTo>
                  <a:cubicBezTo>
                    <a:pt x="741" y="234"/>
                    <a:pt x="742" y="234"/>
                    <a:pt x="742" y="234"/>
                  </a:cubicBezTo>
                  <a:cubicBezTo>
                    <a:pt x="742" y="233"/>
                    <a:pt x="742" y="233"/>
                    <a:pt x="741" y="234"/>
                  </a:cubicBezTo>
                  <a:close/>
                  <a:moveTo>
                    <a:pt x="714" y="183"/>
                  </a:moveTo>
                  <a:cubicBezTo>
                    <a:pt x="713" y="181"/>
                    <a:pt x="714" y="183"/>
                    <a:pt x="715" y="185"/>
                  </a:cubicBezTo>
                  <a:cubicBezTo>
                    <a:pt x="714" y="184"/>
                    <a:pt x="715" y="185"/>
                    <a:pt x="714" y="183"/>
                  </a:cubicBezTo>
                  <a:close/>
                  <a:moveTo>
                    <a:pt x="727" y="223"/>
                  </a:moveTo>
                  <a:cubicBezTo>
                    <a:pt x="728" y="223"/>
                    <a:pt x="728" y="223"/>
                    <a:pt x="728" y="223"/>
                  </a:cubicBezTo>
                  <a:cubicBezTo>
                    <a:pt x="728" y="223"/>
                    <a:pt x="728" y="223"/>
                    <a:pt x="728" y="222"/>
                  </a:cubicBezTo>
                  <a:cubicBezTo>
                    <a:pt x="728" y="222"/>
                    <a:pt x="727" y="223"/>
                    <a:pt x="727" y="223"/>
                  </a:cubicBezTo>
                  <a:close/>
                  <a:moveTo>
                    <a:pt x="713" y="174"/>
                  </a:moveTo>
                  <a:cubicBezTo>
                    <a:pt x="711" y="172"/>
                    <a:pt x="712" y="175"/>
                    <a:pt x="713" y="177"/>
                  </a:cubicBezTo>
                  <a:cubicBezTo>
                    <a:pt x="713" y="175"/>
                    <a:pt x="713" y="176"/>
                    <a:pt x="713" y="174"/>
                  </a:cubicBezTo>
                  <a:close/>
                  <a:moveTo>
                    <a:pt x="834" y="399"/>
                  </a:moveTo>
                  <a:cubicBezTo>
                    <a:pt x="834" y="400"/>
                    <a:pt x="834" y="400"/>
                    <a:pt x="834" y="400"/>
                  </a:cubicBezTo>
                  <a:cubicBezTo>
                    <a:pt x="834" y="400"/>
                    <a:pt x="834" y="400"/>
                    <a:pt x="834" y="400"/>
                  </a:cubicBezTo>
                  <a:cubicBezTo>
                    <a:pt x="834" y="400"/>
                    <a:pt x="834" y="399"/>
                    <a:pt x="834" y="399"/>
                  </a:cubicBezTo>
                  <a:cubicBezTo>
                    <a:pt x="834" y="400"/>
                    <a:pt x="834" y="400"/>
                    <a:pt x="834" y="399"/>
                  </a:cubicBezTo>
                  <a:close/>
                  <a:moveTo>
                    <a:pt x="729" y="223"/>
                  </a:moveTo>
                  <a:cubicBezTo>
                    <a:pt x="729" y="223"/>
                    <a:pt x="729" y="223"/>
                    <a:pt x="728" y="223"/>
                  </a:cubicBezTo>
                  <a:cubicBezTo>
                    <a:pt x="729" y="223"/>
                    <a:pt x="729" y="223"/>
                    <a:pt x="729" y="223"/>
                  </a:cubicBezTo>
                  <a:close/>
                  <a:moveTo>
                    <a:pt x="716" y="123"/>
                  </a:moveTo>
                  <a:cubicBezTo>
                    <a:pt x="717" y="123"/>
                    <a:pt x="717" y="123"/>
                    <a:pt x="717" y="123"/>
                  </a:cubicBezTo>
                  <a:cubicBezTo>
                    <a:pt x="717" y="123"/>
                    <a:pt x="717" y="123"/>
                    <a:pt x="717" y="123"/>
                  </a:cubicBezTo>
                  <a:cubicBezTo>
                    <a:pt x="717" y="123"/>
                    <a:pt x="717" y="123"/>
                    <a:pt x="717" y="123"/>
                  </a:cubicBezTo>
                  <a:cubicBezTo>
                    <a:pt x="717" y="123"/>
                    <a:pt x="716" y="123"/>
                    <a:pt x="716" y="123"/>
                  </a:cubicBezTo>
                  <a:close/>
                  <a:moveTo>
                    <a:pt x="713" y="169"/>
                  </a:moveTo>
                  <a:cubicBezTo>
                    <a:pt x="714" y="169"/>
                    <a:pt x="713" y="168"/>
                    <a:pt x="713" y="167"/>
                  </a:cubicBezTo>
                  <a:cubicBezTo>
                    <a:pt x="712" y="166"/>
                    <a:pt x="713" y="169"/>
                    <a:pt x="713" y="169"/>
                  </a:cubicBezTo>
                  <a:close/>
                  <a:moveTo>
                    <a:pt x="717" y="178"/>
                  </a:moveTo>
                  <a:cubicBezTo>
                    <a:pt x="717" y="179"/>
                    <a:pt x="717" y="179"/>
                    <a:pt x="717" y="179"/>
                  </a:cubicBezTo>
                  <a:cubicBezTo>
                    <a:pt x="717" y="179"/>
                    <a:pt x="717" y="178"/>
                    <a:pt x="717" y="178"/>
                  </a:cubicBezTo>
                  <a:cubicBezTo>
                    <a:pt x="716" y="178"/>
                    <a:pt x="716" y="177"/>
                    <a:pt x="716" y="177"/>
                  </a:cubicBezTo>
                  <a:cubicBezTo>
                    <a:pt x="716" y="178"/>
                    <a:pt x="716" y="178"/>
                    <a:pt x="717" y="178"/>
                  </a:cubicBezTo>
                  <a:close/>
                  <a:moveTo>
                    <a:pt x="717" y="175"/>
                  </a:moveTo>
                  <a:cubicBezTo>
                    <a:pt x="717" y="175"/>
                    <a:pt x="716" y="174"/>
                    <a:pt x="716" y="173"/>
                  </a:cubicBezTo>
                  <a:cubicBezTo>
                    <a:pt x="715" y="172"/>
                    <a:pt x="716" y="175"/>
                    <a:pt x="717" y="175"/>
                  </a:cubicBezTo>
                  <a:close/>
                  <a:moveTo>
                    <a:pt x="715" y="175"/>
                  </a:moveTo>
                  <a:cubicBezTo>
                    <a:pt x="715" y="175"/>
                    <a:pt x="716" y="175"/>
                    <a:pt x="716" y="175"/>
                  </a:cubicBezTo>
                  <a:cubicBezTo>
                    <a:pt x="716" y="175"/>
                    <a:pt x="716" y="175"/>
                    <a:pt x="716" y="175"/>
                  </a:cubicBezTo>
                  <a:cubicBezTo>
                    <a:pt x="716" y="175"/>
                    <a:pt x="716" y="175"/>
                    <a:pt x="715" y="175"/>
                  </a:cubicBezTo>
                  <a:cubicBezTo>
                    <a:pt x="715" y="175"/>
                    <a:pt x="715" y="175"/>
                    <a:pt x="715" y="175"/>
                  </a:cubicBezTo>
                  <a:close/>
                  <a:moveTo>
                    <a:pt x="717" y="76"/>
                  </a:moveTo>
                  <a:cubicBezTo>
                    <a:pt x="717" y="76"/>
                    <a:pt x="717" y="76"/>
                    <a:pt x="717" y="75"/>
                  </a:cubicBezTo>
                  <a:cubicBezTo>
                    <a:pt x="717" y="76"/>
                    <a:pt x="717" y="76"/>
                    <a:pt x="716" y="76"/>
                  </a:cubicBezTo>
                  <a:cubicBezTo>
                    <a:pt x="717" y="76"/>
                    <a:pt x="717" y="76"/>
                    <a:pt x="717" y="76"/>
                  </a:cubicBezTo>
                  <a:cubicBezTo>
                    <a:pt x="717" y="76"/>
                    <a:pt x="717" y="76"/>
                    <a:pt x="717" y="76"/>
                  </a:cubicBezTo>
                  <a:close/>
                  <a:moveTo>
                    <a:pt x="715" y="79"/>
                  </a:moveTo>
                  <a:cubicBezTo>
                    <a:pt x="716" y="79"/>
                    <a:pt x="716" y="79"/>
                    <a:pt x="716" y="79"/>
                  </a:cubicBezTo>
                  <a:cubicBezTo>
                    <a:pt x="716" y="79"/>
                    <a:pt x="716" y="79"/>
                    <a:pt x="716" y="79"/>
                  </a:cubicBezTo>
                  <a:cubicBezTo>
                    <a:pt x="716" y="78"/>
                    <a:pt x="716" y="78"/>
                    <a:pt x="716" y="78"/>
                  </a:cubicBezTo>
                  <a:cubicBezTo>
                    <a:pt x="716" y="78"/>
                    <a:pt x="716" y="79"/>
                    <a:pt x="715" y="79"/>
                  </a:cubicBezTo>
                  <a:close/>
                  <a:moveTo>
                    <a:pt x="713" y="127"/>
                  </a:moveTo>
                  <a:cubicBezTo>
                    <a:pt x="713" y="126"/>
                    <a:pt x="713" y="126"/>
                    <a:pt x="714" y="126"/>
                  </a:cubicBezTo>
                  <a:cubicBezTo>
                    <a:pt x="713" y="125"/>
                    <a:pt x="713" y="126"/>
                    <a:pt x="713" y="127"/>
                  </a:cubicBezTo>
                  <a:close/>
                  <a:moveTo>
                    <a:pt x="717" y="69"/>
                  </a:moveTo>
                  <a:cubicBezTo>
                    <a:pt x="716" y="68"/>
                    <a:pt x="715" y="70"/>
                    <a:pt x="716" y="70"/>
                  </a:cubicBezTo>
                  <a:cubicBezTo>
                    <a:pt x="717" y="70"/>
                    <a:pt x="718" y="70"/>
                    <a:pt x="717" y="69"/>
                  </a:cubicBezTo>
                  <a:close/>
                  <a:moveTo>
                    <a:pt x="715" y="200"/>
                  </a:moveTo>
                  <a:cubicBezTo>
                    <a:pt x="715" y="200"/>
                    <a:pt x="715" y="200"/>
                    <a:pt x="715" y="200"/>
                  </a:cubicBezTo>
                  <a:cubicBezTo>
                    <a:pt x="716" y="199"/>
                    <a:pt x="714" y="199"/>
                    <a:pt x="715" y="200"/>
                  </a:cubicBezTo>
                  <a:close/>
                  <a:moveTo>
                    <a:pt x="737" y="225"/>
                  </a:moveTo>
                  <a:cubicBezTo>
                    <a:pt x="738" y="225"/>
                    <a:pt x="738" y="225"/>
                    <a:pt x="738" y="225"/>
                  </a:cubicBezTo>
                  <a:cubicBezTo>
                    <a:pt x="738" y="224"/>
                    <a:pt x="738" y="224"/>
                    <a:pt x="738" y="224"/>
                  </a:cubicBezTo>
                  <a:cubicBezTo>
                    <a:pt x="737" y="224"/>
                    <a:pt x="737" y="224"/>
                    <a:pt x="737" y="225"/>
                  </a:cubicBezTo>
                  <a:cubicBezTo>
                    <a:pt x="736" y="224"/>
                    <a:pt x="735" y="225"/>
                    <a:pt x="735" y="226"/>
                  </a:cubicBezTo>
                  <a:cubicBezTo>
                    <a:pt x="736" y="226"/>
                    <a:pt x="737" y="226"/>
                    <a:pt x="737" y="225"/>
                  </a:cubicBezTo>
                  <a:close/>
                  <a:moveTo>
                    <a:pt x="735" y="224"/>
                  </a:moveTo>
                  <a:cubicBezTo>
                    <a:pt x="735" y="224"/>
                    <a:pt x="735" y="224"/>
                    <a:pt x="735" y="225"/>
                  </a:cubicBezTo>
                  <a:cubicBezTo>
                    <a:pt x="735" y="225"/>
                    <a:pt x="735" y="225"/>
                    <a:pt x="736" y="224"/>
                  </a:cubicBezTo>
                  <a:cubicBezTo>
                    <a:pt x="736" y="224"/>
                    <a:pt x="736" y="224"/>
                    <a:pt x="735" y="224"/>
                  </a:cubicBezTo>
                  <a:cubicBezTo>
                    <a:pt x="735" y="224"/>
                    <a:pt x="735" y="224"/>
                    <a:pt x="735" y="224"/>
                  </a:cubicBezTo>
                  <a:close/>
                  <a:moveTo>
                    <a:pt x="737" y="220"/>
                  </a:moveTo>
                  <a:cubicBezTo>
                    <a:pt x="737" y="221"/>
                    <a:pt x="739" y="223"/>
                    <a:pt x="738" y="221"/>
                  </a:cubicBezTo>
                  <a:cubicBezTo>
                    <a:pt x="738" y="221"/>
                    <a:pt x="737" y="221"/>
                    <a:pt x="737" y="220"/>
                  </a:cubicBezTo>
                  <a:close/>
                  <a:moveTo>
                    <a:pt x="739" y="231"/>
                  </a:moveTo>
                  <a:cubicBezTo>
                    <a:pt x="739" y="231"/>
                    <a:pt x="738" y="231"/>
                    <a:pt x="738" y="232"/>
                  </a:cubicBezTo>
                  <a:cubicBezTo>
                    <a:pt x="738" y="232"/>
                    <a:pt x="739" y="232"/>
                    <a:pt x="739" y="231"/>
                  </a:cubicBezTo>
                  <a:close/>
                  <a:moveTo>
                    <a:pt x="714" y="116"/>
                  </a:moveTo>
                  <a:cubicBezTo>
                    <a:pt x="714" y="116"/>
                    <a:pt x="713" y="116"/>
                    <a:pt x="714" y="117"/>
                  </a:cubicBezTo>
                  <a:cubicBezTo>
                    <a:pt x="714" y="116"/>
                    <a:pt x="715" y="116"/>
                    <a:pt x="714" y="116"/>
                  </a:cubicBezTo>
                  <a:close/>
                  <a:moveTo>
                    <a:pt x="738" y="236"/>
                  </a:moveTo>
                  <a:cubicBezTo>
                    <a:pt x="738" y="236"/>
                    <a:pt x="738" y="236"/>
                    <a:pt x="738" y="236"/>
                  </a:cubicBezTo>
                  <a:cubicBezTo>
                    <a:pt x="738" y="236"/>
                    <a:pt x="738" y="236"/>
                    <a:pt x="738" y="236"/>
                  </a:cubicBezTo>
                  <a:cubicBezTo>
                    <a:pt x="738" y="236"/>
                    <a:pt x="738" y="236"/>
                    <a:pt x="738" y="236"/>
                  </a:cubicBezTo>
                  <a:cubicBezTo>
                    <a:pt x="738" y="236"/>
                    <a:pt x="738" y="236"/>
                    <a:pt x="738" y="236"/>
                  </a:cubicBezTo>
                  <a:close/>
                  <a:moveTo>
                    <a:pt x="739" y="243"/>
                  </a:moveTo>
                  <a:cubicBezTo>
                    <a:pt x="739" y="242"/>
                    <a:pt x="739" y="242"/>
                    <a:pt x="738" y="241"/>
                  </a:cubicBezTo>
                  <a:cubicBezTo>
                    <a:pt x="738" y="242"/>
                    <a:pt x="740" y="246"/>
                    <a:pt x="741" y="248"/>
                  </a:cubicBezTo>
                  <a:cubicBezTo>
                    <a:pt x="742" y="248"/>
                    <a:pt x="740" y="245"/>
                    <a:pt x="739" y="243"/>
                  </a:cubicBezTo>
                  <a:close/>
                  <a:moveTo>
                    <a:pt x="739" y="249"/>
                  </a:moveTo>
                  <a:cubicBezTo>
                    <a:pt x="739" y="249"/>
                    <a:pt x="739" y="249"/>
                    <a:pt x="739" y="249"/>
                  </a:cubicBezTo>
                  <a:cubicBezTo>
                    <a:pt x="738" y="248"/>
                    <a:pt x="739" y="250"/>
                    <a:pt x="739" y="249"/>
                  </a:cubicBezTo>
                  <a:close/>
                  <a:moveTo>
                    <a:pt x="738" y="250"/>
                  </a:moveTo>
                  <a:cubicBezTo>
                    <a:pt x="738" y="250"/>
                    <a:pt x="739" y="251"/>
                    <a:pt x="739" y="252"/>
                  </a:cubicBezTo>
                  <a:cubicBezTo>
                    <a:pt x="740" y="252"/>
                    <a:pt x="739" y="251"/>
                    <a:pt x="738" y="250"/>
                  </a:cubicBezTo>
                  <a:close/>
                  <a:moveTo>
                    <a:pt x="739" y="245"/>
                  </a:moveTo>
                  <a:cubicBezTo>
                    <a:pt x="738" y="244"/>
                    <a:pt x="736" y="243"/>
                    <a:pt x="734" y="244"/>
                  </a:cubicBezTo>
                  <a:cubicBezTo>
                    <a:pt x="735" y="246"/>
                    <a:pt x="737" y="247"/>
                    <a:pt x="739" y="245"/>
                  </a:cubicBezTo>
                  <a:close/>
                  <a:moveTo>
                    <a:pt x="734" y="223"/>
                  </a:moveTo>
                  <a:cubicBezTo>
                    <a:pt x="734" y="223"/>
                    <a:pt x="735" y="224"/>
                    <a:pt x="735" y="223"/>
                  </a:cubicBezTo>
                  <a:cubicBezTo>
                    <a:pt x="735" y="222"/>
                    <a:pt x="733" y="223"/>
                    <a:pt x="734" y="223"/>
                  </a:cubicBezTo>
                  <a:close/>
                  <a:moveTo>
                    <a:pt x="738" y="237"/>
                  </a:moveTo>
                  <a:cubicBezTo>
                    <a:pt x="737" y="235"/>
                    <a:pt x="737" y="233"/>
                    <a:pt x="736" y="233"/>
                  </a:cubicBezTo>
                  <a:cubicBezTo>
                    <a:pt x="735" y="233"/>
                    <a:pt x="735" y="233"/>
                    <a:pt x="735" y="234"/>
                  </a:cubicBezTo>
                  <a:cubicBezTo>
                    <a:pt x="735" y="234"/>
                    <a:pt x="735" y="234"/>
                    <a:pt x="735" y="234"/>
                  </a:cubicBezTo>
                  <a:cubicBezTo>
                    <a:pt x="735" y="234"/>
                    <a:pt x="735" y="234"/>
                    <a:pt x="735" y="234"/>
                  </a:cubicBezTo>
                  <a:cubicBezTo>
                    <a:pt x="734" y="234"/>
                    <a:pt x="734" y="235"/>
                    <a:pt x="734" y="235"/>
                  </a:cubicBezTo>
                  <a:cubicBezTo>
                    <a:pt x="734" y="236"/>
                    <a:pt x="734" y="237"/>
                    <a:pt x="734" y="237"/>
                  </a:cubicBezTo>
                  <a:cubicBezTo>
                    <a:pt x="735" y="237"/>
                    <a:pt x="735" y="238"/>
                    <a:pt x="735" y="238"/>
                  </a:cubicBezTo>
                  <a:cubicBezTo>
                    <a:pt x="737" y="239"/>
                    <a:pt x="737" y="238"/>
                    <a:pt x="738" y="237"/>
                  </a:cubicBezTo>
                  <a:close/>
                  <a:moveTo>
                    <a:pt x="735" y="234"/>
                  </a:moveTo>
                  <a:cubicBezTo>
                    <a:pt x="735" y="234"/>
                    <a:pt x="735" y="234"/>
                    <a:pt x="735" y="234"/>
                  </a:cubicBezTo>
                  <a:cubicBezTo>
                    <a:pt x="735" y="234"/>
                    <a:pt x="735" y="234"/>
                    <a:pt x="735" y="234"/>
                  </a:cubicBezTo>
                  <a:close/>
                  <a:moveTo>
                    <a:pt x="741" y="236"/>
                  </a:moveTo>
                  <a:cubicBezTo>
                    <a:pt x="740" y="236"/>
                    <a:pt x="740" y="236"/>
                    <a:pt x="739" y="237"/>
                  </a:cubicBezTo>
                  <a:cubicBezTo>
                    <a:pt x="740" y="237"/>
                    <a:pt x="741" y="237"/>
                    <a:pt x="741" y="237"/>
                  </a:cubicBezTo>
                  <a:cubicBezTo>
                    <a:pt x="741" y="236"/>
                    <a:pt x="741" y="236"/>
                    <a:pt x="741" y="236"/>
                  </a:cubicBezTo>
                  <a:close/>
                  <a:moveTo>
                    <a:pt x="740" y="242"/>
                  </a:moveTo>
                  <a:cubicBezTo>
                    <a:pt x="740" y="242"/>
                    <a:pt x="741" y="244"/>
                    <a:pt x="741" y="243"/>
                  </a:cubicBezTo>
                  <a:cubicBezTo>
                    <a:pt x="740" y="243"/>
                    <a:pt x="740" y="243"/>
                    <a:pt x="740" y="242"/>
                  </a:cubicBezTo>
                  <a:cubicBezTo>
                    <a:pt x="740" y="242"/>
                    <a:pt x="740" y="242"/>
                    <a:pt x="740" y="242"/>
                  </a:cubicBezTo>
                  <a:close/>
                  <a:moveTo>
                    <a:pt x="732" y="209"/>
                  </a:moveTo>
                  <a:cubicBezTo>
                    <a:pt x="732" y="208"/>
                    <a:pt x="732" y="207"/>
                    <a:pt x="731" y="207"/>
                  </a:cubicBezTo>
                  <a:cubicBezTo>
                    <a:pt x="731" y="206"/>
                    <a:pt x="731" y="206"/>
                    <a:pt x="731" y="206"/>
                  </a:cubicBezTo>
                  <a:cubicBezTo>
                    <a:pt x="731" y="206"/>
                    <a:pt x="731" y="207"/>
                    <a:pt x="731" y="207"/>
                  </a:cubicBezTo>
                  <a:cubicBezTo>
                    <a:pt x="732" y="208"/>
                    <a:pt x="732" y="208"/>
                    <a:pt x="732" y="209"/>
                  </a:cubicBezTo>
                  <a:close/>
                  <a:moveTo>
                    <a:pt x="729" y="234"/>
                  </a:moveTo>
                  <a:cubicBezTo>
                    <a:pt x="730" y="233"/>
                    <a:pt x="728" y="232"/>
                    <a:pt x="728" y="232"/>
                  </a:cubicBezTo>
                  <a:cubicBezTo>
                    <a:pt x="728" y="233"/>
                    <a:pt x="728" y="234"/>
                    <a:pt x="729" y="234"/>
                  </a:cubicBezTo>
                  <a:close/>
                  <a:moveTo>
                    <a:pt x="836" y="395"/>
                  </a:moveTo>
                  <a:cubicBezTo>
                    <a:pt x="835" y="395"/>
                    <a:pt x="836" y="397"/>
                    <a:pt x="837" y="398"/>
                  </a:cubicBezTo>
                  <a:cubicBezTo>
                    <a:pt x="837" y="398"/>
                    <a:pt x="836" y="396"/>
                    <a:pt x="836" y="395"/>
                  </a:cubicBezTo>
                  <a:close/>
                  <a:moveTo>
                    <a:pt x="739" y="241"/>
                  </a:moveTo>
                  <a:cubicBezTo>
                    <a:pt x="739" y="241"/>
                    <a:pt x="739" y="241"/>
                    <a:pt x="739" y="241"/>
                  </a:cubicBezTo>
                  <a:cubicBezTo>
                    <a:pt x="739" y="241"/>
                    <a:pt x="739" y="240"/>
                    <a:pt x="739" y="240"/>
                  </a:cubicBezTo>
                  <a:cubicBezTo>
                    <a:pt x="739" y="240"/>
                    <a:pt x="739" y="240"/>
                    <a:pt x="739" y="240"/>
                  </a:cubicBezTo>
                  <a:cubicBezTo>
                    <a:pt x="739" y="241"/>
                    <a:pt x="739" y="241"/>
                    <a:pt x="739" y="241"/>
                  </a:cubicBezTo>
                  <a:close/>
                  <a:moveTo>
                    <a:pt x="741" y="224"/>
                  </a:moveTo>
                  <a:cubicBezTo>
                    <a:pt x="741" y="224"/>
                    <a:pt x="741" y="223"/>
                    <a:pt x="741" y="223"/>
                  </a:cubicBezTo>
                  <a:cubicBezTo>
                    <a:pt x="741" y="223"/>
                    <a:pt x="741" y="223"/>
                    <a:pt x="741" y="223"/>
                  </a:cubicBezTo>
                  <a:cubicBezTo>
                    <a:pt x="741" y="222"/>
                    <a:pt x="740" y="221"/>
                    <a:pt x="739" y="220"/>
                  </a:cubicBezTo>
                  <a:cubicBezTo>
                    <a:pt x="739" y="219"/>
                    <a:pt x="739" y="219"/>
                    <a:pt x="738" y="218"/>
                  </a:cubicBezTo>
                  <a:cubicBezTo>
                    <a:pt x="738" y="219"/>
                    <a:pt x="740" y="222"/>
                    <a:pt x="741" y="223"/>
                  </a:cubicBezTo>
                  <a:cubicBezTo>
                    <a:pt x="741" y="223"/>
                    <a:pt x="741" y="223"/>
                    <a:pt x="741" y="223"/>
                  </a:cubicBezTo>
                  <a:cubicBezTo>
                    <a:pt x="741" y="224"/>
                    <a:pt x="741" y="224"/>
                    <a:pt x="741" y="224"/>
                  </a:cubicBezTo>
                  <a:cubicBezTo>
                    <a:pt x="741" y="224"/>
                    <a:pt x="741" y="224"/>
                    <a:pt x="741" y="224"/>
                  </a:cubicBezTo>
                  <a:cubicBezTo>
                    <a:pt x="741" y="224"/>
                    <a:pt x="741" y="224"/>
                    <a:pt x="741" y="224"/>
                  </a:cubicBezTo>
                  <a:cubicBezTo>
                    <a:pt x="741" y="224"/>
                    <a:pt x="741" y="224"/>
                    <a:pt x="741" y="224"/>
                  </a:cubicBezTo>
                  <a:close/>
                  <a:moveTo>
                    <a:pt x="728" y="231"/>
                  </a:moveTo>
                  <a:cubicBezTo>
                    <a:pt x="727" y="230"/>
                    <a:pt x="727" y="230"/>
                    <a:pt x="727" y="229"/>
                  </a:cubicBezTo>
                  <a:cubicBezTo>
                    <a:pt x="727" y="229"/>
                    <a:pt x="726" y="229"/>
                    <a:pt x="726" y="229"/>
                  </a:cubicBezTo>
                  <a:cubicBezTo>
                    <a:pt x="727" y="230"/>
                    <a:pt x="727" y="230"/>
                    <a:pt x="727" y="231"/>
                  </a:cubicBezTo>
                  <a:cubicBezTo>
                    <a:pt x="728" y="231"/>
                    <a:pt x="728" y="231"/>
                    <a:pt x="728" y="231"/>
                  </a:cubicBezTo>
                  <a:close/>
                  <a:moveTo>
                    <a:pt x="735" y="241"/>
                  </a:moveTo>
                  <a:cubicBezTo>
                    <a:pt x="735" y="242"/>
                    <a:pt x="736" y="242"/>
                    <a:pt x="736" y="241"/>
                  </a:cubicBezTo>
                  <a:cubicBezTo>
                    <a:pt x="736" y="241"/>
                    <a:pt x="736" y="241"/>
                    <a:pt x="736" y="241"/>
                  </a:cubicBezTo>
                  <a:cubicBezTo>
                    <a:pt x="736" y="240"/>
                    <a:pt x="735" y="241"/>
                    <a:pt x="735" y="241"/>
                  </a:cubicBezTo>
                  <a:close/>
                  <a:moveTo>
                    <a:pt x="740" y="227"/>
                  </a:moveTo>
                  <a:cubicBezTo>
                    <a:pt x="740" y="227"/>
                    <a:pt x="740" y="226"/>
                    <a:pt x="740" y="226"/>
                  </a:cubicBezTo>
                  <a:cubicBezTo>
                    <a:pt x="740" y="226"/>
                    <a:pt x="739" y="225"/>
                    <a:pt x="739" y="225"/>
                  </a:cubicBezTo>
                  <a:cubicBezTo>
                    <a:pt x="739" y="226"/>
                    <a:pt x="741" y="228"/>
                    <a:pt x="740" y="227"/>
                  </a:cubicBezTo>
                  <a:close/>
                  <a:moveTo>
                    <a:pt x="683" y="141"/>
                  </a:moveTo>
                  <a:cubicBezTo>
                    <a:pt x="682" y="141"/>
                    <a:pt x="682" y="141"/>
                    <a:pt x="682" y="142"/>
                  </a:cubicBezTo>
                  <a:cubicBezTo>
                    <a:pt x="682" y="142"/>
                    <a:pt x="683" y="142"/>
                    <a:pt x="683" y="141"/>
                  </a:cubicBezTo>
                  <a:close/>
                  <a:moveTo>
                    <a:pt x="683" y="133"/>
                  </a:moveTo>
                  <a:cubicBezTo>
                    <a:pt x="683" y="133"/>
                    <a:pt x="683" y="134"/>
                    <a:pt x="682" y="134"/>
                  </a:cubicBezTo>
                  <a:cubicBezTo>
                    <a:pt x="683" y="134"/>
                    <a:pt x="683" y="134"/>
                    <a:pt x="683" y="134"/>
                  </a:cubicBezTo>
                  <a:cubicBezTo>
                    <a:pt x="683" y="134"/>
                    <a:pt x="683" y="134"/>
                    <a:pt x="683" y="133"/>
                  </a:cubicBezTo>
                  <a:close/>
                  <a:moveTo>
                    <a:pt x="690" y="132"/>
                  </a:moveTo>
                  <a:cubicBezTo>
                    <a:pt x="689" y="132"/>
                    <a:pt x="689" y="133"/>
                    <a:pt x="689" y="134"/>
                  </a:cubicBezTo>
                  <a:cubicBezTo>
                    <a:pt x="690" y="134"/>
                    <a:pt x="692" y="133"/>
                    <a:pt x="690" y="132"/>
                  </a:cubicBezTo>
                  <a:close/>
                  <a:moveTo>
                    <a:pt x="680" y="120"/>
                  </a:moveTo>
                  <a:cubicBezTo>
                    <a:pt x="681" y="119"/>
                    <a:pt x="681" y="119"/>
                    <a:pt x="681" y="119"/>
                  </a:cubicBezTo>
                  <a:cubicBezTo>
                    <a:pt x="681" y="118"/>
                    <a:pt x="680" y="119"/>
                    <a:pt x="680" y="120"/>
                  </a:cubicBezTo>
                  <a:close/>
                  <a:moveTo>
                    <a:pt x="683" y="137"/>
                  </a:moveTo>
                  <a:cubicBezTo>
                    <a:pt x="683" y="137"/>
                    <a:pt x="683" y="136"/>
                    <a:pt x="683" y="136"/>
                  </a:cubicBezTo>
                  <a:cubicBezTo>
                    <a:pt x="682" y="136"/>
                    <a:pt x="682" y="137"/>
                    <a:pt x="683" y="137"/>
                  </a:cubicBezTo>
                  <a:close/>
                  <a:moveTo>
                    <a:pt x="701" y="163"/>
                  </a:moveTo>
                  <a:cubicBezTo>
                    <a:pt x="701" y="163"/>
                    <a:pt x="700" y="162"/>
                    <a:pt x="699" y="162"/>
                  </a:cubicBezTo>
                  <a:cubicBezTo>
                    <a:pt x="699" y="163"/>
                    <a:pt x="700" y="164"/>
                    <a:pt x="701" y="163"/>
                  </a:cubicBezTo>
                  <a:close/>
                  <a:moveTo>
                    <a:pt x="685" y="124"/>
                  </a:moveTo>
                  <a:cubicBezTo>
                    <a:pt x="684" y="125"/>
                    <a:pt x="684" y="125"/>
                    <a:pt x="684" y="126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684" y="126"/>
                    <a:pt x="685" y="126"/>
                    <a:pt x="685" y="126"/>
                  </a:cubicBezTo>
                  <a:cubicBezTo>
                    <a:pt x="686" y="123"/>
                    <a:pt x="683" y="127"/>
                    <a:pt x="685" y="124"/>
                  </a:cubicBezTo>
                  <a:close/>
                  <a:moveTo>
                    <a:pt x="689" y="130"/>
                  </a:moveTo>
                  <a:cubicBezTo>
                    <a:pt x="689" y="131"/>
                    <a:pt x="689" y="131"/>
                    <a:pt x="689" y="131"/>
                  </a:cubicBezTo>
                  <a:cubicBezTo>
                    <a:pt x="688" y="134"/>
                    <a:pt x="691" y="127"/>
                    <a:pt x="689" y="130"/>
                  </a:cubicBezTo>
                  <a:close/>
                  <a:moveTo>
                    <a:pt x="687" y="135"/>
                  </a:moveTo>
                  <a:cubicBezTo>
                    <a:pt x="686" y="135"/>
                    <a:pt x="686" y="135"/>
                    <a:pt x="686" y="136"/>
                  </a:cubicBezTo>
                  <a:cubicBezTo>
                    <a:pt x="687" y="137"/>
                    <a:pt x="688" y="136"/>
                    <a:pt x="687" y="135"/>
                  </a:cubicBezTo>
                  <a:close/>
                  <a:moveTo>
                    <a:pt x="685" y="131"/>
                  </a:moveTo>
                  <a:cubicBezTo>
                    <a:pt x="685" y="131"/>
                    <a:pt x="685" y="131"/>
                    <a:pt x="686" y="132"/>
                  </a:cubicBezTo>
                  <a:cubicBezTo>
                    <a:pt x="686" y="131"/>
                    <a:pt x="686" y="131"/>
                    <a:pt x="686" y="131"/>
                  </a:cubicBezTo>
                  <a:cubicBezTo>
                    <a:pt x="686" y="131"/>
                    <a:pt x="686" y="131"/>
                    <a:pt x="685" y="131"/>
                  </a:cubicBezTo>
                  <a:cubicBezTo>
                    <a:pt x="685" y="131"/>
                    <a:pt x="685" y="131"/>
                    <a:pt x="685" y="131"/>
                  </a:cubicBezTo>
                  <a:cubicBezTo>
                    <a:pt x="685" y="131"/>
                    <a:pt x="685" y="131"/>
                    <a:pt x="685" y="132"/>
                  </a:cubicBezTo>
                  <a:cubicBezTo>
                    <a:pt x="684" y="133"/>
                    <a:pt x="685" y="132"/>
                    <a:pt x="684" y="133"/>
                  </a:cubicBezTo>
                  <a:cubicBezTo>
                    <a:pt x="684" y="134"/>
                    <a:pt x="685" y="132"/>
                    <a:pt x="685" y="131"/>
                  </a:cubicBezTo>
                  <a:close/>
                  <a:moveTo>
                    <a:pt x="686" y="136"/>
                  </a:moveTo>
                  <a:cubicBezTo>
                    <a:pt x="686" y="136"/>
                    <a:pt x="685" y="136"/>
                    <a:pt x="685" y="136"/>
                  </a:cubicBezTo>
                  <a:cubicBezTo>
                    <a:pt x="685" y="136"/>
                    <a:pt x="685" y="136"/>
                    <a:pt x="685" y="137"/>
                  </a:cubicBezTo>
                  <a:cubicBezTo>
                    <a:pt x="685" y="137"/>
                    <a:pt x="685" y="137"/>
                    <a:pt x="685" y="137"/>
                  </a:cubicBezTo>
                  <a:cubicBezTo>
                    <a:pt x="685" y="137"/>
                    <a:pt x="686" y="137"/>
                    <a:pt x="686" y="136"/>
                  </a:cubicBezTo>
                  <a:close/>
                  <a:moveTo>
                    <a:pt x="685" y="133"/>
                  </a:moveTo>
                  <a:cubicBezTo>
                    <a:pt x="685" y="133"/>
                    <a:pt x="685" y="133"/>
                    <a:pt x="685" y="133"/>
                  </a:cubicBezTo>
                  <a:cubicBezTo>
                    <a:pt x="684" y="133"/>
                    <a:pt x="685" y="134"/>
                    <a:pt x="685" y="133"/>
                  </a:cubicBezTo>
                  <a:close/>
                  <a:moveTo>
                    <a:pt x="683" y="128"/>
                  </a:moveTo>
                  <a:cubicBezTo>
                    <a:pt x="684" y="127"/>
                    <a:pt x="684" y="126"/>
                    <a:pt x="684" y="126"/>
                  </a:cubicBezTo>
                  <a:cubicBezTo>
                    <a:pt x="684" y="126"/>
                    <a:pt x="684" y="127"/>
                    <a:pt x="683" y="128"/>
                  </a:cubicBezTo>
                  <a:close/>
                  <a:moveTo>
                    <a:pt x="687" y="132"/>
                  </a:moveTo>
                  <a:cubicBezTo>
                    <a:pt x="687" y="132"/>
                    <a:pt x="688" y="132"/>
                    <a:pt x="688" y="131"/>
                  </a:cubicBezTo>
                  <a:cubicBezTo>
                    <a:pt x="687" y="131"/>
                    <a:pt x="686" y="132"/>
                    <a:pt x="687" y="132"/>
                  </a:cubicBezTo>
                  <a:close/>
                  <a:moveTo>
                    <a:pt x="686" y="130"/>
                  </a:moveTo>
                  <a:cubicBezTo>
                    <a:pt x="687" y="130"/>
                    <a:pt x="687" y="130"/>
                    <a:pt x="687" y="130"/>
                  </a:cubicBezTo>
                  <a:cubicBezTo>
                    <a:pt x="687" y="130"/>
                    <a:pt x="686" y="130"/>
                    <a:pt x="686" y="129"/>
                  </a:cubicBezTo>
                  <a:cubicBezTo>
                    <a:pt x="686" y="130"/>
                    <a:pt x="686" y="130"/>
                    <a:pt x="686" y="130"/>
                  </a:cubicBezTo>
                  <a:cubicBezTo>
                    <a:pt x="686" y="130"/>
                    <a:pt x="686" y="130"/>
                    <a:pt x="686" y="130"/>
                  </a:cubicBezTo>
                  <a:close/>
                  <a:moveTo>
                    <a:pt x="687" y="128"/>
                  </a:moveTo>
                  <a:cubicBezTo>
                    <a:pt x="687" y="128"/>
                    <a:pt x="687" y="127"/>
                    <a:pt x="687" y="127"/>
                  </a:cubicBezTo>
                  <a:cubicBezTo>
                    <a:pt x="686" y="128"/>
                    <a:pt x="687" y="128"/>
                    <a:pt x="687" y="128"/>
                  </a:cubicBezTo>
                  <a:close/>
                  <a:moveTo>
                    <a:pt x="688" y="127"/>
                  </a:moveTo>
                  <a:cubicBezTo>
                    <a:pt x="689" y="126"/>
                    <a:pt x="689" y="126"/>
                    <a:pt x="689" y="126"/>
                  </a:cubicBezTo>
                  <a:cubicBezTo>
                    <a:pt x="689" y="125"/>
                    <a:pt x="688" y="126"/>
                    <a:pt x="688" y="127"/>
                  </a:cubicBezTo>
                  <a:close/>
                  <a:moveTo>
                    <a:pt x="687" y="130"/>
                  </a:moveTo>
                  <a:cubicBezTo>
                    <a:pt x="688" y="130"/>
                    <a:pt x="688" y="130"/>
                    <a:pt x="688" y="130"/>
                  </a:cubicBezTo>
                  <a:cubicBezTo>
                    <a:pt x="688" y="130"/>
                    <a:pt x="688" y="130"/>
                    <a:pt x="688" y="131"/>
                  </a:cubicBezTo>
                  <a:cubicBezTo>
                    <a:pt x="689" y="132"/>
                    <a:pt x="690" y="130"/>
                    <a:pt x="689" y="129"/>
                  </a:cubicBezTo>
                  <a:cubicBezTo>
                    <a:pt x="688" y="129"/>
                    <a:pt x="688" y="129"/>
                    <a:pt x="688" y="130"/>
                  </a:cubicBezTo>
                  <a:cubicBezTo>
                    <a:pt x="688" y="129"/>
                    <a:pt x="688" y="129"/>
                    <a:pt x="687" y="130"/>
                  </a:cubicBezTo>
                  <a:close/>
                  <a:moveTo>
                    <a:pt x="684" y="121"/>
                  </a:moveTo>
                  <a:cubicBezTo>
                    <a:pt x="684" y="121"/>
                    <a:pt x="684" y="121"/>
                    <a:pt x="684" y="121"/>
                  </a:cubicBezTo>
                  <a:cubicBezTo>
                    <a:pt x="685" y="120"/>
                    <a:pt x="685" y="120"/>
                    <a:pt x="685" y="120"/>
                  </a:cubicBezTo>
                  <a:cubicBezTo>
                    <a:pt x="684" y="120"/>
                    <a:pt x="684" y="120"/>
                    <a:pt x="684" y="120"/>
                  </a:cubicBezTo>
                  <a:lnTo>
                    <a:pt x="684" y="121"/>
                  </a:lnTo>
                  <a:close/>
                  <a:moveTo>
                    <a:pt x="682" y="126"/>
                  </a:moveTo>
                  <a:cubicBezTo>
                    <a:pt x="682" y="126"/>
                    <a:pt x="682" y="127"/>
                    <a:pt x="682" y="127"/>
                  </a:cubicBezTo>
                  <a:cubicBezTo>
                    <a:pt x="682" y="127"/>
                    <a:pt x="682" y="126"/>
                    <a:pt x="682" y="126"/>
                  </a:cubicBezTo>
                  <a:cubicBezTo>
                    <a:pt x="682" y="126"/>
                    <a:pt x="682" y="126"/>
                    <a:pt x="682" y="126"/>
                  </a:cubicBezTo>
                  <a:close/>
                  <a:moveTo>
                    <a:pt x="688" y="117"/>
                  </a:moveTo>
                  <a:cubicBezTo>
                    <a:pt x="688" y="117"/>
                    <a:pt x="690" y="117"/>
                    <a:pt x="690" y="117"/>
                  </a:cubicBezTo>
                  <a:cubicBezTo>
                    <a:pt x="690" y="118"/>
                    <a:pt x="689" y="119"/>
                    <a:pt x="688" y="120"/>
                  </a:cubicBezTo>
                  <a:cubicBezTo>
                    <a:pt x="689" y="120"/>
                    <a:pt x="689" y="119"/>
                    <a:pt x="690" y="118"/>
                  </a:cubicBezTo>
                  <a:cubicBezTo>
                    <a:pt x="690" y="117"/>
                    <a:pt x="690" y="117"/>
                    <a:pt x="690" y="117"/>
                  </a:cubicBezTo>
                  <a:cubicBezTo>
                    <a:pt x="690" y="117"/>
                    <a:pt x="690" y="117"/>
                    <a:pt x="690" y="117"/>
                  </a:cubicBezTo>
                  <a:cubicBezTo>
                    <a:pt x="690" y="117"/>
                    <a:pt x="688" y="116"/>
                    <a:pt x="688" y="117"/>
                  </a:cubicBezTo>
                  <a:close/>
                  <a:moveTo>
                    <a:pt x="685" y="119"/>
                  </a:moveTo>
                  <a:cubicBezTo>
                    <a:pt x="686" y="120"/>
                    <a:pt x="687" y="118"/>
                    <a:pt x="685" y="117"/>
                  </a:cubicBezTo>
                  <a:cubicBezTo>
                    <a:pt x="685" y="118"/>
                    <a:pt x="685" y="118"/>
                    <a:pt x="685" y="119"/>
                  </a:cubicBezTo>
                  <a:close/>
                  <a:moveTo>
                    <a:pt x="681" y="135"/>
                  </a:moveTo>
                  <a:cubicBezTo>
                    <a:pt x="681" y="135"/>
                    <a:pt x="682" y="135"/>
                    <a:pt x="682" y="135"/>
                  </a:cubicBezTo>
                  <a:cubicBezTo>
                    <a:pt x="681" y="136"/>
                    <a:pt x="683" y="135"/>
                    <a:pt x="682" y="135"/>
                  </a:cubicBezTo>
                  <a:cubicBezTo>
                    <a:pt x="682" y="134"/>
                    <a:pt x="682" y="134"/>
                    <a:pt x="681" y="134"/>
                  </a:cubicBezTo>
                  <a:cubicBezTo>
                    <a:pt x="681" y="134"/>
                    <a:pt x="681" y="135"/>
                    <a:pt x="681" y="135"/>
                  </a:cubicBezTo>
                  <a:close/>
                  <a:moveTo>
                    <a:pt x="683" y="125"/>
                  </a:moveTo>
                  <a:cubicBezTo>
                    <a:pt x="684" y="124"/>
                    <a:pt x="684" y="123"/>
                    <a:pt x="684" y="123"/>
                  </a:cubicBezTo>
                  <a:cubicBezTo>
                    <a:pt x="684" y="122"/>
                    <a:pt x="684" y="122"/>
                    <a:pt x="683" y="121"/>
                  </a:cubicBezTo>
                  <a:cubicBezTo>
                    <a:pt x="683" y="122"/>
                    <a:pt x="683" y="123"/>
                    <a:pt x="682" y="123"/>
                  </a:cubicBezTo>
                  <a:cubicBezTo>
                    <a:pt x="683" y="124"/>
                    <a:pt x="683" y="124"/>
                    <a:pt x="683" y="125"/>
                  </a:cubicBezTo>
                  <a:close/>
                  <a:moveTo>
                    <a:pt x="695" y="153"/>
                  </a:moveTo>
                  <a:cubicBezTo>
                    <a:pt x="695" y="153"/>
                    <a:pt x="695" y="153"/>
                    <a:pt x="695" y="153"/>
                  </a:cubicBezTo>
                  <a:cubicBezTo>
                    <a:pt x="695" y="152"/>
                    <a:pt x="694" y="153"/>
                    <a:pt x="695" y="153"/>
                  </a:cubicBezTo>
                  <a:close/>
                  <a:moveTo>
                    <a:pt x="696" y="140"/>
                  </a:moveTo>
                  <a:cubicBezTo>
                    <a:pt x="695" y="141"/>
                    <a:pt x="695" y="141"/>
                    <a:pt x="695" y="142"/>
                  </a:cubicBezTo>
                  <a:cubicBezTo>
                    <a:pt x="696" y="143"/>
                    <a:pt x="697" y="141"/>
                    <a:pt x="696" y="140"/>
                  </a:cubicBezTo>
                  <a:close/>
                  <a:moveTo>
                    <a:pt x="847" y="397"/>
                  </a:moveTo>
                  <a:cubicBezTo>
                    <a:pt x="849" y="400"/>
                    <a:pt x="849" y="399"/>
                    <a:pt x="848" y="396"/>
                  </a:cubicBezTo>
                  <a:cubicBezTo>
                    <a:pt x="847" y="396"/>
                    <a:pt x="846" y="395"/>
                    <a:pt x="847" y="397"/>
                  </a:cubicBezTo>
                  <a:close/>
                  <a:moveTo>
                    <a:pt x="694" y="129"/>
                  </a:moveTo>
                  <a:cubicBezTo>
                    <a:pt x="694" y="129"/>
                    <a:pt x="694" y="129"/>
                    <a:pt x="694" y="128"/>
                  </a:cubicBezTo>
                  <a:cubicBezTo>
                    <a:pt x="694" y="128"/>
                    <a:pt x="694" y="128"/>
                    <a:pt x="694" y="128"/>
                  </a:cubicBezTo>
                  <a:cubicBezTo>
                    <a:pt x="694" y="128"/>
                    <a:pt x="694" y="128"/>
                    <a:pt x="694" y="128"/>
                  </a:cubicBezTo>
                  <a:cubicBezTo>
                    <a:pt x="694" y="129"/>
                    <a:pt x="694" y="129"/>
                    <a:pt x="694" y="129"/>
                  </a:cubicBezTo>
                  <a:close/>
                  <a:moveTo>
                    <a:pt x="695" y="139"/>
                  </a:moveTo>
                  <a:cubicBezTo>
                    <a:pt x="694" y="138"/>
                    <a:pt x="694" y="138"/>
                    <a:pt x="694" y="138"/>
                  </a:cubicBezTo>
                  <a:cubicBezTo>
                    <a:pt x="694" y="138"/>
                    <a:pt x="694" y="139"/>
                    <a:pt x="695" y="139"/>
                  </a:cubicBezTo>
                  <a:close/>
                  <a:moveTo>
                    <a:pt x="698" y="144"/>
                  </a:moveTo>
                  <a:cubicBezTo>
                    <a:pt x="698" y="144"/>
                    <a:pt x="697" y="144"/>
                    <a:pt x="697" y="145"/>
                  </a:cubicBezTo>
                  <a:cubicBezTo>
                    <a:pt x="697" y="145"/>
                    <a:pt x="696" y="145"/>
                    <a:pt x="697" y="145"/>
                  </a:cubicBezTo>
                  <a:cubicBezTo>
                    <a:pt x="698" y="145"/>
                    <a:pt x="697" y="145"/>
                    <a:pt x="698" y="146"/>
                  </a:cubicBezTo>
                  <a:cubicBezTo>
                    <a:pt x="698" y="145"/>
                    <a:pt x="698" y="145"/>
                    <a:pt x="698" y="144"/>
                  </a:cubicBezTo>
                  <a:close/>
                  <a:moveTo>
                    <a:pt x="697" y="154"/>
                  </a:moveTo>
                  <a:cubicBezTo>
                    <a:pt x="697" y="153"/>
                    <a:pt x="697" y="152"/>
                    <a:pt x="696" y="152"/>
                  </a:cubicBezTo>
                  <a:cubicBezTo>
                    <a:pt x="696" y="153"/>
                    <a:pt x="696" y="153"/>
                    <a:pt x="697" y="154"/>
                  </a:cubicBezTo>
                  <a:close/>
                  <a:moveTo>
                    <a:pt x="700" y="116"/>
                  </a:moveTo>
                  <a:cubicBezTo>
                    <a:pt x="700" y="116"/>
                    <a:pt x="700" y="116"/>
                    <a:pt x="700" y="116"/>
                  </a:cubicBezTo>
                  <a:cubicBezTo>
                    <a:pt x="700" y="115"/>
                    <a:pt x="700" y="115"/>
                    <a:pt x="700" y="115"/>
                  </a:cubicBezTo>
                  <a:cubicBezTo>
                    <a:pt x="700" y="115"/>
                    <a:pt x="700" y="116"/>
                    <a:pt x="699" y="116"/>
                  </a:cubicBezTo>
                  <a:cubicBezTo>
                    <a:pt x="700" y="116"/>
                    <a:pt x="700" y="116"/>
                    <a:pt x="700" y="116"/>
                  </a:cubicBezTo>
                  <a:close/>
                  <a:moveTo>
                    <a:pt x="700" y="109"/>
                  </a:moveTo>
                  <a:cubicBezTo>
                    <a:pt x="700" y="109"/>
                    <a:pt x="701" y="109"/>
                    <a:pt x="701" y="109"/>
                  </a:cubicBezTo>
                  <a:cubicBezTo>
                    <a:pt x="700" y="108"/>
                    <a:pt x="700" y="108"/>
                    <a:pt x="700" y="108"/>
                  </a:cubicBezTo>
                  <a:cubicBezTo>
                    <a:pt x="700" y="109"/>
                    <a:pt x="700" y="109"/>
                    <a:pt x="700" y="109"/>
                  </a:cubicBezTo>
                  <a:close/>
                  <a:moveTo>
                    <a:pt x="695" y="138"/>
                  </a:moveTo>
                  <a:cubicBezTo>
                    <a:pt x="695" y="138"/>
                    <a:pt x="695" y="137"/>
                    <a:pt x="695" y="137"/>
                  </a:cubicBezTo>
                  <a:cubicBezTo>
                    <a:pt x="694" y="137"/>
                    <a:pt x="695" y="138"/>
                    <a:pt x="695" y="138"/>
                  </a:cubicBezTo>
                  <a:close/>
                  <a:moveTo>
                    <a:pt x="701" y="104"/>
                  </a:moveTo>
                  <a:cubicBezTo>
                    <a:pt x="700" y="104"/>
                    <a:pt x="700" y="106"/>
                    <a:pt x="700" y="107"/>
                  </a:cubicBezTo>
                  <a:cubicBezTo>
                    <a:pt x="700" y="107"/>
                    <a:pt x="700" y="108"/>
                    <a:pt x="701" y="108"/>
                  </a:cubicBezTo>
                  <a:cubicBezTo>
                    <a:pt x="701" y="107"/>
                    <a:pt x="702" y="105"/>
                    <a:pt x="701" y="104"/>
                  </a:cubicBezTo>
                  <a:close/>
                  <a:moveTo>
                    <a:pt x="697" y="121"/>
                  </a:moveTo>
                  <a:cubicBezTo>
                    <a:pt x="696" y="121"/>
                    <a:pt x="696" y="121"/>
                    <a:pt x="696" y="121"/>
                  </a:cubicBezTo>
                  <a:cubicBezTo>
                    <a:pt x="696" y="121"/>
                    <a:pt x="695" y="121"/>
                    <a:pt x="695" y="121"/>
                  </a:cubicBezTo>
                  <a:cubicBezTo>
                    <a:pt x="696" y="122"/>
                    <a:pt x="696" y="122"/>
                    <a:pt x="697" y="121"/>
                  </a:cubicBezTo>
                  <a:close/>
                  <a:moveTo>
                    <a:pt x="696" y="137"/>
                  </a:moveTo>
                  <a:cubicBezTo>
                    <a:pt x="696" y="138"/>
                    <a:pt x="696" y="138"/>
                    <a:pt x="696" y="138"/>
                  </a:cubicBezTo>
                  <a:cubicBezTo>
                    <a:pt x="696" y="137"/>
                    <a:pt x="697" y="138"/>
                    <a:pt x="697" y="137"/>
                  </a:cubicBezTo>
                  <a:cubicBezTo>
                    <a:pt x="697" y="137"/>
                    <a:pt x="697" y="137"/>
                    <a:pt x="697" y="137"/>
                  </a:cubicBezTo>
                  <a:cubicBezTo>
                    <a:pt x="697" y="137"/>
                    <a:pt x="697" y="137"/>
                    <a:pt x="697" y="136"/>
                  </a:cubicBezTo>
                  <a:cubicBezTo>
                    <a:pt x="697" y="137"/>
                    <a:pt x="696" y="137"/>
                    <a:pt x="696" y="137"/>
                  </a:cubicBezTo>
                  <a:close/>
                  <a:moveTo>
                    <a:pt x="694" y="135"/>
                  </a:moveTo>
                  <a:cubicBezTo>
                    <a:pt x="694" y="135"/>
                    <a:pt x="694" y="134"/>
                    <a:pt x="693" y="134"/>
                  </a:cubicBezTo>
                  <a:cubicBezTo>
                    <a:pt x="693" y="134"/>
                    <a:pt x="693" y="135"/>
                    <a:pt x="694" y="135"/>
                  </a:cubicBezTo>
                  <a:close/>
                  <a:moveTo>
                    <a:pt x="693" y="129"/>
                  </a:moveTo>
                  <a:cubicBezTo>
                    <a:pt x="693" y="129"/>
                    <a:pt x="693" y="129"/>
                    <a:pt x="692" y="129"/>
                  </a:cubicBezTo>
                  <a:cubicBezTo>
                    <a:pt x="692" y="129"/>
                    <a:pt x="692" y="129"/>
                    <a:pt x="692" y="129"/>
                  </a:cubicBezTo>
                  <a:cubicBezTo>
                    <a:pt x="692" y="129"/>
                    <a:pt x="692" y="130"/>
                    <a:pt x="693" y="130"/>
                  </a:cubicBezTo>
                  <a:lnTo>
                    <a:pt x="693" y="129"/>
                  </a:lnTo>
                  <a:close/>
                  <a:moveTo>
                    <a:pt x="692" y="132"/>
                  </a:moveTo>
                  <a:cubicBezTo>
                    <a:pt x="691" y="132"/>
                    <a:pt x="692" y="133"/>
                    <a:pt x="693" y="133"/>
                  </a:cubicBezTo>
                  <a:cubicBezTo>
                    <a:pt x="693" y="132"/>
                    <a:pt x="692" y="132"/>
                    <a:pt x="692" y="132"/>
                  </a:cubicBezTo>
                  <a:close/>
                  <a:moveTo>
                    <a:pt x="847" y="407"/>
                  </a:moveTo>
                  <a:cubicBezTo>
                    <a:pt x="847" y="407"/>
                    <a:pt x="847" y="407"/>
                    <a:pt x="847" y="407"/>
                  </a:cubicBezTo>
                  <a:cubicBezTo>
                    <a:pt x="847" y="407"/>
                    <a:pt x="847" y="407"/>
                    <a:pt x="847" y="407"/>
                  </a:cubicBezTo>
                  <a:cubicBezTo>
                    <a:pt x="847" y="407"/>
                    <a:pt x="847" y="407"/>
                    <a:pt x="847" y="408"/>
                  </a:cubicBezTo>
                  <a:cubicBezTo>
                    <a:pt x="847" y="408"/>
                    <a:pt x="847" y="408"/>
                    <a:pt x="847" y="408"/>
                  </a:cubicBezTo>
                  <a:cubicBezTo>
                    <a:pt x="847" y="408"/>
                    <a:pt x="847" y="408"/>
                    <a:pt x="847" y="408"/>
                  </a:cubicBezTo>
                  <a:cubicBezTo>
                    <a:pt x="847" y="409"/>
                    <a:pt x="848" y="409"/>
                    <a:pt x="848" y="409"/>
                  </a:cubicBezTo>
                  <a:cubicBezTo>
                    <a:pt x="848" y="409"/>
                    <a:pt x="847" y="408"/>
                    <a:pt x="847" y="408"/>
                  </a:cubicBezTo>
                  <a:cubicBezTo>
                    <a:pt x="848" y="408"/>
                    <a:pt x="848" y="409"/>
                    <a:pt x="848" y="408"/>
                  </a:cubicBezTo>
                  <a:cubicBezTo>
                    <a:pt x="847" y="406"/>
                    <a:pt x="846" y="406"/>
                    <a:pt x="847" y="407"/>
                  </a:cubicBezTo>
                  <a:close/>
                  <a:moveTo>
                    <a:pt x="693" y="112"/>
                  </a:moveTo>
                  <a:cubicBezTo>
                    <a:pt x="693" y="112"/>
                    <a:pt x="693" y="112"/>
                    <a:pt x="694" y="111"/>
                  </a:cubicBezTo>
                  <a:cubicBezTo>
                    <a:pt x="694" y="111"/>
                    <a:pt x="693" y="111"/>
                    <a:pt x="693" y="111"/>
                  </a:cubicBezTo>
                  <a:cubicBezTo>
                    <a:pt x="694" y="110"/>
                    <a:pt x="694" y="110"/>
                    <a:pt x="694" y="110"/>
                  </a:cubicBezTo>
                  <a:cubicBezTo>
                    <a:pt x="694" y="110"/>
                    <a:pt x="693" y="111"/>
                    <a:pt x="693" y="111"/>
                  </a:cubicBezTo>
                  <a:cubicBezTo>
                    <a:pt x="693" y="111"/>
                    <a:pt x="693" y="111"/>
                    <a:pt x="693" y="111"/>
                  </a:cubicBezTo>
                  <a:cubicBezTo>
                    <a:pt x="693" y="111"/>
                    <a:pt x="693" y="112"/>
                    <a:pt x="693" y="112"/>
                  </a:cubicBezTo>
                  <a:cubicBezTo>
                    <a:pt x="693" y="112"/>
                    <a:pt x="693" y="112"/>
                    <a:pt x="693" y="112"/>
                  </a:cubicBezTo>
                  <a:cubicBezTo>
                    <a:pt x="692" y="112"/>
                    <a:pt x="692" y="113"/>
                    <a:pt x="692" y="113"/>
                  </a:cubicBezTo>
                  <a:cubicBezTo>
                    <a:pt x="692" y="113"/>
                    <a:pt x="692" y="112"/>
                    <a:pt x="691" y="112"/>
                  </a:cubicBezTo>
                  <a:cubicBezTo>
                    <a:pt x="691" y="112"/>
                    <a:pt x="691" y="113"/>
                    <a:pt x="691" y="113"/>
                  </a:cubicBezTo>
                  <a:cubicBezTo>
                    <a:pt x="691" y="113"/>
                    <a:pt x="692" y="114"/>
                    <a:pt x="692" y="114"/>
                  </a:cubicBezTo>
                  <a:cubicBezTo>
                    <a:pt x="692" y="114"/>
                    <a:pt x="692" y="113"/>
                    <a:pt x="692" y="113"/>
                  </a:cubicBezTo>
                  <a:cubicBezTo>
                    <a:pt x="692" y="113"/>
                    <a:pt x="693" y="113"/>
                    <a:pt x="693" y="113"/>
                  </a:cubicBezTo>
                  <a:cubicBezTo>
                    <a:pt x="693" y="113"/>
                    <a:pt x="693" y="112"/>
                    <a:pt x="693" y="112"/>
                  </a:cubicBezTo>
                  <a:cubicBezTo>
                    <a:pt x="693" y="112"/>
                    <a:pt x="693" y="112"/>
                    <a:pt x="693" y="112"/>
                  </a:cubicBezTo>
                  <a:close/>
                  <a:moveTo>
                    <a:pt x="694" y="128"/>
                  </a:moveTo>
                  <a:cubicBezTo>
                    <a:pt x="694" y="128"/>
                    <a:pt x="696" y="129"/>
                    <a:pt x="696" y="128"/>
                  </a:cubicBezTo>
                  <a:cubicBezTo>
                    <a:pt x="696" y="128"/>
                    <a:pt x="694" y="127"/>
                    <a:pt x="694" y="128"/>
                  </a:cubicBezTo>
                  <a:close/>
                  <a:moveTo>
                    <a:pt x="695" y="112"/>
                  </a:moveTo>
                  <a:cubicBezTo>
                    <a:pt x="696" y="111"/>
                    <a:pt x="696" y="111"/>
                    <a:pt x="695" y="111"/>
                  </a:cubicBezTo>
                  <a:cubicBezTo>
                    <a:pt x="695" y="111"/>
                    <a:pt x="695" y="111"/>
                    <a:pt x="695" y="112"/>
                  </a:cubicBezTo>
                  <a:close/>
                  <a:moveTo>
                    <a:pt x="692" y="127"/>
                  </a:moveTo>
                  <a:cubicBezTo>
                    <a:pt x="692" y="127"/>
                    <a:pt x="693" y="127"/>
                    <a:pt x="693" y="127"/>
                  </a:cubicBezTo>
                  <a:cubicBezTo>
                    <a:pt x="693" y="127"/>
                    <a:pt x="692" y="126"/>
                    <a:pt x="692" y="126"/>
                  </a:cubicBezTo>
                  <a:cubicBezTo>
                    <a:pt x="692" y="126"/>
                    <a:pt x="692" y="126"/>
                    <a:pt x="692" y="126"/>
                  </a:cubicBezTo>
                  <a:cubicBezTo>
                    <a:pt x="692" y="126"/>
                    <a:pt x="692" y="126"/>
                    <a:pt x="692" y="126"/>
                  </a:cubicBezTo>
                  <a:cubicBezTo>
                    <a:pt x="692" y="126"/>
                    <a:pt x="691" y="126"/>
                    <a:pt x="691" y="126"/>
                  </a:cubicBezTo>
                  <a:cubicBezTo>
                    <a:pt x="691" y="126"/>
                    <a:pt x="691" y="125"/>
                    <a:pt x="690" y="126"/>
                  </a:cubicBezTo>
                  <a:cubicBezTo>
                    <a:pt x="691" y="126"/>
                    <a:pt x="691" y="126"/>
                    <a:pt x="691" y="126"/>
                  </a:cubicBezTo>
                  <a:cubicBezTo>
                    <a:pt x="691" y="126"/>
                    <a:pt x="691" y="127"/>
                    <a:pt x="691" y="127"/>
                  </a:cubicBezTo>
                  <a:cubicBezTo>
                    <a:pt x="691" y="127"/>
                    <a:pt x="691" y="127"/>
                    <a:pt x="691" y="127"/>
                  </a:cubicBezTo>
                  <a:cubicBezTo>
                    <a:pt x="691" y="127"/>
                    <a:pt x="691" y="127"/>
                    <a:pt x="691" y="127"/>
                  </a:cubicBezTo>
                  <a:cubicBezTo>
                    <a:pt x="691" y="127"/>
                    <a:pt x="691" y="128"/>
                    <a:pt x="691" y="128"/>
                  </a:cubicBezTo>
                  <a:cubicBezTo>
                    <a:pt x="692" y="128"/>
                    <a:pt x="692" y="127"/>
                    <a:pt x="692" y="127"/>
                  </a:cubicBezTo>
                  <a:close/>
                  <a:moveTo>
                    <a:pt x="695" y="104"/>
                  </a:moveTo>
                  <a:cubicBezTo>
                    <a:pt x="695" y="104"/>
                    <a:pt x="695" y="104"/>
                    <a:pt x="695" y="104"/>
                  </a:cubicBezTo>
                  <a:cubicBezTo>
                    <a:pt x="695" y="105"/>
                    <a:pt x="695" y="105"/>
                    <a:pt x="695" y="105"/>
                  </a:cubicBezTo>
                  <a:cubicBezTo>
                    <a:pt x="695" y="104"/>
                    <a:pt x="695" y="104"/>
                    <a:pt x="695" y="104"/>
                  </a:cubicBezTo>
                  <a:close/>
                  <a:moveTo>
                    <a:pt x="695" y="136"/>
                  </a:moveTo>
                  <a:cubicBezTo>
                    <a:pt x="695" y="135"/>
                    <a:pt x="694" y="135"/>
                    <a:pt x="694" y="135"/>
                  </a:cubicBezTo>
                  <a:cubicBezTo>
                    <a:pt x="693" y="135"/>
                    <a:pt x="694" y="136"/>
                    <a:pt x="695" y="136"/>
                  </a:cubicBezTo>
                  <a:close/>
                  <a:moveTo>
                    <a:pt x="686" y="140"/>
                  </a:moveTo>
                  <a:cubicBezTo>
                    <a:pt x="685" y="140"/>
                    <a:pt x="686" y="141"/>
                    <a:pt x="686" y="140"/>
                  </a:cubicBezTo>
                  <a:close/>
                  <a:moveTo>
                    <a:pt x="686" y="139"/>
                  </a:moveTo>
                  <a:cubicBezTo>
                    <a:pt x="686" y="139"/>
                    <a:pt x="685" y="139"/>
                    <a:pt x="685" y="140"/>
                  </a:cubicBezTo>
                  <a:cubicBezTo>
                    <a:pt x="685" y="140"/>
                    <a:pt x="686" y="139"/>
                    <a:pt x="686" y="139"/>
                  </a:cubicBezTo>
                  <a:close/>
                  <a:moveTo>
                    <a:pt x="688" y="142"/>
                  </a:moveTo>
                  <a:cubicBezTo>
                    <a:pt x="688" y="143"/>
                    <a:pt x="687" y="141"/>
                    <a:pt x="687" y="142"/>
                  </a:cubicBezTo>
                  <a:cubicBezTo>
                    <a:pt x="688" y="142"/>
                    <a:pt x="687" y="143"/>
                    <a:pt x="687" y="143"/>
                  </a:cubicBezTo>
                  <a:cubicBezTo>
                    <a:pt x="687" y="144"/>
                    <a:pt x="688" y="144"/>
                    <a:pt x="687" y="145"/>
                  </a:cubicBezTo>
                  <a:cubicBezTo>
                    <a:pt x="687" y="144"/>
                    <a:pt x="686" y="145"/>
                    <a:pt x="687" y="146"/>
                  </a:cubicBezTo>
                  <a:cubicBezTo>
                    <a:pt x="687" y="145"/>
                    <a:pt x="687" y="146"/>
                    <a:pt x="687" y="146"/>
                  </a:cubicBezTo>
                  <a:cubicBezTo>
                    <a:pt x="688" y="145"/>
                    <a:pt x="688" y="144"/>
                    <a:pt x="688" y="143"/>
                  </a:cubicBezTo>
                  <a:cubicBezTo>
                    <a:pt x="688" y="143"/>
                    <a:pt x="689" y="142"/>
                    <a:pt x="688" y="142"/>
                  </a:cubicBezTo>
                  <a:close/>
                  <a:moveTo>
                    <a:pt x="682" y="140"/>
                  </a:moveTo>
                  <a:cubicBezTo>
                    <a:pt x="682" y="140"/>
                    <a:pt x="682" y="140"/>
                    <a:pt x="682" y="140"/>
                  </a:cubicBezTo>
                  <a:cubicBezTo>
                    <a:pt x="682" y="140"/>
                    <a:pt x="682" y="140"/>
                    <a:pt x="682" y="140"/>
                  </a:cubicBezTo>
                  <a:cubicBezTo>
                    <a:pt x="682" y="140"/>
                    <a:pt x="682" y="140"/>
                    <a:pt x="682" y="140"/>
                  </a:cubicBezTo>
                  <a:close/>
                  <a:moveTo>
                    <a:pt x="689" y="140"/>
                  </a:moveTo>
                  <a:cubicBezTo>
                    <a:pt x="689" y="141"/>
                    <a:pt x="688" y="142"/>
                    <a:pt x="689" y="141"/>
                  </a:cubicBezTo>
                  <a:cubicBezTo>
                    <a:pt x="689" y="141"/>
                    <a:pt x="690" y="141"/>
                    <a:pt x="689" y="140"/>
                  </a:cubicBezTo>
                  <a:close/>
                  <a:moveTo>
                    <a:pt x="690" y="142"/>
                  </a:moveTo>
                  <a:cubicBezTo>
                    <a:pt x="690" y="142"/>
                    <a:pt x="689" y="142"/>
                    <a:pt x="690" y="142"/>
                  </a:cubicBezTo>
                  <a:cubicBezTo>
                    <a:pt x="690" y="142"/>
                    <a:pt x="689" y="141"/>
                    <a:pt x="690" y="142"/>
                  </a:cubicBezTo>
                  <a:close/>
                  <a:moveTo>
                    <a:pt x="681" y="137"/>
                  </a:moveTo>
                  <a:cubicBezTo>
                    <a:pt x="681" y="137"/>
                    <a:pt x="681" y="137"/>
                    <a:pt x="681" y="137"/>
                  </a:cubicBezTo>
                  <a:cubicBezTo>
                    <a:pt x="682" y="137"/>
                    <a:pt x="682" y="137"/>
                    <a:pt x="682" y="137"/>
                  </a:cubicBezTo>
                  <a:cubicBezTo>
                    <a:pt x="682" y="137"/>
                    <a:pt x="682" y="137"/>
                    <a:pt x="682" y="136"/>
                  </a:cubicBezTo>
                  <a:cubicBezTo>
                    <a:pt x="681" y="136"/>
                    <a:pt x="681" y="135"/>
                    <a:pt x="680" y="136"/>
                  </a:cubicBezTo>
                  <a:cubicBezTo>
                    <a:pt x="681" y="136"/>
                    <a:pt x="680" y="137"/>
                    <a:pt x="681" y="137"/>
                  </a:cubicBezTo>
                  <a:close/>
                  <a:moveTo>
                    <a:pt x="681" y="144"/>
                  </a:moveTo>
                  <a:cubicBezTo>
                    <a:pt x="681" y="144"/>
                    <a:pt x="681" y="144"/>
                    <a:pt x="680" y="144"/>
                  </a:cubicBezTo>
                  <a:cubicBezTo>
                    <a:pt x="680" y="144"/>
                    <a:pt x="680" y="144"/>
                    <a:pt x="680" y="144"/>
                  </a:cubicBezTo>
                  <a:cubicBezTo>
                    <a:pt x="681" y="145"/>
                    <a:pt x="681" y="144"/>
                    <a:pt x="681" y="144"/>
                  </a:cubicBezTo>
                  <a:close/>
                  <a:moveTo>
                    <a:pt x="682" y="139"/>
                  </a:moveTo>
                  <a:cubicBezTo>
                    <a:pt x="682" y="139"/>
                    <a:pt x="682" y="139"/>
                    <a:pt x="682" y="139"/>
                  </a:cubicBezTo>
                  <a:cubicBezTo>
                    <a:pt x="682" y="139"/>
                    <a:pt x="682" y="139"/>
                    <a:pt x="682" y="139"/>
                  </a:cubicBezTo>
                  <a:cubicBezTo>
                    <a:pt x="682" y="139"/>
                    <a:pt x="682" y="139"/>
                    <a:pt x="682" y="139"/>
                  </a:cubicBezTo>
                  <a:close/>
                  <a:moveTo>
                    <a:pt x="680" y="123"/>
                  </a:moveTo>
                  <a:cubicBezTo>
                    <a:pt x="680" y="123"/>
                    <a:pt x="680" y="124"/>
                    <a:pt x="680" y="124"/>
                  </a:cubicBezTo>
                  <a:cubicBezTo>
                    <a:pt x="680" y="125"/>
                    <a:pt x="681" y="123"/>
                    <a:pt x="680" y="122"/>
                  </a:cubicBezTo>
                  <a:cubicBezTo>
                    <a:pt x="680" y="122"/>
                    <a:pt x="680" y="122"/>
                    <a:pt x="680" y="122"/>
                  </a:cubicBezTo>
                  <a:cubicBezTo>
                    <a:pt x="680" y="123"/>
                    <a:pt x="679" y="123"/>
                    <a:pt x="679" y="124"/>
                  </a:cubicBezTo>
                  <a:cubicBezTo>
                    <a:pt x="679" y="124"/>
                    <a:pt x="679" y="124"/>
                    <a:pt x="679" y="124"/>
                  </a:cubicBezTo>
                  <a:cubicBezTo>
                    <a:pt x="679" y="124"/>
                    <a:pt x="679" y="124"/>
                    <a:pt x="679" y="124"/>
                  </a:cubicBezTo>
                  <a:cubicBezTo>
                    <a:pt x="679" y="124"/>
                    <a:pt x="679" y="125"/>
                    <a:pt x="680" y="125"/>
                  </a:cubicBezTo>
                  <a:cubicBezTo>
                    <a:pt x="680" y="124"/>
                    <a:pt x="679" y="124"/>
                    <a:pt x="680" y="123"/>
                  </a:cubicBezTo>
                  <a:cubicBezTo>
                    <a:pt x="680" y="123"/>
                    <a:pt x="680" y="123"/>
                    <a:pt x="680" y="123"/>
                  </a:cubicBezTo>
                  <a:close/>
                  <a:moveTo>
                    <a:pt x="683" y="138"/>
                  </a:moveTo>
                  <a:cubicBezTo>
                    <a:pt x="683" y="138"/>
                    <a:pt x="682" y="137"/>
                    <a:pt x="682" y="137"/>
                  </a:cubicBezTo>
                  <a:cubicBezTo>
                    <a:pt x="682" y="137"/>
                    <a:pt x="681" y="138"/>
                    <a:pt x="681" y="138"/>
                  </a:cubicBezTo>
                  <a:cubicBezTo>
                    <a:pt x="681" y="138"/>
                    <a:pt x="681" y="139"/>
                    <a:pt x="682" y="139"/>
                  </a:cubicBezTo>
                  <a:cubicBezTo>
                    <a:pt x="682" y="139"/>
                    <a:pt x="682" y="139"/>
                    <a:pt x="682" y="139"/>
                  </a:cubicBezTo>
                  <a:cubicBezTo>
                    <a:pt x="682" y="139"/>
                    <a:pt x="682" y="138"/>
                    <a:pt x="683" y="138"/>
                  </a:cubicBezTo>
                  <a:cubicBezTo>
                    <a:pt x="683" y="138"/>
                    <a:pt x="683" y="138"/>
                    <a:pt x="683" y="138"/>
                  </a:cubicBezTo>
                  <a:close/>
                  <a:moveTo>
                    <a:pt x="681" y="139"/>
                  </a:moveTo>
                  <a:cubicBezTo>
                    <a:pt x="681" y="139"/>
                    <a:pt x="681" y="139"/>
                    <a:pt x="681" y="139"/>
                  </a:cubicBezTo>
                  <a:cubicBezTo>
                    <a:pt x="681" y="139"/>
                    <a:pt x="681" y="139"/>
                    <a:pt x="682" y="140"/>
                  </a:cubicBezTo>
                  <a:cubicBezTo>
                    <a:pt x="682" y="139"/>
                    <a:pt x="682" y="139"/>
                    <a:pt x="682" y="139"/>
                  </a:cubicBezTo>
                  <a:cubicBezTo>
                    <a:pt x="682" y="139"/>
                    <a:pt x="682" y="139"/>
                    <a:pt x="681" y="139"/>
                  </a:cubicBezTo>
                  <a:close/>
                  <a:moveTo>
                    <a:pt x="701" y="151"/>
                  </a:moveTo>
                  <a:cubicBezTo>
                    <a:pt x="701" y="152"/>
                    <a:pt x="701" y="153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1" y="154"/>
                    <a:pt x="701" y="154"/>
                    <a:pt x="701" y="154"/>
                  </a:cubicBezTo>
                  <a:cubicBezTo>
                    <a:pt x="702" y="155"/>
                    <a:pt x="702" y="155"/>
                    <a:pt x="702" y="156"/>
                  </a:cubicBezTo>
                  <a:cubicBezTo>
                    <a:pt x="704" y="158"/>
                    <a:pt x="702" y="153"/>
                    <a:pt x="701" y="151"/>
                  </a:cubicBezTo>
                  <a:close/>
                  <a:moveTo>
                    <a:pt x="702" y="151"/>
                  </a:moveTo>
                  <a:cubicBezTo>
                    <a:pt x="702" y="151"/>
                    <a:pt x="702" y="151"/>
                    <a:pt x="702" y="151"/>
                  </a:cubicBezTo>
                  <a:cubicBezTo>
                    <a:pt x="702" y="152"/>
                    <a:pt x="702" y="152"/>
                    <a:pt x="702" y="152"/>
                  </a:cubicBezTo>
                  <a:cubicBezTo>
                    <a:pt x="702" y="151"/>
                    <a:pt x="702" y="151"/>
                    <a:pt x="702" y="151"/>
                  </a:cubicBezTo>
                  <a:cubicBezTo>
                    <a:pt x="702" y="151"/>
                    <a:pt x="702" y="151"/>
                    <a:pt x="702" y="151"/>
                  </a:cubicBezTo>
                  <a:close/>
                  <a:moveTo>
                    <a:pt x="690" y="145"/>
                  </a:moveTo>
                  <a:cubicBezTo>
                    <a:pt x="690" y="145"/>
                    <a:pt x="691" y="144"/>
                    <a:pt x="691" y="144"/>
                  </a:cubicBezTo>
                  <a:cubicBezTo>
                    <a:pt x="691" y="144"/>
                    <a:pt x="691" y="144"/>
                    <a:pt x="691" y="144"/>
                  </a:cubicBezTo>
                  <a:cubicBezTo>
                    <a:pt x="692" y="143"/>
                    <a:pt x="691" y="143"/>
                    <a:pt x="690" y="142"/>
                  </a:cubicBezTo>
                  <a:cubicBezTo>
                    <a:pt x="689" y="142"/>
                    <a:pt x="689" y="143"/>
                    <a:pt x="689" y="143"/>
                  </a:cubicBezTo>
                  <a:cubicBezTo>
                    <a:pt x="690" y="144"/>
                    <a:pt x="690" y="142"/>
                    <a:pt x="691" y="143"/>
                  </a:cubicBezTo>
                  <a:cubicBezTo>
                    <a:pt x="691" y="143"/>
                    <a:pt x="691" y="143"/>
                    <a:pt x="691" y="143"/>
                  </a:cubicBezTo>
                  <a:cubicBezTo>
                    <a:pt x="691" y="143"/>
                    <a:pt x="690" y="145"/>
                    <a:pt x="690" y="145"/>
                  </a:cubicBezTo>
                  <a:close/>
                  <a:moveTo>
                    <a:pt x="700" y="161"/>
                  </a:moveTo>
                  <a:cubicBezTo>
                    <a:pt x="700" y="161"/>
                    <a:pt x="700" y="161"/>
                    <a:pt x="701" y="161"/>
                  </a:cubicBezTo>
                  <a:cubicBezTo>
                    <a:pt x="700" y="160"/>
                    <a:pt x="699" y="161"/>
                    <a:pt x="700" y="161"/>
                  </a:cubicBezTo>
                  <a:cubicBezTo>
                    <a:pt x="700" y="161"/>
                    <a:pt x="700" y="161"/>
                    <a:pt x="700" y="161"/>
                  </a:cubicBezTo>
                  <a:close/>
                  <a:moveTo>
                    <a:pt x="701" y="132"/>
                  </a:moveTo>
                  <a:cubicBezTo>
                    <a:pt x="700" y="132"/>
                    <a:pt x="700" y="132"/>
                    <a:pt x="699" y="132"/>
                  </a:cubicBezTo>
                  <a:cubicBezTo>
                    <a:pt x="700" y="132"/>
                    <a:pt x="700" y="133"/>
                    <a:pt x="700" y="133"/>
                  </a:cubicBezTo>
                  <a:cubicBezTo>
                    <a:pt x="702" y="132"/>
                    <a:pt x="702" y="131"/>
                    <a:pt x="703" y="130"/>
                  </a:cubicBezTo>
                  <a:cubicBezTo>
                    <a:pt x="702" y="130"/>
                    <a:pt x="702" y="130"/>
                    <a:pt x="701" y="132"/>
                  </a:cubicBezTo>
                  <a:close/>
                  <a:moveTo>
                    <a:pt x="702" y="160"/>
                  </a:moveTo>
                  <a:cubicBezTo>
                    <a:pt x="701" y="159"/>
                    <a:pt x="701" y="160"/>
                    <a:pt x="701" y="160"/>
                  </a:cubicBezTo>
                  <a:cubicBezTo>
                    <a:pt x="701" y="161"/>
                    <a:pt x="701" y="161"/>
                    <a:pt x="702" y="160"/>
                  </a:cubicBezTo>
                  <a:close/>
                  <a:moveTo>
                    <a:pt x="693" y="142"/>
                  </a:moveTo>
                  <a:cubicBezTo>
                    <a:pt x="693" y="141"/>
                    <a:pt x="692" y="141"/>
                    <a:pt x="692" y="141"/>
                  </a:cubicBezTo>
                  <a:cubicBezTo>
                    <a:pt x="692" y="142"/>
                    <a:pt x="693" y="142"/>
                    <a:pt x="693" y="142"/>
                  </a:cubicBezTo>
                  <a:close/>
                  <a:moveTo>
                    <a:pt x="691" y="134"/>
                  </a:moveTo>
                  <a:cubicBezTo>
                    <a:pt x="692" y="134"/>
                    <a:pt x="691" y="135"/>
                    <a:pt x="693" y="135"/>
                  </a:cubicBezTo>
                  <a:cubicBezTo>
                    <a:pt x="693" y="134"/>
                    <a:pt x="692" y="133"/>
                    <a:pt x="691" y="134"/>
                  </a:cubicBezTo>
                  <a:close/>
                  <a:moveTo>
                    <a:pt x="701" y="149"/>
                  </a:moveTo>
                  <a:cubicBezTo>
                    <a:pt x="701" y="149"/>
                    <a:pt x="701" y="149"/>
                    <a:pt x="702" y="148"/>
                  </a:cubicBezTo>
                  <a:cubicBezTo>
                    <a:pt x="701" y="148"/>
                    <a:pt x="701" y="148"/>
                    <a:pt x="701" y="149"/>
                  </a:cubicBezTo>
                  <a:close/>
                  <a:moveTo>
                    <a:pt x="698" y="154"/>
                  </a:moveTo>
                  <a:cubicBezTo>
                    <a:pt x="697" y="154"/>
                    <a:pt x="697" y="154"/>
                    <a:pt x="696" y="155"/>
                  </a:cubicBezTo>
                  <a:cubicBezTo>
                    <a:pt x="696" y="155"/>
                    <a:pt x="696" y="156"/>
                    <a:pt x="696" y="156"/>
                  </a:cubicBezTo>
                  <a:cubicBezTo>
                    <a:pt x="695" y="156"/>
                    <a:pt x="695" y="157"/>
                    <a:pt x="696" y="157"/>
                  </a:cubicBezTo>
                  <a:cubicBezTo>
                    <a:pt x="696" y="156"/>
                    <a:pt x="696" y="156"/>
                    <a:pt x="696" y="156"/>
                  </a:cubicBezTo>
                  <a:cubicBezTo>
                    <a:pt x="696" y="156"/>
                    <a:pt x="696" y="156"/>
                    <a:pt x="696" y="156"/>
                  </a:cubicBezTo>
                  <a:cubicBezTo>
                    <a:pt x="696" y="156"/>
                    <a:pt x="696" y="156"/>
                    <a:pt x="696" y="156"/>
                  </a:cubicBezTo>
                  <a:cubicBezTo>
                    <a:pt x="697" y="156"/>
                    <a:pt x="698" y="155"/>
                    <a:pt x="698" y="154"/>
                  </a:cubicBezTo>
                  <a:close/>
                  <a:moveTo>
                    <a:pt x="684" y="119"/>
                  </a:moveTo>
                  <a:cubicBezTo>
                    <a:pt x="683" y="119"/>
                    <a:pt x="682" y="120"/>
                    <a:pt x="683" y="121"/>
                  </a:cubicBezTo>
                  <a:cubicBezTo>
                    <a:pt x="684" y="121"/>
                    <a:pt x="685" y="119"/>
                    <a:pt x="684" y="119"/>
                  </a:cubicBezTo>
                  <a:close/>
                  <a:moveTo>
                    <a:pt x="686" y="113"/>
                  </a:moveTo>
                  <a:cubicBezTo>
                    <a:pt x="685" y="113"/>
                    <a:pt x="685" y="114"/>
                    <a:pt x="685" y="114"/>
                  </a:cubicBezTo>
                  <a:cubicBezTo>
                    <a:pt x="685" y="114"/>
                    <a:pt x="685" y="114"/>
                    <a:pt x="685" y="114"/>
                  </a:cubicBezTo>
                  <a:cubicBezTo>
                    <a:pt x="685" y="114"/>
                    <a:pt x="685" y="114"/>
                    <a:pt x="685" y="114"/>
                  </a:cubicBezTo>
                  <a:cubicBezTo>
                    <a:pt x="685" y="114"/>
                    <a:pt x="685" y="114"/>
                    <a:pt x="684" y="115"/>
                  </a:cubicBezTo>
                  <a:cubicBezTo>
                    <a:pt x="685" y="115"/>
                    <a:pt x="685" y="115"/>
                    <a:pt x="685" y="115"/>
                  </a:cubicBezTo>
                  <a:cubicBezTo>
                    <a:pt x="685" y="115"/>
                    <a:pt x="685" y="115"/>
                    <a:pt x="685" y="115"/>
                  </a:cubicBezTo>
                  <a:cubicBezTo>
                    <a:pt x="685" y="115"/>
                    <a:pt x="685" y="115"/>
                    <a:pt x="685" y="115"/>
                  </a:cubicBezTo>
                  <a:cubicBezTo>
                    <a:pt x="685" y="115"/>
                    <a:pt x="685" y="115"/>
                    <a:pt x="685" y="115"/>
                  </a:cubicBezTo>
                  <a:cubicBezTo>
                    <a:pt x="686" y="115"/>
                    <a:pt x="686" y="115"/>
                    <a:pt x="686" y="115"/>
                  </a:cubicBezTo>
                  <a:cubicBezTo>
                    <a:pt x="686" y="115"/>
                    <a:pt x="686" y="115"/>
                    <a:pt x="686" y="114"/>
                  </a:cubicBezTo>
                  <a:cubicBezTo>
                    <a:pt x="686" y="114"/>
                    <a:pt x="686" y="114"/>
                    <a:pt x="686" y="114"/>
                  </a:cubicBezTo>
                  <a:cubicBezTo>
                    <a:pt x="686" y="114"/>
                    <a:pt x="686" y="113"/>
                    <a:pt x="686" y="113"/>
                  </a:cubicBezTo>
                  <a:close/>
                  <a:moveTo>
                    <a:pt x="692" y="116"/>
                  </a:moveTo>
                  <a:cubicBezTo>
                    <a:pt x="691" y="116"/>
                    <a:pt x="691" y="117"/>
                    <a:pt x="692" y="118"/>
                  </a:cubicBezTo>
                  <a:cubicBezTo>
                    <a:pt x="692" y="117"/>
                    <a:pt x="693" y="117"/>
                    <a:pt x="692" y="116"/>
                  </a:cubicBezTo>
                  <a:close/>
                  <a:moveTo>
                    <a:pt x="694" y="107"/>
                  </a:moveTo>
                  <a:cubicBezTo>
                    <a:pt x="693" y="107"/>
                    <a:pt x="693" y="107"/>
                    <a:pt x="693" y="107"/>
                  </a:cubicBezTo>
                  <a:cubicBezTo>
                    <a:pt x="693" y="107"/>
                    <a:pt x="692" y="108"/>
                    <a:pt x="693" y="109"/>
                  </a:cubicBezTo>
                  <a:cubicBezTo>
                    <a:pt x="693" y="109"/>
                    <a:pt x="694" y="108"/>
                    <a:pt x="694" y="107"/>
                  </a:cubicBezTo>
                  <a:close/>
                  <a:moveTo>
                    <a:pt x="682" y="94"/>
                  </a:moveTo>
                  <a:cubicBezTo>
                    <a:pt x="683" y="94"/>
                    <a:pt x="683" y="94"/>
                    <a:pt x="684" y="95"/>
                  </a:cubicBezTo>
                  <a:cubicBezTo>
                    <a:pt x="684" y="94"/>
                    <a:pt x="684" y="94"/>
                    <a:pt x="684" y="94"/>
                  </a:cubicBezTo>
                  <a:cubicBezTo>
                    <a:pt x="683" y="94"/>
                    <a:pt x="683" y="94"/>
                    <a:pt x="682" y="94"/>
                  </a:cubicBezTo>
                  <a:cubicBezTo>
                    <a:pt x="682" y="94"/>
                    <a:pt x="682" y="94"/>
                    <a:pt x="682" y="94"/>
                  </a:cubicBezTo>
                  <a:close/>
                  <a:moveTo>
                    <a:pt x="684" y="102"/>
                  </a:moveTo>
                  <a:cubicBezTo>
                    <a:pt x="683" y="102"/>
                    <a:pt x="683" y="103"/>
                    <a:pt x="683" y="103"/>
                  </a:cubicBezTo>
                  <a:cubicBezTo>
                    <a:pt x="683" y="104"/>
                    <a:pt x="684" y="104"/>
                    <a:pt x="684" y="103"/>
                  </a:cubicBezTo>
                  <a:cubicBezTo>
                    <a:pt x="684" y="103"/>
                    <a:pt x="684" y="102"/>
                    <a:pt x="684" y="102"/>
                  </a:cubicBezTo>
                  <a:close/>
                  <a:moveTo>
                    <a:pt x="690" y="124"/>
                  </a:moveTo>
                  <a:cubicBezTo>
                    <a:pt x="690" y="124"/>
                    <a:pt x="690" y="124"/>
                    <a:pt x="690" y="124"/>
                  </a:cubicBezTo>
                  <a:cubicBezTo>
                    <a:pt x="690" y="124"/>
                    <a:pt x="690" y="124"/>
                    <a:pt x="690" y="124"/>
                  </a:cubicBezTo>
                  <a:cubicBezTo>
                    <a:pt x="691" y="125"/>
                    <a:pt x="692" y="126"/>
                    <a:pt x="693" y="125"/>
                  </a:cubicBezTo>
                  <a:cubicBezTo>
                    <a:pt x="693" y="125"/>
                    <a:pt x="692" y="124"/>
                    <a:pt x="691" y="124"/>
                  </a:cubicBezTo>
                  <a:cubicBezTo>
                    <a:pt x="691" y="124"/>
                    <a:pt x="691" y="124"/>
                    <a:pt x="690" y="124"/>
                  </a:cubicBezTo>
                  <a:close/>
                  <a:moveTo>
                    <a:pt x="691" y="111"/>
                  </a:moveTo>
                  <a:cubicBezTo>
                    <a:pt x="691" y="111"/>
                    <a:pt x="691" y="111"/>
                    <a:pt x="691" y="111"/>
                  </a:cubicBezTo>
                  <a:cubicBezTo>
                    <a:pt x="691" y="111"/>
                    <a:pt x="691" y="111"/>
                    <a:pt x="691" y="111"/>
                  </a:cubicBezTo>
                  <a:cubicBezTo>
                    <a:pt x="691" y="111"/>
                    <a:pt x="691" y="111"/>
                    <a:pt x="691" y="111"/>
                  </a:cubicBezTo>
                  <a:cubicBezTo>
                    <a:pt x="692" y="111"/>
                    <a:pt x="692" y="111"/>
                    <a:pt x="692" y="111"/>
                  </a:cubicBezTo>
                  <a:cubicBezTo>
                    <a:pt x="692" y="111"/>
                    <a:pt x="692" y="111"/>
                    <a:pt x="693" y="110"/>
                  </a:cubicBezTo>
                  <a:cubicBezTo>
                    <a:pt x="692" y="110"/>
                    <a:pt x="692" y="111"/>
                    <a:pt x="691" y="111"/>
                  </a:cubicBezTo>
                  <a:cubicBezTo>
                    <a:pt x="691" y="111"/>
                    <a:pt x="691" y="111"/>
                    <a:pt x="691" y="110"/>
                  </a:cubicBezTo>
                  <a:cubicBezTo>
                    <a:pt x="691" y="110"/>
                    <a:pt x="691" y="110"/>
                    <a:pt x="691" y="110"/>
                  </a:cubicBezTo>
                  <a:cubicBezTo>
                    <a:pt x="691" y="110"/>
                    <a:pt x="691" y="110"/>
                    <a:pt x="691" y="111"/>
                  </a:cubicBezTo>
                  <a:close/>
                  <a:moveTo>
                    <a:pt x="679" y="131"/>
                  </a:moveTo>
                  <a:cubicBezTo>
                    <a:pt x="679" y="131"/>
                    <a:pt x="678" y="130"/>
                    <a:pt x="679" y="131"/>
                  </a:cubicBezTo>
                  <a:cubicBezTo>
                    <a:pt x="679" y="132"/>
                    <a:pt x="679" y="132"/>
                    <a:pt x="679" y="131"/>
                  </a:cubicBezTo>
                  <a:close/>
                  <a:moveTo>
                    <a:pt x="691" y="105"/>
                  </a:moveTo>
                  <a:cubicBezTo>
                    <a:pt x="691" y="105"/>
                    <a:pt x="692" y="105"/>
                    <a:pt x="692" y="105"/>
                  </a:cubicBezTo>
                  <a:cubicBezTo>
                    <a:pt x="692" y="105"/>
                    <a:pt x="692" y="105"/>
                    <a:pt x="692" y="105"/>
                  </a:cubicBezTo>
                  <a:cubicBezTo>
                    <a:pt x="692" y="105"/>
                    <a:pt x="692" y="105"/>
                    <a:pt x="691" y="105"/>
                  </a:cubicBezTo>
                  <a:cubicBezTo>
                    <a:pt x="691" y="105"/>
                    <a:pt x="691" y="105"/>
                    <a:pt x="691" y="105"/>
                  </a:cubicBezTo>
                  <a:close/>
                  <a:moveTo>
                    <a:pt x="693" y="102"/>
                  </a:moveTo>
                  <a:cubicBezTo>
                    <a:pt x="693" y="102"/>
                    <a:pt x="693" y="102"/>
                    <a:pt x="693" y="102"/>
                  </a:cubicBezTo>
                  <a:cubicBezTo>
                    <a:pt x="692" y="102"/>
                    <a:pt x="692" y="102"/>
                    <a:pt x="692" y="101"/>
                  </a:cubicBezTo>
                  <a:cubicBezTo>
                    <a:pt x="692" y="102"/>
                    <a:pt x="692" y="102"/>
                    <a:pt x="692" y="102"/>
                  </a:cubicBezTo>
                  <a:cubicBezTo>
                    <a:pt x="692" y="102"/>
                    <a:pt x="692" y="102"/>
                    <a:pt x="692" y="103"/>
                  </a:cubicBezTo>
                  <a:cubicBezTo>
                    <a:pt x="692" y="103"/>
                    <a:pt x="692" y="103"/>
                    <a:pt x="692" y="103"/>
                  </a:cubicBezTo>
                  <a:cubicBezTo>
                    <a:pt x="692" y="103"/>
                    <a:pt x="692" y="103"/>
                    <a:pt x="692" y="103"/>
                  </a:cubicBezTo>
                  <a:cubicBezTo>
                    <a:pt x="692" y="103"/>
                    <a:pt x="692" y="103"/>
                    <a:pt x="692" y="103"/>
                  </a:cubicBezTo>
                  <a:cubicBezTo>
                    <a:pt x="693" y="103"/>
                    <a:pt x="693" y="102"/>
                    <a:pt x="693" y="102"/>
                  </a:cubicBezTo>
                  <a:close/>
                  <a:moveTo>
                    <a:pt x="692" y="109"/>
                  </a:moveTo>
                  <a:cubicBezTo>
                    <a:pt x="691" y="109"/>
                    <a:pt x="691" y="109"/>
                    <a:pt x="691" y="109"/>
                  </a:cubicBezTo>
                  <a:cubicBezTo>
                    <a:pt x="691" y="109"/>
                    <a:pt x="691" y="109"/>
                    <a:pt x="691" y="109"/>
                  </a:cubicBezTo>
                  <a:cubicBezTo>
                    <a:pt x="692" y="110"/>
                    <a:pt x="692" y="110"/>
                    <a:pt x="692" y="110"/>
                  </a:cubicBezTo>
                  <a:cubicBezTo>
                    <a:pt x="692" y="109"/>
                    <a:pt x="692" y="109"/>
                    <a:pt x="692" y="109"/>
                  </a:cubicBezTo>
                  <a:cubicBezTo>
                    <a:pt x="692" y="110"/>
                    <a:pt x="692" y="110"/>
                    <a:pt x="692" y="110"/>
                  </a:cubicBezTo>
                  <a:cubicBezTo>
                    <a:pt x="692" y="109"/>
                    <a:pt x="693" y="110"/>
                    <a:pt x="693" y="109"/>
                  </a:cubicBezTo>
                  <a:cubicBezTo>
                    <a:pt x="693" y="108"/>
                    <a:pt x="692" y="109"/>
                    <a:pt x="692" y="109"/>
                  </a:cubicBezTo>
                  <a:close/>
                  <a:moveTo>
                    <a:pt x="684" y="105"/>
                  </a:moveTo>
                  <a:cubicBezTo>
                    <a:pt x="683" y="106"/>
                    <a:pt x="685" y="107"/>
                    <a:pt x="684" y="105"/>
                  </a:cubicBezTo>
                  <a:close/>
                  <a:moveTo>
                    <a:pt x="678" y="119"/>
                  </a:moveTo>
                  <a:cubicBezTo>
                    <a:pt x="678" y="119"/>
                    <a:pt x="679" y="119"/>
                    <a:pt x="679" y="119"/>
                  </a:cubicBezTo>
                  <a:cubicBezTo>
                    <a:pt x="679" y="119"/>
                    <a:pt x="679" y="119"/>
                    <a:pt x="678" y="119"/>
                  </a:cubicBezTo>
                  <a:cubicBezTo>
                    <a:pt x="678" y="119"/>
                    <a:pt x="678" y="119"/>
                    <a:pt x="678" y="119"/>
                  </a:cubicBezTo>
                  <a:cubicBezTo>
                    <a:pt x="678" y="119"/>
                    <a:pt x="678" y="119"/>
                    <a:pt x="678" y="119"/>
                  </a:cubicBezTo>
                  <a:close/>
                  <a:moveTo>
                    <a:pt x="678" y="118"/>
                  </a:moveTo>
                  <a:cubicBezTo>
                    <a:pt x="678" y="118"/>
                    <a:pt x="679" y="117"/>
                    <a:pt x="678" y="117"/>
                  </a:cubicBezTo>
                  <a:cubicBezTo>
                    <a:pt x="678" y="118"/>
                    <a:pt x="678" y="118"/>
                    <a:pt x="678" y="118"/>
                  </a:cubicBezTo>
                  <a:close/>
                  <a:moveTo>
                    <a:pt x="679" y="125"/>
                  </a:move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79" y="125"/>
                    <a:pt x="679" y="125"/>
                  </a:cubicBezTo>
                  <a:cubicBezTo>
                    <a:pt x="679" y="125"/>
                    <a:pt x="679" y="125"/>
                    <a:pt x="679" y="125"/>
                  </a:cubicBezTo>
                  <a:close/>
                  <a:moveTo>
                    <a:pt x="681" y="126"/>
                  </a:moveTo>
                  <a:cubicBezTo>
                    <a:pt x="681" y="126"/>
                    <a:pt x="681" y="126"/>
                    <a:pt x="681" y="126"/>
                  </a:cubicBezTo>
                  <a:cubicBezTo>
                    <a:pt x="681" y="126"/>
                    <a:pt x="681" y="126"/>
                    <a:pt x="681" y="126"/>
                  </a:cubicBezTo>
                  <a:cubicBezTo>
                    <a:pt x="681" y="126"/>
                    <a:pt x="681" y="126"/>
                    <a:pt x="681" y="126"/>
                  </a:cubicBezTo>
                  <a:cubicBezTo>
                    <a:pt x="681" y="126"/>
                    <a:pt x="681" y="126"/>
                    <a:pt x="681" y="126"/>
                  </a:cubicBezTo>
                  <a:close/>
                  <a:moveTo>
                    <a:pt x="679" y="128"/>
                  </a:moveTo>
                  <a:cubicBezTo>
                    <a:pt x="680" y="128"/>
                    <a:pt x="679" y="127"/>
                    <a:pt x="679" y="128"/>
                  </a:cubicBezTo>
                  <a:close/>
                  <a:moveTo>
                    <a:pt x="699" y="168"/>
                  </a:moveTo>
                  <a:cubicBezTo>
                    <a:pt x="697" y="167"/>
                    <a:pt x="697" y="168"/>
                    <a:pt x="698" y="169"/>
                  </a:cubicBezTo>
                  <a:cubicBezTo>
                    <a:pt x="698" y="168"/>
                    <a:pt x="699" y="169"/>
                    <a:pt x="699" y="168"/>
                  </a:cubicBezTo>
                  <a:close/>
                  <a:moveTo>
                    <a:pt x="683" y="118"/>
                  </a:moveTo>
                  <a:cubicBezTo>
                    <a:pt x="683" y="119"/>
                    <a:pt x="683" y="119"/>
                    <a:pt x="683" y="119"/>
                  </a:cubicBezTo>
                  <a:cubicBezTo>
                    <a:pt x="684" y="118"/>
                    <a:pt x="684" y="118"/>
                    <a:pt x="684" y="118"/>
                  </a:cubicBezTo>
                  <a:cubicBezTo>
                    <a:pt x="683" y="118"/>
                    <a:pt x="683" y="118"/>
                    <a:pt x="683" y="118"/>
                  </a:cubicBezTo>
                  <a:close/>
                  <a:moveTo>
                    <a:pt x="684" y="116"/>
                  </a:moveTo>
                  <a:cubicBezTo>
                    <a:pt x="683" y="116"/>
                    <a:pt x="683" y="116"/>
                    <a:pt x="683" y="116"/>
                  </a:cubicBezTo>
                  <a:cubicBezTo>
                    <a:pt x="683" y="116"/>
                    <a:pt x="684" y="117"/>
                    <a:pt x="684" y="116"/>
                  </a:cubicBezTo>
                  <a:close/>
                  <a:moveTo>
                    <a:pt x="682" y="130"/>
                  </a:moveTo>
                  <a:cubicBezTo>
                    <a:pt x="682" y="130"/>
                    <a:pt x="682" y="129"/>
                    <a:pt x="682" y="129"/>
                  </a:cubicBezTo>
                  <a:cubicBezTo>
                    <a:pt x="682" y="129"/>
                    <a:pt x="682" y="129"/>
                    <a:pt x="682" y="129"/>
                  </a:cubicBezTo>
                  <a:cubicBezTo>
                    <a:pt x="682" y="129"/>
                    <a:pt x="682" y="129"/>
                    <a:pt x="682" y="129"/>
                  </a:cubicBezTo>
                  <a:cubicBezTo>
                    <a:pt x="682" y="129"/>
                    <a:pt x="682" y="129"/>
                    <a:pt x="682" y="130"/>
                  </a:cubicBezTo>
                  <a:close/>
                  <a:moveTo>
                    <a:pt x="683" y="129"/>
                  </a:moveTo>
                  <a:cubicBezTo>
                    <a:pt x="682" y="129"/>
                    <a:pt x="682" y="129"/>
                    <a:pt x="682" y="129"/>
                  </a:cubicBezTo>
                  <a:cubicBezTo>
                    <a:pt x="682" y="129"/>
                    <a:pt x="682" y="129"/>
                    <a:pt x="682" y="129"/>
                  </a:cubicBezTo>
                  <a:cubicBezTo>
                    <a:pt x="682" y="129"/>
                    <a:pt x="682" y="129"/>
                    <a:pt x="683" y="129"/>
                  </a:cubicBezTo>
                  <a:close/>
                  <a:moveTo>
                    <a:pt x="683" y="97"/>
                  </a:moveTo>
                  <a:cubicBezTo>
                    <a:pt x="684" y="96"/>
                    <a:pt x="685" y="93"/>
                    <a:pt x="686" y="93"/>
                  </a:cubicBezTo>
                  <a:cubicBezTo>
                    <a:pt x="686" y="93"/>
                    <a:pt x="686" y="93"/>
                    <a:pt x="686" y="93"/>
                  </a:cubicBezTo>
                  <a:cubicBezTo>
                    <a:pt x="686" y="92"/>
                    <a:pt x="685" y="92"/>
                    <a:pt x="684" y="92"/>
                  </a:cubicBezTo>
                  <a:cubicBezTo>
                    <a:pt x="684" y="93"/>
                    <a:pt x="684" y="93"/>
                    <a:pt x="684" y="94"/>
                  </a:cubicBezTo>
                  <a:cubicBezTo>
                    <a:pt x="684" y="94"/>
                    <a:pt x="683" y="95"/>
                    <a:pt x="683" y="96"/>
                  </a:cubicBezTo>
                  <a:cubicBezTo>
                    <a:pt x="683" y="96"/>
                    <a:pt x="683" y="96"/>
                    <a:pt x="683" y="97"/>
                  </a:cubicBezTo>
                  <a:close/>
                  <a:moveTo>
                    <a:pt x="676" y="141"/>
                  </a:moveTo>
                  <a:cubicBezTo>
                    <a:pt x="677" y="141"/>
                    <a:pt x="677" y="141"/>
                    <a:pt x="678" y="141"/>
                  </a:cubicBezTo>
                  <a:cubicBezTo>
                    <a:pt x="678" y="140"/>
                    <a:pt x="676" y="140"/>
                    <a:pt x="676" y="141"/>
                  </a:cubicBezTo>
                  <a:close/>
                  <a:moveTo>
                    <a:pt x="678" y="124"/>
                  </a:moveTo>
                  <a:cubicBezTo>
                    <a:pt x="678" y="124"/>
                    <a:pt x="678" y="124"/>
                    <a:pt x="678" y="124"/>
                  </a:cubicBezTo>
                  <a:cubicBezTo>
                    <a:pt x="678" y="124"/>
                    <a:pt x="678" y="124"/>
                    <a:pt x="678" y="124"/>
                  </a:cubicBezTo>
                  <a:cubicBezTo>
                    <a:pt x="678" y="124"/>
                    <a:pt x="678" y="124"/>
                    <a:pt x="678" y="124"/>
                  </a:cubicBezTo>
                  <a:close/>
                  <a:moveTo>
                    <a:pt x="678" y="135"/>
                  </a:moveTo>
                  <a:cubicBezTo>
                    <a:pt x="678" y="135"/>
                    <a:pt x="678" y="135"/>
                    <a:pt x="678" y="135"/>
                  </a:cubicBezTo>
                  <a:cubicBezTo>
                    <a:pt x="678" y="134"/>
                    <a:pt x="677" y="135"/>
                    <a:pt x="678" y="135"/>
                  </a:cubicBezTo>
                  <a:close/>
                  <a:moveTo>
                    <a:pt x="677" y="143"/>
                  </a:moveTo>
                  <a:cubicBezTo>
                    <a:pt x="677" y="143"/>
                    <a:pt x="677" y="143"/>
                    <a:pt x="677" y="143"/>
                  </a:cubicBezTo>
                  <a:cubicBezTo>
                    <a:pt x="677" y="143"/>
                    <a:pt x="677" y="143"/>
                    <a:pt x="677" y="143"/>
                  </a:cubicBezTo>
                  <a:cubicBezTo>
                    <a:pt x="678" y="143"/>
                    <a:pt x="678" y="143"/>
                    <a:pt x="679" y="143"/>
                  </a:cubicBezTo>
                  <a:cubicBezTo>
                    <a:pt x="679" y="143"/>
                    <a:pt x="679" y="143"/>
                    <a:pt x="679" y="142"/>
                  </a:cubicBezTo>
                  <a:cubicBezTo>
                    <a:pt x="678" y="142"/>
                    <a:pt x="678" y="142"/>
                    <a:pt x="677" y="142"/>
                  </a:cubicBezTo>
                  <a:cubicBezTo>
                    <a:pt x="677" y="142"/>
                    <a:pt x="677" y="142"/>
                    <a:pt x="677" y="142"/>
                  </a:cubicBezTo>
                  <a:cubicBezTo>
                    <a:pt x="677" y="142"/>
                    <a:pt x="677" y="142"/>
                    <a:pt x="677" y="142"/>
                  </a:cubicBezTo>
                  <a:cubicBezTo>
                    <a:pt x="677" y="142"/>
                    <a:pt x="677" y="142"/>
                    <a:pt x="677" y="142"/>
                  </a:cubicBezTo>
                  <a:cubicBezTo>
                    <a:pt x="677" y="142"/>
                    <a:pt x="676" y="142"/>
                    <a:pt x="676" y="142"/>
                  </a:cubicBezTo>
                  <a:cubicBezTo>
                    <a:pt x="676" y="143"/>
                    <a:pt x="677" y="143"/>
                    <a:pt x="677" y="143"/>
                  </a:cubicBezTo>
                  <a:close/>
                  <a:moveTo>
                    <a:pt x="676" y="125"/>
                  </a:moveTo>
                  <a:cubicBezTo>
                    <a:pt x="676" y="124"/>
                    <a:pt x="678" y="125"/>
                    <a:pt x="678" y="124"/>
                  </a:cubicBezTo>
                  <a:cubicBezTo>
                    <a:pt x="678" y="124"/>
                    <a:pt x="678" y="124"/>
                    <a:pt x="678" y="124"/>
                  </a:cubicBezTo>
                  <a:cubicBezTo>
                    <a:pt x="677" y="124"/>
                    <a:pt x="677" y="124"/>
                    <a:pt x="676" y="124"/>
                  </a:cubicBezTo>
                  <a:cubicBezTo>
                    <a:pt x="676" y="124"/>
                    <a:pt x="676" y="124"/>
                    <a:pt x="676" y="125"/>
                  </a:cubicBezTo>
                  <a:close/>
                  <a:moveTo>
                    <a:pt x="678" y="140"/>
                  </a:moveTo>
                  <a:cubicBezTo>
                    <a:pt x="678" y="140"/>
                    <a:pt x="679" y="138"/>
                    <a:pt x="678" y="138"/>
                  </a:cubicBezTo>
                  <a:cubicBezTo>
                    <a:pt x="677" y="139"/>
                    <a:pt x="677" y="139"/>
                    <a:pt x="677" y="140"/>
                  </a:cubicBezTo>
                  <a:cubicBezTo>
                    <a:pt x="677" y="140"/>
                    <a:pt x="677" y="140"/>
                    <a:pt x="677" y="140"/>
                  </a:cubicBezTo>
                  <a:cubicBezTo>
                    <a:pt x="678" y="141"/>
                    <a:pt x="678" y="141"/>
                    <a:pt x="678" y="141"/>
                  </a:cubicBezTo>
                  <a:cubicBezTo>
                    <a:pt x="678" y="141"/>
                    <a:pt x="678" y="140"/>
                    <a:pt x="678" y="140"/>
                  </a:cubicBezTo>
                  <a:close/>
                  <a:moveTo>
                    <a:pt x="682" y="148"/>
                  </a:moveTo>
                  <a:cubicBezTo>
                    <a:pt x="682" y="148"/>
                    <a:pt x="681" y="147"/>
                    <a:pt x="680" y="148"/>
                  </a:cubicBezTo>
                  <a:cubicBezTo>
                    <a:pt x="680" y="149"/>
                    <a:pt x="681" y="149"/>
                    <a:pt x="682" y="148"/>
                  </a:cubicBezTo>
                  <a:close/>
                  <a:moveTo>
                    <a:pt x="679" y="141"/>
                  </a:moveTo>
                  <a:cubicBezTo>
                    <a:pt x="679" y="141"/>
                    <a:pt x="679" y="140"/>
                    <a:pt x="679" y="140"/>
                  </a:cubicBezTo>
                  <a:cubicBezTo>
                    <a:pt x="679" y="140"/>
                    <a:pt x="679" y="140"/>
                    <a:pt x="679" y="140"/>
                  </a:cubicBezTo>
                  <a:cubicBezTo>
                    <a:pt x="679" y="140"/>
                    <a:pt x="679" y="140"/>
                    <a:pt x="678" y="140"/>
                  </a:cubicBezTo>
                  <a:cubicBezTo>
                    <a:pt x="678" y="140"/>
                    <a:pt x="678" y="140"/>
                    <a:pt x="678" y="140"/>
                  </a:cubicBezTo>
                  <a:cubicBezTo>
                    <a:pt x="678" y="140"/>
                    <a:pt x="678" y="140"/>
                    <a:pt x="679" y="140"/>
                  </a:cubicBezTo>
                  <a:cubicBezTo>
                    <a:pt x="678" y="140"/>
                    <a:pt x="678" y="141"/>
                    <a:pt x="678" y="141"/>
                  </a:cubicBezTo>
                  <a:cubicBezTo>
                    <a:pt x="679" y="141"/>
                    <a:pt x="679" y="142"/>
                    <a:pt x="679" y="141"/>
                  </a:cubicBezTo>
                  <a:close/>
                  <a:moveTo>
                    <a:pt x="682" y="145"/>
                  </a:moveTo>
                  <a:cubicBezTo>
                    <a:pt x="681" y="146"/>
                    <a:pt x="682" y="146"/>
                    <a:pt x="682" y="147"/>
                  </a:cubicBezTo>
                  <a:cubicBezTo>
                    <a:pt x="683" y="146"/>
                    <a:pt x="682" y="146"/>
                    <a:pt x="682" y="145"/>
                  </a:cubicBezTo>
                  <a:close/>
                  <a:moveTo>
                    <a:pt x="676" y="108"/>
                  </a:moveTo>
                  <a:cubicBezTo>
                    <a:pt x="676" y="108"/>
                    <a:pt x="676" y="108"/>
                    <a:pt x="676" y="108"/>
                  </a:cubicBezTo>
                  <a:cubicBezTo>
                    <a:pt x="676" y="108"/>
                    <a:pt x="676" y="109"/>
                    <a:pt x="676" y="108"/>
                  </a:cubicBezTo>
                  <a:close/>
                  <a:moveTo>
                    <a:pt x="680" y="145"/>
                  </a:moveTo>
                  <a:cubicBezTo>
                    <a:pt x="680" y="145"/>
                    <a:pt x="680" y="145"/>
                    <a:pt x="680" y="145"/>
                  </a:cubicBezTo>
                  <a:cubicBezTo>
                    <a:pt x="680" y="145"/>
                    <a:pt x="680" y="145"/>
                    <a:pt x="680" y="145"/>
                  </a:cubicBezTo>
                  <a:cubicBezTo>
                    <a:pt x="680" y="145"/>
                    <a:pt x="680" y="145"/>
                    <a:pt x="680" y="145"/>
                  </a:cubicBezTo>
                  <a:cubicBezTo>
                    <a:pt x="680" y="145"/>
                    <a:pt x="680" y="145"/>
                    <a:pt x="680" y="145"/>
                  </a:cubicBezTo>
                  <a:close/>
                  <a:moveTo>
                    <a:pt x="678" y="107"/>
                  </a:moveTo>
                  <a:cubicBezTo>
                    <a:pt x="678" y="107"/>
                    <a:pt x="679" y="106"/>
                    <a:pt x="678" y="106"/>
                  </a:cubicBezTo>
                  <a:cubicBezTo>
                    <a:pt x="678" y="106"/>
                    <a:pt x="678" y="107"/>
                    <a:pt x="678" y="107"/>
                  </a:cubicBezTo>
                  <a:close/>
                  <a:moveTo>
                    <a:pt x="679" y="115"/>
                  </a:moveTo>
                  <a:cubicBezTo>
                    <a:pt x="679" y="115"/>
                    <a:pt x="679" y="115"/>
                    <a:pt x="679" y="115"/>
                  </a:cubicBezTo>
                  <a:cubicBezTo>
                    <a:pt x="679" y="115"/>
                    <a:pt x="679" y="115"/>
                    <a:pt x="679" y="115"/>
                  </a:cubicBezTo>
                  <a:close/>
                  <a:moveTo>
                    <a:pt x="679" y="116"/>
                  </a:moveTo>
                  <a:cubicBezTo>
                    <a:pt x="679" y="116"/>
                    <a:pt x="679" y="117"/>
                    <a:pt x="679" y="117"/>
                  </a:cubicBezTo>
                  <a:cubicBezTo>
                    <a:pt x="679" y="117"/>
                    <a:pt x="680" y="117"/>
                    <a:pt x="680" y="117"/>
                  </a:cubicBezTo>
                  <a:cubicBezTo>
                    <a:pt x="680" y="117"/>
                    <a:pt x="680" y="118"/>
                    <a:pt x="680" y="118"/>
                  </a:cubicBezTo>
                  <a:cubicBezTo>
                    <a:pt x="681" y="118"/>
                    <a:pt x="681" y="118"/>
                    <a:pt x="682" y="117"/>
                  </a:cubicBezTo>
                  <a:cubicBezTo>
                    <a:pt x="682" y="117"/>
                    <a:pt x="681" y="117"/>
                    <a:pt x="681" y="117"/>
                  </a:cubicBezTo>
                  <a:cubicBezTo>
                    <a:pt x="682" y="117"/>
                    <a:pt x="681" y="117"/>
                    <a:pt x="681" y="116"/>
                  </a:cubicBezTo>
                  <a:cubicBezTo>
                    <a:pt x="682" y="116"/>
                    <a:pt x="682" y="115"/>
                    <a:pt x="682" y="115"/>
                  </a:cubicBezTo>
                  <a:cubicBezTo>
                    <a:pt x="681" y="115"/>
                    <a:pt x="682" y="114"/>
                    <a:pt x="682" y="114"/>
                  </a:cubicBezTo>
                  <a:cubicBezTo>
                    <a:pt x="682" y="114"/>
                    <a:pt x="683" y="114"/>
                    <a:pt x="682" y="113"/>
                  </a:cubicBezTo>
                  <a:cubicBezTo>
                    <a:pt x="682" y="113"/>
                    <a:pt x="682" y="113"/>
                    <a:pt x="682" y="113"/>
                  </a:cubicBezTo>
                  <a:cubicBezTo>
                    <a:pt x="682" y="113"/>
                    <a:pt x="682" y="113"/>
                    <a:pt x="682" y="113"/>
                  </a:cubicBezTo>
                  <a:cubicBezTo>
                    <a:pt x="682" y="113"/>
                    <a:pt x="682" y="113"/>
                    <a:pt x="682" y="113"/>
                  </a:cubicBezTo>
                  <a:cubicBezTo>
                    <a:pt x="682" y="113"/>
                    <a:pt x="682" y="113"/>
                    <a:pt x="682" y="113"/>
                  </a:cubicBezTo>
                  <a:cubicBezTo>
                    <a:pt x="682" y="113"/>
                    <a:pt x="682" y="113"/>
                    <a:pt x="683" y="113"/>
                  </a:cubicBezTo>
                  <a:cubicBezTo>
                    <a:pt x="682" y="112"/>
                    <a:pt x="680" y="111"/>
                    <a:pt x="680" y="112"/>
                  </a:cubicBezTo>
                  <a:cubicBezTo>
                    <a:pt x="680" y="112"/>
                    <a:pt x="680" y="113"/>
                    <a:pt x="680" y="113"/>
                  </a:cubicBezTo>
                  <a:cubicBezTo>
                    <a:pt x="681" y="113"/>
                    <a:pt x="681" y="113"/>
                    <a:pt x="681" y="113"/>
                  </a:cubicBezTo>
                  <a:cubicBezTo>
                    <a:pt x="681" y="113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1" y="114"/>
                    <a:pt x="681" y="114"/>
                    <a:pt x="681" y="114"/>
                  </a:cubicBezTo>
                  <a:cubicBezTo>
                    <a:pt x="680" y="115"/>
                    <a:pt x="678" y="114"/>
                    <a:pt x="679" y="115"/>
                  </a:cubicBezTo>
                  <a:cubicBezTo>
                    <a:pt x="679" y="115"/>
                    <a:pt x="679" y="115"/>
                    <a:pt x="679" y="115"/>
                  </a:cubicBezTo>
                  <a:cubicBezTo>
                    <a:pt x="679" y="115"/>
                    <a:pt x="679" y="116"/>
                    <a:pt x="679" y="116"/>
                  </a:cubicBezTo>
                  <a:cubicBezTo>
                    <a:pt x="679" y="116"/>
                    <a:pt x="679" y="116"/>
                    <a:pt x="679" y="116"/>
                  </a:cubicBezTo>
                  <a:close/>
                  <a:moveTo>
                    <a:pt x="678" y="114"/>
                  </a:moveTo>
                  <a:cubicBezTo>
                    <a:pt x="678" y="113"/>
                    <a:pt x="679" y="113"/>
                    <a:pt x="679" y="113"/>
                  </a:cubicBezTo>
                  <a:cubicBezTo>
                    <a:pt x="679" y="113"/>
                    <a:pt x="678" y="113"/>
                    <a:pt x="677" y="113"/>
                  </a:cubicBezTo>
                  <a:cubicBezTo>
                    <a:pt x="677" y="113"/>
                    <a:pt x="677" y="114"/>
                    <a:pt x="678" y="114"/>
                  </a:cubicBezTo>
                  <a:close/>
                  <a:moveTo>
                    <a:pt x="678" y="105"/>
                  </a:moveTo>
                  <a:cubicBezTo>
                    <a:pt x="678" y="104"/>
                    <a:pt x="676" y="104"/>
                    <a:pt x="676" y="105"/>
                  </a:cubicBezTo>
                  <a:cubicBezTo>
                    <a:pt x="676" y="105"/>
                    <a:pt x="676" y="105"/>
                    <a:pt x="676" y="106"/>
                  </a:cubicBezTo>
                  <a:cubicBezTo>
                    <a:pt x="677" y="106"/>
                    <a:pt x="678" y="106"/>
                    <a:pt x="678" y="105"/>
                  </a:cubicBezTo>
                  <a:close/>
                  <a:moveTo>
                    <a:pt x="683" y="144"/>
                  </a:moveTo>
                  <a:cubicBezTo>
                    <a:pt x="684" y="144"/>
                    <a:pt x="682" y="143"/>
                    <a:pt x="682" y="144"/>
                  </a:cubicBezTo>
                  <a:cubicBezTo>
                    <a:pt x="682" y="145"/>
                    <a:pt x="683" y="145"/>
                    <a:pt x="683" y="144"/>
                  </a:cubicBezTo>
                  <a:close/>
                  <a:moveTo>
                    <a:pt x="678" y="116"/>
                  </a:moveTo>
                  <a:cubicBezTo>
                    <a:pt x="678" y="116"/>
                    <a:pt x="678" y="116"/>
                    <a:pt x="678" y="116"/>
                  </a:cubicBezTo>
                  <a:cubicBezTo>
                    <a:pt x="678" y="116"/>
                    <a:pt x="678" y="116"/>
                    <a:pt x="678" y="116"/>
                  </a:cubicBezTo>
                  <a:cubicBezTo>
                    <a:pt x="678" y="116"/>
                    <a:pt x="678" y="116"/>
                    <a:pt x="678" y="116"/>
                  </a:cubicBezTo>
                  <a:close/>
                  <a:moveTo>
                    <a:pt x="678" y="117"/>
                  </a:moveTo>
                  <a:cubicBezTo>
                    <a:pt x="678" y="117"/>
                    <a:pt x="678" y="117"/>
                    <a:pt x="678" y="116"/>
                  </a:cubicBezTo>
                  <a:cubicBezTo>
                    <a:pt x="678" y="116"/>
                    <a:pt x="678" y="117"/>
                    <a:pt x="678" y="117"/>
                  </a:cubicBezTo>
                  <a:cubicBezTo>
                    <a:pt x="678" y="117"/>
                    <a:pt x="678" y="117"/>
                    <a:pt x="678" y="117"/>
                  </a:cubicBezTo>
                  <a:close/>
                  <a:moveTo>
                    <a:pt x="679" y="115"/>
                  </a:moveTo>
                  <a:cubicBezTo>
                    <a:pt x="679" y="115"/>
                    <a:pt x="678" y="115"/>
                    <a:pt x="678" y="115"/>
                  </a:cubicBezTo>
                  <a:cubicBezTo>
                    <a:pt x="678" y="115"/>
                    <a:pt x="679" y="115"/>
                    <a:pt x="679" y="115"/>
                  </a:cubicBezTo>
                  <a:close/>
                  <a:moveTo>
                    <a:pt x="678" y="117"/>
                  </a:moveTo>
                  <a:cubicBezTo>
                    <a:pt x="678" y="117"/>
                    <a:pt x="678" y="117"/>
                    <a:pt x="678" y="117"/>
                  </a:cubicBezTo>
                  <a:cubicBezTo>
                    <a:pt x="678" y="117"/>
                    <a:pt x="678" y="117"/>
                    <a:pt x="678" y="117"/>
                  </a:cubicBezTo>
                  <a:cubicBezTo>
                    <a:pt x="678" y="117"/>
                    <a:pt x="678" y="117"/>
                    <a:pt x="678" y="117"/>
                  </a:cubicBezTo>
                  <a:close/>
                  <a:moveTo>
                    <a:pt x="678" y="124"/>
                  </a:moveTo>
                  <a:cubicBezTo>
                    <a:pt x="678" y="123"/>
                    <a:pt x="678" y="123"/>
                    <a:pt x="677" y="123"/>
                  </a:cubicBezTo>
                  <a:cubicBezTo>
                    <a:pt x="678" y="123"/>
                    <a:pt x="678" y="123"/>
                    <a:pt x="678" y="124"/>
                  </a:cubicBezTo>
                  <a:close/>
                  <a:moveTo>
                    <a:pt x="680" y="139"/>
                  </a:moveTo>
                  <a:cubicBezTo>
                    <a:pt x="680" y="139"/>
                    <a:pt x="679" y="139"/>
                    <a:pt x="679" y="139"/>
                  </a:cubicBezTo>
                  <a:cubicBezTo>
                    <a:pt x="679" y="140"/>
                    <a:pt x="680" y="140"/>
                    <a:pt x="680" y="139"/>
                  </a:cubicBezTo>
                  <a:close/>
                  <a:moveTo>
                    <a:pt x="695" y="167"/>
                  </a:moveTo>
                  <a:cubicBezTo>
                    <a:pt x="695" y="166"/>
                    <a:pt x="695" y="166"/>
                    <a:pt x="695" y="166"/>
                  </a:cubicBezTo>
                  <a:cubicBezTo>
                    <a:pt x="694" y="166"/>
                    <a:pt x="695" y="167"/>
                    <a:pt x="695" y="167"/>
                  </a:cubicBezTo>
                  <a:close/>
                  <a:moveTo>
                    <a:pt x="696" y="164"/>
                  </a:moveTo>
                  <a:cubicBezTo>
                    <a:pt x="694" y="163"/>
                    <a:pt x="694" y="164"/>
                    <a:pt x="695" y="165"/>
                  </a:cubicBezTo>
                  <a:cubicBezTo>
                    <a:pt x="695" y="164"/>
                    <a:pt x="696" y="164"/>
                    <a:pt x="696" y="164"/>
                  </a:cubicBezTo>
                  <a:close/>
                  <a:moveTo>
                    <a:pt x="694" y="143"/>
                  </a:moveTo>
                  <a:cubicBezTo>
                    <a:pt x="694" y="143"/>
                    <a:pt x="694" y="143"/>
                    <a:pt x="694" y="143"/>
                  </a:cubicBezTo>
                  <a:cubicBezTo>
                    <a:pt x="694" y="143"/>
                    <a:pt x="694" y="143"/>
                    <a:pt x="695" y="143"/>
                  </a:cubicBezTo>
                  <a:cubicBezTo>
                    <a:pt x="694" y="143"/>
                    <a:pt x="694" y="143"/>
                    <a:pt x="694" y="143"/>
                  </a:cubicBezTo>
                  <a:cubicBezTo>
                    <a:pt x="694" y="143"/>
                    <a:pt x="694" y="143"/>
                    <a:pt x="694" y="143"/>
                  </a:cubicBezTo>
                  <a:close/>
                  <a:moveTo>
                    <a:pt x="848" y="406"/>
                  </a:moveTo>
                  <a:cubicBezTo>
                    <a:pt x="847" y="405"/>
                    <a:pt x="847" y="405"/>
                    <a:pt x="847" y="405"/>
                  </a:cubicBezTo>
                  <a:cubicBezTo>
                    <a:pt x="847" y="405"/>
                    <a:pt x="847" y="406"/>
                    <a:pt x="847" y="406"/>
                  </a:cubicBezTo>
                  <a:cubicBezTo>
                    <a:pt x="848" y="406"/>
                    <a:pt x="848" y="406"/>
                    <a:pt x="848" y="407"/>
                  </a:cubicBezTo>
                  <a:cubicBezTo>
                    <a:pt x="848" y="407"/>
                    <a:pt x="848" y="407"/>
                    <a:pt x="848" y="407"/>
                  </a:cubicBezTo>
                  <a:cubicBezTo>
                    <a:pt x="848" y="407"/>
                    <a:pt x="848" y="406"/>
                    <a:pt x="848" y="406"/>
                  </a:cubicBezTo>
                  <a:cubicBezTo>
                    <a:pt x="848" y="406"/>
                    <a:pt x="848" y="406"/>
                    <a:pt x="848" y="406"/>
                  </a:cubicBezTo>
                  <a:close/>
                  <a:moveTo>
                    <a:pt x="695" y="157"/>
                  </a:moveTo>
                  <a:cubicBezTo>
                    <a:pt x="694" y="157"/>
                    <a:pt x="693" y="158"/>
                    <a:pt x="694" y="158"/>
                  </a:cubicBezTo>
                  <a:cubicBezTo>
                    <a:pt x="694" y="158"/>
                    <a:pt x="695" y="158"/>
                    <a:pt x="695" y="157"/>
                  </a:cubicBezTo>
                  <a:close/>
                  <a:moveTo>
                    <a:pt x="694" y="164"/>
                  </a:moveTo>
                  <a:cubicBezTo>
                    <a:pt x="694" y="164"/>
                    <a:pt x="694" y="164"/>
                    <a:pt x="694" y="164"/>
                  </a:cubicBezTo>
                  <a:cubicBezTo>
                    <a:pt x="693" y="164"/>
                    <a:pt x="693" y="164"/>
                    <a:pt x="693" y="164"/>
                  </a:cubicBezTo>
                  <a:cubicBezTo>
                    <a:pt x="694" y="164"/>
                    <a:pt x="694" y="164"/>
                    <a:pt x="694" y="164"/>
                  </a:cubicBezTo>
                  <a:cubicBezTo>
                    <a:pt x="694" y="164"/>
                    <a:pt x="694" y="164"/>
                    <a:pt x="694" y="164"/>
                  </a:cubicBezTo>
                  <a:close/>
                  <a:moveTo>
                    <a:pt x="698" y="171"/>
                  </a:moveTo>
                  <a:cubicBezTo>
                    <a:pt x="698" y="171"/>
                    <a:pt x="697" y="170"/>
                    <a:pt x="697" y="170"/>
                  </a:cubicBezTo>
                  <a:cubicBezTo>
                    <a:pt x="697" y="170"/>
                    <a:pt x="697" y="172"/>
                    <a:pt x="698" y="171"/>
                  </a:cubicBezTo>
                  <a:close/>
                  <a:moveTo>
                    <a:pt x="845" y="398"/>
                  </a:moveTo>
                  <a:cubicBezTo>
                    <a:pt x="845" y="398"/>
                    <a:pt x="843" y="395"/>
                    <a:pt x="845" y="398"/>
                  </a:cubicBezTo>
                  <a:close/>
                  <a:moveTo>
                    <a:pt x="850" y="436"/>
                  </a:moveTo>
                  <a:cubicBezTo>
                    <a:pt x="850" y="435"/>
                    <a:pt x="850" y="435"/>
                    <a:pt x="850" y="435"/>
                  </a:cubicBezTo>
                  <a:cubicBezTo>
                    <a:pt x="850" y="434"/>
                    <a:pt x="849" y="434"/>
                    <a:pt x="849" y="434"/>
                  </a:cubicBezTo>
                  <a:cubicBezTo>
                    <a:pt x="849" y="435"/>
                    <a:pt x="850" y="435"/>
                    <a:pt x="850" y="435"/>
                  </a:cubicBezTo>
                  <a:cubicBezTo>
                    <a:pt x="850" y="435"/>
                    <a:pt x="850" y="436"/>
                    <a:pt x="850" y="436"/>
                  </a:cubicBezTo>
                  <a:close/>
                  <a:moveTo>
                    <a:pt x="851" y="434"/>
                  </a:moveTo>
                  <a:cubicBezTo>
                    <a:pt x="850" y="434"/>
                    <a:pt x="850" y="433"/>
                    <a:pt x="850" y="433"/>
                  </a:cubicBezTo>
                  <a:cubicBezTo>
                    <a:pt x="850" y="433"/>
                    <a:pt x="850" y="433"/>
                    <a:pt x="850" y="432"/>
                  </a:cubicBezTo>
                  <a:cubicBezTo>
                    <a:pt x="849" y="432"/>
                    <a:pt x="851" y="435"/>
                    <a:pt x="851" y="434"/>
                  </a:cubicBezTo>
                  <a:close/>
                  <a:moveTo>
                    <a:pt x="697" y="158"/>
                  </a:moveTo>
                  <a:cubicBezTo>
                    <a:pt x="697" y="158"/>
                    <a:pt x="696" y="158"/>
                    <a:pt x="695" y="157"/>
                  </a:cubicBezTo>
                  <a:cubicBezTo>
                    <a:pt x="695" y="158"/>
                    <a:pt x="697" y="159"/>
                    <a:pt x="697" y="158"/>
                  </a:cubicBezTo>
                  <a:close/>
                  <a:moveTo>
                    <a:pt x="685" y="137"/>
                  </a:moveTo>
                  <a:cubicBezTo>
                    <a:pt x="685" y="137"/>
                    <a:pt x="685" y="137"/>
                    <a:pt x="685" y="137"/>
                  </a:cubicBezTo>
                  <a:cubicBezTo>
                    <a:pt x="685" y="137"/>
                    <a:pt x="685" y="137"/>
                    <a:pt x="685" y="138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85" y="138"/>
                    <a:pt x="685" y="138"/>
                    <a:pt x="685" y="137"/>
                  </a:cubicBezTo>
                  <a:close/>
                  <a:moveTo>
                    <a:pt x="691" y="150"/>
                  </a:moveTo>
                  <a:cubicBezTo>
                    <a:pt x="691" y="150"/>
                    <a:pt x="691" y="149"/>
                    <a:pt x="691" y="149"/>
                  </a:cubicBezTo>
                  <a:cubicBezTo>
                    <a:pt x="690" y="149"/>
                    <a:pt x="690" y="150"/>
                    <a:pt x="691" y="150"/>
                  </a:cubicBezTo>
                  <a:close/>
                  <a:moveTo>
                    <a:pt x="683" y="139"/>
                  </a:moveTo>
                  <a:cubicBezTo>
                    <a:pt x="683" y="140"/>
                    <a:pt x="683" y="140"/>
                    <a:pt x="683" y="140"/>
                  </a:cubicBezTo>
                  <a:cubicBezTo>
                    <a:pt x="683" y="140"/>
                    <a:pt x="683" y="140"/>
                    <a:pt x="683" y="140"/>
                  </a:cubicBezTo>
                  <a:cubicBezTo>
                    <a:pt x="683" y="140"/>
                    <a:pt x="684" y="140"/>
                    <a:pt x="684" y="140"/>
                  </a:cubicBezTo>
                  <a:cubicBezTo>
                    <a:pt x="684" y="140"/>
                    <a:pt x="684" y="140"/>
                    <a:pt x="683" y="139"/>
                  </a:cubicBezTo>
                  <a:close/>
                  <a:moveTo>
                    <a:pt x="685" y="135"/>
                  </a:moveTo>
                  <a:cubicBezTo>
                    <a:pt x="685" y="135"/>
                    <a:pt x="685" y="135"/>
                    <a:pt x="685" y="135"/>
                  </a:cubicBezTo>
                  <a:cubicBezTo>
                    <a:pt x="685" y="135"/>
                    <a:pt x="685" y="135"/>
                    <a:pt x="685" y="135"/>
                  </a:cubicBezTo>
                  <a:cubicBezTo>
                    <a:pt x="685" y="134"/>
                    <a:pt x="685" y="134"/>
                    <a:pt x="684" y="134"/>
                  </a:cubicBezTo>
                  <a:cubicBezTo>
                    <a:pt x="684" y="134"/>
                    <a:pt x="683" y="135"/>
                    <a:pt x="684" y="135"/>
                  </a:cubicBezTo>
                  <a:cubicBezTo>
                    <a:pt x="684" y="136"/>
                    <a:pt x="684" y="135"/>
                    <a:pt x="684" y="135"/>
                  </a:cubicBezTo>
                  <a:cubicBezTo>
                    <a:pt x="684" y="135"/>
                    <a:pt x="684" y="135"/>
                    <a:pt x="685" y="135"/>
                  </a:cubicBezTo>
                  <a:close/>
                  <a:moveTo>
                    <a:pt x="692" y="154"/>
                  </a:moveTo>
                  <a:cubicBezTo>
                    <a:pt x="691" y="153"/>
                    <a:pt x="691" y="153"/>
                    <a:pt x="691" y="153"/>
                  </a:cubicBezTo>
                  <a:cubicBezTo>
                    <a:pt x="690" y="153"/>
                    <a:pt x="691" y="154"/>
                    <a:pt x="692" y="154"/>
                  </a:cubicBezTo>
                  <a:close/>
                  <a:moveTo>
                    <a:pt x="684" y="136"/>
                  </a:moveTo>
                  <a:cubicBezTo>
                    <a:pt x="684" y="136"/>
                    <a:pt x="684" y="136"/>
                    <a:pt x="683" y="137"/>
                  </a:cubicBezTo>
                  <a:cubicBezTo>
                    <a:pt x="684" y="137"/>
                    <a:pt x="685" y="136"/>
                    <a:pt x="684" y="136"/>
                  </a:cubicBezTo>
                  <a:close/>
                  <a:moveTo>
                    <a:pt x="693" y="163"/>
                  </a:moveTo>
                  <a:cubicBezTo>
                    <a:pt x="693" y="162"/>
                    <a:pt x="692" y="163"/>
                    <a:pt x="693" y="163"/>
                  </a:cubicBezTo>
                  <a:close/>
                  <a:moveTo>
                    <a:pt x="694" y="140"/>
                  </a:move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3" y="140"/>
                    <a:pt x="693" y="141"/>
                  </a:cubicBezTo>
                  <a:cubicBezTo>
                    <a:pt x="694" y="141"/>
                    <a:pt x="694" y="141"/>
                    <a:pt x="694" y="141"/>
                  </a:cubicBezTo>
                  <a:cubicBezTo>
                    <a:pt x="694" y="141"/>
                    <a:pt x="694" y="141"/>
                    <a:pt x="694" y="141"/>
                  </a:cubicBezTo>
                  <a:cubicBezTo>
                    <a:pt x="694" y="141"/>
                    <a:pt x="694" y="140"/>
                    <a:pt x="694" y="140"/>
                  </a:cubicBez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4" y="140"/>
                    <a:pt x="694" y="140"/>
                  </a:cubicBezTo>
                  <a:cubicBezTo>
                    <a:pt x="694" y="140"/>
                    <a:pt x="694" y="139"/>
                    <a:pt x="694" y="139"/>
                  </a:cubicBezTo>
                  <a:cubicBezTo>
                    <a:pt x="694" y="139"/>
                    <a:pt x="694" y="139"/>
                    <a:pt x="694" y="140"/>
                  </a:cubicBezTo>
                  <a:cubicBezTo>
                    <a:pt x="694" y="140"/>
                    <a:pt x="694" y="139"/>
                    <a:pt x="693" y="139"/>
                  </a:cubicBezTo>
                  <a:cubicBezTo>
                    <a:pt x="693" y="140"/>
                    <a:pt x="693" y="140"/>
                    <a:pt x="693" y="140"/>
                  </a:cubicBezTo>
                  <a:cubicBezTo>
                    <a:pt x="693" y="140"/>
                    <a:pt x="693" y="140"/>
                    <a:pt x="694" y="140"/>
                  </a:cubicBezTo>
                  <a:close/>
                  <a:moveTo>
                    <a:pt x="693" y="137"/>
                  </a:moveTo>
                  <a:cubicBezTo>
                    <a:pt x="694" y="137"/>
                    <a:pt x="694" y="138"/>
                    <a:pt x="694" y="138"/>
                  </a:cubicBezTo>
                  <a:cubicBezTo>
                    <a:pt x="694" y="137"/>
                    <a:pt x="694" y="136"/>
                    <a:pt x="693" y="136"/>
                  </a:cubicBezTo>
                  <a:cubicBezTo>
                    <a:pt x="693" y="137"/>
                    <a:pt x="693" y="137"/>
                    <a:pt x="693" y="137"/>
                  </a:cubicBezTo>
                  <a:cubicBezTo>
                    <a:pt x="693" y="137"/>
                    <a:pt x="693" y="137"/>
                    <a:pt x="693" y="137"/>
                  </a:cubicBezTo>
                  <a:cubicBezTo>
                    <a:pt x="693" y="137"/>
                    <a:pt x="693" y="137"/>
                    <a:pt x="692" y="137"/>
                  </a:cubicBezTo>
                  <a:cubicBezTo>
                    <a:pt x="693" y="137"/>
                    <a:pt x="693" y="137"/>
                    <a:pt x="693" y="138"/>
                  </a:cubicBezTo>
                  <a:cubicBezTo>
                    <a:pt x="693" y="137"/>
                    <a:pt x="693" y="137"/>
                    <a:pt x="693" y="137"/>
                  </a:cubicBezTo>
                  <a:close/>
                  <a:moveTo>
                    <a:pt x="693" y="152"/>
                  </a:moveTo>
                  <a:cubicBezTo>
                    <a:pt x="693" y="152"/>
                    <a:pt x="692" y="152"/>
                    <a:pt x="692" y="152"/>
                  </a:cubicBezTo>
                  <a:cubicBezTo>
                    <a:pt x="692" y="153"/>
                    <a:pt x="693" y="153"/>
                    <a:pt x="693" y="152"/>
                  </a:cubicBezTo>
                  <a:close/>
                  <a:moveTo>
                    <a:pt x="690" y="135"/>
                  </a:moveTo>
                  <a:cubicBezTo>
                    <a:pt x="690" y="135"/>
                    <a:pt x="689" y="135"/>
                    <a:pt x="689" y="136"/>
                  </a:cubicBezTo>
                  <a:cubicBezTo>
                    <a:pt x="689" y="136"/>
                    <a:pt x="689" y="136"/>
                    <a:pt x="689" y="136"/>
                  </a:cubicBezTo>
                  <a:cubicBezTo>
                    <a:pt x="689" y="136"/>
                    <a:pt x="690" y="136"/>
                    <a:pt x="690" y="136"/>
                  </a:cubicBezTo>
                  <a:cubicBezTo>
                    <a:pt x="690" y="136"/>
                    <a:pt x="690" y="136"/>
                    <a:pt x="690" y="136"/>
                  </a:cubicBezTo>
                  <a:cubicBezTo>
                    <a:pt x="691" y="136"/>
                    <a:pt x="690" y="135"/>
                    <a:pt x="691" y="135"/>
                  </a:cubicBezTo>
                  <a:cubicBezTo>
                    <a:pt x="691" y="136"/>
                    <a:pt x="691" y="136"/>
                    <a:pt x="692" y="136"/>
                  </a:cubicBezTo>
                  <a:cubicBezTo>
                    <a:pt x="692" y="135"/>
                    <a:pt x="691" y="135"/>
                    <a:pt x="690" y="135"/>
                  </a:cubicBezTo>
                  <a:close/>
                  <a:moveTo>
                    <a:pt x="671" y="101"/>
                  </a:moveTo>
                  <a:cubicBezTo>
                    <a:pt x="670" y="102"/>
                    <a:pt x="672" y="102"/>
                    <a:pt x="671" y="101"/>
                  </a:cubicBezTo>
                  <a:close/>
                  <a:moveTo>
                    <a:pt x="697" y="99"/>
                  </a:moveTo>
                  <a:cubicBezTo>
                    <a:pt x="698" y="99"/>
                    <a:pt x="698" y="98"/>
                    <a:pt x="697" y="98"/>
                  </a:cubicBezTo>
                  <a:cubicBezTo>
                    <a:pt x="697" y="98"/>
                    <a:pt x="696" y="99"/>
                    <a:pt x="697" y="99"/>
                  </a:cubicBezTo>
                  <a:close/>
                  <a:moveTo>
                    <a:pt x="696" y="78"/>
                  </a:moveTo>
                  <a:cubicBezTo>
                    <a:pt x="696" y="79"/>
                    <a:pt x="696" y="80"/>
                    <a:pt x="697" y="79"/>
                  </a:cubicBezTo>
                  <a:cubicBezTo>
                    <a:pt x="697" y="79"/>
                    <a:pt x="697" y="78"/>
                    <a:pt x="696" y="78"/>
                  </a:cubicBezTo>
                  <a:close/>
                  <a:moveTo>
                    <a:pt x="697" y="94"/>
                  </a:moveTo>
                  <a:cubicBezTo>
                    <a:pt x="697" y="94"/>
                    <a:pt x="696" y="94"/>
                    <a:pt x="697" y="95"/>
                  </a:cubicBezTo>
                  <a:cubicBezTo>
                    <a:pt x="697" y="94"/>
                    <a:pt x="697" y="94"/>
                    <a:pt x="697" y="94"/>
                  </a:cubicBezTo>
                  <a:close/>
                  <a:moveTo>
                    <a:pt x="701" y="103"/>
                  </a:moveTo>
                  <a:cubicBezTo>
                    <a:pt x="702" y="103"/>
                    <a:pt x="703" y="101"/>
                    <a:pt x="701" y="100"/>
                  </a:cubicBezTo>
                  <a:cubicBezTo>
                    <a:pt x="701" y="100"/>
                    <a:pt x="701" y="100"/>
                    <a:pt x="701" y="100"/>
                  </a:cubicBezTo>
                  <a:cubicBezTo>
                    <a:pt x="701" y="100"/>
                    <a:pt x="701" y="100"/>
                    <a:pt x="701" y="100"/>
                  </a:cubicBezTo>
                  <a:cubicBezTo>
                    <a:pt x="701" y="100"/>
                    <a:pt x="700" y="100"/>
                    <a:pt x="700" y="100"/>
                  </a:cubicBezTo>
                  <a:cubicBezTo>
                    <a:pt x="699" y="100"/>
                    <a:pt x="698" y="101"/>
                    <a:pt x="698" y="102"/>
                  </a:cubicBezTo>
                  <a:cubicBezTo>
                    <a:pt x="699" y="103"/>
                    <a:pt x="700" y="103"/>
                    <a:pt x="701" y="103"/>
                  </a:cubicBezTo>
                  <a:close/>
                  <a:moveTo>
                    <a:pt x="697" y="72"/>
                  </a:moveTo>
                  <a:cubicBezTo>
                    <a:pt x="698" y="72"/>
                    <a:pt x="698" y="72"/>
                    <a:pt x="698" y="72"/>
                  </a:cubicBezTo>
                  <a:cubicBezTo>
                    <a:pt x="698" y="72"/>
                    <a:pt x="698" y="71"/>
                    <a:pt x="698" y="71"/>
                  </a:cubicBezTo>
                  <a:cubicBezTo>
                    <a:pt x="698" y="71"/>
                    <a:pt x="698" y="71"/>
                    <a:pt x="698" y="71"/>
                  </a:cubicBezTo>
                  <a:cubicBezTo>
                    <a:pt x="698" y="71"/>
                    <a:pt x="697" y="71"/>
                    <a:pt x="697" y="72"/>
                  </a:cubicBezTo>
                  <a:close/>
                  <a:moveTo>
                    <a:pt x="695" y="116"/>
                  </a:moveTo>
                  <a:cubicBezTo>
                    <a:pt x="696" y="114"/>
                    <a:pt x="696" y="114"/>
                    <a:pt x="695" y="114"/>
                  </a:cubicBezTo>
                  <a:cubicBezTo>
                    <a:pt x="695" y="115"/>
                    <a:pt x="694" y="116"/>
                    <a:pt x="694" y="117"/>
                  </a:cubicBezTo>
                  <a:cubicBezTo>
                    <a:pt x="694" y="117"/>
                    <a:pt x="695" y="116"/>
                    <a:pt x="695" y="116"/>
                  </a:cubicBezTo>
                  <a:close/>
                  <a:moveTo>
                    <a:pt x="691" y="102"/>
                  </a:moveTo>
                  <a:cubicBezTo>
                    <a:pt x="691" y="102"/>
                    <a:pt x="691" y="102"/>
                    <a:pt x="690" y="102"/>
                  </a:cubicBezTo>
                  <a:cubicBezTo>
                    <a:pt x="690" y="102"/>
                    <a:pt x="690" y="102"/>
                    <a:pt x="690" y="102"/>
                  </a:cubicBezTo>
                  <a:cubicBezTo>
                    <a:pt x="690" y="103"/>
                    <a:pt x="690" y="103"/>
                    <a:pt x="689" y="104"/>
                  </a:cubicBezTo>
                  <a:cubicBezTo>
                    <a:pt x="691" y="105"/>
                    <a:pt x="691" y="102"/>
                    <a:pt x="692" y="102"/>
                  </a:cubicBezTo>
                  <a:cubicBezTo>
                    <a:pt x="691" y="101"/>
                    <a:pt x="691" y="102"/>
                    <a:pt x="691" y="102"/>
                  </a:cubicBezTo>
                  <a:close/>
                  <a:moveTo>
                    <a:pt x="694" y="98"/>
                  </a:moveTo>
                  <a:cubicBezTo>
                    <a:pt x="693" y="98"/>
                    <a:pt x="693" y="99"/>
                    <a:pt x="692" y="100"/>
                  </a:cubicBezTo>
                  <a:cubicBezTo>
                    <a:pt x="693" y="100"/>
                    <a:pt x="693" y="100"/>
                    <a:pt x="693" y="100"/>
                  </a:cubicBezTo>
                  <a:cubicBezTo>
                    <a:pt x="693" y="99"/>
                    <a:pt x="694" y="99"/>
                    <a:pt x="694" y="99"/>
                  </a:cubicBezTo>
                  <a:cubicBezTo>
                    <a:pt x="694" y="98"/>
                    <a:pt x="694" y="98"/>
                    <a:pt x="694" y="98"/>
                  </a:cubicBezTo>
                  <a:close/>
                  <a:moveTo>
                    <a:pt x="699" y="99"/>
                  </a:moveTo>
                  <a:cubicBezTo>
                    <a:pt x="699" y="98"/>
                    <a:pt x="699" y="98"/>
                    <a:pt x="699" y="98"/>
                  </a:cubicBezTo>
                  <a:cubicBezTo>
                    <a:pt x="698" y="97"/>
                    <a:pt x="698" y="98"/>
                    <a:pt x="699" y="99"/>
                  </a:cubicBezTo>
                  <a:close/>
                  <a:moveTo>
                    <a:pt x="694" y="103"/>
                  </a:moveTo>
                  <a:cubicBezTo>
                    <a:pt x="695" y="103"/>
                    <a:pt x="695" y="103"/>
                    <a:pt x="696" y="103"/>
                  </a:cubicBezTo>
                  <a:cubicBezTo>
                    <a:pt x="696" y="103"/>
                    <a:pt x="696" y="103"/>
                    <a:pt x="696" y="103"/>
                  </a:cubicBezTo>
                  <a:cubicBezTo>
                    <a:pt x="695" y="103"/>
                    <a:pt x="695" y="102"/>
                    <a:pt x="695" y="102"/>
                  </a:cubicBezTo>
                  <a:cubicBezTo>
                    <a:pt x="695" y="102"/>
                    <a:pt x="694" y="103"/>
                    <a:pt x="694" y="103"/>
                  </a:cubicBezTo>
                  <a:close/>
                  <a:moveTo>
                    <a:pt x="696" y="106"/>
                  </a:moveTo>
                  <a:cubicBezTo>
                    <a:pt x="696" y="107"/>
                    <a:pt x="697" y="107"/>
                    <a:pt x="697" y="106"/>
                  </a:cubicBezTo>
                  <a:cubicBezTo>
                    <a:pt x="696" y="105"/>
                    <a:pt x="696" y="106"/>
                    <a:pt x="696" y="106"/>
                  </a:cubicBezTo>
                  <a:close/>
                  <a:moveTo>
                    <a:pt x="700" y="137"/>
                  </a:moveTo>
                  <a:cubicBezTo>
                    <a:pt x="699" y="138"/>
                    <a:pt x="698" y="139"/>
                    <a:pt x="699" y="140"/>
                  </a:cubicBezTo>
                  <a:cubicBezTo>
                    <a:pt x="699" y="140"/>
                    <a:pt x="701" y="138"/>
                    <a:pt x="700" y="137"/>
                  </a:cubicBezTo>
                  <a:close/>
                  <a:moveTo>
                    <a:pt x="700" y="133"/>
                  </a:moveTo>
                  <a:cubicBezTo>
                    <a:pt x="700" y="133"/>
                    <a:pt x="699" y="133"/>
                    <a:pt x="699" y="133"/>
                  </a:cubicBezTo>
                  <a:cubicBezTo>
                    <a:pt x="699" y="133"/>
                    <a:pt x="698" y="133"/>
                    <a:pt x="698" y="135"/>
                  </a:cubicBezTo>
                  <a:cubicBezTo>
                    <a:pt x="698" y="135"/>
                    <a:pt x="698" y="135"/>
                    <a:pt x="699" y="135"/>
                  </a:cubicBezTo>
                  <a:cubicBezTo>
                    <a:pt x="699" y="135"/>
                    <a:pt x="700" y="134"/>
                    <a:pt x="700" y="133"/>
                  </a:cubicBezTo>
                  <a:close/>
                  <a:moveTo>
                    <a:pt x="698" y="150"/>
                  </a:moveTo>
                  <a:cubicBezTo>
                    <a:pt x="699" y="150"/>
                    <a:pt x="698" y="149"/>
                    <a:pt x="698" y="150"/>
                  </a:cubicBezTo>
                  <a:cubicBezTo>
                    <a:pt x="698" y="150"/>
                    <a:pt x="698" y="150"/>
                    <a:pt x="698" y="150"/>
                  </a:cubicBezTo>
                  <a:close/>
                  <a:moveTo>
                    <a:pt x="792" y="325"/>
                  </a:moveTo>
                  <a:cubicBezTo>
                    <a:pt x="794" y="329"/>
                    <a:pt x="795" y="331"/>
                    <a:pt x="795" y="330"/>
                  </a:cubicBezTo>
                  <a:cubicBezTo>
                    <a:pt x="794" y="328"/>
                    <a:pt x="794" y="327"/>
                    <a:pt x="793" y="326"/>
                  </a:cubicBezTo>
                  <a:cubicBezTo>
                    <a:pt x="792" y="324"/>
                    <a:pt x="792" y="325"/>
                    <a:pt x="792" y="325"/>
                  </a:cubicBezTo>
                  <a:close/>
                  <a:moveTo>
                    <a:pt x="686" y="113"/>
                  </a:moveTo>
                  <a:cubicBezTo>
                    <a:pt x="687" y="113"/>
                    <a:pt x="687" y="113"/>
                    <a:pt x="687" y="113"/>
                  </a:cubicBezTo>
                  <a:cubicBezTo>
                    <a:pt x="687" y="113"/>
                    <a:pt x="687" y="113"/>
                    <a:pt x="687" y="113"/>
                  </a:cubicBezTo>
                  <a:cubicBezTo>
                    <a:pt x="686" y="113"/>
                    <a:pt x="686" y="113"/>
                    <a:pt x="686" y="113"/>
                  </a:cubicBezTo>
                  <a:close/>
                  <a:moveTo>
                    <a:pt x="699" y="132"/>
                  </a:moveTo>
                  <a:cubicBezTo>
                    <a:pt x="698" y="131"/>
                    <a:pt x="698" y="131"/>
                    <a:pt x="698" y="132"/>
                  </a:cubicBezTo>
                  <a:cubicBezTo>
                    <a:pt x="698" y="132"/>
                    <a:pt x="698" y="132"/>
                    <a:pt x="699" y="132"/>
                  </a:cubicBezTo>
                  <a:close/>
                  <a:moveTo>
                    <a:pt x="699" y="99"/>
                  </a:moveTo>
                  <a:cubicBezTo>
                    <a:pt x="699" y="99"/>
                    <a:pt x="699" y="99"/>
                    <a:pt x="699" y="99"/>
                  </a:cubicBezTo>
                  <a:cubicBezTo>
                    <a:pt x="700" y="99"/>
                    <a:pt x="700" y="99"/>
                    <a:pt x="701" y="99"/>
                  </a:cubicBezTo>
                  <a:cubicBezTo>
                    <a:pt x="701" y="99"/>
                    <a:pt x="701" y="99"/>
                    <a:pt x="701" y="99"/>
                  </a:cubicBezTo>
                  <a:cubicBezTo>
                    <a:pt x="700" y="99"/>
                    <a:pt x="700" y="99"/>
                    <a:pt x="700" y="98"/>
                  </a:cubicBezTo>
                  <a:cubicBezTo>
                    <a:pt x="700" y="98"/>
                    <a:pt x="701" y="97"/>
                    <a:pt x="702" y="95"/>
                  </a:cubicBezTo>
                  <a:cubicBezTo>
                    <a:pt x="701" y="95"/>
                    <a:pt x="701" y="96"/>
                    <a:pt x="699" y="99"/>
                  </a:cubicBezTo>
                  <a:cubicBezTo>
                    <a:pt x="699" y="99"/>
                    <a:pt x="699" y="99"/>
                    <a:pt x="699" y="99"/>
                  </a:cubicBezTo>
                  <a:close/>
                  <a:moveTo>
                    <a:pt x="700" y="89"/>
                  </a:moveTo>
                  <a:cubicBezTo>
                    <a:pt x="701" y="89"/>
                    <a:pt x="701" y="89"/>
                    <a:pt x="701" y="88"/>
                  </a:cubicBezTo>
                  <a:cubicBezTo>
                    <a:pt x="700" y="88"/>
                    <a:pt x="700" y="89"/>
                    <a:pt x="700" y="89"/>
                  </a:cubicBezTo>
                  <a:close/>
                  <a:moveTo>
                    <a:pt x="699" y="67"/>
                  </a:moveTo>
                  <a:cubicBezTo>
                    <a:pt x="699" y="67"/>
                    <a:pt x="699" y="68"/>
                    <a:pt x="699" y="67"/>
                  </a:cubicBezTo>
                  <a:cubicBezTo>
                    <a:pt x="699" y="68"/>
                    <a:pt x="699" y="68"/>
                    <a:pt x="699" y="68"/>
                  </a:cubicBezTo>
                  <a:cubicBezTo>
                    <a:pt x="699" y="68"/>
                    <a:pt x="700" y="67"/>
                    <a:pt x="699" y="67"/>
                  </a:cubicBezTo>
                  <a:close/>
                  <a:moveTo>
                    <a:pt x="699" y="65"/>
                  </a:moveTo>
                  <a:cubicBezTo>
                    <a:pt x="700" y="65"/>
                    <a:pt x="700" y="66"/>
                    <a:pt x="700" y="66"/>
                  </a:cubicBezTo>
                  <a:cubicBezTo>
                    <a:pt x="700" y="65"/>
                    <a:pt x="700" y="65"/>
                    <a:pt x="700" y="65"/>
                  </a:cubicBezTo>
                  <a:cubicBezTo>
                    <a:pt x="700" y="65"/>
                    <a:pt x="700" y="65"/>
                    <a:pt x="700" y="65"/>
                  </a:cubicBezTo>
                  <a:cubicBezTo>
                    <a:pt x="700" y="65"/>
                    <a:pt x="700" y="65"/>
                    <a:pt x="699" y="65"/>
                  </a:cubicBezTo>
                  <a:close/>
                  <a:moveTo>
                    <a:pt x="702" y="80"/>
                  </a:moveTo>
                  <a:cubicBezTo>
                    <a:pt x="701" y="79"/>
                    <a:pt x="701" y="80"/>
                    <a:pt x="701" y="80"/>
                  </a:cubicBezTo>
                  <a:cubicBezTo>
                    <a:pt x="702" y="81"/>
                    <a:pt x="702" y="80"/>
                    <a:pt x="702" y="80"/>
                  </a:cubicBezTo>
                  <a:close/>
                  <a:moveTo>
                    <a:pt x="679" y="97"/>
                  </a:moveTo>
                  <a:cubicBezTo>
                    <a:pt x="679" y="98"/>
                    <a:pt x="679" y="98"/>
                    <a:pt x="679" y="98"/>
                  </a:cubicBezTo>
                  <a:cubicBezTo>
                    <a:pt x="679" y="99"/>
                    <a:pt x="679" y="99"/>
                    <a:pt x="679" y="100"/>
                  </a:cubicBezTo>
                  <a:cubicBezTo>
                    <a:pt x="680" y="99"/>
                    <a:pt x="680" y="98"/>
                    <a:pt x="679" y="97"/>
                  </a:cubicBezTo>
                  <a:close/>
                  <a:moveTo>
                    <a:pt x="671" y="99"/>
                  </a:moveTo>
                  <a:cubicBezTo>
                    <a:pt x="671" y="99"/>
                    <a:pt x="671" y="99"/>
                    <a:pt x="671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71" y="99"/>
                    <a:pt x="671" y="100"/>
                    <a:pt x="671" y="100"/>
                  </a:cubicBezTo>
                  <a:cubicBezTo>
                    <a:pt x="671" y="100"/>
                    <a:pt x="671" y="100"/>
                    <a:pt x="671" y="100"/>
                  </a:cubicBezTo>
                  <a:cubicBezTo>
                    <a:pt x="671" y="100"/>
                    <a:pt x="671" y="100"/>
                    <a:pt x="671" y="100"/>
                  </a:cubicBezTo>
                  <a:cubicBezTo>
                    <a:pt x="672" y="100"/>
                    <a:pt x="671" y="99"/>
                    <a:pt x="671" y="99"/>
                  </a:cubicBezTo>
                  <a:close/>
                  <a:moveTo>
                    <a:pt x="698" y="106"/>
                  </a:moveTo>
                  <a:cubicBezTo>
                    <a:pt x="698" y="106"/>
                    <a:pt x="697" y="106"/>
                    <a:pt x="697" y="106"/>
                  </a:cubicBezTo>
                  <a:cubicBezTo>
                    <a:pt x="698" y="107"/>
                    <a:pt x="698" y="106"/>
                    <a:pt x="698" y="106"/>
                  </a:cubicBezTo>
                  <a:cubicBezTo>
                    <a:pt x="698" y="106"/>
                    <a:pt x="698" y="106"/>
                    <a:pt x="698" y="106"/>
                  </a:cubicBezTo>
                  <a:cubicBezTo>
                    <a:pt x="698" y="107"/>
                    <a:pt x="698" y="107"/>
                    <a:pt x="698" y="107"/>
                  </a:cubicBezTo>
                  <a:cubicBezTo>
                    <a:pt x="698" y="106"/>
                    <a:pt x="698" y="106"/>
                    <a:pt x="698" y="106"/>
                  </a:cubicBezTo>
                  <a:cubicBezTo>
                    <a:pt x="699" y="106"/>
                    <a:pt x="699" y="106"/>
                    <a:pt x="699" y="105"/>
                  </a:cubicBezTo>
                  <a:cubicBezTo>
                    <a:pt x="699" y="105"/>
                    <a:pt x="698" y="105"/>
                    <a:pt x="698" y="106"/>
                  </a:cubicBezTo>
                  <a:close/>
                  <a:moveTo>
                    <a:pt x="671" y="106"/>
                  </a:moveTo>
                  <a:cubicBezTo>
                    <a:pt x="671" y="107"/>
                    <a:pt x="671" y="107"/>
                    <a:pt x="671" y="108"/>
                  </a:cubicBezTo>
                  <a:cubicBezTo>
                    <a:pt x="671" y="109"/>
                    <a:pt x="671" y="109"/>
                    <a:pt x="671" y="109"/>
                  </a:cubicBezTo>
                  <a:cubicBezTo>
                    <a:pt x="671" y="108"/>
                    <a:pt x="672" y="107"/>
                    <a:pt x="671" y="106"/>
                  </a:cubicBezTo>
                  <a:close/>
                  <a:moveTo>
                    <a:pt x="678" y="89"/>
                  </a:moveTo>
                  <a:cubicBezTo>
                    <a:pt x="677" y="89"/>
                    <a:pt x="677" y="89"/>
                    <a:pt x="677" y="89"/>
                  </a:cubicBezTo>
                  <a:cubicBezTo>
                    <a:pt x="677" y="90"/>
                    <a:pt x="677" y="90"/>
                    <a:pt x="678" y="89"/>
                  </a:cubicBezTo>
                  <a:close/>
                  <a:moveTo>
                    <a:pt x="673" y="82"/>
                  </a:moveTo>
                  <a:cubicBezTo>
                    <a:pt x="674" y="82"/>
                    <a:pt x="674" y="82"/>
                    <a:pt x="674" y="82"/>
                  </a:cubicBezTo>
                  <a:cubicBezTo>
                    <a:pt x="674" y="82"/>
                    <a:pt x="674" y="82"/>
                    <a:pt x="674" y="82"/>
                  </a:cubicBezTo>
                  <a:cubicBezTo>
                    <a:pt x="674" y="81"/>
                    <a:pt x="674" y="81"/>
                    <a:pt x="674" y="81"/>
                  </a:cubicBezTo>
                  <a:cubicBezTo>
                    <a:pt x="674" y="81"/>
                    <a:pt x="674" y="82"/>
                    <a:pt x="673" y="82"/>
                  </a:cubicBezTo>
                  <a:close/>
                  <a:moveTo>
                    <a:pt x="674" y="103"/>
                  </a:moveTo>
                  <a:cubicBezTo>
                    <a:pt x="674" y="103"/>
                    <a:pt x="674" y="104"/>
                    <a:pt x="674" y="104"/>
                  </a:cubicBezTo>
                  <a:cubicBezTo>
                    <a:pt x="674" y="104"/>
                    <a:pt x="674" y="104"/>
                    <a:pt x="674" y="103"/>
                  </a:cubicBezTo>
                  <a:close/>
                  <a:moveTo>
                    <a:pt x="673" y="94"/>
                  </a:moveTo>
                  <a:cubicBezTo>
                    <a:pt x="673" y="94"/>
                    <a:pt x="673" y="94"/>
                    <a:pt x="674" y="94"/>
                  </a:cubicBezTo>
                  <a:cubicBezTo>
                    <a:pt x="675" y="95"/>
                    <a:pt x="673" y="95"/>
                    <a:pt x="673" y="96"/>
                  </a:cubicBezTo>
                  <a:cubicBezTo>
                    <a:pt x="674" y="96"/>
                    <a:pt x="674" y="96"/>
                    <a:pt x="675" y="96"/>
                  </a:cubicBezTo>
                  <a:cubicBezTo>
                    <a:pt x="674" y="96"/>
                    <a:pt x="674" y="96"/>
                    <a:pt x="674" y="96"/>
                  </a:cubicBezTo>
                  <a:cubicBezTo>
                    <a:pt x="675" y="97"/>
                    <a:pt x="675" y="96"/>
                    <a:pt x="675" y="96"/>
                  </a:cubicBezTo>
                  <a:cubicBezTo>
                    <a:pt x="675" y="96"/>
                    <a:pt x="675" y="96"/>
                    <a:pt x="675" y="96"/>
                  </a:cubicBezTo>
                  <a:cubicBezTo>
                    <a:pt x="676" y="95"/>
                    <a:pt x="676" y="94"/>
                    <a:pt x="674" y="93"/>
                  </a:cubicBezTo>
                  <a:cubicBezTo>
                    <a:pt x="675" y="92"/>
                    <a:pt x="674" y="91"/>
                    <a:pt x="673" y="91"/>
                  </a:cubicBezTo>
                  <a:cubicBezTo>
                    <a:pt x="673" y="91"/>
                    <a:pt x="673" y="91"/>
                    <a:pt x="672" y="91"/>
                  </a:cubicBezTo>
                  <a:cubicBezTo>
                    <a:pt x="672" y="91"/>
                    <a:pt x="672" y="91"/>
                    <a:pt x="672" y="91"/>
                  </a:cubicBezTo>
                  <a:cubicBezTo>
                    <a:pt x="671" y="91"/>
                    <a:pt x="671" y="92"/>
                    <a:pt x="671" y="93"/>
                  </a:cubicBezTo>
                  <a:cubicBezTo>
                    <a:pt x="671" y="93"/>
                    <a:pt x="671" y="93"/>
                    <a:pt x="671" y="93"/>
                  </a:cubicBezTo>
                  <a:cubicBezTo>
                    <a:pt x="671" y="94"/>
                    <a:pt x="671" y="94"/>
                    <a:pt x="671" y="94"/>
                  </a:cubicBezTo>
                  <a:cubicBezTo>
                    <a:pt x="671" y="94"/>
                    <a:pt x="672" y="94"/>
                    <a:pt x="672" y="94"/>
                  </a:cubicBezTo>
                  <a:cubicBezTo>
                    <a:pt x="672" y="95"/>
                    <a:pt x="672" y="95"/>
                    <a:pt x="672" y="96"/>
                  </a:cubicBezTo>
                  <a:cubicBezTo>
                    <a:pt x="673" y="96"/>
                    <a:pt x="673" y="95"/>
                    <a:pt x="673" y="94"/>
                  </a:cubicBezTo>
                  <a:close/>
                  <a:moveTo>
                    <a:pt x="673" y="101"/>
                  </a:moveTo>
                  <a:cubicBezTo>
                    <a:pt x="673" y="101"/>
                    <a:pt x="673" y="101"/>
                    <a:pt x="673" y="101"/>
                  </a:cubicBezTo>
                  <a:cubicBezTo>
                    <a:pt x="673" y="101"/>
                    <a:pt x="673" y="101"/>
                    <a:pt x="673" y="101"/>
                  </a:cubicBezTo>
                  <a:cubicBezTo>
                    <a:pt x="673" y="101"/>
                    <a:pt x="673" y="101"/>
                    <a:pt x="673" y="101"/>
                  </a:cubicBezTo>
                  <a:cubicBezTo>
                    <a:pt x="673" y="101"/>
                    <a:pt x="673" y="101"/>
                    <a:pt x="673" y="101"/>
                  </a:cubicBezTo>
                  <a:close/>
                  <a:moveTo>
                    <a:pt x="674" y="100"/>
                  </a:moveTo>
                  <a:cubicBezTo>
                    <a:pt x="673" y="100"/>
                    <a:pt x="673" y="100"/>
                    <a:pt x="673" y="100"/>
                  </a:cubicBezTo>
                  <a:cubicBezTo>
                    <a:pt x="673" y="100"/>
                    <a:pt x="673" y="100"/>
                    <a:pt x="673" y="101"/>
                  </a:cubicBezTo>
                  <a:cubicBezTo>
                    <a:pt x="673" y="101"/>
                    <a:pt x="673" y="101"/>
                    <a:pt x="674" y="101"/>
                  </a:cubicBezTo>
                  <a:cubicBezTo>
                    <a:pt x="674" y="101"/>
                    <a:pt x="674" y="100"/>
                    <a:pt x="674" y="100"/>
                  </a:cubicBezTo>
                  <a:close/>
                  <a:moveTo>
                    <a:pt x="676" y="107"/>
                  </a:moveTo>
                  <a:cubicBezTo>
                    <a:pt x="676" y="107"/>
                    <a:pt x="676" y="107"/>
                    <a:pt x="676" y="107"/>
                  </a:cubicBezTo>
                  <a:cubicBezTo>
                    <a:pt x="676" y="107"/>
                    <a:pt x="676" y="106"/>
                    <a:pt x="676" y="106"/>
                  </a:cubicBezTo>
                  <a:cubicBezTo>
                    <a:pt x="675" y="107"/>
                    <a:pt x="675" y="107"/>
                    <a:pt x="675" y="107"/>
                  </a:cubicBezTo>
                  <a:cubicBezTo>
                    <a:pt x="676" y="107"/>
                    <a:pt x="676" y="107"/>
                    <a:pt x="676" y="107"/>
                  </a:cubicBezTo>
                  <a:close/>
                  <a:moveTo>
                    <a:pt x="673" y="97"/>
                  </a:moveTo>
                  <a:cubicBezTo>
                    <a:pt x="673" y="98"/>
                    <a:pt x="673" y="98"/>
                    <a:pt x="674" y="99"/>
                  </a:cubicBezTo>
                  <a:cubicBezTo>
                    <a:pt x="674" y="99"/>
                    <a:pt x="674" y="98"/>
                    <a:pt x="674" y="98"/>
                  </a:cubicBezTo>
                  <a:cubicBezTo>
                    <a:pt x="674" y="98"/>
                    <a:pt x="674" y="98"/>
                    <a:pt x="674" y="98"/>
                  </a:cubicBezTo>
                  <a:cubicBezTo>
                    <a:pt x="674" y="98"/>
                    <a:pt x="674" y="98"/>
                    <a:pt x="674" y="98"/>
                  </a:cubicBezTo>
                  <a:cubicBezTo>
                    <a:pt x="674" y="98"/>
                    <a:pt x="674" y="97"/>
                    <a:pt x="673" y="97"/>
                  </a:cubicBezTo>
                  <a:close/>
                  <a:moveTo>
                    <a:pt x="681" y="102"/>
                  </a:moveTo>
                  <a:cubicBezTo>
                    <a:pt x="681" y="101"/>
                    <a:pt x="682" y="101"/>
                    <a:pt x="682" y="101"/>
                  </a:cubicBezTo>
                  <a:cubicBezTo>
                    <a:pt x="681" y="100"/>
                    <a:pt x="680" y="101"/>
                    <a:pt x="681" y="102"/>
                  </a:cubicBezTo>
                  <a:close/>
                  <a:moveTo>
                    <a:pt x="679" y="108"/>
                  </a:moveTo>
                  <a:cubicBezTo>
                    <a:pt x="679" y="108"/>
                    <a:pt x="679" y="109"/>
                    <a:pt x="679" y="109"/>
                  </a:cubicBezTo>
                  <a:cubicBezTo>
                    <a:pt x="680" y="109"/>
                    <a:pt x="681" y="109"/>
                    <a:pt x="681" y="108"/>
                  </a:cubicBezTo>
                  <a:cubicBezTo>
                    <a:pt x="680" y="108"/>
                    <a:pt x="680" y="108"/>
                    <a:pt x="679" y="108"/>
                  </a:cubicBezTo>
                  <a:close/>
                  <a:moveTo>
                    <a:pt x="685" y="109"/>
                  </a:moveTo>
                  <a:cubicBezTo>
                    <a:pt x="685" y="111"/>
                    <a:pt x="686" y="110"/>
                    <a:pt x="687" y="111"/>
                  </a:cubicBezTo>
                  <a:cubicBezTo>
                    <a:pt x="687" y="111"/>
                    <a:pt x="687" y="110"/>
                    <a:pt x="687" y="110"/>
                  </a:cubicBezTo>
                  <a:cubicBezTo>
                    <a:pt x="686" y="110"/>
                    <a:pt x="686" y="109"/>
                    <a:pt x="685" y="109"/>
                  </a:cubicBezTo>
                  <a:close/>
                  <a:moveTo>
                    <a:pt x="682" y="107"/>
                  </a:moveTo>
                  <a:cubicBezTo>
                    <a:pt x="682" y="106"/>
                    <a:pt x="682" y="106"/>
                    <a:pt x="682" y="106"/>
                  </a:cubicBezTo>
                  <a:cubicBezTo>
                    <a:pt x="681" y="106"/>
                    <a:pt x="681" y="107"/>
                    <a:pt x="682" y="107"/>
                  </a:cubicBezTo>
                  <a:close/>
                  <a:moveTo>
                    <a:pt x="687" y="104"/>
                  </a:moveTo>
                  <a:cubicBezTo>
                    <a:pt x="686" y="103"/>
                    <a:pt x="685" y="102"/>
                    <a:pt x="685" y="103"/>
                  </a:cubicBezTo>
                  <a:cubicBezTo>
                    <a:pt x="685" y="104"/>
                    <a:pt x="686" y="104"/>
                    <a:pt x="687" y="104"/>
                  </a:cubicBezTo>
                  <a:close/>
                  <a:moveTo>
                    <a:pt x="685" y="99"/>
                  </a:moveTo>
                  <a:cubicBezTo>
                    <a:pt x="684" y="99"/>
                    <a:pt x="683" y="100"/>
                    <a:pt x="683" y="101"/>
                  </a:cubicBezTo>
                  <a:cubicBezTo>
                    <a:pt x="684" y="102"/>
                    <a:pt x="685" y="102"/>
                    <a:pt x="686" y="102"/>
                  </a:cubicBezTo>
                  <a:cubicBezTo>
                    <a:pt x="687" y="101"/>
                    <a:pt x="687" y="99"/>
                    <a:pt x="685" y="99"/>
                  </a:cubicBezTo>
                  <a:close/>
                  <a:moveTo>
                    <a:pt x="675" y="112"/>
                  </a:moveTo>
                  <a:cubicBezTo>
                    <a:pt x="676" y="112"/>
                    <a:pt x="676" y="112"/>
                    <a:pt x="675" y="111"/>
                  </a:cubicBezTo>
                  <a:cubicBezTo>
                    <a:pt x="675" y="111"/>
                    <a:pt x="675" y="112"/>
                    <a:pt x="675" y="112"/>
                  </a:cubicBezTo>
                  <a:cubicBezTo>
                    <a:pt x="674" y="111"/>
                    <a:pt x="675" y="112"/>
                    <a:pt x="675" y="111"/>
                  </a:cubicBezTo>
                  <a:cubicBezTo>
                    <a:pt x="675" y="111"/>
                    <a:pt x="675" y="111"/>
                    <a:pt x="675" y="110"/>
                  </a:cubicBezTo>
                  <a:cubicBezTo>
                    <a:pt x="674" y="110"/>
                    <a:pt x="674" y="110"/>
                    <a:pt x="673" y="111"/>
                  </a:cubicBezTo>
                  <a:cubicBezTo>
                    <a:pt x="674" y="112"/>
                    <a:pt x="674" y="113"/>
                    <a:pt x="675" y="112"/>
                  </a:cubicBezTo>
                  <a:close/>
                  <a:moveTo>
                    <a:pt x="680" y="110"/>
                  </a:moveTo>
                  <a:cubicBezTo>
                    <a:pt x="678" y="110"/>
                    <a:pt x="680" y="111"/>
                    <a:pt x="680" y="110"/>
                  </a:cubicBezTo>
                  <a:close/>
                  <a:moveTo>
                    <a:pt x="676" y="93"/>
                  </a:moveTo>
                  <a:cubicBezTo>
                    <a:pt x="675" y="92"/>
                    <a:pt x="676" y="94"/>
                    <a:pt x="676" y="93"/>
                  </a:cubicBezTo>
                  <a:close/>
                  <a:moveTo>
                    <a:pt x="677" y="90"/>
                  </a:moveTo>
                  <a:cubicBezTo>
                    <a:pt x="676" y="91"/>
                    <a:pt x="675" y="91"/>
                    <a:pt x="675" y="92"/>
                  </a:cubicBezTo>
                  <a:cubicBezTo>
                    <a:pt x="677" y="93"/>
                    <a:pt x="676" y="91"/>
                    <a:pt x="678" y="92"/>
                  </a:cubicBezTo>
                  <a:cubicBezTo>
                    <a:pt x="679" y="92"/>
                    <a:pt x="677" y="93"/>
                    <a:pt x="678" y="94"/>
                  </a:cubicBezTo>
                  <a:cubicBezTo>
                    <a:pt x="681" y="94"/>
                    <a:pt x="680" y="91"/>
                    <a:pt x="677" y="90"/>
                  </a:cubicBezTo>
                  <a:close/>
                  <a:moveTo>
                    <a:pt x="679" y="113"/>
                  </a:moveTo>
                  <a:cubicBezTo>
                    <a:pt x="680" y="113"/>
                    <a:pt x="680" y="113"/>
                    <a:pt x="680" y="113"/>
                  </a:cubicBezTo>
                  <a:cubicBezTo>
                    <a:pt x="680" y="113"/>
                    <a:pt x="680" y="113"/>
                    <a:pt x="680" y="113"/>
                  </a:cubicBezTo>
                  <a:cubicBezTo>
                    <a:pt x="680" y="113"/>
                    <a:pt x="680" y="113"/>
                    <a:pt x="679" y="113"/>
                  </a:cubicBezTo>
                  <a:cubicBezTo>
                    <a:pt x="679" y="113"/>
                    <a:pt x="679" y="113"/>
                    <a:pt x="679" y="113"/>
                  </a:cubicBezTo>
                  <a:close/>
                  <a:moveTo>
                    <a:pt x="829" y="346"/>
                  </a:moveTo>
                  <a:cubicBezTo>
                    <a:pt x="828" y="344"/>
                    <a:pt x="827" y="343"/>
                    <a:pt x="828" y="345"/>
                  </a:cubicBezTo>
                  <a:cubicBezTo>
                    <a:pt x="830" y="348"/>
                    <a:pt x="828" y="344"/>
                    <a:pt x="829" y="346"/>
                  </a:cubicBezTo>
                  <a:close/>
                  <a:moveTo>
                    <a:pt x="302" y="452"/>
                  </a:moveTo>
                  <a:cubicBezTo>
                    <a:pt x="303" y="450"/>
                    <a:pt x="302" y="451"/>
                    <a:pt x="301" y="452"/>
                  </a:cubicBezTo>
                  <a:cubicBezTo>
                    <a:pt x="300" y="454"/>
                    <a:pt x="301" y="453"/>
                    <a:pt x="302" y="452"/>
                  </a:cubicBezTo>
                  <a:close/>
                  <a:moveTo>
                    <a:pt x="302" y="485"/>
                  </a:moveTo>
                  <a:cubicBezTo>
                    <a:pt x="303" y="484"/>
                    <a:pt x="303" y="483"/>
                    <a:pt x="303" y="483"/>
                  </a:cubicBezTo>
                  <a:cubicBezTo>
                    <a:pt x="301" y="485"/>
                    <a:pt x="303" y="483"/>
                    <a:pt x="302" y="485"/>
                  </a:cubicBezTo>
                  <a:close/>
                  <a:moveTo>
                    <a:pt x="304" y="453"/>
                  </a:moveTo>
                  <a:cubicBezTo>
                    <a:pt x="305" y="450"/>
                    <a:pt x="305" y="451"/>
                    <a:pt x="304" y="451"/>
                  </a:cubicBezTo>
                  <a:cubicBezTo>
                    <a:pt x="302" y="454"/>
                    <a:pt x="304" y="453"/>
                    <a:pt x="304" y="453"/>
                  </a:cubicBezTo>
                  <a:close/>
                  <a:moveTo>
                    <a:pt x="307" y="450"/>
                  </a:moveTo>
                  <a:cubicBezTo>
                    <a:pt x="306" y="450"/>
                    <a:pt x="305" y="451"/>
                    <a:pt x="304" y="453"/>
                  </a:cubicBezTo>
                  <a:cubicBezTo>
                    <a:pt x="304" y="454"/>
                    <a:pt x="306" y="452"/>
                    <a:pt x="307" y="450"/>
                  </a:cubicBezTo>
                  <a:close/>
                  <a:moveTo>
                    <a:pt x="300" y="509"/>
                  </a:moveTo>
                  <a:cubicBezTo>
                    <a:pt x="299" y="512"/>
                    <a:pt x="301" y="508"/>
                    <a:pt x="300" y="510"/>
                  </a:cubicBezTo>
                  <a:cubicBezTo>
                    <a:pt x="301" y="508"/>
                    <a:pt x="300" y="509"/>
                    <a:pt x="300" y="509"/>
                  </a:cubicBezTo>
                  <a:close/>
                  <a:moveTo>
                    <a:pt x="1013" y="700"/>
                  </a:moveTo>
                  <a:cubicBezTo>
                    <a:pt x="1013" y="700"/>
                    <a:pt x="1013" y="700"/>
                    <a:pt x="1012" y="700"/>
                  </a:cubicBezTo>
                  <a:cubicBezTo>
                    <a:pt x="1013" y="700"/>
                    <a:pt x="1013" y="700"/>
                    <a:pt x="1013" y="700"/>
                  </a:cubicBezTo>
                  <a:close/>
                  <a:moveTo>
                    <a:pt x="1013" y="701"/>
                  </a:moveTo>
                  <a:cubicBezTo>
                    <a:pt x="1013" y="701"/>
                    <a:pt x="1013" y="701"/>
                    <a:pt x="1013" y="701"/>
                  </a:cubicBezTo>
                  <a:cubicBezTo>
                    <a:pt x="1013" y="701"/>
                    <a:pt x="1013" y="701"/>
                    <a:pt x="1013" y="700"/>
                  </a:cubicBezTo>
                  <a:cubicBezTo>
                    <a:pt x="1013" y="701"/>
                    <a:pt x="1014" y="702"/>
                    <a:pt x="1013" y="700"/>
                  </a:cubicBezTo>
                  <a:cubicBezTo>
                    <a:pt x="1013" y="700"/>
                    <a:pt x="1013" y="700"/>
                    <a:pt x="1013" y="701"/>
                  </a:cubicBezTo>
                  <a:close/>
                  <a:moveTo>
                    <a:pt x="301" y="495"/>
                  </a:moveTo>
                  <a:cubicBezTo>
                    <a:pt x="303" y="489"/>
                    <a:pt x="306" y="481"/>
                    <a:pt x="306" y="478"/>
                  </a:cubicBezTo>
                  <a:cubicBezTo>
                    <a:pt x="304" y="481"/>
                    <a:pt x="305" y="481"/>
                    <a:pt x="304" y="483"/>
                  </a:cubicBezTo>
                  <a:cubicBezTo>
                    <a:pt x="305" y="482"/>
                    <a:pt x="303" y="486"/>
                    <a:pt x="303" y="488"/>
                  </a:cubicBezTo>
                  <a:cubicBezTo>
                    <a:pt x="303" y="488"/>
                    <a:pt x="303" y="488"/>
                    <a:pt x="303" y="489"/>
                  </a:cubicBezTo>
                  <a:cubicBezTo>
                    <a:pt x="302" y="491"/>
                    <a:pt x="301" y="493"/>
                    <a:pt x="301" y="495"/>
                  </a:cubicBezTo>
                  <a:cubicBezTo>
                    <a:pt x="301" y="495"/>
                    <a:pt x="300" y="497"/>
                    <a:pt x="301" y="495"/>
                  </a:cubicBezTo>
                  <a:close/>
                  <a:moveTo>
                    <a:pt x="263" y="557"/>
                  </a:moveTo>
                  <a:cubicBezTo>
                    <a:pt x="263" y="557"/>
                    <a:pt x="262" y="557"/>
                    <a:pt x="262" y="557"/>
                  </a:cubicBezTo>
                  <a:cubicBezTo>
                    <a:pt x="262" y="556"/>
                    <a:pt x="263" y="556"/>
                    <a:pt x="263" y="556"/>
                  </a:cubicBezTo>
                  <a:cubicBezTo>
                    <a:pt x="263" y="556"/>
                    <a:pt x="263" y="556"/>
                    <a:pt x="264" y="556"/>
                  </a:cubicBezTo>
                  <a:cubicBezTo>
                    <a:pt x="264" y="555"/>
                    <a:pt x="265" y="553"/>
                    <a:pt x="266" y="552"/>
                  </a:cubicBezTo>
                  <a:cubicBezTo>
                    <a:pt x="266" y="552"/>
                    <a:pt x="266" y="551"/>
                    <a:pt x="267" y="551"/>
                  </a:cubicBezTo>
                  <a:cubicBezTo>
                    <a:pt x="266" y="552"/>
                    <a:pt x="266" y="553"/>
                    <a:pt x="265" y="554"/>
                  </a:cubicBezTo>
                  <a:cubicBezTo>
                    <a:pt x="265" y="555"/>
                    <a:pt x="266" y="553"/>
                    <a:pt x="267" y="551"/>
                  </a:cubicBezTo>
                  <a:cubicBezTo>
                    <a:pt x="267" y="551"/>
                    <a:pt x="267" y="551"/>
                    <a:pt x="267" y="551"/>
                  </a:cubicBezTo>
                  <a:cubicBezTo>
                    <a:pt x="268" y="550"/>
                    <a:pt x="268" y="550"/>
                    <a:pt x="269" y="548"/>
                  </a:cubicBezTo>
                  <a:cubicBezTo>
                    <a:pt x="269" y="548"/>
                    <a:pt x="266" y="551"/>
                    <a:pt x="265" y="551"/>
                  </a:cubicBezTo>
                  <a:cubicBezTo>
                    <a:pt x="266" y="551"/>
                    <a:pt x="266" y="550"/>
                    <a:pt x="265" y="551"/>
                  </a:cubicBezTo>
                  <a:cubicBezTo>
                    <a:pt x="265" y="552"/>
                    <a:pt x="264" y="553"/>
                    <a:pt x="264" y="554"/>
                  </a:cubicBezTo>
                  <a:cubicBezTo>
                    <a:pt x="264" y="554"/>
                    <a:pt x="263" y="555"/>
                    <a:pt x="262" y="556"/>
                  </a:cubicBezTo>
                  <a:cubicBezTo>
                    <a:pt x="261" y="558"/>
                    <a:pt x="262" y="557"/>
                    <a:pt x="263" y="557"/>
                  </a:cubicBezTo>
                  <a:close/>
                  <a:moveTo>
                    <a:pt x="302" y="510"/>
                  </a:moveTo>
                  <a:cubicBezTo>
                    <a:pt x="301" y="512"/>
                    <a:pt x="302" y="511"/>
                    <a:pt x="303" y="510"/>
                  </a:cubicBezTo>
                  <a:cubicBezTo>
                    <a:pt x="302" y="510"/>
                    <a:pt x="303" y="510"/>
                    <a:pt x="302" y="510"/>
                  </a:cubicBezTo>
                  <a:close/>
                  <a:moveTo>
                    <a:pt x="301" y="504"/>
                  </a:moveTo>
                  <a:cubicBezTo>
                    <a:pt x="301" y="504"/>
                    <a:pt x="301" y="504"/>
                    <a:pt x="300" y="505"/>
                  </a:cubicBezTo>
                  <a:cubicBezTo>
                    <a:pt x="299" y="506"/>
                    <a:pt x="300" y="505"/>
                    <a:pt x="301" y="504"/>
                  </a:cubicBezTo>
                  <a:close/>
                  <a:moveTo>
                    <a:pt x="300" y="455"/>
                  </a:moveTo>
                  <a:cubicBezTo>
                    <a:pt x="300" y="455"/>
                    <a:pt x="300" y="455"/>
                    <a:pt x="300" y="455"/>
                  </a:cubicBezTo>
                  <a:cubicBezTo>
                    <a:pt x="299" y="457"/>
                    <a:pt x="300" y="456"/>
                    <a:pt x="300" y="455"/>
                  </a:cubicBezTo>
                  <a:close/>
                  <a:moveTo>
                    <a:pt x="307" y="487"/>
                  </a:moveTo>
                  <a:cubicBezTo>
                    <a:pt x="306" y="489"/>
                    <a:pt x="306" y="489"/>
                    <a:pt x="306" y="489"/>
                  </a:cubicBezTo>
                  <a:cubicBezTo>
                    <a:pt x="307" y="488"/>
                    <a:pt x="307" y="488"/>
                    <a:pt x="307" y="487"/>
                  </a:cubicBezTo>
                  <a:close/>
                  <a:moveTo>
                    <a:pt x="305" y="497"/>
                  </a:moveTo>
                  <a:cubicBezTo>
                    <a:pt x="305" y="497"/>
                    <a:pt x="305" y="497"/>
                    <a:pt x="304" y="497"/>
                  </a:cubicBezTo>
                  <a:cubicBezTo>
                    <a:pt x="304" y="497"/>
                    <a:pt x="304" y="497"/>
                    <a:pt x="304" y="497"/>
                  </a:cubicBezTo>
                  <a:cubicBezTo>
                    <a:pt x="304" y="497"/>
                    <a:pt x="304" y="498"/>
                    <a:pt x="303" y="498"/>
                  </a:cubicBezTo>
                  <a:cubicBezTo>
                    <a:pt x="303" y="498"/>
                    <a:pt x="304" y="498"/>
                    <a:pt x="304" y="498"/>
                  </a:cubicBezTo>
                  <a:cubicBezTo>
                    <a:pt x="304" y="498"/>
                    <a:pt x="304" y="498"/>
                    <a:pt x="304" y="497"/>
                  </a:cubicBezTo>
                  <a:cubicBezTo>
                    <a:pt x="304" y="498"/>
                    <a:pt x="304" y="498"/>
                    <a:pt x="305" y="497"/>
                  </a:cubicBezTo>
                  <a:close/>
                  <a:moveTo>
                    <a:pt x="306" y="496"/>
                  </a:moveTo>
                  <a:cubicBezTo>
                    <a:pt x="306" y="497"/>
                    <a:pt x="305" y="497"/>
                    <a:pt x="305" y="497"/>
                  </a:cubicBezTo>
                  <a:cubicBezTo>
                    <a:pt x="305" y="497"/>
                    <a:pt x="305" y="497"/>
                    <a:pt x="305" y="497"/>
                  </a:cubicBezTo>
                  <a:cubicBezTo>
                    <a:pt x="305" y="497"/>
                    <a:pt x="306" y="497"/>
                    <a:pt x="306" y="496"/>
                  </a:cubicBezTo>
                  <a:close/>
                  <a:moveTo>
                    <a:pt x="304" y="495"/>
                  </a:moveTo>
                  <a:cubicBezTo>
                    <a:pt x="304" y="495"/>
                    <a:pt x="304" y="495"/>
                    <a:pt x="304" y="495"/>
                  </a:cubicBezTo>
                  <a:cubicBezTo>
                    <a:pt x="304" y="495"/>
                    <a:pt x="304" y="495"/>
                    <a:pt x="304" y="495"/>
                  </a:cubicBezTo>
                  <a:cubicBezTo>
                    <a:pt x="305" y="495"/>
                    <a:pt x="305" y="495"/>
                    <a:pt x="305" y="495"/>
                  </a:cubicBezTo>
                  <a:cubicBezTo>
                    <a:pt x="305" y="494"/>
                    <a:pt x="305" y="494"/>
                    <a:pt x="305" y="494"/>
                  </a:cubicBezTo>
                  <a:cubicBezTo>
                    <a:pt x="305" y="494"/>
                    <a:pt x="305" y="494"/>
                    <a:pt x="305" y="494"/>
                  </a:cubicBezTo>
                  <a:cubicBezTo>
                    <a:pt x="305" y="494"/>
                    <a:pt x="305" y="494"/>
                    <a:pt x="305" y="494"/>
                  </a:cubicBezTo>
                  <a:cubicBezTo>
                    <a:pt x="306" y="494"/>
                    <a:pt x="306" y="494"/>
                    <a:pt x="307" y="494"/>
                  </a:cubicBezTo>
                  <a:cubicBezTo>
                    <a:pt x="307" y="494"/>
                    <a:pt x="307" y="494"/>
                    <a:pt x="307" y="494"/>
                  </a:cubicBezTo>
                  <a:cubicBezTo>
                    <a:pt x="307" y="494"/>
                    <a:pt x="307" y="494"/>
                    <a:pt x="307" y="494"/>
                  </a:cubicBezTo>
                  <a:cubicBezTo>
                    <a:pt x="307" y="494"/>
                    <a:pt x="307" y="494"/>
                    <a:pt x="307" y="493"/>
                  </a:cubicBezTo>
                  <a:cubicBezTo>
                    <a:pt x="308" y="492"/>
                    <a:pt x="308" y="491"/>
                    <a:pt x="307" y="491"/>
                  </a:cubicBezTo>
                  <a:cubicBezTo>
                    <a:pt x="308" y="491"/>
                    <a:pt x="308" y="490"/>
                    <a:pt x="308" y="489"/>
                  </a:cubicBezTo>
                  <a:cubicBezTo>
                    <a:pt x="308" y="490"/>
                    <a:pt x="307" y="491"/>
                    <a:pt x="306" y="492"/>
                  </a:cubicBezTo>
                  <a:cubicBezTo>
                    <a:pt x="305" y="494"/>
                    <a:pt x="304" y="495"/>
                    <a:pt x="303" y="497"/>
                  </a:cubicBezTo>
                  <a:cubicBezTo>
                    <a:pt x="304" y="496"/>
                    <a:pt x="304" y="496"/>
                    <a:pt x="304" y="495"/>
                  </a:cubicBezTo>
                  <a:close/>
                  <a:moveTo>
                    <a:pt x="305" y="496"/>
                  </a:moveTo>
                  <a:cubicBezTo>
                    <a:pt x="305" y="496"/>
                    <a:pt x="305" y="495"/>
                    <a:pt x="305" y="494"/>
                  </a:cubicBezTo>
                  <a:cubicBezTo>
                    <a:pt x="305" y="494"/>
                    <a:pt x="305" y="494"/>
                    <a:pt x="305" y="494"/>
                  </a:cubicBezTo>
                  <a:cubicBezTo>
                    <a:pt x="305" y="495"/>
                    <a:pt x="305" y="496"/>
                    <a:pt x="305" y="496"/>
                  </a:cubicBezTo>
                  <a:close/>
                  <a:moveTo>
                    <a:pt x="304" y="497"/>
                  </a:moveTo>
                  <a:cubicBezTo>
                    <a:pt x="305" y="497"/>
                    <a:pt x="305" y="496"/>
                    <a:pt x="305" y="496"/>
                  </a:cubicBezTo>
                  <a:cubicBezTo>
                    <a:pt x="305" y="496"/>
                    <a:pt x="304" y="496"/>
                    <a:pt x="304" y="496"/>
                  </a:cubicBezTo>
                  <a:cubicBezTo>
                    <a:pt x="304" y="496"/>
                    <a:pt x="304" y="497"/>
                    <a:pt x="304" y="497"/>
                  </a:cubicBezTo>
                  <a:close/>
                  <a:moveTo>
                    <a:pt x="308" y="463"/>
                  </a:moveTo>
                  <a:cubicBezTo>
                    <a:pt x="308" y="464"/>
                    <a:pt x="308" y="465"/>
                    <a:pt x="309" y="464"/>
                  </a:cubicBezTo>
                  <a:cubicBezTo>
                    <a:pt x="309" y="464"/>
                    <a:pt x="309" y="462"/>
                    <a:pt x="308" y="463"/>
                  </a:cubicBezTo>
                  <a:close/>
                  <a:moveTo>
                    <a:pt x="309" y="449"/>
                  </a:moveTo>
                  <a:cubicBezTo>
                    <a:pt x="309" y="449"/>
                    <a:pt x="308" y="449"/>
                    <a:pt x="307" y="451"/>
                  </a:cubicBezTo>
                  <a:cubicBezTo>
                    <a:pt x="307" y="451"/>
                    <a:pt x="307" y="451"/>
                    <a:pt x="309" y="449"/>
                  </a:cubicBezTo>
                  <a:close/>
                  <a:moveTo>
                    <a:pt x="308" y="444"/>
                  </a:moveTo>
                  <a:cubicBezTo>
                    <a:pt x="308" y="444"/>
                    <a:pt x="308" y="444"/>
                    <a:pt x="308" y="444"/>
                  </a:cubicBezTo>
                  <a:cubicBezTo>
                    <a:pt x="308" y="444"/>
                    <a:pt x="308" y="443"/>
                    <a:pt x="308" y="443"/>
                  </a:cubicBezTo>
                  <a:cubicBezTo>
                    <a:pt x="307" y="444"/>
                    <a:pt x="307" y="445"/>
                    <a:pt x="307" y="445"/>
                  </a:cubicBezTo>
                  <a:cubicBezTo>
                    <a:pt x="307" y="445"/>
                    <a:pt x="308" y="444"/>
                    <a:pt x="308" y="444"/>
                  </a:cubicBezTo>
                  <a:close/>
                  <a:moveTo>
                    <a:pt x="309" y="442"/>
                  </a:moveTo>
                  <a:cubicBezTo>
                    <a:pt x="309" y="442"/>
                    <a:pt x="309" y="442"/>
                    <a:pt x="309" y="442"/>
                  </a:cubicBezTo>
                  <a:cubicBezTo>
                    <a:pt x="309" y="442"/>
                    <a:pt x="309" y="442"/>
                    <a:pt x="309" y="442"/>
                  </a:cubicBezTo>
                  <a:close/>
                  <a:moveTo>
                    <a:pt x="305" y="472"/>
                  </a:moveTo>
                  <a:cubicBezTo>
                    <a:pt x="306" y="471"/>
                    <a:pt x="307" y="468"/>
                    <a:pt x="307" y="469"/>
                  </a:cubicBezTo>
                  <a:cubicBezTo>
                    <a:pt x="306" y="470"/>
                    <a:pt x="306" y="470"/>
                    <a:pt x="305" y="472"/>
                  </a:cubicBezTo>
                  <a:close/>
                  <a:moveTo>
                    <a:pt x="302" y="509"/>
                  </a:moveTo>
                  <a:cubicBezTo>
                    <a:pt x="300" y="512"/>
                    <a:pt x="300" y="510"/>
                    <a:pt x="299" y="513"/>
                  </a:cubicBezTo>
                  <a:cubicBezTo>
                    <a:pt x="296" y="518"/>
                    <a:pt x="299" y="514"/>
                    <a:pt x="302" y="509"/>
                  </a:cubicBezTo>
                  <a:close/>
                  <a:moveTo>
                    <a:pt x="276" y="552"/>
                  </a:moveTo>
                  <a:cubicBezTo>
                    <a:pt x="275" y="555"/>
                    <a:pt x="276" y="554"/>
                    <a:pt x="277" y="553"/>
                  </a:cubicBezTo>
                  <a:cubicBezTo>
                    <a:pt x="277" y="553"/>
                    <a:pt x="277" y="553"/>
                    <a:pt x="277" y="553"/>
                  </a:cubicBezTo>
                  <a:cubicBezTo>
                    <a:pt x="277" y="552"/>
                    <a:pt x="277" y="552"/>
                    <a:pt x="277" y="551"/>
                  </a:cubicBezTo>
                  <a:cubicBezTo>
                    <a:pt x="277" y="552"/>
                    <a:pt x="276" y="552"/>
                    <a:pt x="276" y="552"/>
                  </a:cubicBezTo>
                  <a:close/>
                  <a:moveTo>
                    <a:pt x="277" y="552"/>
                  </a:moveTo>
                  <a:cubicBezTo>
                    <a:pt x="277" y="552"/>
                    <a:pt x="277" y="552"/>
                    <a:pt x="277" y="552"/>
                  </a:cubicBezTo>
                  <a:cubicBezTo>
                    <a:pt x="277" y="552"/>
                    <a:pt x="277" y="552"/>
                    <a:pt x="277" y="552"/>
                  </a:cubicBezTo>
                  <a:cubicBezTo>
                    <a:pt x="277" y="552"/>
                    <a:pt x="277" y="552"/>
                    <a:pt x="277" y="552"/>
                  </a:cubicBezTo>
                  <a:close/>
                  <a:moveTo>
                    <a:pt x="288" y="539"/>
                  </a:moveTo>
                  <a:cubicBezTo>
                    <a:pt x="287" y="541"/>
                    <a:pt x="287" y="543"/>
                    <a:pt x="287" y="543"/>
                  </a:cubicBezTo>
                  <a:cubicBezTo>
                    <a:pt x="288" y="542"/>
                    <a:pt x="288" y="541"/>
                    <a:pt x="289" y="539"/>
                  </a:cubicBezTo>
                  <a:cubicBezTo>
                    <a:pt x="289" y="539"/>
                    <a:pt x="289" y="538"/>
                    <a:pt x="288" y="539"/>
                  </a:cubicBezTo>
                  <a:close/>
                  <a:moveTo>
                    <a:pt x="277" y="550"/>
                  </a:moveTo>
                  <a:cubicBezTo>
                    <a:pt x="278" y="551"/>
                    <a:pt x="277" y="551"/>
                    <a:pt x="277" y="552"/>
                  </a:cubicBezTo>
                  <a:cubicBezTo>
                    <a:pt x="277" y="552"/>
                    <a:pt x="277" y="552"/>
                    <a:pt x="277" y="552"/>
                  </a:cubicBezTo>
                  <a:cubicBezTo>
                    <a:pt x="279" y="548"/>
                    <a:pt x="278" y="549"/>
                    <a:pt x="277" y="550"/>
                  </a:cubicBezTo>
                  <a:close/>
                  <a:moveTo>
                    <a:pt x="263" y="565"/>
                  </a:moveTo>
                  <a:cubicBezTo>
                    <a:pt x="263" y="566"/>
                    <a:pt x="262" y="567"/>
                    <a:pt x="262" y="567"/>
                  </a:cubicBezTo>
                  <a:cubicBezTo>
                    <a:pt x="262" y="567"/>
                    <a:pt x="263" y="567"/>
                    <a:pt x="263" y="567"/>
                  </a:cubicBezTo>
                  <a:cubicBezTo>
                    <a:pt x="263" y="565"/>
                    <a:pt x="264" y="565"/>
                    <a:pt x="263" y="565"/>
                  </a:cubicBezTo>
                  <a:close/>
                  <a:moveTo>
                    <a:pt x="269" y="555"/>
                  </a:moveTo>
                  <a:cubicBezTo>
                    <a:pt x="270" y="552"/>
                    <a:pt x="269" y="553"/>
                    <a:pt x="269" y="554"/>
                  </a:cubicBezTo>
                  <a:cubicBezTo>
                    <a:pt x="265" y="560"/>
                    <a:pt x="266" y="561"/>
                    <a:pt x="269" y="555"/>
                  </a:cubicBezTo>
                  <a:close/>
                  <a:moveTo>
                    <a:pt x="265" y="583"/>
                  </a:moveTo>
                  <a:cubicBezTo>
                    <a:pt x="265" y="584"/>
                    <a:pt x="264" y="584"/>
                    <a:pt x="264" y="585"/>
                  </a:cubicBezTo>
                  <a:cubicBezTo>
                    <a:pt x="263" y="586"/>
                    <a:pt x="264" y="585"/>
                    <a:pt x="264" y="586"/>
                  </a:cubicBezTo>
                  <a:cubicBezTo>
                    <a:pt x="264" y="586"/>
                    <a:pt x="265" y="585"/>
                    <a:pt x="265" y="583"/>
                  </a:cubicBezTo>
                  <a:close/>
                  <a:moveTo>
                    <a:pt x="263" y="569"/>
                  </a:moveTo>
                  <a:cubicBezTo>
                    <a:pt x="263" y="568"/>
                    <a:pt x="263" y="568"/>
                    <a:pt x="263" y="568"/>
                  </a:cubicBezTo>
                  <a:cubicBezTo>
                    <a:pt x="263" y="568"/>
                    <a:pt x="263" y="568"/>
                    <a:pt x="263" y="569"/>
                  </a:cubicBezTo>
                  <a:cubicBezTo>
                    <a:pt x="263" y="569"/>
                    <a:pt x="263" y="569"/>
                    <a:pt x="263" y="569"/>
                  </a:cubicBezTo>
                  <a:close/>
                  <a:moveTo>
                    <a:pt x="277" y="553"/>
                  </a:moveTo>
                  <a:cubicBezTo>
                    <a:pt x="277" y="552"/>
                    <a:pt x="277" y="552"/>
                    <a:pt x="277" y="552"/>
                  </a:cubicBezTo>
                  <a:cubicBezTo>
                    <a:pt x="277" y="552"/>
                    <a:pt x="277" y="552"/>
                    <a:pt x="277" y="553"/>
                  </a:cubicBezTo>
                  <a:close/>
                  <a:moveTo>
                    <a:pt x="284" y="547"/>
                  </a:moveTo>
                  <a:cubicBezTo>
                    <a:pt x="285" y="545"/>
                    <a:pt x="286" y="542"/>
                    <a:pt x="286" y="542"/>
                  </a:cubicBezTo>
                  <a:cubicBezTo>
                    <a:pt x="286" y="542"/>
                    <a:pt x="286" y="541"/>
                    <a:pt x="286" y="541"/>
                  </a:cubicBezTo>
                  <a:cubicBezTo>
                    <a:pt x="286" y="541"/>
                    <a:pt x="286" y="541"/>
                    <a:pt x="286" y="541"/>
                  </a:cubicBezTo>
                  <a:cubicBezTo>
                    <a:pt x="287" y="540"/>
                    <a:pt x="287" y="540"/>
                    <a:pt x="288" y="539"/>
                  </a:cubicBezTo>
                  <a:cubicBezTo>
                    <a:pt x="288" y="539"/>
                    <a:pt x="288" y="539"/>
                    <a:pt x="289" y="538"/>
                  </a:cubicBezTo>
                  <a:cubicBezTo>
                    <a:pt x="289" y="537"/>
                    <a:pt x="289" y="536"/>
                    <a:pt x="290" y="536"/>
                  </a:cubicBezTo>
                  <a:cubicBezTo>
                    <a:pt x="290" y="536"/>
                    <a:pt x="290" y="536"/>
                    <a:pt x="290" y="536"/>
                  </a:cubicBezTo>
                  <a:cubicBezTo>
                    <a:pt x="290" y="536"/>
                    <a:pt x="290" y="535"/>
                    <a:pt x="290" y="535"/>
                  </a:cubicBezTo>
                  <a:cubicBezTo>
                    <a:pt x="290" y="535"/>
                    <a:pt x="290" y="535"/>
                    <a:pt x="290" y="535"/>
                  </a:cubicBezTo>
                  <a:cubicBezTo>
                    <a:pt x="290" y="535"/>
                    <a:pt x="289" y="535"/>
                    <a:pt x="289" y="535"/>
                  </a:cubicBezTo>
                  <a:cubicBezTo>
                    <a:pt x="289" y="535"/>
                    <a:pt x="289" y="535"/>
                    <a:pt x="289" y="534"/>
                  </a:cubicBezTo>
                  <a:cubicBezTo>
                    <a:pt x="287" y="537"/>
                    <a:pt x="286" y="540"/>
                    <a:pt x="286" y="541"/>
                  </a:cubicBezTo>
                  <a:cubicBezTo>
                    <a:pt x="286" y="542"/>
                    <a:pt x="286" y="542"/>
                    <a:pt x="286" y="543"/>
                  </a:cubicBezTo>
                  <a:cubicBezTo>
                    <a:pt x="285" y="543"/>
                    <a:pt x="284" y="544"/>
                    <a:pt x="282" y="548"/>
                  </a:cubicBezTo>
                  <a:cubicBezTo>
                    <a:pt x="283" y="547"/>
                    <a:pt x="283" y="548"/>
                    <a:pt x="283" y="548"/>
                  </a:cubicBezTo>
                  <a:cubicBezTo>
                    <a:pt x="284" y="547"/>
                    <a:pt x="284" y="547"/>
                    <a:pt x="284" y="546"/>
                  </a:cubicBezTo>
                  <a:cubicBezTo>
                    <a:pt x="284" y="547"/>
                    <a:pt x="284" y="548"/>
                    <a:pt x="284" y="548"/>
                  </a:cubicBezTo>
                  <a:cubicBezTo>
                    <a:pt x="283" y="549"/>
                    <a:pt x="282" y="553"/>
                    <a:pt x="283" y="551"/>
                  </a:cubicBezTo>
                  <a:cubicBezTo>
                    <a:pt x="284" y="549"/>
                    <a:pt x="284" y="548"/>
                    <a:pt x="284" y="547"/>
                  </a:cubicBezTo>
                  <a:close/>
                  <a:moveTo>
                    <a:pt x="291" y="537"/>
                  </a:moveTo>
                  <a:cubicBezTo>
                    <a:pt x="291" y="537"/>
                    <a:pt x="291" y="537"/>
                    <a:pt x="291" y="537"/>
                  </a:cubicBezTo>
                  <a:cubicBezTo>
                    <a:pt x="291" y="536"/>
                    <a:pt x="291" y="536"/>
                    <a:pt x="291" y="536"/>
                  </a:cubicBezTo>
                  <a:cubicBezTo>
                    <a:pt x="291" y="537"/>
                    <a:pt x="290" y="538"/>
                    <a:pt x="290" y="539"/>
                  </a:cubicBezTo>
                  <a:cubicBezTo>
                    <a:pt x="290" y="538"/>
                    <a:pt x="290" y="540"/>
                    <a:pt x="291" y="537"/>
                  </a:cubicBezTo>
                  <a:close/>
                  <a:moveTo>
                    <a:pt x="291" y="536"/>
                  </a:moveTo>
                  <a:cubicBezTo>
                    <a:pt x="291" y="536"/>
                    <a:pt x="291" y="536"/>
                    <a:pt x="291" y="536"/>
                  </a:cubicBezTo>
                  <a:cubicBezTo>
                    <a:pt x="291" y="536"/>
                    <a:pt x="291" y="536"/>
                    <a:pt x="291" y="536"/>
                  </a:cubicBezTo>
                  <a:cubicBezTo>
                    <a:pt x="291" y="536"/>
                    <a:pt x="291" y="536"/>
                    <a:pt x="291" y="536"/>
                  </a:cubicBezTo>
                  <a:close/>
                  <a:moveTo>
                    <a:pt x="298" y="511"/>
                  </a:moveTo>
                  <a:cubicBezTo>
                    <a:pt x="298" y="511"/>
                    <a:pt x="297" y="512"/>
                    <a:pt x="296" y="514"/>
                  </a:cubicBezTo>
                  <a:cubicBezTo>
                    <a:pt x="296" y="515"/>
                    <a:pt x="298" y="512"/>
                    <a:pt x="298" y="511"/>
                  </a:cubicBezTo>
                  <a:close/>
                  <a:moveTo>
                    <a:pt x="306" y="498"/>
                  </a:moveTo>
                  <a:cubicBezTo>
                    <a:pt x="307" y="497"/>
                    <a:pt x="307" y="497"/>
                    <a:pt x="307" y="497"/>
                  </a:cubicBezTo>
                  <a:cubicBezTo>
                    <a:pt x="308" y="495"/>
                    <a:pt x="308" y="494"/>
                    <a:pt x="308" y="494"/>
                  </a:cubicBezTo>
                  <a:cubicBezTo>
                    <a:pt x="307" y="496"/>
                    <a:pt x="306" y="497"/>
                    <a:pt x="306" y="498"/>
                  </a:cubicBezTo>
                  <a:cubicBezTo>
                    <a:pt x="306" y="499"/>
                    <a:pt x="305" y="500"/>
                    <a:pt x="305" y="500"/>
                  </a:cubicBezTo>
                  <a:cubicBezTo>
                    <a:pt x="305" y="500"/>
                    <a:pt x="306" y="498"/>
                    <a:pt x="306" y="498"/>
                  </a:cubicBezTo>
                  <a:close/>
                  <a:moveTo>
                    <a:pt x="307" y="496"/>
                  </a:moveTo>
                  <a:cubicBezTo>
                    <a:pt x="307" y="496"/>
                    <a:pt x="307" y="496"/>
                    <a:pt x="307" y="497"/>
                  </a:cubicBezTo>
                  <a:cubicBezTo>
                    <a:pt x="307" y="497"/>
                    <a:pt x="307" y="497"/>
                    <a:pt x="307" y="497"/>
                  </a:cubicBezTo>
                  <a:cubicBezTo>
                    <a:pt x="307" y="496"/>
                    <a:pt x="307" y="496"/>
                    <a:pt x="307" y="496"/>
                  </a:cubicBezTo>
                  <a:close/>
                  <a:moveTo>
                    <a:pt x="295" y="527"/>
                  </a:moveTo>
                  <a:cubicBezTo>
                    <a:pt x="295" y="526"/>
                    <a:pt x="296" y="525"/>
                    <a:pt x="296" y="524"/>
                  </a:cubicBezTo>
                  <a:cubicBezTo>
                    <a:pt x="295" y="525"/>
                    <a:pt x="296" y="524"/>
                    <a:pt x="295" y="525"/>
                  </a:cubicBezTo>
                  <a:cubicBezTo>
                    <a:pt x="294" y="526"/>
                    <a:pt x="293" y="528"/>
                    <a:pt x="293" y="528"/>
                  </a:cubicBezTo>
                  <a:cubicBezTo>
                    <a:pt x="292" y="530"/>
                    <a:pt x="292" y="530"/>
                    <a:pt x="290" y="532"/>
                  </a:cubicBezTo>
                  <a:cubicBezTo>
                    <a:pt x="291" y="532"/>
                    <a:pt x="292" y="532"/>
                    <a:pt x="292" y="532"/>
                  </a:cubicBezTo>
                  <a:cubicBezTo>
                    <a:pt x="293" y="531"/>
                    <a:pt x="293" y="529"/>
                    <a:pt x="294" y="528"/>
                  </a:cubicBezTo>
                  <a:cubicBezTo>
                    <a:pt x="294" y="528"/>
                    <a:pt x="294" y="528"/>
                    <a:pt x="294" y="528"/>
                  </a:cubicBezTo>
                  <a:cubicBezTo>
                    <a:pt x="295" y="527"/>
                    <a:pt x="295" y="527"/>
                    <a:pt x="295" y="527"/>
                  </a:cubicBezTo>
                  <a:close/>
                  <a:moveTo>
                    <a:pt x="337" y="430"/>
                  </a:moveTo>
                  <a:cubicBezTo>
                    <a:pt x="337" y="430"/>
                    <a:pt x="337" y="430"/>
                    <a:pt x="337" y="429"/>
                  </a:cubicBezTo>
                  <a:cubicBezTo>
                    <a:pt x="337" y="430"/>
                    <a:pt x="337" y="429"/>
                    <a:pt x="337" y="429"/>
                  </a:cubicBezTo>
                  <a:cubicBezTo>
                    <a:pt x="337" y="430"/>
                    <a:pt x="336" y="432"/>
                    <a:pt x="337" y="430"/>
                  </a:cubicBezTo>
                  <a:close/>
                  <a:moveTo>
                    <a:pt x="332" y="427"/>
                  </a:moveTo>
                  <a:cubicBezTo>
                    <a:pt x="333" y="426"/>
                    <a:pt x="332" y="427"/>
                    <a:pt x="331" y="428"/>
                  </a:cubicBezTo>
                  <a:cubicBezTo>
                    <a:pt x="331" y="429"/>
                    <a:pt x="332" y="428"/>
                    <a:pt x="332" y="427"/>
                  </a:cubicBezTo>
                  <a:close/>
                  <a:moveTo>
                    <a:pt x="329" y="435"/>
                  </a:moveTo>
                  <a:cubicBezTo>
                    <a:pt x="329" y="434"/>
                    <a:pt x="332" y="429"/>
                    <a:pt x="330" y="431"/>
                  </a:cubicBezTo>
                  <a:cubicBezTo>
                    <a:pt x="330" y="431"/>
                    <a:pt x="330" y="432"/>
                    <a:pt x="330" y="432"/>
                  </a:cubicBezTo>
                  <a:cubicBezTo>
                    <a:pt x="330" y="433"/>
                    <a:pt x="329" y="436"/>
                    <a:pt x="329" y="435"/>
                  </a:cubicBezTo>
                  <a:close/>
                  <a:moveTo>
                    <a:pt x="335" y="418"/>
                  </a:moveTo>
                  <a:cubicBezTo>
                    <a:pt x="336" y="416"/>
                    <a:pt x="336" y="415"/>
                    <a:pt x="336" y="414"/>
                  </a:cubicBezTo>
                  <a:cubicBezTo>
                    <a:pt x="335" y="416"/>
                    <a:pt x="335" y="417"/>
                    <a:pt x="335" y="418"/>
                  </a:cubicBezTo>
                  <a:close/>
                  <a:moveTo>
                    <a:pt x="332" y="425"/>
                  </a:moveTo>
                  <a:cubicBezTo>
                    <a:pt x="333" y="424"/>
                    <a:pt x="334" y="421"/>
                    <a:pt x="334" y="421"/>
                  </a:cubicBezTo>
                  <a:cubicBezTo>
                    <a:pt x="333" y="423"/>
                    <a:pt x="333" y="424"/>
                    <a:pt x="332" y="425"/>
                  </a:cubicBezTo>
                  <a:close/>
                  <a:moveTo>
                    <a:pt x="320" y="434"/>
                  </a:moveTo>
                  <a:cubicBezTo>
                    <a:pt x="322" y="431"/>
                    <a:pt x="321" y="432"/>
                    <a:pt x="322" y="429"/>
                  </a:cubicBezTo>
                  <a:cubicBezTo>
                    <a:pt x="320" y="431"/>
                    <a:pt x="319" y="436"/>
                    <a:pt x="320" y="434"/>
                  </a:cubicBezTo>
                  <a:close/>
                  <a:moveTo>
                    <a:pt x="333" y="430"/>
                  </a:moveTo>
                  <a:cubicBezTo>
                    <a:pt x="332" y="432"/>
                    <a:pt x="331" y="433"/>
                    <a:pt x="330" y="435"/>
                  </a:cubicBezTo>
                  <a:cubicBezTo>
                    <a:pt x="330" y="435"/>
                    <a:pt x="330" y="435"/>
                    <a:pt x="330" y="436"/>
                  </a:cubicBezTo>
                  <a:cubicBezTo>
                    <a:pt x="330" y="436"/>
                    <a:pt x="330" y="436"/>
                    <a:pt x="330" y="436"/>
                  </a:cubicBezTo>
                  <a:cubicBezTo>
                    <a:pt x="330" y="436"/>
                    <a:pt x="330" y="437"/>
                    <a:pt x="330" y="437"/>
                  </a:cubicBezTo>
                  <a:cubicBezTo>
                    <a:pt x="330" y="437"/>
                    <a:pt x="330" y="437"/>
                    <a:pt x="330" y="437"/>
                  </a:cubicBezTo>
                  <a:cubicBezTo>
                    <a:pt x="330" y="437"/>
                    <a:pt x="330" y="437"/>
                    <a:pt x="330" y="437"/>
                  </a:cubicBezTo>
                  <a:cubicBezTo>
                    <a:pt x="330" y="437"/>
                    <a:pt x="330" y="436"/>
                    <a:pt x="330" y="436"/>
                  </a:cubicBezTo>
                  <a:cubicBezTo>
                    <a:pt x="330" y="436"/>
                    <a:pt x="330" y="436"/>
                    <a:pt x="330" y="436"/>
                  </a:cubicBezTo>
                  <a:cubicBezTo>
                    <a:pt x="331" y="435"/>
                    <a:pt x="332" y="433"/>
                    <a:pt x="331" y="434"/>
                  </a:cubicBezTo>
                  <a:cubicBezTo>
                    <a:pt x="332" y="433"/>
                    <a:pt x="332" y="431"/>
                    <a:pt x="333" y="430"/>
                  </a:cubicBezTo>
                  <a:cubicBezTo>
                    <a:pt x="334" y="429"/>
                    <a:pt x="334" y="428"/>
                    <a:pt x="335" y="427"/>
                  </a:cubicBezTo>
                  <a:cubicBezTo>
                    <a:pt x="336" y="425"/>
                    <a:pt x="333" y="429"/>
                    <a:pt x="334" y="426"/>
                  </a:cubicBezTo>
                  <a:cubicBezTo>
                    <a:pt x="334" y="427"/>
                    <a:pt x="332" y="431"/>
                    <a:pt x="333" y="430"/>
                  </a:cubicBezTo>
                  <a:close/>
                  <a:moveTo>
                    <a:pt x="321" y="443"/>
                  </a:moveTo>
                  <a:cubicBezTo>
                    <a:pt x="321" y="442"/>
                    <a:pt x="321" y="442"/>
                    <a:pt x="320" y="444"/>
                  </a:cubicBezTo>
                  <a:cubicBezTo>
                    <a:pt x="320" y="445"/>
                    <a:pt x="320" y="445"/>
                    <a:pt x="321" y="443"/>
                  </a:cubicBezTo>
                  <a:close/>
                  <a:moveTo>
                    <a:pt x="324" y="431"/>
                  </a:moveTo>
                  <a:cubicBezTo>
                    <a:pt x="324" y="430"/>
                    <a:pt x="324" y="430"/>
                    <a:pt x="325" y="429"/>
                  </a:cubicBezTo>
                  <a:cubicBezTo>
                    <a:pt x="325" y="429"/>
                    <a:pt x="324" y="429"/>
                    <a:pt x="324" y="430"/>
                  </a:cubicBezTo>
                  <a:cubicBezTo>
                    <a:pt x="324" y="430"/>
                    <a:pt x="324" y="430"/>
                    <a:pt x="324" y="430"/>
                  </a:cubicBezTo>
                  <a:cubicBezTo>
                    <a:pt x="324" y="430"/>
                    <a:pt x="324" y="430"/>
                    <a:pt x="324" y="430"/>
                  </a:cubicBezTo>
                  <a:cubicBezTo>
                    <a:pt x="324" y="430"/>
                    <a:pt x="324" y="430"/>
                    <a:pt x="324" y="430"/>
                  </a:cubicBezTo>
                  <a:cubicBezTo>
                    <a:pt x="324" y="431"/>
                    <a:pt x="324" y="431"/>
                    <a:pt x="324" y="431"/>
                  </a:cubicBezTo>
                  <a:cubicBezTo>
                    <a:pt x="324" y="431"/>
                    <a:pt x="324" y="431"/>
                    <a:pt x="324" y="431"/>
                  </a:cubicBezTo>
                  <a:cubicBezTo>
                    <a:pt x="324" y="431"/>
                    <a:pt x="324" y="431"/>
                    <a:pt x="323" y="431"/>
                  </a:cubicBezTo>
                  <a:cubicBezTo>
                    <a:pt x="324" y="431"/>
                    <a:pt x="324" y="431"/>
                    <a:pt x="324" y="431"/>
                  </a:cubicBezTo>
                  <a:close/>
                  <a:moveTo>
                    <a:pt x="321" y="460"/>
                  </a:moveTo>
                  <a:cubicBezTo>
                    <a:pt x="322" y="458"/>
                    <a:pt x="324" y="454"/>
                    <a:pt x="323" y="455"/>
                  </a:cubicBezTo>
                  <a:cubicBezTo>
                    <a:pt x="322" y="457"/>
                    <a:pt x="320" y="462"/>
                    <a:pt x="321" y="460"/>
                  </a:cubicBezTo>
                  <a:close/>
                  <a:moveTo>
                    <a:pt x="323" y="457"/>
                  </a:moveTo>
                  <a:cubicBezTo>
                    <a:pt x="323" y="457"/>
                    <a:pt x="323" y="456"/>
                    <a:pt x="324" y="456"/>
                  </a:cubicBezTo>
                  <a:cubicBezTo>
                    <a:pt x="324" y="455"/>
                    <a:pt x="323" y="456"/>
                    <a:pt x="324" y="455"/>
                  </a:cubicBezTo>
                  <a:cubicBezTo>
                    <a:pt x="323" y="456"/>
                    <a:pt x="323" y="456"/>
                    <a:pt x="323" y="456"/>
                  </a:cubicBezTo>
                  <a:cubicBezTo>
                    <a:pt x="323" y="457"/>
                    <a:pt x="323" y="457"/>
                    <a:pt x="323" y="457"/>
                  </a:cubicBezTo>
                  <a:close/>
                  <a:moveTo>
                    <a:pt x="308" y="497"/>
                  </a:moveTo>
                  <a:cubicBezTo>
                    <a:pt x="308" y="497"/>
                    <a:pt x="308" y="497"/>
                    <a:pt x="308" y="497"/>
                  </a:cubicBezTo>
                  <a:cubicBezTo>
                    <a:pt x="308" y="497"/>
                    <a:pt x="308" y="497"/>
                    <a:pt x="308" y="496"/>
                  </a:cubicBezTo>
                  <a:cubicBezTo>
                    <a:pt x="308" y="496"/>
                    <a:pt x="308" y="497"/>
                    <a:pt x="308" y="497"/>
                  </a:cubicBezTo>
                  <a:cubicBezTo>
                    <a:pt x="307" y="497"/>
                    <a:pt x="307" y="498"/>
                    <a:pt x="307" y="498"/>
                  </a:cubicBezTo>
                  <a:cubicBezTo>
                    <a:pt x="307" y="498"/>
                    <a:pt x="307" y="498"/>
                    <a:pt x="307" y="498"/>
                  </a:cubicBezTo>
                  <a:cubicBezTo>
                    <a:pt x="306" y="500"/>
                    <a:pt x="306" y="501"/>
                    <a:pt x="305" y="503"/>
                  </a:cubicBezTo>
                  <a:cubicBezTo>
                    <a:pt x="305" y="502"/>
                    <a:pt x="306" y="500"/>
                    <a:pt x="308" y="497"/>
                  </a:cubicBezTo>
                  <a:close/>
                  <a:moveTo>
                    <a:pt x="328" y="438"/>
                  </a:moveTo>
                  <a:cubicBezTo>
                    <a:pt x="328" y="438"/>
                    <a:pt x="328" y="438"/>
                    <a:pt x="328" y="439"/>
                  </a:cubicBezTo>
                  <a:cubicBezTo>
                    <a:pt x="328" y="438"/>
                    <a:pt x="329" y="437"/>
                    <a:pt x="329" y="437"/>
                  </a:cubicBezTo>
                  <a:cubicBezTo>
                    <a:pt x="329" y="437"/>
                    <a:pt x="328" y="437"/>
                    <a:pt x="328" y="438"/>
                  </a:cubicBezTo>
                  <a:close/>
                  <a:moveTo>
                    <a:pt x="343" y="411"/>
                  </a:moveTo>
                  <a:cubicBezTo>
                    <a:pt x="343" y="410"/>
                    <a:pt x="343" y="409"/>
                    <a:pt x="342" y="411"/>
                  </a:cubicBezTo>
                  <a:cubicBezTo>
                    <a:pt x="342" y="412"/>
                    <a:pt x="342" y="412"/>
                    <a:pt x="343" y="411"/>
                  </a:cubicBezTo>
                  <a:close/>
                  <a:moveTo>
                    <a:pt x="342" y="411"/>
                  </a:moveTo>
                  <a:cubicBezTo>
                    <a:pt x="341" y="412"/>
                    <a:pt x="341" y="412"/>
                    <a:pt x="341" y="412"/>
                  </a:cubicBezTo>
                  <a:cubicBezTo>
                    <a:pt x="341" y="413"/>
                    <a:pt x="341" y="413"/>
                    <a:pt x="341" y="413"/>
                  </a:cubicBezTo>
                  <a:cubicBezTo>
                    <a:pt x="342" y="411"/>
                    <a:pt x="343" y="409"/>
                    <a:pt x="342" y="410"/>
                  </a:cubicBezTo>
                  <a:cubicBezTo>
                    <a:pt x="342" y="410"/>
                    <a:pt x="342" y="410"/>
                    <a:pt x="342" y="410"/>
                  </a:cubicBezTo>
                  <a:cubicBezTo>
                    <a:pt x="342" y="410"/>
                    <a:pt x="342" y="411"/>
                    <a:pt x="342" y="411"/>
                  </a:cubicBezTo>
                  <a:close/>
                  <a:moveTo>
                    <a:pt x="343" y="392"/>
                  </a:moveTo>
                  <a:cubicBezTo>
                    <a:pt x="344" y="390"/>
                    <a:pt x="344" y="389"/>
                    <a:pt x="345" y="388"/>
                  </a:cubicBezTo>
                  <a:cubicBezTo>
                    <a:pt x="345" y="387"/>
                    <a:pt x="346" y="385"/>
                    <a:pt x="345" y="386"/>
                  </a:cubicBezTo>
                  <a:cubicBezTo>
                    <a:pt x="345" y="387"/>
                    <a:pt x="345" y="387"/>
                    <a:pt x="344" y="387"/>
                  </a:cubicBezTo>
                  <a:cubicBezTo>
                    <a:pt x="345" y="388"/>
                    <a:pt x="342" y="393"/>
                    <a:pt x="343" y="392"/>
                  </a:cubicBezTo>
                  <a:close/>
                  <a:moveTo>
                    <a:pt x="347" y="410"/>
                  </a:moveTo>
                  <a:cubicBezTo>
                    <a:pt x="347" y="409"/>
                    <a:pt x="346" y="410"/>
                    <a:pt x="346" y="411"/>
                  </a:cubicBezTo>
                  <a:cubicBezTo>
                    <a:pt x="346" y="411"/>
                    <a:pt x="346" y="410"/>
                    <a:pt x="347" y="410"/>
                  </a:cubicBezTo>
                  <a:close/>
                  <a:moveTo>
                    <a:pt x="345" y="413"/>
                  </a:moveTo>
                  <a:cubicBezTo>
                    <a:pt x="345" y="413"/>
                    <a:pt x="345" y="413"/>
                    <a:pt x="345" y="413"/>
                  </a:cubicBezTo>
                  <a:cubicBezTo>
                    <a:pt x="345" y="412"/>
                    <a:pt x="346" y="412"/>
                    <a:pt x="346" y="412"/>
                  </a:cubicBezTo>
                  <a:cubicBezTo>
                    <a:pt x="346" y="412"/>
                    <a:pt x="345" y="412"/>
                    <a:pt x="345" y="412"/>
                  </a:cubicBezTo>
                  <a:cubicBezTo>
                    <a:pt x="345" y="413"/>
                    <a:pt x="345" y="413"/>
                    <a:pt x="345" y="413"/>
                  </a:cubicBezTo>
                  <a:close/>
                  <a:moveTo>
                    <a:pt x="342" y="402"/>
                  </a:moveTo>
                  <a:cubicBezTo>
                    <a:pt x="342" y="401"/>
                    <a:pt x="342" y="401"/>
                    <a:pt x="341" y="402"/>
                  </a:cubicBezTo>
                  <a:cubicBezTo>
                    <a:pt x="341" y="403"/>
                    <a:pt x="341" y="404"/>
                    <a:pt x="342" y="402"/>
                  </a:cubicBezTo>
                  <a:close/>
                  <a:moveTo>
                    <a:pt x="340" y="403"/>
                  </a:moveTo>
                  <a:cubicBezTo>
                    <a:pt x="341" y="400"/>
                    <a:pt x="342" y="398"/>
                    <a:pt x="341" y="398"/>
                  </a:cubicBezTo>
                  <a:cubicBezTo>
                    <a:pt x="340" y="401"/>
                    <a:pt x="338" y="405"/>
                    <a:pt x="339" y="406"/>
                  </a:cubicBezTo>
                  <a:cubicBezTo>
                    <a:pt x="339" y="405"/>
                    <a:pt x="340" y="404"/>
                    <a:pt x="340" y="404"/>
                  </a:cubicBezTo>
                  <a:cubicBezTo>
                    <a:pt x="340" y="403"/>
                    <a:pt x="340" y="403"/>
                    <a:pt x="340" y="403"/>
                  </a:cubicBezTo>
                  <a:close/>
                  <a:moveTo>
                    <a:pt x="267" y="555"/>
                  </a:moveTo>
                  <a:cubicBezTo>
                    <a:pt x="267" y="555"/>
                    <a:pt x="267" y="556"/>
                    <a:pt x="267" y="556"/>
                  </a:cubicBezTo>
                  <a:cubicBezTo>
                    <a:pt x="267" y="556"/>
                    <a:pt x="267" y="557"/>
                    <a:pt x="267" y="557"/>
                  </a:cubicBezTo>
                  <a:cubicBezTo>
                    <a:pt x="267" y="556"/>
                    <a:pt x="267" y="556"/>
                    <a:pt x="267" y="555"/>
                  </a:cubicBezTo>
                  <a:cubicBezTo>
                    <a:pt x="267" y="555"/>
                    <a:pt x="267" y="555"/>
                    <a:pt x="267" y="555"/>
                  </a:cubicBezTo>
                  <a:close/>
                  <a:moveTo>
                    <a:pt x="340" y="405"/>
                  </a:moveTo>
                  <a:cubicBezTo>
                    <a:pt x="339" y="405"/>
                    <a:pt x="339" y="406"/>
                    <a:pt x="339" y="406"/>
                  </a:cubicBezTo>
                  <a:cubicBezTo>
                    <a:pt x="338" y="407"/>
                    <a:pt x="338" y="408"/>
                    <a:pt x="338" y="409"/>
                  </a:cubicBezTo>
                  <a:cubicBezTo>
                    <a:pt x="338" y="408"/>
                    <a:pt x="338" y="407"/>
                    <a:pt x="338" y="407"/>
                  </a:cubicBezTo>
                  <a:cubicBezTo>
                    <a:pt x="338" y="407"/>
                    <a:pt x="338" y="408"/>
                    <a:pt x="338" y="408"/>
                  </a:cubicBezTo>
                  <a:cubicBezTo>
                    <a:pt x="338" y="408"/>
                    <a:pt x="338" y="408"/>
                    <a:pt x="338" y="409"/>
                  </a:cubicBezTo>
                  <a:cubicBezTo>
                    <a:pt x="337" y="410"/>
                    <a:pt x="336" y="411"/>
                    <a:pt x="336" y="412"/>
                  </a:cubicBezTo>
                  <a:cubicBezTo>
                    <a:pt x="337" y="411"/>
                    <a:pt x="337" y="410"/>
                    <a:pt x="338" y="410"/>
                  </a:cubicBezTo>
                  <a:cubicBezTo>
                    <a:pt x="339" y="407"/>
                    <a:pt x="339" y="406"/>
                    <a:pt x="340" y="405"/>
                  </a:cubicBezTo>
                  <a:close/>
                  <a:moveTo>
                    <a:pt x="339" y="402"/>
                  </a:moveTo>
                  <a:cubicBezTo>
                    <a:pt x="340" y="401"/>
                    <a:pt x="339" y="402"/>
                    <a:pt x="339" y="401"/>
                  </a:cubicBezTo>
                  <a:cubicBezTo>
                    <a:pt x="338" y="402"/>
                    <a:pt x="339" y="403"/>
                    <a:pt x="339" y="402"/>
                  </a:cubicBezTo>
                  <a:close/>
                  <a:moveTo>
                    <a:pt x="324" y="442"/>
                  </a:moveTo>
                  <a:cubicBezTo>
                    <a:pt x="324" y="442"/>
                    <a:pt x="325" y="442"/>
                    <a:pt x="326" y="441"/>
                  </a:cubicBezTo>
                  <a:cubicBezTo>
                    <a:pt x="327" y="439"/>
                    <a:pt x="324" y="442"/>
                    <a:pt x="324" y="441"/>
                  </a:cubicBezTo>
                  <a:cubicBezTo>
                    <a:pt x="324" y="441"/>
                    <a:pt x="324" y="442"/>
                    <a:pt x="324" y="442"/>
                  </a:cubicBezTo>
                  <a:cubicBezTo>
                    <a:pt x="323" y="443"/>
                    <a:pt x="324" y="442"/>
                    <a:pt x="324" y="442"/>
                  </a:cubicBezTo>
                  <a:close/>
                  <a:moveTo>
                    <a:pt x="312" y="448"/>
                  </a:moveTo>
                  <a:cubicBezTo>
                    <a:pt x="312" y="448"/>
                    <a:pt x="313" y="447"/>
                    <a:pt x="313" y="447"/>
                  </a:cubicBezTo>
                  <a:cubicBezTo>
                    <a:pt x="313" y="447"/>
                    <a:pt x="313" y="447"/>
                    <a:pt x="313" y="447"/>
                  </a:cubicBezTo>
                  <a:cubicBezTo>
                    <a:pt x="313" y="447"/>
                    <a:pt x="313" y="447"/>
                    <a:pt x="313" y="446"/>
                  </a:cubicBezTo>
                  <a:cubicBezTo>
                    <a:pt x="313" y="447"/>
                    <a:pt x="313" y="447"/>
                    <a:pt x="312" y="448"/>
                  </a:cubicBezTo>
                  <a:cubicBezTo>
                    <a:pt x="312" y="448"/>
                    <a:pt x="312" y="448"/>
                    <a:pt x="312" y="448"/>
                  </a:cubicBezTo>
                  <a:cubicBezTo>
                    <a:pt x="312" y="448"/>
                    <a:pt x="312" y="448"/>
                    <a:pt x="312" y="448"/>
                  </a:cubicBezTo>
                  <a:close/>
                  <a:moveTo>
                    <a:pt x="313" y="455"/>
                  </a:moveTo>
                  <a:cubicBezTo>
                    <a:pt x="312" y="455"/>
                    <a:pt x="312" y="455"/>
                    <a:pt x="312" y="456"/>
                  </a:cubicBezTo>
                  <a:cubicBezTo>
                    <a:pt x="312" y="456"/>
                    <a:pt x="312" y="457"/>
                    <a:pt x="311" y="457"/>
                  </a:cubicBezTo>
                  <a:cubicBezTo>
                    <a:pt x="312" y="457"/>
                    <a:pt x="312" y="457"/>
                    <a:pt x="312" y="456"/>
                  </a:cubicBezTo>
                  <a:cubicBezTo>
                    <a:pt x="312" y="456"/>
                    <a:pt x="312" y="455"/>
                    <a:pt x="313" y="455"/>
                  </a:cubicBezTo>
                  <a:close/>
                  <a:moveTo>
                    <a:pt x="312" y="461"/>
                  </a:moveTo>
                  <a:cubicBezTo>
                    <a:pt x="312" y="460"/>
                    <a:pt x="313" y="458"/>
                    <a:pt x="313" y="457"/>
                  </a:cubicBezTo>
                  <a:cubicBezTo>
                    <a:pt x="313" y="457"/>
                    <a:pt x="313" y="456"/>
                    <a:pt x="314" y="454"/>
                  </a:cubicBezTo>
                  <a:cubicBezTo>
                    <a:pt x="314" y="454"/>
                    <a:pt x="314" y="454"/>
                    <a:pt x="314" y="454"/>
                  </a:cubicBezTo>
                  <a:cubicBezTo>
                    <a:pt x="314" y="454"/>
                    <a:pt x="314" y="453"/>
                    <a:pt x="315" y="452"/>
                  </a:cubicBezTo>
                  <a:cubicBezTo>
                    <a:pt x="315" y="452"/>
                    <a:pt x="314" y="453"/>
                    <a:pt x="315" y="449"/>
                  </a:cubicBezTo>
                  <a:cubicBezTo>
                    <a:pt x="315" y="450"/>
                    <a:pt x="315" y="450"/>
                    <a:pt x="314" y="451"/>
                  </a:cubicBezTo>
                  <a:cubicBezTo>
                    <a:pt x="313" y="453"/>
                    <a:pt x="314" y="452"/>
                    <a:pt x="314" y="453"/>
                  </a:cubicBezTo>
                  <a:cubicBezTo>
                    <a:pt x="314" y="453"/>
                    <a:pt x="313" y="455"/>
                    <a:pt x="313" y="455"/>
                  </a:cubicBezTo>
                  <a:cubicBezTo>
                    <a:pt x="313" y="456"/>
                    <a:pt x="313" y="456"/>
                    <a:pt x="313" y="456"/>
                  </a:cubicBezTo>
                  <a:cubicBezTo>
                    <a:pt x="312" y="458"/>
                    <a:pt x="310" y="464"/>
                    <a:pt x="312" y="461"/>
                  </a:cubicBezTo>
                  <a:close/>
                  <a:moveTo>
                    <a:pt x="310" y="490"/>
                  </a:moveTo>
                  <a:cubicBezTo>
                    <a:pt x="311" y="489"/>
                    <a:pt x="309" y="493"/>
                    <a:pt x="310" y="490"/>
                  </a:cubicBezTo>
                  <a:close/>
                  <a:moveTo>
                    <a:pt x="309" y="470"/>
                  </a:moveTo>
                  <a:cubicBezTo>
                    <a:pt x="308" y="472"/>
                    <a:pt x="308" y="472"/>
                    <a:pt x="308" y="473"/>
                  </a:cubicBezTo>
                  <a:cubicBezTo>
                    <a:pt x="309" y="471"/>
                    <a:pt x="310" y="469"/>
                    <a:pt x="309" y="470"/>
                  </a:cubicBezTo>
                  <a:close/>
                  <a:moveTo>
                    <a:pt x="312" y="461"/>
                  </a:moveTo>
                  <a:cubicBezTo>
                    <a:pt x="310" y="464"/>
                    <a:pt x="309" y="467"/>
                    <a:pt x="309" y="467"/>
                  </a:cubicBezTo>
                  <a:cubicBezTo>
                    <a:pt x="310" y="467"/>
                    <a:pt x="310" y="466"/>
                    <a:pt x="310" y="465"/>
                  </a:cubicBezTo>
                  <a:cubicBezTo>
                    <a:pt x="311" y="463"/>
                    <a:pt x="312" y="462"/>
                    <a:pt x="312" y="461"/>
                  </a:cubicBezTo>
                  <a:close/>
                  <a:moveTo>
                    <a:pt x="316" y="449"/>
                  </a:moveTo>
                  <a:cubicBezTo>
                    <a:pt x="317" y="448"/>
                    <a:pt x="317" y="447"/>
                    <a:pt x="316" y="448"/>
                  </a:cubicBezTo>
                  <a:cubicBezTo>
                    <a:pt x="316" y="449"/>
                    <a:pt x="316" y="450"/>
                    <a:pt x="316" y="449"/>
                  </a:cubicBezTo>
                  <a:close/>
                  <a:moveTo>
                    <a:pt x="311" y="476"/>
                  </a:moveTo>
                  <a:cubicBezTo>
                    <a:pt x="311" y="476"/>
                    <a:pt x="311" y="475"/>
                    <a:pt x="312" y="475"/>
                  </a:cubicBezTo>
                  <a:cubicBezTo>
                    <a:pt x="312" y="474"/>
                    <a:pt x="311" y="475"/>
                    <a:pt x="311" y="474"/>
                  </a:cubicBezTo>
                  <a:cubicBezTo>
                    <a:pt x="311" y="475"/>
                    <a:pt x="311" y="476"/>
                    <a:pt x="311" y="476"/>
                  </a:cubicBezTo>
                  <a:close/>
                  <a:moveTo>
                    <a:pt x="312" y="476"/>
                  </a:moveTo>
                  <a:cubicBezTo>
                    <a:pt x="311" y="477"/>
                    <a:pt x="309" y="480"/>
                    <a:pt x="310" y="480"/>
                  </a:cubicBezTo>
                  <a:cubicBezTo>
                    <a:pt x="310" y="479"/>
                    <a:pt x="311" y="477"/>
                    <a:pt x="312" y="476"/>
                  </a:cubicBezTo>
                  <a:close/>
                  <a:moveTo>
                    <a:pt x="316" y="471"/>
                  </a:moveTo>
                  <a:cubicBezTo>
                    <a:pt x="316" y="471"/>
                    <a:pt x="316" y="470"/>
                    <a:pt x="316" y="470"/>
                  </a:cubicBezTo>
                  <a:cubicBezTo>
                    <a:pt x="317" y="470"/>
                    <a:pt x="317" y="470"/>
                    <a:pt x="317" y="469"/>
                  </a:cubicBezTo>
                  <a:cubicBezTo>
                    <a:pt x="317" y="469"/>
                    <a:pt x="316" y="470"/>
                    <a:pt x="316" y="470"/>
                  </a:cubicBezTo>
                  <a:cubicBezTo>
                    <a:pt x="316" y="470"/>
                    <a:pt x="316" y="471"/>
                    <a:pt x="316" y="471"/>
                  </a:cubicBezTo>
                  <a:close/>
                  <a:moveTo>
                    <a:pt x="317" y="444"/>
                  </a:moveTo>
                  <a:cubicBezTo>
                    <a:pt x="317" y="444"/>
                    <a:pt x="317" y="443"/>
                    <a:pt x="317" y="443"/>
                  </a:cubicBezTo>
                  <a:cubicBezTo>
                    <a:pt x="317" y="443"/>
                    <a:pt x="317" y="443"/>
                    <a:pt x="317" y="443"/>
                  </a:cubicBezTo>
                  <a:cubicBezTo>
                    <a:pt x="316" y="444"/>
                    <a:pt x="316" y="445"/>
                    <a:pt x="317" y="444"/>
                  </a:cubicBezTo>
                  <a:close/>
                  <a:moveTo>
                    <a:pt x="318" y="440"/>
                  </a:moveTo>
                  <a:cubicBezTo>
                    <a:pt x="318" y="441"/>
                    <a:pt x="317" y="442"/>
                    <a:pt x="317" y="443"/>
                  </a:cubicBezTo>
                  <a:cubicBezTo>
                    <a:pt x="317" y="443"/>
                    <a:pt x="317" y="442"/>
                    <a:pt x="318" y="442"/>
                  </a:cubicBezTo>
                  <a:cubicBezTo>
                    <a:pt x="318" y="441"/>
                    <a:pt x="319" y="439"/>
                    <a:pt x="318" y="440"/>
                  </a:cubicBezTo>
                  <a:close/>
                  <a:moveTo>
                    <a:pt x="317" y="443"/>
                  </a:moveTo>
                  <a:cubicBezTo>
                    <a:pt x="317" y="443"/>
                    <a:pt x="317" y="443"/>
                    <a:pt x="317" y="443"/>
                  </a:cubicBezTo>
                  <a:cubicBezTo>
                    <a:pt x="317" y="443"/>
                    <a:pt x="317" y="443"/>
                    <a:pt x="317" y="443"/>
                  </a:cubicBezTo>
                  <a:cubicBezTo>
                    <a:pt x="317" y="443"/>
                    <a:pt x="317" y="443"/>
                    <a:pt x="317" y="443"/>
                  </a:cubicBezTo>
                  <a:close/>
                  <a:moveTo>
                    <a:pt x="317" y="443"/>
                  </a:moveTo>
                  <a:cubicBezTo>
                    <a:pt x="318" y="443"/>
                    <a:pt x="318" y="443"/>
                    <a:pt x="318" y="442"/>
                  </a:cubicBezTo>
                  <a:cubicBezTo>
                    <a:pt x="318" y="442"/>
                    <a:pt x="318" y="442"/>
                    <a:pt x="318" y="442"/>
                  </a:cubicBezTo>
                  <a:cubicBezTo>
                    <a:pt x="318" y="443"/>
                    <a:pt x="318" y="443"/>
                    <a:pt x="317" y="443"/>
                  </a:cubicBezTo>
                  <a:close/>
                  <a:moveTo>
                    <a:pt x="319" y="445"/>
                  </a:moveTo>
                  <a:cubicBezTo>
                    <a:pt x="320" y="443"/>
                    <a:pt x="319" y="443"/>
                    <a:pt x="318" y="445"/>
                  </a:cubicBezTo>
                  <a:cubicBezTo>
                    <a:pt x="318" y="446"/>
                    <a:pt x="318" y="446"/>
                    <a:pt x="319" y="445"/>
                  </a:cubicBezTo>
                  <a:close/>
                  <a:moveTo>
                    <a:pt x="317" y="444"/>
                  </a:moveTo>
                  <a:cubicBezTo>
                    <a:pt x="317" y="445"/>
                    <a:pt x="317" y="444"/>
                    <a:pt x="316" y="446"/>
                  </a:cubicBezTo>
                  <a:cubicBezTo>
                    <a:pt x="316" y="446"/>
                    <a:pt x="316" y="447"/>
                    <a:pt x="317" y="444"/>
                  </a:cubicBezTo>
                  <a:close/>
                  <a:moveTo>
                    <a:pt x="319" y="437"/>
                  </a:moveTo>
                  <a:cubicBezTo>
                    <a:pt x="321" y="434"/>
                    <a:pt x="319" y="436"/>
                    <a:pt x="319" y="437"/>
                  </a:cubicBezTo>
                  <a:close/>
                  <a:moveTo>
                    <a:pt x="312" y="474"/>
                  </a:moveTo>
                  <a:cubicBezTo>
                    <a:pt x="313" y="473"/>
                    <a:pt x="313" y="471"/>
                    <a:pt x="313" y="470"/>
                  </a:cubicBezTo>
                  <a:cubicBezTo>
                    <a:pt x="313" y="470"/>
                    <a:pt x="314" y="469"/>
                    <a:pt x="314" y="469"/>
                  </a:cubicBezTo>
                  <a:cubicBezTo>
                    <a:pt x="314" y="468"/>
                    <a:pt x="314" y="467"/>
                    <a:pt x="315" y="467"/>
                  </a:cubicBezTo>
                  <a:cubicBezTo>
                    <a:pt x="315" y="466"/>
                    <a:pt x="315" y="465"/>
                    <a:pt x="316" y="463"/>
                  </a:cubicBezTo>
                  <a:cubicBezTo>
                    <a:pt x="316" y="463"/>
                    <a:pt x="315" y="464"/>
                    <a:pt x="315" y="464"/>
                  </a:cubicBezTo>
                  <a:cubicBezTo>
                    <a:pt x="316" y="460"/>
                    <a:pt x="317" y="457"/>
                    <a:pt x="317" y="455"/>
                  </a:cubicBezTo>
                  <a:cubicBezTo>
                    <a:pt x="315" y="459"/>
                    <a:pt x="316" y="457"/>
                    <a:pt x="316" y="457"/>
                  </a:cubicBezTo>
                  <a:cubicBezTo>
                    <a:pt x="316" y="459"/>
                    <a:pt x="316" y="461"/>
                    <a:pt x="315" y="464"/>
                  </a:cubicBezTo>
                  <a:cubicBezTo>
                    <a:pt x="315" y="464"/>
                    <a:pt x="315" y="464"/>
                    <a:pt x="315" y="465"/>
                  </a:cubicBezTo>
                  <a:cubicBezTo>
                    <a:pt x="315" y="465"/>
                    <a:pt x="314" y="466"/>
                    <a:pt x="314" y="466"/>
                  </a:cubicBezTo>
                  <a:cubicBezTo>
                    <a:pt x="314" y="467"/>
                    <a:pt x="314" y="467"/>
                    <a:pt x="314" y="468"/>
                  </a:cubicBezTo>
                  <a:cubicBezTo>
                    <a:pt x="313" y="470"/>
                    <a:pt x="312" y="472"/>
                    <a:pt x="312" y="474"/>
                  </a:cubicBezTo>
                  <a:close/>
                  <a:moveTo>
                    <a:pt x="314" y="459"/>
                  </a:moveTo>
                  <a:cubicBezTo>
                    <a:pt x="314" y="460"/>
                    <a:pt x="314" y="459"/>
                    <a:pt x="314" y="460"/>
                  </a:cubicBezTo>
                  <a:cubicBezTo>
                    <a:pt x="314" y="459"/>
                    <a:pt x="315" y="457"/>
                    <a:pt x="314" y="459"/>
                  </a:cubicBezTo>
                  <a:close/>
                  <a:moveTo>
                    <a:pt x="317" y="468"/>
                  </a:moveTo>
                  <a:cubicBezTo>
                    <a:pt x="316" y="469"/>
                    <a:pt x="315" y="471"/>
                    <a:pt x="316" y="469"/>
                  </a:cubicBezTo>
                  <a:cubicBezTo>
                    <a:pt x="317" y="468"/>
                    <a:pt x="317" y="468"/>
                    <a:pt x="317" y="468"/>
                  </a:cubicBezTo>
                  <a:close/>
                  <a:moveTo>
                    <a:pt x="275" y="542"/>
                  </a:moveTo>
                  <a:cubicBezTo>
                    <a:pt x="275" y="542"/>
                    <a:pt x="275" y="543"/>
                    <a:pt x="275" y="543"/>
                  </a:cubicBezTo>
                  <a:cubicBezTo>
                    <a:pt x="275" y="543"/>
                    <a:pt x="276" y="541"/>
                    <a:pt x="278" y="537"/>
                  </a:cubicBezTo>
                  <a:cubicBezTo>
                    <a:pt x="278" y="537"/>
                    <a:pt x="277" y="538"/>
                    <a:pt x="277" y="539"/>
                  </a:cubicBezTo>
                  <a:cubicBezTo>
                    <a:pt x="277" y="539"/>
                    <a:pt x="276" y="540"/>
                    <a:pt x="276" y="540"/>
                  </a:cubicBezTo>
                  <a:cubicBezTo>
                    <a:pt x="276" y="540"/>
                    <a:pt x="276" y="540"/>
                    <a:pt x="276" y="540"/>
                  </a:cubicBezTo>
                  <a:cubicBezTo>
                    <a:pt x="275" y="541"/>
                    <a:pt x="275" y="542"/>
                    <a:pt x="274" y="543"/>
                  </a:cubicBezTo>
                  <a:cubicBezTo>
                    <a:pt x="274" y="544"/>
                    <a:pt x="275" y="543"/>
                    <a:pt x="275" y="542"/>
                  </a:cubicBezTo>
                  <a:close/>
                  <a:moveTo>
                    <a:pt x="287" y="536"/>
                  </a:moveTo>
                  <a:cubicBezTo>
                    <a:pt x="287" y="536"/>
                    <a:pt x="287" y="536"/>
                    <a:pt x="287" y="536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7" y="536"/>
                    <a:pt x="287" y="536"/>
                  </a:cubicBezTo>
                  <a:close/>
                  <a:moveTo>
                    <a:pt x="289" y="533"/>
                  </a:moveTo>
                  <a:cubicBezTo>
                    <a:pt x="289" y="533"/>
                    <a:pt x="289" y="533"/>
                    <a:pt x="289" y="533"/>
                  </a:cubicBezTo>
                  <a:cubicBezTo>
                    <a:pt x="289" y="533"/>
                    <a:pt x="289" y="533"/>
                    <a:pt x="289" y="532"/>
                  </a:cubicBezTo>
                  <a:cubicBezTo>
                    <a:pt x="290" y="531"/>
                    <a:pt x="290" y="530"/>
                    <a:pt x="290" y="529"/>
                  </a:cubicBezTo>
                  <a:cubicBezTo>
                    <a:pt x="289" y="531"/>
                    <a:pt x="288" y="532"/>
                    <a:pt x="289" y="533"/>
                  </a:cubicBezTo>
                  <a:close/>
                  <a:moveTo>
                    <a:pt x="292" y="505"/>
                  </a:moveTo>
                  <a:cubicBezTo>
                    <a:pt x="293" y="504"/>
                    <a:pt x="294" y="502"/>
                    <a:pt x="293" y="502"/>
                  </a:cubicBezTo>
                  <a:cubicBezTo>
                    <a:pt x="293" y="503"/>
                    <a:pt x="292" y="504"/>
                    <a:pt x="292" y="505"/>
                  </a:cubicBezTo>
                  <a:close/>
                  <a:moveTo>
                    <a:pt x="287" y="527"/>
                  </a:moveTo>
                  <a:cubicBezTo>
                    <a:pt x="287" y="527"/>
                    <a:pt x="287" y="527"/>
                    <a:pt x="286" y="527"/>
                  </a:cubicBezTo>
                  <a:cubicBezTo>
                    <a:pt x="286" y="527"/>
                    <a:pt x="287" y="527"/>
                    <a:pt x="287" y="527"/>
                  </a:cubicBezTo>
                  <a:close/>
                  <a:moveTo>
                    <a:pt x="287" y="527"/>
                  </a:moveTo>
                  <a:cubicBezTo>
                    <a:pt x="287" y="527"/>
                    <a:pt x="287" y="527"/>
                    <a:pt x="287" y="527"/>
                  </a:cubicBezTo>
                  <a:cubicBezTo>
                    <a:pt x="287" y="527"/>
                    <a:pt x="287" y="527"/>
                    <a:pt x="287" y="527"/>
                  </a:cubicBezTo>
                  <a:cubicBezTo>
                    <a:pt x="287" y="527"/>
                    <a:pt x="287" y="527"/>
                    <a:pt x="287" y="527"/>
                  </a:cubicBezTo>
                  <a:close/>
                  <a:moveTo>
                    <a:pt x="293" y="523"/>
                  </a:moveTo>
                  <a:cubicBezTo>
                    <a:pt x="293" y="525"/>
                    <a:pt x="295" y="520"/>
                    <a:pt x="294" y="523"/>
                  </a:cubicBezTo>
                  <a:cubicBezTo>
                    <a:pt x="295" y="522"/>
                    <a:pt x="296" y="520"/>
                    <a:pt x="297" y="518"/>
                  </a:cubicBezTo>
                  <a:cubicBezTo>
                    <a:pt x="298" y="516"/>
                    <a:pt x="297" y="517"/>
                    <a:pt x="293" y="523"/>
                  </a:cubicBezTo>
                  <a:close/>
                  <a:moveTo>
                    <a:pt x="292" y="513"/>
                  </a:moveTo>
                  <a:cubicBezTo>
                    <a:pt x="293" y="512"/>
                    <a:pt x="294" y="510"/>
                    <a:pt x="293" y="511"/>
                  </a:cubicBezTo>
                  <a:cubicBezTo>
                    <a:pt x="292" y="512"/>
                    <a:pt x="292" y="513"/>
                    <a:pt x="292" y="514"/>
                  </a:cubicBezTo>
                  <a:cubicBezTo>
                    <a:pt x="292" y="515"/>
                    <a:pt x="292" y="514"/>
                    <a:pt x="292" y="513"/>
                  </a:cubicBezTo>
                  <a:close/>
                  <a:moveTo>
                    <a:pt x="293" y="519"/>
                  </a:moveTo>
                  <a:cubicBezTo>
                    <a:pt x="292" y="521"/>
                    <a:pt x="293" y="521"/>
                    <a:pt x="292" y="523"/>
                  </a:cubicBezTo>
                  <a:cubicBezTo>
                    <a:pt x="292" y="523"/>
                    <a:pt x="292" y="523"/>
                    <a:pt x="292" y="523"/>
                  </a:cubicBezTo>
                  <a:cubicBezTo>
                    <a:pt x="291" y="525"/>
                    <a:pt x="292" y="523"/>
                    <a:pt x="292" y="522"/>
                  </a:cubicBezTo>
                  <a:cubicBezTo>
                    <a:pt x="293" y="521"/>
                    <a:pt x="294" y="520"/>
                    <a:pt x="293" y="521"/>
                  </a:cubicBezTo>
                  <a:cubicBezTo>
                    <a:pt x="294" y="519"/>
                    <a:pt x="294" y="518"/>
                    <a:pt x="293" y="519"/>
                  </a:cubicBezTo>
                  <a:close/>
                  <a:moveTo>
                    <a:pt x="292" y="516"/>
                  </a:moveTo>
                  <a:cubicBezTo>
                    <a:pt x="291" y="517"/>
                    <a:pt x="292" y="515"/>
                    <a:pt x="291" y="516"/>
                  </a:cubicBezTo>
                  <a:cubicBezTo>
                    <a:pt x="289" y="520"/>
                    <a:pt x="293" y="514"/>
                    <a:pt x="292" y="516"/>
                  </a:cubicBezTo>
                  <a:close/>
                  <a:moveTo>
                    <a:pt x="286" y="527"/>
                  </a:moveTo>
                  <a:cubicBezTo>
                    <a:pt x="286" y="527"/>
                    <a:pt x="286" y="527"/>
                    <a:pt x="286" y="527"/>
                  </a:cubicBezTo>
                  <a:cubicBezTo>
                    <a:pt x="286" y="527"/>
                    <a:pt x="286" y="527"/>
                    <a:pt x="286" y="527"/>
                  </a:cubicBezTo>
                  <a:cubicBezTo>
                    <a:pt x="286" y="527"/>
                    <a:pt x="286" y="527"/>
                    <a:pt x="286" y="527"/>
                  </a:cubicBezTo>
                  <a:close/>
                  <a:moveTo>
                    <a:pt x="288" y="523"/>
                  </a:moveTo>
                  <a:cubicBezTo>
                    <a:pt x="288" y="523"/>
                    <a:pt x="288" y="523"/>
                    <a:pt x="288" y="523"/>
                  </a:cubicBezTo>
                  <a:cubicBezTo>
                    <a:pt x="288" y="523"/>
                    <a:pt x="288" y="523"/>
                    <a:pt x="288" y="523"/>
                  </a:cubicBezTo>
                  <a:close/>
                  <a:moveTo>
                    <a:pt x="288" y="523"/>
                  </a:moveTo>
                  <a:cubicBezTo>
                    <a:pt x="288" y="523"/>
                    <a:pt x="288" y="523"/>
                    <a:pt x="288" y="523"/>
                  </a:cubicBezTo>
                  <a:cubicBezTo>
                    <a:pt x="288" y="523"/>
                    <a:pt x="288" y="523"/>
                    <a:pt x="288" y="523"/>
                  </a:cubicBezTo>
                  <a:close/>
                  <a:moveTo>
                    <a:pt x="287" y="526"/>
                  </a:moveTo>
                  <a:cubicBezTo>
                    <a:pt x="287" y="526"/>
                    <a:pt x="287" y="526"/>
                    <a:pt x="287" y="526"/>
                  </a:cubicBezTo>
                  <a:cubicBezTo>
                    <a:pt x="287" y="526"/>
                    <a:pt x="287" y="526"/>
                    <a:pt x="287" y="526"/>
                  </a:cubicBezTo>
                  <a:cubicBezTo>
                    <a:pt x="288" y="525"/>
                    <a:pt x="288" y="524"/>
                    <a:pt x="288" y="524"/>
                  </a:cubicBezTo>
                  <a:cubicBezTo>
                    <a:pt x="288" y="524"/>
                    <a:pt x="288" y="523"/>
                    <a:pt x="288" y="523"/>
                  </a:cubicBezTo>
                  <a:cubicBezTo>
                    <a:pt x="288" y="524"/>
                    <a:pt x="287" y="525"/>
                    <a:pt x="287" y="526"/>
                  </a:cubicBezTo>
                  <a:cubicBezTo>
                    <a:pt x="287" y="526"/>
                    <a:pt x="287" y="526"/>
                    <a:pt x="287" y="526"/>
                  </a:cubicBezTo>
                  <a:close/>
                  <a:moveTo>
                    <a:pt x="288" y="523"/>
                  </a:moveTo>
                  <a:cubicBezTo>
                    <a:pt x="288" y="523"/>
                    <a:pt x="288" y="523"/>
                    <a:pt x="288" y="523"/>
                  </a:cubicBezTo>
                  <a:cubicBezTo>
                    <a:pt x="288" y="523"/>
                    <a:pt x="288" y="523"/>
                    <a:pt x="288" y="523"/>
                  </a:cubicBezTo>
                  <a:close/>
                  <a:moveTo>
                    <a:pt x="288" y="523"/>
                  </a:moveTo>
                  <a:cubicBezTo>
                    <a:pt x="288" y="523"/>
                    <a:pt x="289" y="523"/>
                    <a:pt x="289" y="523"/>
                  </a:cubicBezTo>
                  <a:cubicBezTo>
                    <a:pt x="289" y="523"/>
                    <a:pt x="288" y="523"/>
                    <a:pt x="288" y="523"/>
                  </a:cubicBezTo>
                  <a:close/>
                  <a:moveTo>
                    <a:pt x="289" y="523"/>
                  </a:moveTo>
                  <a:cubicBezTo>
                    <a:pt x="289" y="523"/>
                    <a:pt x="289" y="523"/>
                    <a:pt x="289" y="522"/>
                  </a:cubicBezTo>
                  <a:cubicBezTo>
                    <a:pt x="289" y="523"/>
                    <a:pt x="289" y="523"/>
                    <a:pt x="289" y="523"/>
                  </a:cubicBezTo>
                  <a:cubicBezTo>
                    <a:pt x="289" y="523"/>
                    <a:pt x="289" y="523"/>
                    <a:pt x="289" y="523"/>
                  </a:cubicBezTo>
                  <a:cubicBezTo>
                    <a:pt x="289" y="523"/>
                    <a:pt x="289" y="523"/>
                    <a:pt x="289" y="523"/>
                  </a:cubicBezTo>
                  <a:close/>
                  <a:moveTo>
                    <a:pt x="288" y="536"/>
                  </a:moveTo>
                  <a:cubicBezTo>
                    <a:pt x="288" y="535"/>
                    <a:pt x="289" y="535"/>
                    <a:pt x="289" y="535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8" y="535"/>
                    <a:pt x="288" y="536"/>
                    <a:pt x="288" y="536"/>
                  </a:cubicBezTo>
                  <a:cubicBezTo>
                    <a:pt x="287" y="537"/>
                    <a:pt x="287" y="537"/>
                    <a:pt x="288" y="536"/>
                  </a:cubicBezTo>
                  <a:close/>
                  <a:moveTo>
                    <a:pt x="298" y="505"/>
                  </a:moveTo>
                  <a:cubicBezTo>
                    <a:pt x="297" y="506"/>
                    <a:pt x="297" y="505"/>
                    <a:pt x="297" y="506"/>
                  </a:cubicBezTo>
                  <a:cubicBezTo>
                    <a:pt x="298" y="505"/>
                    <a:pt x="299" y="503"/>
                    <a:pt x="298" y="505"/>
                  </a:cubicBezTo>
                  <a:close/>
                  <a:moveTo>
                    <a:pt x="276" y="534"/>
                  </a:moveTo>
                  <a:cubicBezTo>
                    <a:pt x="278" y="531"/>
                    <a:pt x="275" y="536"/>
                    <a:pt x="275" y="537"/>
                  </a:cubicBezTo>
                  <a:cubicBezTo>
                    <a:pt x="275" y="537"/>
                    <a:pt x="276" y="535"/>
                    <a:pt x="276" y="534"/>
                  </a:cubicBezTo>
                  <a:close/>
                  <a:moveTo>
                    <a:pt x="276" y="536"/>
                  </a:moveTo>
                  <a:cubicBezTo>
                    <a:pt x="276" y="535"/>
                    <a:pt x="277" y="535"/>
                    <a:pt x="277" y="534"/>
                  </a:cubicBezTo>
                  <a:cubicBezTo>
                    <a:pt x="277" y="534"/>
                    <a:pt x="277" y="534"/>
                    <a:pt x="277" y="534"/>
                  </a:cubicBezTo>
                  <a:cubicBezTo>
                    <a:pt x="276" y="535"/>
                    <a:pt x="276" y="535"/>
                    <a:pt x="276" y="536"/>
                  </a:cubicBezTo>
                  <a:cubicBezTo>
                    <a:pt x="276" y="536"/>
                    <a:pt x="276" y="536"/>
                    <a:pt x="276" y="536"/>
                  </a:cubicBezTo>
                  <a:close/>
                  <a:moveTo>
                    <a:pt x="281" y="524"/>
                  </a:moveTo>
                  <a:cubicBezTo>
                    <a:pt x="281" y="522"/>
                    <a:pt x="281" y="522"/>
                    <a:pt x="281" y="523"/>
                  </a:cubicBezTo>
                  <a:cubicBezTo>
                    <a:pt x="280" y="524"/>
                    <a:pt x="280" y="524"/>
                    <a:pt x="281" y="524"/>
                  </a:cubicBezTo>
                  <a:close/>
                  <a:moveTo>
                    <a:pt x="294" y="515"/>
                  </a:moveTo>
                  <a:cubicBezTo>
                    <a:pt x="296" y="511"/>
                    <a:pt x="297" y="509"/>
                    <a:pt x="297" y="507"/>
                  </a:cubicBezTo>
                  <a:cubicBezTo>
                    <a:pt x="297" y="507"/>
                    <a:pt x="298" y="505"/>
                    <a:pt x="297" y="506"/>
                  </a:cubicBezTo>
                  <a:cubicBezTo>
                    <a:pt x="295" y="510"/>
                    <a:pt x="295" y="511"/>
                    <a:pt x="295" y="513"/>
                  </a:cubicBezTo>
                  <a:cubicBezTo>
                    <a:pt x="295" y="514"/>
                    <a:pt x="293" y="516"/>
                    <a:pt x="294" y="515"/>
                  </a:cubicBezTo>
                  <a:close/>
                  <a:moveTo>
                    <a:pt x="275" y="525"/>
                  </a:moveTo>
                  <a:cubicBezTo>
                    <a:pt x="275" y="525"/>
                    <a:pt x="274" y="526"/>
                    <a:pt x="274" y="527"/>
                  </a:cubicBezTo>
                  <a:cubicBezTo>
                    <a:pt x="274" y="527"/>
                    <a:pt x="274" y="527"/>
                    <a:pt x="275" y="525"/>
                  </a:cubicBezTo>
                  <a:close/>
                  <a:moveTo>
                    <a:pt x="282" y="506"/>
                  </a:moveTo>
                  <a:cubicBezTo>
                    <a:pt x="282" y="506"/>
                    <a:pt x="281" y="506"/>
                    <a:pt x="281" y="506"/>
                  </a:cubicBezTo>
                  <a:cubicBezTo>
                    <a:pt x="281" y="506"/>
                    <a:pt x="281" y="507"/>
                    <a:pt x="281" y="507"/>
                  </a:cubicBezTo>
                  <a:cubicBezTo>
                    <a:pt x="281" y="507"/>
                    <a:pt x="281" y="507"/>
                    <a:pt x="281" y="507"/>
                  </a:cubicBezTo>
                  <a:cubicBezTo>
                    <a:pt x="281" y="506"/>
                    <a:pt x="281" y="506"/>
                    <a:pt x="282" y="506"/>
                  </a:cubicBezTo>
                  <a:close/>
                  <a:moveTo>
                    <a:pt x="272" y="535"/>
                  </a:moveTo>
                  <a:cubicBezTo>
                    <a:pt x="270" y="538"/>
                    <a:pt x="269" y="541"/>
                    <a:pt x="269" y="541"/>
                  </a:cubicBezTo>
                  <a:cubicBezTo>
                    <a:pt x="271" y="539"/>
                    <a:pt x="273" y="533"/>
                    <a:pt x="272" y="535"/>
                  </a:cubicBezTo>
                  <a:close/>
                  <a:moveTo>
                    <a:pt x="274" y="545"/>
                  </a:moveTo>
                  <a:cubicBezTo>
                    <a:pt x="274" y="545"/>
                    <a:pt x="274" y="545"/>
                    <a:pt x="274" y="545"/>
                  </a:cubicBezTo>
                  <a:cubicBezTo>
                    <a:pt x="274" y="546"/>
                    <a:pt x="273" y="547"/>
                    <a:pt x="273" y="547"/>
                  </a:cubicBezTo>
                  <a:cubicBezTo>
                    <a:pt x="273" y="547"/>
                    <a:pt x="273" y="547"/>
                    <a:pt x="273" y="547"/>
                  </a:cubicBezTo>
                  <a:cubicBezTo>
                    <a:pt x="273" y="547"/>
                    <a:pt x="274" y="546"/>
                    <a:pt x="274" y="545"/>
                  </a:cubicBezTo>
                  <a:close/>
                  <a:moveTo>
                    <a:pt x="272" y="534"/>
                  </a:moveTo>
                  <a:cubicBezTo>
                    <a:pt x="270" y="536"/>
                    <a:pt x="271" y="534"/>
                    <a:pt x="270" y="535"/>
                  </a:cubicBezTo>
                  <a:cubicBezTo>
                    <a:pt x="271" y="535"/>
                    <a:pt x="270" y="536"/>
                    <a:pt x="270" y="537"/>
                  </a:cubicBezTo>
                  <a:cubicBezTo>
                    <a:pt x="270" y="536"/>
                    <a:pt x="271" y="536"/>
                    <a:pt x="272" y="534"/>
                  </a:cubicBezTo>
                  <a:close/>
                  <a:moveTo>
                    <a:pt x="272" y="539"/>
                  </a:moveTo>
                  <a:cubicBezTo>
                    <a:pt x="270" y="542"/>
                    <a:pt x="273" y="538"/>
                    <a:pt x="272" y="539"/>
                  </a:cubicBezTo>
                  <a:close/>
                  <a:moveTo>
                    <a:pt x="272" y="546"/>
                  </a:moveTo>
                  <a:cubicBezTo>
                    <a:pt x="274" y="543"/>
                    <a:pt x="273" y="543"/>
                    <a:pt x="270" y="547"/>
                  </a:cubicBezTo>
                  <a:cubicBezTo>
                    <a:pt x="269" y="550"/>
                    <a:pt x="272" y="546"/>
                    <a:pt x="272" y="546"/>
                  </a:cubicBezTo>
                  <a:close/>
                  <a:moveTo>
                    <a:pt x="278" y="526"/>
                  </a:moveTo>
                  <a:cubicBezTo>
                    <a:pt x="278" y="526"/>
                    <a:pt x="278" y="526"/>
                    <a:pt x="278" y="526"/>
                  </a:cubicBezTo>
                  <a:cubicBezTo>
                    <a:pt x="278" y="525"/>
                    <a:pt x="278" y="525"/>
                    <a:pt x="278" y="525"/>
                  </a:cubicBezTo>
                  <a:cubicBezTo>
                    <a:pt x="278" y="525"/>
                    <a:pt x="278" y="525"/>
                    <a:pt x="278" y="525"/>
                  </a:cubicBezTo>
                  <a:cubicBezTo>
                    <a:pt x="279" y="524"/>
                    <a:pt x="279" y="524"/>
                    <a:pt x="279" y="523"/>
                  </a:cubicBezTo>
                  <a:cubicBezTo>
                    <a:pt x="281" y="521"/>
                    <a:pt x="280" y="522"/>
                    <a:pt x="280" y="521"/>
                  </a:cubicBezTo>
                  <a:cubicBezTo>
                    <a:pt x="279" y="523"/>
                    <a:pt x="279" y="522"/>
                    <a:pt x="279" y="522"/>
                  </a:cubicBezTo>
                  <a:cubicBezTo>
                    <a:pt x="278" y="523"/>
                    <a:pt x="278" y="524"/>
                    <a:pt x="277" y="525"/>
                  </a:cubicBezTo>
                  <a:cubicBezTo>
                    <a:pt x="277" y="525"/>
                    <a:pt x="278" y="525"/>
                    <a:pt x="278" y="525"/>
                  </a:cubicBezTo>
                  <a:cubicBezTo>
                    <a:pt x="278" y="525"/>
                    <a:pt x="278" y="525"/>
                    <a:pt x="278" y="526"/>
                  </a:cubicBezTo>
                  <a:close/>
                  <a:moveTo>
                    <a:pt x="292" y="500"/>
                  </a:moveTo>
                  <a:cubicBezTo>
                    <a:pt x="293" y="496"/>
                    <a:pt x="291" y="500"/>
                    <a:pt x="293" y="497"/>
                  </a:cubicBezTo>
                  <a:cubicBezTo>
                    <a:pt x="292" y="498"/>
                    <a:pt x="290" y="501"/>
                    <a:pt x="292" y="500"/>
                  </a:cubicBezTo>
                  <a:close/>
                  <a:moveTo>
                    <a:pt x="291" y="502"/>
                  </a:moveTo>
                  <a:cubicBezTo>
                    <a:pt x="292" y="500"/>
                    <a:pt x="292" y="500"/>
                    <a:pt x="291" y="501"/>
                  </a:cubicBezTo>
                  <a:cubicBezTo>
                    <a:pt x="289" y="504"/>
                    <a:pt x="291" y="502"/>
                    <a:pt x="291" y="502"/>
                  </a:cubicBezTo>
                  <a:close/>
                  <a:moveTo>
                    <a:pt x="291" y="511"/>
                  </a:moveTo>
                  <a:cubicBezTo>
                    <a:pt x="291" y="512"/>
                    <a:pt x="291" y="512"/>
                    <a:pt x="290" y="512"/>
                  </a:cubicBezTo>
                  <a:cubicBezTo>
                    <a:pt x="290" y="514"/>
                    <a:pt x="288" y="517"/>
                    <a:pt x="288" y="517"/>
                  </a:cubicBezTo>
                  <a:cubicBezTo>
                    <a:pt x="290" y="514"/>
                    <a:pt x="289" y="515"/>
                    <a:pt x="291" y="511"/>
                  </a:cubicBezTo>
                  <a:close/>
                  <a:moveTo>
                    <a:pt x="295" y="508"/>
                  </a:moveTo>
                  <a:cubicBezTo>
                    <a:pt x="296" y="507"/>
                    <a:pt x="296" y="506"/>
                    <a:pt x="295" y="506"/>
                  </a:cubicBezTo>
                  <a:cubicBezTo>
                    <a:pt x="295" y="507"/>
                    <a:pt x="295" y="507"/>
                    <a:pt x="295" y="508"/>
                  </a:cubicBezTo>
                  <a:cubicBezTo>
                    <a:pt x="295" y="508"/>
                    <a:pt x="295" y="508"/>
                    <a:pt x="295" y="508"/>
                  </a:cubicBezTo>
                  <a:close/>
                  <a:moveTo>
                    <a:pt x="293" y="495"/>
                  </a:moveTo>
                  <a:cubicBezTo>
                    <a:pt x="295" y="493"/>
                    <a:pt x="295" y="492"/>
                    <a:pt x="296" y="490"/>
                  </a:cubicBezTo>
                  <a:cubicBezTo>
                    <a:pt x="295" y="490"/>
                    <a:pt x="293" y="493"/>
                    <a:pt x="292" y="496"/>
                  </a:cubicBezTo>
                  <a:cubicBezTo>
                    <a:pt x="291" y="498"/>
                    <a:pt x="292" y="496"/>
                    <a:pt x="293" y="495"/>
                  </a:cubicBezTo>
                  <a:close/>
                  <a:moveTo>
                    <a:pt x="284" y="536"/>
                  </a:moveTo>
                  <a:cubicBezTo>
                    <a:pt x="285" y="534"/>
                    <a:pt x="286" y="531"/>
                    <a:pt x="285" y="532"/>
                  </a:cubicBezTo>
                  <a:cubicBezTo>
                    <a:pt x="284" y="536"/>
                    <a:pt x="285" y="532"/>
                    <a:pt x="284" y="534"/>
                  </a:cubicBezTo>
                  <a:cubicBezTo>
                    <a:pt x="284" y="534"/>
                    <a:pt x="283" y="535"/>
                    <a:pt x="283" y="535"/>
                  </a:cubicBezTo>
                  <a:cubicBezTo>
                    <a:pt x="282" y="537"/>
                    <a:pt x="282" y="538"/>
                    <a:pt x="284" y="536"/>
                  </a:cubicBezTo>
                  <a:close/>
                  <a:moveTo>
                    <a:pt x="283" y="521"/>
                  </a:moveTo>
                  <a:cubicBezTo>
                    <a:pt x="285" y="517"/>
                    <a:pt x="282" y="521"/>
                    <a:pt x="282" y="520"/>
                  </a:cubicBezTo>
                  <a:cubicBezTo>
                    <a:pt x="280" y="524"/>
                    <a:pt x="283" y="520"/>
                    <a:pt x="283" y="521"/>
                  </a:cubicBezTo>
                  <a:close/>
                  <a:moveTo>
                    <a:pt x="287" y="519"/>
                  </a:moveTo>
                  <a:cubicBezTo>
                    <a:pt x="286" y="520"/>
                    <a:pt x="284" y="526"/>
                    <a:pt x="284" y="527"/>
                  </a:cubicBezTo>
                  <a:cubicBezTo>
                    <a:pt x="285" y="525"/>
                    <a:pt x="288" y="519"/>
                    <a:pt x="287" y="519"/>
                  </a:cubicBezTo>
                  <a:close/>
                  <a:moveTo>
                    <a:pt x="287" y="504"/>
                  </a:moveTo>
                  <a:cubicBezTo>
                    <a:pt x="287" y="504"/>
                    <a:pt x="287" y="504"/>
                    <a:pt x="286" y="504"/>
                  </a:cubicBezTo>
                  <a:cubicBezTo>
                    <a:pt x="286" y="505"/>
                    <a:pt x="286" y="505"/>
                    <a:pt x="285" y="505"/>
                  </a:cubicBezTo>
                  <a:cubicBezTo>
                    <a:pt x="286" y="505"/>
                    <a:pt x="286" y="505"/>
                    <a:pt x="287" y="504"/>
                  </a:cubicBezTo>
                  <a:close/>
                  <a:moveTo>
                    <a:pt x="349" y="403"/>
                  </a:moveTo>
                  <a:cubicBezTo>
                    <a:pt x="350" y="400"/>
                    <a:pt x="349" y="401"/>
                    <a:pt x="347" y="404"/>
                  </a:cubicBezTo>
                  <a:cubicBezTo>
                    <a:pt x="348" y="403"/>
                    <a:pt x="347" y="405"/>
                    <a:pt x="349" y="403"/>
                  </a:cubicBezTo>
                  <a:close/>
                  <a:moveTo>
                    <a:pt x="270" y="571"/>
                  </a:moveTo>
                  <a:cubicBezTo>
                    <a:pt x="267" y="576"/>
                    <a:pt x="270" y="572"/>
                    <a:pt x="273" y="567"/>
                  </a:cubicBezTo>
                  <a:cubicBezTo>
                    <a:pt x="271" y="569"/>
                    <a:pt x="271" y="568"/>
                    <a:pt x="270" y="571"/>
                  </a:cubicBezTo>
                  <a:close/>
                  <a:moveTo>
                    <a:pt x="266" y="583"/>
                  </a:moveTo>
                  <a:cubicBezTo>
                    <a:pt x="266" y="583"/>
                    <a:pt x="266" y="584"/>
                    <a:pt x="266" y="584"/>
                  </a:cubicBezTo>
                  <a:cubicBezTo>
                    <a:pt x="265" y="584"/>
                    <a:pt x="265" y="585"/>
                    <a:pt x="265" y="585"/>
                  </a:cubicBezTo>
                  <a:cubicBezTo>
                    <a:pt x="265" y="585"/>
                    <a:pt x="266" y="585"/>
                    <a:pt x="266" y="584"/>
                  </a:cubicBezTo>
                  <a:cubicBezTo>
                    <a:pt x="266" y="584"/>
                    <a:pt x="266" y="583"/>
                    <a:pt x="266" y="583"/>
                  </a:cubicBezTo>
                  <a:close/>
                  <a:moveTo>
                    <a:pt x="269" y="577"/>
                  </a:moveTo>
                  <a:cubicBezTo>
                    <a:pt x="269" y="576"/>
                    <a:pt x="269" y="576"/>
                    <a:pt x="270" y="575"/>
                  </a:cubicBezTo>
                  <a:cubicBezTo>
                    <a:pt x="269" y="575"/>
                    <a:pt x="270" y="575"/>
                    <a:pt x="270" y="574"/>
                  </a:cubicBezTo>
                  <a:cubicBezTo>
                    <a:pt x="270" y="574"/>
                    <a:pt x="267" y="579"/>
                    <a:pt x="269" y="577"/>
                  </a:cubicBezTo>
                  <a:close/>
                  <a:moveTo>
                    <a:pt x="273" y="566"/>
                  </a:moveTo>
                  <a:cubicBezTo>
                    <a:pt x="273" y="567"/>
                    <a:pt x="272" y="568"/>
                    <a:pt x="272" y="568"/>
                  </a:cubicBezTo>
                  <a:cubicBezTo>
                    <a:pt x="272" y="567"/>
                    <a:pt x="273" y="566"/>
                    <a:pt x="273" y="566"/>
                  </a:cubicBezTo>
                  <a:close/>
                  <a:moveTo>
                    <a:pt x="266" y="581"/>
                  </a:moveTo>
                  <a:cubicBezTo>
                    <a:pt x="266" y="581"/>
                    <a:pt x="266" y="582"/>
                    <a:pt x="265" y="582"/>
                  </a:cubicBezTo>
                  <a:cubicBezTo>
                    <a:pt x="265" y="583"/>
                    <a:pt x="267" y="580"/>
                    <a:pt x="265" y="584"/>
                  </a:cubicBezTo>
                  <a:cubicBezTo>
                    <a:pt x="266" y="584"/>
                    <a:pt x="267" y="581"/>
                    <a:pt x="268" y="579"/>
                  </a:cubicBezTo>
                  <a:cubicBezTo>
                    <a:pt x="268" y="578"/>
                    <a:pt x="267" y="579"/>
                    <a:pt x="266" y="581"/>
                  </a:cubicBezTo>
                  <a:close/>
                  <a:moveTo>
                    <a:pt x="271" y="575"/>
                  </a:moveTo>
                  <a:cubicBezTo>
                    <a:pt x="271" y="575"/>
                    <a:pt x="271" y="575"/>
                    <a:pt x="271" y="575"/>
                  </a:cubicBezTo>
                  <a:cubicBezTo>
                    <a:pt x="270" y="577"/>
                    <a:pt x="270" y="578"/>
                    <a:pt x="269" y="579"/>
                  </a:cubicBezTo>
                  <a:cubicBezTo>
                    <a:pt x="270" y="578"/>
                    <a:pt x="270" y="577"/>
                    <a:pt x="271" y="575"/>
                  </a:cubicBezTo>
                  <a:close/>
                  <a:moveTo>
                    <a:pt x="268" y="554"/>
                  </a:moveTo>
                  <a:cubicBezTo>
                    <a:pt x="268" y="554"/>
                    <a:pt x="269" y="553"/>
                    <a:pt x="269" y="552"/>
                  </a:cubicBezTo>
                  <a:cubicBezTo>
                    <a:pt x="270" y="551"/>
                    <a:pt x="270" y="552"/>
                    <a:pt x="271" y="550"/>
                  </a:cubicBezTo>
                  <a:cubicBezTo>
                    <a:pt x="271" y="549"/>
                    <a:pt x="269" y="551"/>
                    <a:pt x="268" y="554"/>
                  </a:cubicBezTo>
                  <a:close/>
                  <a:moveTo>
                    <a:pt x="274" y="560"/>
                  </a:moveTo>
                  <a:cubicBezTo>
                    <a:pt x="274" y="561"/>
                    <a:pt x="274" y="562"/>
                    <a:pt x="275" y="561"/>
                  </a:cubicBezTo>
                  <a:cubicBezTo>
                    <a:pt x="278" y="555"/>
                    <a:pt x="277" y="554"/>
                    <a:pt x="274" y="560"/>
                  </a:cubicBezTo>
                  <a:close/>
                  <a:moveTo>
                    <a:pt x="276" y="564"/>
                  </a:moveTo>
                  <a:cubicBezTo>
                    <a:pt x="275" y="565"/>
                    <a:pt x="274" y="565"/>
                    <a:pt x="273" y="567"/>
                  </a:cubicBezTo>
                  <a:cubicBezTo>
                    <a:pt x="272" y="570"/>
                    <a:pt x="273" y="570"/>
                    <a:pt x="276" y="564"/>
                  </a:cubicBezTo>
                  <a:close/>
                  <a:moveTo>
                    <a:pt x="275" y="539"/>
                  </a:moveTo>
                  <a:cubicBezTo>
                    <a:pt x="275" y="539"/>
                    <a:pt x="275" y="539"/>
                    <a:pt x="276" y="538"/>
                  </a:cubicBezTo>
                  <a:cubicBezTo>
                    <a:pt x="276" y="537"/>
                    <a:pt x="275" y="538"/>
                    <a:pt x="275" y="539"/>
                  </a:cubicBezTo>
                  <a:close/>
                  <a:moveTo>
                    <a:pt x="273" y="565"/>
                  </a:moveTo>
                  <a:cubicBezTo>
                    <a:pt x="275" y="561"/>
                    <a:pt x="271" y="569"/>
                    <a:pt x="273" y="565"/>
                  </a:cubicBezTo>
                  <a:close/>
                  <a:moveTo>
                    <a:pt x="268" y="566"/>
                  </a:moveTo>
                  <a:cubicBezTo>
                    <a:pt x="268" y="567"/>
                    <a:pt x="267" y="568"/>
                    <a:pt x="267" y="568"/>
                  </a:cubicBezTo>
                  <a:cubicBezTo>
                    <a:pt x="267" y="569"/>
                    <a:pt x="267" y="569"/>
                    <a:pt x="267" y="569"/>
                  </a:cubicBezTo>
                  <a:cubicBezTo>
                    <a:pt x="266" y="570"/>
                    <a:pt x="267" y="570"/>
                    <a:pt x="267" y="570"/>
                  </a:cubicBezTo>
                  <a:cubicBezTo>
                    <a:pt x="268" y="568"/>
                    <a:pt x="268" y="569"/>
                    <a:pt x="268" y="568"/>
                  </a:cubicBezTo>
                  <a:cubicBezTo>
                    <a:pt x="268" y="567"/>
                    <a:pt x="268" y="566"/>
                    <a:pt x="268" y="566"/>
                  </a:cubicBezTo>
                  <a:close/>
                  <a:moveTo>
                    <a:pt x="268" y="556"/>
                  </a:moveTo>
                  <a:cubicBezTo>
                    <a:pt x="266" y="560"/>
                    <a:pt x="269" y="555"/>
                    <a:pt x="269" y="554"/>
                  </a:cubicBezTo>
                  <a:cubicBezTo>
                    <a:pt x="270" y="554"/>
                    <a:pt x="269" y="555"/>
                    <a:pt x="268" y="556"/>
                  </a:cubicBezTo>
                  <a:close/>
                  <a:moveTo>
                    <a:pt x="271" y="557"/>
                  </a:moveTo>
                  <a:cubicBezTo>
                    <a:pt x="271" y="557"/>
                    <a:pt x="271" y="557"/>
                    <a:pt x="271" y="557"/>
                  </a:cubicBezTo>
                  <a:cubicBezTo>
                    <a:pt x="271" y="558"/>
                    <a:pt x="270" y="559"/>
                    <a:pt x="270" y="559"/>
                  </a:cubicBezTo>
                  <a:cubicBezTo>
                    <a:pt x="270" y="559"/>
                    <a:pt x="270" y="559"/>
                    <a:pt x="270" y="559"/>
                  </a:cubicBezTo>
                  <a:cubicBezTo>
                    <a:pt x="271" y="558"/>
                    <a:pt x="271" y="558"/>
                    <a:pt x="271" y="557"/>
                  </a:cubicBezTo>
                  <a:close/>
                  <a:moveTo>
                    <a:pt x="270" y="555"/>
                  </a:moveTo>
                  <a:cubicBezTo>
                    <a:pt x="270" y="555"/>
                    <a:pt x="269" y="555"/>
                    <a:pt x="269" y="555"/>
                  </a:cubicBezTo>
                  <a:cubicBezTo>
                    <a:pt x="269" y="556"/>
                    <a:pt x="269" y="556"/>
                    <a:pt x="268" y="557"/>
                  </a:cubicBezTo>
                  <a:cubicBezTo>
                    <a:pt x="268" y="557"/>
                    <a:pt x="268" y="557"/>
                    <a:pt x="268" y="557"/>
                  </a:cubicBezTo>
                  <a:cubicBezTo>
                    <a:pt x="269" y="556"/>
                    <a:pt x="269" y="556"/>
                    <a:pt x="270" y="555"/>
                  </a:cubicBezTo>
                  <a:close/>
                  <a:moveTo>
                    <a:pt x="267" y="569"/>
                  </a:moveTo>
                  <a:cubicBezTo>
                    <a:pt x="267" y="569"/>
                    <a:pt x="267" y="569"/>
                    <a:pt x="267" y="568"/>
                  </a:cubicBezTo>
                  <a:cubicBezTo>
                    <a:pt x="267" y="569"/>
                    <a:pt x="267" y="569"/>
                    <a:pt x="267" y="569"/>
                  </a:cubicBezTo>
                  <a:close/>
                  <a:moveTo>
                    <a:pt x="265" y="578"/>
                  </a:moveTo>
                  <a:cubicBezTo>
                    <a:pt x="265" y="578"/>
                    <a:pt x="265" y="578"/>
                    <a:pt x="266" y="577"/>
                  </a:cubicBezTo>
                  <a:cubicBezTo>
                    <a:pt x="266" y="577"/>
                    <a:pt x="266" y="576"/>
                    <a:pt x="266" y="576"/>
                  </a:cubicBezTo>
                  <a:cubicBezTo>
                    <a:pt x="266" y="576"/>
                    <a:pt x="266" y="577"/>
                    <a:pt x="265" y="577"/>
                  </a:cubicBezTo>
                  <a:cubicBezTo>
                    <a:pt x="265" y="577"/>
                    <a:pt x="265" y="578"/>
                    <a:pt x="265" y="578"/>
                  </a:cubicBezTo>
                  <a:close/>
                  <a:moveTo>
                    <a:pt x="268" y="576"/>
                  </a:moveTo>
                  <a:cubicBezTo>
                    <a:pt x="269" y="575"/>
                    <a:pt x="268" y="576"/>
                    <a:pt x="267" y="578"/>
                  </a:cubicBezTo>
                  <a:cubicBezTo>
                    <a:pt x="267" y="578"/>
                    <a:pt x="267" y="577"/>
                    <a:pt x="267" y="577"/>
                  </a:cubicBezTo>
                  <a:cubicBezTo>
                    <a:pt x="267" y="577"/>
                    <a:pt x="266" y="578"/>
                    <a:pt x="266" y="579"/>
                  </a:cubicBezTo>
                  <a:cubicBezTo>
                    <a:pt x="266" y="580"/>
                    <a:pt x="266" y="580"/>
                    <a:pt x="266" y="579"/>
                  </a:cubicBezTo>
                  <a:cubicBezTo>
                    <a:pt x="266" y="580"/>
                    <a:pt x="265" y="581"/>
                    <a:pt x="265" y="581"/>
                  </a:cubicBezTo>
                  <a:cubicBezTo>
                    <a:pt x="266" y="581"/>
                    <a:pt x="267" y="579"/>
                    <a:pt x="268" y="576"/>
                  </a:cubicBezTo>
                  <a:close/>
                  <a:moveTo>
                    <a:pt x="265" y="563"/>
                  </a:moveTo>
                  <a:cubicBezTo>
                    <a:pt x="265" y="564"/>
                    <a:pt x="265" y="565"/>
                    <a:pt x="265" y="565"/>
                  </a:cubicBezTo>
                  <a:cubicBezTo>
                    <a:pt x="265" y="564"/>
                    <a:pt x="265" y="564"/>
                    <a:pt x="265" y="564"/>
                  </a:cubicBezTo>
                  <a:cubicBezTo>
                    <a:pt x="266" y="563"/>
                    <a:pt x="266" y="562"/>
                    <a:pt x="265" y="563"/>
                  </a:cubicBezTo>
                  <a:close/>
                  <a:moveTo>
                    <a:pt x="268" y="570"/>
                  </a:moveTo>
                  <a:cubicBezTo>
                    <a:pt x="269" y="570"/>
                    <a:pt x="267" y="570"/>
                    <a:pt x="266" y="572"/>
                  </a:cubicBezTo>
                  <a:cubicBezTo>
                    <a:pt x="266" y="572"/>
                    <a:pt x="267" y="570"/>
                    <a:pt x="267" y="570"/>
                  </a:cubicBezTo>
                  <a:cubicBezTo>
                    <a:pt x="264" y="575"/>
                    <a:pt x="267" y="572"/>
                    <a:pt x="268" y="570"/>
                  </a:cubicBezTo>
                  <a:close/>
                  <a:moveTo>
                    <a:pt x="270" y="557"/>
                  </a:moveTo>
                  <a:cubicBezTo>
                    <a:pt x="270" y="557"/>
                    <a:pt x="270" y="557"/>
                    <a:pt x="270" y="557"/>
                  </a:cubicBezTo>
                  <a:cubicBezTo>
                    <a:pt x="269" y="558"/>
                    <a:pt x="269" y="558"/>
                    <a:pt x="269" y="558"/>
                  </a:cubicBezTo>
                  <a:cubicBezTo>
                    <a:pt x="268" y="560"/>
                    <a:pt x="268" y="560"/>
                    <a:pt x="270" y="557"/>
                  </a:cubicBezTo>
                  <a:close/>
                  <a:moveTo>
                    <a:pt x="281" y="539"/>
                  </a:moveTo>
                  <a:cubicBezTo>
                    <a:pt x="280" y="540"/>
                    <a:pt x="280" y="540"/>
                    <a:pt x="280" y="541"/>
                  </a:cubicBezTo>
                  <a:cubicBezTo>
                    <a:pt x="278" y="544"/>
                    <a:pt x="280" y="541"/>
                    <a:pt x="281" y="539"/>
                  </a:cubicBezTo>
                  <a:cubicBezTo>
                    <a:pt x="281" y="539"/>
                    <a:pt x="281" y="539"/>
                    <a:pt x="281" y="539"/>
                  </a:cubicBezTo>
                  <a:cubicBezTo>
                    <a:pt x="281" y="539"/>
                    <a:pt x="282" y="538"/>
                    <a:pt x="282" y="537"/>
                  </a:cubicBezTo>
                  <a:cubicBezTo>
                    <a:pt x="282" y="537"/>
                    <a:pt x="282" y="537"/>
                    <a:pt x="282" y="537"/>
                  </a:cubicBezTo>
                  <a:cubicBezTo>
                    <a:pt x="281" y="538"/>
                    <a:pt x="281" y="539"/>
                    <a:pt x="281" y="539"/>
                  </a:cubicBezTo>
                  <a:close/>
                  <a:moveTo>
                    <a:pt x="277" y="543"/>
                  </a:moveTo>
                  <a:cubicBezTo>
                    <a:pt x="277" y="543"/>
                    <a:pt x="277" y="543"/>
                    <a:pt x="277" y="543"/>
                  </a:cubicBezTo>
                  <a:cubicBezTo>
                    <a:pt x="278" y="542"/>
                    <a:pt x="278" y="542"/>
                    <a:pt x="279" y="540"/>
                  </a:cubicBezTo>
                  <a:cubicBezTo>
                    <a:pt x="279" y="540"/>
                    <a:pt x="278" y="541"/>
                    <a:pt x="277" y="543"/>
                  </a:cubicBezTo>
                  <a:close/>
                  <a:moveTo>
                    <a:pt x="282" y="540"/>
                  </a:moveTo>
                  <a:cubicBezTo>
                    <a:pt x="282" y="541"/>
                    <a:pt x="282" y="541"/>
                    <a:pt x="281" y="541"/>
                  </a:cubicBezTo>
                  <a:cubicBezTo>
                    <a:pt x="280" y="543"/>
                    <a:pt x="281" y="542"/>
                    <a:pt x="282" y="540"/>
                  </a:cubicBezTo>
                  <a:cubicBezTo>
                    <a:pt x="282" y="540"/>
                    <a:pt x="282" y="540"/>
                    <a:pt x="282" y="540"/>
                  </a:cubicBezTo>
                  <a:close/>
                  <a:moveTo>
                    <a:pt x="283" y="543"/>
                  </a:moveTo>
                  <a:cubicBezTo>
                    <a:pt x="283" y="543"/>
                    <a:pt x="283" y="543"/>
                    <a:pt x="283" y="543"/>
                  </a:cubicBezTo>
                  <a:cubicBezTo>
                    <a:pt x="282" y="543"/>
                    <a:pt x="282" y="544"/>
                    <a:pt x="281" y="545"/>
                  </a:cubicBezTo>
                  <a:cubicBezTo>
                    <a:pt x="281" y="545"/>
                    <a:pt x="281" y="546"/>
                    <a:pt x="281" y="547"/>
                  </a:cubicBezTo>
                  <a:cubicBezTo>
                    <a:pt x="282" y="545"/>
                    <a:pt x="280" y="549"/>
                    <a:pt x="281" y="548"/>
                  </a:cubicBezTo>
                  <a:cubicBezTo>
                    <a:pt x="282" y="546"/>
                    <a:pt x="283" y="544"/>
                    <a:pt x="284" y="543"/>
                  </a:cubicBezTo>
                  <a:cubicBezTo>
                    <a:pt x="284" y="541"/>
                    <a:pt x="284" y="541"/>
                    <a:pt x="283" y="542"/>
                  </a:cubicBezTo>
                  <a:cubicBezTo>
                    <a:pt x="283" y="542"/>
                    <a:pt x="283" y="543"/>
                    <a:pt x="284" y="542"/>
                  </a:cubicBezTo>
                  <a:cubicBezTo>
                    <a:pt x="283" y="543"/>
                    <a:pt x="283" y="543"/>
                    <a:pt x="283" y="543"/>
                  </a:cubicBezTo>
                  <a:close/>
                  <a:moveTo>
                    <a:pt x="278" y="539"/>
                  </a:moveTo>
                  <a:cubicBezTo>
                    <a:pt x="278" y="540"/>
                    <a:pt x="279" y="539"/>
                    <a:pt x="279" y="539"/>
                  </a:cubicBezTo>
                  <a:cubicBezTo>
                    <a:pt x="280" y="538"/>
                    <a:pt x="280" y="537"/>
                    <a:pt x="278" y="539"/>
                  </a:cubicBezTo>
                  <a:close/>
                  <a:moveTo>
                    <a:pt x="283" y="532"/>
                  </a:moveTo>
                  <a:cubicBezTo>
                    <a:pt x="282" y="534"/>
                    <a:pt x="282" y="534"/>
                    <a:pt x="283" y="533"/>
                  </a:cubicBezTo>
                  <a:cubicBezTo>
                    <a:pt x="284" y="530"/>
                    <a:pt x="284" y="530"/>
                    <a:pt x="283" y="532"/>
                  </a:cubicBezTo>
                  <a:close/>
                  <a:moveTo>
                    <a:pt x="283" y="551"/>
                  </a:moveTo>
                  <a:cubicBezTo>
                    <a:pt x="282" y="553"/>
                    <a:pt x="282" y="553"/>
                    <a:pt x="282" y="553"/>
                  </a:cubicBezTo>
                  <a:cubicBezTo>
                    <a:pt x="283" y="551"/>
                    <a:pt x="283" y="551"/>
                    <a:pt x="283" y="551"/>
                  </a:cubicBezTo>
                  <a:close/>
                  <a:moveTo>
                    <a:pt x="283" y="543"/>
                  </a:moveTo>
                  <a:cubicBezTo>
                    <a:pt x="283" y="543"/>
                    <a:pt x="283" y="542"/>
                    <a:pt x="283" y="542"/>
                  </a:cubicBezTo>
                  <a:cubicBezTo>
                    <a:pt x="283" y="542"/>
                    <a:pt x="283" y="543"/>
                    <a:pt x="283" y="543"/>
                  </a:cubicBezTo>
                  <a:close/>
                  <a:moveTo>
                    <a:pt x="279" y="531"/>
                  </a:moveTo>
                  <a:cubicBezTo>
                    <a:pt x="281" y="529"/>
                    <a:pt x="281" y="527"/>
                    <a:pt x="281" y="527"/>
                  </a:cubicBezTo>
                  <a:cubicBezTo>
                    <a:pt x="280" y="528"/>
                    <a:pt x="279" y="531"/>
                    <a:pt x="279" y="531"/>
                  </a:cubicBezTo>
                  <a:close/>
                  <a:moveTo>
                    <a:pt x="281" y="531"/>
                  </a:moveTo>
                  <a:cubicBezTo>
                    <a:pt x="280" y="533"/>
                    <a:pt x="280" y="532"/>
                    <a:pt x="279" y="535"/>
                  </a:cubicBezTo>
                  <a:cubicBezTo>
                    <a:pt x="279" y="535"/>
                    <a:pt x="279" y="534"/>
                    <a:pt x="281" y="531"/>
                  </a:cubicBezTo>
                  <a:close/>
                  <a:moveTo>
                    <a:pt x="276" y="555"/>
                  </a:moveTo>
                  <a:cubicBezTo>
                    <a:pt x="276" y="556"/>
                    <a:pt x="276" y="555"/>
                    <a:pt x="277" y="554"/>
                  </a:cubicBezTo>
                  <a:cubicBezTo>
                    <a:pt x="277" y="554"/>
                    <a:pt x="277" y="554"/>
                    <a:pt x="277" y="554"/>
                  </a:cubicBezTo>
                  <a:cubicBezTo>
                    <a:pt x="277" y="554"/>
                    <a:pt x="276" y="555"/>
                    <a:pt x="276" y="555"/>
                  </a:cubicBezTo>
                  <a:close/>
                  <a:moveTo>
                    <a:pt x="281" y="537"/>
                  </a:moveTo>
                  <a:cubicBezTo>
                    <a:pt x="281" y="538"/>
                    <a:pt x="280" y="540"/>
                    <a:pt x="280" y="539"/>
                  </a:cubicBezTo>
                  <a:cubicBezTo>
                    <a:pt x="280" y="539"/>
                    <a:pt x="282" y="536"/>
                    <a:pt x="281" y="537"/>
                  </a:cubicBezTo>
                  <a:close/>
                  <a:moveTo>
                    <a:pt x="276" y="538"/>
                  </a:moveTo>
                  <a:cubicBezTo>
                    <a:pt x="277" y="537"/>
                    <a:pt x="278" y="536"/>
                    <a:pt x="278" y="535"/>
                  </a:cubicBezTo>
                  <a:cubicBezTo>
                    <a:pt x="278" y="535"/>
                    <a:pt x="278" y="535"/>
                    <a:pt x="278" y="535"/>
                  </a:cubicBezTo>
                  <a:cubicBezTo>
                    <a:pt x="279" y="533"/>
                    <a:pt x="280" y="531"/>
                    <a:pt x="279" y="532"/>
                  </a:cubicBezTo>
                  <a:cubicBezTo>
                    <a:pt x="278" y="533"/>
                    <a:pt x="278" y="534"/>
                    <a:pt x="277" y="535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7"/>
                    <a:pt x="276" y="538"/>
                    <a:pt x="276" y="538"/>
                  </a:cubicBezTo>
                  <a:close/>
                  <a:moveTo>
                    <a:pt x="279" y="529"/>
                  </a:moveTo>
                  <a:cubicBezTo>
                    <a:pt x="279" y="529"/>
                    <a:pt x="278" y="529"/>
                    <a:pt x="278" y="529"/>
                  </a:cubicBezTo>
                  <a:cubicBezTo>
                    <a:pt x="278" y="530"/>
                    <a:pt x="278" y="530"/>
                    <a:pt x="277" y="531"/>
                  </a:cubicBezTo>
                  <a:cubicBezTo>
                    <a:pt x="277" y="531"/>
                    <a:pt x="278" y="531"/>
                    <a:pt x="278" y="531"/>
                  </a:cubicBezTo>
                  <a:cubicBezTo>
                    <a:pt x="278" y="530"/>
                    <a:pt x="278" y="530"/>
                    <a:pt x="279" y="529"/>
                  </a:cubicBezTo>
                  <a:cubicBezTo>
                    <a:pt x="279" y="529"/>
                    <a:pt x="279" y="529"/>
                    <a:pt x="279" y="529"/>
                  </a:cubicBezTo>
                  <a:cubicBezTo>
                    <a:pt x="279" y="529"/>
                    <a:pt x="279" y="529"/>
                    <a:pt x="279" y="529"/>
                  </a:cubicBezTo>
                  <a:cubicBezTo>
                    <a:pt x="279" y="528"/>
                    <a:pt x="279" y="528"/>
                    <a:pt x="280" y="527"/>
                  </a:cubicBezTo>
                  <a:cubicBezTo>
                    <a:pt x="279" y="528"/>
                    <a:pt x="279" y="528"/>
                    <a:pt x="279" y="528"/>
                  </a:cubicBezTo>
                  <a:cubicBezTo>
                    <a:pt x="279" y="528"/>
                    <a:pt x="279" y="529"/>
                    <a:pt x="279" y="529"/>
                  </a:cubicBezTo>
                  <a:close/>
                  <a:moveTo>
                    <a:pt x="278" y="533"/>
                  </a:moveTo>
                  <a:cubicBezTo>
                    <a:pt x="279" y="532"/>
                    <a:pt x="279" y="531"/>
                    <a:pt x="279" y="531"/>
                  </a:cubicBezTo>
                  <a:cubicBezTo>
                    <a:pt x="279" y="532"/>
                    <a:pt x="278" y="532"/>
                    <a:pt x="278" y="533"/>
                  </a:cubicBezTo>
                  <a:cubicBezTo>
                    <a:pt x="278" y="533"/>
                    <a:pt x="278" y="533"/>
                    <a:pt x="278" y="533"/>
                  </a:cubicBezTo>
                  <a:close/>
                  <a:moveTo>
                    <a:pt x="276" y="551"/>
                  </a:moveTo>
                  <a:cubicBezTo>
                    <a:pt x="276" y="551"/>
                    <a:pt x="278" y="547"/>
                    <a:pt x="276" y="551"/>
                  </a:cubicBezTo>
                  <a:close/>
                  <a:moveTo>
                    <a:pt x="276" y="547"/>
                  </a:moveTo>
                  <a:cubicBezTo>
                    <a:pt x="276" y="548"/>
                    <a:pt x="277" y="546"/>
                    <a:pt x="278" y="545"/>
                  </a:cubicBezTo>
                  <a:cubicBezTo>
                    <a:pt x="277" y="545"/>
                    <a:pt x="277" y="546"/>
                    <a:pt x="276" y="547"/>
                  </a:cubicBezTo>
                  <a:close/>
                  <a:moveTo>
                    <a:pt x="277" y="539"/>
                  </a:moveTo>
                  <a:cubicBezTo>
                    <a:pt x="277" y="539"/>
                    <a:pt x="277" y="538"/>
                    <a:pt x="278" y="536"/>
                  </a:cubicBezTo>
                  <a:cubicBezTo>
                    <a:pt x="278" y="536"/>
                    <a:pt x="278" y="536"/>
                    <a:pt x="278" y="536"/>
                  </a:cubicBezTo>
                  <a:cubicBezTo>
                    <a:pt x="277" y="537"/>
                    <a:pt x="277" y="538"/>
                    <a:pt x="277" y="539"/>
                  </a:cubicBezTo>
                  <a:close/>
                  <a:moveTo>
                    <a:pt x="317" y="493"/>
                  </a:moveTo>
                  <a:cubicBezTo>
                    <a:pt x="317" y="493"/>
                    <a:pt x="317" y="493"/>
                    <a:pt x="317" y="493"/>
                  </a:cubicBezTo>
                  <a:cubicBezTo>
                    <a:pt x="316" y="495"/>
                    <a:pt x="316" y="497"/>
                    <a:pt x="315" y="499"/>
                  </a:cubicBezTo>
                  <a:cubicBezTo>
                    <a:pt x="315" y="499"/>
                    <a:pt x="315" y="499"/>
                    <a:pt x="315" y="498"/>
                  </a:cubicBezTo>
                  <a:cubicBezTo>
                    <a:pt x="315" y="498"/>
                    <a:pt x="315" y="498"/>
                    <a:pt x="315" y="498"/>
                  </a:cubicBezTo>
                  <a:cubicBezTo>
                    <a:pt x="315" y="499"/>
                    <a:pt x="315" y="499"/>
                    <a:pt x="315" y="499"/>
                  </a:cubicBezTo>
                  <a:cubicBezTo>
                    <a:pt x="315" y="498"/>
                    <a:pt x="315" y="497"/>
                    <a:pt x="316" y="497"/>
                  </a:cubicBezTo>
                  <a:cubicBezTo>
                    <a:pt x="316" y="497"/>
                    <a:pt x="316" y="497"/>
                    <a:pt x="316" y="497"/>
                  </a:cubicBezTo>
                  <a:cubicBezTo>
                    <a:pt x="317" y="496"/>
                    <a:pt x="317" y="495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7" y="493"/>
                  </a:cubicBezTo>
                  <a:close/>
                  <a:moveTo>
                    <a:pt x="336" y="457"/>
                  </a:moveTo>
                  <a:cubicBezTo>
                    <a:pt x="336" y="458"/>
                    <a:pt x="336" y="458"/>
                    <a:pt x="336" y="458"/>
                  </a:cubicBezTo>
                  <a:cubicBezTo>
                    <a:pt x="336" y="458"/>
                    <a:pt x="336" y="458"/>
                    <a:pt x="336" y="458"/>
                  </a:cubicBezTo>
                  <a:cubicBezTo>
                    <a:pt x="336" y="458"/>
                    <a:pt x="336" y="458"/>
                    <a:pt x="336" y="457"/>
                  </a:cubicBezTo>
                  <a:close/>
                  <a:moveTo>
                    <a:pt x="319" y="493"/>
                  </a:moveTo>
                  <a:cubicBezTo>
                    <a:pt x="319" y="492"/>
                    <a:pt x="319" y="493"/>
                    <a:pt x="318" y="494"/>
                  </a:cubicBezTo>
                  <a:cubicBezTo>
                    <a:pt x="318" y="494"/>
                    <a:pt x="318" y="495"/>
                    <a:pt x="319" y="493"/>
                  </a:cubicBezTo>
                  <a:close/>
                  <a:moveTo>
                    <a:pt x="322" y="474"/>
                  </a:moveTo>
                  <a:cubicBezTo>
                    <a:pt x="322" y="474"/>
                    <a:pt x="322" y="475"/>
                    <a:pt x="321" y="475"/>
                  </a:cubicBezTo>
                  <a:cubicBezTo>
                    <a:pt x="321" y="476"/>
                    <a:pt x="322" y="474"/>
                    <a:pt x="322" y="474"/>
                  </a:cubicBezTo>
                  <a:close/>
                  <a:moveTo>
                    <a:pt x="1007" y="696"/>
                  </a:moveTo>
                  <a:cubicBezTo>
                    <a:pt x="1006" y="696"/>
                    <a:pt x="1006" y="695"/>
                    <a:pt x="1005" y="695"/>
                  </a:cubicBezTo>
                  <a:cubicBezTo>
                    <a:pt x="1005" y="695"/>
                    <a:pt x="1006" y="696"/>
                    <a:pt x="1006" y="696"/>
                  </a:cubicBezTo>
                  <a:cubicBezTo>
                    <a:pt x="1006" y="696"/>
                    <a:pt x="1005" y="695"/>
                    <a:pt x="1006" y="697"/>
                  </a:cubicBezTo>
                  <a:cubicBezTo>
                    <a:pt x="1006" y="697"/>
                    <a:pt x="1006" y="696"/>
                    <a:pt x="1007" y="696"/>
                  </a:cubicBezTo>
                  <a:cubicBezTo>
                    <a:pt x="1007" y="696"/>
                    <a:pt x="1007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9" y="697"/>
                    <a:pt x="1009" y="697"/>
                    <a:pt x="1010" y="697"/>
                  </a:cubicBezTo>
                  <a:cubicBezTo>
                    <a:pt x="1009" y="696"/>
                    <a:pt x="1008" y="696"/>
                    <a:pt x="1008" y="696"/>
                  </a:cubicBezTo>
                  <a:cubicBezTo>
                    <a:pt x="1007" y="696"/>
                    <a:pt x="1007" y="695"/>
                    <a:pt x="1007" y="694"/>
                  </a:cubicBezTo>
                  <a:cubicBezTo>
                    <a:pt x="1007" y="695"/>
                    <a:pt x="1007" y="695"/>
                    <a:pt x="1007" y="696"/>
                  </a:cubicBezTo>
                  <a:close/>
                  <a:moveTo>
                    <a:pt x="1008" y="697"/>
                  </a:move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ubicBezTo>
                    <a:pt x="1008" y="697"/>
                    <a:pt x="1008" y="697"/>
                    <a:pt x="1008" y="697"/>
                  </a:cubicBezTo>
                  <a:close/>
                  <a:moveTo>
                    <a:pt x="321" y="477"/>
                  </a:moveTo>
                  <a:cubicBezTo>
                    <a:pt x="321" y="477"/>
                    <a:pt x="321" y="477"/>
                    <a:pt x="321" y="478"/>
                  </a:cubicBezTo>
                  <a:cubicBezTo>
                    <a:pt x="321" y="478"/>
                    <a:pt x="321" y="478"/>
                    <a:pt x="321" y="477"/>
                  </a:cubicBezTo>
                  <a:cubicBezTo>
                    <a:pt x="321" y="477"/>
                    <a:pt x="321" y="477"/>
                    <a:pt x="321" y="477"/>
                  </a:cubicBezTo>
                  <a:close/>
                  <a:moveTo>
                    <a:pt x="318" y="496"/>
                  </a:moveTo>
                  <a:cubicBezTo>
                    <a:pt x="319" y="495"/>
                    <a:pt x="319" y="495"/>
                    <a:pt x="318" y="496"/>
                  </a:cubicBezTo>
                  <a:cubicBezTo>
                    <a:pt x="318" y="496"/>
                    <a:pt x="318" y="497"/>
                    <a:pt x="318" y="497"/>
                  </a:cubicBezTo>
                  <a:cubicBezTo>
                    <a:pt x="318" y="497"/>
                    <a:pt x="318" y="497"/>
                    <a:pt x="318" y="496"/>
                  </a:cubicBezTo>
                  <a:close/>
                  <a:moveTo>
                    <a:pt x="319" y="483"/>
                  </a:moveTo>
                  <a:cubicBezTo>
                    <a:pt x="320" y="481"/>
                    <a:pt x="320" y="480"/>
                    <a:pt x="320" y="480"/>
                  </a:cubicBezTo>
                  <a:cubicBezTo>
                    <a:pt x="319" y="481"/>
                    <a:pt x="319" y="481"/>
                    <a:pt x="318" y="482"/>
                  </a:cubicBezTo>
                  <a:cubicBezTo>
                    <a:pt x="318" y="482"/>
                    <a:pt x="318" y="482"/>
                    <a:pt x="318" y="482"/>
                  </a:cubicBezTo>
                  <a:cubicBezTo>
                    <a:pt x="318" y="483"/>
                    <a:pt x="318" y="483"/>
                    <a:pt x="318" y="483"/>
                  </a:cubicBezTo>
                  <a:cubicBezTo>
                    <a:pt x="318" y="483"/>
                    <a:pt x="319" y="481"/>
                    <a:pt x="319" y="481"/>
                  </a:cubicBezTo>
                  <a:cubicBezTo>
                    <a:pt x="319" y="481"/>
                    <a:pt x="318" y="481"/>
                    <a:pt x="318" y="481"/>
                  </a:cubicBezTo>
                  <a:cubicBezTo>
                    <a:pt x="317" y="483"/>
                    <a:pt x="318" y="483"/>
                    <a:pt x="317" y="484"/>
                  </a:cubicBezTo>
                  <a:cubicBezTo>
                    <a:pt x="317" y="484"/>
                    <a:pt x="317" y="484"/>
                    <a:pt x="317" y="484"/>
                  </a:cubicBezTo>
                  <a:cubicBezTo>
                    <a:pt x="317" y="485"/>
                    <a:pt x="316" y="486"/>
                    <a:pt x="315" y="488"/>
                  </a:cubicBezTo>
                  <a:cubicBezTo>
                    <a:pt x="315" y="488"/>
                    <a:pt x="315" y="488"/>
                    <a:pt x="315" y="488"/>
                  </a:cubicBezTo>
                  <a:cubicBezTo>
                    <a:pt x="315" y="488"/>
                    <a:pt x="315" y="489"/>
                    <a:pt x="314" y="490"/>
                  </a:cubicBezTo>
                  <a:cubicBezTo>
                    <a:pt x="314" y="491"/>
                    <a:pt x="315" y="489"/>
                    <a:pt x="316" y="488"/>
                  </a:cubicBezTo>
                  <a:cubicBezTo>
                    <a:pt x="316" y="488"/>
                    <a:pt x="316" y="488"/>
                    <a:pt x="316" y="488"/>
                  </a:cubicBezTo>
                  <a:cubicBezTo>
                    <a:pt x="317" y="487"/>
                    <a:pt x="317" y="486"/>
                    <a:pt x="318" y="485"/>
                  </a:cubicBezTo>
                  <a:cubicBezTo>
                    <a:pt x="318" y="484"/>
                    <a:pt x="319" y="483"/>
                    <a:pt x="319" y="483"/>
                  </a:cubicBezTo>
                  <a:close/>
                  <a:moveTo>
                    <a:pt x="313" y="495"/>
                  </a:moveTo>
                  <a:cubicBezTo>
                    <a:pt x="313" y="495"/>
                    <a:pt x="313" y="495"/>
                    <a:pt x="313" y="495"/>
                  </a:cubicBezTo>
                  <a:cubicBezTo>
                    <a:pt x="313" y="495"/>
                    <a:pt x="313" y="495"/>
                    <a:pt x="313" y="495"/>
                  </a:cubicBezTo>
                  <a:cubicBezTo>
                    <a:pt x="313" y="495"/>
                    <a:pt x="313" y="495"/>
                    <a:pt x="313" y="494"/>
                  </a:cubicBezTo>
                  <a:cubicBezTo>
                    <a:pt x="313" y="494"/>
                    <a:pt x="313" y="495"/>
                    <a:pt x="313" y="495"/>
                  </a:cubicBezTo>
                  <a:close/>
                  <a:moveTo>
                    <a:pt x="313" y="489"/>
                  </a:moveTo>
                  <a:cubicBezTo>
                    <a:pt x="313" y="488"/>
                    <a:pt x="314" y="488"/>
                    <a:pt x="314" y="487"/>
                  </a:cubicBezTo>
                  <a:cubicBezTo>
                    <a:pt x="314" y="488"/>
                    <a:pt x="313" y="488"/>
                    <a:pt x="313" y="488"/>
                  </a:cubicBezTo>
                  <a:cubicBezTo>
                    <a:pt x="313" y="488"/>
                    <a:pt x="313" y="489"/>
                    <a:pt x="313" y="489"/>
                  </a:cubicBezTo>
                  <a:cubicBezTo>
                    <a:pt x="313" y="489"/>
                    <a:pt x="313" y="489"/>
                    <a:pt x="313" y="489"/>
                  </a:cubicBezTo>
                  <a:close/>
                  <a:moveTo>
                    <a:pt x="313" y="490"/>
                  </a:moveTo>
                  <a:cubicBezTo>
                    <a:pt x="313" y="490"/>
                    <a:pt x="313" y="491"/>
                    <a:pt x="313" y="491"/>
                  </a:cubicBezTo>
                  <a:cubicBezTo>
                    <a:pt x="313" y="491"/>
                    <a:pt x="312" y="492"/>
                    <a:pt x="312" y="492"/>
                  </a:cubicBezTo>
                  <a:cubicBezTo>
                    <a:pt x="312" y="492"/>
                    <a:pt x="312" y="492"/>
                    <a:pt x="313" y="492"/>
                  </a:cubicBezTo>
                  <a:cubicBezTo>
                    <a:pt x="313" y="492"/>
                    <a:pt x="313" y="492"/>
                    <a:pt x="313" y="492"/>
                  </a:cubicBezTo>
                  <a:cubicBezTo>
                    <a:pt x="312" y="493"/>
                    <a:pt x="312" y="493"/>
                    <a:pt x="311" y="495"/>
                  </a:cubicBezTo>
                  <a:cubicBezTo>
                    <a:pt x="311" y="495"/>
                    <a:pt x="311" y="494"/>
                    <a:pt x="313" y="492"/>
                  </a:cubicBezTo>
                  <a:cubicBezTo>
                    <a:pt x="313" y="493"/>
                    <a:pt x="313" y="493"/>
                    <a:pt x="313" y="493"/>
                  </a:cubicBezTo>
                  <a:cubicBezTo>
                    <a:pt x="316" y="486"/>
                    <a:pt x="316" y="484"/>
                    <a:pt x="313" y="490"/>
                  </a:cubicBezTo>
                  <a:close/>
                  <a:moveTo>
                    <a:pt x="312" y="497"/>
                  </a:moveTo>
                  <a:cubicBezTo>
                    <a:pt x="312" y="496"/>
                    <a:pt x="312" y="496"/>
                    <a:pt x="312" y="496"/>
                  </a:cubicBezTo>
                  <a:cubicBezTo>
                    <a:pt x="312" y="496"/>
                    <a:pt x="312" y="496"/>
                    <a:pt x="312" y="496"/>
                  </a:cubicBezTo>
                  <a:cubicBezTo>
                    <a:pt x="312" y="496"/>
                    <a:pt x="312" y="496"/>
                    <a:pt x="312" y="497"/>
                  </a:cubicBezTo>
                  <a:close/>
                  <a:moveTo>
                    <a:pt x="329" y="470"/>
                  </a:moveTo>
                  <a:cubicBezTo>
                    <a:pt x="329" y="471"/>
                    <a:pt x="330" y="468"/>
                    <a:pt x="331" y="467"/>
                  </a:cubicBezTo>
                  <a:cubicBezTo>
                    <a:pt x="330" y="468"/>
                    <a:pt x="330" y="469"/>
                    <a:pt x="329" y="470"/>
                  </a:cubicBezTo>
                  <a:close/>
                  <a:moveTo>
                    <a:pt x="330" y="469"/>
                  </a:moveTo>
                  <a:cubicBezTo>
                    <a:pt x="330" y="471"/>
                    <a:pt x="332" y="467"/>
                    <a:pt x="330" y="469"/>
                  </a:cubicBezTo>
                  <a:close/>
                  <a:moveTo>
                    <a:pt x="320" y="495"/>
                  </a:moveTo>
                  <a:cubicBezTo>
                    <a:pt x="319" y="496"/>
                    <a:pt x="319" y="498"/>
                    <a:pt x="318" y="499"/>
                  </a:cubicBezTo>
                  <a:cubicBezTo>
                    <a:pt x="319" y="498"/>
                    <a:pt x="320" y="497"/>
                    <a:pt x="320" y="495"/>
                  </a:cubicBezTo>
                  <a:close/>
                  <a:moveTo>
                    <a:pt x="336" y="458"/>
                  </a:moveTo>
                  <a:cubicBezTo>
                    <a:pt x="336" y="458"/>
                    <a:pt x="336" y="458"/>
                    <a:pt x="336" y="458"/>
                  </a:cubicBezTo>
                  <a:cubicBezTo>
                    <a:pt x="335" y="458"/>
                    <a:pt x="335" y="458"/>
                    <a:pt x="336" y="458"/>
                  </a:cubicBezTo>
                  <a:close/>
                  <a:moveTo>
                    <a:pt x="336" y="457"/>
                  </a:moveTo>
                  <a:cubicBezTo>
                    <a:pt x="337" y="455"/>
                    <a:pt x="338" y="453"/>
                    <a:pt x="337" y="455"/>
                  </a:cubicBezTo>
                  <a:cubicBezTo>
                    <a:pt x="336" y="456"/>
                    <a:pt x="336" y="457"/>
                    <a:pt x="336" y="457"/>
                  </a:cubicBezTo>
                  <a:cubicBezTo>
                    <a:pt x="336" y="457"/>
                    <a:pt x="336" y="457"/>
                    <a:pt x="336" y="457"/>
                  </a:cubicBezTo>
                  <a:cubicBezTo>
                    <a:pt x="336" y="457"/>
                    <a:pt x="336" y="457"/>
                    <a:pt x="336" y="457"/>
                  </a:cubicBezTo>
                  <a:close/>
                  <a:moveTo>
                    <a:pt x="334" y="461"/>
                  </a:moveTo>
                  <a:cubicBezTo>
                    <a:pt x="334" y="461"/>
                    <a:pt x="334" y="462"/>
                    <a:pt x="333" y="463"/>
                  </a:cubicBezTo>
                  <a:cubicBezTo>
                    <a:pt x="334" y="462"/>
                    <a:pt x="334" y="462"/>
                    <a:pt x="334" y="461"/>
                  </a:cubicBezTo>
                  <a:close/>
                  <a:moveTo>
                    <a:pt x="322" y="483"/>
                  </a:moveTo>
                  <a:cubicBezTo>
                    <a:pt x="322" y="482"/>
                    <a:pt x="321" y="483"/>
                    <a:pt x="320" y="485"/>
                  </a:cubicBezTo>
                  <a:cubicBezTo>
                    <a:pt x="320" y="485"/>
                    <a:pt x="320" y="485"/>
                    <a:pt x="320" y="484"/>
                  </a:cubicBezTo>
                  <a:cubicBezTo>
                    <a:pt x="319" y="485"/>
                    <a:pt x="319" y="486"/>
                    <a:pt x="319" y="487"/>
                  </a:cubicBezTo>
                  <a:cubicBezTo>
                    <a:pt x="319" y="487"/>
                    <a:pt x="319" y="487"/>
                    <a:pt x="318" y="487"/>
                  </a:cubicBezTo>
                  <a:cubicBezTo>
                    <a:pt x="318" y="487"/>
                    <a:pt x="318" y="487"/>
                    <a:pt x="318" y="488"/>
                  </a:cubicBezTo>
                  <a:cubicBezTo>
                    <a:pt x="316" y="492"/>
                    <a:pt x="314" y="495"/>
                    <a:pt x="314" y="497"/>
                  </a:cubicBezTo>
                  <a:cubicBezTo>
                    <a:pt x="314" y="496"/>
                    <a:pt x="314" y="496"/>
                    <a:pt x="314" y="496"/>
                  </a:cubicBezTo>
                  <a:cubicBezTo>
                    <a:pt x="315" y="496"/>
                    <a:pt x="315" y="496"/>
                    <a:pt x="315" y="497"/>
                  </a:cubicBezTo>
                  <a:cubicBezTo>
                    <a:pt x="315" y="497"/>
                    <a:pt x="315" y="497"/>
                    <a:pt x="315" y="497"/>
                  </a:cubicBezTo>
                  <a:cubicBezTo>
                    <a:pt x="316" y="496"/>
                    <a:pt x="316" y="496"/>
                    <a:pt x="316" y="496"/>
                  </a:cubicBezTo>
                  <a:cubicBezTo>
                    <a:pt x="316" y="495"/>
                    <a:pt x="316" y="495"/>
                    <a:pt x="316" y="494"/>
                  </a:cubicBezTo>
                  <a:cubicBezTo>
                    <a:pt x="316" y="494"/>
                    <a:pt x="317" y="494"/>
                    <a:pt x="317" y="494"/>
                  </a:cubicBezTo>
                  <a:cubicBezTo>
                    <a:pt x="317" y="493"/>
                    <a:pt x="318" y="492"/>
                    <a:pt x="319" y="491"/>
                  </a:cubicBezTo>
                  <a:cubicBezTo>
                    <a:pt x="319" y="490"/>
                    <a:pt x="318" y="490"/>
                    <a:pt x="318" y="490"/>
                  </a:cubicBezTo>
                  <a:cubicBezTo>
                    <a:pt x="319" y="489"/>
                    <a:pt x="319" y="488"/>
                    <a:pt x="319" y="488"/>
                  </a:cubicBezTo>
                  <a:cubicBezTo>
                    <a:pt x="319" y="487"/>
                    <a:pt x="320" y="486"/>
                    <a:pt x="321" y="485"/>
                  </a:cubicBezTo>
                  <a:cubicBezTo>
                    <a:pt x="321" y="485"/>
                    <a:pt x="321" y="484"/>
                    <a:pt x="322" y="483"/>
                  </a:cubicBezTo>
                  <a:close/>
                  <a:moveTo>
                    <a:pt x="318" y="489"/>
                  </a:moveTo>
                  <a:cubicBezTo>
                    <a:pt x="318" y="489"/>
                    <a:pt x="318" y="489"/>
                    <a:pt x="318" y="489"/>
                  </a:cubicBezTo>
                  <a:cubicBezTo>
                    <a:pt x="319" y="488"/>
                    <a:pt x="319" y="487"/>
                    <a:pt x="319" y="487"/>
                  </a:cubicBezTo>
                  <a:cubicBezTo>
                    <a:pt x="319" y="488"/>
                    <a:pt x="318" y="488"/>
                    <a:pt x="318" y="489"/>
                  </a:cubicBezTo>
                  <a:close/>
                  <a:moveTo>
                    <a:pt x="321" y="492"/>
                  </a:moveTo>
                  <a:cubicBezTo>
                    <a:pt x="320" y="493"/>
                    <a:pt x="320" y="494"/>
                    <a:pt x="320" y="495"/>
                  </a:cubicBezTo>
                  <a:cubicBezTo>
                    <a:pt x="320" y="493"/>
                    <a:pt x="321" y="491"/>
                    <a:pt x="321" y="492"/>
                  </a:cubicBezTo>
                  <a:close/>
                  <a:moveTo>
                    <a:pt x="320" y="495"/>
                  </a:moveTo>
                  <a:cubicBezTo>
                    <a:pt x="321" y="493"/>
                    <a:pt x="320" y="494"/>
                    <a:pt x="319" y="496"/>
                  </a:cubicBezTo>
                  <a:cubicBezTo>
                    <a:pt x="319" y="497"/>
                    <a:pt x="319" y="496"/>
                    <a:pt x="319" y="497"/>
                  </a:cubicBezTo>
                  <a:cubicBezTo>
                    <a:pt x="319" y="496"/>
                    <a:pt x="320" y="496"/>
                    <a:pt x="320" y="495"/>
                  </a:cubicBezTo>
                  <a:close/>
                  <a:moveTo>
                    <a:pt x="341" y="415"/>
                  </a:moveTo>
                  <a:cubicBezTo>
                    <a:pt x="341" y="416"/>
                    <a:pt x="341" y="416"/>
                    <a:pt x="341" y="415"/>
                  </a:cubicBezTo>
                  <a:cubicBezTo>
                    <a:pt x="342" y="414"/>
                    <a:pt x="342" y="413"/>
                    <a:pt x="341" y="415"/>
                  </a:cubicBezTo>
                  <a:close/>
                  <a:moveTo>
                    <a:pt x="340" y="421"/>
                  </a:moveTo>
                  <a:cubicBezTo>
                    <a:pt x="340" y="421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lose/>
                  <a:moveTo>
                    <a:pt x="340" y="419"/>
                  </a:moveTo>
                  <a:cubicBezTo>
                    <a:pt x="341" y="418"/>
                    <a:pt x="340" y="419"/>
                    <a:pt x="340" y="418"/>
                  </a:cubicBezTo>
                  <a:cubicBezTo>
                    <a:pt x="339" y="419"/>
                    <a:pt x="339" y="421"/>
                    <a:pt x="340" y="419"/>
                  </a:cubicBezTo>
                  <a:close/>
                  <a:moveTo>
                    <a:pt x="339" y="427"/>
                  </a:moveTo>
                  <a:cubicBezTo>
                    <a:pt x="340" y="426"/>
                    <a:pt x="339" y="426"/>
                    <a:pt x="340" y="425"/>
                  </a:cubicBezTo>
                  <a:cubicBezTo>
                    <a:pt x="340" y="425"/>
                    <a:pt x="340" y="425"/>
                    <a:pt x="340" y="425"/>
                  </a:cubicBezTo>
                  <a:cubicBezTo>
                    <a:pt x="340" y="425"/>
                    <a:pt x="340" y="425"/>
                    <a:pt x="340" y="425"/>
                  </a:cubicBezTo>
                  <a:cubicBezTo>
                    <a:pt x="340" y="425"/>
                    <a:pt x="340" y="425"/>
                    <a:pt x="340" y="424"/>
                  </a:cubicBezTo>
                  <a:cubicBezTo>
                    <a:pt x="340" y="424"/>
                    <a:pt x="340" y="423"/>
                    <a:pt x="341" y="423"/>
                  </a:cubicBezTo>
                  <a:cubicBezTo>
                    <a:pt x="341" y="423"/>
                    <a:pt x="341" y="423"/>
                    <a:pt x="341" y="423"/>
                  </a:cubicBezTo>
                  <a:cubicBezTo>
                    <a:pt x="341" y="422"/>
                    <a:pt x="341" y="422"/>
                    <a:pt x="341" y="422"/>
                  </a:cubicBezTo>
                  <a:cubicBezTo>
                    <a:pt x="340" y="425"/>
                    <a:pt x="339" y="425"/>
                    <a:pt x="338" y="427"/>
                  </a:cubicBezTo>
                  <a:cubicBezTo>
                    <a:pt x="339" y="427"/>
                    <a:pt x="339" y="427"/>
                    <a:pt x="339" y="427"/>
                  </a:cubicBezTo>
                  <a:close/>
                  <a:moveTo>
                    <a:pt x="341" y="423"/>
                  </a:moveTo>
                  <a:cubicBezTo>
                    <a:pt x="341" y="423"/>
                    <a:pt x="341" y="423"/>
                    <a:pt x="341" y="423"/>
                  </a:cubicBezTo>
                  <a:cubicBezTo>
                    <a:pt x="341" y="423"/>
                    <a:pt x="341" y="423"/>
                    <a:pt x="341" y="423"/>
                  </a:cubicBezTo>
                  <a:cubicBezTo>
                    <a:pt x="341" y="423"/>
                    <a:pt x="341" y="423"/>
                    <a:pt x="341" y="423"/>
                  </a:cubicBezTo>
                  <a:close/>
                  <a:moveTo>
                    <a:pt x="340" y="420"/>
                  </a:moveTo>
                  <a:cubicBezTo>
                    <a:pt x="340" y="420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ubicBezTo>
                    <a:pt x="340" y="421"/>
                    <a:pt x="340" y="421"/>
                    <a:pt x="340" y="421"/>
                  </a:cubicBezTo>
                  <a:cubicBezTo>
                    <a:pt x="340" y="420"/>
                    <a:pt x="341" y="419"/>
                    <a:pt x="340" y="420"/>
                  </a:cubicBezTo>
                  <a:close/>
                  <a:moveTo>
                    <a:pt x="341" y="420"/>
                  </a:moveTo>
                  <a:cubicBezTo>
                    <a:pt x="341" y="420"/>
                    <a:pt x="341" y="421"/>
                    <a:pt x="341" y="421"/>
                  </a:cubicBezTo>
                  <a:cubicBezTo>
                    <a:pt x="341" y="420"/>
                    <a:pt x="342" y="420"/>
                    <a:pt x="342" y="420"/>
                  </a:cubicBezTo>
                  <a:cubicBezTo>
                    <a:pt x="342" y="419"/>
                    <a:pt x="342" y="419"/>
                    <a:pt x="342" y="419"/>
                  </a:cubicBezTo>
                  <a:cubicBezTo>
                    <a:pt x="342" y="420"/>
                    <a:pt x="341" y="420"/>
                    <a:pt x="341" y="420"/>
                  </a:cubicBezTo>
                  <a:close/>
                  <a:moveTo>
                    <a:pt x="342" y="432"/>
                  </a:moveTo>
                  <a:cubicBezTo>
                    <a:pt x="342" y="432"/>
                    <a:pt x="342" y="432"/>
                    <a:pt x="342" y="432"/>
                  </a:cubicBezTo>
                  <a:cubicBezTo>
                    <a:pt x="342" y="433"/>
                    <a:pt x="341" y="433"/>
                    <a:pt x="341" y="434"/>
                  </a:cubicBezTo>
                  <a:cubicBezTo>
                    <a:pt x="342" y="433"/>
                    <a:pt x="342" y="433"/>
                    <a:pt x="342" y="432"/>
                  </a:cubicBezTo>
                  <a:close/>
                  <a:moveTo>
                    <a:pt x="339" y="422"/>
                  </a:moveTo>
                  <a:cubicBezTo>
                    <a:pt x="339" y="422"/>
                    <a:pt x="339" y="422"/>
                    <a:pt x="339" y="422"/>
                  </a:cubicBezTo>
                  <a:cubicBezTo>
                    <a:pt x="339" y="422"/>
                    <a:pt x="339" y="422"/>
                    <a:pt x="339" y="422"/>
                  </a:cubicBezTo>
                  <a:close/>
                  <a:moveTo>
                    <a:pt x="340" y="423"/>
                  </a:moveTo>
                  <a:cubicBezTo>
                    <a:pt x="340" y="423"/>
                    <a:pt x="340" y="423"/>
                    <a:pt x="340" y="424"/>
                  </a:cubicBezTo>
                  <a:cubicBezTo>
                    <a:pt x="340" y="424"/>
                    <a:pt x="340" y="424"/>
                    <a:pt x="340" y="424"/>
                  </a:cubicBezTo>
                  <a:cubicBezTo>
                    <a:pt x="340" y="423"/>
                    <a:pt x="340" y="423"/>
                    <a:pt x="340" y="423"/>
                  </a:cubicBezTo>
                  <a:close/>
                  <a:moveTo>
                    <a:pt x="339" y="424"/>
                  </a:moveTo>
                  <a:cubicBezTo>
                    <a:pt x="340" y="424"/>
                    <a:pt x="340" y="424"/>
                    <a:pt x="340" y="424"/>
                  </a:cubicBezTo>
                  <a:cubicBezTo>
                    <a:pt x="340" y="423"/>
                    <a:pt x="340" y="423"/>
                    <a:pt x="340" y="423"/>
                  </a:cubicBezTo>
                  <a:cubicBezTo>
                    <a:pt x="340" y="423"/>
                    <a:pt x="340" y="424"/>
                    <a:pt x="339" y="424"/>
                  </a:cubicBezTo>
                  <a:close/>
                  <a:moveTo>
                    <a:pt x="340" y="423"/>
                  </a:moveTo>
                  <a:cubicBezTo>
                    <a:pt x="340" y="423"/>
                    <a:pt x="340" y="423"/>
                    <a:pt x="340" y="423"/>
                  </a:cubicBezTo>
                  <a:cubicBezTo>
                    <a:pt x="340" y="423"/>
                    <a:pt x="340" y="423"/>
                    <a:pt x="340" y="423"/>
                  </a:cubicBezTo>
                  <a:cubicBezTo>
                    <a:pt x="340" y="423"/>
                    <a:pt x="340" y="423"/>
                    <a:pt x="340" y="423"/>
                  </a:cubicBezTo>
                  <a:close/>
                  <a:moveTo>
                    <a:pt x="324" y="450"/>
                  </a:moveTo>
                  <a:cubicBezTo>
                    <a:pt x="326" y="447"/>
                    <a:pt x="327" y="443"/>
                    <a:pt x="328" y="440"/>
                  </a:cubicBezTo>
                  <a:cubicBezTo>
                    <a:pt x="329" y="440"/>
                    <a:pt x="329" y="439"/>
                    <a:pt x="330" y="439"/>
                  </a:cubicBezTo>
                  <a:cubicBezTo>
                    <a:pt x="329" y="440"/>
                    <a:pt x="329" y="441"/>
                    <a:pt x="329" y="442"/>
                  </a:cubicBezTo>
                  <a:cubicBezTo>
                    <a:pt x="330" y="440"/>
                    <a:pt x="330" y="439"/>
                    <a:pt x="331" y="438"/>
                  </a:cubicBezTo>
                  <a:cubicBezTo>
                    <a:pt x="331" y="438"/>
                    <a:pt x="331" y="438"/>
                    <a:pt x="331" y="438"/>
                  </a:cubicBezTo>
                  <a:cubicBezTo>
                    <a:pt x="332" y="436"/>
                    <a:pt x="332" y="436"/>
                    <a:pt x="331" y="436"/>
                  </a:cubicBezTo>
                  <a:cubicBezTo>
                    <a:pt x="331" y="437"/>
                    <a:pt x="331" y="437"/>
                    <a:pt x="331" y="438"/>
                  </a:cubicBezTo>
                  <a:cubicBezTo>
                    <a:pt x="330" y="438"/>
                    <a:pt x="330" y="438"/>
                    <a:pt x="329" y="439"/>
                  </a:cubicBezTo>
                  <a:cubicBezTo>
                    <a:pt x="329" y="438"/>
                    <a:pt x="329" y="438"/>
                    <a:pt x="329" y="438"/>
                  </a:cubicBezTo>
                  <a:cubicBezTo>
                    <a:pt x="329" y="438"/>
                    <a:pt x="328" y="440"/>
                    <a:pt x="329" y="438"/>
                  </a:cubicBezTo>
                  <a:cubicBezTo>
                    <a:pt x="330" y="436"/>
                    <a:pt x="327" y="441"/>
                    <a:pt x="328" y="438"/>
                  </a:cubicBezTo>
                  <a:cubicBezTo>
                    <a:pt x="327" y="441"/>
                    <a:pt x="326" y="445"/>
                    <a:pt x="324" y="450"/>
                  </a:cubicBezTo>
                  <a:close/>
                  <a:moveTo>
                    <a:pt x="322" y="476"/>
                  </a:moveTo>
                  <a:cubicBezTo>
                    <a:pt x="323" y="475"/>
                    <a:pt x="323" y="475"/>
                    <a:pt x="322" y="477"/>
                  </a:cubicBezTo>
                  <a:cubicBezTo>
                    <a:pt x="321" y="478"/>
                    <a:pt x="322" y="477"/>
                    <a:pt x="322" y="476"/>
                  </a:cubicBezTo>
                  <a:close/>
                  <a:moveTo>
                    <a:pt x="316" y="490"/>
                  </a:moveTo>
                  <a:cubicBezTo>
                    <a:pt x="315" y="492"/>
                    <a:pt x="316" y="491"/>
                    <a:pt x="317" y="490"/>
                  </a:cubicBezTo>
                  <a:cubicBezTo>
                    <a:pt x="318" y="487"/>
                    <a:pt x="317" y="488"/>
                    <a:pt x="316" y="490"/>
                  </a:cubicBezTo>
                  <a:close/>
                  <a:moveTo>
                    <a:pt x="319" y="478"/>
                  </a:moveTo>
                  <a:cubicBezTo>
                    <a:pt x="318" y="480"/>
                    <a:pt x="319" y="479"/>
                    <a:pt x="320" y="478"/>
                  </a:cubicBezTo>
                  <a:cubicBezTo>
                    <a:pt x="319" y="478"/>
                    <a:pt x="320" y="477"/>
                    <a:pt x="319" y="478"/>
                  </a:cubicBezTo>
                  <a:close/>
                  <a:moveTo>
                    <a:pt x="320" y="483"/>
                  </a:moveTo>
                  <a:cubicBezTo>
                    <a:pt x="320" y="483"/>
                    <a:pt x="320" y="482"/>
                    <a:pt x="321" y="481"/>
                  </a:cubicBezTo>
                  <a:cubicBezTo>
                    <a:pt x="320" y="482"/>
                    <a:pt x="320" y="483"/>
                    <a:pt x="319" y="484"/>
                  </a:cubicBezTo>
                  <a:cubicBezTo>
                    <a:pt x="319" y="485"/>
                    <a:pt x="319" y="484"/>
                    <a:pt x="320" y="483"/>
                  </a:cubicBezTo>
                  <a:close/>
                  <a:moveTo>
                    <a:pt x="320" y="479"/>
                  </a:moveTo>
                  <a:cubicBezTo>
                    <a:pt x="319" y="482"/>
                    <a:pt x="320" y="480"/>
                    <a:pt x="320" y="479"/>
                  </a:cubicBezTo>
                  <a:close/>
                  <a:moveTo>
                    <a:pt x="339" y="422"/>
                  </a:moveTo>
                  <a:cubicBezTo>
                    <a:pt x="339" y="422"/>
                    <a:pt x="339" y="422"/>
                    <a:pt x="339" y="422"/>
                  </a:cubicBezTo>
                  <a:cubicBezTo>
                    <a:pt x="339" y="422"/>
                    <a:pt x="339" y="422"/>
                    <a:pt x="339" y="422"/>
                  </a:cubicBezTo>
                  <a:cubicBezTo>
                    <a:pt x="339" y="422"/>
                    <a:pt x="339" y="422"/>
                    <a:pt x="339" y="422"/>
                  </a:cubicBezTo>
                  <a:close/>
                  <a:moveTo>
                    <a:pt x="334" y="437"/>
                  </a:moveTo>
                  <a:cubicBezTo>
                    <a:pt x="334" y="438"/>
                    <a:pt x="334" y="438"/>
                    <a:pt x="335" y="436"/>
                  </a:cubicBezTo>
                  <a:cubicBezTo>
                    <a:pt x="335" y="436"/>
                    <a:pt x="335" y="436"/>
                    <a:pt x="335" y="436"/>
                  </a:cubicBezTo>
                  <a:cubicBezTo>
                    <a:pt x="335" y="435"/>
                    <a:pt x="335" y="435"/>
                    <a:pt x="335" y="435"/>
                  </a:cubicBezTo>
                  <a:cubicBezTo>
                    <a:pt x="335" y="435"/>
                    <a:pt x="334" y="436"/>
                    <a:pt x="334" y="437"/>
                  </a:cubicBezTo>
                  <a:cubicBezTo>
                    <a:pt x="334" y="437"/>
                    <a:pt x="334" y="437"/>
                    <a:pt x="334" y="437"/>
                  </a:cubicBezTo>
                  <a:cubicBezTo>
                    <a:pt x="334" y="437"/>
                    <a:pt x="334" y="437"/>
                    <a:pt x="333" y="437"/>
                  </a:cubicBezTo>
                  <a:cubicBezTo>
                    <a:pt x="333" y="437"/>
                    <a:pt x="333" y="437"/>
                    <a:pt x="334" y="437"/>
                  </a:cubicBezTo>
                  <a:cubicBezTo>
                    <a:pt x="333" y="437"/>
                    <a:pt x="333" y="438"/>
                    <a:pt x="333" y="438"/>
                  </a:cubicBezTo>
                  <a:cubicBezTo>
                    <a:pt x="333" y="438"/>
                    <a:pt x="334" y="438"/>
                    <a:pt x="334" y="437"/>
                  </a:cubicBezTo>
                  <a:close/>
                  <a:moveTo>
                    <a:pt x="331" y="434"/>
                  </a:moveTo>
                  <a:cubicBezTo>
                    <a:pt x="332" y="434"/>
                    <a:pt x="334" y="430"/>
                    <a:pt x="331" y="434"/>
                  </a:cubicBezTo>
                  <a:close/>
                  <a:moveTo>
                    <a:pt x="330" y="441"/>
                  </a:moveTo>
                  <a:cubicBezTo>
                    <a:pt x="330" y="441"/>
                    <a:pt x="330" y="441"/>
                    <a:pt x="332" y="439"/>
                  </a:cubicBezTo>
                  <a:cubicBezTo>
                    <a:pt x="332" y="438"/>
                    <a:pt x="332" y="437"/>
                    <a:pt x="333" y="436"/>
                  </a:cubicBezTo>
                  <a:cubicBezTo>
                    <a:pt x="333" y="436"/>
                    <a:pt x="331" y="437"/>
                    <a:pt x="331" y="439"/>
                  </a:cubicBezTo>
                  <a:cubicBezTo>
                    <a:pt x="330" y="439"/>
                    <a:pt x="330" y="440"/>
                    <a:pt x="330" y="441"/>
                  </a:cubicBezTo>
                  <a:close/>
                  <a:moveTo>
                    <a:pt x="331" y="435"/>
                  </a:moveTo>
                  <a:cubicBezTo>
                    <a:pt x="331" y="435"/>
                    <a:pt x="331" y="436"/>
                    <a:pt x="330" y="437"/>
                  </a:cubicBezTo>
                  <a:cubicBezTo>
                    <a:pt x="330" y="438"/>
                    <a:pt x="331" y="436"/>
                    <a:pt x="331" y="435"/>
                  </a:cubicBezTo>
                  <a:close/>
                  <a:moveTo>
                    <a:pt x="312" y="497"/>
                  </a:moveTo>
                  <a:cubicBezTo>
                    <a:pt x="312" y="496"/>
                    <a:pt x="312" y="496"/>
                    <a:pt x="312" y="496"/>
                  </a:cubicBezTo>
                  <a:cubicBezTo>
                    <a:pt x="313" y="496"/>
                    <a:pt x="313" y="496"/>
                    <a:pt x="313" y="496"/>
                  </a:cubicBezTo>
                  <a:cubicBezTo>
                    <a:pt x="312" y="496"/>
                    <a:pt x="312" y="496"/>
                    <a:pt x="312" y="497"/>
                  </a:cubicBezTo>
                  <a:close/>
                  <a:moveTo>
                    <a:pt x="370" y="366"/>
                  </a:moveTo>
                  <a:cubicBezTo>
                    <a:pt x="369" y="367"/>
                    <a:pt x="369" y="368"/>
                    <a:pt x="369" y="367"/>
                  </a:cubicBezTo>
                  <a:cubicBezTo>
                    <a:pt x="370" y="367"/>
                    <a:pt x="371" y="365"/>
                    <a:pt x="370" y="366"/>
                  </a:cubicBezTo>
                  <a:close/>
                  <a:moveTo>
                    <a:pt x="369" y="377"/>
                  </a:moveTo>
                  <a:cubicBezTo>
                    <a:pt x="368" y="379"/>
                    <a:pt x="368" y="378"/>
                    <a:pt x="368" y="379"/>
                  </a:cubicBezTo>
                  <a:cubicBezTo>
                    <a:pt x="368" y="379"/>
                    <a:pt x="370" y="376"/>
                    <a:pt x="369" y="377"/>
                  </a:cubicBezTo>
                  <a:close/>
                  <a:moveTo>
                    <a:pt x="367" y="383"/>
                  </a:moveTo>
                  <a:cubicBezTo>
                    <a:pt x="366" y="386"/>
                    <a:pt x="367" y="385"/>
                    <a:pt x="370" y="381"/>
                  </a:cubicBezTo>
                  <a:cubicBezTo>
                    <a:pt x="371" y="379"/>
                    <a:pt x="372" y="377"/>
                    <a:pt x="373" y="375"/>
                  </a:cubicBezTo>
                  <a:cubicBezTo>
                    <a:pt x="373" y="375"/>
                    <a:pt x="372" y="375"/>
                    <a:pt x="371" y="377"/>
                  </a:cubicBezTo>
                  <a:cubicBezTo>
                    <a:pt x="371" y="377"/>
                    <a:pt x="371" y="377"/>
                    <a:pt x="371" y="378"/>
                  </a:cubicBezTo>
                  <a:cubicBezTo>
                    <a:pt x="371" y="377"/>
                    <a:pt x="371" y="377"/>
                    <a:pt x="371" y="377"/>
                  </a:cubicBezTo>
                  <a:cubicBezTo>
                    <a:pt x="373" y="373"/>
                    <a:pt x="370" y="377"/>
                    <a:pt x="370" y="379"/>
                  </a:cubicBezTo>
                  <a:cubicBezTo>
                    <a:pt x="369" y="380"/>
                    <a:pt x="367" y="382"/>
                    <a:pt x="367" y="383"/>
                  </a:cubicBezTo>
                  <a:close/>
                  <a:moveTo>
                    <a:pt x="367" y="320"/>
                  </a:moveTo>
                  <a:cubicBezTo>
                    <a:pt x="367" y="321"/>
                    <a:pt x="367" y="321"/>
                    <a:pt x="367" y="321"/>
                  </a:cubicBezTo>
                  <a:cubicBezTo>
                    <a:pt x="368" y="321"/>
                    <a:pt x="368" y="318"/>
                    <a:pt x="367" y="320"/>
                  </a:cubicBezTo>
                  <a:close/>
                  <a:moveTo>
                    <a:pt x="375" y="335"/>
                  </a:moveTo>
                  <a:cubicBezTo>
                    <a:pt x="376" y="333"/>
                    <a:pt x="378" y="329"/>
                    <a:pt x="377" y="330"/>
                  </a:cubicBezTo>
                  <a:cubicBezTo>
                    <a:pt x="376" y="332"/>
                    <a:pt x="373" y="337"/>
                    <a:pt x="373" y="338"/>
                  </a:cubicBezTo>
                  <a:cubicBezTo>
                    <a:pt x="374" y="338"/>
                    <a:pt x="374" y="336"/>
                    <a:pt x="375" y="335"/>
                  </a:cubicBezTo>
                  <a:close/>
                  <a:moveTo>
                    <a:pt x="366" y="324"/>
                  </a:moveTo>
                  <a:cubicBezTo>
                    <a:pt x="366" y="322"/>
                    <a:pt x="367" y="320"/>
                    <a:pt x="366" y="322"/>
                  </a:cubicBezTo>
                  <a:cubicBezTo>
                    <a:pt x="365" y="324"/>
                    <a:pt x="365" y="325"/>
                    <a:pt x="366" y="324"/>
                  </a:cubicBezTo>
                  <a:close/>
                  <a:moveTo>
                    <a:pt x="364" y="331"/>
                  </a:moveTo>
                  <a:cubicBezTo>
                    <a:pt x="364" y="331"/>
                    <a:pt x="365" y="328"/>
                    <a:pt x="364" y="330"/>
                  </a:cubicBezTo>
                  <a:cubicBezTo>
                    <a:pt x="363" y="332"/>
                    <a:pt x="362" y="333"/>
                    <a:pt x="364" y="331"/>
                  </a:cubicBezTo>
                  <a:close/>
                  <a:moveTo>
                    <a:pt x="361" y="338"/>
                  </a:moveTo>
                  <a:cubicBezTo>
                    <a:pt x="362" y="337"/>
                    <a:pt x="363" y="334"/>
                    <a:pt x="363" y="333"/>
                  </a:cubicBezTo>
                  <a:cubicBezTo>
                    <a:pt x="362" y="335"/>
                    <a:pt x="361" y="336"/>
                    <a:pt x="361" y="338"/>
                  </a:cubicBezTo>
                  <a:close/>
                  <a:moveTo>
                    <a:pt x="361" y="392"/>
                  </a:moveTo>
                  <a:cubicBezTo>
                    <a:pt x="362" y="391"/>
                    <a:pt x="362" y="390"/>
                    <a:pt x="361" y="391"/>
                  </a:cubicBezTo>
                  <a:cubicBezTo>
                    <a:pt x="360" y="393"/>
                    <a:pt x="361" y="392"/>
                    <a:pt x="361" y="392"/>
                  </a:cubicBezTo>
                  <a:close/>
                  <a:moveTo>
                    <a:pt x="336" y="458"/>
                  </a:moveTo>
                  <a:cubicBezTo>
                    <a:pt x="336" y="458"/>
                    <a:pt x="336" y="458"/>
                    <a:pt x="336" y="458"/>
                  </a:cubicBezTo>
                  <a:cubicBezTo>
                    <a:pt x="336" y="458"/>
                    <a:pt x="336" y="458"/>
                    <a:pt x="336" y="458"/>
                  </a:cubicBezTo>
                  <a:cubicBezTo>
                    <a:pt x="336" y="458"/>
                    <a:pt x="336" y="458"/>
                    <a:pt x="336" y="458"/>
                  </a:cubicBezTo>
                  <a:close/>
                  <a:moveTo>
                    <a:pt x="363" y="353"/>
                  </a:moveTo>
                  <a:cubicBezTo>
                    <a:pt x="362" y="354"/>
                    <a:pt x="363" y="354"/>
                    <a:pt x="362" y="355"/>
                  </a:cubicBezTo>
                  <a:cubicBezTo>
                    <a:pt x="361" y="356"/>
                    <a:pt x="362" y="356"/>
                    <a:pt x="363" y="353"/>
                  </a:cubicBezTo>
                  <a:close/>
                  <a:moveTo>
                    <a:pt x="390" y="321"/>
                  </a:moveTo>
                  <a:cubicBezTo>
                    <a:pt x="391" y="319"/>
                    <a:pt x="390" y="321"/>
                    <a:pt x="388" y="323"/>
                  </a:cubicBezTo>
                  <a:cubicBezTo>
                    <a:pt x="388" y="324"/>
                    <a:pt x="389" y="323"/>
                    <a:pt x="390" y="321"/>
                  </a:cubicBezTo>
                  <a:close/>
                  <a:moveTo>
                    <a:pt x="387" y="340"/>
                  </a:moveTo>
                  <a:cubicBezTo>
                    <a:pt x="388" y="337"/>
                    <a:pt x="388" y="336"/>
                    <a:pt x="387" y="338"/>
                  </a:cubicBezTo>
                  <a:cubicBezTo>
                    <a:pt x="387" y="338"/>
                    <a:pt x="386" y="338"/>
                    <a:pt x="386" y="339"/>
                  </a:cubicBezTo>
                  <a:cubicBezTo>
                    <a:pt x="385" y="341"/>
                    <a:pt x="387" y="339"/>
                    <a:pt x="385" y="342"/>
                  </a:cubicBezTo>
                  <a:cubicBezTo>
                    <a:pt x="384" y="344"/>
                    <a:pt x="385" y="342"/>
                    <a:pt x="387" y="340"/>
                  </a:cubicBezTo>
                  <a:close/>
                  <a:moveTo>
                    <a:pt x="386" y="324"/>
                  </a:moveTo>
                  <a:cubicBezTo>
                    <a:pt x="387" y="322"/>
                    <a:pt x="389" y="317"/>
                    <a:pt x="387" y="319"/>
                  </a:cubicBezTo>
                  <a:cubicBezTo>
                    <a:pt x="387" y="320"/>
                    <a:pt x="384" y="327"/>
                    <a:pt x="386" y="324"/>
                  </a:cubicBezTo>
                  <a:close/>
                  <a:moveTo>
                    <a:pt x="388" y="319"/>
                  </a:moveTo>
                  <a:cubicBezTo>
                    <a:pt x="388" y="319"/>
                    <a:pt x="388" y="319"/>
                    <a:pt x="388" y="319"/>
                  </a:cubicBezTo>
                  <a:cubicBezTo>
                    <a:pt x="388" y="319"/>
                    <a:pt x="388" y="319"/>
                    <a:pt x="388" y="319"/>
                  </a:cubicBezTo>
                  <a:cubicBezTo>
                    <a:pt x="388" y="319"/>
                    <a:pt x="388" y="319"/>
                    <a:pt x="388" y="319"/>
                  </a:cubicBezTo>
                  <a:cubicBezTo>
                    <a:pt x="388" y="319"/>
                    <a:pt x="388" y="319"/>
                    <a:pt x="388" y="319"/>
                  </a:cubicBezTo>
                  <a:close/>
                  <a:moveTo>
                    <a:pt x="384" y="361"/>
                  </a:moveTo>
                  <a:cubicBezTo>
                    <a:pt x="384" y="361"/>
                    <a:pt x="384" y="361"/>
                    <a:pt x="385" y="360"/>
                  </a:cubicBezTo>
                  <a:cubicBezTo>
                    <a:pt x="384" y="361"/>
                    <a:pt x="384" y="361"/>
                    <a:pt x="385" y="360"/>
                  </a:cubicBezTo>
                  <a:cubicBezTo>
                    <a:pt x="384" y="361"/>
                    <a:pt x="383" y="363"/>
                    <a:pt x="384" y="361"/>
                  </a:cubicBezTo>
                  <a:close/>
                  <a:moveTo>
                    <a:pt x="1005" y="690"/>
                  </a:moveTo>
                  <a:cubicBezTo>
                    <a:pt x="1005" y="690"/>
                    <a:pt x="1005" y="690"/>
                    <a:pt x="1005" y="690"/>
                  </a:cubicBezTo>
                  <a:cubicBezTo>
                    <a:pt x="1005" y="690"/>
                    <a:pt x="1005" y="691"/>
                    <a:pt x="1005" y="691"/>
                  </a:cubicBezTo>
                  <a:cubicBezTo>
                    <a:pt x="1005" y="691"/>
                    <a:pt x="1005" y="691"/>
                    <a:pt x="1005" y="691"/>
                  </a:cubicBezTo>
                  <a:cubicBezTo>
                    <a:pt x="1005" y="691"/>
                    <a:pt x="1005" y="691"/>
                    <a:pt x="1005" y="691"/>
                  </a:cubicBezTo>
                  <a:cubicBezTo>
                    <a:pt x="1006" y="693"/>
                    <a:pt x="1007" y="694"/>
                    <a:pt x="1007" y="694"/>
                  </a:cubicBezTo>
                  <a:cubicBezTo>
                    <a:pt x="1007" y="694"/>
                    <a:pt x="1007" y="694"/>
                    <a:pt x="1007" y="694"/>
                  </a:cubicBezTo>
                  <a:cubicBezTo>
                    <a:pt x="1007" y="694"/>
                    <a:pt x="1007" y="694"/>
                    <a:pt x="1007" y="694"/>
                  </a:cubicBezTo>
                  <a:cubicBezTo>
                    <a:pt x="1007" y="693"/>
                    <a:pt x="1006" y="692"/>
                    <a:pt x="1005" y="690"/>
                  </a:cubicBezTo>
                  <a:close/>
                  <a:moveTo>
                    <a:pt x="388" y="304"/>
                  </a:moveTo>
                  <a:cubicBezTo>
                    <a:pt x="387" y="304"/>
                    <a:pt x="387" y="305"/>
                    <a:pt x="387" y="305"/>
                  </a:cubicBezTo>
                  <a:cubicBezTo>
                    <a:pt x="387" y="305"/>
                    <a:pt x="387" y="306"/>
                    <a:pt x="387" y="306"/>
                  </a:cubicBezTo>
                  <a:cubicBezTo>
                    <a:pt x="387" y="306"/>
                    <a:pt x="387" y="305"/>
                    <a:pt x="387" y="305"/>
                  </a:cubicBezTo>
                  <a:cubicBezTo>
                    <a:pt x="387" y="305"/>
                    <a:pt x="387" y="304"/>
                    <a:pt x="388" y="304"/>
                  </a:cubicBezTo>
                  <a:close/>
                  <a:moveTo>
                    <a:pt x="382" y="320"/>
                  </a:moveTo>
                  <a:cubicBezTo>
                    <a:pt x="382" y="321"/>
                    <a:pt x="382" y="321"/>
                    <a:pt x="382" y="322"/>
                  </a:cubicBezTo>
                  <a:cubicBezTo>
                    <a:pt x="382" y="321"/>
                    <a:pt x="383" y="319"/>
                    <a:pt x="383" y="318"/>
                  </a:cubicBezTo>
                  <a:cubicBezTo>
                    <a:pt x="383" y="319"/>
                    <a:pt x="383" y="319"/>
                    <a:pt x="382" y="320"/>
                  </a:cubicBezTo>
                  <a:close/>
                  <a:moveTo>
                    <a:pt x="381" y="338"/>
                  </a:moveTo>
                  <a:cubicBezTo>
                    <a:pt x="382" y="336"/>
                    <a:pt x="380" y="340"/>
                    <a:pt x="379" y="340"/>
                  </a:cubicBezTo>
                  <a:cubicBezTo>
                    <a:pt x="379" y="341"/>
                    <a:pt x="379" y="342"/>
                    <a:pt x="378" y="343"/>
                  </a:cubicBezTo>
                  <a:cubicBezTo>
                    <a:pt x="380" y="339"/>
                    <a:pt x="380" y="342"/>
                    <a:pt x="381" y="338"/>
                  </a:cubicBezTo>
                  <a:close/>
                  <a:moveTo>
                    <a:pt x="383" y="352"/>
                  </a:moveTo>
                  <a:cubicBezTo>
                    <a:pt x="384" y="351"/>
                    <a:pt x="384" y="350"/>
                    <a:pt x="384" y="350"/>
                  </a:cubicBezTo>
                  <a:cubicBezTo>
                    <a:pt x="384" y="350"/>
                    <a:pt x="382" y="354"/>
                    <a:pt x="383" y="352"/>
                  </a:cubicBezTo>
                  <a:close/>
                  <a:moveTo>
                    <a:pt x="382" y="355"/>
                  </a:moveTo>
                  <a:cubicBezTo>
                    <a:pt x="384" y="352"/>
                    <a:pt x="383" y="352"/>
                    <a:pt x="383" y="353"/>
                  </a:cubicBezTo>
                  <a:cubicBezTo>
                    <a:pt x="382" y="355"/>
                    <a:pt x="381" y="357"/>
                    <a:pt x="382" y="355"/>
                  </a:cubicBezTo>
                  <a:close/>
                  <a:moveTo>
                    <a:pt x="378" y="333"/>
                  </a:moveTo>
                  <a:cubicBezTo>
                    <a:pt x="378" y="333"/>
                    <a:pt x="380" y="330"/>
                    <a:pt x="378" y="332"/>
                  </a:cubicBezTo>
                  <a:cubicBezTo>
                    <a:pt x="377" y="334"/>
                    <a:pt x="377" y="335"/>
                    <a:pt x="378" y="333"/>
                  </a:cubicBezTo>
                  <a:close/>
                  <a:moveTo>
                    <a:pt x="362" y="378"/>
                  </a:moveTo>
                  <a:cubicBezTo>
                    <a:pt x="362" y="378"/>
                    <a:pt x="363" y="376"/>
                    <a:pt x="364" y="375"/>
                  </a:cubicBezTo>
                  <a:cubicBezTo>
                    <a:pt x="365" y="373"/>
                    <a:pt x="365" y="372"/>
                    <a:pt x="367" y="369"/>
                  </a:cubicBezTo>
                  <a:cubicBezTo>
                    <a:pt x="366" y="370"/>
                    <a:pt x="365" y="372"/>
                    <a:pt x="364" y="373"/>
                  </a:cubicBezTo>
                  <a:cubicBezTo>
                    <a:pt x="363" y="375"/>
                    <a:pt x="362" y="377"/>
                    <a:pt x="362" y="378"/>
                  </a:cubicBezTo>
                  <a:close/>
                  <a:moveTo>
                    <a:pt x="345" y="437"/>
                  </a:moveTo>
                  <a:cubicBezTo>
                    <a:pt x="347" y="433"/>
                    <a:pt x="343" y="440"/>
                    <a:pt x="345" y="437"/>
                  </a:cubicBezTo>
                  <a:close/>
                  <a:moveTo>
                    <a:pt x="346" y="439"/>
                  </a:moveTo>
                  <a:cubicBezTo>
                    <a:pt x="346" y="438"/>
                    <a:pt x="346" y="438"/>
                    <a:pt x="347" y="438"/>
                  </a:cubicBezTo>
                  <a:cubicBezTo>
                    <a:pt x="347" y="437"/>
                    <a:pt x="347" y="437"/>
                    <a:pt x="347" y="437"/>
                  </a:cubicBezTo>
                  <a:cubicBezTo>
                    <a:pt x="347" y="437"/>
                    <a:pt x="347" y="437"/>
                    <a:pt x="346" y="437"/>
                  </a:cubicBezTo>
                  <a:cubicBezTo>
                    <a:pt x="346" y="438"/>
                    <a:pt x="346" y="438"/>
                    <a:pt x="346" y="439"/>
                  </a:cubicBezTo>
                  <a:close/>
                  <a:moveTo>
                    <a:pt x="347" y="427"/>
                  </a:moveTo>
                  <a:cubicBezTo>
                    <a:pt x="348" y="426"/>
                    <a:pt x="349" y="425"/>
                    <a:pt x="349" y="424"/>
                  </a:cubicBezTo>
                  <a:cubicBezTo>
                    <a:pt x="349" y="424"/>
                    <a:pt x="348" y="425"/>
                    <a:pt x="348" y="427"/>
                  </a:cubicBezTo>
                  <a:cubicBezTo>
                    <a:pt x="347" y="427"/>
                    <a:pt x="347" y="428"/>
                    <a:pt x="346" y="429"/>
                  </a:cubicBezTo>
                  <a:cubicBezTo>
                    <a:pt x="346" y="429"/>
                    <a:pt x="346" y="430"/>
                    <a:pt x="345" y="430"/>
                  </a:cubicBezTo>
                  <a:cubicBezTo>
                    <a:pt x="344" y="431"/>
                    <a:pt x="343" y="432"/>
                    <a:pt x="342" y="434"/>
                  </a:cubicBezTo>
                  <a:cubicBezTo>
                    <a:pt x="343" y="433"/>
                    <a:pt x="340" y="437"/>
                    <a:pt x="341" y="436"/>
                  </a:cubicBezTo>
                  <a:cubicBezTo>
                    <a:pt x="342" y="435"/>
                    <a:pt x="341" y="436"/>
                    <a:pt x="341" y="436"/>
                  </a:cubicBezTo>
                  <a:cubicBezTo>
                    <a:pt x="341" y="436"/>
                    <a:pt x="343" y="435"/>
                    <a:pt x="344" y="432"/>
                  </a:cubicBezTo>
                  <a:cubicBezTo>
                    <a:pt x="344" y="434"/>
                    <a:pt x="344" y="435"/>
                    <a:pt x="344" y="435"/>
                  </a:cubicBezTo>
                  <a:cubicBezTo>
                    <a:pt x="344" y="434"/>
                    <a:pt x="345" y="433"/>
                    <a:pt x="345" y="433"/>
                  </a:cubicBezTo>
                  <a:cubicBezTo>
                    <a:pt x="347" y="430"/>
                    <a:pt x="347" y="428"/>
                    <a:pt x="347" y="427"/>
                  </a:cubicBezTo>
                  <a:close/>
                  <a:moveTo>
                    <a:pt x="348" y="432"/>
                  </a:moveTo>
                  <a:cubicBezTo>
                    <a:pt x="348" y="432"/>
                    <a:pt x="347" y="433"/>
                    <a:pt x="347" y="433"/>
                  </a:cubicBezTo>
                  <a:cubicBezTo>
                    <a:pt x="347" y="433"/>
                    <a:pt x="347" y="433"/>
                    <a:pt x="347" y="433"/>
                  </a:cubicBezTo>
                  <a:cubicBezTo>
                    <a:pt x="347" y="432"/>
                    <a:pt x="347" y="432"/>
                    <a:pt x="347" y="432"/>
                  </a:cubicBezTo>
                  <a:cubicBezTo>
                    <a:pt x="346" y="434"/>
                    <a:pt x="346" y="434"/>
                    <a:pt x="345" y="436"/>
                  </a:cubicBezTo>
                  <a:cubicBezTo>
                    <a:pt x="346" y="435"/>
                    <a:pt x="347" y="434"/>
                    <a:pt x="347" y="435"/>
                  </a:cubicBezTo>
                  <a:cubicBezTo>
                    <a:pt x="347" y="434"/>
                    <a:pt x="347" y="434"/>
                    <a:pt x="347" y="434"/>
                  </a:cubicBezTo>
                  <a:cubicBezTo>
                    <a:pt x="347" y="434"/>
                    <a:pt x="347" y="434"/>
                    <a:pt x="347" y="434"/>
                  </a:cubicBezTo>
                  <a:cubicBezTo>
                    <a:pt x="347" y="433"/>
                    <a:pt x="348" y="433"/>
                    <a:pt x="348" y="432"/>
                  </a:cubicBezTo>
                  <a:cubicBezTo>
                    <a:pt x="348" y="433"/>
                    <a:pt x="348" y="432"/>
                    <a:pt x="348" y="432"/>
                  </a:cubicBezTo>
                  <a:close/>
                  <a:moveTo>
                    <a:pt x="1004" y="690"/>
                  </a:moveTo>
                  <a:cubicBezTo>
                    <a:pt x="1004" y="690"/>
                    <a:pt x="1005" y="690"/>
                    <a:pt x="1005" y="690"/>
                  </a:cubicBezTo>
                  <a:cubicBezTo>
                    <a:pt x="1005" y="690"/>
                    <a:pt x="1005" y="690"/>
                    <a:pt x="1005" y="690"/>
                  </a:cubicBezTo>
                  <a:cubicBezTo>
                    <a:pt x="1003" y="687"/>
                    <a:pt x="1002" y="686"/>
                    <a:pt x="1004" y="690"/>
                  </a:cubicBezTo>
                  <a:close/>
                  <a:moveTo>
                    <a:pt x="349" y="435"/>
                  </a:moveTo>
                  <a:cubicBezTo>
                    <a:pt x="348" y="435"/>
                    <a:pt x="348" y="436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ubicBezTo>
                    <a:pt x="349" y="435"/>
                    <a:pt x="350" y="433"/>
                    <a:pt x="349" y="435"/>
                  </a:cubicBezTo>
                  <a:close/>
                  <a:moveTo>
                    <a:pt x="1004" y="690"/>
                  </a:moveTo>
                  <a:cubicBezTo>
                    <a:pt x="1004" y="690"/>
                    <a:pt x="1004" y="690"/>
                    <a:pt x="1004" y="690"/>
                  </a:cubicBezTo>
                  <a:cubicBezTo>
                    <a:pt x="1004" y="690"/>
                    <a:pt x="1004" y="690"/>
                    <a:pt x="1004" y="690"/>
                  </a:cubicBezTo>
                  <a:cubicBezTo>
                    <a:pt x="1004" y="690"/>
                    <a:pt x="1004" y="690"/>
                    <a:pt x="1004" y="690"/>
                  </a:cubicBezTo>
                  <a:close/>
                  <a:moveTo>
                    <a:pt x="334" y="455"/>
                  </a:moveTo>
                  <a:cubicBezTo>
                    <a:pt x="334" y="455"/>
                    <a:pt x="334" y="456"/>
                    <a:pt x="334" y="456"/>
                  </a:cubicBezTo>
                  <a:cubicBezTo>
                    <a:pt x="334" y="456"/>
                    <a:pt x="334" y="456"/>
                    <a:pt x="333" y="456"/>
                  </a:cubicBezTo>
                  <a:cubicBezTo>
                    <a:pt x="333" y="456"/>
                    <a:pt x="333" y="456"/>
                    <a:pt x="333" y="456"/>
                  </a:cubicBezTo>
                  <a:cubicBezTo>
                    <a:pt x="333" y="456"/>
                    <a:pt x="333" y="456"/>
                    <a:pt x="332" y="458"/>
                  </a:cubicBezTo>
                  <a:cubicBezTo>
                    <a:pt x="331" y="460"/>
                    <a:pt x="330" y="462"/>
                    <a:pt x="329" y="464"/>
                  </a:cubicBezTo>
                  <a:cubicBezTo>
                    <a:pt x="329" y="465"/>
                    <a:pt x="329" y="465"/>
                    <a:pt x="330" y="465"/>
                  </a:cubicBezTo>
                  <a:cubicBezTo>
                    <a:pt x="331" y="466"/>
                    <a:pt x="329" y="465"/>
                    <a:pt x="328" y="465"/>
                  </a:cubicBezTo>
                  <a:cubicBezTo>
                    <a:pt x="328" y="465"/>
                    <a:pt x="328" y="465"/>
                    <a:pt x="328" y="465"/>
                  </a:cubicBezTo>
                  <a:cubicBezTo>
                    <a:pt x="328" y="465"/>
                    <a:pt x="328" y="465"/>
                    <a:pt x="328" y="465"/>
                  </a:cubicBezTo>
                  <a:cubicBezTo>
                    <a:pt x="328" y="465"/>
                    <a:pt x="328" y="465"/>
                    <a:pt x="328" y="465"/>
                  </a:cubicBezTo>
                  <a:cubicBezTo>
                    <a:pt x="328" y="466"/>
                    <a:pt x="328" y="466"/>
                    <a:pt x="328" y="466"/>
                  </a:cubicBezTo>
                  <a:cubicBezTo>
                    <a:pt x="327" y="466"/>
                    <a:pt x="327" y="467"/>
                    <a:pt x="327" y="467"/>
                  </a:cubicBezTo>
                  <a:cubicBezTo>
                    <a:pt x="327" y="467"/>
                    <a:pt x="327" y="467"/>
                    <a:pt x="327" y="468"/>
                  </a:cubicBezTo>
                  <a:cubicBezTo>
                    <a:pt x="326" y="469"/>
                    <a:pt x="325" y="471"/>
                    <a:pt x="325" y="472"/>
                  </a:cubicBezTo>
                  <a:cubicBezTo>
                    <a:pt x="325" y="471"/>
                    <a:pt x="325" y="471"/>
                    <a:pt x="326" y="470"/>
                  </a:cubicBezTo>
                  <a:cubicBezTo>
                    <a:pt x="326" y="471"/>
                    <a:pt x="325" y="471"/>
                    <a:pt x="325" y="472"/>
                  </a:cubicBezTo>
                  <a:cubicBezTo>
                    <a:pt x="325" y="472"/>
                    <a:pt x="325" y="472"/>
                    <a:pt x="325" y="472"/>
                  </a:cubicBezTo>
                  <a:cubicBezTo>
                    <a:pt x="324" y="474"/>
                    <a:pt x="323" y="476"/>
                    <a:pt x="322" y="478"/>
                  </a:cubicBezTo>
                  <a:cubicBezTo>
                    <a:pt x="323" y="477"/>
                    <a:pt x="323" y="477"/>
                    <a:pt x="323" y="477"/>
                  </a:cubicBezTo>
                  <a:cubicBezTo>
                    <a:pt x="323" y="477"/>
                    <a:pt x="324" y="476"/>
                    <a:pt x="324" y="476"/>
                  </a:cubicBezTo>
                  <a:cubicBezTo>
                    <a:pt x="325" y="475"/>
                    <a:pt x="325" y="474"/>
                    <a:pt x="326" y="473"/>
                  </a:cubicBezTo>
                  <a:cubicBezTo>
                    <a:pt x="326" y="473"/>
                    <a:pt x="326" y="473"/>
                    <a:pt x="326" y="473"/>
                  </a:cubicBezTo>
                  <a:cubicBezTo>
                    <a:pt x="326" y="473"/>
                    <a:pt x="326" y="473"/>
                    <a:pt x="326" y="473"/>
                  </a:cubicBezTo>
                  <a:cubicBezTo>
                    <a:pt x="327" y="472"/>
                    <a:pt x="328" y="471"/>
                    <a:pt x="329" y="469"/>
                  </a:cubicBezTo>
                  <a:cubicBezTo>
                    <a:pt x="329" y="468"/>
                    <a:pt x="327" y="472"/>
                    <a:pt x="329" y="469"/>
                  </a:cubicBezTo>
                  <a:cubicBezTo>
                    <a:pt x="329" y="468"/>
                    <a:pt x="330" y="468"/>
                    <a:pt x="330" y="467"/>
                  </a:cubicBezTo>
                  <a:cubicBezTo>
                    <a:pt x="330" y="467"/>
                    <a:pt x="331" y="467"/>
                    <a:pt x="331" y="466"/>
                  </a:cubicBezTo>
                  <a:cubicBezTo>
                    <a:pt x="331" y="466"/>
                    <a:pt x="331" y="466"/>
                    <a:pt x="331" y="466"/>
                  </a:cubicBezTo>
                  <a:cubicBezTo>
                    <a:pt x="331" y="466"/>
                    <a:pt x="331" y="466"/>
                    <a:pt x="331" y="465"/>
                  </a:cubicBezTo>
                  <a:cubicBezTo>
                    <a:pt x="332" y="464"/>
                    <a:pt x="333" y="463"/>
                    <a:pt x="333" y="463"/>
                  </a:cubicBezTo>
                  <a:cubicBezTo>
                    <a:pt x="334" y="460"/>
                    <a:pt x="334" y="460"/>
                    <a:pt x="334" y="461"/>
                  </a:cubicBezTo>
                  <a:cubicBezTo>
                    <a:pt x="334" y="460"/>
                    <a:pt x="334" y="459"/>
                    <a:pt x="335" y="458"/>
                  </a:cubicBezTo>
                  <a:cubicBezTo>
                    <a:pt x="335" y="458"/>
                    <a:pt x="335" y="458"/>
                    <a:pt x="335" y="458"/>
                  </a:cubicBezTo>
                  <a:cubicBezTo>
                    <a:pt x="335" y="458"/>
                    <a:pt x="335" y="458"/>
                    <a:pt x="335" y="458"/>
                  </a:cubicBezTo>
                  <a:cubicBezTo>
                    <a:pt x="335" y="458"/>
                    <a:pt x="335" y="458"/>
                    <a:pt x="335" y="458"/>
                  </a:cubicBezTo>
                  <a:cubicBezTo>
                    <a:pt x="335" y="457"/>
                    <a:pt x="335" y="457"/>
                    <a:pt x="335" y="457"/>
                  </a:cubicBezTo>
                  <a:cubicBezTo>
                    <a:pt x="335" y="457"/>
                    <a:pt x="336" y="457"/>
                    <a:pt x="336" y="457"/>
                  </a:cubicBezTo>
                  <a:cubicBezTo>
                    <a:pt x="336" y="457"/>
                    <a:pt x="336" y="456"/>
                    <a:pt x="336" y="456"/>
                  </a:cubicBezTo>
                  <a:cubicBezTo>
                    <a:pt x="337" y="455"/>
                    <a:pt x="337" y="454"/>
                    <a:pt x="338" y="453"/>
                  </a:cubicBezTo>
                  <a:cubicBezTo>
                    <a:pt x="337" y="453"/>
                    <a:pt x="337" y="452"/>
                    <a:pt x="337" y="452"/>
                  </a:cubicBezTo>
                  <a:cubicBezTo>
                    <a:pt x="337" y="452"/>
                    <a:pt x="338" y="451"/>
                    <a:pt x="338" y="451"/>
                  </a:cubicBezTo>
                  <a:cubicBezTo>
                    <a:pt x="339" y="450"/>
                    <a:pt x="339" y="450"/>
                    <a:pt x="339" y="450"/>
                  </a:cubicBezTo>
                  <a:cubicBezTo>
                    <a:pt x="339" y="450"/>
                    <a:pt x="338" y="451"/>
                    <a:pt x="338" y="450"/>
                  </a:cubicBezTo>
                  <a:cubicBezTo>
                    <a:pt x="338" y="450"/>
                    <a:pt x="339" y="449"/>
                    <a:pt x="339" y="448"/>
                  </a:cubicBezTo>
                  <a:cubicBezTo>
                    <a:pt x="339" y="447"/>
                    <a:pt x="337" y="450"/>
                    <a:pt x="334" y="455"/>
                  </a:cubicBezTo>
                  <a:close/>
                  <a:moveTo>
                    <a:pt x="326" y="473"/>
                  </a:moveTo>
                  <a:cubicBezTo>
                    <a:pt x="326" y="473"/>
                    <a:pt x="326" y="473"/>
                    <a:pt x="326" y="473"/>
                  </a:cubicBezTo>
                  <a:cubicBezTo>
                    <a:pt x="326" y="473"/>
                    <a:pt x="326" y="473"/>
                    <a:pt x="326" y="473"/>
                  </a:cubicBezTo>
                  <a:cubicBezTo>
                    <a:pt x="326" y="473"/>
                    <a:pt x="326" y="473"/>
                    <a:pt x="326" y="473"/>
                  </a:cubicBezTo>
                  <a:close/>
                  <a:moveTo>
                    <a:pt x="333" y="456"/>
                  </a:moveTo>
                  <a:cubicBezTo>
                    <a:pt x="334" y="456"/>
                    <a:pt x="334" y="456"/>
                    <a:pt x="334" y="456"/>
                  </a:cubicBezTo>
                  <a:cubicBezTo>
                    <a:pt x="334" y="456"/>
                    <a:pt x="334" y="456"/>
                    <a:pt x="333" y="456"/>
                  </a:cubicBezTo>
                  <a:close/>
                  <a:moveTo>
                    <a:pt x="359" y="344"/>
                  </a:moveTo>
                  <a:cubicBezTo>
                    <a:pt x="360" y="341"/>
                    <a:pt x="360" y="341"/>
                    <a:pt x="361" y="339"/>
                  </a:cubicBezTo>
                  <a:cubicBezTo>
                    <a:pt x="360" y="341"/>
                    <a:pt x="359" y="343"/>
                    <a:pt x="359" y="344"/>
                  </a:cubicBezTo>
                  <a:close/>
                  <a:moveTo>
                    <a:pt x="338" y="452"/>
                  </a:moveTo>
                  <a:cubicBezTo>
                    <a:pt x="338" y="452"/>
                    <a:pt x="338" y="453"/>
                    <a:pt x="338" y="453"/>
                  </a:cubicBezTo>
                  <a:cubicBezTo>
                    <a:pt x="338" y="453"/>
                    <a:pt x="338" y="453"/>
                    <a:pt x="338" y="453"/>
                  </a:cubicBezTo>
                  <a:cubicBezTo>
                    <a:pt x="338" y="452"/>
                    <a:pt x="338" y="452"/>
                    <a:pt x="338" y="452"/>
                  </a:cubicBezTo>
                  <a:close/>
                  <a:moveTo>
                    <a:pt x="338" y="451"/>
                  </a:moveTo>
                  <a:cubicBezTo>
                    <a:pt x="338" y="451"/>
                    <a:pt x="338" y="451"/>
                    <a:pt x="338" y="451"/>
                  </a:cubicBezTo>
                  <a:cubicBezTo>
                    <a:pt x="338" y="451"/>
                    <a:pt x="338" y="451"/>
                    <a:pt x="338" y="451"/>
                  </a:cubicBezTo>
                  <a:cubicBezTo>
                    <a:pt x="338" y="451"/>
                    <a:pt x="338" y="451"/>
                    <a:pt x="338" y="451"/>
                  </a:cubicBezTo>
                  <a:close/>
                  <a:moveTo>
                    <a:pt x="348" y="437"/>
                  </a:moveTo>
                  <a:cubicBezTo>
                    <a:pt x="348" y="437"/>
                    <a:pt x="348" y="437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ubicBezTo>
                    <a:pt x="348" y="437"/>
                    <a:pt x="348" y="437"/>
                    <a:pt x="348" y="437"/>
                  </a:cubicBezTo>
                  <a:close/>
                  <a:moveTo>
                    <a:pt x="358" y="385"/>
                  </a:moveTo>
                  <a:cubicBezTo>
                    <a:pt x="359" y="383"/>
                    <a:pt x="358" y="384"/>
                    <a:pt x="357" y="384"/>
                  </a:cubicBezTo>
                  <a:cubicBezTo>
                    <a:pt x="356" y="387"/>
                    <a:pt x="356" y="388"/>
                    <a:pt x="358" y="385"/>
                  </a:cubicBezTo>
                  <a:close/>
                  <a:moveTo>
                    <a:pt x="359" y="337"/>
                  </a:moveTo>
                  <a:cubicBezTo>
                    <a:pt x="360" y="336"/>
                    <a:pt x="360" y="336"/>
                    <a:pt x="360" y="335"/>
                  </a:cubicBezTo>
                  <a:cubicBezTo>
                    <a:pt x="361" y="334"/>
                    <a:pt x="359" y="337"/>
                    <a:pt x="359" y="337"/>
                  </a:cubicBezTo>
                  <a:cubicBezTo>
                    <a:pt x="358" y="338"/>
                    <a:pt x="359" y="338"/>
                    <a:pt x="359" y="337"/>
                  </a:cubicBezTo>
                  <a:close/>
                  <a:moveTo>
                    <a:pt x="360" y="386"/>
                  </a:moveTo>
                  <a:cubicBezTo>
                    <a:pt x="362" y="384"/>
                    <a:pt x="360" y="386"/>
                    <a:pt x="360" y="386"/>
                  </a:cubicBezTo>
                  <a:close/>
                  <a:moveTo>
                    <a:pt x="357" y="394"/>
                  </a:moveTo>
                  <a:cubicBezTo>
                    <a:pt x="357" y="394"/>
                    <a:pt x="357" y="395"/>
                    <a:pt x="357" y="395"/>
                  </a:cubicBezTo>
                  <a:cubicBezTo>
                    <a:pt x="357" y="395"/>
                    <a:pt x="357" y="394"/>
                    <a:pt x="357" y="394"/>
                  </a:cubicBezTo>
                  <a:cubicBezTo>
                    <a:pt x="357" y="394"/>
                    <a:pt x="358" y="393"/>
                    <a:pt x="358" y="393"/>
                  </a:cubicBezTo>
                  <a:cubicBezTo>
                    <a:pt x="357" y="393"/>
                    <a:pt x="357" y="394"/>
                    <a:pt x="357" y="394"/>
                  </a:cubicBezTo>
                  <a:close/>
                  <a:moveTo>
                    <a:pt x="357" y="396"/>
                  </a:moveTo>
                  <a:cubicBezTo>
                    <a:pt x="357" y="397"/>
                    <a:pt x="357" y="396"/>
                    <a:pt x="357" y="396"/>
                  </a:cubicBezTo>
                  <a:cubicBezTo>
                    <a:pt x="357" y="396"/>
                    <a:pt x="357" y="397"/>
                    <a:pt x="357" y="397"/>
                  </a:cubicBezTo>
                  <a:cubicBezTo>
                    <a:pt x="357" y="397"/>
                    <a:pt x="357" y="397"/>
                    <a:pt x="358" y="396"/>
                  </a:cubicBezTo>
                  <a:cubicBezTo>
                    <a:pt x="358" y="396"/>
                    <a:pt x="358" y="396"/>
                    <a:pt x="358" y="396"/>
                  </a:cubicBezTo>
                  <a:cubicBezTo>
                    <a:pt x="358" y="396"/>
                    <a:pt x="358" y="396"/>
                    <a:pt x="358" y="396"/>
                  </a:cubicBezTo>
                  <a:cubicBezTo>
                    <a:pt x="358" y="396"/>
                    <a:pt x="358" y="395"/>
                    <a:pt x="358" y="395"/>
                  </a:cubicBezTo>
                  <a:cubicBezTo>
                    <a:pt x="358" y="395"/>
                    <a:pt x="358" y="395"/>
                    <a:pt x="358" y="395"/>
                  </a:cubicBezTo>
                  <a:cubicBezTo>
                    <a:pt x="358" y="395"/>
                    <a:pt x="358" y="395"/>
                    <a:pt x="358" y="395"/>
                  </a:cubicBezTo>
                  <a:cubicBezTo>
                    <a:pt x="359" y="394"/>
                    <a:pt x="358" y="394"/>
                    <a:pt x="357" y="396"/>
                  </a:cubicBezTo>
                  <a:close/>
                  <a:moveTo>
                    <a:pt x="352" y="401"/>
                  </a:moveTo>
                  <a:cubicBezTo>
                    <a:pt x="354" y="399"/>
                    <a:pt x="353" y="400"/>
                    <a:pt x="352" y="400"/>
                  </a:cubicBezTo>
                  <a:cubicBezTo>
                    <a:pt x="353" y="399"/>
                    <a:pt x="352" y="399"/>
                    <a:pt x="351" y="401"/>
                  </a:cubicBezTo>
                  <a:cubicBezTo>
                    <a:pt x="351" y="402"/>
                    <a:pt x="351" y="402"/>
                    <a:pt x="351" y="401"/>
                  </a:cubicBezTo>
                  <a:cubicBezTo>
                    <a:pt x="351" y="403"/>
                    <a:pt x="351" y="403"/>
                    <a:pt x="352" y="402"/>
                  </a:cubicBezTo>
                  <a:cubicBezTo>
                    <a:pt x="351" y="403"/>
                    <a:pt x="352" y="402"/>
                    <a:pt x="352" y="402"/>
                  </a:cubicBezTo>
                  <a:cubicBezTo>
                    <a:pt x="352" y="403"/>
                    <a:pt x="351" y="405"/>
                    <a:pt x="352" y="404"/>
                  </a:cubicBezTo>
                  <a:cubicBezTo>
                    <a:pt x="352" y="404"/>
                    <a:pt x="351" y="406"/>
                    <a:pt x="351" y="406"/>
                  </a:cubicBezTo>
                  <a:cubicBezTo>
                    <a:pt x="351" y="406"/>
                    <a:pt x="351" y="406"/>
                    <a:pt x="351" y="406"/>
                  </a:cubicBezTo>
                  <a:cubicBezTo>
                    <a:pt x="351" y="406"/>
                    <a:pt x="350" y="408"/>
                    <a:pt x="351" y="408"/>
                  </a:cubicBezTo>
                  <a:cubicBezTo>
                    <a:pt x="351" y="408"/>
                    <a:pt x="350" y="408"/>
                    <a:pt x="350" y="409"/>
                  </a:cubicBezTo>
                  <a:cubicBezTo>
                    <a:pt x="350" y="409"/>
                    <a:pt x="351" y="408"/>
                    <a:pt x="351" y="408"/>
                  </a:cubicBezTo>
                  <a:cubicBezTo>
                    <a:pt x="351" y="408"/>
                    <a:pt x="351" y="408"/>
                    <a:pt x="351" y="408"/>
                  </a:cubicBezTo>
                  <a:cubicBezTo>
                    <a:pt x="352" y="407"/>
                    <a:pt x="352" y="406"/>
                    <a:pt x="352" y="405"/>
                  </a:cubicBezTo>
                  <a:cubicBezTo>
                    <a:pt x="352" y="405"/>
                    <a:pt x="353" y="404"/>
                    <a:pt x="352" y="406"/>
                  </a:cubicBezTo>
                  <a:cubicBezTo>
                    <a:pt x="353" y="405"/>
                    <a:pt x="353" y="405"/>
                    <a:pt x="353" y="404"/>
                  </a:cubicBezTo>
                  <a:cubicBezTo>
                    <a:pt x="353" y="405"/>
                    <a:pt x="354" y="405"/>
                    <a:pt x="354" y="404"/>
                  </a:cubicBezTo>
                  <a:cubicBezTo>
                    <a:pt x="355" y="402"/>
                    <a:pt x="355" y="403"/>
                    <a:pt x="356" y="400"/>
                  </a:cubicBezTo>
                  <a:cubicBezTo>
                    <a:pt x="355" y="402"/>
                    <a:pt x="355" y="402"/>
                    <a:pt x="355" y="401"/>
                  </a:cubicBezTo>
                  <a:cubicBezTo>
                    <a:pt x="355" y="401"/>
                    <a:pt x="356" y="400"/>
                    <a:pt x="356" y="400"/>
                  </a:cubicBezTo>
                  <a:cubicBezTo>
                    <a:pt x="356" y="400"/>
                    <a:pt x="356" y="400"/>
                    <a:pt x="356" y="400"/>
                  </a:cubicBezTo>
                  <a:cubicBezTo>
                    <a:pt x="357" y="400"/>
                    <a:pt x="357" y="400"/>
                    <a:pt x="357" y="400"/>
                  </a:cubicBezTo>
                  <a:cubicBezTo>
                    <a:pt x="357" y="400"/>
                    <a:pt x="357" y="400"/>
                    <a:pt x="357" y="400"/>
                  </a:cubicBezTo>
                  <a:cubicBezTo>
                    <a:pt x="357" y="402"/>
                    <a:pt x="357" y="402"/>
                    <a:pt x="358" y="400"/>
                  </a:cubicBezTo>
                  <a:cubicBezTo>
                    <a:pt x="358" y="400"/>
                    <a:pt x="359" y="400"/>
                    <a:pt x="359" y="399"/>
                  </a:cubicBezTo>
                  <a:cubicBezTo>
                    <a:pt x="360" y="398"/>
                    <a:pt x="360" y="399"/>
                    <a:pt x="361" y="397"/>
                  </a:cubicBezTo>
                  <a:cubicBezTo>
                    <a:pt x="361" y="397"/>
                    <a:pt x="360" y="397"/>
                    <a:pt x="360" y="397"/>
                  </a:cubicBezTo>
                  <a:cubicBezTo>
                    <a:pt x="360" y="397"/>
                    <a:pt x="360" y="397"/>
                    <a:pt x="360" y="397"/>
                  </a:cubicBezTo>
                  <a:cubicBezTo>
                    <a:pt x="360" y="396"/>
                    <a:pt x="359" y="398"/>
                    <a:pt x="359" y="398"/>
                  </a:cubicBezTo>
                  <a:cubicBezTo>
                    <a:pt x="359" y="398"/>
                    <a:pt x="360" y="395"/>
                    <a:pt x="359" y="397"/>
                  </a:cubicBezTo>
                  <a:cubicBezTo>
                    <a:pt x="359" y="396"/>
                    <a:pt x="360" y="395"/>
                    <a:pt x="360" y="393"/>
                  </a:cubicBezTo>
                  <a:cubicBezTo>
                    <a:pt x="360" y="392"/>
                    <a:pt x="358" y="398"/>
                    <a:pt x="358" y="396"/>
                  </a:cubicBezTo>
                  <a:cubicBezTo>
                    <a:pt x="358" y="396"/>
                    <a:pt x="358" y="397"/>
                    <a:pt x="358" y="398"/>
                  </a:cubicBezTo>
                  <a:cubicBezTo>
                    <a:pt x="357" y="398"/>
                    <a:pt x="357" y="399"/>
                    <a:pt x="357" y="399"/>
                  </a:cubicBezTo>
                  <a:cubicBezTo>
                    <a:pt x="357" y="399"/>
                    <a:pt x="357" y="398"/>
                    <a:pt x="357" y="398"/>
                  </a:cubicBezTo>
                  <a:cubicBezTo>
                    <a:pt x="357" y="398"/>
                    <a:pt x="356" y="399"/>
                    <a:pt x="356" y="399"/>
                  </a:cubicBezTo>
                  <a:cubicBezTo>
                    <a:pt x="356" y="399"/>
                    <a:pt x="356" y="399"/>
                    <a:pt x="356" y="399"/>
                  </a:cubicBezTo>
                  <a:cubicBezTo>
                    <a:pt x="356" y="399"/>
                    <a:pt x="356" y="399"/>
                    <a:pt x="356" y="399"/>
                  </a:cubicBezTo>
                  <a:cubicBezTo>
                    <a:pt x="356" y="399"/>
                    <a:pt x="356" y="398"/>
                    <a:pt x="355" y="399"/>
                  </a:cubicBezTo>
                  <a:cubicBezTo>
                    <a:pt x="355" y="400"/>
                    <a:pt x="354" y="400"/>
                    <a:pt x="354" y="401"/>
                  </a:cubicBezTo>
                  <a:cubicBezTo>
                    <a:pt x="355" y="401"/>
                    <a:pt x="355" y="400"/>
                    <a:pt x="355" y="400"/>
                  </a:cubicBezTo>
                  <a:cubicBezTo>
                    <a:pt x="354" y="401"/>
                    <a:pt x="354" y="402"/>
                    <a:pt x="354" y="403"/>
                  </a:cubicBezTo>
                  <a:cubicBezTo>
                    <a:pt x="354" y="403"/>
                    <a:pt x="354" y="403"/>
                    <a:pt x="354" y="402"/>
                  </a:cubicBezTo>
                  <a:cubicBezTo>
                    <a:pt x="353" y="404"/>
                    <a:pt x="353" y="402"/>
                    <a:pt x="352" y="404"/>
                  </a:cubicBezTo>
                  <a:cubicBezTo>
                    <a:pt x="352" y="404"/>
                    <a:pt x="352" y="404"/>
                    <a:pt x="352" y="404"/>
                  </a:cubicBezTo>
                  <a:cubicBezTo>
                    <a:pt x="352" y="404"/>
                    <a:pt x="352" y="403"/>
                    <a:pt x="354" y="400"/>
                  </a:cubicBezTo>
                  <a:cubicBezTo>
                    <a:pt x="353" y="401"/>
                    <a:pt x="353" y="401"/>
                    <a:pt x="352" y="401"/>
                  </a:cubicBezTo>
                  <a:close/>
                  <a:moveTo>
                    <a:pt x="348" y="437"/>
                  </a:moveTo>
                  <a:cubicBezTo>
                    <a:pt x="348" y="437"/>
                    <a:pt x="348" y="437"/>
                    <a:pt x="347" y="437"/>
                  </a:cubicBezTo>
                  <a:cubicBezTo>
                    <a:pt x="348" y="437"/>
                    <a:pt x="348" y="437"/>
                    <a:pt x="348" y="437"/>
                  </a:cubicBezTo>
                  <a:close/>
                  <a:moveTo>
                    <a:pt x="355" y="397"/>
                  </a:moveTo>
                  <a:cubicBezTo>
                    <a:pt x="355" y="396"/>
                    <a:pt x="355" y="396"/>
                    <a:pt x="355" y="395"/>
                  </a:cubicBezTo>
                  <a:cubicBezTo>
                    <a:pt x="355" y="395"/>
                    <a:pt x="355" y="395"/>
                    <a:pt x="355" y="395"/>
                  </a:cubicBezTo>
                  <a:cubicBezTo>
                    <a:pt x="355" y="395"/>
                    <a:pt x="355" y="396"/>
                    <a:pt x="355" y="396"/>
                  </a:cubicBezTo>
                  <a:cubicBezTo>
                    <a:pt x="355" y="396"/>
                    <a:pt x="355" y="396"/>
                    <a:pt x="355" y="397"/>
                  </a:cubicBezTo>
                  <a:close/>
                  <a:moveTo>
                    <a:pt x="355" y="357"/>
                  </a:moveTo>
                  <a:cubicBezTo>
                    <a:pt x="355" y="356"/>
                    <a:pt x="355" y="355"/>
                    <a:pt x="356" y="354"/>
                  </a:cubicBezTo>
                  <a:cubicBezTo>
                    <a:pt x="355" y="355"/>
                    <a:pt x="355" y="356"/>
                    <a:pt x="355" y="357"/>
                  </a:cubicBezTo>
                  <a:close/>
                  <a:moveTo>
                    <a:pt x="348" y="410"/>
                  </a:moveTo>
                  <a:cubicBezTo>
                    <a:pt x="348" y="411"/>
                    <a:pt x="350" y="408"/>
                    <a:pt x="349" y="409"/>
                  </a:cubicBezTo>
                  <a:cubicBezTo>
                    <a:pt x="349" y="409"/>
                    <a:pt x="349" y="409"/>
                    <a:pt x="348" y="410"/>
                  </a:cubicBezTo>
                  <a:close/>
                  <a:moveTo>
                    <a:pt x="342" y="448"/>
                  </a:moveTo>
                  <a:cubicBezTo>
                    <a:pt x="343" y="447"/>
                    <a:pt x="341" y="450"/>
                    <a:pt x="341" y="451"/>
                  </a:cubicBezTo>
                  <a:cubicBezTo>
                    <a:pt x="341" y="451"/>
                    <a:pt x="342" y="449"/>
                    <a:pt x="342" y="448"/>
                  </a:cubicBezTo>
                  <a:close/>
                  <a:moveTo>
                    <a:pt x="324" y="473"/>
                  </a:moveTo>
                  <a:cubicBezTo>
                    <a:pt x="324" y="472"/>
                    <a:pt x="324" y="472"/>
                    <a:pt x="324" y="471"/>
                  </a:cubicBezTo>
                  <a:cubicBezTo>
                    <a:pt x="324" y="471"/>
                    <a:pt x="324" y="472"/>
                    <a:pt x="324" y="472"/>
                  </a:cubicBezTo>
                  <a:cubicBezTo>
                    <a:pt x="324" y="472"/>
                    <a:pt x="324" y="472"/>
                    <a:pt x="324" y="472"/>
                  </a:cubicBezTo>
                  <a:cubicBezTo>
                    <a:pt x="324" y="472"/>
                    <a:pt x="324" y="472"/>
                    <a:pt x="324" y="472"/>
                  </a:cubicBezTo>
                  <a:cubicBezTo>
                    <a:pt x="324" y="472"/>
                    <a:pt x="323" y="473"/>
                    <a:pt x="323" y="473"/>
                  </a:cubicBezTo>
                  <a:cubicBezTo>
                    <a:pt x="323" y="473"/>
                    <a:pt x="324" y="473"/>
                    <a:pt x="324" y="473"/>
                  </a:cubicBezTo>
                  <a:close/>
                  <a:moveTo>
                    <a:pt x="340" y="449"/>
                  </a:moveTo>
                  <a:cubicBezTo>
                    <a:pt x="340" y="449"/>
                    <a:pt x="340" y="449"/>
                    <a:pt x="340" y="450"/>
                  </a:cubicBezTo>
                  <a:cubicBezTo>
                    <a:pt x="339" y="450"/>
                    <a:pt x="339" y="450"/>
                    <a:pt x="339" y="451"/>
                  </a:cubicBezTo>
                  <a:cubicBezTo>
                    <a:pt x="339" y="450"/>
                    <a:pt x="339" y="450"/>
                    <a:pt x="340" y="450"/>
                  </a:cubicBezTo>
                  <a:cubicBezTo>
                    <a:pt x="340" y="450"/>
                    <a:pt x="340" y="449"/>
                    <a:pt x="340" y="449"/>
                  </a:cubicBezTo>
                  <a:close/>
                  <a:moveTo>
                    <a:pt x="341" y="445"/>
                  </a:moveTo>
                  <a:cubicBezTo>
                    <a:pt x="340" y="445"/>
                    <a:pt x="340" y="446"/>
                    <a:pt x="340" y="447"/>
                  </a:cubicBezTo>
                  <a:cubicBezTo>
                    <a:pt x="340" y="447"/>
                    <a:pt x="340" y="447"/>
                    <a:pt x="340" y="447"/>
                  </a:cubicBezTo>
                  <a:cubicBezTo>
                    <a:pt x="340" y="446"/>
                    <a:pt x="341" y="445"/>
                    <a:pt x="341" y="445"/>
                  </a:cubicBezTo>
                  <a:cubicBezTo>
                    <a:pt x="341" y="445"/>
                    <a:pt x="341" y="445"/>
                    <a:pt x="341" y="445"/>
                  </a:cubicBezTo>
                  <a:close/>
                  <a:moveTo>
                    <a:pt x="341" y="448"/>
                  </a:moveTo>
                  <a:cubicBezTo>
                    <a:pt x="341" y="449"/>
                    <a:pt x="341" y="449"/>
                    <a:pt x="342" y="448"/>
                  </a:cubicBezTo>
                  <a:cubicBezTo>
                    <a:pt x="342" y="447"/>
                    <a:pt x="342" y="448"/>
                    <a:pt x="342" y="447"/>
                  </a:cubicBezTo>
                  <a:cubicBezTo>
                    <a:pt x="342" y="447"/>
                    <a:pt x="341" y="448"/>
                    <a:pt x="341" y="448"/>
                  </a:cubicBezTo>
                  <a:close/>
                  <a:moveTo>
                    <a:pt x="350" y="420"/>
                  </a:moveTo>
                  <a:cubicBezTo>
                    <a:pt x="350" y="419"/>
                    <a:pt x="351" y="418"/>
                    <a:pt x="351" y="417"/>
                  </a:cubicBezTo>
                  <a:cubicBezTo>
                    <a:pt x="351" y="416"/>
                    <a:pt x="351" y="418"/>
                    <a:pt x="350" y="419"/>
                  </a:cubicBezTo>
                  <a:cubicBezTo>
                    <a:pt x="350" y="420"/>
                    <a:pt x="350" y="420"/>
                    <a:pt x="350" y="420"/>
                  </a:cubicBezTo>
                  <a:close/>
                  <a:moveTo>
                    <a:pt x="344" y="412"/>
                  </a:moveTo>
                  <a:cubicBezTo>
                    <a:pt x="344" y="412"/>
                    <a:pt x="345" y="412"/>
                    <a:pt x="345" y="411"/>
                  </a:cubicBezTo>
                  <a:cubicBezTo>
                    <a:pt x="345" y="411"/>
                    <a:pt x="345" y="411"/>
                    <a:pt x="345" y="411"/>
                  </a:cubicBezTo>
                  <a:cubicBezTo>
                    <a:pt x="345" y="411"/>
                    <a:pt x="345" y="411"/>
                    <a:pt x="345" y="411"/>
                  </a:cubicBezTo>
                  <a:cubicBezTo>
                    <a:pt x="346" y="409"/>
                    <a:pt x="345" y="410"/>
                    <a:pt x="345" y="409"/>
                  </a:cubicBezTo>
                  <a:cubicBezTo>
                    <a:pt x="345" y="410"/>
                    <a:pt x="344" y="412"/>
                    <a:pt x="345" y="411"/>
                  </a:cubicBezTo>
                  <a:cubicBezTo>
                    <a:pt x="345" y="411"/>
                    <a:pt x="344" y="412"/>
                    <a:pt x="344" y="412"/>
                  </a:cubicBezTo>
                  <a:cubicBezTo>
                    <a:pt x="344" y="412"/>
                    <a:pt x="344" y="412"/>
                    <a:pt x="344" y="412"/>
                  </a:cubicBezTo>
                  <a:close/>
                  <a:moveTo>
                    <a:pt x="351" y="399"/>
                  </a:moveTo>
                  <a:cubicBezTo>
                    <a:pt x="351" y="399"/>
                    <a:pt x="351" y="398"/>
                    <a:pt x="350" y="400"/>
                  </a:cubicBezTo>
                  <a:cubicBezTo>
                    <a:pt x="350" y="401"/>
                    <a:pt x="350" y="401"/>
                    <a:pt x="350" y="402"/>
                  </a:cubicBezTo>
                  <a:cubicBezTo>
                    <a:pt x="351" y="401"/>
                    <a:pt x="351" y="400"/>
                    <a:pt x="351" y="399"/>
                  </a:cubicBezTo>
                  <a:close/>
                  <a:moveTo>
                    <a:pt x="351" y="404"/>
                  </a:moveTo>
                  <a:cubicBezTo>
                    <a:pt x="351" y="405"/>
                    <a:pt x="351" y="405"/>
                    <a:pt x="351" y="405"/>
                  </a:cubicBezTo>
                  <a:cubicBezTo>
                    <a:pt x="351" y="405"/>
                    <a:pt x="352" y="403"/>
                    <a:pt x="351" y="404"/>
                  </a:cubicBezTo>
                  <a:close/>
                  <a:moveTo>
                    <a:pt x="343" y="438"/>
                  </a:moveTo>
                  <a:cubicBezTo>
                    <a:pt x="341" y="441"/>
                    <a:pt x="342" y="441"/>
                    <a:pt x="342" y="439"/>
                  </a:cubicBezTo>
                  <a:cubicBezTo>
                    <a:pt x="344" y="437"/>
                    <a:pt x="344" y="437"/>
                    <a:pt x="343" y="438"/>
                  </a:cubicBezTo>
                  <a:close/>
                  <a:moveTo>
                    <a:pt x="342" y="440"/>
                  </a:moveTo>
                  <a:cubicBezTo>
                    <a:pt x="342" y="440"/>
                    <a:pt x="342" y="440"/>
                    <a:pt x="342" y="440"/>
                  </a:cubicBezTo>
                  <a:cubicBezTo>
                    <a:pt x="342" y="440"/>
                    <a:pt x="342" y="440"/>
                    <a:pt x="342" y="440"/>
                  </a:cubicBezTo>
                  <a:close/>
                  <a:moveTo>
                    <a:pt x="331" y="447"/>
                  </a:moveTo>
                  <a:cubicBezTo>
                    <a:pt x="331" y="447"/>
                    <a:pt x="331" y="447"/>
                    <a:pt x="331" y="447"/>
                  </a:cubicBezTo>
                  <a:cubicBezTo>
                    <a:pt x="331" y="447"/>
                    <a:pt x="331" y="447"/>
                    <a:pt x="331" y="447"/>
                  </a:cubicBezTo>
                  <a:cubicBezTo>
                    <a:pt x="331" y="447"/>
                    <a:pt x="331" y="447"/>
                    <a:pt x="331" y="447"/>
                  </a:cubicBezTo>
                  <a:close/>
                  <a:moveTo>
                    <a:pt x="332" y="443"/>
                  </a:moveTo>
                  <a:cubicBezTo>
                    <a:pt x="332" y="444"/>
                    <a:pt x="331" y="445"/>
                    <a:pt x="331" y="446"/>
                  </a:cubicBezTo>
                  <a:cubicBezTo>
                    <a:pt x="331" y="446"/>
                    <a:pt x="330" y="447"/>
                    <a:pt x="330" y="447"/>
                  </a:cubicBezTo>
                  <a:cubicBezTo>
                    <a:pt x="331" y="447"/>
                    <a:pt x="331" y="447"/>
                    <a:pt x="331" y="447"/>
                  </a:cubicBezTo>
                  <a:cubicBezTo>
                    <a:pt x="331" y="447"/>
                    <a:pt x="331" y="447"/>
                    <a:pt x="331" y="446"/>
                  </a:cubicBezTo>
                  <a:cubicBezTo>
                    <a:pt x="332" y="444"/>
                    <a:pt x="333" y="443"/>
                    <a:pt x="332" y="443"/>
                  </a:cubicBezTo>
                  <a:close/>
                  <a:moveTo>
                    <a:pt x="331" y="457"/>
                  </a:moveTo>
                  <a:cubicBezTo>
                    <a:pt x="331" y="457"/>
                    <a:pt x="332" y="456"/>
                    <a:pt x="332" y="455"/>
                  </a:cubicBezTo>
                  <a:cubicBezTo>
                    <a:pt x="332" y="455"/>
                    <a:pt x="332" y="455"/>
                    <a:pt x="332" y="455"/>
                  </a:cubicBezTo>
                  <a:cubicBezTo>
                    <a:pt x="332" y="455"/>
                    <a:pt x="332" y="455"/>
                    <a:pt x="332" y="455"/>
                  </a:cubicBezTo>
                  <a:cubicBezTo>
                    <a:pt x="332" y="455"/>
                    <a:pt x="331" y="455"/>
                    <a:pt x="331" y="455"/>
                  </a:cubicBezTo>
                  <a:cubicBezTo>
                    <a:pt x="331" y="456"/>
                    <a:pt x="332" y="455"/>
                    <a:pt x="331" y="457"/>
                  </a:cubicBezTo>
                  <a:cubicBezTo>
                    <a:pt x="331" y="457"/>
                    <a:pt x="331" y="457"/>
                    <a:pt x="331" y="457"/>
                  </a:cubicBezTo>
                  <a:cubicBezTo>
                    <a:pt x="330" y="458"/>
                    <a:pt x="330" y="458"/>
                    <a:pt x="330" y="459"/>
                  </a:cubicBezTo>
                  <a:cubicBezTo>
                    <a:pt x="330" y="458"/>
                    <a:pt x="330" y="458"/>
                    <a:pt x="330" y="458"/>
                  </a:cubicBezTo>
                  <a:cubicBezTo>
                    <a:pt x="331" y="458"/>
                    <a:pt x="331" y="458"/>
                    <a:pt x="331" y="457"/>
                  </a:cubicBezTo>
                  <a:close/>
                  <a:moveTo>
                    <a:pt x="324" y="466"/>
                  </a:moveTo>
                  <a:cubicBezTo>
                    <a:pt x="324" y="467"/>
                    <a:pt x="323" y="468"/>
                    <a:pt x="324" y="468"/>
                  </a:cubicBezTo>
                  <a:cubicBezTo>
                    <a:pt x="324" y="467"/>
                    <a:pt x="325" y="466"/>
                    <a:pt x="324" y="466"/>
                  </a:cubicBezTo>
                  <a:close/>
                  <a:moveTo>
                    <a:pt x="339" y="445"/>
                  </a:moveTo>
                  <a:cubicBezTo>
                    <a:pt x="339" y="445"/>
                    <a:pt x="339" y="446"/>
                    <a:pt x="338" y="446"/>
                  </a:cubicBezTo>
                  <a:cubicBezTo>
                    <a:pt x="339" y="446"/>
                    <a:pt x="339" y="446"/>
                    <a:pt x="339" y="445"/>
                  </a:cubicBezTo>
                  <a:cubicBezTo>
                    <a:pt x="339" y="445"/>
                    <a:pt x="339" y="445"/>
                    <a:pt x="339" y="444"/>
                  </a:cubicBezTo>
                  <a:cubicBezTo>
                    <a:pt x="339" y="445"/>
                    <a:pt x="339" y="445"/>
                    <a:pt x="339" y="445"/>
                  </a:cubicBezTo>
                  <a:close/>
                  <a:moveTo>
                    <a:pt x="349" y="410"/>
                  </a:moveTo>
                  <a:cubicBezTo>
                    <a:pt x="350" y="409"/>
                    <a:pt x="350" y="409"/>
                    <a:pt x="350" y="408"/>
                  </a:cubicBezTo>
                  <a:cubicBezTo>
                    <a:pt x="350" y="409"/>
                    <a:pt x="350" y="409"/>
                    <a:pt x="349" y="409"/>
                  </a:cubicBezTo>
                  <a:cubicBezTo>
                    <a:pt x="349" y="409"/>
                    <a:pt x="349" y="410"/>
                    <a:pt x="349" y="410"/>
                  </a:cubicBezTo>
                  <a:close/>
                  <a:moveTo>
                    <a:pt x="350" y="430"/>
                  </a:moveTo>
                  <a:cubicBezTo>
                    <a:pt x="350" y="430"/>
                    <a:pt x="351" y="429"/>
                    <a:pt x="351" y="428"/>
                  </a:cubicBezTo>
                  <a:cubicBezTo>
                    <a:pt x="351" y="427"/>
                    <a:pt x="349" y="431"/>
                    <a:pt x="350" y="430"/>
                  </a:cubicBezTo>
                  <a:close/>
                  <a:moveTo>
                    <a:pt x="352" y="393"/>
                  </a:moveTo>
                  <a:cubicBezTo>
                    <a:pt x="353" y="391"/>
                    <a:pt x="352" y="393"/>
                    <a:pt x="351" y="394"/>
                  </a:cubicBezTo>
                  <a:cubicBezTo>
                    <a:pt x="351" y="395"/>
                    <a:pt x="351" y="394"/>
                    <a:pt x="352" y="393"/>
                  </a:cubicBezTo>
                  <a:close/>
                  <a:moveTo>
                    <a:pt x="351" y="367"/>
                  </a:moveTo>
                  <a:cubicBezTo>
                    <a:pt x="352" y="366"/>
                    <a:pt x="351" y="366"/>
                    <a:pt x="352" y="364"/>
                  </a:cubicBezTo>
                  <a:cubicBezTo>
                    <a:pt x="351" y="366"/>
                    <a:pt x="352" y="366"/>
                    <a:pt x="351" y="367"/>
                  </a:cubicBezTo>
                  <a:close/>
                  <a:moveTo>
                    <a:pt x="353" y="387"/>
                  </a:moveTo>
                  <a:cubicBezTo>
                    <a:pt x="354" y="385"/>
                    <a:pt x="354" y="386"/>
                    <a:pt x="353" y="387"/>
                  </a:cubicBezTo>
                  <a:cubicBezTo>
                    <a:pt x="353" y="388"/>
                    <a:pt x="353" y="388"/>
                    <a:pt x="353" y="387"/>
                  </a:cubicBezTo>
                  <a:close/>
                  <a:moveTo>
                    <a:pt x="352" y="364"/>
                  </a:moveTo>
                  <a:cubicBezTo>
                    <a:pt x="352" y="364"/>
                    <a:pt x="352" y="364"/>
                    <a:pt x="352" y="364"/>
                  </a:cubicBezTo>
                  <a:cubicBezTo>
                    <a:pt x="352" y="364"/>
                    <a:pt x="352" y="364"/>
                    <a:pt x="352" y="364"/>
                  </a:cubicBezTo>
                  <a:cubicBezTo>
                    <a:pt x="352" y="364"/>
                    <a:pt x="352" y="364"/>
                    <a:pt x="352" y="364"/>
                  </a:cubicBezTo>
                  <a:close/>
                  <a:moveTo>
                    <a:pt x="351" y="397"/>
                  </a:moveTo>
                  <a:cubicBezTo>
                    <a:pt x="351" y="397"/>
                    <a:pt x="351" y="396"/>
                    <a:pt x="351" y="396"/>
                  </a:cubicBezTo>
                  <a:cubicBezTo>
                    <a:pt x="351" y="396"/>
                    <a:pt x="351" y="397"/>
                    <a:pt x="351" y="397"/>
                  </a:cubicBezTo>
                  <a:cubicBezTo>
                    <a:pt x="351" y="397"/>
                    <a:pt x="351" y="398"/>
                    <a:pt x="350" y="398"/>
                  </a:cubicBezTo>
                  <a:cubicBezTo>
                    <a:pt x="351" y="398"/>
                    <a:pt x="351" y="397"/>
                    <a:pt x="351" y="397"/>
                  </a:cubicBezTo>
                  <a:close/>
                  <a:moveTo>
                    <a:pt x="350" y="372"/>
                  </a:moveTo>
                  <a:cubicBezTo>
                    <a:pt x="351" y="371"/>
                    <a:pt x="351" y="371"/>
                    <a:pt x="351" y="370"/>
                  </a:cubicBezTo>
                  <a:cubicBezTo>
                    <a:pt x="351" y="371"/>
                    <a:pt x="351" y="371"/>
                    <a:pt x="350" y="372"/>
                  </a:cubicBezTo>
                  <a:close/>
                  <a:moveTo>
                    <a:pt x="350" y="400"/>
                  </a:moveTo>
                  <a:cubicBezTo>
                    <a:pt x="350" y="400"/>
                    <a:pt x="350" y="399"/>
                    <a:pt x="350" y="399"/>
                  </a:cubicBezTo>
                  <a:cubicBezTo>
                    <a:pt x="350" y="400"/>
                    <a:pt x="350" y="400"/>
                    <a:pt x="350" y="400"/>
                  </a:cubicBezTo>
                  <a:cubicBezTo>
                    <a:pt x="349" y="401"/>
                    <a:pt x="349" y="401"/>
                    <a:pt x="350" y="400"/>
                  </a:cubicBezTo>
                  <a:close/>
                  <a:moveTo>
                    <a:pt x="350" y="402"/>
                  </a:moveTo>
                  <a:cubicBezTo>
                    <a:pt x="350" y="402"/>
                    <a:pt x="349" y="405"/>
                    <a:pt x="350" y="402"/>
                  </a:cubicBezTo>
                  <a:close/>
                  <a:moveTo>
                    <a:pt x="350" y="372"/>
                  </a:moveTo>
                  <a:cubicBezTo>
                    <a:pt x="350" y="372"/>
                    <a:pt x="350" y="372"/>
                    <a:pt x="350" y="372"/>
                  </a:cubicBezTo>
                  <a:cubicBezTo>
                    <a:pt x="350" y="371"/>
                    <a:pt x="350" y="371"/>
                    <a:pt x="350" y="371"/>
                  </a:cubicBezTo>
                  <a:cubicBezTo>
                    <a:pt x="349" y="372"/>
                    <a:pt x="349" y="373"/>
                    <a:pt x="350" y="372"/>
                  </a:cubicBezTo>
                  <a:close/>
                  <a:moveTo>
                    <a:pt x="350" y="372"/>
                  </a:moveTo>
                  <a:cubicBezTo>
                    <a:pt x="350" y="372"/>
                    <a:pt x="350" y="372"/>
                    <a:pt x="350" y="372"/>
                  </a:cubicBezTo>
                  <a:cubicBezTo>
                    <a:pt x="350" y="372"/>
                    <a:pt x="350" y="372"/>
                    <a:pt x="350" y="372"/>
                  </a:cubicBezTo>
                  <a:cubicBezTo>
                    <a:pt x="350" y="372"/>
                    <a:pt x="350" y="372"/>
                    <a:pt x="350" y="372"/>
                  </a:cubicBezTo>
                  <a:close/>
                  <a:moveTo>
                    <a:pt x="347" y="415"/>
                  </a:moveTo>
                  <a:cubicBezTo>
                    <a:pt x="347" y="415"/>
                    <a:pt x="347" y="415"/>
                    <a:pt x="347" y="415"/>
                  </a:cubicBezTo>
                  <a:cubicBezTo>
                    <a:pt x="347" y="415"/>
                    <a:pt x="348" y="414"/>
                    <a:pt x="348" y="414"/>
                  </a:cubicBezTo>
                  <a:cubicBezTo>
                    <a:pt x="348" y="414"/>
                    <a:pt x="348" y="414"/>
                    <a:pt x="348" y="414"/>
                  </a:cubicBezTo>
                  <a:cubicBezTo>
                    <a:pt x="348" y="414"/>
                    <a:pt x="347" y="414"/>
                    <a:pt x="347" y="415"/>
                  </a:cubicBezTo>
                  <a:close/>
                  <a:moveTo>
                    <a:pt x="346" y="424"/>
                  </a:moveTo>
                  <a:cubicBezTo>
                    <a:pt x="345" y="425"/>
                    <a:pt x="346" y="425"/>
                    <a:pt x="346" y="424"/>
                  </a:cubicBezTo>
                  <a:cubicBezTo>
                    <a:pt x="346" y="424"/>
                    <a:pt x="346" y="423"/>
                    <a:pt x="346" y="423"/>
                  </a:cubicBezTo>
                  <a:cubicBezTo>
                    <a:pt x="347" y="422"/>
                    <a:pt x="347" y="422"/>
                    <a:pt x="347" y="422"/>
                  </a:cubicBezTo>
                  <a:cubicBezTo>
                    <a:pt x="347" y="422"/>
                    <a:pt x="347" y="422"/>
                    <a:pt x="347" y="422"/>
                  </a:cubicBezTo>
                  <a:cubicBezTo>
                    <a:pt x="346" y="424"/>
                    <a:pt x="346" y="424"/>
                    <a:pt x="346" y="424"/>
                  </a:cubicBezTo>
                  <a:close/>
                  <a:moveTo>
                    <a:pt x="344" y="417"/>
                  </a:moveTo>
                  <a:cubicBezTo>
                    <a:pt x="344" y="417"/>
                    <a:pt x="344" y="418"/>
                    <a:pt x="344" y="418"/>
                  </a:cubicBezTo>
                  <a:cubicBezTo>
                    <a:pt x="345" y="417"/>
                    <a:pt x="345" y="417"/>
                    <a:pt x="345" y="416"/>
                  </a:cubicBezTo>
                  <a:cubicBezTo>
                    <a:pt x="345" y="416"/>
                    <a:pt x="345" y="416"/>
                    <a:pt x="345" y="416"/>
                  </a:cubicBezTo>
                  <a:cubicBezTo>
                    <a:pt x="345" y="417"/>
                    <a:pt x="345" y="417"/>
                    <a:pt x="344" y="417"/>
                  </a:cubicBezTo>
                  <a:close/>
                  <a:moveTo>
                    <a:pt x="345" y="414"/>
                  </a:moveTo>
                  <a:cubicBezTo>
                    <a:pt x="346" y="413"/>
                    <a:pt x="346" y="413"/>
                    <a:pt x="346" y="412"/>
                  </a:cubicBezTo>
                  <a:cubicBezTo>
                    <a:pt x="345" y="414"/>
                    <a:pt x="345" y="414"/>
                    <a:pt x="345" y="414"/>
                  </a:cubicBezTo>
                  <a:close/>
                  <a:moveTo>
                    <a:pt x="349" y="415"/>
                  </a:moveTo>
                  <a:cubicBezTo>
                    <a:pt x="349" y="414"/>
                    <a:pt x="349" y="414"/>
                    <a:pt x="349" y="414"/>
                  </a:cubicBezTo>
                  <a:cubicBezTo>
                    <a:pt x="349" y="415"/>
                    <a:pt x="348" y="415"/>
                    <a:pt x="348" y="416"/>
                  </a:cubicBezTo>
                  <a:cubicBezTo>
                    <a:pt x="348" y="416"/>
                    <a:pt x="348" y="416"/>
                    <a:pt x="349" y="415"/>
                  </a:cubicBezTo>
                  <a:close/>
                  <a:moveTo>
                    <a:pt x="347" y="415"/>
                  </a:moveTo>
                  <a:cubicBezTo>
                    <a:pt x="347" y="415"/>
                    <a:pt x="347" y="415"/>
                    <a:pt x="347" y="415"/>
                  </a:cubicBezTo>
                  <a:cubicBezTo>
                    <a:pt x="347" y="414"/>
                    <a:pt x="347" y="414"/>
                    <a:pt x="347" y="414"/>
                  </a:cubicBezTo>
                  <a:cubicBezTo>
                    <a:pt x="347" y="414"/>
                    <a:pt x="347" y="413"/>
                    <a:pt x="347" y="413"/>
                  </a:cubicBezTo>
                  <a:cubicBezTo>
                    <a:pt x="347" y="414"/>
                    <a:pt x="347" y="414"/>
                    <a:pt x="347" y="415"/>
                  </a:cubicBezTo>
                  <a:close/>
                  <a:moveTo>
                    <a:pt x="345" y="405"/>
                  </a:moveTo>
                  <a:cubicBezTo>
                    <a:pt x="344" y="405"/>
                    <a:pt x="344" y="406"/>
                    <a:pt x="344" y="406"/>
                  </a:cubicBezTo>
                  <a:cubicBezTo>
                    <a:pt x="344" y="406"/>
                    <a:pt x="344" y="406"/>
                    <a:pt x="344" y="406"/>
                  </a:cubicBezTo>
                  <a:cubicBezTo>
                    <a:pt x="345" y="405"/>
                    <a:pt x="345" y="405"/>
                    <a:pt x="345" y="405"/>
                  </a:cubicBezTo>
                  <a:close/>
                  <a:moveTo>
                    <a:pt x="348" y="430"/>
                  </a:moveTo>
                  <a:cubicBezTo>
                    <a:pt x="347" y="432"/>
                    <a:pt x="349" y="430"/>
                    <a:pt x="350" y="430"/>
                  </a:cubicBezTo>
                  <a:cubicBezTo>
                    <a:pt x="351" y="427"/>
                    <a:pt x="349" y="429"/>
                    <a:pt x="348" y="430"/>
                  </a:cubicBezTo>
                  <a:close/>
                  <a:moveTo>
                    <a:pt x="343" y="419"/>
                  </a:moveTo>
                  <a:cubicBezTo>
                    <a:pt x="343" y="419"/>
                    <a:pt x="344" y="419"/>
                    <a:pt x="344" y="418"/>
                  </a:cubicBezTo>
                  <a:cubicBezTo>
                    <a:pt x="344" y="418"/>
                    <a:pt x="344" y="418"/>
                    <a:pt x="344" y="417"/>
                  </a:cubicBezTo>
                  <a:cubicBezTo>
                    <a:pt x="344" y="418"/>
                    <a:pt x="344" y="418"/>
                    <a:pt x="344" y="418"/>
                  </a:cubicBezTo>
                  <a:cubicBezTo>
                    <a:pt x="344" y="418"/>
                    <a:pt x="343" y="419"/>
                    <a:pt x="343" y="419"/>
                  </a:cubicBezTo>
                  <a:close/>
                  <a:moveTo>
                    <a:pt x="348" y="429"/>
                  </a:moveTo>
                  <a:cubicBezTo>
                    <a:pt x="348" y="429"/>
                    <a:pt x="348" y="429"/>
                    <a:pt x="349" y="428"/>
                  </a:cubicBezTo>
                  <a:cubicBezTo>
                    <a:pt x="348" y="429"/>
                    <a:pt x="348" y="429"/>
                    <a:pt x="348" y="429"/>
                  </a:cubicBezTo>
                  <a:cubicBezTo>
                    <a:pt x="348" y="429"/>
                    <a:pt x="348" y="430"/>
                    <a:pt x="348" y="430"/>
                  </a:cubicBezTo>
                  <a:cubicBezTo>
                    <a:pt x="348" y="430"/>
                    <a:pt x="348" y="430"/>
                    <a:pt x="348" y="429"/>
                  </a:cubicBezTo>
                  <a:close/>
                  <a:moveTo>
                    <a:pt x="343" y="412"/>
                  </a:moveTo>
                  <a:cubicBezTo>
                    <a:pt x="343" y="412"/>
                    <a:pt x="344" y="412"/>
                    <a:pt x="344" y="411"/>
                  </a:cubicBezTo>
                  <a:cubicBezTo>
                    <a:pt x="344" y="411"/>
                    <a:pt x="344" y="411"/>
                    <a:pt x="344" y="410"/>
                  </a:cubicBezTo>
                  <a:cubicBezTo>
                    <a:pt x="344" y="411"/>
                    <a:pt x="344" y="411"/>
                    <a:pt x="344" y="411"/>
                  </a:cubicBezTo>
                  <a:cubicBezTo>
                    <a:pt x="344" y="411"/>
                    <a:pt x="343" y="412"/>
                    <a:pt x="343" y="412"/>
                  </a:cubicBezTo>
                  <a:close/>
                  <a:moveTo>
                    <a:pt x="332" y="455"/>
                  </a:moveTo>
                  <a:cubicBezTo>
                    <a:pt x="332" y="455"/>
                    <a:pt x="332" y="454"/>
                    <a:pt x="332" y="454"/>
                  </a:cubicBezTo>
                  <a:cubicBezTo>
                    <a:pt x="332" y="454"/>
                    <a:pt x="332" y="455"/>
                    <a:pt x="332" y="455"/>
                  </a:cubicBezTo>
                  <a:close/>
                  <a:moveTo>
                    <a:pt x="341" y="430"/>
                  </a:moveTo>
                  <a:cubicBezTo>
                    <a:pt x="341" y="430"/>
                    <a:pt x="341" y="430"/>
                    <a:pt x="341" y="430"/>
                  </a:cubicBezTo>
                  <a:cubicBezTo>
                    <a:pt x="341" y="430"/>
                    <a:pt x="341" y="430"/>
                    <a:pt x="341" y="430"/>
                  </a:cubicBezTo>
                  <a:cubicBezTo>
                    <a:pt x="341" y="430"/>
                    <a:pt x="341" y="430"/>
                    <a:pt x="341" y="430"/>
                  </a:cubicBezTo>
                  <a:cubicBezTo>
                    <a:pt x="340" y="430"/>
                    <a:pt x="340" y="431"/>
                    <a:pt x="340" y="431"/>
                  </a:cubicBezTo>
                  <a:cubicBezTo>
                    <a:pt x="340" y="432"/>
                    <a:pt x="340" y="432"/>
                    <a:pt x="339" y="433"/>
                  </a:cubicBezTo>
                  <a:cubicBezTo>
                    <a:pt x="339" y="433"/>
                    <a:pt x="340" y="432"/>
                    <a:pt x="340" y="432"/>
                  </a:cubicBezTo>
                  <a:cubicBezTo>
                    <a:pt x="340" y="432"/>
                    <a:pt x="340" y="431"/>
                    <a:pt x="341" y="430"/>
                  </a:cubicBezTo>
                  <a:close/>
                  <a:moveTo>
                    <a:pt x="339" y="421"/>
                  </a:moveTo>
                  <a:cubicBezTo>
                    <a:pt x="337" y="424"/>
                    <a:pt x="339" y="421"/>
                    <a:pt x="339" y="421"/>
                  </a:cubicBezTo>
                  <a:close/>
                  <a:moveTo>
                    <a:pt x="340" y="433"/>
                  </a:moveTo>
                  <a:cubicBezTo>
                    <a:pt x="340" y="433"/>
                    <a:pt x="340" y="433"/>
                    <a:pt x="340" y="434"/>
                  </a:cubicBezTo>
                  <a:cubicBezTo>
                    <a:pt x="338" y="437"/>
                    <a:pt x="341" y="433"/>
                    <a:pt x="341" y="434"/>
                  </a:cubicBezTo>
                  <a:cubicBezTo>
                    <a:pt x="341" y="432"/>
                    <a:pt x="340" y="434"/>
                    <a:pt x="340" y="433"/>
                  </a:cubicBezTo>
                  <a:close/>
                  <a:moveTo>
                    <a:pt x="341" y="436"/>
                  </a:moveTo>
                  <a:cubicBezTo>
                    <a:pt x="341" y="437"/>
                    <a:pt x="341" y="437"/>
                    <a:pt x="341" y="437"/>
                  </a:cubicBezTo>
                  <a:cubicBezTo>
                    <a:pt x="341" y="437"/>
                    <a:pt x="341" y="437"/>
                    <a:pt x="341" y="437"/>
                  </a:cubicBezTo>
                  <a:cubicBezTo>
                    <a:pt x="340" y="437"/>
                    <a:pt x="340" y="438"/>
                    <a:pt x="339" y="440"/>
                  </a:cubicBezTo>
                  <a:cubicBezTo>
                    <a:pt x="339" y="440"/>
                    <a:pt x="340" y="439"/>
                    <a:pt x="341" y="436"/>
                  </a:cubicBezTo>
                  <a:close/>
                  <a:moveTo>
                    <a:pt x="335" y="450"/>
                  </a:moveTo>
                  <a:cubicBezTo>
                    <a:pt x="335" y="450"/>
                    <a:pt x="335" y="450"/>
                    <a:pt x="335" y="450"/>
                  </a:cubicBezTo>
                  <a:cubicBezTo>
                    <a:pt x="337" y="447"/>
                    <a:pt x="334" y="451"/>
                    <a:pt x="335" y="450"/>
                  </a:cubicBezTo>
                  <a:close/>
                  <a:moveTo>
                    <a:pt x="335" y="448"/>
                  </a:moveTo>
                  <a:cubicBezTo>
                    <a:pt x="336" y="447"/>
                    <a:pt x="336" y="447"/>
                    <a:pt x="336" y="447"/>
                  </a:cubicBezTo>
                  <a:cubicBezTo>
                    <a:pt x="336" y="447"/>
                    <a:pt x="336" y="446"/>
                    <a:pt x="337" y="446"/>
                  </a:cubicBezTo>
                  <a:cubicBezTo>
                    <a:pt x="337" y="445"/>
                    <a:pt x="338" y="444"/>
                    <a:pt x="338" y="443"/>
                  </a:cubicBezTo>
                  <a:cubicBezTo>
                    <a:pt x="338" y="443"/>
                    <a:pt x="338" y="443"/>
                    <a:pt x="338" y="443"/>
                  </a:cubicBezTo>
                  <a:cubicBezTo>
                    <a:pt x="338" y="442"/>
                    <a:pt x="339" y="441"/>
                    <a:pt x="339" y="440"/>
                  </a:cubicBezTo>
                  <a:cubicBezTo>
                    <a:pt x="339" y="441"/>
                    <a:pt x="338" y="441"/>
                    <a:pt x="338" y="442"/>
                  </a:cubicBezTo>
                  <a:cubicBezTo>
                    <a:pt x="338" y="442"/>
                    <a:pt x="337" y="443"/>
                    <a:pt x="337" y="444"/>
                  </a:cubicBezTo>
                  <a:cubicBezTo>
                    <a:pt x="336" y="445"/>
                    <a:pt x="336" y="446"/>
                    <a:pt x="335" y="447"/>
                  </a:cubicBezTo>
                  <a:cubicBezTo>
                    <a:pt x="335" y="447"/>
                    <a:pt x="335" y="448"/>
                    <a:pt x="335" y="448"/>
                  </a:cubicBezTo>
                  <a:cubicBezTo>
                    <a:pt x="335" y="448"/>
                    <a:pt x="335" y="448"/>
                    <a:pt x="335" y="448"/>
                  </a:cubicBezTo>
                  <a:close/>
                  <a:moveTo>
                    <a:pt x="336" y="437"/>
                  </a:moveTo>
                  <a:cubicBezTo>
                    <a:pt x="336" y="437"/>
                    <a:pt x="337" y="436"/>
                    <a:pt x="338" y="434"/>
                  </a:cubicBezTo>
                  <a:cubicBezTo>
                    <a:pt x="337" y="435"/>
                    <a:pt x="337" y="435"/>
                    <a:pt x="336" y="437"/>
                  </a:cubicBezTo>
                  <a:close/>
                  <a:moveTo>
                    <a:pt x="337" y="433"/>
                  </a:moveTo>
                  <a:cubicBezTo>
                    <a:pt x="337" y="432"/>
                    <a:pt x="338" y="432"/>
                    <a:pt x="338" y="431"/>
                  </a:cubicBezTo>
                  <a:cubicBezTo>
                    <a:pt x="338" y="431"/>
                    <a:pt x="338" y="431"/>
                    <a:pt x="338" y="430"/>
                  </a:cubicBezTo>
                  <a:cubicBezTo>
                    <a:pt x="338" y="431"/>
                    <a:pt x="337" y="432"/>
                    <a:pt x="337" y="432"/>
                  </a:cubicBezTo>
                  <a:cubicBezTo>
                    <a:pt x="337" y="432"/>
                    <a:pt x="337" y="433"/>
                    <a:pt x="337" y="433"/>
                  </a:cubicBezTo>
                  <a:close/>
                  <a:moveTo>
                    <a:pt x="336" y="439"/>
                  </a:moveTo>
                  <a:cubicBezTo>
                    <a:pt x="337" y="437"/>
                    <a:pt x="336" y="438"/>
                    <a:pt x="336" y="437"/>
                  </a:cubicBezTo>
                  <a:cubicBezTo>
                    <a:pt x="335" y="439"/>
                    <a:pt x="335" y="440"/>
                    <a:pt x="336" y="439"/>
                  </a:cubicBezTo>
                  <a:close/>
                  <a:moveTo>
                    <a:pt x="337" y="450"/>
                  </a:moveTo>
                  <a:cubicBezTo>
                    <a:pt x="337" y="450"/>
                    <a:pt x="337" y="450"/>
                    <a:pt x="337" y="450"/>
                  </a:cubicBezTo>
                  <a:cubicBezTo>
                    <a:pt x="336" y="451"/>
                    <a:pt x="336" y="451"/>
                    <a:pt x="336" y="452"/>
                  </a:cubicBezTo>
                  <a:cubicBezTo>
                    <a:pt x="336" y="452"/>
                    <a:pt x="336" y="452"/>
                    <a:pt x="336" y="452"/>
                  </a:cubicBezTo>
                  <a:cubicBezTo>
                    <a:pt x="336" y="451"/>
                    <a:pt x="337" y="451"/>
                    <a:pt x="337" y="450"/>
                  </a:cubicBezTo>
                  <a:close/>
                  <a:moveTo>
                    <a:pt x="337" y="443"/>
                  </a:moveTo>
                  <a:cubicBezTo>
                    <a:pt x="338" y="441"/>
                    <a:pt x="339" y="440"/>
                    <a:pt x="339" y="439"/>
                  </a:cubicBezTo>
                  <a:cubicBezTo>
                    <a:pt x="339" y="439"/>
                    <a:pt x="339" y="439"/>
                    <a:pt x="340" y="438"/>
                  </a:cubicBezTo>
                  <a:cubicBezTo>
                    <a:pt x="340" y="438"/>
                    <a:pt x="340" y="437"/>
                    <a:pt x="341" y="436"/>
                  </a:cubicBezTo>
                  <a:cubicBezTo>
                    <a:pt x="340" y="437"/>
                    <a:pt x="338" y="439"/>
                    <a:pt x="337" y="441"/>
                  </a:cubicBezTo>
                  <a:cubicBezTo>
                    <a:pt x="337" y="441"/>
                    <a:pt x="337" y="441"/>
                    <a:pt x="337" y="441"/>
                  </a:cubicBezTo>
                  <a:cubicBezTo>
                    <a:pt x="338" y="441"/>
                    <a:pt x="338" y="440"/>
                    <a:pt x="338" y="440"/>
                  </a:cubicBezTo>
                  <a:cubicBezTo>
                    <a:pt x="338" y="439"/>
                    <a:pt x="338" y="439"/>
                    <a:pt x="337" y="440"/>
                  </a:cubicBezTo>
                  <a:cubicBezTo>
                    <a:pt x="337" y="441"/>
                    <a:pt x="337" y="441"/>
                    <a:pt x="337" y="441"/>
                  </a:cubicBezTo>
                  <a:cubicBezTo>
                    <a:pt x="336" y="442"/>
                    <a:pt x="336" y="442"/>
                    <a:pt x="336" y="443"/>
                  </a:cubicBezTo>
                  <a:cubicBezTo>
                    <a:pt x="337" y="442"/>
                    <a:pt x="335" y="445"/>
                    <a:pt x="335" y="444"/>
                  </a:cubicBezTo>
                  <a:cubicBezTo>
                    <a:pt x="336" y="443"/>
                    <a:pt x="336" y="443"/>
                    <a:pt x="337" y="442"/>
                  </a:cubicBezTo>
                  <a:cubicBezTo>
                    <a:pt x="337" y="442"/>
                    <a:pt x="337" y="441"/>
                    <a:pt x="338" y="441"/>
                  </a:cubicBezTo>
                  <a:cubicBezTo>
                    <a:pt x="337" y="442"/>
                    <a:pt x="337" y="443"/>
                    <a:pt x="337" y="443"/>
                  </a:cubicBezTo>
                  <a:close/>
                  <a:moveTo>
                    <a:pt x="339" y="438"/>
                  </a:moveTo>
                  <a:cubicBezTo>
                    <a:pt x="339" y="438"/>
                    <a:pt x="339" y="439"/>
                    <a:pt x="339" y="439"/>
                  </a:cubicBezTo>
                  <a:cubicBezTo>
                    <a:pt x="339" y="439"/>
                    <a:pt x="339" y="439"/>
                    <a:pt x="339" y="439"/>
                  </a:cubicBezTo>
                  <a:cubicBezTo>
                    <a:pt x="339" y="439"/>
                    <a:pt x="339" y="438"/>
                    <a:pt x="339" y="438"/>
                  </a:cubicBezTo>
                  <a:close/>
                  <a:moveTo>
                    <a:pt x="337" y="440"/>
                  </a:moveTo>
                  <a:cubicBezTo>
                    <a:pt x="338" y="438"/>
                    <a:pt x="338" y="438"/>
                    <a:pt x="338" y="438"/>
                  </a:cubicBezTo>
                  <a:cubicBezTo>
                    <a:pt x="338" y="438"/>
                    <a:pt x="338" y="438"/>
                    <a:pt x="338" y="438"/>
                  </a:cubicBezTo>
                  <a:cubicBezTo>
                    <a:pt x="338" y="438"/>
                    <a:pt x="337" y="439"/>
                    <a:pt x="337" y="440"/>
                  </a:cubicBezTo>
                  <a:cubicBezTo>
                    <a:pt x="337" y="440"/>
                    <a:pt x="337" y="440"/>
                    <a:pt x="337" y="440"/>
                  </a:cubicBezTo>
                  <a:close/>
                  <a:moveTo>
                    <a:pt x="339" y="434"/>
                  </a:moveTo>
                  <a:cubicBezTo>
                    <a:pt x="338" y="435"/>
                    <a:pt x="337" y="436"/>
                    <a:pt x="338" y="436"/>
                  </a:cubicBezTo>
                  <a:cubicBezTo>
                    <a:pt x="338" y="435"/>
                    <a:pt x="339" y="433"/>
                    <a:pt x="339" y="434"/>
                  </a:cubicBezTo>
                  <a:close/>
                  <a:moveTo>
                    <a:pt x="338" y="444"/>
                  </a:moveTo>
                  <a:cubicBezTo>
                    <a:pt x="339" y="443"/>
                    <a:pt x="340" y="441"/>
                    <a:pt x="341" y="439"/>
                  </a:cubicBezTo>
                  <a:cubicBezTo>
                    <a:pt x="340" y="441"/>
                    <a:pt x="339" y="442"/>
                    <a:pt x="338" y="444"/>
                  </a:cubicBezTo>
                  <a:close/>
                  <a:moveTo>
                    <a:pt x="339" y="448"/>
                  </a:moveTo>
                  <a:cubicBezTo>
                    <a:pt x="339" y="446"/>
                    <a:pt x="339" y="447"/>
                    <a:pt x="339" y="447"/>
                  </a:cubicBezTo>
                  <a:cubicBezTo>
                    <a:pt x="337" y="449"/>
                    <a:pt x="338" y="449"/>
                    <a:pt x="339" y="448"/>
                  </a:cubicBezTo>
                  <a:close/>
                  <a:moveTo>
                    <a:pt x="336" y="441"/>
                  </a:moveTo>
                  <a:cubicBezTo>
                    <a:pt x="335" y="444"/>
                    <a:pt x="338" y="438"/>
                    <a:pt x="336" y="441"/>
                  </a:cubicBezTo>
                  <a:close/>
                  <a:moveTo>
                    <a:pt x="339" y="437"/>
                  </a:moveTo>
                  <a:cubicBezTo>
                    <a:pt x="338" y="439"/>
                    <a:pt x="341" y="434"/>
                    <a:pt x="339" y="437"/>
                  </a:cubicBezTo>
                  <a:close/>
                  <a:moveTo>
                    <a:pt x="336" y="438"/>
                  </a:moveTo>
                  <a:cubicBezTo>
                    <a:pt x="336" y="439"/>
                    <a:pt x="337" y="438"/>
                    <a:pt x="337" y="437"/>
                  </a:cubicBezTo>
                  <a:cubicBezTo>
                    <a:pt x="337" y="438"/>
                    <a:pt x="337" y="438"/>
                    <a:pt x="337" y="439"/>
                  </a:cubicBezTo>
                  <a:cubicBezTo>
                    <a:pt x="337" y="438"/>
                    <a:pt x="337" y="437"/>
                    <a:pt x="338" y="436"/>
                  </a:cubicBezTo>
                  <a:cubicBezTo>
                    <a:pt x="338" y="437"/>
                    <a:pt x="337" y="437"/>
                    <a:pt x="337" y="437"/>
                  </a:cubicBezTo>
                  <a:cubicBezTo>
                    <a:pt x="337" y="437"/>
                    <a:pt x="338" y="436"/>
                    <a:pt x="337" y="436"/>
                  </a:cubicBezTo>
                  <a:cubicBezTo>
                    <a:pt x="337" y="437"/>
                    <a:pt x="337" y="438"/>
                    <a:pt x="336" y="438"/>
                  </a:cubicBezTo>
                  <a:close/>
                  <a:moveTo>
                    <a:pt x="337" y="439"/>
                  </a:moveTo>
                  <a:cubicBezTo>
                    <a:pt x="337" y="439"/>
                    <a:pt x="336" y="440"/>
                    <a:pt x="336" y="440"/>
                  </a:cubicBezTo>
                  <a:cubicBezTo>
                    <a:pt x="336" y="440"/>
                    <a:pt x="336" y="440"/>
                    <a:pt x="336" y="441"/>
                  </a:cubicBezTo>
                  <a:cubicBezTo>
                    <a:pt x="336" y="441"/>
                    <a:pt x="338" y="438"/>
                    <a:pt x="337" y="439"/>
                  </a:cubicBezTo>
                  <a:close/>
                  <a:moveTo>
                    <a:pt x="337" y="438"/>
                  </a:moveTo>
                  <a:cubicBezTo>
                    <a:pt x="339" y="434"/>
                    <a:pt x="336" y="439"/>
                    <a:pt x="336" y="440"/>
                  </a:cubicBezTo>
                  <a:cubicBezTo>
                    <a:pt x="336" y="440"/>
                    <a:pt x="337" y="438"/>
                    <a:pt x="337" y="438"/>
                  </a:cubicBezTo>
                  <a:close/>
                  <a:moveTo>
                    <a:pt x="336" y="448"/>
                  </a:moveTo>
                  <a:cubicBezTo>
                    <a:pt x="334" y="450"/>
                    <a:pt x="335" y="449"/>
                    <a:pt x="334" y="450"/>
                  </a:cubicBezTo>
                  <a:cubicBezTo>
                    <a:pt x="334" y="450"/>
                    <a:pt x="334" y="451"/>
                    <a:pt x="334" y="451"/>
                  </a:cubicBezTo>
                  <a:cubicBezTo>
                    <a:pt x="334" y="450"/>
                    <a:pt x="335" y="449"/>
                    <a:pt x="336" y="448"/>
                  </a:cubicBezTo>
                  <a:close/>
                  <a:moveTo>
                    <a:pt x="328" y="459"/>
                  </a:moveTo>
                  <a:cubicBezTo>
                    <a:pt x="328" y="459"/>
                    <a:pt x="328" y="458"/>
                    <a:pt x="328" y="458"/>
                  </a:cubicBezTo>
                  <a:cubicBezTo>
                    <a:pt x="328" y="458"/>
                    <a:pt x="328" y="459"/>
                    <a:pt x="327" y="459"/>
                  </a:cubicBezTo>
                  <a:cubicBezTo>
                    <a:pt x="327" y="460"/>
                    <a:pt x="327" y="460"/>
                    <a:pt x="327" y="460"/>
                  </a:cubicBezTo>
                  <a:cubicBezTo>
                    <a:pt x="327" y="460"/>
                    <a:pt x="328" y="459"/>
                    <a:pt x="328" y="459"/>
                  </a:cubicBezTo>
                  <a:close/>
                  <a:moveTo>
                    <a:pt x="327" y="462"/>
                  </a:moveTo>
                  <a:cubicBezTo>
                    <a:pt x="327" y="460"/>
                    <a:pt x="326" y="462"/>
                    <a:pt x="327" y="461"/>
                  </a:cubicBezTo>
                  <a:cubicBezTo>
                    <a:pt x="326" y="461"/>
                    <a:pt x="326" y="462"/>
                    <a:pt x="326" y="463"/>
                  </a:cubicBezTo>
                  <a:cubicBezTo>
                    <a:pt x="326" y="463"/>
                    <a:pt x="326" y="462"/>
                    <a:pt x="327" y="462"/>
                  </a:cubicBezTo>
                  <a:close/>
                  <a:moveTo>
                    <a:pt x="326" y="459"/>
                  </a:moveTo>
                  <a:cubicBezTo>
                    <a:pt x="326" y="460"/>
                    <a:pt x="326" y="460"/>
                    <a:pt x="326" y="461"/>
                  </a:cubicBezTo>
                  <a:cubicBezTo>
                    <a:pt x="326" y="460"/>
                    <a:pt x="326" y="460"/>
                    <a:pt x="326" y="460"/>
                  </a:cubicBezTo>
                  <a:cubicBezTo>
                    <a:pt x="327" y="460"/>
                    <a:pt x="327" y="459"/>
                    <a:pt x="327" y="459"/>
                  </a:cubicBezTo>
                  <a:cubicBezTo>
                    <a:pt x="327" y="459"/>
                    <a:pt x="327" y="459"/>
                    <a:pt x="326" y="459"/>
                  </a:cubicBezTo>
                  <a:close/>
                  <a:moveTo>
                    <a:pt x="325" y="466"/>
                  </a:moveTo>
                  <a:cubicBezTo>
                    <a:pt x="325" y="465"/>
                    <a:pt x="325" y="466"/>
                    <a:pt x="325" y="465"/>
                  </a:cubicBezTo>
                  <a:cubicBezTo>
                    <a:pt x="325" y="465"/>
                    <a:pt x="325" y="466"/>
                    <a:pt x="325" y="466"/>
                  </a:cubicBezTo>
                  <a:cubicBezTo>
                    <a:pt x="324" y="467"/>
                    <a:pt x="325" y="466"/>
                    <a:pt x="325" y="466"/>
                  </a:cubicBezTo>
                  <a:close/>
                  <a:moveTo>
                    <a:pt x="325" y="463"/>
                  </a:moveTo>
                  <a:cubicBezTo>
                    <a:pt x="326" y="462"/>
                    <a:pt x="325" y="462"/>
                    <a:pt x="325" y="463"/>
                  </a:cubicBezTo>
                  <a:cubicBezTo>
                    <a:pt x="325" y="463"/>
                    <a:pt x="324" y="465"/>
                    <a:pt x="325" y="463"/>
                  </a:cubicBezTo>
                  <a:close/>
                  <a:moveTo>
                    <a:pt x="327" y="467"/>
                  </a:moveTo>
                  <a:cubicBezTo>
                    <a:pt x="326" y="467"/>
                    <a:pt x="327" y="467"/>
                    <a:pt x="327" y="467"/>
                  </a:cubicBezTo>
                  <a:cubicBezTo>
                    <a:pt x="327" y="467"/>
                    <a:pt x="327" y="467"/>
                    <a:pt x="327" y="467"/>
                  </a:cubicBezTo>
                  <a:cubicBezTo>
                    <a:pt x="327" y="466"/>
                    <a:pt x="327" y="466"/>
                    <a:pt x="327" y="465"/>
                  </a:cubicBezTo>
                  <a:cubicBezTo>
                    <a:pt x="327" y="466"/>
                    <a:pt x="327" y="466"/>
                    <a:pt x="327" y="466"/>
                  </a:cubicBezTo>
                  <a:cubicBezTo>
                    <a:pt x="327" y="466"/>
                    <a:pt x="327" y="466"/>
                    <a:pt x="327" y="465"/>
                  </a:cubicBezTo>
                  <a:cubicBezTo>
                    <a:pt x="327" y="466"/>
                    <a:pt x="326" y="467"/>
                    <a:pt x="325" y="468"/>
                  </a:cubicBezTo>
                  <a:cubicBezTo>
                    <a:pt x="325" y="469"/>
                    <a:pt x="325" y="468"/>
                    <a:pt x="326" y="467"/>
                  </a:cubicBezTo>
                  <a:cubicBezTo>
                    <a:pt x="326" y="467"/>
                    <a:pt x="325" y="469"/>
                    <a:pt x="327" y="467"/>
                  </a:cubicBezTo>
                  <a:close/>
                  <a:moveTo>
                    <a:pt x="330" y="454"/>
                  </a:moveTo>
                  <a:cubicBezTo>
                    <a:pt x="330" y="454"/>
                    <a:pt x="330" y="454"/>
                    <a:pt x="331" y="454"/>
                  </a:cubicBezTo>
                  <a:cubicBezTo>
                    <a:pt x="330" y="454"/>
                    <a:pt x="330" y="454"/>
                    <a:pt x="330" y="454"/>
                  </a:cubicBezTo>
                  <a:cubicBezTo>
                    <a:pt x="331" y="452"/>
                    <a:pt x="331" y="452"/>
                    <a:pt x="330" y="454"/>
                  </a:cubicBezTo>
                  <a:cubicBezTo>
                    <a:pt x="330" y="454"/>
                    <a:pt x="330" y="454"/>
                    <a:pt x="330" y="454"/>
                  </a:cubicBezTo>
                  <a:cubicBezTo>
                    <a:pt x="329" y="455"/>
                    <a:pt x="329" y="456"/>
                    <a:pt x="329" y="456"/>
                  </a:cubicBezTo>
                  <a:cubicBezTo>
                    <a:pt x="329" y="456"/>
                    <a:pt x="330" y="455"/>
                    <a:pt x="330" y="454"/>
                  </a:cubicBezTo>
                  <a:cubicBezTo>
                    <a:pt x="330" y="455"/>
                    <a:pt x="330" y="455"/>
                    <a:pt x="330" y="454"/>
                  </a:cubicBezTo>
                  <a:close/>
                  <a:moveTo>
                    <a:pt x="328" y="445"/>
                  </a:moveTo>
                  <a:cubicBezTo>
                    <a:pt x="328" y="444"/>
                    <a:pt x="328" y="444"/>
                    <a:pt x="328" y="443"/>
                  </a:cubicBezTo>
                  <a:cubicBezTo>
                    <a:pt x="328" y="445"/>
                    <a:pt x="327" y="446"/>
                    <a:pt x="328" y="445"/>
                  </a:cubicBezTo>
                  <a:close/>
                  <a:moveTo>
                    <a:pt x="334" y="448"/>
                  </a:moveTo>
                  <a:cubicBezTo>
                    <a:pt x="334" y="448"/>
                    <a:pt x="334" y="448"/>
                    <a:pt x="334" y="447"/>
                  </a:cubicBezTo>
                  <a:cubicBezTo>
                    <a:pt x="334" y="448"/>
                    <a:pt x="334" y="448"/>
                    <a:pt x="333" y="449"/>
                  </a:cubicBezTo>
                  <a:cubicBezTo>
                    <a:pt x="333" y="449"/>
                    <a:pt x="333" y="449"/>
                    <a:pt x="334" y="448"/>
                  </a:cubicBezTo>
                  <a:close/>
                  <a:moveTo>
                    <a:pt x="329" y="460"/>
                  </a:moveTo>
                  <a:cubicBezTo>
                    <a:pt x="330" y="459"/>
                    <a:pt x="329" y="460"/>
                    <a:pt x="330" y="458"/>
                  </a:cubicBezTo>
                  <a:cubicBezTo>
                    <a:pt x="330" y="458"/>
                    <a:pt x="328" y="461"/>
                    <a:pt x="329" y="459"/>
                  </a:cubicBezTo>
                  <a:cubicBezTo>
                    <a:pt x="328" y="461"/>
                    <a:pt x="328" y="461"/>
                    <a:pt x="327" y="463"/>
                  </a:cubicBezTo>
                  <a:cubicBezTo>
                    <a:pt x="328" y="461"/>
                    <a:pt x="328" y="463"/>
                    <a:pt x="329" y="460"/>
                  </a:cubicBezTo>
                  <a:close/>
                  <a:moveTo>
                    <a:pt x="328" y="453"/>
                  </a:moveTo>
                  <a:cubicBezTo>
                    <a:pt x="329" y="452"/>
                    <a:pt x="329" y="452"/>
                    <a:pt x="328" y="452"/>
                  </a:cubicBezTo>
                  <a:cubicBezTo>
                    <a:pt x="328" y="454"/>
                    <a:pt x="328" y="454"/>
                    <a:pt x="328" y="453"/>
                  </a:cubicBezTo>
                  <a:close/>
                  <a:moveTo>
                    <a:pt x="332" y="449"/>
                  </a:moveTo>
                  <a:cubicBezTo>
                    <a:pt x="332" y="449"/>
                    <a:pt x="332" y="449"/>
                    <a:pt x="332" y="449"/>
                  </a:cubicBezTo>
                  <a:cubicBezTo>
                    <a:pt x="332" y="449"/>
                    <a:pt x="332" y="449"/>
                    <a:pt x="332" y="449"/>
                  </a:cubicBezTo>
                  <a:close/>
                  <a:moveTo>
                    <a:pt x="333" y="449"/>
                  </a:moveTo>
                  <a:cubicBezTo>
                    <a:pt x="333" y="449"/>
                    <a:pt x="332" y="449"/>
                    <a:pt x="332" y="449"/>
                  </a:cubicBezTo>
                  <a:cubicBezTo>
                    <a:pt x="332" y="449"/>
                    <a:pt x="333" y="449"/>
                    <a:pt x="333" y="449"/>
                  </a:cubicBezTo>
                  <a:close/>
                  <a:moveTo>
                    <a:pt x="332" y="449"/>
                  </a:moveTo>
                  <a:cubicBezTo>
                    <a:pt x="332" y="449"/>
                    <a:pt x="332" y="449"/>
                    <a:pt x="333" y="448"/>
                  </a:cubicBezTo>
                  <a:cubicBezTo>
                    <a:pt x="333" y="448"/>
                    <a:pt x="333" y="448"/>
                    <a:pt x="333" y="448"/>
                  </a:cubicBezTo>
                  <a:cubicBezTo>
                    <a:pt x="332" y="449"/>
                    <a:pt x="332" y="449"/>
                    <a:pt x="332" y="449"/>
                  </a:cubicBezTo>
                  <a:close/>
                  <a:moveTo>
                    <a:pt x="332" y="449"/>
                  </a:moveTo>
                  <a:cubicBezTo>
                    <a:pt x="332" y="450"/>
                    <a:pt x="332" y="450"/>
                    <a:pt x="332" y="450"/>
                  </a:cubicBezTo>
                  <a:cubicBezTo>
                    <a:pt x="332" y="450"/>
                    <a:pt x="332" y="450"/>
                    <a:pt x="332" y="449"/>
                  </a:cubicBezTo>
                  <a:close/>
                  <a:moveTo>
                    <a:pt x="333" y="448"/>
                  </a:moveTo>
                  <a:cubicBezTo>
                    <a:pt x="333" y="449"/>
                    <a:pt x="333" y="449"/>
                    <a:pt x="333" y="449"/>
                  </a:cubicBezTo>
                  <a:cubicBezTo>
                    <a:pt x="333" y="448"/>
                    <a:pt x="333" y="448"/>
                    <a:pt x="333" y="448"/>
                  </a:cubicBezTo>
                  <a:close/>
                  <a:moveTo>
                    <a:pt x="333" y="449"/>
                  </a:moveTo>
                  <a:cubicBezTo>
                    <a:pt x="333" y="449"/>
                    <a:pt x="333" y="449"/>
                    <a:pt x="333" y="449"/>
                  </a:cubicBezTo>
                  <a:cubicBezTo>
                    <a:pt x="333" y="449"/>
                    <a:pt x="333" y="449"/>
                    <a:pt x="333" y="449"/>
                  </a:cubicBezTo>
                  <a:cubicBezTo>
                    <a:pt x="333" y="449"/>
                    <a:pt x="333" y="449"/>
                    <a:pt x="333" y="449"/>
                  </a:cubicBezTo>
                  <a:close/>
                  <a:moveTo>
                    <a:pt x="333" y="453"/>
                  </a:moveTo>
                  <a:cubicBezTo>
                    <a:pt x="332" y="453"/>
                    <a:pt x="332" y="453"/>
                    <a:pt x="332" y="453"/>
                  </a:cubicBezTo>
                  <a:cubicBezTo>
                    <a:pt x="332" y="453"/>
                    <a:pt x="332" y="453"/>
                    <a:pt x="333" y="453"/>
                  </a:cubicBezTo>
                  <a:close/>
                  <a:moveTo>
                    <a:pt x="333" y="453"/>
                  </a:moveTo>
                  <a:cubicBezTo>
                    <a:pt x="333" y="452"/>
                    <a:pt x="334" y="452"/>
                    <a:pt x="334" y="451"/>
                  </a:cubicBezTo>
                  <a:cubicBezTo>
                    <a:pt x="334" y="452"/>
                    <a:pt x="333" y="452"/>
                    <a:pt x="333" y="453"/>
                  </a:cubicBezTo>
                  <a:close/>
                  <a:moveTo>
                    <a:pt x="349" y="376"/>
                  </a:moveTo>
                  <a:cubicBezTo>
                    <a:pt x="348" y="378"/>
                    <a:pt x="347" y="379"/>
                    <a:pt x="347" y="379"/>
                  </a:cubicBezTo>
                  <a:cubicBezTo>
                    <a:pt x="349" y="377"/>
                    <a:pt x="349" y="376"/>
                    <a:pt x="349" y="376"/>
                  </a:cubicBezTo>
                  <a:close/>
                  <a:moveTo>
                    <a:pt x="377" y="333"/>
                  </a:moveTo>
                  <a:cubicBezTo>
                    <a:pt x="378" y="331"/>
                    <a:pt x="377" y="333"/>
                    <a:pt x="376" y="335"/>
                  </a:cubicBezTo>
                  <a:cubicBezTo>
                    <a:pt x="378" y="332"/>
                    <a:pt x="375" y="336"/>
                    <a:pt x="377" y="333"/>
                  </a:cubicBezTo>
                  <a:close/>
                  <a:moveTo>
                    <a:pt x="209" y="664"/>
                  </a:moveTo>
                  <a:cubicBezTo>
                    <a:pt x="210" y="661"/>
                    <a:pt x="209" y="662"/>
                    <a:pt x="207" y="666"/>
                  </a:cubicBezTo>
                  <a:cubicBezTo>
                    <a:pt x="206" y="668"/>
                    <a:pt x="208" y="664"/>
                    <a:pt x="209" y="664"/>
                  </a:cubicBezTo>
                  <a:close/>
                  <a:moveTo>
                    <a:pt x="208" y="659"/>
                  </a:moveTo>
                  <a:cubicBezTo>
                    <a:pt x="208" y="659"/>
                    <a:pt x="207" y="661"/>
                    <a:pt x="207" y="662"/>
                  </a:cubicBezTo>
                  <a:cubicBezTo>
                    <a:pt x="207" y="661"/>
                    <a:pt x="208" y="659"/>
                    <a:pt x="208" y="659"/>
                  </a:cubicBezTo>
                  <a:close/>
                  <a:moveTo>
                    <a:pt x="209" y="658"/>
                  </a:moveTo>
                  <a:cubicBezTo>
                    <a:pt x="209" y="659"/>
                    <a:pt x="209" y="659"/>
                    <a:pt x="210" y="658"/>
                  </a:cubicBezTo>
                  <a:cubicBezTo>
                    <a:pt x="210" y="657"/>
                    <a:pt x="210" y="657"/>
                    <a:pt x="209" y="658"/>
                  </a:cubicBezTo>
                  <a:close/>
                  <a:moveTo>
                    <a:pt x="209" y="667"/>
                  </a:moveTo>
                  <a:cubicBezTo>
                    <a:pt x="209" y="668"/>
                    <a:pt x="208" y="669"/>
                    <a:pt x="208" y="670"/>
                  </a:cubicBezTo>
                  <a:cubicBezTo>
                    <a:pt x="208" y="670"/>
                    <a:pt x="207" y="671"/>
                    <a:pt x="207" y="671"/>
                  </a:cubicBezTo>
                  <a:cubicBezTo>
                    <a:pt x="207" y="671"/>
                    <a:pt x="207" y="671"/>
                    <a:pt x="208" y="671"/>
                  </a:cubicBezTo>
                  <a:cubicBezTo>
                    <a:pt x="208" y="671"/>
                    <a:pt x="208" y="671"/>
                    <a:pt x="208" y="671"/>
                  </a:cubicBezTo>
                  <a:cubicBezTo>
                    <a:pt x="208" y="670"/>
                    <a:pt x="208" y="670"/>
                    <a:pt x="208" y="670"/>
                  </a:cubicBezTo>
                  <a:cubicBezTo>
                    <a:pt x="208" y="670"/>
                    <a:pt x="209" y="669"/>
                    <a:pt x="209" y="668"/>
                  </a:cubicBezTo>
                  <a:cubicBezTo>
                    <a:pt x="209" y="668"/>
                    <a:pt x="209" y="668"/>
                    <a:pt x="209" y="668"/>
                  </a:cubicBezTo>
                  <a:cubicBezTo>
                    <a:pt x="209" y="667"/>
                    <a:pt x="210" y="666"/>
                    <a:pt x="209" y="667"/>
                  </a:cubicBezTo>
                  <a:close/>
                  <a:moveTo>
                    <a:pt x="995" y="696"/>
                  </a:moveTo>
                  <a:cubicBezTo>
                    <a:pt x="996" y="696"/>
                    <a:pt x="998" y="700"/>
                    <a:pt x="997" y="699"/>
                  </a:cubicBezTo>
                  <a:cubicBezTo>
                    <a:pt x="997" y="698"/>
                    <a:pt x="995" y="695"/>
                    <a:pt x="995" y="696"/>
                  </a:cubicBezTo>
                  <a:close/>
                  <a:moveTo>
                    <a:pt x="203" y="682"/>
                  </a:moveTo>
                  <a:cubicBezTo>
                    <a:pt x="203" y="682"/>
                    <a:pt x="204" y="682"/>
                    <a:pt x="204" y="681"/>
                  </a:cubicBezTo>
                  <a:cubicBezTo>
                    <a:pt x="204" y="681"/>
                    <a:pt x="205" y="681"/>
                    <a:pt x="205" y="681"/>
                  </a:cubicBezTo>
                  <a:cubicBezTo>
                    <a:pt x="206" y="678"/>
                    <a:pt x="205" y="679"/>
                    <a:pt x="204" y="680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4" y="681"/>
                    <a:pt x="204" y="682"/>
                    <a:pt x="203" y="682"/>
                  </a:cubicBezTo>
                  <a:close/>
                  <a:moveTo>
                    <a:pt x="206" y="678"/>
                  </a:moveTo>
                  <a:cubicBezTo>
                    <a:pt x="206" y="678"/>
                    <a:pt x="206" y="679"/>
                    <a:pt x="206" y="679"/>
                  </a:cubicBezTo>
                  <a:cubicBezTo>
                    <a:pt x="206" y="680"/>
                    <a:pt x="207" y="677"/>
                    <a:pt x="207" y="677"/>
                  </a:cubicBezTo>
                  <a:cubicBezTo>
                    <a:pt x="207" y="678"/>
                    <a:pt x="206" y="678"/>
                    <a:pt x="206" y="678"/>
                  </a:cubicBezTo>
                  <a:close/>
                  <a:moveTo>
                    <a:pt x="203" y="680"/>
                  </a:moveTo>
                  <a:cubicBezTo>
                    <a:pt x="202" y="682"/>
                    <a:pt x="202" y="682"/>
                    <a:pt x="203" y="680"/>
                  </a:cubicBezTo>
                  <a:cubicBezTo>
                    <a:pt x="204" y="679"/>
                    <a:pt x="203" y="680"/>
                    <a:pt x="203" y="680"/>
                  </a:cubicBezTo>
                  <a:close/>
                  <a:moveTo>
                    <a:pt x="207" y="673"/>
                  </a:moveTo>
                  <a:cubicBezTo>
                    <a:pt x="208" y="672"/>
                    <a:pt x="206" y="674"/>
                    <a:pt x="205" y="675"/>
                  </a:cubicBezTo>
                  <a:cubicBezTo>
                    <a:pt x="205" y="675"/>
                    <a:pt x="205" y="676"/>
                    <a:pt x="204" y="677"/>
                  </a:cubicBezTo>
                  <a:cubicBezTo>
                    <a:pt x="205" y="677"/>
                    <a:pt x="206" y="675"/>
                    <a:pt x="207" y="673"/>
                  </a:cubicBezTo>
                  <a:close/>
                  <a:moveTo>
                    <a:pt x="207" y="670"/>
                  </a:moveTo>
                  <a:cubicBezTo>
                    <a:pt x="208" y="668"/>
                    <a:pt x="207" y="669"/>
                    <a:pt x="206" y="670"/>
                  </a:cubicBezTo>
                  <a:cubicBezTo>
                    <a:pt x="203" y="676"/>
                    <a:pt x="204" y="675"/>
                    <a:pt x="207" y="670"/>
                  </a:cubicBezTo>
                  <a:close/>
                  <a:moveTo>
                    <a:pt x="999" y="700"/>
                  </a:moveTo>
                  <a:cubicBezTo>
                    <a:pt x="998" y="698"/>
                    <a:pt x="997" y="697"/>
                    <a:pt x="996" y="696"/>
                  </a:cubicBezTo>
                  <a:cubicBezTo>
                    <a:pt x="997" y="697"/>
                    <a:pt x="998" y="700"/>
                    <a:pt x="999" y="700"/>
                  </a:cubicBezTo>
                  <a:close/>
                  <a:moveTo>
                    <a:pt x="211" y="665"/>
                  </a:move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2" y="664"/>
                    <a:pt x="212" y="664"/>
                    <a:pt x="212" y="663"/>
                  </a:cubicBezTo>
                  <a:cubicBezTo>
                    <a:pt x="212" y="664"/>
                    <a:pt x="211" y="664"/>
                    <a:pt x="210" y="667"/>
                  </a:cubicBezTo>
                  <a:cubicBezTo>
                    <a:pt x="210" y="667"/>
                    <a:pt x="211" y="666"/>
                    <a:pt x="211" y="665"/>
                  </a:cubicBezTo>
                  <a:close/>
                  <a:moveTo>
                    <a:pt x="211" y="665"/>
                  </a:move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lose/>
                  <a:moveTo>
                    <a:pt x="212" y="662"/>
                  </a:moveTo>
                  <a:cubicBezTo>
                    <a:pt x="212" y="661"/>
                    <a:pt x="212" y="661"/>
                    <a:pt x="213" y="660"/>
                  </a:cubicBezTo>
                  <a:cubicBezTo>
                    <a:pt x="213" y="660"/>
                    <a:pt x="212" y="660"/>
                    <a:pt x="212" y="660"/>
                  </a:cubicBezTo>
                  <a:cubicBezTo>
                    <a:pt x="212" y="661"/>
                    <a:pt x="212" y="662"/>
                    <a:pt x="211" y="662"/>
                  </a:cubicBezTo>
                  <a:cubicBezTo>
                    <a:pt x="211" y="662"/>
                    <a:pt x="211" y="662"/>
                    <a:pt x="212" y="662"/>
                  </a:cubicBezTo>
                  <a:close/>
                  <a:moveTo>
                    <a:pt x="213" y="656"/>
                  </a:moveTo>
                  <a:cubicBezTo>
                    <a:pt x="213" y="657"/>
                    <a:pt x="212" y="659"/>
                    <a:pt x="212" y="660"/>
                  </a:cubicBezTo>
                  <a:cubicBezTo>
                    <a:pt x="212" y="661"/>
                    <a:pt x="215" y="654"/>
                    <a:pt x="213" y="656"/>
                  </a:cubicBezTo>
                  <a:close/>
                  <a:moveTo>
                    <a:pt x="223" y="622"/>
                  </a:moveTo>
                  <a:cubicBezTo>
                    <a:pt x="223" y="623"/>
                    <a:pt x="222" y="624"/>
                    <a:pt x="222" y="624"/>
                  </a:cubicBezTo>
                  <a:cubicBezTo>
                    <a:pt x="222" y="624"/>
                    <a:pt x="222" y="624"/>
                    <a:pt x="222" y="624"/>
                  </a:cubicBezTo>
                  <a:cubicBezTo>
                    <a:pt x="223" y="624"/>
                    <a:pt x="223" y="623"/>
                    <a:pt x="223" y="622"/>
                  </a:cubicBezTo>
                  <a:cubicBezTo>
                    <a:pt x="223" y="622"/>
                    <a:pt x="223" y="622"/>
                    <a:pt x="223" y="622"/>
                  </a:cubicBezTo>
                  <a:close/>
                  <a:moveTo>
                    <a:pt x="213" y="667"/>
                  </a:moveTo>
                  <a:cubicBezTo>
                    <a:pt x="213" y="667"/>
                    <a:pt x="213" y="668"/>
                    <a:pt x="213" y="668"/>
                  </a:cubicBezTo>
                  <a:cubicBezTo>
                    <a:pt x="213" y="667"/>
                    <a:pt x="214" y="666"/>
                    <a:pt x="214" y="665"/>
                  </a:cubicBezTo>
                  <a:cubicBezTo>
                    <a:pt x="214" y="665"/>
                    <a:pt x="214" y="665"/>
                    <a:pt x="214" y="665"/>
                  </a:cubicBezTo>
                  <a:cubicBezTo>
                    <a:pt x="216" y="663"/>
                    <a:pt x="217" y="660"/>
                    <a:pt x="218" y="657"/>
                  </a:cubicBezTo>
                  <a:cubicBezTo>
                    <a:pt x="218" y="656"/>
                    <a:pt x="218" y="657"/>
                    <a:pt x="219" y="656"/>
                  </a:cubicBezTo>
                  <a:cubicBezTo>
                    <a:pt x="218" y="656"/>
                    <a:pt x="218" y="656"/>
                    <a:pt x="217" y="658"/>
                  </a:cubicBezTo>
                  <a:cubicBezTo>
                    <a:pt x="214" y="662"/>
                    <a:pt x="211" y="668"/>
                    <a:pt x="213" y="667"/>
                  </a:cubicBezTo>
                  <a:close/>
                  <a:moveTo>
                    <a:pt x="203" y="687"/>
                  </a:moveTo>
                  <a:cubicBezTo>
                    <a:pt x="203" y="687"/>
                    <a:pt x="202" y="687"/>
                    <a:pt x="200" y="690"/>
                  </a:cubicBezTo>
                  <a:cubicBezTo>
                    <a:pt x="201" y="691"/>
                    <a:pt x="201" y="690"/>
                    <a:pt x="203" y="687"/>
                  </a:cubicBezTo>
                  <a:close/>
                  <a:moveTo>
                    <a:pt x="209" y="675"/>
                  </a:moveTo>
                  <a:cubicBezTo>
                    <a:pt x="209" y="675"/>
                    <a:pt x="209" y="675"/>
                    <a:pt x="209" y="675"/>
                  </a:cubicBezTo>
                  <a:cubicBezTo>
                    <a:pt x="209" y="675"/>
                    <a:pt x="209" y="675"/>
                    <a:pt x="209" y="675"/>
                  </a:cubicBezTo>
                  <a:cubicBezTo>
                    <a:pt x="209" y="675"/>
                    <a:pt x="209" y="675"/>
                    <a:pt x="209" y="675"/>
                  </a:cubicBezTo>
                  <a:close/>
                  <a:moveTo>
                    <a:pt x="210" y="671"/>
                  </a:moveTo>
                  <a:cubicBezTo>
                    <a:pt x="210" y="672"/>
                    <a:pt x="209" y="673"/>
                    <a:pt x="209" y="674"/>
                  </a:cubicBezTo>
                  <a:cubicBezTo>
                    <a:pt x="209" y="674"/>
                    <a:pt x="209" y="674"/>
                    <a:pt x="209" y="674"/>
                  </a:cubicBezTo>
                  <a:cubicBezTo>
                    <a:pt x="211" y="671"/>
                    <a:pt x="211" y="671"/>
                    <a:pt x="210" y="671"/>
                  </a:cubicBezTo>
                  <a:close/>
                  <a:moveTo>
                    <a:pt x="209" y="674"/>
                  </a:moveTo>
                  <a:cubicBezTo>
                    <a:pt x="209" y="674"/>
                    <a:pt x="209" y="674"/>
                    <a:pt x="209" y="674"/>
                  </a:cubicBezTo>
                  <a:cubicBezTo>
                    <a:pt x="209" y="674"/>
                    <a:pt x="209" y="674"/>
                    <a:pt x="209" y="675"/>
                  </a:cubicBezTo>
                  <a:cubicBezTo>
                    <a:pt x="209" y="674"/>
                    <a:pt x="209" y="674"/>
                    <a:pt x="209" y="674"/>
                  </a:cubicBezTo>
                  <a:close/>
                  <a:moveTo>
                    <a:pt x="209" y="674"/>
                  </a:moveTo>
                  <a:cubicBezTo>
                    <a:pt x="209" y="674"/>
                    <a:pt x="209" y="674"/>
                    <a:pt x="209" y="674"/>
                  </a:cubicBezTo>
                  <a:cubicBezTo>
                    <a:pt x="209" y="674"/>
                    <a:pt x="209" y="674"/>
                    <a:pt x="209" y="674"/>
                  </a:cubicBezTo>
                  <a:cubicBezTo>
                    <a:pt x="209" y="674"/>
                    <a:pt x="209" y="674"/>
                    <a:pt x="209" y="674"/>
                  </a:cubicBezTo>
                  <a:close/>
                  <a:moveTo>
                    <a:pt x="208" y="670"/>
                  </a:moveTo>
                  <a:cubicBezTo>
                    <a:pt x="207" y="672"/>
                    <a:pt x="208" y="672"/>
                    <a:pt x="206" y="675"/>
                  </a:cubicBezTo>
                  <a:cubicBezTo>
                    <a:pt x="207" y="674"/>
                    <a:pt x="208" y="672"/>
                    <a:pt x="210" y="668"/>
                  </a:cubicBezTo>
                  <a:cubicBezTo>
                    <a:pt x="210" y="669"/>
                    <a:pt x="209" y="669"/>
                    <a:pt x="208" y="670"/>
                  </a:cubicBezTo>
                  <a:close/>
                  <a:moveTo>
                    <a:pt x="1006" y="710"/>
                  </a:moveTo>
                  <a:cubicBezTo>
                    <a:pt x="1006" y="711"/>
                    <a:pt x="1006" y="711"/>
                    <a:pt x="1006" y="710"/>
                  </a:cubicBezTo>
                  <a:cubicBezTo>
                    <a:pt x="1006" y="711"/>
                    <a:pt x="1006" y="711"/>
                    <a:pt x="1007" y="711"/>
                  </a:cubicBezTo>
                  <a:cubicBezTo>
                    <a:pt x="1006" y="709"/>
                    <a:pt x="1006" y="708"/>
                    <a:pt x="1004" y="703"/>
                  </a:cubicBezTo>
                  <a:cubicBezTo>
                    <a:pt x="1002" y="701"/>
                    <a:pt x="1000" y="697"/>
                    <a:pt x="999" y="694"/>
                  </a:cubicBezTo>
                  <a:cubicBezTo>
                    <a:pt x="997" y="691"/>
                    <a:pt x="998" y="692"/>
                    <a:pt x="997" y="690"/>
                  </a:cubicBezTo>
                  <a:cubicBezTo>
                    <a:pt x="994" y="684"/>
                    <a:pt x="991" y="681"/>
                    <a:pt x="991" y="681"/>
                  </a:cubicBezTo>
                  <a:cubicBezTo>
                    <a:pt x="991" y="681"/>
                    <a:pt x="992" y="683"/>
                    <a:pt x="992" y="683"/>
                  </a:cubicBezTo>
                  <a:cubicBezTo>
                    <a:pt x="992" y="683"/>
                    <a:pt x="991" y="683"/>
                    <a:pt x="991" y="683"/>
                  </a:cubicBezTo>
                  <a:cubicBezTo>
                    <a:pt x="991" y="682"/>
                    <a:pt x="991" y="682"/>
                    <a:pt x="991" y="682"/>
                  </a:cubicBezTo>
                  <a:cubicBezTo>
                    <a:pt x="991" y="681"/>
                    <a:pt x="990" y="681"/>
                    <a:pt x="991" y="682"/>
                  </a:cubicBezTo>
                  <a:cubicBezTo>
                    <a:pt x="991" y="684"/>
                    <a:pt x="995" y="691"/>
                    <a:pt x="999" y="700"/>
                  </a:cubicBezTo>
                  <a:cubicBezTo>
                    <a:pt x="1001" y="703"/>
                    <a:pt x="999" y="699"/>
                    <a:pt x="1000" y="700"/>
                  </a:cubicBezTo>
                  <a:cubicBezTo>
                    <a:pt x="1001" y="702"/>
                    <a:pt x="1001" y="704"/>
                    <a:pt x="1002" y="705"/>
                  </a:cubicBezTo>
                  <a:cubicBezTo>
                    <a:pt x="1003" y="706"/>
                    <a:pt x="1004" y="707"/>
                    <a:pt x="1005" y="709"/>
                  </a:cubicBezTo>
                  <a:cubicBezTo>
                    <a:pt x="1005" y="709"/>
                    <a:pt x="1005" y="710"/>
                    <a:pt x="1006" y="710"/>
                  </a:cubicBezTo>
                  <a:close/>
                  <a:moveTo>
                    <a:pt x="995" y="695"/>
                  </a:moveTo>
                  <a:cubicBezTo>
                    <a:pt x="996" y="696"/>
                    <a:pt x="997" y="697"/>
                    <a:pt x="996" y="696"/>
                  </a:cubicBezTo>
                  <a:cubicBezTo>
                    <a:pt x="996" y="696"/>
                    <a:pt x="995" y="694"/>
                    <a:pt x="995" y="695"/>
                  </a:cubicBezTo>
                  <a:close/>
                  <a:moveTo>
                    <a:pt x="194" y="714"/>
                  </a:move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lose/>
                  <a:moveTo>
                    <a:pt x="999" y="705"/>
                  </a:moveTo>
                  <a:cubicBezTo>
                    <a:pt x="999" y="704"/>
                    <a:pt x="998" y="703"/>
                    <a:pt x="998" y="702"/>
                  </a:cubicBezTo>
                  <a:cubicBezTo>
                    <a:pt x="998" y="702"/>
                    <a:pt x="998" y="702"/>
                    <a:pt x="998" y="703"/>
                  </a:cubicBezTo>
                  <a:cubicBezTo>
                    <a:pt x="997" y="703"/>
                    <a:pt x="997" y="702"/>
                    <a:pt x="997" y="702"/>
                  </a:cubicBezTo>
                  <a:cubicBezTo>
                    <a:pt x="997" y="702"/>
                    <a:pt x="998" y="702"/>
                    <a:pt x="998" y="702"/>
                  </a:cubicBezTo>
                  <a:cubicBezTo>
                    <a:pt x="997" y="700"/>
                    <a:pt x="995" y="698"/>
                    <a:pt x="995" y="698"/>
                  </a:cubicBezTo>
                  <a:cubicBezTo>
                    <a:pt x="994" y="697"/>
                    <a:pt x="994" y="697"/>
                    <a:pt x="994" y="697"/>
                  </a:cubicBezTo>
                  <a:cubicBezTo>
                    <a:pt x="994" y="697"/>
                    <a:pt x="994" y="697"/>
                    <a:pt x="994" y="697"/>
                  </a:cubicBezTo>
                  <a:cubicBezTo>
                    <a:pt x="995" y="699"/>
                    <a:pt x="996" y="701"/>
                    <a:pt x="997" y="703"/>
                  </a:cubicBezTo>
                  <a:cubicBezTo>
                    <a:pt x="996" y="701"/>
                    <a:pt x="999" y="706"/>
                    <a:pt x="999" y="705"/>
                  </a:cubicBezTo>
                  <a:close/>
                  <a:moveTo>
                    <a:pt x="193" y="715"/>
                  </a:moveTo>
                  <a:cubicBezTo>
                    <a:pt x="193" y="715"/>
                    <a:pt x="193" y="715"/>
                    <a:pt x="193" y="714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lose/>
                  <a:moveTo>
                    <a:pt x="194" y="715"/>
                  </a:move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lose/>
                  <a:moveTo>
                    <a:pt x="196" y="720"/>
                  </a:moveTo>
                  <a:cubicBezTo>
                    <a:pt x="196" y="720"/>
                    <a:pt x="196" y="720"/>
                    <a:pt x="196" y="720"/>
                  </a:cubicBezTo>
                  <a:cubicBezTo>
                    <a:pt x="197" y="719"/>
                    <a:pt x="197" y="719"/>
                    <a:pt x="197" y="719"/>
                  </a:cubicBezTo>
                  <a:cubicBezTo>
                    <a:pt x="197" y="719"/>
                    <a:pt x="197" y="719"/>
                    <a:pt x="196" y="719"/>
                  </a:cubicBezTo>
                  <a:cubicBezTo>
                    <a:pt x="196" y="719"/>
                    <a:pt x="197" y="719"/>
                    <a:pt x="197" y="719"/>
                  </a:cubicBezTo>
                  <a:cubicBezTo>
                    <a:pt x="196" y="719"/>
                    <a:pt x="196" y="719"/>
                    <a:pt x="196" y="720"/>
                  </a:cubicBezTo>
                  <a:close/>
                  <a:moveTo>
                    <a:pt x="201" y="688"/>
                  </a:moveTo>
                  <a:cubicBezTo>
                    <a:pt x="201" y="687"/>
                    <a:pt x="201" y="687"/>
                    <a:pt x="200" y="688"/>
                  </a:cubicBezTo>
                  <a:cubicBezTo>
                    <a:pt x="200" y="689"/>
                    <a:pt x="200" y="689"/>
                    <a:pt x="201" y="688"/>
                  </a:cubicBezTo>
                  <a:close/>
                  <a:moveTo>
                    <a:pt x="997" y="704"/>
                  </a:moveTo>
                  <a:cubicBezTo>
                    <a:pt x="997" y="703"/>
                    <a:pt x="997" y="703"/>
                    <a:pt x="997" y="703"/>
                  </a:cubicBezTo>
                  <a:cubicBezTo>
                    <a:pt x="996" y="702"/>
                    <a:pt x="996" y="702"/>
                    <a:pt x="996" y="702"/>
                  </a:cubicBezTo>
                  <a:cubicBezTo>
                    <a:pt x="996" y="701"/>
                    <a:pt x="997" y="704"/>
                    <a:pt x="997" y="704"/>
                  </a:cubicBezTo>
                  <a:close/>
                  <a:moveTo>
                    <a:pt x="993" y="693"/>
                  </a:moveTo>
                  <a:cubicBezTo>
                    <a:pt x="994" y="693"/>
                    <a:pt x="994" y="692"/>
                    <a:pt x="994" y="691"/>
                  </a:cubicBezTo>
                  <a:cubicBezTo>
                    <a:pt x="992" y="689"/>
                    <a:pt x="993" y="691"/>
                    <a:pt x="993" y="692"/>
                  </a:cubicBezTo>
                  <a:cubicBezTo>
                    <a:pt x="992" y="690"/>
                    <a:pt x="992" y="689"/>
                    <a:pt x="991" y="687"/>
                  </a:cubicBezTo>
                  <a:cubicBezTo>
                    <a:pt x="989" y="684"/>
                    <a:pt x="987" y="680"/>
                    <a:pt x="986" y="680"/>
                  </a:cubicBezTo>
                  <a:cubicBezTo>
                    <a:pt x="988" y="685"/>
                    <a:pt x="989" y="684"/>
                    <a:pt x="991" y="688"/>
                  </a:cubicBezTo>
                  <a:cubicBezTo>
                    <a:pt x="991" y="689"/>
                    <a:pt x="991" y="689"/>
                    <a:pt x="991" y="690"/>
                  </a:cubicBezTo>
                  <a:cubicBezTo>
                    <a:pt x="991" y="689"/>
                    <a:pt x="991" y="689"/>
                    <a:pt x="990" y="688"/>
                  </a:cubicBezTo>
                  <a:cubicBezTo>
                    <a:pt x="990" y="689"/>
                    <a:pt x="991" y="689"/>
                    <a:pt x="991" y="689"/>
                  </a:cubicBezTo>
                  <a:cubicBezTo>
                    <a:pt x="991" y="689"/>
                    <a:pt x="991" y="689"/>
                    <a:pt x="991" y="689"/>
                  </a:cubicBezTo>
                  <a:cubicBezTo>
                    <a:pt x="990" y="689"/>
                    <a:pt x="990" y="688"/>
                    <a:pt x="990" y="688"/>
                  </a:cubicBezTo>
                  <a:cubicBezTo>
                    <a:pt x="990" y="688"/>
                    <a:pt x="990" y="689"/>
                    <a:pt x="990" y="689"/>
                  </a:cubicBezTo>
                  <a:cubicBezTo>
                    <a:pt x="990" y="689"/>
                    <a:pt x="989" y="688"/>
                    <a:pt x="989" y="690"/>
                  </a:cubicBezTo>
                  <a:cubicBezTo>
                    <a:pt x="990" y="691"/>
                    <a:pt x="991" y="692"/>
                    <a:pt x="991" y="693"/>
                  </a:cubicBezTo>
                  <a:cubicBezTo>
                    <a:pt x="992" y="693"/>
                    <a:pt x="992" y="693"/>
                    <a:pt x="992" y="692"/>
                  </a:cubicBezTo>
                  <a:cubicBezTo>
                    <a:pt x="994" y="696"/>
                    <a:pt x="995" y="696"/>
                    <a:pt x="993" y="693"/>
                  </a:cubicBezTo>
                  <a:close/>
                  <a:moveTo>
                    <a:pt x="194" y="715"/>
                  </a:move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4" y="715"/>
                  </a:cubicBezTo>
                  <a:close/>
                  <a:moveTo>
                    <a:pt x="198" y="710"/>
                  </a:moveTo>
                  <a:cubicBezTo>
                    <a:pt x="198" y="710"/>
                    <a:pt x="198" y="710"/>
                    <a:pt x="198" y="710"/>
                  </a:cubicBezTo>
                  <a:cubicBezTo>
                    <a:pt x="199" y="709"/>
                    <a:pt x="197" y="710"/>
                    <a:pt x="196" y="713"/>
                  </a:cubicBezTo>
                  <a:cubicBezTo>
                    <a:pt x="196" y="713"/>
                    <a:pt x="195" y="713"/>
                    <a:pt x="195" y="713"/>
                  </a:cubicBez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3"/>
                    <a:pt x="195" y="713"/>
                  </a:cubicBezTo>
                  <a:cubicBezTo>
                    <a:pt x="195" y="713"/>
                    <a:pt x="195" y="713"/>
                    <a:pt x="195" y="713"/>
                  </a:cubicBezTo>
                  <a:cubicBezTo>
                    <a:pt x="195" y="713"/>
                    <a:pt x="195" y="713"/>
                    <a:pt x="195" y="713"/>
                  </a:cubicBezTo>
                  <a:cubicBezTo>
                    <a:pt x="195" y="714"/>
                    <a:pt x="195" y="714"/>
                    <a:pt x="195" y="714"/>
                  </a:cubicBezTo>
                  <a:cubicBezTo>
                    <a:pt x="195" y="714"/>
                    <a:pt x="195" y="714"/>
                    <a:pt x="195" y="713"/>
                  </a:cubicBez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4"/>
                    <a:pt x="197" y="714"/>
                  </a:cubicBezTo>
                  <a:cubicBezTo>
                    <a:pt x="197" y="713"/>
                    <a:pt x="198" y="712"/>
                    <a:pt x="199" y="710"/>
                  </a:cubicBezTo>
                  <a:cubicBezTo>
                    <a:pt x="199" y="710"/>
                    <a:pt x="198" y="710"/>
                    <a:pt x="198" y="710"/>
                  </a:cubicBezTo>
                  <a:close/>
                  <a:moveTo>
                    <a:pt x="208" y="684"/>
                  </a:moveTo>
                  <a:cubicBezTo>
                    <a:pt x="207" y="685"/>
                    <a:pt x="208" y="684"/>
                    <a:pt x="209" y="683"/>
                  </a:cubicBezTo>
                  <a:cubicBezTo>
                    <a:pt x="209" y="682"/>
                    <a:pt x="208" y="684"/>
                    <a:pt x="208" y="684"/>
                  </a:cubicBezTo>
                  <a:close/>
                  <a:moveTo>
                    <a:pt x="198" y="718"/>
                  </a:moveTo>
                  <a:cubicBezTo>
                    <a:pt x="198" y="718"/>
                    <a:pt x="198" y="718"/>
                    <a:pt x="198" y="718"/>
                  </a:cubicBezTo>
                  <a:cubicBezTo>
                    <a:pt x="197" y="718"/>
                    <a:pt x="197" y="718"/>
                    <a:pt x="197" y="719"/>
                  </a:cubicBezTo>
                  <a:cubicBezTo>
                    <a:pt x="197" y="718"/>
                    <a:pt x="197" y="718"/>
                    <a:pt x="198" y="718"/>
                  </a:cubicBezTo>
                  <a:close/>
                  <a:moveTo>
                    <a:pt x="209" y="684"/>
                  </a:moveTo>
                  <a:cubicBezTo>
                    <a:pt x="210" y="683"/>
                    <a:pt x="208" y="686"/>
                    <a:pt x="207" y="687"/>
                  </a:cubicBezTo>
                  <a:cubicBezTo>
                    <a:pt x="207" y="688"/>
                    <a:pt x="209" y="684"/>
                    <a:pt x="209" y="684"/>
                  </a:cubicBezTo>
                  <a:close/>
                  <a:moveTo>
                    <a:pt x="201" y="682"/>
                  </a:moveTo>
                  <a:cubicBezTo>
                    <a:pt x="203" y="679"/>
                    <a:pt x="201" y="680"/>
                    <a:pt x="201" y="680"/>
                  </a:cubicBezTo>
                  <a:cubicBezTo>
                    <a:pt x="200" y="683"/>
                    <a:pt x="201" y="681"/>
                    <a:pt x="201" y="682"/>
                  </a:cubicBezTo>
                  <a:close/>
                  <a:moveTo>
                    <a:pt x="208" y="684"/>
                  </a:moveTo>
                  <a:cubicBezTo>
                    <a:pt x="207" y="685"/>
                    <a:pt x="207" y="686"/>
                    <a:pt x="206" y="688"/>
                  </a:cubicBezTo>
                  <a:cubicBezTo>
                    <a:pt x="206" y="688"/>
                    <a:pt x="208" y="685"/>
                    <a:pt x="208" y="684"/>
                  </a:cubicBezTo>
                  <a:close/>
                  <a:moveTo>
                    <a:pt x="198" y="718"/>
                  </a:moveTo>
                  <a:cubicBezTo>
                    <a:pt x="198" y="718"/>
                    <a:pt x="198" y="718"/>
                    <a:pt x="197" y="718"/>
                  </a:cubicBezTo>
                  <a:cubicBezTo>
                    <a:pt x="197" y="718"/>
                    <a:pt x="198" y="718"/>
                    <a:pt x="198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98" y="718"/>
                    <a:pt x="198" y="718"/>
                    <a:pt x="198" y="718"/>
                  </a:cubicBezTo>
                  <a:close/>
                  <a:moveTo>
                    <a:pt x="196" y="713"/>
                  </a:moveTo>
                  <a:cubicBezTo>
                    <a:pt x="196" y="714"/>
                    <a:pt x="196" y="714"/>
                    <a:pt x="196" y="715"/>
                  </a:cubicBezTo>
                  <a:cubicBezTo>
                    <a:pt x="196" y="714"/>
                    <a:pt x="196" y="714"/>
                    <a:pt x="196" y="713"/>
                  </a:cubicBezTo>
                  <a:close/>
                  <a:moveTo>
                    <a:pt x="197" y="714"/>
                  </a:moveTo>
                  <a:cubicBezTo>
                    <a:pt x="196" y="714"/>
                    <a:pt x="196" y="715"/>
                    <a:pt x="196" y="716"/>
                  </a:cubicBezTo>
                  <a:cubicBezTo>
                    <a:pt x="196" y="716"/>
                    <a:pt x="196" y="716"/>
                    <a:pt x="195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195" y="717"/>
                    <a:pt x="196" y="717"/>
                    <a:pt x="197" y="715"/>
                  </a:cubicBezTo>
                  <a:cubicBezTo>
                    <a:pt x="197" y="714"/>
                    <a:pt x="197" y="714"/>
                    <a:pt x="197" y="714"/>
                  </a:cubicBezTo>
                  <a:close/>
                  <a:moveTo>
                    <a:pt x="225" y="630"/>
                  </a:moveTo>
                  <a:cubicBezTo>
                    <a:pt x="224" y="630"/>
                    <a:pt x="224" y="630"/>
                    <a:pt x="224" y="630"/>
                  </a:cubicBezTo>
                  <a:cubicBezTo>
                    <a:pt x="224" y="631"/>
                    <a:pt x="224" y="631"/>
                    <a:pt x="224" y="631"/>
                  </a:cubicBezTo>
                  <a:cubicBezTo>
                    <a:pt x="224" y="631"/>
                    <a:pt x="224" y="631"/>
                    <a:pt x="224" y="631"/>
                  </a:cubicBezTo>
                  <a:cubicBezTo>
                    <a:pt x="224" y="630"/>
                    <a:pt x="224" y="630"/>
                    <a:pt x="225" y="630"/>
                  </a:cubicBezTo>
                  <a:close/>
                  <a:moveTo>
                    <a:pt x="217" y="671"/>
                  </a:moveTo>
                  <a:cubicBezTo>
                    <a:pt x="217" y="671"/>
                    <a:pt x="217" y="671"/>
                    <a:pt x="217" y="671"/>
                  </a:cubicBezTo>
                  <a:cubicBezTo>
                    <a:pt x="217" y="671"/>
                    <a:pt x="217" y="671"/>
                    <a:pt x="217" y="671"/>
                  </a:cubicBezTo>
                  <a:cubicBezTo>
                    <a:pt x="217" y="671"/>
                    <a:pt x="217" y="671"/>
                    <a:pt x="217" y="671"/>
                  </a:cubicBezTo>
                  <a:close/>
                  <a:moveTo>
                    <a:pt x="1012" y="700"/>
                  </a:move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lose/>
                  <a:moveTo>
                    <a:pt x="1012" y="700"/>
                  </a:move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lose/>
                  <a:moveTo>
                    <a:pt x="1012" y="701"/>
                  </a:moveTo>
                  <a:cubicBezTo>
                    <a:pt x="1012" y="701"/>
                    <a:pt x="1012" y="701"/>
                    <a:pt x="1012" y="700"/>
                  </a:cubicBezTo>
                  <a:cubicBezTo>
                    <a:pt x="1012" y="700"/>
                    <a:pt x="1012" y="700"/>
                    <a:pt x="1011" y="700"/>
                  </a:cubicBezTo>
                  <a:cubicBezTo>
                    <a:pt x="1012" y="700"/>
                    <a:pt x="1012" y="700"/>
                    <a:pt x="1012" y="701"/>
                  </a:cubicBezTo>
                  <a:close/>
                  <a:moveTo>
                    <a:pt x="1012" y="700"/>
                  </a:move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lose/>
                  <a:moveTo>
                    <a:pt x="1012" y="700"/>
                  </a:moveTo>
                  <a:cubicBezTo>
                    <a:pt x="1012" y="700"/>
                    <a:pt x="1012" y="700"/>
                    <a:pt x="1012" y="700"/>
                  </a:cubicBezTo>
                  <a:cubicBezTo>
                    <a:pt x="1012" y="700"/>
                    <a:pt x="1012" y="700"/>
                    <a:pt x="1012" y="700"/>
                  </a:cubicBezTo>
                  <a:close/>
                  <a:moveTo>
                    <a:pt x="1010" y="720"/>
                  </a:moveTo>
                  <a:cubicBezTo>
                    <a:pt x="1011" y="722"/>
                    <a:pt x="1012" y="722"/>
                    <a:pt x="1010" y="720"/>
                  </a:cubicBezTo>
                  <a:cubicBezTo>
                    <a:pt x="1009" y="718"/>
                    <a:pt x="1009" y="718"/>
                    <a:pt x="1010" y="720"/>
                  </a:cubicBezTo>
                  <a:close/>
                  <a:moveTo>
                    <a:pt x="225" y="656"/>
                  </a:moveTo>
                  <a:cubicBezTo>
                    <a:pt x="225" y="656"/>
                    <a:pt x="225" y="656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5"/>
                    <a:pt x="226" y="654"/>
                    <a:pt x="227" y="652"/>
                  </a:cubicBezTo>
                  <a:cubicBezTo>
                    <a:pt x="226" y="653"/>
                    <a:pt x="225" y="655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lose/>
                  <a:moveTo>
                    <a:pt x="1011" y="727"/>
                  </a:moveTo>
                  <a:cubicBezTo>
                    <a:pt x="1011" y="728"/>
                    <a:pt x="1010" y="725"/>
                    <a:pt x="1010" y="727"/>
                  </a:cubicBezTo>
                  <a:cubicBezTo>
                    <a:pt x="1012" y="730"/>
                    <a:pt x="1013" y="730"/>
                    <a:pt x="1011" y="727"/>
                  </a:cubicBezTo>
                  <a:close/>
                  <a:moveTo>
                    <a:pt x="1014" y="703"/>
                  </a:moveTo>
                  <a:cubicBezTo>
                    <a:pt x="1013" y="702"/>
                    <a:pt x="1015" y="706"/>
                    <a:pt x="1014" y="703"/>
                  </a:cubicBezTo>
                  <a:close/>
                  <a:moveTo>
                    <a:pt x="228" y="646"/>
                  </a:moveTo>
                  <a:cubicBezTo>
                    <a:pt x="225" y="650"/>
                    <a:pt x="227" y="647"/>
                    <a:pt x="228" y="646"/>
                  </a:cubicBezTo>
                  <a:cubicBezTo>
                    <a:pt x="229" y="644"/>
                    <a:pt x="229" y="643"/>
                    <a:pt x="228" y="646"/>
                  </a:cubicBezTo>
                  <a:close/>
                  <a:moveTo>
                    <a:pt x="1012" y="715"/>
                  </a:moveTo>
                  <a:cubicBezTo>
                    <a:pt x="1011" y="714"/>
                    <a:pt x="1011" y="714"/>
                    <a:pt x="1012" y="716"/>
                  </a:cubicBezTo>
                  <a:cubicBezTo>
                    <a:pt x="1012" y="716"/>
                    <a:pt x="1013" y="716"/>
                    <a:pt x="1013" y="716"/>
                  </a:cubicBezTo>
                  <a:cubicBezTo>
                    <a:pt x="1012" y="716"/>
                    <a:pt x="1012" y="715"/>
                    <a:pt x="1012" y="715"/>
                  </a:cubicBezTo>
                  <a:close/>
                  <a:moveTo>
                    <a:pt x="235" y="612"/>
                  </a:moveTo>
                  <a:cubicBezTo>
                    <a:pt x="235" y="611"/>
                    <a:pt x="236" y="611"/>
                    <a:pt x="236" y="610"/>
                  </a:cubicBezTo>
                  <a:cubicBezTo>
                    <a:pt x="236" y="611"/>
                    <a:pt x="235" y="612"/>
                    <a:pt x="235" y="612"/>
                  </a:cubicBezTo>
                  <a:cubicBezTo>
                    <a:pt x="234" y="613"/>
                    <a:pt x="235" y="612"/>
                    <a:pt x="235" y="612"/>
                  </a:cubicBezTo>
                  <a:close/>
                  <a:moveTo>
                    <a:pt x="235" y="611"/>
                  </a:moveTo>
                  <a:cubicBezTo>
                    <a:pt x="235" y="611"/>
                    <a:pt x="236" y="610"/>
                    <a:pt x="236" y="609"/>
                  </a:cubicBezTo>
                  <a:cubicBezTo>
                    <a:pt x="236" y="609"/>
                    <a:pt x="236" y="609"/>
                    <a:pt x="236" y="609"/>
                  </a:cubicBezTo>
                  <a:cubicBezTo>
                    <a:pt x="236" y="609"/>
                    <a:pt x="236" y="608"/>
                    <a:pt x="236" y="608"/>
                  </a:cubicBezTo>
                  <a:cubicBezTo>
                    <a:pt x="236" y="608"/>
                    <a:pt x="236" y="609"/>
                    <a:pt x="236" y="609"/>
                  </a:cubicBezTo>
                  <a:cubicBezTo>
                    <a:pt x="236" y="609"/>
                    <a:pt x="236" y="609"/>
                    <a:pt x="235" y="609"/>
                  </a:cubicBezTo>
                  <a:cubicBezTo>
                    <a:pt x="235" y="610"/>
                    <a:pt x="235" y="610"/>
                    <a:pt x="235" y="610"/>
                  </a:cubicBezTo>
                  <a:cubicBezTo>
                    <a:pt x="234" y="611"/>
                    <a:pt x="234" y="610"/>
                    <a:pt x="234" y="611"/>
                  </a:cubicBezTo>
                  <a:cubicBezTo>
                    <a:pt x="233" y="612"/>
                    <a:pt x="233" y="613"/>
                    <a:pt x="232" y="615"/>
                  </a:cubicBezTo>
                  <a:cubicBezTo>
                    <a:pt x="232" y="615"/>
                    <a:pt x="232" y="615"/>
                    <a:pt x="232" y="615"/>
                  </a:cubicBezTo>
                  <a:cubicBezTo>
                    <a:pt x="232" y="615"/>
                    <a:pt x="232" y="615"/>
                    <a:pt x="232" y="615"/>
                  </a:cubicBezTo>
                  <a:cubicBezTo>
                    <a:pt x="232" y="615"/>
                    <a:pt x="234" y="613"/>
                    <a:pt x="235" y="611"/>
                  </a:cubicBezTo>
                  <a:close/>
                  <a:moveTo>
                    <a:pt x="238" y="609"/>
                  </a:moveTo>
                  <a:cubicBezTo>
                    <a:pt x="238" y="610"/>
                    <a:pt x="237" y="610"/>
                    <a:pt x="237" y="611"/>
                  </a:cubicBezTo>
                  <a:cubicBezTo>
                    <a:pt x="234" y="617"/>
                    <a:pt x="235" y="617"/>
                    <a:pt x="238" y="611"/>
                  </a:cubicBezTo>
                  <a:cubicBezTo>
                    <a:pt x="238" y="610"/>
                    <a:pt x="238" y="610"/>
                    <a:pt x="238" y="610"/>
                  </a:cubicBezTo>
                  <a:cubicBezTo>
                    <a:pt x="239" y="609"/>
                    <a:pt x="239" y="608"/>
                    <a:pt x="238" y="609"/>
                  </a:cubicBezTo>
                  <a:close/>
                  <a:moveTo>
                    <a:pt x="235" y="618"/>
                  </a:moveTo>
                  <a:cubicBezTo>
                    <a:pt x="235" y="619"/>
                    <a:pt x="236" y="618"/>
                    <a:pt x="236" y="617"/>
                  </a:cubicBezTo>
                  <a:cubicBezTo>
                    <a:pt x="237" y="616"/>
                    <a:pt x="235" y="617"/>
                    <a:pt x="235" y="618"/>
                  </a:cubicBezTo>
                  <a:close/>
                  <a:moveTo>
                    <a:pt x="237" y="614"/>
                  </a:moveTo>
                  <a:cubicBezTo>
                    <a:pt x="236" y="614"/>
                    <a:pt x="236" y="614"/>
                    <a:pt x="237" y="614"/>
                  </a:cubicBezTo>
                  <a:cubicBezTo>
                    <a:pt x="236" y="615"/>
                    <a:pt x="236" y="615"/>
                    <a:pt x="235" y="616"/>
                  </a:cubicBezTo>
                  <a:cubicBezTo>
                    <a:pt x="236" y="616"/>
                    <a:pt x="237" y="615"/>
                    <a:pt x="238" y="612"/>
                  </a:cubicBezTo>
                  <a:cubicBezTo>
                    <a:pt x="238" y="612"/>
                    <a:pt x="239" y="612"/>
                    <a:pt x="239" y="612"/>
                  </a:cubicBezTo>
                  <a:cubicBezTo>
                    <a:pt x="240" y="608"/>
                    <a:pt x="239" y="609"/>
                    <a:pt x="237" y="614"/>
                  </a:cubicBezTo>
                  <a:close/>
                  <a:moveTo>
                    <a:pt x="227" y="625"/>
                  </a:moveTo>
                  <a:cubicBezTo>
                    <a:pt x="227" y="625"/>
                    <a:pt x="228" y="625"/>
                    <a:pt x="228" y="624"/>
                  </a:cubicBezTo>
                  <a:cubicBezTo>
                    <a:pt x="228" y="625"/>
                    <a:pt x="227" y="625"/>
                    <a:pt x="227" y="625"/>
                  </a:cubicBezTo>
                  <a:cubicBezTo>
                    <a:pt x="227" y="625"/>
                    <a:pt x="227" y="626"/>
                    <a:pt x="227" y="626"/>
                  </a:cubicBezTo>
                  <a:cubicBezTo>
                    <a:pt x="227" y="626"/>
                    <a:pt x="227" y="626"/>
                    <a:pt x="227" y="625"/>
                  </a:cubicBezTo>
                  <a:close/>
                  <a:moveTo>
                    <a:pt x="228" y="622"/>
                  </a:moveTo>
                  <a:cubicBezTo>
                    <a:pt x="228" y="623"/>
                    <a:pt x="227" y="623"/>
                    <a:pt x="227" y="623"/>
                  </a:cubicBezTo>
                  <a:cubicBezTo>
                    <a:pt x="227" y="623"/>
                    <a:pt x="227" y="624"/>
                    <a:pt x="227" y="624"/>
                  </a:cubicBezTo>
                  <a:cubicBezTo>
                    <a:pt x="227" y="623"/>
                    <a:pt x="228" y="623"/>
                    <a:pt x="228" y="622"/>
                  </a:cubicBezTo>
                  <a:cubicBezTo>
                    <a:pt x="228" y="622"/>
                    <a:pt x="228" y="622"/>
                    <a:pt x="228" y="622"/>
                  </a:cubicBezTo>
                  <a:close/>
                  <a:moveTo>
                    <a:pt x="226" y="636"/>
                  </a:moveTo>
                  <a:cubicBezTo>
                    <a:pt x="226" y="636"/>
                    <a:pt x="228" y="633"/>
                    <a:pt x="227" y="634"/>
                  </a:cubicBezTo>
                  <a:cubicBezTo>
                    <a:pt x="226" y="635"/>
                    <a:pt x="226" y="635"/>
                    <a:pt x="226" y="636"/>
                  </a:cubicBezTo>
                  <a:close/>
                  <a:moveTo>
                    <a:pt x="224" y="648"/>
                  </a:moveTo>
                  <a:cubicBezTo>
                    <a:pt x="223" y="650"/>
                    <a:pt x="224" y="649"/>
                    <a:pt x="225" y="646"/>
                  </a:cubicBezTo>
                  <a:cubicBezTo>
                    <a:pt x="225" y="646"/>
                    <a:pt x="225" y="647"/>
                    <a:pt x="225" y="647"/>
                  </a:cubicBezTo>
                  <a:cubicBezTo>
                    <a:pt x="224" y="647"/>
                    <a:pt x="224" y="648"/>
                    <a:pt x="224" y="648"/>
                  </a:cubicBezTo>
                  <a:close/>
                  <a:moveTo>
                    <a:pt x="1008" y="702"/>
                  </a:moveTo>
                  <a:cubicBezTo>
                    <a:pt x="1008" y="702"/>
                    <a:pt x="1007" y="701"/>
                    <a:pt x="1007" y="700"/>
                  </a:cubicBezTo>
                  <a:cubicBezTo>
                    <a:pt x="1007" y="700"/>
                    <a:pt x="1007" y="700"/>
                    <a:pt x="1006" y="699"/>
                  </a:cubicBezTo>
                  <a:cubicBezTo>
                    <a:pt x="1007" y="700"/>
                    <a:pt x="1007" y="701"/>
                    <a:pt x="1007" y="701"/>
                  </a:cubicBezTo>
                  <a:cubicBezTo>
                    <a:pt x="1008" y="702"/>
                    <a:pt x="1008" y="702"/>
                    <a:pt x="1008" y="702"/>
                  </a:cubicBezTo>
                  <a:close/>
                  <a:moveTo>
                    <a:pt x="217" y="672"/>
                  </a:moveTo>
                  <a:cubicBezTo>
                    <a:pt x="216" y="672"/>
                    <a:pt x="216" y="673"/>
                    <a:pt x="215" y="674"/>
                  </a:cubicBezTo>
                  <a:cubicBezTo>
                    <a:pt x="216" y="674"/>
                    <a:pt x="216" y="674"/>
                    <a:pt x="217" y="672"/>
                  </a:cubicBezTo>
                  <a:close/>
                  <a:moveTo>
                    <a:pt x="218" y="659"/>
                  </a:moveTo>
                  <a:cubicBezTo>
                    <a:pt x="220" y="656"/>
                    <a:pt x="216" y="663"/>
                    <a:pt x="218" y="659"/>
                  </a:cubicBezTo>
                  <a:close/>
                  <a:moveTo>
                    <a:pt x="1005" y="705"/>
                  </a:moveTo>
                  <a:cubicBezTo>
                    <a:pt x="1005" y="705"/>
                    <a:pt x="1004" y="704"/>
                    <a:pt x="1005" y="705"/>
                  </a:cubicBezTo>
                  <a:cubicBezTo>
                    <a:pt x="1005" y="706"/>
                    <a:pt x="1006" y="707"/>
                    <a:pt x="1005" y="705"/>
                  </a:cubicBezTo>
                  <a:close/>
                  <a:moveTo>
                    <a:pt x="220" y="664"/>
                  </a:moveTo>
                  <a:cubicBezTo>
                    <a:pt x="220" y="664"/>
                    <a:pt x="219" y="665"/>
                    <a:pt x="219" y="665"/>
                  </a:cubicBezTo>
                  <a:cubicBezTo>
                    <a:pt x="219" y="665"/>
                    <a:pt x="219" y="665"/>
                    <a:pt x="219" y="666"/>
                  </a:cubicBezTo>
                  <a:cubicBezTo>
                    <a:pt x="218" y="667"/>
                    <a:pt x="219" y="665"/>
                    <a:pt x="220" y="664"/>
                  </a:cubicBezTo>
                  <a:close/>
                  <a:moveTo>
                    <a:pt x="223" y="633"/>
                  </a:moveTo>
                  <a:cubicBezTo>
                    <a:pt x="223" y="632"/>
                    <a:pt x="224" y="632"/>
                    <a:pt x="224" y="631"/>
                  </a:cubicBezTo>
                  <a:cubicBezTo>
                    <a:pt x="224" y="631"/>
                    <a:pt x="224" y="631"/>
                    <a:pt x="224" y="631"/>
                  </a:cubicBezTo>
                  <a:cubicBezTo>
                    <a:pt x="223" y="632"/>
                    <a:pt x="223" y="633"/>
                    <a:pt x="223" y="633"/>
                  </a:cubicBezTo>
                  <a:cubicBezTo>
                    <a:pt x="223" y="633"/>
                    <a:pt x="223" y="633"/>
                    <a:pt x="223" y="633"/>
                  </a:cubicBezTo>
                  <a:close/>
                  <a:moveTo>
                    <a:pt x="216" y="664"/>
                  </a:moveTo>
                  <a:cubicBezTo>
                    <a:pt x="216" y="665"/>
                    <a:pt x="215" y="666"/>
                    <a:pt x="215" y="666"/>
                  </a:cubicBezTo>
                  <a:cubicBezTo>
                    <a:pt x="215" y="666"/>
                    <a:pt x="215" y="666"/>
                    <a:pt x="215" y="666"/>
                  </a:cubicBezTo>
                  <a:cubicBezTo>
                    <a:pt x="216" y="665"/>
                    <a:pt x="216" y="664"/>
                    <a:pt x="216" y="664"/>
                  </a:cubicBezTo>
                  <a:cubicBezTo>
                    <a:pt x="216" y="664"/>
                    <a:pt x="216" y="664"/>
                    <a:pt x="216" y="664"/>
                  </a:cubicBezTo>
                  <a:close/>
                  <a:moveTo>
                    <a:pt x="224" y="635"/>
                  </a:moveTo>
                  <a:cubicBezTo>
                    <a:pt x="224" y="634"/>
                    <a:pt x="224" y="634"/>
                    <a:pt x="225" y="633"/>
                  </a:cubicBezTo>
                  <a:cubicBezTo>
                    <a:pt x="225" y="633"/>
                    <a:pt x="224" y="634"/>
                    <a:pt x="224" y="635"/>
                  </a:cubicBezTo>
                  <a:close/>
                  <a:moveTo>
                    <a:pt x="221" y="651"/>
                  </a:moveTo>
                  <a:cubicBezTo>
                    <a:pt x="219" y="654"/>
                    <a:pt x="222" y="649"/>
                    <a:pt x="222" y="648"/>
                  </a:cubicBezTo>
                  <a:cubicBezTo>
                    <a:pt x="222" y="648"/>
                    <a:pt x="221" y="650"/>
                    <a:pt x="221" y="651"/>
                  </a:cubicBezTo>
                  <a:close/>
                  <a:moveTo>
                    <a:pt x="220" y="670"/>
                  </a:moveTo>
                  <a:cubicBezTo>
                    <a:pt x="220" y="670"/>
                    <a:pt x="220" y="670"/>
                    <a:pt x="220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20" y="671"/>
                    <a:pt x="220" y="670"/>
                  </a:cubicBezTo>
                  <a:close/>
                  <a:moveTo>
                    <a:pt x="222" y="659"/>
                  </a:moveTo>
                  <a:cubicBezTo>
                    <a:pt x="221" y="660"/>
                    <a:pt x="221" y="660"/>
                    <a:pt x="222" y="660"/>
                  </a:cubicBezTo>
                  <a:cubicBezTo>
                    <a:pt x="221" y="661"/>
                    <a:pt x="221" y="661"/>
                    <a:pt x="221" y="661"/>
                  </a:cubicBezTo>
                  <a:cubicBezTo>
                    <a:pt x="219" y="664"/>
                    <a:pt x="222" y="661"/>
                    <a:pt x="220" y="664"/>
                  </a:cubicBezTo>
                  <a:cubicBezTo>
                    <a:pt x="221" y="663"/>
                    <a:pt x="221" y="662"/>
                    <a:pt x="222" y="660"/>
                  </a:cubicBezTo>
                  <a:cubicBezTo>
                    <a:pt x="222" y="660"/>
                    <a:pt x="222" y="660"/>
                    <a:pt x="222" y="660"/>
                  </a:cubicBezTo>
                  <a:cubicBezTo>
                    <a:pt x="223" y="659"/>
                    <a:pt x="223" y="659"/>
                    <a:pt x="223" y="659"/>
                  </a:cubicBezTo>
                  <a:cubicBezTo>
                    <a:pt x="223" y="658"/>
                    <a:pt x="223" y="658"/>
                    <a:pt x="223" y="658"/>
                  </a:cubicBezTo>
                  <a:cubicBezTo>
                    <a:pt x="226" y="652"/>
                    <a:pt x="224" y="656"/>
                    <a:pt x="222" y="659"/>
                  </a:cubicBezTo>
                  <a:close/>
                  <a:moveTo>
                    <a:pt x="221" y="674"/>
                  </a:moveTo>
                  <a:cubicBezTo>
                    <a:pt x="220" y="675"/>
                    <a:pt x="220" y="676"/>
                    <a:pt x="219" y="677"/>
                  </a:cubicBezTo>
                  <a:cubicBezTo>
                    <a:pt x="220" y="677"/>
                    <a:pt x="221" y="675"/>
                    <a:pt x="222" y="673"/>
                  </a:cubicBezTo>
                  <a:cubicBezTo>
                    <a:pt x="221" y="674"/>
                    <a:pt x="221" y="674"/>
                    <a:pt x="221" y="674"/>
                  </a:cubicBezTo>
                  <a:close/>
                  <a:moveTo>
                    <a:pt x="225" y="664"/>
                  </a:moveTo>
                  <a:cubicBezTo>
                    <a:pt x="224" y="666"/>
                    <a:pt x="223" y="666"/>
                    <a:pt x="222" y="668"/>
                  </a:cubicBezTo>
                  <a:cubicBezTo>
                    <a:pt x="221" y="669"/>
                    <a:pt x="221" y="670"/>
                    <a:pt x="221" y="670"/>
                  </a:cubicBezTo>
                  <a:cubicBezTo>
                    <a:pt x="221" y="670"/>
                    <a:pt x="221" y="671"/>
                    <a:pt x="221" y="671"/>
                  </a:cubicBezTo>
                  <a:cubicBezTo>
                    <a:pt x="221" y="670"/>
                    <a:pt x="222" y="670"/>
                    <a:pt x="222" y="669"/>
                  </a:cubicBezTo>
                  <a:cubicBezTo>
                    <a:pt x="222" y="669"/>
                    <a:pt x="223" y="667"/>
                    <a:pt x="225" y="664"/>
                  </a:cubicBezTo>
                  <a:close/>
                  <a:moveTo>
                    <a:pt x="1014" y="711"/>
                  </a:moveTo>
                  <a:cubicBezTo>
                    <a:pt x="1013" y="709"/>
                    <a:pt x="1012" y="708"/>
                    <a:pt x="1011" y="706"/>
                  </a:cubicBezTo>
                  <a:cubicBezTo>
                    <a:pt x="1011" y="706"/>
                    <a:pt x="1011" y="706"/>
                    <a:pt x="1011" y="706"/>
                  </a:cubicBezTo>
                  <a:cubicBezTo>
                    <a:pt x="1012" y="707"/>
                    <a:pt x="1012" y="708"/>
                    <a:pt x="1013" y="708"/>
                  </a:cubicBezTo>
                  <a:cubicBezTo>
                    <a:pt x="1013" y="710"/>
                    <a:pt x="1014" y="711"/>
                    <a:pt x="1014" y="711"/>
                  </a:cubicBezTo>
                  <a:close/>
                  <a:moveTo>
                    <a:pt x="218" y="679"/>
                  </a:moveTo>
                  <a:cubicBezTo>
                    <a:pt x="219" y="677"/>
                    <a:pt x="219" y="677"/>
                    <a:pt x="218" y="679"/>
                  </a:cubicBezTo>
                  <a:cubicBezTo>
                    <a:pt x="218" y="678"/>
                    <a:pt x="218" y="677"/>
                    <a:pt x="217" y="678"/>
                  </a:cubicBezTo>
                  <a:cubicBezTo>
                    <a:pt x="217" y="679"/>
                    <a:pt x="217" y="679"/>
                    <a:pt x="217" y="679"/>
                  </a:cubicBezTo>
                  <a:cubicBezTo>
                    <a:pt x="216" y="680"/>
                    <a:pt x="216" y="681"/>
                    <a:pt x="216" y="682"/>
                  </a:cubicBezTo>
                  <a:cubicBezTo>
                    <a:pt x="216" y="682"/>
                    <a:pt x="216" y="682"/>
                    <a:pt x="216" y="682"/>
                  </a:cubicBezTo>
                  <a:cubicBezTo>
                    <a:pt x="215" y="684"/>
                    <a:pt x="217" y="681"/>
                    <a:pt x="218" y="679"/>
                  </a:cubicBezTo>
                  <a:close/>
                  <a:moveTo>
                    <a:pt x="218" y="677"/>
                  </a:moveTo>
                  <a:cubicBezTo>
                    <a:pt x="218" y="677"/>
                    <a:pt x="218" y="676"/>
                    <a:pt x="219" y="675"/>
                  </a:cubicBezTo>
                  <a:cubicBezTo>
                    <a:pt x="218" y="676"/>
                    <a:pt x="219" y="675"/>
                    <a:pt x="219" y="675"/>
                  </a:cubicBezTo>
                  <a:cubicBezTo>
                    <a:pt x="219" y="675"/>
                    <a:pt x="216" y="680"/>
                    <a:pt x="218" y="677"/>
                  </a:cubicBezTo>
                  <a:close/>
                  <a:moveTo>
                    <a:pt x="1004" y="717"/>
                  </a:moveTo>
                  <a:cubicBezTo>
                    <a:pt x="1004" y="717"/>
                    <a:pt x="1004" y="716"/>
                    <a:pt x="1003" y="716"/>
                  </a:cubicBezTo>
                  <a:cubicBezTo>
                    <a:pt x="1003" y="716"/>
                    <a:pt x="1003" y="716"/>
                    <a:pt x="1003" y="716"/>
                  </a:cubicBezTo>
                  <a:cubicBezTo>
                    <a:pt x="1004" y="717"/>
                    <a:pt x="1004" y="717"/>
                    <a:pt x="1004" y="718"/>
                  </a:cubicBezTo>
                  <a:cubicBezTo>
                    <a:pt x="1004" y="717"/>
                    <a:pt x="1004" y="717"/>
                    <a:pt x="1004" y="717"/>
                  </a:cubicBezTo>
                  <a:close/>
                  <a:moveTo>
                    <a:pt x="216" y="678"/>
                  </a:moveTo>
                  <a:cubicBezTo>
                    <a:pt x="217" y="677"/>
                    <a:pt x="217" y="676"/>
                    <a:pt x="218" y="675"/>
                  </a:cubicBezTo>
                  <a:cubicBezTo>
                    <a:pt x="217" y="675"/>
                    <a:pt x="215" y="678"/>
                    <a:pt x="212" y="683"/>
                  </a:cubicBezTo>
                  <a:cubicBezTo>
                    <a:pt x="212" y="685"/>
                    <a:pt x="215" y="680"/>
                    <a:pt x="215" y="680"/>
                  </a:cubicBezTo>
                  <a:cubicBezTo>
                    <a:pt x="214" y="681"/>
                    <a:pt x="214" y="682"/>
                    <a:pt x="214" y="683"/>
                  </a:cubicBezTo>
                  <a:cubicBezTo>
                    <a:pt x="214" y="682"/>
                    <a:pt x="215" y="681"/>
                    <a:pt x="217" y="677"/>
                  </a:cubicBezTo>
                  <a:cubicBezTo>
                    <a:pt x="217" y="676"/>
                    <a:pt x="217" y="677"/>
                    <a:pt x="216" y="678"/>
                  </a:cubicBezTo>
                  <a:close/>
                  <a:moveTo>
                    <a:pt x="220" y="670"/>
                  </a:moveTo>
                  <a:cubicBezTo>
                    <a:pt x="222" y="665"/>
                    <a:pt x="220" y="667"/>
                    <a:pt x="217" y="672"/>
                  </a:cubicBezTo>
                  <a:cubicBezTo>
                    <a:pt x="218" y="672"/>
                    <a:pt x="218" y="673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8" y="671"/>
                    <a:pt x="218" y="671"/>
                  </a:cubicBezTo>
                  <a:cubicBezTo>
                    <a:pt x="218" y="671"/>
                    <a:pt x="218" y="670"/>
                    <a:pt x="219" y="670"/>
                  </a:cubicBezTo>
                  <a:cubicBezTo>
                    <a:pt x="219" y="670"/>
                    <a:pt x="219" y="670"/>
                    <a:pt x="220" y="670"/>
                  </a:cubicBezTo>
                  <a:close/>
                  <a:moveTo>
                    <a:pt x="215" y="673"/>
                  </a:moveTo>
                  <a:cubicBezTo>
                    <a:pt x="218" y="666"/>
                    <a:pt x="217" y="667"/>
                    <a:pt x="213" y="673"/>
                  </a:cubicBezTo>
                  <a:cubicBezTo>
                    <a:pt x="214" y="673"/>
                    <a:pt x="214" y="674"/>
                    <a:pt x="215" y="673"/>
                  </a:cubicBezTo>
                  <a:close/>
                  <a:moveTo>
                    <a:pt x="213" y="679"/>
                  </a:moveTo>
                  <a:cubicBezTo>
                    <a:pt x="212" y="680"/>
                    <a:pt x="213" y="681"/>
                    <a:pt x="213" y="681"/>
                  </a:cubicBezTo>
                  <a:cubicBezTo>
                    <a:pt x="214" y="680"/>
                    <a:pt x="214" y="679"/>
                    <a:pt x="215" y="677"/>
                  </a:cubicBezTo>
                  <a:cubicBezTo>
                    <a:pt x="215" y="676"/>
                    <a:pt x="215" y="677"/>
                    <a:pt x="214" y="677"/>
                  </a:cubicBezTo>
                  <a:cubicBezTo>
                    <a:pt x="214" y="677"/>
                    <a:pt x="214" y="676"/>
                    <a:pt x="214" y="676"/>
                  </a:cubicBezTo>
                  <a:cubicBezTo>
                    <a:pt x="214" y="676"/>
                    <a:pt x="214" y="677"/>
                    <a:pt x="214" y="677"/>
                  </a:cubicBezTo>
                  <a:cubicBezTo>
                    <a:pt x="214" y="677"/>
                    <a:pt x="214" y="677"/>
                    <a:pt x="214" y="677"/>
                  </a:cubicBezTo>
                  <a:cubicBezTo>
                    <a:pt x="214" y="677"/>
                    <a:pt x="214" y="677"/>
                    <a:pt x="214" y="676"/>
                  </a:cubicBezTo>
                  <a:cubicBezTo>
                    <a:pt x="214" y="677"/>
                    <a:pt x="213" y="677"/>
                    <a:pt x="213" y="678"/>
                  </a:cubicBezTo>
                  <a:cubicBezTo>
                    <a:pt x="213" y="677"/>
                    <a:pt x="213" y="677"/>
                    <a:pt x="214" y="676"/>
                  </a:cubicBezTo>
                  <a:cubicBezTo>
                    <a:pt x="215" y="673"/>
                    <a:pt x="216" y="673"/>
                    <a:pt x="217" y="671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8" y="669"/>
                    <a:pt x="218" y="669"/>
                    <a:pt x="218" y="668"/>
                  </a:cubicBezTo>
                  <a:cubicBezTo>
                    <a:pt x="218" y="668"/>
                    <a:pt x="216" y="672"/>
                    <a:pt x="214" y="675"/>
                  </a:cubicBezTo>
                  <a:cubicBezTo>
                    <a:pt x="213" y="677"/>
                    <a:pt x="212" y="678"/>
                    <a:pt x="211" y="680"/>
                  </a:cubicBezTo>
                  <a:cubicBezTo>
                    <a:pt x="211" y="679"/>
                    <a:pt x="212" y="677"/>
                    <a:pt x="210" y="679"/>
                  </a:cubicBezTo>
                  <a:cubicBezTo>
                    <a:pt x="210" y="680"/>
                    <a:pt x="210" y="681"/>
                    <a:pt x="211" y="681"/>
                  </a:cubicBezTo>
                  <a:cubicBezTo>
                    <a:pt x="210" y="684"/>
                    <a:pt x="210" y="684"/>
                    <a:pt x="213" y="679"/>
                  </a:cubicBezTo>
                  <a:close/>
                  <a:moveTo>
                    <a:pt x="217" y="670"/>
                  </a:move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lose/>
                  <a:moveTo>
                    <a:pt x="193" y="715"/>
                  </a:move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4"/>
                  </a:cubicBezTo>
                  <a:cubicBezTo>
                    <a:pt x="193" y="715"/>
                    <a:pt x="193" y="715"/>
                    <a:pt x="192" y="716"/>
                  </a:cubicBezTo>
                  <a:cubicBezTo>
                    <a:pt x="192" y="716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6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lose/>
                  <a:moveTo>
                    <a:pt x="237" y="618"/>
                  </a:moveTo>
                  <a:cubicBezTo>
                    <a:pt x="238" y="616"/>
                    <a:pt x="237" y="617"/>
                    <a:pt x="236" y="618"/>
                  </a:cubicBezTo>
                  <a:cubicBezTo>
                    <a:pt x="236" y="619"/>
                    <a:pt x="235" y="619"/>
                    <a:pt x="235" y="620"/>
                  </a:cubicBezTo>
                  <a:cubicBezTo>
                    <a:pt x="235" y="620"/>
                    <a:pt x="235" y="620"/>
                    <a:pt x="235" y="620"/>
                  </a:cubicBezTo>
                  <a:cubicBezTo>
                    <a:pt x="235" y="620"/>
                    <a:pt x="235" y="620"/>
                    <a:pt x="235" y="620"/>
                  </a:cubicBezTo>
                  <a:cubicBezTo>
                    <a:pt x="233" y="624"/>
                    <a:pt x="234" y="623"/>
                    <a:pt x="237" y="618"/>
                  </a:cubicBezTo>
                  <a:close/>
                  <a:moveTo>
                    <a:pt x="977" y="658"/>
                  </a:moveTo>
                  <a:cubicBezTo>
                    <a:pt x="976" y="655"/>
                    <a:pt x="975" y="656"/>
                    <a:pt x="976" y="658"/>
                  </a:cubicBezTo>
                  <a:cubicBezTo>
                    <a:pt x="977" y="659"/>
                    <a:pt x="979" y="662"/>
                    <a:pt x="977" y="658"/>
                  </a:cubicBezTo>
                  <a:close/>
                  <a:moveTo>
                    <a:pt x="975" y="658"/>
                  </a:moveTo>
                  <a:cubicBezTo>
                    <a:pt x="975" y="658"/>
                    <a:pt x="974" y="657"/>
                    <a:pt x="975" y="659"/>
                  </a:cubicBezTo>
                  <a:cubicBezTo>
                    <a:pt x="976" y="661"/>
                    <a:pt x="977" y="663"/>
                    <a:pt x="978" y="664"/>
                  </a:cubicBezTo>
                  <a:cubicBezTo>
                    <a:pt x="977" y="661"/>
                    <a:pt x="976" y="661"/>
                    <a:pt x="975" y="658"/>
                  </a:cubicBezTo>
                  <a:close/>
                  <a:moveTo>
                    <a:pt x="177" y="750"/>
                  </a:moveTo>
                  <a:cubicBezTo>
                    <a:pt x="177" y="750"/>
                    <a:pt x="177" y="750"/>
                    <a:pt x="177" y="750"/>
                  </a:cubicBezTo>
                  <a:cubicBezTo>
                    <a:pt x="178" y="748"/>
                    <a:pt x="179" y="747"/>
                    <a:pt x="179" y="745"/>
                  </a:cubicBezTo>
                  <a:cubicBezTo>
                    <a:pt x="179" y="745"/>
                    <a:pt x="179" y="746"/>
                    <a:pt x="179" y="746"/>
                  </a:cubicBezTo>
                  <a:cubicBezTo>
                    <a:pt x="178" y="747"/>
                    <a:pt x="178" y="749"/>
                    <a:pt x="177" y="750"/>
                  </a:cubicBezTo>
                  <a:close/>
                  <a:moveTo>
                    <a:pt x="978" y="668"/>
                  </a:moveTo>
                  <a:cubicBezTo>
                    <a:pt x="977" y="666"/>
                    <a:pt x="977" y="667"/>
                    <a:pt x="977" y="667"/>
                  </a:cubicBezTo>
                  <a:cubicBezTo>
                    <a:pt x="979" y="672"/>
                    <a:pt x="979" y="671"/>
                    <a:pt x="978" y="668"/>
                  </a:cubicBezTo>
                  <a:close/>
                  <a:moveTo>
                    <a:pt x="175" y="761"/>
                  </a:moveTo>
                  <a:cubicBezTo>
                    <a:pt x="177" y="759"/>
                    <a:pt x="178" y="757"/>
                    <a:pt x="178" y="756"/>
                  </a:cubicBezTo>
                  <a:cubicBezTo>
                    <a:pt x="177" y="757"/>
                    <a:pt x="176" y="760"/>
                    <a:pt x="175" y="761"/>
                  </a:cubicBezTo>
                  <a:close/>
                  <a:moveTo>
                    <a:pt x="263" y="559"/>
                  </a:moveTo>
                  <a:cubicBezTo>
                    <a:pt x="263" y="559"/>
                    <a:pt x="263" y="559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lose/>
                  <a:moveTo>
                    <a:pt x="179" y="747"/>
                  </a:moveTo>
                  <a:cubicBezTo>
                    <a:pt x="178" y="749"/>
                    <a:pt x="177" y="750"/>
                    <a:pt x="176" y="752"/>
                  </a:cubicBezTo>
                  <a:cubicBezTo>
                    <a:pt x="176" y="751"/>
                    <a:pt x="176" y="750"/>
                    <a:pt x="175" y="751"/>
                  </a:cubicBezTo>
                  <a:cubicBezTo>
                    <a:pt x="174" y="753"/>
                    <a:pt x="173" y="755"/>
                    <a:pt x="172" y="757"/>
                  </a:cubicBezTo>
                  <a:cubicBezTo>
                    <a:pt x="173" y="757"/>
                    <a:pt x="173" y="757"/>
                    <a:pt x="173" y="756"/>
                  </a:cubicBezTo>
                  <a:cubicBezTo>
                    <a:pt x="174" y="755"/>
                    <a:pt x="177" y="751"/>
                    <a:pt x="179" y="748"/>
                  </a:cubicBezTo>
                  <a:cubicBezTo>
                    <a:pt x="180" y="747"/>
                    <a:pt x="179" y="748"/>
                    <a:pt x="179" y="747"/>
                  </a:cubicBezTo>
                  <a:close/>
                  <a:moveTo>
                    <a:pt x="173" y="766"/>
                  </a:moveTo>
                  <a:cubicBezTo>
                    <a:pt x="172" y="766"/>
                    <a:pt x="172" y="766"/>
                    <a:pt x="172" y="766"/>
                  </a:cubicBezTo>
                  <a:cubicBezTo>
                    <a:pt x="171" y="768"/>
                    <a:pt x="171" y="768"/>
                    <a:pt x="171" y="768"/>
                  </a:cubicBezTo>
                  <a:cubicBezTo>
                    <a:pt x="172" y="768"/>
                    <a:pt x="172" y="768"/>
                    <a:pt x="172" y="768"/>
                  </a:cubicBezTo>
                  <a:lnTo>
                    <a:pt x="173" y="766"/>
                  </a:lnTo>
                  <a:close/>
                  <a:moveTo>
                    <a:pt x="174" y="775"/>
                  </a:moveTo>
                  <a:cubicBezTo>
                    <a:pt x="174" y="774"/>
                    <a:pt x="177" y="769"/>
                    <a:pt x="178" y="768"/>
                  </a:cubicBezTo>
                  <a:cubicBezTo>
                    <a:pt x="178" y="767"/>
                    <a:pt x="174" y="774"/>
                    <a:pt x="174" y="775"/>
                  </a:cubicBezTo>
                  <a:close/>
                  <a:moveTo>
                    <a:pt x="975" y="657"/>
                  </a:moveTo>
                  <a:cubicBezTo>
                    <a:pt x="972" y="651"/>
                    <a:pt x="970" y="650"/>
                    <a:pt x="970" y="651"/>
                  </a:cubicBezTo>
                  <a:cubicBezTo>
                    <a:pt x="971" y="653"/>
                    <a:pt x="972" y="655"/>
                    <a:pt x="973" y="656"/>
                  </a:cubicBezTo>
                  <a:cubicBezTo>
                    <a:pt x="972" y="654"/>
                    <a:pt x="975" y="659"/>
                    <a:pt x="975" y="657"/>
                  </a:cubicBezTo>
                  <a:close/>
                  <a:moveTo>
                    <a:pt x="977" y="673"/>
                  </a:moveTo>
                  <a:cubicBezTo>
                    <a:pt x="977" y="674"/>
                    <a:pt x="978" y="674"/>
                    <a:pt x="978" y="674"/>
                  </a:cubicBezTo>
                  <a:cubicBezTo>
                    <a:pt x="977" y="673"/>
                    <a:pt x="977" y="672"/>
                    <a:pt x="977" y="673"/>
                  </a:cubicBezTo>
                  <a:close/>
                  <a:moveTo>
                    <a:pt x="971" y="647"/>
                  </a:moveTo>
                  <a:cubicBezTo>
                    <a:pt x="972" y="648"/>
                    <a:pt x="973" y="651"/>
                    <a:pt x="973" y="650"/>
                  </a:cubicBezTo>
                  <a:cubicBezTo>
                    <a:pt x="972" y="649"/>
                    <a:pt x="972" y="647"/>
                    <a:pt x="971" y="647"/>
                  </a:cubicBezTo>
                  <a:close/>
                  <a:moveTo>
                    <a:pt x="177" y="732"/>
                  </a:moveTo>
                  <a:cubicBezTo>
                    <a:pt x="176" y="734"/>
                    <a:pt x="176" y="735"/>
                    <a:pt x="176" y="736"/>
                  </a:cubicBezTo>
                  <a:cubicBezTo>
                    <a:pt x="178" y="732"/>
                    <a:pt x="178" y="732"/>
                    <a:pt x="177" y="732"/>
                  </a:cubicBezTo>
                  <a:close/>
                  <a:moveTo>
                    <a:pt x="177" y="753"/>
                  </a:moveTo>
                  <a:cubicBezTo>
                    <a:pt x="172" y="762"/>
                    <a:pt x="173" y="763"/>
                    <a:pt x="176" y="758"/>
                  </a:cubicBezTo>
                  <a:cubicBezTo>
                    <a:pt x="178" y="755"/>
                    <a:pt x="179" y="752"/>
                    <a:pt x="181" y="749"/>
                  </a:cubicBezTo>
                  <a:cubicBezTo>
                    <a:pt x="180" y="748"/>
                    <a:pt x="179" y="750"/>
                    <a:pt x="177" y="753"/>
                  </a:cubicBezTo>
                  <a:close/>
                  <a:moveTo>
                    <a:pt x="177" y="738"/>
                  </a:moveTo>
                  <a:cubicBezTo>
                    <a:pt x="178" y="738"/>
                    <a:pt x="178" y="737"/>
                    <a:pt x="178" y="736"/>
                  </a:cubicBezTo>
                  <a:cubicBezTo>
                    <a:pt x="178" y="736"/>
                    <a:pt x="178" y="736"/>
                    <a:pt x="178" y="736"/>
                  </a:cubicBezTo>
                  <a:cubicBezTo>
                    <a:pt x="178" y="736"/>
                    <a:pt x="178" y="736"/>
                    <a:pt x="178" y="736"/>
                  </a:cubicBezTo>
                  <a:cubicBezTo>
                    <a:pt x="177" y="738"/>
                    <a:pt x="177" y="738"/>
                    <a:pt x="177" y="738"/>
                  </a:cubicBezTo>
                  <a:close/>
                  <a:moveTo>
                    <a:pt x="977" y="634"/>
                  </a:moveTo>
                  <a:cubicBezTo>
                    <a:pt x="977" y="635"/>
                    <a:pt x="978" y="635"/>
                    <a:pt x="978" y="635"/>
                  </a:cubicBezTo>
                  <a:cubicBezTo>
                    <a:pt x="978" y="635"/>
                    <a:pt x="978" y="635"/>
                    <a:pt x="978" y="635"/>
                  </a:cubicBezTo>
                  <a:cubicBezTo>
                    <a:pt x="978" y="635"/>
                    <a:pt x="977" y="634"/>
                    <a:pt x="977" y="634"/>
                  </a:cubicBezTo>
                  <a:cubicBezTo>
                    <a:pt x="977" y="634"/>
                    <a:pt x="977" y="634"/>
                    <a:pt x="977" y="634"/>
                  </a:cubicBezTo>
                  <a:close/>
                  <a:moveTo>
                    <a:pt x="977" y="636"/>
                  </a:moveTo>
                  <a:cubicBezTo>
                    <a:pt x="977" y="636"/>
                    <a:pt x="977" y="637"/>
                    <a:pt x="978" y="637"/>
                  </a:cubicBezTo>
                  <a:cubicBezTo>
                    <a:pt x="978" y="637"/>
                    <a:pt x="978" y="638"/>
                    <a:pt x="978" y="638"/>
                  </a:cubicBezTo>
                  <a:cubicBezTo>
                    <a:pt x="978" y="637"/>
                    <a:pt x="978" y="637"/>
                    <a:pt x="978" y="637"/>
                  </a:cubicBezTo>
                  <a:cubicBezTo>
                    <a:pt x="977" y="636"/>
                    <a:pt x="977" y="636"/>
                    <a:pt x="977" y="636"/>
                  </a:cubicBezTo>
                  <a:close/>
                  <a:moveTo>
                    <a:pt x="979" y="648"/>
                  </a:moveTo>
                  <a:cubicBezTo>
                    <a:pt x="979" y="647"/>
                    <a:pt x="978" y="647"/>
                    <a:pt x="978" y="646"/>
                  </a:cubicBezTo>
                  <a:cubicBezTo>
                    <a:pt x="977" y="644"/>
                    <a:pt x="979" y="648"/>
                    <a:pt x="979" y="648"/>
                  </a:cubicBezTo>
                  <a:close/>
                  <a:moveTo>
                    <a:pt x="177" y="726"/>
                  </a:moveTo>
                  <a:cubicBezTo>
                    <a:pt x="177" y="726"/>
                    <a:pt x="177" y="726"/>
                    <a:pt x="177" y="726"/>
                  </a:cubicBezTo>
                  <a:cubicBezTo>
                    <a:pt x="178" y="726"/>
                    <a:pt x="178" y="725"/>
                    <a:pt x="178" y="725"/>
                  </a:cubicBezTo>
                  <a:cubicBezTo>
                    <a:pt x="178" y="725"/>
                    <a:pt x="178" y="725"/>
                    <a:pt x="178" y="725"/>
                  </a:cubicBezTo>
                  <a:cubicBezTo>
                    <a:pt x="177" y="726"/>
                    <a:pt x="177" y="726"/>
                    <a:pt x="177" y="726"/>
                  </a:cubicBezTo>
                  <a:close/>
                  <a:moveTo>
                    <a:pt x="979" y="668"/>
                  </a:moveTo>
                  <a:cubicBezTo>
                    <a:pt x="979" y="668"/>
                    <a:pt x="979" y="668"/>
                    <a:pt x="979" y="668"/>
                  </a:cubicBezTo>
                  <a:cubicBezTo>
                    <a:pt x="979" y="668"/>
                    <a:pt x="979" y="668"/>
                    <a:pt x="979" y="668"/>
                  </a:cubicBezTo>
                  <a:cubicBezTo>
                    <a:pt x="979" y="668"/>
                    <a:pt x="979" y="668"/>
                    <a:pt x="979" y="668"/>
                  </a:cubicBezTo>
                  <a:cubicBezTo>
                    <a:pt x="979" y="667"/>
                    <a:pt x="978" y="665"/>
                    <a:pt x="978" y="664"/>
                  </a:cubicBezTo>
                  <a:cubicBezTo>
                    <a:pt x="978" y="666"/>
                    <a:pt x="979" y="667"/>
                    <a:pt x="979" y="668"/>
                  </a:cubicBezTo>
                  <a:close/>
                  <a:moveTo>
                    <a:pt x="176" y="730"/>
                  </a:moveTo>
                  <a:cubicBezTo>
                    <a:pt x="176" y="730"/>
                    <a:pt x="176" y="730"/>
                    <a:pt x="176" y="729"/>
                  </a:cubicBezTo>
                  <a:cubicBezTo>
                    <a:pt x="177" y="727"/>
                    <a:pt x="177" y="727"/>
                    <a:pt x="177" y="727"/>
                  </a:cubicBezTo>
                  <a:cubicBezTo>
                    <a:pt x="177" y="728"/>
                    <a:pt x="177" y="728"/>
                    <a:pt x="177" y="728"/>
                  </a:cubicBezTo>
                  <a:cubicBezTo>
                    <a:pt x="176" y="729"/>
                    <a:pt x="176" y="729"/>
                    <a:pt x="176" y="730"/>
                  </a:cubicBezTo>
                  <a:close/>
                  <a:moveTo>
                    <a:pt x="978" y="671"/>
                  </a:moveTo>
                  <a:cubicBezTo>
                    <a:pt x="978" y="671"/>
                    <a:pt x="979" y="673"/>
                    <a:pt x="979" y="674"/>
                  </a:cubicBezTo>
                  <a:cubicBezTo>
                    <a:pt x="980" y="675"/>
                    <a:pt x="979" y="673"/>
                    <a:pt x="978" y="671"/>
                  </a:cubicBezTo>
                  <a:close/>
                  <a:moveTo>
                    <a:pt x="180" y="753"/>
                  </a:moveTo>
                  <a:cubicBezTo>
                    <a:pt x="179" y="756"/>
                    <a:pt x="183" y="749"/>
                    <a:pt x="180" y="753"/>
                  </a:cubicBezTo>
                  <a:close/>
                  <a:moveTo>
                    <a:pt x="184" y="747"/>
                  </a:moveTo>
                  <a:cubicBezTo>
                    <a:pt x="186" y="744"/>
                    <a:pt x="186" y="744"/>
                    <a:pt x="185" y="746"/>
                  </a:cubicBezTo>
                  <a:cubicBezTo>
                    <a:pt x="183" y="748"/>
                    <a:pt x="184" y="748"/>
                    <a:pt x="184" y="747"/>
                  </a:cubicBezTo>
                  <a:close/>
                  <a:moveTo>
                    <a:pt x="186" y="737"/>
                  </a:moveTo>
                  <a:cubicBezTo>
                    <a:pt x="186" y="737"/>
                    <a:pt x="186" y="737"/>
                    <a:pt x="185" y="737"/>
                  </a:cubicBezTo>
                  <a:cubicBezTo>
                    <a:pt x="184" y="741"/>
                    <a:pt x="186" y="738"/>
                    <a:pt x="187" y="736"/>
                  </a:cubicBezTo>
                  <a:cubicBezTo>
                    <a:pt x="188" y="735"/>
                    <a:pt x="187" y="736"/>
                    <a:pt x="186" y="737"/>
                  </a:cubicBezTo>
                  <a:close/>
                  <a:moveTo>
                    <a:pt x="181" y="723"/>
                  </a:moveTo>
                  <a:cubicBezTo>
                    <a:pt x="181" y="724"/>
                    <a:pt x="181" y="725"/>
                    <a:pt x="180" y="725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4"/>
                    <a:pt x="182" y="723"/>
                    <a:pt x="182" y="723"/>
                  </a:cubicBezTo>
                  <a:cubicBezTo>
                    <a:pt x="182" y="723"/>
                    <a:pt x="182" y="723"/>
                    <a:pt x="181" y="723"/>
                  </a:cubicBezTo>
                  <a:close/>
                  <a:moveTo>
                    <a:pt x="189" y="739"/>
                  </a:moveTo>
                  <a:cubicBezTo>
                    <a:pt x="189" y="739"/>
                    <a:pt x="189" y="739"/>
                    <a:pt x="189" y="739"/>
                  </a:cubicBezTo>
                  <a:cubicBezTo>
                    <a:pt x="188" y="741"/>
                    <a:pt x="188" y="742"/>
                    <a:pt x="187" y="744"/>
                  </a:cubicBezTo>
                  <a:cubicBezTo>
                    <a:pt x="187" y="744"/>
                    <a:pt x="188" y="742"/>
                    <a:pt x="189" y="739"/>
                  </a:cubicBezTo>
                  <a:close/>
                  <a:moveTo>
                    <a:pt x="981" y="643"/>
                  </a:moveTo>
                  <a:cubicBezTo>
                    <a:pt x="981" y="644"/>
                    <a:pt x="982" y="644"/>
                    <a:pt x="982" y="645"/>
                  </a:cubicBezTo>
                  <a:cubicBezTo>
                    <a:pt x="982" y="645"/>
                    <a:pt x="982" y="645"/>
                    <a:pt x="982" y="645"/>
                  </a:cubicBezTo>
                  <a:cubicBezTo>
                    <a:pt x="982" y="644"/>
                    <a:pt x="982" y="644"/>
                    <a:pt x="981" y="643"/>
                  </a:cubicBezTo>
                  <a:cubicBezTo>
                    <a:pt x="981" y="643"/>
                    <a:pt x="981" y="643"/>
                    <a:pt x="981" y="643"/>
                  </a:cubicBezTo>
                  <a:close/>
                  <a:moveTo>
                    <a:pt x="191" y="734"/>
                  </a:moveTo>
                  <a:cubicBezTo>
                    <a:pt x="190" y="737"/>
                    <a:pt x="190" y="736"/>
                    <a:pt x="191" y="734"/>
                  </a:cubicBezTo>
                  <a:cubicBezTo>
                    <a:pt x="192" y="733"/>
                    <a:pt x="191" y="734"/>
                    <a:pt x="191" y="734"/>
                  </a:cubicBezTo>
                  <a:close/>
                  <a:moveTo>
                    <a:pt x="190" y="742"/>
                  </a:moveTo>
                  <a:cubicBezTo>
                    <a:pt x="190" y="742"/>
                    <a:pt x="190" y="741"/>
                    <a:pt x="191" y="740"/>
                  </a:cubicBezTo>
                  <a:cubicBezTo>
                    <a:pt x="191" y="740"/>
                    <a:pt x="191" y="740"/>
                    <a:pt x="191" y="740"/>
                  </a:cubicBezTo>
                  <a:cubicBezTo>
                    <a:pt x="190" y="741"/>
                    <a:pt x="190" y="742"/>
                    <a:pt x="189" y="742"/>
                  </a:cubicBezTo>
                  <a:cubicBezTo>
                    <a:pt x="190" y="742"/>
                    <a:pt x="190" y="742"/>
                    <a:pt x="190" y="742"/>
                  </a:cubicBezTo>
                  <a:close/>
                  <a:moveTo>
                    <a:pt x="193" y="729"/>
                  </a:moveTo>
                  <a:cubicBezTo>
                    <a:pt x="193" y="729"/>
                    <a:pt x="192" y="730"/>
                    <a:pt x="192" y="731"/>
                  </a:cubicBezTo>
                  <a:cubicBezTo>
                    <a:pt x="192" y="730"/>
                    <a:pt x="193" y="729"/>
                    <a:pt x="193" y="729"/>
                  </a:cubicBezTo>
                  <a:close/>
                  <a:moveTo>
                    <a:pt x="983" y="644"/>
                  </a:moveTo>
                  <a:cubicBezTo>
                    <a:pt x="983" y="645"/>
                    <a:pt x="984" y="645"/>
                    <a:pt x="983" y="644"/>
                  </a:cubicBezTo>
                  <a:cubicBezTo>
                    <a:pt x="983" y="643"/>
                    <a:pt x="983" y="644"/>
                    <a:pt x="983" y="644"/>
                  </a:cubicBezTo>
                  <a:close/>
                  <a:moveTo>
                    <a:pt x="184" y="743"/>
                  </a:moveTo>
                  <a:cubicBezTo>
                    <a:pt x="186" y="740"/>
                    <a:pt x="184" y="742"/>
                    <a:pt x="182" y="747"/>
                  </a:cubicBezTo>
                  <a:cubicBezTo>
                    <a:pt x="182" y="746"/>
                    <a:pt x="184" y="744"/>
                    <a:pt x="184" y="743"/>
                  </a:cubicBezTo>
                  <a:close/>
                  <a:moveTo>
                    <a:pt x="189" y="741"/>
                  </a:moveTo>
                  <a:cubicBezTo>
                    <a:pt x="188" y="743"/>
                    <a:pt x="192" y="736"/>
                    <a:pt x="189" y="741"/>
                  </a:cubicBezTo>
                  <a:close/>
                  <a:moveTo>
                    <a:pt x="982" y="634"/>
                  </a:moveTo>
                  <a:cubicBezTo>
                    <a:pt x="982" y="634"/>
                    <a:pt x="982" y="634"/>
                    <a:pt x="982" y="634"/>
                  </a:cubicBezTo>
                  <a:cubicBezTo>
                    <a:pt x="982" y="635"/>
                    <a:pt x="983" y="635"/>
                    <a:pt x="983" y="636"/>
                  </a:cubicBezTo>
                  <a:cubicBezTo>
                    <a:pt x="983" y="636"/>
                    <a:pt x="983" y="636"/>
                    <a:pt x="983" y="636"/>
                  </a:cubicBezTo>
                  <a:cubicBezTo>
                    <a:pt x="983" y="635"/>
                    <a:pt x="982" y="635"/>
                    <a:pt x="982" y="634"/>
                  </a:cubicBezTo>
                  <a:close/>
                  <a:moveTo>
                    <a:pt x="978" y="678"/>
                  </a:moveTo>
                  <a:cubicBezTo>
                    <a:pt x="980" y="680"/>
                    <a:pt x="978" y="676"/>
                    <a:pt x="977" y="675"/>
                  </a:cubicBezTo>
                  <a:cubicBezTo>
                    <a:pt x="978" y="676"/>
                    <a:pt x="978" y="676"/>
                    <a:pt x="977" y="676"/>
                  </a:cubicBezTo>
                  <a:cubicBezTo>
                    <a:pt x="978" y="677"/>
                    <a:pt x="978" y="677"/>
                    <a:pt x="978" y="678"/>
                  </a:cubicBezTo>
                  <a:close/>
                  <a:moveTo>
                    <a:pt x="182" y="734"/>
                  </a:move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lose/>
                  <a:moveTo>
                    <a:pt x="184" y="732"/>
                  </a:moveTo>
                  <a:cubicBezTo>
                    <a:pt x="184" y="732"/>
                    <a:pt x="184" y="732"/>
                    <a:pt x="183" y="732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3" y="733"/>
                  </a:cubicBezTo>
                  <a:cubicBezTo>
                    <a:pt x="183" y="733"/>
                    <a:pt x="183" y="732"/>
                    <a:pt x="184" y="732"/>
                  </a:cubicBezTo>
                  <a:close/>
                  <a:moveTo>
                    <a:pt x="180" y="751"/>
                  </a:moveTo>
                  <a:cubicBezTo>
                    <a:pt x="179" y="753"/>
                    <a:pt x="180" y="752"/>
                    <a:pt x="179" y="753"/>
                  </a:cubicBezTo>
                  <a:cubicBezTo>
                    <a:pt x="180" y="752"/>
                    <a:pt x="181" y="751"/>
                    <a:pt x="182" y="749"/>
                  </a:cubicBezTo>
                  <a:cubicBezTo>
                    <a:pt x="181" y="749"/>
                    <a:pt x="181" y="750"/>
                    <a:pt x="180" y="751"/>
                  </a:cubicBezTo>
                  <a:close/>
                  <a:moveTo>
                    <a:pt x="973" y="659"/>
                  </a:moveTo>
                  <a:cubicBezTo>
                    <a:pt x="974" y="660"/>
                    <a:pt x="974" y="660"/>
                    <a:pt x="974" y="660"/>
                  </a:cubicBezTo>
                  <a:cubicBezTo>
                    <a:pt x="974" y="661"/>
                    <a:pt x="974" y="661"/>
                    <a:pt x="974" y="661"/>
                  </a:cubicBezTo>
                  <a:cubicBezTo>
                    <a:pt x="976" y="663"/>
                    <a:pt x="977" y="664"/>
                    <a:pt x="976" y="662"/>
                  </a:cubicBezTo>
                  <a:cubicBezTo>
                    <a:pt x="974" y="659"/>
                    <a:pt x="972" y="656"/>
                    <a:pt x="973" y="659"/>
                  </a:cubicBezTo>
                  <a:cubicBezTo>
                    <a:pt x="973" y="659"/>
                    <a:pt x="973" y="659"/>
                    <a:pt x="973" y="659"/>
                  </a:cubicBezTo>
                  <a:close/>
                  <a:moveTo>
                    <a:pt x="979" y="658"/>
                  </a:moveTo>
                  <a:cubicBezTo>
                    <a:pt x="980" y="661"/>
                    <a:pt x="982" y="662"/>
                    <a:pt x="981" y="660"/>
                  </a:cubicBezTo>
                  <a:cubicBezTo>
                    <a:pt x="980" y="660"/>
                    <a:pt x="980" y="659"/>
                    <a:pt x="980" y="659"/>
                  </a:cubicBezTo>
                  <a:cubicBezTo>
                    <a:pt x="980" y="658"/>
                    <a:pt x="980" y="658"/>
                    <a:pt x="979" y="658"/>
                  </a:cubicBezTo>
                  <a:close/>
                  <a:moveTo>
                    <a:pt x="182" y="758"/>
                  </a:moveTo>
                  <a:cubicBezTo>
                    <a:pt x="182" y="758"/>
                    <a:pt x="182" y="758"/>
                    <a:pt x="182" y="759"/>
                  </a:cubicBezTo>
                  <a:cubicBezTo>
                    <a:pt x="182" y="758"/>
                    <a:pt x="182" y="757"/>
                    <a:pt x="183" y="756"/>
                  </a:cubicBezTo>
                  <a:cubicBezTo>
                    <a:pt x="183" y="757"/>
                    <a:pt x="182" y="757"/>
                    <a:pt x="182" y="758"/>
                  </a:cubicBezTo>
                  <a:close/>
                  <a:moveTo>
                    <a:pt x="980" y="644"/>
                  </a:moveTo>
                  <a:cubicBezTo>
                    <a:pt x="980" y="646"/>
                    <a:pt x="981" y="646"/>
                    <a:pt x="981" y="647"/>
                  </a:cubicBezTo>
                  <a:cubicBezTo>
                    <a:pt x="981" y="645"/>
                    <a:pt x="980" y="645"/>
                    <a:pt x="980" y="644"/>
                  </a:cubicBezTo>
                  <a:close/>
                  <a:moveTo>
                    <a:pt x="980" y="641"/>
                  </a:moveTo>
                  <a:cubicBezTo>
                    <a:pt x="981" y="642"/>
                    <a:pt x="981" y="642"/>
                    <a:pt x="981" y="643"/>
                  </a:cubicBezTo>
                  <a:cubicBezTo>
                    <a:pt x="981" y="643"/>
                    <a:pt x="981" y="643"/>
                    <a:pt x="981" y="643"/>
                  </a:cubicBezTo>
                  <a:cubicBezTo>
                    <a:pt x="981" y="643"/>
                    <a:pt x="981" y="642"/>
                    <a:pt x="981" y="642"/>
                  </a:cubicBezTo>
                  <a:cubicBezTo>
                    <a:pt x="981" y="642"/>
                    <a:pt x="980" y="642"/>
                    <a:pt x="980" y="641"/>
                  </a:cubicBezTo>
                  <a:close/>
                  <a:moveTo>
                    <a:pt x="182" y="734"/>
                  </a:moveTo>
                  <a:cubicBezTo>
                    <a:pt x="182" y="734"/>
                    <a:pt x="182" y="735"/>
                    <a:pt x="182" y="735"/>
                  </a:cubicBezTo>
                  <a:cubicBezTo>
                    <a:pt x="182" y="735"/>
                    <a:pt x="182" y="734"/>
                    <a:pt x="182" y="734"/>
                  </a:cubicBezTo>
                  <a:close/>
                  <a:moveTo>
                    <a:pt x="193" y="713"/>
                  </a:moveTo>
                  <a:cubicBezTo>
                    <a:pt x="193" y="713"/>
                    <a:pt x="193" y="713"/>
                    <a:pt x="192" y="713"/>
                  </a:cubicBezTo>
                  <a:cubicBezTo>
                    <a:pt x="193" y="713"/>
                    <a:pt x="193" y="713"/>
                    <a:pt x="193" y="713"/>
                  </a:cubicBezTo>
                  <a:close/>
                  <a:moveTo>
                    <a:pt x="979" y="678"/>
                  </a:moveTo>
                  <a:cubicBezTo>
                    <a:pt x="981" y="681"/>
                    <a:pt x="982" y="683"/>
                    <a:pt x="983" y="684"/>
                  </a:cubicBezTo>
                  <a:cubicBezTo>
                    <a:pt x="981" y="680"/>
                    <a:pt x="979" y="677"/>
                    <a:pt x="979" y="678"/>
                  </a:cubicBezTo>
                  <a:close/>
                  <a:moveTo>
                    <a:pt x="201" y="710"/>
                  </a:moveTo>
                  <a:cubicBezTo>
                    <a:pt x="201" y="710"/>
                    <a:pt x="201" y="710"/>
                    <a:pt x="200" y="711"/>
                  </a:cubicBezTo>
                  <a:cubicBezTo>
                    <a:pt x="200" y="712"/>
                    <a:pt x="200" y="712"/>
                    <a:pt x="200" y="712"/>
                  </a:cubicBezTo>
                  <a:cubicBezTo>
                    <a:pt x="200" y="712"/>
                    <a:pt x="200" y="712"/>
                    <a:pt x="200" y="712"/>
                  </a:cubicBezTo>
                  <a:cubicBezTo>
                    <a:pt x="200" y="713"/>
                    <a:pt x="199" y="713"/>
                    <a:pt x="200" y="713"/>
                  </a:cubicBezTo>
                  <a:cubicBezTo>
                    <a:pt x="200" y="712"/>
                    <a:pt x="200" y="711"/>
                    <a:pt x="200" y="711"/>
                  </a:cubicBezTo>
                  <a:cubicBezTo>
                    <a:pt x="201" y="711"/>
                    <a:pt x="201" y="711"/>
                    <a:pt x="201" y="710"/>
                  </a:cubicBezTo>
                  <a:close/>
                  <a:moveTo>
                    <a:pt x="201" y="704"/>
                  </a:move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lose/>
                  <a:moveTo>
                    <a:pt x="983" y="682"/>
                  </a:moveTo>
                  <a:cubicBezTo>
                    <a:pt x="983" y="682"/>
                    <a:pt x="983" y="681"/>
                    <a:pt x="983" y="680"/>
                  </a:cubicBezTo>
                  <a:cubicBezTo>
                    <a:pt x="981" y="678"/>
                    <a:pt x="980" y="678"/>
                    <a:pt x="979" y="676"/>
                  </a:cubicBezTo>
                  <a:cubicBezTo>
                    <a:pt x="981" y="679"/>
                    <a:pt x="982" y="681"/>
                    <a:pt x="982" y="681"/>
                  </a:cubicBezTo>
                  <a:cubicBezTo>
                    <a:pt x="983" y="682"/>
                    <a:pt x="983" y="682"/>
                    <a:pt x="983" y="683"/>
                  </a:cubicBezTo>
                  <a:cubicBezTo>
                    <a:pt x="983" y="683"/>
                    <a:pt x="983" y="683"/>
                    <a:pt x="983" y="682"/>
                  </a:cubicBezTo>
                  <a:close/>
                  <a:moveTo>
                    <a:pt x="200" y="713"/>
                  </a:move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4"/>
                  </a:cubicBezTo>
                  <a:cubicBezTo>
                    <a:pt x="200" y="713"/>
                    <a:pt x="200" y="713"/>
                    <a:pt x="200" y="713"/>
                  </a:cubicBezTo>
                  <a:close/>
                  <a:moveTo>
                    <a:pt x="984" y="674"/>
                  </a:moveTo>
                  <a:cubicBezTo>
                    <a:pt x="983" y="673"/>
                    <a:pt x="983" y="673"/>
                    <a:pt x="983" y="672"/>
                  </a:cubicBezTo>
                  <a:cubicBezTo>
                    <a:pt x="983" y="672"/>
                    <a:pt x="983" y="672"/>
                    <a:pt x="983" y="671"/>
                  </a:cubicBezTo>
                  <a:cubicBezTo>
                    <a:pt x="981" y="668"/>
                    <a:pt x="978" y="664"/>
                    <a:pt x="981" y="670"/>
                  </a:cubicBezTo>
                  <a:cubicBezTo>
                    <a:pt x="981" y="670"/>
                    <a:pt x="981" y="670"/>
                    <a:pt x="982" y="671"/>
                  </a:cubicBezTo>
                  <a:cubicBezTo>
                    <a:pt x="982" y="671"/>
                    <a:pt x="982" y="671"/>
                    <a:pt x="982" y="672"/>
                  </a:cubicBezTo>
                  <a:cubicBezTo>
                    <a:pt x="982" y="672"/>
                    <a:pt x="982" y="672"/>
                    <a:pt x="982" y="672"/>
                  </a:cubicBezTo>
                  <a:cubicBezTo>
                    <a:pt x="983" y="674"/>
                    <a:pt x="984" y="675"/>
                    <a:pt x="984" y="676"/>
                  </a:cubicBezTo>
                  <a:cubicBezTo>
                    <a:pt x="982" y="673"/>
                    <a:pt x="985" y="677"/>
                    <a:pt x="984" y="674"/>
                  </a:cubicBezTo>
                  <a:close/>
                  <a:moveTo>
                    <a:pt x="198" y="688"/>
                  </a:moveTo>
                  <a:cubicBezTo>
                    <a:pt x="198" y="688"/>
                    <a:pt x="198" y="688"/>
                    <a:pt x="198" y="688"/>
                  </a:cubicBezTo>
                  <a:cubicBezTo>
                    <a:pt x="198" y="688"/>
                    <a:pt x="198" y="688"/>
                    <a:pt x="198" y="688"/>
                  </a:cubicBezTo>
                  <a:cubicBezTo>
                    <a:pt x="198" y="688"/>
                    <a:pt x="198" y="688"/>
                    <a:pt x="198" y="688"/>
                  </a:cubicBezTo>
                  <a:close/>
                  <a:moveTo>
                    <a:pt x="198" y="688"/>
                  </a:moveTo>
                  <a:cubicBezTo>
                    <a:pt x="198" y="688"/>
                    <a:pt x="198" y="688"/>
                    <a:pt x="198" y="688"/>
                  </a:cubicBezTo>
                  <a:cubicBezTo>
                    <a:pt x="198" y="688"/>
                    <a:pt x="198" y="688"/>
                    <a:pt x="198" y="688"/>
                  </a:cubicBezTo>
                  <a:cubicBezTo>
                    <a:pt x="198" y="688"/>
                    <a:pt x="198" y="688"/>
                    <a:pt x="198" y="688"/>
                  </a:cubicBezTo>
                  <a:close/>
                  <a:moveTo>
                    <a:pt x="978" y="678"/>
                  </a:moveTo>
                  <a:cubicBezTo>
                    <a:pt x="978" y="678"/>
                    <a:pt x="978" y="678"/>
                    <a:pt x="978" y="679"/>
                  </a:cubicBezTo>
                  <a:cubicBezTo>
                    <a:pt x="979" y="679"/>
                    <a:pt x="979" y="679"/>
                    <a:pt x="979" y="680"/>
                  </a:cubicBezTo>
                  <a:cubicBezTo>
                    <a:pt x="979" y="678"/>
                    <a:pt x="978" y="678"/>
                    <a:pt x="978" y="677"/>
                  </a:cubicBezTo>
                  <a:cubicBezTo>
                    <a:pt x="978" y="677"/>
                    <a:pt x="978" y="677"/>
                    <a:pt x="978" y="677"/>
                  </a:cubicBezTo>
                  <a:cubicBezTo>
                    <a:pt x="977" y="677"/>
                    <a:pt x="977" y="676"/>
                    <a:pt x="977" y="676"/>
                  </a:cubicBezTo>
                  <a:cubicBezTo>
                    <a:pt x="977" y="676"/>
                    <a:pt x="977" y="675"/>
                    <a:pt x="976" y="675"/>
                  </a:cubicBezTo>
                  <a:cubicBezTo>
                    <a:pt x="977" y="676"/>
                    <a:pt x="977" y="677"/>
                    <a:pt x="977" y="677"/>
                  </a:cubicBezTo>
                  <a:cubicBezTo>
                    <a:pt x="978" y="677"/>
                    <a:pt x="978" y="677"/>
                    <a:pt x="978" y="678"/>
                  </a:cubicBezTo>
                  <a:close/>
                  <a:moveTo>
                    <a:pt x="199" y="714"/>
                  </a:moveTo>
                  <a:cubicBezTo>
                    <a:pt x="199" y="714"/>
                    <a:pt x="198" y="715"/>
                    <a:pt x="198" y="715"/>
                  </a:cubicBezTo>
                  <a:cubicBezTo>
                    <a:pt x="198" y="715"/>
                    <a:pt x="199" y="714"/>
                    <a:pt x="199" y="714"/>
                  </a:cubicBezTo>
                  <a:close/>
                  <a:moveTo>
                    <a:pt x="193" y="711"/>
                  </a:move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lose/>
                  <a:moveTo>
                    <a:pt x="200" y="705"/>
                  </a:moveTo>
                  <a:cubicBezTo>
                    <a:pt x="200" y="705"/>
                    <a:pt x="200" y="705"/>
                    <a:pt x="200" y="705"/>
                  </a:cubicBezTo>
                  <a:cubicBezTo>
                    <a:pt x="200" y="705"/>
                    <a:pt x="201" y="705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1" y="704"/>
                    <a:pt x="201" y="704"/>
                  </a:cubicBezTo>
                  <a:cubicBezTo>
                    <a:pt x="201" y="704"/>
                    <a:pt x="200" y="705"/>
                    <a:pt x="200" y="705"/>
                  </a:cubicBezTo>
                  <a:close/>
                  <a:moveTo>
                    <a:pt x="199" y="715"/>
                  </a:move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lose/>
                  <a:moveTo>
                    <a:pt x="199" y="715"/>
                  </a:moveTo>
                  <a:cubicBezTo>
                    <a:pt x="199" y="715"/>
                    <a:pt x="199" y="715"/>
                    <a:pt x="198" y="715"/>
                  </a:cubicBezTo>
                  <a:cubicBezTo>
                    <a:pt x="198" y="715"/>
                    <a:pt x="198" y="715"/>
                    <a:pt x="198" y="715"/>
                  </a:cubicBezTo>
                  <a:cubicBezTo>
                    <a:pt x="199" y="715"/>
                    <a:pt x="199" y="715"/>
                    <a:pt x="199" y="715"/>
                  </a:cubicBezTo>
                  <a:close/>
                  <a:moveTo>
                    <a:pt x="198" y="715"/>
                  </a:moveTo>
                  <a:cubicBezTo>
                    <a:pt x="198" y="715"/>
                    <a:pt x="198" y="715"/>
                    <a:pt x="198" y="715"/>
                  </a:cubicBezTo>
                  <a:cubicBezTo>
                    <a:pt x="198" y="716"/>
                    <a:pt x="198" y="716"/>
                    <a:pt x="198" y="716"/>
                  </a:cubicBezTo>
                  <a:cubicBezTo>
                    <a:pt x="197" y="717"/>
                    <a:pt x="198" y="716"/>
                    <a:pt x="198" y="715"/>
                  </a:cubicBezTo>
                  <a:close/>
                  <a:moveTo>
                    <a:pt x="200" y="715"/>
                  </a:move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0" y="715"/>
                    <a:pt x="200" y="715"/>
                    <a:pt x="200" y="715"/>
                  </a:cubicBezTo>
                  <a:close/>
                  <a:moveTo>
                    <a:pt x="199" y="713"/>
                  </a:moveTo>
                  <a:cubicBezTo>
                    <a:pt x="199" y="713"/>
                    <a:pt x="199" y="714"/>
                    <a:pt x="199" y="714"/>
                  </a:cubicBezTo>
                  <a:cubicBezTo>
                    <a:pt x="199" y="714"/>
                    <a:pt x="199" y="714"/>
                    <a:pt x="199" y="714"/>
                  </a:cubicBezTo>
                  <a:cubicBezTo>
                    <a:pt x="199" y="714"/>
                    <a:pt x="199" y="713"/>
                    <a:pt x="199" y="713"/>
                  </a:cubicBezTo>
                  <a:close/>
                  <a:moveTo>
                    <a:pt x="200" y="713"/>
                  </a:move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3"/>
                  </a:cubicBezTo>
                  <a:close/>
                  <a:moveTo>
                    <a:pt x="199" y="716"/>
                  </a:moveTo>
                  <a:cubicBezTo>
                    <a:pt x="199" y="715"/>
                    <a:pt x="199" y="715"/>
                    <a:pt x="200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9" y="716"/>
                    <a:pt x="199" y="716"/>
                  </a:cubicBezTo>
                  <a:close/>
                  <a:moveTo>
                    <a:pt x="988" y="684"/>
                  </a:moveTo>
                  <a:cubicBezTo>
                    <a:pt x="988" y="686"/>
                    <a:pt x="989" y="686"/>
                    <a:pt x="989" y="687"/>
                  </a:cubicBezTo>
                  <a:cubicBezTo>
                    <a:pt x="988" y="685"/>
                    <a:pt x="988" y="684"/>
                    <a:pt x="988" y="684"/>
                  </a:cubicBezTo>
                  <a:close/>
                  <a:moveTo>
                    <a:pt x="987" y="684"/>
                  </a:moveTo>
                  <a:cubicBezTo>
                    <a:pt x="984" y="678"/>
                    <a:pt x="982" y="677"/>
                    <a:pt x="985" y="683"/>
                  </a:cubicBezTo>
                  <a:cubicBezTo>
                    <a:pt x="986" y="685"/>
                    <a:pt x="987" y="684"/>
                    <a:pt x="987" y="684"/>
                  </a:cubicBezTo>
                  <a:close/>
                  <a:moveTo>
                    <a:pt x="200" y="713"/>
                  </a:move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3"/>
                  </a:cubicBezTo>
                  <a:cubicBezTo>
                    <a:pt x="200" y="713"/>
                    <a:pt x="200" y="713"/>
                    <a:pt x="200" y="713"/>
                  </a:cubicBezTo>
                  <a:close/>
                  <a:moveTo>
                    <a:pt x="188" y="717"/>
                  </a:moveTo>
                  <a:cubicBezTo>
                    <a:pt x="188" y="717"/>
                    <a:pt x="188" y="717"/>
                    <a:pt x="188" y="717"/>
                  </a:cubicBezTo>
                  <a:cubicBezTo>
                    <a:pt x="188" y="717"/>
                    <a:pt x="188" y="717"/>
                    <a:pt x="188" y="717"/>
                  </a:cubicBezTo>
                  <a:cubicBezTo>
                    <a:pt x="188" y="717"/>
                    <a:pt x="188" y="717"/>
                    <a:pt x="188" y="717"/>
                  </a:cubicBezTo>
                  <a:close/>
                  <a:moveTo>
                    <a:pt x="189" y="717"/>
                  </a:moveTo>
                  <a:cubicBezTo>
                    <a:pt x="189" y="717"/>
                    <a:pt x="189" y="717"/>
                    <a:pt x="189" y="717"/>
                  </a:cubicBezTo>
                  <a:cubicBezTo>
                    <a:pt x="189" y="717"/>
                    <a:pt x="189" y="717"/>
                    <a:pt x="189" y="717"/>
                  </a:cubicBezTo>
                  <a:cubicBezTo>
                    <a:pt x="189" y="718"/>
                    <a:pt x="189" y="718"/>
                    <a:pt x="188" y="718"/>
                  </a:cubicBezTo>
                  <a:cubicBezTo>
                    <a:pt x="189" y="718"/>
                    <a:pt x="189" y="718"/>
                    <a:pt x="189" y="718"/>
                  </a:cubicBezTo>
                  <a:cubicBezTo>
                    <a:pt x="189" y="718"/>
                    <a:pt x="189" y="717"/>
                    <a:pt x="189" y="717"/>
                  </a:cubicBezTo>
                  <a:close/>
                  <a:moveTo>
                    <a:pt x="189" y="715"/>
                  </a:moveTo>
                  <a:cubicBezTo>
                    <a:pt x="189" y="715"/>
                    <a:pt x="189" y="715"/>
                    <a:pt x="190" y="715"/>
                  </a:cubicBezTo>
                  <a:cubicBezTo>
                    <a:pt x="190" y="715"/>
                    <a:pt x="190" y="715"/>
                    <a:pt x="190" y="714"/>
                  </a:cubicBezTo>
                  <a:cubicBezTo>
                    <a:pt x="190" y="714"/>
                    <a:pt x="190" y="714"/>
                    <a:pt x="189" y="715"/>
                  </a:cubicBezTo>
                  <a:cubicBezTo>
                    <a:pt x="190" y="714"/>
                    <a:pt x="190" y="714"/>
                    <a:pt x="190" y="714"/>
                  </a:cubicBezTo>
                  <a:cubicBezTo>
                    <a:pt x="190" y="714"/>
                    <a:pt x="189" y="715"/>
                    <a:pt x="189" y="715"/>
                  </a:cubicBezTo>
                  <a:close/>
                  <a:moveTo>
                    <a:pt x="194" y="710"/>
                  </a:moveTo>
                  <a:cubicBezTo>
                    <a:pt x="194" y="710"/>
                    <a:pt x="194" y="710"/>
                    <a:pt x="194" y="710"/>
                  </a:cubicBezTo>
                  <a:cubicBezTo>
                    <a:pt x="194" y="710"/>
                    <a:pt x="194" y="710"/>
                    <a:pt x="194" y="710"/>
                  </a:cubicBezTo>
                  <a:cubicBezTo>
                    <a:pt x="194" y="710"/>
                    <a:pt x="194" y="710"/>
                    <a:pt x="194" y="710"/>
                  </a:cubicBezTo>
                  <a:close/>
                  <a:moveTo>
                    <a:pt x="972" y="639"/>
                  </a:moveTo>
                  <a:cubicBezTo>
                    <a:pt x="973" y="639"/>
                    <a:pt x="970" y="634"/>
                    <a:pt x="971" y="636"/>
                  </a:cubicBezTo>
                  <a:cubicBezTo>
                    <a:pt x="973" y="640"/>
                    <a:pt x="971" y="636"/>
                    <a:pt x="972" y="639"/>
                  </a:cubicBezTo>
                  <a:close/>
                  <a:moveTo>
                    <a:pt x="185" y="730"/>
                  </a:moveTo>
                  <a:cubicBezTo>
                    <a:pt x="186" y="730"/>
                    <a:pt x="187" y="728"/>
                    <a:pt x="187" y="727"/>
                  </a:cubicBezTo>
                  <a:cubicBezTo>
                    <a:pt x="186" y="728"/>
                    <a:pt x="186" y="729"/>
                    <a:pt x="185" y="730"/>
                  </a:cubicBezTo>
                  <a:close/>
                  <a:moveTo>
                    <a:pt x="183" y="731"/>
                  </a:move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lose/>
                  <a:moveTo>
                    <a:pt x="178" y="731"/>
                  </a:moveTo>
                  <a:cubicBezTo>
                    <a:pt x="178" y="731"/>
                    <a:pt x="179" y="729"/>
                    <a:pt x="181" y="727"/>
                  </a:cubicBezTo>
                  <a:cubicBezTo>
                    <a:pt x="181" y="726"/>
                    <a:pt x="181" y="726"/>
                    <a:pt x="181" y="725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5"/>
                    <a:pt x="181" y="725"/>
                    <a:pt x="182" y="725"/>
                  </a:cubicBezTo>
                  <a:cubicBezTo>
                    <a:pt x="181" y="725"/>
                    <a:pt x="180" y="726"/>
                    <a:pt x="180" y="727"/>
                  </a:cubicBezTo>
                  <a:cubicBezTo>
                    <a:pt x="179" y="729"/>
                    <a:pt x="179" y="729"/>
                    <a:pt x="178" y="731"/>
                  </a:cubicBezTo>
                  <a:close/>
                  <a:moveTo>
                    <a:pt x="182" y="728"/>
                  </a:moveTo>
                  <a:cubicBezTo>
                    <a:pt x="184" y="725"/>
                    <a:pt x="180" y="732"/>
                    <a:pt x="182" y="728"/>
                  </a:cubicBezTo>
                  <a:close/>
                  <a:moveTo>
                    <a:pt x="969" y="643"/>
                  </a:moveTo>
                  <a:cubicBezTo>
                    <a:pt x="970" y="645"/>
                    <a:pt x="971" y="646"/>
                    <a:pt x="971" y="647"/>
                  </a:cubicBezTo>
                  <a:cubicBezTo>
                    <a:pt x="971" y="645"/>
                    <a:pt x="971" y="645"/>
                    <a:pt x="969" y="641"/>
                  </a:cubicBezTo>
                  <a:cubicBezTo>
                    <a:pt x="968" y="641"/>
                    <a:pt x="968" y="642"/>
                    <a:pt x="969" y="643"/>
                  </a:cubicBezTo>
                  <a:close/>
                  <a:moveTo>
                    <a:pt x="183" y="731"/>
                  </a:moveTo>
                  <a:cubicBezTo>
                    <a:pt x="183" y="731"/>
                    <a:pt x="183" y="731"/>
                    <a:pt x="183" y="731"/>
                  </a:cubicBezTo>
                  <a:cubicBezTo>
                    <a:pt x="183" y="731"/>
                    <a:pt x="183" y="731"/>
                    <a:pt x="183" y="730"/>
                  </a:cubicBezTo>
                  <a:cubicBezTo>
                    <a:pt x="183" y="731"/>
                    <a:pt x="183" y="731"/>
                    <a:pt x="183" y="731"/>
                  </a:cubicBezTo>
                  <a:close/>
                  <a:moveTo>
                    <a:pt x="183" y="739"/>
                  </a:moveTo>
                  <a:cubicBezTo>
                    <a:pt x="185" y="735"/>
                    <a:pt x="183" y="738"/>
                    <a:pt x="182" y="739"/>
                  </a:cubicBezTo>
                  <a:cubicBezTo>
                    <a:pt x="181" y="741"/>
                    <a:pt x="182" y="742"/>
                    <a:pt x="183" y="739"/>
                  </a:cubicBezTo>
                  <a:close/>
                  <a:moveTo>
                    <a:pt x="971" y="665"/>
                  </a:moveTo>
                  <a:cubicBezTo>
                    <a:pt x="971" y="665"/>
                    <a:pt x="971" y="665"/>
                    <a:pt x="971" y="664"/>
                  </a:cubicBezTo>
                  <a:cubicBezTo>
                    <a:pt x="971" y="664"/>
                    <a:pt x="971" y="664"/>
                    <a:pt x="971" y="664"/>
                  </a:cubicBezTo>
                  <a:cubicBezTo>
                    <a:pt x="971" y="665"/>
                    <a:pt x="971" y="665"/>
                    <a:pt x="971" y="666"/>
                  </a:cubicBezTo>
                  <a:cubicBezTo>
                    <a:pt x="971" y="666"/>
                    <a:pt x="971" y="665"/>
                    <a:pt x="971" y="665"/>
                  </a:cubicBezTo>
                  <a:close/>
                  <a:moveTo>
                    <a:pt x="194" y="708"/>
                  </a:moveTo>
                  <a:cubicBezTo>
                    <a:pt x="194" y="709"/>
                    <a:pt x="194" y="709"/>
                    <a:pt x="193" y="709"/>
                  </a:cubicBezTo>
                  <a:cubicBezTo>
                    <a:pt x="194" y="709"/>
                    <a:pt x="194" y="710"/>
                    <a:pt x="194" y="710"/>
                  </a:cubicBezTo>
                  <a:cubicBezTo>
                    <a:pt x="194" y="709"/>
                    <a:pt x="194" y="709"/>
                    <a:pt x="195" y="708"/>
                  </a:cubicBezTo>
                  <a:cubicBezTo>
                    <a:pt x="196" y="706"/>
                    <a:pt x="195" y="706"/>
                    <a:pt x="194" y="708"/>
                  </a:cubicBezTo>
                  <a:close/>
                  <a:moveTo>
                    <a:pt x="193" y="711"/>
                  </a:moveTo>
                  <a:cubicBezTo>
                    <a:pt x="193" y="712"/>
                    <a:pt x="193" y="712"/>
                    <a:pt x="193" y="713"/>
                  </a:cubicBezTo>
                  <a:cubicBezTo>
                    <a:pt x="193" y="712"/>
                    <a:pt x="193" y="712"/>
                    <a:pt x="193" y="711"/>
                  </a:cubicBezTo>
                  <a:close/>
                  <a:moveTo>
                    <a:pt x="193" y="711"/>
                  </a:move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lose/>
                  <a:moveTo>
                    <a:pt x="194" y="710"/>
                  </a:moveTo>
                  <a:cubicBezTo>
                    <a:pt x="194" y="710"/>
                    <a:pt x="194" y="710"/>
                    <a:pt x="195" y="710"/>
                  </a:cubicBezTo>
                  <a:cubicBezTo>
                    <a:pt x="194" y="710"/>
                    <a:pt x="194" y="711"/>
                    <a:pt x="193" y="711"/>
                  </a:cubicBezTo>
                  <a:cubicBezTo>
                    <a:pt x="193" y="711"/>
                    <a:pt x="193" y="711"/>
                    <a:pt x="193" y="711"/>
                  </a:cubicBezTo>
                  <a:cubicBezTo>
                    <a:pt x="193" y="711"/>
                    <a:pt x="193" y="711"/>
                    <a:pt x="194" y="711"/>
                  </a:cubicBezTo>
                  <a:cubicBezTo>
                    <a:pt x="194" y="712"/>
                    <a:pt x="193" y="712"/>
                    <a:pt x="193" y="713"/>
                  </a:cubicBezTo>
                  <a:cubicBezTo>
                    <a:pt x="193" y="713"/>
                    <a:pt x="193" y="713"/>
                    <a:pt x="193" y="713"/>
                  </a:cubicBezTo>
                  <a:cubicBezTo>
                    <a:pt x="193" y="713"/>
                    <a:pt x="193" y="713"/>
                    <a:pt x="193" y="713"/>
                  </a:cubicBezTo>
                  <a:cubicBezTo>
                    <a:pt x="193" y="713"/>
                    <a:pt x="194" y="712"/>
                    <a:pt x="195" y="710"/>
                  </a:cubicBezTo>
                  <a:cubicBezTo>
                    <a:pt x="195" y="710"/>
                    <a:pt x="195" y="710"/>
                    <a:pt x="195" y="711"/>
                  </a:cubicBezTo>
                  <a:cubicBezTo>
                    <a:pt x="195" y="710"/>
                    <a:pt x="195" y="710"/>
                    <a:pt x="195" y="710"/>
                  </a:cubicBezTo>
                  <a:cubicBezTo>
                    <a:pt x="195" y="709"/>
                    <a:pt x="196" y="709"/>
                    <a:pt x="196" y="708"/>
                  </a:cubicBezTo>
                  <a:cubicBezTo>
                    <a:pt x="196" y="708"/>
                    <a:pt x="196" y="708"/>
                    <a:pt x="196" y="709"/>
                  </a:cubicBezTo>
                  <a:cubicBezTo>
                    <a:pt x="196" y="707"/>
                    <a:pt x="194" y="711"/>
                    <a:pt x="196" y="707"/>
                  </a:cubicBezTo>
                  <a:cubicBezTo>
                    <a:pt x="198" y="702"/>
                    <a:pt x="198" y="704"/>
                    <a:pt x="200" y="699"/>
                  </a:cubicBezTo>
                  <a:cubicBezTo>
                    <a:pt x="200" y="698"/>
                    <a:pt x="198" y="702"/>
                    <a:pt x="196" y="705"/>
                  </a:cubicBezTo>
                  <a:cubicBezTo>
                    <a:pt x="195" y="707"/>
                    <a:pt x="195" y="708"/>
                    <a:pt x="194" y="710"/>
                  </a:cubicBezTo>
                  <a:close/>
                  <a:moveTo>
                    <a:pt x="194" y="710"/>
                  </a:moveTo>
                  <a:cubicBezTo>
                    <a:pt x="194" y="710"/>
                    <a:pt x="194" y="710"/>
                    <a:pt x="194" y="710"/>
                  </a:cubicBezTo>
                  <a:cubicBezTo>
                    <a:pt x="194" y="710"/>
                    <a:pt x="194" y="710"/>
                    <a:pt x="194" y="710"/>
                  </a:cubicBezTo>
                  <a:cubicBezTo>
                    <a:pt x="194" y="710"/>
                    <a:pt x="194" y="710"/>
                    <a:pt x="194" y="710"/>
                  </a:cubicBezTo>
                  <a:close/>
                  <a:moveTo>
                    <a:pt x="193" y="703"/>
                  </a:moveTo>
                  <a:cubicBezTo>
                    <a:pt x="193" y="703"/>
                    <a:pt x="193" y="703"/>
                    <a:pt x="193" y="702"/>
                  </a:cubicBezTo>
                  <a:cubicBezTo>
                    <a:pt x="193" y="703"/>
                    <a:pt x="193" y="703"/>
                    <a:pt x="193" y="703"/>
                  </a:cubicBezTo>
                  <a:close/>
                  <a:moveTo>
                    <a:pt x="193" y="703"/>
                  </a:moveTo>
                  <a:cubicBezTo>
                    <a:pt x="193" y="703"/>
                    <a:pt x="193" y="703"/>
                    <a:pt x="193" y="703"/>
                  </a:cubicBezTo>
                  <a:cubicBezTo>
                    <a:pt x="193" y="703"/>
                    <a:pt x="193" y="703"/>
                    <a:pt x="193" y="703"/>
                  </a:cubicBezTo>
                  <a:cubicBezTo>
                    <a:pt x="193" y="703"/>
                    <a:pt x="193" y="703"/>
                    <a:pt x="193" y="703"/>
                  </a:cubicBezTo>
                  <a:cubicBezTo>
                    <a:pt x="193" y="703"/>
                    <a:pt x="193" y="703"/>
                    <a:pt x="193" y="703"/>
                  </a:cubicBezTo>
                  <a:close/>
                  <a:moveTo>
                    <a:pt x="189" y="727"/>
                  </a:moveTo>
                  <a:cubicBezTo>
                    <a:pt x="190" y="725"/>
                    <a:pt x="190" y="724"/>
                    <a:pt x="189" y="727"/>
                  </a:cubicBezTo>
                  <a:close/>
                  <a:moveTo>
                    <a:pt x="193" y="722"/>
                  </a:moveTo>
                  <a:cubicBezTo>
                    <a:pt x="193" y="722"/>
                    <a:pt x="192" y="723"/>
                    <a:pt x="192" y="723"/>
                  </a:cubicBezTo>
                  <a:cubicBezTo>
                    <a:pt x="193" y="723"/>
                    <a:pt x="193" y="722"/>
                    <a:pt x="194" y="721"/>
                  </a:cubicBezTo>
                  <a:cubicBezTo>
                    <a:pt x="193" y="721"/>
                    <a:pt x="193" y="721"/>
                    <a:pt x="193" y="722"/>
                  </a:cubicBezTo>
                  <a:cubicBezTo>
                    <a:pt x="193" y="721"/>
                    <a:pt x="194" y="720"/>
                    <a:pt x="195" y="719"/>
                  </a:cubicBezTo>
                  <a:cubicBezTo>
                    <a:pt x="195" y="719"/>
                    <a:pt x="194" y="719"/>
                    <a:pt x="194" y="719"/>
                  </a:cubicBezTo>
                  <a:cubicBezTo>
                    <a:pt x="194" y="719"/>
                    <a:pt x="193" y="720"/>
                    <a:pt x="194" y="719"/>
                  </a:cubicBezTo>
                  <a:cubicBezTo>
                    <a:pt x="194" y="719"/>
                    <a:pt x="194" y="719"/>
                    <a:pt x="194" y="718"/>
                  </a:cubicBezTo>
                  <a:cubicBezTo>
                    <a:pt x="194" y="718"/>
                    <a:pt x="194" y="718"/>
                    <a:pt x="193" y="718"/>
                  </a:cubicBezTo>
                  <a:cubicBezTo>
                    <a:pt x="193" y="718"/>
                    <a:pt x="193" y="718"/>
                    <a:pt x="194" y="718"/>
                  </a:cubicBezTo>
                  <a:cubicBezTo>
                    <a:pt x="193" y="718"/>
                    <a:pt x="193" y="719"/>
                    <a:pt x="193" y="719"/>
                  </a:cubicBezTo>
                  <a:cubicBezTo>
                    <a:pt x="193" y="719"/>
                    <a:pt x="193" y="719"/>
                    <a:pt x="192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92" y="721"/>
                    <a:pt x="192" y="722"/>
                    <a:pt x="192" y="721"/>
                  </a:cubicBezTo>
                  <a:cubicBezTo>
                    <a:pt x="190" y="725"/>
                    <a:pt x="190" y="726"/>
                    <a:pt x="193" y="722"/>
                  </a:cubicBezTo>
                  <a:close/>
                  <a:moveTo>
                    <a:pt x="194" y="720"/>
                  </a:moveTo>
                  <a:cubicBezTo>
                    <a:pt x="194" y="720"/>
                    <a:pt x="194" y="720"/>
                    <a:pt x="194" y="720"/>
                  </a:cubicBezTo>
                  <a:cubicBezTo>
                    <a:pt x="194" y="720"/>
                    <a:pt x="194" y="720"/>
                    <a:pt x="194" y="720"/>
                  </a:cubicBezTo>
                  <a:close/>
                  <a:moveTo>
                    <a:pt x="186" y="730"/>
                  </a:moveTo>
                  <a:cubicBezTo>
                    <a:pt x="182" y="738"/>
                    <a:pt x="181" y="741"/>
                    <a:pt x="187" y="732"/>
                  </a:cubicBezTo>
                  <a:cubicBezTo>
                    <a:pt x="187" y="730"/>
                    <a:pt x="184" y="735"/>
                    <a:pt x="186" y="731"/>
                  </a:cubicBezTo>
                  <a:cubicBezTo>
                    <a:pt x="188" y="726"/>
                    <a:pt x="189" y="727"/>
                    <a:pt x="191" y="723"/>
                  </a:cubicBezTo>
                  <a:cubicBezTo>
                    <a:pt x="190" y="722"/>
                    <a:pt x="188" y="726"/>
                    <a:pt x="186" y="730"/>
                  </a:cubicBezTo>
                  <a:close/>
                  <a:moveTo>
                    <a:pt x="190" y="724"/>
                  </a:moveTo>
                  <a:cubicBezTo>
                    <a:pt x="191" y="722"/>
                    <a:pt x="189" y="726"/>
                    <a:pt x="190" y="724"/>
                  </a:cubicBezTo>
                  <a:close/>
                  <a:moveTo>
                    <a:pt x="195" y="718"/>
                  </a:moveTo>
                  <a:cubicBezTo>
                    <a:pt x="195" y="718"/>
                    <a:pt x="195" y="719"/>
                    <a:pt x="195" y="719"/>
                  </a:cubicBezTo>
                  <a:cubicBezTo>
                    <a:pt x="195" y="719"/>
                    <a:pt x="195" y="719"/>
                    <a:pt x="195" y="719"/>
                  </a:cubicBezTo>
                  <a:cubicBezTo>
                    <a:pt x="195" y="719"/>
                    <a:pt x="195" y="718"/>
                    <a:pt x="195" y="718"/>
                  </a:cubicBezTo>
                  <a:close/>
                  <a:moveTo>
                    <a:pt x="173" y="763"/>
                  </a:moveTo>
                  <a:cubicBezTo>
                    <a:pt x="173" y="764"/>
                    <a:pt x="173" y="764"/>
                    <a:pt x="172" y="764"/>
                  </a:cubicBezTo>
                  <a:cubicBezTo>
                    <a:pt x="172" y="765"/>
                    <a:pt x="172" y="765"/>
                    <a:pt x="172" y="765"/>
                  </a:cubicBezTo>
                  <a:cubicBezTo>
                    <a:pt x="172" y="765"/>
                    <a:pt x="172" y="765"/>
                    <a:pt x="173" y="764"/>
                  </a:cubicBezTo>
                  <a:cubicBezTo>
                    <a:pt x="173" y="764"/>
                    <a:pt x="173" y="764"/>
                    <a:pt x="173" y="763"/>
                  </a:cubicBezTo>
                  <a:close/>
                  <a:moveTo>
                    <a:pt x="1014" y="694"/>
                  </a:moveTo>
                  <a:cubicBezTo>
                    <a:pt x="1013" y="691"/>
                    <a:pt x="1013" y="692"/>
                    <a:pt x="1012" y="692"/>
                  </a:cubicBezTo>
                  <a:cubicBezTo>
                    <a:pt x="1014" y="695"/>
                    <a:pt x="1014" y="695"/>
                    <a:pt x="1014" y="694"/>
                  </a:cubicBezTo>
                  <a:close/>
                  <a:moveTo>
                    <a:pt x="191" y="710"/>
                  </a:move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0"/>
                    <a:pt x="191" y="710"/>
                  </a:cubicBezTo>
                  <a:close/>
                  <a:moveTo>
                    <a:pt x="191" y="709"/>
                  </a:moveTo>
                  <a:cubicBezTo>
                    <a:pt x="191" y="709"/>
                    <a:pt x="191" y="710"/>
                    <a:pt x="191" y="710"/>
                  </a:cubicBezTo>
                  <a:cubicBezTo>
                    <a:pt x="191" y="710"/>
                    <a:pt x="191" y="709"/>
                    <a:pt x="191" y="709"/>
                  </a:cubicBezTo>
                  <a:close/>
                  <a:moveTo>
                    <a:pt x="191" y="709"/>
                  </a:moveTo>
                  <a:cubicBezTo>
                    <a:pt x="191" y="709"/>
                    <a:pt x="191" y="709"/>
                    <a:pt x="191" y="709"/>
                  </a:cubicBezTo>
                  <a:cubicBezTo>
                    <a:pt x="191" y="709"/>
                    <a:pt x="191" y="709"/>
                    <a:pt x="191" y="709"/>
                  </a:cubicBezTo>
                  <a:close/>
                  <a:moveTo>
                    <a:pt x="191" y="710"/>
                  </a:move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0"/>
                    <a:pt x="191" y="710"/>
                  </a:cubicBezTo>
                  <a:close/>
                  <a:moveTo>
                    <a:pt x="191" y="711"/>
                  </a:moveTo>
                  <a:cubicBezTo>
                    <a:pt x="191" y="710"/>
                    <a:pt x="191" y="710"/>
                    <a:pt x="192" y="710"/>
                  </a:cubicBezTo>
                  <a:cubicBezTo>
                    <a:pt x="192" y="710"/>
                    <a:pt x="192" y="710"/>
                    <a:pt x="192" y="710"/>
                  </a:cubicBez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1"/>
                    <a:pt x="191" y="711"/>
                  </a:cubicBezTo>
                  <a:close/>
                  <a:moveTo>
                    <a:pt x="191" y="710"/>
                  </a:moveTo>
                  <a:cubicBezTo>
                    <a:pt x="191" y="710"/>
                    <a:pt x="191" y="710"/>
                    <a:pt x="191" y="710"/>
                  </a:cubicBezTo>
                  <a:cubicBezTo>
                    <a:pt x="191" y="710"/>
                    <a:pt x="191" y="710"/>
                    <a:pt x="191" y="710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09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09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10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09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2" y="709"/>
                  </a:moveTo>
                  <a:cubicBezTo>
                    <a:pt x="192" y="709"/>
                    <a:pt x="192" y="709"/>
                    <a:pt x="192" y="709"/>
                  </a:cubicBezTo>
                  <a:cubicBezTo>
                    <a:pt x="192" y="709"/>
                    <a:pt x="192" y="709"/>
                    <a:pt x="192" y="709"/>
                  </a:cubicBezTo>
                  <a:close/>
                  <a:moveTo>
                    <a:pt x="191" y="709"/>
                  </a:moveTo>
                  <a:cubicBezTo>
                    <a:pt x="191" y="709"/>
                    <a:pt x="191" y="709"/>
                    <a:pt x="192" y="709"/>
                  </a:cubicBezTo>
                  <a:cubicBezTo>
                    <a:pt x="191" y="709"/>
                    <a:pt x="191" y="709"/>
                    <a:pt x="191" y="709"/>
                  </a:cubicBezTo>
                  <a:close/>
                  <a:moveTo>
                    <a:pt x="1012" y="694"/>
                  </a:moveTo>
                  <a:cubicBezTo>
                    <a:pt x="1012" y="693"/>
                    <a:pt x="1012" y="693"/>
                    <a:pt x="1011" y="691"/>
                  </a:cubicBezTo>
                  <a:cubicBezTo>
                    <a:pt x="1011" y="691"/>
                    <a:pt x="1011" y="691"/>
                    <a:pt x="1012" y="693"/>
                  </a:cubicBezTo>
                  <a:cubicBezTo>
                    <a:pt x="1012" y="694"/>
                    <a:pt x="1012" y="694"/>
                    <a:pt x="1012" y="694"/>
                  </a:cubicBezTo>
                  <a:close/>
                  <a:moveTo>
                    <a:pt x="1015" y="692"/>
                  </a:moveTo>
                  <a:cubicBezTo>
                    <a:pt x="1015" y="690"/>
                    <a:pt x="1014" y="691"/>
                    <a:pt x="1015" y="692"/>
                  </a:cubicBezTo>
                  <a:cubicBezTo>
                    <a:pt x="1015" y="692"/>
                    <a:pt x="1015" y="692"/>
                    <a:pt x="1015" y="692"/>
                  </a:cubicBezTo>
                  <a:close/>
                  <a:moveTo>
                    <a:pt x="1015" y="718"/>
                  </a:moveTo>
                  <a:cubicBezTo>
                    <a:pt x="1015" y="718"/>
                    <a:pt x="1015" y="718"/>
                    <a:pt x="1015" y="718"/>
                  </a:cubicBezTo>
                  <a:cubicBezTo>
                    <a:pt x="1015" y="718"/>
                    <a:pt x="1015" y="717"/>
                    <a:pt x="1015" y="717"/>
                  </a:cubicBezTo>
                  <a:cubicBezTo>
                    <a:pt x="1014" y="717"/>
                    <a:pt x="1014" y="717"/>
                    <a:pt x="1014" y="716"/>
                  </a:cubicBezTo>
                  <a:cubicBezTo>
                    <a:pt x="1014" y="717"/>
                    <a:pt x="1014" y="717"/>
                    <a:pt x="1015" y="718"/>
                  </a:cubicBezTo>
                  <a:close/>
                  <a:moveTo>
                    <a:pt x="165" y="773"/>
                  </a:moveTo>
                  <a:cubicBezTo>
                    <a:pt x="165" y="773"/>
                    <a:pt x="165" y="773"/>
                    <a:pt x="165" y="773"/>
                  </a:cubicBezTo>
                  <a:cubicBezTo>
                    <a:pt x="165" y="773"/>
                    <a:pt x="165" y="773"/>
                    <a:pt x="165" y="773"/>
                  </a:cubicBezTo>
                  <a:close/>
                  <a:moveTo>
                    <a:pt x="164" y="773"/>
                  </a:moveTo>
                  <a:cubicBezTo>
                    <a:pt x="164" y="773"/>
                    <a:pt x="164" y="773"/>
                    <a:pt x="164" y="773"/>
                  </a:cubicBezTo>
                  <a:cubicBezTo>
                    <a:pt x="164" y="773"/>
                    <a:pt x="164" y="774"/>
                    <a:pt x="163" y="774"/>
                  </a:cubicBezTo>
                  <a:cubicBezTo>
                    <a:pt x="163" y="775"/>
                    <a:pt x="163" y="776"/>
                    <a:pt x="162" y="776"/>
                  </a:cubicBezTo>
                  <a:cubicBezTo>
                    <a:pt x="162" y="777"/>
                    <a:pt x="162" y="777"/>
                    <a:pt x="162" y="777"/>
                  </a:cubicBezTo>
                  <a:cubicBezTo>
                    <a:pt x="161" y="778"/>
                    <a:pt x="161" y="779"/>
                    <a:pt x="161" y="779"/>
                  </a:cubicBezTo>
                  <a:cubicBezTo>
                    <a:pt x="161" y="779"/>
                    <a:pt x="161" y="779"/>
                    <a:pt x="161" y="779"/>
                  </a:cubicBezTo>
                  <a:cubicBezTo>
                    <a:pt x="160" y="780"/>
                    <a:pt x="160" y="780"/>
                    <a:pt x="160" y="780"/>
                  </a:cubicBezTo>
                  <a:cubicBezTo>
                    <a:pt x="159" y="781"/>
                    <a:pt x="159" y="782"/>
                    <a:pt x="159" y="782"/>
                  </a:cubicBezTo>
                  <a:cubicBezTo>
                    <a:pt x="159" y="783"/>
                    <a:pt x="159" y="782"/>
                    <a:pt x="160" y="781"/>
                  </a:cubicBezTo>
                  <a:cubicBezTo>
                    <a:pt x="158" y="784"/>
                    <a:pt x="159" y="784"/>
                    <a:pt x="161" y="781"/>
                  </a:cubicBezTo>
                  <a:cubicBezTo>
                    <a:pt x="161" y="781"/>
                    <a:pt x="161" y="782"/>
                    <a:pt x="161" y="782"/>
                  </a:cubicBezTo>
                  <a:cubicBezTo>
                    <a:pt x="161" y="782"/>
                    <a:pt x="162" y="779"/>
                    <a:pt x="163" y="780"/>
                  </a:cubicBezTo>
                  <a:cubicBezTo>
                    <a:pt x="164" y="778"/>
                    <a:pt x="164" y="777"/>
                    <a:pt x="163" y="778"/>
                  </a:cubicBezTo>
                  <a:cubicBezTo>
                    <a:pt x="164" y="776"/>
                    <a:pt x="164" y="776"/>
                    <a:pt x="164" y="775"/>
                  </a:cubicBezTo>
                  <a:cubicBezTo>
                    <a:pt x="164" y="775"/>
                    <a:pt x="165" y="774"/>
                    <a:pt x="165" y="773"/>
                  </a:cubicBezTo>
                  <a:cubicBezTo>
                    <a:pt x="165" y="773"/>
                    <a:pt x="164" y="773"/>
                    <a:pt x="164" y="773"/>
                  </a:cubicBezTo>
                  <a:close/>
                  <a:moveTo>
                    <a:pt x="189" y="715"/>
                  </a:move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189" y="713"/>
                  </a:moveTo>
                  <a:cubicBezTo>
                    <a:pt x="189" y="714"/>
                    <a:pt x="189" y="714"/>
                    <a:pt x="189" y="715"/>
                  </a:cubicBezTo>
                  <a:cubicBezTo>
                    <a:pt x="189" y="714"/>
                    <a:pt x="189" y="714"/>
                    <a:pt x="189" y="713"/>
                  </a:cubicBezTo>
                  <a:close/>
                  <a:moveTo>
                    <a:pt x="189" y="715"/>
                  </a:move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170" y="766"/>
                  </a:moveTo>
                  <a:cubicBezTo>
                    <a:pt x="171" y="765"/>
                    <a:pt x="171" y="765"/>
                    <a:pt x="171" y="764"/>
                  </a:cubicBezTo>
                  <a:cubicBezTo>
                    <a:pt x="171" y="763"/>
                    <a:pt x="170" y="765"/>
                    <a:pt x="168" y="767"/>
                  </a:cubicBezTo>
                  <a:cubicBezTo>
                    <a:pt x="168" y="768"/>
                    <a:pt x="168" y="768"/>
                    <a:pt x="168" y="768"/>
                  </a:cubicBezTo>
                  <a:cubicBezTo>
                    <a:pt x="168" y="768"/>
                    <a:pt x="168" y="768"/>
                    <a:pt x="168" y="769"/>
                  </a:cubicBezTo>
                  <a:cubicBezTo>
                    <a:pt x="169" y="767"/>
                    <a:pt x="170" y="765"/>
                    <a:pt x="170" y="763"/>
                  </a:cubicBezTo>
                  <a:cubicBezTo>
                    <a:pt x="171" y="762"/>
                    <a:pt x="172" y="761"/>
                    <a:pt x="173" y="758"/>
                  </a:cubicBezTo>
                  <a:cubicBezTo>
                    <a:pt x="173" y="759"/>
                    <a:pt x="172" y="759"/>
                    <a:pt x="172" y="760"/>
                  </a:cubicBezTo>
                  <a:cubicBezTo>
                    <a:pt x="172" y="759"/>
                    <a:pt x="172" y="759"/>
                    <a:pt x="172" y="759"/>
                  </a:cubicBezTo>
                  <a:cubicBezTo>
                    <a:pt x="171" y="761"/>
                    <a:pt x="170" y="761"/>
                    <a:pt x="169" y="764"/>
                  </a:cubicBezTo>
                  <a:cubicBezTo>
                    <a:pt x="168" y="765"/>
                    <a:pt x="168" y="766"/>
                    <a:pt x="167" y="767"/>
                  </a:cubicBezTo>
                  <a:cubicBezTo>
                    <a:pt x="167" y="768"/>
                    <a:pt x="166" y="769"/>
                    <a:pt x="165" y="770"/>
                  </a:cubicBezTo>
                  <a:cubicBezTo>
                    <a:pt x="166" y="771"/>
                    <a:pt x="166" y="771"/>
                    <a:pt x="167" y="771"/>
                  </a:cubicBezTo>
                  <a:cubicBezTo>
                    <a:pt x="166" y="772"/>
                    <a:pt x="166" y="773"/>
                    <a:pt x="165" y="773"/>
                  </a:cubicBezTo>
                  <a:cubicBezTo>
                    <a:pt x="165" y="773"/>
                    <a:pt x="165" y="773"/>
                    <a:pt x="165" y="773"/>
                  </a:cubicBezTo>
                  <a:cubicBezTo>
                    <a:pt x="164" y="777"/>
                    <a:pt x="164" y="777"/>
                    <a:pt x="166" y="774"/>
                  </a:cubicBezTo>
                  <a:cubicBezTo>
                    <a:pt x="167" y="772"/>
                    <a:pt x="168" y="770"/>
                    <a:pt x="169" y="768"/>
                  </a:cubicBezTo>
                  <a:cubicBezTo>
                    <a:pt x="170" y="768"/>
                    <a:pt x="170" y="767"/>
                    <a:pt x="169" y="769"/>
                  </a:cubicBezTo>
                  <a:cubicBezTo>
                    <a:pt x="170" y="767"/>
                    <a:pt x="171" y="765"/>
                    <a:pt x="172" y="764"/>
                  </a:cubicBezTo>
                  <a:cubicBezTo>
                    <a:pt x="171" y="764"/>
                    <a:pt x="171" y="765"/>
                    <a:pt x="170" y="766"/>
                  </a:cubicBezTo>
                  <a:close/>
                  <a:moveTo>
                    <a:pt x="165" y="771"/>
                  </a:moveTo>
                  <a:cubicBezTo>
                    <a:pt x="165" y="771"/>
                    <a:pt x="165" y="771"/>
                    <a:pt x="165" y="771"/>
                  </a:cubicBezTo>
                  <a:cubicBezTo>
                    <a:pt x="165" y="771"/>
                    <a:pt x="165" y="771"/>
                    <a:pt x="165" y="771"/>
                  </a:cubicBezTo>
                  <a:close/>
                  <a:moveTo>
                    <a:pt x="165" y="771"/>
                  </a:moveTo>
                  <a:cubicBezTo>
                    <a:pt x="165" y="771"/>
                    <a:pt x="165" y="770"/>
                    <a:pt x="165" y="770"/>
                  </a:cubicBezTo>
                  <a:cubicBezTo>
                    <a:pt x="165" y="770"/>
                    <a:pt x="165" y="770"/>
                    <a:pt x="165" y="770"/>
                  </a:cubicBezTo>
                  <a:cubicBezTo>
                    <a:pt x="165" y="770"/>
                    <a:pt x="165" y="771"/>
                    <a:pt x="165" y="771"/>
                  </a:cubicBezTo>
                  <a:close/>
                  <a:moveTo>
                    <a:pt x="165" y="771"/>
                  </a:moveTo>
                  <a:cubicBezTo>
                    <a:pt x="165" y="771"/>
                    <a:pt x="165" y="772"/>
                    <a:pt x="164" y="772"/>
                  </a:cubicBezTo>
                  <a:cubicBezTo>
                    <a:pt x="165" y="772"/>
                    <a:pt x="165" y="771"/>
                    <a:pt x="165" y="771"/>
                  </a:cubicBezTo>
                  <a:close/>
                  <a:moveTo>
                    <a:pt x="164" y="772"/>
                  </a:moveTo>
                  <a:cubicBezTo>
                    <a:pt x="164" y="772"/>
                    <a:pt x="164" y="773"/>
                    <a:pt x="164" y="773"/>
                  </a:cubicBezTo>
                  <a:cubicBezTo>
                    <a:pt x="164" y="773"/>
                    <a:pt x="164" y="772"/>
                    <a:pt x="164" y="772"/>
                  </a:cubicBezTo>
                  <a:close/>
                  <a:moveTo>
                    <a:pt x="164" y="772"/>
                  </a:moveTo>
                  <a:cubicBezTo>
                    <a:pt x="164" y="772"/>
                    <a:pt x="164" y="772"/>
                    <a:pt x="164" y="772"/>
                  </a:cubicBezTo>
                  <a:cubicBezTo>
                    <a:pt x="164" y="772"/>
                    <a:pt x="164" y="772"/>
                    <a:pt x="164" y="772"/>
                  </a:cubicBezTo>
                  <a:close/>
                  <a:moveTo>
                    <a:pt x="166" y="783"/>
                  </a:moveTo>
                  <a:cubicBezTo>
                    <a:pt x="166" y="783"/>
                    <a:pt x="168" y="780"/>
                    <a:pt x="168" y="779"/>
                  </a:cubicBezTo>
                  <a:cubicBezTo>
                    <a:pt x="170" y="776"/>
                    <a:pt x="168" y="779"/>
                    <a:pt x="166" y="783"/>
                  </a:cubicBezTo>
                  <a:close/>
                  <a:moveTo>
                    <a:pt x="168" y="773"/>
                  </a:moveTo>
                  <a:cubicBezTo>
                    <a:pt x="168" y="773"/>
                    <a:pt x="168" y="773"/>
                    <a:pt x="168" y="773"/>
                  </a:cubicBezTo>
                  <a:cubicBezTo>
                    <a:pt x="168" y="773"/>
                    <a:pt x="168" y="773"/>
                    <a:pt x="168" y="773"/>
                  </a:cubicBezTo>
                  <a:cubicBezTo>
                    <a:pt x="167" y="774"/>
                    <a:pt x="166" y="776"/>
                    <a:pt x="165" y="778"/>
                  </a:cubicBezTo>
                  <a:cubicBezTo>
                    <a:pt x="167" y="775"/>
                    <a:pt x="169" y="774"/>
                    <a:pt x="171" y="769"/>
                  </a:cubicBezTo>
                  <a:cubicBezTo>
                    <a:pt x="170" y="771"/>
                    <a:pt x="169" y="772"/>
                    <a:pt x="168" y="773"/>
                  </a:cubicBezTo>
                  <a:close/>
                  <a:moveTo>
                    <a:pt x="168" y="776"/>
                  </a:moveTo>
                  <a:cubicBezTo>
                    <a:pt x="167" y="777"/>
                    <a:pt x="167" y="777"/>
                    <a:pt x="167" y="778"/>
                  </a:cubicBezTo>
                  <a:cubicBezTo>
                    <a:pt x="167" y="778"/>
                    <a:pt x="167" y="778"/>
                    <a:pt x="167" y="778"/>
                  </a:cubicBezTo>
                  <a:cubicBezTo>
                    <a:pt x="167" y="777"/>
                    <a:pt x="168" y="776"/>
                    <a:pt x="168" y="776"/>
                  </a:cubicBezTo>
                  <a:cubicBezTo>
                    <a:pt x="168" y="776"/>
                    <a:pt x="168" y="776"/>
                    <a:pt x="168" y="776"/>
                  </a:cubicBezTo>
                  <a:close/>
                  <a:moveTo>
                    <a:pt x="174" y="739"/>
                  </a:moveTo>
                  <a:cubicBezTo>
                    <a:pt x="174" y="740"/>
                    <a:pt x="174" y="741"/>
                    <a:pt x="174" y="741"/>
                  </a:cubicBezTo>
                  <a:cubicBezTo>
                    <a:pt x="174" y="741"/>
                    <a:pt x="174" y="740"/>
                    <a:pt x="175" y="739"/>
                  </a:cubicBezTo>
                  <a:cubicBezTo>
                    <a:pt x="175" y="739"/>
                    <a:pt x="175" y="739"/>
                    <a:pt x="174" y="739"/>
                  </a:cubicBezTo>
                  <a:close/>
                  <a:moveTo>
                    <a:pt x="171" y="760"/>
                  </a:moveTo>
                  <a:cubicBezTo>
                    <a:pt x="172" y="756"/>
                    <a:pt x="173" y="755"/>
                    <a:pt x="174" y="752"/>
                  </a:cubicBezTo>
                  <a:cubicBezTo>
                    <a:pt x="174" y="752"/>
                    <a:pt x="174" y="752"/>
                    <a:pt x="174" y="753"/>
                  </a:cubicBezTo>
                  <a:cubicBezTo>
                    <a:pt x="174" y="752"/>
                    <a:pt x="174" y="752"/>
                    <a:pt x="174" y="752"/>
                  </a:cubicBezTo>
                  <a:cubicBezTo>
                    <a:pt x="176" y="748"/>
                    <a:pt x="178" y="746"/>
                    <a:pt x="179" y="743"/>
                  </a:cubicBezTo>
                  <a:cubicBezTo>
                    <a:pt x="180" y="741"/>
                    <a:pt x="179" y="742"/>
                    <a:pt x="177" y="744"/>
                  </a:cubicBezTo>
                  <a:cubicBezTo>
                    <a:pt x="173" y="751"/>
                    <a:pt x="172" y="754"/>
                    <a:pt x="173" y="753"/>
                  </a:cubicBezTo>
                  <a:cubicBezTo>
                    <a:pt x="172" y="754"/>
                    <a:pt x="171" y="756"/>
                    <a:pt x="169" y="759"/>
                  </a:cubicBezTo>
                  <a:cubicBezTo>
                    <a:pt x="169" y="760"/>
                    <a:pt x="169" y="761"/>
                    <a:pt x="171" y="760"/>
                  </a:cubicBezTo>
                  <a:close/>
                  <a:moveTo>
                    <a:pt x="170" y="754"/>
                  </a:moveTo>
                  <a:cubicBezTo>
                    <a:pt x="170" y="754"/>
                    <a:pt x="170" y="755"/>
                    <a:pt x="170" y="755"/>
                  </a:cubicBezTo>
                  <a:cubicBezTo>
                    <a:pt x="170" y="755"/>
                    <a:pt x="170" y="754"/>
                    <a:pt x="170" y="754"/>
                  </a:cubicBezTo>
                  <a:cubicBezTo>
                    <a:pt x="171" y="754"/>
                    <a:pt x="171" y="753"/>
                    <a:pt x="171" y="753"/>
                  </a:cubicBezTo>
                  <a:cubicBezTo>
                    <a:pt x="171" y="753"/>
                    <a:pt x="170" y="754"/>
                    <a:pt x="170" y="754"/>
                  </a:cubicBezTo>
                  <a:close/>
                  <a:moveTo>
                    <a:pt x="1021" y="721"/>
                  </a:moveTo>
                  <a:cubicBezTo>
                    <a:pt x="1020" y="720"/>
                    <a:pt x="1018" y="717"/>
                    <a:pt x="1020" y="720"/>
                  </a:cubicBezTo>
                  <a:cubicBezTo>
                    <a:pt x="1019" y="719"/>
                    <a:pt x="1022" y="723"/>
                    <a:pt x="1021" y="721"/>
                  </a:cubicBezTo>
                  <a:close/>
                  <a:moveTo>
                    <a:pt x="188" y="712"/>
                  </a:moveTo>
                  <a:cubicBezTo>
                    <a:pt x="188" y="712"/>
                    <a:pt x="188" y="713"/>
                    <a:pt x="188" y="713"/>
                  </a:cubicBezTo>
                  <a:cubicBezTo>
                    <a:pt x="188" y="712"/>
                    <a:pt x="188" y="712"/>
                    <a:pt x="189" y="711"/>
                  </a:cubicBezTo>
                  <a:cubicBezTo>
                    <a:pt x="188" y="711"/>
                    <a:pt x="188" y="712"/>
                    <a:pt x="188" y="712"/>
                  </a:cubicBezTo>
                  <a:cubicBezTo>
                    <a:pt x="188" y="712"/>
                    <a:pt x="188" y="712"/>
                    <a:pt x="188" y="712"/>
                  </a:cubicBezTo>
                  <a:close/>
                  <a:moveTo>
                    <a:pt x="185" y="709"/>
                  </a:moveTo>
                  <a:cubicBezTo>
                    <a:pt x="185" y="709"/>
                    <a:pt x="185" y="709"/>
                    <a:pt x="185" y="709"/>
                  </a:cubicBezTo>
                  <a:cubicBezTo>
                    <a:pt x="185" y="709"/>
                    <a:pt x="185" y="709"/>
                    <a:pt x="185" y="709"/>
                  </a:cubicBezTo>
                  <a:cubicBezTo>
                    <a:pt x="185" y="709"/>
                    <a:pt x="185" y="709"/>
                    <a:pt x="185" y="709"/>
                  </a:cubicBezTo>
                  <a:close/>
                  <a:moveTo>
                    <a:pt x="1018" y="701"/>
                  </a:moveTo>
                  <a:cubicBezTo>
                    <a:pt x="1018" y="701"/>
                    <a:pt x="1018" y="702"/>
                    <a:pt x="1018" y="702"/>
                  </a:cubicBezTo>
                  <a:cubicBezTo>
                    <a:pt x="1018" y="702"/>
                    <a:pt x="1018" y="702"/>
                    <a:pt x="1018" y="702"/>
                  </a:cubicBezTo>
                  <a:cubicBezTo>
                    <a:pt x="1018" y="702"/>
                    <a:pt x="1018" y="702"/>
                    <a:pt x="1018" y="702"/>
                  </a:cubicBezTo>
                  <a:cubicBezTo>
                    <a:pt x="1018" y="701"/>
                    <a:pt x="1018" y="700"/>
                    <a:pt x="1017" y="700"/>
                  </a:cubicBezTo>
                  <a:cubicBezTo>
                    <a:pt x="1018" y="701"/>
                    <a:pt x="1018" y="701"/>
                    <a:pt x="1018" y="701"/>
                  </a:cubicBezTo>
                  <a:close/>
                  <a:moveTo>
                    <a:pt x="186" y="708"/>
                  </a:moveTo>
                  <a:cubicBezTo>
                    <a:pt x="186" y="708"/>
                    <a:pt x="186" y="708"/>
                    <a:pt x="186" y="708"/>
                  </a:cubicBezTo>
                  <a:cubicBezTo>
                    <a:pt x="186" y="708"/>
                    <a:pt x="186" y="708"/>
                    <a:pt x="186" y="709"/>
                  </a:cubicBezTo>
                  <a:cubicBezTo>
                    <a:pt x="186" y="709"/>
                    <a:pt x="185" y="709"/>
                    <a:pt x="185" y="709"/>
                  </a:cubicBezTo>
                  <a:cubicBezTo>
                    <a:pt x="186" y="709"/>
                    <a:pt x="186" y="708"/>
                    <a:pt x="186" y="708"/>
                  </a:cubicBezTo>
                  <a:close/>
                  <a:moveTo>
                    <a:pt x="1022" y="723"/>
                  </a:moveTo>
                  <a:cubicBezTo>
                    <a:pt x="1022" y="723"/>
                    <a:pt x="1022" y="723"/>
                    <a:pt x="1022" y="723"/>
                  </a:cubicBezTo>
                  <a:cubicBezTo>
                    <a:pt x="1022" y="723"/>
                    <a:pt x="1022" y="723"/>
                    <a:pt x="1022" y="723"/>
                  </a:cubicBezTo>
                  <a:cubicBezTo>
                    <a:pt x="1022" y="723"/>
                    <a:pt x="1022" y="723"/>
                    <a:pt x="1022" y="723"/>
                  </a:cubicBezTo>
                  <a:cubicBezTo>
                    <a:pt x="1022" y="723"/>
                    <a:pt x="1022" y="723"/>
                    <a:pt x="1022" y="723"/>
                  </a:cubicBezTo>
                  <a:close/>
                  <a:moveTo>
                    <a:pt x="189" y="707"/>
                  </a:moveTo>
                  <a:cubicBezTo>
                    <a:pt x="189" y="707"/>
                    <a:pt x="189" y="707"/>
                    <a:pt x="189" y="706"/>
                  </a:cubicBezTo>
                  <a:cubicBezTo>
                    <a:pt x="189" y="706"/>
                    <a:pt x="189" y="706"/>
                    <a:pt x="190" y="705"/>
                  </a:cubicBezTo>
                  <a:cubicBezTo>
                    <a:pt x="189" y="705"/>
                    <a:pt x="189" y="706"/>
                    <a:pt x="189" y="706"/>
                  </a:cubicBezTo>
                  <a:cubicBezTo>
                    <a:pt x="189" y="706"/>
                    <a:pt x="189" y="706"/>
                    <a:pt x="189" y="707"/>
                  </a:cubicBezTo>
                  <a:close/>
                  <a:moveTo>
                    <a:pt x="190" y="706"/>
                  </a:moveTo>
                  <a:cubicBezTo>
                    <a:pt x="190" y="706"/>
                    <a:pt x="190" y="706"/>
                    <a:pt x="190" y="706"/>
                  </a:cubicBezTo>
                  <a:cubicBezTo>
                    <a:pt x="190" y="705"/>
                    <a:pt x="190" y="705"/>
                    <a:pt x="191" y="705"/>
                  </a:cubicBezTo>
                  <a:cubicBezTo>
                    <a:pt x="190" y="705"/>
                    <a:pt x="190" y="705"/>
                    <a:pt x="190" y="705"/>
                  </a:cubicBezTo>
                  <a:cubicBezTo>
                    <a:pt x="190" y="705"/>
                    <a:pt x="190" y="706"/>
                    <a:pt x="190" y="706"/>
                  </a:cubicBezTo>
                  <a:close/>
                  <a:moveTo>
                    <a:pt x="187" y="710"/>
                  </a:moveTo>
                  <a:cubicBezTo>
                    <a:pt x="188" y="709"/>
                    <a:pt x="188" y="709"/>
                    <a:pt x="188" y="708"/>
                  </a:cubicBezTo>
                  <a:cubicBezTo>
                    <a:pt x="189" y="705"/>
                    <a:pt x="186" y="712"/>
                    <a:pt x="187" y="710"/>
                  </a:cubicBezTo>
                  <a:close/>
                  <a:moveTo>
                    <a:pt x="187" y="703"/>
                  </a:moveTo>
                  <a:cubicBezTo>
                    <a:pt x="187" y="704"/>
                    <a:pt x="187" y="703"/>
                    <a:pt x="188" y="702"/>
                  </a:cubicBezTo>
                  <a:cubicBezTo>
                    <a:pt x="189" y="700"/>
                    <a:pt x="188" y="701"/>
                    <a:pt x="187" y="703"/>
                  </a:cubicBezTo>
                  <a:close/>
                  <a:moveTo>
                    <a:pt x="1017" y="696"/>
                  </a:moveTo>
                  <a:cubicBezTo>
                    <a:pt x="1016" y="693"/>
                    <a:pt x="1016" y="694"/>
                    <a:pt x="1016" y="694"/>
                  </a:cubicBezTo>
                  <a:cubicBezTo>
                    <a:pt x="1017" y="696"/>
                    <a:pt x="1017" y="696"/>
                    <a:pt x="1017" y="696"/>
                  </a:cubicBezTo>
                  <a:close/>
                  <a:moveTo>
                    <a:pt x="1016" y="716"/>
                  </a:moveTo>
                  <a:cubicBezTo>
                    <a:pt x="1016" y="716"/>
                    <a:pt x="1016" y="717"/>
                    <a:pt x="1016" y="717"/>
                  </a:cubicBezTo>
                  <a:cubicBezTo>
                    <a:pt x="1016" y="716"/>
                    <a:pt x="1016" y="716"/>
                    <a:pt x="1015" y="715"/>
                  </a:cubicBezTo>
                  <a:cubicBezTo>
                    <a:pt x="1015" y="715"/>
                    <a:pt x="1015" y="715"/>
                    <a:pt x="1015" y="715"/>
                  </a:cubicBezTo>
                  <a:cubicBezTo>
                    <a:pt x="1015" y="715"/>
                    <a:pt x="1015" y="716"/>
                    <a:pt x="1016" y="716"/>
                  </a:cubicBezTo>
                  <a:close/>
                  <a:moveTo>
                    <a:pt x="189" y="712"/>
                  </a:moveTo>
                  <a:cubicBezTo>
                    <a:pt x="189" y="712"/>
                    <a:pt x="190" y="712"/>
                    <a:pt x="190" y="712"/>
                  </a:cubicBezTo>
                  <a:cubicBezTo>
                    <a:pt x="190" y="712"/>
                    <a:pt x="190" y="712"/>
                    <a:pt x="190" y="712"/>
                  </a:cubicBezTo>
                  <a:cubicBezTo>
                    <a:pt x="190" y="712"/>
                    <a:pt x="190" y="712"/>
                    <a:pt x="190" y="711"/>
                  </a:cubicBezTo>
                  <a:cubicBezTo>
                    <a:pt x="190" y="711"/>
                    <a:pt x="190" y="711"/>
                    <a:pt x="190" y="711"/>
                  </a:cubicBezTo>
                  <a:cubicBezTo>
                    <a:pt x="190" y="712"/>
                    <a:pt x="190" y="712"/>
                    <a:pt x="190" y="712"/>
                  </a:cubicBezTo>
                  <a:cubicBezTo>
                    <a:pt x="190" y="712"/>
                    <a:pt x="190" y="712"/>
                    <a:pt x="189" y="712"/>
                  </a:cubicBezTo>
                  <a:close/>
                  <a:moveTo>
                    <a:pt x="189" y="713"/>
                  </a:moveTo>
                  <a:cubicBezTo>
                    <a:pt x="189" y="712"/>
                    <a:pt x="189" y="712"/>
                    <a:pt x="189" y="712"/>
                  </a:cubicBezTo>
                  <a:cubicBezTo>
                    <a:pt x="189" y="712"/>
                    <a:pt x="189" y="712"/>
                    <a:pt x="189" y="712"/>
                  </a:cubicBezTo>
                  <a:cubicBezTo>
                    <a:pt x="189" y="712"/>
                    <a:pt x="189" y="712"/>
                    <a:pt x="189" y="713"/>
                  </a:cubicBezTo>
                  <a:close/>
                  <a:moveTo>
                    <a:pt x="182" y="725"/>
                  </a:moveTo>
                  <a:cubicBezTo>
                    <a:pt x="182" y="724"/>
                    <a:pt x="183" y="722"/>
                    <a:pt x="184" y="721"/>
                  </a:cubicBezTo>
                  <a:cubicBezTo>
                    <a:pt x="183" y="723"/>
                    <a:pt x="183" y="724"/>
                    <a:pt x="184" y="723"/>
                  </a:cubicBezTo>
                  <a:cubicBezTo>
                    <a:pt x="184" y="722"/>
                    <a:pt x="184" y="722"/>
                    <a:pt x="184" y="721"/>
                  </a:cubicBezTo>
                  <a:cubicBezTo>
                    <a:pt x="185" y="721"/>
                    <a:pt x="185" y="720"/>
                    <a:pt x="186" y="720"/>
                  </a:cubicBezTo>
                  <a:cubicBezTo>
                    <a:pt x="186" y="720"/>
                    <a:pt x="185" y="721"/>
                    <a:pt x="185" y="721"/>
                  </a:cubicBezTo>
                  <a:cubicBezTo>
                    <a:pt x="185" y="721"/>
                    <a:pt x="185" y="721"/>
                    <a:pt x="185" y="722"/>
                  </a:cubicBezTo>
                  <a:cubicBezTo>
                    <a:pt x="184" y="724"/>
                    <a:pt x="184" y="723"/>
                    <a:pt x="183" y="725"/>
                  </a:cubicBezTo>
                  <a:cubicBezTo>
                    <a:pt x="184" y="724"/>
                    <a:pt x="185" y="722"/>
                    <a:pt x="187" y="719"/>
                  </a:cubicBezTo>
                  <a:cubicBezTo>
                    <a:pt x="187" y="719"/>
                    <a:pt x="186" y="720"/>
                    <a:pt x="186" y="720"/>
                  </a:cubicBezTo>
                  <a:cubicBezTo>
                    <a:pt x="187" y="719"/>
                    <a:pt x="187" y="718"/>
                    <a:pt x="187" y="717"/>
                  </a:cubicBezTo>
                  <a:cubicBezTo>
                    <a:pt x="187" y="717"/>
                    <a:pt x="187" y="717"/>
                    <a:pt x="187" y="717"/>
                  </a:cubicBezTo>
                  <a:cubicBezTo>
                    <a:pt x="187" y="717"/>
                    <a:pt x="188" y="717"/>
                    <a:pt x="188" y="717"/>
                  </a:cubicBezTo>
                  <a:cubicBezTo>
                    <a:pt x="188" y="717"/>
                    <a:pt x="187" y="716"/>
                    <a:pt x="187" y="716"/>
                  </a:cubicBezTo>
                  <a:cubicBezTo>
                    <a:pt x="187" y="716"/>
                    <a:pt x="187" y="716"/>
                    <a:pt x="187" y="716"/>
                  </a:cubicBezTo>
                  <a:cubicBezTo>
                    <a:pt x="187" y="716"/>
                    <a:pt x="187" y="716"/>
                    <a:pt x="187" y="716"/>
                  </a:cubicBezTo>
                  <a:cubicBezTo>
                    <a:pt x="186" y="717"/>
                    <a:pt x="183" y="721"/>
                    <a:pt x="182" y="723"/>
                  </a:cubicBezTo>
                  <a:cubicBezTo>
                    <a:pt x="184" y="720"/>
                    <a:pt x="180" y="726"/>
                    <a:pt x="182" y="725"/>
                  </a:cubicBezTo>
                  <a:close/>
                  <a:moveTo>
                    <a:pt x="188" y="715"/>
                  </a:moveTo>
                  <a:cubicBezTo>
                    <a:pt x="188" y="715"/>
                    <a:pt x="188" y="715"/>
                    <a:pt x="188" y="715"/>
                  </a:cubicBezTo>
                  <a:cubicBezTo>
                    <a:pt x="188" y="714"/>
                    <a:pt x="188" y="714"/>
                    <a:pt x="188" y="714"/>
                  </a:cubicBezTo>
                  <a:cubicBezTo>
                    <a:pt x="188" y="714"/>
                    <a:pt x="188" y="715"/>
                    <a:pt x="187" y="715"/>
                  </a:cubicBezTo>
                  <a:cubicBezTo>
                    <a:pt x="187" y="715"/>
                    <a:pt x="187" y="715"/>
                    <a:pt x="188" y="715"/>
                  </a:cubicBezTo>
                  <a:cubicBezTo>
                    <a:pt x="188" y="715"/>
                    <a:pt x="188" y="715"/>
                    <a:pt x="188" y="715"/>
                  </a:cubicBezTo>
                  <a:cubicBezTo>
                    <a:pt x="188" y="715"/>
                    <a:pt x="188" y="715"/>
                    <a:pt x="188" y="714"/>
                  </a:cubicBezTo>
                  <a:cubicBezTo>
                    <a:pt x="188" y="715"/>
                    <a:pt x="188" y="715"/>
                    <a:pt x="188" y="715"/>
                  </a:cubicBezTo>
                  <a:close/>
                  <a:moveTo>
                    <a:pt x="185" y="714"/>
                  </a:moveTo>
                  <a:cubicBezTo>
                    <a:pt x="185" y="714"/>
                    <a:pt x="185" y="714"/>
                    <a:pt x="185" y="714"/>
                  </a:cubicBezTo>
                  <a:cubicBezTo>
                    <a:pt x="185" y="714"/>
                    <a:pt x="185" y="713"/>
                    <a:pt x="185" y="713"/>
                  </a:cubicBezTo>
                  <a:cubicBezTo>
                    <a:pt x="185" y="713"/>
                    <a:pt x="185" y="714"/>
                    <a:pt x="185" y="714"/>
                  </a:cubicBezTo>
                  <a:close/>
                  <a:moveTo>
                    <a:pt x="1016" y="714"/>
                  </a:moveTo>
                  <a:cubicBezTo>
                    <a:pt x="1016" y="714"/>
                    <a:pt x="1016" y="714"/>
                    <a:pt x="1016" y="714"/>
                  </a:cubicBezTo>
                  <a:cubicBezTo>
                    <a:pt x="1016" y="714"/>
                    <a:pt x="1016" y="714"/>
                    <a:pt x="1016" y="714"/>
                  </a:cubicBezTo>
                  <a:cubicBezTo>
                    <a:pt x="1016" y="714"/>
                    <a:pt x="1016" y="713"/>
                    <a:pt x="1016" y="713"/>
                  </a:cubicBezTo>
                  <a:cubicBezTo>
                    <a:pt x="1016" y="714"/>
                    <a:pt x="1016" y="714"/>
                    <a:pt x="1016" y="714"/>
                  </a:cubicBezTo>
                  <a:close/>
                  <a:moveTo>
                    <a:pt x="186" y="716"/>
                  </a:moveTo>
                  <a:cubicBezTo>
                    <a:pt x="185" y="716"/>
                    <a:pt x="185" y="716"/>
                    <a:pt x="185" y="716"/>
                  </a:cubicBezTo>
                  <a:cubicBezTo>
                    <a:pt x="184" y="716"/>
                    <a:pt x="184" y="716"/>
                    <a:pt x="184" y="717"/>
                  </a:cubicBezTo>
                  <a:cubicBezTo>
                    <a:pt x="183" y="718"/>
                    <a:pt x="183" y="719"/>
                    <a:pt x="182" y="721"/>
                  </a:cubicBezTo>
                  <a:cubicBezTo>
                    <a:pt x="183" y="720"/>
                    <a:pt x="186" y="715"/>
                    <a:pt x="185" y="718"/>
                  </a:cubicBezTo>
                  <a:cubicBezTo>
                    <a:pt x="185" y="717"/>
                    <a:pt x="185" y="717"/>
                    <a:pt x="186" y="716"/>
                  </a:cubicBezTo>
                  <a:close/>
                  <a:moveTo>
                    <a:pt x="187" y="712"/>
                  </a:moveTo>
                  <a:cubicBezTo>
                    <a:pt x="187" y="711"/>
                    <a:pt x="186" y="712"/>
                    <a:pt x="185" y="713"/>
                  </a:cubicBezTo>
                  <a:cubicBezTo>
                    <a:pt x="185" y="713"/>
                    <a:pt x="186" y="713"/>
                    <a:pt x="186" y="714"/>
                  </a:cubicBezTo>
                  <a:cubicBezTo>
                    <a:pt x="186" y="713"/>
                    <a:pt x="187" y="712"/>
                    <a:pt x="187" y="712"/>
                  </a:cubicBezTo>
                  <a:close/>
                  <a:moveTo>
                    <a:pt x="216" y="688"/>
                  </a:moveTo>
                  <a:cubicBezTo>
                    <a:pt x="216" y="689"/>
                    <a:pt x="216" y="689"/>
                    <a:pt x="216" y="689"/>
                  </a:cubicBezTo>
                  <a:cubicBezTo>
                    <a:pt x="216" y="689"/>
                    <a:pt x="216" y="689"/>
                    <a:pt x="216" y="690"/>
                  </a:cubicBezTo>
                  <a:cubicBezTo>
                    <a:pt x="216" y="689"/>
                    <a:pt x="217" y="688"/>
                    <a:pt x="217" y="688"/>
                  </a:cubicBezTo>
                  <a:cubicBezTo>
                    <a:pt x="217" y="687"/>
                    <a:pt x="217" y="688"/>
                    <a:pt x="217" y="686"/>
                  </a:cubicBezTo>
                  <a:cubicBezTo>
                    <a:pt x="217" y="687"/>
                    <a:pt x="217" y="687"/>
                    <a:pt x="216" y="688"/>
                  </a:cubicBezTo>
                  <a:close/>
                  <a:moveTo>
                    <a:pt x="232" y="650"/>
                  </a:moveTo>
                  <a:cubicBezTo>
                    <a:pt x="233" y="647"/>
                    <a:pt x="234" y="646"/>
                    <a:pt x="235" y="644"/>
                  </a:cubicBezTo>
                  <a:cubicBezTo>
                    <a:pt x="235" y="644"/>
                    <a:pt x="235" y="644"/>
                    <a:pt x="235" y="644"/>
                  </a:cubicBezTo>
                  <a:cubicBezTo>
                    <a:pt x="235" y="644"/>
                    <a:pt x="235" y="644"/>
                    <a:pt x="235" y="644"/>
                  </a:cubicBezTo>
                  <a:cubicBezTo>
                    <a:pt x="236" y="643"/>
                    <a:pt x="236" y="643"/>
                    <a:pt x="236" y="642"/>
                  </a:cubicBezTo>
                  <a:cubicBezTo>
                    <a:pt x="236" y="643"/>
                    <a:pt x="235" y="643"/>
                    <a:pt x="234" y="645"/>
                  </a:cubicBezTo>
                  <a:cubicBezTo>
                    <a:pt x="234" y="644"/>
                    <a:pt x="234" y="644"/>
                    <a:pt x="233" y="645"/>
                  </a:cubicBezTo>
                  <a:cubicBezTo>
                    <a:pt x="233" y="644"/>
                    <a:pt x="232" y="646"/>
                    <a:pt x="231" y="647"/>
                  </a:cubicBezTo>
                  <a:cubicBezTo>
                    <a:pt x="230" y="649"/>
                    <a:pt x="230" y="649"/>
                    <a:pt x="231" y="649"/>
                  </a:cubicBezTo>
                  <a:cubicBezTo>
                    <a:pt x="231" y="649"/>
                    <a:pt x="230" y="650"/>
                    <a:pt x="230" y="650"/>
                  </a:cubicBezTo>
                  <a:cubicBezTo>
                    <a:pt x="231" y="650"/>
                    <a:pt x="231" y="649"/>
                    <a:pt x="231" y="649"/>
                  </a:cubicBezTo>
                  <a:cubicBezTo>
                    <a:pt x="231" y="650"/>
                    <a:pt x="231" y="650"/>
                    <a:pt x="232" y="650"/>
                  </a:cubicBezTo>
                  <a:close/>
                  <a:moveTo>
                    <a:pt x="215" y="690"/>
                  </a:moveTo>
                  <a:cubicBezTo>
                    <a:pt x="214" y="692"/>
                    <a:pt x="213" y="695"/>
                    <a:pt x="213" y="695"/>
                  </a:cubicBezTo>
                  <a:cubicBezTo>
                    <a:pt x="214" y="694"/>
                    <a:pt x="215" y="692"/>
                    <a:pt x="216" y="690"/>
                  </a:cubicBezTo>
                  <a:cubicBezTo>
                    <a:pt x="216" y="690"/>
                    <a:pt x="216" y="690"/>
                    <a:pt x="216" y="690"/>
                  </a:cubicBezTo>
                  <a:cubicBezTo>
                    <a:pt x="216" y="690"/>
                    <a:pt x="215" y="690"/>
                    <a:pt x="215" y="690"/>
                  </a:cubicBezTo>
                  <a:close/>
                  <a:moveTo>
                    <a:pt x="221" y="678"/>
                  </a:moveTo>
                  <a:cubicBezTo>
                    <a:pt x="221" y="678"/>
                    <a:pt x="221" y="677"/>
                    <a:pt x="221" y="677"/>
                  </a:cubicBezTo>
                  <a:cubicBezTo>
                    <a:pt x="221" y="677"/>
                    <a:pt x="222" y="677"/>
                    <a:pt x="222" y="676"/>
                  </a:cubicBezTo>
                  <a:cubicBezTo>
                    <a:pt x="221" y="677"/>
                    <a:pt x="221" y="677"/>
                    <a:pt x="221" y="677"/>
                  </a:cubicBezTo>
                  <a:cubicBezTo>
                    <a:pt x="221" y="678"/>
                    <a:pt x="221" y="678"/>
                    <a:pt x="220" y="678"/>
                  </a:cubicBezTo>
                  <a:cubicBezTo>
                    <a:pt x="220" y="678"/>
                    <a:pt x="220" y="677"/>
                    <a:pt x="219" y="679"/>
                  </a:cubicBezTo>
                  <a:cubicBezTo>
                    <a:pt x="219" y="679"/>
                    <a:pt x="219" y="679"/>
                    <a:pt x="219" y="679"/>
                  </a:cubicBezTo>
                  <a:cubicBezTo>
                    <a:pt x="220" y="679"/>
                    <a:pt x="220" y="680"/>
                    <a:pt x="221" y="678"/>
                  </a:cubicBezTo>
                  <a:cubicBezTo>
                    <a:pt x="221" y="678"/>
                    <a:pt x="221" y="678"/>
                    <a:pt x="220" y="678"/>
                  </a:cubicBezTo>
                  <a:cubicBezTo>
                    <a:pt x="221" y="678"/>
                    <a:pt x="221" y="678"/>
                    <a:pt x="221" y="678"/>
                  </a:cubicBezTo>
                  <a:cubicBezTo>
                    <a:pt x="221" y="678"/>
                    <a:pt x="221" y="678"/>
                    <a:pt x="221" y="678"/>
                  </a:cubicBezTo>
                  <a:close/>
                  <a:moveTo>
                    <a:pt x="184" y="729"/>
                  </a:moveTo>
                  <a:cubicBezTo>
                    <a:pt x="184" y="729"/>
                    <a:pt x="184" y="729"/>
                    <a:pt x="184" y="729"/>
                  </a:cubicBezTo>
                  <a:cubicBezTo>
                    <a:pt x="184" y="729"/>
                    <a:pt x="184" y="729"/>
                    <a:pt x="184" y="729"/>
                  </a:cubicBezTo>
                  <a:cubicBezTo>
                    <a:pt x="184" y="729"/>
                    <a:pt x="184" y="729"/>
                    <a:pt x="184" y="729"/>
                  </a:cubicBezTo>
                  <a:close/>
                  <a:moveTo>
                    <a:pt x="258" y="598"/>
                  </a:moveTo>
                  <a:cubicBezTo>
                    <a:pt x="258" y="598"/>
                    <a:pt x="258" y="598"/>
                    <a:pt x="258" y="598"/>
                  </a:cubicBezTo>
                  <a:cubicBezTo>
                    <a:pt x="258" y="598"/>
                    <a:pt x="258" y="598"/>
                    <a:pt x="258" y="598"/>
                  </a:cubicBezTo>
                  <a:cubicBezTo>
                    <a:pt x="258" y="598"/>
                    <a:pt x="258" y="598"/>
                    <a:pt x="258" y="598"/>
                  </a:cubicBezTo>
                  <a:close/>
                  <a:moveTo>
                    <a:pt x="261" y="572"/>
                  </a:moveTo>
                  <a:cubicBezTo>
                    <a:pt x="261" y="572"/>
                    <a:pt x="261" y="573"/>
                    <a:pt x="262" y="573"/>
                  </a:cubicBezTo>
                  <a:cubicBezTo>
                    <a:pt x="261" y="574"/>
                    <a:pt x="261" y="574"/>
                    <a:pt x="262" y="573"/>
                  </a:cubicBezTo>
                  <a:cubicBezTo>
                    <a:pt x="262" y="573"/>
                    <a:pt x="262" y="573"/>
                    <a:pt x="262" y="573"/>
                  </a:cubicBezTo>
                  <a:cubicBezTo>
                    <a:pt x="262" y="573"/>
                    <a:pt x="263" y="573"/>
                    <a:pt x="263" y="573"/>
                  </a:cubicBezTo>
                  <a:cubicBezTo>
                    <a:pt x="264" y="572"/>
                    <a:pt x="264" y="571"/>
                    <a:pt x="264" y="571"/>
                  </a:cubicBezTo>
                  <a:cubicBezTo>
                    <a:pt x="263" y="571"/>
                    <a:pt x="263" y="571"/>
                    <a:pt x="263" y="571"/>
                  </a:cubicBezTo>
                  <a:cubicBezTo>
                    <a:pt x="263" y="571"/>
                    <a:pt x="263" y="570"/>
                    <a:pt x="263" y="570"/>
                  </a:cubicBezTo>
                  <a:cubicBezTo>
                    <a:pt x="263" y="570"/>
                    <a:pt x="263" y="569"/>
                    <a:pt x="263" y="569"/>
                  </a:cubicBezTo>
                  <a:cubicBezTo>
                    <a:pt x="263" y="569"/>
                    <a:pt x="263" y="569"/>
                    <a:pt x="263" y="569"/>
                  </a:cubicBezTo>
                  <a:cubicBezTo>
                    <a:pt x="262" y="570"/>
                    <a:pt x="262" y="571"/>
                    <a:pt x="261" y="573"/>
                  </a:cubicBezTo>
                  <a:cubicBezTo>
                    <a:pt x="261" y="573"/>
                    <a:pt x="261" y="573"/>
                    <a:pt x="261" y="572"/>
                  </a:cubicBezTo>
                  <a:close/>
                  <a:moveTo>
                    <a:pt x="214" y="689"/>
                  </a:moveTo>
                  <a:cubicBezTo>
                    <a:pt x="213" y="690"/>
                    <a:pt x="213" y="692"/>
                    <a:pt x="212" y="693"/>
                  </a:cubicBezTo>
                  <a:cubicBezTo>
                    <a:pt x="213" y="692"/>
                    <a:pt x="213" y="691"/>
                    <a:pt x="214" y="690"/>
                  </a:cubicBezTo>
                  <a:cubicBezTo>
                    <a:pt x="214" y="689"/>
                    <a:pt x="214" y="689"/>
                    <a:pt x="214" y="689"/>
                  </a:cubicBezTo>
                  <a:close/>
                  <a:moveTo>
                    <a:pt x="1011" y="693"/>
                  </a:moveTo>
                  <a:cubicBezTo>
                    <a:pt x="1011" y="693"/>
                    <a:pt x="1011" y="693"/>
                    <a:pt x="1011" y="693"/>
                  </a:cubicBezTo>
                  <a:cubicBezTo>
                    <a:pt x="1011" y="693"/>
                    <a:pt x="1011" y="693"/>
                    <a:pt x="1011" y="693"/>
                  </a:cubicBezTo>
                  <a:cubicBezTo>
                    <a:pt x="1011" y="693"/>
                    <a:pt x="1011" y="693"/>
                    <a:pt x="1011" y="693"/>
                  </a:cubicBezTo>
                  <a:close/>
                  <a:moveTo>
                    <a:pt x="1011" y="693"/>
                  </a:moveTo>
                  <a:cubicBezTo>
                    <a:pt x="1011" y="693"/>
                    <a:pt x="1011" y="693"/>
                    <a:pt x="1011" y="693"/>
                  </a:cubicBezTo>
                  <a:cubicBezTo>
                    <a:pt x="1010" y="692"/>
                    <a:pt x="1009" y="692"/>
                    <a:pt x="1010" y="693"/>
                  </a:cubicBezTo>
                  <a:cubicBezTo>
                    <a:pt x="1010" y="693"/>
                    <a:pt x="1011" y="693"/>
                    <a:pt x="1011" y="693"/>
                  </a:cubicBezTo>
                  <a:close/>
                  <a:moveTo>
                    <a:pt x="263" y="561"/>
                  </a:moveTo>
                  <a:cubicBezTo>
                    <a:pt x="266" y="557"/>
                    <a:pt x="266" y="556"/>
                    <a:pt x="264" y="557"/>
                  </a:cubicBezTo>
                  <a:cubicBezTo>
                    <a:pt x="264" y="557"/>
                    <a:pt x="265" y="557"/>
                    <a:pt x="265" y="557"/>
                  </a:cubicBezTo>
                  <a:cubicBezTo>
                    <a:pt x="265" y="557"/>
                    <a:pt x="265" y="557"/>
                    <a:pt x="264" y="557"/>
                  </a:cubicBezTo>
                  <a:cubicBezTo>
                    <a:pt x="264" y="557"/>
                    <a:pt x="264" y="558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ubicBezTo>
                    <a:pt x="263" y="559"/>
                    <a:pt x="263" y="559"/>
                    <a:pt x="263" y="559"/>
                  </a:cubicBezTo>
                  <a:cubicBezTo>
                    <a:pt x="260" y="565"/>
                    <a:pt x="261" y="564"/>
                    <a:pt x="263" y="561"/>
                  </a:cubicBezTo>
                  <a:close/>
                  <a:moveTo>
                    <a:pt x="237" y="638"/>
                  </a:moveTo>
                  <a:cubicBezTo>
                    <a:pt x="238" y="638"/>
                    <a:pt x="238" y="638"/>
                    <a:pt x="238" y="638"/>
                  </a:cubicBezTo>
                  <a:cubicBezTo>
                    <a:pt x="238" y="637"/>
                    <a:pt x="238" y="637"/>
                    <a:pt x="239" y="636"/>
                  </a:cubicBezTo>
                  <a:cubicBezTo>
                    <a:pt x="238" y="637"/>
                    <a:pt x="238" y="637"/>
                    <a:pt x="238" y="637"/>
                  </a:cubicBezTo>
                  <a:cubicBezTo>
                    <a:pt x="238" y="638"/>
                    <a:pt x="237" y="638"/>
                    <a:pt x="237" y="638"/>
                  </a:cubicBezTo>
                  <a:close/>
                  <a:moveTo>
                    <a:pt x="246" y="627"/>
                  </a:moveTo>
                  <a:cubicBezTo>
                    <a:pt x="246" y="627"/>
                    <a:pt x="246" y="626"/>
                    <a:pt x="247" y="625"/>
                  </a:cubicBezTo>
                  <a:cubicBezTo>
                    <a:pt x="246" y="625"/>
                    <a:pt x="246" y="626"/>
                    <a:pt x="246" y="627"/>
                  </a:cubicBezTo>
                  <a:close/>
                  <a:moveTo>
                    <a:pt x="260" y="596"/>
                  </a:moveTo>
                  <a:cubicBezTo>
                    <a:pt x="260" y="596"/>
                    <a:pt x="260" y="596"/>
                    <a:pt x="260" y="596"/>
                  </a:cubicBezTo>
                  <a:cubicBezTo>
                    <a:pt x="261" y="595"/>
                    <a:pt x="262" y="593"/>
                    <a:pt x="262" y="592"/>
                  </a:cubicBezTo>
                  <a:cubicBezTo>
                    <a:pt x="261" y="594"/>
                    <a:pt x="261" y="594"/>
                    <a:pt x="260" y="595"/>
                  </a:cubicBezTo>
                  <a:cubicBezTo>
                    <a:pt x="260" y="594"/>
                    <a:pt x="259" y="595"/>
                    <a:pt x="258" y="598"/>
                  </a:cubicBezTo>
                  <a:cubicBezTo>
                    <a:pt x="258" y="598"/>
                    <a:pt x="258" y="598"/>
                    <a:pt x="258" y="598"/>
                  </a:cubicBezTo>
                  <a:cubicBezTo>
                    <a:pt x="258" y="598"/>
                    <a:pt x="258" y="598"/>
                    <a:pt x="258" y="599"/>
                  </a:cubicBezTo>
                  <a:cubicBezTo>
                    <a:pt x="258" y="598"/>
                    <a:pt x="258" y="598"/>
                    <a:pt x="258" y="598"/>
                  </a:cubicBezTo>
                  <a:cubicBezTo>
                    <a:pt x="258" y="598"/>
                    <a:pt x="258" y="599"/>
                    <a:pt x="258" y="599"/>
                  </a:cubicBezTo>
                  <a:cubicBezTo>
                    <a:pt x="257" y="599"/>
                    <a:pt x="257" y="599"/>
                    <a:pt x="257" y="599"/>
                  </a:cubicBezTo>
                  <a:cubicBezTo>
                    <a:pt x="257" y="600"/>
                    <a:pt x="257" y="600"/>
                    <a:pt x="257" y="600"/>
                  </a:cubicBezTo>
                  <a:cubicBezTo>
                    <a:pt x="256" y="600"/>
                    <a:pt x="256" y="602"/>
                    <a:pt x="254" y="604"/>
                  </a:cubicBezTo>
                  <a:cubicBezTo>
                    <a:pt x="253" y="605"/>
                    <a:pt x="253" y="606"/>
                    <a:pt x="252" y="608"/>
                  </a:cubicBezTo>
                  <a:cubicBezTo>
                    <a:pt x="250" y="610"/>
                    <a:pt x="251" y="610"/>
                    <a:pt x="253" y="608"/>
                  </a:cubicBezTo>
                  <a:cubicBezTo>
                    <a:pt x="252" y="608"/>
                    <a:pt x="252" y="609"/>
                    <a:pt x="252" y="610"/>
                  </a:cubicBezTo>
                  <a:cubicBezTo>
                    <a:pt x="252" y="610"/>
                    <a:pt x="252" y="610"/>
                    <a:pt x="252" y="610"/>
                  </a:cubicBezTo>
                  <a:cubicBezTo>
                    <a:pt x="251" y="611"/>
                    <a:pt x="251" y="611"/>
                    <a:pt x="251" y="612"/>
                  </a:cubicBezTo>
                  <a:cubicBezTo>
                    <a:pt x="251" y="612"/>
                    <a:pt x="252" y="611"/>
                    <a:pt x="252" y="610"/>
                  </a:cubicBezTo>
                  <a:cubicBezTo>
                    <a:pt x="252" y="610"/>
                    <a:pt x="252" y="610"/>
                    <a:pt x="252" y="610"/>
                  </a:cubicBezTo>
                  <a:cubicBezTo>
                    <a:pt x="253" y="608"/>
                    <a:pt x="255" y="605"/>
                    <a:pt x="257" y="602"/>
                  </a:cubicBezTo>
                  <a:cubicBezTo>
                    <a:pt x="258" y="600"/>
                    <a:pt x="259" y="598"/>
                    <a:pt x="260" y="596"/>
                  </a:cubicBezTo>
                  <a:close/>
                  <a:moveTo>
                    <a:pt x="249" y="617"/>
                  </a:moveTo>
                  <a:cubicBezTo>
                    <a:pt x="249" y="617"/>
                    <a:pt x="249" y="617"/>
                    <a:pt x="249" y="616"/>
                  </a:cubicBezTo>
                  <a:cubicBezTo>
                    <a:pt x="249" y="617"/>
                    <a:pt x="248" y="617"/>
                    <a:pt x="248" y="617"/>
                  </a:cubicBezTo>
                  <a:cubicBezTo>
                    <a:pt x="248" y="618"/>
                    <a:pt x="248" y="618"/>
                    <a:pt x="248" y="619"/>
                  </a:cubicBezTo>
                  <a:cubicBezTo>
                    <a:pt x="248" y="618"/>
                    <a:pt x="248" y="618"/>
                    <a:pt x="248" y="618"/>
                  </a:cubicBezTo>
                  <a:cubicBezTo>
                    <a:pt x="247" y="619"/>
                    <a:pt x="247" y="620"/>
                    <a:pt x="247" y="620"/>
                  </a:cubicBezTo>
                  <a:cubicBezTo>
                    <a:pt x="247" y="620"/>
                    <a:pt x="246" y="621"/>
                    <a:pt x="246" y="621"/>
                  </a:cubicBezTo>
                  <a:cubicBezTo>
                    <a:pt x="246" y="621"/>
                    <a:pt x="246" y="620"/>
                    <a:pt x="247" y="619"/>
                  </a:cubicBezTo>
                  <a:cubicBezTo>
                    <a:pt x="246" y="621"/>
                    <a:pt x="245" y="622"/>
                    <a:pt x="244" y="624"/>
                  </a:cubicBezTo>
                  <a:cubicBezTo>
                    <a:pt x="244" y="624"/>
                    <a:pt x="244" y="625"/>
                    <a:pt x="243" y="625"/>
                  </a:cubicBezTo>
                  <a:cubicBezTo>
                    <a:pt x="242" y="628"/>
                    <a:pt x="240" y="631"/>
                    <a:pt x="239" y="634"/>
                  </a:cubicBezTo>
                  <a:cubicBezTo>
                    <a:pt x="239" y="635"/>
                    <a:pt x="237" y="637"/>
                    <a:pt x="236" y="639"/>
                  </a:cubicBezTo>
                  <a:cubicBezTo>
                    <a:pt x="237" y="638"/>
                    <a:pt x="237" y="638"/>
                    <a:pt x="239" y="635"/>
                  </a:cubicBezTo>
                  <a:cubicBezTo>
                    <a:pt x="239" y="636"/>
                    <a:pt x="239" y="636"/>
                    <a:pt x="239" y="636"/>
                  </a:cubicBezTo>
                  <a:cubicBezTo>
                    <a:pt x="239" y="636"/>
                    <a:pt x="239" y="636"/>
                    <a:pt x="239" y="635"/>
                  </a:cubicBezTo>
                  <a:cubicBezTo>
                    <a:pt x="239" y="635"/>
                    <a:pt x="239" y="635"/>
                    <a:pt x="239" y="635"/>
                  </a:cubicBezTo>
                  <a:cubicBezTo>
                    <a:pt x="240" y="634"/>
                    <a:pt x="242" y="632"/>
                    <a:pt x="243" y="629"/>
                  </a:cubicBezTo>
                  <a:cubicBezTo>
                    <a:pt x="244" y="629"/>
                    <a:pt x="244" y="629"/>
                    <a:pt x="244" y="629"/>
                  </a:cubicBezTo>
                  <a:cubicBezTo>
                    <a:pt x="244" y="628"/>
                    <a:pt x="244" y="628"/>
                    <a:pt x="245" y="627"/>
                  </a:cubicBezTo>
                  <a:cubicBezTo>
                    <a:pt x="244" y="627"/>
                    <a:pt x="244" y="627"/>
                    <a:pt x="244" y="627"/>
                  </a:cubicBezTo>
                  <a:cubicBezTo>
                    <a:pt x="244" y="627"/>
                    <a:pt x="245" y="626"/>
                    <a:pt x="245" y="625"/>
                  </a:cubicBezTo>
                  <a:cubicBezTo>
                    <a:pt x="245" y="625"/>
                    <a:pt x="246" y="624"/>
                    <a:pt x="248" y="622"/>
                  </a:cubicBezTo>
                  <a:cubicBezTo>
                    <a:pt x="250" y="617"/>
                    <a:pt x="249" y="617"/>
                    <a:pt x="249" y="617"/>
                  </a:cubicBezTo>
                  <a:close/>
                  <a:moveTo>
                    <a:pt x="252" y="610"/>
                  </a:moveTo>
                  <a:cubicBezTo>
                    <a:pt x="252" y="611"/>
                    <a:pt x="252" y="611"/>
                    <a:pt x="252" y="611"/>
                  </a:cubicBezTo>
                  <a:cubicBezTo>
                    <a:pt x="253" y="609"/>
                    <a:pt x="253" y="609"/>
                    <a:pt x="252" y="610"/>
                  </a:cubicBezTo>
                  <a:close/>
                  <a:moveTo>
                    <a:pt x="161" y="782"/>
                  </a:moveTo>
                  <a:cubicBezTo>
                    <a:pt x="161" y="783"/>
                    <a:pt x="161" y="783"/>
                    <a:pt x="161" y="784"/>
                  </a:cubicBezTo>
                  <a:cubicBezTo>
                    <a:pt x="162" y="783"/>
                    <a:pt x="162" y="781"/>
                    <a:pt x="163" y="781"/>
                  </a:cubicBezTo>
                  <a:cubicBezTo>
                    <a:pt x="163" y="780"/>
                    <a:pt x="164" y="779"/>
                    <a:pt x="165" y="778"/>
                  </a:cubicBezTo>
                  <a:cubicBezTo>
                    <a:pt x="164" y="779"/>
                    <a:pt x="163" y="780"/>
                    <a:pt x="161" y="782"/>
                  </a:cubicBezTo>
                  <a:close/>
                  <a:moveTo>
                    <a:pt x="177" y="763"/>
                  </a:moveTo>
                  <a:cubicBezTo>
                    <a:pt x="177" y="763"/>
                    <a:pt x="178" y="763"/>
                    <a:pt x="178" y="762"/>
                  </a:cubicBezTo>
                  <a:cubicBezTo>
                    <a:pt x="179" y="760"/>
                    <a:pt x="180" y="758"/>
                    <a:pt x="180" y="757"/>
                  </a:cubicBezTo>
                  <a:cubicBezTo>
                    <a:pt x="179" y="759"/>
                    <a:pt x="178" y="760"/>
                    <a:pt x="177" y="763"/>
                  </a:cubicBezTo>
                  <a:close/>
                  <a:moveTo>
                    <a:pt x="216" y="688"/>
                  </a:moveTo>
                  <a:cubicBezTo>
                    <a:pt x="215" y="689"/>
                    <a:pt x="215" y="689"/>
                    <a:pt x="215" y="689"/>
                  </a:cubicBezTo>
                  <a:cubicBezTo>
                    <a:pt x="215" y="689"/>
                    <a:pt x="215" y="689"/>
                    <a:pt x="216" y="688"/>
                  </a:cubicBezTo>
                  <a:close/>
                  <a:moveTo>
                    <a:pt x="217" y="685"/>
                  </a:moveTo>
                  <a:cubicBezTo>
                    <a:pt x="217" y="685"/>
                    <a:pt x="217" y="686"/>
                    <a:pt x="216" y="686"/>
                  </a:cubicBezTo>
                  <a:cubicBezTo>
                    <a:pt x="216" y="686"/>
                    <a:pt x="216" y="687"/>
                    <a:pt x="215" y="688"/>
                  </a:cubicBezTo>
                  <a:cubicBezTo>
                    <a:pt x="215" y="688"/>
                    <a:pt x="216" y="688"/>
                    <a:pt x="216" y="688"/>
                  </a:cubicBezTo>
                  <a:cubicBezTo>
                    <a:pt x="216" y="688"/>
                    <a:pt x="216" y="687"/>
                    <a:pt x="216" y="687"/>
                  </a:cubicBezTo>
                  <a:cubicBezTo>
                    <a:pt x="217" y="687"/>
                    <a:pt x="217" y="686"/>
                    <a:pt x="217" y="686"/>
                  </a:cubicBezTo>
                  <a:cubicBezTo>
                    <a:pt x="217" y="685"/>
                    <a:pt x="217" y="685"/>
                    <a:pt x="218" y="685"/>
                  </a:cubicBezTo>
                  <a:cubicBezTo>
                    <a:pt x="217" y="685"/>
                    <a:pt x="217" y="685"/>
                    <a:pt x="217" y="685"/>
                  </a:cubicBezTo>
                  <a:close/>
                  <a:moveTo>
                    <a:pt x="216" y="688"/>
                  </a:moveTo>
                  <a:cubicBezTo>
                    <a:pt x="216" y="688"/>
                    <a:pt x="216" y="688"/>
                    <a:pt x="216" y="688"/>
                  </a:cubicBezTo>
                  <a:cubicBezTo>
                    <a:pt x="216" y="688"/>
                    <a:pt x="216" y="688"/>
                    <a:pt x="216" y="688"/>
                  </a:cubicBezTo>
                  <a:close/>
                  <a:moveTo>
                    <a:pt x="216" y="688"/>
                  </a:moveTo>
                  <a:cubicBezTo>
                    <a:pt x="216" y="688"/>
                    <a:pt x="216" y="688"/>
                    <a:pt x="216" y="688"/>
                  </a:cubicBezTo>
                  <a:cubicBezTo>
                    <a:pt x="216" y="688"/>
                    <a:pt x="216" y="688"/>
                    <a:pt x="216" y="688"/>
                  </a:cubicBezTo>
                  <a:cubicBezTo>
                    <a:pt x="216" y="688"/>
                    <a:pt x="216" y="688"/>
                    <a:pt x="216" y="688"/>
                  </a:cubicBezTo>
                  <a:close/>
                  <a:moveTo>
                    <a:pt x="202" y="713"/>
                  </a:moveTo>
                  <a:cubicBezTo>
                    <a:pt x="202" y="712"/>
                    <a:pt x="202" y="712"/>
                    <a:pt x="202" y="712"/>
                  </a:cubicBezTo>
                  <a:cubicBezTo>
                    <a:pt x="202" y="712"/>
                    <a:pt x="202" y="713"/>
                    <a:pt x="201" y="713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02" y="713"/>
                    <a:pt x="202" y="712"/>
                    <a:pt x="203" y="712"/>
                  </a:cubicBezTo>
                  <a:cubicBezTo>
                    <a:pt x="203" y="712"/>
                    <a:pt x="202" y="712"/>
                    <a:pt x="202" y="713"/>
                  </a:cubicBezTo>
                  <a:close/>
                  <a:moveTo>
                    <a:pt x="195" y="727"/>
                  </a:moveTo>
                  <a:cubicBezTo>
                    <a:pt x="195" y="728"/>
                    <a:pt x="194" y="728"/>
                    <a:pt x="194" y="729"/>
                  </a:cubicBezTo>
                  <a:cubicBezTo>
                    <a:pt x="194" y="729"/>
                    <a:pt x="194" y="729"/>
                    <a:pt x="195" y="728"/>
                  </a:cubicBezTo>
                  <a:cubicBezTo>
                    <a:pt x="195" y="728"/>
                    <a:pt x="195" y="727"/>
                    <a:pt x="196" y="726"/>
                  </a:cubicBezTo>
                  <a:cubicBezTo>
                    <a:pt x="195" y="726"/>
                    <a:pt x="195" y="727"/>
                    <a:pt x="195" y="727"/>
                  </a:cubicBezTo>
                  <a:close/>
                  <a:moveTo>
                    <a:pt x="202" y="714"/>
                  </a:moveTo>
                  <a:cubicBezTo>
                    <a:pt x="202" y="714"/>
                    <a:pt x="202" y="714"/>
                    <a:pt x="203" y="713"/>
                  </a:cubicBezTo>
                  <a:cubicBezTo>
                    <a:pt x="202" y="714"/>
                    <a:pt x="202" y="714"/>
                    <a:pt x="202" y="714"/>
                  </a:cubicBezTo>
                  <a:close/>
                  <a:moveTo>
                    <a:pt x="161" y="786"/>
                  </a:moveTo>
                  <a:cubicBezTo>
                    <a:pt x="161" y="787"/>
                    <a:pt x="160" y="788"/>
                    <a:pt x="159" y="790"/>
                  </a:cubicBezTo>
                  <a:cubicBezTo>
                    <a:pt x="159" y="790"/>
                    <a:pt x="160" y="789"/>
                    <a:pt x="160" y="789"/>
                  </a:cubicBezTo>
                  <a:cubicBezTo>
                    <a:pt x="161" y="788"/>
                    <a:pt x="161" y="786"/>
                    <a:pt x="162" y="785"/>
                  </a:cubicBezTo>
                  <a:cubicBezTo>
                    <a:pt x="162" y="785"/>
                    <a:pt x="162" y="785"/>
                    <a:pt x="161" y="786"/>
                  </a:cubicBezTo>
                  <a:close/>
                  <a:moveTo>
                    <a:pt x="161" y="790"/>
                  </a:moveTo>
                  <a:cubicBezTo>
                    <a:pt x="160" y="792"/>
                    <a:pt x="160" y="791"/>
                    <a:pt x="158" y="794"/>
                  </a:cubicBezTo>
                  <a:cubicBezTo>
                    <a:pt x="159" y="794"/>
                    <a:pt x="160" y="792"/>
                    <a:pt x="161" y="790"/>
                  </a:cubicBezTo>
                  <a:close/>
                  <a:moveTo>
                    <a:pt x="165" y="779"/>
                  </a:moveTo>
                  <a:cubicBezTo>
                    <a:pt x="165" y="779"/>
                    <a:pt x="165" y="779"/>
                    <a:pt x="165" y="779"/>
                  </a:cubicBezTo>
                  <a:cubicBezTo>
                    <a:pt x="166" y="779"/>
                    <a:pt x="166" y="778"/>
                    <a:pt x="166" y="778"/>
                  </a:cubicBezTo>
                  <a:cubicBezTo>
                    <a:pt x="166" y="777"/>
                    <a:pt x="166" y="777"/>
                    <a:pt x="166" y="777"/>
                  </a:cubicBezTo>
                  <a:cubicBezTo>
                    <a:pt x="166" y="777"/>
                    <a:pt x="166" y="777"/>
                    <a:pt x="165" y="778"/>
                  </a:cubicBezTo>
                  <a:cubicBezTo>
                    <a:pt x="165" y="778"/>
                    <a:pt x="165" y="778"/>
                    <a:pt x="165" y="779"/>
                  </a:cubicBezTo>
                  <a:cubicBezTo>
                    <a:pt x="165" y="779"/>
                    <a:pt x="165" y="779"/>
                    <a:pt x="165" y="779"/>
                  </a:cubicBezTo>
                  <a:cubicBezTo>
                    <a:pt x="165" y="779"/>
                    <a:pt x="165" y="779"/>
                    <a:pt x="165" y="779"/>
                  </a:cubicBezTo>
                  <a:cubicBezTo>
                    <a:pt x="164" y="781"/>
                    <a:pt x="164" y="781"/>
                    <a:pt x="165" y="779"/>
                  </a:cubicBezTo>
                  <a:close/>
                  <a:moveTo>
                    <a:pt x="164" y="790"/>
                  </a:moveTo>
                  <a:cubicBezTo>
                    <a:pt x="164" y="788"/>
                    <a:pt x="163" y="789"/>
                    <a:pt x="163" y="789"/>
                  </a:cubicBezTo>
                  <a:cubicBezTo>
                    <a:pt x="162" y="792"/>
                    <a:pt x="163" y="791"/>
                    <a:pt x="164" y="790"/>
                  </a:cubicBezTo>
                  <a:close/>
                  <a:moveTo>
                    <a:pt x="180" y="761"/>
                  </a:moveTo>
                  <a:cubicBezTo>
                    <a:pt x="179" y="761"/>
                    <a:pt x="179" y="762"/>
                    <a:pt x="179" y="762"/>
                  </a:cubicBezTo>
                  <a:cubicBezTo>
                    <a:pt x="178" y="763"/>
                    <a:pt x="178" y="764"/>
                    <a:pt x="178" y="765"/>
                  </a:cubicBezTo>
                  <a:cubicBezTo>
                    <a:pt x="178" y="765"/>
                    <a:pt x="179" y="763"/>
                    <a:pt x="180" y="761"/>
                  </a:cubicBezTo>
                  <a:close/>
                  <a:moveTo>
                    <a:pt x="196" y="727"/>
                  </a:moveTo>
                  <a:cubicBezTo>
                    <a:pt x="195" y="728"/>
                    <a:pt x="195" y="729"/>
                    <a:pt x="194" y="730"/>
                  </a:cubicBezTo>
                  <a:cubicBezTo>
                    <a:pt x="195" y="729"/>
                    <a:pt x="196" y="727"/>
                    <a:pt x="196" y="727"/>
                  </a:cubicBezTo>
                  <a:close/>
                  <a:moveTo>
                    <a:pt x="204" y="692"/>
                  </a:moveTo>
                  <a:cubicBezTo>
                    <a:pt x="204" y="692"/>
                    <a:pt x="204" y="692"/>
                    <a:pt x="204" y="692"/>
                  </a:cubicBezTo>
                  <a:cubicBezTo>
                    <a:pt x="204" y="693"/>
                    <a:pt x="204" y="693"/>
                    <a:pt x="203" y="693"/>
                  </a:cubicBezTo>
                  <a:cubicBezTo>
                    <a:pt x="204" y="693"/>
                    <a:pt x="204" y="692"/>
                    <a:pt x="204" y="692"/>
                  </a:cubicBezTo>
                  <a:cubicBezTo>
                    <a:pt x="204" y="693"/>
                    <a:pt x="203" y="693"/>
                    <a:pt x="203" y="694"/>
                  </a:cubicBezTo>
                  <a:cubicBezTo>
                    <a:pt x="203" y="694"/>
                    <a:pt x="203" y="694"/>
                    <a:pt x="203" y="694"/>
                  </a:cubicBezTo>
                  <a:cubicBezTo>
                    <a:pt x="203" y="694"/>
                    <a:pt x="202" y="695"/>
                    <a:pt x="202" y="696"/>
                  </a:cubicBezTo>
                  <a:cubicBezTo>
                    <a:pt x="200" y="699"/>
                    <a:pt x="202" y="696"/>
                    <a:pt x="203" y="695"/>
                  </a:cubicBezTo>
                  <a:cubicBezTo>
                    <a:pt x="203" y="696"/>
                    <a:pt x="203" y="696"/>
                    <a:pt x="203" y="695"/>
                  </a:cubicBezTo>
                  <a:cubicBezTo>
                    <a:pt x="205" y="692"/>
                    <a:pt x="206" y="691"/>
                    <a:pt x="207" y="688"/>
                  </a:cubicBezTo>
                  <a:cubicBezTo>
                    <a:pt x="207" y="688"/>
                    <a:pt x="206" y="688"/>
                    <a:pt x="204" y="692"/>
                  </a:cubicBezTo>
                  <a:close/>
                  <a:moveTo>
                    <a:pt x="208" y="692"/>
                  </a:moveTo>
                  <a:cubicBezTo>
                    <a:pt x="208" y="692"/>
                    <a:pt x="208" y="692"/>
                    <a:pt x="208" y="692"/>
                  </a:cubicBezTo>
                  <a:cubicBezTo>
                    <a:pt x="208" y="692"/>
                    <a:pt x="207" y="693"/>
                    <a:pt x="207" y="693"/>
                  </a:cubicBezTo>
                  <a:cubicBezTo>
                    <a:pt x="207" y="694"/>
                    <a:pt x="206" y="695"/>
                    <a:pt x="206" y="696"/>
                  </a:cubicBezTo>
                  <a:cubicBezTo>
                    <a:pt x="206" y="695"/>
                    <a:pt x="208" y="695"/>
                    <a:pt x="209" y="692"/>
                  </a:cubicBezTo>
                  <a:cubicBezTo>
                    <a:pt x="209" y="692"/>
                    <a:pt x="210" y="691"/>
                    <a:pt x="210" y="690"/>
                  </a:cubicBezTo>
                  <a:cubicBezTo>
                    <a:pt x="212" y="687"/>
                    <a:pt x="210" y="690"/>
                    <a:pt x="208" y="692"/>
                  </a:cubicBezTo>
                  <a:close/>
                  <a:moveTo>
                    <a:pt x="207" y="699"/>
                  </a:moveTo>
                  <a:cubicBezTo>
                    <a:pt x="208" y="698"/>
                    <a:pt x="208" y="698"/>
                    <a:pt x="209" y="695"/>
                  </a:cubicBezTo>
                  <a:cubicBezTo>
                    <a:pt x="210" y="694"/>
                    <a:pt x="209" y="695"/>
                    <a:pt x="207" y="699"/>
                  </a:cubicBezTo>
                  <a:close/>
                  <a:moveTo>
                    <a:pt x="208" y="700"/>
                  </a:moveTo>
                  <a:cubicBezTo>
                    <a:pt x="208" y="701"/>
                    <a:pt x="208" y="702"/>
                    <a:pt x="208" y="701"/>
                  </a:cubicBezTo>
                  <a:cubicBezTo>
                    <a:pt x="209" y="699"/>
                    <a:pt x="209" y="700"/>
                    <a:pt x="208" y="700"/>
                  </a:cubicBezTo>
                  <a:close/>
                  <a:moveTo>
                    <a:pt x="207" y="706"/>
                  </a:moveTo>
                  <a:cubicBezTo>
                    <a:pt x="207" y="706"/>
                    <a:pt x="207" y="705"/>
                    <a:pt x="207" y="705"/>
                  </a:cubicBezTo>
                  <a:cubicBezTo>
                    <a:pt x="208" y="704"/>
                    <a:pt x="208" y="704"/>
                    <a:pt x="207" y="706"/>
                  </a:cubicBezTo>
                  <a:close/>
                  <a:moveTo>
                    <a:pt x="203" y="719"/>
                  </a:moveTo>
                  <a:cubicBezTo>
                    <a:pt x="203" y="719"/>
                    <a:pt x="203" y="719"/>
                    <a:pt x="203" y="718"/>
                  </a:cubicBezTo>
                  <a:cubicBezTo>
                    <a:pt x="202" y="718"/>
                    <a:pt x="202" y="718"/>
                    <a:pt x="202" y="718"/>
                  </a:cubicBezTo>
                  <a:cubicBezTo>
                    <a:pt x="202" y="718"/>
                    <a:pt x="202" y="719"/>
                    <a:pt x="202" y="719"/>
                  </a:cubicBezTo>
                  <a:cubicBezTo>
                    <a:pt x="202" y="719"/>
                    <a:pt x="202" y="719"/>
                    <a:pt x="202" y="719"/>
                  </a:cubicBezTo>
                  <a:cubicBezTo>
                    <a:pt x="202" y="719"/>
                    <a:pt x="202" y="719"/>
                    <a:pt x="203" y="719"/>
                  </a:cubicBezTo>
                  <a:close/>
                  <a:moveTo>
                    <a:pt x="202" y="719"/>
                  </a:moveTo>
                  <a:cubicBezTo>
                    <a:pt x="202" y="719"/>
                    <a:pt x="202" y="719"/>
                    <a:pt x="202" y="719"/>
                  </a:cubicBezTo>
                  <a:cubicBezTo>
                    <a:pt x="202" y="719"/>
                    <a:pt x="202" y="719"/>
                    <a:pt x="202" y="719"/>
                  </a:cubicBezTo>
                  <a:cubicBezTo>
                    <a:pt x="202" y="719"/>
                    <a:pt x="202" y="719"/>
                    <a:pt x="202" y="719"/>
                  </a:cubicBezTo>
                  <a:close/>
                  <a:moveTo>
                    <a:pt x="203" y="701"/>
                  </a:moveTo>
                  <a:cubicBezTo>
                    <a:pt x="202" y="704"/>
                    <a:pt x="203" y="704"/>
                    <a:pt x="205" y="699"/>
                  </a:cubicBezTo>
                  <a:cubicBezTo>
                    <a:pt x="205" y="700"/>
                    <a:pt x="205" y="699"/>
                    <a:pt x="203" y="701"/>
                  </a:cubicBezTo>
                  <a:close/>
                  <a:moveTo>
                    <a:pt x="246" y="615"/>
                  </a:moveTo>
                  <a:cubicBezTo>
                    <a:pt x="246" y="616"/>
                    <a:pt x="246" y="616"/>
                    <a:pt x="245" y="617"/>
                  </a:cubicBezTo>
                  <a:cubicBezTo>
                    <a:pt x="243" y="622"/>
                    <a:pt x="246" y="617"/>
                    <a:pt x="249" y="612"/>
                  </a:cubicBezTo>
                  <a:cubicBezTo>
                    <a:pt x="248" y="614"/>
                    <a:pt x="247" y="614"/>
                    <a:pt x="247" y="615"/>
                  </a:cubicBezTo>
                  <a:cubicBezTo>
                    <a:pt x="247" y="615"/>
                    <a:pt x="247" y="615"/>
                    <a:pt x="246" y="615"/>
                  </a:cubicBezTo>
                  <a:close/>
                  <a:moveTo>
                    <a:pt x="250" y="604"/>
                  </a:moveTo>
                  <a:cubicBezTo>
                    <a:pt x="250" y="604"/>
                    <a:pt x="250" y="604"/>
                    <a:pt x="250" y="604"/>
                  </a:cubicBezTo>
                  <a:cubicBezTo>
                    <a:pt x="250" y="604"/>
                    <a:pt x="250" y="604"/>
                    <a:pt x="250" y="604"/>
                  </a:cubicBezTo>
                  <a:cubicBezTo>
                    <a:pt x="250" y="604"/>
                    <a:pt x="250" y="604"/>
                    <a:pt x="250" y="604"/>
                  </a:cubicBezTo>
                  <a:close/>
                  <a:moveTo>
                    <a:pt x="1022" y="733"/>
                  </a:moveTo>
                  <a:cubicBezTo>
                    <a:pt x="1022" y="731"/>
                    <a:pt x="1021" y="730"/>
                    <a:pt x="1021" y="729"/>
                  </a:cubicBezTo>
                  <a:cubicBezTo>
                    <a:pt x="1019" y="727"/>
                    <a:pt x="1018" y="725"/>
                    <a:pt x="1018" y="727"/>
                  </a:cubicBezTo>
                  <a:cubicBezTo>
                    <a:pt x="1019" y="729"/>
                    <a:pt x="1019" y="728"/>
                    <a:pt x="1020" y="730"/>
                  </a:cubicBezTo>
                  <a:cubicBezTo>
                    <a:pt x="1019" y="727"/>
                    <a:pt x="1021" y="732"/>
                    <a:pt x="1022" y="733"/>
                  </a:cubicBezTo>
                  <a:close/>
                  <a:moveTo>
                    <a:pt x="253" y="597"/>
                  </a:moveTo>
                  <a:cubicBezTo>
                    <a:pt x="253" y="597"/>
                    <a:pt x="253" y="597"/>
                    <a:pt x="253" y="597"/>
                  </a:cubicBezTo>
                  <a:cubicBezTo>
                    <a:pt x="252" y="598"/>
                    <a:pt x="252" y="598"/>
                    <a:pt x="252" y="599"/>
                  </a:cubicBezTo>
                  <a:cubicBezTo>
                    <a:pt x="251" y="601"/>
                    <a:pt x="252" y="600"/>
                    <a:pt x="253" y="597"/>
                  </a:cubicBezTo>
                  <a:close/>
                  <a:moveTo>
                    <a:pt x="1024" y="737"/>
                  </a:moveTo>
                  <a:cubicBezTo>
                    <a:pt x="1024" y="737"/>
                    <a:pt x="1023" y="736"/>
                    <a:pt x="1023" y="735"/>
                  </a:cubicBezTo>
                  <a:cubicBezTo>
                    <a:pt x="1023" y="735"/>
                    <a:pt x="1023" y="735"/>
                    <a:pt x="1023" y="735"/>
                  </a:cubicBezTo>
                  <a:cubicBezTo>
                    <a:pt x="1023" y="735"/>
                    <a:pt x="1023" y="736"/>
                    <a:pt x="1024" y="737"/>
                  </a:cubicBezTo>
                  <a:cubicBezTo>
                    <a:pt x="1024" y="737"/>
                    <a:pt x="1024" y="737"/>
                    <a:pt x="1024" y="737"/>
                  </a:cubicBezTo>
                  <a:close/>
                  <a:moveTo>
                    <a:pt x="253" y="592"/>
                  </a:moveTo>
                  <a:cubicBezTo>
                    <a:pt x="252" y="594"/>
                    <a:pt x="252" y="595"/>
                    <a:pt x="252" y="595"/>
                  </a:cubicBezTo>
                  <a:cubicBezTo>
                    <a:pt x="254" y="592"/>
                    <a:pt x="254" y="592"/>
                    <a:pt x="254" y="592"/>
                  </a:cubicBezTo>
                  <a:cubicBezTo>
                    <a:pt x="254" y="591"/>
                    <a:pt x="253" y="592"/>
                    <a:pt x="253" y="592"/>
                  </a:cubicBezTo>
                  <a:close/>
                  <a:moveTo>
                    <a:pt x="252" y="594"/>
                  </a:moveTo>
                  <a:cubicBezTo>
                    <a:pt x="252" y="594"/>
                    <a:pt x="252" y="594"/>
                    <a:pt x="252" y="594"/>
                  </a:cubicBezTo>
                  <a:cubicBezTo>
                    <a:pt x="252" y="594"/>
                    <a:pt x="252" y="593"/>
                    <a:pt x="252" y="593"/>
                  </a:cubicBezTo>
                  <a:cubicBezTo>
                    <a:pt x="252" y="593"/>
                    <a:pt x="252" y="593"/>
                    <a:pt x="252" y="593"/>
                  </a:cubicBezTo>
                  <a:cubicBezTo>
                    <a:pt x="252" y="593"/>
                    <a:pt x="252" y="593"/>
                    <a:pt x="252" y="594"/>
                  </a:cubicBezTo>
                  <a:close/>
                  <a:moveTo>
                    <a:pt x="240" y="606"/>
                  </a:moveTo>
                  <a:cubicBezTo>
                    <a:pt x="240" y="606"/>
                    <a:pt x="240" y="606"/>
                    <a:pt x="240" y="607"/>
                  </a:cubicBezTo>
                  <a:cubicBezTo>
                    <a:pt x="240" y="606"/>
                    <a:pt x="240" y="606"/>
                    <a:pt x="240" y="606"/>
                  </a:cubicBezTo>
                  <a:close/>
                  <a:moveTo>
                    <a:pt x="240" y="606"/>
                  </a:moveTo>
                  <a:cubicBezTo>
                    <a:pt x="240" y="606"/>
                    <a:pt x="240" y="606"/>
                    <a:pt x="241" y="606"/>
                  </a:cubicBezTo>
                  <a:cubicBezTo>
                    <a:pt x="241" y="606"/>
                    <a:pt x="241" y="606"/>
                    <a:pt x="241" y="606"/>
                  </a:cubicBezTo>
                  <a:cubicBezTo>
                    <a:pt x="240" y="606"/>
                    <a:pt x="240" y="606"/>
                    <a:pt x="240" y="606"/>
                  </a:cubicBezTo>
                  <a:close/>
                  <a:moveTo>
                    <a:pt x="241" y="606"/>
                  </a:moveTo>
                  <a:cubicBezTo>
                    <a:pt x="241" y="606"/>
                    <a:pt x="241" y="606"/>
                    <a:pt x="241" y="606"/>
                  </a:cubicBezTo>
                  <a:cubicBezTo>
                    <a:pt x="241" y="606"/>
                    <a:pt x="240" y="607"/>
                    <a:pt x="240" y="607"/>
                  </a:cubicBezTo>
                  <a:cubicBezTo>
                    <a:pt x="240" y="607"/>
                    <a:pt x="241" y="606"/>
                    <a:pt x="241" y="606"/>
                  </a:cubicBezTo>
                  <a:close/>
                  <a:moveTo>
                    <a:pt x="241" y="606"/>
                  </a:moveTo>
                  <a:cubicBezTo>
                    <a:pt x="241" y="606"/>
                    <a:pt x="241" y="606"/>
                    <a:pt x="241" y="606"/>
                  </a:cubicBezTo>
                  <a:cubicBezTo>
                    <a:pt x="241" y="606"/>
                    <a:pt x="241" y="605"/>
                    <a:pt x="241" y="605"/>
                  </a:cubicBezTo>
                  <a:cubicBezTo>
                    <a:pt x="241" y="605"/>
                    <a:pt x="241" y="606"/>
                    <a:pt x="241" y="606"/>
                  </a:cubicBezTo>
                  <a:close/>
                  <a:moveTo>
                    <a:pt x="248" y="607"/>
                  </a:moveTo>
                  <a:cubicBezTo>
                    <a:pt x="248" y="608"/>
                    <a:pt x="248" y="608"/>
                    <a:pt x="248" y="608"/>
                  </a:cubicBezTo>
                  <a:cubicBezTo>
                    <a:pt x="249" y="606"/>
                    <a:pt x="249" y="605"/>
                    <a:pt x="250" y="605"/>
                  </a:cubicBezTo>
                  <a:cubicBezTo>
                    <a:pt x="250" y="605"/>
                    <a:pt x="250" y="605"/>
                    <a:pt x="250" y="605"/>
                  </a:cubicBezTo>
                  <a:cubicBezTo>
                    <a:pt x="250" y="604"/>
                    <a:pt x="250" y="604"/>
                    <a:pt x="250" y="604"/>
                  </a:cubicBezTo>
                  <a:cubicBezTo>
                    <a:pt x="250" y="604"/>
                    <a:pt x="250" y="604"/>
                    <a:pt x="250" y="604"/>
                  </a:cubicBezTo>
                  <a:cubicBezTo>
                    <a:pt x="250" y="604"/>
                    <a:pt x="250" y="604"/>
                    <a:pt x="250" y="604"/>
                  </a:cubicBezTo>
                  <a:cubicBezTo>
                    <a:pt x="251" y="603"/>
                    <a:pt x="251" y="603"/>
                    <a:pt x="251" y="602"/>
                  </a:cubicBezTo>
                  <a:cubicBezTo>
                    <a:pt x="251" y="602"/>
                    <a:pt x="249" y="605"/>
                    <a:pt x="248" y="607"/>
                  </a:cubicBezTo>
                  <a:close/>
                  <a:moveTo>
                    <a:pt x="250" y="595"/>
                  </a:moveTo>
                  <a:cubicBezTo>
                    <a:pt x="250" y="595"/>
                    <a:pt x="249" y="597"/>
                    <a:pt x="249" y="597"/>
                  </a:cubicBezTo>
                  <a:cubicBezTo>
                    <a:pt x="247" y="601"/>
                    <a:pt x="250" y="596"/>
                    <a:pt x="250" y="595"/>
                  </a:cubicBezTo>
                  <a:close/>
                  <a:moveTo>
                    <a:pt x="251" y="598"/>
                  </a:moveTo>
                  <a:cubicBezTo>
                    <a:pt x="251" y="598"/>
                    <a:pt x="250" y="600"/>
                    <a:pt x="249" y="601"/>
                  </a:cubicBezTo>
                  <a:cubicBezTo>
                    <a:pt x="248" y="604"/>
                    <a:pt x="251" y="599"/>
                    <a:pt x="251" y="598"/>
                  </a:cubicBezTo>
                  <a:close/>
                  <a:moveTo>
                    <a:pt x="250" y="613"/>
                  </a:moveTo>
                  <a:cubicBezTo>
                    <a:pt x="251" y="610"/>
                    <a:pt x="251" y="611"/>
                    <a:pt x="251" y="611"/>
                  </a:cubicBezTo>
                  <a:cubicBezTo>
                    <a:pt x="250" y="612"/>
                    <a:pt x="250" y="613"/>
                    <a:pt x="250" y="613"/>
                  </a:cubicBezTo>
                  <a:close/>
                  <a:moveTo>
                    <a:pt x="1026" y="748"/>
                  </a:moveTo>
                  <a:cubicBezTo>
                    <a:pt x="1026" y="749"/>
                    <a:pt x="1027" y="750"/>
                    <a:pt x="1027" y="750"/>
                  </a:cubicBezTo>
                  <a:cubicBezTo>
                    <a:pt x="1027" y="750"/>
                    <a:pt x="1027" y="750"/>
                    <a:pt x="1027" y="748"/>
                  </a:cubicBezTo>
                  <a:cubicBezTo>
                    <a:pt x="1026" y="748"/>
                    <a:pt x="1026" y="748"/>
                    <a:pt x="1026" y="748"/>
                  </a:cubicBezTo>
                  <a:close/>
                  <a:moveTo>
                    <a:pt x="258" y="569"/>
                  </a:moveTo>
                  <a:cubicBezTo>
                    <a:pt x="258" y="569"/>
                    <a:pt x="258" y="569"/>
                    <a:pt x="258" y="569"/>
                  </a:cubicBezTo>
                  <a:cubicBezTo>
                    <a:pt x="259" y="569"/>
                    <a:pt x="259" y="568"/>
                    <a:pt x="259" y="567"/>
                  </a:cubicBezTo>
                  <a:cubicBezTo>
                    <a:pt x="259" y="567"/>
                    <a:pt x="259" y="567"/>
                    <a:pt x="259" y="567"/>
                  </a:cubicBezTo>
                  <a:cubicBezTo>
                    <a:pt x="259" y="568"/>
                    <a:pt x="259" y="568"/>
                    <a:pt x="258" y="569"/>
                  </a:cubicBezTo>
                  <a:close/>
                  <a:moveTo>
                    <a:pt x="260" y="569"/>
                  </a:moveTo>
                  <a:cubicBezTo>
                    <a:pt x="258" y="573"/>
                    <a:pt x="260" y="569"/>
                    <a:pt x="260" y="569"/>
                  </a:cubicBezTo>
                  <a:close/>
                  <a:moveTo>
                    <a:pt x="255" y="575"/>
                  </a:moveTo>
                  <a:cubicBezTo>
                    <a:pt x="254" y="576"/>
                    <a:pt x="254" y="577"/>
                    <a:pt x="254" y="577"/>
                  </a:cubicBezTo>
                  <a:cubicBezTo>
                    <a:pt x="255" y="575"/>
                    <a:pt x="256" y="574"/>
                    <a:pt x="255" y="575"/>
                  </a:cubicBezTo>
                  <a:close/>
                  <a:moveTo>
                    <a:pt x="248" y="610"/>
                  </a:moveTo>
                  <a:cubicBezTo>
                    <a:pt x="248" y="611"/>
                    <a:pt x="248" y="611"/>
                    <a:pt x="248" y="611"/>
                  </a:cubicBezTo>
                  <a:cubicBezTo>
                    <a:pt x="248" y="611"/>
                    <a:pt x="248" y="611"/>
                    <a:pt x="249" y="610"/>
                  </a:cubicBezTo>
                  <a:cubicBezTo>
                    <a:pt x="249" y="609"/>
                    <a:pt x="248" y="610"/>
                    <a:pt x="248" y="610"/>
                  </a:cubicBezTo>
                  <a:close/>
                  <a:moveTo>
                    <a:pt x="256" y="590"/>
                  </a:moveTo>
                  <a:cubicBezTo>
                    <a:pt x="255" y="590"/>
                    <a:pt x="255" y="590"/>
                    <a:pt x="255" y="590"/>
                  </a:cubicBezTo>
                  <a:cubicBezTo>
                    <a:pt x="256" y="589"/>
                    <a:pt x="256" y="588"/>
                    <a:pt x="255" y="589"/>
                  </a:cubicBezTo>
                  <a:cubicBezTo>
                    <a:pt x="255" y="590"/>
                    <a:pt x="255" y="590"/>
                    <a:pt x="255" y="590"/>
                  </a:cubicBezTo>
                  <a:cubicBezTo>
                    <a:pt x="255" y="590"/>
                    <a:pt x="255" y="590"/>
                    <a:pt x="255" y="591"/>
                  </a:cubicBezTo>
                  <a:cubicBezTo>
                    <a:pt x="254" y="592"/>
                    <a:pt x="253" y="593"/>
                    <a:pt x="253" y="594"/>
                  </a:cubicBezTo>
                  <a:cubicBezTo>
                    <a:pt x="253" y="594"/>
                    <a:pt x="255" y="592"/>
                    <a:pt x="256" y="590"/>
                  </a:cubicBezTo>
                  <a:close/>
                  <a:moveTo>
                    <a:pt x="254" y="600"/>
                  </a:moveTo>
                  <a:cubicBezTo>
                    <a:pt x="254" y="600"/>
                    <a:pt x="254" y="601"/>
                    <a:pt x="254" y="601"/>
                  </a:cubicBezTo>
                  <a:cubicBezTo>
                    <a:pt x="253" y="602"/>
                    <a:pt x="252" y="604"/>
                    <a:pt x="252" y="605"/>
                  </a:cubicBezTo>
                  <a:cubicBezTo>
                    <a:pt x="253" y="604"/>
                    <a:pt x="254" y="602"/>
                    <a:pt x="254" y="602"/>
                  </a:cubicBezTo>
                  <a:cubicBezTo>
                    <a:pt x="254" y="601"/>
                    <a:pt x="255" y="600"/>
                    <a:pt x="255" y="601"/>
                  </a:cubicBezTo>
                  <a:cubicBezTo>
                    <a:pt x="254" y="602"/>
                    <a:pt x="255" y="601"/>
                    <a:pt x="255" y="600"/>
                  </a:cubicBezTo>
                  <a:cubicBezTo>
                    <a:pt x="255" y="600"/>
                    <a:pt x="256" y="599"/>
                    <a:pt x="256" y="597"/>
                  </a:cubicBezTo>
                  <a:cubicBezTo>
                    <a:pt x="256" y="597"/>
                    <a:pt x="257" y="596"/>
                    <a:pt x="255" y="598"/>
                  </a:cubicBezTo>
                  <a:cubicBezTo>
                    <a:pt x="255" y="599"/>
                    <a:pt x="255" y="600"/>
                    <a:pt x="254" y="600"/>
                  </a:cubicBezTo>
                  <a:close/>
                  <a:moveTo>
                    <a:pt x="257" y="588"/>
                  </a:moveTo>
                  <a:cubicBezTo>
                    <a:pt x="254" y="592"/>
                    <a:pt x="256" y="589"/>
                    <a:pt x="257" y="588"/>
                  </a:cubicBezTo>
                  <a:cubicBezTo>
                    <a:pt x="257" y="588"/>
                    <a:pt x="257" y="588"/>
                    <a:pt x="257" y="588"/>
                  </a:cubicBezTo>
                  <a:cubicBezTo>
                    <a:pt x="258" y="587"/>
                    <a:pt x="258" y="586"/>
                    <a:pt x="259" y="585"/>
                  </a:cubicBezTo>
                  <a:cubicBezTo>
                    <a:pt x="259" y="584"/>
                    <a:pt x="259" y="585"/>
                    <a:pt x="258" y="585"/>
                  </a:cubicBezTo>
                  <a:cubicBezTo>
                    <a:pt x="258" y="586"/>
                    <a:pt x="258" y="586"/>
                    <a:pt x="257" y="587"/>
                  </a:cubicBezTo>
                  <a:cubicBezTo>
                    <a:pt x="257" y="587"/>
                    <a:pt x="257" y="587"/>
                    <a:pt x="257" y="588"/>
                  </a:cubicBezTo>
                  <a:close/>
                  <a:moveTo>
                    <a:pt x="1027" y="744"/>
                  </a:moveTo>
                  <a:cubicBezTo>
                    <a:pt x="1027" y="744"/>
                    <a:pt x="1027" y="744"/>
                    <a:pt x="1029" y="748"/>
                  </a:cubicBezTo>
                  <a:cubicBezTo>
                    <a:pt x="1029" y="747"/>
                    <a:pt x="1028" y="746"/>
                    <a:pt x="1027" y="744"/>
                  </a:cubicBezTo>
                  <a:close/>
                  <a:moveTo>
                    <a:pt x="260" y="593"/>
                  </a:moveTo>
                  <a:cubicBezTo>
                    <a:pt x="261" y="590"/>
                    <a:pt x="262" y="589"/>
                    <a:pt x="262" y="588"/>
                  </a:cubicBezTo>
                  <a:cubicBezTo>
                    <a:pt x="262" y="587"/>
                    <a:pt x="262" y="587"/>
                    <a:pt x="262" y="587"/>
                  </a:cubicBezTo>
                  <a:cubicBezTo>
                    <a:pt x="261" y="587"/>
                    <a:pt x="261" y="587"/>
                    <a:pt x="261" y="587"/>
                  </a:cubicBezTo>
                  <a:cubicBezTo>
                    <a:pt x="261" y="588"/>
                    <a:pt x="261" y="588"/>
                    <a:pt x="261" y="588"/>
                  </a:cubicBezTo>
                  <a:cubicBezTo>
                    <a:pt x="261" y="588"/>
                    <a:pt x="261" y="589"/>
                    <a:pt x="260" y="589"/>
                  </a:cubicBezTo>
                  <a:cubicBezTo>
                    <a:pt x="260" y="589"/>
                    <a:pt x="260" y="589"/>
                    <a:pt x="260" y="589"/>
                  </a:cubicBezTo>
                  <a:cubicBezTo>
                    <a:pt x="260" y="589"/>
                    <a:pt x="260" y="589"/>
                    <a:pt x="260" y="589"/>
                  </a:cubicBezTo>
                  <a:cubicBezTo>
                    <a:pt x="260" y="590"/>
                    <a:pt x="260" y="591"/>
                    <a:pt x="259" y="591"/>
                  </a:cubicBezTo>
                  <a:cubicBezTo>
                    <a:pt x="259" y="592"/>
                    <a:pt x="258" y="594"/>
                    <a:pt x="258" y="594"/>
                  </a:cubicBezTo>
                  <a:cubicBezTo>
                    <a:pt x="256" y="597"/>
                    <a:pt x="258" y="593"/>
                    <a:pt x="257" y="596"/>
                  </a:cubicBezTo>
                  <a:cubicBezTo>
                    <a:pt x="257" y="596"/>
                    <a:pt x="257" y="595"/>
                    <a:pt x="258" y="594"/>
                  </a:cubicBezTo>
                  <a:cubicBezTo>
                    <a:pt x="257" y="596"/>
                    <a:pt x="258" y="597"/>
                    <a:pt x="260" y="593"/>
                  </a:cubicBezTo>
                  <a:close/>
                  <a:moveTo>
                    <a:pt x="261" y="581"/>
                  </a:moveTo>
                  <a:cubicBezTo>
                    <a:pt x="262" y="578"/>
                    <a:pt x="259" y="582"/>
                    <a:pt x="259" y="583"/>
                  </a:cubicBezTo>
                  <a:cubicBezTo>
                    <a:pt x="259" y="583"/>
                    <a:pt x="258" y="584"/>
                    <a:pt x="258" y="585"/>
                  </a:cubicBezTo>
                  <a:cubicBezTo>
                    <a:pt x="259" y="583"/>
                    <a:pt x="259" y="584"/>
                    <a:pt x="261" y="581"/>
                  </a:cubicBezTo>
                  <a:close/>
                  <a:moveTo>
                    <a:pt x="260" y="581"/>
                  </a:moveTo>
                  <a:cubicBezTo>
                    <a:pt x="260" y="581"/>
                    <a:pt x="260" y="581"/>
                    <a:pt x="260" y="581"/>
                  </a:cubicBezTo>
                  <a:cubicBezTo>
                    <a:pt x="260" y="581"/>
                    <a:pt x="261" y="581"/>
                    <a:pt x="261" y="582"/>
                  </a:cubicBezTo>
                  <a:cubicBezTo>
                    <a:pt x="261" y="582"/>
                    <a:pt x="260" y="582"/>
                    <a:pt x="260" y="582"/>
                  </a:cubicBezTo>
                  <a:cubicBezTo>
                    <a:pt x="260" y="582"/>
                    <a:pt x="260" y="582"/>
                    <a:pt x="260" y="582"/>
                  </a:cubicBezTo>
                  <a:cubicBezTo>
                    <a:pt x="260" y="582"/>
                    <a:pt x="260" y="582"/>
                    <a:pt x="260" y="581"/>
                  </a:cubicBezTo>
                  <a:close/>
                  <a:moveTo>
                    <a:pt x="237" y="628"/>
                  </a:moveTo>
                  <a:cubicBezTo>
                    <a:pt x="237" y="627"/>
                    <a:pt x="239" y="624"/>
                    <a:pt x="238" y="625"/>
                  </a:cubicBezTo>
                  <a:cubicBezTo>
                    <a:pt x="237" y="626"/>
                    <a:pt x="236" y="629"/>
                    <a:pt x="237" y="628"/>
                  </a:cubicBezTo>
                  <a:close/>
                  <a:moveTo>
                    <a:pt x="236" y="621"/>
                  </a:moveTo>
                  <a:cubicBezTo>
                    <a:pt x="236" y="621"/>
                    <a:pt x="236" y="619"/>
                    <a:pt x="235" y="622"/>
                  </a:cubicBezTo>
                  <a:cubicBezTo>
                    <a:pt x="235" y="623"/>
                    <a:pt x="235" y="623"/>
                    <a:pt x="236" y="621"/>
                  </a:cubicBezTo>
                  <a:close/>
                  <a:moveTo>
                    <a:pt x="1022" y="740"/>
                  </a:moveTo>
                  <a:cubicBezTo>
                    <a:pt x="1025" y="744"/>
                    <a:pt x="1021" y="737"/>
                    <a:pt x="1022" y="740"/>
                  </a:cubicBezTo>
                  <a:close/>
                  <a:moveTo>
                    <a:pt x="234" y="624"/>
                  </a:moveTo>
                  <a:cubicBezTo>
                    <a:pt x="234" y="622"/>
                    <a:pt x="232" y="627"/>
                    <a:pt x="232" y="627"/>
                  </a:cubicBezTo>
                  <a:cubicBezTo>
                    <a:pt x="233" y="624"/>
                    <a:pt x="232" y="628"/>
                    <a:pt x="234" y="624"/>
                  </a:cubicBezTo>
                  <a:close/>
                  <a:moveTo>
                    <a:pt x="236" y="629"/>
                  </a:moveTo>
                  <a:cubicBezTo>
                    <a:pt x="234" y="633"/>
                    <a:pt x="234" y="633"/>
                    <a:pt x="233" y="635"/>
                  </a:cubicBezTo>
                  <a:cubicBezTo>
                    <a:pt x="234" y="634"/>
                    <a:pt x="235" y="633"/>
                    <a:pt x="235" y="631"/>
                  </a:cubicBezTo>
                  <a:cubicBezTo>
                    <a:pt x="236" y="630"/>
                    <a:pt x="236" y="629"/>
                    <a:pt x="236" y="629"/>
                  </a:cubicBezTo>
                  <a:close/>
                  <a:moveTo>
                    <a:pt x="247" y="612"/>
                  </a:moveTo>
                  <a:cubicBezTo>
                    <a:pt x="247" y="612"/>
                    <a:pt x="247" y="612"/>
                    <a:pt x="247" y="612"/>
                  </a:cubicBezTo>
                  <a:cubicBezTo>
                    <a:pt x="247" y="612"/>
                    <a:pt x="247" y="612"/>
                    <a:pt x="247" y="612"/>
                  </a:cubicBezTo>
                  <a:close/>
                  <a:moveTo>
                    <a:pt x="237" y="618"/>
                  </a:moveTo>
                  <a:cubicBezTo>
                    <a:pt x="237" y="618"/>
                    <a:pt x="237" y="619"/>
                    <a:pt x="236" y="620"/>
                  </a:cubicBezTo>
                  <a:cubicBezTo>
                    <a:pt x="236" y="620"/>
                    <a:pt x="237" y="619"/>
                    <a:pt x="237" y="619"/>
                  </a:cubicBezTo>
                  <a:cubicBezTo>
                    <a:pt x="237" y="619"/>
                    <a:pt x="238" y="618"/>
                    <a:pt x="238" y="617"/>
                  </a:cubicBezTo>
                  <a:cubicBezTo>
                    <a:pt x="238" y="617"/>
                    <a:pt x="238" y="617"/>
                    <a:pt x="237" y="618"/>
                  </a:cubicBezTo>
                  <a:close/>
                  <a:moveTo>
                    <a:pt x="240" y="607"/>
                  </a:moveTo>
                  <a:cubicBezTo>
                    <a:pt x="240" y="607"/>
                    <a:pt x="240" y="607"/>
                    <a:pt x="240" y="607"/>
                  </a:cubicBezTo>
                  <a:cubicBezTo>
                    <a:pt x="240" y="607"/>
                    <a:pt x="240" y="607"/>
                    <a:pt x="240" y="607"/>
                  </a:cubicBezTo>
                  <a:cubicBezTo>
                    <a:pt x="240" y="607"/>
                    <a:pt x="240" y="607"/>
                    <a:pt x="240" y="607"/>
                  </a:cubicBezTo>
                  <a:close/>
                  <a:moveTo>
                    <a:pt x="239" y="609"/>
                  </a:moveTo>
                  <a:cubicBezTo>
                    <a:pt x="239" y="609"/>
                    <a:pt x="240" y="608"/>
                    <a:pt x="240" y="607"/>
                  </a:cubicBezTo>
                  <a:cubicBezTo>
                    <a:pt x="240" y="607"/>
                    <a:pt x="240" y="607"/>
                    <a:pt x="240" y="607"/>
                  </a:cubicBezTo>
                  <a:cubicBezTo>
                    <a:pt x="240" y="607"/>
                    <a:pt x="240" y="608"/>
                    <a:pt x="239" y="609"/>
                  </a:cubicBezTo>
                  <a:close/>
                  <a:moveTo>
                    <a:pt x="241" y="610"/>
                  </a:moveTo>
                  <a:cubicBezTo>
                    <a:pt x="241" y="610"/>
                    <a:pt x="241" y="611"/>
                    <a:pt x="241" y="611"/>
                  </a:cubicBezTo>
                  <a:cubicBezTo>
                    <a:pt x="241" y="611"/>
                    <a:pt x="241" y="611"/>
                    <a:pt x="241" y="611"/>
                  </a:cubicBezTo>
                  <a:cubicBezTo>
                    <a:pt x="241" y="610"/>
                    <a:pt x="241" y="610"/>
                    <a:pt x="242" y="609"/>
                  </a:cubicBezTo>
                  <a:cubicBezTo>
                    <a:pt x="242" y="610"/>
                    <a:pt x="242" y="609"/>
                    <a:pt x="243" y="608"/>
                  </a:cubicBezTo>
                  <a:cubicBezTo>
                    <a:pt x="241" y="610"/>
                    <a:pt x="243" y="606"/>
                    <a:pt x="241" y="609"/>
                  </a:cubicBezTo>
                  <a:cubicBezTo>
                    <a:pt x="241" y="609"/>
                    <a:pt x="241" y="609"/>
                    <a:pt x="241" y="609"/>
                  </a:cubicBezTo>
                  <a:cubicBezTo>
                    <a:pt x="241" y="609"/>
                    <a:pt x="241" y="610"/>
                    <a:pt x="241" y="610"/>
                  </a:cubicBezTo>
                  <a:cubicBezTo>
                    <a:pt x="241" y="610"/>
                    <a:pt x="241" y="610"/>
                    <a:pt x="241" y="610"/>
                  </a:cubicBezTo>
                  <a:cubicBezTo>
                    <a:pt x="241" y="610"/>
                    <a:pt x="241" y="610"/>
                    <a:pt x="241" y="610"/>
                  </a:cubicBezTo>
                  <a:cubicBezTo>
                    <a:pt x="241" y="610"/>
                    <a:pt x="241" y="610"/>
                    <a:pt x="241" y="610"/>
                  </a:cubicBezTo>
                  <a:close/>
                  <a:moveTo>
                    <a:pt x="1015" y="726"/>
                  </a:moveTo>
                  <a:cubicBezTo>
                    <a:pt x="1014" y="725"/>
                    <a:pt x="1014" y="726"/>
                    <a:pt x="1014" y="725"/>
                  </a:cubicBezTo>
                  <a:cubicBezTo>
                    <a:pt x="1015" y="727"/>
                    <a:pt x="1016" y="728"/>
                    <a:pt x="1016" y="729"/>
                  </a:cubicBezTo>
                  <a:cubicBezTo>
                    <a:pt x="1016" y="728"/>
                    <a:pt x="1015" y="727"/>
                    <a:pt x="1015" y="726"/>
                  </a:cubicBezTo>
                  <a:close/>
                  <a:moveTo>
                    <a:pt x="1021" y="743"/>
                  </a:moveTo>
                  <a:cubicBezTo>
                    <a:pt x="1021" y="743"/>
                    <a:pt x="1022" y="743"/>
                    <a:pt x="1022" y="743"/>
                  </a:cubicBezTo>
                  <a:cubicBezTo>
                    <a:pt x="1021" y="742"/>
                    <a:pt x="1021" y="741"/>
                    <a:pt x="1020" y="741"/>
                  </a:cubicBezTo>
                  <a:cubicBezTo>
                    <a:pt x="1019" y="738"/>
                    <a:pt x="1018" y="737"/>
                    <a:pt x="1017" y="735"/>
                  </a:cubicBezTo>
                  <a:cubicBezTo>
                    <a:pt x="1017" y="735"/>
                    <a:pt x="1017" y="735"/>
                    <a:pt x="1017" y="734"/>
                  </a:cubicBezTo>
                  <a:cubicBezTo>
                    <a:pt x="1017" y="734"/>
                    <a:pt x="1017" y="734"/>
                    <a:pt x="1017" y="734"/>
                  </a:cubicBezTo>
                  <a:cubicBezTo>
                    <a:pt x="1016" y="733"/>
                    <a:pt x="1016" y="732"/>
                    <a:pt x="1015" y="731"/>
                  </a:cubicBezTo>
                  <a:cubicBezTo>
                    <a:pt x="1014" y="729"/>
                    <a:pt x="1014" y="730"/>
                    <a:pt x="1013" y="728"/>
                  </a:cubicBezTo>
                  <a:cubicBezTo>
                    <a:pt x="1015" y="734"/>
                    <a:pt x="1020" y="743"/>
                    <a:pt x="1022" y="746"/>
                  </a:cubicBezTo>
                  <a:cubicBezTo>
                    <a:pt x="1023" y="748"/>
                    <a:pt x="1023" y="746"/>
                    <a:pt x="1021" y="743"/>
                  </a:cubicBezTo>
                  <a:close/>
                  <a:moveTo>
                    <a:pt x="1022" y="735"/>
                  </a:moveTo>
                  <a:cubicBezTo>
                    <a:pt x="1021" y="733"/>
                    <a:pt x="1019" y="729"/>
                    <a:pt x="1018" y="728"/>
                  </a:cubicBezTo>
                  <a:cubicBezTo>
                    <a:pt x="1018" y="728"/>
                    <a:pt x="1018" y="728"/>
                    <a:pt x="1018" y="728"/>
                  </a:cubicBezTo>
                  <a:cubicBezTo>
                    <a:pt x="1016" y="725"/>
                    <a:pt x="1015" y="723"/>
                    <a:pt x="1015" y="724"/>
                  </a:cubicBezTo>
                  <a:cubicBezTo>
                    <a:pt x="1014" y="723"/>
                    <a:pt x="1015" y="723"/>
                    <a:pt x="1014" y="722"/>
                  </a:cubicBezTo>
                  <a:cubicBezTo>
                    <a:pt x="1013" y="721"/>
                    <a:pt x="1013" y="720"/>
                    <a:pt x="1013" y="722"/>
                  </a:cubicBezTo>
                  <a:cubicBezTo>
                    <a:pt x="1014" y="722"/>
                    <a:pt x="1014" y="724"/>
                    <a:pt x="1015" y="724"/>
                  </a:cubicBezTo>
                  <a:cubicBezTo>
                    <a:pt x="1015" y="725"/>
                    <a:pt x="1015" y="726"/>
                    <a:pt x="1017" y="728"/>
                  </a:cubicBezTo>
                  <a:cubicBezTo>
                    <a:pt x="1017" y="729"/>
                    <a:pt x="1017" y="729"/>
                    <a:pt x="1017" y="729"/>
                  </a:cubicBezTo>
                  <a:cubicBezTo>
                    <a:pt x="1017" y="729"/>
                    <a:pt x="1017" y="729"/>
                    <a:pt x="1017" y="729"/>
                  </a:cubicBezTo>
                  <a:cubicBezTo>
                    <a:pt x="1018" y="729"/>
                    <a:pt x="1018" y="731"/>
                    <a:pt x="1019" y="732"/>
                  </a:cubicBezTo>
                  <a:cubicBezTo>
                    <a:pt x="1018" y="732"/>
                    <a:pt x="1018" y="731"/>
                    <a:pt x="1018" y="731"/>
                  </a:cubicBezTo>
                  <a:cubicBezTo>
                    <a:pt x="1019" y="734"/>
                    <a:pt x="1021" y="736"/>
                    <a:pt x="1021" y="737"/>
                  </a:cubicBezTo>
                  <a:cubicBezTo>
                    <a:pt x="1020" y="735"/>
                    <a:pt x="1021" y="736"/>
                    <a:pt x="1020" y="734"/>
                  </a:cubicBezTo>
                  <a:cubicBezTo>
                    <a:pt x="1020" y="733"/>
                    <a:pt x="1019" y="733"/>
                    <a:pt x="1019" y="733"/>
                  </a:cubicBezTo>
                  <a:cubicBezTo>
                    <a:pt x="1019" y="733"/>
                    <a:pt x="1019" y="732"/>
                    <a:pt x="1019" y="732"/>
                  </a:cubicBezTo>
                  <a:cubicBezTo>
                    <a:pt x="1019" y="732"/>
                    <a:pt x="1020" y="733"/>
                    <a:pt x="1020" y="733"/>
                  </a:cubicBezTo>
                  <a:cubicBezTo>
                    <a:pt x="1020" y="734"/>
                    <a:pt x="1021" y="734"/>
                    <a:pt x="1021" y="735"/>
                  </a:cubicBezTo>
                  <a:cubicBezTo>
                    <a:pt x="1022" y="736"/>
                    <a:pt x="1021" y="735"/>
                    <a:pt x="1021" y="733"/>
                  </a:cubicBezTo>
                  <a:cubicBezTo>
                    <a:pt x="1021" y="734"/>
                    <a:pt x="1022" y="736"/>
                    <a:pt x="1023" y="737"/>
                  </a:cubicBezTo>
                  <a:cubicBezTo>
                    <a:pt x="1024" y="738"/>
                    <a:pt x="1020" y="732"/>
                    <a:pt x="1022" y="735"/>
                  </a:cubicBezTo>
                  <a:close/>
                  <a:moveTo>
                    <a:pt x="1016" y="730"/>
                  </a:moveTo>
                  <a:cubicBezTo>
                    <a:pt x="1016" y="730"/>
                    <a:pt x="1016" y="730"/>
                    <a:pt x="1016" y="730"/>
                  </a:cubicBezTo>
                  <a:cubicBezTo>
                    <a:pt x="1016" y="730"/>
                    <a:pt x="1015" y="729"/>
                    <a:pt x="1015" y="728"/>
                  </a:cubicBezTo>
                  <a:cubicBezTo>
                    <a:pt x="1015" y="728"/>
                    <a:pt x="1015" y="728"/>
                    <a:pt x="1015" y="728"/>
                  </a:cubicBezTo>
                  <a:cubicBezTo>
                    <a:pt x="1015" y="728"/>
                    <a:pt x="1015" y="729"/>
                    <a:pt x="1016" y="730"/>
                  </a:cubicBezTo>
                  <a:close/>
                  <a:moveTo>
                    <a:pt x="243" y="620"/>
                  </a:moveTo>
                  <a:cubicBezTo>
                    <a:pt x="243" y="620"/>
                    <a:pt x="243" y="620"/>
                    <a:pt x="243" y="619"/>
                  </a:cubicBezTo>
                  <a:cubicBezTo>
                    <a:pt x="243" y="619"/>
                    <a:pt x="243" y="620"/>
                    <a:pt x="243" y="620"/>
                  </a:cubicBezTo>
                  <a:cubicBezTo>
                    <a:pt x="242" y="620"/>
                    <a:pt x="242" y="620"/>
                    <a:pt x="242" y="621"/>
                  </a:cubicBezTo>
                  <a:cubicBezTo>
                    <a:pt x="242" y="621"/>
                    <a:pt x="242" y="620"/>
                    <a:pt x="243" y="620"/>
                  </a:cubicBezTo>
                  <a:close/>
                  <a:moveTo>
                    <a:pt x="241" y="621"/>
                  </a:moveTo>
                  <a:cubicBezTo>
                    <a:pt x="241" y="621"/>
                    <a:pt x="241" y="623"/>
                    <a:pt x="241" y="622"/>
                  </a:cubicBezTo>
                  <a:cubicBezTo>
                    <a:pt x="245" y="615"/>
                    <a:pt x="244" y="615"/>
                    <a:pt x="241" y="621"/>
                  </a:cubicBezTo>
                  <a:close/>
                  <a:moveTo>
                    <a:pt x="1017" y="721"/>
                  </a:moveTo>
                  <a:cubicBezTo>
                    <a:pt x="1019" y="724"/>
                    <a:pt x="1015" y="717"/>
                    <a:pt x="1017" y="720"/>
                  </a:cubicBezTo>
                  <a:cubicBezTo>
                    <a:pt x="1017" y="721"/>
                    <a:pt x="1017" y="720"/>
                    <a:pt x="1017" y="721"/>
                  </a:cubicBezTo>
                  <a:close/>
                  <a:moveTo>
                    <a:pt x="1017" y="725"/>
                  </a:moveTo>
                  <a:cubicBezTo>
                    <a:pt x="1017" y="725"/>
                    <a:pt x="1017" y="724"/>
                    <a:pt x="1017" y="724"/>
                  </a:cubicBezTo>
                  <a:cubicBezTo>
                    <a:pt x="1017" y="724"/>
                    <a:pt x="1016" y="723"/>
                    <a:pt x="1016" y="723"/>
                  </a:cubicBezTo>
                  <a:cubicBezTo>
                    <a:pt x="1016" y="724"/>
                    <a:pt x="1017" y="724"/>
                    <a:pt x="1017" y="725"/>
                  </a:cubicBezTo>
                  <a:close/>
                  <a:moveTo>
                    <a:pt x="1015" y="717"/>
                  </a:moveTo>
                  <a:cubicBezTo>
                    <a:pt x="1015" y="717"/>
                    <a:pt x="1015" y="718"/>
                    <a:pt x="1016" y="718"/>
                  </a:cubicBezTo>
                  <a:cubicBezTo>
                    <a:pt x="1016" y="718"/>
                    <a:pt x="1016" y="719"/>
                    <a:pt x="1016" y="719"/>
                  </a:cubicBezTo>
                  <a:cubicBezTo>
                    <a:pt x="1016" y="718"/>
                    <a:pt x="1016" y="718"/>
                    <a:pt x="1016" y="718"/>
                  </a:cubicBezTo>
                  <a:cubicBezTo>
                    <a:pt x="1015" y="717"/>
                    <a:pt x="1015" y="717"/>
                    <a:pt x="1015" y="717"/>
                  </a:cubicBezTo>
                  <a:close/>
                  <a:moveTo>
                    <a:pt x="191" y="717"/>
                  </a:move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0" y="718"/>
                    <a:pt x="190" y="718"/>
                    <a:pt x="189" y="719"/>
                  </a:cubicBezTo>
                  <a:cubicBezTo>
                    <a:pt x="189" y="720"/>
                    <a:pt x="188" y="721"/>
                    <a:pt x="188" y="722"/>
                  </a:cubicBezTo>
                  <a:cubicBezTo>
                    <a:pt x="188" y="722"/>
                    <a:pt x="188" y="722"/>
                    <a:pt x="188" y="722"/>
                  </a:cubicBezTo>
                  <a:cubicBezTo>
                    <a:pt x="187" y="723"/>
                    <a:pt x="187" y="723"/>
                    <a:pt x="187" y="723"/>
                  </a:cubicBezTo>
                  <a:cubicBezTo>
                    <a:pt x="186" y="725"/>
                    <a:pt x="186" y="726"/>
                    <a:pt x="184" y="729"/>
                  </a:cubicBezTo>
                  <a:cubicBezTo>
                    <a:pt x="184" y="729"/>
                    <a:pt x="184" y="729"/>
                    <a:pt x="184" y="729"/>
                  </a:cubicBezTo>
                  <a:cubicBezTo>
                    <a:pt x="184" y="729"/>
                    <a:pt x="184" y="730"/>
                    <a:pt x="185" y="730"/>
                  </a:cubicBezTo>
                  <a:cubicBezTo>
                    <a:pt x="187" y="726"/>
                    <a:pt x="189" y="721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lose/>
                  <a:moveTo>
                    <a:pt x="234" y="639"/>
                  </a:moveTo>
                  <a:cubicBezTo>
                    <a:pt x="234" y="638"/>
                    <a:pt x="233" y="639"/>
                    <a:pt x="230" y="645"/>
                  </a:cubicBezTo>
                  <a:cubicBezTo>
                    <a:pt x="229" y="647"/>
                    <a:pt x="232" y="642"/>
                    <a:pt x="231" y="644"/>
                  </a:cubicBezTo>
                  <a:cubicBezTo>
                    <a:pt x="232" y="643"/>
                    <a:pt x="233" y="641"/>
                    <a:pt x="234" y="639"/>
                  </a:cubicBezTo>
                  <a:close/>
                  <a:moveTo>
                    <a:pt x="237" y="625"/>
                  </a:moveTo>
                  <a:cubicBezTo>
                    <a:pt x="237" y="624"/>
                    <a:pt x="238" y="623"/>
                    <a:pt x="237" y="623"/>
                  </a:cubicBezTo>
                  <a:cubicBezTo>
                    <a:pt x="237" y="625"/>
                    <a:pt x="236" y="626"/>
                    <a:pt x="237" y="625"/>
                  </a:cubicBezTo>
                  <a:close/>
                  <a:moveTo>
                    <a:pt x="233" y="635"/>
                  </a:moveTo>
                  <a:cubicBezTo>
                    <a:pt x="233" y="635"/>
                    <a:pt x="232" y="637"/>
                    <a:pt x="231" y="638"/>
                  </a:cubicBezTo>
                  <a:cubicBezTo>
                    <a:pt x="232" y="639"/>
                    <a:pt x="233" y="636"/>
                    <a:pt x="233" y="635"/>
                  </a:cubicBezTo>
                  <a:close/>
                  <a:moveTo>
                    <a:pt x="242" y="617"/>
                  </a:moveTo>
                  <a:cubicBezTo>
                    <a:pt x="242" y="617"/>
                    <a:pt x="242" y="618"/>
                    <a:pt x="241" y="619"/>
                  </a:cubicBezTo>
                  <a:cubicBezTo>
                    <a:pt x="241" y="619"/>
                    <a:pt x="242" y="618"/>
                    <a:pt x="242" y="618"/>
                  </a:cubicBezTo>
                  <a:cubicBezTo>
                    <a:pt x="242" y="618"/>
                    <a:pt x="243" y="617"/>
                    <a:pt x="243" y="616"/>
                  </a:cubicBezTo>
                  <a:cubicBezTo>
                    <a:pt x="243" y="616"/>
                    <a:pt x="243" y="616"/>
                    <a:pt x="242" y="617"/>
                  </a:cubicBezTo>
                  <a:close/>
                  <a:moveTo>
                    <a:pt x="253" y="569"/>
                  </a:moveTo>
                  <a:cubicBezTo>
                    <a:pt x="253" y="570"/>
                    <a:pt x="253" y="570"/>
                    <a:pt x="253" y="571"/>
                  </a:cubicBezTo>
                  <a:cubicBezTo>
                    <a:pt x="253" y="570"/>
                    <a:pt x="253" y="570"/>
                    <a:pt x="253" y="570"/>
                  </a:cubicBezTo>
                  <a:cubicBezTo>
                    <a:pt x="253" y="569"/>
                    <a:pt x="254" y="569"/>
                    <a:pt x="254" y="569"/>
                  </a:cubicBezTo>
                  <a:cubicBezTo>
                    <a:pt x="254" y="569"/>
                    <a:pt x="253" y="569"/>
                    <a:pt x="253" y="569"/>
                  </a:cubicBezTo>
                  <a:close/>
                  <a:moveTo>
                    <a:pt x="1023" y="735"/>
                  </a:moveTo>
                  <a:cubicBezTo>
                    <a:pt x="1022" y="733"/>
                    <a:pt x="1022" y="733"/>
                    <a:pt x="1021" y="732"/>
                  </a:cubicBezTo>
                  <a:cubicBezTo>
                    <a:pt x="1022" y="734"/>
                    <a:pt x="1023" y="735"/>
                    <a:pt x="1023" y="735"/>
                  </a:cubicBezTo>
                  <a:cubicBezTo>
                    <a:pt x="1024" y="737"/>
                    <a:pt x="1025" y="737"/>
                    <a:pt x="1025" y="737"/>
                  </a:cubicBezTo>
                  <a:cubicBezTo>
                    <a:pt x="1025" y="737"/>
                    <a:pt x="1025" y="737"/>
                    <a:pt x="1025" y="737"/>
                  </a:cubicBezTo>
                  <a:cubicBezTo>
                    <a:pt x="1025" y="738"/>
                    <a:pt x="1025" y="738"/>
                    <a:pt x="1025" y="738"/>
                  </a:cubicBezTo>
                  <a:cubicBezTo>
                    <a:pt x="1026" y="739"/>
                    <a:pt x="1026" y="739"/>
                    <a:pt x="1026" y="740"/>
                  </a:cubicBezTo>
                  <a:cubicBezTo>
                    <a:pt x="1027" y="741"/>
                    <a:pt x="1026" y="739"/>
                    <a:pt x="1025" y="737"/>
                  </a:cubicBezTo>
                  <a:cubicBezTo>
                    <a:pt x="1025" y="737"/>
                    <a:pt x="1025" y="737"/>
                    <a:pt x="1025" y="737"/>
                  </a:cubicBezTo>
                  <a:cubicBezTo>
                    <a:pt x="1025" y="736"/>
                    <a:pt x="1024" y="736"/>
                    <a:pt x="1024" y="735"/>
                  </a:cubicBezTo>
                  <a:cubicBezTo>
                    <a:pt x="1023" y="735"/>
                    <a:pt x="1024" y="735"/>
                    <a:pt x="1023" y="735"/>
                  </a:cubicBezTo>
                  <a:close/>
                  <a:moveTo>
                    <a:pt x="1023" y="731"/>
                  </a:moveTo>
                  <a:cubicBezTo>
                    <a:pt x="1023" y="730"/>
                    <a:pt x="1022" y="728"/>
                    <a:pt x="1022" y="729"/>
                  </a:cubicBezTo>
                  <a:cubicBezTo>
                    <a:pt x="1022" y="729"/>
                    <a:pt x="1020" y="726"/>
                    <a:pt x="1021" y="727"/>
                  </a:cubicBezTo>
                  <a:cubicBezTo>
                    <a:pt x="1021" y="726"/>
                    <a:pt x="1020" y="726"/>
                    <a:pt x="1021" y="727"/>
                  </a:cubicBezTo>
                  <a:cubicBezTo>
                    <a:pt x="1020" y="725"/>
                    <a:pt x="1018" y="723"/>
                    <a:pt x="1018" y="724"/>
                  </a:cubicBezTo>
                  <a:cubicBezTo>
                    <a:pt x="1020" y="727"/>
                    <a:pt x="1022" y="728"/>
                    <a:pt x="1023" y="732"/>
                  </a:cubicBezTo>
                  <a:cubicBezTo>
                    <a:pt x="1023" y="731"/>
                    <a:pt x="1024" y="732"/>
                    <a:pt x="1025" y="732"/>
                  </a:cubicBezTo>
                  <a:cubicBezTo>
                    <a:pt x="1023" y="729"/>
                    <a:pt x="1024" y="731"/>
                    <a:pt x="1023" y="731"/>
                  </a:cubicBezTo>
                  <a:close/>
                  <a:moveTo>
                    <a:pt x="220" y="638"/>
                  </a:moveTo>
                  <a:cubicBezTo>
                    <a:pt x="219" y="640"/>
                    <a:pt x="219" y="640"/>
                    <a:pt x="219" y="642"/>
                  </a:cubicBezTo>
                  <a:cubicBezTo>
                    <a:pt x="219" y="641"/>
                    <a:pt x="219" y="641"/>
                    <a:pt x="220" y="640"/>
                  </a:cubicBezTo>
                  <a:cubicBezTo>
                    <a:pt x="220" y="639"/>
                    <a:pt x="220" y="640"/>
                    <a:pt x="220" y="640"/>
                  </a:cubicBezTo>
                  <a:cubicBezTo>
                    <a:pt x="220" y="639"/>
                    <a:pt x="221" y="636"/>
                    <a:pt x="220" y="638"/>
                  </a:cubicBezTo>
                  <a:close/>
                  <a:moveTo>
                    <a:pt x="230" y="627"/>
                  </a:moveTo>
                  <a:cubicBezTo>
                    <a:pt x="229" y="629"/>
                    <a:pt x="229" y="629"/>
                    <a:pt x="230" y="629"/>
                  </a:cubicBezTo>
                  <a:cubicBezTo>
                    <a:pt x="229" y="629"/>
                    <a:pt x="229" y="629"/>
                    <a:pt x="229" y="630"/>
                  </a:cubicBezTo>
                  <a:cubicBezTo>
                    <a:pt x="227" y="632"/>
                    <a:pt x="227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3"/>
                  </a:cubicBezTo>
                  <a:cubicBezTo>
                    <a:pt x="228" y="633"/>
                    <a:pt x="228" y="633"/>
                    <a:pt x="228" y="634"/>
                  </a:cubicBezTo>
                  <a:cubicBezTo>
                    <a:pt x="229" y="632"/>
                    <a:pt x="229" y="632"/>
                    <a:pt x="230" y="629"/>
                  </a:cubicBezTo>
                  <a:cubicBezTo>
                    <a:pt x="230" y="629"/>
                    <a:pt x="230" y="628"/>
                    <a:pt x="230" y="628"/>
                  </a:cubicBezTo>
                  <a:cubicBezTo>
                    <a:pt x="231" y="628"/>
                    <a:pt x="231" y="627"/>
                    <a:pt x="232" y="626"/>
                  </a:cubicBezTo>
                  <a:cubicBezTo>
                    <a:pt x="232" y="626"/>
                    <a:pt x="232" y="625"/>
                    <a:pt x="232" y="625"/>
                  </a:cubicBezTo>
                  <a:cubicBezTo>
                    <a:pt x="232" y="625"/>
                    <a:pt x="231" y="624"/>
                    <a:pt x="233" y="624"/>
                  </a:cubicBezTo>
                  <a:cubicBezTo>
                    <a:pt x="233" y="624"/>
                    <a:pt x="233" y="624"/>
                    <a:pt x="233" y="624"/>
                  </a:cubicBezTo>
                  <a:cubicBezTo>
                    <a:pt x="233" y="624"/>
                    <a:pt x="233" y="624"/>
                    <a:pt x="233" y="623"/>
                  </a:cubicBezTo>
                  <a:cubicBezTo>
                    <a:pt x="235" y="620"/>
                    <a:pt x="232" y="623"/>
                    <a:pt x="231" y="625"/>
                  </a:cubicBezTo>
                  <a:cubicBezTo>
                    <a:pt x="232" y="622"/>
                    <a:pt x="232" y="622"/>
                    <a:pt x="230" y="625"/>
                  </a:cubicBezTo>
                  <a:cubicBezTo>
                    <a:pt x="226" y="632"/>
                    <a:pt x="228" y="630"/>
                    <a:pt x="230" y="627"/>
                  </a:cubicBezTo>
                  <a:close/>
                  <a:moveTo>
                    <a:pt x="229" y="623"/>
                  </a:moveTo>
                  <a:cubicBezTo>
                    <a:pt x="229" y="623"/>
                    <a:pt x="229" y="623"/>
                    <a:pt x="229" y="624"/>
                  </a:cubicBezTo>
                  <a:cubicBezTo>
                    <a:pt x="229" y="624"/>
                    <a:pt x="229" y="623"/>
                    <a:pt x="229" y="623"/>
                  </a:cubicBezTo>
                  <a:cubicBezTo>
                    <a:pt x="229" y="623"/>
                    <a:pt x="229" y="622"/>
                    <a:pt x="230" y="622"/>
                  </a:cubicBezTo>
                  <a:cubicBezTo>
                    <a:pt x="229" y="622"/>
                    <a:pt x="229" y="622"/>
                    <a:pt x="229" y="623"/>
                  </a:cubicBezTo>
                  <a:close/>
                  <a:moveTo>
                    <a:pt x="1027" y="726"/>
                  </a:moveTo>
                  <a:cubicBezTo>
                    <a:pt x="1026" y="725"/>
                    <a:pt x="1026" y="725"/>
                    <a:pt x="1026" y="726"/>
                  </a:cubicBezTo>
                  <a:cubicBezTo>
                    <a:pt x="1026" y="727"/>
                    <a:pt x="1027" y="728"/>
                    <a:pt x="1027" y="726"/>
                  </a:cubicBezTo>
                  <a:close/>
                  <a:moveTo>
                    <a:pt x="232" y="622"/>
                  </a:moveTo>
                  <a:cubicBezTo>
                    <a:pt x="232" y="622"/>
                    <a:pt x="232" y="622"/>
                    <a:pt x="232" y="622"/>
                  </a:cubicBezTo>
                  <a:cubicBezTo>
                    <a:pt x="233" y="621"/>
                    <a:pt x="232" y="621"/>
                    <a:pt x="232" y="621"/>
                  </a:cubicBezTo>
                  <a:cubicBezTo>
                    <a:pt x="232" y="622"/>
                    <a:pt x="232" y="622"/>
                    <a:pt x="232" y="622"/>
                  </a:cubicBezTo>
                  <a:close/>
                  <a:moveTo>
                    <a:pt x="219" y="648"/>
                  </a:moveTo>
                  <a:cubicBezTo>
                    <a:pt x="219" y="649"/>
                    <a:pt x="220" y="647"/>
                    <a:pt x="221" y="645"/>
                  </a:cubicBezTo>
                  <a:cubicBezTo>
                    <a:pt x="222" y="644"/>
                    <a:pt x="220" y="645"/>
                    <a:pt x="220" y="646"/>
                  </a:cubicBezTo>
                  <a:cubicBezTo>
                    <a:pt x="219" y="647"/>
                    <a:pt x="219" y="647"/>
                    <a:pt x="219" y="648"/>
                  </a:cubicBezTo>
                  <a:close/>
                  <a:moveTo>
                    <a:pt x="1026" y="733"/>
                  </a:moveTo>
                  <a:cubicBezTo>
                    <a:pt x="1025" y="732"/>
                    <a:pt x="1026" y="733"/>
                    <a:pt x="1025" y="732"/>
                  </a:cubicBezTo>
                  <a:cubicBezTo>
                    <a:pt x="1026" y="735"/>
                    <a:pt x="1028" y="736"/>
                    <a:pt x="1026" y="733"/>
                  </a:cubicBezTo>
                  <a:close/>
                  <a:moveTo>
                    <a:pt x="1028" y="727"/>
                  </a:moveTo>
                  <a:cubicBezTo>
                    <a:pt x="1028" y="727"/>
                    <a:pt x="1028" y="727"/>
                    <a:pt x="1028" y="727"/>
                  </a:cubicBezTo>
                  <a:cubicBezTo>
                    <a:pt x="1027" y="725"/>
                    <a:pt x="1026" y="724"/>
                    <a:pt x="1026" y="725"/>
                  </a:cubicBezTo>
                  <a:cubicBezTo>
                    <a:pt x="1026" y="726"/>
                    <a:pt x="1027" y="727"/>
                    <a:pt x="1027" y="727"/>
                  </a:cubicBezTo>
                  <a:cubicBezTo>
                    <a:pt x="1027" y="727"/>
                    <a:pt x="1028" y="727"/>
                    <a:pt x="1028" y="727"/>
                  </a:cubicBezTo>
                  <a:close/>
                  <a:moveTo>
                    <a:pt x="1028" y="727"/>
                  </a:moveTo>
                  <a:cubicBezTo>
                    <a:pt x="1027" y="727"/>
                    <a:pt x="1027" y="727"/>
                    <a:pt x="1027" y="727"/>
                  </a:cubicBezTo>
                  <a:cubicBezTo>
                    <a:pt x="1027" y="727"/>
                    <a:pt x="1027" y="727"/>
                    <a:pt x="1027" y="727"/>
                  </a:cubicBezTo>
                  <a:cubicBezTo>
                    <a:pt x="1027" y="727"/>
                    <a:pt x="1027" y="727"/>
                    <a:pt x="1028" y="727"/>
                  </a:cubicBezTo>
                  <a:close/>
                  <a:moveTo>
                    <a:pt x="222" y="633"/>
                  </a:moveTo>
                  <a:cubicBezTo>
                    <a:pt x="222" y="632"/>
                    <a:pt x="222" y="632"/>
                    <a:pt x="222" y="632"/>
                  </a:cubicBezTo>
                  <a:cubicBezTo>
                    <a:pt x="221" y="634"/>
                    <a:pt x="222" y="633"/>
                    <a:pt x="222" y="633"/>
                  </a:cubicBezTo>
                  <a:close/>
                  <a:moveTo>
                    <a:pt x="203" y="692"/>
                  </a:moveTo>
                  <a:cubicBezTo>
                    <a:pt x="203" y="692"/>
                    <a:pt x="203" y="692"/>
                    <a:pt x="203" y="692"/>
                  </a:cubicBezTo>
                  <a:cubicBezTo>
                    <a:pt x="203" y="692"/>
                    <a:pt x="203" y="693"/>
                    <a:pt x="202" y="693"/>
                  </a:cubicBezTo>
                  <a:cubicBezTo>
                    <a:pt x="203" y="693"/>
                    <a:pt x="203" y="692"/>
                    <a:pt x="203" y="692"/>
                  </a:cubicBezTo>
                  <a:close/>
                  <a:moveTo>
                    <a:pt x="194" y="687"/>
                  </a:moveTo>
                  <a:cubicBezTo>
                    <a:pt x="194" y="687"/>
                    <a:pt x="194" y="687"/>
                    <a:pt x="194" y="687"/>
                  </a:cubicBezTo>
                  <a:cubicBezTo>
                    <a:pt x="194" y="687"/>
                    <a:pt x="193" y="688"/>
                    <a:pt x="194" y="688"/>
                  </a:cubicBezTo>
                  <a:cubicBezTo>
                    <a:pt x="194" y="687"/>
                    <a:pt x="194" y="686"/>
                    <a:pt x="194" y="687"/>
                  </a:cubicBezTo>
                  <a:close/>
                  <a:moveTo>
                    <a:pt x="1020" y="721"/>
                  </a:moveTo>
                  <a:cubicBezTo>
                    <a:pt x="1019" y="720"/>
                    <a:pt x="1019" y="720"/>
                    <a:pt x="1018" y="719"/>
                  </a:cubicBezTo>
                  <a:cubicBezTo>
                    <a:pt x="1019" y="720"/>
                    <a:pt x="1019" y="721"/>
                    <a:pt x="1020" y="721"/>
                  </a:cubicBezTo>
                  <a:close/>
                  <a:moveTo>
                    <a:pt x="1023" y="721"/>
                  </a:moveTo>
                  <a:cubicBezTo>
                    <a:pt x="1023" y="721"/>
                    <a:pt x="1023" y="720"/>
                    <a:pt x="1023" y="721"/>
                  </a:cubicBezTo>
                  <a:cubicBezTo>
                    <a:pt x="1023" y="722"/>
                    <a:pt x="1024" y="723"/>
                    <a:pt x="1023" y="721"/>
                  </a:cubicBezTo>
                  <a:close/>
                  <a:moveTo>
                    <a:pt x="218" y="654"/>
                  </a:moveTo>
                  <a:cubicBezTo>
                    <a:pt x="218" y="654"/>
                    <a:pt x="218" y="654"/>
                    <a:pt x="218" y="654"/>
                  </a:cubicBezTo>
                  <a:cubicBezTo>
                    <a:pt x="218" y="653"/>
                    <a:pt x="219" y="651"/>
                    <a:pt x="220" y="651"/>
                  </a:cubicBezTo>
                  <a:cubicBezTo>
                    <a:pt x="222" y="646"/>
                    <a:pt x="222" y="645"/>
                    <a:pt x="223" y="644"/>
                  </a:cubicBezTo>
                  <a:cubicBezTo>
                    <a:pt x="221" y="645"/>
                    <a:pt x="217" y="653"/>
                    <a:pt x="216" y="655"/>
                  </a:cubicBezTo>
                  <a:cubicBezTo>
                    <a:pt x="217" y="655"/>
                    <a:pt x="217" y="655"/>
                    <a:pt x="217" y="655"/>
                  </a:cubicBezTo>
                  <a:cubicBezTo>
                    <a:pt x="217" y="655"/>
                    <a:pt x="217" y="655"/>
                    <a:pt x="216" y="656"/>
                  </a:cubicBezTo>
                  <a:cubicBezTo>
                    <a:pt x="216" y="656"/>
                    <a:pt x="217" y="655"/>
                    <a:pt x="218" y="654"/>
                  </a:cubicBezTo>
                  <a:close/>
                  <a:moveTo>
                    <a:pt x="251" y="582"/>
                  </a:moveTo>
                  <a:cubicBezTo>
                    <a:pt x="252" y="580"/>
                    <a:pt x="251" y="581"/>
                    <a:pt x="252" y="579"/>
                  </a:cubicBezTo>
                  <a:cubicBezTo>
                    <a:pt x="252" y="579"/>
                    <a:pt x="252" y="580"/>
                    <a:pt x="251" y="580"/>
                  </a:cubicBezTo>
                  <a:cubicBezTo>
                    <a:pt x="250" y="582"/>
                    <a:pt x="250" y="583"/>
                    <a:pt x="251" y="582"/>
                  </a:cubicBezTo>
                  <a:close/>
                  <a:moveTo>
                    <a:pt x="200" y="693"/>
                  </a:moveTo>
                  <a:cubicBezTo>
                    <a:pt x="200" y="692"/>
                    <a:pt x="200" y="693"/>
                    <a:pt x="199" y="693"/>
                  </a:cubicBezTo>
                  <a:cubicBezTo>
                    <a:pt x="199" y="695"/>
                    <a:pt x="200" y="694"/>
                    <a:pt x="200" y="693"/>
                  </a:cubicBezTo>
                  <a:close/>
                  <a:moveTo>
                    <a:pt x="199" y="698"/>
                  </a:moveTo>
                  <a:cubicBezTo>
                    <a:pt x="198" y="699"/>
                    <a:pt x="198" y="699"/>
                    <a:pt x="199" y="698"/>
                  </a:cubicBezTo>
                  <a:cubicBezTo>
                    <a:pt x="199" y="698"/>
                    <a:pt x="199" y="697"/>
                    <a:pt x="200" y="697"/>
                  </a:cubicBezTo>
                  <a:cubicBezTo>
                    <a:pt x="201" y="695"/>
                    <a:pt x="202" y="694"/>
                    <a:pt x="202" y="693"/>
                  </a:cubicBezTo>
                  <a:cubicBezTo>
                    <a:pt x="202" y="693"/>
                    <a:pt x="202" y="693"/>
                    <a:pt x="202" y="693"/>
                  </a:cubicBezTo>
                  <a:cubicBezTo>
                    <a:pt x="202" y="693"/>
                    <a:pt x="201" y="693"/>
                    <a:pt x="201" y="692"/>
                  </a:cubicBezTo>
                  <a:cubicBezTo>
                    <a:pt x="202" y="692"/>
                    <a:pt x="202" y="692"/>
                    <a:pt x="203" y="692"/>
                  </a:cubicBezTo>
                  <a:cubicBezTo>
                    <a:pt x="203" y="691"/>
                    <a:pt x="204" y="690"/>
                    <a:pt x="205" y="688"/>
                  </a:cubicBezTo>
                  <a:cubicBezTo>
                    <a:pt x="206" y="687"/>
                    <a:pt x="204" y="691"/>
                    <a:pt x="206" y="688"/>
                  </a:cubicBezTo>
                  <a:cubicBezTo>
                    <a:pt x="210" y="680"/>
                    <a:pt x="214" y="672"/>
                    <a:pt x="214" y="670"/>
                  </a:cubicBezTo>
                  <a:cubicBezTo>
                    <a:pt x="214" y="669"/>
                    <a:pt x="214" y="669"/>
                    <a:pt x="213" y="670"/>
                  </a:cubicBezTo>
                  <a:cubicBezTo>
                    <a:pt x="213" y="670"/>
                    <a:pt x="213" y="670"/>
                    <a:pt x="213" y="671"/>
                  </a:cubicBezTo>
                  <a:cubicBezTo>
                    <a:pt x="213" y="671"/>
                    <a:pt x="213" y="671"/>
                    <a:pt x="213" y="671"/>
                  </a:cubicBezTo>
                  <a:cubicBezTo>
                    <a:pt x="213" y="671"/>
                    <a:pt x="214" y="669"/>
                    <a:pt x="214" y="669"/>
                  </a:cubicBezTo>
                  <a:cubicBezTo>
                    <a:pt x="213" y="669"/>
                    <a:pt x="212" y="671"/>
                    <a:pt x="210" y="675"/>
                  </a:cubicBezTo>
                  <a:cubicBezTo>
                    <a:pt x="210" y="674"/>
                    <a:pt x="210" y="674"/>
                    <a:pt x="210" y="674"/>
                  </a:cubicBezTo>
                  <a:cubicBezTo>
                    <a:pt x="210" y="674"/>
                    <a:pt x="210" y="674"/>
                    <a:pt x="210" y="674"/>
                  </a:cubicBezTo>
                  <a:cubicBezTo>
                    <a:pt x="210" y="674"/>
                    <a:pt x="210" y="674"/>
                    <a:pt x="210" y="675"/>
                  </a:cubicBezTo>
                  <a:cubicBezTo>
                    <a:pt x="210" y="675"/>
                    <a:pt x="210" y="675"/>
                    <a:pt x="210" y="675"/>
                  </a:cubicBezTo>
                  <a:cubicBezTo>
                    <a:pt x="209" y="676"/>
                    <a:pt x="208" y="677"/>
                    <a:pt x="208" y="678"/>
                  </a:cubicBezTo>
                  <a:cubicBezTo>
                    <a:pt x="207" y="680"/>
                    <a:pt x="207" y="679"/>
                    <a:pt x="206" y="682"/>
                  </a:cubicBezTo>
                  <a:cubicBezTo>
                    <a:pt x="204" y="685"/>
                    <a:pt x="202" y="689"/>
                    <a:pt x="201" y="691"/>
                  </a:cubicBezTo>
                  <a:cubicBezTo>
                    <a:pt x="199" y="696"/>
                    <a:pt x="198" y="697"/>
                    <a:pt x="198" y="699"/>
                  </a:cubicBezTo>
                  <a:cubicBezTo>
                    <a:pt x="198" y="699"/>
                    <a:pt x="198" y="699"/>
                    <a:pt x="199" y="698"/>
                  </a:cubicBezTo>
                  <a:close/>
                  <a:moveTo>
                    <a:pt x="210" y="676"/>
                  </a:moveTo>
                  <a:cubicBezTo>
                    <a:pt x="211" y="677"/>
                    <a:pt x="211" y="678"/>
                    <a:pt x="209" y="678"/>
                  </a:cubicBezTo>
                  <a:cubicBezTo>
                    <a:pt x="209" y="677"/>
                    <a:pt x="209" y="677"/>
                    <a:pt x="210" y="676"/>
                  </a:cubicBezTo>
                  <a:close/>
                  <a:moveTo>
                    <a:pt x="221" y="641"/>
                  </a:moveTo>
                  <a:cubicBezTo>
                    <a:pt x="221" y="641"/>
                    <a:pt x="221" y="640"/>
                    <a:pt x="221" y="640"/>
                  </a:cubicBezTo>
                  <a:cubicBezTo>
                    <a:pt x="222" y="640"/>
                    <a:pt x="222" y="639"/>
                    <a:pt x="222" y="638"/>
                  </a:cubicBezTo>
                  <a:cubicBezTo>
                    <a:pt x="222" y="639"/>
                    <a:pt x="222" y="639"/>
                    <a:pt x="221" y="639"/>
                  </a:cubicBezTo>
                  <a:cubicBezTo>
                    <a:pt x="221" y="640"/>
                    <a:pt x="221" y="640"/>
                    <a:pt x="221" y="641"/>
                  </a:cubicBezTo>
                  <a:close/>
                  <a:moveTo>
                    <a:pt x="242" y="610"/>
                  </a:moveTo>
                  <a:cubicBezTo>
                    <a:pt x="242" y="610"/>
                    <a:pt x="242" y="610"/>
                    <a:pt x="242" y="610"/>
                  </a:cubicBezTo>
                  <a:cubicBezTo>
                    <a:pt x="243" y="610"/>
                    <a:pt x="243" y="610"/>
                    <a:pt x="243" y="610"/>
                  </a:cubicBezTo>
                  <a:cubicBezTo>
                    <a:pt x="244" y="610"/>
                    <a:pt x="244" y="610"/>
                    <a:pt x="245" y="609"/>
                  </a:cubicBezTo>
                  <a:cubicBezTo>
                    <a:pt x="247" y="606"/>
                    <a:pt x="248" y="603"/>
                    <a:pt x="249" y="601"/>
                  </a:cubicBezTo>
                  <a:cubicBezTo>
                    <a:pt x="250" y="600"/>
                    <a:pt x="250" y="599"/>
                    <a:pt x="250" y="598"/>
                  </a:cubicBezTo>
                  <a:cubicBezTo>
                    <a:pt x="250" y="598"/>
                    <a:pt x="251" y="597"/>
                    <a:pt x="251" y="596"/>
                  </a:cubicBezTo>
                  <a:cubicBezTo>
                    <a:pt x="251" y="596"/>
                    <a:pt x="251" y="596"/>
                    <a:pt x="251" y="596"/>
                  </a:cubicBezTo>
                  <a:cubicBezTo>
                    <a:pt x="251" y="597"/>
                    <a:pt x="250" y="597"/>
                    <a:pt x="250" y="597"/>
                  </a:cubicBezTo>
                  <a:cubicBezTo>
                    <a:pt x="250" y="598"/>
                    <a:pt x="250" y="598"/>
                    <a:pt x="250" y="598"/>
                  </a:cubicBezTo>
                  <a:cubicBezTo>
                    <a:pt x="250" y="598"/>
                    <a:pt x="250" y="598"/>
                    <a:pt x="250" y="598"/>
                  </a:cubicBezTo>
                  <a:cubicBezTo>
                    <a:pt x="249" y="599"/>
                    <a:pt x="249" y="600"/>
                    <a:pt x="249" y="601"/>
                  </a:cubicBezTo>
                  <a:cubicBezTo>
                    <a:pt x="249" y="601"/>
                    <a:pt x="249" y="601"/>
                    <a:pt x="249" y="601"/>
                  </a:cubicBezTo>
                  <a:cubicBezTo>
                    <a:pt x="249" y="601"/>
                    <a:pt x="250" y="599"/>
                    <a:pt x="250" y="599"/>
                  </a:cubicBezTo>
                  <a:cubicBezTo>
                    <a:pt x="250" y="597"/>
                    <a:pt x="249" y="598"/>
                    <a:pt x="247" y="601"/>
                  </a:cubicBezTo>
                  <a:cubicBezTo>
                    <a:pt x="247" y="601"/>
                    <a:pt x="247" y="601"/>
                    <a:pt x="246" y="602"/>
                  </a:cubicBezTo>
                  <a:cubicBezTo>
                    <a:pt x="246" y="602"/>
                    <a:pt x="246" y="602"/>
                    <a:pt x="246" y="602"/>
                  </a:cubicBezTo>
                  <a:cubicBezTo>
                    <a:pt x="246" y="603"/>
                    <a:pt x="246" y="603"/>
                    <a:pt x="246" y="603"/>
                  </a:cubicBezTo>
                  <a:cubicBezTo>
                    <a:pt x="246" y="603"/>
                    <a:pt x="246" y="603"/>
                    <a:pt x="245" y="603"/>
                  </a:cubicBezTo>
                  <a:cubicBezTo>
                    <a:pt x="245" y="603"/>
                    <a:pt x="245" y="603"/>
                    <a:pt x="245" y="604"/>
                  </a:cubicBezTo>
                  <a:cubicBezTo>
                    <a:pt x="245" y="603"/>
                    <a:pt x="246" y="603"/>
                    <a:pt x="246" y="603"/>
                  </a:cubicBezTo>
                  <a:cubicBezTo>
                    <a:pt x="246" y="603"/>
                    <a:pt x="246" y="604"/>
                    <a:pt x="245" y="604"/>
                  </a:cubicBezTo>
                  <a:cubicBezTo>
                    <a:pt x="245" y="604"/>
                    <a:pt x="245" y="604"/>
                    <a:pt x="245" y="604"/>
                  </a:cubicBezTo>
                  <a:cubicBezTo>
                    <a:pt x="245" y="604"/>
                    <a:pt x="245" y="604"/>
                    <a:pt x="245" y="604"/>
                  </a:cubicBezTo>
                  <a:cubicBezTo>
                    <a:pt x="246" y="604"/>
                    <a:pt x="245" y="604"/>
                    <a:pt x="246" y="604"/>
                  </a:cubicBezTo>
                  <a:cubicBezTo>
                    <a:pt x="246" y="604"/>
                    <a:pt x="246" y="604"/>
                    <a:pt x="246" y="605"/>
                  </a:cubicBezTo>
                  <a:cubicBezTo>
                    <a:pt x="245" y="605"/>
                    <a:pt x="245" y="605"/>
                    <a:pt x="245" y="605"/>
                  </a:cubicBezTo>
                  <a:cubicBezTo>
                    <a:pt x="245" y="605"/>
                    <a:pt x="245" y="605"/>
                    <a:pt x="245" y="605"/>
                  </a:cubicBezTo>
                  <a:cubicBezTo>
                    <a:pt x="245" y="605"/>
                    <a:pt x="244" y="605"/>
                    <a:pt x="244" y="606"/>
                  </a:cubicBezTo>
                  <a:cubicBezTo>
                    <a:pt x="243" y="608"/>
                    <a:pt x="243" y="609"/>
                    <a:pt x="242" y="610"/>
                  </a:cubicBezTo>
                  <a:close/>
                  <a:moveTo>
                    <a:pt x="1030" y="743"/>
                  </a:moveTo>
                  <a:cubicBezTo>
                    <a:pt x="1030" y="741"/>
                    <a:pt x="1028" y="739"/>
                    <a:pt x="1029" y="742"/>
                  </a:cubicBezTo>
                  <a:cubicBezTo>
                    <a:pt x="1030" y="742"/>
                    <a:pt x="1030" y="742"/>
                    <a:pt x="1030" y="742"/>
                  </a:cubicBezTo>
                  <a:cubicBezTo>
                    <a:pt x="1030" y="742"/>
                    <a:pt x="1030" y="742"/>
                    <a:pt x="1030" y="742"/>
                  </a:cubicBezTo>
                  <a:cubicBezTo>
                    <a:pt x="1030" y="743"/>
                    <a:pt x="1031" y="744"/>
                    <a:pt x="1031" y="744"/>
                  </a:cubicBezTo>
                  <a:cubicBezTo>
                    <a:pt x="1031" y="745"/>
                    <a:pt x="1031" y="745"/>
                    <a:pt x="1031" y="745"/>
                  </a:cubicBezTo>
                  <a:cubicBezTo>
                    <a:pt x="1031" y="744"/>
                    <a:pt x="1031" y="744"/>
                    <a:pt x="1030" y="743"/>
                  </a:cubicBezTo>
                  <a:cubicBezTo>
                    <a:pt x="1030" y="743"/>
                    <a:pt x="1030" y="743"/>
                    <a:pt x="1030" y="743"/>
                  </a:cubicBezTo>
                  <a:close/>
                  <a:moveTo>
                    <a:pt x="242" y="610"/>
                  </a:moveTo>
                  <a:cubicBezTo>
                    <a:pt x="242" y="610"/>
                    <a:pt x="242" y="610"/>
                    <a:pt x="242" y="610"/>
                  </a:cubicBezTo>
                  <a:cubicBezTo>
                    <a:pt x="242" y="610"/>
                    <a:pt x="242" y="610"/>
                    <a:pt x="242" y="610"/>
                  </a:cubicBezTo>
                  <a:close/>
                  <a:moveTo>
                    <a:pt x="236" y="623"/>
                  </a:moveTo>
                  <a:cubicBezTo>
                    <a:pt x="236" y="623"/>
                    <a:pt x="236" y="623"/>
                    <a:pt x="236" y="623"/>
                  </a:cubicBezTo>
                  <a:cubicBezTo>
                    <a:pt x="236" y="623"/>
                    <a:pt x="236" y="623"/>
                    <a:pt x="236" y="623"/>
                  </a:cubicBezTo>
                  <a:cubicBezTo>
                    <a:pt x="235" y="625"/>
                    <a:pt x="234" y="626"/>
                    <a:pt x="234" y="627"/>
                  </a:cubicBezTo>
                  <a:cubicBezTo>
                    <a:pt x="234" y="627"/>
                    <a:pt x="234" y="627"/>
                    <a:pt x="235" y="626"/>
                  </a:cubicBezTo>
                  <a:cubicBezTo>
                    <a:pt x="235" y="626"/>
                    <a:pt x="235" y="627"/>
                    <a:pt x="234" y="627"/>
                  </a:cubicBezTo>
                  <a:cubicBezTo>
                    <a:pt x="234" y="628"/>
                    <a:pt x="235" y="627"/>
                    <a:pt x="235" y="626"/>
                  </a:cubicBezTo>
                  <a:cubicBezTo>
                    <a:pt x="236" y="625"/>
                    <a:pt x="236" y="625"/>
                    <a:pt x="237" y="624"/>
                  </a:cubicBezTo>
                  <a:cubicBezTo>
                    <a:pt x="237" y="623"/>
                    <a:pt x="238" y="622"/>
                    <a:pt x="239" y="620"/>
                  </a:cubicBezTo>
                  <a:cubicBezTo>
                    <a:pt x="240" y="619"/>
                    <a:pt x="237" y="624"/>
                    <a:pt x="239" y="621"/>
                  </a:cubicBezTo>
                  <a:cubicBezTo>
                    <a:pt x="240" y="619"/>
                    <a:pt x="241" y="617"/>
                    <a:pt x="242" y="615"/>
                  </a:cubicBezTo>
                  <a:cubicBezTo>
                    <a:pt x="242" y="615"/>
                    <a:pt x="241" y="615"/>
                    <a:pt x="241" y="615"/>
                  </a:cubicBezTo>
                  <a:cubicBezTo>
                    <a:pt x="241" y="615"/>
                    <a:pt x="242" y="615"/>
                    <a:pt x="242" y="614"/>
                  </a:cubicBezTo>
                  <a:cubicBezTo>
                    <a:pt x="242" y="614"/>
                    <a:pt x="242" y="614"/>
                    <a:pt x="242" y="614"/>
                  </a:cubicBezTo>
                  <a:cubicBezTo>
                    <a:pt x="243" y="613"/>
                    <a:pt x="244" y="612"/>
                    <a:pt x="244" y="610"/>
                  </a:cubicBezTo>
                  <a:cubicBezTo>
                    <a:pt x="244" y="610"/>
                    <a:pt x="243" y="611"/>
                    <a:pt x="243" y="610"/>
                  </a:cubicBezTo>
                  <a:cubicBezTo>
                    <a:pt x="243" y="610"/>
                    <a:pt x="242" y="610"/>
                    <a:pt x="242" y="610"/>
                  </a:cubicBezTo>
                  <a:cubicBezTo>
                    <a:pt x="242" y="610"/>
                    <a:pt x="242" y="610"/>
                    <a:pt x="242" y="610"/>
                  </a:cubicBezTo>
                  <a:cubicBezTo>
                    <a:pt x="241" y="612"/>
                    <a:pt x="240" y="614"/>
                    <a:pt x="239" y="616"/>
                  </a:cubicBezTo>
                  <a:cubicBezTo>
                    <a:pt x="237" y="619"/>
                    <a:pt x="236" y="621"/>
                    <a:pt x="236" y="623"/>
                  </a:cubicBezTo>
                  <a:close/>
                  <a:moveTo>
                    <a:pt x="236" y="623"/>
                  </a:moveTo>
                  <a:cubicBezTo>
                    <a:pt x="236" y="623"/>
                    <a:pt x="236" y="623"/>
                    <a:pt x="236" y="623"/>
                  </a:cubicBezTo>
                  <a:cubicBezTo>
                    <a:pt x="236" y="623"/>
                    <a:pt x="236" y="623"/>
                    <a:pt x="236" y="623"/>
                  </a:cubicBezTo>
                  <a:cubicBezTo>
                    <a:pt x="236" y="623"/>
                    <a:pt x="236" y="623"/>
                    <a:pt x="236" y="623"/>
                  </a:cubicBezTo>
                  <a:close/>
                  <a:moveTo>
                    <a:pt x="1032" y="756"/>
                  </a:moveTo>
                  <a:cubicBezTo>
                    <a:pt x="1032" y="756"/>
                    <a:pt x="1031" y="754"/>
                    <a:pt x="1030" y="754"/>
                  </a:cubicBezTo>
                  <a:cubicBezTo>
                    <a:pt x="1031" y="755"/>
                    <a:pt x="1031" y="756"/>
                    <a:pt x="1032" y="756"/>
                  </a:cubicBezTo>
                  <a:close/>
                  <a:moveTo>
                    <a:pt x="1027" y="739"/>
                  </a:moveTo>
                  <a:cubicBezTo>
                    <a:pt x="1028" y="741"/>
                    <a:pt x="1028" y="741"/>
                    <a:pt x="1028" y="741"/>
                  </a:cubicBezTo>
                  <a:cubicBezTo>
                    <a:pt x="1029" y="741"/>
                    <a:pt x="1029" y="742"/>
                    <a:pt x="1029" y="742"/>
                  </a:cubicBezTo>
                  <a:cubicBezTo>
                    <a:pt x="1029" y="741"/>
                    <a:pt x="1028" y="740"/>
                    <a:pt x="1028" y="740"/>
                  </a:cubicBezTo>
                  <a:cubicBezTo>
                    <a:pt x="1028" y="740"/>
                    <a:pt x="1028" y="739"/>
                    <a:pt x="1027" y="739"/>
                  </a:cubicBezTo>
                  <a:close/>
                  <a:moveTo>
                    <a:pt x="1027" y="737"/>
                  </a:moveTo>
                  <a:cubicBezTo>
                    <a:pt x="1027" y="737"/>
                    <a:pt x="1027" y="737"/>
                    <a:pt x="1027" y="738"/>
                  </a:cubicBezTo>
                  <a:cubicBezTo>
                    <a:pt x="1027" y="738"/>
                    <a:pt x="1028" y="738"/>
                    <a:pt x="1028" y="738"/>
                  </a:cubicBezTo>
                  <a:cubicBezTo>
                    <a:pt x="1028" y="738"/>
                    <a:pt x="1027" y="737"/>
                    <a:pt x="1027" y="737"/>
                  </a:cubicBezTo>
                  <a:cubicBezTo>
                    <a:pt x="1027" y="737"/>
                    <a:pt x="1027" y="737"/>
                    <a:pt x="1027" y="737"/>
                  </a:cubicBezTo>
                  <a:close/>
                  <a:moveTo>
                    <a:pt x="1034" y="766"/>
                  </a:moveTo>
                  <a:cubicBezTo>
                    <a:pt x="1034" y="766"/>
                    <a:pt x="1034" y="765"/>
                    <a:pt x="1034" y="765"/>
                  </a:cubicBezTo>
                  <a:cubicBezTo>
                    <a:pt x="1034" y="765"/>
                    <a:pt x="1034" y="766"/>
                    <a:pt x="1034" y="766"/>
                  </a:cubicBezTo>
                  <a:cubicBezTo>
                    <a:pt x="1034" y="766"/>
                    <a:pt x="1035" y="767"/>
                    <a:pt x="1035" y="767"/>
                  </a:cubicBezTo>
                  <a:cubicBezTo>
                    <a:pt x="1035" y="767"/>
                    <a:pt x="1034" y="766"/>
                    <a:pt x="1034" y="766"/>
                  </a:cubicBezTo>
                  <a:close/>
                  <a:moveTo>
                    <a:pt x="1030" y="751"/>
                  </a:moveTo>
                  <a:cubicBezTo>
                    <a:pt x="1030" y="751"/>
                    <a:pt x="1029" y="751"/>
                    <a:pt x="1030" y="751"/>
                  </a:cubicBezTo>
                  <a:cubicBezTo>
                    <a:pt x="1030" y="752"/>
                    <a:pt x="1031" y="753"/>
                    <a:pt x="1031" y="753"/>
                  </a:cubicBezTo>
                  <a:cubicBezTo>
                    <a:pt x="1031" y="753"/>
                    <a:pt x="1031" y="752"/>
                    <a:pt x="1030" y="751"/>
                  </a:cubicBezTo>
                  <a:close/>
                  <a:moveTo>
                    <a:pt x="254" y="583"/>
                  </a:moveTo>
                  <a:cubicBezTo>
                    <a:pt x="254" y="583"/>
                    <a:pt x="251" y="587"/>
                    <a:pt x="250" y="590"/>
                  </a:cubicBezTo>
                  <a:cubicBezTo>
                    <a:pt x="250" y="592"/>
                    <a:pt x="253" y="585"/>
                    <a:pt x="254" y="583"/>
                  </a:cubicBezTo>
                  <a:close/>
                  <a:moveTo>
                    <a:pt x="233" y="618"/>
                  </a:moveTo>
                  <a:cubicBezTo>
                    <a:pt x="232" y="618"/>
                    <a:pt x="232" y="619"/>
                    <a:pt x="232" y="620"/>
                  </a:cubicBezTo>
                  <a:cubicBezTo>
                    <a:pt x="232" y="619"/>
                    <a:pt x="233" y="618"/>
                    <a:pt x="233" y="617"/>
                  </a:cubicBezTo>
                  <a:cubicBezTo>
                    <a:pt x="233" y="617"/>
                    <a:pt x="233" y="618"/>
                    <a:pt x="233" y="618"/>
                  </a:cubicBezTo>
                  <a:close/>
                  <a:moveTo>
                    <a:pt x="243" y="600"/>
                  </a:moveTo>
                  <a:cubicBezTo>
                    <a:pt x="243" y="600"/>
                    <a:pt x="243" y="600"/>
                    <a:pt x="243" y="600"/>
                  </a:cubicBezTo>
                  <a:cubicBezTo>
                    <a:pt x="243" y="600"/>
                    <a:pt x="243" y="600"/>
                    <a:pt x="243" y="600"/>
                  </a:cubicBezTo>
                  <a:close/>
                  <a:moveTo>
                    <a:pt x="242" y="606"/>
                  </a:moveTo>
                  <a:cubicBezTo>
                    <a:pt x="242" y="606"/>
                    <a:pt x="242" y="606"/>
                    <a:pt x="243" y="606"/>
                  </a:cubicBezTo>
                  <a:cubicBezTo>
                    <a:pt x="243" y="605"/>
                    <a:pt x="244" y="603"/>
                    <a:pt x="243" y="604"/>
                  </a:cubicBezTo>
                  <a:cubicBezTo>
                    <a:pt x="243" y="605"/>
                    <a:pt x="243" y="605"/>
                    <a:pt x="242" y="606"/>
                  </a:cubicBezTo>
                  <a:cubicBezTo>
                    <a:pt x="242" y="606"/>
                    <a:pt x="242" y="607"/>
                    <a:pt x="241" y="607"/>
                  </a:cubicBezTo>
                  <a:cubicBezTo>
                    <a:pt x="242" y="607"/>
                    <a:pt x="242" y="606"/>
                    <a:pt x="242" y="606"/>
                  </a:cubicBezTo>
                  <a:close/>
                  <a:moveTo>
                    <a:pt x="241" y="608"/>
                  </a:moveTo>
                  <a:cubicBezTo>
                    <a:pt x="242" y="608"/>
                    <a:pt x="242" y="608"/>
                    <a:pt x="242" y="607"/>
                  </a:cubicBezTo>
                  <a:cubicBezTo>
                    <a:pt x="242" y="607"/>
                    <a:pt x="242" y="607"/>
                    <a:pt x="242" y="606"/>
                  </a:cubicBezTo>
                  <a:cubicBezTo>
                    <a:pt x="242" y="607"/>
                    <a:pt x="242" y="607"/>
                    <a:pt x="241" y="607"/>
                  </a:cubicBezTo>
                  <a:cubicBezTo>
                    <a:pt x="241" y="608"/>
                    <a:pt x="241" y="608"/>
                    <a:pt x="241" y="609"/>
                  </a:cubicBezTo>
                  <a:cubicBezTo>
                    <a:pt x="241" y="609"/>
                    <a:pt x="241" y="608"/>
                    <a:pt x="241" y="608"/>
                  </a:cubicBezTo>
                  <a:close/>
                  <a:moveTo>
                    <a:pt x="243" y="606"/>
                  </a:moveTo>
                  <a:cubicBezTo>
                    <a:pt x="242" y="606"/>
                    <a:pt x="242" y="606"/>
                    <a:pt x="242" y="606"/>
                  </a:cubicBezTo>
                  <a:cubicBezTo>
                    <a:pt x="242" y="606"/>
                    <a:pt x="242" y="606"/>
                    <a:pt x="242" y="606"/>
                  </a:cubicBezTo>
                  <a:cubicBezTo>
                    <a:pt x="242" y="606"/>
                    <a:pt x="242" y="606"/>
                    <a:pt x="243" y="606"/>
                  </a:cubicBezTo>
                  <a:close/>
                  <a:moveTo>
                    <a:pt x="1027" y="733"/>
                  </a:moveTo>
                  <a:cubicBezTo>
                    <a:pt x="1028" y="734"/>
                    <a:pt x="1028" y="735"/>
                    <a:pt x="1028" y="736"/>
                  </a:cubicBezTo>
                  <a:cubicBezTo>
                    <a:pt x="1029" y="736"/>
                    <a:pt x="1030" y="737"/>
                    <a:pt x="1029" y="735"/>
                  </a:cubicBezTo>
                  <a:cubicBezTo>
                    <a:pt x="1028" y="734"/>
                    <a:pt x="1028" y="734"/>
                    <a:pt x="1027" y="733"/>
                  </a:cubicBezTo>
                  <a:close/>
                  <a:moveTo>
                    <a:pt x="242" y="601"/>
                  </a:moveTo>
                  <a:cubicBezTo>
                    <a:pt x="242" y="601"/>
                    <a:pt x="243" y="601"/>
                    <a:pt x="243" y="601"/>
                  </a:cubicBezTo>
                  <a:cubicBezTo>
                    <a:pt x="243" y="600"/>
                    <a:pt x="243" y="600"/>
                    <a:pt x="243" y="600"/>
                  </a:cubicBezTo>
                  <a:cubicBezTo>
                    <a:pt x="243" y="600"/>
                    <a:pt x="243" y="600"/>
                    <a:pt x="243" y="600"/>
                  </a:cubicBezTo>
                  <a:cubicBezTo>
                    <a:pt x="242" y="601"/>
                    <a:pt x="242" y="601"/>
                    <a:pt x="242" y="601"/>
                  </a:cubicBezTo>
                  <a:close/>
                  <a:moveTo>
                    <a:pt x="245" y="603"/>
                  </a:moveTo>
                  <a:cubicBezTo>
                    <a:pt x="244" y="605"/>
                    <a:pt x="244" y="605"/>
                    <a:pt x="245" y="603"/>
                  </a:cubicBezTo>
                  <a:cubicBezTo>
                    <a:pt x="245" y="603"/>
                    <a:pt x="245" y="603"/>
                    <a:pt x="245" y="603"/>
                  </a:cubicBezTo>
                  <a:cubicBezTo>
                    <a:pt x="245" y="603"/>
                    <a:pt x="245" y="602"/>
                    <a:pt x="245" y="602"/>
                  </a:cubicBezTo>
                  <a:cubicBezTo>
                    <a:pt x="245" y="602"/>
                    <a:pt x="245" y="602"/>
                    <a:pt x="245" y="602"/>
                  </a:cubicBezTo>
                  <a:cubicBezTo>
                    <a:pt x="246" y="601"/>
                    <a:pt x="246" y="601"/>
                    <a:pt x="245" y="603"/>
                  </a:cubicBezTo>
                  <a:close/>
                  <a:moveTo>
                    <a:pt x="1030" y="736"/>
                  </a:moveTo>
                  <a:cubicBezTo>
                    <a:pt x="1030" y="736"/>
                    <a:pt x="1030" y="736"/>
                    <a:pt x="1030" y="736"/>
                  </a:cubicBezTo>
                  <a:cubicBezTo>
                    <a:pt x="1029" y="735"/>
                    <a:pt x="1028" y="734"/>
                    <a:pt x="1029" y="736"/>
                  </a:cubicBezTo>
                  <a:cubicBezTo>
                    <a:pt x="1030" y="736"/>
                    <a:pt x="1030" y="736"/>
                    <a:pt x="1030" y="736"/>
                  </a:cubicBezTo>
                  <a:close/>
                  <a:moveTo>
                    <a:pt x="1030" y="731"/>
                  </a:moveTo>
                  <a:cubicBezTo>
                    <a:pt x="1030" y="731"/>
                    <a:pt x="1030" y="731"/>
                    <a:pt x="1030" y="731"/>
                  </a:cubicBezTo>
                  <a:cubicBezTo>
                    <a:pt x="1030" y="732"/>
                    <a:pt x="1031" y="733"/>
                    <a:pt x="1031" y="733"/>
                  </a:cubicBezTo>
                  <a:cubicBezTo>
                    <a:pt x="1031" y="732"/>
                    <a:pt x="1031" y="732"/>
                    <a:pt x="1030" y="731"/>
                  </a:cubicBezTo>
                  <a:close/>
                  <a:moveTo>
                    <a:pt x="475" y="201"/>
                  </a:moveTo>
                  <a:cubicBezTo>
                    <a:pt x="475" y="201"/>
                    <a:pt x="475" y="201"/>
                    <a:pt x="475" y="201"/>
                  </a:cubicBezTo>
                  <a:cubicBezTo>
                    <a:pt x="475" y="201"/>
                    <a:pt x="475" y="200"/>
                    <a:pt x="475" y="200"/>
                  </a:cubicBezTo>
                  <a:cubicBezTo>
                    <a:pt x="475" y="200"/>
                    <a:pt x="475" y="200"/>
                    <a:pt x="475" y="200"/>
                  </a:cubicBezTo>
                  <a:cubicBezTo>
                    <a:pt x="475" y="200"/>
                    <a:pt x="475" y="200"/>
                    <a:pt x="475" y="201"/>
                  </a:cubicBezTo>
                  <a:close/>
                  <a:moveTo>
                    <a:pt x="502" y="89"/>
                  </a:moveTo>
                  <a:cubicBezTo>
                    <a:pt x="503" y="89"/>
                    <a:pt x="503" y="89"/>
                    <a:pt x="503" y="89"/>
                  </a:cubicBezTo>
                  <a:cubicBezTo>
                    <a:pt x="503" y="89"/>
                    <a:pt x="503" y="89"/>
                    <a:pt x="503" y="89"/>
                  </a:cubicBezTo>
                  <a:cubicBezTo>
                    <a:pt x="503" y="89"/>
                    <a:pt x="503" y="89"/>
                    <a:pt x="503" y="89"/>
                  </a:cubicBezTo>
                  <a:cubicBezTo>
                    <a:pt x="503" y="89"/>
                    <a:pt x="503" y="89"/>
                    <a:pt x="502" y="89"/>
                  </a:cubicBezTo>
                  <a:close/>
                  <a:moveTo>
                    <a:pt x="498" y="158"/>
                  </a:moveTo>
                  <a:cubicBezTo>
                    <a:pt x="499" y="158"/>
                    <a:pt x="502" y="157"/>
                    <a:pt x="502" y="156"/>
                  </a:cubicBezTo>
                  <a:cubicBezTo>
                    <a:pt x="502" y="156"/>
                    <a:pt x="502" y="156"/>
                    <a:pt x="502" y="156"/>
                  </a:cubicBezTo>
                  <a:cubicBezTo>
                    <a:pt x="502" y="156"/>
                    <a:pt x="502" y="155"/>
                    <a:pt x="503" y="155"/>
                  </a:cubicBezTo>
                  <a:cubicBezTo>
                    <a:pt x="503" y="155"/>
                    <a:pt x="503" y="155"/>
                    <a:pt x="503" y="155"/>
                  </a:cubicBezTo>
                  <a:cubicBezTo>
                    <a:pt x="503" y="155"/>
                    <a:pt x="503" y="155"/>
                    <a:pt x="503" y="155"/>
                  </a:cubicBezTo>
                  <a:cubicBezTo>
                    <a:pt x="503" y="155"/>
                    <a:pt x="503" y="155"/>
                    <a:pt x="503" y="155"/>
                  </a:cubicBezTo>
                  <a:cubicBezTo>
                    <a:pt x="503" y="155"/>
                    <a:pt x="503" y="155"/>
                    <a:pt x="503" y="155"/>
                  </a:cubicBezTo>
                  <a:cubicBezTo>
                    <a:pt x="503" y="154"/>
                    <a:pt x="503" y="154"/>
                    <a:pt x="503" y="154"/>
                  </a:cubicBezTo>
                  <a:cubicBezTo>
                    <a:pt x="503" y="154"/>
                    <a:pt x="503" y="154"/>
                    <a:pt x="503" y="154"/>
                  </a:cubicBezTo>
                  <a:cubicBezTo>
                    <a:pt x="503" y="154"/>
                    <a:pt x="503" y="154"/>
                    <a:pt x="503" y="154"/>
                  </a:cubicBezTo>
                  <a:cubicBezTo>
                    <a:pt x="503" y="154"/>
                    <a:pt x="503" y="153"/>
                    <a:pt x="503" y="153"/>
                  </a:cubicBezTo>
                  <a:cubicBezTo>
                    <a:pt x="504" y="152"/>
                    <a:pt x="506" y="150"/>
                    <a:pt x="504" y="150"/>
                  </a:cubicBezTo>
                  <a:cubicBezTo>
                    <a:pt x="503" y="152"/>
                    <a:pt x="502" y="154"/>
                    <a:pt x="500" y="155"/>
                  </a:cubicBezTo>
                  <a:cubicBezTo>
                    <a:pt x="500" y="156"/>
                    <a:pt x="500" y="156"/>
                    <a:pt x="500" y="157"/>
                  </a:cubicBezTo>
                  <a:cubicBezTo>
                    <a:pt x="499" y="157"/>
                    <a:pt x="499" y="157"/>
                    <a:pt x="498" y="157"/>
                  </a:cubicBezTo>
                  <a:cubicBezTo>
                    <a:pt x="498" y="157"/>
                    <a:pt x="498" y="157"/>
                    <a:pt x="498" y="157"/>
                  </a:cubicBezTo>
                  <a:cubicBezTo>
                    <a:pt x="497" y="157"/>
                    <a:pt x="497" y="158"/>
                    <a:pt x="497" y="158"/>
                  </a:cubicBezTo>
                  <a:cubicBezTo>
                    <a:pt x="498" y="159"/>
                    <a:pt x="498" y="158"/>
                    <a:pt x="498" y="158"/>
                  </a:cubicBezTo>
                  <a:close/>
                  <a:moveTo>
                    <a:pt x="952" y="580"/>
                  </a:moveTo>
                  <a:cubicBezTo>
                    <a:pt x="952" y="579"/>
                    <a:pt x="951" y="578"/>
                    <a:pt x="951" y="577"/>
                  </a:cubicBezTo>
                  <a:cubicBezTo>
                    <a:pt x="951" y="577"/>
                    <a:pt x="951" y="577"/>
                    <a:pt x="951" y="577"/>
                  </a:cubicBezTo>
                  <a:cubicBezTo>
                    <a:pt x="951" y="578"/>
                    <a:pt x="952" y="579"/>
                    <a:pt x="952" y="580"/>
                  </a:cubicBezTo>
                  <a:cubicBezTo>
                    <a:pt x="952" y="580"/>
                    <a:pt x="952" y="580"/>
                    <a:pt x="952" y="580"/>
                  </a:cubicBezTo>
                  <a:close/>
                  <a:moveTo>
                    <a:pt x="505" y="92"/>
                  </a:moveTo>
                  <a:cubicBezTo>
                    <a:pt x="505" y="92"/>
                    <a:pt x="505" y="92"/>
                    <a:pt x="505" y="93"/>
                  </a:cubicBezTo>
                  <a:cubicBezTo>
                    <a:pt x="505" y="93"/>
                    <a:pt x="505" y="93"/>
                    <a:pt x="505" y="93"/>
                  </a:cubicBezTo>
                  <a:cubicBezTo>
                    <a:pt x="506" y="93"/>
                    <a:pt x="506" y="92"/>
                    <a:pt x="505" y="92"/>
                  </a:cubicBezTo>
                  <a:close/>
                  <a:moveTo>
                    <a:pt x="503" y="84"/>
                  </a:moveTo>
                  <a:cubicBezTo>
                    <a:pt x="503" y="85"/>
                    <a:pt x="503" y="84"/>
                    <a:pt x="504" y="84"/>
                  </a:cubicBezTo>
                  <a:cubicBezTo>
                    <a:pt x="504" y="84"/>
                    <a:pt x="504" y="84"/>
                    <a:pt x="505" y="84"/>
                  </a:cubicBezTo>
                  <a:cubicBezTo>
                    <a:pt x="504" y="84"/>
                    <a:pt x="504" y="83"/>
                    <a:pt x="504" y="83"/>
                  </a:cubicBezTo>
                  <a:cubicBezTo>
                    <a:pt x="504" y="84"/>
                    <a:pt x="503" y="83"/>
                    <a:pt x="503" y="84"/>
                  </a:cubicBezTo>
                  <a:close/>
                  <a:moveTo>
                    <a:pt x="504" y="100"/>
                  </a:moveTo>
                  <a:cubicBezTo>
                    <a:pt x="505" y="101"/>
                    <a:pt x="505" y="101"/>
                    <a:pt x="506" y="100"/>
                  </a:cubicBezTo>
                  <a:cubicBezTo>
                    <a:pt x="505" y="100"/>
                    <a:pt x="505" y="100"/>
                    <a:pt x="505" y="100"/>
                  </a:cubicBezTo>
                  <a:cubicBezTo>
                    <a:pt x="505" y="100"/>
                    <a:pt x="504" y="100"/>
                    <a:pt x="504" y="100"/>
                  </a:cubicBezTo>
                  <a:close/>
                  <a:moveTo>
                    <a:pt x="956" y="583"/>
                  </a:moveTo>
                  <a:cubicBezTo>
                    <a:pt x="956" y="582"/>
                    <a:pt x="955" y="581"/>
                    <a:pt x="954" y="580"/>
                  </a:cubicBezTo>
                  <a:cubicBezTo>
                    <a:pt x="953" y="579"/>
                    <a:pt x="954" y="580"/>
                    <a:pt x="955" y="583"/>
                  </a:cubicBezTo>
                  <a:cubicBezTo>
                    <a:pt x="957" y="585"/>
                    <a:pt x="957" y="585"/>
                    <a:pt x="956" y="583"/>
                  </a:cubicBezTo>
                  <a:close/>
                  <a:moveTo>
                    <a:pt x="953" y="580"/>
                  </a:moveTo>
                  <a:cubicBezTo>
                    <a:pt x="953" y="580"/>
                    <a:pt x="952" y="579"/>
                    <a:pt x="952" y="578"/>
                  </a:cubicBezTo>
                  <a:cubicBezTo>
                    <a:pt x="952" y="578"/>
                    <a:pt x="952" y="578"/>
                    <a:pt x="952" y="578"/>
                  </a:cubicBezTo>
                  <a:cubicBezTo>
                    <a:pt x="952" y="579"/>
                    <a:pt x="953" y="580"/>
                    <a:pt x="953" y="581"/>
                  </a:cubicBezTo>
                  <a:cubicBezTo>
                    <a:pt x="953" y="581"/>
                    <a:pt x="953" y="580"/>
                    <a:pt x="953" y="580"/>
                  </a:cubicBezTo>
                  <a:close/>
                  <a:moveTo>
                    <a:pt x="501" y="164"/>
                  </a:moveTo>
                  <a:cubicBezTo>
                    <a:pt x="501" y="165"/>
                    <a:pt x="501" y="165"/>
                    <a:pt x="502" y="165"/>
                  </a:cubicBezTo>
                  <a:cubicBezTo>
                    <a:pt x="502" y="165"/>
                    <a:pt x="502" y="164"/>
                    <a:pt x="501" y="164"/>
                  </a:cubicBezTo>
                  <a:close/>
                  <a:moveTo>
                    <a:pt x="502" y="156"/>
                  </a:moveTo>
                  <a:cubicBezTo>
                    <a:pt x="502" y="158"/>
                    <a:pt x="504" y="156"/>
                    <a:pt x="503" y="157"/>
                  </a:cubicBezTo>
                  <a:cubicBezTo>
                    <a:pt x="503" y="157"/>
                    <a:pt x="503" y="156"/>
                    <a:pt x="502" y="156"/>
                  </a:cubicBezTo>
                  <a:close/>
                  <a:moveTo>
                    <a:pt x="954" y="594"/>
                  </a:moveTo>
                  <a:cubicBezTo>
                    <a:pt x="955" y="594"/>
                    <a:pt x="955" y="593"/>
                    <a:pt x="954" y="592"/>
                  </a:cubicBezTo>
                  <a:cubicBezTo>
                    <a:pt x="953" y="591"/>
                    <a:pt x="953" y="591"/>
                    <a:pt x="953" y="591"/>
                  </a:cubicBezTo>
                  <a:cubicBezTo>
                    <a:pt x="954" y="593"/>
                    <a:pt x="953" y="592"/>
                    <a:pt x="954" y="594"/>
                  </a:cubicBezTo>
                  <a:close/>
                  <a:moveTo>
                    <a:pt x="946" y="576"/>
                  </a:moveTo>
                  <a:cubicBezTo>
                    <a:pt x="945" y="576"/>
                    <a:pt x="944" y="575"/>
                    <a:pt x="946" y="578"/>
                  </a:cubicBezTo>
                  <a:cubicBezTo>
                    <a:pt x="949" y="584"/>
                    <a:pt x="949" y="582"/>
                    <a:pt x="946" y="576"/>
                  </a:cubicBezTo>
                  <a:close/>
                  <a:moveTo>
                    <a:pt x="505" y="126"/>
                  </a:moveTo>
                  <a:cubicBezTo>
                    <a:pt x="505" y="126"/>
                    <a:pt x="504" y="125"/>
                    <a:pt x="504" y="126"/>
                  </a:cubicBezTo>
                  <a:cubicBezTo>
                    <a:pt x="504" y="126"/>
                    <a:pt x="504" y="126"/>
                    <a:pt x="505" y="126"/>
                  </a:cubicBezTo>
                  <a:close/>
                  <a:moveTo>
                    <a:pt x="503" y="94"/>
                  </a:moveTo>
                  <a:cubicBezTo>
                    <a:pt x="503" y="94"/>
                    <a:pt x="503" y="95"/>
                    <a:pt x="503" y="95"/>
                  </a:cubicBezTo>
                  <a:cubicBezTo>
                    <a:pt x="503" y="95"/>
                    <a:pt x="503" y="94"/>
                    <a:pt x="503" y="94"/>
                  </a:cubicBezTo>
                  <a:cubicBezTo>
                    <a:pt x="503" y="94"/>
                    <a:pt x="503" y="94"/>
                    <a:pt x="503" y="94"/>
                  </a:cubicBezTo>
                  <a:close/>
                  <a:moveTo>
                    <a:pt x="505" y="141"/>
                  </a:moveTo>
                  <a:cubicBezTo>
                    <a:pt x="505" y="140"/>
                    <a:pt x="504" y="139"/>
                    <a:pt x="504" y="140"/>
                  </a:cubicBezTo>
                  <a:cubicBezTo>
                    <a:pt x="504" y="140"/>
                    <a:pt x="504" y="140"/>
                    <a:pt x="504" y="139"/>
                  </a:cubicBezTo>
                  <a:cubicBezTo>
                    <a:pt x="503" y="141"/>
                    <a:pt x="501" y="146"/>
                    <a:pt x="502" y="144"/>
                  </a:cubicBezTo>
                  <a:cubicBezTo>
                    <a:pt x="502" y="143"/>
                    <a:pt x="502" y="143"/>
                    <a:pt x="502" y="143"/>
                  </a:cubicBezTo>
                  <a:cubicBezTo>
                    <a:pt x="503" y="143"/>
                    <a:pt x="503" y="143"/>
                    <a:pt x="503" y="143"/>
                  </a:cubicBezTo>
                  <a:cubicBezTo>
                    <a:pt x="503" y="142"/>
                    <a:pt x="503" y="141"/>
                    <a:pt x="504" y="141"/>
                  </a:cubicBezTo>
                  <a:cubicBezTo>
                    <a:pt x="504" y="141"/>
                    <a:pt x="504" y="141"/>
                    <a:pt x="505" y="141"/>
                  </a:cubicBezTo>
                  <a:close/>
                  <a:moveTo>
                    <a:pt x="947" y="575"/>
                  </a:moveTo>
                  <a:cubicBezTo>
                    <a:pt x="946" y="575"/>
                    <a:pt x="946" y="574"/>
                    <a:pt x="946" y="573"/>
                  </a:cubicBezTo>
                  <a:cubicBezTo>
                    <a:pt x="946" y="573"/>
                    <a:pt x="945" y="573"/>
                    <a:pt x="945" y="573"/>
                  </a:cubicBezTo>
                  <a:cubicBezTo>
                    <a:pt x="946" y="574"/>
                    <a:pt x="946" y="575"/>
                    <a:pt x="947" y="575"/>
                  </a:cubicBezTo>
                  <a:cubicBezTo>
                    <a:pt x="947" y="575"/>
                    <a:pt x="947" y="575"/>
                    <a:pt x="947" y="575"/>
                  </a:cubicBezTo>
                  <a:close/>
                  <a:moveTo>
                    <a:pt x="503" y="147"/>
                  </a:moveTo>
                  <a:cubicBezTo>
                    <a:pt x="503" y="147"/>
                    <a:pt x="503" y="147"/>
                    <a:pt x="503" y="146"/>
                  </a:cubicBezTo>
                  <a:cubicBezTo>
                    <a:pt x="503" y="147"/>
                    <a:pt x="502" y="147"/>
                    <a:pt x="502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lose/>
                  <a:moveTo>
                    <a:pt x="951" y="583"/>
                  </a:moveTo>
                  <a:cubicBezTo>
                    <a:pt x="951" y="583"/>
                    <a:pt x="951" y="583"/>
                    <a:pt x="951" y="583"/>
                  </a:cubicBezTo>
                  <a:cubicBezTo>
                    <a:pt x="952" y="584"/>
                    <a:pt x="952" y="584"/>
                    <a:pt x="951" y="581"/>
                  </a:cubicBezTo>
                  <a:cubicBezTo>
                    <a:pt x="951" y="581"/>
                    <a:pt x="951" y="581"/>
                    <a:pt x="951" y="580"/>
                  </a:cubicBezTo>
                  <a:cubicBezTo>
                    <a:pt x="950" y="579"/>
                    <a:pt x="949" y="577"/>
                    <a:pt x="949" y="576"/>
                  </a:cubicBezTo>
                  <a:cubicBezTo>
                    <a:pt x="948" y="575"/>
                    <a:pt x="948" y="575"/>
                    <a:pt x="948" y="577"/>
                  </a:cubicBezTo>
                  <a:cubicBezTo>
                    <a:pt x="947" y="576"/>
                    <a:pt x="948" y="577"/>
                    <a:pt x="950" y="582"/>
                  </a:cubicBezTo>
                  <a:cubicBezTo>
                    <a:pt x="950" y="582"/>
                    <a:pt x="950" y="582"/>
                    <a:pt x="951" y="583"/>
                  </a:cubicBezTo>
                  <a:close/>
                  <a:moveTo>
                    <a:pt x="507" y="141"/>
                  </a:moveTo>
                  <a:cubicBezTo>
                    <a:pt x="506" y="141"/>
                    <a:pt x="506" y="141"/>
                    <a:pt x="506" y="141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lnTo>
                    <a:pt x="507" y="141"/>
                  </a:lnTo>
                  <a:close/>
                  <a:moveTo>
                    <a:pt x="507" y="143"/>
                  </a:moveTo>
                  <a:cubicBezTo>
                    <a:pt x="507" y="142"/>
                    <a:pt x="505" y="141"/>
                    <a:pt x="505" y="142"/>
                  </a:cubicBezTo>
                  <a:cubicBezTo>
                    <a:pt x="505" y="143"/>
                    <a:pt x="506" y="144"/>
                    <a:pt x="507" y="143"/>
                  </a:cubicBezTo>
                  <a:close/>
                  <a:moveTo>
                    <a:pt x="504" y="90"/>
                  </a:moveTo>
                  <a:cubicBezTo>
                    <a:pt x="504" y="90"/>
                    <a:pt x="504" y="90"/>
                    <a:pt x="504" y="90"/>
                  </a:cubicBezTo>
                  <a:cubicBezTo>
                    <a:pt x="503" y="90"/>
                    <a:pt x="503" y="90"/>
                    <a:pt x="503" y="90"/>
                  </a:cubicBezTo>
                  <a:cubicBezTo>
                    <a:pt x="503" y="90"/>
                    <a:pt x="503" y="90"/>
                    <a:pt x="504" y="91"/>
                  </a:cubicBezTo>
                  <a:cubicBezTo>
                    <a:pt x="504" y="90"/>
                    <a:pt x="504" y="90"/>
                    <a:pt x="504" y="90"/>
                  </a:cubicBezTo>
                  <a:close/>
                  <a:moveTo>
                    <a:pt x="505" y="143"/>
                  </a:moveTo>
                  <a:cubicBezTo>
                    <a:pt x="504" y="142"/>
                    <a:pt x="504" y="142"/>
                    <a:pt x="504" y="142"/>
                  </a:cubicBezTo>
                  <a:cubicBezTo>
                    <a:pt x="504" y="143"/>
                    <a:pt x="504" y="143"/>
                    <a:pt x="504" y="143"/>
                  </a:cubicBezTo>
                  <a:cubicBezTo>
                    <a:pt x="504" y="143"/>
                    <a:pt x="504" y="143"/>
                    <a:pt x="504" y="143"/>
                  </a:cubicBezTo>
                  <a:lnTo>
                    <a:pt x="505" y="143"/>
                  </a:lnTo>
                  <a:close/>
                  <a:moveTo>
                    <a:pt x="501" y="161"/>
                  </a:moveTo>
                  <a:cubicBezTo>
                    <a:pt x="500" y="161"/>
                    <a:pt x="500" y="162"/>
                    <a:pt x="501" y="162"/>
                  </a:cubicBezTo>
                  <a:cubicBezTo>
                    <a:pt x="502" y="162"/>
                    <a:pt x="502" y="161"/>
                    <a:pt x="501" y="161"/>
                  </a:cubicBezTo>
                  <a:close/>
                  <a:moveTo>
                    <a:pt x="951" y="583"/>
                  </a:moveTo>
                  <a:cubicBezTo>
                    <a:pt x="951" y="583"/>
                    <a:pt x="951" y="583"/>
                    <a:pt x="951" y="583"/>
                  </a:cubicBezTo>
                  <a:cubicBezTo>
                    <a:pt x="951" y="583"/>
                    <a:pt x="951" y="583"/>
                    <a:pt x="951" y="583"/>
                  </a:cubicBezTo>
                  <a:cubicBezTo>
                    <a:pt x="951" y="583"/>
                    <a:pt x="951" y="583"/>
                    <a:pt x="951" y="583"/>
                  </a:cubicBezTo>
                  <a:close/>
                  <a:moveTo>
                    <a:pt x="495" y="149"/>
                  </a:moveTo>
                  <a:cubicBezTo>
                    <a:pt x="495" y="148"/>
                    <a:pt x="496" y="148"/>
                    <a:pt x="496" y="147"/>
                  </a:cubicBezTo>
                  <a:cubicBezTo>
                    <a:pt x="496" y="147"/>
                    <a:pt x="496" y="148"/>
                    <a:pt x="495" y="148"/>
                  </a:cubicBezTo>
                  <a:cubicBezTo>
                    <a:pt x="495" y="148"/>
                    <a:pt x="495" y="149"/>
                    <a:pt x="495" y="149"/>
                  </a:cubicBezTo>
                  <a:close/>
                  <a:moveTo>
                    <a:pt x="956" y="622"/>
                  </a:moveTo>
                  <a:cubicBezTo>
                    <a:pt x="956" y="623"/>
                    <a:pt x="956" y="623"/>
                    <a:pt x="957" y="623"/>
                  </a:cubicBezTo>
                  <a:cubicBezTo>
                    <a:pt x="956" y="623"/>
                    <a:pt x="956" y="623"/>
                    <a:pt x="956" y="622"/>
                  </a:cubicBezTo>
                  <a:cubicBezTo>
                    <a:pt x="956" y="622"/>
                    <a:pt x="956" y="622"/>
                    <a:pt x="956" y="622"/>
                  </a:cubicBezTo>
                  <a:close/>
                  <a:moveTo>
                    <a:pt x="500" y="171"/>
                  </a:moveTo>
                  <a:cubicBezTo>
                    <a:pt x="499" y="171"/>
                    <a:pt x="498" y="171"/>
                    <a:pt x="498" y="171"/>
                  </a:cubicBezTo>
                  <a:cubicBezTo>
                    <a:pt x="498" y="171"/>
                    <a:pt x="498" y="171"/>
                    <a:pt x="498" y="171"/>
                  </a:cubicBezTo>
                  <a:cubicBezTo>
                    <a:pt x="498" y="171"/>
                    <a:pt x="498" y="172"/>
                    <a:pt x="498" y="171"/>
                  </a:cubicBezTo>
                  <a:cubicBezTo>
                    <a:pt x="499" y="172"/>
                    <a:pt x="499" y="172"/>
                    <a:pt x="498" y="172"/>
                  </a:cubicBezTo>
                  <a:cubicBezTo>
                    <a:pt x="499" y="172"/>
                    <a:pt x="499" y="173"/>
                    <a:pt x="500" y="173"/>
                  </a:cubicBezTo>
                  <a:cubicBezTo>
                    <a:pt x="500" y="172"/>
                    <a:pt x="500" y="172"/>
                    <a:pt x="500" y="171"/>
                  </a:cubicBezTo>
                  <a:close/>
                  <a:moveTo>
                    <a:pt x="498" y="172"/>
                  </a:moveTo>
                  <a:cubicBezTo>
                    <a:pt x="498" y="172"/>
                    <a:pt x="498" y="172"/>
                    <a:pt x="498" y="172"/>
                  </a:cubicBezTo>
                  <a:cubicBezTo>
                    <a:pt x="498" y="172"/>
                    <a:pt x="498" y="172"/>
                    <a:pt x="498" y="172"/>
                  </a:cubicBezTo>
                  <a:cubicBezTo>
                    <a:pt x="498" y="172"/>
                    <a:pt x="498" y="172"/>
                    <a:pt x="498" y="172"/>
                  </a:cubicBezTo>
                  <a:close/>
                  <a:moveTo>
                    <a:pt x="494" y="168"/>
                  </a:move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5" y="168"/>
                    <a:pt x="495" y="168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6" y="169"/>
                    <a:pt x="497" y="169"/>
                    <a:pt x="497" y="168"/>
                  </a:cubicBezTo>
                  <a:cubicBezTo>
                    <a:pt x="497" y="167"/>
                    <a:pt x="495" y="167"/>
                    <a:pt x="494" y="168"/>
                  </a:cubicBezTo>
                  <a:close/>
                  <a:moveTo>
                    <a:pt x="501" y="175"/>
                  </a:moveTo>
                  <a:cubicBezTo>
                    <a:pt x="501" y="175"/>
                    <a:pt x="501" y="175"/>
                    <a:pt x="501" y="175"/>
                  </a:cubicBezTo>
                  <a:cubicBezTo>
                    <a:pt x="501" y="175"/>
                    <a:pt x="501" y="175"/>
                    <a:pt x="501" y="174"/>
                  </a:cubicBezTo>
                  <a:cubicBezTo>
                    <a:pt x="501" y="174"/>
                    <a:pt x="501" y="174"/>
                    <a:pt x="501" y="174"/>
                  </a:cubicBezTo>
                  <a:cubicBezTo>
                    <a:pt x="501" y="175"/>
                    <a:pt x="501" y="175"/>
                    <a:pt x="501" y="175"/>
                  </a:cubicBezTo>
                  <a:close/>
                  <a:moveTo>
                    <a:pt x="957" y="622"/>
                  </a:moveTo>
                  <a:cubicBezTo>
                    <a:pt x="956" y="619"/>
                    <a:pt x="953" y="617"/>
                    <a:pt x="957" y="623"/>
                  </a:cubicBezTo>
                  <a:cubicBezTo>
                    <a:pt x="958" y="624"/>
                    <a:pt x="958" y="625"/>
                    <a:pt x="957" y="622"/>
                  </a:cubicBezTo>
                  <a:close/>
                  <a:moveTo>
                    <a:pt x="959" y="629"/>
                  </a:moveTo>
                  <a:cubicBezTo>
                    <a:pt x="959" y="628"/>
                    <a:pt x="958" y="628"/>
                    <a:pt x="958" y="627"/>
                  </a:cubicBezTo>
                  <a:cubicBezTo>
                    <a:pt x="958" y="627"/>
                    <a:pt x="958" y="627"/>
                    <a:pt x="958" y="627"/>
                  </a:cubicBezTo>
                  <a:cubicBezTo>
                    <a:pt x="957" y="626"/>
                    <a:pt x="957" y="626"/>
                    <a:pt x="956" y="624"/>
                  </a:cubicBezTo>
                  <a:cubicBezTo>
                    <a:pt x="958" y="629"/>
                    <a:pt x="962" y="634"/>
                    <a:pt x="959" y="629"/>
                  </a:cubicBezTo>
                  <a:close/>
                  <a:moveTo>
                    <a:pt x="957" y="582"/>
                  </a:moveTo>
                  <a:cubicBezTo>
                    <a:pt x="955" y="578"/>
                    <a:pt x="955" y="578"/>
                    <a:pt x="957" y="582"/>
                  </a:cubicBezTo>
                  <a:cubicBezTo>
                    <a:pt x="957" y="582"/>
                    <a:pt x="957" y="582"/>
                    <a:pt x="957" y="582"/>
                  </a:cubicBezTo>
                  <a:close/>
                  <a:moveTo>
                    <a:pt x="496" y="177"/>
                  </a:moveTo>
                  <a:cubicBezTo>
                    <a:pt x="496" y="177"/>
                    <a:pt x="497" y="178"/>
                    <a:pt x="497" y="177"/>
                  </a:cubicBezTo>
                  <a:cubicBezTo>
                    <a:pt x="497" y="176"/>
                    <a:pt x="496" y="176"/>
                    <a:pt x="496" y="177"/>
                  </a:cubicBezTo>
                  <a:close/>
                  <a:moveTo>
                    <a:pt x="497" y="186"/>
                  </a:moveTo>
                  <a:cubicBezTo>
                    <a:pt x="497" y="185"/>
                    <a:pt x="498" y="185"/>
                    <a:pt x="498" y="185"/>
                  </a:cubicBezTo>
                  <a:cubicBezTo>
                    <a:pt x="497" y="185"/>
                    <a:pt x="497" y="185"/>
                    <a:pt x="497" y="185"/>
                  </a:cubicBezTo>
                  <a:cubicBezTo>
                    <a:pt x="497" y="185"/>
                    <a:pt x="497" y="185"/>
                    <a:pt x="497" y="186"/>
                  </a:cubicBezTo>
                  <a:cubicBezTo>
                    <a:pt x="497" y="186"/>
                    <a:pt x="497" y="186"/>
                    <a:pt x="497" y="186"/>
                  </a:cubicBezTo>
                  <a:close/>
                  <a:moveTo>
                    <a:pt x="498" y="179"/>
                  </a:moveTo>
                  <a:cubicBezTo>
                    <a:pt x="498" y="177"/>
                    <a:pt x="496" y="177"/>
                    <a:pt x="495" y="178"/>
                  </a:cubicBezTo>
                  <a:cubicBezTo>
                    <a:pt x="495" y="178"/>
                    <a:pt x="495" y="178"/>
                    <a:pt x="495" y="179"/>
                  </a:cubicBezTo>
                  <a:cubicBezTo>
                    <a:pt x="496" y="179"/>
                    <a:pt x="498" y="180"/>
                    <a:pt x="498" y="179"/>
                  </a:cubicBezTo>
                  <a:close/>
                  <a:moveTo>
                    <a:pt x="499" y="174"/>
                  </a:moveTo>
                  <a:cubicBezTo>
                    <a:pt x="499" y="174"/>
                    <a:pt x="499" y="174"/>
                    <a:pt x="498" y="174"/>
                  </a:cubicBezTo>
                  <a:cubicBezTo>
                    <a:pt x="499" y="174"/>
                    <a:pt x="499" y="175"/>
                    <a:pt x="499" y="174"/>
                  </a:cubicBezTo>
                  <a:close/>
                  <a:moveTo>
                    <a:pt x="496" y="174"/>
                  </a:moveTo>
                  <a:cubicBezTo>
                    <a:pt x="496" y="175"/>
                    <a:pt x="496" y="175"/>
                    <a:pt x="496" y="175"/>
                  </a:cubicBezTo>
                  <a:cubicBezTo>
                    <a:pt x="496" y="175"/>
                    <a:pt x="496" y="175"/>
                    <a:pt x="496" y="175"/>
                  </a:cubicBezTo>
                  <a:cubicBezTo>
                    <a:pt x="496" y="175"/>
                    <a:pt x="496" y="175"/>
                    <a:pt x="496" y="175"/>
                  </a:cubicBezTo>
                  <a:cubicBezTo>
                    <a:pt x="496" y="174"/>
                    <a:pt x="496" y="174"/>
                    <a:pt x="496" y="174"/>
                  </a:cubicBezTo>
                  <a:close/>
                  <a:moveTo>
                    <a:pt x="510" y="132"/>
                  </a:moveTo>
                  <a:cubicBezTo>
                    <a:pt x="510" y="133"/>
                    <a:pt x="511" y="134"/>
                    <a:pt x="512" y="133"/>
                  </a:cubicBezTo>
                  <a:cubicBezTo>
                    <a:pt x="512" y="132"/>
                    <a:pt x="510" y="131"/>
                    <a:pt x="510" y="132"/>
                  </a:cubicBezTo>
                  <a:close/>
                  <a:moveTo>
                    <a:pt x="512" y="142"/>
                  </a:moveTo>
                  <a:cubicBezTo>
                    <a:pt x="512" y="142"/>
                    <a:pt x="512" y="142"/>
                    <a:pt x="511" y="141"/>
                  </a:cubicBezTo>
                  <a:cubicBezTo>
                    <a:pt x="511" y="142"/>
                    <a:pt x="511" y="143"/>
                    <a:pt x="512" y="142"/>
                  </a:cubicBezTo>
                  <a:close/>
                  <a:moveTo>
                    <a:pt x="510" y="135"/>
                  </a:moveTo>
                  <a:cubicBezTo>
                    <a:pt x="510" y="136"/>
                    <a:pt x="511" y="137"/>
                    <a:pt x="511" y="136"/>
                  </a:cubicBezTo>
                  <a:cubicBezTo>
                    <a:pt x="511" y="136"/>
                    <a:pt x="511" y="135"/>
                    <a:pt x="510" y="135"/>
                  </a:cubicBezTo>
                  <a:close/>
                  <a:moveTo>
                    <a:pt x="509" y="148"/>
                  </a:moveTo>
                  <a:cubicBezTo>
                    <a:pt x="510" y="148"/>
                    <a:pt x="510" y="146"/>
                    <a:pt x="509" y="147"/>
                  </a:cubicBezTo>
                  <a:cubicBezTo>
                    <a:pt x="509" y="147"/>
                    <a:pt x="509" y="148"/>
                    <a:pt x="509" y="148"/>
                  </a:cubicBezTo>
                  <a:close/>
                  <a:moveTo>
                    <a:pt x="512" y="138"/>
                  </a:moveTo>
                  <a:cubicBezTo>
                    <a:pt x="512" y="138"/>
                    <a:pt x="512" y="138"/>
                    <a:pt x="512" y="138"/>
                  </a:cubicBezTo>
                  <a:cubicBezTo>
                    <a:pt x="512" y="139"/>
                    <a:pt x="513" y="138"/>
                    <a:pt x="512" y="138"/>
                  </a:cubicBezTo>
                  <a:close/>
                  <a:moveTo>
                    <a:pt x="511" y="140"/>
                  </a:moveTo>
                  <a:cubicBezTo>
                    <a:pt x="511" y="140"/>
                    <a:pt x="511" y="140"/>
                    <a:pt x="511" y="139"/>
                  </a:cubicBezTo>
                  <a:cubicBezTo>
                    <a:pt x="511" y="140"/>
                    <a:pt x="511" y="140"/>
                    <a:pt x="511" y="140"/>
                  </a:cubicBezTo>
                  <a:cubicBezTo>
                    <a:pt x="511" y="140"/>
                    <a:pt x="511" y="140"/>
                    <a:pt x="511" y="140"/>
                  </a:cubicBezTo>
                  <a:cubicBezTo>
                    <a:pt x="511" y="140"/>
                    <a:pt x="511" y="140"/>
                    <a:pt x="511" y="140"/>
                  </a:cubicBezTo>
                  <a:close/>
                  <a:moveTo>
                    <a:pt x="514" y="143"/>
                  </a:moveTo>
                  <a:cubicBezTo>
                    <a:pt x="514" y="143"/>
                    <a:pt x="514" y="143"/>
                    <a:pt x="514" y="143"/>
                  </a:cubicBezTo>
                  <a:cubicBezTo>
                    <a:pt x="514" y="143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4" y="144"/>
                    <a:pt x="514" y="145"/>
                    <a:pt x="514" y="145"/>
                  </a:cubicBezTo>
                  <a:cubicBezTo>
                    <a:pt x="515" y="145"/>
                    <a:pt x="515" y="144"/>
                    <a:pt x="515" y="144"/>
                  </a:cubicBezTo>
                  <a:cubicBezTo>
                    <a:pt x="514" y="144"/>
                    <a:pt x="514" y="144"/>
                    <a:pt x="514" y="144"/>
                  </a:cubicBezTo>
                  <a:cubicBezTo>
                    <a:pt x="515" y="144"/>
                    <a:pt x="515" y="143"/>
                    <a:pt x="514" y="143"/>
                  </a:cubicBezTo>
                  <a:cubicBezTo>
                    <a:pt x="513" y="143"/>
                    <a:pt x="514" y="143"/>
                    <a:pt x="514" y="143"/>
                  </a:cubicBezTo>
                  <a:close/>
                  <a:moveTo>
                    <a:pt x="916" y="562"/>
                  </a:moveTo>
                  <a:cubicBezTo>
                    <a:pt x="916" y="562"/>
                    <a:pt x="916" y="562"/>
                    <a:pt x="917" y="563"/>
                  </a:cubicBezTo>
                  <a:cubicBezTo>
                    <a:pt x="916" y="562"/>
                    <a:pt x="916" y="562"/>
                    <a:pt x="916" y="561"/>
                  </a:cubicBezTo>
                  <a:cubicBezTo>
                    <a:pt x="916" y="561"/>
                    <a:pt x="916" y="561"/>
                    <a:pt x="915" y="560"/>
                  </a:cubicBezTo>
                  <a:cubicBezTo>
                    <a:pt x="916" y="561"/>
                    <a:pt x="916" y="561"/>
                    <a:pt x="916" y="562"/>
                  </a:cubicBezTo>
                  <a:close/>
                  <a:moveTo>
                    <a:pt x="920" y="559"/>
                  </a:moveTo>
                  <a:cubicBezTo>
                    <a:pt x="920" y="560"/>
                    <a:pt x="920" y="561"/>
                    <a:pt x="921" y="563"/>
                  </a:cubicBezTo>
                  <a:cubicBezTo>
                    <a:pt x="923" y="565"/>
                    <a:pt x="921" y="561"/>
                    <a:pt x="920" y="560"/>
                  </a:cubicBezTo>
                  <a:cubicBezTo>
                    <a:pt x="921" y="560"/>
                    <a:pt x="920" y="559"/>
                    <a:pt x="920" y="558"/>
                  </a:cubicBezTo>
                  <a:cubicBezTo>
                    <a:pt x="920" y="559"/>
                    <a:pt x="921" y="559"/>
                    <a:pt x="921" y="560"/>
                  </a:cubicBezTo>
                  <a:cubicBezTo>
                    <a:pt x="921" y="560"/>
                    <a:pt x="921" y="559"/>
                    <a:pt x="922" y="561"/>
                  </a:cubicBezTo>
                  <a:cubicBezTo>
                    <a:pt x="920" y="556"/>
                    <a:pt x="919" y="555"/>
                    <a:pt x="919" y="555"/>
                  </a:cubicBezTo>
                  <a:cubicBezTo>
                    <a:pt x="919" y="554"/>
                    <a:pt x="919" y="554"/>
                    <a:pt x="918" y="553"/>
                  </a:cubicBezTo>
                  <a:cubicBezTo>
                    <a:pt x="918" y="552"/>
                    <a:pt x="917" y="549"/>
                    <a:pt x="915" y="547"/>
                  </a:cubicBezTo>
                  <a:cubicBezTo>
                    <a:pt x="913" y="542"/>
                    <a:pt x="913" y="542"/>
                    <a:pt x="912" y="540"/>
                  </a:cubicBezTo>
                  <a:cubicBezTo>
                    <a:pt x="911" y="540"/>
                    <a:pt x="910" y="538"/>
                    <a:pt x="910" y="537"/>
                  </a:cubicBezTo>
                  <a:cubicBezTo>
                    <a:pt x="909" y="536"/>
                    <a:pt x="909" y="537"/>
                    <a:pt x="908" y="536"/>
                  </a:cubicBezTo>
                  <a:cubicBezTo>
                    <a:pt x="909" y="537"/>
                    <a:pt x="909" y="538"/>
                    <a:pt x="910" y="539"/>
                  </a:cubicBezTo>
                  <a:cubicBezTo>
                    <a:pt x="910" y="539"/>
                    <a:pt x="910" y="539"/>
                    <a:pt x="910" y="540"/>
                  </a:cubicBezTo>
                  <a:cubicBezTo>
                    <a:pt x="910" y="540"/>
                    <a:pt x="910" y="540"/>
                    <a:pt x="910" y="540"/>
                  </a:cubicBezTo>
                  <a:cubicBezTo>
                    <a:pt x="911" y="542"/>
                    <a:pt x="912" y="543"/>
                    <a:pt x="913" y="544"/>
                  </a:cubicBezTo>
                  <a:cubicBezTo>
                    <a:pt x="913" y="546"/>
                    <a:pt x="914" y="547"/>
                    <a:pt x="914" y="548"/>
                  </a:cubicBezTo>
                  <a:cubicBezTo>
                    <a:pt x="914" y="548"/>
                    <a:pt x="915" y="548"/>
                    <a:pt x="915" y="548"/>
                  </a:cubicBezTo>
                  <a:cubicBezTo>
                    <a:pt x="915" y="548"/>
                    <a:pt x="915" y="549"/>
                    <a:pt x="916" y="550"/>
                  </a:cubicBezTo>
                  <a:cubicBezTo>
                    <a:pt x="916" y="551"/>
                    <a:pt x="917" y="551"/>
                    <a:pt x="917" y="551"/>
                  </a:cubicBezTo>
                  <a:cubicBezTo>
                    <a:pt x="917" y="552"/>
                    <a:pt x="918" y="552"/>
                    <a:pt x="918" y="553"/>
                  </a:cubicBezTo>
                  <a:cubicBezTo>
                    <a:pt x="918" y="553"/>
                    <a:pt x="918" y="553"/>
                    <a:pt x="918" y="553"/>
                  </a:cubicBezTo>
                  <a:cubicBezTo>
                    <a:pt x="918" y="553"/>
                    <a:pt x="918" y="554"/>
                    <a:pt x="919" y="554"/>
                  </a:cubicBezTo>
                  <a:cubicBezTo>
                    <a:pt x="918" y="554"/>
                    <a:pt x="919" y="557"/>
                    <a:pt x="920" y="559"/>
                  </a:cubicBezTo>
                  <a:close/>
                  <a:moveTo>
                    <a:pt x="511" y="147"/>
                  </a:moveTo>
                  <a:cubicBezTo>
                    <a:pt x="511" y="147"/>
                    <a:pt x="511" y="147"/>
                    <a:pt x="510" y="147"/>
                  </a:cubicBezTo>
                  <a:cubicBezTo>
                    <a:pt x="510" y="147"/>
                    <a:pt x="510" y="147"/>
                    <a:pt x="510" y="147"/>
                  </a:cubicBezTo>
                  <a:cubicBezTo>
                    <a:pt x="510" y="147"/>
                    <a:pt x="511" y="148"/>
                    <a:pt x="511" y="148"/>
                  </a:cubicBezTo>
                  <a:cubicBezTo>
                    <a:pt x="511" y="148"/>
                    <a:pt x="511" y="147"/>
                    <a:pt x="511" y="147"/>
                  </a:cubicBezTo>
                  <a:close/>
                  <a:moveTo>
                    <a:pt x="513" y="140"/>
                  </a:moveTo>
                  <a:cubicBezTo>
                    <a:pt x="513" y="141"/>
                    <a:pt x="512" y="141"/>
                    <a:pt x="512" y="141"/>
                  </a:cubicBezTo>
                  <a:cubicBezTo>
                    <a:pt x="513" y="141"/>
                    <a:pt x="513" y="141"/>
                    <a:pt x="513" y="141"/>
                  </a:cubicBezTo>
                  <a:cubicBezTo>
                    <a:pt x="513" y="141"/>
                    <a:pt x="513" y="141"/>
                    <a:pt x="513" y="141"/>
                  </a:cubicBezTo>
                  <a:cubicBezTo>
                    <a:pt x="513" y="141"/>
                    <a:pt x="513" y="140"/>
                    <a:pt x="513" y="140"/>
                  </a:cubicBezTo>
                  <a:close/>
                  <a:moveTo>
                    <a:pt x="511" y="138"/>
                  </a:moveTo>
                  <a:cubicBezTo>
                    <a:pt x="510" y="137"/>
                    <a:pt x="510" y="138"/>
                    <a:pt x="510" y="138"/>
                  </a:cubicBezTo>
                  <a:cubicBezTo>
                    <a:pt x="511" y="138"/>
                    <a:pt x="511" y="138"/>
                    <a:pt x="511" y="138"/>
                  </a:cubicBezTo>
                  <a:close/>
                  <a:moveTo>
                    <a:pt x="911" y="514"/>
                  </a:moveTo>
                  <a:cubicBezTo>
                    <a:pt x="911" y="514"/>
                    <a:pt x="912" y="515"/>
                    <a:pt x="912" y="516"/>
                  </a:cubicBezTo>
                  <a:cubicBezTo>
                    <a:pt x="912" y="516"/>
                    <a:pt x="913" y="516"/>
                    <a:pt x="913" y="516"/>
                  </a:cubicBezTo>
                  <a:cubicBezTo>
                    <a:pt x="912" y="515"/>
                    <a:pt x="912" y="515"/>
                    <a:pt x="911" y="514"/>
                  </a:cubicBezTo>
                  <a:close/>
                  <a:moveTo>
                    <a:pt x="514" y="138"/>
                  </a:moveTo>
                  <a:cubicBezTo>
                    <a:pt x="514" y="138"/>
                    <a:pt x="514" y="138"/>
                    <a:pt x="514" y="138"/>
                  </a:cubicBezTo>
                  <a:cubicBezTo>
                    <a:pt x="514" y="138"/>
                    <a:pt x="514" y="138"/>
                    <a:pt x="514" y="138"/>
                  </a:cubicBezTo>
                  <a:cubicBezTo>
                    <a:pt x="514" y="138"/>
                    <a:pt x="514" y="139"/>
                    <a:pt x="514" y="139"/>
                  </a:cubicBezTo>
                  <a:cubicBezTo>
                    <a:pt x="514" y="138"/>
                    <a:pt x="514" y="138"/>
                    <a:pt x="514" y="138"/>
                  </a:cubicBezTo>
                  <a:close/>
                  <a:moveTo>
                    <a:pt x="511" y="87"/>
                  </a:moveTo>
                  <a:cubicBezTo>
                    <a:pt x="511" y="88"/>
                    <a:pt x="511" y="88"/>
                    <a:pt x="511" y="88"/>
                  </a:cubicBezTo>
                  <a:cubicBezTo>
                    <a:pt x="511" y="89"/>
                    <a:pt x="512" y="88"/>
                    <a:pt x="511" y="87"/>
                  </a:cubicBezTo>
                  <a:close/>
                  <a:moveTo>
                    <a:pt x="512" y="120"/>
                  </a:moveTo>
                  <a:cubicBezTo>
                    <a:pt x="512" y="120"/>
                    <a:pt x="512" y="120"/>
                    <a:pt x="512" y="120"/>
                  </a:cubicBezTo>
                  <a:cubicBezTo>
                    <a:pt x="512" y="120"/>
                    <a:pt x="512" y="120"/>
                    <a:pt x="512" y="120"/>
                  </a:cubicBezTo>
                  <a:cubicBezTo>
                    <a:pt x="512" y="120"/>
                    <a:pt x="512" y="120"/>
                    <a:pt x="512" y="120"/>
                  </a:cubicBezTo>
                  <a:cubicBezTo>
                    <a:pt x="512" y="120"/>
                    <a:pt x="512" y="120"/>
                    <a:pt x="512" y="120"/>
                  </a:cubicBezTo>
                  <a:close/>
                  <a:moveTo>
                    <a:pt x="912" y="525"/>
                  </a:moveTo>
                  <a:cubicBezTo>
                    <a:pt x="913" y="525"/>
                    <a:pt x="913" y="526"/>
                    <a:pt x="913" y="526"/>
                  </a:cubicBezTo>
                  <a:cubicBezTo>
                    <a:pt x="913" y="525"/>
                    <a:pt x="912" y="524"/>
                    <a:pt x="912" y="523"/>
                  </a:cubicBezTo>
                  <a:cubicBezTo>
                    <a:pt x="911" y="522"/>
                    <a:pt x="911" y="524"/>
                    <a:pt x="912" y="525"/>
                  </a:cubicBezTo>
                  <a:close/>
                  <a:moveTo>
                    <a:pt x="913" y="549"/>
                  </a:moveTo>
                  <a:cubicBezTo>
                    <a:pt x="915" y="552"/>
                    <a:pt x="914" y="551"/>
                    <a:pt x="915" y="551"/>
                  </a:cubicBezTo>
                  <a:cubicBezTo>
                    <a:pt x="913" y="547"/>
                    <a:pt x="912" y="547"/>
                    <a:pt x="913" y="549"/>
                  </a:cubicBezTo>
                  <a:close/>
                  <a:moveTo>
                    <a:pt x="915" y="552"/>
                  </a:moveTo>
                  <a:cubicBezTo>
                    <a:pt x="916" y="553"/>
                    <a:pt x="917" y="554"/>
                    <a:pt x="917" y="555"/>
                  </a:cubicBezTo>
                  <a:cubicBezTo>
                    <a:pt x="918" y="555"/>
                    <a:pt x="917" y="553"/>
                    <a:pt x="916" y="551"/>
                  </a:cubicBezTo>
                  <a:cubicBezTo>
                    <a:pt x="915" y="550"/>
                    <a:pt x="915" y="551"/>
                    <a:pt x="915" y="552"/>
                  </a:cubicBezTo>
                  <a:close/>
                  <a:moveTo>
                    <a:pt x="942" y="583"/>
                  </a:moveTo>
                  <a:cubicBezTo>
                    <a:pt x="942" y="583"/>
                    <a:pt x="941" y="583"/>
                    <a:pt x="941" y="583"/>
                  </a:cubicBezTo>
                  <a:cubicBezTo>
                    <a:pt x="941" y="583"/>
                    <a:pt x="941" y="584"/>
                    <a:pt x="942" y="585"/>
                  </a:cubicBezTo>
                  <a:cubicBezTo>
                    <a:pt x="942" y="585"/>
                    <a:pt x="943" y="585"/>
                    <a:pt x="943" y="585"/>
                  </a:cubicBezTo>
                  <a:cubicBezTo>
                    <a:pt x="943" y="585"/>
                    <a:pt x="943" y="585"/>
                    <a:pt x="943" y="585"/>
                  </a:cubicBezTo>
                  <a:cubicBezTo>
                    <a:pt x="943" y="586"/>
                    <a:pt x="943" y="585"/>
                    <a:pt x="943" y="585"/>
                  </a:cubicBezTo>
                  <a:cubicBezTo>
                    <a:pt x="943" y="585"/>
                    <a:pt x="944" y="584"/>
                    <a:pt x="944" y="584"/>
                  </a:cubicBezTo>
                  <a:cubicBezTo>
                    <a:pt x="944" y="585"/>
                    <a:pt x="944" y="585"/>
                    <a:pt x="944" y="585"/>
                  </a:cubicBezTo>
                  <a:cubicBezTo>
                    <a:pt x="943" y="582"/>
                    <a:pt x="942" y="581"/>
                    <a:pt x="941" y="579"/>
                  </a:cubicBezTo>
                  <a:cubicBezTo>
                    <a:pt x="941" y="580"/>
                    <a:pt x="941" y="581"/>
                    <a:pt x="942" y="583"/>
                  </a:cubicBezTo>
                  <a:close/>
                  <a:moveTo>
                    <a:pt x="512" y="142"/>
                  </a:moveTo>
                  <a:cubicBezTo>
                    <a:pt x="512" y="143"/>
                    <a:pt x="513" y="143"/>
                    <a:pt x="513" y="143"/>
                  </a:cubicBezTo>
                  <a:cubicBezTo>
                    <a:pt x="513" y="142"/>
                    <a:pt x="512" y="142"/>
                    <a:pt x="512" y="142"/>
                  </a:cubicBezTo>
                  <a:close/>
                  <a:moveTo>
                    <a:pt x="494" y="157"/>
                  </a:moveTo>
                  <a:cubicBezTo>
                    <a:pt x="494" y="157"/>
                    <a:pt x="494" y="157"/>
                    <a:pt x="494" y="157"/>
                  </a:cubicBezTo>
                  <a:cubicBezTo>
                    <a:pt x="495" y="157"/>
                    <a:pt x="495" y="157"/>
                    <a:pt x="495" y="157"/>
                  </a:cubicBezTo>
                  <a:cubicBezTo>
                    <a:pt x="495" y="157"/>
                    <a:pt x="496" y="157"/>
                    <a:pt x="496" y="156"/>
                  </a:cubicBezTo>
                  <a:cubicBezTo>
                    <a:pt x="496" y="156"/>
                    <a:pt x="496" y="155"/>
                    <a:pt x="496" y="155"/>
                  </a:cubicBezTo>
                  <a:cubicBezTo>
                    <a:pt x="496" y="155"/>
                    <a:pt x="496" y="155"/>
                    <a:pt x="496" y="156"/>
                  </a:cubicBezTo>
                  <a:cubicBezTo>
                    <a:pt x="495" y="156"/>
                    <a:pt x="495" y="156"/>
                    <a:pt x="494" y="156"/>
                  </a:cubicBezTo>
                  <a:cubicBezTo>
                    <a:pt x="493" y="156"/>
                    <a:pt x="493" y="156"/>
                    <a:pt x="492" y="156"/>
                  </a:cubicBezTo>
                  <a:cubicBezTo>
                    <a:pt x="492" y="156"/>
                    <a:pt x="492" y="157"/>
                    <a:pt x="493" y="157"/>
                  </a:cubicBezTo>
                  <a:cubicBezTo>
                    <a:pt x="492" y="157"/>
                    <a:pt x="493" y="158"/>
                    <a:pt x="493" y="158"/>
                  </a:cubicBezTo>
                  <a:cubicBezTo>
                    <a:pt x="493" y="159"/>
                    <a:pt x="493" y="159"/>
                    <a:pt x="493" y="159"/>
                  </a:cubicBezTo>
                  <a:cubicBezTo>
                    <a:pt x="493" y="159"/>
                    <a:pt x="494" y="158"/>
                    <a:pt x="494" y="158"/>
                  </a:cubicBezTo>
                  <a:cubicBezTo>
                    <a:pt x="494" y="157"/>
                    <a:pt x="494" y="157"/>
                    <a:pt x="494" y="157"/>
                  </a:cubicBezTo>
                  <a:close/>
                  <a:moveTo>
                    <a:pt x="493" y="158"/>
                  </a:moveTo>
                  <a:cubicBezTo>
                    <a:pt x="493" y="157"/>
                    <a:pt x="493" y="157"/>
                    <a:pt x="493" y="157"/>
                  </a:cubicBezTo>
                  <a:cubicBezTo>
                    <a:pt x="493" y="157"/>
                    <a:pt x="494" y="157"/>
                    <a:pt x="494" y="157"/>
                  </a:cubicBezTo>
                  <a:cubicBezTo>
                    <a:pt x="494" y="157"/>
                    <a:pt x="493" y="157"/>
                    <a:pt x="493" y="158"/>
                  </a:cubicBezTo>
                  <a:close/>
                  <a:moveTo>
                    <a:pt x="513" y="144"/>
                  </a:moveTo>
                  <a:cubicBezTo>
                    <a:pt x="512" y="144"/>
                    <a:pt x="513" y="144"/>
                    <a:pt x="513" y="145"/>
                  </a:cubicBezTo>
                  <a:cubicBezTo>
                    <a:pt x="513" y="145"/>
                    <a:pt x="513" y="144"/>
                    <a:pt x="513" y="144"/>
                  </a:cubicBezTo>
                  <a:close/>
                  <a:moveTo>
                    <a:pt x="504" y="127"/>
                  </a:moveTo>
                  <a:cubicBezTo>
                    <a:pt x="505" y="128"/>
                    <a:pt x="505" y="128"/>
                    <a:pt x="506" y="128"/>
                  </a:cubicBezTo>
                  <a:cubicBezTo>
                    <a:pt x="507" y="128"/>
                    <a:pt x="507" y="129"/>
                    <a:pt x="507" y="129"/>
                  </a:cubicBezTo>
                  <a:cubicBezTo>
                    <a:pt x="507" y="129"/>
                    <a:pt x="507" y="128"/>
                    <a:pt x="507" y="128"/>
                  </a:cubicBezTo>
                  <a:cubicBezTo>
                    <a:pt x="507" y="127"/>
                    <a:pt x="505" y="127"/>
                    <a:pt x="504" y="127"/>
                  </a:cubicBezTo>
                  <a:close/>
                  <a:moveTo>
                    <a:pt x="502" y="152"/>
                  </a:moveTo>
                  <a:cubicBezTo>
                    <a:pt x="502" y="153"/>
                    <a:pt x="501" y="153"/>
                    <a:pt x="501" y="153"/>
                  </a:cubicBezTo>
                  <a:cubicBezTo>
                    <a:pt x="502" y="153"/>
                    <a:pt x="502" y="153"/>
                    <a:pt x="502" y="153"/>
                  </a:cubicBezTo>
                  <a:cubicBezTo>
                    <a:pt x="502" y="153"/>
                    <a:pt x="502" y="152"/>
                    <a:pt x="502" y="152"/>
                  </a:cubicBezTo>
                  <a:close/>
                  <a:moveTo>
                    <a:pt x="513" y="136"/>
                  </a:moveTo>
                  <a:cubicBezTo>
                    <a:pt x="514" y="136"/>
                    <a:pt x="514" y="137"/>
                    <a:pt x="515" y="137"/>
                  </a:cubicBezTo>
                  <a:cubicBezTo>
                    <a:pt x="515" y="136"/>
                    <a:pt x="514" y="135"/>
                    <a:pt x="513" y="136"/>
                  </a:cubicBezTo>
                  <a:close/>
                  <a:moveTo>
                    <a:pt x="501" y="137"/>
                  </a:moveTo>
                  <a:cubicBezTo>
                    <a:pt x="500" y="136"/>
                    <a:pt x="500" y="136"/>
                    <a:pt x="500" y="136"/>
                  </a:cubicBezTo>
                  <a:cubicBezTo>
                    <a:pt x="499" y="136"/>
                    <a:pt x="499" y="136"/>
                    <a:pt x="499" y="137"/>
                  </a:cubicBezTo>
                  <a:cubicBezTo>
                    <a:pt x="499" y="137"/>
                    <a:pt x="500" y="137"/>
                    <a:pt x="500" y="137"/>
                  </a:cubicBezTo>
                  <a:cubicBezTo>
                    <a:pt x="500" y="137"/>
                    <a:pt x="500" y="137"/>
                    <a:pt x="500" y="137"/>
                  </a:cubicBezTo>
                  <a:cubicBezTo>
                    <a:pt x="500" y="138"/>
                    <a:pt x="501" y="138"/>
                    <a:pt x="501" y="138"/>
                  </a:cubicBezTo>
                  <a:cubicBezTo>
                    <a:pt x="501" y="138"/>
                    <a:pt x="501" y="139"/>
                    <a:pt x="501" y="139"/>
                  </a:cubicBezTo>
                  <a:cubicBezTo>
                    <a:pt x="501" y="139"/>
                    <a:pt x="501" y="139"/>
                    <a:pt x="501" y="139"/>
                  </a:cubicBezTo>
                  <a:cubicBezTo>
                    <a:pt x="501" y="139"/>
                    <a:pt x="501" y="139"/>
                    <a:pt x="501" y="138"/>
                  </a:cubicBezTo>
                  <a:cubicBezTo>
                    <a:pt x="501" y="138"/>
                    <a:pt x="501" y="138"/>
                    <a:pt x="501" y="138"/>
                  </a:cubicBezTo>
                  <a:cubicBezTo>
                    <a:pt x="502" y="138"/>
                    <a:pt x="502" y="138"/>
                    <a:pt x="502" y="138"/>
                  </a:cubicBezTo>
                  <a:cubicBezTo>
                    <a:pt x="502" y="137"/>
                    <a:pt x="501" y="137"/>
                    <a:pt x="501" y="137"/>
                  </a:cubicBezTo>
                  <a:close/>
                  <a:moveTo>
                    <a:pt x="501" y="141"/>
                  </a:moveTo>
                  <a:cubicBezTo>
                    <a:pt x="501" y="141"/>
                    <a:pt x="501" y="140"/>
                    <a:pt x="500" y="140"/>
                  </a:cubicBezTo>
                  <a:cubicBezTo>
                    <a:pt x="500" y="141"/>
                    <a:pt x="501" y="142"/>
                    <a:pt x="501" y="141"/>
                  </a:cubicBezTo>
                  <a:close/>
                  <a:moveTo>
                    <a:pt x="919" y="572"/>
                  </a:moveTo>
                  <a:cubicBezTo>
                    <a:pt x="919" y="573"/>
                    <a:pt x="920" y="574"/>
                    <a:pt x="920" y="575"/>
                  </a:cubicBezTo>
                  <a:cubicBezTo>
                    <a:pt x="920" y="574"/>
                    <a:pt x="920" y="574"/>
                    <a:pt x="920" y="574"/>
                  </a:cubicBezTo>
                  <a:cubicBezTo>
                    <a:pt x="920" y="574"/>
                    <a:pt x="919" y="573"/>
                    <a:pt x="919" y="572"/>
                  </a:cubicBezTo>
                  <a:cubicBezTo>
                    <a:pt x="919" y="572"/>
                    <a:pt x="919" y="572"/>
                    <a:pt x="919" y="572"/>
                  </a:cubicBezTo>
                  <a:close/>
                  <a:moveTo>
                    <a:pt x="930" y="579"/>
                  </a:moveTo>
                  <a:cubicBezTo>
                    <a:pt x="928" y="574"/>
                    <a:pt x="927" y="574"/>
                    <a:pt x="926" y="572"/>
                  </a:cubicBezTo>
                  <a:cubicBezTo>
                    <a:pt x="925" y="571"/>
                    <a:pt x="925" y="570"/>
                    <a:pt x="924" y="569"/>
                  </a:cubicBezTo>
                  <a:cubicBezTo>
                    <a:pt x="924" y="569"/>
                    <a:pt x="924" y="568"/>
                    <a:pt x="923" y="568"/>
                  </a:cubicBezTo>
                  <a:cubicBezTo>
                    <a:pt x="923" y="568"/>
                    <a:pt x="923" y="567"/>
                    <a:pt x="923" y="566"/>
                  </a:cubicBezTo>
                  <a:cubicBezTo>
                    <a:pt x="922" y="566"/>
                    <a:pt x="922" y="565"/>
                    <a:pt x="922" y="566"/>
                  </a:cubicBezTo>
                  <a:cubicBezTo>
                    <a:pt x="922" y="566"/>
                    <a:pt x="922" y="566"/>
                    <a:pt x="922" y="567"/>
                  </a:cubicBezTo>
                  <a:cubicBezTo>
                    <a:pt x="922" y="567"/>
                    <a:pt x="922" y="567"/>
                    <a:pt x="922" y="567"/>
                  </a:cubicBezTo>
                  <a:cubicBezTo>
                    <a:pt x="925" y="572"/>
                    <a:pt x="928" y="577"/>
                    <a:pt x="930" y="581"/>
                  </a:cubicBezTo>
                  <a:cubicBezTo>
                    <a:pt x="930" y="581"/>
                    <a:pt x="930" y="581"/>
                    <a:pt x="930" y="581"/>
                  </a:cubicBezTo>
                  <a:cubicBezTo>
                    <a:pt x="929" y="580"/>
                    <a:pt x="929" y="580"/>
                    <a:pt x="928" y="580"/>
                  </a:cubicBezTo>
                  <a:cubicBezTo>
                    <a:pt x="928" y="579"/>
                    <a:pt x="928" y="579"/>
                    <a:pt x="928" y="578"/>
                  </a:cubicBezTo>
                  <a:cubicBezTo>
                    <a:pt x="928" y="578"/>
                    <a:pt x="928" y="578"/>
                    <a:pt x="928" y="578"/>
                  </a:cubicBezTo>
                  <a:cubicBezTo>
                    <a:pt x="927" y="577"/>
                    <a:pt x="927" y="576"/>
                    <a:pt x="926" y="575"/>
                  </a:cubicBezTo>
                  <a:cubicBezTo>
                    <a:pt x="926" y="575"/>
                    <a:pt x="925" y="574"/>
                    <a:pt x="925" y="573"/>
                  </a:cubicBezTo>
                  <a:cubicBezTo>
                    <a:pt x="925" y="573"/>
                    <a:pt x="925" y="573"/>
                    <a:pt x="925" y="573"/>
                  </a:cubicBezTo>
                  <a:cubicBezTo>
                    <a:pt x="924" y="572"/>
                    <a:pt x="924" y="572"/>
                    <a:pt x="924" y="571"/>
                  </a:cubicBezTo>
                  <a:cubicBezTo>
                    <a:pt x="923" y="570"/>
                    <a:pt x="923" y="570"/>
                    <a:pt x="923" y="570"/>
                  </a:cubicBezTo>
                  <a:cubicBezTo>
                    <a:pt x="922" y="567"/>
                    <a:pt x="921" y="567"/>
                    <a:pt x="920" y="565"/>
                  </a:cubicBezTo>
                  <a:cubicBezTo>
                    <a:pt x="919" y="564"/>
                    <a:pt x="919" y="563"/>
                    <a:pt x="918" y="562"/>
                  </a:cubicBezTo>
                  <a:cubicBezTo>
                    <a:pt x="917" y="561"/>
                    <a:pt x="917" y="560"/>
                    <a:pt x="917" y="560"/>
                  </a:cubicBezTo>
                  <a:cubicBezTo>
                    <a:pt x="915" y="558"/>
                    <a:pt x="915" y="557"/>
                    <a:pt x="914" y="557"/>
                  </a:cubicBezTo>
                  <a:cubicBezTo>
                    <a:pt x="916" y="560"/>
                    <a:pt x="916" y="560"/>
                    <a:pt x="917" y="561"/>
                  </a:cubicBezTo>
                  <a:cubicBezTo>
                    <a:pt x="917" y="562"/>
                    <a:pt x="917" y="562"/>
                    <a:pt x="918" y="563"/>
                  </a:cubicBezTo>
                  <a:cubicBezTo>
                    <a:pt x="917" y="562"/>
                    <a:pt x="917" y="563"/>
                    <a:pt x="918" y="564"/>
                  </a:cubicBezTo>
                  <a:cubicBezTo>
                    <a:pt x="918" y="565"/>
                    <a:pt x="919" y="565"/>
                    <a:pt x="918" y="564"/>
                  </a:cubicBezTo>
                  <a:cubicBezTo>
                    <a:pt x="919" y="565"/>
                    <a:pt x="919" y="566"/>
                    <a:pt x="920" y="567"/>
                  </a:cubicBezTo>
                  <a:cubicBezTo>
                    <a:pt x="920" y="567"/>
                    <a:pt x="919" y="566"/>
                    <a:pt x="919" y="566"/>
                  </a:cubicBezTo>
                  <a:cubicBezTo>
                    <a:pt x="919" y="566"/>
                    <a:pt x="919" y="565"/>
                    <a:pt x="919" y="566"/>
                  </a:cubicBezTo>
                  <a:cubicBezTo>
                    <a:pt x="919" y="566"/>
                    <a:pt x="919" y="566"/>
                    <a:pt x="919" y="566"/>
                  </a:cubicBezTo>
                  <a:cubicBezTo>
                    <a:pt x="918" y="566"/>
                    <a:pt x="918" y="566"/>
                    <a:pt x="918" y="567"/>
                  </a:cubicBezTo>
                  <a:cubicBezTo>
                    <a:pt x="919" y="568"/>
                    <a:pt x="919" y="569"/>
                    <a:pt x="920" y="569"/>
                  </a:cubicBezTo>
                  <a:cubicBezTo>
                    <a:pt x="920" y="569"/>
                    <a:pt x="920" y="569"/>
                    <a:pt x="920" y="570"/>
                  </a:cubicBezTo>
                  <a:cubicBezTo>
                    <a:pt x="920" y="570"/>
                    <a:pt x="920" y="570"/>
                    <a:pt x="920" y="571"/>
                  </a:cubicBezTo>
                  <a:cubicBezTo>
                    <a:pt x="921" y="572"/>
                    <a:pt x="922" y="574"/>
                    <a:pt x="924" y="576"/>
                  </a:cubicBezTo>
                  <a:cubicBezTo>
                    <a:pt x="925" y="579"/>
                    <a:pt x="925" y="577"/>
                    <a:pt x="922" y="572"/>
                  </a:cubicBezTo>
                  <a:cubicBezTo>
                    <a:pt x="923" y="572"/>
                    <a:pt x="923" y="572"/>
                    <a:pt x="923" y="572"/>
                  </a:cubicBezTo>
                  <a:cubicBezTo>
                    <a:pt x="923" y="572"/>
                    <a:pt x="924" y="573"/>
                    <a:pt x="924" y="574"/>
                  </a:cubicBezTo>
                  <a:cubicBezTo>
                    <a:pt x="924" y="575"/>
                    <a:pt x="925" y="575"/>
                    <a:pt x="925" y="577"/>
                  </a:cubicBezTo>
                  <a:cubicBezTo>
                    <a:pt x="925" y="577"/>
                    <a:pt x="926" y="580"/>
                    <a:pt x="927" y="582"/>
                  </a:cubicBezTo>
                  <a:cubicBezTo>
                    <a:pt x="927" y="581"/>
                    <a:pt x="927" y="581"/>
                    <a:pt x="927" y="581"/>
                  </a:cubicBezTo>
                  <a:cubicBezTo>
                    <a:pt x="927" y="581"/>
                    <a:pt x="928" y="582"/>
                    <a:pt x="928" y="582"/>
                  </a:cubicBezTo>
                  <a:cubicBezTo>
                    <a:pt x="930" y="585"/>
                    <a:pt x="930" y="584"/>
                    <a:pt x="929" y="581"/>
                  </a:cubicBezTo>
                  <a:cubicBezTo>
                    <a:pt x="929" y="582"/>
                    <a:pt x="930" y="583"/>
                    <a:pt x="930" y="584"/>
                  </a:cubicBezTo>
                  <a:cubicBezTo>
                    <a:pt x="930" y="582"/>
                    <a:pt x="932" y="585"/>
                    <a:pt x="932" y="585"/>
                  </a:cubicBezTo>
                  <a:cubicBezTo>
                    <a:pt x="932" y="585"/>
                    <a:pt x="932" y="584"/>
                    <a:pt x="931" y="583"/>
                  </a:cubicBezTo>
                  <a:cubicBezTo>
                    <a:pt x="932" y="583"/>
                    <a:pt x="932" y="584"/>
                    <a:pt x="932" y="584"/>
                  </a:cubicBezTo>
                  <a:cubicBezTo>
                    <a:pt x="933" y="586"/>
                    <a:pt x="932" y="583"/>
                    <a:pt x="930" y="579"/>
                  </a:cubicBezTo>
                  <a:close/>
                  <a:moveTo>
                    <a:pt x="926" y="578"/>
                  </a:moveTo>
                  <a:cubicBezTo>
                    <a:pt x="926" y="578"/>
                    <a:pt x="926" y="578"/>
                    <a:pt x="926" y="578"/>
                  </a:cubicBezTo>
                  <a:cubicBezTo>
                    <a:pt x="926" y="578"/>
                    <a:pt x="926" y="578"/>
                    <a:pt x="926" y="578"/>
                  </a:cubicBezTo>
                  <a:cubicBezTo>
                    <a:pt x="926" y="578"/>
                    <a:pt x="926" y="579"/>
                    <a:pt x="926" y="579"/>
                  </a:cubicBezTo>
                  <a:cubicBezTo>
                    <a:pt x="926" y="579"/>
                    <a:pt x="926" y="579"/>
                    <a:pt x="926" y="578"/>
                  </a:cubicBezTo>
                  <a:close/>
                  <a:moveTo>
                    <a:pt x="917" y="566"/>
                  </a:moveTo>
                  <a:cubicBezTo>
                    <a:pt x="918" y="566"/>
                    <a:pt x="918" y="567"/>
                    <a:pt x="918" y="566"/>
                  </a:cubicBezTo>
                  <a:cubicBezTo>
                    <a:pt x="918" y="566"/>
                    <a:pt x="917" y="565"/>
                    <a:pt x="917" y="565"/>
                  </a:cubicBezTo>
                  <a:cubicBezTo>
                    <a:pt x="917" y="566"/>
                    <a:pt x="917" y="565"/>
                    <a:pt x="917" y="566"/>
                  </a:cubicBezTo>
                  <a:close/>
                  <a:moveTo>
                    <a:pt x="502" y="151"/>
                  </a:moveTo>
                  <a:cubicBezTo>
                    <a:pt x="502" y="151"/>
                    <a:pt x="502" y="151"/>
                    <a:pt x="502" y="150"/>
                  </a:cubicBezTo>
                  <a:cubicBezTo>
                    <a:pt x="502" y="151"/>
                    <a:pt x="502" y="151"/>
                    <a:pt x="502" y="151"/>
                  </a:cubicBezTo>
                  <a:close/>
                  <a:moveTo>
                    <a:pt x="502" y="150"/>
                  </a:moveTo>
                  <a:cubicBezTo>
                    <a:pt x="502" y="150"/>
                    <a:pt x="502" y="150"/>
                    <a:pt x="502" y="150"/>
                  </a:cubicBezTo>
                  <a:cubicBezTo>
                    <a:pt x="502" y="150"/>
                    <a:pt x="502" y="150"/>
                    <a:pt x="502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3" y="151"/>
                    <a:pt x="503" y="150"/>
                    <a:pt x="502" y="150"/>
                  </a:cubicBezTo>
                  <a:close/>
                  <a:moveTo>
                    <a:pt x="500" y="145"/>
                  </a:moveTo>
                  <a:cubicBezTo>
                    <a:pt x="501" y="145"/>
                    <a:pt x="501" y="144"/>
                    <a:pt x="501" y="144"/>
                  </a:cubicBezTo>
                  <a:cubicBezTo>
                    <a:pt x="501" y="145"/>
                    <a:pt x="500" y="144"/>
                    <a:pt x="500" y="144"/>
                  </a:cubicBezTo>
                  <a:cubicBezTo>
                    <a:pt x="500" y="144"/>
                    <a:pt x="500" y="145"/>
                    <a:pt x="500" y="145"/>
                  </a:cubicBezTo>
                  <a:close/>
                  <a:moveTo>
                    <a:pt x="512" y="129"/>
                  </a:moveTo>
                  <a:cubicBezTo>
                    <a:pt x="512" y="129"/>
                    <a:pt x="512" y="129"/>
                    <a:pt x="512" y="129"/>
                  </a:cubicBezTo>
                  <a:cubicBezTo>
                    <a:pt x="512" y="129"/>
                    <a:pt x="512" y="129"/>
                    <a:pt x="512" y="130"/>
                  </a:cubicBezTo>
                  <a:cubicBezTo>
                    <a:pt x="512" y="130"/>
                    <a:pt x="513" y="130"/>
                    <a:pt x="513" y="130"/>
                  </a:cubicBezTo>
                  <a:cubicBezTo>
                    <a:pt x="513" y="130"/>
                    <a:pt x="513" y="129"/>
                    <a:pt x="512" y="129"/>
                  </a:cubicBezTo>
                  <a:cubicBezTo>
                    <a:pt x="512" y="129"/>
                    <a:pt x="512" y="129"/>
                    <a:pt x="512" y="129"/>
                  </a:cubicBezTo>
                  <a:close/>
                  <a:moveTo>
                    <a:pt x="513" y="113"/>
                  </a:moveTo>
                  <a:cubicBezTo>
                    <a:pt x="513" y="113"/>
                    <a:pt x="513" y="113"/>
                    <a:pt x="513" y="113"/>
                  </a:cubicBezTo>
                  <a:cubicBezTo>
                    <a:pt x="513" y="113"/>
                    <a:pt x="513" y="113"/>
                    <a:pt x="513" y="113"/>
                  </a:cubicBezTo>
                  <a:cubicBezTo>
                    <a:pt x="513" y="113"/>
                    <a:pt x="513" y="113"/>
                    <a:pt x="513" y="113"/>
                  </a:cubicBezTo>
                  <a:cubicBezTo>
                    <a:pt x="513" y="113"/>
                    <a:pt x="513" y="113"/>
                    <a:pt x="513" y="113"/>
                  </a:cubicBezTo>
                  <a:close/>
                  <a:moveTo>
                    <a:pt x="511" y="83"/>
                  </a:moveTo>
                  <a:cubicBezTo>
                    <a:pt x="511" y="83"/>
                    <a:pt x="511" y="83"/>
                    <a:pt x="511" y="83"/>
                  </a:cubicBezTo>
                  <a:cubicBezTo>
                    <a:pt x="511" y="84"/>
                    <a:pt x="512" y="85"/>
                    <a:pt x="512" y="84"/>
                  </a:cubicBezTo>
                  <a:cubicBezTo>
                    <a:pt x="513" y="84"/>
                    <a:pt x="512" y="83"/>
                    <a:pt x="511" y="83"/>
                  </a:cubicBezTo>
                  <a:close/>
                  <a:moveTo>
                    <a:pt x="919" y="572"/>
                  </a:moveTo>
                  <a:cubicBezTo>
                    <a:pt x="919" y="572"/>
                    <a:pt x="919" y="572"/>
                    <a:pt x="919" y="572"/>
                  </a:cubicBezTo>
                  <a:cubicBezTo>
                    <a:pt x="917" y="569"/>
                    <a:pt x="919" y="573"/>
                    <a:pt x="919" y="572"/>
                  </a:cubicBezTo>
                  <a:close/>
                  <a:moveTo>
                    <a:pt x="513" y="88"/>
                  </a:moveTo>
                  <a:cubicBezTo>
                    <a:pt x="513" y="89"/>
                    <a:pt x="513" y="89"/>
                    <a:pt x="512" y="89"/>
                  </a:cubicBezTo>
                  <a:cubicBezTo>
                    <a:pt x="513" y="89"/>
                    <a:pt x="513" y="89"/>
                    <a:pt x="513" y="88"/>
                  </a:cubicBezTo>
                  <a:cubicBezTo>
                    <a:pt x="513" y="89"/>
                    <a:pt x="513" y="89"/>
                    <a:pt x="513" y="88"/>
                  </a:cubicBezTo>
                  <a:close/>
                  <a:moveTo>
                    <a:pt x="508" y="115"/>
                  </a:moveTo>
                  <a:cubicBezTo>
                    <a:pt x="509" y="115"/>
                    <a:pt x="510" y="116"/>
                    <a:pt x="511" y="116"/>
                  </a:cubicBezTo>
                  <a:cubicBezTo>
                    <a:pt x="511" y="115"/>
                    <a:pt x="509" y="114"/>
                    <a:pt x="508" y="115"/>
                  </a:cubicBezTo>
                  <a:close/>
                  <a:moveTo>
                    <a:pt x="509" y="108"/>
                  </a:moveTo>
                  <a:cubicBezTo>
                    <a:pt x="509" y="108"/>
                    <a:pt x="509" y="107"/>
                    <a:pt x="509" y="107"/>
                  </a:cubicBezTo>
                  <a:cubicBezTo>
                    <a:pt x="508" y="108"/>
                    <a:pt x="509" y="108"/>
                    <a:pt x="509" y="108"/>
                  </a:cubicBezTo>
                  <a:close/>
                  <a:moveTo>
                    <a:pt x="510" y="99"/>
                  </a:moveTo>
                  <a:cubicBezTo>
                    <a:pt x="510" y="98"/>
                    <a:pt x="511" y="98"/>
                    <a:pt x="511" y="98"/>
                  </a:cubicBezTo>
                  <a:cubicBezTo>
                    <a:pt x="511" y="98"/>
                    <a:pt x="510" y="98"/>
                    <a:pt x="510" y="97"/>
                  </a:cubicBezTo>
                  <a:cubicBezTo>
                    <a:pt x="510" y="98"/>
                    <a:pt x="510" y="98"/>
                    <a:pt x="510" y="99"/>
                  </a:cubicBezTo>
                  <a:close/>
                  <a:moveTo>
                    <a:pt x="507" y="95"/>
                  </a:moveTo>
                  <a:cubicBezTo>
                    <a:pt x="507" y="96"/>
                    <a:pt x="509" y="99"/>
                    <a:pt x="508" y="97"/>
                  </a:cubicBezTo>
                  <a:lnTo>
                    <a:pt x="507" y="95"/>
                  </a:lnTo>
                  <a:close/>
                  <a:moveTo>
                    <a:pt x="510" y="94"/>
                  </a:moveTo>
                  <a:cubicBezTo>
                    <a:pt x="509" y="94"/>
                    <a:pt x="510" y="95"/>
                    <a:pt x="510" y="94"/>
                  </a:cubicBezTo>
                  <a:cubicBezTo>
                    <a:pt x="510" y="94"/>
                    <a:pt x="510" y="94"/>
                    <a:pt x="510" y="94"/>
                  </a:cubicBezTo>
                  <a:close/>
                  <a:moveTo>
                    <a:pt x="511" y="168"/>
                  </a:moveTo>
                  <a:cubicBezTo>
                    <a:pt x="511" y="168"/>
                    <a:pt x="511" y="168"/>
                    <a:pt x="511" y="168"/>
                  </a:cubicBezTo>
                  <a:cubicBezTo>
                    <a:pt x="511" y="168"/>
                    <a:pt x="511" y="169"/>
                    <a:pt x="511" y="169"/>
                  </a:cubicBezTo>
                  <a:cubicBezTo>
                    <a:pt x="511" y="169"/>
                    <a:pt x="511" y="169"/>
                    <a:pt x="511" y="169"/>
                  </a:cubicBezTo>
                  <a:cubicBezTo>
                    <a:pt x="511" y="169"/>
                    <a:pt x="511" y="169"/>
                    <a:pt x="511" y="168"/>
                  </a:cubicBezTo>
                  <a:close/>
                  <a:moveTo>
                    <a:pt x="511" y="168"/>
                  </a:moveTo>
                  <a:cubicBezTo>
                    <a:pt x="511" y="168"/>
                    <a:pt x="511" y="168"/>
                    <a:pt x="512" y="168"/>
                  </a:cubicBezTo>
                  <a:cubicBezTo>
                    <a:pt x="512" y="168"/>
                    <a:pt x="511" y="168"/>
                    <a:pt x="511" y="168"/>
                  </a:cubicBezTo>
                  <a:close/>
                  <a:moveTo>
                    <a:pt x="515" y="152"/>
                  </a:moveTo>
                  <a:cubicBezTo>
                    <a:pt x="514" y="151"/>
                    <a:pt x="514" y="153"/>
                    <a:pt x="515" y="152"/>
                  </a:cubicBezTo>
                  <a:close/>
                  <a:moveTo>
                    <a:pt x="510" y="164"/>
                  </a:moveTo>
                  <a:cubicBezTo>
                    <a:pt x="510" y="164"/>
                    <a:pt x="510" y="164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1" y="164"/>
                    <a:pt x="511" y="163"/>
                    <a:pt x="511" y="163"/>
                  </a:cubicBezTo>
                  <a:cubicBezTo>
                    <a:pt x="511" y="163"/>
                    <a:pt x="511" y="163"/>
                    <a:pt x="511" y="163"/>
                  </a:cubicBezTo>
                  <a:cubicBezTo>
                    <a:pt x="511" y="163"/>
                    <a:pt x="511" y="163"/>
                    <a:pt x="511" y="163"/>
                  </a:cubicBezTo>
                  <a:cubicBezTo>
                    <a:pt x="511" y="163"/>
                    <a:pt x="511" y="163"/>
                    <a:pt x="511" y="163"/>
                  </a:cubicBezTo>
                  <a:cubicBezTo>
                    <a:pt x="511" y="163"/>
                    <a:pt x="511" y="162"/>
                    <a:pt x="511" y="162"/>
                  </a:cubicBezTo>
                  <a:cubicBezTo>
                    <a:pt x="510" y="162"/>
                    <a:pt x="510" y="163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lose/>
                  <a:moveTo>
                    <a:pt x="511" y="165"/>
                  </a:moveTo>
                  <a:cubicBezTo>
                    <a:pt x="511" y="165"/>
                    <a:pt x="511" y="165"/>
                    <a:pt x="511" y="165"/>
                  </a:cubicBezTo>
                  <a:cubicBezTo>
                    <a:pt x="510" y="164"/>
                    <a:pt x="510" y="165"/>
                    <a:pt x="510" y="166"/>
                  </a:cubicBezTo>
                  <a:cubicBezTo>
                    <a:pt x="510" y="166"/>
                    <a:pt x="511" y="166"/>
                    <a:pt x="511" y="165"/>
                  </a:cubicBezTo>
                  <a:close/>
                  <a:moveTo>
                    <a:pt x="506" y="149"/>
                  </a:moveTo>
                  <a:cubicBezTo>
                    <a:pt x="506" y="149"/>
                    <a:pt x="506" y="149"/>
                    <a:pt x="506" y="149"/>
                  </a:cubicBezTo>
                  <a:cubicBezTo>
                    <a:pt x="506" y="149"/>
                    <a:pt x="506" y="150"/>
                    <a:pt x="507" y="150"/>
                  </a:cubicBezTo>
                  <a:cubicBezTo>
                    <a:pt x="507" y="149"/>
                    <a:pt x="507" y="150"/>
                    <a:pt x="507" y="149"/>
                  </a:cubicBezTo>
                  <a:cubicBezTo>
                    <a:pt x="507" y="149"/>
                    <a:pt x="507" y="149"/>
                    <a:pt x="507" y="149"/>
                  </a:cubicBezTo>
                  <a:cubicBezTo>
                    <a:pt x="507" y="149"/>
                    <a:pt x="507" y="148"/>
                    <a:pt x="507" y="147"/>
                  </a:cubicBezTo>
                  <a:cubicBezTo>
                    <a:pt x="508" y="147"/>
                    <a:pt x="508" y="147"/>
                    <a:pt x="509" y="147"/>
                  </a:cubicBezTo>
                  <a:cubicBezTo>
                    <a:pt x="509" y="147"/>
                    <a:pt x="509" y="147"/>
                    <a:pt x="509" y="147"/>
                  </a:cubicBezTo>
                  <a:cubicBezTo>
                    <a:pt x="510" y="146"/>
                    <a:pt x="510" y="146"/>
                    <a:pt x="509" y="146"/>
                  </a:cubicBezTo>
                  <a:cubicBezTo>
                    <a:pt x="509" y="145"/>
                    <a:pt x="509" y="144"/>
                    <a:pt x="509" y="144"/>
                  </a:cubicBezTo>
                  <a:cubicBezTo>
                    <a:pt x="507" y="143"/>
                    <a:pt x="506" y="145"/>
                    <a:pt x="506" y="146"/>
                  </a:cubicBezTo>
                  <a:cubicBezTo>
                    <a:pt x="505" y="146"/>
                    <a:pt x="505" y="145"/>
                    <a:pt x="505" y="145"/>
                  </a:cubicBezTo>
                  <a:cubicBezTo>
                    <a:pt x="504" y="146"/>
                    <a:pt x="505" y="146"/>
                    <a:pt x="506" y="146"/>
                  </a:cubicBezTo>
                  <a:cubicBezTo>
                    <a:pt x="506" y="147"/>
                    <a:pt x="506" y="147"/>
                    <a:pt x="506" y="147"/>
                  </a:cubicBezTo>
                  <a:cubicBezTo>
                    <a:pt x="505" y="148"/>
                    <a:pt x="505" y="149"/>
                    <a:pt x="506" y="149"/>
                  </a:cubicBezTo>
                  <a:close/>
                  <a:moveTo>
                    <a:pt x="517" y="140"/>
                  </a:moveTo>
                  <a:cubicBezTo>
                    <a:pt x="517" y="141"/>
                    <a:pt x="518" y="139"/>
                    <a:pt x="517" y="139"/>
                  </a:cubicBezTo>
                  <a:cubicBezTo>
                    <a:pt x="517" y="139"/>
                    <a:pt x="517" y="140"/>
                    <a:pt x="517" y="140"/>
                  </a:cubicBezTo>
                  <a:close/>
                  <a:moveTo>
                    <a:pt x="515" y="134"/>
                  </a:moveTo>
                  <a:cubicBezTo>
                    <a:pt x="515" y="134"/>
                    <a:pt x="516" y="134"/>
                    <a:pt x="516" y="135"/>
                  </a:cubicBezTo>
                  <a:cubicBezTo>
                    <a:pt x="516" y="134"/>
                    <a:pt x="516" y="134"/>
                    <a:pt x="517" y="134"/>
                  </a:cubicBezTo>
                  <a:cubicBezTo>
                    <a:pt x="517" y="134"/>
                    <a:pt x="517" y="134"/>
                    <a:pt x="517" y="135"/>
                  </a:cubicBezTo>
                  <a:cubicBezTo>
                    <a:pt x="517" y="135"/>
                    <a:pt x="517" y="135"/>
                    <a:pt x="517" y="135"/>
                  </a:cubicBezTo>
                  <a:cubicBezTo>
                    <a:pt x="517" y="134"/>
                    <a:pt x="516" y="132"/>
                    <a:pt x="515" y="134"/>
                  </a:cubicBezTo>
                  <a:close/>
                  <a:moveTo>
                    <a:pt x="516" y="133"/>
                  </a:moveTo>
                  <a:cubicBezTo>
                    <a:pt x="516" y="133"/>
                    <a:pt x="516" y="133"/>
                    <a:pt x="516" y="133"/>
                  </a:cubicBezTo>
                  <a:cubicBezTo>
                    <a:pt x="516" y="133"/>
                    <a:pt x="516" y="133"/>
                    <a:pt x="516" y="133"/>
                  </a:cubicBezTo>
                  <a:cubicBezTo>
                    <a:pt x="516" y="133"/>
                    <a:pt x="516" y="133"/>
                    <a:pt x="516" y="133"/>
                  </a:cubicBezTo>
                  <a:close/>
                  <a:moveTo>
                    <a:pt x="944" y="593"/>
                  </a:moveTo>
                  <a:cubicBezTo>
                    <a:pt x="945" y="596"/>
                    <a:pt x="945" y="595"/>
                    <a:pt x="947" y="597"/>
                  </a:cubicBezTo>
                  <a:cubicBezTo>
                    <a:pt x="946" y="596"/>
                    <a:pt x="946" y="595"/>
                    <a:pt x="946" y="595"/>
                  </a:cubicBezTo>
                  <a:cubicBezTo>
                    <a:pt x="945" y="594"/>
                    <a:pt x="942" y="590"/>
                    <a:pt x="944" y="593"/>
                  </a:cubicBezTo>
                  <a:close/>
                  <a:moveTo>
                    <a:pt x="516" y="135"/>
                  </a:moveTo>
                  <a:cubicBezTo>
                    <a:pt x="516" y="135"/>
                    <a:pt x="516" y="135"/>
                    <a:pt x="516" y="135"/>
                  </a:cubicBezTo>
                  <a:cubicBezTo>
                    <a:pt x="516" y="135"/>
                    <a:pt x="516" y="135"/>
                    <a:pt x="516" y="135"/>
                  </a:cubicBezTo>
                  <a:cubicBezTo>
                    <a:pt x="516" y="135"/>
                    <a:pt x="516" y="135"/>
                    <a:pt x="516" y="135"/>
                  </a:cubicBezTo>
                  <a:close/>
                  <a:moveTo>
                    <a:pt x="947" y="581"/>
                  </a:moveTo>
                  <a:cubicBezTo>
                    <a:pt x="946" y="580"/>
                    <a:pt x="946" y="579"/>
                    <a:pt x="946" y="579"/>
                  </a:cubicBezTo>
                  <a:cubicBezTo>
                    <a:pt x="945" y="579"/>
                    <a:pt x="945" y="579"/>
                    <a:pt x="945" y="579"/>
                  </a:cubicBezTo>
                  <a:cubicBezTo>
                    <a:pt x="946" y="580"/>
                    <a:pt x="946" y="580"/>
                    <a:pt x="947" y="581"/>
                  </a:cubicBezTo>
                  <a:cubicBezTo>
                    <a:pt x="947" y="581"/>
                    <a:pt x="947" y="581"/>
                    <a:pt x="947" y="581"/>
                  </a:cubicBezTo>
                  <a:close/>
                  <a:moveTo>
                    <a:pt x="503" y="166"/>
                  </a:moveTo>
                  <a:cubicBezTo>
                    <a:pt x="503" y="165"/>
                    <a:pt x="503" y="165"/>
                    <a:pt x="502" y="165"/>
                  </a:cubicBezTo>
                  <a:cubicBezTo>
                    <a:pt x="503" y="166"/>
                    <a:pt x="503" y="166"/>
                    <a:pt x="503" y="166"/>
                  </a:cubicBezTo>
                  <a:close/>
                  <a:moveTo>
                    <a:pt x="494" y="159"/>
                  </a:moveTo>
                  <a:cubicBezTo>
                    <a:pt x="494" y="160"/>
                    <a:pt x="493" y="160"/>
                    <a:pt x="493" y="160"/>
                  </a:cubicBezTo>
                  <a:cubicBezTo>
                    <a:pt x="494" y="160"/>
                    <a:pt x="494" y="161"/>
                    <a:pt x="494" y="161"/>
                  </a:cubicBezTo>
                  <a:cubicBezTo>
                    <a:pt x="494" y="160"/>
                    <a:pt x="494" y="159"/>
                    <a:pt x="494" y="159"/>
                  </a:cubicBezTo>
                  <a:close/>
                  <a:moveTo>
                    <a:pt x="504" y="175"/>
                  </a:moveTo>
                  <a:cubicBezTo>
                    <a:pt x="504" y="176"/>
                    <a:pt x="503" y="176"/>
                    <a:pt x="503" y="176"/>
                  </a:cubicBezTo>
                  <a:cubicBezTo>
                    <a:pt x="504" y="176"/>
                    <a:pt x="504" y="176"/>
                    <a:pt x="504" y="176"/>
                  </a:cubicBezTo>
                  <a:cubicBezTo>
                    <a:pt x="504" y="175"/>
                    <a:pt x="504" y="175"/>
                    <a:pt x="504" y="175"/>
                  </a:cubicBezTo>
                  <a:close/>
                  <a:moveTo>
                    <a:pt x="949" y="602"/>
                  </a:moveTo>
                  <a:cubicBezTo>
                    <a:pt x="949" y="602"/>
                    <a:pt x="949" y="602"/>
                    <a:pt x="949" y="602"/>
                  </a:cubicBezTo>
                  <a:cubicBezTo>
                    <a:pt x="950" y="604"/>
                    <a:pt x="951" y="606"/>
                    <a:pt x="952" y="606"/>
                  </a:cubicBezTo>
                  <a:cubicBezTo>
                    <a:pt x="951" y="605"/>
                    <a:pt x="950" y="603"/>
                    <a:pt x="950" y="602"/>
                  </a:cubicBezTo>
                  <a:cubicBezTo>
                    <a:pt x="950" y="602"/>
                    <a:pt x="950" y="602"/>
                    <a:pt x="950" y="602"/>
                  </a:cubicBezTo>
                  <a:cubicBezTo>
                    <a:pt x="950" y="602"/>
                    <a:pt x="950" y="602"/>
                    <a:pt x="949" y="601"/>
                  </a:cubicBezTo>
                  <a:cubicBezTo>
                    <a:pt x="949" y="600"/>
                    <a:pt x="949" y="601"/>
                    <a:pt x="949" y="602"/>
                  </a:cubicBezTo>
                  <a:close/>
                  <a:moveTo>
                    <a:pt x="494" y="169"/>
                  </a:moveTo>
                  <a:cubicBezTo>
                    <a:pt x="493" y="169"/>
                    <a:pt x="493" y="169"/>
                    <a:pt x="492" y="169"/>
                  </a:cubicBezTo>
                  <a:cubicBezTo>
                    <a:pt x="492" y="170"/>
                    <a:pt x="493" y="170"/>
                    <a:pt x="494" y="171"/>
                  </a:cubicBezTo>
                  <a:cubicBezTo>
                    <a:pt x="494" y="170"/>
                    <a:pt x="494" y="170"/>
                    <a:pt x="494" y="169"/>
                  </a:cubicBezTo>
                  <a:close/>
                  <a:moveTo>
                    <a:pt x="950" y="587"/>
                  </a:moveTo>
                  <a:cubicBezTo>
                    <a:pt x="949" y="586"/>
                    <a:pt x="950" y="587"/>
                    <a:pt x="950" y="588"/>
                  </a:cubicBezTo>
                  <a:cubicBezTo>
                    <a:pt x="951" y="589"/>
                    <a:pt x="951" y="588"/>
                    <a:pt x="950" y="587"/>
                  </a:cubicBezTo>
                  <a:close/>
                  <a:moveTo>
                    <a:pt x="496" y="183"/>
                  </a:moveTo>
                  <a:cubicBezTo>
                    <a:pt x="497" y="183"/>
                    <a:pt x="497" y="182"/>
                    <a:pt x="497" y="181"/>
                  </a:cubicBezTo>
                  <a:cubicBezTo>
                    <a:pt x="496" y="180"/>
                    <a:pt x="494" y="180"/>
                    <a:pt x="494" y="182"/>
                  </a:cubicBezTo>
                  <a:cubicBezTo>
                    <a:pt x="495" y="183"/>
                    <a:pt x="496" y="183"/>
                    <a:pt x="496" y="183"/>
                  </a:cubicBezTo>
                  <a:close/>
                  <a:moveTo>
                    <a:pt x="944" y="592"/>
                  </a:moveTo>
                  <a:cubicBezTo>
                    <a:pt x="943" y="591"/>
                    <a:pt x="943" y="590"/>
                    <a:pt x="942" y="589"/>
                  </a:cubicBezTo>
                  <a:cubicBezTo>
                    <a:pt x="943" y="590"/>
                    <a:pt x="944" y="593"/>
                    <a:pt x="944" y="592"/>
                  </a:cubicBezTo>
                  <a:close/>
                  <a:moveTo>
                    <a:pt x="494" y="184"/>
                  </a:moveTo>
                  <a:cubicBezTo>
                    <a:pt x="494" y="183"/>
                    <a:pt x="493" y="184"/>
                    <a:pt x="493" y="184"/>
                  </a:cubicBezTo>
                  <a:cubicBezTo>
                    <a:pt x="493" y="184"/>
                    <a:pt x="494" y="185"/>
                    <a:pt x="494" y="184"/>
                  </a:cubicBezTo>
                  <a:close/>
                  <a:moveTo>
                    <a:pt x="516" y="118"/>
                  </a:moveTo>
                  <a:cubicBezTo>
                    <a:pt x="517" y="118"/>
                    <a:pt x="517" y="118"/>
                    <a:pt x="517" y="118"/>
                  </a:cubicBezTo>
                  <a:cubicBezTo>
                    <a:pt x="517" y="118"/>
                    <a:pt x="517" y="118"/>
                    <a:pt x="517" y="118"/>
                  </a:cubicBezTo>
                  <a:cubicBezTo>
                    <a:pt x="517" y="118"/>
                    <a:pt x="517" y="118"/>
                    <a:pt x="517" y="118"/>
                  </a:cubicBezTo>
                  <a:cubicBezTo>
                    <a:pt x="517" y="118"/>
                    <a:pt x="516" y="118"/>
                    <a:pt x="516" y="118"/>
                  </a:cubicBezTo>
                  <a:close/>
                  <a:moveTo>
                    <a:pt x="948" y="600"/>
                  </a:moveTo>
                  <a:cubicBezTo>
                    <a:pt x="948" y="601"/>
                    <a:pt x="950" y="604"/>
                    <a:pt x="948" y="600"/>
                  </a:cubicBezTo>
                  <a:cubicBezTo>
                    <a:pt x="948" y="599"/>
                    <a:pt x="947" y="599"/>
                    <a:pt x="947" y="598"/>
                  </a:cubicBezTo>
                  <a:cubicBezTo>
                    <a:pt x="947" y="598"/>
                    <a:pt x="947" y="598"/>
                    <a:pt x="946" y="597"/>
                  </a:cubicBezTo>
                  <a:cubicBezTo>
                    <a:pt x="946" y="596"/>
                    <a:pt x="946" y="596"/>
                    <a:pt x="946" y="597"/>
                  </a:cubicBezTo>
                  <a:cubicBezTo>
                    <a:pt x="946" y="598"/>
                    <a:pt x="947" y="599"/>
                    <a:pt x="947" y="600"/>
                  </a:cubicBezTo>
                  <a:cubicBezTo>
                    <a:pt x="947" y="600"/>
                    <a:pt x="947" y="600"/>
                    <a:pt x="948" y="600"/>
                  </a:cubicBezTo>
                  <a:close/>
                  <a:moveTo>
                    <a:pt x="498" y="187"/>
                  </a:moveTo>
                  <a:cubicBezTo>
                    <a:pt x="498" y="187"/>
                    <a:pt x="498" y="187"/>
                    <a:pt x="498" y="187"/>
                  </a:cubicBezTo>
                  <a:cubicBezTo>
                    <a:pt x="498" y="187"/>
                    <a:pt x="498" y="187"/>
                    <a:pt x="498" y="187"/>
                  </a:cubicBezTo>
                  <a:cubicBezTo>
                    <a:pt x="498" y="187"/>
                    <a:pt x="498" y="187"/>
                    <a:pt x="498" y="187"/>
                  </a:cubicBezTo>
                  <a:cubicBezTo>
                    <a:pt x="498" y="186"/>
                    <a:pt x="497" y="186"/>
                    <a:pt x="497" y="187"/>
                  </a:cubicBezTo>
                  <a:cubicBezTo>
                    <a:pt x="497" y="187"/>
                    <a:pt x="497" y="187"/>
                    <a:pt x="497" y="187"/>
                  </a:cubicBezTo>
                  <a:cubicBezTo>
                    <a:pt x="497" y="187"/>
                    <a:pt x="497" y="187"/>
                    <a:pt x="497" y="187"/>
                  </a:cubicBezTo>
                  <a:cubicBezTo>
                    <a:pt x="497" y="187"/>
                    <a:pt x="497" y="187"/>
                    <a:pt x="497" y="187"/>
                  </a:cubicBezTo>
                  <a:cubicBezTo>
                    <a:pt x="497" y="187"/>
                    <a:pt x="498" y="187"/>
                    <a:pt x="498" y="187"/>
                  </a:cubicBezTo>
                  <a:close/>
                  <a:moveTo>
                    <a:pt x="951" y="614"/>
                  </a:moveTo>
                  <a:cubicBezTo>
                    <a:pt x="951" y="614"/>
                    <a:pt x="952" y="616"/>
                    <a:pt x="952" y="617"/>
                  </a:cubicBezTo>
                  <a:cubicBezTo>
                    <a:pt x="952" y="616"/>
                    <a:pt x="951" y="614"/>
                    <a:pt x="951" y="613"/>
                  </a:cubicBezTo>
                  <a:cubicBezTo>
                    <a:pt x="950" y="613"/>
                    <a:pt x="950" y="612"/>
                    <a:pt x="950" y="612"/>
                  </a:cubicBezTo>
                  <a:cubicBezTo>
                    <a:pt x="950" y="612"/>
                    <a:pt x="950" y="611"/>
                    <a:pt x="949" y="610"/>
                  </a:cubicBezTo>
                  <a:cubicBezTo>
                    <a:pt x="948" y="608"/>
                    <a:pt x="948" y="609"/>
                    <a:pt x="948" y="609"/>
                  </a:cubicBezTo>
                  <a:cubicBezTo>
                    <a:pt x="949" y="611"/>
                    <a:pt x="949" y="612"/>
                    <a:pt x="950" y="612"/>
                  </a:cubicBezTo>
                  <a:cubicBezTo>
                    <a:pt x="950" y="613"/>
                    <a:pt x="950" y="614"/>
                    <a:pt x="950" y="613"/>
                  </a:cubicBezTo>
                  <a:cubicBezTo>
                    <a:pt x="950" y="612"/>
                    <a:pt x="950" y="613"/>
                    <a:pt x="951" y="614"/>
                  </a:cubicBezTo>
                  <a:close/>
                  <a:moveTo>
                    <a:pt x="519" y="140"/>
                  </a:moveTo>
                  <a:cubicBezTo>
                    <a:pt x="519" y="140"/>
                    <a:pt x="519" y="140"/>
                    <a:pt x="519" y="140"/>
                  </a:cubicBezTo>
                  <a:cubicBezTo>
                    <a:pt x="519" y="140"/>
                    <a:pt x="519" y="140"/>
                    <a:pt x="519" y="140"/>
                  </a:cubicBezTo>
                  <a:cubicBezTo>
                    <a:pt x="519" y="140"/>
                    <a:pt x="519" y="140"/>
                    <a:pt x="519" y="140"/>
                  </a:cubicBezTo>
                  <a:cubicBezTo>
                    <a:pt x="519" y="140"/>
                    <a:pt x="519" y="140"/>
                    <a:pt x="519" y="140"/>
                  </a:cubicBezTo>
                  <a:close/>
                  <a:moveTo>
                    <a:pt x="946" y="599"/>
                  </a:moveTo>
                  <a:cubicBezTo>
                    <a:pt x="943" y="593"/>
                    <a:pt x="941" y="592"/>
                    <a:pt x="941" y="593"/>
                  </a:cubicBezTo>
                  <a:cubicBezTo>
                    <a:pt x="941" y="593"/>
                    <a:pt x="942" y="593"/>
                    <a:pt x="942" y="594"/>
                  </a:cubicBezTo>
                  <a:cubicBezTo>
                    <a:pt x="941" y="593"/>
                    <a:pt x="941" y="593"/>
                    <a:pt x="941" y="593"/>
                  </a:cubicBezTo>
                  <a:cubicBezTo>
                    <a:pt x="942" y="595"/>
                    <a:pt x="942" y="596"/>
                    <a:pt x="943" y="597"/>
                  </a:cubicBezTo>
                  <a:cubicBezTo>
                    <a:pt x="943" y="596"/>
                    <a:pt x="943" y="596"/>
                    <a:pt x="943" y="595"/>
                  </a:cubicBezTo>
                  <a:cubicBezTo>
                    <a:pt x="943" y="596"/>
                    <a:pt x="944" y="597"/>
                    <a:pt x="944" y="598"/>
                  </a:cubicBezTo>
                  <a:cubicBezTo>
                    <a:pt x="943" y="596"/>
                    <a:pt x="946" y="601"/>
                    <a:pt x="946" y="599"/>
                  </a:cubicBezTo>
                  <a:close/>
                  <a:moveTo>
                    <a:pt x="521" y="140"/>
                  </a:moveTo>
                  <a:cubicBezTo>
                    <a:pt x="521" y="140"/>
                    <a:pt x="521" y="139"/>
                    <a:pt x="521" y="139"/>
                  </a:cubicBezTo>
                  <a:cubicBezTo>
                    <a:pt x="521" y="139"/>
                    <a:pt x="521" y="139"/>
                    <a:pt x="521" y="139"/>
                  </a:cubicBezTo>
                  <a:cubicBezTo>
                    <a:pt x="521" y="139"/>
                    <a:pt x="521" y="138"/>
                    <a:pt x="520" y="139"/>
                  </a:cubicBezTo>
                  <a:cubicBezTo>
                    <a:pt x="520" y="139"/>
                    <a:pt x="520" y="139"/>
                    <a:pt x="521" y="139"/>
                  </a:cubicBezTo>
                  <a:cubicBezTo>
                    <a:pt x="520" y="139"/>
                    <a:pt x="520" y="139"/>
                    <a:pt x="520" y="139"/>
                  </a:cubicBezTo>
                  <a:cubicBezTo>
                    <a:pt x="521" y="139"/>
                    <a:pt x="521" y="139"/>
                    <a:pt x="521" y="140"/>
                  </a:cubicBezTo>
                  <a:close/>
                  <a:moveTo>
                    <a:pt x="518" y="138"/>
                  </a:moveTo>
                  <a:cubicBezTo>
                    <a:pt x="519" y="138"/>
                    <a:pt x="519" y="139"/>
                    <a:pt x="520" y="138"/>
                  </a:cubicBezTo>
                  <a:cubicBezTo>
                    <a:pt x="520" y="138"/>
                    <a:pt x="519" y="136"/>
                    <a:pt x="518" y="138"/>
                  </a:cubicBezTo>
                  <a:close/>
                  <a:moveTo>
                    <a:pt x="515" y="131"/>
                  </a:moveTo>
                  <a:cubicBezTo>
                    <a:pt x="515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7" y="130"/>
                    <a:pt x="517" y="130"/>
                    <a:pt x="517" y="131"/>
                  </a:cubicBezTo>
                  <a:cubicBezTo>
                    <a:pt x="516" y="130"/>
                    <a:pt x="516" y="130"/>
                    <a:pt x="515" y="131"/>
                  </a:cubicBezTo>
                  <a:close/>
                  <a:moveTo>
                    <a:pt x="522" y="134"/>
                  </a:moveTo>
                  <a:cubicBezTo>
                    <a:pt x="523" y="133"/>
                    <a:pt x="522" y="130"/>
                    <a:pt x="521" y="130"/>
                  </a:cubicBezTo>
                  <a:cubicBezTo>
                    <a:pt x="521" y="131"/>
                    <a:pt x="521" y="131"/>
                    <a:pt x="521" y="132"/>
                  </a:cubicBezTo>
                  <a:cubicBezTo>
                    <a:pt x="521" y="132"/>
                    <a:pt x="520" y="132"/>
                    <a:pt x="520" y="131"/>
                  </a:cubicBezTo>
                  <a:cubicBezTo>
                    <a:pt x="520" y="131"/>
                    <a:pt x="520" y="131"/>
                    <a:pt x="520" y="131"/>
                  </a:cubicBezTo>
                  <a:cubicBezTo>
                    <a:pt x="520" y="132"/>
                    <a:pt x="520" y="132"/>
                    <a:pt x="521" y="132"/>
                  </a:cubicBezTo>
                  <a:cubicBezTo>
                    <a:pt x="521" y="133"/>
                    <a:pt x="521" y="134"/>
                    <a:pt x="522" y="134"/>
                  </a:cubicBezTo>
                  <a:close/>
                  <a:moveTo>
                    <a:pt x="521" y="128"/>
                  </a:moveTo>
                  <a:cubicBezTo>
                    <a:pt x="521" y="128"/>
                    <a:pt x="521" y="128"/>
                    <a:pt x="521" y="129"/>
                  </a:cubicBezTo>
                  <a:cubicBezTo>
                    <a:pt x="521" y="129"/>
                    <a:pt x="522" y="128"/>
                    <a:pt x="521" y="128"/>
                  </a:cubicBezTo>
                  <a:close/>
                  <a:moveTo>
                    <a:pt x="518" y="131"/>
                  </a:moveTo>
                  <a:cubicBezTo>
                    <a:pt x="518" y="131"/>
                    <a:pt x="518" y="132"/>
                    <a:pt x="518" y="132"/>
                  </a:cubicBezTo>
                  <a:cubicBezTo>
                    <a:pt x="518" y="131"/>
                    <a:pt x="518" y="131"/>
                    <a:pt x="518" y="131"/>
                  </a:cubicBezTo>
                  <a:close/>
                  <a:moveTo>
                    <a:pt x="520" y="122"/>
                  </a:move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lose/>
                  <a:moveTo>
                    <a:pt x="520" y="122"/>
                  </a:move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ubicBezTo>
                    <a:pt x="520" y="122"/>
                    <a:pt x="520" y="122"/>
                    <a:pt x="520" y="122"/>
                  </a:cubicBezTo>
                  <a:close/>
                  <a:moveTo>
                    <a:pt x="520" y="126"/>
                  </a:moveTo>
                  <a:cubicBezTo>
                    <a:pt x="520" y="126"/>
                    <a:pt x="520" y="125"/>
                    <a:pt x="519" y="125"/>
                  </a:cubicBezTo>
                  <a:cubicBezTo>
                    <a:pt x="519" y="126"/>
                    <a:pt x="520" y="127"/>
                    <a:pt x="520" y="126"/>
                  </a:cubicBezTo>
                  <a:close/>
                  <a:moveTo>
                    <a:pt x="517" y="160"/>
                  </a:moveTo>
                  <a:cubicBezTo>
                    <a:pt x="517" y="159"/>
                    <a:pt x="517" y="158"/>
                    <a:pt x="517" y="159"/>
                  </a:cubicBezTo>
                  <a:cubicBezTo>
                    <a:pt x="516" y="159"/>
                    <a:pt x="517" y="160"/>
                    <a:pt x="517" y="160"/>
                  </a:cubicBezTo>
                  <a:close/>
                  <a:moveTo>
                    <a:pt x="518" y="141"/>
                  </a:moveTo>
                  <a:cubicBezTo>
                    <a:pt x="518" y="141"/>
                    <a:pt x="518" y="141"/>
                    <a:pt x="518" y="141"/>
                  </a:cubicBezTo>
                  <a:cubicBezTo>
                    <a:pt x="518" y="141"/>
                    <a:pt x="518" y="141"/>
                    <a:pt x="518" y="141"/>
                  </a:cubicBezTo>
                  <a:cubicBezTo>
                    <a:pt x="518" y="141"/>
                    <a:pt x="518" y="141"/>
                    <a:pt x="518" y="141"/>
                  </a:cubicBezTo>
                  <a:cubicBezTo>
                    <a:pt x="518" y="141"/>
                    <a:pt x="518" y="141"/>
                    <a:pt x="518" y="141"/>
                  </a:cubicBezTo>
                  <a:close/>
                  <a:moveTo>
                    <a:pt x="515" y="137"/>
                  </a:moveTo>
                  <a:cubicBezTo>
                    <a:pt x="515" y="137"/>
                    <a:pt x="515" y="137"/>
                    <a:pt x="515" y="137"/>
                  </a:cubicBezTo>
                  <a:cubicBezTo>
                    <a:pt x="516" y="138"/>
                    <a:pt x="516" y="138"/>
                    <a:pt x="516" y="138"/>
                  </a:cubicBezTo>
                  <a:cubicBezTo>
                    <a:pt x="516" y="137"/>
                    <a:pt x="516" y="136"/>
                    <a:pt x="515" y="136"/>
                  </a:cubicBezTo>
                  <a:cubicBezTo>
                    <a:pt x="515" y="137"/>
                    <a:pt x="515" y="137"/>
                    <a:pt x="515" y="137"/>
                  </a:cubicBezTo>
                  <a:cubicBezTo>
                    <a:pt x="515" y="137"/>
                    <a:pt x="515" y="137"/>
                    <a:pt x="515" y="137"/>
                  </a:cubicBezTo>
                  <a:close/>
                  <a:moveTo>
                    <a:pt x="517" y="146"/>
                  </a:moveTo>
                  <a:cubicBezTo>
                    <a:pt x="518" y="146"/>
                    <a:pt x="518" y="146"/>
                    <a:pt x="518" y="146"/>
                  </a:cubicBezTo>
                  <a:cubicBezTo>
                    <a:pt x="518" y="145"/>
                    <a:pt x="518" y="145"/>
                    <a:pt x="518" y="145"/>
                  </a:cubicBezTo>
                  <a:cubicBezTo>
                    <a:pt x="517" y="145"/>
                    <a:pt x="517" y="145"/>
                    <a:pt x="517" y="146"/>
                  </a:cubicBezTo>
                  <a:close/>
                  <a:moveTo>
                    <a:pt x="516" y="147"/>
                  </a:moveTo>
                  <a:cubicBezTo>
                    <a:pt x="516" y="147"/>
                    <a:pt x="516" y="147"/>
                    <a:pt x="516" y="147"/>
                  </a:cubicBezTo>
                  <a:cubicBezTo>
                    <a:pt x="516" y="146"/>
                    <a:pt x="515" y="147"/>
                    <a:pt x="516" y="147"/>
                  </a:cubicBezTo>
                  <a:close/>
                  <a:moveTo>
                    <a:pt x="516" y="144"/>
                  </a:moveTo>
                  <a:cubicBezTo>
                    <a:pt x="517" y="143"/>
                    <a:pt x="517" y="144"/>
                    <a:pt x="517" y="143"/>
                  </a:cubicBezTo>
                  <a:cubicBezTo>
                    <a:pt x="517" y="143"/>
                    <a:pt x="517" y="143"/>
                    <a:pt x="516" y="143"/>
                  </a:cubicBezTo>
                  <a:cubicBezTo>
                    <a:pt x="516" y="143"/>
                    <a:pt x="516" y="143"/>
                    <a:pt x="516" y="143"/>
                  </a:cubicBezTo>
                  <a:cubicBezTo>
                    <a:pt x="516" y="143"/>
                    <a:pt x="516" y="144"/>
                    <a:pt x="516" y="144"/>
                  </a:cubicBezTo>
                  <a:close/>
                  <a:moveTo>
                    <a:pt x="518" y="161"/>
                  </a:moveTo>
                  <a:cubicBezTo>
                    <a:pt x="517" y="161"/>
                    <a:pt x="517" y="160"/>
                    <a:pt x="517" y="161"/>
                  </a:cubicBezTo>
                  <a:cubicBezTo>
                    <a:pt x="517" y="161"/>
                    <a:pt x="518" y="161"/>
                    <a:pt x="518" y="161"/>
                  </a:cubicBezTo>
                  <a:close/>
                  <a:moveTo>
                    <a:pt x="517" y="155"/>
                  </a:moveTo>
                  <a:cubicBezTo>
                    <a:pt x="517" y="155"/>
                    <a:pt x="517" y="154"/>
                    <a:pt x="517" y="154"/>
                  </a:cubicBezTo>
                  <a:cubicBezTo>
                    <a:pt x="517" y="154"/>
                    <a:pt x="517" y="155"/>
                    <a:pt x="517" y="155"/>
                  </a:cubicBezTo>
                  <a:close/>
                  <a:moveTo>
                    <a:pt x="945" y="581"/>
                  </a:moveTo>
                  <a:cubicBezTo>
                    <a:pt x="944" y="580"/>
                    <a:pt x="947" y="585"/>
                    <a:pt x="945" y="581"/>
                  </a:cubicBezTo>
                  <a:close/>
                  <a:moveTo>
                    <a:pt x="517" y="153"/>
                  </a:moveTo>
                  <a:cubicBezTo>
                    <a:pt x="517" y="153"/>
                    <a:pt x="518" y="153"/>
                    <a:pt x="518" y="152"/>
                  </a:cubicBezTo>
                  <a:cubicBezTo>
                    <a:pt x="518" y="152"/>
                    <a:pt x="518" y="152"/>
                    <a:pt x="518" y="152"/>
                  </a:cubicBezTo>
                  <a:cubicBezTo>
                    <a:pt x="517" y="152"/>
                    <a:pt x="517" y="152"/>
                    <a:pt x="517" y="152"/>
                  </a:cubicBezTo>
                  <a:cubicBezTo>
                    <a:pt x="517" y="152"/>
                    <a:pt x="517" y="153"/>
                    <a:pt x="517" y="153"/>
                  </a:cubicBezTo>
                  <a:close/>
                  <a:moveTo>
                    <a:pt x="488" y="174"/>
                  </a:moveTo>
                  <a:cubicBezTo>
                    <a:pt x="488" y="174"/>
                    <a:pt x="488" y="174"/>
                    <a:pt x="488" y="174"/>
                  </a:cubicBezTo>
                  <a:cubicBezTo>
                    <a:pt x="488" y="174"/>
                    <a:pt x="489" y="174"/>
                    <a:pt x="489" y="174"/>
                  </a:cubicBezTo>
                  <a:cubicBezTo>
                    <a:pt x="488" y="174"/>
                    <a:pt x="488" y="174"/>
                    <a:pt x="488" y="174"/>
                  </a:cubicBezTo>
                  <a:close/>
                  <a:moveTo>
                    <a:pt x="956" y="595"/>
                  </a:moveTo>
                  <a:cubicBezTo>
                    <a:pt x="956" y="595"/>
                    <a:pt x="956" y="595"/>
                    <a:pt x="956" y="595"/>
                  </a:cubicBezTo>
                  <a:cubicBezTo>
                    <a:pt x="956" y="597"/>
                    <a:pt x="957" y="598"/>
                    <a:pt x="956" y="595"/>
                  </a:cubicBezTo>
                  <a:close/>
                  <a:moveTo>
                    <a:pt x="493" y="152"/>
                  </a:moveTo>
                  <a:cubicBezTo>
                    <a:pt x="493" y="152"/>
                    <a:pt x="493" y="152"/>
                    <a:pt x="493" y="152"/>
                  </a:cubicBezTo>
                  <a:cubicBezTo>
                    <a:pt x="493" y="152"/>
                    <a:pt x="493" y="152"/>
                    <a:pt x="493" y="152"/>
                  </a:cubicBezTo>
                  <a:cubicBezTo>
                    <a:pt x="493" y="152"/>
                    <a:pt x="493" y="152"/>
                    <a:pt x="493" y="152"/>
                  </a:cubicBezTo>
                  <a:cubicBezTo>
                    <a:pt x="493" y="152"/>
                    <a:pt x="493" y="152"/>
                    <a:pt x="493" y="152"/>
                  </a:cubicBezTo>
                  <a:close/>
                  <a:moveTo>
                    <a:pt x="951" y="580"/>
                  </a:moveTo>
                  <a:cubicBezTo>
                    <a:pt x="952" y="581"/>
                    <a:pt x="952" y="581"/>
                    <a:pt x="952" y="582"/>
                  </a:cubicBezTo>
                  <a:cubicBezTo>
                    <a:pt x="952" y="582"/>
                    <a:pt x="952" y="582"/>
                    <a:pt x="953" y="582"/>
                  </a:cubicBezTo>
                  <a:cubicBezTo>
                    <a:pt x="952" y="582"/>
                    <a:pt x="952" y="581"/>
                    <a:pt x="952" y="581"/>
                  </a:cubicBezTo>
                  <a:cubicBezTo>
                    <a:pt x="952" y="581"/>
                    <a:pt x="952" y="581"/>
                    <a:pt x="951" y="580"/>
                  </a:cubicBezTo>
                  <a:close/>
                  <a:moveTo>
                    <a:pt x="492" y="139"/>
                  </a:moveTo>
                  <a:cubicBezTo>
                    <a:pt x="492" y="139"/>
                    <a:pt x="491" y="139"/>
                    <a:pt x="491" y="139"/>
                  </a:cubicBezTo>
                  <a:cubicBezTo>
                    <a:pt x="492" y="139"/>
                    <a:pt x="492" y="140"/>
                    <a:pt x="492" y="139"/>
                  </a:cubicBezTo>
                  <a:close/>
                  <a:moveTo>
                    <a:pt x="491" y="140"/>
                  </a:moveTo>
                  <a:cubicBezTo>
                    <a:pt x="491" y="141"/>
                    <a:pt x="491" y="141"/>
                    <a:pt x="491" y="141"/>
                  </a:cubicBezTo>
                  <a:cubicBezTo>
                    <a:pt x="492" y="141"/>
                    <a:pt x="492" y="140"/>
                    <a:pt x="492" y="140"/>
                  </a:cubicBezTo>
                  <a:cubicBezTo>
                    <a:pt x="491" y="140"/>
                    <a:pt x="491" y="140"/>
                    <a:pt x="491" y="140"/>
                  </a:cubicBezTo>
                  <a:close/>
                  <a:moveTo>
                    <a:pt x="957" y="604"/>
                  </a:moveTo>
                  <a:cubicBezTo>
                    <a:pt x="956" y="602"/>
                    <a:pt x="957" y="604"/>
                    <a:pt x="957" y="603"/>
                  </a:cubicBezTo>
                  <a:cubicBezTo>
                    <a:pt x="957" y="603"/>
                    <a:pt x="956" y="602"/>
                    <a:pt x="956" y="601"/>
                  </a:cubicBezTo>
                  <a:cubicBezTo>
                    <a:pt x="956" y="601"/>
                    <a:pt x="955" y="601"/>
                    <a:pt x="957" y="604"/>
                  </a:cubicBezTo>
                  <a:close/>
                  <a:moveTo>
                    <a:pt x="491" y="157"/>
                  </a:moveTo>
                  <a:cubicBezTo>
                    <a:pt x="491" y="157"/>
                    <a:pt x="492" y="156"/>
                    <a:pt x="492" y="156"/>
                  </a:cubicBezTo>
                  <a:cubicBezTo>
                    <a:pt x="492" y="156"/>
                    <a:pt x="492" y="156"/>
                    <a:pt x="492" y="156"/>
                  </a:cubicBezTo>
                  <a:cubicBezTo>
                    <a:pt x="491" y="156"/>
                    <a:pt x="491" y="157"/>
                    <a:pt x="491" y="157"/>
                  </a:cubicBezTo>
                  <a:close/>
                  <a:moveTo>
                    <a:pt x="492" y="155"/>
                  </a:moveTo>
                  <a:cubicBezTo>
                    <a:pt x="492" y="155"/>
                    <a:pt x="492" y="156"/>
                    <a:pt x="492" y="156"/>
                  </a:cubicBezTo>
                  <a:cubicBezTo>
                    <a:pt x="492" y="156"/>
                    <a:pt x="492" y="156"/>
                    <a:pt x="492" y="156"/>
                  </a:cubicBezTo>
                  <a:cubicBezTo>
                    <a:pt x="492" y="156"/>
                    <a:pt x="492" y="155"/>
                    <a:pt x="492" y="155"/>
                  </a:cubicBezTo>
                  <a:close/>
                  <a:moveTo>
                    <a:pt x="492" y="167"/>
                  </a:moveTo>
                  <a:cubicBezTo>
                    <a:pt x="492" y="167"/>
                    <a:pt x="492" y="167"/>
                    <a:pt x="493" y="167"/>
                  </a:cubicBezTo>
                  <a:cubicBezTo>
                    <a:pt x="493" y="166"/>
                    <a:pt x="494" y="167"/>
                    <a:pt x="494" y="166"/>
                  </a:cubicBezTo>
                  <a:cubicBezTo>
                    <a:pt x="493" y="166"/>
                    <a:pt x="492" y="166"/>
                    <a:pt x="492" y="167"/>
                  </a:cubicBezTo>
                  <a:close/>
                  <a:moveTo>
                    <a:pt x="493" y="163"/>
                  </a:moveTo>
                  <a:cubicBezTo>
                    <a:pt x="493" y="163"/>
                    <a:pt x="493" y="163"/>
                    <a:pt x="493" y="163"/>
                  </a:cubicBezTo>
                  <a:cubicBezTo>
                    <a:pt x="493" y="162"/>
                    <a:pt x="494" y="162"/>
                    <a:pt x="494" y="162"/>
                  </a:cubicBezTo>
                  <a:cubicBezTo>
                    <a:pt x="493" y="162"/>
                    <a:pt x="493" y="162"/>
                    <a:pt x="493" y="162"/>
                  </a:cubicBezTo>
                  <a:cubicBezTo>
                    <a:pt x="493" y="163"/>
                    <a:pt x="493" y="163"/>
                    <a:pt x="493" y="163"/>
                  </a:cubicBezTo>
                  <a:close/>
                  <a:moveTo>
                    <a:pt x="955" y="613"/>
                  </a:moveTo>
                  <a:cubicBezTo>
                    <a:pt x="955" y="612"/>
                    <a:pt x="954" y="610"/>
                    <a:pt x="954" y="610"/>
                  </a:cubicBezTo>
                  <a:cubicBezTo>
                    <a:pt x="954" y="611"/>
                    <a:pt x="957" y="616"/>
                    <a:pt x="955" y="613"/>
                  </a:cubicBezTo>
                  <a:close/>
                  <a:moveTo>
                    <a:pt x="491" y="155"/>
                  </a:moveTo>
                  <a:cubicBezTo>
                    <a:pt x="492" y="155"/>
                    <a:pt x="492" y="154"/>
                    <a:pt x="492" y="154"/>
                  </a:cubicBezTo>
                  <a:cubicBezTo>
                    <a:pt x="492" y="154"/>
                    <a:pt x="492" y="155"/>
                    <a:pt x="491" y="155"/>
                  </a:cubicBezTo>
                  <a:close/>
                  <a:moveTo>
                    <a:pt x="951" y="604"/>
                  </a:moveTo>
                  <a:cubicBezTo>
                    <a:pt x="951" y="604"/>
                    <a:pt x="951" y="603"/>
                    <a:pt x="951" y="604"/>
                  </a:cubicBezTo>
                  <a:cubicBezTo>
                    <a:pt x="952" y="607"/>
                    <a:pt x="952" y="607"/>
                    <a:pt x="952" y="607"/>
                  </a:cubicBezTo>
                  <a:cubicBezTo>
                    <a:pt x="952" y="607"/>
                    <a:pt x="952" y="606"/>
                    <a:pt x="951" y="604"/>
                  </a:cubicBezTo>
                  <a:close/>
                  <a:moveTo>
                    <a:pt x="491" y="155"/>
                  </a:moveTo>
                  <a:cubicBezTo>
                    <a:pt x="491" y="155"/>
                    <a:pt x="491" y="155"/>
                    <a:pt x="491" y="155"/>
                  </a:cubicBezTo>
                  <a:cubicBezTo>
                    <a:pt x="491" y="155"/>
                    <a:pt x="491" y="156"/>
                    <a:pt x="491" y="156"/>
                  </a:cubicBezTo>
                  <a:cubicBezTo>
                    <a:pt x="491" y="156"/>
                    <a:pt x="491" y="156"/>
                    <a:pt x="491" y="155"/>
                  </a:cubicBezTo>
                  <a:close/>
                  <a:moveTo>
                    <a:pt x="955" y="607"/>
                  </a:moveTo>
                  <a:cubicBezTo>
                    <a:pt x="955" y="608"/>
                    <a:pt x="958" y="613"/>
                    <a:pt x="956" y="609"/>
                  </a:cubicBezTo>
                  <a:cubicBezTo>
                    <a:pt x="956" y="609"/>
                    <a:pt x="955" y="607"/>
                    <a:pt x="955" y="607"/>
                  </a:cubicBezTo>
                  <a:close/>
                  <a:moveTo>
                    <a:pt x="953" y="606"/>
                  </a:moveTo>
                  <a:cubicBezTo>
                    <a:pt x="953" y="605"/>
                    <a:pt x="953" y="605"/>
                    <a:pt x="952" y="605"/>
                  </a:cubicBezTo>
                  <a:cubicBezTo>
                    <a:pt x="952" y="605"/>
                    <a:pt x="952" y="605"/>
                    <a:pt x="952" y="605"/>
                  </a:cubicBezTo>
                  <a:cubicBezTo>
                    <a:pt x="952" y="605"/>
                    <a:pt x="953" y="606"/>
                    <a:pt x="953" y="606"/>
                  </a:cubicBezTo>
                  <a:cubicBezTo>
                    <a:pt x="953" y="606"/>
                    <a:pt x="953" y="606"/>
                    <a:pt x="953" y="606"/>
                  </a:cubicBezTo>
                  <a:close/>
                  <a:moveTo>
                    <a:pt x="488" y="189"/>
                  </a:moveTo>
                  <a:cubicBezTo>
                    <a:pt x="488" y="189"/>
                    <a:pt x="488" y="189"/>
                    <a:pt x="488" y="190"/>
                  </a:cubicBezTo>
                  <a:cubicBezTo>
                    <a:pt x="489" y="188"/>
                    <a:pt x="488" y="186"/>
                    <a:pt x="488" y="186"/>
                  </a:cubicBezTo>
                  <a:cubicBezTo>
                    <a:pt x="487" y="185"/>
                    <a:pt x="486" y="186"/>
                    <a:pt x="486" y="187"/>
                  </a:cubicBezTo>
                  <a:cubicBezTo>
                    <a:pt x="486" y="188"/>
                    <a:pt x="486" y="188"/>
                    <a:pt x="486" y="188"/>
                  </a:cubicBezTo>
                  <a:cubicBezTo>
                    <a:pt x="486" y="188"/>
                    <a:pt x="486" y="189"/>
                    <a:pt x="487" y="189"/>
                  </a:cubicBezTo>
                  <a:cubicBezTo>
                    <a:pt x="487" y="189"/>
                    <a:pt x="487" y="189"/>
                    <a:pt x="487" y="189"/>
                  </a:cubicBezTo>
                  <a:cubicBezTo>
                    <a:pt x="487" y="189"/>
                    <a:pt x="487" y="189"/>
                    <a:pt x="487" y="189"/>
                  </a:cubicBezTo>
                  <a:cubicBezTo>
                    <a:pt x="487" y="190"/>
                    <a:pt x="488" y="190"/>
                    <a:pt x="488" y="189"/>
                  </a:cubicBezTo>
                  <a:close/>
                  <a:moveTo>
                    <a:pt x="487" y="174"/>
                  </a:moveTo>
                  <a:cubicBezTo>
                    <a:pt x="487" y="174"/>
                    <a:pt x="487" y="174"/>
                    <a:pt x="487" y="174"/>
                  </a:cubicBezTo>
                  <a:cubicBezTo>
                    <a:pt x="487" y="174"/>
                    <a:pt x="487" y="174"/>
                    <a:pt x="487" y="174"/>
                  </a:cubicBezTo>
                  <a:cubicBezTo>
                    <a:pt x="487" y="174"/>
                    <a:pt x="487" y="174"/>
                    <a:pt x="487" y="174"/>
                  </a:cubicBezTo>
                  <a:close/>
                  <a:moveTo>
                    <a:pt x="485" y="175"/>
                  </a:moveTo>
                  <a:cubicBezTo>
                    <a:pt x="485" y="174"/>
                    <a:pt x="484" y="176"/>
                    <a:pt x="485" y="175"/>
                  </a:cubicBezTo>
                  <a:close/>
                  <a:moveTo>
                    <a:pt x="487" y="174"/>
                  </a:moveTo>
                  <a:cubicBezTo>
                    <a:pt x="487" y="173"/>
                    <a:pt x="487" y="173"/>
                    <a:pt x="487" y="173"/>
                  </a:cubicBezTo>
                  <a:cubicBezTo>
                    <a:pt x="487" y="173"/>
                    <a:pt x="487" y="174"/>
                    <a:pt x="487" y="174"/>
                  </a:cubicBezTo>
                  <a:close/>
                  <a:moveTo>
                    <a:pt x="486" y="166"/>
                  </a:moveTo>
                  <a:cubicBezTo>
                    <a:pt x="486" y="166"/>
                    <a:pt x="487" y="165"/>
                    <a:pt x="487" y="165"/>
                  </a:cubicBezTo>
                  <a:cubicBezTo>
                    <a:pt x="487" y="166"/>
                    <a:pt x="485" y="165"/>
                    <a:pt x="485" y="165"/>
                  </a:cubicBezTo>
                  <a:cubicBezTo>
                    <a:pt x="486" y="165"/>
                    <a:pt x="486" y="166"/>
                    <a:pt x="486" y="166"/>
                  </a:cubicBezTo>
                  <a:close/>
                  <a:moveTo>
                    <a:pt x="493" y="182"/>
                  </a:moveTo>
                  <a:cubicBezTo>
                    <a:pt x="493" y="182"/>
                    <a:pt x="493" y="182"/>
                    <a:pt x="493" y="182"/>
                  </a:cubicBezTo>
                  <a:cubicBezTo>
                    <a:pt x="493" y="182"/>
                    <a:pt x="493" y="182"/>
                    <a:pt x="493" y="183"/>
                  </a:cubicBezTo>
                  <a:cubicBezTo>
                    <a:pt x="493" y="183"/>
                    <a:pt x="493" y="183"/>
                    <a:pt x="493" y="183"/>
                  </a:cubicBezTo>
                  <a:cubicBezTo>
                    <a:pt x="493" y="182"/>
                    <a:pt x="493" y="182"/>
                    <a:pt x="493" y="182"/>
                  </a:cubicBezTo>
                  <a:close/>
                  <a:moveTo>
                    <a:pt x="490" y="181"/>
                  </a:moveTo>
                  <a:cubicBezTo>
                    <a:pt x="490" y="181"/>
                    <a:pt x="490" y="181"/>
                    <a:pt x="491" y="181"/>
                  </a:cubicBezTo>
                  <a:cubicBezTo>
                    <a:pt x="491" y="180"/>
                    <a:pt x="491" y="180"/>
                    <a:pt x="491" y="180"/>
                  </a:cubicBezTo>
                  <a:cubicBezTo>
                    <a:pt x="491" y="179"/>
                    <a:pt x="491" y="178"/>
                    <a:pt x="490" y="177"/>
                  </a:cubicBezTo>
                  <a:cubicBezTo>
                    <a:pt x="490" y="177"/>
                    <a:pt x="489" y="177"/>
                    <a:pt x="488" y="178"/>
                  </a:cubicBezTo>
                  <a:cubicBezTo>
                    <a:pt x="488" y="179"/>
                    <a:pt x="488" y="179"/>
                    <a:pt x="488" y="179"/>
                  </a:cubicBezTo>
                  <a:cubicBezTo>
                    <a:pt x="488" y="179"/>
                    <a:pt x="488" y="179"/>
                    <a:pt x="488" y="179"/>
                  </a:cubicBezTo>
                  <a:cubicBezTo>
                    <a:pt x="488" y="180"/>
                    <a:pt x="488" y="180"/>
                    <a:pt x="489" y="180"/>
                  </a:cubicBezTo>
                  <a:cubicBezTo>
                    <a:pt x="489" y="180"/>
                    <a:pt x="489" y="180"/>
                    <a:pt x="489" y="180"/>
                  </a:cubicBezTo>
                  <a:cubicBezTo>
                    <a:pt x="489" y="180"/>
                    <a:pt x="489" y="180"/>
                    <a:pt x="489" y="180"/>
                  </a:cubicBezTo>
                  <a:cubicBezTo>
                    <a:pt x="489" y="180"/>
                    <a:pt x="489" y="180"/>
                    <a:pt x="489" y="180"/>
                  </a:cubicBezTo>
                  <a:cubicBezTo>
                    <a:pt x="489" y="181"/>
                    <a:pt x="490" y="181"/>
                    <a:pt x="490" y="181"/>
                  </a:cubicBezTo>
                  <a:cubicBezTo>
                    <a:pt x="490" y="181"/>
                    <a:pt x="490" y="181"/>
                    <a:pt x="490" y="181"/>
                  </a:cubicBezTo>
                  <a:close/>
                  <a:moveTo>
                    <a:pt x="952" y="611"/>
                  </a:moveTo>
                  <a:cubicBezTo>
                    <a:pt x="952" y="610"/>
                    <a:pt x="952" y="610"/>
                    <a:pt x="952" y="609"/>
                  </a:cubicBezTo>
                  <a:cubicBezTo>
                    <a:pt x="951" y="609"/>
                    <a:pt x="951" y="609"/>
                    <a:pt x="951" y="609"/>
                  </a:cubicBezTo>
                  <a:cubicBezTo>
                    <a:pt x="952" y="612"/>
                    <a:pt x="953" y="613"/>
                    <a:pt x="952" y="611"/>
                  </a:cubicBezTo>
                  <a:close/>
                  <a:moveTo>
                    <a:pt x="493" y="172"/>
                  </a:moveTo>
                  <a:cubicBezTo>
                    <a:pt x="493" y="172"/>
                    <a:pt x="493" y="172"/>
                    <a:pt x="493" y="173"/>
                  </a:cubicBezTo>
                  <a:cubicBezTo>
                    <a:pt x="493" y="173"/>
                    <a:pt x="493" y="173"/>
                    <a:pt x="494" y="173"/>
                  </a:cubicBezTo>
                  <a:cubicBezTo>
                    <a:pt x="494" y="172"/>
                    <a:pt x="493" y="172"/>
                    <a:pt x="493" y="172"/>
                  </a:cubicBezTo>
                  <a:close/>
                  <a:moveTo>
                    <a:pt x="494" y="175"/>
                  </a:moveTo>
                  <a:cubicBezTo>
                    <a:pt x="493" y="174"/>
                    <a:pt x="491" y="174"/>
                    <a:pt x="490" y="176"/>
                  </a:cubicBezTo>
                  <a:cubicBezTo>
                    <a:pt x="491" y="176"/>
                    <a:pt x="491" y="176"/>
                    <a:pt x="491" y="176"/>
                  </a:cubicBezTo>
                  <a:cubicBezTo>
                    <a:pt x="491" y="176"/>
                    <a:pt x="493" y="177"/>
                    <a:pt x="494" y="175"/>
                  </a:cubicBezTo>
                  <a:close/>
                  <a:moveTo>
                    <a:pt x="913" y="528"/>
                  </a:moveTo>
                  <a:cubicBezTo>
                    <a:pt x="911" y="526"/>
                    <a:pt x="916" y="532"/>
                    <a:pt x="913" y="528"/>
                  </a:cubicBezTo>
                  <a:cubicBezTo>
                    <a:pt x="912" y="527"/>
                    <a:pt x="914" y="529"/>
                    <a:pt x="913" y="528"/>
                  </a:cubicBezTo>
                  <a:close/>
                  <a:moveTo>
                    <a:pt x="490" y="170"/>
                  </a:moveTo>
                  <a:cubicBezTo>
                    <a:pt x="490" y="171"/>
                    <a:pt x="490" y="171"/>
                    <a:pt x="490" y="171"/>
                  </a:cubicBezTo>
                  <a:cubicBezTo>
                    <a:pt x="490" y="171"/>
                    <a:pt x="490" y="171"/>
                    <a:pt x="490" y="171"/>
                  </a:cubicBezTo>
                  <a:cubicBezTo>
                    <a:pt x="490" y="171"/>
                    <a:pt x="489" y="172"/>
                    <a:pt x="490" y="172"/>
                  </a:cubicBezTo>
                  <a:cubicBezTo>
                    <a:pt x="490" y="172"/>
                    <a:pt x="490" y="173"/>
                    <a:pt x="490" y="173"/>
                  </a:cubicBezTo>
                  <a:cubicBezTo>
                    <a:pt x="490" y="173"/>
                    <a:pt x="490" y="173"/>
                    <a:pt x="490" y="172"/>
                  </a:cubicBezTo>
                  <a:cubicBezTo>
                    <a:pt x="490" y="173"/>
                    <a:pt x="491" y="172"/>
                    <a:pt x="490" y="172"/>
                  </a:cubicBezTo>
                  <a:cubicBezTo>
                    <a:pt x="490" y="172"/>
                    <a:pt x="490" y="172"/>
                    <a:pt x="490" y="172"/>
                  </a:cubicBezTo>
                  <a:cubicBezTo>
                    <a:pt x="490" y="172"/>
                    <a:pt x="490" y="172"/>
                    <a:pt x="490" y="172"/>
                  </a:cubicBezTo>
                  <a:cubicBezTo>
                    <a:pt x="490" y="172"/>
                    <a:pt x="491" y="172"/>
                    <a:pt x="490" y="171"/>
                  </a:cubicBezTo>
                  <a:cubicBezTo>
                    <a:pt x="491" y="170"/>
                    <a:pt x="491" y="169"/>
                    <a:pt x="490" y="170"/>
                  </a:cubicBezTo>
                  <a:close/>
                  <a:moveTo>
                    <a:pt x="485" y="164"/>
                  </a:moveTo>
                  <a:cubicBezTo>
                    <a:pt x="485" y="164"/>
                    <a:pt x="485" y="164"/>
                    <a:pt x="485" y="165"/>
                  </a:cubicBezTo>
                  <a:cubicBezTo>
                    <a:pt x="486" y="165"/>
                    <a:pt x="487" y="164"/>
                    <a:pt x="487" y="164"/>
                  </a:cubicBezTo>
                  <a:cubicBezTo>
                    <a:pt x="487" y="164"/>
                    <a:pt x="488" y="164"/>
                    <a:pt x="489" y="164"/>
                  </a:cubicBezTo>
                  <a:cubicBezTo>
                    <a:pt x="489" y="164"/>
                    <a:pt x="489" y="164"/>
                    <a:pt x="489" y="164"/>
                  </a:cubicBezTo>
                  <a:cubicBezTo>
                    <a:pt x="489" y="164"/>
                    <a:pt x="489" y="165"/>
                    <a:pt x="488" y="165"/>
                  </a:cubicBezTo>
                  <a:cubicBezTo>
                    <a:pt x="488" y="165"/>
                    <a:pt x="488" y="165"/>
                    <a:pt x="488" y="165"/>
                  </a:cubicBezTo>
                  <a:cubicBezTo>
                    <a:pt x="488" y="166"/>
                    <a:pt x="488" y="166"/>
                    <a:pt x="488" y="166"/>
                  </a:cubicBezTo>
                  <a:cubicBezTo>
                    <a:pt x="488" y="166"/>
                    <a:pt x="487" y="167"/>
                    <a:pt x="487" y="167"/>
                  </a:cubicBezTo>
                  <a:cubicBezTo>
                    <a:pt x="488" y="167"/>
                    <a:pt x="488" y="167"/>
                    <a:pt x="488" y="166"/>
                  </a:cubicBezTo>
                  <a:cubicBezTo>
                    <a:pt x="488" y="166"/>
                    <a:pt x="488" y="166"/>
                    <a:pt x="488" y="165"/>
                  </a:cubicBezTo>
                  <a:cubicBezTo>
                    <a:pt x="488" y="166"/>
                    <a:pt x="487" y="167"/>
                    <a:pt x="488" y="167"/>
                  </a:cubicBezTo>
                  <a:cubicBezTo>
                    <a:pt x="489" y="168"/>
                    <a:pt x="490" y="166"/>
                    <a:pt x="491" y="165"/>
                  </a:cubicBezTo>
                  <a:cubicBezTo>
                    <a:pt x="491" y="165"/>
                    <a:pt x="492" y="165"/>
                    <a:pt x="492" y="164"/>
                  </a:cubicBezTo>
                  <a:cubicBezTo>
                    <a:pt x="492" y="164"/>
                    <a:pt x="492" y="164"/>
                    <a:pt x="491" y="164"/>
                  </a:cubicBezTo>
                  <a:cubicBezTo>
                    <a:pt x="492" y="163"/>
                    <a:pt x="493" y="161"/>
                    <a:pt x="492" y="162"/>
                  </a:cubicBezTo>
                  <a:cubicBezTo>
                    <a:pt x="492" y="162"/>
                    <a:pt x="492" y="162"/>
                    <a:pt x="492" y="162"/>
                  </a:cubicBezTo>
                  <a:cubicBezTo>
                    <a:pt x="492" y="161"/>
                    <a:pt x="492" y="160"/>
                    <a:pt x="491" y="160"/>
                  </a:cubicBezTo>
                  <a:cubicBezTo>
                    <a:pt x="491" y="161"/>
                    <a:pt x="490" y="163"/>
                    <a:pt x="489" y="164"/>
                  </a:cubicBezTo>
                  <a:cubicBezTo>
                    <a:pt x="490" y="164"/>
                    <a:pt x="490" y="164"/>
                    <a:pt x="490" y="164"/>
                  </a:cubicBezTo>
                  <a:cubicBezTo>
                    <a:pt x="489" y="163"/>
                    <a:pt x="487" y="163"/>
                    <a:pt x="486" y="163"/>
                  </a:cubicBezTo>
                  <a:cubicBezTo>
                    <a:pt x="486" y="163"/>
                    <a:pt x="486" y="163"/>
                    <a:pt x="486" y="163"/>
                  </a:cubicBezTo>
                  <a:cubicBezTo>
                    <a:pt x="486" y="163"/>
                    <a:pt x="486" y="163"/>
                    <a:pt x="485" y="163"/>
                  </a:cubicBezTo>
                  <a:cubicBezTo>
                    <a:pt x="485" y="163"/>
                    <a:pt x="485" y="163"/>
                    <a:pt x="485" y="163"/>
                  </a:cubicBezTo>
                  <a:cubicBezTo>
                    <a:pt x="485" y="163"/>
                    <a:pt x="484" y="163"/>
                    <a:pt x="484" y="163"/>
                  </a:cubicBezTo>
                  <a:cubicBezTo>
                    <a:pt x="484" y="163"/>
                    <a:pt x="484" y="164"/>
                    <a:pt x="485" y="164"/>
                  </a:cubicBezTo>
                  <a:close/>
                  <a:moveTo>
                    <a:pt x="491" y="163"/>
                  </a:moveTo>
                  <a:cubicBezTo>
                    <a:pt x="491" y="163"/>
                    <a:pt x="491" y="163"/>
                    <a:pt x="491" y="163"/>
                  </a:cubicBezTo>
                  <a:cubicBezTo>
                    <a:pt x="491" y="163"/>
                    <a:pt x="491" y="163"/>
                    <a:pt x="491" y="163"/>
                  </a:cubicBezTo>
                  <a:cubicBezTo>
                    <a:pt x="491" y="163"/>
                    <a:pt x="491" y="163"/>
                    <a:pt x="491" y="163"/>
                  </a:cubicBezTo>
                  <a:cubicBezTo>
                    <a:pt x="491" y="163"/>
                    <a:pt x="491" y="164"/>
                    <a:pt x="491" y="164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1" y="164"/>
                    <a:pt x="491" y="164"/>
                    <a:pt x="491" y="163"/>
                  </a:cubicBezTo>
                  <a:close/>
                  <a:moveTo>
                    <a:pt x="485" y="174"/>
                  </a:moveTo>
                  <a:cubicBezTo>
                    <a:pt x="485" y="174"/>
                    <a:pt x="485" y="174"/>
                    <a:pt x="485" y="174"/>
                  </a:cubicBezTo>
                  <a:cubicBezTo>
                    <a:pt x="485" y="174"/>
                    <a:pt x="484" y="174"/>
                    <a:pt x="484" y="174"/>
                  </a:cubicBezTo>
                  <a:cubicBezTo>
                    <a:pt x="484" y="174"/>
                    <a:pt x="484" y="175"/>
                    <a:pt x="484" y="175"/>
                  </a:cubicBezTo>
                  <a:cubicBezTo>
                    <a:pt x="484" y="175"/>
                    <a:pt x="484" y="175"/>
                    <a:pt x="484" y="175"/>
                  </a:cubicBezTo>
                  <a:cubicBezTo>
                    <a:pt x="484" y="175"/>
                    <a:pt x="484" y="175"/>
                    <a:pt x="484" y="175"/>
                  </a:cubicBezTo>
                  <a:cubicBezTo>
                    <a:pt x="484" y="175"/>
                    <a:pt x="485" y="175"/>
                    <a:pt x="485" y="175"/>
                  </a:cubicBezTo>
                  <a:cubicBezTo>
                    <a:pt x="485" y="174"/>
                    <a:pt x="485" y="174"/>
                    <a:pt x="485" y="174"/>
                  </a:cubicBezTo>
                  <a:cubicBezTo>
                    <a:pt x="485" y="174"/>
                    <a:pt x="485" y="173"/>
                    <a:pt x="485" y="173"/>
                  </a:cubicBezTo>
                  <a:cubicBezTo>
                    <a:pt x="485" y="173"/>
                    <a:pt x="485" y="174"/>
                    <a:pt x="485" y="174"/>
                  </a:cubicBezTo>
                  <a:close/>
                  <a:moveTo>
                    <a:pt x="490" y="133"/>
                  </a:moveTo>
                  <a:cubicBezTo>
                    <a:pt x="490" y="133"/>
                    <a:pt x="491" y="133"/>
                    <a:pt x="490" y="134"/>
                  </a:cubicBezTo>
                  <a:cubicBezTo>
                    <a:pt x="491" y="134"/>
                    <a:pt x="491" y="133"/>
                    <a:pt x="490" y="133"/>
                  </a:cubicBezTo>
                  <a:close/>
                  <a:moveTo>
                    <a:pt x="491" y="157"/>
                  </a:moveTo>
                  <a:cubicBezTo>
                    <a:pt x="491" y="156"/>
                    <a:pt x="491" y="156"/>
                    <a:pt x="491" y="156"/>
                  </a:cubicBezTo>
                  <a:cubicBezTo>
                    <a:pt x="491" y="156"/>
                    <a:pt x="491" y="156"/>
                    <a:pt x="490" y="156"/>
                  </a:cubicBezTo>
                  <a:cubicBezTo>
                    <a:pt x="490" y="156"/>
                    <a:pt x="490" y="156"/>
                    <a:pt x="490" y="157"/>
                  </a:cubicBezTo>
                  <a:cubicBezTo>
                    <a:pt x="491" y="157"/>
                    <a:pt x="491" y="157"/>
                    <a:pt x="491" y="157"/>
                  </a:cubicBezTo>
                  <a:close/>
                  <a:moveTo>
                    <a:pt x="488" y="162"/>
                  </a:moveTo>
                  <a:cubicBezTo>
                    <a:pt x="488" y="163"/>
                    <a:pt x="488" y="163"/>
                    <a:pt x="488" y="163"/>
                  </a:cubicBezTo>
                  <a:cubicBezTo>
                    <a:pt x="488" y="163"/>
                    <a:pt x="488" y="163"/>
                    <a:pt x="488" y="162"/>
                  </a:cubicBezTo>
                  <a:cubicBezTo>
                    <a:pt x="489" y="162"/>
                    <a:pt x="490" y="160"/>
                    <a:pt x="488" y="160"/>
                  </a:cubicBezTo>
                  <a:cubicBezTo>
                    <a:pt x="487" y="160"/>
                    <a:pt x="487" y="162"/>
                    <a:pt x="488" y="162"/>
                  </a:cubicBezTo>
                  <a:close/>
                  <a:moveTo>
                    <a:pt x="488" y="174"/>
                  </a:moveTo>
                  <a:cubicBezTo>
                    <a:pt x="488" y="174"/>
                    <a:pt x="488" y="174"/>
                    <a:pt x="488" y="174"/>
                  </a:cubicBezTo>
                  <a:cubicBezTo>
                    <a:pt x="488" y="175"/>
                    <a:pt x="488" y="175"/>
                    <a:pt x="488" y="175"/>
                  </a:cubicBezTo>
                  <a:cubicBezTo>
                    <a:pt x="488" y="175"/>
                    <a:pt x="488" y="175"/>
                    <a:pt x="488" y="174"/>
                  </a:cubicBezTo>
                  <a:close/>
                  <a:moveTo>
                    <a:pt x="955" y="602"/>
                  </a:moveTo>
                  <a:cubicBezTo>
                    <a:pt x="953" y="599"/>
                    <a:pt x="951" y="595"/>
                    <a:pt x="951" y="595"/>
                  </a:cubicBezTo>
                  <a:cubicBezTo>
                    <a:pt x="951" y="597"/>
                    <a:pt x="955" y="603"/>
                    <a:pt x="955" y="602"/>
                  </a:cubicBezTo>
                  <a:close/>
                  <a:moveTo>
                    <a:pt x="491" y="177"/>
                  </a:moveTo>
                  <a:cubicBezTo>
                    <a:pt x="490" y="176"/>
                    <a:pt x="490" y="177"/>
                    <a:pt x="491" y="177"/>
                  </a:cubicBezTo>
                  <a:close/>
                  <a:moveTo>
                    <a:pt x="489" y="169"/>
                  </a:moveTo>
                  <a:cubicBezTo>
                    <a:pt x="489" y="170"/>
                    <a:pt x="488" y="172"/>
                    <a:pt x="488" y="172"/>
                  </a:cubicBezTo>
                  <a:cubicBezTo>
                    <a:pt x="488" y="173"/>
                    <a:pt x="487" y="174"/>
                    <a:pt x="487" y="174"/>
                  </a:cubicBezTo>
                  <a:cubicBezTo>
                    <a:pt x="487" y="174"/>
                    <a:pt x="487" y="174"/>
                    <a:pt x="487" y="174"/>
                  </a:cubicBezTo>
                  <a:cubicBezTo>
                    <a:pt x="487" y="174"/>
                    <a:pt x="487" y="174"/>
                    <a:pt x="487" y="174"/>
                  </a:cubicBezTo>
                  <a:cubicBezTo>
                    <a:pt x="488" y="173"/>
                    <a:pt x="489" y="171"/>
                    <a:pt x="489" y="171"/>
                  </a:cubicBezTo>
                  <a:cubicBezTo>
                    <a:pt x="489" y="170"/>
                    <a:pt x="490" y="168"/>
                    <a:pt x="490" y="166"/>
                  </a:cubicBezTo>
                  <a:cubicBezTo>
                    <a:pt x="489" y="168"/>
                    <a:pt x="490" y="168"/>
                    <a:pt x="489" y="169"/>
                  </a:cubicBezTo>
                  <a:close/>
                  <a:moveTo>
                    <a:pt x="520" y="140"/>
                  </a:moveTo>
                  <a:cubicBezTo>
                    <a:pt x="521" y="139"/>
                    <a:pt x="520" y="139"/>
                    <a:pt x="520" y="139"/>
                  </a:cubicBezTo>
                  <a:cubicBezTo>
                    <a:pt x="520" y="139"/>
                    <a:pt x="520" y="140"/>
                    <a:pt x="520" y="140"/>
                  </a:cubicBezTo>
                  <a:close/>
                  <a:moveTo>
                    <a:pt x="479" y="175"/>
                  </a:move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4"/>
                  </a:cubicBezTo>
                  <a:cubicBezTo>
                    <a:pt x="479" y="174"/>
                    <a:pt x="479" y="174"/>
                    <a:pt x="479" y="174"/>
                  </a:cubicBezTo>
                  <a:cubicBezTo>
                    <a:pt x="479" y="174"/>
                    <a:pt x="479" y="174"/>
                    <a:pt x="479" y="174"/>
                  </a:cubicBezTo>
                  <a:cubicBezTo>
                    <a:pt x="479" y="174"/>
                    <a:pt x="479" y="174"/>
                    <a:pt x="479" y="174"/>
                  </a:cubicBezTo>
                  <a:cubicBezTo>
                    <a:pt x="479" y="174"/>
                    <a:pt x="479" y="174"/>
                    <a:pt x="479" y="174"/>
                  </a:cubicBezTo>
                  <a:cubicBezTo>
                    <a:pt x="479" y="174"/>
                    <a:pt x="479" y="175"/>
                    <a:pt x="478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9" y="175"/>
                    <a:pt x="479" y="175"/>
                    <a:pt x="479" y="175"/>
                  </a:cubicBezTo>
                  <a:close/>
                  <a:moveTo>
                    <a:pt x="480" y="186"/>
                  </a:moveTo>
                  <a:cubicBezTo>
                    <a:pt x="480" y="186"/>
                    <a:pt x="481" y="186"/>
                    <a:pt x="481" y="186"/>
                  </a:cubicBezTo>
                  <a:cubicBezTo>
                    <a:pt x="481" y="185"/>
                    <a:pt x="481" y="185"/>
                    <a:pt x="481" y="185"/>
                  </a:cubicBezTo>
                  <a:cubicBezTo>
                    <a:pt x="481" y="185"/>
                    <a:pt x="481" y="184"/>
                    <a:pt x="482" y="184"/>
                  </a:cubicBezTo>
                  <a:cubicBezTo>
                    <a:pt x="481" y="184"/>
                    <a:pt x="481" y="184"/>
                    <a:pt x="480" y="184"/>
                  </a:cubicBezTo>
                  <a:cubicBezTo>
                    <a:pt x="480" y="184"/>
                    <a:pt x="480" y="184"/>
                    <a:pt x="480" y="185"/>
                  </a:cubicBezTo>
                  <a:cubicBezTo>
                    <a:pt x="480" y="185"/>
                    <a:pt x="481" y="185"/>
                    <a:pt x="481" y="185"/>
                  </a:cubicBezTo>
                  <a:cubicBezTo>
                    <a:pt x="481" y="185"/>
                    <a:pt x="481" y="185"/>
                    <a:pt x="481" y="185"/>
                  </a:cubicBezTo>
                  <a:cubicBezTo>
                    <a:pt x="480" y="186"/>
                    <a:pt x="480" y="186"/>
                    <a:pt x="480" y="186"/>
                  </a:cubicBezTo>
                  <a:close/>
                  <a:moveTo>
                    <a:pt x="479" y="177"/>
                  </a:moveTo>
                  <a:cubicBezTo>
                    <a:pt x="478" y="179"/>
                    <a:pt x="480" y="174"/>
                    <a:pt x="479" y="177"/>
                  </a:cubicBezTo>
                  <a:close/>
                  <a:moveTo>
                    <a:pt x="477" y="161"/>
                  </a:moveTo>
                  <a:cubicBezTo>
                    <a:pt x="477" y="161"/>
                    <a:pt x="476" y="162"/>
                    <a:pt x="476" y="162"/>
                  </a:cubicBezTo>
                  <a:cubicBezTo>
                    <a:pt x="477" y="162"/>
                    <a:pt x="477" y="162"/>
                    <a:pt x="477" y="161"/>
                  </a:cubicBezTo>
                  <a:close/>
                  <a:moveTo>
                    <a:pt x="476" y="141"/>
                  </a:moveTo>
                  <a:cubicBezTo>
                    <a:pt x="476" y="141"/>
                    <a:pt x="476" y="142"/>
                    <a:pt x="476" y="142"/>
                  </a:cubicBezTo>
                  <a:cubicBezTo>
                    <a:pt x="476" y="142"/>
                    <a:pt x="476" y="142"/>
                    <a:pt x="476" y="142"/>
                  </a:cubicBezTo>
                  <a:cubicBezTo>
                    <a:pt x="476" y="142"/>
                    <a:pt x="476" y="141"/>
                    <a:pt x="476" y="141"/>
                  </a:cubicBezTo>
                  <a:cubicBezTo>
                    <a:pt x="476" y="141"/>
                    <a:pt x="476" y="141"/>
                    <a:pt x="476" y="141"/>
                  </a:cubicBezTo>
                  <a:close/>
                  <a:moveTo>
                    <a:pt x="482" y="187"/>
                  </a:moveTo>
                  <a:cubicBezTo>
                    <a:pt x="482" y="186"/>
                    <a:pt x="482" y="187"/>
                    <a:pt x="482" y="187"/>
                  </a:cubicBezTo>
                  <a:close/>
                  <a:moveTo>
                    <a:pt x="482" y="186"/>
                  </a:moveTo>
                  <a:cubicBezTo>
                    <a:pt x="483" y="186"/>
                    <a:pt x="483" y="185"/>
                    <a:pt x="483" y="185"/>
                  </a:cubicBezTo>
                  <a:cubicBezTo>
                    <a:pt x="483" y="184"/>
                    <a:pt x="483" y="185"/>
                    <a:pt x="483" y="184"/>
                  </a:cubicBezTo>
                  <a:cubicBezTo>
                    <a:pt x="483" y="185"/>
                    <a:pt x="483" y="185"/>
                    <a:pt x="482" y="186"/>
                  </a:cubicBezTo>
                  <a:close/>
                  <a:moveTo>
                    <a:pt x="483" y="175"/>
                  </a:moveTo>
                  <a:cubicBezTo>
                    <a:pt x="483" y="174"/>
                    <a:pt x="483" y="173"/>
                    <a:pt x="483" y="173"/>
                  </a:cubicBezTo>
                  <a:cubicBezTo>
                    <a:pt x="482" y="174"/>
                    <a:pt x="481" y="177"/>
                    <a:pt x="483" y="175"/>
                  </a:cubicBezTo>
                  <a:close/>
                  <a:moveTo>
                    <a:pt x="484" y="175"/>
                  </a:moveTo>
                  <a:cubicBezTo>
                    <a:pt x="483" y="175"/>
                    <a:pt x="483" y="175"/>
                    <a:pt x="483" y="175"/>
                  </a:cubicBezTo>
                  <a:cubicBezTo>
                    <a:pt x="483" y="176"/>
                    <a:pt x="484" y="176"/>
                    <a:pt x="484" y="175"/>
                  </a:cubicBezTo>
                  <a:close/>
                  <a:moveTo>
                    <a:pt x="481" y="183"/>
                  </a:moveTo>
                  <a:cubicBezTo>
                    <a:pt x="481" y="183"/>
                    <a:pt x="481" y="183"/>
                    <a:pt x="481" y="184"/>
                  </a:cubicBezTo>
                  <a:cubicBezTo>
                    <a:pt x="481" y="184"/>
                    <a:pt x="481" y="183"/>
                    <a:pt x="482" y="183"/>
                  </a:cubicBezTo>
                  <a:cubicBezTo>
                    <a:pt x="482" y="183"/>
                    <a:pt x="482" y="182"/>
                    <a:pt x="482" y="182"/>
                  </a:cubicBezTo>
                  <a:cubicBezTo>
                    <a:pt x="482" y="182"/>
                    <a:pt x="482" y="183"/>
                    <a:pt x="481" y="183"/>
                  </a:cubicBezTo>
                  <a:close/>
                  <a:moveTo>
                    <a:pt x="475" y="178"/>
                  </a:moveTo>
                  <a:cubicBezTo>
                    <a:pt x="475" y="178"/>
                    <a:pt x="475" y="178"/>
                    <a:pt x="475" y="178"/>
                  </a:cubicBezTo>
                  <a:cubicBezTo>
                    <a:pt x="476" y="178"/>
                    <a:pt x="475" y="177"/>
                    <a:pt x="475" y="178"/>
                  </a:cubicBezTo>
                  <a:close/>
                  <a:moveTo>
                    <a:pt x="477" y="181"/>
                  </a:moveTo>
                  <a:cubicBezTo>
                    <a:pt x="478" y="179"/>
                    <a:pt x="477" y="180"/>
                    <a:pt x="476" y="181"/>
                  </a:cubicBezTo>
                  <a:cubicBezTo>
                    <a:pt x="475" y="183"/>
                    <a:pt x="476" y="182"/>
                    <a:pt x="477" y="181"/>
                  </a:cubicBezTo>
                  <a:close/>
                  <a:moveTo>
                    <a:pt x="470" y="186"/>
                  </a:moveTo>
                  <a:cubicBezTo>
                    <a:pt x="470" y="186"/>
                    <a:pt x="470" y="187"/>
                    <a:pt x="470" y="187"/>
                  </a:cubicBezTo>
                  <a:cubicBezTo>
                    <a:pt x="470" y="187"/>
                    <a:pt x="470" y="187"/>
                    <a:pt x="471" y="187"/>
                  </a:cubicBezTo>
                  <a:cubicBezTo>
                    <a:pt x="471" y="187"/>
                    <a:pt x="471" y="187"/>
                    <a:pt x="471" y="186"/>
                  </a:cubicBezTo>
                  <a:cubicBezTo>
                    <a:pt x="470" y="186"/>
                    <a:pt x="470" y="186"/>
                    <a:pt x="470" y="186"/>
                  </a:cubicBezTo>
                  <a:close/>
                  <a:moveTo>
                    <a:pt x="472" y="166"/>
                  </a:moveTo>
                  <a:cubicBezTo>
                    <a:pt x="471" y="166"/>
                    <a:pt x="471" y="167"/>
                    <a:pt x="472" y="167"/>
                  </a:cubicBezTo>
                  <a:cubicBezTo>
                    <a:pt x="472" y="166"/>
                    <a:pt x="472" y="167"/>
                    <a:pt x="472" y="166"/>
                  </a:cubicBezTo>
                  <a:close/>
                  <a:moveTo>
                    <a:pt x="481" y="179"/>
                  </a:moveTo>
                  <a:cubicBezTo>
                    <a:pt x="481" y="179"/>
                    <a:pt x="482" y="178"/>
                    <a:pt x="482" y="178"/>
                  </a:cubicBezTo>
                  <a:cubicBezTo>
                    <a:pt x="482" y="178"/>
                    <a:pt x="482" y="177"/>
                    <a:pt x="482" y="177"/>
                  </a:cubicBezTo>
                  <a:cubicBezTo>
                    <a:pt x="482" y="177"/>
                    <a:pt x="482" y="177"/>
                    <a:pt x="482" y="177"/>
                  </a:cubicBezTo>
                  <a:cubicBezTo>
                    <a:pt x="482" y="178"/>
                    <a:pt x="481" y="178"/>
                    <a:pt x="481" y="179"/>
                  </a:cubicBezTo>
                  <a:close/>
                  <a:moveTo>
                    <a:pt x="940" y="576"/>
                  </a:moveTo>
                  <a:cubicBezTo>
                    <a:pt x="940" y="577"/>
                    <a:pt x="940" y="576"/>
                    <a:pt x="939" y="575"/>
                  </a:cubicBezTo>
                  <a:cubicBezTo>
                    <a:pt x="939" y="574"/>
                    <a:pt x="939" y="575"/>
                    <a:pt x="939" y="576"/>
                  </a:cubicBezTo>
                  <a:cubicBezTo>
                    <a:pt x="940" y="576"/>
                    <a:pt x="940" y="576"/>
                    <a:pt x="940" y="576"/>
                  </a:cubicBezTo>
                  <a:close/>
                  <a:moveTo>
                    <a:pt x="473" y="178"/>
                  </a:moveTo>
                  <a:cubicBezTo>
                    <a:pt x="474" y="178"/>
                    <a:pt x="475" y="178"/>
                    <a:pt x="474" y="177"/>
                  </a:cubicBezTo>
                  <a:cubicBezTo>
                    <a:pt x="474" y="177"/>
                    <a:pt x="474" y="177"/>
                    <a:pt x="473" y="178"/>
                  </a:cubicBezTo>
                  <a:close/>
                  <a:moveTo>
                    <a:pt x="476" y="183"/>
                  </a:moveTo>
                  <a:cubicBezTo>
                    <a:pt x="475" y="184"/>
                    <a:pt x="475" y="185"/>
                    <a:pt x="474" y="187"/>
                  </a:cubicBezTo>
                  <a:cubicBezTo>
                    <a:pt x="475" y="185"/>
                    <a:pt x="476" y="184"/>
                    <a:pt x="476" y="183"/>
                  </a:cubicBezTo>
                  <a:close/>
                  <a:moveTo>
                    <a:pt x="936" y="567"/>
                  </a:moveTo>
                  <a:cubicBezTo>
                    <a:pt x="939" y="573"/>
                    <a:pt x="940" y="572"/>
                    <a:pt x="936" y="566"/>
                  </a:cubicBezTo>
                  <a:cubicBezTo>
                    <a:pt x="936" y="565"/>
                    <a:pt x="935" y="564"/>
                    <a:pt x="936" y="567"/>
                  </a:cubicBezTo>
                  <a:close/>
                  <a:moveTo>
                    <a:pt x="474" y="166"/>
                  </a:moveTo>
                  <a:cubicBezTo>
                    <a:pt x="474" y="166"/>
                    <a:pt x="474" y="167"/>
                    <a:pt x="474" y="167"/>
                  </a:cubicBezTo>
                  <a:cubicBezTo>
                    <a:pt x="475" y="167"/>
                    <a:pt x="474" y="166"/>
                    <a:pt x="474" y="166"/>
                  </a:cubicBezTo>
                  <a:close/>
                  <a:moveTo>
                    <a:pt x="938" y="588"/>
                  </a:moveTo>
                  <a:cubicBezTo>
                    <a:pt x="938" y="588"/>
                    <a:pt x="939" y="589"/>
                    <a:pt x="939" y="589"/>
                  </a:cubicBezTo>
                  <a:cubicBezTo>
                    <a:pt x="939" y="590"/>
                    <a:pt x="939" y="590"/>
                    <a:pt x="940" y="590"/>
                  </a:cubicBezTo>
                  <a:cubicBezTo>
                    <a:pt x="939" y="590"/>
                    <a:pt x="939" y="589"/>
                    <a:pt x="939" y="589"/>
                  </a:cubicBezTo>
                  <a:cubicBezTo>
                    <a:pt x="939" y="589"/>
                    <a:pt x="938" y="588"/>
                    <a:pt x="938" y="588"/>
                  </a:cubicBezTo>
                  <a:close/>
                  <a:moveTo>
                    <a:pt x="938" y="567"/>
                  </a:moveTo>
                  <a:cubicBezTo>
                    <a:pt x="938" y="567"/>
                    <a:pt x="938" y="567"/>
                    <a:pt x="937" y="567"/>
                  </a:cubicBezTo>
                  <a:cubicBezTo>
                    <a:pt x="938" y="568"/>
                    <a:pt x="938" y="568"/>
                    <a:pt x="938" y="568"/>
                  </a:cubicBezTo>
                  <a:cubicBezTo>
                    <a:pt x="938" y="568"/>
                    <a:pt x="938" y="568"/>
                    <a:pt x="938" y="568"/>
                  </a:cubicBezTo>
                  <a:cubicBezTo>
                    <a:pt x="938" y="568"/>
                    <a:pt x="938" y="567"/>
                    <a:pt x="938" y="567"/>
                  </a:cubicBezTo>
                  <a:close/>
                  <a:moveTo>
                    <a:pt x="477" y="217"/>
                  </a:moveTo>
                  <a:cubicBezTo>
                    <a:pt x="477" y="217"/>
                    <a:pt x="477" y="218"/>
                    <a:pt x="476" y="219"/>
                  </a:cubicBezTo>
                  <a:cubicBezTo>
                    <a:pt x="476" y="219"/>
                    <a:pt x="476" y="219"/>
                    <a:pt x="476" y="219"/>
                  </a:cubicBezTo>
                  <a:cubicBezTo>
                    <a:pt x="477" y="218"/>
                    <a:pt x="477" y="217"/>
                    <a:pt x="477" y="217"/>
                  </a:cubicBezTo>
                  <a:cubicBezTo>
                    <a:pt x="477" y="217"/>
                    <a:pt x="477" y="217"/>
                    <a:pt x="477" y="217"/>
                  </a:cubicBezTo>
                  <a:close/>
                  <a:moveTo>
                    <a:pt x="477" y="187"/>
                  </a:moveTo>
                  <a:cubicBezTo>
                    <a:pt x="477" y="187"/>
                    <a:pt x="477" y="187"/>
                    <a:pt x="477" y="187"/>
                  </a:cubicBezTo>
                  <a:cubicBezTo>
                    <a:pt x="477" y="187"/>
                    <a:pt x="477" y="187"/>
                    <a:pt x="477" y="187"/>
                  </a:cubicBezTo>
                  <a:cubicBezTo>
                    <a:pt x="477" y="187"/>
                    <a:pt x="477" y="187"/>
                    <a:pt x="477" y="187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923" y="549"/>
                  </a:moveTo>
                  <a:cubicBezTo>
                    <a:pt x="923" y="550"/>
                    <a:pt x="923" y="550"/>
                    <a:pt x="924" y="551"/>
                  </a:cubicBezTo>
                  <a:cubicBezTo>
                    <a:pt x="924" y="551"/>
                    <a:pt x="924" y="551"/>
                    <a:pt x="924" y="551"/>
                  </a:cubicBezTo>
                  <a:cubicBezTo>
                    <a:pt x="924" y="553"/>
                    <a:pt x="927" y="556"/>
                    <a:pt x="925" y="553"/>
                  </a:cubicBezTo>
                  <a:cubicBezTo>
                    <a:pt x="925" y="552"/>
                    <a:pt x="924" y="552"/>
                    <a:pt x="924" y="551"/>
                  </a:cubicBezTo>
                  <a:cubicBezTo>
                    <a:pt x="924" y="550"/>
                    <a:pt x="923" y="550"/>
                    <a:pt x="923" y="549"/>
                  </a:cubicBezTo>
                  <a:cubicBezTo>
                    <a:pt x="923" y="549"/>
                    <a:pt x="923" y="549"/>
                    <a:pt x="923" y="549"/>
                  </a:cubicBezTo>
                  <a:close/>
                  <a:moveTo>
                    <a:pt x="481" y="182"/>
                  </a:moveTo>
                  <a:cubicBezTo>
                    <a:pt x="481" y="182"/>
                    <a:pt x="481" y="182"/>
                    <a:pt x="481" y="182"/>
                  </a:cubicBezTo>
                  <a:cubicBezTo>
                    <a:pt x="482" y="181"/>
                    <a:pt x="482" y="181"/>
                    <a:pt x="482" y="181"/>
                  </a:cubicBezTo>
                  <a:cubicBezTo>
                    <a:pt x="482" y="181"/>
                    <a:pt x="481" y="181"/>
                    <a:pt x="481" y="181"/>
                  </a:cubicBezTo>
                  <a:cubicBezTo>
                    <a:pt x="481" y="182"/>
                    <a:pt x="481" y="182"/>
                    <a:pt x="481" y="182"/>
                  </a:cubicBezTo>
                  <a:close/>
                  <a:moveTo>
                    <a:pt x="922" y="552"/>
                  </a:moveTo>
                  <a:cubicBezTo>
                    <a:pt x="923" y="554"/>
                    <a:pt x="924" y="555"/>
                    <a:pt x="923" y="553"/>
                  </a:cubicBezTo>
                  <a:cubicBezTo>
                    <a:pt x="923" y="553"/>
                    <a:pt x="923" y="553"/>
                    <a:pt x="922" y="552"/>
                  </a:cubicBezTo>
                  <a:cubicBezTo>
                    <a:pt x="922" y="552"/>
                    <a:pt x="922" y="552"/>
                    <a:pt x="922" y="552"/>
                  </a:cubicBezTo>
                  <a:close/>
                  <a:moveTo>
                    <a:pt x="477" y="186"/>
                  </a:moveTo>
                  <a:cubicBezTo>
                    <a:pt x="477" y="186"/>
                    <a:pt x="477" y="186"/>
                    <a:pt x="477" y="186"/>
                  </a:cubicBezTo>
                  <a:cubicBezTo>
                    <a:pt x="478" y="186"/>
                    <a:pt x="478" y="185"/>
                    <a:pt x="478" y="185"/>
                  </a:cubicBezTo>
                  <a:cubicBezTo>
                    <a:pt x="479" y="184"/>
                    <a:pt x="479" y="183"/>
                    <a:pt x="480" y="182"/>
                  </a:cubicBezTo>
                  <a:cubicBezTo>
                    <a:pt x="479" y="183"/>
                    <a:pt x="478" y="185"/>
                    <a:pt x="477" y="186"/>
                  </a:cubicBezTo>
                  <a:cubicBezTo>
                    <a:pt x="477" y="186"/>
                    <a:pt x="477" y="186"/>
                    <a:pt x="477" y="186"/>
                  </a:cubicBezTo>
                  <a:close/>
                  <a:moveTo>
                    <a:pt x="477" y="220"/>
                  </a:moveTo>
                  <a:cubicBezTo>
                    <a:pt x="477" y="220"/>
                    <a:pt x="477" y="220"/>
                    <a:pt x="477" y="219"/>
                  </a:cubicBezTo>
                  <a:cubicBezTo>
                    <a:pt x="477" y="219"/>
                    <a:pt x="477" y="219"/>
                    <a:pt x="477" y="219"/>
                  </a:cubicBezTo>
                  <a:cubicBezTo>
                    <a:pt x="477" y="220"/>
                    <a:pt x="477" y="220"/>
                    <a:pt x="477" y="220"/>
                  </a:cubicBezTo>
                  <a:cubicBezTo>
                    <a:pt x="477" y="220"/>
                    <a:pt x="477" y="220"/>
                    <a:pt x="477" y="220"/>
                  </a:cubicBezTo>
                  <a:close/>
                  <a:moveTo>
                    <a:pt x="477" y="174"/>
                  </a:moveTo>
                  <a:cubicBezTo>
                    <a:pt x="477" y="173"/>
                    <a:pt x="476" y="173"/>
                    <a:pt x="476" y="173"/>
                  </a:cubicBezTo>
                  <a:cubicBezTo>
                    <a:pt x="476" y="173"/>
                    <a:pt x="476" y="174"/>
                    <a:pt x="477" y="174"/>
                  </a:cubicBezTo>
                  <a:close/>
                  <a:moveTo>
                    <a:pt x="477" y="163"/>
                  </a:moveTo>
                  <a:cubicBezTo>
                    <a:pt x="476" y="163"/>
                    <a:pt x="476" y="163"/>
                    <a:pt x="476" y="163"/>
                  </a:cubicBezTo>
                  <a:cubicBezTo>
                    <a:pt x="476" y="163"/>
                    <a:pt x="476" y="164"/>
                    <a:pt x="477" y="164"/>
                  </a:cubicBezTo>
                  <a:cubicBezTo>
                    <a:pt x="477" y="163"/>
                    <a:pt x="477" y="163"/>
                    <a:pt x="477" y="163"/>
                  </a:cubicBezTo>
                  <a:close/>
                  <a:moveTo>
                    <a:pt x="480" y="200"/>
                  </a:moveTo>
                  <a:cubicBezTo>
                    <a:pt x="480" y="200"/>
                    <a:pt x="480" y="200"/>
                    <a:pt x="480" y="201"/>
                  </a:cubicBezTo>
                  <a:cubicBezTo>
                    <a:pt x="480" y="201"/>
                    <a:pt x="480" y="201"/>
                    <a:pt x="481" y="201"/>
                  </a:cubicBezTo>
                  <a:cubicBezTo>
                    <a:pt x="481" y="201"/>
                    <a:pt x="481" y="200"/>
                    <a:pt x="480" y="200"/>
                  </a:cubicBezTo>
                  <a:close/>
                  <a:moveTo>
                    <a:pt x="937" y="582"/>
                  </a:moveTo>
                  <a:cubicBezTo>
                    <a:pt x="938" y="583"/>
                    <a:pt x="938" y="581"/>
                    <a:pt x="936" y="578"/>
                  </a:cubicBezTo>
                  <a:cubicBezTo>
                    <a:pt x="936" y="578"/>
                    <a:pt x="937" y="579"/>
                    <a:pt x="937" y="580"/>
                  </a:cubicBezTo>
                  <a:cubicBezTo>
                    <a:pt x="937" y="580"/>
                    <a:pt x="936" y="580"/>
                    <a:pt x="937" y="582"/>
                  </a:cubicBezTo>
                  <a:close/>
                  <a:moveTo>
                    <a:pt x="477" y="216"/>
                  </a:moveTo>
                  <a:cubicBezTo>
                    <a:pt x="476" y="216"/>
                    <a:pt x="476" y="216"/>
                    <a:pt x="476" y="215"/>
                  </a:cubicBezTo>
                  <a:cubicBezTo>
                    <a:pt x="476" y="215"/>
                    <a:pt x="476" y="215"/>
                    <a:pt x="476" y="215"/>
                  </a:cubicBezTo>
                  <a:cubicBezTo>
                    <a:pt x="476" y="215"/>
                    <a:pt x="476" y="216"/>
                    <a:pt x="475" y="217"/>
                  </a:cubicBezTo>
                  <a:cubicBezTo>
                    <a:pt x="476" y="217"/>
                    <a:pt x="476" y="216"/>
                    <a:pt x="476" y="216"/>
                  </a:cubicBezTo>
                  <a:cubicBezTo>
                    <a:pt x="476" y="216"/>
                    <a:pt x="476" y="216"/>
                    <a:pt x="476" y="217"/>
                  </a:cubicBezTo>
                  <a:cubicBezTo>
                    <a:pt x="476" y="217"/>
                    <a:pt x="476" y="217"/>
                    <a:pt x="476" y="216"/>
                  </a:cubicBezTo>
                  <a:cubicBezTo>
                    <a:pt x="476" y="216"/>
                    <a:pt x="477" y="216"/>
                    <a:pt x="477" y="216"/>
                  </a:cubicBezTo>
                  <a:close/>
                  <a:moveTo>
                    <a:pt x="921" y="555"/>
                  </a:moveTo>
                  <a:cubicBezTo>
                    <a:pt x="922" y="556"/>
                    <a:pt x="923" y="558"/>
                    <a:pt x="924" y="560"/>
                  </a:cubicBezTo>
                  <a:cubicBezTo>
                    <a:pt x="925" y="561"/>
                    <a:pt x="922" y="557"/>
                    <a:pt x="924" y="559"/>
                  </a:cubicBezTo>
                  <a:cubicBezTo>
                    <a:pt x="924" y="558"/>
                    <a:pt x="923" y="557"/>
                    <a:pt x="923" y="557"/>
                  </a:cubicBezTo>
                  <a:cubicBezTo>
                    <a:pt x="921" y="553"/>
                    <a:pt x="920" y="552"/>
                    <a:pt x="921" y="555"/>
                  </a:cubicBezTo>
                  <a:close/>
                  <a:moveTo>
                    <a:pt x="922" y="565"/>
                  </a:moveTo>
                  <a:cubicBezTo>
                    <a:pt x="923" y="565"/>
                    <a:pt x="922" y="565"/>
                    <a:pt x="922" y="563"/>
                  </a:cubicBezTo>
                  <a:cubicBezTo>
                    <a:pt x="921" y="563"/>
                    <a:pt x="921" y="563"/>
                    <a:pt x="922" y="565"/>
                  </a:cubicBezTo>
                  <a:close/>
                  <a:moveTo>
                    <a:pt x="478" y="187"/>
                  </a:moveTo>
                  <a:cubicBezTo>
                    <a:pt x="478" y="188"/>
                    <a:pt x="481" y="188"/>
                    <a:pt x="481" y="187"/>
                  </a:cubicBezTo>
                  <a:cubicBezTo>
                    <a:pt x="480" y="186"/>
                    <a:pt x="479" y="187"/>
                    <a:pt x="478" y="187"/>
                  </a:cubicBezTo>
                  <a:close/>
                  <a:moveTo>
                    <a:pt x="478" y="193"/>
                  </a:moveTo>
                  <a:cubicBezTo>
                    <a:pt x="478" y="193"/>
                    <a:pt x="478" y="193"/>
                    <a:pt x="478" y="193"/>
                  </a:cubicBezTo>
                  <a:cubicBezTo>
                    <a:pt x="478" y="193"/>
                    <a:pt x="478" y="193"/>
                    <a:pt x="478" y="193"/>
                  </a:cubicBezTo>
                  <a:cubicBezTo>
                    <a:pt x="478" y="193"/>
                    <a:pt x="478" y="193"/>
                    <a:pt x="478" y="193"/>
                  </a:cubicBezTo>
                  <a:close/>
                  <a:moveTo>
                    <a:pt x="935" y="583"/>
                  </a:moveTo>
                  <a:cubicBezTo>
                    <a:pt x="933" y="580"/>
                    <a:pt x="933" y="581"/>
                    <a:pt x="932" y="579"/>
                  </a:cubicBezTo>
                  <a:cubicBezTo>
                    <a:pt x="934" y="584"/>
                    <a:pt x="937" y="588"/>
                    <a:pt x="935" y="583"/>
                  </a:cubicBezTo>
                  <a:close/>
                  <a:moveTo>
                    <a:pt x="478" y="193"/>
                  </a:moveTo>
                  <a:cubicBezTo>
                    <a:pt x="478" y="193"/>
                    <a:pt x="478" y="193"/>
                    <a:pt x="478" y="193"/>
                  </a:cubicBezTo>
                  <a:cubicBezTo>
                    <a:pt x="478" y="193"/>
                    <a:pt x="478" y="193"/>
                    <a:pt x="478" y="193"/>
                  </a:cubicBezTo>
                  <a:close/>
                  <a:moveTo>
                    <a:pt x="479" y="191"/>
                  </a:moveTo>
                  <a:cubicBezTo>
                    <a:pt x="479" y="191"/>
                    <a:pt x="478" y="191"/>
                    <a:pt x="478" y="192"/>
                  </a:cubicBezTo>
                  <a:cubicBezTo>
                    <a:pt x="478" y="192"/>
                    <a:pt x="478" y="192"/>
                    <a:pt x="478" y="192"/>
                  </a:cubicBezTo>
                  <a:cubicBezTo>
                    <a:pt x="478" y="192"/>
                    <a:pt x="478" y="192"/>
                    <a:pt x="479" y="192"/>
                  </a:cubicBezTo>
                  <a:cubicBezTo>
                    <a:pt x="478" y="192"/>
                    <a:pt x="478" y="192"/>
                    <a:pt x="478" y="192"/>
                  </a:cubicBezTo>
                  <a:cubicBezTo>
                    <a:pt x="479" y="192"/>
                    <a:pt x="479" y="191"/>
                    <a:pt x="479" y="191"/>
                  </a:cubicBezTo>
                  <a:close/>
                  <a:moveTo>
                    <a:pt x="480" y="202"/>
                  </a:moveTo>
                  <a:cubicBezTo>
                    <a:pt x="480" y="202"/>
                    <a:pt x="480" y="202"/>
                    <a:pt x="479" y="202"/>
                  </a:cubicBezTo>
                  <a:cubicBezTo>
                    <a:pt x="479" y="202"/>
                    <a:pt x="479" y="201"/>
                    <a:pt x="479" y="201"/>
                  </a:cubicBezTo>
                  <a:cubicBezTo>
                    <a:pt x="479" y="202"/>
                    <a:pt x="479" y="202"/>
                    <a:pt x="479" y="202"/>
                  </a:cubicBezTo>
                  <a:cubicBezTo>
                    <a:pt x="479" y="202"/>
                    <a:pt x="478" y="202"/>
                    <a:pt x="478" y="202"/>
                  </a:cubicBezTo>
                  <a:cubicBezTo>
                    <a:pt x="478" y="203"/>
                    <a:pt x="481" y="203"/>
                    <a:pt x="480" y="202"/>
                  </a:cubicBezTo>
                  <a:close/>
                  <a:moveTo>
                    <a:pt x="478" y="201"/>
                  </a:moveTo>
                  <a:cubicBezTo>
                    <a:pt x="478" y="201"/>
                    <a:pt x="478" y="201"/>
                    <a:pt x="478" y="201"/>
                  </a:cubicBezTo>
                  <a:cubicBezTo>
                    <a:pt x="478" y="200"/>
                    <a:pt x="477" y="201"/>
                    <a:pt x="478" y="201"/>
                  </a:cubicBezTo>
                  <a:close/>
                  <a:moveTo>
                    <a:pt x="478" y="193"/>
                  </a:moveTo>
                  <a:cubicBezTo>
                    <a:pt x="478" y="193"/>
                    <a:pt x="478" y="193"/>
                    <a:pt x="478" y="193"/>
                  </a:cubicBezTo>
                  <a:cubicBezTo>
                    <a:pt x="478" y="193"/>
                    <a:pt x="478" y="193"/>
                    <a:pt x="478" y="193"/>
                  </a:cubicBezTo>
                  <a:close/>
                  <a:moveTo>
                    <a:pt x="470" y="190"/>
                  </a:moveTo>
                  <a:cubicBezTo>
                    <a:pt x="470" y="190"/>
                    <a:pt x="470" y="189"/>
                    <a:pt x="469" y="190"/>
                  </a:cubicBezTo>
                  <a:cubicBezTo>
                    <a:pt x="469" y="190"/>
                    <a:pt x="469" y="190"/>
                    <a:pt x="470" y="190"/>
                  </a:cubicBezTo>
                  <a:close/>
                  <a:moveTo>
                    <a:pt x="463" y="236"/>
                  </a:moveTo>
                  <a:cubicBezTo>
                    <a:pt x="464" y="234"/>
                    <a:pt x="465" y="230"/>
                    <a:pt x="466" y="229"/>
                  </a:cubicBezTo>
                  <a:cubicBezTo>
                    <a:pt x="465" y="229"/>
                    <a:pt x="465" y="230"/>
                    <a:pt x="465" y="230"/>
                  </a:cubicBezTo>
                  <a:cubicBezTo>
                    <a:pt x="464" y="233"/>
                    <a:pt x="462" y="236"/>
                    <a:pt x="463" y="236"/>
                  </a:cubicBezTo>
                  <a:close/>
                  <a:moveTo>
                    <a:pt x="464" y="229"/>
                  </a:moveTo>
                  <a:cubicBezTo>
                    <a:pt x="464" y="230"/>
                    <a:pt x="464" y="230"/>
                    <a:pt x="464" y="230"/>
                  </a:cubicBezTo>
                  <a:cubicBezTo>
                    <a:pt x="464" y="230"/>
                    <a:pt x="464" y="231"/>
                    <a:pt x="463" y="231"/>
                  </a:cubicBezTo>
                  <a:cubicBezTo>
                    <a:pt x="463" y="232"/>
                    <a:pt x="464" y="230"/>
                    <a:pt x="464" y="229"/>
                  </a:cubicBezTo>
                  <a:close/>
                  <a:moveTo>
                    <a:pt x="940" y="597"/>
                  </a:moveTo>
                  <a:cubicBezTo>
                    <a:pt x="940" y="596"/>
                    <a:pt x="940" y="596"/>
                    <a:pt x="939" y="595"/>
                  </a:cubicBezTo>
                  <a:cubicBezTo>
                    <a:pt x="940" y="597"/>
                    <a:pt x="940" y="598"/>
                    <a:pt x="941" y="598"/>
                  </a:cubicBezTo>
                  <a:cubicBezTo>
                    <a:pt x="940" y="597"/>
                    <a:pt x="941" y="598"/>
                    <a:pt x="940" y="597"/>
                  </a:cubicBezTo>
                  <a:close/>
                  <a:moveTo>
                    <a:pt x="939" y="597"/>
                  </a:moveTo>
                  <a:cubicBezTo>
                    <a:pt x="939" y="597"/>
                    <a:pt x="939" y="596"/>
                    <a:pt x="939" y="596"/>
                  </a:cubicBezTo>
                  <a:cubicBezTo>
                    <a:pt x="939" y="596"/>
                    <a:pt x="938" y="595"/>
                    <a:pt x="938" y="595"/>
                  </a:cubicBezTo>
                  <a:cubicBezTo>
                    <a:pt x="938" y="596"/>
                    <a:pt x="938" y="596"/>
                    <a:pt x="939" y="596"/>
                  </a:cubicBezTo>
                  <a:cubicBezTo>
                    <a:pt x="939" y="597"/>
                    <a:pt x="939" y="597"/>
                    <a:pt x="939" y="597"/>
                  </a:cubicBezTo>
                  <a:close/>
                  <a:moveTo>
                    <a:pt x="942" y="577"/>
                  </a:moveTo>
                  <a:cubicBezTo>
                    <a:pt x="941" y="577"/>
                    <a:pt x="941" y="577"/>
                    <a:pt x="942" y="578"/>
                  </a:cubicBezTo>
                  <a:cubicBezTo>
                    <a:pt x="942" y="579"/>
                    <a:pt x="942" y="579"/>
                    <a:pt x="943" y="579"/>
                  </a:cubicBezTo>
                  <a:cubicBezTo>
                    <a:pt x="942" y="578"/>
                    <a:pt x="942" y="578"/>
                    <a:pt x="942" y="577"/>
                  </a:cubicBezTo>
                  <a:close/>
                  <a:moveTo>
                    <a:pt x="465" y="219"/>
                  </a:moveTo>
                  <a:cubicBezTo>
                    <a:pt x="465" y="219"/>
                    <a:pt x="466" y="219"/>
                    <a:pt x="466" y="218"/>
                  </a:cubicBezTo>
                  <a:cubicBezTo>
                    <a:pt x="466" y="218"/>
                    <a:pt x="465" y="218"/>
                    <a:pt x="465" y="219"/>
                  </a:cubicBezTo>
                  <a:close/>
                  <a:moveTo>
                    <a:pt x="465" y="240"/>
                  </a:moveTo>
                  <a:cubicBezTo>
                    <a:pt x="465" y="239"/>
                    <a:pt x="466" y="237"/>
                    <a:pt x="466" y="237"/>
                  </a:cubicBezTo>
                  <a:cubicBezTo>
                    <a:pt x="465" y="239"/>
                    <a:pt x="464" y="240"/>
                    <a:pt x="465" y="240"/>
                  </a:cubicBezTo>
                  <a:close/>
                  <a:moveTo>
                    <a:pt x="935" y="591"/>
                  </a:moveTo>
                  <a:cubicBezTo>
                    <a:pt x="935" y="590"/>
                    <a:pt x="934" y="589"/>
                    <a:pt x="934" y="588"/>
                  </a:cubicBezTo>
                  <a:cubicBezTo>
                    <a:pt x="933" y="587"/>
                    <a:pt x="933" y="587"/>
                    <a:pt x="933" y="587"/>
                  </a:cubicBezTo>
                  <a:cubicBezTo>
                    <a:pt x="934" y="589"/>
                    <a:pt x="935" y="591"/>
                    <a:pt x="935" y="591"/>
                  </a:cubicBezTo>
                  <a:close/>
                  <a:moveTo>
                    <a:pt x="934" y="586"/>
                  </a:moveTo>
                  <a:cubicBezTo>
                    <a:pt x="935" y="587"/>
                    <a:pt x="935" y="587"/>
                    <a:pt x="935" y="587"/>
                  </a:cubicBezTo>
                  <a:cubicBezTo>
                    <a:pt x="935" y="588"/>
                    <a:pt x="935" y="588"/>
                    <a:pt x="936" y="589"/>
                  </a:cubicBezTo>
                  <a:cubicBezTo>
                    <a:pt x="937" y="591"/>
                    <a:pt x="935" y="586"/>
                    <a:pt x="934" y="586"/>
                  </a:cubicBezTo>
                  <a:close/>
                  <a:moveTo>
                    <a:pt x="465" y="214"/>
                  </a:moveTo>
                  <a:cubicBezTo>
                    <a:pt x="464" y="214"/>
                    <a:pt x="464" y="214"/>
                    <a:pt x="464" y="215"/>
                  </a:cubicBezTo>
                  <a:cubicBezTo>
                    <a:pt x="464" y="216"/>
                    <a:pt x="465" y="214"/>
                    <a:pt x="465" y="213"/>
                  </a:cubicBezTo>
                  <a:cubicBezTo>
                    <a:pt x="465" y="213"/>
                    <a:pt x="465" y="214"/>
                    <a:pt x="465" y="214"/>
                  </a:cubicBezTo>
                  <a:close/>
                  <a:moveTo>
                    <a:pt x="939" y="596"/>
                  </a:moveTo>
                  <a:cubicBezTo>
                    <a:pt x="937" y="592"/>
                    <a:pt x="939" y="595"/>
                    <a:pt x="939" y="594"/>
                  </a:cubicBezTo>
                  <a:cubicBezTo>
                    <a:pt x="939" y="594"/>
                    <a:pt x="938" y="593"/>
                    <a:pt x="938" y="593"/>
                  </a:cubicBezTo>
                  <a:cubicBezTo>
                    <a:pt x="937" y="591"/>
                    <a:pt x="936" y="590"/>
                    <a:pt x="936" y="591"/>
                  </a:cubicBezTo>
                  <a:cubicBezTo>
                    <a:pt x="937" y="593"/>
                    <a:pt x="939" y="596"/>
                    <a:pt x="939" y="596"/>
                  </a:cubicBezTo>
                  <a:close/>
                  <a:moveTo>
                    <a:pt x="933" y="551"/>
                  </a:moveTo>
                  <a:cubicBezTo>
                    <a:pt x="932" y="550"/>
                    <a:pt x="935" y="554"/>
                    <a:pt x="933" y="551"/>
                  </a:cubicBezTo>
                  <a:close/>
                  <a:moveTo>
                    <a:pt x="942" y="571"/>
                  </a:moveTo>
                  <a:cubicBezTo>
                    <a:pt x="941" y="570"/>
                    <a:pt x="941" y="569"/>
                    <a:pt x="940" y="569"/>
                  </a:cubicBezTo>
                  <a:cubicBezTo>
                    <a:pt x="940" y="569"/>
                    <a:pt x="940" y="569"/>
                    <a:pt x="940" y="569"/>
                  </a:cubicBezTo>
                  <a:cubicBezTo>
                    <a:pt x="940" y="569"/>
                    <a:pt x="940" y="569"/>
                    <a:pt x="940" y="569"/>
                  </a:cubicBezTo>
                  <a:cubicBezTo>
                    <a:pt x="939" y="567"/>
                    <a:pt x="939" y="568"/>
                    <a:pt x="942" y="573"/>
                  </a:cubicBezTo>
                  <a:cubicBezTo>
                    <a:pt x="943" y="576"/>
                    <a:pt x="945" y="577"/>
                    <a:pt x="942" y="571"/>
                  </a:cubicBezTo>
                  <a:cubicBezTo>
                    <a:pt x="942" y="571"/>
                    <a:pt x="942" y="571"/>
                    <a:pt x="942" y="571"/>
                  </a:cubicBezTo>
                  <a:close/>
                  <a:moveTo>
                    <a:pt x="512" y="116"/>
                  </a:moveTo>
                  <a:cubicBezTo>
                    <a:pt x="511" y="115"/>
                    <a:pt x="512" y="117"/>
                    <a:pt x="512" y="116"/>
                  </a:cubicBezTo>
                  <a:close/>
                  <a:moveTo>
                    <a:pt x="468" y="192"/>
                  </a:moveTo>
                  <a:cubicBezTo>
                    <a:pt x="468" y="192"/>
                    <a:pt x="470" y="193"/>
                    <a:pt x="470" y="192"/>
                  </a:cubicBezTo>
                  <a:cubicBezTo>
                    <a:pt x="469" y="192"/>
                    <a:pt x="468" y="191"/>
                    <a:pt x="468" y="192"/>
                  </a:cubicBezTo>
                  <a:close/>
                  <a:moveTo>
                    <a:pt x="460" y="209"/>
                  </a:moveTo>
                  <a:cubicBezTo>
                    <a:pt x="460" y="209"/>
                    <a:pt x="459" y="209"/>
                    <a:pt x="459" y="209"/>
                  </a:cubicBezTo>
                  <a:cubicBezTo>
                    <a:pt x="459" y="209"/>
                    <a:pt x="459" y="210"/>
                    <a:pt x="459" y="210"/>
                  </a:cubicBezTo>
                  <a:cubicBezTo>
                    <a:pt x="459" y="210"/>
                    <a:pt x="459" y="210"/>
                    <a:pt x="459" y="210"/>
                  </a:cubicBezTo>
                  <a:cubicBezTo>
                    <a:pt x="460" y="210"/>
                    <a:pt x="460" y="210"/>
                    <a:pt x="460" y="209"/>
                  </a:cubicBezTo>
                  <a:close/>
                  <a:moveTo>
                    <a:pt x="461" y="217"/>
                  </a:moveTo>
                  <a:cubicBezTo>
                    <a:pt x="461" y="217"/>
                    <a:pt x="461" y="217"/>
                    <a:pt x="462" y="217"/>
                  </a:cubicBezTo>
                  <a:cubicBezTo>
                    <a:pt x="462" y="217"/>
                    <a:pt x="462" y="217"/>
                    <a:pt x="462" y="216"/>
                  </a:cubicBezTo>
                  <a:cubicBezTo>
                    <a:pt x="462" y="216"/>
                    <a:pt x="461" y="216"/>
                    <a:pt x="461" y="216"/>
                  </a:cubicBezTo>
                  <a:cubicBezTo>
                    <a:pt x="461" y="216"/>
                    <a:pt x="461" y="217"/>
                    <a:pt x="461" y="217"/>
                  </a:cubicBezTo>
                  <a:close/>
                  <a:moveTo>
                    <a:pt x="935" y="548"/>
                  </a:moveTo>
                  <a:cubicBezTo>
                    <a:pt x="935" y="547"/>
                    <a:pt x="935" y="547"/>
                    <a:pt x="935" y="547"/>
                  </a:cubicBezTo>
                  <a:cubicBezTo>
                    <a:pt x="934" y="545"/>
                    <a:pt x="935" y="547"/>
                    <a:pt x="933" y="545"/>
                  </a:cubicBezTo>
                  <a:cubicBezTo>
                    <a:pt x="934" y="547"/>
                    <a:pt x="935" y="548"/>
                    <a:pt x="935" y="548"/>
                  </a:cubicBezTo>
                  <a:close/>
                  <a:moveTo>
                    <a:pt x="936" y="560"/>
                  </a:moveTo>
                  <a:cubicBezTo>
                    <a:pt x="936" y="561"/>
                    <a:pt x="937" y="562"/>
                    <a:pt x="938" y="563"/>
                  </a:cubicBezTo>
                  <a:cubicBezTo>
                    <a:pt x="938" y="563"/>
                    <a:pt x="938" y="563"/>
                    <a:pt x="938" y="563"/>
                  </a:cubicBezTo>
                  <a:cubicBezTo>
                    <a:pt x="939" y="564"/>
                    <a:pt x="940" y="567"/>
                    <a:pt x="940" y="565"/>
                  </a:cubicBezTo>
                  <a:cubicBezTo>
                    <a:pt x="939" y="565"/>
                    <a:pt x="939" y="564"/>
                    <a:pt x="938" y="563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40" y="565"/>
                    <a:pt x="941" y="566"/>
                    <a:pt x="941" y="567"/>
                  </a:cubicBezTo>
                  <a:cubicBezTo>
                    <a:pt x="942" y="567"/>
                    <a:pt x="942" y="568"/>
                    <a:pt x="942" y="568"/>
                  </a:cubicBezTo>
                  <a:cubicBezTo>
                    <a:pt x="942" y="567"/>
                    <a:pt x="944" y="571"/>
                    <a:pt x="943" y="568"/>
                  </a:cubicBezTo>
                  <a:cubicBezTo>
                    <a:pt x="942" y="567"/>
                    <a:pt x="941" y="566"/>
                    <a:pt x="941" y="565"/>
                  </a:cubicBezTo>
                  <a:cubicBezTo>
                    <a:pt x="941" y="565"/>
                    <a:pt x="940" y="564"/>
                    <a:pt x="940" y="562"/>
                  </a:cubicBezTo>
                  <a:cubicBezTo>
                    <a:pt x="939" y="562"/>
                    <a:pt x="939" y="562"/>
                    <a:pt x="940" y="563"/>
                  </a:cubicBezTo>
                  <a:cubicBezTo>
                    <a:pt x="939" y="563"/>
                    <a:pt x="936" y="560"/>
                    <a:pt x="936" y="560"/>
                  </a:cubicBezTo>
                  <a:close/>
                  <a:moveTo>
                    <a:pt x="933" y="547"/>
                  </a:moveTo>
                  <a:cubicBezTo>
                    <a:pt x="932" y="545"/>
                    <a:pt x="934" y="551"/>
                    <a:pt x="936" y="553"/>
                  </a:cubicBezTo>
                  <a:cubicBezTo>
                    <a:pt x="936" y="553"/>
                    <a:pt x="935" y="550"/>
                    <a:pt x="933" y="547"/>
                  </a:cubicBezTo>
                  <a:close/>
                  <a:moveTo>
                    <a:pt x="464" y="220"/>
                  </a:moveTo>
                  <a:cubicBezTo>
                    <a:pt x="464" y="220"/>
                    <a:pt x="464" y="220"/>
                    <a:pt x="464" y="220"/>
                  </a:cubicBezTo>
                  <a:cubicBezTo>
                    <a:pt x="464" y="221"/>
                    <a:pt x="464" y="221"/>
                    <a:pt x="464" y="221"/>
                  </a:cubicBezTo>
                  <a:cubicBezTo>
                    <a:pt x="464" y="221"/>
                    <a:pt x="465" y="221"/>
                    <a:pt x="464" y="220"/>
                  </a:cubicBezTo>
                  <a:close/>
                  <a:moveTo>
                    <a:pt x="461" y="245"/>
                  </a:moveTo>
                  <a:cubicBezTo>
                    <a:pt x="461" y="244"/>
                    <a:pt x="462" y="243"/>
                    <a:pt x="462" y="243"/>
                  </a:cubicBezTo>
                  <a:cubicBezTo>
                    <a:pt x="462" y="243"/>
                    <a:pt x="462" y="243"/>
                    <a:pt x="462" y="243"/>
                  </a:cubicBezTo>
                  <a:cubicBezTo>
                    <a:pt x="462" y="243"/>
                    <a:pt x="461" y="244"/>
                    <a:pt x="461" y="244"/>
                  </a:cubicBezTo>
                  <a:cubicBezTo>
                    <a:pt x="461" y="244"/>
                    <a:pt x="461" y="244"/>
                    <a:pt x="461" y="245"/>
                  </a:cubicBezTo>
                  <a:close/>
                  <a:moveTo>
                    <a:pt x="468" y="248"/>
                  </a:moveTo>
                  <a:cubicBezTo>
                    <a:pt x="469" y="248"/>
                    <a:pt x="467" y="248"/>
                    <a:pt x="468" y="248"/>
                  </a:cubicBezTo>
                  <a:close/>
                  <a:moveTo>
                    <a:pt x="469" y="218"/>
                  </a:moveTo>
                  <a:cubicBezTo>
                    <a:pt x="468" y="218"/>
                    <a:pt x="468" y="218"/>
                    <a:pt x="468" y="218"/>
                  </a:cubicBezTo>
                  <a:cubicBezTo>
                    <a:pt x="468" y="218"/>
                    <a:pt x="469" y="218"/>
                    <a:pt x="469" y="218"/>
                  </a:cubicBezTo>
                  <a:close/>
                  <a:moveTo>
                    <a:pt x="935" y="569"/>
                  </a:moveTo>
                  <a:cubicBezTo>
                    <a:pt x="936" y="572"/>
                    <a:pt x="937" y="572"/>
                    <a:pt x="936" y="570"/>
                  </a:cubicBezTo>
                  <a:cubicBezTo>
                    <a:pt x="936" y="570"/>
                    <a:pt x="936" y="570"/>
                    <a:pt x="935" y="569"/>
                  </a:cubicBezTo>
                  <a:cubicBezTo>
                    <a:pt x="935" y="569"/>
                    <a:pt x="935" y="569"/>
                    <a:pt x="935" y="569"/>
                  </a:cubicBezTo>
                  <a:close/>
                  <a:moveTo>
                    <a:pt x="468" y="229"/>
                  </a:moveTo>
                  <a:cubicBezTo>
                    <a:pt x="468" y="228"/>
                    <a:pt x="466" y="228"/>
                    <a:pt x="466" y="229"/>
                  </a:cubicBezTo>
                  <a:cubicBezTo>
                    <a:pt x="467" y="229"/>
                    <a:pt x="468" y="230"/>
                    <a:pt x="468" y="229"/>
                  </a:cubicBezTo>
                  <a:close/>
                  <a:moveTo>
                    <a:pt x="939" y="593"/>
                  </a:moveTo>
                  <a:cubicBezTo>
                    <a:pt x="939" y="593"/>
                    <a:pt x="939" y="592"/>
                    <a:pt x="938" y="591"/>
                  </a:cubicBezTo>
                  <a:cubicBezTo>
                    <a:pt x="938" y="592"/>
                    <a:pt x="939" y="592"/>
                    <a:pt x="939" y="591"/>
                  </a:cubicBezTo>
                  <a:cubicBezTo>
                    <a:pt x="938" y="590"/>
                    <a:pt x="937" y="589"/>
                    <a:pt x="937" y="589"/>
                  </a:cubicBezTo>
                  <a:cubicBezTo>
                    <a:pt x="937" y="589"/>
                    <a:pt x="937" y="590"/>
                    <a:pt x="938" y="590"/>
                  </a:cubicBezTo>
                  <a:cubicBezTo>
                    <a:pt x="936" y="588"/>
                    <a:pt x="936" y="587"/>
                    <a:pt x="936" y="588"/>
                  </a:cubicBezTo>
                  <a:cubicBezTo>
                    <a:pt x="938" y="592"/>
                    <a:pt x="939" y="593"/>
                    <a:pt x="939" y="593"/>
                  </a:cubicBezTo>
                  <a:close/>
                  <a:moveTo>
                    <a:pt x="938" y="584"/>
                  </a:moveTo>
                  <a:cubicBezTo>
                    <a:pt x="937" y="582"/>
                    <a:pt x="936" y="582"/>
                    <a:pt x="936" y="582"/>
                  </a:cubicBezTo>
                  <a:cubicBezTo>
                    <a:pt x="937" y="584"/>
                    <a:pt x="940" y="587"/>
                    <a:pt x="938" y="582"/>
                  </a:cubicBezTo>
                  <a:cubicBezTo>
                    <a:pt x="938" y="582"/>
                    <a:pt x="938" y="584"/>
                    <a:pt x="938" y="584"/>
                  </a:cubicBezTo>
                  <a:close/>
                  <a:moveTo>
                    <a:pt x="936" y="569"/>
                  </a:moveTo>
                  <a:cubicBezTo>
                    <a:pt x="936" y="569"/>
                    <a:pt x="937" y="569"/>
                    <a:pt x="937" y="569"/>
                  </a:cubicBezTo>
                  <a:cubicBezTo>
                    <a:pt x="936" y="568"/>
                    <a:pt x="936" y="567"/>
                    <a:pt x="935" y="567"/>
                  </a:cubicBezTo>
                  <a:cubicBezTo>
                    <a:pt x="935" y="567"/>
                    <a:pt x="935" y="567"/>
                    <a:pt x="935" y="567"/>
                  </a:cubicBezTo>
                  <a:cubicBezTo>
                    <a:pt x="936" y="567"/>
                    <a:pt x="936" y="568"/>
                    <a:pt x="936" y="569"/>
                  </a:cubicBezTo>
                  <a:close/>
                  <a:moveTo>
                    <a:pt x="935" y="566"/>
                  </a:moveTo>
                  <a:cubicBezTo>
                    <a:pt x="936" y="567"/>
                    <a:pt x="939" y="572"/>
                    <a:pt x="937" y="568"/>
                  </a:cubicBezTo>
                  <a:cubicBezTo>
                    <a:pt x="936" y="567"/>
                    <a:pt x="935" y="566"/>
                    <a:pt x="935" y="566"/>
                  </a:cubicBezTo>
                  <a:close/>
                  <a:moveTo>
                    <a:pt x="472" y="201"/>
                  </a:moveTo>
                  <a:cubicBezTo>
                    <a:pt x="472" y="200"/>
                    <a:pt x="473" y="200"/>
                    <a:pt x="473" y="200"/>
                  </a:cubicBezTo>
                  <a:cubicBezTo>
                    <a:pt x="473" y="200"/>
                    <a:pt x="474" y="200"/>
                    <a:pt x="475" y="199"/>
                  </a:cubicBezTo>
                  <a:cubicBezTo>
                    <a:pt x="475" y="199"/>
                    <a:pt x="475" y="199"/>
                    <a:pt x="475" y="199"/>
                  </a:cubicBezTo>
                  <a:cubicBezTo>
                    <a:pt x="475" y="199"/>
                    <a:pt x="476" y="198"/>
                    <a:pt x="476" y="198"/>
                  </a:cubicBezTo>
                  <a:cubicBezTo>
                    <a:pt x="475" y="198"/>
                    <a:pt x="474" y="199"/>
                    <a:pt x="473" y="199"/>
                  </a:cubicBezTo>
                  <a:cubicBezTo>
                    <a:pt x="473" y="200"/>
                    <a:pt x="473" y="199"/>
                    <a:pt x="472" y="200"/>
                  </a:cubicBezTo>
                  <a:cubicBezTo>
                    <a:pt x="472" y="200"/>
                    <a:pt x="472" y="200"/>
                    <a:pt x="472" y="200"/>
                  </a:cubicBezTo>
                  <a:cubicBezTo>
                    <a:pt x="472" y="200"/>
                    <a:pt x="471" y="200"/>
                    <a:pt x="471" y="200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1" y="201"/>
                    <a:pt x="470" y="201"/>
                    <a:pt x="470" y="201"/>
                  </a:cubicBezTo>
                  <a:cubicBezTo>
                    <a:pt x="470" y="201"/>
                    <a:pt x="471" y="201"/>
                    <a:pt x="471" y="200"/>
                  </a:cubicBezTo>
                  <a:cubicBezTo>
                    <a:pt x="471" y="201"/>
                    <a:pt x="470" y="201"/>
                    <a:pt x="470" y="201"/>
                  </a:cubicBezTo>
                  <a:cubicBezTo>
                    <a:pt x="469" y="201"/>
                    <a:pt x="468" y="201"/>
                    <a:pt x="467" y="202"/>
                  </a:cubicBezTo>
                  <a:cubicBezTo>
                    <a:pt x="467" y="202"/>
                    <a:pt x="467" y="202"/>
                    <a:pt x="467" y="202"/>
                  </a:cubicBezTo>
                  <a:cubicBezTo>
                    <a:pt x="467" y="202"/>
                    <a:pt x="467" y="202"/>
                    <a:pt x="467" y="202"/>
                  </a:cubicBezTo>
                  <a:cubicBezTo>
                    <a:pt x="466" y="202"/>
                    <a:pt x="466" y="202"/>
                    <a:pt x="466" y="202"/>
                  </a:cubicBezTo>
                  <a:cubicBezTo>
                    <a:pt x="468" y="202"/>
                    <a:pt x="470" y="201"/>
                    <a:pt x="472" y="201"/>
                  </a:cubicBezTo>
                  <a:cubicBezTo>
                    <a:pt x="472" y="200"/>
                    <a:pt x="472" y="201"/>
                    <a:pt x="472" y="201"/>
                  </a:cubicBezTo>
                  <a:close/>
                  <a:moveTo>
                    <a:pt x="467" y="201"/>
                  </a:moveTo>
                  <a:cubicBezTo>
                    <a:pt x="468" y="201"/>
                    <a:pt x="468" y="201"/>
                    <a:pt x="468" y="201"/>
                  </a:cubicBezTo>
                  <a:cubicBezTo>
                    <a:pt x="468" y="201"/>
                    <a:pt x="467" y="201"/>
                    <a:pt x="467" y="201"/>
                  </a:cubicBezTo>
                  <a:cubicBezTo>
                    <a:pt x="467" y="201"/>
                    <a:pt x="467" y="201"/>
                    <a:pt x="467" y="201"/>
                  </a:cubicBezTo>
                  <a:cubicBezTo>
                    <a:pt x="467" y="201"/>
                    <a:pt x="467" y="201"/>
                    <a:pt x="467" y="201"/>
                  </a:cubicBezTo>
                  <a:cubicBezTo>
                    <a:pt x="467" y="201"/>
                    <a:pt x="467" y="201"/>
                    <a:pt x="467" y="201"/>
                  </a:cubicBezTo>
                  <a:cubicBezTo>
                    <a:pt x="467" y="201"/>
                    <a:pt x="467" y="201"/>
                    <a:pt x="467" y="201"/>
                  </a:cubicBezTo>
                  <a:close/>
                  <a:moveTo>
                    <a:pt x="469" y="224"/>
                  </a:moveTo>
                  <a:cubicBezTo>
                    <a:pt x="469" y="224"/>
                    <a:pt x="469" y="224"/>
                    <a:pt x="469" y="224"/>
                  </a:cubicBezTo>
                  <a:cubicBezTo>
                    <a:pt x="469" y="223"/>
                    <a:pt x="468" y="223"/>
                    <a:pt x="468" y="224"/>
                  </a:cubicBezTo>
                  <a:cubicBezTo>
                    <a:pt x="468" y="224"/>
                    <a:pt x="469" y="224"/>
                    <a:pt x="469" y="224"/>
                  </a:cubicBezTo>
                  <a:close/>
                  <a:moveTo>
                    <a:pt x="933" y="569"/>
                  </a:moveTo>
                  <a:cubicBezTo>
                    <a:pt x="934" y="570"/>
                    <a:pt x="934" y="570"/>
                    <a:pt x="934" y="571"/>
                  </a:cubicBezTo>
                  <a:cubicBezTo>
                    <a:pt x="934" y="571"/>
                    <a:pt x="935" y="571"/>
                    <a:pt x="935" y="571"/>
                  </a:cubicBezTo>
                  <a:cubicBezTo>
                    <a:pt x="934" y="570"/>
                    <a:pt x="934" y="570"/>
                    <a:pt x="933" y="569"/>
                  </a:cubicBezTo>
                  <a:cubicBezTo>
                    <a:pt x="933" y="569"/>
                    <a:pt x="933" y="569"/>
                    <a:pt x="933" y="569"/>
                  </a:cubicBezTo>
                  <a:close/>
                  <a:moveTo>
                    <a:pt x="934" y="562"/>
                  </a:moveTo>
                  <a:cubicBezTo>
                    <a:pt x="935" y="563"/>
                    <a:pt x="935" y="563"/>
                    <a:pt x="936" y="564"/>
                  </a:cubicBezTo>
                  <a:cubicBezTo>
                    <a:pt x="936" y="565"/>
                    <a:pt x="937" y="566"/>
                    <a:pt x="937" y="566"/>
                  </a:cubicBezTo>
                  <a:cubicBezTo>
                    <a:pt x="936" y="563"/>
                    <a:pt x="934" y="561"/>
                    <a:pt x="934" y="562"/>
                  </a:cubicBezTo>
                  <a:close/>
                  <a:moveTo>
                    <a:pt x="465" y="210"/>
                  </a:moveTo>
                  <a:cubicBezTo>
                    <a:pt x="465" y="210"/>
                    <a:pt x="465" y="210"/>
                    <a:pt x="465" y="210"/>
                  </a:cubicBezTo>
                  <a:cubicBezTo>
                    <a:pt x="465" y="210"/>
                    <a:pt x="465" y="210"/>
                    <a:pt x="465" y="210"/>
                  </a:cubicBezTo>
                  <a:cubicBezTo>
                    <a:pt x="465" y="210"/>
                    <a:pt x="465" y="210"/>
                    <a:pt x="465" y="210"/>
                  </a:cubicBezTo>
                  <a:close/>
                  <a:moveTo>
                    <a:pt x="464" y="212"/>
                  </a:moveTo>
                  <a:cubicBezTo>
                    <a:pt x="464" y="211"/>
                    <a:pt x="464" y="211"/>
                    <a:pt x="465" y="210"/>
                  </a:cubicBezTo>
                  <a:cubicBezTo>
                    <a:pt x="464" y="210"/>
                    <a:pt x="464" y="210"/>
                    <a:pt x="464" y="210"/>
                  </a:cubicBezTo>
                  <a:cubicBezTo>
                    <a:pt x="464" y="211"/>
                    <a:pt x="463" y="212"/>
                    <a:pt x="464" y="212"/>
                  </a:cubicBezTo>
                  <a:close/>
                  <a:moveTo>
                    <a:pt x="467" y="219"/>
                  </a:moveTo>
                  <a:cubicBezTo>
                    <a:pt x="467" y="219"/>
                    <a:pt x="466" y="219"/>
                    <a:pt x="466" y="219"/>
                  </a:cubicBezTo>
                  <a:cubicBezTo>
                    <a:pt x="466" y="220"/>
                    <a:pt x="467" y="220"/>
                    <a:pt x="467" y="219"/>
                  </a:cubicBezTo>
                  <a:close/>
                  <a:moveTo>
                    <a:pt x="934" y="559"/>
                  </a:moveTo>
                  <a:cubicBezTo>
                    <a:pt x="932" y="555"/>
                    <a:pt x="931" y="555"/>
                    <a:pt x="933" y="558"/>
                  </a:cubicBezTo>
                  <a:cubicBezTo>
                    <a:pt x="933" y="558"/>
                    <a:pt x="936" y="562"/>
                    <a:pt x="934" y="559"/>
                  </a:cubicBezTo>
                  <a:close/>
                  <a:moveTo>
                    <a:pt x="500" y="98"/>
                  </a:moveTo>
                  <a:cubicBezTo>
                    <a:pt x="500" y="97"/>
                    <a:pt x="501" y="97"/>
                    <a:pt x="501" y="97"/>
                  </a:cubicBezTo>
                  <a:cubicBezTo>
                    <a:pt x="501" y="98"/>
                    <a:pt x="502" y="98"/>
                    <a:pt x="503" y="99"/>
                  </a:cubicBezTo>
                  <a:cubicBezTo>
                    <a:pt x="503" y="99"/>
                    <a:pt x="502" y="100"/>
                    <a:pt x="503" y="100"/>
                  </a:cubicBezTo>
                  <a:cubicBezTo>
                    <a:pt x="505" y="97"/>
                    <a:pt x="501" y="96"/>
                    <a:pt x="500" y="96"/>
                  </a:cubicBezTo>
                  <a:cubicBezTo>
                    <a:pt x="501" y="97"/>
                    <a:pt x="499" y="97"/>
                    <a:pt x="500" y="98"/>
                  </a:cubicBezTo>
                  <a:close/>
                  <a:moveTo>
                    <a:pt x="499" y="95"/>
                  </a:moveTo>
                  <a:cubicBezTo>
                    <a:pt x="499" y="95"/>
                    <a:pt x="499" y="94"/>
                    <a:pt x="498" y="93"/>
                  </a:cubicBezTo>
                  <a:cubicBezTo>
                    <a:pt x="498" y="94"/>
                    <a:pt x="499" y="95"/>
                    <a:pt x="499" y="95"/>
                  </a:cubicBezTo>
                  <a:close/>
                  <a:moveTo>
                    <a:pt x="930" y="573"/>
                  </a:moveTo>
                  <a:cubicBezTo>
                    <a:pt x="931" y="574"/>
                    <a:pt x="930" y="573"/>
                    <a:pt x="931" y="572"/>
                  </a:cubicBezTo>
                  <a:cubicBezTo>
                    <a:pt x="927" y="566"/>
                    <a:pt x="926" y="567"/>
                    <a:pt x="930" y="573"/>
                  </a:cubicBezTo>
                  <a:close/>
                  <a:moveTo>
                    <a:pt x="494" y="132"/>
                  </a:moveTo>
                  <a:cubicBezTo>
                    <a:pt x="494" y="132"/>
                    <a:pt x="494" y="132"/>
                    <a:pt x="494" y="132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5" y="133"/>
                  </a:cubicBezTo>
                  <a:cubicBezTo>
                    <a:pt x="495" y="133"/>
                    <a:pt x="495" y="132"/>
                    <a:pt x="495" y="132"/>
                  </a:cubicBezTo>
                  <a:cubicBezTo>
                    <a:pt x="495" y="132"/>
                    <a:pt x="495" y="132"/>
                    <a:pt x="495" y="133"/>
                  </a:cubicBezTo>
                  <a:cubicBezTo>
                    <a:pt x="495" y="133"/>
                    <a:pt x="495" y="133"/>
                    <a:pt x="495" y="133"/>
                  </a:cubicBezTo>
                  <a:cubicBezTo>
                    <a:pt x="495" y="133"/>
                    <a:pt x="495" y="133"/>
                    <a:pt x="495" y="133"/>
                  </a:cubicBezTo>
                  <a:cubicBezTo>
                    <a:pt x="495" y="132"/>
                    <a:pt x="495" y="132"/>
                    <a:pt x="494" y="132"/>
                  </a:cubicBezTo>
                  <a:close/>
                  <a:moveTo>
                    <a:pt x="495" y="133"/>
                  </a:moveTo>
                  <a:cubicBezTo>
                    <a:pt x="495" y="133"/>
                    <a:pt x="495" y="133"/>
                    <a:pt x="495" y="133"/>
                  </a:cubicBezTo>
                  <a:cubicBezTo>
                    <a:pt x="495" y="133"/>
                    <a:pt x="495" y="133"/>
                    <a:pt x="495" y="133"/>
                  </a:cubicBezTo>
                  <a:cubicBezTo>
                    <a:pt x="495" y="133"/>
                    <a:pt x="495" y="133"/>
                    <a:pt x="495" y="133"/>
                  </a:cubicBezTo>
                  <a:close/>
                  <a:moveTo>
                    <a:pt x="495" y="133"/>
                  </a:moveTo>
                  <a:cubicBezTo>
                    <a:pt x="495" y="133"/>
                    <a:pt x="495" y="133"/>
                    <a:pt x="494" y="133"/>
                  </a:cubicBezTo>
                  <a:cubicBezTo>
                    <a:pt x="495" y="133"/>
                    <a:pt x="495" y="133"/>
                    <a:pt x="495" y="133"/>
                  </a:cubicBezTo>
                  <a:close/>
                  <a:moveTo>
                    <a:pt x="499" y="126"/>
                  </a:moveTo>
                  <a:cubicBezTo>
                    <a:pt x="500" y="126"/>
                    <a:pt x="500" y="126"/>
                    <a:pt x="501" y="126"/>
                  </a:cubicBezTo>
                  <a:cubicBezTo>
                    <a:pt x="501" y="125"/>
                    <a:pt x="499" y="126"/>
                    <a:pt x="498" y="125"/>
                  </a:cubicBezTo>
                  <a:cubicBezTo>
                    <a:pt x="498" y="125"/>
                    <a:pt x="498" y="125"/>
                    <a:pt x="498" y="125"/>
                  </a:cubicBezTo>
                  <a:cubicBezTo>
                    <a:pt x="498" y="126"/>
                    <a:pt x="499" y="126"/>
                    <a:pt x="499" y="126"/>
                  </a:cubicBezTo>
                  <a:close/>
                  <a:moveTo>
                    <a:pt x="512" y="151"/>
                  </a:moveTo>
                  <a:cubicBezTo>
                    <a:pt x="512" y="151"/>
                    <a:pt x="512" y="150"/>
                    <a:pt x="512" y="150"/>
                  </a:cubicBezTo>
                  <a:cubicBezTo>
                    <a:pt x="512" y="150"/>
                    <a:pt x="512" y="150"/>
                    <a:pt x="513" y="150"/>
                  </a:cubicBezTo>
                  <a:cubicBezTo>
                    <a:pt x="512" y="150"/>
                    <a:pt x="512" y="150"/>
                    <a:pt x="512" y="151"/>
                  </a:cubicBezTo>
                  <a:cubicBezTo>
                    <a:pt x="512" y="151"/>
                    <a:pt x="512" y="151"/>
                    <a:pt x="512" y="151"/>
                  </a:cubicBezTo>
                  <a:close/>
                  <a:moveTo>
                    <a:pt x="513" y="153"/>
                  </a:move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13" y="153"/>
                    <a:pt x="513" y="153"/>
                  </a:cubicBezTo>
                  <a:cubicBezTo>
                    <a:pt x="513" y="153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5"/>
                    <a:pt x="513" y="155"/>
                    <a:pt x="513" y="155"/>
                  </a:cubicBezTo>
                  <a:cubicBezTo>
                    <a:pt x="513" y="155"/>
                    <a:pt x="513" y="155"/>
                    <a:pt x="513" y="155"/>
                  </a:cubicBezTo>
                  <a:cubicBezTo>
                    <a:pt x="513" y="155"/>
                    <a:pt x="513" y="155"/>
                    <a:pt x="513" y="155"/>
                  </a:cubicBezTo>
                  <a:cubicBezTo>
                    <a:pt x="514" y="155"/>
                    <a:pt x="514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3" y="154"/>
                    <a:pt x="513" y="154"/>
                    <a:pt x="513" y="154"/>
                  </a:cubicBezTo>
                  <a:cubicBezTo>
                    <a:pt x="514" y="154"/>
                    <a:pt x="514" y="153"/>
                    <a:pt x="514" y="153"/>
                  </a:cubicBezTo>
                  <a:cubicBezTo>
                    <a:pt x="514" y="152"/>
                    <a:pt x="514" y="152"/>
                    <a:pt x="515" y="151"/>
                  </a:cubicBezTo>
                  <a:cubicBezTo>
                    <a:pt x="514" y="151"/>
                    <a:pt x="514" y="152"/>
                    <a:pt x="513" y="153"/>
                  </a:cubicBezTo>
                  <a:close/>
                  <a:moveTo>
                    <a:pt x="511" y="152"/>
                  </a:moveTo>
                  <a:cubicBezTo>
                    <a:pt x="511" y="152"/>
                    <a:pt x="512" y="152"/>
                    <a:pt x="512" y="152"/>
                  </a:cubicBezTo>
                  <a:cubicBezTo>
                    <a:pt x="512" y="152"/>
                    <a:pt x="512" y="151"/>
                    <a:pt x="512" y="151"/>
                  </a:cubicBezTo>
                  <a:cubicBezTo>
                    <a:pt x="512" y="151"/>
                    <a:pt x="512" y="151"/>
                    <a:pt x="511" y="151"/>
                  </a:cubicBezTo>
                  <a:cubicBezTo>
                    <a:pt x="511" y="151"/>
                    <a:pt x="511" y="151"/>
                    <a:pt x="511" y="152"/>
                  </a:cubicBezTo>
                  <a:close/>
                  <a:moveTo>
                    <a:pt x="929" y="576"/>
                  </a:moveTo>
                  <a:cubicBezTo>
                    <a:pt x="932" y="582"/>
                    <a:pt x="933" y="582"/>
                    <a:pt x="931" y="579"/>
                  </a:cubicBezTo>
                  <a:cubicBezTo>
                    <a:pt x="930" y="577"/>
                    <a:pt x="930" y="577"/>
                    <a:pt x="929" y="576"/>
                  </a:cubicBezTo>
                  <a:close/>
                  <a:moveTo>
                    <a:pt x="489" y="145"/>
                  </a:moveTo>
                  <a:cubicBezTo>
                    <a:pt x="489" y="146"/>
                    <a:pt x="490" y="145"/>
                    <a:pt x="490" y="146"/>
                  </a:cubicBezTo>
                  <a:cubicBezTo>
                    <a:pt x="490" y="145"/>
                    <a:pt x="490" y="145"/>
                    <a:pt x="489" y="145"/>
                  </a:cubicBezTo>
                  <a:close/>
                  <a:moveTo>
                    <a:pt x="513" y="149"/>
                  </a:moveTo>
                  <a:cubicBezTo>
                    <a:pt x="513" y="149"/>
                    <a:pt x="512" y="148"/>
                    <a:pt x="512" y="149"/>
                  </a:cubicBezTo>
                  <a:cubicBezTo>
                    <a:pt x="512" y="149"/>
                    <a:pt x="512" y="149"/>
                    <a:pt x="512" y="149"/>
                  </a:cubicBezTo>
                  <a:lnTo>
                    <a:pt x="513" y="149"/>
                  </a:lnTo>
                  <a:close/>
                  <a:moveTo>
                    <a:pt x="477" y="213"/>
                  </a:moveTo>
                  <a:cubicBezTo>
                    <a:pt x="479" y="209"/>
                    <a:pt x="479" y="209"/>
                    <a:pt x="481" y="206"/>
                  </a:cubicBezTo>
                  <a:cubicBezTo>
                    <a:pt x="480" y="206"/>
                    <a:pt x="477" y="213"/>
                    <a:pt x="477" y="213"/>
                  </a:cubicBezTo>
                  <a:close/>
                  <a:moveTo>
                    <a:pt x="479" y="215"/>
                  </a:moveTo>
                  <a:cubicBezTo>
                    <a:pt x="479" y="215"/>
                    <a:pt x="479" y="216"/>
                    <a:pt x="479" y="216"/>
                  </a:cubicBezTo>
                  <a:cubicBezTo>
                    <a:pt x="480" y="216"/>
                    <a:pt x="480" y="216"/>
                    <a:pt x="480" y="216"/>
                  </a:cubicBezTo>
                  <a:cubicBezTo>
                    <a:pt x="480" y="216"/>
                    <a:pt x="481" y="216"/>
                    <a:pt x="480" y="215"/>
                  </a:cubicBezTo>
                  <a:cubicBezTo>
                    <a:pt x="480" y="215"/>
                    <a:pt x="480" y="215"/>
                    <a:pt x="479" y="215"/>
                  </a:cubicBezTo>
                  <a:close/>
                  <a:moveTo>
                    <a:pt x="479" y="214"/>
                  </a:moveTo>
                  <a:cubicBezTo>
                    <a:pt x="480" y="214"/>
                    <a:pt x="480" y="214"/>
                    <a:pt x="480" y="214"/>
                  </a:cubicBezTo>
                  <a:cubicBezTo>
                    <a:pt x="480" y="213"/>
                    <a:pt x="479" y="213"/>
                    <a:pt x="479" y="214"/>
                  </a:cubicBezTo>
                  <a:close/>
                  <a:moveTo>
                    <a:pt x="932" y="580"/>
                  </a:moveTo>
                  <a:cubicBezTo>
                    <a:pt x="932" y="580"/>
                    <a:pt x="932" y="579"/>
                    <a:pt x="931" y="578"/>
                  </a:cubicBezTo>
                  <a:cubicBezTo>
                    <a:pt x="931" y="578"/>
                    <a:pt x="932" y="579"/>
                    <a:pt x="932" y="580"/>
                  </a:cubicBezTo>
                  <a:close/>
                  <a:moveTo>
                    <a:pt x="479" y="215"/>
                  </a:moveTo>
                  <a:cubicBezTo>
                    <a:pt x="479" y="215"/>
                    <a:pt x="479" y="215"/>
                    <a:pt x="479" y="215"/>
                  </a:cubicBezTo>
                  <a:cubicBezTo>
                    <a:pt x="479" y="215"/>
                    <a:pt x="479" y="214"/>
                    <a:pt x="480" y="214"/>
                  </a:cubicBezTo>
                  <a:cubicBezTo>
                    <a:pt x="479" y="214"/>
                    <a:pt x="479" y="214"/>
                    <a:pt x="479" y="214"/>
                  </a:cubicBezTo>
                  <a:cubicBezTo>
                    <a:pt x="479" y="214"/>
                    <a:pt x="479" y="215"/>
                    <a:pt x="479" y="215"/>
                  </a:cubicBezTo>
                  <a:close/>
                  <a:moveTo>
                    <a:pt x="926" y="551"/>
                  </a:moveTo>
                  <a:cubicBezTo>
                    <a:pt x="925" y="549"/>
                    <a:pt x="925" y="549"/>
                    <a:pt x="926" y="551"/>
                  </a:cubicBezTo>
                  <a:cubicBezTo>
                    <a:pt x="926" y="551"/>
                    <a:pt x="926" y="552"/>
                    <a:pt x="926" y="551"/>
                  </a:cubicBezTo>
                  <a:close/>
                  <a:moveTo>
                    <a:pt x="480" y="211"/>
                  </a:moveTo>
                  <a:cubicBezTo>
                    <a:pt x="480" y="211"/>
                    <a:pt x="479" y="211"/>
                    <a:pt x="479" y="211"/>
                  </a:cubicBezTo>
                  <a:cubicBezTo>
                    <a:pt x="479" y="212"/>
                    <a:pt x="480" y="212"/>
                    <a:pt x="480" y="211"/>
                  </a:cubicBezTo>
                  <a:close/>
                  <a:moveTo>
                    <a:pt x="486" y="143"/>
                  </a:moveTo>
                  <a:cubicBezTo>
                    <a:pt x="486" y="143"/>
                    <a:pt x="486" y="143"/>
                    <a:pt x="486" y="143"/>
                  </a:cubicBezTo>
                  <a:cubicBezTo>
                    <a:pt x="486" y="142"/>
                    <a:pt x="485" y="143"/>
                    <a:pt x="486" y="143"/>
                  </a:cubicBezTo>
                  <a:close/>
                  <a:moveTo>
                    <a:pt x="481" y="199"/>
                  </a:moveTo>
                  <a:cubicBezTo>
                    <a:pt x="480" y="198"/>
                    <a:pt x="480" y="200"/>
                    <a:pt x="481" y="199"/>
                  </a:cubicBezTo>
                  <a:close/>
                  <a:moveTo>
                    <a:pt x="485" y="153"/>
                  </a:moveTo>
                  <a:cubicBezTo>
                    <a:pt x="486" y="153"/>
                    <a:pt x="486" y="153"/>
                    <a:pt x="487" y="153"/>
                  </a:cubicBezTo>
                  <a:cubicBezTo>
                    <a:pt x="487" y="153"/>
                    <a:pt x="487" y="154"/>
                    <a:pt x="488" y="153"/>
                  </a:cubicBezTo>
                  <a:cubicBezTo>
                    <a:pt x="488" y="153"/>
                    <a:pt x="488" y="153"/>
                    <a:pt x="488" y="152"/>
                  </a:cubicBezTo>
                  <a:cubicBezTo>
                    <a:pt x="488" y="153"/>
                    <a:pt x="488" y="153"/>
                    <a:pt x="487" y="153"/>
                  </a:cubicBezTo>
                  <a:cubicBezTo>
                    <a:pt x="487" y="152"/>
                    <a:pt x="487" y="152"/>
                    <a:pt x="487" y="152"/>
                  </a:cubicBezTo>
                  <a:cubicBezTo>
                    <a:pt x="486" y="152"/>
                    <a:pt x="486" y="152"/>
                    <a:pt x="485" y="151"/>
                  </a:cubicBezTo>
                  <a:cubicBezTo>
                    <a:pt x="485" y="152"/>
                    <a:pt x="485" y="152"/>
                    <a:pt x="485" y="153"/>
                  </a:cubicBezTo>
                  <a:close/>
                  <a:moveTo>
                    <a:pt x="483" y="201"/>
                  </a:moveTo>
                  <a:cubicBezTo>
                    <a:pt x="483" y="201"/>
                    <a:pt x="483" y="201"/>
                    <a:pt x="483" y="201"/>
                  </a:cubicBezTo>
                  <a:cubicBezTo>
                    <a:pt x="483" y="201"/>
                    <a:pt x="483" y="201"/>
                    <a:pt x="483" y="202"/>
                  </a:cubicBezTo>
                  <a:cubicBezTo>
                    <a:pt x="483" y="202"/>
                    <a:pt x="483" y="202"/>
                    <a:pt x="483" y="202"/>
                  </a:cubicBezTo>
                  <a:cubicBezTo>
                    <a:pt x="483" y="202"/>
                    <a:pt x="483" y="201"/>
                    <a:pt x="483" y="201"/>
                  </a:cubicBezTo>
                  <a:close/>
                  <a:moveTo>
                    <a:pt x="491" y="153"/>
                  </a:moveTo>
                  <a:cubicBezTo>
                    <a:pt x="491" y="153"/>
                    <a:pt x="491" y="153"/>
                    <a:pt x="491" y="153"/>
                  </a:cubicBezTo>
                  <a:cubicBezTo>
                    <a:pt x="491" y="153"/>
                    <a:pt x="491" y="153"/>
                    <a:pt x="491" y="153"/>
                  </a:cubicBezTo>
                  <a:cubicBezTo>
                    <a:pt x="491" y="153"/>
                    <a:pt x="491" y="153"/>
                    <a:pt x="491" y="153"/>
                  </a:cubicBezTo>
                  <a:close/>
                  <a:moveTo>
                    <a:pt x="492" y="154"/>
                  </a:moveTo>
                  <a:cubicBezTo>
                    <a:pt x="491" y="154"/>
                    <a:pt x="491" y="154"/>
                    <a:pt x="491" y="154"/>
                  </a:cubicBezTo>
                  <a:cubicBezTo>
                    <a:pt x="491" y="153"/>
                    <a:pt x="491" y="153"/>
                    <a:pt x="491" y="153"/>
                  </a:cubicBezTo>
                  <a:cubicBezTo>
                    <a:pt x="491" y="152"/>
                    <a:pt x="489" y="153"/>
                    <a:pt x="488" y="152"/>
                  </a:cubicBezTo>
                  <a:cubicBezTo>
                    <a:pt x="489" y="154"/>
                    <a:pt x="490" y="153"/>
                    <a:pt x="492" y="154"/>
                  </a:cubicBezTo>
                  <a:close/>
                  <a:moveTo>
                    <a:pt x="916" y="548"/>
                  </a:moveTo>
                  <a:cubicBezTo>
                    <a:pt x="917" y="549"/>
                    <a:pt x="917" y="549"/>
                    <a:pt x="917" y="548"/>
                  </a:cubicBezTo>
                  <a:cubicBezTo>
                    <a:pt x="917" y="548"/>
                    <a:pt x="917" y="547"/>
                    <a:pt x="916" y="546"/>
                  </a:cubicBezTo>
                  <a:cubicBezTo>
                    <a:pt x="916" y="546"/>
                    <a:pt x="915" y="545"/>
                    <a:pt x="915" y="545"/>
                  </a:cubicBezTo>
                  <a:cubicBezTo>
                    <a:pt x="915" y="546"/>
                    <a:pt x="916" y="546"/>
                    <a:pt x="916" y="546"/>
                  </a:cubicBezTo>
                  <a:cubicBezTo>
                    <a:pt x="915" y="546"/>
                    <a:pt x="915" y="546"/>
                    <a:pt x="916" y="548"/>
                  </a:cubicBezTo>
                  <a:close/>
                  <a:moveTo>
                    <a:pt x="907" y="530"/>
                  </a:moveTo>
                  <a:cubicBezTo>
                    <a:pt x="908" y="532"/>
                    <a:pt x="909" y="534"/>
                    <a:pt x="910" y="535"/>
                  </a:cubicBezTo>
                  <a:cubicBezTo>
                    <a:pt x="909" y="532"/>
                    <a:pt x="912" y="537"/>
                    <a:pt x="911" y="535"/>
                  </a:cubicBezTo>
                  <a:cubicBezTo>
                    <a:pt x="908" y="529"/>
                    <a:pt x="907" y="528"/>
                    <a:pt x="907" y="530"/>
                  </a:cubicBezTo>
                  <a:close/>
                  <a:moveTo>
                    <a:pt x="931" y="577"/>
                  </a:moveTo>
                  <a:cubicBezTo>
                    <a:pt x="933" y="581"/>
                    <a:pt x="929" y="573"/>
                    <a:pt x="931" y="577"/>
                  </a:cubicBezTo>
                  <a:close/>
                  <a:moveTo>
                    <a:pt x="506" y="156"/>
                  </a:moveTo>
                  <a:cubicBezTo>
                    <a:pt x="507" y="156"/>
                    <a:pt x="507" y="156"/>
                    <a:pt x="507" y="157"/>
                  </a:cubicBezTo>
                  <a:cubicBezTo>
                    <a:pt x="507" y="156"/>
                    <a:pt x="508" y="156"/>
                    <a:pt x="508" y="156"/>
                  </a:cubicBezTo>
                  <a:cubicBezTo>
                    <a:pt x="507" y="156"/>
                    <a:pt x="507" y="156"/>
                    <a:pt x="507" y="156"/>
                  </a:cubicBezTo>
                  <a:cubicBezTo>
                    <a:pt x="507" y="156"/>
                    <a:pt x="506" y="156"/>
                    <a:pt x="506" y="156"/>
                  </a:cubicBezTo>
                  <a:close/>
                  <a:moveTo>
                    <a:pt x="509" y="155"/>
                  </a:moveTo>
                  <a:cubicBezTo>
                    <a:pt x="509" y="155"/>
                    <a:pt x="509" y="154"/>
                    <a:pt x="509" y="155"/>
                  </a:cubicBezTo>
                  <a:cubicBezTo>
                    <a:pt x="509" y="155"/>
                    <a:pt x="509" y="155"/>
                    <a:pt x="509" y="155"/>
                  </a:cubicBezTo>
                  <a:close/>
                  <a:moveTo>
                    <a:pt x="509" y="148"/>
                  </a:moveTo>
                  <a:cubicBezTo>
                    <a:pt x="509" y="148"/>
                    <a:pt x="508" y="148"/>
                    <a:pt x="508" y="148"/>
                  </a:cubicBezTo>
                  <a:cubicBezTo>
                    <a:pt x="508" y="148"/>
                    <a:pt x="509" y="149"/>
                    <a:pt x="509" y="149"/>
                  </a:cubicBezTo>
                  <a:cubicBezTo>
                    <a:pt x="509" y="149"/>
                    <a:pt x="509" y="148"/>
                    <a:pt x="509" y="148"/>
                  </a:cubicBezTo>
                  <a:cubicBezTo>
                    <a:pt x="509" y="148"/>
                    <a:pt x="509" y="148"/>
                    <a:pt x="509" y="148"/>
                  </a:cubicBezTo>
                  <a:close/>
                  <a:moveTo>
                    <a:pt x="918" y="548"/>
                  </a:moveTo>
                  <a:cubicBezTo>
                    <a:pt x="917" y="547"/>
                    <a:pt x="916" y="546"/>
                    <a:pt x="917" y="548"/>
                  </a:cubicBezTo>
                  <a:cubicBezTo>
                    <a:pt x="918" y="548"/>
                    <a:pt x="918" y="548"/>
                    <a:pt x="918" y="548"/>
                  </a:cubicBezTo>
                  <a:close/>
                  <a:moveTo>
                    <a:pt x="510" y="130"/>
                  </a:moveTo>
                  <a:cubicBezTo>
                    <a:pt x="510" y="129"/>
                    <a:pt x="510" y="129"/>
                    <a:pt x="510" y="128"/>
                  </a:cubicBezTo>
                  <a:cubicBezTo>
                    <a:pt x="510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9" y="130"/>
                    <a:pt x="509" y="130"/>
                    <a:pt x="510" y="130"/>
                  </a:cubicBezTo>
                  <a:close/>
                  <a:moveTo>
                    <a:pt x="912" y="533"/>
                  </a:moveTo>
                  <a:cubicBezTo>
                    <a:pt x="911" y="532"/>
                    <a:pt x="911" y="533"/>
                    <a:pt x="912" y="534"/>
                  </a:cubicBezTo>
                  <a:cubicBezTo>
                    <a:pt x="913" y="535"/>
                    <a:pt x="914" y="537"/>
                    <a:pt x="913" y="535"/>
                  </a:cubicBezTo>
                  <a:cubicBezTo>
                    <a:pt x="913" y="535"/>
                    <a:pt x="913" y="535"/>
                    <a:pt x="913" y="535"/>
                  </a:cubicBezTo>
                  <a:cubicBezTo>
                    <a:pt x="912" y="533"/>
                    <a:pt x="912" y="533"/>
                    <a:pt x="912" y="531"/>
                  </a:cubicBezTo>
                  <a:cubicBezTo>
                    <a:pt x="911" y="530"/>
                    <a:pt x="911" y="531"/>
                    <a:pt x="912" y="533"/>
                  </a:cubicBezTo>
                  <a:close/>
                  <a:moveTo>
                    <a:pt x="507" y="130"/>
                  </a:moveTo>
                  <a:cubicBezTo>
                    <a:pt x="507" y="131"/>
                    <a:pt x="508" y="131"/>
                    <a:pt x="508" y="131"/>
                  </a:cubicBezTo>
                  <a:cubicBezTo>
                    <a:pt x="508" y="131"/>
                    <a:pt x="508" y="130"/>
                    <a:pt x="507" y="130"/>
                  </a:cubicBezTo>
                  <a:close/>
                  <a:moveTo>
                    <a:pt x="508" y="141"/>
                  </a:moveTo>
                  <a:cubicBezTo>
                    <a:pt x="508" y="140"/>
                    <a:pt x="508" y="140"/>
                    <a:pt x="508" y="140"/>
                  </a:cubicBezTo>
                  <a:cubicBezTo>
                    <a:pt x="507" y="140"/>
                    <a:pt x="507" y="141"/>
                    <a:pt x="508" y="141"/>
                  </a:cubicBezTo>
                  <a:close/>
                  <a:moveTo>
                    <a:pt x="510" y="149"/>
                  </a:moveTo>
                  <a:cubicBezTo>
                    <a:pt x="509" y="149"/>
                    <a:pt x="509" y="150"/>
                    <a:pt x="508" y="149"/>
                  </a:cubicBezTo>
                  <a:cubicBezTo>
                    <a:pt x="508" y="150"/>
                    <a:pt x="508" y="150"/>
                    <a:pt x="508" y="151"/>
                  </a:cubicBezTo>
                  <a:cubicBezTo>
                    <a:pt x="508" y="150"/>
                    <a:pt x="508" y="150"/>
                    <a:pt x="508" y="150"/>
                  </a:cubicBezTo>
                  <a:cubicBezTo>
                    <a:pt x="508" y="151"/>
                    <a:pt x="507" y="151"/>
                    <a:pt x="507" y="151"/>
                  </a:cubicBezTo>
                  <a:cubicBezTo>
                    <a:pt x="508" y="151"/>
                    <a:pt x="508" y="151"/>
                    <a:pt x="508" y="151"/>
                  </a:cubicBezTo>
                  <a:cubicBezTo>
                    <a:pt x="508" y="151"/>
                    <a:pt x="508" y="151"/>
                    <a:pt x="508" y="151"/>
                  </a:cubicBezTo>
                  <a:cubicBezTo>
                    <a:pt x="508" y="151"/>
                    <a:pt x="508" y="151"/>
                    <a:pt x="508" y="151"/>
                  </a:cubicBezTo>
                  <a:cubicBezTo>
                    <a:pt x="508" y="151"/>
                    <a:pt x="508" y="151"/>
                    <a:pt x="508" y="151"/>
                  </a:cubicBezTo>
                  <a:cubicBezTo>
                    <a:pt x="509" y="151"/>
                    <a:pt x="509" y="151"/>
                    <a:pt x="509" y="151"/>
                  </a:cubicBezTo>
                  <a:cubicBezTo>
                    <a:pt x="509" y="151"/>
                    <a:pt x="510" y="151"/>
                    <a:pt x="510" y="151"/>
                  </a:cubicBezTo>
                  <a:cubicBezTo>
                    <a:pt x="510" y="150"/>
                    <a:pt x="510" y="150"/>
                    <a:pt x="510" y="149"/>
                  </a:cubicBezTo>
                  <a:close/>
                  <a:moveTo>
                    <a:pt x="512" y="153"/>
                  </a:moveTo>
                  <a:cubicBezTo>
                    <a:pt x="512" y="153"/>
                    <a:pt x="512" y="152"/>
                    <a:pt x="512" y="152"/>
                  </a:cubicBezTo>
                  <a:cubicBezTo>
                    <a:pt x="511" y="152"/>
                    <a:pt x="511" y="153"/>
                    <a:pt x="511" y="153"/>
                  </a:cubicBezTo>
                  <a:cubicBezTo>
                    <a:pt x="512" y="153"/>
                    <a:pt x="512" y="153"/>
                    <a:pt x="512" y="153"/>
                  </a:cubicBezTo>
                  <a:close/>
                  <a:moveTo>
                    <a:pt x="512" y="156"/>
                  </a:moveTo>
                  <a:cubicBezTo>
                    <a:pt x="512" y="156"/>
                    <a:pt x="513" y="156"/>
                    <a:pt x="513" y="156"/>
                  </a:cubicBezTo>
                  <a:cubicBezTo>
                    <a:pt x="513" y="156"/>
                    <a:pt x="513" y="156"/>
                    <a:pt x="513" y="156"/>
                  </a:cubicBezTo>
                  <a:cubicBezTo>
                    <a:pt x="513" y="155"/>
                    <a:pt x="513" y="155"/>
                    <a:pt x="512" y="155"/>
                  </a:cubicBezTo>
                  <a:cubicBezTo>
                    <a:pt x="512" y="156"/>
                    <a:pt x="512" y="156"/>
                    <a:pt x="512" y="156"/>
                  </a:cubicBezTo>
                  <a:close/>
                  <a:moveTo>
                    <a:pt x="918" y="539"/>
                  </a:moveTo>
                  <a:cubicBezTo>
                    <a:pt x="918" y="537"/>
                    <a:pt x="916" y="533"/>
                    <a:pt x="916" y="535"/>
                  </a:cubicBezTo>
                  <a:cubicBezTo>
                    <a:pt x="916" y="535"/>
                    <a:pt x="917" y="537"/>
                    <a:pt x="917" y="538"/>
                  </a:cubicBezTo>
                  <a:cubicBezTo>
                    <a:pt x="919" y="539"/>
                    <a:pt x="918" y="538"/>
                    <a:pt x="918" y="539"/>
                  </a:cubicBezTo>
                  <a:close/>
                  <a:moveTo>
                    <a:pt x="929" y="552"/>
                  </a:moveTo>
                  <a:cubicBezTo>
                    <a:pt x="928" y="551"/>
                    <a:pt x="928" y="551"/>
                    <a:pt x="928" y="551"/>
                  </a:cubicBezTo>
                  <a:cubicBezTo>
                    <a:pt x="927" y="549"/>
                    <a:pt x="927" y="549"/>
                    <a:pt x="927" y="549"/>
                  </a:cubicBezTo>
                  <a:cubicBezTo>
                    <a:pt x="929" y="553"/>
                    <a:pt x="930" y="555"/>
                    <a:pt x="930" y="555"/>
                  </a:cubicBezTo>
                  <a:cubicBezTo>
                    <a:pt x="930" y="554"/>
                    <a:pt x="930" y="554"/>
                    <a:pt x="929" y="554"/>
                  </a:cubicBezTo>
                  <a:cubicBezTo>
                    <a:pt x="930" y="555"/>
                    <a:pt x="931" y="556"/>
                    <a:pt x="930" y="555"/>
                  </a:cubicBezTo>
                  <a:cubicBezTo>
                    <a:pt x="930" y="554"/>
                    <a:pt x="929" y="553"/>
                    <a:pt x="929" y="552"/>
                  </a:cubicBezTo>
                  <a:cubicBezTo>
                    <a:pt x="929" y="552"/>
                    <a:pt x="929" y="552"/>
                    <a:pt x="929" y="552"/>
                  </a:cubicBezTo>
                  <a:close/>
                  <a:moveTo>
                    <a:pt x="930" y="551"/>
                  </a:moveTo>
                  <a:cubicBezTo>
                    <a:pt x="929" y="550"/>
                    <a:pt x="929" y="548"/>
                    <a:pt x="929" y="549"/>
                  </a:cubicBezTo>
                  <a:cubicBezTo>
                    <a:pt x="929" y="551"/>
                    <a:pt x="930" y="551"/>
                    <a:pt x="930" y="551"/>
                  </a:cubicBezTo>
                  <a:close/>
                  <a:moveTo>
                    <a:pt x="926" y="544"/>
                  </a:moveTo>
                  <a:cubicBezTo>
                    <a:pt x="925" y="543"/>
                    <a:pt x="926" y="545"/>
                    <a:pt x="927" y="547"/>
                  </a:cubicBezTo>
                  <a:cubicBezTo>
                    <a:pt x="927" y="547"/>
                    <a:pt x="927" y="547"/>
                    <a:pt x="927" y="547"/>
                  </a:cubicBezTo>
                  <a:cubicBezTo>
                    <a:pt x="927" y="548"/>
                    <a:pt x="928" y="549"/>
                    <a:pt x="928" y="550"/>
                  </a:cubicBezTo>
                  <a:cubicBezTo>
                    <a:pt x="929" y="550"/>
                    <a:pt x="928" y="549"/>
                    <a:pt x="927" y="547"/>
                  </a:cubicBezTo>
                  <a:cubicBezTo>
                    <a:pt x="928" y="547"/>
                    <a:pt x="928" y="547"/>
                    <a:pt x="928" y="547"/>
                  </a:cubicBezTo>
                  <a:cubicBezTo>
                    <a:pt x="927" y="546"/>
                    <a:pt x="926" y="545"/>
                    <a:pt x="926" y="544"/>
                  </a:cubicBezTo>
                  <a:close/>
                  <a:moveTo>
                    <a:pt x="915" y="544"/>
                  </a:moveTo>
                  <a:cubicBezTo>
                    <a:pt x="917" y="546"/>
                    <a:pt x="916" y="543"/>
                    <a:pt x="914" y="541"/>
                  </a:cubicBezTo>
                  <a:cubicBezTo>
                    <a:pt x="915" y="542"/>
                    <a:pt x="915" y="542"/>
                    <a:pt x="915" y="544"/>
                  </a:cubicBezTo>
                  <a:close/>
                  <a:moveTo>
                    <a:pt x="475" y="199"/>
                  </a:moveTo>
                  <a:cubicBezTo>
                    <a:pt x="475" y="199"/>
                    <a:pt x="475" y="199"/>
                    <a:pt x="475" y="200"/>
                  </a:cubicBezTo>
                  <a:cubicBezTo>
                    <a:pt x="475" y="200"/>
                    <a:pt x="476" y="200"/>
                    <a:pt x="476" y="200"/>
                  </a:cubicBezTo>
                  <a:cubicBezTo>
                    <a:pt x="476" y="200"/>
                    <a:pt x="476" y="199"/>
                    <a:pt x="475" y="199"/>
                  </a:cubicBezTo>
                  <a:close/>
                  <a:moveTo>
                    <a:pt x="509" y="153"/>
                  </a:moveTo>
                  <a:cubicBezTo>
                    <a:pt x="508" y="153"/>
                    <a:pt x="508" y="153"/>
                    <a:pt x="507" y="153"/>
                  </a:cubicBezTo>
                  <a:cubicBezTo>
                    <a:pt x="507" y="153"/>
                    <a:pt x="508" y="153"/>
                    <a:pt x="508" y="154"/>
                  </a:cubicBezTo>
                  <a:cubicBezTo>
                    <a:pt x="508" y="154"/>
                    <a:pt x="509" y="154"/>
                    <a:pt x="509" y="153"/>
                  </a:cubicBezTo>
                  <a:close/>
                  <a:moveTo>
                    <a:pt x="919" y="544"/>
                  </a:moveTo>
                  <a:cubicBezTo>
                    <a:pt x="918" y="543"/>
                    <a:pt x="920" y="546"/>
                    <a:pt x="921" y="548"/>
                  </a:cubicBezTo>
                  <a:cubicBezTo>
                    <a:pt x="922" y="549"/>
                    <a:pt x="922" y="549"/>
                    <a:pt x="921" y="547"/>
                  </a:cubicBezTo>
                  <a:cubicBezTo>
                    <a:pt x="921" y="547"/>
                    <a:pt x="921" y="546"/>
                    <a:pt x="921" y="545"/>
                  </a:cubicBezTo>
                  <a:cubicBezTo>
                    <a:pt x="920" y="544"/>
                    <a:pt x="921" y="547"/>
                    <a:pt x="919" y="544"/>
                  </a:cubicBezTo>
                  <a:close/>
                  <a:moveTo>
                    <a:pt x="515" y="147"/>
                  </a:moveTo>
                  <a:cubicBezTo>
                    <a:pt x="515" y="147"/>
                    <a:pt x="514" y="147"/>
                    <a:pt x="514" y="146"/>
                  </a:cubicBezTo>
                  <a:cubicBezTo>
                    <a:pt x="513" y="147"/>
                    <a:pt x="513" y="148"/>
                    <a:pt x="511" y="147"/>
                  </a:cubicBezTo>
                  <a:cubicBezTo>
                    <a:pt x="511" y="148"/>
                    <a:pt x="511" y="148"/>
                    <a:pt x="511" y="148"/>
                  </a:cubicBezTo>
                  <a:cubicBezTo>
                    <a:pt x="512" y="148"/>
                    <a:pt x="515" y="148"/>
                    <a:pt x="515" y="147"/>
                  </a:cubicBezTo>
                  <a:close/>
                  <a:moveTo>
                    <a:pt x="477" y="167"/>
                  </a:moveTo>
                  <a:cubicBezTo>
                    <a:pt x="477" y="167"/>
                    <a:pt x="477" y="167"/>
                    <a:pt x="477" y="168"/>
                  </a:cubicBezTo>
                  <a:cubicBezTo>
                    <a:pt x="477" y="168"/>
                    <a:pt x="477" y="168"/>
                    <a:pt x="478" y="168"/>
                  </a:cubicBezTo>
                  <a:cubicBezTo>
                    <a:pt x="478" y="167"/>
                    <a:pt x="477" y="167"/>
                    <a:pt x="477" y="167"/>
                  </a:cubicBezTo>
                  <a:close/>
                  <a:moveTo>
                    <a:pt x="478" y="151"/>
                  </a:moveTo>
                  <a:cubicBezTo>
                    <a:pt x="478" y="151"/>
                    <a:pt x="478" y="150"/>
                    <a:pt x="478" y="150"/>
                  </a:cubicBezTo>
                  <a:cubicBezTo>
                    <a:pt x="478" y="150"/>
                    <a:pt x="477" y="150"/>
                    <a:pt x="477" y="151"/>
                  </a:cubicBezTo>
                  <a:cubicBezTo>
                    <a:pt x="478" y="151"/>
                    <a:pt x="478" y="151"/>
                    <a:pt x="478" y="151"/>
                  </a:cubicBezTo>
                  <a:close/>
                  <a:moveTo>
                    <a:pt x="478" y="158"/>
                  </a:moveTo>
                  <a:cubicBezTo>
                    <a:pt x="477" y="159"/>
                    <a:pt x="478" y="159"/>
                    <a:pt x="478" y="159"/>
                  </a:cubicBezTo>
                  <a:cubicBezTo>
                    <a:pt x="478" y="158"/>
                    <a:pt x="478" y="158"/>
                    <a:pt x="478" y="158"/>
                  </a:cubicBezTo>
                  <a:close/>
                  <a:moveTo>
                    <a:pt x="926" y="541"/>
                  </a:moveTo>
                  <a:cubicBezTo>
                    <a:pt x="926" y="541"/>
                    <a:pt x="926" y="540"/>
                    <a:pt x="926" y="540"/>
                  </a:cubicBezTo>
                  <a:cubicBezTo>
                    <a:pt x="926" y="540"/>
                    <a:pt x="925" y="539"/>
                    <a:pt x="925" y="539"/>
                  </a:cubicBezTo>
                  <a:cubicBezTo>
                    <a:pt x="925" y="540"/>
                    <a:pt x="926" y="540"/>
                    <a:pt x="926" y="540"/>
                  </a:cubicBezTo>
                  <a:cubicBezTo>
                    <a:pt x="926" y="541"/>
                    <a:pt x="926" y="541"/>
                    <a:pt x="926" y="541"/>
                  </a:cubicBezTo>
                  <a:cubicBezTo>
                    <a:pt x="926" y="541"/>
                    <a:pt x="926" y="541"/>
                    <a:pt x="926" y="541"/>
                  </a:cubicBezTo>
                  <a:cubicBezTo>
                    <a:pt x="927" y="542"/>
                    <a:pt x="927" y="542"/>
                    <a:pt x="927" y="543"/>
                  </a:cubicBezTo>
                  <a:cubicBezTo>
                    <a:pt x="927" y="542"/>
                    <a:pt x="928" y="543"/>
                    <a:pt x="927" y="543"/>
                  </a:cubicBezTo>
                  <a:cubicBezTo>
                    <a:pt x="927" y="542"/>
                    <a:pt x="927" y="541"/>
                    <a:pt x="926" y="541"/>
                  </a:cubicBezTo>
                  <a:cubicBezTo>
                    <a:pt x="926" y="541"/>
                    <a:pt x="926" y="541"/>
                    <a:pt x="926" y="541"/>
                  </a:cubicBezTo>
                  <a:close/>
                  <a:moveTo>
                    <a:pt x="474" y="179"/>
                  </a:moveTo>
                  <a:cubicBezTo>
                    <a:pt x="474" y="179"/>
                    <a:pt x="474" y="179"/>
                    <a:pt x="474" y="178"/>
                  </a:cubicBezTo>
                  <a:cubicBezTo>
                    <a:pt x="474" y="179"/>
                    <a:pt x="474" y="179"/>
                    <a:pt x="474" y="179"/>
                  </a:cubicBezTo>
                  <a:cubicBezTo>
                    <a:pt x="474" y="178"/>
                    <a:pt x="473" y="178"/>
                    <a:pt x="473" y="178"/>
                  </a:cubicBezTo>
                  <a:cubicBezTo>
                    <a:pt x="473" y="178"/>
                    <a:pt x="474" y="178"/>
                    <a:pt x="474" y="179"/>
                  </a:cubicBezTo>
                  <a:cubicBezTo>
                    <a:pt x="474" y="179"/>
                    <a:pt x="474" y="179"/>
                    <a:pt x="474" y="179"/>
                  </a:cubicBezTo>
                  <a:cubicBezTo>
                    <a:pt x="474" y="179"/>
                    <a:pt x="474" y="179"/>
                    <a:pt x="473" y="179"/>
                  </a:cubicBezTo>
                  <a:cubicBezTo>
                    <a:pt x="474" y="179"/>
                    <a:pt x="474" y="179"/>
                    <a:pt x="474" y="179"/>
                  </a:cubicBezTo>
                  <a:close/>
                  <a:moveTo>
                    <a:pt x="478" y="179"/>
                  </a:moveTo>
                  <a:cubicBezTo>
                    <a:pt x="478" y="179"/>
                    <a:pt x="478" y="179"/>
                    <a:pt x="478" y="179"/>
                  </a:cubicBezTo>
                  <a:cubicBezTo>
                    <a:pt x="478" y="179"/>
                    <a:pt x="478" y="179"/>
                    <a:pt x="479" y="179"/>
                  </a:cubicBezTo>
                  <a:cubicBezTo>
                    <a:pt x="479" y="179"/>
                    <a:pt x="478" y="178"/>
                    <a:pt x="478" y="179"/>
                  </a:cubicBezTo>
                  <a:close/>
                  <a:moveTo>
                    <a:pt x="472" y="197"/>
                  </a:moveTo>
                  <a:cubicBezTo>
                    <a:pt x="472" y="196"/>
                    <a:pt x="473" y="196"/>
                    <a:pt x="473" y="196"/>
                  </a:cubicBezTo>
                  <a:cubicBezTo>
                    <a:pt x="473" y="196"/>
                    <a:pt x="473" y="196"/>
                    <a:pt x="473" y="196"/>
                  </a:cubicBezTo>
                  <a:cubicBezTo>
                    <a:pt x="473" y="195"/>
                    <a:pt x="473" y="195"/>
                    <a:pt x="473" y="195"/>
                  </a:cubicBezTo>
                  <a:cubicBezTo>
                    <a:pt x="473" y="195"/>
                    <a:pt x="472" y="196"/>
                    <a:pt x="472" y="197"/>
                  </a:cubicBezTo>
                  <a:close/>
                  <a:moveTo>
                    <a:pt x="472" y="176"/>
                  </a:moveTo>
                  <a:cubicBezTo>
                    <a:pt x="472" y="176"/>
                    <a:pt x="472" y="176"/>
                    <a:pt x="473" y="176"/>
                  </a:cubicBezTo>
                  <a:cubicBezTo>
                    <a:pt x="473" y="176"/>
                    <a:pt x="473" y="176"/>
                    <a:pt x="473" y="175"/>
                  </a:cubicBezTo>
                  <a:cubicBezTo>
                    <a:pt x="472" y="175"/>
                    <a:pt x="472" y="175"/>
                    <a:pt x="472" y="175"/>
                  </a:cubicBezTo>
                  <a:cubicBezTo>
                    <a:pt x="472" y="175"/>
                    <a:pt x="472" y="176"/>
                    <a:pt x="472" y="176"/>
                  </a:cubicBezTo>
                  <a:close/>
                  <a:moveTo>
                    <a:pt x="473" y="194"/>
                  </a:moveTo>
                  <a:cubicBezTo>
                    <a:pt x="474" y="194"/>
                    <a:pt x="474" y="194"/>
                    <a:pt x="474" y="194"/>
                  </a:cubicBezTo>
                  <a:cubicBezTo>
                    <a:pt x="474" y="194"/>
                    <a:pt x="473" y="194"/>
                    <a:pt x="473" y="194"/>
                  </a:cubicBezTo>
                  <a:cubicBezTo>
                    <a:pt x="473" y="194"/>
                    <a:pt x="473" y="194"/>
                    <a:pt x="473" y="194"/>
                  </a:cubicBezTo>
                  <a:close/>
                  <a:moveTo>
                    <a:pt x="472" y="190"/>
                  </a:moveTo>
                  <a:cubicBezTo>
                    <a:pt x="472" y="190"/>
                    <a:pt x="473" y="190"/>
                    <a:pt x="473" y="190"/>
                  </a:cubicBezTo>
                  <a:cubicBezTo>
                    <a:pt x="473" y="190"/>
                    <a:pt x="473" y="190"/>
                    <a:pt x="473" y="190"/>
                  </a:cubicBezTo>
                  <a:cubicBezTo>
                    <a:pt x="473" y="190"/>
                    <a:pt x="472" y="190"/>
                    <a:pt x="472" y="190"/>
                  </a:cubicBezTo>
                  <a:close/>
                  <a:moveTo>
                    <a:pt x="473" y="174"/>
                  </a:moveTo>
                  <a:cubicBezTo>
                    <a:pt x="473" y="174"/>
                    <a:pt x="473" y="174"/>
                    <a:pt x="474" y="174"/>
                  </a:cubicBezTo>
                  <a:cubicBezTo>
                    <a:pt x="474" y="174"/>
                    <a:pt x="474" y="174"/>
                    <a:pt x="474" y="174"/>
                  </a:cubicBezTo>
                  <a:cubicBezTo>
                    <a:pt x="473" y="174"/>
                    <a:pt x="473" y="174"/>
                    <a:pt x="473" y="173"/>
                  </a:cubicBezTo>
                  <a:cubicBezTo>
                    <a:pt x="473" y="174"/>
                    <a:pt x="473" y="174"/>
                    <a:pt x="473" y="174"/>
                  </a:cubicBezTo>
                  <a:close/>
                  <a:moveTo>
                    <a:pt x="476" y="215"/>
                  </a:moveTo>
                  <a:cubicBezTo>
                    <a:pt x="475" y="215"/>
                    <a:pt x="475" y="215"/>
                    <a:pt x="475" y="215"/>
                  </a:cubicBezTo>
                  <a:cubicBezTo>
                    <a:pt x="475" y="215"/>
                    <a:pt x="475" y="215"/>
                    <a:pt x="475" y="215"/>
                  </a:cubicBezTo>
                  <a:cubicBezTo>
                    <a:pt x="475" y="215"/>
                    <a:pt x="475" y="215"/>
                    <a:pt x="476" y="215"/>
                  </a:cubicBezTo>
                  <a:cubicBezTo>
                    <a:pt x="476" y="215"/>
                    <a:pt x="476" y="215"/>
                    <a:pt x="476" y="215"/>
                  </a:cubicBezTo>
                  <a:close/>
                  <a:moveTo>
                    <a:pt x="475" y="201"/>
                  </a:moveTo>
                  <a:cubicBezTo>
                    <a:pt x="475" y="201"/>
                    <a:pt x="475" y="201"/>
                    <a:pt x="474" y="201"/>
                  </a:cubicBezTo>
                  <a:cubicBezTo>
                    <a:pt x="474" y="201"/>
                    <a:pt x="475" y="201"/>
                    <a:pt x="475" y="201"/>
                  </a:cubicBezTo>
                  <a:close/>
                  <a:moveTo>
                    <a:pt x="475" y="214"/>
                  </a:moveTo>
                  <a:cubicBezTo>
                    <a:pt x="475" y="213"/>
                    <a:pt x="475" y="213"/>
                    <a:pt x="474" y="213"/>
                  </a:cubicBezTo>
                  <a:cubicBezTo>
                    <a:pt x="474" y="214"/>
                    <a:pt x="474" y="214"/>
                    <a:pt x="475" y="214"/>
                  </a:cubicBezTo>
                  <a:close/>
                  <a:moveTo>
                    <a:pt x="474" y="218"/>
                  </a:moveTo>
                  <a:cubicBezTo>
                    <a:pt x="474" y="218"/>
                    <a:pt x="474" y="218"/>
                    <a:pt x="475" y="218"/>
                  </a:cubicBezTo>
                  <a:cubicBezTo>
                    <a:pt x="475" y="218"/>
                    <a:pt x="475" y="218"/>
                    <a:pt x="475" y="217"/>
                  </a:cubicBezTo>
                  <a:cubicBezTo>
                    <a:pt x="474" y="217"/>
                    <a:pt x="474" y="217"/>
                    <a:pt x="474" y="217"/>
                  </a:cubicBezTo>
                  <a:cubicBezTo>
                    <a:pt x="474" y="218"/>
                    <a:pt x="474" y="218"/>
                    <a:pt x="474" y="218"/>
                  </a:cubicBezTo>
                  <a:close/>
                  <a:moveTo>
                    <a:pt x="925" y="551"/>
                  </a:moveTo>
                  <a:cubicBezTo>
                    <a:pt x="925" y="551"/>
                    <a:pt x="924" y="550"/>
                    <a:pt x="924" y="549"/>
                  </a:cubicBezTo>
                  <a:cubicBezTo>
                    <a:pt x="923" y="548"/>
                    <a:pt x="924" y="551"/>
                    <a:pt x="925" y="551"/>
                  </a:cubicBezTo>
                  <a:close/>
                  <a:moveTo>
                    <a:pt x="457" y="216"/>
                  </a:moveTo>
                  <a:cubicBezTo>
                    <a:pt x="457" y="216"/>
                    <a:pt x="457" y="216"/>
                    <a:pt x="457" y="216"/>
                  </a:cubicBezTo>
                  <a:cubicBezTo>
                    <a:pt x="457" y="216"/>
                    <a:pt x="457" y="216"/>
                    <a:pt x="457" y="215"/>
                  </a:cubicBezTo>
                  <a:cubicBezTo>
                    <a:pt x="457" y="215"/>
                    <a:pt x="457" y="216"/>
                    <a:pt x="457" y="216"/>
                  </a:cubicBezTo>
                  <a:cubicBezTo>
                    <a:pt x="457" y="216"/>
                    <a:pt x="457" y="216"/>
                    <a:pt x="457" y="216"/>
                  </a:cubicBezTo>
                  <a:close/>
                  <a:moveTo>
                    <a:pt x="475" y="211"/>
                  </a:moveTo>
                  <a:cubicBezTo>
                    <a:pt x="475" y="212"/>
                    <a:pt x="475" y="212"/>
                    <a:pt x="475" y="212"/>
                  </a:cubicBezTo>
                  <a:cubicBezTo>
                    <a:pt x="475" y="212"/>
                    <a:pt x="475" y="213"/>
                    <a:pt x="476" y="213"/>
                  </a:cubicBezTo>
                  <a:cubicBezTo>
                    <a:pt x="476" y="212"/>
                    <a:pt x="476" y="211"/>
                    <a:pt x="475" y="211"/>
                  </a:cubicBezTo>
                  <a:close/>
                  <a:moveTo>
                    <a:pt x="475" y="220"/>
                  </a:moveTo>
                  <a:cubicBezTo>
                    <a:pt x="474" y="220"/>
                    <a:pt x="474" y="220"/>
                    <a:pt x="474" y="221"/>
                  </a:cubicBezTo>
                  <a:cubicBezTo>
                    <a:pt x="474" y="221"/>
                    <a:pt x="475" y="220"/>
                    <a:pt x="475" y="220"/>
                  </a:cubicBezTo>
                  <a:close/>
                  <a:moveTo>
                    <a:pt x="924" y="535"/>
                  </a:moveTo>
                  <a:cubicBezTo>
                    <a:pt x="925" y="536"/>
                    <a:pt x="925" y="536"/>
                    <a:pt x="924" y="535"/>
                  </a:cubicBezTo>
                  <a:cubicBezTo>
                    <a:pt x="924" y="533"/>
                    <a:pt x="924" y="534"/>
                    <a:pt x="924" y="535"/>
                  </a:cubicBezTo>
                  <a:close/>
                  <a:moveTo>
                    <a:pt x="473" y="200"/>
                  </a:moveTo>
                  <a:cubicBezTo>
                    <a:pt x="473" y="201"/>
                    <a:pt x="473" y="201"/>
                    <a:pt x="473" y="200"/>
                  </a:cubicBezTo>
                  <a:cubicBezTo>
                    <a:pt x="474" y="201"/>
                    <a:pt x="474" y="200"/>
                    <a:pt x="474" y="200"/>
                  </a:cubicBezTo>
                  <a:cubicBezTo>
                    <a:pt x="474" y="200"/>
                    <a:pt x="474" y="200"/>
                    <a:pt x="474" y="200"/>
                  </a:cubicBezTo>
                  <a:cubicBezTo>
                    <a:pt x="474" y="200"/>
                    <a:pt x="474" y="200"/>
                    <a:pt x="474" y="200"/>
                  </a:cubicBezTo>
                  <a:cubicBezTo>
                    <a:pt x="473" y="200"/>
                    <a:pt x="473" y="200"/>
                    <a:pt x="473" y="200"/>
                  </a:cubicBezTo>
                  <a:close/>
                  <a:moveTo>
                    <a:pt x="926" y="543"/>
                  </a:moveTo>
                  <a:cubicBezTo>
                    <a:pt x="926" y="543"/>
                    <a:pt x="925" y="540"/>
                    <a:pt x="924" y="538"/>
                  </a:cubicBezTo>
                  <a:cubicBezTo>
                    <a:pt x="924" y="539"/>
                    <a:pt x="924" y="540"/>
                    <a:pt x="926" y="543"/>
                  </a:cubicBezTo>
                  <a:close/>
                  <a:moveTo>
                    <a:pt x="927" y="557"/>
                  </a:moveTo>
                  <a:cubicBezTo>
                    <a:pt x="928" y="558"/>
                    <a:pt x="929" y="560"/>
                    <a:pt x="929" y="559"/>
                  </a:cubicBezTo>
                  <a:cubicBezTo>
                    <a:pt x="928" y="557"/>
                    <a:pt x="927" y="557"/>
                    <a:pt x="927" y="557"/>
                  </a:cubicBezTo>
                  <a:close/>
                  <a:moveTo>
                    <a:pt x="928" y="555"/>
                  </a:moveTo>
                  <a:cubicBezTo>
                    <a:pt x="927" y="553"/>
                    <a:pt x="926" y="552"/>
                    <a:pt x="926" y="552"/>
                  </a:cubicBezTo>
                  <a:cubicBezTo>
                    <a:pt x="927" y="554"/>
                    <a:pt x="926" y="553"/>
                    <a:pt x="927" y="555"/>
                  </a:cubicBezTo>
                  <a:cubicBezTo>
                    <a:pt x="927" y="555"/>
                    <a:pt x="928" y="555"/>
                    <a:pt x="928" y="555"/>
                  </a:cubicBezTo>
                  <a:close/>
                  <a:moveTo>
                    <a:pt x="926" y="547"/>
                  </a:moveTo>
                  <a:cubicBezTo>
                    <a:pt x="925" y="544"/>
                    <a:pt x="925" y="544"/>
                    <a:pt x="924" y="543"/>
                  </a:cubicBezTo>
                  <a:cubicBezTo>
                    <a:pt x="925" y="546"/>
                    <a:pt x="926" y="547"/>
                    <a:pt x="926" y="547"/>
                  </a:cubicBezTo>
                  <a:close/>
                  <a:moveTo>
                    <a:pt x="473" y="212"/>
                  </a:moveTo>
                  <a:cubicBezTo>
                    <a:pt x="473" y="212"/>
                    <a:pt x="472" y="213"/>
                    <a:pt x="473" y="213"/>
                  </a:cubicBezTo>
                  <a:cubicBezTo>
                    <a:pt x="473" y="213"/>
                    <a:pt x="473" y="213"/>
                    <a:pt x="473" y="212"/>
                  </a:cubicBezTo>
                  <a:close/>
                  <a:moveTo>
                    <a:pt x="471" y="225"/>
                  </a:moveTo>
                  <a:cubicBezTo>
                    <a:pt x="471" y="224"/>
                    <a:pt x="471" y="224"/>
                    <a:pt x="471" y="224"/>
                  </a:cubicBezTo>
                  <a:cubicBezTo>
                    <a:pt x="470" y="224"/>
                    <a:pt x="470" y="224"/>
                    <a:pt x="470" y="224"/>
                  </a:cubicBezTo>
                  <a:cubicBezTo>
                    <a:pt x="470" y="225"/>
                    <a:pt x="470" y="225"/>
                    <a:pt x="471" y="225"/>
                  </a:cubicBezTo>
                  <a:close/>
                  <a:moveTo>
                    <a:pt x="470" y="211"/>
                  </a:moveTo>
                  <a:cubicBezTo>
                    <a:pt x="470" y="213"/>
                    <a:pt x="471" y="212"/>
                    <a:pt x="470" y="211"/>
                  </a:cubicBezTo>
                  <a:close/>
                  <a:moveTo>
                    <a:pt x="473" y="226"/>
                  </a:moveTo>
                  <a:cubicBezTo>
                    <a:pt x="474" y="226"/>
                    <a:pt x="473" y="226"/>
                    <a:pt x="473" y="226"/>
                  </a:cubicBezTo>
                  <a:cubicBezTo>
                    <a:pt x="473" y="226"/>
                    <a:pt x="473" y="226"/>
                    <a:pt x="473" y="226"/>
                  </a:cubicBezTo>
                  <a:close/>
                  <a:moveTo>
                    <a:pt x="474" y="227"/>
                  </a:moveTo>
                  <a:cubicBezTo>
                    <a:pt x="474" y="227"/>
                    <a:pt x="474" y="227"/>
                    <a:pt x="474" y="227"/>
                  </a:cubicBezTo>
                  <a:cubicBezTo>
                    <a:pt x="474" y="227"/>
                    <a:pt x="474" y="227"/>
                    <a:pt x="474" y="227"/>
                  </a:cubicBezTo>
                  <a:cubicBezTo>
                    <a:pt x="474" y="227"/>
                    <a:pt x="474" y="227"/>
                    <a:pt x="474" y="227"/>
                  </a:cubicBezTo>
                  <a:cubicBezTo>
                    <a:pt x="474" y="227"/>
                    <a:pt x="474" y="227"/>
                    <a:pt x="474" y="227"/>
                  </a:cubicBezTo>
                  <a:close/>
                  <a:moveTo>
                    <a:pt x="473" y="234"/>
                  </a:moveTo>
                  <a:cubicBezTo>
                    <a:pt x="473" y="235"/>
                    <a:pt x="475" y="231"/>
                    <a:pt x="475" y="230"/>
                  </a:cubicBezTo>
                  <a:cubicBezTo>
                    <a:pt x="474" y="231"/>
                    <a:pt x="473" y="233"/>
                    <a:pt x="473" y="234"/>
                  </a:cubicBezTo>
                  <a:close/>
                  <a:moveTo>
                    <a:pt x="473" y="224"/>
                  </a:moveTo>
                  <a:cubicBezTo>
                    <a:pt x="473" y="225"/>
                    <a:pt x="473" y="224"/>
                    <a:pt x="472" y="224"/>
                  </a:cubicBezTo>
                  <a:cubicBezTo>
                    <a:pt x="472" y="225"/>
                    <a:pt x="473" y="226"/>
                    <a:pt x="473" y="224"/>
                  </a:cubicBezTo>
                  <a:close/>
                  <a:moveTo>
                    <a:pt x="478" y="221"/>
                  </a:moveTo>
                  <a:cubicBezTo>
                    <a:pt x="478" y="221"/>
                    <a:pt x="478" y="221"/>
                    <a:pt x="478" y="221"/>
                  </a:cubicBezTo>
                  <a:cubicBezTo>
                    <a:pt x="478" y="221"/>
                    <a:pt x="478" y="221"/>
                    <a:pt x="479" y="221"/>
                  </a:cubicBezTo>
                  <a:cubicBezTo>
                    <a:pt x="479" y="221"/>
                    <a:pt x="479" y="221"/>
                    <a:pt x="479" y="221"/>
                  </a:cubicBezTo>
                  <a:cubicBezTo>
                    <a:pt x="478" y="221"/>
                    <a:pt x="478" y="221"/>
                    <a:pt x="478" y="221"/>
                  </a:cubicBezTo>
                  <a:close/>
                  <a:moveTo>
                    <a:pt x="474" y="235"/>
                  </a:moveTo>
                  <a:cubicBezTo>
                    <a:pt x="473" y="234"/>
                    <a:pt x="473" y="235"/>
                    <a:pt x="472" y="235"/>
                  </a:cubicBezTo>
                  <a:cubicBezTo>
                    <a:pt x="473" y="236"/>
                    <a:pt x="474" y="235"/>
                    <a:pt x="474" y="235"/>
                  </a:cubicBezTo>
                  <a:close/>
                  <a:moveTo>
                    <a:pt x="472" y="211"/>
                  </a:moveTo>
                  <a:cubicBezTo>
                    <a:pt x="473" y="211"/>
                    <a:pt x="473" y="211"/>
                    <a:pt x="473" y="211"/>
                  </a:cubicBezTo>
                  <a:cubicBezTo>
                    <a:pt x="473" y="210"/>
                    <a:pt x="472" y="211"/>
                    <a:pt x="472" y="211"/>
                  </a:cubicBezTo>
                  <a:close/>
                  <a:moveTo>
                    <a:pt x="472" y="205"/>
                  </a:moveTo>
                  <a:cubicBezTo>
                    <a:pt x="471" y="206"/>
                    <a:pt x="471" y="207"/>
                    <a:pt x="471" y="207"/>
                  </a:cubicBezTo>
                  <a:cubicBezTo>
                    <a:pt x="471" y="206"/>
                    <a:pt x="472" y="204"/>
                    <a:pt x="472" y="205"/>
                  </a:cubicBezTo>
                  <a:close/>
                  <a:moveTo>
                    <a:pt x="472" y="208"/>
                  </a:moveTo>
                  <a:cubicBezTo>
                    <a:pt x="472" y="209"/>
                    <a:pt x="471" y="209"/>
                    <a:pt x="471" y="210"/>
                  </a:cubicBezTo>
                  <a:cubicBezTo>
                    <a:pt x="471" y="209"/>
                    <a:pt x="472" y="209"/>
                    <a:pt x="472" y="208"/>
                  </a:cubicBezTo>
                  <a:cubicBezTo>
                    <a:pt x="473" y="206"/>
                    <a:pt x="472" y="207"/>
                    <a:pt x="472" y="208"/>
                  </a:cubicBezTo>
                  <a:close/>
                  <a:moveTo>
                    <a:pt x="928" y="550"/>
                  </a:moveTo>
                  <a:cubicBezTo>
                    <a:pt x="928" y="550"/>
                    <a:pt x="927" y="549"/>
                    <a:pt x="927" y="548"/>
                  </a:cubicBezTo>
                  <a:cubicBezTo>
                    <a:pt x="927" y="548"/>
                    <a:pt x="927" y="548"/>
                    <a:pt x="927" y="548"/>
                  </a:cubicBezTo>
                  <a:cubicBezTo>
                    <a:pt x="927" y="550"/>
                    <a:pt x="928" y="550"/>
                    <a:pt x="928" y="550"/>
                  </a:cubicBezTo>
                  <a:close/>
                  <a:moveTo>
                    <a:pt x="927" y="545"/>
                  </a:moveTo>
                  <a:cubicBezTo>
                    <a:pt x="927" y="544"/>
                    <a:pt x="926" y="543"/>
                    <a:pt x="926" y="543"/>
                  </a:cubicBezTo>
                  <a:cubicBezTo>
                    <a:pt x="926" y="543"/>
                    <a:pt x="926" y="543"/>
                    <a:pt x="927" y="544"/>
                  </a:cubicBezTo>
                  <a:cubicBezTo>
                    <a:pt x="927" y="544"/>
                    <a:pt x="927" y="545"/>
                    <a:pt x="927" y="545"/>
                  </a:cubicBezTo>
                  <a:close/>
                  <a:moveTo>
                    <a:pt x="471" y="220"/>
                  </a:moveTo>
                  <a:cubicBezTo>
                    <a:pt x="471" y="220"/>
                    <a:pt x="471" y="220"/>
                    <a:pt x="471" y="220"/>
                  </a:cubicBezTo>
                  <a:cubicBezTo>
                    <a:pt x="471" y="220"/>
                    <a:pt x="471" y="220"/>
                    <a:pt x="471" y="220"/>
                  </a:cubicBezTo>
                  <a:cubicBezTo>
                    <a:pt x="471" y="220"/>
                    <a:pt x="471" y="220"/>
                    <a:pt x="471" y="220"/>
                  </a:cubicBezTo>
                  <a:cubicBezTo>
                    <a:pt x="471" y="220"/>
                    <a:pt x="471" y="220"/>
                    <a:pt x="471" y="220"/>
                  </a:cubicBezTo>
                  <a:close/>
                  <a:moveTo>
                    <a:pt x="929" y="563"/>
                  </a:moveTo>
                  <a:cubicBezTo>
                    <a:pt x="927" y="559"/>
                    <a:pt x="929" y="563"/>
                    <a:pt x="929" y="563"/>
                  </a:cubicBezTo>
                  <a:close/>
                  <a:moveTo>
                    <a:pt x="471" y="210"/>
                  </a:moveTo>
                  <a:cubicBezTo>
                    <a:pt x="471" y="211"/>
                    <a:pt x="471" y="211"/>
                    <a:pt x="471" y="211"/>
                  </a:cubicBezTo>
                  <a:cubicBezTo>
                    <a:pt x="472" y="211"/>
                    <a:pt x="471" y="210"/>
                    <a:pt x="471" y="210"/>
                  </a:cubicBezTo>
                  <a:close/>
                  <a:moveTo>
                    <a:pt x="928" y="564"/>
                  </a:moveTo>
                  <a:cubicBezTo>
                    <a:pt x="927" y="561"/>
                    <a:pt x="925" y="559"/>
                    <a:pt x="928" y="565"/>
                  </a:cubicBezTo>
                  <a:cubicBezTo>
                    <a:pt x="929" y="566"/>
                    <a:pt x="930" y="567"/>
                    <a:pt x="928" y="564"/>
                  </a:cubicBezTo>
                  <a:close/>
                  <a:moveTo>
                    <a:pt x="928" y="566"/>
                  </a:moveTo>
                  <a:cubicBezTo>
                    <a:pt x="928" y="567"/>
                    <a:pt x="929" y="568"/>
                    <a:pt x="928" y="567"/>
                  </a:cubicBezTo>
                  <a:cubicBezTo>
                    <a:pt x="928" y="567"/>
                    <a:pt x="927" y="566"/>
                    <a:pt x="927" y="566"/>
                  </a:cubicBezTo>
                  <a:cubicBezTo>
                    <a:pt x="928" y="566"/>
                    <a:pt x="928" y="566"/>
                    <a:pt x="928" y="566"/>
                  </a:cubicBezTo>
                  <a:close/>
                  <a:moveTo>
                    <a:pt x="473" y="217"/>
                  </a:moveTo>
                  <a:cubicBezTo>
                    <a:pt x="473" y="216"/>
                    <a:pt x="472" y="216"/>
                    <a:pt x="472" y="217"/>
                  </a:cubicBezTo>
                  <a:cubicBezTo>
                    <a:pt x="472" y="217"/>
                    <a:pt x="472" y="217"/>
                    <a:pt x="473" y="217"/>
                  </a:cubicBezTo>
                  <a:close/>
                  <a:moveTo>
                    <a:pt x="401" y="362"/>
                  </a:move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lose/>
                  <a:moveTo>
                    <a:pt x="410" y="291"/>
                  </a:moveTo>
                  <a:cubicBezTo>
                    <a:pt x="409" y="293"/>
                    <a:pt x="412" y="288"/>
                    <a:pt x="410" y="291"/>
                  </a:cubicBezTo>
                  <a:close/>
                  <a:moveTo>
                    <a:pt x="412" y="313"/>
                  </a:moveTo>
                  <a:cubicBezTo>
                    <a:pt x="412" y="313"/>
                    <a:pt x="412" y="312"/>
                    <a:pt x="411" y="313"/>
                  </a:cubicBezTo>
                  <a:cubicBezTo>
                    <a:pt x="410" y="315"/>
                    <a:pt x="410" y="316"/>
                    <a:pt x="409" y="318"/>
                  </a:cubicBezTo>
                  <a:cubicBezTo>
                    <a:pt x="409" y="318"/>
                    <a:pt x="410" y="317"/>
                    <a:pt x="412" y="313"/>
                  </a:cubicBezTo>
                  <a:close/>
                  <a:moveTo>
                    <a:pt x="418" y="326"/>
                  </a:moveTo>
                  <a:cubicBezTo>
                    <a:pt x="418" y="327"/>
                    <a:pt x="418" y="327"/>
                    <a:pt x="417" y="328"/>
                  </a:cubicBezTo>
                  <a:cubicBezTo>
                    <a:pt x="418" y="328"/>
                    <a:pt x="418" y="327"/>
                    <a:pt x="418" y="327"/>
                  </a:cubicBezTo>
                  <a:cubicBezTo>
                    <a:pt x="418" y="326"/>
                    <a:pt x="420" y="324"/>
                    <a:pt x="418" y="326"/>
                  </a:cubicBezTo>
                  <a:close/>
                  <a:moveTo>
                    <a:pt x="412" y="319"/>
                  </a:moveTo>
                  <a:cubicBezTo>
                    <a:pt x="412" y="319"/>
                    <a:pt x="412" y="319"/>
                    <a:pt x="412" y="319"/>
                  </a:cubicBezTo>
                  <a:cubicBezTo>
                    <a:pt x="411" y="321"/>
                    <a:pt x="411" y="321"/>
                    <a:pt x="411" y="321"/>
                  </a:cubicBezTo>
                  <a:cubicBezTo>
                    <a:pt x="411" y="321"/>
                    <a:pt x="411" y="321"/>
                    <a:pt x="411" y="321"/>
                  </a:cubicBezTo>
                  <a:cubicBezTo>
                    <a:pt x="411" y="321"/>
                    <a:pt x="411" y="321"/>
                    <a:pt x="411" y="321"/>
                  </a:cubicBezTo>
                  <a:cubicBezTo>
                    <a:pt x="411" y="321"/>
                    <a:pt x="411" y="321"/>
                    <a:pt x="411" y="321"/>
                  </a:cubicBezTo>
                  <a:lnTo>
                    <a:pt x="412" y="319"/>
                  </a:lnTo>
                  <a:close/>
                  <a:moveTo>
                    <a:pt x="414" y="307"/>
                  </a:moveTo>
                  <a:cubicBezTo>
                    <a:pt x="413" y="309"/>
                    <a:pt x="411" y="311"/>
                    <a:pt x="411" y="312"/>
                  </a:cubicBezTo>
                  <a:cubicBezTo>
                    <a:pt x="413" y="309"/>
                    <a:pt x="414" y="307"/>
                    <a:pt x="414" y="307"/>
                  </a:cubicBezTo>
                  <a:close/>
                  <a:moveTo>
                    <a:pt x="415" y="347"/>
                  </a:moveTo>
                  <a:cubicBezTo>
                    <a:pt x="415" y="346"/>
                    <a:pt x="414" y="347"/>
                    <a:pt x="414" y="347"/>
                  </a:cubicBezTo>
                  <a:cubicBezTo>
                    <a:pt x="413" y="349"/>
                    <a:pt x="413" y="349"/>
                    <a:pt x="415" y="347"/>
                  </a:cubicBezTo>
                  <a:close/>
                  <a:moveTo>
                    <a:pt x="414" y="333"/>
                  </a:moveTo>
                  <a:cubicBezTo>
                    <a:pt x="414" y="333"/>
                    <a:pt x="413" y="334"/>
                    <a:pt x="412" y="336"/>
                  </a:cubicBezTo>
                  <a:cubicBezTo>
                    <a:pt x="412" y="336"/>
                    <a:pt x="411" y="338"/>
                    <a:pt x="413" y="334"/>
                  </a:cubicBezTo>
                  <a:cubicBezTo>
                    <a:pt x="413" y="334"/>
                    <a:pt x="413" y="333"/>
                    <a:pt x="414" y="333"/>
                  </a:cubicBezTo>
                  <a:cubicBezTo>
                    <a:pt x="414" y="333"/>
                    <a:pt x="418" y="326"/>
                    <a:pt x="418" y="325"/>
                  </a:cubicBezTo>
                  <a:cubicBezTo>
                    <a:pt x="418" y="325"/>
                    <a:pt x="414" y="332"/>
                    <a:pt x="414" y="333"/>
                  </a:cubicBezTo>
                  <a:close/>
                  <a:moveTo>
                    <a:pt x="415" y="335"/>
                  </a:moveTo>
                  <a:cubicBezTo>
                    <a:pt x="415" y="334"/>
                    <a:pt x="415" y="334"/>
                    <a:pt x="415" y="334"/>
                  </a:cubicBezTo>
                  <a:cubicBezTo>
                    <a:pt x="415" y="333"/>
                    <a:pt x="415" y="334"/>
                    <a:pt x="414" y="334"/>
                  </a:cubicBezTo>
                  <a:cubicBezTo>
                    <a:pt x="414" y="335"/>
                    <a:pt x="414" y="335"/>
                    <a:pt x="415" y="335"/>
                  </a:cubicBezTo>
                  <a:close/>
                  <a:moveTo>
                    <a:pt x="413" y="338"/>
                  </a:moveTo>
                  <a:cubicBezTo>
                    <a:pt x="413" y="340"/>
                    <a:pt x="413" y="340"/>
                    <a:pt x="414" y="339"/>
                  </a:cubicBezTo>
                  <a:cubicBezTo>
                    <a:pt x="415" y="336"/>
                    <a:pt x="416" y="333"/>
                    <a:pt x="413" y="338"/>
                  </a:cubicBezTo>
                  <a:close/>
                  <a:moveTo>
                    <a:pt x="413" y="307"/>
                  </a:moveTo>
                  <a:cubicBezTo>
                    <a:pt x="414" y="305"/>
                    <a:pt x="414" y="305"/>
                    <a:pt x="414" y="305"/>
                  </a:cubicBezTo>
                  <a:cubicBezTo>
                    <a:pt x="414" y="305"/>
                    <a:pt x="414" y="305"/>
                    <a:pt x="414" y="305"/>
                  </a:cubicBezTo>
                  <a:cubicBezTo>
                    <a:pt x="413" y="307"/>
                    <a:pt x="413" y="307"/>
                    <a:pt x="413" y="307"/>
                  </a:cubicBezTo>
                  <a:close/>
                  <a:moveTo>
                    <a:pt x="407" y="342"/>
                  </a:moveTo>
                  <a:cubicBezTo>
                    <a:pt x="408" y="339"/>
                    <a:pt x="409" y="337"/>
                    <a:pt x="410" y="336"/>
                  </a:cubicBezTo>
                  <a:cubicBezTo>
                    <a:pt x="410" y="336"/>
                    <a:pt x="410" y="335"/>
                    <a:pt x="411" y="334"/>
                  </a:cubicBezTo>
                  <a:cubicBezTo>
                    <a:pt x="411" y="334"/>
                    <a:pt x="411" y="335"/>
                    <a:pt x="410" y="335"/>
                  </a:cubicBezTo>
                  <a:cubicBezTo>
                    <a:pt x="411" y="334"/>
                    <a:pt x="412" y="335"/>
                    <a:pt x="413" y="331"/>
                  </a:cubicBezTo>
                  <a:cubicBezTo>
                    <a:pt x="413" y="331"/>
                    <a:pt x="413" y="331"/>
                    <a:pt x="413" y="331"/>
                  </a:cubicBezTo>
                  <a:cubicBezTo>
                    <a:pt x="413" y="331"/>
                    <a:pt x="413" y="331"/>
                    <a:pt x="413" y="331"/>
                  </a:cubicBezTo>
                  <a:cubicBezTo>
                    <a:pt x="414" y="330"/>
                    <a:pt x="413" y="332"/>
                    <a:pt x="414" y="331"/>
                  </a:cubicBezTo>
                  <a:cubicBezTo>
                    <a:pt x="416" y="327"/>
                    <a:pt x="418" y="325"/>
                    <a:pt x="421" y="320"/>
                  </a:cubicBezTo>
                  <a:cubicBezTo>
                    <a:pt x="421" y="318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ubicBezTo>
                    <a:pt x="419" y="320"/>
                    <a:pt x="419" y="320"/>
                    <a:pt x="418" y="321"/>
                  </a:cubicBezTo>
                  <a:cubicBezTo>
                    <a:pt x="416" y="325"/>
                    <a:pt x="417" y="325"/>
                    <a:pt x="418" y="324"/>
                  </a:cubicBezTo>
                  <a:cubicBezTo>
                    <a:pt x="416" y="327"/>
                    <a:pt x="414" y="328"/>
                    <a:pt x="413" y="330"/>
                  </a:cubicBezTo>
                  <a:cubicBezTo>
                    <a:pt x="414" y="329"/>
                    <a:pt x="414" y="327"/>
                    <a:pt x="413" y="329"/>
                  </a:cubicBezTo>
                  <a:cubicBezTo>
                    <a:pt x="413" y="330"/>
                    <a:pt x="412" y="331"/>
                    <a:pt x="412" y="331"/>
                  </a:cubicBezTo>
                  <a:cubicBezTo>
                    <a:pt x="412" y="332"/>
                    <a:pt x="411" y="332"/>
                    <a:pt x="411" y="333"/>
                  </a:cubicBezTo>
                  <a:cubicBezTo>
                    <a:pt x="410" y="334"/>
                    <a:pt x="410" y="335"/>
                    <a:pt x="410" y="336"/>
                  </a:cubicBezTo>
                  <a:cubicBezTo>
                    <a:pt x="410" y="335"/>
                    <a:pt x="409" y="336"/>
                    <a:pt x="406" y="341"/>
                  </a:cubicBezTo>
                  <a:cubicBezTo>
                    <a:pt x="407" y="340"/>
                    <a:pt x="407" y="341"/>
                    <a:pt x="407" y="342"/>
                  </a:cubicBezTo>
                  <a:close/>
                  <a:moveTo>
                    <a:pt x="407" y="299"/>
                  </a:moveTo>
                  <a:cubicBezTo>
                    <a:pt x="407" y="299"/>
                    <a:pt x="408" y="298"/>
                    <a:pt x="408" y="298"/>
                  </a:cubicBezTo>
                  <a:cubicBezTo>
                    <a:pt x="407" y="298"/>
                    <a:pt x="407" y="298"/>
                    <a:pt x="407" y="299"/>
                  </a:cubicBezTo>
                  <a:cubicBezTo>
                    <a:pt x="406" y="300"/>
                    <a:pt x="406" y="300"/>
                    <a:pt x="407" y="299"/>
                  </a:cubicBezTo>
                  <a:close/>
                  <a:moveTo>
                    <a:pt x="414" y="304"/>
                  </a:moveTo>
                  <a:cubicBezTo>
                    <a:pt x="416" y="300"/>
                    <a:pt x="413" y="305"/>
                    <a:pt x="412" y="306"/>
                  </a:cubicBezTo>
                  <a:cubicBezTo>
                    <a:pt x="412" y="306"/>
                    <a:pt x="413" y="305"/>
                    <a:pt x="414" y="304"/>
                  </a:cubicBezTo>
                  <a:close/>
                  <a:moveTo>
                    <a:pt x="418" y="273"/>
                  </a:moveTo>
                  <a:cubicBezTo>
                    <a:pt x="418" y="274"/>
                    <a:pt x="418" y="274"/>
                    <a:pt x="418" y="275"/>
                  </a:cubicBezTo>
                  <a:cubicBezTo>
                    <a:pt x="418" y="274"/>
                    <a:pt x="418" y="275"/>
                    <a:pt x="419" y="273"/>
                  </a:cubicBezTo>
                  <a:cubicBezTo>
                    <a:pt x="420" y="271"/>
                    <a:pt x="419" y="272"/>
                    <a:pt x="418" y="273"/>
                  </a:cubicBezTo>
                  <a:close/>
                  <a:moveTo>
                    <a:pt x="415" y="325"/>
                  </a:moveTo>
                  <a:cubicBezTo>
                    <a:pt x="413" y="329"/>
                    <a:pt x="415" y="327"/>
                    <a:pt x="416" y="324"/>
                  </a:cubicBezTo>
                  <a:cubicBezTo>
                    <a:pt x="418" y="320"/>
                    <a:pt x="417" y="321"/>
                    <a:pt x="415" y="325"/>
                  </a:cubicBezTo>
                  <a:close/>
                  <a:moveTo>
                    <a:pt x="421" y="268"/>
                  </a:moveTo>
                  <a:cubicBezTo>
                    <a:pt x="420" y="270"/>
                    <a:pt x="420" y="269"/>
                    <a:pt x="420" y="270"/>
                  </a:cubicBezTo>
                  <a:cubicBezTo>
                    <a:pt x="421" y="269"/>
                    <a:pt x="422" y="267"/>
                    <a:pt x="421" y="268"/>
                  </a:cubicBezTo>
                  <a:close/>
                  <a:moveTo>
                    <a:pt x="421" y="310"/>
                  </a:moveTo>
                  <a:cubicBezTo>
                    <a:pt x="422" y="308"/>
                    <a:pt x="422" y="306"/>
                    <a:pt x="421" y="308"/>
                  </a:cubicBezTo>
                  <a:cubicBezTo>
                    <a:pt x="419" y="312"/>
                    <a:pt x="420" y="310"/>
                    <a:pt x="421" y="310"/>
                  </a:cubicBezTo>
                  <a:close/>
                  <a:moveTo>
                    <a:pt x="413" y="309"/>
                  </a:moveTo>
                  <a:cubicBezTo>
                    <a:pt x="413" y="310"/>
                    <a:pt x="414" y="309"/>
                    <a:pt x="415" y="306"/>
                  </a:cubicBezTo>
                  <a:cubicBezTo>
                    <a:pt x="415" y="307"/>
                    <a:pt x="415" y="306"/>
                    <a:pt x="413" y="309"/>
                  </a:cubicBezTo>
                  <a:close/>
                  <a:moveTo>
                    <a:pt x="415" y="312"/>
                  </a:moveTo>
                  <a:cubicBezTo>
                    <a:pt x="416" y="310"/>
                    <a:pt x="416" y="310"/>
                    <a:pt x="415" y="311"/>
                  </a:cubicBezTo>
                  <a:cubicBezTo>
                    <a:pt x="414" y="313"/>
                    <a:pt x="414" y="314"/>
                    <a:pt x="415" y="312"/>
                  </a:cubicBezTo>
                  <a:close/>
                  <a:moveTo>
                    <a:pt x="417" y="269"/>
                  </a:moveTo>
                  <a:cubicBezTo>
                    <a:pt x="416" y="269"/>
                    <a:pt x="416" y="269"/>
                    <a:pt x="416" y="270"/>
                  </a:cubicBezTo>
                  <a:cubicBezTo>
                    <a:pt x="416" y="270"/>
                    <a:pt x="416" y="271"/>
                    <a:pt x="415" y="271"/>
                  </a:cubicBezTo>
                  <a:cubicBezTo>
                    <a:pt x="416" y="271"/>
                    <a:pt x="416" y="271"/>
                    <a:pt x="416" y="270"/>
                  </a:cubicBezTo>
                  <a:cubicBezTo>
                    <a:pt x="416" y="270"/>
                    <a:pt x="416" y="269"/>
                    <a:pt x="417" y="269"/>
                  </a:cubicBezTo>
                  <a:close/>
                  <a:moveTo>
                    <a:pt x="415" y="281"/>
                  </a:moveTo>
                  <a:cubicBezTo>
                    <a:pt x="416" y="280"/>
                    <a:pt x="415" y="280"/>
                    <a:pt x="415" y="281"/>
                  </a:cubicBezTo>
                  <a:cubicBezTo>
                    <a:pt x="414" y="283"/>
                    <a:pt x="415" y="282"/>
                    <a:pt x="415" y="281"/>
                  </a:cubicBezTo>
                  <a:close/>
                  <a:moveTo>
                    <a:pt x="416" y="317"/>
                  </a:moveTo>
                  <a:cubicBezTo>
                    <a:pt x="416" y="317"/>
                    <a:pt x="416" y="317"/>
                    <a:pt x="417" y="317"/>
                  </a:cubicBezTo>
                  <a:cubicBezTo>
                    <a:pt x="417" y="316"/>
                    <a:pt x="417" y="316"/>
                    <a:pt x="417" y="316"/>
                  </a:cubicBezTo>
                  <a:cubicBezTo>
                    <a:pt x="417" y="316"/>
                    <a:pt x="417" y="316"/>
                    <a:pt x="417" y="316"/>
                  </a:cubicBezTo>
                  <a:cubicBezTo>
                    <a:pt x="416" y="317"/>
                    <a:pt x="416" y="317"/>
                    <a:pt x="416" y="317"/>
                  </a:cubicBezTo>
                  <a:close/>
                  <a:moveTo>
                    <a:pt x="376" y="396"/>
                  </a:moveTo>
                  <a:cubicBezTo>
                    <a:pt x="376" y="397"/>
                    <a:pt x="375" y="397"/>
                    <a:pt x="375" y="399"/>
                  </a:cubicBezTo>
                  <a:cubicBezTo>
                    <a:pt x="374" y="399"/>
                    <a:pt x="374" y="399"/>
                    <a:pt x="373" y="401"/>
                  </a:cubicBezTo>
                  <a:cubicBezTo>
                    <a:pt x="373" y="400"/>
                    <a:pt x="373" y="400"/>
                    <a:pt x="373" y="400"/>
                  </a:cubicBezTo>
                  <a:cubicBezTo>
                    <a:pt x="374" y="400"/>
                    <a:pt x="374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5" y="400"/>
                    <a:pt x="375" y="400"/>
                    <a:pt x="375" y="400"/>
                  </a:cubicBezTo>
                  <a:cubicBezTo>
                    <a:pt x="376" y="399"/>
                    <a:pt x="376" y="398"/>
                    <a:pt x="376" y="398"/>
                  </a:cubicBezTo>
                  <a:cubicBezTo>
                    <a:pt x="377" y="396"/>
                    <a:pt x="377" y="395"/>
                    <a:pt x="377" y="395"/>
                  </a:cubicBezTo>
                  <a:cubicBezTo>
                    <a:pt x="377" y="394"/>
                    <a:pt x="378" y="393"/>
                    <a:pt x="378" y="392"/>
                  </a:cubicBezTo>
                  <a:cubicBezTo>
                    <a:pt x="377" y="394"/>
                    <a:pt x="376" y="396"/>
                    <a:pt x="376" y="396"/>
                  </a:cubicBezTo>
                  <a:close/>
                  <a:moveTo>
                    <a:pt x="374" y="402"/>
                  </a:moveTo>
                  <a:cubicBezTo>
                    <a:pt x="374" y="402"/>
                    <a:pt x="374" y="401"/>
                    <a:pt x="375" y="400"/>
                  </a:cubicBezTo>
                  <a:cubicBezTo>
                    <a:pt x="374" y="401"/>
                    <a:pt x="374" y="402"/>
                    <a:pt x="374" y="402"/>
                  </a:cubicBezTo>
                  <a:close/>
                  <a:moveTo>
                    <a:pt x="376" y="398"/>
                  </a:moveTo>
                  <a:cubicBezTo>
                    <a:pt x="375" y="400"/>
                    <a:pt x="377" y="397"/>
                    <a:pt x="377" y="397"/>
                  </a:cubicBezTo>
                  <a:cubicBezTo>
                    <a:pt x="377" y="397"/>
                    <a:pt x="376" y="397"/>
                    <a:pt x="376" y="398"/>
                  </a:cubicBezTo>
                  <a:close/>
                  <a:moveTo>
                    <a:pt x="376" y="402"/>
                  </a:moveTo>
                  <a:cubicBezTo>
                    <a:pt x="376" y="401"/>
                    <a:pt x="376" y="401"/>
                    <a:pt x="376" y="401"/>
                  </a:cubicBezTo>
                  <a:cubicBezTo>
                    <a:pt x="376" y="401"/>
                    <a:pt x="376" y="401"/>
                    <a:pt x="375" y="401"/>
                  </a:cubicBezTo>
                  <a:cubicBezTo>
                    <a:pt x="375" y="402"/>
                    <a:pt x="375" y="402"/>
                    <a:pt x="375" y="403"/>
                  </a:cubicBezTo>
                  <a:cubicBezTo>
                    <a:pt x="375" y="402"/>
                    <a:pt x="375" y="402"/>
                    <a:pt x="376" y="402"/>
                  </a:cubicBezTo>
                  <a:close/>
                  <a:moveTo>
                    <a:pt x="373" y="406"/>
                  </a:moveTo>
                  <a:cubicBezTo>
                    <a:pt x="373" y="405"/>
                    <a:pt x="374" y="404"/>
                    <a:pt x="374" y="403"/>
                  </a:cubicBezTo>
                  <a:cubicBezTo>
                    <a:pt x="374" y="403"/>
                    <a:pt x="374" y="403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3"/>
                    <a:pt x="374" y="403"/>
                    <a:pt x="373" y="403"/>
                  </a:cubicBezTo>
                  <a:cubicBezTo>
                    <a:pt x="373" y="405"/>
                    <a:pt x="372" y="406"/>
                    <a:pt x="373" y="406"/>
                  </a:cubicBezTo>
                  <a:cubicBezTo>
                    <a:pt x="372" y="406"/>
                    <a:pt x="372" y="406"/>
                    <a:pt x="372" y="406"/>
                  </a:cubicBezTo>
                  <a:cubicBezTo>
                    <a:pt x="372" y="407"/>
                    <a:pt x="372" y="408"/>
                    <a:pt x="373" y="406"/>
                  </a:cubicBezTo>
                  <a:close/>
                  <a:moveTo>
                    <a:pt x="374" y="402"/>
                  </a:move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ubicBezTo>
                    <a:pt x="374" y="402"/>
                    <a:pt x="374" y="402"/>
                    <a:pt x="374" y="402"/>
                  </a:cubicBezTo>
                  <a:close/>
                  <a:moveTo>
                    <a:pt x="370" y="412"/>
                  </a:moveTo>
                  <a:cubicBezTo>
                    <a:pt x="369" y="413"/>
                    <a:pt x="369" y="414"/>
                    <a:pt x="369" y="414"/>
                  </a:cubicBezTo>
                  <a:cubicBezTo>
                    <a:pt x="369" y="413"/>
                    <a:pt x="369" y="412"/>
                    <a:pt x="370" y="412"/>
                  </a:cubicBezTo>
                  <a:close/>
                  <a:moveTo>
                    <a:pt x="369" y="408"/>
                  </a:moveTo>
                  <a:cubicBezTo>
                    <a:pt x="369" y="409"/>
                    <a:pt x="371" y="404"/>
                    <a:pt x="369" y="408"/>
                  </a:cubicBezTo>
                  <a:close/>
                  <a:moveTo>
                    <a:pt x="375" y="401"/>
                  </a:moveTo>
                  <a:cubicBezTo>
                    <a:pt x="375" y="401"/>
                    <a:pt x="375" y="401"/>
                    <a:pt x="375" y="401"/>
                  </a:cubicBezTo>
                  <a:cubicBezTo>
                    <a:pt x="375" y="401"/>
                    <a:pt x="375" y="401"/>
                    <a:pt x="375" y="401"/>
                  </a:cubicBezTo>
                  <a:cubicBezTo>
                    <a:pt x="375" y="401"/>
                    <a:pt x="375" y="401"/>
                    <a:pt x="375" y="401"/>
                  </a:cubicBezTo>
                  <a:close/>
                  <a:moveTo>
                    <a:pt x="375" y="401"/>
                  </a:moveTo>
                  <a:cubicBezTo>
                    <a:pt x="375" y="401"/>
                    <a:pt x="375" y="401"/>
                    <a:pt x="375" y="402"/>
                  </a:cubicBezTo>
                  <a:cubicBezTo>
                    <a:pt x="375" y="401"/>
                    <a:pt x="375" y="401"/>
                    <a:pt x="375" y="401"/>
                  </a:cubicBezTo>
                  <a:close/>
                  <a:moveTo>
                    <a:pt x="376" y="400"/>
                  </a:moveTo>
                  <a:cubicBezTo>
                    <a:pt x="376" y="400"/>
                    <a:pt x="375" y="401"/>
                    <a:pt x="375" y="401"/>
                  </a:cubicBezTo>
                  <a:cubicBezTo>
                    <a:pt x="375" y="401"/>
                    <a:pt x="375" y="401"/>
                    <a:pt x="375" y="402"/>
                  </a:cubicBezTo>
                  <a:cubicBezTo>
                    <a:pt x="375" y="402"/>
                    <a:pt x="375" y="402"/>
                    <a:pt x="375" y="402"/>
                  </a:cubicBezTo>
                  <a:cubicBezTo>
                    <a:pt x="376" y="401"/>
                    <a:pt x="376" y="401"/>
                    <a:pt x="376" y="400"/>
                  </a:cubicBezTo>
                  <a:cubicBezTo>
                    <a:pt x="376" y="400"/>
                    <a:pt x="377" y="398"/>
                    <a:pt x="376" y="400"/>
                  </a:cubicBezTo>
                  <a:close/>
                  <a:moveTo>
                    <a:pt x="375" y="402"/>
                  </a:moveTo>
                  <a:cubicBezTo>
                    <a:pt x="375" y="402"/>
                    <a:pt x="375" y="402"/>
                    <a:pt x="375" y="402"/>
                  </a:cubicBezTo>
                  <a:cubicBezTo>
                    <a:pt x="374" y="403"/>
                    <a:pt x="374" y="403"/>
                    <a:pt x="375" y="402"/>
                  </a:cubicBezTo>
                  <a:close/>
                  <a:moveTo>
                    <a:pt x="375" y="402"/>
                  </a:moveTo>
                  <a:cubicBezTo>
                    <a:pt x="375" y="402"/>
                    <a:pt x="375" y="402"/>
                    <a:pt x="375" y="402"/>
                  </a:cubicBezTo>
                  <a:cubicBezTo>
                    <a:pt x="375" y="402"/>
                    <a:pt x="375" y="402"/>
                    <a:pt x="375" y="402"/>
                  </a:cubicBezTo>
                  <a:close/>
                  <a:moveTo>
                    <a:pt x="424" y="305"/>
                  </a:moveTo>
                  <a:cubicBezTo>
                    <a:pt x="424" y="304"/>
                    <a:pt x="423" y="305"/>
                    <a:pt x="423" y="305"/>
                  </a:cubicBezTo>
                  <a:cubicBezTo>
                    <a:pt x="423" y="305"/>
                    <a:pt x="424" y="304"/>
                    <a:pt x="423" y="305"/>
                  </a:cubicBezTo>
                  <a:cubicBezTo>
                    <a:pt x="423" y="306"/>
                    <a:pt x="422" y="306"/>
                    <a:pt x="422" y="307"/>
                  </a:cubicBezTo>
                  <a:cubicBezTo>
                    <a:pt x="423" y="305"/>
                    <a:pt x="423" y="306"/>
                    <a:pt x="424" y="305"/>
                  </a:cubicBezTo>
                  <a:close/>
                  <a:moveTo>
                    <a:pt x="410" y="342"/>
                  </a:moveTo>
                  <a:cubicBezTo>
                    <a:pt x="411" y="341"/>
                    <a:pt x="411" y="341"/>
                    <a:pt x="411" y="341"/>
                  </a:cubicBezTo>
                  <a:cubicBezTo>
                    <a:pt x="411" y="341"/>
                    <a:pt x="412" y="340"/>
                    <a:pt x="412" y="338"/>
                  </a:cubicBezTo>
                  <a:cubicBezTo>
                    <a:pt x="413" y="337"/>
                    <a:pt x="413" y="337"/>
                    <a:pt x="413" y="337"/>
                  </a:cubicBezTo>
                  <a:cubicBezTo>
                    <a:pt x="413" y="337"/>
                    <a:pt x="413" y="337"/>
                    <a:pt x="414" y="336"/>
                  </a:cubicBezTo>
                  <a:cubicBezTo>
                    <a:pt x="414" y="335"/>
                    <a:pt x="412" y="338"/>
                    <a:pt x="412" y="339"/>
                  </a:cubicBezTo>
                  <a:cubicBezTo>
                    <a:pt x="412" y="339"/>
                    <a:pt x="411" y="340"/>
                    <a:pt x="411" y="340"/>
                  </a:cubicBezTo>
                  <a:cubicBezTo>
                    <a:pt x="411" y="340"/>
                    <a:pt x="411" y="340"/>
                    <a:pt x="411" y="340"/>
                  </a:cubicBezTo>
                  <a:cubicBezTo>
                    <a:pt x="411" y="339"/>
                    <a:pt x="410" y="341"/>
                    <a:pt x="409" y="341"/>
                  </a:cubicBezTo>
                  <a:cubicBezTo>
                    <a:pt x="408" y="344"/>
                    <a:pt x="408" y="344"/>
                    <a:pt x="406" y="347"/>
                  </a:cubicBezTo>
                  <a:cubicBezTo>
                    <a:pt x="406" y="349"/>
                    <a:pt x="409" y="344"/>
                    <a:pt x="410" y="342"/>
                  </a:cubicBezTo>
                  <a:close/>
                  <a:moveTo>
                    <a:pt x="373" y="402"/>
                  </a:moveTo>
                  <a:cubicBezTo>
                    <a:pt x="373" y="402"/>
                    <a:pt x="373" y="402"/>
                    <a:pt x="373" y="401"/>
                  </a:cubicBezTo>
                  <a:cubicBezTo>
                    <a:pt x="373" y="402"/>
                    <a:pt x="373" y="402"/>
                    <a:pt x="373" y="402"/>
                  </a:cubicBezTo>
                  <a:close/>
                  <a:moveTo>
                    <a:pt x="373" y="402"/>
                  </a:moveTo>
                  <a:cubicBezTo>
                    <a:pt x="372" y="402"/>
                    <a:pt x="372" y="401"/>
                    <a:pt x="372" y="401"/>
                  </a:cubicBezTo>
                  <a:cubicBezTo>
                    <a:pt x="371" y="403"/>
                    <a:pt x="372" y="404"/>
                    <a:pt x="373" y="402"/>
                  </a:cubicBezTo>
                  <a:close/>
                  <a:moveTo>
                    <a:pt x="373" y="402"/>
                  </a:moveTo>
                  <a:cubicBezTo>
                    <a:pt x="373" y="402"/>
                    <a:pt x="373" y="402"/>
                    <a:pt x="373" y="402"/>
                  </a:cubicBezTo>
                  <a:cubicBezTo>
                    <a:pt x="373" y="402"/>
                    <a:pt x="373" y="402"/>
                    <a:pt x="373" y="402"/>
                  </a:cubicBezTo>
                  <a:cubicBezTo>
                    <a:pt x="373" y="402"/>
                    <a:pt x="373" y="402"/>
                    <a:pt x="373" y="402"/>
                  </a:cubicBezTo>
                  <a:close/>
                  <a:moveTo>
                    <a:pt x="410" y="342"/>
                  </a:moveTo>
                  <a:cubicBezTo>
                    <a:pt x="410" y="343"/>
                    <a:pt x="410" y="344"/>
                    <a:pt x="410" y="344"/>
                  </a:cubicBezTo>
                  <a:cubicBezTo>
                    <a:pt x="411" y="343"/>
                    <a:pt x="412" y="341"/>
                    <a:pt x="412" y="341"/>
                  </a:cubicBezTo>
                  <a:cubicBezTo>
                    <a:pt x="413" y="338"/>
                    <a:pt x="412" y="340"/>
                    <a:pt x="410" y="342"/>
                  </a:cubicBezTo>
                  <a:close/>
                  <a:moveTo>
                    <a:pt x="401" y="362"/>
                  </a:move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lose/>
                  <a:moveTo>
                    <a:pt x="402" y="300"/>
                  </a:moveTo>
                  <a:cubicBezTo>
                    <a:pt x="403" y="299"/>
                    <a:pt x="403" y="297"/>
                    <a:pt x="403" y="296"/>
                  </a:cubicBezTo>
                  <a:cubicBezTo>
                    <a:pt x="404" y="294"/>
                    <a:pt x="405" y="293"/>
                    <a:pt x="406" y="291"/>
                  </a:cubicBezTo>
                  <a:cubicBezTo>
                    <a:pt x="405" y="292"/>
                    <a:pt x="406" y="290"/>
                    <a:pt x="404" y="293"/>
                  </a:cubicBezTo>
                  <a:cubicBezTo>
                    <a:pt x="404" y="294"/>
                    <a:pt x="404" y="294"/>
                    <a:pt x="404" y="293"/>
                  </a:cubicBezTo>
                  <a:cubicBezTo>
                    <a:pt x="404" y="295"/>
                    <a:pt x="401" y="301"/>
                    <a:pt x="400" y="303"/>
                  </a:cubicBezTo>
                  <a:cubicBezTo>
                    <a:pt x="401" y="302"/>
                    <a:pt x="402" y="301"/>
                    <a:pt x="402" y="300"/>
                  </a:cubicBezTo>
                  <a:close/>
                  <a:moveTo>
                    <a:pt x="410" y="351"/>
                  </a:moveTo>
                  <a:cubicBezTo>
                    <a:pt x="410" y="351"/>
                    <a:pt x="410" y="352"/>
                    <a:pt x="409" y="353"/>
                  </a:cubicBezTo>
                  <a:cubicBezTo>
                    <a:pt x="410" y="352"/>
                    <a:pt x="411" y="349"/>
                    <a:pt x="411" y="349"/>
                  </a:cubicBezTo>
                  <a:cubicBezTo>
                    <a:pt x="411" y="350"/>
                    <a:pt x="411" y="350"/>
                    <a:pt x="410" y="351"/>
                  </a:cubicBezTo>
                  <a:close/>
                  <a:moveTo>
                    <a:pt x="411" y="347"/>
                  </a:moveTo>
                  <a:cubicBezTo>
                    <a:pt x="410" y="349"/>
                    <a:pt x="409" y="350"/>
                    <a:pt x="408" y="352"/>
                  </a:cubicBezTo>
                  <a:cubicBezTo>
                    <a:pt x="408" y="352"/>
                    <a:pt x="411" y="347"/>
                    <a:pt x="411" y="347"/>
                  </a:cubicBezTo>
                  <a:close/>
                  <a:moveTo>
                    <a:pt x="388" y="374"/>
                  </a:moveTo>
                  <a:cubicBezTo>
                    <a:pt x="389" y="372"/>
                    <a:pt x="390" y="370"/>
                    <a:pt x="392" y="368"/>
                  </a:cubicBezTo>
                  <a:cubicBezTo>
                    <a:pt x="391" y="368"/>
                    <a:pt x="391" y="368"/>
                    <a:pt x="391" y="369"/>
                  </a:cubicBezTo>
                  <a:cubicBezTo>
                    <a:pt x="391" y="370"/>
                    <a:pt x="390" y="372"/>
                    <a:pt x="391" y="371"/>
                  </a:cubicBezTo>
                  <a:cubicBezTo>
                    <a:pt x="392" y="368"/>
                    <a:pt x="392" y="368"/>
                    <a:pt x="392" y="368"/>
                  </a:cubicBezTo>
                  <a:cubicBezTo>
                    <a:pt x="392" y="369"/>
                    <a:pt x="392" y="368"/>
                    <a:pt x="392" y="368"/>
                  </a:cubicBezTo>
                  <a:cubicBezTo>
                    <a:pt x="392" y="368"/>
                    <a:pt x="394" y="365"/>
                    <a:pt x="395" y="363"/>
                  </a:cubicBezTo>
                  <a:cubicBezTo>
                    <a:pt x="395" y="363"/>
                    <a:pt x="396" y="362"/>
                    <a:pt x="398" y="359"/>
                  </a:cubicBezTo>
                  <a:cubicBezTo>
                    <a:pt x="397" y="359"/>
                    <a:pt x="397" y="359"/>
                    <a:pt x="397" y="359"/>
                  </a:cubicBezTo>
                  <a:cubicBezTo>
                    <a:pt x="398" y="358"/>
                    <a:pt x="398" y="356"/>
                    <a:pt x="398" y="356"/>
                  </a:cubicBezTo>
                  <a:cubicBezTo>
                    <a:pt x="399" y="355"/>
                    <a:pt x="400" y="354"/>
                    <a:pt x="401" y="352"/>
                  </a:cubicBezTo>
                  <a:cubicBezTo>
                    <a:pt x="400" y="353"/>
                    <a:pt x="399" y="353"/>
                    <a:pt x="398" y="356"/>
                  </a:cubicBezTo>
                  <a:cubicBezTo>
                    <a:pt x="398" y="357"/>
                    <a:pt x="398" y="357"/>
                    <a:pt x="397" y="357"/>
                  </a:cubicBezTo>
                  <a:cubicBezTo>
                    <a:pt x="396" y="359"/>
                    <a:pt x="396" y="360"/>
                    <a:pt x="395" y="361"/>
                  </a:cubicBezTo>
                  <a:cubicBezTo>
                    <a:pt x="395" y="362"/>
                    <a:pt x="394" y="363"/>
                    <a:pt x="394" y="364"/>
                  </a:cubicBezTo>
                  <a:cubicBezTo>
                    <a:pt x="394" y="363"/>
                    <a:pt x="395" y="362"/>
                    <a:pt x="395" y="361"/>
                  </a:cubicBezTo>
                  <a:cubicBezTo>
                    <a:pt x="394" y="362"/>
                    <a:pt x="394" y="361"/>
                    <a:pt x="393" y="362"/>
                  </a:cubicBezTo>
                  <a:cubicBezTo>
                    <a:pt x="391" y="366"/>
                    <a:pt x="391" y="366"/>
                    <a:pt x="392" y="365"/>
                  </a:cubicBezTo>
                  <a:cubicBezTo>
                    <a:pt x="389" y="372"/>
                    <a:pt x="387" y="374"/>
                    <a:pt x="384" y="378"/>
                  </a:cubicBezTo>
                  <a:cubicBezTo>
                    <a:pt x="383" y="380"/>
                    <a:pt x="383" y="381"/>
                    <a:pt x="383" y="381"/>
                  </a:cubicBezTo>
                  <a:cubicBezTo>
                    <a:pt x="382" y="383"/>
                    <a:pt x="383" y="382"/>
                    <a:pt x="384" y="380"/>
                  </a:cubicBezTo>
                  <a:cubicBezTo>
                    <a:pt x="385" y="378"/>
                    <a:pt x="385" y="378"/>
                    <a:pt x="385" y="378"/>
                  </a:cubicBezTo>
                  <a:cubicBezTo>
                    <a:pt x="386" y="377"/>
                    <a:pt x="387" y="375"/>
                    <a:pt x="387" y="374"/>
                  </a:cubicBezTo>
                  <a:cubicBezTo>
                    <a:pt x="388" y="373"/>
                    <a:pt x="387" y="375"/>
                    <a:pt x="388" y="374"/>
                  </a:cubicBezTo>
                  <a:close/>
                  <a:moveTo>
                    <a:pt x="400" y="364"/>
                  </a:moveTo>
                  <a:cubicBezTo>
                    <a:pt x="400" y="364"/>
                    <a:pt x="400" y="364"/>
                    <a:pt x="400" y="364"/>
                  </a:cubicBezTo>
                  <a:cubicBezTo>
                    <a:pt x="400" y="364"/>
                    <a:pt x="400" y="364"/>
                    <a:pt x="400" y="364"/>
                  </a:cubicBezTo>
                  <a:cubicBezTo>
                    <a:pt x="400" y="364"/>
                    <a:pt x="400" y="363"/>
                    <a:pt x="401" y="362"/>
                  </a:cubicBezTo>
                  <a:cubicBezTo>
                    <a:pt x="401" y="363"/>
                    <a:pt x="400" y="363"/>
                    <a:pt x="400" y="364"/>
                  </a:cubicBezTo>
                  <a:cubicBezTo>
                    <a:pt x="400" y="364"/>
                    <a:pt x="400" y="364"/>
                    <a:pt x="400" y="364"/>
                  </a:cubicBezTo>
                  <a:close/>
                  <a:moveTo>
                    <a:pt x="401" y="353"/>
                  </a:moveTo>
                  <a:cubicBezTo>
                    <a:pt x="400" y="356"/>
                    <a:pt x="399" y="358"/>
                    <a:pt x="398" y="361"/>
                  </a:cubicBezTo>
                  <a:cubicBezTo>
                    <a:pt x="398" y="361"/>
                    <a:pt x="398" y="361"/>
                    <a:pt x="397" y="361"/>
                  </a:cubicBezTo>
                  <a:cubicBezTo>
                    <a:pt x="397" y="362"/>
                    <a:pt x="397" y="362"/>
                    <a:pt x="397" y="362"/>
                  </a:cubicBezTo>
                  <a:cubicBezTo>
                    <a:pt x="397" y="362"/>
                    <a:pt x="397" y="363"/>
                    <a:pt x="397" y="363"/>
                  </a:cubicBezTo>
                  <a:cubicBezTo>
                    <a:pt x="396" y="365"/>
                    <a:pt x="396" y="365"/>
                    <a:pt x="396" y="364"/>
                  </a:cubicBezTo>
                  <a:cubicBezTo>
                    <a:pt x="395" y="368"/>
                    <a:pt x="393" y="372"/>
                    <a:pt x="391" y="376"/>
                  </a:cubicBezTo>
                  <a:cubicBezTo>
                    <a:pt x="394" y="369"/>
                    <a:pt x="402" y="359"/>
                    <a:pt x="401" y="353"/>
                  </a:cubicBezTo>
                  <a:close/>
                  <a:moveTo>
                    <a:pt x="396" y="372"/>
                  </a:moveTo>
                  <a:cubicBezTo>
                    <a:pt x="396" y="373"/>
                    <a:pt x="396" y="373"/>
                    <a:pt x="396" y="373"/>
                  </a:cubicBezTo>
                  <a:cubicBezTo>
                    <a:pt x="394" y="375"/>
                    <a:pt x="394" y="375"/>
                    <a:pt x="394" y="375"/>
                  </a:cubicBezTo>
                  <a:cubicBezTo>
                    <a:pt x="395" y="375"/>
                    <a:pt x="394" y="375"/>
                    <a:pt x="394" y="376"/>
                  </a:cubicBezTo>
                  <a:cubicBezTo>
                    <a:pt x="394" y="376"/>
                    <a:pt x="394" y="376"/>
                    <a:pt x="394" y="376"/>
                  </a:cubicBezTo>
                  <a:cubicBezTo>
                    <a:pt x="395" y="375"/>
                    <a:pt x="395" y="375"/>
                    <a:pt x="395" y="375"/>
                  </a:cubicBezTo>
                  <a:cubicBezTo>
                    <a:pt x="395" y="374"/>
                    <a:pt x="396" y="373"/>
                    <a:pt x="396" y="373"/>
                  </a:cubicBezTo>
                  <a:cubicBezTo>
                    <a:pt x="396" y="373"/>
                    <a:pt x="396" y="372"/>
                    <a:pt x="396" y="372"/>
                  </a:cubicBezTo>
                  <a:cubicBezTo>
                    <a:pt x="396" y="372"/>
                    <a:pt x="396" y="372"/>
                    <a:pt x="396" y="372"/>
                  </a:cubicBezTo>
                  <a:close/>
                  <a:moveTo>
                    <a:pt x="401" y="361"/>
                  </a:moveTo>
                  <a:cubicBezTo>
                    <a:pt x="401" y="361"/>
                    <a:pt x="401" y="362"/>
                    <a:pt x="400" y="362"/>
                  </a:cubicBezTo>
                  <a:cubicBezTo>
                    <a:pt x="400" y="362"/>
                    <a:pt x="400" y="362"/>
                    <a:pt x="400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1"/>
                    <a:pt x="401" y="361"/>
                    <a:pt x="401" y="361"/>
                  </a:cubicBezTo>
                  <a:cubicBezTo>
                    <a:pt x="401" y="361"/>
                    <a:pt x="401" y="361"/>
                    <a:pt x="401" y="361"/>
                  </a:cubicBezTo>
                  <a:cubicBezTo>
                    <a:pt x="401" y="361"/>
                    <a:pt x="401" y="361"/>
                    <a:pt x="401" y="361"/>
                  </a:cubicBezTo>
                  <a:cubicBezTo>
                    <a:pt x="401" y="361"/>
                    <a:pt x="401" y="361"/>
                    <a:pt x="401" y="361"/>
                  </a:cubicBezTo>
                  <a:close/>
                  <a:moveTo>
                    <a:pt x="441" y="180"/>
                  </a:moveTo>
                  <a:cubicBezTo>
                    <a:pt x="441" y="180"/>
                    <a:pt x="441" y="180"/>
                    <a:pt x="441" y="180"/>
                  </a:cubicBezTo>
                  <a:cubicBezTo>
                    <a:pt x="441" y="181"/>
                    <a:pt x="441" y="181"/>
                    <a:pt x="441" y="181"/>
                  </a:cubicBezTo>
                  <a:cubicBezTo>
                    <a:pt x="441" y="181"/>
                    <a:pt x="441" y="181"/>
                    <a:pt x="441" y="181"/>
                  </a:cubicBezTo>
                  <a:lnTo>
                    <a:pt x="441" y="180"/>
                  </a:lnTo>
                  <a:close/>
                  <a:moveTo>
                    <a:pt x="447" y="181"/>
                  </a:moveTo>
                  <a:cubicBezTo>
                    <a:pt x="446" y="181"/>
                    <a:pt x="446" y="181"/>
                    <a:pt x="446" y="181"/>
                  </a:cubicBezTo>
                  <a:cubicBezTo>
                    <a:pt x="446" y="182"/>
                    <a:pt x="446" y="182"/>
                    <a:pt x="446" y="182"/>
                  </a:cubicBezTo>
                  <a:cubicBezTo>
                    <a:pt x="447" y="182"/>
                    <a:pt x="447" y="182"/>
                    <a:pt x="447" y="182"/>
                  </a:cubicBezTo>
                  <a:lnTo>
                    <a:pt x="447" y="181"/>
                  </a:lnTo>
                  <a:close/>
                  <a:moveTo>
                    <a:pt x="445" y="181"/>
                  </a:moveTo>
                  <a:cubicBezTo>
                    <a:pt x="445" y="180"/>
                    <a:pt x="444" y="180"/>
                    <a:pt x="444" y="180"/>
                  </a:cubicBezTo>
                  <a:cubicBezTo>
                    <a:pt x="444" y="181"/>
                    <a:pt x="444" y="181"/>
                    <a:pt x="444" y="181"/>
                  </a:cubicBezTo>
                  <a:cubicBezTo>
                    <a:pt x="444" y="181"/>
                    <a:pt x="445" y="181"/>
                    <a:pt x="445" y="181"/>
                  </a:cubicBezTo>
                  <a:close/>
                  <a:moveTo>
                    <a:pt x="447" y="261"/>
                  </a:moveTo>
                  <a:cubicBezTo>
                    <a:pt x="448" y="259"/>
                    <a:pt x="446" y="260"/>
                    <a:pt x="446" y="262"/>
                  </a:cubicBezTo>
                  <a:cubicBezTo>
                    <a:pt x="445" y="263"/>
                    <a:pt x="446" y="262"/>
                    <a:pt x="447" y="261"/>
                  </a:cubicBezTo>
                  <a:close/>
                  <a:moveTo>
                    <a:pt x="446" y="268"/>
                  </a:moveTo>
                  <a:cubicBezTo>
                    <a:pt x="446" y="268"/>
                    <a:pt x="446" y="268"/>
                    <a:pt x="446" y="268"/>
                  </a:cubicBezTo>
                  <a:cubicBezTo>
                    <a:pt x="446" y="268"/>
                    <a:pt x="446" y="268"/>
                    <a:pt x="446" y="268"/>
                  </a:cubicBezTo>
                  <a:cubicBezTo>
                    <a:pt x="446" y="268"/>
                    <a:pt x="446" y="268"/>
                    <a:pt x="446" y="268"/>
                  </a:cubicBezTo>
                  <a:close/>
                  <a:moveTo>
                    <a:pt x="446" y="268"/>
                  </a:moveTo>
                  <a:cubicBezTo>
                    <a:pt x="446" y="268"/>
                    <a:pt x="446" y="268"/>
                    <a:pt x="446" y="268"/>
                  </a:cubicBezTo>
                  <a:cubicBezTo>
                    <a:pt x="446" y="268"/>
                    <a:pt x="446" y="268"/>
                    <a:pt x="446" y="268"/>
                  </a:cubicBezTo>
                  <a:cubicBezTo>
                    <a:pt x="446" y="268"/>
                    <a:pt x="446" y="268"/>
                    <a:pt x="446" y="268"/>
                  </a:cubicBezTo>
                  <a:cubicBezTo>
                    <a:pt x="447" y="267"/>
                    <a:pt x="447" y="266"/>
                    <a:pt x="447" y="266"/>
                  </a:cubicBezTo>
                  <a:cubicBezTo>
                    <a:pt x="446" y="266"/>
                    <a:pt x="446" y="267"/>
                    <a:pt x="446" y="268"/>
                  </a:cubicBezTo>
                  <a:cubicBezTo>
                    <a:pt x="445" y="269"/>
                    <a:pt x="445" y="269"/>
                    <a:pt x="446" y="268"/>
                  </a:cubicBezTo>
                  <a:close/>
                  <a:moveTo>
                    <a:pt x="448" y="181"/>
                  </a:moveTo>
                  <a:cubicBezTo>
                    <a:pt x="448" y="181"/>
                    <a:pt x="448" y="181"/>
                    <a:pt x="447" y="181"/>
                  </a:cubicBezTo>
                  <a:cubicBezTo>
                    <a:pt x="447" y="181"/>
                    <a:pt x="447" y="181"/>
                    <a:pt x="447" y="181"/>
                  </a:cubicBezTo>
                  <a:cubicBezTo>
                    <a:pt x="447" y="181"/>
                    <a:pt x="448" y="182"/>
                    <a:pt x="448" y="182"/>
                  </a:cubicBezTo>
                  <a:cubicBezTo>
                    <a:pt x="448" y="181"/>
                    <a:pt x="448" y="181"/>
                    <a:pt x="448" y="181"/>
                  </a:cubicBezTo>
                  <a:close/>
                  <a:moveTo>
                    <a:pt x="444" y="272"/>
                  </a:moveTo>
                  <a:cubicBezTo>
                    <a:pt x="444" y="272"/>
                    <a:pt x="443" y="273"/>
                    <a:pt x="443" y="273"/>
                  </a:cubicBezTo>
                  <a:cubicBezTo>
                    <a:pt x="443" y="273"/>
                    <a:pt x="443" y="274"/>
                    <a:pt x="443" y="274"/>
                  </a:cubicBezTo>
                  <a:cubicBezTo>
                    <a:pt x="443" y="274"/>
                    <a:pt x="443" y="274"/>
                    <a:pt x="443" y="274"/>
                  </a:cubicBezTo>
                  <a:cubicBezTo>
                    <a:pt x="443" y="273"/>
                    <a:pt x="444" y="273"/>
                    <a:pt x="444" y="272"/>
                  </a:cubicBezTo>
                  <a:close/>
                  <a:moveTo>
                    <a:pt x="437" y="253"/>
                  </a:moveTo>
                  <a:cubicBezTo>
                    <a:pt x="437" y="253"/>
                    <a:pt x="438" y="252"/>
                    <a:pt x="438" y="251"/>
                  </a:cubicBezTo>
                  <a:cubicBezTo>
                    <a:pt x="440" y="247"/>
                    <a:pt x="442" y="243"/>
                    <a:pt x="440" y="246"/>
                  </a:cubicBezTo>
                  <a:cubicBezTo>
                    <a:pt x="438" y="249"/>
                    <a:pt x="435" y="255"/>
                    <a:pt x="437" y="253"/>
                  </a:cubicBezTo>
                  <a:close/>
                  <a:moveTo>
                    <a:pt x="438" y="231"/>
                  </a:moveTo>
                  <a:cubicBezTo>
                    <a:pt x="437" y="232"/>
                    <a:pt x="437" y="233"/>
                    <a:pt x="437" y="232"/>
                  </a:cubicBezTo>
                  <a:cubicBezTo>
                    <a:pt x="437" y="232"/>
                    <a:pt x="438" y="230"/>
                    <a:pt x="438" y="231"/>
                  </a:cubicBezTo>
                  <a:close/>
                  <a:moveTo>
                    <a:pt x="371" y="410"/>
                  </a:moveTo>
                  <a:cubicBezTo>
                    <a:pt x="370" y="412"/>
                    <a:pt x="369" y="414"/>
                    <a:pt x="369" y="415"/>
                  </a:cubicBezTo>
                  <a:cubicBezTo>
                    <a:pt x="371" y="413"/>
                    <a:pt x="372" y="408"/>
                    <a:pt x="371" y="410"/>
                  </a:cubicBezTo>
                  <a:close/>
                  <a:moveTo>
                    <a:pt x="439" y="226"/>
                  </a:moveTo>
                  <a:cubicBezTo>
                    <a:pt x="439" y="226"/>
                    <a:pt x="439" y="226"/>
                    <a:pt x="438" y="226"/>
                  </a:cubicBezTo>
                  <a:cubicBezTo>
                    <a:pt x="438" y="227"/>
                    <a:pt x="438" y="227"/>
                    <a:pt x="438" y="227"/>
                  </a:cubicBezTo>
                  <a:cubicBezTo>
                    <a:pt x="438" y="227"/>
                    <a:pt x="438" y="227"/>
                    <a:pt x="439" y="227"/>
                  </a:cubicBezTo>
                  <a:cubicBezTo>
                    <a:pt x="439" y="226"/>
                    <a:pt x="439" y="226"/>
                    <a:pt x="439" y="226"/>
                  </a:cubicBezTo>
                  <a:close/>
                  <a:moveTo>
                    <a:pt x="440" y="277"/>
                  </a:moveTo>
                  <a:cubicBezTo>
                    <a:pt x="439" y="280"/>
                    <a:pt x="439" y="281"/>
                    <a:pt x="439" y="280"/>
                  </a:cubicBezTo>
                  <a:cubicBezTo>
                    <a:pt x="443" y="274"/>
                    <a:pt x="442" y="274"/>
                    <a:pt x="440" y="277"/>
                  </a:cubicBezTo>
                  <a:close/>
                  <a:moveTo>
                    <a:pt x="436" y="278"/>
                  </a:moveTo>
                  <a:cubicBezTo>
                    <a:pt x="437" y="277"/>
                    <a:pt x="437" y="277"/>
                    <a:pt x="438" y="276"/>
                  </a:cubicBezTo>
                  <a:cubicBezTo>
                    <a:pt x="437" y="276"/>
                    <a:pt x="437" y="277"/>
                    <a:pt x="437" y="277"/>
                  </a:cubicBezTo>
                  <a:cubicBezTo>
                    <a:pt x="436" y="278"/>
                    <a:pt x="436" y="280"/>
                    <a:pt x="436" y="278"/>
                  </a:cubicBezTo>
                  <a:close/>
                  <a:moveTo>
                    <a:pt x="446" y="256"/>
                  </a:moveTo>
                  <a:cubicBezTo>
                    <a:pt x="446" y="256"/>
                    <a:pt x="446" y="255"/>
                    <a:pt x="446" y="255"/>
                  </a:cubicBezTo>
                  <a:cubicBezTo>
                    <a:pt x="446" y="255"/>
                    <a:pt x="446" y="255"/>
                    <a:pt x="446" y="256"/>
                  </a:cubicBezTo>
                  <a:cubicBezTo>
                    <a:pt x="446" y="256"/>
                    <a:pt x="446" y="256"/>
                    <a:pt x="445" y="257"/>
                  </a:cubicBezTo>
                  <a:cubicBezTo>
                    <a:pt x="446" y="257"/>
                    <a:pt x="446" y="256"/>
                    <a:pt x="446" y="256"/>
                  </a:cubicBezTo>
                  <a:close/>
                  <a:moveTo>
                    <a:pt x="449" y="270"/>
                  </a:moveTo>
                  <a:cubicBezTo>
                    <a:pt x="448" y="272"/>
                    <a:pt x="448" y="272"/>
                    <a:pt x="447" y="274"/>
                  </a:cubicBezTo>
                  <a:cubicBezTo>
                    <a:pt x="448" y="273"/>
                    <a:pt x="450" y="270"/>
                    <a:pt x="449" y="270"/>
                  </a:cubicBezTo>
                  <a:close/>
                  <a:moveTo>
                    <a:pt x="445" y="234"/>
                  </a:moveTo>
                  <a:cubicBezTo>
                    <a:pt x="446" y="234"/>
                    <a:pt x="446" y="233"/>
                    <a:pt x="446" y="232"/>
                  </a:cubicBezTo>
                  <a:cubicBezTo>
                    <a:pt x="446" y="232"/>
                    <a:pt x="445" y="233"/>
                    <a:pt x="445" y="234"/>
                  </a:cubicBezTo>
                  <a:close/>
                  <a:moveTo>
                    <a:pt x="444" y="281"/>
                  </a:moveTo>
                  <a:cubicBezTo>
                    <a:pt x="445" y="280"/>
                    <a:pt x="443" y="281"/>
                    <a:pt x="444" y="281"/>
                  </a:cubicBezTo>
                  <a:cubicBezTo>
                    <a:pt x="443" y="282"/>
                    <a:pt x="443" y="282"/>
                    <a:pt x="444" y="281"/>
                  </a:cubicBezTo>
                  <a:close/>
                  <a:moveTo>
                    <a:pt x="447" y="273"/>
                  </a:moveTo>
                  <a:cubicBezTo>
                    <a:pt x="447" y="273"/>
                    <a:pt x="447" y="271"/>
                    <a:pt x="447" y="271"/>
                  </a:cubicBezTo>
                  <a:cubicBezTo>
                    <a:pt x="448" y="271"/>
                    <a:pt x="448" y="271"/>
                    <a:pt x="449" y="270"/>
                  </a:cubicBezTo>
                  <a:cubicBezTo>
                    <a:pt x="449" y="268"/>
                    <a:pt x="447" y="271"/>
                    <a:pt x="447" y="272"/>
                  </a:cubicBezTo>
                  <a:cubicBezTo>
                    <a:pt x="446" y="273"/>
                    <a:pt x="445" y="273"/>
                    <a:pt x="444" y="275"/>
                  </a:cubicBezTo>
                  <a:cubicBezTo>
                    <a:pt x="443" y="278"/>
                    <a:pt x="443" y="279"/>
                    <a:pt x="441" y="282"/>
                  </a:cubicBezTo>
                  <a:cubicBezTo>
                    <a:pt x="441" y="282"/>
                    <a:pt x="441" y="283"/>
                    <a:pt x="441" y="283"/>
                  </a:cubicBezTo>
                  <a:cubicBezTo>
                    <a:pt x="441" y="283"/>
                    <a:pt x="440" y="284"/>
                    <a:pt x="440" y="285"/>
                  </a:cubicBezTo>
                  <a:cubicBezTo>
                    <a:pt x="440" y="285"/>
                    <a:pt x="440" y="286"/>
                    <a:pt x="440" y="287"/>
                  </a:cubicBezTo>
                  <a:cubicBezTo>
                    <a:pt x="441" y="285"/>
                    <a:pt x="442" y="283"/>
                    <a:pt x="442" y="282"/>
                  </a:cubicBezTo>
                  <a:cubicBezTo>
                    <a:pt x="442" y="282"/>
                    <a:pt x="443" y="282"/>
                    <a:pt x="443" y="282"/>
                  </a:cubicBezTo>
                  <a:cubicBezTo>
                    <a:pt x="444" y="280"/>
                    <a:pt x="443" y="279"/>
                    <a:pt x="443" y="279"/>
                  </a:cubicBezTo>
                  <a:cubicBezTo>
                    <a:pt x="444" y="278"/>
                    <a:pt x="445" y="276"/>
                    <a:pt x="445" y="275"/>
                  </a:cubicBezTo>
                  <a:cubicBezTo>
                    <a:pt x="446" y="273"/>
                    <a:pt x="446" y="274"/>
                    <a:pt x="447" y="273"/>
                  </a:cubicBezTo>
                  <a:close/>
                  <a:moveTo>
                    <a:pt x="451" y="182"/>
                  </a:moveTo>
                  <a:cubicBezTo>
                    <a:pt x="452" y="183"/>
                    <a:pt x="452" y="183"/>
                    <a:pt x="453" y="183"/>
                  </a:cubicBezTo>
                  <a:cubicBezTo>
                    <a:pt x="453" y="183"/>
                    <a:pt x="453" y="183"/>
                    <a:pt x="453" y="183"/>
                  </a:cubicBezTo>
                  <a:cubicBezTo>
                    <a:pt x="453" y="183"/>
                    <a:pt x="453" y="183"/>
                    <a:pt x="453" y="183"/>
                  </a:cubicBezTo>
                  <a:cubicBezTo>
                    <a:pt x="453" y="183"/>
                    <a:pt x="453" y="183"/>
                    <a:pt x="453" y="183"/>
                  </a:cubicBezTo>
                  <a:cubicBezTo>
                    <a:pt x="453" y="183"/>
                    <a:pt x="453" y="183"/>
                    <a:pt x="453" y="183"/>
                  </a:cubicBezTo>
                  <a:cubicBezTo>
                    <a:pt x="453" y="182"/>
                    <a:pt x="453" y="182"/>
                    <a:pt x="453" y="182"/>
                  </a:cubicBezTo>
                  <a:cubicBezTo>
                    <a:pt x="453" y="181"/>
                    <a:pt x="452" y="181"/>
                    <a:pt x="452" y="181"/>
                  </a:cubicBezTo>
                  <a:cubicBezTo>
                    <a:pt x="451" y="181"/>
                    <a:pt x="451" y="181"/>
                    <a:pt x="450" y="181"/>
                  </a:cubicBezTo>
                  <a:cubicBezTo>
                    <a:pt x="450" y="182"/>
                    <a:pt x="450" y="182"/>
                    <a:pt x="450" y="182"/>
                  </a:cubicBezTo>
                  <a:cubicBezTo>
                    <a:pt x="451" y="182"/>
                    <a:pt x="451" y="182"/>
                    <a:pt x="451" y="182"/>
                  </a:cubicBezTo>
                  <a:cubicBezTo>
                    <a:pt x="451" y="182"/>
                    <a:pt x="451" y="182"/>
                    <a:pt x="451" y="182"/>
                  </a:cubicBezTo>
                  <a:close/>
                  <a:moveTo>
                    <a:pt x="448" y="151"/>
                  </a:moveTo>
                  <a:cubicBezTo>
                    <a:pt x="448" y="151"/>
                    <a:pt x="448" y="151"/>
                    <a:pt x="447" y="151"/>
                  </a:cubicBezTo>
                  <a:cubicBezTo>
                    <a:pt x="447" y="152"/>
                    <a:pt x="448" y="152"/>
                    <a:pt x="448" y="151"/>
                  </a:cubicBezTo>
                  <a:close/>
                  <a:moveTo>
                    <a:pt x="454" y="154"/>
                  </a:moveTo>
                  <a:cubicBezTo>
                    <a:pt x="454" y="154"/>
                    <a:pt x="454" y="154"/>
                    <a:pt x="454" y="154"/>
                  </a:cubicBezTo>
                  <a:cubicBezTo>
                    <a:pt x="454" y="154"/>
                    <a:pt x="454" y="154"/>
                    <a:pt x="454" y="154"/>
                  </a:cubicBezTo>
                  <a:cubicBezTo>
                    <a:pt x="454" y="154"/>
                    <a:pt x="454" y="154"/>
                    <a:pt x="454" y="154"/>
                  </a:cubicBezTo>
                  <a:cubicBezTo>
                    <a:pt x="454" y="154"/>
                    <a:pt x="454" y="154"/>
                    <a:pt x="454" y="154"/>
                  </a:cubicBezTo>
                  <a:close/>
                  <a:moveTo>
                    <a:pt x="453" y="185"/>
                  </a:moveTo>
                  <a:cubicBezTo>
                    <a:pt x="452" y="186"/>
                    <a:pt x="454" y="186"/>
                    <a:pt x="454" y="185"/>
                  </a:cubicBezTo>
                  <a:cubicBezTo>
                    <a:pt x="454" y="185"/>
                    <a:pt x="453" y="184"/>
                    <a:pt x="453" y="185"/>
                  </a:cubicBezTo>
                  <a:close/>
                  <a:moveTo>
                    <a:pt x="452" y="231"/>
                  </a:moveTo>
                  <a:cubicBezTo>
                    <a:pt x="453" y="228"/>
                    <a:pt x="453" y="229"/>
                    <a:pt x="454" y="227"/>
                  </a:cubicBezTo>
                  <a:cubicBezTo>
                    <a:pt x="453" y="226"/>
                    <a:pt x="450" y="231"/>
                    <a:pt x="448" y="237"/>
                  </a:cubicBezTo>
                  <a:cubicBezTo>
                    <a:pt x="448" y="237"/>
                    <a:pt x="448" y="238"/>
                    <a:pt x="451" y="234"/>
                  </a:cubicBezTo>
                  <a:cubicBezTo>
                    <a:pt x="451" y="233"/>
                    <a:pt x="452" y="231"/>
                    <a:pt x="452" y="231"/>
                  </a:cubicBezTo>
                  <a:close/>
                  <a:moveTo>
                    <a:pt x="430" y="242"/>
                  </a:moveTo>
                  <a:cubicBezTo>
                    <a:pt x="428" y="245"/>
                    <a:pt x="430" y="242"/>
                    <a:pt x="430" y="242"/>
                  </a:cubicBezTo>
                  <a:close/>
                  <a:moveTo>
                    <a:pt x="427" y="298"/>
                  </a:moveTo>
                  <a:cubicBezTo>
                    <a:pt x="427" y="298"/>
                    <a:pt x="426" y="299"/>
                    <a:pt x="425" y="301"/>
                  </a:cubicBezTo>
                  <a:cubicBezTo>
                    <a:pt x="425" y="302"/>
                    <a:pt x="426" y="300"/>
                    <a:pt x="427" y="298"/>
                  </a:cubicBezTo>
                  <a:close/>
                  <a:moveTo>
                    <a:pt x="426" y="297"/>
                  </a:moveTo>
                  <a:cubicBezTo>
                    <a:pt x="426" y="297"/>
                    <a:pt x="425" y="298"/>
                    <a:pt x="425" y="299"/>
                  </a:cubicBezTo>
                  <a:cubicBezTo>
                    <a:pt x="425" y="298"/>
                    <a:pt x="426" y="298"/>
                    <a:pt x="426" y="297"/>
                  </a:cubicBezTo>
                  <a:close/>
                  <a:moveTo>
                    <a:pt x="426" y="301"/>
                  </a:moveTo>
                  <a:cubicBezTo>
                    <a:pt x="427" y="301"/>
                    <a:pt x="427" y="300"/>
                    <a:pt x="427" y="299"/>
                  </a:cubicBezTo>
                  <a:cubicBezTo>
                    <a:pt x="427" y="299"/>
                    <a:pt x="427" y="299"/>
                    <a:pt x="428" y="298"/>
                  </a:cubicBezTo>
                  <a:cubicBezTo>
                    <a:pt x="427" y="299"/>
                    <a:pt x="427" y="299"/>
                    <a:pt x="427" y="299"/>
                  </a:cubicBezTo>
                  <a:cubicBezTo>
                    <a:pt x="427" y="299"/>
                    <a:pt x="426" y="300"/>
                    <a:pt x="426" y="301"/>
                  </a:cubicBezTo>
                  <a:close/>
                  <a:moveTo>
                    <a:pt x="425" y="301"/>
                  </a:moveTo>
                  <a:cubicBezTo>
                    <a:pt x="424" y="301"/>
                    <a:pt x="424" y="302"/>
                    <a:pt x="424" y="302"/>
                  </a:cubicBezTo>
                  <a:cubicBezTo>
                    <a:pt x="424" y="302"/>
                    <a:pt x="424" y="303"/>
                    <a:pt x="423" y="303"/>
                  </a:cubicBezTo>
                  <a:cubicBezTo>
                    <a:pt x="424" y="303"/>
                    <a:pt x="424" y="303"/>
                    <a:pt x="424" y="303"/>
                  </a:cubicBezTo>
                  <a:cubicBezTo>
                    <a:pt x="424" y="302"/>
                    <a:pt x="424" y="302"/>
                    <a:pt x="425" y="301"/>
                  </a:cubicBezTo>
                  <a:close/>
                  <a:moveTo>
                    <a:pt x="425" y="312"/>
                  </a:moveTo>
                  <a:cubicBezTo>
                    <a:pt x="426" y="310"/>
                    <a:pt x="424" y="311"/>
                    <a:pt x="422" y="316"/>
                  </a:cubicBezTo>
                  <a:cubicBezTo>
                    <a:pt x="422" y="316"/>
                    <a:pt x="423" y="316"/>
                    <a:pt x="425" y="312"/>
                  </a:cubicBezTo>
                  <a:close/>
                  <a:moveTo>
                    <a:pt x="428" y="301"/>
                  </a:moveTo>
                  <a:cubicBezTo>
                    <a:pt x="427" y="303"/>
                    <a:pt x="427" y="301"/>
                    <a:pt x="426" y="302"/>
                  </a:cubicBezTo>
                  <a:cubicBezTo>
                    <a:pt x="426" y="303"/>
                    <a:pt x="425" y="304"/>
                    <a:pt x="425" y="304"/>
                  </a:cubicBezTo>
                  <a:cubicBezTo>
                    <a:pt x="425" y="305"/>
                    <a:pt x="424" y="305"/>
                    <a:pt x="424" y="306"/>
                  </a:cubicBezTo>
                  <a:cubicBezTo>
                    <a:pt x="423" y="307"/>
                    <a:pt x="423" y="307"/>
                    <a:pt x="423" y="308"/>
                  </a:cubicBezTo>
                  <a:cubicBezTo>
                    <a:pt x="423" y="308"/>
                    <a:pt x="422" y="309"/>
                    <a:pt x="421" y="312"/>
                  </a:cubicBezTo>
                  <a:cubicBezTo>
                    <a:pt x="419" y="315"/>
                    <a:pt x="422" y="311"/>
                    <a:pt x="420" y="314"/>
                  </a:cubicBezTo>
                  <a:cubicBezTo>
                    <a:pt x="421" y="313"/>
                    <a:pt x="422" y="312"/>
                    <a:pt x="423" y="309"/>
                  </a:cubicBezTo>
                  <a:cubicBezTo>
                    <a:pt x="424" y="308"/>
                    <a:pt x="424" y="308"/>
                    <a:pt x="424" y="308"/>
                  </a:cubicBezTo>
                  <a:cubicBezTo>
                    <a:pt x="424" y="307"/>
                    <a:pt x="424" y="306"/>
                    <a:pt x="425" y="306"/>
                  </a:cubicBezTo>
                  <a:cubicBezTo>
                    <a:pt x="425" y="306"/>
                    <a:pt x="426" y="305"/>
                    <a:pt x="428" y="301"/>
                  </a:cubicBezTo>
                  <a:close/>
                  <a:moveTo>
                    <a:pt x="425" y="259"/>
                  </a:moveTo>
                  <a:cubicBezTo>
                    <a:pt x="425" y="258"/>
                    <a:pt x="425" y="258"/>
                    <a:pt x="425" y="257"/>
                  </a:cubicBezTo>
                  <a:cubicBezTo>
                    <a:pt x="425" y="258"/>
                    <a:pt x="424" y="259"/>
                    <a:pt x="424" y="259"/>
                  </a:cubicBezTo>
                  <a:cubicBezTo>
                    <a:pt x="424" y="260"/>
                    <a:pt x="424" y="260"/>
                    <a:pt x="425" y="259"/>
                  </a:cubicBezTo>
                  <a:close/>
                  <a:moveTo>
                    <a:pt x="435" y="266"/>
                  </a:moveTo>
                  <a:cubicBezTo>
                    <a:pt x="435" y="268"/>
                    <a:pt x="435" y="268"/>
                    <a:pt x="436" y="267"/>
                  </a:cubicBezTo>
                  <a:cubicBezTo>
                    <a:pt x="436" y="266"/>
                    <a:pt x="437" y="265"/>
                    <a:pt x="438" y="263"/>
                  </a:cubicBezTo>
                  <a:cubicBezTo>
                    <a:pt x="437" y="264"/>
                    <a:pt x="437" y="263"/>
                    <a:pt x="435" y="266"/>
                  </a:cubicBezTo>
                  <a:close/>
                  <a:moveTo>
                    <a:pt x="430" y="247"/>
                  </a:moveTo>
                  <a:cubicBezTo>
                    <a:pt x="429" y="249"/>
                    <a:pt x="429" y="248"/>
                    <a:pt x="429" y="249"/>
                  </a:cubicBezTo>
                  <a:cubicBezTo>
                    <a:pt x="430" y="248"/>
                    <a:pt x="430" y="247"/>
                    <a:pt x="430" y="246"/>
                  </a:cubicBezTo>
                  <a:cubicBezTo>
                    <a:pt x="430" y="247"/>
                    <a:pt x="430" y="247"/>
                    <a:pt x="430" y="247"/>
                  </a:cubicBezTo>
                  <a:close/>
                  <a:moveTo>
                    <a:pt x="427" y="294"/>
                  </a:moveTo>
                  <a:cubicBezTo>
                    <a:pt x="428" y="293"/>
                    <a:pt x="428" y="292"/>
                    <a:pt x="429" y="291"/>
                  </a:cubicBezTo>
                  <a:cubicBezTo>
                    <a:pt x="428" y="291"/>
                    <a:pt x="427" y="293"/>
                    <a:pt x="427" y="294"/>
                  </a:cubicBezTo>
                  <a:close/>
                  <a:moveTo>
                    <a:pt x="429" y="267"/>
                  </a:moveTo>
                  <a:cubicBezTo>
                    <a:pt x="427" y="270"/>
                    <a:pt x="429" y="268"/>
                    <a:pt x="428" y="271"/>
                  </a:cubicBezTo>
                  <a:cubicBezTo>
                    <a:pt x="429" y="269"/>
                    <a:pt x="429" y="268"/>
                    <a:pt x="429" y="267"/>
                  </a:cubicBezTo>
                  <a:close/>
                  <a:moveTo>
                    <a:pt x="426" y="254"/>
                  </a:moveTo>
                  <a:cubicBezTo>
                    <a:pt x="427" y="252"/>
                    <a:pt x="426" y="253"/>
                    <a:pt x="426" y="254"/>
                  </a:cubicBezTo>
                  <a:cubicBezTo>
                    <a:pt x="425" y="255"/>
                    <a:pt x="426" y="255"/>
                    <a:pt x="426" y="254"/>
                  </a:cubicBezTo>
                  <a:close/>
                  <a:moveTo>
                    <a:pt x="434" y="267"/>
                  </a:moveTo>
                  <a:cubicBezTo>
                    <a:pt x="435" y="265"/>
                    <a:pt x="434" y="266"/>
                    <a:pt x="433" y="267"/>
                  </a:cubicBezTo>
                  <a:cubicBezTo>
                    <a:pt x="433" y="267"/>
                    <a:pt x="433" y="267"/>
                    <a:pt x="434" y="267"/>
                  </a:cubicBezTo>
                  <a:close/>
                  <a:moveTo>
                    <a:pt x="433" y="269"/>
                  </a:moveTo>
                  <a:cubicBezTo>
                    <a:pt x="432" y="271"/>
                    <a:pt x="434" y="269"/>
                    <a:pt x="434" y="268"/>
                  </a:cubicBezTo>
                  <a:cubicBezTo>
                    <a:pt x="435" y="266"/>
                    <a:pt x="434" y="268"/>
                    <a:pt x="433" y="269"/>
                  </a:cubicBezTo>
                  <a:close/>
                  <a:moveTo>
                    <a:pt x="433" y="283"/>
                  </a:moveTo>
                  <a:cubicBezTo>
                    <a:pt x="433" y="282"/>
                    <a:pt x="433" y="282"/>
                    <a:pt x="434" y="282"/>
                  </a:cubicBezTo>
                  <a:cubicBezTo>
                    <a:pt x="434" y="281"/>
                    <a:pt x="434" y="281"/>
                    <a:pt x="434" y="280"/>
                  </a:cubicBezTo>
                  <a:cubicBezTo>
                    <a:pt x="434" y="280"/>
                    <a:pt x="434" y="280"/>
                    <a:pt x="434" y="281"/>
                  </a:cubicBezTo>
                  <a:cubicBezTo>
                    <a:pt x="433" y="281"/>
                    <a:pt x="433" y="282"/>
                    <a:pt x="433" y="283"/>
                  </a:cubicBezTo>
                  <a:close/>
                  <a:moveTo>
                    <a:pt x="431" y="293"/>
                  </a:moveTo>
                  <a:cubicBezTo>
                    <a:pt x="431" y="292"/>
                    <a:pt x="432" y="291"/>
                    <a:pt x="432" y="291"/>
                  </a:cubicBezTo>
                  <a:cubicBezTo>
                    <a:pt x="431" y="291"/>
                    <a:pt x="430" y="295"/>
                    <a:pt x="431" y="293"/>
                  </a:cubicBezTo>
                  <a:close/>
                  <a:moveTo>
                    <a:pt x="434" y="248"/>
                  </a:moveTo>
                  <a:cubicBezTo>
                    <a:pt x="433" y="249"/>
                    <a:pt x="434" y="249"/>
                    <a:pt x="434" y="250"/>
                  </a:cubicBezTo>
                  <a:cubicBezTo>
                    <a:pt x="434" y="249"/>
                    <a:pt x="436" y="246"/>
                    <a:pt x="436" y="246"/>
                  </a:cubicBezTo>
                  <a:cubicBezTo>
                    <a:pt x="435" y="246"/>
                    <a:pt x="435" y="247"/>
                    <a:pt x="434" y="248"/>
                  </a:cubicBezTo>
                  <a:close/>
                  <a:moveTo>
                    <a:pt x="435" y="180"/>
                  </a:moveTo>
                  <a:cubicBezTo>
                    <a:pt x="434" y="180"/>
                    <a:pt x="434" y="180"/>
                    <a:pt x="434" y="180"/>
                  </a:cubicBezTo>
                  <a:cubicBezTo>
                    <a:pt x="434" y="181"/>
                    <a:pt x="435" y="181"/>
                    <a:pt x="435" y="180"/>
                  </a:cubicBezTo>
                  <a:close/>
                  <a:moveTo>
                    <a:pt x="432" y="282"/>
                  </a:moveTo>
                  <a:cubicBezTo>
                    <a:pt x="432" y="283"/>
                    <a:pt x="431" y="283"/>
                    <a:pt x="431" y="283"/>
                  </a:cubicBezTo>
                  <a:cubicBezTo>
                    <a:pt x="431" y="284"/>
                    <a:pt x="431" y="284"/>
                    <a:pt x="431" y="285"/>
                  </a:cubicBezTo>
                  <a:cubicBezTo>
                    <a:pt x="431" y="284"/>
                    <a:pt x="431" y="284"/>
                    <a:pt x="431" y="284"/>
                  </a:cubicBezTo>
                  <a:cubicBezTo>
                    <a:pt x="431" y="283"/>
                    <a:pt x="432" y="283"/>
                    <a:pt x="432" y="282"/>
                  </a:cubicBezTo>
                  <a:close/>
                  <a:moveTo>
                    <a:pt x="433" y="266"/>
                  </a:moveTo>
                  <a:cubicBezTo>
                    <a:pt x="433" y="266"/>
                    <a:pt x="433" y="266"/>
                    <a:pt x="434" y="265"/>
                  </a:cubicBezTo>
                  <a:cubicBezTo>
                    <a:pt x="433" y="266"/>
                    <a:pt x="433" y="266"/>
                    <a:pt x="433" y="265"/>
                  </a:cubicBezTo>
                  <a:cubicBezTo>
                    <a:pt x="433" y="266"/>
                    <a:pt x="432" y="268"/>
                    <a:pt x="433" y="266"/>
                  </a:cubicBezTo>
                  <a:close/>
                  <a:moveTo>
                    <a:pt x="456" y="259"/>
                  </a:moveTo>
                  <a:cubicBezTo>
                    <a:pt x="455" y="260"/>
                    <a:pt x="455" y="261"/>
                    <a:pt x="455" y="261"/>
                  </a:cubicBezTo>
                  <a:cubicBezTo>
                    <a:pt x="455" y="262"/>
                    <a:pt x="456" y="259"/>
                    <a:pt x="456" y="259"/>
                  </a:cubicBezTo>
                  <a:close/>
                  <a:moveTo>
                    <a:pt x="433" y="241"/>
                  </a:moveTo>
                  <a:cubicBezTo>
                    <a:pt x="433" y="240"/>
                    <a:pt x="433" y="240"/>
                    <a:pt x="433" y="240"/>
                  </a:cubicBezTo>
                  <a:cubicBezTo>
                    <a:pt x="433" y="240"/>
                    <a:pt x="433" y="240"/>
                    <a:pt x="432" y="241"/>
                  </a:cubicBezTo>
                  <a:cubicBezTo>
                    <a:pt x="432" y="242"/>
                    <a:pt x="432" y="241"/>
                    <a:pt x="432" y="242"/>
                  </a:cubicBezTo>
                  <a:cubicBezTo>
                    <a:pt x="432" y="241"/>
                    <a:pt x="432" y="241"/>
                    <a:pt x="433" y="241"/>
                  </a:cubicBezTo>
                  <a:close/>
                  <a:moveTo>
                    <a:pt x="430" y="290"/>
                  </a:moveTo>
                  <a:cubicBezTo>
                    <a:pt x="429" y="291"/>
                    <a:pt x="429" y="291"/>
                    <a:pt x="429" y="292"/>
                  </a:cubicBezTo>
                  <a:cubicBezTo>
                    <a:pt x="428" y="295"/>
                    <a:pt x="427" y="296"/>
                    <a:pt x="426" y="298"/>
                  </a:cubicBezTo>
                  <a:cubicBezTo>
                    <a:pt x="427" y="297"/>
                    <a:pt x="428" y="295"/>
                    <a:pt x="428" y="294"/>
                  </a:cubicBezTo>
                  <a:cubicBezTo>
                    <a:pt x="429" y="293"/>
                    <a:pt x="430" y="292"/>
                    <a:pt x="431" y="291"/>
                  </a:cubicBezTo>
                  <a:cubicBezTo>
                    <a:pt x="430" y="291"/>
                    <a:pt x="430" y="294"/>
                    <a:pt x="428" y="296"/>
                  </a:cubicBezTo>
                  <a:cubicBezTo>
                    <a:pt x="428" y="297"/>
                    <a:pt x="428" y="297"/>
                    <a:pt x="428" y="296"/>
                  </a:cubicBezTo>
                  <a:cubicBezTo>
                    <a:pt x="428" y="297"/>
                    <a:pt x="428" y="298"/>
                    <a:pt x="429" y="296"/>
                  </a:cubicBezTo>
                  <a:cubicBezTo>
                    <a:pt x="430" y="294"/>
                    <a:pt x="430" y="294"/>
                    <a:pt x="431" y="292"/>
                  </a:cubicBezTo>
                  <a:cubicBezTo>
                    <a:pt x="431" y="291"/>
                    <a:pt x="431" y="290"/>
                    <a:pt x="432" y="290"/>
                  </a:cubicBezTo>
                  <a:cubicBezTo>
                    <a:pt x="432" y="289"/>
                    <a:pt x="433" y="287"/>
                    <a:pt x="432" y="288"/>
                  </a:cubicBezTo>
                  <a:cubicBezTo>
                    <a:pt x="433" y="286"/>
                    <a:pt x="432" y="286"/>
                    <a:pt x="433" y="285"/>
                  </a:cubicBezTo>
                  <a:cubicBezTo>
                    <a:pt x="433" y="284"/>
                    <a:pt x="432" y="286"/>
                    <a:pt x="432" y="286"/>
                  </a:cubicBezTo>
                  <a:cubicBezTo>
                    <a:pt x="432" y="288"/>
                    <a:pt x="431" y="289"/>
                    <a:pt x="430" y="290"/>
                  </a:cubicBezTo>
                  <a:cubicBezTo>
                    <a:pt x="430" y="290"/>
                    <a:pt x="430" y="290"/>
                    <a:pt x="430" y="290"/>
                  </a:cubicBezTo>
                  <a:close/>
                  <a:moveTo>
                    <a:pt x="381" y="394"/>
                  </a:moveTo>
                  <a:cubicBezTo>
                    <a:pt x="381" y="392"/>
                    <a:pt x="380" y="393"/>
                    <a:pt x="380" y="393"/>
                  </a:cubicBezTo>
                  <a:cubicBezTo>
                    <a:pt x="379" y="396"/>
                    <a:pt x="380" y="395"/>
                    <a:pt x="381" y="394"/>
                  </a:cubicBezTo>
                  <a:close/>
                  <a:moveTo>
                    <a:pt x="382" y="394"/>
                  </a:moveTo>
                  <a:cubicBezTo>
                    <a:pt x="383" y="392"/>
                    <a:pt x="382" y="394"/>
                    <a:pt x="382" y="395"/>
                  </a:cubicBezTo>
                  <a:cubicBezTo>
                    <a:pt x="382" y="394"/>
                    <a:pt x="382" y="395"/>
                    <a:pt x="382" y="394"/>
                  </a:cubicBezTo>
                  <a:close/>
                  <a:moveTo>
                    <a:pt x="387" y="369"/>
                  </a:moveTo>
                  <a:cubicBezTo>
                    <a:pt x="388" y="368"/>
                    <a:pt x="388" y="368"/>
                    <a:pt x="388" y="368"/>
                  </a:cubicBezTo>
                  <a:cubicBezTo>
                    <a:pt x="388" y="369"/>
                    <a:pt x="387" y="369"/>
                    <a:pt x="387" y="370"/>
                  </a:cubicBezTo>
                  <a:cubicBezTo>
                    <a:pt x="386" y="371"/>
                    <a:pt x="386" y="372"/>
                    <a:pt x="386" y="372"/>
                  </a:cubicBezTo>
                  <a:cubicBezTo>
                    <a:pt x="386" y="372"/>
                    <a:pt x="386" y="372"/>
                    <a:pt x="386" y="372"/>
                  </a:cubicBezTo>
                  <a:cubicBezTo>
                    <a:pt x="386" y="372"/>
                    <a:pt x="385" y="372"/>
                    <a:pt x="385" y="372"/>
                  </a:cubicBezTo>
                  <a:cubicBezTo>
                    <a:pt x="385" y="372"/>
                    <a:pt x="385" y="373"/>
                    <a:pt x="385" y="373"/>
                  </a:cubicBezTo>
                  <a:cubicBezTo>
                    <a:pt x="384" y="375"/>
                    <a:pt x="386" y="371"/>
                    <a:pt x="385" y="374"/>
                  </a:cubicBezTo>
                  <a:cubicBezTo>
                    <a:pt x="386" y="373"/>
                    <a:pt x="387" y="371"/>
                    <a:pt x="388" y="368"/>
                  </a:cubicBezTo>
                  <a:cubicBezTo>
                    <a:pt x="389" y="367"/>
                    <a:pt x="388" y="367"/>
                    <a:pt x="387" y="369"/>
                  </a:cubicBezTo>
                  <a:close/>
                  <a:moveTo>
                    <a:pt x="387" y="369"/>
                  </a:moveTo>
                  <a:cubicBezTo>
                    <a:pt x="387" y="369"/>
                    <a:pt x="387" y="369"/>
                    <a:pt x="387" y="369"/>
                  </a:cubicBezTo>
                  <a:cubicBezTo>
                    <a:pt x="387" y="369"/>
                    <a:pt x="387" y="369"/>
                    <a:pt x="387" y="369"/>
                  </a:cubicBezTo>
                  <a:cubicBezTo>
                    <a:pt x="387" y="369"/>
                    <a:pt x="387" y="369"/>
                    <a:pt x="387" y="369"/>
                  </a:cubicBezTo>
                  <a:close/>
                  <a:moveTo>
                    <a:pt x="382" y="377"/>
                  </a:moveTo>
                  <a:cubicBezTo>
                    <a:pt x="382" y="376"/>
                    <a:pt x="383" y="376"/>
                    <a:pt x="383" y="375"/>
                  </a:cubicBezTo>
                  <a:cubicBezTo>
                    <a:pt x="382" y="375"/>
                    <a:pt x="382" y="376"/>
                    <a:pt x="382" y="377"/>
                  </a:cubicBezTo>
                  <a:close/>
                  <a:moveTo>
                    <a:pt x="383" y="390"/>
                  </a:moveTo>
                  <a:cubicBezTo>
                    <a:pt x="384" y="387"/>
                    <a:pt x="383" y="388"/>
                    <a:pt x="382" y="390"/>
                  </a:cubicBezTo>
                  <a:cubicBezTo>
                    <a:pt x="382" y="389"/>
                    <a:pt x="382" y="390"/>
                    <a:pt x="383" y="390"/>
                  </a:cubicBezTo>
                  <a:close/>
                  <a:moveTo>
                    <a:pt x="379" y="390"/>
                  </a:moveTo>
                  <a:cubicBezTo>
                    <a:pt x="379" y="391"/>
                    <a:pt x="379" y="391"/>
                    <a:pt x="379" y="391"/>
                  </a:cubicBezTo>
                  <a:cubicBezTo>
                    <a:pt x="379" y="391"/>
                    <a:pt x="379" y="391"/>
                    <a:pt x="379" y="391"/>
                  </a:cubicBezTo>
                  <a:cubicBezTo>
                    <a:pt x="379" y="391"/>
                    <a:pt x="379" y="392"/>
                    <a:pt x="379" y="392"/>
                  </a:cubicBezTo>
                  <a:cubicBezTo>
                    <a:pt x="379" y="391"/>
                    <a:pt x="378" y="393"/>
                    <a:pt x="380" y="390"/>
                  </a:cubicBezTo>
                  <a:cubicBezTo>
                    <a:pt x="381" y="389"/>
                    <a:pt x="381" y="388"/>
                    <a:pt x="380" y="390"/>
                  </a:cubicBezTo>
                  <a:cubicBezTo>
                    <a:pt x="380" y="389"/>
                    <a:pt x="381" y="388"/>
                    <a:pt x="381" y="388"/>
                  </a:cubicBezTo>
                  <a:cubicBezTo>
                    <a:pt x="380" y="388"/>
                    <a:pt x="381" y="387"/>
                    <a:pt x="381" y="387"/>
                  </a:cubicBezTo>
                  <a:cubicBezTo>
                    <a:pt x="380" y="388"/>
                    <a:pt x="380" y="389"/>
                    <a:pt x="380" y="390"/>
                  </a:cubicBezTo>
                  <a:cubicBezTo>
                    <a:pt x="379" y="390"/>
                    <a:pt x="379" y="390"/>
                    <a:pt x="378" y="390"/>
                  </a:cubicBezTo>
                  <a:cubicBezTo>
                    <a:pt x="377" y="393"/>
                    <a:pt x="378" y="392"/>
                    <a:pt x="379" y="390"/>
                  </a:cubicBezTo>
                  <a:close/>
                  <a:moveTo>
                    <a:pt x="382" y="394"/>
                  </a:moveTo>
                  <a:cubicBezTo>
                    <a:pt x="383" y="391"/>
                    <a:pt x="381" y="393"/>
                    <a:pt x="379" y="395"/>
                  </a:cubicBezTo>
                  <a:cubicBezTo>
                    <a:pt x="377" y="399"/>
                    <a:pt x="379" y="398"/>
                    <a:pt x="382" y="394"/>
                  </a:cubicBezTo>
                  <a:close/>
                  <a:moveTo>
                    <a:pt x="379" y="384"/>
                  </a:moveTo>
                  <a:cubicBezTo>
                    <a:pt x="378" y="385"/>
                    <a:pt x="378" y="387"/>
                    <a:pt x="379" y="386"/>
                  </a:cubicBezTo>
                  <a:cubicBezTo>
                    <a:pt x="379" y="385"/>
                    <a:pt x="379" y="385"/>
                    <a:pt x="379" y="384"/>
                  </a:cubicBezTo>
                  <a:close/>
                  <a:moveTo>
                    <a:pt x="378" y="391"/>
                  </a:moveTo>
                  <a:cubicBezTo>
                    <a:pt x="378" y="390"/>
                    <a:pt x="379" y="390"/>
                    <a:pt x="379" y="389"/>
                  </a:cubicBezTo>
                  <a:cubicBezTo>
                    <a:pt x="379" y="389"/>
                    <a:pt x="379" y="389"/>
                    <a:pt x="378" y="389"/>
                  </a:cubicBezTo>
                  <a:cubicBezTo>
                    <a:pt x="378" y="391"/>
                    <a:pt x="377" y="393"/>
                    <a:pt x="378" y="391"/>
                  </a:cubicBezTo>
                  <a:close/>
                  <a:moveTo>
                    <a:pt x="378" y="389"/>
                  </a:moveTo>
                  <a:cubicBezTo>
                    <a:pt x="378" y="389"/>
                    <a:pt x="379" y="389"/>
                    <a:pt x="379" y="389"/>
                  </a:cubicBezTo>
                  <a:cubicBezTo>
                    <a:pt x="379" y="388"/>
                    <a:pt x="379" y="388"/>
                    <a:pt x="379" y="388"/>
                  </a:cubicBezTo>
                  <a:cubicBezTo>
                    <a:pt x="379" y="388"/>
                    <a:pt x="379" y="388"/>
                    <a:pt x="379" y="388"/>
                  </a:cubicBezTo>
                  <a:cubicBezTo>
                    <a:pt x="379" y="388"/>
                    <a:pt x="379" y="388"/>
                    <a:pt x="379" y="388"/>
                  </a:cubicBezTo>
                  <a:cubicBezTo>
                    <a:pt x="379" y="387"/>
                    <a:pt x="380" y="386"/>
                    <a:pt x="379" y="388"/>
                  </a:cubicBezTo>
                  <a:cubicBezTo>
                    <a:pt x="377" y="390"/>
                    <a:pt x="377" y="392"/>
                    <a:pt x="378" y="389"/>
                  </a:cubicBezTo>
                  <a:close/>
                  <a:moveTo>
                    <a:pt x="381" y="391"/>
                  </a:moveTo>
                  <a:cubicBezTo>
                    <a:pt x="381" y="392"/>
                    <a:pt x="380" y="392"/>
                    <a:pt x="380" y="392"/>
                  </a:cubicBezTo>
                  <a:cubicBezTo>
                    <a:pt x="379" y="394"/>
                    <a:pt x="380" y="394"/>
                    <a:pt x="380" y="393"/>
                  </a:cubicBezTo>
                  <a:cubicBezTo>
                    <a:pt x="380" y="393"/>
                    <a:pt x="380" y="393"/>
                    <a:pt x="380" y="393"/>
                  </a:cubicBezTo>
                  <a:cubicBezTo>
                    <a:pt x="380" y="392"/>
                    <a:pt x="381" y="392"/>
                    <a:pt x="381" y="391"/>
                  </a:cubicBezTo>
                  <a:cubicBezTo>
                    <a:pt x="381" y="391"/>
                    <a:pt x="381" y="390"/>
                    <a:pt x="382" y="390"/>
                  </a:cubicBezTo>
                  <a:cubicBezTo>
                    <a:pt x="382" y="390"/>
                    <a:pt x="381" y="391"/>
                    <a:pt x="381" y="391"/>
                  </a:cubicBezTo>
                  <a:close/>
                  <a:moveTo>
                    <a:pt x="387" y="346"/>
                  </a:moveTo>
                  <a:cubicBezTo>
                    <a:pt x="388" y="344"/>
                    <a:pt x="389" y="343"/>
                    <a:pt x="390" y="341"/>
                  </a:cubicBezTo>
                  <a:cubicBezTo>
                    <a:pt x="391" y="339"/>
                    <a:pt x="389" y="343"/>
                    <a:pt x="390" y="340"/>
                  </a:cubicBezTo>
                  <a:cubicBezTo>
                    <a:pt x="390" y="340"/>
                    <a:pt x="389" y="341"/>
                    <a:pt x="389" y="340"/>
                  </a:cubicBezTo>
                  <a:cubicBezTo>
                    <a:pt x="387" y="343"/>
                    <a:pt x="386" y="347"/>
                    <a:pt x="387" y="346"/>
                  </a:cubicBezTo>
                  <a:close/>
                  <a:moveTo>
                    <a:pt x="384" y="371"/>
                  </a:moveTo>
                  <a:cubicBezTo>
                    <a:pt x="383" y="373"/>
                    <a:pt x="383" y="373"/>
                    <a:pt x="383" y="373"/>
                  </a:cubicBezTo>
                  <a:cubicBezTo>
                    <a:pt x="383" y="373"/>
                    <a:pt x="383" y="373"/>
                    <a:pt x="383" y="372"/>
                  </a:cubicBezTo>
                  <a:cubicBezTo>
                    <a:pt x="384" y="372"/>
                    <a:pt x="384" y="372"/>
                    <a:pt x="384" y="372"/>
                  </a:cubicBezTo>
                  <a:cubicBezTo>
                    <a:pt x="385" y="371"/>
                    <a:pt x="385" y="371"/>
                    <a:pt x="385" y="371"/>
                  </a:cubicBezTo>
                  <a:cubicBezTo>
                    <a:pt x="385" y="370"/>
                    <a:pt x="386" y="370"/>
                    <a:pt x="386" y="369"/>
                  </a:cubicBezTo>
                  <a:cubicBezTo>
                    <a:pt x="386" y="369"/>
                    <a:pt x="386" y="368"/>
                    <a:pt x="387" y="368"/>
                  </a:cubicBezTo>
                  <a:cubicBezTo>
                    <a:pt x="387" y="368"/>
                    <a:pt x="386" y="368"/>
                    <a:pt x="386" y="369"/>
                  </a:cubicBezTo>
                  <a:cubicBezTo>
                    <a:pt x="386" y="369"/>
                    <a:pt x="386" y="369"/>
                    <a:pt x="386" y="369"/>
                  </a:cubicBezTo>
                  <a:cubicBezTo>
                    <a:pt x="386" y="369"/>
                    <a:pt x="385" y="369"/>
                    <a:pt x="385" y="369"/>
                  </a:cubicBezTo>
                  <a:cubicBezTo>
                    <a:pt x="385" y="369"/>
                    <a:pt x="385" y="369"/>
                    <a:pt x="385" y="370"/>
                  </a:cubicBezTo>
                  <a:cubicBezTo>
                    <a:pt x="385" y="369"/>
                    <a:pt x="385" y="369"/>
                    <a:pt x="384" y="371"/>
                  </a:cubicBezTo>
                  <a:close/>
                  <a:moveTo>
                    <a:pt x="384" y="372"/>
                  </a:moveTo>
                  <a:cubicBezTo>
                    <a:pt x="384" y="372"/>
                    <a:pt x="384" y="372"/>
                    <a:pt x="384" y="372"/>
                  </a:cubicBezTo>
                  <a:cubicBezTo>
                    <a:pt x="384" y="372"/>
                    <a:pt x="384" y="372"/>
                    <a:pt x="384" y="372"/>
                  </a:cubicBezTo>
                  <a:close/>
                  <a:moveTo>
                    <a:pt x="386" y="369"/>
                  </a:moveTo>
                  <a:cubicBezTo>
                    <a:pt x="386" y="370"/>
                    <a:pt x="385" y="370"/>
                    <a:pt x="385" y="370"/>
                  </a:cubicBezTo>
                  <a:cubicBezTo>
                    <a:pt x="385" y="370"/>
                    <a:pt x="386" y="370"/>
                    <a:pt x="386" y="369"/>
                  </a:cubicBezTo>
                  <a:close/>
                  <a:moveTo>
                    <a:pt x="384" y="372"/>
                  </a:moveTo>
                  <a:cubicBezTo>
                    <a:pt x="384" y="372"/>
                    <a:pt x="384" y="372"/>
                    <a:pt x="384" y="372"/>
                  </a:cubicBezTo>
                  <a:cubicBezTo>
                    <a:pt x="384" y="372"/>
                    <a:pt x="384" y="372"/>
                    <a:pt x="384" y="372"/>
                  </a:cubicBezTo>
                  <a:cubicBezTo>
                    <a:pt x="384" y="372"/>
                    <a:pt x="384" y="372"/>
                    <a:pt x="384" y="372"/>
                  </a:cubicBezTo>
                  <a:close/>
                  <a:moveTo>
                    <a:pt x="385" y="371"/>
                  </a:moveTo>
                  <a:cubicBezTo>
                    <a:pt x="385" y="371"/>
                    <a:pt x="385" y="370"/>
                    <a:pt x="385" y="370"/>
                  </a:cubicBezTo>
                  <a:cubicBezTo>
                    <a:pt x="385" y="370"/>
                    <a:pt x="385" y="370"/>
                    <a:pt x="385" y="371"/>
                  </a:cubicBezTo>
                  <a:cubicBezTo>
                    <a:pt x="385" y="371"/>
                    <a:pt x="385" y="371"/>
                    <a:pt x="385" y="371"/>
                  </a:cubicBezTo>
                  <a:close/>
                  <a:moveTo>
                    <a:pt x="390" y="331"/>
                  </a:moveTo>
                  <a:cubicBezTo>
                    <a:pt x="390" y="330"/>
                    <a:pt x="390" y="332"/>
                    <a:pt x="389" y="332"/>
                  </a:cubicBezTo>
                  <a:cubicBezTo>
                    <a:pt x="388" y="334"/>
                    <a:pt x="390" y="332"/>
                    <a:pt x="390" y="331"/>
                  </a:cubicBezTo>
                  <a:close/>
                  <a:moveTo>
                    <a:pt x="387" y="372"/>
                  </a:moveTo>
                  <a:cubicBezTo>
                    <a:pt x="385" y="376"/>
                    <a:pt x="387" y="374"/>
                    <a:pt x="388" y="371"/>
                  </a:cubicBezTo>
                  <a:cubicBezTo>
                    <a:pt x="387" y="372"/>
                    <a:pt x="389" y="370"/>
                    <a:pt x="387" y="372"/>
                  </a:cubicBezTo>
                  <a:close/>
                  <a:moveTo>
                    <a:pt x="392" y="361"/>
                  </a:moveTo>
                  <a:cubicBezTo>
                    <a:pt x="391" y="363"/>
                    <a:pt x="390" y="365"/>
                    <a:pt x="390" y="366"/>
                  </a:cubicBezTo>
                  <a:cubicBezTo>
                    <a:pt x="392" y="363"/>
                    <a:pt x="395" y="359"/>
                    <a:pt x="396" y="355"/>
                  </a:cubicBezTo>
                  <a:cubicBezTo>
                    <a:pt x="395" y="356"/>
                    <a:pt x="394" y="358"/>
                    <a:pt x="392" y="361"/>
                  </a:cubicBezTo>
                  <a:close/>
                  <a:moveTo>
                    <a:pt x="390" y="360"/>
                  </a:moveTo>
                  <a:cubicBezTo>
                    <a:pt x="390" y="360"/>
                    <a:pt x="389" y="361"/>
                    <a:pt x="388" y="363"/>
                  </a:cubicBezTo>
                  <a:cubicBezTo>
                    <a:pt x="388" y="364"/>
                    <a:pt x="390" y="361"/>
                    <a:pt x="390" y="360"/>
                  </a:cubicBezTo>
                  <a:close/>
                  <a:moveTo>
                    <a:pt x="386" y="367"/>
                  </a:moveTo>
                  <a:cubicBezTo>
                    <a:pt x="385" y="369"/>
                    <a:pt x="387" y="367"/>
                    <a:pt x="387" y="366"/>
                  </a:cubicBezTo>
                  <a:cubicBezTo>
                    <a:pt x="387" y="366"/>
                    <a:pt x="387" y="366"/>
                    <a:pt x="386" y="367"/>
                  </a:cubicBezTo>
                  <a:close/>
                  <a:moveTo>
                    <a:pt x="405" y="317"/>
                  </a:moveTo>
                  <a:cubicBezTo>
                    <a:pt x="405" y="318"/>
                    <a:pt x="405" y="318"/>
                    <a:pt x="405" y="319"/>
                  </a:cubicBezTo>
                  <a:cubicBezTo>
                    <a:pt x="405" y="319"/>
                    <a:pt x="405" y="318"/>
                    <a:pt x="405" y="318"/>
                  </a:cubicBezTo>
                  <a:cubicBezTo>
                    <a:pt x="405" y="318"/>
                    <a:pt x="406" y="317"/>
                    <a:pt x="406" y="316"/>
                  </a:cubicBezTo>
                  <a:cubicBezTo>
                    <a:pt x="406" y="316"/>
                    <a:pt x="406" y="317"/>
                    <a:pt x="405" y="317"/>
                  </a:cubicBezTo>
                  <a:close/>
                  <a:moveTo>
                    <a:pt x="398" y="297"/>
                  </a:moveTo>
                  <a:cubicBezTo>
                    <a:pt x="398" y="297"/>
                    <a:pt x="398" y="297"/>
                    <a:pt x="398" y="297"/>
                  </a:cubicBezTo>
                  <a:cubicBezTo>
                    <a:pt x="398" y="297"/>
                    <a:pt x="398" y="297"/>
                    <a:pt x="398" y="297"/>
                  </a:cubicBezTo>
                  <a:cubicBezTo>
                    <a:pt x="398" y="297"/>
                    <a:pt x="398" y="297"/>
                    <a:pt x="398" y="297"/>
                  </a:cubicBezTo>
                  <a:close/>
                  <a:moveTo>
                    <a:pt x="399" y="295"/>
                  </a:moveTo>
                  <a:cubicBezTo>
                    <a:pt x="399" y="295"/>
                    <a:pt x="398" y="296"/>
                    <a:pt x="399" y="295"/>
                  </a:cubicBezTo>
                  <a:cubicBezTo>
                    <a:pt x="398" y="296"/>
                    <a:pt x="398" y="296"/>
                    <a:pt x="398" y="297"/>
                  </a:cubicBezTo>
                  <a:cubicBezTo>
                    <a:pt x="398" y="297"/>
                    <a:pt x="398" y="297"/>
                    <a:pt x="398" y="297"/>
                  </a:cubicBezTo>
                  <a:cubicBezTo>
                    <a:pt x="399" y="296"/>
                    <a:pt x="399" y="296"/>
                    <a:pt x="399" y="295"/>
                  </a:cubicBezTo>
                  <a:close/>
                  <a:moveTo>
                    <a:pt x="402" y="321"/>
                  </a:moveTo>
                  <a:cubicBezTo>
                    <a:pt x="404" y="318"/>
                    <a:pt x="406" y="311"/>
                    <a:pt x="404" y="315"/>
                  </a:cubicBezTo>
                  <a:cubicBezTo>
                    <a:pt x="404" y="316"/>
                    <a:pt x="404" y="315"/>
                    <a:pt x="404" y="316"/>
                  </a:cubicBezTo>
                  <a:cubicBezTo>
                    <a:pt x="403" y="318"/>
                    <a:pt x="402" y="321"/>
                    <a:pt x="402" y="321"/>
                  </a:cubicBezTo>
                  <a:close/>
                  <a:moveTo>
                    <a:pt x="398" y="297"/>
                  </a:moveTo>
                  <a:cubicBezTo>
                    <a:pt x="398" y="298"/>
                    <a:pt x="398" y="298"/>
                    <a:pt x="397" y="298"/>
                  </a:cubicBezTo>
                  <a:cubicBezTo>
                    <a:pt x="398" y="298"/>
                    <a:pt x="398" y="298"/>
                    <a:pt x="398" y="297"/>
                  </a:cubicBezTo>
                  <a:cubicBezTo>
                    <a:pt x="398" y="297"/>
                    <a:pt x="398" y="297"/>
                    <a:pt x="398" y="297"/>
                  </a:cubicBezTo>
                  <a:close/>
                  <a:moveTo>
                    <a:pt x="405" y="305"/>
                  </a:moveTo>
                  <a:cubicBezTo>
                    <a:pt x="405" y="304"/>
                    <a:pt x="405" y="304"/>
                    <a:pt x="405" y="304"/>
                  </a:cubicBezTo>
                  <a:cubicBezTo>
                    <a:pt x="405" y="303"/>
                    <a:pt x="405" y="304"/>
                    <a:pt x="405" y="304"/>
                  </a:cubicBezTo>
                  <a:cubicBezTo>
                    <a:pt x="404" y="305"/>
                    <a:pt x="404" y="305"/>
                    <a:pt x="405" y="305"/>
                  </a:cubicBezTo>
                  <a:close/>
                  <a:moveTo>
                    <a:pt x="1007" y="695"/>
                  </a:moveTo>
                  <a:cubicBezTo>
                    <a:pt x="1008" y="694"/>
                    <a:pt x="1007" y="694"/>
                    <a:pt x="1007" y="694"/>
                  </a:cubicBezTo>
                  <a:cubicBezTo>
                    <a:pt x="1007" y="694"/>
                    <a:pt x="1008" y="694"/>
                    <a:pt x="1007" y="695"/>
                  </a:cubicBezTo>
                  <a:close/>
                  <a:moveTo>
                    <a:pt x="383" y="390"/>
                  </a:moveTo>
                  <a:cubicBezTo>
                    <a:pt x="384" y="389"/>
                    <a:pt x="384" y="389"/>
                    <a:pt x="384" y="389"/>
                  </a:cubicBezTo>
                  <a:cubicBezTo>
                    <a:pt x="384" y="389"/>
                    <a:pt x="384" y="389"/>
                    <a:pt x="384" y="388"/>
                  </a:cubicBezTo>
                  <a:cubicBezTo>
                    <a:pt x="384" y="388"/>
                    <a:pt x="384" y="388"/>
                    <a:pt x="384" y="388"/>
                  </a:cubicBezTo>
                  <a:cubicBezTo>
                    <a:pt x="384" y="388"/>
                    <a:pt x="384" y="388"/>
                    <a:pt x="384" y="388"/>
                  </a:cubicBezTo>
                  <a:cubicBezTo>
                    <a:pt x="384" y="388"/>
                    <a:pt x="384" y="388"/>
                    <a:pt x="384" y="388"/>
                  </a:cubicBezTo>
                  <a:cubicBezTo>
                    <a:pt x="384" y="388"/>
                    <a:pt x="383" y="388"/>
                    <a:pt x="383" y="388"/>
                  </a:cubicBezTo>
                  <a:cubicBezTo>
                    <a:pt x="383" y="389"/>
                    <a:pt x="383" y="390"/>
                    <a:pt x="382" y="391"/>
                  </a:cubicBezTo>
                  <a:cubicBezTo>
                    <a:pt x="381" y="392"/>
                    <a:pt x="382" y="392"/>
                    <a:pt x="383" y="391"/>
                  </a:cubicBezTo>
                  <a:cubicBezTo>
                    <a:pt x="383" y="391"/>
                    <a:pt x="383" y="391"/>
                    <a:pt x="383" y="391"/>
                  </a:cubicBezTo>
                  <a:cubicBezTo>
                    <a:pt x="384" y="390"/>
                    <a:pt x="384" y="391"/>
                    <a:pt x="385" y="387"/>
                  </a:cubicBezTo>
                  <a:cubicBezTo>
                    <a:pt x="385" y="387"/>
                    <a:pt x="385" y="388"/>
                    <a:pt x="383" y="390"/>
                  </a:cubicBezTo>
                  <a:close/>
                  <a:moveTo>
                    <a:pt x="392" y="321"/>
                  </a:moveTo>
                  <a:cubicBezTo>
                    <a:pt x="392" y="319"/>
                    <a:pt x="392" y="319"/>
                    <a:pt x="392" y="318"/>
                  </a:cubicBezTo>
                  <a:cubicBezTo>
                    <a:pt x="392" y="319"/>
                    <a:pt x="391" y="320"/>
                    <a:pt x="391" y="321"/>
                  </a:cubicBezTo>
                  <a:cubicBezTo>
                    <a:pt x="390" y="323"/>
                    <a:pt x="391" y="322"/>
                    <a:pt x="392" y="321"/>
                  </a:cubicBezTo>
                  <a:close/>
                  <a:moveTo>
                    <a:pt x="399" y="298"/>
                  </a:moveTo>
                  <a:cubicBezTo>
                    <a:pt x="399" y="298"/>
                    <a:pt x="399" y="298"/>
                    <a:pt x="399" y="298"/>
                  </a:cubicBezTo>
                  <a:cubicBezTo>
                    <a:pt x="399" y="298"/>
                    <a:pt x="399" y="297"/>
                    <a:pt x="399" y="297"/>
                  </a:cubicBezTo>
                  <a:cubicBezTo>
                    <a:pt x="399" y="297"/>
                    <a:pt x="399" y="298"/>
                    <a:pt x="399" y="298"/>
                  </a:cubicBezTo>
                  <a:close/>
                  <a:moveTo>
                    <a:pt x="400" y="297"/>
                  </a:moveTo>
                  <a:cubicBezTo>
                    <a:pt x="400" y="296"/>
                    <a:pt x="400" y="296"/>
                    <a:pt x="399" y="297"/>
                  </a:cubicBezTo>
                  <a:cubicBezTo>
                    <a:pt x="399" y="297"/>
                    <a:pt x="399" y="298"/>
                    <a:pt x="399" y="298"/>
                  </a:cubicBezTo>
                  <a:cubicBezTo>
                    <a:pt x="399" y="298"/>
                    <a:pt x="399" y="298"/>
                    <a:pt x="399" y="298"/>
                  </a:cubicBezTo>
                  <a:cubicBezTo>
                    <a:pt x="398" y="298"/>
                    <a:pt x="398" y="299"/>
                    <a:pt x="397" y="299"/>
                  </a:cubicBezTo>
                  <a:cubicBezTo>
                    <a:pt x="396" y="303"/>
                    <a:pt x="398" y="300"/>
                    <a:pt x="400" y="297"/>
                  </a:cubicBezTo>
                  <a:close/>
                  <a:moveTo>
                    <a:pt x="393" y="358"/>
                  </a:moveTo>
                  <a:cubicBezTo>
                    <a:pt x="394" y="356"/>
                    <a:pt x="394" y="355"/>
                    <a:pt x="394" y="354"/>
                  </a:cubicBezTo>
                  <a:cubicBezTo>
                    <a:pt x="396" y="352"/>
                    <a:pt x="397" y="349"/>
                    <a:pt x="397" y="348"/>
                  </a:cubicBezTo>
                  <a:cubicBezTo>
                    <a:pt x="396" y="350"/>
                    <a:pt x="394" y="353"/>
                    <a:pt x="393" y="355"/>
                  </a:cubicBezTo>
                  <a:cubicBezTo>
                    <a:pt x="392" y="357"/>
                    <a:pt x="391" y="361"/>
                    <a:pt x="393" y="358"/>
                  </a:cubicBezTo>
                  <a:close/>
                  <a:moveTo>
                    <a:pt x="394" y="353"/>
                  </a:moveTo>
                  <a:cubicBezTo>
                    <a:pt x="394" y="353"/>
                    <a:pt x="394" y="354"/>
                    <a:pt x="393" y="354"/>
                  </a:cubicBezTo>
                  <a:cubicBezTo>
                    <a:pt x="393" y="354"/>
                    <a:pt x="394" y="353"/>
                    <a:pt x="394" y="353"/>
                  </a:cubicBezTo>
                  <a:close/>
                  <a:moveTo>
                    <a:pt x="394" y="302"/>
                  </a:moveTo>
                  <a:cubicBezTo>
                    <a:pt x="394" y="301"/>
                    <a:pt x="395" y="300"/>
                    <a:pt x="395" y="299"/>
                  </a:cubicBezTo>
                  <a:cubicBezTo>
                    <a:pt x="395" y="300"/>
                    <a:pt x="394" y="301"/>
                    <a:pt x="394" y="302"/>
                  </a:cubicBezTo>
                  <a:close/>
                  <a:moveTo>
                    <a:pt x="390" y="319"/>
                  </a:moveTo>
                  <a:cubicBezTo>
                    <a:pt x="390" y="319"/>
                    <a:pt x="390" y="319"/>
                    <a:pt x="390" y="318"/>
                  </a:cubicBezTo>
                  <a:cubicBezTo>
                    <a:pt x="390" y="318"/>
                    <a:pt x="391" y="317"/>
                    <a:pt x="391" y="317"/>
                  </a:cubicBezTo>
                  <a:cubicBezTo>
                    <a:pt x="391" y="317"/>
                    <a:pt x="391" y="317"/>
                    <a:pt x="390" y="318"/>
                  </a:cubicBezTo>
                  <a:cubicBezTo>
                    <a:pt x="390" y="318"/>
                    <a:pt x="390" y="319"/>
                    <a:pt x="390" y="319"/>
                  </a:cubicBezTo>
                  <a:close/>
                  <a:moveTo>
                    <a:pt x="392" y="372"/>
                  </a:moveTo>
                  <a:cubicBezTo>
                    <a:pt x="392" y="372"/>
                    <a:pt x="392" y="372"/>
                    <a:pt x="391" y="372"/>
                  </a:cubicBezTo>
                  <a:cubicBezTo>
                    <a:pt x="391" y="373"/>
                    <a:pt x="390" y="374"/>
                    <a:pt x="390" y="375"/>
                  </a:cubicBezTo>
                  <a:cubicBezTo>
                    <a:pt x="390" y="375"/>
                    <a:pt x="391" y="374"/>
                    <a:pt x="392" y="372"/>
                  </a:cubicBezTo>
                  <a:close/>
                  <a:moveTo>
                    <a:pt x="400" y="360"/>
                  </a:moveTo>
                  <a:cubicBezTo>
                    <a:pt x="399" y="362"/>
                    <a:pt x="400" y="363"/>
                    <a:pt x="401" y="362"/>
                  </a:cubicBezTo>
                  <a:cubicBezTo>
                    <a:pt x="401" y="361"/>
                    <a:pt x="401" y="360"/>
                    <a:pt x="400" y="360"/>
                  </a:cubicBezTo>
                  <a:close/>
                  <a:moveTo>
                    <a:pt x="390" y="315"/>
                  </a:moveTo>
                  <a:cubicBezTo>
                    <a:pt x="391" y="312"/>
                    <a:pt x="391" y="311"/>
                    <a:pt x="392" y="309"/>
                  </a:cubicBezTo>
                  <a:cubicBezTo>
                    <a:pt x="391" y="310"/>
                    <a:pt x="391" y="311"/>
                    <a:pt x="390" y="312"/>
                  </a:cubicBezTo>
                  <a:cubicBezTo>
                    <a:pt x="390" y="313"/>
                    <a:pt x="390" y="313"/>
                    <a:pt x="389" y="315"/>
                  </a:cubicBezTo>
                  <a:cubicBezTo>
                    <a:pt x="389" y="315"/>
                    <a:pt x="389" y="316"/>
                    <a:pt x="390" y="315"/>
                  </a:cubicBezTo>
                  <a:close/>
                  <a:moveTo>
                    <a:pt x="398" y="332"/>
                  </a:moveTo>
                  <a:cubicBezTo>
                    <a:pt x="398" y="332"/>
                    <a:pt x="398" y="331"/>
                    <a:pt x="399" y="331"/>
                  </a:cubicBezTo>
                  <a:cubicBezTo>
                    <a:pt x="399" y="330"/>
                    <a:pt x="398" y="331"/>
                    <a:pt x="398" y="332"/>
                  </a:cubicBezTo>
                  <a:close/>
                  <a:moveTo>
                    <a:pt x="396" y="362"/>
                  </a:moveTo>
                  <a:cubicBezTo>
                    <a:pt x="395" y="364"/>
                    <a:pt x="395" y="365"/>
                    <a:pt x="396" y="363"/>
                  </a:cubicBezTo>
                  <a:cubicBezTo>
                    <a:pt x="396" y="362"/>
                    <a:pt x="397" y="361"/>
                    <a:pt x="396" y="362"/>
                  </a:cubicBezTo>
                  <a:close/>
                  <a:moveTo>
                    <a:pt x="400" y="363"/>
                  </a:moveTo>
                  <a:cubicBezTo>
                    <a:pt x="400" y="363"/>
                    <a:pt x="400" y="363"/>
                    <a:pt x="400" y="364"/>
                  </a:cubicBezTo>
                  <a:cubicBezTo>
                    <a:pt x="400" y="363"/>
                    <a:pt x="400" y="363"/>
                    <a:pt x="400" y="363"/>
                  </a:cubicBezTo>
                  <a:close/>
                  <a:moveTo>
                    <a:pt x="402" y="304"/>
                  </a:moveTo>
                  <a:cubicBezTo>
                    <a:pt x="401" y="305"/>
                    <a:pt x="399" y="309"/>
                    <a:pt x="399" y="310"/>
                  </a:cubicBezTo>
                  <a:cubicBezTo>
                    <a:pt x="400" y="309"/>
                    <a:pt x="400" y="308"/>
                    <a:pt x="401" y="307"/>
                  </a:cubicBezTo>
                  <a:cubicBezTo>
                    <a:pt x="401" y="306"/>
                    <a:pt x="402" y="304"/>
                    <a:pt x="402" y="304"/>
                  </a:cubicBezTo>
                  <a:close/>
                  <a:moveTo>
                    <a:pt x="404" y="337"/>
                  </a:moveTo>
                  <a:cubicBezTo>
                    <a:pt x="403" y="339"/>
                    <a:pt x="402" y="341"/>
                    <a:pt x="400" y="344"/>
                  </a:cubicBezTo>
                  <a:cubicBezTo>
                    <a:pt x="402" y="342"/>
                    <a:pt x="403" y="340"/>
                    <a:pt x="402" y="343"/>
                  </a:cubicBezTo>
                  <a:cubicBezTo>
                    <a:pt x="402" y="342"/>
                    <a:pt x="403" y="341"/>
                    <a:pt x="402" y="341"/>
                  </a:cubicBezTo>
                  <a:cubicBezTo>
                    <a:pt x="403" y="341"/>
                    <a:pt x="403" y="340"/>
                    <a:pt x="403" y="340"/>
                  </a:cubicBezTo>
                  <a:cubicBezTo>
                    <a:pt x="403" y="340"/>
                    <a:pt x="403" y="340"/>
                    <a:pt x="404" y="340"/>
                  </a:cubicBezTo>
                  <a:cubicBezTo>
                    <a:pt x="407" y="334"/>
                    <a:pt x="406" y="335"/>
                    <a:pt x="404" y="337"/>
                  </a:cubicBezTo>
                  <a:close/>
                  <a:moveTo>
                    <a:pt x="404" y="344"/>
                  </a:moveTo>
                  <a:cubicBezTo>
                    <a:pt x="404" y="343"/>
                    <a:pt x="405" y="343"/>
                    <a:pt x="405" y="342"/>
                  </a:cubicBezTo>
                  <a:cubicBezTo>
                    <a:pt x="408" y="336"/>
                    <a:pt x="403" y="342"/>
                    <a:pt x="399" y="352"/>
                  </a:cubicBezTo>
                  <a:cubicBezTo>
                    <a:pt x="399" y="352"/>
                    <a:pt x="400" y="351"/>
                    <a:pt x="401" y="348"/>
                  </a:cubicBezTo>
                  <a:cubicBezTo>
                    <a:pt x="402" y="348"/>
                    <a:pt x="403" y="346"/>
                    <a:pt x="404" y="345"/>
                  </a:cubicBezTo>
                  <a:cubicBezTo>
                    <a:pt x="404" y="345"/>
                    <a:pt x="404" y="344"/>
                    <a:pt x="404" y="344"/>
                  </a:cubicBezTo>
                  <a:close/>
                  <a:moveTo>
                    <a:pt x="401" y="359"/>
                  </a:moveTo>
                  <a:cubicBezTo>
                    <a:pt x="401" y="359"/>
                    <a:pt x="400" y="360"/>
                    <a:pt x="400" y="360"/>
                  </a:cubicBezTo>
                  <a:cubicBezTo>
                    <a:pt x="400" y="360"/>
                    <a:pt x="400" y="360"/>
                    <a:pt x="400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401" y="360"/>
                    <a:pt x="401" y="361"/>
                    <a:pt x="401" y="361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4" y="357"/>
                    <a:pt x="402" y="357"/>
                    <a:pt x="401" y="359"/>
                  </a:cubicBezTo>
                  <a:close/>
                  <a:moveTo>
                    <a:pt x="376" y="378"/>
                  </a:moveTo>
                  <a:cubicBezTo>
                    <a:pt x="374" y="380"/>
                    <a:pt x="375" y="380"/>
                    <a:pt x="376" y="379"/>
                  </a:cubicBezTo>
                  <a:cubicBezTo>
                    <a:pt x="377" y="377"/>
                    <a:pt x="377" y="377"/>
                    <a:pt x="376" y="378"/>
                  </a:cubicBezTo>
                  <a:close/>
                  <a:moveTo>
                    <a:pt x="353" y="425"/>
                  </a:moveTo>
                  <a:cubicBezTo>
                    <a:pt x="352" y="426"/>
                    <a:pt x="352" y="427"/>
                    <a:pt x="352" y="427"/>
                  </a:cubicBezTo>
                  <a:cubicBezTo>
                    <a:pt x="352" y="427"/>
                    <a:pt x="353" y="426"/>
                    <a:pt x="353" y="425"/>
                  </a:cubicBezTo>
                  <a:close/>
                  <a:moveTo>
                    <a:pt x="353" y="406"/>
                  </a:moveTo>
                  <a:cubicBezTo>
                    <a:pt x="353" y="407"/>
                    <a:pt x="353" y="407"/>
                    <a:pt x="353" y="407"/>
                  </a:cubicBezTo>
                  <a:cubicBezTo>
                    <a:pt x="353" y="407"/>
                    <a:pt x="353" y="406"/>
                    <a:pt x="354" y="405"/>
                  </a:cubicBezTo>
                  <a:cubicBezTo>
                    <a:pt x="354" y="405"/>
                    <a:pt x="353" y="406"/>
                    <a:pt x="353" y="406"/>
                  </a:cubicBezTo>
                  <a:close/>
                  <a:moveTo>
                    <a:pt x="363" y="414"/>
                  </a:moveTo>
                  <a:cubicBezTo>
                    <a:pt x="361" y="418"/>
                    <a:pt x="362" y="416"/>
                    <a:pt x="364" y="412"/>
                  </a:cubicBezTo>
                  <a:cubicBezTo>
                    <a:pt x="363" y="413"/>
                    <a:pt x="364" y="411"/>
                    <a:pt x="363" y="414"/>
                  </a:cubicBezTo>
                  <a:close/>
                  <a:moveTo>
                    <a:pt x="355" y="420"/>
                  </a:moveTo>
                  <a:cubicBezTo>
                    <a:pt x="354" y="420"/>
                    <a:pt x="354" y="421"/>
                    <a:pt x="354" y="421"/>
                  </a:cubicBezTo>
                  <a:cubicBezTo>
                    <a:pt x="354" y="421"/>
                    <a:pt x="354" y="422"/>
                    <a:pt x="354" y="422"/>
                  </a:cubicBezTo>
                  <a:cubicBezTo>
                    <a:pt x="354" y="423"/>
                    <a:pt x="355" y="419"/>
                    <a:pt x="355" y="420"/>
                  </a:cubicBezTo>
                  <a:close/>
                  <a:moveTo>
                    <a:pt x="367" y="403"/>
                  </a:moveTo>
                  <a:cubicBezTo>
                    <a:pt x="368" y="400"/>
                    <a:pt x="366" y="402"/>
                    <a:pt x="367" y="403"/>
                  </a:cubicBezTo>
                  <a:close/>
                  <a:moveTo>
                    <a:pt x="357" y="414"/>
                  </a:moveTo>
                  <a:cubicBezTo>
                    <a:pt x="357" y="415"/>
                    <a:pt x="356" y="416"/>
                    <a:pt x="356" y="417"/>
                  </a:cubicBezTo>
                  <a:cubicBezTo>
                    <a:pt x="357" y="416"/>
                    <a:pt x="358" y="412"/>
                    <a:pt x="357" y="414"/>
                  </a:cubicBezTo>
                  <a:close/>
                  <a:moveTo>
                    <a:pt x="366" y="405"/>
                  </a:moveTo>
                  <a:cubicBezTo>
                    <a:pt x="367" y="404"/>
                    <a:pt x="367" y="402"/>
                    <a:pt x="368" y="401"/>
                  </a:cubicBezTo>
                  <a:cubicBezTo>
                    <a:pt x="366" y="403"/>
                    <a:pt x="366" y="404"/>
                    <a:pt x="366" y="405"/>
                  </a:cubicBezTo>
                  <a:close/>
                  <a:moveTo>
                    <a:pt x="356" y="418"/>
                  </a:moveTo>
                  <a:cubicBezTo>
                    <a:pt x="356" y="419"/>
                    <a:pt x="356" y="419"/>
                    <a:pt x="356" y="419"/>
                  </a:cubicBezTo>
                  <a:cubicBezTo>
                    <a:pt x="356" y="420"/>
                    <a:pt x="355" y="420"/>
                    <a:pt x="355" y="420"/>
                  </a:cubicBezTo>
                  <a:cubicBezTo>
                    <a:pt x="356" y="420"/>
                    <a:pt x="356" y="420"/>
                    <a:pt x="356" y="419"/>
                  </a:cubicBezTo>
                  <a:cubicBezTo>
                    <a:pt x="356" y="419"/>
                    <a:pt x="356" y="419"/>
                    <a:pt x="356" y="418"/>
                  </a:cubicBezTo>
                  <a:close/>
                  <a:moveTo>
                    <a:pt x="355" y="422"/>
                  </a:moveTo>
                  <a:cubicBezTo>
                    <a:pt x="355" y="422"/>
                    <a:pt x="355" y="422"/>
                    <a:pt x="355" y="422"/>
                  </a:cubicBezTo>
                  <a:cubicBezTo>
                    <a:pt x="354" y="423"/>
                    <a:pt x="354" y="423"/>
                    <a:pt x="354" y="424"/>
                  </a:cubicBezTo>
                  <a:cubicBezTo>
                    <a:pt x="354" y="424"/>
                    <a:pt x="354" y="423"/>
                    <a:pt x="354" y="423"/>
                  </a:cubicBezTo>
                  <a:cubicBezTo>
                    <a:pt x="355" y="423"/>
                    <a:pt x="355" y="422"/>
                    <a:pt x="355" y="422"/>
                  </a:cubicBezTo>
                  <a:close/>
                  <a:moveTo>
                    <a:pt x="356" y="408"/>
                  </a:moveTo>
                  <a:cubicBezTo>
                    <a:pt x="355" y="409"/>
                    <a:pt x="355" y="409"/>
                    <a:pt x="355" y="409"/>
                  </a:cubicBezTo>
                  <a:cubicBezTo>
                    <a:pt x="355" y="410"/>
                    <a:pt x="355" y="410"/>
                    <a:pt x="355" y="410"/>
                  </a:cubicBezTo>
                  <a:cubicBezTo>
                    <a:pt x="355" y="410"/>
                    <a:pt x="355" y="410"/>
                    <a:pt x="355" y="409"/>
                  </a:cubicBezTo>
                  <a:cubicBezTo>
                    <a:pt x="355" y="409"/>
                    <a:pt x="355" y="409"/>
                    <a:pt x="356" y="408"/>
                  </a:cubicBezTo>
                  <a:close/>
                  <a:moveTo>
                    <a:pt x="356" y="406"/>
                  </a:moveTo>
                  <a:cubicBezTo>
                    <a:pt x="355" y="408"/>
                    <a:pt x="356" y="407"/>
                    <a:pt x="356" y="406"/>
                  </a:cubicBezTo>
                  <a:cubicBezTo>
                    <a:pt x="356" y="406"/>
                    <a:pt x="356" y="405"/>
                    <a:pt x="356" y="406"/>
                  </a:cubicBezTo>
                  <a:close/>
                  <a:moveTo>
                    <a:pt x="377" y="380"/>
                  </a:moveTo>
                  <a:cubicBezTo>
                    <a:pt x="378" y="378"/>
                    <a:pt x="377" y="379"/>
                    <a:pt x="374" y="383"/>
                  </a:cubicBezTo>
                  <a:cubicBezTo>
                    <a:pt x="373" y="384"/>
                    <a:pt x="374" y="383"/>
                    <a:pt x="373" y="385"/>
                  </a:cubicBezTo>
                  <a:cubicBezTo>
                    <a:pt x="371" y="389"/>
                    <a:pt x="369" y="391"/>
                    <a:pt x="367" y="394"/>
                  </a:cubicBezTo>
                  <a:cubicBezTo>
                    <a:pt x="367" y="394"/>
                    <a:pt x="367" y="394"/>
                    <a:pt x="367" y="394"/>
                  </a:cubicBezTo>
                  <a:cubicBezTo>
                    <a:pt x="366" y="395"/>
                    <a:pt x="365" y="396"/>
                    <a:pt x="366" y="394"/>
                  </a:cubicBezTo>
                  <a:cubicBezTo>
                    <a:pt x="365" y="396"/>
                    <a:pt x="366" y="393"/>
                    <a:pt x="364" y="397"/>
                  </a:cubicBezTo>
                  <a:cubicBezTo>
                    <a:pt x="364" y="397"/>
                    <a:pt x="365" y="397"/>
                    <a:pt x="366" y="397"/>
                  </a:cubicBezTo>
                  <a:cubicBezTo>
                    <a:pt x="364" y="401"/>
                    <a:pt x="363" y="404"/>
                    <a:pt x="361" y="407"/>
                  </a:cubicBezTo>
                  <a:cubicBezTo>
                    <a:pt x="362" y="406"/>
                    <a:pt x="362" y="406"/>
                    <a:pt x="363" y="406"/>
                  </a:cubicBezTo>
                  <a:cubicBezTo>
                    <a:pt x="363" y="405"/>
                    <a:pt x="364" y="404"/>
                    <a:pt x="365" y="402"/>
                  </a:cubicBezTo>
                  <a:cubicBezTo>
                    <a:pt x="366" y="402"/>
                    <a:pt x="363" y="406"/>
                    <a:pt x="365" y="404"/>
                  </a:cubicBezTo>
                  <a:cubicBezTo>
                    <a:pt x="370" y="395"/>
                    <a:pt x="374" y="388"/>
                    <a:pt x="376" y="383"/>
                  </a:cubicBezTo>
                  <a:cubicBezTo>
                    <a:pt x="376" y="383"/>
                    <a:pt x="376" y="383"/>
                    <a:pt x="376" y="383"/>
                  </a:cubicBezTo>
                  <a:cubicBezTo>
                    <a:pt x="376" y="382"/>
                    <a:pt x="377" y="381"/>
                    <a:pt x="377" y="380"/>
                  </a:cubicBezTo>
                  <a:close/>
                  <a:moveTo>
                    <a:pt x="373" y="398"/>
                  </a:moveTo>
                  <a:cubicBezTo>
                    <a:pt x="372" y="399"/>
                    <a:pt x="373" y="399"/>
                    <a:pt x="373" y="398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73" y="398"/>
                    <a:pt x="373" y="398"/>
                    <a:pt x="373" y="397"/>
                  </a:cubicBezTo>
                  <a:cubicBezTo>
                    <a:pt x="373" y="397"/>
                    <a:pt x="374" y="397"/>
                    <a:pt x="374" y="397"/>
                  </a:cubicBezTo>
                  <a:cubicBezTo>
                    <a:pt x="374" y="397"/>
                    <a:pt x="374" y="396"/>
                    <a:pt x="374" y="396"/>
                  </a:cubicBezTo>
                  <a:cubicBezTo>
                    <a:pt x="374" y="396"/>
                    <a:pt x="373" y="397"/>
                    <a:pt x="373" y="398"/>
                  </a:cubicBezTo>
                  <a:cubicBezTo>
                    <a:pt x="373" y="398"/>
                    <a:pt x="373" y="398"/>
                    <a:pt x="373" y="398"/>
                  </a:cubicBezTo>
                  <a:close/>
                  <a:moveTo>
                    <a:pt x="374" y="397"/>
                  </a:moveTo>
                  <a:cubicBezTo>
                    <a:pt x="374" y="397"/>
                    <a:pt x="374" y="397"/>
                    <a:pt x="374" y="397"/>
                  </a:cubicBezTo>
                  <a:cubicBezTo>
                    <a:pt x="374" y="397"/>
                    <a:pt x="374" y="397"/>
                    <a:pt x="374" y="397"/>
                  </a:cubicBezTo>
                  <a:cubicBezTo>
                    <a:pt x="375" y="396"/>
                    <a:pt x="376" y="395"/>
                    <a:pt x="377" y="392"/>
                  </a:cubicBezTo>
                  <a:cubicBezTo>
                    <a:pt x="376" y="393"/>
                    <a:pt x="376" y="394"/>
                    <a:pt x="374" y="397"/>
                  </a:cubicBezTo>
                  <a:close/>
                  <a:moveTo>
                    <a:pt x="359" y="412"/>
                  </a:moveTo>
                  <a:cubicBezTo>
                    <a:pt x="359" y="411"/>
                    <a:pt x="360" y="410"/>
                    <a:pt x="360" y="410"/>
                  </a:cubicBezTo>
                  <a:cubicBezTo>
                    <a:pt x="360" y="410"/>
                    <a:pt x="360" y="409"/>
                    <a:pt x="359" y="411"/>
                  </a:cubicBezTo>
                  <a:cubicBezTo>
                    <a:pt x="360" y="410"/>
                    <a:pt x="358" y="412"/>
                    <a:pt x="359" y="412"/>
                  </a:cubicBezTo>
                  <a:close/>
                  <a:moveTo>
                    <a:pt x="374" y="397"/>
                  </a:moveTo>
                  <a:cubicBezTo>
                    <a:pt x="374" y="397"/>
                    <a:pt x="374" y="397"/>
                    <a:pt x="374" y="397"/>
                  </a:cubicBezTo>
                  <a:cubicBezTo>
                    <a:pt x="374" y="397"/>
                    <a:pt x="374" y="397"/>
                    <a:pt x="374" y="397"/>
                  </a:cubicBezTo>
                  <a:cubicBezTo>
                    <a:pt x="374" y="397"/>
                    <a:pt x="374" y="397"/>
                    <a:pt x="374" y="397"/>
                  </a:cubicBezTo>
                  <a:close/>
                  <a:moveTo>
                    <a:pt x="374" y="398"/>
                  </a:moveTo>
                  <a:cubicBezTo>
                    <a:pt x="374" y="398"/>
                    <a:pt x="374" y="398"/>
                    <a:pt x="374" y="399"/>
                  </a:cubicBezTo>
                  <a:cubicBezTo>
                    <a:pt x="374" y="399"/>
                    <a:pt x="374" y="398"/>
                    <a:pt x="375" y="398"/>
                  </a:cubicBezTo>
                  <a:cubicBezTo>
                    <a:pt x="375" y="397"/>
                    <a:pt x="375" y="397"/>
                    <a:pt x="375" y="396"/>
                  </a:cubicBezTo>
                  <a:cubicBezTo>
                    <a:pt x="375" y="396"/>
                    <a:pt x="375" y="397"/>
                    <a:pt x="374" y="397"/>
                  </a:cubicBezTo>
                  <a:cubicBezTo>
                    <a:pt x="374" y="397"/>
                    <a:pt x="374" y="398"/>
                    <a:pt x="374" y="398"/>
                  </a:cubicBezTo>
                  <a:cubicBezTo>
                    <a:pt x="374" y="398"/>
                    <a:pt x="374" y="398"/>
                    <a:pt x="374" y="398"/>
                  </a:cubicBezTo>
                  <a:close/>
                  <a:moveTo>
                    <a:pt x="373" y="392"/>
                  </a:moveTo>
                  <a:cubicBezTo>
                    <a:pt x="372" y="394"/>
                    <a:pt x="373" y="393"/>
                    <a:pt x="374" y="392"/>
                  </a:cubicBezTo>
                  <a:cubicBezTo>
                    <a:pt x="374" y="393"/>
                    <a:pt x="374" y="392"/>
                    <a:pt x="373" y="392"/>
                  </a:cubicBezTo>
                  <a:close/>
                  <a:moveTo>
                    <a:pt x="370" y="396"/>
                  </a:moveTo>
                  <a:cubicBezTo>
                    <a:pt x="371" y="395"/>
                    <a:pt x="371" y="396"/>
                    <a:pt x="371" y="395"/>
                  </a:cubicBezTo>
                  <a:cubicBezTo>
                    <a:pt x="371" y="395"/>
                    <a:pt x="369" y="398"/>
                    <a:pt x="370" y="396"/>
                  </a:cubicBezTo>
                  <a:close/>
                  <a:moveTo>
                    <a:pt x="367" y="404"/>
                  </a:moveTo>
                  <a:cubicBezTo>
                    <a:pt x="366" y="405"/>
                    <a:pt x="366" y="407"/>
                    <a:pt x="365" y="408"/>
                  </a:cubicBezTo>
                  <a:cubicBezTo>
                    <a:pt x="366" y="407"/>
                    <a:pt x="367" y="404"/>
                    <a:pt x="367" y="404"/>
                  </a:cubicBezTo>
                  <a:close/>
                  <a:moveTo>
                    <a:pt x="365" y="403"/>
                  </a:moveTo>
                  <a:cubicBezTo>
                    <a:pt x="363" y="407"/>
                    <a:pt x="366" y="403"/>
                    <a:pt x="365" y="403"/>
                  </a:cubicBezTo>
                  <a:close/>
                  <a:moveTo>
                    <a:pt x="372" y="392"/>
                  </a:moveTo>
                  <a:cubicBezTo>
                    <a:pt x="372" y="391"/>
                    <a:pt x="372" y="391"/>
                    <a:pt x="372" y="391"/>
                  </a:cubicBezTo>
                  <a:cubicBezTo>
                    <a:pt x="372" y="391"/>
                    <a:pt x="372" y="392"/>
                    <a:pt x="371" y="393"/>
                  </a:cubicBezTo>
                  <a:cubicBezTo>
                    <a:pt x="371" y="393"/>
                    <a:pt x="371" y="393"/>
                    <a:pt x="371" y="393"/>
                  </a:cubicBezTo>
                  <a:cubicBezTo>
                    <a:pt x="371" y="393"/>
                    <a:pt x="372" y="393"/>
                    <a:pt x="372" y="392"/>
                  </a:cubicBezTo>
                  <a:close/>
                  <a:moveTo>
                    <a:pt x="371" y="384"/>
                  </a:moveTo>
                  <a:cubicBezTo>
                    <a:pt x="371" y="385"/>
                    <a:pt x="370" y="386"/>
                    <a:pt x="371" y="385"/>
                  </a:cubicBezTo>
                  <a:cubicBezTo>
                    <a:pt x="372" y="384"/>
                    <a:pt x="372" y="383"/>
                    <a:pt x="371" y="384"/>
                  </a:cubicBezTo>
                  <a:close/>
                  <a:moveTo>
                    <a:pt x="372" y="404"/>
                  </a:moveTo>
                  <a:cubicBezTo>
                    <a:pt x="371" y="405"/>
                    <a:pt x="370" y="406"/>
                    <a:pt x="371" y="406"/>
                  </a:cubicBezTo>
                  <a:cubicBezTo>
                    <a:pt x="372" y="403"/>
                    <a:pt x="372" y="404"/>
                    <a:pt x="372" y="404"/>
                  </a:cubicBezTo>
                  <a:close/>
                  <a:moveTo>
                    <a:pt x="374" y="382"/>
                  </a:moveTo>
                  <a:cubicBezTo>
                    <a:pt x="374" y="382"/>
                    <a:pt x="375" y="381"/>
                    <a:pt x="375" y="381"/>
                  </a:cubicBezTo>
                  <a:cubicBezTo>
                    <a:pt x="375" y="380"/>
                    <a:pt x="375" y="380"/>
                    <a:pt x="376" y="379"/>
                  </a:cubicBezTo>
                  <a:cubicBezTo>
                    <a:pt x="375" y="380"/>
                    <a:pt x="375" y="380"/>
                    <a:pt x="375" y="381"/>
                  </a:cubicBezTo>
                  <a:cubicBezTo>
                    <a:pt x="374" y="381"/>
                    <a:pt x="374" y="382"/>
                    <a:pt x="374" y="382"/>
                  </a:cubicBezTo>
                  <a:close/>
                  <a:moveTo>
                    <a:pt x="368" y="386"/>
                  </a:moveTo>
                  <a:cubicBezTo>
                    <a:pt x="368" y="385"/>
                    <a:pt x="369" y="383"/>
                    <a:pt x="369" y="383"/>
                  </a:cubicBezTo>
                  <a:cubicBezTo>
                    <a:pt x="368" y="384"/>
                    <a:pt x="367" y="386"/>
                    <a:pt x="368" y="386"/>
                  </a:cubicBezTo>
                  <a:close/>
                  <a:moveTo>
                    <a:pt x="369" y="386"/>
                  </a:moveTo>
                  <a:cubicBezTo>
                    <a:pt x="368" y="387"/>
                    <a:pt x="368" y="387"/>
                    <a:pt x="368" y="387"/>
                  </a:cubicBezTo>
                  <a:cubicBezTo>
                    <a:pt x="368" y="387"/>
                    <a:pt x="368" y="387"/>
                    <a:pt x="368" y="388"/>
                  </a:cubicBezTo>
                  <a:cubicBezTo>
                    <a:pt x="368" y="388"/>
                    <a:pt x="369" y="386"/>
                    <a:pt x="372" y="382"/>
                  </a:cubicBezTo>
                  <a:cubicBezTo>
                    <a:pt x="371" y="382"/>
                    <a:pt x="371" y="382"/>
                    <a:pt x="370" y="383"/>
                  </a:cubicBezTo>
                  <a:cubicBezTo>
                    <a:pt x="370" y="385"/>
                    <a:pt x="369" y="385"/>
                    <a:pt x="369" y="386"/>
                  </a:cubicBezTo>
                  <a:cubicBezTo>
                    <a:pt x="369" y="386"/>
                    <a:pt x="369" y="386"/>
                    <a:pt x="369" y="386"/>
                  </a:cubicBezTo>
                  <a:close/>
                  <a:moveTo>
                    <a:pt x="375" y="372"/>
                  </a:moveTo>
                  <a:cubicBezTo>
                    <a:pt x="374" y="374"/>
                    <a:pt x="376" y="371"/>
                    <a:pt x="375" y="373"/>
                  </a:cubicBezTo>
                  <a:cubicBezTo>
                    <a:pt x="376" y="372"/>
                    <a:pt x="375" y="373"/>
                    <a:pt x="376" y="372"/>
                  </a:cubicBezTo>
                  <a:cubicBezTo>
                    <a:pt x="375" y="374"/>
                    <a:pt x="375" y="375"/>
                    <a:pt x="375" y="376"/>
                  </a:cubicBezTo>
                  <a:cubicBezTo>
                    <a:pt x="376" y="374"/>
                    <a:pt x="376" y="372"/>
                    <a:pt x="377" y="370"/>
                  </a:cubicBezTo>
                  <a:cubicBezTo>
                    <a:pt x="377" y="370"/>
                    <a:pt x="377" y="370"/>
                    <a:pt x="375" y="372"/>
                  </a:cubicBezTo>
                  <a:close/>
                  <a:moveTo>
                    <a:pt x="377" y="377"/>
                  </a:moveTo>
                  <a:cubicBezTo>
                    <a:pt x="377" y="377"/>
                    <a:pt x="378" y="376"/>
                    <a:pt x="378" y="375"/>
                  </a:cubicBezTo>
                  <a:cubicBezTo>
                    <a:pt x="378" y="375"/>
                    <a:pt x="377" y="376"/>
                    <a:pt x="377" y="377"/>
                  </a:cubicBezTo>
                  <a:close/>
                  <a:moveTo>
                    <a:pt x="374" y="352"/>
                  </a:moveTo>
                  <a:cubicBezTo>
                    <a:pt x="374" y="352"/>
                    <a:pt x="374" y="352"/>
                    <a:pt x="375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5" y="351"/>
                    <a:pt x="375" y="352"/>
                    <a:pt x="374" y="352"/>
                  </a:cubicBezTo>
                  <a:close/>
                  <a:moveTo>
                    <a:pt x="381" y="360"/>
                  </a:moveTo>
                  <a:cubicBezTo>
                    <a:pt x="381" y="360"/>
                    <a:pt x="381" y="359"/>
                    <a:pt x="381" y="359"/>
                  </a:cubicBezTo>
                  <a:cubicBezTo>
                    <a:pt x="380" y="360"/>
                    <a:pt x="379" y="362"/>
                    <a:pt x="379" y="364"/>
                  </a:cubicBezTo>
                  <a:cubicBezTo>
                    <a:pt x="379" y="364"/>
                    <a:pt x="380" y="361"/>
                    <a:pt x="381" y="360"/>
                  </a:cubicBezTo>
                  <a:close/>
                  <a:moveTo>
                    <a:pt x="378" y="347"/>
                  </a:moveTo>
                  <a:cubicBezTo>
                    <a:pt x="378" y="349"/>
                    <a:pt x="379" y="347"/>
                    <a:pt x="378" y="349"/>
                  </a:cubicBezTo>
                  <a:cubicBezTo>
                    <a:pt x="377" y="352"/>
                    <a:pt x="381" y="344"/>
                    <a:pt x="378" y="347"/>
                  </a:cubicBezTo>
                  <a:close/>
                  <a:moveTo>
                    <a:pt x="372" y="378"/>
                  </a:moveTo>
                  <a:cubicBezTo>
                    <a:pt x="371" y="380"/>
                    <a:pt x="370" y="382"/>
                    <a:pt x="370" y="382"/>
                  </a:cubicBezTo>
                  <a:cubicBezTo>
                    <a:pt x="372" y="379"/>
                    <a:pt x="373" y="378"/>
                    <a:pt x="372" y="378"/>
                  </a:cubicBezTo>
                  <a:close/>
                  <a:moveTo>
                    <a:pt x="375" y="376"/>
                  </a:moveTo>
                  <a:cubicBezTo>
                    <a:pt x="374" y="377"/>
                    <a:pt x="374" y="376"/>
                    <a:pt x="372" y="379"/>
                  </a:cubicBezTo>
                  <a:cubicBezTo>
                    <a:pt x="372" y="380"/>
                    <a:pt x="373" y="379"/>
                    <a:pt x="375" y="376"/>
                  </a:cubicBezTo>
                  <a:close/>
                  <a:moveTo>
                    <a:pt x="366" y="393"/>
                  </a:moveTo>
                  <a:cubicBezTo>
                    <a:pt x="366" y="393"/>
                    <a:pt x="366" y="392"/>
                    <a:pt x="366" y="392"/>
                  </a:cubicBezTo>
                  <a:cubicBezTo>
                    <a:pt x="366" y="392"/>
                    <a:pt x="366" y="393"/>
                    <a:pt x="365" y="393"/>
                  </a:cubicBezTo>
                  <a:cubicBezTo>
                    <a:pt x="365" y="393"/>
                    <a:pt x="365" y="393"/>
                    <a:pt x="365" y="394"/>
                  </a:cubicBezTo>
                  <a:cubicBezTo>
                    <a:pt x="365" y="394"/>
                    <a:pt x="365" y="393"/>
                    <a:pt x="366" y="393"/>
                  </a:cubicBezTo>
                  <a:close/>
                  <a:moveTo>
                    <a:pt x="360" y="416"/>
                  </a:moveTo>
                  <a:cubicBezTo>
                    <a:pt x="359" y="416"/>
                    <a:pt x="358" y="418"/>
                    <a:pt x="358" y="418"/>
                  </a:cubicBezTo>
                  <a:cubicBezTo>
                    <a:pt x="359" y="418"/>
                    <a:pt x="359" y="417"/>
                    <a:pt x="360" y="416"/>
                  </a:cubicBezTo>
                  <a:close/>
                  <a:moveTo>
                    <a:pt x="362" y="397"/>
                  </a:moveTo>
                  <a:cubicBezTo>
                    <a:pt x="362" y="397"/>
                    <a:pt x="362" y="396"/>
                    <a:pt x="362" y="397"/>
                  </a:cubicBezTo>
                  <a:cubicBezTo>
                    <a:pt x="361" y="399"/>
                    <a:pt x="361" y="399"/>
                    <a:pt x="362" y="397"/>
                  </a:cubicBezTo>
                  <a:close/>
                  <a:moveTo>
                    <a:pt x="380" y="385"/>
                  </a:moveTo>
                  <a:cubicBezTo>
                    <a:pt x="380" y="385"/>
                    <a:pt x="381" y="383"/>
                    <a:pt x="382" y="381"/>
                  </a:cubicBezTo>
                  <a:cubicBezTo>
                    <a:pt x="383" y="380"/>
                    <a:pt x="383" y="379"/>
                    <a:pt x="383" y="379"/>
                  </a:cubicBezTo>
                  <a:cubicBezTo>
                    <a:pt x="383" y="378"/>
                    <a:pt x="384" y="378"/>
                    <a:pt x="384" y="378"/>
                  </a:cubicBezTo>
                  <a:cubicBezTo>
                    <a:pt x="385" y="376"/>
                    <a:pt x="384" y="376"/>
                    <a:pt x="385" y="375"/>
                  </a:cubicBezTo>
                  <a:cubicBezTo>
                    <a:pt x="384" y="376"/>
                    <a:pt x="383" y="377"/>
                    <a:pt x="383" y="379"/>
                  </a:cubicBezTo>
                  <a:cubicBezTo>
                    <a:pt x="382" y="379"/>
                    <a:pt x="382" y="380"/>
                    <a:pt x="381" y="381"/>
                  </a:cubicBezTo>
                  <a:cubicBezTo>
                    <a:pt x="381" y="382"/>
                    <a:pt x="380" y="384"/>
                    <a:pt x="380" y="385"/>
                  </a:cubicBezTo>
                  <a:close/>
                  <a:moveTo>
                    <a:pt x="357" y="419"/>
                  </a:moveTo>
                  <a:cubicBezTo>
                    <a:pt x="359" y="416"/>
                    <a:pt x="358" y="416"/>
                    <a:pt x="358" y="415"/>
                  </a:cubicBezTo>
                  <a:cubicBezTo>
                    <a:pt x="357" y="416"/>
                    <a:pt x="357" y="417"/>
                    <a:pt x="357" y="418"/>
                  </a:cubicBezTo>
                  <a:cubicBezTo>
                    <a:pt x="357" y="418"/>
                    <a:pt x="356" y="421"/>
                    <a:pt x="357" y="419"/>
                  </a:cubicBezTo>
                  <a:close/>
                  <a:moveTo>
                    <a:pt x="357" y="409"/>
                  </a:moveTo>
                  <a:cubicBezTo>
                    <a:pt x="357" y="408"/>
                    <a:pt x="358" y="407"/>
                    <a:pt x="358" y="406"/>
                  </a:cubicBezTo>
                  <a:cubicBezTo>
                    <a:pt x="358" y="406"/>
                    <a:pt x="358" y="406"/>
                    <a:pt x="358" y="407"/>
                  </a:cubicBezTo>
                  <a:cubicBezTo>
                    <a:pt x="357" y="408"/>
                    <a:pt x="357" y="409"/>
                    <a:pt x="357" y="409"/>
                  </a:cubicBezTo>
                  <a:close/>
                  <a:moveTo>
                    <a:pt x="359" y="413"/>
                  </a:moveTo>
                  <a:cubicBezTo>
                    <a:pt x="360" y="412"/>
                    <a:pt x="360" y="411"/>
                    <a:pt x="361" y="410"/>
                  </a:cubicBezTo>
                  <a:cubicBezTo>
                    <a:pt x="361" y="409"/>
                    <a:pt x="360" y="410"/>
                    <a:pt x="359" y="413"/>
                  </a:cubicBezTo>
                  <a:close/>
                  <a:moveTo>
                    <a:pt x="364" y="397"/>
                  </a:moveTo>
                  <a:cubicBezTo>
                    <a:pt x="364" y="397"/>
                    <a:pt x="364" y="396"/>
                    <a:pt x="364" y="396"/>
                  </a:cubicBezTo>
                  <a:cubicBezTo>
                    <a:pt x="364" y="396"/>
                    <a:pt x="363" y="397"/>
                    <a:pt x="363" y="398"/>
                  </a:cubicBezTo>
                  <a:cubicBezTo>
                    <a:pt x="363" y="399"/>
                    <a:pt x="363" y="398"/>
                    <a:pt x="364" y="397"/>
                  </a:cubicBezTo>
                  <a:close/>
                  <a:moveTo>
                    <a:pt x="358" y="403"/>
                  </a:moveTo>
                  <a:cubicBezTo>
                    <a:pt x="359" y="401"/>
                    <a:pt x="359" y="400"/>
                    <a:pt x="359" y="400"/>
                  </a:cubicBezTo>
                  <a:cubicBezTo>
                    <a:pt x="358" y="401"/>
                    <a:pt x="358" y="402"/>
                    <a:pt x="358" y="403"/>
                  </a:cubicBezTo>
                  <a:cubicBezTo>
                    <a:pt x="357" y="403"/>
                    <a:pt x="358" y="403"/>
                    <a:pt x="358" y="403"/>
                  </a:cubicBezTo>
                  <a:close/>
                  <a:moveTo>
                    <a:pt x="370" y="388"/>
                  </a:moveTo>
                  <a:cubicBezTo>
                    <a:pt x="370" y="388"/>
                    <a:pt x="371" y="388"/>
                    <a:pt x="371" y="387"/>
                  </a:cubicBezTo>
                  <a:cubicBezTo>
                    <a:pt x="370" y="388"/>
                    <a:pt x="371" y="388"/>
                    <a:pt x="371" y="387"/>
                  </a:cubicBezTo>
                  <a:cubicBezTo>
                    <a:pt x="370" y="388"/>
                    <a:pt x="369" y="390"/>
                    <a:pt x="370" y="388"/>
                  </a:cubicBezTo>
                  <a:close/>
                  <a:moveTo>
                    <a:pt x="365" y="388"/>
                  </a:moveTo>
                  <a:cubicBezTo>
                    <a:pt x="365" y="388"/>
                    <a:pt x="365" y="387"/>
                    <a:pt x="366" y="386"/>
                  </a:cubicBezTo>
                  <a:cubicBezTo>
                    <a:pt x="365" y="388"/>
                    <a:pt x="364" y="390"/>
                    <a:pt x="365" y="388"/>
                  </a:cubicBezTo>
                  <a:close/>
                  <a:moveTo>
                    <a:pt x="969" y="618"/>
                  </a:moveTo>
                  <a:cubicBezTo>
                    <a:pt x="970" y="620"/>
                    <a:pt x="971" y="621"/>
                    <a:pt x="972" y="622"/>
                  </a:cubicBezTo>
                  <a:cubicBezTo>
                    <a:pt x="971" y="620"/>
                    <a:pt x="969" y="618"/>
                    <a:pt x="969" y="618"/>
                  </a:cubicBezTo>
                  <a:close/>
                  <a:moveTo>
                    <a:pt x="516" y="117"/>
                  </a:moveTo>
                  <a:cubicBezTo>
                    <a:pt x="516" y="116"/>
                    <a:pt x="514" y="116"/>
                    <a:pt x="513" y="116"/>
                  </a:cubicBezTo>
                  <a:cubicBezTo>
                    <a:pt x="514" y="117"/>
                    <a:pt x="515" y="117"/>
                    <a:pt x="516" y="117"/>
                  </a:cubicBezTo>
                  <a:close/>
                  <a:moveTo>
                    <a:pt x="503" y="75"/>
                  </a:moveTo>
                  <a:cubicBezTo>
                    <a:pt x="503" y="76"/>
                    <a:pt x="502" y="76"/>
                    <a:pt x="503" y="76"/>
                  </a:cubicBezTo>
                  <a:cubicBezTo>
                    <a:pt x="503" y="76"/>
                    <a:pt x="504" y="76"/>
                    <a:pt x="503" y="75"/>
                  </a:cubicBezTo>
                  <a:close/>
                  <a:moveTo>
                    <a:pt x="505" y="77"/>
                  </a:moveTo>
                  <a:cubicBezTo>
                    <a:pt x="504" y="77"/>
                    <a:pt x="504" y="76"/>
                    <a:pt x="503" y="77"/>
                  </a:cubicBezTo>
                  <a:cubicBezTo>
                    <a:pt x="504" y="77"/>
                    <a:pt x="504" y="78"/>
                    <a:pt x="505" y="77"/>
                  </a:cubicBezTo>
                  <a:close/>
                  <a:moveTo>
                    <a:pt x="512" y="60"/>
                  </a:moveTo>
                  <a:cubicBezTo>
                    <a:pt x="512" y="61"/>
                    <a:pt x="511" y="59"/>
                    <a:pt x="511" y="59"/>
                  </a:cubicBezTo>
                  <a:cubicBezTo>
                    <a:pt x="511" y="60"/>
                    <a:pt x="512" y="61"/>
                    <a:pt x="512" y="60"/>
                  </a:cubicBezTo>
                  <a:close/>
                  <a:moveTo>
                    <a:pt x="509" y="69"/>
                  </a:moveTo>
                  <a:cubicBezTo>
                    <a:pt x="510" y="69"/>
                    <a:pt x="510" y="69"/>
                    <a:pt x="511" y="69"/>
                  </a:cubicBezTo>
                  <a:cubicBezTo>
                    <a:pt x="511" y="69"/>
                    <a:pt x="512" y="70"/>
                    <a:pt x="512" y="70"/>
                  </a:cubicBezTo>
                  <a:cubicBezTo>
                    <a:pt x="512" y="70"/>
                    <a:pt x="512" y="70"/>
                    <a:pt x="512" y="70"/>
                  </a:cubicBezTo>
                  <a:cubicBezTo>
                    <a:pt x="513" y="70"/>
                    <a:pt x="514" y="70"/>
                    <a:pt x="514" y="69"/>
                  </a:cubicBezTo>
                  <a:cubicBezTo>
                    <a:pt x="513" y="69"/>
                    <a:pt x="512" y="69"/>
                    <a:pt x="511" y="69"/>
                  </a:cubicBezTo>
                  <a:cubicBezTo>
                    <a:pt x="511" y="69"/>
                    <a:pt x="510" y="68"/>
                    <a:pt x="510" y="68"/>
                  </a:cubicBezTo>
                  <a:cubicBezTo>
                    <a:pt x="510" y="68"/>
                    <a:pt x="510" y="68"/>
                    <a:pt x="509" y="68"/>
                  </a:cubicBezTo>
                  <a:cubicBezTo>
                    <a:pt x="509" y="68"/>
                    <a:pt x="509" y="68"/>
                    <a:pt x="509" y="68"/>
                  </a:cubicBezTo>
                  <a:cubicBezTo>
                    <a:pt x="507" y="68"/>
                    <a:pt x="506" y="67"/>
                    <a:pt x="505" y="66"/>
                  </a:cubicBezTo>
                  <a:cubicBezTo>
                    <a:pt x="505" y="66"/>
                    <a:pt x="505" y="65"/>
                    <a:pt x="504" y="65"/>
                  </a:cubicBezTo>
                  <a:cubicBezTo>
                    <a:pt x="506" y="67"/>
                    <a:pt x="507" y="68"/>
                    <a:pt x="509" y="68"/>
                  </a:cubicBezTo>
                  <a:cubicBezTo>
                    <a:pt x="509" y="69"/>
                    <a:pt x="509" y="69"/>
                    <a:pt x="509" y="69"/>
                  </a:cubicBezTo>
                  <a:close/>
                  <a:moveTo>
                    <a:pt x="969" y="610"/>
                  </a:moveTo>
                  <a:cubicBezTo>
                    <a:pt x="969" y="609"/>
                    <a:pt x="969" y="609"/>
                    <a:pt x="968" y="608"/>
                  </a:cubicBezTo>
                  <a:cubicBezTo>
                    <a:pt x="968" y="608"/>
                    <a:pt x="968" y="608"/>
                    <a:pt x="968" y="608"/>
                  </a:cubicBezTo>
                  <a:cubicBezTo>
                    <a:pt x="968" y="609"/>
                    <a:pt x="968" y="609"/>
                    <a:pt x="969" y="609"/>
                  </a:cubicBezTo>
                  <a:cubicBezTo>
                    <a:pt x="969" y="610"/>
                    <a:pt x="969" y="610"/>
                    <a:pt x="969" y="610"/>
                  </a:cubicBezTo>
                  <a:close/>
                  <a:moveTo>
                    <a:pt x="501" y="82"/>
                  </a:moveTo>
                  <a:cubicBezTo>
                    <a:pt x="501" y="81"/>
                    <a:pt x="500" y="80"/>
                    <a:pt x="500" y="81"/>
                  </a:cubicBezTo>
                  <a:cubicBezTo>
                    <a:pt x="500" y="82"/>
                    <a:pt x="500" y="81"/>
                    <a:pt x="501" y="82"/>
                  </a:cubicBezTo>
                  <a:close/>
                  <a:moveTo>
                    <a:pt x="502" y="84"/>
                  </a:moveTo>
                  <a:cubicBezTo>
                    <a:pt x="502" y="83"/>
                    <a:pt x="501" y="83"/>
                    <a:pt x="501" y="83"/>
                  </a:cubicBezTo>
                  <a:cubicBezTo>
                    <a:pt x="501" y="83"/>
                    <a:pt x="501" y="83"/>
                    <a:pt x="501" y="83"/>
                  </a:cubicBezTo>
                  <a:cubicBezTo>
                    <a:pt x="501" y="84"/>
                    <a:pt x="501" y="84"/>
                    <a:pt x="502" y="84"/>
                  </a:cubicBezTo>
                  <a:cubicBezTo>
                    <a:pt x="502" y="84"/>
                    <a:pt x="502" y="84"/>
                    <a:pt x="502" y="84"/>
                  </a:cubicBezTo>
                  <a:close/>
                  <a:moveTo>
                    <a:pt x="502" y="76"/>
                  </a:moveTo>
                  <a:cubicBezTo>
                    <a:pt x="501" y="76"/>
                    <a:pt x="502" y="76"/>
                    <a:pt x="502" y="76"/>
                  </a:cubicBezTo>
                  <a:close/>
                  <a:moveTo>
                    <a:pt x="503" y="87"/>
                  </a:moveTo>
                  <a:cubicBezTo>
                    <a:pt x="503" y="87"/>
                    <a:pt x="503" y="87"/>
                    <a:pt x="502" y="87"/>
                  </a:cubicBezTo>
                  <a:cubicBezTo>
                    <a:pt x="502" y="87"/>
                    <a:pt x="502" y="87"/>
                    <a:pt x="502" y="87"/>
                  </a:cubicBezTo>
                  <a:cubicBezTo>
                    <a:pt x="502" y="87"/>
                    <a:pt x="502" y="87"/>
                    <a:pt x="502" y="87"/>
                  </a:cubicBezTo>
                  <a:cubicBezTo>
                    <a:pt x="503" y="87"/>
                    <a:pt x="503" y="87"/>
                    <a:pt x="503" y="87"/>
                  </a:cubicBezTo>
                  <a:close/>
                  <a:moveTo>
                    <a:pt x="500" y="92"/>
                  </a:moveTo>
                  <a:cubicBezTo>
                    <a:pt x="500" y="93"/>
                    <a:pt x="500" y="93"/>
                    <a:pt x="499" y="94"/>
                  </a:cubicBezTo>
                  <a:cubicBezTo>
                    <a:pt x="500" y="94"/>
                    <a:pt x="502" y="94"/>
                    <a:pt x="501" y="95"/>
                  </a:cubicBezTo>
                  <a:cubicBezTo>
                    <a:pt x="502" y="94"/>
                    <a:pt x="501" y="95"/>
                    <a:pt x="502" y="95"/>
                  </a:cubicBezTo>
                  <a:cubicBezTo>
                    <a:pt x="502" y="94"/>
                    <a:pt x="501" y="93"/>
                    <a:pt x="500" y="92"/>
                  </a:cubicBezTo>
                  <a:close/>
                  <a:moveTo>
                    <a:pt x="518" y="110"/>
                  </a:moveTo>
                  <a:cubicBezTo>
                    <a:pt x="518" y="109"/>
                    <a:pt x="517" y="109"/>
                    <a:pt x="517" y="108"/>
                  </a:cubicBezTo>
                  <a:cubicBezTo>
                    <a:pt x="517" y="109"/>
                    <a:pt x="516" y="109"/>
                    <a:pt x="516" y="109"/>
                  </a:cubicBezTo>
                  <a:cubicBezTo>
                    <a:pt x="516" y="109"/>
                    <a:pt x="518" y="111"/>
                    <a:pt x="518" y="110"/>
                  </a:cubicBezTo>
                  <a:close/>
                  <a:moveTo>
                    <a:pt x="518" y="93"/>
                  </a:moveTo>
                  <a:cubicBezTo>
                    <a:pt x="518" y="93"/>
                    <a:pt x="518" y="92"/>
                    <a:pt x="518" y="93"/>
                  </a:cubicBezTo>
                  <a:cubicBezTo>
                    <a:pt x="518" y="93"/>
                    <a:pt x="518" y="93"/>
                    <a:pt x="518" y="93"/>
                  </a:cubicBezTo>
                  <a:cubicBezTo>
                    <a:pt x="518" y="93"/>
                    <a:pt x="518" y="93"/>
                    <a:pt x="518" y="93"/>
                  </a:cubicBezTo>
                  <a:close/>
                  <a:moveTo>
                    <a:pt x="518" y="82"/>
                  </a:moveTo>
                  <a:cubicBezTo>
                    <a:pt x="519" y="82"/>
                    <a:pt x="519" y="82"/>
                    <a:pt x="519" y="82"/>
                  </a:cubicBezTo>
                  <a:cubicBezTo>
                    <a:pt x="521" y="81"/>
                    <a:pt x="520" y="80"/>
                    <a:pt x="521" y="79"/>
                  </a:cubicBezTo>
                  <a:cubicBezTo>
                    <a:pt x="519" y="77"/>
                    <a:pt x="517" y="79"/>
                    <a:pt x="517" y="81"/>
                  </a:cubicBezTo>
                  <a:cubicBezTo>
                    <a:pt x="518" y="82"/>
                    <a:pt x="518" y="82"/>
                    <a:pt x="518" y="82"/>
                  </a:cubicBezTo>
                  <a:close/>
                  <a:moveTo>
                    <a:pt x="520" y="70"/>
                  </a:moveTo>
                  <a:cubicBezTo>
                    <a:pt x="520" y="70"/>
                    <a:pt x="520" y="70"/>
                    <a:pt x="519" y="70"/>
                  </a:cubicBezTo>
                  <a:cubicBezTo>
                    <a:pt x="520" y="70"/>
                    <a:pt x="520" y="70"/>
                    <a:pt x="520" y="70"/>
                  </a:cubicBezTo>
                  <a:close/>
                  <a:moveTo>
                    <a:pt x="517" y="106"/>
                  </a:moveTo>
                  <a:cubicBezTo>
                    <a:pt x="517" y="106"/>
                    <a:pt x="517" y="106"/>
                    <a:pt x="517" y="106"/>
                  </a:cubicBezTo>
                  <a:cubicBezTo>
                    <a:pt x="517" y="106"/>
                    <a:pt x="517" y="106"/>
                    <a:pt x="517" y="107"/>
                  </a:cubicBezTo>
                  <a:cubicBezTo>
                    <a:pt x="517" y="107"/>
                    <a:pt x="517" y="106"/>
                    <a:pt x="517" y="106"/>
                  </a:cubicBezTo>
                  <a:close/>
                  <a:moveTo>
                    <a:pt x="520" y="46"/>
                  </a:move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19" y="47"/>
                    <a:pt x="520" y="46"/>
                  </a:cubicBezTo>
                  <a:close/>
                  <a:moveTo>
                    <a:pt x="966" y="601"/>
                  </a:moveTo>
                  <a:cubicBezTo>
                    <a:pt x="964" y="598"/>
                    <a:pt x="966" y="602"/>
                    <a:pt x="966" y="601"/>
                  </a:cubicBezTo>
                  <a:close/>
                  <a:moveTo>
                    <a:pt x="516" y="116"/>
                  </a:moveTo>
                  <a:cubicBezTo>
                    <a:pt x="517" y="116"/>
                    <a:pt x="516" y="115"/>
                    <a:pt x="515" y="115"/>
                  </a:cubicBezTo>
                  <a:cubicBezTo>
                    <a:pt x="515" y="115"/>
                    <a:pt x="515" y="115"/>
                    <a:pt x="515" y="116"/>
                  </a:cubicBezTo>
                  <a:cubicBezTo>
                    <a:pt x="515" y="116"/>
                    <a:pt x="516" y="117"/>
                    <a:pt x="516" y="116"/>
                  </a:cubicBezTo>
                  <a:close/>
                  <a:moveTo>
                    <a:pt x="521" y="50"/>
                  </a:moveTo>
                  <a:cubicBezTo>
                    <a:pt x="521" y="50"/>
                    <a:pt x="521" y="50"/>
                    <a:pt x="521" y="50"/>
                  </a:cubicBezTo>
                  <a:cubicBezTo>
                    <a:pt x="521" y="50"/>
                    <a:pt x="521" y="50"/>
                    <a:pt x="521" y="50"/>
                  </a:cubicBezTo>
                  <a:cubicBezTo>
                    <a:pt x="521" y="50"/>
                    <a:pt x="521" y="50"/>
                    <a:pt x="521" y="50"/>
                  </a:cubicBezTo>
                  <a:close/>
                  <a:moveTo>
                    <a:pt x="521" y="50"/>
                  </a:moveTo>
                  <a:cubicBezTo>
                    <a:pt x="521" y="50"/>
                    <a:pt x="521" y="50"/>
                    <a:pt x="521" y="50"/>
                  </a:cubicBezTo>
                  <a:cubicBezTo>
                    <a:pt x="521" y="50"/>
                    <a:pt x="521" y="50"/>
                    <a:pt x="521" y="50"/>
                  </a:cubicBezTo>
                  <a:cubicBezTo>
                    <a:pt x="521" y="50"/>
                    <a:pt x="521" y="49"/>
                    <a:pt x="521" y="50"/>
                  </a:cubicBezTo>
                  <a:cubicBezTo>
                    <a:pt x="520" y="50"/>
                    <a:pt x="520" y="50"/>
                    <a:pt x="521" y="50"/>
                  </a:cubicBezTo>
                  <a:close/>
                  <a:moveTo>
                    <a:pt x="967" y="622"/>
                  </a:moveTo>
                  <a:cubicBezTo>
                    <a:pt x="966" y="621"/>
                    <a:pt x="966" y="621"/>
                    <a:pt x="967" y="623"/>
                  </a:cubicBezTo>
                  <a:cubicBezTo>
                    <a:pt x="970" y="629"/>
                    <a:pt x="971" y="628"/>
                    <a:pt x="968" y="623"/>
                  </a:cubicBezTo>
                  <a:cubicBezTo>
                    <a:pt x="967" y="622"/>
                    <a:pt x="967" y="621"/>
                    <a:pt x="967" y="621"/>
                  </a:cubicBezTo>
                  <a:cubicBezTo>
                    <a:pt x="966" y="620"/>
                    <a:pt x="966" y="621"/>
                    <a:pt x="967" y="622"/>
                  </a:cubicBezTo>
                  <a:close/>
                  <a:moveTo>
                    <a:pt x="966" y="607"/>
                  </a:moveTo>
                  <a:cubicBezTo>
                    <a:pt x="966" y="606"/>
                    <a:pt x="966" y="606"/>
                    <a:pt x="965" y="605"/>
                  </a:cubicBezTo>
                  <a:cubicBezTo>
                    <a:pt x="965" y="605"/>
                    <a:pt x="965" y="605"/>
                    <a:pt x="965" y="605"/>
                  </a:cubicBezTo>
                  <a:cubicBezTo>
                    <a:pt x="965" y="606"/>
                    <a:pt x="966" y="607"/>
                    <a:pt x="966" y="607"/>
                  </a:cubicBezTo>
                  <a:close/>
                  <a:moveTo>
                    <a:pt x="501" y="86"/>
                  </a:moveTo>
                  <a:cubicBezTo>
                    <a:pt x="500" y="85"/>
                    <a:pt x="500" y="85"/>
                    <a:pt x="500" y="86"/>
                  </a:cubicBezTo>
                  <a:cubicBezTo>
                    <a:pt x="500" y="86"/>
                    <a:pt x="500" y="86"/>
                    <a:pt x="501" y="86"/>
                  </a:cubicBezTo>
                  <a:close/>
                  <a:moveTo>
                    <a:pt x="496" y="134"/>
                  </a:moveTo>
                  <a:cubicBezTo>
                    <a:pt x="496" y="134"/>
                    <a:pt x="496" y="134"/>
                    <a:pt x="496" y="134"/>
                  </a:cubicBezTo>
                  <a:cubicBezTo>
                    <a:pt x="496" y="134"/>
                    <a:pt x="496" y="134"/>
                    <a:pt x="496" y="134"/>
                  </a:cubicBezTo>
                  <a:cubicBezTo>
                    <a:pt x="496" y="134"/>
                    <a:pt x="496" y="134"/>
                    <a:pt x="496" y="134"/>
                  </a:cubicBezTo>
                  <a:close/>
                  <a:moveTo>
                    <a:pt x="495" y="86"/>
                  </a:moveTo>
                  <a:cubicBezTo>
                    <a:pt x="495" y="86"/>
                    <a:pt x="495" y="86"/>
                    <a:pt x="495" y="85"/>
                  </a:cubicBezTo>
                  <a:cubicBezTo>
                    <a:pt x="495" y="85"/>
                    <a:pt x="495" y="85"/>
                    <a:pt x="494" y="85"/>
                  </a:cubicBezTo>
                  <a:cubicBezTo>
                    <a:pt x="494" y="85"/>
                    <a:pt x="494" y="86"/>
                    <a:pt x="495" y="86"/>
                  </a:cubicBezTo>
                  <a:close/>
                  <a:moveTo>
                    <a:pt x="495" y="79"/>
                  </a:moveTo>
                  <a:cubicBezTo>
                    <a:pt x="494" y="79"/>
                    <a:pt x="495" y="80"/>
                    <a:pt x="495" y="79"/>
                  </a:cubicBezTo>
                  <a:cubicBezTo>
                    <a:pt x="495" y="79"/>
                    <a:pt x="495" y="78"/>
                    <a:pt x="495" y="79"/>
                  </a:cubicBezTo>
                  <a:close/>
                  <a:moveTo>
                    <a:pt x="496" y="90"/>
                  </a:moveTo>
                  <a:cubicBezTo>
                    <a:pt x="496" y="90"/>
                    <a:pt x="496" y="90"/>
                    <a:pt x="496" y="90"/>
                  </a:cubicBezTo>
                  <a:cubicBezTo>
                    <a:pt x="496" y="90"/>
                    <a:pt x="496" y="90"/>
                    <a:pt x="496" y="90"/>
                  </a:cubicBezTo>
                  <a:cubicBezTo>
                    <a:pt x="496" y="90"/>
                    <a:pt x="496" y="90"/>
                    <a:pt x="496" y="91"/>
                  </a:cubicBezTo>
                  <a:cubicBezTo>
                    <a:pt x="496" y="90"/>
                    <a:pt x="496" y="90"/>
                    <a:pt x="496" y="90"/>
                  </a:cubicBezTo>
                  <a:close/>
                  <a:moveTo>
                    <a:pt x="497" y="88"/>
                  </a:moveTo>
                  <a:cubicBezTo>
                    <a:pt x="496" y="88"/>
                    <a:pt x="497" y="87"/>
                    <a:pt x="496" y="87"/>
                  </a:cubicBezTo>
                  <a:cubicBezTo>
                    <a:pt x="495" y="88"/>
                    <a:pt x="496" y="89"/>
                    <a:pt x="497" y="88"/>
                  </a:cubicBezTo>
                  <a:close/>
                  <a:moveTo>
                    <a:pt x="497" y="79"/>
                  </a:moveTo>
                  <a:cubicBezTo>
                    <a:pt x="497" y="79"/>
                    <a:pt x="497" y="79"/>
                    <a:pt x="496" y="79"/>
                  </a:cubicBezTo>
                  <a:cubicBezTo>
                    <a:pt x="496" y="79"/>
                    <a:pt x="497" y="80"/>
                    <a:pt x="497" y="79"/>
                  </a:cubicBezTo>
                  <a:close/>
                  <a:moveTo>
                    <a:pt x="494" y="136"/>
                  </a:moveTo>
                  <a:cubicBezTo>
                    <a:pt x="494" y="136"/>
                    <a:pt x="494" y="136"/>
                    <a:pt x="493" y="136"/>
                  </a:cubicBezTo>
                  <a:cubicBezTo>
                    <a:pt x="493" y="136"/>
                    <a:pt x="493" y="136"/>
                    <a:pt x="494" y="136"/>
                  </a:cubicBezTo>
                  <a:close/>
                  <a:moveTo>
                    <a:pt x="975" y="617"/>
                  </a:moveTo>
                  <a:cubicBezTo>
                    <a:pt x="975" y="616"/>
                    <a:pt x="975" y="616"/>
                    <a:pt x="975" y="615"/>
                  </a:cubicBezTo>
                  <a:cubicBezTo>
                    <a:pt x="975" y="615"/>
                    <a:pt x="975" y="615"/>
                    <a:pt x="974" y="615"/>
                  </a:cubicBezTo>
                  <a:cubicBezTo>
                    <a:pt x="975" y="615"/>
                    <a:pt x="975" y="616"/>
                    <a:pt x="975" y="616"/>
                  </a:cubicBezTo>
                  <a:cubicBezTo>
                    <a:pt x="975" y="616"/>
                    <a:pt x="975" y="616"/>
                    <a:pt x="975" y="617"/>
                  </a:cubicBezTo>
                  <a:close/>
                  <a:moveTo>
                    <a:pt x="498" y="83"/>
                  </a:moveTo>
                  <a:cubicBezTo>
                    <a:pt x="498" y="83"/>
                    <a:pt x="498" y="83"/>
                    <a:pt x="498" y="83"/>
                  </a:cubicBezTo>
                  <a:cubicBezTo>
                    <a:pt x="498" y="83"/>
                    <a:pt x="498" y="83"/>
                    <a:pt x="497" y="83"/>
                  </a:cubicBezTo>
                  <a:cubicBezTo>
                    <a:pt x="498" y="83"/>
                    <a:pt x="498" y="83"/>
                    <a:pt x="498" y="83"/>
                  </a:cubicBezTo>
                  <a:cubicBezTo>
                    <a:pt x="498" y="83"/>
                    <a:pt x="498" y="83"/>
                    <a:pt x="498" y="83"/>
                  </a:cubicBezTo>
                  <a:close/>
                  <a:moveTo>
                    <a:pt x="495" y="124"/>
                  </a:moveTo>
                  <a:cubicBezTo>
                    <a:pt x="495" y="124"/>
                    <a:pt x="494" y="124"/>
                    <a:pt x="493" y="124"/>
                  </a:cubicBezTo>
                  <a:cubicBezTo>
                    <a:pt x="494" y="125"/>
                    <a:pt x="494" y="125"/>
                    <a:pt x="495" y="124"/>
                  </a:cubicBezTo>
                  <a:close/>
                  <a:moveTo>
                    <a:pt x="494" y="84"/>
                  </a:moveTo>
                  <a:cubicBezTo>
                    <a:pt x="494" y="84"/>
                    <a:pt x="494" y="84"/>
                    <a:pt x="494" y="84"/>
                  </a:cubicBezTo>
                  <a:cubicBezTo>
                    <a:pt x="494" y="84"/>
                    <a:pt x="494" y="83"/>
                    <a:pt x="494" y="84"/>
                  </a:cubicBezTo>
                  <a:cubicBezTo>
                    <a:pt x="494" y="84"/>
                    <a:pt x="494" y="84"/>
                    <a:pt x="494" y="84"/>
                  </a:cubicBezTo>
                  <a:close/>
                  <a:moveTo>
                    <a:pt x="495" y="78"/>
                  </a:moveTo>
                  <a:cubicBezTo>
                    <a:pt x="495" y="77"/>
                    <a:pt x="494" y="77"/>
                    <a:pt x="494" y="78"/>
                  </a:cubicBezTo>
                  <a:cubicBezTo>
                    <a:pt x="494" y="78"/>
                    <a:pt x="494" y="79"/>
                    <a:pt x="495" y="78"/>
                  </a:cubicBezTo>
                  <a:close/>
                  <a:moveTo>
                    <a:pt x="974" y="617"/>
                  </a:moveTo>
                  <a:cubicBezTo>
                    <a:pt x="973" y="616"/>
                    <a:pt x="973" y="616"/>
                    <a:pt x="973" y="616"/>
                  </a:cubicBezTo>
                  <a:cubicBezTo>
                    <a:pt x="973" y="617"/>
                    <a:pt x="974" y="618"/>
                    <a:pt x="974" y="617"/>
                  </a:cubicBezTo>
                  <a:close/>
                  <a:moveTo>
                    <a:pt x="502" y="92"/>
                  </a:moveTo>
                  <a:cubicBezTo>
                    <a:pt x="502" y="91"/>
                    <a:pt x="501" y="91"/>
                    <a:pt x="500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90"/>
                    <a:pt x="499" y="90"/>
                  </a:cubicBezTo>
                  <a:cubicBezTo>
                    <a:pt x="499" y="90"/>
                    <a:pt x="499" y="90"/>
                    <a:pt x="498" y="90"/>
                  </a:cubicBezTo>
                  <a:cubicBezTo>
                    <a:pt x="498" y="89"/>
                    <a:pt x="498" y="88"/>
                    <a:pt x="497" y="89"/>
                  </a:cubicBezTo>
                  <a:cubicBezTo>
                    <a:pt x="498" y="90"/>
                    <a:pt x="499" y="91"/>
                    <a:pt x="499" y="92"/>
                  </a:cubicBezTo>
                  <a:cubicBezTo>
                    <a:pt x="499" y="89"/>
                    <a:pt x="501" y="93"/>
                    <a:pt x="502" y="92"/>
                  </a:cubicBezTo>
                  <a:close/>
                  <a:moveTo>
                    <a:pt x="521" y="125"/>
                  </a:moveTo>
                  <a:cubicBezTo>
                    <a:pt x="521" y="126"/>
                    <a:pt x="521" y="126"/>
                    <a:pt x="522" y="126"/>
                  </a:cubicBezTo>
                  <a:cubicBezTo>
                    <a:pt x="522" y="126"/>
                    <a:pt x="522" y="125"/>
                    <a:pt x="521" y="125"/>
                  </a:cubicBezTo>
                  <a:close/>
                  <a:moveTo>
                    <a:pt x="974" y="629"/>
                  </a:moveTo>
                  <a:cubicBezTo>
                    <a:pt x="973" y="628"/>
                    <a:pt x="973" y="627"/>
                    <a:pt x="972" y="626"/>
                  </a:cubicBezTo>
                  <a:cubicBezTo>
                    <a:pt x="970" y="623"/>
                    <a:pt x="970" y="624"/>
                    <a:pt x="973" y="630"/>
                  </a:cubicBezTo>
                  <a:cubicBezTo>
                    <a:pt x="974" y="632"/>
                    <a:pt x="976" y="633"/>
                    <a:pt x="974" y="630"/>
                  </a:cubicBezTo>
                  <a:cubicBezTo>
                    <a:pt x="975" y="632"/>
                    <a:pt x="976" y="632"/>
                    <a:pt x="977" y="632"/>
                  </a:cubicBezTo>
                  <a:cubicBezTo>
                    <a:pt x="977" y="633"/>
                    <a:pt x="977" y="633"/>
                    <a:pt x="977" y="633"/>
                  </a:cubicBezTo>
                  <a:cubicBezTo>
                    <a:pt x="976" y="632"/>
                    <a:pt x="976" y="631"/>
                    <a:pt x="976" y="631"/>
                  </a:cubicBezTo>
                  <a:cubicBezTo>
                    <a:pt x="977" y="633"/>
                    <a:pt x="977" y="632"/>
                    <a:pt x="977" y="632"/>
                  </a:cubicBezTo>
                  <a:cubicBezTo>
                    <a:pt x="978" y="633"/>
                    <a:pt x="979" y="636"/>
                    <a:pt x="979" y="634"/>
                  </a:cubicBezTo>
                  <a:cubicBezTo>
                    <a:pt x="977" y="632"/>
                    <a:pt x="976" y="630"/>
                    <a:pt x="974" y="627"/>
                  </a:cubicBezTo>
                  <a:cubicBezTo>
                    <a:pt x="977" y="633"/>
                    <a:pt x="973" y="627"/>
                    <a:pt x="974" y="629"/>
                  </a:cubicBezTo>
                  <a:close/>
                  <a:moveTo>
                    <a:pt x="498" y="155"/>
                  </a:moveTo>
                  <a:cubicBezTo>
                    <a:pt x="498" y="155"/>
                    <a:pt x="498" y="154"/>
                    <a:pt x="498" y="154"/>
                  </a:cubicBezTo>
                  <a:cubicBezTo>
                    <a:pt x="498" y="154"/>
                    <a:pt x="498" y="154"/>
                    <a:pt x="498" y="154"/>
                  </a:cubicBezTo>
                  <a:cubicBezTo>
                    <a:pt x="498" y="154"/>
                    <a:pt x="498" y="154"/>
                    <a:pt x="498" y="155"/>
                  </a:cubicBezTo>
                  <a:cubicBezTo>
                    <a:pt x="498" y="155"/>
                    <a:pt x="498" y="155"/>
                    <a:pt x="498" y="155"/>
                  </a:cubicBezTo>
                  <a:close/>
                  <a:moveTo>
                    <a:pt x="498" y="154"/>
                  </a:moveTo>
                  <a:cubicBezTo>
                    <a:pt x="498" y="154"/>
                    <a:pt x="497" y="154"/>
                    <a:pt x="498" y="155"/>
                  </a:cubicBezTo>
                  <a:cubicBezTo>
                    <a:pt x="497" y="154"/>
                    <a:pt x="498" y="154"/>
                    <a:pt x="498" y="154"/>
                  </a:cubicBezTo>
                  <a:close/>
                  <a:moveTo>
                    <a:pt x="498" y="155"/>
                  </a:moveTo>
                  <a:cubicBezTo>
                    <a:pt x="498" y="155"/>
                    <a:pt x="498" y="155"/>
                    <a:pt x="498" y="155"/>
                  </a:cubicBezTo>
                  <a:cubicBezTo>
                    <a:pt x="498" y="155"/>
                    <a:pt x="498" y="155"/>
                    <a:pt x="498" y="155"/>
                  </a:cubicBezTo>
                  <a:cubicBezTo>
                    <a:pt x="498" y="155"/>
                    <a:pt x="498" y="155"/>
                    <a:pt x="498" y="155"/>
                  </a:cubicBezTo>
                  <a:close/>
                  <a:moveTo>
                    <a:pt x="497" y="135"/>
                  </a:moveTo>
                  <a:cubicBezTo>
                    <a:pt x="497" y="135"/>
                    <a:pt x="497" y="134"/>
                    <a:pt x="497" y="134"/>
                  </a:cubicBezTo>
                  <a:cubicBezTo>
                    <a:pt x="497" y="134"/>
                    <a:pt x="497" y="134"/>
                    <a:pt x="497" y="134"/>
                  </a:cubicBezTo>
                  <a:cubicBezTo>
                    <a:pt x="497" y="134"/>
                    <a:pt x="497" y="134"/>
                    <a:pt x="497" y="134"/>
                  </a:cubicBezTo>
                  <a:cubicBezTo>
                    <a:pt x="497" y="135"/>
                    <a:pt x="497" y="135"/>
                    <a:pt x="497" y="135"/>
                  </a:cubicBezTo>
                  <a:close/>
                  <a:moveTo>
                    <a:pt x="523" y="112"/>
                  </a:moveTo>
                  <a:cubicBezTo>
                    <a:pt x="523" y="112"/>
                    <a:pt x="523" y="112"/>
                    <a:pt x="523" y="112"/>
                  </a:cubicBezTo>
                  <a:cubicBezTo>
                    <a:pt x="523" y="111"/>
                    <a:pt x="524" y="111"/>
                    <a:pt x="523" y="110"/>
                  </a:cubicBezTo>
                  <a:cubicBezTo>
                    <a:pt x="523" y="110"/>
                    <a:pt x="522" y="111"/>
                    <a:pt x="522" y="111"/>
                  </a:cubicBezTo>
                  <a:cubicBezTo>
                    <a:pt x="522" y="111"/>
                    <a:pt x="522" y="111"/>
                    <a:pt x="522" y="111"/>
                  </a:cubicBezTo>
                  <a:cubicBezTo>
                    <a:pt x="523" y="111"/>
                    <a:pt x="523" y="111"/>
                    <a:pt x="523" y="112"/>
                  </a:cubicBezTo>
                  <a:close/>
                  <a:moveTo>
                    <a:pt x="524" y="120"/>
                  </a:moveTo>
                  <a:cubicBezTo>
                    <a:pt x="525" y="121"/>
                    <a:pt x="525" y="121"/>
                    <a:pt x="526" y="121"/>
                  </a:cubicBezTo>
                  <a:cubicBezTo>
                    <a:pt x="526" y="120"/>
                    <a:pt x="527" y="121"/>
                    <a:pt x="527" y="120"/>
                  </a:cubicBezTo>
                  <a:cubicBezTo>
                    <a:pt x="526" y="120"/>
                    <a:pt x="525" y="119"/>
                    <a:pt x="524" y="120"/>
                  </a:cubicBezTo>
                  <a:close/>
                  <a:moveTo>
                    <a:pt x="962" y="632"/>
                  </a:moveTo>
                  <a:cubicBezTo>
                    <a:pt x="962" y="633"/>
                    <a:pt x="962" y="633"/>
                    <a:pt x="962" y="633"/>
                  </a:cubicBezTo>
                  <a:cubicBezTo>
                    <a:pt x="962" y="633"/>
                    <a:pt x="962" y="632"/>
                    <a:pt x="962" y="632"/>
                  </a:cubicBezTo>
                  <a:cubicBezTo>
                    <a:pt x="962" y="632"/>
                    <a:pt x="962" y="631"/>
                    <a:pt x="961" y="631"/>
                  </a:cubicBezTo>
                  <a:cubicBezTo>
                    <a:pt x="962" y="632"/>
                    <a:pt x="962" y="632"/>
                    <a:pt x="962" y="632"/>
                  </a:cubicBezTo>
                  <a:close/>
                  <a:moveTo>
                    <a:pt x="954" y="626"/>
                  </a:moveTo>
                  <a:cubicBezTo>
                    <a:pt x="956" y="630"/>
                    <a:pt x="953" y="623"/>
                    <a:pt x="954" y="626"/>
                  </a:cubicBezTo>
                  <a:close/>
                  <a:moveTo>
                    <a:pt x="962" y="629"/>
                  </a:moveTo>
                  <a:cubicBezTo>
                    <a:pt x="962" y="628"/>
                    <a:pt x="962" y="628"/>
                    <a:pt x="962" y="628"/>
                  </a:cubicBezTo>
                  <a:cubicBezTo>
                    <a:pt x="962" y="629"/>
                    <a:pt x="962" y="629"/>
                    <a:pt x="963" y="630"/>
                  </a:cubicBezTo>
                  <a:cubicBezTo>
                    <a:pt x="963" y="630"/>
                    <a:pt x="963" y="631"/>
                    <a:pt x="963" y="631"/>
                  </a:cubicBezTo>
                  <a:cubicBezTo>
                    <a:pt x="963" y="630"/>
                    <a:pt x="963" y="629"/>
                    <a:pt x="962" y="629"/>
                  </a:cubicBezTo>
                  <a:close/>
                  <a:moveTo>
                    <a:pt x="964" y="633"/>
                  </a:moveTo>
                  <a:cubicBezTo>
                    <a:pt x="961" y="627"/>
                    <a:pt x="959" y="627"/>
                    <a:pt x="963" y="634"/>
                  </a:cubicBezTo>
                  <a:cubicBezTo>
                    <a:pt x="964" y="635"/>
                    <a:pt x="964" y="633"/>
                    <a:pt x="964" y="633"/>
                  </a:cubicBezTo>
                  <a:close/>
                  <a:moveTo>
                    <a:pt x="524" y="141"/>
                  </a:moveTo>
                  <a:cubicBezTo>
                    <a:pt x="524" y="142"/>
                    <a:pt x="524" y="142"/>
                    <a:pt x="525" y="142"/>
                  </a:cubicBezTo>
                  <a:cubicBezTo>
                    <a:pt x="525" y="142"/>
                    <a:pt x="525" y="142"/>
                    <a:pt x="524" y="141"/>
                  </a:cubicBezTo>
                  <a:close/>
                  <a:moveTo>
                    <a:pt x="523" y="133"/>
                  </a:moveTo>
                  <a:cubicBezTo>
                    <a:pt x="523" y="133"/>
                    <a:pt x="523" y="133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3" y="133"/>
                    <a:pt x="523" y="133"/>
                    <a:pt x="523" y="133"/>
                  </a:cubicBezTo>
                  <a:close/>
                  <a:moveTo>
                    <a:pt x="967" y="635"/>
                  </a:moveTo>
                  <a:cubicBezTo>
                    <a:pt x="967" y="635"/>
                    <a:pt x="967" y="636"/>
                    <a:pt x="968" y="637"/>
                  </a:cubicBezTo>
                  <a:cubicBezTo>
                    <a:pt x="969" y="638"/>
                    <a:pt x="968" y="637"/>
                    <a:pt x="967" y="635"/>
                  </a:cubicBezTo>
                  <a:close/>
                  <a:moveTo>
                    <a:pt x="954" y="623"/>
                  </a:moveTo>
                  <a:cubicBezTo>
                    <a:pt x="954" y="623"/>
                    <a:pt x="953" y="623"/>
                    <a:pt x="954" y="625"/>
                  </a:cubicBezTo>
                  <a:cubicBezTo>
                    <a:pt x="955" y="625"/>
                    <a:pt x="954" y="625"/>
                    <a:pt x="954" y="623"/>
                  </a:cubicBezTo>
                  <a:close/>
                  <a:moveTo>
                    <a:pt x="523" y="129"/>
                  </a:moveTo>
                  <a:cubicBezTo>
                    <a:pt x="523" y="129"/>
                    <a:pt x="523" y="129"/>
                    <a:pt x="523" y="129"/>
                  </a:cubicBezTo>
                  <a:cubicBezTo>
                    <a:pt x="523" y="129"/>
                    <a:pt x="523" y="129"/>
                    <a:pt x="523" y="129"/>
                  </a:cubicBezTo>
                  <a:cubicBezTo>
                    <a:pt x="523" y="129"/>
                    <a:pt x="523" y="129"/>
                    <a:pt x="522" y="129"/>
                  </a:cubicBezTo>
                  <a:cubicBezTo>
                    <a:pt x="523" y="129"/>
                    <a:pt x="523" y="129"/>
                    <a:pt x="523" y="129"/>
                  </a:cubicBezTo>
                  <a:close/>
                  <a:moveTo>
                    <a:pt x="524" y="127"/>
                  </a:moveTo>
                  <a:cubicBezTo>
                    <a:pt x="524" y="127"/>
                    <a:pt x="523" y="125"/>
                    <a:pt x="522" y="127"/>
                  </a:cubicBezTo>
                  <a:cubicBezTo>
                    <a:pt x="523" y="127"/>
                    <a:pt x="523" y="128"/>
                    <a:pt x="524" y="127"/>
                  </a:cubicBezTo>
                  <a:close/>
                  <a:moveTo>
                    <a:pt x="524" y="146"/>
                  </a:moveTo>
                  <a:cubicBezTo>
                    <a:pt x="524" y="146"/>
                    <a:pt x="524" y="146"/>
                    <a:pt x="524" y="146"/>
                  </a:cubicBezTo>
                  <a:cubicBezTo>
                    <a:pt x="524" y="146"/>
                    <a:pt x="524" y="146"/>
                    <a:pt x="524" y="146"/>
                  </a:cubicBezTo>
                  <a:cubicBezTo>
                    <a:pt x="524" y="146"/>
                    <a:pt x="524" y="146"/>
                    <a:pt x="524" y="146"/>
                  </a:cubicBezTo>
                  <a:cubicBezTo>
                    <a:pt x="524" y="146"/>
                    <a:pt x="524" y="146"/>
                    <a:pt x="524" y="146"/>
                  </a:cubicBezTo>
                  <a:close/>
                  <a:moveTo>
                    <a:pt x="519" y="120"/>
                  </a:moveTo>
                  <a:cubicBezTo>
                    <a:pt x="519" y="119"/>
                    <a:pt x="519" y="119"/>
                    <a:pt x="518" y="119"/>
                  </a:cubicBezTo>
                  <a:cubicBezTo>
                    <a:pt x="518" y="120"/>
                    <a:pt x="519" y="120"/>
                    <a:pt x="519" y="120"/>
                  </a:cubicBezTo>
                  <a:close/>
                  <a:moveTo>
                    <a:pt x="520" y="117"/>
                  </a:moveTo>
                  <a:cubicBezTo>
                    <a:pt x="520" y="116"/>
                    <a:pt x="520" y="116"/>
                    <a:pt x="520" y="116"/>
                  </a:cubicBezTo>
                  <a:cubicBezTo>
                    <a:pt x="520" y="116"/>
                    <a:pt x="520" y="116"/>
                    <a:pt x="520" y="116"/>
                  </a:cubicBezTo>
                  <a:lnTo>
                    <a:pt x="520" y="117"/>
                  </a:lnTo>
                  <a:close/>
                  <a:moveTo>
                    <a:pt x="519" y="117"/>
                  </a:moveTo>
                  <a:cubicBezTo>
                    <a:pt x="519" y="118"/>
                    <a:pt x="519" y="118"/>
                    <a:pt x="519" y="118"/>
                  </a:cubicBezTo>
                  <a:cubicBezTo>
                    <a:pt x="520" y="118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19" y="118"/>
                    <a:pt x="519" y="117"/>
                    <a:pt x="519" y="117"/>
                  </a:cubicBezTo>
                  <a:close/>
                  <a:moveTo>
                    <a:pt x="520" y="122"/>
                  </a:moveTo>
                  <a:cubicBezTo>
                    <a:pt x="520" y="122"/>
                    <a:pt x="520" y="122"/>
                    <a:pt x="520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21" y="124"/>
                    <a:pt x="522" y="123"/>
                  </a:cubicBezTo>
                  <a:cubicBezTo>
                    <a:pt x="522" y="123"/>
                    <a:pt x="521" y="122"/>
                    <a:pt x="520" y="122"/>
                  </a:cubicBezTo>
                  <a:close/>
                  <a:moveTo>
                    <a:pt x="957" y="619"/>
                  </a:moveTo>
                  <a:cubicBezTo>
                    <a:pt x="955" y="617"/>
                    <a:pt x="954" y="614"/>
                    <a:pt x="953" y="614"/>
                  </a:cubicBezTo>
                  <a:cubicBezTo>
                    <a:pt x="954" y="616"/>
                    <a:pt x="955" y="617"/>
                    <a:pt x="957" y="620"/>
                  </a:cubicBezTo>
                  <a:cubicBezTo>
                    <a:pt x="957" y="620"/>
                    <a:pt x="957" y="620"/>
                    <a:pt x="957" y="619"/>
                  </a:cubicBezTo>
                  <a:close/>
                  <a:moveTo>
                    <a:pt x="523" y="145"/>
                  </a:moveTo>
                  <a:cubicBezTo>
                    <a:pt x="523" y="145"/>
                    <a:pt x="523" y="146"/>
                    <a:pt x="523" y="146"/>
                  </a:cubicBezTo>
                  <a:cubicBezTo>
                    <a:pt x="523" y="146"/>
                    <a:pt x="523" y="145"/>
                    <a:pt x="523" y="145"/>
                  </a:cubicBezTo>
                  <a:close/>
                  <a:moveTo>
                    <a:pt x="524" y="147"/>
                  </a:moveTo>
                  <a:cubicBezTo>
                    <a:pt x="523" y="147"/>
                    <a:pt x="523" y="147"/>
                    <a:pt x="523" y="147"/>
                  </a:cubicBezTo>
                  <a:cubicBezTo>
                    <a:pt x="523" y="147"/>
                    <a:pt x="523" y="147"/>
                    <a:pt x="523" y="147"/>
                  </a:cubicBezTo>
                  <a:cubicBezTo>
                    <a:pt x="523" y="147"/>
                    <a:pt x="524" y="147"/>
                    <a:pt x="524" y="147"/>
                  </a:cubicBezTo>
                  <a:close/>
                  <a:moveTo>
                    <a:pt x="523" y="141"/>
                  </a:moveTo>
                  <a:cubicBezTo>
                    <a:pt x="523" y="141"/>
                    <a:pt x="523" y="141"/>
                    <a:pt x="523" y="141"/>
                  </a:cubicBezTo>
                  <a:cubicBezTo>
                    <a:pt x="523" y="141"/>
                    <a:pt x="523" y="141"/>
                    <a:pt x="523" y="141"/>
                  </a:cubicBezTo>
                  <a:cubicBezTo>
                    <a:pt x="523" y="141"/>
                    <a:pt x="523" y="141"/>
                    <a:pt x="523" y="141"/>
                  </a:cubicBezTo>
                  <a:cubicBezTo>
                    <a:pt x="523" y="141"/>
                    <a:pt x="523" y="141"/>
                    <a:pt x="523" y="141"/>
                  </a:cubicBezTo>
                  <a:close/>
                  <a:moveTo>
                    <a:pt x="524" y="142"/>
                  </a:moveTo>
                  <a:cubicBezTo>
                    <a:pt x="524" y="142"/>
                    <a:pt x="523" y="142"/>
                    <a:pt x="523" y="142"/>
                  </a:cubicBezTo>
                  <a:cubicBezTo>
                    <a:pt x="523" y="143"/>
                    <a:pt x="523" y="143"/>
                    <a:pt x="523" y="143"/>
                  </a:cubicBezTo>
                  <a:cubicBezTo>
                    <a:pt x="523" y="143"/>
                    <a:pt x="524" y="143"/>
                    <a:pt x="524" y="143"/>
                  </a:cubicBezTo>
                  <a:cubicBezTo>
                    <a:pt x="524" y="143"/>
                    <a:pt x="524" y="143"/>
                    <a:pt x="524" y="142"/>
                  </a:cubicBezTo>
                  <a:close/>
                  <a:moveTo>
                    <a:pt x="519" y="115"/>
                  </a:moveTo>
                  <a:cubicBezTo>
                    <a:pt x="520" y="116"/>
                    <a:pt x="520" y="116"/>
                    <a:pt x="520" y="116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6"/>
                    <a:pt x="520" y="116"/>
                    <a:pt x="520" y="116"/>
                  </a:cubicBezTo>
                  <a:lnTo>
                    <a:pt x="519" y="115"/>
                  </a:lnTo>
                  <a:close/>
                  <a:moveTo>
                    <a:pt x="526" y="52"/>
                  </a:moveTo>
                  <a:cubicBezTo>
                    <a:pt x="526" y="52"/>
                    <a:pt x="526" y="52"/>
                    <a:pt x="526" y="52"/>
                  </a:cubicBezTo>
                  <a:cubicBezTo>
                    <a:pt x="526" y="52"/>
                    <a:pt x="526" y="52"/>
                    <a:pt x="526" y="51"/>
                  </a:cubicBezTo>
                  <a:cubicBezTo>
                    <a:pt x="525" y="52"/>
                    <a:pt x="525" y="52"/>
                    <a:pt x="525" y="52"/>
                  </a:cubicBezTo>
                  <a:cubicBezTo>
                    <a:pt x="526" y="52"/>
                    <a:pt x="526" y="53"/>
                    <a:pt x="526" y="52"/>
                  </a:cubicBezTo>
                  <a:close/>
                  <a:moveTo>
                    <a:pt x="961" y="598"/>
                  </a:moveTo>
                  <a:cubicBezTo>
                    <a:pt x="961" y="598"/>
                    <a:pt x="961" y="599"/>
                    <a:pt x="962" y="600"/>
                  </a:cubicBezTo>
                  <a:cubicBezTo>
                    <a:pt x="963" y="601"/>
                    <a:pt x="962" y="600"/>
                    <a:pt x="961" y="598"/>
                  </a:cubicBezTo>
                  <a:close/>
                  <a:moveTo>
                    <a:pt x="968" y="640"/>
                  </a:moveTo>
                  <a:cubicBezTo>
                    <a:pt x="969" y="641"/>
                    <a:pt x="968" y="638"/>
                    <a:pt x="967" y="637"/>
                  </a:cubicBezTo>
                  <a:cubicBezTo>
                    <a:pt x="966" y="636"/>
                    <a:pt x="967" y="639"/>
                    <a:pt x="968" y="640"/>
                  </a:cubicBezTo>
                  <a:close/>
                  <a:moveTo>
                    <a:pt x="524" y="63"/>
                  </a:moveTo>
                  <a:cubicBezTo>
                    <a:pt x="524" y="64"/>
                    <a:pt x="525" y="64"/>
                    <a:pt x="526" y="64"/>
                  </a:cubicBezTo>
                  <a:cubicBezTo>
                    <a:pt x="526" y="63"/>
                    <a:pt x="526" y="63"/>
                    <a:pt x="525" y="62"/>
                  </a:cubicBezTo>
                  <a:cubicBezTo>
                    <a:pt x="525" y="63"/>
                    <a:pt x="525" y="62"/>
                    <a:pt x="524" y="63"/>
                  </a:cubicBezTo>
                  <a:close/>
                  <a:moveTo>
                    <a:pt x="960" y="600"/>
                  </a:moveTo>
                  <a:cubicBezTo>
                    <a:pt x="961" y="600"/>
                    <a:pt x="961" y="600"/>
                    <a:pt x="961" y="601"/>
                  </a:cubicBezTo>
                  <a:cubicBezTo>
                    <a:pt x="961" y="599"/>
                    <a:pt x="960" y="599"/>
                    <a:pt x="960" y="598"/>
                  </a:cubicBezTo>
                  <a:cubicBezTo>
                    <a:pt x="959" y="598"/>
                    <a:pt x="960" y="598"/>
                    <a:pt x="960" y="600"/>
                  </a:cubicBezTo>
                  <a:close/>
                  <a:moveTo>
                    <a:pt x="524" y="50"/>
                  </a:moveTo>
                  <a:cubicBezTo>
                    <a:pt x="524" y="50"/>
                    <a:pt x="524" y="50"/>
                    <a:pt x="524" y="50"/>
                  </a:cubicBezTo>
                  <a:cubicBezTo>
                    <a:pt x="524" y="50"/>
                    <a:pt x="523" y="50"/>
                    <a:pt x="523" y="50"/>
                  </a:cubicBezTo>
                  <a:cubicBezTo>
                    <a:pt x="523" y="50"/>
                    <a:pt x="523" y="50"/>
                    <a:pt x="524" y="50"/>
                  </a:cubicBezTo>
                  <a:cubicBezTo>
                    <a:pt x="524" y="50"/>
                    <a:pt x="524" y="50"/>
                    <a:pt x="524" y="50"/>
                  </a:cubicBezTo>
                  <a:close/>
                  <a:moveTo>
                    <a:pt x="494" y="143"/>
                  </a:moveTo>
                  <a:cubicBezTo>
                    <a:pt x="494" y="143"/>
                    <a:pt x="495" y="142"/>
                    <a:pt x="494" y="142"/>
                  </a:cubicBezTo>
                  <a:cubicBezTo>
                    <a:pt x="494" y="143"/>
                    <a:pt x="493" y="142"/>
                    <a:pt x="493" y="142"/>
                  </a:cubicBezTo>
                  <a:cubicBezTo>
                    <a:pt x="493" y="142"/>
                    <a:pt x="493" y="143"/>
                    <a:pt x="494" y="143"/>
                  </a:cubicBezTo>
                  <a:close/>
                  <a:moveTo>
                    <a:pt x="521" y="120"/>
                  </a:moveTo>
                  <a:cubicBezTo>
                    <a:pt x="521" y="120"/>
                    <a:pt x="522" y="120"/>
                    <a:pt x="522" y="119"/>
                  </a:cubicBezTo>
                  <a:cubicBezTo>
                    <a:pt x="522" y="119"/>
                    <a:pt x="522" y="120"/>
                    <a:pt x="523" y="120"/>
                  </a:cubicBezTo>
                  <a:cubicBezTo>
                    <a:pt x="523" y="120"/>
                    <a:pt x="524" y="120"/>
                    <a:pt x="524" y="120"/>
                  </a:cubicBezTo>
                  <a:cubicBezTo>
                    <a:pt x="524" y="118"/>
                    <a:pt x="523" y="119"/>
                    <a:pt x="522" y="119"/>
                  </a:cubicBezTo>
                  <a:cubicBezTo>
                    <a:pt x="522" y="118"/>
                    <a:pt x="522" y="118"/>
                    <a:pt x="521" y="117"/>
                  </a:cubicBezTo>
                  <a:cubicBezTo>
                    <a:pt x="521" y="118"/>
                    <a:pt x="521" y="119"/>
                    <a:pt x="521" y="119"/>
                  </a:cubicBezTo>
                  <a:cubicBezTo>
                    <a:pt x="521" y="120"/>
                    <a:pt x="521" y="120"/>
                    <a:pt x="521" y="120"/>
                  </a:cubicBezTo>
                  <a:close/>
                  <a:moveTo>
                    <a:pt x="523" y="116"/>
                  </a:moveTo>
                  <a:cubicBezTo>
                    <a:pt x="522" y="117"/>
                    <a:pt x="523" y="116"/>
                    <a:pt x="523" y="117"/>
                  </a:cubicBezTo>
                  <a:cubicBezTo>
                    <a:pt x="523" y="116"/>
                    <a:pt x="523" y="116"/>
                    <a:pt x="523" y="116"/>
                  </a:cubicBezTo>
                  <a:close/>
                  <a:moveTo>
                    <a:pt x="962" y="609"/>
                  </a:moveTo>
                  <a:cubicBezTo>
                    <a:pt x="965" y="617"/>
                    <a:pt x="968" y="618"/>
                    <a:pt x="967" y="616"/>
                  </a:cubicBezTo>
                  <a:cubicBezTo>
                    <a:pt x="966" y="616"/>
                    <a:pt x="966" y="614"/>
                    <a:pt x="965" y="612"/>
                  </a:cubicBezTo>
                  <a:cubicBezTo>
                    <a:pt x="965" y="613"/>
                    <a:pt x="966" y="614"/>
                    <a:pt x="965" y="614"/>
                  </a:cubicBezTo>
                  <a:cubicBezTo>
                    <a:pt x="964" y="611"/>
                    <a:pt x="964" y="612"/>
                    <a:pt x="963" y="611"/>
                  </a:cubicBezTo>
                  <a:cubicBezTo>
                    <a:pt x="963" y="611"/>
                    <a:pt x="962" y="609"/>
                    <a:pt x="962" y="609"/>
                  </a:cubicBezTo>
                  <a:close/>
                  <a:moveTo>
                    <a:pt x="524" y="45"/>
                  </a:moveTo>
                  <a:cubicBezTo>
                    <a:pt x="524" y="46"/>
                    <a:pt x="525" y="45"/>
                    <a:pt x="524" y="45"/>
                  </a:cubicBezTo>
                  <a:close/>
                  <a:moveTo>
                    <a:pt x="526" y="123"/>
                  </a:moveTo>
                  <a:cubicBezTo>
                    <a:pt x="525" y="123"/>
                    <a:pt x="525" y="123"/>
                    <a:pt x="525" y="123"/>
                  </a:cubicBezTo>
                  <a:cubicBezTo>
                    <a:pt x="525" y="123"/>
                    <a:pt x="526" y="124"/>
                    <a:pt x="526" y="123"/>
                  </a:cubicBezTo>
                  <a:close/>
                  <a:moveTo>
                    <a:pt x="955" y="611"/>
                  </a:moveTo>
                  <a:cubicBezTo>
                    <a:pt x="955" y="611"/>
                    <a:pt x="956" y="613"/>
                    <a:pt x="956" y="613"/>
                  </a:cubicBezTo>
                  <a:cubicBezTo>
                    <a:pt x="956" y="613"/>
                    <a:pt x="956" y="613"/>
                    <a:pt x="956" y="613"/>
                  </a:cubicBezTo>
                  <a:cubicBezTo>
                    <a:pt x="956" y="612"/>
                    <a:pt x="955" y="611"/>
                    <a:pt x="955" y="610"/>
                  </a:cubicBezTo>
                  <a:cubicBezTo>
                    <a:pt x="954" y="610"/>
                    <a:pt x="954" y="610"/>
                    <a:pt x="954" y="610"/>
                  </a:cubicBezTo>
                  <a:cubicBezTo>
                    <a:pt x="954" y="610"/>
                    <a:pt x="954" y="610"/>
                    <a:pt x="954" y="609"/>
                  </a:cubicBezTo>
                  <a:cubicBezTo>
                    <a:pt x="954" y="609"/>
                    <a:pt x="954" y="609"/>
                    <a:pt x="954" y="608"/>
                  </a:cubicBezTo>
                  <a:cubicBezTo>
                    <a:pt x="953" y="608"/>
                    <a:pt x="953" y="608"/>
                    <a:pt x="953" y="608"/>
                  </a:cubicBezTo>
                  <a:cubicBezTo>
                    <a:pt x="954" y="609"/>
                    <a:pt x="954" y="610"/>
                    <a:pt x="955" y="610"/>
                  </a:cubicBezTo>
                  <a:cubicBezTo>
                    <a:pt x="955" y="611"/>
                    <a:pt x="955" y="612"/>
                    <a:pt x="956" y="613"/>
                  </a:cubicBezTo>
                  <a:cubicBezTo>
                    <a:pt x="957" y="617"/>
                    <a:pt x="961" y="624"/>
                    <a:pt x="965" y="633"/>
                  </a:cubicBezTo>
                  <a:cubicBezTo>
                    <a:pt x="967" y="635"/>
                    <a:pt x="965" y="631"/>
                    <a:pt x="966" y="632"/>
                  </a:cubicBezTo>
                  <a:cubicBezTo>
                    <a:pt x="967" y="634"/>
                    <a:pt x="967" y="635"/>
                    <a:pt x="968" y="636"/>
                  </a:cubicBezTo>
                  <a:cubicBezTo>
                    <a:pt x="968" y="637"/>
                    <a:pt x="969" y="637"/>
                    <a:pt x="969" y="638"/>
                  </a:cubicBezTo>
                  <a:cubicBezTo>
                    <a:pt x="970" y="639"/>
                    <a:pt x="971" y="640"/>
                    <a:pt x="970" y="639"/>
                  </a:cubicBezTo>
                  <a:cubicBezTo>
                    <a:pt x="970" y="639"/>
                    <a:pt x="970" y="638"/>
                    <a:pt x="970" y="638"/>
                  </a:cubicBezTo>
                  <a:cubicBezTo>
                    <a:pt x="970" y="638"/>
                    <a:pt x="971" y="639"/>
                    <a:pt x="971" y="639"/>
                  </a:cubicBezTo>
                  <a:cubicBezTo>
                    <a:pt x="970" y="636"/>
                    <a:pt x="968" y="633"/>
                    <a:pt x="966" y="628"/>
                  </a:cubicBezTo>
                  <a:cubicBezTo>
                    <a:pt x="965" y="625"/>
                    <a:pt x="963" y="622"/>
                    <a:pt x="961" y="618"/>
                  </a:cubicBezTo>
                  <a:cubicBezTo>
                    <a:pt x="960" y="616"/>
                    <a:pt x="960" y="617"/>
                    <a:pt x="959" y="616"/>
                  </a:cubicBezTo>
                  <a:cubicBezTo>
                    <a:pt x="959" y="616"/>
                    <a:pt x="959" y="615"/>
                    <a:pt x="959" y="615"/>
                  </a:cubicBezTo>
                  <a:cubicBezTo>
                    <a:pt x="959" y="615"/>
                    <a:pt x="959" y="615"/>
                    <a:pt x="960" y="615"/>
                  </a:cubicBezTo>
                  <a:cubicBezTo>
                    <a:pt x="958" y="613"/>
                    <a:pt x="958" y="613"/>
                    <a:pt x="957" y="613"/>
                  </a:cubicBezTo>
                  <a:cubicBezTo>
                    <a:pt x="956" y="610"/>
                    <a:pt x="955" y="609"/>
                    <a:pt x="955" y="611"/>
                  </a:cubicBezTo>
                  <a:close/>
                  <a:moveTo>
                    <a:pt x="525" y="97"/>
                  </a:moveTo>
                  <a:cubicBezTo>
                    <a:pt x="525" y="96"/>
                    <a:pt x="524" y="96"/>
                    <a:pt x="524" y="95"/>
                  </a:cubicBezTo>
                  <a:cubicBezTo>
                    <a:pt x="523" y="95"/>
                    <a:pt x="525" y="98"/>
                    <a:pt x="525" y="97"/>
                  </a:cubicBezTo>
                  <a:close/>
                  <a:moveTo>
                    <a:pt x="526" y="97"/>
                  </a:moveTo>
                  <a:cubicBezTo>
                    <a:pt x="525" y="97"/>
                    <a:pt x="525" y="97"/>
                    <a:pt x="525" y="98"/>
                  </a:cubicBezTo>
                  <a:cubicBezTo>
                    <a:pt x="525" y="98"/>
                    <a:pt x="525" y="98"/>
                    <a:pt x="526" y="98"/>
                  </a:cubicBezTo>
                  <a:cubicBezTo>
                    <a:pt x="526" y="98"/>
                    <a:pt x="526" y="98"/>
                    <a:pt x="526" y="97"/>
                  </a:cubicBezTo>
                  <a:cubicBezTo>
                    <a:pt x="526" y="97"/>
                    <a:pt x="526" y="97"/>
                    <a:pt x="526" y="97"/>
                  </a:cubicBezTo>
                  <a:close/>
                  <a:moveTo>
                    <a:pt x="524" y="128"/>
                  </a:moveTo>
                  <a:cubicBezTo>
                    <a:pt x="525" y="128"/>
                    <a:pt x="525" y="129"/>
                    <a:pt x="525" y="129"/>
                  </a:cubicBezTo>
                  <a:cubicBezTo>
                    <a:pt x="525" y="129"/>
                    <a:pt x="525" y="128"/>
                    <a:pt x="525" y="128"/>
                  </a:cubicBezTo>
                  <a:cubicBezTo>
                    <a:pt x="525" y="128"/>
                    <a:pt x="525" y="128"/>
                    <a:pt x="525" y="128"/>
                  </a:cubicBezTo>
                  <a:cubicBezTo>
                    <a:pt x="525" y="128"/>
                    <a:pt x="524" y="128"/>
                    <a:pt x="524" y="128"/>
                  </a:cubicBezTo>
                  <a:close/>
                  <a:moveTo>
                    <a:pt x="960" y="580"/>
                  </a:moveTo>
                  <a:cubicBezTo>
                    <a:pt x="957" y="576"/>
                    <a:pt x="957" y="577"/>
                    <a:pt x="959" y="580"/>
                  </a:cubicBezTo>
                  <a:cubicBezTo>
                    <a:pt x="960" y="580"/>
                    <a:pt x="960" y="580"/>
                    <a:pt x="960" y="580"/>
                  </a:cubicBezTo>
                  <a:close/>
                  <a:moveTo>
                    <a:pt x="524" y="72"/>
                  </a:moveTo>
                  <a:cubicBezTo>
                    <a:pt x="523" y="74"/>
                    <a:pt x="524" y="75"/>
                    <a:pt x="525" y="75"/>
                  </a:cubicBezTo>
                  <a:cubicBezTo>
                    <a:pt x="526" y="75"/>
                    <a:pt x="526" y="75"/>
                    <a:pt x="526" y="75"/>
                  </a:cubicBezTo>
                  <a:cubicBezTo>
                    <a:pt x="527" y="73"/>
                    <a:pt x="525" y="72"/>
                    <a:pt x="524" y="72"/>
                  </a:cubicBezTo>
                  <a:close/>
                  <a:moveTo>
                    <a:pt x="525" y="129"/>
                  </a:moveTo>
                  <a:cubicBezTo>
                    <a:pt x="526" y="129"/>
                    <a:pt x="526" y="128"/>
                    <a:pt x="526" y="127"/>
                  </a:cubicBezTo>
                  <a:cubicBezTo>
                    <a:pt x="526" y="127"/>
                    <a:pt x="526" y="128"/>
                    <a:pt x="525" y="129"/>
                  </a:cubicBezTo>
                  <a:close/>
                  <a:moveTo>
                    <a:pt x="527" y="105"/>
                  </a:moveTo>
                  <a:cubicBezTo>
                    <a:pt x="527" y="105"/>
                    <a:pt x="527" y="104"/>
                    <a:pt x="527" y="104"/>
                  </a:cubicBezTo>
                  <a:cubicBezTo>
                    <a:pt x="527" y="104"/>
                    <a:pt x="526" y="105"/>
                    <a:pt x="527" y="105"/>
                  </a:cubicBezTo>
                  <a:close/>
                  <a:moveTo>
                    <a:pt x="985" y="649"/>
                  </a:moveTo>
                  <a:cubicBezTo>
                    <a:pt x="986" y="651"/>
                    <a:pt x="987" y="653"/>
                    <a:pt x="987" y="651"/>
                  </a:cubicBezTo>
                  <a:cubicBezTo>
                    <a:pt x="986" y="650"/>
                    <a:pt x="986" y="649"/>
                    <a:pt x="985" y="648"/>
                  </a:cubicBezTo>
                  <a:cubicBezTo>
                    <a:pt x="984" y="646"/>
                    <a:pt x="984" y="646"/>
                    <a:pt x="985" y="649"/>
                  </a:cubicBezTo>
                  <a:close/>
                  <a:moveTo>
                    <a:pt x="464" y="176"/>
                  </a:moveTo>
                  <a:cubicBezTo>
                    <a:pt x="464" y="176"/>
                    <a:pt x="464" y="176"/>
                    <a:pt x="464" y="176"/>
                  </a:cubicBezTo>
                  <a:cubicBezTo>
                    <a:pt x="464" y="176"/>
                    <a:pt x="464" y="176"/>
                    <a:pt x="464" y="176"/>
                  </a:cubicBezTo>
                  <a:cubicBezTo>
                    <a:pt x="464" y="176"/>
                    <a:pt x="464" y="176"/>
                    <a:pt x="464" y="176"/>
                  </a:cubicBezTo>
                  <a:cubicBezTo>
                    <a:pt x="464" y="176"/>
                    <a:pt x="464" y="176"/>
                    <a:pt x="464" y="176"/>
                  </a:cubicBezTo>
                  <a:close/>
                  <a:moveTo>
                    <a:pt x="457" y="185"/>
                  </a:moveTo>
                  <a:cubicBezTo>
                    <a:pt x="458" y="185"/>
                    <a:pt x="458" y="185"/>
                    <a:pt x="458" y="185"/>
                  </a:cubicBezTo>
                  <a:cubicBezTo>
                    <a:pt x="458" y="185"/>
                    <a:pt x="458" y="185"/>
                    <a:pt x="458" y="185"/>
                  </a:cubicBezTo>
                  <a:cubicBezTo>
                    <a:pt x="457" y="185"/>
                    <a:pt x="457" y="185"/>
                    <a:pt x="457" y="185"/>
                  </a:cubicBezTo>
                  <a:cubicBezTo>
                    <a:pt x="457" y="185"/>
                    <a:pt x="457" y="185"/>
                    <a:pt x="458" y="185"/>
                  </a:cubicBezTo>
                  <a:cubicBezTo>
                    <a:pt x="458" y="185"/>
                    <a:pt x="458" y="185"/>
                    <a:pt x="458" y="185"/>
                  </a:cubicBezTo>
                  <a:cubicBezTo>
                    <a:pt x="457" y="185"/>
                    <a:pt x="457" y="185"/>
                    <a:pt x="457" y="185"/>
                  </a:cubicBezTo>
                  <a:close/>
                  <a:moveTo>
                    <a:pt x="463" y="186"/>
                  </a:moveTo>
                  <a:cubicBezTo>
                    <a:pt x="463" y="186"/>
                    <a:pt x="464" y="187"/>
                    <a:pt x="464" y="187"/>
                  </a:cubicBezTo>
                  <a:cubicBezTo>
                    <a:pt x="464" y="186"/>
                    <a:pt x="464" y="185"/>
                    <a:pt x="463" y="186"/>
                  </a:cubicBezTo>
                  <a:close/>
                  <a:moveTo>
                    <a:pt x="463" y="188"/>
                  </a:moveTo>
                  <a:cubicBezTo>
                    <a:pt x="463" y="188"/>
                    <a:pt x="463" y="188"/>
                    <a:pt x="463" y="188"/>
                  </a:cubicBezTo>
                  <a:cubicBezTo>
                    <a:pt x="464" y="188"/>
                    <a:pt x="464" y="188"/>
                    <a:pt x="464" y="188"/>
                  </a:cubicBezTo>
                  <a:cubicBezTo>
                    <a:pt x="463" y="188"/>
                    <a:pt x="463" y="188"/>
                    <a:pt x="463" y="188"/>
                  </a:cubicBezTo>
                  <a:cubicBezTo>
                    <a:pt x="463" y="188"/>
                    <a:pt x="463" y="188"/>
                    <a:pt x="463" y="188"/>
                  </a:cubicBezTo>
                  <a:close/>
                  <a:moveTo>
                    <a:pt x="467" y="176"/>
                  </a:moveTo>
                  <a:cubicBezTo>
                    <a:pt x="467" y="176"/>
                    <a:pt x="467" y="176"/>
                    <a:pt x="467" y="176"/>
                  </a:cubicBezTo>
                  <a:cubicBezTo>
                    <a:pt x="468" y="176"/>
                    <a:pt x="468" y="175"/>
                    <a:pt x="467" y="175"/>
                  </a:cubicBezTo>
                  <a:cubicBezTo>
                    <a:pt x="467" y="176"/>
                    <a:pt x="467" y="176"/>
                    <a:pt x="467" y="176"/>
                  </a:cubicBezTo>
                  <a:cubicBezTo>
                    <a:pt x="467" y="176"/>
                    <a:pt x="467" y="176"/>
                    <a:pt x="467" y="176"/>
                  </a:cubicBezTo>
                  <a:cubicBezTo>
                    <a:pt x="467" y="176"/>
                    <a:pt x="467" y="176"/>
                    <a:pt x="467" y="176"/>
                  </a:cubicBezTo>
                  <a:cubicBezTo>
                    <a:pt x="467" y="176"/>
                    <a:pt x="467" y="176"/>
                    <a:pt x="467" y="176"/>
                  </a:cubicBezTo>
                  <a:close/>
                  <a:moveTo>
                    <a:pt x="464" y="186"/>
                  </a:moveTo>
                  <a:cubicBezTo>
                    <a:pt x="464" y="186"/>
                    <a:pt x="465" y="186"/>
                    <a:pt x="465" y="186"/>
                  </a:cubicBezTo>
                  <a:cubicBezTo>
                    <a:pt x="465" y="186"/>
                    <a:pt x="465" y="186"/>
                    <a:pt x="465" y="186"/>
                  </a:cubicBezTo>
                  <a:cubicBezTo>
                    <a:pt x="465" y="186"/>
                    <a:pt x="465" y="186"/>
                    <a:pt x="464" y="186"/>
                  </a:cubicBezTo>
                  <a:cubicBezTo>
                    <a:pt x="464" y="186"/>
                    <a:pt x="464" y="186"/>
                    <a:pt x="464" y="186"/>
                  </a:cubicBezTo>
                  <a:close/>
                  <a:moveTo>
                    <a:pt x="467" y="161"/>
                  </a:moveTo>
                  <a:cubicBezTo>
                    <a:pt x="468" y="162"/>
                    <a:pt x="468" y="162"/>
                    <a:pt x="469" y="161"/>
                  </a:cubicBezTo>
                  <a:cubicBezTo>
                    <a:pt x="469" y="160"/>
                    <a:pt x="467" y="160"/>
                    <a:pt x="467" y="161"/>
                  </a:cubicBezTo>
                  <a:close/>
                  <a:moveTo>
                    <a:pt x="467" y="186"/>
                  </a:moveTo>
                  <a:cubicBezTo>
                    <a:pt x="467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lose/>
                  <a:moveTo>
                    <a:pt x="468" y="173"/>
                  </a:moveTo>
                  <a:cubicBezTo>
                    <a:pt x="469" y="173"/>
                    <a:pt x="469" y="174"/>
                    <a:pt x="469" y="173"/>
                  </a:cubicBezTo>
                  <a:cubicBezTo>
                    <a:pt x="470" y="172"/>
                    <a:pt x="468" y="172"/>
                    <a:pt x="468" y="173"/>
                  </a:cubicBezTo>
                  <a:close/>
                  <a:moveTo>
                    <a:pt x="469" y="183"/>
                  </a:moveTo>
                  <a:cubicBezTo>
                    <a:pt x="470" y="183"/>
                    <a:pt x="470" y="183"/>
                    <a:pt x="469" y="183"/>
                  </a:cubicBezTo>
                  <a:cubicBezTo>
                    <a:pt x="469" y="182"/>
                    <a:pt x="469" y="184"/>
                    <a:pt x="469" y="183"/>
                  </a:cubicBezTo>
                  <a:close/>
                  <a:moveTo>
                    <a:pt x="469" y="175"/>
                  </a:moveTo>
                  <a:cubicBezTo>
                    <a:pt x="469" y="175"/>
                    <a:pt x="469" y="175"/>
                    <a:pt x="469" y="175"/>
                  </a:cubicBezTo>
                  <a:cubicBezTo>
                    <a:pt x="469" y="175"/>
                    <a:pt x="469" y="175"/>
                    <a:pt x="469" y="175"/>
                  </a:cubicBezTo>
                  <a:cubicBezTo>
                    <a:pt x="469" y="175"/>
                    <a:pt x="469" y="175"/>
                    <a:pt x="469" y="175"/>
                  </a:cubicBezTo>
                  <a:cubicBezTo>
                    <a:pt x="469" y="175"/>
                    <a:pt x="469" y="175"/>
                    <a:pt x="469" y="175"/>
                  </a:cubicBezTo>
                  <a:close/>
                  <a:moveTo>
                    <a:pt x="468" y="163"/>
                  </a:moveTo>
                  <a:cubicBezTo>
                    <a:pt x="468" y="163"/>
                    <a:pt x="468" y="163"/>
                    <a:pt x="468" y="163"/>
                  </a:cubicBezTo>
                  <a:cubicBezTo>
                    <a:pt x="468" y="163"/>
                    <a:pt x="468" y="163"/>
                    <a:pt x="469" y="164"/>
                  </a:cubicBezTo>
                  <a:cubicBezTo>
                    <a:pt x="469" y="163"/>
                    <a:pt x="469" y="163"/>
                    <a:pt x="469" y="163"/>
                  </a:cubicBezTo>
                  <a:cubicBezTo>
                    <a:pt x="469" y="163"/>
                    <a:pt x="468" y="163"/>
                    <a:pt x="468" y="163"/>
                  </a:cubicBezTo>
                  <a:close/>
                  <a:moveTo>
                    <a:pt x="994" y="658"/>
                  </a:moveTo>
                  <a:cubicBezTo>
                    <a:pt x="994" y="657"/>
                    <a:pt x="993" y="656"/>
                    <a:pt x="994" y="657"/>
                  </a:cubicBezTo>
                  <a:cubicBezTo>
                    <a:pt x="994" y="658"/>
                    <a:pt x="995" y="659"/>
                    <a:pt x="994" y="658"/>
                  </a:cubicBezTo>
                  <a:close/>
                  <a:moveTo>
                    <a:pt x="459" y="187"/>
                  </a:move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7"/>
                  </a:cubicBezTo>
                  <a:close/>
                  <a:moveTo>
                    <a:pt x="459" y="187"/>
                  </a:move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7"/>
                  </a:cubicBezTo>
                  <a:close/>
                  <a:moveTo>
                    <a:pt x="459" y="188"/>
                  </a:moveTo>
                  <a:cubicBezTo>
                    <a:pt x="459" y="188"/>
                    <a:pt x="459" y="188"/>
                    <a:pt x="459" y="188"/>
                  </a:cubicBezTo>
                  <a:cubicBezTo>
                    <a:pt x="459" y="188"/>
                    <a:pt x="459" y="188"/>
                    <a:pt x="459" y="188"/>
                  </a:cubicBezTo>
                  <a:close/>
                  <a:moveTo>
                    <a:pt x="459" y="188"/>
                  </a:move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7"/>
                  </a:cubicBezTo>
                  <a:cubicBezTo>
                    <a:pt x="459" y="187"/>
                    <a:pt x="459" y="187"/>
                    <a:pt x="459" y="188"/>
                  </a:cubicBezTo>
                  <a:close/>
                  <a:moveTo>
                    <a:pt x="993" y="656"/>
                  </a:moveTo>
                  <a:cubicBezTo>
                    <a:pt x="992" y="654"/>
                    <a:pt x="992" y="655"/>
                    <a:pt x="991" y="653"/>
                  </a:cubicBezTo>
                  <a:cubicBezTo>
                    <a:pt x="991" y="654"/>
                    <a:pt x="993" y="656"/>
                    <a:pt x="993" y="656"/>
                  </a:cubicBezTo>
                  <a:close/>
                  <a:moveTo>
                    <a:pt x="998" y="672"/>
                  </a:moveTo>
                  <a:cubicBezTo>
                    <a:pt x="997" y="669"/>
                    <a:pt x="997" y="670"/>
                    <a:pt x="998" y="672"/>
                  </a:cubicBezTo>
                  <a:close/>
                  <a:moveTo>
                    <a:pt x="991" y="662"/>
                  </a:moveTo>
                  <a:cubicBezTo>
                    <a:pt x="991" y="662"/>
                    <a:pt x="993" y="664"/>
                    <a:pt x="993" y="666"/>
                  </a:cubicBezTo>
                  <a:cubicBezTo>
                    <a:pt x="994" y="666"/>
                    <a:pt x="994" y="667"/>
                    <a:pt x="994" y="667"/>
                  </a:cubicBezTo>
                  <a:cubicBezTo>
                    <a:pt x="995" y="668"/>
                    <a:pt x="996" y="669"/>
                    <a:pt x="996" y="670"/>
                  </a:cubicBezTo>
                  <a:cubicBezTo>
                    <a:pt x="997" y="671"/>
                    <a:pt x="998" y="672"/>
                    <a:pt x="998" y="673"/>
                  </a:cubicBezTo>
                  <a:cubicBezTo>
                    <a:pt x="999" y="673"/>
                    <a:pt x="998" y="673"/>
                    <a:pt x="999" y="673"/>
                  </a:cubicBezTo>
                  <a:cubicBezTo>
                    <a:pt x="1002" y="677"/>
                    <a:pt x="1004" y="681"/>
                    <a:pt x="1007" y="683"/>
                  </a:cubicBezTo>
                  <a:cubicBezTo>
                    <a:pt x="1005" y="680"/>
                    <a:pt x="1006" y="682"/>
                    <a:pt x="1005" y="681"/>
                  </a:cubicBezTo>
                  <a:cubicBezTo>
                    <a:pt x="1003" y="679"/>
                    <a:pt x="1001" y="676"/>
                    <a:pt x="999" y="673"/>
                  </a:cubicBezTo>
                  <a:cubicBezTo>
                    <a:pt x="999" y="672"/>
                    <a:pt x="999" y="672"/>
                    <a:pt x="998" y="672"/>
                  </a:cubicBezTo>
                  <a:cubicBezTo>
                    <a:pt x="998" y="672"/>
                    <a:pt x="997" y="670"/>
                    <a:pt x="997" y="670"/>
                  </a:cubicBezTo>
                  <a:cubicBezTo>
                    <a:pt x="996" y="669"/>
                    <a:pt x="996" y="669"/>
                    <a:pt x="996" y="668"/>
                  </a:cubicBezTo>
                  <a:cubicBezTo>
                    <a:pt x="994" y="666"/>
                    <a:pt x="992" y="664"/>
                    <a:pt x="991" y="662"/>
                  </a:cubicBezTo>
                  <a:close/>
                  <a:moveTo>
                    <a:pt x="996" y="660"/>
                  </a:moveTo>
                  <a:cubicBezTo>
                    <a:pt x="995" y="659"/>
                    <a:pt x="995" y="658"/>
                    <a:pt x="995" y="660"/>
                  </a:cubicBezTo>
                  <a:cubicBezTo>
                    <a:pt x="996" y="662"/>
                    <a:pt x="997" y="662"/>
                    <a:pt x="996" y="660"/>
                  </a:cubicBezTo>
                  <a:close/>
                  <a:moveTo>
                    <a:pt x="994" y="659"/>
                  </a:moveTo>
                  <a:cubicBezTo>
                    <a:pt x="993" y="658"/>
                    <a:pt x="992" y="657"/>
                    <a:pt x="993" y="658"/>
                  </a:cubicBezTo>
                  <a:cubicBezTo>
                    <a:pt x="993" y="659"/>
                    <a:pt x="994" y="659"/>
                    <a:pt x="994" y="659"/>
                  </a:cubicBezTo>
                  <a:close/>
                  <a:moveTo>
                    <a:pt x="995" y="658"/>
                  </a:moveTo>
                  <a:cubicBezTo>
                    <a:pt x="996" y="658"/>
                    <a:pt x="996" y="658"/>
                    <a:pt x="996" y="658"/>
                  </a:cubicBezTo>
                  <a:cubicBezTo>
                    <a:pt x="996" y="658"/>
                    <a:pt x="996" y="658"/>
                    <a:pt x="996" y="658"/>
                  </a:cubicBezTo>
                  <a:cubicBezTo>
                    <a:pt x="996" y="658"/>
                    <a:pt x="996" y="658"/>
                    <a:pt x="996" y="658"/>
                  </a:cubicBezTo>
                  <a:cubicBezTo>
                    <a:pt x="996" y="658"/>
                    <a:pt x="996" y="658"/>
                    <a:pt x="996" y="659"/>
                  </a:cubicBezTo>
                  <a:cubicBezTo>
                    <a:pt x="996" y="658"/>
                    <a:pt x="996" y="658"/>
                    <a:pt x="996" y="658"/>
                  </a:cubicBezTo>
                  <a:cubicBezTo>
                    <a:pt x="996" y="659"/>
                    <a:pt x="996" y="659"/>
                    <a:pt x="996" y="659"/>
                  </a:cubicBezTo>
                  <a:cubicBezTo>
                    <a:pt x="995" y="655"/>
                    <a:pt x="994" y="655"/>
                    <a:pt x="995" y="657"/>
                  </a:cubicBezTo>
                  <a:cubicBezTo>
                    <a:pt x="995" y="657"/>
                    <a:pt x="995" y="658"/>
                    <a:pt x="995" y="658"/>
                  </a:cubicBezTo>
                  <a:close/>
                  <a:moveTo>
                    <a:pt x="461" y="172"/>
                  </a:moveTo>
                  <a:cubicBezTo>
                    <a:pt x="460" y="172"/>
                    <a:pt x="458" y="171"/>
                    <a:pt x="458" y="173"/>
                  </a:cubicBezTo>
                  <a:cubicBezTo>
                    <a:pt x="459" y="173"/>
                    <a:pt x="460" y="173"/>
                    <a:pt x="461" y="172"/>
                  </a:cubicBezTo>
                  <a:close/>
                  <a:moveTo>
                    <a:pt x="458" y="155"/>
                  </a:moveTo>
                  <a:cubicBezTo>
                    <a:pt x="458" y="155"/>
                    <a:pt x="457" y="154"/>
                    <a:pt x="457" y="155"/>
                  </a:cubicBezTo>
                  <a:cubicBezTo>
                    <a:pt x="457" y="155"/>
                    <a:pt x="457" y="155"/>
                    <a:pt x="456" y="155"/>
                  </a:cubicBezTo>
                  <a:cubicBezTo>
                    <a:pt x="457" y="156"/>
                    <a:pt x="458" y="156"/>
                    <a:pt x="458" y="155"/>
                  </a:cubicBezTo>
                  <a:close/>
                  <a:moveTo>
                    <a:pt x="459" y="183"/>
                  </a:moveTo>
                  <a:cubicBezTo>
                    <a:pt x="458" y="183"/>
                    <a:pt x="458" y="183"/>
                    <a:pt x="458" y="183"/>
                  </a:cubicBezTo>
                  <a:cubicBezTo>
                    <a:pt x="458" y="183"/>
                    <a:pt x="458" y="183"/>
                    <a:pt x="458" y="183"/>
                  </a:cubicBezTo>
                  <a:cubicBezTo>
                    <a:pt x="459" y="183"/>
                    <a:pt x="459" y="183"/>
                    <a:pt x="459" y="183"/>
                  </a:cubicBezTo>
                  <a:close/>
                  <a:moveTo>
                    <a:pt x="459" y="156"/>
                  </a:moveTo>
                  <a:cubicBezTo>
                    <a:pt x="459" y="156"/>
                    <a:pt x="459" y="156"/>
                    <a:pt x="459" y="156"/>
                  </a:cubicBezTo>
                  <a:cubicBezTo>
                    <a:pt x="459" y="156"/>
                    <a:pt x="459" y="156"/>
                    <a:pt x="459" y="157"/>
                  </a:cubicBezTo>
                  <a:cubicBezTo>
                    <a:pt x="459" y="157"/>
                    <a:pt x="459" y="157"/>
                    <a:pt x="459" y="157"/>
                  </a:cubicBezTo>
                  <a:cubicBezTo>
                    <a:pt x="459" y="157"/>
                    <a:pt x="459" y="156"/>
                    <a:pt x="459" y="156"/>
                  </a:cubicBezTo>
                  <a:close/>
                  <a:moveTo>
                    <a:pt x="493" y="78"/>
                  </a:moveTo>
                  <a:cubicBezTo>
                    <a:pt x="492" y="78"/>
                    <a:pt x="492" y="78"/>
                    <a:pt x="492" y="78"/>
                  </a:cubicBezTo>
                  <a:cubicBezTo>
                    <a:pt x="492" y="78"/>
                    <a:pt x="492" y="78"/>
                    <a:pt x="492" y="78"/>
                  </a:cubicBezTo>
                  <a:cubicBezTo>
                    <a:pt x="492" y="78"/>
                    <a:pt x="492" y="79"/>
                    <a:pt x="493" y="78"/>
                  </a:cubicBezTo>
                  <a:close/>
                  <a:moveTo>
                    <a:pt x="457" y="202"/>
                  </a:moveTo>
                  <a:cubicBezTo>
                    <a:pt x="456" y="204"/>
                    <a:pt x="456" y="206"/>
                    <a:pt x="455" y="207"/>
                  </a:cubicBezTo>
                  <a:cubicBezTo>
                    <a:pt x="455" y="208"/>
                    <a:pt x="457" y="204"/>
                    <a:pt x="457" y="202"/>
                  </a:cubicBezTo>
                  <a:close/>
                  <a:moveTo>
                    <a:pt x="455" y="251"/>
                  </a:moveTo>
                  <a:cubicBezTo>
                    <a:pt x="455" y="250"/>
                    <a:pt x="456" y="249"/>
                    <a:pt x="456" y="248"/>
                  </a:cubicBezTo>
                  <a:cubicBezTo>
                    <a:pt x="456" y="249"/>
                    <a:pt x="455" y="250"/>
                    <a:pt x="455" y="250"/>
                  </a:cubicBezTo>
                  <a:cubicBezTo>
                    <a:pt x="454" y="252"/>
                    <a:pt x="454" y="252"/>
                    <a:pt x="455" y="251"/>
                  </a:cubicBezTo>
                  <a:close/>
                  <a:moveTo>
                    <a:pt x="457" y="183"/>
                  </a:moveTo>
                  <a:cubicBezTo>
                    <a:pt x="457" y="182"/>
                    <a:pt x="455" y="182"/>
                    <a:pt x="456" y="183"/>
                  </a:cubicBezTo>
                  <a:cubicBezTo>
                    <a:pt x="456" y="184"/>
                    <a:pt x="457" y="184"/>
                    <a:pt x="457" y="183"/>
                  </a:cubicBezTo>
                  <a:close/>
                  <a:moveTo>
                    <a:pt x="455" y="208"/>
                  </a:moveTo>
                  <a:cubicBezTo>
                    <a:pt x="455" y="208"/>
                    <a:pt x="455" y="208"/>
                    <a:pt x="455" y="208"/>
                  </a:cubicBezTo>
                  <a:cubicBezTo>
                    <a:pt x="455" y="208"/>
                    <a:pt x="455" y="209"/>
                    <a:pt x="455" y="209"/>
                  </a:cubicBezTo>
                  <a:cubicBezTo>
                    <a:pt x="455" y="209"/>
                    <a:pt x="455" y="209"/>
                    <a:pt x="455" y="209"/>
                  </a:cubicBezTo>
                  <a:cubicBezTo>
                    <a:pt x="455" y="209"/>
                    <a:pt x="455" y="208"/>
                    <a:pt x="455" y="208"/>
                  </a:cubicBezTo>
                  <a:close/>
                  <a:moveTo>
                    <a:pt x="456" y="186"/>
                  </a:moveTo>
                  <a:cubicBezTo>
                    <a:pt x="456" y="186"/>
                    <a:pt x="456" y="186"/>
                    <a:pt x="456" y="186"/>
                  </a:cubicBezTo>
                  <a:cubicBezTo>
                    <a:pt x="456" y="187"/>
                    <a:pt x="456" y="185"/>
                    <a:pt x="456" y="186"/>
                  </a:cubicBezTo>
                  <a:close/>
                  <a:moveTo>
                    <a:pt x="460" y="175"/>
                  </a:moveTo>
                  <a:cubicBezTo>
                    <a:pt x="459" y="176"/>
                    <a:pt x="461" y="176"/>
                    <a:pt x="461" y="176"/>
                  </a:cubicBezTo>
                  <a:cubicBezTo>
                    <a:pt x="460" y="176"/>
                    <a:pt x="460" y="175"/>
                    <a:pt x="460" y="175"/>
                  </a:cubicBezTo>
                  <a:close/>
                  <a:moveTo>
                    <a:pt x="461" y="188"/>
                  </a:moveTo>
                  <a:cubicBezTo>
                    <a:pt x="461" y="188"/>
                    <a:pt x="461" y="189"/>
                    <a:pt x="461" y="189"/>
                  </a:cubicBezTo>
                  <a:cubicBezTo>
                    <a:pt x="462" y="189"/>
                    <a:pt x="462" y="188"/>
                    <a:pt x="461" y="188"/>
                  </a:cubicBezTo>
                  <a:close/>
                  <a:moveTo>
                    <a:pt x="465" y="174"/>
                  </a:moveTo>
                  <a:cubicBezTo>
                    <a:pt x="464" y="175"/>
                    <a:pt x="466" y="175"/>
                    <a:pt x="466" y="174"/>
                  </a:cubicBezTo>
                  <a:cubicBezTo>
                    <a:pt x="465" y="174"/>
                    <a:pt x="465" y="173"/>
                    <a:pt x="465" y="174"/>
                  </a:cubicBezTo>
                  <a:close/>
                  <a:moveTo>
                    <a:pt x="464" y="162"/>
                  </a:moveTo>
                  <a:cubicBezTo>
                    <a:pt x="464" y="162"/>
                    <a:pt x="465" y="163"/>
                    <a:pt x="465" y="162"/>
                  </a:cubicBezTo>
                  <a:cubicBezTo>
                    <a:pt x="465" y="162"/>
                    <a:pt x="465" y="161"/>
                    <a:pt x="464" y="162"/>
                  </a:cubicBezTo>
                  <a:close/>
                  <a:moveTo>
                    <a:pt x="464" y="171"/>
                  </a:moveTo>
                  <a:cubicBezTo>
                    <a:pt x="464" y="171"/>
                    <a:pt x="464" y="171"/>
                    <a:pt x="464" y="172"/>
                  </a:cubicBezTo>
                  <a:cubicBezTo>
                    <a:pt x="464" y="171"/>
                    <a:pt x="464" y="171"/>
                    <a:pt x="464" y="171"/>
                  </a:cubicBezTo>
                  <a:cubicBezTo>
                    <a:pt x="465" y="171"/>
                    <a:pt x="465" y="171"/>
                    <a:pt x="466" y="172"/>
                  </a:cubicBezTo>
                  <a:cubicBezTo>
                    <a:pt x="466" y="171"/>
                    <a:pt x="466" y="171"/>
                    <a:pt x="466" y="171"/>
                  </a:cubicBezTo>
                  <a:cubicBezTo>
                    <a:pt x="466" y="170"/>
                    <a:pt x="464" y="169"/>
                    <a:pt x="464" y="171"/>
                  </a:cubicBezTo>
                  <a:close/>
                  <a:moveTo>
                    <a:pt x="465" y="172"/>
                  </a:moveTo>
                  <a:cubicBezTo>
                    <a:pt x="465" y="172"/>
                    <a:pt x="465" y="172"/>
                    <a:pt x="465" y="172"/>
                  </a:cubicBezTo>
                  <a:cubicBezTo>
                    <a:pt x="465" y="172"/>
                    <a:pt x="465" y="172"/>
                    <a:pt x="465" y="172"/>
                  </a:cubicBezTo>
                  <a:close/>
                  <a:moveTo>
                    <a:pt x="465" y="172"/>
                  </a:moveTo>
                  <a:cubicBezTo>
                    <a:pt x="465" y="172"/>
                    <a:pt x="465" y="172"/>
                    <a:pt x="465" y="172"/>
                  </a:cubicBezTo>
                  <a:cubicBezTo>
                    <a:pt x="465" y="172"/>
                    <a:pt x="465" y="172"/>
                    <a:pt x="465" y="172"/>
                  </a:cubicBezTo>
                  <a:close/>
                  <a:moveTo>
                    <a:pt x="465" y="172"/>
                  </a:moveTo>
                  <a:cubicBezTo>
                    <a:pt x="464" y="172"/>
                    <a:pt x="464" y="172"/>
                    <a:pt x="464" y="172"/>
                  </a:cubicBezTo>
                  <a:cubicBezTo>
                    <a:pt x="464" y="172"/>
                    <a:pt x="464" y="172"/>
                    <a:pt x="465" y="172"/>
                  </a:cubicBezTo>
                  <a:close/>
                  <a:moveTo>
                    <a:pt x="466" y="172"/>
                  </a:moveTo>
                  <a:cubicBezTo>
                    <a:pt x="466" y="172"/>
                    <a:pt x="466" y="172"/>
                    <a:pt x="466" y="172"/>
                  </a:cubicBezTo>
                  <a:cubicBezTo>
                    <a:pt x="465" y="172"/>
                    <a:pt x="465" y="172"/>
                    <a:pt x="465" y="172"/>
                  </a:cubicBezTo>
                  <a:cubicBezTo>
                    <a:pt x="465" y="172"/>
                    <a:pt x="465" y="172"/>
                    <a:pt x="466" y="172"/>
                  </a:cubicBezTo>
                  <a:close/>
                  <a:moveTo>
                    <a:pt x="465" y="172"/>
                  </a:moveTo>
                  <a:cubicBezTo>
                    <a:pt x="465" y="172"/>
                    <a:pt x="465" y="172"/>
                    <a:pt x="465" y="172"/>
                  </a:cubicBezTo>
                  <a:cubicBezTo>
                    <a:pt x="465" y="172"/>
                    <a:pt x="465" y="172"/>
                    <a:pt x="465" y="172"/>
                  </a:cubicBezTo>
                  <a:close/>
                  <a:moveTo>
                    <a:pt x="467" y="118"/>
                  </a:moveTo>
                  <a:cubicBezTo>
                    <a:pt x="467" y="118"/>
                    <a:pt x="467" y="117"/>
                    <a:pt x="467" y="117"/>
                  </a:cubicBezTo>
                  <a:cubicBezTo>
                    <a:pt x="466" y="118"/>
                    <a:pt x="467" y="118"/>
                    <a:pt x="467" y="118"/>
                  </a:cubicBezTo>
                  <a:close/>
                  <a:moveTo>
                    <a:pt x="467" y="163"/>
                  </a:moveTo>
                  <a:cubicBezTo>
                    <a:pt x="467" y="164"/>
                    <a:pt x="466" y="164"/>
                    <a:pt x="466" y="164"/>
                  </a:cubicBezTo>
                  <a:cubicBezTo>
                    <a:pt x="467" y="165"/>
                    <a:pt x="467" y="163"/>
                    <a:pt x="467" y="163"/>
                  </a:cubicBezTo>
                  <a:close/>
                  <a:moveTo>
                    <a:pt x="462" y="177"/>
                  </a:moveTo>
                  <a:cubicBezTo>
                    <a:pt x="462" y="177"/>
                    <a:pt x="462" y="177"/>
                    <a:pt x="462" y="177"/>
                  </a:cubicBezTo>
                  <a:cubicBezTo>
                    <a:pt x="463" y="178"/>
                    <a:pt x="463" y="176"/>
                    <a:pt x="462" y="177"/>
                  </a:cubicBezTo>
                  <a:close/>
                  <a:moveTo>
                    <a:pt x="468" y="117"/>
                  </a:moveTo>
                  <a:cubicBezTo>
                    <a:pt x="468" y="116"/>
                    <a:pt x="467" y="116"/>
                    <a:pt x="467" y="116"/>
                  </a:cubicBezTo>
                  <a:cubicBezTo>
                    <a:pt x="466" y="117"/>
                    <a:pt x="467" y="117"/>
                    <a:pt x="468" y="117"/>
                  </a:cubicBezTo>
                  <a:close/>
                  <a:moveTo>
                    <a:pt x="465" y="159"/>
                  </a:moveTo>
                  <a:cubicBezTo>
                    <a:pt x="465" y="158"/>
                    <a:pt x="463" y="157"/>
                    <a:pt x="463" y="159"/>
                  </a:cubicBezTo>
                  <a:cubicBezTo>
                    <a:pt x="464" y="160"/>
                    <a:pt x="465" y="160"/>
                    <a:pt x="465" y="159"/>
                  </a:cubicBezTo>
                  <a:close/>
                  <a:moveTo>
                    <a:pt x="463" y="186"/>
                  </a:moveTo>
                  <a:cubicBezTo>
                    <a:pt x="463" y="185"/>
                    <a:pt x="462" y="185"/>
                    <a:pt x="462" y="186"/>
                  </a:cubicBezTo>
                  <a:cubicBezTo>
                    <a:pt x="463" y="186"/>
                    <a:pt x="463" y="186"/>
                    <a:pt x="463" y="186"/>
                  </a:cubicBezTo>
                  <a:close/>
                  <a:moveTo>
                    <a:pt x="464" y="174"/>
                  </a:moveTo>
                  <a:cubicBezTo>
                    <a:pt x="464" y="173"/>
                    <a:pt x="463" y="173"/>
                    <a:pt x="463" y="174"/>
                  </a:cubicBezTo>
                  <a:cubicBezTo>
                    <a:pt x="464" y="174"/>
                    <a:pt x="464" y="175"/>
                    <a:pt x="464" y="174"/>
                  </a:cubicBezTo>
                  <a:close/>
                  <a:moveTo>
                    <a:pt x="459" y="169"/>
                  </a:moveTo>
                  <a:cubicBezTo>
                    <a:pt x="459" y="169"/>
                    <a:pt x="460" y="169"/>
                    <a:pt x="460" y="169"/>
                  </a:cubicBezTo>
                  <a:cubicBezTo>
                    <a:pt x="459" y="169"/>
                    <a:pt x="459" y="169"/>
                    <a:pt x="459" y="169"/>
                  </a:cubicBezTo>
                  <a:cubicBezTo>
                    <a:pt x="459" y="169"/>
                    <a:pt x="459" y="169"/>
                    <a:pt x="459" y="169"/>
                  </a:cubicBezTo>
                  <a:cubicBezTo>
                    <a:pt x="459" y="169"/>
                    <a:pt x="459" y="169"/>
                    <a:pt x="459" y="169"/>
                  </a:cubicBezTo>
                  <a:close/>
                  <a:moveTo>
                    <a:pt x="984" y="634"/>
                  </a:moveTo>
                  <a:cubicBezTo>
                    <a:pt x="983" y="633"/>
                    <a:pt x="981" y="630"/>
                    <a:pt x="981" y="631"/>
                  </a:cubicBezTo>
                  <a:cubicBezTo>
                    <a:pt x="982" y="634"/>
                    <a:pt x="985" y="636"/>
                    <a:pt x="984" y="634"/>
                  </a:cubicBezTo>
                  <a:close/>
                  <a:moveTo>
                    <a:pt x="980" y="635"/>
                  </a:moveTo>
                  <a:cubicBezTo>
                    <a:pt x="981" y="636"/>
                    <a:pt x="981" y="637"/>
                    <a:pt x="982" y="637"/>
                  </a:cubicBezTo>
                  <a:cubicBezTo>
                    <a:pt x="981" y="637"/>
                    <a:pt x="981" y="637"/>
                    <a:pt x="981" y="636"/>
                  </a:cubicBezTo>
                  <a:cubicBezTo>
                    <a:pt x="982" y="637"/>
                    <a:pt x="982" y="637"/>
                    <a:pt x="982" y="636"/>
                  </a:cubicBezTo>
                  <a:cubicBezTo>
                    <a:pt x="981" y="635"/>
                    <a:pt x="980" y="634"/>
                    <a:pt x="980" y="633"/>
                  </a:cubicBezTo>
                  <a:cubicBezTo>
                    <a:pt x="979" y="631"/>
                    <a:pt x="979" y="632"/>
                    <a:pt x="980" y="635"/>
                  </a:cubicBezTo>
                  <a:cubicBezTo>
                    <a:pt x="980" y="634"/>
                    <a:pt x="979" y="634"/>
                    <a:pt x="980" y="635"/>
                  </a:cubicBezTo>
                  <a:close/>
                  <a:moveTo>
                    <a:pt x="484" y="144"/>
                  </a:moveTo>
                  <a:cubicBezTo>
                    <a:pt x="484" y="144"/>
                    <a:pt x="484" y="144"/>
                    <a:pt x="484" y="144"/>
                  </a:cubicBezTo>
                  <a:cubicBezTo>
                    <a:pt x="483" y="144"/>
                    <a:pt x="483" y="144"/>
                    <a:pt x="483" y="144"/>
                  </a:cubicBezTo>
                  <a:cubicBezTo>
                    <a:pt x="483" y="144"/>
                    <a:pt x="484" y="144"/>
                    <a:pt x="484" y="144"/>
                  </a:cubicBezTo>
                  <a:close/>
                  <a:moveTo>
                    <a:pt x="484" y="121"/>
                  </a:moveTo>
                  <a:cubicBezTo>
                    <a:pt x="483" y="121"/>
                    <a:pt x="483" y="121"/>
                    <a:pt x="483" y="121"/>
                  </a:cubicBezTo>
                  <a:cubicBezTo>
                    <a:pt x="483" y="121"/>
                    <a:pt x="483" y="121"/>
                    <a:pt x="484" y="121"/>
                  </a:cubicBezTo>
                  <a:close/>
                  <a:moveTo>
                    <a:pt x="485" y="139"/>
                  </a:moveTo>
                  <a:cubicBezTo>
                    <a:pt x="484" y="139"/>
                    <a:pt x="484" y="139"/>
                    <a:pt x="484" y="139"/>
                  </a:cubicBezTo>
                  <a:cubicBezTo>
                    <a:pt x="484" y="139"/>
                    <a:pt x="484" y="139"/>
                    <a:pt x="485" y="139"/>
                  </a:cubicBezTo>
                  <a:cubicBezTo>
                    <a:pt x="485" y="139"/>
                    <a:pt x="485" y="139"/>
                    <a:pt x="485" y="139"/>
                  </a:cubicBezTo>
                  <a:close/>
                  <a:moveTo>
                    <a:pt x="977" y="630"/>
                  </a:moveTo>
                  <a:cubicBezTo>
                    <a:pt x="977" y="629"/>
                    <a:pt x="977" y="629"/>
                    <a:pt x="977" y="629"/>
                  </a:cubicBezTo>
                  <a:cubicBezTo>
                    <a:pt x="977" y="629"/>
                    <a:pt x="977" y="628"/>
                    <a:pt x="976" y="628"/>
                  </a:cubicBezTo>
                  <a:cubicBezTo>
                    <a:pt x="977" y="629"/>
                    <a:pt x="977" y="629"/>
                    <a:pt x="977" y="629"/>
                  </a:cubicBezTo>
                  <a:cubicBezTo>
                    <a:pt x="977" y="629"/>
                    <a:pt x="977" y="630"/>
                    <a:pt x="977" y="630"/>
                  </a:cubicBezTo>
                  <a:close/>
                  <a:moveTo>
                    <a:pt x="480" y="146"/>
                  </a:moveTo>
                  <a:cubicBezTo>
                    <a:pt x="480" y="146"/>
                    <a:pt x="479" y="145"/>
                    <a:pt x="479" y="145"/>
                  </a:cubicBezTo>
                  <a:cubicBezTo>
                    <a:pt x="479" y="146"/>
                    <a:pt x="479" y="146"/>
                    <a:pt x="480" y="146"/>
                  </a:cubicBezTo>
                  <a:close/>
                  <a:moveTo>
                    <a:pt x="482" y="174"/>
                  </a:moveTo>
                  <a:cubicBezTo>
                    <a:pt x="482" y="174"/>
                    <a:pt x="480" y="174"/>
                    <a:pt x="480" y="174"/>
                  </a:cubicBezTo>
                  <a:cubicBezTo>
                    <a:pt x="480" y="175"/>
                    <a:pt x="482" y="175"/>
                    <a:pt x="482" y="174"/>
                  </a:cubicBezTo>
                  <a:close/>
                  <a:moveTo>
                    <a:pt x="481" y="151"/>
                  </a:moveTo>
                  <a:cubicBezTo>
                    <a:pt x="480" y="151"/>
                    <a:pt x="480" y="151"/>
                    <a:pt x="480" y="151"/>
                  </a:cubicBezTo>
                  <a:cubicBezTo>
                    <a:pt x="480" y="151"/>
                    <a:pt x="481" y="151"/>
                    <a:pt x="481" y="151"/>
                  </a:cubicBezTo>
                  <a:close/>
                  <a:moveTo>
                    <a:pt x="484" y="158"/>
                  </a:moveTo>
                  <a:cubicBezTo>
                    <a:pt x="485" y="158"/>
                    <a:pt x="484" y="155"/>
                    <a:pt x="483" y="156"/>
                  </a:cubicBezTo>
                  <a:cubicBezTo>
                    <a:pt x="483" y="157"/>
                    <a:pt x="483" y="158"/>
                    <a:pt x="484" y="158"/>
                  </a:cubicBezTo>
                  <a:close/>
                  <a:moveTo>
                    <a:pt x="481" y="155"/>
                  </a:moveTo>
                  <a:cubicBezTo>
                    <a:pt x="481" y="155"/>
                    <a:pt x="482" y="156"/>
                    <a:pt x="482" y="155"/>
                  </a:cubicBezTo>
                  <a:cubicBezTo>
                    <a:pt x="481" y="155"/>
                    <a:pt x="481" y="154"/>
                    <a:pt x="481" y="155"/>
                  </a:cubicBezTo>
                  <a:cubicBezTo>
                    <a:pt x="481" y="155"/>
                    <a:pt x="481" y="155"/>
                    <a:pt x="481" y="155"/>
                  </a:cubicBezTo>
                  <a:close/>
                  <a:moveTo>
                    <a:pt x="486" y="127"/>
                  </a:moveTo>
                  <a:cubicBezTo>
                    <a:pt x="486" y="126"/>
                    <a:pt x="486" y="126"/>
                    <a:pt x="486" y="126"/>
                  </a:cubicBezTo>
                  <a:cubicBezTo>
                    <a:pt x="485" y="127"/>
                    <a:pt x="486" y="127"/>
                    <a:pt x="486" y="127"/>
                  </a:cubicBezTo>
                  <a:close/>
                  <a:moveTo>
                    <a:pt x="490" y="88"/>
                  </a:moveTo>
                  <a:cubicBezTo>
                    <a:pt x="491" y="87"/>
                    <a:pt x="490" y="86"/>
                    <a:pt x="489" y="86"/>
                  </a:cubicBezTo>
                  <a:cubicBezTo>
                    <a:pt x="489" y="87"/>
                    <a:pt x="490" y="88"/>
                    <a:pt x="490" y="88"/>
                  </a:cubicBezTo>
                  <a:close/>
                  <a:moveTo>
                    <a:pt x="489" y="144"/>
                  </a:moveTo>
                  <a:cubicBezTo>
                    <a:pt x="489" y="143"/>
                    <a:pt x="489" y="144"/>
                    <a:pt x="489" y="143"/>
                  </a:cubicBezTo>
                  <a:cubicBezTo>
                    <a:pt x="488" y="143"/>
                    <a:pt x="489" y="145"/>
                    <a:pt x="489" y="144"/>
                  </a:cubicBezTo>
                  <a:close/>
                  <a:moveTo>
                    <a:pt x="485" y="137"/>
                  </a:moveTo>
                  <a:cubicBezTo>
                    <a:pt x="485" y="137"/>
                    <a:pt x="484" y="137"/>
                    <a:pt x="484" y="138"/>
                  </a:cubicBezTo>
                  <a:cubicBezTo>
                    <a:pt x="484" y="138"/>
                    <a:pt x="485" y="138"/>
                    <a:pt x="485" y="137"/>
                  </a:cubicBezTo>
                  <a:close/>
                  <a:moveTo>
                    <a:pt x="490" y="124"/>
                  </a:moveTo>
                  <a:cubicBezTo>
                    <a:pt x="491" y="124"/>
                    <a:pt x="491" y="124"/>
                    <a:pt x="492" y="124"/>
                  </a:cubicBezTo>
                  <a:cubicBezTo>
                    <a:pt x="492" y="123"/>
                    <a:pt x="490" y="123"/>
                    <a:pt x="490" y="124"/>
                  </a:cubicBezTo>
                  <a:close/>
                  <a:moveTo>
                    <a:pt x="489" y="122"/>
                  </a:moveTo>
                  <a:cubicBezTo>
                    <a:pt x="488" y="122"/>
                    <a:pt x="488" y="122"/>
                    <a:pt x="488" y="123"/>
                  </a:cubicBezTo>
                  <a:cubicBezTo>
                    <a:pt x="488" y="123"/>
                    <a:pt x="489" y="124"/>
                    <a:pt x="489" y="122"/>
                  </a:cubicBezTo>
                  <a:close/>
                  <a:moveTo>
                    <a:pt x="491" y="131"/>
                  </a:moveTo>
                  <a:cubicBezTo>
                    <a:pt x="492" y="131"/>
                    <a:pt x="492" y="131"/>
                    <a:pt x="492" y="131"/>
                  </a:cubicBezTo>
                  <a:cubicBezTo>
                    <a:pt x="492" y="130"/>
                    <a:pt x="492" y="130"/>
                    <a:pt x="492" y="130"/>
                  </a:cubicBezTo>
                  <a:cubicBezTo>
                    <a:pt x="491" y="130"/>
                    <a:pt x="491" y="130"/>
                    <a:pt x="491" y="130"/>
                  </a:cubicBezTo>
                  <a:lnTo>
                    <a:pt x="491" y="131"/>
                  </a:lnTo>
                  <a:close/>
                  <a:moveTo>
                    <a:pt x="479" y="142"/>
                  </a:moveTo>
                  <a:cubicBezTo>
                    <a:pt x="479" y="142"/>
                    <a:pt x="479" y="142"/>
                    <a:pt x="479" y="141"/>
                  </a:cubicBezTo>
                  <a:cubicBezTo>
                    <a:pt x="479" y="141"/>
                    <a:pt x="478" y="142"/>
                    <a:pt x="479" y="142"/>
                  </a:cubicBezTo>
                  <a:close/>
                  <a:moveTo>
                    <a:pt x="486" y="135"/>
                  </a:moveTo>
                  <a:cubicBezTo>
                    <a:pt x="487" y="134"/>
                    <a:pt x="486" y="134"/>
                    <a:pt x="486" y="134"/>
                  </a:cubicBezTo>
                  <a:cubicBezTo>
                    <a:pt x="485" y="135"/>
                    <a:pt x="486" y="135"/>
                    <a:pt x="486" y="135"/>
                  </a:cubicBezTo>
                  <a:close/>
                  <a:moveTo>
                    <a:pt x="486" y="141"/>
                  </a:moveTo>
                  <a:cubicBezTo>
                    <a:pt x="486" y="142"/>
                    <a:pt x="487" y="142"/>
                    <a:pt x="488" y="142"/>
                  </a:cubicBezTo>
                  <a:cubicBezTo>
                    <a:pt x="488" y="141"/>
                    <a:pt x="489" y="141"/>
                    <a:pt x="489" y="141"/>
                  </a:cubicBezTo>
                  <a:cubicBezTo>
                    <a:pt x="488" y="140"/>
                    <a:pt x="486" y="140"/>
                    <a:pt x="486" y="141"/>
                  </a:cubicBezTo>
                  <a:close/>
                  <a:moveTo>
                    <a:pt x="976" y="630"/>
                  </a:moveTo>
                  <a:cubicBezTo>
                    <a:pt x="977" y="630"/>
                    <a:pt x="977" y="631"/>
                    <a:pt x="978" y="632"/>
                  </a:cubicBezTo>
                  <a:cubicBezTo>
                    <a:pt x="978" y="632"/>
                    <a:pt x="978" y="632"/>
                    <a:pt x="978" y="632"/>
                  </a:cubicBezTo>
                  <a:cubicBezTo>
                    <a:pt x="977" y="631"/>
                    <a:pt x="977" y="630"/>
                    <a:pt x="977" y="630"/>
                  </a:cubicBezTo>
                  <a:cubicBezTo>
                    <a:pt x="977" y="630"/>
                    <a:pt x="977" y="630"/>
                    <a:pt x="976" y="630"/>
                  </a:cubicBezTo>
                  <a:close/>
                  <a:moveTo>
                    <a:pt x="463" y="199"/>
                  </a:moveTo>
                  <a:cubicBezTo>
                    <a:pt x="463" y="199"/>
                    <a:pt x="463" y="199"/>
                    <a:pt x="463" y="199"/>
                  </a:cubicBezTo>
                  <a:cubicBezTo>
                    <a:pt x="463" y="200"/>
                    <a:pt x="463" y="200"/>
                    <a:pt x="463" y="200"/>
                  </a:cubicBezTo>
                  <a:cubicBezTo>
                    <a:pt x="463" y="200"/>
                    <a:pt x="463" y="200"/>
                    <a:pt x="463" y="200"/>
                  </a:cubicBezTo>
                  <a:cubicBezTo>
                    <a:pt x="463" y="200"/>
                    <a:pt x="462" y="201"/>
                    <a:pt x="462" y="202"/>
                  </a:cubicBezTo>
                  <a:cubicBezTo>
                    <a:pt x="461" y="203"/>
                    <a:pt x="461" y="204"/>
                    <a:pt x="460" y="205"/>
                  </a:cubicBezTo>
                  <a:cubicBezTo>
                    <a:pt x="459" y="208"/>
                    <a:pt x="457" y="211"/>
                    <a:pt x="456" y="214"/>
                  </a:cubicBezTo>
                  <a:cubicBezTo>
                    <a:pt x="456" y="214"/>
                    <a:pt x="458" y="211"/>
                    <a:pt x="458" y="209"/>
                  </a:cubicBezTo>
                  <a:cubicBezTo>
                    <a:pt x="459" y="209"/>
                    <a:pt x="459" y="208"/>
                    <a:pt x="459" y="208"/>
                  </a:cubicBezTo>
                  <a:cubicBezTo>
                    <a:pt x="460" y="207"/>
                    <a:pt x="461" y="205"/>
                    <a:pt x="461" y="204"/>
                  </a:cubicBezTo>
                  <a:cubicBezTo>
                    <a:pt x="462" y="202"/>
                    <a:pt x="463" y="201"/>
                    <a:pt x="463" y="200"/>
                  </a:cubicBezTo>
                  <a:cubicBezTo>
                    <a:pt x="463" y="200"/>
                    <a:pt x="463" y="200"/>
                    <a:pt x="463" y="200"/>
                  </a:cubicBezTo>
                  <a:cubicBezTo>
                    <a:pt x="463" y="200"/>
                    <a:pt x="463" y="200"/>
                    <a:pt x="463" y="200"/>
                  </a:cubicBezTo>
                  <a:cubicBezTo>
                    <a:pt x="463" y="200"/>
                    <a:pt x="464" y="200"/>
                    <a:pt x="464" y="200"/>
                  </a:cubicBezTo>
                  <a:cubicBezTo>
                    <a:pt x="464" y="200"/>
                    <a:pt x="463" y="200"/>
                    <a:pt x="463" y="200"/>
                  </a:cubicBezTo>
                  <a:cubicBezTo>
                    <a:pt x="463" y="199"/>
                    <a:pt x="463" y="199"/>
                    <a:pt x="464" y="199"/>
                  </a:cubicBezTo>
                  <a:cubicBezTo>
                    <a:pt x="464" y="198"/>
                    <a:pt x="464" y="197"/>
                    <a:pt x="465" y="196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67" y="192"/>
                    <a:pt x="469" y="187"/>
                    <a:pt x="471" y="182"/>
                  </a:cubicBezTo>
                  <a:cubicBezTo>
                    <a:pt x="470" y="184"/>
                    <a:pt x="470" y="184"/>
                    <a:pt x="470" y="185"/>
                  </a:cubicBezTo>
                  <a:cubicBezTo>
                    <a:pt x="468" y="190"/>
                    <a:pt x="466" y="194"/>
                    <a:pt x="464" y="198"/>
                  </a:cubicBezTo>
                  <a:cubicBezTo>
                    <a:pt x="463" y="199"/>
                    <a:pt x="463" y="199"/>
                    <a:pt x="463" y="199"/>
                  </a:cubicBezTo>
                  <a:close/>
                  <a:moveTo>
                    <a:pt x="987" y="644"/>
                  </a:moveTo>
                  <a:cubicBezTo>
                    <a:pt x="987" y="644"/>
                    <a:pt x="987" y="643"/>
                    <a:pt x="986" y="643"/>
                  </a:cubicBezTo>
                  <a:cubicBezTo>
                    <a:pt x="986" y="643"/>
                    <a:pt x="986" y="643"/>
                    <a:pt x="986" y="643"/>
                  </a:cubicBezTo>
                  <a:cubicBezTo>
                    <a:pt x="986" y="643"/>
                    <a:pt x="986" y="643"/>
                    <a:pt x="986" y="644"/>
                  </a:cubicBezTo>
                  <a:cubicBezTo>
                    <a:pt x="986" y="644"/>
                    <a:pt x="987" y="644"/>
                    <a:pt x="987" y="644"/>
                  </a:cubicBezTo>
                  <a:close/>
                  <a:moveTo>
                    <a:pt x="988" y="638"/>
                  </a:moveTo>
                  <a:cubicBezTo>
                    <a:pt x="986" y="634"/>
                    <a:pt x="986" y="635"/>
                    <a:pt x="988" y="638"/>
                  </a:cubicBezTo>
                  <a:cubicBezTo>
                    <a:pt x="988" y="638"/>
                    <a:pt x="988" y="638"/>
                    <a:pt x="988" y="638"/>
                  </a:cubicBezTo>
                  <a:close/>
                  <a:moveTo>
                    <a:pt x="471" y="178"/>
                  </a:moveTo>
                  <a:cubicBezTo>
                    <a:pt x="471" y="178"/>
                    <a:pt x="471" y="177"/>
                    <a:pt x="470" y="178"/>
                  </a:cubicBezTo>
                  <a:cubicBezTo>
                    <a:pt x="470" y="178"/>
                    <a:pt x="470" y="178"/>
                    <a:pt x="470" y="178"/>
                  </a:cubicBezTo>
                  <a:cubicBezTo>
                    <a:pt x="470" y="177"/>
                    <a:pt x="470" y="177"/>
                    <a:pt x="470" y="178"/>
                  </a:cubicBezTo>
                  <a:cubicBezTo>
                    <a:pt x="470" y="178"/>
                    <a:pt x="470" y="178"/>
                    <a:pt x="470" y="178"/>
                  </a:cubicBezTo>
                  <a:cubicBezTo>
                    <a:pt x="470" y="178"/>
                    <a:pt x="470" y="178"/>
                    <a:pt x="470" y="178"/>
                  </a:cubicBezTo>
                  <a:cubicBezTo>
                    <a:pt x="470" y="178"/>
                    <a:pt x="470" y="178"/>
                    <a:pt x="471" y="178"/>
                  </a:cubicBezTo>
                  <a:close/>
                  <a:moveTo>
                    <a:pt x="472" y="119"/>
                  </a:moveTo>
                  <a:cubicBezTo>
                    <a:pt x="472" y="118"/>
                    <a:pt x="472" y="118"/>
                    <a:pt x="471" y="118"/>
                  </a:cubicBezTo>
                  <a:cubicBezTo>
                    <a:pt x="471" y="119"/>
                    <a:pt x="472" y="118"/>
                    <a:pt x="472" y="119"/>
                  </a:cubicBezTo>
                  <a:close/>
                  <a:moveTo>
                    <a:pt x="471" y="173"/>
                  </a:moveTo>
                  <a:cubicBezTo>
                    <a:pt x="471" y="173"/>
                    <a:pt x="471" y="173"/>
                    <a:pt x="470" y="173"/>
                  </a:cubicBezTo>
                  <a:cubicBezTo>
                    <a:pt x="470" y="173"/>
                    <a:pt x="470" y="173"/>
                    <a:pt x="470" y="174"/>
                  </a:cubicBezTo>
                  <a:cubicBezTo>
                    <a:pt x="471" y="174"/>
                    <a:pt x="471" y="174"/>
                    <a:pt x="471" y="174"/>
                  </a:cubicBezTo>
                  <a:cubicBezTo>
                    <a:pt x="471" y="174"/>
                    <a:pt x="471" y="173"/>
                    <a:pt x="471" y="173"/>
                  </a:cubicBezTo>
                  <a:close/>
                  <a:moveTo>
                    <a:pt x="989" y="652"/>
                  </a:moveTo>
                  <a:cubicBezTo>
                    <a:pt x="989" y="653"/>
                    <a:pt x="989" y="653"/>
                    <a:pt x="989" y="653"/>
                  </a:cubicBezTo>
                  <a:cubicBezTo>
                    <a:pt x="989" y="652"/>
                    <a:pt x="989" y="651"/>
                    <a:pt x="988" y="651"/>
                  </a:cubicBezTo>
                  <a:cubicBezTo>
                    <a:pt x="988" y="650"/>
                    <a:pt x="988" y="650"/>
                    <a:pt x="988" y="650"/>
                  </a:cubicBezTo>
                  <a:cubicBezTo>
                    <a:pt x="988" y="651"/>
                    <a:pt x="989" y="652"/>
                    <a:pt x="989" y="652"/>
                  </a:cubicBezTo>
                  <a:close/>
                  <a:moveTo>
                    <a:pt x="470" y="171"/>
                  </a:moveTo>
                  <a:cubicBezTo>
                    <a:pt x="471" y="172"/>
                    <a:pt x="471" y="171"/>
                    <a:pt x="470" y="171"/>
                  </a:cubicBezTo>
                  <a:close/>
                  <a:moveTo>
                    <a:pt x="459" y="185"/>
                  </a:moveTo>
                  <a:cubicBezTo>
                    <a:pt x="458" y="185"/>
                    <a:pt x="458" y="185"/>
                    <a:pt x="458" y="185"/>
                  </a:cubicBezTo>
                  <a:cubicBezTo>
                    <a:pt x="458" y="185"/>
                    <a:pt x="458" y="185"/>
                    <a:pt x="459" y="185"/>
                  </a:cubicBezTo>
                  <a:close/>
                  <a:moveTo>
                    <a:pt x="458" y="185"/>
                  </a:moveTo>
                  <a:cubicBezTo>
                    <a:pt x="458" y="185"/>
                    <a:pt x="458" y="185"/>
                    <a:pt x="458" y="185"/>
                  </a:cubicBezTo>
                  <a:cubicBezTo>
                    <a:pt x="458" y="185"/>
                    <a:pt x="458" y="185"/>
                    <a:pt x="458" y="185"/>
                  </a:cubicBezTo>
                  <a:close/>
                  <a:moveTo>
                    <a:pt x="459" y="185"/>
                  </a:moveTo>
                  <a:cubicBezTo>
                    <a:pt x="459" y="185"/>
                    <a:pt x="459" y="185"/>
                    <a:pt x="459" y="185"/>
                  </a:cubicBezTo>
                  <a:cubicBezTo>
                    <a:pt x="459" y="185"/>
                    <a:pt x="459" y="185"/>
                    <a:pt x="459" y="185"/>
                  </a:cubicBezTo>
                  <a:cubicBezTo>
                    <a:pt x="459" y="185"/>
                    <a:pt x="459" y="185"/>
                    <a:pt x="459" y="185"/>
                  </a:cubicBezTo>
                  <a:close/>
                  <a:moveTo>
                    <a:pt x="457" y="184"/>
                  </a:moveTo>
                  <a:cubicBezTo>
                    <a:pt x="458" y="185"/>
                    <a:pt x="458" y="185"/>
                    <a:pt x="458" y="185"/>
                  </a:cubicBezTo>
                  <a:cubicBezTo>
                    <a:pt x="458" y="185"/>
                    <a:pt x="458" y="185"/>
                    <a:pt x="459" y="185"/>
                  </a:cubicBezTo>
                  <a:cubicBezTo>
                    <a:pt x="459" y="185"/>
                    <a:pt x="459" y="185"/>
                    <a:pt x="460" y="184"/>
                  </a:cubicBezTo>
                  <a:cubicBezTo>
                    <a:pt x="459" y="183"/>
                    <a:pt x="457" y="183"/>
                    <a:pt x="457" y="184"/>
                  </a:cubicBezTo>
                  <a:close/>
                  <a:moveTo>
                    <a:pt x="479" y="167"/>
                  </a:moveTo>
                  <a:cubicBezTo>
                    <a:pt x="479" y="167"/>
                    <a:pt x="479" y="167"/>
                    <a:pt x="479" y="167"/>
                  </a:cubicBezTo>
                  <a:cubicBezTo>
                    <a:pt x="479" y="167"/>
                    <a:pt x="479" y="168"/>
                    <a:pt x="479" y="168"/>
                  </a:cubicBezTo>
                  <a:cubicBezTo>
                    <a:pt x="479" y="168"/>
                    <a:pt x="479" y="168"/>
                    <a:pt x="479" y="168"/>
                  </a:cubicBezTo>
                  <a:cubicBezTo>
                    <a:pt x="479" y="168"/>
                    <a:pt x="479" y="167"/>
                    <a:pt x="479" y="167"/>
                  </a:cubicBezTo>
                  <a:close/>
                  <a:moveTo>
                    <a:pt x="470" y="161"/>
                  </a:moveTo>
                  <a:cubicBezTo>
                    <a:pt x="470" y="161"/>
                    <a:pt x="470" y="161"/>
                    <a:pt x="470" y="161"/>
                  </a:cubicBezTo>
                  <a:cubicBezTo>
                    <a:pt x="470" y="161"/>
                    <a:pt x="470" y="162"/>
                    <a:pt x="470" y="162"/>
                  </a:cubicBezTo>
                  <a:cubicBezTo>
                    <a:pt x="470" y="162"/>
                    <a:pt x="470" y="162"/>
                    <a:pt x="470" y="162"/>
                  </a:cubicBezTo>
                  <a:cubicBezTo>
                    <a:pt x="470" y="162"/>
                    <a:pt x="470" y="162"/>
                    <a:pt x="470" y="161"/>
                  </a:cubicBezTo>
                  <a:close/>
                  <a:moveTo>
                    <a:pt x="989" y="654"/>
                  </a:moveTo>
                  <a:cubicBezTo>
                    <a:pt x="990" y="656"/>
                    <a:pt x="991" y="658"/>
                    <a:pt x="990" y="655"/>
                  </a:cubicBezTo>
                  <a:cubicBezTo>
                    <a:pt x="989" y="654"/>
                    <a:pt x="989" y="655"/>
                    <a:pt x="989" y="654"/>
                  </a:cubicBezTo>
                  <a:close/>
                  <a:moveTo>
                    <a:pt x="478" y="119"/>
                  </a:moveTo>
                  <a:cubicBezTo>
                    <a:pt x="477" y="119"/>
                    <a:pt x="476" y="119"/>
                    <a:pt x="476" y="119"/>
                  </a:cubicBezTo>
                  <a:cubicBezTo>
                    <a:pt x="476" y="120"/>
                    <a:pt x="477" y="120"/>
                    <a:pt x="478" y="119"/>
                  </a:cubicBezTo>
                  <a:close/>
                  <a:moveTo>
                    <a:pt x="475" y="175"/>
                  </a:moveTo>
                  <a:cubicBezTo>
                    <a:pt x="475" y="175"/>
                    <a:pt x="475" y="176"/>
                    <a:pt x="475" y="176"/>
                  </a:cubicBezTo>
                  <a:cubicBezTo>
                    <a:pt x="475" y="176"/>
                    <a:pt x="475" y="176"/>
                    <a:pt x="476" y="175"/>
                  </a:cubicBezTo>
                  <a:cubicBezTo>
                    <a:pt x="475" y="175"/>
                    <a:pt x="475" y="175"/>
                    <a:pt x="475" y="175"/>
                  </a:cubicBezTo>
                  <a:close/>
                  <a:moveTo>
                    <a:pt x="475" y="174"/>
                  </a:moveTo>
                  <a:cubicBezTo>
                    <a:pt x="475" y="174"/>
                    <a:pt x="475" y="174"/>
                    <a:pt x="474" y="174"/>
                  </a:cubicBezTo>
                  <a:cubicBezTo>
                    <a:pt x="474" y="174"/>
                    <a:pt x="475" y="174"/>
                    <a:pt x="475" y="174"/>
                  </a:cubicBezTo>
                  <a:close/>
                  <a:moveTo>
                    <a:pt x="984" y="641"/>
                  </a:moveTo>
                  <a:cubicBezTo>
                    <a:pt x="985" y="642"/>
                    <a:pt x="985" y="642"/>
                    <a:pt x="985" y="642"/>
                  </a:cubicBezTo>
                  <a:cubicBezTo>
                    <a:pt x="984" y="640"/>
                    <a:pt x="984" y="639"/>
                    <a:pt x="983" y="639"/>
                  </a:cubicBezTo>
                  <a:cubicBezTo>
                    <a:pt x="983" y="639"/>
                    <a:pt x="984" y="640"/>
                    <a:pt x="984" y="641"/>
                  </a:cubicBezTo>
                  <a:close/>
                  <a:moveTo>
                    <a:pt x="479" y="149"/>
                  </a:moveTo>
                  <a:cubicBezTo>
                    <a:pt x="478" y="149"/>
                    <a:pt x="478" y="149"/>
                    <a:pt x="477" y="149"/>
                  </a:cubicBezTo>
                  <a:cubicBezTo>
                    <a:pt x="478" y="149"/>
                    <a:pt x="479" y="150"/>
                    <a:pt x="479" y="149"/>
                  </a:cubicBezTo>
                  <a:close/>
                  <a:moveTo>
                    <a:pt x="473" y="154"/>
                  </a:moveTo>
                  <a:cubicBezTo>
                    <a:pt x="473" y="154"/>
                    <a:pt x="473" y="154"/>
                    <a:pt x="473" y="154"/>
                  </a:cubicBezTo>
                  <a:cubicBezTo>
                    <a:pt x="473" y="153"/>
                    <a:pt x="472" y="155"/>
                    <a:pt x="473" y="154"/>
                  </a:cubicBezTo>
                  <a:close/>
                  <a:moveTo>
                    <a:pt x="452" y="265"/>
                  </a:moveTo>
                  <a:cubicBezTo>
                    <a:pt x="452" y="265"/>
                    <a:pt x="452" y="263"/>
                    <a:pt x="453" y="262"/>
                  </a:cubicBezTo>
                  <a:cubicBezTo>
                    <a:pt x="454" y="260"/>
                    <a:pt x="455" y="258"/>
                    <a:pt x="456" y="256"/>
                  </a:cubicBezTo>
                  <a:cubicBezTo>
                    <a:pt x="455" y="258"/>
                    <a:pt x="452" y="263"/>
                    <a:pt x="452" y="265"/>
                  </a:cubicBezTo>
                  <a:close/>
                  <a:moveTo>
                    <a:pt x="453" y="263"/>
                  </a:moveTo>
                  <a:cubicBezTo>
                    <a:pt x="452" y="263"/>
                    <a:pt x="452" y="263"/>
                    <a:pt x="452" y="263"/>
                  </a:cubicBezTo>
                  <a:cubicBezTo>
                    <a:pt x="452" y="263"/>
                    <a:pt x="452" y="263"/>
                    <a:pt x="453" y="263"/>
                  </a:cubicBezTo>
                  <a:cubicBezTo>
                    <a:pt x="453" y="263"/>
                    <a:pt x="453" y="263"/>
                    <a:pt x="453" y="263"/>
                  </a:cubicBezTo>
                  <a:close/>
                  <a:moveTo>
                    <a:pt x="472" y="115"/>
                  </a:moveTo>
                  <a:cubicBezTo>
                    <a:pt x="472" y="115"/>
                    <a:pt x="472" y="115"/>
                    <a:pt x="472" y="115"/>
                  </a:cubicBezTo>
                  <a:cubicBezTo>
                    <a:pt x="472" y="115"/>
                    <a:pt x="472" y="114"/>
                    <a:pt x="472" y="114"/>
                  </a:cubicBezTo>
                  <a:cubicBezTo>
                    <a:pt x="472" y="115"/>
                    <a:pt x="471" y="115"/>
                    <a:pt x="472" y="115"/>
                  </a:cubicBezTo>
                  <a:close/>
                  <a:moveTo>
                    <a:pt x="475" y="118"/>
                  </a:moveTo>
                  <a:cubicBezTo>
                    <a:pt x="474" y="118"/>
                    <a:pt x="473" y="119"/>
                    <a:pt x="473" y="119"/>
                  </a:cubicBezTo>
                  <a:cubicBezTo>
                    <a:pt x="474" y="120"/>
                    <a:pt x="475" y="120"/>
                    <a:pt x="475" y="118"/>
                  </a:cubicBezTo>
                  <a:close/>
                  <a:moveTo>
                    <a:pt x="986" y="644"/>
                  </a:moveTo>
                  <a:cubicBezTo>
                    <a:pt x="986" y="644"/>
                    <a:pt x="986" y="644"/>
                    <a:pt x="986" y="644"/>
                  </a:cubicBezTo>
                  <a:cubicBezTo>
                    <a:pt x="986" y="644"/>
                    <a:pt x="986" y="644"/>
                    <a:pt x="986" y="644"/>
                  </a:cubicBezTo>
                  <a:cubicBezTo>
                    <a:pt x="986" y="644"/>
                    <a:pt x="986" y="644"/>
                    <a:pt x="986" y="644"/>
                  </a:cubicBezTo>
                  <a:close/>
                  <a:moveTo>
                    <a:pt x="333" y="465"/>
                  </a:moveTo>
                  <a:cubicBezTo>
                    <a:pt x="333" y="465"/>
                    <a:pt x="333" y="465"/>
                    <a:pt x="333" y="465"/>
                  </a:cubicBezTo>
                  <a:cubicBezTo>
                    <a:pt x="333" y="465"/>
                    <a:pt x="333" y="465"/>
                    <a:pt x="333" y="465"/>
                  </a:cubicBezTo>
                  <a:cubicBezTo>
                    <a:pt x="333" y="465"/>
                    <a:pt x="333" y="465"/>
                    <a:pt x="333" y="465"/>
                  </a:cubicBezTo>
                  <a:close/>
                  <a:moveTo>
                    <a:pt x="195" y="893"/>
                  </a:moveTo>
                  <a:cubicBezTo>
                    <a:pt x="193" y="892"/>
                    <a:pt x="195" y="895"/>
                    <a:pt x="195" y="893"/>
                  </a:cubicBezTo>
                  <a:close/>
                  <a:moveTo>
                    <a:pt x="204" y="887"/>
                  </a:moveTo>
                  <a:cubicBezTo>
                    <a:pt x="204" y="887"/>
                    <a:pt x="204" y="887"/>
                    <a:pt x="204" y="887"/>
                  </a:cubicBezTo>
                  <a:cubicBezTo>
                    <a:pt x="204" y="887"/>
                    <a:pt x="204" y="888"/>
                    <a:pt x="204" y="888"/>
                  </a:cubicBezTo>
                  <a:cubicBezTo>
                    <a:pt x="204" y="888"/>
                    <a:pt x="205" y="887"/>
                    <a:pt x="204" y="887"/>
                  </a:cubicBezTo>
                  <a:close/>
                  <a:moveTo>
                    <a:pt x="275" y="755"/>
                  </a:moveTo>
                  <a:cubicBezTo>
                    <a:pt x="275" y="754"/>
                    <a:pt x="275" y="754"/>
                    <a:pt x="274" y="754"/>
                  </a:cubicBezTo>
                  <a:cubicBezTo>
                    <a:pt x="275" y="754"/>
                    <a:pt x="275" y="754"/>
                    <a:pt x="275" y="755"/>
                  </a:cubicBezTo>
                  <a:close/>
                  <a:moveTo>
                    <a:pt x="194" y="860"/>
                  </a:moveTo>
                  <a:cubicBezTo>
                    <a:pt x="194" y="860"/>
                    <a:pt x="194" y="860"/>
                    <a:pt x="194" y="860"/>
                  </a:cubicBezTo>
                  <a:cubicBezTo>
                    <a:pt x="194" y="860"/>
                    <a:pt x="194" y="860"/>
                    <a:pt x="194" y="860"/>
                  </a:cubicBezTo>
                  <a:cubicBezTo>
                    <a:pt x="194" y="860"/>
                    <a:pt x="194" y="860"/>
                    <a:pt x="194" y="860"/>
                  </a:cubicBezTo>
                  <a:cubicBezTo>
                    <a:pt x="194" y="860"/>
                    <a:pt x="194" y="860"/>
                    <a:pt x="194" y="860"/>
                  </a:cubicBezTo>
                  <a:close/>
                  <a:moveTo>
                    <a:pt x="196" y="854"/>
                  </a:moveTo>
                  <a:cubicBezTo>
                    <a:pt x="195" y="854"/>
                    <a:pt x="194" y="856"/>
                    <a:pt x="196" y="855"/>
                  </a:cubicBezTo>
                  <a:cubicBezTo>
                    <a:pt x="196" y="855"/>
                    <a:pt x="196" y="854"/>
                    <a:pt x="196" y="854"/>
                  </a:cubicBezTo>
                  <a:close/>
                  <a:moveTo>
                    <a:pt x="683" y="361"/>
                  </a:moveTo>
                  <a:cubicBezTo>
                    <a:pt x="684" y="361"/>
                    <a:pt x="683" y="361"/>
                    <a:pt x="683" y="360"/>
                  </a:cubicBezTo>
                  <a:cubicBezTo>
                    <a:pt x="682" y="360"/>
                    <a:pt x="682" y="361"/>
                    <a:pt x="683" y="361"/>
                  </a:cubicBezTo>
                  <a:close/>
                  <a:moveTo>
                    <a:pt x="665" y="356"/>
                  </a:moveTo>
                  <a:cubicBezTo>
                    <a:pt x="666" y="356"/>
                    <a:pt x="665" y="356"/>
                    <a:pt x="665" y="355"/>
                  </a:cubicBezTo>
                  <a:cubicBezTo>
                    <a:pt x="664" y="355"/>
                    <a:pt x="664" y="356"/>
                    <a:pt x="665" y="356"/>
                  </a:cubicBezTo>
                  <a:close/>
                  <a:moveTo>
                    <a:pt x="270" y="781"/>
                  </a:moveTo>
                  <a:cubicBezTo>
                    <a:pt x="270" y="781"/>
                    <a:pt x="270" y="781"/>
                    <a:pt x="270" y="781"/>
                  </a:cubicBezTo>
                  <a:cubicBezTo>
                    <a:pt x="270" y="782"/>
                    <a:pt x="270" y="782"/>
                    <a:pt x="270" y="782"/>
                  </a:cubicBezTo>
                  <a:cubicBezTo>
                    <a:pt x="270" y="782"/>
                    <a:pt x="270" y="782"/>
                    <a:pt x="270" y="782"/>
                  </a:cubicBezTo>
                  <a:cubicBezTo>
                    <a:pt x="270" y="782"/>
                    <a:pt x="270" y="781"/>
                    <a:pt x="270" y="781"/>
                  </a:cubicBezTo>
                  <a:close/>
                  <a:moveTo>
                    <a:pt x="274" y="760"/>
                  </a:moveTo>
                  <a:cubicBezTo>
                    <a:pt x="275" y="759"/>
                    <a:pt x="273" y="759"/>
                    <a:pt x="274" y="760"/>
                  </a:cubicBezTo>
                  <a:close/>
                  <a:moveTo>
                    <a:pt x="215" y="856"/>
                  </a:moveTo>
                  <a:cubicBezTo>
                    <a:pt x="216" y="856"/>
                    <a:pt x="216" y="856"/>
                    <a:pt x="216" y="856"/>
                  </a:cubicBezTo>
                  <a:cubicBezTo>
                    <a:pt x="216" y="856"/>
                    <a:pt x="216" y="855"/>
                    <a:pt x="216" y="855"/>
                  </a:cubicBezTo>
                  <a:cubicBezTo>
                    <a:pt x="216" y="855"/>
                    <a:pt x="216" y="855"/>
                    <a:pt x="215" y="855"/>
                  </a:cubicBezTo>
                  <a:cubicBezTo>
                    <a:pt x="215" y="855"/>
                    <a:pt x="215" y="856"/>
                    <a:pt x="215" y="856"/>
                  </a:cubicBezTo>
                  <a:close/>
                  <a:moveTo>
                    <a:pt x="223" y="866"/>
                  </a:moveTo>
                  <a:cubicBezTo>
                    <a:pt x="224" y="866"/>
                    <a:pt x="224" y="864"/>
                    <a:pt x="223" y="864"/>
                  </a:cubicBezTo>
                  <a:cubicBezTo>
                    <a:pt x="223" y="864"/>
                    <a:pt x="221" y="866"/>
                    <a:pt x="223" y="866"/>
                  </a:cubicBezTo>
                  <a:close/>
                  <a:moveTo>
                    <a:pt x="222" y="870"/>
                  </a:moveTo>
                  <a:cubicBezTo>
                    <a:pt x="222" y="870"/>
                    <a:pt x="221" y="870"/>
                    <a:pt x="221" y="870"/>
                  </a:cubicBezTo>
                  <a:cubicBezTo>
                    <a:pt x="221" y="870"/>
                    <a:pt x="221" y="870"/>
                    <a:pt x="221" y="870"/>
                  </a:cubicBezTo>
                  <a:cubicBezTo>
                    <a:pt x="221" y="870"/>
                    <a:pt x="222" y="870"/>
                    <a:pt x="222" y="870"/>
                  </a:cubicBezTo>
                  <a:cubicBezTo>
                    <a:pt x="222" y="870"/>
                    <a:pt x="222" y="870"/>
                    <a:pt x="222" y="870"/>
                  </a:cubicBezTo>
                  <a:close/>
                  <a:moveTo>
                    <a:pt x="497" y="440"/>
                  </a:moveTo>
                  <a:cubicBezTo>
                    <a:pt x="497" y="441"/>
                    <a:pt x="497" y="441"/>
                    <a:pt x="497" y="441"/>
                  </a:cubicBezTo>
                  <a:cubicBezTo>
                    <a:pt x="497" y="441"/>
                    <a:pt x="497" y="441"/>
                    <a:pt x="497" y="440"/>
                  </a:cubicBezTo>
                  <a:close/>
                  <a:moveTo>
                    <a:pt x="582" y="1035"/>
                  </a:moveTo>
                  <a:cubicBezTo>
                    <a:pt x="585" y="1035"/>
                    <a:pt x="585" y="1035"/>
                    <a:pt x="584" y="1035"/>
                  </a:cubicBezTo>
                  <a:cubicBezTo>
                    <a:pt x="583" y="1035"/>
                    <a:pt x="582" y="1035"/>
                    <a:pt x="582" y="1035"/>
                  </a:cubicBezTo>
                  <a:close/>
                  <a:moveTo>
                    <a:pt x="248" y="751"/>
                  </a:moveTo>
                  <a:cubicBezTo>
                    <a:pt x="249" y="750"/>
                    <a:pt x="246" y="750"/>
                    <a:pt x="248" y="751"/>
                  </a:cubicBezTo>
                  <a:close/>
                  <a:moveTo>
                    <a:pt x="661" y="474"/>
                  </a:moveTo>
                  <a:cubicBezTo>
                    <a:pt x="661" y="474"/>
                    <a:pt x="661" y="474"/>
                    <a:pt x="660" y="474"/>
                  </a:cubicBezTo>
                  <a:cubicBezTo>
                    <a:pt x="660" y="474"/>
                    <a:pt x="660" y="474"/>
                    <a:pt x="660" y="474"/>
                  </a:cubicBezTo>
                  <a:cubicBezTo>
                    <a:pt x="660" y="474"/>
                    <a:pt x="661" y="474"/>
                    <a:pt x="661" y="474"/>
                  </a:cubicBezTo>
                  <a:close/>
                  <a:moveTo>
                    <a:pt x="610" y="314"/>
                  </a:moveTo>
                  <a:cubicBezTo>
                    <a:pt x="610" y="314"/>
                    <a:pt x="610" y="314"/>
                    <a:pt x="609" y="314"/>
                  </a:cubicBezTo>
                  <a:cubicBezTo>
                    <a:pt x="609" y="314"/>
                    <a:pt x="609" y="314"/>
                    <a:pt x="609" y="314"/>
                  </a:cubicBezTo>
                  <a:cubicBezTo>
                    <a:pt x="610" y="315"/>
                    <a:pt x="610" y="314"/>
                    <a:pt x="610" y="314"/>
                  </a:cubicBezTo>
                  <a:close/>
                  <a:moveTo>
                    <a:pt x="527" y="366"/>
                  </a:moveTo>
                  <a:cubicBezTo>
                    <a:pt x="527" y="366"/>
                    <a:pt x="527" y="366"/>
                    <a:pt x="528" y="366"/>
                  </a:cubicBezTo>
                  <a:cubicBezTo>
                    <a:pt x="528" y="366"/>
                    <a:pt x="528" y="366"/>
                    <a:pt x="528" y="366"/>
                  </a:cubicBezTo>
                  <a:cubicBezTo>
                    <a:pt x="527" y="366"/>
                    <a:pt x="527" y="366"/>
                    <a:pt x="527" y="366"/>
                  </a:cubicBezTo>
                  <a:cubicBezTo>
                    <a:pt x="527" y="366"/>
                    <a:pt x="527" y="366"/>
                    <a:pt x="527" y="366"/>
                  </a:cubicBezTo>
                  <a:close/>
                  <a:moveTo>
                    <a:pt x="331" y="691"/>
                  </a:moveTo>
                  <a:cubicBezTo>
                    <a:pt x="330" y="692"/>
                    <a:pt x="329" y="693"/>
                    <a:pt x="330" y="693"/>
                  </a:cubicBezTo>
                  <a:cubicBezTo>
                    <a:pt x="331" y="693"/>
                    <a:pt x="331" y="692"/>
                    <a:pt x="331" y="691"/>
                  </a:cubicBezTo>
                  <a:close/>
                  <a:moveTo>
                    <a:pt x="332" y="672"/>
                  </a:moveTo>
                  <a:cubicBezTo>
                    <a:pt x="331" y="672"/>
                    <a:pt x="331" y="672"/>
                    <a:pt x="331" y="671"/>
                  </a:cubicBezTo>
                  <a:cubicBezTo>
                    <a:pt x="331" y="672"/>
                    <a:pt x="331" y="672"/>
                    <a:pt x="332" y="672"/>
                  </a:cubicBezTo>
                  <a:close/>
                  <a:moveTo>
                    <a:pt x="336" y="668"/>
                  </a:moveTo>
                  <a:cubicBezTo>
                    <a:pt x="335" y="668"/>
                    <a:pt x="336" y="667"/>
                    <a:pt x="334" y="667"/>
                  </a:cubicBezTo>
                  <a:cubicBezTo>
                    <a:pt x="334" y="667"/>
                    <a:pt x="335" y="667"/>
                    <a:pt x="335" y="667"/>
                  </a:cubicBezTo>
                  <a:cubicBezTo>
                    <a:pt x="335" y="668"/>
                    <a:pt x="334" y="668"/>
                    <a:pt x="334" y="668"/>
                  </a:cubicBezTo>
                  <a:cubicBezTo>
                    <a:pt x="334" y="668"/>
                    <a:pt x="334" y="668"/>
                    <a:pt x="334" y="668"/>
                  </a:cubicBezTo>
                  <a:cubicBezTo>
                    <a:pt x="335" y="668"/>
                    <a:pt x="335" y="669"/>
                    <a:pt x="336" y="668"/>
                  </a:cubicBezTo>
                  <a:close/>
                  <a:moveTo>
                    <a:pt x="327" y="692"/>
                  </a:moveTo>
                  <a:cubicBezTo>
                    <a:pt x="327" y="692"/>
                    <a:pt x="327" y="692"/>
                    <a:pt x="327" y="691"/>
                  </a:cubicBezTo>
                  <a:cubicBezTo>
                    <a:pt x="327" y="692"/>
                    <a:pt x="327" y="692"/>
                    <a:pt x="327" y="692"/>
                  </a:cubicBezTo>
                  <a:close/>
                  <a:moveTo>
                    <a:pt x="332" y="694"/>
                  </a:moveTo>
                  <a:cubicBezTo>
                    <a:pt x="332" y="694"/>
                    <a:pt x="332" y="694"/>
                    <a:pt x="333" y="694"/>
                  </a:cubicBezTo>
                  <a:cubicBezTo>
                    <a:pt x="332" y="693"/>
                    <a:pt x="332" y="693"/>
                    <a:pt x="332" y="693"/>
                  </a:cubicBezTo>
                  <a:cubicBezTo>
                    <a:pt x="332" y="693"/>
                    <a:pt x="331" y="693"/>
                    <a:pt x="332" y="694"/>
                  </a:cubicBezTo>
                  <a:close/>
                  <a:moveTo>
                    <a:pt x="332" y="693"/>
                  </a:moveTo>
                  <a:cubicBezTo>
                    <a:pt x="332" y="693"/>
                    <a:pt x="332" y="693"/>
                    <a:pt x="332" y="693"/>
                  </a:cubicBezTo>
                  <a:cubicBezTo>
                    <a:pt x="332" y="693"/>
                    <a:pt x="332" y="693"/>
                    <a:pt x="332" y="693"/>
                  </a:cubicBezTo>
                  <a:cubicBezTo>
                    <a:pt x="332" y="693"/>
                    <a:pt x="332" y="693"/>
                    <a:pt x="332" y="693"/>
                  </a:cubicBezTo>
                  <a:close/>
                  <a:moveTo>
                    <a:pt x="333" y="694"/>
                  </a:moveTo>
                  <a:cubicBezTo>
                    <a:pt x="333" y="694"/>
                    <a:pt x="333" y="694"/>
                    <a:pt x="333" y="693"/>
                  </a:cubicBezTo>
                  <a:cubicBezTo>
                    <a:pt x="333" y="694"/>
                    <a:pt x="333" y="694"/>
                    <a:pt x="333" y="694"/>
                  </a:cubicBezTo>
                  <a:close/>
                  <a:moveTo>
                    <a:pt x="326" y="695"/>
                  </a:move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lose/>
                  <a:moveTo>
                    <a:pt x="506" y="361"/>
                  </a:moveTo>
                  <a:cubicBezTo>
                    <a:pt x="506" y="361"/>
                    <a:pt x="506" y="361"/>
                    <a:pt x="506" y="361"/>
                  </a:cubicBezTo>
                  <a:cubicBezTo>
                    <a:pt x="506" y="361"/>
                    <a:pt x="506" y="361"/>
                    <a:pt x="506" y="361"/>
                  </a:cubicBezTo>
                  <a:cubicBezTo>
                    <a:pt x="506" y="361"/>
                    <a:pt x="506" y="361"/>
                    <a:pt x="506" y="361"/>
                  </a:cubicBezTo>
                  <a:cubicBezTo>
                    <a:pt x="506" y="361"/>
                    <a:pt x="506" y="361"/>
                    <a:pt x="506" y="361"/>
                  </a:cubicBezTo>
                  <a:close/>
                  <a:moveTo>
                    <a:pt x="338" y="676"/>
                  </a:moveTo>
                  <a:cubicBezTo>
                    <a:pt x="338" y="676"/>
                    <a:pt x="338" y="676"/>
                    <a:pt x="338" y="676"/>
                  </a:cubicBezTo>
                  <a:cubicBezTo>
                    <a:pt x="338" y="676"/>
                    <a:pt x="338" y="676"/>
                    <a:pt x="338" y="676"/>
                  </a:cubicBezTo>
                  <a:cubicBezTo>
                    <a:pt x="338" y="676"/>
                    <a:pt x="338" y="676"/>
                    <a:pt x="338" y="676"/>
                  </a:cubicBezTo>
                  <a:cubicBezTo>
                    <a:pt x="338" y="676"/>
                    <a:pt x="338" y="675"/>
                    <a:pt x="339" y="675"/>
                  </a:cubicBezTo>
                  <a:cubicBezTo>
                    <a:pt x="339" y="675"/>
                    <a:pt x="339" y="675"/>
                    <a:pt x="339" y="675"/>
                  </a:cubicBezTo>
                  <a:cubicBezTo>
                    <a:pt x="339" y="675"/>
                    <a:pt x="338" y="674"/>
                    <a:pt x="337" y="674"/>
                  </a:cubicBezTo>
                  <a:cubicBezTo>
                    <a:pt x="336" y="675"/>
                    <a:pt x="337" y="676"/>
                    <a:pt x="338" y="676"/>
                  </a:cubicBezTo>
                  <a:close/>
                  <a:moveTo>
                    <a:pt x="337" y="672"/>
                  </a:moveTo>
                  <a:cubicBezTo>
                    <a:pt x="337" y="672"/>
                    <a:pt x="338" y="673"/>
                    <a:pt x="338" y="672"/>
                  </a:cubicBezTo>
                  <a:cubicBezTo>
                    <a:pt x="338" y="673"/>
                    <a:pt x="337" y="672"/>
                    <a:pt x="337" y="672"/>
                  </a:cubicBezTo>
                  <a:close/>
                  <a:moveTo>
                    <a:pt x="334" y="669"/>
                  </a:moveTo>
                  <a:cubicBezTo>
                    <a:pt x="334" y="669"/>
                    <a:pt x="334" y="669"/>
                    <a:pt x="334" y="669"/>
                  </a:cubicBezTo>
                  <a:cubicBezTo>
                    <a:pt x="334" y="669"/>
                    <a:pt x="334" y="669"/>
                    <a:pt x="334" y="669"/>
                  </a:cubicBezTo>
                  <a:cubicBezTo>
                    <a:pt x="334" y="669"/>
                    <a:pt x="334" y="669"/>
                    <a:pt x="334" y="669"/>
                  </a:cubicBezTo>
                  <a:close/>
                  <a:moveTo>
                    <a:pt x="334" y="669"/>
                  </a:moveTo>
                  <a:cubicBezTo>
                    <a:pt x="334" y="669"/>
                    <a:pt x="334" y="669"/>
                    <a:pt x="334" y="669"/>
                  </a:cubicBezTo>
                  <a:cubicBezTo>
                    <a:pt x="334" y="669"/>
                    <a:pt x="334" y="669"/>
                    <a:pt x="334" y="669"/>
                  </a:cubicBezTo>
                  <a:close/>
                  <a:moveTo>
                    <a:pt x="334" y="669"/>
                  </a:moveTo>
                  <a:cubicBezTo>
                    <a:pt x="334" y="669"/>
                    <a:pt x="334" y="669"/>
                    <a:pt x="334" y="669"/>
                  </a:cubicBezTo>
                  <a:cubicBezTo>
                    <a:pt x="334" y="669"/>
                    <a:pt x="334" y="668"/>
                    <a:pt x="334" y="668"/>
                  </a:cubicBezTo>
                  <a:cubicBezTo>
                    <a:pt x="334" y="668"/>
                    <a:pt x="334" y="669"/>
                    <a:pt x="334" y="669"/>
                  </a:cubicBezTo>
                  <a:close/>
                  <a:moveTo>
                    <a:pt x="339" y="677"/>
                  </a:moveTo>
                  <a:cubicBezTo>
                    <a:pt x="339" y="677"/>
                    <a:pt x="340" y="677"/>
                    <a:pt x="340" y="677"/>
                  </a:cubicBezTo>
                  <a:cubicBezTo>
                    <a:pt x="339" y="677"/>
                    <a:pt x="339" y="677"/>
                    <a:pt x="339" y="677"/>
                  </a:cubicBezTo>
                  <a:close/>
                  <a:moveTo>
                    <a:pt x="340" y="672"/>
                  </a:moveTo>
                  <a:cubicBezTo>
                    <a:pt x="339" y="672"/>
                    <a:pt x="339" y="672"/>
                    <a:pt x="339" y="672"/>
                  </a:cubicBezTo>
                  <a:cubicBezTo>
                    <a:pt x="339" y="673"/>
                    <a:pt x="339" y="673"/>
                    <a:pt x="339" y="673"/>
                  </a:cubicBezTo>
                  <a:cubicBezTo>
                    <a:pt x="339" y="673"/>
                    <a:pt x="339" y="673"/>
                    <a:pt x="340" y="673"/>
                  </a:cubicBezTo>
                  <a:cubicBezTo>
                    <a:pt x="340" y="673"/>
                    <a:pt x="340" y="673"/>
                    <a:pt x="340" y="672"/>
                  </a:cubicBezTo>
                  <a:close/>
                  <a:moveTo>
                    <a:pt x="339" y="665"/>
                  </a:moveTo>
                  <a:cubicBezTo>
                    <a:pt x="339" y="665"/>
                    <a:pt x="339" y="665"/>
                    <a:pt x="340" y="665"/>
                  </a:cubicBezTo>
                  <a:cubicBezTo>
                    <a:pt x="339" y="665"/>
                    <a:pt x="339" y="665"/>
                    <a:pt x="339" y="665"/>
                  </a:cubicBezTo>
                  <a:close/>
                  <a:moveTo>
                    <a:pt x="339" y="667"/>
                  </a:moveTo>
                  <a:cubicBezTo>
                    <a:pt x="339" y="667"/>
                    <a:pt x="339" y="667"/>
                    <a:pt x="339" y="667"/>
                  </a:cubicBezTo>
                  <a:cubicBezTo>
                    <a:pt x="339" y="667"/>
                    <a:pt x="339" y="667"/>
                    <a:pt x="339" y="667"/>
                  </a:cubicBezTo>
                  <a:close/>
                  <a:moveTo>
                    <a:pt x="229" y="953"/>
                  </a:moveTo>
                  <a:cubicBezTo>
                    <a:pt x="229" y="953"/>
                    <a:pt x="229" y="953"/>
                    <a:pt x="229" y="953"/>
                  </a:cubicBezTo>
                  <a:cubicBezTo>
                    <a:pt x="229" y="954"/>
                    <a:pt x="229" y="954"/>
                    <a:pt x="229" y="954"/>
                  </a:cubicBezTo>
                  <a:cubicBezTo>
                    <a:pt x="229" y="954"/>
                    <a:pt x="229" y="954"/>
                    <a:pt x="229" y="953"/>
                  </a:cubicBezTo>
                  <a:close/>
                  <a:moveTo>
                    <a:pt x="249" y="921"/>
                  </a:moveTo>
                  <a:cubicBezTo>
                    <a:pt x="249" y="921"/>
                    <a:pt x="249" y="921"/>
                    <a:pt x="250" y="921"/>
                  </a:cubicBezTo>
                  <a:cubicBezTo>
                    <a:pt x="249" y="921"/>
                    <a:pt x="249" y="921"/>
                    <a:pt x="249" y="921"/>
                  </a:cubicBezTo>
                  <a:cubicBezTo>
                    <a:pt x="249" y="921"/>
                    <a:pt x="249" y="921"/>
                    <a:pt x="249" y="921"/>
                  </a:cubicBezTo>
                  <a:close/>
                  <a:moveTo>
                    <a:pt x="231" y="897"/>
                  </a:moveTo>
                  <a:cubicBezTo>
                    <a:pt x="231" y="898"/>
                    <a:pt x="231" y="898"/>
                    <a:pt x="231" y="898"/>
                  </a:cubicBezTo>
                  <a:cubicBezTo>
                    <a:pt x="231" y="898"/>
                    <a:pt x="231" y="898"/>
                    <a:pt x="231" y="898"/>
                  </a:cubicBezTo>
                  <a:cubicBezTo>
                    <a:pt x="232" y="899"/>
                    <a:pt x="232" y="897"/>
                    <a:pt x="231" y="897"/>
                  </a:cubicBezTo>
                  <a:close/>
                  <a:moveTo>
                    <a:pt x="331" y="690"/>
                  </a:moveTo>
                  <a:cubicBezTo>
                    <a:pt x="330" y="690"/>
                    <a:pt x="330" y="689"/>
                    <a:pt x="330" y="690"/>
                  </a:cubicBezTo>
                  <a:cubicBezTo>
                    <a:pt x="329" y="690"/>
                    <a:pt x="331" y="690"/>
                    <a:pt x="331" y="690"/>
                  </a:cubicBezTo>
                  <a:close/>
                  <a:moveTo>
                    <a:pt x="223" y="904"/>
                  </a:moveTo>
                  <a:cubicBezTo>
                    <a:pt x="221" y="903"/>
                    <a:pt x="222" y="905"/>
                    <a:pt x="223" y="904"/>
                  </a:cubicBezTo>
                  <a:close/>
                  <a:moveTo>
                    <a:pt x="205" y="777"/>
                  </a:moveTo>
                  <a:cubicBezTo>
                    <a:pt x="205" y="777"/>
                    <a:pt x="205" y="777"/>
                    <a:pt x="204" y="777"/>
                  </a:cubicBezTo>
                  <a:cubicBezTo>
                    <a:pt x="204" y="777"/>
                    <a:pt x="204" y="777"/>
                    <a:pt x="204" y="777"/>
                  </a:cubicBezTo>
                  <a:cubicBezTo>
                    <a:pt x="205" y="777"/>
                    <a:pt x="205" y="777"/>
                    <a:pt x="205" y="777"/>
                  </a:cubicBezTo>
                  <a:cubicBezTo>
                    <a:pt x="205" y="777"/>
                    <a:pt x="205" y="777"/>
                    <a:pt x="205" y="777"/>
                  </a:cubicBezTo>
                  <a:close/>
                  <a:moveTo>
                    <a:pt x="232" y="786"/>
                  </a:moveTo>
                  <a:cubicBezTo>
                    <a:pt x="232" y="786"/>
                    <a:pt x="232" y="786"/>
                    <a:pt x="232" y="786"/>
                  </a:cubicBezTo>
                  <a:cubicBezTo>
                    <a:pt x="232" y="786"/>
                    <a:pt x="232" y="787"/>
                    <a:pt x="232" y="787"/>
                  </a:cubicBezTo>
                  <a:cubicBezTo>
                    <a:pt x="232" y="787"/>
                    <a:pt x="232" y="787"/>
                    <a:pt x="232" y="787"/>
                  </a:cubicBezTo>
                  <a:cubicBezTo>
                    <a:pt x="232" y="787"/>
                    <a:pt x="232" y="786"/>
                    <a:pt x="232" y="786"/>
                  </a:cubicBezTo>
                  <a:close/>
                  <a:moveTo>
                    <a:pt x="188" y="845"/>
                  </a:moveTo>
                  <a:cubicBezTo>
                    <a:pt x="188" y="845"/>
                    <a:pt x="188" y="845"/>
                    <a:pt x="188" y="845"/>
                  </a:cubicBezTo>
                  <a:cubicBezTo>
                    <a:pt x="188" y="846"/>
                    <a:pt x="188" y="846"/>
                    <a:pt x="188" y="846"/>
                  </a:cubicBezTo>
                  <a:cubicBezTo>
                    <a:pt x="188" y="846"/>
                    <a:pt x="188" y="846"/>
                    <a:pt x="188" y="846"/>
                  </a:cubicBezTo>
                  <a:cubicBezTo>
                    <a:pt x="188" y="846"/>
                    <a:pt x="188" y="846"/>
                    <a:pt x="188" y="845"/>
                  </a:cubicBezTo>
                  <a:close/>
                  <a:moveTo>
                    <a:pt x="621" y="329"/>
                  </a:moveTo>
                  <a:cubicBezTo>
                    <a:pt x="621" y="329"/>
                    <a:pt x="620" y="329"/>
                    <a:pt x="620" y="329"/>
                  </a:cubicBezTo>
                  <a:cubicBezTo>
                    <a:pt x="620" y="329"/>
                    <a:pt x="620" y="329"/>
                    <a:pt x="620" y="330"/>
                  </a:cubicBezTo>
                  <a:cubicBezTo>
                    <a:pt x="620" y="330"/>
                    <a:pt x="621" y="330"/>
                    <a:pt x="621" y="330"/>
                  </a:cubicBezTo>
                  <a:cubicBezTo>
                    <a:pt x="621" y="329"/>
                    <a:pt x="621" y="329"/>
                    <a:pt x="621" y="329"/>
                  </a:cubicBezTo>
                  <a:close/>
                  <a:moveTo>
                    <a:pt x="621" y="330"/>
                  </a:moveTo>
                  <a:cubicBezTo>
                    <a:pt x="620" y="330"/>
                    <a:pt x="618" y="330"/>
                    <a:pt x="618" y="331"/>
                  </a:cubicBezTo>
                  <a:cubicBezTo>
                    <a:pt x="619" y="332"/>
                    <a:pt x="620" y="331"/>
                    <a:pt x="621" y="330"/>
                  </a:cubicBezTo>
                  <a:close/>
                  <a:moveTo>
                    <a:pt x="617" y="329"/>
                  </a:moveTo>
                  <a:cubicBezTo>
                    <a:pt x="617" y="328"/>
                    <a:pt x="617" y="328"/>
                    <a:pt x="617" y="328"/>
                  </a:cubicBezTo>
                  <a:cubicBezTo>
                    <a:pt x="617" y="328"/>
                    <a:pt x="616" y="328"/>
                    <a:pt x="616" y="328"/>
                  </a:cubicBezTo>
                  <a:cubicBezTo>
                    <a:pt x="616" y="328"/>
                    <a:pt x="616" y="329"/>
                    <a:pt x="617" y="329"/>
                  </a:cubicBezTo>
                  <a:close/>
                  <a:moveTo>
                    <a:pt x="277" y="891"/>
                  </a:moveTo>
                  <a:cubicBezTo>
                    <a:pt x="277" y="891"/>
                    <a:pt x="277" y="891"/>
                    <a:pt x="277" y="891"/>
                  </a:cubicBezTo>
                  <a:cubicBezTo>
                    <a:pt x="277" y="891"/>
                    <a:pt x="278" y="891"/>
                    <a:pt x="278" y="891"/>
                  </a:cubicBezTo>
                  <a:cubicBezTo>
                    <a:pt x="278" y="891"/>
                    <a:pt x="278" y="891"/>
                    <a:pt x="278" y="891"/>
                  </a:cubicBezTo>
                  <a:cubicBezTo>
                    <a:pt x="278" y="890"/>
                    <a:pt x="277" y="891"/>
                    <a:pt x="277" y="891"/>
                  </a:cubicBezTo>
                  <a:close/>
                  <a:moveTo>
                    <a:pt x="77" y="938"/>
                  </a:moveTo>
                  <a:cubicBezTo>
                    <a:pt x="76" y="938"/>
                    <a:pt x="76" y="938"/>
                    <a:pt x="76" y="938"/>
                  </a:cubicBezTo>
                  <a:cubicBezTo>
                    <a:pt x="77" y="938"/>
                    <a:pt x="77" y="939"/>
                    <a:pt x="77" y="939"/>
                  </a:cubicBezTo>
                  <a:cubicBezTo>
                    <a:pt x="77" y="939"/>
                    <a:pt x="77" y="938"/>
                    <a:pt x="77" y="938"/>
                  </a:cubicBezTo>
                  <a:cubicBezTo>
                    <a:pt x="77" y="938"/>
                    <a:pt x="77" y="938"/>
                    <a:pt x="77" y="938"/>
                  </a:cubicBezTo>
                  <a:close/>
                  <a:moveTo>
                    <a:pt x="72" y="1032"/>
                  </a:moveTo>
                  <a:cubicBezTo>
                    <a:pt x="72" y="1032"/>
                    <a:pt x="72" y="1032"/>
                    <a:pt x="72" y="1033"/>
                  </a:cubicBezTo>
                  <a:cubicBezTo>
                    <a:pt x="73" y="1032"/>
                    <a:pt x="73" y="1032"/>
                    <a:pt x="73" y="1032"/>
                  </a:cubicBezTo>
                  <a:lnTo>
                    <a:pt x="72" y="1032"/>
                  </a:lnTo>
                  <a:close/>
                  <a:moveTo>
                    <a:pt x="71" y="1031"/>
                  </a:moveTo>
                  <a:cubicBezTo>
                    <a:pt x="71" y="1032"/>
                    <a:pt x="71" y="1032"/>
                    <a:pt x="71" y="1033"/>
                  </a:cubicBezTo>
                  <a:cubicBezTo>
                    <a:pt x="71" y="1033"/>
                    <a:pt x="71" y="1033"/>
                    <a:pt x="72" y="1032"/>
                  </a:cubicBezTo>
                  <a:cubicBezTo>
                    <a:pt x="72" y="1032"/>
                    <a:pt x="72" y="1032"/>
                    <a:pt x="72" y="1032"/>
                  </a:cubicBezTo>
                  <a:cubicBezTo>
                    <a:pt x="72" y="1032"/>
                    <a:pt x="72" y="1032"/>
                    <a:pt x="72" y="1032"/>
                  </a:cubicBezTo>
                  <a:cubicBezTo>
                    <a:pt x="72" y="1032"/>
                    <a:pt x="72" y="1032"/>
                    <a:pt x="72" y="1032"/>
                  </a:cubicBezTo>
                  <a:cubicBezTo>
                    <a:pt x="72" y="1032"/>
                    <a:pt x="72" y="1032"/>
                    <a:pt x="72" y="1032"/>
                  </a:cubicBezTo>
                  <a:cubicBezTo>
                    <a:pt x="72" y="1032"/>
                    <a:pt x="71" y="1031"/>
                    <a:pt x="71" y="1031"/>
                  </a:cubicBezTo>
                  <a:close/>
                  <a:moveTo>
                    <a:pt x="72" y="1031"/>
                  </a:moveTo>
                  <a:cubicBezTo>
                    <a:pt x="72" y="1030"/>
                    <a:pt x="71" y="1030"/>
                    <a:pt x="72" y="1031"/>
                  </a:cubicBezTo>
                  <a:cubicBezTo>
                    <a:pt x="72" y="1031"/>
                    <a:pt x="72" y="1031"/>
                    <a:pt x="72" y="1031"/>
                  </a:cubicBezTo>
                  <a:close/>
                  <a:moveTo>
                    <a:pt x="109" y="884"/>
                  </a:moveTo>
                  <a:cubicBezTo>
                    <a:pt x="109" y="884"/>
                    <a:pt x="109" y="884"/>
                    <a:pt x="109" y="884"/>
                  </a:cubicBezTo>
                  <a:cubicBezTo>
                    <a:pt x="109" y="884"/>
                    <a:pt x="110" y="884"/>
                    <a:pt x="109" y="884"/>
                  </a:cubicBezTo>
                  <a:close/>
                  <a:moveTo>
                    <a:pt x="141" y="1040"/>
                  </a:moveTo>
                  <a:cubicBezTo>
                    <a:pt x="140" y="1041"/>
                    <a:pt x="140" y="1041"/>
                    <a:pt x="140" y="1041"/>
                  </a:cubicBezTo>
                  <a:cubicBezTo>
                    <a:pt x="141" y="1041"/>
                    <a:pt x="141" y="1041"/>
                    <a:pt x="141" y="1040"/>
                  </a:cubicBezTo>
                  <a:close/>
                  <a:moveTo>
                    <a:pt x="166" y="1043"/>
                  </a:moveTo>
                  <a:cubicBezTo>
                    <a:pt x="166" y="1044"/>
                    <a:pt x="166" y="1044"/>
                    <a:pt x="166" y="1044"/>
                  </a:cubicBezTo>
                  <a:cubicBezTo>
                    <a:pt x="166" y="1044"/>
                    <a:pt x="166" y="1044"/>
                    <a:pt x="167" y="1044"/>
                  </a:cubicBezTo>
                  <a:cubicBezTo>
                    <a:pt x="167" y="1044"/>
                    <a:pt x="167" y="1044"/>
                    <a:pt x="167" y="1044"/>
                  </a:cubicBezTo>
                  <a:cubicBezTo>
                    <a:pt x="167" y="1044"/>
                    <a:pt x="166" y="1044"/>
                    <a:pt x="166" y="1043"/>
                  </a:cubicBezTo>
                  <a:close/>
                  <a:moveTo>
                    <a:pt x="143" y="1039"/>
                  </a:moveTo>
                  <a:cubicBezTo>
                    <a:pt x="142" y="1040"/>
                    <a:pt x="142" y="1040"/>
                    <a:pt x="142" y="1040"/>
                  </a:cubicBezTo>
                  <a:cubicBezTo>
                    <a:pt x="142" y="1040"/>
                    <a:pt x="143" y="1040"/>
                    <a:pt x="143" y="1040"/>
                  </a:cubicBezTo>
                  <a:lnTo>
                    <a:pt x="143" y="1039"/>
                  </a:lnTo>
                  <a:close/>
                  <a:moveTo>
                    <a:pt x="144" y="1043"/>
                  </a:moveTo>
                  <a:cubicBezTo>
                    <a:pt x="145" y="1043"/>
                    <a:pt x="145" y="1043"/>
                    <a:pt x="145" y="1043"/>
                  </a:cubicBezTo>
                  <a:cubicBezTo>
                    <a:pt x="144" y="1042"/>
                    <a:pt x="144" y="1043"/>
                    <a:pt x="144" y="1043"/>
                  </a:cubicBezTo>
                  <a:cubicBezTo>
                    <a:pt x="144" y="1043"/>
                    <a:pt x="144" y="1043"/>
                    <a:pt x="144" y="1043"/>
                  </a:cubicBezTo>
                  <a:close/>
                  <a:moveTo>
                    <a:pt x="142" y="1043"/>
                  </a:moveTo>
                  <a:cubicBezTo>
                    <a:pt x="142" y="1043"/>
                    <a:pt x="143" y="1043"/>
                    <a:pt x="143" y="1043"/>
                  </a:cubicBezTo>
                  <a:cubicBezTo>
                    <a:pt x="143" y="1043"/>
                    <a:pt x="143" y="1043"/>
                    <a:pt x="143" y="1043"/>
                  </a:cubicBezTo>
                  <a:cubicBezTo>
                    <a:pt x="142" y="1043"/>
                    <a:pt x="142" y="1043"/>
                    <a:pt x="142" y="1043"/>
                  </a:cubicBezTo>
                  <a:cubicBezTo>
                    <a:pt x="142" y="1043"/>
                    <a:pt x="142" y="1043"/>
                    <a:pt x="142" y="1043"/>
                  </a:cubicBezTo>
                  <a:close/>
                  <a:moveTo>
                    <a:pt x="143" y="1042"/>
                  </a:moveTo>
                  <a:cubicBezTo>
                    <a:pt x="144" y="1042"/>
                    <a:pt x="144" y="1040"/>
                    <a:pt x="144" y="1040"/>
                  </a:cubicBezTo>
                  <a:cubicBezTo>
                    <a:pt x="144" y="1041"/>
                    <a:pt x="143" y="1041"/>
                    <a:pt x="143" y="1042"/>
                  </a:cubicBezTo>
                  <a:close/>
                  <a:moveTo>
                    <a:pt x="252" y="1036"/>
                  </a:moveTo>
                  <a:cubicBezTo>
                    <a:pt x="252" y="1036"/>
                    <a:pt x="251" y="1036"/>
                    <a:pt x="251" y="1036"/>
                  </a:cubicBezTo>
                  <a:cubicBezTo>
                    <a:pt x="252" y="1036"/>
                    <a:pt x="252" y="1036"/>
                    <a:pt x="252" y="1036"/>
                  </a:cubicBezTo>
                  <a:cubicBezTo>
                    <a:pt x="252" y="1036"/>
                    <a:pt x="252" y="1036"/>
                    <a:pt x="252" y="1036"/>
                  </a:cubicBezTo>
                  <a:cubicBezTo>
                    <a:pt x="252" y="1036"/>
                    <a:pt x="252" y="1036"/>
                    <a:pt x="252" y="1036"/>
                  </a:cubicBezTo>
                  <a:close/>
                  <a:moveTo>
                    <a:pt x="111" y="883"/>
                  </a:moveTo>
                  <a:cubicBezTo>
                    <a:pt x="111" y="884"/>
                    <a:pt x="112" y="882"/>
                    <a:pt x="111" y="883"/>
                  </a:cubicBezTo>
                  <a:close/>
                  <a:moveTo>
                    <a:pt x="199" y="729"/>
                  </a:moveTo>
                  <a:cubicBezTo>
                    <a:pt x="200" y="728"/>
                    <a:pt x="200" y="727"/>
                    <a:pt x="201" y="726"/>
                  </a:cubicBezTo>
                  <a:cubicBezTo>
                    <a:pt x="201" y="724"/>
                    <a:pt x="201" y="725"/>
                    <a:pt x="200" y="726"/>
                  </a:cubicBezTo>
                  <a:cubicBezTo>
                    <a:pt x="199" y="728"/>
                    <a:pt x="198" y="730"/>
                    <a:pt x="199" y="729"/>
                  </a:cubicBezTo>
                  <a:close/>
                  <a:moveTo>
                    <a:pt x="205" y="719"/>
                  </a:move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lose/>
                  <a:moveTo>
                    <a:pt x="203" y="718"/>
                  </a:moveTo>
                  <a:cubicBezTo>
                    <a:pt x="204" y="719"/>
                    <a:pt x="204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8"/>
                    <a:pt x="205" y="718"/>
                  </a:cubicBezTo>
                  <a:cubicBezTo>
                    <a:pt x="205" y="719"/>
                    <a:pt x="204" y="718"/>
                    <a:pt x="203" y="718"/>
                  </a:cubicBezTo>
                  <a:close/>
                  <a:moveTo>
                    <a:pt x="238" y="728"/>
                  </a:moveTo>
                  <a:cubicBezTo>
                    <a:pt x="238" y="728"/>
                    <a:pt x="238" y="729"/>
                    <a:pt x="237" y="729"/>
                  </a:cubicBezTo>
                  <a:cubicBezTo>
                    <a:pt x="237" y="730"/>
                    <a:pt x="240" y="729"/>
                    <a:pt x="238" y="728"/>
                  </a:cubicBezTo>
                  <a:close/>
                  <a:moveTo>
                    <a:pt x="194" y="736"/>
                  </a:moveTo>
                  <a:cubicBezTo>
                    <a:pt x="193" y="739"/>
                    <a:pt x="194" y="738"/>
                    <a:pt x="194" y="737"/>
                  </a:cubicBezTo>
                  <a:cubicBezTo>
                    <a:pt x="196" y="733"/>
                    <a:pt x="195" y="734"/>
                    <a:pt x="194" y="736"/>
                  </a:cubicBezTo>
                  <a:close/>
                  <a:moveTo>
                    <a:pt x="120" y="848"/>
                  </a:moveTo>
                  <a:cubicBezTo>
                    <a:pt x="120" y="848"/>
                    <a:pt x="121" y="848"/>
                    <a:pt x="120" y="847"/>
                  </a:cubicBezTo>
                  <a:cubicBezTo>
                    <a:pt x="120" y="848"/>
                    <a:pt x="120" y="846"/>
                    <a:pt x="119" y="847"/>
                  </a:cubicBezTo>
                  <a:cubicBezTo>
                    <a:pt x="120" y="847"/>
                    <a:pt x="119" y="848"/>
                    <a:pt x="120" y="848"/>
                  </a:cubicBezTo>
                  <a:close/>
                  <a:moveTo>
                    <a:pt x="119" y="855"/>
                  </a:moveTo>
                  <a:cubicBezTo>
                    <a:pt x="120" y="855"/>
                    <a:pt x="120" y="854"/>
                    <a:pt x="120" y="854"/>
                  </a:cubicBezTo>
                  <a:cubicBezTo>
                    <a:pt x="119" y="854"/>
                    <a:pt x="119" y="854"/>
                    <a:pt x="119" y="855"/>
                  </a:cubicBezTo>
                  <a:close/>
                  <a:moveTo>
                    <a:pt x="119" y="855"/>
                  </a:moveTo>
                  <a:cubicBezTo>
                    <a:pt x="118" y="856"/>
                    <a:pt x="120" y="855"/>
                    <a:pt x="119" y="855"/>
                  </a:cubicBezTo>
                  <a:close/>
                  <a:moveTo>
                    <a:pt x="194" y="738"/>
                  </a:moveTo>
                  <a:cubicBezTo>
                    <a:pt x="194" y="738"/>
                    <a:pt x="194" y="738"/>
                    <a:pt x="194" y="738"/>
                  </a:cubicBezTo>
                  <a:cubicBezTo>
                    <a:pt x="194" y="738"/>
                    <a:pt x="194" y="738"/>
                    <a:pt x="194" y="738"/>
                  </a:cubicBezTo>
                  <a:cubicBezTo>
                    <a:pt x="194" y="737"/>
                    <a:pt x="194" y="737"/>
                    <a:pt x="194" y="737"/>
                  </a:cubicBezTo>
                  <a:cubicBezTo>
                    <a:pt x="193" y="740"/>
                    <a:pt x="194" y="739"/>
                    <a:pt x="194" y="738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705" y="1035"/>
                  </a:moveTo>
                  <a:cubicBezTo>
                    <a:pt x="709" y="1035"/>
                    <a:pt x="704" y="1034"/>
                    <a:pt x="702" y="1034"/>
                  </a:cubicBezTo>
                  <a:cubicBezTo>
                    <a:pt x="704" y="1034"/>
                    <a:pt x="703" y="1035"/>
                    <a:pt x="705" y="1035"/>
                  </a:cubicBezTo>
                  <a:close/>
                  <a:moveTo>
                    <a:pt x="269" y="1037"/>
                  </a:moveTo>
                  <a:cubicBezTo>
                    <a:pt x="270" y="1037"/>
                    <a:pt x="269" y="1036"/>
                    <a:pt x="269" y="1035"/>
                  </a:cubicBezTo>
                  <a:cubicBezTo>
                    <a:pt x="269" y="1036"/>
                    <a:pt x="268" y="1037"/>
                    <a:pt x="269" y="1037"/>
                  </a:cubicBezTo>
                  <a:close/>
                  <a:moveTo>
                    <a:pt x="905" y="559"/>
                  </a:moveTo>
                  <a:cubicBezTo>
                    <a:pt x="905" y="559"/>
                    <a:pt x="905" y="559"/>
                    <a:pt x="905" y="560"/>
                  </a:cubicBezTo>
                  <a:cubicBezTo>
                    <a:pt x="905" y="560"/>
                    <a:pt x="905" y="560"/>
                    <a:pt x="905" y="560"/>
                  </a:cubicBezTo>
                  <a:cubicBezTo>
                    <a:pt x="905" y="559"/>
                    <a:pt x="905" y="559"/>
                    <a:pt x="905" y="559"/>
                  </a:cubicBezTo>
                  <a:close/>
                  <a:moveTo>
                    <a:pt x="612" y="1033"/>
                  </a:moveTo>
                  <a:cubicBezTo>
                    <a:pt x="611" y="1033"/>
                    <a:pt x="609" y="1033"/>
                    <a:pt x="608" y="1033"/>
                  </a:cubicBezTo>
                  <a:cubicBezTo>
                    <a:pt x="610" y="1033"/>
                    <a:pt x="614" y="1033"/>
                    <a:pt x="612" y="1033"/>
                  </a:cubicBezTo>
                  <a:close/>
                  <a:moveTo>
                    <a:pt x="716" y="1033"/>
                  </a:moveTo>
                  <a:cubicBezTo>
                    <a:pt x="717" y="1033"/>
                    <a:pt x="719" y="1033"/>
                    <a:pt x="721" y="1033"/>
                  </a:cubicBezTo>
                  <a:cubicBezTo>
                    <a:pt x="721" y="1033"/>
                    <a:pt x="721" y="1034"/>
                    <a:pt x="721" y="1034"/>
                  </a:cubicBezTo>
                  <a:cubicBezTo>
                    <a:pt x="722" y="1034"/>
                    <a:pt x="723" y="1033"/>
                    <a:pt x="723" y="1033"/>
                  </a:cubicBezTo>
                  <a:cubicBezTo>
                    <a:pt x="724" y="1033"/>
                    <a:pt x="724" y="1033"/>
                    <a:pt x="724" y="1033"/>
                  </a:cubicBezTo>
                  <a:cubicBezTo>
                    <a:pt x="724" y="1033"/>
                    <a:pt x="724" y="1033"/>
                    <a:pt x="723" y="1033"/>
                  </a:cubicBezTo>
                  <a:cubicBezTo>
                    <a:pt x="723" y="1033"/>
                    <a:pt x="723" y="1033"/>
                    <a:pt x="724" y="1033"/>
                  </a:cubicBezTo>
                  <a:cubicBezTo>
                    <a:pt x="720" y="1033"/>
                    <a:pt x="721" y="1032"/>
                    <a:pt x="718" y="1033"/>
                  </a:cubicBezTo>
                  <a:cubicBezTo>
                    <a:pt x="718" y="1033"/>
                    <a:pt x="719" y="1033"/>
                    <a:pt x="719" y="1033"/>
                  </a:cubicBezTo>
                  <a:cubicBezTo>
                    <a:pt x="719" y="1033"/>
                    <a:pt x="719" y="1033"/>
                    <a:pt x="719" y="1033"/>
                  </a:cubicBezTo>
                  <a:cubicBezTo>
                    <a:pt x="719" y="1033"/>
                    <a:pt x="719" y="1033"/>
                    <a:pt x="719" y="1033"/>
                  </a:cubicBezTo>
                  <a:cubicBezTo>
                    <a:pt x="717" y="1033"/>
                    <a:pt x="716" y="1033"/>
                    <a:pt x="716" y="1033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0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7" y="561"/>
                  </a:cubicBezTo>
                  <a:cubicBezTo>
                    <a:pt x="907" y="562"/>
                    <a:pt x="908" y="562"/>
                    <a:pt x="908" y="563"/>
                  </a:cubicBezTo>
                  <a:cubicBezTo>
                    <a:pt x="908" y="563"/>
                    <a:pt x="908" y="563"/>
                    <a:pt x="908" y="563"/>
                  </a:cubicBezTo>
                  <a:cubicBezTo>
                    <a:pt x="908" y="563"/>
                    <a:pt x="908" y="563"/>
                    <a:pt x="908" y="563"/>
                  </a:cubicBezTo>
                  <a:cubicBezTo>
                    <a:pt x="908" y="563"/>
                    <a:pt x="908" y="563"/>
                    <a:pt x="908" y="563"/>
                  </a:cubicBezTo>
                  <a:cubicBezTo>
                    <a:pt x="908" y="563"/>
                    <a:pt x="909" y="563"/>
                    <a:pt x="909" y="563"/>
                  </a:cubicBezTo>
                  <a:cubicBezTo>
                    <a:pt x="909" y="562"/>
                    <a:pt x="909" y="562"/>
                    <a:pt x="909" y="562"/>
                  </a:cubicBezTo>
                  <a:cubicBezTo>
                    <a:pt x="908" y="562"/>
                    <a:pt x="908" y="561"/>
                    <a:pt x="908" y="561"/>
                  </a:cubicBezTo>
                  <a:cubicBezTo>
                    <a:pt x="908" y="561"/>
                    <a:pt x="907" y="561"/>
                    <a:pt x="907" y="561"/>
                  </a:cubicBezTo>
                  <a:cubicBezTo>
                    <a:pt x="907" y="561"/>
                    <a:pt x="908" y="562"/>
                    <a:pt x="908" y="562"/>
                  </a:cubicBezTo>
                  <a:cubicBezTo>
                    <a:pt x="908" y="562"/>
                    <a:pt x="907" y="561"/>
                    <a:pt x="907" y="561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909" y="560"/>
                  </a:moveTo>
                  <a:cubicBezTo>
                    <a:pt x="909" y="560"/>
                    <a:pt x="909" y="560"/>
                    <a:pt x="909" y="560"/>
                  </a:cubicBezTo>
                  <a:cubicBezTo>
                    <a:pt x="909" y="560"/>
                    <a:pt x="909" y="560"/>
                    <a:pt x="909" y="560"/>
                  </a:cubicBezTo>
                  <a:close/>
                  <a:moveTo>
                    <a:pt x="908" y="561"/>
                  </a:moveTo>
                  <a:cubicBezTo>
                    <a:pt x="908" y="561"/>
                    <a:pt x="908" y="561"/>
                    <a:pt x="908" y="561"/>
                  </a:cubicBezTo>
                  <a:cubicBezTo>
                    <a:pt x="908" y="561"/>
                    <a:pt x="908" y="561"/>
                    <a:pt x="908" y="561"/>
                  </a:cubicBezTo>
                  <a:cubicBezTo>
                    <a:pt x="908" y="561"/>
                    <a:pt x="908" y="561"/>
                    <a:pt x="908" y="561"/>
                  </a:cubicBezTo>
                  <a:close/>
                  <a:moveTo>
                    <a:pt x="707" y="1031"/>
                  </a:moveTo>
                  <a:cubicBezTo>
                    <a:pt x="705" y="1031"/>
                    <a:pt x="704" y="1032"/>
                    <a:pt x="702" y="1032"/>
                  </a:cubicBezTo>
                  <a:cubicBezTo>
                    <a:pt x="704" y="1032"/>
                    <a:pt x="706" y="1032"/>
                    <a:pt x="707" y="1031"/>
                  </a:cubicBezTo>
                  <a:close/>
                  <a:moveTo>
                    <a:pt x="484" y="1035"/>
                  </a:moveTo>
                  <a:cubicBezTo>
                    <a:pt x="484" y="1035"/>
                    <a:pt x="481" y="1036"/>
                    <a:pt x="483" y="1036"/>
                  </a:cubicBezTo>
                  <a:cubicBezTo>
                    <a:pt x="483" y="1035"/>
                    <a:pt x="487" y="1035"/>
                    <a:pt x="484" y="1035"/>
                  </a:cubicBezTo>
                  <a:close/>
                  <a:moveTo>
                    <a:pt x="486" y="1032"/>
                  </a:moveTo>
                  <a:cubicBezTo>
                    <a:pt x="485" y="1033"/>
                    <a:pt x="483" y="1033"/>
                    <a:pt x="482" y="1033"/>
                  </a:cubicBezTo>
                  <a:cubicBezTo>
                    <a:pt x="484" y="1033"/>
                    <a:pt x="484" y="1033"/>
                    <a:pt x="484" y="1033"/>
                  </a:cubicBezTo>
                  <a:cubicBezTo>
                    <a:pt x="484" y="1033"/>
                    <a:pt x="484" y="1033"/>
                    <a:pt x="484" y="1033"/>
                  </a:cubicBezTo>
                  <a:cubicBezTo>
                    <a:pt x="485" y="1033"/>
                    <a:pt x="485" y="1033"/>
                    <a:pt x="486" y="1033"/>
                  </a:cubicBezTo>
                  <a:cubicBezTo>
                    <a:pt x="486" y="1033"/>
                    <a:pt x="486" y="1033"/>
                    <a:pt x="487" y="1033"/>
                  </a:cubicBezTo>
                  <a:cubicBezTo>
                    <a:pt x="487" y="1033"/>
                    <a:pt x="488" y="1033"/>
                    <a:pt x="488" y="1033"/>
                  </a:cubicBezTo>
                  <a:cubicBezTo>
                    <a:pt x="488" y="1033"/>
                    <a:pt x="487" y="1033"/>
                    <a:pt x="488" y="1033"/>
                  </a:cubicBezTo>
                  <a:cubicBezTo>
                    <a:pt x="487" y="1033"/>
                    <a:pt x="487" y="1033"/>
                    <a:pt x="487" y="1033"/>
                  </a:cubicBezTo>
                  <a:cubicBezTo>
                    <a:pt x="487" y="1033"/>
                    <a:pt x="487" y="1032"/>
                    <a:pt x="486" y="1032"/>
                  </a:cubicBezTo>
                  <a:close/>
                  <a:moveTo>
                    <a:pt x="480" y="1034"/>
                  </a:moveTo>
                  <a:cubicBezTo>
                    <a:pt x="482" y="1034"/>
                    <a:pt x="483" y="1034"/>
                    <a:pt x="483" y="1034"/>
                  </a:cubicBezTo>
                  <a:cubicBezTo>
                    <a:pt x="483" y="1033"/>
                    <a:pt x="482" y="1033"/>
                    <a:pt x="482" y="1033"/>
                  </a:cubicBezTo>
                  <a:cubicBezTo>
                    <a:pt x="481" y="1033"/>
                    <a:pt x="480" y="1033"/>
                    <a:pt x="480" y="1034"/>
                  </a:cubicBezTo>
                  <a:close/>
                  <a:moveTo>
                    <a:pt x="496" y="1036"/>
                  </a:moveTo>
                  <a:cubicBezTo>
                    <a:pt x="497" y="1036"/>
                    <a:pt x="499" y="1036"/>
                    <a:pt x="499" y="1036"/>
                  </a:cubicBezTo>
                  <a:cubicBezTo>
                    <a:pt x="500" y="1035"/>
                    <a:pt x="494" y="1035"/>
                    <a:pt x="496" y="1036"/>
                  </a:cubicBezTo>
                  <a:close/>
                  <a:moveTo>
                    <a:pt x="464" y="1041"/>
                  </a:moveTo>
                  <a:cubicBezTo>
                    <a:pt x="463" y="1041"/>
                    <a:pt x="464" y="1042"/>
                    <a:pt x="464" y="1042"/>
                  </a:cubicBezTo>
                  <a:cubicBezTo>
                    <a:pt x="466" y="1042"/>
                    <a:pt x="464" y="1041"/>
                    <a:pt x="464" y="1041"/>
                  </a:cubicBezTo>
                  <a:close/>
                  <a:moveTo>
                    <a:pt x="494" y="1035"/>
                  </a:moveTo>
                  <a:cubicBezTo>
                    <a:pt x="495" y="1035"/>
                    <a:pt x="497" y="1035"/>
                    <a:pt x="497" y="1035"/>
                  </a:cubicBezTo>
                  <a:cubicBezTo>
                    <a:pt x="495" y="1035"/>
                    <a:pt x="494" y="1035"/>
                    <a:pt x="494" y="1035"/>
                  </a:cubicBezTo>
                  <a:close/>
                  <a:moveTo>
                    <a:pt x="581" y="1041"/>
                  </a:moveTo>
                  <a:cubicBezTo>
                    <a:pt x="581" y="1041"/>
                    <a:pt x="580" y="1041"/>
                    <a:pt x="579" y="1041"/>
                  </a:cubicBezTo>
                  <a:cubicBezTo>
                    <a:pt x="580" y="1041"/>
                    <a:pt x="580" y="1041"/>
                    <a:pt x="581" y="1041"/>
                  </a:cubicBezTo>
                  <a:cubicBezTo>
                    <a:pt x="582" y="1041"/>
                    <a:pt x="582" y="1041"/>
                    <a:pt x="581" y="1041"/>
                  </a:cubicBezTo>
                  <a:close/>
                  <a:moveTo>
                    <a:pt x="608" y="1033"/>
                  </a:moveTo>
                  <a:cubicBezTo>
                    <a:pt x="608" y="1033"/>
                    <a:pt x="610" y="1033"/>
                    <a:pt x="610" y="1033"/>
                  </a:cubicBezTo>
                  <a:cubicBezTo>
                    <a:pt x="612" y="1033"/>
                    <a:pt x="607" y="1033"/>
                    <a:pt x="608" y="1033"/>
                  </a:cubicBezTo>
                  <a:close/>
                  <a:moveTo>
                    <a:pt x="535" y="1037"/>
                  </a:moveTo>
                  <a:cubicBezTo>
                    <a:pt x="535" y="1037"/>
                    <a:pt x="535" y="1037"/>
                    <a:pt x="536" y="1037"/>
                  </a:cubicBezTo>
                  <a:cubicBezTo>
                    <a:pt x="536" y="1037"/>
                    <a:pt x="536" y="1037"/>
                    <a:pt x="536" y="1037"/>
                  </a:cubicBezTo>
                  <a:cubicBezTo>
                    <a:pt x="533" y="1037"/>
                    <a:pt x="534" y="1037"/>
                    <a:pt x="535" y="1037"/>
                  </a:cubicBezTo>
                  <a:close/>
                  <a:moveTo>
                    <a:pt x="536" y="1038"/>
                  </a:moveTo>
                  <a:cubicBezTo>
                    <a:pt x="536" y="1038"/>
                    <a:pt x="540" y="1038"/>
                    <a:pt x="536" y="1038"/>
                  </a:cubicBezTo>
                  <a:close/>
                  <a:moveTo>
                    <a:pt x="511" y="1042"/>
                  </a:moveTo>
                  <a:cubicBezTo>
                    <a:pt x="513" y="1042"/>
                    <a:pt x="513" y="1042"/>
                    <a:pt x="514" y="1042"/>
                  </a:cubicBezTo>
                  <a:cubicBezTo>
                    <a:pt x="515" y="1042"/>
                    <a:pt x="511" y="1042"/>
                    <a:pt x="511" y="1042"/>
                  </a:cubicBezTo>
                  <a:close/>
                  <a:moveTo>
                    <a:pt x="549" y="1038"/>
                  </a:moveTo>
                  <a:cubicBezTo>
                    <a:pt x="547" y="1038"/>
                    <a:pt x="545" y="1039"/>
                    <a:pt x="546" y="1039"/>
                  </a:cubicBezTo>
                  <a:cubicBezTo>
                    <a:pt x="550" y="1039"/>
                    <a:pt x="550" y="1039"/>
                    <a:pt x="549" y="1038"/>
                  </a:cubicBezTo>
                  <a:close/>
                  <a:moveTo>
                    <a:pt x="301" y="526"/>
                  </a:moveTo>
                  <a:cubicBezTo>
                    <a:pt x="302" y="525"/>
                    <a:pt x="301" y="525"/>
                    <a:pt x="301" y="526"/>
                  </a:cubicBezTo>
                  <a:cubicBezTo>
                    <a:pt x="301" y="526"/>
                    <a:pt x="301" y="526"/>
                    <a:pt x="301" y="527"/>
                  </a:cubicBezTo>
                  <a:cubicBezTo>
                    <a:pt x="301" y="527"/>
                    <a:pt x="301" y="527"/>
                    <a:pt x="301" y="526"/>
                  </a:cubicBezTo>
                  <a:close/>
                  <a:moveTo>
                    <a:pt x="487" y="207"/>
                  </a:moveTo>
                  <a:cubicBezTo>
                    <a:pt x="487" y="208"/>
                    <a:pt x="487" y="208"/>
                    <a:pt x="487" y="208"/>
                  </a:cubicBezTo>
                  <a:cubicBezTo>
                    <a:pt x="488" y="208"/>
                    <a:pt x="488" y="207"/>
                    <a:pt x="487" y="207"/>
                  </a:cubicBezTo>
                  <a:close/>
                  <a:moveTo>
                    <a:pt x="482" y="214"/>
                  </a:moveTo>
                  <a:cubicBezTo>
                    <a:pt x="481" y="213"/>
                    <a:pt x="481" y="215"/>
                    <a:pt x="482" y="214"/>
                  </a:cubicBezTo>
                  <a:close/>
                  <a:moveTo>
                    <a:pt x="484" y="213"/>
                  </a:moveTo>
                  <a:cubicBezTo>
                    <a:pt x="484" y="214"/>
                    <a:pt x="484" y="214"/>
                    <a:pt x="484" y="214"/>
                  </a:cubicBezTo>
                  <a:cubicBezTo>
                    <a:pt x="485" y="214"/>
                    <a:pt x="485" y="213"/>
                    <a:pt x="484" y="213"/>
                  </a:cubicBezTo>
                  <a:close/>
                  <a:moveTo>
                    <a:pt x="486" y="214"/>
                  </a:moveTo>
                  <a:cubicBezTo>
                    <a:pt x="486" y="214"/>
                    <a:pt x="486" y="213"/>
                    <a:pt x="486" y="213"/>
                  </a:cubicBezTo>
                  <a:cubicBezTo>
                    <a:pt x="486" y="213"/>
                    <a:pt x="486" y="213"/>
                    <a:pt x="486" y="213"/>
                  </a:cubicBezTo>
                  <a:cubicBezTo>
                    <a:pt x="486" y="213"/>
                    <a:pt x="486" y="213"/>
                    <a:pt x="486" y="213"/>
                  </a:cubicBezTo>
                  <a:cubicBezTo>
                    <a:pt x="486" y="213"/>
                    <a:pt x="486" y="213"/>
                    <a:pt x="486" y="214"/>
                  </a:cubicBezTo>
                  <a:close/>
                  <a:moveTo>
                    <a:pt x="367" y="410"/>
                  </a:moveTo>
                  <a:cubicBezTo>
                    <a:pt x="367" y="411"/>
                    <a:pt x="367" y="411"/>
                    <a:pt x="367" y="412"/>
                  </a:cubicBezTo>
                  <a:cubicBezTo>
                    <a:pt x="367" y="412"/>
                    <a:pt x="367" y="412"/>
                    <a:pt x="367" y="412"/>
                  </a:cubicBezTo>
                  <a:cubicBezTo>
                    <a:pt x="366" y="414"/>
                    <a:pt x="366" y="414"/>
                    <a:pt x="365" y="416"/>
                  </a:cubicBezTo>
                  <a:cubicBezTo>
                    <a:pt x="366" y="415"/>
                    <a:pt x="367" y="414"/>
                    <a:pt x="368" y="412"/>
                  </a:cubicBezTo>
                  <a:cubicBezTo>
                    <a:pt x="367" y="412"/>
                    <a:pt x="367" y="412"/>
                    <a:pt x="367" y="412"/>
                  </a:cubicBezTo>
                  <a:cubicBezTo>
                    <a:pt x="368" y="410"/>
                    <a:pt x="369" y="408"/>
                    <a:pt x="367" y="410"/>
                  </a:cubicBezTo>
                  <a:close/>
                  <a:moveTo>
                    <a:pt x="345" y="445"/>
                  </a:moveTo>
                  <a:cubicBezTo>
                    <a:pt x="346" y="445"/>
                    <a:pt x="347" y="443"/>
                    <a:pt x="347" y="442"/>
                  </a:cubicBezTo>
                  <a:cubicBezTo>
                    <a:pt x="346" y="443"/>
                    <a:pt x="346" y="444"/>
                    <a:pt x="345" y="445"/>
                  </a:cubicBezTo>
                  <a:close/>
                  <a:moveTo>
                    <a:pt x="484" y="218"/>
                  </a:moveTo>
                  <a:cubicBezTo>
                    <a:pt x="484" y="218"/>
                    <a:pt x="484" y="218"/>
                    <a:pt x="484" y="218"/>
                  </a:cubicBezTo>
                  <a:cubicBezTo>
                    <a:pt x="484" y="218"/>
                    <a:pt x="484" y="218"/>
                    <a:pt x="484" y="217"/>
                  </a:cubicBezTo>
                  <a:cubicBezTo>
                    <a:pt x="484" y="218"/>
                    <a:pt x="484" y="218"/>
                    <a:pt x="484" y="218"/>
                  </a:cubicBezTo>
                  <a:cubicBezTo>
                    <a:pt x="484" y="218"/>
                    <a:pt x="484" y="218"/>
                    <a:pt x="484" y="218"/>
                  </a:cubicBezTo>
                  <a:close/>
                  <a:moveTo>
                    <a:pt x="364" y="418"/>
                  </a:moveTo>
                  <a:cubicBezTo>
                    <a:pt x="364" y="418"/>
                    <a:pt x="365" y="418"/>
                    <a:pt x="365" y="418"/>
                  </a:cubicBezTo>
                  <a:cubicBezTo>
                    <a:pt x="365" y="417"/>
                    <a:pt x="366" y="416"/>
                    <a:pt x="365" y="416"/>
                  </a:cubicBezTo>
                  <a:cubicBezTo>
                    <a:pt x="365" y="417"/>
                    <a:pt x="364" y="418"/>
                    <a:pt x="364" y="418"/>
                  </a:cubicBezTo>
                  <a:close/>
                  <a:moveTo>
                    <a:pt x="417" y="343"/>
                  </a:moveTo>
                  <a:cubicBezTo>
                    <a:pt x="417" y="344"/>
                    <a:pt x="417" y="344"/>
                    <a:pt x="417" y="344"/>
                  </a:cubicBezTo>
                  <a:cubicBezTo>
                    <a:pt x="417" y="343"/>
                    <a:pt x="418" y="343"/>
                    <a:pt x="418" y="342"/>
                  </a:cubicBezTo>
                  <a:cubicBezTo>
                    <a:pt x="418" y="343"/>
                    <a:pt x="417" y="343"/>
                    <a:pt x="417" y="343"/>
                  </a:cubicBezTo>
                  <a:close/>
                  <a:moveTo>
                    <a:pt x="384" y="393"/>
                  </a:moveTo>
                  <a:cubicBezTo>
                    <a:pt x="384" y="392"/>
                    <a:pt x="385" y="392"/>
                    <a:pt x="385" y="391"/>
                  </a:cubicBezTo>
                  <a:cubicBezTo>
                    <a:pt x="386" y="390"/>
                    <a:pt x="384" y="391"/>
                    <a:pt x="384" y="393"/>
                  </a:cubicBezTo>
                  <a:close/>
                  <a:moveTo>
                    <a:pt x="522" y="153"/>
                  </a:moveTo>
                  <a:cubicBezTo>
                    <a:pt x="522" y="153"/>
                    <a:pt x="522" y="153"/>
                    <a:pt x="521" y="153"/>
                  </a:cubicBezTo>
                  <a:cubicBezTo>
                    <a:pt x="521" y="154"/>
                    <a:pt x="521" y="154"/>
                    <a:pt x="522" y="154"/>
                  </a:cubicBezTo>
                  <a:cubicBezTo>
                    <a:pt x="522" y="154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lose/>
                  <a:moveTo>
                    <a:pt x="536" y="130"/>
                  </a:moveTo>
                  <a:cubicBezTo>
                    <a:pt x="536" y="130"/>
                    <a:pt x="536" y="129"/>
                    <a:pt x="536" y="129"/>
                  </a:cubicBezTo>
                  <a:cubicBezTo>
                    <a:pt x="536" y="129"/>
                    <a:pt x="535" y="129"/>
                    <a:pt x="535" y="129"/>
                  </a:cubicBezTo>
                  <a:cubicBezTo>
                    <a:pt x="536" y="129"/>
                    <a:pt x="536" y="130"/>
                    <a:pt x="536" y="130"/>
                  </a:cubicBezTo>
                  <a:close/>
                  <a:moveTo>
                    <a:pt x="536" y="132"/>
                  </a:moveTo>
                  <a:cubicBezTo>
                    <a:pt x="536" y="132"/>
                    <a:pt x="537" y="131"/>
                    <a:pt x="536" y="130"/>
                  </a:cubicBezTo>
                  <a:cubicBezTo>
                    <a:pt x="536" y="130"/>
                    <a:pt x="536" y="130"/>
                    <a:pt x="535" y="130"/>
                  </a:cubicBezTo>
                  <a:cubicBezTo>
                    <a:pt x="535" y="131"/>
                    <a:pt x="535" y="131"/>
                    <a:pt x="536" y="132"/>
                  </a:cubicBezTo>
                  <a:close/>
                  <a:moveTo>
                    <a:pt x="566" y="96"/>
                  </a:moveTo>
                  <a:cubicBezTo>
                    <a:pt x="565" y="98"/>
                    <a:pt x="565" y="99"/>
                    <a:pt x="566" y="96"/>
                  </a:cubicBezTo>
                  <a:close/>
                  <a:moveTo>
                    <a:pt x="647" y="95"/>
                  </a:moveTo>
                  <a:cubicBezTo>
                    <a:pt x="647" y="95"/>
                    <a:pt x="648" y="95"/>
                    <a:pt x="648" y="95"/>
                  </a:cubicBezTo>
                  <a:cubicBezTo>
                    <a:pt x="648" y="95"/>
                    <a:pt x="648" y="94"/>
                    <a:pt x="648" y="94"/>
                  </a:cubicBezTo>
                  <a:cubicBezTo>
                    <a:pt x="648" y="94"/>
                    <a:pt x="648" y="94"/>
                    <a:pt x="648" y="94"/>
                  </a:cubicBezTo>
                  <a:cubicBezTo>
                    <a:pt x="648" y="94"/>
                    <a:pt x="647" y="94"/>
                    <a:pt x="647" y="95"/>
                  </a:cubicBezTo>
                  <a:close/>
                  <a:moveTo>
                    <a:pt x="523" y="154"/>
                  </a:moveTo>
                  <a:cubicBezTo>
                    <a:pt x="523" y="154"/>
                    <a:pt x="523" y="154"/>
                    <a:pt x="523" y="154"/>
                  </a:cubicBezTo>
                  <a:cubicBezTo>
                    <a:pt x="523" y="154"/>
                    <a:pt x="523" y="154"/>
                    <a:pt x="523" y="154"/>
                  </a:cubicBezTo>
                  <a:cubicBezTo>
                    <a:pt x="523" y="154"/>
                    <a:pt x="523" y="154"/>
                    <a:pt x="523" y="153"/>
                  </a:cubicBezTo>
                  <a:cubicBezTo>
                    <a:pt x="523" y="153"/>
                    <a:pt x="523" y="154"/>
                    <a:pt x="523" y="154"/>
                  </a:cubicBezTo>
                  <a:close/>
                  <a:moveTo>
                    <a:pt x="659" y="115"/>
                  </a:moveTo>
                  <a:cubicBezTo>
                    <a:pt x="659" y="115"/>
                    <a:pt x="659" y="114"/>
                    <a:pt x="659" y="114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59" y="115"/>
                    <a:pt x="659" y="115"/>
                    <a:pt x="659" y="115"/>
                  </a:cubicBezTo>
                  <a:close/>
                  <a:moveTo>
                    <a:pt x="523" y="153"/>
                  </a:moveTo>
                  <a:cubicBezTo>
                    <a:pt x="523" y="153"/>
                    <a:pt x="523" y="153"/>
                    <a:pt x="523" y="153"/>
                  </a:cubicBezTo>
                  <a:cubicBezTo>
                    <a:pt x="523" y="153"/>
                    <a:pt x="523" y="153"/>
                    <a:pt x="523" y="153"/>
                  </a:cubicBezTo>
                  <a:cubicBezTo>
                    <a:pt x="523" y="153"/>
                    <a:pt x="523" y="153"/>
                    <a:pt x="523" y="153"/>
                  </a:cubicBezTo>
                  <a:close/>
                  <a:moveTo>
                    <a:pt x="345" y="449"/>
                  </a:moveTo>
                  <a:cubicBezTo>
                    <a:pt x="345" y="448"/>
                    <a:pt x="345" y="448"/>
                    <a:pt x="346" y="447"/>
                  </a:cubicBezTo>
                  <a:cubicBezTo>
                    <a:pt x="345" y="447"/>
                    <a:pt x="345" y="448"/>
                    <a:pt x="345" y="448"/>
                  </a:cubicBezTo>
                  <a:cubicBezTo>
                    <a:pt x="345" y="448"/>
                    <a:pt x="344" y="450"/>
                    <a:pt x="345" y="449"/>
                  </a:cubicBezTo>
                  <a:close/>
                  <a:moveTo>
                    <a:pt x="523" y="153"/>
                  </a:moveTo>
                  <a:cubicBezTo>
                    <a:pt x="523" y="153"/>
                    <a:pt x="523" y="153"/>
                    <a:pt x="524" y="153"/>
                  </a:cubicBezTo>
                  <a:cubicBezTo>
                    <a:pt x="523" y="153"/>
                    <a:pt x="523" y="153"/>
                    <a:pt x="523" y="153"/>
                  </a:cubicBezTo>
                  <a:close/>
                  <a:moveTo>
                    <a:pt x="522" y="154"/>
                  </a:moveTo>
                  <a:cubicBezTo>
                    <a:pt x="522" y="154"/>
                    <a:pt x="522" y="154"/>
                    <a:pt x="522" y="154"/>
                  </a:cubicBezTo>
                  <a:cubicBezTo>
                    <a:pt x="522" y="154"/>
                    <a:pt x="522" y="154"/>
                    <a:pt x="522" y="154"/>
                  </a:cubicBezTo>
                  <a:cubicBezTo>
                    <a:pt x="522" y="154"/>
                    <a:pt x="522" y="154"/>
                    <a:pt x="522" y="154"/>
                  </a:cubicBezTo>
                  <a:close/>
                  <a:moveTo>
                    <a:pt x="484" y="212"/>
                  </a:moveTo>
                  <a:cubicBezTo>
                    <a:pt x="483" y="213"/>
                    <a:pt x="483" y="213"/>
                    <a:pt x="483" y="213"/>
                  </a:cubicBezTo>
                  <a:cubicBezTo>
                    <a:pt x="483" y="213"/>
                    <a:pt x="483" y="213"/>
                    <a:pt x="483" y="214"/>
                  </a:cubicBezTo>
                  <a:cubicBezTo>
                    <a:pt x="484" y="213"/>
                    <a:pt x="484" y="213"/>
                    <a:pt x="484" y="212"/>
                  </a:cubicBezTo>
                  <a:cubicBezTo>
                    <a:pt x="484" y="212"/>
                    <a:pt x="484" y="212"/>
                    <a:pt x="484" y="212"/>
                  </a:cubicBezTo>
                  <a:close/>
                  <a:moveTo>
                    <a:pt x="525" y="151"/>
                  </a:moveTo>
                  <a:cubicBezTo>
                    <a:pt x="524" y="151"/>
                    <a:pt x="524" y="152"/>
                    <a:pt x="523" y="153"/>
                  </a:cubicBezTo>
                  <a:cubicBezTo>
                    <a:pt x="523" y="153"/>
                    <a:pt x="523" y="153"/>
                    <a:pt x="524" y="153"/>
                  </a:cubicBezTo>
                  <a:cubicBezTo>
                    <a:pt x="524" y="153"/>
                    <a:pt x="524" y="153"/>
                    <a:pt x="524" y="153"/>
                  </a:cubicBezTo>
                  <a:cubicBezTo>
                    <a:pt x="524" y="152"/>
                    <a:pt x="525" y="151"/>
                    <a:pt x="525" y="151"/>
                  </a:cubicBezTo>
                  <a:close/>
                  <a:moveTo>
                    <a:pt x="292" y="541"/>
                  </a:moveTo>
                  <a:cubicBezTo>
                    <a:pt x="292" y="540"/>
                    <a:pt x="292" y="540"/>
                    <a:pt x="292" y="539"/>
                  </a:cubicBezTo>
                  <a:cubicBezTo>
                    <a:pt x="291" y="541"/>
                    <a:pt x="291" y="541"/>
                    <a:pt x="292" y="541"/>
                  </a:cubicBezTo>
                  <a:close/>
                  <a:moveTo>
                    <a:pt x="253" y="728"/>
                  </a:moveTo>
                  <a:cubicBezTo>
                    <a:pt x="252" y="728"/>
                    <a:pt x="252" y="728"/>
                    <a:pt x="252" y="728"/>
                  </a:cubicBezTo>
                  <a:cubicBezTo>
                    <a:pt x="252" y="728"/>
                    <a:pt x="252" y="729"/>
                    <a:pt x="252" y="729"/>
                  </a:cubicBezTo>
                  <a:cubicBezTo>
                    <a:pt x="253" y="729"/>
                    <a:pt x="253" y="728"/>
                    <a:pt x="253" y="728"/>
                  </a:cubicBezTo>
                  <a:close/>
                  <a:moveTo>
                    <a:pt x="319" y="503"/>
                  </a:moveTo>
                  <a:cubicBezTo>
                    <a:pt x="319" y="502"/>
                    <a:pt x="319" y="502"/>
                    <a:pt x="320" y="501"/>
                  </a:cubicBezTo>
                  <a:cubicBezTo>
                    <a:pt x="320" y="501"/>
                    <a:pt x="319" y="501"/>
                    <a:pt x="319" y="503"/>
                  </a:cubicBezTo>
                  <a:close/>
                  <a:moveTo>
                    <a:pt x="989" y="777"/>
                  </a:moveTo>
                  <a:cubicBezTo>
                    <a:pt x="989" y="776"/>
                    <a:pt x="989" y="775"/>
                    <a:pt x="988" y="776"/>
                  </a:cubicBezTo>
                  <a:cubicBezTo>
                    <a:pt x="988" y="776"/>
                    <a:pt x="988" y="777"/>
                    <a:pt x="989" y="777"/>
                  </a:cubicBezTo>
                  <a:close/>
                  <a:moveTo>
                    <a:pt x="274" y="575"/>
                  </a:move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lose/>
                  <a:moveTo>
                    <a:pt x="253" y="727"/>
                  </a:moveTo>
                  <a:cubicBezTo>
                    <a:pt x="253" y="727"/>
                    <a:pt x="253" y="727"/>
                    <a:pt x="253" y="727"/>
                  </a:cubicBezTo>
                  <a:cubicBezTo>
                    <a:pt x="252" y="727"/>
                    <a:pt x="252" y="727"/>
                    <a:pt x="251" y="727"/>
                  </a:cubicBezTo>
                  <a:cubicBezTo>
                    <a:pt x="251" y="727"/>
                    <a:pt x="251" y="727"/>
                    <a:pt x="252" y="727"/>
                  </a:cubicBezTo>
                  <a:cubicBezTo>
                    <a:pt x="252" y="727"/>
                    <a:pt x="252" y="727"/>
                    <a:pt x="253" y="727"/>
                  </a:cubicBezTo>
                  <a:close/>
                  <a:moveTo>
                    <a:pt x="274" y="575"/>
                  </a:move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lose/>
                  <a:moveTo>
                    <a:pt x="311" y="503"/>
                  </a:moveTo>
                  <a:cubicBezTo>
                    <a:pt x="310" y="505"/>
                    <a:pt x="310" y="505"/>
                    <a:pt x="308" y="508"/>
                  </a:cubicBezTo>
                  <a:cubicBezTo>
                    <a:pt x="308" y="511"/>
                    <a:pt x="310" y="506"/>
                    <a:pt x="312" y="505"/>
                  </a:cubicBezTo>
                  <a:cubicBezTo>
                    <a:pt x="314" y="500"/>
                    <a:pt x="312" y="503"/>
                    <a:pt x="311" y="503"/>
                  </a:cubicBezTo>
                  <a:close/>
                  <a:moveTo>
                    <a:pt x="990" y="779"/>
                  </a:moveTo>
                  <a:cubicBezTo>
                    <a:pt x="990" y="779"/>
                    <a:pt x="990" y="779"/>
                    <a:pt x="990" y="779"/>
                  </a:cubicBezTo>
                  <a:cubicBezTo>
                    <a:pt x="989" y="779"/>
                    <a:pt x="989" y="779"/>
                    <a:pt x="989" y="779"/>
                  </a:cubicBezTo>
                  <a:cubicBezTo>
                    <a:pt x="989" y="779"/>
                    <a:pt x="990" y="779"/>
                    <a:pt x="990" y="779"/>
                  </a:cubicBezTo>
                  <a:close/>
                  <a:moveTo>
                    <a:pt x="296" y="533"/>
                  </a:moveTo>
                  <a:cubicBezTo>
                    <a:pt x="295" y="534"/>
                    <a:pt x="297" y="534"/>
                    <a:pt x="297" y="533"/>
                  </a:cubicBezTo>
                  <a:cubicBezTo>
                    <a:pt x="296" y="533"/>
                    <a:pt x="296" y="533"/>
                    <a:pt x="296" y="533"/>
                  </a:cubicBezTo>
                  <a:cubicBezTo>
                    <a:pt x="296" y="533"/>
                    <a:pt x="296" y="533"/>
                    <a:pt x="296" y="533"/>
                  </a:cubicBezTo>
                  <a:close/>
                  <a:moveTo>
                    <a:pt x="307" y="511"/>
                  </a:moveTo>
                  <a:cubicBezTo>
                    <a:pt x="307" y="511"/>
                    <a:pt x="308" y="510"/>
                    <a:pt x="308" y="509"/>
                  </a:cubicBezTo>
                  <a:cubicBezTo>
                    <a:pt x="308" y="509"/>
                    <a:pt x="308" y="509"/>
                    <a:pt x="308" y="509"/>
                  </a:cubicBezTo>
                  <a:cubicBezTo>
                    <a:pt x="307" y="510"/>
                    <a:pt x="307" y="511"/>
                    <a:pt x="306" y="512"/>
                  </a:cubicBezTo>
                  <a:cubicBezTo>
                    <a:pt x="307" y="511"/>
                    <a:pt x="307" y="511"/>
                    <a:pt x="307" y="511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295" y="535"/>
                  </a:moveTo>
                  <a:cubicBezTo>
                    <a:pt x="294" y="535"/>
                    <a:pt x="294" y="536"/>
                    <a:pt x="294" y="536"/>
                  </a:cubicBezTo>
                  <a:cubicBezTo>
                    <a:pt x="293" y="537"/>
                    <a:pt x="294" y="537"/>
                    <a:pt x="295" y="536"/>
                  </a:cubicBezTo>
                  <a:cubicBezTo>
                    <a:pt x="295" y="536"/>
                    <a:pt x="295" y="536"/>
                    <a:pt x="295" y="536"/>
                  </a:cubicBezTo>
                  <a:cubicBezTo>
                    <a:pt x="295" y="536"/>
                    <a:pt x="295" y="536"/>
                    <a:pt x="295" y="536"/>
                  </a:cubicBezTo>
                  <a:cubicBezTo>
                    <a:pt x="295" y="536"/>
                    <a:pt x="295" y="536"/>
                    <a:pt x="295" y="536"/>
                  </a:cubicBezTo>
                  <a:cubicBezTo>
                    <a:pt x="295" y="536"/>
                    <a:pt x="295" y="536"/>
                    <a:pt x="295" y="536"/>
                  </a:cubicBezTo>
                  <a:cubicBezTo>
                    <a:pt x="296" y="535"/>
                    <a:pt x="296" y="534"/>
                    <a:pt x="297" y="532"/>
                  </a:cubicBezTo>
                  <a:cubicBezTo>
                    <a:pt x="297" y="533"/>
                    <a:pt x="296" y="534"/>
                    <a:pt x="296" y="535"/>
                  </a:cubicBezTo>
                  <a:cubicBezTo>
                    <a:pt x="295" y="535"/>
                    <a:pt x="295" y="535"/>
                    <a:pt x="295" y="535"/>
                  </a:cubicBezTo>
                  <a:close/>
                  <a:moveTo>
                    <a:pt x="274" y="576"/>
                  </a:move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4" y="575"/>
                    <a:pt x="274" y="575"/>
                  </a:cubicBezTo>
                  <a:cubicBezTo>
                    <a:pt x="274" y="575"/>
                    <a:pt x="273" y="576"/>
                    <a:pt x="273" y="577"/>
                  </a:cubicBezTo>
                  <a:cubicBezTo>
                    <a:pt x="273" y="578"/>
                    <a:pt x="273" y="579"/>
                    <a:pt x="274" y="576"/>
                  </a:cubicBezTo>
                  <a:close/>
                  <a:moveTo>
                    <a:pt x="272" y="576"/>
                  </a:moveTo>
                  <a:cubicBezTo>
                    <a:pt x="272" y="577"/>
                    <a:pt x="272" y="579"/>
                    <a:pt x="273" y="577"/>
                  </a:cubicBezTo>
                  <a:cubicBezTo>
                    <a:pt x="273" y="576"/>
                    <a:pt x="273" y="576"/>
                    <a:pt x="272" y="576"/>
                  </a:cubicBezTo>
                  <a:close/>
                  <a:moveTo>
                    <a:pt x="293" y="536"/>
                  </a:moveTo>
                  <a:cubicBezTo>
                    <a:pt x="294" y="536"/>
                    <a:pt x="294" y="536"/>
                    <a:pt x="294" y="536"/>
                  </a:cubicBezTo>
                  <a:cubicBezTo>
                    <a:pt x="294" y="536"/>
                    <a:pt x="294" y="535"/>
                    <a:pt x="294" y="535"/>
                  </a:cubicBezTo>
                  <a:cubicBezTo>
                    <a:pt x="294" y="535"/>
                    <a:pt x="294" y="535"/>
                    <a:pt x="294" y="535"/>
                  </a:cubicBezTo>
                  <a:cubicBezTo>
                    <a:pt x="294" y="535"/>
                    <a:pt x="294" y="535"/>
                    <a:pt x="294" y="535"/>
                  </a:cubicBezTo>
                  <a:cubicBezTo>
                    <a:pt x="294" y="535"/>
                    <a:pt x="294" y="535"/>
                    <a:pt x="294" y="535"/>
                  </a:cubicBezTo>
                  <a:cubicBezTo>
                    <a:pt x="294" y="535"/>
                    <a:pt x="294" y="535"/>
                    <a:pt x="293" y="536"/>
                  </a:cubicBezTo>
                  <a:close/>
                  <a:moveTo>
                    <a:pt x="986" y="774"/>
                  </a:moveTo>
                  <a:cubicBezTo>
                    <a:pt x="985" y="774"/>
                    <a:pt x="985" y="774"/>
                    <a:pt x="985" y="774"/>
                  </a:cubicBezTo>
                  <a:cubicBezTo>
                    <a:pt x="984" y="775"/>
                    <a:pt x="986" y="775"/>
                    <a:pt x="986" y="774"/>
                  </a:cubicBezTo>
                  <a:close/>
                  <a:moveTo>
                    <a:pt x="738" y="457"/>
                  </a:moveTo>
                  <a:cubicBezTo>
                    <a:pt x="738" y="457"/>
                    <a:pt x="738" y="457"/>
                    <a:pt x="738" y="457"/>
                  </a:cubicBezTo>
                  <a:cubicBezTo>
                    <a:pt x="738" y="457"/>
                    <a:pt x="738" y="456"/>
                    <a:pt x="738" y="456"/>
                  </a:cubicBezTo>
                  <a:cubicBezTo>
                    <a:pt x="738" y="456"/>
                    <a:pt x="738" y="456"/>
                    <a:pt x="738" y="456"/>
                  </a:cubicBezTo>
                  <a:cubicBezTo>
                    <a:pt x="738" y="456"/>
                    <a:pt x="738" y="457"/>
                    <a:pt x="738" y="457"/>
                  </a:cubicBezTo>
                  <a:close/>
                  <a:moveTo>
                    <a:pt x="756" y="574"/>
                  </a:moveTo>
                  <a:cubicBezTo>
                    <a:pt x="756" y="573"/>
                    <a:pt x="756" y="573"/>
                    <a:pt x="756" y="573"/>
                  </a:cubicBezTo>
                  <a:cubicBezTo>
                    <a:pt x="756" y="573"/>
                    <a:pt x="755" y="573"/>
                    <a:pt x="755" y="573"/>
                  </a:cubicBezTo>
                  <a:cubicBezTo>
                    <a:pt x="754" y="574"/>
                    <a:pt x="755" y="574"/>
                    <a:pt x="756" y="574"/>
                  </a:cubicBezTo>
                  <a:close/>
                  <a:moveTo>
                    <a:pt x="616" y="919"/>
                  </a:moveTo>
                  <a:cubicBezTo>
                    <a:pt x="616" y="919"/>
                    <a:pt x="616" y="920"/>
                    <a:pt x="616" y="920"/>
                  </a:cubicBezTo>
                  <a:cubicBezTo>
                    <a:pt x="617" y="920"/>
                    <a:pt x="617" y="919"/>
                    <a:pt x="616" y="919"/>
                  </a:cubicBezTo>
                  <a:close/>
                  <a:moveTo>
                    <a:pt x="597" y="908"/>
                  </a:moveTo>
                  <a:cubicBezTo>
                    <a:pt x="596" y="909"/>
                    <a:pt x="596" y="909"/>
                    <a:pt x="596" y="909"/>
                  </a:cubicBezTo>
                  <a:cubicBezTo>
                    <a:pt x="598" y="910"/>
                    <a:pt x="597" y="908"/>
                    <a:pt x="597" y="908"/>
                  </a:cubicBezTo>
                  <a:close/>
                  <a:moveTo>
                    <a:pt x="555" y="931"/>
                  </a:moveTo>
                  <a:cubicBezTo>
                    <a:pt x="554" y="932"/>
                    <a:pt x="555" y="933"/>
                    <a:pt x="557" y="933"/>
                  </a:cubicBezTo>
                  <a:cubicBezTo>
                    <a:pt x="558" y="932"/>
                    <a:pt x="556" y="931"/>
                    <a:pt x="555" y="931"/>
                  </a:cubicBezTo>
                  <a:close/>
                  <a:moveTo>
                    <a:pt x="559" y="934"/>
                  </a:moveTo>
                  <a:cubicBezTo>
                    <a:pt x="560" y="934"/>
                    <a:pt x="560" y="934"/>
                    <a:pt x="560" y="933"/>
                  </a:cubicBezTo>
                  <a:cubicBezTo>
                    <a:pt x="559" y="933"/>
                    <a:pt x="558" y="934"/>
                    <a:pt x="559" y="934"/>
                  </a:cubicBezTo>
                  <a:close/>
                  <a:moveTo>
                    <a:pt x="576" y="1040"/>
                  </a:moveTo>
                  <a:cubicBezTo>
                    <a:pt x="573" y="1040"/>
                    <a:pt x="579" y="1040"/>
                    <a:pt x="576" y="1040"/>
                  </a:cubicBezTo>
                  <a:close/>
                  <a:moveTo>
                    <a:pt x="820" y="516"/>
                  </a:moveTo>
                  <a:cubicBezTo>
                    <a:pt x="820" y="517"/>
                    <a:pt x="819" y="518"/>
                    <a:pt x="820" y="518"/>
                  </a:cubicBezTo>
                  <a:cubicBezTo>
                    <a:pt x="821" y="518"/>
                    <a:pt x="821" y="516"/>
                    <a:pt x="820" y="516"/>
                  </a:cubicBezTo>
                  <a:close/>
                  <a:moveTo>
                    <a:pt x="721" y="451"/>
                  </a:moveTo>
                  <a:cubicBezTo>
                    <a:pt x="721" y="451"/>
                    <a:pt x="721" y="451"/>
                    <a:pt x="721" y="451"/>
                  </a:cubicBezTo>
                  <a:cubicBezTo>
                    <a:pt x="721" y="451"/>
                    <a:pt x="721" y="451"/>
                    <a:pt x="721" y="451"/>
                  </a:cubicBezTo>
                  <a:cubicBezTo>
                    <a:pt x="721" y="451"/>
                    <a:pt x="721" y="451"/>
                    <a:pt x="721" y="451"/>
                  </a:cubicBezTo>
                  <a:cubicBezTo>
                    <a:pt x="721" y="451"/>
                    <a:pt x="721" y="451"/>
                    <a:pt x="721" y="451"/>
                  </a:cubicBezTo>
                  <a:close/>
                  <a:moveTo>
                    <a:pt x="805" y="510"/>
                  </a:moveTo>
                  <a:cubicBezTo>
                    <a:pt x="805" y="511"/>
                    <a:pt x="804" y="512"/>
                    <a:pt x="805" y="512"/>
                  </a:cubicBezTo>
                  <a:cubicBezTo>
                    <a:pt x="806" y="512"/>
                    <a:pt x="806" y="510"/>
                    <a:pt x="805" y="510"/>
                  </a:cubicBezTo>
                  <a:close/>
                  <a:moveTo>
                    <a:pt x="910" y="563"/>
                  </a:moveTo>
                  <a:cubicBezTo>
                    <a:pt x="910" y="564"/>
                    <a:pt x="910" y="564"/>
                    <a:pt x="911" y="564"/>
                  </a:cubicBezTo>
                  <a:cubicBezTo>
                    <a:pt x="911" y="565"/>
                    <a:pt x="911" y="564"/>
                    <a:pt x="911" y="564"/>
                  </a:cubicBezTo>
                  <a:cubicBezTo>
                    <a:pt x="911" y="564"/>
                    <a:pt x="911" y="564"/>
                    <a:pt x="911" y="563"/>
                  </a:cubicBezTo>
                  <a:cubicBezTo>
                    <a:pt x="911" y="563"/>
                    <a:pt x="910" y="563"/>
                    <a:pt x="910" y="563"/>
                  </a:cubicBezTo>
                  <a:close/>
                  <a:moveTo>
                    <a:pt x="259" y="966"/>
                  </a:moveTo>
                  <a:cubicBezTo>
                    <a:pt x="259" y="966"/>
                    <a:pt x="258" y="966"/>
                    <a:pt x="258" y="966"/>
                  </a:cubicBezTo>
                  <a:cubicBezTo>
                    <a:pt x="258" y="966"/>
                    <a:pt x="258" y="965"/>
                    <a:pt x="259" y="965"/>
                  </a:cubicBezTo>
                  <a:cubicBezTo>
                    <a:pt x="258" y="965"/>
                    <a:pt x="258" y="965"/>
                    <a:pt x="258" y="965"/>
                  </a:cubicBezTo>
                  <a:cubicBezTo>
                    <a:pt x="258" y="966"/>
                    <a:pt x="259" y="966"/>
                    <a:pt x="259" y="966"/>
                  </a:cubicBezTo>
                  <a:close/>
                  <a:moveTo>
                    <a:pt x="260" y="965"/>
                  </a:moveTo>
                  <a:cubicBezTo>
                    <a:pt x="259" y="965"/>
                    <a:pt x="259" y="965"/>
                    <a:pt x="259" y="965"/>
                  </a:cubicBezTo>
                  <a:cubicBezTo>
                    <a:pt x="259" y="965"/>
                    <a:pt x="259" y="965"/>
                    <a:pt x="260" y="965"/>
                  </a:cubicBezTo>
                  <a:close/>
                  <a:moveTo>
                    <a:pt x="812" y="491"/>
                  </a:moveTo>
                  <a:cubicBezTo>
                    <a:pt x="812" y="490"/>
                    <a:pt x="811" y="490"/>
                    <a:pt x="810" y="490"/>
                  </a:cubicBezTo>
                  <a:cubicBezTo>
                    <a:pt x="810" y="491"/>
                    <a:pt x="811" y="491"/>
                    <a:pt x="812" y="491"/>
                  </a:cubicBezTo>
                  <a:close/>
                  <a:moveTo>
                    <a:pt x="539" y="923"/>
                  </a:moveTo>
                  <a:cubicBezTo>
                    <a:pt x="539" y="923"/>
                    <a:pt x="539" y="923"/>
                    <a:pt x="539" y="922"/>
                  </a:cubicBezTo>
                  <a:cubicBezTo>
                    <a:pt x="538" y="922"/>
                    <a:pt x="538" y="923"/>
                    <a:pt x="539" y="923"/>
                  </a:cubicBezTo>
                  <a:close/>
                  <a:moveTo>
                    <a:pt x="790" y="788"/>
                  </a:moveTo>
                  <a:cubicBezTo>
                    <a:pt x="790" y="788"/>
                    <a:pt x="790" y="788"/>
                    <a:pt x="791" y="788"/>
                  </a:cubicBezTo>
                  <a:cubicBezTo>
                    <a:pt x="791" y="788"/>
                    <a:pt x="791" y="787"/>
                    <a:pt x="791" y="787"/>
                  </a:cubicBezTo>
                  <a:cubicBezTo>
                    <a:pt x="791" y="787"/>
                    <a:pt x="790" y="787"/>
                    <a:pt x="790" y="787"/>
                  </a:cubicBezTo>
                  <a:cubicBezTo>
                    <a:pt x="790" y="787"/>
                    <a:pt x="790" y="787"/>
                    <a:pt x="790" y="788"/>
                  </a:cubicBezTo>
                  <a:close/>
                  <a:moveTo>
                    <a:pt x="516" y="882"/>
                  </a:moveTo>
                  <a:cubicBezTo>
                    <a:pt x="514" y="882"/>
                    <a:pt x="514" y="883"/>
                    <a:pt x="513" y="883"/>
                  </a:cubicBezTo>
                  <a:cubicBezTo>
                    <a:pt x="513" y="884"/>
                    <a:pt x="513" y="885"/>
                    <a:pt x="515" y="886"/>
                  </a:cubicBezTo>
                  <a:cubicBezTo>
                    <a:pt x="515" y="885"/>
                    <a:pt x="516" y="884"/>
                    <a:pt x="517" y="884"/>
                  </a:cubicBezTo>
                  <a:cubicBezTo>
                    <a:pt x="518" y="883"/>
                    <a:pt x="516" y="883"/>
                    <a:pt x="516" y="882"/>
                  </a:cubicBezTo>
                  <a:close/>
                  <a:moveTo>
                    <a:pt x="534" y="920"/>
                  </a:moveTo>
                  <a:cubicBezTo>
                    <a:pt x="533" y="921"/>
                    <a:pt x="534" y="922"/>
                    <a:pt x="537" y="922"/>
                  </a:cubicBezTo>
                  <a:cubicBezTo>
                    <a:pt x="538" y="921"/>
                    <a:pt x="535" y="920"/>
                    <a:pt x="534" y="920"/>
                  </a:cubicBezTo>
                  <a:close/>
                  <a:moveTo>
                    <a:pt x="796" y="485"/>
                  </a:moveTo>
                  <a:cubicBezTo>
                    <a:pt x="796" y="484"/>
                    <a:pt x="795" y="484"/>
                    <a:pt x="794" y="484"/>
                  </a:cubicBezTo>
                  <a:cubicBezTo>
                    <a:pt x="794" y="485"/>
                    <a:pt x="796" y="485"/>
                    <a:pt x="796" y="485"/>
                  </a:cubicBezTo>
                  <a:close/>
                  <a:moveTo>
                    <a:pt x="718" y="1036"/>
                  </a:moveTo>
                  <a:cubicBezTo>
                    <a:pt x="717" y="1037"/>
                    <a:pt x="716" y="1037"/>
                    <a:pt x="718" y="1037"/>
                  </a:cubicBezTo>
                  <a:cubicBezTo>
                    <a:pt x="719" y="1037"/>
                    <a:pt x="720" y="1037"/>
                    <a:pt x="718" y="1036"/>
                  </a:cubicBezTo>
                  <a:close/>
                  <a:moveTo>
                    <a:pt x="897" y="558"/>
                  </a:moveTo>
                  <a:cubicBezTo>
                    <a:pt x="897" y="558"/>
                    <a:pt x="897" y="558"/>
                    <a:pt x="896" y="558"/>
                  </a:cubicBezTo>
                  <a:cubicBezTo>
                    <a:pt x="896" y="558"/>
                    <a:pt x="896" y="558"/>
                    <a:pt x="896" y="558"/>
                  </a:cubicBezTo>
                  <a:cubicBezTo>
                    <a:pt x="897" y="558"/>
                    <a:pt x="897" y="558"/>
                    <a:pt x="897" y="558"/>
                  </a:cubicBezTo>
                  <a:cubicBezTo>
                    <a:pt x="897" y="558"/>
                    <a:pt x="897" y="558"/>
                    <a:pt x="897" y="558"/>
                  </a:cubicBezTo>
                  <a:close/>
                  <a:moveTo>
                    <a:pt x="902" y="556"/>
                  </a:moveTo>
                  <a:cubicBezTo>
                    <a:pt x="902" y="556"/>
                    <a:pt x="903" y="558"/>
                    <a:pt x="902" y="555"/>
                  </a:cubicBezTo>
                  <a:cubicBezTo>
                    <a:pt x="902" y="555"/>
                    <a:pt x="901" y="555"/>
                    <a:pt x="901" y="555"/>
                  </a:cubicBezTo>
                  <a:cubicBezTo>
                    <a:pt x="901" y="555"/>
                    <a:pt x="901" y="554"/>
                    <a:pt x="900" y="553"/>
                  </a:cubicBezTo>
                  <a:cubicBezTo>
                    <a:pt x="900" y="553"/>
                    <a:pt x="901" y="554"/>
                    <a:pt x="901" y="555"/>
                  </a:cubicBezTo>
                  <a:cubicBezTo>
                    <a:pt x="901" y="555"/>
                    <a:pt x="901" y="555"/>
                    <a:pt x="902" y="556"/>
                  </a:cubicBezTo>
                  <a:close/>
                  <a:moveTo>
                    <a:pt x="702" y="1034"/>
                  </a:moveTo>
                  <a:cubicBezTo>
                    <a:pt x="703" y="1034"/>
                    <a:pt x="704" y="1034"/>
                    <a:pt x="704" y="1034"/>
                  </a:cubicBezTo>
                  <a:cubicBezTo>
                    <a:pt x="702" y="1033"/>
                    <a:pt x="700" y="1034"/>
                    <a:pt x="702" y="1034"/>
                  </a:cubicBezTo>
                  <a:close/>
                  <a:moveTo>
                    <a:pt x="276" y="729"/>
                  </a:moveTo>
                  <a:cubicBezTo>
                    <a:pt x="276" y="729"/>
                    <a:pt x="276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lose/>
                  <a:moveTo>
                    <a:pt x="280" y="732"/>
                  </a:moveTo>
                  <a:cubicBezTo>
                    <a:pt x="280" y="732"/>
                    <a:pt x="280" y="732"/>
                    <a:pt x="280" y="732"/>
                  </a:cubicBezTo>
                  <a:cubicBezTo>
                    <a:pt x="280" y="732"/>
                    <a:pt x="280" y="732"/>
                    <a:pt x="280" y="732"/>
                  </a:cubicBezTo>
                  <a:cubicBezTo>
                    <a:pt x="280" y="732"/>
                    <a:pt x="280" y="732"/>
                    <a:pt x="280" y="732"/>
                  </a:cubicBezTo>
                  <a:close/>
                  <a:moveTo>
                    <a:pt x="299" y="737"/>
                  </a:moveTo>
                  <a:cubicBezTo>
                    <a:pt x="299" y="736"/>
                    <a:pt x="299" y="736"/>
                    <a:pt x="299" y="736"/>
                  </a:cubicBezTo>
                  <a:cubicBezTo>
                    <a:pt x="299" y="736"/>
                    <a:pt x="299" y="736"/>
                    <a:pt x="299" y="736"/>
                  </a:cubicBezTo>
                  <a:cubicBezTo>
                    <a:pt x="299" y="736"/>
                    <a:pt x="299" y="736"/>
                    <a:pt x="299" y="737"/>
                  </a:cubicBezTo>
                  <a:close/>
                  <a:moveTo>
                    <a:pt x="272" y="726"/>
                  </a:moveTo>
                  <a:cubicBezTo>
                    <a:pt x="272" y="726"/>
                    <a:pt x="272" y="726"/>
                    <a:pt x="272" y="726"/>
                  </a:cubicBezTo>
                  <a:cubicBezTo>
                    <a:pt x="272" y="726"/>
                    <a:pt x="272" y="726"/>
                    <a:pt x="272" y="726"/>
                  </a:cubicBezTo>
                  <a:cubicBezTo>
                    <a:pt x="272" y="726"/>
                    <a:pt x="272" y="726"/>
                    <a:pt x="272" y="726"/>
                  </a:cubicBezTo>
                  <a:close/>
                  <a:moveTo>
                    <a:pt x="234" y="725"/>
                  </a:moveTo>
                  <a:cubicBezTo>
                    <a:pt x="234" y="725"/>
                    <a:pt x="233" y="725"/>
                    <a:pt x="233" y="725"/>
                  </a:cubicBezTo>
                  <a:cubicBezTo>
                    <a:pt x="233" y="725"/>
                    <a:pt x="233" y="725"/>
                    <a:pt x="233" y="725"/>
                  </a:cubicBezTo>
                  <a:cubicBezTo>
                    <a:pt x="233" y="725"/>
                    <a:pt x="234" y="725"/>
                    <a:pt x="234" y="725"/>
                  </a:cubicBezTo>
                  <a:close/>
                  <a:moveTo>
                    <a:pt x="260" y="733"/>
                  </a:moveTo>
                  <a:cubicBezTo>
                    <a:pt x="260" y="733"/>
                    <a:pt x="260" y="733"/>
                    <a:pt x="260" y="733"/>
                  </a:cubicBezTo>
                  <a:cubicBezTo>
                    <a:pt x="260" y="733"/>
                    <a:pt x="260" y="733"/>
                    <a:pt x="260" y="733"/>
                  </a:cubicBezTo>
                  <a:cubicBezTo>
                    <a:pt x="260" y="733"/>
                    <a:pt x="260" y="733"/>
                    <a:pt x="260" y="733"/>
                  </a:cubicBezTo>
                  <a:close/>
                  <a:moveTo>
                    <a:pt x="224" y="722"/>
                  </a:moveTo>
                  <a:cubicBezTo>
                    <a:pt x="224" y="722"/>
                    <a:pt x="224" y="722"/>
                    <a:pt x="224" y="722"/>
                  </a:cubicBezTo>
                  <a:cubicBezTo>
                    <a:pt x="224" y="722"/>
                    <a:pt x="224" y="722"/>
                    <a:pt x="224" y="722"/>
                  </a:cubicBezTo>
                  <a:cubicBezTo>
                    <a:pt x="224" y="722"/>
                    <a:pt x="224" y="722"/>
                    <a:pt x="224" y="722"/>
                  </a:cubicBezTo>
                  <a:close/>
                  <a:moveTo>
                    <a:pt x="236" y="725"/>
                  </a:moveTo>
                  <a:cubicBezTo>
                    <a:pt x="236" y="725"/>
                    <a:pt x="235" y="725"/>
                    <a:pt x="235" y="725"/>
                  </a:cubicBezTo>
                  <a:cubicBezTo>
                    <a:pt x="235" y="725"/>
                    <a:pt x="236" y="725"/>
                    <a:pt x="236" y="725"/>
                  </a:cubicBezTo>
                  <a:close/>
                  <a:moveTo>
                    <a:pt x="200" y="1045"/>
                  </a:moveTo>
                  <a:cubicBezTo>
                    <a:pt x="200" y="1045"/>
                    <a:pt x="200" y="1045"/>
                    <a:pt x="200" y="1045"/>
                  </a:cubicBezTo>
                  <a:cubicBezTo>
                    <a:pt x="200" y="1045"/>
                    <a:pt x="200" y="1045"/>
                    <a:pt x="200" y="1045"/>
                  </a:cubicBezTo>
                  <a:cubicBezTo>
                    <a:pt x="200" y="1045"/>
                    <a:pt x="200" y="1045"/>
                    <a:pt x="200" y="1045"/>
                  </a:cubicBezTo>
                  <a:close/>
                  <a:moveTo>
                    <a:pt x="154" y="983"/>
                  </a:moveTo>
                  <a:cubicBezTo>
                    <a:pt x="154" y="983"/>
                    <a:pt x="154" y="983"/>
                    <a:pt x="154" y="983"/>
                  </a:cubicBezTo>
                  <a:cubicBezTo>
                    <a:pt x="154" y="983"/>
                    <a:pt x="154" y="983"/>
                    <a:pt x="154" y="983"/>
                  </a:cubicBezTo>
                  <a:close/>
                  <a:moveTo>
                    <a:pt x="544" y="1043"/>
                  </a:moveTo>
                  <a:cubicBezTo>
                    <a:pt x="543" y="1043"/>
                    <a:pt x="543" y="1043"/>
                    <a:pt x="542" y="1043"/>
                  </a:cubicBezTo>
                  <a:cubicBezTo>
                    <a:pt x="543" y="1043"/>
                    <a:pt x="543" y="1043"/>
                    <a:pt x="544" y="1043"/>
                  </a:cubicBezTo>
                  <a:close/>
                  <a:moveTo>
                    <a:pt x="220" y="715"/>
                  </a:moveTo>
                  <a:cubicBezTo>
                    <a:pt x="220" y="715"/>
                    <a:pt x="219" y="715"/>
                    <a:pt x="219" y="715"/>
                  </a:cubicBezTo>
                  <a:cubicBezTo>
                    <a:pt x="219" y="715"/>
                    <a:pt x="220" y="715"/>
                    <a:pt x="220" y="715"/>
                  </a:cubicBezTo>
                  <a:close/>
                  <a:moveTo>
                    <a:pt x="544" y="1043"/>
                  </a:move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lose/>
                  <a:moveTo>
                    <a:pt x="201" y="1044"/>
                  </a:move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1" y="1044"/>
                  </a:cubicBezTo>
                  <a:close/>
                  <a:moveTo>
                    <a:pt x="214" y="725"/>
                  </a:moveTo>
                  <a:cubicBezTo>
                    <a:pt x="214" y="725"/>
                    <a:pt x="214" y="725"/>
                    <a:pt x="214" y="725"/>
                  </a:cubicBezTo>
                  <a:cubicBezTo>
                    <a:pt x="215" y="725"/>
                    <a:pt x="215" y="725"/>
                    <a:pt x="215" y="725"/>
                  </a:cubicBezTo>
                  <a:cubicBezTo>
                    <a:pt x="215" y="725"/>
                    <a:pt x="215" y="725"/>
                    <a:pt x="214" y="725"/>
                  </a:cubicBezTo>
                  <a:close/>
                  <a:moveTo>
                    <a:pt x="273" y="740"/>
                  </a:moveTo>
                  <a:cubicBezTo>
                    <a:pt x="273" y="740"/>
                    <a:pt x="273" y="740"/>
                    <a:pt x="273" y="740"/>
                  </a:cubicBezTo>
                  <a:cubicBezTo>
                    <a:pt x="273" y="740"/>
                    <a:pt x="273" y="740"/>
                    <a:pt x="273" y="740"/>
                  </a:cubicBezTo>
                  <a:cubicBezTo>
                    <a:pt x="273" y="740"/>
                    <a:pt x="273" y="740"/>
                    <a:pt x="273" y="740"/>
                  </a:cubicBezTo>
                  <a:close/>
                  <a:moveTo>
                    <a:pt x="243" y="731"/>
                  </a:moveTo>
                  <a:cubicBezTo>
                    <a:pt x="243" y="731"/>
                    <a:pt x="243" y="731"/>
                    <a:pt x="244" y="731"/>
                  </a:cubicBezTo>
                  <a:cubicBezTo>
                    <a:pt x="243" y="731"/>
                    <a:pt x="243" y="731"/>
                    <a:pt x="243" y="731"/>
                  </a:cubicBezTo>
                  <a:close/>
                  <a:moveTo>
                    <a:pt x="300" y="752"/>
                  </a:moveTo>
                  <a:cubicBezTo>
                    <a:pt x="300" y="752"/>
                    <a:pt x="300" y="752"/>
                    <a:pt x="300" y="752"/>
                  </a:cubicBezTo>
                  <a:cubicBezTo>
                    <a:pt x="300" y="753"/>
                    <a:pt x="300" y="753"/>
                    <a:pt x="300" y="754"/>
                  </a:cubicBezTo>
                  <a:cubicBezTo>
                    <a:pt x="300" y="753"/>
                    <a:pt x="300" y="753"/>
                    <a:pt x="300" y="752"/>
                  </a:cubicBezTo>
                  <a:close/>
                  <a:moveTo>
                    <a:pt x="427" y="306"/>
                  </a:moveTo>
                  <a:cubicBezTo>
                    <a:pt x="427" y="305"/>
                    <a:pt x="427" y="305"/>
                    <a:pt x="427" y="305"/>
                  </a:cubicBezTo>
                  <a:cubicBezTo>
                    <a:pt x="427" y="305"/>
                    <a:pt x="427" y="305"/>
                    <a:pt x="427" y="305"/>
                  </a:cubicBezTo>
                  <a:cubicBezTo>
                    <a:pt x="427" y="305"/>
                    <a:pt x="427" y="305"/>
                    <a:pt x="427" y="306"/>
                  </a:cubicBezTo>
                  <a:close/>
                  <a:moveTo>
                    <a:pt x="331" y="478"/>
                  </a:moveTo>
                  <a:cubicBezTo>
                    <a:pt x="331" y="478"/>
                    <a:pt x="331" y="478"/>
                    <a:pt x="331" y="478"/>
                  </a:cubicBezTo>
                  <a:cubicBezTo>
                    <a:pt x="331" y="478"/>
                    <a:pt x="331" y="478"/>
                    <a:pt x="331" y="478"/>
                  </a:cubicBezTo>
                  <a:cubicBezTo>
                    <a:pt x="331" y="478"/>
                    <a:pt x="331" y="478"/>
                    <a:pt x="331" y="478"/>
                  </a:cubicBezTo>
                  <a:close/>
                  <a:moveTo>
                    <a:pt x="890" y="512"/>
                  </a:moveTo>
                  <a:cubicBezTo>
                    <a:pt x="890" y="513"/>
                    <a:pt x="891" y="513"/>
                    <a:pt x="891" y="513"/>
                  </a:cubicBezTo>
                  <a:cubicBezTo>
                    <a:pt x="891" y="513"/>
                    <a:pt x="891" y="513"/>
                    <a:pt x="891" y="513"/>
                  </a:cubicBezTo>
                  <a:cubicBezTo>
                    <a:pt x="891" y="513"/>
                    <a:pt x="890" y="513"/>
                    <a:pt x="890" y="512"/>
                  </a:cubicBezTo>
                  <a:close/>
                  <a:moveTo>
                    <a:pt x="1026" y="758"/>
                  </a:moveTo>
                  <a:cubicBezTo>
                    <a:pt x="1026" y="758"/>
                    <a:pt x="1026" y="758"/>
                    <a:pt x="1026" y="758"/>
                  </a:cubicBezTo>
                  <a:cubicBezTo>
                    <a:pt x="1027" y="758"/>
                    <a:pt x="1027" y="758"/>
                    <a:pt x="1027" y="758"/>
                  </a:cubicBezTo>
                  <a:cubicBezTo>
                    <a:pt x="1027" y="758"/>
                    <a:pt x="1027" y="758"/>
                    <a:pt x="1026" y="758"/>
                  </a:cubicBezTo>
                  <a:close/>
                  <a:moveTo>
                    <a:pt x="1081" y="863"/>
                  </a:moveTo>
                  <a:cubicBezTo>
                    <a:pt x="1081" y="863"/>
                    <a:pt x="1081" y="863"/>
                    <a:pt x="1081" y="863"/>
                  </a:cubicBezTo>
                  <a:cubicBezTo>
                    <a:pt x="1081" y="863"/>
                    <a:pt x="1081" y="863"/>
                    <a:pt x="1081" y="863"/>
                  </a:cubicBezTo>
                  <a:cubicBezTo>
                    <a:pt x="1081" y="863"/>
                    <a:pt x="1081" y="863"/>
                    <a:pt x="1081" y="863"/>
                  </a:cubicBezTo>
                  <a:close/>
                  <a:moveTo>
                    <a:pt x="329" y="473"/>
                  </a:moveTo>
                  <a:cubicBezTo>
                    <a:pt x="329" y="473"/>
                    <a:pt x="329" y="473"/>
                    <a:pt x="329" y="473"/>
                  </a:cubicBezTo>
                  <a:cubicBezTo>
                    <a:pt x="329" y="473"/>
                    <a:pt x="329" y="473"/>
                    <a:pt x="329" y="473"/>
                  </a:cubicBezTo>
                  <a:cubicBezTo>
                    <a:pt x="329" y="473"/>
                    <a:pt x="329" y="473"/>
                    <a:pt x="329" y="473"/>
                  </a:cubicBezTo>
                  <a:close/>
                  <a:moveTo>
                    <a:pt x="214" y="718"/>
                  </a:moveTo>
                  <a:cubicBezTo>
                    <a:pt x="214" y="717"/>
                    <a:pt x="214" y="717"/>
                    <a:pt x="214" y="717"/>
                  </a:cubicBezTo>
                  <a:cubicBezTo>
                    <a:pt x="214" y="717"/>
                    <a:pt x="214" y="717"/>
                    <a:pt x="214" y="717"/>
                  </a:cubicBezTo>
                  <a:cubicBezTo>
                    <a:pt x="214" y="717"/>
                    <a:pt x="214" y="717"/>
                    <a:pt x="214" y="718"/>
                  </a:cubicBezTo>
                  <a:close/>
                  <a:moveTo>
                    <a:pt x="331" y="478"/>
                  </a:moveTo>
                  <a:cubicBezTo>
                    <a:pt x="331" y="478"/>
                    <a:pt x="331" y="478"/>
                    <a:pt x="331" y="478"/>
                  </a:cubicBezTo>
                  <a:cubicBezTo>
                    <a:pt x="331" y="478"/>
                    <a:pt x="331" y="478"/>
                    <a:pt x="331" y="478"/>
                  </a:cubicBezTo>
                  <a:close/>
                  <a:moveTo>
                    <a:pt x="1139" y="1016"/>
                  </a:moveTo>
                  <a:cubicBezTo>
                    <a:pt x="1140" y="1016"/>
                    <a:pt x="1141" y="1015"/>
                    <a:pt x="1140" y="1015"/>
                  </a:cubicBezTo>
                  <a:cubicBezTo>
                    <a:pt x="1140" y="1015"/>
                    <a:pt x="1140" y="1015"/>
                    <a:pt x="1140" y="1015"/>
                  </a:cubicBezTo>
                  <a:cubicBezTo>
                    <a:pt x="1145" y="1005"/>
                    <a:pt x="1145" y="992"/>
                    <a:pt x="1136" y="977"/>
                  </a:cubicBezTo>
                  <a:cubicBezTo>
                    <a:pt x="1137" y="977"/>
                    <a:pt x="1137" y="976"/>
                    <a:pt x="1137" y="975"/>
                  </a:cubicBezTo>
                  <a:cubicBezTo>
                    <a:pt x="1144" y="979"/>
                    <a:pt x="1150" y="984"/>
                    <a:pt x="1143" y="963"/>
                  </a:cubicBezTo>
                  <a:cubicBezTo>
                    <a:pt x="1140" y="961"/>
                    <a:pt x="1136" y="957"/>
                    <a:pt x="1133" y="952"/>
                  </a:cubicBezTo>
                  <a:cubicBezTo>
                    <a:pt x="1133" y="952"/>
                    <a:pt x="1133" y="952"/>
                    <a:pt x="1133" y="951"/>
                  </a:cubicBezTo>
                  <a:cubicBezTo>
                    <a:pt x="1133" y="951"/>
                    <a:pt x="1132" y="952"/>
                    <a:pt x="1132" y="952"/>
                  </a:cubicBezTo>
                  <a:cubicBezTo>
                    <a:pt x="1128" y="946"/>
                    <a:pt x="1125" y="939"/>
                    <a:pt x="1126" y="936"/>
                  </a:cubicBezTo>
                  <a:cubicBezTo>
                    <a:pt x="1121" y="937"/>
                    <a:pt x="1121" y="937"/>
                    <a:pt x="1121" y="937"/>
                  </a:cubicBezTo>
                  <a:cubicBezTo>
                    <a:pt x="1111" y="922"/>
                    <a:pt x="1117" y="923"/>
                    <a:pt x="1118" y="918"/>
                  </a:cubicBezTo>
                  <a:cubicBezTo>
                    <a:pt x="1118" y="918"/>
                    <a:pt x="1118" y="918"/>
                    <a:pt x="1118" y="919"/>
                  </a:cubicBezTo>
                  <a:cubicBezTo>
                    <a:pt x="1118" y="919"/>
                    <a:pt x="1119" y="918"/>
                    <a:pt x="1119" y="918"/>
                  </a:cubicBezTo>
                  <a:cubicBezTo>
                    <a:pt x="1119" y="918"/>
                    <a:pt x="1118" y="918"/>
                    <a:pt x="1118" y="918"/>
                  </a:cubicBezTo>
                  <a:cubicBezTo>
                    <a:pt x="1118" y="918"/>
                    <a:pt x="1118" y="917"/>
                    <a:pt x="1118" y="917"/>
                  </a:cubicBezTo>
                  <a:cubicBezTo>
                    <a:pt x="1118" y="917"/>
                    <a:pt x="1118" y="917"/>
                    <a:pt x="1118" y="917"/>
                  </a:cubicBezTo>
                  <a:cubicBezTo>
                    <a:pt x="1118" y="916"/>
                    <a:pt x="1118" y="916"/>
                    <a:pt x="1118" y="916"/>
                  </a:cubicBezTo>
                  <a:cubicBezTo>
                    <a:pt x="1118" y="917"/>
                    <a:pt x="1118" y="917"/>
                    <a:pt x="1119" y="918"/>
                  </a:cubicBezTo>
                  <a:cubicBezTo>
                    <a:pt x="1119" y="918"/>
                    <a:pt x="1119" y="918"/>
                    <a:pt x="1120" y="919"/>
                  </a:cubicBezTo>
                  <a:cubicBezTo>
                    <a:pt x="1119" y="918"/>
                    <a:pt x="1119" y="917"/>
                    <a:pt x="1119" y="917"/>
                  </a:cubicBezTo>
                  <a:cubicBezTo>
                    <a:pt x="1118" y="916"/>
                    <a:pt x="1118" y="916"/>
                    <a:pt x="1118" y="916"/>
                  </a:cubicBezTo>
                  <a:cubicBezTo>
                    <a:pt x="1118" y="913"/>
                    <a:pt x="1116" y="910"/>
                    <a:pt x="1114" y="905"/>
                  </a:cubicBezTo>
                  <a:cubicBezTo>
                    <a:pt x="1114" y="904"/>
                    <a:pt x="1114" y="904"/>
                    <a:pt x="1114" y="903"/>
                  </a:cubicBezTo>
                  <a:cubicBezTo>
                    <a:pt x="1114" y="903"/>
                    <a:pt x="1115" y="903"/>
                    <a:pt x="1115" y="903"/>
                  </a:cubicBezTo>
                  <a:cubicBezTo>
                    <a:pt x="1114" y="903"/>
                    <a:pt x="1114" y="903"/>
                    <a:pt x="1114" y="902"/>
                  </a:cubicBezTo>
                  <a:cubicBezTo>
                    <a:pt x="1114" y="903"/>
                    <a:pt x="1114" y="903"/>
                    <a:pt x="1114" y="903"/>
                  </a:cubicBezTo>
                  <a:cubicBezTo>
                    <a:pt x="1114" y="903"/>
                    <a:pt x="1114" y="903"/>
                    <a:pt x="1114" y="903"/>
                  </a:cubicBezTo>
                  <a:cubicBezTo>
                    <a:pt x="1114" y="903"/>
                    <a:pt x="1114" y="903"/>
                    <a:pt x="1113" y="903"/>
                  </a:cubicBezTo>
                  <a:cubicBezTo>
                    <a:pt x="1114" y="902"/>
                    <a:pt x="1114" y="902"/>
                    <a:pt x="1113" y="902"/>
                  </a:cubicBezTo>
                  <a:cubicBezTo>
                    <a:pt x="1113" y="902"/>
                    <a:pt x="1113" y="902"/>
                    <a:pt x="1113" y="902"/>
                  </a:cubicBezTo>
                  <a:cubicBezTo>
                    <a:pt x="1113" y="902"/>
                    <a:pt x="1113" y="902"/>
                    <a:pt x="1113" y="902"/>
                  </a:cubicBezTo>
                  <a:cubicBezTo>
                    <a:pt x="1112" y="901"/>
                    <a:pt x="1112" y="901"/>
                    <a:pt x="1111" y="901"/>
                  </a:cubicBezTo>
                  <a:cubicBezTo>
                    <a:pt x="1111" y="900"/>
                    <a:pt x="1111" y="900"/>
                    <a:pt x="1111" y="900"/>
                  </a:cubicBezTo>
                  <a:cubicBezTo>
                    <a:pt x="1111" y="901"/>
                    <a:pt x="1111" y="901"/>
                    <a:pt x="1111" y="901"/>
                  </a:cubicBezTo>
                  <a:cubicBezTo>
                    <a:pt x="1111" y="901"/>
                    <a:pt x="1111" y="901"/>
                    <a:pt x="1111" y="900"/>
                  </a:cubicBezTo>
                  <a:cubicBezTo>
                    <a:pt x="1111" y="900"/>
                    <a:pt x="1111" y="900"/>
                    <a:pt x="1110" y="900"/>
                  </a:cubicBezTo>
                  <a:cubicBezTo>
                    <a:pt x="1110" y="900"/>
                    <a:pt x="1109" y="900"/>
                    <a:pt x="1108" y="900"/>
                  </a:cubicBezTo>
                  <a:cubicBezTo>
                    <a:pt x="1109" y="900"/>
                    <a:pt x="1109" y="900"/>
                    <a:pt x="1109" y="900"/>
                  </a:cubicBezTo>
                  <a:cubicBezTo>
                    <a:pt x="1108" y="900"/>
                    <a:pt x="1108" y="900"/>
                    <a:pt x="1108" y="901"/>
                  </a:cubicBezTo>
                  <a:cubicBezTo>
                    <a:pt x="1108" y="900"/>
                    <a:pt x="1107" y="900"/>
                    <a:pt x="1107" y="899"/>
                  </a:cubicBezTo>
                  <a:cubicBezTo>
                    <a:pt x="1108" y="899"/>
                    <a:pt x="1108" y="899"/>
                    <a:pt x="1109" y="899"/>
                  </a:cubicBezTo>
                  <a:cubicBezTo>
                    <a:pt x="1109" y="899"/>
                    <a:pt x="1109" y="899"/>
                    <a:pt x="1109" y="899"/>
                  </a:cubicBezTo>
                  <a:cubicBezTo>
                    <a:pt x="1109" y="898"/>
                    <a:pt x="1108" y="898"/>
                    <a:pt x="1108" y="897"/>
                  </a:cubicBezTo>
                  <a:cubicBezTo>
                    <a:pt x="1107" y="898"/>
                    <a:pt x="1107" y="898"/>
                    <a:pt x="1107" y="899"/>
                  </a:cubicBezTo>
                  <a:cubicBezTo>
                    <a:pt x="1107" y="899"/>
                    <a:pt x="1107" y="899"/>
                    <a:pt x="1106" y="899"/>
                  </a:cubicBezTo>
                  <a:cubicBezTo>
                    <a:pt x="1106" y="899"/>
                    <a:pt x="1106" y="899"/>
                    <a:pt x="1106" y="899"/>
                  </a:cubicBezTo>
                  <a:cubicBezTo>
                    <a:pt x="1106" y="899"/>
                    <a:pt x="1106" y="899"/>
                    <a:pt x="1106" y="899"/>
                  </a:cubicBezTo>
                  <a:cubicBezTo>
                    <a:pt x="1106" y="898"/>
                    <a:pt x="1106" y="898"/>
                    <a:pt x="1106" y="898"/>
                  </a:cubicBezTo>
                  <a:cubicBezTo>
                    <a:pt x="1106" y="898"/>
                    <a:pt x="1106" y="898"/>
                    <a:pt x="1105" y="898"/>
                  </a:cubicBezTo>
                  <a:cubicBezTo>
                    <a:pt x="1105" y="897"/>
                    <a:pt x="1105" y="896"/>
                    <a:pt x="1104" y="896"/>
                  </a:cubicBezTo>
                  <a:cubicBezTo>
                    <a:pt x="1104" y="895"/>
                    <a:pt x="1105" y="895"/>
                    <a:pt x="1105" y="895"/>
                  </a:cubicBezTo>
                  <a:cubicBezTo>
                    <a:pt x="1105" y="895"/>
                    <a:pt x="1105" y="896"/>
                    <a:pt x="1105" y="894"/>
                  </a:cubicBezTo>
                  <a:cubicBezTo>
                    <a:pt x="1105" y="894"/>
                    <a:pt x="1105" y="894"/>
                    <a:pt x="1105" y="894"/>
                  </a:cubicBezTo>
                  <a:cubicBezTo>
                    <a:pt x="1104" y="895"/>
                    <a:pt x="1104" y="896"/>
                    <a:pt x="1103" y="896"/>
                  </a:cubicBezTo>
                  <a:cubicBezTo>
                    <a:pt x="1098" y="896"/>
                    <a:pt x="1101" y="893"/>
                    <a:pt x="1104" y="893"/>
                  </a:cubicBezTo>
                  <a:cubicBezTo>
                    <a:pt x="1104" y="893"/>
                    <a:pt x="1104" y="893"/>
                    <a:pt x="1104" y="893"/>
                  </a:cubicBezTo>
                  <a:cubicBezTo>
                    <a:pt x="1104" y="893"/>
                    <a:pt x="1104" y="893"/>
                    <a:pt x="1104" y="893"/>
                  </a:cubicBezTo>
                  <a:cubicBezTo>
                    <a:pt x="1103" y="892"/>
                    <a:pt x="1103" y="892"/>
                    <a:pt x="1103" y="892"/>
                  </a:cubicBezTo>
                  <a:cubicBezTo>
                    <a:pt x="1103" y="892"/>
                    <a:pt x="1103" y="892"/>
                    <a:pt x="1103" y="892"/>
                  </a:cubicBezTo>
                  <a:cubicBezTo>
                    <a:pt x="1103" y="892"/>
                    <a:pt x="1103" y="892"/>
                    <a:pt x="1102" y="892"/>
                  </a:cubicBezTo>
                  <a:cubicBezTo>
                    <a:pt x="1102" y="892"/>
                    <a:pt x="1102" y="892"/>
                    <a:pt x="1102" y="891"/>
                  </a:cubicBezTo>
                  <a:cubicBezTo>
                    <a:pt x="1102" y="890"/>
                    <a:pt x="1103" y="890"/>
                    <a:pt x="1104" y="891"/>
                  </a:cubicBezTo>
                  <a:cubicBezTo>
                    <a:pt x="1104" y="892"/>
                    <a:pt x="1104" y="892"/>
                    <a:pt x="1105" y="892"/>
                  </a:cubicBezTo>
                  <a:cubicBezTo>
                    <a:pt x="1105" y="892"/>
                    <a:pt x="1106" y="893"/>
                    <a:pt x="1107" y="894"/>
                  </a:cubicBezTo>
                  <a:cubicBezTo>
                    <a:pt x="1107" y="894"/>
                    <a:pt x="1107" y="894"/>
                    <a:pt x="1107" y="894"/>
                  </a:cubicBezTo>
                  <a:cubicBezTo>
                    <a:pt x="1108" y="895"/>
                    <a:pt x="1108" y="896"/>
                    <a:pt x="1109" y="896"/>
                  </a:cubicBezTo>
                  <a:cubicBezTo>
                    <a:pt x="1109" y="896"/>
                    <a:pt x="1109" y="896"/>
                    <a:pt x="1109" y="896"/>
                  </a:cubicBezTo>
                  <a:cubicBezTo>
                    <a:pt x="1109" y="897"/>
                    <a:pt x="1109" y="897"/>
                    <a:pt x="1109" y="897"/>
                  </a:cubicBezTo>
                  <a:cubicBezTo>
                    <a:pt x="1109" y="898"/>
                    <a:pt x="1109" y="898"/>
                    <a:pt x="1110" y="898"/>
                  </a:cubicBezTo>
                  <a:cubicBezTo>
                    <a:pt x="1111" y="898"/>
                    <a:pt x="1111" y="897"/>
                    <a:pt x="1112" y="897"/>
                  </a:cubicBezTo>
                  <a:cubicBezTo>
                    <a:pt x="1111" y="896"/>
                    <a:pt x="1110" y="896"/>
                    <a:pt x="1110" y="896"/>
                  </a:cubicBezTo>
                  <a:cubicBezTo>
                    <a:pt x="1111" y="895"/>
                    <a:pt x="1111" y="894"/>
                    <a:pt x="1109" y="893"/>
                  </a:cubicBezTo>
                  <a:cubicBezTo>
                    <a:pt x="1108" y="893"/>
                    <a:pt x="1107" y="893"/>
                    <a:pt x="1107" y="894"/>
                  </a:cubicBezTo>
                  <a:cubicBezTo>
                    <a:pt x="1102" y="889"/>
                    <a:pt x="1102" y="889"/>
                    <a:pt x="1102" y="889"/>
                  </a:cubicBezTo>
                  <a:cubicBezTo>
                    <a:pt x="1103" y="890"/>
                    <a:pt x="1103" y="890"/>
                    <a:pt x="1103" y="890"/>
                  </a:cubicBezTo>
                  <a:cubicBezTo>
                    <a:pt x="1102" y="889"/>
                    <a:pt x="1101" y="889"/>
                    <a:pt x="1101" y="889"/>
                  </a:cubicBezTo>
                  <a:cubicBezTo>
                    <a:pt x="1101" y="889"/>
                    <a:pt x="1101" y="888"/>
                    <a:pt x="1101" y="888"/>
                  </a:cubicBezTo>
                  <a:cubicBezTo>
                    <a:pt x="1102" y="888"/>
                    <a:pt x="1102" y="888"/>
                    <a:pt x="1102" y="888"/>
                  </a:cubicBezTo>
                  <a:cubicBezTo>
                    <a:pt x="1098" y="884"/>
                    <a:pt x="1098" y="884"/>
                    <a:pt x="1098" y="884"/>
                  </a:cubicBezTo>
                  <a:cubicBezTo>
                    <a:pt x="1098" y="884"/>
                    <a:pt x="1098" y="884"/>
                    <a:pt x="1099" y="884"/>
                  </a:cubicBezTo>
                  <a:cubicBezTo>
                    <a:pt x="1099" y="884"/>
                    <a:pt x="1100" y="884"/>
                    <a:pt x="1099" y="883"/>
                  </a:cubicBezTo>
                  <a:cubicBezTo>
                    <a:pt x="1099" y="883"/>
                    <a:pt x="1099" y="883"/>
                    <a:pt x="1099" y="883"/>
                  </a:cubicBezTo>
                  <a:cubicBezTo>
                    <a:pt x="1099" y="883"/>
                    <a:pt x="1099" y="883"/>
                    <a:pt x="1099" y="882"/>
                  </a:cubicBezTo>
                  <a:cubicBezTo>
                    <a:pt x="1098" y="881"/>
                    <a:pt x="1097" y="882"/>
                    <a:pt x="1097" y="883"/>
                  </a:cubicBezTo>
                  <a:cubicBezTo>
                    <a:pt x="1096" y="882"/>
                    <a:pt x="1096" y="882"/>
                    <a:pt x="1096" y="882"/>
                  </a:cubicBezTo>
                  <a:cubicBezTo>
                    <a:pt x="1096" y="883"/>
                    <a:pt x="1096" y="883"/>
                    <a:pt x="1096" y="883"/>
                  </a:cubicBezTo>
                  <a:cubicBezTo>
                    <a:pt x="1096" y="883"/>
                    <a:pt x="1096" y="883"/>
                    <a:pt x="1096" y="883"/>
                  </a:cubicBezTo>
                  <a:cubicBezTo>
                    <a:pt x="1096" y="884"/>
                    <a:pt x="1095" y="885"/>
                    <a:pt x="1094" y="886"/>
                  </a:cubicBezTo>
                  <a:cubicBezTo>
                    <a:pt x="1090" y="886"/>
                    <a:pt x="1091" y="884"/>
                    <a:pt x="1093" y="883"/>
                  </a:cubicBezTo>
                  <a:cubicBezTo>
                    <a:pt x="1092" y="883"/>
                    <a:pt x="1092" y="883"/>
                    <a:pt x="1092" y="882"/>
                  </a:cubicBezTo>
                  <a:cubicBezTo>
                    <a:pt x="1092" y="881"/>
                    <a:pt x="1093" y="881"/>
                    <a:pt x="1095" y="880"/>
                  </a:cubicBezTo>
                  <a:cubicBezTo>
                    <a:pt x="1094" y="880"/>
                    <a:pt x="1094" y="880"/>
                    <a:pt x="1094" y="880"/>
                  </a:cubicBezTo>
                  <a:cubicBezTo>
                    <a:pt x="1094" y="879"/>
                    <a:pt x="1094" y="879"/>
                    <a:pt x="1094" y="879"/>
                  </a:cubicBezTo>
                  <a:cubicBezTo>
                    <a:pt x="1093" y="879"/>
                    <a:pt x="1092" y="879"/>
                    <a:pt x="1092" y="879"/>
                  </a:cubicBezTo>
                  <a:cubicBezTo>
                    <a:pt x="1091" y="878"/>
                    <a:pt x="1092" y="878"/>
                    <a:pt x="1092" y="878"/>
                  </a:cubicBezTo>
                  <a:cubicBezTo>
                    <a:pt x="1091" y="877"/>
                    <a:pt x="1091" y="877"/>
                    <a:pt x="1091" y="877"/>
                  </a:cubicBezTo>
                  <a:cubicBezTo>
                    <a:pt x="1091" y="877"/>
                    <a:pt x="1091" y="876"/>
                    <a:pt x="1091" y="876"/>
                  </a:cubicBezTo>
                  <a:cubicBezTo>
                    <a:pt x="1091" y="876"/>
                    <a:pt x="1091" y="876"/>
                    <a:pt x="1091" y="876"/>
                  </a:cubicBezTo>
                  <a:cubicBezTo>
                    <a:pt x="1087" y="873"/>
                    <a:pt x="1087" y="873"/>
                    <a:pt x="1087" y="873"/>
                  </a:cubicBezTo>
                  <a:cubicBezTo>
                    <a:pt x="1089" y="871"/>
                    <a:pt x="1091" y="870"/>
                    <a:pt x="1094" y="873"/>
                  </a:cubicBezTo>
                  <a:cubicBezTo>
                    <a:pt x="1094" y="873"/>
                    <a:pt x="1094" y="873"/>
                    <a:pt x="1094" y="873"/>
                  </a:cubicBezTo>
                  <a:cubicBezTo>
                    <a:pt x="1094" y="873"/>
                    <a:pt x="1094" y="873"/>
                    <a:pt x="1094" y="873"/>
                  </a:cubicBezTo>
                  <a:cubicBezTo>
                    <a:pt x="1095" y="874"/>
                    <a:pt x="1095" y="874"/>
                    <a:pt x="1096" y="874"/>
                  </a:cubicBezTo>
                  <a:cubicBezTo>
                    <a:pt x="1091" y="866"/>
                    <a:pt x="1089" y="865"/>
                    <a:pt x="1088" y="865"/>
                  </a:cubicBezTo>
                  <a:cubicBezTo>
                    <a:pt x="1088" y="865"/>
                    <a:pt x="1088" y="865"/>
                    <a:pt x="1088" y="865"/>
                  </a:cubicBezTo>
                  <a:cubicBezTo>
                    <a:pt x="1087" y="865"/>
                    <a:pt x="1087" y="865"/>
                    <a:pt x="1087" y="866"/>
                  </a:cubicBezTo>
                  <a:cubicBezTo>
                    <a:pt x="1086" y="867"/>
                    <a:pt x="1085" y="870"/>
                    <a:pt x="1081" y="863"/>
                  </a:cubicBezTo>
                  <a:cubicBezTo>
                    <a:pt x="1081" y="863"/>
                    <a:pt x="1080" y="863"/>
                    <a:pt x="1080" y="862"/>
                  </a:cubicBezTo>
                  <a:cubicBezTo>
                    <a:pt x="1080" y="862"/>
                    <a:pt x="1080" y="862"/>
                    <a:pt x="1080" y="862"/>
                  </a:cubicBezTo>
                  <a:cubicBezTo>
                    <a:pt x="1080" y="862"/>
                    <a:pt x="1080" y="862"/>
                    <a:pt x="1080" y="862"/>
                  </a:cubicBezTo>
                  <a:cubicBezTo>
                    <a:pt x="1080" y="861"/>
                    <a:pt x="1080" y="861"/>
                    <a:pt x="1079" y="860"/>
                  </a:cubicBezTo>
                  <a:cubicBezTo>
                    <a:pt x="1080" y="860"/>
                    <a:pt x="1080" y="859"/>
                    <a:pt x="1079" y="859"/>
                  </a:cubicBezTo>
                  <a:cubicBezTo>
                    <a:pt x="1079" y="859"/>
                    <a:pt x="1079" y="859"/>
                    <a:pt x="1079" y="859"/>
                  </a:cubicBezTo>
                  <a:cubicBezTo>
                    <a:pt x="1079" y="859"/>
                    <a:pt x="1079" y="859"/>
                    <a:pt x="1079" y="859"/>
                  </a:cubicBezTo>
                  <a:cubicBezTo>
                    <a:pt x="1079" y="859"/>
                    <a:pt x="1078" y="859"/>
                    <a:pt x="1078" y="859"/>
                  </a:cubicBezTo>
                  <a:cubicBezTo>
                    <a:pt x="1078" y="859"/>
                    <a:pt x="1078" y="858"/>
                    <a:pt x="1078" y="858"/>
                  </a:cubicBezTo>
                  <a:cubicBezTo>
                    <a:pt x="1079" y="858"/>
                    <a:pt x="1079" y="858"/>
                    <a:pt x="1079" y="858"/>
                  </a:cubicBezTo>
                  <a:cubicBezTo>
                    <a:pt x="1079" y="858"/>
                    <a:pt x="1079" y="857"/>
                    <a:pt x="1079" y="857"/>
                  </a:cubicBezTo>
                  <a:cubicBezTo>
                    <a:pt x="1079" y="857"/>
                    <a:pt x="1078" y="857"/>
                    <a:pt x="1078" y="858"/>
                  </a:cubicBezTo>
                  <a:cubicBezTo>
                    <a:pt x="1078" y="858"/>
                    <a:pt x="1078" y="857"/>
                    <a:pt x="1078" y="857"/>
                  </a:cubicBezTo>
                  <a:cubicBezTo>
                    <a:pt x="1078" y="857"/>
                    <a:pt x="1078" y="857"/>
                    <a:pt x="1078" y="857"/>
                  </a:cubicBezTo>
                  <a:cubicBezTo>
                    <a:pt x="1078" y="857"/>
                    <a:pt x="1078" y="857"/>
                    <a:pt x="1078" y="857"/>
                  </a:cubicBezTo>
                  <a:cubicBezTo>
                    <a:pt x="1077" y="856"/>
                    <a:pt x="1077" y="855"/>
                    <a:pt x="1076" y="854"/>
                  </a:cubicBezTo>
                  <a:cubicBezTo>
                    <a:pt x="1076" y="851"/>
                    <a:pt x="1077" y="851"/>
                    <a:pt x="1078" y="853"/>
                  </a:cubicBezTo>
                  <a:cubicBezTo>
                    <a:pt x="1078" y="853"/>
                    <a:pt x="1078" y="853"/>
                    <a:pt x="1078" y="853"/>
                  </a:cubicBezTo>
                  <a:cubicBezTo>
                    <a:pt x="1078" y="853"/>
                    <a:pt x="1078" y="854"/>
                    <a:pt x="1078" y="854"/>
                  </a:cubicBezTo>
                  <a:cubicBezTo>
                    <a:pt x="1078" y="854"/>
                    <a:pt x="1079" y="853"/>
                    <a:pt x="1079" y="853"/>
                  </a:cubicBezTo>
                  <a:cubicBezTo>
                    <a:pt x="1079" y="853"/>
                    <a:pt x="1079" y="854"/>
                    <a:pt x="1080" y="854"/>
                  </a:cubicBezTo>
                  <a:cubicBezTo>
                    <a:pt x="1080" y="854"/>
                    <a:pt x="1080" y="855"/>
                    <a:pt x="1080" y="856"/>
                  </a:cubicBezTo>
                  <a:cubicBezTo>
                    <a:pt x="1082" y="857"/>
                    <a:pt x="1082" y="857"/>
                    <a:pt x="1082" y="857"/>
                  </a:cubicBezTo>
                  <a:cubicBezTo>
                    <a:pt x="1082" y="857"/>
                    <a:pt x="1082" y="857"/>
                    <a:pt x="1082" y="857"/>
                  </a:cubicBezTo>
                  <a:cubicBezTo>
                    <a:pt x="1083" y="857"/>
                    <a:pt x="1083" y="857"/>
                    <a:pt x="1083" y="857"/>
                  </a:cubicBezTo>
                  <a:cubicBezTo>
                    <a:pt x="1083" y="855"/>
                    <a:pt x="1082" y="852"/>
                    <a:pt x="1081" y="850"/>
                  </a:cubicBezTo>
                  <a:cubicBezTo>
                    <a:pt x="1081" y="850"/>
                    <a:pt x="1081" y="850"/>
                    <a:pt x="1081" y="850"/>
                  </a:cubicBezTo>
                  <a:cubicBezTo>
                    <a:pt x="1081" y="850"/>
                    <a:pt x="1081" y="850"/>
                    <a:pt x="1081" y="850"/>
                  </a:cubicBezTo>
                  <a:cubicBezTo>
                    <a:pt x="1081" y="850"/>
                    <a:pt x="1081" y="850"/>
                    <a:pt x="1081" y="850"/>
                  </a:cubicBezTo>
                  <a:cubicBezTo>
                    <a:pt x="1080" y="848"/>
                    <a:pt x="1079" y="847"/>
                    <a:pt x="1079" y="846"/>
                  </a:cubicBezTo>
                  <a:cubicBezTo>
                    <a:pt x="1079" y="846"/>
                    <a:pt x="1079" y="846"/>
                    <a:pt x="1079" y="846"/>
                  </a:cubicBezTo>
                  <a:cubicBezTo>
                    <a:pt x="1079" y="846"/>
                    <a:pt x="1079" y="846"/>
                    <a:pt x="1079" y="846"/>
                  </a:cubicBezTo>
                  <a:cubicBezTo>
                    <a:pt x="1078" y="844"/>
                    <a:pt x="1077" y="843"/>
                    <a:pt x="1077" y="842"/>
                  </a:cubicBezTo>
                  <a:cubicBezTo>
                    <a:pt x="1077" y="842"/>
                    <a:pt x="1077" y="842"/>
                    <a:pt x="1077" y="842"/>
                  </a:cubicBezTo>
                  <a:cubicBezTo>
                    <a:pt x="1077" y="842"/>
                    <a:pt x="1077" y="842"/>
                    <a:pt x="1077" y="842"/>
                  </a:cubicBezTo>
                  <a:cubicBezTo>
                    <a:pt x="1077" y="842"/>
                    <a:pt x="1077" y="842"/>
                    <a:pt x="1077" y="841"/>
                  </a:cubicBezTo>
                  <a:cubicBezTo>
                    <a:pt x="1077" y="841"/>
                    <a:pt x="1077" y="841"/>
                    <a:pt x="1077" y="841"/>
                  </a:cubicBezTo>
                  <a:cubicBezTo>
                    <a:pt x="1077" y="841"/>
                    <a:pt x="1077" y="841"/>
                    <a:pt x="1077" y="841"/>
                  </a:cubicBezTo>
                  <a:cubicBezTo>
                    <a:pt x="1077" y="840"/>
                    <a:pt x="1075" y="838"/>
                    <a:pt x="1075" y="838"/>
                  </a:cubicBezTo>
                  <a:cubicBezTo>
                    <a:pt x="1075" y="838"/>
                    <a:pt x="1076" y="840"/>
                    <a:pt x="1077" y="841"/>
                  </a:cubicBezTo>
                  <a:cubicBezTo>
                    <a:pt x="1077" y="841"/>
                    <a:pt x="1077" y="841"/>
                    <a:pt x="1077" y="841"/>
                  </a:cubicBezTo>
                  <a:cubicBezTo>
                    <a:pt x="1077" y="841"/>
                    <a:pt x="1076" y="841"/>
                    <a:pt x="1076" y="841"/>
                  </a:cubicBezTo>
                  <a:cubicBezTo>
                    <a:pt x="1076" y="841"/>
                    <a:pt x="1076" y="841"/>
                    <a:pt x="1076" y="841"/>
                  </a:cubicBezTo>
                  <a:cubicBezTo>
                    <a:pt x="1076" y="841"/>
                    <a:pt x="1076" y="841"/>
                    <a:pt x="1076" y="841"/>
                  </a:cubicBezTo>
                  <a:cubicBezTo>
                    <a:pt x="1073" y="837"/>
                    <a:pt x="1070" y="834"/>
                    <a:pt x="1067" y="830"/>
                  </a:cubicBezTo>
                  <a:cubicBezTo>
                    <a:pt x="1067" y="830"/>
                    <a:pt x="1067" y="830"/>
                    <a:pt x="1067" y="830"/>
                  </a:cubicBezTo>
                  <a:cubicBezTo>
                    <a:pt x="1067" y="830"/>
                    <a:pt x="1067" y="830"/>
                    <a:pt x="1067" y="830"/>
                  </a:cubicBezTo>
                  <a:cubicBezTo>
                    <a:pt x="1067" y="830"/>
                    <a:pt x="1067" y="830"/>
                    <a:pt x="1067" y="829"/>
                  </a:cubicBezTo>
                  <a:cubicBezTo>
                    <a:pt x="1067" y="828"/>
                    <a:pt x="1066" y="827"/>
                    <a:pt x="1067" y="827"/>
                  </a:cubicBezTo>
                  <a:cubicBezTo>
                    <a:pt x="1067" y="827"/>
                    <a:pt x="1068" y="825"/>
                    <a:pt x="1067" y="825"/>
                  </a:cubicBezTo>
                  <a:cubicBezTo>
                    <a:pt x="1066" y="826"/>
                    <a:pt x="1066" y="827"/>
                    <a:pt x="1066" y="828"/>
                  </a:cubicBezTo>
                  <a:cubicBezTo>
                    <a:pt x="1065" y="827"/>
                    <a:pt x="1064" y="825"/>
                    <a:pt x="1064" y="825"/>
                  </a:cubicBezTo>
                  <a:cubicBezTo>
                    <a:pt x="1064" y="824"/>
                    <a:pt x="1064" y="824"/>
                    <a:pt x="1063" y="823"/>
                  </a:cubicBezTo>
                  <a:cubicBezTo>
                    <a:pt x="1066" y="824"/>
                    <a:pt x="1068" y="826"/>
                    <a:pt x="1067" y="822"/>
                  </a:cubicBezTo>
                  <a:cubicBezTo>
                    <a:pt x="1067" y="822"/>
                    <a:pt x="1067" y="822"/>
                    <a:pt x="1067" y="822"/>
                  </a:cubicBezTo>
                  <a:cubicBezTo>
                    <a:pt x="1067" y="822"/>
                    <a:pt x="1068" y="822"/>
                    <a:pt x="1067" y="821"/>
                  </a:cubicBezTo>
                  <a:cubicBezTo>
                    <a:pt x="1067" y="821"/>
                    <a:pt x="1067" y="822"/>
                    <a:pt x="1067" y="822"/>
                  </a:cubicBezTo>
                  <a:cubicBezTo>
                    <a:pt x="1066" y="821"/>
                    <a:pt x="1066" y="820"/>
                    <a:pt x="1065" y="818"/>
                  </a:cubicBezTo>
                  <a:cubicBezTo>
                    <a:pt x="1065" y="818"/>
                    <a:pt x="1065" y="818"/>
                    <a:pt x="1065" y="818"/>
                  </a:cubicBezTo>
                  <a:cubicBezTo>
                    <a:pt x="1065" y="818"/>
                    <a:pt x="1065" y="819"/>
                    <a:pt x="1065" y="819"/>
                  </a:cubicBezTo>
                  <a:cubicBezTo>
                    <a:pt x="1065" y="820"/>
                    <a:pt x="1064" y="821"/>
                    <a:pt x="1063" y="821"/>
                  </a:cubicBezTo>
                  <a:cubicBezTo>
                    <a:pt x="1063" y="821"/>
                    <a:pt x="1063" y="821"/>
                    <a:pt x="1063" y="820"/>
                  </a:cubicBezTo>
                  <a:cubicBezTo>
                    <a:pt x="1063" y="820"/>
                    <a:pt x="1064" y="820"/>
                    <a:pt x="1063" y="819"/>
                  </a:cubicBezTo>
                  <a:cubicBezTo>
                    <a:pt x="1063" y="820"/>
                    <a:pt x="1063" y="821"/>
                    <a:pt x="1063" y="821"/>
                  </a:cubicBezTo>
                  <a:cubicBezTo>
                    <a:pt x="1062" y="821"/>
                    <a:pt x="1062" y="821"/>
                    <a:pt x="1062" y="821"/>
                  </a:cubicBezTo>
                  <a:cubicBezTo>
                    <a:pt x="1062" y="821"/>
                    <a:pt x="1062" y="820"/>
                    <a:pt x="1061" y="820"/>
                  </a:cubicBezTo>
                  <a:cubicBezTo>
                    <a:pt x="1061" y="819"/>
                    <a:pt x="1060" y="818"/>
                    <a:pt x="1060" y="820"/>
                  </a:cubicBezTo>
                  <a:cubicBezTo>
                    <a:pt x="1059" y="819"/>
                    <a:pt x="1058" y="818"/>
                    <a:pt x="1057" y="817"/>
                  </a:cubicBezTo>
                  <a:cubicBezTo>
                    <a:pt x="1057" y="817"/>
                    <a:pt x="1057" y="816"/>
                    <a:pt x="1058" y="816"/>
                  </a:cubicBezTo>
                  <a:cubicBezTo>
                    <a:pt x="1060" y="817"/>
                    <a:pt x="1059" y="815"/>
                    <a:pt x="1058" y="812"/>
                  </a:cubicBezTo>
                  <a:cubicBezTo>
                    <a:pt x="1058" y="812"/>
                    <a:pt x="1058" y="811"/>
                    <a:pt x="1058" y="811"/>
                  </a:cubicBezTo>
                  <a:cubicBezTo>
                    <a:pt x="1056" y="808"/>
                    <a:pt x="1053" y="804"/>
                    <a:pt x="1051" y="799"/>
                  </a:cubicBezTo>
                  <a:cubicBezTo>
                    <a:pt x="1051" y="800"/>
                    <a:pt x="1051" y="800"/>
                    <a:pt x="1051" y="800"/>
                  </a:cubicBezTo>
                  <a:cubicBezTo>
                    <a:pt x="1051" y="800"/>
                    <a:pt x="1051" y="799"/>
                    <a:pt x="1050" y="798"/>
                  </a:cubicBezTo>
                  <a:cubicBezTo>
                    <a:pt x="1049" y="797"/>
                    <a:pt x="1049" y="797"/>
                    <a:pt x="1051" y="801"/>
                  </a:cubicBezTo>
                  <a:cubicBezTo>
                    <a:pt x="1050" y="802"/>
                    <a:pt x="1048" y="802"/>
                    <a:pt x="1046" y="799"/>
                  </a:cubicBezTo>
                  <a:cubicBezTo>
                    <a:pt x="1045" y="798"/>
                    <a:pt x="1044" y="796"/>
                    <a:pt x="1043" y="794"/>
                  </a:cubicBezTo>
                  <a:cubicBezTo>
                    <a:pt x="1043" y="794"/>
                    <a:pt x="1044" y="794"/>
                    <a:pt x="1044" y="794"/>
                  </a:cubicBezTo>
                  <a:cubicBezTo>
                    <a:pt x="1043" y="794"/>
                    <a:pt x="1043" y="794"/>
                    <a:pt x="1043" y="793"/>
                  </a:cubicBezTo>
                  <a:cubicBezTo>
                    <a:pt x="1045" y="796"/>
                    <a:pt x="1046" y="796"/>
                    <a:pt x="1044" y="793"/>
                  </a:cubicBezTo>
                  <a:cubicBezTo>
                    <a:pt x="1045" y="794"/>
                    <a:pt x="1046" y="795"/>
                    <a:pt x="1045" y="794"/>
                  </a:cubicBezTo>
                  <a:cubicBezTo>
                    <a:pt x="1045" y="794"/>
                    <a:pt x="1045" y="793"/>
                    <a:pt x="1045" y="792"/>
                  </a:cubicBezTo>
                  <a:cubicBezTo>
                    <a:pt x="1044" y="792"/>
                    <a:pt x="1044" y="792"/>
                    <a:pt x="1044" y="792"/>
                  </a:cubicBezTo>
                  <a:cubicBezTo>
                    <a:pt x="1044" y="791"/>
                    <a:pt x="1044" y="791"/>
                    <a:pt x="1044" y="791"/>
                  </a:cubicBezTo>
                  <a:cubicBezTo>
                    <a:pt x="1044" y="791"/>
                    <a:pt x="1043" y="791"/>
                    <a:pt x="1043" y="790"/>
                  </a:cubicBezTo>
                  <a:cubicBezTo>
                    <a:pt x="1043" y="790"/>
                    <a:pt x="1043" y="789"/>
                    <a:pt x="1043" y="789"/>
                  </a:cubicBezTo>
                  <a:cubicBezTo>
                    <a:pt x="1045" y="794"/>
                    <a:pt x="1048" y="798"/>
                    <a:pt x="1049" y="800"/>
                  </a:cubicBezTo>
                  <a:cubicBezTo>
                    <a:pt x="1051" y="803"/>
                    <a:pt x="1050" y="800"/>
                    <a:pt x="1048" y="796"/>
                  </a:cubicBezTo>
                  <a:cubicBezTo>
                    <a:pt x="1046" y="792"/>
                    <a:pt x="1045" y="791"/>
                    <a:pt x="1044" y="789"/>
                  </a:cubicBezTo>
                  <a:cubicBezTo>
                    <a:pt x="1044" y="788"/>
                    <a:pt x="1043" y="787"/>
                    <a:pt x="1043" y="786"/>
                  </a:cubicBezTo>
                  <a:cubicBezTo>
                    <a:pt x="1042" y="785"/>
                    <a:pt x="1042" y="785"/>
                    <a:pt x="1042" y="785"/>
                  </a:cubicBezTo>
                  <a:cubicBezTo>
                    <a:pt x="1042" y="785"/>
                    <a:pt x="1041" y="784"/>
                    <a:pt x="1041" y="784"/>
                  </a:cubicBezTo>
                  <a:cubicBezTo>
                    <a:pt x="1041" y="784"/>
                    <a:pt x="1041" y="784"/>
                    <a:pt x="1041" y="784"/>
                  </a:cubicBezTo>
                  <a:cubicBezTo>
                    <a:pt x="1041" y="783"/>
                    <a:pt x="1041" y="783"/>
                    <a:pt x="1041" y="783"/>
                  </a:cubicBezTo>
                  <a:cubicBezTo>
                    <a:pt x="1041" y="783"/>
                    <a:pt x="1041" y="782"/>
                    <a:pt x="1040" y="782"/>
                  </a:cubicBezTo>
                  <a:cubicBezTo>
                    <a:pt x="1040" y="781"/>
                    <a:pt x="1039" y="779"/>
                    <a:pt x="1038" y="779"/>
                  </a:cubicBezTo>
                  <a:cubicBezTo>
                    <a:pt x="1039" y="780"/>
                    <a:pt x="1039" y="782"/>
                    <a:pt x="1040" y="783"/>
                  </a:cubicBezTo>
                  <a:cubicBezTo>
                    <a:pt x="1041" y="785"/>
                    <a:pt x="1042" y="787"/>
                    <a:pt x="1043" y="789"/>
                  </a:cubicBezTo>
                  <a:cubicBezTo>
                    <a:pt x="1043" y="789"/>
                    <a:pt x="1043" y="789"/>
                    <a:pt x="1043" y="789"/>
                  </a:cubicBezTo>
                  <a:cubicBezTo>
                    <a:pt x="1043" y="789"/>
                    <a:pt x="1043" y="789"/>
                    <a:pt x="1042" y="789"/>
                  </a:cubicBezTo>
                  <a:cubicBezTo>
                    <a:pt x="1042" y="789"/>
                    <a:pt x="1042" y="789"/>
                    <a:pt x="1042" y="789"/>
                  </a:cubicBezTo>
                  <a:cubicBezTo>
                    <a:pt x="1042" y="788"/>
                    <a:pt x="1041" y="787"/>
                    <a:pt x="1041" y="786"/>
                  </a:cubicBezTo>
                  <a:cubicBezTo>
                    <a:pt x="1039" y="782"/>
                    <a:pt x="1038" y="781"/>
                    <a:pt x="1037" y="779"/>
                  </a:cubicBezTo>
                  <a:cubicBezTo>
                    <a:pt x="1036" y="778"/>
                    <a:pt x="1036" y="777"/>
                    <a:pt x="1035" y="776"/>
                  </a:cubicBezTo>
                  <a:cubicBezTo>
                    <a:pt x="1035" y="774"/>
                    <a:pt x="1034" y="774"/>
                    <a:pt x="1034" y="773"/>
                  </a:cubicBezTo>
                  <a:cubicBezTo>
                    <a:pt x="1033" y="771"/>
                    <a:pt x="1031" y="769"/>
                    <a:pt x="1030" y="767"/>
                  </a:cubicBezTo>
                  <a:cubicBezTo>
                    <a:pt x="1031" y="768"/>
                    <a:pt x="1031" y="769"/>
                    <a:pt x="1032" y="771"/>
                  </a:cubicBezTo>
                  <a:cubicBezTo>
                    <a:pt x="1032" y="771"/>
                    <a:pt x="1031" y="771"/>
                    <a:pt x="1031" y="770"/>
                  </a:cubicBezTo>
                  <a:cubicBezTo>
                    <a:pt x="1032" y="772"/>
                    <a:pt x="1033" y="773"/>
                    <a:pt x="1033" y="774"/>
                  </a:cubicBezTo>
                  <a:cubicBezTo>
                    <a:pt x="1034" y="775"/>
                    <a:pt x="1034" y="776"/>
                    <a:pt x="1035" y="777"/>
                  </a:cubicBezTo>
                  <a:cubicBezTo>
                    <a:pt x="1035" y="777"/>
                    <a:pt x="1035" y="777"/>
                    <a:pt x="1035" y="777"/>
                  </a:cubicBezTo>
                  <a:cubicBezTo>
                    <a:pt x="1035" y="778"/>
                    <a:pt x="1036" y="779"/>
                    <a:pt x="1037" y="781"/>
                  </a:cubicBezTo>
                  <a:cubicBezTo>
                    <a:pt x="1037" y="781"/>
                    <a:pt x="1036" y="780"/>
                    <a:pt x="1036" y="780"/>
                  </a:cubicBezTo>
                  <a:cubicBezTo>
                    <a:pt x="1036" y="780"/>
                    <a:pt x="1036" y="780"/>
                    <a:pt x="1036" y="780"/>
                  </a:cubicBezTo>
                  <a:cubicBezTo>
                    <a:pt x="1034" y="777"/>
                    <a:pt x="1033" y="775"/>
                    <a:pt x="1033" y="777"/>
                  </a:cubicBezTo>
                  <a:cubicBezTo>
                    <a:pt x="1033" y="777"/>
                    <a:pt x="1034" y="777"/>
                    <a:pt x="1034" y="778"/>
                  </a:cubicBezTo>
                  <a:cubicBezTo>
                    <a:pt x="1033" y="777"/>
                    <a:pt x="1033" y="776"/>
                    <a:pt x="1032" y="776"/>
                  </a:cubicBezTo>
                  <a:cubicBezTo>
                    <a:pt x="1033" y="778"/>
                    <a:pt x="1034" y="780"/>
                    <a:pt x="1035" y="781"/>
                  </a:cubicBezTo>
                  <a:cubicBezTo>
                    <a:pt x="1034" y="780"/>
                    <a:pt x="1035" y="780"/>
                    <a:pt x="1035" y="780"/>
                  </a:cubicBezTo>
                  <a:cubicBezTo>
                    <a:pt x="1036" y="782"/>
                    <a:pt x="1037" y="784"/>
                    <a:pt x="1038" y="786"/>
                  </a:cubicBezTo>
                  <a:cubicBezTo>
                    <a:pt x="1039" y="787"/>
                    <a:pt x="1039" y="788"/>
                    <a:pt x="1040" y="788"/>
                  </a:cubicBezTo>
                  <a:cubicBezTo>
                    <a:pt x="1040" y="790"/>
                    <a:pt x="1040" y="790"/>
                    <a:pt x="1040" y="790"/>
                  </a:cubicBezTo>
                  <a:cubicBezTo>
                    <a:pt x="1040" y="790"/>
                    <a:pt x="1040" y="790"/>
                    <a:pt x="1040" y="790"/>
                  </a:cubicBezTo>
                  <a:cubicBezTo>
                    <a:pt x="1040" y="791"/>
                    <a:pt x="1040" y="791"/>
                    <a:pt x="1040" y="791"/>
                  </a:cubicBezTo>
                  <a:cubicBezTo>
                    <a:pt x="1041" y="798"/>
                    <a:pt x="1041" y="798"/>
                    <a:pt x="1041" y="798"/>
                  </a:cubicBezTo>
                  <a:cubicBezTo>
                    <a:pt x="1039" y="796"/>
                    <a:pt x="1038" y="794"/>
                    <a:pt x="1036" y="792"/>
                  </a:cubicBezTo>
                  <a:cubicBezTo>
                    <a:pt x="1036" y="791"/>
                    <a:pt x="1036" y="791"/>
                    <a:pt x="1036" y="791"/>
                  </a:cubicBezTo>
                  <a:cubicBezTo>
                    <a:pt x="1036" y="791"/>
                    <a:pt x="1036" y="791"/>
                    <a:pt x="1036" y="791"/>
                  </a:cubicBezTo>
                  <a:cubicBezTo>
                    <a:pt x="1036" y="791"/>
                    <a:pt x="1036" y="791"/>
                    <a:pt x="1036" y="791"/>
                  </a:cubicBezTo>
                  <a:cubicBezTo>
                    <a:pt x="1035" y="789"/>
                    <a:pt x="1034" y="787"/>
                    <a:pt x="1033" y="786"/>
                  </a:cubicBezTo>
                  <a:cubicBezTo>
                    <a:pt x="1033" y="786"/>
                    <a:pt x="1033" y="786"/>
                    <a:pt x="1033" y="786"/>
                  </a:cubicBezTo>
                  <a:cubicBezTo>
                    <a:pt x="1033" y="785"/>
                    <a:pt x="1033" y="785"/>
                    <a:pt x="1033" y="785"/>
                  </a:cubicBezTo>
                  <a:cubicBezTo>
                    <a:pt x="1033" y="785"/>
                    <a:pt x="1033" y="785"/>
                    <a:pt x="1033" y="785"/>
                  </a:cubicBezTo>
                  <a:cubicBezTo>
                    <a:pt x="1031" y="780"/>
                    <a:pt x="1030" y="776"/>
                    <a:pt x="1028" y="771"/>
                  </a:cubicBezTo>
                  <a:cubicBezTo>
                    <a:pt x="1031" y="775"/>
                    <a:pt x="1032" y="774"/>
                    <a:pt x="1027" y="766"/>
                  </a:cubicBezTo>
                  <a:cubicBezTo>
                    <a:pt x="1027" y="765"/>
                    <a:pt x="1027" y="765"/>
                    <a:pt x="1027" y="765"/>
                  </a:cubicBezTo>
                  <a:cubicBezTo>
                    <a:pt x="1026" y="764"/>
                    <a:pt x="1026" y="763"/>
                    <a:pt x="1026" y="763"/>
                  </a:cubicBezTo>
                  <a:cubicBezTo>
                    <a:pt x="1027" y="763"/>
                    <a:pt x="1028" y="765"/>
                    <a:pt x="1030" y="767"/>
                  </a:cubicBezTo>
                  <a:cubicBezTo>
                    <a:pt x="1030" y="767"/>
                    <a:pt x="1030" y="767"/>
                    <a:pt x="1030" y="767"/>
                  </a:cubicBezTo>
                  <a:cubicBezTo>
                    <a:pt x="1030" y="767"/>
                    <a:pt x="1031" y="768"/>
                    <a:pt x="1031" y="768"/>
                  </a:cubicBezTo>
                  <a:cubicBezTo>
                    <a:pt x="1032" y="769"/>
                    <a:pt x="1032" y="769"/>
                    <a:pt x="1032" y="769"/>
                  </a:cubicBezTo>
                  <a:cubicBezTo>
                    <a:pt x="1031" y="768"/>
                    <a:pt x="1030" y="766"/>
                    <a:pt x="1029" y="763"/>
                  </a:cubicBezTo>
                  <a:cubicBezTo>
                    <a:pt x="1029" y="763"/>
                    <a:pt x="1028" y="763"/>
                    <a:pt x="1028" y="763"/>
                  </a:cubicBezTo>
                  <a:cubicBezTo>
                    <a:pt x="1028" y="761"/>
                    <a:pt x="1027" y="760"/>
                    <a:pt x="1027" y="758"/>
                  </a:cubicBezTo>
                  <a:cubicBezTo>
                    <a:pt x="1026" y="758"/>
                    <a:pt x="1026" y="758"/>
                    <a:pt x="1026" y="758"/>
                  </a:cubicBezTo>
                  <a:cubicBezTo>
                    <a:pt x="1026" y="758"/>
                    <a:pt x="1026" y="758"/>
                    <a:pt x="1026" y="758"/>
                  </a:cubicBezTo>
                  <a:cubicBezTo>
                    <a:pt x="1023" y="749"/>
                    <a:pt x="1019" y="740"/>
                    <a:pt x="1012" y="731"/>
                  </a:cubicBezTo>
                  <a:cubicBezTo>
                    <a:pt x="1011" y="730"/>
                    <a:pt x="1011" y="729"/>
                    <a:pt x="1010" y="727"/>
                  </a:cubicBezTo>
                  <a:cubicBezTo>
                    <a:pt x="1010" y="727"/>
                    <a:pt x="1010" y="726"/>
                    <a:pt x="1009" y="726"/>
                  </a:cubicBezTo>
                  <a:cubicBezTo>
                    <a:pt x="1009" y="726"/>
                    <a:pt x="1009" y="725"/>
                    <a:pt x="1009" y="725"/>
                  </a:cubicBezTo>
                  <a:cubicBezTo>
                    <a:pt x="1007" y="722"/>
                    <a:pt x="1006" y="721"/>
                    <a:pt x="1006" y="722"/>
                  </a:cubicBezTo>
                  <a:cubicBezTo>
                    <a:pt x="1006" y="722"/>
                    <a:pt x="1006" y="722"/>
                    <a:pt x="1006" y="723"/>
                  </a:cubicBezTo>
                  <a:cubicBezTo>
                    <a:pt x="1006" y="722"/>
                    <a:pt x="1006" y="722"/>
                    <a:pt x="1005" y="722"/>
                  </a:cubicBezTo>
                  <a:cubicBezTo>
                    <a:pt x="1006" y="723"/>
                    <a:pt x="1006" y="724"/>
                    <a:pt x="1007" y="725"/>
                  </a:cubicBezTo>
                  <a:cubicBezTo>
                    <a:pt x="998" y="714"/>
                    <a:pt x="1001" y="724"/>
                    <a:pt x="998" y="724"/>
                  </a:cubicBezTo>
                  <a:cubicBezTo>
                    <a:pt x="998" y="724"/>
                    <a:pt x="998" y="724"/>
                    <a:pt x="998" y="724"/>
                  </a:cubicBezTo>
                  <a:cubicBezTo>
                    <a:pt x="998" y="723"/>
                    <a:pt x="998" y="723"/>
                    <a:pt x="998" y="722"/>
                  </a:cubicBezTo>
                  <a:cubicBezTo>
                    <a:pt x="998" y="723"/>
                    <a:pt x="998" y="723"/>
                    <a:pt x="998" y="723"/>
                  </a:cubicBezTo>
                  <a:cubicBezTo>
                    <a:pt x="998" y="723"/>
                    <a:pt x="998" y="723"/>
                    <a:pt x="998" y="723"/>
                  </a:cubicBezTo>
                  <a:cubicBezTo>
                    <a:pt x="997" y="723"/>
                    <a:pt x="996" y="722"/>
                    <a:pt x="994" y="720"/>
                  </a:cubicBezTo>
                  <a:cubicBezTo>
                    <a:pt x="994" y="720"/>
                    <a:pt x="994" y="720"/>
                    <a:pt x="994" y="720"/>
                  </a:cubicBezTo>
                  <a:cubicBezTo>
                    <a:pt x="994" y="720"/>
                    <a:pt x="994" y="720"/>
                    <a:pt x="994" y="720"/>
                  </a:cubicBezTo>
                  <a:cubicBezTo>
                    <a:pt x="994" y="719"/>
                    <a:pt x="993" y="718"/>
                    <a:pt x="992" y="716"/>
                  </a:cubicBezTo>
                  <a:cubicBezTo>
                    <a:pt x="992" y="715"/>
                    <a:pt x="992" y="716"/>
                    <a:pt x="990" y="714"/>
                  </a:cubicBezTo>
                  <a:cubicBezTo>
                    <a:pt x="989" y="711"/>
                    <a:pt x="990" y="712"/>
                    <a:pt x="988" y="709"/>
                  </a:cubicBezTo>
                  <a:cubicBezTo>
                    <a:pt x="988" y="708"/>
                    <a:pt x="987" y="708"/>
                    <a:pt x="987" y="708"/>
                  </a:cubicBezTo>
                  <a:cubicBezTo>
                    <a:pt x="987" y="707"/>
                    <a:pt x="987" y="707"/>
                    <a:pt x="987" y="707"/>
                  </a:cubicBezTo>
                  <a:cubicBezTo>
                    <a:pt x="987" y="706"/>
                    <a:pt x="987" y="706"/>
                    <a:pt x="988" y="706"/>
                  </a:cubicBezTo>
                  <a:cubicBezTo>
                    <a:pt x="988" y="706"/>
                    <a:pt x="988" y="706"/>
                    <a:pt x="988" y="706"/>
                  </a:cubicBezTo>
                  <a:cubicBezTo>
                    <a:pt x="988" y="707"/>
                    <a:pt x="988" y="706"/>
                    <a:pt x="988" y="705"/>
                  </a:cubicBezTo>
                  <a:cubicBezTo>
                    <a:pt x="988" y="705"/>
                    <a:pt x="988" y="705"/>
                    <a:pt x="988" y="705"/>
                  </a:cubicBezTo>
                  <a:cubicBezTo>
                    <a:pt x="989" y="707"/>
                    <a:pt x="990" y="708"/>
                    <a:pt x="990" y="708"/>
                  </a:cubicBezTo>
                  <a:cubicBezTo>
                    <a:pt x="989" y="707"/>
                    <a:pt x="989" y="706"/>
                    <a:pt x="988" y="705"/>
                  </a:cubicBezTo>
                  <a:cubicBezTo>
                    <a:pt x="988" y="705"/>
                    <a:pt x="989" y="705"/>
                    <a:pt x="989" y="705"/>
                  </a:cubicBezTo>
                  <a:cubicBezTo>
                    <a:pt x="989" y="705"/>
                    <a:pt x="989" y="705"/>
                    <a:pt x="989" y="706"/>
                  </a:cubicBezTo>
                  <a:cubicBezTo>
                    <a:pt x="989" y="705"/>
                    <a:pt x="989" y="705"/>
                    <a:pt x="989" y="705"/>
                  </a:cubicBezTo>
                  <a:cubicBezTo>
                    <a:pt x="989" y="705"/>
                    <a:pt x="989" y="705"/>
                    <a:pt x="989" y="704"/>
                  </a:cubicBezTo>
                  <a:cubicBezTo>
                    <a:pt x="990" y="706"/>
                    <a:pt x="990" y="706"/>
                    <a:pt x="991" y="707"/>
                  </a:cubicBezTo>
                  <a:cubicBezTo>
                    <a:pt x="991" y="707"/>
                    <a:pt x="990" y="706"/>
                    <a:pt x="990" y="704"/>
                  </a:cubicBezTo>
                  <a:cubicBezTo>
                    <a:pt x="990" y="704"/>
                    <a:pt x="991" y="704"/>
                    <a:pt x="991" y="703"/>
                  </a:cubicBezTo>
                  <a:cubicBezTo>
                    <a:pt x="991" y="704"/>
                    <a:pt x="992" y="704"/>
                    <a:pt x="992" y="705"/>
                  </a:cubicBezTo>
                  <a:cubicBezTo>
                    <a:pt x="992" y="704"/>
                    <a:pt x="991" y="704"/>
                    <a:pt x="991" y="703"/>
                  </a:cubicBezTo>
                  <a:cubicBezTo>
                    <a:pt x="991" y="703"/>
                    <a:pt x="992" y="702"/>
                    <a:pt x="992" y="702"/>
                  </a:cubicBezTo>
                  <a:cubicBezTo>
                    <a:pt x="994" y="705"/>
                    <a:pt x="994" y="705"/>
                    <a:pt x="993" y="703"/>
                  </a:cubicBezTo>
                  <a:cubicBezTo>
                    <a:pt x="993" y="702"/>
                    <a:pt x="992" y="702"/>
                    <a:pt x="992" y="701"/>
                  </a:cubicBezTo>
                  <a:cubicBezTo>
                    <a:pt x="992" y="702"/>
                    <a:pt x="991" y="701"/>
                    <a:pt x="991" y="701"/>
                  </a:cubicBezTo>
                  <a:cubicBezTo>
                    <a:pt x="991" y="701"/>
                    <a:pt x="992" y="701"/>
                    <a:pt x="992" y="701"/>
                  </a:cubicBezTo>
                  <a:cubicBezTo>
                    <a:pt x="992" y="701"/>
                    <a:pt x="992" y="701"/>
                    <a:pt x="992" y="701"/>
                  </a:cubicBezTo>
                  <a:cubicBezTo>
                    <a:pt x="992" y="699"/>
                    <a:pt x="991" y="696"/>
                    <a:pt x="988" y="692"/>
                  </a:cubicBezTo>
                  <a:cubicBezTo>
                    <a:pt x="988" y="692"/>
                    <a:pt x="987" y="692"/>
                    <a:pt x="987" y="691"/>
                  </a:cubicBezTo>
                  <a:cubicBezTo>
                    <a:pt x="987" y="691"/>
                    <a:pt x="987" y="691"/>
                    <a:pt x="987" y="690"/>
                  </a:cubicBezTo>
                  <a:cubicBezTo>
                    <a:pt x="986" y="690"/>
                    <a:pt x="986" y="690"/>
                    <a:pt x="986" y="690"/>
                  </a:cubicBezTo>
                  <a:cubicBezTo>
                    <a:pt x="986" y="690"/>
                    <a:pt x="985" y="689"/>
                    <a:pt x="984" y="688"/>
                  </a:cubicBezTo>
                  <a:cubicBezTo>
                    <a:pt x="984" y="688"/>
                    <a:pt x="984" y="688"/>
                    <a:pt x="984" y="688"/>
                  </a:cubicBezTo>
                  <a:cubicBezTo>
                    <a:pt x="984" y="688"/>
                    <a:pt x="984" y="687"/>
                    <a:pt x="983" y="686"/>
                  </a:cubicBezTo>
                  <a:cubicBezTo>
                    <a:pt x="983" y="686"/>
                    <a:pt x="983" y="686"/>
                    <a:pt x="983" y="685"/>
                  </a:cubicBezTo>
                  <a:cubicBezTo>
                    <a:pt x="983" y="687"/>
                    <a:pt x="984" y="688"/>
                    <a:pt x="984" y="689"/>
                  </a:cubicBezTo>
                  <a:cubicBezTo>
                    <a:pt x="985" y="689"/>
                    <a:pt x="985" y="690"/>
                    <a:pt x="984" y="690"/>
                  </a:cubicBezTo>
                  <a:cubicBezTo>
                    <a:pt x="984" y="689"/>
                    <a:pt x="984" y="690"/>
                    <a:pt x="984" y="690"/>
                  </a:cubicBezTo>
                  <a:cubicBezTo>
                    <a:pt x="983" y="690"/>
                    <a:pt x="983" y="690"/>
                    <a:pt x="983" y="690"/>
                  </a:cubicBezTo>
                  <a:cubicBezTo>
                    <a:pt x="983" y="689"/>
                    <a:pt x="983" y="689"/>
                    <a:pt x="982" y="689"/>
                  </a:cubicBezTo>
                  <a:cubicBezTo>
                    <a:pt x="982" y="689"/>
                    <a:pt x="983" y="689"/>
                    <a:pt x="983" y="690"/>
                  </a:cubicBezTo>
                  <a:cubicBezTo>
                    <a:pt x="983" y="690"/>
                    <a:pt x="983" y="690"/>
                    <a:pt x="983" y="690"/>
                  </a:cubicBezTo>
                  <a:cubicBezTo>
                    <a:pt x="983" y="690"/>
                    <a:pt x="983" y="690"/>
                    <a:pt x="983" y="690"/>
                  </a:cubicBezTo>
                  <a:cubicBezTo>
                    <a:pt x="984" y="691"/>
                    <a:pt x="984" y="691"/>
                    <a:pt x="984" y="691"/>
                  </a:cubicBezTo>
                  <a:cubicBezTo>
                    <a:pt x="984" y="692"/>
                    <a:pt x="984" y="692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0"/>
                    <a:pt x="982" y="690"/>
                  </a:cubicBezTo>
                  <a:cubicBezTo>
                    <a:pt x="982" y="690"/>
                    <a:pt x="982" y="690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3" y="691"/>
                    <a:pt x="983" y="691"/>
                  </a:cubicBezTo>
                  <a:cubicBezTo>
                    <a:pt x="983" y="691"/>
                    <a:pt x="982" y="691"/>
                    <a:pt x="982" y="691"/>
                  </a:cubicBezTo>
                  <a:cubicBezTo>
                    <a:pt x="982" y="691"/>
                    <a:pt x="982" y="690"/>
                    <a:pt x="982" y="690"/>
                  </a:cubicBezTo>
                  <a:cubicBezTo>
                    <a:pt x="982" y="690"/>
                    <a:pt x="980" y="686"/>
                    <a:pt x="980" y="687"/>
                  </a:cubicBezTo>
                  <a:cubicBezTo>
                    <a:pt x="980" y="688"/>
                    <a:pt x="980" y="687"/>
                    <a:pt x="980" y="687"/>
                  </a:cubicBezTo>
                  <a:cubicBezTo>
                    <a:pt x="980" y="687"/>
                    <a:pt x="980" y="687"/>
                    <a:pt x="980" y="687"/>
                  </a:cubicBezTo>
                  <a:cubicBezTo>
                    <a:pt x="979" y="686"/>
                    <a:pt x="979" y="686"/>
                    <a:pt x="979" y="686"/>
                  </a:cubicBezTo>
                  <a:cubicBezTo>
                    <a:pt x="979" y="685"/>
                    <a:pt x="979" y="685"/>
                    <a:pt x="978" y="684"/>
                  </a:cubicBezTo>
                  <a:cubicBezTo>
                    <a:pt x="978" y="684"/>
                    <a:pt x="978" y="684"/>
                    <a:pt x="978" y="683"/>
                  </a:cubicBezTo>
                  <a:cubicBezTo>
                    <a:pt x="978" y="683"/>
                    <a:pt x="978" y="683"/>
                    <a:pt x="978" y="683"/>
                  </a:cubicBezTo>
                  <a:cubicBezTo>
                    <a:pt x="978" y="683"/>
                    <a:pt x="978" y="682"/>
                    <a:pt x="977" y="682"/>
                  </a:cubicBezTo>
                  <a:cubicBezTo>
                    <a:pt x="977" y="681"/>
                    <a:pt x="977" y="680"/>
                    <a:pt x="976" y="679"/>
                  </a:cubicBezTo>
                  <a:cubicBezTo>
                    <a:pt x="975" y="677"/>
                    <a:pt x="975" y="678"/>
                    <a:pt x="973" y="675"/>
                  </a:cubicBezTo>
                  <a:cubicBezTo>
                    <a:pt x="973" y="675"/>
                    <a:pt x="973" y="675"/>
                    <a:pt x="973" y="675"/>
                  </a:cubicBezTo>
                  <a:cubicBezTo>
                    <a:pt x="972" y="674"/>
                    <a:pt x="972" y="674"/>
                    <a:pt x="972" y="674"/>
                  </a:cubicBezTo>
                  <a:cubicBezTo>
                    <a:pt x="972" y="674"/>
                    <a:pt x="972" y="674"/>
                    <a:pt x="972" y="673"/>
                  </a:cubicBezTo>
                  <a:cubicBezTo>
                    <a:pt x="971" y="672"/>
                    <a:pt x="971" y="672"/>
                    <a:pt x="971" y="672"/>
                  </a:cubicBezTo>
                  <a:cubicBezTo>
                    <a:pt x="971" y="673"/>
                    <a:pt x="972" y="673"/>
                    <a:pt x="971" y="673"/>
                  </a:cubicBezTo>
                  <a:cubicBezTo>
                    <a:pt x="972" y="674"/>
                    <a:pt x="972" y="674"/>
                    <a:pt x="972" y="675"/>
                  </a:cubicBezTo>
                  <a:cubicBezTo>
                    <a:pt x="972" y="675"/>
                    <a:pt x="972" y="675"/>
                    <a:pt x="973" y="675"/>
                  </a:cubicBezTo>
                  <a:cubicBezTo>
                    <a:pt x="973" y="676"/>
                    <a:pt x="973" y="677"/>
                    <a:pt x="974" y="680"/>
                  </a:cubicBezTo>
                  <a:cubicBezTo>
                    <a:pt x="975" y="681"/>
                    <a:pt x="975" y="680"/>
                    <a:pt x="975" y="679"/>
                  </a:cubicBezTo>
                  <a:cubicBezTo>
                    <a:pt x="975" y="680"/>
                    <a:pt x="976" y="681"/>
                    <a:pt x="977" y="682"/>
                  </a:cubicBezTo>
                  <a:cubicBezTo>
                    <a:pt x="978" y="683"/>
                    <a:pt x="978" y="683"/>
                    <a:pt x="978" y="684"/>
                  </a:cubicBezTo>
                  <a:cubicBezTo>
                    <a:pt x="978" y="684"/>
                    <a:pt x="978" y="685"/>
                    <a:pt x="978" y="686"/>
                  </a:cubicBezTo>
                  <a:cubicBezTo>
                    <a:pt x="979" y="686"/>
                    <a:pt x="979" y="687"/>
                    <a:pt x="979" y="687"/>
                  </a:cubicBezTo>
                  <a:cubicBezTo>
                    <a:pt x="979" y="688"/>
                    <a:pt x="979" y="688"/>
                    <a:pt x="979" y="689"/>
                  </a:cubicBezTo>
                  <a:cubicBezTo>
                    <a:pt x="979" y="688"/>
                    <a:pt x="978" y="688"/>
                    <a:pt x="977" y="687"/>
                  </a:cubicBezTo>
                  <a:cubicBezTo>
                    <a:pt x="977" y="687"/>
                    <a:pt x="977" y="687"/>
                    <a:pt x="977" y="687"/>
                  </a:cubicBezTo>
                  <a:cubicBezTo>
                    <a:pt x="977" y="687"/>
                    <a:pt x="977" y="687"/>
                    <a:pt x="977" y="687"/>
                  </a:cubicBezTo>
                  <a:cubicBezTo>
                    <a:pt x="976" y="686"/>
                    <a:pt x="976" y="686"/>
                    <a:pt x="975" y="685"/>
                  </a:cubicBezTo>
                  <a:cubicBezTo>
                    <a:pt x="975" y="685"/>
                    <a:pt x="975" y="684"/>
                    <a:pt x="975" y="683"/>
                  </a:cubicBezTo>
                  <a:cubicBezTo>
                    <a:pt x="974" y="683"/>
                    <a:pt x="974" y="683"/>
                    <a:pt x="975" y="684"/>
                  </a:cubicBezTo>
                  <a:cubicBezTo>
                    <a:pt x="972" y="682"/>
                    <a:pt x="970" y="679"/>
                    <a:pt x="967" y="676"/>
                  </a:cubicBezTo>
                  <a:cubicBezTo>
                    <a:pt x="967" y="675"/>
                    <a:pt x="967" y="674"/>
                    <a:pt x="966" y="674"/>
                  </a:cubicBezTo>
                  <a:cubicBezTo>
                    <a:pt x="966" y="673"/>
                    <a:pt x="965" y="671"/>
                    <a:pt x="964" y="670"/>
                  </a:cubicBezTo>
                  <a:cubicBezTo>
                    <a:pt x="964" y="671"/>
                    <a:pt x="965" y="672"/>
                    <a:pt x="965" y="673"/>
                  </a:cubicBezTo>
                  <a:cubicBezTo>
                    <a:pt x="963" y="670"/>
                    <a:pt x="960" y="667"/>
                    <a:pt x="958" y="664"/>
                  </a:cubicBezTo>
                  <a:cubicBezTo>
                    <a:pt x="958" y="664"/>
                    <a:pt x="958" y="664"/>
                    <a:pt x="958" y="664"/>
                  </a:cubicBezTo>
                  <a:cubicBezTo>
                    <a:pt x="968" y="670"/>
                    <a:pt x="968" y="670"/>
                    <a:pt x="968" y="670"/>
                  </a:cubicBezTo>
                  <a:cubicBezTo>
                    <a:pt x="968" y="670"/>
                    <a:pt x="968" y="670"/>
                    <a:pt x="968" y="671"/>
                  </a:cubicBezTo>
                  <a:cubicBezTo>
                    <a:pt x="968" y="671"/>
                    <a:pt x="968" y="670"/>
                    <a:pt x="968" y="670"/>
                  </a:cubicBezTo>
                  <a:cubicBezTo>
                    <a:pt x="968" y="670"/>
                    <a:pt x="968" y="670"/>
                    <a:pt x="968" y="670"/>
                  </a:cubicBezTo>
                  <a:cubicBezTo>
                    <a:pt x="970" y="671"/>
                    <a:pt x="970" y="671"/>
                    <a:pt x="970" y="671"/>
                  </a:cubicBezTo>
                  <a:cubicBezTo>
                    <a:pt x="970" y="671"/>
                    <a:pt x="970" y="672"/>
                    <a:pt x="970" y="672"/>
                  </a:cubicBezTo>
                  <a:cubicBezTo>
                    <a:pt x="970" y="672"/>
                    <a:pt x="970" y="671"/>
                    <a:pt x="970" y="671"/>
                  </a:cubicBezTo>
                  <a:cubicBezTo>
                    <a:pt x="972" y="673"/>
                    <a:pt x="972" y="673"/>
                    <a:pt x="972" y="673"/>
                  </a:cubicBezTo>
                  <a:cubicBezTo>
                    <a:pt x="973" y="673"/>
                    <a:pt x="973" y="674"/>
                    <a:pt x="973" y="673"/>
                  </a:cubicBezTo>
                  <a:cubicBezTo>
                    <a:pt x="973" y="674"/>
                    <a:pt x="973" y="674"/>
                    <a:pt x="973" y="674"/>
                  </a:cubicBezTo>
                  <a:cubicBezTo>
                    <a:pt x="972" y="670"/>
                    <a:pt x="968" y="666"/>
                    <a:pt x="965" y="662"/>
                  </a:cubicBezTo>
                  <a:cubicBezTo>
                    <a:pt x="965" y="661"/>
                    <a:pt x="964" y="660"/>
                    <a:pt x="964" y="658"/>
                  </a:cubicBezTo>
                  <a:cubicBezTo>
                    <a:pt x="963" y="658"/>
                    <a:pt x="963" y="658"/>
                    <a:pt x="963" y="658"/>
                  </a:cubicBezTo>
                  <a:cubicBezTo>
                    <a:pt x="962" y="657"/>
                    <a:pt x="962" y="657"/>
                    <a:pt x="962" y="657"/>
                  </a:cubicBezTo>
                  <a:cubicBezTo>
                    <a:pt x="962" y="656"/>
                    <a:pt x="962" y="656"/>
                    <a:pt x="962" y="656"/>
                  </a:cubicBezTo>
                  <a:cubicBezTo>
                    <a:pt x="962" y="656"/>
                    <a:pt x="962" y="656"/>
                    <a:pt x="962" y="656"/>
                  </a:cubicBezTo>
                  <a:cubicBezTo>
                    <a:pt x="962" y="656"/>
                    <a:pt x="962" y="656"/>
                    <a:pt x="962" y="656"/>
                  </a:cubicBezTo>
                  <a:cubicBezTo>
                    <a:pt x="960" y="654"/>
                    <a:pt x="961" y="654"/>
                    <a:pt x="959" y="651"/>
                  </a:cubicBezTo>
                  <a:cubicBezTo>
                    <a:pt x="959" y="650"/>
                    <a:pt x="958" y="649"/>
                    <a:pt x="957" y="648"/>
                  </a:cubicBezTo>
                  <a:cubicBezTo>
                    <a:pt x="958" y="649"/>
                    <a:pt x="958" y="650"/>
                    <a:pt x="958" y="651"/>
                  </a:cubicBezTo>
                  <a:cubicBezTo>
                    <a:pt x="958" y="651"/>
                    <a:pt x="958" y="650"/>
                    <a:pt x="958" y="650"/>
                  </a:cubicBezTo>
                  <a:cubicBezTo>
                    <a:pt x="957" y="649"/>
                    <a:pt x="957" y="649"/>
                    <a:pt x="958" y="652"/>
                  </a:cubicBezTo>
                  <a:cubicBezTo>
                    <a:pt x="958" y="652"/>
                    <a:pt x="959" y="652"/>
                    <a:pt x="959" y="653"/>
                  </a:cubicBezTo>
                  <a:cubicBezTo>
                    <a:pt x="959" y="654"/>
                    <a:pt x="959" y="654"/>
                    <a:pt x="959" y="654"/>
                  </a:cubicBezTo>
                  <a:cubicBezTo>
                    <a:pt x="959" y="654"/>
                    <a:pt x="959" y="654"/>
                    <a:pt x="959" y="654"/>
                  </a:cubicBezTo>
                  <a:cubicBezTo>
                    <a:pt x="959" y="655"/>
                    <a:pt x="959" y="655"/>
                    <a:pt x="959" y="655"/>
                  </a:cubicBezTo>
                  <a:cubicBezTo>
                    <a:pt x="960" y="656"/>
                    <a:pt x="960" y="656"/>
                    <a:pt x="960" y="657"/>
                  </a:cubicBezTo>
                  <a:cubicBezTo>
                    <a:pt x="960" y="657"/>
                    <a:pt x="960" y="657"/>
                    <a:pt x="960" y="658"/>
                  </a:cubicBezTo>
                  <a:cubicBezTo>
                    <a:pt x="960" y="658"/>
                    <a:pt x="960" y="658"/>
                    <a:pt x="960" y="658"/>
                  </a:cubicBezTo>
                  <a:cubicBezTo>
                    <a:pt x="960" y="658"/>
                    <a:pt x="960" y="658"/>
                    <a:pt x="960" y="658"/>
                  </a:cubicBezTo>
                  <a:cubicBezTo>
                    <a:pt x="960" y="658"/>
                    <a:pt x="959" y="657"/>
                    <a:pt x="960" y="658"/>
                  </a:cubicBezTo>
                  <a:cubicBezTo>
                    <a:pt x="960" y="658"/>
                    <a:pt x="960" y="658"/>
                    <a:pt x="960" y="658"/>
                  </a:cubicBezTo>
                  <a:cubicBezTo>
                    <a:pt x="958" y="659"/>
                    <a:pt x="956" y="657"/>
                    <a:pt x="954" y="653"/>
                  </a:cubicBezTo>
                  <a:cubicBezTo>
                    <a:pt x="954" y="653"/>
                    <a:pt x="955" y="653"/>
                    <a:pt x="954" y="653"/>
                  </a:cubicBezTo>
                  <a:cubicBezTo>
                    <a:pt x="954" y="652"/>
                    <a:pt x="954" y="651"/>
                    <a:pt x="953" y="651"/>
                  </a:cubicBezTo>
                  <a:cubicBezTo>
                    <a:pt x="953" y="651"/>
                    <a:pt x="953" y="650"/>
                    <a:pt x="953" y="650"/>
                  </a:cubicBezTo>
                  <a:cubicBezTo>
                    <a:pt x="952" y="648"/>
                    <a:pt x="951" y="645"/>
                    <a:pt x="949" y="643"/>
                  </a:cubicBezTo>
                  <a:cubicBezTo>
                    <a:pt x="949" y="642"/>
                    <a:pt x="949" y="641"/>
                    <a:pt x="949" y="640"/>
                  </a:cubicBezTo>
                  <a:cubicBezTo>
                    <a:pt x="949" y="642"/>
                    <a:pt x="950" y="643"/>
                    <a:pt x="950" y="644"/>
                  </a:cubicBezTo>
                  <a:cubicBezTo>
                    <a:pt x="950" y="644"/>
                    <a:pt x="950" y="643"/>
                    <a:pt x="950" y="644"/>
                  </a:cubicBezTo>
                  <a:cubicBezTo>
                    <a:pt x="952" y="648"/>
                    <a:pt x="954" y="651"/>
                    <a:pt x="956" y="653"/>
                  </a:cubicBezTo>
                  <a:cubicBezTo>
                    <a:pt x="956" y="653"/>
                    <a:pt x="956" y="653"/>
                    <a:pt x="956" y="652"/>
                  </a:cubicBezTo>
                  <a:cubicBezTo>
                    <a:pt x="956" y="652"/>
                    <a:pt x="956" y="653"/>
                    <a:pt x="956" y="653"/>
                  </a:cubicBezTo>
                  <a:cubicBezTo>
                    <a:pt x="956" y="653"/>
                    <a:pt x="957" y="653"/>
                    <a:pt x="957" y="654"/>
                  </a:cubicBezTo>
                  <a:cubicBezTo>
                    <a:pt x="957" y="653"/>
                    <a:pt x="956" y="652"/>
                    <a:pt x="956" y="652"/>
                  </a:cubicBezTo>
                  <a:cubicBezTo>
                    <a:pt x="956" y="651"/>
                    <a:pt x="955" y="650"/>
                    <a:pt x="955" y="649"/>
                  </a:cubicBezTo>
                  <a:cubicBezTo>
                    <a:pt x="954" y="648"/>
                    <a:pt x="953" y="647"/>
                    <a:pt x="953" y="647"/>
                  </a:cubicBezTo>
                  <a:cubicBezTo>
                    <a:pt x="952" y="645"/>
                    <a:pt x="951" y="643"/>
                    <a:pt x="950" y="641"/>
                  </a:cubicBezTo>
                  <a:cubicBezTo>
                    <a:pt x="950" y="641"/>
                    <a:pt x="950" y="641"/>
                    <a:pt x="950" y="640"/>
                  </a:cubicBezTo>
                  <a:cubicBezTo>
                    <a:pt x="949" y="639"/>
                    <a:pt x="949" y="639"/>
                    <a:pt x="949" y="639"/>
                  </a:cubicBezTo>
                  <a:cubicBezTo>
                    <a:pt x="948" y="638"/>
                    <a:pt x="948" y="638"/>
                    <a:pt x="948" y="637"/>
                  </a:cubicBezTo>
                  <a:cubicBezTo>
                    <a:pt x="947" y="636"/>
                    <a:pt x="946" y="635"/>
                    <a:pt x="945" y="634"/>
                  </a:cubicBezTo>
                  <a:cubicBezTo>
                    <a:pt x="945" y="634"/>
                    <a:pt x="945" y="634"/>
                    <a:pt x="945" y="633"/>
                  </a:cubicBezTo>
                  <a:cubicBezTo>
                    <a:pt x="945" y="633"/>
                    <a:pt x="945" y="633"/>
                    <a:pt x="945" y="633"/>
                  </a:cubicBezTo>
                  <a:cubicBezTo>
                    <a:pt x="945" y="634"/>
                    <a:pt x="946" y="634"/>
                    <a:pt x="946" y="634"/>
                  </a:cubicBezTo>
                  <a:cubicBezTo>
                    <a:pt x="946" y="634"/>
                    <a:pt x="946" y="634"/>
                    <a:pt x="945" y="634"/>
                  </a:cubicBezTo>
                  <a:cubicBezTo>
                    <a:pt x="947" y="634"/>
                    <a:pt x="947" y="635"/>
                    <a:pt x="948" y="635"/>
                  </a:cubicBezTo>
                  <a:cubicBezTo>
                    <a:pt x="949" y="636"/>
                    <a:pt x="950" y="637"/>
                    <a:pt x="950" y="638"/>
                  </a:cubicBezTo>
                  <a:cubicBezTo>
                    <a:pt x="951" y="639"/>
                    <a:pt x="950" y="639"/>
                    <a:pt x="950" y="639"/>
                  </a:cubicBezTo>
                  <a:cubicBezTo>
                    <a:pt x="950" y="638"/>
                    <a:pt x="949" y="637"/>
                    <a:pt x="949" y="637"/>
                  </a:cubicBezTo>
                  <a:cubicBezTo>
                    <a:pt x="949" y="637"/>
                    <a:pt x="951" y="642"/>
                    <a:pt x="952" y="643"/>
                  </a:cubicBezTo>
                  <a:cubicBezTo>
                    <a:pt x="952" y="643"/>
                    <a:pt x="951" y="642"/>
                    <a:pt x="951" y="641"/>
                  </a:cubicBezTo>
                  <a:cubicBezTo>
                    <a:pt x="951" y="642"/>
                    <a:pt x="952" y="643"/>
                    <a:pt x="952" y="643"/>
                  </a:cubicBezTo>
                  <a:cubicBezTo>
                    <a:pt x="952" y="643"/>
                    <a:pt x="952" y="643"/>
                    <a:pt x="952" y="643"/>
                  </a:cubicBezTo>
                  <a:cubicBezTo>
                    <a:pt x="952" y="643"/>
                    <a:pt x="952" y="643"/>
                    <a:pt x="952" y="643"/>
                  </a:cubicBezTo>
                  <a:cubicBezTo>
                    <a:pt x="952" y="643"/>
                    <a:pt x="952" y="643"/>
                    <a:pt x="952" y="644"/>
                  </a:cubicBezTo>
                  <a:cubicBezTo>
                    <a:pt x="953" y="646"/>
                    <a:pt x="955" y="649"/>
                    <a:pt x="956" y="650"/>
                  </a:cubicBezTo>
                  <a:cubicBezTo>
                    <a:pt x="956" y="650"/>
                    <a:pt x="955" y="648"/>
                    <a:pt x="955" y="647"/>
                  </a:cubicBezTo>
                  <a:cubicBezTo>
                    <a:pt x="955" y="648"/>
                    <a:pt x="955" y="648"/>
                    <a:pt x="955" y="648"/>
                  </a:cubicBezTo>
                  <a:cubicBezTo>
                    <a:pt x="955" y="648"/>
                    <a:pt x="955" y="649"/>
                    <a:pt x="956" y="650"/>
                  </a:cubicBezTo>
                  <a:cubicBezTo>
                    <a:pt x="957" y="652"/>
                    <a:pt x="957" y="652"/>
                    <a:pt x="956" y="650"/>
                  </a:cubicBezTo>
                  <a:cubicBezTo>
                    <a:pt x="957" y="650"/>
                    <a:pt x="957" y="650"/>
                    <a:pt x="957" y="650"/>
                  </a:cubicBezTo>
                  <a:cubicBezTo>
                    <a:pt x="955" y="646"/>
                    <a:pt x="956" y="648"/>
                    <a:pt x="955" y="647"/>
                  </a:cubicBezTo>
                  <a:cubicBezTo>
                    <a:pt x="955" y="647"/>
                    <a:pt x="955" y="646"/>
                    <a:pt x="955" y="646"/>
                  </a:cubicBezTo>
                  <a:cubicBezTo>
                    <a:pt x="956" y="647"/>
                    <a:pt x="956" y="647"/>
                    <a:pt x="956" y="647"/>
                  </a:cubicBezTo>
                  <a:cubicBezTo>
                    <a:pt x="956" y="647"/>
                    <a:pt x="956" y="646"/>
                    <a:pt x="955" y="644"/>
                  </a:cubicBezTo>
                  <a:cubicBezTo>
                    <a:pt x="955" y="644"/>
                    <a:pt x="955" y="644"/>
                    <a:pt x="955" y="644"/>
                  </a:cubicBezTo>
                  <a:cubicBezTo>
                    <a:pt x="954" y="644"/>
                    <a:pt x="954" y="643"/>
                    <a:pt x="954" y="643"/>
                  </a:cubicBezTo>
                  <a:cubicBezTo>
                    <a:pt x="953" y="641"/>
                    <a:pt x="953" y="641"/>
                    <a:pt x="953" y="643"/>
                  </a:cubicBezTo>
                  <a:cubicBezTo>
                    <a:pt x="954" y="644"/>
                    <a:pt x="954" y="644"/>
                    <a:pt x="954" y="645"/>
                  </a:cubicBezTo>
                  <a:cubicBezTo>
                    <a:pt x="953" y="642"/>
                    <a:pt x="950" y="636"/>
                    <a:pt x="951" y="640"/>
                  </a:cubicBezTo>
                  <a:cubicBezTo>
                    <a:pt x="950" y="637"/>
                    <a:pt x="949" y="636"/>
                    <a:pt x="949" y="635"/>
                  </a:cubicBezTo>
                  <a:cubicBezTo>
                    <a:pt x="949" y="635"/>
                    <a:pt x="949" y="635"/>
                    <a:pt x="949" y="635"/>
                  </a:cubicBezTo>
                  <a:cubicBezTo>
                    <a:pt x="949" y="636"/>
                    <a:pt x="949" y="636"/>
                    <a:pt x="950" y="636"/>
                  </a:cubicBezTo>
                  <a:cubicBezTo>
                    <a:pt x="950" y="637"/>
                    <a:pt x="950" y="637"/>
                    <a:pt x="950" y="637"/>
                  </a:cubicBezTo>
                  <a:cubicBezTo>
                    <a:pt x="950" y="636"/>
                    <a:pt x="950" y="636"/>
                    <a:pt x="950" y="636"/>
                  </a:cubicBezTo>
                  <a:cubicBezTo>
                    <a:pt x="950" y="636"/>
                    <a:pt x="950" y="636"/>
                    <a:pt x="950" y="636"/>
                  </a:cubicBezTo>
                  <a:cubicBezTo>
                    <a:pt x="950" y="636"/>
                    <a:pt x="951" y="637"/>
                    <a:pt x="951" y="638"/>
                  </a:cubicBezTo>
                  <a:cubicBezTo>
                    <a:pt x="951" y="638"/>
                    <a:pt x="951" y="637"/>
                    <a:pt x="950" y="636"/>
                  </a:cubicBezTo>
                  <a:cubicBezTo>
                    <a:pt x="951" y="636"/>
                    <a:pt x="952" y="637"/>
                    <a:pt x="953" y="637"/>
                  </a:cubicBezTo>
                  <a:cubicBezTo>
                    <a:pt x="953" y="637"/>
                    <a:pt x="953" y="638"/>
                    <a:pt x="953" y="638"/>
                  </a:cubicBezTo>
                  <a:cubicBezTo>
                    <a:pt x="953" y="638"/>
                    <a:pt x="953" y="638"/>
                    <a:pt x="954" y="639"/>
                  </a:cubicBezTo>
                  <a:cubicBezTo>
                    <a:pt x="954" y="639"/>
                    <a:pt x="954" y="639"/>
                    <a:pt x="954" y="639"/>
                  </a:cubicBezTo>
                  <a:cubicBezTo>
                    <a:pt x="954" y="639"/>
                    <a:pt x="954" y="639"/>
                    <a:pt x="954" y="639"/>
                  </a:cubicBezTo>
                  <a:cubicBezTo>
                    <a:pt x="954" y="639"/>
                    <a:pt x="954" y="640"/>
                    <a:pt x="955" y="642"/>
                  </a:cubicBezTo>
                  <a:cubicBezTo>
                    <a:pt x="955" y="642"/>
                    <a:pt x="955" y="642"/>
                    <a:pt x="955" y="642"/>
                  </a:cubicBezTo>
                  <a:cubicBezTo>
                    <a:pt x="955" y="642"/>
                    <a:pt x="955" y="642"/>
                    <a:pt x="955" y="642"/>
                  </a:cubicBezTo>
                  <a:cubicBezTo>
                    <a:pt x="955" y="642"/>
                    <a:pt x="955" y="642"/>
                    <a:pt x="955" y="642"/>
                  </a:cubicBezTo>
                  <a:cubicBezTo>
                    <a:pt x="955" y="642"/>
                    <a:pt x="955" y="642"/>
                    <a:pt x="955" y="643"/>
                  </a:cubicBezTo>
                  <a:cubicBezTo>
                    <a:pt x="955" y="642"/>
                    <a:pt x="955" y="642"/>
                    <a:pt x="955" y="642"/>
                  </a:cubicBezTo>
                  <a:cubicBezTo>
                    <a:pt x="956" y="642"/>
                    <a:pt x="956" y="644"/>
                    <a:pt x="956" y="644"/>
                  </a:cubicBezTo>
                  <a:cubicBezTo>
                    <a:pt x="955" y="641"/>
                    <a:pt x="955" y="641"/>
                    <a:pt x="955" y="641"/>
                  </a:cubicBezTo>
                  <a:cubicBezTo>
                    <a:pt x="955" y="641"/>
                    <a:pt x="955" y="641"/>
                    <a:pt x="955" y="641"/>
                  </a:cubicBezTo>
                  <a:cubicBezTo>
                    <a:pt x="955" y="641"/>
                    <a:pt x="955" y="641"/>
                    <a:pt x="955" y="641"/>
                  </a:cubicBezTo>
                  <a:cubicBezTo>
                    <a:pt x="954" y="639"/>
                    <a:pt x="954" y="639"/>
                    <a:pt x="954" y="638"/>
                  </a:cubicBezTo>
                  <a:cubicBezTo>
                    <a:pt x="954" y="638"/>
                    <a:pt x="954" y="638"/>
                    <a:pt x="954" y="638"/>
                  </a:cubicBezTo>
                  <a:cubicBezTo>
                    <a:pt x="954" y="638"/>
                    <a:pt x="953" y="638"/>
                    <a:pt x="953" y="638"/>
                  </a:cubicBezTo>
                  <a:cubicBezTo>
                    <a:pt x="954" y="638"/>
                    <a:pt x="955" y="638"/>
                    <a:pt x="956" y="639"/>
                  </a:cubicBezTo>
                  <a:cubicBezTo>
                    <a:pt x="956" y="639"/>
                    <a:pt x="956" y="639"/>
                    <a:pt x="956" y="639"/>
                  </a:cubicBezTo>
                  <a:cubicBezTo>
                    <a:pt x="956" y="639"/>
                    <a:pt x="956" y="639"/>
                    <a:pt x="956" y="639"/>
                  </a:cubicBezTo>
                  <a:cubicBezTo>
                    <a:pt x="957" y="639"/>
                    <a:pt x="958" y="639"/>
                    <a:pt x="960" y="639"/>
                  </a:cubicBezTo>
                  <a:cubicBezTo>
                    <a:pt x="960" y="640"/>
                    <a:pt x="960" y="640"/>
                    <a:pt x="961" y="641"/>
                  </a:cubicBezTo>
                  <a:cubicBezTo>
                    <a:pt x="961" y="641"/>
                    <a:pt x="961" y="641"/>
                    <a:pt x="961" y="641"/>
                  </a:cubicBezTo>
                  <a:cubicBezTo>
                    <a:pt x="962" y="644"/>
                    <a:pt x="964" y="646"/>
                    <a:pt x="965" y="647"/>
                  </a:cubicBezTo>
                  <a:cubicBezTo>
                    <a:pt x="965" y="647"/>
                    <a:pt x="965" y="647"/>
                    <a:pt x="965" y="647"/>
                  </a:cubicBezTo>
                  <a:cubicBezTo>
                    <a:pt x="965" y="648"/>
                    <a:pt x="966" y="648"/>
                    <a:pt x="966" y="648"/>
                  </a:cubicBezTo>
                  <a:cubicBezTo>
                    <a:pt x="966" y="648"/>
                    <a:pt x="966" y="648"/>
                    <a:pt x="966" y="647"/>
                  </a:cubicBezTo>
                  <a:cubicBezTo>
                    <a:pt x="967" y="650"/>
                    <a:pt x="968" y="651"/>
                    <a:pt x="968" y="651"/>
                  </a:cubicBezTo>
                  <a:cubicBezTo>
                    <a:pt x="967" y="649"/>
                    <a:pt x="966" y="647"/>
                    <a:pt x="965" y="646"/>
                  </a:cubicBezTo>
                  <a:cubicBezTo>
                    <a:pt x="964" y="644"/>
                    <a:pt x="963" y="641"/>
                    <a:pt x="962" y="639"/>
                  </a:cubicBezTo>
                  <a:cubicBezTo>
                    <a:pt x="963" y="639"/>
                    <a:pt x="964" y="639"/>
                    <a:pt x="966" y="638"/>
                  </a:cubicBezTo>
                  <a:cubicBezTo>
                    <a:pt x="963" y="637"/>
                    <a:pt x="961" y="635"/>
                    <a:pt x="959" y="633"/>
                  </a:cubicBezTo>
                  <a:cubicBezTo>
                    <a:pt x="958" y="632"/>
                    <a:pt x="958" y="632"/>
                    <a:pt x="957" y="631"/>
                  </a:cubicBezTo>
                  <a:cubicBezTo>
                    <a:pt x="958" y="631"/>
                    <a:pt x="958" y="632"/>
                    <a:pt x="958" y="632"/>
                  </a:cubicBezTo>
                  <a:cubicBezTo>
                    <a:pt x="958" y="632"/>
                    <a:pt x="958" y="632"/>
                    <a:pt x="957" y="632"/>
                  </a:cubicBezTo>
                  <a:cubicBezTo>
                    <a:pt x="957" y="632"/>
                    <a:pt x="957" y="632"/>
                    <a:pt x="957" y="632"/>
                  </a:cubicBezTo>
                  <a:cubicBezTo>
                    <a:pt x="957" y="632"/>
                    <a:pt x="957" y="631"/>
                    <a:pt x="956" y="630"/>
                  </a:cubicBezTo>
                  <a:cubicBezTo>
                    <a:pt x="956" y="630"/>
                    <a:pt x="957" y="631"/>
                    <a:pt x="957" y="631"/>
                  </a:cubicBezTo>
                  <a:cubicBezTo>
                    <a:pt x="956" y="630"/>
                    <a:pt x="956" y="630"/>
                    <a:pt x="956" y="630"/>
                  </a:cubicBezTo>
                  <a:cubicBezTo>
                    <a:pt x="956" y="629"/>
                    <a:pt x="955" y="629"/>
                    <a:pt x="955" y="628"/>
                  </a:cubicBezTo>
                  <a:cubicBezTo>
                    <a:pt x="955" y="629"/>
                    <a:pt x="955" y="629"/>
                    <a:pt x="956" y="629"/>
                  </a:cubicBezTo>
                  <a:cubicBezTo>
                    <a:pt x="955" y="629"/>
                    <a:pt x="955" y="629"/>
                    <a:pt x="955" y="630"/>
                  </a:cubicBezTo>
                  <a:cubicBezTo>
                    <a:pt x="954" y="629"/>
                    <a:pt x="952" y="627"/>
                    <a:pt x="951" y="626"/>
                  </a:cubicBezTo>
                  <a:cubicBezTo>
                    <a:pt x="951" y="626"/>
                    <a:pt x="950" y="625"/>
                    <a:pt x="950" y="624"/>
                  </a:cubicBezTo>
                  <a:cubicBezTo>
                    <a:pt x="951" y="625"/>
                    <a:pt x="952" y="626"/>
                    <a:pt x="952" y="625"/>
                  </a:cubicBezTo>
                  <a:cubicBezTo>
                    <a:pt x="952" y="626"/>
                    <a:pt x="953" y="628"/>
                    <a:pt x="953" y="626"/>
                  </a:cubicBezTo>
                  <a:cubicBezTo>
                    <a:pt x="952" y="626"/>
                    <a:pt x="952" y="625"/>
                    <a:pt x="951" y="624"/>
                  </a:cubicBezTo>
                  <a:cubicBezTo>
                    <a:pt x="951" y="624"/>
                    <a:pt x="951" y="623"/>
                    <a:pt x="951" y="623"/>
                  </a:cubicBezTo>
                  <a:cubicBezTo>
                    <a:pt x="951" y="623"/>
                    <a:pt x="953" y="625"/>
                    <a:pt x="952" y="623"/>
                  </a:cubicBezTo>
                  <a:cubicBezTo>
                    <a:pt x="951" y="622"/>
                    <a:pt x="950" y="621"/>
                    <a:pt x="950" y="621"/>
                  </a:cubicBezTo>
                  <a:cubicBezTo>
                    <a:pt x="949" y="619"/>
                    <a:pt x="948" y="617"/>
                    <a:pt x="946" y="615"/>
                  </a:cubicBezTo>
                  <a:cubicBezTo>
                    <a:pt x="947" y="616"/>
                    <a:pt x="947" y="616"/>
                    <a:pt x="946" y="616"/>
                  </a:cubicBezTo>
                  <a:cubicBezTo>
                    <a:pt x="945" y="614"/>
                    <a:pt x="946" y="616"/>
                    <a:pt x="945" y="614"/>
                  </a:cubicBezTo>
                  <a:cubicBezTo>
                    <a:pt x="945" y="616"/>
                    <a:pt x="947" y="619"/>
                    <a:pt x="947" y="617"/>
                  </a:cubicBezTo>
                  <a:cubicBezTo>
                    <a:pt x="946" y="617"/>
                    <a:pt x="946" y="616"/>
                    <a:pt x="946" y="616"/>
                  </a:cubicBezTo>
                  <a:cubicBezTo>
                    <a:pt x="946" y="616"/>
                    <a:pt x="948" y="619"/>
                    <a:pt x="949" y="621"/>
                  </a:cubicBezTo>
                  <a:cubicBezTo>
                    <a:pt x="950" y="622"/>
                    <a:pt x="950" y="623"/>
                    <a:pt x="950" y="623"/>
                  </a:cubicBezTo>
                  <a:cubicBezTo>
                    <a:pt x="949" y="622"/>
                    <a:pt x="949" y="622"/>
                    <a:pt x="949" y="621"/>
                  </a:cubicBezTo>
                  <a:cubicBezTo>
                    <a:pt x="948" y="621"/>
                    <a:pt x="948" y="621"/>
                    <a:pt x="948" y="620"/>
                  </a:cubicBezTo>
                  <a:cubicBezTo>
                    <a:pt x="947" y="619"/>
                    <a:pt x="946" y="618"/>
                    <a:pt x="947" y="621"/>
                  </a:cubicBezTo>
                  <a:cubicBezTo>
                    <a:pt x="946" y="620"/>
                    <a:pt x="946" y="618"/>
                    <a:pt x="945" y="617"/>
                  </a:cubicBezTo>
                  <a:cubicBezTo>
                    <a:pt x="946" y="619"/>
                    <a:pt x="946" y="620"/>
                    <a:pt x="947" y="622"/>
                  </a:cubicBezTo>
                  <a:cubicBezTo>
                    <a:pt x="945" y="619"/>
                    <a:pt x="943" y="617"/>
                    <a:pt x="941" y="614"/>
                  </a:cubicBezTo>
                  <a:cubicBezTo>
                    <a:pt x="941" y="613"/>
                    <a:pt x="940" y="612"/>
                    <a:pt x="940" y="612"/>
                  </a:cubicBezTo>
                  <a:cubicBezTo>
                    <a:pt x="940" y="612"/>
                    <a:pt x="939" y="611"/>
                    <a:pt x="939" y="611"/>
                  </a:cubicBezTo>
                  <a:cubicBezTo>
                    <a:pt x="939" y="611"/>
                    <a:pt x="939" y="610"/>
                    <a:pt x="939" y="610"/>
                  </a:cubicBezTo>
                  <a:cubicBezTo>
                    <a:pt x="938" y="609"/>
                    <a:pt x="937" y="607"/>
                    <a:pt x="937" y="606"/>
                  </a:cubicBezTo>
                  <a:cubicBezTo>
                    <a:pt x="937" y="606"/>
                    <a:pt x="936" y="605"/>
                    <a:pt x="936" y="605"/>
                  </a:cubicBezTo>
                  <a:cubicBezTo>
                    <a:pt x="937" y="606"/>
                    <a:pt x="937" y="606"/>
                    <a:pt x="937" y="606"/>
                  </a:cubicBezTo>
                  <a:cubicBezTo>
                    <a:pt x="938" y="606"/>
                    <a:pt x="938" y="606"/>
                    <a:pt x="938" y="607"/>
                  </a:cubicBezTo>
                  <a:cubicBezTo>
                    <a:pt x="939" y="608"/>
                    <a:pt x="939" y="609"/>
                    <a:pt x="940" y="610"/>
                  </a:cubicBezTo>
                  <a:cubicBezTo>
                    <a:pt x="940" y="611"/>
                    <a:pt x="941" y="611"/>
                    <a:pt x="941" y="612"/>
                  </a:cubicBezTo>
                  <a:cubicBezTo>
                    <a:pt x="941" y="612"/>
                    <a:pt x="941" y="612"/>
                    <a:pt x="941" y="613"/>
                  </a:cubicBezTo>
                  <a:cubicBezTo>
                    <a:pt x="941" y="613"/>
                    <a:pt x="942" y="613"/>
                    <a:pt x="942" y="613"/>
                  </a:cubicBezTo>
                  <a:cubicBezTo>
                    <a:pt x="942" y="613"/>
                    <a:pt x="942" y="613"/>
                    <a:pt x="942" y="613"/>
                  </a:cubicBezTo>
                  <a:cubicBezTo>
                    <a:pt x="942" y="614"/>
                    <a:pt x="943" y="615"/>
                    <a:pt x="944" y="615"/>
                  </a:cubicBezTo>
                  <a:cubicBezTo>
                    <a:pt x="944" y="617"/>
                    <a:pt x="946" y="620"/>
                    <a:pt x="945" y="617"/>
                  </a:cubicBezTo>
                  <a:cubicBezTo>
                    <a:pt x="944" y="616"/>
                    <a:pt x="944" y="615"/>
                    <a:pt x="943" y="615"/>
                  </a:cubicBezTo>
                  <a:cubicBezTo>
                    <a:pt x="943" y="614"/>
                    <a:pt x="943" y="614"/>
                    <a:pt x="943" y="613"/>
                  </a:cubicBezTo>
                  <a:cubicBezTo>
                    <a:pt x="943" y="613"/>
                    <a:pt x="943" y="613"/>
                    <a:pt x="943" y="612"/>
                  </a:cubicBezTo>
                  <a:cubicBezTo>
                    <a:pt x="943" y="612"/>
                    <a:pt x="942" y="611"/>
                    <a:pt x="942" y="610"/>
                  </a:cubicBezTo>
                  <a:cubicBezTo>
                    <a:pt x="942" y="610"/>
                    <a:pt x="942" y="610"/>
                    <a:pt x="942" y="609"/>
                  </a:cubicBezTo>
                  <a:cubicBezTo>
                    <a:pt x="943" y="611"/>
                    <a:pt x="944" y="612"/>
                    <a:pt x="944" y="610"/>
                  </a:cubicBezTo>
                  <a:cubicBezTo>
                    <a:pt x="946" y="612"/>
                    <a:pt x="946" y="612"/>
                    <a:pt x="946" y="612"/>
                  </a:cubicBezTo>
                  <a:cubicBezTo>
                    <a:pt x="946" y="612"/>
                    <a:pt x="947" y="613"/>
                    <a:pt x="947" y="614"/>
                  </a:cubicBezTo>
                  <a:cubicBezTo>
                    <a:pt x="949" y="617"/>
                    <a:pt x="951" y="620"/>
                    <a:pt x="952" y="622"/>
                  </a:cubicBezTo>
                  <a:cubicBezTo>
                    <a:pt x="952" y="622"/>
                    <a:pt x="952" y="622"/>
                    <a:pt x="952" y="622"/>
                  </a:cubicBezTo>
                  <a:cubicBezTo>
                    <a:pt x="953" y="623"/>
                    <a:pt x="953" y="624"/>
                    <a:pt x="954" y="624"/>
                  </a:cubicBezTo>
                  <a:cubicBezTo>
                    <a:pt x="953" y="623"/>
                    <a:pt x="953" y="623"/>
                    <a:pt x="953" y="622"/>
                  </a:cubicBezTo>
                  <a:cubicBezTo>
                    <a:pt x="953" y="622"/>
                    <a:pt x="953" y="622"/>
                    <a:pt x="953" y="622"/>
                  </a:cubicBezTo>
                  <a:cubicBezTo>
                    <a:pt x="952" y="621"/>
                    <a:pt x="952" y="621"/>
                    <a:pt x="952" y="620"/>
                  </a:cubicBezTo>
                  <a:cubicBezTo>
                    <a:pt x="953" y="622"/>
                    <a:pt x="954" y="623"/>
                    <a:pt x="953" y="620"/>
                  </a:cubicBezTo>
                  <a:cubicBezTo>
                    <a:pt x="951" y="618"/>
                    <a:pt x="951" y="617"/>
                    <a:pt x="950" y="616"/>
                  </a:cubicBezTo>
                  <a:cubicBezTo>
                    <a:pt x="950" y="615"/>
                    <a:pt x="949" y="614"/>
                    <a:pt x="949" y="614"/>
                  </a:cubicBezTo>
                  <a:cubicBezTo>
                    <a:pt x="950" y="615"/>
                    <a:pt x="950" y="615"/>
                    <a:pt x="950" y="615"/>
                  </a:cubicBezTo>
                  <a:cubicBezTo>
                    <a:pt x="949" y="612"/>
                    <a:pt x="948" y="610"/>
                    <a:pt x="946" y="607"/>
                  </a:cubicBezTo>
                  <a:cubicBezTo>
                    <a:pt x="947" y="608"/>
                    <a:pt x="947" y="608"/>
                    <a:pt x="946" y="606"/>
                  </a:cubicBezTo>
                  <a:cubicBezTo>
                    <a:pt x="947" y="607"/>
                    <a:pt x="947" y="608"/>
                    <a:pt x="948" y="608"/>
                  </a:cubicBezTo>
                  <a:cubicBezTo>
                    <a:pt x="946" y="605"/>
                    <a:pt x="949" y="609"/>
                    <a:pt x="947" y="606"/>
                  </a:cubicBezTo>
                  <a:cubicBezTo>
                    <a:pt x="947" y="606"/>
                    <a:pt x="946" y="604"/>
                    <a:pt x="945" y="603"/>
                  </a:cubicBezTo>
                  <a:cubicBezTo>
                    <a:pt x="945" y="603"/>
                    <a:pt x="945" y="602"/>
                    <a:pt x="944" y="601"/>
                  </a:cubicBezTo>
                  <a:cubicBezTo>
                    <a:pt x="944" y="601"/>
                    <a:pt x="944" y="601"/>
                    <a:pt x="944" y="601"/>
                  </a:cubicBezTo>
                  <a:cubicBezTo>
                    <a:pt x="944" y="601"/>
                    <a:pt x="944" y="601"/>
                    <a:pt x="944" y="601"/>
                  </a:cubicBezTo>
                  <a:cubicBezTo>
                    <a:pt x="944" y="601"/>
                    <a:pt x="944" y="600"/>
                    <a:pt x="943" y="600"/>
                  </a:cubicBezTo>
                  <a:cubicBezTo>
                    <a:pt x="943" y="600"/>
                    <a:pt x="943" y="600"/>
                    <a:pt x="943" y="599"/>
                  </a:cubicBezTo>
                  <a:cubicBezTo>
                    <a:pt x="943" y="599"/>
                    <a:pt x="943" y="599"/>
                    <a:pt x="943" y="599"/>
                  </a:cubicBezTo>
                  <a:cubicBezTo>
                    <a:pt x="942" y="599"/>
                    <a:pt x="942" y="599"/>
                    <a:pt x="942" y="600"/>
                  </a:cubicBezTo>
                  <a:cubicBezTo>
                    <a:pt x="942" y="601"/>
                    <a:pt x="943" y="602"/>
                    <a:pt x="944" y="604"/>
                  </a:cubicBezTo>
                  <a:cubicBezTo>
                    <a:pt x="939" y="597"/>
                    <a:pt x="934" y="590"/>
                    <a:pt x="928" y="584"/>
                  </a:cubicBezTo>
                  <a:cubicBezTo>
                    <a:pt x="928" y="583"/>
                    <a:pt x="927" y="583"/>
                    <a:pt x="927" y="582"/>
                  </a:cubicBezTo>
                  <a:cubicBezTo>
                    <a:pt x="926" y="580"/>
                    <a:pt x="926" y="581"/>
                    <a:pt x="927" y="583"/>
                  </a:cubicBezTo>
                  <a:cubicBezTo>
                    <a:pt x="926" y="582"/>
                    <a:pt x="926" y="581"/>
                    <a:pt x="925" y="581"/>
                  </a:cubicBezTo>
                  <a:cubicBezTo>
                    <a:pt x="925" y="581"/>
                    <a:pt x="925" y="581"/>
                    <a:pt x="925" y="581"/>
                  </a:cubicBezTo>
                  <a:cubicBezTo>
                    <a:pt x="925" y="581"/>
                    <a:pt x="925" y="580"/>
                    <a:pt x="925" y="580"/>
                  </a:cubicBezTo>
                  <a:cubicBezTo>
                    <a:pt x="925" y="580"/>
                    <a:pt x="925" y="580"/>
                    <a:pt x="925" y="579"/>
                  </a:cubicBezTo>
                  <a:cubicBezTo>
                    <a:pt x="924" y="578"/>
                    <a:pt x="924" y="578"/>
                    <a:pt x="923" y="577"/>
                  </a:cubicBezTo>
                  <a:cubicBezTo>
                    <a:pt x="923" y="576"/>
                    <a:pt x="919" y="569"/>
                    <a:pt x="920" y="572"/>
                  </a:cubicBezTo>
                  <a:cubicBezTo>
                    <a:pt x="920" y="573"/>
                    <a:pt x="921" y="573"/>
                    <a:pt x="921" y="574"/>
                  </a:cubicBezTo>
                  <a:cubicBezTo>
                    <a:pt x="922" y="576"/>
                    <a:pt x="921" y="573"/>
                    <a:pt x="922" y="574"/>
                  </a:cubicBezTo>
                  <a:cubicBezTo>
                    <a:pt x="923" y="577"/>
                    <a:pt x="923" y="577"/>
                    <a:pt x="924" y="579"/>
                  </a:cubicBezTo>
                  <a:cubicBezTo>
                    <a:pt x="924" y="579"/>
                    <a:pt x="924" y="579"/>
                    <a:pt x="924" y="579"/>
                  </a:cubicBezTo>
                  <a:cubicBezTo>
                    <a:pt x="924" y="579"/>
                    <a:pt x="924" y="580"/>
                    <a:pt x="924" y="580"/>
                  </a:cubicBezTo>
                  <a:cubicBezTo>
                    <a:pt x="924" y="580"/>
                    <a:pt x="924" y="580"/>
                    <a:pt x="924" y="580"/>
                  </a:cubicBezTo>
                  <a:cubicBezTo>
                    <a:pt x="924" y="579"/>
                    <a:pt x="924" y="579"/>
                    <a:pt x="923" y="579"/>
                  </a:cubicBezTo>
                  <a:cubicBezTo>
                    <a:pt x="923" y="579"/>
                    <a:pt x="923" y="579"/>
                    <a:pt x="923" y="579"/>
                  </a:cubicBezTo>
                  <a:cubicBezTo>
                    <a:pt x="924" y="580"/>
                    <a:pt x="924" y="581"/>
                    <a:pt x="924" y="582"/>
                  </a:cubicBezTo>
                  <a:cubicBezTo>
                    <a:pt x="925" y="583"/>
                    <a:pt x="926" y="585"/>
                    <a:pt x="927" y="587"/>
                  </a:cubicBezTo>
                  <a:cubicBezTo>
                    <a:pt x="927" y="588"/>
                    <a:pt x="928" y="588"/>
                    <a:pt x="927" y="589"/>
                  </a:cubicBezTo>
                  <a:cubicBezTo>
                    <a:pt x="928" y="589"/>
                    <a:pt x="928" y="590"/>
                    <a:pt x="928" y="590"/>
                  </a:cubicBezTo>
                  <a:cubicBezTo>
                    <a:pt x="929" y="592"/>
                    <a:pt x="928" y="592"/>
                    <a:pt x="928" y="593"/>
                  </a:cubicBezTo>
                  <a:cubicBezTo>
                    <a:pt x="928" y="594"/>
                    <a:pt x="929" y="594"/>
                    <a:pt x="931" y="594"/>
                  </a:cubicBezTo>
                  <a:cubicBezTo>
                    <a:pt x="931" y="594"/>
                    <a:pt x="931" y="595"/>
                    <a:pt x="932" y="595"/>
                  </a:cubicBezTo>
                  <a:cubicBezTo>
                    <a:pt x="932" y="595"/>
                    <a:pt x="931" y="595"/>
                    <a:pt x="931" y="595"/>
                  </a:cubicBezTo>
                  <a:cubicBezTo>
                    <a:pt x="930" y="595"/>
                    <a:pt x="930" y="596"/>
                    <a:pt x="928" y="596"/>
                  </a:cubicBezTo>
                  <a:cubicBezTo>
                    <a:pt x="928" y="595"/>
                    <a:pt x="927" y="595"/>
                    <a:pt x="926" y="595"/>
                  </a:cubicBezTo>
                  <a:cubicBezTo>
                    <a:pt x="926" y="594"/>
                    <a:pt x="927" y="593"/>
                    <a:pt x="927" y="592"/>
                  </a:cubicBezTo>
                  <a:cubicBezTo>
                    <a:pt x="927" y="592"/>
                    <a:pt x="926" y="591"/>
                    <a:pt x="925" y="591"/>
                  </a:cubicBezTo>
                  <a:cubicBezTo>
                    <a:pt x="926" y="586"/>
                    <a:pt x="921" y="582"/>
                    <a:pt x="922" y="577"/>
                  </a:cubicBezTo>
                  <a:cubicBezTo>
                    <a:pt x="922" y="577"/>
                    <a:pt x="921" y="576"/>
                    <a:pt x="921" y="576"/>
                  </a:cubicBezTo>
                  <a:cubicBezTo>
                    <a:pt x="921" y="576"/>
                    <a:pt x="921" y="577"/>
                    <a:pt x="922" y="577"/>
                  </a:cubicBezTo>
                  <a:cubicBezTo>
                    <a:pt x="921" y="577"/>
                    <a:pt x="921" y="576"/>
                    <a:pt x="920" y="575"/>
                  </a:cubicBezTo>
                  <a:cubicBezTo>
                    <a:pt x="920" y="575"/>
                    <a:pt x="920" y="574"/>
                    <a:pt x="919" y="573"/>
                  </a:cubicBezTo>
                  <a:cubicBezTo>
                    <a:pt x="919" y="573"/>
                    <a:pt x="919" y="573"/>
                    <a:pt x="919" y="573"/>
                  </a:cubicBezTo>
                  <a:cubicBezTo>
                    <a:pt x="918" y="573"/>
                    <a:pt x="918" y="572"/>
                    <a:pt x="918" y="571"/>
                  </a:cubicBezTo>
                  <a:cubicBezTo>
                    <a:pt x="918" y="572"/>
                    <a:pt x="918" y="572"/>
                    <a:pt x="918" y="572"/>
                  </a:cubicBezTo>
                  <a:cubicBezTo>
                    <a:pt x="918" y="572"/>
                    <a:pt x="918" y="571"/>
                    <a:pt x="918" y="571"/>
                  </a:cubicBezTo>
                  <a:cubicBezTo>
                    <a:pt x="918" y="571"/>
                    <a:pt x="918" y="571"/>
                    <a:pt x="917" y="571"/>
                  </a:cubicBezTo>
                  <a:cubicBezTo>
                    <a:pt x="916" y="567"/>
                    <a:pt x="915" y="567"/>
                    <a:pt x="914" y="564"/>
                  </a:cubicBezTo>
                  <a:cubicBezTo>
                    <a:pt x="915" y="564"/>
                    <a:pt x="915" y="564"/>
                    <a:pt x="915" y="564"/>
                  </a:cubicBezTo>
                  <a:cubicBezTo>
                    <a:pt x="915" y="564"/>
                    <a:pt x="915" y="564"/>
                    <a:pt x="915" y="564"/>
                  </a:cubicBezTo>
                  <a:cubicBezTo>
                    <a:pt x="917" y="567"/>
                    <a:pt x="917" y="566"/>
                    <a:pt x="915" y="562"/>
                  </a:cubicBezTo>
                  <a:cubicBezTo>
                    <a:pt x="915" y="562"/>
                    <a:pt x="915" y="561"/>
                    <a:pt x="915" y="561"/>
                  </a:cubicBezTo>
                  <a:cubicBezTo>
                    <a:pt x="914" y="561"/>
                    <a:pt x="914" y="561"/>
                    <a:pt x="914" y="561"/>
                  </a:cubicBezTo>
                  <a:cubicBezTo>
                    <a:pt x="914" y="560"/>
                    <a:pt x="913" y="558"/>
                    <a:pt x="912" y="557"/>
                  </a:cubicBezTo>
                  <a:cubicBezTo>
                    <a:pt x="912" y="556"/>
                    <a:pt x="911" y="555"/>
                    <a:pt x="910" y="555"/>
                  </a:cubicBezTo>
                  <a:cubicBezTo>
                    <a:pt x="910" y="554"/>
                    <a:pt x="910" y="553"/>
                    <a:pt x="909" y="553"/>
                  </a:cubicBezTo>
                  <a:cubicBezTo>
                    <a:pt x="910" y="553"/>
                    <a:pt x="910" y="553"/>
                    <a:pt x="910" y="552"/>
                  </a:cubicBezTo>
                  <a:cubicBezTo>
                    <a:pt x="909" y="552"/>
                    <a:pt x="909" y="551"/>
                    <a:pt x="909" y="551"/>
                  </a:cubicBezTo>
                  <a:cubicBezTo>
                    <a:pt x="909" y="551"/>
                    <a:pt x="909" y="551"/>
                    <a:pt x="910" y="551"/>
                  </a:cubicBezTo>
                  <a:cubicBezTo>
                    <a:pt x="903" y="541"/>
                    <a:pt x="903" y="541"/>
                    <a:pt x="903" y="541"/>
                  </a:cubicBezTo>
                  <a:cubicBezTo>
                    <a:pt x="903" y="541"/>
                    <a:pt x="903" y="540"/>
                    <a:pt x="902" y="538"/>
                  </a:cubicBezTo>
                  <a:cubicBezTo>
                    <a:pt x="902" y="538"/>
                    <a:pt x="902" y="539"/>
                    <a:pt x="902" y="539"/>
                  </a:cubicBezTo>
                  <a:cubicBezTo>
                    <a:pt x="902" y="538"/>
                    <a:pt x="901" y="538"/>
                    <a:pt x="901" y="538"/>
                  </a:cubicBezTo>
                  <a:cubicBezTo>
                    <a:pt x="900" y="535"/>
                    <a:pt x="898" y="532"/>
                    <a:pt x="898" y="530"/>
                  </a:cubicBezTo>
                  <a:cubicBezTo>
                    <a:pt x="899" y="532"/>
                    <a:pt x="900" y="534"/>
                    <a:pt x="901" y="536"/>
                  </a:cubicBezTo>
                  <a:cubicBezTo>
                    <a:pt x="901" y="535"/>
                    <a:pt x="899" y="532"/>
                    <a:pt x="898" y="530"/>
                  </a:cubicBezTo>
                  <a:cubicBezTo>
                    <a:pt x="899" y="530"/>
                    <a:pt x="899" y="530"/>
                    <a:pt x="899" y="530"/>
                  </a:cubicBezTo>
                  <a:cubicBezTo>
                    <a:pt x="899" y="530"/>
                    <a:pt x="899" y="531"/>
                    <a:pt x="899" y="531"/>
                  </a:cubicBezTo>
                  <a:cubicBezTo>
                    <a:pt x="900" y="532"/>
                    <a:pt x="900" y="534"/>
                    <a:pt x="901" y="535"/>
                  </a:cubicBezTo>
                  <a:cubicBezTo>
                    <a:pt x="900" y="533"/>
                    <a:pt x="900" y="532"/>
                    <a:pt x="899" y="531"/>
                  </a:cubicBezTo>
                  <a:cubicBezTo>
                    <a:pt x="900" y="532"/>
                    <a:pt x="900" y="533"/>
                    <a:pt x="901" y="534"/>
                  </a:cubicBezTo>
                  <a:cubicBezTo>
                    <a:pt x="902" y="535"/>
                    <a:pt x="903" y="537"/>
                    <a:pt x="903" y="537"/>
                  </a:cubicBezTo>
                  <a:cubicBezTo>
                    <a:pt x="903" y="537"/>
                    <a:pt x="903" y="537"/>
                    <a:pt x="903" y="537"/>
                  </a:cubicBezTo>
                  <a:cubicBezTo>
                    <a:pt x="903" y="536"/>
                    <a:pt x="902" y="536"/>
                    <a:pt x="904" y="539"/>
                  </a:cubicBezTo>
                  <a:cubicBezTo>
                    <a:pt x="904" y="539"/>
                    <a:pt x="904" y="539"/>
                    <a:pt x="904" y="539"/>
                  </a:cubicBezTo>
                  <a:cubicBezTo>
                    <a:pt x="904" y="541"/>
                    <a:pt x="905" y="542"/>
                    <a:pt x="905" y="543"/>
                  </a:cubicBezTo>
                  <a:cubicBezTo>
                    <a:pt x="906" y="544"/>
                    <a:pt x="904" y="541"/>
                    <a:pt x="904" y="542"/>
                  </a:cubicBezTo>
                  <a:cubicBezTo>
                    <a:pt x="905" y="544"/>
                    <a:pt x="906" y="545"/>
                    <a:pt x="907" y="547"/>
                  </a:cubicBezTo>
                  <a:cubicBezTo>
                    <a:pt x="907" y="546"/>
                    <a:pt x="907" y="546"/>
                    <a:pt x="907" y="545"/>
                  </a:cubicBezTo>
                  <a:cubicBezTo>
                    <a:pt x="907" y="546"/>
                    <a:pt x="907" y="546"/>
                    <a:pt x="907" y="546"/>
                  </a:cubicBezTo>
                  <a:cubicBezTo>
                    <a:pt x="907" y="546"/>
                    <a:pt x="907" y="547"/>
                    <a:pt x="908" y="547"/>
                  </a:cubicBezTo>
                  <a:cubicBezTo>
                    <a:pt x="908" y="547"/>
                    <a:pt x="908" y="547"/>
                    <a:pt x="908" y="548"/>
                  </a:cubicBezTo>
                  <a:cubicBezTo>
                    <a:pt x="908" y="547"/>
                    <a:pt x="908" y="547"/>
                    <a:pt x="908" y="547"/>
                  </a:cubicBezTo>
                  <a:cubicBezTo>
                    <a:pt x="908" y="547"/>
                    <a:pt x="908" y="547"/>
                    <a:pt x="908" y="547"/>
                  </a:cubicBezTo>
                  <a:cubicBezTo>
                    <a:pt x="908" y="545"/>
                    <a:pt x="907" y="545"/>
                    <a:pt x="907" y="545"/>
                  </a:cubicBezTo>
                  <a:cubicBezTo>
                    <a:pt x="907" y="545"/>
                    <a:pt x="907" y="544"/>
                    <a:pt x="907" y="544"/>
                  </a:cubicBezTo>
                  <a:cubicBezTo>
                    <a:pt x="908" y="546"/>
                    <a:pt x="908" y="547"/>
                    <a:pt x="909" y="548"/>
                  </a:cubicBezTo>
                  <a:cubicBezTo>
                    <a:pt x="909" y="548"/>
                    <a:pt x="909" y="548"/>
                    <a:pt x="909" y="548"/>
                  </a:cubicBezTo>
                  <a:cubicBezTo>
                    <a:pt x="909" y="548"/>
                    <a:pt x="910" y="548"/>
                    <a:pt x="910" y="548"/>
                  </a:cubicBezTo>
                  <a:cubicBezTo>
                    <a:pt x="910" y="548"/>
                    <a:pt x="910" y="548"/>
                    <a:pt x="910" y="548"/>
                  </a:cubicBezTo>
                  <a:cubicBezTo>
                    <a:pt x="910" y="548"/>
                    <a:pt x="910" y="548"/>
                    <a:pt x="910" y="548"/>
                  </a:cubicBezTo>
                  <a:cubicBezTo>
                    <a:pt x="910" y="549"/>
                    <a:pt x="911" y="550"/>
                    <a:pt x="910" y="548"/>
                  </a:cubicBezTo>
                  <a:cubicBezTo>
                    <a:pt x="910" y="547"/>
                    <a:pt x="909" y="546"/>
                    <a:pt x="909" y="546"/>
                  </a:cubicBezTo>
                  <a:cubicBezTo>
                    <a:pt x="909" y="545"/>
                    <a:pt x="909" y="545"/>
                    <a:pt x="908" y="544"/>
                  </a:cubicBezTo>
                  <a:cubicBezTo>
                    <a:pt x="907" y="541"/>
                    <a:pt x="905" y="539"/>
                    <a:pt x="904" y="536"/>
                  </a:cubicBezTo>
                  <a:cubicBezTo>
                    <a:pt x="904" y="535"/>
                    <a:pt x="903" y="533"/>
                    <a:pt x="902" y="532"/>
                  </a:cubicBezTo>
                  <a:cubicBezTo>
                    <a:pt x="903" y="532"/>
                    <a:pt x="903" y="532"/>
                    <a:pt x="903" y="532"/>
                  </a:cubicBezTo>
                  <a:cubicBezTo>
                    <a:pt x="903" y="532"/>
                    <a:pt x="903" y="532"/>
                    <a:pt x="903" y="532"/>
                  </a:cubicBezTo>
                  <a:cubicBezTo>
                    <a:pt x="904" y="535"/>
                    <a:pt x="904" y="536"/>
                    <a:pt x="906" y="539"/>
                  </a:cubicBezTo>
                  <a:cubicBezTo>
                    <a:pt x="906" y="538"/>
                    <a:pt x="904" y="535"/>
                    <a:pt x="904" y="533"/>
                  </a:cubicBezTo>
                  <a:cubicBezTo>
                    <a:pt x="904" y="533"/>
                    <a:pt x="903" y="532"/>
                    <a:pt x="903" y="532"/>
                  </a:cubicBezTo>
                  <a:cubicBezTo>
                    <a:pt x="904" y="532"/>
                    <a:pt x="904" y="532"/>
                    <a:pt x="904" y="532"/>
                  </a:cubicBezTo>
                  <a:cubicBezTo>
                    <a:pt x="905" y="535"/>
                    <a:pt x="905" y="536"/>
                    <a:pt x="906" y="539"/>
                  </a:cubicBezTo>
                  <a:cubicBezTo>
                    <a:pt x="906" y="539"/>
                    <a:pt x="906" y="539"/>
                    <a:pt x="907" y="540"/>
                  </a:cubicBezTo>
                  <a:cubicBezTo>
                    <a:pt x="908" y="543"/>
                    <a:pt x="909" y="545"/>
                    <a:pt x="911" y="548"/>
                  </a:cubicBezTo>
                  <a:cubicBezTo>
                    <a:pt x="911" y="548"/>
                    <a:pt x="911" y="548"/>
                    <a:pt x="911" y="548"/>
                  </a:cubicBezTo>
                  <a:cubicBezTo>
                    <a:pt x="912" y="550"/>
                    <a:pt x="913" y="551"/>
                    <a:pt x="913" y="552"/>
                  </a:cubicBezTo>
                  <a:cubicBezTo>
                    <a:pt x="913" y="553"/>
                    <a:pt x="914" y="553"/>
                    <a:pt x="914" y="554"/>
                  </a:cubicBezTo>
                  <a:cubicBezTo>
                    <a:pt x="914" y="554"/>
                    <a:pt x="915" y="555"/>
                    <a:pt x="915" y="556"/>
                  </a:cubicBezTo>
                  <a:cubicBezTo>
                    <a:pt x="915" y="556"/>
                    <a:pt x="915" y="556"/>
                    <a:pt x="916" y="557"/>
                  </a:cubicBezTo>
                  <a:cubicBezTo>
                    <a:pt x="916" y="558"/>
                    <a:pt x="916" y="558"/>
                    <a:pt x="917" y="559"/>
                  </a:cubicBezTo>
                  <a:cubicBezTo>
                    <a:pt x="917" y="559"/>
                    <a:pt x="917" y="559"/>
                    <a:pt x="917" y="560"/>
                  </a:cubicBezTo>
                  <a:cubicBezTo>
                    <a:pt x="917" y="560"/>
                    <a:pt x="917" y="560"/>
                    <a:pt x="918" y="560"/>
                  </a:cubicBezTo>
                  <a:cubicBezTo>
                    <a:pt x="917" y="559"/>
                    <a:pt x="917" y="560"/>
                    <a:pt x="918" y="560"/>
                  </a:cubicBezTo>
                  <a:cubicBezTo>
                    <a:pt x="917" y="559"/>
                    <a:pt x="917" y="559"/>
                    <a:pt x="917" y="559"/>
                  </a:cubicBezTo>
                  <a:cubicBezTo>
                    <a:pt x="917" y="559"/>
                    <a:pt x="917" y="559"/>
                    <a:pt x="917" y="559"/>
                  </a:cubicBezTo>
                  <a:cubicBezTo>
                    <a:pt x="918" y="560"/>
                    <a:pt x="919" y="561"/>
                    <a:pt x="919" y="561"/>
                  </a:cubicBezTo>
                  <a:cubicBezTo>
                    <a:pt x="918" y="558"/>
                    <a:pt x="917" y="558"/>
                    <a:pt x="916" y="556"/>
                  </a:cubicBezTo>
                  <a:cubicBezTo>
                    <a:pt x="916" y="555"/>
                    <a:pt x="916" y="555"/>
                    <a:pt x="916" y="555"/>
                  </a:cubicBezTo>
                  <a:cubicBezTo>
                    <a:pt x="916" y="555"/>
                    <a:pt x="916" y="554"/>
                    <a:pt x="916" y="554"/>
                  </a:cubicBezTo>
                  <a:cubicBezTo>
                    <a:pt x="916" y="555"/>
                    <a:pt x="917" y="556"/>
                    <a:pt x="917" y="556"/>
                  </a:cubicBezTo>
                  <a:cubicBezTo>
                    <a:pt x="916" y="554"/>
                    <a:pt x="916" y="553"/>
                    <a:pt x="915" y="553"/>
                  </a:cubicBezTo>
                  <a:cubicBezTo>
                    <a:pt x="914" y="551"/>
                    <a:pt x="913" y="550"/>
                    <a:pt x="913" y="549"/>
                  </a:cubicBezTo>
                  <a:cubicBezTo>
                    <a:pt x="912" y="548"/>
                    <a:pt x="912" y="546"/>
                    <a:pt x="910" y="544"/>
                  </a:cubicBezTo>
                  <a:cubicBezTo>
                    <a:pt x="910" y="543"/>
                    <a:pt x="910" y="541"/>
                    <a:pt x="909" y="539"/>
                  </a:cubicBezTo>
                  <a:cubicBezTo>
                    <a:pt x="908" y="539"/>
                    <a:pt x="908" y="539"/>
                    <a:pt x="908" y="539"/>
                  </a:cubicBezTo>
                  <a:cubicBezTo>
                    <a:pt x="908" y="539"/>
                    <a:pt x="908" y="539"/>
                    <a:pt x="908" y="539"/>
                  </a:cubicBezTo>
                  <a:cubicBezTo>
                    <a:pt x="907" y="537"/>
                    <a:pt x="906" y="536"/>
                    <a:pt x="905" y="535"/>
                  </a:cubicBezTo>
                  <a:cubicBezTo>
                    <a:pt x="905" y="534"/>
                    <a:pt x="905" y="533"/>
                    <a:pt x="905" y="533"/>
                  </a:cubicBezTo>
                  <a:cubicBezTo>
                    <a:pt x="905" y="534"/>
                    <a:pt x="906" y="534"/>
                    <a:pt x="906" y="535"/>
                  </a:cubicBezTo>
                  <a:cubicBezTo>
                    <a:pt x="906" y="534"/>
                    <a:pt x="906" y="533"/>
                    <a:pt x="904" y="530"/>
                  </a:cubicBezTo>
                  <a:cubicBezTo>
                    <a:pt x="904" y="530"/>
                    <a:pt x="904" y="530"/>
                    <a:pt x="904" y="529"/>
                  </a:cubicBezTo>
                  <a:cubicBezTo>
                    <a:pt x="905" y="532"/>
                    <a:pt x="906" y="532"/>
                    <a:pt x="906" y="532"/>
                  </a:cubicBezTo>
                  <a:cubicBezTo>
                    <a:pt x="905" y="529"/>
                    <a:pt x="903" y="527"/>
                    <a:pt x="903" y="527"/>
                  </a:cubicBezTo>
                  <a:cubicBezTo>
                    <a:pt x="902" y="526"/>
                    <a:pt x="901" y="523"/>
                    <a:pt x="901" y="523"/>
                  </a:cubicBezTo>
                  <a:cubicBezTo>
                    <a:pt x="900" y="523"/>
                    <a:pt x="900" y="523"/>
                    <a:pt x="900" y="523"/>
                  </a:cubicBezTo>
                  <a:cubicBezTo>
                    <a:pt x="900" y="522"/>
                    <a:pt x="900" y="522"/>
                    <a:pt x="899" y="521"/>
                  </a:cubicBezTo>
                  <a:cubicBezTo>
                    <a:pt x="899" y="521"/>
                    <a:pt x="899" y="520"/>
                    <a:pt x="899" y="520"/>
                  </a:cubicBezTo>
                  <a:cubicBezTo>
                    <a:pt x="899" y="520"/>
                    <a:pt x="899" y="519"/>
                    <a:pt x="899" y="519"/>
                  </a:cubicBezTo>
                  <a:cubicBezTo>
                    <a:pt x="899" y="519"/>
                    <a:pt x="899" y="519"/>
                    <a:pt x="899" y="518"/>
                  </a:cubicBezTo>
                  <a:cubicBezTo>
                    <a:pt x="899" y="518"/>
                    <a:pt x="898" y="518"/>
                    <a:pt x="898" y="517"/>
                  </a:cubicBezTo>
                  <a:cubicBezTo>
                    <a:pt x="899" y="518"/>
                    <a:pt x="898" y="517"/>
                    <a:pt x="898" y="516"/>
                  </a:cubicBezTo>
                  <a:cubicBezTo>
                    <a:pt x="898" y="516"/>
                    <a:pt x="898" y="515"/>
                    <a:pt x="897" y="515"/>
                  </a:cubicBezTo>
                  <a:cubicBezTo>
                    <a:pt x="898" y="515"/>
                    <a:pt x="898" y="515"/>
                    <a:pt x="898" y="515"/>
                  </a:cubicBezTo>
                  <a:cubicBezTo>
                    <a:pt x="897" y="515"/>
                    <a:pt x="897" y="514"/>
                    <a:pt x="897" y="514"/>
                  </a:cubicBezTo>
                  <a:cubicBezTo>
                    <a:pt x="897" y="514"/>
                    <a:pt x="897" y="513"/>
                    <a:pt x="897" y="513"/>
                  </a:cubicBezTo>
                  <a:cubicBezTo>
                    <a:pt x="897" y="513"/>
                    <a:pt x="896" y="511"/>
                    <a:pt x="897" y="512"/>
                  </a:cubicBezTo>
                  <a:cubicBezTo>
                    <a:pt x="897" y="512"/>
                    <a:pt x="897" y="511"/>
                    <a:pt x="896" y="511"/>
                  </a:cubicBezTo>
                  <a:cubicBezTo>
                    <a:pt x="896" y="511"/>
                    <a:pt x="896" y="510"/>
                    <a:pt x="896" y="510"/>
                  </a:cubicBezTo>
                  <a:cubicBezTo>
                    <a:pt x="895" y="507"/>
                    <a:pt x="894" y="505"/>
                    <a:pt x="894" y="503"/>
                  </a:cubicBezTo>
                  <a:cubicBezTo>
                    <a:pt x="895" y="506"/>
                    <a:pt x="896" y="507"/>
                    <a:pt x="896" y="506"/>
                  </a:cubicBezTo>
                  <a:cubicBezTo>
                    <a:pt x="895" y="504"/>
                    <a:pt x="894" y="504"/>
                    <a:pt x="894" y="503"/>
                  </a:cubicBezTo>
                  <a:cubicBezTo>
                    <a:pt x="894" y="502"/>
                    <a:pt x="893" y="502"/>
                    <a:pt x="893" y="501"/>
                  </a:cubicBezTo>
                  <a:cubicBezTo>
                    <a:pt x="894" y="502"/>
                    <a:pt x="894" y="502"/>
                    <a:pt x="894" y="501"/>
                  </a:cubicBezTo>
                  <a:cubicBezTo>
                    <a:pt x="894" y="501"/>
                    <a:pt x="894" y="501"/>
                    <a:pt x="894" y="501"/>
                  </a:cubicBezTo>
                  <a:cubicBezTo>
                    <a:pt x="894" y="501"/>
                    <a:pt x="894" y="501"/>
                    <a:pt x="893" y="500"/>
                  </a:cubicBezTo>
                  <a:cubicBezTo>
                    <a:pt x="893" y="500"/>
                    <a:pt x="893" y="500"/>
                    <a:pt x="893" y="499"/>
                  </a:cubicBezTo>
                  <a:cubicBezTo>
                    <a:pt x="893" y="499"/>
                    <a:pt x="892" y="498"/>
                    <a:pt x="892" y="498"/>
                  </a:cubicBezTo>
                  <a:cubicBezTo>
                    <a:pt x="892" y="496"/>
                    <a:pt x="891" y="495"/>
                    <a:pt x="891" y="495"/>
                  </a:cubicBezTo>
                  <a:cubicBezTo>
                    <a:pt x="890" y="491"/>
                    <a:pt x="890" y="489"/>
                    <a:pt x="888" y="486"/>
                  </a:cubicBezTo>
                  <a:cubicBezTo>
                    <a:pt x="889" y="486"/>
                    <a:pt x="889" y="485"/>
                    <a:pt x="887" y="482"/>
                  </a:cubicBezTo>
                  <a:cubicBezTo>
                    <a:pt x="887" y="481"/>
                    <a:pt x="887" y="481"/>
                    <a:pt x="886" y="479"/>
                  </a:cubicBezTo>
                  <a:cubicBezTo>
                    <a:pt x="886" y="478"/>
                    <a:pt x="886" y="478"/>
                    <a:pt x="885" y="477"/>
                  </a:cubicBezTo>
                  <a:cubicBezTo>
                    <a:pt x="885" y="477"/>
                    <a:pt x="885" y="477"/>
                    <a:pt x="885" y="477"/>
                  </a:cubicBezTo>
                  <a:cubicBezTo>
                    <a:pt x="885" y="478"/>
                    <a:pt x="886" y="479"/>
                    <a:pt x="886" y="481"/>
                  </a:cubicBezTo>
                  <a:cubicBezTo>
                    <a:pt x="886" y="480"/>
                    <a:pt x="886" y="480"/>
                    <a:pt x="886" y="480"/>
                  </a:cubicBezTo>
                  <a:cubicBezTo>
                    <a:pt x="886" y="480"/>
                    <a:pt x="886" y="481"/>
                    <a:pt x="887" y="482"/>
                  </a:cubicBezTo>
                  <a:cubicBezTo>
                    <a:pt x="887" y="482"/>
                    <a:pt x="887" y="482"/>
                    <a:pt x="886" y="482"/>
                  </a:cubicBezTo>
                  <a:cubicBezTo>
                    <a:pt x="885" y="480"/>
                    <a:pt x="884" y="477"/>
                    <a:pt x="882" y="476"/>
                  </a:cubicBezTo>
                  <a:cubicBezTo>
                    <a:pt x="882" y="476"/>
                    <a:pt x="882" y="476"/>
                    <a:pt x="882" y="477"/>
                  </a:cubicBezTo>
                  <a:cubicBezTo>
                    <a:pt x="883" y="478"/>
                    <a:pt x="883" y="479"/>
                    <a:pt x="883" y="480"/>
                  </a:cubicBezTo>
                  <a:cubicBezTo>
                    <a:pt x="886" y="484"/>
                    <a:pt x="887" y="485"/>
                    <a:pt x="888" y="487"/>
                  </a:cubicBezTo>
                  <a:cubicBezTo>
                    <a:pt x="888" y="488"/>
                    <a:pt x="889" y="489"/>
                    <a:pt x="889" y="490"/>
                  </a:cubicBezTo>
                  <a:cubicBezTo>
                    <a:pt x="889" y="490"/>
                    <a:pt x="889" y="490"/>
                    <a:pt x="889" y="491"/>
                  </a:cubicBezTo>
                  <a:cubicBezTo>
                    <a:pt x="889" y="491"/>
                    <a:pt x="889" y="492"/>
                    <a:pt x="889" y="492"/>
                  </a:cubicBezTo>
                  <a:cubicBezTo>
                    <a:pt x="891" y="497"/>
                    <a:pt x="893" y="502"/>
                    <a:pt x="893" y="505"/>
                  </a:cubicBezTo>
                  <a:cubicBezTo>
                    <a:pt x="893" y="505"/>
                    <a:pt x="894" y="505"/>
                    <a:pt x="894" y="506"/>
                  </a:cubicBezTo>
                  <a:cubicBezTo>
                    <a:pt x="894" y="506"/>
                    <a:pt x="894" y="506"/>
                    <a:pt x="894" y="506"/>
                  </a:cubicBezTo>
                  <a:cubicBezTo>
                    <a:pt x="894" y="506"/>
                    <a:pt x="894" y="506"/>
                    <a:pt x="894" y="506"/>
                  </a:cubicBezTo>
                  <a:cubicBezTo>
                    <a:pt x="894" y="508"/>
                    <a:pt x="895" y="509"/>
                    <a:pt x="895" y="510"/>
                  </a:cubicBezTo>
                  <a:cubicBezTo>
                    <a:pt x="895" y="509"/>
                    <a:pt x="894" y="509"/>
                    <a:pt x="894" y="509"/>
                  </a:cubicBezTo>
                  <a:cubicBezTo>
                    <a:pt x="894" y="510"/>
                    <a:pt x="895" y="511"/>
                    <a:pt x="895" y="512"/>
                  </a:cubicBezTo>
                  <a:cubicBezTo>
                    <a:pt x="896" y="514"/>
                    <a:pt x="897" y="516"/>
                    <a:pt x="897" y="518"/>
                  </a:cubicBezTo>
                  <a:cubicBezTo>
                    <a:pt x="897" y="518"/>
                    <a:pt x="897" y="518"/>
                    <a:pt x="897" y="517"/>
                  </a:cubicBezTo>
                  <a:cubicBezTo>
                    <a:pt x="897" y="518"/>
                    <a:pt x="898" y="519"/>
                    <a:pt x="898" y="520"/>
                  </a:cubicBezTo>
                  <a:cubicBezTo>
                    <a:pt x="898" y="520"/>
                    <a:pt x="898" y="520"/>
                    <a:pt x="898" y="520"/>
                  </a:cubicBezTo>
                  <a:cubicBezTo>
                    <a:pt x="898" y="520"/>
                    <a:pt x="898" y="520"/>
                    <a:pt x="898" y="521"/>
                  </a:cubicBezTo>
                  <a:cubicBezTo>
                    <a:pt x="896" y="517"/>
                    <a:pt x="896" y="517"/>
                    <a:pt x="895" y="515"/>
                  </a:cubicBezTo>
                  <a:cubicBezTo>
                    <a:pt x="895" y="515"/>
                    <a:pt x="894" y="514"/>
                    <a:pt x="894" y="514"/>
                  </a:cubicBezTo>
                  <a:cubicBezTo>
                    <a:pt x="894" y="514"/>
                    <a:pt x="894" y="513"/>
                    <a:pt x="894" y="513"/>
                  </a:cubicBezTo>
                  <a:cubicBezTo>
                    <a:pt x="894" y="513"/>
                    <a:pt x="893" y="512"/>
                    <a:pt x="893" y="512"/>
                  </a:cubicBezTo>
                  <a:cubicBezTo>
                    <a:pt x="892" y="510"/>
                    <a:pt x="891" y="509"/>
                    <a:pt x="891" y="509"/>
                  </a:cubicBezTo>
                  <a:cubicBezTo>
                    <a:pt x="890" y="507"/>
                    <a:pt x="888" y="504"/>
                    <a:pt x="886" y="500"/>
                  </a:cubicBezTo>
                  <a:cubicBezTo>
                    <a:pt x="886" y="500"/>
                    <a:pt x="886" y="499"/>
                    <a:pt x="886" y="499"/>
                  </a:cubicBezTo>
                  <a:cubicBezTo>
                    <a:pt x="886" y="499"/>
                    <a:pt x="886" y="499"/>
                    <a:pt x="886" y="499"/>
                  </a:cubicBezTo>
                  <a:cubicBezTo>
                    <a:pt x="885" y="498"/>
                    <a:pt x="885" y="497"/>
                    <a:pt x="884" y="496"/>
                  </a:cubicBezTo>
                  <a:cubicBezTo>
                    <a:pt x="884" y="497"/>
                    <a:pt x="885" y="497"/>
                    <a:pt x="885" y="497"/>
                  </a:cubicBezTo>
                  <a:cubicBezTo>
                    <a:pt x="883" y="495"/>
                    <a:pt x="882" y="494"/>
                    <a:pt x="883" y="496"/>
                  </a:cubicBezTo>
                  <a:cubicBezTo>
                    <a:pt x="883" y="496"/>
                    <a:pt x="883" y="497"/>
                    <a:pt x="884" y="497"/>
                  </a:cubicBezTo>
                  <a:cubicBezTo>
                    <a:pt x="884" y="499"/>
                    <a:pt x="885" y="499"/>
                    <a:pt x="885" y="500"/>
                  </a:cubicBezTo>
                  <a:cubicBezTo>
                    <a:pt x="885" y="500"/>
                    <a:pt x="886" y="501"/>
                    <a:pt x="886" y="502"/>
                  </a:cubicBezTo>
                  <a:cubicBezTo>
                    <a:pt x="886" y="503"/>
                    <a:pt x="885" y="502"/>
                    <a:pt x="886" y="504"/>
                  </a:cubicBezTo>
                  <a:cubicBezTo>
                    <a:pt x="886" y="505"/>
                    <a:pt x="887" y="505"/>
                    <a:pt x="888" y="506"/>
                  </a:cubicBezTo>
                  <a:cubicBezTo>
                    <a:pt x="888" y="507"/>
                    <a:pt x="888" y="507"/>
                    <a:pt x="888" y="507"/>
                  </a:cubicBezTo>
                  <a:cubicBezTo>
                    <a:pt x="888" y="507"/>
                    <a:pt x="888" y="507"/>
                    <a:pt x="888" y="508"/>
                  </a:cubicBezTo>
                  <a:cubicBezTo>
                    <a:pt x="889" y="508"/>
                    <a:pt x="889" y="509"/>
                    <a:pt x="889" y="510"/>
                  </a:cubicBezTo>
                  <a:cubicBezTo>
                    <a:pt x="889" y="510"/>
                    <a:pt x="889" y="510"/>
                    <a:pt x="889" y="510"/>
                  </a:cubicBezTo>
                  <a:cubicBezTo>
                    <a:pt x="889" y="510"/>
                    <a:pt x="889" y="510"/>
                    <a:pt x="889" y="510"/>
                  </a:cubicBezTo>
                  <a:cubicBezTo>
                    <a:pt x="890" y="511"/>
                    <a:pt x="891" y="512"/>
                    <a:pt x="891" y="512"/>
                  </a:cubicBezTo>
                  <a:cubicBezTo>
                    <a:pt x="891" y="512"/>
                    <a:pt x="891" y="512"/>
                    <a:pt x="892" y="512"/>
                  </a:cubicBezTo>
                  <a:cubicBezTo>
                    <a:pt x="892" y="513"/>
                    <a:pt x="891" y="513"/>
                    <a:pt x="891" y="513"/>
                  </a:cubicBezTo>
                  <a:cubicBezTo>
                    <a:pt x="891" y="513"/>
                    <a:pt x="891" y="513"/>
                    <a:pt x="891" y="512"/>
                  </a:cubicBezTo>
                  <a:cubicBezTo>
                    <a:pt x="892" y="514"/>
                    <a:pt x="893" y="515"/>
                    <a:pt x="893" y="515"/>
                  </a:cubicBezTo>
                  <a:cubicBezTo>
                    <a:pt x="896" y="519"/>
                    <a:pt x="898" y="523"/>
                    <a:pt x="900" y="526"/>
                  </a:cubicBezTo>
                  <a:cubicBezTo>
                    <a:pt x="900" y="527"/>
                    <a:pt x="900" y="528"/>
                    <a:pt x="901" y="530"/>
                  </a:cubicBezTo>
                  <a:cubicBezTo>
                    <a:pt x="900" y="530"/>
                    <a:pt x="900" y="529"/>
                    <a:pt x="900" y="529"/>
                  </a:cubicBezTo>
                  <a:cubicBezTo>
                    <a:pt x="900" y="529"/>
                    <a:pt x="900" y="529"/>
                    <a:pt x="899" y="528"/>
                  </a:cubicBezTo>
                  <a:cubicBezTo>
                    <a:pt x="899" y="528"/>
                    <a:pt x="899" y="528"/>
                    <a:pt x="899" y="527"/>
                  </a:cubicBezTo>
                  <a:cubicBezTo>
                    <a:pt x="899" y="527"/>
                    <a:pt x="899" y="527"/>
                    <a:pt x="899" y="528"/>
                  </a:cubicBezTo>
                  <a:cubicBezTo>
                    <a:pt x="899" y="527"/>
                    <a:pt x="899" y="527"/>
                    <a:pt x="898" y="526"/>
                  </a:cubicBezTo>
                  <a:cubicBezTo>
                    <a:pt x="898" y="526"/>
                    <a:pt x="898" y="526"/>
                    <a:pt x="898" y="526"/>
                  </a:cubicBezTo>
                  <a:cubicBezTo>
                    <a:pt x="898" y="526"/>
                    <a:pt x="898" y="526"/>
                    <a:pt x="898" y="527"/>
                  </a:cubicBezTo>
                  <a:cubicBezTo>
                    <a:pt x="898" y="526"/>
                    <a:pt x="897" y="525"/>
                    <a:pt x="897" y="524"/>
                  </a:cubicBezTo>
                  <a:cubicBezTo>
                    <a:pt x="896" y="524"/>
                    <a:pt x="896" y="523"/>
                    <a:pt x="896" y="522"/>
                  </a:cubicBezTo>
                  <a:cubicBezTo>
                    <a:pt x="896" y="522"/>
                    <a:pt x="896" y="523"/>
                    <a:pt x="896" y="523"/>
                  </a:cubicBezTo>
                  <a:cubicBezTo>
                    <a:pt x="896" y="523"/>
                    <a:pt x="895" y="523"/>
                    <a:pt x="895" y="523"/>
                  </a:cubicBezTo>
                  <a:cubicBezTo>
                    <a:pt x="897" y="526"/>
                    <a:pt x="897" y="526"/>
                    <a:pt x="898" y="527"/>
                  </a:cubicBezTo>
                  <a:cubicBezTo>
                    <a:pt x="897" y="526"/>
                    <a:pt x="896" y="525"/>
                    <a:pt x="895" y="524"/>
                  </a:cubicBezTo>
                  <a:cubicBezTo>
                    <a:pt x="895" y="523"/>
                    <a:pt x="894" y="522"/>
                    <a:pt x="894" y="521"/>
                  </a:cubicBezTo>
                  <a:cubicBezTo>
                    <a:pt x="894" y="520"/>
                    <a:pt x="894" y="520"/>
                    <a:pt x="894" y="520"/>
                  </a:cubicBezTo>
                  <a:cubicBezTo>
                    <a:pt x="894" y="520"/>
                    <a:pt x="894" y="521"/>
                    <a:pt x="894" y="521"/>
                  </a:cubicBezTo>
                  <a:cubicBezTo>
                    <a:pt x="894" y="521"/>
                    <a:pt x="895" y="522"/>
                    <a:pt x="895" y="522"/>
                  </a:cubicBezTo>
                  <a:cubicBezTo>
                    <a:pt x="894" y="521"/>
                    <a:pt x="894" y="520"/>
                    <a:pt x="893" y="519"/>
                  </a:cubicBezTo>
                  <a:cubicBezTo>
                    <a:pt x="893" y="518"/>
                    <a:pt x="893" y="518"/>
                    <a:pt x="892" y="516"/>
                  </a:cubicBezTo>
                  <a:cubicBezTo>
                    <a:pt x="891" y="515"/>
                    <a:pt x="891" y="514"/>
                    <a:pt x="891" y="513"/>
                  </a:cubicBezTo>
                  <a:cubicBezTo>
                    <a:pt x="890" y="513"/>
                    <a:pt x="890" y="513"/>
                    <a:pt x="890" y="513"/>
                  </a:cubicBezTo>
                  <a:cubicBezTo>
                    <a:pt x="890" y="513"/>
                    <a:pt x="890" y="513"/>
                    <a:pt x="890" y="512"/>
                  </a:cubicBezTo>
                  <a:cubicBezTo>
                    <a:pt x="890" y="513"/>
                    <a:pt x="890" y="513"/>
                    <a:pt x="890" y="513"/>
                  </a:cubicBezTo>
                  <a:cubicBezTo>
                    <a:pt x="890" y="513"/>
                    <a:pt x="890" y="512"/>
                    <a:pt x="890" y="512"/>
                  </a:cubicBezTo>
                  <a:cubicBezTo>
                    <a:pt x="890" y="512"/>
                    <a:pt x="889" y="512"/>
                    <a:pt x="889" y="511"/>
                  </a:cubicBezTo>
                  <a:cubicBezTo>
                    <a:pt x="887" y="509"/>
                    <a:pt x="887" y="508"/>
                    <a:pt x="887" y="510"/>
                  </a:cubicBezTo>
                  <a:cubicBezTo>
                    <a:pt x="888" y="511"/>
                    <a:pt x="888" y="512"/>
                    <a:pt x="889" y="513"/>
                  </a:cubicBezTo>
                  <a:cubicBezTo>
                    <a:pt x="888" y="512"/>
                    <a:pt x="888" y="512"/>
                    <a:pt x="888" y="512"/>
                  </a:cubicBezTo>
                  <a:cubicBezTo>
                    <a:pt x="888" y="512"/>
                    <a:pt x="888" y="512"/>
                    <a:pt x="888" y="512"/>
                  </a:cubicBezTo>
                  <a:cubicBezTo>
                    <a:pt x="887" y="510"/>
                    <a:pt x="888" y="513"/>
                    <a:pt x="889" y="514"/>
                  </a:cubicBezTo>
                  <a:cubicBezTo>
                    <a:pt x="889" y="514"/>
                    <a:pt x="889" y="515"/>
                    <a:pt x="890" y="515"/>
                  </a:cubicBezTo>
                  <a:cubicBezTo>
                    <a:pt x="890" y="516"/>
                    <a:pt x="890" y="517"/>
                    <a:pt x="891" y="518"/>
                  </a:cubicBezTo>
                  <a:cubicBezTo>
                    <a:pt x="892" y="520"/>
                    <a:pt x="890" y="515"/>
                    <a:pt x="891" y="518"/>
                  </a:cubicBezTo>
                  <a:cubicBezTo>
                    <a:pt x="891" y="518"/>
                    <a:pt x="891" y="518"/>
                    <a:pt x="891" y="517"/>
                  </a:cubicBezTo>
                  <a:cubicBezTo>
                    <a:pt x="891" y="518"/>
                    <a:pt x="891" y="518"/>
                    <a:pt x="892" y="518"/>
                  </a:cubicBezTo>
                  <a:cubicBezTo>
                    <a:pt x="892" y="519"/>
                    <a:pt x="892" y="519"/>
                    <a:pt x="892" y="520"/>
                  </a:cubicBezTo>
                  <a:cubicBezTo>
                    <a:pt x="892" y="520"/>
                    <a:pt x="892" y="520"/>
                    <a:pt x="892" y="520"/>
                  </a:cubicBezTo>
                  <a:cubicBezTo>
                    <a:pt x="893" y="520"/>
                    <a:pt x="893" y="520"/>
                    <a:pt x="893" y="520"/>
                  </a:cubicBezTo>
                  <a:cubicBezTo>
                    <a:pt x="894" y="522"/>
                    <a:pt x="894" y="522"/>
                    <a:pt x="894" y="522"/>
                  </a:cubicBezTo>
                  <a:cubicBezTo>
                    <a:pt x="894" y="522"/>
                    <a:pt x="893" y="522"/>
                    <a:pt x="893" y="522"/>
                  </a:cubicBezTo>
                  <a:cubicBezTo>
                    <a:pt x="893" y="521"/>
                    <a:pt x="892" y="519"/>
                    <a:pt x="891" y="518"/>
                  </a:cubicBezTo>
                  <a:cubicBezTo>
                    <a:pt x="892" y="520"/>
                    <a:pt x="892" y="519"/>
                    <a:pt x="892" y="521"/>
                  </a:cubicBezTo>
                  <a:cubicBezTo>
                    <a:pt x="892" y="520"/>
                    <a:pt x="891" y="519"/>
                    <a:pt x="890" y="519"/>
                  </a:cubicBezTo>
                  <a:cubicBezTo>
                    <a:pt x="890" y="518"/>
                    <a:pt x="890" y="518"/>
                    <a:pt x="889" y="517"/>
                  </a:cubicBezTo>
                  <a:cubicBezTo>
                    <a:pt x="889" y="517"/>
                    <a:pt x="890" y="518"/>
                    <a:pt x="890" y="519"/>
                  </a:cubicBezTo>
                  <a:cubicBezTo>
                    <a:pt x="890" y="519"/>
                    <a:pt x="890" y="518"/>
                    <a:pt x="890" y="518"/>
                  </a:cubicBezTo>
                  <a:cubicBezTo>
                    <a:pt x="889" y="518"/>
                    <a:pt x="889" y="518"/>
                    <a:pt x="889" y="518"/>
                  </a:cubicBezTo>
                  <a:cubicBezTo>
                    <a:pt x="889" y="518"/>
                    <a:pt x="889" y="517"/>
                    <a:pt x="888" y="517"/>
                  </a:cubicBezTo>
                  <a:cubicBezTo>
                    <a:pt x="888" y="517"/>
                    <a:pt x="889" y="518"/>
                    <a:pt x="889" y="518"/>
                  </a:cubicBezTo>
                  <a:cubicBezTo>
                    <a:pt x="889" y="518"/>
                    <a:pt x="889" y="518"/>
                    <a:pt x="889" y="518"/>
                  </a:cubicBezTo>
                  <a:cubicBezTo>
                    <a:pt x="889" y="518"/>
                    <a:pt x="888" y="517"/>
                    <a:pt x="888" y="517"/>
                  </a:cubicBezTo>
                  <a:cubicBezTo>
                    <a:pt x="888" y="517"/>
                    <a:pt x="887" y="516"/>
                    <a:pt x="889" y="518"/>
                  </a:cubicBezTo>
                  <a:cubicBezTo>
                    <a:pt x="888" y="518"/>
                    <a:pt x="888" y="518"/>
                    <a:pt x="888" y="518"/>
                  </a:cubicBezTo>
                  <a:cubicBezTo>
                    <a:pt x="888" y="518"/>
                    <a:pt x="888" y="518"/>
                    <a:pt x="888" y="518"/>
                  </a:cubicBezTo>
                  <a:cubicBezTo>
                    <a:pt x="888" y="518"/>
                    <a:pt x="888" y="518"/>
                    <a:pt x="888" y="518"/>
                  </a:cubicBezTo>
                  <a:cubicBezTo>
                    <a:pt x="888" y="518"/>
                    <a:pt x="888" y="518"/>
                    <a:pt x="888" y="518"/>
                  </a:cubicBezTo>
                  <a:cubicBezTo>
                    <a:pt x="887" y="518"/>
                    <a:pt x="887" y="518"/>
                    <a:pt x="887" y="517"/>
                  </a:cubicBezTo>
                  <a:cubicBezTo>
                    <a:pt x="887" y="517"/>
                    <a:pt x="887" y="519"/>
                    <a:pt x="887" y="518"/>
                  </a:cubicBezTo>
                  <a:cubicBezTo>
                    <a:pt x="887" y="518"/>
                    <a:pt x="886" y="516"/>
                    <a:pt x="886" y="516"/>
                  </a:cubicBezTo>
                  <a:cubicBezTo>
                    <a:pt x="886" y="517"/>
                    <a:pt x="886" y="517"/>
                    <a:pt x="887" y="518"/>
                  </a:cubicBezTo>
                  <a:cubicBezTo>
                    <a:pt x="887" y="518"/>
                    <a:pt x="887" y="518"/>
                    <a:pt x="887" y="519"/>
                  </a:cubicBezTo>
                  <a:cubicBezTo>
                    <a:pt x="887" y="519"/>
                    <a:pt x="887" y="519"/>
                    <a:pt x="887" y="519"/>
                  </a:cubicBezTo>
                  <a:cubicBezTo>
                    <a:pt x="886" y="518"/>
                    <a:pt x="886" y="518"/>
                    <a:pt x="886" y="519"/>
                  </a:cubicBezTo>
                  <a:cubicBezTo>
                    <a:pt x="886" y="519"/>
                    <a:pt x="886" y="519"/>
                    <a:pt x="886" y="519"/>
                  </a:cubicBezTo>
                  <a:cubicBezTo>
                    <a:pt x="886" y="519"/>
                    <a:pt x="886" y="519"/>
                    <a:pt x="886" y="519"/>
                  </a:cubicBezTo>
                  <a:cubicBezTo>
                    <a:pt x="886" y="519"/>
                    <a:pt x="886" y="519"/>
                    <a:pt x="886" y="519"/>
                  </a:cubicBezTo>
                  <a:cubicBezTo>
                    <a:pt x="885" y="517"/>
                    <a:pt x="885" y="516"/>
                    <a:pt x="884" y="515"/>
                  </a:cubicBezTo>
                  <a:cubicBezTo>
                    <a:pt x="884" y="515"/>
                    <a:pt x="885" y="516"/>
                    <a:pt x="885" y="516"/>
                  </a:cubicBezTo>
                  <a:cubicBezTo>
                    <a:pt x="885" y="516"/>
                    <a:pt x="884" y="513"/>
                    <a:pt x="885" y="515"/>
                  </a:cubicBezTo>
                  <a:cubicBezTo>
                    <a:pt x="885" y="516"/>
                    <a:pt x="884" y="514"/>
                    <a:pt x="884" y="514"/>
                  </a:cubicBezTo>
                  <a:cubicBezTo>
                    <a:pt x="883" y="513"/>
                    <a:pt x="883" y="513"/>
                    <a:pt x="883" y="512"/>
                  </a:cubicBezTo>
                  <a:cubicBezTo>
                    <a:pt x="883" y="512"/>
                    <a:pt x="883" y="512"/>
                    <a:pt x="882" y="511"/>
                  </a:cubicBezTo>
                  <a:cubicBezTo>
                    <a:pt x="882" y="511"/>
                    <a:pt x="882" y="511"/>
                    <a:pt x="882" y="511"/>
                  </a:cubicBezTo>
                  <a:cubicBezTo>
                    <a:pt x="882" y="510"/>
                    <a:pt x="882" y="510"/>
                    <a:pt x="881" y="509"/>
                  </a:cubicBezTo>
                  <a:cubicBezTo>
                    <a:pt x="881" y="508"/>
                    <a:pt x="881" y="509"/>
                    <a:pt x="881" y="509"/>
                  </a:cubicBezTo>
                  <a:cubicBezTo>
                    <a:pt x="880" y="508"/>
                    <a:pt x="880" y="506"/>
                    <a:pt x="880" y="506"/>
                  </a:cubicBezTo>
                  <a:cubicBezTo>
                    <a:pt x="880" y="507"/>
                    <a:pt x="881" y="507"/>
                    <a:pt x="881" y="508"/>
                  </a:cubicBezTo>
                  <a:cubicBezTo>
                    <a:pt x="881" y="508"/>
                    <a:pt x="882" y="509"/>
                    <a:pt x="882" y="509"/>
                  </a:cubicBezTo>
                  <a:cubicBezTo>
                    <a:pt x="882" y="509"/>
                    <a:pt x="882" y="509"/>
                    <a:pt x="882" y="509"/>
                  </a:cubicBezTo>
                  <a:cubicBezTo>
                    <a:pt x="882" y="509"/>
                    <a:pt x="882" y="510"/>
                    <a:pt x="882" y="510"/>
                  </a:cubicBezTo>
                  <a:cubicBezTo>
                    <a:pt x="883" y="511"/>
                    <a:pt x="883" y="511"/>
                    <a:pt x="883" y="511"/>
                  </a:cubicBezTo>
                  <a:cubicBezTo>
                    <a:pt x="883" y="511"/>
                    <a:pt x="883" y="511"/>
                    <a:pt x="883" y="511"/>
                  </a:cubicBezTo>
                  <a:cubicBezTo>
                    <a:pt x="883" y="511"/>
                    <a:pt x="883" y="511"/>
                    <a:pt x="883" y="511"/>
                  </a:cubicBezTo>
                  <a:cubicBezTo>
                    <a:pt x="884" y="511"/>
                    <a:pt x="883" y="510"/>
                    <a:pt x="882" y="509"/>
                  </a:cubicBezTo>
                  <a:cubicBezTo>
                    <a:pt x="882" y="508"/>
                    <a:pt x="881" y="507"/>
                    <a:pt x="880" y="505"/>
                  </a:cubicBezTo>
                  <a:cubicBezTo>
                    <a:pt x="880" y="504"/>
                    <a:pt x="879" y="503"/>
                    <a:pt x="878" y="501"/>
                  </a:cubicBezTo>
                  <a:cubicBezTo>
                    <a:pt x="878" y="501"/>
                    <a:pt x="878" y="501"/>
                    <a:pt x="879" y="501"/>
                  </a:cubicBezTo>
                  <a:cubicBezTo>
                    <a:pt x="879" y="502"/>
                    <a:pt x="879" y="502"/>
                    <a:pt x="879" y="502"/>
                  </a:cubicBezTo>
                  <a:cubicBezTo>
                    <a:pt x="880" y="504"/>
                    <a:pt x="880" y="504"/>
                    <a:pt x="880" y="503"/>
                  </a:cubicBezTo>
                  <a:cubicBezTo>
                    <a:pt x="880" y="503"/>
                    <a:pt x="880" y="503"/>
                    <a:pt x="880" y="503"/>
                  </a:cubicBezTo>
                  <a:cubicBezTo>
                    <a:pt x="881" y="507"/>
                    <a:pt x="884" y="513"/>
                    <a:pt x="885" y="514"/>
                  </a:cubicBezTo>
                  <a:cubicBezTo>
                    <a:pt x="886" y="514"/>
                    <a:pt x="885" y="513"/>
                    <a:pt x="885" y="513"/>
                  </a:cubicBezTo>
                  <a:cubicBezTo>
                    <a:pt x="883" y="508"/>
                    <a:pt x="883" y="508"/>
                    <a:pt x="881" y="504"/>
                  </a:cubicBezTo>
                  <a:cubicBezTo>
                    <a:pt x="881" y="504"/>
                    <a:pt x="881" y="504"/>
                    <a:pt x="881" y="504"/>
                  </a:cubicBezTo>
                  <a:cubicBezTo>
                    <a:pt x="880" y="504"/>
                    <a:pt x="880" y="503"/>
                    <a:pt x="880" y="503"/>
                  </a:cubicBezTo>
                  <a:cubicBezTo>
                    <a:pt x="880" y="503"/>
                    <a:pt x="880" y="503"/>
                    <a:pt x="880" y="503"/>
                  </a:cubicBezTo>
                  <a:cubicBezTo>
                    <a:pt x="881" y="504"/>
                    <a:pt x="881" y="505"/>
                    <a:pt x="882" y="507"/>
                  </a:cubicBezTo>
                  <a:cubicBezTo>
                    <a:pt x="883" y="508"/>
                    <a:pt x="882" y="507"/>
                    <a:pt x="881" y="505"/>
                  </a:cubicBezTo>
                  <a:cubicBezTo>
                    <a:pt x="882" y="505"/>
                    <a:pt x="883" y="507"/>
                    <a:pt x="882" y="506"/>
                  </a:cubicBezTo>
                  <a:cubicBezTo>
                    <a:pt x="882" y="504"/>
                    <a:pt x="881" y="503"/>
                    <a:pt x="880" y="502"/>
                  </a:cubicBezTo>
                  <a:cubicBezTo>
                    <a:pt x="880" y="501"/>
                    <a:pt x="880" y="501"/>
                    <a:pt x="880" y="500"/>
                  </a:cubicBezTo>
                  <a:cubicBezTo>
                    <a:pt x="880" y="501"/>
                    <a:pt x="881" y="501"/>
                    <a:pt x="881" y="501"/>
                  </a:cubicBezTo>
                  <a:cubicBezTo>
                    <a:pt x="881" y="500"/>
                    <a:pt x="880" y="500"/>
                    <a:pt x="880" y="499"/>
                  </a:cubicBezTo>
                  <a:cubicBezTo>
                    <a:pt x="880" y="499"/>
                    <a:pt x="880" y="499"/>
                    <a:pt x="880" y="500"/>
                  </a:cubicBezTo>
                  <a:cubicBezTo>
                    <a:pt x="881" y="500"/>
                    <a:pt x="880" y="499"/>
                    <a:pt x="880" y="499"/>
                  </a:cubicBezTo>
                  <a:cubicBezTo>
                    <a:pt x="880" y="499"/>
                    <a:pt x="880" y="498"/>
                    <a:pt x="880" y="498"/>
                  </a:cubicBezTo>
                  <a:cubicBezTo>
                    <a:pt x="880" y="498"/>
                    <a:pt x="880" y="498"/>
                    <a:pt x="880" y="498"/>
                  </a:cubicBezTo>
                  <a:cubicBezTo>
                    <a:pt x="881" y="499"/>
                    <a:pt x="881" y="501"/>
                    <a:pt x="882" y="501"/>
                  </a:cubicBezTo>
                  <a:cubicBezTo>
                    <a:pt x="881" y="500"/>
                    <a:pt x="881" y="498"/>
                    <a:pt x="880" y="498"/>
                  </a:cubicBezTo>
                  <a:cubicBezTo>
                    <a:pt x="880" y="497"/>
                    <a:pt x="879" y="496"/>
                    <a:pt x="879" y="495"/>
                  </a:cubicBezTo>
                  <a:cubicBezTo>
                    <a:pt x="879" y="495"/>
                    <a:pt x="878" y="495"/>
                    <a:pt x="878" y="495"/>
                  </a:cubicBezTo>
                  <a:cubicBezTo>
                    <a:pt x="878" y="494"/>
                    <a:pt x="877" y="493"/>
                    <a:pt x="877" y="492"/>
                  </a:cubicBezTo>
                  <a:cubicBezTo>
                    <a:pt x="877" y="491"/>
                    <a:pt x="876" y="490"/>
                    <a:pt x="875" y="488"/>
                  </a:cubicBezTo>
                  <a:cubicBezTo>
                    <a:pt x="875" y="488"/>
                    <a:pt x="875" y="489"/>
                    <a:pt x="875" y="491"/>
                  </a:cubicBezTo>
                  <a:cubicBezTo>
                    <a:pt x="875" y="490"/>
                    <a:pt x="874" y="489"/>
                    <a:pt x="874" y="489"/>
                  </a:cubicBezTo>
                  <a:cubicBezTo>
                    <a:pt x="874" y="488"/>
                    <a:pt x="874" y="488"/>
                    <a:pt x="874" y="488"/>
                  </a:cubicBezTo>
                  <a:cubicBezTo>
                    <a:pt x="874" y="488"/>
                    <a:pt x="875" y="489"/>
                    <a:pt x="874" y="488"/>
                  </a:cubicBezTo>
                  <a:cubicBezTo>
                    <a:pt x="874" y="488"/>
                    <a:pt x="874" y="487"/>
                    <a:pt x="873" y="487"/>
                  </a:cubicBezTo>
                  <a:cubicBezTo>
                    <a:pt x="874" y="487"/>
                    <a:pt x="874" y="487"/>
                    <a:pt x="873" y="487"/>
                  </a:cubicBezTo>
                  <a:cubicBezTo>
                    <a:pt x="873" y="485"/>
                    <a:pt x="872" y="484"/>
                    <a:pt x="872" y="483"/>
                  </a:cubicBezTo>
                  <a:cubicBezTo>
                    <a:pt x="872" y="483"/>
                    <a:pt x="872" y="483"/>
                    <a:pt x="872" y="483"/>
                  </a:cubicBezTo>
                  <a:cubicBezTo>
                    <a:pt x="872" y="483"/>
                    <a:pt x="872" y="483"/>
                    <a:pt x="872" y="483"/>
                  </a:cubicBezTo>
                  <a:cubicBezTo>
                    <a:pt x="872" y="483"/>
                    <a:pt x="872" y="483"/>
                    <a:pt x="872" y="483"/>
                  </a:cubicBezTo>
                  <a:cubicBezTo>
                    <a:pt x="871" y="482"/>
                    <a:pt x="871" y="481"/>
                    <a:pt x="871" y="481"/>
                  </a:cubicBezTo>
                  <a:cubicBezTo>
                    <a:pt x="871" y="481"/>
                    <a:pt x="870" y="479"/>
                    <a:pt x="869" y="478"/>
                  </a:cubicBezTo>
                  <a:cubicBezTo>
                    <a:pt x="868" y="477"/>
                    <a:pt x="867" y="476"/>
                    <a:pt x="868" y="478"/>
                  </a:cubicBezTo>
                  <a:cubicBezTo>
                    <a:pt x="868" y="478"/>
                    <a:pt x="868" y="478"/>
                    <a:pt x="868" y="478"/>
                  </a:cubicBezTo>
                  <a:cubicBezTo>
                    <a:pt x="868" y="478"/>
                    <a:pt x="868" y="478"/>
                    <a:pt x="868" y="478"/>
                  </a:cubicBezTo>
                  <a:cubicBezTo>
                    <a:pt x="868" y="478"/>
                    <a:pt x="867" y="476"/>
                    <a:pt x="867" y="476"/>
                  </a:cubicBezTo>
                  <a:cubicBezTo>
                    <a:pt x="866" y="474"/>
                    <a:pt x="866" y="474"/>
                    <a:pt x="866" y="472"/>
                  </a:cubicBezTo>
                  <a:cubicBezTo>
                    <a:pt x="865" y="471"/>
                    <a:pt x="864" y="470"/>
                    <a:pt x="864" y="469"/>
                  </a:cubicBezTo>
                  <a:cubicBezTo>
                    <a:pt x="864" y="469"/>
                    <a:pt x="864" y="470"/>
                    <a:pt x="864" y="470"/>
                  </a:cubicBezTo>
                  <a:cubicBezTo>
                    <a:pt x="863" y="467"/>
                    <a:pt x="864" y="468"/>
                    <a:pt x="864" y="467"/>
                  </a:cubicBezTo>
                  <a:cubicBezTo>
                    <a:pt x="864" y="467"/>
                    <a:pt x="863" y="467"/>
                    <a:pt x="863" y="466"/>
                  </a:cubicBezTo>
                  <a:cubicBezTo>
                    <a:pt x="863" y="466"/>
                    <a:pt x="863" y="466"/>
                    <a:pt x="863" y="465"/>
                  </a:cubicBezTo>
                  <a:cubicBezTo>
                    <a:pt x="863" y="465"/>
                    <a:pt x="863" y="465"/>
                    <a:pt x="863" y="465"/>
                  </a:cubicBezTo>
                  <a:cubicBezTo>
                    <a:pt x="863" y="465"/>
                    <a:pt x="863" y="466"/>
                    <a:pt x="863" y="466"/>
                  </a:cubicBezTo>
                  <a:cubicBezTo>
                    <a:pt x="864" y="468"/>
                    <a:pt x="865" y="470"/>
                    <a:pt x="866" y="472"/>
                  </a:cubicBezTo>
                  <a:cubicBezTo>
                    <a:pt x="866" y="472"/>
                    <a:pt x="866" y="472"/>
                    <a:pt x="867" y="473"/>
                  </a:cubicBezTo>
                  <a:cubicBezTo>
                    <a:pt x="867" y="473"/>
                    <a:pt x="867" y="473"/>
                    <a:pt x="867" y="473"/>
                  </a:cubicBezTo>
                  <a:cubicBezTo>
                    <a:pt x="867" y="473"/>
                    <a:pt x="868" y="474"/>
                    <a:pt x="868" y="475"/>
                  </a:cubicBezTo>
                  <a:cubicBezTo>
                    <a:pt x="868" y="474"/>
                    <a:pt x="867" y="471"/>
                    <a:pt x="866" y="469"/>
                  </a:cubicBezTo>
                  <a:cubicBezTo>
                    <a:pt x="867" y="471"/>
                    <a:pt x="867" y="471"/>
                    <a:pt x="869" y="474"/>
                  </a:cubicBezTo>
                  <a:cubicBezTo>
                    <a:pt x="870" y="475"/>
                    <a:pt x="870" y="476"/>
                    <a:pt x="870" y="476"/>
                  </a:cubicBezTo>
                  <a:cubicBezTo>
                    <a:pt x="870" y="476"/>
                    <a:pt x="870" y="476"/>
                    <a:pt x="870" y="476"/>
                  </a:cubicBezTo>
                  <a:cubicBezTo>
                    <a:pt x="869" y="475"/>
                    <a:pt x="869" y="475"/>
                    <a:pt x="869" y="476"/>
                  </a:cubicBezTo>
                  <a:cubicBezTo>
                    <a:pt x="869" y="476"/>
                    <a:pt x="869" y="476"/>
                    <a:pt x="870" y="477"/>
                  </a:cubicBezTo>
                  <a:cubicBezTo>
                    <a:pt x="870" y="477"/>
                    <a:pt x="870" y="477"/>
                    <a:pt x="870" y="477"/>
                  </a:cubicBezTo>
                  <a:cubicBezTo>
                    <a:pt x="870" y="476"/>
                    <a:pt x="869" y="476"/>
                    <a:pt x="869" y="476"/>
                  </a:cubicBezTo>
                  <a:cubicBezTo>
                    <a:pt x="869" y="476"/>
                    <a:pt x="870" y="477"/>
                    <a:pt x="869" y="477"/>
                  </a:cubicBezTo>
                  <a:cubicBezTo>
                    <a:pt x="870" y="478"/>
                    <a:pt x="870" y="478"/>
                    <a:pt x="870" y="478"/>
                  </a:cubicBezTo>
                  <a:cubicBezTo>
                    <a:pt x="871" y="479"/>
                    <a:pt x="871" y="480"/>
                    <a:pt x="872" y="480"/>
                  </a:cubicBezTo>
                  <a:cubicBezTo>
                    <a:pt x="872" y="480"/>
                    <a:pt x="871" y="480"/>
                    <a:pt x="871" y="480"/>
                  </a:cubicBezTo>
                  <a:cubicBezTo>
                    <a:pt x="873" y="481"/>
                    <a:pt x="873" y="481"/>
                    <a:pt x="872" y="479"/>
                  </a:cubicBezTo>
                  <a:cubicBezTo>
                    <a:pt x="873" y="480"/>
                    <a:pt x="873" y="481"/>
                    <a:pt x="872" y="479"/>
                  </a:cubicBezTo>
                  <a:cubicBezTo>
                    <a:pt x="872" y="479"/>
                    <a:pt x="872" y="479"/>
                    <a:pt x="872" y="479"/>
                  </a:cubicBezTo>
                  <a:cubicBezTo>
                    <a:pt x="871" y="477"/>
                    <a:pt x="870" y="475"/>
                    <a:pt x="868" y="472"/>
                  </a:cubicBezTo>
                  <a:cubicBezTo>
                    <a:pt x="867" y="470"/>
                    <a:pt x="866" y="467"/>
                    <a:pt x="865" y="467"/>
                  </a:cubicBezTo>
                  <a:cubicBezTo>
                    <a:pt x="865" y="466"/>
                    <a:pt x="865" y="466"/>
                    <a:pt x="865" y="466"/>
                  </a:cubicBezTo>
                  <a:cubicBezTo>
                    <a:pt x="864" y="464"/>
                    <a:pt x="864" y="465"/>
                    <a:pt x="865" y="466"/>
                  </a:cubicBezTo>
                  <a:cubicBezTo>
                    <a:pt x="864" y="466"/>
                    <a:pt x="864" y="466"/>
                    <a:pt x="864" y="466"/>
                  </a:cubicBezTo>
                  <a:cubicBezTo>
                    <a:pt x="864" y="466"/>
                    <a:pt x="864" y="466"/>
                    <a:pt x="864" y="466"/>
                  </a:cubicBezTo>
                  <a:cubicBezTo>
                    <a:pt x="864" y="465"/>
                    <a:pt x="863" y="464"/>
                    <a:pt x="863" y="464"/>
                  </a:cubicBezTo>
                  <a:cubicBezTo>
                    <a:pt x="863" y="463"/>
                    <a:pt x="863" y="464"/>
                    <a:pt x="863" y="463"/>
                  </a:cubicBezTo>
                  <a:cubicBezTo>
                    <a:pt x="862" y="461"/>
                    <a:pt x="862" y="460"/>
                    <a:pt x="861" y="458"/>
                  </a:cubicBezTo>
                  <a:cubicBezTo>
                    <a:pt x="862" y="460"/>
                    <a:pt x="862" y="459"/>
                    <a:pt x="861" y="457"/>
                  </a:cubicBezTo>
                  <a:cubicBezTo>
                    <a:pt x="862" y="459"/>
                    <a:pt x="863" y="459"/>
                    <a:pt x="862" y="455"/>
                  </a:cubicBezTo>
                  <a:cubicBezTo>
                    <a:pt x="860" y="453"/>
                    <a:pt x="858" y="452"/>
                    <a:pt x="860" y="455"/>
                  </a:cubicBezTo>
                  <a:cubicBezTo>
                    <a:pt x="860" y="455"/>
                    <a:pt x="860" y="456"/>
                    <a:pt x="860" y="456"/>
                  </a:cubicBezTo>
                  <a:cubicBezTo>
                    <a:pt x="860" y="456"/>
                    <a:pt x="860" y="456"/>
                    <a:pt x="859" y="456"/>
                  </a:cubicBezTo>
                  <a:cubicBezTo>
                    <a:pt x="860" y="456"/>
                    <a:pt x="861" y="458"/>
                    <a:pt x="860" y="458"/>
                  </a:cubicBezTo>
                  <a:cubicBezTo>
                    <a:pt x="860" y="457"/>
                    <a:pt x="860" y="457"/>
                    <a:pt x="860" y="457"/>
                  </a:cubicBezTo>
                  <a:cubicBezTo>
                    <a:pt x="860" y="457"/>
                    <a:pt x="860" y="456"/>
                    <a:pt x="859" y="455"/>
                  </a:cubicBezTo>
                  <a:cubicBezTo>
                    <a:pt x="859" y="455"/>
                    <a:pt x="859" y="455"/>
                    <a:pt x="859" y="455"/>
                  </a:cubicBezTo>
                  <a:cubicBezTo>
                    <a:pt x="859" y="455"/>
                    <a:pt x="859" y="454"/>
                    <a:pt x="858" y="454"/>
                  </a:cubicBezTo>
                  <a:cubicBezTo>
                    <a:pt x="858" y="453"/>
                    <a:pt x="858" y="453"/>
                    <a:pt x="858" y="453"/>
                  </a:cubicBezTo>
                  <a:cubicBezTo>
                    <a:pt x="857" y="452"/>
                    <a:pt x="856" y="452"/>
                    <a:pt x="859" y="456"/>
                  </a:cubicBezTo>
                  <a:cubicBezTo>
                    <a:pt x="859" y="457"/>
                    <a:pt x="859" y="457"/>
                    <a:pt x="859" y="457"/>
                  </a:cubicBezTo>
                  <a:cubicBezTo>
                    <a:pt x="859" y="458"/>
                    <a:pt x="860" y="459"/>
                    <a:pt x="860" y="461"/>
                  </a:cubicBezTo>
                  <a:cubicBezTo>
                    <a:pt x="860" y="460"/>
                    <a:pt x="859" y="460"/>
                    <a:pt x="860" y="461"/>
                  </a:cubicBezTo>
                  <a:cubicBezTo>
                    <a:pt x="860" y="461"/>
                    <a:pt x="861" y="461"/>
                    <a:pt x="861" y="462"/>
                  </a:cubicBezTo>
                  <a:cubicBezTo>
                    <a:pt x="861" y="463"/>
                    <a:pt x="861" y="463"/>
                    <a:pt x="861" y="463"/>
                  </a:cubicBezTo>
                  <a:cubicBezTo>
                    <a:pt x="861" y="462"/>
                    <a:pt x="860" y="462"/>
                    <a:pt x="860" y="461"/>
                  </a:cubicBezTo>
                  <a:cubicBezTo>
                    <a:pt x="860" y="461"/>
                    <a:pt x="860" y="462"/>
                    <a:pt x="860" y="461"/>
                  </a:cubicBezTo>
                  <a:cubicBezTo>
                    <a:pt x="860" y="462"/>
                    <a:pt x="860" y="462"/>
                    <a:pt x="860" y="462"/>
                  </a:cubicBezTo>
                  <a:cubicBezTo>
                    <a:pt x="860" y="462"/>
                    <a:pt x="860" y="463"/>
                    <a:pt x="861" y="465"/>
                  </a:cubicBezTo>
                  <a:cubicBezTo>
                    <a:pt x="861" y="463"/>
                    <a:pt x="861" y="465"/>
                    <a:pt x="860" y="463"/>
                  </a:cubicBezTo>
                  <a:cubicBezTo>
                    <a:pt x="860" y="463"/>
                    <a:pt x="860" y="462"/>
                    <a:pt x="860" y="462"/>
                  </a:cubicBezTo>
                  <a:cubicBezTo>
                    <a:pt x="858" y="460"/>
                    <a:pt x="856" y="456"/>
                    <a:pt x="856" y="454"/>
                  </a:cubicBezTo>
                  <a:cubicBezTo>
                    <a:pt x="856" y="454"/>
                    <a:pt x="856" y="454"/>
                    <a:pt x="856" y="454"/>
                  </a:cubicBezTo>
                  <a:cubicBezTo>
                    <a:pt x="856" y="454"/>
                    <a:pt x="856" y="453"/>
                    <a:pt x="855" y="452"/>
                  </a:cubicBezTo>
                  <a:cubicBezTo>
                    <a:pt x="855" y="452"/>
                    <a:pt x="855" y="451"/>
                    <a:pt x="854" y="451"/>
                  </a:cubicBezTo>
                  <a:cubicBezTo>
                    <a:pt x="854" y="451"/>
                    <a:pt x="854" y="451"/>
                    <a:pt x="855" y="451"/>
                  </a:cubicBezTo>
                  <a:cubicBezTo>
                    <a:pt x="855" y="451"/>
                    <a:pt x="855" y="451"/>
                    <a:pt x="855" y="452"/>
                  </a:cubicBezTo>
                  <a:cubicBezTo>
                    <a:pt x="855" y="452"/>
                    <a:pt x="856" y="452"/>
                    <a:pt x="856" y="453"/>
                  </a:cubicBezTo>
                  <a:cubicBezTo>
                    <a:pt x="856" y="454"/>
                    <a:pt x="856" y="453"/>
                    <a:pt x="856" y="452"/>
                  </a:cubicBezTo>
                  <a:cubicBezTo>
                    <a:pt x="855" y="450"/>
                    <a:pt x="855" y="450"/>
                    <a:pt x="854" y="447"/>
                  </a:cubicBezTo>
                  <a:cubicBezTo>
                    <a:pt x="854" y="447"/>
                    <a:pt x="854" y="447"/>
                    <a:pt x="854" y="448"/>
                  </a:cubicBezTo>
                  <a:cubicBezTo>
                    <a:pt x="856" y="449"/>
                    <a:pt x="857" y="451"/>
                    <a:pt x="858" y="452"/>
                  </a:cubicBezTo>
                  <a:cubicBezTo>
                    <a:pt x="858" y="451"/>
                    <a:pt x="857" y="449"/>
                    <a:pt x="855" y="446"/>
                  </a:cubicBezTo>
                  <a:cubicBezTo>
                    <a:pt x="855" y="445"/>
                    <a:pt x="855" y="445"/>
                    <a:pt x="855" y="444"/>
                  </a:cubicBezTo>
                  <a:cubicBezTo>
                    <a:pt x="855" y="444"/>
                    <a:pt x="855" y="444"/>
                    <a:pt x="854" y="444"/>
                  </a:cubicBezTo>
                  <a:cubicBezTo>
                    <a:pt x="851" y="437"/>
                    <a:pt x="847" y="430"/>
                    <a:pt x="845" y="431"/>
                  </a:cubicBezTo>
                  <a:cubicBezTo>
                    <a:pt x="845" y="430"/>
                    <a:pt x="844" y="430"/>
                    <a:pt x="844" y="429"/>
                  </a:cubicBezTo>
                  <a:cubicBezTo>
                    <a:pt x="844" y="428"/>
                    <a:pt x="845" y="430"/>
                    <a:pt x="844" y="428"/>
                  </a:cubicBezTo>
                  <a:cubicBezTo>
                    <a:pt x="843" y="426"/>
                    <a:pt x="842" y="425"/>
                    <a:pt x="842" y="424"/>
                  </a:cubicBezTo>
                  <a:cubicBezTo>
                    <a:pt x="842" y="424"/>
                    <a:pt x="842" y="424"/>
                    <a:pt x="841" y="422"/>
                  </a:cubicBezTo>
                  <a:cubicBezTo>
                    <a:pt x="840" y="421"/>
                    <a:pt x="841" y="423"/>
                    <a:pt x="841" y="424"/>
                  </a:cubicBezTo>
                  <a:cubicBezTo>
                    <a:pt x="839" y="420"/>
                    <a:pt x="836" y="416"/>
                    <a:pt x="834" y="412"/>
                  </a:cubicBezTo>
                  <a:cubicBezTo>
                    <a:pt x="834" y="413"/>
                    <a:pt x="834" y="412"/>
                    <a:pt x="833" y="410"/>
                  </a:cubicBezTo>
                  <a:cubicBezTo>
                    <a:pt x="833" y="409"/>
                    <a:pt x="832" y="408"/>
                    <a:pt x="832" y="408"/>
                  </a:cubicBezTo>
                  <a:cubicBezTo>
                    <a:pt x="831" y="407"/>
                    <a:pt x="831" y="406"/>
                    <a:pt x="831" y="405"/>
                  </a:cubicBezTo>
                  <a:cubicBezTo>
                    <a:pt x="831" y="405"/>
                    <a:pt x="831" y="405"/>
                    <a:pt x="830" y="405"/>
                  </a:cubicBezTo>
                  <a:cubicBezTo>
                    <a:pt x="830" y="405"/>
                    <a:pt x="830" y="406"/>
                    <a:pt x="830" y="406"/>
                  </a:cubicBezTo>
                  <a:cubicBezTo>
                    <a:pt x="829" y="406"/>
                    <a:pt x="827" y="406"/>
                    <a:pt x="827" y="405"/>
                  </a:cubicBezTo>
                  <a:cubicBezTo>
                    <a:pt x="827" y="404"/>
                    <a:pt x="828" y="404"/>
                    <a:pt x="829" y="403"/>
                  </a:cubicBezTo>
                  <a:cubicBezTo>
                    <a:pt x="829" y="404"/>
                    <a:pt x="830" y="404"/>
                    <a:pt x="830" y="404"/>
                  </a:cubicBezTo>
                  <a:cubicBezTo>
                    <a:pt x="830" y="404"/>
                    <a:pt x="830" y="404"/>
                    <a:pt x="830" y="404"/>
                  </a:cubicBezTo>
                  <a:cubicBezTo>
                    <a:pt x="830" y="404"/>
                    <a:pt x="830" y="404"/>
                    <a:pt x="830" y="404"/>
                  </a:cubicBezTo>
                  <a:cubicBezTo>
                    <a:pt x="829" y="403"/>
                    <a:pt x="828" y="402"/>
                    <a:pt x="828" y="401"/>
                  </a:cubicBezTo>
                  <a:cubicBezTo>
                    <a:pt x="828" y="401"/>
                    <a:pt x="828" y="401"/>
                    <a:pt x="828" y="401"/>
                  </a:cubicBezTo>
                  <a:cubicBezTo>
                    <a:pt x="828" y="401"/>
                    <a:pt x="829" y="402"/>
                    <a:pt x="828" y="399"/>
                  </a:cubicBezTo>
                  <a:cubicBezTo>
                    <a:pt x="827" y="398"/>
                    <a:pt x="827" y="399"/>
                    <a:pt x="826" y="398"/>
                  </a:cubicBezTo>
                  <a:cubicBezTo>
                    <a:pt x="826" y="397"/>
                    <a:pt x="825" y="394"/>
                    <a:pt x="825" y="395"/>
                  </a:cubicBezTo>
                  <a:cubicBezTo>
                    <a:pt x="826" y="396"/>
                    <a:pt x="826" y="397"/>
                    <a:pt x="826" y="398"/>
                  </a:cubicBezTo>
                  <a:cubicBezTo>
                    <a:pt x="826" y="398"/>
                    <a:pt x="827" y="399"/>
                    <a:pt x="827" y="400"/>
                  </a:cubicBezTo>
                  <a:cubicBezTo>
                    <a:pt x="826" y="398"/>
                    <a:pt x="825" y="398"/>
                    <a:pt x="826" y="400"/>
                  </a:cubicBezTo>
                  <a:cubicBezTo>
                    <a:pt x="826" y="399"/>
                    <a:pt x="825" y="398"/>
                    <a:pt x="824" y="397"/>
                  </a:cubicBezTo>
                  <a:cubicBezTo>
                    <a:pt x="824" y="396"/>
                    <a:pt x="823" y="394"/>
                    <a:pt x="823" y="393"/>
                  </a:cubicBezTo>
                  <a:cubicBezTo>
                    <a:pt x="822" y="392"/>
                    <a:pt x="822" y="391"/>
                    <a:pt x="821" y="391"/>
                  </a:cubicBezTo>
                  <a:cubicBezTo>
                    <a:pt x="821" y="390"/>
                    <a:pt x="820" y="388"/>
                    <a:pt x="819" y="387"/>
                  </a:cubicBezTo>
                  <a:cubicBezTo>
                    <a:pt x="820" y="388"/>
                    <a:pt x="819" y="388"/>
                    <a:pt x="820" y="390"/>
                  </a:cubicBezTo>
                  <a:cubicBezTo>
                    <a:pt x="820" y="390"/>
                    <a:pt x="821" y="390"/>
                    <a:pt x="821" y="391"/>
                  </a:cubicBezTo>
                  <a:cubicBezTo>
                    <a:pt x="821" y="392"/>
                    <a:pt x="821" y="392"/>
                    <a:pt x="822" y="393"/>
                  </a:cubicBezTo>
                  <a:cubicBezTo>
                    <a:pt x="821" y="393"/>
                    <a:pt x="821" y="393"/>
                    <a:pt x="821" y="392"/>
                  </a:cubicBezTo>
                  <a:cubicBezTo>
                    <a:pt x="821" y="392"/>
                    <a:pt x="821" y="391"/>
                    <a:pt x="820" y="390"/>
                  </a:cubicBezTo>
                  <a:cubicBezTo>
                    <a:pt x="818" y="387"/>
                    <a:pt x="815" y="384"/>
                    <a:pt x="812" y="378"/>
                  </a:cubicBezTo>
                  <a:cubicBezTo>
                    <a:pt x="813" y="379"/>
                    <a:pt x="814" y="379"/>
                    <a:pt x="816" y="381"/>
                  </a:cubicBezTo>
                  <a:cubicBezTo>
                    <a:pt x="816" y="381"/>
                    <a:pt x="816" y="381"/>
                    <a:pt x="816" y="381"/>
                  </a:cubicBezTo>
                  <a:cubicBezTo>
                    <a:pt x="817" y="383"/>
                    <a:pt x="818" y="385"/>
                    <a:pt x="819" y="386"/>
                  </a:cubicBezTo>
                  <a:cubicBezTo>
                    <a:pt x="818" y="383"/>
                    <a:pt x="820" y="387"/>
                    <a:pt x="819" y="385"/>
                  </a:cubicBezTo>
                  <a:cubicBezTo>
                    <a:pt x="818" y="383"/>
                    <a:pt x="818" y="382"/>
                    <a:pt x="817" y="381"/>
                  </a:cubicBezTo>
                  <a:cubicBezTo>
                    <a:pt x="815" y="377"/>
                    <a:pt x="813" y="373"/>
                    <a:pt x="812" y="370"/>
                  </a:cubicBezTo>
                  <a:cubicBezTo>
                    <a:pt x="813" y="372"/>
                    <a:pt x="812" y="369"/>
                    <a:pt x="812" y="367"/>
                  </a:cubicBezTo>
                  <a:cubicBezTo>
                    <a:pt x="810" y="365"/>
                    <a:pt x="809" y="362"/>
                    <a:pt x="807" y="360"/>
                  </a:cubicBezTo>
                  <a:cubicBezTo>
                    <a:pt x="807" y="361"/>
                    <a:pt x="809" y="364"/>
                    <a:pt x="810" y="366"/>
                  </a:cubicBezTo>
                  <a:cubicBezTo>
                    <a:pt x="810" y="367"/>
                    <a:pt x="810" y="368"/>
                    <a:pt x="811" y="369"/>
                  </a:cubicBezTo>
                  <a:cubicBezTo>
                    <a:pt x="808" y="364"/>
                    <a:pt x="805" y="360"/>
                    <a:pt x="802" y="356"/>
                  </a:cubicBezTo>
                  <a:cubicBezTo>
                    <a:pt x="801" y="356"/>
                    <a:pt x="801" y="355"/>
                    <a:pt x="800" y="355"/>
                  </a:cubicBezTo>
                  <a:cubicBezTo>
                    <a:pt x="801" y="355"/>
                    <a:pt x="801" y="355"/>
                    <a:pt x="801" y="355"/>
                  </a:cubicBezTo>
                  <a:cubicBezTo>
                    <a:pt x="797" y="350"/>
                    <a:pt x="794" y="344"/>
                    <a:pt x="791" y="335"/>
                  </a:cubicBezTo>
                  <a:cubicBezTo>
                    <a:pt x="795" y="346"/>
                    <a:pt x="795" y="346"/>
                    <a:pt x="795" y="346"/>
                  </a:cubicBezTo>
                  <a:cubicBezTo>
                    <a:pt x="794" y="345"/>
                    <a:pt x="792" y="344"/>
                    <a:pt x="791" y="342"/>
                  </a:cubicBezTo>
                  <a:cubicBezTo>
                    <a:pt x="791" y="342"/>
                    <a:pt x="791" y="342"/>
                    <a:pt x="791" y="341"/>
                  </a:cubicBezTo>
                  <a:cubicBezTo>
                    <a:pt x="790" y="341"/>
                    <a:pt x="790" y="341"/>
                    <a:pt x="790" y="341"/>
                  </a:cubicBezTo>
                  <a:cubicBezTo>
                    <a:pt x="789" y="339"/>
                    <a:pt x="788" y="338"/>
                    <a:pt x="787" y="336"/>
                  </a:cubicBezTo>
                  <a:cubicBezTo>
                    <a:pt x="787" y="337"/>
                    <a:pt x="788" y="337"/>
                    <a:pt x="786" y="333"/>
                  </a:cubicBezTo>
                  <a:cubicBezTo>
                    <a:pt x="785" y="332"/>
                    <a:pt x="784" y="332"/>
                    <a:pt x="785" y="334"/>
                  </a:cubicBezTo>
                  <a:cubicBezTo>
                    <a:pt x="785" y="334"/>
                    <a:pt x="785" y="334"/>
                    <a:pt x="785" y="334"/>
                  </a:cubicBezTo>
                  <a:cubicBezTo>
                    <a:pt x="785" y="334"/>
                    <a:pt x="785" y="334"/>
                    <a:pt x="785" y="334"/>
                  </a:cubicBezTo>
                  <a:cubicBezTo>
                    <a:pt x="782" y="329"/>
                    <a:pt x="778" y="324"/>
                    <a:pt x="775" y="319"/>
                  </a:cubicBezTo>
                  <a:cubicBezTo>
                    <a:pt x="775" y="318"/>
                    <a:pt x="775" y="317"/>
                    <a:pt x="774" y="316"/>
                  </a:cubicBezTo>
                  <a:cubicBezTo>
                    <a:pt x="774" y="316"/>
                    <a:pt x="774" y="316"/>
                    <a:pt x="774" y="316"/>
                  </a:cubicBezTo>
                  <a:cubicBezTo>
                    <a:pt x="773" y="314"/>
                    <a:pt x="772" y="313"/>
                    <a:pt x="772" y="311"/>
                  </a:cubicBezTo>
                  <a:cubicBezTo>
                    <a:pt x="772" y="311"/>
                    <a:pt x="772" y="311"/>
                    <a:pt x="772" y="311"/>
                  </a:cubicBezTo>
                  <a:cubicBezTo>
                    <a:pt x="772" y="311"/>
                    <a:pt x="772" y="312"/>
                    <a:pt x="772" y="312"/>
                  </a:cubicBezTo>
                  <a:cubicBezTo>
                    <a:pt x="771" y="312"/>
                    <a:pt x="771" y="312"/>
                    <a:pt x="770" y="313"/>
                  </a:cubicBezTo>
                  <a:cubicBezTo>
                    <a:pt x="769" y="312"/>
                    <a:pt x="770" y="310"/>
                    <a:pt x="771" y="310"/>
                  </a:cubicBezTo>
                  <a:cubicBezTo>
                    <a:pt x="771" y="310"/>
                    <a:pt x="771" y="310"/>
                    <a:pt x="771" y="310"/>
                  </a:cubicBezTo>
                  <a:cubicBezTo>
                    <a:pt x="771" y="309"/>
                    <a:pt x="771" y="309"/>
                    <a:pt x="771" y="309"/>
                  </a:cubicBezTo>
                  <a:cubicBezTo>
                    <a:pt x="771" y="309"/>
                    <a:pt x="771" y="309"/>
                    <a:pt x="771" y="309"/>
                  </a:cubicBezTo>
                  <a:cubicBezTo>
                    <a:pt x="770" y="309"/>
                    <a:pt x="770" y="309"/>
                    <a:pt x="770" y="309"/>
                  </a:cubicBezTo>
                  <a:cubicBezTo>
                    <a:pt x="770" y="308"/>
                    <a:pt x="770" y="307"/>
                    <a:pt x="770" y="307"/>
                  </a:cubicBezTo>
                  <a:cubicBezTo>
                    <a:pt x="770" y="307"/>
                    <a:pt x="770" y="307"/>
                    <a:pt x="770" y="307"/>
                  </a:cubicBezTo>
                  <a:cubicBezTo>
                    <a:pt x="768" y="303"/>
                    <a:pt x="767" y="300"/>
                    <a:pt x="767" y="297"/>
                  </a:cubicBezTo>
                  <a:cubicBezTo>
                    <a:pt x="770" y="300"/>
                    <a:pt x="770" y="300"/>
                    <a:pt x="770" y="300"/>
                  </a:cubicBezTo>
                  <a:cubicBezTo>
                    <a:pt x="768" y="298"/>
                    <a:pt x="766" y="295"/>
                    <a:pt x="765" y="293"/>
                  </a:cubicBezTo>
                  <a:cubicBezTo>
                    <a:pt x="765" y="293"/>
                    <a:pt x="765" y="292"/>
                    <a:pt x="764" y="289"/>
                  </a:cubicBezTo>
                  <a:cubicBezTo>
                    <a:pt x="762" y="287"/>
                    <a:pt x="761" y="287"/>
                    <a:pt x="764" y="291"/>
                  </a:cubicBezTo>
                  <a:cubicBezTo>
                    <a:pt x="762" y="288"/>
                    <a:pt x="760" y="284"/>
                    <a:pt x="759" y="281"/>
                  </a:cubicBezTo>
                  <a:cubicBezTo>
                    <a:pt x="759" y="281"/>
                    <a:pt x="759" y="281"/>
                    <a:pt x="759" y="281"/>
                  </a:cubicBezTo>
                  <a:cubicBezTo>
                    <a:pt x="758" y="282"/>
                    <a:pt x="757" y="282"/>
                    <a:pt x="756" y="282"/>
                  </a:cubicBezTo>
                  <a:cubicBezTo>
                    <a:pt x="755" y="281"/>
                    <a:pt x="754" y="281"/>
                    <a:pt x="754" y="280"/>
                  </a:cubicBezTo>
                  <a:cubicBezTo>
                    <a:pt x="756" y="279"/>
                    <a:pt x="756" y="278"/>
                    <a:pt x="757" y="278"/>
                  </a:cubicBezTo>
                  <a:cubicBezTo>
                    <a:pt x="757" y="278"/>
                    <a:pt x="757" y="278"/>
                    <a:pt x="758" y="278"/>
                  </a:cubicBezTo>
                  <a:cubicBezTo>
                    <a:pt x="758" y="279"/>
                    <a:pt x="758" y="279"/>
                    <a:pt x="758" y="279"/>
                  </a:cubicBezTo>
                  <a:cubicBezTo>
                    <a:pt x="757" y="279"/>
                    <a:pt x="757" y="279"/>
                    <a:pt x="757" y="279"/>
                  </a:cubicBezTo>
                  <a:cubicBezTo>
                    <a:pt x="756" y="280"/>
                    <a:pt x="757" y="280"/>
                    <a:pt x="756" y="281"/>
                  </a:cubicBezTo>
                  <a:cubicBezTo>
                    <a:pt x="758" y="281"/>
                    <a:pt x="758" y="281"/>
                    <a:pt x="758" y="280"/>
                  </a:cubicBezTo>
                  <a:cubicBezTo>
                    <a:pt x="757" y="278"/>
                    <a:pt x="756" y="275"/>
                    <a:pt x="755" y="273"/>
                  </a:cubicBezTo>
                  <a:cubicBezTo>
                    <a:pt x="755" y="273"/>
                    <a:pt x="756" y="273"/>
                    <a:pt x="756" y="273"/>
                  </a:cubicBezTo>
                  <a:cubicBezTo>
                    <a:pt x="755" y="273"/>
                    <a:pt x="755" y="273"/>
                    <a:pt x="755" y="273"/>
                  </a:cubicBezTo>
                  <a:cubicBezTo>
                    <a:pt x="754" y="271"/>
                    <a:pt x="754" y="269"/>
                    <a:pt x="753" y="268"/>
                  </a:cubicBezTo>
                  <a:cubicBezTo>
                    <a:pt x="753" y="268"/>
                    <a:pt x="754" y="268"/>
                    <a:pt x="754" y="268"/>
                  </a:cubicBezTo>
                  <a:cubicBezTo>
                    <a:pt x="754" y="267"/>
                    <a:pt x="755" y="268"/>
                    <a:pt x="755" y="267"/>
                  </a:cubicBezTo>
                  <a:cubicBezTo>
                    <a:pt x="755" y="267"/>
                    <a:pt x="755" y="266"/>
                    <a:pt x="753" y="266"/>
                  </a:cubicBezTo>
                  <a:cubicBezTo>
                    <a:pt x="753" y="267"/>
                    <a:pt x="753" y="267"/>
                    <a:pt x="753" y="268"/>
                  </a:cubicBezTo>
                  <a:cubicBezTo>
                    <a:pt x="752" y="267"/>
                    <a:pt x="751" y="266"/>
                    <a:pt x="751" y="265"/>
                  </a:cubicBezTo>
                  <a:cubicBezTo>
                    <a:pt x="751" y="265"/>
                    <a:pt x="751" y="265"/>
                    <a:pt x="751" y="265"/>
                  </a:cubicBezTo>
                  <a:cubicBezTo>
                    <a:pt x="751" y="265"/>
                    <a:pt x="751" y="265"/>
                    <a:pt x="751" y="264"/>
                  </a:cubicBezTo>
                  <a:cubicBezTo>
                    <a:pt x="750" y="264"/>
                    <a:pt x="750" y="263"/>
                    <a:pt x="749" y="263"/>
                  </a:cubicBezTo>
                  <a:cubicBezTo>
                    <a:pt x="749" y="263"/>
                    <a:pt x="749" y="263"/>
                    <a:pt x="749" y="263"/>
                  </a:cubicBezTo>
                  <a:cubicBezTo>
                    <a:pt x="749" y="262"/>
                    <a:pt x="748" y="261"/>
                    <a:pt x="748" y="260"/>
                  </a:cubicBezTo>
                  <a:cubicBezTo>
                    <a:pt x="748" y="261"/>
                    <a:pt x="748" y="261"/>
                    <a:pt x="748" y="262"/>
                  </a:cubicBezTo>
                  <a:cubicBezTo>
                    <a:pt x="749" y="266"/>
                    <a:pt x="748" y="265"/>
                    <a:pt x="747" y="267"/>
                  </a:cubicBezTo>
                  <a:cubicBezTo>
                    <a:pt x="747" y="265"/>
                    <a:pt x="746" y="263"/>
                    <a:pt x="745" y="261"/>
                  </a:cubicBezTo>
                  <a:cubicBezTo>
                    <a:pt x="745" y="261"/>
                    <a:pt x="744" y="260"/>
                    <a:pt x="743" y="257"/>
                  </a:cubicBezTo>
                  <a:cubicBezTo>
                    <a:pt x="743" y="257"/>
                    <a:pt x="743" y="257"/>
                    <a:pt x="743" y="257"/>
                  </a:cubicBezTo>
                  <a:cubicBezTo>
                    <a:pt x="743" y="257"/>
                    <a:pt x="743" y="257"/>
                    <a:pt x="743" y="257"/>
                  </a:cubicBezTo>
                  <a:cubicBezTo>
                    <a:pt x="742" y="256"/>
                    <a:pt x="741" y="255"/>
                    <a:pt x="741" y="254"/>
                  </a:cubicBezTo>
                  <a:cubicBezTo>
                    <a:pt x="741" y="254"/>
                    <a:pt x="741" y="254"/>
                    <a:pt x="741" y="254"/>
                  </a:cubicBezTo>
                  <a:cubicBezTo>
                    <a:pt x="741" y="253"/>
                    <a:pt x="741" y="252"/>
                    <a:pt x="740" y="251"/>
                  </a:cubicBezTo>
                  <a:cubicBezTo>
                    <a:pt x="740" y="252"/>
                    <a:pt x="740" y="252"/>
                    <a:pt x="740" y="252"/>
                  </a:cubicBezTo>
                  <a:cubicBezTo>
                    <a:pt x="740" y="251"/>
                    <a:pt x="739" y="251"/>
                    <a:pt x="739" y="250"/>
                  </a:cubicBezTo>
                  <a:cubicBezTo>
                    <a:pt x="739" y="250"/>
                    <a:pt x="739" y="250"/>
                    <a:pt x="739" y="250"/>
                  </a:cubicBezTo>
                  <a:cubicBezTo>
                    <a:pt x="739" y="251"/>
                    <a:pt x="739" y="251"/>
                    <a:pt x="740" y="252"/>
                  </a:cubicBezTo>
                  <a:cubicBezTo>
                    <a:pt x="740" y="252"/>
                    <a:pt x="739" y="252"/>
                    <a:pt x="739" y="252"/>
                  </a:cubicBezTo>
                  <a:cubicBezTo>
                    <a:pt x="740" y="253"/>
                    <a:pt x="740" y="254"/>
                    <a:pt x="740" y="254"/>
                  </a:cubicBezTo>
                  <a:cubicBezTo>
                    <a:pt x="740" y="254"/>
                    <a:pt x="740" y="254"/>
                    <a:pt x="741" y="254"/>
                  </a:cubicBezTo>
                  <a:cubicBezTo>
                    <a:pt x="741" y="254"/>
                    <a:pt x="741" y="255"/>
                    <a:pt x="741" y="255"/>
                  </a:cubicBezTo>
                  <a:cubicBezTo>
                    <a:pt x="741" y="256"/>
                    <a:pt x="742" y="256"/>
                    <a:pt x="742" y="256"/>
                  </a:cubicBezTo>
                  <a:cubicBezTo>
                    <a:pt x="742" y="257"/>
                    <a:pt x="742" y="257"/>
                    <a:pt x="742" y="258"/>
                  </a:cubicBezTo>
                  <a:cubicBezTo>
                    <a:pt x="742" y="258"/>
                    <a:pt x="742" y="258"/>
                    <a:pt x="742" y="258"/>
                  </a:cubicBezTo>
                  <a:cubicBezTo>
                    <a:pt x="743" y="260"/>
                    <a:pt x="744" y="261"/>
                    <a:pt x="744" y="261"/>
                  </a:cubicBezTo>
                  <a:cubicBezTo>
                    <a:pt x="744" y="262"/>
                    <a:pt x="745" y="262"/>
                    <a:pt x="745" y="263"/>
                  </a:cubicBezTo>
                  <a:cubicBezTo>
                    <a:pt x="745" y="263"/>
                    <a:pt x="745" y="264"/>
                    <a:pt x="746" y="264"/>
                  </a:cubicBezTo>
                  <a:cubicBezTo>
                    <a:pt x="746" y="264"/>
                    <a:pt x="746" y="264"/>
                    <a:pt x="746" y="264"/>
                  </a:cubicBezTo>
                  <a:cubicBezTo>
                    <a:pt x="746" y="264"/>
                    <a:pt x="746" y="265"/>
                    <a:pt x="746" y="265"/>
                  </a:cubicBezTo>
                  <a:cubicBezTo>
                    <a:pt x="747" y="266"/>
                    <a:pt x="747" y="267"/>
                    <a:pt x="747" y="267"/>
                  </a:cubicBezTo>
                  <a:cubicBezTo>
                    <a:pt x="747" y="268"/>
                    <a:pt x="747" y="269"/>
                    <a:pt x="748" y="272"/>
                  </a:cubicBezTo>
                  <a:cubicBezTo>
                    <a:pt x="747" y="271"/>
                    <a:pt x="747" y="271"/>
                    <a:pt x="747" y="271"/>
                  </a:cubicBezTo>
                  <a:cubicBezTo>
                    <a:pt x="747" y="272"/>
                    <a:pt x="745" y="273"/>
                    <a:pt x="744" y="273"/>
                  </a:cubicBezTo>
                  <a:cubicBezTo>
                    <a:pt x="745" y="272"/>
                    <a:pt x="745" y="271"/>
                    <a:pt x="746" y="270"/>
                  </a:cubicBezTo>
                  <a:cubicBezTo>
                    <a:pt x="746" y="270"/>
                    <a:pt x="747" y="271"/>
                    <a:pt x="747" y="271"/>
                  </a:cubicBezTo>
                  <a:cubicBezTo>
                    <a:pt x="741" y="262"/>
                    <a:pt x="741" y="262"/>
                    <a:pt x="741" y="262"/>
                  </a:cubicBezTo>
                  <a:cubicBezTo>
                    <a:pt x="741" y="262"/>
                    <a:pt x="740" y="262"/>
                    <a:pt x="740" y="262"/>
                  </a:cubicBezTo>
                  <a:cubicBezTo>
                    <a:pt x="740" y="262"/>
                    <a:pt x="740" y="261"/>
                    <a:pt x="740" y="261"/>
                  </a:cubicBezTo>
                  <a:cubicBezTo>
                    <a:pt x="740" y="261"/>
                    <a:pt x="740" y="261"/>
                    <a:pt x="740" y="261"/>
                  </a:cubicBezTo>
                  <a:cubicBezTo>
                    <a:pt x="733" y="252"/>
                    <a:pt x="733" y="252"/>
                    <a:pt x="733" y="252"/>
                  </a:cubicBezTo>
                  <a:cubicBezTo>
                    <a:pt x="733" y="252"/>
                    <a:pt x="733" y="252"/>
                    <a:pt x="733" y="252"/>
                  </a:cubicBezTo>
                  <a:cubicBezTo>
                    <a:pt x="734" y="252"/>
                    <a:pt x="734" y="252"/>
                    <a:pt x="733" y="252"/>
                  </a:cubicBezTo>
                  <a:cubicBezTo>
                    <a:pt x="733" y="251"/>
                    <a:pt x="733" y="251"/>
                    <a:pt x="733" y="251"/>
                  </a:cubicBezTo>
                  <a:cubicBezTo>
                    <a:pt x="733" y="251"/>
                    <a:pt x="733" y="251"/>
                    <a:pt x="733" y="251"/>
                  </a:cubicBezTo>
                  <a:cubicBezTo>
                    <a:pt x="733" y="251"/>
                    <a:pt x="733" y="251"/>
                    <a:pt x="733" y="251"/>
                  </a:cubicBezTo>
                  <a:cubicBezTo>
                    <a:pt x="733" y="250"/>
                    <a:pt x="732" y="250"/>
                    <a:pt x="733" y="251"/>
                  </a:cubicBezTo>
                  <a:cubicBezTo>
                    <a:pt x="733" y="251"/>
                    <a:pt x="732" y="251"/>
                    <a:pt x="732" y="251"/>
                  </a:cubicBezTo>
                  <a:cubicBezTo>
                    <a:pt x="731" y="249"/>
                    <a:pt x="731" y="249"/>
                    <a:pt x="731" y="249"/>
                  </a:cubicBezTo>
                  <a:cubicBezTo>
                    <a:pt x="731" y="249"/>
                    <a:pt x="731" y="249"/>
                    <a:pt x="732" y="249"/>
                  </a:cubicBezTo>
                  <a:cubicBezTo>
                    <a:pt x="732" y="248"/>
                    <a:pt x="731" y="248"/>
                    <a:pt x="731" y="248"/>
                  </a:cubicBezTo>
                  <a:cubicBezTo>
                    <a:pt x="728" y="245"/>
                    <a:pt x="728" y="245"/>
                    <a:pt x="728" y="245"/>
                  </a:cubicBezTo>
                  <a:cubicBezTo>
                    <a:pt x="729" y="245"/>
                    <a:pt x="729" y="245"/>
                    <a:pt x="728" y="245"/>
                  </a:cubicBezTo>
                  <a:cubicBezTo>
                    <a:pt x="728" y="245"/>
                    <a:pt x="728" y="245"/>
                    <a:pt x="728" y="245"/>
                  </a:cubicBezTo>
                  <a:cubicBezTo>
                    <a:pt x="728" y="245"/>
                    <a:pt x="728" y="245"/>
                    <a:pt x="728" y="245"/>
                  </a:cubicBezTo>
                  <a:cubicBezTo>
                    <a:pt x="726" y="243"/>
                    <a:pt x="726" y="243"/>
                    <a:pt x="726" y="243"/>
                  </a:cubicBezTo>
                  <a:cubicBezTo>
                    <a:pt x="726" y="242"/>
                    <a:pt x="726" y="242"/>
                    <a:pt x="726" y="242"/>
                  </a:cubicBezTo>
                  <a:cubicBezTo>
                    <a:pt x="727" y="243"/>
                    <a:pt x="727" y="243"/>
                    <a:pt x="727" y="243"/>
                  </a:cubicBezTo>
                  <a:cubicBezTo>
                    <a:pt x="728" y="243"/>
                    <a:pt x="728" y="243"/>
                    <a:pt x="729" y="243"/>
                  </a:cubicBezTo>
                  <a:cubicBezTo>
                    <a:pt x="729" y="244"/>
                    <a:pt x="731" y="247"/>
                    <a:pt x="731" y="247"/>
                  </a:cubicBezTo>
                  <a:cubicBezTo>
                    <a:pt x="731" y="246"/>
                    <a:pt x="730" y="246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29" y="244"/>
                    <a:pt x="729" y="243"/>
                    <a:pt x="729" y="243"/>
                  </a:cubicBezTo>
                  <a:cubicBezTo>
                    <a:pt x="729" y="243"/>
                    <a:pt x="730" y="242"/>
                    <a:pt x="730" y="243"/>
                  </a:cubicBezTo>
                  <a:cubicBezTo>
                    <a:pt x="730" y="242"/>
                    <a:pt x="730" y="242"/>
                    <a:pt x="731" y="241"/>
                  </a:cubicBezTo>
                  <a:cubicBezTo>
                    <a:pt x="730" y="240"/>
                    <a:pt x="729" y="240"/>
                    <a:pt x="728" y="240"/>
                  </a:cubicBezTo>
                  <a:cubicBezTo>
                    <a:pt x="730" y="238"/>
                    <a:pt x="730" y="238"/>
                    <a:pt x="730" y="238"/>
                  </a:cubicBezTo>
                  <a:cubicBezTo>
                    <a:pt x="730" y="238"/>
                    <a:pt x="730" y="238"/>
                    <a:pt x="730" y="238"/>
                  </a:cubicBezTo>
                  <a:cubicBezTo>
                    <a:pt x="729" y="238"/>
                    <a:pt x="729" y="239"/>
                    <a:pt x="729" y="239"/>
                  </a:cubicBezTo>
                  <a:cubicBezTo>
                    <a:pt x="730" y="239"/>
                    <a:pt x="731" y="240"/>
                    <a:pt x="731" y="239"/>
                  </a:cubicBezTo>
                  <a:cubicBezTo>
                    <a:pt x="731" y="238"/>
                    <a:pt x="731" y="238"/>
                    <a:pt x="731" y="237"/>
                  </a:cubicBezTo>
                  <a:cubicBezTo>
                    <a:pt x="731" y="237"/>
                    <a:pt x="731" y="237"/>
                    <a:pt x="731" y="236"/>
                  </a:cubicBezTo>
                  <a:cubicBezTo>
                    <a:pt x="731" y="236"/>
                    <a:pt x="730" y="236"/>
                    <a:pt x="730" y="236"/>
                  </a:cubicBezTo>
                  <a:cubicBezTo>
                    <a:pt x="729" y="234"/>
                    <a:pt x="729" y="234"/>
                    <a:pt x="729" y="234"/>
                  </a:cubicBezTo>
                  <a:cubicBezTo>
                    <a:pt x="729" y="234"/>
                    <a:pt x="729" y="234"/>
                    <a:pt x="729" y="234"/>
                  </a:cubicBezTo>
                  <a:cubicBezTo>
                    <a:pt x="729" y="234"/>
                    <a:pt x="729" y="234"/>
                    <a:pt x="728" y="234"/>
                  </a:cubicBezTo>
                  <a:cubicBezTo>
                    <a:pt x="723" y="226"/>
                    <a:pt x="723" y="226"/>
                    <a:pt x="723" y="226"/>
                  </a:cubicBezTo>
                  <a:cubicBezTo>
                    <a:pt x="723" y="226"/>
                    <a:pt x="723" y="225"/>
                    <a:pt x="723" y="224"/>
                  </a:cubicBezTo>
                  <a:cubicBezTo>
                    <a:pt x="723" y="224"/>
                    <a:pt x="723" y="224"/>
                    <a:pt x="722" y="224"/>
                  </a:cubicBezTo>
                  <a:cubicBezTo>
                    <a:pt x="722" y="224"/>
                    <a:pt x="722" y="224"/>
                    <a:pt x="722" y="225"/>
                  </a:cubicBezTo>
                  <a:cubicBezTo>
                    <a:pt x="719" y="221"/>
                    <a:pt x="719" y="221"/>
                    <a:pt x="719" y="221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8" y="221"/>
                    <a:pt x="717" y="219"/>
                    <a:pt x="717" y="219"/>
                  </a:cubicBezTo>
                  <a:cubicBezTo>
                    <a:pt x="717" y="219"/>
                    <a:pt x="717" y="219"/>
                    <a:pt x="717" y="219"/>
                  </a:cubicBezTo>
                  <a:cubicBezTo>
                    <a:pt x="717" y="219"/>
                    <a:pt x="716" y="218"/>
                    <a:pt x="716" y="218"/>
                  </a:cubicBezTo>
                  <a:cubicBezTo>
                    <a:pt x="716" y="218"/>
                    <a:pt x="716" y="218"/>
                    <a:pt x="716" y="218"/>
                  </a:cubicBezTo>
                  <a:cubicBezTo>
                    <a:pt x="715" y="214"/>
                    <a:pt x="712" y="209"/>
                    <a:pt x="711" y="206"/>
                  </a:cubicBezTo>
                  <a:cubicBezTo>
                    <a:pt x="712" y="209"/>
                    <a:pt x="712" y="210"/>
                    <a:pt x="714" y="214"/>
                  </a:cubicBezTo>
                  <a:cubicBezTo>
                    <a:pt x="714" y="214"/>
                    <a:pt x="715" y="215"/>
                    <a:pt x="715" y="215"/>
                  </a:cubicBezTo>
                  <a:cubicBezTo>
                    <a:pt x="715" y="215"/>
                    <a:pt x="715" y="215"/>
                    <a:pt x="715" y="215"/>
                  </a:cubicBezTo>
                  <a:cubicBezTo>
                    <a:pt x="713" y="212"/>
                    <a:pt x="711" y="209"/>
                    <a:pt x="709" y="206"/>
                  </a:cubicBezTo>
                  <a:cubicBezTo>
                    <a:pt x="709" y="206"/>
                    <a:pt x="709" y="206"/>
                    <a:pt x="709" y="206"/>
                  </a:cubicBezTo>
                  <a:cubicBezTo>
                    <a:pt x="707" y="206"/>
                    <a:pt x="707" y="204"/>
                    <a:pt x="707" y="203"/>
                  </a:cubicBezTo>
                  <a:cubicBezTo>
                    <a:pt x="706" y="202"/>
                    <a:pt x="706" y="201"/>
                    <a:pt x="705" y="201"/>
                  </a:cubicBezTo>
                  <a:cubicBezTo>
                    <a:pt x="705" y="201"/>
                    <a:pt x="705" y="200"/>
                    <a:pt x="704" y="200"/>
                  </a:cubicBezTo>
                  <a:cubicBezTo>
                    <a:pt x="704" y="200"/>
                    <a:pt x="704" y="200"/>
                    <a:pt x="704" y="201"/>
                  </a:cubicBezTo>
                  <a:cubicBezTo>
                    <a:pt x="704" y="200"/>
                    <a:pt x="703" y="200"/>
                    <a:pt x="702" y="200"/>
                  </a:cubicBezTo>
                  <a:cubicBezTo>
                    <a:pt x="700" y="194"/>
                    <a:pt x="703" y="196"/>
                    <a:pt x="706" y="199"/>
                  </a:cubicBezTo>
                  <a:cubicBezTo>
                    <a:pt x="707" y="198"/>
                    <a:pt x="707" y="198"/>
                    <a:pt x="708" y="198"/>
                  </a:cubicBezTo>
                  <a:cubicBezTo>
                    <a:pt x="707" y="199"/>
                    <a:pt x="708" y="199"/>
                    <a:pt x="708" y="200"/>
                  </a:cubicBezTo>
                  <a:cubicBezTo>
                    <a:pt x="708" y="200"/>
                    <a:pt x="708" y="200"/>
                    <a:pt x="709" y="201"/>
                  </a:cubicBezTo>
                  <a:cubicBezTo>
                    <a:pt x="709" y="201"/>
                    <a:pt x="709" y="201"/>
                    <a:pt x="709" y="201"/>
                  </a:cubicBezTo>
                  <a:cubicBezTo>
                    <a:pt x="709" y="201"/>
                    <a:pt x="709" y="201"/>
                    <a:pt x="709" y="201"/>
                  </a:cubicBezTo>
                  <a:cubicBezTo>
                    <a:pt x="709" y="201"/>
                    <a:pt x="709" y="201"/>
                    <a:pt x="709" y="201"/>
                  </a:cubicBezTo>
                  <a:cubicBezTo>
                    <a:pt x="709" y="202"/>
                    <a:pt x="709" y="202"/>
                    <a:pt x="709" y="203"/>
                  </a:cubicBezTo>
                  <a:cubicBezTo>
                    <a:pt x="709" y="203"/>
                    <a:pt x="709" y="203"/>
                    <a:pt x="709" y="203"/>
                  </a:cubicBezTo>
                  <a:cubicBezTo>
                    <a:pt x="709" y="203"/>
                    <a:pt x="709" y="203"/>
                    <a:pt x="709" y="203"/>
                  </a:cubicBezTo>
                  <a:cubicBezTo>
                    <a:pt x="710" y="204"/>
                    <a:pt x="710" y="204"/>
                    <a:pt x="711" y="204"/>
                  </a:cubicBezTo>
                  <a:cubicBezTo>
                    <a:pt x="711" y="204"/>
                    <a:pt x="711" y="204"/>
                    <a:pt x="711" y="204"/>
                  </a:cubicBezTo>
                  <a:cubicBezTo>
                    <a:pt x="711" y="204"/>
                    <a:pt x="712" y="204"/>
                    <a:pt x="712" y="204"/>
                  </a:cubicBezTo>
                  <a:cubicBezTo>
                    <a:pt x="712" y="204"/>
                    <a:pt x="712" y="204"/>
                    <a:pt x="712" y="203"/>
                  </a:cubicBezTo>
                  <a:cubicBezTo>
                    <a:pt x="712" y="203"/>
                    <a:pt x="712" y="203"/>
                    <a:pt x="712" y="203"/>
                  </a:cubicBezTo>
                  <a:cubicBezTo>
                    <a:pt x="712" y="204"/>
                    <a:pt x="713" y="204"/>
                    <a:pt x="713" y="204"/>
                  </a:cubicBezTo>
                  <a:cubicBezTo>
                    <a:pt x="713" y="204"/>
                    <a:pt x="712" y="203"/>
                    <a:pt x="712" y="203"/>
                  </a:cubicBezTo>
                  <a:cubicBezTo>
                    <a:pt x="712" y="202"/>
                    <a:pt x="712" y="200"/>
                    <a:pt x="712" y="199"/>
                  </a:cubicBezTo>
                  <a:cubicBezTo>
                    <a:pt x="711" y="198"/>
                    <a:pt x="710" y="199"/>
                    <a:pt x="710" y="199"/>
                  </a:cubicBezTo>
                  <a:cubicBezTo>
                    <a:pt x="708" y="196"/>
                    <a:pt x="707" y="194"/>
                    <a:pt x="705" y="192"/>
                  </a:cubicBezTo>
                  <a:cubicBezTo>
                    <a:pt x="706" y="192"/>
                    <a:pt x="706" y="191"/>
                    <a:pt x="706" y="191"/>
                  </a:cubicBezTo>
                  <a:cubicBezTo>
                    <a:pt x="705" y="190"/>
                    <a:pt x="705" y="189"/>
                    <a:pt x="706" y="188"/>
                  </a:cubicBezTo>
                  <a:cubicBezTo>
                    <a:pt x="706" y="187"/>
                    <a:pt x="705" y="189"/>
                    <a:pt x="705" y="187"/>
                  </a:cubicBezTo>
                  <a:cubicBezTo>
                    <a:pt x="705" y="187"/>
                    <a:pt x="705" y="187"/>
                    <a:pt x="705" y="187"/>
                  </a:cubicBezTo>
                  <a:cubicBezTo>
                    <a:pt x="704" y="186"/>
                    <a:pt x="707" y="185"/>
                    <a:pt x="705" y="184"/>
                  </a:cubicBezTo>
                  <a:cubicBezTo>
                    <a:pt x="704" y="186"/>
                    <a:pt x="704" y="189"/>
                    <a:pt x="704" y="191"/>
                  </a:cubicBezTo>
                  <a:cubicBezTo>
                    <a:pt x="703" y="190"/>
                    <a:pt x="703" y="189"/>
                    <a:pt x="702" y="188"/>
                  </a:cubicBezTo>
                  <a:cubicBezTo>
                    <a:pt x="702" y="188"/>
                    <a:pt x="702" y="188"/>
                    <a:pt x="701" y="187"/>
                  </a:cubicBezTo>
                  <a:cubicBezTo>
                    <a:pt x="701" y="187"/>
                    <a:pt x="701" y="188"/>
                    <a:pt x="701" y="188"/>
                  </a:cubicBezTo>
                  <a:cubicBezTo>
                    <a:pt x="701" y="187"/>
                    <a:pt x="700" y="187"/>
                    <a:pt x="699" y="186"/>
                  </a:cubicBezTo>
                  <a:cubicBezTo>
                    <a:pt x="699" y="185"/>
                    <a:pt x="699" y="185"/>
                    <a:pt x="699" y="185"/>
                  </a:cubicBezTo>
                  <a:cubicBezTo>
                    <a:pt x="700" y="185"/>
                    <a:pt x="700" y="184"/>
                    <a:pt x="699" y="184"/>
                  </a:cubicBezTo>
                  <a:cubicBezTo>
                    <a:pt x="699" y="180"/>
                    <a:pt x="699" y="180"/>
                    <a:pt x="699" y="180"/>
                  </a:cubicBezTo>
                  <a:cubicBezTo>
                    <a:pt x="699" y="180"/>
                    <a:pt x="700" y="180"/>
                    <a:pt x="700" y="179"/>
                  </a:cubicBezTo>
                  <a:cubicBezTo>
                    <a:pt x="700" y="179"/>
                    <a:pt x="699" y="179"/>
                    <a:pt x="699" y="179"/>
                  </a:cubicBezTo>
                  <a:cubicBezTo>
                    <a:pt x="699" y="178"/>
                    <a:pt x="699" y="178"/>
                    <a:pt x="699" y="178"/>
                  </a:cubicBezTo>
                  <a:cubicBezTo>
                    <a:pt x="699" y="178"/>
                    <a:pt x="699" y="178"/>
                    <a:pt x="699" y="178"/>
                  </a:cubicBezTo>
                  <a:cubicBezTo>
                    <a:pt x="700" y="178"/>
                    <a:pt x="699" y="177"/>
                    <a:pt x="699" y="177"/>
                  </a:cubicBezTo>
                  <a:cubicBezTo>
                    <a:pt x="699" y="175"/>
                    <a:pt x="699" y="175"/>
                    <a:pt x="699" y="175"/>
                  </a:cubicBezTo>
                  <a:cubicBezTo>
                    <a:pt x="699" y="175"/>
                    <a:pt x="699" y="175"/>
                    <a:pt x="699" y="174"/>
                  </a:cubicBezTo>
                  <a:cubicBezTo>
                    <a:pt x="699" y="174"/>
                    <a:pt x="699" y="174"/>
                    <a:pt x="699" y="174"/>
                  </a:cubicBezTo>
                  <a:cubicBezTo>
                    <a:pt x="699" y="174"/>
                    <a:pt x="699" y="174"/>
                    <a:pt x="699" y="174"/>
                  </a:cubicBezTo>
                  <a:cubicBezTo>
                    <a:pt x="694" y="167"/>
                    <a:pt x="694" y="167"/>
                    <a:pt x="694" y="167"/>
                  </a:cubicBezTo>
                  <a:cubicBezTo>
                    <a:pt x="694" y="167"/>
                    <a:pt x="694" y="167"/>
                    <a:pt x="694" y="167"/>
                  </a:cubicBezTo>
                  <a:cubicBezTo>
                    <a:pt x="692" y="166"/>
                    <a:pt x="692" y="166"/>
                    <a:pt x="692" y="166"/>
                  </a:cubicBezTo>
                  <a:cubicBezTo>
                    <a:pt x="692" y="166"/>
                    <a:pt x="692" y="165"/>
                    <a:pt x="693" y="165"/>
                  </a:cubicBezTo>
                  <a:cubicBezTo>
                    <a:pt x="692" y="165"/>
                    <a:pt x="692" y="165"/>
                    <a:pt x="692" y="165"/>
                  </a:cubicBezTo>
                  <a:cubicBezTo>
                    <a:pt x="692" y="165"/>
                    <a:pt x="692" y="165"/>
                    <a:pt x="692" y="165"/>
                  </a:cubicBezTo>
                  <a:cubicBezTo>
                    <a:pt x="692" y="165"/>
                    <a:pt x="692" y="165"/>
                    <a:pt x="692" y="165"/>
                  </a:cubicBezTo>
                  <a:cubicBezTo>
                    <a:pt x="692" y="165"/>
                    <a:pt x="692" y="165"/>
                    <a:pt x="693" y="165"/>
                  </a:cubicBezTo>
                  <a:cubicBezTo>
                    <a:pt x="692" y="165"/>
                    <a:pt x="692" y="165"/>
                    <a:pt x="692" y="164"/>
                  </a:cubicBezTo>
                  <a:cubicBezTo>
                    <a:pt x="692" y="164"/>
                    <a:pt x="692" y="164"/>
                    <a:pt x="692" y="164"/>
                  </a:cubicBezTo>
                  <a:cubicBezTo>
                    <a:pt x="692" y="164"/>
                    <a:pt x="692" y="164"/>
                    <a:pt x="692" y="164"/>
                  </a:cubicBezTo>
                  <a:cubicBezTo>
                    <a:pt x="692" y="164"/>
                    <a:pt x="692" y="163"/>
                    <a:pt x="692" y="163"/>
                  </a:cubicBezTo>
                  <a:cubicBezTo>
                    <a:pt x="691" y="162"/>
                    <a:pt x="691" y="162"/>
                    <a:pt x="691" y="162"/>
                  </a:cubicBezTo>
                  <a:cubicBezTo>
                    <a:pt x="691" y="161"/>
                    <a:pt x="692" y="161"/>
                    <a:pt x="692" y="160"/>
                  </a:cubicBezTo>
                  <a:cubicBezTo>
                    <a:pt x="691" y="161"/>
                    <a:pt x="691" y="161"/>
                    <a:pt x="691" y="161"/>
                  </a:cubicBezTo>
                  <a:cubicBezTo>
                    <a:pt x="691" y="161"/>
                    <a:pt x="691" y="161"/>
                    <a:pt x="691" y="161"/>
                  </a:cubicBezTo>
                  <a:cubicBezTo>
                    <a:pt x="690" y="160"/>
                    <a:pt x="689" y="158"/>
                    <a:pt x="688" y="158"/>
                  </a:cubicBezTo>
                  <a:cubicBezTo>
                    <a:pt x="688" y="158"/>
                    <a:pt x="688" y="158"/>
                    <a:pt x="688" y="158"/>
                  </a:cubicBezTo>
                  <a:cubicBezTo>
                    <a:pt x="689" y="159"/>
                    <a:pt x="689" y="161"/>
                    <a:pt x="690" y="162"/>
                  </a:cubicBezTo>
                  <a:cubicBezTo>
                    <a:pt x="690" y="162"/>
                    <a:pt x="690" y="162"/>
                    <a:pt x="690" y="162"/>
                  </a:cubicBezTo>
                  <a:cubicBezTo>
                    <a:pt x="686" y="157"/>
                    <a:pt x="686" y="157"/>
                    <a:pt x="686" y="157"/>
                  </a:cubicBezTo>
                  <a:cubicBezTo>
                    <a:pt x="686" y="157"/>
                    <a:pt x="686" y="157"/>
                    <a:pt x="686" y="157"/>
                  </a:cubicBezTo>
                  <a:cubicBezTo>
                    <a:pt x="686" y="158"/>
                    <a:pt x="687" y="158"/>
                    <a:pt x="687" y="158"/>
                  </a:cubicBezTo>
                  <a:cubicBezTo>
                    <a:pt x="687" y="157"/>
                    <a:pt x="686" y="157"/>
                    <a:pt x="686" y="157"/>
                  </a:cubicBezTo>
                  <a:cubicBezTo>
                    <a:pt x="686" y="156"/>
                    <a:pt x="686" y="156"/>
                    <a:pt x="686" y="156"/>
                  </a:cubicBezTo>
                  <a:cubicBezTo>
                    <a:pt x="686" y="156"/>
                    <a:pt x="686" y="156"/>
                    <a:pt x="686" y="156"/>
                  </a:cubicBezTo>
                  <a:cubicBezTo>
                    <a:pt x="686" y="155"/>
                    <a:pt x="685" y="155"/>
                    <a:pt x="685" y="155"/>
                  </a:cubicBezTo>
                  <a:cubicBezTo>
                    <a:pt x="685" y="154"/>
                    <a:pt x="685" y="154"/>
                    <a:pt x="685" y="154"/>
                  </a:cubicBezTo>
                  <a:cubicBezTo>
                    <a:pt x="685" y="154"/>
                    <a:pt x="686" y="154"/>
                    <a:pt x="686" y="154"/>
                  </a:cubicBezTo>
                  <a:cubicBezTo>
                    <a:pt x="687" y="153"/>
                    <a:pt x="685" y="151"/>
                    <a:pt x="684" y="151"/>
                  </a:cubicBezTo>
                  <a:cubicBezTo>
                    <a:pt x="684" y="151"/>
                    <a:pt x="684" y="151"/>
                    <a:pt x="684" y="151"/>
                  </a:cubicBezTo>
                  <a:cubicBezTo>
                    <a:pt x="684" y="152"/>
                    <a:pt x="685" y="153"/>
                    <a:pt x="685" y="154"/>
                  </a:cubicBezTo>
                  <a:cubicBezTo>
                    <a:pt x="684" y="153"/>
                    <a:pt x="684" y="154"/>
                    <a:pt x="684" y="155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3" y="153"/>
                    <a:pt x="683" y="152"/>
                    <a:pt x="683" y="152"/>
                  </a:cubicBezTo>
                  <a:cubicBezTo>
                    <a:pt x="683" y="152"/>
                    <a:pt x="683" y="151"/>
                    <a:pt x="683" y="151"/>
                  </a:cubicBezTo>
                  <a:cubicBezTo>
                    <a:pt x="683" y="151"/>
                    <a:pt x="683" y="151"/>
                    <a:pt x="683" y="152"/>
                  </a:cubicBezTo>
                  <a:cubicBezTo>
                    <a:pt x="682" y="151"/>
                    <a:pt x="682" y="150"/>
                    <a:pt x="681" y="150"/>
                  </a:cubicBezTo>
                  <a:cubicBezTo>
                    <a:pt x="681" y="150"/>
                    <a:pt x="681" y="150"/>
                    <a:pt x="681" y="149"/>
                  </a:cubicBezTo>
                  <a:cubicBezTo>
                    <a:pt x="681" y="150"/>
                    <a:pt x="681" y="149"/>
                    <a:pt x="680" y="148"/>
                  </a:cubicBezTo>
                  <a:cubicBezTo>
                    <a:pt x="680" y="148"/>
                    <a:pt x="680" y="148"/>
                    <a:pt x="680" y="149"/>
                  </a:cubicBezTo>
                  <a:cubicBezTo>
                    <a:pt x="680" y="148"/>
                    <a:pt x="680" y="148"/>
                    <a:pt x="680" y="148"/>
                  </a:cubicBezTo>
                  <a:cubicBezTo>
                    <a:pt x="680" y="148"/>
                    <a:pt x="680" y="148"/>
                    <a:pt x="680" y="148"/>
                  </a:cubicBezTo>
                  <a:cubicBezTo>
                    <a:pt x="680" y="148"/>
                    <a:pt x="680" y="148"/>
                    <a:pt x="679" y="148"/>
                  </a:cubicBezTo>
                  <a:cubicBezTo>
                    <a:pt x="679" y="148"/>
                    <a:pt x="679" y="148"/>
                    <a:pt x="679" y="148"/>
                  </a:cubicBezTo>
                  <a:cubicBezTo>
                    <a:pt x="680" y="147"/>
                    <a:pt x="680" y="146"/>
                    <a:pt x="680" y="146"/>
                  </a:cubicBezTo>
                  <a:cubicBezTo>
                    <a:pt x="680" y="146"/>
                    <a:pt x="679" y="146"/>
                    <a:pt x="679" y="146"/>
                  </a:cubicBezTo>
                  <a:cubicBezTo>
                    <a:pt x="679" y="146"/>
                    <a:pt x="679" y="146"/>
                    <a:pt x="679" y="146"/>
                  </a:cubicBezTo>
                  <a:cubicBezTo>
                    <a:pt x="679" y="146"/>
                    <a:pt x="679" y="146"/>
                    <a:pt x="679" y="146"/>
                  </a:cubicBezTo>
                  <a:cubicBezTo>
                    <a:pt x="679" y="146"/>
                    <a:pt x="679" y="147"/>
                    <a:pt x="679" y="147"/>
                  </a:cubicBezTo>
                  <a:cubicBezTo>
                    <a:pt x="678" y="146"/>
                    <a:pt x="678" y="145"/>
                    <a:pt x="677" y="145"/>
                  </a:cubicBezTo>
                  <a:cubicBezTo>
                    <a:pt x="678" y="145"/>
                    <a:pt x="678" y="144"/>
                    <a:pt x="678" y="145"/>
                  </a:cubicBezTo>
                  <a:cubicBezTo>
                    <a:pt x="678" y="145"/>
                    <a:pt x="678" y="145"/>
                    <a:pt x="679" y="145"/>
                  </a:cubicBezTo>
                  <a:cubicBezTo>
                    <a:pt x="680" y="145"/>
                    <a:pt x="678" y="144"/>
                    <a:pt x="677" y="144"/>
                  </a:cubicBezTo>
                  <a:cubicBezTo>
                    <a:pt x="677" y="144"/>
                    <a:pt x="677" y="144"/>
                    <a:pt x="677" y="144"/>
                  </a:cubicBezTo>
                  <a:cubicBezTo>
                    <a:pt x="676" y="143"/>
                    <a:pt x="676" y="142"/>
                    <a:pt x="675" y="141"/>
                  </a:cubicBezTo>
                  <a:cubicBezTo>
                    <a:pt x="676" y="141"/>
                    <a:pt x="676" y="141"/>
                    <a:pt x="675" y="141"/>
                  </a:cubicBezTo>
                  <a:cubicBezTo>
                    <a:pt x="675" y="141"/>
                    <a:pt x="675" y="141"/>
                    <a:pt x="675" y="140"/>
                  </a:cubicBezTo>
                  <a:cubicBezTo>
                    <a:pt x="675" y="140"/>
                    <a:pt x="675" y="140"/>
                    <a:pt x="675" y="140"/>
                  </a:cubicBezTo>
                  <a:cubicBezTo>
                    <a:pt x="675" y="140"/>
                    <a:pt x="674" y="139"/>
                    <a:pt x="674" y="139"/>
                  </a:cubicBezTo>
                  <a:cubicBezTo>
                    <a:pt x="674" y="139"/>
                    <a:pt x="674" y="139"/>
                    <a:pt x="674" y="139"/>
                  </a:cubicBezTo>
                  <a:cubicBezTo>
                    <a:pt x="674" y="139"/>
                    <a:pt x="674" y="139"/>
                    <a:pt x="674" y="139"/>
                  </a:cubicBezTo>
                  <a:cubicBezTo>
                    <a:pt x="674" y="138"/>
                    <a:pt x="674" y="138"/>
                    <a:pt x="673" y="138"/>
                  </a:cubicBezTo>
                  <a:cubicBezTo>
                    <a:pt x="673" y="138"/>
                    <a:pt x="673" y="138"/>
                    <a:pt x="673" y="138"/>
                  </a:cubicBezTo>
                  <a:cubicBezTo>
                    <a:pt x="673" y="137"/>
                    <a:pt x="673" y="137"/>
                    <a:pt x="673" y="137"/>
                  </a:cubicBezTo>
                  <a:cubicBezTo>
                    <a:pt x="672" y="136"/>
                    <a:pt x="672" y="135"/>
                    <a:pt x="671" y="134"/>
                  </a:cubicBezTo>
                  <a:cubicBezTo>
                    <a:pt x="671" y="134"/>
                    <a:pt x="671" y="134"/>
                    <a:pt x="671" y="134"/>
                  </a:cubicBezTo>
                  <a:cubicBezTo>
                    <a:pt x="671" y="134"/>
                    <a:pt x="671" y="134"/>
                    <a:pt x="671" y="134"/>
                  </a:cubicBezTo>
                  <a:cubicBezTo>
                    <a:pt x="671" y="133"/>
                    <a:pt x="670" y="133"/>
                    <a:pt x="670" y="132"/>
                  </a:cubicBezTo>
                  <a:cubicBezTo>
                    <a:pt x="670" y="132"/>
                    <a:pt x="670" y="132"/>
                    <a:pt x="670" y="132"/>
                  </a:cubicBezTo>
                  <a:cubicBezTo>
                    <a:pt x="672" y="132"/>
                    <a:pt x="672" y="132"/>
                    <a:pt x="673" y="131"/>
                  </a:cubicBezTo>
                  <a:cubicBezTo>
                    <a:pt x="672" y="131"/>
                    <a:pt x="672" y="131"/>
                    <a:pt x="672" y="131"/>
                  </a:cubicBezTo>
                  <a:cubicBezTo>
                    <a:pt x="672" y="131"/>
                    <a:pt x="672" y="131"/>
                    <a:pt x="672" y="131"/>
                  </a:cubicBezTo>
                  <a:cubicBezTo>
                    <a:pt x="672" y="131"/>
                    <a:pt x="672" y="131"/>
                    <a:pt x="672" y="131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671" y="131"/>
                    <a:pt x="671" y="130"/>
                    <a:pt x="671" y="130"/>
                  </a:cubicBezTo>
                  <a:cubicBezTo>
                    <a:pt x="671" y="130"/>
                    <a:pt x="672" y="129"/>
                    <a:pt x="671" y="129"/>
                  </a:cubicBezTo>
                  <a:cubicBezTo>
                    <a:pt x="671" y="129"/>
                    <a:pt x="671" y="129"/>
                    <a:pt x="671" y="129"/>
                  </a:cubicBezTo>
                  <a:cubicBezTo>
                    <a:pt x="672" y="129"/>
                    <a:pt x="672" y="129"/>
                    <a:pt x="672" y="128"/>
                  </a:cubicBezTo>
                  <a:cubicBezTo>
                    <a:pt x="673" y="128"/>
                    <a:pt x="673" y="128"/>
                    <a:pt x="673" y="128"/>
                  </a:cubicBezTo>
                  <a:cubicBezTo>
                    <a:pt x="673" y="128"/>
                    <a:pt x="673" y="128"/>
                    <a:pt x="673" y="128"/>
                  </a:cubicBezTo>
                  <a:cubicBezTo>
                    <a:pt x="673" y="129"/>
                    <a:pt x="673" y="129"/>
                    <a:pt x="674" y="129"/>
                  </a:cubicBezTo>
                  <a:cubicBezTo>
                    <a:pt x="674" y="129"/>
                    <a:pt x="674" y="129"/>
                    <a:pt x="674" y="129"/>
                  </a:cubicBezTo>
                  <a:cubicBezTo>
                    <a:pt x="674" y="129"/>
                    <a:pt x="674" y="129"/>
                    <a:pt x="674" y="129"/>
                  </a:cubicBezTo>
                  <a:cubicBezTo>
                    <a:pt x="674" y="130"/>
                    <a:pt x="674" y="130"/>
                    <a:pt x="675" y="130"/>
                  </a:cubicBezTo>
                  <a:cubicBezTo>
                    <a:pt x="675" y="130"/>
                    <a:pt x="675" y="130"/>
                    <a:pt x="675" y="130"/>
                  </a:cubicBezTo>
                  <a:cubicBezTo>
                    <a:pt x="675" y="130"/>
                    <a:pt x="675" y="130"/>
                    <a:pt x="675" y="130"/>
                  </a:cubicBezTo>
                  <a:cubicBezTo>
                    <a:pt x="675" y="130"/>
                    <a:pt x="676" y="129"/>
                    <a:pt x="676" y="129"/>
                  </a:cubicBezTo>
                  <a:cubicBezTo>
                    <a:pt x="676" y="130"/>
                    <a:pt x="676" y="130"/>
                    <a:pt x="676" y="130"/>
                  </a:cubicBezTo>
                  <a:cubicBezTo>
                    <a:pt x="676" y="130"/>
                    <a:pt x="676" y="129"/>
                    <a:pt x="676" y="129"/>
                  </a:cubicBezTo>
                  <a:cubicBezTo>
                    <a:pt x="676" y="129"/>
                    <a:pt x="676" y="129"/>
                    <a:pt x="676" y="129"/>
                  </a:cubicBezTo>
                  <a:cubicBezTo>
                    <a:pt x="676" y="129"/>
                    <a:pt x="676" y="129"/>
                    <a:pt x="676" y="129"/>
                  </a:cubicBezTo>
                  <a:cubicBezTo>
                    <a:pt x="676" y="129"/>
                    <a:pt x="675" y="129"/>
                    <a:pt x="675" y="129"/>
                  </a:cubicBezTo>
                  <a:cubicBezTo>
                    <a:pt x="675" y="129"/>
                    <a:pt x="674" y="129"/>
                    <a:pt x="674" y="129"/>
                  </a:cubicBezTo>
                  <a:cubicBezTo>
                    <a:pt x="674" y="129"/>
                    <a:pt x="674" y="128"/>
                    <a:pt x="674" y="128"/>
                  </a:cubicBezTo>
                  <a:cubicBezTo>
                    <a:pt x="674" y="128"/>
                    <a:pt x="674" y="128"/>
                    <a:pt x="674" y="128"/>
                  </a:cubicBezTo>
                  <a:cubicBezTo>
                    <a:pt x="674" y="128"/>
                    <a:pt x="674" y="128"/>
                    <a:pt x="675" y="128"/>
                  </a:cubicBezTo>
                  <a:cubicBezTo>
                    <a:pt x="675" y="128"/>
                    <a:pt x="675" y="128"/>
                    <a:pt x="675" y="128"/>
                  </a:cubicBezTo>
                  <a:cubicBezTo>
                    <a:pt x="675" y="128"/>
                    <a:pt x="675" y="128"/>
                    <a:pt x="675" y="128"/>
                  </a:cubicBezTo>
                  <a:cubicBezTo>
                    <a:pt x="675" y="128"/>
                    <a:pt x="675" y="128"/>
                    <a:pt x="675" y="128"/>
                  </a:cubicBezTo>
                  <a:cubicBezTo>
                    <a:pt x="675" y="127"/>
                    <a:pt x="676" y="127"/>
                    <a:pt x="676" y="127"/>
                  </a:cubicBezTo>
                  <a:cubicBezTo>
                    <a:pt x="675" y="127"/>
                    <a:pt x="675" y="127"/>
                    <a:pt x="675" y="127"/>
                  </a:cubicBezTo>
                  <a:cubicBezTo>
                    <a:pt x="675" y="127"/>
                    <a:pt x="675" y="127"/>
                    <a:pt x="675" y="127"/>
                  </a:cubicBezTo>
                  <a:cubicBezTo>
                    <a:pt x="675" y="127"/>
                    <a:pt x="675" y="127"/>
                    <a:pt x="675" y="127"/>
                  </a:cubicBezTo>
                  <a:cubicBezTo>
                    <a:pt x="675" y="127"/>
                    <a:pt x="675" y="127"/>
                    <a:pt x="675" y="127"/>
                  </a:cubicBezTo>
                  <a:cubicBezTo>
                    <a:pt x="675" y="126"/>
                    <a:pt x="675" y="126"/>
                    <a:pt x="675" y="126"/>
                  </a:cubicBezTo>
                  <a:cubicBezTo>
                    <a:pt x="675" y="126"/>
                    <a:pt x="675" y="126"/>
                    <a:pt x="676" y="126"/>
                  </a:cubicBezTo>
                  <a:cubicBezTo>
                    <a:pt x="676" y="126"/>
                    <a:pt x="676" y="126"/>
                    <a:pt x="676" y="126"/>
                  </a:cubicBezTo>
                  <a:cubicBezTo>
                    <a:pt x="676" y="126"/>
                    <a:pt x="676" y="126"/>
                    <a:pt x="676" y="126"/>
                  </a:cubicBezTo>
                  <a:cubicBezTo>
                    <a:pt x="676" y="126"/>
                    <a:pt x="676" y="126"/>
                    <a:pt x="676" y="126"/>
                  </a:cubicBezTo>
                  <a:cubicBezTo>
                    <a:pt x="677" y="126"/>
                    <a:pt x="677" y="127"/>
                    <a:pt x="677" y="127"/>
                  </a:cubicBezTo>
                  <a:cubicBezTo>
                    <a:pt x="677" y="127"/>
                    <a:pt x="677" y="127"/>
                    <a:pt x="677" y="127"/>
                  </a:cubicBezTo>
                  <a:cubicBezTo>
                    <a:pt x="677" y="128"/>
                    <a:pt x="678" y="127"/>
                    <a:pt x="678" y="127"/>
                  </a:cubicBezTo>
                  <a:cubicBezTo>
                    <a:pt x="678" y="126"/>
                    <a:pt x="678" y="126"/>
                    <a:pt x="677" y="126"/>
                  </a:cubicBezTo>
                  <a:cubicBezTo>
                    <a:pt x="677" y="125"/>
                    <a:pt x="677" y="125"/>
                    <a:pt x="677" y="125"/>
                  </a:cubicBezTo>
                  <a:cubicBezTo>
                    <a:pt x="677" y="125"/>
                    <a:pt x="677" y="125"/>
                    <a:pt x="677" y="124"/>
                  </a:cubicBezTo>
                  <a:cubicBezTo>
                    <a:pt x="676" y="125"/>
                    <a:pt x="675" y="125"/>
                    <a:pt x="674" y="125"/>
                  </a:cubicBezTo>
                  <a:cubicBezTo>
                    <a:pt x="674" y="125"/>
                    <a:pt x="675" y="125"/>
                    <a:pt x="675" y="125"/>
                  </a:cubicBezTo>
                  <a:cubicBezTo>
                    <a:pt x="674" y="124"/>
                    <a:pt x="674" y="124"/>
                    <a:pt x="673" y="123"/>
                  </a:cubicBezTo>
                  <a:cubicBezTo>
                    <a:pt x="672" y="123"/>
                    <a:pt x="672" y="124"/>
                    <a:pt x="672" y="124"/>
                  </a:cubicBezTo>
                  <a:cubicBezTo>
                    <a:pt x="673" y="123"/>
                    <a:pt x="673" y="123"/>
                    <a:pt x="672" y="123"/>
                  </a:cubicBezTo>
                  <a:cubicBezTo>
                    <a:pt x="672" y="124"/>
                    <a:pt x="672" y="124"/>
                    <a:pt x="672" y="124"/>
                  </a:cubicBezTo>
                  <a:cubicBezTo>
                    <a:pt x="672" y="124"/>
                    <a:pt x="672" y="124"/>
                    <a:pt x="671" y="124"/>
                  </a:cubicBezTo>
                  <a:cubicBezTo>
                    <a:pt x="672" y="124"/>
                    <a:pt x="672" y="123"/>
                    <a:pt x="672" y="123"/>
                  </a:cubicBezTo>
                  <a:cubicBezTo>
                    <a:pt x="672" y="123"/>
                    <a:pt x="672" y="123"/>
                    <a:pt x="672" y="123"/>
                  </a:cubicBezTo>
                  <a:cubicBezTo>
                    <a:pt x="672" y="124"/>
                    <a:pt x="672" y="124"/>
                    <a:pt x="672" y="123"/>
                  </a:cubicBezTo>
                  <a:cubicBezTo>
                    <a:pt x="672" y="123"/>
                    <a:pt x="672" y="123"/>
                    <a:pt x="672" y="123"/>
                  </a:cubicBezTo>
                  <a:cubicBezTo>
                    <a:pt x="672" y="123"/>
                    <a:pt x="673" y="123"/>
                    <a:pt x="673" y="122"/>
                  </a:cubicBezTo>
                  <a:cubicBezTo>
                    <a:pt x="673" y="122"/>
                    <a:pt x="673" y="123"/>
                    <a:pt x="673" y="123"/>
                  </a:cubicBezTo>
                  <a:cubicBezTo>
                    <a:pt x="673" y="122"/>
                    <a:pt x="674" y="122"/>
                    <a:pt x="674" y="122"/>
                  </a:cubicBezTo>
                  <a:cubicBezTo>
                    <a:pt x="674" y="122"/>
                    <a:pt x="674" y="122"/>
                    <a:pt x="674" y="122"/>
                  </a:cubicBezTo>
                  <a:cubicBezTo>
                    <a:pt x="674" y="121"/>
                    <a:pt x="674" y="121"/>
                    <a:pt x="674" y="120"/>
                  </a:cubicBezTo>
                  <a:cubicBezTo>
                    <a:pt x="674" y="120"/>
                    <a:pt x="675" y="120"/>
                    <a:pt x="675" y="120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75" y="121"/>
                    <a:pt x="676" y="120"/>
                    <a:pt x="676" y="120"/>
                  </a:cubicBezTo>
                  <a:cubicBezTo>
                    <a:pt x="676" y="120"/>
                    <a:pt x="676" y="120"/>
                    <a:pt x="676" y="120"/>
                  </a:cubicBezTo>
                  <a:cubicBezTo>
                    <a:pt x="676" y="120"/>
                    <a:pt x="676" y="120"/>
                    <a:pt x="675" y="119"/>
                  </a:cubicBezTo>
                  <a:cubicBezTo>
                    <a:pt x="675" y="120"/>
                    <a:pt x="675" y="120"/>
                    <a:pt x="675" y="120"/>
                  </a:cubicBezTo>
                  <a:cubicBezTo>
                    <a:pt x="675" y="120"/>
                    <a:pt x="674" y="119"/>
                    <a:pt x="674" y="119"/>
                  </a:cubicBezTo>
                  <a:cubicBezTo>
                    <a:pt x="674" y="119"/>
                    <a:pt x="675" y="118"/>
                    <a:pt x="675" y="118"/>
                  </a:cubicBezTo>
                  <a:cubicBezTo>
                    <a:pt x="675" y="118"/>
                    <a:pt x="675" y="118"/>
                    <a:pt x="675" y="118"/>
                  </a:cubicBezTo>
                  <a:cubicBezTo>
                    <a:pt x="675" y="118"/>
                    <a:pt x="676" y="117"/>
                    <a:pt x="676" y="117"/>
                  </a:cubicBezTo>
                  <a:cubicBezTo>
                    <a:pt x="677" y="116"/>
                    <a:pt x="677" y="116"/>
                    <a:pt x="677" y="115"/>
                  </a:cubicBezTo>
                  <a:cubicBezTo>
                    <a:pt x="677" y="115"/>
                    <a:pt x="677" y="115"/>
                    <a:pt x="678" y="115"/>
                  </a:cubicBezTo>
                  <a:cubicBezTo>
                    <a:pt x="678" y="115"/>
                    <a:pt x="677" y="115"/>
                    <a:pt x="677" y="115"/>
                  </a:cubicBezTo>
                  <a:cubicBezTo>
                    <a:pt x="677" y="115"/>
                    <a:pt x="678" y="115"/>
                    <a:pt x="678" y="115"/>
                  </a:cubicBezTo>
                  <a:cubicBezTo>
                    <a:pt x="678" y="115"/>
                    <a:pt x="678" y="115"/>
                    <a:pt x="677" y="115"/>
                  </a:cubicBezTo>
                  <a:cubicBezTo>
                    <a:pt x="677" y="115"/>
                    <a:pt x="677" y="115"/>
                    <a:pt x="676" y="115"/>
                  </a:cubicBezTo>
                  <a:cubicBezTo>
                    <a:pt x="677" y="114"/>
                    <a:pt x="677" y="114"/>
                    <a:pt x="677" y="113"/>
                  </a:cubicBezTo>
                  <a:cubicBezTo>
                    <a:pt x="677" y="114"/>
                    <a:pt x="676" y="114"/>
                    <a:pt x="676" y="115"/>
                  </a:cubicBezTo>
                  <a:cubicBezTo>
                    <a:pt x="676" y="115"/>
                    <a:pt x="676" y="115"/>
                    <a:pt x="676" y="115"/>
                  </a:cubicBezTo>
                  <a:cubicBezTo>
                    <a:pt x="676" y="114"/>
                    <a:pt x="676" y="114"/>
                    <a:pt x="676" y="114"/>
                  </a:cubicBezTo>
                  <a:cubicBezTo>
                    <a:pt x="676" y="114"/>
                    <a:pt x="675" y="114"/>
                    <a:pt x="675" y="115"/>
                  </a:cubicBezTo>
                  <a:cubicBezTo>
                    <a:pt x="675" y="114"/>
                    <a:pt x="673" y="113"/>
                    <a:pt x="672" y="114"/>
                  </a:cubicBezTo>
                  <a:cubicBezTo>
                    <a:pt x="673" y="114"/>
                    <a:pt x="672" y="114"/>
                    <a:pt x="673" y="115"/>
                  </a:cubicBezTo>
                  <a:cubicBezTo>
                    <a:pt x="674" y="115"/>
                    <a:pt x="674" y="115"/>
                    <a:pt x="675" y="115"/>
                  </a:cubicBezTo>
                  <a:cubicBezTo>
                    <a:pt x="675" y="115"/>
                    <a:pt x="675" y="115"/>
                    <a:pt x="675" y="115"/>
                  </a:cubicBezTo>
                  <a:cubicBezTo>
                    <a:pt x="675" y="115"/>
                    <a:pt x="675" y="115"/>
                    <a:pt x="675" y="115"/>
                  </a:cubicBezTo>
                  <a:cubicBezTo>
                    <a:pt x="675" y="115"/>
                    <a:pt x="675" y="115"/>
                    <a:pt x="675" y="115"/>
                  </a:cubicBezTo>
                  <a:cubicBezTo>
                    <a:pt x="675" y="115"/>
                    <a:pt x="675" y="115"/>
                    <a:pt x="675" y="115"/>
                  </a:cubicBezTo>
                  <a:cubicBezTo>
                    <a:pt x="675" y="116"/>
                    <a:pt x="675" y="116"/>
                    <a:pt x="675" y="116"/>
                  </a:cubicBezTo>
                  <a:cubicBezTo>
                    <a:pt x="675" y="116"/>
                    <a:pt x="675" y="116"/>
                    <a:pt x="675" y="116"/>
                  </a:cubicBezTo>
                  <a:cubicBezTo>
                    <a:pt x="675" y="116"/>
                    <a:pt x="675" y="116"/>
                    <a:pt x="675" y="116"/>
                  </a:cubicBezTo>
                  <a:cubicBezTo>
                    <a:pt x="675" y="116"/>
                    <a:pt x="675" y="116"/>
                    <a:pt x="674" y="116"/>
                  </a:cubicBezTo>
                  <a:cubicBezTo>
                    <a:pt x="674" y="116"/>
                    <a:pt x="674" y="117"/>
                    <a:pt x="673" y="118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72" y="119"/>
                    <a:pt x="672" y="121"/>
                    <a:pt x="671" y="122"/>
                  </a:cubicBezTo>
                  <a:cubicBezTo>
                    <a:pt x="671" y="123"/>
                    <a:pt x="671" y="122"/>
                    <a:pt x="671" y="122"/>
                  </a:cubicBezTo>
                  <a:cubicBezTo>
                    <a:pt x="671" y="122"/>
                    <a:pt x="671" y="123"/>
                    <a:pt x="671" y="124"/>
                  </a:cubicBezTo>
                  <a:cubicBezTo>
                    <a:pt x="670" y="124"/>
                    <a:pt x="670" y="124"/>
                    <a:pt x="670" y="124"/>
                  </a:cubicBezTo>
                  <a:cubicBezTo>
                    <a:pt x="670" y="124"/>
                    <a:pt x="670" y="124"/>
                    <a:pt x="670" y="124"/>
                  </a:cubicBezTo>
                  <a:cubicBezTo>
                    <a:pt x="670" y="123"/>
                    <a:pt x="670" y="123"/>
                    <a:pt x="670" y="122"/>
                  </a:cubicBezTo>
                  <a:cubicBezTo>
                    <a:pt x="670" y="121"/>
                    <a:pt x="670" y="121"/>
                    <a:pt x="670" y="121"/>
                  </a:cubicBezTo>
                  <a:cubicBezTo>
                    <a:pt x="670" y="121"/>
                    <a:pt x="670" y="121"/>
                    <a:pt x="670" y="121"/>
                  </a:cubicBezTo>
                  <a:cubicBezTo>
                    <a:pt x="670" y="121"/>
                    <a:pt x="670" y="121"/>
                    <a:pt x="670" y="120"/>
                  </a:cubicBezTo>
                  <a:cubicBezTo>
                    <a:pt x="670" y="120"/>
                    <a:pt x="670" y="120"/>
                    <a:pt x="670" y="120"/>
                  </a:cubicBezTo>
                  <a:cubicBezTo>
                    <a:pt x="671" y="120"/>
                    <a:pt x="671" y="120"/>
                    <a:pt x="671" y="119"/>
                  </a:cubicBezTo>
                  <a:cubicBezTo>
                    <a:pt x="671" y="119"/>
                    <a:pt x="671" y="119"/>
                    <a:pt x="670" y="119"/>
                  </a:cubicBezTo>
                  <a:cubicBezTo>
                    <a:pt x="670" y="119"/>
                    <a:pt x="670" y="119"/>
                    <a:pt x="670" y="118"/>
                  </a:cubicBezTo>
                  <a:cubicBezTo>
                    <a:pt x="670" y="118"/>
                    <a:pt x="670" y="118"/>
                    <a:pt x="671" y="118"/>
                  </a:cubicBezTo>
                  <a:cubicBezTo>
                    <a:pt x="670" y="117"/>
                    <a:pt x="671" y="116"/>
                    <a:pt x="670" y="116"/>
                  </a:cubicBezTo>
                  <a:cubicBezTo>
                    <a:pt x="670" y="116"/>
                    <a:pt x="670" y="117"/>
                    <a:pt x="670" y="117"/>
                  </a:cubicBezTo>
                  <a:cubicBezTo>
                    <a:pt x="670" y="117"/>
                    <a:pt x="670" y="117"/>
                    <a:pt x="670" y="116"/>
                  </a:cubicBezTo>
                  <a:cubicBezTo>
                    <a:pt x="669" y="116"/>
                    <a:pt x="669" y="116"/>
                    <a:pt x="669" y="116"/>
                  </a:cubicBezTo>
                  <a:cubicBezTo>
                    <a:pt x="669" y="116"/>
                    <a:pt x="669" y="116"/>
                    <a:pt x="669" y="116"/>
                  </a:cubicBezTo>
                  <a:cubicBezTo>
                    <a:pt x="669" y="116"/>
                    <a:pt x="669" y="116"/>
                    <a:pt x="669" y="116"/>
                  </a:cubicBezTo>
                  <a:cubicBezTo>
                    <a:pt x="668" y="116"/>
                    <a:pt x="668" y="115"/>
                    <a:pt x="668" y="115"/>
                  </a:cubicBezTo>
                  <a:cubicBezTo>
                    <a:pt x="667" y="116"/>
                    <a:pt x="668" y="117"/>
                    <a:pt x="667" y="117"/>
                  </a:cubicBezTo>
                  <a:cubicBezTo>
                    <a:pt x="666" y="117"/>
                    <a:pt x="666" y="116"/>
                    <a:pt x="665" y="116"/>
                  </a:cubicBezTo>
                  <a:cubicBezTo>
                    <a:pt x="665" y="116"/>
                    <a:pt x="665" y="116"/>
                    <a:pt x="665" y="116"/>
                  </a:cubicBezTo>
                  <a:cubicBezTo>
                    <a:pt x="665" y="116"/>
                    <a:pt x="664" y="116"/>
                    <a:pt x="664" y="116"/>
                  </a:cubicBezTo>
                  <a:cubicBezTo>
                    <a:pt x="664" y="117"/>
                    <a:pt x="665" y="118"/>
                    <a:pt x="665" y="118"/>
                  </a:cubicBezTo>
                  <a:cubicBezTo>
                    <a:pt x="665" y="118"/>
                    <a:pt x="665" y="118"/>
                    <a:pt x="665" y="118"/>
                  </a:cubicBezTo>
                  <a:cubicBezTo>
                    <a:pt x="666" y="119"/>
                    <a:pt x="666" y="120"/>
                    <a:pt x="667" y="121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7" y="122"/>
                    <a:pt x="667" y="122"/>
                    <a:pt x="667" y="122"/>
                  </a:cubicBezTo>
                  <a:cubicBezTo>
                    <a:pt x="667" y="122"/>
                    <a:pt x="667" y="122"/>
                    <a:pt x="667" y="122"/>
                  </a:cubicBezTo>
                  <a:cubicBezTo>
                    <a:pt x="667" y="122"/>
                    <a:pt x="667" y="122"/>
                    <a:pt x="667" y="122"/>
                  </a:cubicBezTo>
                  <a:cubicBezTo>
                    <a:pt x="667" y="122"/>
                    <a:pt x="666" y="122"/>
                    <a:pt x="666" y="123"/>
                  </a:cubicBezTo>
                  <a:cubicBezTo>
                    <a:pt x="666" y="123"/>
                    <a:pt x="666" y="123"/>
                    <a:pt x="666" y="123"/>
                  </a:cubicBezTo>
                  <a:cubicBezTo>
                    <a:pt x="666" y="123"/>
                    <a:pt x="666" y="123"/>
                    <a:pt x="666" y="123"/>
                  </a:cubicBezTo>
                  <a:cubicBezTo>
                    <a:pt x="667" y="123"/>
                    <a:pt x="667" y="123"/>
                    <a:pt x="667" y="123"/>
                  </a:cubicBezTo>
                  <a:cubicBezTo>
                    <a:pt x="667" y="123"/>
                    <a:pt x="667" y="123"/>
                    <a:pt x="667" y="123"/>
                  </a:cubicBezTo>
                  <a:cubicBezTo>
                    <a:pt x="667" y="123"/>
                    <a:pt x="667" y="123"/>
                    <a:pt x="667" y="123"/>
                  </a:cubicBezTo>
                  <a:cubicBezTo>
                    <a:pt x="667" y="123"/>
                    <a:pt x="668" y="122"/>
                    <a:pt x="668" y="122"/>
                  </a:cubicBezTo>
                  <a:cubicBezTo>
                    <a:pt x="668" y="121"/>
                    <a:pt x="668" y="121"/>
                    <a:pt x="667" y="121"/>
                  </a:cubicBezTo>
                  <a:cubicBezTo>
                    <a:pt x="668" y="121"/>
                    <a:pt x="668" y="121"/>
                    <a:pt x="668" y="121"/>
                  </a:cubicBezTo>
                  <a:cubicBezTo>
                    <a:pt x="668" y="121"/>
                    <a:pt x="669" y="122"/>
                    <a:pt x="669" y="122"/>
                  </a:cubicBezTo>
                  <a:cubicBezTo>
                    <a:pt x="669" y="122"/>
                    <a:pt x="669" y="121"/>
                    <a:pt x="668" y="121"/>
                  </a:cubicBezTo>
                  <a:cubicBezTo>
                    <a:pt x="668" y="121"/>
                    <a:pt x="668" y="121"/>
                    <a:pt x="668" y="121"/>
                  </a:cubicBezTo>
                  <a:cubicBezTo>
                    <a:pt x="669" y="120"/>
                    <a:pt x="667" y="120"/>
                    <a:pt x="668" y="119"/>
                  </a:cubicBezTo>
                  <a:cubicBezTo>
                    <a:pt x="669" y="119"/>
                    <a:pt x="669" y="120"/>
                    <a:pt x="669" y="120"/>
                  </a:cubicBezTo>
                  <a:cubicBezTo>
                    <a:pt x="669" y="122"/>
                    <a:pt x="669" y="123"/>
                    <a:pt x="669" y="124"/>
                  </a:cubicBezTo>
                  <a:cubicBezTo>
                    <a:pt x="669" y="124"/>
                    <a:pt x="669" y="124"/>
                    <a:pt x="669" y="124"/>
                  </a:cubicBezTo>
                  <a:cubicBezTo>
                    <a:pt x="669" y="124"/>
                    <a:pt x="669" y="125"/>
                    <a:pt x="669" y="125"/>
                  </a:cubicBezTo>
                  <a:cubicBezTo>
                    <a:pt x="669" y="125"/>
                    <a:pt x="669" y="126"/>
                    <a:pt x="669" y="126"/>
                  </a:cubicBezTo>
                  <a:cubicBezTo>
                    <a:pt x="669" y="126"/>
                    <a:pt x="669" y="126"/>
                    <a:pt x="669" y="125"/>
                  </a:cubicBezTo>
                  <a:cubicBezTo>
                    <a:pt x="670" y="126"/>
                    <a:pt x="670" y="126"/>
                    <a:pt x="670" y="126"/>
                  </a:cubicBezTo>
                  <a:cubicBezTo>
                    <a:pt x="670" y="126"/>
                    <a:pt x="670" y="126"/>
                    <a:pt x="670" y="126"/>
                  </a:cubicBezTo>
                  <a:cubicBezTo>
                    <a:pt x="670" y="127"/>
                    <a:pt x="670" y="127"/>
                    <a:pt x="669" y="127"/>
                  </a:cubicBezTo>
                  <a:cubicBezTo>
                    <a:pt x="669" y="127"/>
                    <a:pt x="669" y="127"/>
                    <a:pt x="669" y="127"/>
                  </a:cubicBezTo>
                  <a:cubicBezTo>
                    <a:pt x="669" y="127"/>
                    <a:pt x="669" y="127"/>
                    <a:pt x="669" y="127"/>
                  </a:cubicBezTo>
                  <a:cubicBezTo>
                    <a:pt x="669" y="127"/>
                    <a:pt x="669" y="127"/>
                    <a:pt x="669" y="127"/>
                  </a:cubicBezTo>
                  <a:cubicBezTo>
                    <a:pt x="669" y="127"/>
                    <a:pt x="669" y="127"/>
                    <a:pt x="668" y="128"/>
                  </a:cubicBezTo>
                  <a:cubicBezTo>
                    <a:pt x="668" y="127"/>
                    <a:pt x="668" y="126"/>
                    <a:pt x="668" y="126"/>
                  </a:cubicBezTo>
                  <a:cubicBezTo>
                    <a:pt x="668" y="126"/>
                    <a:pt x="667" y="126"/>
                    <a:pt x="667" y="126"/>
                  </a:cubicBezTo>
                  <a:cubicBezTo>
                    <a:pt x="667" y="126"/>
                    <a:pt x="667" y="126"/>
                    <a:pt x="667" y="126"/>
                  </a:cubicBezTo>
                  <a:cubicBezTo>
                    <a:pt x="667" y="126"/>
                    <a:pt x="667" y="125"/>
                    <a:pt x="667" y="125"/>
                  </a:cubicBezTo>
                  <a:cubicBezTo>
                    <a:pt x="667" y="125"/>
                    <a:pt x="667" y="125"/>
                    <a:pt x="667" y="126"/>
                  </a:cubicBezTo>
                  <a:cubicBezTo>
                    <a:pt x="666" y="126"/>
                    <a:pt x="666" y="126"/>
                    <a:pt x="666" y="126"/>
                  </a:cubicBezTo>
                  <a:cubicBezTo>
                    <a:pt x="666" y="126"/>
                    <a:pt x="666" y="125"/>
                    <a:pt x="666" y="125"/>
                  </a:cubicBezTo>
                  <a:cubicBezTo>
                    <a:pt x="666" y="126"/>
                    <a:pt x="664" y="127"/>
                    <a:pt x="662" y="127"/>
                  </a:cubicBezTo>
                  <a:cubicBezTo>
                    <a:pt x="662" y="126"/>
                    <a:pt x="663" y="126"/>
                    <a:pt x="663" y="125"/>
                  </a:cubicBezTo>
                  <a:cubicBezTo>
                    <a:pt x="662" y="125"/>
                    <a:pt x="661" y="125"/>
                    <a:pt x="661" y="125"/>
                  </a:cubicBezTo>
                  <a:cubicBezTo>
                    <a:pt x="661" y="123"/>
                    <a:pt x="662" y="123"/>
                    <a:pt x="663" y="123"/>
                  </a:cubicBezTo>
                  <a:cubicBezTo>
                    <a:pt x="664" y="123"/>
                    <a:pt x="663" y="124"/>
                    <a:pt x="663" y="124"/>
                  </a:cubicBezTo>
                  <a:cubicBezTo>
                    <a:pt x="664" y="124"/>
                    <a:pt x="664" y="124"/>
                    <a:pt x="664" y="123"/>
                  </a:cubicBezTo>
                  <a:cubicBezTo>
                    <a:pt x="664" y="123"/>
                    <a:pt x="665" y="123"/>
                    <a:pt x="665" y="123"/>
                  </a:cubicBezTo>
                  <a:cubicBezTo>
                    <a:pt x="665" y="123"/>
                    <a:pt x="665" y="123"/>
                    <a:pt x="665" y="123"/>
                  </a:cubicBezTo>
                  <a:cubicBezTo>
                    <a:pt x="665" y="123"/>
                    <a:pt x="665" y="122"/>
                    <a:pt x="664" y="122"/>
                  </a:cubicBezTo>
                  <a:cubicBezTo>
                    <a:pt x="664" y="122"/>
                    <a:pt x="664" y="122"/>
                    <a:pt x="664" y="122"/>
                  </a:cubicBezTo>
                  <a:cubicBezTo>
                    <a:pt x="664" y="122"/>
                    <a:pt x="664" y="123"/>
                    <a:pt x="663" y="123"/>
                  </a:cubicBezTo>
                  <a:cubicBezTo>
                    <a:pt x="663" y="122"/>
                    <a:pt x="663" y="121"/>
                    <a:pt x="663" y="121"/>
                  </a:cubicBezTo>
                  <a:cubicBezTo>
                    <a:pt x="663" y="121"/>
                    <a:pt x="664" y="121"/>
                    <a:pt x="664" y="121"/>
                  </a:cubicBezTo>
                  <a:cubicBezTo>
                    <a:pt x="663" y="121"/>
                    <a:pt x="663" y="120"/>
                    <a:pt x="662" y="120"/>
                  </a:cubicBezTo>
                  <a:cubicBezTo>
                    <a:pt x="661" y="121"/>
                    <a:pt x="659" y="122"/>
                    <a:pt x="658" y="122"/>
                  </a:cubicBezTo>
                  <a:cubicBezTo>
                    <a:pt x="654" y="121"/>
                    <a:pt x="657" y="117"/>
                    <a:pt x="660" y="117"/>
                  </a:cubicBezTo>
                  <a:cubicBezTo>
                    <a:pt x="661" y="117"/>
                    <a:pt x="662" y="117"/>
                    <a:pt x="663" y="118"/>
                  </a:cubicBezTo>
                  <a:cubicBezTo>
                    <a:pt x="663" y="118"/>
                    <a:pt x="662" y="118"/>
                    <a:pt x="662" y="117"/>
                  </a:cubicBezTo>
                  <a:cubicBezTo>
                    <a:pt x="663" y="117"/>
                    <a:pt x="662" y="117"/>
                    <a:pt x="662" y="117"/>
                  </a:cubicBezTo>
                  <a:cubicBezTo>
                    <a:pt x="663" y="117"/>
                    <a:pt x="663" y="116"/>
                    <a:pt x="663" y="115"/>
                  </a:cubicBezTo>
                  <a:cubicBezTo>
                    <a:pt x="662" y="116"/>
                    <a:pt x="663" y="114"/>
                    <a:pt x="662" y="115"/>
                  </a:cubicBezTo>
                  <a:cubicBezTo>
                    <a:pt x="661" y="116"/>
                    <a:pt x="659" y="114"/>
                    <a:pt x="660" y="115"/>
                  </a:cubicBezTo>
                  <a:cubicBezTo>
                    <a:pt x="659" y="115"/>
                    <a:pt x="659" y="115"/>
                    <a:pt x="659" y="116"/>
                  </a:cubicBezTo>
                  <a:cubicBezTo>
                    <a:pt x="658" y="115"/>
                    <a:pt x="657" y="114"/>
                    <a:pt x="656" y="113"/>
                  </a:cubicBezTo>
                  <a:cubicBezTo>
                    <a:pt x="656" y="113"/>
                    <a:pt x="656" y="113"/>
                    <a:pt x="657" y="113"/>
                  </a:cubicBezTo>
                  <a:cubicBezTo>
                    <a:pt x="656" y="113"/>
                    <a:pt x="656" y="113"/>
                    <a:pt x="656" y="113"/>
                  </a:cubicBezTo>
                  <a:cubicBezTo>
                    <a:pt x="656" y="113"/>
                    <a:pt x="656" y="113"/>
                    <a:pt x="656" y="113"/>
                  </a:cubicBezTo>
                  <a:cubicBezTo>
                    <a:pt x="656" y="113"/>
                    <a:pt x="655" y="113"/>
                    <a:pt x="655" y="113"/>
                  </a:cubicBezTo>
                  <a:cubicBezTo>
                    <a:pt x="656" y="113"/>
                    <a:pt x="656" y="112"/>
                    <a:pt x="656" y="112"/>
                  </a:cubicBezTo>
                  <a:cubicBezTo>
                    <a:pt x="656" y="112"/>
                    <a:pt x="656" y="113"/>
                    <a:pt x="657" y="113"/>
                  </a:cubicBezTo>
                  <a:cubicBezTo>
                    <a:pt x="656" y="112"/>
                    <a:pt x="656" y="112"/>
                    <a:pt x="655" y="112"/>
                  </a:cubicBezTo>
                  <a:cubicBezTo>
                    <a:pt x="655" y="112"/>
                    <a:pt x="655" y="112"/>
                    <a:pt x="655" y="112"/>
                  </a:cubicBezTo>
                  <a:cubicBezTo>
                    <a:pt x="655" y="112"/>
                    <a:pt x="655" y="112"/>
                    <a:pt x="655" y="112"/>
                  </a:cubicBezTo>
                  <a:cubicBezTo>
                    <a:pt x="655" y="112"/>
                    <a:pt x="655" y="112"/>
                    <a:pt x="655" y="112"/>
                  </a:cubicBezTo>
                  <a:cubicBezTo>
                    <a:pt x="655" y="112"/>
                    <a:pt x="655" y="112"/>
                    <a:pt x="655" y="112"/>
                  </a:cubicBezTo>
                  <a:cubicBezTo>
                    <a:pt x="655" y="112"/>
                    <a:pt x="655" y="112"/>
                    <a:pt x="655" y="113"/>
                  </a:cubicBezTo>
                  <a:cubicBezTo>
                    <a:pt x="655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5" y="112"/>
                  </a:cubicBezTo>
                  <a:cubicBezTo>
                    <a:pt x="655" y="112"/>
                    <a:pt x="654" y="112"/>
                    <a:pt x="654" y="111"/>
                  </a:cubicBezTo>
                  <a:cubicBezTo>
                    <a:pt x="654" y="111"/>
                    <a:pt x="655" y="111"/>
                    <a:pt x="655" y="110"/>
                  </a:cubicBezTo>
                  <a:cubicBezTo>
                    <a:pt x="655" y="110"/>
                    <a:pt x="655" y="111"/>
                    <a:pt x="655" y="111"/>
                  </a:cubicBezTo>
                  <a:cubicBezTo>
                    <a:pt x="655" y="110"/>
                    <a:pt x="655" y="110"/>
                    <a:pt x="655" y="110"/>
                  </a:cubicBezTo>
                  <a:cubicBezTo>
                    <a:pt x="655" y="111"/>
                    <a:pt x="655" y="112"/>
                    <a:pt x="656" y="112"/>
                  </a:cubicBezTo>
                  <a:cubicBezTo>
                    <a:pt x="657" y="111"/>
                    <a:pt x="656" y="111"/>
                    <a:pt x="656" y="110"/>
                  </a:cubicBezTo>
                  <a:cubicBezTo>
                    <a:pt x="656" y="110"/>
                    <a:pt x="657" y="109"/>
                    <a:pt x="657" y="109"/>
                  </a:cubicBezTo>
                  <a:cubicBezTo>
                    <a:pt x="657" y="108"/>
                    <a:pt x="658" y="109"/>
                    <a:pt x="658" y="109"/>
                  </a:cubicBezTo>
                  <a:cubicBezTo>
                    <a:pt x="658" y="109"/>
                    <a:pt x="658" y="110"/>
                    <a:pt x="658" y="110"/>
                  </a:cubicBezTo>
                  <a:cubicBezTo>
                    <a:pt x="658" y="110"/>
                    <a:pt x="659" y="110"/>
                    <a:pt x="659" y="110"/>
                  </a:cubicBezTo>
                  <a:cubicBezTo>
                    <a:pt x="659" y="111"/>
                    <a:pt x="659" y="112"/>
                    <a:pt x="660" y="113"/>
                  </a:cubicBezTo>
                  <a:cubicBezTo>
                    <a:pt x="660" y="113"/>
                    <a:pt x="660" y="113"/>
                    <a:pt x="660" y="113"/>
                  </a:cubicBezTo>
                  <a:cubicBezTo>
                    <a:pt x="660" y="113"/>
                    <a:pt x="660" y="113"/>
                    <a:pt x="660" y="113"/>
                  </a:cubicBezTo>
                  <a:cubicBezTo>
                    <a:pt x="660" y="111"/>
                    <a:pt x="660" y="108"/>
                    <a:pt x="660" y="107"/>
                  </a:cubicBezTo>
                  <a:cubicBezTo>
                    <a:pt x="660" y="108"/>
                    <a:pt x="658" y="107"/>
                    <a:pt x="659" y="108"/>
                  </a:cubicBezTo>
                  <a:cubicBezTo>
                    <a:pt x="659" y="109"/>
                    <a:pt x="659" y="108"/>
                    <a:pt x="659" y="108"/>
                  </a:cubicBezTo>
                  <a:cubicBezTo>
                    <a:pt x="659" y="108"/>
                    <a:pt x="659" y="108"/>
                    <a:pt x="659" y="108"/>
                  </a:cubicBezTo>
                  <a:cubicBezTo>
                    <a:pt x="659" y="108"/>
                    <a:pt x="658" y="108"/>
                    <a:pt x="658" y="108"/>
                  </a:cubicBezTo>
                  <a:cubicBezTo>
                    <a:pt x="658" y="108"/>
                    <a:pt x="658" y="108"/>
                    <a:pt x="658" y="108"/>
                  </a:cubicBezTo>
                  <a:cubicBezTo>
                    <a:pt x="658" y="108"/>
                    <a:pt x="658" y="108"/>
                    <a:pt x="658" y="108"/>
                  </a:cubicBezTo>
                  <a:cubicBezTo>
                    <a:pt x="658" y="108"/>
                    <a:pt x="658" y="108"/>
                    <a:pt x="658" y="108"/>
                  </a:cubicBezTo>
                  <a:cubicBezTo>
                    <a:pt x="658" y="108"/>
                    <a:pt x="657" y="108"/>
                    <a:pt x="657" y="108"/>
                  </a:cubicBezTo>
                  <a:cubicBezTo>
                    <a:pt x="657" y="107"/>
                    <a:pt x="657" y="107"/>
                    <a:pt x="656" y="107"/>
                  </a:cubicBezTo>
                  <a:cubicBezTo>
                    <a:pt x="656" y="108"/>
                    <a:pt x="656" y="109"/>
                    <a:pt x="655" y="109"/>
                  </a:cubicBezTo>
                  <a:cubicBezTo>
                    <a:pt x="655" y="109"/>
                    <a:pt x="655" y="110"/>
                    <a:pt x="655" y="110"/>
                  </a:cubicBezTo>
                  <a:cubicBezTo>
                    <a:pt x="655" y="109"/>
                    <a:pt x="655" y="109"/>
                    <a:pt x="655" y="109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4" y="111"/>
                    <a:pt x="654" y="111"/>
                    <a:pt x="654" y="111"/>
                  </a:cubicBezTo>
                  <a:cubicBezTo>
                    <a:pt x="651" y="109"/>
                    <a:pt x="649" y="106"/>
                    <a:pt x="647" y="102"/>
                  </a:cubicBezTo>
                  <a:cubicBezTo>
                    <a:pt x="647" y="102"/>
                    <a:pt x="647" y="102"/>
                    <a:pt x="647" y="101"/>
                  </a:cubicBezTo>
                  <a:cubicBezTo>
                    <a:pt x="647" y="101"/>
                    <a:pt x="648" y="101"/>
                    <a:pt x="648" y="101"/>
                  </a:cubicBezTo>
                  <a:cubicBezTo>
                    <a:pt x="648" y="100"/>
                    <a:pt x="648" y="99"/>
                    <a:pt x="647" y="98"/>
                  </a:cubicBezTo>
                  <a:cubicBezTo>
                    <a:pt x="648" y="98"/>
                    <a:pt x="648" y="98"/>
                    <a:pt x="648" y="97"/>
                  </a:cubicBezTo>
                  <a:cubicBezTo>
                    <a:pt x="648" y="97"/>
                    <a:pt x="648" y="97"/>
                    <a:pt x="648" y="97"/>
                  </a:cubicBezTo>
                  <a:cubicBezTo>
                    <a:pt x="648" y="97"/>
                    <a:pt x="648" y="97"/>
                    <a:pt x="648" y="96"/>
                  </a:cubicBezTo>
                  <a:cubicBezTo>
                    <a:pt x="646" y="95"/>
                    <a:pt x="646" y="97"/>
                    <a:pt x="647" y="98"/>
                  </a:cubicBezTo>
                  <a:cubicBezTo>
                    <a:pt x="647" y="98"/>
                    <a:pt x="647" y="98"/>
                    <a:pt x="646" y="98"/>
                  </a:cubicBezTo>
                  <a:cubicBezTo>
                    <a:pt x="646" y="98"/>
                    <a:pt x="646" y="98"/>
                    <a:pt x="646" y="97"/>
                  </a:cubicBezTo>
                  <a:cubicBezTo>
                    <a:pt x="646" y="97"/>
                    <a:pt x="646" y="98"/>
                    <a:pt x="646" y="98"/>
                  </a:cubicBezTo>
                  <a:cubicBezTo>
                    <a:pt x="645" y="98"/>
                    <a:pt x="645" y="99"/>
                    <a:pt x="645" y="100"/>
                  </a:cubicBezTo>
                  <a:cubicBezTo>
                    <a:pt x="644" y="98"/>
                    <a:pt x="644" y="97"/>
                    <a:pt x="643" y="96"/>
                  </a:cubicBezTo>
                  <a:cubicBezTo>
                    <a:pt x="643" y="96"/>
                    <a:pt x="644" y="96"/>
                    <a:pt x="644" y="95"/>
                  </a:cubicBezTo>
                  <a:cubicBezTo>
                    <a:pt x="644" y="95"/>
                    <a:pt x="644" y="96"/>
                    <a:pt x="644" y="96"/>
                  </a:cubicBezTo>
                  <a:cubicBezTo>
                    <a:pt x="644" y="96"/>
                    <a:pt x="644" y="96"/>
                    <a:pt x="644" y="97"/>
                  </a:cubicBezTo>
                  <a:cubicBezTo>
                    <a:pt x="644" y="97"/>
                    <a:pt x="645" y="96"/>
                    <a:pt x="645" y="96"/>
                  </a:cubicBezTo>
                  <a:cubicBezTo>
                    <a:pt x="645" y="96"/>
                    <a:pt x="645" y="96"/>
                    <a:pt x="645" y="96"/>
                  </a:cubicBezTo>
                  <a:cubicBezTo>
                    <a:pt x="646" y="96"/>
                    <a:pt x="647" y="96"/>
                    <a:pt x="647" y="95"/>
                  </a:cubicBezTo>
                  <a:cubicBezTo>
                    <a:pt x="647" y="95"/>
                    <a:pt x="647" y="95"/>
                    <a:pt x="647" y="95"/>
                  </a:cubicBezTo>
                  <a:cubicBezTo>
                    <a:pt x="647" y="94"/>
                    <a:pt x="647" y="94"/>
                    <a:pt x="647" y="94"/>
                  </a:cubicBezTo>
                  <a:cubicBezTo>
                    <a:pt x="647" y="94"/>
                    <a:pt x="647" y="93"/>
                    <a:pt x="647" y="93"/>
                  </a:cubicBezTo>
                  <a:cubicBezTo>
                    <a:pt x="648" y="93"/>
                    <a:pt x="648" y="93"/>
                    <a:pt x="648" y="92"/>
                  </a:cubicBezTo>
                  <a:cubicBezTo>
                    <a:pt x="648" y="92"/>
                    <a:pt x="647" y="92"/>
                    <a:pt x="647" y="92"/>
                  </a:cubicBezTo>
                  <a:cubicBezTo>
                    <a:pt x="646" y="92"/>
                    <a:pt x="645" y="91"/>
                    <a:pt x="644" y="91"/>
                  </a:cubicBezTo>
                  <a:cubicBezTo>
                    <a:pt x="644" y="92"/>
                    <a:pt x="644" y="92"/>
                    <a:pt x="643" y="92"/>
                  </a:cubicBezTo>
                  <a:cubicBezTo>
                    <a:pt x="643" y="92"/>
                    <a:pt x="643" y="91"/>
                    <a:pt x="642" y="92"/>
                  </a:cubicBezTo>
                  <a:cubicBezTo>
                    <a:pt x="642" y="92"/>
                    <a:pt x="642" y="93"/>
                    <a:pt x="643" y="93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42" y="93"/>
                    <a:pt x="642" y="93"/>
                    <a:pt x="641" y="93"/>
                  </a:cubicBezTo>
                  <a:cubicBezTo>
                    <a:pt x="641" y="93"/>
                    <a:pt x="641" y="93"/>
                    <a:pt x="641" y="93"/>
                  </a:cubicBezTo>
                  <a:cubicBezTo>
                    <a:pt x="640" y="91"/>
                    <a:pt x="639" y="88"/>
                    <a:pt x="638" y="86"/>
                  </a:cubicBezTo>
                  <a:cubicBezTo>
                    <a:pt x="638" y="86"/>
                    <a:pt x="638" y="86"/>
                    <a:pt x="637" y="86"/>
                  </a:cubicBezTo>
                  <a:cubicBezTo>
                    <a:pt x="637" y="85"/>
                    <a:pt x="637" y="85"/>
                    <a:pt x="636" y="84"/>
                  </a:cubicBezTo>
                  <a:cubicBezTo>
                    <a:pt x="635" y="82"/>
                    <a:pt x="633" y="80"/>
                    <a:pt x="632" y="79"/>
                  </a:cubicBezTo>
                  <a:cubicBezTo>
                    <a:pt x="632" y="79"/>
                    <a:pt x="633" y="78"/>
                    <a:pt x="633" y="78"/>
                  </a:cubicBezTo>
                  <a:cubicBezTo>
                    <a:pt x="633" y="78"/>
                    <a:pt x="633" y="78"/>
                    <a:pt x="633" y="78"/>
                  </a:cubicBezTo>
                  <a:cubicBezTo>
                    <a:pt x="633" y="77"/>
                    <a:pt x="634" y="77"/>
                    <a:pt x="634" y="77"/>
                  </a:cubicBezTo>
                  <a:cubicBezTo>
                    <a:pt x="634" y="76"/>
                    <a:pt x="634" y="76"/>
                    <a:pt x="634" y="76"/>
                  </a:cubicBezTo>
                  <a:cubicBezTo>
                    <a:pt x="634" y="77"/>
                    <a:pt x="635" y="76"/>
                    <a:pt x="635" y="75"/>
                  </a:cubicBezTo>
                  <a:cubicBezTo>
                    <a:pt x="635" y="75"/>
                    <a:pt x="634" y="75"/>
                    <a:pt x="634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33" y="75"/>
                    <a:pt x="633" y="76"/>
                    <a:pt x="634" y="76"/>
                  </a:cubicBezTo>
                  <a:cubicBezTo>
                    <a:pt x="634" y="76"/>
                    <a:pt x="634" y="76"/>
                    <a:pt x="634" y="76"/>
                  </a:cubicBezTo>
                  <a:cubicBezTo>
                    <a:pt x="634" y="76"/>
                    <a:pt x="634" y="76"/>
                    <a:pt x="634" y="76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76"/>
                    <a:pt x="633" y="76"/>
                    <a:pt x="633" y="76"/>
                  </a:cubicBezTo>
                  <a:cubicBezTo>
                    <a:pt x="633" y="76"/>
                    <a:pt x="633" y="76"/>
                    <a:pt x="633" y="77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2" y="77"/>
                    <a:pt x="632" y="77"/>
                    <a:pt x="632" y="78"/>
                  </a:cubicBezTo>
                  <a:cubicBezTo>
                    <a:pt x="632" y="78"/>
                    <a:pt x="632" y="78"/>
                    <a:pt x="633" y="78"/>
                  </a:cubicBezTo>
                  <a:cubicBezTo>
                    <a:pt x="632" y="78"/>
                    <a:pt x="632" y="78"/>
                    <a:pt x="632" y="79"/>
                  </a:cubicBezTo>
                  <a:cubicBezTo>
                    <a:pt x="632" y="78"/>
                    <a:pt x="631" y="78"/>
                    <a:pt x="631" y="78"/>
                  </a:cubicBezTo>
                  <a:cubicBezTo>
                    <a:pt x="632" y="77"/>
                    <a:pt x="632" y="76"/>
                    <a:pt x="632" y="76"/>
                  </a:cubicBezTo>
                  <a:cubicBezTo>
                    <a:pt x="632" y="75"/>
                    <a:pt x="632" y="75"/>
                    <a:pt x="631" y="75"/>
                  </a:cubicBezTo>
                  <a:cubicBezTo>
                    <a:pt x="631" y="75"/>
                    <a:pt x="631" y="76"/>
                    <a:pt x="630" y="77"/>
                  </a:cubicBezTo>
                  <a:cubicBezTo>
                    <a:pt x="630" y="77"/>
                    <a:pt x="630" y="77"/>
                    <a:pt x="630" y="76"/>
                  </a:cubicBezTo>
                  <a:cubicBezTo>
                    <a:pt x="630" y="77"/>
                    <a:pt x="631" y="76"/>
                    <a:pt x="631" y="76"/>
                  </a:cubicBezTo>
                  <a:cubicBezTo>
                    <a:pt x="630" y="76"/>
                    <a:pt x="630" y="76"/>
                    <a:pt x="630" y="76"/>
                  </a:cubicBezTo>
                  <a:cubicBezTo>
                    <a:pt x="629" y="76"/>
                    <a:pt x="629" y="76"/>
                    <a:pt x="629" y="75"/>
                  </a:cubicBezTo>
                  <a:cubicBezTo>
                    <a:pt x="627" y="74"/>
                    <a:pt x="626" y="73"/>
                    <a:pt x="624" y="72"/>
                  </a:cubicBezTo>
                  <a:cubicBezTo>
                    <a:pt x="624" y="72"/>
                    <a:pt x="624" y="72"/>
                    <a:pt x="624" y="72"/>
                  </a:cubicBezTo>
                  <a:cubicBezTo>
                    <a:pt x="624" y="72"/>
                    <a:pt x="624" y="72"/>
                    <a:pt x="623" y="72"/>
                  </a:cubicBezTo>
                  <a:cubicBezTo>
                    <a:pt x="623" y="72"/>
                    <a:pt x="623" y="72"/>
                    <a:pt x="623" y="72"/>
                  </a:cubicBezTo>
                  <a:cubicBezTo>
                    <a:pt x="622" y="71"/>
                    <a:pt x="621" y="71"/>
                    <a:pt x="620" y="71"/>
                  </a:cubicBezTo>
                  <a:cubicBezTo>
                    <a:pt x="620" y="71"/>
                    <a:pt x="620" y="71"/>
                    <a:pt x="620" y="71"/>
                  </a:cubicBezTo>
                  <a:cubicBezTo>
                    <a:pt x="620" y="71"/>
                    <a:pt x="620" y="71"/>
                    <a:pt x="620" y="71"/>
                  </a:cubicBezTo>
                  <a:cubicBezTo>
                    <a:pt x="620" y="71"/>
                    <a:pt x="620" y="71"/>
                    <a:pt x="620" y="71"/>
                  </a:cubicBezTo>
                  <a:cubicBezTo>
                    <a:pt x="618" y="71"/>
                    <a:pt x="618" y="71"/>
                    <a:pt x="618" y="72"/>
                  </a:cubicBezTo>
                  <a:cubicBezTo>
                    <a:pt x="617" y="72"/>
                    <a:pt x="617" y="72"/>
                    <a:pt x="617" y="71"/>
                  </a:cubicBezTo>
                  <a:cubicBezTo>
                    <a:pt x="617" y="72"/>
                    <a:pt x="617" y="72"/>
                    <a:pt x="617" y="72"/>
                  </a:cubicBezTo>
                  <a:cubicBezTo>
                    <a:pt x="617" y="72"/>
                    <a:pt x="617" y="72"/>
                    <a:pt x="617" y="72"/>
                  </a:cubicBezTo>
                  <a:cubicBezTo>
                    <a:pt x="617" y="73"/>
                    <a:pt x="618" y="74"/>
                    <a:pt x="618" y="75"/>
                  </a:cubicBezTo>
                  <a:cubicBezTo>
                    <a:pt x="618" y="75"/>
                    <a:pt x="617" y="76"/>
                    <a:pt x="617" y="77"/>
                  </a:cubicBezTo>
                  <a:cubicBezTo>
                    <a:pt x="612" y="74"/>
                    <a:pt x="608" y="72"/>
                    <a:pt x="603" y="72"/>
                  </a:cubicBezTo>
                  <a:cubicBezTo>
                    <a:pt x="604" y="71"/>
                    <a:pt x="604" y="71"/>
                    <a:pt x="604" y="71"/>
                  </a:cubicBezTo>
                  <a:cubicBezTo>
                    <a:pt x="604" y="70"/>
                    <a:pt x="603" y="71"/>
                    <a:pt x="603" y="71"/>
                  </a:cubicBezTo>
                  <a:cubicBezTo>
                    <a:pt x="602" y="71"/>
                    <a:pt x="602" y="71"/>
                    <a:pt x="602" y="71"/>
                  </a:cubicBezTo>
                  <a:cubicBezTo>
                    <a:pt x="602" y="71"/>
                    <a:pt x="602" y="71"/>
                    <a:pt x="602" y="71"/>
                  </a:cubicBezTo>
                  <a:cubicBezTo>
                    <a:pt x="600" y="71"/>
                    <a:pt x="598" y="71"/>
                    <a:pt x="597" y="71"/>
                  </a:cubicBezTo>
                  <a:cubicBezTo>
                    <a:pt x="597" y="71"/>
                    <a:pt x="597" y="71"/>
                    <a:pt x="598" y="70"/>
                  </a:cubicBezTo>
                  <a:cubicBezTo>
                    <a:pt x="598" y="70"/>
                    <a:pt x="598" y="70"/>
                    <a:pt x="598" y="70"/>
                  </a:cubicBezTo>
                  <a:cubicBezTo>
                    <a:pt x="598" y="70"/>
                    <a:pt x="598" y="70"/>
                    <a:pt x="598" y="71"/>
                  </a:cubicBezTo>
                  <a:cubicBezTo>
                    <a:pt x="598" y="71"/>
                    <a:pt x="598" y="71"/>
                    <a:pt x="599" y="71"/>
                  </a:cubicBezTo>
                  <a:cubicBezTo>
                    <a:pt x="598" y="70"/>
                    <a:pt x="598" y="70"/>
                    <a:pt x="598" y="70"/>
                  </a:cubicBezTo>
                  <a:cubicBezTo>
                    <a:pt x="598" y="69"/>
                    <a:pt x="598" y="69"/>
                    <a:pt x="598" y="68"/>
                  </a:cubicBezTo>
                  <a:cubicBezTo>
                    <a:pt x="598" y="69"/>
                    <a:pt x="598" y="69"/>
                    <a:pt x="598" y="69"/>
                  </a:cubicBezTo>
                  <a:cubicBezTo>
                    <a:pt x="598" y="69"/>
                    <a:pt x="598" y="69"/>
                    <a:pt x="598" y="69"/>
                  </a:cubicBezTo>
                  <a:cubicBezTo>
                    <a:pt x="598" y="69"/>
                    <a:pt x="598" y="69"/>
                    <a:pt x="597" y="69"/>
                  </a:cubicBezTo>
                  <a:cubicBezTo>
                    <a:pt x="597" y="69"/>
                    <a:pt x="597" y="68"/>
                    <a:pt x="597" y="68"/>
                  </a:cubicBezTo>
                  <a:cubicBezTo>
                    <a:pt x="597" y="69"/>
                    <a:pt x="597" y="69"/>
                    <a:pt x="598" y="70"/>
                  </a:cubicBezTo>
                  <a:cubicBezTo>
                    <a:pt x="597" y="70"/>
                    <a:pt x="597" y="71"/>
                    <a:pt x="597" y="71"/>
                  </a:cubicBezTo>
                  <a:cubicBezTo>
                    <a:pt x="597" y="71"/>
                    <a:pt x="597" y="71"/>
                    <a:pt x="597" y="71"/>
                  </a:cubicBezTo>
                  <a:cubicBezTo>
                    <a:pt x="596" y="71"/>
                    <a:pt x="596" y="70"/>
                    <a:pt x="596" y="70"/>
                  </a:cubicBezTo>
                  <a:cubicBezTo>
                    <a:pt x="595" y="70"/>
                    <a:pt x="596" y="69"/>
                    <a:pt x="595" y="69"/>
                  </a:cubicBezTo>
                  <a:cubicBezTo>
                    <a:pt x="595" y="69"/>
                    <a:pt x="595" y="69"/>
                    <a:pt x="595" y="69"/>
                  </a:cubicBezTo>
                  <a:cubicBezTo>
                    <a:pt x="595" y="69"/>
                    <a:pt x="595" y="69"/>
                    <a:pt x="594" y="70"/>
                  </a:cubicBezTo>
                  <a:cubicBezTo>
                    <a:pt x="594" y="70"/>
                    <a:pt x="594" y="69"/>
                    <a:pt x="594" y="69"/>
                  </a:cubicBezTo>
                  <a:cubicBezTo>
                    <a:pt x="594" y="70"/>
                    <a:pt x="595" y="70"/>
                    <a:pt x="595" y="71"/>
                  </a:cubicBezTo>
                  <a:cubicBezTo>
                    <a:pt x="595" y="71"/>
                    <a:pt x="595" y="71"/>
                    <a:pt x="595" y="71"/>
                  </a:cubicBezTo>
                  <a:cubicBezTo>
                    <a:pt x="595" y="71"/>
                    <a:pt x="595" y="71"/>
                    <a:pt x="596" y="71"/>
                  </a:cubicBezTo>
                  <a:cubicBezTo>
                    <a:pt x="596" y="71"/>
                    <a:pt x="596" y="71"/>
                    <a:pt x="596" y="71"/>
                  </a:cubicBezTo>
                  <a:cubicBezTo>
                    <a:pt x="593" y="72"/>
                    <a:pt x="591" y="72"/>
                    <a:pt x="590" y="72"/>
                  </a:cubicBezTo>
                  <a:cubicBezTo>
                    <a:pt x="588" y="73"/>
                    <a:pt x="587" y="73"/>
                    <a:pt x="585" y="74"/>
                  </a:cubicBezTo>
                  <a:cubicBezTo>
                    <a:pt x="585" y="74"/>
                    <a:pt x="585" y="74"/>
                    <a:pt x="585" y="74"/>
                  </a:cubicBezTo>
                  <a:cubicBezTo>
                    <a:pt x="585" y="74"/>
                    <a:pt x="585" y="74"/>
                    <a:pt x="585" y="74"/>
                  </a:cubicBezTo>
                  <a:cubicBezTo>
                    <a:pt x="585" y="74"/>
                    <a:pt x="585" y="74"/>
                    <a:pt x="585" y="74"/>
                  </a:cubicBezTo>
                  <a:cubicBezTo>
                    <a:pt x="584" y="75"/>
                    <a:pt x="583" y="75"/>
                    <a:pt x="582" y="76"/>
                  </a:cubicBezTo>
                  <a:cubicBezTo>
                    <a:pt x="581" y="76"/>
                    <a:pt x="581" y="76"/>
                    <a:pt x="580" y="77"/>
                  </a:cubicBezTo>
                  <a:cubicBezTo>
                    <a:pt x="580" y="77"/>
                    <a:pt x="580" y="77"/>
                    <a:pt x="580" y="77"/>
                  </a:cubicBezTo>
                  <a:cubicBezTo>
                    <a:pt x="580" y="77"/>
                    <a:pt x="580" y="77"/>
                    <a:pt x="580" y="77"/>
                  </a:cubicBezTo>
                  <a:cubicBezTo>
                    <a:pt x="579" y="78"/>
                    <a:pt x="578" y="78"/>
                    <a:pt x="577" y="79"/>
                  </a:cubicBezTo>
                  <a:cubicBezTo>
                    <a:pt x="576" y="80"/>
                    <a:pt x="576" y="80"/>
                    <a:pt x="576" y="80"/>
                  </a:cubicBezTo>
                  <a:cubicBezTo>
                    <a:pt x="576" y="80"/>
                    <a:pt x="576" y="80"/>
                    <a:pt x="576" y="80"/>
                  </a:cubicBezTo>
                  <a:cubicBezTo>
                    <a:pt x="576" y="80"/>
                    <a:pt x="575" y="80"/>
                    <a:pt x="575" y="80"/>
                  </a:cubicBezTo>
                  <a:cubicBezTo>
                    <a:pt x="575" y="80"/>
                    <a:pt x="575" y="80"/>
                    <a:pt x="576" y="81"/>
                  </a:cubicBezTo>
                  <a:cubicBezTo>
                    <a:pt x="574" y="82"/>
                    <a:pt x="573" y="84"/>
                    <a:pt x="571" y="86"/>
                  </a:cubicBezTo>
                  <a:cubicBezTo>
                    <a:pt x="571" y="86"/>
                    <a:pt x="571" y="85"/>
                    <a:pt x="571" y="85"/>
                  </a:cubicBezTo>
                  <a:cubicBezTo>
                    <a:pt x="570" y="85"/>
                    <a:pt x="571" y="87"/>
                    <a:pt x="570" y="87"/>
                  </a:cubicBezTo>
                  <a:cubicBezTo>
                    <a:pt x="570" y="87"/>
                    <a:pt x="570" y="87"/>
                    <a:pt x="571" y="87"/>
                  </a:cubicBezTo>
                  <a:cubicBezTo>
                    <a:pt x="570" y="88"/>
                    <a:pt x="570" y="88"/>
                    <a:pt x="569" y="89"/>
                  </a:cubicBezTo>
                  <a:cubicBezTo>
                    <a:pt x="569" y="89"/>
                    <a:pt x="569" y="89"/>
                    <a:pt x="569" y="90"/>
                  </a:cubicBezTo>
                  <a:cubicBezTo>
                    <a:pt x="569" y="90"/>
                    <a:pt x="568" y="90"/>
                    <a:pt x="567" y="90"/>
                  </a:cubicBezTo>
                  <a:cubicBezTo>
                    <a:pt x="567" y="90"/>
                    <a:pt x="567" y="90"/>
                    <a:pt x="567" y="90"/>
                  </a:cubicBezTo>
                  <a:cubicBezTo>
                    <a:pt x="567" y="90"/>
                    <a:pt x="567" y="90"/>
                    <a:pt x="567" y="90"/>
                  </a:cubicBezTo>
                  <a:cubicBezTo>
                    <a:pt x="567" y="91"/>
                    <a:pt x="567" y="91"/>
                    <a:pt x="567" y="91"/>
                  </a:cubicBezTo>
                  <a:cubicBezTo>
                    <a:pt x="565" y="92"/>
                    <a:pt x="565" y="93"/>
                    <a:pt x="566" y="94"/>
                  </a:cubicBezTo>
                  <a:cubicBezTo>
                    <a:pt x="566" y="95"/>
                    <a:pt x="566" y="95"/>
                    <a:pt x="566" y="95"/>
                  </a:cubicBezTo>
                  <a:cubicBezTo>
                    <a:pt x="566" y="95"/>
                    <a:pt x="566" y="95"/>
                    <a:pt x="566" y="95"/>
                  </a:cubicBezTo>
                  <a:cubicBezTo>
                    <a:pt x="566" y="95"/>
                    <a:pt x="566" y="95"/>
                    <a:pt x="566" y="95"/>
                  </a:cubicBezTo>
                  <a:cubicBezTo>
                    <a:pt x="566" y="96"/>
                    <a:pt x="566" y="96"/>
                    <a:pt x="566" y="97"/>
                  </a:cubicBezTo>
                  <a:cubicBezTo>
                    <a:pt x="565" y="99"/>
                    <a:pt x="565" y="100"/>
                    <a:pt x="564" y="102"/>
                  </a:cubicBezTo>
                  <a:cubicBezTo>
                    <a:pt x="564" y="102"/>
                    <a:pt x="564" y="102"/>
                    <a:pt x="564" y="102"/>
                  </a:cubicBezTo>
                  <a:cubicBezTo>
                    <a:pt x="563" y="103"/>
                    <a:pt x="563" y="103"/>
                    <a:pt x="563" y="104"/>
                  </a:cubicBezTo>
                  <a:cubicBezTo>
                    <a:pt x="563" y="104"/>
                    <a:pt x="563" y="105"/>
                    <a:pt x="563" y="105"/>
                  </a:cubicBezTo>
                  <a:cubicBezTo>
                    <a:pt x="563" y="105"/>
                    <a:pt x="563" y="105"/>
                    <a:pt x="563" y="105"/>
                  </a:cubicBezTo>
                  <a:cubicBezTo>
                    <a:pt x="563" y="105"/>
                    <a:pt x="563" y="105"/>
                    <a:pt x="563" y="105"/>
                  </a:cubicBezTo>
                  <a:cubicBezTo>
                    <a:pt x="563" y="106"/>
                    <a:pt x="563" y="106"/>
                    <a:pt x="562" y="107"/>
                  </a:cubicBezTo>
                  <a:cubicBezTo>
                    <a:pt x="562" y="106"/>
                    <a:pt x="562" y="106"/>
                    <a:pt x="562" y="106"/>
                  </a:cubicBezTo>
                  <a:cubicBezTo>
                    <a:pt x="561" y="107"/>
                    <a:pt x="562" y="107"/>
                    <a:pt x="562" y="107"/>
                  </a:cubicBezTo>
                  <a:cubicBezTo>
                    <a:pt x="562" y="107"/>
                    <a:pt x="562" y="107"/>
                    <a:pt x="562" y="107"/>
                  </a:cubicBezTo>
                  <a:cubicBezTo>
                    <a:pt x="562" y="108"/>
                    <a:pt x="562" y="108"/>
                    <a:pt x="562" y="108"/>
                  </a:cubicBezTo>
                  <a:cubicBezTo>
                    <a:pt x="562" y="108"/>
                    <a:pt x="562" y="108"/>
                    <a:pt x="562" y="108"/>
                  </a:cubicBezTo>
                  <a:cubicBezTo>
                    <a:pt x="562" y="108"/>
                    <a:pt x="562" y="108"/>
                    <a:pt x="562" y="108"/>
                  </a:cubicBezTo>
                  <a:cubicBezTo>
                    <a:pt x="561" y="108"/>
                    <a:pt x="561" y="108"/>
                    <a:pt x="561" y="108"/>
                  </a:cubicBezTo>
                  <a:cubicBezTo>
                    <a:pt x="561" y="108"/>
                    <a:pt x="561" y="108"/>
                    <a:pt x="561" y="108"/>
                  </a:cubicBezTo>
                  <a:cubicBezTo>
                    <a:pt x="561" y="109"/>
                    <a:pt x="560" y="109"/>
                    <a:pt x="560" y="110"/>
                  </a:cubicBezTo>
                  <a:cubicBezTo>
                    <a:pt x="560" y="109"/>
                    <a:pt x="560" y="108"/>
                    <a:pt x="559" y="108"/>
                  </a:cubicBezTo>
                  <a:cubicBezTo>
                    <a:pt x="558" y="109"/>
                    <a:pt x="559" y="110"/>
                    <a:pt x="559" y="110"/>
                  </a:cubicBezTo>
                  <a:cubicBezTo>
                    <a:pt x="556" y="112"/>
                    <a:pt x="555" y="111"/>
                    <a:pt x="555" y="110"/>
                  </a:cubicBezTo>
                  <a:cubicBezTo>
                    <a:pt x="555" y="109"/>
                    <a:pt x="556" y="108"/>
                    <a:pt x="556" y="107"/>
                  </a:cubicBezTo>
                  <a:cubicBezTo>
                    <a:pt x="555" y="107"/>
                    <a:pt x="555" y="107"/>
                    <a:pt x="554" y="107"/>
                  </a:cubicBezTo>
                  <a:cubicBezTo>
                    <a:pt x="554" y="105"/>
                    <a:pt x="555" y="102"/>
                    <a:pt x="555" y="100"/>
                  </a:cubicBezTo>
                  <a:cubicBezTo>
                    <a:pt x="555" y="100"/>
                    <a:pt x="556" y="101"/>
                    <a:pt x="557" y="101"/>
                  </a:cubicBezTo>
                  <a:cubicBezTo>
                    <a:pt x="557" y="102"/>
                    <a:pt x="557" y="102"/>
                    <a:pt x="558" y="102"/>
                  </a:cubicBezTo>
                  <a:cubicBezTo>
                    <a:pt x="559" y="101"/>
                    <a:pt x="558" y="100"/>
                    <a:pt x="557" y="99"/>
                  </a:cubicBezTo>
                  <a:cubicBezTo>
                    <a:pt x="556" y="99"/>
                    <a:pt x="556" y="99"/>
                    <a:pt x="555" y="99"/>
                  </a:cubicBezTo>
                  <a:cubicBezTo>
                    <a:pt x="555" y="95"/>
                    <a:pt x="554" y="92"/>
                    <a:pt x="547" y="101"/>
                  </a:cubicBezTo>
                  <a:cubicBezTo>
                    <a:pt x="547" y="103"/>
                    <a:pt x="547" y="105"/>
                    <a:pt x="545" y="109"/>
                  </a:cubicBezTo>
                  <a:cubicBezTo>
                    <a:pt x="545" y="109"/>
                    <a:pt x="545" y="109"/>
                    <a:pt x="545" y="109"/>
                  </a:cubicBezTo>
                  <a:cubicBezTo>
                    <a:pt x="545" y="109"/>
                    <a:pt x="545" y="110"/>
                    <a:pt x="545" y="110"/>
                  </a:cubicBezTo>
                  <a:cubicBezTo>
                    <a:pt x="545" y="110"/>
                    <a:pt x="545" y="110"/>
                    <a:pt x="545" y="110"/>
                  </a:cubicBezTo>
                  <a:cubicBezTo>
                    <a:pt x="545" y="110"/>
                    <a:pt x="545" y="109"/>
                    <a:pt x="545" y="109"/>
                  </a:cubicBezTo>
                  <a:cubicBezTo>
                    <a:pt x="545" y="111"/>
                    <a:pt x="544" y="113"/>
                    <a:pt x="543" y="116"/>
                  </a:cubicBezTo>
                  <a:cubicBezTo>
                    <a:pt x="542" y="116"/>
                    <a:pt x="542" y="117"/>
                    <a:pt x="542" y="118"/>
                  </a:cubicBezTo>
                  <a:cubicBezTo>
                    <a:pt x="542" y="118"/>
                    <a:pt x="543" y="117"/>
                    <a:pt x="543" y="117"/>
                  </a:cubicBezTo>
                  <a:cubicBezTo>
                    <a:pt x="543" y="118"/>
                    <a:pt x="542" y="118"/>
                    <a:pt x="542" y="118"/>
                  </a:cubicBezTo>
                  <a:cubicBezTo>
                    <a:pt x="542" y="119"/>
                    <a:pt x="542" y="119"/>
                    <a:pt x="542" y="119"/>
                  </a:cubicBezTo>
                  <a:cubicBezTo>
                    <a:pt x="542" y="119"/>
                    <a:pt x="542" y="119"/>
                    <a:pt x="542" y="119"/>
                  </a:cubicBezTo>
                  <a:cubicBezTo>
                    <a:pt x="541" y="120"/>
                    <a:pt x="541" y="122"/>
                    <a:pt x="540" y="124"/>
                  </a:cubicBezTo>
                  <a:cubicBezTo>
                    <a:pt x="540" y="124"/>
                    <a:pt x="539" y="124"/>
                    <a:pt x="539" y="124"/>
                  </a:cubicBezTo>
                  <a:cubicBezTo>
                    <a:pt x="539" y="123"/>
                    <a:pt x="539" y="122"/>
                    <a:pt x="538" y="122"/>
                  </a:cubicBezTo>
                  <a:cubicBezTo>
                    <a:pt x="538" y="123"/>
                    <a:pt x="538" y="123"/>
                    <a:pt x="537" y="124"/>
                  </a:cubicBezTo>
                  <a:cubicBezTo>
                    <a:pt x="537" y="124"/>
                    <a:pt x="537" y="123"/>
                    <a:pt x="537" y="123"/>
                  </a:cubicBezTo>
                  <a:cubicBezTo>
                    <a:pt x="536" y="123"/>
                    <a:pt x="535" y="123"/>
                    <a:pt x="534" y="122"/>
                  </a:cubicBezTo>
                  <a:cubicBezTo>
                    <a:pt x="534" y="123"/>
                    <a:pt x="533" y="121"/>
                    <a:pt x="532" y="122"/>
                  </a:cubicBezTo>
                  <a:cubicBezTo>
                    <a:pt x="534" y="123"/>
                    <a:pt x="536" y="124"/>
                    <a:pt x="537" y="124"/>
                  </a:cubicBezTo>
                  <a:cubicBezTo>
                    <a:pt x="537" y="125"/>
                    <a:pt x="538" y="126"/>
                    <a:pt x="538" y="126"/>
                  </a:cubicBezTo>
                  <a:cubicBezTo>
                    <a:pt x="538" y="127"/>
                    <a:pt x="537" y="128"/>
                    <a:pt x="538" y="128"/>
                  </a:cubicBezTo>
                  <a:cubicBezTo>
                    <a:pt x="538" y="129"/>
                    <a:pt x="538" y="129"/>
                    <a:pt x="538" y="130"/>
                  </a:cubicBezTo>
                  <a:cubicBezTo>
                    <a:pt x="537" y="130"/>
                    <a:pt x="537" y="130"/>
                    <a:pt x="537" y="131"/>
                  </a:cubicBezTo>
                  <a:cubicBezTo>
                    <a:pt x="537" y="130"/>
                    <a:pt x="537" y="130"/>
                    <a:pt x="537" y="130"/>
                  </a:cubicBezTo>
                  <a:cubicBezTo>
                    <a:pt x="536" y="133"/>
                    <a:pt x="535" y="135"/>
                    <a:pt x="534" y="137"/>
                  </a:cubicBezTo>
                  <a:cubicBezTo>
                    <a:pt x="534" y="138"/>
                    <a:pt x="533" y="139"/>
                    <a:pt x="533" y="139"/>
                  </a:cubicBezTo>
                  <a:cubicBezTo>
                    <a:pt x="533" y="139"/>
                    <a:pt x="533" y="140"/>
                    <a:pt x="533" y="140"/>
                  </a:cubicBezTo>
                  <a:cubicBezTo>
                    <a:pt x="532" y="140"/>
                    <a:pt x="531" y="140"/>
                    <a:pt x="530" y="140"/>
                  </a:cubicBezTo>
                  <a:cubicBezTo>
                    <a:pt x="530" y="140"/>
                    <a:pt x="529" y="140"/>
                    <a:pt x="528" y="140"/>
                  </a:cubicBezTo>
                  <a:cubicBezTo>
                    <a:pt x="528" y="140"/>
                    <a:pt x="528" y="140"/>
                    <a:pt x="527" y="141"/>
                  </a:cubicBezTo>
                  <a:cubicBezTo>
                    <a:pt x="527" y="141"/>
                    <a:pt x="527" y="141"/>
                    <a:pt x="527" y="141"/>
                  </a:cubicBezTo>
                  <a:cubicBezTo>
                    <a:pt x="527" y="141"/>
                    <a:pt x="527" y="141"/>
                    <a:pt x="527" y="141"/>
                  </a:cubicBezTo>
                  <a:cubicBezTo>
                    <a:pt x="527" y="141"/>
                    <a:pt x="527" y="141"/>
                    <a:pt x="527" y="141"/>
                  </a:cubicBezTo>
                  <a:cubicBezTo>
                    <a:pt x="527" y="141"/>
                    <a:pt x="526" y="141"/>
                    <a:pt x="526" y="141"/>
                  </a:cubicBezTo>
                  <a:cubicBezTo>
                    <a:pt x="526" y="142"/>
                    <a:pt x="527" y="142"/>
                    <a:pt x="527" y="142"/>
                  </a:cubicBezTo>
                  <a:cubicBezTo>
                    <a:pt x="527" y="142"/>
                    <a:pt x="527" y="142"/>
                    <a:pt x="527" y="142"/>
                  </a:cubicBezTo>
                  <a:cubicBezTo>
                    <a:pt x="527" y="142"/>
                    <a:pt x="526" y="142"/>
                    <a:pt x="526" y="143"/>
                  </a:cubicBezTo>
                  <a:cubicBezTo>
                    <a:pt x="525" y="143"/>
                    <a:pt x="524" y="145"/>
                    <a:pt x="525" y="146"/>
                  </a:cubicBezTo>
                  <a:cubicBezTo>
                    <a:pt x="524" y="147"/>
                    <a:pt x="524" y="148"/>
                    <a:pt x="524" y="148"/>
                  </a:cubicBezTo>
                  <a:cubicBezTo>
                    <a:pt x="524" y="149"/>
                    <a:pt x="524" y="149"/>
                    <a:pt x="524" y="149"/>
                  </a:cubicBezTo>
                  <a:cubicBezTo>
                    <a:pt x="524" y="149"/>
                    <a:pt x="524" y="149"/>
                    <a:pt x="523" y="149"/>
                  </a:cubicBezTo>
                  <a:cubicBezTo>
                    <a:pt x="523" y="149"/>
                    <a:pt x="523" y="149"/>
                    <a:pt x="522" y="149"/>
                  </a:cubicBezTo>
                  <a:cubicBezTo>
                    <a:pt x="522" y="149"/>
                    <a:pt x="522" y="149"/>
                    <a:pt x="522" y="150"/>
                  </a:cubicBezTo>
                  <a:cubicBezTo>
                    <a:pt x="522" y="150"/>
                    <a:pt x="522" y="150"/>
                    <a:pt x="522" y="150"/>
                  </a:cubicBezTo>
                  <a:cubicBezTo>
                    <a:pt x="522" y="151"/>
                    <a:pt x="521" y="151"/>
                    <a:pt x="521" y="152"/>
                  </a:cubicBezTo>
                  <a:cubicBezTo>
                    <a:pt x="521" y="152"/>
                    <a:pt x="522" y="152"/>
                    <a:pt x="522" y="152"/>
                  </a:cubicBezTo>
                  <a:cubicBezTo>
                    <a:pt x="522" y="152"/>
                    <a:pt x="522" y="152"/>
                    <a:pt x="522" y="152"/>
                  </a:cubicBezTo>
                  <a:cubicBezTo>
                    <a:pt x="522" y="152"/>
                    <a:pt x="522" y="152"/>
                    <a:pt x="522" y="152"/>
                  </a:cubicBezTo>
                  <a:cubicBezTo>
                    <a:pt x="522" y="153"/>
                    <a:pt x="523" y="153"/>
                    <a:pt x="523" y="152"/>
                  </a:cubicBezTo>
                  <a:cubicBezTo>
                    <a:pt x="523" y="152"/>
                    <a:pt x="522" y="152"/>
                    <a:pt x="522" y="152"/>
                  </a:cubicBezTo>
                  <a:cubicBezTo>
                    <a:pt x="523" y="152"/>
                    <a:pt x="523" y="152"/>
                    <a:pt x="523" y="151"/>
                  </a:cubicBezTo>
                  <a:cubicBezTo>
                    <a:pt x="523" y="151"/>
                    <a:pt x="523" y="151"/>
                    <a:pt x="523" y="151"/>
                  </a:cubicBezTo>
                  <a:cubicBezTo>
                    <a:pt x="524" y="151"/>
                    <a:pt x="524" y="151"/>
                    <a:pt x="524" y="151"/>
                  </a:cubicBezTo>
                  <a:cubicBezTo>
                    <a:pt x="524" y="151"/>
                    <a:pt x="524" y="151"/>
                    <a:pt x="524" y="151"/>
                  </a:cubicBezTo>
                  <a:cubicBezTo>
                    <a:pt x="524" y="151"/>
                    <a:pt x="524" y="151"/>
                    <a:pt x="524" y="150"/>
                  </a:cubicBezTo>
                  <a:cubicBezTo>
                    <a:pt x="525" y="150"/>
                    <a:pt x="525" y="150"/>
                    <a:pt x="525" y="150"/>
                  </a:cubicBezTo>
                  <a:cubicBezTo>
                    <a:pt x="525" y="150"/>
                    <a:pt x="525" y="150"/>
                    <a:pt x="525" y="149"/>
                  </a:cubicBezTo>
                  <a:cubicBezTo>
                    <a:pt x="525" y="149"/>
                    <a:pt x="525" y="149"/>
                    <a:pt x="525" y="149"/>
                  </a:cubicBezTo>
                  <a:cubicBezTo>
                    <a:pt x="525" y="149"/>
                    <a:pt x="525" y="149"/>
                    <a:pt x="525" y="149"/>
                  </a:cubicBezTo>
                  <a:cubicBezTo>
                    <a:pt x="525" y="149"/>
                    <a:pt x="525" y="149"/>
                    <a:pt x="525" y="148"/>
                  </a:cubicBezTo>
                  <a:cubicBezTo>
                    <a:pt x="525" y="148"/>
                    <a:pt x="525" y="148"/>
                    <a:pt x="525" y="148"/>
                  </a:cubicBezTo>
                  <a:cubicBezTo>
                    <a:pt x="525" y="148"/>
                    <a:pt x="526" y="148"/>
                    <a:pt x="526" y="148"/>
                  </a:cubicBezTo>
                  <a:cubicBezTo>
                    <a:pt x="525" y="148"/>
                    <a:pt x="525" y="149"/>
                    <a:pt x="526" y="148"/>
                  </a:cubicBezTo>
                  <a:cubicBezTo>
                    <a:pt x="526" y="149"/>
                    <a:pt x="525" y="149"/>
                    <a:pt x="526" y="149"/>
                  </a:cubicBezTo>
                  <a:cubicBezTo>
                    <a:pt x="526" y="149"/>
                    <a:pt x="526" y="149"/>
                    <a:pt x="526" y="149"/>
                  </a:cubicBezTo>
                  <a:cubicBezTo>
                    <a:pt x="526" y="150"/>
                    <a:pt x="526" y="150"/>
                    <a:pt x="526" y="150"/>
                  </a:cubicBezTo>
                  <a:cubicBezTo>
                    <a:pt x="526" y="150"/>
                    <a:pt x="525" y="150"/>
                    <a:pt x="525" y="150"/>
                  </a:cubicBezTo>
                  <a:cubicBezTo>
                    <a:pt x="525" y="150"/>
                    <a:pt x="525" y="150"/>
                    <a:pt x="525" y="150"/>
                  </a:cubicBezTo>
                  <a:cubicBezTo>
                    <a:pt x="525" y="150"/>
                    <a:pt x="525" y="150"/>
                    <a:pt x="525" y="151"/>
                  </a:cubicBezTo>
                  <a:cubicBezTo>
                    <a:pt x="525" y="151"/>
                    <a:pt x="525" y="151"/>
                    <a:pt x="525" y="150"/>
                  </a:cubicBezTo>
                  <a:cubicBezTo>
                    <a:pt x="526" y="150"/>
                    <a:pt x="526" y="150"/>
                    <a:pt x="526" y="150"/>
                  </a:cubicBezTo>
                  <a:cubicBezTo>
                    <a:pt x="525" y="152"/>
                    <a:pt x="523" y="154"/>
                    <a:pt x="522" y="155"/>
                  </a:cubicBezTo>
                  <a:cubicBezTo>
                    <a:pt x="522" y="155"/>
                    <a:pt x="522" y="155"/>
                    <a:pt x="521" y="155"/>
                  </a:cubicBezTo>
                  <a:cubicBezTo>
                    <a:pt x="521" y="155"/>
                    <a:pt x="521" y="156"/>
                    <a:pt x="521" y="156"/>
                  </a:cubicBezTo>
                  <a:cubicBezTo>
                    <a:pt x="521" y="156"/>
                    <a:pt x="521" y="157"/>
                    <a:pt x="521" y="157"/>
                  </a:cubicBezTo>
                  <a:cubicBezTo>
                    <a:pt x="521" y="156"/>
                    <a:pt x="521" y="156"/>
                    <a:pt x="521" y="156"/>
                  </a:cubicBezTo>
                  <a:cubicBezTo>
                    <a:pt x="520" y="157"/>
                    <a:pt x="520" y="157"/>
                    <a:pt x="521" y="157"/>
                  </a:cubicBezTo>
                  <a:cubicBezTo>
                    <a:pt x="521" y="157"/>
                    <a:pt x="521" y="157"/>
                    <a:pt x="521" y="158"/>
                  </a:cubicBezTo>
                  <a:cubicBezTo>
                    <a:pt x="520" y="158"/>
                    <a:pt x="520" y="158"/>
                    <a:pt x="520" y="158"/>
                  </a:cubicBezTo>
                  <a:cubicBezTo>
                    <a:pt x="520" y="158"/>
                    <a:pt x="520" y="158"/>
                    <a:pt x="520" y="158"/>
                  </a:cubicBezTo>
                  <a:cubicBezTo>
                    <a:pt x="519" y="160"/>
                    <a:pt x="518" y="161"/>
                    <a:pt x="517" y="163"/>
                  </a:cubicBezTo>
                  <a:cubicBezTo>
                    <a:pt x="517" y="163"/>
                    <a:pt x="517" y="163"/>
                    <a:pt x="517" y="163"/>
                  </a:cubicBezTo>
                  <a:cubicBezTo>
                    <a:pt x="517" y="163"/>
                    <a:pt x="517" y="163"/>
                    <a:pt x="517" y="163"/>
                  </a:cubicBezTo>
                  <a:cubicBezTo>
                    <a:pt x="516" y="164"/>
                    <a:pt x="516" y="164"/>
                    <a:pt x="515" y="165"/>
                  </a:cubicBezTo>
                  <a:cubicBezTo>
                    <a:pt x="515" y="165"/>
                    <a:pt x="515" y="165"/>
                    <a:pt x="515" y="165"/>
                  </a:cubicBezTo>
                  <a:cubicBezTo>
                    <a:pt x="515" y="165"/>
                    <a:pt x="515" y="165"/>
                    <a:pt x="515" y="165"/>
                  </a:cubicBezTo>
                  <a:cubicBezTo>
                    <a:pt x="515" y="165"/>
                    <a:pt x="515" y="165"/>
                    <a:pt x="515" y="166"/>
                  </a:cubicBezTo>
                  <a:cubicBezTo>
                    <a:pt x="515" y="166"/>
                    <a:pt x="515" y="166"/>
                    <a:pt x="515" y="166"/>
                  </a:cubicBezTo>
                  <a:cubicBezTo>
                    <a:pt x="515" y="166"/>
                    <a:pt x="515" y="166"/>
                    <a:pt x="514" y="165"/>
                  </a:cubicBezTo>
                  <a:cubicBezTo>
                    <a:pt x="514" y="166"/>
                    <a:pt x="514" y="166"/>
                    <a:pt x="514" y="166"/>
                  </a:cubicBezTo>
                  <a:cubicBezTo>
                    <a:pt x="514" y="166"/>
                    <a:pt x="514" y="166"/>
                    <a:pt x="514" y="166"/>
                  </a:cubicBezTo>
                  <a:cubicBezTo>
                    <a:pt x="514" y="166"/>
                    <a:pt x="515" y="166"/>
                    <a:pt x="515" y="166"/>
                  </a:cubicBezTo>
                  <a:cubicBezTo>
                    <a:pt x="514" y="167"/>
                    <a:pt x="514" y="167"/>
                    <a:pt x="513" y="168"/>
                  </a:cubicBezTo>
                  <a:cubicBezTo>
                    <a:pt x="513" y="168"/>
                    <a:pt x="512" y="168"/>
                    <a:pt x="512" y="168"/>
                  </a:cubicBezTo>
                  <a:cubicBezTo>
                    <a:pt x="512" y="168"/>
                    <a:pt x="512" y="169"/>
                    <a:pt x="512" y="169"/>
                  </a:cubicBezTo>
                  <a:cubicBezTo>
                    <a:pt x="512" y="170"/>
                    <a:pt x="511" y="171"/>
                    <a:pt x="510" y="172"/>
                  </a:cubicBezTo>
                  <a:cubicBezTo>
                    <a:pt x="510" y="171"/>
                    <a:pt x="511" y="171"/>
                    <a:pt x="511" y="171"/>
                  </a:cubicBezTo>
                  <a:cubicBezTo>
                    <a:pt x="510" y="169"/>
                    <a:pt x="509" y="169"/>
                    <a:pt x="509" y="171"/>
                  </a:cubicBezTo>
                  <a:cubicBezTo>
                    <a:pt x="509" y="171"/>
                    <a:pt x="509" y="171"/>
                    <a:pt x="509" y="171"/>
                  </a:cubicBezTo>
                  <a:cubicBezTo>
                    <a:pt x="510" y="171"/>
                    <a:pt x="509" y="172"/>
                    <a:pt x="510" y="172"/>
                  </a:cubicBezTo>
                  <a:cubicBezTo>
                    <a:pt x="510" y="173"/>
                    <a:pt x="509" y="173"/>
                    <a:pt x="509" y="174"/>
                  </a:cubicBezTo>
                  <a:cubicBezTo>
                    <a:pt x="509" y="173"/>
                    <a:pt x="508" y="173"/>
                    <a:pt x="508" y="173"/>
                  </a:cubicBezTo>
                  <a:cubicBezTo>
                    <a:pt x="508" y="174"/>
                    <a:pt x="508" y="174"/>
                    <a:pt x="508" y="174"/>
                  </a:cubicBezTo>
                  <a:cubicBezTo>
                    <a:pt x="508" y="174"/>
                    <a:pt x="508" y="174"/>
                    <a:pt x="508" y="174"/>
                  </a:cubicBezTo>
                  <a:cubicBezTo>
                    <a:pt x="508" y="174"/>
                    <a:pt x="508" y="174"/>
                    <a:pt x="508" y="174"/>
                  </a:cubicBezTo>
                  <a:cubicBezTo>
                    <a:pt x="508" y="174"/>
                    <a:pt x="508" y="174"/>
                    <a:pt x="508" y="175"/>
                  </a:cubicBezTo>
                  <a:cubicBezTo>
                    <a:pt x="508" y="175"/>
                    <a:pt x="508" y="175"/>
                    <a:pt x="508" y="175"/>
                  </a:cubicBezTo>
                  <a:cubicBezTo>
                    <a:pt x="508" y="175"/>
                    <a:pt x="507" y="175"/>
                    <a:pt x="507" y="175"/>
                  </a:cubicBezTo>
                  <a:cubicBezTo>
                    <a:pt x="508" y="175"/>
                    <a:pt x="508" y="175"/>
                    <a:pt x="508" y="175"/>
                  </a:cubicBezTo>
                  <a:cubicBezTo>
                    <a:pt x="508" y="175"/>
                    <a:pt x="508" y="175"/>
                    <a:pt x="508" y="175"/>
                  </a:cubicBezTo>
                  <a:cubicBezTo>
                    <a:pt x="508" y="175"/>
                    <a:pt x="508" y="175"/>
                    <a:pt x="508" y="175"/>
                  </a:cubicBezTo>
                  <a:cubicBezTo>
                    <a:pt x="507" y="175"/>
                    <a:pt x="507" y="175"/>
                    <a:pt x="507" y="175"/>
                  </a:cubicBezTo>
                  <a:cubicBezTo>
                    <a:pt x="507" y="175"/>
                    <a:pt x="507" y="175"/>
                    <a:pt x="507" y="175"/>
                  </a:cubicBezTo>
                  <a:cubicBezTo>
                    <a:pt x="507" y="176"/>
                    <a:pt x="507" y="176"/>
                    <a:pt x="507" y="176"/>
                  </a:cubicBezTo>
                  <a:cubicBezTo>
                    <a:pt x="507" y="176"/>
                    <a:pt x="507" y="176"/>
                    <a:pt x="507" y="176"/>
                  </a:cubicBezTo>
                  <a:cubicBezTo>
                    <a:pt x="506" y="177"/>
                    <a:pt x="506" y="178"/>
                    <a:pt x="505" y="179"/>
                  </a:cubicBezTo>
                  <a:cubicBezTo>
                    <a:pt x="505" y="179"/>
                    <a:pt x="505" y="179"/>
                    <a:pt x="504" y="179"/>
                  </a:cubicBezTo>
                  <a:cubicBezTo>
                    <a:pt x="504" y="179"/>
                    <a:pt x="504" y="179"/>
                    <a:pt x="504" y="178"/>
                  </a:cubicBezTo>
                  <a:cubicBezTo>
                    <a:pt x="503" y="179"/>
                    <a:pt x="504" y="180"/>
                    <a:pt x="504" y="180"/>
                  </a:cubicBezTo>
                  <a:cubicBezTo>
                    <a:pt x="502" y="183"/>
                    <a:pt x="500" y="185"/>
                    <a:pt x="498" y="188"/>
                  </a:cubicBezTo>
                  <a:cubicBezTo>
                    <a:pt x="498" y="188"/>
                    <a:pt x="498" y="188"/>
                    <a:pt x="498" y="188"/>
                  </a:cubicBezTo>
                  <a:cubicBezTo>
                    <a:pt x="498" y="188"/>
                    <a:pt x="498" y="188"/>
                    <a:pt x="498" y="188"/>
                  </a:cubicBezTo>
                  <a:cubicBezTo>
                    <a:pt x="498" y="188"/>
                    <a:pt x="498" y="188"/>
                    <a:pt x="498" y="188"/>
                  </a:cubicBezTo>
                  <a:cubicBezTo>
                    <a:pt x="498" y="188"/>
                    <a:pt x="498" y="188"/>
                    <a:pt x="497" y="188"/>
                  </a:cubicBezTo>
                  <a:cubicBezTo>
                    <a:pt x="496" y="188"/>
                    <a:pt x="496" y="189"/>
                    <a:pt x="495" y="189"/>
                  </a:cubicBezTo>
                  <a:cubicBezTo>
                    <a:pt x="496" y="190"/>
                    <a:pt x="496" y="190"/>
                    <a:pt x="496" y="190"/>
                  </a:cubicBezTo>
                  <a:cubicBezTo>
                    <a:pt x="496" y="191"/>
                    <a:pt x="496" y="191"/>
                    <a:pt x="495" y="191"/>
                  </a:cubicBezTo>
                  <a:cubicBezTo>
                    <a:pt x="496" y="191"/>
                    <a:pt x="495" y="190"/>
                    <a:pt x="495" y="190"/>
                  </a:cubicBezTo>
                  <a:cubicBezTo>
                    <a:pt x="495" y="190"/>
                    <a:pt x="495" y="189"/>
                    <a:pt x="495" y="188"/>
                  </a:cubicBezTo>
                  <a:cubicBezTo>
                    <a:pt x="494" y="188"/>
                    <a:pt x="493" y="188"/>
                    <a:pt x="492" y="189"/>
                  </a:cubicBezTo>
                  <a:cubicBezTo>
                    <a:pt x="492" y="189"/>
                    <a:pt x="492" y="189"/>
                    <a:pt x="492" y="189"/>
                  </a:cubicBezTo>
                  <a:cubicBezTo>
                    <a:pt x="492" y="189"/>
                    <a:pt x="492" y="188"/>
                    <a:pt x="492" y="188"/>
                  </a:cubicBezTo>
                  <a:cubicBezTo>
                    <a:pt x="492" y="189"/>
                    <a:pt x="492" y="188"/>
                    <a:pt x="492" y="188"/>
                  </a:cubicBezTo>
                  <a:cubicBezTo>
                    <a:pt x="492" y="188"/>
                    <a:pt x="492" y="188"/>
                    <a:pt x="492" y="188"/>
                  </a:cubicBezTo>
                  <a:cubicBezTo>
                    <a:pt x="492" y="188"/>
                    <a:pt x="492" y="188"/>
                    <a:pt x="493" y="188"/>
                  </a:cubicBezTo>
                  <a:cubicBezTo>
                    <a:pt x="493" y="188"/>
                    <a:pt x="493" y="188"/>
                    <a:pt x="493" y="187"/>
                  </a:cubicBezTo>
                  <a:cubicBezTo>
                    <a:pt x="493" y="187"/>
                    <a:pt x="493" y="187"/>
                    <a:pt x="492" y="187"/>
                  </a:cubicBezTo>
                  <a:cubicBezTo>
                    <a:pt x="492" y="187"/>
                    <a:pt x="492" y="187"/>
                    <a:pt x="492" y="187"/>
                  </a:cubicBezTo>
                  <a:cubicBezTo>
                    <a:pt x="491" y="186"/>
                    <a:pt x="490" y="186"/>
                    <a:pt x="489" y="187"/>
                  </a:cubicBezTo>
                  <a:cubicBezTo>
                    <a:pt x="490" y="188"/>
                    <a:pt x="490" y="188"/>
                    <a:pt x="490" y="188"/>
                  </a:cubicBezTo>
                  <a:cubicBezTo>
                    <a:pt x="490" y="188"/>
                    <a:pt x="490" y="188"/>
                    <a:pt x="490" y="188"/>
                  </a:cubicBezTo>
                  <a:cubicBezTo>
                    <a:pt x="490" y="188"/>
                    <a:pt x="490" y="188"/>
                    <a:pt x="490" y="189"/>
                  </a:cubicBezTo>
                  <a:cubicBezTo>
                    <a:pt x="489" y="189"/>
                    <a:pt x="490" y="190"/>
                    <a:pt x="490" y="190"/>
                  </a:cubicBezTo>
                  <a:cubicBezTo>
                    <a:pt x="490" y="190"/>
                    <a:pt x="490" y="191"/>
                    <a:pt x="490" y="191"/>
                  </a:cubicBezTo>
                  <a:cubicBezTo>
                    <a:pt x="490" y="191"/>
                    <a:pt x="491" y="191"/>
                    <a:pt x="492" y="192"/>
                  </a:cubicBezTo>
                  <a:cubicBezTo>
                    <a:pt x="492" y="192"/>
                    <a:pt x="492" y="192"/>
                    <a:pt x="492" y="192"/>
                  </a:cubicBezTo>
                  <a:cubicBezTo>
                    <a:pt x="492" y="192"/>
                    <a:pt x="492" y="192"/>
                    <a:pt x="492" y="192"/>
                  </a:cubicBezTo>
                  <a:cubicBezTo>
                    <a:pt x="493" y="191"/>
                    <a:pt x="492" y="191"/>
                    <a:pt x="492" y="191"/>
                  </a:cubicBezTo>
                  <a:cubicBezTo>
                    <a:pt x="492" y="190"/>
                    <a:pt x="492" y="190"/>
                    <a:pt x="492" y="190"/>
                  </a:cubicBezTo>
                  <a:cubicBezTo>
                    <a:pt x="492" y="190"/>
                    <a:pt x="492" y="190"/>
                    <a:pt x="492" y="190"/>
                  </a:cubicBezTo>
                  <a:cubicBezTo>
                    <a:pt x="492" y="190"/>
                    <a:pt x="492" y="190"/>
                    <a:pt x="492" y="190"/>
                  </a:cubicBezTo>
                  <a:cubicBezTo>
                    <a:pt x="493" y="190"/>
                    <a:pt x="494" y="191"/>
                    <a:pt x="494" y="190"/>
                  </a:cubicBezTo>
                  <a:cubicBezTo>
                    <a:pt x="494" y="191"/>
                    <a:pt x="494" y="192"/>
                    <a:pt x="495" y="192"/>
                  </a:cubicBezTo>
                  <a:cubicBezTo>
                    <a:pt x="494" y="192"/>
                    <a:pt x="494" y="193"/>
                    <a:pt x="493" y="194"/>
                  </a:cubicBezTo>
                  <a:cubicBezTo>
                    <a:pt x="493" y="194"/>
                    <a:pt x="493" y="194"/>
                    <a:pt x="493" y="194"/>
                  </a:cubicBezTo>
                  <a:cubicBezTo>
                    <a:pt x="493" y="194"/>
                    <a:pt x="493" y="194"/>
                    <a:pt x="493" y="194"/>
                  </a:cubicBezTo>
                  <a:cubicBezTo>
                    <a:pt x="493" y="194"/>
                    <a:pt x="493" y="194"/>
                    <a:pt x="492" y="195"/>
                  </a:cubicBezTo>
                  <a:cubicBezTo>
                    <a:pt x="492" y="194"/>
                    <a:pt x="492" y="194"/>
                    <a:pt x="492" y="194"/>
                  </a:cubicBezTo>
                  <a:cubicBezTo>
                    <a:pt x="492" y="194"/>
                    <a:pt x="492" y="194"/>
                    <a:pt x="492" y="194"/>
                  </a:cubicBezTo>
                  <a:cubicBezTo>
                    <a:pt x="492" y="194"/>
                    <a:pt x="492" y="194"/>
                    <a:pt x="492" y="194"/>
                  </a:cubicBezTo>
                  <a:cubicBezTo>
                    <a:pt x="492" y="195"/>
                    <a:pt x="491" y="195"/>
                    <a:pt x="491" y="196"/>
                  </a:cubicBezTo>
                  <a:cubicBezTo>
                    <a:pt x="490" y="197"/>
                    <a:pt x="489" y="198"/>
                    <a:pt x="488" y="199"/>
                  </a:cubicBezTo>
                  <a:cubicBezTo>
                    <a:pt x="489" y="200"/>
                    <a:pt x="489" y="200"/>
                    <a:pt x="489" y="200"/>
                  </a:cubicBezTo>
                  <a:cubicBezTo>
                    <a:pt x="489" y="200"/>
                    <a:pt x="489" y="200"/>
                    <a:pt x="490" y="200"/>
                  </a:cubicBezTo>
                  <a:cubicBezTo>
                    <a:pt x="489" y="202"/>
                    <a:pt x="488" y="204"/>
                    <a:pt x="487" y="205"/>
                  </a:cubicBezTo>
                  <a:cubicBezTo>
                    <a:pt x="487" y="205"/>
                    <a:pt x="488" y="205"/>
                    <a:pt x="488" y="205"/>
                  </a:cubicBezTo>
                  <a:cubicBezTo>
                    <a:pt x="489" y="204"/>
                    <a:pt x="489" y="202"/>
                    <a:pt x="489" y="201"/>
                  </a:cubicBezTo>
                  <a:cubicBezTo>
                    <a:pt x="489" y="201"/>
                    <a:pt x="490" y="201"/>
                    <a:pt x="490" y="200"/>
                  </a:cubicBezTo>
                  <a:cubicBezTo>
                    <a:pt x="490" y="201"/>
                    <a:pt x="490" y="201"/>
                    <a:pt x="490" y="202"/>
                  </a:cubicBezTo>
                  <a:cubicBezTo>
                    <a:pt x="490" y="202"/>
                    <a:pt x="491" y="202"/>
                    <a:pt x="491" y="202"/>
                  </a:cubicBezTo>
                  <a:cubicBezTo>
                    <a:pt x="491" y="202"/>
                    <a:pt x="491" y="202"/>
                    <a:pt x="490" y="202"/>
                  </a:cubicBezTo>
                  <a:cubicBezTo>
                    <a:pt x="491" y="201"/>
                    <a:pt x="492" y="201"/>
                    <a:pt x="493" y="201"/>
                  </a:cubicBezTo>
                  <a:cubicBezTo>
                    <a:pt x="494" y="202"/>
                    <a:pt x="493" y="204"/>
                    <a:pt x="491" y="204"/>
                  </a:cubicBezTo>
                  <a:cubicBezTo>
                    <a:pt x="490" y="206"/>
                    <a:pt x="490" y="206"/>
                    <a:pt x="490" y="206"/>
                  </a:cubicBezTo>
                  <a:cubicBezTo>
                    <a:pt x="490" y="207"/>
                    <a:pt x="490" y="207"/>
                    <a:pt x="490" y="207"/>
                  </a:cubicBezTo>
                  <a:cubicBezTo>
                    <a:pt x="489" y="206"/>
                    <a:pt x="489" y="206"/>
                    <a:pt x="489" y="206"/>
                  </a:cubicBezTo>
                  <a:cubicBezTo>
                    <a:pt x="489" y="206"/>
                    <a:pt x="488" y="206"/>
                    <a:pt x="488" y="206"/>
                  </a:cubicBezTo>
                  <a:cubicBezTo>
                    <a:pt x="488" y="206"/>
                    <a:pt x="488" y="205"/>
                    <a:pt x="488" y="205"/>
                  </a:cubicBezTo>
                  <a:cubicBezTo>
                    <a:pt x="488" y="206"/>
                    <a:pt x="488" y="206"/>
                    <a:pt x="488" y="206"/>
                  </a:cubicBezTo>
                  <a:cubicBezTo>
                    <a:pt x="488" y="205"/>
                    <a:pt x="487" y="205"/>
                    <a:pt x="487" y="206"/>
                  </a:cubicBezTo>
                  <a:cubicBezTo>
                    <a:pt x="487" y="206"/>
                    <a:pt x="487" y="206"/>
                    <a:pt x="487" y="206"/>
                  </a:cubicBezTo>
                  <a:cubicBezTo>
                    <a:pt x="487" y="206"/>
                    <a:pt x="487" y="206"/>
                    <a:pt x="487" y="206"/>
                  </a:cubicBezTo>
                  <a:cubicBezTo>
                    <a:pt x="487" y="207"/>
                    <a:pt x="487" y="207"/>
                    <a:pt x="487" y="207"/>
                  </a:cubicBezTo>
                  <a:cubicBezTo>
                    <a:pt x="487" y="207"/>
                    <a:pt x="487" y="207"/>
                    <a:pt x="488" y="207"/>
                  </a:cubicBezTo>
                  <a:cubicBezTo>
                    <a:pt x="488" y="207"/>
                    <a:pt x="488" y="207"/>
                    <a:pt x="489" y="207"/>
                  </a:cubicBezTo>
                  <a:cubicBezTo>
                    <a:pt x="489" y="207"/>
                    <a:pt x="489" y="207"/>
                    <a:pt x="489" y="207"/>
                  </a:cubicBezTo>
                  <a:cubicBezTo>
                    <a:pt x="489" y="208"/>
                    <a:pt x="489" y="207"/>
                    <a:pt x="490" y="207"/>
                  </a:cubicBezTo>
                  <a:cubicBezTo>
                    <a:pt x="483" y="222"/>
                    <a:pt x="483" y="222"/>
                    <a:pt x="483" y="222"/>
                  </a:cubicBezTo>
                  <a:cubicBezTo>
                    <a:pt x="483" y="221"/>
                    <a:pt x="483" y="221"/>
                    <a:pt x="482" y="221"/>
                  </a:cubicBezTo>
                  <a:cubicBezTo>
                    <a:pt x="482" y="221"/>
                    <a:pt x="482" y="221"/>
                    <a:pt x="482" y="221"/>
                  </a:cubicBezTo>
                  <a:cubicBezTo>
                    <a:pt x="483" y="213"/>
                    <a:pt x="483" y="213"/>
                    <a:pt x="483" y="213"/>
                  </a:cubicBezTo>
                  <a:cubicBezTo>
                    <a:pt x="483" y="213"/>
                    <a:pt x="483" y="213"/>
                    <a:pt x="483" y="213"/>
                  </a:cubicBezTo>
                  <a:cubicBezTo>
                    <a:pt x="483" y="213"/>
                    <a:pt x="483" y="213"/>
                    <a:pt x="483" y="213"/>
                  </a:cubicBezTo>
                  <a:cubicBezTo>
                    <a:pt x="483" y="213"/>
                    <a:pt x="483" y="213"/>
                    <a:pt x="483" y="213"/>
                  </a:cubicBezTo>
                  <a:cubicBezTo>
                    <a:pt x="483" y="212"/>
                    <a:pt x="483" y="212"/>
                    <a:pt x="483" y="212"/>
                  </a:cubicBezTo>
                  <a:cubicBezTo>
                    <a:pt x="483" y="212"/>
                    <a:pt x="483" y="212"/>
                    <a:pt x="483" y="212"/>
                  </a:cubicBezTo>
                  <a:cubicBezTo>
                    <a:pt x="483" y="212"/>
                    <a:pt x="483" y="212"/>
                    <a:pt x="484" y="212"/>
                  </a:cubicBezTo>
                  <a:cubicBezTo>
                    <a:pt x="484" y="211"/>
                    <a:pt x="484" y="210"/>
                    <a:pt x="484" y="210"/>
                  </a:cubicBezTo>
                  <a:cubicBezTo>
                    <a:pt x="485" y="209"/>
                    <a:pt x="485" y="209"/>
                    <a:pt x="486" y="210"/>
                  </a:cubicBezTo>
                  <a:cubicBezTo>
                    <a:pt x="486" y="210"/>
                    <a:pt x="486" y="209"/>
                    <a:pt x="486" y="209"/>
                  </a:cubicBezTo>
                  <a:cubicBezTo>
                    <a:pt x="486" y="208"/>
                    <a:pt x="487" y="207"/>
                    <a:pt x="487" y="207"/>
                  </a:cubicBezTo>
                  <a:cubicBezTo>
                    <a:pt x="487" y="207"/>
                    <a:pt x="487" y="206"/>
                    <a:pt x="487" y="206"/>
                  </a:cubicBezTo>
                  <a:cubicBezTo>
                    <a:pt x="487" y="207"/>
                    <a:pt x="486" y="207"/>
                    <a:pt x="486" y="208"/>
                  </a:cubicBezTo>
                  <a:cubicBezTo>
                    <a:pt x="486" y="207"/>
                    <a:pt x="486" y="208"/>
                    <a:pt x="485" y="208"/>
                  </a:cubicBezTo>
                  <a:cubicBezTo>
                    <a:pt x="485" y="207"/>
                    <a:pt x="485" y="207"/>
                    <a:pt x="485" y="207"/>
                  </a:cubicBezTo>
                  <a:cubicBezTo>
                    <a:pt x="484" y="206"/>
                    <a:pt x="483" y="206"/>
                    <a:pt x="483" y="205"/>
                  </a:cubicBezTo>
                  <a:cubicBezTo>
                    <a:pt x="482" y="206"/>
                    <a:pt x="481" y="206"/>
                    <a:pt x="480" y="207"/>
                  </a:cubicBezTo>
                  <a:cubicBezTo>
                    <a:pt x="480" y="208"/>
                    <a:pt x="481" y="209"/>
                    <a:pt x="480" y="209"/>
                  </a:cubicBezTo>
                  <a:cubicBezTo>
                    <a:pt x="480" y="210"/>
                    <a:pt x="481" y="210"/>
                    <a:pt x="481" y="210"/>
                  </a:cubicBezTo>
                  <a:cubicBezTo>
                    <a:pt x="481" y="210"/>
                    <a:pt x="481" y="210"/>
                    <a:pt x="481" y="211"/>
                  </a:cubicBezTo>
                  <a:cubicBezTo>
                    <a:pt x="481" y="211"/>
                    <a:pt x="481" y="211"/>
                    <a:pt x="481" y="211"/>
                  </a:cubicBezTo>
                  <a:cubicBezTo>
                    <a:pt x="481" y="211"/>
                    <a:pt x="481" y="211"/>
                    <a:pt x="481" y="211"/>
                  </a:cubicBezTo>
                  <a:cubicBezTo>
                    <a:pt x="482" y="211"/>
                    <a:pt x="482" y="212"/>
                    <a:pt x="483" y="212"/>
                  </a:cubicBezTo>
                  <a:cubicBezTo>
                    <a:pt x="482" y="215"/>
                    <a:pt x="480" y="220"/>
                    <a:pt x="479" y="225"/>
                  </a:cubicBezTo>
                  <a:cubicBezTo>
                    <a:pt x="479" y="225"/>
                    <a:pt x="478" y="225"/>
                    <a:pt x="478" y="225"/>
                  </a:cubicBezTo>
                  <a:cubicBezTo>
                    <a:pt x="478" y="226"/>
                    <a:pt x="478" y="226"/>
                    <a:pt x="478" y="226"/>
                  </a:cubicBezTo>
                  <a:cubicBezTo>
                    <a:pt x="478" y="226"/>
                    <a:pt x="478" y="226"/>
                    <a:pt x="478" y="227"/>
                  </a:cubicBezTo>
                  <a:cubicBezTo>
                    <a:pt x="478" y="227"/>
                    <a:pt x="478" y="227"/>
                    <a:pt x="478" y="227"/>
                  </a:cubicBezTo>
                  <a:cubicBezTo>
                    <a:pt x="478" y="227"/>
                    <a:pt x="478" y="227"/>
                    <a:pt x="478" y="228"/>
                  </a:cubicBezTo>
                  <a:cubicBezTo>
                    <a:pt x="478" y="227"/>
                    <a:pt x="478" y="227"/>
                    <a:pt x="478" y="227"/>
                  </a:cubicBezTo>
                  <a:cubicBezTo>
                    <a:pt x="477" y="228"/>
                    <a:pt x="478" y="228"/>
                    <a:pt x="478" y="228"/>
                  </a:cubicBezTo>
                  <a:cubicBezTo>
                    <a:pt x="477" y="231"/>
                    <a:pt x="476" y="233"/>
                    <a:pt x="476" y="235"/>
                  </a:cubicBezTo>
                  <a:cubicBezTo>
                    <a:pt x="475" y="237"/>
                    <a:pt x="475" y="238"/>
                    <a:pt x="474" y="240"/>
                  </a:cubicBezTo>
                  <a:cubicBezTo>
                    <a:pt x="474" y="240"/>
                    <a:pt x="474" y="240"/>
                    <a:pt x="474" y="240"/>
                  </a:cubicBezTo>
                  <a:cubicBezTo>
                    <a:pt x="475" y="240"/>
                    <a:pt x="476" y="240"/>
                    <a:pt x="477" y="241"/>
                  </a:cubicBezTo>
                  <a:cubicBezTo>
                    <a:pt x="478" y="241"/>
                    <a:pt x="478" y="242"/>
                    <a:pt x="479" y="243"/>
                  </a:cubicBezTo>
                  <a:cubicBezTo>
                    <a:pt x="478" y="245"/>
                    <a:pt x="476" y="245"/>
                    <a:pt x="473" y="245"/>
                  </a:cubicBezTo>
                  <a:cubicBezTo>
                    <a:pt x="472" y="245"/>
                    <a:pt x="472" y="245"/>
                    <a:pt x="471" y="244"/>
                  </a:cubicBezTo>
                  <a:cubicBezTo>
                    <a:pt x="471" y="244"/>
                    <a:pt x="471" y="244"/>
                    <a:pt x="471" y="244"/>
                  </a:cubicBezTo>
                  <a:cubicBezTo>
                    <a:pt x="471" y="245"/>
                    <a:pt x="471" y="245"/>
                    <a:pt x="471" y="246"/>
                  </a:cubicBezTo>
                  <a:cubicBezTo>
                    <a:pt x="471" y="245"/>
                    <a:pt x="471" y="245"/>
                    <a:pt x="471" y="245"/>
                  </a:cubicBezTo>
                  <a:cubicBezTo>
                    <a:pt x="471" y="245"/>
                    <a:pt x="470" y="246"/>
                    <a:pt x="470" y="247"/>
                  </a:cubicBezTo>
                  <a:cubicBezTo>
                    <a:pt x="469" y="248"/>
                    <a:pt x="468" y="249"/>
                    <a:pt x="467" y="249"/>
                  </a:cubicBezTo>
                  <a:cubicBezTo>
                    <a:pt x="467" y="249"/>
                    <a:pt x="467" y="249"/>
                    <a:pt x="467" y="249"/>
                  </a:cubicBezTo>
                  <a:cubicBezTo>
                    <a:pt x="468" y="248"/>
                    <a:pt x="467" y="249"/>
                    <a:pt x="468" y="247"/>
                  </a:cubicBezTo>
                  <a:cubicBezTo>
                    <a:pt x="468" y="246"/>
                    <a:pt x="466" y="249"/>
                    <a:pt x="466" y="251"/>
                  </a:cubicBezTo>
                  <a:cubicBezTo>
                    <a:pt x="466" y="251"/>
                    <a:pt x="465" y="251"/>
                    <a:pt x="465" y="251"/>
                  </a:cubicBezTo>
                  <a:cubicBezTo>
                    <a:pt x="465" y="251"/>
                    <a:pt x="465" y="251"/>
                    <a:pt x="465" y="251"/>
                  </a:cubicBezTo>
                  <a:cubicBezTo>
                    <a:pt x="466" y="249"/>
                    <a:pt x="466" y="248"/>
                    <a:pt x="466" y="248"/>
                  </a:cubicBezTo>
                  <a:cubicBezTo>
                    <a:pt x="467" y="246"/>
                    <a:pt x="468" y="244"/>
                    <a:pt x="468" y="244"/>
                  </a:cubicBezTo>
                  <a:cubicBezTo>
                    <a:pt x="468" y="244"/>
                    <a:pt x="467" y="245"/>
                    <a:pt x="467" y="245"/>
                  </a:cubicBezTo>
                  <a:cubicBezTo>
                    <a:pt x="467" y="246"/>
                    <a:pt x="466" y="247"/>
                    <a:pt x="466" y="248"/>
                  </a:cubicBezTo>
                  <a:cubicBezTo>
                    <a:pt x="466" y="248"/>
                    <a:pt x="465" y="248"/>
                    <a:pt x="465" y="248"/>
                  </a:cubicBezTo>
                  <a:cubicBezTo>
                    <a:pt x="464" y="249"/>
                    <a:pt x="464" y="251"/>
                    <a:pt x="464" y="251"/>
                  </a:cubicBezTo>
                  <a:cubicBezTo>
                    <a:pt x="463" y="251"/>
                    <a:pt x="463" y="251"/>
                    <a:pt x="462" y="251"/>
                  </a:cubicBezTo>
                  <a:cubicBezTo>
                    <a:pt x="462" y="252"/>
                    <a:pt x="463" y="252"/>
                    <a:pt x="463" y="252"/>
                  </a:cubicBezTo>
                  <a:cubicBezTo>
                    <a:pt x="462" y="252"/>
                    <a:pt x="463" y="252"/>
                    <a:pt x="463" y="252"/>
                  </a:cubicBezTo>
                  <a:cubicBezTo>
                    <a:pt x="459" y="254"/>
                    <a:pt x="457" y="255"/>
                    <a:pt x="454" y="265"/>
                  </a:cubicBezTo>
                  <a:cubicBezTo>
                    <a:pt x="454" y="266"/>
                    <a:pt x="454" y="267"/>
                    <a:pt x="453" y="267"/>
                  </a:cubicBezTo>
                  <a:cubicBezTo>
                    <a:pt x="453" y="267"/>
                    <a:pt x="452" y="268"/>
                    <a:pt x="452" y="268"/>
                  </a:cubicBezTo>
                  <a:cubicBezTo>
                    <a:pt x="451" y="273"/>
                    <a:pt x="446" y="282"/>
                    <a:pt x="440" y="294"/>
                  </a:cubicBezTo>
                  <a:cubicBezTo>
                    <a:pt x="440" y="293"/>
                    <a:pt x="440" y="294"/>
                    <a:pt x="440" y="293"/>
                  </a:cubicBezTo>
                  <a:cubicBezTo>
                    <a:pt x="440" y="293"/>
                    <a:pt x="439" y="295"/>
                    <a:pt x="439" y="295"/>
                  </a:cubicBezTo>
                  <a:cubicBezTo>
                    <a:pt x="439" y="295"/>
                    <a:pt x="440" y="295"/>
                    <a:pt x="440" y="295"/>
                  </a:cubicBezTo>
                  <a:cubicBezTo>
                    <a:pt x="439" y="296"/>
                    <a:pt x="439" y="297"/>
                    <a:pt x="438" y="298"/>
                  </a:cubicBezTo>
                  <a:cubicBezTo>
                    <a:pt x="437" y="298"/>
                    <a:pt x="437" y="300"/>
                    <a:pt x="436" y="301"/>
                  </a:cubicBezTo>
                  <a:cubicBezTo>
                    <a:pt x="435" y="304"/>
                    <a:pt x="433" y="307"/>
                    <a:pt x="431" y="310"/>
                  </a:cubicBezTo>
                  <a:cubicBezTo>
                    <a:pt x="431" y="309"/>
                    <a:pt x="431" y="309"/>
                    <a:pt x="431" y="309"/>
                  </a:cubicBezTo>
                  <a:cubicBezTo>
                    <a:pt x="432" y="307"/>
                    <a:pt x="431" y="308"/>
                    <a:pt x="431" y="307"/>
                  </a:cubicBezTo>
                  <a:cubicBezTo>
                    <a:pt x="431" y="307"/>
                    <a:pt x="431" y="307"/>
                    <a:pt x="431" y="307"/>
                  </a:cubicBezTo>
                  <a:cubicBezTo>
                    <a:pt x="431" y="307"/>
                    <a:pt x="431" y="307"/>
                    <a:pt x="431" y="307"/>
                  </a:cubicBezTo>
                  <a:cubicBezTo>
                    <a:pt x="431" y="307"/>
                    <a:pt x="431" y="307"/>
                    <a:pt x="431" y="306"/>
                  </a:cubicBezTo>
                  <a:cubicBezTo>
                    <a:pt x="431" y="307"/>
                    <a:pt x="434" y="303"/>
                    <a:pt x="435" y="302"/>
                  </a:cubicBezTo>
                  <a:cubicBezTo>
                    <a:pt x="437" y="298"/>
                    <a:pt x="436" y="299"/>
                    <a:pt x="435" y="300"/>
                  </a:cubicBezTo>
                  <a:cubicBezTo>
                    <a:pt x="436" y="299"/>
                    <a:pt x="436" y="298"/>
                    <a:pt x="435" y="298"/>
                  </a:cubicBezTo>
                  <a:cubicBezTo>
                    <a:pt x="438" y="292"/>
                    <a:pt x="441" y="287"/>
                    <a:pt x="443" y="282"/>
                  </a:cubicBezTo>
                  <a:cubicBezTo>
                    <a:pt x="442" y="283"/>
                    <a:pt x="441" y="286"/>
                    <a:pt x="440" y="288"/>
                  </a:cubicBezTo>
                  <a:cubicBezTo>
                    <a:pt x="440" y="289"/>
                    <a:pt x="437" y="293"/>
                    <a:pt x="436" y="297"/>
                  </a:cubicBezTo>
                  <a:cubicBezTo>
                    <a:pt x="435" y="297"/>
                    <a:pt x="435" y="297"/>
                    <a:pt x="435" y="298"/>
                  </a:cubicBezTo>
                  <a:cubicBezTo>
                    <a:pt x="435" y="298"/>
                    <a:pt x="434" y="299"/>
                    <a:pt x="434" y="299"/>
                  </a:cubicBezTo>
                  <a:cubicBezTo>
                    <a:pt x="433" y="301"/>
                    <a:pt x="432" y="303"/>
                    <a:pt x="433" y="303"/>
                  </a:cubicBezTo>
                  <a:cubicBezTo>
                    <a:pt x="432" y="304"/>
                    <a:pt x="431" y="305"/>
                    <a:pt x="431" y="306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2"/>
                    <a:pt x="430" y="302"/>
                    <a:pt x="430" y="302"/>
                  </a:cubicBezTo>
                  <a:cubicBezTo>
                    <a:pt x="430" y="302"/>
                    <a:pt x="430" y="302"/>
                    <a:pt x="430" y="302"/>
                  </a:cubicBezTo>
                  <a:cubicBezTo>
                    <a:pt x="431" y="301"/>
                    <a:pt x="430" y="301"/>
                    <a:pt x="430" y="301"/>
                  </a:cubicBezTo>
                  <a:cubicBezTo>
                    <a:pt x="430" y="301"/>
                    <a:pt x="430" y="301"/>
                    <a:pt x="430" y="301"/>
                  </a:cubicBezTo>
                  <a:cubicBezTo>
                    <a:pt x="431" y="300"/>
                    <a:pt x="431" y="300"/>
                    <a:pt x="431" y="299"/>
                  </a:cubicBezTo>
                  <a:cubicBezTo>
                    <a:pt x="431" y="300"/>
                    <a:pt x="430" y="301"/>
                    <a:pt x="430" y="302"/>
                  </a:cubicBezTo>
                  <a:cubicBezTo>
                    <a:pt x="430" y="301"/>
                    <a:pt x="430" y="301"/>
                    <a:pt x="430" y="301"/>
                  </a:cubicBezTo>
                  <a:cubicBezTo>
                    <a:pt x="438" y="289"/>
                    <a:pt x="438" y="289"/>
                    <a:pt x="438" y="289"/>
                  </a:cubicBezTo>
                  <a:cubicBezTo>
                    <a:pt x="433" y="291"/>
                    <a:pt x="430" y="298"/>
                    <a:pt x="427" y="305"/>
                  </a:cubicBezTo>
                  <a:cubicBezTo>
                    <a:pt x="428" y="305"/>
                    <a:pt x="428" y="306"/>
                    <a:pt x="427" y="306"/>
                  </a:cubicBezTo>
                  <a:cubicBezTo>
                    <a:pt x="427" y="306"/>
                    <a:pt x="427" y="306"/>
                    <a:pt x="427" y="306"/>
                  </a:cubicBezTo>
                  <a:cubicBezTo>
                    <a:pt x="426" y="309"/>
                    <a:pt x="425" y="312"/>
                    <a:pt x="424" y="315"/>
                  </a:cubicBezTo>
                  <a:cubicBezTo>
                    <a:pt x="424" y="315"/>
                    <a:pt x="424" y="315"/>
                    <a:pt x="423" y="315"/>
                  </a:cubicBezTo>
                  <a:cubicBezTo>
                    <a:pt x="423" y="317"/>
                    <a:pt x="421" y="319"/>
                    <a:pt x="420" y="321"/>
                  </a:cubicBezTo>
                  <a:cubicBezTo>
                    <a:pt x="418" y="326"/>
                    <a:pt x="418" y="329"/>
                    <a:pt x="419" y="331"/>
                  </a:cubicBezTo>
                  <a:cubicBezTo>
                    <a:pt x="418" y="333"/>
                    <a:pt x="417" y="334"/>
                    <a:pt x="416" y="336"/>
                  </a:cubicBezTo>
                  <a:cubicBezTo>
                    <a:pt x="415" y="338"/>
                    <a:pt x="414" y="340"/>
                    <a:pt x="414" y="340"/>
                  </a:cubicBezTo>
                  <a:cubicBezTo>
                    <a:pt x="416" y="338"/>
                    <a:pt x="418" y="334"/>
                    <a:pt x="419" y="331"/>
                  </a:cubicBezTo>
                  <a:cubicBezTo>
                    <a:pt x="419" y="333"/>
                    <a:pt x="420" y="333"/>
                    <a:pt x="421" y="335"/>
                  </a:cubicBezTo>
                  <a:cubicBezTo>
                    <a:pt x="420" y="335"/>
                    <a:pt x="420" y="335"/>
                    <a:pt x="420" y="335"/>
                  </a:cubicBezTo>
                  <a:cubicBezTo>
                    <a:pt x="419" y="337"/>
                    <a:pt x="418" y="339"/>
                    <a:pt x="417" y="340"/>
                  </a:cubicBezTo>
                  <a:cubicBezTo>
                    <a:pt x="416" y="342"/>
                    <a:pt x="419" y="338"/>
                    <a:pt x="418" y="340"/>
                  </a:cubicBezTo>
                  <a:cubicBezTo>
                    <a:pt x="418" y="340"/>
                    <a:pt x="419" y="339"/>
                    <a:pt x="419" y="338"/>
                  </a:cubicBezTo>
                  <a:cubicBezTo>
                    <a:pt x="419" y="338"/>
                    <a:pt x="419" y="338"/>
                    <a:pt x="419" y="339"/>
                  </a:cubicBezTo>
                  <a:cubicBezTo>
                    <a:pt x="419" y="338"/>
                    <a:pt x="420" y="338"/>
                    <a:pt x="420" y="338"/>
                  </a:cubicBezTo>
                  <a:cubicBezTo>
                    <a:pt x="420" y="338"/>
                    <a:pt x="420" y="337"/>
                    <a:pt x="420" y="337"/>
                  </a:cubicBezTo>
                  <a:cubicBezTo>
                    <a:pt x="420" y="337"/>
                    <a:pt x="421" y="336"/>
                    <a:pt x="421" y="336"/>
                  </a:cubicBezTo>
                  <a:cubicBezTo>
                    <a:pt x="421" y="336"/>
                    <a:pt x="421" y="337"/>
                    <a:pt x="421" y="338"/>
                  </a:cubicBezTo>
                  <a:cubicBezTo>
                    <a:pt x="418" y="343"/>
                    <a:pt x="416" y="350"/>
                    <a:pt x="412" y="353"/>
                  </a:cubicBezTo>
                  <a:cubicBezTo>
                    <a:pt x="405" y="362"/>
                    <a:pt x="405" y="353"/>
                    <a:pt x="405" y="347"/>
                  </a:cubicBezTo>
                  <a:cubicBezTo>
                    <a:pt x="405" y="347"/>
                    <a:pt x="405" y="347"/>
                    <a:pt x="405" y="347"/>
                  </a:cubicBezTo>
                  <a:cubicBezTo>
                    <a:pt x="405" y="347"/>
                    <a:pt x="405" y="347"/>
                    <a:pt x="405" y="347"/>
                  </a:cubicBezTo>
                  <a:cubicBezTo>
                    <a:pt x="405" y="347"/>
                    <a:pt x="405" y="346"/>
                    <a:pt x="405" y="346"/>
                  </a:cubicBezTo>
                  <a:cubicBezTo>
                    <a:pt x="405" y="346"/>
                    <a:pt x="405" y="347"/>
                    <a:pt x="405" y="347"/>
                  </a:cubicBezTo>
                  <a:cubicBezTo>
                    <a:pt x="404" y="348"/>
                    <a:pt x="404" y="349"/>
                    <a:pt x="404" y="349"/>
                  </a:cubicBezTo>
                  <a:cubicBezTo>
                    <a:pt x="404" y="348"/>
                    <a:pt x="405" y="348"/>
                    <a:pt x="405" y="347"/>
                  </a:cubicBezTo>
                  <a:cubicBezTo>
                    <a:pt x="405" y="359"/>
                    <a:pt x="402" y="362"/>
                    <a:pt x="393" y="383"/>
                  </a:cubicBezTo>
                  <a:cubicBezTo>
                    <a:pt x="390" y="383"/>
                    <a:pt x="389" y="381"/>
                    <a:pt x="390" y="378"/>
                  </a:cubicBezTo>
                  <a:cubicBezTo>
                    <a:pt x="391" y="377"/>
                    <a:pt x="390" y="377"/>
                    <a:pt x="389" y="378"/>
                  </a:cubicBezTo>
                  <a:cubicBezTo>
                    <a:pt x="390" y="377"/>
                    <a:pt x="389" y="377"/>
                    <a:pt x="388" y="379"/>
                  </a:cubicBezTo>
                  <a:cubicBezTo>
                    <a:pt x="388" y="379"/>
                    <a:pt x="388" y="379"/>
                    <a:pt x="388" y="379"/>
                  </a:cubicBezTo>
                  <a:cubicBezTo>
                    <a:pt x="388" y="379"/>
                    <a:pt x="387" y="380"/>
                    <a:pt x="387" y="380"/>
                  </a:cubicBezTo>
                  <a:cubicBezTo>
                    <a:pt x="386" y="381"/>
                    <a:pt x="386" y="381"/>
                    <a:pt x="387" y="381"/>
                  </a:cubicBezTo>
                  <a:cubicBezTo>
                    <a:pt x="386" y="384"/>
                    <a:pt x="386" y="383"/>
                    <a:pt x="387" y="382"/>
                  </a:cubicBezTo>
                  <a:cubicBezTo>
                    <a:pt x="387" y="383"/>
                    <a:pt x="388" y="382"/>
                    <a:pt x="389" y="380"/>
                  </a:cubicBezTo>
                  <a:cubicBezTo>
                    <a:pt x="389" y="379"/>
                    <a:pt x="390" y="379"/>
                    <a:pt x="390" y="379"/>
                  </a:cubicBezTo>
                  <a:cubicBezTo>
                    <a:pt x="389" y="381"/>
                    <a:pt x="388" y="383"/>
                    <a:pt x="388" y="385"/>
                  </a:cubicBezTo>
                  <a:cubicBezTo>
                    <a:pt x="387" y="385"/>
                    <a:pt x="386" y="386"/>
                    <a:pt x="385" y="388"/>
                  </a:cubicBezTo>
                  <a:cubicBezTo>
                    <a:pt x="385" y="388"/>
                    <a:pt x="385" y="388"/>
                    <a:pt x="385" y="388"/>
                  </a:cubicBezTo>
                  <a:cubicBezTo>
                    <a:pt x="385" y="388"/>
                    <a:pt x="385" y="388"/>
                    <a:pt x="385" y="388"/>
                  </a:cubicBezTo>
                  <a:cubicBezTo>
                    <a:pt x="385" y="388"/>
                    <a:pt x="385" y="388"/>
                    <a:pt x="385" y="388"/>
                  </a:cubicBezTo>
                  <a:cubicBezTo>
                    <a:pt x="385" y="388"/>
                    <a:pt x="384" y="389"/>
                    <a:pt x="383" y="392"/>
                  </a:cubicBezTo>
                  <a:cubicBezTo>
                    <a:pt x="384" y="390"/>
                    <a:pt x="384" y="391"/>
                    <a:pt x="385" y="389"/>
                  </a:cubicBezTo>
                  <a:cubicBezTo>
                    <a:pt x="385" y="390"/>
                    <a:pt x="386" y="389"/>
                    <a:pt x="387" y="388"/>
                  </a:cubicBezTo>
                  <a:cubicBezTo>
                    <a:pt x="387" y="388"/>
                    <a:pt x="387" y="387"/>
                    <a:pt x="388" y="387"/>
                  </a:cubicBezTo>
                  <a:cubicBezTo>
                    <a:pt x="388" y="387"/>
                    <a:pt x="388" y="387"/>
                    <a:pt x="388" y="387"/>
                  </a:cubicBezTo>
                  <a:cubicBezTo>
                    <a:pt x="388" y="387"/>
                    <a:pt x="388" y="388"/>
                    <a:pt x="388" y="388"/>
                  </a:cubicBezTo>
                  <a:cubicBezTo>
                    <a:pt x="388" y="388"/>
                    <a:pt x="387" y="389"/>
                    <a:pt x="386" y="390"/>
                  </a:cubicBezTo>
                  <a:cubicBezTo>
                    <a:pt x="386" y="391"/>
                    <a:pt x="387" y="390"/>
                    <a:pt x="388" y="388"/>
                  </a:cubicBezTo>
                  <a:cubicBezTo>
                    <a:pt x="388" y="389"/>
                    <a:pt x="388" y="389"/>
                    <a:pt x="388" y="390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88" y="390"/>
                    <a:pt x="387" y="391"/>
                    <a:pt x="387" y="391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3"/>
                    <a:pt x="385" y="392"/>
                    <a:pt x="385" y="392"/>
                  </a:cubicBezTo>
                  <a:cubicBezTo>
                    <a:pt x="385" y="392"/>
                    <a:pt x="385" y="392"/>
                    <a:pt x="384" y="394"/>
                  </a:cubicBezTo>
                  <a:cubicBezTo>
                    <a:pt x="381" y="396"/>
                    <a:pt x="381" y="396"/>
                    <a:pt x="381" y="396"/>
                  </a:cubicBezTo>
                  <a:cubicBezTo>
                    <a:pt x="375" y="403"/>
                    <a:pt x="372" y="409"/>
                    <a:pt x="371" y="414"/>
                  </a:cubicBezTo>
                  <a:cubicBezTo>
                    <a:pt x="371" y="415"/>
                    <a:pt x="371" y="415"/>
                    <a:pt x="370" y="415"/>
                  </a:cubicBezTo>
                  <a:cubicBezTo>
                    <a:pt x="369" y="417"/>
                    <a:pt x="371" y="415"/>
                    <a:pt x="370" y="417"/>
                  </a:cubicBezTo>
                  <a:cubicBezTo>
                    <a:pt x="369" y="418"/>
                    <a:pt x="369" y="418"/>
                    <a:pt x="368" y="419"/>
                  </a:cubicBezTo>
                  <a:cubicBezTo>
                    <a:pt x="368" y="418"/>
                    <a:pt x="369" y="417"/>
                    <a:pt x="369" y="417"/>
                  </a:cubicBezTo>
                  <a:cubicBezTo>
                    <a:pt x="368" y="418"/>
                    <a:pt x="367" y="420"/>
                    <a:pt x="367" y="421"/>
                  </a:cubicBezTo>
                  <a:cubicBezTo>
                    <a:pt x="367" y="421"/>
                    <a:pt x="366" y="421"/>
                    <a:pt x="366" y="422"/>
                  </a:cubicBezTo>
                  <a:cubicBezTo>
                    <a:pt x="367" y="420"/>
                    <a:pt x="366" y="420"/>
                    <a:pt x="366" y="421"/>
                  </a:cubicBezTo>
                  <a:cubicBezTo>
                    <a:pt x="366" y="420"/>
                    <a:pt x="366" y="420"/>
                    <a:pt x="367" y="419"/>
                  </a:cubicBezTo>
                  <a:cubicBezTo>
                    <a:pt x="367" y="417"/>
                    <a:pt x="365" y="422"/>
                    <a:pt x="364" y="422"/>
                  </a:cubicBezTo>
                  <a:cubicBezTo>
                    <a:pt x="364" y="422"/>
                    <a:pt x="364" y="422"/>
                    <a:pt x="364" y="422"/>
                  </a:cubicBezTo>
                  <a:cubicBezTo>
                    <a:pt x="364" y="422"/>
                    <a:pt x="364" y="422"/>
                    <a:pt x="364" y="421"/>
                  </a:cubicBezTo>
                  <a:cubicBezTo>
                    <a:pt x="363" y="423"/>
                    <a:pt x="362" y="423"/>
                    <a:pt x="361" y="423"/>
                  </a:cubicBezTo>
                  <a:cubicBezTo>
                    <a:pt x="361" y="423"/>
                    <a:pt x="361" y="423"/>
                    <a:pt x="361" y="423"/>
                  </a:cubicBezTo>
                  <a:cubicBezTo>
                    <a:pt x="362" y="421"/>
                    <a:pt x="362" y="422"/>
                    <a:pt x="362" y="422"/>
                  </a:cubicBezTo>
                  <a:cubicBezTo>
                    <a:pt x="362" y="423"/>
                    <a:pt x="363" y="422"/>
                    <a:pt x="365" y="419"/>
                  </a:cubicBezTo>
                  <a:cubicBezTo>
                    <a:pt x="364" y="419"/>
                    <a:pt x="364" y="418"/>
                    <a:pt x="364" y="419"/>
                  </a:cubicBezTo>
                  <a:cubicBezTo>
                    <a:pt x="364" y="418"/>
                    <a:pt x="364" y="418"/>
                    <a:pt x="364" y="417"/>
                  </a:cubicBezTo>
                  <a:cubicBezTo>
                    <a:pt x="365" y="415"/>
                    <a:pt x="366" y="413"/>
                    <a:pt x="366" y="412"/>
                  </a:cubicBezTo>
                  <a:cubicBezTo>
                    <a:pt x="368" y="408"/>
                    <a:pt x="371" y="403"/>
                    <a:pt x="372" y="401"/>
                  </a:cubicBezTo>
                  <a:cubicBezTo>
                    <a:pt x="372" y="401"/>
                    <a:pt x="371" y="403"/>
                    <a:pt x="370" y="403"/>
                  </a:cubicBezTo>
                  <a:cubicBezTo>
                    <a:pt x="370" y="403"/>
                    <a:pt x="370" y="403"/>
                    <a:pt x="370" y="403"/>
                  </a:cubicBezTo>
                  <a:cubicBezTo>
                    <a:pt x="370" y="404"/>
                    <a:pt x="370" y="404"/>
                    <a:pt x="370" y="404"/>
                  </a:cubicBezTo>
                  <a:cubicBezTo>
                    <a:pt x="371" y="401"/>
                    <a:pt x="372" y="399"/>
                    <a:pt x="373" y="397"/>
                  </a:cubicBezTo>
                  <a:cubicBezTo>
                    <a:pt x="373" y="396"/>
                    <a:pt x="374" y="396"/>
                    <a:pt x="374" y="395"/>
                  </a:cubicBezTo>
                  <a:cubicBezTo>
                    <a:pt x="374" y="395"/>
                    <a:pt x="374" y="396"/>
                    <a:pt x="374" y="396"/>
                  </a:cubicBezTo>
                  <a:cubicBezTo>
                    <a:pt x="375" y="395"/>
                    <a:pt x="375" y="394"/>
                    <a:pt x="375" y="393"/>
                  </a:cubicBezTo>
                  <a:cubicBezTo>
                    <a:pt x="375" y="393"/>
                    <a:pt x="375" y="393"/>
                    <a:pt x="375" y="393"/>
                  </a:cubicBezTo>
                  <a:cubicBezTo>
                    <a:pt x="376" y="393"/>
                    <a:pt x="376" y="392"/>
                    <a:pt x="377" y="391"/>
                  </a:cubicBezTo>
                  <a:cubicBezTo>
                    <a:pt x="378" y="389"/>
                    <a:pt x="377" y="390"/>
                    <a:pt x="377" y="391"/>
                  </a:cubicBezTo>
                  <a:cubicBezTo>
                    <a:pt x="377" y="390"/>
                    <a:pt x="377" y="389"/>
                    <a:pt x="378" y="388"/>
                  </a:cubicBezTo>
                  <a:cubicBezTo>
                    <a:pt x="379" y="385"/>
                    <a:pt x="378" y="386"/>
                    <a:pt x="377" y="388"/>
                  </a:cubicBezTo>
                  <a:cubicBezTo>
                    <a:pt x="377" y="387"/>
                    <a:pt x="378" y="386"/>
                    <a:pt x="378" y="386"/>
                  </a:cubicBezTo>
                  <a:cubicBezTo>
                    <a:pt x="378" y="385"/>
                    <a:pt x="378" y="384"/>
                    <a:pt x="379" y="383"/>
                  </a:cubicBezTo>
                  <a:cubicBezTo>
                    <a:pt x="379" y="382"/>
                    <a:pt x="378" y="385"/>
                    <a:pt x="378" y="386"/>
                  </a:cubicBezTo>
                  <a:cubicBezTo>
                    <a:pt x="377" y="387"/>
                    <a:pt x="377" y="386"/>
                    <a:pt x="376" y="387"/>
                  </a:cubicBezTo>
                  <a:cubicBezTo>
                    <a:pt x="375" y="390"/>
                    <a:pt x="376" y="388"/>
                    <a:pt x="376" y="388"/>
                  </a:cubicBezTo>
                  <a:cubicBezTo>
                    <a:pt x="376" y="389"/>
                    <a:pt x="376" y="389"/>
                    <a:pt x="376" y="389"/>
                  </a:cubicBezTo>
                  <a:cubicBezTo>
                    <a:pt x="376" y="389"/>
                    <a:pt x="375" y="390"/>
                    <a:pt x="375" y="391"/>
                  </a:cubicBezTo>
                  <a:cubicBezTo>
                    <a:pt x="374" y="392"/>
                    <a:pt x="374" y="392"/>
                    <a:pt x="374" y="392"/>
                  </a:cubicBezTo>
                  <a:cubicBezTo>
                    <a:pt x="374" y="393"/>
                    <a:pt x="374" y="393"/>
                    <a:pt x="374" y="393"/>
                  </a:cubicBezTo>
                  <a:cubicBezTo>
                    <a:pt x="373" y="394"/>
                    <a:pt x="373" y="395"/>
                    <a:pt x="372" y="396"/>
                  </a:cubicBezTo>
                  <a:cubicBezTo>
                    <a:pt x="372" y="396"/>
                    <a:pt x="371" y="397"/>
                    <a:pt x="371" y="398"/>
                  </a:cubicBezTo>
                  <a:cubicBezTo>
                    <a:pt x="369" y="401"/>
                    <a:pt x="370" y="401"/>
                    <a:pt x="371" y="400"/>
                  </a:cubicBezTo>
                  <a:cubicBezTo>
                    <a:pt x="371" y="399"/>
                    <a:pt x="371" y="399"/>
                    <a:pt x="371" y="399"/>
                  </a:cubicBezTo>
                  <a:cubicBezTo>
                    <a:pt x="372" y="398"/>
                    <a:pt x="372" y="398"/>
                    <a:pt x="372" y="398"/>
                  </a:cubicBezTo>
                  <a:cubicBezTo>
                    <a:pt x="371" y="400"/>
                    <a:pt x="370" y="402"/>
                    <a:pt x="369" y="404"/>
                  </a:cubicBezTo>
                  <a:cubicBezTo>
                    <a:pt x="369" y="404"/>
                    <a:pt x="369" y="405"/>
                    <a:pt x="368" y="405"/>
                  </a:cubicBezTo>
                  <a:cubicBezTo>
                    <a:pt x="367" y="408"/>
                    <a:pt x="367" y="408"/>
                    <a:pt x="367" y="408"/>
                  </a:cubicBezTo>
                  <a:cubicBezTo>
                    <a:pt x="367" y="409"/>
                    <a:pt x="366" y="411"/>
                    <a:pt x="365" y="412"/>
                  </a:cubicBezTo>
                  <a:cubicBezTo>
                    <a:pt x="365" y="413"/>
                    <a:pt x="365" y="414"/>
                    <a:pt x="365" y="413"/>
                  </a:cubicBezTo>
                  <a:cubicBezTo>
                    <a:pt x="363" y="417"/>
                    <a:pt x="362" y="420"/>
                    <a:pt x="360" y="424"/>
                  </a:cubicBezTo>
                  <a:cubicBezTo>
                    <a:pt x="360" y="424"/>
                    <a:pt x="360" y="424"/>
                    <a:pt x="360" y="424"/>
                  </a:cubicBezTo>
                  <a:cubicBezTo>
                    <a:pt x="360" y="423"/>
                    <a:pt x="361" y="422"/>
                    <a:pt x="361" y="421"/>
                  </a:cubicBezTo>
                  <a:cubicBezTo>
                    <a:pt x="360" y="421"/>
                    <a:pt x="359" y="424"/>
                    <a:pt x="359" y="424"/>
                  </a:cubicBezTo>
                  <a:cubicBezTo>
                    <a:pt x="359" y="424"/>
                    <a:pt x="358" y="424"/>
                    <a:pt x="358" y="424"/>
                  </a:cubicBezTo>
                  <a:cubicBezTo>
                    <a:pt x="359" y="423"/>
                    <a:pt x="359" y="422"/>
                    <a:pt x="360" y="421"/>
                  </a:cubicBezTo>
                  <a:cubicBezTo>
                    <a:pt x="358" y="423"/>
                    <a:pt x="360" y="420"/>
                    <a:pt x="359" y="420"/>
                  </a:cubicBezTo>
                  <a:cubicBezTo>
                    <a:pt x="361" y="418"/>
                    <a:pt x="362" y="414"/>
                    <a:pt x="363" y="413"/>
                  </a:cubicBezTo>
                  <a:cubicBezTo>
                    <a:pt x="363" y="412"/>
                    <a:pt x="364" y="409"/>
                    <a:pt x="363" y="410"/>
                  </a:cubicBezTo>
                  <a:cubicBezTo>
                    <a:pt x="362" y="411"/>
                    <a:pt x="362" y="412"/>
                    <a:pt x="362" y="412"/>
                  </a:cubicBezTo>
                  <a:cubicBezTo>
                    <a:pt x="362" y="413"/>
                    <a:pt x="361" y="414"/>
                    <a:pt x="360" y="416"/>
                  </a:cubicBezTo>
                  <a:cubicBezTo>
                    <a:pt x="359" y="418"/>
                    <a:pt x="360" y="416"/>
                    <a:pt x="360" y="417"/>
                  </a:cubicBezTo>
                  <a:cubicBezTo>
                    <a:pt x="359" y="419"/>
                    <a:pt x="358" y="420"/>
                    <a:pt x="358" y="422"/>
                  </a:cubicBezTo>
                  <a:cubicBezTo>
                    <a:pt x="359" y="421"/>
                    <a:pt x="357" y="424"/>
                    <a:pt x="359" y="421"/>
                  </a:cubicBezTo>
                  <a:cubicBezTo>
                    <a:pt x="359" y="422"/>
                    <a:pt x="359" y="422"/>
                    <a:pt x="358" y="423"/>
                  </a:cubicBezTo>
                  <a:cubicBezTo>
                    <a:pt x="358" y="424"/>
                    <a:pt x="357" y="424"/>
                    <a:pt x="357" y="425"/>
                  </a:cubicBezTo>
                  <a:cubicBezTo>
                    <a:pt x="356" y="426"/>
                    <a:pt x="356" y="426"/>
                    <a:pt x="356" y="426"/>
                  </a:cubicBezTo>
                  <a:cubicBezTo>
                    <a:pt x="356" y="425"/>
                    <a:pt x="357" y="423"/>
                    <a:pt x="356" y="425"/>
                  </a:cubicBezTo>
                  <a:cubicBezTo>
                    <a:pt x="355" y="426"/>
                    <a:pt x="355" y="426"/>
                    <a:pt x="355" y="426"/>
                  </a:cubicBezTo>
                  <a:cubicBezTo>
                    <a:pt x="355" y="426"/>
                    <a:pt x="355" y="426"/>
                    <a:pt x="355" y="427"/>
                  </a:cubicBezTo>
                  <a:cubicBezTo>
                    <a:pt x="355" y="425"/>
                    <a:pt x="355" y="425"/>
                    <a:pt x="353" y="427"/>
                  </a:cubicBezTo>
                  <a:cubicBezTo>
                    <a:pt x="353" y="427"/>
                    <a:pt x="353" y="426"/>
                    <a:pt x="353" y="427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3" y="427"/>
                    <a:pt x="353" y="427"/>
                    <a:pt x="353" y="426"/>
                  </a:cubicBezTo>
                  <a:cubicBezTo>
                    <a:pt x="353" y="425"/>
                    <a:pt x="353" y="427"/>
                    <a:pt x="352" y="428"/>
                  </a:cubicBezTo>
                  <a:cubicBezTo>
                    <a:pt x="352" y="428"/>
                    <a:pt x="352" y="428"/>
                    <a:pt x="351" y="429"/>
                  </a:cubicBezTo>
                  <a:cubicBezTo>
                    <a:pt x="351" y="429"/>
                    <a:pt x="351" y="429"/>
                    <a:pt x="351" y="430"/>
                  </a:cubicBezTo>
                  <a:cubicBezTo>
                    <a:pt x="351" y="430"/>
                    <a:pt x="351" y="430"/>
                    <a:pt x="351" y="430"/>
                  </a:cubicBezTo>
                  <a:cubicBezTo>
                    <a:pt x="350" y="431"/>
                    <a:pt x="350" y="431"/>
                    <a:pt x="349" y="432"/>
                  </a:cubicBezTo>
                  <a:cubicBezTo>
                    <a:pt x="349" y="434"/>
                    <a:pt x="349" y="433"/>
                    <a:pt x="349" y="434"/>
                  </a:cubicBezTo>
                  <a:cubicBezTo>
                    <a:pt x="349" y="433"/>
                    <a:pt x="350" y="433"/>
                    <a:pt x="350" y="432"/>
                  </a:cubicBezTo>
                  <a:cubicBezTo>
                    <a:pt x="350" y="434"/>
                    <a:pt x="351" y="432"/>
                    <a:pt x="351" y="432"/>
                  </a:cubicBezTo>
                  <a:cubicBezTo>
                    <a:pt x="352" y="431"/>
                    <a:pt x="352" y="430"/>
                    <a:pt x="352" y="430"/>
                  </a:cubicBezTo>
                  <a:cubicBezTo>
                    <a:pt x="352" y="430"/>
                    <a:pt x="352" y="429"/>
                    <a:pt x="352" y="429"/>
                  </a:cubicBezTo>
                  <a:cubicBezTo>
                    <a:pt x="352" y="430"/>
                    <a:pt x="353" y="429"/>
                    <a:pt x="353" y="429"/>
                  </a:cubicBezTo>
                  <a:cubicBezTo>
                    <a:pt x="353" y="430"/>
                    <a:pt x="353" y="430"/>
                    <a:pt x="353" y="430"/>
                  </a:cubicBezTo>
                  <a:cubicBezTo>
                    <a:pt x="353" y="430"/>
                    <a:pt x="353" y="430"/>
                    <a:pt x="353" y="430"/>
                  </a:cubicBezTo>
                  <a:cubicBezTo>
                    <a:pt x="352" y="431"/>
                    <a:pt x="353" y="431"/>
                    <a:pt x="353" y="430"/>
                  </a:cubicBezTo>
                  <a:cubicBezTo>
                    <a:pt x="353" y="430"/>
                    <a:pt x="353" y="431"/>
                    <a:pt x="353" y="431"/>
                  </a:cubicBezTo>
                  <a:cubicBezTo>
                    <a:pt x="352" y="431"/>
                    <a:pt x="352" y="432"/>
                    <a:pt x="352" y="433"/>
                  </a:cubicBezTo>
                  <a:cubicBezTo>
                    <a:pt x="351" y="435"/>
                    <a:pt x="353" y="431"/>
                    <a:pt x="352" y="434"/>
                  </a:cubicBezTo>
                  <a:cubicBezTo>
                    <a:pt x="353" y="433"/>
                    <a:pt x="353" y="432"/>
                    <a:pt x="354" y="431"/>
                  </a:cubicBezTo>
                  <a:cubicBezTo>
                    <a:pt x="355" y="430"/>
                    <a:pt x="355" y="429"/>
                    <a:pt x="356" y="429"/>
                  </a:cubicBezTo>
                  <a:cubicBezTo>
                    <a:pt x="356" y="429"/>
                    <a:pt x="356" y="428"/>
                    <a:pt x="356" y="428"/>
                  </a:cubicBezTo>
                  <a:cubicBezTo>
                    <a:pt x="356" y="429"/>
                    <a:pt x="356" y="429"/>
                    <a:pt x="356" y="429"/>
                  </a:cubicBezTo>
                  <a:cubicBezTo>
                    <a:pt x="355" y="430"/>
                    <a:pt x="354" y="432"/>
                    <a:pt x="353" y="434"/>
                  </a:cubicBezTo>
                  <a:cubicBezTo>
                    <a:pt x="353" y="434"/>
                    <a:pt x="354" y="432"/>
                    <a:pt x="353" y="433"/>
                  </a:cubicBezTo>
                  <a:cubicBezTo>
                    <a:pt x="352" y="434"/>
                    <a:pt x="351" y="436"/>
                    <a:pt x="350" y="437"/>
                  </a:cubicBezTo>
                  <a:cubicBezTo>
                    <a:pt x="350" y="438"/>
                    <a:pt x="351" y="435"/>
                    <a:pt x="350" y="435"/>
                  </a:cubicBezTo>
                  <a:cubicBezTo>
                    <a:pt x="351" y="434"/>
                    <a:pt x="352" y="431"/>
                    <a:pt x="352" y="431"/>
                  </a:cubicBezTo>
                  <a:cubicBezTo>
                    <a:pt x="352" y="432"/>
                    <a:pt x="351" y="432"/>
                    <a:pt x="351" y="433"/>
                  </a:cubicBezTo>
                  <a:cubicBezTo>
                    <a:pt x="351" y="433"/>
                    <a:pt x="350" y="434"/>
                    <a:pt x="350" y="435"/>
                  </a:cubicBezTo>
                  <a:cubicBezTo>
                    <a:pt x="349" y="437"/>
                    <a:pt x="351" y="432"/>
                    <a:pt x="350" y="433"/>
                  </a:cubicBezTo>
                  <a:cubicBezTo>
                    <a:pt x="349" y="435"/>
                    <a:pt x="350" y="435"/>
                    <a:pt x="349" y="436"/>
                  </a:cubicBezTo>
                  <a:cubicBezTo>
                    <a:pt x="348" y="437"/>
                    <a:pt x="349" y="436"/>
                    <a:pt x="349" y="436"/>
                  </a:cubicBezTo>
                  <a:cubicBezTo>
                    <a:pt x="349" y="435"/>
                    <a:pt x="349" y="436"/>
                    <a:pt x="349" y="436"/>
                  </a:cubicBezTo>
                  <a:cubicBezTo>
                    <a:pt x="350" y="436"/>
                    <a:pt x="350" y="435"/>
                    <a:pt x="350" y="435"/>
                  </a:cubicBezTo>
                  <a:cubicBezTo>
                    <a:pt x="350" y="436"/>
                    <a:pt x="349" y="437"/>
                    <a:pt x="349" y="438"/>
                  </a:cubicBezTo>
                  <a:cubicBezTo>
                    <a:pt x="349" y="438"/>
                    <a:pt x="349" y="439"/>
                    <a:pt x="349" y="439"/>
                  </a:cubicBezTo>
                  <a:cubicBezTo>
                    <a:pt x="349" y="439"/>
                    <a:pt x="349" y="439"/>
                    <a:pt x="349" y="439"/>
                  </a:cubicBezTo>
                  <a:cubicBezTo>
                    <a:pt x="349" y="439"/>
                    <a:pt x="348" y="440"/>
                    <a:pt x="348" y="440"/>
                  </a:cubicBezTo>
                  <a:cubicBezTo>
                    <a:pt x="348" y="441"/>
                    <a:pt x="348" y="442"/>
                    <a:pt x="349" y="440"/>
                  </a:cubicBezTo>
                  <a:cubicBezTo>
                    <a:pt x="349" y="440"/>
                    <a:pt x="349" y="440"/>
                    <a:pt x="349" y="439"/>
                  </a:cubicBezTo>
                  <a:cubicBezTo>
                    <a:pt x="349" y="439"/>
                    <a:pt x="349" y="439"/>
                    <a:pt x="350" y="439"/>
                  </a:cubicBezTo>
                  <a:cubicBezTo>
                    <a:pt x="350" y="438"/>
                    <a:pt x="350" y="438"/>
                    <a:pt x="350" y="439"/>
                  </a:cubicBezTo>
                  <a:cubicBezTo>
                    <a:pt x="349" y="439"/>
                    <a:pt x="349" y="439"/>
                    <a:pt x="349" y="440"/>
                  </a:cubicBezTo>
                  <a:cubicBezTo>
                    <a:pt x="348" y="441"/>
                    <a:pt x="348" y="442"/>
                    <a:pt x="349" y="442"/>
                  </a:cubicBezTo>
                  <a:cubicBezTo>
                    <a:pt x="348" y="442"/>
                    <a:pt x="348" y="442"/>
                    <a:pt x="348" y="442"/>
                  </a:cubicBezTo>
                  <a:cubicBezTo>
                    <a:pt x="348" y="443"/>
                    <a:pt x="346" y="448"/>
                    <a:pt x="344" y="450"/>
                  </a:cubicBezTo>
                  <a:cubicBezTo>
                    <a:pt x="344" y="450"/>
                    <a:pt x="344" y="451"/>
                    <a:pt x="344" y="451"/>
                  </a:cubicBezTo>
                  <a:cubicBezTo>
                    <a:pt x="343" y="452"/>
                    <a:pt x="344" y="451"/>
                    <a:pt x="343" y="453"/>
                  </a:cubicBezTo>
                  <a:cubicBezTo>
                    <a:pt x="344" y="450"/>
                    <a:pt x="344" y="450"/>
                    <a:pt x="344" y="450"/>
                  </a:cubicBezTo>
                  <a:cubicBezTo>
                    <a:pt x="344" y="450"/>
                    <a:pt x="344" y="449"/>
                    <a:pt x="344" y="449"/>
                  </a:cubicBezTo>
                  <a:cubicBezTo>
                    <a:pt x="344" y="449"/>
                    <a:pt x="344" y="449"/>
                    <a:pt x="344" y="449"/>
                  </a:cubicBezTo>
                  <a:cubicBezTo>
                    <a:pt x="344" y="450"/>
                    <a:pt x="343" y="450"/>
                    <a:pt x="343" y="450"/>
                  </a:cubicBezTo>
                  <a:cubicBezTo>
                    <a:pt x="343" y="450"/>
                    <a:pt x="343" y="450"/>
                    <a:pt x="343" y="450"/>
                  </a:cubicBezTo>
                  <a:cubicBezTo>
                    <a:pt x="343" y="449"/>
                    <a:pt x="344" y="449"/>
                    <a:pt x="344" y="449"/>
                  </a:cubicBezTo>
                  <a:cubicBezTo>
                    <a:pt x="345" y="448"/>
                    <a:pt x="344" y="447"/>
                    <a:pt x="344" y="448"/>
                  </a:cubicBezTo>
                  <a:cubicBezTo>
                    <a:pt x="344" y="448"/>
                    <a:pt x="344" y="447"/>
                    <a:pt x="344" y="447"/>
                  </a:cubicBezTo>
                  <a:cubicBezTo>
                    <a:pt x="344" y="447"/>
                    <a:pt x="344" y="447"/>
                    <a:pt x="344" y="448"/>
                  </a:cubicBezTo>
                  <a:cubicBezTo>
                    <a:pt x="344" y="448"/>
                    <a:pt x="344" y="448"/>
                    <a:pt x="344" y="448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3" y="448"/>
                    <a:pt x="343" y="448"/>
                    <a:pt x="343" y="449"/>
                  </a:cubicBezTo>
                  <a:cubicBezTo>
                    <a:pt x="344" y="447"/>
                    <a:pt x="343" y="450"/>
                    <a:pt x="342" y="451"/>
                  </a:cubicBezTo>
                  <a:cubicBezTo>
                    <a:pt x="342" y="452"/>
                    <a:pt x="342" y="451"/>
                    <a:pt x="342" y="452"/>
                  </a:cubicBezTo>
                  <a:cubicBezTo>
                    <a:pt x="343" y="450"/>
                    <a:pt x="343" y="449"/>
                    <a:pt x="343" y="447"/>
                  </a:cubicBezTo>
                  <a:cubicBezTo>
                    <a:pt x="343" y="447"/>
                    <a:pt x="343" y="447"/>
                    <a:pt x="343" y="447"/>
                  </a:cubicBezTo>
                  <a:cubicBezTo>
                    <a:pt x="343" y="447"/>
                    <a:pt x="343" y="447"/>
                    <a:pt x="344" y="447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4" y="447"/>
                    <a:pt x="344" y="446"/>
                    <a:pt x="344" y="446"/>
                  </a:cubicBezTo>
                  <a:cubicBezTo>
                    <a:pt x="344" y="446"/>
                    <a:pt x="344" y="446"/>
                    <a:pt x="344" y="447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5" y="446"/>
                    <a:pt x="345" y="445"/>
                    <a:pt x="345" y="445"/>
                  </a:cubicBezTo>
                  <a:cubicBezTo>
                    <a:pt x="345" y="445"/>
                    <a:pt x="345" y="444"/>
                    <a:pt x="345" y="444"/>
                  </a:cubicBezTo>
                  <a:cubicBezTo>
                    <a:pt x="348" y="440"/>
                    <a:pt x="347" y="440"/>
                    <a:pt x="346" y="441"/>
                  </a:cubicBezTo>
                  <a:cubicBezTo>
                    <a:pt x="347" y="441"/>
                    <a:pt x="347" y="440"/>
                    <a:pt x="346" y="442"/>
                  </a:cubicBezTo>
                  <a:cubicBezTo>
                    <a:pt x="346" y="442"/>
                    <a:pt x="345" y="442"/>
                    <a:pt x="345" y="443"/>
                  </a:cubicBezTo>
                  <a:cubicBezTo>
                    <a:pt x="345" y="443"/>
                    <a:pt x="345" y="443"/>
                    <a:pt x="345" y="443"/>
                  </a:cubicBezTo>
                  <a:cubicBezTo>
                    <a:pt x="345" y="444"/>
                    <a:pt x="344" y="445"/>
                    <a:pt x="344" y="445"/>
                  </a:cubicBezTo>
                  <a:cubicBezTo>
                    <a:pt x="344" y="445"/>
                    <a:pt x="344" y="445"/>
                    <a:pt x="344" y="445"/>
                  </a:cubicBezTo>
                  <a:cubicBezTo>
                    <a:pt x="343" y="446"/>
                    <a:pt x="345" y="444"/>
                    <a:pt x="345" y="443"/>
                  </a:cubicBezTo>
                  <a:cubicBezTo>
                    <a:pt x="344" y="444"/>
                    <a:pt x="344" y="444"/>
                    <a:pt x="344" y="444"/>
                  </a:cubicBezTo>
                  <a:cubicBezTo>
                    <a:pt x="344" y="444"/>
                    <a:pt x="344" y="443"/>
                    <a:pt x="344" y="443"/>
                  </a:cubicBezTo>
                  <a:cubicBezTo>
                    <a:pt x="346" y="440"/>
                    <a:pt x="344" y="441"/>
                    <a:pt x="343" y="443"/>
                  </a:cubicBezTo>
                  <a:cubicBezTo>
                    <a:pt x="344" y="443"/>
                    <a:pt x="344" y="443"/>
                    <a:pt x="344" y="444"/>
                  </a:cubicBezTo>
                  <a:cubicBezTo>
                    <a:pt x="343" y="444"/>
                    <a:pt x="343" y="444"/>
                    <a:pt x="343" y="443"/>
                  </a:cubicBezTo>
                  <a:cubicBezTo>
                    <a:pt x="343" y="443"/>
                    <a:pt x="343" y="443"/>
                    <a:pt x="343" y="443"/>
                  </a:cubicBezTo>
                  <a:cubicBezTo>
                    <a:pt x="341" y="446"/>
                    <a:pt x="342" y="447"/>
                    <a:pt x="343" y="445"/>
                  </a:cubicBezTo>
                  <a:cubicBezTo>
                    <a:pt x="343" y="446"/>
                    <a:pt x="342" y="448"/>
                    <a:pt x="343" y="446"/>
                  </a:cubicBezTo>
                  <a:cubicBezTo>
                    <a:pt x="343" y="448"/>
                    <a:pt x="342" y="449"/>
                    <a:pt x="341" y="451"/>
                  </a:cubicBezTo>
                  <a:cubicBezTo>
                    <a:pt x="341" y="451"/>
                    <a:pt x="341" y="451"/>
                    <a:pt x="341" y="452"/>
                  </a:cubicBezTo>
                  <a:cubicBezTo>
                    <a:pt x="341" y="452"/>
                    <a:pt x="340" y="453"/>
                    <a:pt x="340" y="454"/>
                  </a:cubicBezTo>
                  <a:cubicBezTo>
                    <a:pt x="340" y="454"/>
                    <a:pt x="340" y="454"/>
                    <a:pt x="340" y="454"/>
                  </a:cubicBezTo>
                  <a:cubicBezTo>
                    <a:pt x="340" y="454"/>
                    <a:pt x="340" y="454"/>
                    <a:pt x="340" y="454"/>
                  </a:cubicBezTo>
                  <a:cubicBezTo>
                    <a:pt x="340" y="453"/>
                    <a:pt x="340" y="452"/>
                    <a:pt x="340" y="453"/>
                  </a:cubicBezTo>
                  <a:cubicBezTo>
                    <a:pt x="339" y="454"/>
                    <a:pt x="339" y="454"/>
                    <a:pt x="339" y="454"/>
                  </a:cubicBezTo>
                  <a:cubicBezTo>
                    <a:pt x="339" y="455"/>
                    <a:pt x="337" y="458"/>
                    <a:pt x="336" y="460"/>
                  </a:cubicBezTo>
                  <a:cubicBezTo>
                    <a:pt x="335" y="462"/>
                    <a:pt x="334" y="463"/>
                    <a:pt x="333" y="465"/>
                  </a:cubicBezTo>
                  <a:cubicBezTo>
                    <a:pt x="334" y="465"/>
                    <a:pt x="334" y="465"/>
                    <a:pt x="334" y="465"/>
                  </a:cubicBezTo>
                  <a:cubicBezTo>
                    <a:pt x="334" y="465"/>
                    <a:pt x="334" y="465"/>
                    <a:pt x="334" y="466"/>
                  </a:cubicBezTo>
                  <a:cubicBezTo>
                    <a:pt x="333" y="466"/>
                    <a:pt x="333" y="466"/>
                    <a:pt x="333" y="465"/>
                  </a:cubicBezTo>
                  <a:cubicBezTo>
                    <a:pt x="333" y="466"/>
                    <a:pt x="333" y="466"/>
                    <a:pt x="332" y="467"/>
                  </a:cubicBezTo>
                  <a:cubicBezTo>
                    <a:pt x="332" y="466"/>
                    <a:pt x="332" y="466"/>
                    <a:pt x="332" y="467"/>
                  </a:cubicBezTo>
                  <a:cubicBezTo>
                    <a:pt x="331" y="469"/>
                    <a:pt x="332" y="468"/>
                    <a:pt x="332" y="467"/>
                  </a:cubicBezTo>
                  <a:cubicBezTo>
                    <a:pt x="331" y="469"/>
                    <a:pt x="332" y="469"/>
                    <a:pt x="333" y="467"/>
                  </a:cubicBezTo>
                  <a:cubicBezTo>
                    <a:pt x="333" y="467"/>
                    <a:pt x="333" y="467"/>
                    <a:pt x="333" y="468"/>
                  </a:cubicBezTo>
                  <a:cubicBezTo>
                    <a:pt x="333" y="468"/>
                    <a:pt x="333" y="467"/>
                    <a:pt x="334" y="466"/>
                  </a:cubicBezTo>
                  <a:cubicBezTo>
                    <a:pt x="334" y="466"/>
                    <a:pt x="334" y="466"/>
                    <a:pt x="335" y="465"/>
                  </a:cubicBezTo>
                  <a:cubicBezTo>
                    <a:pt x="335" y="465"/>
                    <a:pt x="335" y="464"/>
                    <a:pt x="335" y="463"/>
                  </a:cubicBezTo>
                  <a:cubicBezTo>
                    <a:pt x="335" y="464"/>
                    <a:pt x="335" y="464"/>
                    <a:pt x="334" y="465"/>
                  </a:cubicBezTo>
                  <a:cubicBezTo>
                    <a:pt x="334" y="465"/>
                    <a:pt x="334" y="465"/>
                    <a:pt x="335" y="464"/>
                  </a:cubicBezTo>
                  <a:cubicBezTo>
                    <a:pt x="335" y="464"/>
                    <a:pt x="335" y="464"/>
                    <a:pt x="335" y="464"/>
                  </a:cubicBezTo>
                  <a:cubicBezTo>
                    <a:pt x="335" y="463"/>
                    <a:pt x="335" y="463"/>
                    <a:pt x="335" y="464"/>
                  </a:cubicBezTo>
                  <a:cubicBezTo>
                    <a:pt x="335" y="464"/>
                    <a:pt x="335" y="464"/>
                    <a:pt x="334" y="464"/>
                  </a:cubicBezTo>
                  <a:cubicBezTo>
                    <a:pt x="334" y="464"/>
                    <a:pt x="335" y="463"/>
                    <a:pt x="335" y="462"/>
                  </a:cubicBezTo>
                  <a:cubicBezTo>
                    <a:pt x="337" y="458"/>
                    <a:pt x="337" y="458"/>
                    <a:pt x="338" y="457"/>
                  </a:cubicBezTo>
                  <a:cubicBezTo>
                    <a:pt x="337" y="459"/>
                    <a:pt x="336" y="461"/>
                    <a:pt x="336" y="463"/>
                  </a:cubicBezTo>
                  <a:cubicBezTo>
                    <a:pt x="336" y="462"/>
                    <a:pt x="337" y="461"/>
                    <a:pt x="337" y="461"/>
                  </a:cubicBezTo>
                  <a:cubicBezTo>
                    <a:pt x="337" y="461"/>
                    <a:pt x="337" y="461"/>
                    <a:pt x="338" y="461"/>
                  </a:cubicBezTo>
                  <a:cubicBezTo>
                    <a:pt x="338" y="460"/>
                    <a:pt x="338" y="460"/>
                    <a:pt x="338" y="460"/>
                  </a:cubicBezTo>
                  <a:cubicBezTo>
                    <a:pt x="339" y="458"/>
                    <a:pt x="340" y="455"/>
                    <a:pt x="341" y="454"/>
                  </a:cubicBezTo>
                  <a:cubicBezTo>
                    <a:pt x="341" y="453"/>
                    <a:pt x="341" y="453"/>
                    <a:pt x="341" y="453"/>
                  </a:cubicBezTo>
                  <a:cubicBezTo>
                    <a:pt x="341" y="453"/>
                    <a:pt x="341" y="453"/>
                    <a:pt x="341" y="453"/>
                  </a:cubicBezTo>
                  <a:cubicBezTo>
                    <a:pt x="341" y="454"/>
                    <a:pt x="341" y="454"/>
                    <a:pt x="341" y="454"/>
                  </a:cubicBezTo>
                  <a:cubicBezTo>
                    <a:pt x="341" y="454"/>
                    <a:pt x="340" y="455"/>
                    <a:pt x="340" y="455"/>
                  </a:cubicBezTo>
                  <a:cubicBezTo>
                    <a:pt x="340" y="456"/>
                    <a:pt x="341" y="455"/>
                    <a:pt x="340" y="458"/>
                  </a:cubicBezTo>
                  <a:cubicBezTo>
                    <a:pt x="340" y="457"/>
                    <a:pt x="340" y="457"/>
                    <a:pt x="340" y="456"/>
                  </a:cubicBezTo>
                  <a:cubicBezTo>
                    <a:pt x="340" y="458"/>
                    <a:pt x="339" y="459"/>
                    <a:pt x="338" y="460"/>
                  </a:cubicBezTo>
                  <a:cubicBezTo>
                    <a:pt x="339" y="460"/>
                    <a:pt x="339" y="460"/>
                    <a:pt x="339" y="460"/>
                  </a:cubicBezTo>
                  <a:cubicBezTo>
                    <a:pt x="339" y="460"/>
                    <a:pt x="339" y="460"/>
                    <a:pt x="339" y="460"/>
                  </a:cubicBezTo>
                  <a:cubicBezTo>
                    <a:pt x="339" y="460"/>
                    <a:pt x="340" y="459"/>
                    <a:pt x="340" y="458"/>
                  </a:cubicBezTo>
                  <a:cubicBezTo>
                    <a:pt x="340" y="458"/>
                    <a:pt x="340" y="458"/>
                    <a:pt x="340" y="458"/>
                  </a:cubicBezTo>
                  <a:cubicBezTo>
                    <a:pt x="340" y="459"/>
                    <a:pt x="340" y="460"/>
                    <a:pt x="339" y="460"/>
                  </a:cubicBezTo>
                  <a:cubicBezTo>
                    <a:pt x="340" y="461"/>
                    <a:pt x="340" y="462"/>
                    <a:pt x="340" y="463"/>
                  </a:cubicBezTo>
                  <a:cubicBezTo>
                    <a:pt x="340" y="462"/>
                    <a:pt x="341" y="461"/>
                    <a:pt x="342" y="460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42" y="460"/>
                    <a:pt x="342" y="460"/>
                    <a:pt x="342" y="460"/>
                  </a:cubicBezTo>
                  <a:cubicBezTo>
                    <a:pt x="341" y="462"/>
                    <a:pt x="340" y="463"/>
                    <a:pt x="340" y="464"/>
                  </a:cubicBezTo>
                  <a:cubicBezTo>
                    <a:pt x="340" y="464"/>
                    <a:pt x="340" y="464"/>
                    <a:pt x="339" y="464"/>
                  </a:cubicBezTo>
                  <a:cubicBezTo>
                    <a:pt x="339" y="464"/>
                    <a:pt x="339" y="464"/>
                    <a:pt x="339" y="464"/>
                  </a:cubicBezTo>
                  <a:cubicBezTo>
                    <a:pt x="339" y="465"/>
                    <a:pt x="338" y="466"/>
                    <a:pt x="338" y="466"/>
                  </a:cubicBezTo>
                  <a:cubicBezTo>
                    <a:pt x="338" y="467"/>
                    <a:pt x="338" y="468"/>
                    <a:pt x="337" y="469"/>
                  </a:cubicBezTo>
                  <a:cubicBezTo>
                    <a:pt x="337" y="469"/>
                    <a:pt x="337" y="469"/>
                    <a:pt x="337" y="468"/>
                  </a:cubicBezTo>
                  <a:cubicBezTo>
                    <a:pt x="337" y="469"/>
                    <a:pt x="337" y="470"/>
                    <a:pt x="336" y="470"/>
                  </a:cubicBezTo>
                  <a:cubicBezTo>
                    <a:pt x="336" y="470"/>
                    <a:pt x="336" y="472"/>
                    <a:pt x="336" y="472"/>
                  </a:cubicBezTo>
                  <a:cubicBezTo>
                    <a:pt x="336" y="472"/>
                    <a:pt x="335" y="473"/>
                    <a:pt x="335" y="473"/>
                  </a:cubicBezTo>
                  <a:cubicBezTo>
                    <a:pt x="335" y="473"/>
                    <a:pt x="336" y="472"/>
                    <a:pt x="337" y="470"/>
                  </a:cubicBezTo>
                  <a:cubicBezTo>
                    <a:pt x="337" y="470"/>
                    <a:pt x="337" y="470"/>
                    <a:pt x="337" y="470"/>
                  </a:cubicBezTo>
                  <a:cubicBezTo>
                    <a:pt x="337" y="469"/>
                    <a:pt x="338" y="469"/>
                    <a:pt x="338" y="468"/>
                  </a:cubicBezTo>
                  <a:cubicBezTo>
                    <a:pt x="338" y="468"/>
                    <a:pt x="339" y="467"/>
                    <a:pt x="339" y="467"/>
                  </a:cubicBezTo>
                  <a:cubicBezTo>
                    <a:pt x="339" y="467"/>
                    <a:pt x="339" y="468"/>
                    <a:pt x="339" y="468"/>
                  </a:cubicBezTo>
                  <a:cubicBezTo>
                    <a:pt x="340" y="467"/>
                    <a:pt x="339" y="468"/>
                    <a:pt x="340" y="466"/>
                  </a:cubicBezTo>
                  <a:cubicBezTo>
                    <a:pt x="339" y="469"/>
                    <a:pt x="338" y="471"/>
                    <a:pt x="336" y="474"/>
                  </a:cubicBezTo>
                  <a:cubicBezTo>
                    <a:pt x="336" y="474"/>
                    <a:pt x="336" y="474"/>
                    <a:pt x="336" y="475"/>
                  </a:cubicBezTo>
                  <a:cubicBezTo>
                    <a:pt x="336" y="475"/>
                    <a:pt x="336" y="475"/>
                    <a:pt x="335" y="476"/>
                  </a:cubicBezTo>
                  <a:cubicBezTo>
                    <a:pt x="335" y="477"/>
                    <a:pt x="334" y="478"/>
                    <a:pt x="335" y="478"/>
                  </a:cubicBezTo>
                  <a:cubicBezTo>
                    <a:pt x="335" y="478"/>
                    <a:pt x="334" y="478"/>
                    <a:pt x="334" y="479"/>
                  </a:cubicBezTo>
                  <a:cubicBezTo>
                    <a:pt x="334" y="479"/>
                    <a:pt x="333" y="479"/>
                    <a:pt x="332" y="479"/>
                  </a:cubicBezTo>
                  <a:cubicBezTo>
                    <a:pt x="332" y="479"/>
                    <a:pt x="332" y="478"/>
                    <a:pt x="333" y="478"/>
                  </a:cubicBezTo>
                  <a:cubicBezTo>
                    <a:pt x="333" y="478"/>
                    <a:pt x="333" y="477"/>
                    <a:pt x="334" y="477"/>
                  </a:cubicBezTo>
                  <a:cubicBezTo>
                    <a:pt x="335" y="475"/>
                    <a:pt x="334" y="476"/>
                    <a:pt x="334" y="475"/>
                  </a:cubicBezTo>
                  <a:cubicBezTo>
                    <a:pt x="334" y="475"/>
                    <a:pt x="334" y="476"/>
                    <a:pt x="333" y="476"/>
                  </a:cubicBezTo>
                  <a:cubicBezTo>
                    <a:pt x="334" y="476"/>
                    <a:pt x="334" y="476"/>
                    <a:pt x="334" y="475"/>
                  </a:cubicBezTo>
                  <a:cubicBezTo>
                    <a:pt x="334" y="474"/>
                    <a:pt x="335" y="473"/>
                    <a:pt x="335" y="472"/>
                  </a:cubicBezTo>
                  <a:cubicBezTo>
                    <a:pt x="335" y="473"/>
                    <a:pt x="334" y="474"/>
                    <a:pt x="334" y="474"/>
                  </a:cubicBezTo>
                  <a:cubicBezTo>
                    <a:pt x="334" y="474"/>
                    <a:pt x="334" y="474"/>
                    <a:pt x="334" y="475"/>
                  </a:cubicBezTo>
                  <a:cubicBezTo>
                    <a:pt x="333" y="475"/>
                    <a:pt x="333" y="475"/>
                    <a:pt x="333" y="475"/>
                  </a:cubicBezTo>
                  <a:cubicBezTo>
                    <a:pt x="334" y="474"/>
                    <a:pt x="334" y="474"/>
                    <a:pt x="334" y="474"/>
                  </a:cubicBezTo>
                  <a:cubicBezTo>
                    <a:pt x="334" y="473"/>
                    <a:pt x="334" y="473"/>
                    <a:pt x="334" y="473"/>
                  </a:cubicBezTo>
                  <a:cubicBezTo>
                    <a:pt x="333" y="474"/>
                    <a:pt x="333" y="474"/>
                    <a:pt x="333" y="474"/>
                  </a:cubicBezTo>
                  <a:cubicBezTo>
                    <a:pt x="333" y="475"/>
                    <a:pt x="333" y="475"/>
                    <a:pt x="333" y="475"/>
                  </a:cubicBezTo>
                  <a:cubicBezTo>
                    <a:pt x="333" y="476"/>
                    <a:pt x="332" y="476"/>
                    <a:pt x="332" y="476"/>
                  </a:cubicBezTo>
                  <a:cubicBezTo>
                    <a:pt x="332" y="477"/>
                    <a:pt x="332" y="478"/>
                    <a:pt x="331" y="478"/>
                  </a:cubicBezTo>
                  <a:cubicBezTo>
                    <a:pt x="332" y="478"/>
                    <a:pt x="332" y="478"/>
                    <a:pt x="332" y="478"/>
                  </a:cubicBezTo>
                  <a:cubicBezTo>
                    <a:pt x="332" y="478"/>
                    <a:pt x="332" y="478"/>
                    <a:pt x="332" y="478"/>
                  </a:cubicBezTo>
                  <a:cubicBezTo>
                    <a:pt x="332" y="478"/>
                    <a:pt x="332" y="479"/>
                    <a:pt x="331" y="479"/>
                  </a:cubicBezTo>
                  <a:cubicBezTo>
                    <a:pt x="331" y="479"/>
                    <a:pt x="330" y="479"/>
                    <a:pt x="330" y="479"/>
                  </a:cubicBezTo>
                  <a:cubicBezTo>
                    <a:pt x="330" y="479"/>
                    <a:pt x="330" y="480"/>
                    <a:pt x="329" y="480"/>
                  </a:cubicBezTo>
                  <a:cubicBezTo>
                    <a:pt x="328" y="480"/>
                    <a:pt x="328" y="479"/>
                    <a:pt x="329" y="478"/>
                  </a:cubicBezTo>
                  <a:cubicBezTo>
                    <a:pt x="330" y="478"/>
                    <a:pt x="330" y="478"/>
                    <a:pt x="330" y="479"/>
                  </a:cubicBezTo>
                  <a:cubicBezTo>
                    <a:pt x="330" y="479"/>
                    <a:pt x="330" y="479"/>
                    <a:pt x="330" y="479"/>
                  </a:cubicBezTo>
                  <a:cubicBezTo>
                    <a:pt x="330" y="478"/>
                    <a:pt x="330" y="478"/>
                    <a:pt x="330" y="478"/>
                  </a:cubicBezTo>
                  <a:cubicBezTo>
                    <a:pt x="330" y="478"/>
                    <a:pt x="330" y="478"/>
                    <a:pt x="330" y="478"/>
                  </a:cubicBezTo>
                  <a:cubicBezTo>
                    <a:pt x="330" y="478"/>
                    <a:pt x="330" y="478"/>
                    <a:pt x="330" y="477"/>
                  </a:cubicBezTo>
                  <a:cubicBezTo>
                    <a:pt x="330" y="477"/>
                    <a:pt x="330" y="477"/>
                    <a:pt x="331" y="477"/>
                  </a:cubicBezTo>
                  <a:cubicBezTo>
                    <a:pt x="331" y="477"/>
                    <a:pt x="331" y="476"/>
                    <a:pt x="331" y="476"/>
                  </a:cubicBezTo>
                  <a:cubicBezTo>
                    <a:pt x="331" y="476"/>
                    <a:pt x="331" y="476"/>
                    <a:pt x="331" y="476"/>
                  </a:cubicBezTo>
                  <a:cubicBezTo>
                    <a:pt x="331" y="476"/>
                    <a:pt x="331" y="475"/>
                    <a:pt x="331" y="475"/>
                  </a:cubicBezTo>
                  <a:cubicBezTo>
                    <a:pt x="331" y="475"/>
                    <a:pt x="331" y="475"/>
                    <a:pt x="331" y="475"/>
                  </a:cubicBezTo>
                  <a:cubicBezTo>
                    <a:pt x="331" y="475"/>
                    <a:pt x="331" y="475"/>
                    <a:pt x="330" y="475"/>
                  </a:cubicBezTo>
                  <a:cubicBezTo>
                    <a:pt x="330" y="475"/>
                    <a:pt x="331" y="475"/>
                    <a:pt x="331" y="475"/>
                  </a:cubicBezTo>
                  <a:cubicBezTo>
                    <a:pt x="330" y="475"/>
                    <a:pt x="330" y="475"/>
                    <a:pt x="330" y="475"/>
                  </a:cubicBezTo>
                  <a:cubicBezTo>
                    <a:pt x="329" y="477"/>
                    <a:pt x="330" y="476"/>
                    <a:pt x="330" y="476"/>
                  </a:cubicBezTo>
                  <a:cubicBezTo>
                    <a:pt x="330" y="476"/>
                    <a:pt x="330" y="476"/>
                    <a:pt x="330" y="476"/>
                  </a:cubicBezTo>
                  <a:cubicBezTo>
                    <a:pt x="330" y="477"/>
                    <a:pt x="329" y="478"/>
                    <a:pt x="329" y="478"/>
                  </a:cubicBezTo>
                  <a:cubicBezTo>
                    <a:pt x="329" y="477"/>
                    <a:pt x="330" y="476"/>
                    <a:pt x="329" y="476"/>
                  </a:cubicBezTo>
                  <a:cubicBezTo>
                    <a:pt x="329" y="477"/>
                    <a:pt x="329" y="477"/>
                    <a:pt x="328" y="478"/>
                  </a:cubicBezTo>
                  <a:cubicBezTo>
                    <a:pt x="328" y="478"/>
                    <a:pt x="328" y="478"/>
                    <a:pt x="328" y="477"/>
                  </a:cubicBezTo>
                  <a:cubicBezTo>
                    <a:pt x="328" y="477"/>
                    <a:pt x="329" y="476"/>
                    <a:pt x="329" y="475"/>
                  </a:cubicBezTo>
                  <a:cubicBezTo>
                    <a:pt x="329" y="475"/>
                    <a:pt x="329" y="476"/>
                    <a:pt x="329" y="476"/>
                  </a:cubicBezTo>
                  <a:cubicBezTo>
                    <a:pt x="329" y="476"/>
                    <a:pt x="329" y="476"/>
                    <a:pt x="329" y="475"/>
                  </a:cubicBezTo>
                  <a:cubicBezTo>
                    <a:pt x="330" y="475"/>
                    <a:pt x="330" y="474"/>
                    <a:pt x="330" y="474"/>
                  </a:cubicBezTo>
                  <a:cubicBezTo>
                    <a:pt x="330" y="474"/>
                    <a:pt x="330" y="474"/>
                    <a:pt x="330" y="474"/>
                  </a:cubicBezTo>
                  <a:cubicBezTo>
                    <a:pt x="330" y="474"/>
                    <a:pt x="330" y="473"/>
                    <a:pt x="331" y="472"/>
                  </a:cubicBezTo>
                  <a:cubicBezTo>
                    <a:pt x="331" y="472"/>
                    <a:pt x="331" y="472"/>
                    <a:pt x="331" y="472"/>
                  </a:cubicBezTo>
                  <a:cubicBezTo>
                    <a:pt x="331" y="472"/>
                    <a:pt x="331" y="472"/>
                    <a:pt x="331" y="472"/>
                  </a:cubicBezTo>
                  <a:cubicBezTo>
                    <a:pt x="331" y="472"/>
                    <a:pt x="331" y="471"/>
                    <a:pt x="331" y="471"/>
                  </a:cubicBezTo>
                  <a:cubicBezTo>
                    <a:pt x="330" y="472"/>
                    <a:pt x="330" y="472"/>
                    <a:pt x="330" y="472"/>
                  </a:cubicBezTo>
                  <a:cubicBezTo>
                    <a:pt x="330" y="472"/>
                    <a:pt x="329" y="473"/>
                    <a:pt x="329" y="473"/>
                  </a:cubicBezTo>
                  <a:cubicBezTo>
                    <a:pt x="329" y="474"/>
                    <a:pt x="329" y="474"/>
                    <a:pt x="328" y="474"/>
                  </a:cubicBezTo>
                  <a:cubicBezTo>
                    <a:pt x="328" y="475"/>
                    <a:pt x="328" y="475"/>
                    <a:pt x="328" y="476"/>
                  </a:cubicBezTo>
                  <a:cubicBezTo>
                    <a:pt x="328" y="475"/>
                    <a:pt x="328" y="474"/>
                    <a:pt x="328" y="475"/>
                  </a:cubicBezTo>
                  <a:cubicBezTo>
                    <a:pt x="328" y="475"/>
                    <a:pt x="328" y="475"/>
                    <a:pt x="328" y="475"/>
                  </a:cubicBezTo>
                  <a:cubicBezTo>
                    <a:pt x="328" y="475"/>
                    <a:pt x="327" y="475"/>
                    <a:pt x="327" y="475"/>
                  </a:cubicBezTo>
                  <a:cubicBezTo>
                    <a:pt x="327" y="474"/>
                    <a:pt x="328" y="474"/>
                    <a:pt x="328" y="474"/>
                  </a:cubicBezTo>
                  <a:cubicBezTo>
                    <a:pt x="328" y="473"/>
                    <a:pt x="328" y="473"/>
                    <a:pt x="328" y="473"/>
                  </a:cubicBezTo>
                  <a:cubicBezTo>
                    <a:pt x="328" y="473"/>
                    <a:pt x="328" y="473"/>
                    <a:pt x="328" y="473"/>
                  </a:cubicBezTo>
                  <a:cubicBezTo>
                    <a:pt x="328" y="473"/>
                    <a:pt x="328" y="473"/>
                    <a:pt x="327" y="474"/>
                  </a:cubicBezTo>
                  <a:cubicBezTo>
                    <a:pt x="327" y="474"/>
                    <a:pt x="327" y="474"/>
                    <a:pt x="327" y="475"/>
                  </a:cubicBezTo>
                  <a:cubicBezTo>
                    <a:pt x="326" y="475"/>
                    <a:pt x="326" y="476"/>
                    <a:pt x="326" y="476"/>
                  </a:cubicBezTo>
                  <a:cubicBezTo>
                    <a:pt x="325" y="476"/>
                    <a:pt x="325" y="477"/>
                    <a:pt x="325" y="477"/>
                  </a:cubicBezTo>
                  <a:cubicBezTo>
                    <a:pt x="325" y="477"/>
                    <a:pt x="325" y="477"/>
                    <a:pt x="325" y="478"/>
                  </a:cubicBezTo>
                  <a:cubicBezTo>
                    <a:pt x="322" y="482"/>
                    <a:pt x="324" y="480"/>
                    <a:pt x="325" y="479"/>
                  </a:cubicBezTo>
                  <a:cubicBezTo>
                    <a:pt x="324" y="480"/>
                    <a:pt x="324" y="481"/>
                    <a:pt x="323" y="482"/>
                  </a:cubicBezTo>
                  <a:cubicBezTo>
                    <a:pt x="322" y="484"/>
                    <a:pt x="322" y="483"/>
                    <a:pt x="321" y="484"/>
                  </a:cubicBezTo>
                  <a:cubicBezTo>
                    <a:pt x="321" y="485"/>
                    <a:pt x="321" y="486"/>
                    <a:pt x="320" y="486"/>
                  </a:cubicBezTo>
                  <a:cubicBezTo>
                    <a:pt x="322" y="484"/>
                    <a:pt x="322" y="485"/>
                    <a:pt x="322" y="484"/>
                  </a:cubicBezTo>
                  <a:cubicBezTo>
                    <a:pt x="322" y="486"/>
                    <a:pt x="321" y="486"/>
                    <a:pt x="321" y="487"/>
                  </a:cubicBezTo>
                  <a:cubicBezTo>
                    <a:pt x="320" y="489"/>
                    <a:pt x="319" y="491"/>
                    <a:pt x="318" y="492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9" y="492"/>
                    <a:pt x="320" y="490"/>
                    <a:pt x="321" y="489"/>
                  </a:cubicBezTo>
                  <a:cubicBezTo>
                    <a:pt x="321" y="490"/>
                    <a:pt x="321" y="491"/>
                    <a:pt x="321" y="492"/>
                  </a:cubicBezTo>
                  <a:cubicBezTo>
                    <a:pt x="320" y="493"/>
                    <a:pt x="320" y="494"/>
                    <a:pt x="321" y="492"/>
                  </a:cubicBezTo>
                  <a:cubicBezTo>
                    <a:pt x="321" y="493"/>
                    <a:pt x="322" y="493"/>
                    <a:pt x="322" y="493"/>
                  </a:cubicBezTo>
                  <a:cubicBezTo>
                    <a:pt x="321" y="494"/>
                    <a:pt x="322" y="494"/>
                    <a:pt x="322" y="494"/>
                  </a:cubicBezTo>
                  <a:cubicBezTo>
                    <a:pt x="322" y="494"/>
                    <a:pt x="322" y="494"/>
                    <a:pt x="322" y="494"/>
                  </a:cubicBezTo>
                  <a:cubicBezTo>
                    <a:pt x="322" y="495"/>
                    <a:pt x="322" y="495"/>
                    <a:pt x="322" y="495"/>
                  </a:cubicBezTo>
                  <a:cubicBezTo>
                    <a:pt x="322" y="495"/>
                    <a:pt x="322" y="495"/>
                    <a:pt x="322" y="495"/>
                  </a:cubicBezTo>
                  <a:cubicBezTo>
                    <a:pt x="321" y="497"/>
                    <a:pt x="320" y="497"/>
                    <a:pt x="319" y="501"/>
                  </a:cubicBezTo>
                  <a:cubicBezTo>
                    <a:pt x="319" y="501"/>
                    <a:pt x="318" y="502"/>
                    <a:pt x="319" y="502"/>
                  </a:cubicBezTo>
                  <a:cubicBezTo>
                    <a:pt x="319" y="501"/>
                    <a:pt x="321" y="498"/>
                    <a:pt x="322" y="495"/>
                  </a:cubicBezTo>
                  <a:cubicBezTo>
                    <a:pt x="322" y="495"/>
                    <a:pt x="322" y="496"/>
                    <a:pt x="322" y="496"/>
                  </a:cubicBezTo>
                  <a:cubicBezTo>
                    <a:pt x="322" y="496"/>
                    <a:pt x="322" y="496"/>
                    <a:pt x="322" y="497"/>
                  </a:cubicBezTo>
                  <a:cubicBezTo>
                    <a:pt x="321" y="498"/>
                    <a:pt x="320" y="499"/>
                    <a:pt x="321" y="499"/>
                  </a:cubicBezTo>
                  <a:cubicBezTo>
                    <a:pt x="321" y="499"/>
                    <a:pt x="321" y="499"/>
                    <a:pt x="321" y="498"/>
                  </a:cubicBezTo>
                  <a:cubicBezTo>
                    <a:pt x="321" y="499"/>
                    <a:pt x="321" y="499"/>
                    <a:pt x="321" y="499"/>
                  </a:cubicBezTo>
                  <a:cubicBezTo>
                    <a:pt x="321" y="499"/>
                    <a:pt x="321" y="499"/>
                    <a:pt x="321" y="498"/>
                  </a:cubicBezTo>
                  <a:cubicBezTo>
                    <a:pt x="322" y="498"/>
                    <a:pt x="322" y="497"/>
                    <a:pt x="322" y="497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2" y="496"/>
                    <a:pt x="322" y="496"/>
                    <a:pt x="322" y="496"/>
                  </a:cubicBezTo>
                  <a:cubicBezTo>
                    <a:pt x="322" y="496"/>
                    <a:pt x="322" y="497"/>
                    <a:pt x="322" y="497"/>
                  </a:cubicBezTo>
                  <a:cubicBezTo>
                    <a:pt x="322" y="498"/>
                    <a:pt x="322" y="498"/>
                    <a:pt x="322" y="498"/>
                  </a:cubicBezTo>
                  <a:cubicBezTo>
                    <a:pt x="322" y="498"/>
                    <a:pt x="322" y="498"/>
                    <a:pt x="322" y="498"/>
                  </a:cubicBezTo>
                  <a:cubicBezTo>
                    <a:pt x="321" y="499"/>
                    <a:pt x="321" y="500"/>
                    <a:pt x="321" y="500"/>
                  </a:cubicBezTo>
                  <a:cubicBezTo>
                    <a:pt x="321" y="501"/>
                    <a:pt x="320" y="501"/>
                    <a:pt x="320" y="501"/>
                  </a:cubicBezTo>
                  <a:cubicBezTo>
                    <a:pt x="320" y="501"/>
                    <a:pt x="319" y="503"/>
                    <a:pt x="319" y="503"/>
                  </a:cubicBezTo>
                  <a:cubicBezTo>
                    <a:pt x="320" y="501"/>
                    <a:pt x="319" y="504"/>
                    <a:pt x="319" y="504"/>
                  </a:cubicBezTo>
                  <a:cubicBezTo>
                    <a:pt x="319" y="504"/>
                    <a:pt x="320" y="503"/>
                    <a:pt x="320" y="503"/>
                  </a:cubicBezTo>
                  <a:cubicBezTo>
                    <a:pt x="319" y="504"/>
                    <a:pt x="319" y="504"/>
                    <a:pt x="319" y="505"/>
                  </a:cubicBezTo>
                  <a:cubicBezTo>
                    <a:pt x="318" y="501"/>
                    <a:pt x="318" y="501"/>
                    <a:pt x="318" y="501"/>
                  </a:cubicBezTo>
                  <a:cubicBezTo>
                    <a:pt x="319" y="500"/>
                    <a:pt x="319" y="499"/>
                    <a:pt x="319" y="499"/>
                  </a:cubicBezTo>
                  <a:cubicBezTo>
                    <a:pt x="319" y="499"/>
                    <a:pt x="318" y="500"/>
                    <a:pt x="318" y="501"/>
                  </a:cubicBezTo>
                  <a:cubicBezTo>
                    <a:pt x="317" y="497"/>
                    <a:pt x="317" y="497"/>
                    <a:pt x="317" y="497"/>
                  </a:cubicBezTo>
                  <a:cubicBezTo>
                    <a:pt x="317" y="497"/>
                    <a:pt x="317" y="497"/>
                    <a:pt x="317" y="497"/>
                  </a:cubicBezTo>
                  <a:cubicBezTo>
                    <a:pt x="317" y="496"/>
                    <a:pt x="317" y="496"/>
                    <a:pt x="317" y="496"/>
                  </a:cubicBezTo>
                  <a:cubicBezTo>
                    <a:pt x="317" y="496"/>
                    <a:pt x="317" y="497"/>
                    <a:pt x="317" y="497"/>
                  </a:cubicBezTo>
                  <a:cubicBezTo>
                    <a:pt x="316" y="497"/>
                    <a:pt x="316" y="497"/>
                    <a:pt x="316" y="498"/>
                  </a:cubicBezTo>
                  <a:cubicBezTo>
                    <a:pt x="316" y="498"/>
                    <a:pt x="316" y="498"/>
                    <a:pt x="316" y="499"/>
                  </a:cubicBezTo>
                  <a:cubicBezTo>
                    <a:pt x="317" y="499"/>
                    <a:pt x="317" y="499"/>
                    <a:pt x="317" y="499"/>
                  </a:cubicBezTo>
                  <a:cubicBezTo>
                    <a:pt x="317" y="500"/>
                    <a:pt x="316" y="500"/>
                    <a:pt x="316" y="501"/>
                  </a:cubicBezTo>
                  <a:cubicBezTo>
                    <a:pt x="315" y="500"/>
                    <a:pt x="315" y="500"/>
                    <a:pt x="314" y="500"/>
                  </a:cubicBezTo>
                  <a:cubicBezTo>
                    <a:pt x="314" y="500"/>
                    <a:pt x="314" y="501"/>
                    <a:pt x="314" y="501"/>
                  </a:cubicBezTo>
                  <a:cubicBezTo>
                    <a:pt x="314" y="501"/>
                    <a:pt x="314" y="501"/>
                    <a:pt x="314" y="500"/>
                  </a:cubicBezTo>
                  <a:cubicBezTo>
                    <a:pt x="314" y="500"/>
                    <a:pt x="314" y="500"/>
                    <a:pt x="314" y="500"/>
                  </a:cubicBezTo>
                  <a:cubicBezTo>
                    <a:pt x="314" y="500"/>
                    <a:pt x="314" y="500"/>
                    <a:pt x="314" y="500"/>
                  </a:cubicBezTo>
                  <a:cubicBezTo>
                    <a:pt x="313" y="502"/>
                    <a:pt x="313" y="503"/>
                    <a:pt x="312" y="504"/>
                  </a:cubicBezTo>
                  <a:cubicBezTo>
                    <a:pt x="312" y="505"/>
                    <a:pt x="311" y="506"/>
                    <a:pt x="311" y="507"/>
                  </a:cubicBezTo>
                  <a:cubicBezTo>
                    <a:pt x="310" y="508"/>
                    <a:pt x="310" y="509"/>
                    <a:pt x="309" y="510"/>
                  </a:cubicBezTo>
                  <a:cubicBezTo>
                    <a:pt x="310" y="510"/>
                    <a:pt x="310" y="509"/>
                    <a:pt x="310" y="509"/>
                  </a:cubicBezTo>
                  <a:cubicBezTo>
                    <a:pt x="310" y="508"/>
                    <a:pt x="311" y="508"/>
                    <a:pt x="311" y="508"/>
                  </a:cubicBezTo>
                  <a:cubicBezTo>
                    <a:pt x="311" y="508"/>
                    <a:pt x="311" y="508"/>
                    <a:pt x="311" y="508"/>
                  </a:cubicBezTo>
                  <a:cubicBezTo>
                    <a:pt x="310" y="510"/>
                    <a:pt x="309" y="512"/>
                    <a:pt x="308" y="513"/>
                  </a:cubicBezTo>
                  <a:cubicBezTo>
                    <a:pt x="308" y="513"/>
                    <a:pt x="308" y="514"/>
                    <a:pt x="308" y="514"/>
                  </a:cubicBezTo>
                  <a:cubicBezTo>
                    <a:pt x="308" y="514"/>
                    <a:pt x="307" y="516"/>
                    <a:pt x="306" y="518"/>
                  </a:cubicBezTo>
                  <a:cubicBezTo>
                    <a:pt x="306" y="519"/>
                    <a:pt x="305" y="521"/>
                    <a:pt x="304" y="522"/>
                  </a:cubicBezTo>
                  <a:cubicBezTo>
                    <a:pt x="303" y="524"/>
                    <a:pt x="303" y="525"/>
                    <a:pt x="302" y="526"/>
                  </a:cubicBezTo>
                  <a:cubicBezTo>
                    <a:pt x="302" y="525"/>
                    <a:pt x="302" y="525"/>
                    <a:pt x="303" y="524"/>
                  </a:cubicBezTo>
                  <a:cubicBezTo>
                    <a:pt x="302" y="525"/>
                    <a:pt x="301" y="527"/>
                    <a:pt x="301" y="528"/>
                  </a:cubicBezTo>
                  <a:cubicBezTo>
                    <a:pt x="300" y="529"/>
                    <a:pt x="299" y="530"/>
                    <a:pt x="299" y="531"/>
                  </a:cubicBezTo>
                  <a:cubicBezTo>
                    <a:pt x="299" y="530"/>
                    <a:pt x="300" y="528"/>
                    <a:pt x="300" y="527"/>
                  </a:cubicBezTo>
                  <a:cubicBezTo>
                    <a:pt x="300" y="527"/>
                    <a:pt x="300" y="527"/>
                    <a:pt x="300" y="527"/>
                  </a:cubicBezTo>
                  <a:cubicBezTo>
                    <a:pt x="302" y="524"/>
                    <a:pt x="302" y="524"/>
                    <a:pt x="301" y="525"/>
                  </a:cubicBezTo>
                  <a:cubicBezTo>
                    <a:pt x="301" y="525"/>
                    <a:pt x="301" y="525"/>
                    <a:pt x="301" y="525"/>
                  </a:cubicBezTo>
                  <a:cubicBezTo>
                    <a:pt x="301" y="524"/>
                    <a:pt x="302" y="523"/>
                    <a:pt x="303" y="521"/>
                  </a:cubicBezTo>
                  <a:cubicBezTo>
                    <a:pt x="304" y="521"/>
                    <a:pt x="304" y="520"/>
                    <a:pt x="305" y="519"/>
                  </a:cubicBezTo>
                  <a:cubicBezTo>
                    <a:pt x="304" y="520"/>
                    <a:pt x="304" y="521"/>
                    <a:pt x="303" y="523"/>
                  </a:cubicBezTo>
                  <a:cubicBezTo>
                    <a:pt x="304" y="521"/>
                    <a:pt x="305" y="520"/>
                    <a:pt x="305" y="519"/>
                  </a:cubicBezTo>
                  <a:cubicBezTo>
                    <a:pt x="305" y="518"/>
                    <a:pt x="306" y="518"/>
                    <a:pt x="306" y="518"/>
                  </a:cubicBezTo>
                  <a:cubicBezTo>
                    <a:pt x="308" y="514"/>
                    <a:pt x="306" y="516"/>
                    <a:pt x="305" y="517"/>
                  </a:cubicBezTo>
                  <a:cubicBezTo>
                    <a:pt x="307" y="514"/>
                    <a:pt x="307" y="515"/>
                    <a:pt x="309" y="511"/>
                  </a:cubicBezTo>
                  <a:cubicBezTo>
                    <a:pt x="309" y="511"/>
                    <a:pt x="309" y="511"/>
                    <a:pt x="308" y="511"/>
                  </a:cubicBezTo>
                  <a:cubicBezTo>
                    <a:pt x="309" y="510"/>
                    <a:pt x="309" y="510"/>
                    <a:pt x="308" y="510"/>
                  </a:cubicBezTo>
                  <a:cubicBezTo>
                    <a:pt x="308" y="511"/>
                    <a:pt x="308" y="511"/>
                    <a:pt x="307" y="512"/>
                  </a:cubicBezTo>
                  <a:cubicBezTo>
                    <a:pt x="307" y="513"/>
                    <a:pt x="306" y="514"/>
                    <a:pt x="306" y="515"/>
                  </a:cubicBezTo>
                  <a:cubicBezTo>
                    <a:pt x="306" y="514"/>
                    <a:pt x="306" y="514"/>
                    <a:pt x="306" y="514"/>
                  </a:cubicBezTo>
                  <a:cubicBezTo>
                    <a:pt x="306" y="514"/>
                    <a:pt x="306" y="514"/>
                    <a:pt x="306" y="514"/>
                  </a:cubicBezTo>
                  <a:cubicBezTo>
                    <a:pt x="306" y="515"/>
                    <a:pt x="305" y="515"/>
                    <a:pt x="305" y="515"/>
                  </a:cubicBezTo>
                  <a:cubicBezTo>
                    <a:pt x="305" y="515"/>
                    <a:pt x="305" y="515"/>
                    <a:pt x="306" y="515"/>
                  </a:cubicBezTo>
                  <a:cubicBezTo>
                    <a:pt x="305" y="515"/>
                    <a:pt x="305" y="516"/>
                    <a:pt x="305" y="516"/>
                  </a:cubicBezTo>
                  <a:cubicBezTo>
                    <a:pt x="303" y="519"/>
                    <a:pt x="302" y="521"/>
                    <a:pt x="302" y="522"/>
                  </a:cubicBezTo>
                  <a:cubicBezTo>
                    <a:pt x="302" y="522"/>
                    <a:pt x="302" y="522"/>
                    <a:pt x="302" y="522"/>
                  </a:cubicBezTo>
                  <a:cubicBezTo>
                    <a:pt x="304" y="518"/>
                    <a:pt x="304" y="516"/>
                    <a:pt x="305" y="514"/>
                  </a:cubicBezTo>
                  <a:cubicBezTo>
                    <a:pt x="306" y="511"/>
                    <a:pt x="309" y="507"/>
                    <a:pt x="311" y="503"/>
                  </a:cubicBezTo>
                  <a:cubicBezTo>
                    <a:pt x="311" y="503"/>
                    <a:pt x="312" y="501"/>
                    <a:pt x="313" y="500"/>
                  </a:cubicBezTo>
                  <a:cubicBezTo>
                    <a:pt x="313" y="500"/>
                    <a:pt x="313" y="500"/>
                    <a:pt x="313" y="501"/>
                  </a:cubicBezTo>
                  <a:cubicBezTo>
                    <a:pt x="312" y="501"/>
                    <a:pt x="311" y="501"/>
                    <a:pt x="311" y="501"/>
                  </a:cubicBezTo>
                  <a:cubicBezTo>
                    <a:pt x="311" y="501"/>
                    <a:pt x="311" y="500"/>
                    <a:pt x="311" y="500"/>
                  </a:cubicBezTo>
                  <a:cubicBezTo>
                    <a:pt x="311" y="501"/>
                    <a:pt x="311" y="501"/>
                    <a:pt x="311" y="501"/>
                  </a:cubicBezTo>
                  <a:cubicBezTo>
                    <a:pt x="311" y="501"/>
                    <a:pt x="310" y="501"/>
                    <a:pt x="310" y="502"/>
                  </a:cubicBezTo>
                  <a:cubicBezTo>
                    <a:pt x="310" y="502"/>
                    <a:pt x="310" y="503"/>
                    <a:pt x="309" y="503"/>
                  </a:cubicBezTo>
                  <a:cubicBezTo>
                    <a:pt x="309" y="505"/>
                    <a:pt x="308" y="505"/>
                    <a:pt x="306" y="509"/>
                  </a:cubicBezTo>
                  <a:cubicBezTo>
                    <a:pt x="306" y="508"/>
                    <a:pt x="306" y="508"/>
                    <a:pt x="306" y="508"/>
                  </a:cubicBezTo>
                  <a:cubicBezTo>
                    <a:pt x="306" y="508"/>
                    <a:pt x="306" y="508"/>
                    <a:pt x="306" y="508"/>
                  </a:cubicBezTo>
                  <a:cubicBezTo>
                    <a:pt x="307" y="507"/>
                    <a:pt x="307" y="506"/>
                    <a:pt x="308" y="505"/>
                  </a:cubicBezTo>
                  <a:cubicBezTo>
                    <a:pt x="307" y="506"/>
                    <a:pt x="307" y="505"/>
                    <a:pt x="307" y="506"/>
                  </a:cubicBezTo>
                  <a:cubicBezTo>
                    <a:pt x="308" y="504"/>
                    <a:pt x="308" y="502"/>
                    <a:pt x="309" y="501"/>
                  </a:cubicBezTo>
                  <a:cubicBezTo>
                    <a:pt x="309" y="501"/>
                    <a:pt x="308" y="500"/>
                    <a:pt x="308" y="500"/>
                  </a:cubicBezTo>
                  <a:cubicBezTo>
                    <a:pt x="309" y="500"/>
                    <a:pt x="308" y="499"/>
                    <a:pt x="308" y="498"/>
                  </a:cubicBezTo>
                  <a:cubicBezTo>
                    <a:pt x="308" y="499"/>
                    <a:pt x="308" y="499"/>
                    <a:pt x="308" y="499"/>
                  </a:cubicBezTo>
                  <a:cubicBezTo>
                    <a:pt x="308" y="499"/>
                    <a:pt x="308" y="500"/>
                    <a:pt x="308" y="500"/>
                  </a:cubicBezTo>
                  <a:cubicBezTo>
                    <a:pt x="308" y="499"/>
                    <a:pt x="307" y="501"/>
                    <a:pt x="308" y="501"/>
                  </a:cubicBezTo>
                  <a:cubicBezTo>
                    <a:pt x="308" y="501"/>
                    <a:pt x="307" y="502"/>
                    <a:pt x="307" y="502"/>
                  </a:cubicBezTo>
                  <a:cubicBezTo>
                    <a:pt x="307" y="502"/>
                    <a:pt x="307" y="503"/>
                    <a:pt x="307" y="503"/>
                  </a:cubicBezTo>
                  <a:cubicBezTo>
                    <a:pt x="307" y="503"/>
                    <a:pt x="307" y="503"/>
                    <a:pt x="307" y="503"/>
                  </a:cubicBezTo>
                  <a:cubicBezTo>
                    <a:pt x="307" y="503"/>
                    <a:pt x="307" y="504"/>
                    <a:pt x="306" y="504"/>
                  </a:cubicBezTo>
                  <a:cubicBezTo>
                    <a:pt x="306" y="505"/>
                    <a:pt x="305" y="506"/>
                    <a:pt x="306" y="505"/>
                  </a:cubicBezTo>
                  <a:cubicBezTo>
                    <a:pt x="306" y="505"/>
                    <a:pt x="306" y="506"/>
                    <a:pt x="306" y="506"/>
                  </a:cubicBezTo>
                  <a:cubicBezTo>
                    <a:pt x="305" y="507"/>
                    <a:pt x="305" y="507"/>
                    <a:pt x="306" y="507"/>
                  </a:cubicBezTo>
                  <a:cubicBezTo>
                    <a:pt x="305" y="507"/>
                    <a:pt x="305" y="508"/>
                    <a:pt x="305" y="508"/>
                  </a:cubicBezTo>
                  <a:cubicBezTo>
                    <a:pt x="305" y="508"/>
                    <a:pt x="305" y="509"/>
                    <a:pt x="305" y="509"/>
                  </a:cubicBezTo>
                  <a:cubicBezTo>
                    <a:pt x="305" y="510"/>
                    <a:pt x="304" y="510"/>
                    <a:pt x="304" y="511"/>
                  </a:cubicBezTo>
                  <a:cubicBezTo>
                    <a:pt x="304" y="511"/>
                    <a:pt x="304" y="511"/>
                    <a:pt x="304" y="511"/>
                  </a:cubicBezTo>
                  <a:cubicBezTo>
                    <a:pt x="303" y="511"/>
                    <a:pt x="302" y="514"/>
                    <a:pt x="301" y="515"/>
                  </a:cubicBezTo>
                  <a:cubicBezTo>
                    <a:pt x="301" y="515"/>
                    <a:pt x="300" y="517"/>
                    <a:pt x="298" y="520"/>
                  </a:cubicBezTo>
                  <a:cubicBezTo>
                    <a:pt x="298" y="520"/>
                    <a:pt x="299" y="519"/>
                    <a:pt x="300" y="517"/>
                  </a:cubicBezTo>
                  <a:cubicBezTo>
                    <a:pt x="300" y="517"/>
                    <a:pt x="300" y="518"/>
                    <a:pt x="300" y="518"/>
                  </a:cubicBezTo>
                  <a:cubicBezTo>
                    <a:pt x="299" y="521"/>
                    <a:pt x="298" y="522"/>
                    <a:pt x="298" y="523"/>
                  </a:cubicBezTo>
                  <a:cubicBezTo>
                    <a:pt x="298" y="522"/>
                    <a:pt x="299" y="522"/>
                    <a:pt x="300" y="521"/>
                  </a:cubicBezTo>
                  <a:cubicBezTo>
                    <a:pt x="299" y="521"/>
                    <a:pt x="299" y="522"/>
                    <a:pt x="299" y="523"/>
                  </a:cubicBezTo>
                  <a:cubicBezTo>
                    <a:pt x="298" y="524"/>
                    <a:pt x="297" y="525"/>
                    <a:pt x="296" y="527"/>
                  </a:cubicBezTo>
                  <a:cubicBezTo>
                    <a:pt x="296" y="527"/>
                    <a:pt x="296" y="527"/>
                    <a:pt x="296" y="527"/>
                  </a:cubicBezTo>
                  <a:cubicBezTo>
                    <a:pt x="296" y="527"/>
                    <a:pt x="296" y="527"/>
                    <a:pt x="296" y="527"/>
                  </a:cubicBezTo>
                  <a:cubicBezTo>
                    <a:pt x="295" y="529"/>
                    <a:pt x="294" y="530"/>
                    <a:pt x="294" y="531"/>
                  </a:cubicBezTo>
                  <a:cubicBezTo>
                    <a:pt x="295" y="531"/>
                    <a:pt x="295" y="531"/>
                    <a:pt x="296" y="531"/>
                  </a:cubicBezTo>
                  <a:cubicBezTo>
                    <a:pt x="296" y="530"/>
                    <a:pt x="297" y="529"/>
                    <a:pt x="298" y="528"/>
                  </a:cubicBezTo>
                  <a:cubicBezTo>
                    <a:pt x="298" y="527"/>
                    <a:pt x="298" y="527"/>
                    <a:pt x="298" y="527"/>
                  </a:cubicBezTo>
                  <a:cubicBezTo>
                    <a:pt x="300" y="523"/>
                    <a:pt x="299" y="523"/>
                    <a:pt x="301" y="519"/>
                  </a:cubicBezTo>
                  <a:cubicBezTo>
                    <a:pt x="301" y="519"/>
                    <a:pt x="301" y="519"/>
                    <a:pt x="301" y="519"/>
                  </a:cubicBezTo>
                  <a:cubicBezTo>
                    <a:pt x="301" y="519"/>
                    <a:pt x="301" y="518"/>
                    <a:pt x="302" y="518"/>
                  </a:cubicBezTo>
                  <a:cubicBezTo>
                    <a:pt x="302" y="517"/>
                    <a:pt x="301" y="519"/>
                    <a:pt x="301" y="519"/>
                  </a:cubicBezTo>
                  <a:cubicBezTo>
                    <a:pt x="301" y="520"/>
                    <a:pt x="301" y="520"/>
                    <a:pt x="301" y="521"/>
                  </a:cubicBezTo>
                  <a:cubicBezTo>
                    <a:pt x="300" y="523"/>
                    <a:pt x="298" y="526"/>
                    <a:pt x="298" y="526"/>
                  </a:cubicBezTo>
                  <a:cubicBezTo>
                    <a:pt x="300" y="523"/>
                    <a:pt x="300" y="523"/>
                    <a:pt x="301" y="520"/>
                  </a:cubicBezTo>
                  <a:cubicBezTo>
                    <a:pt x="301" y="520"/>
                    <a:pt x="302" y="519"/>
                    <a:pt x="302" y="518"/>
                  </a:cubicBezTo>
                  <a:cubicBezTo>
                    <a:pt x="302" y="519"/>
                    <a:pt x="301" y="523"/>
                    <a:pt x="300" y="524"/>
                  </a:cubicBezTo>
                  <a:cubicBezTo>
                    <a:pt x="299" y="527"/>
                    <a:pt x="297" y="529"/>
                    <a:pt x="296" y="531"/>
                  </a:cubicBezTo>
                  <a:cubicBezTo>
                    <a:pt x="296" y="531"/>
                    <a:pt x="297" y="531"/>
                    <a:pt x="297" y="531"/>
                  </a:cubicBezTo>
                  <a:cubicBezTo>
                    <a:pt x="297" y="532"/>
                    <a:pt x="298" y="533"/>
                    <a:pt x="298" y="534"/>
                  </a:cubicBezTo>
                  <a:cubicBezTo>
                    <a:pt x="298" y="534"/>
                    <a:pt x="297" y="534"/>
                    <a:pt x="297" y="534"/>
                  </a:cubicBezTo>
                  <a:cubicBezTo>
                    <a:pt x="297" y="534"/>
                    <a:pt x="297" y="534"/>
                    <a:pt x="297" y="535"/>
                  </a:cubicBezTo>
                  <a:cubicBezTo>
                    <a:pt x="297" y="534"/>
                    <a:pt x="297" y="534"/>
                    <a:pt x="297" y="534"/>
                  </a:cubicBezTo>
                  <a:cubicBezTo>
                    <a:pt x="297" y="534"/>
                    <a:pt x="297" y="534"/>
                    <a:pt x="297" y="534"/>
                  </a:cubicBezTo>
                  <a:cubicBezTo>
                    <a:pt x="297" y="534"/>
                    <a:pt x="296" y="534"/>
                    <a:pt x="296" y="534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5" y="538"/>
                    <a:pt x="293" y="540"/>
                    <a:pt x="291" y="544"/>
                  </a:cubicBezTo>
                  <a:cubicBezTo>
                    <a:pt x="291" y="544"/>
                    <a:pt x="291" y="544"/>
                    <a:pt x="291" y="544"/>
                  </a:cubicBezTo>
                  <a:cubicBezTo>
                    <a:pt x="290" y="546"/>
                    <a:pt x="288" y="548"/>
                    <a:pt x="287" y="551"/>
                  </a:cubicBezTo>
                  <a:cubicBezTo>
                    <a:pt x="287" y="551"/>
                    <a:pt x="287" y="550"/>
                    <a:pt x="287" y="550"/>
                  </a:cubicBezTo>
                  <a:cubicBezTo>
                    <a:pt x="287" y="550"/>
                    <a:pt x="287" y="550"/>
                    <a:pt x="287" y="549"/>
                  </a:cubicBezTo>
                  <a:cubicBezTo>
                    <a:pt x="288" y="548"/>
                    <a:pt x="289" y="547"/>
                    <a:pt x="290" y="545"/>
                  </a:cubicBezTo>
                  <a:cubicBezTo>
                    <a:pt x="290" y="545"/>
                    <a:pt x="289" y="546"/>
                    <a:pt x="288" y="548"/>
                  </a:cubicBezTo>
                  <a:cubicBezTo>
                    <a:pt x="287" y="548"/>
                    <a:pt x="287" y="548"/>
                    <a:pt x="286" y="550"/>
                  </a:cubicBezTo>
                  <a:cubicBezTo>
                    <a:pt x="285" y="551"/>
                    <a:pt x="285" y="552"/>
                    <a:pt x="284" y="553"/>
                  </a:cubicBezTo>
                  <a:cubicBezTo>
                    <a:pt x="283" y="555"/>
                    <a:pt x="283" y="555"/>
                    <a:pt x="281" y="558"/>
                  </a:cubicBezTo>
                  <a:cubicBezTo>
                    <a:pt x="281" y="558"/>
                    <a:pt x="281" y="558"/>
                    <a:pt x="281" y="558"/>
                  </a:cubicBezTo>
                  <a:cubicBezTo>
                    <a:pt x="281" y="559"/>
                    <a:pt x="281" y="559"/>
                    <a:pt x="281" y="559"/>
                  </a:cubicBezTo>
                  <a:cubicBezTo>
                    <a:pt x="281" y="559"/>
                    <a:pt x="281" y="559"/>
                    <a:pt x="281" y="560"/>
                  </a:cubicBezTo>
                  <a:cubicBezTo>
                    <a:pt x="282" y="560"/>
                    <a:pt x="282" y="560"/>
                    <a:pt x="282" y="559"/>
                  </a:cubicBezTo>
                  <a:cubicBezTo>
                    <a:pt x="282" y="560"/>
                    <a:pt x="282" y="560"/>
                    <a:pt x="282" y="560"/>
                  </a:cubicBezTo>
                  <a:cubicBezTo>
                    <a:pt x="280" y="562"/>
                    <a:pt x="279" y="564"/>
                    <a:pt x="279" y="565"/>
                  </a:cubicBezTo>
                  <a:cubicBezTo>
                    <a:pt x="279" y="565"/>
                    <a:pt x="279" y="565"/>
                    <a:pt x="279" y="566"/>
                  </a:cubicBezTo>
                  <a:cubicBezTo>
                    <a:pt x="279" y="565"/>
                    <a:pt x="279" y="565"/>
                    <a:pt x="279" y="565"/>
                  </a:cubicBezTo>
                  <a:cubicBezTo>
                    <a:pt x="280" y="563"/>
                    <a:pt x="280" y="562"/>
                    <a:pt x="280" y="562"/>
                  </a:cubicBezTo>
                  <a:cubicBezTo>
                    <a:pt x="280" y="561"/>
                    <a:pt x="281" y="561"/>
                    <a:pt x="281" y="561"/>
                  </a:cubicBezTo>
                  <a:cubicBezTo>
                    <a:pt x="281" y="560"/>
                    <a:pt x="281" y="560"/>
                    <a:pt x="280" y="559"/>
                  </a:cubicBezTo>
                  <a:cubicBezTo>
                    <a:pt x="280" y="559"/>
                    <a:pt x="281" y="559"/>
                    <a:pt x="281" y="559"/>
                  </a:cubicBezTo>
                  <a:cubicBezTo>
                    <a:pt x="280" y="560"/>
                    <a:pt x="280" y="560"/>
                    <a:pt x="280" y="561"/>
                  </a:cubicBezTo>
                  <a:cubicBezTo>
                    <a:pt x="280" y="561"/>
                    <a:pt x="280" y="561"/>
                    <a:pt x="279" y="561"/>
                  </a:cubicBezTo>
                  <a:cubicBezTo>
                    <a:pt x="280" y="561"/>
                    <a:pt x="280" y="561"/>
                    <a:pt x="280" y="561"/>
                  </a:cubicBezTo>
                  <a:cubicBezTo>
                    <a:pt x="280" y="561"/>
                    <a:pt x="279" y="562"/>
                    <a:pt x="279" y="562"/>
                  </a:cubicBezTo>
                  <a:cubicBezTo>
                    <a:pt x="279" y="562"/>
                    <a:pt x="279" y="562"/>
                    <a:pt x="279" y="562"/>
                  </a:cubicBezTo>
                  <a:cubicBezTo>
                    <a:pt x="279" y="562"/>
                    <a:pt x="279" y="562"/>
                    <a:pt x="279" y="562"/>
                  </a:cubicBezTo>
                  <a:cubicBezTo>
                    <a:pt x="279" y="562"/>
                    <a:pt x="278" y="563"/>
                    <a:pt x="278" y="563"/>
                  </a:cubicBezTo>
                  <a:cubicBezTo>
                    <a:pt x="278" y="564"/>
                    <a:pt x="277" y="565"/>
                    <a:pt x="277" y="566"/>
                  </a:cubicBezTo>
                  <a:cubicBezTo>
                    <a:pt x="277" y="566"/>
                    <a:pt x="277" y="566"/>
                    <a:pt x="276" y="566"/>
                  </a:cubicBezTo>
                  <a:cubicBezTo>
                    <a:pt x="276" y="567"/>
                    <a:pt x="276" y="567"/>
                    <a:pt x="276" y="568"/>
                  </a:cubicBezTo>
                  <a:cubicBezTo>
                    <a:pt x="275" y="568"/>
                    <a:pt x="275" y="568"/>
                    <a:pt x="274" y="569"/>
                  </a:cubicBezTo>
                  <a:cubicBezTo>
                    <a:pt x="274" y="569"/>
                    <a:pt x="274" y="569"/>
                    <a:pt x="274" y="569"/>
                  </a:cubicBezTo>
                  <a:cubicBezTo>
                    <a:pt x="276" y="567"/>
                    <a:pt x="277" y="564"/>
                    <a:pt x="278" y="562"/>
                  </a:cubicBezTo>
                  <a:cubicBezTo>
                    <a:pt x="278" y="562"/>
                    <a:pt x="278" y="561"/>
                    <a:pt x="278" y="561"/>
                  </a:cubicBezTo>
                  <a:cubicBezTo>
                    <a:pt x="277" y="562"/>
                    <a:pt x="276" y="563"/>
                    <a:pt x="274" y="566"/>
                  </a:cubicBezTo>
                  <a:cubicBezTo>
                    <a:pt x="272" y="570"/>
                    <a:pt x="271" y="574"/>
                    <a:pt x="272" y="572"/>
                  </a:cubicBezTo>
                  <a:cubicBezTo>
                    <a:pt x="273" y="572"/>
                    <a:pt x="273" y="571"/>
                    <a:pt x="273" y="571"/>
                  </a:cubicBezTo>
                  <a:cubicBezTo>
                    <a:pt x="273" y="572"/>
                    <a:pt x="272" y="573"/>
                    <a:pt x="272" y="573"/>
                  </a:cubicBezTo>
                  <a:cubicBezTo>
                    <a:pt x="272" y="573"/>
                    <a:pt x="275" y="569"/>
                    <a:pt x="274" y="572"/>
                  </a:cubicBezTo>
                  <a:cubicBezTo>
                    <a:pt x="275" y="571"/>
                    <a:pt x="275" y="570"/>
                    <a:pt x="276" y="569"/>
                  </a:cubicBezTo>
                  <a:cubicBezTo>
                    <a:pt x="274" y="572"/>
                    <a:pt x="274" y="573"/>
                    <a:pt x="276" y="570"/>
                  </a:cubicBezTo>
                  <a:cubicBezTo>
                    <a:pt x="276" y="569"/>
                    <a:pt x="277" y="569"/>
                    <a:pt x="277" y="569"/>
                  </a:cubicBezTo>
                  <a:cubicBezTo>
                    <a:pt x="277" y="570"/>
                    <a:pt x="276" y="571"/>
                    <a:pt x="276" y="572"/>
                  </a:cubicBezTo>
                  <a:cubicBezTo>
                    <a:pt x="278" y="572"/>
                    <a:pt x="281" y="572"/>
                    <a:pt x="280" y="575"/>
                  </a:cubicBezTo>
                  <a:cubicBezTo>
                    <a:pt x="279" y="575"/>
                    <a:pt x="278" y="576"/>
                    <a:pt x="276" y="576"/>
                  </a:cubicBezTo>
                  <a:cubicBezTo>
                    <a:pt x="275" y="576"/>
                    <a:pt x="275" y="575"/>
                    <a:pt x="275" y="575"/>
                  </a:cubicBezTo>
                  <a:cubicBezTo>
                    <a:pt x="275" y="575"/>
                    <a:pt x="275" y="575"/>
                    <a:pt x="275" y="575"/>
                  </a:cubicBezTo>
                  <a:cubicBezTo>
                    <a:pt x="275" y="576"/>
                    <a:pt x="274" y="577"/>
                    <a:pt x="274" y="578"/>
                  </a:cubicBezTo>
                  <a:cubicBezTo>
                    <a:pt x="274" y="578"/>
                    <a:pt x="273" y="578"/>
                    <a:pt x="273" y="579"/>
                  </a:cubicBezTo>
                  <a:cubicBezTo>
                    <a:pt x="273" y="579"/>
                    <a:pt x="273" y="579"/>
                    <a:pt x="273" y="579"/>
                  </a:cubicBezTo>
                  <a:cubicBezTo>
                    <a:pt x="272" y="580"/>
                    <a:pt x="272" y="581"/>
                    <a:pt x="271" y="582"/>
                  </a:cubicBezTo>
                  <a:cubicBezTo>
                    <a:pt x="271" y="581"/>
                    <a:pt x="271" y="580"/>
                    <a:pt x="272" y="579"/>
                  </a:cubicBezTo>
                  <a:cubicBezTo>
                    <a:pt x="272" y="579"/>
                    <a:pt x="271" y="580"/>
                    <a:pt x="270" y="581"/>
                  </a:cubicBezTo>
                  <a:cubicBezTo>
                    <a:pt x="269" y="581"/>
                    <a:pt x="268" y="582"/>
                    <a:pt x="266" y="586"/>
                  </a:cubicBezTo>
                  <a:cubicBezTo>
                    <a:pt x="265" y="587"/>
                    <a:pt x="265" y="588"/>
                    <a:pt x="265" y="589"/>
                  </a:cubicBezTo>
                  <a:cubicBezTo>
                    <a:pt x="264" y="589"/>
                    <a:pt x="264" y="590"/>
                    <a:pt x="263" y="591"/>
                  </a:cubicBezTo>
                  <a:cubicBezTo>
                    <a:pt x="263" y="593"/>
                    <a:pt x="263" y="593"/>
                    <a:pt x="263" y="593"/>
                  </a:cubicBezTo>
                  <a:cubicBezTo>
                    <a:pt x="263" y="593"/>
                    <a:pt x="263" y="593"/>
                    <a:pt x="264" y="593"/>
                  </a:cubicBezTo>
                  <a:cubicBezTo>
                    <a:pt x="264" y="593"/>
                    <a:pt x="264" y="593"/>
                    <a:pt x="264" y="593"/>
                  </a:cubicBezTo>
                  <a:cubicBezTo>
                    <a:pt x="264" y="593"/>
                    <a:pt x="264" y="593"/>
                    <a:pt x="264" y="593"/>
                  </a:cubicBezTo>
                  <a:cubicBezTo>
                    <a:pt x="264" y="593"/>
                    <a:pt x="264" y="592"/>
                    <a:pt x="265" y="591"/>
                  </a:cubicBezTo>
                  <a:cubicBezTo>
                    <a:pt x="265" y="591"/>
                    <a:pt x="265" y="590"/>
                    <a:pt x="265" y="590"/>
                  </a:cubicBezTo>
                  <a:cubicBezTo>
                    <a:pt x="267" y="588"/>
                    <a:pt x="269" y="585"/>
                    <a:pt x="269" y="584"/>
                  </a:cubicBezTo>
                  <a:cubicBezTo>
                    <a:pt x="270" y="584"/>
                    <a:pt x="270" y="583"/>
                    <a:pt x="270" y="583"/>
                  </a:cubicBezTo>
                  <a:cubicBezTo>
                    <a:pt x="270" y="583"/>
                    <a:pt x="270" y="583"/>
                    <a:pt x="270" y="583"/>
                  </a:cubicBezTo>
                  <a:cubicBezTo>
                    <a:pt x="270" y="583"/>
                    <a:pt x="269" y="584"/>
                    <a:pt x="269" y="585"/>
                  </a:cubicBezTo>
                  <a:cubicBezTo>
                    <a:pt x="269" y="586"/>
                    <a:pt x="268" y="586"/>
                    <a:pt x="268" y="586"/>
                  </a:cubicBezTo>
                  <a:cubicBezTo>
                    <a:pt x="268" y="587"/>
                    <a:pt x="267" y="588"/>
                    <a:pt x="266" y="589"/>
                  </a:cubicBezTo>
                  <a:cubicBezTo>
                    <a:pt x="265" y="591"/>
                    <a:pt x="264" y="592"/>
                    <a:pt x="264" y="593"/>
                  </a:cubicBezTo>
                  <a:cubicBezTo>
                    <a:pt x="264" y="594"/>
                    <a:pt x="263" y="594"/>
                    <a:pt x="263" y="595"/>
                  </a:cubicBezTo>
                  <a:cubicBezTo>
                    <a:pt x="263" y="594"/>
                    <a:pt x="263" y="594"/>
                    <a:pt x="263" y="594"/>
                  </a:cubicBezTo>
                  <a:cubicBezTo>
                    <a:pt x="263" y="594"/>
                    <a:pt x="262" y="595"/>
                    <a:pt x="262" y="595"/>
                  </a:cubicBezTo>
                  <a:cubicBezTo>
                    <a:pt x="262" y="595"/>
                    <a:pt x="262" y="596"/>
                    <a:pt x="262" y="596"/>
                  </a:cubicBezTo>
                  <a:cubicBezTo>
                    <a:pt x="262" y="596"/>
                    <a:pt x="262" y="596"/>
                    <a:pt x="262" y="596"/>
                  </a:cubicBezTo>
                  <a:cubicBezTo>
                    <a:pt x="261" y="596"/>
                    <a:pt x="261" y="597"/>
                    <a:pt x="261" y="597"/>
                  </a:cubicBezTo>
                  <a:cubicBezTo>
                    <a:pt x="260" y="599"/>
                    <a:pt x="260" y="599"/>
                    <a:pt x="260" y="599"/>
                  </a:cubicBezTo>
                  <a:cubicBezTo>
                    <a:pt x="260" y="599"/>
                    <a:pt x="260" y="600"/>
                    <a:pt x="259" y="600"/>
                  </a:cubicBezTo>
                  <a:cubicBezTo>
                    <a:pt x="259" y="600"/>
                    <a:pt x="260" y="600"/>
                    <a:pt x="260" y="600"/>
                  </a:cubicBezTo>
                  <a:cubicBezTo>
                    <a:pt x="259" y="601"/>
                    <a:pt x="259" y="601"/>
                    <a:pt x="259" y="601"/>
                  </a:cubicBezTo>
                  <a:cubicBezTo>
                    <a:pt x="259" y="602"/>
                    <a:pt x="259" y="602"/>
                    <a:pt x="260" y="601"/>
                  </a:cubicBezTo>
                  <a:cubicBezTo>
                    <a:pt x="260" y="601"/>
                    <a:pt x="260" y="602"/>
                    <a:pt x="259" y="602"/>
                  </a:cubicBezTo>
                  <a:cubicBezTo>
                    <a:pt x="258" y="603"/>
                    <a:pt x="259" y="602"/>
                    <a:pt x="258" y="604"/>
                  </a:cubicBezTo>
                  <a:cubicBezTo>
                    <a:pt x="257" y="604"/>
                    <a:pt x="258" y="604"/>
                    <a:pt x="258" y="603"/>
                  </a:cubicBezTo>
                  <a:cubicBezTo>
                    <a:pt x="257" y="605"/>
                    <a:pt x="255" y="607"/>
                    <a:pt x="254" y="609"/>
                  </a:cubicBezTo>
                  <a:cubicBezTo>
                    <a:pt x="254" y="609"/>
                    <a:pt x="253" y="610"/>
                    <a:pt x="253" y="611"/>
                  </a:cubicBezTo>
                  <a:cubicBezTo>
                    <a:pt x="251" y="613"/>
                    <a:pt x="253" y="611"/>
                    <a:pt x="253" y="611"/>
                  </a:cubicBezTo>
                  <a:cubicBezTo>
                    <a:pt x="253" y="611"/>
                    <a:pt x="253" y="612"/>
                    <a:pt x="253" y="612"/>
                  </a:cubicBezTo>
                  <a:cubicBezTo>
                    <a:pt x="252" y="613"/>
                    <a:pt x="252" y="614"/>
                    <a:pt x="252" y="614"/>
                  </a:cubicBezTo>
                  <a:cubicBezTo>
                    <a:pt x="251" y="616"/>
                    <a:pt x="252" y="614"/>
                    <a:pt x="252" y="613"/>
                  </a:cubicBezTo>
                  <a:cubicBezTo>
                    <a:pt x="252" y="614"/>
                    <a:pt x="253" y="613"/>
                    <a:pt x="254" y="611"/>
                  </a:cubicBezTo>
                  <a:cubicBezTo>
                    <a:pt x="254" y="613"/>
                    <a:pt x="253" y="613"/>
                    <a:pt x="253" y="614"/>
                  </a:cubicBezTo>
                  <a:cubicBezTo>
                    <a:pt x="253" y="614"/>
                    <a:pt x="252" y="615"/>
                    <a:pt x="252" y="616"/>
                  </a:cubicBezTo>
                  <a:cubicBezTo>
                    <a:pt x="251" y="618"/>
                    <a:pt x="251" y="618"/>
                    <a:pt x="252" y="616"/>
                  </a:cubicBezTo>
                  <a:cubicBezTo>
                    <a:pt x="253" y="615"/>
                    <a:pt x="253" y="615"/>
                    <a:pt x="253" y="615"/>
                  </a:cubicBezTo>
                  <a:cubicBezTo>
                    <a:pt x="253" y="615"/>
                    <a:pt x="254" y="615"/>
                    <a:pt x="254" y="614"/>
                  </a:cubicBezTo>
                  <a:cubicBezTo>
                    <a:pt x="253" y="617"/>
                    <a:pt x="252" y="619"/>
                    <a:pt x="252" y="621"/>
                  </a:cubicBezTo>
                  <a:cubicBezTo>
                    <a:pt x="252" y="622"/>
                    <a:pt x="251" y="623"/>
                    <a:pt x="251" y="623"/>
                  </a:cubicBezTo>
                  <a:cubicBezTo>
                    <a:pt x="251" y="623"/>
                    <a:pt x="252" y="623"/>
                    <a:pt x="252" y="622"/>
                  </a:cubicBezTo>
                  <a:cubicBezTo>
                    <a:pt x="252" y="622"/>
                    <a:pt x="252" y="623"/>
                    <a:pt x="253" y="623"/>
                  </a:cubicBezTo>
                  <a:cubicBezTo>
                    <a:pt x="252" y="623"/>
                    <a:pt x="252" y="624"/>
                    <a:pt x="252" y="624"/>
                  </a:cubicBezTo>
                  <a:cubicBezTo>
                    <a:pt x="252" y="623"/>
                    <a:pt x="252" y="623"/>
                    <a:pt x="252" y="623"/>
                  </a:cubicBezTo>
                  <a:cubicBezTo>
                    <a:pt x="252" y="624"/>
                    <a:pt x="251" y="624"/>
                    <a:pt x="251" y="624"/>
                  </a:cubicBezTo>
                  <a:cubicBezTo>
                    <a:pt x="250" y="626"/>
                    <a:pt x="249" y="626"/>
                    <a:pt x="249" y="626"/>
                  </a:cubicBezTo>
                  <a:cubicBezTo>
                    <a:pt x="249" y="625"/>
                    <a:pt x="249" y="625"/>
                    <a:pt x="250" y="623"/>
                  </a:cubicBezTo>
                  <a:cubicBezTo>
                    <a:pt x="250" y="623"/>
                    <a:pt x="249" y="623"/>
                    <a:pt x="249" y="623"/>
                  </a:cubicBezTo>
                  <a:cubicBezTo>
                    <a:pt x="248" y="625"/>
                    <a:pt x="249" y="624"/>
                    <a:pt x="249" y="624"/>
                  </a:cubicBezTo>
                  <a:cubicBezTo>
                    <a:pt x="249" y="624"/>
                    <a:pt x="249" y="625"/>
                    <a:pt x="248" y="625"/>
                  </a:cubicBezTo>
                  <a:cubicBezTo>
                    <a:pt x="248" y="624"/>
                    <a:pt x="251" y="618"/>
                    <a:pt x="250" y="617"/>
                  </a:cubicBezTo>
                  <a:cubicBezTo>
                    <a:pt x="250" y="617"/>
                    <a:pt x="249" y="618"/>
                    <a:pt x="249" y="619"/>
                  </a:cubicBezTo>
                  <a:cubicBezTo>
                    <a:pt x="249" y="619"/>
                    <a:pt x="249" y="620"/>
                    <a:pt x="249" y="620"/>
                  </a:cubicBezTo>
                  <a:cubicBezTo>
                    <a:pt x="247" y="622"/>
                    <a:pt x="249" y="620"/>
                    <a:pt x="249" y="620"/>
                  </a:cubicBezTo>
                  <a:cubicBezTo>
                    <a:pt x="249" y="620"/>
                    <a:pt x="249" y="621"/>
                    <a:pt x="249" y="622"/>
                  </a:cubicBezTo>
                  <a:cubicBezTo>
                    <a:pt x="248" y="622"/>
                    <a:pt x="248" y="622"/>
                    <a:pt x="248" y="622"/>
                  </a:cubicBezTo>
                  <a:cubicBezTo>
                    <a:pt x="248" y="624"/>
                    <a:pt x="247" y="625"/>
                    <a:pt x="246" y="626"/>
                  </a:cubicBezTo>
                  <a:cubicBezTo>
                    <a:pt x="246" y="626"/>
                    <a:pt x="246" y="626"/>
                    <a:pt x="247" y="626"/>
                  </a:cubicBezTo>
                  <a:cubicBezTo>
                    <a:pt x="247" y="626"/>
                    <a:pt x="247" y="626"/>
                    <a:pt x="247" y="626"/>
                  </a:cubicBezTo>
                  <a:cubicBezTo>
                    <a:pt x="247" y="626"/>
                    <a:pt x="247" y="626"/>
                    <a:pt x="247" y="626"/>
                  </a:cubicBezTo>
                  <a:cubicBezTo>
                    <a:pt x="247" y="625"/>
                    <a:pt x="247" y="625"/>
                    <a:pt x="247" y="625"/>
                  </a:cubicBezTo>
                  <a:cubicBezTo>
                    <a:pt x="246" y="628"/>
                    <a:pt x="244" y="632"/>
                    <a:pt x="242" y="636"/>
                  </a:cubicBezTo>
                  <a:cubicBezTo>
                    <a:pt x="242" y="636"/>
                    <a:pt x="241" y="636"/>
                    <a:pt x="241" y="636"/>
                  </a:cubicBezTo>
                  <a:cubicBezTo>
                    <a:pt x="242" y="634"/>
                    <a:pt x="243" y="633"/>
                    <a:pt x="243" y="632"/>
                  </a:cubicBezTo>
                  <a:cubicBezTo>
                    <a:pt x="244" y="631"/>
                    <a:pt x="245" y="631"/>
                    <a:pt x="245" y="629"/>
                  </a:cubicBezTo>
                  <a:cubicBezTo>
                    <a:pt x="244" y="630"/>
                    <a:pt x="244" y="629"/>
                    <a:pt x="243" y="632"/>
                  </a:cubicBezTo>
                  <a:cubicBezTo>
                    <a:pt x="243" y="632"/>
                    <a:pt x="242" y="631"/>
                    <a:pt x="242" y="633"/>
                  </a:cubicBezTo>
                  <a:cubicBezTo>
                    <a:pt x="242" y="633"/>
                    <a:pt x="242" y="633"/>
                    <a:pt x="241" y="634"/>
                  </a:cubicBezTo>
                  <a:cubicBezTo>
                    <a:pt x="241" y="635"/>
                    <a:pt x="241" y="635"/>
                    <a:pt x="241" y="635"/>
                  </a:cubicBezTo>
                  <a:cubicBezTo>
                    <a:pt x="243" y="631"/>
                    <a:pt x="241" y="632"/>
                    <a:pt x="238" y="640"/>
                  </a:cubicBezTo>
                  <a:cubicBezTo>
                    <a:pt x="238" y="639"/>
                    <a:pt x="238" y="639"/>
                    <a:pt x="239" y="638"/>
                  </a:cubicBezTo>
                  <a:cubicBezTo>
                    <a:pt x="239" y="638"/>
                    <a:pt x="239" y="639"/>
                    <a:pt x="239" y="639"/>
                  </a:cubicBezTo>
                  <a:cubicBezTo>
                    <a:pt x="239" y="638"/>
                    <a:pt x="239" y="639"/>
                    <a:pt x="240" y="637"/>
                  </a:cubicBezTo>
                  <a:cubicBezTo>
                    <a:pt x="239" y="639"/>
                    <a:pt x="239" y="639"/>
                    <a:pt x="240" y="639"/>
                  </a:cubicBezTo>
                  <a:cubicBezTo>
                    <a:pt x="240" y="639"/>
                    <a:pt x="240" y="639"/>
                    <a:pt x="240" y="639"/>
                  </a:cubicBezTo>
                  <a:cubicBezTo>
                    <a:pt x="240" y="639"/>
                    <a:pt x="240" y="639"/>
                    <a:pt x="241" y="639"/>
                  </a:cubicBezTo>
                  <a:cubicBezTo>
                    <a:pt x="241" y="639"/>
                    <a:pt x="241" y="640"/>
                    <a:pt x="241" y="640"/>
                  </a:cubicBezTo>
                  <a:cubicBezTo>
                    <a:pt x="240" y="641"/>
                    <a:pt x="240" y="640"/>
                    <a:pt x="240" y="639"/>
                  </a:cubicBezTo>
                  <a:cubicBezTo>
                    <a:pt x="240" y="639"/>
                    <a:pt x="240" y="639"/>
                    <a:pt x="240" y="639"/>
                  </a:cubicBezTo>
                  <a:cubicBezTo>
                    <a:pt x="237" y="644"/>
                    <a:pt x="234" y="649"/>
                    <a:pt x="232" y="653"/>
                  </a:cubicBezTo>
                  <a:cubicBezTo>
                    <a:pt x="233" y="650"/>
                    <a:pt x="231" y="652"/>
                    <a:pt x="230" y="653"/>
                  </a:cubicBezTo>
                  <a:cubicBezTo>
                    <a:pt x="230" y="653"/>
                    <a:pt x="230" y="654"/>
                    <a:pt x="230" y="654"/>
                  </a:cubicBezTo>
                  <a:cubicBezTo>
                    <a:pt x="230" y="654"/>
                    <a:pt x="230" y="654"/>
                    <a:pt x="230" y="654"/>
                  </a:cubicBezTo>
                  <a:cubicBezTo>
                    <a:pt x="230" y="654"/>
                    <a:pt x="230" y="654"/>
                    <a:pt x="229" y="655"/>
                  </a:cubicBezTo>
                  <a:cubicBezTo>
                    <a:pt x="229" y="655"/>
                    <a:pt x="229" y="655"/>
                    <a:pt x="229" y="655"/>
                  </a:cubicBezTo>
                  <a:cubicBezTo>
                    <a:pt x="229" y="655"/>
                    <a:pt x="229" y="655"/>
                    <a:pt x="229" y="655"/>
                  </a:cubicBezTo>
                  <a:cubicBezTo>
                    <a:pt x="229" y="655"/>
                    <a:pt x="229" y="655"/>
                    <a:pt x="229" y="655"/>
                  </a:cubicBezTo>
                  <a:cubicBezTo>
                    <a:pt x="227" y="658"/>
                    <a:pt x="227" y="659"/>
                    <a:pt x="228" y="659"/>
                  </a:cubicBezTo>
                  <a:cubicBezTo>
                    <a:pt x="227" y="660"/>
                    <a:pt x="227" y="660"/>
                    <a:pt x="228" y="660"/>
                  </a:cubicBezTo>
                  <a:cubicBezTo>
                    <a:pt x="228" y="660"/>
                    <a:pt x="227" y="661"/>
                    <a:pt x="226" y="662"/>
                  </a:cubicBezTo>
                  <a:cubicBezTo>
                    <a:pt x="226" y="662"/>
                    <a:pt x="227" y="662"/>
                    <a:pt x="228" y="660"/>
                  </a:cubicBezTo>
                  <a:cubicBezTo>
                    <a:pt x="228" y="660"/>
                    <a:pt x="228" y="661"/>
                    <a:pt x="228" y="661"/>
                  </a:cubicBezTo>
                  <a:cubicBezTo>
                    <a:pt x="228" y="660"/>
                    <a:pt x="228" y="660"/>
                    <a:pt x="228" y="659"/>
                  </a:cubicBezTo>
                  <a:cubicBezTo>
                    <a:pt x="228" y="659"/>
                    <a:pt x="229" y="658"/>
                    <a:pt x="229" y="657"/>
                  </a:cubicBezTo>
                  <a:cubicBezTo>
                    <a:pt x="229" y="658"/>
                    <a:pt x="229" y="658"/>
                    <a:pt x="230" y="658"/>
                  </a:cubicBezTo>
                  <a:cubicBezTo>
                    <a:pt x="229" y="659"/>
                    <a:pt x="229" y="660"/>
                    <a:pt x="229" y="661"/>
                  </a:cubicBezTo>
                  <a:cubicBezTo>
                    <a:pt x="228" y="660"/>
                    <a:pt x="228" y="661"/>
                    <a:pt x="228" y="661"/>
                  </a:cubicBezTo>
                  <a:cubicBezTo>
                    <a:pt x="227" y="661"/>
                    <a:pt x="227" y="662"/>
                    <a:pt x="227" y="663"/>
                  </a:cubicBezTo>
                  <a:cubicBezTo>
                    <a:pt x="227" y="663"/>
                    <a:pt x="224" y="668"/>
                    <a:pt x="226" y="666"/>
                  </a:cubicBezTo>
                  <a:cubicBezTo>
                    <a:pt x="226" y="665"/>
                    <a:pt x="226" y="664"/>
                    <a:pt x="227" y="664"/>
                  </a:cubicBezTo>
                  <a:cubicBezTo>
                    <a:pt x="227" y="664"/>
                    <a:pt x="226" y="664"/>
                    <a:pt x="226" y="665"/>
                  </a:cubicBezTo>
                  <a:cubicBezTo>
                    <a:pt x="226" y="666"/>
                    <a:pt x="226" y="666"/>
                    <a:pt x="225" y="667"/>
                  </a:cubicBezTo>
                  <a:cubicBezTo>
                    <a:pt x="225" y="667"/>
                    <a:pt x="226" y="667"/>
                    <a:pt x="226" y="667"/>
                  </a:cubicBezTo>
                  <a:cubicBezTo>
                    <a:pt x="225" y="670"/>
                    <a:pt x="223" y="674"/>
                    <a:pt x="222" y="678"/>
                  </a:cubicBezTo>
                  <a:cubicBezTo>
                    <a:pt x="222" y="678"/>
                    <a:pt x="222" y="678"/>
                    <a:pt x="222" y="678"/>
                  </a:cubicBezTo>
                  <a:cubicBezTo>
                    <a:pt x="222" y="678"/>
                    <a:pt x="221" y="678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0" y="680"/>
                    <a:pt x="219" y="682"/>
                    <a:pt x="220" y="681"/>
                  </a:cubicBezTo>
                  <a:cubicBezTo>
                    <a:pt x="220" y="682"/>
                    <a:pt x="220" y="682"/>
                    <a:pt x="220" y="682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18" y="686"/>
                    <a:pt x="217" y="688"/>
                    <a:pt x="216" y="691"/>
                  </a:cubicBezTo>
                  <a:cubicBezTo>
                    <a:pt x="216" y="692"/>
                    <a:pt x="215" y="693"/>
                    <a:pt x="215" y="694"/>
                  </a:cubicBezTo>
                  <a:cubicBezTo>
                    <a:pt x="215" y="693"/>
                    <a:pt x="215" y="693"/>
                    <a:pt x="215" y="693"/>
                  </a:cubicBezTo>
                  <a:cubicBezTo>
                    <a:pt x="215" y="693"/>
                    <a:pt x="215" y="694"/>
                    <a:pt x="215" y="695"/>
                  </a:cubicBezTo>
                  <a:cubicBezTo>
                    <a:pt x="215" y="695"/>
                    <a:pt x="215" y="695"/>
                    <a:pt x="215" y="695"/>
                  </a:cubicBezTo>
                  <a:cubicBezTo>
                    <a:pt x="215" y="694"/>
                    <a:pt x="216" y="694"/>
                    <a:pt x="218" y="694"/>
                  </a:cubicBezTo>
                  <a:cubicBezTo>
                    <a:pt x="218" y="694"/>
                    <a:pt x="218" y="694"/>
                    <a:pt x="218" y="694"/>
                  </a:cubicBezTo>
                  <a:cubicBezTo>
                    <a:pt x="219" y="695"/>
                    <a:pt x="218" y="696"/>
                    <a:pt x="218" y="698"/>
                  </a:cubicBezTo>
                  <a:cubicBezTo>
                    <a:pt x="216" y="698"/>
                    <a:pt x="216" y="700"/>
                    <a:pt x="215" y="700"/>
                  </a:cubicBezTo>
                  <a:cubicBezTo>
                    <a:pt x="215" y="701"/>
                    <a:pt x="217" y="700"/>
                    <a:pt x="217" y="701"/>
                  </a:cubicBezTo>
                  <a:cubicBezTo>
                    <a:pt x="217" y="701"/>
                    <a:pt x="215" y="701"/>
                    <a:pt x="215" y="702"/>
                  </a:cubicBezTo>
                  <a:cubicBezTo>
                    <a:pt x="214" y="702"/>
                    <a:pt x="213" y="701"/>
                    <a:pt x="212" y="702"/>
                  </a:cubicBezTo>
                  <a:cubicBezTo>
                    <a:pt x="212" y="701"/>
                    <a:pt x="212" y="701"/>
                    <a:pt x="212" y="701"/>
                  </a:cubicBezTo>
                  <a:cubicBezTo>
                    <a:pt x="212" y="701"/>
                    <a:pt x="212" y="701"/>
                    <a:pt x="212" y="701"/>
                  </a:cubicBezTo>
                  <a:cubicBezTo>
                    <a:pt x="212" y="701"/>
                    <a:pt x="211" y="702"/>
                    <a:pt x="211" y="702"/>
                  </a:cubicBezTo>
                  <a:cubicBezTo>
                    <a:pt x="211" y="703"/>
                    <a:pt x="210" y="704"/>
                    <a:pt x="210" y="704"/>
                  </a:cubicBezTo>
                  <a:cubicBezTo>
                    <a:pt x="209" y="706"/>
                    <a:pt x="209" y="706"/>
                    <a:pt x="210" y="705"/>
                  </a:cubicBezTo>
                  <a:cubicBezTo>
                    <a:pt x="211" y="705"/>
                    <a:pt x="211" y="705"/>
                    <a:pt x="211" y="704"/>
                  </a:cubicBezTo>
                  <a:cubicBezTo>
                    <a:pt x="211" y="705"/>
                    <a:pt x="210" y="706"/>
                    <a:pt x="210" y="707"/>
                  </a:cubicBezTo>
                  <a:cubicBezTo>
                    <a:pt x="210" y="708"/>
                    <a:pt x="210" y="708"/>
                    <a:pt x="209" y="708"/>
                  </a:cubicBezTo>
                  <a:cubicBezTo>
                    <a:pt x="209" y="708"/>
                    <a:pt x="209" y="708"/>
                    <a:pt x="210" y="708"/>
                  </a:cubicBezTo>
                  <a:cubicBezTo>
                    <a:pt x="209" y="709"/>
                    <a:pt x="209" y="710"/>
                    <a:pt x="208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9" y="711"/>
                    <a:pt x="209" y="711"/>
                    <a:pt x="209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0"/>
                    <a:pt x="208" y="710"/>
                    <a:pt x="208" y="710"/>
                  </a:cubicBezTo>
                  <a:cubicBezTo>
                    <a:pt x="207" y="710"/>
                    <a:pt x="207" y="709"/>
                    <a:pt x="207" y="709"/>
                  </a:cubicBezTo>
                  <a:cubicBezTo>
                    <a:pt x="207" y="709"/>
                    <a:pt x="208" y="709"/>
                    <a:pt x="208" y="709"/>
                  </a:cubicBezTo>
                  <a:cubicBezTo>
                    <a:pt x="208" y="706"/>
                    <a:pt x="208" y="706"/>
                    <a:pt x="208" y="706"/>
                  </a:cubicBezTo>
                  <a:cubicBezTo>
                    <a:pt x="210" y="702"/>
                    <a:pt x="209" y="703"/>
                    <a:pt x="208" y="705"/>
                  </a:cubicBezTo>
                  <a:cubicBezTo>
                    <a:pt x="208" y="705"/>
                    <a:pt x="208" y="705"/>
                    <a:pt x="208" y="705"/>
                  </a:cubicBezTo>
                  <a:cubicBezTo>
                    <a:pt x="206" y="707"/>
                    <a:pt x="205" y="709"/>
                    <a:pt x="204" y="711"/>
                  </a:cubicBezTo>
                  <a:cubicBezTo>
                    <a:pt x="205" y="710"/>
                    <a:pt x="205" y="710"/>
                    <a:pt x="205" y="710"/>
                  </a:cubicBezTo>
                  <a:cubicBezTo>
                    <a:pt x="205" y="710"/>
                    <a:pt x="205" y="710"/>
                    <a:pt x="205" y="710"/>
                  </a:cubicBezTo>
                  <a:cubicBezTo>
                    <a:pt x="205" y="710"/>
                    <a:pt x="205" y="710"/>
                    <a:pt x="205" y="711"/>
                  </a:cubicBezTo>
                  <a:cubicBezTo>
                    <a:pt x="205" y="711"/>
                    <a:pt x="205" y="711"/>
                    <a:pt x="204" y="711"/>
                  </a:cubicBezTo>
                  <a:cubicBezTo>
                    <a:pt x="204" y="711"/>
                    <a:pt x="204" y="712"/>
                    <a:pt x="204" y="712"/>
                  </a:cubicBezTo>
                  <a:cubicBezTo>
                    <a:pt x="204" y="712"/>
                    <a:pt x="204" y="712"/>
                    <a:pt x="203" y="712"/>
                  </a:cubicBezTo>
                  <a:cubicBezTo>
                    <a:pt x="203" y="713"/>
                    <a:pt x="203" y="713"/>
                    <a:pt x="203" y="713"/>
                  </a:cubicBezTo>
                  <a:cubicBezTo>
                    <a:pt x="203" y="713"/>
                    <a:pt x="203" y="713"/>
                    <a:pt x="204" y="713"/>
                  </a:cubicBezTo>
                  <a:cubicBezTo>
                    <a:pt x="204" y="714"/>
                    <a:pt x="205" y="714"/>
                    <a:pt x="205" y="714"/>
                  </a:cubicBezTo>
                  <a:cubicBezTo>
                    <a:pt x="207" y="714"/>
                    <a:pt x="207" y="713"/>
                    <a:pt x="208" y="712"/>
                  </a:cubicBezTo>
                  <a:cubicBezTo>
                    <a:pt x="208" y="712"/>
                    <a:pt x="208" y="713"/>
                    <a:pt x="208" y="713"/>
                  </a:cubicBezTo>
                  <a:cubicBezTo>
                    <a:pt x="208" y="713"/>
                    <a:pt x="209" y="713"/>
                    <a:pt x="210" y="713"/>
                  </a:cubicBezTo>
                  <a:cubicBezTo>
                    <a:pt x="210" y="712"/>
                    <a:pt x="210" y="712"/>
                    <a:pt x="211" y="712"/>
                  </a:cubicBezTo>
                  <a:cubicBezTo>
                    <a:pt x="211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4"/>
                    <a:pt x="211" y="714"/>
                    <a:pt x="211" y="715"/>
                  </a:cubicBezTo>
                  <a:cubicBezTo>
                    <a:pt x="211" y="715"/>
                    <a:pt x="210" y="715"/>
                    <a:pt x="210" y="715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1" y="715"/>
                    <a:pt x="212" y="714"/>
                    <a:pt x="213" y="713"/>
                  </a:cubicBezTo>
                  <a:cubicBezTo>
                    <a:pt x="213" y="714"/>
                    <a:pt x="214" y="715"/>
                    <a:pt x="213" y="716"/>
                  </a:cubicBezTo>
                  <a:cubicBezTo>
                    <a:pt x="213" y="716"/>
                    <a:pt x="213" y="716"/>
                    <a:pt x="212" y="716"/>
                  </a:cubicBezTo>
                  <a:cubicBezTo>
                    <a:pt x="213" y="716"/>
                    <a:pt x="214" y="717"/>
                    <a:pt x="214" y="717"/>
                  </a:cubicBezTo>
                  <a:cubicBezTo>
                    <a:pt x="215" y="717"/>
                    <a:pt x="216" y="716"/>
                    <a:pt x="217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8" y="716"/>
                    <a:pt x="218" y="716"/>
                    <a:pt x="218" y="716"/>
                  </a:cubicBezTo>
                  <a:cubicBezTo>
                    <a:pt x="218" y="715"/>
                    <a:pt x="218" y="714"/>
                    <a:pt x="219" y="714"/>
                  </a:cubicBezTo>
                  <a:cubicBezTo>
                    <a:pt x="219" y="713"/>
                    <a:pt x="219" y="713"/>
                    <a:pt x="219" y="713"/>
                  </a:cubicBezTo>
                  <a:cubicBezTo>
                    <a:pt x="219" y="713"/>
                    <a:pt x="219" y="713"/>
                    <a:pt x="219" y="713"/>
                  </a:cubicBezTo>
                  <a:cubicBezTo>
                    <a:pt x="219" y="713"/>
                    <a:pt x="219" y="713"/>
                    <a:pt x="219" y="713"/>
                  </a:cubicBezTo>
                  <a:cubicBezTo>
                    <a:pt x="219" y="712"/>
                    <a:pt x="219" y="712"/>
                    <a:pt x="219" y="712"/>
                  </a:cubicBezTo>
                  <a:cubicBezTo>
                    <a:pt x="219" y="712"/>
                    <a:pt x="219" y="712"/>
                    <a:pt x="218" y="712"/>
                  </a:cubicBezTo>
                  <a:cubicBezTo>
                    <a:pt x="217" y="712"/>
                    <a:pt x="218" y="712"/>
                    <a:pt x="217" y="712"/>
                  </a:cubicBezTo>
                  <a:cubicBezTo>
                    <a:pt x="217" y="711"/>
                    <a:pt x="218" y="710"/>
                    <a:pt x="219" y="710"/>
                  </a:cubicBezTo>
                  <a:cubicBezTo>
                    <a:pt x="219" y="710"/>
                    <a:pt x="219" y="710"/>
                    <a:pt x="219" y="709"/>
                  </a:cubicBezTo>
                  <a:cubicBezTo>
                    <a:pt x="219" y="709"/>
                    <a:pt x="220" y="710"/>
                    <a:pt x="221" y="710"/>
                  </a:cubicBezTo>
                  <a:cubicBezTo>
                    <a:pt x="222" y="710"/>
                    <a:pt x="221" y="711"/>
                    <a:pt x="220" y="712"/>
                  </a:cubicBezTo>
                  <a:cubicBezTo>
                    <a:pt x="221" y="712"/>
                    <a:pt x="221" y="712"/>
                    <a:pt x="221" y="712"/>
                  </a:cubicBezTo>
                  <a:cubicBezTo>
                    <a:pt x="221" y="712"/>
                    <a:pt x="221" y="712"/>
                    <a:pt x="221" y="712"/>
                  </a:cubicBezTo>
                  <a:cubicBezTo>
                    <a:pt x="221" y="712"/>
                    <a:pt x="221" y="712"/>
                    <a:pt x="221" y="712"/>
                  </a:cubicBezTo>
                  <a:cubicBezTo>
                    <a:pt x="222" y="712"/>
                    <a:pt x="221" y="712"/>
                    <a:pt x="221" y="713"/>
                  </a:cubicBezTo>
                  <a:cubicBezTo>
                    <a:pt x="221" y="713"/>
                    <a:pt x="221" y="714"/>
                    <a:pt x="221" y="715"/>
                  </a:cubicBezTo>
                  <a:cubicBezTo>
                    <a:pt x="220" y="715"/>
                    <a:pt x="219" y="714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20" y="715"/>
                    <a:pt x="220" y="715"/>
                    <a:pt x="221" y="715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1" y="717"/>
                    <a:pt x="219" y="718"/>
                    <a:pt x="218" y="719"/>
                  </a:cubicBezTo>
                  <a:cubicBezTo>
                    <a:pt x="218" y="719"/>
                    <a:pt x="218" y="719"/>
                    <a:pt x="218" y="719"/>
                  </a:cubicBezTo>
                  <a:cubicBezTo>
                    <a:pt x="219" y="719"/>
                    <a:pt x="221" y="718"/>
                    <a:pt x="222" y="718"/>
                  </a:cubicBezTo>
                  <a:cubicBezTo>
                    <a:pt x="222" y="719"/>
                    <a:pt x="222" y="719"/>
                    <a:pt x="221" y="720"/>
                  </a:cubicBezTo>
                  <a:cubicBezTo>
                    <a:pt x="221" y="721"/>
                    <a:pt x="221" y="721"/>
                    <a:pt x="221" y="721"/>
                  </a:cubicBezTo>
                  <a:cubicBezTo>
                    <a:pt x="221" y="721"/>
                    <a:pt x="221" y="721"/>
                    <a:pt x="221" y="721"/>
                  </a:cubicBezTo>
                  <a:cubicBezTo>
                    <a:pt x="221" y="722"/>
                    <a:pt x="222" y="721"/>
                    <a:pt x="223" y="722"/>
                  </a:cubicBezTo>
                  <a:cubicBezTo>
                    <a:pt x="223" y="722"/>
                    <a:pt x="223" y="722"/>
                    <a:pt x="224" y="722"/>
                  </a:cubicBezTo>
                  <a:cubicBezTo>
                    <a:pt x="224" y="721"/>
                    <a:pt x="223" y="721"/>
                    <a:pt x="223" y="720"/>
                  </a:cubicBezTo>
                  <a:cubicBezTo>
                    <a:pt x="224" y="720"/>
                    <a:pt x="224" y="720"/>
                    <a:pt x="224" y="720"/>
                  </a:cubicBezTo>
                  <a:cubicBezTo>
                    <a:pt x="225" y="720"/>
                    <a:pt x="225" y="720"/>
                    <a:pt x="226" y="720"/>
                  </a:cubicBezTo>
                  <a:cubicBezTo>
                    <a:pt x="226" y="721"/>
                    <a:pt x="225" y="721"/>
                    <a:pt x="225" y="721"/>
                  </a:cubicBezTo>
                  <a:cubicBezTo>
                    <a:pt x="225" y="722"/>
                    <a:pt x="225" y="722"/>
                    <a:pt x="225" y="723"/>
                  </a:cubicBezTo>
                  <a:cubicBezTo>
                    <a:pt x="225" y="723"/>
                    <a:pt x="224" y="723"/>
                    <a:pt x="224" y="723"/>
                  </a:cubicBezTo>
                  <a:cubicBezTo>
                    <a:pt x="224" y="723"/>
                    <a:pt x="224" y="724"/>
                    <a:pt x="224" y="724"/>
                  </a:cubicBezTo>
                  <a:cubicBezTo>
                    <a:pt x="224" y="725"/>
                    <a:pt x="223" y="725"/>
                    <a:pt x="223" y="725"/>
                  </a:cubicBezTo>
                  <a:cubicBezTo>
                    <a:pt x="223" y="725"/>
                    <a:pt x="223" y="725"/>
                    <a:pt x="223" y="725"/>
                  </a:cubicBezTo>
                  <a:cubicBezTo>
                    <a:pt x="223" y="725"/>
                    <a:pt x="223" y="725"/>
                    <a:pt x="223" y="725"/>
                  </a:cubicBezTo>
                  <a:cubicBezTo>
                    <a:pt x="223" y="725"/>
                    <a:pt x="223" y="725"/>
                    <a:pt x="223" y="725"/>
                  </a:cubicBezTo>
                  <a:cubicBezTo>
                    <a:pt x="222" y="726"/>
                    <a:pt x="222" y="726"/>
                    <a:pt x="223" y="726"/>
                  </a:cubicBezTo>
                  <a:cubicBezTo>
                    <a:pt x="224" y="726"/>
                    <a:pt x="224" y="726"/>
                    <a:pt x="224" y="725"/>
                  </a:cubicBezTo>
                  <a:cubicBezTo>
                    <a:pt x="225" y="726"/>
                    <a:pt x="225" y="725"/>
                    <a:pt x="226" y="725"/>
                  </a:cubicBezTo>
                  <a:cubicBezTo>
                    <a:pt x="226" y="726"/>
                    <a:pt x="225" y="726"/>
                    <a:pt x="225" y="727"/>
                  </a:cubicBezTo>
                  <a:cubicBezTo>
                    <a:pt x="225" y="727"/>
                    <a:pt x="226" y="727"/>
                    <a:pt x="226" y="727"/>
                  </a:cubicBezTo>
                  <a:cubicBezTo>
                    <a:pt x="226" y="727"/>
                    <a:pt x="226" y="727"/>
                    <a:pt x="226" y="726"/>
                  </a:cubicBezTo>
                  <a:cubicBezTo>
                    <a:pt x="226" y="726"/>
                    <a:pt x="227" y="726"/>
                    <a:pt x="227" y="726"/>
                  </a:cubicBezTo>
                  <a:cubicBezTo>
                    <a:pt x="227" y="726"/>
                    <a:pt x="227" y="725"/>
                    <a:pt x="229" y="725"/>
                  </a:cubicBezTo>
                  <a:cubicBezTo>
                    <a:pt x="229" y="725"/>
                    <a:pt x="229" y="726"/>
                    <a:pt x="228" y="726"/>
                  </a:cubicBezTo>
                  <a:cubicBezTo>
                    <a:pt x="228" y="726"/>
                    <a:pt x="228" y="726"/>
                    <a:pt x="228" y="726"/>
                  </a:cubicBezTo>
                  <a:cubicBezTo>
                    <a:pt x="229" y="727"/>
                    <a:pt x="230" y="727"/>
                    <a:pt x="232" y="727"/>
                  </a:cubicBezTo>
                  <a:cubicBezTo>
                    <a:pt x="232" y="727"/>
                    <a:pt x="232" y="726"/>
                    <a:pt x="233" y="726"/>
                  </a:cubicBezTo>
                  <a:cubicBezTo>
                    <a:pt x="233" y="726"/>
                    <a:pt x="233" y="726"/>
                    <a:pt x="233" y="726"/>
                  </a:cubicBezTo>
                  <a:cubicBezTo>
                    <a:pt x="232" y="726"/>
                    <a:pt x="232" y="725"/>
                    <a:pt x="232" y="725"/>
                  </a:cubicBezTo>
                  <a:cubicBezTo>
                    <a:pt x="232" y="725"/>
                    <a:pt x="233" y="725"/>
                    <a:pt x="233" y="725"/>
                  </a:cubicBezTo>
                  <a:cubicBezTo>
                    <a:pt x="233" y="725"/>
                    <a:pt x="233" y="724"/>
                    <a:pt x="233" y="724"/>
                  </a:cubicBezTo>
                  <a:cubicBezTo>
                    <a:pt x="232" y="724"/>
                    <a:pt x="232" y="724"/>
                    <a:pt x="231" y="724"/>
                  </a:cubicBezTo>
                  <a:cubicBezTo>
                    <a:pt x="232" y="724"/>
                    <a:pt x="233" y="724"/>
                    <a:pt x="233" y="723"/>
                  </a:cubicBezTo>
                  <a:cubicBezTo>
                    <a:pt x="234" y="723"/>
                    <a:pt x="233" y="724"/>
                    <a:pt x="234" y="724"/>
                  </a:cubicBezTo>
                  <a:cubicBezTo>
                    <a:pt x="235" y="724"/>
                    <a:pt x="235" y="724"/>
                    <a:pt x="236" y="724"/>
                  </a:cubicBezTo>
                  <a:cubicBezTo>
                    <a:pt x="237" y="724"/>
                    <a:pt x="237" y="724"/>
                    <a:pt x="237" y="725"/>
                  </a:cubicBezTo>
                  <a:cubicBezTo>
                    <a:pt x="237" y="725"/>
                    <a:pt x="236" y="725"/>
                    <a:pt x="236" y="725"/>
                  </a:cubicBezTo>
                  <a:cubicBezTo>
                    <a:pt x="237" y="725"/>
                    <a:pt x="237" y="725"/>
                    <a:pt x="238" y="725"/>
                  </a:cubicBezTo>
                  <a:cubicBezTo>
                    <a:pt x="238" y="724"/>
                    <a:pt x="238" y="724"/>
                    <a:pt x="238" y="724"/>
                  </a:cubicBezTo>
                  <a:cubicBezTo>
                    <a:pt x="238" y="724"/>
                    <a:pt x="239" y="724"/>
                    <a:pt x="239" y="723"/>
                  </a:cubicBezTo>
                  <a:cubicBezTo>
                    <a:pt x="239" y="723"/>
                    <a:pt x="239" y="723"/>
                    <a:pt x="239" y="723"/>
                  </a:cubicBezTo>
                  <a:cubicBezTo>
                    <a:pt x="239" y="723"/>
                    <a:pt x="239" y="723"/>
                    <a:pt x="239" y="723"/>
                  </a:cubicBezTo>
                  <a:cubicBezTo>
                    <a:pt x="239" y="723"/>
                    <a:pt x="240" y="722"/>
                    <a:pt x="240" y="722"/>
                  </a:cubicBezTo>
                  <a:cubicBezTo>
                    <a:pt x="241" y="722"/>
                    <a:pt x="241" y="724"/>
                    <a:pt x="240" y="724"/>
                  </a:cubicBezTo>
                  <a:cubicBezTo>
                    <a:pt x="240" y="725"/>
                    <a:pt x="238" y="725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38" y="726"/>
                    <a:pt x="238" y="726"/>
                    <a:pt x="238" y="726"/>
                  </a:cubicBezTo>
                  <a:cubicBezTo>
                    <a:pt x="240" y="726"/>
                    <a:pt x="241" y="725"/>
                    <a:pt x="243" y="725"/>
                  </a:cubicBezTo>
                  <a:cubicBezTo>
                    <a:pt x="243" y="725"/>
                    <a:pt x="243" y="725"/>
                    <a:pt x="243" y="725"/>
                  </a:cubicBezTo>
                  <a:cubicBezTo>
                    <a:pt x="243" y="725"/>
                    <a:pt x="243" y="725"/>
                    <a:pt x="243" y="725"/>
                  </a:cubicBezTo>
                  <a:cubicBezTo>
                    <a:pt x="244" y="725"/>
                    <a:pt x="244" y="725"/>
                    <a:pt x="245" y="725"/>
                  </a:cubicBezTo>
                  <a:cubicBezTo>
                    <a:pt x="245" y="724"/>
                    <a:pt x="246" y="723"/>
                    <a:pt x="248" y="724"/>
                  </a:cubicBezTo>
                  <a:cubicBezTo>
                    <a:pt x="248" y="725"/>
                    <a:pt x="247" y="725"/>
                    <a:pt x="246" y="725"/>
                  </a:cubicBezTo>
                  <a:cubicBezTo>
                    <a:pt x="246" y="725"/>
                    <a:pt x="247" y="726"/>
                    <a:pt x="246" y="726"/>
                  </a:cubicBezTo>
                  <a:cubicBezTo>
                    <a:pt x="246" y="726"/>
                    <a:pt x="246" y="726"/>
                    <a:pt x="246" y="726"/>
                  </a:cubicBezTo>
                  <a:cubicBezTo>
                    <a:pt x="246" y="726"/>
                    <a:pt x="246" y="726"/>
                    <a:pt x="246" y="726"/>
                  </a:cubicBezTo>
                  <a:cubicBezTo>
                    <a:pt x="246" y="726"/>
                    <a:pt x="246" y="726"/>
                    <a:pt x="246" y="726"/>
                  </a:cubicBezTo>
                  <a:cubicBezTo>
                    <a:pt x="246" y="726"/>
                    <a:pt x="246" y="726"/>
                    <a:pt x="246" y="726"/>
                  </a:cubicBezTo>
                  <a:cubicBezTo>
                    <a:pt x="245" y="726"/>
                    <a:pt x="246" y="727"/>
                    <a:pt x="245" y="727"/>
                  </a:cubicBezTo>
                  <a:cubicBezTo>
                    <a:pt x="246" y="728"/>
                    <a:pt x="248" y="727"/>
                    <a:pt x="249" y="727"/>
                  </a:cubicBezTo>
                  <a:cubicBezTo>
                    <a:pt x="250" y="728"/>
                    <a:pt x="248" y="728"/>
                    <a:pt x="248" y="729"/>
                  </a:cubicBezTo>
                  <a:cubicBezTo>
                    <a:pt x="248" y="730"/>
                    <a:pt x="248" y="730"/>
                    <a:pt x="249" y="730"/>
                  </a:cubicBezTo>
                  <a:cubicBezTo>
                    <a:pt x="249" y="729"/>
                    <a:pt x="249" y="729"/>
                    <a:pt x="249" y="728"/>
                  </a:cubicBezTo>
                  <a:cubicBezTo>
                    <a:pt x="249" y="728"/>
                    <a:pt x="249" y="728"/>
                    <a:pt x="249" y="728"/>
                  </a:cubicBezTo>
                  <a:cubicBezTo>
                    <a:pt x="249" y="728"/>
                    <a:pt x="249" y="728"/>
                    <a:pt x="249" y="727"/>
                  </a:cubicBezTo>
                  <a:cubicBezTo>
                    <a:pt x="250" y="728"/>
                    <a:pt x="251" y="728"/>
                    <a:pt x="251" y="727"/>
                  </a:cubicBezTo>
                  <a:cubicBezTo>
                    <a:pt x="251" y="727"/>
                    <a:pt x="251" y="728"/>
                    <a:pt x="250" y="727"/>
                  </a:cubicBezTo>
                  <a:cubicBezTo>
                    <a:pt x="250" y="727"/>
                    <a:pt x="250" y="726"/>
                    <a:pt x="251" y="725"/>
                  </a:cubicBezTo>
                  <a:cubicBezTo>
                    <a:pt x="250" y="726"/>
                    <a:pt x="250" y="726"/>
                    <a:pt x="250" y="726"/>
                  </a:cubicBezTo>
                  <a:cubicBezTo>
                    <a:pt x="250" y="726"/>
                    <a:pt x="249" y="726"/>
                    <a:pt x="249" y="726"/>
                  </a:cubicBezTo>
                  <a:cubicBezTo>
                    <a:pt x="249" y="726"/>
                    <a:pt x="248" y="726"/>
                    <a:pt x="248" y="726"/>
                  </a:cubicBezTo>
                  <a:cubicBezTo>
                    <a:pt x="247" y="725"/>
                    <a:pt x="249" y="725"/>
                    <a:pt x="249" y="724"/>
                  </a:cubicBezTo>
                  <a:cubicBezTo>
                    <a:pt x="250" y="724"/>
                    <a:pt x="252" y="724"/>
                    <a:pt x="252" y="724"/>
                  </a:cubicBezTo>
                  <a:cubicBezTo>
                    <a:pt x="252" y="724"/>
                    <a:pt x="252" y="724"/>
                    <a:pt x="252" y="724"/>
                  </a:cubicBezTo>
                  <a:cubicBezTo>
                    <a:pt x="252" y="725"/>
                    <a:pt x="252" y="725"/>
                    <a:pt x="253" y="725"/>
                  </a:cubicBezTo>
                  <a:cubicBezTo>
                    <a:pt x="254" y="724"/>
                    <a:pt x="253" y="724"/>
                    <a:pt x="253" y="723"/>
                  </a:cubicBezTo>
                  <a:cubicBezTo>
                    <a:pt x="255" y="723"/>
                    <a:pt x="255" y="722"/>
                    <a:pt x="257" y="722"/>
                  </a:cubicBezTo>
                  <a:cubicBezTo>
                    <a:pt x="256" y="723"/>
                    <a:pt x="256" y="725"/>
                    <a:pt x="258" y="725"/>
                  </a:cubicBezTo>
                  <a:cubicBezTo>
                    <a:pt x="259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7" y="726"/>
                    <a:pt x="257" y="726"/>
                  </a:cubicBezTo>
                  <a:cubicBezTo>
                    <a:pt x="257" y="726"/>
                    <a:pt x="258" y="726"/>
                    <a:pt x="258" y="727"/>
                  </a:cubicBezTo>
                  <a:cubicBezTo>
                    <a:pt x="258" y="727"/>
                    <a:pt x="257" y="727"/>
                    <a:pt x="257" y="727"/>
                  </a:cubicBezTo>
                  <a:cubicBezTo>
                    <a:pt x="257" y="727"/>
                    <a:pt x="257" y="727"/>
                    <a:pt x="257" y="727"/>
                  </a:cubicBezTo>
                  <a:cubicBezTo>
                    <a:pt x="257" y="727"/>
                    <a:pt x="257" y="727"/>
                    <a:pt x="257" y="727"/>
                  </a:cubicBezTo>
                  <a:cubicBezTo>
                    <a:pt x="257" y="727"/>
                    <a:pt x="257" y="727"/>
                    <a:pt x="257" y="727"/>
                  </a:cubicBezTo>
                  <a:cubicBezTo>
                    <a:pt x="257" y="727"/>
                    <a:pt x="257" y="727"/>
                    <a:pt x="256" y="727"/>
                  </a:cubicBezTo>
                  <a:cubicBezTo>
                    <a:pt x="256" y="727"/>
                    <a:pt x="255" y="727"/>
                    <a:pt x="255" y="728"/>
                  </a:cubicBezTo>
                  <a:cubicBezTo>
                    <a:pt x="255" y="728"/>
                    <a:pt x="255" y="728"/>
                    <a:pt x="256" y="728"/>
                  </a:cubicBezTo>
                  <a:cubicBezTo>
                    <a:pt x="255" y="727"/>
                    <a:pt x="256" y="727"/>
                    <a:pt x="257" y="727"/>
                  </a:cubicBezTo>
                  <a:cubicBezTo>
                    <a:pt x="257" y="727"/>
                    <a:pt x="257" y="728"/>
                    <a:pt x="257" y="728"/>
                  </a:cubicBezTo>
                  <a:cubicBezTo>
                    <a:pt x="257" y="728"/>
                    <a:pt x="257" y="728"/>
                    <a:pt x="257" y="728"/>
                  </a:cubicBezTo>
                  <a:cubicBezTo>
                    <a:pt x="257" y="728"/>
                    <a:pt x="257" y="728"/>
                    <a:pt x="257" y="728"/>
                  </a:cubicBezTo>
                  <a:cubicBezTo>
                    <a:pt x="258" y="729"/>
                    <a:pt x="256" y="728"/>
                    <a:pt x="255" y="729"/>
                  </a:cubicBezTo>
                  <a:cubicBezTo>
                    <a:pt x="255" y="729"/>
                    <a:pt x="254" y="730"/>
                    <a:pt x="254" y="730"/>
                  </a:cubicBezTo>
                  <a:cubicBezTo>
                    <a:pt x="255" y="731"/>
                    <a:pt x="256" y="731"/>
                    <a:pt x="256" y="732"/>
                  </a:cubicBezTo>
                  <a:cubicBezTo>
                    <a:pt x="256" y="732"/>
                    <a:pt x="255" y="732"/>
                    <a:pt x="255" y="733"/>
                  </a:cubicBezTo>
                  <a:cubicBezTo>
                    <a:pt x="255" y="733"/>
                    <a:pt x="255" y="733"/>
                    <a:pt x="256" y="733"/>
                  </a:cubicBezTo>
                  <a:cubicBezTo>
                    <a:pt x="257" y="732"/>
                    <a:pt x="257" y="733"/>
                    <a:pt x="258" y="733"/>
                  </a:cubicBezTo>
                  <a:cubicBezTo>
                    <a:pt x="259" y="733"/>
                    <a:pt x="259" y="733"/>
                    <a:pt x="260" y="733"/>
                  </a:cubicBezTo>
                  <a:cubicBezTo>
                    <a:pt x="260" y="733"/>
                    <a:pt x="260" y="733"/>
                    <a:pt x="259" y="733"/>
                  </a:cubicBezTo>
                  <a:cubicBezTo>
                    <a:pt x="259" y="733"/>
                    <a:pt x="259" y="733"/>
                    <a:pt x="258" y="733"/>
                  </a:cubicBezTo>
                  <a:cubicBezTo>
                    <a:pt x="259" y="732"/>
                    <a:pt x="260" y="732"/>
                    <a:pt x="260" y="731"/>
                  </a:cubicBezTo>
                  <a:cubicBezTo>
                    <a:pt x="261" y="731"/>
                    <a:pt x="260" y="732"/>
                    <a:pt x="261" y="733"/>
                  </a:cubicBezTo>
                  <a:cubicBezTo>
                    <a:pt x="262" y="733"/>
                    <a:pt x="262" y="732"/>
                    <a:pt x="263" y="732"/>
                  </a:cubicBezTo>
                  <a:cubicBezTo>
                    <a:pt x="264" y="733"/>
                    <a:pt x="264" y="733"/>
                    <a:pt x="264" y="733"/>
                  </a:cubicBezTo>
                  <a:cubicBezTo>
                    <a:pt x="264" y="733"/>
                    <a:pt x="264" y="733"/>
                    <a:pt x="264" y="733"/>
                  </a:cubicBezTo>
                  <a:cubicBezTo>
                    <a:pt x="264" y="733"/>
                    <a:pt x="264" y="734"/>
                    <a:pt x="265" y="734"/>
                  </a:cubicBezTo>
                  <a:cubicBezTo>
                    <a:pt x="265" y="734"/>
                    <a:pt x="265" y="734"/>
                    <a:pt x="265" y="734"/>
                  </a:cubicBezTo>
                  <a:cubicBezTo>
                    <a:pt x="265" y="734"/>
                    <a:pt x="265" y="734"/>
                    <a:pt x="265" y="734"/>
                  </a:cubicBezTo>
                  <a:cubicBezTo>
                    <a:pt x="265" y="734"/>
                    <a:pt x="265" y="734"/>
                    <a:pt x="265" y="734"/>
                  </a:cubicBezTo>
                  <a:cubicBezTo>
                    <a:pt x="266" y="734"/>
                    <a:pt x="266" y="734"/>
                    <a:pt x="267" y="734"/>
                  </a:cubicBezTo>
                  <a:cubicBezTo>
                    <a:pt x="268" y="734"/>
                    <a:pt x="268" y="734"/>
                    <a:pt x="270" y="734"/>
                  </a:cubicBezTo>
                  <a:cubicBezTo>
                    <a:pt x="270" y="734"/>
                    <a:pt x="270" y="734"/>
                    <a:pt x="270" y="735"/>
                  </a:cubicBezTo>
                  <a:cubicBezTo>
                    <a:pt x="270" y="735"/>
                    <a:pt x="270" y="735"/>
                    <a:pt x="270" y="735"/>
                  </a:cubicBezTo>
                  <a:cubicBezTo>
                    <a:pt x="271" y="734"/>
                    <a:pt x="271" y="734"/>
                    <a:pt x="272" y="734"/>
                  </a:cubicBezTo>
                  <a:cubicBezTo>
                    <a:pt x="272" y="734"/>
                    <a:pt x="272" y="733"/>
                    <a:pt x="271" y="733"/>
                  </a:cubicBezTo>
                  <a:cubicBezTo>
                    <a:pt x="272" y="732"/>
                    <a:pt x="271" y="730"/>
                    <a:pt x="272" y="729"/>
                  </a:cubicBezTo>
                  <a:cubicBezTo>
                    <a:pt x="271" y="729"/>
                    <a:pt x="272" y="728"/>
                    <a:pt x="271" y="728"/>
                  </a:cubicBezTo>
                  <a:cubicBezTo>
                    <a:pt x="271" y="729"/>
                    <a:pt x="271" y="729"/>
                    <a:pt x="270" y="729"/>
                  </a:cubicBezTo>
                  <a:cubicBezTo>
                    <a:pt x="269" y="730"/>
                    <a:pt x="269" y="729"/>
                    <a:pt x="269" y="728"/>
                  </a:cubicBezTo>
                  <a:cubicBezTo>
                    <a:pt x="269" y="728"/>
                    <a:pt x="269" y="726"/>
                    <a:pt x="270" y="726"/>
                  </a:cubicBezTo>
                  <a:cubicBezTo>
                    <a:pt x="270" y="726"/>
                    <a:pt x="271" y="726"/>
                    <a:pt x="272" y="726"/>
                  </a:cubicBezTo>
                  <a:cubicBezTo>
                    <a:pt x="272" y="725"/>
                    <a:pt x="272" y="724"/>
                    <a:pt x="272" y="723"/>
                  </a:cubicBezTo>
                  <a:cubicBezTo>
                    <a:pt x="274" y="724"/>
                    <a:pt x="273" y="726"/>
                    <a:pt x="273" y="728"/>
                  </a:cubicBezTo>
                  <a:cubicBezTo>
                    <a:pt x="273" y="728"/>
                    <a:pt x="273" y="728"/>
                    <a:pt x="273" y="729"/>
                  </a:cubicBezTo>
                  <a:cubicBezTo>
                    <a:pt x="273" y="729"/>
                    <a:pt x="273" y="729"/>
                    <a:pt x="273" y="729"/>
                  </a:cubicBezTo>
                  <a:cubicBezTo>
                    <a:pt x="273" y="730"/>
                    <a:pt x="274" y="730"/>
                    <a:pt x="273" y="730"/>
                  </a:cubicBezTo>
                  <a:cubicBezTo>
                    <a:pt x="274" y="730"/>
                    <a:pt x="275" y="731"/>
                    <a:pt x="275" y="731"/>
                  </a:cubicBezTo>
                  <a:cubicBezTo>
                    <a:pt x="275" y="731"/>
                    <a:pt x="276" y="730"/>
                    <a:pt x="276" y="730"/>
                  </a:cubicBezTo>
                  <a:cubicBezTo>
                    <a:pt x="275" y="730"/>
                    <a:pt x="275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ubicBezTo>
                    <a:pt x="276" y="729"/>
                    <a:pt x="276" y="729"/>
                    <a:pt x="276" y="729"/>
                  </a:cubicBezTo>
                  <a:cubicBezTo>
                    <a:pt x="277" y="729"/>
                    <a:pt x="277" y="728"/>
                    <a:pt x="278" y="728"/>
                  </a:cubicBezTo>
                  <a:cubicBezTo>
                    <a:pt x="278" y="728"/>
                    <a:pt x="278" y="728"/>
                    <a:pt x="278" y="728"/>
                  </a:cubicBezTo>
                  <a:cubicBezTo>
                    <a:pt x="278" y="728"/>
                    <a:pt x="278" y="728"/>
                    <a:pt x="278" y="729"/>
                  </a:cubicBezTo>
                  <a:cubicBezTo>
                    <a:pt x="278" y="729"/>
                    <a:pt x="278" y="729"/>
                    <a:pt x="278" y="729"/>
                  </a:cubicBezTo>
                  <a:cubicBezTo>
                    <a:pt x="278" y="729"/>
                    <a:pt x="278" y="729"/>
                    <a:pt x="278" y="729"/>
                  </a:cubicBezTo>
                  <a:cubicBezTo>
                    <a:pt x="278" y="729"/>
                    <a:pt x="278" y="729"/>
                    <a:pt x="277" y="730"/>
                  </a:cubicBezTo>
                  <a:cubicBezTo>
                    <a:pt x="277" y="730"/>
                    <a:pt x="277" y="730"/>
                    <a:pt x="277" y="730"/>
                  </a:cubicBezTo>
                  <a:cubicBezTo>
                    <a:pt x="277" y="731"/>
                    <a:pt x="278" y="732"/>
                    <a:pt x="279" y="732"/>
                  </a:cubicBezTo>
                  <a:cubicBezTo>
                    <a:pt x="279" y="732"/>
                    <a:pt x="279" y="732"/>
                    <a:pt x="279" y="732"/>
                  </a:cubicBezTo>
                  <a:cubicBezTo>
                    <a:pt x="279" y="732"/>
                    <a:pt x="279" y="732"/>
                    <a:pt x="279" y="732"/>
                  </a:cubicBezTo>
                  <a:cubicBezTo>
                    <a:pt x="279" y="732"/>
                    <a:pt x="279" y="732"/>
                    <a:pt x="279" y="732"/>
                  </a:cubicBezTo>
                  <a:cubicBezTo>
                    <a:pt x="280" y="732"/>
                    <a:pt x="280" y="732"/>
                    <a:pt x="280" y="732"/>
                  </a:cubicBezTo>
                  <a:cubicBezTo>
                    <a:pt x="280" y="732"/>
                    <a:pt x="280" y="732"/>
                    <a:pt x="280" y="732"/>
                  </a:cubicBezTo>
                  <a:cubicBezTo>
                    <a:pt x="280" y="732"/>
                    <a:pt x="280" y="732"/>
                    <a:pt x="280" y="732"/>
                  </a:cubicBezTo>
                  <a:cubicBezTo>
                    <a:pt x="282" y="732"/>
                    <a:pt x="282" y="731"/>
                    <a:pt x="283" y="731"/>
                  </a:cubicBezTo>
                  <a:cubicBezTo>
                    <a:pt x="283" y="732"/>
                    <a:pt x="282" y="733"/>
                    <a:pt x="284" y="734"/>
                  </a:cubicBezTo>
                  <a:cubicBezTo>
                    <a:pt x="285" y="735"/>
                    <a:pt x="284" y="734"/>
                    <a:pt x="283" y="735"/>
                  </a:cubicBezTo>
                  <a:cubicBezTo>
                    <a:pt x="283" y="735"/>
                    <a:pt x="283" y="735"/>
                    <a:pt x="283" y="736"/>
                  </a:cubicBezTo>
                  <a:cubicBezTo>
                    <a:pt x="282" y="736"/>
                    <a:pt x="282" y="736"/>
                    <a:pt x="281" y="736"/>
                  </a:cubicBezTo>
                  <a:cubicBezTo>
                    <a:pt x="281" y="736"/>
                    <a:pt x="282" y="736"/>
                    <a:pt x="282" y="736"/>
                  </a:cubicBezTo>
                  <a:cubicBezTo>
                    <a:pt x="283" y="737"/>
                    <a:pt x="285" y="736"/>
                    <a:pt x="287" y="736"/>
                  </a:cubicBezTo>
                  <a:cubicBezTo>
                    <a:pt x="288" y="736"/>
                    <a:pt x="289" y="737"/>
                    <a:pt x="290" y="736"/>
                  </a:cubicBezTo>
                  <a:cubicBezTo>
                    <a:pt x="290" y="737"/>
                    <a:pt x="291" y="737"/>
                    <a:pt x="291" y="737"/>
                  </a:cubicBezTo>
                  <a:cubicBezTo>
                    <a:pt x="292" y="737"/>
                    <a:pt x="293" y="736"/>
                    <a:pt x="294" y="737"/>
                  </a:cubicBezTo>
                  <a:cubicBezTo>
                    <a:pt x="294" y="738"/>
                    <a:pt x="292" y="737"/>
                    <a:pt x="291" y="737"/>
                  </a:cubicBezTo>
                  <a:cubicBezTo>
                    <a:pt x="289" y="737"/>
                    <a:pt x="286" y="737"/>
                    <a:pt x="283" y="737"/>
                  </a:cubicBezTo>
                  <a:cubicBezTo>
                    <a:pt x="283" y="737"/>
                    <a:pt x="283" y="737"/>
                    <a:pt x="283" y="737"/>
                  </a:cubicBezTo>
                  <a:cubicBezTo>
                    <a:pt x="283" y="738"/>
                    <a:pt x="282" y="737"/>
                    <a:pt x="282" y="738"/>
                  </a:cubicBezTo>
                  <a:cubicBezTo>
                    <a:pt x="281" y="738"/>
                    <a:pt x="281" y="738"/>
                    <a:pt x="281" y="738"/>
                  </a:cubicBezTo>
                  <a:cubicBezTo>
                    <a:pt x="281" y="739"/>
                    <a:pt x="281" y="739"/>
                    <a:pt x="281" y="739"/>
                  </a:cubicBezTo>
                  <a:cubicBezTo>
                    <a:pt x="281" y="740"/>
                    <a:pt x="282" y="740"/>
                    <a:pt x="282" y="740"/>
                  </a:cubicBezTo>
                  <a:cubicBezTo>
                    <a:pt x="283" y="741"/>
                    <a:pt x="282" y="741"/>
                    <a:pt x="281" y="741"/>
                  </a:cubicBezTo>
                  <a:cubicBezTo>
                    <a:pt x="282" y="742"/>
                    <a:pt x="282" y="742"/>
                    <a:pt x="282" y="742"/>
                  </a:cubicBezTo>
                  <a:cubicBezTo>
                    <a:pt x="284" y="741"/>
                    <a:pt x="283" y="742"/>
                    <a:pt x="285" y="742"/>
                  </a:cubicBezTo>
                  <a:cubicBezTo>
                    <a:pt x="286" y="742"/>
                    <a:pt x="287" y="742"/>
                    <a:pt x="288" y="742"/>
                  </a:cubicBezTo>
                  <a:cubicBezTo>
                    <a:pt x="289" y="742"/>
                    <a:pt x="290" y="742"/>
                    <a:pt x="290" y="742"/>
                  </a:cubicBezTo>
                  <a:cubicBezTo>
                    <a:pt x="291" y="743"/>
                    <a:pt x="295" y="743"/>
                    <a:pt x="296" y="744"/>
                  </a:cubicBezTo>
                  <a:cubicBezTo>
                    <a:pt x="296" y="743"/>
                    <a:pt x="297" y="743"/>
                    <a:pt x="299" y="743"/>
                  </a:cubicBezTo>
                  <a:cubicBezTo>
                    <a:pt x="298" y="742"/>
                    <a:pt x="299" y="742"/>
                    <a:pt x="297" y="742"/>
                  </a:cubicBezTo>
                  <a:cubicBezTo>
                    <a:pt x="298" y="740"/>
                    <a:pt x="297" y="739"/>
                    <a:pt x="299" y="738"/>
                  </a:cubicBezTo>
                  <a:cubicBezTo>
                    <a:pt x="297" y="738"/>
                    <a:pt x="299" y="736"/>
                    <a:pt x="296" y="737"/>
                  </a:cubicBezTo>
                  <a:cubicBezTo>
                    <a:pt x="296" y="736"/>
                    <a:pt x="297" y="736"/>
                    <a:pt x="298" y="736"/>
                  </a:cubicBezTo>
                  <a:cubicBezTo>
                    <a:pt x="297" y="735"/>
                    <a:pt x="298" y="733"/>
                    <a:pt x="298" y="732"/>
                  </a:cubicBezTo>
                  <a:cubicBezTo>
                    <a:pt x="299" y="732"/>
                    <a:pt x="299" y="733"/>
                    <a:pt x="299" y="733"/>
                  </a:cubicBezTo>
                  <a:cubicBezTo>
                    <a:pt x="299" y="733"/>
                    <a:pt x="299" y="733"/>
                    <a:pt x="299" y="733"/>
                  </a:cubicBezTo>
                  <a:cubicBezTo>
                    <a:pt x="299" y="733"/>
                    <a:pt x="299" y="733"/>
                    <a:pt x="300" y="733"/>
                  </a:cubicBezTo>
                  <a:cubicBezTo>
                    <a:pt x="300" y="734"/>
                    <a:pt x="300" y="734"/>
                    <a:pt x="300" y="734"/>
                  </a:cubicBezTo>
                  <a:cubicBezTo>
                    <a:pt x="300" y="734"/>
                    <a:pt x="299" y="734"/>
                    <a:pt x="299" y="734"/>
                  </a:cubicBezTo>
                  <a:cubicBezTo>
                    <a:pt x="299" y="734"/>
                    <a:pt x="299" y="734"/>
                    <a:pt x="299" y="734"/>
                  </a:cubicBezTo>
                  <a:cubicBezTo>
                    <a:pt x="299" y="735"/>
                    <a:pt x="299" y="735"/>
                    <a:pt x="299" y="736"/>
                  </a:cubicBezTo>
                  <a:cubicBezTo>
                    <a:pt x="300" y="736"/>
                    <a:pt x="300" y="736"/>
                    <a:pt x="301" y="736"/>
                  </a:cubicBezTo>
                  <a:cubicBezTo>
                    <a:pt x="301" y="737"/>
                    <a:pt x="300" y="737"/>
                    <a:pt x="299" y="737"/>
                  </a:cubicBezTo>
                  <a:cubicBezTo>
                    <a:pt x="299" y="737"/>
                    <a:pt x="299" y="737"/>
                    <a:pt x="299" y="737"/>
                  </a:cubicBezTo>
                  <a:cubicBezTo>
                    <a:pt x="299" y="737"/>
                    <a:pt x="299" y="737"/>
                    <a:pt x="299" y="738"/>
                  </a:cubicBezTo>
                  <a:cubicBezTo>
                    <a:pt x="299" y="738"/>
                    <a:pt x="299" y="738"/>
                    <a:pt x="299" y="738"/>
                  </a:cubicBezTo>
                  <a:cubicBezTo>
                    <a:pt x="299" y="739"/>
                    <a:pt x="300" y="739"/>
                    <a:pt x="299" y="739"/>
                  </a:cubicBezTo>
                  <a:cubicBezTo>
                    <a:pt x="300" y="739"/>
                    <a:pt x="301" y="739"/>
                    <a:pt x="301" y="740"/>
                  </a:cubicBezTo>
                  <a:cubicBezTo>
                    <a:pt x="302" y="739"/>
                    <a:pt x="302" y="738"/>
                    <a:pt x="302" y="737"/>
                  </a:cubicBezTo>
                  <a:cubicBezTo>
                    <a:pt x="303" y="738"/>
                    <a:pt x="303" y="737"/>
                    <a:pt x="304" y="737"/>
                  </a:cubicBezTo>
                  <a:cubicBezTo>
                    <a:pt x="304" y="738"/>
                    <a:pt x="304" y="738"/>
                    <a:pt x="303" y="738"/>
                  </a:cubicBezTo>
                  <a:cubicBezTo>
                    <a:pt x="302" y="740"/>
                    <a:pt x="303" y="740"/>
                    <a:pt x="305" y="741"/>
                  </a:cubicBezTo>
                  <a:cubicBezTo>
                    <a:pt x="305" y="741"/>
                    <a:pt x="305" y="741"/>
                    <a:pt x="305" y="741"/>
                  </a:cubicBezTo>
                  <a:cubicBezTo>
                    <a:pt x="305" y="740"/>
                    <a:pt x="305" y="740"/>
                    <a:pt x="305" y="739"/>
                  </a:cubicBezTo>
                  <a:cubicBezTo>
                    <a:pt x="306" y="739"/>
                    <a:pt x="306" y="739"/>
                    <a:pt x="306" y="739"/>
                  </a:cubicBezTo>
                  <a:cubicBezTo>
                    <a:pt x="306" y="740"/>
                    <a:pt x="307" y="740"/>
                    <a:pt x="307" y="741"/>
                  </a:cubicBezTo>
                  <a:cubicBezTo>
                    <a:pt x="307" y="741"/>
                    <a:pt x="307" y="741"/>
                    <a:pt x="306" y="742"/>
                  </a:cubicBezTo>
                  <a:cubicBezTo>
                    <a:pt x="306" y="742"/>
                    <a:pt x="306" y="743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ubicBezTo>
                    <a:pt x="307" y="743"/>
                    <a:pt x="306" y="744"/>
                    <a:pt x="306" y="744"/>
                  </a:cubicBezTo>
                  <a:cubicBezTo>
                    <a:pt x="307" y="745"/>
                    <a:pt x="307" y="745"/>
                    <a:pt x="308" y="745"/>
                  </a:cubicBezTo>
                  <a:cubicBezTo>
                    <a:pt x="309" y="745"/>
                    <a:pt x="311" y="745"/>
                    <a:pt x="312" y="745"/>
                  </a:cubicBezTo>
                  <a:cubicBezTo>
                    <a:pt x="314" y="745"/>
                    <a:pt x="315" y="746"/>
                    <a:pt x="316" y="745"/>
                  </a:cubicBezTo>
                  <a:cubicBezTo>
                    <a:pt x="316" y="745"/>
                    <a:pt x="316" y="746"/>
                    <a:pt x="317" y="746"/>
                  </a:cubicBezTo>
                  <a:cubicBezTo>
                    <a:pt x="317" y="746"/>
                    <a:pt x="318" y="745"/>
                    <a:pt x="318" y="745"/>
                  </a:cubicBezTo>
                  <a:cubicBezTo>
                    <a:pt x="318" y="746"/>
                    <a:pt x="318" y="746"/>
                    <a:pt x="318" y="746"/>
                  </a:cubicBezTo>
                  <a:cubicBezTo>
                    <a:pt x="317" y="746"/>
                    <a:pt x="317" y="746"/>
                    <a:pt x="316" y="746"/>
                  </a:cubicBezTo>
                  <a:cubicBezTo>
                    <a:pt x="314" y="746"/>
                    <a:pt x="311" y="746"/>
                    <a:pt x="307" y="746"/>
                  </a:cubicBezTo>
                  <a:cubicBezTo>
                    <a:pt x="306" y="747"/>
                    <a:pt x="307" y="749"/>
                    <a:pt x="307" y="750"/>
                  </a:cubicBezTo>
                  <a:cubicBezTo>
                    <a:pt x="307" y="750"/>
                    <a:pt x="307" y="750"/>
                    <a:pt x="307" y="751"/>
                  </a:cubicBezTo>
                  <a:cubicBezTo>
                    <a:pt x="307" y="752"/>
                    <a:pt x="308" y="752"/>
                    <a:pt x="307" y="753"/>
                  </a:cubicBezTo>
                  <a:cubicBezTo>
                    <a:pt x="305" y="753"/>
                    <a:pt x="307" y="752"/>
                    <a:pt x="305" y="752"/>
                  </a:cubicBezTo>
                  <a:cubicBezTo>
                    <a:pt x="305" y="752"/>
                    <a:pt x="306" y="753"/>
                    <a:pt x="305" y="754"/>
                  </a:cubicBezTo>
                  <a:cubicBezTo>
                    <a:pt x="304" y="754"/>
                    <a:pt x="305" y="752"/>
                    <a:pt x="303" y="753"/>
                  </a:cubicBezTo>
                  <a:cubicBezTo>
                    <a:pt x="304" y="752"/>
                    <a:pt x="305" y="752"/>
                    <a:pt x="303" y="752"/>
                  </a:cubicBezTo>
                  <a:cubicBezTo>
                    <a:pt x="303" y="751"/>
                    <a:pt x="303" y="750"/>
                    <a:pt x="303" y="750"/>
                  </a:cubicBezTo>
                  <a:cubicBezTo>
                    <a:pt x="301" y="749"/>
                    <a:pt x="303" y="751"/>
                    <a:pt x="303" y="751"/>
                  </a:cubicBezTo>
                  <a:cubicBezTo>
                    <a:pt x="302" y="751"/>
                    <a:pt x="302" y="752"/>
                    <a:pt x="302" y="752"/>
                  </a:cubicBezTo>
                  <a:cubicBezTo>
                    <a:pt x="302" y="752"/>
                    <a:pt x="302" y="752"/>
                    <a:pt x="302" y="752"/>
                  </a:cubicBezTo>
                  <a:cubicBezTo>
                    <a:pt x="302" y="752"/>
                    <a:pt x="302" y="753"/>
                    <a:pt x="302" y="753"/>
                  </a:cubicBezTo>
                  <a:cubicBezTo>
                    <a:pt x="302" y="754"/>
                    <a:pt x="302" y="755"/>
                    <a:pt x="302" y="756"/>
                  </a:cubicBezTo>
                  <a:cubicBezTo>
                    <a:pt x="301" y="755"/>
                    <a:pt x="301" y="756"/>
                    <a:pt x="300" y="756"/>
                  </a:cubicBezTo>
                  <a:cubicBezTo>
                    <a:pt x="300" y="756"/>
                    <a:pt x="300" y="755"/>
                    <a:pt x="300" y="754"/>
                  </a:cubicBezTo>
                  <a:cubicBezTo>
                    <a:pt x="300" y="754"/>
                    <a:pt x="300" y="753"/>
                    <a:pt x="300" y="752"/>
                  </a:cubicBezTo>
                  <a:cubicBezTo>
                    <a:pt x="300" y="751"/>
                    <a:pt x="300" y="750"/>
                    <a:pt x="300" y="748"/>
                  </a:cubicBezTo>
                  <a:cubicBezTo>
                    <a:pt x="299" y="748"/>
                    <a:pt x="299" y="750"/>
                    <a:pt x="299" y="750"/>
                  </a:cubicBezTo>
                  <a:cubicBezTo>
                    <a:pt x="299" y="751"/>
                    <a:pt x="299" y="751"/>
                    <a:pt x="299" y="751"/>
                  </a:cubicBezTo>
                  <a:cubicBezTo>
                    <a:pt x="299" y="751"/>
                    <a:pt x="300" y="753"/>
                    <a:pt x="299" y="754"/>
                  </a:cubicBezTo>
                  <a:cubicBezTo>
                    <a:pt x="297" y="754"/>
                    <a:pt x="298" y="751"/>
                    <a:pt x="298" y="751"/>
                  </a:cubicBezTo>
                  <a:cubicBezTo>
                    <a:pt x="298" y="750"/>
                    <a:pt x="297" y="750"/>
                    <a:pt x="296" y="749"/>
                  </a:cubicBezTo>
                  <a:cubicBezTo>
                    <a:pt x="297" y="749"/>
                    <a:pt x="297" y="750"/>
                    <a:pt x="297" y="748"/>
                  </a:cubicBezTo>
                  <a:cubicBezTo>
                    <a:pt x="297" y="749"/>
                    <a:pt x="297" y="749"/>
                    <a:pt x="296" y="749"/>
                  </a:cubicBezTo>
                  <a:cubicBezTo>
                    <a:pt x="295" y="748"/>
                    <a:pt x="297" y="747"/>
                    <a:pt x="297" y="746"/>
                  </a:cubicBezTo>
                  <a:cubicBezTo>
                    <a:pt x="297" y="745"/>
                    <a:pt x="298" y="745"/>
                    <a:pt x="298" y="745"/>
                  </a:cubicBezTo>
                  <a:cubicBezTo>
                    <a:pt x="297" y="744"/>
                    <a:pt x="295" y="744"/>
                    <a:pt x="293" y="744"/>
                  </a:cubicBezTo>
                  <a:cubicBezTo>
                    <a:pt x="292" y="744"/>
                    <a:pt x="291" y="743"/>
                    <a:pt x="290" y="743"/>
                  </a:cubicBezTo>
                  <a:cubicBezTo>
                    <a:pt x="289" y="743"/>
                    <a:pt x="288" y="743"/>
                    <a:pt x="288" y="743"/>
                  </a:cubicBezTo>
                  <a:cubicBezTo>
                    <a:pt x="288" y="743"/>
                    <a:pt x="288" y="743"/>
                    <a:pt x="287" y="743"/>
                  </a:cubicBezTo>
                  <a:cubicBezTo>
                    <a:pt x="287" y="742"/>
                    <a:pt x="285" y="743"/>
                    <a:pt x="284" y="742"/>
                  </a:cubicBezTo>
                  <a:cubicBezTo>
                    <a:pt x="283" y="742"/>
                    <a:pt x="283" y="743"/>
                    <a:pt x="281" y="743"/>
                  </a:cubicBezTo>
                  <a:cubicBezTo>
                    <a:pt x="281" y="743"/>
                    <a:pt x="281" y="743"/>
                    <a:pt x="281" y="743"/>
                  </a:cubicBezTo>
                  <a:cubicBezTo>
                    <a:pt x="281" y="743"/>
                    <a:pt x="281" y="743"/>
                    <a:pt x="281" y="743"/>
                  </a:cubicBezTo>
                  <a:cubicBezTo>
                    <a:pt x="281" y="743"/>
                    <a:pt x="282" y="744"/>
                    <a:pt x="281" y="744"/>
                  </a:cubicBezTo>
                  <a:cubicBezTo>
                    <a:pt x="280" y="744"/>
                    <a:pt x="281" y="743"/>
                    <a:pt x="280" y="743"/>
                  </a:cubicBezTo>
                  <a:cubicBezTo>
                    <a:pt x="279" y="743"/>
                    <a:pt x="280" y="744"/>
                    <a:pt x="280" y="744"/>
                  </a:cubicBezTo>
                  <a:cubicBezTo>
                    <a:pt x="280" y="744"/>
                    <a:pt x="280" y="744"/>
                    <a:pt x="280" y="744"/>
                  </a:cubicBezTo>
                  <a:cubicBezTo>
                    <a:pt x="281" y="746"/>
                    <a:pt x="279" y="746"/>
                    <a:pt x="279" y="747"/>
                  </a:cubicBezTo>
                  <a:cubicBezTo>
                    <a:pt x="278" y="748"/>
                    <a:pt x="278" y="747"/>
                    <a:pt x="278" y="746"/>
                  </a:cubicBezTo>
                  <a:cubicBezTo>
                    <a:pt x="276" y="746"/>
                    <a:pt x="275" y="747"/>
                    <a:pt x="276" y="748"/>
                  </a:cubicBezTo>
                  <a:cubicBezTo>
                    <a:pt x="277" y="749"/>
                    <a:pt x="277" y="748"/>
                    <a:pt x="278" y="748"/>
                  </a:cubicBezTo>
                  <a:cubicBezTo>
                    <a:pt x="277" y="750"/>
                    <a:pt x="278" y="750"/>
                    <a:pt x="278" y="751"/>
                  </a:cubicBezTo>
                  <a:cubicBezTo>
                    <a:pt x="277" y="751"/>
                    <a:pt x="278" y="752"/>
                    <a:pt x="277" y="752"/>
                  </a:cubicBezTo>
                  <a:cubicBezTo>
                    <a:pt x="276" y="752"/>
                    <a:pt x="276" y="751"/>
                    <a:pt x="275" y="751"/>
                  </a:cubicBezTo>
                  <a:cubicBezTo>
                    <a:pt x="275" y="751"/>
                    <a:pt x="274" y="752"/>
                    <a:pt x="274" y="752"/>
                  </a:cubicBezTo>
                  <a:cubicBezTo>
                    <a:pt x="273" y="751"/>
                    <a:pt x="274" y="750"/>
                    <a:pt x="274" y="749"/>
                  </a:cubicBezTo>
                  <a:cubicBezTo>
                    <a:pt x="274" y="749"/>
                    <a:pt x="274" y="749"/>
                    <a:pt x="274" y="748"/>
                  </a:cubicBezTo>
                  <a:cubicBezTo>
                    <a:pt x="274" y="748"/>
                    <a:pt x="274" y="748"/>
                    <a:pt x="275" y="748"/>
                  </a:cubicBezTo>
                  <a:cubicBezTo>
                    <a:pt x="275" y="748"/>
                    <a:pt x="275" y="748"/>
                    <a:pt x="275" y="747"/>
                  </a:cubicBezTo>
                  <a:cubicBezTo>
                    <a:pt x="275" y="747"/>
                    <a:pt x="274" y="748"/>
                    <a:pt x="274" y="748"/>
                  </a:cubicBezTo>
                  <a:cubicBezTo>
                    <a:pt x="274" y="747"/>
                    <a:pt x="274" y="746"/>
                    <a:pt x="274" y="745"/>
                  </a:cubicBezTo>
                  <a:cubicBezTo>
                    <a:pt x="274" y="745"/>
                    <a:pt x="274" y="745"/>
                    <a:pt x="274" y="745"/>
                  </a:cubicBezTo>
                  <a:cubicBezTo>
                    <a:pt x="274" y="745"/>
                    <a:pt x="273" y="745"/>
                    <a:pt x="273" y="746"/>
                  </a:cubicBezTo>
                  <a:cubicBezTo>
                    <a:pt x="272" y="746"/>
                    <a:pt x="274" y="745"/>
                    <a:pt x="274" y="745"/>
                  </a:cubicBezTo>
                  <a:cubicBezTo>
                    <a:pt x="274" y="745"/>
                    <a:pt x="274" y="745"/>
                    <a:pt x="274" y="745"/>
                  </a:cubicBezTo>
                  <a:cubicBezTo>
                    <a:pt x="274" y="743"/>
                    <a:pt x="274" y="742"/>
                    <a:pt x="274" y="740"/>
                  </a:cubicBezTo>
                  <a:cubicBezTo>
                    <a:pt x="274" y="740"/>
                    <a:pt x="273" y="740"/>
                    <a:pt x="273" y="740"/>
                  </a:cubicBezTo>
                  <a:cubicBezTo>
                    <a:pt x="273" y="741"/>
                    <a:pt x="273" y="741"/>
                    <a:pt x="273" y="741"/>
                  </a:cubicBezTo>
                  <a:cubicBezTo>
                    <a:pt x="273" y="742"/>
                    <a:pt x="273" y="742"/>
                    <a:pt x="273" y="742"/>
                  </a:cubicBezTo>
                  <a:cubicBezTo>
                    <a:pt x="273" y="742"/>
                    <a:pt x="274" y="744"/>
                    <a:pt x="273" y="745"/>
                  </a:cubicBezTo>
                  <a:cubicBezTo>
                    <a:pt x="271" y="745"/>
                    <a:pt x="272" y="742"/>
                    <a:pt x="272" y="742"/>
                  </a:cubicBezTo>
                  <a:cubicBezTo>
                    <a:pt x="272" y="742"/>
                    <a:pt x="272" y="741"/>
                    <a:pt x="272" y="741"/>
                  </a:cubicBezTo>
                  <a:cubicBezTo>
                    <a:pt x="271" y="741"/>
                    <a:pt x="271" y="741"/>
                    <a:pt x="271" y="741"/>
                  </a:cubicBezTo>
                  <a:cubicBezTo>
                    <a:pt x="271" y="741"/>
                    <a:pt x="270" y="741"/>
                    <a:pt x="270" y="741"/>
                  </a:cubicBezTo>
                  <a:cubicBezTo>
                    <a:pt x="270" y="740"/>
                    <a:pt x="271" y="741"/>
                    <a:pt x="271" y="740"/>
                  </a:cubicBezTo>
                  <a:cubicBezTo>
                    <a:pt x="271" y="740"/>
                    <a:pt x="271" y="740"/>
                    <a:pt x="270" y="740"/>
                  </a:cubicBezTo>
                  <a:cubicBezTo>
                    <a:pt x="270" y="740"/>
                    <a:pt x="270" y="740"/>
                    <a:pt x="270" y="740"/>
                  </a:cubicBezTo>
                  <a:cubicBezTo>
                    <a:pt x="270" y="740"/>
                    <a:pt x="270" y="740"/>
                    <a:pt x="270" y="740"/>
                  </a:cubicBezTo>
                  <a:cubicBezTo>
                    <a:pt x="268" y="740"/>
                    <a:pt x="267" y="741"/>
                    <a:pt x="266" y="742"/>
                  </a:cubicBezTo>
                  <a:cubicBezTo>
                    <a:pt x="266" y="743"/>
                    <a:pt x="268" y="743"/>
                    <a:pt x="267" y="743"/>
                  </a:cubicBezTo>
                  <a:cubicBezTo>
                    <a:pt x="266" y="743"/>
                    <a:pt x="265" y="742"/>
                    <a:pt x="266" y="741"/>
                  </a:cubicBezTo>
                  <a:cubicBezTo>
                    <a:pt x="266" y="741"/>
                    <a:pt x="266" y="740"/>
                    <a:pt x="265" y="740"/>
                  </a:cubicBezTo>
                  <a:cubicBezTo>
                    <a:pt x="265" y="739"/>
                    <a:pt x="264" y="739"/>
                    <a:pt x="262" y="738"/>
                  </a:cubicBezTo>
                  <a:cubicBezTo>
                    <a:pt x="262" y="739"/>
                    <a:pt x="261" y="739"/>
                    <a:pt x="261" y="739"/>
                  </a:cubicBezTo>
                  <a:cubicBezTo>
                    <a:pt x="260" y="739"/>
                    <a:pt x="261" y="739"/>
                    <a:pt x="260" y="738"/>
                  </a:cubicBezTo>
                  <a:cubicBezTo>
                    <a:pt x="260" y="738"/>
                    <a:pt x="259" y="738"/>
                    <a:pt x="259" y="737"/>
                  </a:cubicBezTo>
                  <a:cubicBezTo>
                    <a:pt x="258" y="737"/>
                    <a:pt x="257" y="737"/>
                    <a:pt x="256" y="737"/>
                  </a:cubicBezTo>
                  <a:cubicBezTo>
                    <a:pt x="255" y="737"/>
                    <a:pt x="255" y="737"/>
                    <a:pt x="254" y="736"/>
                  </a:cubicBezTo>
                  <a:cubicBezTo>
                    <a:pt x="254" y="736"/>
                    <a:pt x="254" y="736"/>
                    <a:pt x="254" y="736"/>
                  </a:cubicBezTo>
                  <a:cubicBezTo>
                    <a:pt x="254" y="737"/>
                    <a:pt x="252" y="738"/>
                    <a:pt x="252" y="739"/>
                  </a:cubicBezTo>
                  <a:cubicBezTo>
                    <a:pt x="251" y="739"/>
                    <a:pt x="251" y="738"/>
                    <a:pt x="251" y="737"/>
                  </a:cubicBezTo>
                  <a:cubicBezTo>
                    <a:pt x="249" y="738"/>
                    <a:pt x="249" y="738"/>
                    <a:pt x="249" y="739"/>
                  </a:cubicBezTo>
                  <a:cubicBezTo>
                    <a:pt x="250" y="740"/>
                    <a:pt x="250" y="739"/>
                    <a:pt x="252" y="740"/>
                  </a:cubicBezTo>
                  <a:cubicBezTo>
                    <a:pt x="251" y="741"/>
                    <a:pt x="252" y="741"/>
                    <a:pt x="252" y="742"/>
                  </a:cubicBezTo>
                  <a:cubicBezTo>
                    <a:pt x="251" y="742"/>
                    <a:pt x="251" y="743"/>
                    <a:pt x="251" y="743"/>
                  </a:cubicBezTo>
                  <a:cubicBezTo>
                    <a:pt x="250" y="743"/>
                    <a:pt x="249" y="742"/>
                    <a:pt x="248" y="742"/>
                  </a:cubicBezTo>
                  <a:cubicBezTo>
                    <a:pt x="249" y="741"/>
                    <a:pt x="249" y="741"/>
                    <a:pt x="249" y="741"/>
                  </a:cubicBezTo>
                  <a:cubicBezTo>
                    <a:pt x="249" y="741"/>
                    <a:pt x="249" y="741"/>
                    <a:pt x="248" y="740"/>
                  </a:cubicBezTo>
                  <a:cubicBezTo>
                    <a:pt x="247" y="739"/>
                    <a:pt x="249" y="737"/>
                    <a:pt x="250" y="736"/>
                  </a:cubicBezTo>
                  <a:cubicBezTo>
                    <a:pt x="250" y="735"/>
                    <a:pt x="249" y="735"/>
                    <a:pt x="249" y="735"/>
                  </a:cubicBezTo>
                  <a:cubicBezTo>
                    <a:pt x="249" y="735"/>
                    <a:pt x="249" y="734"/>
                    <a:pt x="250" y="734"/>
                  </a:cubicBezTo>
                  <a:cubicBezTo>
                    <a:pt x="248" y="734"/>
                    <a:pt x="248" y="734"/>
                    <a:pt x="247" y="733"/>
                  </a:cubicBezTo>
                  <a:cubicBezTo>
                    <a:pt x="246" y="734"/>
                    <a:pt x="246" y="734"/>
                    <a:pt x="246" y="734"/>
                  </a:cubicBezTo>
                  <a:cubicBezTo>
                    <a:pt x="245" y="734"/>
                    <a:pt x="244" y="734"/>
                    <a:pt x="244" y="733"/>
                  </a:cubicBezTo>
                  <a:cubicBezTo>
                    <a:pt x="243" y="734"/>
                    <a:pt x="242" y="734"/>
                    <a:pt x="242" y="734"/>
                  </a:cubicBezTo>
                  <a:cubicBezTo>
                    <a:pt x="241" y="734"/>
                    <a:pt x="241" y="733"/>
                    <a:pt x="241" y="733"/>
                  </a:cubicBezTo>
                  <a:cubicBezTo>
                    <a:pt x="242" y="732"/>
                    <a:pt x="242" y="732"/>
                    <a:pt x="243" y="732"/>
                  </a:cubicBezTo>
                  <a:cubicBezTo>
                    <a:pt x="243" y="732"/>
                    <a:pt x="242" y="732"/>
                    <a:pt x="242" y="732"/>
                  </a:cubicBezTo>
                  <a:cubicBezTo>
                    <a:pt x="242" y="731"/>
                    <a:pt x="243" y="731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3" y="731"/>
                    <a:pt x="243" y="731"/>
                    <a:pt x="243" y="731"/>
                  </a:cubicBezTo>
                  <a:cubicBezTo>
                    <a:pt x="242" y="731"/>
                    <a:pt x="241" y="732"/>
                    <a:pt x="241" y="732"/>
                  </a:cubicBezTo>
                  <a:cubicBezTo>
                    <a:pt x="241" y="732"/>
                    <a:pt x="241" y="732"/>
                    <a:pt x="241" y="732"/>
                  </a:cubicBezTo>
                  <a:cubicBezTo>
                    <a:pt x="241" y="733"/>
                    <a:pt x="241" y="733"/>
                    <a:pt x="240" y="733"/>
                  </a:cubicBezTo>
                  <a:cubicBezTo>
                    <a:pt x="240" y="733"/>
                    <a:pt x="240" y="733"/>
                    <a:pt x="240" y="732"/>
                  </a:cubicBezTo>
                  <a:cubicBezTo>
                    <a:pt x="240" y="733"/>
                    <a:pt x="240" y="733"/>
                    <a:pt x="240" y="733"/>
                  </a:cubicBezTo>
                  <a:cubicBezTo>
                    <a:pt x="240" y="734"/>
                    <a:pt x="241" y="734"/>
                    <a:pt x="240" y="734"/>
                  </a:cubicBezTo>
                  <a:cubicBezTo>
                    <a:pt x="239" y="734"/>
                    <a:pt x="238" y="733"/>
                    <a:pt x="239" y="732"/>
                  </a:cubicBezTo>
                  <a:cubicBezTo>
                    <a:pt x="239" y="732"/>
                    <a:pt x="239" y="732"/>
                    <a:pt x="239" y="732"/>
                  </a:cubicBezTo>
                  <a:cubicBezTo>
                    <a:pt x="239" y="732"/>
                    <a:pt x="238" y="733"/>
                    <a:pt x="237" y="732"/>
                  </a:cubicBezTo>
                  <a:cubicBezTo>
                    <a:pt x="237" y="731"/>
                    <a:pt x="235" y="731"/>
                    <a:pt x="235" y="730"/>
                  </a:cubicBezTo>
                  <a:cubicBezTo>
                    <a:pt x="234" y="730"/>
                    <a:pt x="234" y="730"/>
                    <a:pt x="234" y="730"/>
                  </a:cubicBezTo>
                  <a:cubicBezTo>
                    <a:pt x="234" y="730"/>
                    <a:pt x="234" y="730"/>
                    <a:pt x="234" y="730"/>
                  </a:cubicBezTo>
                  <a:cubicBezTo>
                    <a:pt x="234" y="730"/>
                    <a:pt x="234" y="730"/>
                    <a:pt x="234" y="730"/>
                  </a:cubicBezTo>
                  <a:cubicBezTo>
                    <a:pt x="233" y="730"/>
                    <a:pt x="232" y="730"/>
                    <a:pt x="231" y="730"/>
                  </a:cubicBezTo>
                  <a:cubicBezTo>
                    <a:pt x="231" y="730"/>
                    <a:pt x="230" y="730"/>
                    <a:pt x="230" y="729"/>
                  </a:cubicBezTo>
                  <a:cubicBezTo>
                    <a:pt x="228" y="729"/>
                    <a:pt x="227" y="728"/>
                    <a:pt x="226" y="728"/>
                  </a:cubicBezTo>
                  <a:cubicBezTo>
                    <a:pt x="226" y="728"/>
                    <a:pt x="225" y="728"/>
                    <a:pt x="225" y="728"/>
                  </a:cubicBezTo>
                  <a:cubicBezTo>
                    <a:pt x="224" y="728"/>
                    <a:pt x="223" y="727"/>
                    <a:pt x="222" y="727"/>
                  </a:cubicBezTo>
                  <a:cubicBezTo>
                    <a:pt x="221" y="727"/>
                    <a:pt x="221" y="727"/>
                    <a:pt x="221" y="728"/>
                  </a:cubicBezTo>
                  <a:cubicBezTo>
                    <a:pt x="220" y="728"/>
                    <a:pt x="220" y="727"/>
                    <a:pt x="220" y="727"/>
                  </a:cubicBezTo>
                  <a:cubicBezTo>
                    <a:pt x="219" y="726"/>
                    <a:pt x="218" y="726"/>
                    <a:pt x="218" y="725"/>
                  </a:cubicBezTo>
                  <a:cubicBezTo>
                    <a:pt x="217" y="725"/>
                    <a:pt x="217" y="726"/>
                    <a:pt x="217" y="726"/>
                  </a:cubicBezTo>
                  <a:cubicBezTo>
                    <a:pt x="216" y="725"/>
                    <a:pt x="216" y="725"/>
                    <a:pt x="215" y="725"/>
                  </a:cubicBezTo>
                  <a:cubicBezTo>
                    <a:pt x="215" y="725"/>
                    <a:pt x="215" y="725"/>
                    <a:pt x="215" y="725"/>
                  </a:cubicBezTo>
                  <a:cubicBezTo>
                    <a:pt x="215" y="725"/>
                    <a:pt x="214" y="725"/>
                    <a:pt x="214" y="725"/>
                  </a:cubicBezTo>
                  <a:cubicBezTo>
                    <a:pt x="213" y="725"/>
                    <a:pt x="211" y="725"/>
                    <a:pt x="211" y="724"/>
                  </a:cubicBezTo>
                  <a:cubicBezTo>
                    <a:pt x="210" y="724"/>
                    <a:pt x="210" y="724"/>
                    <a:pt x="210" y="724"/>
                  </a:cubicBezTo>
                  <a:cubicBezTo>
                    <a:pt x="210" y="724"/>
                    <a:pt x="209" y="724"/>
                    <a:pt x="209" y="724"/>
                  </a:cubicBezTo>
                  <a:cubicBezTo>
                    <a:pt x="208" y="724"/>
                    <a:pt x="208" y="725"/>
                    <a:pt x="206" y="725"/>
                  </a:cubicBezTo>
                  <a:cubicBezTo>
                    <a:pt x="206" y="724"/>
                    <a:pt x="206" y="724"/>
                    <a:pt x="206" y="723"/>
                  </a:cubicBezTo>
                  <a:cubicBezTo>
                    <a:pt x="205" y="723"/>
                    <a:pt x="205" y="722"/>
                    <a:pt x="204" y="722"/>
                  </a:cubicBezTo>
                  <a:cubicBezTo>
                    <a:pt x="204" y="722"/>
                    <a:pt x="204" y="721"/>
                    <a:pt x="203" y="721"/>
                  </a:cubicBezTo>
                  <a:cubicBezTo>
                    <a:pt x="203" y="721"/>
                    <a:pt x="203" y="721"/>
                    <a:pt x="204" y="721"/>
                  </a:cubicBezTo>
                  <a:cubicBezTo>
                    <a:pt x="203" y="721"/>
                    <a:pt x="203" y="721"/>
                    <a:pt x="203" y="721"/>
                  </a:cubicBezTo>
                  <a:cubicBezTo>
                    <a:pt x="203" y="721"/>
                    <a:pt x="203" y="721"/>
                    <a:pt x="203" y="721"/>
                  </a:cubicBezTo>
                  <a:cubicBezTo>
                    <a:pt x="203" y="721"/>
                    <a:pt x="202" y="721"/>
                    <a:pt x="202" y="721"/>
                  </a:cubicBezTo>
                  <a:cubicBezTo>
                    <a:pt x="200" y="723"/>
                    <a:pt x="199" y="726"/>
                    <a:pt x="199" y="726"/>
                  </a:cubicBezTo>
                  <a:cubicBezTo>
                    <a:pt x="198" y="727"/>
                    <a:pt x="198" y="728"/>
                    <a:pt x="197" y="730"/>
                  </a:cubicBezTo>
                  <a:cubicBezTo>
                    <a:pt x="197" y="730"/>
                    <a:pt x="197" y="730"/>
                    <a:pt x="197" y="729"/>
                  </a:cubicBezTo>
                  <a:cubicBezTo>
                    <a:pt x="197" y="730"/>
                    <a:pt x="197" y="730"/>
                    <a:pt x="197" y="731"/>
                  </a:cubicBezTo>
                  <a:cubicBezTo>
                    <a:pt x="197" y="731"/>
                    <a:pt x="197" y="731"/>
                    <a:pt x="197" y="731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4" y="736"/>
                    <a:pt x="194" y="736"/>
                    <a:pt x="192" y="740"/>
                  </a:cubicBezTo>
                  <a:cubicBezTo>
                    <a:pt x="193" y="737"/>
                    <a:pt x="190" y="744"/>
                    <a:pt x="188" y="747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9" y="746"/>
                    <a:pt x="189" y="745"/>
                    <a:pt x="188" y="745"/>
                  </a:cubicBezTo>
                  <a:cubicBezTo>
                    <a:pt x="189" y="745"/>
                    <a:pt x="188" y="745"/>
                    <a:pt x="188" y="745"/>
                  </a:cubicBezTo>
                  <a:cubicBezTo>
                    <a:pt x="188" y="745"/>
                    <a:pt x="189" y="744"/>
                    <a:pt x="189" y="743"/>
                  </a:cubicBezTo>
                  <a:cubicBezTo>
                    <a:pt x="190" y="742"/>
                    <a:pt x="189" y="743"/>
                    <a:pt x="190" y="741"/>
                  </a:cubicBezTo>
                  <a:cubicBezTo>
                    <a:pt x="189" y="743"/>
                    <a:pt x="185" y="750"/>
                    <a:pt x="186" y="750"/>
                  </a:cubicBezTo>
                  <a:cubicBezTo>
                    <a:pt x="186" y="749"/>
                    <a:pt x="186" y="749"/>
                    <a:pt x="187" y="748"/>
                  </a:cubicBezTo>
                  <a:cubicBezTo>
                    <a:pt x="187" y="748"/>
                    <a:pt x="187" y="748"/>
                    <a:pt x="187" y="748"/>
                  </a:cubicBezTo>
                  <a:cubicBezTo>
                    <a:pt x="187" y="748"/>
                    <a:pt x="187" y="748"/>
                    <a:pt x="187" y="748"/>
                  </a:cubicBezTo>
                  <a:cubicBezTo>
                    <a:pt x="187" y="748"/>
                    <a:pt x="187" y="748"/>
                    <a:pt x="187" y="748"/>
                  </a:cubicBezTo>
                  <a:cubicBezTo>
                    <a:pt x="187" y="748"/>
                    <a:pt x="187" y="748"/>
                    <a:pt x="187" y="748"/>
                  </a:cubicBezTo>
                  <a:cubicBezTo>
                    <a:pt x="185" y="751"/>
                    <a:pt x="186" y="750"/>
                    <a:pt x="187" y="748"/>
                  </a:cubicBezTo>
                  <a:cubicBezTo>
                    <a:pt x="187" y="748"/>
                    <a:pt x="188" y="747"/>
                    <a:pt x="186" y="750"/>
                  </a:cubicBezTo>
                  <a:cubicBezTo>
                    <a:pt x="187" y="750"/>
                    <a:pt x="187" y="749"/>
                    <a:pt x="189" y="746"/>
                  </a:cubicBezTo>
                  <a:cubicBezTo>
                    <a:pt x="189" y="746"/>
                    <a:pt x="188" y="749"/>
                    <a:pt x="189" y="747"/>
                  </a:cubicBezTo>
                  <a:cubicBezTo>
                    <a:pt x="189" y="747"/>
                    <a:pt x="188" y="749"/>
                    <a:pt x="188" y="749"/>
                  </a:cubicBezTo>
                  <a:cubicBezTo>
                    <a:pt x="189" y="748"/>
                    <a:pt x="190" y="746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2" y="743"/>
                    <a:pt x="192" y="742"/>
                  </a:cubicBezTo>
                  <a:cubicBezTo>
                    <a:pt x="192" y="742"/>
                    <a:pt x="192" y="742"/>
                    <a:pt x="192" y="742"/>
                  </a:cubicBezTo>
                  <a:cubicBezTo>
                    <a:pt x="192" y="742"/>
                    <a:pt x="193" y="740"/>
                    <a:pt x="193" y="739"/>
                  </a:cubicBezTo>
                  <a:cubicBezTo>
                    <a:pt x="194" y="738"/>
                    <a:pt x="192" y="740"/>
                    <a:pt x="193" y="738"/>
                  </a:cubicBezTo>
                  <a:cubicBezTo>
                    <a:pt x="194" y="736"/>
                    <a:pt x="197" y="731"/>
                    <a:pt x="197" y="731"/>
                  </a:cubicBezTo>
                  <a:cubicBezTo>
                    <a:pt x="198" y="730"/>
                    <a:pt x="198" y="729"/>
                    <a:pt x="199" y="727"/>
                  </a:cubicBezTo>
                  <a:cubicBezTo>
                    <a:pt x="199" y="727"/>
                    <a:pt x="199" y="727"/>
                    <a:pt x="199" y="727"/>
                  </a:cubicBezTo>
                  <a:cubicBezTo>
                    <a:pt x="199" y="727"/>
                    <a:pt x="199" y="726"/>
                    <a:pt x="200" y="726"/>
                  </a:cubicBezTo>
                  <a:cubicBezTo>
                    <a:pt x="199" y="726"/>
                    <a:pt x="199" y="726"/>
                    <a:pt x="199" y="726"/>
                  </a:cubicBezTo>
                  <a:cubicBezTo>
                    <a:pt x="200" y="725"/>
                    <a:pt x="201" y="723"/>
                    <a:pt x="202" y="722"/>
                  </a:cubicBezTo>
                  <a:cubicBezTo>
                    <a:pt x="202" y="722"/>
                    <a:pt x="202" y="723"/>
                    <a:pt x="202" y="724"/>
                  </a:cubicBezTo>
                  <a:cubicBezTo>
                    <a:pt x="202" y="724"/>
                    <a:pt x="202" y="724"/>
                    <a:pt x="202" y="724"/>
                  </a:cubicBezTo>
                  <a:cubicBezTo>
                    <a:pt x="202" y="724"/>
                    <a:pt x="202" y="724"/>
                    <a:pt x="202" y="724"/>
                  </a:cubicBezTo>
                  <a:cubicBezTo>
                    <a:pt x="202" y="724"/>
                    <a:pt x="202" y="724"/>
                    <a:pt x="202" y="725"/>
                  </a:cubicBezTo>
                  <a:cubicBezTo>
                    <a:pt x="202" y="726"/>
                    <a:pt x="201" y="727"/>
                    <a:pt x="201" y="727"/>
                  </a:cubicBezTo>
                  <a:cubicBezTo>
                    <a:pt x="201" y="728"/>
                    <a:pt x="200" y="729"/>
                    <a:pt x="200" y="729"/>
                  </a:cubicBezTo>
                  <a:cubicBezTo>
                    <a:pt x="198" y="732"/>
                    <a:pt x="199" y="731"/>
                    <a:pt x="198" y="734"/>
                  </a:cubicBezTo>
                  <a:cubicBezTo>
                    <a:pt x="197" y="734"/>
                    <a:pt x="197" y="735"/>
                    <a:pt x="197" y="735"/>
                  </a:cubicBezTo>
                  <a:cubicBezTo>
                    <a:pt x="197" y="735"/>
                    <a:pt x="197" y="734"/>
                    <a:pt x="198" y="734"/>
                  </a:cubicBezTo>
                  <a:cubicBezTo>
                    <a:pt x="197" y="734"/>
                    <a:pt x="197" y="735"/>
                    <a:pt x="196" y="736"/>
                  </a:cubicBezTo>
                  <a:cubicBezTo>
                    <a:pt x="196" y="736"/>
                    <a:pt x="197" y="736"/>
                    <a:pt x="197" y="736"/>
                  </a:cubicBezTo>
                  <a:cubicBezTo>
                    <a:pt x="197" y="736"/>
                    <a:pt x="197" y="736"/>
                    <a:pt x="197" y="737"/>
                  </a:cubicBezTo>
                  <a:cubicBezTo>
                    <a:pt x="197" y="736"/>
                    <a:pt x="197" y="736"/>
                    <a:pt x="197" y="736"/>
                  </a:cubicBezTo>
                  <a:cubicBezTo>
                    <a:pt x="198" y="735"/>
                    <a:pt x="198" y="736"/>
                    <a:pt x="197" y="737"/>
                  </a:cubicBezTo>
                  <a:cubicBezTo>
                    <a:pt x="197" y="737"/>
                    <a:pt x="197" y="737"/>
                    <a:pt x="197" y="738"/>
                  </a:cubicBezTo>
                  <a:cubicBezTo>
                    <a:pt x="197" y="738"/>
                    <a:pt x="197" y="738"/>
                    <a:pt x="197" y="738"/>
                  </a:cubicBezTo>
                  <a:cubicBezTo>
                    <a:pt x="198" y="738"/>
                    <a:pt x="200" y="732"/>
                    <a:pt x="200" y="732"/>
                  </a:cubicBezTo>
                  <a:cubicBezTo>
                    <a:pt x="200" y="732"/>
                    <a:pt x="200" y="731"/>
                    <a:pt x="200" y="731"/>
                  </a:cubicBezTo>
                  <a:cubicBezTo>
                    <a:pt x="201" y="730"/>
                    <a:pt x="201" y="729"/>
                    <a:pt x="201" y="730"/>
                  </a:cubicBezTo>
                  <a:cubicBezTo>
                    <a:pt x="201" y="730"/>
                    <a:pt x="201" y="730"/>
                    <a:pt x="201" y="730"/>
                  </a:cubicBezTo>
                  <a:cubicBezTo>
                    <a:pt x="201" y="729"/>
                    <a:pt x="201" y="728"/>
                    <a:pt x="202" y="727"/>
                  </a:cubicBezTo>
                  <a:cubicBezTo>
                    <a:pt x="202" y="726"/>
                    <a:pt x="202" y="726"/>
                    <a:pt x="202" y="725"/>
                  </a:cubicBezTo>
                  <a:cubicBezTo>
                    <a:pt x="202" y="727"/>
                    <a:pt x="202" y="728"/>
                    <a:pt x="202" y="730"/>
                  </a:cubicBezTo>
                  <a:cubicBezTo>
                    <a:pt x="201" y="731"/>
                    <a:pt x="201" y="732"/>
                    <a:pt x="200" y="734"/>
                  </a:cubicBezTo>
                  <a:cubicBezTo>
                    <a:pt x="200" y="734"/>
                    <a:pt x="200" y="734"/>
                    <a:pt x="200" y="734"/>
                  </a:cubicBezTo>
                  <a:cubicBezTo>
                    <a:pt x="198" y="736"/>
                    <a:pt x="199" y="736"/>
                    <a:pt x="199" y="736"/>
                  </a:cubicBezTo>
                  <a:cubicBezTo>
                    <a:pt x="199" y="737"/>
                    <a:pt x="198" y="738"/>
                    <a:pt x="199" y="738"/>
                  </a:cubicBezTo>
                  <a:cubicBezTo>
                    <a:pt x="199" y="736"/>
                    <a:pt x="200" y="735"/>
                    <a:pt x="201" y="733"/>
                  </a:cubicBezTo>
                  <a:cubicBezTo>
                    <a:pt x="201" y="733"/>
                    <a:pt x="201" y="733"/>
                    <a:pt x="201" y="732"/>
                  </a:cubicBezTo>
                  <a:cubicBezTo>
                    <a:pt x="201" y="732"/>
                    <a:pt x="201" y="732"/>
                    <a:pt x="201" y="732"/>
                  </a:cubicBezTo>
                  <a:cubicBezTo>
                    <a:pt x="201" y="732"/>
                    <a:pt x="202" y="731"/>
                    <a:pt x="202" y="730"/>
                  </a:cubicBezTo>
                  <a:cubicBezTo>
                    <a:pt x="202" y="730"/>
                    <a:pt x="202" y="730"/>
                    <a:pt x="202" y="730"/>
                  </a:cubicBezTo>
                  <a:cubicBezTo>
                    <a:pt x="202" y="732"/>
                    <a:pt x="201" y="735"/>
                    <a:pt x="198" y="739"/>
                  </a:cubicBezTo>
                  <a:cubicBezTo>
                    <a:pt x="198" y="738"/>
                    <a:pt x="198" y="738"/>
                    <a:pt x="197" y="738"/>
                  </a:cubicBezTo>
                  <a:cubicBezTo>
                    <a:pt x="197" y="738"/>
                    <a:pt x="198" y="738"/>
                    <a:pt x="198" y="738"/>
                  </a:cubicBezTo>
                  <a:cubicBezTo>
                    <a:pt x="197" y="739"/>
                    <a:pt x="197" y="739"/>
                    <a:pt x="197" y="740"/>
                  </a:cubicBezTo>
                  <a:cubicBezTo>
                    <a:pt x="196" y="740"/>
                    <a:pt x="195" y="739"/>
                    <a:pt x="194" y="739"/>
                  </a:cubicBezTo>
                  <a:cubicBezTo>
                    <a:pt x="193" y="741"/>
                    <a:pt x="194" y="741"/>
                    <a:pt x="192" y="744"/>
                  </a:cubicBezTo>
                  <a:cubicBezTo>
                    <a:pt x="193" y="743"/>
                    <a:pt x="193" y="743"/>
                    <a:pt x="193" y="743"/>
                  </a:cubicBezTo>
                  <a:cubicBezTo>
                    <a:pt x="188" y="750"/>
                    <a:pt x="183" y="761"/>
                    <a:pt x="181" y="759"/>
                  </a:cubicBezTo>
                  <a:cubicBezTo>
                    <a:pt x="182" y="758"/>
                    <a:pt x="181" y="758"/>
                    <a:pt x="181" y="758"/>
                  </a:cubicBezTo>
                  <a:cubicBezTo>
                    <a:pt x="181" y="758"/>
                    <a:pt x="181" y="758"/>
                    <a:pt x="181" y="757"/>
                  </a:cubicBezTo>
                  <a:cubicBezTo>
                    <a:pt x="181" y="758"/>
                    <a:pt x="180" y="760"/>
                    <a:pt x="180" y="761"/>
                  </a:cubicBezTo>
                  <a:cubicBezTo>
                    <a:pt x="180" y="761"/>
                    <a:pt x="180" y="761"/>
                    <a:pt x="180" y="762"/>
                  </a:cubicBezTo>
                  <a:cubicBezTo>
                    <a:pt x="180" y="762"/>
                    <a:pt x="179" y="762"/>
                    <a:pt x="179" y="763"/>
                  </a:cubicBezTo>
                  <a:cubicBezTo>
                    <a:pt x="179" y="764"/>
                    <a:pt x="178" y="766"/>
                    <a:pt x="177" y="767"/>
                  </a:cubicBezTo>
                  <a:cubicBezTo>
                    <a:pt x="177" y="767"/>
                    <a:pt x="176" y="768"/>
                    <a:pt x="176" y="768"/>
                  </a:cubicBezTo>
                  <a:cubicBezTo>
                    <a:pt x="175" y="770"/>
                    <a:pt x="176" y="769"/>
                    <a:pt x="176" y="768"/>
                  </a:cubicBezTo>
                  <a:cubicBezTo>
                    <a:pt x="176" y="770"/>
                    <a:pt x="175" y="771"/>
                    <a:pt x="176" y="770"/>
                  </a:cubicBezTo>
                  <a:cubicBezTo>
                    <a:pt x="177" y="769"/>
                    <a:pt x="178" y="767"/>
                    <a:pt x="179" y="765"/>
                  </a:cubicBezTo>
                  <a:cubicBezTo>
                    <a:pt x="177" y="770"/>
                    <a:pt x="176" y="775"/>
                    <a:pt x="175" y="780"/>
                  </a:cubicBezTo>
                  <a:cubicBezTo>
                    <a:pt x="174" y="782"/>
                    <a:pt x="173" y="784"/>
                    <a:pt x="172" y="784"/>
                  </a:cubicBezTo>
                  <a:cubicBezTo>
                    <a:pt x="173" y="784"/>
                    <a:pt x="174" y="783"/>
                    <a:pt x="174" y="781"/>
                  </a:cubicBezTo>
                  <a:cubicBezTo>
                    <a:pt x="174" y="782"/>
                    <a:pt x="174" y="782"/>
                    <a:pt x="174" y="783"/>
                  </a:cubicBezTo>
                  <a:cubicBezTo>
                    <a:pt x="174" y="783"/>
                    <a:pt x="174" y="783"/>
                    <a:pt x="174" y="783"/>
                  </a:cubicBezTo>
                  <a:cubicBezTo>
                    <a:pt x="176" y="783"/>
                    <a:pt x="176" y="784"/>
                    <a:pt x="175" y="784"/>
                  </a:cubicBezTo>
                  <a:cubicBezTo>
                    <a:pt x="175" y="784"/>
                    <a:pt x="174" y="784"/>
                    <a:pt x="174" y="784"/>
                  </a:cubicBezTo>
                  <a:cubicBezTo>
                    <a:pt x="173" y="784"/>
                    <a:pt x="174" y="783"/>
                    <a:pt x="174" y="783"/>
                  </a:cubicBezTo>
                  <a:cubicBezTo>
                    <a:pt x="174" y="783"/>
                    <a:pt x="174" y="783"/>
                    <a:pt x="174" y="783"/>
                  </a:cubicBezTo>
                  <a:cubicBezTo>
                    <a:pt x="174" y="782"/>
                    <a:pt x="174" y="782"/>
                    <a:pt x="173" y="783"/>
                  </a:cubicBezTo>
                  <a:cubicBezTo>
                    <a:pt x="173" y="784"/>
                    <a:pt x="173" y="785"/>
                    <a:pt x="173" y="784"/>
                  </a:cubicBezTo>
                  <a:cubicBezTo>
                    <a:pt x="170" y="790"/>
                    <a:pt x="170" y="790"/>
                    <a:pt x="170" y="790"/>
                  </a:cubicBezTo>
                  <a:cubicBezTo>
                    <a:pt x="170" y="787"/>
                    <a:pt x="171" y="783"/>
                    <a:pt x="171" y="780"/>
                  </a:cubicBezTo>
                  <a:cubicBezTo>
                    <a:pt x="173" y="778"/>
                    <a:pt x="172" y="778"/>
                    <a:pt x="172" y="779"/>
                  </a:cubicBezTo>
                  <a:cubicBezTo>
                    <a:pt x="172" y="778"/>
                    <a:pt x="171" y="777"/>
                    <a:pt x="171" y="777"/>
                  </a:cubicBezTo>
                  <a:cubicBezTo>
                    <a:pt x="171" y="777"/>
                    <a:pt x="171" y="777"/>
                    <a:pt x="171" y="777"/>
                  </a:cubicBezTo>
                  <a:cubicBezTo>
                    <a:pt x="172" y="776"/>
                    <a:pt x="171" y="776"/>
                    <a:pt x="170" y="777"/>
                  </a:cubicBezTo>
                  <a:cubicBezTo>
                    <a:pt x="170" y="778"/>
                    <a:pt x="170" y="778"/>
                    <a:pt x="169" y="778"/>
                  </a:cubicBezTo>
                  <a:cubicBezTo>
                    <a:pt x="170" y="778"/>
                    <a:pt x="170" y="777"/>
                    <a:pt x="170" y="777"/>
                  </a:cubicBezTo>
                  <a:cubicBezTo>
                    <a:pt x="170" y="777"/>
                    <a:pt x="169" y="778"/>
                    <a:pt x="169" y="779"/>
                  </a:cubicBezTo>
                  <a:cubicBezTo>
                    <a:pt x="168" y="779"/>
                    <a:pt x="168" y="780"/>
                    <a:pt x="168" y="780"/>
                  </a:cubicBezTo>
                  <a:cubicBezTo>
                    <a:pt x="167" y="783"/>
                    <a:pt x="167" y="783"/>
                    <a:pt x="167" y="783"/>
                  </a:cubicBezTo>
                  <a:cubicBezTo>
                    <a:pt x="167" y="782"/>
                    <a:pt x="167" y="782"/>
                    <a:pt x="167" y="782"/>
                  </a:cubicBezTo>
                  <a:cubicBezTo>
                    <a:pt x="168" y="782"/>
                    <a:pt x="169" y="782"/>
                    <a:pt x="170" y="782"/>
                  </a:cubicBezTo>
                  <a:cubicBezTo>
                    <a:pt x="170" y="783"/>
                    <a:pt x="169" y="784"/>
                    <a:pt x="167" y="784"/>
                  </a:cubicBezTo>
                  <a:cubicBezTo>
                    <a:pt x="167" y="784"/>
                    <a:pt x="167" y="784"/>
                    <a:pt x="167" y="783"/>
                  </a:cubicBezTo>
                  <a:cubicBezTo>
                    <a:pt x="166" y="784"/>
                    <a:pt x="166" y="784"/>
                    <a:pt x="166" y="784"/>
                  </a:cubicBezTo>
                  <a:cubicBezTo>
                    <a:pt x="166" y="784"/>
                    <a:pt x="166" y="784"/>
                    <a:pt x="166" y="784"/>
                  </a:cubicBezTo>
                  <a:cubicBezTo>
                    <a:pt x="166" y="784"/>
                    <a:pt x="166" y="784"/>
                    <a:pt x="166" y="784"/>
                  </a:cubicBezTo>
                  <a:cubicBezTo>
                    <a:pt x="162" y="796"/>
                    <a:pt x="162" y="796"/>
                    <a:pt x="162" y="796"/>
                  </a:cubicBezTo>
                  <a:cubicBezTo>
                    <a:pt x="158" y="797"/>
                    <a:pt x="158" y="797"/>
                    <a:pt x="158" y="797"/>
                  </a:cubicBezTo>
                  <a:cubicBezTo>
                    <a:pt x="159" y="799"/>
                    <a:pt x="152" y="812"/>
                    <a:pt x="154" y="813"/>
                  </a:cubicBezTo>
                  <a:cubicBezTo>
                    <a:pt x="154" y="813"/>
                    <a:pt x="153" y="813"/>
                    <a:pt x="153" y="813"/>
                  </a:cubicBezTo>
                  <a:cubicBezTo>
                    <a:pt x="153" y="813"/>
                    <a:pt x="153" y="812"/>
                    <a:pt x="153" y="812"/>
                  </a:cubicBezTo>
                  <a:cubicBezTo>
                    <a:pt x="154" y="811"/>
                    <a:pt x="153" y="812"/>
                    <a:pt x="153" y="812"/>
                  </a:cubicBezTo>
                  <a:cubicBezTo>
                    <a:pt x="153" y="813"/>
                    <a:pt x="153" y="813"/>
                    <a:pt x="153" y="813"/>
                  </a:cubicBezTo>
                  <a:cubicBezTo>
                    <a:pt x="149" y="814"/>
                    <a:pt x="145" y="816"/>
                    <a:pt x="143" y="816"/>
                  </a:cubicBezTo>
                  <a:cubicBezTo>
                    <a:pt x="143" y="815"/>
                    <a:pt x="143" y="814"/>
                    <a:pt x="144" y="813"/>
                  </a:cubicBezTo>
                  <a:cubicBezTo>
                    <a:pt x="144" y="812"/>
                    <a:pt x="145" y="811"/>
                    <a:pt x="146" y="810"/>
                  </a:cubicBezTo>
                  <a:cubicBezTo>
                    <a:pt x="145" y="810"/>
                    <a:pt x="145" y="810"/>
                    <a:pt x="145" y="810"/>
                  </a:cubicBezTo>
                  <a:cubicBezTo>
                    <a:pt x="146" y="809"/>
                    <a:pt x="146" y="809"/>
                    <a:pt x="146" y="808"/>
                  </a:cubicBezTo>
                  <a:cubicBezTo>
                    <a:pt x="145" y="810"/>
                    <a:pt x="144" y="811"/>
                    <a:pt x="143" y="813"/>
                  </a:cubicBezTo>
                  <a:cubicBezTo>
                    <a:pt x="143" y="813"/>
                    <a:pt x="143" y="813"/>
                    <a:pt x="143" y="813"/>
                  </a:cubicBezTo>
                  <a:cubicBezTo>
                    <a:pt x="143" y="813"/>
                    <a:pt x="143" y="813"/>
                    <a:pt x="143" y="813"/>
                  </a:cubicBezTo>
                  <a:cubicBezTo>
                    <a:pt x="143" y="813"/>
                    <a:pt x="143" y="813"/>
                    <a:pt x="143" y="813"/>
                  </a:cubicBezTo>
                  <a:cubicBezTo>
                    <a:pt x="142" y="814"/>
                    <a:pt x="142" y="814"/>
                    <a:pt x="142" y="815"/>
                  </a:cubicBezTo>
                  <a:cubicBezTo>
                    <a:pt x="142" y="814"/>
                    <a:pt x="142" y="813"/>
                    <a:pt x="143" y="812"/>
                  </a:cubicBezTo>
                  <a:cubicBezTo>
                    <a:pt x="143" y="812"/>
                    <a:pt x="143" y="812"/>
                    <a:pt x="143" y="812"/>
                  </a:cubicBezTo>
                  <a:cubicBezTo>
                    <a:pt x="143" y="812"/>
                    <a:pt x="143" y="812"/>
                    <a:pt x="143" y="812"/>
                  </a:cubicBezTo>
                  <a:cubicBezTo>
                    <a:pt x="143" y="812"/>
                    <a:pt x="143" y="811"/>
                    <a:pt x="143" y="810"/>
                  </a:cubicBezTo>
                  <a:cubicBezTo>
                    <a:pt x="145" y="806"/>
                    <a:pt x="144" y="806"/>
                    <a:pt x="143" y="807"/>
                  </a:cubicBezTo>
                  <a:cubicBezTo>
                    <a:pt x="143" y="806"/>
                    <a:pt x="143" y="805"/>
                    <a:pt x="142" y="803"/>
                  </a:cubicBezTo>
                  <a:cubicBezTo>
                    <a:pt x="141" y="807"/>
                    <a:pt x="141" y="810"/>
                    <a:pt x="141" y="812"/>
                  </a:cubicBezTo>
                  <a:cubicBezTo>
                    <a:pt x="141" y="812"/>
                    <a:pt x="140" y="813"/>
                    <a:pt x="140" y="813"/>
                  </a:cubicBezTo>
                  <a:cubicBezTo>
                    <a:pt x="140" y="813"/>
                    <a:pt x="139" y="816"/>
                    <a:pt x="138" y="816"/>
                  </a:cubicBezTo>
                  <a:cubicBezTo>
                    <a:pt x="137" y="819"/>
                    <a:pt x="139" y="815"/>
                    <a:pt x="138" y="818"/>
                  </a:cubicBezTo>
                  <a:cubicBezTo>
                    <a:pt x="139" y="817"/>
                    <a:pt x="139" y="815"/>
                    <a:pt x="140" y="814"/>
                  </a:cubicBezTo>
                  <a:cubicBezTo>
                    <a:pt x="140" y="815"/>
                    <a:pt x="140" y="815"/>
                    <a:pt x="141" y="814"/>
                  </a:cubicBezTo>
                  <a:cubicBezTo>
                    <a:pt x="141" y="815"/>
                    <a:pt x="141" y="815"/>
                    <a:pt x="142" y="815"/>
                  </a:cubicBezTo>
                  <a:cubicBezTo>
                    <a:pt x="141" y="816"/>
                    <a:pt x="141" y="817"/>
                    <a:pt x="141" y="817"/>
                  </a:cubicBezTo>
                  <a:cubicBezTo>
                    <a:pt x="141" y="817"/>
                    <a:pt x="141" y="817"/>
                    <a:pt x="141" y="818"/>
                  </a:cubicBezTo>
                  <a:cubicBezTo>
                    <a:pt x="140" y="819"/>
                    <a:pt x="139" y="820"/>
                    <a:pt x="139" y="821"/>
                  </a:cubicBezTo>
                  <a:cubicBezTo>
                    <a:pt x="138" y="822"/>
                    <a:pt x="137" y="823"/>
                    <a:pt x="137" y="824"/>
                  </a:cubicBezTo>
                  <a:cubicBezTo>
                    <a:pt x="137" y="824"/>
                    <a:pt x="137" y="824"/>
                    <a:pt x="137" y="824"/>
                  </a:cubicBezTo>
                  <a:cubicBezTo>
                    <a:pt x="136" y="825"/>
                    <a:pt x="135" y="827"/>
                    <a:pt x="133" y="829"/>
                  </a:cubicBezTo>
                  <a:cubicBezTo>
                    <a:pt x="133" y="829"/>
                    <a:pt x="133" y="829"/>
                    <a:pt x="133" y="829"/>
                  </a:cubicBezTo>
                  <a:cubicBezTo>
                    <a:pt x="133" y="829"/>
                    <a:pt x="133" y="829"/>
                    <a:pt x="133" y="830"/>
                  </a:cubicBezTo>
                  <a:cubicBezTo>
                    <a:pt x="131" y="832"/>
                    <a:pt x="129" y="835"/>
                    <a:pt x="128" y="838"/>
                  </a:cubicBezTo>
                  <a:cubicBezTo>
                    <a:pt x="128" y="838"/>
                    <a:pt x="128" y="838"/>
                    <a:pt x="128" y="837"/>
                  </a:cubicBezTo>
                  <a:cubicBezTo>
                    <a:pt x="127" y="837"/>
                    <a:pt x="127" y="837"/>
                    <a:pt x="127" y="836"/>
                  </a:cubicBezTo>
                  <a:cubicBezTo>
                    <a:pt x="127" y="837"/>
                    <a:pt x="126" y="837"/>
                    <a:pt x="126" y="837"/>
                  </a:cubicBezTo>
                  <a:cubicBezTo>
                    <a:pt x="126" y="838"/>
                    <a:pt x="127" y="838"/>
                    <a:pt x="127" y="838"/>
                  </a:cubicBezTo>
                  <a:cubicBezTo>
                    <a:pt x="127" y="839"/>
                    <a:pt x="127" y="839"/>
                    <a:pt x="127" y="839"/>
                  </a:cubicBezTo>
                  <a:cubicBezTo>
                    <a:pt x="126" y="841"/>
                    <a:pt x="125" y="844"/>
                    <a:pt x="125" y="846"/>
                  </a:cubicBezTo>
                  <a:cubicBezTo>
                    <a:pt x="124" y="846"/>
                    <a:pt x="124" y="846"/>
                    <a:pt x="124" y="846"/>
                  </a:cubicBezTo>
                  <a:cubicBezTo>
                    <a:pt x="125" y="846"/>
                    <a:pt x="125" y="845"/>
                    <a:pt x="125" y="844"/>
                  </a:cubicBezTo>
                  <a:cubicBezTo>
                    <a:pt x="124" y="844"/>
                    <a:pt x="123" y="845"/>
                    <a:pt x="123" y="846"/>
                  </a:cubicBezTo>
                  <a:cubicBezTo>
                    <a:pt x="123" y="846"/>
                    <a:pt x="123" y="846"/>
                    <a:pt x="123" y="846"/>
                  </a:cubicBezTo>
                  <a:cubicBezTo>
                    <a:pt x="123" y="846"/>
                    <a:pt x="123" y="847"/>
                    <a:pt x="123" y="847"/>
                  </a:cubicBezTo>
                  <a:cubicBezTo>
                    <a:pt x="122" y="847"/>
                    <a:pt x="122" y="846"/>
                    <a:pt x="121" y="846"/>
                  </a:cubicBezTo>
                  <a:cubicBezTo>
                    <a:pt x="121" y="846"/>
                    <a:pt x="121" y="846"/>
                    <a:pt x="121" y="846"/>
                  </a:cubicBezTo>
                  <a:cubicBezTo>
                    <a:pt x="121" y="845"/>
                    <a:pt x="121" y="845"/>
                    <a:pt x="121" y="845"/>
                  </a:cubicBezTo>
                  <a:cubicBezTo>
                    <a:pt x="121" y="845"/>
                    <a:pt x="121" y="845"/>
                    <a:pt x="121" y="845"/>
                  </a:cubicBezTo>
                  <a:cubicBezTo>
                    <a:pt x="120" y="844"/>
                    <a:pt x="120" y="844"/>
                    <a:pt x="120" y="844"/>
                  </a:cubicBezTo>
                  <a:cubicBezTo>
                    <a:pt x="120" y="844"/>
                    <a:pt x="119" y="844"/>
                    <a:pt x="119" y="845"/>
                  </a:cubicBezTo>
                  <a:cubicBezTo>
                    <a:pt x="119" y="845"/>
                    <a:pt x="119" y="845"/>
                    <a:pt x="117" y="848"/>
                  </a:cubicBezTo>
                  <a:cubicBezTo>
                    <a:pt x="118" y="848"/>
                    <a:pt x="118" y="848"/>
                    <a:pt x="120" y="845"/>
                  </a:cubicBezTo>
                  <a:cubicBezTo>
                    <a:pt x="120" y="845"/>
                    <a:pt x="120" y="845"/>
                    <a:pt x="120" y="846"/>
                  </a:cubicBezTo>
                  <a:cubicBezTo>
                    <a:pt x="120" y="846"/>
                    <a:pt x="120" y="846"/>
                    <a:pt x="120" y="847"/>
                  </a:cubicBezTo>
                  <a:cubicBezTo>
                    <a:pt x="120" y="847"/>
                    <a:pt x="121" y="847"/>
                    <a:pt x="121" y="847"/>
                  </a:cubicBezTo>
                  <a:cubicBezTo>
                    <a:pt x="122" y="847"/>
                    <a:pt x="122" y="848"/>
                    <a:pt x="122" y="848"/>
                  </a:cubicBezTo>
                  <a:cubicBezTo>
                    <a:pt x="123" y="848"/>
                    <a:pt x="123" y="848"/>
                    <a:pt x="123" y="848"/>
                  </a:cubicBezTo>
                  <a:cubicBezTo>
                    <a:pt x="123" y="848"/>
                    <a:pt x="123" y="848"/>
                    <a:pt x="123" y="848"/>
                  </a:cubicBezTo>
                  <a:cubicBezTo>
                    <a:pt x="122" y="848"/>
                    <a:pt x="122" y="848"/>
                    <a:pt x="122" y="848"/>
                  </a:cubicBezTo>
                  <a:cubicBezTo>
                    <a:pt x="121" y="849"/>
                    <a:pt x="120" y="849"/>
                    <a:pt x="120" y="850"/>
                  </a:cubicBezTo>
                  <a:cubicBezTo>
                    <a:pt x="121" y="851"/>
                    <a:pt x="122" y="851"/>
                    <a:pt x="123" y="850"/>
                  </a:cubicBezTo>
                  <a:cubicBezTo>
                    <a:pt x="122" y="853"/>
                    <a:pt x="121" y="856"/>
                    <a:pt x="120" y="858"/>
                  </a:cubicBezTo>
                  <a:cubicBezTo>
                    <a:pt x="119" y="858"/>
                    <a:pt x="118" y="857"/>
                    <a:pt x="117" y="858"/>
                  </a:cubicBezTo>
                  <a:cubicBezTo>
                    <a:pt x="118" y="858"/>
                    <a:pt x="118" y="858"/>
                    <a:pt x="117" y="858"/>
                  </a:cubicBezTo>
                  <a:cubicBezTo>
                    <a:pt x="118" y="859"/>
                    <a:pt x="119" y="859"/>
                    <a:pt x="119" y="860"/>
                  </a:cubicBezTo>
                  <a:cubicBezTo>
                    <a:pt x="119" y="861"/>
                    <a:pt x="118" y="863"/>
                    <a:pt x="117" y="865"/>
                  </a:cubicBezTo>
                  <a:cubicBezTo>
                    <a:pt x="117" y="865"/>
                    <a:pt x="117" y="865"/>
                    <a:pt x="117" y="865"/>
                  </a:cubicBezTo>
                  <a:cubicBezTo>
                    <a:pt x="117" y="865"/>
                    <a:pt x="117" y="865"/>
                    <a:pt x="117" y="865"/>
                  </a:cubicBezTo>
                  <a:cubicBezTo>
                    <a:pt x="116" y="866"/>
                    <a:pt x="116" y="866"/>
                    <a:pt x="116" y="867"/>
                  </a:cubicBezTo>
                  <a:cubicBezTo>
                    <a:pt x="116" y="866"/>
                    <a:pt x="116" y="866"/>
                    <a:pt x="117" y="865"/>
                  </a:cubicBezTo>
                  <a:cubicBezTo>
                    <a:pt x="117" y="866"/>
                    <a:pt x="116" y="867"/>
                    <a:pt x="115" y="868"/>
                  </a:cubicBezTo>
                  <a:cubicBezTo>
                    <a:pt x="115" y="869"/>
                    <a:pt x="114" y="870"/>
                    <a:pt x="114" y="871"/>
                  </a:cubicBezTo>
                  <a:cubicBezTo>
                    <a:pt x="114" y="871"/>
                    <a:pt x="114" y="871"/>
                    <a:pt x="114" y="871"/>
                  </a:cubicBezTo>
                  <a:cubicBezTo>
                    <a:pt x="114" y="871"/>
                    <a:pt x="114" y="871"/>
                    <a:pt x="114" y="871"/>
                  </a:cubicBezTo>
                  <a:cubicBezTo>
                    <a:pt x="113" y="872"/>
                    <a:pt x="113" y="872"/>
                    <a:pt x="113" y="873"/>
                  </a:cubicBezTo>
                  <a:cubicBezTo>
                    <a:pt x="113" y="873"/>
                    <a:pt x="112" y="873"/>
                    <a:pt x="112" y="874"/>
                  </a:cubicBezTo>
                  <a:cubicBezTo>
                    <a:pt x="112" y="874"/>
                    <a:pt x="112" y="874"/>
                    <a:pt x="112" y="874"/>
                  </a:cubicBezTo>
                  <a:cubicBezTo>
                    <a:pt x="112" y="875"/>
                    <a:pt x="112" y="875"/>
                    <a:pt x="112" y="876"/>
                  </a:cubicBezTo>
                  <a:cubicBezTo>
                    <a:pt x="112" y="876"/>
                    <a:pt x="112" y="876"/>
                    <a:pt x="112" y="876"/>
                  </a:cubicBezTo>
                  <a:cubicBezTo>
                    <a:pt x="111" y="878"/>
                    <a:pt x="111" y="880"/>
                    <a:pt x="111" y="881"/>
                  </a:cubicBezTo>
                  <a:cubicBezTo>
                    <a:pt x="111" y="881"/>
                    <a:pt x="111" y="881"/>
                    <a:pt x="111" y="881"/>
                  </a:cubicBezTo>
                  <a:cubicBezTo>
                    <a:pt x="111" y="881"/>
                    <a:pt x="111" y="881"/>
                    <a:pt x="110" y="881"/>
                  </a:cubicBezTo>
                  <a:cubicBezTo>
                    <a:pt x="111" y="881"/>
                    <a:pt x="111" y="881"/>
                    <a:pt x="111" y="881"/>
                  </a:cubicBezTo>
                  <a:cubicBezTo>
                    <a:pt x="111" y="881"/>
                    <a:pt x="111" y="881"/>
                    <a:pt x="111" y="881"/>
                  </a:cubicBezTo>
                  <a:cubicBezTo>
                    <a:pt x="111" y="882"/>
                    <a:pt x="111" y="883"/>
                    <a:pt x="112" y="883"/>
                  </a:cubicBezTo>
                  <a:cubicBezTo>
                    <a:pt x="111" y="884"/>
                    <a:pt x="111" y="884"/>
                    <a:pt x="111" y="884"/>
                  </a:cubicBezTo>
                  <a:cubicBezTo>
                    <a:pt x="111" y="883"/>
                    <a:pt x="111" y="883"/>
                    <a:pt x="111" y="883"/>
                  </a:cubicBezTo>
                  <a:cubicBezTo>
                    <a:pt x="111" y="884"/>
                    <a:pt x="110" y="883"/>
                    <a:pt x="110" y="884"/>
                  </a:cubicBezTo>
                  <a:cubicBezTo>
                    <a:pt x="110" y="884"/>
                    <a:pt x="110" y="884"/>
                    <a:pt x="110" y="884"/>
                  </a:cubicBezTo>
                  <a:cubicBezTo>
                    <a:pt x="109" y="885"/>
                    <a:pt x="109" y="885"/>
                    <a:pt x="109" y="885"/>
                  </a:cubicBezTo>
                  <a:cubicBezTo>
                    <a:pt x="109" y="885"/>
                    <a:pt x="108" y="885"/>
                    <a:pt x="108" y="884"/>
                  </a:cubicBezTo>
                  <a:cubicBezTo>
                    <a:pt x="108" y="884"/>
                    <a:pt x="108" y="884"/>
                    <a:pt x="108" y="884"/>
                  </a:cubicBezTo>
                  <a:cubicBezTo>
                    <a:pt x="108" y="884"/>
                    <a:pt x="108" y="884"/>
                    <a:pt x="108" y="884"/>
                  </a:cubicBezTo>
                  <a:cubicBezTo>
                    <a:pt x="109" y="884"/>
                    <a:pt x="109" y="883"/>
                    <a:pt x="109" y="883"/>
                  </a:cubicBezTo>
                  <a:cubicBezTo>
                    <a:pt x="109" y="883"/>
                    <a:pt x="109" y="883"/>
                    <a:pt x="109" y="883"/>
                  </a:cubicBezTo>
                  <a:cubicBezTo>
                    <a:pt x="109" y="882"/>
                    <a:pt x="109" y="882"/>
                    <a:pt x="109" y="882"/>
                  </a:cubicBezTo>
                  <a:cubicBezTo>
                    <a:pt x="109" y="882"/>
                    <a:pt x="109" y="882"/>
                    <a:pt x="109" y="882"/>
                  </a:cubicBezTo>
                  <a:cubicBezTo>
                    <a:pt x="110" y="882"/>
                    <a:pt x="110" y="882"/>
                    <a:pt x="110" y="882"/>
                  </a:cubicBezTo>
                  <a:cubicBezTo>
                    <a:pt x="110" y="882"/>
                    <a:pt x="110" y="882"/>
                    <a:pt x="109" y="882"/>
                  </a:cubicBezTo>
                  <a:cubicBezTo>
                    <a:pt x="110" y="882"/>
                    <a:pt x="110" y="881"/>
                    <a:pt x="110" y="881"/>
                  </a:cubicBezTo>
                  <a:cubicBezTo>
                    <a:pt x="110" y="881"/>
                    <a:pt x="110" y="881"/>
                    <a:pt x="110" y="881"/>
                  </a:cubicBezTo>
                  <a:cubicBezTo>
                    <a:pt x="110" y="880"/>
                    <a:pt x="110" y="880"/>
                    <a:pt x="110" y="879"/>
                  </a:cubicBezTo>
                  <a:cubicBezTo>
                    <a:pt x="109" y="879"/>
                    <a:pt x="109" y="880"/>
                    <a:pt x="109" y="880"/>
                  </a:cubicBezTo>
                  <a:cubicBezTo>
                    <a:pt x="109" y="880"/>
                    <a:pt x="109" y="880"/>
                    <a:pt x="108" y="880"/>
                  </a:cubicBezTo>
                  <a:cubicBezTo>
                    <a:pt x="109" y="880"/>
                    <a:pt x="109" y="880"/>
                    <a:pt x="109" y="880"/>
                  </a:cubicBezTo>
                  <a:cubicBezTo>
                    <a:pt x="109" y="880"/>
                    <a:pt x="109" y="881"/>
                    <a:pt x="109" y="881"/>
                  </a:cubicBezTo>
                  <a:cubicBezTo>
                    <a:pt x="109" y="881"/>
                    <a:pt x="109" y="881"/>
                    <a:pt x="109" y="881"/>
                  </a:cubicBezTo>
                  <a:cubicBezTo>
                    <a:pt x="109" y="881"/>
                    <a:pt x="109" y="882"/>
                    <a:pt x="108" y="883"/>
                  </a:cubicBezTo>
                  <a:cubicBezTo>
                    <a:pt x="108" y="882"/>
                    <a:pt x="108" y="882"/>
                    <a:pt x="108" y="882"/>
                  </a:cubicBezTo>
                  <a:cubicBezTo>
                    <a:pt x="107" y="881"/>
                    <a:pt x="106" y="883"/>
                    <a:pt x="107" y="883"/>
                  </a:cubicBezTo>
                  <a:cubicBezTo>
                    <a:pt x="107" y="883"/>
                    <a:pt x="108" y="883"/>
                    <a:pt x="108" y="883"/>
                  </a:cubicBezTo>
                  <a:cubicBezTo>
                    <a:pt x="107" y="884"/>
                    <a:pt x="107" y="885"/>
                    <a:pt x="106" y="886"/>
                  </a:cubicBezTo>
                  <a:cubicBezTo>
                    <a:pt x="105" y="887"/>
                    <a:pt x="105" y="887"/>
                    <a:pt x="105" y="887"/>
                  </a:cubicBezTo>
                  <a:cubicBezTo>
                    <a:pt x="105" y="887"/>
                    <a:pt x="105" y="887"/>
                    <a:pt x="105" y="887"/>
                  </a:cubicBezTo>
                  <a:cubicBezTo>
                    <a:pt x="105" y="888"/>
                    <a:pt x="104" y="888"/>
                    <a:pt x="104" y="889"/>
                  </a:cubicBezTo>
                  <a:cubicBezTo>
                    <a:pt x="103" y="889"/>
                    <a:pt x="103" y="888"/>
                    <a:pt x="103" y="888"/>
                  </a:cubicBezTo>
                  <a:cubicBezTo>
                    <a:pt x="103" y="888"/>
                    <a:pt x="104" y="888"/>
                    <a:pt x="104" y="889"/>
                  </a:cubicBezTo>
                  <a:cubicBezTo>
                    <a:pt x="104" y="888"/>
                    <a:pt x="102" y="887"/>
                    <a:pt x="102" y="888"/>
                  </a:cubicBezTo>
                  <a:cubicBezTo>
                    <a:pt x="102" y="889"/>
                    <a:pt x="103" y="889"/>
                    <a:pt x="103" y="889"/>
                  </a:cubicBezTo>
                  <a:cubicBezTo>
                    <a:pt x="103" y="889"/>
                    <a:pt x="104" y="889"/>
                    <a:pt x="104" y="889"/>
                  </a:cubicBezTo>
                  <a:cubicBezTo>
                    <a:pt x="103" y="890"/>
                    <a:pt x="103" y="891"/>
                    <a:pt x="103" y="891"/>
                  </a:cubicBezTo>
                  <a:cubicBezTo>
                    <a:pt x="103" y="891"/>
                    <a:pt x="103" y="891"/>
                    <a:pt x="102" y="891"/>
                  </a:cubicBezTo>
                  <a:cubicBezTo>
                    <a:pt x="102" y="891"/>
                    <a:pt x="102" y="891"/>
                    <a:pt x="102" y="891"/>
                  </a:cubicBezTo>
                  <a:cubicBezTo>
                    <a:pt x="102" y="892"/>
                    <a:pt x="101" y="892"/>
                    <a:pt x="101" y="893"/>
                  </a:cubicBezTo>
                  <a:cubicBezTo>
                    <a:pt x="102" y="892"/>
                    <a:pt x="102" y="892"/>
                    <a:pt x="102" y="892"/>
                  </a:cubicBezTo>
                  <a:cubicBezTo>
                    <a:pt x="102" y="892"/>
                    <a:pt x="102" y="892"/>
                    <a:pt x="103" y="892"/>
                  </a:cubicBezTo>
                  <a:cubicBezTo>
                    <a:pt x="102" y="893"/>
                    <a:pt x="102" y="894"/>
                    <a:pt x="102" y="895"/>
                  </a:cubicBezTo>
                  <a:cubicBezTo>
                    <a:pt x="101" y="895"/>
                    <a:pt x="101" y="895"/>
                    <a:pt x="101" y="895"/>
                  </a:cubicBezTo>
                  <a:cubicBezTo>
                    <a:pt x="101" y="895"/>
                    <a:pt x="101" y="895"/>
                    <a:pt x="101" y="896"/>
                  </a:cubicBezTo>
                  <a:cubicBezTo>
                    <a:pt x="101" y="896"/>
                    <a:pt x="101" y="896"/>
                    <a:pt x="101" y="896"/>
                  </a:cubicBezTo>
                  <a:cubicBezTo>
                    <a:pt x="101" y="898"/>
                    <a:pt x="101" y="899"/>
                    <a:pt x="102" y="900"/>
                  </a:cubicBezTo>
                  <a:cubicBezTo>
                    <a:pt x="101" y="901"/>
                    <a:pt x="101" y="901"/>
                    <a:pt x="101" y="901"/>
                  </a:cubicBezTo>
                  <a:cubicBezTo>
                    <a:pt x="101" y="901"/>
                    <a:pt x="100" y="902"/>
                    <a:pt x="100" y="902"/>
                  </a:cubicBezTo>
                  <a:cubicBezTo>
                    <a:pt x="100" y="902"/>
                    <a:pt x="100" y="902"/>
                    <a:pt x="100" y="902"/>
                  </a:cubicBezTo>
                  <a:cubicBezTo>
                    <a:pt x="100" y="901"/>
                    <a:pt x="100" y="901"/>
                    <a:pt x="99" y="901"/>
                  </a:cubicBezTo>
                  <a:cubicBezTo>
                    <a:pt x="99" y="901"/>
                    <a:pt x="99" y="901"/>
                    <a:pt x="99" y="901"/>
                  </a:cubicBezTo>
                  <a:cubicBezTo>
                    <a:pt x="99" y="902"/>
                    <a:pt x="99" y="902"/>
                    <a:pt x="99" y="902"/>
                  </a:cubicBezTo>
                  <a:cubicBezTo>
                    <a:pt x="99" y="902"/>
                    <a:pt x="100" y="903"/>
                    <a:pt x="100" y="903"/>
                  </a:cubicBezTo>
                  <a:cubicBezTo>
                    <a:pt x="100" y="903"/>
                    <a:pt x="100" y="903"/>
                    <a:pt x="100" y="903"/>
                  </a:cubicBezTo>
                  <a:cubicBezTo>
                    <a:pt x="101" y="903"/>
                    <a:pt x="101" y="902"/>
                    <a:pt x="102" y="902"/>
                  </a:cubicBezTo>
                  <a:cubicBezTo>
                    <a:pt x="102" y="903"/>
                    <a:pt x="103" y="904"/>
                    <a:pt x="103" y="905"/>
                  </a:cubicBezTo>
                  <a:cubicBezTo>
                    <a:pt x="103" y="906"/>
                    <a:pt x="103" y="906"/>
                    <a:pt x="103" y="906"/>
                  </a:cubicBezTo>
                  <a:cubicBezTo>
                    <a:pt x="103" y="906"/>
                    <a:pt x="103" y="906"/>
                    <a:pt x="103" y="906"/>
                  </a:cubicBezTo>
                  <a:cubicBezTo>
                    <a:pt x="102" y="908"/>
                    <a:pt x="102" y="908"/>
                    <a:pt x="102" y="908"/>
                  </a:cubicBezTo>
                  <a:cubicBezTo>
                    <a:pt x="101" y="907"/>
                    <a:pt x="101" y="906"/>
                    <a:pt x="100" y="907"/>
                  </a:cubicBezTo>
                  <a:cubicBezTo>
                    <a:pt x="100" y="907"/>
                    <a:pt x="100" y="906"/>
                    <a:pt x="100" y="906"/>
                  </a:cubicBezTo>
                  <a:cubicBezTo>
                    <a:pt x="100" y="907"/>
                    <a:pt x="100" y="907"/>
                    <a:pt x="100" y="907"/>
                  </a:cubicBezTo>
                  <a:cubicBezTo>
                    <a:pt x="100" y="907"/>
                    <a:pt x="100" y="907"/>
                    <a:pt x="100" y="907"/>
                  </a:cubicBezTo>
                  <a:cubicBezTo>
                    <a:pt x="100" y="907"/>
                    <a:pt x="101" y="907"/>
                    <a:pt x="101" y="908"/>
                  </a:cubicBezTo>
                  <a:cubicBezTo>
                    <a:pt x="101" y="908"/>
                    <a:pt x="101" y="908"/>
                    <a:pt x="100" y="908"/>
                  </a:cubicBezTo>
                  <a:cubicBezTo>
                    <a:pt x="100" y="908"/>
                    <a:pt x="100" y="908"/>
                    <a:pt x="100" y="908"/>
                  </a:cubicBezTo>
                  <a:cubicBezTo>
                    <a:pt x="100" y="908"/>
                    <a:pt x="101" y="908"/>
                    <a:pt x="101" y="908"/>
                  </a:cubicBezTo>
                  <a:cubicBezTo>
                    <a:pt x="101" y="908"/>
                    <a:pt x="101" y="908"/>
                    <a:pt x="101" y="909"/>
                  </a:cubicBezTo>
                  <a:cubicBezTo>
                    <a:pt x="95" y="919"/>
                    <a:pt x="95" y="919"/>
                    <a:pt x="95" y="919"/>
                  </a:cubicBezTo>
                  <a:cubicBezTo>
                    <a:pt x="95" y="918"/>
                    <a:pt x="95" y="918"/>
                    <a:pt x="94" y="918"/>
                  </a:cubicBezTo>
                  <a:cubicBezTo>
                    <a:pt x="94" y="918"/>
                    <a:pt x="94" y="918"/>
                    <a:pt x="94" y="919"/>
                  </a:cubicBezTo>
                  <a:cubicBezTo>
                    <a:pt x="94" y="919"/>
                    <a:pt x="94" y="920"/>
                    <a:pt x="95" y="920"/>
                  </a:cubicBezTo>
                  <a:cubicBezTo>
                    <a:pt x="94" y="922"/>
                    <a:pt x="94" y="922"/>
                    <a:pt x="94" y="922"/>
                  </a:cubicBezTo>
                  <a:cubicBezTo>
                    <a:pt x="94" y="921"/>
                    <a:pt x="94" y="921"/>
                    <a:pt x="93" y="921"/>
                  </a:cubicBezTo>
                  <a:cubicBezTo>
                    <a:pt x="93" y="921"/>
                    <a:pt x="92" y="920"/>
                    <a:pt x="91" y="920"/>
                  </a:cubicBezTo>
                  <a:cubicBezTo>
                    <a:pt x="91" y="920"/>
                    <a:pt x="91" y="920"/>
                    <a:pt x="91" y="921"/>
                  </a:cubicBezTo>
                  <a:cubicBezTo>
                    <a:pt x="91" y="921"/>
                    <a:pt x="92" y="921"/>
                    <a:pt x="92" y="922"/>
                  </a:cubicBezTo>
                  <a:cubicBezTo>
                    <a:pt x="92" y="922"/>
                    <a:pt x="92" y="922"/>
                    <a:pt x="92" y="922"/>
                  </a:cubicBezTo>
                  <a:cubicBezTo>
                    <a:pt x="91" y="922"/>
                    <a:pt x="91" y="921"/>
                    <a:pt x="90" y="920"/>
                  </a:cubicBezTo>
                  <a:cubicBezTo>
                    <a:pt x="90" y="920"/>
                    <a:pt x="90" y="920"/>
                    <a:pt x="90" y="920"/>
                  </a:cubicBezTo>
                  <a:cubicBezTo>
                    <a:pt x="90" y="920"/>
                    <a:pt x="90" y="920"/>
                    <a:pt x="90" y="920"/>
                  </a:cubicBezTo>
                  <a:cubicBezTo>
                    <a:pt x="90" y="921"/>
                    <a:pt x="90" y="922"/>
                    <a:pt x="91" y="922"/>
                  </a:cubicBezTo>
                  <a:cubicBezTo>
                    <a:pt x="91" y="922"/>
                    <a:pt x="91" y="923"/>
                    <a:pt x="91" y="923"/>
                  </a:cubicBezTo>
                  <a:cubicBezTo>
                    <a:pt x="90" y="922"/>
                    <a:pt x="90" y="922"/>
                    <a:pt x="90" y="921"/>
                  </a:cubicBezTo>
                  <a:cubicBezTo>
                    <a:pt x="90" y="922"/>
                    <a:pt x="91" y="923"/>
                    <a:pt x="91" y="923"/>
                  </a:cubicBezTo>
                  <a:cubicBezTo>
                    <a:pt x="91" y="923"/>
                    <a:pt x="90" y="924"/>
                    <a:pt x="89" y="925"/>
                  </a:cubicBezTo>
                  <a:cubicBezTo>
                    <a:pt x="90" y="924"/>
                    <a:pt x="90" y="924"/>
                    <a:pt x="91" y="923"/>
                  </a:cubicBezTo>
                  <a:cubicBezTo>
                    <a:pt x="90" y="924"/>
                    <a:pt x="90" y="924"/>
                    <a:pt x="90" y="924"/>
                  </a:cubicBezTo>
                  <a:cubicBezTo>
                    <a:pt x="91" y="925"/>
                    <a:pt x="91" y="926"/>
                    <a:pt x="91" y="927"/>
                  </a:cubicBezTo>
                  <a:cubicBezTo>
                    <a:pt x="92" y="928"/>
                    <a:pt x="94" y="929"/>
                    <a:pt x="94" y="930"/>
                  </a:cubicBezTo>
                  <a:cubicBezTo>
                    <a:pt x="94" y="931"/>
                    <a:pt x="94" y="931"/>
                    <a:pt x="93" y="932"/>
                  </a:cubicBezTo>
                  <a:cubicBezTo>
                    <a:pt x="93" y="931"/>
                    <a:pt x="94" y="932"/>
                    <a:pt x="94" y="932"/>
                  </a:cubicBezTo>
                  <a:cubicBezTo>
                    <a:pt x="94" y="933"/>
                    <a:pt x="92" y="934"/>
                    <a:pt x="92" y="934"/>
                  </a:cubicBezTo>
                  <a:cubicBezTo>
                    <a:pt x="90" y="934"/>
                    <a:pt x="89" y="935"/>
                    <a:pt x="88" y="935"/>
                  </a:cubicBezTo>
                  <a:cubicBezTo>
                    <a:pt x="87" y="935"/>
                    <a:pt x="86" y="934"/>
                    <a:pt x="86" y="934"/>
                  </a:cubicBezTo>
                  <a:cubicBezTo>
                    <a:pt x="85" y="934"/>
                    <a:pt x="84" y="933"/>
                    <a:pt x="83" y="933"/>
                  </a:cubicBezTo>
                  <a:cubicBezTo>
                    <a:pt x="83" y="933"/>
                    <a:pt x="83" y="933"/>
                    <a:pt x="83" y="932"/>
                  </a:cubicBezTo>
                  <a:cubicBezTo>
                    <a:pt x="83" y="932"/>
                    <a:pt x="84" y="932"/>
                    <a:pt x="84" y="931"/>
                  </a:cubicBezTo>
                  <a:cubicBezTo>
                    <a:pt x="84" y="932"/>
                    <a:pt x="83" y="932"/>
                    <a:pt x="83" y="933"/>
                  </a:cubicBezTo>
                  <a:cubicBezTo>
                    <a:pt x="83" y="932"/>
                    <a:pt x="82" y="932"/>
                    <a:pt x="83" y="933"/>
                  </a:cubicBezTo>
                  <a:cubicBezTo>
                    <a:pt x="82" y="933"/>
                    <a:pt x="82" y="933"/>
                    <a:pt x="82" y="934"/>
                  </a:cubicBezTo>
                  <a:cubicBezTo>
                    <a:pt x="82" y="934"/>
                    <a:pt x="82" y="933"/>
                    <a:pt x="82" y="933"/>
                  </a:cubicBezTo>
                  <a:cubicBezTo>
                    <a:pt x="81" y="934"/>
                    <a:pt x="81" y="933"/>
                    <a:pt x="81" y="934"/>
                  </a:cubicBezTo>
                  <a:cubicBezTo>
                    <a:pt x="81" y="934"/>
                    <a:pt x="82" y="934"/>
                    <a:pt x="82" y="934"/>
                  </a:cubicBezTo>
                  <a:cubicBezTo>
                    <a:pt x="81" y="935"/>
                    <a:pt x="80" y="936"/>
                    <a:pt x="79" y="937"/>
                  </a:cubicBezTo>
                  <a:cubicBezTo>
                    <a:pt x="79" y="937"/>
                    <a:pt x="79" y="937"/>
                    <a:pt x="79" y="937"/>
                  </a:cubicBezTo>
                  <a:cubicBezTo>
                    <a:pt x="79" y="937"/>
                    <a:pt x="79" y="937"/>
                    <a:pt x="79" y="937"/>
                  </a:cubicBezTo>
                  <a:cubicBezTo>
                    <a:pt x="79" y="937"/>
                    <a:pt x="79" y="937"/>
                    <a:pt x="79" y="937"/>
                  </a:cubicBezTo>
                  <a:cubicBezTo>
                    <a:pt x="79" y="937"/>
                    <a:pt x="79" y="937"/>
                    <a:pt x="79" y="937"/>
                  </a:cubicBezTo>
                  <a:cubicBezTo>
                    <a:pt x="79" y="936"/>
                    <a:pt x="79" y="936"/>
                    <a:pt x="79" y="936"/>
                  </a:cubicBezTo>
                  <a:cubicBezTo>
                    <a:pt x="79" y="935"/>
                    <a:pt x="79" y="935"/>
                    <a:pt x="79" y="935"/>
                  </a:cubicBezTo>
                  <a:cubicBezTo>
                    <a:pt x="79" y="935"/>
                    <a:pt x="79" y="935"/>
                    <a:pt x="78" y="935"/>
                  </a:cubicBezTo>
                  <a:cubicBezTo>
                    <a:pt x="79" y="935"/>
                    <a:pt x="79" y="934"/>
                    <a:pt x="79" y="934"/>
                  </a:cubicBezTo>
                  <a:cubicBezTo>
                    <a:pt x="78" y="934"/>
                    <a:pt x="77" y="933"/>
                    <a:pt x="77" y="933"/>
                  </a:cubicBezTo>
                  <a:cubicBezTo>
                    <a:pt x="77" y="934"/>
                    <a:pt x="77" y="934"/>
                    <a:pt x="77" y="934"/>
                  </a:cubicBezTo>
                  <a:cubicBezTo>
                    <a:pt x="77" y="934"/>
                    <a:pt x="77" y="934"/>
                    <a:pt x="77" y="934"/>
                  </a:cubicBezTo>
                  <a:cubicBezTo>
                    <a:pt x="77" y="934"/>
                    <a:pt x="77" y="934"/>
                    <a:pt x="77" y="934"/>
                  </a:cubicBezTo>
                  <a:cubicBezTo>
                    <a:pt x="77" y="934"/>
                    <a:pt x="76" y="935"/>
                    <a:pt x="76" y="935"/>
                  </a:cubicBezTo>
                  <a:cubicBezTo>
                    <a:pt x="76" y="935"/>
                    <a:pt x="76" y="935"/>
                    <a:pt x="75" y="936"/>
                  </a:cubicBezTo>
                  <a:cubicBezTo>
                    <a:pt x="76" y="936"/>
                    <a:pt x="75" y="936"/>
                    <a:pt x="76" y="936"/>
                  </a:cubicBezTo>
                  <a:cubicBezTo>
                    <a:pt x="76" y="937"/>
                    <a:pt x="76" y="937"/>
                    <a:pt x="76" y="937"/>
                  </a:cubicBezTo>
                  <a:cubicBezTo>
                    <a:pt x="76" y="937"/>
                    <a:pt x="75" y="937"/>
                    <a:pt x="75" y="937"/>
                  </a:cubicBezTo>
                  <a:cubicBezTo>
                    <a:pt x="75" y="937"/>
                    <a:pt x="75" y="937"/>
                    <a:pt x="76" y="938"/>
                  </a:cubicBezTo>
                  <a:cubicBezTo>
                    <a:pt x="76" y="938"/>
                    <a:pt x="76" y="938"/>
                    <a:pt x="76" y="938"/>
                  </a:cubicBezTo>
                  <a:cubicBezTo>
                    <a:pt x="76" y="938"/>
                    <a:pt x="76" y="938"/>
                    <a:pt x="76" y="938"/>
                  </a:cubicBezTo>
                  <a:cubicBezTo>
                    <a:pt x="76" y="938"/>
                    <a:pt x="76" y="938"/>
                    <a:pt x="77" y="938"/>
                  </a:cubicBezTo>
                  <a:cubicBezTo>
                    <a:pt x="77" y="938"/>
                    <a:pt x="77" y="938"/>
                    <a:pt x="77" y="937"/>
                  </a:cubicBezTo>
                  <a:cubicBezTo>
                    <a:pt x="77" y="937"/>
                    <a:pt x="77" y="937"/>
                    <a:pt x="77" y="937"/>
                  </a:cubicBezTo>
                  <a:cubicBezTo>
                    <a:pt x="78" y="937"/>
                    <a:pt x="78" y="938"/>
                    <a:pt x="78" y="937"/>
                  </a:cubicBezTo>
                  <a:cubicBezTo>
                    <a:pt x="78" y="937"/>
                    <a:pt x="78" y="937"/>
                    <a:pt x="78" y="937"/>
                  </a:cubicBezTo>
                  <a:cubicBezTo>
                    <a:pt x="78" y="938"/>
                    <a:pt x="78" y="938"/>
                    <a:pt x="78" y="938"/>
                  </a:cubicBezTo>
                  <a:cubicBezTo>
                    <a:pt x="77" y="939"/>
                    <a:pt x="76" y="941"/>
                    <a:pt x="74" y="944"/>
                  </a:cubicBezTo>
                  <a:cubicBezTo>
                    <a:pt x="74" y="944"/>
                    <a:pt x="74" y="944"/>
                    <a:pt x="74" y="944"/>
                  </a:cubicBezTo>
                  <a:cubicBezTo>
                    <a:pt x="74" y="944"/>
                    <a:pt x="74" y="944"/>
                    <a:pt x="74" y="944"/>
                  </a:cubicBezTo>
                  <a:cubicBezTo>
                    <a:pt x="73" y="946"/>
                    <a:pt x="72" y="948"/>
                    <a:pt x="71" y="950"/>
                  </a:cubicBezTo>
                  <a:cubicBezTo>
                    <a:pt x="70" y="951"/>
                    <a:pt x="69" y="951"/>
                    <a:pt x="69" y="951"/>
                  </a:cubicBezTo>
                  <a:cubicBezTo>
                    <a:pt x="68" y="951"/>
                    <a:pt x="67" y="952"/>
                    <a:pt x="67" y="952"/>
                  </a:cubicBezTo>
                  <a:cubicBezTo>
                    <a:pt x="67" y="952"/>
                    <a:pt x="66" y="952"/>
                    <a:pt x="66" y="953"/>
                  </a:cubicBezTo>
                  <a:cubicBezTo>
                    <a:pt x="66" y="952"/>
                    <a:pt x="66" y="952"/>
                    <a:pt x="66" y="952"/>
                  </a:cubicBezTo>
                  <a:cubicBezTo>
                    <a:pt x="66" y="952"/>
                    <a:pt x="66" y="952"/>
                    <a:pt x="66" y="952"/>
                  </a:cubicBezTo>
                  <a:cubicBezTo>
                    <a:pt x="66" y="952"/>
                    <a:pt x="66" y="952"/>
                    <a:pt x="66" y="952"/>
                  </a:cubicBezTo>
                  <a:cubicBezTo>
                    <a:pt x="65" y="952"/>
                    <a:pt x="64" y="953"/>
                    <a:pt x="63" y="954"/>
                  </a:cubicBezTo>
                  <a:cubicBezTo>
                    <a:pt x="63" y="954"/>
                    <a:pt x="62" y="954"/>
                    <a:pt x="61" y="954"/>
                  </a:cubicBezTo>
                  <a:cubicBezTo>
                    <a:pt x="61" y="954"/>
                    <a:pt x="60" y="955"/>
                    <a:pt x="59" y="955"/>
                  </a:cubicBezTo>
                  <a:cubicBezTo>
                    <a:pt x="59" y="955"/>
                    <a:pt x="59" y="956"/>
                    <a:pt x="59" y="956"/>
                  </a:cubicBezTo>
                  <a:cubicBezTo>
                    <a:pt x="59" y="956"/>
                    <a:pt x="58" y="956"/>
                    <a:pt x="58" y="957"/>
                  </a:cubicBezTo>
                  <a:cubicBezTo>
                    <a:pt x="58" y="957"/>
                    <a:pt x="58" y="957"/>
                    <a:pt x="57" y="957"/>
                  </a:cubicBezTo>
                  <a:cubicBezTo>
                    <a:pt x="57" y="957"/>
                    <a:pt x="57" y="957"/>
                    <a:pt x="57" y="958"/>
                  </a:cubicBezTo>
                  <a:cubicBezTo>
                    <a:pt x="58" y="958"/>
                    <a:pt x="58" y="957"/>
                    <a:pt x="59" y="957"/>
                  </a:cubicBezTo>
                  <a:cubicBezTo>
                    <a:pt x="59" y="957"/>
                    <a:pt x="59" y="957"/>
                    <a:pt x="59" y="957"/>
                  </a:cubicBezTo>
                  <a:cubicBezTo>
                    <a:pt x="59" y="957"/>
                    <a:pt x="59" y="957"/>
                    <a:pt x="59" y="957"/>
                  </a:cubicBezTo>
                  <a:cubicBezTo>
                    <a:pt x="59" y="957"/>
                    <a:pt x="60" y="957"/>
                    <a:pt x="60" y="957"/>
                  </a:cubicBezTo>
                  <a:cubicBezTo>
                    <a:pt x="60" y="957"/>
                    <a:pt x="60" y="957"/>
                    <a:pt x="60" y="957"/>
                  </a:cubicBezTo>
                  <a:cubicBezTo>
                    <a:pt x="60" y="957"/>
                    <a:pt x="60" y="957"/>
                    <a:pt x="60" y="957"/>
                  </a:cubicBezTo>
                  <a:cubicBezTo>
                    <a:pt x="60" y="957"/>
                    <a:pt x="60" y="957"/>
                    <a:pt x="60" y="957"/>
                  </a:cubicBezTo>
                  <a:cubicBezTo>
                    <a:pt x="60" y="957"/>
                    <a:pt x="60" y="958"/>
                    <a:pt x="59" y="958"/>
                  </a:cubicBezTo>
                  <a:cubicBezTo>
                    <a:pt x="59" y="958"/>
                    <a:pt x="59" y="958"/>
                    <a:pt x="59" y="959"/>
                  </a:cubicBezTo>
                  <a:cubicBezTo>
                    <a:pt x="59" y="959"/>
                    <a:pt x="59" y="959"/>
                    <a:pt x="59" y="959"/>
                  </a:cubicBezTo>
                  <a:cubicBezTo>
                    <a:pt x="58" y="960"/>
                    <a:pt x="58" y="961"/>
                    <a:pt x="57" y="962"/>
                  </a:cubicBezTo>
                  <a:cubicBezTo>
                    <a:pt x="57" y="962"/>
                    <a:pt x="57" y="962"/>
                    <a:pt x="56" y="961"/>
                  </a:cubicBezTo>
                  <a:cubicBezTo>
                    <a:pt x="56" y="962"/>
                    <a:pt x="56" y="961"/>
                    <a:pt x="55" y="961"/>
                  </a:cubicBezTo>
                  <a:cubicBezTo>
                    <a:pt x="54" y="961"/>
                    <a:pt x="53" y="962"/>
                    <a:pt x="53" y="963"/>
                  </a:cubicBezTo>
                  <a:cubicBezTo>
                    <a:pt x="54" y="964"/>
                    <a:pt x="54" y="965"/>
                    <a:pt x="55" y="966"/>
                  </a:cubicBezTo>
                  <a:cubicBezTo>
                    <a:pt x="55" y="966"/>
                    <a:pt x="55" y="967"/>
                    <a:pt x="55" y="968"/>
                  </a:cubicBezTo>
                  <a:cubicBezTo>
                    <a:pt x="54" y="968"/>
                    <a:pt x="54" y="968"/>
                    <a:pt x="54" y="968"/>
                  </a:cubicBezTo>
                  <a:cubicBezTo>
                    <a:pt x="54" y="968"/>
                    <a:pt x="54" y="968"/>
                    <a:pt x="54" y="968"/>
                  </a:cubicBezTo>
                  <a:cubicBezTo>
                    <a:pt x="54" y="968"/>
                    <a:pt x="54" y="968"/>
                    <a:pt x="54" y="968"/>
                  </a:cubicBezTo>
                  <a:cubicBezTo>
                    <a:pt x="53" y="971"/>
                    <a:pt x="53" y="971"/>
                    <a:pt x="53" y="971"/>
                  </a:cubicBezTo>
                  <a:cubicBezTo>
                    <a:pt x="53" y="971"/>
                    <a:pt x="53" y="971"/>
                    <a:pt x="53" y="971"/>
                  </a:cubicBezTo>
                  <a:cubicBezTo>
                    <a:pt x="53" y="971"/>
                    <a:pt x="53" y="971"/>
                    <a:pt x="53" y="971"/>
                  </a:cubicBezTo>
                  <a:cubicBezTo>
                    <a:pt x="53" y="971"/>
                    <a:pt x="53" y="971"/>
                    <a:pt x="53" y="971"/>
                  </a:cubicBezTo>
                  <a:cubicBezTo>
                    <a:pt x="53" y="972"/>
                    <a:pt x="53" y="972"/>
                    <a:pt x="53" y="973"/>
                  </a:cubicBezTo>
                  <a:cubicBezTo>
                    <a:pt x="53" y="973"/>
                    <a:pt x="53" y="973"/>
                    <a:pt x="53" y="973"/>
                  </a:cubicBezTo>
                  <a:cubicBezTo>
                    <a:pt x="51" y="971"/>
                    <a:pt x="50" y="973"/>
                    <a:pt x="52" y="974"/>
                  </a:cubicBezTo>
                  <a:cubicBezTo>
                    <a:pt x="52" y="974"/>
                    <a:pt x="52" y="973"/>
                    <a:pt x="52" y="973"/>
                  </a:cubicBezTo>
                  <a:cubicBezTo>
                    <a:pt x="52" y="974"/>
                    <a:pt x="52" y="974"/>
                    <a:pt x="52" y="975"/>
                  </a:cubicBezTo>
                  <a:cubicBezTo>
                    <a:pt x="52" y="976"/>
                    <a:pt x="51" y="976"/>
                    <a:pt x="51" y="977"/>
                  </a:cubicBezTo>
                  <a:cubicBezTo>
                    <a:pt x="51" y="977"/>
                    <a:pt x="51" y="977"/>
                    <a:pt x="51" y="977"/>
                  </a:cubicBezTo>
                  <a:cubicBezTo>
                    <a:pt x="51" y="977"/>
                    <a:pt x="51" y="977"/>
                    <a:pt x="51" y="977"/>
                  </a:cubicBezTo>
                  <a:cubicBezTo>
                    <a:pt x="51" y="978"/>
                    <a:pt x="51" y="978"/>
                    <a:pt x="51" y="978"/>
                  </a:cubicBezTo>
                  <a:cubicBezTo>
                    <a:pt x="49" y="977"/>
                    <a:pt x="48" y="978"/>
                    <a:pt x="50" y="979"/>
                  </a:cubicBezTo>
                  <a:cubicBezTo>
                    <a:pt x="50" y="979"/>
                    <a:pt x="50" y="979"/>
                    <a:pt x="50" y="979"/>
                  </a:cubicBezTo>
                  <a:cubicBezTo>
                    <a:pt x="50" y="980"/>
                    <a:pt x="50" y="981"/>
                    <a:pt x="49" y="983"/>
                  </a:cubicBezTo>
                  <a:cubicBezTo>
                    <a:pt x="49" y="983"/>
                    <a:pt x="49" y="984"/>
                    <a:pt x="49" y="984"/>
                  </a:cubicBezTo>
                  <a:cubicBezTo>
                    <a:pt x="49" y="984"/>
                    <a:pt x="49" y="984"/>
                    <a:pt x="49" y="984"/>
                  </a:cubicBezTo>
                  <a:cubicBezTo>
                    <a:pt x="49" y="984"/>
                    <a:pt x="48" y="984"/>
                    <a:pt x="48" y="985"/>
                  </a:cubicBezTo>
                  <a:cubicBezTo>
                    <a:pt x="48" y="985"/>
                    <a:pt x="48" y="985"/>
                    <a:pt x="48" y="986"/>
                  </a:cubicBezTo>
                  <a:cubicBezTo>
                    <a:pt x="48" y="986"/>
                    <a:pt x="49" y="986"/>
                    <a:pt x="49" y="985"/>
                  </a:cubicBezTo>
                  <a:cubicBezTo>
                    <a:pt x="48" y="987"/>
                    <a:pt x="48" y="989"/>
                    <a:pt x="48" y="991"/>
                  </a:cubicBezTo>
                  <a:cubicBezTo>
                    <a:pt x="47" y="992"/>
                    <a:pt x="47" y="992"/>
                    <a:pt x="47" y="993"/>
                  </a:cubicBezTo>
                  <a:cubicBezTo>
                    <a:pt x="47" y="992"/>
                    <a:pt x="47" y="992"/>
                    <a:pt x="48" y="992"/>
                  </a:cubicBezTo>
                  <a:cubicBezTo>
                    <a:pt x="47" y="994"/>
                    <a:pt x="47" y="997"/>
                    <a:pt x="47" y="999"/>
                  </a:cubicBezTo>
                  <a:cubicBezTo>
                    <a:pt x="46" y="999"/>
                    <a:pt x="46" y="1000"/>
                    <a:pt x="46" y="1000"/>
                  </a:cubicBezTo>
                  <a:cubicBezTo>
                    <a:pt x="43" y="1000"/>
                    <a:pt x="43" y="1000"/>
                    <a:pt x="43" y="1000"/>
                  </a:cubicBezTo>
                  <a:cubicBezTo>
                    <a:pt x="43" y="1001"/>
                    <a:pt x="43" y="1002"/>
                    <a:pt x="44" y="1003"/>
                  </a:cubicBezTo>
                  <a:cubicBezTo>
                    <a:pt x="43" y="1003"/>
                    <a:pt x="43" y="1004"/>
                    <a:pt x="42" y="1005"/>
                  </a:cubicBezTo>
                  <a:cubicBezTo>
                    <a:pt x="42" y="1005"/>
                    <a:pt x="42" y="1005"/>
                    <a:pt x="42" y="1005"/>
                  </a:cubicBezTo>
                  <a:cubicBezTo>
                    <a:pt x="42" y="1005"/>
                    <a:pt x="42" y="1006"/>
                    <a:pt x="41" y="1006"/>
                  </a:cubicBezTo>
                  <a:cubicBezTo>
                    <a:pt x="42" y="1006"/>
                    <a:pt x="42" y="1006"/>
                    <a:pt x="42" y="1006"/>
                  </a:cubicBezTo>
                  <a:cubicBezTo>
                    <a:pt x="42" y="1006"/>
                    <a:pt x="42" y="1006"/>
                    <a:pt x="42" y="1006"/>
                  </a:cubicBezTo>
                  <a:cubicBezTo>
                    <a:pt x="43" y="1005"/>
                    <a:pt x="43" y="1004"/>
                    <a:pt x="44" y="1003"/>
                  </a:cubicBezTo>
                  <a:cubicBezTo>
                    <a:pt x="44" y="1007"/>
                    <a:pt x="45" y="1010"/>
                    <a:pt x="46" y="1013"/>
                  </a:cubicBezTo>
                  <a:cubicBezTo>
                    <a:pt x="48" y="1016"/>
                    <a:pt x="50" y="1019"/>
                    <a:pt x="52" y="1021"/>
                  </a:cubicBezTo>
                  <a:cubicBezTo>
                    <a:pt x="53" y="1023"/>
                    <a:pt x="55" y="1024"/>
                    <a:pt x="56" y="1025"/>
                  </a:cubicBezTo>
                  <a:cubicBezTo>
                    <a:pt x="56" y="1025"/>
                    <a:pt x="56" y="1025"/>
                    <a:pt x="56" y="1025"/>
                  </a:cubicBezTo>
                  <a:cubicBezTo>
                    <a:pt x="56" y="1026"/>
                    <a:pt x="56" y="1026"/>
                    <a:pt x="56" y="1026"/>
                  </a:cubicBezTo>
                  <a:cubicBezTo>
                    <a:pt x="57" y="1026"/>
                    <a:pt x="58" y="1027"/>
                    <a:pt x="59" y="1027"/>
                  </a:cubicBezTo>
                  <a:cubicBezTo>
                    <a:pt x="59" y="1027"/>
                    <a:pt x="59" y="1027"/>
                    <a:pt x="59" y="1028"/>
                  </a:cubicBezTo>
                  <a:cubicBezTo>
                    <a:pt x="59" y="1028"/>
                    <a:pt x="59" y="1027"/>
                    <a:pt x="59" y="1027"/>
                  </a:cubicBezTo>
                  <a:cubicBezTo>
                    <a:pt x="59" y="1027"/>
                    <a:pt x="60" y="1027"/>
                    <a:pt x="60" y="1027"/>
                  </a:cubicBezTo>
                  <a:cubicBezTo>
                    <a:pt x="60" y="1028"/>
                    <a:pt x="60" y="1028"/>
                    <a:pt x="60" y="1028"/>
                  </a:cubicBezTo>
                  <a:cubicBezTo>
                    <a:pt x="60" y="1028"/>
                    <a:pt x="60" y="1028"/>
                    <a:pt x="59" y="1028"/>
                  </a:cubicBezTo>
                  <a:cubicBezTo>
                    <a:pt x="59" y="1028"/>
                    <a:pt x="60" y="1028"/>
                    <a:pt x="61" y="1028"/>
                  </a:cubicBezTo>
                  <a:cubicBezTo>
                    <a:pt x="61" y="1028"/>
                    <a:pt x="62" y="1028"/>
                    <a:pt x="63" y="1029"/>
                  </a:cubicBezTo>
                  <a:cubicBezTo>
                    <a:pt x="65" y="1029"/>
                    <a:pt x="67" y="1029"/>
                    <a:pt x="69" y="1029"/>
                  </a:cubicBezTo>
                  <a:cubicBezTo>
                    <a:pt x="69" y="1029"/>
                    <a:pt x="69" y="1030"/>
                    <a:pt x="69" y="1030"/>
                  </a:cubicBezTo>
                  <a:cubicBezTo>
                    <a:pt x="70" y="1030"/>
                    <a:pt x="70" y="1029"/>
                    <a:pt x="70" y="1029"/>
                  </a:cubicBezTo>
                  <a:cubicBezTo>
                    <a:pt x="71" y="1029"/>
                    <a:pt x="71" y="1029"/>
                    <a:pt x="72" y="1029"/>
                  </a:cubicBezTo>
                  <a:cubicBezTo>
                    <a:pt x="73" y="1029"/>
                    <a:pt x="75" y="1029"/>
                    <a:pt x="76" y="1029"/>
                  </a:cubicBezTo>
                  <a:cubicBezTo>
                    <a:pt x="78" y="1029"/>
                    <a:pt x="80" y="1030"/>
                    <a:pt x="82" y="1030"/>
                  </a:cubicBezTo>
                  <a:cubicBezTo>
                    <a:pt x="82" y="1031"/>
                    <a:pt x="81" y="1032"/>
                    <a:pt x="80" y="1032"/>
                  </a:cubicBezTo>
                  <a:cubicBezTo>
                    <a:pt x="79" y="1033"/>
                    <a:pt x="75" y="1034"/>
                    <a:pt x="70" y="1034"/>
                  </a:cubicBezTo>
                  <a:cubicBezTo>
                    <a:pt x="73" y="1036"/>
                    <a:pt x="77" y="1037"/>
                    <a:pt x="80" y="1038"/>
                  </a:cubicBezTo>
                  <a:cubicBezTo>
                    <a:pt x="80" y="1038"/>
                    <a:pt x="80" y="1038"/>
                    <a:pt x="80" y="1039"/>
                  </a:cubicBezTo>
                  <a:cubicBezTo>
                    <a:pt x="80" y="1039"/>
                    <a:pt x="81" y="1038"/>
                    <a:pt x="81" y="1038"/>
                  </a:cubicBezTo>
                  <a:cubicBezTo>
                    <a:pt x="81" y="1038"/>
                    <a:pt x="81" y="1038"/>
                    <a:pt x="81" y="1038"/>
                  </a:cubicBezTo>
                  <a:cubicBezTo>
                    <a:pt x="82" y="1038"/>
                    <a:pt x="83" y="1039"/>
                    <a:pt x="84" y="1039"/>
                  </a:cubicBezTo>
                  <a:cubicBezTo>
                    <a:pt x="84" y="1039"/>
                    <a:pt x="84" y="1039"/>
                    <a:pt x="84" y="1039"/>
                  </a:cubicBezTo>
                  <a:cubicBezTo>
                    <a:pt x="85" y="1040"/>
                    <a:pt x="86" y="1039"/>
                    <a:pt x="87" y="1039"/>
                  </a:cubicBezTo>
                  <a:cubicBezTo>
                    <a:pt x="87" y="1039"/>
                    <a:pt x="87" y="1039"/>
                    <a:pt x="87" y="1039"/>
                  </a:cubicBezTo>
                  <a:cubicBezTo>
                    <a:pt x="87" y="1039"/>
                    <a:pt x="88" y="1039"/>
                    <a:pt x="88" y="1039"/>
                  </a:cubicBezTo>
                  <a:cubicBezTo>
                    <a:pt x="90" y="1039"/>
                    <a:pt x="91" y="1040"/>
                    <a:pt x="93" y="1040"/>
                  </a:cubicBezTo>
                  <a:cubicBezTo>
                    <a:pt x="93" y="1040"/>
                    <a:pt x="93" y="1040"/>
                    <a:pt x="93" y="1040"/>
                  </a:cubicBezTo>
                  <a:cubicBezTo>
                    <a:pt x="93" y="1040"/>
                    <a:pt x="93" y="1040"/>
                    <a:pt x="93" y="1040"/>
                  </a:cubicBezTo>
                  <a:cubicBezTo>
                    <a:pt x="96" y="1040"/>
                    <a:pt x="96" y="1040"/>
                    <a:pt x="96" y="1040"/>
                  </a:cubicBezTo>
                  <a:cubicBezTo>
                    <a:pt x="98" y="1040"/>
                    <a:pt x="98" y="1040"/>
                    <a:pt x="98" y="1040"/>
                  </a:cubicBezTo>
                  <a:cubicBezTo>
                    <a:pt x="107" y="1039"/>
                    <a:pt x="107" y="1039"/>
                    <a:pt x="107" y="1039"/>
                  </a:cubicBezTo>
                  <a:cubicBezTo>
                    <a:pt x="113" y="1039"/>
                    <a:pt x="119" y="1039"/>
                    <a:pt x="125" y="1039"/>
                  </a:cubicBezTo>
                  <a:cubicBezTo>
                    <a:pt x="124" y="1040"/>
                    <a:pt x="124" y="1041"/>
                    <a:pt x="123" y="1041"/>
                  </a:cubicBezTo>
                  <a:cubicBezTo>
                    <a:pt x="123" y="1042"/>
                    <a:pt x="124" y="1042"/>
                    <a:pt x="124" y="1043"/>
                  </a:cubicBezTo>
                  <a:cubicBezTo>
                    <a:pt x="125" y="1042"/>
                    <a:pt x="125" y="1042"/>
                    <a:pt x="126" y="1042"/>
                  </a:cubicBezTo>
                  <a:cubicBezTo>
                    <a:pt x="126" y="1042"/>
                    <a:pt x="125" y="1041"/>
                    <a:pt x="125" y="1040"/>
                  </a:cubicBezTo>
                  <a:cubicBezTo>
                    <a:pt x="125" y="1040"/>
                    <a:pt x="125" y="1040"/>
                    <a:pt x="125" y="1040"/>
                  </a:cubicBezTo>
                  <a:cubicBezTo>
                    <a:pt x="125" y="1039"/>
                    <a:pt x="125" y="1039"/>
                    <a:pt x="125" y="1039"/>
                  </a:cubicBezTo>
                  <a:cubicBezTo>
                    <a:pt x="125" y="1039"/>
                    <a:pt x="125" y="1039"/>
                    <a:pt x="125" y="1039"/>
                  </a:cubicBezTo>
                  <a:cubicBezTo>
                    <a:pt x="126" y="1039"/>
                    <a:pt x="126" y="1039"/>
                    <a:pt x="126" y="1039"/>
                  </a:cubicBezTo>
                  <a:cubicBezTo>
                    <a:pt x="127" y="1039"/>
                    <a:pt x="127" y="1039"/>
                    <a:pt x="128" y="1039"/>
                  </a:cubicBezTo>
                  <a:cubicBezTo>
                    <a:pt x="128" y="1039"/>
                    <a:pt x="128" y="1039"/>
                    <a:pt x="128" y="1039"/>
                  </a:cubicBezTo>
                  <a:cubicBezTo>
                    <a:pt x="128" y="1040"/>
                    <a:pt x="128" y="1040"/>
                    <a:pt x="129" y="1041"/>
                  </a:cubicBezTo>
                  <a:cubicBezTo>
                    <a:pt x="129" y="1041"/>
                    <a:pt x="129" y="1041"/>
                    <a:pt x="130" y="1042"/>
                  </a:cubicBezTo>
                  <a:cubicBezTo>
                    <a:pt x="130" y="1041"/>
                    <a:pt x="130" y="1041"/>
                    <a:pt x="129" y="1041"/>
                  </a:cubicBezTo>
                  <a:cubicBezTo>
                    <a:pt x="130" y="1040"/>
                    <a:pt x="130" y="1040"/>
                    <a:pt x="130" y="1040"/>
                  </a:cubicBezTo>
                  <a:cubicBezTo>
                    <a:pt x="130" y="1040"/>
                    <a:pt x="130" y="1040"/>
                    <a:pt x="130" y="1040"/>
                  </a:cubicBezTo>
                  <a:cubicBezTo>
                    <a:pt x="131" y="1040"/>
                    <a:pt x="131" y="1040"/>
                    <a:pt x="131" y="1040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1" y="1039"/>
                    <a:pt x="131" y="1039"/>
                  </a:cubicBezTo>
                  <a:cubicBezTo>
                    <a:pt x="131" y="1039"/>
                    <a:pt x="132" y="1039"/>
                    <a:pt x="132" y="1039"/>
                  </a:cubicBezTo>
                  <a:cubicBezTo>
                    <a:pt x="132" y="1039"/>
                    <a:pt x="132" y="1039"/>
                    <a:pt x="132" y="1039"/>
                  </a:cubicBezTo>
                  <a:cubicBezTo>
                    <a:pt x="133" y="1039"/>
                    <a:pt x="133" y="1039"/>
                    <a:pt x="134" y="1039"/>
                  </a:cubicBezTo>
                  <a:cubicBezTo>
                    <a:pt x="134" y="1039"/>
                    <a:pt x="134" y="1039"/>
                    <a:pt x="134" y="1040"/>
                  </a:cubicBezTo>
                  <a:cubicBezTo>
                    <a:pt x="134" y="1039"/>
                    <a:pt x="134" y="1039"/>
                    <a:pt x="134" y="1039"/>
                  </a:cubicBezTo>
                  <a:cubicBezTo>
                    <a:pt x="138" y="1039"/>
                    <a:pt x="141" y="1039"/>
                    <a:pt x="144" y="1039"/>
                  </a:cubicBezTo>
                  <a:cubicBezTo>
                    <a:pt x="150" y="1041"/>
                    <a:pt x="148" y="1043"/>
                    <a:pt x="143" y="1044"/>
                  </a:cubicBezTo>
                  <a:cubicBezTo>
                    <a:pt x="144" y="1044"/>
                    <a:pt x="144" y="1044"/>
                    <a:pt x="144" y="1043"/>
                  </a:cubicBezTo>
                  <a:cubicBezTo>
                    <a:pt x="144" y="1043"/>
                    <a:pt x="143" y="1044"/>
                    <a:pt x="143" y="1044"/>
                  </a:cubicBezTo>
                  <a:cubicBezTo>
                    <a:pt x="142" y="1044"/>
                    <a:pt x="141" y="1045"/>
                    <a:pt x="139" y="1045"/>
                  </a:cubicBezTo>
                  <a:cubicBezTo>
                    <a:pt x="142" y="1044"/>
                    <a:pt x="144" y="1044"/>
                    <a:pt x="146" y="1044"/>
                  </a:cubicBezTo>
                  <a:cubicBezTo>
                    <a:pt x="146" y="1044"/>
                    <a:pt x="146" y="1045"/>
                    <a:pt x="146" y="1046"/>
                  </a:cubicBezTo>
                  <a:cubicBezTo>
                    <a:pt x="146" y="1046"/>
                    <a:pt x="146" y="1046"/>
                    <a:pt x="146" y="1046"/>
                  </a:cubicBezTo>
                  <a:cubicBezTo>
                    <a:pt x="146" y="1046"/>
                    <a:pt x="146" y="1047"/>
                    <a:pt x="147" y="1047"/>
                  </a:cubicBezTo>
                  <a:cubicBezTo>
                    <a:pt x="147" y="1047"/>
                    <a:pt x="147" y="1046"/>
                    <a:pt x="147" y="1046"/>
                  </a:cubicBezTo>
                  <a:cubicBezTo>
                    <a:pt x="147" y="1046"/>
                    <a:pt x="147" y="1047"/>
                    <a:pt x="148" y="1046"/>
                  </a:cubicBezTo>
                  <a:cubicBezTo>
                    <a:pt x="148" y="1046"/>
                    <a:pt x="148" y="1046"/>
                    <a:pt x="148" y="1046"/>
                  </a:cubicBezTo>
                  <a:cubicBezTo>
                    <a:pt x="148" y="1046"/>
                    <a:pt x="148" y="1044"/>
                    <a:pt x="147" y="1044"/>
                  </a:cubicBezTo>
                  <a:cubicBezTo>
                    <a:pt x="148" y="1044"/>
                    <a:pt x="149" y="1044"/>
                    <a:pt x="150" y="1044"/>
                  </a:cubicBezTo>
                  <a:cubicBezTo>
                    <a:pt x="149" y="1045"/>
                    <a:pt x="150" y="1046"/>
                    <a:pt x="152" y="1045"/>
                  </a:cubicBezTo>
                  <a:cubicBezTo>
                    <a:pt x="152" y="1045"/>
                    <a:pt x="152" y="1044"/>
                    <a:pt x="152" y="1044"/>
                  </a:cubicBezTo>
                  <a:cubicBezTo>
                    <a:pt x="153" y="1044"/>
                    <a:pt x="154" y="1043"/>
                    <a:pt x="156" y="1043"/>
                  </a:cubicBezTo>
                  <a:cubicBezTo>
                    <a:pt x="156" y="1043"/>
                    <a:pt x="156" y="1044"/>
                    <a:pt x="156" y="1044"/>
                  </a:cubicBezTo>
                  <a:cubicBezTo>
                    <a:pt x="156" y="1044"/>
                    <a:pt x="156" y="1044"/>
                    <a:pt x="156" y="1044"/>
                  </a:cubicBezTo>
                  <a:cubicBezTo>
                    <a:pt x="156" y="1044"/>
                    <a:pt x="156" y="1044"/>
                    <a:pt x="156" y="1044"/>
                  </a:cubicBezTo>
                  <a:cubicBezTo>
                    <a:pt x="157" y="1044"/>
                    <a:pt x="157" y="1044"/>
                    <a:pt x="157" y="1044"/>
                  </a:cubicBezTo>
                  <a:cubicBezTo>
                    <a:pt x="157" y="1044"/>
                    <a:pt x="157" y="1044"/>
                    <a:pt x="157" y="1044"/>
                  </a:cubicBezTo>
                  <a:cubicBezTo>
                    <a:pt x="157" y="1044"/>
                    <a:pt x="157" y="1045"/>
                    <a:pt x="157" y="1045"/>
                  </a:cubicBezTo>
                  <a:cubicBezTo>
                    <a:pt x="157" y="1045"/>
                    <a:pt x="157" y="1044"/>
                    <a:pt x="156" y="1044"/>
                  </a:cubicBezTo>
                  <a:cubicBezTo>
                    <a:pt x="156" y="1045"/>
                    <a:pt x="156" y="1045"/>
                    <a:pt x="156" y="1046"/>
                  </a:cubicBezTo>
                  <a:cubicBezTo>
                    <a:pt x="156" y="1046"/>
                    <a:pt x="156" y="1046"/>
                    <a:pt x="156" y="1046"/>
                  </a:cubicBezTo>
                  <a:cubicBezTo>
                    <a:pt x="156" y="1046"/>
                    <a:pt x="156" y="1046"/>
                    <a:pt x="156" y="1046"/>
                  </a:cubicBezTo>
                  <a:cubicBezTo>
                    <a:pt x="157" y="1047"/>
                    <a:pt x="157" y="1048"/>
                    <a:pt x="158" y="1047"/>
                  </a:cubicBezTo>
                  <a:cubicBezTo>
                    <a:pt x="158" y="1047"/>
                    <a:pt x="158" y="1047"/>
                    <a:pt x="158" y="1047"/>
                  </a:cubicBezTo>
                  <a:cubicBezTo>
                    <a:pt x="158" y="1047"/>
                    <a:pt x="158" y="1047"/>
                    <a:pt x="158" y="1047"/>
                  </a:cubicBezTo>
                  <a:cubicBezTo>
                    <a:pt x="158" y="1047"/>
                    <a:pt x="158" y="1047"/>
                    <a:pt x="158" y="1047"/>
                  </a:cubicBezTo>
                  <a:cubicBezTo>
                    <a:pt x="158" y="1047"/>
                    <a:pt x="158" y="1047"/>
                    <a:pt x="159" y="1047"/>
                  </a:cubicBezTo>
                  <a:cubicBezTo>
                    <a:pt x="159" y="1047"/>
                    <a:pt x="159" y="1047"/>
                    <a:pt x="159" y="1047"/>
                  </a:cubicBezTo>
                  <a:cubicBezTo>
                    <a:pt x="159" y="1046"/>
                    <a:pt x="159" y="1046"/>
                    <a:pt x="159" y="1046"/>
                  </a:cubicBezTo>
                  <a:cubicBezTo>
                    <a:pt x="161" y="1046"/>
                    <a:pt x="162" y="1046"/>
                    <a:pt x="161" y="1046"/>
                  </a:cubicBezTo>
                  <a:cubicBezTo>
                    <a:pt x="160" y="1046"/>
                    <a:pt x="160" y="1046"/>
                    <a:pt x="159" y="1046"/>
                  </a:cubicBezTo>
                  <a:cubicBezTo>
                    <a:pt x="159" y="1045"/>
                    <a:pt x="160" y="1046"/>
                    <a:pt x="160" y="1045"/>
                  </a:cubicBezTo>
                  <a:cubicBezTo>
                    <a:pt x="160" y="1045"/>
                    <a:pt x="160" y="1045"/>
                    <a:pt x="160" y="1045"/>
                  </a:cubicBezTo>
                  <a:cubicBezTo>
                    <a:pt x="160" y="1045"/>
                    <a:pt x="160" y="1046"/>
                    <a:pt x="161" y="1045"/>
                  </a:cubicBezTo>
                  <a:cubicBezTo>
                    <a:pt x="161" y="1045"/>
                    <a:pt x="161" y="1044"/>
                    <a:pt x="161" y="1044"/>
                  </a:cubicBezTo>
                  <a:cubicBezTo>
                    <a:pt x="160" y="1044"/>
                    <a:pt x="160" y="1044"/>
                    <a:pt x="160" y="1045"/>
                  </a:cubicBezTo>
                  <a:cubicBezTo>
                    <a:pt x="160" y="1044"/>
                    <a:pt x="160" y="1044"/>
                    <a:pt x="160" y="1044"/>
                  </a:cubicBezTo>
                  <a:cubicBezTo>
                    <a:pt x="160" y="1044"/>
                    <a:pt x="160" y="1044"/>
                    <a:pt x="160" y="1043"/>
                  </a:cubicBezTo>
                  <a:cubicBezTo>
                    <a:pt x="160" y="1043"/>
                    <a:pt x="160" y="1043"/>
                    <a:pt x="160" y="1043"/>
                  </a:cubicBezTo>
                  <a:cubicBezTo>
                    <a:pt x="160" y="1043"/>
                    <a:pt x="160" y="1043"/>
                    <a:pt x="160" y="1043"/>
                  </a:cubicBezTo>
                  <a:cubicBezTo>
                    <a:pt x="161" y="1043"/>
                    <a:pt x="161" y="1043"/>
                    <a:pt x="161" y="1043"/>
                  </a:cubicBezTo>
                  <a:cubicBezTo>
                    <a:pt x="163" y="1043"/>
                    <a:pt x="166" y="1043"/>
                    <a:pt x="168" y="1043"/>
                  </a:cubicBezTo>
                  <a:cubicBezTo>
                    <a:pt x="167" y="1044"/>
                    <a:pt x="167" y="1044"/>
                    <a:pt x="167" y="1045"/>
                  </a:cubicBezTo>
                  <a:cubicBezTo>
                    <a:pt x="167" y="1045"/>
                    <a:pt x="167" y="1045"/>
                    <a:pt x="167" y="1045"/>
                  </a:cubicBezTo>
                  <a:cubicBezTo>
                    <a:pt x="167" y="1045"/>
                    <a:pt x="167" y="1045"/>
                    <a:pt x="167" y="1045"/>
                  </a:cubicBezTo>
                  <a:cubicBezTo>
                    <a:pt x="167" y="1045"/>
                    <a:pt x="167" y="1045"/>
                    <a:pt x="167" y="1045"/>
                  </a:cubicBezTo>
                  <a:cubicBezTo>
                    <a:pt x="167" y="1045"/>
                    <a:pt x="167" y="1045"/>
                    <a:pt x="167" y="1045"/>
                  </a:cubicBezTo>
                  <a:cubicBezTo>
                    <a:pt x="166" y="1045"/>
                    <a:pt x="166" y="1045"/>
                    <a:pt x="166" y="1045"/>
                  </a:cubicBezTo>
                  <a:cubicBezTo>
                    <a:pt x="166" y="1046"/>
                    <a:pt x="167" y="1046"/>
                    <a:pt x="167" y="1046"/>
                  </a:cubicBezTo>
                  <a:cubicBezTo>
                    <a:pt x="167" y="1046"/>
                    <a:pt x="168" y="1046"/>
                    <a:pt x="168" y="1046"/>
                  </a:cubicBezTo>
                  <a:cubicBezTo>
                    <a:pt x="169" y="1046"/>
                    <a:pt x="169" y="1046"/>
                    <a:pt x="169" y="1045"/>
                  </a:cubicBezTo>
                  <a:cubicBezTo>
                    <a:pt x="169" y="1045"/>
                    <a:pt x="170" y="1045"/>
                    <a:pt x="170" y="1045"/>
                  </a:cubicBezTo>
                  <a:cubicBezTo>
                    <a:pt x="170" y="1044"/>
                    <a:pt x="170" y="1044"/>
                    <a:pt x="170" y="1043"/>
                  </a:cubicBezTo>
                  <a:cubicBezTo>
                    <a:pt x="170" y="1043"/>
                    <a:pt x="170" y="1043"/>
                    <a:pt x="170" y="1043"/>
                  </a:cubicBezTo>
                  <a:cubicBezTo>
                    <a:pt x="170" y="1044"/>
                    <a:pt x="171" y="1044"/>
                    <a:pt x="172" y="1044"/>
                  </a:cubicBezTo>
                  <a:cubicBezTo>
                    <a:pt x="172" y="1044"/>
                    <a:pt x="172" y="1043"/>
                    <a:pt x="173" y="1043"/>
                  </a:cubicBezTo>
                  <a:cubicBezTo>
                    <a:pt x="173" y="1043"/>
                    <a:pt x="174" y="1043"/>
                    <a:pt x="175" y="1043"/>
                  </a:cubicBezTo>
                  <a:cubicBezTo>
                    <a:pt x="175" y="1044"/>
                    <a:pt x="175" y="1044"/>
                    <a:pt x="175" y="1045"/>
                  </a:cubicBezTo>
                  <a:cubicBezTo>
                    <a:pt x="174" y="1047"/>
                    <a:pt x="173" y="1048"/>
                    <a:pt x="173" y="1049"/>
                  </a:cubicBezTo>
                  <a:cubicBezTo>
                    <a:pt x="173" y="1049"/>
                    <a:pt x="173" y="1049"/>
                    <a:pt x="173" y="1049"/>
                  </a:cubicBezTo>
                  <a:cubicBezTo>
                    <a:pt x="173" y="1049"/>
                    <a:pt x="173" y="1049"/>
                    <a:pt x="173" y="1050"/>
                  </a:cubicBezTo>
                  <a:cubicBezTo>
                    <a:pt x="173" y="1050"/>
                    <a:pt x="173" y="1050"/>
                    <a:pt x="173" y="1050"/>
                  </a:cubicBezTo>
                  <a:cubicBezTo>
                    <a:pt x="173" y="1050"/>
                    <a:pt x="173" y="1050"/>
                    <a:pt x="173" y="1050"/>
                  </a:cubicBezTo>
                  <a:cubicBezTo>
                    <a:pt x="173" y="1051"/>
                    <a:pt x="173" y="1051"/>
                    <a:pt x="174" y="1051"/>
                  </a:cubicBezTo>
                  <a:cubicBezTo>
                    <a:pt x="174" y="1051"/>
                    <a:pt x="174" y="1051"/>
                    <a:pt x="174" y="1051"/>
                  </a:cubicBezTo>
                  <a:cubicBezTo>
                    <a:pt x="174" y="1051"/>
                    <a:pt x="174" y="1050"/>
                    <a:pt x="174" y="1050"/>
                  </a:cubicBezTo>
                  <a:cubicBezTo>
                    <a:pt x="174" y="1050"/>
                    <a:pt x="175" y="1050"/>
                    <a:pt x="175" y="1050"/>
                  </a:cubicBezTo>
                  <a:cubicBezTo>
                    <a:pt x="175" y="1049"/>
                    <a:pt x="175" y="1049"/>
                    <a:pt x="174" y="1049"/>
                  </a:cubicBezTo>
                  <a:cubicBezTo>
                    <a:pt x="174" y="1049"/>
                    <a:pt x="174" y="1049"/>
                    <a:pt x="174" y="1049"/>
                  </a:cubicBezTo>
                  <a:cubicBezTo>
                    <a:pt x="174" y="1049"/>
                    <a:pt x="173" y="1049"/>
                    <a:pt x="173" y="1049"/>
                  </a:cubicBezTo>
                  <a:cubicBezTo>
                    <a:pt x="174" y="1048"/>
                    <a:pt x="174" y="1047"/>
                    <a:pt x="175" y="1045"/>
                  </a:cubicBezTo>
                  <a:cubicBezTo>
                    <a:pt x="175" y="1046"/>
                    <a:pt x="175" y="1046"/>
                    <a:pt x="175" y="1046"/>
                  </a:cubicBezTo>
                  <a:cubicBezTo>
                    <a:pt x="175" y="1046"/>
                    <a:pt x="175" y="1046"/>
                    <a:pt x="175" y="1047"/>
                  </a:cubicBezTo>
                  <a:cubicBezTo>
                    <a:pt x="175" y="1047"/>
                    <a:pt x="175" y="1047"/>
                    <a:pt x="175" y="1047"/>
                  </a:cubicBezTo>
                  <a:cubicBezTo>
                    <a:pt x="175" y="1046"/>
                    <a:pt x="176" y="1046"/>
                    <a:pt x="176" y="1046"/>
                  </a:cubicBezTo>
                  <a:cubicBezTo>
                    <a:pt x="176" y="1046"/>
                    <a:pt x="176" y="1046"/>
                    <a:pt x="176" y="1046"/>
                  </a:cubicBezTo>
                  <a:cubicBezTo>
                    <a:pt x="176" y="1045"/>
                    <a:pt x="176" y="1044"/>
                    <a:pt x="178" y="1044"/>
                  </a:cubicBezTo>
                  <a:cubicBezTo>
                    <a:pt x="177" y="1043"/>
                    <a:pt x="176" y="1041"/>
                    <a:pt x="177" y="1040"/>
                  </a:cubicBezTo>
                  <a:cubicBezTo>
                    <a:pt x="177" y="1039"/>
                    <a:pt x="180" y="1039"/>
                    <a:pt x="180" y="1039"/>
                  </a:cubicBezTo>
                  <a:cubicBezTo>
                    <a:pt x="182" y="1039"/>
                    <a:pt x="183" y="1039"/>
                    <a:pt x="185" y="1040"/>
                  </a:cubicBezTo>
                  <a:cubicBezTo>
                    <a:pt x="185" y="1040"/>
                    <a:pt x="185" y="1041"/>
                    <a:pt x="185" y="1041"/>
                  </a:cubicBezTo>
                  <a:cubicBezTo>
                    <a:pt x="185" y="1042"/>
                    <a:pt x="186" y="1042"/>
                    <a:pt x="187" y="1042"/>
                  </a:cubicBezTo>
                  <a:cubicBezTo>
                    <a:pt x="187" y="1042"/>
                    <a:pt x="187" y="1042"/>
                    <a:pt x="187" y="1042"/>
                  </a:cubicBezTo>
                  <a:cubicBezTo>
                    <a:pt x="185" y="1042"/>
                    <a:pt x="182" y="1043"/>
                    <a:pt x="180" y="1043"/>
                  </a:cubicBezTo>
                  <a:cubicBezTo>
                    <a:pt x="185" y="1042"/>
                    <a:pt x="190" y="1042"/>
                    <a:pt x="195" y="1041"/>
                  </a:cubicBezTo>
                  <a:cubicBezTo>
                    <a:pt x="195" y="1042"/>
                    <a:pt x="196" y="1043"/>
                    <a:pt x="197" y="1042"/>
                  </a:cubicBezTo>
                  <a:cubicBezTo>
                    <a:pt x="197" y="1041"/>
                    <a:pt x="197" y="1041"/>
                    <a:pt x="196" y="1041"/>
                  </a:cubicBezTo>
                  <a:cubicBezTo>
                    <a:pt x="197" y="1041"/>
                    <a:pt x="197" y="1041"/>
                    <a:pt x="198" y="1040"/>
                  </a:cubicBezTo>
                  <a:cubicBezTo>
                    <a:pt x="198" y="1041"/>
                    <a:pt x="198" y="1042"/>
                    <a:pt x="197" y="1042"/>
                  </a:cubicBezTo>
                  <a:cubicBezTo>
                    <a:pt x="198" y="1042"/>
                    <a:pt x="198" y="1043"/>
                    <a:pt x="198" y="1044"/>
                  </a:cubicBezTo>
                  <a:cubicBezTo>
                    <a:pt x="197" y="1044"/>
                    <a:pt x="196" y="1044"/>
                    <a:pt x="195" y="1044"/>
                  </a:cubicBezTo>
                  <a:cubicBezTo>
                    <a:pt x="195" y="1044"/>
                    <a:pt x="195" y="1044"/>
                    <a:pt x="195" y="1044"/>
                  </a:cubicBezTo>
                  <a:cubicBezTo>
                    <a:pt x="195" y="1044"/>
                    <a:pt x="195" y="1044"/>
                    <a:pt x="195" y="1044"/>
                  </a:cubicBezTo>
                  <a:cubicBezTo>
                    <a:pt x="195" y="1044"/>
                    <a:pt x="195" y="1044"/>
                    <a:pt x="195" y="1044"/>
                  </a:cubicBezTo>
                  <a:cubicBezTo>
                    <a:pt x="196" y="1044"/>
                    <a:pt x="197" y="1044"/>
                    <a:pt x="198" y="1044"/>
                  </a:cubicBezTo>
                  <a:cubicBezTo>
                    <a:pt x="198" y="1044"/>
                    <a:pt x="198" y="1045"/>
                    <a:pt x="198" y="1045"/>
                  </a:cubicBezTo>
                  <a:cubicBezTo>
                    <a:pt x="198" y="1045"/>
                    <a:pt x="198" y="1046"/>
                    <a:pt x="198" y="1046"/>
                  </a:cubicBezTo>
                  <a:cubicBezTo>
                    <a:pt x="198" y="1046"/>
                    <a:pt x="198" y="1047"/>
                    <a:pt x="198" y="1047"/>
                  </a:cubicBezTo>
                  <a:cubicBezTo>
                    <a:pt x="198" y="1048"/>
                    <a:pt x="199" y="1049"/>
                    <a:pt x="199" y="1050"/>
                  </a:cubicBezTo>
                  <a:cubicBezTo>
                    <a:pt x="200" y="1050"/>
                    <a:pt x="199" y="1049"/>
                    <a:pt x="199" y="1048"/>
                  </a:cubicBezTo>
                  <a:cubicBezTo>
                    <a:pt x="199" y="1048"/>
                    <a:pt x="200" y="1049"/>
                    <a:pt x="200" y="1049"/>
                  </a:cubicBezTo>
                  <a:cubicBezTo>
                    <a:pt x="200" y="1048"/>
                    <a:pt x="200" y="1048"/>
                    <a:pt x="200" y="1048"/>
                  </a:cubicBezTo>
                  <a:cubicBezTo>
                    <a:pt x="200" y="1048"/>
                    <a:pt x="200" y="1048"/>
                    <a:pt x="200" y="1048"/>
                  </a:cubicBezTo>
                  <a:cubicBezTo>
                    <a:pt x="201" y="1048"/>
                    <a:pt x="201" y="1048"/>
                    <a:pt x="201" y="1047"/>
                  </a:cubicBezTo>
                  <a:cubicBezTo>
                    <a:pt x="201" y="1047"/>
                    <a:pt x="201" y="1046"/>
                    <a:pt x="201" y="1045"/>
                  </a:cubicBezTo>
                  <a:cubicBezTo>
                    <a:pt x="201" y="1045"/>
                    <a:pt x="201" y="1046"/>
                    <a:pt x="200" y="1045"/>
                  </a:cubicBezTo>
                  <a:cubicBezTo>
                    <a:pt x="200" y="1045"/>
                    <a:pt x="200" y="1045"/>
                    <a:pt x="200" y="1045"/>
                  </a:cubicBezTo>
                  <a:cubicBezTo>
                    <a:pt x="200" y="1045"/>
                    <a:pt x="200" y="1045"/>
                    <a:pt x="200" y="1045"/>
                  </a:cubicBezTo>
                  <a:cubicBezTo>
                    <a:pt x="200" y="1045"/>
                    <a:pt x="199" y="1045"/>
                    <a:pt x="199" y="1045"/>
                  </a:cubicBezTo>
                  <a:cubicBezTo>
                    <a:pt x="199" y="1045"/>
                    <a:pt x="199" y="1045"/>
                    <a:pt x="199" y="1045"/>
                  </a:cubicBezTo>
                  <a:cubicBezTo>
                    <a:pt x="199" y="1044"/>
                    <a:pt x="199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ubicBezTo>
                    <a:pt x="200" y="1043"/>
                    <a:pt x="200" y="1043"/>
                    <a:pt x="200" y="1042"/>
                  </a:cubicBezTo>
                  <a:cubicBezTo>
                    <a:pt x="200" y="1042"/>
                    <a:pt x="200" y="1042"/>
                    <a:pt x="200" y="1042"/>
                  </a:cubicBezTo>
                  <a:cubicBezTo>
                    <a:pt x="201" y="1042"/>
                    <a:pt x="201" y="1042"/>
                    <a:pt x="202" y="1042"/>
                  </a:cubicBezTo>
                  <a:cubicBezTo>
                    <a:pt x="202" y="1042"/>
                    <a:pt x="202" y="1043"/>
                    <a:pt x="202" y="1043"/>
                  </a:cubicBezTo>
                  <a:cubicBezTo>
                    <a:pt x="201" y="1042"/>
                    <a:pt x="200" y="1042"/>
                    <a:pt x="200" y="1043"/>
                  </a:cubicBezTo>
                  <a:cubicBezTo>
                    <a:pt x="200" y="1043"/>
                    <a:pt x="200" y="1043"/>
                    <a:pt x="200" y="1044"/>
                  </a:cubicBezTo>
                  <a:cubicBezTo>
                    <a:pt x="201" y="1044"/>
                    <a:pt x="201" y="1044"/>
                    <a:pt x="201" y="1044"/>
                  </a:cubicBezTo>
                  <a:cubicBezTo>
                    <a:pt x="201" y="1044"/>
                    <a:pt x="202" y="1044"/>
                    <a:pt x="202" y="1044"/>
                  </a:cubicBezTo>
                  <a:cubicBezTo>
                    <a:pt x="202" y="1044"/>
                    <a:pt x="202" y="1044"/>
                    <a:pt x="202" y="1044"/>
                  </a:cubicBezTo>
                  <a:cubicBezTo>
                    <a:pt x="202" y="1044"/>
                    <a:pt x="202" y="1044"/>
                    <a:pt x="202" y="1044"/>
                  </a:cubicBezTo>
                  <a:cubicBezTo>
                    <a:pt x="202" y="1044"/>
                    <a:pt x="202" y="1044"/>
                    <a:pt x="202" y="1044"/>
                  </a:cubicBezTo>
                  <a:cubicBezTo>
                    <a:pt x="202" y="1044"/>
                    <a:pt x="202" y="1044"/>
                    <a:pt x="202" y="1044"/>
                  </a:cubicBezTo>
                  <a:cubicBezTo>
                    <a:pt x="202" y="1045"/>
                    <a:pt x="202" y="1045"/>
                    <a:pt x="202" y="1045"/>
                  </a:cubicBezTo>
                  <a:cubicBezTo>
                    <a:pt x="202" y="1045"/>
                    <a:pt x="202" y="1046"/>
                    <a:pt x="203" y="1046"/>
                  </a:cubicBezTo>
                  <a:cubicBezTo>
                    <a:pt x="203" y="1046"/>
                    <a:pt x="203" y="1046"/>
                    <a:pt x="203" y="1047"/>
                  </a:cubicBezTo>
                  <a:cubicBezTo>
                    <a:pt x="202" y="1047"/>
                    <a:pt x="202" y="1048"/>
                    <a:pt x="202" y="1048"/>
                  </a:cubicBezTo>
                  <a:cubicBezTo>
                    <a:pt x="202" y="1049"/>
                    <a:pt x="202" y="1050"/>
                    <a:pt x="202" y="1050"/>
                  </a:cubicBezTo>
                  <a:cubicBezTo>
                    <a:pt x="202" y="1050"/>
                    <a:pt x="202" y="1050"/>
                    <a:pt x="202" y="1050"/>
                  </a:cubicBezTo>
                  <a:cubicBezTo>
                    <a:pt x="202" y="1050"/>
                    <a:pt x="201" y="1050"/>
                    <a:pt x="201" y="1051"/>
                  </a:cubicBezTo>
                  <a:cubicBezTo>
                    <a:pt x="201" y="1051"/>
                    <a:pt x="201" y="1051"/>
                    <a:pt x="202" y="1051"/>
                  </a:cubicBezTo>
                  <a:cubicBezTo>
                    <a:pt x="202" y="1051"/>
                    <a:pt x="202" y="1051"/>
                    <a:pt x="202" y="1051"/>
                  </a:cubicBezTo>
                  <a:cubicBezTo>
                    <a:pt x="202" y="1051"/>
                    <a:pt x="202" y="1052"/>
                    <a:pt x="202" y="1053"/>
                  </a:cubicBezTo>
                  <a:cubicBezTo>
                    <a:pt x="203" y="1053"/>
                    <a:pt x="203" y="1055"/>
                    <a:pt x="203" y="1055"/>
                  </a:cubicBezTo>
                  <a:cubicBezTo>
                    <a:pt x="203" y="1055"/>
                    <a:pt x="202" y="1055"/>
                    <a:pt x="202" y="1055"/>
                  </a:cubicBezTo>
                  <a:cubicBezTo>
                    <a:pt x="202" y="1056"/>
                    <a:pt x="202" y="1057"/>
                    <a:pt x="202" y="1057"/>
                  </a:cubicBezTo>
                  <a:cubicBezTo>
                    <a:pt x="203" y="1057"/>
                    <a:pt x="203" y="1056"/>
                    <a:pt x="204" y="1056"/>
                  </a:cubicBezTo>
                  <a:cubicBezTo>
                    <a:pt x="204" y="1056"/>
                    <a:pt x="204" y="1056"/>
                    <a:pt x="205" y="1056"/>
                  </a:cubicBezTo>
                  <a:cubicBezTo>
                    <a:pt x="205" y="1056"/>
                    <a:pt x="205" y="1056"/>
                    <a:pt x="205" y="1056"/>
                  </a:cubicBezTo>
                  <a:cubicBezTo>
                    <a:pt x="205" y="1056"/>
                    <a:pt x="205" y="1056"/>
                    <a:pt x="205" y="1056"/>
                  </a:cubicBezTo>
                  <a:cubicBezTo>
                    <a:pt x="206" y="1056"/>
                    <a:pt x="205" y="1055"/>
                    <a:pt x="205" y="1055"/>
                  </a:cubicBezTo>
                  <a:cubicBezTo>
                    <a:pt x="205" y="1055"/>
                    <a:pt x="205" y="1054"/>
                    <a:pt x="205" y="1053"/>
                  </a:cubicBezTo>
                  <a:cubicBezTo>
                    <a:pt x="206" y="1053"/>
                    <a:pt x="207" y="1054"/>
                    <a:pt x="206" y="1053"/>
                  </a:cubicBezTo>
                  <a:cubicBezTo>
                    <a:pt x="206" y="1053"/>
                    <a:pt x="205" y="1053"/>
                    <a:pt x="205" y="1052"/>
                  </a:cubicBezTo>
                  <a:cubicBezTo>
                    <a:pt x="206" y="1051"/>
                    <a:pt x="205" y="1051"/>
                    <a:pt x="206" y="1050"/>
                  </a:cubicBezTo>
                  <a:cubicBezTo>
                    <a:pt x="205" y="1050"/>
                    <a:pt x="205" y="1050"/>
                    <a:pt x="205" y="1050"/>
                  </a:cubicBezTo>
                  <a:cubicBezTo>
                    <a:pt x="205" y="1050"/>
                    <a:pt x="205" y="1050"/>
                    <a:pt x="206" y="1050"/>
                  </a:cubicBezTo>
                  <a:cubicBezTo>
                    <a:pt x="206" y="1050"/>
                    <a:pt x="206" y="1050"/>
                    <a:pt x="206" y="1049"/>
                  </a:cubicBezTo>
                  <a:cubicBezTo>
                    <a:pt x="206" y="1049"/>
                    <a:pt x="205" y="1049"/>
                    <a:pt x="205" y="1049"/>
                  </a:cubicBezTo>
                  <a:cubicBezTo>
                    <a:pt x="205" y="1049"/>
                    <a:pt x="205" y="1049"/>
                    <a:pt x="205" y="1049"/>
                  </a:cubicBezTo>
                  <a:cubicBezTo>
                    <a:pt x="205" y="1048"/>
                    <a:pt x="204" y="1048"/>
                    <a:pt x="204" y="1048"/>
                  </a:cubicBezTo>
                  <a:cubicBezTo>
                    <a:pt x="204" y="1048"/>
                    <a:pt x="204" y="1048"/>
                    <a:pt x="204" y="1048"/>
                  </a:cubicBezTo>
                  <a:cubicBezTo>
                    <a:pt x="205" y="1048"/>
                    <a:pt x="205" y="1047"/>
                    <a:pt x="205" y="1047"/>
                  </a:cubicBezTo>
                  <a:cubicBezTo>
                    <a:pt x="205" y="1047"/>
                    <a:pt x="205" y="1047"/>
                    <a:pt x="205" y="1047"/>
                  </a:cubicBezTo>
                  <a:cubicBezTo>
                    <a:pt x="205" y="1047"/>
                    <a:pt x="205" y="1045"/>
                    <a:pt x="205" y="1045"/>
                  </a:cubicBezTo>
                  <a:cubicBezTo>
                    <a:pt x="204" y="1046"/>
                    <a:pt x="204" y="1046"/>
                    <a:pt x="204" y="1047"/>
                  </a:cubicBezTo>
                  <a:cubicBezTo>
                    <a:pt x="204" y="1047"/>
                    <a:pt x="204" y="1047"/>
                    <a:pt x="204" y="1047"/>
                  </a:cubicBezTo>
                  <a:cubicBezTo>
                    <a:pt x="204" y="1047"/>
                    <a:pt x="204" y="1047"/>
                    <a:pt x="203" y="1047"/>
                  </a:cubicBezTo>
                  <a:cubicBezTo>
                    <a:pt x="204" y="1046"/>
                    <a:pt x="204" y="1046"/>
                    <a:pt x="204" y="1046"/>
                  </a:cubicBezTo>
                  <a:cubicBezTo>
                    <a:pt x="204" y="1046"/>
                    <a:pt x="204" y="1046"/>
                    <a:pt x="203" y="1046"/>
                  </a:cubicBezTo>
                  <a:cubicBezTo>
                    <a:pt x="204" y="1046"/>
                    <a:pt x="204" y="1046"/>
                    <a:pt x="204" y="1046"/>
                  </a:cubicBezTo>
                  <a:cubicBezTo>
                    <a:pt x="204" y="1044"/>
                    <a:pt x="203" y="1044"/>
                    <a:pt x="203" y="1043"/>
                  </a:cubicBezTo>
                  <a:cubicBezTo>
                    <a:pt x="203" y="1042"/>
                    <a:pt x="203" y="1042"/>
                    <a:pt x="203" y="1042"/>
                  </a:cubicBezTo>
                  <a:cubicBezTo>
                    <a:pt x="203" y="1042"/>
                    <a:pt x="203" y="1042"/>
                    <a:pt x="203" y="1042"/>
                  </a:cubicBezTo>
                  <a:cubicBezTo>
                    <a:pt x="203" y="1042"/>
                    <a:pt x="203" y="1042"/>
                    <a:pt x="203" y="1042"/>
                  </a:cubicBezTo>
                  <a:cubicBezTo>
                    <a:pt x="203" y="1042"/>
                    <a:pt x="203" y="1042"/>
                    <a:pt x="203" y="1042"/>
                  </a:cubicBezTo>
                  <a:cubicBezTo>
                    <a:pt x="203" y="1042"/>
                    <a:pt x="203" y="1041"/>
                    <a:pt x="203" y="1041"/>
                  </a:cubicBezTo>
                  <a:cubicBezTo>
                    <a:pt x="203" y="1041"/>
                    <a:pt x="203" y="1040"/>
                    <a:pt x="202" y="1040"/>
                  </a:cubicBezTo>
                  <a:cubicBezTo>
                    <a:pt x="202" y="1040"/>
                    <a:pt x="202" y="1041"/>
                    <a:pt x="202" y="1042"/>
                  </a:cubicBezTo>
                  <a:cubicBezTo>
                    <a:pt x="201" y="1042"/>
                    <a:pt x="200" y="1042"/>
                    <a:pt x="200" y="1042"/>
                  </a:cubicBezTo>
                  <a:cubicBezTo>
                    <a:pt x="200" y="1041"/>
                    <a:pt x="199" y="1041"/>
                    <a:pt x="199" y="1040"/>
                  </a:cubicBezTo>
                  <a:cubicBezTo>
                    <a:pt x="199" y="1040"/>
                    <a:pt x="199" y="1040"/>
                    <a:pt x="199" y="1040"/>
                  </a:cubicBezTo>
                  <a:cubicBezTo>
                    <a:pt x="199" y="1040"/>
                    <a:pt x="199" y="1040"/>
                    <a:pt x="200" y="1040"/>
                  </a:cubicBezTo>
                  <a:cubicBezTo>
                    <a:pt x="200" y="1040"/>
                    <a:pt x="200" y="1040"/>
                    <a:pt x="200" y="1041"/>
                  </a:cubicBezTo>
                  <a:cubicBezTo>
                    <a:pt x="201" y="1040"/>
                    <a:pt x="201" y="1040"/>
                    <a:pt x="201" y="1040"/>
                  </a:cubicBezTo>
                  <a:cubicBezTo>
                    <a:pt x="202" y="1039"/>
                    <a:pt x="203" y="1039"/>
                    <a:pt x="204" y="1038"/>
                  </a:cubicBezTo>
                  <a:cubicBezTo>
                    <a:pt x="201" y="1040"/>
                    <a:pt x="205" y="1040"/>
                    <a:pt x="211" y="1040"/>
                  </a:cubicBezTo>
                  <a:cubicBezTo>
                    <a:pt x="211" y="1041"/>
                    <a:pt x="212" y="1041"/>
                    <a:pt x="212" y="1041"/>
                  </a:cubicBezTo>
                  <a:cubicBezTo>
                    <a:pt x="213" y="1041"/>
                    <a:pt x="213" y="1041"/>
                    <a:pt x="213" y="1041"/>
                  </a:cubicBezTo>
                  <a:cubicBezTo>
                    <a:pt x="213" y="1041"/>
                    <a:pt x="213" y="1041"/>
                    <a:pt x="214" y="1041"/>
                  </a:cubicBezTo>
                  <a:cubicBezTo>
                    <a:pt x="214" y="1041"/>
                    <a:pt x="214" y="1041"/>
                    <a:pt x="214" y="1041"/>
                  </a:cubicBezTo>
                  <a:cubicBezTo>
                    <a:pt x="215" y="1041"/>
                    <a:pt x="217" y="1041"/>
                    <a:pt x="218" y="1041"/>
                  </a:cubicBezTo>
                  <a:cubicBezTo>
                    <a:pt x="218" y="1041"/>
                    <a:pt x="218" y="1041"/>
                    <a:pt x="218" y="1041"/>
                  </a:cubicBezTo>
                  <a:cubicBezTo>
                    <a:pt x="218" y="1040"/>
                    <a:pt x="219" y="1040"/>
                    <a:pt x="219" y="1038"/>
                  </a:cubicBezTo>
                  <a:cubicBezTo>
                    <a:pt x="220" y="1038"/>
                    <a:pt x="220" y="1038"/>
                    <a:pt x="221" y="1038"/>
                  </a:cubicBezTo>
                  <a:cubicBezTo>
                    <a:pt x="221" y="1039"/>
                    <a:pt x="220" y="1040"/>
                    <a:pt x="220" y="1041"/>
                  </a:cubicBezTo>
                  <a:cubicBezTo>
                    <a:pt x="220" y="1041"/>
                    <a:pt x="220" y="1041"/>
                    <a:pt x="221" y="1041"/>
                  </a:cubicBezTo>
                  <a:cubicBezTo>
                    <a:pt x="221" y="1041"/>
                    <a:pt x="221" y="1041"/>
                    <a:pt x="221" y="1041"/>
                  </a:cubicBezTo>
                  <a:cubicBezTo>
                    <a:pt x="221" y="1041"/>
                    <a:pt x="221" y="1041"/>
                    <a:pt x="221" y="1041"/>
                  </a:cubicBezTo>
                  <a:cubicBezTo>
                    <a:pt x="221" y="1041"/>
                    <a:pt x="221" y="1041"/>
                    <a:pt x="222" y="1041"/>
                  </a:cubicBezTo>
                  <a:cubicBezTo>
                    <a:pt x="222" y="1041"/>
                    <a:pt x="222" y="1040"/>
                    <a:pt x="222" y="1040"/>
                  </a:cubicBezTo>
                  <a:cubicBezTo>
                    <a:pt x="222" y="1040"/>
                    <a:pt x="222" y="1040"/>
                    <a:pt x="223" y="1040"/>
                  </a:cubicBezTo>
                  <a:cubicBezTo>
                    <a:pt x="223" y="1040"/>
                    <a:pt x="223" y="1040"/>
                    <a:pt x="223" y="1039"/>
                  </a:cubicBezTo>
                  <a:cubicBezTo>
                    <a:pt x="223" y="1039"/>
                    <a:pt x="223" y="1039"/>
                    <a:pt x="223" y="1039"/>
                  </a:cubicBezTo>
                  <a:cubicBezTo>
                    <a:pt x="223" y="1038"/>
                    <a:pt x="224" y="1038"/>
                    <a:pt x="224" y="1038"/>
                  </a:cubicBezTo>
                  <a:cubicBezTo>
                    <a:pt x="224" y="1038"/>
                    <a:pt x="224" y="1038"/>
                    <a:pt x="224" y="1038"/>
                  </a:cubicBezTo>
                  <a:cubicBezTo>
                    <a:pt x="224" y="1038"/>
                    <a:pt x="223" y="1039"/>
                    <a:pt x="224" y="1039"/>
                  </a:cubicBezTo>
                  <a:cubicBezTo>
                    <a:pt x="224" y="1039"/>
                    <a:pt x="224" y="1039"/>
                    <a:pt x="225" y="1039"/>
                  </a:cubicBezTo>
                  <a:cubicBezTo>
                    <a:pt x="225" y="1039"/>
                    <a:pt x="225" y="1039"/>
                    <a:pt x="226" y="1039"/>
                  </a:cubicBezTo>
                  <a:cubicBezTo>
                    <a:pt x="226" y="1039"/>
                    <a:pt x="226" y="1039"/>
                    <a:pt x="226" y="1039"/>
                  </a:cubicBezTo>
                  <a:cubicBezTo>
                    <a:pt x="226" y="1039"/>
                    <a:pt x="226" y="1038"/>
                    <a:pt x="226" y="1038"/>
                  </a:cubicBezTo>
                  <a:cubicBezTo>
                    <a:pt x="226" y="1039"/>
                    <a:pt x="227" y="1039"/>
                    <a:pt x="227" y="1039"/>
                  </a:cubicBezTo>
                  <a:cubicBezTo>
                    <a:pt x="226" y="1040"/>
                    <a:pt x="226" y="1040"/>
                    <a:pt x="225" y="1039"/>
                  </a:cubicBezTo>
                  <a:cubicBezTo>
                    <a:pt x="225" y="1040"/>
                    <a:pt x="224" y="1040"/>
                    <a:pt x="225" y="1041"/>
                  </a:cubicBezTo>
                  <a:cubicBezTo>
                    <a:pt x="225" y="1041"/>
                    <a:pt x="226" y="1041"/>
                    <a:pt x="227" y="1041"/>
                  </a:cubicBezTo>
                  <a:cubicBezTo>
                    <a:pt x="227" y="1041"/>
                    <a:pt x="227" y="1041"/>
                    <a:pt x="227" y="1041"/>
                  </a:cubicBezTo>
                  <a:cubicBezTo>
                    <a:pt x="227" y="1041"/>
                    <a:pt x="227" y="1041"/>
                    <a:pt x="226" y="1041"/>
                  </a:cubicBezTo>
                  <a:cubicBezTo>
                    <a:pt x="225" y="1041"/>
                    <a:pt x="225" y="1041"/>
                    <a:pt x="226" y="1042"/>
                  </a:cubicBezTo>
                  <a:cubicBezTo>
                    <a:pt x="226" y="1042"/>
                    <a:pt x="226" y="1042"/>
                    <a:pt x="226" y="1042"/>
                  </a:cubicBezTo>
                  <a:cubicBezTo>
                    <a:pt x="226" y="1042"/>
                    <a:pt x="226" y="1042"/>
                    <a:pt x="226" y="1042"/>
                  </a:cubicBezTo>
                  <a:cubicBezTo>
                    <a:pt x="225" y="1042"/>
                    <a:pt x="224" y="1042"/>
                    <a:pt x="224" y="1042"/>
                  </a:cubicBezTo>
                  <a:cubicBezTo>
                    <a:pt x="225" y="1042"/>
                    <a:pt x="225" y="1042"/>
                    <a:pt x="224" y="1041"/>
                  </a:cubicBezTo>
                  <a:cubicBezTo>
                    <a:pt x="224" y="1041"/>
                    <a:pt x="223" y="1041"/>
                    <a:pt x="222" y="1041"/>
                  </a:cubicBezTo>
                  <a:cubicBezTo>
                    <a:pt x="222" y="1041"/>
                    <a:pt x="222" y="1041"/>
                    <a:pt x="222" y="1041"/>
                  </a:cubicBezTo>
                  <a:cubicBezTo>
                    <a:pt x="222" y="1043"/>
                    <a:pt x="223" y="1044"/>
                    <a:pt x="226" y="1043"/>
                  </a:cubicBezTo>
                  <a:cubicBezTo>
                    <a:pt x="226" y="1043"/>
                    <a:pt x="227" y="1043"/>
                    <a:pt x="227" y="1043"/>
                  </a:cubicBezTo>
                  <a:cubicBezTo>
                    <a:pt x="227" y="1042"/>
                    <a:pt x="227" y="1042"/>
                    <a:pt x="227" y="1042"/>
                  </a:cubicBezTo>
                  <a:cubicBezTo>
                    <a:pt x="227" y="1042"/>
                    <a:pt x="227" y="1042"/>
                    <a:pt x="227" y="1041"/>
                  </a:cubicBezTo>
                  <a:cubicBezTo>
                    <a:pt x="227" y="1041"/>
                    <a:pt x="227" y="1041"/>
                    <a:pt x="227" y="1041"/>
                  </a:cubicBezTo>
                  <a:cubicBezTo>
                    <a:pt x="228" y="1041"/>
                    <a:pt x="228" y="1041"/>
                    <a:pt x="229" y="1041"/>
                  </a:cubicBezTo>
                  <a:cubicBezTo>
                    <a:pt x="230" y="1039"/>
                    <a:pt x="229" y="1038"/>
                    <a:pt x="227" y="1038"/>
                  </a:cubicBezTo>
                  <a:cubicBezTo>
                    <a:pt x="227" y="1038"/>
                    <a:pt x="227" y="1039"/>
                    <a:pt x="227" y="1039"/>
                  </a:cubicBezTo>
                  <a:cubicBezTo>
                    <a:pt x="227" y="1039"/>
                    <a:pt x="227" y="1038"/>
                    <a:pt x="227" y="1038"/>
                  </a:cubicBezTo>
                  <a:cubicBezTo>
                    <a:pt x="227" y="1038"/>
                    <a:pt x="227" y="1038"/>
                    <a:pt x="227" y="1038"/>
                  </a:cubicBezTo>
                  <a:cubicBezTo>
                    <a:pt x="227" y="1038"/>
                    <a:pt x="227" y="1038"/>
                    <a:pt x="227" y="1038"/>
                  </a:cubicBezTo>
                  <a:cubicBezTo>
                    <a:pt x="227" y="1038"/>
                    <a:pt x="226" y="1038"/>
                    <a:pt x="226" y="1038"/>
                  </a:cubicBezTo>
                  <a:cubicBezTo>
                    <a:pt x="226" y="1038"/>
                    <a:pt x="226" y="1038"/>
                    <a:pt x="226" y="1038"/>
                  </a:cubicBezTo>
                  <a:cubicBezTo>
                    <a:pt x="226" y="1038"/>
                    <a:pt x="226" y="1038"/>
                    <a:pt x="226" y="1038"/>
                  </a:cubicBezTo>
                  <a:cubicBezTo>
                    <a:pt x="226" y="1038"/>
                    <a:pt x="227" y="1038"/>
                    <a:pt x="228" y="1037"/>
                  </a:cubicBezTo>
                  <a:cubicBezTo>
                    <a:pt x="228" y="1037"/>
                    <a:pt x="228" y="1038"/>
                    <a:pt x="229" y="1037"/>
                  </a:cubicBezTo>
                  <a:cubicBezTo>
                    <a:pt x="229" y="1037"/>
                    <a:pt x="230" y="1037"/>
                    <a:pt x="230" y="1037"/>
                  </a:cubicBezTo>
                  <a:cubicBezTo>
                    <a:pt x="230" y="1037"/>
                    <a:pt x="230" y="1037"/>
                    <a:pt x="230" y="1038"/>
                  </a:cubicBezTo>
                  <a:cubicBezTo>
                    <a:pt x="230" y="1038"/>
                    <a:pt x="230" y="1039"/>
                    <a:pt x="231" y="1040"/>
                  </a:cubicBezTo>
                  <a:cubicBezTo>
                    <a:pt x="230" y="1040"/>
                    <a:pt x="230" y="1040"/>
                    <a:pt x="231" y="1040"/>
                  </a:cubicBezTo>
                  <a:cubicBezTo>
                    <a:pt x="231" y="1040"/>
                    <a:pt x="231" y="1040"/>
                    <a:pt x="231" y="1040"/>
                  </a:cubicBezTo>
                  <a:cubicBezTo>
                    <a:pt x="231" y="1040"/>
                    <a:pt x="231" y="1040"/>
                    <a:pt x="231" y="1041"/>
                  </a:cubicBezTo>
                  <a:cubicBezTo>
                    <a:pt x="230" y="1041"/>
                    <a:pt x="230" y="1041"/>
                    <a:pt x="229" y="1041"/>
                  </a:cubicBezTo>
                  <a:cubicBezTo>
                    <a:pt x="230" y="1041"/>
                    <a:pt x="229" y="1041"/>
                    <a:pt x="229" y="1041"/>
                  </a:cubicBezTo>
                  <a:cubicBezTo>
                    <a:pt x="229" y="1041"/>
                    <a:pt x="229" y="1041"/>
                    <a:pt x="229" y="1041"/>
                  </a:cubicBezTo>
                  <a:cubicBezTo>
                    <a:pt x="229" y="1041"/>
                    <a:pt x="230" y="1041"/>
                    <a:pt x="230" y="1041"/>
                  </a:cubicBezTo>
                  <a:cubicBezTo>
                    <a:pt x="230" y="1041"/>
                    <a:pt x="230" y="1041"/>
                    <a:pt x="230" y="1041"/>
                  </a:cubicBezTo>
                  <a:cubicBezTo>
                    <a:pt x="230" y="1041"/>
                    <a:pt x="231" y="1041"/>
                    <a:pt x="231" y="1041"/>
                  </a:cubicBezTo>
                  <a:cubicBezTo>
                    <a:pt x="231" y="1041"/>
                    <a:pt x="231" y="1041"/>
                    <a:pt x="231" y="1042"/>
                  </a:cubicBezTo>
                  <a:cubicBezTo>
                    <a:pt x="231" y="1041"/>
                    <a:pt x="231" y="1041"/>
                    <a:pt x="230" y="1041"/>
                  </a:cubicBezTo>
                  <a:cubicBezTo>
                    <a:pt x="230" y="1041"/>
                    <a:pt x="230" y="1041"/>
                    <a:pt x="230" y="1041"/>
                  </a:cubicBezTo>
                  <a:cubicBezTo>
                    <a:pt x="230" y="1041"/>
                    <a:pt x="230" y="1041"/>
                    <a:pt x="230" y="1041"/>
                  </a:cubicBezTo>
                  <a:cubicBezTo>
                    <a:pt x="230" y="1041"/>
                    <a:pt x="229" y="1041"/>
                    <a:pt x="228" y="1042"/>
                  </a:cubicBezTo>
                  <a:cubicBezTo>
                    <a:pt x="229" y="1042"/>
                    <a:pt x="229" y="1042"/>
                    <a:pt x="230" y="1042"/>
                  </a:cubicBezTo>
                  <a:cubicBezTo>
                    <a:pt x="230" y="1042"/>
                    <a:pt x="229" y="1042"/>
                    <a:pt x="229" y="1043"/>
                  </a:cubicBezTo>
                  <a:cubicBezTo>
                    <a:pt x="230" y="1043"/>
                    <a:pt x="230" y="1043"/>
                    <a:pt x="231" y="1044"/>
                  </a:cubicBezTo>
                  <a:cubicBezTo>
                    <a:pt x="231" y="1044"/>
                    <a:pt x="231" y="1045"/>
                    <a:pt x="231" y="1045"/>
                  </a:cubicBezTo>
                  <a:cubicBezTo>
                    <a:pt x="227" y="1045"/>
                    <a:pt x="221" y="1046"/>
                    <a:pt x="227" y="1046"/>
                  </a:cubicBezTo>
                  <a:cubicBezTo>
                    <a:pt x="228" y="1046"/>
                    <a:pt x="229" y="1046"/>
                    <a:pt x="230" y="1046"/>
                  </a:cubicBezTo>
                  <a:cubicBezTo>
                    <a:pt x="230" y="1046"/>
                    <a:pt x="230" y="1046"/>
                    <a:pt x="230" y="1046"/>
                  </a:cubicBezTo>
                  <a:cubicBezTo>
                    <a:pt x="231" y="1046"/>
                    <a:pt x="231" y="1047"/>
                    <a:pt x="232" y="1047"/>
                  </a:cubicBezTo>
                  <a:cubicBezTo>
                    <a:pt x="233" y="1047"/>
                    <a:pt x="233" y="1047"/>
                    <a:pt x="233" y="1046"/>
                  </a:cubicBezTo>
                  <a:cubicBezTo>
                    <a:pt x="233" y="1046"/>
                    <a:pt x="233" y="1047"/>
                    <a:pt x="233" y="1047"/>
                  </a:cubicBezTo>
                  <a:cubicBezTo>
                    <a:pt x="234" y="1047"/>
                    <a:pt x="234" y="1046"/>
                    <a:pt x="235" y="1045"/>
                  </a:cubicBezTo>
                  <a:cubicBezTo>
                    <a:pt x="235" y="1045"/>
                    <a:pt x="235" y="1046"/>
                    <a:pt x="236" y="1045"/>
                  </a:cubicBezTo>
                  <a:cubicBezTo>
                    <a:pt x="236" y="1044"/>
                    <a:pt x="235" y="1045"/>
                    <a:pt x="235" y="1045"/>
                  </a:cubicBezTo>
                  <a:cubicBezTo>
                    <a:pt x="235" y="1045"/>
                    <a:pt x="235" y="1045"/>
                    <a:pt x="234" y="1044"/>
                  </a:cubicBezTo>
                  <a:cubicBezTo>
                    <a:pt x="234" y="1044"/>
                    <a:pt x="235" y="1044"/>
                    <a:pt x="235" y="1044"/>
                  </a:cubicBezTo>
                  <a:cubicBezTo>
                    <a:pt x="235" y="1044"/>
                    <a:pt x="234" y="1044"/>
                    <a:pt x="234" y="1043"/>
                  </a:cubicBezTo>
                  <a:cubicBezTo>
                    <a:pt x="234" y="1043"/>
                    <a:pt x="235" y="1043"/>
                    <a:pt x="235" y="1043"/>
                  </a:cubicBezTo>
                  <a:cubicBezTo>
                    <a:pt x="235" y="1043"/>
                    <a:pt x="235" y="1043"/>
                    <a:pt x="235" y="1043"/>
                  </a:cubicBezTo>
                  <a:cubicBezTo>
                    <a:pt x="235" y="1043"/>
                    <a:pt x="235" y="1043"/>
                    <a:pt x="235" y="1042"/>
                  </a:cubicBezTo>
                  <a:cubicBezTo>
                    <a:pt x="235" y="1043"/>
                    <a:pt x="233" y="1042"/>
                    <a:pt x="234" y="1041"/>
                  </a:cubicBezTo>
                  <a:cubicBezTo>
                    <a:pt x="234" y="1041"/>
                    <a:pt x="234" y="1041"/>
                    <a:pt x="235" y="1041"/>
                  </a:cubicBezTo>
                  <a:cubicBezTo>
                    <a:pt x="234" y="1041"/>
                    <a:pt x="234" y="1041"/>
                    <a:pt x="234" y="1041"/>
                  </a:cubicBezTo>
                  <a:cubicBezTo>
                    <a:pt x="234" y="1041"/>
                    <a:pt x="234" y="1041"/>
                    <a:pt x="234" y="1041"/>
                  </a:cubicBezTo>
                  <a:cubicBezTo>
                    <a:pt x="234" y="1040"/>
                    <a:pt x="233" y="1040"/>
                    <a:pt x="233" y="1040"/>
                  </a:cubicBezTo>
                  <a:cubicBezTo>
                    <a:pt x="233" y="1040"/>
                    <a:pt x="233" y="1040"/>
                    <a:pt x="233" y="1039"/>
                  </a:cubicBezTo>
                  <a:cubicBezTo>
                    <a:pt x="233" y="1039"/>
                    <a:pt x="233" y="1039"/>
                    <a:pt x="233" y="1038"/>
                  </a:cubicBezTo>
                  <a:cubicBezTo>
                    <a:pt x="234" y="1039"/>
                    <a:pt x="235" y="1039"/>
                    <a:pt x="235" y="1038"/>
                  </a:cubicBezTo>
                  <a:cubicBezTo>
                    <a:pt x="235" y="1038"/>
                    <a:pt x="235" y="1038"/>
                    <a:pt x="235" y="1038"/>
                  </a:cubicBezTo>
                  <a:cubicBezTo>
                    <a:pt x="235" y="1038"/>
                    <a:pt x="234" y="1037"/>
                    <a:pt x="234" y="1037"/>
                  </a:cubicBezTo>
                  <a:cubicBezTo>
                    <a:pt x="234" y="1037"/>
                    <a:pt x="233" y="1037"/>
                    <a:pt x="233" y="1036"/>
                  </a:cubicBezTo>
                  <a:cubicBezTo>
                    <a:pt x="234" y="1036"/>
                    <a:pt x="235" y="1036"/>
                    <a:pt x="236" y="1036"/>
                  </a:cubicBezTo>
                  <a:cubicBezTo>
                    <a:pt x="236" y="1036"/>
                    <a:pt x="236" y="1037"/>
                    <a:pt x="236" y="1037"/>
                  </a:cubicBezTo>
                  <a:cubicBezTo>
                    <a:pt x="237" y="1038"/>
                    <a:pt x="237" y="1038"/>
                    <a:pt x="238" y="1038"/>
                  </a:cubicBezTo>
                  <a:cubicBezTo>
                    <a:pt x="239" y="1037"/>
                    <a:pt x="238" y="1036"/>
                    <a:pt x="237" y="1036"/>
                  </a:cubicBezTo>
                  <a:cubicBezTo>
                    <a:pt x="239" y="1036"/>
                    <a:pt x="242" y="1035"/>
                    <a:pt x="245" y="1035"/>
                  </a:cubicBezTo>
                  <a:cubicBezTo>
                    <a:pt x="245" y="1035"/>
                    <a:pt x="245" y="1035"/>
                    <a:pt x="245" y="1035"/>
                  </a:cubicBezTo>
                  <a:cubicBezTo>
                    <a:pt x="245" y="1036"/>
                    <a:pt x="246" y="1036"/>
                    <a:pt x="246" y="1036"/>
                  </a:cubicBezTo>
                  <a:cubicBezTo>
                    <a:pt x="246" y="1035"/>
                    <a:pt x="245" y="1035"/>
                    <a:pt x="245" y="1035"/>
                  </a:cubicBezTo>
                  <a:cubicBezTo>
                    <a:pt x="247" y="1035"/>
                    <a:pt x="248" y="1035"/>
                    <a:pt x="249" y="1035"/>
                  </a:cubicBezTo>
                  <a:cubicBezTo>
                    <a:pt x="250" y="1035"/>
                    <a:pt x="250" y="1035"/>
                    <a:pt x="250" y="1035"/>
                  </a:cubicBezTo>
                  <a:cubicBezTo>
                    <a:pt x="251" y="1035"/>
                    <a:pt x="253" y="1035"/>
                    <a:pt x="254" y="1034"/>
                  </a:cubicBezTo>
                  <a:cubicBezTo>
                    <a:pt x="254" y="1035"/>
                    <a:pt x="254" y="1035"/>
                    <a:pt x="254" y="1036"/>
                  </a:cubicBezTo>
                  <a:cubicBezTo>
                    <a:pt x="255" y="1036"/>
                    <a:pt x="255" y="1036"/>
                    <a:pt x="255" y="1037"/>
                  </a:cubicBezTo>
                  <a:cubicBezTo>
                    <a:pt x="255" y="1037"/>
                    <a:pt x="255" y="1037"/>
                    <a:pt x="256" y="1037"/>
                  </a:cubicBezTo>
                  <a:cubicBezTo>
                    <a:pt x="256" y="1037"/>
                    <a:pt x="256" y="1037"/>
                    <a:pt x="256" y="1037"/>
                  </a:cubicBezTo>
                  <a:cubicBezTo>
                    <a:pt x="256" y="1037"/>
                    <a:pt x="257" y="1038"/>
                    <a:pt x="257" y="1038"/>
                  </a:cubicBezTo>
                  <a:cubicBezTo>
                    <a:pt x="256" y="1038"/>
                    <a:pt x="255" y="1038"/>
                    <a:pt x="254" y="1038"/>
                  </a:cubicBezTo>
                  <a:cubicBezTo>
                    <a:pt x="252" y="1038"/>
                    <a:pt x="250" y="1039"/>
                    <a:pt x="251" y="1039"/>
                  </a:cubicBezTo>
                  <a:cubicBezTo>
                    <a:pt x="252" y="1040"/>
                    <a:pt x="254" y="1040"/>
                    <a:pt x="255" y="1040"/>
                  </a:cubicBezTo>
                  <a:cubicBezTo>
                    <a:pt x="255" y="1040"/>
                    <a:pt x="255" y="1040"/>
                    <a:pt x="255" y="1040"/>
                  </a:cubicBezTo>
                  <a:cubicBezTo>
                    <a:pt x="255" y="1040"/>
                    <a:pt x="255" y="1040"/>
                    <a:pt x="255" y="1040"/>
                  </a:cubicBezTo>
                  <a:cubicBezTo>
                    <a:pt x="257" y="1040"/>
                    <a:pt x="258" y="1040"/>
                    <a:pt x="259" y="1040"/>
                  </a:cubicBezTo>
                  <a:cubicBezTo>
                    <a:pt x="259" y="1040"/>
                    <a:pt x="260" y="1040"/>
                    <a:pt x="260" y="1040"/>
                  </a:cubicBezTo>
                  <a:cubicBezTo>
                    <a:pt x="260" y="1040"/>
                    <a:pt x="260" y="1040"/>
                    <a:pt x="260" y="1041"/>
                  </a:cubicBezTo>
                  <a:cubicBezTo>
                    <a:pt x="261" y="1040"/>
                    <a:pt x="261" y="1040"/>
                    <a:pt x="261" y="1040"/>
                  </a:cubicBezTo>
                  <a:cubicBezTo>
                    <a:pt x="261" y="1040"/>
                    <a:pt x="261" y="1040"/>
                    <a:pt x="261" y="1040"/>
                  </a:cubicBezTo>
                  <a:cubicBezTo>
                    <a:pt x="263" y="1040"/>
                    <a:pt x="264" y="1040"/>
                    <a:pt x="266" y="1040"/>
                  </a:cubicBezTo>
                  <a:cubicBezTo>
                    <a:pt x="266" y="1041"/>
                    <a:pt x="266" y="1041"/>
                    <a:pt x="266" y="1040"/>
                  </a:cubicBezTo>
                  <a:cubicBezTo>
                    <a:pt x="267" y="1041"/>
                    <a:pt x="267" y="1041"/>
                    <a:pt x="267" y="1041"/>
                  </a:cubicBezTo>
                  <a:cubicBezTo>
                    <a:pt x="267" y="1041"/>
                    <a:pt x="266" y="1041"/>
                    <a:pt x="266" y="1042"/>
                  </a:cubicBezTo>
                  <a:cubicBezTo>
                    <a:pt x="267" y="1042"/>
                    <a:pt x="267" y="1042"/>
                    <a:pt x="267" y="1042"/>
                  </a:cubicBezTo>
                  <a:cubicBezTo>
                    <a:pt x="267" y="1042"/>
                    <a:pt x="266" y="1043"/>
                    <a:pt x="266" y="1043"/>
                  </a:cubicBezTo>
                  <a:cubicBezTo>
                    <a:pt x="265" y="1043"/>
                    <a:pt x="267" y="1043"/>
                    <a:pt x="267" y="1043"/>
                  </a:cubicBezTo>
                  <a:cubicBezTo>
                    <a:pt x="266" y="1043"/>
                    <a:pt x="267" y="1043"/>
                    <a:pt x="268" y="1043"/>
                  </a:cubicBezTo>
                  <a:cubicBezTo>
                    <a:pt x="267" y="1043"/>
                    <a:pt x="267" y="1043"/>
                    <a:pt x="266" y="1043"/>
                  </a:cubicBezTo>
                  <a:cubicBezTo>
                    <a:pt x="265" y="1042"/>
                    <a:pt x="264" y="1042"/>
                    <a:pt x="264" y="1041"/>
                  </a:cubicBezTo>
                  <a:cubicBezTo>
                    <a:pt x="263" y="1041"/>
                    <a:pt x="262" y="1042"/>
                    <a:pt x="262" y="1041"/>
                  </a:cubicBezTo>
                  <a:cubicBezTo>
                    <a:pt x="261" y="1041"/>
                    <a:pt x="261" y="1041"/>
                    <a:pt x="261" y="1041"/>
                  </a:cubicBezTo>
                  <a:cubicBezTo>
                    <a:pt x="262" y="1041"/>
                    <a:pt x="262" y="1043"/>
                    <a:pt x="263" y="1043"/>
                  </a:cubicBezTo>
                  <a:cubicBezTo>
                    <a:pt x="263" y="1043"/>
                    <a:pt x="263" y="1044"/>
                    <a:pt x="263" y="1044"/>
                  </a:cubicBezTo>
                  <a:cubicBezTo>
                    <a:pt x="263" y="1044"/>
                    <a:pt x="263" y="1044"/>
                    <a:pt x="263" y="1044"/>
                  </a:cubicBezTo>
                  <a:cubicBezTo>
                    <a:pt x="263" y="1044"/>
                    <a:pt x="263" y="1044"/>
                    <a:pt x="263" y="1044"/>
                  </a:cubicBezTo>
                  <a:cubicBezTo>
                    <a:pt x="264" y="1044"/>
                    <a:pt x="264" y="1044"/>
                    <a:pt x="264" y="1044"/>
                  </a:cubicBezTo>
                  <a:cubicBezTo>
                    <a:pt x="263" y="1044"/>
                    <a:pt x="262" y="1044"/>
                    <a:pt x="263" y="1044"/>
                  </a:cubicBezTo>
                  <a:cubicBezTo>
                    <a:pt x="263" y="1044"/>
                    <a:pt x="264" y="1044"/>
                    <a:pt x="264" y="1044"/>
                  </a:cubicBezTo>
                  <a:cubicBezTo>
                    <a:pt x="264" y="1044"/>
                    <a:pt x="264" y="1045"/>
                    <a:pt x="265" y="1045"/>
                  </a:cubicBezTo>
                  <a:cubicBezTo>
                    <a:pt x="265" y="1045"/>
                    <a:pt x="265" y="1045"/>
                    <a:pt x="265" y="1045"/>
                  </a:cubicBezTo>
                  <a:cubicBezTo>
                    <a:pt x="265" y="1045"/>
                    <a:pt x="265" y="1045"/>
                    <a:pt x="265" y="1045"/>
                  </a:cubicBezTo>
                  <a:cubicBezTo>
                    <a:pt x="265" y="1045"/>
                    <a:pt x="265" y="1045"/>
                    <a:pt x="265" y="1045"/>
                  </a:cubicBezTo>
                  <a:cubicBezTo>
                    <a:pt x="266" y="1044"/>
                    <a:pt x="266" y="1044"/>
                    <a:pt x="265" y="1044"/>
                  </a:cubicBezTo>
                  <a:cubicBezTo>
                    <a:pt x="266" y="1044"/>
                    <a:pt x="266" y="1044"/>
                    <a:pt x="266" y="1044"/>
                  </a:cubicBezTo>
                  <a:cubicBezTo>
                    <a:pt x="266" y="1044"/>
                    <a:pt x="266" y="1044"/>
                    <a:pt x="265" y="1044"/>
                  </a:cubicBezTo>
                  <a:cubicBezTo>
                    <a:pt x="265" y="1044"/>
                    <a:pt x="266" y="1044"/>
                    <a:pt x="266" y="1044"/>
                  </a:cubicBezTo>
                  <a:cubicBezTo>
                    <a:pt x="269" y="1044"/>
                    <a:pt x="272" y="1045"/>
                    <a:pt x="271" y="1044"/>
                  </a:cubicBezTo>
                  <a:cubicBezTo>
                    <a:pt x="271" y="1044"/>
                    <a:pt x="271" y="1044"/>
                    <a:pt x="271" y="1044"/>
                  </a:cubicBezTo>
                  <a:cubicBezTo>
                    <a:pt x="271" y="1044"/>
                    <a:pt x="271" y="1044"/>
                    <a:pt x="271" y="1044"/>
                  </a:cubicBezTo>
                  <a:cubicBezTo>
                    <a:pt x="271" y="1044"/>
                    <a:pt x="272" y="1044"/>
                    <a:pt x="272" y="1045"/>
                  </a:cubicBezTo>
                  <a:cubicBezTo>
                    <a:pt x="271" y="1045"/>
                    <a:pt x="271" y="1045"/>
                    <a:pt x="270" y="1045"/>
                  </a:cubicBezTo>
                  <a:cubicBezTo>
                    <a:pt x="270" y="1045"/>
                    <a:pt x="271" y="1045"/>
                    <a:pt x="272" y="1045"/>
                  </a:cubicBezTo>
                  <a:cubicBezTo>
                    <a:pt x="273" y="1045"/>
                    <a:pt x="273" y="1045"/>
                    <a:pt x="274" y="1045"/>
                  </a:cubicBezTo>
                  <a:cubicBezTo>
                    <a:pt x="274" y="1045"/>
                    <a:pt x="274" y="1045"/>
                    <a:pt x="274" y="1045"/>
                  </a:cubicBezTo>
                  <a:cubicBezTo>
                    <a:pt x="275" y="1045"/>
                    <a:pt x="275" y="1045"/>
                    <a:pt x="274" y="1045"/>
                  </a:cubicBezTo>
                  <a:cubicBezTo>
                    <a:pt x="274" y="1044"/>
                    <a:pt x="274" y="1044"/>
                    <a:pt x="274" y="1044"/>
                  </a:cubicBezTo>
                  <a:cubicBezTo>
                    <a:pt x="274" y="1044"/>
                    <a:pt x="274" y="1044"/>
                    <a:pt x="274" y="1044"/>
                  </a:cubicBezTo>
                  <a:cubicBezTo>
                    <a:pt x="274" y="1044"/>
                    <a:pt x="274" y="1044"/>
                    <a:pt x="274" y="1044"/>
                  </a:cubicBezTo>
                  <a:cubicBezTo>
                    <a:pt x="274" y="1044"/>
                    <a:pt x="275" y="1045"/>
                    <a:pt x="275" y="1045"/>
                  </a:cubicBezTo>
                  <a:cubicBezTo>
                    <a:pt x="275" y="1044"/>
                    <a:pt x="275" y="1044"/>
                    <a:pt x="275" y="1044"/>
                  </a:cubicBezTo>
                  <a:cubicBezTo>
                    <a:pt x="275" y="1044"/>
                    <a:pt x="275" y="1044"/>
                    <a:pt x="275" y="1044"/>
                  </a:cubicBezTo>
                  <a:cubicBezTo>
                    <a:pt x="275" y="1044"/>
                    <a:pt x="276" y="1044"/>
                    <a:pt x="277" y="1044"/>
                  </a:cubicBezTo>
                  <a:cubicBezTo>
                    <a:pt x="277" y="1044"/>
                    <a:pt x="277" y="1044"/>
                    <a:pt x="278" y="1044"/>
                  </a:cubicBezTo>
                  <a:cubicBezTo>
                    <a:pt x="278" y="1044"/>
                    <a:pt x="278" y="1044"/>
                    <a:pt x="278" y="1044"/>
                  </a:cubicBezTo>
                  <a:cubicBezTo>
                    <a:pt x="278" y="1045"/>
                    <a:pt x="278" y="1045"/>
                    <a:pt x="279" y="1045"/>
                  </a:cubicBezTo>
                  <a:cubicBezTo>
                    <a:pt x="279" y="1044"/>
                    <a:pt x="279" y="1044"/>
                    <a:pt x="279" y="1044"/>
                  </a:cubicBezTo>
                  <a:cubicBezTo>
                    <a:pt x="279" y="1044"/>
                    <a:pt x="276" y="1044"/>
                    <a:pt x="274" y="1044"/>
                  </a:cubicBezTo>
                  <a:cubicBezTo>
                    <a:pt x="275" y="1044"/>
                    <a:pt x="275" y="1043"/>
                    <a:pt x="275" y="1043"/>
                  </a:cubicBezTo>
                  <a:cubicBezTo>
                    <a:pt x="276" y="1043"/>
                    <a:pt x="276" y="1043"/>
                    <a:pt x="278" y="1043"/>
                  </a:cubicBezTo>
                  <a:cubicBezTo>
                    <a:pt x="278" y="1043"/>
                    <a:pt x="278" y="1043"/>
                    <a:pt x="279" y="1043"/>
                  </a:cubicBezTo>
                  <a:cubicBezTo>
                    <a:pt x="277" y="1043"/>
                    <a:pt x="275" y="1043"/>
                    <a:pt x="275" y="1043"/>
                  </a:cubicBezTo>
                  <a:cubicBezTo>
                    <a:pt x="275" y="1043"/>
                    <a:pt x="275" y="1043"/>
                    <a:pt x="275" y="1043"/>
                  </a:cubicBezTo>
                  <a:cubicBezTo>
                    <a:pt x="275" y="1043"/>
                    <a:pt x="275" y="1043"/>
                    <a:pt x="276" y="1043"/>
                  </a:cubicBezTo>
                  <a:cubicBezTo>
                    <a:pt x="275" y="1043"/>
                    <a:pt x="275" y="1043"/>
                    <a:pt x="275" y="1043"/>
                  </a:cubicBezTo>
                  <a:cubicBezTo>
                    <a:pt x="275" y="1042"/>
                    <a:pt x="275" y="1041"/>
                    <a:pt x="274" y="1041"/>
                  </a:cubicBezTo>
                  <a:cubicBezTo>
                    <a:pt x="274" y="1040"/>
                    <a:pt x="272" y="1040"/>
                    <a:pt x="272" y="1041"/>
                  </a:cubicBezTo>
                  <a:cubicBezTo>
                    <a:pt x="271" y="1042"/>
                    <a:pt x="271" y="1042"/>
                    <a:pt x="271" y="1043"/>
                  </a:cubicBezTo>
                  <a:cubicBezTo>
                    <a:pt x="271" y="1043"/>
                    <a:pt x="271" y="1043"/>
                    <a:pt x="270" y="1043"/>
                  </a:cubicBezTo>
                  <a:cubicBezTo>
                    <a:pt x="271" y="1042"/>
                    <a:pt x="271" y="1042"/>
                    <a:pt x="271" y="1042"/>
                  </a:cubicBezTo>
                  <a:cubicBezTo>
                    <a:pt x="270" y="1041"/>
                    <a:pt x="269" y="1041"/>
                    <a:pt x="268" y="1042"/>
                  </a:cubicBezTo>
                  <a:cubicBezTo>
                    <a:pt x="268" y="1042"/>
                    <a:pt x="269" y="1042"/>
                    <a:pt x="269" y="1042"/>
                  </a:cubicBezTo>
                  <a:cubicBezTo>
                    <a:pt x="268" y="1042"/>
                    <a:pt x="268" y="1042"/>
                    <a:pt x="268" y="1042"/>
                  </a:cubicBezTo>
                  <a:cubicBezTo>
                    <a:pt x="268" y="1042"/>
                    <a:pt x="268" y="1042"/>
                    <a:pt x="268" y="1042"/>
                  </a:cubicBezTo>
                  <a:cubicBezTo>
                    <a:pt x="268" y="1042"/>
                    <a:pt x="268" y="1042"/>
                    <a:pt x="268" y="1041"/>
                  </a:cubicBezTo>
                  <a:cubicBezTo>
                    <a:pt x="268" y="1041"/>
                    <a:pt x="269" y="1040"/>
                    <a:pt x="269" y="1040"/>
                  </a:cubicBezTo>
                  <a:cubicBezTo>
                    <a:pt x="269" y="1040"/>
                    <a:pt x="269" y="1040"/>
                    <a:pt x="269" y="1040"/>
                  </a:cubicBezTo>
                  <a:cubicBezTo>
                    <a:pt x="270" y="1040"/>
                    <a:pt x="271" y="1040"/>
                    <a:pt x="272" y="1040"/>
                  </a:cubicBezTo>
                  <a:cubicBezTo>
                    <a:pt x="272" y="1040"/>
                    <a:pt x="272" y="1040"/>
                    <a:pt x="272" y="1040"/>
                  </a:cubicBezTo>
                  <a:cubicBezTo>
                    <a:pt x="273" y="1040"/>
                    <a:pt x="274" y="1040"/>
                    <a:pt x="275" y="1040"/>
                  </a:cubicBezTo>
                  <a:cubicBezTo>
                    <a:pt x="277" y="1039"/>
                    <a:pt x="276" y="1039"/>
                    <a:pt x="275" y="1038"/>
                  </a:cubicBezTo>
                  <a:cubicBezTo>
                    <a:pt x="276" y="1038"/>
                    <a:pt x="276" y="1038"/>
                    <a:pt x="274" y="1038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2" y="1038"/>
                    <a:pt x="272" y="1038"/>
                    <a:pt x="271" y="1038"/>
                  </a:cubicBezTo>
                  <a:cubicBezTo>
                    <a:pt x="269" y="1037"/>
                    <a:pt x="269" y="1038"/>
                    <a:pt x="269" y="1038"/>
                  </a:cubicBezTo>
                  <a:cubicBezTo>
                    <a:pt x="269" y="1038"/>
                    <a:pt x="269" y="1037"/>
                    <a:pt x="269" y="1037"/>
                  </a:cubicBezTo>
                  <a:cubicBezTo>
                    <a:pt x="268" y="1037"/>
                    <a:pt x="267" y="1038"/>
                    <a:pt x="267" y="1037"/>
                  </a:cubicBezTo>
                  <a:cubicBezTo>
                    <a:pt x="267" y="1037"/>
                    <a:pt x="266" y="1036"/>
                    <a:pt x="266" y="1036"/>
                  </a:cubicBezTo>
                  <a:cubicBezTo>
                    <a:pt x="265" y="1036"/>
                    <a:pt x="264" y="1035"/>
                    <a:pt x="263" y="1034"/>
                  </a:cubicBezTo>
                  <a:cubicBezTo>
                    <a:pt x="263" y="1035"/>
                    <a:pt x="262" y="1035"/>
                    <a:pt x="262" y="1035"/>
                  </a:cubicBezTo>
                  <a:cubicBezTo>
                    <a:pt x="262" y="1035"/>
                    <a:pt x="262" y="1034"/>
                    <a:pt x="261" y="1034"/>
                  </a:cubicBezTo>
                  <a:cubicBezTo>
                    <a:pt x="261" y="1034"/>
                    <a:pt x="261" y="1034"/>
                    <a:pt x="262" y="1034"/>
                  </a:cubicBezTo>
                  <a:cubicBezTo>
                    <a:pt x="266" y="1034"/>
                    <a:pt x="271" y="1034"/>
                    <a:pt x="275" y="1034"/>
                  </a:cubicBezTo>
                  <a:cubicBezTo>
                    <a:pt x="275" y="1034"/>
                    <a:pt x="275" y="1034"/>
                    <a:pt x="275" y="1034"/>
                  </a:cubicBezTo>
                  <a:cubicBezTo>
                    <a:pt x="276" y="1034"/>
                    <a:pt x="276" y="1034"/>
                    <a:pt x="277" y="1034"/>
                  </a:cubicBezTo>
                  <a:cubicBezTo>
                    <a:pt x="277" y="1033"/>
                    <a:pt x="277" y="1033"/>
                    <a:pt x="277" y="1032"/>
                  </a:cubicBezTo>
                  <a:cubicBezTo>
                    <a:pt x="277" y="1032"/>
                    <a:pt x="278" y="1032"/>
                    <a:pt x="280" y="1032"/>
                  </a:cubicBezTo>
                  <a:cubicBezTo>
                    <a:pt x="281" y="1033"/>
                    <a:pt x="280" y="1033"/>
                    <a:pt x="281" y="1034"/>
                  </a:cubicBezTo>
                  <a:cubicBezTo>
                    <a:pt x="281" y="1034"/>
                    <a:pt x="281" y="1034"/>
                    <a:pt x="281" y="1034"/>
                  </a:cubicBezTo>
                  <a:cubicBezTo>
                    <a:pt x="282" y="1034"/>
                    <a:pt x="284" y="1035"/>
                    <a:pt x="285" y="1035"/>
                  </a:cubicBezTo>
                  <a:cubicBezTo>
                    <a:pt x="279" y="1037"/>
                    <a:pt x="279" y="1037"/>
                    <a:pt x="279" y="1037"/>
                  </a:cubicBezTo>
                  <a:cubicBezTo>
                    <a:pt x="288" y="1037"/>
                    <a:pt x="296" y="1037"/>
                    <a:pt x="303" y="1036"/>
                  </a:cubicBezTo>
                  <a:cubicBezTo>
                    <a:pt x="303" y="1036"/>
                    <a:pt x="304" y="1036"/>
                    <a:pt x="304" y="1036"/>
                  </a:cubicBezTo>
                  <a:cubicBezTo>
                    <a:pt x="304" y="1036"/>
                    <a:pt x="304" y="1036"/>
                    <a:pt x="304" y="1036"/>
                  </a:cubicBezTo>
                  <a:cubicBezTo>
                    <a:pt x="305" y="1036"/>
                    <a:pt x="306" y="1036"/>
                    <a:pt x="307" y="1036"/>
                  </a:cubicBezTo>
                  <a:cubicBezTo>
                    <a:pt x="307" y="1036"/>
                    <a:pt x="307" y="1036"/>
                    <a:pt x="307" y="1036"/>
                  </a:cubicBezTo>
                  <a:cubicBezTo>
                    <a:pt x="308" y="1036"/>
                    <a:pt x="308" y="1036"/>
                    <a:pt x="308" y="1036"/>
                  </a:cubicBezTo>
                  <a:cubicBezTo>
                    <a:pt x="308" y="1036"/>
                    <a:pt x="308" y="1036"/>
                    <a:pt x="308" y="1036"/>
                  </a:cubicBezTo>
                  <a:cubicBezTo>
                    <a:pt x="309" y="1036"/>
                    <a:pt x="310" y="1036"/>
                    <a:pt x="311" y="1036"/>
                  </a:cubicBezTo>
                  <a:cubicBezTo>
                    <a:pt x="311" y="1036"/>
                    <a:pt x="313" y="1036"/>
                    <a:pt x="314" y="1036"/>
                  </a:cubicBezTo>
                  <a:cubicBezTo>
                    <a:pt x="314" y="1036"/>
                    <a:pt x="313" y="1036"/>
                    <a:pt x="313" y="1036"/>
                  </a:cubicBezTo>
                  <a:cubicBezTo>
                    <a:pt x="313" y="1036"/>
                    <a:pt x="313" y="1036"/>
                    <a:pt x="314" y="1036"/>
                  </a:cubicBezTo>
                  <a:cubicBezTo>
                    <a:pt x="313" y="1035"/>
                    <a:pt x="313" y="1035"/>
                    <a:pt x="313" y="1035"/>
                  </a:cubicBezTo>
                  <a:cubicBezTo>
                    <a:pt x="313" y="1035"/>
                    <a:pt x="313" y="1035"/>
                    <a:pt x="314" y="1035"/>
                  </a:cubicBezTo>
                  <a:cubicBezTo>
                    <a:pt x="313" y="1035"/>
                    <a:pt x="312" y="1035"/>
                    <a:pt x="311" y="1035"/>
                  </a:cubicBezTo>
                  <a:cubicBezTo>
                    <a:pt x="311" y="1035"/>
                    <a:pt x="311" y="1035"/>
                    <a:pt x="310" y="1035"/>
                  </a:cubicBezTo>
                  <a:cubicBezTo>
                    <a:pt x="314" y="1034"/>
                    <a:pt x="318" y="1034"/>
                    <a:pt x="322" y="1033"/>
                  </a:cubicBezTo>
                  <a:cubicBezTo>
                    <a:pt x="322" y="1033"/>
                    <a:pt x="322" y="1033"/>
                    <a:pt x="322" y="1033"/>
                  </a:cubicBezTo>
                  <a:cubicBezTo>
                    <a:pt x="322" y="1033"/>
                    <a:pt x="322" y="1033"/>
                    <a:pt x="324" y="1034"/>
                  </a:cubicBezTo>
                  <a:cubicBezTo>
                    <a:pt x="323" y="1034"/>
                    <a:pt x="323" y="1034"/>
                    <a:pt x="323" y="1034"/>
                  </a:cubicBezTo>
                  <a:cubicBezTo>
                    <a:pt x="325" y="1034"/>
                    <a:pt x="329" y="1034"/>
                    <a:pt x="332" y="1034"/>
                  </a:cubicBezTo>
                  <a:cubicBezTo>
                    <a:pt x="331" y="1034"/>
                    <a:pt x="331" y="1033"/>
                    <a:pt x="331" y="1033"/>
                  </a:cubicBezTo>
                  <a:cubicBezTo>
                    <a:pt x="332" y="1033"/>
                    <a:pt x="333" y="1033"/>
                    <a:pt x="333" y="1033"/>
                  </a:cubicBezTo>
                  <a:cubicBezTo>
                    <a:pt x="332" y="1033"/>
                    <a:pt x="331" y="1033"/>
                    <a:pt x="329" y="1032"/>
                  </a:cubicBezTo>
                  <a:cubicBezTo>
                    <a:pt x="332" y="1032"/>
                    <a:pt x="336" y="1032"/>
                    <a:pt x="333" y="1032"/>
                  </a:cubicBezTo>
                  <a:cubicBezTo>
                    <a:pt x="334" y="1032"/>
                    <a:pt x="334" y="1032"/>
                    <a:pt x="334" y="1032"/>
                  </a:cubicBezTo>
                  <a:cubicBezTo>
                    <a:pt x="334" y="1032"/>
                    <a:pt x="333" y="1032"/>
                    <a:pt x="333" y="1032"/>
                  </a:cubicBezTo>
                  <a:cubicBezTo>
                    <a:pt x="332" y="1032"/>
                    <a:pt x="332" y="1032"/>
                    <a:pt x="331" y="1032"/>
                  </a:cubicBezTo>
                  <a:cubicBezTo>
                    <a:pt x="332" y="1032"/>
                    <a:pt x="332" y="1032"/>
                    <a:pt x="332" y="1032"/>
                  </a:cubicBezTo>
                  <a:cubicBezTo>
                    <a:pt x="331" y="1032"/>
                    <a:pt x="330" y="1032"/>
                    <a:pt x="328" y="1032"/>
                  </a:cubicBezTo>
                  <a:cubicBezTo>
                    <a:pt x="329" y="1032"/>
                    <a:pt x="330" y="1032"/>
                    <a:pt x="332" y="1031"/>
                  </a:cubicBezTo>
                  <a:cubicBezTo>
                    <a:pt x="335" y="1031"/>
                    <a:pt x="335" y="1031"/>
                    <a:pt x="335" y="1031"/>
                  </a:cubicBezTo>
                  <a:cubicBezTo>
                    <a:pt x="335" y="1031"/>
                    <a:pt x="334" y="1031"/>
                    <a:pt x="334" y="1032"/>
                  </a:cubicBezTo>
                  <a:cubicBezTo>
                    <a:pt x="336" y="1032"/>
                    <a:pt x="338" y="1032"/>
                    <a:pt x="339" y="1031"/>
                  </a:cubicBezTo>
                  <a:cubicBezTo>
                    <a:pt x="342" y="1031"/>
                    <a:pt x="342" y="1031"/>
                    <a:pt x="342" y="1031"/>
                  </a:cubicBezTo>
                  <a:cubicBezTo>
                    <a:pt x="342" y="1031"/>
                    <a:pt x="342" y="1030"/>
                    <a:pt x="343" y="1030"/>
                  </a:cubicBezTo>
                  <a:cubicBezTo>
                    <a:pt x="344" y="1030"/>
                    <a:pt x="344" y="1031"/>
                    <a:pt x="343" y="1031"/>
                  </a:cubicBezTo>
                  <a:cubicBezTo>
                    <a:pt x="375" y="1031"/>
                    <a:pt x="375" y="1031"/>
                    <a:pt x="375" y="1031"/>
                  </a:cubicBezTo>
                  <a:cubicBezTo>
                    <a:pt x="375" y="1032"/>
                    <a:pt x="375" y="1032"/>
                    <a:pt x="375" y="1032"/>
                  </a:cubicBezTo>
                  <a:cubicBezTo>
                    <a:pt x="375" y="1032"/>
                    <a:pt x="375" y="1032"/>
                    <a:pt x="375" y="1032"/>
                  </a:cubicBezTo>
                  <a:cubicBezTo>
                    <a:pt x="375" y="1032"/>
                    <a:pt x="375" y="1032"/>
                    <a:pt x="376" y="1032"/>
                  </a:cubicBezTo>
                  <a:cubicBezTo>
                    <a:pt x="376" y="1033"/>
                    <a:pt x="375" y="1034"/>
                    <a:pt x="375" y="1034"/>
                  </a:cubicBezTo>
                  <a:cubicBezTo>
                    <a:pt x="374" y="1034"/>
                    <a:pt x="374" y="1034"/>
                    <a:pt x="373" y="1034"/>
                  </a:cubicBezTo>
                  <a:cubicBezTo>
                    <a:pt x="374" y="1034"/>
                    <a:pt x="374" y="1034"/>
                    <a:pt x="374" y="1034"/>
                  </a:cubicBezTo>
                  <a:cubicBezTo>
                    <a:pt x="374" y="1035"/>
                    <a:pt x="374" y="1035"/>
                    <a:pt x="374" y="1035"/>
                  </a:cubicBezTo>
                  <a:cubicBezTo>
                    <a:pt x="371" y="1035"/>
                    <a:pt x="369" y="1035"/>
                    <a:pt x="368" y="1035"/>
                  </a:cubicBezTo>
                  <a:cubicBezTo>
                    <a:pt x="370" y="1035"/>
                    <a:pt x="372" y="1035"/>
                    <a:pt x="374" y="1035"/>
                  </a:cubicBezTo>
                  <a:cubicBezTo>
                    <a:pt x="374" y="1036"/>
                    <a:pt x="375" y="1037"/>
                    <a:pt x="381" y="1037"/>
                  </a:cubicBezTo>
                  <a:cubicBezTo>
                    <a:pt x="381" y="1037"/>
                    <a:pt x="381" y="1037"/>
                    <a:pt x="382" y="1036"/>
                  </a:cubicBezTo>
                  <a:cubicBezTo>
                    <a:pt x="382" y="1037"/>
                    <a:pt x="382" y="1037"/>
                    <a:pt x="382" y="1037"/>
                  </a:cubicBezTo>
                  <a:cubicBezTo>
                    <a:pt x="382" y="1036"/>
                    <a:pt x="383" y="1036"/>
                    <a:pt x="384" y="1036"/>
                  </a:cubicBezTo>
                  <a:cubicBezTo>
                    <a:pt x="383" y="1036"/>
                    <a:pt x="383" y="1036"/>
                    <a:pt x="382" y="1036"/>
                  </a:cubicBezTo>
                  <a:cubicBezTo>
                    <a:pt x="385" y="1035"/>
                    <a:pt x="386" y="1033"/>
                    <a:pt x="389" y="1031"/>
                  </a:cubicBezTo>
                  <a:cubicBezTo>
                    <a:pt x="390" y="1031"/>
                    <a:pt x="390" y="1031"/>
                    <a:pt x="391" y="1031"/>
                  </a:cubicBezTo>
                  <a:cubicBezTo>
                    <a:pt x="391" y="1031"/>
                    <a:pt x="392" y="1031"/>
                    <a:pt x="392" y="1030"/>
                  </a:cubicBezTo>
                  <a:cubicBezTo>
                    <a:pt x="396" y="1030"/>
                    <a:pt x="398" y="1030"/>
                    <a:pt x="398" y="1031"/>
                  </a:cubicBezTo>
                  <a:cubicBezTo>
                    <a:pt x="399" y="1031"/>
                    <a:pt x="399" y="1031"/>
                    <a:pt x="399" y="1031"/>
                  </a:cubicBezTo>
                  <a:cubicBezTo>
                    <a:pt x="399" y="1031"/>
                    <a:pt x="398" y="1031"/>
                    <a:pt x="398" y="1032"/>
                  </a:cubicBezTo>
                  <a:cubicBezTo>
                    <a:pt x="398" y="1032"/>
                    <a:pt x="398" y="1032"/>
                    <a:pt x="398" y="1032"/>
                  </a:cubicBezTo>
                  <a:cubicBezTo>
                    <a:pt x="398" y="1032"/>
                    <a:pt x="398" y="1032"/>
                    <a:pt x="398" y="1033"/>
                  </a:cubicBezTo>
                  <a:cubicBezTo>
                    <a:pt x="399" y="1032"/>
                    <a:pt x="401" y="1032"/>
                    <a:pt x="401" y="1032"/>
                  </a:cubicBezTo>
                  <a:cubicBezTo>
                    <a:pt x="402" y="1033"/>
                    <a:pt x="400" y="1033"/>
                    <a:pt x="402" y="1033"/>
                  </a:cubicBezTo>
                  <a:cubicBezTo>
                    <a:pt x="403" y="1033"/>
                    <a:pt x="403" y="1033"/>
                    <a:pt x="404" y="1033"/>
                  </a:cubicBezTo>
                  <a:cubicBezTo>
                    <a:pt x="404" y="1034"/>
                    <a:pt x="404" y="1034"/>
                    <a:pt x="404" y="1034"/>
                  </a:cubicBezTo>
                  <a:cubicBezTo>
                    <a:pt x="403" y="1034"/>
                    <a:pt x="403" y="1034"/>
                    <a:pt x="403" y="1035"/>
                  </a:cubicBezTo>
                  <a:cubicBezTo>
                    <a:pt x="403" y="1035"/>
                    <a:pt x="403" y="1035"/>
                    <a:pt x="403" y="1035"/>
                  </a:cubicBezTo>
                  <a:cubicBezTo>
                    <a:pt x="403" y="1035"/>
                    <a:pt x="403" y="1035"/>
                    <a:pt x="403" y="1035"/>
                  </a:cubicBezTo>
                  <a:cubicBezTo>
                    <a:pt x="404" y="1035"/>
                    <a:pt x="404" y="1035"/>
                    <a:pt x="404" y="1035"/>
                  </a:cubicBezTo>
                  <a:cubicBezTo>
                    <a:pt x="405" y="1035"/>
                    <a:pt x="405" y="1034"/>
                    <a:pt x="405" y="1034"/>
                  </a:cubicBezTo>
                  <a:cubicBezTo>
                    <a:pt x="408" y="1033"/>
                    <a:pt x="408" y="1033"/>
                    <a:pt x="408" y="1033"/>
                  </a:cubicBezTo>
                  <a:cubicBezTo>
                    <a:pt x="408" y="1033"/>
                    <a:pt x="409" y="1033"/>
                    <a:pt x="410" y="1033"/>
                  </a:cubicBezTo>
                  <a:cubicBezTo>
                    <a:pt x="409" y="1033"/>
                    <a:pt x="409" y="1033"/>
                    <a:pt x="409" y="1033"/>
                  </a:cubicBezTo>
                  <a:cubicBezTo>
                    <a:pt x="411" y="1032"/>
                    <a:pt x="411" y="1032"/>
                    <a:pt x="411" y="1032"/>
                  </a:cubicBezTo>
                  <a:cubicBezTo>
                    <a:pt x="410" y="1031"/>
                    <a:pt x="410" y="1031"/>
                    <a:pt x="411" y="1030"/>
                  </a:cubicBezTo>
                  <a:cubicBezTo>
                    <a:pt x="411" y="1030"/>
                    <a:pt x="412" y="1030"/>
                    <a:pt x="413" y="1030"/>
                  </a:cubicBezTo>
                  <a:cubicBezTo>
                    <a:pt x="414" y="1030"/>
                    <a:pt x="414" y="1031"/>
                    <a:pt x="414" y="1031"/>
                  </a:cubicBezTo>
                  <a:cubicBezTo>
                    <a:pt x="414" y="1031"/>
                    <a:pt x="414" y="1031"/>
                    <a:pt x="414" y="1031"/>
                  </a:cubicBezTo>
                  <a:cubicBezTo>
                    <a:pt x="420" y="1031"/>
                    <a:pt x="420" y="1031"/>
                    <a:pt x="420" y="1031"/>
                  </a:cubicBezTo>
                  <a:cubicBezTo>
                    <a:pt x="420" y="1031"/>
                    <a:pt x="420" y="1032"/>
                    <a:pt x="421" y="1032"/>
                  </a:cubicBezTo>
                  <a:cubicBezTo>
                    <a:pt x="422" y="1032"/>
                    <a:pt x="423" y="1032"/>
                    <a:pt x="423" y="1031"/>
                  </a:cubicBezTo>
                  <a:cubicBezTo>
                    <a:pt x="427" y="1031"/>
                    <a:pt x="427" y="1031"/>
                    <a:pt x="427" y="1031"/>
                  </a:cubicBezTo>
                  <a:cubicBezTo>
                    <a:pt x="426" y="1032"/>
                    <a:pt x="426" y="1032"/>
                    <a:pt x="426" y="1032"/>
                  </a:cubicBezTo>
                  <a:cubicBezTo>
                    <a:pt x="427" y="1032"/>
                    <a:pt x="427" y="1032"/>
                    <a:pt x="427" y="1032"/>
                  </a:cubicBezTo>
                  <a:cubicBezTo>
                    <a:pt x="428" y="1031"/>
                    <a:pt x="428" y="1031"/>
                    <a:pt x="428" y="1031"/>
                  </a:cubicBezTo>
                  <a:cubicBezTo>
                    <a:pt x="427" y="1031"/>
                    <a:pt x="427" y="1031"/>
                    <a:pt x="427" y="1031"/>
                  </a:cubicBezTo>
                  <a:cubicBezTo>
                    <a:pt x="431" y="1031"/>
                    <a:pt x="431" y="1031"/>
                    <a:pt x="431" y="1031"/>
                  </a:cubicBezTo>
                  <a:cubicBezTo>
                    <a:pt x="431" y="1031"/>
                    <a:pt x="431" y="1031"/>
                    <a:pt x="430" y="1031"/>
                  </a:cubicBezTo>
                  <a:cubicBezTo>
                    <a:pt x="431" y="1032"/>
                    <a:pt x="432" y="1031"/>
                    <a:pt x="432" y="1031"/>
                  </a:cubicBezTo>
                  <a:cubicBezTo>
                    <a:pt x="434" y="1032"/>
                    <a:pt x="436" y="1032"/>
                    <a:pt x="438" y="1032"/>
                  </a:cubicBezTo>
                  <a:cubicBezTo>
                    <a:pt x="440" y="1032"/>
                    <a:pt x="442" y="1032"/>
                    <a:pt x="444" y="1032"/>
                  </a:cubicBezTo>
                  <a:cubicBezTo>
                    <a:pt x="445" y="1032"/>
                    <a:pt x="445" y="1032"/>
                    <a:pt x="445" y="1032"/>
                  </a:cubicBezTo>
                  <a:cubicBezTo>
                    <a:pt x="445" y="1032"/>
                    <a:pt x="445" y="1032"/>
                    <a:pt x="445" y="1032"/>
                  </a:cubicBezTo>
                  <a:cubicBezTo>
                    <a:pt x="445" y="1032"/>
                    <a:pt x="445" y="1032"/>
                    <a:pt x="445" y="1032"/>
                  </a:cubicBezTo>
                  <a:cubicBezTo>
                    <a:pt x="447" y="1032"/>
                    <a:pt x="449" y="1032"/>
                    <a:pt x="449" y="1032"/>
                  </a:cubicBezTo>
                  <a:cubicBezTo>
                    <a:pt x="450" y="1032"/>
                    <a:pt x="451" y="1032"/>
                    <a:pt x="451" y="1032"/>
                  </a:cubicBezTo>
                  <a:cubicBezTo>
                    <a:pt x="452" y="1032"/>
                    <a:pt x="452" y="1032"/>
                    <a:pt x="453" y="1032"/>
                  </a:cubicBezTo>
                  <a:cubicBezTo>
                    <a:pt x="453" y="1032"/>
                    <a:pt x="453" y="1032"/>
                    <a:pt x="453" y="1032"/>
                  </a:cubicBezTo>
                  <a:cubicBezTo>
                    <a:pt x="454" y="1032"/>
                    <a:pt x="457" y="1032"/>
                    <a:pt x="458" y="1032"/>
                  </a:cubicBezTo>
                  <a:cubicBezTo>
                    <a:pt x="465" y="1032"/>
                    <a:pt x="472" y="1032"/>
                    <a:pt x="478" y="1032"/>
                  </a:cubicBezTo>
                  <a:cubicBezTo>
                    <a:pt x="478" y="1032"/>
                    <a:pt x="477" y="1032"/>
                    <a:pt x="477" y="1032"/>
                  </a:cubicBezTo>
                  <a:cubicBezTo>
                    <a:pt x="477" y="1032"/>
                    <a:pt x="477" y="1032"/>
                    <a:pt x="477" y="1032"/>
                  </a:cubicBezTo>
                  <a:cubicBezTo>
                    <a:pt x="477" y="1032"/>
                    <a:pt x="478" y="1032"/>
                    <a:pt x="478" y="1032"/>
                  </a:cubicBezTo>
                  <a:cubicBezTo>
                    <a:pt x="478" y="1032"/>
                    <a:pt x="478" y="1032"/>
                    <a:pt x="478" y="1032"/>
                  </a:cubicBezTo>
                  <a:cubicBezTo>
                    <a:pt x="478" y="1032"/>
                    <a:pt x="478" y="1032"/>
                    <a:pt x="478" y="1032"/>
                  </a:cubicBezTo>
                  <a:cubicBezTo>
                    <a:pt x="480" y="1032"/>
                    <a:pt x="481" y="1032"/>
                    <a:pt x="479" y="1032"/>
                  </a:cubicBezTo>
                  <a:cubicBezTo>
                    <a:pt x="479" y="1032"/>
                    <a:pt x="479" y="1032"/>
                    <a:pt x="479" y="1032"/>
                  </a:cubicBezTo>
                  <a:cubicBezTo>
                    <a:pt x="480" y="1032"/>
                    <a:pt x="480" y="1032"/>
                    <a:pt x="481" y="1032"/>
                  </a:cubicBezTo>
                  <a:cubicBezTo>
                    <a:pt x="480" y="1032"/>
                    <a:pt x="480" y="1032"/>
                    <a:pt x="480" y="1032"/>
                  </a:cubicBezTo>
                  <a:cubicBezTo>
                    <a:pt x="480" y="1032"/>
                    <a:pt x="480" y="1032"/>
                    <a:pt x="480" y="1032"/>
                  </a:cubicBezTo>
                  <a:cubicBezTo>
                    <a:pt x="479" y="1032"/>
                    <a:pt x="479" y="1032"/>
                    <a:pt x="479" y="1032"/>
                  </a:cubicBezTo>
                  <a:cubicBezTo>
                    <a:pt x="480" y="1032"/>
                    <a:pt x="480" y="1032"/>
                    <a:pt x="480" y="1032"/>
                  </a:cubicBezTo>
                  <a:cubicBezTo>
                    <a:pt x="482" y="1032"/>
                    <a:pt x="484" y="1032"/>
                    <a:pt x="486" y="1032"/>
                  </a:cubicBezTo>
                  <a:cubicBezTo>
                    <a:pt x="485" y="1032"/>
                    <a:pt x="486" y="1032"/>
                    <a:pt x="487" y="1032"/>
                  </a:cubicBezTo>
                  <a:cubicBezTo>
                    <a:pt x="487" y="1032"/>
                    <a:pt x="489" y="1032"/>
                    <a:pt x="486" y="1032"/>
                  </a:cubicBezTo>
                  <a:cubicBezTo>
                    <a:pt x="488" y="1032"/>
                    <a:pt x="489" y="1031"/>
                    <a:pt x="491" y="1031"/>
                  </a:cubicBezTo>
                  <a:cubicBezTo>
                    <a:pt x="493" y="1031"/>
                    <a:pt x="493" y="1031"/>
                    <a:pt x="493" y="1031"/>
                  </a:cubicBezTo>
                  <a:cubicBezTo>
                    <a:pt x="493" y="1031"/>
                    <a:pt x="492" y="1032"/>
                    <a:pt x="492" y="1032"/>
                  </a:cubicBezTo>
                  <a:cubicBezTo>
                    <a:pt x="492" y="1032"/>
                    <a:pt x="492" y="1032"/>
                    <a:pt x="492" y="1032"/>
                  </a:cubicBezTo>
                  <a:cubicBezTo>
                    <a:pt x="490" y="1032"/>
                    <a:pt x="490" y="1032"/>
                    <a:pt x="490" y="1032"/>
                  </a:cubicBezTo>
                  <a:cubicBezTo>
                    <a:pt x="490" y="1032"/>
                    <a:pt x="490" y="1032"/>
                    <a:pt x="490" y="1032"/>
                  </a:cubicBezTo>
                  <a:cubicBezTo>
                    <a:pt x="491" y="1032"/>
                    <a:pt x="491" y="1032"/>
                    <a:pt x="491" y="1032"/>
                  </a:cubicBezTo>
                  <a:cubicBezTo>
                    <a:pt x="491" y="1032"/>
                    <a:pt x="490" y="1032"/>
                    <a:pt x="490" y="1032"/>
                  </a:cubicBezTo>
                  <a:cubicBezTo>
                    <a:pt x="489" y="1033"/>
                    <a:pt x="490" y="1033"/>
                    <a:pt x="489" y="1033"/>
                  </a:cubicBezTo>
                  <a:cubicBezTo>
                    <a:pt x="488" y="1033"/>
                    <a:pt x="487" y="1034"/>
                    <a:pt x="486" y="1034"/>
                  </a:cubicBezTo>
                  <a:cubicBezTo>
                    <a:pt x="486" y="1034"/>
                    <a:pt x="486" y="1034"/>
                    <a:pt x="486" y="1034"/>
                  </a:cubicBezTo>
                  <a:cubicBezTo>
                    <a:pt x="485" y="1034"/>
                    <a:pt x="485" y="1034"/>
                    <a:pt x="484" y="1034"/>
                  </a:cubicBezTo>
                  <a:cubicBezTo>
                    <a:pt x="484" y="1034"/>
                    <a:pt x="484" y="1034"/>
                    <a:pt x="484" y="1034"/>
                  </a:cubicBezTo>
                  <a:cubicBezTo>
                    <a:pt x="485" y="1034"/>
                    <a:pt x="485" y="1034"/>
                    <a:pt x="486" y="1034"/>
                  </a:cubicBezTo>
                  <a:cubicBezTo>
                    <a:pt x="486" y="1034"/>
                    <a:pt x="485" y="1034"/>
                    <a:pt x="485" y="1035"/>
                  </a:cubicBezTo>
                  <a:cubicBezTo>
                    <a:pt x="487" y="1035"/>
                    <a:pt x="488" y="1035"/>
                    <a:pt x="488" y="1035"/>
                  </a:cubicBezTo>
                  <a:cubicBezTo>
                    <a:pt x="488" y="1035"/>
                    <a:pt x="488" y="1035"/>
                    <a:pt x="488" y="1035"/>
                  </a:cubicBezTo>
                  <a:cubicBezTo>
                    <a:pt x="488" y="1035"/>
                    <a:pt x="488" y="1035"/>
                    <a:pt x="488" y="1035"/>
                  </a:cubicBezTo>
                  <a:cubicBezTo>
                    <a:pt x="487" y="1035"/>
                    <a:pt x="487" y="1035"/>
                    <a:pt x="486" y="1035"/>
                  </a:cubicBezTo>
                  <a:cubicBezTo>
                    <a:pt x="486" y="1035"/>
                    <a:pt x="486" y="1035"/>
                    <a:pt x="486" y="1035"/>
                  </a:cubicBezTo>
                  <a:cubicBezTo>
                    <a:pt x="485" y="1035"/>
                    <a:pt x="483" y="1036"/>
                    <a:pt x="485" y="1036"/>
                  </a:cubicBezTo>
                  <a:cubicBezTo>
                    <a:pt x="485" y="1036"/>
                    <a:pt x="486" y="1035"/>
                    <a:pt x="487" y="1035"/>
                  </a:cubicBezTo>
                  <a:cubicBezTo>
                    <a:pt x="487" y="1035"/>
                    <a:pt x="487" y="1035"/>
                    <a:pt x="488" y="1036"/>
                  </a:cubicBezTo>
                  <a:cubicBezTo>
                    <a:pt x="488" y="1036"/>
                    <a:pt x="488" y="1036"/>
                    <a:pt x="488" y="1036"/>
                  </a:cubicBezTo>
                  <a:cubicBezTo>
                    <a:pt x="487" y="1036"/>
                    <a:pt x="487" y="1036"/>
                    <a:pt x="487" y="1036"/>
                  </a:cubicBezTo>
                  <a:cubicBezTo>
                    <a:pt x="486" y="1036"/>
                    <a:pt x="486" y="1036"/>
                    <a:pt x="485" y="1036"/>
                  </a:cubicBezTo>
                  <a:cubicBezTo>
                    <a:pt x="485" y="1036"/>
                    <a:pt x="484" y="1036"/>
                    <a:pt x="484" y="1036"/>
                  </a:cubicBezTo>
                  <a:cubicBezTo>
                    <a:pt x="484" y="1036"/>
                    <a:pt x="484" y="1036"/>
                    <a:pt x="483" y="1036"/>
                  </a:cubicBezTo>
                  <a:cubicBezTo>
                    <a:pt x="483" y="1036"/>
                    <a:pt x="483" y="1036"/>
                    <a:pt x="483" y="1036"/>
                  </a:cubicBezTo>
                  <a:cubicBezTo>
                    <a:pt x="483" y="1036"/>
                    <a:pt x="483" y="1036"/>
                    <a:pt x="482" y="1036"/>
                  </a:cubicBezTo>
                  <a:cubicBezTo>
                    <a:pt x="482" y="1036"/>
                    <a:pt x="481" y="1036"/>
                    <a:pt x="481" y="1036"/>
                  </a:cubicBezTo>
                  <a:cubicBezTo>
                    <a:pt x="481" y="1036"/>
                    <a:pt x="481" y="1036"/>
                    <a:pt x="482" y="1036"/>
                  </a:cubicBezTo>
                  <a:cubicBezTo>
                    <a:pt x="482" y="1036"/>
                    <a:pt x="482" y="1036"/>
                    <a:pt x="482" y="1036"/>
                  </a:cubicBezTo>
                  <a:cubicBezTo>
                    <a:pt x="482" y="1037"/>
                    <a:pt x="482" y="1037"/>
                    <a:pt x="483" y="1037"/>
                  </a:cubicBezTo>
                  <a:cubicBezTo>
                    <a:pt x="483" y="1037"/>
                    <a:pt x="483" y="1037"/>
                    <a:pt x="483" y="1037"/>
                  </a:cubicBezTo>
                  <a:cubicBezTo>
                    <a:pt x="482" y="1037"/>
                    <a:pt x="482" y="1037"/>
                    <a:pt x="482" y="1037"/>
                  </a:cubicBezTo>
                  <a:cubicBezTo>
                    <a:pt x="481" y="1037"/>
                    <a:pt x="481" y="1037"/>
                    <a:pt x="481" y="1037"/>
                  </a:cubicBezTo>
                  <a:cubicBezTo>
                    <a:pt x="481" y="1037"/>
                    <a:pt x="481" y="1037"/>
                    <a:pt x="481" y="1037"/>
                  </a:cubicBezTo>
                  <a:cubicBezTo>
                    <a:pt x="482" y="1037"/>
                    <a:pt x="483" y="1037"/>
                    <a:pt x="483" y="1037"/>
                  </a:cubicBezTo>
                  <a:cubicBezTo>
                    <a:pt x="483" y="1037"/>
                    <a:pt x="486" y="1037"/>
                    <a:pt x="484" y="1037"/>
                  </a:cubicBezTo>
                  <a:cubicBezTo>
                    <a:pt x="484" y="1037"/>
                    <a:pt x="484" y="1037"/>
                    <a:pt x="484" y="1037"/>
                  </a:cubicBezTo>
                  <a:cubicBezTo>
                    <a:pt x="484" y="1037"/>
                    <a:pt x="484" y="1037"/>
                    <a:pt x="484" y="1037"/>
                  </a:cubicBezTo>
                  <a:cubicBezTo>
                    <a:pt x="484" y="1037"/>
                    <a:pt x="484" y="1037"/>
                    <a:pt x="484" y="1037"/>
                  </a:cubicBezTo>
                  <a:cubicBezTo>
                    <a:pt x="485" y="1037"/>
                    <a:pt x="485" y="1037"/>
                    <a:pt x="486" y="1036"/>
                  </a:cubicBezTo>
                  <a:cubicBezTo>
                    <a:pt x="485" y="1037"/>
                    <a:pt x="485" y="1037"/>
                    <a:pt x="485" y="1037"/>
                  </a:cubicBezTo>
                  <a:cubicBezTo>
                    <a:pt x="489" y="1037"/>
                    <a:pt x="490" y="1037"/>
                    <a:pt x="489" y="1037"/>
                  </a:cubicBezTo>
                  <a:cubicBezTo>
                    <a:pt x="490" y="1037"/>
                    <a:pt x="491" y="1036"/>
                    <a:pt x="492" y="1036"/>
                  </a:cubicBezTo>
                  <a:cubicBezTo>
                    <a:pt x="494" y="1036"/>
                    <a:pt x="498" y="1036"/>
                    <a:pt x="497" y="1036"/>
                  </a:cubicBezTo>
                  <a:cubicBezTo>
                    <a:pt x="495" y="1036"/>
                    <a:pt x="493" y="1035"/>
                    <a:pt x="492" y="1035"/>
                  </a:cubicBezTo>
                  <a:cubicBezTo>
                    <a:pt x="492" y="1035"/>
                    <a:pt x="492" y="1035"/>
                    <a:pt x="492" y="1035"/>
                  </a:cubicBezTo>
                  <a:cubicBezTo>
                    <a:pt x="493" y="1035"/>
                    <a:pt x="494" y="1035"/>
                    <a:pt x="494" y="1035"/>
                  </a:cubicBezTo>
                  <a:cubicBezTo>
                    <a:pt x="493" y="1035"/>
                    <a:pt x="493" y="1035"/>
                    <a:pt x="492" y="1035"/>
                  </a:cubicBezTo>
                  <a:cubicBezTo>
                    <a:pt x="492" y="1035"/>
                    <a:pt x="492" y="1035"/>
                    <a:pt x="493" y="1035"/>
                  </a:cubicBezTo>
                  <a:cubicBezTo>
                    <a:pt x="493" y="1035"/>
                    <a:pt x="495" y="1035"/>
                    <a:pt x="495" y="1035"/>
                  </a:cubicBezTo>
                  <a:cubicBezTo>
                    <a:pt x="492" y="1035"/>
                    <a:pt x="494" y="1035"/>
                    <a:pt x="495" y="1034"/>
                  </a:cubicBezTo>
                  <a:cubicBezTo>
                    <a:pt x="495" y="1034"/>
                    <a:pt x="496" y="1034"/>
                    <a:pt x="498" y="1034"/>
                  </a:cubicBezTo>
                  <a:cubicBezTo>
                    <a:pt x="498" y="1034"/>
                    <a:pt x="499" y="1034"/>
                    <a:pt x="500" y="1034"/>
                  </a:cubicBezTo>
                  <a:cubicBezTo>
                    <a:pt x="499" y="1034"/>
                    <a:pt x="497" y="1034"/>
                    <a:pt x="499" y="1035"/>
                  </a:cubicBezTo>
                  <a:cubicBezTo>
                    <a:pt x="501" y="1034"/>
                    <a:pt x="501" y="1034"/>
                    <a:pt x="503" y="1034"/>
                  </a:cubicBezTo>
                  <a:cubicBezTo>
                    <a:pt x="503" y="1034"/>
                    <a:pt x="504" y="1034"/>
                    <a:pt x="504" y="1034"/>
                  </a:cubicBezTo>
                  <a:cubicBezTo>
                    <a:pt x="503" y="1034"/>
                    <a:pt x="503" y="1034"/>
                    <a:pt x="502" y="1034"/>
                  </a:cubicBezTo>
                  <a:cubicBezTo>
                    <a:pt x="502" y="1033"/>
                    <a:pt x="503" y="1033"/>
                    <a:pt x="503" y="1033"/>
                  </a:cubicBezTo>
                  <a:cubicBezTo>
                    <a:pt x="503" y="1033"/>
                    <a:pt x="503" y="1033"/>
                    <a:pt x="503" y="1033"/>
                  </a:cubicBezTo>
                  <a:cubicBezTo>
                    <a:pt x="503" y="1033"/>
                    <a:pt x="503" y="1033"/>
                    <a:pt x="503" y="1033"/>
                  </a:cubicBezTo>
                  <a:cubicBezTo>
                    <a:pt x="504" y="1033"/>
                    <a:pt x="504" y="1033"/>
                    <a:pt x="505" y="1033"/>
                  </a:cubicBezTo>
                  <a:cubicBezTo>
                    <a:pt x="506" y="1033"/>
                    <a:pt x="506" y="1033"/>
                    <a:pt x="504" y="1033"/>
                  </a:cubicBezTo>
                  <a:cubicBezTo>
                    <a:pt x="504" y="1033"/>
                    <a:pt x="504" y="1033"/>
                    <a:pt x="504" y="1033"/>
                  </a:cubicBezTo>
                  <a:cubicBezTo>
                    <a:pt x="504" y="1033"/>
                    <a:pt x="504" y="1033"/>
                    <a:pt x="504" y="1033"/>
                  </a:cubicBezTo>
                  <a:cubicBezTo>
                    <a:pt x="504" y="1033"/>
                    <a:pt x="503" y="1033"/>
                    <a:pt x="503" y="1033"/>
                  </a:cubicBezTo>
                  <a:cubicBezTo>
                    <a:pt x="503" y="1033"/>
                    <a:pt x="503" y="1033"/>
                    <a:pt x="503" y="1033"/>
                  </a:cubicBezTo>
                  <a:cubicBezTo>
                    <a:pt x="506" y="1033"/>
                    <a:pt x="508" y="1033"/>
                    <a:pt x="509" y="1033"/>
                  </a:cubicBezTo>
                  <a:cubicBezTo>
                    <a:pt x="509" y="1033"/>
                    <a:pt x="509" y="1033"/>
                    <a:pt x="509" y="1033"/>
                  </a:cubicBezTo>
                  <a:cubicBezTo>
                    <a:pt x="509" y="1033"/>
                    <a:pt x="510" y="1033"/>
                    <a:pt x="510" y="1033"/>
                  </a:cubicBezTo>
                  <a:cubicBezTo>
                    <a:pt x="510" y="1033"/>
                    <a:pt x="510" y="1033"/>
                    <a:pt x="510" y="1033"/>
                  </a:cubicBezTo>
                  <a:cubicBezTo>
                    <a:pt x="509" y="1033"/>
                    <a:pt x="507" y="1033"/>
                    <a:pt x="507" y="1034"/>
                  </a:cubicBezTo>
                  <a:cubicBezTo>
                    <a:pt x="508" y="1034"/>
                    <a:pt x="509" y="1034"/>
                    <a:pt x="510" y="1034"/>
                  </a:cubicBezTo>
                  <a:cubicBezTo>
                    <a:pt x="510" y="1034"/>
                    <a:pt x="512" y="1034"/>
                    <a:pt x="511" y="1034"/>
                  </a:cubicBezTo>
                  <a:cubicBezTo>
                    <a:pt x="510" y="1034"/>
                    <a:pt x="508" y="1034"/>
                    <a:pt x="506" y="1034"/>
                  </a:cubicBezTo>
                  <a:cubicBezTo>
                    <a:pt x="507" y="1034"/>
                    <a:pt x="507" y="1034"/>
                    <a:pt x="507" y="1034"/>
                  </a:cubicBezTo>
                  <a:cubicBezTo>
                    <a:pt x="507" y="1034"/>
                    <a:pt x="507" y="1034"/>
                    <a:pt x="507" y="1034"/>
                  </a:cubicBezTo>
                  <a:cubicBezTo>
                    <a:pt x="507" y="1034"/>
                    <a:pt x="506" y="1034"/>
                    <a:pt x="506" y="1034"/>
                  </a:cubicBezTo>
                  <a:cubicBezTo>
                    <a:pt x="506" y="1034"/>
                    <a:pt x="506" y="1034"/>
                    <a:pt x="505" y="1034"/>
                  </a:cubicBezTo>
                  <a:cubicBezTo>
                    <a:pt x="506" y="1034"/>
                    <a:pt x="506" y="1034"/>
                    <a:pt x="506" y="1035"/>
                  </a:cubicBezTo>
                  <a:cubicBezTo>
                    <a:pt x="506" y="1035"/>
                    <a:pt x="506" y="1035"/>
                    <a:pt x="505" y="1035"/>
                  </a:cubicBezTo>
                  <a:cubicBezTo>
                    <a:pt x="503" y="1035"/>
                    <a:pt x="501" y="1035"/>
                    <a:pt x="501" y="1035"/>
                  </a:cubicBezTo>
                  <a:cubicBezTo>
                    <a:pt x="501" y="1035"/>
                    <a:pt x="500" y="1035"/>
                    <a:pt x="499" y="1035"/>
                  </a:cubicBezTo>
                  <a:cubicBezTo>
                    <a:pt x="499" y="1035"/>
                    <a:pt x="497" y="1034"/>
                    <a:pt x="496" y="1035"/>
                  </a:cubicBezTo>
                  <a:cubicBezTo>
                    <a:pt x="497" y="1035"/>
                    <a:pt x="496" y="1035"/>
                    <a:pt x="499" y="1035"/>
                  </a:cubicBezTo>
                  <a:cubicBezTo>
                    <a:pt x="499" y="1035"/>
                    <a:pt x="499" y="1035"/>
                    <a:pt x="499" y="1035"/>
                  </a:cubicBezTo>
                  <a:cubicBezTo>
                    <a:pt x="500" y="1035"/>
                    <a:pt x="498" y="1036"/>
                    <a:pt x="501" y="1036"/>
                  </a:cubicBezTo>
                  <a:cubicBezTo>
                    <a:pt x="502" y="1035"/>
                    <a:pt x="501" y="1035"/>
                    <a:pt x="501" y="1035"/>
                  </a:cubicBezTo>
                  <a:cubicBezTo>
                    <a:pt x="502" y="1035"/>
                    <a:pt x="503" y="1035"/>
                    <a:pt x="504" y="1035"/>
                  </a:cubicBezTo>
                  <a:cubicBezTo>
                    <a:pt x="504" y="1035"/>
                    <a:pt x="503" y="1036"/>
                    <a:pt x="503" y="1036"/>
                  </a:cubicBezTo>
                  <a:cubicBezTo>
                    <a:pt x="502" y="1036"/>
                    <a:pt x="502" y="1036"/>
                    <a:pt x="502" y="1036"/>
                  </a:cubicBezTo>
                  <a:cubicBezTo>
                    <a:pt x="500" y="1036"/>
                    <a:pt x="498" y="1036"/>
                    <a:pt x="498" y="1036"/>
                  </a:cubicBezTo>
                  <a:cubicBezTo>
                    <a:pt x="499" y="1036"/>
                    <a:pt x="501" y="1036"/>
                    <a:pt x="503" y="1036"/>
                  </a:cubicBezTo>
                  <a:cubicBezTo>
                    <a:pt x="502" y="1036"/>
                    <a:pt x="501" y="1036"/>
                    <a:pt x="501" y="1036"/>
                  </a:cubicBezTo>
                  <a:cubicBezTo>
                    <a:pt x="500" y="1036"/>
                    <a:pt x="499" y="1036"/>
                    <a:pt x="497" y="1036"/>
                  </a:cubicBezTo>
                  <a:cubicBezTo>
                    <a:pt x="497" y="1036"/>
                    <a:pt x="495" y="1036"/>
                    <a:pt x="495" y="1036"/>
                  </a:cubicBezTo>
                  <a:cubicBezTo>
                    <a:pt x="497" y="1036"/>
                    <a:pt x="497" y="1036"/>
                    <a:pt x="496" y="1036"/>
                  </a:cubicBezTo>
                  <a:cubicBezTo>
                    <a:pt x="496" y="1036"/>
                    <a:pt x="495" y="1036"/>
                    <a:pt x="495" y="1037"/>
                  </a:cubicBezTo>
                  <a:cubicBezTo>
                    <a:pt x="495" y="1037"/>
                    <a:pt x="496" y="1037"/>
                    <a:pt x="496" y="1037"/>
                  </a:cubicBezTo>
                  <a:cubicBezTo>
                    <a:pt x="496" y="1037"/>
                    <a:pt x="496" y="1037"/>
                    <a:pt x="496" y="1037"/>
                  </a:cubicBezTo>
                  <a:cubicBezTo>
                    <a:pt x="496" y="1037"/>
                    <a:pt x="496" y="1037"/>
                    <a:pt x="496" y="1037"/>
                  </a:cubicBezTo>
                  <a:cubicBezTo>
                    <a:pt x="496" y="1037"/>
                    <a:pt x="496" y="1037"/>
                    <a:pt x="496" y="1037"/>
                  </a:cubicBezTo>
                  <a:cubicBezTo>
                    <a:pt x="496" y="1037"/>
                    <a:pt x="496" y="1037"/>
                    <a:pt x="496" y="1037"/>
                  </a:cubicBezTo>
                  <a:cubicBezTo>
                    <a:pt x="494" y="1037"/>
                    <a:pt x="492" y="1037"/>
                    <a:pt x="492" y="1037"/>
                  </a:cubicBezTo>
                  <a:cubicBezTo>
                    <a:pt x="492" y="1037"/>
                    <a:pt x="492" y="1037"/>
                    <a:pt x="492" y="1037"/>
                  </a:cubicBezTo>
                  <a:cubicBezTo>
                    <a:pt x="491" y="1037"/>
                    <a:pt x="490" y="1037"/>
                    <a:pt x="489" y="1037"/>
                  </a:cubicBezTo>
                  <a:cubicBezTo>
                    <a:pt x="489" y="1037"/>
                    <a:pt x="489" y="1037"/>
                    <a:pt x="489" y="1037"/>
                  </a:cubicBezTo>
                  <a:cubicBezTo>
                    <a:pt x="489" y="1037"/>
                    <a:pt x="489" y="1037"/>
                    <a:pt x="489" y="1037"/>
                  </a:cubicBezTo>
                  <a:cubicBezTo>
                    <a:pt x="488" y="1037"/>
                    <a:pt x="487" y="1038"/>
                    <a:pt x="486" y="1038"/>
                  </a:cubicBezTo>
                  <a:cubicBezTo>
                    <a:pt x="486" y="1038"/>
                    <a:pt x="484" y="1037"/>
                    <a:pt x="483" y="1037"/>
                  </a:cubicBezTo>
                  <a:cubicBezTo>
                    <a:pt x="483" y="1037"/>
                    <a:pt x="483" y="1038"/>
                    <a:pt x="483" y="1038"/>
                  </a:cubicBezTo>
                  <a:cubicBezTo>
                    <a:pt x="483" y="1038"/>
                    <a:pt x="482" y="1038"/>
                    <a:pt x="482" y="1037"/>
                  </a:cubicBezTo>
                  <a:cubicBezTo>
                    <a:pt x="482" y="1038"/>
                    <a:pt x="482" y="1038"/>
                    <a:pt x="483" y="1038"/>
                  </a:cubicBezTo>
                  <a:cubicBezTo>
                    <a:pt x="483" y="1038"/>
                    <a:pt x="483" y="1038"/>
                    <a:pt x="483" y="1038"/>
                  </a:cubicBezTo>
                  <a:cubicBezTo>
                    <a:pt x="485" y="1038"/>
                    <a:pt x="489" y="1038"/>
                    <a:pt x="491" y="1039"/>
                  </a:cubicBezTo>
                  <a:cubicBezTo>
                    <a:pt x="490" y="1039"/>
                    <a:pt x="490" y="1039"/>
                    <a:pt x="490" y="1039"/>
                  </a:cubicBezTo>
                  <a:cubicBezTo>
                    <a:pt x="488" y="1039"/>
                    <a:pt x="486" y="1039"/>
                    <a:pt x="485" y="1039"/>
                  </a:cubicBezTo>
                  <a:cubicBezTo>
                    <a:pt x="485" y="1039"/>
                    <a:pt x="485" y="1039"/>
                    <a:pt x="484" y="1039"/>
                  </a:cubicBezTo>
                  <a:cubicBezTo>
                    <a:pt x="485" y="1039"/>
                    <a:pt x="484" y="1039"/>
                    <a:pt x="483" y="1039"/>
                  </a:cubicBezTo>
                  <a:cubicBezTo>
                    <a:pt x="483" y="1039"/>
                    <a:pt x="482" y="1039"/>
                    <a:pt x="482" y="1039"/>
                  </a:cubicBezTo>
                  <a:cubicBezTo>
                    <a:pt x="482" y="1039"/>
                    <a:pt x="483" y="1039"/>
                    <a:pt x="483" y="1039"/>
                  </a:cubicBezTo>
                  <a:cubicBezTo>
                    <a:pt x="481" y="1039"/>
                    <a:pt x="478" y="1039"/>
                    <a:pt x="477" y="1040"/>
                  </a:cubicBezTo>
                  <a:cubicBezTo>
                    <a:pt x="474" y="1040"/>
                    <a:pt x="473" y="1040"/>
                    <a:pt x="472" y="1040"/>
                  </a:cubicBezTo>
                  <a:cubicBezTo>
                    <a:pt x="472" y="1040"/>
                    <a:pt x="472" y="1040"/>
                    <a:pt x="473" y="1040"/>
                  </a:cubicBezTo>
                  <a:cubicBezTo>
                    <a:pt x="472" y="1040"/>
                    <a:pt x="473" y="1040"/>
                    <a:pt x="473" y="1041"/>
                  </a:cubicBezTo>
                  <a:cubicBezTo>
                    <a:pt x="473" y="1040"/>
                    <a:pt x="474" y="1040"/>
                    <a:pt x="474" y="1040"/>
                  </a:cubicBezTo>
                  <a:cubicBezTo>
                    <a:pt x="475" y="1040"/>
                    <a:pt x="475" y="1040"/>
                    <a:pt x="476" y="1040"/>
                  </a:cubicBezTo>
                  <a:cubicBezTo>
                    <a:pt x="474" y="1041"/>
                    <a:pt x="472" y="1041"/>
                    <a:pt x="474" y="1041"/>
                  </a:cubicBezTo>
                  <a:cubicBezTo>
                    <a:pt x="475" y="1041"/>
                    <a:pt x="475" y="1041"/>
                    <a:pt x="476" y="1041"/>
                  </a:cubicBezTo>
                  <a:cubicBezTo>
                    <a:pt x="476" y="1041"/>
                    <a:pt x="477" y="1041"/>
                    <a:pt x="477" y="1041"/>
                  </a:cubicBezTo>
                  <a:cubicBezTo>
                    <a:pt x="477" y="1041"/>
                    <a:pt x="477" y="1041"/>
                    <a:pt x="477" y="1041"/>
                  </a:cubicBezTo>
                  <a:cubicBezTo>
                    <a:pt x="476" y="1041"/>
                    <a:pt x="476" y="1041"/>
                    <a:pt x="475" y="1041"/>
                  </a:cubicBezTo>
                  <a:cubicBezTo>
                    <a:pt x="474" y="1041"/>
                    <a:pt x="474" y="1041"/>
                    <a:pt x="473" y="1042"/>
                  </a:cubicBezTo>
                  <a:cubicBezTo>
                    <a:pt x="473" y="1042"/>
                    <a:pt x="473" y="1042"/>
                    <a:pt x="473" y="1042"/>
                  </a:cubicBezTo>
                  <a:cubicBezTo>
                    <a:pt x="473" y="1042"/>
                    <a:pt x="472" y="1042"/>
                    <a:pt x="472" y="1042"/>
                  </a:cubicBezTo>
                  <a:cubicBezTo>
                    <a:pt x="472" y="1042"/>
                    <a:pt x="471" y="1042"/>
                    <a:pt x="471" y="1042"/>
                  </a:cubicBezTo>
                  <a:cubicBezTo>
                    <a:pt x="471" y="1042"/>
                    <a:pt x="471" y="1042"/>
                    <a:pt x="470" y="1041"/>
                  </a:cubicBezTo>
                  <a:cubicBezTo>
                    <a:pt x="470" y="1041"/>
                    <a:pt x="471" y="1041"/>
                    <a:pt x="471" y="1041"/>
                  </a:cubicBezTo>
                  <a:cubicBezTo>
                    <a:pt x="472" y="1041"/>
                    <a:pt x="470" y="1040"/>
                    <a:pt x="466" y="1040"/>
                  </a:cubicBezTo>
                  <a:cubicBezTo>
                    <a:pt x="465" y="1040"/>
                    <a:pt x="465" y="1040"/>
                    <a:pt x="464" y="1040"/>
                  </a:cubicBezTo>
                  <a:cubicBezTo>
                    <a:pt x="464" y="1040"/>
                    <a:pt x="464" y="1040"/>
                    <a:pt x="464" y="1040"/>
                  </a:cubicBezTo>
                  <a:cubicBezTo>
                    <a:pt x="461" y="1040"/>
                    <a:pt x="461" y="1041"/>
                    <a:pt x="464" y="1041"/>
                  </a:cubicBezTo>
                  <a:cubicBezTo>
                    <a:pt x="464" y="1041"/>
                    <a:pt x="464" y="1041"/>
                    <a:pt x="464" y="1041"/>
                  </a:cubicBezTo>
                  <a:cubicBezTo>
                    <a:pt x="466" y="1041"/>
                    <a:pt x="467" y="1041"/>
                    <a:pt x="467" y="1041"/>
                  </a:cubicBezTo>
                  <a:cubicBezTo>
                    <a:pt x="467" y="1041"/>
                    <a:pt x="467" y="1041"/>
                    <a:pt x="466" y="1041"/>
                  </a:cubicBezTo>
                  <a:cubicBezTo>
                    <a:pt x="466" y="1041"/>
                    <a:pt x="467" y="1041"/>
                    <a:pt x="468" y="1042"/>
                  </a:cubicBezTo>
                  <a:cubicBezTo>
                    <a:pt x="465" y="1041"/>
                    <a:pt x="461" y="1042"/>
                    <a:pt x="460" y="1042"/>
                  </a:cubicBezTo>
                  <a:cubicBezTo>
                    <a:pt x="458" y="1042"/>
                    <a:pt x="456" y="1042"/>
                    <a:pt x="455" y="1042"/>
                  </a:cubicBezTo>
                  <a:cubicBezTo>
                    <a:pt x="453" y="1043"/>
                    <a:pt x="458" y="1043"/>
                    <a:pt x="462" y="1043"/>
                  </a:cubicBezTo>
                  <a:cubicBezTo>
                    <a:pt x="462" y="1043"/>
                    <a:pt x="462" y="1043"/>
                    <a:pt x="462" y="1043"/>
                  </a:cubicBezTo>
                  <a:cubicBezTo>
                    <a:pt x="461" y="1044"/>
                    <a:pt x="461" y="1044"/>
                    <a:pt x="461" y="1044"/>
                  </a:cubicBezTo>
                  <a:cubicBezTo>
                    <a:pt x="460" y="1044"/>
                    <a:pt x="464" y="1044"/>
                    <a:pt x="463" y="1045"/>
                  </a:cubicBezTo>
                  <a:cubicBezTo>
                    <a:pt x="459" y="1044"/>
                    <a:pt x="459" y="1044"/>
                    <a:pt x="457" y="1044"/>
                  </a:cubicBezTo>
                  <a:cubicBezTo>
                    <a:pt x="455" y="1044"/>
                    <a:pt x="458" y="1044"/>
                    <a:pt x="457" y="1044"/>
                  </a:cubicBezTo>
                  <a:cubicBezTo>
                    <a:pt x="457" y="1045"/>
                    <a:pt x="456" y="1045"/>
                    <a:pt x="456" y="1045"/>
                  </a:cubicBezTo>
                  <a:cubicBezTo>
                    <a:pt x="456" y="1045"/>
                    <a:pt x="458" y="1045"/>
                    <a:pt x="457" y="1046"/>
                  </a:cubicBezTo>
                  <a:cubicBezTo>
                    <a:pt x="460" y="1046"/>
                    <a:pt x="459" y="1046"/>
                    <a:pt x="463" y="1046"/>
                  </a:cubicBezTo>
                  <a:cubicBezTo>
                    <a:pt x="464" y="1046"/>
                    <a:pt x="463" y="1046"/>
                    <a:pt x="465" y="1046"/>
                  </a:cubicBezTo>
                  <a:cubicBezTo>
                    <a:pt x="467" y="1046"/>
                    <a:pt x="467" y="1046"/>
                    <a:pt x="469" y="1046"/>
                  </a:cubicBezTo>
                  <a:cubicBezTo>
                    <a:pt x="470" y="1046"/>
                    <a:pt x="470" y="1046"/>
                    <a:pt x="471" y="1046"/>
                  </a:cubicBezTo>
                  <a:cubicBezTo>
                    <a:pt x="473" y="1046"/>
                    <a:pt x="476" y="1046"/>
                    <a:pt x="476" y="1045"/>
                  </a:cubicBezTo>
                  <a:cubicBezTo>
                    <a:pt x="475" y="1045"/>
                    <a:pt x="473" y="1045"/>
                    <a:pt x="471" y="1045"/>
                  </a:cubicBezTo>
                  <a:cubicBezTo>
                    <a:pt x="470" y="1045"/>
                    <a:pt x="469" y="1045"/>
                    <a:pt x="469" y="1045"/>
                  </a:cubicBezTo>
                  <a:cubicBezTo>
                    <a:pt x="469" y="1045"/>
                    <a:pt x="469" y="1045"/>
                    <a:pt x="469" y="1045"/>
                  </a:cubicBezTo>
                  <a:cubicBezTo>
                    <a:pt x="468" y="1045"/>
                    <a:pt x="468" y="1045"/>
                    <a:pt x="468" y="1045"/>
                  </a:cubicBezTo>
                  <a:cubicBezTo>
                    <a:pt x="467" y="1044"/>
                    <a:pt x="467" y="1044"/>
                    <a:pt x="466" y="1044"/>
                  </a:cubicBezTo>
                  <a:cubicBezTo>
                    <a:pt x="467" y="1044"/>
                    <a:pt x="467" y="1044"/>
                    <a:pt x="467" y="1044"/>
                  </a:cubicBezTo>
                  <a:cubicBezTo>
                    <a:pt x="468" y="1044"/>
                    <a:pt x="471" y="1044"/>
                    <a:pt x="474" y="1044"/>
                  </a:cubicBezTo>
                  <a:cubicBezTo>
                    <a:pt x="473" y="1044"/>
                    <a:pt x="472" y="1045"/>
                    <a:pt x="475" y="1045"/>
                  </a:cubicBezTo>
                  <a:cubicBezTo>
                    <a:pt x="475" y="1044"/>
                    <a:pt x="475" y="1044"/>
                    <a:pt x="475" y="1044"/>
                  </a:cubicBezTo>
                  <a:cubicBezTo>
                    <a:pt x="478" y="1044"/>
                    <a:pt x="481" y="1044"/>
                    <a:pt x="482" y="1044"/>
                  </a:cubicBezTo>
                  <a:cubicBezTo>
                    <a:pt x="482" y="1044"/>
                    <a:pt x="482" y="1044"/>
                    <a:pt x="482" y="1044"/>
                  </a:cubicBezTo>
                  <a:cubicBezTo>
                    <a:pt x="484" y="1044"/>
                    <a:pt x="486" y="1044"/>
                    <a:pt x="488" y="1044"/>
                  </a:cubicBezTo>
                  <a:cubicBezTo>
                    <a:pt x="487" y="1044"/>
                    <a:pt x="486" y="1044"/>
                    <a:pt x="490" y="1044"/>
                  </a:cubicBezTo>
                  <a:cubicBezTo>
                    <a:pt x="489" y="1044"/>
                    <a:pt x="490" y="1044"/>
                    <a:pt x="490" y="1044"/>
                  </a:cubicBezTo>
                  <a:cubicBezTo>
                    <a:pt x="491" y="1044"/>
                    <a:pt x="493" y="1044"/>
                    <a:pt x="494" y="1044"/>
                  </a:cubicBezTo>
                  <a:cubicBezTo>
                    <a:pt x="493" y="1044"/>
                    <a:pt x="493" y="1044"/>
                    <a:pt x="493" y="1044"/>
                  </a:cubicBezTo>
                  <a:cubicBezTo>
                    <a:pt x="494" y="1044"/>
                    <a:pt x="496" y="1044"/>
                    <a:pt x="497" y="1044"/>
                  </a:cubicBezTo>
                  <a:cubicBezTo>
                    <a:pt x="497" y="1044"/>
                    <a:pt x="498" y="1044"/>
                    <a:pt x="498" y="1044"/>
                  </a:cubicBezTo>
                  <a:cubicBezTo>
                    <a:pt x="501" y="1044"/>
                    <a:pt x="503" y="1044"/>
                    <a:pt x="505" y="1044"/>
                  </a:cubicBezTo>
                  <a:cubicBezTo>
                    <a:pt x="506" y="1044"/>
                    <a:pt x="506" y="1045"/>
                    <a:pt x="507" y="1045"/>
                  </a:cubicBezTo>
                  <a:cubicBezTo>
                    <a:pt x="509" y="1045"/>
                    <a:pt x="510" y="1045"/>
                    <a:pt x="510" y="1044"/>
                  </a:cubicBezTo>
                  <a:cubicBezTo>
                    <a:pt x="510" y="1044"/>
                    <a:pt x="511" y="1044"/>
                    <a:pt x="512" y="1044"/>
                  </a:cubicBezTo>
                  <a:cubicBezTo>
                    <a:pt x="516" y="1044"/>
                    <a:pt x="519" y="1044"/>
                    <a:pt x="521" y="1044"/>
                  </a:cubicBezTo>
                  <a:cubicBezTo>
                    <a:pt x="521" y="1044"/>
                    <a:pt x="518" y="1044"/>
                    <a:pt x="514" y="1044"/>
                  </a:cubicBezTo>
                  <a:cubicBezTo>
                    <a:pt x="515" y="1044"/>
                    <a:pt x="515" y="1044"/>
                    <a:pt x="515" y="1044"/>
                  </a:cubicBezTo>
                  <a:cubicBezTo>
                    <a:pt x="514" y="1043"/>
                    <a:pt x="517" y="1043"/>
                    <a:pt x="516" y="1043"/>
                  </a:cubicBezTo>
                  <a:cubicBezTo>
                    <a:pt x="515" y="1043"/>
                    <a:pt x="512" y="1043"/>
                    <a:pt x="511" y="1043"/>
                  </a:cubicBezTo>
                  <a:cubicBezTo>
                    <a:pt x="514" y="1043"/>
                    <a:pt x="513" y="1044"/>
                    <a:pt x="514" y="1044"/>
                  </a:cubicBezTo>
                  <a:cubicBezTo>
                    <a:pt x="512" y="1044"/>
                    <a:pt x="511" y="1044"/>
                    <a:pt x="510" y="1044"/>
                  </a:cubicBezTo>
                  <a:cubicBezTo>
                    <a:pt x="508" y="1044"/>
                    <a:pt x="508" y="1044"/>
                    <a:pt x="507" y="1044"/>
                  </a:cubicBezTo>
                  <a:cubicBezTo>
                    <a:pt x="506" y="1044"/>
                    <a:pt x="505" y="1044"/>
                    <a:pt x="504" y="1044"/>
                  </a:cubicBezTo>
                  <a:cubicBezTo>
                    <a:pt x="504" y="1044"/>
                    <a:pt x="504" y="1044"/>
                    <a:pt x="504" y="1044"/>
                  </a:cubicBezTo>
                  <a:cubicBezTo>
                    <a:pt x="503" y="1044"/>
                    <a:pt x="502" y="1044"/>
                    <a:pt x="500" y="1044"/>
                  </a:cubicBezTo>
                  <a:cubicBezTo>
                    <a:pt x="502" y="1043"/>
                    <a:pt x="502" y="1043"/>
                    <a:pt x="504" y="1043"/>
                  </a:cubicBezTo>
                  <a:cubicBezTo>
                    <a:pt x="504" y="1043"/>
                    <a:pt x="504" y="1043"/>
                    <a:pt x="505" y="1043"/>
                  </a:cubicBezTo>
                  <a:cubicBezTo>
                    <a:pt x="506" y="1043"/>
                    <a:pt x="506" y="1043"/>
                    <a:pt x="508" y="1043"/>
                  </a:cubicBezTo>
                  <a:cubicBezTo>
                    <a:pt x="507" y="1043"/>
                    <a:pt x="507" y="1042"/>
                    <a:pt x="506" y="1042"/>
                  </a:cubicBezTo>
                  <a:cubicBezTo>
                    <a:pt x="507" y="1042"/>
                    <a:pt x="507" y="1042"/>
                    <a:pt x="508" y="1042"/>
                  </a:cubicBezTo>
                  <a:cubicBezTo>
                    <a:pt x="509" y="1042"/>
                    <a:pt x="511" y="1042"/>
                    <a:pt x="510" y="1042"/>
                  </a:cubicBezTo>
                  <a:cubicBezTo>
                    <a:pt x="510" y="1042"/>
                    <a:pt x="510" y="1042"/>
                    <a:pt x="509" y="1042"/>
                  </a:cubicBezTo>
                  <a:cubicBezTo>
                    <a:pt x="510" y="1042"/>
                    <a:pt x="510" y="1042"/>
                    <a:pt x="511" y="1042"/>
                  </a:cubicBezTo>
                  <a:cubicBezTo>
                    <a:pt x="511" y="1042"/>
                    <a:pt x="512" y="1042"/>
                    <a:pt x="512" y="1042"/>
                  </a:cubicBezTo>
                  <a:cubicBezTo>
                    <a:pt x="512" y="1042"/>
                    <a:pt x="513" y="1041"/>
                    <a:pt x="513" y="1041"/>
                  </a:cubicBezTo>
                  <a:cubicBezTo>
                    <a:pt x="513" y="1041"/>
                    <a:pt x="513" y="1041"/>
                    <a:pt x="513" y="1041"/>
                  </a:cubicBezTo>
                  <a:cubicBezTo>
                    <a:pt x="514" y="1041"/>
                    <a:pt x="516" y="1041"/>
                    <a:pt x="517" y="1041"/>
                  </a:cubicBezTo>
                  <a:cubicBezTo>
                    <a:pt x="517" y="1041"/>
                    <a:pt x="514" y="1041"/>
                    <a:pt x="512" y="1041"/>
                  </a:cubicBezTo>
                  <a:cubicBezTo>
                    <a:pt x="512" y="1041"/>
                    <a:pt x="513" y="1041"/>
                    <a:pt x="513" y="1041"/>
                  </a:cubicBezTo>
                  <a:cubicBezTo>
                    <a:pt x="513" y="1041"/>
                    <a:pt x="514" y="1041"/>
                    <a:pt x="515" y="1041"/>
                  </a:cubicBezTo>
                  <a:cubicBezTo>
                    <a:pt x="515" y="1041"/>
                    <a:pt x="515" y="1041"/>
                    <a:pt x="515" y="1040"/>
                  </a:cubicBezTo>
                  <a:cubicBezTo>
                    <a:pt x="515" y="1041"/>
                    <a:pt x="515" y="1041"/>
                    <a:pt x="516" y="1041"/>
                  </a:cubicBezTo>
                  <a:cubicBezTo>
                    <a:pt x="516" y="1041"/>
                    <a:pt x="517" y="1041"/>
                    <a:pt x="517" y="1040"/>
                  </a:cubicBezTo>
                  <a:cubicBezTo>
                    <a:pt x="518" y="1041"/>
                    <a:pt x="518" y="1041"/>
                    <a:pt x="519" y="1041"/>
                  </a:cubicBezTo>
                  <a:cubicBezTo>
                    <a:pt x="520" y="1040"/>
                    <a:pt x="521" y="1040"/>
                    <a:pt x="522" y="1040"/>
                  </a:cubicBezTo>
                  <a:cubicBezTo>
                    <a:pt x="522" y="1040"/>
                    <a:pt x="522" y="1040"/>
                    <a:pt x="521" y="1040"/>
                  </a:cubicBezTo>
                  <a:cubicBezTo>
                    <a:pt x="521" y="1040"/>
                    <a:pt x="521" y="1040"/>
                    <a:pt x="522" y="1040"/>
                  </a:cubicBezTo>
                  <a:cubicBezTo>
                    <a:pt x="524" y="1040"/>
                    <a:pt x="524" y="1040"/>
                    <a:pt x="526" y="1040"/>
                  </a:cubicBezTo>
                  <a:cubicBezTo>
                    <a:pt x="528" y="1040"/>
                    <a:pt x="531" y="1040"/>
                    <a:pt x="533" y="1040"/>
                  </a:cubicBezTo>
                  <a:cubicBezTo>
                    <a:pt x="534" y="1040"/>
                    <a:pt x="535" y="1040"/>
                    <a:pt x="535" y="1040"/>
                  </a:cubicBezTo>
                  <a:cubicBezTo>
                    <a:pt x="536" y="1039"/>
                    <a:pt x="537" y="1039"/>
                    <a:pt x="537" y="1039"/>
                  </a:cubicBezTo>
                  <a:cubicBezTo>
                    <a:pt x="537" y="1039"/>
                    <a:pt x="536" y="1039"/>
                    <a:pt x="535" y="1039"/>
                  </a:cubicBezTo>
                  <a:cubicBezTo>
                    <a:pt x="535" y="1039"/>
                    <a:pt x="534" y="1039"/>
                    <a:pt x="533" y="1039"/>
                  </a:cubicBezTo>
                  <a:cubicBezTo>
                    <a:pt x="533" y="1039"/>
                    <a:pt x="533" y="1039"/>
                    <a:pt x="533" y="1039"/>
                  </a:cubicBezTo>
                  <a:cubicBezTo>
                    <a:pt x="534" y="1038"/>
                    <a:pt x="534" y="1038"/>
                    <a:pt x="533" y="1038"/>
                  </a:cubicBezTo>
                  <a:cubicBezTo>
                    <a:pt x="534" y="1038"/>
                    <a:pt x="535" y="1038"/>
                    <a:pt x="535" y="1037"/>
                  </a:cubicBezTo>
                  <a:cubicBezTo>
                    <a:pt x="533" y="1037"/>
                    <a:pt x="531" y="1038"/>
                    <a:pt x="530" y="1038"/>
                  </a:cubicBezTo>
                  <a:cubicBezTo>
                    <a:pt x="530" y="1038"/>
                    <a:pt x="530" y="1038"/>
                    <a:pt x="530" y="1038"/>
                  </a:cubicBezTo>
                  <a:cubicBezTo>
                    <a:pt x="530" y="1038"/>
                    <a:pt x="530" y="1038"/>
                    <a:pt x="530" y="1038"/>
                  </a:cubicBezTo>
                  <a:cubicBezTo>
                    <a:pt x="530" y="1038"/>
                    <a:pt x="529" y="1038"/>
                    <a:pt x="529" y="1038"/>
                  </a:cubicBezTo>
                  <a:cubicBezTo>
                    <a:pt x="528" y="1038"/>
                    <a:pt x="528" y="1038"/>
                    <a:pt x="526" y="1038"/>
                  </a:cubicBezTo>
                  <a:cubicBezTo>
                    <a:pt x="526" y="1038"/>
                    <a:pt x="526" y="1038"/>
                    <a:pt x="526" y="1038"/>
                  </a:cubicBezTo>
                  <a:cubicBezTo>
                    <a:pt x="527" y="1038"/>
                    <a:pt x="528" y="1038"/>
                    <a:pt x="528" y="1037"/>
                  </a:cubicBezTo>
                  <a:cubicBezTo>
                    <a:pt x="528" y="1038"/>
                    <a:pt x="528" y="1038"/>
                    <a:pt x="529" y="1038"/>
                  </a:cubicBezTo>
                  <a:cubicBezTo>
                    <a:pt x="530" y="1038"/>
                    <a:pt x="531" y="1038"/>
                    <a:pt x="531" y="1037"/>
                  </a:cubicBezTo>
                  <a:cubicBezTo>
                    <a:pt x="532" y="1037"/>
                    <a:pt x="532" y="1037"/>
                    <a:pt x="533" y="1037"/>
                  </a:cubicBezTo>
                  <a:cubicBezTo>
                    <a:pt x="532" y="1037"/>
                    <a:pt x="531" y="1037"/>
                    <a:pt x="531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0" y="1037"/>
                    <a:pt x="530" y="1037"/>
                    <a:pt x="530" y="1037"/>
                  </a:cubicBezTo>
                  <a:cubicBezTo>
                    <a:pt x="531" y="1037"/>
                    <a:pt x="532" y="1037"/>
                    <a:pt x="534" y="1037"/>
                  </a:cubicBezTo>
                  <a:cubicBezTo>
                    <a:pt x="533" y="1037"/>
                    <a:pt x="533" y="1037"/>
                    <a:pt x="533" y="1037"/>
                  </a:cubicBezTo>
                  <a:cubicBezTo>
                    <a:pt x="532" y="1037"/>
                    <a:pt x="531" y="1037"/>
                    <a:pt x="530" y="1037"/>
                  </a:cubicBezTo>
                  <a:cubicBezTo>
                    <a:pt x="530" y="1037"/>
                    <a:pt x="530" y="1036"/>
                    <a:pt x="531" y="1036"/>
                  </a:cubicBezTo>
                  <a:cubicBezTo>
                    <a:pt x="531" y="1036"/>
                    <a:pt x="532" y="1036"/>
                    <a:pt x="534" y="1037"/>
                  </a:cubicBezTo>
                  <a:cubicBezTo>
                    <a:pt x="535" y="1036"/>
                    <a:pt x="535" y="1036"/>
                    <a:pt x="535" y="1036"/>
                  </a:cubicBezTo>
                  <a:cubicBezTo>
                    <a:pt x="536" y="1036"/>
                    <a:pt x="536" y="1036"/>
                    <a:pt x="537" y="1036"/>
                  </a:cubicBezTo>
                  <a:cubicBezTo>
                    <a:pt x="536" y="1037"/>
                    <a:pt x="538" y="1037"/>
                    <a:pt x="539" y="1037"/>
                  </a:cubicBezTo>
                  <a:cubicBezTo>
                    <a:pt x="539" y="1037"/>
                    <a:pt x="539" y="1037"/>
                    <a:pt x="539" y="1037"/>
                  </a:cubicBezTo>
                  <a:cubicBezTo>
                    <a:pt x="539" y="1037"/>
                    <a:pt x="539" y="1037"/>
                    <a:pt x="540" y="1037"/>
                  </a:cubicBezTo>
                  <a:cubicBezTo>
                    <a:pt x="540" y="1037"/>
                    <a:pt x="539" y="1037"/>
                    <a:pt x="540" y="1037"/>
                  </a:cubicBezTo>
                  <a:cubicBezTo>
                    <a:pt x="540" y="1037"/>
                    <a:pt x="540" y="1036"/>
                    <a:pt x="540" y="1036"/>
                  </a:cubicBezTo>
                  <a:cubicBezTo>
                    <a:pt x="540" y="1036"/>
                    <a:pt x="540" y="1036"/>
                    <a:pt x="540" y="1036"/>
                  </a:cubicBezTo>
                  <a:cubicBezTo>
                    <a:pt x="539" y="1036"/>
                    <a:pt x="539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7" y="1036"/>
                    <a:pt x="538" y="1036"/>
                    <a:pt x="539" y="1036"/>
                  </a:cubicBezTo>
                  <a:cubicBezTo>
                    <a:pt x="537" y="1036"/>
                    <a:pt x="537" y="1036"/>
                    <a:pt x="537" y="1036"/>
                  </a:cubicBezTo>
                  <a:cubicBezTo>
                    <a:pt x="537" y="1035"/>
                    <a:pt x="540" y="1035"/>
                    <a:pt x="540" y="1035"/>
                  </a:cubicBezTo>
                  <a:cubicBezTo>
                    <a:pt x="540" y="1035"/>
                    <a:pt x="539" y="1035"/>
                    <a:pt x="540" y="1035"/>
                  </a:cubicBezTo>
                  <a:cubicBezTo>
                    <a:pt x="538" y="1035"/>
                    <a:pt x="537" y="1035"/>
                    <a:pt x="536" y="1035"/>
                  </a:cubicBezTo>
                  <a:cubicBezTo>
                    <a:pt x="537" y="1035"/>
                    <a:pt x="537" y="1035"/>
                    <a:pt x="537" y="1035"/>
                  </a:cubicBezTo>
                  <a:cubicBezTo>
                    <a:pt x="537" y="1035"/>
                    <a:pt x="537" y="1035"/>
                    <a:pt x="537" y="1034"/>
                  </a:cubicBezTo>
                  <a:cubicBezTo>
                    <a:pt x="537" y="1035"/>
                    <a:pt x="538" y="1035"/>
                    <a:pt x="538" y="1034"/>
                  </a:cubicBezTo>
                  <a:cubicBezTo>
                    <a:pt x="539" y="1034"/>
                    <a:pt x="539" y="1034"/>
                    <a:pt x="540" y="1034"/>
                  </a:cubicBezTo>
                  <a:cubicBezTo>
                    <a:pt x="539" y="1035"/>
                    <a:pt x="541" y="1035"/>
                    <a:pt x="542" y="1035"/>
                  </a:cubicBezTo>
                  <a:cubicBezTo>
                    <a:pt x="542" y="1035"/>
                    <a:pt x="543" y="1035"/>
                    <a:pt x="544" y="1035"/>
                  </a:cubicBezTo>
                  <a:cubicBezTo>
                    <a:pt x="544" y="1035"/>
                    <a:pt x="544" y="1035"/>
                    <a:pt x="544" y="1035"/>
                  </a:cubicBezTo>
                  <a:cubicBezTo>
                    <a:pt x="544" y="1035"/>
                    <a:pt x="544" y="1035"/>
                    <a:pt x="544" y="1035"/>
                  </a:cubicBezTo>
                  <a:cubicBezTo>
                    <a:pt x="544" y="1035"/>
                    <a:pt x="544" y="1035"/>
                    <a:pt x="544" y="1035"/>
                  </a:cubicBezTo>
                  <a:cubicBezTo>
                    <a:pt x="544" y="1035"/>
                    <a:pt x="544" y="1035"/>
                    <a:pt x="544" y="1035"/>
                  </a:cubicBezTo>
                  <a:cubicBezTo>
                    <a:pt x="544" y="1035"/>
                    <a:pt x="543" y="1035"/>
                    <a:pt x="543" y="1035"/>
                  </a:cubicBezTo>
                  <a:cubicBezTo>
                    <a:pt x="542" y="1035"/>
                    <a:pt x="542" y="1035"/>
                    <a:pt x="541" y="1035"/>
                  </a:cubicBezTo>
                  <a:cubicBezTo>
                    <a:pt x="538" y="1035"/>
                    <a:pt x="539" y="1036"/>
                    <a:pt x="542" y="1037"/>
                  </a:cubicBezTo>
                  <a:cubicBezTo>
                    <a:pt x="542" y="1037"/>
                    <a:pt x="542" y="1037"/>
                    <a:pt x="542" y="1037"/>
                  </a:cubicBezTo>
                  <a:cubicBezTo>
                    <a:pt x="542" y="1037"/>
                    <a:pt x="542" y="1037"/>
                    <a:pt x="543" y="1037"/>
                  </a:cubicBezTo>
                  <a:cubicBezTo>
                    <a:pt x="543" y="1037"/>
                    <a:pt x="542" y="1037"/>
                    <a:pt x="542" y="1037"/>
                  </a:cubicBezTo>
                  <a:cubicBezTo>
                    <a:pt x="543" y="1037"/>
                    <a:pt x="543" y="1037"/>
                    <a:pt x="544" y="1037"/>
                  </a:cubicBezTo>
                  <a:cubicBezTo>
                    <a:pt x="543" y="1037"/>
                    <a:pt x="543" y="1037"/>
                    <a:pt x="543" y="1037"/>
                  </a:cubicBezTo>
                  <a:cubicBezTo>
                    <a:pt x="547" y="1037"/>
                    <a:pt x="546" y="1038"/>
                    <a:pt x="551" y="1038"/>
                  </a:cubicBezTo>
                  <a:cubicBezTo>
                    <a:pt x="552" y="1038"/>
                    <a:pt x="554" y="1037"/>
                    <a:pt x="555" y="1037"/>
                  </a:cubicBezTo>
                  <a:cubicBezTo>
                    <a:pt x="554" y="1037"/>
                    <a:pt x="554" y="1037"/>
                    <a:pt x="553" y="1037"/>
                  </a:cubicBezTo>
                  <a:cubicBezTo>
                    <a:pt x="553" y="1037"/>
                    <a:pt x="553" y="1037"/>
                    <a:pt x="554" y="1037"/>
                  </a:cubicBezTo>
                  <a:cubicBezTo>
                    <a:pt x="556" y="1037"/>
                    <a:pt x="558" y="1037"/>
                    <a:pt x="561" y="1037"/>
                  </a:cubicBezTo>
                  <a:cubicBezTo>
                    <a:pt x="561" y="1037"/>
                    <a:pt x="561" y="1037"/>
                    <a:pt x="561" y="1037"/>
                  </a:cubicBezTo>
                  <a:cubicBezTo>
                    <a:pt x="562" y="1037"/>
                    <a:pt x="562" y="1037"/>
                    <a:pt x="563" y="1037"/>
                  </a:cubicBezTo>
                  <a:cubicBezTo>
                    <a:pt x="561" y="1037"/>
                    <a:pt x="565" y="1037"/>
                    <a:pt x="566" y="1037"/>
                  </a:cubicBezTo>
                  <a:cubicBezTo>
                    <a:pt x="566" y="1037"/>
                    <a:pt x="565" y="1037"/>
                    <a:pt x="564" y="1037"/>
                  </a:cubicBezTo>
                  <a:cubicBezTo>
                    <a:pt x="564" y="1037"/>
                    <a:pt x="564" y="1037"/>
                    <a:pt x="564" y="1037"/>
                  </a:cubicBezTo>
                  <a:cubicBezTo>
                    <a:pt x="563" y="1037"/>
                    <a:pt x="562" y="1037"/>
                    <a:pt x="561" y="1037"/>
                  </a:cubicBezTo>
                  <a:cubicBezTo>
                    <a:pt x="561" y="1037"/>
                    <a:pt x="561" y="1037"/>
                    <a:pt x="561" y="1037"/>
                  </a:cubicBezTo>
                  <a:cubicBezTo>
                    <a:pt x="562" y="1037"/>
                    <a:pt x="563" y="1037"/>
                    <a:pt x="564" y="1037"/>
                  </a:cubicBezTo>
                  <a:cubicBezTo>
                    <a:pt x="563" y="1037"/>
                    <a:pt x="563" y="1037"/>
                    <a:pt x="563" y="1037"/>
                  </a:cubicBezTo>
                  <a:cubicBezTo>
                    <a:pt x="563" y="1037"/>
                    <a:pt x="564" y="1037"/>
                    <a:pt x="563" y="1037"/>
                  </a:cubicBezTo>
                  <a:cubicBezTo>
                    <a:pt x="561" y="1037"/>
                    <a:pt x="561" y="1037"/>
                    <a:pt x="559" y="1037"/>
                  </a:cubicBezTo>
                  <a:cubicBezTo>
                    <a:pt x="558" y="1038"/>
                    <a:pt x="559" y="1038"/>
                    <a:pt x="560" y="1038"/>
                  </a:cubicBezTo>
                  <a:cubicBezTo>
                    <a:pt x="560" y="1038"/>
                    <a:pt x="560" y="1038"/>
                    <a:pt x="561" y="1038"/>
                  </a:cubicBezTo>
                  <a:cubicBezTo>
                    <a:pt x="561" y="1038"/>
                    <a:pt x="561" y="1038"/>
                    <a:pt x="561" y="1038"/>
                  </a:cubicBezTo>
                  <a:cubicBezTo>
                    <a:pt x="561" y="1038"/>
                    <a:pt x="562" y="1038"/>
                    <a:pt x="562" y="1038"/>
                  </a:cubicBezTo>
                  <a:cubicBezTo>
                    <a:pt x="561" y="1038"/>
                    <a:pt x="561" y="1038"/>
                    <a:pt x="561" y="1038"/>
                  </a:cubicBezTo>
                  <a:cubicBezTo>
                    <a:pt x="560" y="1038"/>
                    <a:pt x="558" y="1038"/>
                    <a:pt x="557" y="1038"/>
                  </a:cubicBezTo>
                  <a:cubicBezTo>
                    <a:pt x="557" y="1038"/>
                    <a:pt x="557" y="1039"/>
                    <a:pt x="556" y="1039"/>
                  </a:cubicBezTo>
                  <a:cubicBezTo>
                    <a:pt x="555" y="1039"/>
                    <a:pt x="553" y="1039"/>
                    <a:pt x="552" y="1039"/>
                  </a:cubicBezTo>
                  <a:cubicBezTo>
                    <a:pt x="552" y="1039"/>
                    <a:pt x="552" y="1039"/>
                    <a:pt x="552" y="1039"/>
                  </a:cubicBezTo>
                  <a:cubicBezTo>
                    <a:pt x="551" y="1039"/>
                    <a:pt x="550" y="1039"/>
                    <a:pt x="550" y="1039"/>
                  </a:cubicBezTo>
                  <a:cubicBezTo>
                    <a:pt x="550" y="1039"/>
                    <a:pt x="550" y="1039"/>
                    <a:pt x="550" y="1039"/>
                  </a:cubicBezTo>
                  <a:cubicBezTo>
                    <a:pt x="549" y="1039"/>
                    <a:pt x="549" y="1039"/>
                    <a:pt x="548" y="1039"/>
                  </a:cubicBezTo>
                  <a:cubicBezTo>
                    <a:pt x="548" y="1039"/>
                    <a:pt x="548" y="1039"/>
                    <a:pt x="547" y="1039"/>
                  </a:cubicBezTo>
                  <a:cubicBezTo>
                    <a:pt x="547" y="1039"/>
                    <a:pt x="547" y="1039"/>
                    <a:pt x="547" y="1039"/>
                  </a:cubicBezTo>
                  <a:cubicBezTo>
                    <a:pt x="546" y="1039"/>
                    <a:pt x="545" y="1039"/>
                    <a:pt x="544" y="1039"/>
                  </a:cubicBezTo>
                  <a:cubicBezTo>
                    <a:pt x="544" y="1039"/>
                    <a:pt x="543" y="1039"/>
                    <a:pt x="542" y="1038"/>
                  </a:cubicBezTo>
                  <a:cubicBezTo>
                    <a:pt x="542" y="1038"/>
                    <a:pt x="542" y="1038"/>
                    <a:pt x="541" y="1038"/>
                  </a:cubicBezTo>
                  <a:cubicBezTo>
                    <a:pt x="541" y="1038"/>
                    <a:pt x="541" y="1038"/>
                    <a:pt x="541" y="1038"/>
                  </a:cubicBezTo>
                  <a:cubicBezTo>
                    <a:pt x="540" y="1038"/>
                    <a:pt x="539" y="1038"/>
                    <a:pt x="538" y="1038"/>
                  </a:cubicBezTo>
                  <a:cubicBezTo>
                    <a:pt x="537" y="1038"/>
                    <a:pt x="537" y="1038"/>
                    <a:pt x="537" y="1038"/>
                  </a:cubicBezTo>
                  <a:cubicBezTo>
                    <a:pt x="537" y="1038"/>
                    <a:pt x="537" y="1038"/>
                    <a:pt x="537" y="1038"/>
                  </a:cubicBezTo>
                  <a:cubicBezTo>
                    <a:pt x="536" y="1038"/>
                    <a:pt x="536" y="1038"/>
                    <a:pt x="535" y="1038"/>
                  </a:cubicBezTo>
                  <a:cubicBezTo>
                    <a:pt x="535" y="1038"/>
                    <a:pt x="535" y="1038"/>
                    <a:pt x="535" y="1038"/>
                  </a:cubicBezTo>
                  <a:cubicBezTo>
                    <a:pt x="535" y="1038"/>
                    <a:pt x="536" y="1038"/>
                    <a:pt x="537" y="1038"/>
                  </a:cubicBezTo>
                  <a:cubicBezTo>
                    <a:pt x="535" y="1039"/>
                    <a:pt x="538" y="1039"/>
                    <a:pt x="542" y="1040"/>
                  </a:cubicBezTo>
                  <a:cubicBezTo>
                    <a:pt x="543" y="1040"/>
                    <a:pt x="545" y="1040"/>
                    <a:pt x="546" y="1040"/>
                  </a:cubicBezTo>
                  <a:cubicBezTo>
                    <a:pt x="547" y="1040"/>
                    <a:pt x="548" y="1040"/>
                    <a:pt x="550" y="1040"/>
                  </a:cubicBezTo>
                  <a:cubicBezTo>
                    <a:pt x="549" y="1040"/>
                    <a:pt x="551" y="1040"/>
                    <a:pt x="552" y="1040"/>
                  </a:cubicBezTo>
                  <a:cubicBezTo>
                    <a:pt x="551" y="1040"/>
                    <a:pt x="550" y="1040"/>
                    <a:pt x="549" y="1040"/>
                  </a:cubicBezTo>
                  <a:cubicBezTo>
                    <a:pt x="549" y="1040"/>
                    <a:pt x="549" y="1040"/>
                    <a:pt x="549" y="1040"/>
                  </a:cubicBezTo>
                  <a:cubicBezTo>
                    <a:pt x="548" y="1040"/>
                    <a:pt x="547" y="1040"/>
                    <a:pt x="547" y="1041"/>
                  </a:cubicBezTo>
                  <a:cubicBezTo>
                    <a:pt x="547" y="1041"/>
                    <a:pt x="546" y="1041"/>
                    <a:pt x="546" y="1041"/>
                  </a:cubicBezTo>
                  <a:cubicBezTo>
                    <a:pt x="546" y="1041"/>
                    <a:pt x="547" y="1041"/>
                    <a:pt x="547" y="1041"/>
                  </a:cubicBezTo>
                  <a:cubicBezTo>
                    <a:pt x="547" y="1041"/>
                    <a:pt x="547" y="1041"/>
                    <a:pt x="547" y="1041"/>
                  </a:cubicBezTo>
                  <a:cubicBezTo>
                    <a:pt x="544" y="1041"/>
                    <a:pt x="543" y="1041"/>
                    <a:pt x="542" y="1041"/>
                  </a:cubicBezTo>
                  <a:cubicBezTo>
                    <a:pt x="546" y="1042"/>
                    <a:pt x="550" y="1041"/>
                    <a:pt x="552" y="1042"/>
                  </a:cubicBezTo>
                  <a:cubicBezTo>
                    <a:pt x="549" y="1042"/>
                    <a:pt x="548" y="1042"/>
                    <a:pt x="548" y="1042"/>
                  </a:cubicBezTo>
                  <a:cubicBezTo>
                    <a:pt x="546" y="1042"/>
                    <a:pt x="545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4" y="1043"/>
                    <a:pt x="544" y="1043"/>
                  </a:cubicBezTo>
                  <a:cubicBezTo>
                    <a:pt x="544" y="1043"/>
                    <a:pt x="545" y="1043"/>
                    <a:pt x="546" y="1043"/>
                  </a:cubicBezTo>
                  <a:cubicBezTo>
                    <a:pt x="545" y="1043"/>
                    <a:pt x="545" y="1043"/>
                    <a:pt x="545" y="1043"/>
                  </a:cubicBezTo>
                  <a:cubicBezTo>
                    <a:pt x="548" y="1044"/>
                    <a:pt x="551" y="1043"/>
                    <a:pt x="550" y="1043"/>
                  </a:cubicBezTo>
                  <a:cubicBezTo>
                    <a:pt x="552" y="1043"/>
                    <a:pt x="554" y="1043"/>
                    <a:pt x="555" y="1043"/>
                  </a:cubicBezTo>
                  <a:cubicBezTo>
                    <a:pt x="556" y="1042"/>
                    <a:pt x="556" y="1042"/>
                    <a:pt x="557" y="1042"/>
                  </a:cubicBezTo>
                  <a:cubicBezTo>
                    <a:pt x="557" y="1042"/>
                    <a:pt x="559" y="1042"/>
                    <a:pt x="559" y="1042"/>
                  </a:cubicBezTo>
                  <a:cubicBezTo>
                    <a:pt x="559" y="1042"/>
                    <a:pt x="559" y="1042"/>
                    <a:pt x="559" y="1042"/>
                  </a:cubicBezTo>
                  <a:cubicBezTo>
                    <a:pt x="561" y="1042"/>
                    <a:pt x="563" y="1042"/>
                    <a:pt x="565" y="1042"/>
                  </a:cubicBezTo>
                  <a:cubicBezTo>
                    <a:pt x="566" y="1042"/>
                    <a:pt x="567" y="1041"/>
                    <a:pt x="566" y="1041"/>
                  </a:cubicBezTo>
                  <a:cubicBezTo>
                    <a:pt x="566" y="1041"/>
                    <a:pt x="566" y="1041"/>
                    <a:pt x="566" y="1041"/>
                  </a:cubicBezTo>
                  <a:cubicBezTo>
                    <a:pt x="566" y="1041"/>
                    <a:pt x="567" y="1041"/>
                    <a:pt x="567" y="1041"/>
                  </a:cubicBezTo>
                  <a:cubicBezTo>
                    <a:pt x="567" y="1041"/>
                    <a:pt x="568" y="1041"/>
                    <a:pt x="568" y="1041"/>
                  </a:cubicBezTo>
                  <a:cubicBezTo>
                    <a:pt x="567" y="1041"/>
                    <a:pt x="566" y="1041"/>
                    <a:pt x="567" y="1042"/>
                  </a:cubicBezTo>
                  <a:cubicBezTo>
                    <a:pt x="567" y="1042"/>
                    <a:pt x="568" y="1042"/>
                    <a:pt x="568" y="1042"/>
                  </a:cubicBezTo>
                  <a:cubicBezTo>
                    <a:pt x="568" y="1042"/>
                    <a:pt x="568" y="1042"/>
                    <a:pt x="568" y="1042"/>
                  </a:cubicBezTo>
                  <a:cubicBezTo>
                    <a:pt x="566" y="1042"/>
                    <a:pt x="566" y="1042"/>
                    <a:pt x="569" y="1043"/>
                  </a:cubicBezTo>
                  <a:cubicBezTo>
                    <a:pt x="571" y="1043"/>
                    <a:pt x="574" y="1043"/>
                    <a:pt x="577" y="1043"/>
                  </a:cubicBezTo>
                  <a:cubicBezTo>
                    <a:pt x="578" y="1043"/>
                    <a:pt x="578" y="1043"/>
                    <a:pt x="578" y="1043"/>
                  </a:cubicBezTo>
                  <a:cubicBezTo>
                    <a:pt x="579" y="1043"/>
                    <a:pt x="579" y="1043"/>
                    <a:pt x="579" y="1043"/>
                  </a:cubicBezTo>
                  <a:cubicBezTo>
                    <a:pt x="579" y="1042"/>
                    <a:pt x="579" y="1042"/>
                    <a:pt x="579" y="1042"/>
                  </a:cubicBezTo>
                  <a:cubicBezTo>
                    <a:pt x="579" y="1042"/>
                    <a:pt x="579" y="1042"/>
                    <a:pt x="578" y="1042"/>
                  </a:cubicBezTo>
                  <a:cubicBezTo>
                    <a:pt x="578" y="1042"/>
                    <a:pt x="577" y="1042"/>
                    <a:pt x="576" y="1042"/>
                  </a:cubicBezTo>
                  <a:cubicBezTo>
                    <a:pt x="576" y="1042"/>
                    <a:pt x="575" y="1041"/>
                    <a:pt x="574" y="1041"/>
                  </a:cubicBezTo>
                  <a:cubicBezTo>
                    <a:pt x="575" y="1041"/>
                    <a:pt x="576" y="1041"/>
                    <a:pt x="576" y="1041"/>
                  </a:cubicBezTo>
                  <a:cubicBezTo>
                    <a:pt x="576" y="1041"/>
                    <a:pt x="576" y="1041"/>
                    <a:pt x="577" y="1041"/>
                  </a:cubicBezTo>
                  <a:cubicBezTo>
                    <a:pt x="577" y="1041"/>
                    <a:pt x="577" y="1041"/>
                    <a:pt x="577" y="1041"/>
                  </a:cubicBezTo>
                  <a:cubicBezTo>
                    <a:pt x="578" y="1041"/>
                    <a:pt x="581" y="1041"/>
                    <a:pt x="578" y="1041"/>
                  </a:cubicBezTo>
                  <a:cubicBezTo>
                    <a:pt x="578" y="1041"/>
                    <a:pt x="578" y="1041"/>
                    <a:pt x="578" y="1041"/>
                  </a:cubicBezTo>
                  <a:cubicBezTo>
                    <a:pt x="578" y="1041"/>
                    <a:pt x="578" y="1040"/>
                    <a:pt x="578" y="1040"/>
                  </a:cubicBezTo>
                  <a:cubicBezTo>
                    <a:pt x="578" y="1040"/>
                    <a:pt x="579" y="1040"/>
                    <a:pt x="579" y="1040"/>
                  </a:cubicBezTo>
                  <a:cubicBezTo>
                    <a:pt x="583" y="1040"/>
                    <a:pt x="587" y="1040"/>
                    <a:pt x="589" y="1041"/>
                  </a:cubicBezTo>
                  <a:cubicBezTo>
                    <a:pt x="587" y="1041"/>
                    <a:pt x="585" y="1041"/>
                    <a:pt x="586" y="1041"/>
                  </a:cubicBezTo>
                  <a:cubicBezTo>
                    <a:pt x="583" y="1041"/>
                    <a:pt x="582" y="1042"/>
                    <a:pt x="580" y="1042"/>
                  </a:cubicBezTo>
                  <a:cubicBezTo>
                    <a:pt x="585" y="1042"/>
                    <a:pt x="590" y="1042"/>
                    <a:pt x="593" y="1041"/>
                  </a:cubicBezTo>
                  <a:cubicBezTo>
                    <a:pt x="594" y="1041"/>
                    <a:pt x="594" y="1041"/>
                    <a:pt x="594" y="1041"/>
                  </a:cubicBezTo>
                  <a:cubicBezTo>
                    <a:pt x="595" y="1041"/>
                    <a:pt x="596" y="1041"/>
                    <a:pt x="596" y="1041"/>
                  </a:cubicBezTo>
                  <a:cubicBezTo>
                    <a:pt x="598" y="1040"/>
                    <a:pt x="597" y="1040"/>
                    <a:pt x="598" y="1040"/>
                  </a:cubicBezTo>
                  <a:cubicBezTo>
                    <a:pt x="601" y="1040"/>
                    <a:pt x="601" y="1039"/>
                    <a:pt x="603" y="1039"/>
                  </a:cubicBezTo>
                  <a:cubicBezTo>
                    <a:pt x="603" y="1039"/>
                    <a:pt x="605" y="1039"/>
                    <a:pt x="607" y="1038"/>
                  </a:cubicBezTo>
                  <a:cubicBezTo>
                    <a:pt x="607" y="1038"/>
                    <a:pt x="607" y="1038"/>
                    <a:pt x="607" y="1038"/>
                  </a:cubicBezTo>
                  <a:cubicBezTo>
                    <a:pt x="608" y="1038"/>
                    <a:pt x="608" y="1038"/>
                    <a:pt x="609" y="1038"/>
                  </a:cubicBezTo>
                  <a:cubicBezTo>
                    <a:pt x="608" y="1038"/>
                    <a:pt x="608" y="1039"/>
                    <a:pt x="610" y="1039"/>
                  </a:cubicBezTo>
                  <a:cubicBezTo>
                    <a:pt x="611" y="1039"/>
                    <a:pt x="611" y="1038"/>
                    <a:pt x="609" y="1038"/>
                  </a:cubicBezTo>
                  <a:cubicBezTo>
                    <a:pt x="610" y="1038"/>
                    <a:pt x="611" y="1038"/>
                    <a:pt x="610" y="1038"/>
                  </a:cubicBezTo>
                  <a:cubicBezTo>
                    <a:pt x="612" y="1038"/>
                    <a:pt x="616" y="1039"/>
                    <a:pt x="620" y="1038"/>
                  </a:cubicBezTo>
                  <a:cubicBezTo>
                    <a:pt x="621" y="1038"/>
                    <a:pt x="620" y="1037"/>
                    <a:pt x="617" y="1037"/>
                  </a:cubicBezTo>
                  <a:cubicBezTo>
                    <a:pt x="614" y="1037"/>
                    <a:pt x="612" y="1037"/>
                    <a:pt x="610" y="1037"/>
                  </a:cubicBezTo>
                  <a:cubicBezTo>
                    <a:pt x="610" y="1037"/>
                    <a:pt x="610" y="1037"/>
                    <a:pt x="610" y="1037"/>
                  </a:cubicBezTo>
                  <a:cubicBezTo>
                    <a:pt x="610" y="1037"/>
                    <a:pt x="609" y="1037"/>
                    <a:pt x="609" y="1037"/>
                  </a:cubicBezTo>
                  <a:cubicBezTo>
                    <a:pt x="609" y="1037"/>
                    <a:pt x="609" y="1037"/>
                    <a:pt x="609" y="1037"/>
                  </a:cubicBezTo>
                  <a:cubicBezTo>
                    <a:pt x="609" y="1037"/>
                    <a:pt x="609" y="1037"/>
                    <a:pt x="609" y="1037"/>
                  </a:cubicBezTo>
                  <a:cubicBezTo>
                    <a:pt x="609" y="1037"/>
                    <a:pt x="609" y="1037"/>
                    <a:pt x="609" y="1037"/>
                  </a:cubicBezTo>
                  <a:cubicBezTo>
                    <a:pt x="610" y="1037"/>
                    <a:pt x="610" y="1037"/>
                    <a:pt x="611" y="1037"/>
                  </a:cubicBezTo>
                  <a:cubicBezTo>
                    <a:pt x="611" y="1037"/>
                    <a:pt x="611" y="1037"/>
                    <a:pt x="611" y="1037"/>
                  </a:cubicBezTo>
                  <a:cubicBezTo>
                    <a:pt x="611" y="1037"/>
                    <a:pt x="611" y="1037"/>
                    <a:pt x="610" y="1037"/>
                  </a:cubicBezTo>
                  <a:cubicBezTo>
                    <a:pt x="610" y="1037"/>
                    <a:pt x="610" y="1037"/>
                    <a:pt x="610" y="1037"/>
                  </a:cubicBezTo>
                  <a:cubicBezTo>
                    <a:pt x="610" y="1037"/>
                    <a:pt x="611" y="1036"/>
                    <a:pt x="611" y="1036"/>
                  </a:cubicBezTo>
                  <a:cubicBezTo>
                    <a:pt x="612" y="1036"/>
                    <a:pt x="612" y="1036"/>
                    <a:pt x="612" y="1036"/>
                  </a:cubicBezTo>
                  <a:cubicBezTo>
                    <a:pt x="612" y="1036"/>
                    <a:pt x="612" y="1036"/>
                    <a:pt x="612" y="1036"/>
                  </a:cubicBezTo>
                  <a:cubicBezTo>
                    <a:pt x="612" y="1035"/>
                    <a:pt x="611" y="1035"/>
                    <a:pt x="611" y="1035"/>
                  </a:cubicBezTo>
                  <a:cubicBezTo>
                    <a:pt x="611" y="1035"/>
                    <a:pt x="611" y="1035"/>
                    <a:pt x="611" y="1035"/>
                  </a:cubicBezTo>
                  <a:cubicBezTo>
                    <a:pt x="611" y="1035"/>
                    <a:pt x="612" y="1035"/>
                    <a:pt x="612" y="1035"/>
                  </a:cubicBezTo>
                  <a:cubicBezTo>
                    <a:pt x="613" y="1035"/>
                    <a:pt x="613" y="1035"/>
                    <a:pt x="613" y="1035"/>
                  </a:cubicBezTo>
                  <a:cubicBezTo>
                    <a:pt x="613" y="1035"/>
                    <a:pt x="614" y="1035"/>
                    <a:pt x="614" y="1035"/>
                  </a:cubicBezTo>
                  <a:cubicBezTo>
                    <a:pt x="614" y="1034"/>
                    <a:pt x="615" y="1034"/>
                    <a:pt x="615" y="1034"/>
                  </a:cubicBezTo>
                  <a:cubicBezTo>
                    <a:pt x="616" y="1034"/>
                    <a:pt x="617" y="1034"/>
                    <a:pt x="618" y="1034"/>
                  </a:cubicBezTo>
                  <a:cubicBezTo>
                    <a:pt x="619" y="1034"/>
                    <a:pt x="620" y="1034"/>
                    <a:pt x="621" y="1034"/>
                  </a:cubicBezTo>
                  <a:cubicBezTo>
                    <a:pt x="621" y="1034"/>
                    <a:pt x="619" y="1034"/>
                    <a:pt x="617" y="1034"/>
                  </a:cubicBezTo>
                  <a:cubicBezTo>
                    <a:pt x="618" y="1033"/>
                    <a:pt x="618" y="1033"/>
                    <a:pt x="618" y="1033"/>
                  </a:cubicBezTo>
                  <a:cubicBezTo>
                    <a:pt x="618" y="1033"/>
                    <a:pt x="619" y="1033"/>
                    <a:pt x="619" y="1033"/>
                  </a:cubicBezTo>
                  <a:cubicBezTo>
                    <a:pt x="618" y="1033"/>
                    <a:pt x="618" y="1033"/>
                    <a:pt x="617" y="1033"/>
                  </a:cubicBezTo>
                  <a:cubicBezTo>
                    <a:pt x="617" y="1033"/>
                    <a:pt x="617" y="1033"/>
                    <a:pt x="617" y="1033"/>
                  </a:cubicBezTo>
                  <a:cubicBezTo>
                    <a:pt x="616" y="1033"/>
                    <a:pt x="616" y="1033"/>
                    <a:pt x="615" y="1033"/>
                  </a:cubicBezTo>
                  <a:cubicBezTo>
                    <a:pt x="615" y="1033"/>
                    <a:pt x="615" y="1033"/>
                    <a:pt x="614" y="1033"/>
                  </a:cubicBezTo>
                  <a:cubicBezTo>
                    <a:pt x="614" y="1033"/>
                    <a:pt x="613" y="1033"/>
                    <a:pt x="613" y="1033"/>
                  </a:cubicBezTo>
                  <a:cubicBezTo>
                    <a:pt x="613" y="1033"/>
                    <a:pt x="613" y="1033"/>
                    <a:pt x="613" y="1033"/>
                  </a:cubicBezTo>
                  <a:cubicBezTo>
                    <a:pt x="612" y="1033"/>
                    <a:pt x="612" y="1033"/>
                    <a:pt x="611" y="1034"/>
                  </a:cubicBezTo>
                  <a:cubicBezTo>
                    <a:pt x="610" y="1034"/>
                    <a:pt x="611" y="1034"/>
                    <a:pt x="611" y="1034"/>
                  </a:cubicBezTo>
                  <a:cubicBezTo>
                    <a:pt x="611" y="1034"/>
                    <a:pt x="611" y="1034"/>
                    <a:pt x="611" y="1034"/>
                  </a:cubicBezTo>
                  <a:cubicBezTo>
                    <a:pt x="611" y="1034"/>
                    <a:pt x="611" y="1034"/>
                    <a:pt x="612" y="1034"/>
                  </a:cubicBezTo>
                  <a:cubicBezTo>
                    <a:pt x="611" y="1034"/>
                    <a:pt x="609" y="1034"/>
                    <a:pt x="607" y="1034"/>
                  </a:cubicBezTo>
                  <a:cubicBezTo>
                    <a:pt x="609" y="1034"/>
                    <a:pt x="605" y="1033"/>
                    <a:pt x="602" y="1033"/>
                  </a:cubicBezTo>
                  <a:cubicBezTo>
                    <a:pt x="602" y="1033"/>
                    <a:pt x="602" y="1033"/>
                    <a:pt x="602" y="1034"/>
                  </a:cubicBezTo>
                  <a:cubicBezTo>
                    <a:pt x="601" y="1034"/>
                    <a:pt x="600" y="1034"/>
                    <a:pt x="600" y="1034"/>
                  </a:cubicBezTo>
                  <a:cubicBezTo>
                    <a:pt x="600" y="1034"/>
                    <a:pt x="599" y="1034"/>
                    <a:pt x="598" y="1034"/>
                  </a:cubicBezTo>
                  <a:cubicBezTo>
                    <a:pt x="601" y="1033"/>
                    <a:pt x="603" y="1033"/>
                    <a:pt x="605" y="1032"/>
                  </a:cubicBezTo>
                  <a:cubicBezTo>
                    <a:pt x="605" y="1032"/>
                    <a:pt x="605" y="1032"/>
                    <a:pt x="605" y="1032"/>
                  </a:cubicBezTo>
                  <a:cubicBezTo>
                    <a:pt x="607" y="1032"/>
                    <a:pt x="608" y="1032"/>
                    <a:pt x="609" y="1032"/>
                  </a:cubicBezTo>
                  <a:cubicBezTo>
                    <a:pt x="607" y="1032"/>
                    <a:pt x="606" y="1033"/>
                    <a:pt x="607" y="1033"/>
                  </a:cubicBezTo>
                  <a:cubicBezTo>
                    <a:pt x="609" y="1033"/>
                    <a:pt x="610" y="1033"/>
                    <a:pt x="611" y="1032"/>
                  </a:cubicBezTo>
                  <a:cubicBezTo>
                    <a:pt x="612" y="1033"/>
                    <a:pt x="613" y="1033"/>
                    <a:pt x="616" y="1033"/>
                  </a:cubicBezTo>
                  <a:cubicBezTo>
                    <a:pt x="614" y="1032"/>
                    <a:pt x="618" y="1032"/>
                    <a:pt x="619" y="1032"/>
                  </a:cubicBezTo>
                  <a:cubicBezTo>
                    <a:pt x="620" y="1032"/>
                    <a:pt x="620" y="1032"/>
                    <a:pt x="620" y="1032"/>
                  </a:cubicBezTo>
                  <a:cubicBezTo>
                    <a:pt x="621" y="1032"/>
                    <a:pt x="622" y="1032"/>
                    <a:pt x="623" y="1033"/>
                  </a:cubicBezTo>
                  <a:cubicBezTo>
                    <a:pt x="624" y="1032"/>
                    <a:pt x="625" y="1032"/>
                    <a:pt x="626" y="1031"/>
                  </a:cubicBezTo>
                  <a:cubicBezTo>
                    <a:pt x="642" y="1031"/>
                    <a:pt x="642" y="1031"/>
                    <a:pt x="642" y="1031"/>
                  </a:cubicBezTo>
                  <a:cubicBezTo>
                    <a:pt x="642" y="1032"/>
                    <a:pt x="642" y="1032"/>
                    <a:pt x="645" y="1032"/>
                  </a:cubicBezTo>
                  <a:cubicBezTo>
                    <a:pt x="645" y="1032"/>
                    <a:pt x="646" y="1032"/>
                    <a:pt x="645" y="1031"/>
                  </a:cubicBezTo>
                  <a:cubicBezTo>
                    <a:pt x="652" y="1031"/>
                    <a:pt x="652" y="1031"/>
                    <a:pt x="652" y="1031"/>
                  </a:cubicBezTo>
                  <a:cubicBezTo>
                    <a:pt x="652" y="1032"/>
                    <a:pt x="651" y="1032"/>
                    <a:pt x="653" y="1032"/>
                  </a:cubicBezTo>
                  <a:cubicBezTo>
                    <a:pt x="656" y="1032"/>
                    <a:pt x="657" y="1032"/>
                    <a:pt x="657" y="1031"/>
                  </a:cubicBezTo>
                  <a:cubicBezTo>
                    <a:pt x="661" y="1031"/>
                    <a:pt x="661" y="1031"/>
                    <a:pt x="661" y="1031"/>
                  </a:cubicBezTo>
                  <a:cubicBezTo>
                    <a:pt x="662" y="1030"/>
                    <a:pt x="664" y="1030"/>
                    <a:pt x="664" y="1032"/>
                  </a:cubicBezTo>
                  <a:cubicBezTo>
                    <a:pt x="664" y="1032"/>
                    <a:pt x="665" y="1032"/>
                    <a:pt x="665" y="1032"/>
                  </a:cubicBezTo>
                  <a:cubicBezTo>
                    <a:pt x="665" y="1032"/>
                    <a:pt x="666" y="1031"/>
                    <a:pt x="665" y="1031"/>
                  </a:cubicBezTo>
                  <a:cubicBezTo>
                    <a:pt x="672" y="1031"/>
                    <a:pt x="672" y="1031"/>
                    <a:pt x="672" y="1031"/>
                  </a:cubicBezTo>
                  <a:cubicBezTo>
                    <a:pt x="671" y="1031"/>
                    <a:pt x="670" y="1032"/>
                    <a:pt x="671" y="1032"/>
                  </a:cubicBezTo>
                  <a:cubicBezTo>
                    <a:pt x="673" y="1032"/>
                    <a:pt x="674" y="1032"/>
                    <a:pt x="673" y="1031"/>
                  </a:cubicBezTo>
                  <a:cubicBezTo>
                    <a:pt x="680" y="1031"/>
                    <a:pt x="680" y="1031"/>
                    <a:pt x="680" y="1031"/>
                  </a:cubicBezTo>
                  <a:cubicBezTo>
                    <a:pt x="680" y="1032"/>
                    <a:pt x="681" y="1032"/>
                    <a:pt x="682" y="1032"/>
                  </a:cubicBezTo>
                  <a:cubicBezTo>
                    <a:pt x="683" y="1032"/>
                    <a:pt x="683" y="1031"/>
                    <a:pt x="683" y="1031"/>
                  </a:cubicBezTo>
                  <a:cubicBezTo>
                    <a:pt x="688" y="1031"/>
                    <a:pt x="688" y="1031"/>
                    <a:pt x="688" y="1031"/>
                  </a:cubicBezTo>
                  <a:cubicBezTo>
                    <a:pt x="688" y="1031"/>
                    <a:pt x="687" y="1031"/>
                    <a:pt x="687" y="1032"/>
                  </a:cubicBezTo>
                  <a:cubicBezTo>
                    <a:pt x="687" y="1032"/>
                    <a:pt x="687" y="1032"/>
                    <a:pt x="687" y="1032"/>
                  </a:cubicBezTo>
                  <a:cubicBezTo>
                    <a:pt x="687" y="1032"/>
                    <a:pt x="687" y="1032"/>
                    <a:pt x="686" y="1032"/>
                  </a:cubicBezTo>
                  <a:cubicBezTo>
                    <a:pt x="687" y="1032"/>
                    <a:pt x="688" y="1032"/>
                    <a:pt x="689" y="1032"/>
                  </a:cubicBezTo>
                  <a:cubicBezTo>
                    <a:pt x="689" y="1032"/>
                    <a:pt x="689" y="1032"/>
                    <a:pt x="689" y="1032"/>
                  </a:cubicBezTo>
                  <a:cubicBezTo>
                    <a:pt x="689" y="1032"/>
                    <a:pt x="689" y="1032"/>
                    <a:pt x="690" y="1033"/>
                  </a:cubicBezTo>
                  <a:cubicBezTo>
                    <a:pt x="690" y="1033"/>
                    <a:pt x="690" y="1033"/>
                    <a:pt x="690" y="1033"/>
                  </a:cubicBezTo>
                  <a:cubicBezTo>
                    <a:pt x="689" y="1032"/>
                    <a:pt x="687" y="1032"/>
                    <a:pt x="687" y="1032"/>
                  </a:cubicBezTo>
                  <a:cubicBezTo>
                    <a:pt x="687" y="1033"/>
                    <a:pt x="688" y="1033"/>
                    <a:pt x="690" y="1033"/>
                  </a:cubicBezTo>
                  <a:cubicBezTo>
                    <a:pt x="690" y="1033"/>
                    <a:pt x="690" y="1033"/>
                    <a:pt x="690" y="1033"/>
                  </a:cubicBezTo>
                  <a:cubicBezTo>
                    <a:pt x="694" y="1033"/>
                    <a:pt x="697" y="1033"/>
                    <a:pt x="694" y="1032"/>
                  </a:cubicBezTo>
                  <a:cubicBezTo>
                    <a:pt x="694" y="1032"/>
                    <a:pt x="694" y="1032"/>
                    <a:pt x="693" y="1032"/>
                  </a:cubicBezTo>
                  <a:cubicBezTo>
                    <a:pt x="694" y="1032"/>
                    <a:pt x="693" y="1032"/>
                    <a:pt x="692" y="1031"/>
                  </a:cubicBezTo>
                  <a:cubicBezTo>
                    <a:pt x="707" y="1031"/>
                    <a:pt x="707" y="1031"/>
                    <a:pt x="707" y="1031"/>
                  </a:cubicBezTo>
                  <a:cubicBezTo>
                    <a:pt x="707" y="1031"/>
                    <a:pt x="707" y="1031"/>
                    <a:pt x="707" y="1032"/>
                  </a:cubicBezTo>
                  <a:cubicBezTo>
                    <a:pt x="708" y="1032"/>
                    <a:pt x="710" y="1032"/>
                    <a:pt x="712" y="1032"/>
                  </a:cubicBezTo>
                  <a:cubicBezTo>
                    <a:pt x="712" y="1032"/>
                    <a:pt x="712" y="1032"/>
                    <a:pt x="712" y="1032"/>
                  </a:cubicBezTo>
                  <a:cubicBezTo>
                    <a:pt x="710" y="1032"/>
                    <a:pt x="708" y="1032"/>
                    <a:pt x="708" y="1032"/>
                  </a:cubicBezTo>
                  <a:cubicBezTo>
                    <a:pt x="706" y="1033"/>
                    <a:pt x="704" y="1033"/>
                    <a:pt x="706" y="1033"/>
                  </a:cubicBezTo>
                  <a:cubicBezTo>
                    <a:pt x="705" y="1033"/>
                    <a:pt x="705" y="1034"/>
                    <a:pt x="706" y="1034"/>
                  </a:cubicBezTo>
                  <a:cubicBezTo>
                    <a:pt x="706" y="1033"/>
                    <a:pt x="707" y="1034"/>
                    <a:pt x="708" y="1033"/>
                  </a:cubicBezTo>
                  <a:cubicBezTo>
                    <a:pt x="708" y="1033"/>
                    <a:pt x="708" y="1033"/>
                    <a:pt x="708" y="1033"/>
                  </a:cubicBezTo>
                  <a:cubicBezTo>
                    <a:pt x="710" y="1033"/>
                    <a:pt x="712" y="1033"/>
                    <a:pt x="711" y="1033"/>
                  </a:cubicBezTo>
                  <a:cubicBezTo>
                    <a:pt x="712" y="1032"/>
                    <a:pt x="712" y="1032"/>
                    <a:pt x="713" y="1032"/>
                  </a:cubicBezTo>
                  <a:cubicBezTo>
                    <a:pt x="714" y="1032"/>
                    <a:pt x="717" y="1033"/>
                    <a:pt x="719" y="1033"/>
                  </a:cubicBezTo>
                  <a:cubicBezTo>
                    <a:pt x="720" y="1032"/>
                    <a:pt x="720" y="1032"/>
                    <a:pt x="720" y="1032"/>
                  </a:cubicBezTo>
                  <a:cubicBezTo>
                    <a:pt x="720" y="1032"/>
                    <a:pt x="720" y="1032"/>
                    <a:pt x="720" y="1032"/>
                  </a:cubicBezTo>
                  <a:cubicBezTo>
                    <a:pt x="720" y="1032"/>
                    <a:pt x="720" y="1032"/>
                    <a:pt x="720" y="1032"/>
                  </a:cubicBezTo>
                  <a:cubicBezTo>
                    <a:pt x="721" y="1032"/>
                    <a:pt x="721" y="1032"/>
                    <a:pt x="721" y="1032"/>
                  </a:cubicBezTo>
                  <a:cubicBezTo>
                    <a:pt x="723" y="1032"/>
                    <a:pt x="724" y="1033"/>
                    <a:pt x="725" y="1033"/>
                  </a:cubicBezTo>
                  <a:cubicBezTo>
                    <a:pt x="727" y="1033"/>
                    <a:pt x="727" y="1032"/>
                    <a:pt x="727" y="1032"/>
                  </a:cubicBezTo>
                  <a:cubicBezTo>
                    <a:pt x="728" y="1032"/>
                    <a:pt x="730" y="1032"/>
                    <a:pt x="732" y="1032"/>
                  </a:cubicBezTo>
                  <a:cubicBezTo>
                    <a:pt x="732" y="1032"/>
                    <a:pt x="732" y="1032"/>
                    <a:pt x="732" y="1031"/>
                  </a:cubicBezTo>
                  <a:cubicBezTo>
                    <a:pt x="732" y="1032"/>
                    <a:pt x="735" y="1032"/>
                    <a:pt x="737" y="1032"/>
                  </a:cubicBezTo>
                  <a:cubicBezTo>
                    <a:pt x="736" y="1032"/>
                    <a:pt x="736" y="1032"/>
                    <a:pt x="736" y="1032"/>
                  </a:cubicBezTo>
                  <a:cubicBezTo>
                    <a:pt x="736" y="1032"/>
                    <a:pt x="736" y="1032"/>
                    <a:pt x="736" y="1032"/>
                  </a:cubicBezTo>
                  <a:cubicBezTo>
                    <a:pt x="736" y="1032"/>
                    <a:pt x="736" y="1032"/>
                    <a:pt x="736" y="1032"/>
                  </a:cubicBezTo>
                  <a:cubicBezTo>
                    <a:pt x="736" y="1032"/>
                    <a:pt x="736" y="1033"/>
                    <a:pt x="735" y="1033"/>
                  </a:cubicBezTo>
                  <a:cubicBezTo>
                    <a:pt x="735" y="1033"/>
                    <a:pt x="735" y="1033"/>
                    <a:pt x="734" y="1033"/>
                  </a:cubicBezTo>
                  <a:cubicBezTo>
                    <a:pt x="731" y="1033"/>
                    <a:pt x="734" y="1033"/>
                    <a:pt x="734" y="1033"/>
                  </a:cubicBezTo>
                  <a:cubicBezTo>
                    <a:pt x="734" y="1033"/>
                    <a:pt x="733" y="1033"/>
                    <a:pt x="733" y="1033"/>
                  </a:cubicBezTo>
                  <a:cubicBezTo>
                    <a:pt x="733" y="1033"/>
                    <a:pt x="733" y="1033"/>
                    <a:pt x="733" y="1033"/>
                  </a:cubicBezTo>
                  <a:cubicBezTo>
                    <a:pt x="733" y="1034"/>
                    <a:pt x="733" y="1034"/>
                    <a:pt x="733" y="1034"/>
                  </a:cubicBezTo>
                  <a:cubicBezTo>
                    <a:pt x="730" y="1034"/>
                    <a:pt x="729" y="1033"/>
                    <a:pt x="727" y="1033"/>
                  </a:cubicBezTo>
                  <a:cubicBezTo>
                    <a:pt x="726" y="1034"/>
                    <a:pt x="726" y="1034"/>
                    <a:pt x="728" y="1034"/>
                  </a:cubicBezTo>
                  <a:cubicBezTo>
                    <a:pt x="726" y="1034"/>
                    <a:pt x="723" y="1034"/>
                    <a:pt x="720" y="1034"/>
                  </a:cubicBezTo>
                  <a:cubicBezTo>
                    <a:pt x="719" y="1035"/>
                    <a:pt x="722" y="1035"/>
                    <a:pt x="722" y="1035"/>
                  </a:cubicBezTo>
                  <a:cubicBezTo>
                    <a:pt x="721" y="1035"/>
                    <a:pt x="720" y="1035"/>
                    <a:pt x="719" y="1035"/>
                  </a:cubicBezTo>
                  <a:cubicBezTo>
                    <a:pt x="719" y="1035"/>
                    <a:pt x="720" y="1035"/>
                    <a:pt x="720" y="1035"/>
                  </a:cubicBezTo>
                  <a:cubicBezTo>
                    <a:pt x="719" y="1035"/>
                    <a:pt x="717" y="1035"/>
                    <a:pt x="716" y="1035"/>
                  </a:cubicBezTo>
                  <a:cubicBezTo>
                    <a:pt x="716" y="1035"/>
                    <a:pt x="715" y="1035"/>
                    <a:pt x="715" y="1035"/>
                  </a:cubicBezTo>
                  <a:cubicBezTo>
                    <a:pt x="715" y="1035"/>
                    <a:pt x="715" y="1035"/>
                    <a:pt x="715" y="1035"/>
                  </a:cubicBezTo>
                  <a:cubicBezTo>
                    <a:pt x="713" y="1035"/>
                    <a:pt x="711" y="1035"/>
                    <a:pt x="710" y="1035"/>
                  </a:cubicBezTo>
                  <a:cubicBezTo>
                    <a:pt x="710" y="1035"/>
                    <a:pt x="710" y="1035"/>
                    <a:pt x="710" y="1035"/>
                  </a:cubicBezTo>
                  <a:cubicBezTo>
                    <a:pt x="709" y="1035"/>
                    <a:pt x="708" y="1035"/>
                    <a:pt x="707" y="1036"/>
                  </a:cubicBezTo>
                  <a:cubicBezTo>
                    <a:pt x="706" y="1035"/>
                    <a:pt x="704" y="1035"/>
                    <a:pt x="703" y="1035"/>
                  </a:cubicBezTo>
                  <a:cubicBezTo>
                    <a:pt x="700" y="1035"/>
                    <a:pt x="699" y="1036"/>
                    <a:pt x="697" y="1036"/>
                  </a:cubicBezTo>
                  <a:cubicBezTo>
                    <a:pt x="698" y="1036"/>
                    <a:pt x="699" y="1036"/>
                    <a:pt x="701" y="1036"/>
                  </a:cubicBezTo>
                  <a:cubicBezTo>
                    <a:pt x="699" y="1036"/>
                    <a:pt x="697" y="1037"/>
                    <a:pt x="695" y="1037"/>
                  </a:cubicBezTo>
                  <a:cubicBezTo>
                    <a:pt x="695" y="1037"/>
                    <a:pt x="695" y="1036"/>
                    <a:pt x="694" y="1036"/>
                  </a:cubicBezTo>
                  <a:cubicBezTo>
                    <a:pt x="694" y="1037"/>
                    <a:pt x="694" y="1037"/>
                    <a:pt x="693" y="1037"/>
                  </a:cubicBezTo>
                  <a:cubicBezTo>
                    <a:pt x="694" y="1037"/>
                    <a:pt x="694" y="1037"/>
                    <a:pt x="694" y="1037"/>
                  </a:cubicBezTo>
                  <a:cubicBezTo>
                    <a:pt x="693" y="1037"/>
                    <a:pt x="693" y="1037"/>
                    <a:pt x="693" y="1037"/>
                  </a:cubicBezTo>
                  <a:cubicBezTo>
                    <a:pt x="693" y="1037"/>
                    <a:pt x="693" y="1037"/>
                    <a:pt x="693" y="1037"/>
                  </a:cubicBezTo>
                  <a:cubicBezTo>
                    <a:pt x="693" y="1037"/>
                    <a:pt x="693" y="1037"/>
                    <a:pt x="693" y="1037"/>
                  </a:cubicBezTo>
                  <a:cubicBezTo>
                    <a:pt x="692" y="1037"/>
                    <a:pt x="691" y="1037"/>
                    <a:pt x="690" y="1037"/>
                  </a:cubicBezTo>
                  <a:cubicBezTo>
                    <a:pt x="690" y="1037"/>
                    <a:pt x="692" y="1037"/>
                    <a:pt x="693" y="1037"/>
                  </a:cubicBezTo>
                  <a:cubicBezTo>
                    <a:pt x="693" y="1037"/>
                    <a:pt x="693" y="1037"/>
                    <a:pt x="693" y="1037"/>
                  </a:cubicBezTo>
                  <a:cubicBezTo>
                    <a:pt x="693" y="1037"/>
                    <a:pt x="694" y="1037"/>
                    <a:pt x="694" y="1037"/>
                  </a:cubicBezTo>
                  <a:cubicBezTo>
                    <a:pt x="694" y="1037"/>
                    <a:pt x="694" y="1037"/>
                    <a:pt x="694" y="1037"/>
                  </a:cubicBezTo>
                  <a:cubicBezTo>
                    <a:pt x="694" y="1037"/>
                    <a:pt x="695" y="1037"/>
                    <a:pt x="695" y="1037"/>
                  </a:cubicBezTo>
                  <a:cubicBezTo>
                    <a:pt x="695" y="1037"/>
                    <a:pt x="695" y="1037"/>
                    <a:pt x="695" y="1037"/>
                  </a:cubicBezTo>
                  <a:cubicBezTo>
                    <a:pt x="695" y="1037"/>
                    <a:pt x="695" y="1037"/>
                    <a:pt x="695" y="1037"/>
                  </a:cubicBezTo>
                  <a:cubicBezTo>
                    <a:pt x="695" y="1037"/>
                    <a:pt x="695" y="1037"/>
                    <a:pt x="695" y="1037"/>
                  </a:cubicBezTo>
                  <a:cubicBezTo>
                    <a:pt x="695" y="1037"/>
                    <a:pt x="698" y="1037"/>
                    <a:pt x="696" y="1037"/>
                  </a:cubicBezTo>
                  <a:cubicBezTo>
                    <a:pt x="698" y="1037"/>
                    <a:pt x="700" y="1037"/>
                    <a:pt x="703" y="1036"/>
                  </a:cubicBezTo>
                  <a:cubicBezTo>
                    <a:pt x="705" y="1037"/>
                    <a:pt x="707" y="1037"/>
                    <a:pt x="709" y="1036"/>
                  </a:cubicBezTo>
                  <a:cubicBezTo>
                    <a:pt x="709" y="1036"/>
                    <a:pt x="710" y="1036"/>
                    <a:pt x="711" y="1036"/>
                  </a:cubicBezTo>
                  <a:cubicBezTo>
                    <a:pt x="712" y="1036"/>
                    <a:pt x="714" y="1036"/>
                    <a:pt x="715" y="1036"/>
                  </a:cubicBezTo>
                  <a:cubicBezTo>
                    <a:pt x="716" y="1036"/>
                    <a:pt x="717" y="1036"/>
                    <a:pt x="719" y="1036"/>
                  </a:cubicBezTo>
                  <a:cubicBezTo>
                    <a:pt x="719" y="1036"/>
                    <a:pt x="719" y="1036"/>
                    <a:pt x="720" y="1036"/>
                  </a:cubicBezTo>
                  <a:cubicBezTo>
                    <a:pt x="720" y="1036"/>
                    <a:pt x="720" y="1036"/>
                    <a:pt x="721" y="1036"/>
                  </a:cubicBezTo>
                  <a:cubicBezTo>
                    <a:pt x="721" y="1036"/>
                    <a:pt x="721" y="1036"/>
                    <a:pt x="721" y="1036"/>
                  </a:cubicBezTo>
                  <a:cubicBezTo>
                    <a:pt x="720" y="1036"/>
                    <a:pt x="719" y="1036"/>
                    <a:pt x="722" y="1036"/>
                  </a:cubicBezTo>
                  <a:cubicBezTo>
                    <a:pt x="722" y="1036"/>
                    <a:pt x="722" y="1036"/>
                    <a:pt x="722" y="1036"/>
                  </a:cubicBezTo>
                  <a:cubicBezTo>
                    <a:pt x="722" y="1036"/>
                    <a:pt x="722" y="1036"/>
                    <a:pt x="723" y="1036"/>
                  </a:cubicBezTo>
                  <a:cubicBezTo>
                    <a:pt x="720" y="1037"/>
                    <a:pt x="718" y="1037"/>
                    <a:pt x="717" y="1037"/>
                  </a:cubicBezTo>
                  <a:cubicBezTo>
                    <a:pt x="718" y="1038"/>
                    <a:pt x="718" y="1038"/>
                    <a:pt x="719" y="1038"/>
                  </a:cubicBezTo>
                  <a:cubicBezTo>
                    <a:pt x="718" y="1038"/>
                    <a:pt x="717" y="1038"/>
                    <a:pt x="717" y="1038"/>
                  </a:cubicBezTo>
                  <a:cubicBezTo>
                    <a:pt x="716" y="1038"/>
                    <a:pt x="716" y="1038"/>
                    <a:pt x="715" y="1038"/>
                  </a:cubicBezTo>
                  <a:cubicBezTo>
                    <a:pt x="714" y="1037"/>
                    <a:pt x="711" y="1037"/>
                    <a:pt x="709" y="1037"/>
                  </a:cubicBezTo>
                  <a:cubicBezTo>
                    <a:pt x="706" y="1037"/>
                    <a:pt x="706" y="1038"/>
                    <a:pt x="704" y="1038"/>
                  </a:cubicBezTo>
                  <a:cubicBezTo>
                    <a:pt x="705" y="1038"/>
                    <a:pt x="705" y="1038"/>
                    <a:pt x="705" y="1038"/>
                  </a:cubicBezTo>
                  <a:cubicBezTo>
                    <a:pt x="704" y="1038"/>
                    <a:pt x="704" y="1038"/>
                    <a:pt x="704" y="1038"/>
                  </a:cubicBezTo>
                  <a:cubicBezTo>
                    <a:pt x="702" y="1038"/>
                    <a:pt x="701" y="1038"/>
                    <a:pt x="701" y="1039"/>
                  </a:cubicBezTo>
                  <a:cubicBezTo>
                    <a:pt x="702" y="1039"/>
                    <a:pt x="702" y="1039"/>
                    <a:pt x="704" y="1039"/>
                  </a:cubicBezTo>
                  <a:cubicBezTo>
                    <a:pt x="705" y="1039"/>
                    <a:pt x="704" y="1039"/>
                    <a:pt x="704" y="1038"/>
                  </a:cubicBezTo>
                  <a:cubicBezTo>
                    <a:pt x="705" y="1039"/>
                    <a:pt x="706" y="1039"/>
                    <a:pt x="707" y="1039"/>
                  </a:cubicBezTo>
                  <a:cubicBezTo>
                    <a:pt x="707" y="1038"/>
                    <a:pt x="707" y="1038"/>
                    <a:pt x="706" y="1038"/>
                  </a:cubicBezTo>
                  <a:cubicBezTo>
                    <a:pt x="709" y="1039"/>
                    <a:pt x="712" y="1039"/>
                    <a:pt x="714" y="1039"/>
                  </a:cubicBezTo>
                  <a:cubicBezTo>
                    <a:pt x="714" y="1039"/>
                    <a:pt x="714" y="1039"/>
                    <a:pt x="714" y="1039"/>
                  </a:cubicBezTo>
                  <a:cubicBezTo>
                    <a:pt x="714" y="1039"/>
                    <a:pt x="713" y="1039"/>
                    <a:pt x="712" y="1039"/>
                  </a:cubicBezTo>
                  <a:cubicBezTo>
                    <a:pt x="712" y="1039"/>
                    <a:pt x="712" y="1039"/>
                    <a:pt x="712" y="1039"/>
                  </a:cubicBezTo>
                  <a:cubicBezTo>
                    <a:pt x="712" y="1039"/>
                    <a:pt x="712" y="1039"/>
                    <a:pt x="712" y="1039"/>
                  </a:cubicBezTo>
                  <a:cubicBezTo>
                    <a:pt x="712" y="1039"/>
                    <a:pt x="712" y="1039"/>
                    <a:pt x="711" y="1039"/>
                  </a:cubicBezTo>
                  <a:cubicBezTo>
                    <a:pt x="711" y="1039"/>
                    <a:pt x="711" y="1039"/>
                    <a:pt x="710" y="1039"/>
                  </a:cubicBezTo>
                  <a:cubicBezTo>
                    <a:pt x="710" y="1039"/>
                    <a:pt x="710" y="1039"/>
                    <a:pt x="710" y="1039"/>
                  </a:cubicBezTo>
                  <a:cubicBezTo>
                    <a:pt x="709" y="1039"/>
                    <a:pt x="708" y="1039"/>
                    <a:pt x="707" y="1039"/>
                  </a:cubicBezTo>
                  <a:cubicBezTo>
                    <a:pt x="709" y="1039"/>
                    <a:pt x="709" y="1039"/>
                    <a:pt x="710" y="1039"/>
                  </a:cubicBezTo>
                  <a:cubicBezTo>
                    <a:pt x="709" y="1039"/>
                    <a:pt x="707" y="1039"/>
                    <a:pt x="706" y="1040"/>
                  </a:cubicBezTo>
                  <a:cubicBezTo>
                    <a:pt x="705" y="1040"/>
                    <a:pt x="707" y="1040"/>
                    <a:pt x="705" y="1040"/>
                  </a:cubicBezTo>
                  <a:cubicBezTo>
                    <a:pt x="704" y="1040"/>
                    <a:pt x="702" y="1041"/>
                    <a:pt x="700" y="1041"/>
                  </a:cubicBezTo>
                  <a:cubicBezTo>
                    <a:pt x="701" y="1041"/>
                    <a:pt x="702" y="1040"/>
                    <a:pt x="703" y="1040"/>
                  </a:cubicBezTo>
                  <a:cubicBezTo>
                    <a:pt x="703" y="1040"/>
                    <a:pt x="703" y="1040"/>
                    <a:pt x="703" y="1040"/>
                  </a:cubicBezTo>
                  <a:cubicBezTo>
                    <a:pt x="703" y="1040"/>
                    <a:pt x="703" y="1040"/>
                    <a:pt x="703" y="1040"/>
                  </a:cubicBezTo>
                  <a:cubicBezTo>
                    <a:pt x="703" y="1040"/>
                    <a:pt x="704" y="1040"/>
                    <a:pt x="703" y="1040"/>
                  </a:cubicBezTo>
                  <a:cubicBezTo>
                    <a:pt x="702" y="1040"/>
                    <a:pt x="702" y="1040"/>
                    <a:pt x="701" y="1040"/>
                  </a:cubicBezTo>
                  <a:cubicBezTo>
                    <a:pt x="701" y="1040"/>
                    <a:pt x="701" y="1040"/>
                    <a:pt x="701" y="1040"/>
                  </a:cubicBezTo>
                  <a:cubicBezTo>
                    <a:pt x="700" y="1040"/>
                    <a:pt x="700" y="1040"/>
                    <a:pt x="700" y="1040"/>
                  </a:cubicBezTo>
                  <a:cubicBezTo>
                    <a:pt x="700" y="1040"/>
                    <a:pt x="699" y="1040"/>
                    <a:pt x="699" y="1040"/>
                  </a:cubicBezTo>
                  <a:cubicBezTo>
                    <a:pt x="699" y="1040"/>
                    <a:pt x="699" y="1040"/>
                    <a:pt x="699" y="1040"/>
                  </a:cubicBezTo>
                  <a:cubicBezTo>
                    <a:pt x="698" y="1040"/>
                    <a:pt x="697" y="1040"/>
                    <a:pt x="696" y="1040"/>
                  </a:cubicBezTo>
                  <a:cubicBezTo>
                    <a:pt x="696" y="1040"/>
                    <a:pt x="693" y="1040"/>
                    <a:pt x="690" y="1039"/>
                  </a:cubicBezTo>
                  <a:cubicBezTo>
                    <a:pt x="687" y="1040"/>
                    <a:pt x="686" y="1040"/>
                    <a:pt x="684" y="1040"/>
                  </a:cubicBezTo>
                  <a:cubicBezTo>
                    <a:pt x="685" y="1040"/>
                    <a:pt x="686" y="1040"/>
                    <a:pt x="687" y="1041"/>
                  </a:cubicBezTo>
                  <a:cubicBezTo>
                    <a:pt x="684" y="1041"/>
                    <a:pt x="682" y="1041"/>
                    <a:pt x="682" y="1041"/>
                  </a:cubicBezTo>
                  <a:cubicBezTo>
                    <a:pt x="682" y="1041"/>
                    <a:pt x="683" y="1041"/>
                    <a:pt x="683" y="1041"/>
                  </a:cubicBezTo>
                  <a:cubicBezTo>
                    <a:pt x="687" y="1041"/>
                    <a:pt x="686" y="1041"/>
                    <a:pt x="691" y="1041"/>
                  </a:cubicBezTo>
                  <a:cubicBezTo>
                    <a:pt x="691" y="1041"/>
                    <a:pt x="692" y="1041"/>
                    <a:pt x="692" y="1041"/>
                  </a:cubicBezTo>
                  <a:cubicBezTo>
                    <a:pt x="692" y="1041"/>
                    <a:pt x="693" y="1041"/>
                    <a:pt x="692" y="1041"/>
                  </a:cubicBezTo>
                  <a:cubicBezTo>
                    <a:pt x="690" y="1042"/>
                    <a:pt x="685" y="1042"/>
                    <a:pt x="686" y="1042"/>
                  </a:cubicBezTo>
                  <a:cubicBezTo>
                    <a:pt x="683" y="1043"/>
                    <a:pt x="682" y="1043"/>
                    <a:pt x="682" y="1044"/>
                  </a:cubicBezTo>
                  <a:cubicBezTo>
                    <a:pt x="683" y="1044"/>
                    <a:pt x="684" y="1044"/>
                    <a:pt x="685" y="1044"/>
                  </a:cubicBezTo>
                  <a:cubicBezTo>
                    <a:pt x="688" y="1044"/>
                    <a:pt x="692" y="1044"/>
                    <a:pt x="694" y="1044"/>
                  </a:cubicBezTo>
                  <a:cubicBezTo>
                    <a:pt x="693" y="1044"/>
                    <a:pt x="690" y="1044"/>
                    <a:pt x="692" y="1045"/>
                  </a:cubicBezTo>
                  <a:cubicBezTo>
                    <a:pt x="694" y="1045"/>
                    <a:pt x="695" y="1044"/>
                    <a:pt x="695" y="1044"/>
                  </a:cubicBezTo>
                  <a:cubicBezTo>
                    <a:pt x="695" y="1044"/>
                    <a:pt x="695" y="1044"/>
                    <a:pt x="695" y="1044"/>
                  </a:cubicBezTo>
                  <a:cubicBezTo>
                    <a:pt x="695" y="1044"/>
                    <a:pt x="696" y="1044"/>
                    <a:pt x="696" y="1044"/>
                  </a:cubicBezTo>
                  <a:cubicBezTo>
                    <a:pt x="696" y="1044"/>
                    <a:pt x="696" y="1044"/>
                    <a:pt x="696" y="1044"/>
                  </a:cubicBezTo>
                  <a:cubicBezTo>
                    <a:pt x="695" y="1044"/>
                    <a:pt x="693" y="1044"/>
                    <a:pt x="691" y="1043"/>
                  </a:cubicBezTo>
                  <a:cubicBezTo>
                    <a:pt x="693" y="1043"/>
                    <a:pt x="694" y="1043"/>
                    <a:pt x="692" y="1042"/>
                  </a:cubicBezTo>
                  <a:cubicBezTo>
                    <a:pt x="691" y="1042"/>
                    <a:pt x="691" y="1042"/>
                    <a:pt x="690" y="1042"/>
                  </a:cubicBezTo>
                  <a:cubicBezTo>
                    <a:pt x="692" y="1042"/>
                    <a:pt x="694" y="1041"/>
                    <a:pt x="698" y="1041"/>
                  </a:cubicBezTo>
                  <a:cubicBezTo>
                    <a:pt x="698" y="1041"/>
                    <a:pt x="698" y="1041"/>
                    <a:pt x="698" y="1041"/>
                  </a:cubicBezTo>
                  <a:cubicBezTo>
                    <a:pt x="698" y="1041"/>
                    <a:pt x="698" y="1041"/>
                    <a:pt x="699" y="1041"/>
                  </a:cubicBezTo>
                  <a:cubicBezTo>
                    <a:pt x="699" y="1041"/>
                    <a:pt x="699" y="1041"/>
                    <a:pt x="699" y="1041"/>
                  </a:cubicBezTo>
                  <a:cubicBezTo>
                    <a:pt x="699" y="1041"/>
                    <a:pt x="699" y="1041"/>
                    <a:pt x="700" y="1041"/>
                  </a:cubicBezTo>
                  <a:cubicBezTo>
                    <a:pt x="696" y="1042"/>
                    <a:pt x="695" y="1042"/>
                    <a:pt x="695" y="1043"/>
                  </a:cubicBezTo>
                  <a:cubicBezTo>
                    <a:pt x="695" y="1043"/>
                    <a:pt x="695" y="1043"/>
                    <a:pt x="695" y="1043"/>
                  </a:cubicBezTo>
                  <a:cubicBezTo>
                    <a:pt x="695" y="1043"/>
                    <a:pt x="695" y="1043"/>
                    <a:pt x="695" y="1043"/>
                  </a:cubicBezTo>
                  <a:cubicBezTo>
                    <a:pt x="696" y="1043"/>
                    <a:pt x="696" y="1043"/>
                    <a:pt x="698" y="1043"/>
                  </a:cubicBezTo>
                  <a:cubicBezTo>
                    <a:pt x="698" y="1043"/>
                    <a:pt x="698" y="1043"/>
                    <a:pt x="698" y="1043"/>
                  </a:cubicBezTo>
                  <a:cubicBezTo>
                    <a:pt x="700" y="1043"/>
                    <a:pt x="701" y="1043"/>
                    <a:pt x="703" y="1043"/>
                  </a:cubicBezTo>
                  <a:cubicBezTo>
                    <a:pt x="703" y="1043"/>
                    <a:pt x="702" y="1043"/>
                    <a:pt x="702" y="1043"/>
                  </a:cubicBezTo>
                  <a:cubicBezTo>
                    <a:pt x="700" y="1043"/>
                    <a:pt x="698" y="1043"/>
                    <a:pt x="700" y="1043"/>
                  </a:cubicBezTo>
                  <a:cubicBezTo>
                    <a:pt x="700" y="1043"/>
                    <a:pt x="701" y="1043"/>
                    <a:pt x="702" y="1043"/>
                  </a:cubicBezTo>
                  <a:cubicBezTo>
                    <a:pt x="702" y="1043"/>
                    <a:pt x="702" y="1043"/>
                    <a:pt x="702" y="1043"/>
                  </a:cubicBezTo>
                  <a:cubicBezTo>
                    <a:pt x="703" y="1044"/>
                    <a:pt x="707" y="1044"/>
                    <a:pt x="710" y="1044"/>
                  </a:cubicBezTo>
                  <a:cubicBezTo>
                    <a:pt x="713" y="1043"/>
                    <a:pt x="712" y="1043"/>
                    <a:pt x="712" y="1043"/>
                  </a:cubicBezTo>
                  <a:cubicBezTo>
                    <a:pt x="712" y="1043"/>
                    <a:pt x="712" y="1043"/>
                    <a:pt x="712" y="1043"/>
                  </a:cubicBezTo>
                  <a:cubicBezTo>
                    <a:pt x="713" y="1043"/>
                    <a:pt x="714" y="1043"/>
                    <a:pt x="714" y="1043"/>
                  </a:cubicBezTo>
                  <a:cubicBezTo>
                    <a:pt x="713" y="1042"/>
                    <a:pt x="711" y="1042"/>
                    <a:pt x="710" y="1042"/>
                  </a:cubicBezTo>
                  <a:cubicBezTo>
                    <a:pt x="709" y="1042"/>
                    <a:pt x="707" y="1042"/>
                    <a:pt x="706" y="1042"/>
                  </a:cubicBezTo>
                  <a:cubicBezTo>
                    <a:pt x="706" y="1042"/>
                    <a:pt x="706" y="1042"/>
                    <a:pt x="706" y="1042"/>
                  </a:cubicBezTo>
                  <a:cubicBezTo>
                    <a:pt x="706" y="1042"/>
                    <a:pt x="705" y="1042"/>
                    <a:pt x="705" y="1042"/>
                  </a:cubicBezTo>
                  <a:cubicBezTo>
                    <a:pt x="705" y="1042"/>
                    <a:pt x="706" y="1042"/>
                    <a:pt x="706" y="1042"/>
                  </a:cubicBezTo>
                  <a:cubicBezTo>
                    <a:pt x="706" y="1042"/>
                    <a:pt x="706" y="1042"/>
                    <a:pt x="706" y="1042"/>
                  </a:cubicBezTo>
                  <a:cubicBezTo>
                    <a:pt x="706" y="1042"/>
                    <a:pt x="706" y="1042"/>
                    <a:pt x="705" y="1042"/>
                  </a:cubicBezTo>
                  <a:cubicBezTo>
                    <a:pt x="705" y="1041"/>
                    <a:pt x="704" y="1041"/>
                    <a:pt x="704" y="1041"/>
                  </a:cubicBezTo>
                  <a:cubicBezTo>
                    <a:pt x="703" y="1041"/>
                    <a:pt x="703" y="1041"/>
                    <a:pt x="703" y="1041"/>
                  </a:cubicBezTo>
                  <a:cubicBezTo>
                    <a:pt x="703" y="1041"/>
                    <a:pt x="703" y="1041"/>
                    <a:pt x="704" y="1041"/>
                  </a:cubicBezTo>
                  <a:cubicBezTo>
                    <a:pt x="704" y="1041"/>
                    <a:pt x="704" y="1041"/>
                    <a:pt x="704" y="1041"/>
                  </a:cubicBezTo>
                  <a:cubicBezTo>
                    <a:pt x="706" y="1041"/>
                    <a:pt x="705" y="1041"/>
                    <a:pt x="706" y="1041"/>
                  </a:cubicBezTo>
                  <a:cubicBezTo>
                    <a:pt x="706" y="1041"/>
                    <a:pt x="705" y="1041"/>
                    <a:pt x="705" y="1041"/>
                  </a:cubicBezTo>
                  <a:cubicBezTo>
                    <a:pt x="706" y="1040"/>
                    <a:pt x="708" y="1040"/>
                    <a:pt x="710" y="1040"/>
                  </a:cubicBezTo>
                  <a:cubicBezTo>
                    <a:pt x="710" y="1040"/>
                    <a:pt x="711" y="1040"/>
                    <a:pt x="712" y="1040"/>
                  </a:cubicBezTo>
                  <a:cubicBezTo>
                    <a:pt x="712" y="1040"/>
                    <a:pt x="713" y="1040"/>
                    <a:pt x="713" y="1040"/>
                  </a:cubicBezTo>
                  <a:cubicBezTo>
                    <a:pt x="714" y="1040"/>
                    <a:pt x="714" y="1040"/>
                    <a:pt x="714" y="1040"/>
                  </a:cubicBezTo>
                  <a:cubicBezTo>
                    <a:pt x="714" y="1040"/>
                    <a:pt x="714" y="1040"/>
                    <a:pt x="715" y="1039"/>
                  </a:cubicBezTo>
                  <a:cubicBezTo>
                    <a:pt x="718" y="1040"/>
                    <a:pt x="723" y="1040"/>
                    <a:pt x="725" y="1040"/>
                  </a:cubicBezTo>
                  <a:cubicBezTo>
                    <a:pt x="724" y="1040"/>
                    <a:pt x="724" y="1040"/>
                    <a:pt x="725" y="1039"/>
                  </a:cubicBezTo>
                  <a:cubicBezTo>
                    <a:pt x="725" y="1039"/>
                    <a:pt x="725" y="1039"/>
                    <a:pt x="724" y="1039"/>
                  </a:cubicBezTo>
                  <a:cubicBezTo>
                    <a:pt x="724" y="1039"/>
                    <a:pt x="725" y="1039"/>
                    <a:pt x="725" y="1039"/>
                  </a:cubicBezTo>
                  <a:cubicBezTo>
                    <a:pt x="728" y="1039"/>
                    <a:pt x="726" y="1039"/>
                    <a:pt x="727" y="1039"/>
                  </a:cubicBezTo>
                  <a:cubicBezTo>
                    <a:pt x="727" y="1038"/>
                    <a:pt x="728" y="1038"/>
                    <a:pt x="728" y="1038"/>
                  </a:cubicBezTo>
                  <a:cubicBezTo>
                    <a:pt x="728" y="1038"/>
                    <a:pt x="726" y="1038"/>
                    <a:pt x="725" y="1038"/>
                  </a:cubicBezTo>
                  <a:cubicBezTo>
                    <a:pt x="725" y="1038"/>
                    <a:pt x="725" y="1038"/>
                    <a:pt x="725" y="1038"/>
                  </a:cubicBezTo>
                  <a:cubicBezTo>
                    <a:pt x="728" y="1037"/>
                    <a:pt x="730" y="1037"/>
                    <a:pt x="730" y="1037"/>
                  </a:cubicBezTo>
                  <a:cubicBezTo>
                    <a:pt x="731" y="1037"/>
                    <a:pt x="733" y="1037"/>
                    <a:pt x="734" y="1037"/>
                  </a:cubicBezTo>
                  <a:cubicBezTo>
                    <a:pt x="736" y="1037"/>
                    <a:pt x="738" y="1036"/>
                    <a:pt x="741" y="1036"/>
                  </a:cubicBezTo>
                  <a:cubicBezTo>
                    <a:pt x="742" y="1036"/>
                    <a:pt x="741" y="1036"/>
                    <a:pt x="741" y="1036"/>
                  </a:cubicBezTo>
                  <a:cubicBezTo>
                    <a:pt x="742" y="1036"/>
                    <a:pt x="742" y="1036"/>
                    <a:pt x="742" y="1036"/>
                  </a:cubicBezTo>
                  <a:cubicBezTo>
                    <a:pt x="746" y="1035"/>
                    <a:pt x="750" y="1034"/>
                    <a:pt x="755" y="1034"/>
                  </a:cubicBezTo>
                  <a:cubicBezTo>
                    <a:pt x="757" y="1034"/>
                    <a:pt x="761" y="1034"/>
                    <a:pt x="760" y="1033"/>
                  </a:cubicBezTo>
                  <a:cubicBezTo>
                    <a:pt x="757" y="1033"/>
                    <a:pt x="752" y="1034"/>
                    <a:pt x="748" y="1034"/>
                  </a:cubicBezTo>
                  <a:cubicBezTo>
                    <a:pt x="748" y="1034"/>
                    <a:pt x="748" y="1034"/>
                    <a:pt x="748" y="1034"/>
                  </a:cubicBezTo>
                  <a:cubicBezTo>
                    <a:pt x="746" y="1034"/>
                    <a:pt x="746" y="1034"/>
                    <a:pt x="746" y="1034"/>
                  </a:cubicBezTo>
                  <a:cubicBezTo>
                    <a:pt x="744" y="1034"/>
                    <a:pt x="743" y="1035"/>
                    <a:pt x="742" y="1035"/>
                  </a:cubicBezTo>
                  <a:cubicBezTo>
                    <a:pt x="742" y="1035"/>
                    <a:pt x="742" y="1035"/>
                    <a:pt x="741" y="1035"/>
                  </a:cubicBezTo>
                  <a:cubicBezTo>
                    <a:pt x="741" y="1035"/>
                    <a:pt x="742" y="1035"/>
                    <a:pt x="743" y="1034"/>
                  </a:cubicBezTo>
                  <a:cubicBezTo>
                    <a:pt x="742" y="1034"/>
                    <a:pt x="743" y="1034"/>
                    <a:pt x="742" y="1034"/>
                  </a:cubicBezTo>
                  <a:cubicBezTo>
                    <a:pt x="744" y="1034"/>
                    <a:pt x="745" y="1034"/>
                    <a:pt x="745" y="1034"/>
                  </a:cubicBezTo>
                  <a:cubicBezTo>
                    <a:pt x="745" y="1033"/>
                    <a:pt x="745" y="1033"/>
                    <a:pt x="745" y="1033"/>
                  </a:cubicBezTo>
                  <a:cubicBezTo>
                    <a:pt x="745" y="1033"/>
                    <a:pt x="745" y="1033"/>
                    <a:pt x="746" y="1033"/>
                  </a:cubicBezTo>
                  <a:cubicBezTo>
                    <a:pt x="746" y="1034"/>
                    <a:pt x="746" y="1034"/>
                    <a:pt x="747" y="1034"/>
                  </a:cubicBezTo>
                  <a:cubicBezTo>
                    <a:pt x="750" y="1034"/>
                    <a:pt x="749" y="1034"/>
                    <a:pt x="753" y="1034"/>
                  </a:cubicBezTo>
                  <a:cubicBezTo>
                    <a:pt x="752" y="1033"/>
                    <a:pt x="750" y="1033"/>
                    <a:pt x="747" y="1033"/>
                  </a:cubicBezTo>
                  <a:cubicBezTo>
                    <a:pt x="748" y="1033"/>
                    <a:pt x="749" y="1033"/>
                    <a:pt x="751" y="1033"/>
                  </a:cubicBezTo>
                  <a:cubicBezTo>
                    <a:pt x="751" y="1033"/>
                    <a:pt x="751" y="1033"/>
                    <a:pt x="752" y="1033"/>
                  </a:cubicBezTo>
                  <a:cubicBezTo>
                    <a:pt x="754" y="1033"/>
                    <a:pt x="756" y="1032"/>
                    <a:pt x="758" y="1032"/>
                  </a:cubicBezTo>
                  <a:cubicBezTo>
                    <a:pt x="758" y="1032"/>
                    <a:pt x="758" y="1032"/>
                    <a:pt x="759" y="1032"/>
                  </a:cubicBezTo>
                  <a:cubicBezTo>
                    <a:pt x="760" y="1032"/>
                    <a:pt x="760" y="1032"/>
                    <a:pt x="760" y="1032"/>
                  </a:cubicBezTo>
                  <a:cubicBezTo>
                    <a:pt x="761" y="1032"/>
                    <a:pt x="761" y="1031"/>
                    <a:pt x="762" y="1031"/>
                  </a:cubicBezTo>
                  <a:cubicBezTo>
                    <a:pt x="763" y="1031"/>
                    <a:pt x="763" y="1031"/>
                    <a:pt x="763" y="1031"/>
                  </a:cubicBezTo>
                  <a:cubicBezTo>
                    <a:pt x="763" y="1031"/>
                    <a:pt x="763" y="1032"/>
                    <a:pt x="764" y="1032"/>
                  </a:cubicBezTo>
                  <a:cubicBezTo>
                    <a:pt x="765" y="1032"/>
                    <a:pt x="766" y="1031"/>
                    <a:pt x="765" y="1031"/>
                  </a:cubicBezTo>
                  <a:cubicBezTo>
                    <a:pt x="770" y="1031"/>
                    <a:pt x="770" y="1031"/>
                    <a:pt x="770" y="1031"/>
                  </a:cubicBezTo>
                  <a:cubicBezTo>
                    <a:pt x="770" y="1031"/>
                    <a:pt x="770" y="1031"/>
                    <a:pt x="771" y="1031"/>
                  </a:cubicBezTo>
                  <a:cubicBezTo>
                    <a:pt x="783" y="1031"/>
                    <a:pt x="783" y="1031"/>
                    <a:pt x="783" y="1031"/>
                  </a:cubicBezTo>
                  <a:cubicBezTo>
                    <a:pt x="783" y="1031"/>
                    <a:pt x="783" y="1031"/>
                    <a:pt x="783" y="1031"/>
                  </a:cubicBezTo>
                  <a:cubicBezTo>
                    <a:pt x="784" y="1031"/>
                    <a:pt x="784" y="1031"/>
                    <a:pt x="785" y="1031"/>
                  </a:cubicBezTo>
                  <a:cubicBezTo>
                    <a:pt x="807" y="1031"/>
                    <a:pt x="807" y="1031"/>
                    <a:pt x="807" y="1031"/>
                  </a:cubicBezTo>
                  <a:cubicBezTo>
                    <a:pt x="808" y="1031"/>
                    <a:pt x="808" y="1031"/>
                    <a:pt x="808" y="1031"/>
                  </a:cubicBezTo>
                  <a:cubicBezTo>
                    <a:pt x="822" y="1031"/>
                    <a:pt x="822" y="1031"/>
                    <a:pt x="822" y="1031"/>
                  </a:cubicBezTo>
                  <a:cubicBezTo>
                    <a:pt x="823" y="1032"/>
                    <a:pt x="827" y="1031"/>
                    <a:pt x="827" y="1032"/>
                  </a:cubicBezTo>
                  <a:cubicBezTo>
                    <a:pt x="825" y="1032"/>
                    <a:pt x="825" y="1032"/>
                    <a:pt x="825" y="1032"/>
                  </a:cubicBezTo>
                  <a:cubicBezTo>
                    <a:pt x="828" y="1032"/>
                    <a:pt x="828" y="1032"/>
                    <a:pt x="827" y="1031"/>
                  </a:cubicBezTo>
                  <a:cubicBezTo>
                    <a:pt x="829" y="1031"/>
                    <a:pt x="829" y="1031"/>
                    <a:pt x="829" y="1031"/>
                  </a:cubicBezTo>
                  <a:cubicBezTo>
                    <a:pt x="829" y="1031"/>
                    <a:pt x="829" y="1029"/>
                    <a:pt x="829" y="1029"/>
                  </a:cubicBezTo>
                  <a:cubicBezTo>
                    <a:pt x="830" y="1029"/>
                    <a:pt x="830" y="1029"/>
                    <a:pt x="831" y="1028"/>
                  </a:cubicBezTo>
                  <a:cubicBezTo>
                    <a:pt x="832" y="1029"/>
                    <a:pt x="835" y="1029"/>
                    <a:pt x="835" y="1031"/>
                  </a:cubicBezTo>
                  <a:cubicBezTo>
                    <a:pt x="834" y="1031"/>
                    <a:pt x="834" y="1031"/>
                    <a:pt x="833" y="1031"/>
                  </a:cubicBezTo>
                  <a:cubicBezTo>
                    <a:pt x="876" y="1031"/>
                    <a:pt x="876" y="1031"/>
                    <a:pt x="876" y="1031"/>
                  </a:cubicBezTo>
                  <a:cubicBezTo>
                    <a:pt x="875" y="1032"/>
                    <a:pt x="875" y="1032"/>
                    <a:pt x="875" y="1032"/>
                  </a:cubicBezTo>
                  <a:cubicBezTo>
                    <a:pt x="875" y="1033"/>
                    <a:pt x="876" y="1035"/>
                    <a:pt x="878" y="1035"/>
                  </a:cubicBezTo>
                  <a:cubicBezTo>
                    <a:pt x="878" y="1034"/>
                    <a:pt x="878" y="1034"/>
                    <a:pt x="879" y="1033"/>
                  </a:cubicBezTo>
                  <a:cubicBezTo>
                    <a:pt x="878" y="1033"/>
                    <a:pt x="879" y="1033"/>
                    <a:pt x="879" y="1033"/>
                  </a:cubicBezTo>
                  <a:cubicBezTo>
                    <a:pt x="878" y="1032"/>
                    <a:pt x="877" y="1032"/>
                    <a:pt x="876" y="1031"/>
                  </a:cubicBezTo>
                  <a:cubicBezTo>
                    <a:pt x="883" y="1031"/>
                    <a:pt x="883" y="1031"/>
                    <a:pt x="883" y="1031"/>
                  </a:cubicBezTo>
                  <a:cubicBezTo>
                    <a:pt x="883" y="1031"/>
                    <a:pt x="883" y="1031"/>
                    <a:pt x="883" y="1032"/>
                  </a:cubicBezTo>
                  <a:cubicBezTo>
                    <a:pt x="883" y="1032"/>
                    <a:pt x="883" y="1031"/>
                    <a:pt x="883" y="1031"/>
                  </a:cubicBezTo>
                  <a:cubicBezTo>
                    <a:pt x="899" y="1031"/>
                    <a:pt x="899" y="1031"/>
                    <a:pt x="899" y="1031"/>
                  </a:cubicBezTo>
                  <a:cubicBezTo>
                    <a:pt x="899" y="1032"/>
                    <a:pt x="899" y="1032"/>
                    <a:pt x="900" y="1032"/>
                  </a:cubicBezTo>
                  <a:cubicBezTo>
                    <a:pt x="900" y="1032"/>
                    <a:pt x="901" y="1032"/>
                    <a:pt x="901" y="1031"/>
                  </a:cubicBezTo>
                  <a:cubicBezTo>
                    <a:pt x="907" y="1031"/>
                    <a:pt x="907" y="1031"/>
                    <a:pt x="907" y="1031"/>
                  </a:cubicBezTo>
                  <a:cubicBezTo>
                    <a:pt x="907" y="1032"/>
                    <a:pt x="907" y="1032"/>
                    <a:pt x="907" y="1032"/>
                  </a:cubicBezTo>
                  <a:cubicBezTo>
                    <a:pt x="907" y="1032"/>
                    <a:pt x="907" y="1032"/>
                    <a:pt x="907" y="1031"/>
                  </a:cubicBezTo>
                  <a:cubicBezTo>
                    <a:pt x="907" y="1031"/>
                    <a:pt x="907" y="1031"/>
                    <a:pt x="907" y="1031"/>
                  </a:cubicBezTo>
                  <a:cubicBezTo>
                    <a:pt x="911" y="1031"/>
                    <a:pt x="911" y="1031"/>
                    <a:pt x="911" y="1031"/>
                  </a:cubicBezTo>
                  <a:cubicBezTo>
                    <a:pt x="911" y="1031"/>
                    <a:pt x="911" y="1032"/>
                    <a:pt x="911" y="1032"/>
                  </a:cubicBezTo>
                  <a:cubicBezTo>
                    <a:pt x="909" y="1034"/>
                    <a:pt x="908" y="1037"/>
                    <a:pt x="906" y="1039"/>
                  </a:cubicBezTo>
                  <a:cubicBezTo>
                    <a:pt x="908" y="1040"/>
                    <a:pt x="907" y="1038"/>
                    <a:pt x="908" y="1038"/>
                  </a:cubicBezTo>
                  <a:cubicBezTo>
                    <a:pt x="909" y="1038"/>
                    <a:pt x="909" y="1038"/>
                    <a:pt x="910" y="1038"/>
                  </a:cubicBezTo>
                  <a:cubicBezTo>
                    <a:pt x="910" y="1038"/>
                    <a:pt x="911" y="1037"/>
                    <a:pt x="911" y="1037"/>
                  </a:cubicBezTo>
                  <a:cubicBezTo>
                    <a:pt x="911" y="1036"/>
                    <a:pt x="910" y="1037"/>
                    <a:pt x="910" y="1036"/>
                  </a:cubicBezTo>
                  <a:cubicBezTo>
                    <a:pt x="911" y="1036"/>
                    <a:pt x="911" y="1036"/>
                    <a:pt x="911" y="1035"/>
                  </a:cubicBezTo>
                  <a:cubicBezTo>
                    <a:pt x="911" y="1035"/>
                    <a:pt x="912" y="1034"/>
                    <a:pt x="912" y="1033"/>
                  </a:cubicBezTo>
                  <a:cubicBezTo>
                    <a:pt x="912" y="1033"/>
                    <a:pt x="913" y="1032"/>
                    <a:pt x="913" y="1031"/>
                  </a:cubicBezTo>
                  <a:cubicBezTo>
                    <a:pt x="915" y="1031"/>
                    <a:pt x="915" y="1031"/>
                    <a:pt x="915" y="1031"/>
                  </a:cubicBezTo>
                  <a:cubicBezTo>
                    <a:pt x="915" y="1031"/>
                    <a:pt x="915" y="1031"/>
                    <a:pt x="915" y="1031"/>
                  </a:cubicBezTo>
                  <a:cubicBezTo>
                    <a:pt x="915" y="1031"/>
                    <a:pt x="915" y="1031"/>
                    <a:pt x="915" y="1031"/>
                  </a:cubicBezTo>
                  <a:cubicBezTo>
                    <a:pt x="923" y="1031"/>
                    <a:pt x="923" y="1031"/>
                    <a:pt x="923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4" y="1031"/>
                    <a:pt x="924" y="1031"/>
                    <a:pt x="924" y="1031"/>
                  </a:cubicBezTo>
                  <a:cubicBezTo>
                    <a:pt x="925" y="1031"/>
                    <a:pt x="925" y="1031"/>
                    <a:pt x="925" y="1031"/>
                  </a:cubicBezTo>
                  <a:cubicBezTo>
                    <a:pt x="925" y="1031"/>
                    <a:pt x="926" y="1032"/>
                    <a:pt x="927" y="1032"/>
                  </a:cubicBezTo>
                  <a:cubicBezTo>
                    <a:pt x="927" y="1032"/>
                    <a:pt x="927" y="1033"/>
                    <a:pt x="928" y="1033"/>
                  </a:cubicBezTo>
                  <a:cubicBezTo>
                    <a:pt x="929" y="1033"/>
                    <a:pt x="929" y="1033"/>
                    <a:pt x="929" y="1032"/>
                  </a:cubicBezTo>
                  <a:cubicBezTo>
                    <a:pt x="929" y="1032"/>
                    <a:pt x="929" y="1032"/>
                    <a:pt x="929" y="1031"/>
                  </a:cubicBezTo>
                  <a:cubicBezTo>
                    <a:pt x="946" y="1031"/>
                    <a:pt x="946" y="1031"/>
                    <a:pt x="946" y="1031"/>
                  </a:cubicBezTo>
                  <a:cubicBezTo>
                    <a:pt x="946" y="1032"/>
                    <a:pt x="946" y="1032"/>
                    <a:pt x="947" y="1032"/>
                  </a:cubicBezTo>
                  <a:cubicBezTo>
                    <a:pt x="947" y="1032"/>
                    <a:pt x="947" y="1032"/>
                    <a:pt x="947" y="1031"/>
                  </a:cubicBezTo>
                  <a:cubicBezTo>
                    <a:pt x="949" y="1031"/>
                    <a:pt x="949" y="1031"/>
                    <a:pt x="949" y="1031"/>
                  </a:cubicBezTo>
                  <a:cubicBezTo>
                    <a:pt x="949" y="1032"/>
                    <a:pt x="949" y="1032"/>
                    <a:pt x="950" y="1032"/>
                  </a:cubicBezTo>
                  <a:cubicBezTo>
                    <a:pt x="949" y="1032"/>
                    <a:pt x="949" y="1033"/>
                    <a:pt x="949" y="1033"/>
                  </a:cubicBezTo>
                  <a:cubicBezTo>
                    <a:pt x="949" y="1033"/>
                    <a:pt x="949" y="1033"/>
                    <a:pt x="949" y="1033"/>
                  </a:cubicBezTo>
                  <a:cubicBezTo>
                    <a:pt x="947" y="1033"/>
                    <a:pt x="946" y="1033"/>
                    <a:pt x="945" y="1033"/>
                  </a:cubicBezTo>
                  <a:cubicBezTo>
                    <a:pt x="945" y="1033"/>
                    <a:pt x="945" y="1032"/>
                    <a:pt x="945" y="1032"/>
                  </a:cubicBezTo>
                  <a:cubicBezTo>
                    <a:pt x="944" y="1032"/>
                    <a:pt x="944" y="1032"/>
                    <a:pt x="944" y="1032"/>
                  </a:cubicBezTo>
                  <a:cubicBezTo>
                    <a:pt x="944" y="1033"/>
                    <a:pt x="944" y="1034"/>
                    <a:pt x="944" y="1034"/>
                  </a:cubicBezTo>
                  <a:cubicBezTo>
                    <a:pt x="943" y="1034"/>
                    <a:pt x="943" y="1034"/>
                    <a:pt x="943" y="1035"/>
                  </a:cubicBezTo>
                  <a:cubicBezTo>
                    <a:pt x="944" y="1034"/>
                    <a:pt x="945" y="1035"/>
                    <a:pt x="945" y="1035"/>
                  </a:cubicBezTo>
                  <a:cubicBezTo>
                    <a:pt x="948" y="1035"/>
                    <a:pt x="946" y="1034"/>
                    <a:pt x="946" y="1034"/>
                  </a:cubicBezTo>
                  <a:cubicBezTo>
                    <a:pt x="946" y="1034"/>
                    <a:pt x="945" y="1034"/>
                    <a:pt x="945" y="1034"/>
                  </a:cubicBezTo>
                  <a:cubicBezTo>
                    <a:pt x="945" y="1034"/>
                    <a:pt x="945" y="1034"/>
                    <a:pt x="945" y="1033"/>
                  </a:cubicBezTo>
                  <a:cubicBezTo>
                    <a:pt x="946" y="1033"/>
                    <a:pt x="948" y="1033"/>
                    <a:pt x="949" y="1033"/>
                  </a:cubicBezTo>
                  <a:cubicBezTo>
                    <a:pt x="949" y="1033"/>
                    <a:pt x="949" y="1034"/>
                    <a:pt x="950" y="1033"/>
                  </a:cubicBezTo>
                  <a:cubicBezTo>
                    <a:pt x="950" y="1033"/>
                    <a:pt x="950" y="1033"/>
                    <a:pt x="950" y="1033"/>
                  </a:cubicBezTo>
                  <a:cubicBezTo>
                    <a:pt x="950" y="1033"/>
                    <a:pt x="950" y="1033"/>
                    <a:pt x="950" y="1033"/>
                  </a:cubicBezTo>
                  <a:cubicBezTo>
                    <a:pt x="950" y="1033"/>
                    <a:pt x="950" y="1033"/>
                    <a:pt x="951" y="1033"/>
                  </a:cubicBezTo>
                  <a:cubicBezTo>
                    <a:pt x="951" y="1033"/>
                    <a:pt x="951" y="1033"/>
                    <a:pt x="951" y="1033"/>
                  </a:cubicBezTo>
                  <a:cubicBezTo>
                    <a:pt x="951" y="1033"/>
                    <a:pt x="951" y="1032"/>
                    <a:pt x="951" y="1031"/>
                  </a:cubicBezTo>
                  <a:cubicBezTo>
                    <a:pt x="953" y="1031"/>
                    <a:pt x="953" y="1031"/>
                    <a:pt x="953" y="1031"/>
                  </a:cubicBezTo>
                  <a:cubicBezTo>
                    <a:pt x="953" y="1032"/>
                    <a:pt x="953" y="1033"/>
                    <a:pt x="954" y="1032"/>
                  </a:cubicBezTo>
                  <a:cubicBezTo>
                    <a:pt x="954" y="1032"/>
                    <a:pt x="955" y="1032"/>
                    <a:pt x="955" y="1031"/>
                  </a:cubicBezTo>
                  <a:cubicBezTo>
                    <a:pt x="958" y="1031"/>
                    <a:pt x="958" y="1031"/>
                    <a:pt x="958" y="1031"/>
                  </a:cubicBezTo>
                  <a:cubicBezTo>
                    <a:pt x="958" y="1032"/>
                    <a:pt x="958" y="1032"/>
                    <a:pt x="958" y="1032"/>
                  </a:cubicBezTo>
                  <a:cubicBezTo>
                    <a:pt x="958" y="1032"/>
                    <a:pt x="959" y="1032"/>
                    <a:pt x="959" y="1031"/>
                  </a:cubicBezTo>
                  <a:cubicBezTo>
                    <a:pt x="959" y="1031"/>
                    <a:pt x="959" y="1031"/>
                    <a:pt x="959" y="1031"/>
                  </a:cubicBezTo>
                  <a:cubicBezTo>
                    <a:pt x="958" y="1032"/>
                    <a:pt x="959" y="1034"/>
                    <a:pt x="960" y="1034"/>
                  </a:cubicBezTo>
                  <a:cubicBezTo>
                    <a:pt x="960" y="1034"/>
                    <a:pt x="960" y="1034"/>
                    <a:pt x="960" y="1034"/>
                  </a:cubicBezTo>
                  <a:cubicBezTo>
                    <a:pt x="960" y="1034"/>
                    <a:pt x="960" y="1033"/>
                    <a:pt x="960" y="1033"/>
                  </a:cubicBezTo>
                  <a:cubicBezTo>
                    <a:pt x="960" y="1033"/>
                    <a:pt x="960" y="1033"/>
                    <a:pt x="960" y="1033"/>
                  </a:cubicBezTo>
                  <a:cubicBezTo>
                    <a:pt x="961" y="1034"/>
                    <a:pt x="961" y="1034"/>
                    <a:pt x="961" y="1034"/>
                  </a:cubicBezTo>
                  <a:cubicBezTo>
                    <a:pt x="961" y="1033"/>
                    <a:pt x="961" y="1033"/>
                    <a:pt x="961" y="1033"/>
                  </a:cubicBezTo>
                  <a:cubicBezTo>
                    <a:pt x="961" y="1033"/>
                    <a:pt x="961" y="1033"/>
                    <a:pt x="961" y="1032"/>
                  </a:cubicBezTo>
                  <a:cubicBezTo>
                    <a:pt x="962" y="1032"/>
                    <a:pt x="962" y="1032"/>
                    <a:pt x="962" y="1032"/>
                  </a:cubicBezTo>
                  <a:cubicBezTo>
                    <a:pt x="962" y="1032"/>
                    <a:pt x="962" y="1032"/>
                    <a:pt x="962" y="1032"/>
                  </a:cubicBezTo>
                  <a:cubicBezTo>
                    <a:pt x="962" y="1032"/>
                    <a:pt x="962" y="1032"/>
                    <a:pt x="963" y="1032"/>
                  </a:cubicBezTo>
                  <a:cubicBezTo>
                    <a:pt x="963" y="1032"/>
                    <a:pt x="963" y="1032"/>
                    <a:pt x="963" y="1031"/>
                  </a:cubicBezTo>
                  <a:cubicBezTo>
                    <a:pt x="965" y="1031"/>
                    <a:pt x="965" y="1031"/>
                    <a:pt x="965" y="1031"/>
                  </a:cubicBezTo>
                  <a:cubicBezTo>
                    <a:pt x="965" y="1031"/>
                    <a:pt x="965" y="1032"/>
                    <a:pt x="965" y="1032"/>
                  </a:cubicBezTo>
                  <a:cubicBezTo>
                    <a:pt x="965" y="1032"/>
                    <a:pt x="965" y="1031"/>
                    <a:pt x="965" y="1031"/>
                  </a:cubicBezTo>
                  <a:cubicBezTo>
                    <a:pt x="964" y="1031"/>
                    <a:pt x="964" y="1032"/>
                    <a:pt x="963" y="1032"/>
                  </a:cubicBezTo>
                  <a:cubicBezTo>
                    <a:pt x="964" y="1033"/>
                    <a:pt x="964" y="1034"/>
                    <a:pt x="964" y="1034"/>
                  </a:cubicBezTo>
                  <a:cubicBezTo>
                    <a:pt x="964" y="1034"/>
                    <a:pt x="964" y="1034"/>
                    <a:pt x="965" y="1034"/>
                  </a:cubicBezTo>
                  <a:cubicBezTo>
                    <a:pt x="965" y="1034"/>
                    <a:pt x="965" y="1034"/>
                    <a:pt x="965" y="1034"/>
                  </a:cubicBezTo>
                  <a:cubicBezTo>
                    <a:pt x="963" y="1034"/>
                    <a:pt x="962" y="1034"/>
                    <a:pt x="961" y="1034"/>
                  </a:cubicBezTo>
                  <a:cubicBezTo>
                    <a:pt x="961" y="1034"/>
                    <a:pt x="961" y="1034"/>
                    <a:pt x="961" y="1034"/>
                  </a:cubicBezTo>
                  <a:cubicBezTo>
                    <a:pt x="961" y="1034"/>
                    <a:pt x="960" y="1035"/>
                    <a:pt x="960" y="1035"/>
                  </a:cubicBezTo>
                  <a:cubicBezTo>
                    <a:pt x="959" y="1035"/>
                    <a:pt x="959" y="1035"/>
                    <a:pt x="959" y="1035"/>
                  </a:cubicBezTo>
                  <a:cubicBezTo>
                    <a:pt x="959" y="1035"/>
                    <a:pt x="959" y="1035"/>
                    <a:pt x="959" y="1036"/>
                  </a:cubicBezTo>
                  <a:cubicBezTo>
                    <a:pt x="959" y="1036"/>
                    <a:pt x="959" y="1036"/>
                    <a:pt x="959" y="1036"/>
                  </a:cubicBezTo>
                  <a:cubicBezTo>
                    <a:pt x="959" y="1036"/>
                    <a:pt x="959" y="1036"/>
                    <a:pt x="959" y="1036"/>
                  </a:cubicBezTo>
                  <a:cubicBezTo>
                    <a:pt x="959" y="1036"/>
                    <a:pt x="959" y="1036"/>
                    <a:pt x="959" y="1037"/>
                  </a:cubicBezTo>
                  <a:cubicBezTo>
                    <a:pt x="959" y="1037"/>
                    <a:pt x="959" y="1037"/>
                    <a:pt x="959" y="1037"/>
                  </a:cubicBezTo>
                  <a:cubicBezTo>
                    <a:pt x="959" y="1037"/>
                    <a:pt x="959" y="1037"/>
                    <a:pt x="959" y="1037"/>
                  </a:cubicBezTo>
                  <a:cubicBezTo>
                    <a:pt x="959" y="1037"/>
                    <a:pt x="960" y="1038"/>
                    <a:pt x="960" y="1037"/>
                  </a:cubicBezTo>
                  <a:cubicBezTo>
                    <a:pt x="961" y="1037"/>
                    <a:pt x="961" y="1037"/>
                    <a:pt x="961" y="1036"/>
                  </a:cubicBezTo>
                  <a:cubicBezTo>
                    <a:pt x="961" y="1036"/>
                    <a:pt x="962" y="1036"/>
                    <a:pt x="962" y="1036"/>
                  </a:cubicBezTo>
                  <a:cubicBezTo>
                    <a:pt x="962" y="1036"/>
                    <a:pt x="962" y="1036"/>
                    <a:pt x="962" y="1036"/>
                  </a:cubicBezTo>
                  <a:cubicBezTo>
                    <a:pt x="962" y="1036"/>
                    <a:pt x="962" y="1036"/>
                    <a:pt x="963" y="1036"/>
                  </a:cubicBezTo>
                  <a:cubicBezTo>
                    <a:pt x="962" y="1035"/>
                    <a:pt x="962" y="1035"/>
                    <a:pt x="962" y="1035"/>
                  </a:cubicBezTo>
                  <a:cubicBezTo>
                    <a:pt x="962" y="1035"/>
                    <a:pt x="962" y="1034"/>
                    <a:pt x="962" y="1035"/>
                  </a:cubicBezTo>
                  <a:cubicBezTo>
                    <a:pt x="962" y="1035"/>
                    <a:pt x="962" y="1034"/>
                    <a:pt x="962" y="1034"/>
                  </a:cubicBezTo>
                  <a:cubicBezTo>
                    <a:pt x="962" y="1034"/>
                    <a:pt x="963" y="1035"/>
                    <a:pt x="965" y="1034"/>
                  </a:cubicBezTo>
                  <a:cubicBezTo>
                    <a:pt x="964" y="1034"/>
                    <a:pt x="965" y="1034"/>
                    <a:pt x="965" y="1034"/>
                  </a:cubicBezTo>
                  <a:cubicBezTo>
                    <a:pt x="965" y="1034"/>
                    <a:pt x="965" y="1034"/>
                    <a:pt x="965" y="1034"/>
                  </a:cubicBezTo>
                  <a:cubicBezTo>
                    <a:pt x="965" y="1034"/>
                    <a:pt x="965" y="1034"/>
                    <a:pt x="965" y="1033"/>
                  </a:cubicBezTo>
                  <a:cubicBezTo>
                    <a:pt x="966" y="1034"/>
                    <a:pt x="966" y="1033"/>
                    <a:pt x="966" y="1033"/>
                  </a:cubicBezTo>
                  <a:cubicBezTo>
                    <a:pt x="967" y="1033"/>
                    <a:pt x="967" y="1033"/>
                    <a:pt x="967" y="1033"/>
                  </a:cubicBezTo>
                  <a:cubicBezTo>
                    <a:pt x="967" y="1033"/>
                    <a:pt x="967" y="1033"/>
                    <a:pt x="967" y="1033"/>
                  </a:cubicBezTo>
                  <a:cubicBezTo>
                    <a:pt x="967" y="1033"/>
                    <a:pt x="967" y="1033"/>
                    <a:pt x="967" y="1033"/>
                  </a:cubicBezTo>
                  <a:cubicBezTo>
                    <a:pt x="967" y="1032"/>
                    <a:pt x="967" y="1032"/>
                    <a:pt x="966" y="1031"/>
                  </a:cubicBezTo>
                  <a:cubicBezTo>
                    <a:pt x="969" y="1031"/>
                    <a:pt x="969" y="1031"/>
                    <a:pt x="969" y="1031"/>
                  </a:cubicBezTo>
                  <a:cubicBezTo>
                    <a:pt x="969" y="1031"/>
                    <a:pt x="969" y="1031"/>
                    <a:pt x="969" y="1031"/>
                  </a:cubicBezTo>
                  <a:cubicBezTo>
                    <a:pt x="969" y="1032"/>
                    <a:pt x="969" y="1032"/>
                    <a:pt x="969" y="1032"/>
                  </a:cubicBezTo>
                  <a:cubicBezTo>
                    <a:pt x="969" y="1032"/>
                    <a:pt x="969" y="1032"/>
                    <a:pt x="969" y="1032"/>
                  </a:cubicBezTo>
                  <a:cubicBezTo>
                    <a:pt x="969" y="1033"/>
                    <a:pt x="969" y="1033"/>
                    <a:pt x="970" y="1033"/>
                  </a:cubicBezTo>
                  <a:cubicBezTo>
                    <a:pt x="971" y="1033"/>
                    <a:pt x="971" y="1032"/>
                    <a:pt x="971" y="1032"/>
                  </a:cubicBezTo>
                  <a:cubicBezTo>
                    <a:pt x="971" y="1032"/>
                    <a:pt x="971" y="1032"/>
                    <a:pt x="971" y="1031"/>
                  </a:cubicBezTo>
                  <a:cubicBezTo>
                    <a:pt x="973" y="1031"/>
                    <a:pt x="973" y="1031"/>
                    <a:pt x="973" y="1031"/>
                  </a:cubicBezTo>
                  <a:cubicBezTo>
                    <a:pt x="973" y="1032"/>
                    <a:pt x="973" y="1032"/>
                    <a:pt x="974" y="1032"/>
                  </a:cubicBezTo>
                  <a:cubicBezTo>
                    <a:pt x="974" y="1032"/>
                    <a:pt x="974" y="1031"/>
                    <a:pt x="974" y="1031"/>
                  </a:cubicBezTo>
                  <a:cubicBezTo>
                    <a:pt x="976" y="1031"/>
                    <a:pt x="976" y="1031"/>
                    <a:pt x="976" y="1031"/>
                  </a:cubicBezTo>
                  <a:cubicBezTo>
                    <a:pt x="976" y="1031"/>
                    <a:pt x="976" y="1032"/>
                    <a:pt x="976" y="1032"/>
                  </a:cubicBezTo>
                  <a:cubicBezTo>
                    <a:pt x="976" y="1032"/>
                    <a:pt x="977" y="1032"/>
                    <a:pt x="977" y="1033"/>
                  </a:cubicBezTo>
                  <a:cubicBezTo>
                    <a:pt x="975" y="1033"/>
                    <a:pt x="974" y="1032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3" y="1033"/>
                    <a:pt x="973" y="1033"/>
                    <a:pt x="973" y="1033"/>
                  </a:cubicBezTo>
                  <a:cubicBezTo>
                    <a:pt x="975" y="1033"/>
                    <a:pt x="976" y="1033"/>
                    <a:pt x="978" y="1033"/>
                  </a:cubicBezTo>
                  <a:cubicBezTo>
                    <a:pt x="978" y="1033"/>
                    <a:pt x="978" y="1033"/>
                    <a:pt x="978" y="1033"/>
                  </a:cubicBezTo>
                  <a:cubicBezTo>
                    <a:pt x="978" y="1033"/>
                    <a:pt x="978" y="1033"/>
                    <a:pt x="979" y="1033"/>
                  </a:cubicBezTo>
                  <a:cubicBezTo>
                    <a:pt x="979" y="1033"/>
                    <a:pt x="979" y="1033"/>
                    <a:pt x="979" y="1033"/>
                  </a:cubicBezTo>
                  <a:cubicBezTo>
                    <a:pt x="979" y="1033"/>
                    <a:pt x="979" y="1033"/>
                    <a:pt x="979" y="1033"/>
                  </a:cubicBezTo>
                  <a:cubicBezTo>
                    <a:pt x="979" y="1032"/>
                    <a:pt x="979" y="1032"/>
                    <a:pt x="980" y="1032"/>
                  </a:cubicBezTo>
                  <a:cubicBezTo>
                    <a:pt x="980" y="1032"/>
                    <a:pt x="980" y="1032"/>
                    <a:pt x="980" y="1031"/>
                  </a:cubicBezTo>
                  <a:cubicBezTo>
                    <a:pt x="987" y="1031"/>
                    <a:pt x="987" y="1031"/>
                    <a:pt x="987" y="1031"/>
                  </a:cubicBezTo>
                  <a:cubicBezTo>
                    <a:pt x="987" y="1031"/>
                    <a:pt x="987" y="1031"/>
                    <a:pt x="987" y="1032"/>
                  </a:cubicBezTo>
                  <a:cubicBezTo>
                    <a:pt x="987" y="1032"/>
                    <a:pt x="987" y="1032"/>
                    <a:pt x="988" y="1032"/>
                  </a:cubicBezTo>
                  <a:cubicBezTo>
                    <a:pt x="988" y="1032"/>
                    <a:pt x="988" y="1032"/>
                    <a:pt x="988" y="1032"/>
                  </a:cubicBezTo>
                  <a:cubicBezTo>
                    <a:pt x="988" y="1032"/>
                    <a:pt x="988" y="1031"/>
                    <a:pt x="988" y="1031"/>
                  </a:cubicBezTo>
                  <a:cubicBezTo>
                    <a:pt x="989" y="1031"/>
                    <a:pt x="989" y="1031"/>
                    <a:pt x="989" y="1031"/>
                  </a:cubicBezTo>
                  <a:cubicBezTo>
                    <a:pt x="989" y="1032"/>
                    <a:pt x="989" y="1033"/>
                    <a:pt x="989" y="1033"/>
                  </a:cubicBezTo>
                  <a:cubicBezTo>
                    <a:pt x="990" y="1033"/>
                    <a:pt x="991" y="1032"/>
                    <a:pt x="991" y="1031"/>
                  </a:cubicBezTo>
                  <a:cubicBezTo>
                    <a:pt x="996" y="1031"/>
                    <a:pt x="996" y="1031"/>
                    <a:pt x="996" y="1031"/>
                  </a:cubicBezTo>
                  <a:cubicBezTo>
                    <a:pt x="995" y="1031"/>
                    <a:pt x="995" y="1032"/>
                    <a:pt x="996" y="1032"/>
                  </a:cubicBezTo>
                  <a:cubicBezTo>
                    <a:pt x="996" y="1031"/>
                    <a:pt x="996" y="1031"/>
                    <a:pt x="996" y="1031"/>
                  </a:cubicBezTo>
                  <a:cubicBezTo>
                    <a:pt x="998" y="1031"/>
                    <a:pt x="998" y="1031"/>
                    <a:pt x="998" y="1031"/>
                  </a:cubicBezTo>
                  <a:cubicBezTo>
                    <a:pt x="998" y="1031"/>
                    <a:pt x="998" y="1032"/>
                    <a:pt x="998" y="1032"/>
                  </a:cubicBezTo>
                  <a:cubicBezTo>
                    <a:pt x="998" y="1032"/>
                    <a:pt x="998" y="1032"/>
                    <a:pt x="997" y="1032"/>
                  </a:cubicBezTo>
                  <a:cubicBezTo>
                    <a:pt x="998" y="1032"/>
                    <a:pt x="998" y="1033"/>
                    <a:pt x="998" y="1033"/>
                  </a:cubicBezTo>
                  <a:cubicBezTo>
                    <a:pt x="998" y="1034"/>
                    <a:pt x="998" y="1035"/>
                    <a:pt x="998" y="1036"/>
                  </a:cubicBezTo>
                  <a:cubicBezTo>
                    <a:pt x="1000" y="1036"/>
                    <a:pt x="999" y="1035"/>
                    <a:pt x="999" y="1034"/>
                  </a:cubicBezTo>
                  <a:cubicBezTo>
                    <a:pt x="999" y="1035"/>
                    <a:pt x="999" y="1035"/>
                    <a:pt x="999" y="1035"/>
                  </a:cubicBezTo>
                  <a:cubicBezTo>
                    <a:pt x="1000" y="1035"/>
                    <a:pt x="1000" y="1034"/>
                    <a:pt x="1000" y="1034"/>
                  </a:cubicBezTo>
                  <a:cubicBezTo>
                    <a:pt x="1000" y="1034"/>
                    <a:pt x="1000" y="1034"/>
                    <a:pt x="1000" y="1034"/>
                  </a:cubicBezTo>
                  <a:cubicBezTo>
                    <a:pt x="1000" y="1034"/>
                    <a:pt x="1001" y="1034"/>
                    <a:pt x="1001" y="1033"/>
                  </a:cubicBezTo>
                  <a:cubicBezTo>
                    <a:pt x="1001" y="1033"/>
                    <a:pt x="1001" y="1032"/>
                    <a:pt x="1001" y="1032"/>
                  </a:cubicBezTo>
                  <a:cubicBezTo>
                    <a:pt x="1000" y="1031"/>
                    <a:pt x="1000" y="1032"/>
                    <a:pt x="1000" y="1032"/>
                  </a:cubicBezTo>
                  <a:cubicBezTo>
                    <a:pt x="1000" y="1032"/>
                    <a:pt x="1000" y="1032"/>
                    <a:pt x="1000" y="1032"/>
                  </a:cubicBezTo>
                  <a:cubicBezTo>
                    <a:pt x="1000" y="1032"/>
                    <a:pt x="1000" y="1031"/>
                    <a:pt x="1000" y="1031"/>
                  </a:cubicBezTo>
                  <a:cubicBezTo>
                    <a:pt x="1002" y="1031"/>
                    <a:pt x="1002" y="1031"/>
                    <a:pt x="1002" y="1031"/>
                  </a:cubicBezTo>
                  <a:cubicBezTo>
                    <a:pt x="1002" y="1032"/>
                    <a:pt x="1002" y="1032"/>
                    <a:pt x="1003" y="1032"/>
                  </a:cubicBezTo>
                  <a:cubicBezTo>
                    <a:pt x="1003" y="1032"/>
                    <a:pt x="1002" y="1033"/>
                    <a:pt x="1003" y="1033"/>
                  </a:cubicBezTo>
                  <a:cubicBezTo>
                    <a:pt x="1002" y="1033"/>
                    <a:pt x="1002" y="1034"/>
                    <a:pt x="1001" y="1034"/>
                  </a:cubicBezTo>
                  <a:cubicBezTo>
                    <a:pt x="1001" y="1035"/>
                    <a:pt x="1001" y="1036"/>
                    <a:pt x="1001" y="1036"/>
                  </a:cubicBezTo>
                  <a:cubicBezTo>
                    <a:pt x="1001" y="1036"/>
                    <a:pt x="1001" y="1036"/>
                    <a:pt x="1001" y="1036"/>
                  </a:cubicBezTo>
                  <a:cubicBezTo>
                    <a:pt x="1001" y="1036"/>
                    <a:pt x="1001" y="1036"/>
                    <a:pt x="1001" y="1037"/>
                  </a:cubicBezTo>
                  <a:cubicBezTo>
                    <a:pt x="1001" y="1037"/>
                    <a:pt x="1001" y="1037"/>
                    <a:pt x="1001" y="1037"/>
                  </a:cubicBezTo>
                  <a:cubicBezTo>
                    <a:pt x="1001" y="1037"/>
                    <a:pt x="1001" y="1037"/>
                    <a:pt x="1001" y="1037"/>
                  </a:cubicBezTo>
                  <a:cubicBezTo>
                    <a:pt x="1002" y="1037"/>
                    <a:pt x="1002" y="1038"/>
                    <a:pt x="1002" y="1039"/>
                  </a:cubicBezTo>
                  <a:cubicBezTo>
                    <a:pt x="1002" y="1039"/>
                    <a:pt x="1003" y="1040"/>
                    <a:pt x="1002" y="1041"/>
                  </a:cubicBezTo>
                  <a:cubicBezTo>
                    <a:pt x="1002" y="1041"/>
                    <a:pt x="1002" y="1041"/>
                    <a:pt x="1001" y="1041"/>
                  </a:cubicBezTo>
                  <a:cubicBezTo>
                    <a:pt x="1002" y="1042"/>
                    <a:pt x="1001" y="1042"/>
                    <a:pt x="1002" y="1043"/>
                  </a:cubicBezTo>
                  <a:cubicBezTo>
                    <a:pt x="1003" y="1043"/>
                    <a:pt x="1003" y="1042"/>
                    <a:pt x="1003" y="1042"/>
                  </a:cubicBezTo>
                  <a:cubicBezTo>
                    <a:pt x="1003" y="1042"/>
                    <a:pt x="1004" y="1042"/>
                    <a:pt x="1004" y="1042"/>
                  </a:cubicBezTo>
                  <a:cubicBezTo>
                    <a:pt x="1004" y="1042"/>
                    <a:pt x="1004" y="1041"/>
                    <a:pt x="1004" y="1041"/>
                  </a:cubicBezTo>
                  <a:cubicBezTo>
                    <a:pt x="1004" y="1041"/>
                    <a:pt x="1004" y="1042"/>
                    <a:pt x="1005" y="1042"/>
                  </a:cubicBezTo>
                  <a:cubicBezTo>
                    <a:pt x="1005" y="1041"/>
                    <a:pt x="1005" y="1041"/>
                    <a:pt x="1004" y="1041"/>
                  </a:cubicBezTo>
                  <a:cubicBezTo>
                    <a:pt x="1004" y="1040"/>
                    <a:pt x="1004" y="1039"/>
                    <a:pt x="1005" y="1039"/>
                  </a:cubicBezTo>
                  <a:cubicBezTo>
                    <a:pt x="1005" y="1039"/>
                    <a:pt x="1006" y="1040"/>
                    <a:pt x="1006" y="1039"/>
                  </a:cubicBezTo>
                  <a:cubicBezTo>
                    <a:pt x="1005" y="1039"/>
                    <a:pt x="1005" y="1038"/>
                    <a:pt x="1005" y="1038"/>
                  </a:cubicBezTo>
                  <a:cubicBezTo>
                    <a:pt x="1005" y="1037"/>
                    <a:pt x="1005" y="1037"/>
                    <a:pt x="1005" y="1036"/>
                  </a:cubicBezTo>
                  <a:cubicBezTo>
                    <a:pt x="1005" y="1036"/>
                    <a:pt x="1005" y="1036"/>
                    <a:pt x="1005" y="1036"/>
                  </a:cubicBezTo>
                  <a:cubicBezTo>
                    <a:pt x="1005" y="1036"/>
                    <a:pt x="1005" y="1036"/>
                    <a:pt x="1005" y="1036"/>
                  </a:cubicBezTo>
                  <a:cubicBezTo>
                    <a:pt x="1005" y="1036"/>
                    <a:pt x="1005" y="1036"/>
                    <a:pt x="1005" y="1035"/>
                  </a:cubicBezTo>
                  <a:cubicBezTo>
                    <a:pt x="1005" y="1035"/>
                    <a:pt x="1005" y="1035"/>
                    <a:pt x="1004" y="1035"/>
                  </a:cubicBezTo>
                  <a:cubicBezTo>
                    <a:pt x="1004" y="1035"/>
                    <a:pt x="1004" y="1035"/>
                    <a:pt x="1004" y="1035"/>
                  </a:cubicBez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4"/>
                  </a:cubicBezTo>
                  <a:cubicBezTo>
                    <a:pt x="1004" y="1034"/>
                    <a:pt x="1004" y="1034"/>
                    <a:pt x="1004" y="1033"/>
                  </a:cubicBezTo>
                  <a:cubicBezTo>
                    <a:pt x="1004" y="1033"/>
                    <a:pt x="1004" y="1033"/>
                    <a:pt x="1004" y="1033"/>
                  </a:cubicBezTo>
                  <a:cubicBezTo>
                    <a:pt x="1005" y="1033"/>
                    <a:pt x="1005" y="1032"/>
                    <a:pt x="1004" y="1031"/>
                  </a:cubicBezTo>
                  <a:cubicBezTo>
                    <a:pt x="1004" y="1032"/>
                    <a:pt x="1004" y="1033"/>
                    <a:pt x="1004" y="1033"/>
                  </a:cubicBezTo>
                  <a:cubicBezTo>
                    <a:pt x="1004" y="1033"/>
                    <a:pt x="1004" y="1033"/>
                    <a:pt x="1004" y="1033"/>
                  </a:cubicBezTo>
                  <a:cubicBezTo>
                    <a:pt x="1003" y="1033"/>
                    <a:pt x="1003" y="1033"/>
                    <a:pt x="1003" y="1033"/>
                  </a:cubicBezTo>
                  <a:cubicBezTo>
                    <a:pt x="1003" y="1032"/>
                    <a:pt x="1003" y="1032"/>
                    <a:pt x="1003" y="1032"/>
                  </a:cubicBezTo>
                  <a:cubicBezTo>
                    <a:pt x="1003" y="1032"/>
                    <a:pt x="1003" y="1032"/>
                    <a:pt x="1003" y="1032"/>
                  </a:cubicBezTo>
                  <a:cubicBezTo>
                    <a:pt x="1003" y="1032"/>
                    <a:pt x="1003" y="1032"/>
                    <a:pt x="1003" y="1032"/>
                  </a:cubicBezTo>
                  <a:cubicBezTo>
                    <a:pt x="1003" y="1032"/>
                    <a:pt x="1003" y="1031"/>
                    <a:pt x="1003" y="1031"/>
                  </a:cubicBezTo>
                  <a:cubicBezTo>
                    <a:pt x="1011" y="1031"/>
                    <a:pt x="1011" y="1031"/>
                    <a:pt x="1011" y="1031"/>
                  </a:cubicBezTo>
                  <a:cubicBezTo>
                    <a:pt x="1011" y="1031"/>
                    <a:pt x="1011" y="1032"/>
                    <a:pt x="1011" y="1032"/>
                  </a:cubicBezTo>
                  <a:cubicBezTo>
                    <a:pt x="1011" y="1032"/>
                    <a:pt x="1011" y="1032"/>
                    <a:pt x="1011" y="1032"/>
                  </a:cubicBezTo>
                  <a:cubicBezTo>
                    <a:pt x="1011" y="1032"/>
                    <a:pt x="1012" y="1032"/>
                    <a:pt x="1012" y="1032"/>
                  </a:cubicBezTo>
                  <a:cubicBezTo>
                    <a:pt x="1012" y="1032"/>
                    <a:pt x="1012" y="1032"/>
                    <a:pt x="1012" y="1032"/>
                  </a:cubicBezTo>
                  <a:cubicBezTo>
                    <a:pt x="1012" y="1032"/>
                    <a:pt x="1012" y="1032"/>
                    <a:pt x="1012" y="1031"/>
                  </a:cubicBezTo>
                  <a:cubicBezTo>
                    <a:pt x="1012" y="1031"/>
                    <a:pt x="1012" y="1031"/>
                    <a:pt x="1012" y="1031"/>
                  </a:cubicBezTo>
                  <a:cubicBezTo>
                    <a:pt x="1015" y="1031"/>
                    <a:pt x="1015" y="1031"/>
                    <a:pt x="1015" y="1031"/>
                  </a:cubicBezTo>
                  <a:cubicBezTo>
                    <a:pt x="1015" y="1032"/>
                    <a:pt x="1015" y="1032"/>
                    <a:pt x="1016" y="1032"/>
                  </a:cubicBezTo>
                  <a:cubicBezTo>
                    <a:pt x="1016" y="1032"/>
                    <a:pt x="1016" y="1032"/>
                    <a:pt x="1016" y="1032"/>
                  </a:cubicBezTo>
                  <a:cubicBezTo>
                    <a:pt x="1016" y="1032"/>
                    <a:pt x="1016" y="1031"/>
                    <a:pt x="1016" y="1031"/>
                  </a:cubicBezTo>
                  <a:cubicBezTo>
                    <a:pt x="1028" y="1031"/>
                    <a:pt x="1028" y="1031"/>
                    <a:pt x="1028" y="1031"/>
                  </a:cubicBezTo>
                  <a:cubicBezTo>
                    <a:pt x="1028" y="1032"/>
                    <a:pt x="1028" y="1032"/>
                    <a:pt x="1028" y="1032"/>
                  </a:cubicBezTo>
                  <a:cubicBezTo>
                    <a:pt x="1029" y="1032"/>
                    <a:pt x="1029" y="1033"/>
                    <a:pt x="1030" y="1033"/>
                  </a:cubicBezTo>
                  <a:cubicBezTo>
                    <a:pt x="1030" y="1033"/>
                    <a:pt x="1031" y="1033"/>
                    <a:pt x="1031" y="1032"/>
                  </a:cubicBezTo>
                  <a:cubicBezTo>
                    <a:pt x="1031" y="1032"/>
                    <a:pt x="1031" y="1032"/>
                    <a:pt x="1031" y="1033"/>
                  </a:cubicBezTo>
                  <a:cubicBezTo>
                    <a:pt x="1032" y="1032"/>
                    <a:pt x="1032" y="1032"/>
                    <a:pt x="1032" y="1031"/>
                  </a:cubicBezTo>
                  <a:cubicBezTo>
                    <a:pt x="1032" y="1031"/>
                    <a:pt x="1032" y="1031"/>
                    <a:pt x="1032" y="1031"/>
                  </a:cubicBezTo>
                  <a:cubicBezTo>
                    <a:pt x="1034" y="1031"/>
                    <a:pt x="1034" y="1031"/>
                    <a:pt x="1034" y="1031"/>
                  </a:cubicBezTo>
                  <a:cubicBezTo>
                    <a:pt x="1033" y="1032"/>
                    <a:pt x="1033" y="1033"/>
                    <a:pt x="1033" y="1034"/>
                  </a:cubicBezTo>
                  <a:cubicBezTo>
                    <a:pt x="1032" y="1034"/>
                    <a:pt x="1032" y="1034"/>
                    <a:pt x="1032" y="1035"/>
                  </a:cubicBezTo>
                  <a:cubicBezTo>
                    <a:pt x="1032" y="1035"/>
                    <a:pt x="1032" y="1035"/>
                    <a:pt x="1033" y="1035"/>
                  </a:cubicBezTo>
                  <a:cubicBezTo>
                    <a:pt x="1033" y="1035"/>
                    <a:pt x="1033" y="1035"/>
                    <a:pt x="1033" y="1035"/>
                  </a:cubicBezTo>
                  <a:cubicBezTo>
                    <a:pt x="1033" y="1035"/>
                    <a:pt x="1033" y="1035"/>
                    <a:pt x="1034" y="1035"/>
                  </a:cubicBezTo>
                  <a:cubicBezTo>
                    <a:pt x="1034" y="1034"/>
                    <a:pt x="1034" y="1034"/>
                    <a:pt x="1035" y="1034"/>
                  </a:cubicBezTo>
                  <a:cubicBezTo>
                    <a:pt x="1034" y="1033"/>
                    <a:pt x="1035" y="1032"/>
                    <a:pt x="1034" y="1031"/>
                  </a:cubicBezTo>
                  <a:cubicBezTo>
                    <a:pt x="1058" y="1031"/>
                    <a:pt x="1058" y="1031"/>
                    <a:pt x="1058" y="1031"/>
                  </a:cubicBezTo>
                  <a:cubicBezTo>
                    <a:pt x="1058" y="1031"/>
                    <a:pt x="1058" y="1031"/>
                    <a:pt x="1058" y="1031"/>
                  </a:cubicBezTo>
                  <a:cubicBezTo>
                    <a:pt x="1063" y="1031"/>
                    <a:pt x="1063" y="1031"/>
                    <a:pt x="1063" y="1031"/>
                  </a:cubicBezTo>
                  <a:cubicBezTo>
                    <a:pt x="1063" y="1032"/>
                    <a:pt x="1063" y="1032"/>
                    <a:pt x="1063" y="1032"/>
                  </a:cubicBezTo>
                  <a:cubicBezTo>
                    <a:pt x="1064" y="1032"/>
                    <a:pt x="1064" y="1032"/>
                    <a:pt x="1064" y="1031"/>
                  </a:cubicBezTo>
                  <a:cubicBezTo>
                    <a:pt x="1071" y="1031"/>
                    <a:pt x="1071" y="1031"/>
                    <a:pt x="1071" y="1031"/>
                  </a:cubicBezTo>
                  <a:cubicBezTo>
                    <a:pt x="1071" y="1032"/>
                    <a:pt x="1071" y="1032"/>
                    <a:pt x="1072" y="1032"/>
                  </a:cubicBezTo>
                  <a:cubicBezTo>
                    <a:pt x="1072" y="1032"/>
                    <a:pt x="1072" y="1031"/>
                    <a:pt x="1072" y="1031"/>
                  </a:cubicBezTo>
                  <a:cubicBezTo>
                    <a:pt x="1104" y="1031"/>
                    <a:pt x="1104" y="1031"/>
                    <a:pt x="1104" y="1031"/>
                  </a:cubicBezTo>
                  <a:cubicBezTo>
                    <a:pt x="1113" y="1031"/>
                    <a:pt x="1120" y="1030"/>
                    <a:pt x="1126" y="1027"/>
                  </a:cubicBezTo>
                  <a:cubicBezTo>
                    <a:pt x="1127" y="1027"/>
                    <a:pt x="1127" y="1027"/>
                    <a:pt x="1127" y="1027"/>
                  </a:cubicBezTo>
                  <a:cubicBezTo>
                    <a:pt x="1132" y="1024"/>
                    <a:pt x="1136" y="1020"/>
                    <a:pt x="1139" y="1016"/>
                  </a:cubicBezTo>
                  <a:close/>
                  <a:moveTo>
                    <a:pt x="1041" y="783"/>
                  </a:moveTo>
                  <a:cubicBezTo>
                    <a:pt x="1041" y="783"/>
                    <a:pt x="1041" y="783"/>
                    <a:pt x="1041" y="783"/>
                  </a:cubicBezTo>
                  <a:cubicBezTo>
                    <a:pt x="1041" y="783"/>
                    <a:pt x="1041" y="783"/>
                    <a:pt x="1041" y="783"/>
                  </a:cubicBezTo>
                  <a:cubicBezTo>
                    <a:pt x="1041" y="783"/>
                    <a:pt x="1041" y="783"/>
                    <a:pt x="1041" y="783"/>
                  </a:cubicBezTo>
                  <a:close/>
                  <a:moveTo>
                    <a:pt x="1040" y="788"/>
                  </a:moveTo>
                  <a:cubicBezTo>
                    <a:pt x="1040" y="787"/>
                    <a:pt x="1040" y="786"/>
                    <a:pt x="1039" y="786"/>
                  </a:cubicBezTo>
                  <a:cubicBezTo>
                    <a:pt x="1039" y="787"/>
                    <a:pt x="1039" y="787"/>
                    <a:pt x="1039" y="787"/>
                  </a:cubicBezTo>
                  <a:cubicBezTo>
                    <a:pt x="1039" y="786"/>
                    <a:pt x="1039" y="786"/>
                    <a:pt x="1039" y="785"/>
                  </a:cubicBezTo>
                  <a:cubicBezTo>
                    <a:pt x="1039" y="786"/>
                    <a:pt x="1039" y="786"/>
                    <a:pt x="1039" y="785"/>
                  </a:cubicBezTo>
                  <a:cubicBezTo>
                    <a:pt x="1040" y="786"/>
                    <a:pt x="1040" y="787"/>
                    <a:pt x="1040" y="788"/>
                  </a:cubicBezTo>
                  <a:cubicBezTo>
                    <a:pt x="1040" y="788"/>
                    <a:pt x="1040" y="788"/>
                    <a:pt x="1040" y="788"/>
                  </a:cubicBezTo>
                  <a:close/>
                  <a:moveTo>
                    <a:pt x="989" y="697"/>
                  </a:moveTo>
                  <a:cubicBezTo>
                    <a:pt x="990" y="696"/>
                    <a:pt x="990" y="697"/>
                    <a:pt x="991" y="697"/>
                  </a:cubicBezTo>
                  <a:cubicBezTo>
                    <a:pt x="991" y="697"/>
                    <a:pt x="990" y="697"/>
                    <a:pt x="989" y="697"/>
                  </a:cubicBezTo>
                  <a:cubicBezTo>
                    <a:pt x="989" y="697"/>
                    <a:pt x="989" y="697"/>
                    <a:pt x="989" y="697"/>
                  </a:cubicBezTo>
                  <a:close/>
                  <a:moveTo>
                    <a:pt x="960" y="653"/>
                  </a:moveTo>
                  <a:cubicBezTo>
                    <a:pt x="960" y="653"/>
                    <a:pt x="960" y="654"/>
                    <a:pt x="960" y="654"/>
                  </a:cubicBezTo>
                  <a:cubicBezTo>
                    <a:pt x="961" y="656"/>
                    <a:pt x="961" y="655"/>
                    <a:pt x="961" y="655"/>
                  </a:cubicBezTo>
                  <a:cubicBezTo>
                    <a:pt x="960" y="654"/>
                    <a:pt x="960" y="654"/>
                    <a:pt x="960" y="653"/>
                  </a:cubicBezTo>
                  <a:close/>
                  <a:moveTo>
                    <a:pt x="955" y="647"/>
                  </a:moveTo>
                  <a:cubicBezTo>
                    <a:pt x="955" y="648"/>
                    <a:pt x="955" y="648"/>
                    <a:pt x="955" y="648"/>
                  </a:cubicBezTo>
                  <a:cubicBezTo>
                    <a:pt x="955" y="647"/>
                    <a:pt x="954" y="647"/>
                    <a:pt x="954" y="646"/>
                  </a:cubicBezTo>
                  <a:cubicBezTo>
                    <a:pt x="954" y="647"/>
                    <a:pt x="955" y="647"/>
                    <a:pt x="955" y="647"/>
                  </a:cubicBezTo>
                  <a:close/>
                  <a:moveTo>
                    <a:pt x="960" y="639"/>
                  </a:moveTo>
                  <a:cubicBezTo>
                    <a:pt x="960" y="639"/>
                    <a:pt x="960" y="640"/>
                    <a:pt x="960" y="640"/>
                  </a:cubicBezTo>
                  <a:cubicBezTo>
                    <a:pt x="960" y="640"/>
                    <a:pt x="960" y="639"/>
                    <a:pt x="960" y="639"/>
                  </a:cubicBezTo>
                  <a:cubicBezTo>
                    <a:pt x="960" y="639"/>
                    <a:pt x="960" y="639"/>
                    <a:pt x="960" y="639"/>
                  </a:cubicBezTo>
                  <a:close/>
                  <a:moveTo>
                    <a:pt x="949" y="630"/>
                  </a:moveTo>
                  <a:cubicBezTo>
                    <a:pt x="949" y="630"/>
                    <a:pt x="949" y="630"/>
                    <a:pt x="950" y="630"/>
                  </a:cubicBezTo>
                  <a:cubicBezTo>
                    <a:pt x="950" y="630"/>
                    <a:pt x="950" y="630"/>
                    <a:pt x="950" y="630"/>
                  </a:cubicBezTo>
                  <a:cubicBezTo>
                    <a:pt x="949" y="630"/>
                    <a:pt x="949" y="630"/>
                    <a:pt x="949" y="630"/>
                  </a:cubicBezTo>
                  <a:cubicBezTo>
                    <a:pt x="949" y="630"/>
                    <a:pt x="949" y="630"/>
                    <a:pt x="949" y="630"/>
                  </a:cubicBezTo>
                  <a:close/>
                  <a:moveTo>
                    <a:pt x="885" y="499"/>
                  </a:moveTo>
                  <a:cubicBezTo>
                    <a:pt x="885" y="500"/>
                    <a:pt x="886" y="500"/>
                    <a:pt x="886" y="501"/>
                  </a:cubicBezTo>
                  <a:cubicBezTo>
                    <a:pt x="886" y="501"/>
                    <a:pt x="886" y="501"/>
                    <a:pt x="886" y="501"/>
                  </a:cubicBezTo>
                  <a:cubicBezTo>
                    <a:pt x="886" y="500"/>
                    <a:pt x="885" y="500"/>
                    <a:pt x="885" y="499"/>
                  </a:cubicBezTo>
                  <a:close/>
                  <a:moveTo>
                    <a:pt x="903" y="530"/>
                  </a:moveTo>
                  <a:cubicBezTo>
                    <a:pt x="903" y="530"/>
                    <a:pt x="903" y="531"/>
                    <a:pt x="904" y="532"/>
                  </a:cubicBezTo>
                  <a:cubicBezTo>
                    <a:pt x="904" y="532"/>
                    <a:pt x="904" y="532"/>
                    <a:pt x="904" y="532"/>
                  </a:cubicBezTo>
                  <a:cubicBezTo>
                    <a:pt x="904" y="532"/>
                    <a:pt x="904" y="532"/>
                    <a:pt x="904" y="532"/>
                  </a:cubicBezTo>
                  <a:cubicBezTo>
                    <a:pt x="904" y="532"/>
                    <a:pt x="904" y="532"/>
                    <a:pt x="903" y="532"/>
                  </a:cubicBezTo>
                  <a:cubicBezTo>
                    <a:pt x="903" y="532"/>
                    <a:pt x="903" y="532"/>
                    <a:pt x="903" y="531"/>
                  </a:cubicBezTo>
                  <a:cubicBezTo>
                    <a:pt x="903" y="531"/>
                    <a:pt x="902" y="529"/>
                    <a:pt x="903" y="530"/>
                  </a:cubicBezTo>
                  <a:close/>
                  <a:moveTo>
                    <a:pt x="903" y="531"/>
                  </a:moveTo>
                  <a:cubicBezTo>
                    <a:pt x="902" y="531"/>
                    <a:pt x="902" y="531"/>
                    <a:pt x="902" y="531"/>
                  </a:cubicBezTo>
                  <a:cubicBezTo>
                    <a:pt x="902" y="531"/>
                    <a:pt x="902" y="531"/>
                    <a:pt x="902" y="531"/>
                  </a:cubicBezTo>
                  <a:cubicBezTo>
                    <a:pt x="902" y="531"/>
                    <a:pt x="902" y="531"/>
                    <a:pt x="903" y="531"/>
                  </a:cubicBezTo>
                  <a:close/>
                  <a:moveTo>
                    <a:pt x="901" y="531"/>
                  </a:moveTo>
                  <a:cubicBezTo>
                    <a:pt x="902" y="532"/>
                    <a:pt x="902" y="533"/>
                    <a:pt x="903" y="534"/>
                  </a:cubicBezTo>
                  <a:cubicBezTo>
                    <a:pt x="903" y="534"/>
                    <a:pt x="903" y="535"/>
                    <a:pt x="903" y="535"/>
                  </a:cubicBezTo>
                  <a:cubicBezTo>
                    <a:pt x="902" y="534"/>
                    <a:pt x="902" y="533"/>
                    <a:pt x="901" y="531"/>
                  </a:cubicBezTo>
                  <a:close/>
                  <a:moveTo>
                    <a:pt x="730" y="237"/>
                  </a:moveTo>
                  <a:cubicBezTo>
                    <a:pt x="730" y="237"/>
                    <a:pt x="730" y="237"/>
                    <a:pt x="730" y="237"/>
                  </a:cubicBezTo>
                  <a:cubicBezTo>
                    <a:pt x="730" y="237"/>
                    <a:pt x="730" y="237"/>
                    <a:pt x="730" y="237"/>
                  </a:cubicBezTo>
                  <a:close/>
                  <a:moveTo>
                    <a:pt x="729" y="235"/>
                  </a:moveTo>
                  <a:cubicBezTo>
                    <a:pt x="730" y="235"/>
                    <a:pt x="730" y="237"/>
                    <a:pt x="729" y="238"/>
                  </a:cubicBezTo>
                  <a:cubicBezTo>
                    <a:pt x="728" y="238"/>
                    <a:pt x="728" y="236"/>
                    <a:pt x="729" y="235"/>
                  </a:cubicBezTo>
                  <a:close/>
                  <a:moveTo>
                    <a:pt x="712" y="200"/>
                  </a:moveTo>
                  <a:cubicBezTo>
                    <a:pt x="712" y="201"/>
                    <a:pt x="712" y="201"/>
                    <a:pt x="712" y="202"/>
                  </a:cubicBezTo>
                  <a:cubicBezTo>
                    <a:pt x="710" y="202"/>
                    <a:pt x="710" y="201"/>
                    <a:pt x="709" y="201"/>
                  </a:cubicBezTo>
                  <a:cubicBezTo>
                    <a:pt x="709" y="200"/>
                    <a:pt x="711" y="199"/>
                    <a:pt x="712" y="200"/>
                  </a:cubicBezTo>
                  <a:close/>
                  <a:moveTo>
                    <a:pt x="676" y="115"/>
                  </a:moveTo>
                  <a:cubicBezTo>
                    <a:pt x="676" y="115"/>
                    <a:pt x="676" y="115"/>
                    <a:pt x="676" y="115"/>
                  </a:cubicBezTo>
                  <a:cubicBezTo>
                    <a:pt x="676" y="115"/>
                    <a:pt x="676" y="115"/>
                    <a:pt x="676" y="115"/>
                  </a:cubicBezTo>
                  <a:cubicBezTo>
                    <a:pt x="676" y="115"/>
                    <a:pt x="676" y="116"/>
                    <a:pt x="676" y="115"/>
                  </a:cubicBezTo>
                  <a:close/>
                  <a:moveTo>
                    <a:pt x="676" y="116"/>
                  </a:moveTo>
                  <a:cubicBezTo>
                    <a:pt x="676" y="116"/>
                    <a:pt x="676" y="115"/>
                    <a:pt x="676" y="115"/>
                  </a:cubicBezTo>
                  <a:cubicBezTo>
                    <a:pt x="676" y="115"/>
                    <a:pt x="676" y="115"/>
                    <a:pt x="676" y="115"/>
                  </a:cubicBezTo>
                  <a:cubicBezTo>
                    <a:pt x="676" y="116"/>
                    <a:pt x="676" y="117"/>
                    <a:pt x="676" y="117"/>
                  </a:cubicBezTo>
                  <a:cubicBezTo>
                    <a:pt x="676" y="117"/>
                    <a:pt x="676" y="117"/>
                    <a:pt x="676" y="117"/>
                  </a:cubicBezTo>
                  <a:cubicBezTo>
                    <a:pt x="676" y="117"/>
                    <a:pt x="676" y="116"/>
                    <a:pt x="676" y="116"/>
                  </a:cubicBezTo>
                  <a:close/>
                  <a:moveTo>
                    <a:pt x="674" y="118"/>
                  </a:moveTo>
                  <a:cubicBezTo>
                    <a:pt x="674" y="118"/>
                    <a:pt x="674" y="118"/>
                    <a:pt x="674" y="118"/>
                  </a:cubicBezTo>
                  <a:cubicBezTo>
                    <a:pt x="674" y="118"/>
                    <a:pt x="674" y="117"/>
                    <a:pt x="674" y="117"/>
                  </a:cubicBezTo>
                  <a:cubicBezTo>
                    <a:pt x="674" y="117"/>
                    <a:pt x="674" y="117"/>
                    <a:pt x="674" y="117"/>
                  </a:cubicBezTo>
                  <a:cubicBezTo>
                    <a:pt x="674" y="117"/>
                    <a:pt x="674" y="118"/>
                    <a:pt x="674" y="118"/>
                  </a:cubicBezTo>
                  <a:close/>
                  <a:moveTo>
                    <a:pt x="674" y="117"/>
                  </a:moveTo>
                  <a:cubicBezTo>
                    <a:pt x="674" y="117"/>
                    <a:pt x="674" y="117"/>
                    <a:pt x="674" y="117"/>
                  </a:cubicBezTo>
                  <a:cubicBezTo>
                    <a:pt x="674" y="117"/>
                    <a:pt x="674" y="117"/>
                    <a:pt x="674" y="118"/>
                  </a:cubicBezTo>
                  <a:cubicBezTo>
                    <a:pt x="674" y="118"/>
                    <a:pt x="674" y="117"/>
                    <a:pt x="674" y="117"/>
                  </a:cubicBezTo>
                  <a:close/>
                  <a:moveTo>
                    <a:pt x="674" y="118"/>
                  </a:moveTo>
                  <a:cubicBezTo>
                    <a:pt x="674" y="118"/>
                    <a:pt x="674" y="118"/>
                    <a:pt x="674" y="118"/>
                  </a:cubicBezTo>
                  <a:cubicBezTo>
                    <a:pt x="674" y="118"/>
                    <a:pt x="674" y="118"/>
                    <a:pt x="674" y="119"/>
                  </a:cubicBezTo>
                  <a:cubicBezTo>
                    <a:pt x="674" y="118"/>
                    <a:pt x="674" y="118"/>
                    <a:pt x="674" y="118"/>
                  </a:cubicBezTo>
                  <a:close/>
                  <a:moveTo>
                    <a:pt x="674" y="120"/>
                  </a:moveTo>
                  <a:cubicBezTo>
                    <a:pt x="674" y="120"/>
                    <a:pt x="674" y="120"/>
                    <a:pt x="674" y="120"/>
                  </a:cubicBezTo>
                  <a:cubicBezTo>
                    <a:pt x="674" y="121"/>
                    <a:pt x="674" y="121"/>
                    <a:pt x="673" y="122"/>
                  </a:cubicBezTo>
                  <a:cubicBezTo>
                    <a:pt x="673" y="122"/>
                    <a:pt x="673" y="122"/>
                    <a:pt x="673" y="122"/>
                  </a:cubicBezTo>
                  <a:cubicBezTo>
                    <a:pt x="673" y="122"/>
                    <a:pt x="673" y="122"/>
                    <a:pt x="673" y="122"/>
                  </a:cubicBezTo>
                  <a:cubicBezTo>
                    <a:pt x="673" y="122"/>
                    <a:pt x="673" y="122"/>
                    <a:pt x="673" y="122"/>
                  </a:cubicBezTo>
                  <a:cubicBezTo>
                    <a:pt x="673" y="122"/>
                    <a:pt x="673" y="121"/>
                    <a:pt x="674" y="120"/>
                  </a:cubicBezTo>
                  <a:close/>
                  <a:moveTo>
                    <a:pt x="666" y="118"/>
                  </a:moveTo>
                  <a:cubicBezTo>
                    <a:pt x="666" y="118"/>
                    <a:pt x="666" y="118"/>
                    <a:pt x="666" y="117"/>
                  </a:cubicBezTo>
                  <a:cubicBezTo>
                    <a:pt x="666" y="117"/>
                    <a:pt x="666" y="117"/>
                    <a:pt x="666" y="117"/>
                  </a:cubicBezTo>
                  <a:cubicBezTo>
                    <a:pt x="666" y="117"/>
                    <a:pt x="666" y="117"/>
                    <a:pt x="666" y="117"/>
                  </a:cubicBezTo>
                  <a:cubicBezTo>
                    <a:pt x="666" y="117"/>
                    <a:pt x="666" y="118"/>
                    <a:pt x="666" y="118"/>
                  </a:cubicBezTo>
                  <a:cubicBezTo>
                    <a:pt x="666" y="118"/>
                    <a:pt x="666" y="118"/>
                    <a:pt x="666" y="118"/>
                  </a:cubicBezTo>
                  <a:close/>
                  <a:moveTo>
                    <a:pt x="666" y="117"/>
                  </a:moveTo>
                  <a:cubicBezTo>
                    <a:pt x="666" y="117"/>
                    <a:pt x="667" y="117"/>
                    <a:pt x="667" y="118"/>
                  </a:cubicBezTo>
                  <a:cubicBezTo>
                    <a:pt x="666" y="117"/>
                    <a:pt x="666" y="117"/>
                    <a:pt x="666" y="117"/>
                  </a:cubicBezTo>
                  <a:close/>
                  <a:moveTo>
                    <a:pt x="660" y="116"/>
                  </a:moveTo>
                  <a:cubicBezTo>
                    <a:pt x="660" y="116"/>
                    <a:pt x="660" y="117"/>
                    <a:pt x="660" y="117"/>
                  </a:cubicBezTo>
                  <a:cubicBezTo>
                    <a:pt x="660" y="117"/>
                    <a:pt x="659" y="116"/>
                    <a:pt x="659" y="116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59" y="116"/>
                    <a:pt x="659" y="116"/>
                    <a:pt x="659" y="116"/>
                  </a:cubicBezTo>
                  <a:cubicBezTo>
                    <a:pt x="659" y="116"/>
                    <a:pt x="659" y="116"/>
                    <a:pt x="660" y="116"/>
                  </a:cubicBezTo>
                  <a:close/>
                  <a:moveTo>
                    <a:pt x="525" y="148"/>
                  </a:moveTo>
                  <a:cubicBezTo>
                    <a:pt x="525" y="147"/>
                    <a:pt x="525" y="147"/>
                    <a:pt x="525" y="147"/>
                  </a:cubicBezTo>
                  <a:cubicBezTo>
                    <a:pt x="525" y="147"/>
                    <a:pt x="525" y="147"/>
                    <a:pt x="525" y="147"/>
                  </a:cubicBezTo>
                  <a:cubicBezTo>
                    <a:pt x="525" y="147"/>
                    <a:pt x="525" y="147"/>
                    <a:pt x="525" y="148"/>
                  </a:cubicBezTo>
                  <a:close/>
                  <a:moveTo>
                    <a:pt x="526" y="147"/>
                  </a:moveTo>
                  <a:cubicBezTo>
                    <a:pt x="525" y="147"/>
                    <a:pt x="525" y="147"/>
                    <a:pt x="525" y="147"/>
                  </a:cubicBezTo>
                  <a:cubicBezTo>
                    <a:pt x="525" y="146"/>
                    <a:pt x="526" y="146"/>
                    <a:pt x="526" y="146"/>
                  </a:cubicBezTo>
                  <a:cubicBezTo>
                    <a:pt x="526" y="146"/>
                    <a:pt x="526" y="146"/>
                    <a:pt x="526" y="146"/>
                  </a:cubicBezTo>
                  <a:cubicBezTo>
                    <a:pt x="526" y="146"/>
                    <a:pt x="526" y="146"/>
                    <a:pt x="526" y="147"/>
                  </a:cubicBezTo>
                  <a:close/>
                  <a:moveTo>
                    <a:pt x="526" y="148"/>
                  </a:moveTo>
                  <a:cubicBezTo>
                    <a:pt x="526" y="148"/>
                    <a:pt x="526" y="148"/>
                    <a:pt x="526" y="148"/>
                  </a:cubicBezTo>
                  <a:cubicBezTo>
                    <a:pt x="526" y="148"/>
                    <a:pt x="526" y="148"/>
                    <a:pt x="526" y="148"/>
                  </a:cubicBezTo>
                  <a:cubicBezTo>
                    <a:pt x="526" y="148"/>
                    <a:pt x="526" y="148"/>
                    <a:pt x="526" y="148"/>
                  </a:cubicBezTo>
                  <a:close/>
                  <a:moveTo>
                    <a:pt x="492" y="200"/>
                  </a:moveTo>
                  <a:cubicBezTo>
                    <a:pt x="492" y="200"/>
                    <a:pt x="491" y="200"/>
                    <a:pt x="491" y="200"/>
                  </a:cubicBezTo>
                  <a:cubicBezTo>
                    <a:pt x="492" y="200"/>
                    <a:pt x="492" y="200"/>
                    <a:pt x="492" y="200"/>
                  </a:cubicBezTo>
                  <a:cubicBezTo>
                    <a:pt x="492" y="200"/>
                    <a:pt x="492" y="200"/>
                    <a:pt x="492" y="200"/>
                  </a:cubicBezTo>
                  <a:close/>
                  <a:moveTo>
                    <a:pt x="492" y="195"/>
                  </a:moveTo>
                  <a:cubicBezTo>
                    <a:pt x="492" y="195"/>
                    <a:pt x="492" y="195"/>
                    <a:pt x="492" y="195"/>
                  </a:cubicBezTo>
                  <a:cubicBezTo>
                    <a:pt x="492" y="195"/>
                    <a:pt x="492" y="195"/>
                    <a:pt x="492" y="195"/>
                  </a:cubicBezTo>
                  <a:cubicBezTo>
                    <a:pt x="492" y="195"/>
                    <a:pt x="492" y="195"/>
                    <a:pt x="492" y="195"/>
                  </a:cubicBezTo>
                  <a:cubicBezTo>
                    <a:pt x="492" y="195"/>
                    <a:pt x="492" y="195"/>
                    <a:pt x="492" y="195"/>
                  </a:cubicBezTo>
                  <a:close/>
                  <a:moveTo>
                    <a:pt x="433" y="302"/>
                  </a:moveTo>
                  <a:cubicBezTo>
                    <a:pt x="433" y="302"/>
                    <a:pt x="433" y="302"/>
                    <a:pt x="433" y="302"/>
                  </a:cubicBezTo>
                  <a:cubicBezTo>
                    <a:pt x="433" y="302"/>
                    <a:pt x="433" y="302"/>
                    <a:pt x="433" y="302"/>
                  </a:cubicBezTo>
                  <a:cubicBezTo>
                    <a:pt x="433" y="302"/>
                    <a:pt x="433" y="302"/>
                    <a:pt x="433" y="302"/>
                  </a:cubicBezTo>
                  <a:close/>
                  <a:moveTo>
                    <a:pt x="376" y="392"/>
                  </a:moveTo>
                  <a:cubicBezTo>
                    <a:pt x="376" y="392"/>
                    <a:pt x="376" y="392"/>
                    <a:pt x="376" y="392"/>
                  </a:cubicBezTo>
                  <a:cubicBezTo>
                    <a:pt x="376" y="392"/>
                    <a:pt x="376" y="392"/>
                    <a:pt x="376" y="392"/>
                  </a:cubicBezTo>
                  <a:cubicBezTo>
                    <a:pt x="376" y="392"/>
                    <a:pt x="376" y="392"/>
                    <a:pt x="376" y="392"/>
                  </a:cubicBezTo>
                  <a:close/>
                  <a:moveTo>
                    <a:pt x="368" y="407"/>
                  </a:moveTo>
                  <a:cubicBezTo>
                    <a:pt x="368" y="407"/>
                    <a:pt x="369" y="406"/>
                    <a:pt x="369" y="406"/>
                  </a:cubicBezTo>
                  <a:cubicBezTo>
                    <a:pt x="368" y="407"/>
                    <a:pt x="368" y="408"/>
                    <a:pt x="368" y="408"/>
                  </a:cubicBezTo>
                  <a:cubicBezTo>
                    <a:pt x="368" y="408"/>
                    <a:pt x="368" y="407"/>
                    <a:pt x="368" y="407"/>
                  </a:cubicBezTo>
                  <a:close/>
                  <a:moveTo>
                    <a:pt x="367" y="409"/>
                  </a:moveTo>
                  <a:cubicBezTo>
                    <a:pt x="367" y="409"/>
                    <a:pt x="367" y="410"/>
                    <a:pt x="367" y="410"/>
                  </a:cubicBezTo>
                  <a:cubicBezTo>
                    <a:pt x="367" y="410"/>
                    <a:pt x="367" y="410"/>
                    <a:pt x="366" y="410"/>
                  </a:cubicBezTo>
                  <a:cubicBezTo>
                    <a:pt x="367" y="410"/>
                    <a:pt x="367" y="409"/>
                    <a:pt x="367" y="409"/>
                  </a:cubicBezTo>
                  <a:close/>
                  <a:moveTo>
                    <a:pt x="363" y="418"/>
                  </a:moveTo>
                  <a:cubicBezTo>
                    <a:pt x="363" y="418"/>
                    <a:pt x="363" y="419"/>
                    <a:pt x="362" y="420"/>
                  </a:cubicBezTo>
                  <a:cubicBezTo>
                    <a:pt x="362" y="420"/>
                    <a:pt x="363" y="419"/>
                    <a:pt x="363" y="418"/>
                  </a:cubicBezTo>
                  <a:close/>
                  <a:moveTo>
                    <a:pt x="278" y="566"/>
                  </a:moveTo>
                  <a:cubicBezTo>
                    <a:pt x="278" y="566"/>
                    <a:pt x="278" y="567"/>
                    <a:pt x="278" y="567"/>
                  </a:cubicBezTo>
                  <a:cubicBezTo>
                    <a:pt x="278" y="567"/>
                    <a:pt x="278" y="566"/>
                    <a:pt x="278" y="566"/>
                  </a:cubicBezTo>
                  <a:cubicBezTo>
                    <a:pt x="278" y="566"/>
                    <a:pt x="278" y="566"/>
                    <a:pt x="278" y="566"/>
                  </a:cubicBezTo>
                  <a:cubicBezTo>
                    <a:pt x="278" y="566"/>
                    <a:pt x="278" y="566"/>
                    <a:pt x="278" y="566"/>
                  </a:cubicBezTo>
                  <a:close/>
                  <a:moveTo>
                    <a:pt x="264" y="592"/>
                  </a:moveTo>
                  <a:cubicBezTo>
                    <a:pt x="264" y="592"/>
                    <a:pt x="264" y="592"/>
                    <a:pt x="263" y="592"/>
                  </a:cubicBezTo>
                  <a:cubicBezTo>
                    <a:pt x="263" y="592"/>
                    <a:pt x="263" y="592"/>
                    <a:pt x="263" y="592"/>
                  </a:cubicBezTo>
                  <a:cubicBezTo>
                    <a:pt x="264" y="592"/>
                    <a:pt x="264" y="592"/>
                    <a:pt x="264" y="592"/>
                  </a:cubicBezTo>
                  <a:cubicBezTo>
                    <a:pt x="264" y="592"/>
                    <a:pt x="264" y="592"/>
                    <a:pt x="264" y="592"/>
                  </a:cubicBezTo>
                  <a:close/>
                  <a:moveTo>
                    <a:pt x="219" y="689"/>
                  </a:moveTo>
                  <a:cubicBezTo>
                    <a:pt x="218" y="689"/>
                    <a:pt x="218" y="689"/>
                    <a:pt x="218" y="689"/>
                  </a:cubicBezTo>
                  <a:cubicBezTo>
                    <a:pt x="218" y="689"/>
                    <a:pt x="218" y="689"/>
                    <a:pt x="218" y="689"/>
                  </a:cubicBezTo>
                  <a:cubicBezTo>
                    <a:pt x="218" y="689"/>
                    <a:pt x="218" y="689"/>
                    <a:pt x="219" y="689"/>
                  </a:cubicBezTo>
                  <a:cubicBezTo>
                    <a:pt x="219" y="689"/>
                    <a:pt x="219" y="689"/>
                    <a:pt x="219" y="689"/>
                  </a:cubicBezTo>
                  <a:close/>
                  <a:moveTo>
                    <a:pt x="216" y="712"/>
                  </a:moveTo>
                  <a:cubicBezTo>
                    <a:pt x="215" y="712"/>
                    <a:pt x="215" y="713"/>
                    <a:pt x="213" y="713"/>
                  </a:cubicBezTo>
                  <a:cubicBezTo>
                    <a:pt x="212" y="712"/>
                    <a:pt x="214" y="712"/>
                    <a:pt x="214" y="711"/>
                  </a:cubicBezTo>
                  <a:cubicBezTo>
                    <a:pt x="215" y="711"/>
                    <a:pt x="216" y="711"/>
                    <a:pt x="217" y="711"/>
                  </a:cubicBezTo>
                  <a:cubicBezTo>
                    <a:pt x="217" y="712"/>
                    <a:pt x="216" y="712"/>
                    <a:pt x="216" y="712"/>
                  </a:cubicBezTo>
                  <a:close/>
                  <a:moveTo>
                    <a:pt x="218" y="712"/>
                  </a:moveTo>
                  <a:cubicBezTo>
                    <a:pt x="219" y="713"/>
                    <a:pt x="218" y="713"/>
                    <a:pt x="217" y="713"/>
                  </a:cubicBezTo>
                  <a:cubicBezTo>
                    <a:pt x="217" y="713"/>
                    <a:pt x="217" y="712"/>
                    <a:pt x="218" y="712"/>
                  </a:cubicBezTo>
                  <a:close/>
                  <a:moveTo>
                    <a:pt x="227" y="663"/>
                  </a:moveTo>
                  <a:cubicBezTo>
                    <a:pt x="227" y="663"/>
                    <a:pt x="227" y="664"/>
                    <a:pt x="227" y="664"/>
                  </a:cubicBezTo>
                  <a:cubicBezTo>
                    <a:pt x="226" y="664"/>
                    <a:pt x="227" y="664"/>
                    <a:pt x="227" y="663"/>
                  </a:cubicBezTo>
                  <a:close/>
                  <a:moveTo>
                    <a:pt x="225" y="684"/>
                  </a:moveTo>
                  <a:cubicBezTo>
                    <a:pt x="225" y="685"/>
                    <a:pt x="225" y="685"/>
                    <a:pt x="225" y="685"/>
                  </a:cubicBezTo>
                  <a:cubicBezTo>
                    <a:pt x="225" y="685"/>
                    <a:pt x="224" y="686"/>
                    <a:pt x="224" y="686"/>
                  </a:cubicBezTo>
                  <a:cubicBezTo>
                    <a:pt x="223" y="685"/>
                    <a:pt x="224" y="685"/>
                    <a:pt x="225" y="684"/>
                  </a:cubicBezTo>
                  <a:close/>
                  <a:moveTo>
                    <a:pt x="225" y="689"/>
                  </a:moveTo>
                  <a:cubicBezTo>
                    <a:pt x="225" y="690"/>
                    <a:pt x="225" y="690"/>
                    <a:pt x="224" y="690"/>
                  </a:cubicBezTo>
                  <a:cubicBezTo>
                    <a:pt x="224" y="689"/>
                    <a:pt x="224" y="689"/>
                    <a:pt x="225" y="689"/>
                  </a:cubicBezTo>
                  <a:close/>
                  <a:moveTo>
                    <a:pt x="222" y="683"/>
                  </a:moveTo>
                  <a:cubicBezTo>
                    <a:pt x="221" y="683"/>
                    <a:pt x="221" y="682"/>
                    <a:pt x="221" y="682"/>
                  </a:cubicBezTo>
                  <a:cubicBezTo>
                    <a:pt x="222" y="682"/>
                    <a:pt x="222" y="682"/>
                    <a:pt x="222" y="683"/>
                  </a:cubicBezTo>
                  <a:close/>
                  <a:moveTo>
                    <a:pt x="222" y="685"/>
                  </a:moveTo>
                  <a:cubicBezTo>
                    <a:pt x="222" y="686"/>
                    <a:pt x="222" y="686"/>
                    <a:pt x="222" y="686"/>
                  </a:cubicBezTo>
                  <a:cubicBezTo>
                    <a:pt x="222" y="686"/>
                    <a:pt x="221" y="686"/>
                    <a:pt x="221" y="686"/>
                  </a:cubicBezTo>
                  <a:cubicBezTo>
                    <a:pt x="221" y="686"/>
                    <a:pt x="221" y="685"/>
                    <a:pt x="221" y="685"/>
                  </a:cubicBezTo>
                  <a:cubicBezTo>
                    <a:pt x="221" y="685"/>
                    <a:pt x="221" y="685"/>
                    <a:pt x="222" y="685"/>
                  </a:cubicBezTo>
                  <a:close/>
                  <a:moveTo>
                    <a:pt x="221" y="681"/>
                  </a:moveTo>
                  <a:cubicBezTo>
                    <a:pt x="221" y="681"/>
                    <a:pt x="221" y="681"/>
                    <a:pt x="222" y="681"/>
                  </a:cubicBezTo>
                  <a:cubicBezTo>
                    <a:pt x="222" y="681"/>
                    <a:pt x="222" y="681"/>
                    <a:pt x="222" y="681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81"/>
                    <a:pt x="221" y="681"/>
                    <a:pt x="221" y="681"/>
                  </a:cubicBezTo>
                  <a:close/>
                  <a:moveTo>
                    <a:pt x="221" y="684"/>
                  </a:moveTo>
                  <a:cubicBezTo>
                    <a:pt x="222" y="683"/>
                    <a:pt x="221" y="684"/>
                    <a:pt x="222" y="685"/>
                  </a:cubicBezTo>
                  <a:cubicBezTo>
                    <a:pt x="221" y="685"/>
                    <a:pt x="221" y="684"/>
                    <a:pt x="221" y="684"/>
                  </a:cubicBezTo>
                  <a:close/>
                  <a:moveTo>
                    <a:pt x="222" y="689"/>
                  </a:moveTo>
                  <a:cubicBezTo>
                    <a:pt x="219" y="689"/>
                    <a:pt x="221" y="687"/>
                    <a:pt x="220" y="687"/>
                  </a:cubicBezTo>
                  <a:cubicBezTo>
                    <a:pt x="222" y="687"/>
                    <a:pt x="221" y="688"/>
                    <a:pt x="222" y="689"/>
                  </a:cubicBezTo>
                  <a:close/>
                  <a:moveTo>
                    <a:pt x="221" y="693"/>
                  </a:moveTo>
                  <a:cubicBezTo>
                    <a:pt x="221" y="692"/>
                    <a:pt x="220" y="691"/>
                    <a:pt x="221" y="690"/>
                  </a:cubicBezTo>
                  <a:cubicBezTo>
                    <a:pt x="222" y="690"/>
                    <a:pt x="222" y="691"/>
                    <a:pt x="221" y="692"/>
                  </a:cubicBezTo>
                  <a:cubicBezTo>
                    <a:pt x="221" y="692"/>
                    <a:pt x="221" y="692"/>
                    <a:pt x="222" y="692"/>
                  </a:cubicBezTo>
                  <a:cubicBezTo>
                    <a:pt x="222" y="693"/>
                    <a:pt x="222" y="694"/>
                    <a:pt x="221" y="694"/>
                  </a:cubicBezTo>
                  <a:cubicBezTo>
                    <a:pt x="220" y="694"/>
                    <a:pt x="221" y="693"/>
                    <a:pt x="221" y="693"/>
                  </a:cubicBezTo>
                  <a:close/>
                  <a:moveTo>
                    <a:pt x="223" y="717"/>
                  </a:moveTo>
                  <a:cubicBezTo>
                    <a:pt x="223" y="717"/>
                    <a:pt x="222" y="717"/>
                    <a:pt x="222" y="718"/>
                  </a:cubicBezTo>
                  <a:cubicBezTo>
                    <a:pt x="222" y="718"/>
                    <a:pt x="221" y="717"/>
                    <a:pt x="221" y="717"/>
                  </a:cubicBezTo>
                  <a:cubicBezTo>
                    <a:pt x="220" y="716"/>
                    <a:pt x="222" y="716"/>
                    <a:pt x="222" y="715"/>
                  </a:cubicBezTo>
                  <a:cubicBezTo>
                    <a:pt x="224" y="715"/>
                    <a:pt x="225" y="715"/>
                    <a:pt x="225" y="716"/>
                  </a:cubicBezTo>
                  <a:cubicBezTo>
                    <a:pt x="225" y="716"/>
                    <a:pt x="224" y="716"/>
                    <a:pt x="224" y="716"/>
                  </a:cubicBezTo>
                  <a:cubicBezTo>
                    <a:pt x="223" y="717"/>
                    <a:pt x="223" y="717"/>
                    <a:pt x="223" y="717"/>
                  </a:cubicBezTo>
                  <a:close/>
                  <a:moveTo>
                    <a:pt x="224" y="718"/>
                  </a:moveTo>
                  <a:cubicBezTo>
                    <a:pt x="224" y="718"/>
                    <a:pt x="224" y="718"/>
                    <a:pt x="224" y="717"/>
                  </a:cubicBezTo>
                  <a:cubicBezTo>
                    <a:pt x="225" y="717"/>
                    <a:pt x="226" y="717"/>
                    <a:pt x="226" y="718"/>
                  </a:cubicBezTo>
                  <a:cubicBezTo>
                    <a:pt x="227" y="719"/>
                    <a:pt x="225" y="718"/>
                    <a:pt x="224" y="718"/>
                  </a:cubicBezTo>
                  <a:close/>
                  <a:moveTo>
                    <a:pt x="226" y="713"/>
                  </a:moveTo>
                  <a:cubicBezTo>
                    <a:pt x="224" y="713"/>
                    <a:pt x="224" y="712"/>
                    <a:pt x="223" y="712"/>
                  </a:cubicBezTo>
                  <a:cubicBezTo>
                    <a:pt x="223" y="711"/>
                    <a:pt x="223" y="711"/>
                    <a:pt x="224" y="710"/>
                  </a:cubicBezTo>
                  <a:cubicBezTo>
                    <a:pt x="224" y="712"/>
                    <a:pt x="226" y="711"/>
                    <a:pt x="227" y="711"/>
                  </a:cubicBezTo>
                  <a:cubicBezTo>
                    <a:pt x="228" y="712"/>
                    <a:pt x="227" y="713"/>
                    <a:pt x="226" y="713"/>
                  </a:cubicBezTo>
                  <a:close/>
                  <a:moveTo>
                    <a:pt x="226" y="699"/>
                  </a:moveTo>
                  <a:cubicBezTo>
                    <a:pt x="225" y="699"/>
                    <a:pt x="225" y="700"/>
                    <a:pt x="224" y="700"/>
                  </a:cubicBezTo>
                  <a:cubicBezTo>
                    <a:pt x="225" y="700"/>
                    <a:pt x="225" y="700"/>
                    <a:pt x="225" y="700"/>
                  </a:cubicBezTo>
                  <a:cubicBezTo>
                    <a:pt x="225" y="701"/>
                    <a:pt x="225" y="701"/>
                    <a:pt x="224" y="701"/>
                  </a:cubicBezTo>
                  <a:cubicBezTo>
                    <a:pt x="224" y="701"/>
                    <a:pt x="224" y="701"/>
                    <a:pt x="224" y="700"/>
                  </a:cubicBezTo>
                  <a:cubicBezTo>
                    <a:pt x="224" y="701"/>
                    <a:pt x="223" y="701"/>
                    <a:pt x="222" y="702"/>
                  </a:cubicBezTo>
                  <a:cubicBezTo>
                    <a:pt x="222" y="702"/>
                    <a:pt x="223" y="704"/>
                    <a:pt x="221" y="704"/>
                  </a:cubicBezTo>
                  <a:cubicBezTo>
                    <a:pt x="221" y="705"/>
                    <a:pt x="221" y="706"/>
                    <a:pt x="220" y="706"/>
                  </a:cubicBezTo>
                  <a:cubicBezTo>
                    <a:pt x="220" y="706"/>
                    <a:pt x="221" y="707"/>
                    <a:pt x="221" y="707"/>
                  </a:cubicBezTo>
                  <a:cubicBezTo>
                    <a:pt x="221" y="707"/>
                    <a:pt x="220" y="707"/>
                    <a:pt x="220" y="709"/>
                  </a:cubicBezTo>
                  <a:cubicBezTo>
                    <a:pt x="218" y="708"/>
                    <a:pt x="219" y="707"/>
                    <a:pt x="219" y="706"/>
                  </a:cubicBezTo>
                  <a:cubicBezTo>
                    <a:pt x="220" y="705"/>
                    <a:pt x="218" y="706"/>
                    <a:pt x="218" y="705"/>
                  </a:cubicBezTo>
                  <a:cubicBezTo>
                    <a:pt x="218" y="704"/>
                    <a:pt x="219" y="705"/>
                    <a:pt x="220" y="704"/>
                  </a:cubicBezTo>
                  <a:cubicBezTo>
                    <a:pt x="220" y="704"/>
                    <a:pt x="220" y="703"/>
                    <a:pt x="220" y="703"/>
                  </a:cubicBezTo>
                  <a:cubicBezTo>
                    <a:pt x="220" y="703"/>
                    <a:pt x="220" y="703"/>
                    <a:pt x="220" y="702"/>
                  </a:cubicBezTo>
                  <a:cubicBezTo>
                    <a:pt x="221" y="701"/>
                    <a:pt x="219" y="699"/>
                    <a:pt x="221" y="699"/>
                  </a:cubicBezTo>
                  <a:cubicBezTo>
                    <a:pt x="220" y="697"/>
                    <a:pt x="221" y="696"/>
                    <a:pt x="221" y="695"/>
                  </a:cubicBezTo>
                  <a:cubicBezTo>
                    <a:pt x="222" y="695"/>
                    <a:pt x="220" y="696"/>
                    <a:pt x="222" y="696"/>
                  </a:cubicBezTo>
                  <a:cubicBezTo>
                    <a:pt x="223" y="696"/>
                    <a:pt x="225" y="696"/>
                    <a:pt x="225" y="696"/>
                  </a:cubicBezTo>
                  <a:cubicBezTo>
                    <a:pt x="226" y="696"/>
                    <a:pt x="227" y="696"/>
                    <a:pt x="228" y="696"/>
                  </a:cubicBezTo>
                  <a:cubicBezTo>
                    <a:pt x="227" y="697"/>
                    <a:pt x="226" y="698"/>
                    <a:pt x="226" y="699"/>
                  </a:cubicBezTo>
                  <a:close/>
                  <a:moveTo>
                    <a:pt x="257" y="732"/>
                  </a:moveTo>
                  <a:cubicBezTo>
                    <a:pt x="256" y="732"/>
                    <a:pt x="256" y="731"/>
                    <a:pt x="257" y="730"/>
                  </a:cubicBezTo>
                  <a:cubicBezTo>
                    <a:pt x="258" y="730"/>
                    <a:pt x="258" y="731"/>
                    <a:pt x="257" y="732"/>
                  </a:cubicBezTo>
                  <a:close/>
                  <a:moveTo>
                    <a:pt x="284" y="735"/>
                  </a:moveTo>
                  <a:cubicBezTo>
                    <a:pt x="284" y="737"/>
                    <a:pt x="283" y="734"/>
                    <a:pt x="284" y="735"/>
                  </a:cubicBezTo>
                  <a:close/>
                  <a:moveTo>
                    <a:pt x="284" y="740"/>
                  </a:moveTo>
                  <a:cubicBezTo>
                    <a:pt x="283" y="740"/>
                    <a:pt x="283" y="739"/>
                    <a:pt x="283" y="739"/>
                  </a:cubicBezTo>
                  <a:cubicBezTo>
                    <a:pt x="284" y="739"/>
                    <a:pt x="284" y="740"/>
                    <a:pt x="284" y="740"/>
                  </a:cubicBezTo>
                  <a:close/>
                  <a:moveTo>
                    <a:pt x="276" y="747"/>
                  </a:moveTo>
                  <a:cubicBezTo>
                    <a:pt x="276" y="747"/>
                    <a:pt x="276" y="747"/>
                    <a:pt x="276" y="747"/>
                  </a:cubicBezTo>
                  <a:cubicBezTo>
                    <a:pt x="276" y="747"/>
                    <a:pt x="276" y="747"/>
                    <a:pt x="276" y="747"/>
                  </a:cubicBezTo>
                  <a:cubicBezTo>
                    <a:pt x="276" y="747"/>
                    <a:pt x="276" y="747"/>
                    <a:pt x="276" y="747"/>
                  </a:cubicBezTo>
                  <a:close/>
                  <a:moveTo>
                    <a:pt x="199" y="732"/>
                  </a:moveTo>
                  <a:cubicBezTo>
                    <a:pt x="199" y="733"/>
                    <a:pt x="198" y="734"/>
                    <a:pt x="199" y="731"/>
                  </a:cubicBezTo>
                  <a:cubicBezTo>
                    <a:pt x="199" y="731"/>
                    <a:pt x="199" y="731"/>
                    <a:pt x="200" y="731"/>
                  </a:cubicBezTo>
                  <a:cubicBezTo>
                    <a:pt x="199" y="732"/>
                    <a:pt x="199" y="732"/>
                    <a:pt x="199" y="732"/>
                  </a:cubicBezTo>
                  <a:close/>
                  <a:moveTo>
                    <a:pt x="77" y="937"/>
                  </a:moveTo>
                  <a:cubicBezTo>
                    <a:pt x="77" y="937"/>
                    <a:pt x="77" y="937"/>
                    <a:pt x="77" y="937"/>
                  </a:cubicBezTo>
                  <a:cubicBezTo>
                    <a:pt x="76" y="937"/>
                    <a:pt x="76" y="937"/>
                    <a:pt x="76" y="937"/>
                  </a:cubicBezTo>
                  <a:cubicBezTo>
                    <a:pt x="77" y="937"/>
                    <a:pt x="77" y="937"/>
                    <a:pt x="77" y="937"/>
                  </a:cubicBezTo>
                  <a:cubicBezTo>
                    <a:pt x="77" y="937"/>
                    <a:pt x="77" y="937"/>
                    <a:pt x="77" y="937"/>
                  </a:cubicBezTo>
                  <a:close/>
                  <a:moveTo>
                    <a:pt x="82" y="954"/>
                  </a:moveTo>
                  <a:cubicBezTo>
                    <a:pt x="82" y="954"/>
                    <a:pt x="82" y="955"/>
                    <a:pt x="81" y="955"/>
                  </a:cubicBezTo>
                  <a:cubicBezTo>
                    <a:pt x="81" y="955"/>
                    <a:pt x="81" y="954"/>
                    <a:pt x="80" y="954"/>
                  </a:cubicBezTo>
                  <a:cubicBezTo>
                    <a:pt x="80" y="954"/>
                    <a:pt x="81" y="954"/>
                    <a:pt x="82" y="954"/>
                  </a:cubicBezTo>
                  <a:close/>
                  <a:moveTo>
                    <a:pt x="81" y="990"/>
                  </a:moveTo>
                  <a:cubicBezTo>
                    <a:pt x="81" y="990"/>
                    <a:pt x="81" y="990"/>
                    <a:pt x="81" y="990"/>
                  </a:cubicBezTo>
                  <a:cubicBezTo>
                    <a:pt x="81" y="990"/>
                    <a:pt x="80" y="990"/>
                    <a:pt x="80" y="990"/>
                  </a:cubicBezTo>
                  <a:cubicBezTo>
                    <a:pt x="80" y="990"/>
                    <a:pt x="80" y="990"/>
                    <a:pt x="80" y="990"/>
                  </a:cubicBezTo>
                  <a:cubicBezTo>
                    <a:pt x="80" y="990"/>
                    <a:pt x="81" y="990"/>
                    <a:pt x="81" y="990"/>
                  </a:cubicBezTo>
                  <a:close/>
                  <a:moveTo>
                    <a:pt x="75" y="964"/>
                  </a:moveTo>
                  <a:cubicBezTo>
                    <a:pt x="80" y="963"/>
                    <a:pt x="80" y="967"/>
                    <a:pt x="77" y="968"/>
                  </a:cubicBezTo>
                  <a:cubicBezTo>
                    <a:pt x="74" y="968"/>
                    <a:pt x="73" y="965"/>
                    <a:pt x="75" y="964"/>
                  </a:cubicBezTo>
                  <a:close/>
                  <a:moveTo>
                    <a:pt x="73" y="967"/>
                  </a:moveTo>
                  <a:cubicBezTo>
                    <a:pt x="76" y="968"/>
                    <a:pt x="76" y="970"/>
                    <a:pt x="74" y="971"/>
                  </a:cubicBezTo>
                  <a:cubicBezTo>
                    <a:pt x="74" y="971"/>
                    <a:pt x="74" y="971"/>
                    <a:pt x="74" y="971"/>
                  </a:cubicBezTo>
                  <a:cubicBezTo>
                    <a:pt x="73" y="971"/>
                    <a:pt x="73" y="971"/>
                    <a:pt x="73" y="971"/>
                  </a:cubicBezTo>
                  <a:cubicBezTo>
                    <a:pt x="70" y="972"/>
                    <a:pt x="68" y="970"/>
                    <a:pt x="68" y="969"/>
                  </a:cubicBezTo>
                  <a:cubicBezTo>
                    <a:pt x="68" y="969"/>
                    <a:pt x="69" y="969"/>
                    <a:pt x="69" y="969"/>
                  </a:cubicBezTo>
                  <a:cubicBezTo>
                    <a:pt x="69" y="968"/>
                    <a:pt x="68" y="969"/>
                    <a:pt x="68" y="968"/>
                  </a:cubicBezTo>
                  <a:cubicBezTo>
                    <a:pt x="69" y="967"/>
                    <a:pt x="70" y="967"/>
                    <a:pt x="73" y="967"/>
                  </a:cubicBezTo>
                  <a:close/>
                  <a:moveTo>
                    <a:pt x="65" y="955"/>
                  </a:moveTo>
                  <a:cubicBezTo>
                    <a:pt x="64" y="955"/>
                    <a:pt x="65" y="955"/>
                    <a:pt x="65" y="955"/>
                  </a:cubicBezTo>
                  <a:cubicBezTo>
                    <a:pt x="65" y="955"/>
                    <a:pt x="65" y="954"/>
                    <a:pt x="65" y="954"/>
                  </a:cubicBezTo>
                  <a:cubicBezTo>
                    <a:pt x="65" y="954"/>
                    <a:pt x="65" y="954"/>
                    <a:pt x="65" y="954"/>
                  </a:cubicBezTo>
                  <a:cubicBezTo>
                    <a:pt x="65" y="954"/>
                    <a:pt x="66" y="954"/>
                    <a:pt x="66" y="954"/>
                  </a:cubicBezTo>
                  <a:cubicBezTo>
                    <a:pt x="66" y="954"/>
                    <a:pt x="66" y="954"/>
                    <a:pt x="66" y="954"/>
                  </a:cubicBezTo>
                  <a:cubicBezTo>
                    <a:pt x="66" y="954"/>
                    <a:pt x="65" y="954"/>
                    <a:pt x="65" y="954"/>
                  </a:cubicBezTo>
                  <a:cubicBezTo>
                    <a:pt x="65" y="954"/>
                    <a:pt x="65" y="954"/>
                    <a:pt x="66" y="953"/>
                  </a:cubicBezTo>
                  <a:cubicBezTo>
                    <a:pt x="66" y="953"/>
                    <a:pt x="66" y="953"/>
                    <a:pt x="67" y="953"/>
                  </a:cubicBezTo>
                  <a:cubicBezTo>
                    <a:pt x="66" y="953"/>
                    <a:pt x="67" y="954"/>
                    <a:pt x="67" y="954"/>
                  </a:cubicBezTo>
                  <a:cubicBezTo>
                    <a:pt x="67" y="954"/>
                    <a:pt x="68" y="954"/>
                    <a:pt x="68" y="955"/>
                  </a:cubicBezTo>
                  <a:cubicBezTo>
                    <a:pt x="68" y="955"/>
                    <a:pt x="68" y="955"/>
                    <a:pt x="68" y="955"/>
                  </a:cubicBezTo>
                  <a:cubicBezTo>
                    <a:pt x="68" y="955"/>
                    <a:pt x="68" y="955"/>
                    <a:pt x="68" y="955"/>
                  </a:cubicBezTo>
                  <a:cubicBezTo>
                    <a:pt x="68" y="955"/>
                    <a:pt x="69" y="955"/>
                    <a:pt x="69" y="955"/>
                  </a:cubicBezTo>
                  <a:cubicBezTo>
                    <a:pt x="69" y="955"/>
                    <a:pt x="69" y="955"/>
                    <a:pt x="69" y="955"/>
                  </a:cubicBezTo>
                  <a:cubicBezTo>
                    <a:pt x="68" y="955"/>
                    <a:pt x="68" y="955"/>
                    <a:pt x="68" y="955"/>
                  </a:cubicBezTo>
                  <a:cubicBezTo>
                    <a:pt x="68" y="955"/>
                    <a:pt x="68" y="956"/>
                    <a:pt x="68" y="956"/>
                  </a:cubicBezTo>
                  <a:cubicBezTo>
                    <a:pt x="68" y="956"/>
                    <a:pt x="68" y="956"/>
                    <a:pt x="67" y="955"/>
                  </a:cubicBezTo>
                  <a:cubicBezTo>
                    <a:pt x="67" y="955"/>
                    <a:pt x="67" y="955"/>
                    <a:pt x="67" y="955"/>
                  </a:cubicBezTo>
                  <a:cubicBezTo>
                    <a:pt x="67" y="955"/>
                    <a:pt x="67" y="955"/>
                    <a:pt x="67" y="955"/>
                  </a:cubicBezTo>
                  <a:cubicBezTo>
                    <a:pt x="66" y="955"/>
                    <a:pt x="64" y="955"/>
                    <a:pt x="65" y="956"/>
                  </a:cubicBezTo>
                  <a:cubicBezTo>
                    <a:pt x="65" y="956"/>
                    <a:pt x="65" y="956"/>
                    <a:pt x="65" y="956"/>
                  </a:cubicBezTo>
                  <a:cubicBezTo>
                    <a:pt x="65" y="956"/>
                    <a:pt x="65" y="956"/>
                    <a:pt x="65" y="956"/>
                  </a:cubicBezTo>
                  <a:cubicBezTo>
                    <a:pt x="64" y="957"/>
                    <a:pt x="64" y="957"/>
                    <a:pt x="63" y="957"/>
                  </a:cubicBezTo>
                  <a:cubicBezTo>
                    <a:pt x="64" y="956"/>
                    <a:pt x="64" y="955"/>
                    <a:pt x="65" y="955"/>
                  </a:cubicBezTo>
                  <a:close/>
                  <a:moveTo>
                    <a:pt x="66" y="958"/>
                  </a:moveTo>
                  <a:cubicBezTo>
                    <a:pt x="66" y="958"/>
                    <a:pt x="65" y="959"/>
                    <a:pt x="65" y="959"/>
                  </a:cubicBezTo>
                  <a:cubicBezTo>
                    <a:pt x="64" y="958"/>
                    <a:pt x="65" y="958"/>
                    <a:pt x="66" y="958"/>
                  </a:cubicBezTo>
                  <a:close/>
                  <a:moveTo>
                    <a:pt x="61" y="963"/>
                  </a:moveTo>
                  <a:cubicBezTo>
                    <a:pt x="61" y="963"/>
                    <a:pt x="62" y="962"/>
                    <a:pt x="61" y="962"/>
                  </a:cubicBezTo>
                  <a:cubicBezTo>
                    <a:pt x="61" y="962"/>
                    <a:pt x="61" y="962"/>
                    <a:pt x="62" y="962"/>
                  </a:cubicBezTo>
                  <a:cubicBezTo>
                    <a:pt x="62" y="961"/>
                    <a:pt x="62" y="961"/>
                    <a:pt x="62" y="960"/>
                  </a:cubicBezTo>
                  <a:cubicBezTo>
                    <a:pt x="62" y="961"/>
                    <a:pt x="62" y="961"/>
                    <a:pt x="63" y="961"/>
                  </a:cubicBezTo>
                  <a:cubicBezTo>
                    <a:pt x="62" y="961"/>
                    <a:pt x="62" y="962"/>
                    <a:pt x="63" y="962"/>
                  </a:cubicBezTo>
                  <a:cubicBezTo>
                    <a:pt x="63" y="961"/>
                    <a:pt x="63" y="960"/>
                    <a:pt x="64" y="960"/>
                  </a:cubicBezTo>
                  <a:cubicBezTo>
                    <a:pt x="64" y="960"/>
                    <a:pt x="65" y="960"/>
                    <a:pt x="65" y="960"/>
                  </a:cubicBezTo>
                  <a:cubicBezTo>
                    <a:pt x="66" y="959"/>
                    <a:pt x="66" y="959"/>
                    <a:pt x="67" y="959"/>
                  </a:cubicBezTo>
                  <a:cubicBezTo>
                    <a:pt x="65" y="963"/>
                    <a:pt x="63" y="967"/>
                    <a:pt x="62" y="970"/>
                  </a:cubicBezTo>
                  <a:cubicBezTo>
                    <a:pt x="62" y="970"/>
                    <a:pt x="62" y="970"/>
                    <a:pt x="62" y="970"/>
                  </a:cubicBezTo>
                  <a:cubicBezTo>
                    <a:pt x="61" y="967"/>
                    <a:pt x="61" y="966"/>
                    <a:pt x="61" y="963"/>
                  </a:cubicBezTo>
                  <a:close/>
                  <a:moveTo>
                    <a:pt x="62" y="972"/>
                  </a:moveTo>
                  <a:cubicBezTo>
                    <a:pt x="62" y="971"/>
                    <a:pt x="62" y="971"/>
                    <a:pt x="62" y="971"/>
                  </a:cubicBezTo>
                  <a:cubicBezTo>
                    <a:pt x="62" y="971"/>
                    <a:pt x="62" y="971"/>
                    <a:pt x="62" y="971"/>
                  </a:cubicBezTo>
                  <a:cubicBezTo>
                    <a:pt x="62" y="971"/>
                    <a:pt x="62" y="971"/>
                    <a:pt x="62" y="972"/>
                  </a:cubicBezTo>
                  <a:cubicBezTo>
                    <a:pt x="62" y="972"/>
                    <a:pt x="62" y="972"/>
                    <a:pt x="62" y="972"/>
                  </a:cubicBezTo>
                  <a:cubicBezTo>
                    <a:pt x="62" y="972"/>
                    <a:pt x="62" y="972"/>
                    <a:pt x="62" y="972"/>
                  </a:cubicBezTo>
                  <a:cubicBezTo>
                    <a:pt x="62" y="972"/>
                    <a:pt x="62" y="972"/>
                    <a:pt x="62" y="972"/>
                  </a:cubicBezTo>
                  <a:close/>
                  <a:moveTo>
                    <a:pt x="62" y="972"/>
                  </a:moveTo>
                  <a:cubicBezTo>
                    <a:pt x="62" y="972"/>
                    <a:pt x="62" y="973"/>
                    <a:pt x="62" y="973"/>
                  </a:cubicBezTo>
                  <a:cubicBezTo>
                    <a:pt x="62" y="973"/>
                    <a:pt x="62" y="972"/>
                    <a:pt x="62" y="972"/>
                  </a:cubicBezTo>
                  <a:cubicBezTo>
                    <a:pt x="62" y="972"/>
                    <a:pt x="62" y="972"/>
                    <a:pt x="62" y="972"/>
                  </a:cubicBezTo>
                  <a:close/>
                  <a:moveTo>
                    <a:pt x="56" y="967"/>
                  </a:moveTo>
                  <a:cubicBezTo>
                    <a:pt x="56" y="967"/>
                    <a:pt x="57" y="967"/>
                    <a:pt x="57" y="967"/>
                  </a:cubicBezTo>
                  <a:cubicBezTo>
                    <a:pt x="57" y="968"/>
                    <a:pt x="57" y="968"/>
                    <a:pt x="57" y="968"/>
                  </a:cubicBezTo>
                  <a:cubicBezTo>
                    <a:pt x="57" y="968"/>
                    <a:pt x="56" y="968"/>
                    <a:pt x="56" y="968"/>
                  </a:cubicBezTo>
                  <a:cubicBezTo>
                    <a:pt x="56" y="968"/>
                    <a:pt x="56" y="968"/>
                    <a:pt x="56" y="967"/>
                  </a:cubicBezTo>
                  <a:close/>
                  <a:moveTo>
                    <a:pt x="57" y="1006"/>
                  </a:moveTo>
                  <a:cubicBezTo>
                    <a:pt x="56" y="1006"/>
                    <a:pt x="55" y="1006"/>
                    <a:pt x="54" y="1006"/>
                  </a:cubicBezTo>
                  <a:cubicBezTo>
                    <a:pt x="54" y="1005"/>
                    <a:pt x="57" y="1005"/>
                    <a:pt x="57" y="1006"/>
                  </a:cubicBezTo>
                  <a:close/>
                  <a:moveTo>
                    <a:pt x="53" y="985"/>
                  </a:moveTo>
                  <a:cubicBezTo>
                    <a:pt x="51" y="984"/>
                    <a:pt x="50" y="983"/>
                    <a:pt x="50" y="981"/>
                  </a:cubicBezTo>
                  <a:cubicBezTo>
                    <a:pt x="54" y="979"/>
                    <a:pt x="61" y="985"/>
                    <a:pt x="53" y="985"/>
                  </a:cubicBezTo>
                  <a:close/>
                  <a:moveTo>
                    <a:pt x="52" y="1014"/>
                  </a:moveTo>
                  <a:cubicBezTo>
                    <a:pt x="51" y="1013"/>
                    <a:pt x="51" y="1014"/>
                    <a:pt x="51" y="1014"/>
                  </a:cubicBezTo>
                  <a:cubicBezTo>
                    <a:pt x="50" y="1014"/>
                    <a:pt x="49" y="1013"/>
                    <a:pt x="49" y="1014"/>
                  </a:cubicBezTo>
                  <a:cubicBezTo>
                    <a:pt x="47" y="1014"/>
                    <a:pt x="48" y="1013"/>
                    <a:pt x="48" y="1013"/>
                  </a:cubicBezTo>
                  <a:cubicBezTo>
                    <a:pt x="48" y="1013"/>
                    <a:pt x="47" y="1013"/>
                    <a:pt x="47" y="1013"/>
                  </a:cubicBezTo>
                  <a:cubicBezTo>
                    <a:pt x="47" y="1013"/>
                    <a:pt x="47" y="1012"/>
                    <a:pt x="47" y="1012"/>
                  </a:cubicBezTo>
                  <a:cubicBezTo>
                    <a:pt x="46" y="1012"/>
                    <a:pt x="46" y="1011"/>
                    <a:pt x="47" y="1010"/>
                  </a:cubicBezTo>
                  <a:cubicBezTo>
                    <a:pt x="47" y="1009"/>
                    <a:pt x="48" y="1009"/>
                    <a:pt x="49" y="1009"/>
                  </a:cubicBezTo>
                  <a:cubicBezTo>
                    <a:pt x="49" y="1009"/>
                    <a:pt x="49" y="1008"/>
                    <a:pt x="49" y="1008"/>
                  </a:cubicBezTo>
                  <a:cubicBezTo>
                    <a:pt x="49" y="1008"/>
                    <a:pt x="51" y="1008"/>
                    <a:pt x="51" y="1008"/>
                  </a:cubicBezTo>
                  <a:cubicBezTo>
                    <a:pt x="51" y="1008"/>
                    <a:pt x="51" y="1008"/>
                    <a:pt x="52" y="1008"/>
                  </a:cubicBezTo>
                  <a:cubicBezTo>
                    <a:pt x="52" y="1008"/>
                    <a:pt x="52" y="1008"/>
                    <a:pt x="53" y="1008"/>
                  </a:cubicBezTo>
                  <a:cubicBezTo>
                    <a:pt x="53" y="1008"/>
                    <a:pt x="53" y="1009"/>
                    <a:pt x="53" y="1009"/>
                  </a:cubicBezTo>
                  <a:cubicBezTo>
                    <a:pt x="53" y="1009"/>
                    <a:pt x="54" y="1009"/>
                    <a:pt x="54" y="1010"/>
                  </a:cubicBezTo>
                  <a:cubicBezTo>
                    <a:pt x="55" y="1010"/>
                    <a:pt x="55" y="1012"/>
                    <a:pt x="55" y="1013"/>
                  </a:cubicBezTo>
                  <a:cubicBezTo>
                    <a:pt x="54" y="1013"/>
                    <a:pt x="53" y="1014"/>
                    <a:pt x="52" y="1014"/>
                  </a:cubicBezTo>
                  <a:close/>
                  <a:moveTo>
                    <a:pt x="54" y="1019"/>
                  </a:moveTo>
                  <a:cubicBezTo>
                    <a:pt x="55" y="1018"/>
                    <a:pt x="55" y="1018"/>
                    <a:pt x="54" y="1017"/>
                  </a:cubicBezTo>
                  <a:cubicBezTo>
                    <a:pt x="54" y="1016"/>
                    <a:pt x="54" y="1015"/>
                    <a:pt x="55" y="1014"/>
                  </a:cubicBezTo>
                  <a:cubicBezTo>
                    <a:pt x="57" y="1014"/>
                    <a:pt x="56" y="1014"/>
                    <a:pt x="57" y="1014"/>
                  </a:cubicBezTo>
                  <a:cubicBezTo>
                    <a:pt x="58" y="1017"/>
                    <a:pt x="57" y="1018"/>
                    <a:pt x="58" y="1020"/>
                  </a:cubicBezTo>
                  <a:cubicBezTo>
                    <a:pt x="57" y="1020"/>
                    <a:pt x="55" y="1020"/>
                    <a:pt x="54" y="1019"/>
                  </a:cubicBezTo>
                  <a:close/>
                  <a:moveTo>
                    <a:pt x="59" y="1005"/>
                  </a:moveTo>
                  <a:cubicBezTo>
                    <a:pt x="58" y="1003"/>
                    <a:pt x="59" y="1002"/>
                    <a:pt x="62" y="1003"/>
                  </a:cubicBezTo>
                  <a:cubicBezTo>
                    <a:pt x="62" y="1003"/>
                    <a:pt x="63" y="1004"/>
                    <a:pt x="64" y="1004"/>
                  </a:cubicBezTo>
                  <a:cubicBezTo>
                    <a:pt x="64" y="1005"/>
                    <a:pt x="61" y="1007"/>
                    <a:pt x="59" y="1005"/>
                  </a:cubicBezTo>
                  <a:close/>
                  <a:moveTo>
                    <a:pt x="73" y="1004"/>
                  </a:moveTo>
                  <a:cubicBezTo>
                    <a:pt x="72" y="1005"/>
                    <a:pt x="72" y="1006"/>
                    <a:pt x="72" y="1007"/>
                  </a:cubicBezTo>
                  <a:cubicBezTo>
                    <a:pt x="70" y="1007"/>
                    <a:pt x="70" y="1007"/>
                    <a:pt x="69" y="1007"/>
                  </a:cubicBezTo>
                  <a:cubicBezTo>
                    <a:pt x="69" y="1007"/>
                    <a:pt x="69" y="1006"/>
                    <a:pt x="69" y="1006"/>
                  </a:cubicBezTo>
                  <a:cubicBezTo>
                    <a:pt x="67" y="1006"/>
                    <a:pt x="68" y="1006"/>
                    <a:pt x="67" y="1005"/>
                  </a:cubicBezTo>
                  <a:cubicBezTo>
                    <a:pt x="67" y="1005"/>
                    <a:pt x="67" y="1005"/>
                    <a:pt x="66" y="1005"/>
                  </a:cubicBezTo>
                  <a:cubicBezTo>
                    <a:pt x="66" y="1005"/>
                    <a:pt x="66" y="1004"/>
                    <a:pt x="66" y="1004"/>
                  </a:cubicBezTo>
                  <a:cubicBezTo>
                    <a:pt x="65" y="1004"/>
                    <a:pt x="65" y="1003"/>
                    <a:pt x="64" y="1002"/>
                  </a:cubicBezTo>
                  <a:cubicBezTo>
                    <a:pt x="64" y="1002"/>
                    <a:pt x="63" y="1002"/>
                    <a:pt x="64" y="1001"/>
                  </a:cubicBezTo>
                  <a:cubicBezTo>
                    <a:pt x="64" y="1001"/>
                    <a:pt x="66" y="1001"/>
                    <a:pt x="67" y="1000"/>
                  </a:cubicBezTo>
                  <a:cubicBezTo>
                    <a:pt x="68" y="1000"/>
                    <a:pt x="69" y="1000"/>
                    <a:pt x="71" y="1000"/>
                  </a:cubicBezTo>
                  <a:cubicBezTo>
                    <a:pt x="72" y="1000"/>
                    <a:pt x="72" y="1000"/>
                    <a:pt x="72" y="1000"/>
                  </a:cubicBezTo>
                  <a:cubicBezTo>
                    <a:pt x="73" y="1000"/>
                    <a:pt x="73" y="1000"/>
                    <a:pt x="75" y="1000"/>
                  </a:cubicBezTo>
                  <a:cubicBezTo>
                    <a:pt x="75" y="1002"/>
                    <a:pt x="72" y="1003"/>
                    <a:pt x="73" y="1004"/>
                  </a:cubicBezTo>
                  <a:close/>
                  <a:moveTo>
                    <a:pt x="75" y="1004"/>
                  </a:moveTo>
                  <a:cubicBezTo>
                    <a:pt x="75" y="1003"/>
                    <a:pt x="75" y="1003"/>
                    <a:pt x="76" y="1003"/>
                  </a:cubicBezTo>
                  <a:cubicBezTo>
                    <a:pt x="76" y="1003"/>
                    <a:pt x="76" y="1004"/>
                    <a:pt x="75" y="1004"/>
                  </a:cubicBezTo>
                  <a:close/>
                  <a:moveTo>
                    <a:pt x="75" y="1000"/>
                  </a:moveTo>
                  <a:cubicBezTo>
                    <a:pt x="75" y="998"/>
                    <a:pt x="74" y="997"/>
                    <a:pt x="76" y="996"/>
                  </a:cubicBezTo>
                  <a:cubicBezTo>
                    <a:pt x="80" y="996"/>
                    <a:pt x="81" y="998"/>
                    <a:pt x="80" y="1000"/>
                  </a:cubicBezTo>
                  <a:cubicBezTo>
                    <a:pt x="78" y="1000"/>
                    <a:pt x="77" y="1001"/>
                    <a:pt x="75" y="1000"/>
                  </a:cubicBezTo>
                  <a:close/>
                  <a:moveTo>
                    <a:pt x="85" y="1025"/>
                  </a:moveTo>
                  <a:cubicBezTo>
                    <a:pt x="84" y="1025"/>
                    <a:pt x="83" y="1026"/>
                    <a:pt x="82" y="1025"/>
                  </a:cubicBezTo>
                  <a:cubicBezTo>
                    <a:pt x="81" y="1025"/>
                    <a:pt x="81" y="1026"/>
                    <a:pt x="81" y="1026"/>
                  </a:cubicBezTo>
                  <a:cubicBezTo>
                    <a:pt x="81" y="1026"/>
                    <a:pt x="80" y="1025"/>
                    <a:pt x="79" y="1026"/>
                  </a:cubicBezTo>
                  <a:cubicBezTo>
                    <a:pt x="78" y="1026"/>
                    <a:pt x="79" y="1025"/>
                    <a:pt x="79" y="1025"/>
                  </a:cubicBezTo>
                  <a:cubicBezTo>
                    <a:pt x="79" y="1025"/>
                    <a:pt x="78" y="1025"/>
                    <a:pt x="78" y="1025"/>
                  </a:cubicBezTo>
                  <a:cubicBezTo>
                    <a:pt x="78" y="1024"/>
                    <a:pt x="77" y="1024"/>
                    <a:pt x="77" y="1024"/>
                  </a:cubicBezTo>
                  <a:cubicBezTo>
                    <a:pt x="77" y="1023"/>
                    <a:pt x="77" y="1023"/>
                    <a:pt x="77" y="1022"/>
                  </a:cubicBezTo>
                  <a:cubicBezTo>
                    <a:pt x="78" y="1021"/>
                    <a:pt x="78" y="1021"/>
                    <a:pt x="79" y="1020"/>
                  </a:cubicBezTo>
                  <a:cubicBezTo>
                    <a:pt x="79" y="1020"/>
                    <a:pt x="80" y="1020"/>
                    <a:pt x="80" y="1020"/>
                  </a:cubicBezTo>
                  <a:cubicBezTo>
                    <a:pt x="80" y="1020"/>
                    <a:pt x="82" y="1020"/>
                    <a:pt x="82" y="1020"/>
                  </a:cubicBezTo>
                  <a:cubicBezTo>
                    <a:pt x="82" y="1020"/>
                    <a:pt x="84" y="1021"/>
                    <a:pt x="85" y="1021"/>
                  </a:cubicBezTo>
                  <a:cubicBezTo>
                    <a:pt x="85" y="1022"/>
                    <a:pt x="85" y="1024"/>
                    <a:pt x="85" y="1025"/>
                  </a:cubicBezTo>
                  <a:close/>
                  <a:moveTo>
                    <a:pt x="85" y="991"/>
                  </a:moveTo>
                  <a:cubicBezTo>
                    <a:pt x="84" y="991"/>
                    <a:pt x="84" y="990"/>
                    <a:pt x="84" y="990"/>
                  </a:cubicBezTo>
                  <a:cubicBezTo>
                    <a:pt x="85" y="989"/>
                    <a:pt x="86" y="989"/>
                    <a:pt x="88" y="989"/>
                  </a:cubicBezTo>
                  <a:cubicBezTo>
                    <a:pt x="87" y="991"/>
                    <a:pt x="86" y="991"/>
                    <a:pt x="85" y="991"/>
                  </a:cubicBezTo>
                  <a:close/>
                  <a:moveTo>
                    <a:pt x="86" y="979"/>
                  </a:moveTo>
                  <a:cubicBezTo>
                    <a:pt x="86" y="979"/>
                    <a:pt x="86" y="979"/>
                    <a:pt x="86" y="979"/>
                  </a:cubicBezTo>
                  <a:cubicBezTo>
                    <a:pt x="87" y="979"/>
                    <a:pt x="87" y="979"/>
                    <a:pt x="87" y="979"/>
                  </a:cubicBezTo>
                  <a:cubicBezTo>
                    <a:pt x="87" y="979"/>
                    <a:pt x="87" y="979"/>
                    <a:pt x="87" y="979"/>
                  </a:cubicBezTo>
                  <a:cubicBezTo>
                    <a:pt x="87" y="979"/>
                    <a:pt x="87" y="979"/>
                    <a:pt x="86" y="979"/>
                  </a:cubicBezTo>
                  <a:close/>
                  <a:moveTo>
                    <a:pt x="86" y="962"/>
                  </a:moveTo>
                  <a:cubicBezTo>
                    <a:pt x="86" y="961"/>
                    <a:pt x="87" y="961"/>
                    <a:pt x="87" y="961"/>
                  </a:cubicBezTo>
                  <a:cubicBezTo>
                    <a:pt x="87" y="960"/>
                    <a:pt x="87" y="960"/>
                    <a:pt x="87" y="960"/>
                  </a:cubicBezTo>
                  <a:cubicBezTo>
                    <a:pt x="87" y="959"/>
                    <a:pt x="86" y="958"/>
                    <a:pt x="86" y="957"/>
                  </a:cubicBezTo>
                  <a:cubicBezTo>
                    <a:pt x="87" y="957"/>
                    <a:pt x="88" y="956"/>
                    <a:pt x="89" y="957"/>
                  </a:cubicBezTo>
                  <a:cubicBezTo>
                    <a:pt x="89" y="958"/>
                    <a:pt x="89" y="960"/>
                    <a:pt x="89" y="961"/>
                  </a:cubicBezTo>
                  <a:cubicBezTo>
                    <a:pt x="89" y="962"/>
                    <a:pt x="88" y="962"/>
                    <a:pt x="86" y="962"/>
                  </a:cubicBezTo>
                  <a:close/>
                  <a:moveTo>
                    <a:pt x="112" y="980"/>
                  </a:moveTo>
                  <a:cubicBezTo>
                    <a:pt x="112" y="981"/>
                    <a:pt x="111" y="981"/>
                    <a:pt x="110" y="981"/>
                  </a:cubicBezTo>
                  <a:cubicBezTo>
                    <a:pt x="110" y="980"/>
                    <a:pt x="111" y="980"/>
                    <a:pt x="112" y="980"/>
                  </a:cubicBezTo>
                  <a:close/>
                  <a:moveTo>
                    <a:pt x="112" y="965"/>
                  </a:moveTo>
                  <a:cubicBezTo>
                    <a:pt x="112" y="965"/>
                    <a:pt x="112" y="966"/>
                    <a:pt x="111" y="966"/>
                  </a:cubicBezTo>
                  <a:cubicBezTo>
                    <a:pt x="111" y="966"/>
                    <a:pt x="111" y="965"/>
                    <a:pt x="109" y="966"/>
                  </a:cubicBezTo>
                  <a:cubicBezTo>
                    <a:pt x="110" y="965"/>
                    <a:pt x="111" y="965"/>
                    <a:pt x="112" y="965"/>
                  </a:cubicBezTo>
                  <a:close/>
                  <a:moveTo>
                    <a:pt x="108" y="885"/>
                  </a:moveTo>
                  <a:cubicBezTo>
                    <a:pt x="108" y="885"/>
                    <a:pt x="108" y="885"/>
                    <a:pt x="108" y="885"/>
                  </a:cubicBezTo>
                  <a:cubicBezTo>
                    <a:pt x="108" y="885"/>
                    <a:pt x="108" y="885"/>
                    <a:pt x="108" y="885"/>
                  </a:cubicBezTo>
                  <a:cubicBezTo>
                    <a:pt x="108" y="885"/>
                    <a:pt x="108" y="885"/>
                    <a:pt x="108" y="885"/>
                  </a:cubicBezTo>
                  <a:close/>
                  <a:moveTo>
                    <a:pt x="108" y="967"/>
                  </a:moveTo>
                  <a:cubicBezTo>
                    <a:pt x="108" y="967"/>
                    <a:pt x="108" y="968"/>
                    <a:pt x="107" y="968"/>
                  </a:cubicBezTo>
                  <a:cubicBezTo>
                    <a:pt x="107" y="968"/>
                    <a:pt x="107" y="967"/>
                    <a:pt x="107" y="967"/>
                  </a:cubicBezTo>
                  <a:cubicBezTo>
                    <a:pt x="107" y="967"/>
                    <a:pt x="107" y="967"/>
                    <a:pt x="108" y="967"/>
                  </a:cubicBezTo>
                  <a:close/>
                  <a:moveTo>
                    <a:pt x="105" y="975"/>
                  </a:moveTo>
                  <a:cubicBezTo>
                    <a:pt x="110" y="974"/>
                    <a:pt x="110" y="978"/>
                    <a:pt x="107" y="979"/>
                  </a:cubicBezTo>
                  <a:cubicBezTo>
                    <a:pt x="104" y="979"/>
                    <a:pt x="103" y="976"/>
                    <a:pt x="105" y="975"/>
                  </a:cubicBezTo>
                  <a:close/>
                  <a:moveTo>
                    <a:pt x="104" y="982"/>
                  </a:moveTo>
                  <a:cubicBezTo>
                    <a:pt x="103" y="983"/>
                    <a:pt x="102" y="983"/>
                    <a:pt x="100" y="983"/>
                  </a:cubicBezTo>
                  <a:cubicBezTo>
                    <a:pt x="100" y="983"/>
                    <a:pt x="99" y="982"/>
                    <a:pt x="100" y="981"/>
                  </a:cubicBezTo>
                  <a:cubicBezTo>
                    <a:pt x="99" y="981"/>
                    <a:pt x="99" y="980"/>
                    <a:pt x="99" y="980"/>
                  </a:cubicBezTo>
                  <a:cubicBezTo>
                    <a:pt x="101" y="977"/>
                    <a:pt x="107" y="980"/>
                    <a:pt x="104" y="982"/>
                  </a:cubicBezTo>
                  <a:close/>
                  <a:moveTo>
                    <a:pt x="103" y="955"/>
                  </a:moveTo>
                  <a:cubicBezTo>
                    <a:pt x="103" y="956"/>
                    <a:pt x="103" y="957"/>
                    <a:pt x="103" y="958"/>
                  </a:cubicBezTo>
                  <a:cubicBezTo>
                    <a:pt x="101" y="959"/>
                    <a:pt x="98" y="960"/>
                    <a:pt x="97" y="958"/>
                  </a:cubicBezTo>
                  <a:cubicBezTo>
                    <a:pt x="96" y="955"/>
                    <a:pt x="100" y="954"/>
                    <a:pt x="103" y="955"/>
                  </a:cubicBezTo>
                  <a:close/>
                  <a:moveTo>
                    <a:pt x="92" y="948"/>
                  </a:moveTo>
                  <a:cubicBezTo>
                    <a:pt x="92" y="947"/>
                    <a:pt x="93" y="946"/>
                    <a:pt x="94" y="946"/>
                  </a:cubicBezTo>
                  <a:cubicBezTo>
                    <a:pt x="98" y="945"/>
                    <a:pt x="100" y="947"/>
                    <a:pt x="99" y="949"/>
                  </a:cubicBezTo>
                  <a:cubicBezTo>
                    <a:pt x="97" y="950"/>
                    <a:pt x="96" y="950"/>
                    <a:pt x="94" y="950"/>
                  </a:cubicBezTo>
                  <a:cubicBezTo>
                    <a:pt x="93" y="949"/>
                    <a:pt x="93" y="948"/>
                    <a:pt x="92" y="948"/>
                  </a:cubicBezTo>
                  <a:close/>
                  <a:moveTo>
                    <a:pt x="103" y="1016"/>
                  </a:moveTo>
                  <a:cubicBezTo>
                    <a:pt x="102" y="1016"/>
                    <a:pt x="102" y="1018"/>
                    <a:pt x="102" y="1019"/>
                  </a:cubicBezTo>
                  <a:cubicBezTo>
                    <a:pt x="101" y="1019"/>
                    <a:pt x="100" y="1019"/>
                    <a:pt x="99" y="1019"/>
                  </a:cubicBezTo>
                  <a:cubicBezTo>
                    <a:pt x="99" y="1018"/>
                    <a:pt x="99" y="1018"/>
                    <a:pt x="99" y="1018"/>
                  </a:cubicBezTo>
                  <a:cubicBezTo>
                    <a:pt x="98" y="1018"/>
                    <a:pt x="98" y="1017"/>
                    <a:pt x="97" y="1017"/>
                  </a:cubicBezTo>
                  <a:cubicBezTo>
                    <a:pt x="97" y="1017"/>
                    <a:pt x="97" y="1017"/>
                    <a:pt x="97" y="1017"/>
                  </a:cubicBezTo>
                  <a:cubicBezTo>
                    <a:pt x="96" y="1017"/>
                    <a:pt x="96" y="1016"/>
                    <a:pt x="96" y="1016"/>
                  </a:cubicBezTo>
                  <a:cubicBezTo>
                    <a:pt x="96" y="1015"/>
                    <a:pt x="95" y="1015"/>
                    <a:pt x="95" y="1014"/>
                  </a:cubicBezTo>
                  <a:cubicBezTo>
                    <a:pt x="94" y="1014"/>
                    <a:pt x="94" y="1013"/>
                    <a:pt x="94" y="1013"/>
                  </a:cubicBezTo>
                  <a:cubicBezTo>
                    <a:pt x="95" y="1012"/>
                    <a:pt x="96" y="1012"/>
                    <a:pt x="97" y="1012"/>
                  </a:cubicBezTo>
                  <a:cubicBezTo>
                    <a:pt x="98" y="1012"/>
                    <a:pt x="100" y="1012"/>
                    <a:pt x="101" y="1011"/>
                  </a:cubicBezTo>
                  <a:cubicBezTo>
                    <a:pt x="102" y="1011"/>
                    <a:pt x="102" y="1012"/>
                    <a:pt x="103" y="1012"/>
                  </a:cubicBezTo>
                  <a:cubicBezTo>
                    <a:pt x="103" y="1012"/>
                    <a:pt x="103" y="1011"/>
                    <a:pt x="105" y="1011"/>
                  </a:cubicBezTo>
                  <a:cubicBezTo>
                    <a:pt x="105" y="1013"/>
                    <a:pt x="102" y="1014"/>
                    <a:pt x="103" y="1016"/>
                  </a:cubicBezTo>
                  <a:close/>
                  <a:moveTo>
                    <a:pt x="109" y="1011"/>
                  </a:moveTo>
                  <a:cubicBezTo>
                    <a:pt x="108" y="1012"/>
                    <a:pt x="107" y="1012"/>
                    <a:pt x="105" y="1012"/>
                  </a:cubicBezTo>
                  <a:cubicBezTo>
                    <a:pt x="105" y="1010"/>
                    <a:pt x="104" y="1009"/>
                    <a:pt x="106" y="1008"/>
                  </a:cubicBezTo>
                  <a:cubicBezTo>
                    <a:pt x="110" y="1007"/>
                    <a:pt x="111" y="1010"/>
                    <a:pt x="109" y="1011"/>
                  </a:cubicBezTo>
                  <a:close/>
                  <a:moveTo>
                    <a:pt x="111" y="1002"/>
                  </a:moveTo>
                  <a:cubicBezTo>
                    <a:pt x="111" y="1002"/>
                    <a:pt x="110" y="1002"/>
                    <a:pt x="110" y="1002"/>
                  </a:cubicBezTo>
                  <a:cubicBezTo>
                    <a:pt x="110" y="1002"/>
                    <a:pt x="110" y="1001"/>
                    <a:pt x="110" y="1001"/>
                  </a:cubicBezTo>
                  <a:cubicBezTo>
                    <a:pt x="110" y="1001"/>
                    <a:pt x="111" y="1001"/>
                    <a:pt x="111" y="1001"/>
                  </a:cubicBezTo>
                  <a:cubicBezTo>
                    <a:pt x="111" y="1001"/>
                    <a:pt x="111" y="1002"/>
                    <a:pt x="111" y="1002"/>
                  </a:cubicBezTo>
                  <a:close/>
                  <a:moveTo>
                    <a:pt x="111" y="994"/>
                  </a:moveTo>
                  <a:cubicBezTo>
                    <a:pt x="111" y="994"/>
                    <a:pt x="112" y="994"/>
                    <a:pt x="112" y="994"/>
                  </a:cubicBezTo>
                  <a:cubicBezTo>
                    <a:pt x="112" y="994"/>
                    <a:pt x="110" y="994"/>
                    <a:pt x="111" y="994"/>
                  </a:cubicBezTo>
                  <a:close/>
                  <a:moveTo>
                    <a:pt x="132" y="850"/>
                  </a:moveTo>
                  <a:cubicBezTo>
                    <a:pt x="134" y="849"/>
                    <a:pt x="136" y="851"/>
                    <a:pt x="134" y="852"/>
                  </a:cubicBezTo>
                  <a:cubicBezTo>
                    <a:pt x="132" y="852"/>
                    <a:pt x="131" y="851"/>
                    <a:pt x="132" y="850"/>
                  </a:cubicBezTo>
                  <a:close/>
                  <a:moveTo>
                    <a:pt x="134" y="954"/>
                  </a:moveTo>
                  <a:cubicBezTo>
                    <a:pt x="138" y="955"/>
                    <a:pt x="138" y="960"/>
                    <a:pt x="132" y="959"/>
                  </a:cubicBezTo>
                  <a:cubicBezTo>
                    <a:pt x="131" y="957"/>
                    <a:pt x="131" y="955"/>
                    <a:pt x="134" y="954"/>
                  </a:cubicBezTo>
                  <a:close/>
                  <a:moveTo>
                    <a:pt x="136" y="892"/>
                  </a:moveTo>
                  <a:cubicBezTo>
                    <a:pt x="138" y="892"/>
                    <a:pt x="138" y="893"/>
                    <a:pt x="136" y="893"/>
                  </a:cubicBezTo>
                  <a:cubicBezTo>
                    <a:pt x="137" y="893"/>
                    <a:pt x="136" y="892"/>
                    <a:pt x="136" y="892"/>
                  </a:cubicBezTo>
                  <a:close/>
                  <a:moveTo>
                    <a:pt x="137" y="891"/>
                  </a:moveTo>
                  <a:cubicBezTo>
                    <a:pt x="136" y="891"/>
                    <a:pt x="136" y="889"/>
                    <a:pt x="137" y="890"/>
                  </a:cubicBezTo>
                  <a:cubicBezTo>
                    <a:pt x="138" y="890"/>
                    <a:pt x="137" y="890"/>
                    <a:pt x="137" y="891"/>
                  </a:cubicBezTo>
                  <a:close/>
                  <a:moveTo>
                    <a:pt x="134" y="982"/>
                  </a:moveTo>
                  <a:cubicBezTo>
                    <a:pt x="134" y="982"/>
                    <a:pt x="134" y="983"/>
                    <a:pt x="134" y="983"/>
                  </a:cubicBezTo>
                  <a:cubicBezTo>
                    <a:pt x="134" y="983"/>
                    <a:pt x="134" y="983"/>
                    <a:pt x="133" y="983"/>
                  </a:cubicBezTo>
                  <a:cubicBezTo>
                    <a:pt x="133" y="982"/>
                    <a:pt x="133" y="982"/>
                    <a:pt x="134" y="982"/>
                  </a:cubicBezTo>
                  <a:close/>
                  <a:moveTo>
                    <a:pt x="127" y="987"/>
                  </a:moveTo>
                  <a:cubicBezTo>
                    <a:pt x="128" y="987"/>
                    <a:pt x="126" y="987"/>
                    <a:pt x="126" y="987"/>
                  </a:cubicBezTo>
                  <a:cubicBezTo>
                    <a:pt x="127" y="986"/>
                    <a:pt x="127" y="987"/>
                    <a:pt x="127" y="987"/>
                  </a:cubicBezTo>
                  <a:close/>
                  <a:moveTo>
                    <a:pt x="126" y="980"/>
                  </a:moveTo>
                  <a:cubicBezTo>
                    <a:pt x="125" y="980"/>
                    <a:pt x="125" y="979"/>
                    <a:pt x="126" y="979"/>
                  </a:cubicBezTo>
                  <a:cubicBezTo>
                    <a:pt x="127" y="979"/>
                    <a:pt x="127" y="979"/>
                    <a:pt x="126" y="980"/>
                  </a:cubicBezTo>
                  <a:close/>
                  <a:moveTo>
                    <a:pt x="127" y="967"/>
                  </a:moveTo>
                  <a:cubicBezTo>
                    <a:pt x="128" y="967"/>
                    <a:pt x="128" y="967"/>
                    <a:pt x="129" y="967"/>
                  </a:cubicBezTo>
                  <a:cubicBezTo>
                    <a:pt x="129" y="968"/>
                    <a:pt x="127" y="968"/>
                    <a:pt x="127" y="967"/>
                  </a:cubicBezTo>
                  <a:close/>
                  <a:moveTo>
                    <a:pt x="129" y="971"/>
                  </a:moveTo>
                  <a:cubicBezTo>
                    <a:pt x="131" y="971"/>
                    <a:pt x="133" y="973"/>
                    <a:pt x="132" y="975"/>
                  </a:cubicBezTo>
                  <a:cubicBezTo>
                    <a:pt x="131" y="975"/>
                    <a:pt x="129" y="975"/>
                    <a:pt x="128" y="975"/>
                  </a:cubicBezTo>
                  <a:cubicBezTo>
                    <a:pt x="127" y="974"/>
                    <a:pt x="127" y="972"/>
                    <a:pt x="129" y="971"/>
                  </a:cubicBezTo>
                  <a:close/>
                  <a:moveTo>
                    <a:pt x="123" y="860"/>
                  </a:moveTo>
                  <a:cubicBezTo>
                    <a:pt x="125" y="861"/>
                    <a:pt x="127" y="860"/>
                    <a:pt x="129" y="860"/>
                  </a:cubicBezTo>
                  <a:cubicBezTo>
                    <a:pt x="130" y="861"/>
                    <a:pt x="130" y="861"/>
                    <a:pt x="131" y="861"/>
                  </a:cubicBezTo>
                  <a:cubicBezTo>
                    <a:pt x="131" y="862"/>
                    <a:pt x="130" y="862"/>
                    <a:pt x="130" y="863"/>
                  </a:cubicBezTo>
                  <a:cubicBezTo>
                    <a:pt x="127" y="863"/>
                    <a:pt x="124" y="863"/>
                    <a:pt x="123" y="862"/>
                  </a:cubicBezTo>
                  <a:cubicBezTo>
                    <a:pt x="123" y="861"/>
                    <a:pt x="123" y="861"/>
                    <a:pt x="123" y="860"/>
                  </a:cubicBezTo>
                  <a:close/>
                  <a:moveTo>
                    <a:pt x="123" y="957"/>
                  </a:moveTo>
                  <a:cubicBezTo>
                    <a:pt x="128" y="956"/>
                    <a:pt x="130" y="958"/>
                    <a:pt x="128" y="960"/>
                  </a:cubicBezTo>
                  <a:cubicBezTo>
                    <a:pt x="127" y="961"/>
                    <a:pt x="125" y="961"/>
                    <a:pt x="124" y="961"/>
                  </a:cubicBezTo>
                  <a:cubicBezTo>
                    <a:pt x="123" y="960"/>
                    <a:pt x="123" y="959"/>
                    <a:pt x="122" y="959"/>
                  </a:cubicBezTo>
                  <a:cubicBezTo>
                    <a:pt x="122" y="958"/>
                    <a:pt x="123" y="957"/>
                    <a:pt x="123" y="957"/>
                  </a:cubicBezTo>
                  <a:close/>
                  <a:moveTo>
                    <a:pt x="124" y="962"/>
                  </a:moveTo>
                  <a:cubicBezTo>
                    <a:pt x="126" y="962"/>
                    <a:pt x="126" y="965"/>
                    <a:pt x="124" y="965"/>
                  </a:cubicBezTo>
                  <a:cubicBezTo>
                    <a:pt x="124" y="965"/>
                    <a:pt x="125" y="965"/>
                    <a:pt x="126" y="965"/>
                  </a:cubicBezTo>
                  <a:cubicBezTo>
                    <a:pt x="126" y="966"/>
                    <a:pt x="125" y="966"/>
                    <a:pt x="125" y="966"/>
                  </a:cubicBezTo>
                  <a:cubicBezTo>
                    <a:pt x="124" y="966"/>
                    <a:pt x="124" y="966"/>
                    <a:pt x="123" y="965"/>
                  </a:cubicBezTo>
                  <a:cubicBezTo>
                    <a:pt x="123" y="965"/>
                    <a:pt x="124" y="965"/>
                    <a:pt x="124" y="965"/>
                  </a:cubicBezTo>
                  <a:cubicBezTo>
                    <a:pt x="124" y="964"/>
                    <a:pt x="123" y="962"/>
                    <a:pt x="124" y="962"/>
                  </a:cubicBezTo>
                  <a:close/>
                  <a:moveTo>
                    <a:pt x="124" y="961"/>
                  </a:moveTo>
                  <a:cubicBezTo>
                    <a:pt x="124" y="961"/>
                    <a:pt x="124" y="961"/>
                    <a:pt x="124" y="961"/>
                  </a:cubicBezTo>
                  <a:cubicBezTo>
                    <a:pt x="124" y="961"/>
                    <a:pt x="124" y="961"/>
                    <a:pt x="124" y="961"/>
                  </a:cubicBezTo>
                  <a:cubicBezTo>
                    <a:pt x="124" y="961"/>
                    <a:pt x="124" y="961"/>
                    <a:pt x="124" y="961"/>
                  </a:cubicBezTo>
                  <a:close/>
                  <a:moveTo>
                    <a:pt x="125" y="966"/>
                  </a:moveTo>
                  <a:cubicBezTo>
                    <a:pt x="125" y="966"/>
                    <a:pt x="125" y="967"/>
                    <a:pt x="125" y="967"/>
                  </a:cubicBezTo>
                  <a:cubicBezTo>
                    <a:pt x="125" y="967"/>
                    <a:pt x="125" y="967"/>
                    <a:pt x="125" y="967"/>
                  </a:cubicBezTo>
                  <a:cubicBezTo>
                    <a:pt x="124" y="968"/>
                    <a:pt x="125" y="967"/>
                    <a:pt x="125" y="966"/>
                  </a:cubicBezTo>
                  <a:close/>
                  <a:moveTo>
                    <a:pt x="125" y="968"/>
                  </a:moveTo>
                  <a:cubicBezTo>
                    <a:pt x="126" y="969"/>
                    <a:pt x="126" y="969"/>
                    <a:pt x="126" y="970"/>
                  </a:cubicBezTo>
                  <a:cubicBezTo>
                    <a:pt x="125" y="970"/>
                    <a:pt x="125" y="970"/>
                    <a:pt x="124" y="970"/>
                  </a:cubicBezTo>
                  <a:cubicBezTo>
                    <a:pt x="124" y="969"/>
                    <a:pt x="124" y="968"/>
                    <a:pt x="125" y="968"/>
                  </a:cubicBezTo>
                  <a:close/>
                  <a:moveTo>
                    <a:pt x="122" y="947"/>
                  </a:moveTo>
                  <a:cubicBezTo>
                    <a:pt x="121" y="947"/>
                    <a:pt x="121" y="946"/>
                    <a:pt x="121" y="945"/>
                  </a:cubicBezTo>
                  <a:cubicBezTo>
                    <a:pt x="123" y="945"/>
                    <a:pt x="122" y="947"/>
                    <a:pt x="122" y="947"/>
                  </a:cubicBezTo>
                  <a:close/>
                  <a:moveTo>
                    <a:pt x="114" y="937"/>
                  </a:moveTo>
                  <a:cubicBezTo>
                    <a:pt x="117" y="937"/>
                    <a:pt x="119" y="939"/>
                    <a:pt x="116" y="940"/>
                  </a:cubicBezTo>
                  <a:cubicBezTo>
                    <a:pt x="116" y="940"/>
                    <a:pt x="116" y="940"/>
                    <a:pt x="116" y="940"/>
                  </a:cubicBezTo>
                  <a:cubicBezTo>
                    <a:pt x="116" y="940"/>
                    <a:pt x="116" y="940"/>
                    <a:pt x="116" y="940"/>
                  </a:cubicBezTo>
                  <a:cubicBezTo>
                    <a:pt x="116" y="940"/>
                    <a:pt x="116" y="941"/>
                    <a:pt x="115" y="941"/>
                  </a:cubicBezTo>
                  <a:cubicBezTo>
                    <a:pt x="115" y="941"/>
                    <a:pt x="114" y="940"/>
                    <a:pt x="114" y="940"/>
                  </a:cubicBezTo>
                  <a:cubicBezTo>
                    <a:pt x="114" y="940"/>
                    <a:pt x="113" y="940"/>
                    <a:pt x="113" y="939"/>
                  </a:cubicBezTo>
                  <a:cubicBezTo>
                    <a:pt x="112" y="938"/>
                    <a:pt x="113" y="938"/>
                    <a:pt x="114" y="937"/>
                  </a:cubicBezTo>
                  <a:close/>
                  <a:moveTo>
                    <a:pt x="117" y="994"/>
                  </a:moveTo>
                  <a:cubicBezTo>
                    <a:pt x="116" y="995"/>
                    <a:pt x="114" y="995"/>
                    <a:pt x="113" y="994"/>
                  </a:cubicBezTo>
                  <a:cubicBezTo>
                    <a:pt x="112" y="992"/>
                    <a:pt x="118" y="991"/>
                    <a:pt x="117" y="994"/>
                  </a:cubicBezTo>
                  <a:close/>
                  <a:moveTo>
                    <a:pt x="116" y="1004"/>
                  </a:moveTo>
                  <a:cubicBezTo>
                    <a:pt x="116" y="1004"/>
                    <a:pt x="116" y="1004"/>
                    <a:pt x="116" y="1004"/>
                  </a:cubicBezTo>
                  <a:cubicBezTo>
                    <a:pt x="116" y="1003"/>
                    <a:pt x="116" y="1003"/>
                    <a:pt x="116" y="1003"/>
                  </a:cubicBezTo>
                  <a:cubicBezTo>
                    <a:pt x="116" y="1003"/>
                    <a:pt x="116" y="1003"/>
                    <a:pt x="116" y="1003"/>
                  </a:cubicBezTo>
                  <a:cubicBezTo>
                    <a:pt x="116" y="1003"/>
                    <a:pt x="116" y="1003"/>
                    <a:pt x="116" y="1004"/>
                  </a:cubicBezTo>
                  <a:close/>
                  <a:moveTo>
                    <a:pt x="115" y="1003"/>
                  </a:moveTo>
                  <a:cubicBezTo>
                    <a:pt x="114" y="1003"/>
                    <a:pt x="114" y="1002"/>
                    <a:pt x="113" y="1002"/>
                  </a:cubicBezTo>
                  <a:cubicBezTo>
                    <a:pt x="115" y="1001"/>
                    <a:pt x="116" y="1001"/>
                    <a:pt x="118" y="1001"/>
                  </a:cubicBezTo>
                  <a:cubicBezTo>
                    <a:pt x="117" y="1002"/>
                    <a:pt x="116" y="1002"/>
                    <a:pt x="115" y="1003"/>
                  </a:cubicBezTo>
                  <a:close/>
                  <a:moveTo>
                    <a:pt x="118" y="933"/>
                  </a:moveTo>
                  <a:cubicBezTo>
                    <a:pt x="118" y="932"/>
                    <a:pt x="119" y="932"/>
                    <a:pt x="119" y="932"/>
                  </a:cubicBezTo>
                  <a:cubicBezTo>
                    <a:pt x="122" y="931"/>
                    <a:pt x="122" y="933"/>
                    <a:pt x="120" y="934"/>
                  </a:cubicBezTo>
                  <a:cubicBezTo>
                    <a:pt x="119" y="934"/>
                    <a:pt x="119" y="933"/>
                    <a:pt x="118" y="933"/>
                  </a:cubicBezTo>
                  <a:close/>
                  <a:moveTo>
                    <a:pt x="120" y="939"/>
                  </a:moveTo>
                  <a:cubicBezTo>
                    <a:pt x="122" y="940"/>
                    <a:pt x="121" y="941"/>
                    <a:pt x="121" y="942"/>
                  </a:cubicBezTo>
                  <a:cubicBezTo>
                    <a:pt x="120" y="942"/>
                    <a:pt x="120" y="940"/>
                    <a:pt x="120" y="939"/>
                  </a:cubicBezTo>
                  <a:close/>
                  <a:moveTo>
                    <a:pt x="121" y="975"/>
                  </a:moveTo>
                  <a:cubicBezTo>
                    <a:pt x="120" y="973"/>
                    <a:pt x="121" y="972"/>
                    <a:pt x="124" y="972"/>
                  </a:cubicBezTo>
                  <a:cubicBezTo>
                    <a:pt x="125" y="972"/>
                    <a:pt x="125" y="971"/>
                    <a:pt x="125" y="971"/>
                  </a:cubicBezTo>
                  <a:cubicBezTo>
                    <a:pt x="126" y="971"/>
                    <a:pt x="125" y="972"/>
                    <a:pt x="125" y="972"/>
                  </a:cubicBezTo>
                  <a:cubicBezTo>
                    <a:pt x="125" y="972"/>
                    <a:pt x="126" y="972"/>
                    <a:pt x="126" y="972"/>
                  </a:cubicBezTo>
                  <a:cubicBezTo>
                    <a:pt x="126" y="973"/>
                    <a:pt x="126" y="975"/>
                    <a:pt x="126" y="977"/>
                  </a:cubicBezTo>
                  <a:cubicBezTo>
                    <a:pt x="125" y="977"/>
                    <a:pt x="125" y="976"/>
                    <a:pt x="125" y="976"/>
                  </a:cubicBezTo>
                  <a:cubicBezTo>
                    <a:pt x="124" y="975"/>
                    <a:pt x="123" y="975"/>
                    <a:pt x="121" y="975"/>
                  </a:cubicBezTo>
                  <a:close/>
                  <a:moveTo>
                    <a:pt x="125" y="978"/>
                  </a:moveTo>
                  <a:cubicBezTo>
                    <a:pt x="125" y="978"/>
                    <a:pt x="125" y="977"/>
                    <a:pt x="125" y="977"/>
                  </a:cubicBezTo>
                  <a:cubicBezTo>
                    <a:pt x="125" y="977"/>
                    <a:pt x="125" y="978"/>
                    <a:pt x="126" y="978"/>
                  </a:cubicBezTo>
                  <a:cubicBezTo>
                    <a:pt x="126" y="978"/>
                    <a:pt x="125" y="978"/>
                    <a:pt x="125" y="978"/>
                  </a:cubicBezTo>
                  <a:close/>
                  <a:moveTo>
                    <a:pt x="125" y="981"/>
                  </a:moveTo>
                  <a:cubicBezTo>
                    <a:pt x="126" y="981"/>
                    <a:pt x="125" y="980"/>
                    <a:pt x="126" y="980"/>
                  </a:cubicBezTo>
                  <a:cubicBezTo>
                    <a:pt x="126" y="981"/>
                    <a:pt x="126" y="981"/>
                    <a:pt x="125" y="981"/>
                  </a:cubicBezTo>
                  <a:close/>
                  <a:moveTo>
                    <a:pt x="126" y="990"/>
                  </a:moveTo>
                  <a:cubicBezTo>
                    <a:pt x="125" y="990"/>
                    <a:pt x="126" y="989"/>
                    <a:pt x="127" y="989"/>
                  </a:cubicBezTo>
                  <a:cubicBezTo>
                    <a:pt x="127" y="990"/>
                    <a:pt x="127" y="990"/>
                    <a:pt x="126" y="990"/>
                  </a:cubicBezTo>
                  <a:close/>
                  <a:moveTo>
                    <a:pt x="127" y="991"/>
                  </a:moveTo>
                  <a:cubicBezTo>
                    <a:pt x="128" y="992"/>
                    <a:pt x="127" y="994"/>
                    <a:pt x="127" y="996"/>
                  </a:cubicBezTo>
                  <a:cubicBezTo>
                    <a:pt x="126" y="994"/>
                    <a:pt x="127" y="992"/>
                    <a:pt x="127" y="991"/>
                  </a:cubicBezTo>
                  <a:close/>
                  <a:moveTo>
                    <a:pt x="127" y="1000"/>
                  </a:moveTo>
                  <a:cubicBezTo>
                    <a:pt x="127" y="1000"/>
                    <a:pt x="128" y="1000"/>
                    <a:pt x="128" y="1000"/>
                  </a:cubicBezTo>
                  <a:cubicBezTo>
                    <a:pt x="127" y="999"/>
                    <a:pt x="127" y="997"/>
                    <a:pt x="127" y="996"/>
                  </a:cubicBezTo>
                  <a:cubicBezTo>
                    <a:pt x="128" y="996"/>
                    <a:pt x="129" y="997"/>
                    <a:pt x="128" y="998"/>
                  </a:cubicBezTo>
                  <a:cubicBezTo>
                    <a:pt x="128" y="999"/>
                    <a:pt x="129" y="1000"/>
                    <a:pt x="128" y="1001"/>
                  </a:cubicBezTo>
                  <a:cubicBezTo>
                    <a:pt x="128" y="1001"/>
                    <a:pt x="127" y="1001"/>
                    <a:pt x="127" y="1000"/>
                  </a:cubicBezTo>
                  <a:close/>
                  <a:moveTo>
                    <a:pt x="129" y="1005"/>
                  </a:moveTo>
                  <a:cubicBezTo>
                    <a:pt x="128" y="1005"/>
                    <a:pt x="127" y="1003"/>
                    <a:pt x="128" y="1002"/>
                  </a:cubicBezTo>
                  <a:cubicBezTo>
                    <a:pt x="129" y="1002"/>
                    <a:pt x="128" y="1003"/>
                    <a:pt x="128" y="1003"/>
                  </a:cubicBezTo>
                  <a:cubicBezTo>
                    <a:pt x="129" y="1004"/>
                    <a:pt x="130" y="1004"/>
                    <a:pt x="129" y="1005"/>
                  </a:cubicBezTo>
                  <a:close/>
                  <a:moveTo>
                    <a:pt x="134" y="994"/>
                  </a:moveTo>
                  <a:cubicBezTo>
                    <a:pt x="133" y="994"/>
                    <a:pt x="132" y="994"/>
                    <a:pt x="130" y="994"/>
                  </a:cubicBezTo>
                  <a:cubicBezTo>
                    <a:pt x="129" y="994"/>
                    <a:pt x="129" y="994"/>
                    <a:pt x="129" y="993"/>
                  </a:cubicBezTo>
                  <a:cubicBezTo>
                    <a:pt x="128" y="993"/>
                    <a:pt x="129" y="992"/>
                    <a:pt x="128" y="991"/>
                  </a:cubicBezTo>
                  <a:cubicBezTo>
                    <a:pt x="131" y="988"/>
                    <a:pt x="137" y="991"/>
                    <a:pt x="134" y="994"/>
                  </a:cubicBezTo>
                  <a:close/>
                  <a:moveTo>
                    <a:pt x="136" y="978"/>
                  </a:moveTo>
                  <a:cubicBezTo>
                    <a:pt x="136" y="978"/>
                    <a:pt x="137" y="978"/>
                    <a:pt x="137" y="978"/>
                  </a:cubicBezTo>
                  <a:cubicBezTo>
                    <a:pt x="138" y="978"/>
                    <a:pt x="138" y="979"/>
                    <a:pt x="136" y="979"/>
                  </a:cubicBezTo>
                  <a:cubicBezTo>
                    <a:pt x="137" y="979"/>
                    <a:pt x="136" y="979"/>
                    <a:pt x="136" y="978"/>
                  </a:cubicBezTo>
                  <a:close/>
                  <a:moveTo>
                    <a:pt x="137" y="1026"/>
                  </a:moveTo>
                  <a:cubicBezTo>
                    <a:pt x="137" y="1026"/>
                    <a:pt x="137" y="1025"/>
                    <a:pt x="137" y="1025"/>
                  </a:cubicBezTo>
                  <a:cubicBezTo>
                    <a:pt x="137" y="1025"/>
                    <a:pt x="137" y="1026"/>
                    <a:pt x="137" y="1026"/>
                  </a:cubicBezTo>
                  <a:close/>
                  <a:moveTo>
                    <a:pt x="137" y="1027"/>
                  </a:moveTo>
                  <a:cubicBezTo>
                    <a:pt x="137" y="1027"/>
                    <a:pt x="137" y="1026"/>
                    <a:pt x="138" y="1027"/>
                  </a:cubicBezTo>
                  <a:cubicBezTo>
                    <a:pt x="138" y="1027"/>
                    <a:pt x="137" y="1027"/>
                    <a:pt x="137" y="1027"/>
                  </a:cubicBezTo>
                  <a:close/>
                  <a:moveTo>
                    <a:pt x="135" y="865"/>
                  </a:moveTo>
                  <a:cubicBezTo>
                    <a:pt x="134" y="864"/>
                    <a:pt x="135" y="862"/>
                    <a:pt x="137" y="863"/>
                  </a:cubicBezTo>
                  <a:cubicBezTo>
                    <a:pt x="136" y="863"/>
                    <a:pt x="137" y="865"/>
                    <a:pt x="138" y="864"/>
                  </a:cubicBezTo>
                  <a:cubicBezTo>
                    <a:pt x="138" y="864"/>
                    <a:pt x="136" y="865"/>
                    <a:pt x="135" y="865"/>
                  </a:cubicBezTo>
                  <a:close/>
                  <a:moveTo>
                    <a:pt x="138" y="863"/>
                  </a:moveTo>
                  <a:cubicBezTo>
                    <a:pt x="138" y="863"/>
                    <a:pt x="138" y="863"/>
                    <a:pt x="137" y="863"/>
                  </a:cubicBezTo>
                  <a:cubicBezTo>
                    <a:pt x="137" y="863"/>
                    <a:pt x="138" y="863"/>
                    <a:pt x="138" y="863"/>
                  </a:cubicBezTo>
                  <a:cubicBezTo>
                    <a:pt x="138" y="863"/>
                    <a:pt x="138" y="863"/>
                    <a:pt x="138" y="863"/>
                  </a:cubicBezTo>
                  <a:close/>
                  <a:moveTo>
                    <a:pt x="173" y="1050"/>
                  </a:moveTo>
                  <a:cubicBezTo>
                    <a:pt x="173" y="1050"/>
                    <a:pt x="173" y="1050"/>
                    <a:pt x="173" y="1050"/>
                  </a:cubicBezTo>
                  <a:cubicBezTo>
                    <a:pt x="173" y="1050"/>
                    <a:pt x="173" y="1050"/>
                    <a:pt x="173" y="1050"/>
                  </a:cubicBezTo>
                  <a:cubicBezTo>
                    <a:pt x="173" y="1050"/>
                    <a:pt x="173" y="1050"/>
                    <a:pt x="173" y="1050"/>
                  </a:cubicBezTo>
                  <a:close/>
                  <a:moveTo>
                    <a:pt x="204" y="1050"/>
                  </a:moveTo>
                  <a:cubicBezTo>
                    <a:pt x="204" y="1050"/>
                    <a:pt x="204" y="1051"/>
                    <a:pt x="204" y="1051"/>
                  </a:cubicBezTo>
                  <a:cubicBezTo>
                    <a:pt x="203" y="1051"/>
                    <a:pt x="204" y="1050"/>
                    <a:pt x="204" y="1050"/>
                  </a:cubicBezTo>
                  <a:close/>
                  <a:moveTo>
                    <a:pt x="204" y="1055"/>
                  </a:moveTo>
                  <a:cubicBezTo>
                    <a:pt x="204" y="1055"/>
                    <a:pt x="204" y="1055"/>
                    <a:pt x="204" y="1055"/>
                  </a:cubicBezTo>
                  <a:cubicBezTo>
                    <a:pt x="204" y="1055"/>
                    <a:pt x="204" y="1055"/>
                    <a:pt x="203" y="1056"/>
                  </a:cubicBezTo>
                  <a:cubicBezTo>
                    <a:pt x="203" y="1055"/>
                    <a:pt x="203" y="1055"/>
                    <a:pt x="203" y="1055"/>
                  </a:cubicBezTo>
                  <a:cubicBezTo>
                    <a:pt x="204" y="1055"/>
                    <a:pt x="204" y="1055"/>
                    <a:pt x="204" y="1055"/>
                  </a:cubicBezTo>
                  <a:close/>
                  <a:moveTo>
                    <a:pt x="271" y="1043"/>
                  </a:moveTo>
                  <a:cubicBezTo>
                    <a:pt x="271" y="1043"/>
                    <a:pt x="271" y="1043"/>
                    <a:pt x="271" y="1043"/>
                  </a:cubicBezTo>
                  <a:cubicBezTo>
                    <a:pt x="271" y="1043"/>
                    <a:pt x="271" y="1043"/>
                    <a:pt x="271" y="1043"/>
                  </a:cubicBezTo>
                  <a:cubicBezTo>
                    <a:pt x="271" y="1043"/>
                    <a:pt x="271" y="1043"/>
                    <a:pt x="271" y="1043"/>
                  </a:cubicBezTo>
                  <a:close/>
                  <a:moveTo>
                    <a:pt x="268" y="1042"/>
                  </a:moveTo>
                  <a:cubicBezTo>
                    <a:pt x="268" y="1042"/>
                    <a:pt x="268" y="1042"/>
                    <a:pt x="268" y="1042"/>
                  </a:cubicBezTo>
                  <a:cubicBezTo>
                    <a:pt x="268" y="1042"/>
                    <a:pt x="268" y="1042"/>
                    <a:pt x="268" y="1042"/>
                  </a:cubicBezTo>
                  <a:cubicBezTo>
                    <a:pt x="268" y="1042"/>
                    <a:pt x="268" y="1042"/>
                    <a:pt x="268" y="1042"/>
                  </a:cubicBezTo>
                  <a:close/>
                  <a:moveTo>
                    <a:pt x="268" y="1040"/>
                  </a:moveTo>
                  <a:cubicBezTo>
                    <a:pt x="268" y="1040"/>
                    <a:pt x="268" y="1040"/>
                    <a:pt x="268" y="1040"/>
                  </a:cubicBezTo>
                  <a:cubicBezTo>
                    <a:pt x="268" y="1041"/>
                    <a:pt x="268" y="1041"/>
                    <a:pt x="268" y="1041"/>
                  </a:cubicBezTo>
                  <a:cubicBezTo>
                    <a:pt x="268" y="1041"/>
                    <a:pt x="268" y="1041"/>
                    <a:pt x="267" y="1041"/>
                  </a:cubicBezTo>
                  <a:cubicBezTo>
                    <a:pt x="268" y="1040"/>
                    <a:pt x="268" y="1040"/>
                    <a:pt x="268" y="1040"/>
                  </a:cubicBezTo>
                  <a:close/>
                  <a:moveTo>
                    <a:pt x="265" y="1037"/>
                  </a:moveTo>
                  <a:cubicBezTo>
                    <a:pt x="265" y="1037"/>
                    <a:pt x="265" y="1037"/>
                    <a:pt x="265" y="1038"/>
                  </a:cubicBezTo>
                  <a:cubicBezTo>
                    <a:pt x="265" y="1038"/>
                    <a:pt x="265" y="1037"/>
                    <a:pt x="265" y="1037"/>
                  </a:cubicBezTo>
                  <a:cubicBezTo>
                    <a:pt x="265" y="1037"/>
                    <a:pt x="265" y="1037"/>
                    <a:pt x="265" y="1037"/>
                  </a:cubicBezTo>
                  <a:cubicBezTo>
                    <a:pt x="265" y="1037"/>
                    <a:pt x="264" y="1037"/>
                    <a:pt x="264" y="1037"/>
                  </a:cubicBezTo>
                  <a:cubicBezTo>
                    <a:pt x="265" y="1036"/>
                    <a:pt x="266" y="1037"/>
                    <a:pt x="265" y="1037"/>
                  </a:cubicBezTo>
                  <a:close/>
                  <a:moveTo>
                    <a:pt x="490" y="1034"/>
                  </a:moveTo>
                  <a:cubicBezTo>
                    <a:pt x="490" y="1034"/>
                    <a:pt x="490" y="1034"/>
                    <a:pt x="489" y="1034"/>
                  </a:cubicBezTo>
                  <a:cubicBezTo>
                    <a:pt x="490" y="1034"/>
                    <a:pt x="490" y="1034"/>
                    <a:pt x="490" y="1034"/>
                  </a:cubicBezTo>
                  <a:cubicBezTo>
                    <a:pt x="490" y="1034"/>
                    <a:pt x="490" y="1034"/>
                    <a:pt x="490" y="1034"/>
                  </a:cubicBezTo>
                  <a:close/>
                  <a:moveTo>
                    <a:pt x="485" y="1038"/>
                  </a:moveTo>
                  <a:cubicBezTo>
                    <a:pt x="485" y="1038"/>
                    <a:pt x="485" y="1038"/>
                    <a:pt x="485" y="1038"/>
                  </a:cubicBezTo>
                  <a:cubicBezTo>
                    <a:pt x="485" y="1038"/>
                    <a:pt x="486" y="1038"/>
                    <a:pt x="486" y="1038"/>
                  </a:cubicBezTo>
                  <a:cubicBezTo>
                    <a:pt x="486" y="1038"/>
                    <a:pt x="485" y="1038"/>
                    <a:pt x="485" y="1038"/>
                  </a:cubicBezTo>
                  <a:close/>
                  <a:moveTo>
                    <a:pt x="487" y="1038"/>
                  </a:moveTo>
                  <a:cubicBezTo>
                    <a:pt x="487" y="1038"/>
                    <a:pt x="487" y="1038"/>
                    <a:pt x="486" y="1038"/>
                  </a:cubicBezTo>
                  <a:cubicBezTo>
                    <a:pt x="487" y="1038"/>
                    <a:pt x="487" y="1038"/>
                    <a:pt x="487" y="1038"/>
                  </a:cubicBezTo>
                  <a:cubicBezTo>
                    <a:pt x="487" y="1038"/>
                    <a:pt x="487" y="1038"/>
                    <a:pt x="488" y="1038"/>
                  </a:cubicBezTo>
                  <a:cubicBezTo>
                    <a:pt x="487" y="1038"/>
                    <a:pt x="487" y="1038"/>
                    <a:pt x="487" y="1038"/>
                  </a:cubicBezTo>
                  <a:close/>
                  <a:moveTo>
                    <a:pt x="469" y="1041"/>
                  </a:moveTo>
                  <a:cubicBezTo>
                    <a:pt x="469" y="1041"/>
                    <a:pt x="469" y="1041"/>
                    <a:pt x="469" y="1041"/>
                  </a:cubicBezTo>
                  <a:cubicBezTo>
                    <a:pt x="469" y="1041"/>
                    <a:pt x="469" y="1041"/>
                    <a:pt x="468" y="1041"/>
                  </a:cubicBezTo>
                  <a:cubicBezTo>
                    <a:pt x="469" y="1041"/>
                    <a:pt x="469" y="1041"/>
                    <a:pt x="469" y="1041"/>
                  </a:cubicBezTo>
                  <a:close/>
                  <a:moveTo>
                    <a:pt x="469" y="1042"/>
                  </a:moveTo>
                  <a:cubicBezTo>
                    <a:pt x="468" y="1042"/>
                    <a:pt x="468" y="1042"/>
                    <a:pt x="468" y="1042"/>
                  </a:cubicBezTo>
                  <a:cubicBezTo>
                    <a:pt x="468" y="1042"/>
                    <a:pt x="469" y="1042"/>
                    <a:pt x="469" y="1042"/>
                  </a:cubicBezTo>
                  <a:cubicBezTo>
                    <a:pt x="469" y="1042"/>
                    <a:pt x="469" y="1042"/>
                    <a:pt x="469" y="1042"/>
                  </a:cubicBezTo>
                  <a:cubicBezTo>
                    <a:pt x="469" y="1042"/>
                    <a:pt x="469" y="1042"/>
                    <a:pt x="469" y="1042"/>
                  </a:cubicBezTo>
                  <a:cubicBezTo>
                    <a:pt x="469" y="1042"/>
                    <a:pt x="468" y="1042"/>
                    <a:pt x="468" y="1042"/>
                  </a:cubicBezTo>
                  <a:cubicBezTo>
                    <a:pt x="468" y="1042"/>
                    <a:pt x="467" y="1042"/>
                    <a:pt x="466" y="1042"/>
                  </a:cubicBezTo>
                  <a:cubicBezTo>
                    <a:pt x="466" y="1042"/>
                    <a:pt x="466" y="1042"/>
                    <a:pt x="467" y="1042"/>
                  </a:cubicBezTo>
                  <a:cubicBezTo>
                    <a:pt x="466" y="1042"/>
                    <a:pt x="466" y="1042"/>
                    <a:pt x="466" y="1042"/>
                  </a:cubicBezTo>
                  <a:cubicBezTo>
                    <a:pt x="466" y="1042"/>
                    <a:pt x="466" y="1042"/>
                    <a:pt x="466" y="1042"/>
                  </a:cubicBezTo>
                  <a:cubicBezTo>
                    <a:pt x="465" y="1042"/>
                    <a:pt x="465" y="1042"/>
                    <a:pt x="464" y="1042"/>
                  </a:cubicBezTo>
                  <a:cubicBezTo>
                    <a:pt x="465" y="1042"/>
                    <a:pt x="466" y="1042"/>
                    <a:pt x="469" y="1042"/>
                  </a:cubicBezTo>
                  <a:close/>
                  <a:moveTo>
                    <a:pt x="467" y="1045"/>
                  </a:moveTo>
                  <a:cubicBezTo>
                    <a:pt x="467" y="1045"/>
                    <a:pt x="467" y="1045"/>
                    <a:pt x="467" y="1045"/>
                  </a:cubicBezTo>
                  <a:cubicBezTo>
                    <a:pt x="467" y="1045"/>
                    <a:pt x="467" y="1045"/>
                    <a:pt x="468" y="1045"/>
                  </a:cubicBezTo>
                  <a:cubicBezTo>
                    <a:pt x="467" y="1045"/>
                    <a:pt x="467" y="1045"/>
                    <a:pt x="467" y="1045"/>
                  </a:cubicBezTo>
                  <a:cubicBezTo>
                    <a:pt x="466" y="1045"/>
                    <a:pt x="466" y="1045"/>
                    <a:pt x="466" y="1045"/>
                  </a:cubicBezTo>
                  <a:cubicBezTo>
                    <a:pt x="466" y="1045"/>
                    <a:pt x="466" y="1045"/>
                    <a:pt x="467" y="1045"/>
                  </a:cubicBezTo>
                  <a:close/>
                  <a:moveTo>
                    <a:pt x="469" y="1043"/>
                  </a:moveTo>
                  <a:cubicBezTo>
                    <a:pt x="469" y="1043"/>
                    <a:pt x="468" y="1043"/>
                    <a:pt x="467" y="1043"/>
                  </a:cubicBezTo>
                  <a:cubicBezTo>
                    <a:pt x="467" y="1043"/>
                    <a:pt x="467" y="1043"/>
                    <a:pt x="467" y="1043"/>
                  </a:cubicBezTo>
                  <a:cubicBezTo>
                    <a:pt x="467" y="1043"/>
                    <a:pt x="466" y="1043"/>
                    <a:pt x="466" y="1043"/>
                  </a:cubicBezTo>
                  <a:cubicBezTo>
                    <a:pt x="466" y="1043"/>
                    <a:pt x="466" y="1043"/>
                    <a:pt x="466" y="1043"/>
                  </a:cubicBezTo>
                  <a:cubicBezTo>
                    <a:pt x="466" y="1043"/>
                    <a:pt x="465" y="1043"/>
                    <a:pt x="464" y="1043"/>
                  </a:cubicBezTo>
                  <a:cubicBezTo>
                    <a:pt x="464" y="1043"/>
                    <a:pt x="464" y="1043"/>
                    <a:pt x="464" y="1043"/>
                  </a:cubicBezTo>
                  <a:cubicBezTo>
                    <a:pt x="466" y="1043"/>
                    <a:pt x="468" y="1043"/>
                    <a:pt x="469" y="1043"/>
                  </a:cubicBezTo>
                  <a:cubicBezTo>
                    <a:pt x="469" y="1043"/>
                    <a:pt x="469" y="1043"/>
                    <a:pt x="469" y="1043"/>
                  </a:cubicBezTo>
                  <a:cubicBezTo>
                    <a:pt x="469" y="1043"/>
                    <a:pt x="469" y="1043"/>
                    <a:pt x="469" y="1043"/>
                  </a:cubicBezTo>
                  <a:cubicBezTo>
                    <a:pt x="469" y="1043"/>
                    <a:pt x="470" y="1043"/>
                    <a:pt x="469" y="1043"/>
                  </a:cubicBezTo>
                  <a:close/>
                  <a:moveTo>
                    <a:pt x="555" y="1041"/>
                  </a:moveTo>
                  <a:cubicBezTo>
                    <a:pt x="552" y="1041"/>
                    <a:pt x="549" y="1041"/>
                    <a:pt x="548" y="1041"/>
                  </a:cubicBezTo>
                  <a:cubicBezTo>
                    <a:pt x="549" y="1041"/>
                    <a:pt x="549" y="1041"/>
                    <a:pt x="550" y="1041"/>
                  </a:cubicBezTo>
                  <a:cubicBezTo>
                    <a:pt x="550" y="1041"/>
                    <a:pt x="550" y="1041"/>
                    <a:pt x="550" y="1041"/>
                  </a:cubicBezTo>
                  <a:cubicBezTo>
                    <a:pt x="551" y="1041"/>
                    <a:pt x="552" y="1041"/>
                    <a:pt x="554" y="1041"/>
                  </a:cubicBezTo>
                  <a:cubicBezTo>
                    <a:pt x="554" y="1041"/>
                    <a:pt x="553" y="1041"/>
                    <a:pt x="553" y="1041"/>
                  </a:cubicBezTo>
                  <a:cubicBezTo>
                    <a:pt x="555" y="1041"/>
                    <a:pt x="555" y="1041"/>
                    <a:pt x="555" y="1041"/>
                  </a:cubicBezTo>
                  <a:cubicBezTo>
                    <a:pt x="555" y="1041"/>
                    <a:pt x="555" y="1041"/>
                    <a:pt x="555" y="1041"/>
                  </a:cubicBezTo>
                  <a:close/>
                  <a:moveTo>
                    <a:pt x="560" y="1040"/>
                  </a:moveTo>
                  <a:cubicBezTo>
                    <a:pt x="559" y="1040"/>
                    <a:pt x="557" y="1040"/>
                    <a:pt x="556" y="1040"/>
                  </a:cubicBezTo>
                  <a:cubicBezTo>
                    <a:pt x="555" y="1040"/>
                    <a:pt x="555" y="1040"/>
                    <a:pt x="555" y="1040"/>
                  </a:cubicBezTo>
                  <a:cubicBezTo>
                    <a:pt x="555" y="1040"/>
                    <a:pt x="555" y="1040"/>
                    <a:pt x="555" y="1040"/>
                  </a:cubicBezTo>
                  <a:cubicBezTo>
                    <a:pt x="558" y="1040"/>
                    <a:pt x="559" y="1040"/>
                    <a:pt x="560" y="1040"/>
                  </a:cubicBezTo>
                  <a:cubicBezTo>
                    <a:pt x="560" y="1040"/>
                    <a:pt x="560" y="1040"/>
                    <a:pt x="560" y="1040"/>
                  </a:cubicBezTo>
                  <a:cubicBezTo>
                    <a:pt x="561" y="1040"/>
                    <a:pt x="561" y="1040"/>
                    <a:pt x="562" y="1040"/>
                  </a:cubicBezTo>
                  <a:cubicBezTo>
                    <a:pt x="562" y="1040"/>
                    <a:pt x="562" y="1040"/>
                    <a:pt x="562" y="1040"/>
                  </a:cubicBezTo>
                  <a:cubicBezTo>
                    <a:pt x="561" y="1040"/>
                    <a:pt x="560" y="1040"/>
                    <a:pt x="560" y="1040"/>
                  </a:cubicBezTo>
                  <a:close/>
                  <a:moveTo>
                    <a:pt x="684" y="1043"/>
                  </a:moveTo>
                  <a:cubicBezTo>
                    <a:pt x="684" y="1043"/>
                    <a:pt x="684" y="1043"/>
                    <a:pt x="684" y="1043"/>
                  </a:cubicBezTo>
                  <a:cubicBezTo>
                    <a:pt x="684" y="1043"/>
                    <a:pt x="685" y="1043"/>
                    <a:pt x="685" y="1043"/>
                  </a:cubicBezTo>
                  <a:cubicBezTo>
                    <a:pt x="685" y="1043"/>
                    <a:pt x="685" y="1043"/>
                    <a:pt x="684" y="1043"/>
                  </a:cubicBezTo>
                  <a:close/>
                  <a:moveTo>
                    <a:pt x="746" y="1035"/>
                  </a:moveTo>
                  <a:cubicBezTo>
                    <a:pt x="746" y="1035"/>
                    <a:pt x="746" y="1035"/>
                    <a:pt x="746" y="1035"/>
                  </a:cubicBezTo>
                  <a:cubicBezTo>
                    <a:pt x="745" y="1035"/>
                    <a:pt x="745" y="1035"/>
                    <a:pt x="745" y="1035"/>
                  </a:cubicBezTo>
                  <a:cubicBezTo>
                    <a:pt x="745" y="1035"/>
                    <a:pt x="746" y="1035"/>
                    <a:pt x="746" y="1035"/>
                  </a:cubicBezTo>
                  <a:close/>
                  <a:moveTo>
                    <a:pt x="910" y="1034"/>
                  </a:moveTo>
                  <a:cubicBezTo>
                    <a:pt x="910" y="1034"/>
                    <a:pt x="910" y="1034"/>
                    <a:pt x="910" y="1034"/>
                  </a:cubicBezTo>
                  <a:cubicBezTo>
                    <a:pt x="910" y="1034"/>
                    <a:pt x="910" y="1034"/>
                    <a:pt x="910" y="1034"/>
                  </a:cubicBezTo>
                  <a:cubicBezTo>
                    <a:pt x="910" y="1034"/>
                    <a:pt x="910" y="1034"/>
                    <a:pt x="910" y="1034"/>
                  </a:cubicBezTo>
                  <a:cubicBezTo>
                    <a:pt x="910" y="1034"/>
                    <a:pt x="910" y="1034"/>
                    <a:pt x="910" y="1034"/>
                  </a:cubicBezTo>
                  <a:close/>
                  <a:moveTo>
                    <a:pt x="1023" y="789"/>
                  </a:moveTo>
                  <a:cubicBezTo>
                    <a:pt x="1023" y="789"/>
                    <a:pt x="1023" y="790"/>
                    <a:pt x="1023" y="790"/>
                  </a:cubicBezTo>
                  <a:cubicBezTo>
                    <a:pt x="1022" y="790"/>
                    <a:pt x="1021" y="789"/>
                    <a:pt x="1023" y="789"/>
                  </a:cubicBezTo>
                  <a:close/>
                  <a:moveTo>
                    <a:pt x="1016" y="816"/>
                  </a:moveTo>
                  <a:cubicBezTo>
                    <a:pt x="1017" y="816"/>
                    <a:pt x="1017" y="816"/>
                    <a:pt x="1017" y="816"/>
                  </a:cubicBezTo>
                  <a:cubicBezTo>
                    <a:pt x="1017" y="816"/>
                    <a:pt x="1017" y="816"/>
                    <a:pt x="1017" y="816"/>
                  </a:cubicBezTo>
                  <a:cubicBezTo>
                    <a:pt x="1017" y="816"/>
                    <a:pt x="1017" y="816"/>
                    <a:pt x="1016" y="816"/>
                  </a:cubicBezTo>
                  <a:cubicBezTo>
                    <a:pt x="1016" y="816"/>
                    <a:pt x="1016" y="816"/>
                    <a:pt x="1016" y="816"/>
                  </a:cubicBezTo>
                  <a:close/>
                  <a:moveTo>
                    <a:pt x="1015" y="818"/>
                  </a:moveTo>
                  <a:cubicBezTo>
                    <a:pt x="1016" y="818"/>
                    <a:pt x="1016" y="818"/>
                    <a:pt x="1016" y="818"/>
                  </a:cubicBezTo>
                  <a:cubicBezTo>
                    <a:pt x="1017" y="819"/>
                    <a:pt x="1015" y="819"/>
                    <a:pt x="1015" y="818"/>
                  </a:cubicBezTo>
                  <a:close/>
                  <a:moveTo>
                    <a:pt x="1012" y="780"/>
                  </a:moveTo>
                  <a:cubicBezTo>
                    <a:pt x="1012" y="780"/>
                    <a:pt x="1012" y="780"/>
                    <a:pt x="1012" y="781"/>
                  </a:cubicBezTo>
                  <a:cubicBezTo>
                    <a:pt x="1011" y="781"/>
                    <a:pt x="1010" y="779"/>
                    <a:pt x="1012" y="780"/>
                  </a:cubicBezTo>
                  <a:close/>
                  <a:moveTo>
                    <a:pt x="1008" y="803"/>
                  </a:moveTo>
                  <a:cubicBezTo>
                    <a:pt x="1008" y="803"/>
                    <a:pt x="1009" y="802"/>
                    <a:pt x="1009" y="802"/>
                  </a:cubicBezTo>
                  <a:cubicBezTo>
                    <a:pt x="1009" y="800"/>
                    <a:pt x="1006" y="797"/>
                    <a:pt x="1010" y="798"/>
                  </a:cubicBezTo>
                  <a:cubicBezTo>
                    <a:pt x="1011" y="799"/>
                    <a:pt x="1010" y="800"/>
                    <a:pt x="1010" y="801"/>
                  </a:cubicBezTo>
                  <a:cubicBezTo>
                    <a:pt x="1011" y="802"/>
                    <a:pt x="1012" y="802"/>
                    <a:pt x="1013" y="802"/>
                  </a:cubicBezTo>
                  <a:cubicBezTo>
                    <a:pt x="1013" y="804"/>
                    <a:pt x="1012" y="805"/>
                    <a:pt x="1011" y="806"/>
                  </a:cubicBezTo>
                  <a:cubicBezTo>
                    <a:pt x="1011" y="807"/>
                    <a:pt x="1011" y="808"/>
                    <a:pt x="1012" y="808"/>
                  </a:cubicBezTo>
                  <a:cubicBezTo>
                    <a:pt x="1011" y="809"/>
                    <a:pt x="1011" y="809"/>
                    <a:pt x="1011" y="810"/>
                  </a:cubicBezTo>
                  <a:cubicBezTo>
                    <a:pt x="1011" y="811"/>
                    <a:pt x="1010" y="812"/>
                    <a:pt x="1010" y="813"/>
                  </a:cubicBezTo>
                  <a:cubicBezTo>
                    <a:pt x="1011" y="814"/>
                    <a:pt x="1012" y="814"/>
                    <a:pt x="1013" y="815"/>
                  </a:cubicBezTo>
                  <a:cubicBezTo>
                    <a:pt x="1012" y="817"/>
                    <a:pt x="1010" y="818"/>
                    <a:pt x="1009" y="820"/>
                  </a:cubicBezTo>
                  <a:cubicBezTo>
                    <a:pt x="1008" y="819"/>
                    <a:pt x="1008" y="820"/>
                    <a:pt x="1007" y="820"/>
                  </a:cubicBezTo>
                  <a:cubicBezTo>
                    <a:pt x="1006" y="820"/>
                    <a:pt x="1006" y="822"/>
                    <a:pt x="1004" y="821"/>
                  </a:cubicBezTo>
                  <a:cubicBezTo>
                    <a:pt x="1004" y="820"/>
                    <a:pt x="1005" y="819"/>
                    <a:pt x="1004" y="818"/>
                  </a:cubicBezTo>
                  <a:cubicBezTo>
                    <a:pt x="1004" y="817"/>
                    <a:pt x="1004" y="817"/>
                    <a:pt x="1004" y="816"/>
                  </a:cubicBezTo>
                  <a:cubicBezTo>
                    <a:pt x="1004" y="816"/>
                    <a:pt x="1004" y="815"/>
                    <a:pt x="1004" y="815"/>
                  </a:cubicBezTo>
                  <a:cubicBezTo>
                    <a:pt x="1005" y="814"/>
                    <a:pt x="1004" y="815"/>
                    <a:pt x="1004" y="815"/>
                  </a:cubicBezTo>
                  <a:cubicBezTo>
                    <a:pt x="1004" y="814"/>
                    <a:pt x="1005" y="814"/>
                    <a:pt x="1005" y="814"/>
                  </a:cubicBezTo>
                  <a:cubicBezTo>
                    <a:pt x="1005" y="813"/>
                    <a:pt x="1005" y="813"/>
                    <a:pt x="1005" y="812"/>
                  </a:cubicBezTo>
                  <a:cubicBezTo>
                    <a:pt x="1006" y="812"/>
                    <a:pt x="1006" y="810"/>
                    <a:pt x="1007" y="810"/>
                  </a:cubicBezTo>
                  <a:cubicBezTo>
                    <a:pt x="1007" y="809"/>
                    <a:pt x="1007" y="808"/>
                    <a:pt x="1006" y="808"/>
                  </a:cubicBezTo>
                  <a:cubicBezTo>
                    <a:pt x="1008" y="807"/>
                    <a:pt x="1008" y="806"/>
                    <a:pt x="1008" y="803"/>
                  </a:cubicBezTo>
                  <a:close/>
                  <a:moveTo>
                    <a:pt x="1005" y="992"/>
                  </a:moveTo>
                  <a:cubicBezTo>
                    <a:pt x="1005" y="992"/>
                    <a:pt x="1005" y="991"/>
                    <a:pt x="1006" y="990"/>
                  </a:cubicBezTo>
                  <a:cubicBezTo>
                    <a:pt x="1007" y="990"/>
                    <a:pt x="1007" y="992"/>
                    <a:pt x="1005" y="992"/>
                  </a:cubicBezTo>
                  <a:close/>
                  <a:moveTo>
                    <a:pt x="1003" y="835"/>
                  </a:moveTo>
                  <a:cubicBezTo>
                    <a:pt x="1004" y="835"/>
                    <a:pt x="1004" y="835"/>
                    <a:pt x="1004" y="835"/>
                  </a:cubicBezTo>
                  <a:cubicBezTo>
                    <a:pt x="1005" y="836"/>
                    <a:pt x="1003" y="836"/>
                    <a:pt x="1003" y="835"/>
                  </a:cubicBezTo>
                  <a:close/>
                  <a:moveTo>
                    <a:pt x="1005" y="806"/>
                  </a:moveTo>
                  <a:cubicBezTo>
                    <a:pt x="1006" y="806"/>
                    <a:pt x="1006" y="806"/>
                    <a:pt x="1006" y="806"/>
                  </a:cubicBezTo>
                  <a:cubicBezTo>
                    <a:pt x="1006" y="806"/>
                    <a:pt x="1006" y="807"/>
                    <a:pt x="1006" y="807"/>
                  </a:cubicBezTo>
                  <a:cubicBezTo>
                    <a:pt x="1006" y="807"/>
                    <a:pt x="1006" y="807"/>
                    <a:pt x="1005" y="807"/>
                  </a:cubicBezTo>
                  <a:cubicBezTo>
                    <a:pt x="1005" y="807"/>
                    <a:pt x="1005" y="806"/>
                    <a:pt x="1005" y="806"/>
                  </a:cubicBezTo>
                  <a:close/>
                  <a:moveTo>
                    <a:pt x="1005" y="808"/>
                  </a:moveTo>
                  <a:cubicBezTo>
                    <a:pt x="1006" y="809"/>
                    <a:pt x="1004" y="809"/>
                    <a:pt x="1004" y="808"/>
                  </a:cubicBezTo>
                  <a:cubicBezTo>
                    <a:pt x="1004" y="808"/>
                    <a:pt x="1005" y="808"/>
                    <a:pt x="1005" y="808"/>
                  </a:cubicBezTo>
                  <a:close/>
                  <a:moveTo>
                    <a:pt x="1002" y="740"/>
                  </a:moveTo>
                  <a:cubicBezTo>
                    <a:pt x="1003" y="739"/>
                    <a:pt x="1003" y="740"/>
                    <a:pt x="1004" y="740"/>
                  </a:cubicBezTo>
                  <a:cubicBezTo>
                    <a:pt x="1005" y="741"/>
                    <a:pt x="1004" y="741"/>
                    <a:pt x="1004" y="742"/>
                  </a:cubicBezTo>
                  <a:cubicBezTo>
                    <a:pt x="1003" y="742"/>
                    <a:pt x="1002" y="742"/>
                    <a:pt x="1002" y="742"/>
                  </a:cubicBezTo>
                  <a:cubicBezTo>
                    <a:pt x="1002" y="741"/>
                    <a:pt x="1001" y="740"/>
                    <a:pt x="1002" y="740"/>
                  </a:cubicBezTo>
                  <a:close/>
                  <a:moveTo>
                    <a:pt x="1004" y="896"/>
                  </a:moveTo>
                  <a:cubicBezTo>
                    <a:pt x="1005" y="897"/>
                    <a:pt x="1006" y="898"/>
                    <a:pt x="1005" y="899"/>
                  </a:cubicBezTo>
                  <a:cubicBezTo>
                    <a:pt x="1005" y="900"/>
                    <a:pt x="1003" y="900"/>
                    <a:pt x="1003" y="901"/>
                  </a:cubicBezTo>
                  <a:cubicBezTo>
                    <a:pt x="1002" y="901"/>
                    <a:pt x="1001" y="901"/>
                    <a:pt x="1000" y="901"/>
                  </a:cubicBezTo>
                  <a:cubicBezTo>
                    <a:pt x="999" y="902"/>
                    <a:pt x="998" y="902"/>
                    <a:pt x="997" y="902"/>
                  </a:cubicBezTo>
                  <a:cubicBezTo>
                    <a:pt x="995" y="902"/>
                    <a:pt x="993" y="901"/>
                    <a:pt x="990" y="901"/>
                  </a:cubicBezTo>
                  <a:cubicBezTo>
                    <a:pt x="989" y="900"/>
                    <a:pt x="991" y="899"/>
                    <a:pt x="988" y="899"/>
                  </a:cubicBezTo>
                  <a:cubicBezTo>
                    <a:pt x="989" y="897"/>
                    <a:pt x="990" y="896"/>
                    <a:pt x="992" y="896"/>
                  </a:cubicBezTo>
                  <a:cubicBezTo>
                    <a:pt x="993" y="896"/>
                    <a:pt x="993" y="896"/>
                    <a:pt x="993" y="896"/>
                  </a:cubicBezTo>
                  <a:cubicBezTo>
                    <a:pt x="995" y="895"/>
                    <a:pt x="995" y="896"/>
                    <a:pt x="997" y="896"/>
                  </a:cubicBezTo>
                  <a:cubicBezTo>
                    <a:pt x="999" y="896"/>
                    <a:pt x="1002" y="896"/>
                    <a:pt x="1004" y="896"/>
                  </a:cubicBezTo>
                  <a:close/>
                  <a:moveTo>
                    <a:pt x="998" y="916"/>
                  </a:moveTo>
                  <a:cubicBezTo>
                    <a:pt x="998" y="917"/>
                    <a:pt x="1000" y="918"/>
                    <a:pt x="999" y="919"/>
                  </a:cubicBezTo>
                  <a:cubicBezTo>
                    <a:pt x="997" y="918"/>
                    <a:pt x="995" y="916"/>
                    <a:pt x="998" y="916"/>
                  </a:cubicBezTo>
                  <a:close/>
                  <a:moveTo>
                    <a:pt x="998" y="985"/>
                  </a:moveTo>
                  <a:cubicBezTo>
                    <a:pt x="997" y="986"/>
                    <a:pt x="997" y="987"/>
                    <a:pt x="996" y="987"/>
                  </a:cubicBezTo>
                  <a:cubicBezTo>
                    <a:pt x="996" y="987"/>
                    <a:pt x="996" y="985"/>
                    <a:pt x="998" y="985"/>
                  </a:cubicBezTo>
                  <a:close/>
                  <a:moveTo>
                    <a:pt x="999" y="983"/>
                  </a:moveTo>
                  <a:cubicBezTo>
                    <a:pt x="999" y="983"/>
                    <a:pt x="999" y="983"/>
                    <a:pt x="999" y="982"/>
                  </a:cubicBezTo>
                  <a:cubicBezTo>
                    <a:pt x="999" y="982"/>
                    <a:pt x="999" y="982"/>
                    <a:pt x="999" y="983"/>
                  </a:cubicBezTo>
                  <a:cubicBezTo>
                    <a:pt x="999" y="983"/>
                    <a:pt x="999" y="983"/>
                    <a:pt x="999" y="983"/>
                  </a:cubicBezTo>
                  <a:cubicBezTo>
                    <a:pt x="998" y="982"/>
                    <a:pt x="998" y="982"/>
                    <a:pt x="998" y="981"/>
                  </a:cubicBezTo>
                  <a:cubicBezTo>
                    <a:pt x="999" y="981"/>
                    <a:pt x="999" y="982"/>
                    <a:pt x="1000" y="982"/>
                  </a:cubicBezTo>
                  <a:cubicBezTo>
                    <a:pt x="999" y="983"/>
                    <a:pt x="999" y="983"/>
                    <a:pt x="999" y="983"/>
                  </a:cubicBezTo>
                  <a:cubicBezTo>
                    <a:pt x="999" y="983"/>
                    <a:pt x="999" y="983"/>
                    <a:pt x="999" y="983"/>
                  </a:cubicBezTo>
                  <a:close/>
                  <a:moveTo>
                    <a:pt x="1000" y="985"/>
                  </a:moveTo>
                  <a:cubicBezTo>
                    <a:pt x="1000" y="985"/>
                    <a:pt x="1000" y="985"/>
                    <a:pt x="1000" y="986"/>
                  </a:cubicBezTo>
                  <a:cubicBezTo>
                    <a:pt x="998" y="986"/>
                    <a:pt x="998" y="985"/>
                    <a:pt x="998" y="984"/>
                  </a:cubicBezTo>
                  <a:cubicBezTo>
                    <a:pt x="998" y="984"/>
                    <a:pt x="999" y="985"/>
                    <a:pt x="1000" y="985"/>
                  </a:cubicBezTo>
                  <a:close/>
                  <a:moveTo>
                    <a:pt x="1000" y="990"/>
                  </a:moveTo>
                  <a:cubicBezTo>
                    <a:pt x="1001" y="990"/>
                    <a:pt x="1001" y="991"/>
                    <a:pt x="1001" y="992"/>
                  </a:cubicBezTo>
                  <a:cubicBezTo>
                    <a:pt x="999" y="992"/>
                    <a:pt x="999" y="990"/>
                    <a:pt x="1000" y="990"/>
                  </a:cubicBezTo>
                  <a:close/>
                  <a:moveTo>
                    <a:pt x="994" y="981"/>
                  </a:moveTo>
                  <a:cubicBezTo>
                    <a:pt x="993" y="981"/>
                    <a:pt x="994" y="979"/>
                    <a:pt x="994" y="979"/>
                  </a:cubicBezTo>
                  <a:cubicBezTo>
                    <a:pt x="996" y="979"/>
                    <a:pt x="996" y="981"/>
                    <a:pt x="994" y="981"/>
                  </a:cubicBezTo>
                  <a:close/>
                  <a:moveTo>
                    <a:pt x="988" y="973"/>
                  </a:moveTo>
                  <a:cubicBezTo>
                    <a:pt x="988" y="974"/>
                    <a:pt x="988" y="974"/>
                    <a:pt x="988" y="974"/>
                  </a:cubicBezTo>
                  <a:cubicBezTo>
                    <a:pt x="987" y="974"/>
                    <a:pt x="987" y="974"/>
                    <a:pt x="986" y="973"/>
                  </a:cubicBezTo>
                  <a:cubicBezTo>
                    <a:pt x="987" y="973"/>
                    <a:pt x="987" y="973"/>
                    <a:pt x="988" y="973"/>
                  </a:cubicBezTo>
                  <a:close/>
                  <a:moveTo>
                    <a:pt x="987" y="970"/>
                  </a:moveTo>
                  <a:cubicBezTo>
                    <a:pt x="988" y="970"/>
                    <a:pt x="987" y="971"/>
                    <a:pt x="988" y="971"/>
                  </a:cubicBezTo>
                  <a:cubicBezTo>
                    <a:pt x="988" y="972"/>
                    <a:pt x="987" y="971"/>
                    <a:pt x="987" y="970"/>
                  </a:cubicBezTo>
                  <a:close/>
                  <a:moveTo>
                    <a:pt x="988" y="978"/>
                  </a:moveTo>
                  <a:cubicBezTo>
                    <a:pt x="990" y="978"/>
                    <a:pt x="990" y="980"/>
                    <a:pt x="989" y="980"/>
                  </a:cubicBezTo>
                  <a:cubicBezTo>
                    <a:pt x="988" y="980"/>
                    <a:pt x="987" y="979"/>
                    <a:pt x="988" y="978"/>
                  </a:cubicBezTo>
                  <a:close/>
                  <a:moveTo>
                    <a:pt x="996" y="728"/>
                  </a:moveTo>
                  <a:cubicBezTo>
                    <a:pt x="995" y="729"/>
                    <a:pt x="994" y="727"/>
                    <a:pt x="996" y="728"/>
                  </a:cubicBezTo>
                  <a:close/>
                  <a:moveTo>
                    <a:pt x="993" y="723"/>
                  </a:moveTo>
                  <a:cubicBezTo>
                    <a:pt x="995" y="723"/>
                    <a:pt x="995" y="725"/>
                    <a:pt x="994" y="726"/>
                  </a:cubicBezTo>
                  <a:cubicBezTo>
                    <a:pt x="992" y="726"/>
                    <a:pt x="992" y="724"/>
                    <a:pt x="993" y="723"/>
                  </a:cubicBezTo>
                  <a:close/>
                  <a:moveTo>
                    <a:pt x="992" y="775"/>
                  </a:moveTo>
                  <a:cubicBezTo>
                    <a:pt x="993" y="776"/>
                    <a:pt x="993" y="776"/>
                    <a:pt x="993" y="776"/>
                  </a:cubicBezTo>
                  <a:cubicBezTo>
                    <a:pt x="992" y="776"/>
                    <a:pt x="992" y="776"/>
                    <a:pt x="992" y="775"/>
                  </a:cubicBezTo>
                  <a:close/>
                  <a:moveTo>
                    <a:pt x="991" y="729"/>
                  </a:moveTo>
                  <a:cubicBezTo>
                    <a:pt x="989" y="729"/>
                    <a:pt x="988" y="728"/>
                    <a:pt x="989" y="728"/>
                  </a:cubicBezTo>
                  <a:cubicBezTo>
                    <a:pt x="991" y="727"/>
                    <a:pt x="991" y="729"/>
                    <a:pt x="991" y="729"/>
                  </a:cubicBezTo>
                  <a:close/>
                  <a:moveTo>
                    <a:pt x="989" y="725"/>
                  </a:moveTo>
                  <a:cubicBezTo>
                    <a:pt x="988" y="725"/>
                    <a:pt x="988" y="725"/>
                    <a:pt x="988" y="724"/>
                  </a:cubicBezTo>
                  <a:cubicBezTo>
                    <a:pt x="989" y="723"/>
                    <a:pt x="989" y="724"/>
                    <a:pt x="990" y="724"/>
                  </a:cubicBezTo>
                  <a:cubicBezTo>
                    <a:pt x="990" y="725"/>
                    <a:pt x="990" y="725"/>
                    <a:pt x="989" y="725"/>
                  </a:cubicBezTo>
                  <a:close/>
                  <a:moveTo>
                    <a:pt x="989" y="711"/>
                  </a:moveTo>
                  <a:cubicBezTo>
                    <a:pt x="990" y="714"/>
                    <a:pt x="990" y="713"/>
                    <a:pt x="989" y="713"/>
                  </a:cubicBezTo>
                  <a:cubicBezTo>
                    <a:pt x="989" y="712"/>
                    <a:pt x="989" y="712"/>
                    <a:pt x="988" y="711"/>
                  </a:cubicBezTo>
                  <a:cubicBezTo>
                    <a:pt x="989" y="711"/>
                    <a:pt x="989" y="711"/>
                    <a:pt x="989" y="711"/>
                  </a:cubicBezTo>
                  <a:close/>
                  <a:moveTo>
                    <a:pt x="986" y="708"/>
                  </a:moveTo>
                  <a:cubicBezTo>
                    <a:pt x="987" y="708"/>
                    <a:pt x="987" y="709"/>
                    <a:pt x="987" y="710"/>
                  </a:cubicBezTo>
                  <a:cubicBezTo>
                    <a:pt x="987" y="710"/>
                    <a:pt x="987" y="710"/>
                    <a:pt x="987" y="710"/>
                  </a:cubicBezTo>
                  <a:cubicBezTo>
                    <a:pt x="988" y="711"/>
                    <a:pt x="988" y="712"/>
                    <a:pt x="988" y="713"/>
                  </a:cubicBezTo>
                  <a:cubicBezTo>
                    <a:pt x="988" y="712"/>
                    <a:pt x="988" y="712"/>
                    <a:pt x="987" y="711"/>
                  </a:cubicBezTo>
                  <a:cubicBezTo>
                    <a:pt x="987" y="711"/>
                    <a:pt x="987" y="711"/>
                    <a:pt x="987" y="711"/>
                  </a:cubicBezTo>
                  <a:cubicBezTo>
                    <a:pt x="987" y="711"/>
                    <a:pt x="987" y="711"/>
                    <a:pt x="987" y="710"/>
                  </a:cubicBezTo>
                  <a:cubicBezTo>
                    <a:pt x="987" y="710"/>
                    <a:pt x="987" y="710"/>
                    <a:pt x="987" y="709"/>
                  </a:cubicBezTo>
                  <a:cubicBezTo>
                    <a:pt x="987" y="709"/>
                    <a:pt x="987" y="709"/>
                    <a:pt x="986" y="709"/>
                  </a:cubicBezTo>
                  <a:cubicBezTo>
                    <a:pt x="987" y="709"/>
                    <a:pt x="987" y="709"/>
                    <a:pt x="987" y="710"/>
                  </a:cubicBezTo>
                  <a:cubicBezTo>
                    <a:pt x="987" y="709"/>
                    <a:pt x="987" y="709"/>
                    <a:pt x="986" y="709"/>
                  </a:cubicBezTo>
                  <a:cubicBezTo>
                    <a:pt x="986" y="708"/>
                    <a:pt x="986" y="708"/>
                    <a:pt x="986" y="708"/>
                  </a:cubicBezTo>
                  <a:close/>
                  <a:moveTo>
                    <a:pt x="989" y="744"/>
                  </a:moveTo>
                  <a:cubicBezTo>
                    <a:pt x="988" y="744"/>
                    <a:pt x="988" y="745"/>
                    <a:pt x="987" y="745"/>
                  </a:cubicBezTo>
                  <a:cubicBezTo>
                    <a:pt x="986" y="745"/>
                    <a:pt x="985" y="744"/>
                    <a:pt x="985" y="743"/>
                  </a:cubicBezTo>
                  <a:cubicBezTo>
                    <a:pt x="987" y="742"/>
                    <a:pt x="988" y="743"/>
                    <a:pt x="989" y="744"/>
                  </a:cubicBezTo>
                  <a:close/>
                  <a:moveTo>
                    <a:pt x="985" y="771"/>
                  </a:moveTo>
                  <a:cubicBezTo>
                    <a:pt x="986" y="770"/>
                    <a:pt x="986" y="771"/>
                    <a:pt x="986" y="772"/>
                  </a:cubicBezTo>
                  <a:cubicBezTo>
                    <a:pt x="985" y="772"/>
                    <a:pt x="985" y="771"/>
                    <a:pt x="985" y="771"/>
                  </a:cubicBezTo>
                  <a:close/>
                  <a:moveTo>
                    <a:pt x="985" y="772"/>
                  </a:moveTo>
                  <a:cubicBezTo>
                    <a:pt x="985" y="773"/>
                    <a:pt x="985" y="774"/>
                    <a:pt x="987" y="774"/>
                  </a:cubicBezTo>
                  <a:cubicBezTo>
                    <a:pt x="988" y="774"/>
                    <a:pt x="987" y="773"/>
                    <a:pt x="989" y="773"/>
                  </a:cubicBezTo>
                  <a:cubicBezTo>
                    <a:pt x="989" y="773"/>
                    <a:pt x="988" y="772"/>
                    <a:pt x="988" y="772"/>
                  </a:cubicBezTo>
                  <a:cubicBezTo>
                    <a:pt x="989" y="771"/>
                    <a:pt x="989" y="773"/>
                    <a:pt x="990" y="773"/>
                  </a:cubicBezTo>
                  <a:cubicBezTo>
                    <a:pt x="990" y="774"/>
                    <a:pt x="990" y="775"/>
                    <a:pt x="992" y="775"/>
                  </a:cubicBezTo>
                  <a:cubicBezTo>
                    <a:pt x="991" y="776"/>
                    <a:pt x="992" y="777"/>
                    <a:pt x="993" y="777"/>
                  </a:cubicBezTo>
                  <a:cubicBezTo>
                    <a:pt x="993" y="778"/>
                    <a:pt x="992" y="778"/>
                    <a:pt x="992" y="778"/>
                  </a:cubicBezTo>
                  <a:cubicBezTo>
                    <a:pt x="992" y="778"/>
                    <a:pt x="993" y="779"/>
                    <a:pt x="993" y="779"/>
                  </a:cubicBezTo>
                  <a:cubicBezTo>
                    <a:pt x="993" y="780"/>
                    <a:pt x="993" y="780"/>
                    <a:pt x="993" y="781"/>
                  </a:cubicBezTo>
                  <a:cubicBezTo>
                    <a:pt x="992" y="781"/>
                    <a:pt x="991" y="781"/>
                    <a:pt x="991" y="780"/>
                  </a:cubicBezTo>
                  <a:cubicBezTo>
                    <a:pt x="989" y="781"/>
                    <a:pt x="990" y="783"/>
                    <a:pt x="991" y="784"/>
                  </a:cubicBezTo>
                  <a:cubicBezTo>
                    <a:pt x="990" y="785"/>
                    <a:pt x="991" y="787"/>
                    <a:pt x="989" y="787"/>
                  </a:cubicBezTo>
                  <a:cubicBezTo>
                    <a:pt x="989" y="785"/>
                    <a:pt x="989" y="785"/>
                    <a:pt x="988" y="784"/>
                  </a:cubicBezTo>
                  <a:cubicBezTo>
                    <a:pt x="987" y="783"/>
                    <a:pt x="987" y="783"/>
                    <a:pt x="986" y="783"/>
                  </a:cubicBezTo>
                  <a:cubicBezTo>
                    <a:pt x="987" y="782"/>
                    <a:pt x="985" y="782"/>
                    <a:pt x="985" y="781"/>
                  </a:cubicBezTo>
                  <a:cubicBezTo>
                    <a:pt x="985" y="780"/>
                    <a:pt x="987" y="780"/>
                    <a:pt x="987" y="778"/>
                  </a:cubicBezTo>
                  <a:cubicBezTo>
                    <a:pt x="986" y="777"/>
                    <a:pt x="984" y="778"/>
                    <a:pt x="983" y="777"/>
                  </a:cubicBezTo>
                  <a:cubicBezTo>
                    <a:pt x="981" y="777"/>
                    <a:pt x="981" y="777"/>
                    <a:pt x="979" y="776"/>
                  </a:cubicBezTo>
                  <a:cubicBezTo>
                    <a:pt x="979" y="775"/>
                    <a:pt x="981" y="775"/>
                    <a:pt x="980" y="774"/>
                  </a:cubicBezTo>
                  <a:cubicBezTo>
                    <a:pt x="981" y="774"/>
                    <a:pt x="982" y="773"/>
                    <a:pt x="982" y="772"/>
                  </a:cubicBezTo>
                  <a:cubicBezTo>
                    <a:pt x="984" y="772"/>
                    <a:pt x="983" y="772"/>
                    <a:pt x="985" y="772"/>
                  </a:cubicBezTo>
                  <a:close/>
                  <a:moveTo>
                    <a:pt x="984" y="719"/>
                  </a:moveTo>
                  <a:cubicBezTo>
                    <a:pt x="984" y="721"/>
                    <a:pt x="983" y="719"/>
                    <a:pt x="984" y="719"/>
                  </a:cubicBezTo>
                  <a:close/>
                  <a:moveTo>
                    <a:pt x="983" y="717"/>
                  </a:moveTo>
                  <a:cubicBezTo>
                    <a:pt x="981" y="717"/>
                    <a:pt x="980" y="716"/>
                    <a:pt x="981" y="715"/>
                  </a:cubicBezTo>
                  <a:cubicBezTo>
                    <a:pt x="984" y="715"/>
                    <a:pt x="984" y="716"/>
                    <a:pt x="983" y="717"/>
                  </a:cubicBezTo>
                  <a:close/>
                  <a:moveTo>
                    <a:pt x="981" y="767"/>
                  </a:moveTo>
                  <a:cubicBezTo>
                    <a:pt x="980" y="767"/>
                    <a:pt x="980" y="767"/>
                    <a:pt x="980" y="766"/>
                  </a:cubicBezTo>
                  <a:cubicBezTo>
                    <a:pt x="981" y="766"/>
                    <a:pt x="981" y="767"/>
                    <a:pt x="981" y="767"/>
                  </a:cubicBezTo>
                  <a:close/>
                  <a:moveTo>
                    <a:pt x="981" y="693"/>
                  </a:moveTo>
                  <a:cubicBezTo>
                    <a:pt x="981" y="693"/>
                    <a:pt x="979" y="693"/>
                    <a:pt x="979" y="693"/>
                  </a:cubicBezTo>
                  <a:cubicBezTo>
                    <a:pt x="979" y="692"/>
                    <a:pt x="980" y="693"/>
                    <a:pt x="981" y="693"/>
                  </a:cubicBezTo>
                  <a:close/>
                  <a:moveTo>
                    <a:pt x="979" y="721"/>
                  </a:moveTo>
                  <a:cubicBezTo>
                    <a:pt x="977" y="721"/>
                    <a:pt x="977" y="720"/>
                    <a:pt x="977" y="719"/>
                  </a:cubicBezTo>
                  <a:cubicBezTo>
                    <a:pt x="979" y="719"/>
                    <a:pt x="980" y="720"/>
                    <a:pt x="979" y="721"/>
                  </a:cubicBezTo>
                  <a:close/>
                  <a:moveTo>
                    <a:pt x="978" y="688"/>
                  </a:moveTo>
                  <a:cubicBezTo>
                    <a:pt x="979" y="688"/>
                    <a:pt x="978" y="689"/>
                    <a:pt x="979" y="689"/>
                  </a:cubicBezTo>
                  <a:cubicBezTo>
                    <a:pt x="979" y="689"/>
                    <a:pt x="978" y="689"/>
                    <a:pt x="978" y="689"/>
                  </a:cubicBezTo>
                  <a:cubicBezTo>
                    <a:pt x="978" y="689"/>
                    <a:pt x="978" y="689"/>
                    <a:pt x="978" y="688"/>
                  </a:cubicBezTo>
                  <a:close/>
                  <a:moveTo>
                    <a:pt x="976" y="715"/>
                  </a:moveTo>
                  <a:cubicBezTo>
                    <a:pt x="977" y="715"/>
                    <a:pt x="977" y="715"/>
                    <a:pt x="978" y="715"/>
                  </a:cubicBezTo>
                  <a:cubicBezTo>
                    <a:pt x="978" y="716"/>
                    <a:pt x="978" y="716"/>
                    <a:pt x="977" y="717"/>
                  </a:cubicBezTo>
                  <a:cubicBezTo>
                    <a:pt x="976" y="717"/>
                    <a:pt x="976" y="716"/>
                    <a:pt x="976" y="715"/>
                  </a:cubicBezTo>
                  <a:close/>
                  <a:moveTo>
                    <a:pt x="977" y="735"/>
                  </a:moveTo>
                  <a:cubicBezTo>
                    <a:pt x="977" y="735"/>
                    <a:pt x="976" y="736"/>
                    <a:pt x="975" y="736"/>
                  </a:cubicBezTo>
                  <a:cubicBezTo>
                    <a:pt x="974" y="736"/>
                    <a:pt x="974" y="735"/>
                    <a:pt x="974" y="734"/>
                  </a:cubicBezTo>
                  <a:cubicBezTo>
                    <a:pt x="975" y="734"/>
                    <a:pt x="977" y="734"/>
                    <a:pt x="977" y="735"/>
                  </a:cubicBezTo>
                  <a:close/>
                  <a:moveTo>
                    <a:pt x="973" y="762"/>
                  </a:moveTo>
                  <a:cubicBezTo>
                    <a:pt x="974" y="761"/>
                    <a:pt x="975" y="762"/>
                    <a:pt x="975" y="762"/>
                  </a:cubicBezTo>
                  <a:cubicBezTo>
                    <a:pt x="974" y="763"/>
                    <a:pt x="973" y="762"/>
                    <a:pt x="973" y="762"/>
                  </a:cubicBezTo>
                  <a:close/>
                  <a:moveTo>
                    <a:pt x="972" y="713"/>
                  </a:moveTo>
                  <a:cubicBezTo>
                    <a:pt x="973" y="714"/>
                    <a:pt x="973" y="715"/>
                    <a:pt x="971" y="715"/>
                  </a:cubicBezTo>
                  <a:cubicBezTo>
                    <a:pt x="970" y="715"/>
                    <a:pt x="971" y="713"/>
                    <a:pt x="972" y="713"/>
                  </a:cubicBezTo>
                  <a:close/>
                  <a:moveTo>
                    <a:pt x="967" y="725"/>
                  </a:moveTo>
                  <a:cubicBezTo>
                    <a:pt x="966" y="724"/>
                    <a:pt x="967" y="723"/>
                    <a:pt x="967" y="722"/>
                  </a:cubicBezTo>
                  <a:cubicBezTo>
                    <a:pt x="969" y="722"/>
                    <a:pt x="969" y="725"/>
                    <a:pt x="967" y="725"/>
                  </a:cubicBezTo>
                  <a:close/>
                  <a:moveTo>
                    <a:pt x="965" y="951"/>
                  </a:moveTo>
                  <a:cubicBezTo>
                    <a:pt x="964" y="951"/>
                    <a:pt x="964" y="951"/>
                    <a:pt x="964" y="950"/>
                  </a:cubicBezTo>
                  <a:cubicBezTo>
                    <a:pt x="966" y="950"/>
                    <a:pt x="965" y="951"/>
                    <a:pt x="965" y="951"/>
                  </a:cubicBezTo>
                  <a:close/>
                  <a:moveTo>
                    <a:pt x="965" y="842"/>
                  </a:moveTo>
                  <a:cubicBezTo>
                    <a:pt x="964" y="842"/>
                    <a:pt x="965" y="842"/>
                    <a:pt x="966" y="842"/>
                  </a:cubicBezTo>
                  <a:cubicBezTo>
                    <a:pt x="965" y="841"/>
                    <a:pt x="966" y="841"/>
                    <a:pt x="966" y="841"/>
                  </a:cubicBezTo>
                  <a:cubicBezTo>
                    <a:pt x="966" y="842"/>
                    <a:pt x="965" y="842"/>
                    <a:pt x="965" y="842"/>
                  </a:cubicBezTo>
                  <a:close/>
                  <a:moveTo>
                    <a:pt x="965" y="766"/>
                  </a:moveTo>
                  <a:cubicBezTo>
                    <a:pt x="965" y="766"/>
                    <a:pt x="965" y="766"/>
                    <a:pt x="965" y="766"/>
                  </a:cubicBezTo>
                  <a:cubicBezTo>
                    <a:pt x="966" y="766"/>
                    <a:pt x="966" y="766"/>
                    <a:pt x="966" y="765"/>
                  </a:cubicBezTo>
                  <a:cubicBezTo>
                    <a:pt x="966" y="765"/>
                    <a:pt x="966" y="767"/>
                    <a:pt x="965" y="766"/>
                  </a:cubicBezTo>
                  <a:close/>
                  <a:moveTo>
                    <a:pt x="967" y="757"/>
                  </a:moveTo>
                  <a:cubicBezTo>
                    <a:pt x="968" y="757"/>
                    <a:pt x="968" y="759"/>
                    <a:pt x="966" y="758"/>
                  </a:cubicBezTo>
                  <a:cubicBezTo>
                    <a:pt x="965" y="758"/>
                    <a:pt x="966" y="757"/>
                    <a:pt x="967" y="757"/>
                  </a:cubicBezTo>
                  <a:close/>
                  <a:moveTo>
                    <a:pt x="966" y="835"/>
                  </a:moveTo>
                  <a:cubicBezTo>
                    <a:pt x="964" y="836"/>
                    <a:pt x="965" y="834"/>
                    <a:pt x="965" y="834"/>
                  </a:cubicBezTo>
                  <a:cubicBezTo>
                    <a:pt x="966" y="834"/>
                    <a:pt x="966" y="835"/>
                    <a:pt x="966" y="835"/>
                  </a:cubicBezTo>
                  <a:close/>
                  <a:moveTo>
                    <a:pt x="966" y="903"/>
                  </a:moveTo>
                  <a:cubicBezTo>
                    <a:pt x="967" y="903"/>
                    <a:pt x="966" y="905"/>
                    <a:pt x="967" y="905"/>
                  </a:cubicBezTo>
                  <a:cubicBezTo>
                    <a:pt x="966" y="906"/>
                    <a:pt x="965" y="903"/>
                    <a:pt x="966" y="903"/>
                  </a:cubicBezTo>
                  <a:close/>
                  <a:moveTo>
                    <a:pt x="968" y="918"/>
                  </a:moveTo>
                  <a:cubicBezTo>
                    <a:pt x="967" y="918"/>
                    <a:pt x="967" y="918"/>
                    <a:pt x="967" y="917"/>
                  </a:cubicBezTo>
                  <a:cubicBezTo>
                    <a:pt x="968" y="917"/>
                    <a:pt x="968" y="918"/>
                    <a:pt x="968" y="918"/>
                  </a:cubicBezTo>
                  <a:close/>
                  <a:moveTo>
                    <a:pt x="967" y="679"/>
                  </a:moveTo>
                  <a:cubicBezTo>
                    <a:pt x="965" y="679"/>
                    <a:pt x="964" y="679"/>
                    <a:pt x="964" y="678"/>
                  </a:cubicBezTo>
                  <a:cubicBezTo>
                    <a:pt x="966" y="677"/>
                    <a:pt x="968" y="678"/>
                    <a:pt x="967" y="679"/>
                  </a:cubicBezTo>
                  <a:close/>
                  <a:moveTo>
                    <a:pt x="961" y="681"/>
                  </a:moveTo>
                  <a:cubicBezTo>
                    <a:pt x="961" y="681"/>
                    <a:pt x="961" y="681"/>
                    <a:pt x="960" y="682"/>
                  </a:cubicBezTo>
                  <a:cubicBezTo>
                    <a:pt x="961" y="681"/>
                    <a:pt x="960" y="681"/>
                    <a:pt x="960" y="681"/>
                  </a:cubicBezTo>
                  <a:cubicBezTo>
                    <a:pt x="960" y="681"/>
                    <a:pt x="961" y="681"/>
                    <a:pt x="961" y="681"/>
                  </a:cubicBezTo>
                  <a:close/>
                  <a:moveTo>
                    <a:pt x="960" y="705"/>
                  </a:moveTo>
                  <a:cubicBezTo>
                    <a:pt x="961" y="705"/>
                    <a:pt x="961" y="707"/>
                    <a:pt x="959" y="706"/>
                  </a:cubicBezTo>
                  <a:cubicBezTo>
                    <a:pt x="958" y="706"/>
                    <a:pt x="959" y="705"/>
                    <a:pt x="960" y="705"/>
                  </a:cubicBezTo>
                  <a:close/>
                  <a:moveTo>
                    <a:pt x="958" y="664"/>
                  </a:moveTo>
                  <a:cubicBezTo>
                    <a:pt x="958" y="664"/>
                    <a:pt x="958" y="664"/>
                    <a:pt x="958" y="664"/>
                  </a:cubicBezTo>
                  <a:cubicBezTo>
                    <a:pt x="958" y="664"/>
                    <a:pt x="958" y="664"/>
                    <a:pt x="958" y="664"/>
                  </a:cubicBezTo>
                  <a:close/>
                  <a:moveTo>
                    <a:pt x="955" y="685"/>
                  </a:moveTo>
                  <a:cubicBezTo>
                    <a:pt x="955" y="685"/>
                    <a:pt x="955" y="685"/>
                    <a:pt x="955" y="684"/>
                  </a:cubicBezTo>
                  <a:cubicBezTo>
                    <a:pt x="955" y="684"/>
                    <a:pt x="955" y="684"/>
                    <a:pt x="956" y="684"/>
                  </a:cubicBezTo>
                  <a:cubicBezTo>
                    <a:pt x="956" y="685"/>
                    <a:pt x="955" y="685"/>
                    <a:pt x="955" y="685"/>
                  </a:cubicBezTo>
                  <a:close/>
                  <a:moveTo>
                    <a:pt x="954" y="663"/>
                  </a:moveTo>
                  <a:cubicBezTo>
                    <a:pt x="954" y="663"/>
                    <a:pt x="954" y="663"/>
                    <a:pt x="953" y="663"/>
                  </a:cubicBezTo>
                  <a:cubicBezTo>
                    <a:pt x="953" y="662"/>
                    <a:pt x="954" y="662"/>
                    <a:pt x="954" y="663"/>
                  </a:cubicBezTo>
                  <a:close/>
                  <a:moveTo>
                    <a:pt x="954" y="670"/>
                  </a:moveTo>
                  <a:cubicBezTo>
                    <a:pt x="954" y="669"/>
                    <a:pt x="953" y="669"/>
                    <a:pt x="952" y="669"/>
                  </a:cubicBezTo>
                  <a:cubicBezTo>
                    <a:pt x="953" y="668"/>
                    <a:pt x="954" y="669"/>
                    <a:pt x="954" y="670"/>
                  </a:cubicBezTo>
                  <a:close/>
                  <a:moveTo>
                    <a:pt x="955" y="671"/>
                  </a:moveTo>
                  <a:cubicBezTo>
                    <a:pt x="953" y="671"/>
                    <a:pt x="952" y="671"/>
                    <a:pt x="952" y="670"/>
                  </a:cubicBezTo>
                  <a:cubicBezTo>
                    <a:pt x="954" y="669"/>
                    <a:pt x="956" y="670"/>
                    <a:pt x="955" y="671"/>
                  </a:cubicBezTo>
                  <a:close/>
                  <a:moveTo>
                    <a:pt x="954" y="698"/>
                  </a:moveTo>
                  <a:cubicBezTo>
                    <a:pt x="957" y="698"/>
                    <a:pt x="958" y="699"/>
                    <a:pt x="958" y="701"/>
                  </a:cubicBezTo>
                  <a:cubicBezTo>
                    <a:pt x="956" y="702"/>
                    <a:pt x="955" y="703"/>
                    <a:pt x="953" y="702"/>
                  </a:cubicBezTo>
                  <a:cubicBezTo>
                    <a:pt x="952" y="702"/>
                    <a:pt x="952" y="703"/>
                    <a:pt x="952" y="703"/>
                  </a:cubicBezTo>
                  <a:cubicBezTo>
                    <a:pt x="951" y="703"/>
                    <a:pt x="951" y="703"/>
                    <a:pt x="950" y="702"/>
                  </a:cubicBezTo>
                  <a:cubicBezTo>
                    <a:pt x="949" y="703"/>
                    <a:pt x="951" y="704"/>
                    <a:pt x="950" y="704"/>
                  </a:cubicBezTo>
                  <a:cubicBezTo>
                    <a:pt x="949" y="703"/>
                    <a:pt x="947" y="703"/>
                    <a:pt x="947" y="701"/>
                  </a:cubicBezTo>
                  <a:cubicBezTo>
                    <a:pt x="945" y="701"/>
                    <a:pt x="946" y="704"/>
                    <a:pt x="944" y="704"/>
                  </a:cubicBezTo>
                  <a:cubicBezTo>
                    <a:pt x="942" y="703"/>
                    <a:pt x="941" y="701"/>
                    <a:pt x="943" y="700"/>
                  </a:cubicBezTo>
                  <a:cubicBezTo>
                    <a:pt x="944" y="700"/>
                    <a:pt x="947" y="700"/>
                    <a:pt x="948" y="701"/>
                  </a:cubicBezTo>
                  <a:cubicBezTo>
                    <a:pt x="950" y="700"/>
                    <a:pt x="950" y="701"/>
                    <a:pt x="952" y="701"/>
                  </a:cubicBezTo>
                  <a:cubicBezTo>
                    <a:pt x="953" y="700"/>
                    <a:pt x="952" y="698"/>
                    <a:pt x="954" y="698"/>
                  </a:cubicBezTo>
                  <a:close/>
                  <a:moveTo>
                    <a:pt x="954" y="749"/>
                  </a:moveTo>
                  <a:cubicBezTo>
                    <a:pt x="953" y="749"/>
                    <a:pt x="954" y="748"/>
                    <a:pt x="955" y="748"/>
                  </a:cubicBezTo>
                  <a:cubicBezTo>
                    <a:pt x="956" y="748"/>
                    <a:pt x="955" y="750"/>
                    <a:pt x="954" y="749"/>
                  </a:cubicBezTo>
                  <a:close/>
                  <a:moveTo>
                    <a:pt x="953" y="757"/>
                  </a:moveTo>
                  <a:cubicBezTo>
                    <a:pt x="953" y="757"/>
                    <a:pt x="953" y="757"/>
                    <a:pt x="953" y="757"/>
                  </a:cubicBezTo>
                  <a:cubicBezTo>
                    <a:pt x="953" y="757"/>
                    <a:pt x="953" y="757"/>
                    <a:pt x="953" y="756"/>
                  </a:cubicBezTo>
                  <a:cubicBezTo>
                    <a:pt x="954" y="756"/>
                    <a:pt x="954" y="758"/>
                    <a:pt x="953" y="757"/>
                  </a:cubicBezTo>
                  <a:close/>
                  <a:moveTo>
                    <a:pt x="956" y="739"/>
                  </a:moveTo>
                  <a:cubicBezTo>
                    <a:pt x="957" y="740"/>
                    <a:pt x="957" y="741"/>
                    <a:pt x="956" y="742"/>
                  </a:cubicBezTo>
                  <a:cubicBezTo>
                    <a:pt x="954" y="742"/>
                    <a:pt x="952" y="739"/>
                    <a:pt x="956" y="739"/>
                  </a:cubicBezTo>
                  <a:close/>
                  <a:moveTo>
                    <a:pt x="955" y="714"/>
                  </a:moveTo>
                  <a:cubicBezTo>
                    <a:pt x="957" y="714"/>
                    <a:pt x="957" y="716"/>
                    <a:pt x="955" y="716"/>
                  </a:cubicBezTo>
                  <a:cubicBezTo>
                    <a:pt x="954" y="716"/>
                    <a:pt x="955" y="714"/>
                    <a:pt x="955" y="714"/>
                  </a:cubicBezTo>
                  <a:close/>
                  <a:moveTo>
                    <a:pt x="956" y="735"/>
                  </a:moveTo>
                  <a:cubicBezTo>
                    <a:pt x="955" y="734"/>
                    <a:pt x="957" y="733"/>
                    <a:pt x="956" y="735"/>
                  </a:cubicBezTo>
                  <a:close/>
                  <a:moveTo>
                    <a:pt x="947" y="710"/>
                  </a:moveTo>
                  <a:cubicBezTo>
                    <a:pt x="947" y="710"/>
                    <a:pt x="947" y="709"/>
                    <a:pt x="947" y="709"/>
                  </a:cubicBezTo>
                  <a:cubicBezTo>
                    <a:pt x="951" y="709"/>
                    <a:pt x="951" y="711"/>
                    <a:pt x="950" y="713"/>
                  </a:cubicBezTo>
                  <a:cubicBezTo>
                    <a:pt x="947" y="713"/>
                    <a:pt x="945" y="711"/>
                    <a:pt x="947" y="710"/>
                  </a:cubicBezTo>
                  <a:close/>
                  <a:moveTo>
                    <a:pt x="950" y="738"/>
                  </a:moveTo>
                  <a:cubicBezTo>
                    <a:pt x="948" y="738"/>
                    <a:pt x="949" y="736"/>
                    <a:pt x="950" y="736"/>
                  </a:cubicBezTo>
                  <a:cubicBezTo>
                    <a:pt x="950" y="737"/>
                    <a:pt x="950" y="738"/>
                    <a:pt x="950" y="738"/>
                  </a:cubicBezTo>
                  <a:close/>
                  <a:moveTo>
                    <a:pt x="936" y="736"/>
                  </a:moveTo>
                  <a:cubicBezTo>
                    <a:pt x="936" y="738"/>
                    <a:pt x="937" y="738"/>
                    <a:pt x="938" y="739"/>
                  </a:cubicBezTo>
                  <a:cubicBezTo>
                    <a:pt x="938" y="740"/>
                    <a:pt x="937" y="739"/>
                    <a:pt x="937" y="739"/>
                  </a:cubicBezTo>
                  <a:cubicBezTo>
                    <a:pt x="937" y="740"/>
                    <a:pt x="936" y="740"/>
                    <a:pt x="935" y="741"/>
                  </a:cubicBezTo>
                  <a:cubicBezTo>
                    <a:pt x="934" y="741"/>
                    <a:pt x="933" y="740"/>
                    <a:pt x="931" y="741"/>
                  </a:cubicBezTo>
                  <a:cubicBezTo>
                    <a:pt x="931" y="741"/>
                    <a:pt x="930" y="741"/>
                    <a:pt x="930" y="741"/>
                  </a:cubicBezTo>
                  <a:cubicBezTo>
                    <a:pt x="929" y="741"/>
                    <a:pt x="929" y="742"/>
                    <a:pt x="929" y="742"/>
                  </a:cubicBezTo>
                  <a:cubicBezTo>
                    <a:pt x="928" y="742"/>
                    <a:pt x="928" y="742"/>
                    <a:pt x="927" y="742"/>
                  </a:cubicBezTo>
                  <a:cubicBezTo>
                    <a:pt x="927" y="742"/>
                    <a:pt x="925" y="743"/>
                    <a:pt x="924" y="743"/>
                  </a:cubicBezTo>
                  <a:cubicBezTo>
                    <a:pt x="923" y="743"/>
                    <a:pt x="922" y="743"/>
                    <a:pt x="921" y="742"/>
                  </a:cubicBezTo>
                  <a:cubicBezTo>
                    <a:pt x="921" y="742"/>
                    <a:pt x="922" y="742"/>
                    <a:pt x="920" y="742"/>
                  </a:cubicBezTo>
                  <a:cubicBezTo>
                    <a:pt x="921" y="740"/>
                    <a:pt x="921" y="738"/>
                    <a:pt x="923" y="737"/>
                  </a:cubicBezTo>
                  <a:cubicBezTo>
                    <a:pt x="926" y="738"/>
                    <a:pt x="928" y="739"/>
                    <a:pt x="930" y="739"/>
                  </a:cubicBezTo>
                  <a:cubicBezTo>
                    <a:pt x="931" y="738"/>
                    <a:pt x="931" y="738"/>
                    <a:pt x="932" y="738"/>
                  </a:cubicBezTo>
                  <a:cubicBezTo>
                    <a:pt x="931" y="737"/>
                    <a:pt x="932" y="736"/>
                    <a:pt x="933" y="736"/>
                  </a:cubicBezTo>
                  <a:cubicBezTo>
                    <a:pt x="933" y="734"/>
                    <a:pt x="933" y="732"/>
                    <a:pt x="935" y="732"/>
                  </a:cubicBezTo>
                  <a:cubicBezTo>
                    <a:pt x="936" y="731"/>
                    <a:pt x="937" y="732"/>
                    <a:pt x="937" y="732"/>
                  </a:cubicBezTo>
                  <a:cubicBezTo>
                    <a:pt x="937" y="732"/>
                    <a:pt x="937" y="731"/>
                    <a:pt x="938" y="731"/>
                  </a:cubicBezTo>
                  <a:cubicBezTo>
                    <a:pt x="938" y="731"/>
                    <a:pt x="939" y="732"/>
                    <a:pt x="939" y="732"/>
                  </a:cubicBezTo>
                  <a:cubicBezTo>
                    <a:pt x="939" y="732"/>
                    <a:pt x="937" y="733"/>
                    <a:pt x="937" y="733"/>
                  </a:cubicBezTo>
                  <a:cubicBezTo>
                    <a:pt x="937" y="735"/>
                    <a:pt x="935" y="736"/>
                    <a:pt x="936" y="736"/>
                  </a:cubicBezTo>
                  <a:close/>
                  <a:moveTo>
                    <a:pt x="934" y="755"/>
                  </a:moveTo>
                  <a:cubicBezTo>
                    <a:pt x="933" y="758"/>
                    <a:pt x="923" y="756"/>
                    <a:pt x="927" y="753"/>
                  </a:cubicBezTo>
                  <a:cubicBezTo>
                    <a:pt x="930" y="753"/>
                    <a:pt x="931" y="754"/>
                    <a:pt x="933" y="754"/>
                  </a:cubicBezTo>
                  <a:cubicBezTo>
                    <a:pt x="933" y="755"/>
                    <a:pt x="934" y="755"/>
                    <a:pt x="934" y="755"/>
                  </a:cubicBezTo>
                  <a:close/>
                  <a:moveTo>
                    <a:pt x="929" y="914"/>
                  </a:moveTo>
                  <a:cubicBezTo>
                    <a:pt x="927" y="914"/>
                    <a:pt x="927" y="913"/>
                    <a:pt x="927" y="912"/>
                  </a:cubicBezTo>
                  <a:cubicBezTo>
                    <a:pt x="927" y="911"/>
                    <a:pt x="925" y="909"/>
                    <a:pt x="928" y="908"/>
                  </a:cubicBezTo>
                  <a:cubicBezTo>
                    <a:pt x="928" y="909"/>
                    <a:pt x="928" y="910"/>
                    <a:pt x="928" y="910"/>
                  </a:cubicBezTo>
                  <a:cubicBezTo>
                    <a:pt x="929" y="911"/>
                    <a:pt x="930" y="911"/>
                    <a:pt x="931" y="911"/>
                  </a:cubicBezTo>
                  <a:cubicBezTo>
                    <a:pt x="931" y="913"/>
                    <a:pt x="929" y="913"/>
                    <a:pt x="929" y="914"/>
                  </a:cubicBezTo>
                  <a:close/>
                  <a:moveTo>
                    <a:pt x="931" y="970"/>
                  </a:moveTo>
                  <a:cubicBezTo>
                    <a:pt x="930" y="970"/>
                    <a:pt x="930" y="970"/>
                    <a:pt x="929" y="970"/>
                  </a:cubicBezTo>
                  <a:cubicBezTo>
                    <a:pt x="929" y="970"/>
                    <a:pt x="929" y="970"/>
                    <a:pt x="929" y="969"/>
                  </a:cubicBezTo>
                  <a:cubicBezTo>
                    <a:pt x="930" y="969"/>
                    <a:pt x="930" y="969"/>
                    <a:pt x="930" y="969"/>
                  </a:cubicBezTo>
                  <a:cubicBezTo>
                    <a:pt x="931" y="969"/>
                    <a:pt x="931" y="970"/>
                    <a:pt x="931" y="970"/>
                  </a:cubicBezTo>
                  <a:close/>
                  <a:moveTo>
                    <a:pt x="930" y="844"/>
                  </a:moveTo>
                  <a:cubicBezTo>
                    <a:pt x="930" y="844"/>
                    <a:pt x="930" y="843"/>
                    <a:pt x="930" y="843"/>
                  </a:cubicBezTo>
                  <a:cubicBezTo>
                    <a:pt x="931" y="843"/>
                    <a:pt x="931" y="843"/>
                    <a:pt x="931" y="843"/>
                  </a:cubicBezTo>
                  <a:cubicBezTo>
                    <a:pt x="931" y="844"/>
                    <a:pt x="931" y="844"/>
                    <a:pt x="931" y="844"/>
                  </a:cubicBezTo>
                  <a:cubicBezTo>
                    <a:pt x="931" y="844"/>
                    <a:pt x="931" y="844"/>
                    <a:pt x="930" y="844"/>
                  </a:cubicBezTo>
                  <a:close/>
                  <a:moveTo>
                    <a:pt x="922" y="776"/>
                  </a:moveTo>
                  <a:cubicBezTo>
                    <a:pt x="920" y="776"/>
                    <a:pt x="921" y="774"/>
                    <a:pt x="921" y="773"/>
                  </a:cubicBezTo>
                  <a:cubicBezTo>
                    <a:pt x="921" y="772"/>
                    <a:pt x="920" y="772"/>
                    <a:pt x="920" y="772"/>
                  </a:cubicBezTo>
                  <a:cubicBezTo>
                    <a:pt x="920" y="771"/>
                    <a:pt x="920" y="770"/>
                    <a:pt x="920" y="769"/>
                  </a:cubicBezTo>
                  <a:cubicBezTo>
                    <a:pt x="923" y="768"/>
                    <a:pt x="924" y="771"/>
                    <a:pt x="922" y="772"/>
                  </a:cubicBezTo>
                  <a:cubicBezTo>
                    <a:pt x="923" y="774"/>
                    <a:pt x="922" y="775"/>
                    <a:pt x="922" y="776"/>
                  </a:cubicBezTo>
                  <a:close/>
                  <a:moveTo>
                    <a:pt x="920" y="780"/>
                  </a:moveTo>
                  <a:cubicBezTo>
                    <a:pt x="919" y="780"/>
                    <a:pt x="919" y="779"/>
                    <a:pt x="919" y="779"/>
                  </a:cubicBezTo>
                  <a:cubicBezTo>
                    <a:pt x="920" y="779"/>
                    <a:pt x="921" y="780"/>
                    <a:pt x="920" y="780"/>
                  </a:cubicBezTo>
                  <a:close/>
                  <a:moveTo>
                    <a:pt x="922" y="761"/>
                  </a:moveTo>
                  <a:cubicBezTo>
                    <a:pt x="923" y="761"/>
                    <a:pt x="923" y="761"/>
                    <a:pt x="924" y="761"/>
                  </a:cubicBezTo>
                  <a:cubicBezTo>
                    <a:pt x="924" y="762"/>
                    <a:pt x="924" y="763"/>
                    <a:pt x="924" y="764"/>
                  </a:cubicBezTo>
                  <a:cubicBezTo>
                    <a:pt x="922" y="764"/>
                    <a:pt x="921" y="762"/>
                    <a:pt x="922" y="761"/>
                  </a:cubicBezTo>
                  <a:close/>
                  <a:moveTo>
                    <a:pt x="925" y="759"/>
                  </a:moveTo>
                  <a:cubicBezTo>
                    <a:pt x="925" y="759"/>
                    <a:pt x="925" y="760"/>
                    <a:pt x="925" y="760"/>
                  </a:cubicBezTo>
                  <a:cubicBezTo>
                    <a:pt x="923" y="761"/>
                    <a:pt x="923" y="758"/>
                    <a:pt x="925" y="759"/>
                  </a:cubicBezTo>
                  <a:close/>
                  <a:moveTo>
                    <a:pt x="920" y="659"/>
                  </a:moveTo>
                  <a:cubicBezTo>
                    <a:pt x="920" y="659"/>
                    <a:pt x="920" y="659"/>
                    <a:pt x="920" y="658"/>
                  </a:cubicBezTo>
                  <a:cubicBezTo>
                    <a:pt x="920" y="658"/>
                    <a:pt x="920" y="658"/>
                    <a:pt x="921" y="658"/>
                  </a:cubicBezTo>
                  <a:cubicBezTo>
                    <a:pt x="921" y="659"/>
                    <a:pt x="921" y="659"/>
                    <a:pt x="921" y="659"/>
                  </a:cubicBezTo>
                  <a:cubicBezTo>
                    <a:pt x="920" y="659"/>
                    <a:pt x="920" y="659"/>
                    <a:pt x="920" y="659"/>
                  </a:cubicBezTo>
                  <a:close/>
                  <a:moveTo>
                    <a:pt x="929" y="674"/>
                  </a:moveTo>
                  <a:cubicBezTo>
                    <a:pt x="930" y="674"/>
                    <a:pt x="931" y="674"/>
                    <a:pt x="932" y="675"/>
                  </a:cubicBezTo>
                  <a:cubicBezTo>
                    <a:pt x="932" y="675"/>
                    <a:pt x="931" y="675"/>
                    <a:pt x="931" y="675"/>
                  </a:cubicBezTo>
                  <a:cubicBezTo>
                    <a:pt x="931" y="675"/>
                    <a:pt x="932" y="675"/>
                    <a:pt x="933" y="675"/>
                  </a:cubicBezTo>
                  <a:cubicBezTo>
                    <a:pt x="933" y="676"/>
                    <a:pt x="932" y="676"/>
                    <a:pt x="931" y="676"/>
                  </a:cubicBezTo>
                  <a:cubicBezTo>
                    <a:pt x="930" y="676"/>
                    <a:pt x="931" y="677"/>
                    <a:pt x="929" y="677"/>
                  </a:cubicBezTo>
                  <a:cubicBezTo>
                    <a:pt x="929" y="677"/>
                    <a:pt x="929" y="677"/>
                    <a:pt x="928" y="676"/>
                  </a:cubicBezTo>
                  <a:cubicBezTo>
                    <a:pt x="928" y="676"/>
                    <a:pt x="928" y="676"/>
                    <a:pt x="928" y="676"/>
                  </a:cubicBezTo>
                  <a:cubicBezTo>
                    <a:pt x="928" y="676"/>
                    <a:pt x="928" y="676"/>
                    <a:pt x="928" y="676"/>
                  </a:cubicBezTo>
                  <a:cubicBezTo>
                    <a:pt x="928" y="676"/>
                    <a:pt x="928" y="676"/>
                    <a:pt x="928" y="676"/>
                  </a:cubicBezTo>
                  <a:cubicBezTo>
                    <a:pt x="928" y="676"/>
                    <a:pt x="928" y="676"/>
                    <a:pt x="928" y="676"/>
                  </a:cubicBezTo>
                  <a:cubicBezTo>
                    <a:pt x="928" y="675"/>
                    <a:pt x="929" y="674"/>
                    <a:pt x="929" y="674"/>
                  </a:cubicBezTo>
                  <a:close/>
                  <a:moveTo>
                    <a:pt x="933" y="684"/>
                  </a:moveTo>
                  <a:cubicBezTo>
                    <a:pt x="934" y="684"/>
                    <a:pt x="934" y="684"/>
                    <a:pt x="934" y="685"/>
                  </a:cubicBezTo>
                  <a:cubicBezTo>
                    <a:pt x="933" y="685"/>
                    <a:pt x="932" y="684"/>
                    <a:pt x="933" y="684"/>
                  </a:cubicBezTo>
                  <a:close/>
                  <a:moveTo>
                    <a:pt x="933" y="687"/>
                  </a:moveTo>
                  <a:cubicBezTo>
                    <a:pt x="933" y="688"/>
                    <a:pt x="933" y="688"/>
                    <a:pt x="933" y="688"/>
                  </a:cubicBezTo>
                  <a:cubicBezTo>
                    <a:pt x="932" y="689"/>
                    <a:pt x="932" y="687"/>
                    <a:pt x="933" y="687"/>
                  </a:cubicBezTo>
                  <a:close/>
                  <a:moveTo>
                    <a:pt x="934" y="682"/>
                  </a:moveTo>
                  <a:cubicBezTo>
                    <a:pt x="933" y="682"/>
                    <a:pt x="933" y="682"/>
                    <a:pt x="933" y="682"/>
                  </a:cubicBezTo>
                  <a:cubicBezTo>
                    <a:pt x="933" y="682"/>
                    <a:pt x="933" y="682"/>
                    <a:pt x="933" y="682"/>
                  </a:cubicBezTo>
                  <a:cubicBezTo>
                    <a:pt x="933" y="682"/>
                    <a:pt x="933" y="682"/>
                    <a:pt x="934" y="682"/>
                  </a:cubicBezTo>
                  <a:cubicBezTo>
                    <a:pt x="934" y="682"/>
                    <a:pt x="934" y="682"/>
                    <a:pt x="934" y="682"/>
                  </a:cubicBezTo>
                  <a:close/>
                  <a:moveTo>
                    <a:pt x="933" y="667"/>
                  </a:moveTo>
                  <a:cubicBezTo>
                    <a:pt x="933" y="667"/>
                    <a:pt x="933" y="667"/>
                    <a:pt x="933" y="667"/>
                  </a:cubicBezTo>
                  <a:cubicBezTo>
                    <a:pt x="933" y="667"/>
                    <a:pt x="933" y="667"/>
                    <a:pt x="933" y="666"/>
                  </a:cubicBezTo>
                  <a:cubicBezTo>
                    <a:pt x="933" y="666"/>
                    <a:pt x="933" y="666"/>
                    <a:pt x="933" y="666"/>
                  </a:cubicBezTo>
                  <a:cubicBezTo>
                    <a:pt x="933" y="667"/>
                    <a:pt x="933" y="667"/>
                    <a:pt x="933" y="667"/>
                  </a:cubicBezTo>
                  <a:close/>
                  <a:moveTo>
                    <a:pt x="929" y="678"/>
                  </a:moveTo>
                  <a:cubicBezTo>
                    <a:pt x="929" y="679"/>
                    <a:pt x="929" y="679"/>
                    <a:pt x="929" y="679"/>
                  </a:cubicBezTo>
                  <a:cubicBezTo>
                    <a:pt x="929" y="679"/>
                    <a:pt x="929" y="679"/>
                    <a:pt x="928" y="679"/>
                  </a:cubicBezTo>
                  <a:cubicBezTo>
                    <a:pt x="928" y="679"/>
                    <a:pt x="928" y="679"/>
                    <a:pt x="928" y="678"/>
                  </a:cubicBezTo>
                  <a:cubicBezTo>
                    <a:pt x="929" y="678"/>
                    <a:pt x="929" y="678"/>
                    <a:pt x="929" y="678"/>
                  </a:cubicBezTo>
                  <a:close/>
                  <a:moveTo>
                    <a:pt x="929" y="682"/>
                  </a:moveTo>
                  <a:cubicBezTo>
                    <a:pt x="929" y="681"/>
                    <a:pt x="928" y="680"/>
                    <a:pt x="929" y="680"/>
                  </a:cubicBezTo>
                  <a:cubicBezTo>
                    <a:pt x="929" y="681"/>
                    <a:pt x="930" y="683"/>
                    <a:pt x="931" y="684"/>
                  </a:cubicBezTo>
                  <a:cubicBezTo>
                    <a:pt x="931" y="685"/>
                    <a:pt x="931" y="687"/>
                    <a:pt x="928" y="687"/>
                  </a:cubicBezTo>
                  <a:cubicBezTo>
                    <a:pt x="927" y="686"/>
                    <a:pt x="927" y="684"/>
                    <a:pt x="927" y="683"/>
                  </a:cubicBezTo>
                  <a:cubicBezTo>
                    <a:pt x="928" y="683"/>
                    <a:pt x="928" y="682"/>
                    <a:pt x="929" y="682"/>
                  </a:cubicBezTo>
                  <a:close/>
                  <a:moveTo>
                    <a:pt x="929" y="700"/>
                  </a:moveTo>
                  <a:cubicBezTo>
                    <a:pt x="929" y="700"/>
                    <a:pt x="929" y="700"/>
                    <a:pt x="930" y="700"/>
                  </a:cubicBezTo>
                  <a:cubicBezTo>
                    <a:pt x="930" y="700"/>
                    <a:pt x="930" y="701"/>
                    <a:pt x="930" y="701"/>
                  </a:cubicBezTo>
                  <a:cubicBezTo>
                    <a:pt x="929" y="701"/>
                    <a:pt x="929" y="701"/>
                    <a:pt x="929" y="700"/>
                  </a:cubicBezTo>
                  <a:close/>
                  <a:moveTo>
                    <a:pt x="929" y="708"/>
                  </a:moveTo>
                  <a:cubicBezTo>
                    <a:pt x="927" y="708"/>
                    <a:pt x="927" y="707"/>
                    <a:pt x="927" y="705"/>
                  </a:cubicBezTo>
                  <a:cubicBezTo>
                    <a:pt x="928" y="705"/>
                    <a:pt x="928" y="705"/>
                    <a:pt x="929" y="705"/>
                  </a:cubicBezTo>
                  <a:cubicBezTo>
                    <a:pt x="931" y="706"/>
                    <a:pt x="930" y="707"/>
                    <a:pt x="929" y="708"/>
                  </a:cubicBezTo>
                  <a:close/>
                  <a:moveTo>
                    <a:pt x="929" y="728"/>
                  </a:moveTo>
                  <a:cubicBezTo>
                    <a:pt x="929" y="728"/>
                    <a:pt x="929" y="728"/>
                    <a:pt x="929" y="729"/>
                  </a:cubicBezTo>
                  <a:cubicBezTo>
                    <a:pt x="929" y="729"/>
                    <a:pt x="929" y="729"/>
                    <a:pt x="928" y="730"/>
                  </a:cubicBezTo>
                  <a:cubicBezTo>
                    <a:pt x="928" y="730"/>
                    <a:pt x="928" y="730"/>
                    <a:pt x="928" y="730"/>
                  </a:cubicBezTo>
                  <a:cubicBezTo>
                    <a:pt x="928" y="730"/>
                    <a:pt x="928" y="731"/>
                    <a:pt x="927" y="730"/>
                  </a:cubicBezTo>
                  <a:cubicBezTo>
                    <a:pt x="925" y="730"/>
                    <a:pt x="926" y="729"/>
                    <a:pt x="926" y="728"/>
                  </a:cubicBezTo>
                  <a:cubicBezTo>
                    <a:pt x="926" y="728"/>
                    <a:pt x="928" y="727"/>
                    <a:pt x="929" y="728"/>
                  </a:cubicBezTo>
                  <a:close/>
                  <a:moveTo>
                    <a:pt x="926" y="689"/>
                  </a:moveTo>
                  <a:cubicBezTo>
                    <a:pt x="924" y="689"/>
                    <a:pt x="924" y="687"/>
                    <a:pt x="925" y="687"/>
                  </a:cubicBezTo>
                  <a:cubicBezTo>
                    <a:pt x="926" y="687"/>
                    <a:pt x="926" y="688"/>
                    <a:pt x="926" y="689"/>
                  </a:cubicBezTo>
                  <a:close/>
                  <a:moveTo>
                    <a:pt x="925" y="677"/>
                  </a:moveTo>
                  <a:cubicBezTo>
                    <a:pt x="925" y="676"/>
                    <a:pt x="925" y="676"/>
                    <a:pt x="925" y="676"/>
                  </a:cubicBezTo>
                  <a:cubicBezTo>
                    <a:pt x="926" y="676"/>
                    <a:pt x="926" y="676"/>
                    <a:pt x="926" y="676"/>
                  </a:cubicBezTo>
                  <a:cubicBezTo>
                    <a:pt x="926" y="676"/>
                    <a:pt x="926" y="676"/>
                    <a:pt x="926" y="677"/>
                  </a:cubicBezTo>
                  <a:cubicBezTo>
                    <a:pt x="926" y="677"/>
                    <a:pt x="926" y="677"/>
                    <a:pt x="925" y="677"/>
                  </a:cubicBezTo>
                  <a:close/>
                  <a:moveTo>
                    <a:pt x="926" y="640"/>
                  </a:moveTo>
                  <a:cubicBezTo>
                    <a:pt x="924" y="640"/>
                    <a:pt x="924" y="638"/>
                    <a:pt x="925" y="638"/>
                  </a:cubicBezTo>
                  <a:cubicBezTo>
                    <a:pt x="927" y="638"/>
                    <a:pt x="927" y="640"/>
                    <a:pt x="926" y="640"/>
                  </a:cubicBezTo>
                  <a:close/>
                  <a:moveTo>
                    <a:pt x="925" y="647"/>
                  </a:moveTo>
                  <a:cubicBezTo>
                    <a:pt x="925" y="647"/>
                    <a:pt x="925" y="647"/>
                    <a:pt x="924" y="647"/>
                  </a:cubicBezTo>
                  <a:cubicBezTo>
                    <a:pt x="924" y="647"/>
                    <a:pt x="924" y="647"/>
                    <a:pt x="924" y="646"/>
                  </a:cubicBezTo>
                  <a:cubicBezTo>
                    <a:pt x="925" y="646"/>
                    <a:pt x="925" y="647"/>
                    <a:pt x="925" y="647"/>
                  </a:cubicBezTo>
                  <a:close/>
                  <a:moveTo>
                    <a:pt x="931" y="714"/>
                  </a:moveTo>
                  <a:cubicBezTo>
                    <a:pt x="934" y="714"/>
                    <a:pt x="934" y="717"/>
                    <a:pt x="933" y="718"/>
                  </a:cubicBezTo>
                  <a:cubicBezTo>
                    <a:pt x="930" y="718"/>
                    <a:pt x="931" y="715"/>
                    <a:pt x="931" y="714"/>
                  </a:cubicBezTo>
                  <a:close/>
                  <a:moveTo>
                    <a:pt x="934" y="701"/>
                  </a:moveTo>
                  <a:cubicBezTo>
                    <a:pt x="935" y="701"/>
                    <a:pt x="935" y="701"/>
                    <a:pt x="935" y="701"/>
                  </a:cubicBezTo>
                  <a:cubicBezTo>
                    <a:pt x="938" y="701"/>
                    <a:pt x="938" y="703"/>
                    <a:pt x="938" y="704"/>
                  </a:cubicBezTo>
                  <a:cubicBezTo>
                    <a:pt x="934" y="705"/>
                    <a:pt x="933" y="703"/>
                    <a:pt x="934" y="701"/>
                  </a:cubicBezTo>
                  <a:close/>
                  <a:moveTo>
                    <a:pt x="937" y="729"/>
                  </a:moveTo>
                  <a:cubicBezTo>
                    <a:pt x="936" y="729"/>
                    <a:pt x="936" y="728"/>
                    <a:pt x="937" y="728"/>
                  </a:cubicBezTo>
                  <a:cubicBezTo>
                    <a:pt x="938" y="728"/>
                    <a:pt x="937" y="729"/>
                    <a:pt x="937" y="729"/>
                  </a:cubicBezTo>
                  <a:close/>
                  <a:moveTo>
                    <a:pt x="942" y="737"/>
                  </a:moveTo>
                  <a:cubicBezTo>
                    <a:pt x="942" y="737"/>
                    <a:pt x="942" y="737"/>
                    <a:pt x="942" y="737"/>
                  </a:cubicBezTo>
                  <a:cubicBezTo>
                    <a:pt x="941" y="738"/>
                    <a:pt x="942" y="738"/>
                    <a:pt x="941" y="738"/>
                  </a:cubicBezTo>
                  <a:cubicBezTo>
                    <a:pt x="941" y="739"/>
                    <a:pt x="941" y="738"/>
                    <a:pt x="940" y="738"/>
                  </a:cubicBezTo>
                  <a:cubicBezTo>
                    <a:pt x="940" y="739"/>
                    <a:pt x="940" y="739"/>
                    <a:pt x="939" y="739"/>
                  </a:cubicBezTo>
                  <a:cubicBezTo>
                    <a:pt x="938" y="739"/>
                    <a:pt x="938" y="738"/>
                    <a:pt x="938" y="737"/>
                  </a:cubicBezTo>
                  <a:cubicBezTo>
                    <a:pt x="939" y="737"/>
                    <a:pt x="941" y="736"/>
                    <a:pt x="942" y="737"/>
                  </a:cubicBezTo>
                  <a:close/>
                  <a:moveTo>
                    <a:pt x="942" y="713"/>
                  </a:moveTo>
                  <a:cubicBezTo>
                    <a:pt x="944" y="714"/>
                    <a:pt x="943" y="716"/>
                    <a:pt x="942" y="717"/>
                  </a:cubicBezTo>
                  <a:cubicBezTo>
                    <a:pt x="940" y="716"/>
                    <a:pt x="940" y="715"/>
                    <a:pt x="940" y="714"/>
                  </a:cubicBezTo>
                  <a:cubicBezTo>
                    <a:pt x="941" y="714"/>
                    <a:pt x="941" y="713"/>
                    <a:pt x="942" y="713"/>
                  </a:cubicBezTo>
                  <a:close/>
                  <a:moveTo>
                    <a:pt x="942" y="709"/>
                  </a:moveTo>
                  <a:cubicBezTo>
                    <a:pt x="942" y="709"/>
                    <a:pt x="942" y="709"/>
                    <a:pt x="943" y="709"/>
                  </a:cubicBezTo>
                  <a:cubicBezTo>
                    <a:pt x="943" y="709"/>
                    <a:pt x="943" y="709"/>
                    <a:pt x="943" y="710"/>
                  </a:cubicBezTo>
                  <a:cubicBezTo>
                    <a:pt x="942" y="710"/>
                    <a:pt x="941" y="709"/>
                    <a:pt x="942" y="709"/>
                  </a:cubicBezTo>
                  <a:close/>
                  <a:moveTo>
                    <a:pt x="943" y="730"/>
                  </a:moveTo>
                  <a:cubicBezTo>
                    <a:pt x="944" y="731"/>
                    <a:pt x="944" y="732"/>
                    <a:pt x="944" y="733"/>
                  </a:cubicBezTo>
                  <a:cubicBezTo>
                    <a:pt x="941" y="733"/>
                    <a:pt x="939" y="730"/>
                    <a:pt x="943" y="730"/>
                  </a:cubicBezTo>
                  <a:close/>
                  <a:moveTo>
                    <a:pt x="943" y="723"/>
                  </a:moveTo>
                  <a:cubicBezTo>
                    <a:pt x="947" y="722"/>
                    <a:pt x="947" y="726"/>
                    <a:pt x="945" y="726"/>
                  </a:cubicBezTo>
                  <a:cubicBezTo>
                    <a:pt x="942" y="726"/>
                    <a:pt x="943" y="724"/>
                    <a:pt x="943" y="723"/>
                  </a:cubicBezTo>
                  <a:close/>
                  <a:moveTo>
                    <a:pt x="946" y="696"/>
                  </a:moveTo>
                  <a:cubicBezTo>
                    <a:pt x="946" y="696"/>
                    <a:pt x="946" y="696"/>
                    <a:pt x="946" y="697"/>
                  </a:cubicBezTo>
                  <a:cubicBezTo>
                    <a:pt x="945" y="697"/>
                    <a:pt x="944" y="695"/>
                    <a:pt x="946" y="696"/>
                  </a:cubicBezTo>
                  <a:close/>
                  <a:moveTo>
                    <a:pt x="949" y="673"/>
                  </a:moveTo>
                  <a:cubicBezTo>
                    <a:pt x="949" y="673"/>
                    <a:pt x="949" y="673"/>
                    <a:pt x="948" y="673"/>
                  </a:cubicBezTo>
                  <a:cubicBezTo>
                    <a:pt x="948" y="673"/>
                    <a:pt x="948" y="673"/>
                    <a:pt x="948" y="673"/>
                  </a:cubicBezTo>
                  <a:cubicBezTo>
                    <a:pt x="948" y="673"/>
                    <a:pt x="949" y="673"/>
                    <a:pt x="949" y="673"/>
                  </a:cubicBezTo>
                  <a:close/>
                  <a:moveTo>
                    <a:pt x="952" y="678"/>
                  </a:moveTo>
                  <a:cubicBezTo>
                    <a:pt x="951" y="679"/>
                    <a:pt x="950" y="679"/>
                    <a:pt x="949" y="679"/>
                  </a:cubicBezTo>
                  <a:cubicBezTo>
                    <a:pt x="948" y="679"/>
                    <a:pt x="947" y="678"/>
                    <a:pt x="947" y="677"/>
                  </a:cubicBezTo>
                  <a:cubicBezTo>
                    <a:pt x="949" y="677"/>
                    <a:pt x="951" y="677"/>
                    <a:pt x="952" y="678"/>
                  </a:cubicBezTo>
                  <a:close/>
                  <a:moveTo>
                    <a:pt x="946" y="683"/>
                  </a:moveTo>
                  <a:cubicBezTo>
                    <a:pt x="945" y="684"/>
                    <a:pt x="945" y="684"/>
                    <a:pt x="944" y="684"/>
                  </a:cubicBezTo>
                  <a:cubicBezTo>
                    <a:pt x="943" y="684"/>
                    <a:pt x="943" y="686"/>
                    <a:pt x="942" y="686"/>
                  </a:cubicBezTo>
                  <a:cubicBezTo>
                    <a:pt x="941" y="685"/>
                    <a:pt x="941" y="684"/>
                    <a:pt x="941" y="684"/>
                  </a:cubicBezTo>
                  <a:cubicBezTo>
                    <a:pt x="942" y="684"/>
                    <a:pt x="941" y="683"/>
                    <a:pt x="942" y="683"/>
                  </a:cubicBezTo>
                  <a:cubicBezTo>
                    <a:pt x="942" y="683"/>
                    <a:pt x="942" y="683"/>
                    <a:pt x="942" y="684"/>
                  </a:cubicBezTo>
                  <a:cubicBezTo>
                    <a:pt x="943" y="684"/>
                    <a:pt x="944" y="683"/>
                    <a:pt x="946" y="683"/>
                  </a:cubicBezTo>
                  <a:close/>
                  <a:moveTo>
                    <a:pt x="943" y="676"/>
                  </a:moveTo>
                  <a:cubicBezTo>
                    <a:pt x="944" y="677"/>
                    <a:pt x="943" y="677"/>
                    <a:pt x="943" y="677"/>
                  </a:cubicBezTo>
                  <a:cubicBezTo>
                    <a:pt x="942" y="677"/>
                    <a:pt x="942" y="677"/>
                    <a:pt x="942" y="676"/>
                  </a:cubicBezTo>
                  <a:cubicBezTo>
                    <a:pt x="943" y="676"/>
                    <a:pt x="943" y="676"/>
                    <a:pt x="943" y="676"/>
                  </a:cubicBezTo>
                  <a:close/>
                  <a:moveTo>
                    <a:pt x="943" y="633"/>
                  </a:moveTo>
                  <a:cubicBezTo>
                    <a:pt x="943" y="633"/>
                    <a:pt x="943" y="633"/>
                    <a:pt x="943" y="633"/>
                  </a:cubicBezTo>
                  <a:cubicBezTo>
                    <a:pt x="943" y="633"/>
                    <a:pt x="943" y="633"/>
                    <a:pt x="943" y="633"/>
                  </a:cubicBezTo>
                  <a:cubicBezTo>
                    <a:pt x="943" y="633"/>
                    <a:pt x="943" y="633"/>
                    <a:pt x="943" y="633"/>
                  </a:cubicBezTo>
                  <a:close/>
                  <a:moveTo>
                    <a:pt x="946" y="690"/>
                  </a:moveTo>
                  <a:cubicBezTo>
                    <a:pt x="946" y="690"/>
                    <a:pt x="946" y="690"/>
                    <a:pt x="946" y="690"/>
                  </a:cubicBezTo>
                  <a:cubicBezTo>
                    <a:pt x="946" y="690"/>
                    <a:pt x="946" y="690"/>
                    <a:pt x="946" y="691"/>
                  </a:cubicBezTo>
                  <a:cubicBezTo>
                    <a:pt x="946" y="691"/>
                    <a:pt x="946" y="691"/>
                    <a:pt x="946" y="691"/>
                  </a:cubicBezTo>
                  <a:cubicBezTo>
                    <a:pt x="946" y="690"/>
                    <a:pt x="946" y="690"/>
                    <a:pt x="946" y="690"/>
                  </a:cubicBezTo>
                  <a:close/>
                  <a:moveTo>
                    <a:pt x="946" y="637"/>
                  </a:moveTo>
                  <a:cubicBezTo>
                    <a:pt x="945" y="636"/>
                    <a:pt x="945" y="635"/>
                    <a:pt x="944" y="634"/>
                  </a:cubicBezTo>
                  <a:cubicBezTo>
                    <a:pt x="944" y="634"/>
                    <a:pt x="943" y="633"/>
                    <a:pt x="943" y="632"/>
                  </a:cubicBezTo>
                  <a:cubicBezTo>
                    <a:pt x="943" y="632"/>
                    <a:pt x="944" y="633"/>
                    <a:pt x="944" y="633"/>
                  </a:cubicBezTo>
                  <a:cubicBezTo>
                    <a:pt x="944" y="634"/>
                    <a:pt x="945" y="635"/>
                    <a:pt x="946" y="637"/>
                  </a:cubicBezTo>
                  <a:close/>
                  <a:moveTo>
                    <a:pt x="945" y="632"/>
                  </a:moveTo>
                  <a:cubicBezTo>
                    <a:pt x="944" y="632"/>
                    <a:pt x="943" y="632"/>
                    <a:pt x="943" y="632"/>
                  </a:cubicBezTo>
                  <a:cubicBezTo>
                    <a:pt x="942" y="632"/>
                    <a:pt x="943" y="631"/>
                    <a:pt x="943" y="631"/>
                  </a:cubicBezTo>
                  <a:cubicBezTo>
                    <a:pt x="944" y="631"/>
                    <a:pt x="945" y="631"/>
                    <a:pt x="945" y="632"/>
                  </a:cubicBezTo>
                  <a:close/>
                  <a:moveTo>
                    <a:pt x="943" y="621"/>
                  </a:moveTo>
                  <a:cubicBezTo>
                    <a:pt x="943" y="621"/>
                    <a:pt x="943" y="621"/>
                    <a:pt x="942" y="621"/>
                  </a:cubicBezTo>
                  <a:cubicBezTo>
                    <a:pt x="942" y="620"/>
                    <a:pt x="943" y="620"/>
                    <a:pt x="944" y="620"/>
                  </a:cubicBezTo>
                  <a:cubicBezTo>
                    <a:pt x="944" y="620"/>
                    <a:pt x="944" y="621"/>
                    <a:pt x="943" y="621"/>
                  </a:cubicBezTo>
                  <a:close/>
                  <a:moveTo>
                    <a:pt x="942" y="616"/>
                  </a:moveTo>
                  <a:cubicBezTo>
                    <a:pt x="942" y="616"/>
                    <a:pt x="942" y="616"/>
                    <a:pt x="943" y="616"/>
                  </a:cubicBezTo>
                  <a:cubicBezTo>
                    <a:pt x="943" y="617"/>
                    <a:pt x="943" y="617"/>
                    <a:pt x="943" y="617"/>
                  </a:cubicBezTo>
                  <a:cubicBezTo>
                    <a:pt x="943" y="617"/>
                    <a:pt x="943" y="618"/>
                    <a:pt x="943" y="618"/>
                  </a:cubicBezTo>
                  <a:cubicBezTo>
                    <a:pt x="942" y="618"/>
                    <a:pt x="942" y="618"/>
                    <a:pt x="941" y="617"/>
                  </a:cubicBezTo>
                  <a:cubicBezTo>
                    <a:pt x="941" y="617"/>
                    <a:pt x="942" y="617"/>
                    <a:pt x="942" y="616"/>
                  </a:cubicBezTo>
                  <a:close/>
                  <a:moveTo>
                    <a:pt x="942" y="640"/>
                  </a:moveTo>
                  <a:cubicBezTo>
                    <a:pt x="943" y="640"/>
                    <a:pt x="943" y="641"/>
                    <a:pt x="943" y="641"/>
                  </a:cubicBezTo>
                  <a:cubicBezTo>
                    <a:pt x="942" y="641"/>
                    <a:pt x="941" y="641"/>
                    <a:pt x="941" y="641"/>
                  </a:cubicBezTo>
                  <a:cubicBezTo>
                    <a:pt x="941" y="641"/>
                    <a:pt x="941" y="640"/>
                    <a:pt x="942" y="640"/>
                  </a:cubicBezTo>
                  <a:close/>
                  <a:moveTo>
                    <a:pt x="942" y="655"/>
                  </a:moveTo>
                  <a:cubicBezTo>
                    <a:pt x="942" y="655"/>
                    <a:pt x="941" y="655"/>
                    <a:pt x="941" y="655"/>
                  </a:cubicBezTo>
                  <a:cubicBezTo>
                    <a:pt x="940" y="654"/>
                    <a:pt x="941" y="654"/>
                    <a:pt x="942" y="655"/>
                  </a:cubicBezTo>
                  <a:close/>
                  <a:moveTo>
                    <a:pt x="942" y="662"/>
                  </a:moveTo>
                  <a:cubicBezTo>
                    <a:pt x="941" y="661"/>
                    <a:pt x="941" y="661"/>
                    <a:pt x="940" y="661"/>
                  </a:cubicBezTo>
                  <a:cubicBezTo>
                    <a:pt x="941" y="660"/>
                    <a:pt x="942" y="661"/>
                    <a:pt x="942" y="662"/>
                  </a:cubicBezTo>
                  <a:close/>
                  <a:moveTo>
                    <a:pt x="938" y="646"/>
                  </a:moveTo>
                  <a:cubicBezTo>
                    <a:pt x="939" y="645"/>
                    <a:pt x="939" y="647"/>
                    <a:pt x="938" y="647"/>
                  </a:cubicBezTo>
                  <a:cubicBezTo>
                    <a:pt x="937" y="648"/>
                    <a:pt x="937" y="646"/>
                    <a:pt x="938" y="646"/>
                  </a:cubicBezTo>
                  <a:close/>
                  <a:moveTo>
                    <a:pt x="938" y="654"/>
                  </a:moveTo>
                  <a:cubicBezTo>
                    <a:pt x="938" y="655"/>
                    <a:pt x="937" y="655"/>
                    <a:pt x="937" y="655"/>
                  </a:cubicBezTo>
                  <a:cubicBezTo>
                    <a:pt x="937" y="655"/>
                    <a:pt x="937" y="654"/>
                    <a:pt x="937" y="654"/>
                  </a:cubicBezTo>
                  <a:cubicBezTo>
                    <a:pt x="937" y="654"/>
                    <a:pt x="937" y="654"/>
                    <a:pt x="938" y="654"/>
                  </a:cubicBezTo>
                  <a:close/>
                  <a:moveTo>
                    <a:pt x="936" y="622"/>
                  </a:moveTo>
                  <a:cubicBezTo>
                    <a:pt x="937" y="622"/>
                    <a:pt x="937" y="622"/>
                    <a:pt x="937" y="622"/>
                  </a:cubicBezTo>
                  <a:cubicBezTo>
                    <a:pt x="937" y="622"/>
                    <a:pt x="937" y="622"/>
                    <a:pt x="937" y="623"/>
                  </a:cubicBezTo>
                  <a:cubicBezTo>
                    <a:pt x="937" y="623"/>
                    <a:pt x="937" y="623"/>
                    <a:pt x="936" y="623"/>
                  </a:cubicBezTo>
                  <a:cubicBezTo>
                    <a:pt x="936" y="622"/>
                    <a:pt x="936" y="622"/>
                    <a:pt x="936" y="622"/>
                  </a:cubicBezTo>
                  <a:close/>
                  <a:moveTo>
                    <a:pt x="940" y="693"/>
                  </a:moveTo>
                  <a:cubicBezTo>
                    <a:pt x="940" y="692"/>
                    <a:pt x="939" y="690"/>
                    <a:pt x="942" y="690"/>
                  </a:cubicBezTo>
                  <a:cubicBezTo>
                    <a:pt x="944" y="690"/>
                    <a:pt x="946" y="690"/>
                    <a:pt x="946" y="692"/>
                  </a:cubicBezTo>
                  <a:cubicBezTo>
                    <a:pt x="946" y="692"/>
                    <a:pt x="946" y="692"/>
                    <a:pt x="946" y="692"/>
                  </a:cubicBezTo>
                  <a:cubicBezTo>
                    <a:pt x="946" y="692"/>
                    <a:pt x="946" y="692"/>
                    <a:pt x="946" y="693"/>
                  </a:cubicBezTo>
                  <a:cubicBezTo>
                    <a:pt x="946" y="693"/>
                    <a:pt x="946" y="693"/>
                    <a:pt x="945" y="693"/>
                  </a:cubicBezTo>
                  <a:cubicBezTo>
                    <a:pt x="945" y="693"/>
                    <a:pt x="945" y="693"/>
                    <a:pt x="945" y="693"/>
                  </a:cubicBezTo>
                  <a:cubicBezTo>
                    <a:pt x="944" y="693"/>
                    <a:pt x="942" y="694"/>
                    <a:pt x="940" y="693"/>
                  </a:cubicBezTo>
                  <a:cubicBezTo>
                    <a:pt x="939" y="693"/>
                    <a:pt x="940" y="694"/>
                    <a:pt x="940" y="695"/>
                  </a:cubicBezTo>
                  <a:cubicBezTo>
                    <a:pt x="938" y="695"/>
                    <a:pt x="939" y="694"/>
                    <a:pt x="938" y="694"/>
                  </a:cubicBezTo>
                  <a:cubicBezTo>
                    <a:pt x="937" y="694"/>
                    <a:pt x="938" y="695"/>
                    <a:pt x="937" y="696"/>
                  </a:cubicBezTo>
                  <a:cubicBezTo>
                    <a:pt x="937" y="695"/>
                    <a:pt x="935" y="695"/>
                    <a:pt x="935" y="693"/>
                  </a:cubicBezTo>
                  <a:cubicBezTo>
                    <a:pt x="932" y="693"/>
                    <a:pt x="934" y="695"/>
                    <a:pt x="931" y="695"/>
                  </a:cubicBezTo>
                  <a:cubicBezTo>
                    <a:pt x="929" y="695"/>
                    <a:pt x="928" y="693"/>
                    <a:pt x="930" y="692"/>
                  </a:cubicBezTo>
                  <a:cubicBezTo>
                    <a:pt x="931" y="691"/>
                    <a:pt x="934" y="692"/>
                    <a:pt x="935" y="693"/>
                  </a:cubicBezTo>
                  <a:cubicBezTo>
                    <a:pt x="937" y="692"/>
                    <a:pt x="938" y="693"/>
                    <a:pt x="940" y="693"/>
                  </a:cubicBezTo>
                  <a:close/>
                  <a:moveTo>
                    <a:pt x="935" y="661"/>
                  </a:moveTo>
                  <a:cubicBezTo>
                    <a:pt x="932" y="661"/>
                    <a:pt x="931" y="659"/>
                    <a:pt x="933" y="658"/>
                  </a:cubicBezTo>
                  <a:cubicBezTo>
                    <a:pt x="934" y="658"/>
                    <a:pt x="935" y="660"/>
                    <a:pt x="935" y="661"/>
                  </a:cubicBezTo>
                  <a:close/>
                  <a:moveTo>
                    <a:pt x="930" y="624"/>
                  </a:moveTo>
                  <a:cubicBezTo>
                    <a:pt x="930" y="624"/>
                    <a:pt x="930" y="624"/>
                    <a:pt x="930" y="623"/>
                  </a:cubicBezTo>
                  <a:cubicBezTo>
                    <a:pt x="932" y="623"/>
                    <a:pt x="932" y="624"/>
                    <a:pt x="932" y="624"/>
                  </a:cubicBezTo>
                  <a:cubicBezTo>
                    <a:pt x="932" y="625"/>
                    <a:pt x="930" y="625"/>
                    <a:pt x="930" y="624"/>
                  </a:cubicBezTo>
                  <a:close/>
                  <a:moveTo>
                    <a:pt x="932" y="621"/>
                  </a:moveTo>
                  <a:cubicBezTo>
                    <a:pt x="933" y="621"/>
                    <a:pt x="933" y="621"/>
                    <a:pt x="933" y="622"/>
                  </a:cubicBezTo>
                  <a:cubicBezTo>
                    <a:pt x="932" y="622"/>
                    <a:pt x="932" y="622"/>
                    <a:pt x="932" y="622"/>
                  </a:cubicBezTo>
                  <a:cubicBezTo>
                    <a:pt x="931" y="622"/>
                    <a:pt x="931" y="622"/>
                    <a:pt x="931" y="621"/>
                  </a:cubicBezTo>
                  <a:cubicBezTo>
                    <a:pt x="930" y="621"/>
                    <a:pt x="929" y="622"/>
                    <a:pt x="929" y="621"/>
                  </a:cubicBezTo>
                  <a:cubicBezTo>
                    <a:pt x="931" y="621"/>
                    <a:pt x="931" y="621"/>
                    <a:pt x="932" y="621"/>
                  </a:cubicBezTo>
                  <a:close/>
                  <a:moveTo>
                    <a:pt x="931" y="612"/>
                  </a:moveTo>
                  <a:cubicBezTo>
                    <a:pt x="932" y="613"/>
                    <a:pt x="932" y="614"/>
                    <a:pt x="930" y="614"/>
                  </a:cubicBezTo>
                  <a:cubicBezTo>
                    <a:pt x="930" y="613"/>
                    <a:pt x="930" y="613"/>
                    <a:pt x="930" y="613"/>
                  </a:cubicBezTo>
                  <a:cubicBezTo>
                    <a:pt x="930" y="613"/>
                    <a:pt x="930" y="612"/>
                    <a:pt x="931" y="612"/>
                  </a:cubicBezTo>
                  <a:close/>
                  <a:moveTo>
                    <a:pt x="929" y="609"/>
                  </a:moveTo>
                  <a:cubicBezTo>
                    <a:pt x="929" y="609"/>
                    <a:pt x="930" y="609"/>
                    <a:pt x="930" y="609"/>
                  </a:cubicBezTo>
                  <a:cubicBezTo>
                    <a:pt x="931" y="609"/>
                    <a:pt x="931" y="610"/>
                    <a:pt x="930" y="610"/>
                  </a:cubicBezTo>
                  <a:cubicBezTo>
                    <a:pt x="929" y="610"/>
                    <a:pt x="929" y="610"/>
                    <a:pt x="928" y="610"/>
                  </a:cubicBezTo>
                  <a:cubicBezTo>
                    <a:pt x="928" y="609"/>
                    <a:pt x="929" y="609"/>
                    <a:pt x="929" y="609"/>
                  </a:cubicBezTo>
                  <a:close/>
                  <a:moveTo>
                    <a:pt x="928" y="623"/>
                  </a:moveTo>
                  <a:cubicBezTo>
                    <a:pt x="929" y="623"/>
                    <a:pt x="929" y="623"/>
                    <a:pt x="929" y="623"/>
                  </a:cubicBezTo>
                  <a:cubicBezTo>
                    <a:pt x="929" y="624"/>
                    <a:pt x="929" y="625"/>
                    <a:pt x="929" y="626"/>
                  </a:cubicBezTo>
                  <a:cubicBezTo>
                    <a:pt x="927" y="625"/>
                    <a:pt x="928" y="626"/>
                    <a:pt x="928" y="627"/>
                  </a:cubicBezTo>
                  <a:cubicBezTo>
                    <a:pt x="927" y="626"/>
                    <a:pt x="926" y="626"/>
                    <a:pt x="925" y="626"/>
                  </a:cubicBezTo>
                  <a:cubicBezTo>
                    <a:pt x="925" y="626"/>
                    <a:pt x="926" y="626"/>
                    <a:pt x="927" y="626"/>
                  </a:cubicBezTo>
                  <a:cubicBezTo>
                    <a:pt x="926" y="624"/>
                    <a:pt x="928" y="624"/>
                    <a:pt x="928" y="623"/>
                  </a:cubicBezTo>
                  <a:close/>
                  <a:moveTo>
                    <a:pt x="925" y="615"/>
                  </a:moveTo>
                  <a:cubicBezTo>
                    <a:pt x="925" y="615"/>
                    <a:pt x="926" y="615"/>
                    <a:pt x="926" y="615"/>
                  </a:cubicBezTo>
                  <a:cubicBezTo>
                    <a:pt x="926" y="615"/>
                    <a:pt x="925" y="615"/>
                    <a:pt x="927" y="616"/>
                  </a:cubicBezTo>
                  <a:cubicBezTo>
                    <a:pt x="926" y="616"/>
                    <a:pt x="926" y="616"/>
                    <a:pt x="925" y="616"/>
                  </a:cubicBezTo>
                  <a:cubicBezTo>
                    <a:pt x="925" y="616"/>
                    <a:pt x="925" y="615"/>
                    <a:pt x="925" y="615"/>
                  </a:cubicBezTo>
                  <a:close/>
                  <a:moveTo>
                    <a:pt x="925" y="621"/>
                  </a:moveTo>
                  <a:cubicBezTo>
                    <a:pt x="926" y="621"/>
                    <a:pt x="926" y="623"/>
                    <a:pt x="925" y="623"/>
                  </a:cubicBezTo>
                  <a:cubicBezTo>
                    <a:pt x="924" y="623"/>
                    <a:pt x="924" y="622"/>
                    <a:pt x="925" y="621"/>
                  </a:cubicBezTo>
                  <a:close/>
                  <a:moveTo>
                    <a:pt x="928" y="632"/>
                  </a:moveTo>
                  <a:cubicBezTo>
                    <a:pt x="928" y="632"/>
                    <a:pt x="929" y="632"/>
                    <a:pt x="929" y="632"/>
                  </a:cubicBezTo>
                  <a:cubicBezTo>
                    <a:pt x="930" y="632"/>
                    <a:pt x="930" y="633"/>
                    <a:pt x="930" y="634"/>
                  </a:cubicBezTo>
                  <a:cubicBezTo>
                    <a:pt x="930" y="634"/>
                    <a:pt x="930" y="634"/>
                    <a:pt x="930" y="634"/>
                  </a:cubicBezTo>
                  <a:cubicBezTo>
                    <a:pt x="930" y="634"/>
                    <a:pt x="930" y="634"/>
                    <a:pt x="929" y="635"/>
                  </a:cubicBezTo>
                  <a:cubicBezTo>
                    <a:pt x="929" y="635"/>
                    <a:pt x="927" y="636"/>
                    <a:pt x="925" y="635"/>
                  </a:cubicBezTo>
                  <a:cubicBezTo>
                    <a:pt x="925" y="635"/>
                    <a:pt x="924" y="634"/>
                    <a:pt x="924" y="633"/>
                  </a:cubicBezTo>
                  <a:cubicBezTo>
                    <a:pt x="925" y="632"/>
                    <a:pt x="927" y="632"/>
                    <a:pt x="928" y="632"/>
                  </a:cubicBezTo>
                  <a:close/>
                  <a:moveTo>
                    <a:pt x="923" y="628"/>
                  </a:moveTo>
                  <a:cubicBezTo>
                    <a:pt x="923" y="628"/>
                    <a:pt x="923" y="627"/>
                    <a:pt x="923" y="627"/>
                  </a:cubicBezTo>
                  <a:cubicBezTo>
                    <a:pt x="923" y="627"/>
                    <a:pt x="923" y="627"/>
                    <a:pt x="923" y="628"/>
                  </a:cubicBezTo>
                  <a:close/>
                  <a:moveTo>
                    <a:pt x="922" y="653"/>
                  </a:moveTo>
                  <a:cubicBezTo>
                    <a:pt x="919" y="653"/>
                    <a:pt x="918" y="651"/>
                    <a:pt x="920" y="650"/>
                  </a:cubicBezTo>
                  <a:cubicBezTo>
                    <a:pt x="922" y="650"/>
                    <a:pt x="922" y="652"/>
                    <a:pt x="922" y="653"/>
                  </a:cubicBezTo>
                  <a:close/>
                  <a:moveTo>
                    <a:pt x="915" y="898"/>
                  </a:moveTo>
                  <a:cubicBezTo>
                    <a:pt x="915" y="899"/>
                    <a:pt x="915" y="899"/>
                    <a:pt x="915" y="900"/>
                  </a:cubicBezTo>
                  <a:cubicBezTo>
                    <a:pt x="916" y="900"/>
                    <a:pt x="917" y="900"/>
                    <a:pt x="918" y="901"/>
                  </a:cubicBezTo>
                  <a:cubicBezTo>
                    <a:pt x="918" y="902"/>
                    <a:pt x="916" y="903"/>
                    <a:pt x="916" y="904"/>
                  </a:cubicBezTo>
                  <a:cubicBezTo>
                    <a:pt x="914" y="903"/>
                    <a:pt x="914" y="903"/>
                    <a:pt x="914" y="901"/>
                  </a:cubicBezTo>
                  <a:cubicBezTo>
                    <a:pt x="914" y="901"/>
                    <a:pt x="912" y="898"/>
                    <a:pt x="915" y="898"/>
                  </a:cubicBezTo>
                  <a:close/>
                  <a:moveTo>
                    <a:pt x="917" y="793"/>
                  </a:moveTo>
                  <a:cubicBezTo>
                    <a:pt x="916" y="794"/>
                    <a:pt x="915" y="794"/>
                    <a:pt x="914" y="794"/>
                  </a:cubicBezTo>
                  <a:cubicBezTo>
                    <a:pt x="913" y="794"/>
                    <a:pt x="912" y="792"/>
                    <a:pt x="912" y="791"/>
                  </a:cubicBezTo>
                  <a:cubicBezTo>
                    <a:pt x="912" y="791"/>
                    <a:pt x="914" y="790"/>
                    <a:pt x="915" y="790"/>
                  </a:cubicBezTo>
                  <a:cubicBezTo>
                    <a:pt x="917" y="790"/>
                    <a:pt x="919" y="791"/>
                    <a:pt x="919" y="792"/>
                  </a:cubicBezTo>
                  <a:cubicBezTo>
                    <a:pt x="919" y="792"/>
                    <a:pt x="918" y="792"/>
                    <a:pt x="918" y="793"/>
                  </a:cubicBezTo>
                  <a:cubicBezTo>
                    <a:pt x="918" y="793"/>
                    <a:pt x="918" y="793"/>
                    <a:pt x="917" y="793"/>
                  </a:cubicBezTo>
                  <a:close/>
                  <a:moveTo>
                    <a:pt x="909" y="767"/>
                  </a:moveTo>
                  <a:cubicBezTo>
                    <a:pt x="907" y="767"/>
                    <a:pt x="908" y="764"/>
                    <a:pt x="908" y="764"/>
                  </a:cubicBezTo>
                  <a:cubicBezTo>
                    <a:pt x="908" y="763"/>
                    <a:pt x="907" y="763"/>
                    <a:pt x="907" y="763"/>
                  </a:cubicBezTo>
                  <a:cubicBezTo>
                    <a:pt x="906" y="762"/>
                    <a:pt x="907" y="761"/>
                    <a:pt x="907" y="760"/>
                  </a:cubicBezTo>
                  <a:cubicBezTo>
                    <a:pt x="910" y="759"/>
                    <a:pt x="911" y="762"/>
                    <a:pt x="909" y="763"/>
                  </a:cubicBezTo>
                  <a:cubicBezTo>
                    <a:pt x="910" y="765"/>
                    <a:pt x="909" y="766"/>
                    <a:pt x="909" y="767"/>
                  </a:cubicBezTo>
                  <a:close/>
                  <a:moveTo>
                    <a:pt x="907" y="865"/>
                  </a:moveTo>
                  <a:cubicBezTo>
                    <a:pt x="907" y="865"/>
                    <a:pt x="907" y="864"/>
                    <a:pt x="907" y="863"/>
                  </a:cubicBezTo>
                  <a:cubicBezTo>
                    <a:pt x="909" y="863"/>
                    <a:pt x="910" y="866"/>
                    <a:pt x="907" y="865"/>
                  </a:cubicBezTo>
                  <a:close/>
                  <a:moveTo>
                    <a:pt x="906" y="603"/>
                  </a:moveTo>
                  <a:cubicBezTo>
                    <a:pt x="907" y="603"/>
                    <a:pt x="906" y="602"/>
                    <a:pt x="907" y="602"/>
                  </a:cubicBezTo>
                  <a:cubicBezTo>
                    <a:pt x="909" y="602"/>
                    <a:pt x="908" y="604"/>
                    <a:pt x="909" y="604"/>
                  </a:cubicBezTo>
                  <a:cubicBezTo>
                    <a:pt x="908" y="605"/>
                    <a:pt x="909" y="605"/>
                    <a:pt x="908" y="605"/>
                  </a:cubicBezTo>
                  <a:cubicBezTo>
                    <a:pt x="906" y="605"/>
                    <a:pt x="907" y="603"/>
                    <a:pt x="906" y="603"/>
                  </a:cubicBezTo>
                  <a:close/>
                  <a:moveTo>
                    <a:pt x="911" y="752"/>
                  </a:moveTo>
                  <a:cubicBezTo>
                    <a:pt x="911" y="753"/>
                    <a:pt x="911" y="754"/>
                    <a:pt x="911" y="755"/>
                  </a:cubicBezTo>
                  <a:cubicBezTo>
                    <a:pt x="909" y="754"/>
                    <a:pt x="908" y="753"/>
                    <a:pt x="909" y="752"/>
                  </a:cubicBezTo>
                  <a:cubicBezTo>
                    <a:pt x="910" y="752"/>
                    <a:pt x="910" y="752"/>
                    <a:pt x="911" y="752"/>
                  </a:cubicBezTo>
                  <a:close/>
                  <a:moveTo>
                    <a:pt x="909" y="619"/>
                  </a:moveTo>
                  <a:cubicBezTo>
                    <a:pt x="910" y="620"/>
                    <a:pt x="910" y="620"/>
                    <a:pt x="910" y="620"/>
                  </a:cubicBezTo>
                  <a:cubicBezTo>
                    <a:pt x="910" y="620"/>
                    <a:pt x="909" y="620"/>
                    <a:pt x="909" y="619"/>
                  </a:cubicBezTo>
                  <a:close/>
                  <a:moveTo>
                    <a:pt x="915" y="616"/>
                  </a:moveTo>
                  <a:cubicBezTo>
                    <a:pt x="916" y="615"/>
                    <a:pt x="916" y="616"/>
                    <a:pt x="917" y="616"/>
                  </a:cubicBezTo>
                  <a:cubicBezTo>
                    <a:pt x="917" y="617"/>
                    <a:pt x="916" y="617"/>
                    <a:pt x="916" y="618"/>
                  </a:cubicBezTo>
                  <a:cubicBezTo>
                    <a:pt x="914" y="617"/>
                    <a:pt x="915" y="618"/>
                    <a:pt x="915" y="619"/>
                  </a:cubicBezTo>
                  <a:cubicBezTo>
                    <a:pt x="914" y="619"/>
                    <a:pt x="913" y="619"/>
                    <a:pt x="912" y="619"/>
                  </a:cubicBezTo>
                  <a:cubicBezTo>
                    <a:pt x="912" y="618"/>
                    <a:pt x="914" y="618"/>
                    <a:pt x="914" y="618"/>
                  </a:cubicBezTo>
                  <a:cubicBezTo>
                    <a:pt x="913" y="617"/>
                    <a:pt x="915" y="617"/>
                    <a:pt x="915" y="616"/>
                  </a:cubicBezTo>
                  <a:close/>
                  <a:moveTo>
                    <a:pt x="913" y="680"/>
                  </a:moveTo>
                  <a:cubicBezTo>
                    <a:pt x="911" y="681"/>
                    <a:pt x="911" y="679"/>
                    <a:pt x="912" y="678"/>
                  </a:cubicBezTo>
                  <a:cubicBezTo>
                    <a:pt x="913" y="678"/>
                    <a:pt x="913" y="679"/>
                    <a:pt x="913" y="680"/>
                  </a:cubicBezTo>
                  <a:close/>
                  <a:moveTo>
                    <a:pt x="912" y="750"/>
                  </a:moveTo>
                  <a:cubicBezTo>
                    <a:pt x="912" y="750"/>
                    <a:pt x="912" y="751"/>
                    <a:pt x="912" y="751"/>
                  </a:cubicBezTo>
                  <a:cubicBezTo>
                    <a:pt x="910" y="752"/>
                    <a:pt x="910" y="749"/>
                    <a:pt x="912" y="750"/>
                  </a:cubicBezTo>
                  <a:close/>
                  <a:moveTo>
                    <a:pt x="911" y="672"/>
                  </a:moveTo>
                  <a:cubicBezTo>
                    <a:pt x="911" y="672"/>
                    <a:pt x="911" y="672"/>
                    <a:pt x="911" y="672"/>
                  </a:cubicBezTo>
                  <a:cubicBezTo>
                    <a:pt x="912" y="672"/>
                    <a:pt x="912" y="672"/>
                    <a:pt x="912" y="672"/>
                  </a:cubicBezTo>
                  <a:cubicBezTo>
                    <a:pt x="912" y="671"/>
                    <a:pt x="912" y="673"/>
                    <a:pt x="911" y="672"/>
                  </a:cubicBezTo>
                  <a:close/>
                  <a:moveTo>
                    <a:pt x="913" y="671"/>
                  </a:moveTo>
                  <a:cubicBezTo>
                    <a:pt x="913" y="671"/>
                    <a:pt x="913" y="671"/>
                    <a:pt x="912" y="671"/>
                  </a:cubicBezTo>
                  <a:cubicBezTo>
                    <a:pt x="912" y="671"/>
                    <a:pt x="913" y="671"/>
                    <a:pt x="913" y="671"/>
                  </a:cubicBezTo>
                  <a:cubicBezTo>
                    <a:pt x="913" y="671"/>
                    <a:pt x="913" y="671"/>
                    <a:pt x="913" y="671"/>
                  </a:cubicBezTo>
                  <a:cubicBezTo>
                    <a:pt x="913" y="671"/>
                    <a:pt x="913" y="671"/>
                    <a:pt x="913" y="671"/>
                  </a:cubicBezTo>
                  <a:close/>
                  <a:moveTo>
                    <a:pt x="913" y="668"/>
                  </a:moveTo>
                  <a:cubicBezTo>
                    <a:pt x="913" y="668"/>
                    <a:pt x="913" y="668"/>
                    <a:pt x="913" y="669"/>
                  </a:cubicBezTo>
                  <a:cubicBezTo>
                    <a:pt x="913" y="669"/>
                    <a:pt x="913" y="669"/>
                    <a:pt x="912" y="669"/>
                  </a:cubicBezTo>
                  <a:cubicBezTo>
                    <a:pt x="912" y="668"/>
                    <a:pt x="912" y="668"/>
                    <a:pt x="912" y="668"/>
                  </a:cubicBezTo>
                  <a:cubicBezTo>
                    <a:pt x="913" y="668"/>
                    <a:pt x="913" y="668"/>
                    <a:pt x="913" y="668"/>
                  </a:cubicBezTo>
                  <a:close/>
                  <a:moveTo>
                    <a:pt x="913" y="636"/>
                  </a:moveTo>
                  <a:cubicBezTo>
                    <a:pt x="912" y="636"/>
                    <a:pt x="911" y="636"/>
                    <a:pt x="912" y="635"/>
                  </a:cubicBezTo>
                  <a:cubicBezTo>
                    <a:pt x="912" y="635"/>
                    <a:pt x="913" y="635"/>
                    <a:pt x="913" y="635"/>
                  </a:cubicBezTo>
                  <a:cubicBezTo>
                    <a:pt x="913" y="635"/>
                    <a:pt x="913" y="635"/>
                    <a:pt x="913" y="636"/>
                  </a:cubicBezTo>
                  <a:close/>
                  <a:moveTo>
                    <a:pt x="912" y="628"/>
                  </a:moveTo>
                  <a:cubicBezTo>
                    <a:pt x="912" y="627"/>
                    <a:pt x="911" y="626"/>
                    <a:pt x="911" y="625"/>
                  </a:cubicBezTo>
                  <a:cubicBezTo>
                    <a:pt x="913" y="624"/>
                    <a:pt x="918" y="624"/>
                    <a:pt x="917" y="627"/>
                  </a:cubicBezTo>
                  <a:cubicBezTo>
                    <a:pt x="916" y="628"/>
                    <a:pt x="914" y="628"/>
                    <a:pt x="912" y="628"/>
                  </a:cubicBezTo>
                  <a:close/>
                  <a:moveTo>
                    <a:pt x="914" y="608"/>
                  </a:moveTo>
                  <a:cubicBezTo>
                    <a:pt x="913" y="608"/>
                    <a:pt x="913" y="609"/>
                    <a:pt x="912" y="609"/>
                  </a:cubicBezTo>
                  <a:cubicBezTo>
                    <a:pt x="912" y="608"/>
                    <a:pt x="912" y="608"/>
                    <a:pt x="912" y="607"/>
                  </a:cubicBezTo>
                  <a:cubicBezTo>
                    <a:pt x="912" y="607"/>
                    <a:pt x="913" y="607"/>
                    <a:pt x="913" y="607"/>
                  </a:cubicBezTo>
                  <a:cubicBezTo>
                    <a:pt x="913" y="608"/>
                    <a:pt x="913" y="608"/>
                    <a:pt x="914" y="608"/>
                  </a:cubicBezTo>
                  <a:close/>
                  <a:moveTo>
                    <a:pt x="912" y="616"/>
                  </a:moveTo>
                  <a:cubicBezTo>
                    <a:pt x="911" y="615"/>
                    <a:pt x="911" y="615"/>
                    <a:pt x="912" y="614"/>
                  </a:cubicBezTo>
                  <a:cubicBezTo>
                    <a:pt x="913" y="614"/>
                    <a:pt x="913" y="616"/>
                    <a:pt x="912" y="616"/>
                  </a:cubicBezTo>
                  <a:close/>
                  <a:moveTo>
                    <a:pt x="916" y="672"/>
                  </a:moveTo>
                  <a:cubicBezTo>
                    <a:pt x="917" y="673"/>
                    <a:pt x="917" y="675"/>
                    <a:pt x="918" y="676"/>
                  </a:cubicBezTo>
                  <a:cubicBezTo>
                    <a:pt x="918" y="677"/>
                    <a:pt x="918" y="678"/>
                    <a:pt x="915" y="678"/>
                  </a:cubicBezTo>
                  <a:cubicBezTo>
                    <a:pt x="914" y="677"/>
                    <a:pt x="914" y="676"/>
                    <a:pt x="914" y="675"/>
                  </a:cubicBezTo>
                  <a:cubicBezTo>
                    <a:pt x="915" y="675"/>
                    <a:pt x="916" y="674"/>
                    <a:pt x="916" y="674"/>
                  </a:cubicBezTo>
                  <a:cubicBezTo>
                    <a:pt x="916" y="673"/>
                    <a:pt x="915" y="672"/>
                    <a:pt x="916" y="672"/>
                  </a:cubicBezTo>
                  <a:close/>
                  <a:moveTo>
                    <a:pt x="915" y="671"/>
                  </a:moveTo>
                  <a:cubicBezTo>
                    <a:pt x="915" y="671"/>
                    <a:pt x="915" y="670"/>
                    <a:pt x="915" y="670"/>
                  </a:cubicBezTo>
                  <a:cubicBezTo>
                    <a:pt x="916" y="670"/>
                    <a:pt x="916" y="670"/>
                    <a:pt x="916" y="670"/>
                  </a:cubicBezTo>
                  <a:cubicBezTo>
                    <a:pt x="916" y="670"/>
                    <a:pt x="916" y="671"/>
                    <a:pt x="916" y="671"/>
                  </a:cubicBezTo>
                  <a:cubicBezTo>
                    <a:pt x="916" y="671"/>
                    <a:pt x="916" y="671"/>
                    <a:pt x="915" y="671"/>
                  </a:cubicBezTo>
                  <a:close/>
                  <a:moveTo>
                    <a:pt x="916" y="668"/>
                  </a:moveTo>
                  <a:cubicBezTo>
                    <a:pt x="915" y="668"/>
                    <a:pt x="916" y="666"/>
                    <a:pt x="916" y="666"/>
                  </a:cubicBezTo>
                  <a:cubicBezTo>
                    <a:pt x="917" y="666"/>
                    <a:pt x="918" y="666"/>
                    <a:pt x="919" y="667"/>
                  </a:cubicBezTo>
                  <a:cubicBezTo>
                    <a:pt x="918" y="667"/>
                    <a:pt x="916" y="667"/>
                    <a:pt x="916" y="668"/>
                  </a:cubicBezTo>
                  <a:close/>
                  <a:moveTo>
                    <a:pt x="919" y="615"/>
                  </a:moveTo>
                  <a:cubicBezTo>
                    <a:pt x="918" y="614"/>
                    <a:pt x="918" y="614"/>
                    <a:pt x="918" y="614"/>
                  </a:cubicBezTo>
                  <a:cubicBezTo>
                    <a:pt x="917" y="614"/>
                    <a:pt x="916" y="614"/>
                    <a:pt x="917" y="613"/>
                  </a:cubicBezTo>
                  <a:cubicBezTo>
                    <a:pt x="918" y="614"/>
                    <a:pt x="918" y="614"/>
                    <a:pt x="920" y="613"/>
                  </a:cubicBezTo>
                  <a:cubicBezTo>
                    <a:pt x="920" y="614"/>
                    <a:pt x="920" y="614"/>
                    <a:pt x="920" y="614"/>
                  </a:cubicBezTo>
                  <a:cubicBezTo>
                    <a:pt x="919" y="614"/>
                    <a:pt x="919" y="614"/>
                    <a:pt x="919" y="615"/>
                  </a:cubicBezTo>
                  <a:close/>
                  <a:moveTo>
                    <a:pt x="914" y="606"/>
                  </a:moveTo>
                  <a:cubicBezTo>
                    <a:pt x="912" y="605"/>
                    <a:pt x="913" y="606"/>
                    <a:pt x="912" y="606"/>
                  </a:cubicBezTo>
                  <a:cubicBezTo>
                    <a:pt x="912" y="605"/>
                    <a:pt x="911" y="605"/>
                    <a:pt x="910" y="605"/>
                  </a:cubicBezTo>
                  <a:cubicBezTo>
                    <a:pt x="911" y="605"/>
                    <a:pt x="912" y="605"/>
                    <a:pt x="914" y="605"/>
                  </a:cubicBezTo>
                  <a:cubicBezTo>
                    <a:pt x="914" y="605"/>
                    <a:pt x="914" y="605"/>
                    <a:pt x="914" y="606"/>
                  </a:cubicBezTo>
                  <a:close/>
                  <a:moveTo>
                    <a:pt x="913" y="638"/>
                  </a:moveTo>
                  <a:cubicBezTo>
                    <a:pt x="913" y="638"/>
                    <a:pt x="910" y="638"/>
                    <a:pt x="910" y="637"/>
                  </a:cubicBezTo>
                  <a:cubicBezTo>
                    <a:pt x="911" y="637"/>
                    <a:pt x="912" y="637"/>
                    <a:pt x="913" y="638"/>
                  </a:cubicBezTo>
                  <a:close/>
                  <a:moveTo>
                    <a:pt x="911" y="878"/>
                  </a:moveTo>
                  <a:cubicBezTo>
                    <a:pt x="912" y="879"/>
                    <a:pt x="913" y="880"/>
                    <a:pt x="911" y="880"/>
                  </a:cubicBezTo>
                  <a:cubicBezTo>
                    <a:pt x="910" y="880"/>
                    <a:pt x="910" y="880"/>
                    <a:pt x="910" y="879"/>
                  </a:cubicBezTo>
                  <a:cubicBezTo>
                    <a:pt x="911" y="879"/>
                    <a:pt x="910" y="878"/>
                    <a:pt x="911" y="878"/>
                  </a:cubicBezTo>
                  <a:close/>
                  <a:moveTo>
                    <a:pt x="919" y="781"/>
                  </a:moveTo>
                  <a:cubicBezTo>
                    <a:pt x="919" y="782"/>
                    <a:pt x="917" y="781"/>
                    <a:pt x="919" y="781"/>
                  </a:cubicBezTo>
                  <a:close/>
                  <a:moveTo>
                    <a:pt x="920" y="609"/>
                  </a:moveTo>
                  <a:cubicBezTo>
                    <a:pt x="922" y="609"/>
                    <a:pt x="921" y="611"/>
                    <a:pt x="922" y="612"/>
                  </a:cubicBezTo>
                  <a:cubicBezTo>
                    <a:pt x="921" y="612"/>
                    <a:pt x="922" y="613"/>
                    <a:pt x="921" y="613"/>
                  </a:cubicBezTo>
                  <a:cubicBezTo>
                    <a:pt x="919" y="613"/>
                    <a:pt x="920" y="611"/>
                    <a:pt x="919" y="610"/>
                  </a:cubicBezTo>
                  <a:cubicBezTo>
                    <a:pt x="920" y="610"/>
                    <a:pt x="920" y="609"/>
                    <a:pt x="920" y="609"/>
                  </a:cubicBezTo>
                  <a:close/>
                  <a:moveTo>
                    <a:pt x="919" y="575"/>
                  </a:moveTo>
                  <a:cubicBezTo>
                    <a:pt x="919" y="575"/>
                    <a:pt x="919" y="575"/>
                    <a:pt x="919" y="574"/>
                  </a:cubicBezTo>
                  <a:cubicBezTo>
                    <a:pt x="919" y="574"/>
                    <a:pt x="919" y="574"/>
                    <a:pt x="919" y="574"/>
                  </a:cubicBezTo>
                  <a:cubicBezTo>
                    <a:pt x="919" y="574"/>
                    <a:pt x="919" y="574"/>
                    <a:pt x="919" y="575"/>
                  </a:cubicBezTo>
                  <a:close/>
                  <a:moveTo>
                    <a:pt x="917" y="570"/>
                  </a:moveTo>
                  <a:cubicBezTo>
                    <a:pt x="917" y="570"/>
                    <a:pt x="917" y="571"/>
                    <a:pt x="918" y="571"/>
                  </a:cubicBezTo>
                  <a:cubicBezTo>
                    <a:pt x="917" y="571"/>
                    <a:pt x="917" y="570"/>
                    <a:pt x="916" y="569"/>
                  </a:cubicBezTo>
                  <a:cubicBezTo>
                    <a:pt x="917" y="569"/>
                    <a:pt x="917" y="570"/>
                    <a:pt x="917" y="570"/>
                  </a:cubicBezTo>
                  <a:close/>
                  <a:moveTo>
                    <a:pt x="915" y="565"/>
                  </a:moveTo>
                  <a:cubicBezTo>
                    <a:pt x="915" y="566"/>
                    <a:pt x="915" y="566"/>
                    <a:pt x="915" y="566"/>
                  </a:cubicBezTo>
                  <a:cubicBezTo>
                    <a:pt x="915" y="566"/>
                    <a:pt x="915" y="565"/>
                    <a:pt x="915" y="565"/>
                  </a:cubicBezTo>
                  <a:cubicBezTo>
                    <a:pt x="915" y="565"/>
                    <a:pt x="915" y="565"/>
                    <a:pt x="915" y="565"/>
                  </a:cubicBezTo>
                  <a:close/>
                  <a:moveTo>
                    <a:pt x="913" y="561"/>
                  </a:moveTo>
                  <a:cubicBezTo>
                    <a:pt x="913" y="561"/>
                    <a:pt x="913" y="561"/>
                    <a:pt x="913" y="561"/>
                  </a:cubicBezTo>
                  <a:cubicBezTo>
                    <a:pt x="913" y="561"/>
                    <a:pt x="913" y="561"/>
                    <a:pt x="913" y="561"/>
                  </a:cubicBezTo>
                  <a:cubicBezTo>
                    <a:pt x="913" y="561"/>
                    <a:pt x="913" y="561"/>
                    <a:pt x="913" y="561"/>
                  </a:cubicBezTo>
                  <a:close/>
                  <a:moveTo>
                    <a:pt x="907" y="550"/>
                  </a:moveTo>
                  <a:cubicBezTo>
                    <a:pt x="907" y="550"/>
                    <a:pt x="907" y="550"/>
                    <a:pt x="907" y="550"/>
                  </a:cubicBezTo>
                  <a:cubicBezTo>
                    <a:pt x="908" y="551"/>
                    <a:pt x="908" y="552"/>
                    <a:pt x="908" y="551"/>
                  </a:cubicBezTo>
                  <a:cubicBezTo>
                    <a:pt x="907" y="551"/>
                    <a:pt x="907" y="550"/>
                    <a:pt x="907" y="550"/>
                  </a:cubicBezTo>
                  <a:cubicBezTo>
                    <a:pt x="907" y="550"/>
                    <a:pt x="907" y="551"/>
                    <a:pt x="907" y="550"/>
                  </a:cubicBezTo>
                  <a:cubicBezTo>
                    <a:pt x="907" y="550"/>
                    <a:pt x="907" y="550"/>
                    <a:pt x="907" y="550"/>
                  </a:cubicBezTo>
                  <a:close/>
                  <a:moveTo>
                    <a:pt x="902" y="539"/>
                  </a:moveTo>
                  <a:cubicBezTo>
                    <a:pt x="902" y="540"/>
                    <a:pt x="902" y="540"/>
                    <a:pt x="902" y="540"/>
                  </a:cubicBezTo>
                  <a:cubicBezTo>
                    <a:pt x="902" y="539"/>
                    <a:pt x="902" y="539"/>
                    <a:pt x="902" y="539"/>
                  </a:cubicBezTo>
                  <a:cubicBezTo>
                    <a:pt x="902" y="539"/>
                    <a:pt x="902" y="539"/>
                    <a:pt x="902" y="539"/>
                  </a:cubicBezTo>
                  <a:close/>
                  <a:moveTo>
                    <a:pt x="902" y="551"/>
                  </a:moveTo>
                  <a:cubicBezTo>
                    <a:pt x="903" y="552"/>
                    <a:pt x="904" y="554"/>
                    <a:pt x="905" y="556"/>
                  </a:cubicBezTo>
                  <a:cubicBezTo>
                    <a:pt x="906" y="557"/>
                    <a:pt x="906" y="557"/>
                    <a:pt x="905" y="557"/>
                  </a:cubicBezTo>
                  <a:cubicBezTo>
                    <a:pt x="905" y="557"/>
                    <a:pt x="905" y="556"/>
                    <a:pt x="905" y="556"/>
                  </a:cubicBezTo>
                  <a:cubicBezTo>
                    <a:pt x="906" y="558"/>
                    <a:pt x="905" y="557"/>
                    <a:pt x="906" y="558"/>
                  </a:cubicBezTo>
                  <a:cubicBezTo>
                    <a:pt x="906" y="559"/>
                    <a:pt x="906" y="559"/>
                    <a:pt x="906" y="559"/>
                  </a:cubicBezTo>
                  <a:cubicBezTo>
                    <a:pt x="906" y="559"/>
                    <a:pt x="907" y="559"/>
                    <a:pt x="907" y="559"/>
                  </a:cubicBezTo>
                  <a:cubicBezTo>
                    <a:pt x="907" y="560"/>
                    <a:pt x="907" y="560"/>
                    <a:pt x="907" y="560"/>
                  </a:cubicBezTo>
                  <a:cubicBezTo>
                    <a:pt x="907" y="560"/>
                    <a:pt x="907" y="560"/>
                    <a:pt x="907" y="560"/>
                  </a:cubicBezTo>
                  <a:cubicBezTo>
                    <a:pt x="907" y="560"/>
                    <a:pt x="907" y="560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8" y="561"/>
                    <a:pt x="908" y="561"/>
                  </a:cubicBezTo>
                  <a:cubicBezTo>
                    <a:pt x="907" y="560"/>
                    <a:pt x="907" y="559"/>
                    <a:pt x="906" y="558"/>
                  </a:cubicBezTo>
                  <a:cubicBezTo>
                    <a:pt x="907" y="558"/>
                    <a:pt x="907" y="558"/>
                    <a:pt x="907" y="559"/>
                  </a:cubicBezTo>
                  <a:cubicBezTo>
                    <a:pt x="906" y="557"/>
                    <a:pt x="906" y="557"/>
                    <a:pt x="906" y="557"/>
                  </a:cubicBezTo>
                  <a:cubicBezTo>
                    <a:pt x="906" y="556"/>
                    <a:pt x="907" y="558"/>
                    <a:pt x="908" y="559"/>
                  </a:cubicBezTo>
                  <a:cubicBezTo>
                    <a:pt x="908" y="559"/>
                    <a:pt x="908" y="559"/>
                    <a:pt x="909" y="560"/>
                  </a:cubicBezTo>
                  <a:cubicBezTo>
                    <a:pt x="909" y="560"/>
                    <a:pt x="909" y="560"/>
                    <a:pt x="909" y="560"/>
                  </a:cubicBezTo>
                  <a:cubicBezTo>
                    <a:pt x="909" y="560"/>
                    <a:pt x="909" y="560"/>
                    <a:pt x="909" y="560"/>
                  </a:cubicBezTo>
                  <a:cubicBezTo>
                    <a:pt x="909" y="561"/>
                    <a:pt x="910" y="561"/>
                    <a:pt x="910" y="561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0" y="561"/>
                    <a:pt x="910" y="560"/>
                    <a:pt x="910" y="560"/>
                  </a:cubicBezTo>
                  <a:cubicBezTo>
                    <a:pt x="909" y="559"/>
                    <a:pt x="909" y="559"/>
                    <a:pt x="909" y="558"/>
                  </a:cubicBezTo>
                  <a:cubicBezTo>
                    <a:pt x="909" y="557"/>
                    <a:pt x="909" y="557"/>
                    <a:pt x="908" y="555"/>
                  </a:cubicBezTo>
                  <a:cubicBezTo>
                    <a:pt x="907" y="554"/>
                    <a:pt x="906" y="554"/>
                    <a:pt x="908" y="556"/>
                  </a:cubicBezTo>
                  <a:cubicBezTo>
                    <a:pt x="908" y="556"/>
                    <a:pt x="908" y="556"/>
                    <a:pt x="908" y="556"/>
                  </a:cubicBezTo>
                  <a:cubicBezTo>
                    <a:pt x="907" y="556"/>
                    <a:pt x="907" y="556"/>
                    <a:pt x="907" y="556"/>
                  </a:cubicBezTo>
                  <a:cubicBezTo>
                    <a:pt x="907" y="555"/>
                    <a:pt x="907" y="557"/>
                    <a:pt x="908" y="558"/>
                  </a:cubicBezTo>
                  <a:cubicBezTo>
                    <a:pt x="906" y="555"/>
                    <a:pt x="904" y="553"/>
                    <a:pt x="902" y="550"/>
                  </a:cubicBezTo>
                  <a:cubicBezTo>
                    <a:pt x="902" y="550"/>
                    <a:pt x="902" y="550"/>
                    <a:pt x="902" y="550"/>
                  </a:cubicBezTo>
                  <a:cubicBezTo>
                    <a:pt x="903" y="551"/>
                    <a:pt x="903" y="552"/>
                    <a:pt x="904" y="552"/>
                  </a:cubicBezTo>
                  <a:cubicBezTo>
                    <a:pt x="903" y="551"/>
                    <a:pt x="903" y="551"/>
                    <a:pt x="903" y="550"/>
                  </a:cubicBezTo>
                  <a:cubicBezTo>
                    <a:pt x="903" y="550"/>
                    <a:pt x="903" y="550"/>
                    <a:pt x="903" y="550"/>
                  </a:cubicBezTo>
                  <a:cubicBezTo>
                    <a:pt x="903" y="550"/>
                    <a:pt x="904" y="553"/>
                    <a:pt x="905" y="553"/>
                  </a:cubicBezTo>
                  <a:cubicBezTo>
                    <a:pt x="905" y="553"/>
                    <a:pt x="904" y="551"/>
                    <a:pt x="903" y="550"/>
                  </a:cubicBezTo>
                  <a:cubicBezTo>
                    <a:pt x="903" y="550"/>
                    <a:pt x="903" y="550"/>
                    <a:pt x="903" y="550"/>
                  </a:cubicBezTo>
                  <a:cubicBezTo>
                    <a:pt x="904" y="549"/>
                    <a:pt x="905" y="549"/>
                    <a:pt x="906" y="550"/>
                  </a:cubicBezTo>
                  <a:cubicBezTo>
                    <a:pt x="906" y="550"/>
                    <a:pt x="907" y="551"/>
                    <a:pt x="907" y="552"/>
                  </a:cubicBezTo>
                  <a:cubicBezTo>
                    <a:pt x="908" y="553"/>
                    <a:pt x="908" y="554"/>
                    <a:pt x="909" y="555"/>
                  </a:cubicBezTo>
                  <a:cubicBezTo>
                    <a:pt x="910" y="557"/>
                    <a:pt x="910" y="557"/>
                    <a:pt x="910" y="558"/>
                  </a:cubicBezTo>
                  <a:cubicBezTo>
                    <a:pt x="910" y="559"/>
                    <a:pt x="911" y="560"/>
                    <a:pt x="911" y="561"/>
                  </a:cubicBezTo>
                  <a:cubicBezTo>
                    <a:pt x="912" y="561"/>
                    <a:pt x="912" y="561"/>
                    <a:pt x="912" y="561"/>
                  </a:cubicBezTo>
                  <a:cubicBezTo>
                    <a:pt x="911" y="559"/>
                    <a:pt x="911" y="558"/>
                    <a:pt x="910" y="556"/>
                  </a:cubicBezTo>
                  <a:cubicBezTo>
                    <a:pt x="911" y="557"/>
                    <a:pt x="913" y="561"/>
                    <a:pt x="913" y="562"/>
                  </a:cubicBezTo>
                  <a:cubicBezTo>
                    <a:pt x="913" y="562"/>
                    <a:pt x="913" y="562"/>
                    <a:pt x="913" y="561"/>
                  </a:cubicBezTo>
                  <a:cubicBezTo>
                    <a:pt x="913" y="561"/>
                    <a:pt x="913" y="561"/>
                    <a:pt x="913" y="561"/>
                  </a:cubicBezTo>
                  <a:cubicBezTo>
                    <a:pt x="913" y="562"/>
                    <a:pt x="913" y="562"/>
                    <a:pt x="913" y="562"/>
                  </a:cubicBezTo>
                  <a:cubicBezTo>
                    <a:pt x="913" y="562"/>
                    <a:pt x="913" y="561"/>
                    <a:pt x="912" y="561"/>
                  </a:cubicBezTo>
                  <a:cubicBezTo>
                    <a:pt x="912" y="561"/>
                    <a:pt x="913" y="561"/>
                    <a:pt x="913" y="561"/>
                  </a:cubicBezTo>
                  <a:cubicBezTo>
                    <a:pt x="912" y="561"/>
                    <a:pt x="912" y="561"/>
                    <a:pt x="911" y="561"/>
                  </a:cubicBezTo>
                  <a:cubicBezTo>
                    <a:pt x="913" y="565"/>
                    <a:pt x="915" y="568"/>
                    <a:pt x="917" y="572"/>
                  </a:cubicBezTo>
                  <a:cubicBezTo>
                    <a:pt x="916" y="571"/>
                    <a:pt x="915" y="570"/>
                    <a:pt x="914" y="570"/>
                  </a:cubicBezTo>
                  <a:cubicBezTo>
                    <a:pt x="914" y="569"/>
                    <a:pt x="913" y="568"/>
                    <a:pt x="913" y="568"/>
                  </a:cubicBezTo>
                  <a:cubicBezTo>
                    <a:pt x="914" y="568"/>
                    <a:pt x="914" y="568"/>
                    <a:pt x="913" y="567"/>
                  </a:cubicBezTo>
                  <a:cubicBezTo>
                    <a:pt x="912" y="566"/>
                    <a:pt x="913" y="566"/>
                    <a:pt x="912" y="565"/>
                  </a:cubicBezTo>
                  <a:cubicBezTo>
                    <a:pt x="912" y="565"/>
                    <a:pt x="912" y="565"/>
                    <a:pt x="912" y="565"/>
                  </a:cubicBezTo>
                  <a:cubicBezTo>
                    <a:pt x="912" y="565"/>
                    <a:pt x="912" y="565"/>
                    <a:pt x="912" y="565"/>
                  </a:cubicBezTo>
                  <a:cubicBezTo>
                    <a:pt x="912" y="565"/>
                    <a:pt x="912" y="565"/>
                    <a:pt x="912" y="566"/>
                  </a:cubicBezTo>
                  <a:cubicBezTo>
                    <a:pt x="913" y="567"/>
                    <a:pt x="913" y="567"/>
                    <a:pt x="913" y="567"/>
                  </a:cubicBezTo>
                  <a:cubicBezTo>
                    <a:pt x="913" y="567"/>
                    <a:pt x="912" y="567"/>
                    <a:pt x="912" y="566"/>
                  </a:cubicBezTo>
                  <a:cubicBezTo>
                    <a:pt x="912" y="567"/>
                    <a:pt x="912" y="567"/>
                    <a:pt x="911" y="567"/>
                  </a:cubicBezTo>
                  <a:cubicBezTo>
                    <a:pt x="911" y="567"/>
                    <a:pt x="911" y="566"/>
                    <a:pt x="911" y="566"/>
                  </a:cubicBezTo>
                  <a:cubicBezTo>
                    <a:pt x="911" y="567"/>
                    <a:pt x="911" y="567"/>
                    <a:pt x="912" y="567"/>
                  </a:cubicBezTo>
                  <a:cubicBezTo>
                    <a:pt x="911" y="567"/>
                    <a:pt x="911" y="567"/>
                    <a:pt x="911" y="567"/>
                  </a:cubicBezTo>
                  <a:cubicBezTo>
                    <a:pt x="911" y="567"/>
                    <a:pt x="911" y="567"/>
                    <a:pt x="911" y="567"/>
                  </a:cubicBezTo>
                  <a:cubicBezTo>
                    <a:pt x="912" y="567"/>
                    <a:pt x="912" y="568"/>
                    <a:pt x="913" y="568"/>
                  </a:cubicBezTo>
                  <a:cubicBezTo>
                    <a:pt x="912" y="569"/>
                    <a:pt x="911" y="570"/>
                    <a:pt x="910" y="571"/>
                  </a:cubicBezTo>
                  <a:cubicBezTo>
                    <a:pt x="911" y="572"/>
                    <a:pt x="910" y="573"/>
                    <a:pt x="911" y="575"/>
                  </a:cubicBezTo>
                  <a:cubicBezTo>
                    <a:pt x="912" y="576"/>
                    <a:pt x="913" y="578"/>
                    <a:pt x="914" y="580"/>
                  </a:cubicBezTo>
                  <a:cubicBezTo>
                    <a:pt x="914" y="581"/>
                    <a:pt x="915" y="581"/>
                    <a:pt x="914" y="582"/>
                  </a:cubicBezTo>
                  <a:cubicBezTo>
                    <a:pt x="915" y="582"/>
                    <a:pt x="915" y="583"/>
                    <a:pt x="915" y="583"/>
                  </a:cubicBezTo>
                  <a:cubicBezTo>
                    <a:pt x="916" y="584"/>
                    <a:pt x="915" y="585"/>
                    <a:pt x="915" y="586"/>
                  </a:cubicBezTo>
                  <a:cubicBezTo>
                    <a:pt x="915" y="587"/>
                    <a:pt x="917" y="587"/>
                    <a:pt x="918" y="587"/>
                  </a:cubicBezTo>
                  <a:cubicBezTo>
                    <a:pt x="918" y="587"/>
                    <a:pt x="919" y="587"/>
                    <a:pt x="920" y="587"/>
                  </a:cubicBezTo>
                  <a:cubicBezTo>
                    <a:pt x="919" y="588"/>
                    <a:pt x="919" y="588"/>
                    <a:pt x="918" y="588"/>
                  </a:cubicBezTo>
                  <a:cubicBezTo>
                    <a:pt x="917" y="588"/>
                    <a:pt x="917" y="588"/>
                    <a:pt x="915" y="588"/>
                  </a:cubicBezTo>
                  <a:cubicBezTo>
                    <a:pt x="915" y="588"/>
                    <a:pt x="914" y="588"/>
                    <a:pt x="913" y="587"/>
                  </a:cubicBezTo>
                  <a:cubicBezTo>
                    <a:pt x="914" y="587"/>
                    <a:pt x="914" y="586"/>
                    <a:pt x="914" y="585"/>
                  </a:cubicBezTo>
                  <a:cubicBezTo>
                    <a:pt x="914" y="584"/>
                    <a:pt x="913" y="584"/>
                    <a:pt x="912" y="584"/>
                  </a:cubicBezTo>
                  <a:cubicBezTo>
                    <a:pt x="912" y="583"/>
                    <a:pt x="912" y="583"/>
                    <a:pt x="912" y="582"/>
                  </a:cubicBezTo>
                  <a:cubicBezTo>
                    <a:pt x="912" y="582"/>
                    <a:pt x="912" y="583"/>
                    <a:pt x="912" y="583"/>
                  </a:cubicBezTo>
                  <a:cubicBezTo>
                    <a:pt x="911" y="583"/>
                    <a:pt x="911" y="581"/>
                    <a:pt x="911" y="580"/>
                  </a:cubicBezTo>
                  <a:cubicBezTo>
                    <a:pt x="912" y="580"/>
                    <a:pt x="912" y="581"/>
                    <a:pt x="912" y="581"/>
                  </a:cubicBezTo>
                  <a:cubicBezTo>
                    <a:pt x="912" y="581"/>
                    <a:pt x="912" y="581"/>
                    <a:pt x="912" y="581"/>
                  </a:cubicBezTo>
                  <a:cubicBezTo>
                    <a:pt x="911" y="578"/>
                    <a:pt x="908" y="575"/>
                    <a:pt x="909" y="571"/>
                  </a:cubicBezTo>
                  <a:cubicBezTo>
                    <a:pt x="909" y="571"/>
                    <a:pt x="908" y="571"/>
                    <a:pt x="908" y="571"/>
                  </a:cubicBezTo>
                  <a:cubicBezTo>
                    <a:pt x="907" y="571"/>
                    <a:pt x="908" y="572"/>
                    <a:pt x="908" y="572"/>
                  </a:cubicBezTo>
                  <a:cubicBezTo>
                    <a:pt x="906" y="572"/>
                    <a:pt x="905" y="571"/>
                    <a:pt x="906" y="572"/>
                  </a:cubicBezTo>
                  <a:cubicBezTo>
                    <a:pt x="905" y="572"/>
                    <a:pt x="904" y="572"/>
                    <a:pt x="904" y="572"/>
                  </a:cubicBezTo>
                  <a:cubicBezTo>
                    <a:pt x="904" y="571"/>
                    <a:pt x="905" y="571"/>
                    <a:pt x="906" y="571"/>
                  </a:cubicBezTo>
                  <a:cubicBezTo>
                    <a:pt x="906" y="571"/>
                    <a:pt x="905" y="570"/>
                    <a:pt x="905" y="570"/>
                  </a:cubicBezTo>
                  <a:cubicBezTo>
                    <a:pt x="905" y="569"/>
                    <a:pt x="906" y="569"/>
                    <a:pt x="906" y="569"/>
                  </a:cubicBezTo>
                  <a:cubicBezTo>
                    <a:pt x="906" y="568"/>
                    <a:pt x="906" y="567"/>
                    <a:pt x="907" y="568"/>
                  </a:cubicBezTo>
                  <a:cubicBezTo>
                    <a:pt x="907" y="567"/>
                    <a:pt x="907" y="567"/>
                    <a:pt x="907" y="566"/>
                  </a:cubicBezTo>
                  <a:cubicBezTo>
                    <a:pt x="907" y="566"/>
                    <a:pt x="908" y="566"/>
                    <a:pt x="908" y="566"/>
                  </a:cubicBezTo>
                  <a:cubicBezTo>
                    <a:pt x="907" y="565"/>
                    <a:pt x="908" y="565"/>
                    <a:pt x="908" y="564"/>
                  </a:cubicBezTo>
                  <a:cubicBezTo>
                    <a:pt x="908" y="563"/>
                    <a:pt x="907" y="563"/>
                    <a:pt x="907" y="562"/>
                  </a:cubicBezTo>
                  <a:cubicBezTo>
                    <a:pt x="906" y="562"/>
                    <a:pt x="906" y="562"/>
                    <a:pt x="906" y="561"/>
                  </a:cubicBezTo>
                  <a:cubicBezTo>
                    <a:pt x="906" y="561"/>
                    <a:pt x="906" y="561"/>
                    <a:pt x="906" y="561"/>
                  </a:cubicBezTo>
                  <a:cubicBezTo>
                    <a:pt x="906" y="561"/>
                    <a:pt x="906" y="561"/>
                    <a:pt x="906" y="561"/>
                  </a:cubicBezTo>
                  <a:cubicBezTo>
                    <a:pt x="906" y="560"/>
                    <a:pt x="906" y="560"/>
                    <a:pt x="906" y="560"/>
                  </a:cubicBezTo>
                  <a:cubicBezTo>
                    <a:pt x="906" y="560"/>
                    <a:pt x="906" y="560"/>
                    <a:pt x="906" y="560"/>
                  </a:cubicBezTo>
                  <a:cubicBezTo>
                    <a:pt x="906" y="560"/>
                    <a:pt x="906" y="560"/>
                    <a:pt x="905" y="560"/>
                  </a:cubicBezTo>
                  <a:cubicBezTo>
                    <a:pt x="906" y="560"/>
                    <a:pt x="906" y="560"/>
                    <a:pt x="906" y="560"/>
                  </a:cubicBezTo>
                  <a:cubicBezTo>
                    <a:pt x="906" y="560"/>
                    <a:pt x="906" y="560"/>
                    <a:pt x="905" y="560"/>
                  </a:cubicBezTo>
                  <a:cubicBezTo>
                    <a:pt x="905" y="560"/>
                    <a:pt x="905" y="560"/>
                    <a:pt x="905" y="560"/>
                  </a:cubicBezTo>
                  <a:cubicBezTo>
                    <a:pt x="905" y="560"/>
                    <a:pt x="905" y="560"/>
                    <a:pt x="905" y="561"/>
                  </a:cubicBezTo>
                  <a:cubicBezTo>
                    <a:pt x="905" y="560"/>
                    <a:pt x="905" y="560"/>
                    <a:pt x="905" y="560"/>
                  </a:cubicBezTo>
                  <a:cubicBezTo>
                    <a:pt x="904" y="560"/>
                    <a:pt x="903" y="559"/>
                    <a:pt x="903" y="559"/>
                  </a:cubicBezTo>
                  <a:cubicBezTo>
                    <a:pt x="903" y="558"/>
                    <a:pt x="902" y="557"/>
                    <a:pt x="901" y="556"/>
                  </a:cubicBezTo>
                  <a:cubicBezTo>
                    <a:pt x="901" y="555"/>
                    <a:pt x="901" y="557"/>
                    <a:pt x="900" y="554"/>
                  </a:cubicBezTo>
                  <a:cubicBezTo>
                    <a:pt x="899" y="555"/>
                    <a:pt x="899" y="554"/>
                    <a:pt x="898" y="554"/>
                  </a:cubicBezTo>
                  <a:cubicBezTo>
                    <a:pt x="898" y="554"/>
                    <a:pt x="899" y="554"/>
                    <a:pt x="900" y="554"/>
                  </a:cubicBezTo>
                  <a:cubicBezTo>
                    <a:pt x="899" y="554"/>
                    <a:pt x="899" y="553"/>
                    <a:pt x="899" y="553"/>
                  </a:cubicBezTo>
                  <a:cubicBezTo>
                    <a:pt x="899" y="553"/>
                    <a:pt x="899" y="553"/>
                    <a:pt x="899" y="553"/>
                  </a:cubicBezTo>
                  <a:cubicBezTo>
                    <a:pt x="899" y="552"/>
                    <a:pt x="899" y="552"/>
                    <a:pt x="899" y="552"/>
                  </a:cubicBezTo>
                  <a:cubicBezTo>
                    <a:pt x="899" y="552"/>
                    <a:pt x="899" y="552"/>
                    <a:pt x="899" y="552"/>
                  </a:cubicBezTo>
                  <a:cubicBezTo>
                    <a:pt x="899" y="552"/>
                    <a:pt x="899" y="552"/>
                    <a:pt x="899" y="552"/>
                  </a:cubicBezTo>
                  <a:cubicBezTo>
                    <a:pt x="899" y="553"/>
                    <a:pt x="900" y="554"/>
                    <a:pt x="900" y="555"/>
                  </a:cubicBezTo>
                  <a:cubicBezTo>
                    <a:pt x="900" y="555"/>
                    <a:pt x="900" y="554"/>
                    <a:pt x="900" y="552"/>
                  </a:cubicBezTo>
                  <a:cubicBezTo>
                    <a:pt x="900" y="552"/>
                    <a:pt x="901" y="551"/>
                    <a:pt x="902" y="551"/>
                  </a:cubicBezTo>
                  <a:close/>
                  <a:moveTo>
                    <a:pt x="913" y="564"/>
                  </a:moveTo>
                  <a:cubicBezTo>
                    <a:pt x="913" y="564"/>
                    <a:pt x="912" y="563"/>
                    <a:pt x="912" y="563"/>
                  </a:cubicBezTo>
                  <a:cubicBezTo>
                    <a:pt x="912" y="563"/>
                    <a:pt x="913" y="563"/>
                    <a:pt x="913" y="563"/>
                  </a:cubicBezTo>
                  <a:cubicBezTo>
                    <a:pt x="913" y="563"/>
                    <a:pt x="913" y="564"/>
                    <a:pt x="913" y="564"/>
                  </a:cubicBezTo>
                  <a:close/>
                  <a:moveTo>
                    <a:pt x="905" y="671"/>
                  </a:moveTo>
                  <a:cubicBezTo>
                    <a:pt x="904" y="671"/>
                    <a:pt x="903" y="672"/>
                    <a:pt x="902" y="672"/>
                  </a:cubicBezTo>
                  <a:cubicBezTo>
                    <a:pt x="901" y="671"/>
                    <a:pt x="901" y="670"/>
                    <a:pt x="901" y="669"/>
                  </a:cubicBezTo>
                  <a:cubicBezTo>
                    <a:pt x="902" y="669"/>
                    <a:pt x="905" y="668"/>
                    <a:pt x="905" y="669"/>
                  </a:cubicBezTo>
                  <a:cubicBezTo>
                    <a:pt x="906" y="670"/>
                    <a:pt x="905" y="670"/>
                    <a:pt x="905" y="671"/>
                  </a:cubicBezTo>
                  <a:close/>
                  <a:moveTo>
                    <a:pt x="899" y="636"/>
                  </a:moveTo>
                  <a:cubicBezTo>
                    <a:pt x="900" y="635"/>
                    <a:pt x="902" y="635"/>
                    <a:pt x="904" y="636"/>
                  </a:cubicBezTo>
                  <a:cubicBezTo>
                    <a:pt x="904" y="637"/>
                    <a:pt x="903" y="638"/>
                    <a:pt x="902" y="639"/>
                  </a:cubicBezTo>
                  <a:cubicBezTo>
                    <a:pt x="901" y="639"/>
                    <a:pt x="903" y="639"/>
                    <a:pt x="902" y="640"/>
                  </a:cubicBezTo>
                  <a:cubicBezTo>
                    <a:pt x="902" y="640"/>
                    <a:pt x="901" y="640"/>
                    <a:pt x="901" y="640"/>
                  </a:cubicBezTo>
                  <a:cubicBezTo>
                    <a:pt x="900" y="639"/>
                    <a:pt x="901" y="639"/>
                    <a:pt x="901" y="639"/>
                  </a:cubicBezTo>
                  <a:cubicBezTo>
                    <a:pt x="901" y="638"/>
                    <a:pt x="899" y="637"/>
                    <a:pt x="899" y="636"/>
                  </a:cubicBezTo>
                  <a:close/>
                  <a:moveTo>
                    <a:pt x="900" y="663"/>
                  </a:moveTo>
                  <a:cubicBezTo>
                    <a:pt x="900" y="663"/>
                    <a:pt x="900" y="663"/>
                    <a:pt x="900" y="663"/>
                  </a:cubicBezTo>
                  <a:cubicBezTo>
                    <a:pt x="900" y="663"/>
                    <a:pt x="899" y="663"/>
                    <a:pt x="899" y="663"/>
                  </a:cubicBezTo>
                  <a:cubicBezTo>
                    <a:pt x="899" y="663"/>
                    <a:pt x="899" y="663"/>
                    <a:pt x="899" y="663"/>
                  </a:cubicBezTo>
                  <a:cubicBezTo>
                    <a:pt x="900" y="663"/>
                    <a:pt x="900" y="663"/>
                    <a:pt x="900" y="663"/>
                  </a:cubicBezTo>
                  <a:close/>
                  <a:moveTo>
                    <a:pt x="894" y="565"/>
                  </a:moveTo>
                  <a:cubicBezTo>
                    <a:pt x="893" y="565"/>
                    <a:pt x="892" y="564"/>
                    <a:pt x="893" y="565"/>
                  </a:cubicBezTo>
                  <a:cubicBezTo>
                    <a:pt x="892" y="565"/>
                    <a:pt x="891" y="565"/>
                    <a:pt x="890" y="565"/>
                  </a:cubicBezTo>
                  <a:cubicBezTo>
                    <a:pt x="890" y="564"/>
                    <a:pt x="892" y="564"/>
                    <a:pt x="892" y="564"/>
                  </a:cubicBezTo>
                  <a:cubicBezTo>
                    <a:pt x="893" y="564"/>
                    <a:pt x="892" y="563"/>
                    <a:pt x="892" y="563"/>
                  </a:cubicBezTo>
                  <a:cubicBezTo>
                    <a:pt x="892" y="562"/>
                    <a:pt x="892" y="562"/>
                    <a:pt x="893" y="562"/>
                  </a:cubicBezTo>
                  <a:cubicBezTo>
                    <a:pt x="893" y="561"/>
                    <a:pt x="892" y="561"/>
                    <a:pt x="894" y="561"/>
                  </a:cubicBezTo>
                  <a:cubicBezTo>
                    <a:pt x="894" y="560"/>
                    <a:pt x="893" y="560"/>
                    <a:pt x="893" y="559"/>
                  </a:cubicBezTo>
                  <a:cubicBezTo>
                    <a:pt x="894" y="559"/>
                    <a:pt x="894" y="559"/>
                    <a:pt x="895" y="559"/>
                  </a:cubicBezTo>
                  <a:cubicBezTo>
                    <a:pt x="894" y="558"/>
                    <a:pt x="896" y="557"/>
                    <a:pt x="895" y="556"/>
                  </a:cubicBezTo>
                  <a:cubicBezTo>
                    <a:pt x="895" y="556"/>
                    <a:pt x="896" y="556"/>
                    <a:pt x="897" y="555"/>
                  </a:cubicBezTo>
                  <a:cubicBezTo>
                    <a:pt x="898" y="555"/>
                    <a:pt x="896" y="556"/>
                    <a:pt x="898" y="556"/>
                  </a:cubicBezTo>
                  <a:cubicBezTo>
                    <a:pt x="898" y="556"/>
                    <a:pt x="898" y="556"/>
                    <a:pt x="897" y="557"/>
                  </a:cubicBezTo>
                  <a:cubicBezTo>
                    <a:pt x="897" y="557"/>
                    <a:pt x="898" y="557"/>
                    <a:pt x="898" y="558"/>
                  </a:cubicBezTo>
                  <a:cubicBezTo>
                    <a:pt x="898" y="557"/>
                    <a:pt x="898" y="556"/>
                    <a:pt x="900" y="556"/>
                  </a:cubicBezTo>
                  <a:cubicBezTo>
                    <a:pt x="900" y="557"/>
                    <a:pt x="899" y="557"/>
                    <a:pt x="899" y="558"/>
                  </a:cubicBezTo>
                  <a:cubicBezTo>
                    <a:pt x="899" y="558"/>
                    <a:pt x="898" y="558"/>
                    <a:pt x="898" y="558"/>
                  </a:cubicBezTo>
                  <a:cubicBezTo>
                    <a:pt x="898" y="559"/>
                    <a:pt x="899" y="559"/>
                    <a:pt x="898" y="560"/>
                  </a:cubicBezTo>
                  <a:cubicBezTo>
                    <a:pt x="899" y="560"/>
                    <a:pt x="899" y="561"/>
                    <a:pt x="899" y="561"/>
                  </a:cubicBezTo>
                  <a:cubicBezTo>
                    <a:pt x="898" y="563"/>
                    <a:pt x="898" y="564"/>
                    <a:pt x="895" y="564"/>
                  </a:cubicBezTo>
                  <a:cubicBezTo>
                    <a:pt x="894" y="564"/>
                    <a:pt x="895" y="565"/>
                    <a:pt x="894" y="565"/>
                  </a:cubicBezTo>
                  <a:close/>
                  <a:moveTo>
                    <a:pt x="892" y="663"/>
                  </a:moveTo>
                  <a:cubicBezTo>
                    <a:pt x="891" y="663"/>
                    <a:pt x="890" y="663"/>
                    <a:pt x="888" y="663"/>
                  </a:cubicBezTo>
                  <a:cubicBezTo>
                    <a:pt x="887" y="663"/>
                    <a:pt x="887" y="662"/>
                    <a:pt x="888" y="661"/>
                  </a:cubicBezTo>
                  <a:cubicBezTo>
                    <a:pt x="888" y="661"/>
                    <a:pt x="891" y="660"/>
                    <a:pt x="892" y="661"/>
                  </a:cubicBezTo>
                  <a:cubicBezTo>
                    <a:pt x="892" y="662"/>
                    <a:pt x="891" y="662"/>
                    <a:pt x="892" y="663"/>
                  </a:cubicBezTo>
                  <a:close/>
                  <a:moveTo>
                    <a:pt x="887" y="630"/>
                  </a:moveTo>
                  <a:cubicBezTo>
                    <a:pt x="887" y="630"/>
                    <a:pt x="887" y="630"/>
                    <a:pt x="886" y="630"/>
                  </a:cubicBezTo>
                  <a:cubicBezTo>
                    <a:pt x="886" y="631"/>
                    <a:pt x="885" y="630"/>
                    <a:pt x="886" y="629"/>
                  </a:cubicBezTo>
                  <a:cubicBezTo>
                    <a:pt x="886" y="629"/>
                    <a:pt x="886" y="629"/>
                    <a:pt x="886" y="629"/>
                  </a:cubicBezTo>
                  <a:cubicBezTo>
                    <a:pt x="885" y="629"/>
                    <a:pt x="885" y="629"/>
                    <a:pt x="885" y="628"/>
                  </a:cubicBezTo>
                  <a:cubicBezTo>
                    <a:pt x="887" y="627"/>
                    <a:pt x="889" y="628"/>
                    <a:pt x="890" y="628"/>
                  </a:cubicBezTo>
                  <a:cubicBezTo>
                    <a:pt x="891" y="630"/>
                    <a:pt x="890" y="630"/>
                    <a:pt x="888" y="631"/>
                  </a:cubicBezTo>
                  <a:cubicBezTo>
                    <a:pt x="888" y="632"/>
                    <a:pt x="889" y="631"/>
                    <a:pt x="889" y="632"/>
                  </a:cubicBezTo>
                  <a:cubicBezTo>
                    <a:pt x="888" y="632"/>
                    <a:pt x="888" y="632"/>
                    <a:pt x="887" y="632"/>
                  </a:cubicBezTo>
                  <a:cubicBezTo>
                    <a:pt x="887" y="631"/>
                    <a:pt x="888" y="631"/>
                    <a:pt x="888" y="631"/>
                  </a:cubicBezTo>
                  <a:cubicBezTo>
                    <a:pt x="888" y="631"/>
                    <a:pt x="887" y="630"/>
                    <a:pt x="887" y="630"/>
                  </a:cubicBezTo>
                  <a:close/>
                  <a:moveTo>
                    <a:pt x="884" y="625"/>
                  </a:moveTo>
                  <a:cubicBezTo>
                    <a:pt x="884" y="625"/>
                    <a:pt x="883" y="625"/>
                    <a:pt x="883" y="625"/>
                  </a:cubicBezTo>
                  <a:cubicBezTo>
                    <a:pt x="882" y="625"/>
                    <a:pt x="882" y="626"/>
                    <a:pt x="882" y="625"/>
                  </a:cubicBezTo>
                  <a:cubicBezTo>
                    <a:pt x="881" y="625"/>
                    <a:pt x="881" y="625"/>
                    <a:pt x="881" y="625"/>
                  </a:cubicBezTo>
                  <a:cubicBezTo>
                    <a:pt x="880" y="625"/>
                    <a:pt x="879" y="625"/>
                    <a:pt x="879" y="624"/>
                  </a:cubicBezTo>
                  <a:cubicBezTo>
                    <a:pt x="879" y="623"/>
                    <a:pt x="880" y="622"/>
                    <a:pt x="880" y="621"/>
                  </a:cubicBezTo>
                  <a:cubicBezTo>
                    <a:pt x="881" y="621"/>
                    <a:pt x="882" y="621"/>
                    <a:pt x="883" y="622"/>
                  </a:cubicBezTo>
                  <a:cubicBezTo>
                    <a:pt x="883" y="623"/>
                    <a:pt x="884" y="623"/>
                    <a:pt x="884" y="623"/>
                  </a:cubicBezTo>
                  <a:cubicBezTo>
                    <a:pt x="885" y="623"/>
                    <a:pt x="884" y="622"/>
                    <a:pt x="885" y="622"/>
                  </a:cubicBezTo>
                  <a:cubicBezTo>
                    <a:pt x="885" y="622"/>
                    <a:pt x="886" y="623"/>
                    <a:pt x="886" y="623"/>
                  </a:cubicBezTo>
                  <a:cubicBezTo>
                    <a:pt x="885" y="623"/>
                    <a:pt x="885" y="624"/>
                    <a:pt x="884" y="624"/>
                  </a:cubicBezTo>
                  <a:cubicBezTo>
                    <a:pt x="884" y="624"/>
                    <a:pt x="886" y="624"/>
                    <a:pt x="885" y="625"/>
                  </a:cubicBezTo>
                  <a:cubicBezTo>
                    <a:pt x="885" y="625"/>
                    <a:pt x="884" y="625"/>
                    <a:pt x="884" y="625"/>
                  </a:cubicBezTo>
                  <a:cubicBezTo>
                    <a:pt x="884" y="625"/>
                    <a:pt x="884" y="625"/>
                    <a:pt x="884" y="625"/>
                  </a:cubicBezTo>
                  <a:close/>
                  <a:moveTo>
                    <a:pt x="878" y="517"/>
                  </a:moveTo>
                  <a:cubicBezTo>
                    <a:pt x="877" y="516"/>
                    <a:pt x="876" y="514"/>
                    <a:pt x="875" y="513"/>
                  </a:cubicBezTo>
                  <a:cubicBezTo>
                    <a:pt x="875" y="511"/>
                    <a:pt x="875" y="510"/>
                    <a:pt x="875" y="509"/>
                  </a:cubicBezTo>
                  <a:cubicBezTo>
                    <a:pt x="875" y="510"/>
                    <a:pt x="875" y="510"/>
                    <a:pt x="875" y="511"/>
                  </a:cubicBezTo>
                  <a:cubicBezTo>
                    <a:pt x="875" y="510"/>
                    <a:pt x="876" y="511"/>
                    <a:pt x="876" y="511"/>
                  </a:cubicBezTo>
                  <a:cubicBezTo>
                    <a:pt x="876" y="511"/>
                    <a:pt x="877" y="511"/>
                    <a:pt x="877" y="511"/>
                  </a:cubicBezTo>
                  <a:cubicBezTo>
                    <a:pt x="877" y="512"/>
                    <a:pt x="877" y="512"/>
                    <a:pt x="877" y="513"/>
                  </a:cubicBezTo>
                  <a:cubicBezTo>
                    <a:pt x="878" y="513"/>
                    <a:pt x="878" y="513"/>
                    <a:pt x="878" y="513"/>
                  </a:cubicBezTo>
                  <a:cubicBezTo>
                    <a:pt x="878" y="515"/>
                    <a:pt x="879" y="516"/>
                    <a:pt x="879" y="517"/>
                  </a:cubicBezTo>
                  <a:cubicBezTo>
                    <a:pt x="879" y="516"/>
                    <a:pt x="878" y="515"/>
                    <a:pt x="878" y="515"/>
                  </a:cubicBezTo>
                  <a:cubicBezTo>
                    <a:pt x="878" y="516"/>
                    <a:pt x="879" y="516"/>
                    <a:pt x="879" y="517"/>
                  </a:cubicBezTo>
                  <a:cubicBezTo>
                    <a:pt x="878" y="517"/>
                    <a:pt x="878" y="516"/>
                    <a:pt x="877" y="516"/>
                  </a:cubicBezTo>
                  <a:cubicBezTo>
                    <a:pt x="878" y="516"/>
                    <a:pt x="878" y="517"/>
                    <a:pt x="878" y="517"/>
                  </a:cubicBezTo>
                  <a:close/>
                  <a:moveTo>
                    <a:pt x="876" y="546"/>
                  </a:moveTo>
                  <a:cubicBezTo>
                    <a:pt x="878" y="546"/>
                    <a:pt x="875" y="546"/>
                    <a:pt x="876" y="546"/>
                  </a:cubicBezTo>
                  <a:close/>
                  <a:moveTo>
                    <a:pt x="876" y="575"/>
                  </a:moveTo>
                  <a:cubicBezTo>
                    <a:pt x="876" y="575"/>
                    <a:pt x="876" y="576"/>
                    <a:pt x="875" y="576"/>
                  </a:cubicBezTo>
                  <a:cubicBezTo>
                    <a:pt x="875" y="575"/>
                    <a:pt x="875" y="575"/>
                    <a:pt x="876" y="575"/>
                  </a:cubicBezTo>
                  <a:close/>
                  <a:moveTo>
                    <a:pt x="876" y="521"/>
                  </a:moveTo>
                  <a:cubicBezTo>
                    <a:pt x="877" y="520"/>
                    <a:pt x="877" y="521"/>
                    <a:pt x="877" y="521"/>
                  </a:cubicBezTo>
                  <a:cubicBezTo>
                    <a:pt x="877" y="521"/>
                    <a:pt x="877" y="521"/>
                    <a:pt x="876" y="521"/>
                  </a:cubicBezTo>
                  <a:close/>
                  <a:moveTo>
                    <a:pt x="881" y="516"/>
                  </a:moveTo>
                  <a:cubicBezTo>
                    <a:pt x="881" y="516"/>
                    <a:pt x="881" y="516"/>
                    <a:pt x="881" y="516"/>
                  </a:cubicBezTo>
                  <a:cubicBezTo>
                    <a:pt x="880" y="515"/>
                    <a:pt x="880" y="514"/>
                    <a:pt x="879" y="514"/>
                  </a:cubicBezTo>
                  <a:cubicBezTo>
                    <a:pt x="879" y="514"/>
                    <a:pt x="879" y="514"/>
                    <a:pt x="879" y="514"/>
                  </a:cubicBezTo>
                  <a:cubicBezTo>
                    <a:pt x="879" y="514"/>
                    <a:pt x="877" y="512"/>
                    <a:pt x="876" y="510"/>
                  </a:cubicBezTo>
                  <a:cubicBezTo>
                    <a:pt x="877" y="510"/>
                    <a:pt x="878" y="511"/>
                    <a:pt x="878" y="512"/>
                  </a:cubicBezTo>
                  <a:cubicBezTo>
                    <a:pt x="879" y="513"/>
                    <a:pt x="879" y="513"/>
                    <a:pt x="879" y="513"/>
                  </a:cubicBezTo>
                  <a:cubicBezTo>
                    <a:pt x="880" y="513"/>
                    <a:pt x="880" y="514"/>
                    <a:pt x="880" y="514"/>
                  </a:cubicBezTo>
                  <a:cubicBezTo>
                    <a:pt x="880" y="514"/>
                    <a:pt x="880" y="514"/>
                    <a:pt x="880" y="514"/>
                  </a:cubicBezTo>
                  <a:cubicBezTo>
                    <a:pt x="880" y="514"/>
                    <a:pt x="880" y="514"/>
                    <a:pt x="880" y="514"/>
                  </a:cubicBezTo>
                  <a:cubicBezTo>
                    <a:pt x="880" y="515"/>
                    <a:pt x="881" y="515"/>
                    <a:pt x="881" y="516"/>
                  </a:cubicBezTo>
                  <a:close/>
                  <a:moveTo>
                    <a:pt x="880" y="513"/>
                  </a:moveTo>
                  <a:cubicBezTo>
                    <a:pt x="880" y="513"/>
                    <a:pt x="880" y="513"/>
                    <a:pt x="880" y="513"/>
                  </a:cubicBezTo>
                  <a:cubicBezTo>
                    <a:pt x="881" y="513"/>
                    <a:pt x="881" y="513"/>
                    <a:pt x="881" y="514"/>
                  </a:cubicBezTo>
                  <a:cubicBezTo>
                    <a:pt x="881" y="513"/>
                    <a:pt x="880" y="513"/>
                    <a:pt x="880" y="513"/>
                  </a:cubicBezTo>
                  <a:close/>
                  <a:moveTo>
                    <a:pt x="881" y="518"/>
                  </a:moveTo>
                  <a:cubicBezTo>
                    <a:pt x="882" y="519"/>
                    <a:pt x="882" y="519"/>
                    <a:pt x="883" y="520"/>
                  </a:cubicBezTo>
                  <a:cubicBezTo>
                    <a:pt x="882" y="520"/>
                    <a:pt x="882" y="520"/>
                    <a:pt x="882" y="519"/>
                  </a:cubicBezTo>
                  <a:cubicBezTo>
                    <a:pt x="881" y="519"/>
                    <a:pt x="881" y="518"/>
                    <a:pt x="881" y="517"/>
                  </a:cubicBezTo>
                  <a:cubicBezTo>
                    <a:pt x="881" y="518"/>
                    <a:pt x="881" y="518"/>
                    <a:pt x="881" y="518"/>
                  </a:cubicBezTo>
                  <a:close/>
                  <a:moveTo>
                    <a:pt x="881" y="513"/>
                  </a:moveTo>
                  <a:cubicBezTo>
                    <a:pt x="881" y="513"/>
                    <a:pt x="881" y="513"/>
                    <a:pt x="881" y="513"/>
                  </a:cubicBezTo>
                  <a:cubicBezTo>
                    <a:pt x="881" y="513"/>
                    <a:pt x="882" y="514"/>
                    <a:pt x="882" y="515"/>
                  </a:cubicBezTo>
                  <a:cubicBezTo>
                    <a:pt x="882" y="515"/>
                    <a:pt x="882" y="515"/>
                    <a:pt x="882" y="515"/>
                  </a:cubicBezTo>
                  <a:cubicBezTo>
                    <a:pt x="881" y="514"/>
                    <a:pt x="881" y="513"/>
                    <a:pt x="881" y="513"/>
                  </a:cubicBezTo>
                  <a:close/>
                  <a:moveTo>
                    <a:pt x="885" y="548"/>
                  </a:moveTo>
                  <a:cubicBezTo>
                    <a:pt x="883" y="548"/>
                    <a:pt x="884" y="546"/>
                    <a:pt x="884" y="546"/>
                  </a:cubicBezTo>
                  <a:cubicBezTo>
                    <a:pt x="886" y="546"/>
                    <a:pt x="885" y="548"/>
                    <a:pt x="885" y="548"/>
                  </a:cubicBezTo>
                  <a:close/>
                  <a:moveTo>
                    <a:pt x="884" y="523"/>
                  </a:moveTo>
                  <a:cubicBezTo>
                    <a:pt x="885" y="523"/>
                    <a:pt x="885" y="523"/>
                    <a:pt x="885" y="523"/>
                  </a:cubicBezTo>
                  <a:cubicBezTo>
                    <a:pt x="885" y="523"/>
                    <a:pt x="885" y="523"/>
                    <a:pt x="885" y="523"/>
                  </a:cubicBezTo>
                  <a:cubicBezTo>
                    <a:pt x="885" y="523"/>
                    <a:pt x="885" y="523"/>
                    <a:pt x="885" y="523"/>
                  </a:cubicBezTo>
                  <a:cubicBezTo>
                    <a:pt x="885" y="523"/>
                    <a:pt x="884" y="523"/>
                    <a:pt x="884" y="523"/>
                  </a:cubicBezTo>
                  <a:close/>
                  <a:moveTo>
                    <a:pt x="885" y="523"/>
                  </a:moveTo>
                  <a:cubicBezTo>
                    <a:pt x="885" y="523"/>
                    <a:pt x="886" y="524"/>
                    <a:pt x="886" y="524"/>
                  </a:cubicBezTo>
                  <a:cubicBezTo>
                    <a:pt x="886" y="524"/>
                    <a:pt x="886" y="524"/>
                    <a:pt x="886" y="524"/>
                  </a:cubicBezTo>
                  <a:cubicBezTo>
                    <a:pt x="886" y="524"/>
                    <a:pt x="886" y="524"/>
                    <a:pt x="885" y="523"/>
                  </a:cubicBezTo>
                  <a:cubicBezTo>
                    <a:pt x="885" y="523"/>
                    <a:pt x="885" y="523"/>
                    <a:pt x="885" y="523"/>
                  </a:cubicBezTo>
                  <a:close/>
                  <a:moveTo>
                    <a:pt x="883" y="522"/>
                  </a:moveTo>
                  <a:cubicBezTo>
                    <a:pt x="883" y="522"/>
                    <a:pt x="882" y="522"/>
                    <a:pt x="882" y="521"/>
                  </a:cubicBezTo>
                  <a:cubicBezTo>
                    <a:pt x="882" y="521"/>
                    <a:pt x="882" y="521"/>
                    <a:pt x="882" y="521"/>
                  </a:cubicBezTo>
                  <a:cubicBezTo>
                    <a:pt x="883" y="522"/>
                    <a:pt x="882" y="521"/>
                    <a:pt x="883" y="521"/>
                  </a:cubicBezTo>
                  <a:cubicBezTo>
                    <a:pt x="883" y="522"/>
                    <a:pt x="883" y="522"/>
                    <a:pt x="884" y="523"/>
                  </a:cubicBezTo>
                  <a:cubicBezTo>
                    <a:pt x="883" y="523"/>
                    <a:pt x="883" y="523"/>
                    <a:pt x="883" y="522"/>
                  </a:cubicBezTo>
                  <a:close/>
                  <a:moveTo>
                    <a:pt x="880" y="518"/>
                  </a:moveTo>
                  <a:cubicBezTo>
                    <a:pt x="880" y="518"/>
                    <a:pt x="881" y="518"/>
                    <a:pt x="881" y="519"/>
                  </a:cubicBezTo>
                  <a:cubicBezTo>
                    <a:pt x="881" y="519"/>
                    <a:pt x="881" y="519"/>
                    <a:pt x="881" y="519"/>
                  </a:cubicBezTo>
                  <a:cubicBezTo>
                    <a:pt x="881" y="520"/>
                    <a:pt x="882" y="521"/>
                    <a:pt x="882" y="522"/>
                  </a:cubicBezTo>
                  <a:cubicBezTo>
                    <a:pt x="882" y="522"/>
                    <a:pt x="882" y="522"/>
                    <a:pt x="882" y="522"/>
                  </a:cubicBezTo>
                  <a:cubicBezTo>
                    <a:pt x="881" y="520"/>
                    <a:pt x="881" y="520"/>
                    <a:pt x="880" y="518"/>
                  </a:cubicBezTo>
                  <a:close/>
                  <a:moveTo>
                    <a:pt x="882" y="521"/>
                  </a:moveTo>
                  <a:cubicBezTo>
                    <a:pt x="881" y="521"/>
                    <a:pt x="881" y="521"/>
                    <a:pt x="881" y="521"/>
                  </a:cubicBezTo>
                  <a:cubicBezTo>
                    <a:pt x="881" y="521"/>
                    <a:pt x="881" y="520"/>
                    <a:pt x="881" y="520"/>
                  </a:cubicBezTo>
                  <a:cubicBezTo>
                    <a:pt x="881" y="520"/>
                    <a:pt x="881" y="520"/>
                    <a:pt x="881" y="520"/>
                  </a:cubicBezTo>
                  <a:cubicBezTo>
                    <a:pt x="881" y="521"/>
                    <a:pt x="881" y="521"/>
                    <a:pt x="882" y="521"/>
                  </a:cubicBezTo>
                  <a:close/>
                  <a:moveTo>
                    <a:pt x="880" y="516"/>
                  </a:moveTo>
                  <a:cubicBezTo>
                    <a:pt x="880" y="516"/>
                    <a:pt x="880" y="516"/>
                    <a:pt x="880" y="517"/>
                  </a:cubicBezTo>
                  <a:cubicBezTo>
                    <a:pt x="880" y="517"/>
                    <a:pt x="880" y="517"/>
                    <a:pt x="880" y="517"/>
                  </a:cubicBezTo>
                  <a:cubicBezTo>
                    <a:pt x="880" y="517"/>
                    <a:pt x="880" y="517"/>
                    <a:pt x="880" y="517"/>
                  </a:cubicBezTo>
                  <a:cubicBezTo>
                    <a:pt x="880" y="517"/>
                    <a:pt x="880" y="517"/>
                    <a:pt x="880" y="516"/>
                  </a:cubicBezTo>
                  <a:close/>
                  <a:moveTo>
                    <a:pt x="886" y="555"/>
                  </a:moveTo>
                  <a:cubicBezTo>
                    <a:pt x="887" y="555"/>
                    <a:pt x="887" y="554"/>
                    <a:pt x="887" y="554"/>
                  </a:cubicBezTo>
                  <a:cubicBezTo>
                    <a:pt x="888" y="554"/>
                    <a:pt x="888" y="555"/>
                    <a:pt x="889" y="556"/>
                  </a:cubicBezTo>
                  <a:cubicBezTo>
                    <a:pt x="889" y="556"/>
                    <a:pt x="887" y="555"/>
                    <a:pt x="887" y="556"/>
                  </a:cubicBezTo>
                  <a:cubicBezTo>
                    <a:pt x="887" y="555"/>
                    <a:pt x="888" y="555"/>
                    <a:pt x="886" y="555"/>
                  </a:cubicBezTo>
                  <a:close/>
                  <a:moveTo>
                    <a:pt x="897" y="552"/>
                  </a:moveTo>
                  <a:cubicBezTo>
                    <a:pt x="897" y="552"/>
                    <a:pt x="897" y="553"/>
                    <a:pt x="897" y="553"/>
                  </a:cubicBezTo>
                  <a:cubicBezTo>
                    <a:pt x="897" y="553"/>
                    <a:pt x="897" y="553"/>
                    <a:pt x="896" y="552"/>
                  </a:cubicBezTo>
                  <a:cubicBezTo>
                    <a:pt x="896" y="552"/>
                    <a:pt x="896" y="552"/>
                    <a:pt x="896" y="552"/>
                  </a:cubicBezTo>
                  <a:cubicBezTo>
                    <a:pt x="896" y="552"/>
                    <a:pt x="897" y="552"/>
                    <a:pt x="897" y="552"/>
                  </a:cubicBezTo>
                  <a:cubicBezTo>
                    <a:pt x="897" y="553"/>
                    <a:pt x="898" y="553"/>
                    <a:pt x="898" y="554"/>
                  </a:cubicBezTo>
                  <a:cubicBezTo>
                    <a:pt x="898" y="554"/>
                    <a:pt x="898" y="554"/>
                    <a:pt x="898" y="554"/>
                  </a:cubicBezTo>
                  <a:cubicBezTo>
                    <a:pt x="898" y="554"/>
                    <a:pt x="898" y="554"/>
                    <a:pt x="898" y="554"/>
                  </a:cubicBezTo>
                  <a:cubicBezTo>
                    <a:pt x="898" y="554"/>
                    <a:pt x="898" y="554"/>
                    <a:pt x="897" y="553"/>
                  </a:cubicBezTo>
                  <a:cubicBezTo>
                    <a:pt x="897" y="553"/>
                    <a:pt x="897" y="553"/>
                    <a:pt x="897" y="553"/>
                  </a:cubicBezTo>
                  <a:cubicBezTo>
                    <a:pt x="897" y="553"/>
                    <a:pt x="897" y="553"/>
                    <a:pt x="897" y="552"/>
                  </a:cubicBezTo>
                  <a:close/>
                  <a:moveTo>
                    <a:pt x="897" y="555"/>
                  </a:moveTo>
                  <a:cubicBezTo>
                    <a:pt x="896" y="555"/>
                    <a:pt x="896" y="554"/>
                    <a:pt x="897" y="554"/>
                  </a:cubicBezTo>
                  <a:cubicBezTo>
                    <a:pt x="897" y="555"/>
                    <a:pt x="897" y="555"/>
                    <a:pt x="897" y="555"/>
                  </a:cubicBezTo>
                  <a:close/>
                  <a:moveTo>
                    <a:pt x="900" y="562"/>
                  </a:moveTo>
                  <a:cubicBezTo>
                    <a:pt x="900" y="562"/>
                    <a:pt x="900" y="561"/>
                    <a:pt x="900" y="561"/>
                  </a:cubicBezTo>
                  <a:cubicBezTo>
                    <a:pt x="902" y="561"/>
                    <a:pt x="902" y="562"/>
                    <a:pt x="902" y="562"/>
                  </a:cubicBezTo>
                  <a:cubicBezTo>
                    <a:pt x="902" y="563"/>
                    <a:pt x="901" y="562"/>
                    <a:pt x="900" y="562"/>
                  </a:cubicBezTo>
                  <a:cubicBezTo>
                    <a:pt x="900" y="562"/>
                    <a:pt x="901" y="562"/>
                    <a:pt x="900" y="562"/>
                  </a:cubicBezTo>
                  <a:close/>
                  <a:moveTo>
                    <a:pt x="899" y="576"/>
                  </a:moveTo>
                  <a:cubicBezTo>
                    <a:pt x="897" y="576"/>
                    <a:pt x="898" y="573"/>
                    <a:pt x="898" y="573"/>
                  </a:cubicBezTo>
                  <a:cubicBezTo>
                    <a:pt x="899" y="574"/>
                    <a:pt x="899" y="575"/>
                    <a:pt x="899" y="576"/>
                  </a:cubicBezTo>
                  <a:close/>
                  <a:moveTo>
                    <a:pt x="901" y="597"/>
                  </a:moveTo>
                  <a:cubicBezTo>
                    <a:pt x="901" y="598"/>
                    <a:pt x="901" y="598"/>
                    <a:pt x="901" y="598"/>
                  </a:cubicBezTo>
                  <a:cubicBezTo>
                    <a:pt x="899" y="598"/>
                    <a:pt x="899" y="599"/>
                    <a:pt x="898" y="599"/>
                  </a:cubicBezTo>
                  <a:cubicBezTo>
                    <a:pt x="898" y="598"/>
                    <a:pt x="898" y="598"/>
                    <a:pt x="897" y="598"/>
                  </a:cubicBezTo>
                  <a:cubicBezTo>
                    <a:pt x="898" y="597"/>
                    <a:pt x="899" y="597"/>
                    <a:pt x="901" y="597"/>
                  </a:cubicBezTo>
                  <a:close/>
                  <a:moveTo>
                    <a:pt x="900" y="627"/>
                  </a:moveTo>
                  <a:cubicBezTo>
                    <a:pt x="900" y="628"/>
                    <a:pt x="900" y="628"/>
                    <a:pt x="900" y="628"/>
                  </a:cubicBezTo>
                  <a:cubicBezTo>
                    <a:pt x="899" y="628"/>
                    <a:pt x="898" y="628"/>
                    <a:pt x="898" y="627"/>
                  </a:cubicBezTo>
                  <a:cubicBezTo>
                    <a:pt x="899" y="627"/>
                    <a:pt x="899" y="627"/>
                    <a:pt x="900" y="627"/>
                  </a:cubicBezTo>
                  <a:close/>
                  <a:moveTo>
                    <a:pt x="899" y="534"/>
                  </a:moveTo>
                  <a:cubicBezTo>
                    <a:pt x="899" y="535"/>
                    <a:pt x="900" y="536"/>
                    <a:pt x="900" y="536"/>
                  </a:cubicBezTo>
                  <a:cubicBezTo>
                    <a:pt x="899" y="534"/>
                    <a:pt x="899" y="534"/>
                    <a:pt x="899" y="534"/>
                  </a:cubicBezTo>
                  <a:cubicBezTo>
                    <a:pt x="899" y="534"/>
                    <a:pt x="898" y="533"/>
                    <a:pt x="899" y="534"/>
                  </a:cubicBezTo>
                  <a:close/>
                  <a:moveTo>
                    <a:pt x="897" y="530"/>
                  </a:moveTo>
                  <a:cubicBezTo>
                    <a:pt x="897" y="530"/>
                    <a:pt x="897" y="530"/>
                    <a:pt x="897" y="530"/>
                  </a:cubicBezTo>
                  <a:cubicBezTo>
                    <a:pt x="897" y="530"/>
                    <a:pt x="897" y="530"/>
                    <a:pt x="897" y="530"/>
                  </a:cubicBezTo>
                  <a:cubicBezTo>
                    <a:pt x="897" y="531"/>
                    <a:pt x="898" y="532"/>
                    <a:pt x="898" y="533"/>
                  </a:cubicBezTo>
                  <a:cubicBezTo>
                    <a:pt x="898" y="533"/>
                    <a:pt x="898" y="533"/>
                    <a:pt x="898" y="533"/>
                  </a:cubicBezTo>
                  <a:cubicBezTo>
                    <a:pt x="896" y="529"/>
                    <a:pt x="896" y="529"/>
                    <a:pt x="896" y="529"/>
                  </a:cubicBezTo>
                  <a:lnTo>
                    <a:pt x="897" y="530"/>
                  </a:lnTo>
                  <a:close/>
                  <a:moveTo>
                    <a:pt x="894" y="554"/>
                  </a:moveTo>
                  <a:cubicBezTo>
                    <a:pt x="895" y="554"/>
                    <a:pt x="894" y="553"/>
                    <a:pt x="895" y="553"/>
                  </a:cubicBezTo>
                  <a:cubicBezTo>
                    <a:pt x="896" y="552"/>
                    <a:pt x="895" y="554"/>
                    <a:pt x="896" y="554"/>
                  </a:cubicBezTo>
                  <a:cubicBezTo>
                    <a:pt x="894" y="553"/>
                    <a:pt x="893" y="555"/>
                    <a:pt x="892" y="554"/>
                  </a:cubicBezTo>
                  <a:cubicBezTo>
                    <a:pt x="893" y="553"/>
                    <a:pt x="893" y="554"/>
                    <a:pt x="894" y="554"/>
                  </a:cubicBezTo>
                  <a:close/>
                  <a:moveTo>
                    <a:pt x="891" y="552"/>
                  </a:moveTo>
                  <a:cubicBezTo>
                    <a:pt x="893" y="552"/>
                    <a:pt x="892" y="552"/>
                    <a:pt x="893" y="552"/>
                  </a:cubicBezTo>
                  <a:cubicBezTo>
                    <a:pt x="893" y="553"/>
                    <a:pt x="893" y="553"/>
                    <a:pt x="893" y="553"/>
                  </a:cubicBezTo>
                  <a:cubicBezTo>
                    <a:pt x="893" y="553"/>
                    <a:pt x="891" y="553"/>
                    <a:pt x="890" y="553"/>
                  </a:cubicBezTo>
                  <a:cubicBezTo>
                    <a:pt x="890" y="552"/>
                    <a:pt x="892" y="552"/>
                    <a:pt x="891" y="552"/>
                  </a:cubicBezTo>
                  <a:close/>
                  <a:moveTo>
                    <a:pt x="890" y="527"/>
                  </a:moveTo>
                  <a:cubicBezTo>
                    <a:pt x="890" y="527"/>
                    <a:pt x="891" y="527"/>
                    <a:pt x="891" y="527"/>
                  </a:cubicBezTo>
                  <a:cubicBezTo>
                    <a:pt x="891" y="528"/>
                    <a:pt x="890" y="527"/>
                    <a:pt x="890" y="527"/>
                  </a:cubicBezTo>
                  <a:close/>
                  <a:moveTo>
                    <a:pt x="890" y="524"/>
                  </a:moveTo>
                  <a:cubicBezTo>
                    <a:pt x="890" y="524"/>
                    <a:pt x="890" y="525"/>
                    <a:pt x="891" y="525"/>
                  </a:cubicBezTo>
                  <a:cubicBezTo>
                    <a:pt x="891" y="525"/>
                    <a:pt x="891" y="525"/>
                    <a:pt x="890" y="525"/>
                  </a:cubicBezTo>
                  <a:cubicBezTo>
                    <a:pt x="890" y="525"/>
                    <a:pt x="890" y="525"/>
                    <a:pt x="890" y="524"/>
                  </a:cubicBezTo>
                  <a:cubicBezTo>
                    <a:pt x="890" y="525"/>
                    <a:pt x="890" y="524"/>
                    <a:pt x="890" y="524"/>
                  </a:cubicBezTo>
                  <a:close/>
                  <a:moveTo>
                    <a:pt x="886" y="521"/>
                  </a:moveTo>
                  <a:cubicBezTo>
                    <a:pt x="886" y="520"/>
                    <a:pt x="886" y="520"/>
                    <a:pt x="886" y="520"/>
                  </a:cubicBezTo>
                  <a:cubicBezTo>
                    <a:pt x="887" y="521"/>
                    <a:pt x="888" y="521"/>
                    <a:pt x="889" y="523"/>
                  </a:cubicBezTo>
                  <a:cubicBezTo>
                    <a:pt x="889" y="523"/>
                    <a:pt x="889" y="523"/>
                    <a:pt x="890" y="524"/>
                  </a:cubicBezTo>
                  <a:cubicBezTo>
                    <a:pt x="889" y="523"/>
                    <a:pt x="889" y="522"/>
                    <a:pt x="889" y="523"/>
                  </a:cubicBezTo>
                  <a:cubicBezTo>
                    <a:pt x="889" y="524"/>
                    <a:pt x="889" y="524"/>
                    <a:pt x="890" y="524"/>
                  </a:cubicBezTo>
                  <a:cubicBezTo>
                    <a:pt x="890" y="525"/>
                    <a:pt x="890" y="525"/>
                    <a:pt x="890" y="525"/>
                  </a:cubicBezTo>
                  <a:cubicBezTo>
                    <a:pt x="890" y="525"/>
                    <a:pt x="890" y="525"/>
                    <a:pt x="890" y="525"/>
                  </a:cubicBezTo>
                  <a:cubicBezTo>
                    <a:pt x="890" y="525"/>
                    <a:pt x="889" y="525"/>
                    <a:pt x="888" y="525"/>
                  </a:cubicBezTo>
                  <a:cubicBezTo>
                    <a:pt x="888" y="525"/>
                    <a:pt x="888" y="525"/>
                    <a:pt x="888" y="524"/>
                  </a:cubicBezTo>
                  <a:cubicBezTo>
                    <a:pt x="887" y="523"/>
                    <a:pt x="887" y="524"/>
                    <a:pt x="887" y="524"/>
                  </a:cubicBezTo>
                  <a:cubicBezTo>
                    <a:pt x="887" y="524"/>
                    <a:pt x="888" y="525"/>
                    <a:pt x="888" y="525"/>
                  </a:cubicBezTo>
                  <a:cubicBezTo>
                    <a:pt x="888" y="525"/>
                    <a:pt x="887" y="525"/>
                    <a:pt x="887" y="525"/>
                  </a:cubicBezTo>
                  <a:cubicBezTo>
                    <a:pt x="887" y="524"/>
                    <a:pt x="886" y="524"/>
                    <a:pt x="886" y="523"/>
                  </a:cubicBezTo>
                  <a:cubicBezTo>
                    <a:pt x="886" y="523"/>
                    <a:pt x="885" y="522"/>
                    <a:pt x="885" y="522"/>
                  </a:cubicBezTo>
                  <a:cubicBezTo>
                    <a:pt x="884" y="521"/>
                    <a:pt x="883" y="519"/>
                    <a:pt x="883" y="517"/>
                  </a:cubicBezTo>
                  <a:cubicBezTo>
                    <a:pt x="883" y="517"/>
                    <a:pt x="883" y="518"/>
                    <a:pt x="884" y="518"/>
                  </a:cubicBezTo>
                  <a:cubicBezTo>
                    <a:pt x="884" y="518"/>
                    <a:pt x="884" y="519"/>
                    <a:pt x="884" y="519"/>
                  </a:cubicBezTo>
                  <a:cubicBezTo>
                    <a:pt x="884" y="519"/>
                    <a:pt x="884" y="519"/>
                    <a:pt x="884" y="519"/>
                  </a:cubicBezTo>
                  <a:cubicBezTo>
                    <a:pt x="885" y="520"/>
                    <a:pt x="885" y="520"/>
                    <a:pt x="885" y="521"/>
                  </a:cubicBezTo>
                  <a:cubicBezTo>
                    <a:pt x="885" y="521"/>
                    <a:pt x="886" y="521"/>
                    <a:pt x="886" y="522"/>
                  </a:cubicBezTo>
                  <a:cubicBezTo>
                    <a:pt x="886" y="521"/>
                    <a:pt x="886" y="521"/>
                    <a:pt x="886" y="521"/>
                  </a:cubicBezTo>
                  <a:cubicBezTo>
                    <a:pt x="886" y="521"/>
                    <a:pt x="886" y="521"/>
                    <a:pt x="885" y="520"/>
                  </a:cubicBezTo>
                  <a:cubicBezTo>
                    <a:pt x="885" y="520"/>
                    <a:pt x="885" y="520"/>
                    <a:pt x="885" y="520"/>
                  </a:cubicBezTo>
                  <a:cubicBezTo>
                    <a:pt x="885" y="520"/>
                    <a:pt x="885" y="520"/>
                    <a:pt x="885" y="520"/>
                  </a:cubicBezTo>
                  <a:cubicBezTo>
                    <a:pt x="885" y="520"/>
                    <a:pt x="886" y="520"/>
                    <a:pt x="886" y="521"/>
                  </a:cubicBezTo>
                  <a:close/>
                  <a:moveTo>
                    <a:pt x="884" y="516"/>
                  </a:moveTo>
                  <a:cubicBezTo>
                    <a:pt x="884" y="516"/>
                    <a:pt x="884" y="517"/>
                    <a:pt x="884" y="518"/>
                  </a:cubicBezTo>
                  <a:cubicBezTo>
                    <a:pt x="884" y="517"/>
                    <a:pt x="883" y="516"/>
                    <a:pt x="883" y="515"/>
                  </a:cubicBezTo>
                  <a:cubicBezTo>
                    <a:pt x="883" y="515"/>
                    <a:pt x="883" y="515"/>
                    <a:pt x="883" y="515"/>
                  </a:cubicBezTo>
                  <a:cubicBezTo>
                    <a:pt x="883" y="515"/>
                    <a:pt x="883" y="515"/>
                    <a:pt x="883" y="515"/>
                  </a:cubicBezTo>
                  <a:cubicBezTo>
                    <a:pt x="883" y="515"/>
                    <a:pt x="883" y="515"/>
                    <a:pt x="883" y="515"/>
                  </a:cubicBezTo>
                  <a:cubicBezTo>
                    <a:pt x="884" y="516"/>
                    <a:pt x="884" y="516"/>
                    <a:pt x="884" y="516"/>
                  </a:cubicBezTo>
                  <a:close/>
                  <a:moveTo>
                    <a:pt x="882" y="514"/>
                  </a:moveTo>
                  <a:cubicBezTo>
                    <a:pt x="883" y="515"/>
                    <a:pt x="884" y="514"/>
                    <a:pt x="884" y="515"/>
                  </a:cubicBezTo>
                  <a:cubicBezTo>
                    <a:pt x="884" y="515"/>
                    <a:pt x="882" y="515"/>
                    <a:pt x="882" y="514"/>
                  </a:cubicBezTo>
                  <a:close/>
                  <a:moveTo>
                    <a:pt x="883" y="519"/>
                  </a:moveTo>
                  <a:cubicBezTo>
                    <a:pt x="883" y="519"/>
                    <a:pt x="883" y="518"/>
                    <a:pt x="883" y="518"/>
                  </a:cubicBezTo>
                  <a:cubicBezTo>
                    <a:pt x="883" y="519"/>
                    <a:pt x="883" y="520"/>
                    <a:pt x="883" y="520"/>
                  </a:cubicBezTo>
                  <a:cubicBezTo>
                    <a:pt x="883" y="519"/>
                    <a:pt x="882" y="518"/>
                    <a:pt x="882" y="517"/>
                  </a:cubicBezTo>
                  <a:cubicBezTo>
                    <a:pt x="881" y="516"/>
                    <a:pt x="882" y="516"/>
                    <a:pt x="882" y="516"/>
                  </a:cubicBezTo>
                  <a:cubicBezTo>
                    <a:pt x="882" y="517"/>
                    <a:pt x="883" y="519"/>
                    <a:pt x="883" y="519"/>
                  </a:cubicBezTo>
                  <a:close/>
                  <a:moveTo>
                    <a:pt x="882" y="514"/>
                  </a:moveTo>
                  <a:cubicBezTo>
                    <a:pt x="882" y="514"/>
                    <a:pt x="882" y="514"/>
                    <a:pt x="882" y="514"/>
                  </a:cubicBezTo>
                  <a:cubicBezTo>
                    <a:pt x="882" y="514"/>
                    <a:pt x="882" y="514"/>
                    <a:pt x="882" y="513"/>
                  </a:cubicBezTo>
                  <a:cubicBezTo>
                    <a:pt x="882" y="514"/>
                    <a:pt x="882" y="514"/>
                    <a:pt x="882" y="514"/>
                  </a:cubicBezTo>
                  <a:cubicBezTo>
                    <a:pt x="882" y="514"/>
                    <a:pt x="882" y="514"/>
                    <a:pt x="882" y="514"/>
                  </a:cubicBezTo>
                  <a:close/>
                  <a:moveTo>
                    <a:pt x="880" y="507"/>
                  </a:moveTo>
                  <a:cubicBezTo>
                    <a:pt x="880" y="508"/>
                    <a:pt x="881" y="509"/>
                    <a:pt x="881" y="510"/>
                  </a:cubicBezTo>
                  <a:cubicBezTo>
                    <a:pt x="881" y="510"/>
                    <a:pt x="882" y="511"/>
                    <a:pt x="882" y="512"/>
                  </a:cubicBezTo>
                  <a:cubicBezTo>
                    <a:pt x="882" y="511"/>
                    <a:pt x="882" y="511"/>
                    <a:pt x="881" y="511"/>
                  </a:cubicBezTo>
                  <a:cubicBezTo>
                    <a:pt x="881" y="511"/>
                    <a:pt x="881" y="511"/>
                    <a:pt x="881" y="511"/>
                  </a:cubicBezTo>
                  <a:cubicBezTo>
                    <a:pt x="881" y="511"/>
                    <a:pt x="881" y="512"/>
                    <a:pt x="880" y="510"/>
                  </a:cubicBezTo>
                  <a:cubicBezTo>
                    <a:pt x="880" y="510"/>
                    <a:pt x="880" y="511"/>
                    <a:pt x="881" y="511"/>
                  </a:cubicBezTo>
                  <a:cubicBezTo>
                    <a:pt x="881" y="511"/>
                    <a:pt x="881" y="512"/>
                    <a:pt x="881" y="512"/>
                  </a:cubicBezTo>
                  <a:cubicBezTo>
                    <a:pt x="881" y="512"/>
                    <a:pt x="881" y="512"/>
                    <a:pt x="881" y="512"/>
                  </a:cubicBezTo>
                  <a:cubicBezTo>
                    <a:pt x="881" y="512"/>
                    <a:pt x="881" y="512"/>
                    <a:pt x="881" y="512"/>
                  </a:cubicBezTo>
                  <a:cubicBezTo>
                    <a:pt x="881" y="512"/>
                    <a:pt x="881" y="512"/>
                    <a:pt x="881" y="512"/>
                  </a:cubicBezTo>
                  <a:cubicBezTo>
                    <a:pt x="881" y="512"/>
                    <a:pt x="881" y="512"/>
                    <a:pt x="881" y="512"/>
                  </a:cubicBezTo>
                  <a:cubicBezTo>
                    <a:pt x="881" y="511"/>
                    <a:pt x="880" y="511"/>
                    <a:pt x="880" y="511"/>
                  </a:cubicBezTo>
                  <a:cubicBezTo>
                    <a:pt x="880" y="511"/>
                    <a:pt x="880" y="510"/>
                    <a:pt x="880" y="509"/>
                  </a:cubicBezTo>
                  <a:cubicBezTo>
                    <a:pt x="881" y="510"/>
                    <a:pt x="882" y="511"/>
                    <a:pt x="881" y="509"/>
                  </a:cubicBezTo>
                  <a:cubicBezTo>
                    <a:pt x="880" y="509"/>
                    <a:pt x="880" y="508"/>
                    <a:pt x="880" y="508"/>
                  </a:cubicBezTo>
                  <a:cubicBezTo>
                    <a:pt x="879" y="507"/>
                    <a:pt x="879" y="507"/>
                    <a:pt x="880" y="507"/>
                  </a:cubicBezTo>
                  <a:close/>
                  <a:moveTo>
                    <a:pt x="876" y="492"/>
                  </a:moveTo>
                  <a:cubicBezTo>
                    <a:pt x="877" y="492"/>
                    <a:pt x="877" y="492"/>
                    <a:pt x="877" y="492"/>
                  </a:cubicBezTo>
                  <a:cubicBezTo>
                    <a:pt x="877" y="493"/>
                    <a:pt x="877" y="493"/>
                    <a:pt x="877" y="494"/>
                  </a:cubicBezTo>
                  <a:cubicBezTo>
                    <a:pt x="877" y="494"/>
                    <a:pt x="877" y="493"/>
                    <a:pt x="877" y="493"/>
                  </a:cubicBezTo>
                  <a:cubicBezTo>
                    <a:pt x="877" y="492"/>
                    <a:pt x="876" y="491"/>
                    <a:pt x="876" y="492"/>
                  </a:cubicBezTo>
                  <a:close/>
                  <a:moveTo>
                    <a:pt x="869" y="478"/>
                  </a:moveTo>
                  <a:cubicBezTo>
                    <a:pt x="869" y="478"/>
                    <a:pt x="869" y="478"/>
                    <a:pt x="869" y="479"/>
                  </a:cubicBezTo>
                  <a:cubicBezTo>
                    <a:pt x="870" y="480"/>
                    <a:pt x="871" y="481"/>
                    <a:pt x="872" y="482"/>
                  </a:cubicBezTo>
                  <a:cubicBezTo>
                    <a:pt x="872" y="482"/>
                    <a:pt x="871" y="482"/>
                    <a:pt x="871" y="482"/>
                  </a:cubicBezTo>
                  <a:cubicBezTo>
                    <a:pt x="871" y="483"/>
                    <a:pt x="871" y="482"/>
                    <a:pt x="871" y="482"/>
                  </a:cubicBezTo>
                  <a:cubicBezTo>
                    <a:pt x="871" y="482"/>
                    <a:pt x="870" y="481"/>
                    <a:pt x="870" y="481"/>
                  </a:cubicBezTo>
                  <a:cubicBezTo>
                    <a:pt x="870" y="480"/>
                    <a:pt x="870" y="480"/>
                    <a:pt x="870" y="480"/>
                  </a:cubicBezTo>
                  <a:cubicBezTo>
                    <a:pt x="869" y="479"/>
                    <a:pt x="869" y="479"/>
                    <a:pt x="868" y="479"/>
                  </a:cubicBezTo>
                  <a:lnTo>
                    <a:pt x="869" y="478"/>
                  </a:lnTo>
                  <a:close/>
                  <a:moveTo>
                    <a:pt x="870" y="485"/>
                  </a:moveTo>
                  <a:cubicBezTo>
                    <a:pt x="870" y="485"/>
                    <a:pt x="870" y="485"/>
                    <a:pt x="870" y="485"/>
                  </a:cubicBezTo>
                  <a:cubicBezTo>
                    <a:pt x="870" y="484"/>
                    <a:pt x="870" y="484"/>
                    <a:pt x="870" y="484"/>
                  </a:cubicBezTo>
                  <a:cubicBezTo>
                    <a:pt x="870" y="484"/>
                    <a:pt x="870" y="484"/>
                    <a:pt x="870" y="484"/>
                  </a:cubicBezTo>
                  <a:cubicBezTo>
                    <a:pt x="870" y="484"/>
                    <a:pt x="870" y="484"/>
                    <a:pt x="870" y="485"/>
                  </a:cubicBezTo>
                  <a:close/>
                  <a:moveTo>
                    <a:pt x="868" y="479"/>
                  </a:moveTo>
                  <a:cubicBezTo>
                    <a:pt x="868" y="479"/>
                    <a:pt x="868" y="479"/>
                    <a:pt x="868" y="479"/>
                  </a:cubicBezTo>
                  <a:cubicBezTo>
                    <a:pt x="868" y="479"/>
                    <a:pt x="868" y="479"/>
                    <a:pt x="868" y="479"/>
                  </a:cubicBezTo>
                  <a:close/>
                  <a:moveTo>
                    <a:pt x="868" y="482"/>
                  </a:moveTo>
                  <a:cubicBezTo>
                    <a:pt x="869" y="482"/>
                    <a:pt x="869" y="483"/>
                    <a:pt x="869" y="483"/>
                  </a:cubicBezTo>
                  <a:cubicBezTo>
                    <a:pt x="869" y="483"/>
                    <a:pt x="869" y="483"/>
                    <a:pt x="869" y="483"/>
                  </a:cubicBezTo>
                  <a:cubicBezTo>
                    <a:pt x="869" y="483"/>
                    <a:pt x="869" y="483"/>
                    <a:pt x="869" y="483"/>
                  </a:cubicBezTo>
                  <a:cubicBezTo>
                    <a:pt x="869" y="483"/>
                    <a:pt x="869" y="483"/>
                    <a:pt x="869" y="482"/>
                  </a:cubicBezTo>
                  <a:cubicBezTo>
                    <a:pt x="869" y="483"/>
                    <a:pt x="869" y="483"/>
                    <a:pt x="869" y="483"/>
                  </a:cubicBezTo>
                  <a:cubicBezTo>
                    <a:pt x="869" y="483"/>
                    <a:pt x="870" y="484"/>
                    <a:pt x="869" y="484"/>
                  </a:cubicBezTo>
                  <a:cubicBezTo>
                    <a:pt x="870" y="485"/>
                    <a:pt x="870" y="486"/>
                    <a:pt x="871" y="486"/>
                  </a:cubicBezTo>
                  <a:cubicBezTo>
                    <a:pt x="871" y="486"/>
                    <a:pt x="871" y="486"/>
                    <a:pt x="871" y="486"/>
                  </a:cubicBezTo>
                  <a:cubicBezTo>
                    <a:pt x="871" y="486"/>
                    <a:pt x="871" y="487"/>
                    <a:pt x="871" y="487"/>
                  </a:cubicBezTo>
                  <a:cubicBezTo>
                    <a:pt x="871" y="487"/>
                    <a:pt x="871" y="487"/>
                    <a:pt x="871" y="487"/>
                  </a:cubicBezTo>
                  <a:cubicBezTo>
                    <a:pt x="871" y="487"/>
                    <a:pt x="871" y="487"/>
                    <a:pt x="871" y="487"/>
                  </a:cubicBezTo>
                  <a:cubicBezTo>
                    <a:pt x="872" y="487"/>
                    <a:pt x="872" y="488"/>
                    <a:pt x="872" y="488"/>
                  </a:cubicBezTo>
                  <a:cubicBezTo>
                    <a:pt x="872" y="488"/>
                    <a:pt x="871" y="486"/>
                    <a:pt x="871" y="485"/>
                  </a:cubicBezTo>
                  <a:cubicBezTo>
                    <a:pt x="871" y="485"/>
                    <a:pt x="871" y="486"/>
                    <a:pt x="872" y="486"/>
                  </a:cubicBezTo>
                  <a:cubicBezTo>
                    <a:pt x="872" y="486"/>
                    <a:pt x="872" y="486"/>
                    <a:pt x="872" y="486"/>
                  </a:cubicBezTo>
                  <a:cubicBezTo>
                    <a:pt x="872" y="487"/>
                    <a:pt x="873" y="487"/>
                    <a:pt x="873" y="487"/>
                  </a:cubicBezTo>
                  <a:cubicBezTo>
                    <a:pt x="873" y="487"/>
                    <a:pt x="873" y="488"/>
                    <a:pt x="873" y="488"/>
                  </a:cubicBezTo>
                  <a:cubicBezTo>
                    <a:pt x="873" y="488"/>
                    <a:pt x="873" y="488"/>
                    <a:pt x="873" y="488"/>
                  </a:cubicBezTo>
                  <a:cubicBezTo>
                    <a:pt x="873" y="489"/>
                    <a:pt x="873" y="489"/>
                    <a:pt x="873" y="489"/>
                  </a:cubicBezTo>
                  <a:cubicBezTo>
                    <a:pt x="873" y="489"/>
                    <a:pt x="873" y="489"/>
                    <a:pt x="874" y="489"/>
                  </a:cubicBezTo>
                  <a:cubicBezTo>
                    <a:pt x="874" y="489"/>
                    <a:pt x="874" y="490"/>
                    <a:pt x="874" y="490"/>
                  </a:cubicBezTo>
                  <a:cubicBezTo>
                    <a:pt x="874" y="490"/>
                    <a:pt x="874" y="490"/>
                    <a:pt x="874" y="490"/>
                  </a:cubicBezTo>
                  <a:cubicBezTo>
                    <a:pt x="875" y="493"/>
                    <a:pt x="877" y="496"/>
                    <a:pt x="878" y="498"/>
                  </a:cubicBezTo>
                  <a:cubicBezTo>
                    <a:pt x="878" y="498"/>
                    <a:pt x="878" y="499"/>
                    <a:pt x="878" y="499"/>
                  </a:cubicBezTo>
                  <a:cubicBezTo>
                    <a:pt x="878" y="499"/>
                    <a:pt x="878" y="498"/>
                    <a:pt x="878" y="498"/>
                  </a:cubicBezTo>
                  <a:cubicBezTo>
                    <a:pt x="878" y="498"/>
                    <a:pt x="879" y="500"/>
                    <a:pt x="878" y="499"/>
                  </a:cubicBezTo>
                  <a:cubicBezTo>
                    <a:pt x="877" y="498"/>
                    <a:pt x="877" y="496"/>
                    <a:pt x="876" y="495"/>
                  </a:cubicBezTo>
                  <a:cubicBezTo>
                    <a:pt x="876" y="495"/>
                    <a:pt x="876" y="495"/>
                    <a:pt x="876" y="495"/>
                  </a:cubicBezTo>
                  <a:cubicBezTo>
                    <a:pt x="876" y="494"/>
                    <a:pt x="875" y="494"/>
                    <a:pt x="875" y="493"/>
                  </a:cubicBezTo>
                  <a:cubicBezTo>
                    <a:pt x="875" y="493"/>
                    <a:pt x="875" y="493"/>
                    <a:pt x="875" y="493"/>
                  </a:cubicBezTo>
                  <a:cubicBezTo>
                    <a:pt x="875" y="493"/>
                    <a:pt x="875" y="493"/>
                    <a:pt x="874" y="493"/>
                  </a:cubicBezTo>
                  <a:cubicBezTo>
                    <a:pt x="875" y="493"/>
                    <a:pt x="875" y="494"/>
                    <a:pt x="875" y="494"/>
                  </a:cubicBezTo>
                  <a:cubicBezTo>
                    <a:pt x="875" y="494"/>
                    <a:pt x="876" y="495"/>
                    <a:pt x="876" y="495"/>
                  </a:cubicBezTo>
                  <a:cubicBezTo>
                    <a:pt x="876" y="495"/>
                    <a:pt x="876" y="495"/>
                    <a:pt x="876" y="495"/>
                  </a:cubicBezTo>
                  <a:cubicBezTo>
                    <a:pt x="876" y="495"/>
                    <a:pt x="876" y="495"/>
                    <a:pt x="876" y="496"/>
                  </a:cubicBezTo>
                  <a:cubicBezTo>
                    <a:pt x="876" y="495"/>
                    <a:pt x="876" y="496"/>
                    <a:pt x="876" y="496"/>
                  </a:cubicBezTo>
                  <a:cubicBezTo>
                    <a:pt x="876" y="497"/>
                    <a:pt x="876" y="497"/>
                    <a:pt x="876" y="497"/>
                  </a:cubicBezTo>
                  <a:cubicBezTo>
                    <a:pt x="877" y="498"/>
                    <a:pt x="877" y="499"/>
                    <a:pt x="878" y="500"/>
                  </a:cubicBezTo>
                  <a:cubicBezTo>
                    <a:pt x="878" y="500"/>
                    <a:pt x="878" y="501"/>
                    <a:pt x="878" y="501"/>
                  </a:cubicBezTo>
                  <a:cubicBezTo>
                    <a:pt x="878" y="500"/>
                    <a:pt x="877" y="499"/>
                    <a:pt x="877" y="499"/>
                  </a:cubicBezTo>
                  <a:cubicBezTo>
                    <a:pt x="878" y="501"/>
                    <a:pt x="877" y="499"/>
                    <a:pt x="877" y="500"/>
                  </a:cubicBezTo>
                  <a:cubicBezTo>
                    <a:pt x="878" y="501"/>
                    <a:pt x="878" y="503"/>
                    <a:pt x="879" y="504"/>
                  </a:cubicBezTo>
                  <a:cubicBezTo>
                    <a:pt x="879" y="504"/>
                    <a:pt x="878" y="504"/>
                    <a:pt x="878" y="504"/>
                  </a:cubicBezTo>
                  <a:cubicBezTo>
                    <a:pt x="878" y="503"/>
                    <a:pt x="877" y="500"/>
                    <a:pt x="876" y="500"/>
                  </a:cubicBezTo>
                  <a:cubicBezTo>
                    <a:pt x="877" y="501"/>
                    <a:pt x="877" y="501"/>
                    <a:pt x="877" y="501"/>
                  </a:cubicBezTo>
                  <a:cubicBezTo>
                    <a:pt x="877" y="502"/>
                    <a:pt x="878" y="502"/>
                    <a:pt x="878" y="503"/>
                  </a:cubicBezTo>
                  <a:cubicBezTo>
                    <a:pt x="878" y="503"/>
                    <a:pt x="878" y="503"/>
                    <a:pt x="878" y="504"/>
                  </a:cubicBezTo>
                  <a:cubicBezTo>
                    <a:pt x="878" y="504"/>
                    <a:pt x="878" y="504"/>
                    <a:pt x="878" y="504"/>
                  </a:cubicBezTo>
                  <a:cubicBezTo>
                    <a:pt x="878" y="504"/>
                    <a:pt x="878" y="504"/>
                    <a:pt x="878" y="504"/>
                  </a:cubicBezTo>
                  <a:cubicBezTo>
                    <a:pt x="878" y="503"/>
                    <a:pt x="877" y="502"/>
                    <a:pt x="877" y="501"/>
                  </a:cubicBezTo>
                  <a:cubicBezTo>
                    <a:pt x="877" y="503"/>
                    <a:pt x="877" y="505"/>
                    <a:pt x="879" y="510"/>
                  </a:cubicBezTo>
                  <a:cubicBezTo>
                    <a:pt x="879" y="510"/>
                    <a:pt x="879" y="509"/>
                    <a:pt x="878" y="508"/>
                  </a:cubicBezTo>
                  <a:cubicBezTo>
                    <a:pt x="878" y="509"/>
                    <a:pt x="879" y="509"/>
                    <a:pt x="879" y="510"/>
                  </a:cubicBezTo>
                  <a:cubicBezTo>
                    <a:pt x="878" y="509"/>
                    <a:pt x="878" y="509"/>
                    <a:pt x="878" y="509"/>
                  </a:cubicBezTo>
                  <a:cubicBezTo>
                    <a:pt x="878" y="508"/>
                    <a:pt x="877" y="507"/>
                    <a:pt x="877" y="506"/>
                  </a:cubicBezTo>
                  <a:cubicBezTo>
                    <a:pt x="877" y="507"/>
                    <a:pt x="877" y="507"/>
                    <a:pt x="877" y="507"/>
                  </a:cubicBezTo>
                  <a:cubicBezTo>
                    <a:pt x="877" y="506"/>
                    <a:pt x="877" y="506"/>
                    <a:pt x="876" y="505"/>
                  </a:cubicBezTo>
                  <a:cubicBezTo>
                    <a:pt x="876" y="505"/>
                    <a:pt x="876" y="505"/>
                    <a:pt x="876" y="505"/>
                  </a:cubicBezTo>
                  <a:cubicBezTo>
                    <a:pt x="877" y="505"/>
                    <a:pt x="877" y="506"/>
                    <a:pt x="877" y="506"/>
                  </a:cubicBezTo>
                  <a:cubicBezTo>
                    <a:pt x="877" y="506"/>
                    <a:pt x="877" y="506"/>
                    <a:pt x="877" y="507"/>
                  </a:cubicBezTo>
                  <a:cubicBezTo>
                    <a:pt x="878" y="507"/>
                    <a:pt x="878" y="507"/>
                    <a:pt x="878" y="507"/>
                  </a:cubicBezTo>
                  <a:cubicBezTo>
                    <a:pt x="878" y="508"/>
                    <a:pt x="878" y="508"/>
                    <a:pt x="878" y="508"/>
                  </a:cubicBezTo>
                  <a:cubicBezTo>
                    <a:pt x="878" y="507"/>
                    <a:pt x="877" y="505"/>
                    <a:pt x="876" y="503"/>
                  </a:cubicBezTo>
                  <a:cubicBezTo>
                    <a:pt x="876" y="502"/>
                    <a:pt x="876" y="502"/>
                    <a:pt x="875" y="501"/>
                  </a:cubicBezTo>
                  <a:cubicBezTo>
                    <a:pt x="875" y="500"/>
                    <a:pt x="875" y="500"/>
                    <a:pt x="875" y="500"/>
                  </a:cubicBezTo>
                  <a:cubicBezTo>
                    <a:pt x="874" y="499"/>
                    <a:pt x="874" y="499"/>
                    <a:pt x="873" y="498"/>
                  </a:cubicBezTo>
                  <a:cubicBezTo>
                    <a:pt x="873" y="497"/>
                    <a:pt x="872" y="497"/>
                    <a:pt x="872" y="496"/>
                  </a:cubicBezTo>
                  <a:cubicBezTo>
                    <a:pt x="872" y="496"/>
                    <a:pt x="872" y="496"/>
                    <a:pt x="872" y="494"/>
                  </a:cubicBezTo>
                  <a:cubicBezTo>
                    <a:pt x="871" y="494"/>
                    <a:pt x="870" y="492"/>
                    <a:pt x="869" y="490"/>
                  </a:cubicBezTo>
                  <a:cubicBezTo>
                    <a:pt x="869" y="490"/>
                    <a:pt x="869" y="490"/>
                    <a:pt x="869" y="488"/>
                  </a:cubicBezTo>
                  <a:cubicBezTo>
                    <a:pt x="868" y="488"/>
                    <a:pt x="868" y="487"/>
                    <a:pt x="868" y="487"/>
                  </a:cubicBezTo>
                  <a:cubicBezTo>
                    <a:pt x="868" y="487"/>
                    <a:pt x="867" y="486"/>
                    <a:pt x="867" y="486"/>
                  </a:cubicBezTo>
                  <a:cubicBezTo>
                    <a:pt x="867" y="486"/>
                    <a:pt x="867" y="486"/>
                    <a:pt x="867" y="485"/>
                  </a:cubicBezTo>
                  <a:cubicBezTo>
                    <a:pt x="867" y="485"/>
                    <a:pt x="867" y="485"/>
                    <a:pt x="867" y="485"/>
                  </a:cubicBezTo>
                  <a:cubicBezTo>
                    <a:pt x="867" y="485"/>
                    <a:pt x="867" y="485"/>
                    <a:pt x="867" y="485"/>
                  </a:cubicBezTo>
                  <a:cubicBezTo>
                    <a:pt x="866" y="483"/>
                    <a:pt x="865" y="481"/>
                    <a:pt x="863" y="479"/>
                  </a:cubicBezTo>
                  <a:cubicBezTo>
                    <a:pt x="864" y="480"/>
                    <a:pt x="864" y="480"/>
                    <a:pt x="865" y="480"/>
                  </a:cubicBezTo>
                  <a:cubicBezTo>
                    <a:pt x="865" y="480"/>
                    <a:pt x="865" y="479"/>
                    <a:pt x="865" y="479"/>
                  </a:cubicBezTo>
                  <a:cubicBezTo>
                    <a:pt x="865" y="480"/>
                    <a:pt x="866" y="480"/>
                    <a:pt x="866" y="481"/>
                  </a:cubicBezTo>
                  <a:cubicBezTo>
                    <a:pt x="866" y="481"/>
                    <a:pt x="866" y="482"/>
                    <a:pt x="867" y="482"/>
                  </a:cubicBezTo>
                  <a:cubicBezTo>
                    <a:pt x="867" y="482"/>
                    <a:pt x="867" y="482"/>
                    <a:pt x="867" y="482"/>
                  </a:cubicBezTo>
                  <a:cubicBezTo>
                    <a:pt x="867" y="482"/>
                    <a:pt x="867" y="483"/>
                    <a:pt x="867" y="483"/>
                  </a:cubicBezTo>
                  <a:cubicBezTo>
                    <a:pt x="867" y="483"/>
                    <a:pt x="867" y="484"/>
                    <a:pt x="867" y="485"/>
                  </a:cubicBezTo>
                  <a:cubicBezTo>
                    <a:pt x="867" y="483"/>
                    <a:pt x="867" y="483"/>
                    <a:pt x="867" y="483"/>
                  </a:cubicBezTo>
                  <a:cubicBezTo>
                    <a:pt x="868" y="485"/>
                    <a:pt x="869" y="485"/>
                    <a:pt x="869" y="485"/>
                  </a:cubicBezTo>
                  <a:cubicBezTo>
                    <a:pt x="869" y="485"/>
                    <a:pt x="868" y="485"/>
                    <a:pt x="868" y="484"/>
                  </a:cubicBezTo>
                  <a:cubicBezTo>
                    <a:pt x="868" y="484"/>
                    <a:pt x="868" y="483"/>
                    <a:pt x="868" y="483"/>
                  </a:cubicBezTo>
                  <a:cubicBezTo>
                    <a:pt x="868" y="483"/>
                    <a:pt x="868" y="482"/>
                    <a:pt x="868" y="482"/>
                  </a:cubicBezTo>
                  <a:cubicBezTo>
                    <a:pt x="868" y="481"/>
                    <a:pt x="868" y="481"/>
                    <a:pt x="868" y="481"/>
                  </a:cubicBezTo>
                  <a:cubicBezTo>
                    <a:pt x="868" y="481"/>
                    <a:pt x="868" y="482"/>
                    <a:pt x="868" y="482"/>
                  </a:cubicBezTo>
                  <a:close/>
                  <a:moveTo>
                    <a:pt x="864" y="472"/>
                  </a:moveTo>
                  <a:cubicBezTo>
                    <a:pt x="863" y="471"/>
                    <a:pt x="863" y="472"/>
                    <a:pt x="863" y="472"/>
                  </a:cubicBezTo>
                  <a:cubicBezTo>
                    <a:pt x="863" y="471"/>
                    <a:pt x="863" y="471"/>
                    <a:pt x="863" y="472"/>
                  </a:cubicBezTo>
                  <a:cubicBezTo>
                    <a:pt x="863" y="471"/>
                    <a:pt x="862" y="471"/>
                    <a:pt x="862" y="471"/>
                  </a:cubicBezTo>
                  <a:cubicBezTo>
                    <a:pt x="862" y="470"/>
                    <a:pt x="862" y="470"/>
                    <a:pt x="861" y="470"/>
                  </a:cubicBezTo>
                  <a:cubicBezTo>
                    <a:pt x="863" y="470"/>
                    <a:pt x="863" y="470"/>
                    <a:pt x="863" y="470"/>
                  </a:cubicBezTo>
                  <a:cubicBezTo>
                    <a:pt x="863" y="470"/>
                    <a:pt x="863" y="470"/>
                    <a:pt x="863" y="470"/>
                  </a:cubicBezTo>
                  <a:cubicBezTo>
                    <a:pt x="864" y="471"/>
                    <a:pt x="864" y="471"/>
                    <a:pt x="864" y="471"/>
                  </a:cubicBezTo>
                  <a:cubicBezTo>
                    <a:pt x="864" y="471"/>
                    <a:pt x="864" y="472"/>
                    <a:pt x="863" y="471"/>
                  </a:cubicBezTo>
                  <a:cubicBezTo>
                    <a:pt x="863" y="471"/>
                    <a:pt x="863" y="471"/>
                    <a:pt x="864" y="472"/>
                  </a:cubicBezTo>
                  <a:close/>
                  <a:moveTo>
                    <a:pt x="863" y="476"/>
                  </a:moveTo>
                  <a:cubicBezTo>
                    <a:pt x="862" y="475"/>
                    <a:pt x="862" y="474"/>
                    <a:pt x="862" y="474"/>
                  </a:cubicBezTo>
                  <a:cubicBezTo>
                    <a:pt x="862" y="474"/>
                    <a:pt x="862" y="475"/>
                    <a:pt x="862" y="475"/>
                  </a:cubicBezTo>
                  <a:cubicBezTo>
                    <a:pt x="863" y="475"/>
                    <a:pt x="863" y="476"/>
                    <a:pt x="863" y="477"/>
                  </a:cubicBezTo>
                  <a:cubicBezTo>
                    <a:pt x="863" y="477"/>
                    <a:pt x="863" y="477"/>
                    <a:pt x="863" y="477"/>
                  </a:cubicBezTo>
                  <a:cubicBezTo>
                    <a:pt x="863" y="477"/>
                    <a:pt x="863" y="478"/>
                    <a:pt x="863" y="478"/>
                  </a:cubicBezTo>
                  <a:cubicBezTo>
                    <a:pt x="863" y="477"/>
                    <a:pt x="863" y="477"/>
                    <a:pt x="863" y="476"/>
                  </a:cubicBezTo>
                  <a:cubicBezTo>
                    <a:pt x="863" y="476"/>
                    <a:pt x="862" y="476"/>
                    <a:pt x="862" y="476"/>
                  </a:cubicBezTo>
                  <a:cubicBezTo>
                    <a:pt x="862" y="476"/>
                    <a:pt x="862" y="476"/>
                    <a:pt x="862" y="476"/>
                  </a:cubicBezTo>
                  <a:cubicBezTo>
                    <a:pt x="862" y="476"/>
                    <a:pt x="862" y="475"/>
                    <a:pt x="862" y="475"/>
                  </a:cubicBezTo>
                  <a:cubicBezTo>
                    <a:pt x="862" y="474"/>
                    <a:pt x="861" y="472"/>
                    <a:pt x="860" y="472"/>
                  </a:cubicBezTo>
                  <a:cubicBezTo>
                    <a:pt x="861" y="472"/>
                    <a:pt x="860" y="472"/>
                    <a:pt x="860" y="471"/>
                  </a:cubicBezTo>
                  <a:cubicBezTo>
                    <a:pt x="860" y="471"/>
                    <a:pt x="860" y="470"/>
                    <a:pt x="859" y="470"/>
                  </a:cubicBezTo>
                  <a:cubicBezTo>
                    <a:pt x="859" y="470"/>
                    <a:pt x="859" y="470"/>
                    <a:pt x="859" y="470"/>
                  </a:cubicBezTo>
                  <a:cubicBezTo>
                    <a:pt x="860" y="470"/>
                    <a:pt x="860" y="470"/>
                    <a:pt x="860" y="470"/>
                  </a:cubicBezTo>
                  <a:cubicBezTo>
                    <a:pt x="861" y="470"/>
                    <a:pt x="861" y="471"/>
                    <a:pt x="861" y="471"/>
                  </a:cubicBezTo>
                  <a:cubicBezTo>
                    <a:pt x="861" y="471"/>
                    <a:pt x="861" y="471"/>
                    <a:pt x="861" y="471"/>
                  </a:cubicBezTo>
                  <a:cubicBezTo>
                    <a:pt x="862" y="473"/>
                    <a:pt x="863" y="475"/>
                    <a:pt x="864" y="477"/>
                  </a:cubicBezTo>
                  <a:cubicBezTo>
                    <a:pt x="864" y="477"/>
                    <a:pt x="864" y="477"/>
                    <a:pt x="864" y="477"/>
                  </a:cubicBezTo>
                  <a:cubicBezTo>
                    <a:pt x="864" y="477"/>
                    <a:pt x="864" y="476"/>
                    <a:pt x="863" y="475"/>
                  </a:cubicBezTo>
                  <a:cubicBezTo>
                    <a:pt x="863" y="475"/>
                    <a:pt x="863" y="475"/>
                    <a:pt x="863" y="476"/>
                  </a:cubicBezTo>
                  <a:close/>
                  <a:moveTo>
                    <a:pt x="862" y="478"/>
                  </a:moveTo>
                  <a:cubicBezTo>
                    <a:pt x="862" y="478"/>
                    <a:pt x="862" y="477"/>
                    <a:pt x="862" y="477"/>
                  </a:cubicBezTo>
                  <a:cubicBezTo>
                    <a:pt x="863" y="478"/>
                    <a:pt x="863" y="479"/>
                    <a:pt x="863" y="480"/>
                  </a:cubicBezTo>
                  <a:cubicBezTo>
                    <a:pt x="864" y="481"/>
                    <a:pt x="865" y="483"/>
                    <a:pt x="866" y="484"/>
                  </a:cubicBezTo>
                  <a:cubicBezTo>
                    <a:pt x="865" y="483"/>
                    <a:pt x="864" y="482"/>
                    <a:pt x="863" y="481"/>
                  </a:cubicBezTo>
                  <a:cubicBezTo>
                    <a:pt x="863" y="480"/>
                    <a:pt x="862" y="479"/>
                    <a:pt x="862" y="478"/>
                  </a:cubicBezTo>
                  <a:cubicBezTo>
                    <a:pt x="862" y="478"/>
                    <a:pt x="862" y="478"/>
                    <a:pt x="863" y="478"/>
                  </a:cubicBezTo>
                  <a:cubicBezTo>
                    <a:pt x="862" y="478"/>
                    <a:pt x="862" y="478"/>
                    <a:pt x="862" y="478"/>
                  </a:cubicBezTo>
                  <a:close/>
                  <a:moveTo>
                    <a:pt x="860" y="476"/>
                  </a:moveTo>
                  <a:cubicBezTo>
                    <a:pt x="860" y="476"/>
                    <a:pt x="860" y="476"/>
                    <a:pt x="860" y="476"/>
                  </a:cubicBezTo>
                  <a:cubicBezTo>
                    <a:pt x="861" y="477"/>
                    <a:pt x="861" y="477"/>
                    <a:pt x="861" y="477"/>
                  </a:cubicBezTo>
                  <a:cubicBezTo>
                    <a:pt x="862" y="478"/>
                    <a:pt x="862" y="479"/>
                    <a:pt x="862" y="480"/>
                  </a:cubicBezTo>
                  <a:cubicBezTo>
                    <a:pt x="862" y="479"/>
                    <a:pt x="861" y="479"/>
                    <a:pt x="861" y="478"/>
                  </a:cubicBezTo>
                  <a:cubicBezTo>
                    <a:pt x="861" y="478"/>
                    <a:pt x="861" y="478"/>
                    <a:pt x="861" y="478"/>
                  </a:cubicBezTo>
                  <a:cubicBezTo>
                    <a:pt x="861" y="478"/>
                    <a:pt x="861" y="478"/>
                    <a:pt x="861" y="478"/>
                  </a:cubicBezTo>
                  <a:cubicBezTo>
                    <a:pt x="861" y="478"/>
                    <a:pt x="861" y="478"/>
                    <a:pt x="861" y="478"/>
                  </a:cubicBezTo>
                  <a:cubicBezTo>
                    <a:pt x="860" y="477"/>
                    <a:pt x="860" y="476"/>
                    <a:pt x="860" y="476"/>
                  </a:cubicBezTo>
                  <a:close/>
                  <a:moveTo>
                    <a:pt x="862" y="475"/>
                  </a:moveTo>
                  <a:cubicBezTo>
                    <a:pt x="862" y="475"/>
                    <a:pt x="862" y="475"/>
                    <a:pt x="862" y="475"/>
                  </a:cubicBezTo>
                  <a:cubicBezTo>
                    <a:pt x="862" y="475"/>
                    <a:pt x="862" y="476"/>
                    <a:pt x="862" y="476"/>
                  </a:cubicBezTo>
                  <a:cubicBezTo>
                    <a:pt x="861" y="474"/>
                    <a:pt x="860" y="473"/>
                    <a:pt x="859" y="471"/>
                  </a:cubicBezTo>
                  <a:cubicBezTo>
                    <a:pt x="859" y="471"/>
                    <a:pt x="860" y="471"/>
                    <a:pt x="860" y="471"/>
                  </a:cubicBezTo>
                  <a:cubicBezTo>
                    <a:pt x="860" y="472"/>
                    <a:pt x="860" y="473"/>
                    <a:pt x="861" y="473"/>
                  </a:cubicBezTo>
                  <a:cubicBezTo>
                    <a:pt x="861" y="473"/>
                    <a:pt x="861" y="473"/>
                    <a:pt x="861" y="473"/>
                  </a:cubicBezTo>
                  <a:cubicBezTo>
                    <a:pt x="861" y="474"/>
                    <a:pt x="861" y="474"/>
                    <a:pt x="862" y="475"/>
                  </a:cubicBezTo>
                  <a:close/>
                  <a:moveTo>
                    <a:pt x="860" y="612"/>
                  </a:moveTo>
                  <a:cubicBezTo>
                    <a:pt x="860" y="612"/>
                    <a:pt x="859" y="612"/>
                    <a:pt x="859" y="612"/>
                  </a:cubicBezTo>
                  <a:cubicBezTo>
                    <a:pt x="858" y="611"/>
                    <a:pt x="859" y="611"/>
                    <a:pt x="860" y="612"/>
                  </a:cubicBezTo>
                  <a:close/>
                  <a:moveTo>
                    <a:pt x="860" y="614"/>
                  </a:moveTo>
                  <a:cubicBezTo>
                    <a:pt x="860" y="614"/>
                    <a:pt x="860" y="614"/>
                    <a:pt x="859" y="614"/>
                  </a:cubicBezTo>
                  <a:cubicBezTo>
                    <a:pt x="860" y="613"/>
                    <a:pt x="860" y="614"/>
                    <a:pt x="860" y="614"/>
                  </a:cubicBezTo>
                  <a:close/>
                  <a:moveTo>
                    <a:pt x="862" y="705"/>
                  </a:moveTo>
                  <a:cubicBezTo>
                    <a:pt x="860" y="705"/>
                    <a:pt x="861" y="704"/>
                    <a:pt x="860" y="704"/>
                  </a:cubicBezTo>
                  <a:cubicBezTo>
                    <a:pt x="860" y="703"/>
                    <a:pt x="862" y="704"/>
                    <a:pt x="862" y="705"/>
                  </a:cubicBezTo>
                  <a:close/>
                  <a:moveTo>
                    <a:pt x="861" y="569"/>
                  </a:moveTo>
                  <a:cubicBezTo>
                    <a:pt x="861" y="568"/>
                    <a:pt x="861" y="568"/>
                    <a:pt x="862" y="568"/>
                  </a:cubicBezTo>
                  <a:cubicBezTo>
                    <a:pt x="862" y="568"/>
                    <a:pt x="862" y="569"/>
                    <a:pt x="861" y="569"/>
                  </a:cubicBezTo>
                  <a:close/>
                  <a:moveTo>
                    <a:pt x="862" y="539"/>
                  </a:moveTo>
                  <a:cubicBezTo>
                    <a:pt x="864" y="540"/>
                    <a:pt x="861" y="540"/>
                    <a:pt x="862" y="539"/>
                  </a:cubicBezTo>
                  <a:close/>
                  <a:moveTo>
                    <a:pt x="860" y="510"/>
                  </a:moveTo>
                  <a:cubicBezTo>
                    <a:pt x="860" y="510"/>
                    <a:pt x="862" y="510"/>
                    <a:pt x="863" y="510"/>
                  </a:cubicBezTo>
                  <a:cubicBezTo>
                    <a:pt x="862" y="511"/>
                    <a:pt x="861" y="510"/>
                    <a:pt x="860" y="510"/>
                  </a:cubicBezTo>
                  <a:close/>
                  <a:moveTo>
                    <a:pt x="862" y="490"/>
                  </a:moveTo>
                  <a:cubicBezTo>
                    <a:pt x="862" y="490"/>
                    <a:pt x="862" y="490"/>
                    <a:pt x="862" y="491"/>
                  </a:cubicBezTo>
                  <a:cubicBezTo>
                    <a:pt x="862" y="490"/>
                    <a:pt x="862" y="489"/>
                    <a:pt x="862" y="489"/>
                  </a:cubicBezTo>
                  <a:cubicBezTo>
                    <a:pt x="862" y="489"/>
                    <a:pt x="862" y="489"/>
                    <a:pt x="862" y="489"/>
                  </a:cubicBezTo>
                  <a:cubicBezTo>
                    <a:pt x="862" y="490"/>
                    <a:pt x="862" y="490"/>
                    <a:pt x="863" y="490"/>
                  </a:cubicBezTo>
                  <a:cubicBezTo>
                    <a:pt x="863" y="492"/>
                    <a:pt x="863" y="491"/>
                    <a:pt x="862" y="489"/>
                  </a:cubicBezTo>
                  <a:cubicBezTo>
                    <a:pt x="862" y="490"/>
                    <a:pt x="862" y="490"/>
                    <a:pt x="863" y="490"/>
                  </a:cubicBezTo>
                  <a:cubicBezTo>
                    <a:pt x="863" y="491"/>
                    <a:pt x="863" y="491"/>
                    <a:pt x="863" y="492"/>
                  </a:cubicBezTo>
                  <a:cubicBezTo>
                    <a:pt x="863" y="492"/>
                    <a:pt x="863" y="492"/>
                    <a:pt x="863" y="492"/>
                  </a:cubicBezTo>
                  <a:cubicBezTo>
                    <a:pt x="863" y="491"/>
                    <a:pt x="862" y="491"/>
                    <a:pt x="862" y="490"/>
                  </a:cubicBezTo>
                  <a:close/>
                  <a:moveTo>
                    <a:pt x="867" y="511"/>
                  </a:moveTo>
                  <a:cubicBezTo>
                    <a:pt x="866" y="511"/>
                    <a:pt x="864" y="511"/>
                    <a:pt x="863" y="511"/>
                  </a:cubicBezTo>
                  <a:cubicBezTo>
                    <a:pt x="864" y="510"/>
                    <a:pt x="866" y="511"/>
                    <a:pt x="867" y="511"/>
                  </a:cubicBezTo>
                  <a:close/>
                  <a:moveTo>
                    <a:pt x="866" y="499"/>
                  </a:moveTo>
                  <a:cubicBezTo>
                    <a:pt x="866" y="498"/>
                    <a:pt x="866" y="498"/>
                    <a:pt x="866" y="497"/>
                  </a:cubicBezTo>
                  <a:cubicBezTo>
                    <a:pt x="866" y="498"/>
                    <a:pt x="866" y="498"/>
                    <a:pt x="867" y="498"/>
                  </a:cubicBezTo>
                  <a:cubicBezTo>
                    <a:pt x="867" y="499"/>
                    <a:pt x="867" y="500"/>
                    <a:pt x="868" y="500"/>
                  </a:cubicBezTo>
                  <a:cubicBezTo>
                    <a:pt x="867" y="500"/>
                    <a:pt x="867" y="499"/>
                    <a:pt x="866" y="499"/>
                  </a:cubicBezTo>
                  <a:close/>
                  <a:moveTo>
                    <a:pt x="867" y="493"/>
                  </a:moveTo>
                  <a:cubicBezTo>
                    <a:pt x="866" y="492"/>
                    <a:pt x="866" y="491"/>
                    <a:pt x="866" y="490"/>
                  </a:cubicBezTo>
                  <a:cubicBezTo>
                    <a:pt x="866" y="490"/>
                    <a:pt x="866" y="490"/>
                    <a:pt x="866" y="489"/>
                  </a:cubicBezTo>
                  <a:cubicBezTo>
                    <a:pt x="866" y="490"/>
                    <a:pt x="866" y="490"/>
                    <a:pt x="866" y="490"/>
                  </a:cubicBezTo>
                  <a:cubicBezTo>
                    <a:pt x="867" y="491"/>
                    <a:pt x="867" y="491"/>
                    <a:pt x="867" y="493"/>
                  </a:cubicBezTo>
                  <a:cubicBezTo>
                    <a:pt x="867" y="493"/>
                    <a:pt x="867" y="493"/>
                    <a:pt x="867" y="493"/>
                  </a:cubicBezTo>
                  <a:cubicBezTo>
                    <a:pt x="869" y="497"/>
                    <a:pt x="871" y="500"/>
                    <a:pt x="872" y="500"/>
                  </a:cubicBezTo>
                  <a:cubicBezTo>
                    <a:pt x="872" y="500"/>
                    <a:pt x="872" y="501"/>
                    <a:pt x="872" y="501"/>
                  </a:cubicBezTo>
                  <a:cubicBezTo>
                    <a:pt x="872" y="501"/>
                    <a:pt x="872" y="501"/>
                    <a:pt x="872" y="501"/>
                  </a:cubicBezTo>
                  <a:cubicBezTo>
                    <a:pt x="872" y="501"/>
                    <a:pt x="872" y="501"/>
                    <a:pt x="872" y="502"/>
                  </a:cubicBezTo>
                  <a:cubicBezTo>
                    <a:pt x="872" y="501"/>
                    <a:pt x="872" y="501"/>
                    <a:pt x="872" y="501"/>
                  </a:cubicBezTo>
                  <a:cubicBezTo>
                    <a:pt x="872" y="500"/>
                    <a:pt x="872" y="502"/>
                    <a:pt x="871" y="500"/>
                  </a:cubicBezTo>
                  <a:cubicBezTo>
                    <a:pt x="871" y="501"/>
                    <a:pt x="871" y="501"/>
                    <a:pt x="872" y="502"/>
                  </a:cubicBezTo>
                  <a:cubicBezTo>
                    <a:pt x="871" y="501"/>
                    <a:pt x="871" y="500"/>
                    <a:pt x="870" y="499"/>
                  </a:cubicBezTo>
                  <a:cubicBezTo>
                    <a:pt x="870" y="498"/>
                    <a:pt x="869" y="497"/>
                    <a:pt x="869" y="496"/>
                  </a:cubicBezTo>
                  <a:cubicBezTo>
                    <a:pt x="868" y="495"/>
                    <a:pt x="868" y="496"/>
                    <a:pt x="867" y="493"/>
                  </a:cubicBezTo>
                  <a:close/>
                  <a:moveTo>
                    <a:pt x="870" y="495"/>
                  </a:moveTo>
                  <a:cubicBezTo>
                    <a:pt x="871" y="495"/>
                    <a:pt x="869" y="492"/>
                    <a:pt x="870" y="493"/>
                  </a:cubicBezTo>
                  <a:cubicBezTo>
                    <a:pt x="870" y="493"/>
                    <a:pt x="870" y="494"/>
                    <a:pt x="870" y="494"/>
                  </a:cubicBezTo>
                  <a:cubicBezTo>
                    <a:pt x="870" y="495"/>
                    <a:pt x="871" y="495"/>
                    <a:pt x="871" y="495"/>
                  </a:cubicBezTo>
                  <a:cubicBezTo>
                    <a:pt x="872" y="498"/>
                    <a:pt x="870" y="495"/>
                    <a:pt x="870" y="495"/>
                  </a:cubicBezTo>
                  <a:cubicBezTo>
                    <a:pt x="870" y="495"/>
                    <a:pt x="871" y="496"/>
                    <a:pt x="871" y="497"/>
                  </a:cubicBezTo>
                  <a:cubicBezTo>
                    <a:pt x="871" y="497"/>
                    <a:pt x="871" y="497"/>
                    <a:pt x="871" y="496"/>
                  </a:cubicBezTo>
                  <a:cubicBezTo>
                    <a:pt x="871" y="497"/>
                    <a:pt x="871" y="497"/>
                    <a:pt x="871" y="497"/>
                  </a:cubicBezTo>
                  <a:cubicBezTo>
                    <a:pt x="871" y="497"/>
                    <a:pt x="871" y="497"/>
                    <a:pt x="871" y="497"/>
                  </a:cubicBezTo>
                  <a:cubicBezTo>
                    <a:pt x="871" y="498"/>
                    <a:pt x="872" y="498"/>
                    <a:pt x="872" y="498"/>
                  </a:cubicBezTo>
                  <a:cubicBezTo>
                    <a:pt x="871" y="498"/>
                    <a:pt x="871" y="497"/>
                    <a:pt x="870" y="496"/>
                  </a:cubicBezTo>
                  <a:cubicBezTo>
                    <a:pt x="869" y="495"/>
                    <a:pt x="868" y="493"/>
                    <a:pt x="867" y="493"/>
                  </a:cubicBezTo>
                  <a:cubicBezTo>
                    <a:pt x="867" y="492"/>
                    <a:pt x="867" y="490"/>
                    <a:pt x="866" y="489"/>
                  </a:cubicBezTo>
                  <a:cubicBezTo>
                    <a:pt x="866" y="489"/>
                    <a:pt x="866" y="489"/>
                    <a:pt x="866" y="489"/>
                  </a:cubicBezTo>
                  <a:cubicBezTo>
                    <a:pt x="866" y="488"/>
                    <a:pt x="867" y="487"/>
                    <a:pt x="867" y="486"/>
                  </a:cubicBezTo>
                  <a:cubicBezTo>
                    <a:pt x="868" y="488"/>
                    <a:pt x="868" y="490"/>
                    <a:pt x="869" y="491"/>
                  </a:cubicBezTo>
                  <a:cubicBezTo>
                    <a:pt x="868" y="491"/>
                    <a:pt x="869" y="492"/>
                    <a:pt x="870" y="495"/>
                  </a:cubicBezTo>
                  <a:close/>
                  <a:moveTo>
                    <a:pt x="868" y="496"/>
                  </a:moveTo>
                  <a:cubicBezTo>
                    <a:pt x="869" y="497"/>
                    <a:pt x="869" y="498"/>
                    <a:pt x="869" y="499"/>
                  </a:cubicBezTo>
                  <a:cubicBezTo>
                    <a:pt x="869" y="498"/>
                    <a:pt x="869" y="498"/>
                    <a:pt x="869" y="498"/>
                  </a:cubicBezTo>
                  <a:cubicBezTo>
                    <a:pt x="869" y="498"/>
                    <a:pt x="869" y="498"/>
                    <a:pt x="869" y="497"/>
                  </a:cubicBezTo>
                  <a:cubicBezTo>
                    <a:pt x="869" y="498"/>
                    <a:pt x="869" y="498"/>
                    <a:pt x="869" y="498"/>
                  </a:cubicBezTo>
                  <a:cubicBezTo>
                    <a:pt x="869" y="498"/>
                    <a:pt x="869" y="498"/>
                    <a:pt x="869" y="498"/>
                  </a:cubicBezTo>
                  <a:cubicBezTo>
                    <a:pt x="869" y="497"/>
                    <a:pt x="869" y="497"/>
                    <a:pt x="868" y="497"/>
                  </a:cubicBezTo>
                  <a:cubicBezTo>
                    <a:pt x="868" y="497"/>
                    <a:pt x="868" y="496"/>
                    <a:pt x="868" y="496"/>
                  </a:cubicBezTo>
                  <a:close/>
                  <a:moveTo>
                    <a:pt x="870" y="502"/>
                  </a:moveTo>
                  <a:cubicBezTo>
                    <a:pt x="870" y="502"/>
                    <a:pt x="869" y="501"/>
                    <a:pt x="869" y="500"/>
                  </a:cubicBezTo>
                  <a:cubicBezTo>
                    <a:pt x="869" y="500"/>
                    <a:pt x="869" y="500"/>
                    <a:pt x="869" y="500"/>
                  </a:cubicBezTo>
                  <a:cubicBezTo>
                    <a:pt x="869" y="501"/>
                    <a:pt x="869" y="501"/>
                    <a:pt x="869" y="501"/>
                  </a:cubicBezTo>
                  <a:cubicBezTo>
                    <a:pt x="869" y="501"/>
                    <a:pt x="870" y="501"/>
                    <a:pt x="870" y="502"/>
                  </a:cubicBezTo>
                  <a:close/>
                  <a:moveTo>
                    <a:pt x="869" y="508"/>
                  </a:moveTo>
                  <a:cubicBezTo>
                    <a:pt x="869" y="508"/>
                    <a:pt x="870" y="508"/>
                    <a:pt x="870" y="509"/>
                  </a:cubicBezTo>
                  <a:cubicBezTo>
                    <a:pt x="870" y="508"/>
                    <a:pt x="868" y="509"/>
                    <a:pt x="869" y="508"/>
                  </a:cubicBezTo>
                  <a:close/>
                  <a:moveTo>
                    <a:pt x="870" y="512"/>
                  </a:moveTo>
                  <a:cubicBezTo>
                    <a:pt x="870" y="512"/>
                    <a:pt x="869" y="512"/>
                    <a:pt x="869" y="512"/>
                  </a:cubicBezTo>
                  <a:cubicBezTo>
                    <a:pt x="869" y="511"/>
                    <a:pt x="870" y="512"/>
                    <a:pt x="870" y="512"/>
                  </a:cubicBezTo>
                  <a:close/>
                  <a:moveTo>
                    <a:pt x="870" y="539"/>
                  </a:moveTo>
                  <a:cubicBezTo>
                    <a:pt x="872" y="539"/>
                    <a:pt x="872" y="541"/>
                    <a:pt x="871" y="542"/>
                  </a:cubicBezTo>
                  <a:cubicBezTo>
                    <a:pt x="870" y="542"/>
                    <a:pt x="870" y="540"/>
                    <a:pt x="870" y="539"/>
                  </a:cubicBezTo>
                  <a:close/>
                  <a:moveTo>
                    <a:pt x="871" y="501"/>
                  </a:moveTo>
                  <a:cubicBezTo>
                    <a:pt x="871" y="502"/>
                    <a:pt x="872" y="502"/>
                    <a:pt x="872" y="503"/>
                  </a:cubicBezTo>
                  <a:cubicBezTo>
                    <a:pt x="872" y="503"/>
                    <a:pt x="872" y="503"/>
                    <a:pt x="871" y="502"/>
                  </a:cubicBezTo>
                  <a:cubicBezTo>
                    <a:pt x="871" y="501"/>
                    <a:pt x="871" y="501"/>
                    <a:pt x="871" y="501"/>
                  </a:cubicBezTo>
                  <a:close/>
                  <a:moveTo>
                    <a:pt x="873" y="504"/>
                  </a:moveTo>
                  <a:cubicBezTo>
                    <a:pt x="873" y="505"/>
                    <a:pt x="873" y="505"/>
                    <a:pt x="873" y="505"/>
                  </a:cubicBezTo>
                  <a:cubicBezTo>
                    <a:pt x="873" y="505"/>
                    <a:pt x="873" y="505"/>
                    <a:pt x="873" y="505"/>
                  </a:cubicBezTo>
                  <a:cubicBezTo>
                    <a:pt x="872" y="505"/>
                    <a:pt x="872" y="504"/>
                    <a:pt x="872" y="504"/>
                  </a:cubicBezTo>
                  <a:cubicBezTo>
                    <a:pt x="872" y="504"/>
                    <a:pt x="872" y="503"/>
                    <a:pt x="872" y="503"/>
                  </a:cubicBezTo>
                  <a:cubicBezTo>
                    <a:pt x="872" y="504"/>
                    <a:pt x="872" y="504"/>
                    <a:pt x="873" y="504"/>
                  </a:cubicBezTo>
                  <a:close/>
                  <a:moveTo>
                    <a:pt x="873" y="622"/>
                  </a:moveTo>
                  <a:cubicBezTo>
                    <a:pt x="873" y="622"/>
                    <a:pt x="873" y="623"/>
                    <a:pt x="873" y="623"/>
                  </a:cubicBezTo>
                  <a:cubicBezTo>
                    <a:pt x="871" y="623"/>
                    <a:pt x="872" y="621"/>
                    <a:pt x="873" y="622"/>
                  </a:cubicBezTo>
                  <a:close/>
                  <a:moveTo>
                    <a:pt x="867" y="477"/>
                  </a:moveTo>
                  <a:cubicBezTo>
                    <a:pt x="868" y="477"/>
                    <a:pt x="868" y="478"/>
                    <a:pt x="868" y="478"/>
                  </a:cubicBezTo>
                  <a:cubicBezTo>
                    <a:pt x="868" y="478"/>
                    <a:pt x="868" y="479"/>
                    <a:pt x="868" y="479"/>
                  </a:cubicBezTo>
                  <a:cubicBezTo>
                    <a:pt x="868" y="478"/>
                    <a:pt x="867" y="477"/>
                    <a:pt x="867" y="477"/>
                  </a:cubicBezTo>
                  <a:cubicBezTo>
                    <a:pt x="867" y="477"/>
                    <a:pt x="867" y="477"/>
                    <a:pt x="867" y="477"/>
                  </a:cubicBezTo>
                  <a:close/>
                  <a:moveTo>
                    <a:pt x="867" y="479"/>
                  </a:moveTo>
                  <a:cubicBezTo>
                    <a:pt x="867" y="480"/>
                    <a:pt x="867" y="480"/>
                    <a:pt x="867" y="480"/>
                  </a:cubicBezTo>
                  <a:cubicBezTo>
                    <a:pt x="867" y="480"/>
                    <a:pt x="867" y="480"/>
                    <a:pt x="867" y="480"/>
                  </a:cubicBezTo>
                  <a:cubicBezTo>
                    <a:pt x="867" y="480"/>
                    <a:pt x="867" y="480"/>
                    <a:pt x="868" y="480"/>
                  </a:cubicBezTo>
                  <a:cubicBezTo>
                    <a:pt x="867" y="480"/>
                    <a:pt x="867" y="481"/>
                    <a:pt x="867" y="482"/>
                  </a:cubicBezTo>
                  <a:cubicBezTo>
                    <a:pt x="867" y="481"/>
                    <a:pt x="867" y="481"/>
                    <a:pt x="867" y="481"/>
                  </a:cubicBezTo>
                  <a:cubicBezTo>
                    <a:pt x="867" y="481"/>
                    <a:pt x="867" y="481"/>
                    <a:pt x="867" y="481"/>
                  </a:cubicBezTo>
                  <a:cubicBezTo>
                    <a:pt x="866" y="480"/>
                    <a:pt x="866" y="479"/>
                    <a:pt x="866" y="478"/>
                  </a:cubicBezTo>
                  <a:cubicBezTo>
                    <a:pt x="865" y="478"/>
                    <a:pt x="865" y="478"/>
                    <a:pt x="865" y="477"/>
                  </a:cubicBezTo>
                  <a:cubicBezTo>
                    <a:pt x="865" y="477"/>
                    <a:pt x="864" y="477"/>
                    <a:pt x="864" y="477"/>
                  </a:cubicBezTo>
                  <a:cubicBezTo>
                    <a:pt x="864" y="476"/>
                    <a:pt x="864" y="476"/>
                    <a:pt x="864" y="476"/>
                  </a:cubicBezTo>
                  <a:cubicBezTo>
                    <a:pt x="864" y="475"/>
                    <a:pt x="863" y="474"/>
                    <a:pt x="862" y="473"/>
                  </a:cubicBezTo>
                  <a:cubicBezTo>
                    <a:pt x="862" y="472"/>
                    <a:pt x="862" y="472"/>
                    <a:pt x="862" y="472"/>
                  </a:cubicBezTo>
                  <a:cubicBezTo>
                    <a:pt x="862" y="471"/>
                    <a:pt x="861" y="471"/>
                    <a:pt x="862" y="472"/>
                  </a:cubicBezTo>
                  <a:cubicBezTo>
                    <a:pt x="863" y="473"/>
                    <a:pt x="864" y="474"/>
                    <a:pt x="864" y="476"/>
                  </a:cubicBezTo>
                  <a:cubicBezTo>
                    <a:pt x="864" y="475"/>
                    <a:pt x="864" y="476"/>
                    <a:pt x="864" y="476"/>
                  </a:cubicBezTo>
                  <a:cubicBezTo>
                    <a:pt x="865" y="477"/>
                    <a:pt x="865" y="477"/>
                    <a:pt x="865" y="477"/>
                  </a:cubicBezTo>
                  <a:cubicBezTo>
                    <a:pt x="866" y="479"/>
                    <a:pt x="867" y="480"/>
                    <a:pt x="867" y="479"/>
                  </a:cubicBezTo>
                  <a:close/>
                  <a:moveTo>
                    <a:pt x="865" y="475"/>
                  </a:moveTo>
                  <a:cubicBezTo>
                    <a:pt x="865" y="475"/>
                    <a:pt x="865" y="475"/>
                    <a:pt x="865" y="475"/>
                  </a:cubicBezTo>
                  <a:cubicBezTo>
                    <a:pt x="865" y="475"/>
                    <a:pt x="865" y="475"/>
                    <a:pt x="865" y="475"/>
                  </a:cubicBezTo>
                  <a:cubicBezTo>
                    <a:pt x="865" y="475"/>
                    <a:pt x="865" y="475"/>
                    <a:pt x="865" y="475"/>
                  </a:cubicBezTo>
                  <a:close/>
                  <a:moveTo>
                    <a:pt x="865" y="473"/>
                  </a:moveTo>
                  <a:cubicBezTo>
                    <a:pt x="865" y="473"/>
                    <a:pt x="865" y="473"/>
                    <a:pt x="865" y="473"/>
                  </a:cubicBezTo>
                  <a:cubicBezTo>
                    <a:pt x="865" y="472"/>
                    <a:pt x="864" y="472"/>
                    <a:pt x="864" y="471"/>
                  </a:cubicBezTo>
                  <a:cubicBezTo>
                    <a:pt x="864" y="471"/>
                    <a:pt x="864" y="471"/>
                    <a:pt x="864" y="471"/>
                  </a:cubicBezTo>
                  <a:cubicBezTo>
                    <a:pt x="864" y="471"/>
                    <a:pt x="864" y="471"/>
                    <a:pt x="864" y="471"/>
                  </a:cubicBezTo>
                  <a:cubicBezTo>
                    <a:pt x="864" y="471"/>
                    <a:pt x="864" y="471"/>
                    <a:pt x="864" y="471"/>
                  </a:cubicBezTo>
                  <a:cubicBezTo>
                    <a:pt x="865" y="472"/>
                    <a:pt x="865" y="473"/>
                    <a:pt x="866" y="474"/>
                  </a:cubicBezTo>
                  <a:cubicBezTo>
                    <a:pt x="865" y="474"/>
                    <a:pt x="865" y="474"/>
                    <a:pt x="865" y="473"/>
                  </a:cubicBezTo>
                  <a:close/>
                  <a:moveTo>
                    <a:pt x="864" y="470"/>
                  </a:moveTo>
                  <a:cubicBezTo>
                    <a:pt x="864" y="470"/>
                    <a:pt x="864" y="471"/>
                    <a:pt x="864" y="471"/>
                  </a:cubicBezTo>
                  <a:cubicBezTo>
                    <a:pt x="864" y="470"/>
                    <a:pt x="864" y="470"/>
                    <a:pt x="864" y="470"/>
                  </a:cubicBezTo>
                  <a:cubicBezTo>
                    <a:pt x="864" y="470"/>
                    <a:pt x="864" y="470"/>
                    <a:pt x="864" y="470"/>
                  </a:cubicBezTo>
                  <a:cubicBezTo>
                    <a:pt x="863" y="469"/>
                    <a:pt x="863" y="468"/>
                    <a:pt x="863" y="468"/>
                  </a:cubicBezTo>
                  <a:cubicBezTo>
                    <a:pt x="864" y="469"/>
                    <a:pt x="864" y="469"/>
                    <a:pt x="864" y="470"/>
                  </a:cubicBezTo>
                  <a:close/>
                  <a:moveTo>
                    <a:pt x="863" y="469"/>
                  </a:moveTo>
                  <a:cubicBezTo>
                    <a:pt x="864" y="470"/>
                    <a:pt x="863" y="469"/>
                    <a:pt x="863" y="469"/>
                  </a:cubicBezTo>
                  <a:cubicBezTo>
                    <a:pt x="863" y="469"/>
                    <a:pt x="863" y="469"/>
                    <a:pt x="862" y="468"/>
                  </a:cubicBezTo>
                  <a:cubicBezTo>
                    <a:pt x="862" y="468"/>
                    <a:pt x="862" y="467"/>
                    <a:pt x="862" y="467"/>
                  </a:cubicBezTo>
                  <a:cubicBezTo>
                    <a:pt x="861" y="466"/>
                    <a:pt x="862" y="467"/>
                    <a:pt x="862" y="466"/>
                  </a:cubicBezTo>
                  <a:cubicBezTo>
                    <a:pt x="863" y="468"/>
                    <a:pt x="863" y="468"/>
                    <a:pt x="863" y="469"/>
                  </a:cubicBezTo>
                  <a:close/>
                  <a:moveTo>
                    <a:pt x="861" y="461"/>
                  </a:moveTo>
                  <a:cubicBezTo>
                    <a:pt x="861" y="460"/>
                    <a:pt x="860" y="459"/>
                    <a:pt x="860" y="458"/>
                  </a:cubicBezTo>
                  <a:cubicBezTo>
                    <a:pt x="862" y="460"/>
                    <a:pt x="861" y="461"/>
                    <a:pt x="863" y="464"/>
                  </a:cubicBezTo>
                  <a:cubicBezTo>
                    <a:pt x="862" y="464"/>
                    <a:pt x="862" y="464"/>
                    <a:pt x="862" y="463"/>
                  </a:cubicBezTo>
                  <a:cubicBezTo>
                    <a:pt x="861" y="462"/>
                    <a:pt x="860" y="459"/>
                    <a:pt x="861" y="461"/>
                  </a:cubicBezTo>
                  <a:close/>
                  <a:moveTo>
                    <a:pt x="859" y="462"/>
                  </a:moveTo>
                  <a:cubicBezTo>
                    <a:pt x="859" y="463"/>
                    <a:pt x="860" y="463"/>
                    <a:pt x="860" y="464"/>
                  </a:cubicBezTo>
                  <a:cubicBezTo>
                    <a:pt x="859" y="463"/>
                    <a:pt x="859" y="462"/>
                    <a:pt x="859" y="462"/>
                  </a:cubicBezTo>
                  <a:cubicBezTo>
                    <a:pt x="859" y="462"/>
                    <a:pt x="859" y="462"/>
                    <a:pt x="859" y="462"/>
                  </a:cubicBezTo>
                  <a:close/>
                  <a:moveTo>
                    <a:pt x="858" y="463"/>
                  </a:moveTo>
                  <a:cubicBezTo>
                    <a:pt x="858" y="463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3"/>
                  </a:cubicBezTo>
                  <a:cubicBezTo>
                    <a:pt x="858" y="463"/>
                    <a:pt x="858" y="463"/>
                    <a:pt x="858" y="463"/>
                  </a:cubicBezTo>
                  <a:close/>
                  <a:moveTo>
                    <a:pt x="858" y="463"/>
                  </a:moveTo>
                  <a:cubicBezTo>
                    <a:pt x="858" y="463"/>
                    <a:pt x="858" y="463"/>
                    <a:pt x="858" y="463"/>
                  </a:cubicBezTo>
                  <a:cubicBezTo>
                    <a:pt x="858" y="463"/>
                    <a:pt x="858" y="463"/>
                    <a:pt x="858" y="463"/>
                  </a:cubicBezTo>
                  <a:cubicBezTo>
                    <a:pt x="858" y="463"/>
                    <a:pt x="858" y="463"/>
                    <a:pt x="858" y="464"/>
                  </a:cubicBezTo>
                  <a:cubicBezTo>
                    <a:pt x="858" y="464"/>
                    <a:pt x="858" y="464"/>
                    <a:pt x="859" y="466"/>
                  </a:cubicBezTo>
                  <a:cubicBezTo>
                    <a:pt x="859" y="465"/>
                    <a:pt x="859" y="466"/>
                    <a:pt x="859" y="466"/>
                  </a:cubicBezTo>
                  <a:cubicBezTo>
                    <a:pt x="859" y="466"/>
                    <a:pt x="859" y="465"/>
                    <a:pt x="859" y="465"/>
                  </a:cubicBezTo>
                  <a:cubicBezTo>
                    <a:pt x="861" y="468"/>
                    <a:pt x="862" y="469"/>
                    <a:pt x="862" y="469"/>
                  </a:cubicBezTo>
                  <a:cubicBezTo>
                    <a:pt x="862" y="469"/>
                    <a:pt x="862" y="469"/>
                    <a:pt x="862" y="469"/>
                  </a:cubicBezTo>
                  <a:cubicBezTo>
                    <a:pt x="862" y="469"/>
                    <a:pt x="862" y="469"/>
                    <a:pt x="863" y="469"/>
                  </a:cubicBezTo>
                  <a:cubicBezTo>
                    <a:pt x="862" y="469"/>
                    <a:pt x="862" y="469"/>
                    <a:pt x="862" y="468"/>
                  </a:cubicBezTo>
                  <a:cubicBezTo>
                    <a:pt x="862" y="468"/>
                    <a:pt x="862" y="468"/>
                    <a:pt x="862" y="468"/>
                  </a:cubicBezTo>
                  <a:cubicBezTo>
                    <a:pt x="862" y="469"/>
                    <a:pt x="863" y="469"/>
                    <a:pt x="863" y="470"/>
                  </a:cubicBezTo>
                  <a:cubicBezTo>
                    <a:pt x="860" y="468"/>
                    <a:pt x="860" y="468"/>
                    <a:pt x="860" y="468"/>
                  </a:cubicBezTo>
                  <a:cubicBezTo>
                    <a:pt x="859" y="467"/>
                    <a:pt x="859" y="466"/>
                    <a:pt x="858" y="465"/>
                  </a:cubicBezTo>
                  <a:cubicBezTo>
                    <a:pt x="858" y="466"/>
                    <a:pt x="858" y="467"/>
                    <a:pt x="857" y="467"/>
                  </a:cubicBezTo>
                  <a:cubicBezTo>
                    <a:pt x="857" y="465"/>
                    <a:pt x="856" y="464"/>
                    <a:pt x="858" y="463"/>
                  </a:cubicBezTo>
                  <a:close/>
                  <a:moveTo>
                    <a:pt x="858" y="474"/>
                  </a:moveTo>
                  <a:cubicBezTo>
                    <a:pt x="858" y="474"/>
                    <a:pt x="858" y="474"/>
                    <a:pt x="858" y="474"/>
                  </a:cubicBezTo>
                  <a:cubicBezTo>
                    <a:pt x="858" y="474"/>
                    <a:pt x="858" y="474"/>
                    <a:pt x="858" y="474"/>
                  </a:cubicBezTo>
                  <a:cubicBezTo>
                    <a:pt x="858" y="474"/>
                    <a:pt x="858" y="474"/>
                    <a:pt x="858" y="474"/>
                  </a:cubicBezTo>
                  <a:close/>
                  <a:moveTo>
                    <a:pt x="858" y="474"/>
                  </a:moveTo>
                  <a:cubicBezTo>
                    <a:pt x="858" y="474"/>
                    <a:pt x="858" y="474"/>
                    <a:pt x="858" y="474"/>
                  </a:cubicBezTo>
                  <a:cubicBezTo>
                    <a:pt x="858" y="474"/>
                    <a:pt x="858" y="474"/>
                    <a:pt x="858" y="474"/>
                  </a:cubicBezTo>
                  <a:close/>
                  <a:moveTo>
                    <a:pt x="856" y="469"/>
                  </a:moveTo>
                  <a:cubicBezTo>
                    <a:pt x="856" y="469"/>
                    <a:pt x="856" y="469"/>
                    <a:pt x="857" y="470"/>
                  </a:cubicBezTo>
                  <a:cubicBezTo>
                    <a:pt x="856" y="469"/>
                    <a:pt x="856" y="469"/>
                    <a:pt x="856" y="469"/>
                  </a:cubicBezTo>
                  <a:close/>
                  <a:moveTo>
                    <a:pt x="856" y="469"/>
                  </a:moveTo>
                  <a:cubicBezTo>
                    <a:pt x="857" y="470"/>
                    <a:pt x="857" y="471"/>
                    <a:pt x="858" y="472"/>
                  </a:cubicBezTo>
                  <a:cubicBezTo>
                    <a:pt x="858" y="472"/>
                    <a:pt x="858" y="472"/>
                    <a:pt x="858" y="472"/>
                  </a:cubicBezTo>
                  <a:cubicBezTo>
                    <a:pt x="857" y="472"/>
                    <a:pt x="857" y="471"/>
                    <a:pt x="856" y="470"/>
                  </a:cubicBezTo>
                  <a:cubicBezTo>
                    <a:pt x="856" y="470"/>
                    <a:pt x="856" y="470"/>
                    <a:pt x="856" y="470"/>
                  </a:cubicBezTo>
                  <a:cubicBezTo>
                    <a:pt x="856" y="470"/>
                    <a:pt x="856" y="470"/>
                    <a:pt x="856" y="470"/>
                  </a:cubicBezTo>
                  <a:cubicBezTo>
                    <a:pt x="856" y="470"/>
                    <a:pt x="856" y="470"/>
                    <a:pt x="856" y="470"/>
                  </a:cubicBezTo>
                  <a:cubicBezTo>
                    <a:pt x="856" y="470"/>
                    <a:pt x="856" y="469"/>
                    <a:pt x="856" y="469"/>
                  </a:cubicBezTo>
                  <a:cubicBezTo>
                    <a:pt x="856" y="469"/>
                    <a:pt x="856" y="469"/>
                    <a:pt x="856" y="469"/>
                  </a:cubicBezTo>
                  <a:cubicBezTo>
                    <a:pt x="856" y="469"/>
                    <a:pt x="856" y="469"/>
                    <a:pt x="856" y="469"/>
                  </a:cubicBezTo>
                  <a:close/>
                  <a:moveTo>
                    <a:pt x="846" y="606"/>
                  </a:moveTo>
                  <a:cubicBezTo>
                    <a:pt x="846" y="607"/>
                    <a:pt x="845" y="606"/>
                    <a:pt x="845" y="606"/>
                  </a:cubicBezTo>
                  <a:cubicBezTo>
                    <a:pt x="845" y="606"/>
                    <a:pt x="846" y="606"/>
                    <a:pt x="846" y="606"/>
                  </a:cubicBezTo>
                  <a:close/>
                  <a:moveTo>
                    <a:pt x="844" y="605"/>
                  </a:moveTo>
                  <a:cubicBezTo>
                    <a:pt x="844" y="604"/>
                    <a:pt x="845" y="604"/>
                    <a:pt x="845" y="604"/>
                  </a:cubicBezTo>
                  <a:cubicBezTo>
                    <a:pt x="845" y="605"/>
                    <a:pt x="845" y="605"/>
                    <a:pt x="844" y="605"/>
                  </a:cubicBezTo>
                  <a:close/>
                  <a:moveTo>
                    <a:pt x="846" y="504"/>
                  </a:moveTo>
                  <a:cubicBezTo>
                    <a:pt x="846" y="503"/>
                    <a:pt x="847" y="504"/>
                    <a:pt x="848" y="504"/>
                  </a:cubicBezTo>
                  <a:cubicBezTo>
                    <a:pt x="848" y="504"/>
                    <a:pt x="846" y="504"/>
                    <a:pt x="846" y="504"/>
                  </a:cubicBezTo>
                  <a:close/>
                  <a:moveTo>
                    <a:pt x="847" y="508"/>
                  </a:moveTo>
                  <a:cubicBezTo>
                    <a:pt x="846" y="508"/>
                    <a:pt x="846" y="507"/>
                    <a:pt x="847" y="507"/>
                  </a:cubicBezTo>
                  <a:cubicBezTo>
                    <a:pt x="848" y="508"/>
                    <a:pt x="848" y="508"/>
                    <a:pt x="847" y="508"/>
                  </a:cubicBezTo>
                  <a:close/>
                  <a:moveTo>
                    <a:pt x="847" y="696"/>
                  </a:moveTo>
                  <a:cubicBezTo>
                    <a:pt x="846" y="696"/>
                    <a:pt x="847" y="696"/>
                    <a:pt x="845" y="696"/>
                  </a:cubicBezTo>
                  <a:cubicBezTo>
                    <a:pt x="846" y="695"/>
                    <a:pt x="847" y="695"/>
                    <a:pt x="847" y="696"/>
                  </a:cubicBezTo>
                  <a:close/>
                  <a:moveTo>
                    <a:pt x="847" y="691"/>
                  </a:moveTo>
                  <a:cubicBezTo>
                    <a:pt x="848" y="691"/>
                    <a:pt x="849" y="691"/>
                    <a:pt x="849" y="692"/>
                  </a:cubicBezTo>
                  <a:cubicBezTo>
                    <a:pt x="848" y="692"/>
                    <a:pt x="848" y="692"/>
                    <a:pt x="847" y="691"/>
                  </a:cubicBezTo>
                  <a:close/>
                  <a:moveTo>
                    <a:pt x="850" y="693"/>
                  </a:moveTo>
                  <a:cubicBezTo>
                    <a:pt x="849" y="693"/>
                    <a:pt x="849" y="693"/>
                    <a:pt x="849" y="692"/>
                  </a:cubicBezTo>
                  <a:cubicBezTo>
                    <a:pt x="849" y="692"/>
                    <a:pt x="850" y="692"/>
                    <a:pt x="850" y="693"/>
                  </a:cubicBezTo>
                  <a:close/>
                  <a:moveTo>
                    <a:pt x="851" y="508"/>
                  </a:moveTo>
                  <a:cubicBezTo>
                    <a:pt x="851" y="509"/>
                    <a:pt x="849" y="509"/>
                    <a:pt x="850" y="508"/>
                  </a:cubicBezTo>
                  <a:cubicBezTo>
                    <a:pt x="850" y="508"/>
                    <a:pt x="850" y="508"/>
                    <a:pt x="850" y="508"/>
                  </a:cubicBezTo>
                  <a:cubicBezTo>
                    <a:pt x="850" y="508"/>
                    <a:pt x="850" y="508"/>
                    <a:pt x="851" y="508"/>
                  </a:cubicBezTo>
                  <a:close/>
                  <a:moveTo>
                    <a:pt x="851" y="732"/>
                  </a:moveTo>
                  <a:cubicBezTo>
                    <a:pt x="851" y="733"/>
                    <a:pt x="848" y="733"/>
                    <a:pt x="848" y="732"/>
                  </a:cubicBezTo>
                  <a:cubicBezTo>
                    <a:pt x="849" y="732"/>
                    <a:pt x="850" y="732"/>
                    <a:pt x="851" y="732"/>
                  </a:cubicBezTo>
                  <a:close/>
                  <a:moveTo>
                    <a:pt x="852" y="746"/>
                  </a:moveTo>
                  <a:cubicBezTo>
                    <a:pt x="851" y="747"/>
                    <a:pt x="851" y="746"/>
                    <a:pt x="850" y="746"/>
                  </a:cubicBezTo>
                  <a:cubicBezTo>
                    <a:pt x="850" y="745"/>
                    <a:pt x="852" y="746"/>
                    <a:pt x="852" y="746"/>
                  </a:cubicBezTo>
                  <a:close/>
                  <a:moveTo>
                    <a:pt x="850" y="693"/>
                  </a:moveTo>
                  <a:cubicBezTo>
                    <a:pt x="851" y="693"/>
                    <a:pt x="851" y="694"/>
                    <a:pt x="851" y="694"/>
                  </a:cubicBezTo>
                  <a:cubicBezTo>
                    <a:pt x="851" y="694"/>
                    <a:pt x="850" y="694"/>
                    <a:pt x="850" y="693"/>
                  </a:cubicBezTo>
                  <a:close/>
                  <a:moveTo>
                    <a:pt x="849" y="504"/>
                  </a:moveTo>
                  <a:cubicBezTo>
                    <a:pt x="849" y="504"/>
                    <a:pt x="852" y="504"/>
                    <a:pt x="853" y="505"/>
                  </a:cubicBezTo>
                  <a:cubicBezTo>
                    <a:pt x="852" y="505"/>
                    <a:pt x="850" y="505"/>
                    <a:pt x="849" y="504"/>
                  </a:cubicBezTo>
                  <a:close/>
                  <a:moveTo>
                    <a:pt x="847" y="443"/>
                  </a:moveTo>
                  <a:cubicBezTo>
                    <a:pt x="847" y="443"/>
                    <a:pt x="847" y="442"/>
                    <a:pt x="847" y="442"/>
                  </a:cubicBezTo>
                  <a:cubicBezTo>
                    <a:pt x="847" y="442"/>
                    <a:pt x="847" y="442"/>
                    <a:pt x="847" y="442"/>
                  </a:cubicBezTo>
                  <a:cubicBezTo>
                    <a:pt x="848" y="444"/>
                    <a:pt x="848" y="444"/>
                    <a:pt x="849" y="445"/>
                  </a:cubicBezTo>
                  <a:cubicBezTo>
                    <a:pt x="849" y="445"/>
                    <a:pt x="849" y="446"/>
                    <a:pt x="849" y="447"/>
                  </a:cubicBezTo>
                  <a:cubicBezTo>
                    <a:pt x="850" y="449"/>
                    <a:pt x="850" y="448"/>
                    <a:pt x="851" y="451"/>
                  </a:cubicBezTo>
                  <a:cubicBezTo>
                    <a:pt x="851" y="451"/>
                    <a:pt x="851" y="451"/>
                    <a:pt x="851" y="451"/>
                  </a:cubicBezTo>
                  <a:cubicBezTo>
                    <a:pt x="851" y="451"/>
                    <a:pt x="851" y="451"/>
                    <a:pt x="851" y="451"/>
                  </a:cubicBezTo>
                  <a:cubicBezTo>
                    <a:pt x="851" y="450"/>
                    <a:pt x="850" y="449"/>
                    <a:pt x="850" y="449"/>
                  </a:cubicBezTo>
                  <a:cubicBezTo>
                    <a:pt x="850" y="449"/>
                    <a:pt x="850" y="448"/>
                    <a:pt x="850" y="448"/>
                  </a:cubicBezTo>
                  <a:cubicBezTo>
                    <a:pt x="849" y="446"/>
                    <a:pt x="848" y="445"/>
                    <a:pt x="847" y="443"/>
                  </a:cubicBezTo>
                  <a:close/>
                  <a:moveTo>
                    <a:pt x="848" y="446"/>
                  </a:moveTo>
                  <a:cubicBezTo>
                    <a:pt x="848" y="446"/>
                    <a:pt x="848" y="446"/>
                    <a:pt x="848" y="446"/>
                  </a:cubicBezTo>
                  <a:cubicBezTo>
                    <a:pt x="847" y="445"/>
                    <a:pt x="847" y="444"/>
                    <a:pt x="846" y="444"/>
                  </a:cubicBezTo>
                  <a:cubicBezTo>
                    <a:pt x="846" y="444"/>
                    <a:pt x="846" y="443"/>
                    <a:pt x="846" y="443"/>
                  </a:cubicBezTo>
                  <a:cubicBezTo>
                    <a:pt x="847" y="444"/>
                    <a:pt x="847" y="444"/>
                    <a:pt x="847" y="444"/>
                  </a:cubicBezTo>
                  <a:cubicBezTo>
                    <a:pt x="847" y="445"/>
                    <a:pt x="848" y="446"/>
                    <a:pt x="848" y="446"/>
                  </a:cubicBezTo>
                  <a:close/>
                  <a:moveTo>
                    <a:pt x="847" y="440"/>
                  </a:moveTo>
                  <a:cubicBezTo>
                    <a:pt x="847" y="440"/>
                    <a:pt x="847" y="440"/>
                    <a:pt x="847" y="440"/>
                  </a:cubicBezTo>
                  <a:cubicBezTo>
                    <a:pt x="847" y="440"/>
                    <a:pt x="847" y="440"/>
                    <a:pt x="847" y="441"/>
                  </a:cubicBezTo>
                  <a:cubicBezTo>
                    <a:pt x="848" y="441"/>
                    <a:pt x="848" y="443"/>
                    <a:pt x="849" y="444"/>
                  </a:cubicBezTo>
                  <a:cubicBezTo>
                    <a:pt x="848" y="444"/>
                    <a:pt x="848" y="444"/>
                    <a:pt x="848" y="444"/>
                  </a:cubicBezTo>
                  <a:cubicBezTo>
                    <a:pt x="848" y="443"/>
                    <a:pt x="847" y="442"/>
                    <a:pt x="847" y="441"/>
                  </a:cubicBezTo>
                  <a:cubicBezTo>
                    <a:pt x="847" y="441"/>
                    <a:pt x="847" y="440"/>
                    <a:pt x="847" y="440"/>
                  </a:cubicBezTo>
                  <a:close/>
                  <a:moveTo>
                    <a:pt x="853" y="451"/>
                  </a:moveTo>
                  <a:cubicBezTo>
                    <a:pt x="853" y="451"/>
                    <a:pt x="853" y="451"/>
                    <a:pt x="853" y="451"/>
                  </a:cubicBezTo>
                  <a:cubicBezTo>
                    <a:pt x="852" y="450"/>
                    <a:pt x="852" y="450"/>
                    <a:pt x="852" y="450"/>
                  </a:cubicBezTo>
                  <a:cubicBezTo>
                    <a:pt x="851" y="449"/>
                    <a:pt x="851" y="449"/>
                    <a:pt x="851" y="448"/>
                  </a:cubicBezTo>
                  <a:cubicBezTo>
                    <a:pt x="850" y="447"/>
                    <a:pt x="849" y="445"/>
                    <a:pt x="849" y="445"/>
                  </a:cubicBezTo>
                  <a:cubicBezTo>
                    <a:pt x="851" y="447"/>
                    <a:pt x="852" y="449"/>
                    <a:pt x="853" y="451"/>
                  </a:cubicBezTo>
                  <a:close/>
                  <a:moveTo>
                    <a:pt x="852" y="448"/>
                  </a:moveTo>
                  <a:cubicBezTo>
                    <a:pt x="853" y="449"/>
                    <a:pt x="853" y="449"/>
                    <a:pt x="853" y="449"/>
                  </a:cubicBezTo>
                  <a:cubicBezTo>
                    <a:pt x="853" y="449"/>
                    <a:pt x="853" y="449"/>
                    <a:pt x="853" y="449"/>
                  </a:cubicBezTo>
                  <a:cubicBezTo>
                    <a:pt x="853" y="449"/>
                    <a:pt x="853" y="449"/>
                    <a:pt x="852" y="448"/>
                  </a:cubicBezTo>
                  <a:close/>
                  <a:moveTo>
                    <a:pt x="857" y="509"/>
                  </a:moveTo>
                  <a:cubicBezTo>
                    <a:pt x="856" y="510"/>
                    <a:pt x="854" y="509"/>
                    <a:pt x="852" y="509"/>
                  </a:cubicBezTo>
                  <a:cubicBezTo>
                    <a:pt x="854" y="508"/>
                    <a:pt x="855" y="509"/>
                    <a:pt x="857" y="509"/>
                  </a:cubicBezTo>
                  <a:close/>
                  <a:moveTo>
                    <a:pt x="856" y="471"/>
                  </a:moveTo>
                  <a:cubicBezTo>
                    <a:pt x="856" y="471"/>
                    <a:pt x="856" y="471"/>
                    <a:pt x="856" y="471"/>
                  </a:cubicBezTo>
                  <a:cubicBezTo>
                    <a:pt x="856" y="471"/>
                    <a:pt x="857" y="471"/>
                    <a:pt x="857" y="472"/>
                  </a:cubicBezTo>
                  <a:cubicBezTo>
                    <a:pt x="857" y="472"/>
                    <a:pt x="857" y="471"/>
                    <a:pt x="856" y="471"/>
                  </a:cubicBezTo>
                  <a:close/>
                  <a:moveTo>
                    <a:pt x="857" y="472"/>
                  </a:moveTo>
                  <a:cubicBezTo>
                    <a:pt x="857" y="472"/>
                    <a:pt x="857" y="472"/>
                    <a:pt x="857" y="472"/>
                  </a:cubicBezTo>
                  <a:cubicBezTo>
                    <a:pt x="857" y="472"/>
                    <a:pt x="857" y="472"/>
                    <a:pt x="857" y="472"/>
                  </a:cubicBezTo>
                  <a:cubicBezTo>
                    <a:pt x="857" y="472"/>
                    <a:pt x="857" y="472"/>
                    <a:pt x="857" y="472"/>
                  </a:cubicBezTo>
                  <a:close/>
                  <a:moveTo>
                    <a:pt x="855" y="605"/>
                  </a:moveTo>
                  <a:cubicBezTo>
                    <a:pt x="855" y="605"/>
                    <a:pt x="854" y="604"/>
                    <a:pt x="854" y="604"/>
                  </a:cubicBezTo>
                  <a:cubicBezTo>
                    <a:pt x="854" y="604"/>
                    <a:pt x="854" y="604"/>
                    <a:pt x="853" y="604"/>
                  </a:cubicBezTo>
                  <a:cubicBezTo>
                    <a:pt x="853" y="603"/>
                    <a:pt x="856" y="604"/>
                    <a:pt x="855" y="605"/>
                  </a:cubicBezTo>
                  <a:close/>
                  <a:moveTo>
                    <a:pt x="856" y="605"/>
                  </a:moveTo>
                  <a:cubicBezTo>
                    <a:pt x="857" y="606"/>
                    <a:pt x="856" y="607"/>
                    <a:pt x="854" y="607"/>
                  </a:cubicBezTo>
                  <a:cubicBezTo>
                    <a:pt x="855" y="606"/>
                    <a:pt x="854" y="605"/>
                    <a:pt x="856" y="605"/>
                  </a:cubicBezTo>
                  <a:close/>
                  <a:moveTo>
                    <a:pt x="857" y="678"/>
                  </a:moveTo>
                  <a:cubicBezTo>
                    <a:pt x="857" y="678"/>
                    <a:pt x="857" y="679"/>
                    <a:pt x="857" y="679"/>
                  </a:cubicBezTo>
                  <a:cubicBezTo>
                    <a:pt x="856" y="679"/>
                    <a:pt x="856" y="678"/>
                    <a:pt x="857" y="678"/>
                  </a:cubicBezTo>
                  <a:close/>
                  <a:moveTo>
                    <a:pt x="856" y="505"/>
                  </a:moveTo>
                  <a:cubicBezTo>
                    <a:pt x="856" y="506"/>
                    <a:pt x="855" y="505"/>
                    <a:pt x="855" y="505"/>
                  </a:cubicBezTo>
                  <a:cubicBezTo>
                    <a:pt x="855" y="505"/>
                    <a:pt x="856" y="505"/>
                    <a:pt x="856" y="505"/>
                  </a:cubicBezTo>
                  <a:close/>
                  <a:moveTo>
                    <a:pt x="855" y="453"/>
                  </a:moveTo>
                  <a:cubicBezTo>
                    <a:pt x="855" y="453"/>
                    <a:pt x="855" y="453"/>
                    <a:pt x="855" y="453"/>
                  </a:cubicBezTo>
                  <a:cubicBezTo>
                    <a:pt x="855" y="453"/>
                    <a:pt x="855" y="454"/>
                    <a:pt x="855" y="454"/>
                  </a:cubicBezTo>
                  <a:cubicBezTo>
                    <a:pt x="855" y="454"/>
                    <a:pt x="855" y="454"/>
                    <a:pt x="855" y="455"/>
                  </a:cubicBezTo>
                  <a:cubicBezTo>
                    <a:pt x="855" y="454"/>
                    <a:pt x="855" y="454"/>
                    <a:pt x="855" y="454"/>
                  </a:cubicBezTo>
                  <a:cubicBezTo>
                    <a:pt x="854" y="452"/>
                    <a:pt x="853" y="451"/>
                    <a:pt x="853" y="450"/>
                  </a:cubicBezTo>
                  <a:cubicBezTo>
                    <a:pt x="853" y="451"/>
                    <a:pt x="854" y="451"/>
                    <a:pt x="854" y="452"/>
                  </a:cubicBezTo>
                  <a:cubicBezTo>
                    <a:pt x="854" y="453"/>
                    <a:pt x="855" y="453"/>
                    <a:pt x="855" y="453"/>
                  </a:cubicBezTo>
                  <a:close/>
                  <a:moveTo>
                    <a:pt x="849" y="438"/>
                  </a:moveTo>
                  <a:cubicBezTo>
                    <a:pt x="849" y="438"/>
                    <a:pt x="849" y="438"/>
                    <a:pt x="849" y="438"/>
                  </a:cubicBezTo>
                  <a:cubicBezTo>
                    <a:pt x="849" y="438"/>
                    <a:pt x="849" y="438"/>
                    <a:pt x="849" y="438"/>
                  </a:cubicBezTo>
                  <a:cubicBezTo>
                    <a:pt x="849" y="438"/>
                    <a:pt x="849" y="438"/>
                    <a:pt x="849" y="438"/>
                  </a:cubicBezTo>
                  <a:close/>
                  <a:moveTo>
                    <a:pt x="850" y="443"/>
                  </a:moveTo>
                  <a:cubicBezTo>
                    <a:pt x="851" y="444"/>
                    <a:pt x="851" y="445"/>
                    <a:pt x="852" y="446"/>
                  </a:cubicBezTo>
                  <a:cubicBezTo>
                    <a:pt x="851" y="443"/>
                    <a:pt x="853" y="447"/>
                    <a:pt x="852" y="445"/>
                  </a:cubicBezTo>
                  <a:cubicBezTo>
                    <a:pt x="852" y="444"/>
                    <a:pt x="852" y="444"/>
                    <a:pt x="851" y="443"/>
                  </a:cubicBezTo>
                  <a:cubicBezTo>
                    <a:pt x="851" y="443"/>
                    <a:pt x="851" y="443"/>
                    <a:pt x="851" y="442"/>
                  </a:cubicBezTo>
                  <a:cubicBezTo>
                    <a:pt x="851" y="443"/>
                    <a:pt x="851" y="443"/>
                    <a:pt x="851" y="443"/>
                  </a:cubicBezTo>
                  <a:cubicBezTo>
                    <a:pt x="852" y="443"/>
                    <a:pt x="852" y="444"/>
                    <a:pt x="853" y="445"/>
                  </a:cubicBezTo>
                  <a:cubicBezTo>
                    <a:pt x="853" y="445"/>
                    <a:pt x="853" y="446"/>
                    <a:pt x="854" y="447"/>
                  </a:cubicBezTo>
                  <a:cubicBezTo>
                    <a:pt x="853" y="448"/>
                    <a:pt x="854" y="450"/>
                    <a:pt x="854" y="450"/>
                  </a:cubicBezTo>
                  <a:cubicBezTo>
                    <a:pt x="853" y="448"/>
                    <a:pt x="852" y="447"/>
                    <a:pt x="851" y="445"/>
                  </a:cubicBezTo>
                  <a:cubicBezTo>
                    <a:pt x="850" y="445"/>
                    <a:pt x="851" y="446"/>
                    <a:pt x="851" y="446"/>
                  </a:cubicBezTo>
                  <a:cubicBezTo>
                    <a:pt x="850" y="444"/>
                    <a:pt x="849" y="442"/>
                    <a:pt x="848" y="442"/>
                  </a:cubicBezTo>
                  <a:cubicBezTo>
                    <a:pt x="848" y="441"/>
                    <a:pt x="848" y="441"/>
                    <a:pt x="848" y="441"/>
                  </a:cubicBezTo>
                  <a:cubicBezTo>
                    <a:pt x="848" y="441"/>
                    <a:pt x="848" y="441"/>
                    <a:pt x="849" y="441"/>
                  </a:cubicBezTo>
                  <a:cubicBezTo>
                    <a:pt x="849" y="442"/>
                    <a:pt x="849" y="442"/>
                    <a:pt x="850" y="443"/>
                  </a:cubicBezTo>
                  <a:close/>
                  <a:moveTo>
                    <a:pt x="846" y="434"/>
                  </a:moveTo>
                  <a:cubicBezTo>
                    <a:pt x="846" y="434"/>
                    <a:pt x="846" y="434"/>
                    <a:pt x="846" y="434"/>
                  </a:cubicBezTo>
                  <a:cubicBezTo>
                    <a:pt x="847" y="435"/>
                    <a:pt x="847" y="436"/>
                    <a:pt x="848" y="436"/>
                  </a:cubicBezTo>
                  <a:cubicBezTo>
                    <a:pt x="848" y="437"/>
                    <a:pt x="848" y="437"/>
                    <a:pt x="848" y="438"/>
                  </a:cubicBezTo>
                  <a:cubicBezTo>
                    <a:pt x="848" y="438"/>
                    <a:pt x="848" y="438"/>
                    <a:pt x="847" y="437"/>
                  </a:cubicBezTo>
                  <a:cubicBezTo>
                    <a:pt x="847" y="437"/>
                    <a:pt x="846" y="436"/>
                    <a:pt x="846" y="435"/>
                  </a:cubicBezTo>
                  <a:cubicBezTo>
                    <a:pt x="846" y="435"/>
                    <a:pt x="845" y="434"/>
                    <a:pt x="845" y="434"/>
                  </a:cubicBezTo>
                  <a:cubicBezTo>
                    <a:pt x="847" y="436"/>
                    <a:pt x="845" y="433"/>
                    <a:pt x="846" y="434"/>
                  </a:cubicBezTo>
                  <a:close/>
                  <a:moveTo>
                    <a:pt x="844" y="431"/>
                  </a:moveTo>
                  <a:cubicBezTo>
                    <a:pt x="844" y="432"/>
                    <a:pt x="845" y="432"/>
                    <a:pt x="845" y="432"/>
                  </a:cubicBezTo>
                  <a:cubicBezTo>
                    <a:pt x="844" y="432"/>
                    <a:pt x="845" y="434"/>
                    <a:pt x="845" y="434"/>
                  </a:cubicBezTo>
                  <a:cubicBezTo>
                    <a:pt x="845" y="433"/>
                    <a:pt x="844" y="432"/>
                    <a:pt x="844" y="431"/>
                  </a:cubicBezTo>
                  <a:cubicBezTo>
                    <a:pt x="844" y="431"/>
                    <a:pt x="844" y="431"/>
                    <a:pt x="844" y="431"/>
                  </a:cubicBezTo>
                  <a:close/>
                  <a:moveTo>
                    <a:pt x="841" y="428"/>
                  </a:moveTo>
                  <a:cubicBezTo>
                    <a:pt x="841" y="428"/>
                    <a:pt x="841" y="428"/>
                    <a:pt x="842" y="428"/>
                  </a:cubicBezTo>
                  <a:cubicBezTo>
                    <a:pt x="842" y="428"/>
                    <a:pt x="842" y="428"/>
                    <a:pt x="842" y="429"/>
                  </a:cubicBezTo>
                  <a:cubicBezTo>
                    <a:pt x="841" y="429"/>
                    <a:pt x="841" y="429"/>
                    <a:pt x="841" y="429"/>
                  </a:cubicBezTo>
                  <a:cubicBezTo>
                    <a:pt x="841" y="428"/>
                    <a:pt x="841" y="428"/>
                    <a:pt x="841" y="428"/>
                  </a:cubicBezTo>
                  <a:close/>
                  <a:moveTo>
                    <a:pt x="835" y="436"/>
                  </a:moveTo>
                  <a:cubicBezTo>
                    <a:pt x="836" y="436"/>
                    <a:pt x="836" y="436"/>
                    <a:pt x="836" y="436"/>
                  </a:cubicBezTo>
                  <a:cubicBezTo>
                    <a:pt x="836" y="436"/>
                    <a:pt x="836" y="436"/>
                    <a:pt x="837" y="436"/>
                  </a:cubicBezTo>
                  <a:cubicBezTo>
                    <a:pt x="837" y="436"/>
                    <a:pt x="837" y="436"/>
                    <a:pt x="837" y="436"/>
                  </a:cubicBezTo>
                  <a:cubicBezTo>
                    <a:pt x="837" y="436"/>
                    <a:pt x="837" y="436"/>
                    <a:pt x="837" y="436"/>
                  </a:cubicBezTo>
                  <a:cubicBezTo>
                    <a:pt x="837" y="436"/>
                    <a:pt x="837" y="436"/>
                    <a:pt x="837" y="436"/>
                  </a:cubicBezTo>
                  <a:cubicBezTo>
                    <a:pt x="837" y="436"/>
                    <a:pt x="837" y="436"/>
                    <a:pt x="837" y="436"/>
                  </a:cubicBezTo>
                  <a:cubicBezTo>
                    <a:pt x="837" y="436"/>
                    <a:pt x="838" y="436"/>
                    <a:pt x="838" y="436"/>
                  </a:cubicBezTo>
                  <a:cubicBezTo>
                    <a:pt x="838" y="436"/>
                    <a:pt x="838" y="436"/>
                    <a:pt x="838" y="437"/>
                  </a:cubicBezTo>
                  <a:cubicBezTo>
                    <a:pt x="838" y="437"/>
                    <a:pt x="838" y="437"/>
                    <a:pt x="838" y="437"/>
                  </a:cubicBezTo>
                  <a:cubicBezTo>
                    <a:pt x="838" y="437"/>
                    <a:pt x="838" y="437"/>
                    <a:pt x="838" y="437"/>
                  </a:cubicBezTo>
                  <a:cubicBezTo>
                    <a:pt x="838" y="438"/>
                    <a:pt x="839" y="439"/>
                    <a:pt x="839" y="439"/>
                  </a:cubicBezTo>
                  <a:cubicBezTo>
                    <a:pt x="838" y="438"/>
                    <a:pt x="839" y="440"/>
                    <a:pt x="839" y="440"/>
                  </a:cubicBezTo>
                  <a:cubicBezTo>
                    <a:pt x="841" y="443"/>
                    <a:pt x="839" y="439"/>
                    <a:pt x="838" y="436"/>
                  </a:cubicBezTo>
                  <a:cubicBezTo>
                    <a:pt x="838" y="436"/>
                    <a:pt x="838" y="436"/>
                    <a:pt x="838" y="436"/>
                  </a:cubicBezTo>
                  <a:cubicBezTo>
                    <a:pt x="840" y="438"/>
                    <a:pt x="841" y="441"/>
                    <a:pt x="843" y="445"/>
                  </a:cubicBezTo>
                  <a:cubicBezTo>
                    <a:pt x="842" y="444"/>
                    <a:pt x="842" y="444"/>
                    <a:pt x="842" y="445"/>
                  </a:cubicBezTo>
                  <a:cubicBezTo>
                    <a:pt x="843" y="447"/>
                    <a:pt x="845" y="448"/>
                    <a:pt x="843" y="445"/>
                  </a:cubicBezTo>
                  <a:cubicBezTo>
                    <a:pt x="844" y="445"/>
                    <a:pt x="844" y="445"/>
                    <a:pt x="844" y="445"/>
                  </a:cubicBezTo>
                  <a:cubicBezTo>
                    <a:pt x="844" y="445"/>
                    <a:pt x="844" y="445"/>
                    <a:pt x="845" y="445"/>
                  </a:cubicBezTo>
                  <a:cubicBezTo>
                    <a:pt x="845" y="445"/>
                    <a:pt x="844" y="445"/>
                    <a:pt x="844" y="445"/>
                  </a:cubicBezTo>
                  <a:cubicBezTo>
                    <a:pt x="845" y="445"/>
                    <a:pt x="845" y="445"/>
                    <a:pt x="845" y="445"/>
                  </a:cubicBezTo>
                  <a:cubicBezTo>
                    <a:pt x="846" y="446"/>
                    <a:pt x="847" y="448"/>
                    <a:pt x="846" y="446"/>
                  </a:cubicBezTo>
                  <a:cubicBezTo>
                    <a:pt x="846" y="446"/>
                    <a:pt x="846" y="445"/>
                    <a:pt x="845" y="445"/>
                  </a:cubicBezTo>
                  <a:cubicBezTo>
                    <a:pt x="845" y="445"/>
                    <a:pt x="845" y="445"/>
                    <a:pt x="845" y="445"/>
                  </a:cubicBezTo>
                  <a:cubicBezTo>
                    <a:pt x="846" y="446"/>
                    <a:pt x="847" y="447"/>
                    <a:pt x="847" y="447"/>
                  </a:cubicBezTo>
                  <a:cubicBezTo>
                    <a:pt x="847" y="447"/>
                    <a:pt x="848" y="448"/>
                    <a:pt x="848" y="449"/>
                  </a:cubicBezTo>
                  <a:cubicBezTo>
                    <a:pt x="848" y="448"/>
                    <a:pt x="848" y="448"/>
                    <a:pt x="848" y="449"/>
                  </a:cubicBezTo>
                  <a:cubicBezTo>
                    <a:pt x="848" y="449"/>
                    <a:pt x="849" y="450"/>
                    <a:pt x="849" y="451"/>
                  </a:cubicBezTo>
                  <a:cubicBezTo>
                    <a:pt x="848" y="451"/>
                    <a:pt x="848" y="451"/>
                    <a:pt x="848" y="451"/>
                  </a:cubicBezTo>
                  <a:cubicBezTo>
                    <a:pt x="847" y="450"/>
                    <a:pt x="845" y="448"/>
                    <a:pt x="845" y="448"/>
                  </a:cubicBezTo>
                  <a:cubicBezTo>
                    <a:pt x="846" y="449"/>
                    <a:pt x="846" y="450"/>
                    <a:pt x="846" y="451"/>
                  </a:cubicBezTo>
                  <a:cubicBezTo>
                    <a:pt x="846" y="451"/>
                    <a:pt x="846" y="451"/>
                    <a:pt x="846" y="451"/>
                  </a:cubicBezTo>
                  <a:cubicBezTo>
                    <a:pt x="845" y="450"/>
                    <a:pt x="845" y="450"/>
                    <a:pt x="845" y="450"/>
                  </a:cubicBezTo>
                  <a:cubicBezTo>
                    <a:pt x="845" y="451"/>
                    <a:pt x="845" y="451"/>
                    <a:pt x="845" y="451"/>
                  </a:cubicBezTo>
                  <a:cubicBezTo>
                    <a:pt x="845" y="451"/>
                    <a:pt x="845" y="451"/>
                    <a:pt x="845" y="451"/>
                  </a:cubicBezTo>
                  <a:cubicBezTo>
                    <a:pt x="845" y="451"/>
                    <a:pt x="845" y="451"/>
                    <a:pt x="845" y="451"/>
                  </a:cubicBezTo>
                  <a:cubicBezTo>
                    <a:pt x="844" y="449"/>
                    <a:pt x="843" y="447"/>
                    <a:pt x="842" y="446"/>
                  </a:cubicBezTo>
                  <a:cubicBezTo>
                    <a:pt x="842" y="447"/>
                    <a:pt x="843" y="448"/>
                    <a:pt x="843" y="449"/>
                  </a:cubicBezTo>
                  <a:cubicBezTo>
                    <a:pt x="843" y="448"/>
                    <a:pt x="842" y="447"/>
                    <a:pt x="842" y="447"/>
                  </a:cubicBezTo>
                  <a:cubicBezTo>
                    <a:pt x="842" y="447"/>
                    <a:pt x="842" y="447"/>
                    <a:pt x="842" y="447"/>
                  </a:cubicBezTo>
                  <a:cubicBezTo>
                    <a:pt x="842" y="446"/>
                    <a:pt x="841" y="445"/>
                    <a:pt x="841" y="445"/>
                  </a:cubicBezTo>
                  <a:cubicBezTo>
                    <a:pt x="841" y="445"/>
                    <a:pt x="841" y="444"/>
                    <a:pt x="840" y="444"/>
                  </a:cubicBezTo>
                  <a:cubicBezTo>
                    <a:pt x="840" y="444"/>
                    <a:pt x="840" y="444"/>
                    <a:pt x="840" y="444"/>
                  </a:cubicBezTo>
                  <a:cubicBezTo>
                    <a:pt x="840" y="444"/>
                    <a:pt x="841" y="445"/>
                    <a:pt x="840" y="445"/>
                  </a:cubicBezTo>
                  <a:cubicBezTo>
                    <a:pt x="841" y="445"/>
                    <a:pt x="841" y="446"/>
                    <a:pt x="841" y="446"/>
                  </a:cubicBezTo>
                  <a:cubicBezTo>
                    <a:pt x="841" y="446"/>
                    <a:pt x="841" y="446"/>
                    <a:pt x="841" y="446"/>
                  </a:cubicBezTo>
                  <a:cubicBezTo>
                    <a:pt x="841" y="447"/>
                    <a:pt x="841" y="447"/>
                    <a:pt x="842" y="449"/>
                  </a:cubicBezTo>
                  <a:cubicBezTo>
                    <a:pt x="842" y="449"/>
                    <a:pt x="842" y="449"/>
                    <a:pt x="843" y="449"/>
                  </a:cubicBezTo>
                  <a:cubicBezTo>
                    <a:pt x="843" y="449"/>
                    <a:pt x="843" y="449"/>
                    <a:pt x="843" y="449"/>
                  </a:cubicBezTo>
                  <a:cubicBezTo>
                    <a:pt x="843" y="449"/>
                    <a:pt x="843" y="449"/>
                    <a:pt x="843" y="449"/>
                  </a:cubicBezTo>
                  <a:cubicBezTo>
                    <a:pt x="843" y="450"/>
                    <a:pt x="843" y="450"/>
                    <a:pt x="844" y="451"/>
                  </a:cubicBezTo>
                  <a:cubicBezTo>
                    <a:pt x="843" y="451"/>
                    <a:pt x="842" y="450"/>
                    <a:pt x="842" y="450"/>
                  </a:cubicBezTo>
                  <a:cubicBezTo>
                    <a:pt x="842" y="449"/>
                    <a:pt x="841" y="448"/>
                    <a:pt x="841" y="447"/>
                  </a:cubicBezTo>
                  <a:cubicBezTo>
                    <a:pt x="840" y="446"/>
                    <a:pt x="840" y="446"/>
                    <a:pt x="839" y="445"/>
                  </a:cubicBezTo>
                  <a:cubicBezTo>
                    <a:pt x="839" y="444"/>
                    <a:pt x="838" y="444"/>
                    <a:pt x="838" y="443"/>
                  </a:cubicBezTo>
                  <a:cubicBezTo>
                    <a:pt x="838" y="443"/>
                    <a:pt x="838" y="443"/>
                    <a:pt x="838" y="443"/>
                  </a:cubicBezTo>
                  <a:cubicBezTo>
                    <a:pt x="837" y="442"/>
                    <a:pt x="836" y="439"/>
                    <a:pt x="834" y="436"/>
                  </a:cubicBezTo>
                  <a:cubicBezTo>
                    <a:pt x="835" y="436"/>
                    <a:pt x="835" y="436"/>
                    <a:pt x="835" y="436"/>
                  </a:cubicBezTo>
                  <a:close/>
                  <a:moveTo>
                    <a:pt x="842" y="488"/>
                  </a:moveTo>
                  <a:cubicBezTo>
                    <a:pt x="841" y="489"/>
                    <a:pt x="840" y="488"/>
                    <a:pt x="838" y="488"/>
                  </a:cubicBezTo>
                  <a:cubicBezTo>
                    <a:pt x="837" y="488"/>
                    <a:pt x="839" y="488"/>
                    <a:pt x="839" y="487"/>
                  </a:cubicBezTo>
                  <a:cubicBezTo>
                    <a:pt x="839" y="487"/>
                    <a:pt x="838" y="487"/>
                    <a:pt x="838" y="487"/>
                  </a:cubicBezTo>
                  <a:cubicBezTo>
                    <a:pt x="838" y="486"/>
                    <a:pt x="840" y="486"/>
                    <a:pt x="839" y="486"/>
                  </a:cubicBezTo>
                  <a:cubicBezTo>
                    <a:pt x="840" y="486"/>
                    <a:pt x="842" y="485"/>
                    <a:pt x="842" y="486"/>
                  </a:cubicBezTo>
                  <a:cubicBezTo>
                    <a:pt x="841" y="486"/>
                    <a:pt x="841" y="487"/>
                    <a:pt x="842" y="488"/>
                  </a:cubicBezTo>
                  <a:close/>
                  <a:moveTo>
                    <a:pt x="839" y="482"/>
                  </a:moveTo>
                  <a:cubicBezTo>
                    <a:pt x="839" y="483"/>
                    <a:pt x="839" y="483"/>
                    <a:pt x="838" y="483"/>
                  </a:cubicBezTo>
                  <a:cubicBezTo>
                    <a:pt x="838" y="482"/>
                    <a:pt x="839" y="482"/>
                    <a:pt x="839" y="482"/>
                  </a:cubicBezTo>
                  <a:cubicBezTo>
                    <a:pt x="839" y="482"/>
                    <a:pt x="839" y="482"/>
                    <a:pt x="839" y="482"/>
                  </a:cubicBezTo>
                  <a:close/>
                  <a:moveTo>
                    <a:pt x="840" y="482"/>
                  </a:moveTo>
                  <a:cubicBezTo>
                    <a:pt x="838" y="481"/>
                    <a:pt x="841" y="481"/>
                    <a:pt x="840" y="482"/>
                  </a:cubicBezTo>
                  <a:close/>
                  <a:moveTo>
                    <a:pt x="833" y="452"/>
                  </a:moveTo>
                  <a:cubicBezTo>
                    <a:pt x="834" y="452"/>
                    <a:pt x="834" y="452"/>
                    <a:pt x="834" y="451"/>
                  </a:cubicBezTo>
                  <a:cubicBezTo>
                    <a:pt x="835" y="451"/>
                    <a:pt x="836" y="451"/>
                    <a:pt x="837" y="451"/>
                  </a:cubicBezTo>
                  <a:cubicBezTo>
                    <a:pt x="837" y="452"/>
                    <a:pt x="837" y="453"/>
                    <a:pt x="838" y="453"/>
                  </a:cubicBezTo>
                  <a:cubicBezTo>
                    <a:pt x="836" y="453"/>
                    <a:pt x="836" y="454"/>
                    <a:pt x="835" y="454"/>
                  </a:cubicBezTo>
                  <a:cubicBezTo>
                    <a:pt x="835" y="453"/>
                    <a:pt x="833" y="453"/>
                    <a:pt x="833" y="452"/>
                  </a:cubicBezTo>
                  <a:close/>
                  <a:moveTo>
                    <a:pt x="834" y="684"/>
                  </a:moveTo>
                  <a:cubicBezTo>
                    <a:pt x="834" y="684"/>
                    <a:pt x="836" y="684"/>
                    <a:pt x="835" y="685"/>
                  </a:cubicBezTo>
                  <a:cubicBezTo>
                    <a:pt x="835" y="685"/>
                    <a:pt x="835" y="684"/>
                    <a:pt x="834" y="684"/>
                  </a:cubicBezTo>
                  <a:close/>
                  <a:moveTo>
                    <a:pt x="833" y="709"/>
                  </a:moveTo>
                  <a:cubicBezTo>
                    <a:pt x="835" y="708"/>
                    <a:pt x="835" y="710"/>
                    <a:pt x="833" y="709"/>
                  </a:cubicBezTo>
                  <a:close/>
                  <a:moveTo>
                    <a:pt x="836" y="502"/>
                  </a:moveTo>
                  <a:cubicBezTo>
                    <a:pt x="836" y="502"/>
                    <a:pt x="834" y="502"/>
                    <a:pt x="835" y="502"/>
                  </a:cubicBezTo>
                  <a:cubicBezTo>
                    <a:pt x="835" y="502"/>
                    <a:pt x="835" y="502"/>
                    <a:pt x="836" y="502"/>
                  </a:cubicBezTo>
                  <a:cubicBezTo>
                    <a:pt x="836" y="502"/>
                    <a:pt x="836" y="502"/>
                    <a:pt x="836" y="502"/>
                  </a:cubicBezTo>
                  <a:close/>
                  <a:moveTo>
                    <a:pt x="837" y="458"/>
                  </a:moveTo>
                  <a:cubicBezTo>
                    <a:pt x="836" y="458"/>
                    <a:pt x="836" y="458"/>
                    <a:pt x="836" y="457"/>
                  </a:cubicBezTo>
                  <a:cubicBezTo>
                    <a:pt x="837" y="457"/>
                    <a:pt x="837" y="458"/>
                    <a:pt x="837" y="458"/>
                  </a:cubicBezTo>
                  <a:close/>
                  <a:moveTo>
                    <a:pt x="835" y="536"/>
                  </a:moveTo>
                  <a:cubicBezTo>
                    <a:pt x="835" y="535"/>
                    <a:pt x="835" y="535"/>
                    <a:pt x="835" y="534"/>
                  </a:cubicBezTo>
                  <a:cubicBezTo>
                    <a:pt x="836" y="534"/>
                    <a:pt x="837" y="536"/>
                    <a:pt x="835" y="536"/>
                  </a:cubicBezTo>
                  <a:close/>
                  <a:moveTo>
                    <a:pt x="836" y="685"/>
                  </a:moveTo>
                  <a:cubicBezTo>
                    <a:pt x="836" y="685"/>
                    <a:pt x="836" y="685"/>
                    <a:pt x="837" y="685"/>
                  </a:cubicBezTo>
                  <a:cubicBezTo>
                    <a:pt x="837" y="686"/>
                    <a:pt x="835" y="685"/>
                    <a:pt x="836" y="685"/>
                  </a:cubicBezTo>
                  <a:close/>
                  <a:moveTo>
                    <a:pt x="836" y="506"/>
                  </a:moveTo>
                  <a:cubicBezTo>
                    <a:pt x="836" y="505"/>
                    <a:pt x="836" y="505"/>
                    <a:pt x="836" y="505"/>
                  </a:cubicBezTo>
                  <a:cubicBezTo>
                    <a:pt x="837" y="505"/>
                    <a:pt x="837" y="506"/>
                    <a:pt x="838" y="506"/>
                  </a:cubicBezTo>
                  <a:cubicBezTo>
                    <a:pt x="838" y="507"/>
                    <a:pt x="836" y="506"/>
                    <a:pt x="836" y="506"/>
                  </a:cubicBezTo>
                  <a:close/>
                  <a:moveTo>
                    <a:pt x="834" y="683"/>
                  </a:moveTo>
                  <a:cubicBezTo>
                    <a:pt x="833" y="683"/>
                    <a:pt x="832" y="683"/>
                    <a:pt x="832" y="683"/>
                  </a:cubicBezTo>
                  <a:cubicBezTo>
                    <a:pt x="833" y="682"/>
                    <a:pt x="834" y="683"/>
                    <a:pt x="834" y="683"/>
                  </a:cubicBezTo>
                  <a:close/>
                  <a:moveTo>
                    <a:pt x="832" y="501"/>
                  </a:moveTo>
                  <a:cubicBezTo>
                    <a:pt x="833" y="501"/>
                    <a:pt x="833" y="502"/>
                    <a:pt x="832" y="501"/>
                  </a:cubicBezTo>
                  <a:cubicBezTo>
                    <a:pt x="831" y="502"/>
                    <a:pt x="831" y="501"/>
                    <a:pt x="832" y="501"/>
                  </a:cubicBezTo>
                  <a:close/>
                  <a:moveTo>
                    <a:pt x="835" y="688"/>
                  </a:moveTo>
                  <a:cubicBezTo>
                    <a:pt x="834" y="688"/>
                    <a:pt x="834" y="687"/>
                    <a:pt x="834" y="688"/>
                  </a:cubicBezTo>
                  <a:cubicBezTo>
                    <a:pt x="833" y="688"/>
                    <a:pt x="833" y="687"/>
                    <a:pt x="833" y="687"/>
                  </a:cubicBezTo>
                  <a:cubicBezTo>
                    <a:pt x="831" y="687"/>
                    <a:pt x="831" y="686"/>
                    <a:pt x="831" y="685"/>
                  </a:cubicBezTo>
                  <a:cubicBezTo>
                    <a:pt x="832" y="685"/>
                    <a:pt x="834" y="687"/>
                    <a:pt x="835" y="688"/>
                  </a:cubicBezTo>
                  <a:close/>
                  <a:moveTo>
                    <a:pt x="830" y="519"/>
                  </a:moveTo>
                  <a:cubicBezTo>
                    <a:pt x="830" y="519"/>
                    <a:pt x="829" y="519"/>
                    <a:pt x="829" y="520"/>
                  </a:cubicBezTo>
                  <a:cubicBezTo>
                    <a:pt x="828" y="519"/>
                    <a:pt x="828" y="519"/>
                    <a:pt x="828" y="518"/>
                  </a:cubicBezTo>
                  <a:cubicBezTo>
                    <a:pt x="829" y="518"/>
                    <a:pt x="829" y="519"/>
                    <a:pt x="830" y="519"/>
                  </a:cubicBezTo>
                  <a:close/>
                  <a:moveTo>
                    <a:pt x="829" y="486"/>
                  </a:moveTo>
                  <a:cubicBezTo>
                    <a:pt x="829" y="486"/>
                    <a:pt x="829" y="485"/>
                    <a:pt x="828" y="486"/>
                  </a:cubicBezTo>
                  <a:cubicBezTo>
                    <a:pt x="828" y="485"/>
                    <a:pt x="829" y="486"/>
                    <a:pt x="829" y="486"/>
                  </a:cubicBezTo>
                  <a:close/>
                  <a:moveTo>
                    <a:pt x="828" y="682"/>
                  </a:moveTo>
                  <a:cubicBezTo>
                    <a:pt x="829" y="681"/>
                    <a:pt x="830" y="681"/>
                    <a:pt x="831" y="681"/>
                  </a:cubicBezTo>
                  <a:cubicBezTo>
                    <a:pt x="830" y="682"/>
                    <a:pt x="831" y="682"/>
                    <a:pt x="831" y="683"/>
                  </a:cubicBezTo>
                  <a:cubicBezTo>
                    <a:pt x="829" y="683"/>
                    <a:pt x="827" y="682"/>
                    <a:pt x="826" y="680"/>
                  </a:cubicBezTo>
                  <a:cubicBezTo>
                    <a:pt x="827" y="680"/>
                    <a:pt x="828" y="681"/>
                    <a:pt x="828" y="682"/>
                  </a:cubicBezTo>
                  <a:close/>
                  <a:moveTo>
                    <a:pt x="828" y="689"/>
                  </a:moveTo>
                  <a:cubicBezTo>
                    <a:pt x="829" y="689"/>
                    <a:pt x="829" y="689"/>
                    <a:pt x="829" y="689"/>
                  </a:cubicBezTo>
                  <a:cubicBezTo>
                    <a:pt x="829" y="689"/>
                    <a:pt x="829" y="690"/>
                    <a:pt x="828" y="690"/>
                  </a:cubicBezTo>
                  <a:cubicBezTo>
                    <a:pt x="829" y="689"/>
                    <a:pt x="828" y="689"/>
                    <a:pt x="828" y="689"/>
                  </a:cubicBezTo>
                  <a:close/>
                  <a:moveTo>
                    <a:pt x="828" y="723"/>
                  </a:moveTo>
                  <a:cubicBezTo>
                    <a:pt x="827" y="724"/>
                    <a:pt x="826" y="725"/>
                    <a:pt x="825" y="725"/>
                  </a:cubicBezTo>
                  <a:cubicBezTo>
                    <a:pt x="824" y="724"/>
                    <a:pt x="823" y="723"/>
                    <a:pt x="823" y="722"/>
                  </a:cubicBezTo>
                  <a:cubicBezTo>
                    <a:pt x="824" y="721"/>
                    <a:pt x="828" y="721"/>
                    <a:pt x="828" y="723"/>
                  </a:cubicBezTo>
                  <a:close/>
                  <a:moveTo>
                    <a:pt x="825" y="525"/>
                  </a:moveTo>
                  <a:cubicBezTo>
                    <a:pt x="825" y="525"/>
                    <a:pt x="825" y="525"/>
                    <a:pt x="825" y="524"/>
                  </a:cubicBezTo>
                  <a:cubicBezTo>
                    <a:pt x="825" y="524"/>
                    <a:pt x="825" y="524"/>
                    <a:pt x="825" y="524"/>
                  </a:cubicBezTo>
                  <a:cubicBezTo>
                    <a:pt x="825" y="525"/>
                    <a:pt x="825" y="525"/>
                    <a:pt x="825" y="525"/>
                  </a:cubicBezTo>
                  <a:cubicBezTo>
                    <a:pt x="825" y="525"/>
                    <a:pt x="825" y="525"/>
                    <a:pt x="825" y="525"/>
                  </a:cubicBezTo>
                  <a:close/>
                  <a:moveTo>
                    <a:pt x="827" y="777"/>
                  </a:moveTo>
                  <a:cubicBezTo>
                    <a:pt x="827" y="777"/>
                    <a:pt x="827" y="779"/>
                    <a:pt x="826" y="778"/>
                  </a:cubicBezTo>
                  <a:cubicBezTo>
                    <a:pt x="826" y="778"/>
                    <a:pt x="825" y="777"/>
                    <a:pt x="827" y="777"/>
                  </a:cubicBezTo>
                  <a:close/>
                  <a:moveTo>
                    <a:pt x="826" y="835"/>
                  </a:moveTo>
                  <a:cubicBezTo>
                    <a:pt x="827" y="835"/>
                    <a:pt x="828" y="836"/>
                    <a:pt x="827" y="837"/>
                  </a:cubicBezTo>
                  <a:cubicBezTo>
                    <a:pt x="825" y="837"/>
                    <a:pt x="825" y="835"/>
                    <a:pt x="826" y="835"/>
                  </a:cubicBezTo>
                  <a:close/>
                  <a:moveTo>
                    <a:pt x="826" y="756"/>
                  </a:moveTo>
                  <a:cubicBezTo>
                    <a:pt x="827" y="756"/>
                    <a:pt x="827" y="756"/>
                    <a:pt x="828" y="756"/>
                  </a:cubicBezTo>
                  <a:cubicBezTo>
                    <a:pt x="828" y="756"/>
                    <a:pt x="828" y="757"/>
                    <a:pt x="828" y="757"/>
                  </a:cubicBezTo>
                  <a:cubicBezTo>
                    <a:pt x="826" y="758"/>
                    <a:pt x="826" y="756"/>
                    <a:pt x="826" y="756"/>
                  </a:cubicBezTo>
                  <a:close/>
                  <a:moveTo>
                    <a:pt x="825" y="406"/>
                  </a:moveTo>
                  <a:cubicBezTo>
                    <a:pt x="825" y="406"/>
                    <a:pt x="825" y="406"/>
                    <a:pt x="826" y="406"/>
                  </a:cubicBezTo>
                  <a:cubicBezTo>
                    <a:pt x="826" y="407"/>
                    <a:pt x="826" y="407"/>
                    <a:pt x="826" y="407"/>
                  </a:cubicBezTo>
                  <a:cubicBezTo>
                    <a:pt x="825" y="407"/>
                    <a:pt x="825" y="407"/>
                    <a:pt x="825" y="407"/>
                  </a:cubicBezTo>
                  <a:cubicBezTo>
                    <a:pt x="825" y="407"/>
                    <a:pt x="825" y="407"/>
                    <a:pt x="825" y="406"/>
                  </a:cubicBezTo>
                  <a:close/>
                  <a:moveTo>
                    <a:pt x="825" y="476"/>
                  </a:moveTo>
                  <a:cubicBezTo>
                    <a:pt x="824" y="475"/>
                    <a:pt x="826" y="475"/>
                    <a:pt x="825" y="476"/>
                  </a:cubicBezTo>
                  <a:close/>
                  <a:moveTo>
                    <a:pt x="824" y="476"/>
                  </a:moveTo>
                  <a:cubicBezTo>
                    <a:pt x="824" y="476"/>
                    <a:pt x="824" y="476"/>
                    <a:pt x="825" y="476"/>
                  </a:cubicBezTo>
                  <a:cubicBezTo>
                    <a:pt x="825" y="477"/>
                    <a:pt x="824" y="477"/>
                    <a:pt x="823" y="477"/>
                  </a:cubicBezTo>
                  <a:cubicBezTo>
                    <a:pt x="824" y="476"/>
                    <a:pt x="824" y="476"/>
                    <a:pt x="824" y="476"/>
                  </a:cubicBezTo>
                  <a:close/>
                  <a:moveTo>
                    <a:pt x="824" y="479"/>
                  </a:moveTo>
                  <a:cubicBezTo>
                    <a:pt x="825" y="479"/>
                    <a:pt x="827" y="479"/>
                    <a:pt x="828" y="480"/>
                  </a:cubicBezTo>
                  <a:cubicBezTo>
                    <a:pt x="826" y="480"/>
                    <a:pt x="826" y="481"/>
                    <a:pt x="828" y="482"/>
                  </a:cubicBezTo>
                  <a:cubicBezTo>
                    <a:pt x="827" y="483"/>
                    <a:pt x="825" y="482"/>
                    <a:pt x="823" y="482"/>
                  </a:cubicBezTo>
                  <a:cubicBezTo>
                    <a:pt x="822" y="481"/>
                    <a:pt x="824" y="482"/>
                    <a:pt x="824" y="481"/>
                  </a:cubicBezTo>
                  <a:cubicBezTo>
                    <a:pt x="824" y="481"/>
                    <a:pt x="823" y="481"/>
                    <a:pt x="823" y="481"/>
                  </a:cubicBezTo>
                  <a:cubicBezTo>
                    <a:pt x="824" y="480"/>
                    <a:pt x="825" y="480"/>
                    <a:pt x="824" y="479"/>
                  </a:cubicBezTo>
                  <a:close/>
                  <a:moveTo>
                    <a:pt x="824" y="500"/>
                  </a:moveTo>
                  <a:cubicBezTo>
                    <a:pt x="824" y="500"/>
                    <a:pt x="825" y="500"/>
                    <a:pt x="825" y="500"/>
                  </a:cubicBezTo>
                  <a:cubicBezTo>
                    <a:pt x="825" y="500"/>
                    <a:pt x="825" y="500"/>
                    <a:pt x="825" y="500"/>
                  </a:cubicBezTo>
                  <a:cubicBezTo>
                    <a:pt x="825" y="500"/>
                    <a:pt x="824" y="500"/>
                    <a:pt x="824" y="500"/>
                  </a:cubicBezTo>
                  <a:close/>
                  <a:moveTo>
                    <a:pt x="817" y="492"/>
                  </a:moveTo>
                  <a:cubicBezTo>
                    <a:pt x="818" y="491"/>
                    <a:pt x="817" y="490"/>
                    <a:pt x="818" y="490"/>
                  </a:cubicBezTo>
                  <a:cubicBezTo>
                    <a:pt x="820" y="489"/>
                    <a:pt x="819" y="492"/>
                    <a:pt x="820" y="492"/>
                  </a:cubicBezTo>
                  <a:cubicBezTo>
                    <a:pt x="819" y="492"/>
                    <a:pt x="818" y="492"/>
                    <a:pt x="817" y="492"/>
                  </a:cubicBezTo>
                  <a:close/>
                  <a:moveTo>
                    <a:pt x="818" y="511"/>
                  </a:moveTo>
                  <a:cubicBezTo>
                    <a:pt x="818" y="511"/>
                    <a:pt x="818" y="511"/>
                    <a:pt x="818" y="511"/>
                  </a:cubicBezTo>
                  <a:cubicBezTo>
                    <a:pt x="817" y="511"/>
                    <a:pt x="817" y="511"/>
                    <a:pt x="817" y="511"/>
                  </a:cubicBezTo>
                  <a:cubicBezTo>
                    <a:pt x="817" y="511"/>
                    <a:pt x="817" y="511"/>
                    <a:pt x="817" y="511"/>
                  </a:cubicBezTo>
                  <a:cubicBezTo>
                    <a:pt x="817" y="511"/>
                    <a:pt x="817" y="511"/>
                    <a:pt x="818" y="511"/>
                  </a:cubicBezTo>
                  <a:close/>
                  <a:moveTo>
                    <a:pt x="822" y="452"/>
                  </a:moveTo>
                  <a:cubicBezTo>
                    <a:pt x="821" y="452"/>
                    <a:pt x="821" y="452"/>
                    <a:pt x="821" y="451"/>
                  </a:cubicBezTo>
                  <a:cubicBezTo>
                    <a:pt x="822" y="451"/>
                    <a:pt x="822" y="452"/>
                    <a:pt x="822" y="452"/>
                  </a:cubicBezTo>
                  <a:close/>
                  <a:moveTo>
                    <a:pt x="820" y="448"/>
                  </a:moveTo>
                  <a:cubicBezTo>
                    <a:pt x="820" y="447"/>
                    <a:pt x="818" y="447"/>
                    <a:pt x="819" y="446"/>
                  </a:cubicBezTo>
                  <a:cubicBezTo>
                    <a:pt x="819" y="446"/>
                    <a:pt x="819" y="446"/>
                    <a:pt x="819" y="446"/>
                  </a:cubicBezTo>
                  <a:cubicBezTo>
                    <a:pt x="820" y="446"/>
                    <a:pt x="821" y="446"/>
                    <a:pt x="822" y="446"/>
                  </a:cubicBezTo>
                  <a:cubicBezTo>
                    <a:pt x="822" y="446"/>
                    <a:pt x="822" y="447"/>
                    <a:pt x="823" y="447"/>
                  </a:cubicBezTo>
                  <a:cubicBezTo>
                    <a:pt x="821" y="447"/>
                    <a:pt x="821" y="448"/>
                    <a:pt x="820" y="448"/>
                  </a:cubicBezTo>
                  <a:close/>
                  <a:moveTo>
                    <a:pt x="820" y="496"/>
                  </a:moveTo>
                  <a:cubicBezTo>
                    <a:pt x="820" y="496"/>
                    <a:pt x="820" y="496"/>
                    <a:pt x="820" y="496"/>
                  </a:cubicBezTo>
                  <a:cubicBezTo>
                    <a:pt x="819" y="496"/>
                    <a:pt x="819" y="496"/>
                    <a:pt x="819" y="496"/>
                  </a:cubicBezTo>
                  <a:cubicBezTo>
                    <a:pt x="819" y="496"/>
                    <a:pt x="819" y="496"/>
                    <a:pt x="819" y="496"/>
                  </a:cubicBezTo>
                  <a:cubicBezTo>
                    <a:pt x="819" y="496"/>
                    <a:pt x="819" y="496"/>
                    <a:pt x="820" y="496"/>
                  </a:cubicBezTo>
                  <a:close/>
                  <a:moveTo>
                    <a:pt x="819" y="496"/>
                  </a:moveTo>
                  <a:cubicBezTo>
                    <a:pt x="819" y="496"/>
                    <a:pt x="819" y="496"/>
                    <a:pt x="820" y="496"/>
                  </a:cubicBezTo>
                  <a:cubicBezTo>
                    <a:pt x="821" y="498"/>
                    <a:pt x="817" y="497"/>
                    <a:pt x="819" y="496"/>
                  </a:cubicBezTo>
                  <a:close/>
                  <a:moveTo>
                    <a:pt x="820" y="503"/>
                  </a:moveTo>
                  <a:cubicBezTo>
                    <a:pt x="820" y="503"/>
                    <a:pt x="819" y="501"/>
                    <a:pt x="820" y="501"/>
                  </a:cubicBezTo>
                  <a:cubicBezTo>
                    <a:pt x="821" y="501"/>
                    <a:pt x="822" y="501"/>
                    <a:pt x="823" y="502"/>
                  </a:cubicBezTo>
                  <a:cubicBezTo>
                    <a:pt x="822" y="503"/>
                    <a:pt x="822" y="504"/>
                    <a:pt x="821" y="506"/>
                  </a:cubicBezTo>
                  <a:cubicBezTo>
                    <a:pt x="820" y="506"/>
                    <a:pt x="819" y="504"/>
                    <a:pt x="819" y="503"/>
                  </a:cubicBezTo>
                  <a:cubicBezTo>
                    <a:pt x="819" y="503"/>
                    <a:pt x="820" y="503"/>
                    <a:pt x="820" y="503"/>
                  </a:cubicBezTo>
                  <a:close/>
                  <a:moveTo>
                    <a:pt x="823" y="500"/>
                  </a:moveTo>
                  <a:cubicBezTo>
                    <a:pt x="822" y="500"/>
                    <a:pt x="822" y="500"/>
                    <a:pt x="821" y="500"/>
                  </a:cubicBezTo>
                  <a:cubicBezTo>
                    <a:pt x="821" y="500"/>
                    <a:pt x="821" y="500"/>
                    <a:pt x="821" y="500"/>
                  </a:cubicBezTo>
                  <a:cubicBezTo>
                    <a:pt x="821" y="500"/>
                    <a:pt x="821" y="500"/>
                    <a:pt x="821" y="500"/>
                  </a:cubicBezTo>
                  <a:cubicBezTo>
                    <a:pt x="821" y="500"/>
                    <a:pt x="821" y="500"/>
                    <a:pt x="821" y="499"/>
                  </a:cubicBezTo>
                  <a:cubicBezTo>
                    <a:pt x="821" y="499"/>
                    <a:pt x="821" y="499"/>
                    <a:pt x="822" y="498"/>
                  </a:cubicBezTo>
                  <a:cubicBezTo>
                    <a:pt x="822" y="499"/>
                    <a:pt x="822" y="500"/>
                    <a:pt x="823" y="500"/>
                  </a:cubicBezTo>
                  <a:cubicBezTo>
                    <a:pt x="823" y="500"/>
                    <a:pt x="823" y="500"/>
                    <a:pt x="823" y="500"/>
                  </a:cubicBezTo>
                  <a:close/>
                  <a:moveTo>
                    <a:pt x="823" y="431"/>
                  </a:moveTo>
                  <a:cubicBezTo>
                    <a:pt x="823" y="431"/>
                    <a:pt x="823" y="431"/>
                    <a:pt x="822" y="431"/>
                  </a:cubicBezTo>
                  <a:cubicBezTo>
                    <a:pt x="822" y="431"/>
                    <a:pt x="822" y="431"/>
                    <a:pt x="822" y="431"/>
                  </a:cubicBezTo>
                  <a:cubicBezTo>
                    <a:pt x="823" y="431"/>
                    <a:pt x="823" y="431"/>
                    <a:pt x="823" y="431"/>
                  </a:cubicBezTo>
                  <a:cubicBezTo>
                    <a:pt x="823" y="431"/>
                    <a:pt x="823" y="431"/>
                    <a:pt x="823" y="431"/>
                  </a:cubicBezTo>
                  <a:close/>
                  <a:moveTo>
                    <a:pt x="820" y="419"/>
                  </a:moveTo>
                  <a:cubicBezTo>
                    <a:pt x="820" y="418"/>
                    <a:pt x="819" y="416"/>
                    <a:pt x="821" y="416"/>
                  </a:cubicBezTo>
                  <a:cubicBezTo>
                    <a:pt x="822" y="416"/>
                    <a:pt x="822" y="417"/>
                    <a:pt x="822" y="417"/>
                  </a:cubicBezTo>
                  <a:cubicBezTo>
                    <a:pt x="822" y="418"/>
                    <a:pt x="822" y="418"/>
                    <a:pt x="822" y="419"/>
                  </a:cubicBezTo>
                  <a:cubicBezTo>
                    <a:pt x="822" y="419"/>
                    <a:pt x="823" y="419"/>
                    <a:pt x="823" y="419"/>
                  </a:cubicBezTo>
                  <a:cubicBezTo>
                    <a:pt x="823" y="421"/>
                    <a:pt x="822" y="422"/>
                    <a:pt x="821" y="423"/>
                  </a:cubicBezTo>
                  <a:cubicBezTo>
                    <a:pt x="819" y="424"/>
                    <a:pt x="820" y="423"/>
                    <a:pt x="819" y="422"/>
                  </a:cubicBezTo>
                  <a:cubicBezTo>
                    <a:pt x="818" y="421"/>
                    <a:pt x="819" y="420"/>
                    <a:pt x="820" y="419"/>
                  </a:cubicBezTo>
                  <a:close/>
                  <a:moveTo>
                    <a:pt x="817" y="386"/>
                  </a:moveTo>
                  <a:cubicBezTo>
                    <a:pt x="817" y="387"/>
                    <a:pt x="818" y="388"/>
                    <a:pt x="818" y="389"/>
                  </a:cubicBezTo>
                  <a:cubicBezTo>
                    <a:pt x="817" y="388"/>
                    <a:pt x="817" y="387"/>
                    <a:pt x="816" y="386"/>
                  </a:cubicBezTo>
                  <a:cubicBezTo>
                    <a:pt x="816" y="386"/>
                    <a:pt x="816" y="386"/>
                    <a:pt x="817" y="386"/>
                  </a:cubicBezTo>
                  <a:close/>
                  <a:moveTo>
                    <a:pt x="817" y="425"/>
                  </a:moveTo>
                  <a:cubicBezTo>
                    <a:pt x="818" y="426"/>
                    <a:pt x="818" y="427"/>
                    <a:pt x="817" y="428"/>
                  </a:cubicBezTo>
                  <a:cubicBezTo>
                    <a:pt x="815" y="429"/>
                    <a:pt x="815" y="424"/>
                    <a:pt x="817" y="425"/>
                  </a:cubicBezTo>
                  <a:close/>
                  <a:moveTo>
                    <a:pt x="816" y="627"/>
                  </a:moveTo>
                  <a:cubicBezTo>
                    <a:pt x="818" y="627"/>
                    <a:pt x="817" y="628"/>
                    <a:pt x="818" y="628"/>
                  </a:cubicBezTo>
                  <a:cubicBezTo>
                    <a:pt x="818" y="629"/>
                    <a:pt x="817" y="629"/>
                    <a:pt x="817" y="629"/>
                  </a:cubicBezTo>
                  <a:cubicBezTo>
                    <a:pt x="816" y="628"/>
                    <a:pt x="816" y="628"/>
                    <a:pt x="816" y="627"/>
                  </a:cubicBezTo>
                  <a:close/>
                  <a:moveTo>
                    <a:pt x="816" y="626"/>
                  </a:moveTo>
                  <a:cubicBezTo>
                    <a:pt x="817" y="626"/>
                    <a:pt x="817" y="626"/>
                    <a:pt x="817" y="626"/>
                  </a:cubicBezTo>
                  <a:cubicBezTo>
                    <a:pt x="816" y="626"/>
                    <a:pt x="816" y="626"/>
                    <a:pt x="816" y="626"/>
                  </a:cubicBezTo>
                  <a:close/>
                  <a:moveTo>
                    <a:pt x="819" y="673"/>
                  </a:moveTo>
                  <a:cubicBezTo>
                    <a:pt x="818" y="673"/>
                    <a:pt x="818" y="672"/>
                    <a:pt x="818" y="672"/>
                  </a:cubicBezTo>
                  <a:cubicBezTo>
                    <a:pt x="819" y="672"/>
                    <a:pt x="819" y="672"/>
                    <a:pt x="819" y="673"/>
                  </a:cubicBezTo>
                  <a:close/>
                  <a:moveTo>
                    <a:pt x="819" y="675"/>
                  </a:moveTo>
                  <a:cubicBezTo>
                    <a:pt x="819" y="676"/>
                    <a:pt x="818" y="675"/>
                    <a:pt x="818" y="675"/>
                  </a:cubicBezTo>
                  <a:cubicBezTo>
                    <a:pt x="819" y="675"/>
                    <a:pt x="819" y="675"/>
                    <a:pt x="819" y="675"/>
                  </a:cubicBezTo>
                  <a:close/>
                  <a:moveTo>
                    <a:pt x="817" y="680"/>
                  </a:moveTo>
                  <a:cubicBezTo>
                    <a:pt x="816" y="680"/>
                    <a:pt x="816" y="679"/>
                    <a:pt x="817" y="679"/>
                  </a:cubicBezTo>
                  <a:cubicBezTo>
                    <a:pt x="818" y="680"/>
                    <a:pt x="818" y="680"/>
                    <a:pt x="817" y="680"/>
                  </a:cubicBezTo>
                  <a:close/>
                  <a:moveTo>
                    <a:pt x="819" y="691"/>
                  </a:moveTo>
                  <a:cubicBezTo>
                    <a:pt x="820" y="691"/>
                    <a:pt x="819" y="692"/>
                    <a:pt x="820" y="693"/>
                  </a:cubicBezTo>
                  <a:cubicBezTo>
                    <a:pt x="818" y="693"/>
                    <a:pt x="817" y="694"/>
                    <a:pt x="815" y="693"/>
                  </a:cubicBezTo>
                  <a:cubicBezTo>
                    <a:pt x="814" y="692"/>
                    <a:pt x="815" y="692"/>
                    <a:pt x="815" y="691"/>
                  </a:cubicBezTo>
                  <a:cubicBezTo>
                    <a:pt x="817" y="691"/>
                    <a:pt x="819" y="692"/>
                    <a:pt x="819" y="691"/>
                  </a:cubicBezTo>
                  <a:close/>
                  <a:moveTo>
                    <a:pt x="820" y="858"/>
                  </a:moveTo>
                  <a:cubicBezTo>
                    <a:pt x="819" y="858"/>
                    <a:pt x="819" y="858"/>
                    <a:pt x="819" y="859"/>
                  </a:cubicBezTo>
                  <a:cubicBezTo>
                    <a:pt x="817" y="859"/>
                    <a:pt x="817" y="858"/>
                    <a:pt x="817" y="857"/>
                  </a:cubicBezTo>
                  <a:cubicBezTo>
                    <a:pt x="819" y="857"/>
                    <a:pt x="819" y="857"/>
                    <a:pt x="820" y="858"/>
                  </a:cubicBezTo>
                  <a:close/>
                  <a:moveTo>
                    <a:pt x="813" y="856"/>
                  </a:moveTo>
                  <a:cubicBezTo>
                    <a:pt x="814" y="856"/>
                    <a:pt x="813" y="857"/>
                    <a:pt x="813" y="857"/>
                  </a:cubicBezTo>
                  <a:cubicBezTo>
                    <a:pt x="812" y="857"/>
                    <a:pt x="813" y="856"/>
                    <a:pt x="813" y="856"/>
                  </a:cubicBezTo>
                  <a:close/>
                  <a:moveTo>
                    <a:pt x="813" y="511"/>
                  </a:moveTo>
                  <a:cubicBezTo>
                    <a:pt x="814" y="511"/>
                    <a:pt x="814" y="512"/>
                    <a:pt x="815" y="512"/>
                  </a:cubicBezTo>
                  <a:cubicBezTo>
                    <a:pt x="815" y="513"/>
                    <a:pt x="814" y="513"/>
                    <a:pt x="814" y="513"/>
                  </a:cubicBezTo>
                  <a:cubicBezTo>
                    <a:pt x="813" y="513"/>
                    <a:pt x="813" y="512"/>
                    <a:pt x="813" y="511"/>
                  </a:cubicBezTo>
                  <a:close/>
                  <a:moveTo>
                    <a:pt x="815" y="855"/>
                  </a:moveTo>
                  <a:cubicBezTo>
                    <a:pt x="815" y="855"/>
                    <a:pt x="814" y="855"/>
                    <a:pt x="814" y="856"/>
                  </a:cubicBezTo>
                  <a:cubicBezTo>
                    <a:pt x="813" y="856"/>
                    <a:pt x="813" y="854"/>
                    <a:pt x="815" y="855"/>
                  </a:cubicBezTo>
                  <a:close/>
                  <a:moveTo>
                    <a:pt x="816" y="863"/>
                  </a:moveTo>
                  <a:cubicBezTo>
                    <a:pt x="816" y="863"/>
                    <a:pt x="816" y="864"/>
                    <a:pt x="816" y="864"/>
                  </a:cubicBezTo>
                  <a:cubicBezTo>
                    <a:pt x="815" y="864"/>
                    <a:pt x="815" y="864"/>
                    <a:pt x="815" y="864"/>
                  </a:cubicBezTo>
                  <a:cubicBezTo>
                    <a:pt x="814" y="863"/>
                    <a:pt x="815" y="863"/>
                    <a:pt x="816" y="863"/>
                  </a:cubicBezTo>
                  <a:close/>
                  <a:moveTo>
                    <a:pt x="813" y="501"/>
                  </a:moveTo>
                  <a:cubicBezTo>
                    <a:pt x="813" y="501"/>
                    <a:pt x="812" y="501"/>
                    <a:pt x="812" y="502"/>
                  </a:cubicBezTo>
                  <a:cubicBezTo>
                    <a:pt x="811" y="502"/>
                    <a:pt x="810" y="502"/>
                    <a:pt x="809" y="502"/>
                  </a:cubicBezTo>
                  <a:cubicBezTo>
                    <a:pt x="808" y="502"/>
                    <a:pt x="808" y="503"/>
                    <a:pt x="807" y="503"/>
                  </a:cubicBezTo>
                  <a:cubicBezTo>
                    <a:pt x="805" y="502"/>
                    <a:pt x="810" y="500"/>
                    <a:pt x="807" y="499"/>
                  </a:cubicBezTo>
                  <a:cubicBezTo>
                    <a:pt x="807" y="499"/>
                    <a:pt x="809" y="499"/>
                    <a:pt x="809" y="498"/>
                  </a:cubicBezTo>
                  <a:cubicBezTo>
                    <a:pt x="810" y="498"/>
                    <a:pt x="811" y="497"/>
                    <a:pt x="812" y="497"/>
                  </a:cubicBezTo>
                  <a:cubicBezTo>
                    <a:pt x="813" y="497"/>
                    <a:pt x="815" y="497"/>
                    <a:pt x="816" y="497"/>
                  </a:cubicBezTo>
                  <a:cubicBezTo>
                    <a:pt x="815" y="498"/>
                    <a:pt x="816" y="499"/>
                    <a:pt x="816" y="499"/>
                  </a:cubicBezTo>
                  <a:cubicBezTo>
                    <a:pt x="815" y="500"/>
                    <a:pt x="814" y="500"/>
                    <a:pt x="813" y="501"/>
                  </a:cubicBezTo>
                  <a:close/>
                  <a:moveTo>
                    <a:pt x="810" y="829"/>
                  </a:moveTo>
                  <a:cubicBezTo>
                    <a:pt x="812" y="829"/>
                    <a:pt x="812" y="830"/>
                    <a:pt x="812" y="831"/>
                  </a:cubicBezTo>
                  <a:cubicBezTo>
                    <a:pt x="809" y="831"/>
                    <a:pt x="809" y="830"/>
                    <a:pt x="810" y="829"/>
                  </a:cubicBezTo>
                  <a:close/>
                  <a:moveTo>
                    <a:pt x="812" y="855"/>
                  </a:moveTo>
                  <a:cubicBezTo>
                    <a:pt x="812" y="855"/>
                    <a:pt x="812" y="855"/>
                    <a:pt x="812" y="855"/>
                  </a:cubicBezTo>
                  <a:cubicBezTo>
                    <a:pt x="811" y="855"/>
                    <a:pt x="811" y="855"/>
                    <a:pt x="811" y="855"/>
                  </a:cubicBezTo>
                  <a:cubicBezTo>
                    <a:pt x="811" y="855"/>
                    <a:pt x="811" y="855"/>
                    <a:pt x="811" y="855"/>
                  </a:cubicBezTo>
                  <a:cubicBezTo>
                    <a:pt x="811" y="855"/>
                    <a:pt x="811" y="855"/>
                    <a:pt x="812" y="855"/>
                  </a:cubicBezTo>
                  <a:close/>
                  <a:moveTo>
                    <a:pt x="808" y="613"/>
                  </a:moveTo>
                  <a:cubicBezTo>
                    <a:pt x="808" y="615"/>
                    <a:pt x="808" y="616"/>
                    <a:pt x="807" y="617"/>
                  </a:cubicBezTo>
                  <a:cubicBezTo>
                    <a:pt x="805" y="613"/>
                    <a:pt x="805" y="613"/>
                    <a:pt x="805" y="613"/>
                  </a:cubicBezTo>
                  <a:cubicBezTo>
                    <a:pt x="805" y="613"/>
                    <a:pt x="805" y="613"/>
                    <a:pt x="805" y="613"/>
                  </a:cubicBezTo>
                  <a:cubicBezTo>
                    <a:pt x="806" y="613"/>
                    <a:pt x="807" y="613"/>
                    <a:pt x="808" y="613"/>
                  </a:cubicBezTo>
                  <a:close/>
                  <a:moveTo>
                    <a:pt x="806" y="605"/>
                  </a:moveTo>
                  <a:cubicBezTo>
                    <a:pt x="807" y="605"/>
                    <a:pt x="807" y="605"/>
                    <a:pt x="806" y="606"/>
                  </a:cubicBezTo>
                  <a:cubicBezTo>
                    <a:pt x="806" y="606"/>
                    <a:pt x="805" y="605"/>
                    <a:pt x="806" y="605"/>
                  </a:cubicBezTo>
                  <a:close/>
                  <a:moveTo>
                    <a:pt x="807" y="660"/>
                  </a:moveTo>
                  <a:cubicBezTo>
                    <a:pt x="806" y="661"/>
                    <a:pt x="806" y="661"/>
                    <a:pt x="804" y="662"/>
                  </a:cubicBezTo>
                  <a:cubicBezTo>
                    <a:pt x="804" y="660"/>
                    <a:pt x="803" y="659"/>
                    <a:pt x="804" y="658"/>
                  </a:cubicBezTo>
                  <a:cubicBezTo>
                    <a:pt x="807" y="658"/>
                    <a:pt x="808" y="659"/>
                    <a:pt x="807" y="660"/>
                  </a:cubicBezTo>
                  <a:close/>
                  <a:moveTo>
                    <a:pt x="807" y="736"/>
                  </a:moveTo>
                  <a:cubicBezTo>
                    <a:pt x="807" y="736"/>
                    <a:pt x="808" y="736"/>
                    <a:pt x="808" y="736"/>
                  </a:cubicBezTo>
                  <a:cubicBezTo>
                    <a:pt x="808" y="736"/>
                    <a:pt x="808" y="736"/>
                    <a:pt x="808" y="736"/>
                  </a:cubicBezTo>
                  <a:cubicBezTo>
                    <a:pt x="808" y="736"/>
                    <a:pt x="807" y="736"/>
                    <a:pt x="807" y="736"/>
                  </a:cubicBezTo>
                  <a:cubicBezTo>
                    <a:pt x="807" y="736"/>
                    <a:pt x="807" y="736"/>
                    <a:pt x="807" y="736"/>
                  </a:cubicBezTo>
                  <a:close/>
                  <a:moveTo>
                    <a:pt x="807" y="603"/>
                  </a:moveTo>
                  <a:cubicBezTo>
                    <a:pt x="807" y="603"/>
                    <a:pt x="808" y="603"/>
                    <a:pt x="808" y="602"/>
                  </a:cubicBezTo>
                  <a:cubicBezTo>
                    <a:pt x="808" y="602"/>
                    <a:pt x="808" y="603"/>
                    <a:pt x="808" y="603"/>
                  </a:cubicBezTo>
                  <a:cubicBezTo>
                    <a:pt x="808" y="603"/>
                    <a:pt x="808" y="603"/>
                    <a:pt x="808" y="603"/>
                  </a:cubicBezTo>
                  <a:cubicBezTo>
                    <a:pt x="808" y="603"/>
                    <a:pt x="808" y="603"/>
                    <a:pt x="807" y="603"/>
                  </a:cubicBezTo>
                  <a:close/>
                  <a:moveTo>
                    <a:pt x="809" y="536"/>
                  </a:moveTo>
                  <a:cubicBezTo>
                    <a:pt x="808" y="536"/>
                    <a:pt x="808" y="535"/>
                    <a:pt x="807" y="534"/>
                  </a:cubicBezTo>
                  <a:cubicBezTo>
                    <a:pt x="809" y="534"/>
                    <a:pt x="809" y="535"/>
                    <a:pt x="809" y="536"/>
                  </a:cubicBezTo>
                  <a:cubicBezTo>
                    <a:pt x="809" y="537"/>
                    <a:pt x="810" y="538"/>
                    <a:pt x="809" y="538"/>
                  </a:cubicBezTo>
                  <a:cubicBezTo>
                    <a:pt x="807" y="538"/>
                    <a:pt x="808" y="537"/>
                    <a:pt x="809" y="536"/>
                  </a:cubicBezTo>
                  <a:close/>
                  <a:moveTo>
                    <a:pt x="807" y="522"/>
                  </a:moveTo>
                  <a:cubicBezTo>
                    <a:pt x="807" y="520"/>
                    <a:pt x="808" y="519"/>
                    <a:pt x="809" y="518"/>
                  </a:cubicBezTo>
                  <a:cubicBezTo>
                    <a:pt x="809" y="518"/>
                    <a:pt x="809" y="518"/>
                    <a:pt x="810" y="518"/>
                  </a:cubicBezTo>
                  <a:cubicBezTo>
                    <a:pt x="810" y="518"/>
                    <a:pt x="810" y="518"/>
                    <a:pt x="810" y="518"/>
                  </a:cubicBezTo>
                  <a:cubicBezTo>
                    <a:pt x="810" y="518"/>
                    <a:pt x="810" y="518"/>
                    <a:pt x="810" y="518"/>
                  </a:cubicBezTo>
                  <a:cubicBezTo>
                    <a:pt x="810" y="518"/>
                    <a:pt x="810" y="518"/>
                    <a:pt x="810" y="518"/>
                  </a:cubicBezTo>
                  <a:cubicBezTo>
                    <a:pt x="810" y="518"/>
                    <a:pt x="810" y="518"/>
                    <a:pt x="810" y="518"/>
                  </a:cubicBezTo>
                  <a:cubicBezTo>
                    <a:pt x="813" y="520"/>
                    <a:pt x="810" y="523"/>
                    <a:pt x="807" y="522"/>
                  </a:cubicBezTo>
                  <a:close/>
                  <a:moveTo>
                    <a:pt x="811" y="666"/>
                  </a:moveTo>
                  <a:cubicBezTo>
                    <a:pt x="811" y="666"/>
                    <a:pt x="810" y="666"/>
                    <a:pt x="810" y="666"/>
                  </a:cubicBezTo>
                  <a:cubicBezTo>
                    <a:pt x="810" y="665"/>
                    <a:pt x="809" y="664"/>
                    <a:pt x="810" y="663"/>
                  </a:cubicBezTo>
                  <a:cubicBezTo>
                    <a:pt x="812" y="663"/>
                    <a:pt x="812" y="665"/>
                    <a:pt x="811" y="666"/>
                  </a:cubicBezTo>
                  <a:close/>
                  <a:moveTo>
                    <a:pt x="810" y="858"/>
                  </a:moveTo>
                  <a:cubicBezTo>
                    <a:pt x="810" y="858"/>
                    <a:pt x="810" y="859"/>
                    <a:pt x="809" y="859"/>
                  </a:cubicBezTo>
                  <a:cubicBezTo>
                    <a:pt x="809" y="858"/>
                    <a:pt x="810" y="858"/>
                    <a:pt x="810" y="858"/>
                  </a:cubicBezTo>
                  <a:close/>
                  <a:moveTo>
                    <a:pt x="811" y="513"/>
                  </a:moveTo>
                  <a:cubicBezTo>
                    <a:pt x="811" y="514"/>
                    <a:pt x="811" y="515"/>
                    <a:pt x="811" y="515"/>
                  </a:cubicBezTo>
                  <a:cubicBezTo>
                    <a:pt x="810" y="515"/>
                    <a:pt x="809" y="516"/>
                    <a:pt x="808" y="516"/>
                  </a:cubicBezTo>
                  <a:cubicBezTo>
                    <a:pt x="807" y="516"/>
                    <a:pt x="807" y="516"/>
                    <a:pt x="806" y="516"/>
                  </a:cubicBezTo>
                  <a:cubicBezTo>
                    <a:pt x="806" y="516"/>
                    <a:pt x="806" y="516"/>
                    <a:pt x="806" y="516"/>
                  </a:cubicBezTo>
                  <a:cubicBezTo>
                    <a:pt x="806" y="517"/>
                    <a:pt x="806" y="517"/>
                    <a:pt x="805" y="517"/>
                  </a:cubicBezTo>
                  <a:cubicBezTo>
                    <a:pt x="805" y="516"/>
                    <a:pt x="805" y="516"/>
                    <a:pt x="806" y="516"/>
                  </a:cubicBezTo>
                  <a:cubicBezTo>
                    <a:pt x="805" y="516"/>
                    <a:pt x="805" y="516"/>
                    <a:pt x="805" y="516"/>
                  </a:cubicBezTo>
                  <a:cubicBezTo>
                    <a:pt x="805" y="516"/>
                    <a:pt x="805" y="516"/>
                    <a:pt x="805" y="516"/>
                  </a:cubicBezTo>
                  <a:cubicBezTo>
                    <a:pt x="804" y="516"/>
                    <a:pt x="804" y="515"/>
                    <a:pt x="805" y="515"/>
                  </a:cubicBezTo>
                  <a:cubicBezTo>
                    <a:pt x="805" y="515"/>
                    <a:pt x="803" y="515"/>
                    <a:pt x="804" y="514"/>
                  </a:cubicBezTo>
                  <a:cubicBezTo>
                    <a:pt x="805" y="514"/>
                    <a:pt x="805" y="515"/>
                    <a:pt x="806" y="515"/>
                  </a:cubicBezTo>
                  <a:cubicBezTo>
                    <a:pt x="806" y="514"/>
                    <a:pt x="806" y="513"/>
                    <a:pt x="805" y="513"/>
                  </a:cubicBezTo>
                  <a:cubicBezTo>
                    <a:pt x="804" y="513"/>
                    <a:pt x="804" y="514"/>
                    <a:pt x="803" y="514"/>
                  </a:cubicBezTo>
                  <a:cubicBezTo>
                    <a:pt x="799" y="513"/>
                    <a:pt x="801" y="511"/>
                    <a:pt x="800" y="509"/>
                  </a:cubicBezTo>
                  <a:cubicBezTo>
                    <a:pt x="801" y="509"/>
                    <a:pt x="802" y="508"/>
                    <a:pt x="802" y="508"/>
                  </a:cubicBezTo>
                  <a:cubicBezTo>
                    <a:pt x="801" y="507"/>
                    <a:pt x="803" y="507"/>
                    <a:pt x="803" y="505"/>
                  </a:cubicBezTo>
                  <a:cubicBezTo>
                    <a:pt x="804" y="505"/>
                    <a:pt x="805" y="505"/>
                    <a:pt x="806" y="505"/>
                  </a:cubicBezTo>
                  <a:cubicBezTo>
                    <a:pt x="806" y="505"/>
                    <a:pt x="807" y="507"/>
                    <a:pt x="806" y="506"/>
                  </a:cubicBezTo>
                  <a:cubicBezTo>
                    <a:pt x="807" y="507"/>
                    <a:pt x="808" y="507"/>
                    <a:pt x="807" y="508"/>
                  </a:cubicBezTo>
                  <a:cubicBezTo>
                    <a:pt x="806" y="508"/>
                    <a:pt x="807" y="507"/>
                    <a:pt x="806" y="507"/>
                  </a:cubicBezTo>
                  <a:cubicBezTo>
                    <a:pt x="804" y="508"/>
                    <a:pt x="806" y="509"/>
                    <a:pt x="805" y="509"/>
                  </a:cubicBezTo>
                  <a:cubicBezTo>
                    <a:pt x="805" y="509"/>
                    <a:pt x="805" y="509"/>
                    <a:pt x="805" y="510"/>
                  </a:cubicBezTo>
                  <a:cubicBezTo>
                    <a:pt x="806" y="510"/>
                    <a:pt x="807" y="510"/>
                    <a:pt x="807" y="510"/>
                  </a:cubicBezTo>
                  <a:cubicBezTo>
                    <a:pt x="809" y="511"/>
                    <a:pt x="808" y="513"/>
                    <a:pt x="811" y="512"/>
                  </a:cubicBezTo>
                  <a:cubicBezTo>
                    <a:pt x="811" y="513"/>
                    <a:pt x="812" y="513"/>
                    <a:pt x="812" y="513"/>
                  </a:cubicBezTo>
                  <a:cubicBezTo>
                    <a:pt x="812" y="513"/>
                    <a:pt x="811" y="513"/>
                    <a:pt x="811" y="513"/>
                  </a:cubicBezTo>
                  <a:close/>
                  <a:moveTo>
                    <a:pt x="803" y="696"/>
                  </a:moveTo>
                  <a:cubicBezTo>
                    <a:pt x="802" y="697"/>
                    <a:pt x="801" y="697"/>
                    <a:pt x="800" y="697"/>
                  </a:cubicBezTo>
                  <a:cubicBezTo>
                    <a:pt x="800" y="697"/>
                    <a:pt x="799" y="697"/>
                    <a:pt x="799" y="696"/>
                  </a:cubicBezTo>
                  <a:cubicBezTo>
                    <a:pt x="799" y="696"/>
                    <a:pt x="799" y="694"/>
                    <a:pt x="800" y="694"/>
                  </a:cubicBezTo>
                  <a:cubicBezTo>
                    <a:pt x="800" y="694"/>
                    <a:pt x="801" y="694"/>
                    <a:pt x="801" y="694"/>
                  </a:cubicBezTo>
                  <a:cubicBezTo>
                    <a:pt x="802" y="694"/>
                    <a:pt x="802" y="695"/>
                    <a:pt x="803" y="695"/>
                  </a:cubicBezTo>
                  <a:cubicBezTo>
                    <a:pt x="803" y="695"/>
                    <a:pt x="803" y="696"/>
                    <a:pt x="803" y="696"/>
                  </a:cubicBezTo>
                  <a:close/>
                  <a:moveTo>
                    <a:pt x="801" y="750"/>
                  </a:moveTo>
                  <a:cubicBezTo>
                    <a:pt x="801" y="750"/>
                    <a:pt x="801" y="749"/>
                    <a:pt x="803" y="749"/>
                  </a:cubicBezTo>
                  <a:cubicBezTo>
                    <a:pt x="803" y="750"/>
                    <a:pt x="802" y="751"/>
                    <a:pt x="801" y="750"/>
                  </a:cubicBezTo>
                  <a:close/>
                  <a:moveTo>
                    <a:pt x="791" y="914"/>
                  </a:moveTo>
                  <a:cubicBezTo>
                    <a:pt x="791" y="913"/>
                    <a:pt x="792" y="913"/>
                    <a:pt x="794" y="913"/>
                  </a:cubicBezTo>
                  <a:cubicBezTo>
                    <a:pt x="795" y="913"/>
                    <a:pt x="796" y="915"/>
                    <a:pt x="794" y="915"/>
                  </a:cubicBezTo>
                  <a:cubicBezTo>
                    <a:pt x="793" y="915"/>
                    <a:pt x="791" y="915"/>
                    <a:pt x="791" y="914"/>
                  </a:cubicBezTo>
                  <a:close/>
                  <a:moveTo>
                    <a:pt x="794" y="942"/>
                  </a:moveTo>
                  <a:cubicBezTo>
                    <a:pt x="794" y="942"/>
                    <a:pt x="793" y="942"/>
                    <a:pt x="793" y="941"/>
                  </a:cubicBezTo>
                  <a:cubicBezTo>
                    <a:pt x="794" y="941"/>
                    <a:pt x="794" y="942"/>
                    <a:pt x="794" y="942"/>
                  </a:cubicBezTo>
                  <a:close/>
                  <a:moveTo>
                    <a:pt x="789" y="941"/>
                  </a:moveTo>
                  <a:cubicBezTo>
                    <a:pt x="788" y="941"/>
                    <a:pt x="788" y="941"/>
                    <a:pt x="788" y="940"/>
                  </a:cubicBezTo>
                  <a:cubicBezTo>
                    <a:pt x="789" y="940"/>
                    <a:pt x="789" y="941"/>
                    <a:pt x="789" y="941"/>
                  </a:cubicBezTo>
                  <a:close/>
                  <a:moveTo>
                    <a:pt x="789" y="938"/>
                  </a:moveTo>
                  <a:cubicBezTo>
                    <a:pt x="789" y="939"/>
                    <a:pt x="789" y="939"/>
                    <a:pt x="789" y="940"/>
                  </a:cubicBezTo>
                  <a:cubicBezTo>
                    <a:pt x="788" y="940"/>
                    <a:pt x="787" y="938"/>
                    <a:pt x="789" y="938"/>
                  </a:cubicBezTo>
                  <a:close/>
                  <a:moveTo>
                    <a:pt x="789" y="907"/>
                  </a:moveTo>
                  <a:cubicBezTo>
                    <a:pt x="787" y="907"/>
                    <a:pt x="787" y="905"/>
                    <a:pt x="788" y="904"/>
                  </a:cubicBezTo>
                  <a:cubicBezTo>
                    <a:pt x="791" y="904"/>
                    <a:pt x="791" y="906"/>
                    <a:pt x="789" y="907"/>
                  </a:cubicBezTo>
                  <a:close/>
                  <a:moveTo>
                    <a:pt x="778" y="677"/>
                  </a:moveTo>
                  <a:cubicBezTo>
                    <a:pt x="776" y="678"/>
                    <a:pt x="775" y="679"/>
                    <a:pt x="774" y="679"/>
                  </a:cubicBezTo>
                  <a:cubicBezTo>
                    <a:pt x="772" y="679"/>
                    <a:pt x="770" y="679"/>
                    <a:pt x="768" y="679"/>
                  </a:cubicBezTo>
                  <a:cubicBezTo>
                    <a:pt x="767" y="679"/>
                    <a:pt x="768" y="680"/>
                    <a:pt x="766" y="680"/>
                  </a:cubicBezTo>
                  <a:cubicBezTo>
                    <a:pt x="766" y="680"/>
                    <a:pt x="766" y="680"/>
                    <a:pt x="766" y="679"/>
                  </a:cubicBezTo>
                  <a:cubicBezTo>
                    <a:pt x="764" y="678"/>
                    <a:pt x="763" y="677"/>
                    <a:pt x="761" y="677"/>
                  </a:cubicBezTo>
                  <a:cubicBezTo>
                    <a:pt x="761" y="676"/>
                    <a:pt x="760" y="675"/>
                    <a:pt x="760" y="674"/>
                  </a:cubicBezTo>
                  <a:cubicBezTo>
                    <a:pt x="760" y="674"/>
                    <a:pt x="760" y="672"/>
                    <a:pt x="759" y="672"/>
                  </a:cubicBezTo>
                  <a:cubicBezTo>
                    <a:pt x="760" y="672"/>
                    <a:pt x="760" y="671"/>
                    <a:pt x="761" y="671"/>
                  </a:cubicBezTo>
                  <a:cubicBezTo>
                    <a:pt x="761" y="670"/>
                    <a:pt x="762" y="669"/>
                    <a:pt x="764" y="668"/>
                  </a:cubicBezTo>
                  <a:cubicBezTo>
                    <a:pt x="765" y="668"/>
                    <a:pt x="766" y="668"/>
                    <a:pt x="766" y="669"/>
                  </a:cubicBezTo>
                  <a:cubicBezTo>
                    <a:pt x="768" y="669"/>
                    <a:pt x="767" y="668"/>
                    <a:pt x="768" y="668"/>
                  </a:cubicBezTo>
                  <a:cubicBezTo>
                    <a:pt x="772" y="668"/>
                    <a:pt x="775" y="667"/>
                    <a:pt x="777" y="668"/>
                  </a:cubicBezTo>
                  <a:cubicBezTo>
                    <a:pt x="779" y="669"/>
                    <a:pt x="779" y="670"/>
                    <a:pt x="780" y="670"/>
                  </a:cubicBezTo>
                  <a:cubicBezTo>
                    <a:pt x="780" y="671"/>
                    <a:pt x="781" y="672"/>
                    <a:pt x="781" y="673"/>
                  </a:cubicBezTo>
                  <a:cubicBezTo>
                    <a:pt x="781" y="675"/>
                    <a:pt x="778" y="676"/>
                    <a:pt x="778" y="677"/>
                  </a:cubicBezTo>
                  <a:close/>
                  <a:moveTo>
                    <a:pt x="778" y="931"/>
                  </a:moveTo>
                  <a:cubicBezTo>
                    <a:pt x="778" y="931"/>
                    <a:pt x="778" y="931"/>
                    <a:pt x="778" y="930"/>
                  </a:cubicBezTo>
                  <a:cubicBezTo>
                    <a:pt x="778" y="930"/>
                    <a:pt x="778" y="931"/>
                    <a:pt x="778" y="931"/>
                  </a:cubicBezTo>
                  <a:close/>
                  <a:moveTo>
                    <a:pt x="777" y="911"/>
                  </a:moveTo>
                  <a:cubicBezTo>
                    <a:pt x="775" y="911"/>
                    <a:pt x="776" y="910"/>
                    <a:pt x="776" y="909"/>
                  </a:cubicBezTo>
                  <a:cubicBezTo>
                    <a:pt x="777" y="909"/>
                    <a:pt x="777" y="911"/>
                    <a:pt x="777" y="911"/>
                  </a:cubicBezTo>
                  <a:close/>
                  <a:moveTo>
                    <a:pt x="777" y="933"/>
                  </a:moveTo>
                  <a:cubicBezTo>
                    <a:pt x="777" y="933"/>
                    <a:pt x="777" y="933"/>
                    <a:pt x="777" y="933"/>
                  </a:cubicBezTo>
                  <a:cubicBezTo>
                    <a:pt x="776" y="933"/>
                    <a:pt x="776" y="933"/>
                    <a:pt x="776" y="933"/>
                  </a:cubicBezTo>
                  <a:cubicBezTo>
                    <a:pt x="776" y="933"/>
                    <a:pt x="776" y="933"/>
                    <a:pt x="776" y="933"/>
                  </a:cubicBezTo>
                  <a:cubicBezTo>
                    <a:pt x="776" y="933"/>
                    <a:pt x="776" y="933"/>
                    <a:pt x="777" y="933"/>
                  </a:cubicBezTo>
                  <a:close/>
                  <a:moveTo>
                    <a:pt x="773" y="706"/>
                  </a:moveTo>
                  <a:cubicBezTo>
                    <a:pt x="772" y="706"/>
                    <a:pt x="772" y="706"/>
                    <a:pt x="771" y="706"/>
                  </a:cubicBezTo>
                  <a:cubicBezTo>
                    <a:pt x="771" y="704"/>
                    <a:pt x="771" y="704"/>
                    <a:pt x="773" y="704"/>
                  </a:cubicBezTo>
                  <a:cubicBezTo>
                    <a:pt x="773" y="705"/>
                    <a:pt x="774" y="706"/>
                    <a:pt x="773" y="706"/>
                  </a:cubicBezTo>
                  <a:close/>
                  <a:moveTo>
                    <a:pt x="772" y="834"/>
                  </a:moveTo>
                  <a:cubicBezTo>
                    <a:pt x="771" y="834"/>
                    <a:pt x="772" y="833"/>
                    <a:pt x="772" y="832"/>
                  </a:cubicBezTo>
                  <a:cubicBezTo>
                    <a:pt x="774" y="832"/>
                    <a:pt x="774" y="834"/>
                    <a:pt x="772" y="834"/>
                  </a:cubicBezTo>
                  <a:close/>
                  <a:moveTo>
                    <a:pt x="772" y="894"/>
                  </a:moveTo>
                  <a:cubicBezTo>
                    <a:pt x="775" y="894"/>
                    <a:pt x="775" y="896"/>
                    <a:pt x="773" y="896"/>
                  </a:cubicBezTo>
                  <a:cubicBezTo>
                    <a:pt x="771" y="896"/>
                    <a:pt x="771" y="894"/>
                    <a:pt x="772" y="894"/>
                  </a:cubicBezTo>
                  <a:close/>
                  <a:moveTo>
                    <a:pt x="774" y="836"/>
                  </a:moveTo>
                  <a:cubicBezTo>
                    <a:pt x="776" y="835"/>
                    <a:pt x="777" y="838"/>
                    <a:pt x="776" y="839"/>
                  </a:cubicBezTo>
                  <a:cubicBezTo>
                    <a:pt x="774" y="839"/>
                    <a:pt x="773" y="838"/>
                    <a:pt x="774" y="836"/>
                  </a:cubicBezTo>
                  <a:close/>
                  <a:moveTo>
                    <a:pt x="776" y="827"/>
                  </a:moveTo>
                  <a:cubicBezTo>
                    <a:pt x="774" y="826"/>
                    <a:pt x="775" y="825"/>
                    <a:pt x="776" y="824"/>
                  </a:cubicBezTo>
                  <a:cubicBezTo>
                    <a:pt x="776" y="824"/>
                    <a:pt x="776" y="824"/>
                    <a:pt x="777" y="823"/>
                  </a:cubicBezTo>
                  <a:cubicBezTo>
                    <a:pt x="778" y="824"/>
                    <a:pt x="778" y="826"/>
                    <a:pt x="776" y="827"/>
                  </a:cubicBezTo>
                  <a:close/>
                  <a:moveTo>
                    <a:pt x="768" y="842"/>
                  </a:moveTo>
                  <a:cubicBezTo>
                    <a:pt x="767" y="841"/>
                    <a:pt x="768" y="840"/>
                    <a:pt x="769" y="839"/>
                  </a:cubicBezTo>
                  <a:cubicBezTo>
                    <a:pt x="769" y="839"/>
                    <a:pt x="769" y="839"/>
                    <a:pt x="770" y="839"/>
                  </a:cubicBezTo>
                  <a:cubicBezTo>
                    <a:pt x="770" y="840"/>
                    <a:pt x="770" y="842"/>
                    <a:pt x="768" y="842"/>
                  </a:cubicBezTo>
                  <a:close/>
                  <a:moveTo>
                    <a:pt x="769" y="961"/>
                  </a:moveTo>
                  <a:cubicBezTo>
                    <a:pt x="769" y="961"/>
                    <a:pt x="769" y="961"/>
                    <a:pt x="769" y="961"/>
                  </a:cubicBezTo>
                  <a:cubicBezTo>
                    <a:pt x="769" y="961"/>
                    <a:pt x="769" y="961"/>
                    <a:pt x="768" y="961"/>
                  </a:cubicBezTo>
                  <a:cubicBezTo>
                    <a:pt x="768" y="961"/>
                    <a:pt x="769" y="961"/>
                    <a:pt x="769" y="961"/>
                  </a:cubicBezTo>
                  <a:close/>
                  <a:moveTo>
                    <a:pt x="768" y="703"/>
                  </a:moveTo>
                  <a:cubicBezTo>
                    <a:pt x="767" y="702"/>
                    <a:pt x="766" y="701"/>
                    <a:pt x="767" y="701"/>
                  </a:cubicBezTo>
                  <a:cubicBezTo>
                    <a:pt x="769" y="701"/>
                    <a:pt x="769" y="702"/>
                    <a:pt x="768" y="703"/>
                  </a:cubicBezTo>
                  <a:close/>
                  <a:moveTo>
                    <a:pt x="762" y="764"/>
                  </a:moveTo>
                  <a:cubicBezTo>
                    <a:pt x="762" y="766"/>
                    <a:pt x="762" y="767"/>
                    <a:pt x="761" y="769"/>
                  </a:cubicBezTo>
                  <a:cubicBezTo>
                    <a:pt x="761" y="769"/>
                    <a:pt x="760" y="769"/>
                    <a:pt x="760" y="769"/>
                  </a:cubicBezTo>
                  <a:cubicBezTo>
                    <a:pt x="760" y="770"/>
                    <a:pt x="759" y="770"/>
                    <a:pt x="758" y="770"/>
                  </a:cubicBezTo>
                  <a:cubicBezTo>
                    <a:pt x="757" y="769"/>
                    <a:pt x="757" y="769"/>
                    <a:pt x="757" y="768"/>
                  </a:cubicBezTo>
                  <a:cubicBezTo>
                    <a:pt x="757" y="767"/>
                    <a:pt x="755" y="767"/>
                    <a:pt x="755" y="767"/>
                  </a:cubicBezTo>
                  <a:cubicBezTo>
                    <a:pt x="755" y="766"/>
                    <a:pt x="757" y="767"/>
                    <a:pt x="757" y="766"/>
                  </a:cubicBezTo>
                  <a:cubicBezTo>
                    <a:pt x="757" y="765"/>
                    <a:pt x="757" y="764"/>
                    <a:pt x="756" y="764"/>
                  </a:cubicBezTo>
                  <a:cubicBezTo>
                    <a:pt x="757" y="763"/>
                    <a:pt x="757" y="762"/>
                    <a:pt x="758" y="761"/>
                  </a:cubicBezTo>
                  <a:cubicBezTo>
                    <a:pt x="759" y="760"/>
                    <a:pt x="758" y="759"/>
                    <a:pt x="760" y="759"/>
                  </a:cubicBezTo>
                  <a:cubicBezTo>
                    <a:pt x="761" y="759"/>
                    <a:pt x="762" y="760"/>
                    <a:pt x="763" y="761"/>
                  </a:cubicBezTo>
                  <a:cubicBezTo>
                    <a:pt x="763" y="762"/>
                    <a:pt x="763" y="763"/>
                    <a:pt x="762" y="764"/>
                  </a:cubicBezTo>
                  <a:close/>
                  <a:moveTo>
                    <a:pt x="762" y="839"/>
                  </a:moveTo>
                  <a:cubicBezTo>
                    <a:pt x="761" y="839"/>
                    <a:pt x="761" y="838"/>
                    <a:pt x="762" y="838"/>
                  </a:cubicBezTo>
                  <a:cubicBezTo>
                    <a:pt x="762" y="838"/>
                    <a:pt x="762" y="838"/>
                    <a:pt x="762" y="839"/>
                  </a:cubicBezTo>
                  <a:close/>
                  <a:moveTo>
                    <a:pt x="760" y="874"/>
                  </a:moveTo>
                  <a:cubicBezTo>
                    <a:pt x="761" y="874"/>
                    <a:pt x="761" y="875"/>
                    <a:pt x="760" y="875"/>
                  </a:cubicBezTo>
                  <a:cubicBezTo>
                    <a:pt x="760" y="876"/>
                    <a:pt x="761" y="878"/>
                    <a:pt x="760" y="879"/>
                  </a:cubicBezTo>
                  <a:cubicBezTo>
                    <a:pt x="759" y="878"/>
                    <a:pt x="760" y="876"/>
                    <a:pt x="760" y="874"/>
                  </a:cubicBezTo>
                  <a:cubicBezTo>
                    <a:pt x="760" y="874"/>
                    <a:pt x="760" y="874"/>
                    <a:pt x="760" y="874"/>
                  </a:cubicBezTo>
                  <a:close/>
                  <a:moveTo>
                    <a:pt x="760" y="882"/>
                  </a:moveTo>
                  <a:cubicBezTo>
                    <a:pt x="760" y="885"/>
                    <a:pt x="759" y="889"/>
                    <a:pt x="759" y="892"/>
                  </a:cubicBezTo>
                  <a:cubicBezTo>
                    <a:pt x="756" y="891"/>
                    <a:pt x="760" y="888"/>
                    <a:pt x="758" y="887"/>
                  </a:cubicBezTo>
                  <a:cubicBezTo>
                    <a:pt x="759" y="886"/>
                    <a:pt x="759" y="884"/>
                    <a:pt x="759" y="882"/>
                  </a:cubicBezTo>
                  <a:cubicBezTo>
                    <a:pt x="759" y="882"/>
                    <a:pt x="759" y="882"/>
                    <a:pt x="760" y="882"/>
                  </a:cubicBezTo>
                  <a:close/>
                  <a:moveTo>
                    <a:pt x="756" y="906"/>
                  </a:moveTo>
                  <a:cubicBezTo>
                    <a:pt x="756" y="906"/>
                    <a:pt x="756" y="906"/>
                    <a:pt x="757" y="906"/>
                  </a:cubicBezTo>
                  <a:cubicBezTo>
                    <a:pt x="758" y="907"/>
                    <a:pt x="757" y="908"/>
                    <a:pt x="757" y="909"/>
                  </a:cubicBezTo>
                  <a:cubicBezTo>
                    <a:pt x="755" y="909"/>
                    <a:pt x="756" y="907"/>
                    <a:pt x="756" y="906"/>
                  </a:cubicBezTo>
                  <a:close/>
                  <a:moveTo>
                    <a:pt x="751" y="981"/>
                  </a:moveTo>
                  <a:cubicBezTo>
                    <a:pt x="753" y="981"/>
                    <a:pt x="753" y="983"/>
                    <a:pt x="753" y="984"/>
                  </a:cubicBezTo>
                  <a:cubicBezTo>
                    <a:pt x="752" y="984"/>
                    <a:pt x="752" y="983"/>
                    <a:pt x="752" y="983"/>
                  </a:cubicBezTo>
                  <a:cubicBezTo>
                    <a:pt x="752" y="982"/>
                    <a:pt x="750" y="982"/>
                    <a:pt x="751" y="981"/>
                  </a:cubicBezTo>
                  <a:close/>
                  <a:moveTo>
                    <a:pt x="747" y="913"/>
                  </a:moveTo>
                  <a:cubicBezTo>
                    <a:pt x="747" y="913"/>
                    <a:pt x="747" y="912"/>
                    <a:pt x="747" y="912"/>
                  </a:cubicBezTo>
                  <a:cubicBezTo>
                    <a:pt x="748" y="912"/>
                    <a:pt x="748" y="912"/>
                    <a:pt x="749" y="912"/>
                  </a:cubicBezTo>
                  <a:cubicBezTo>
                    <a:pt x="749" y="912"/>
                    <a:pt x="749" y="912"/>
                    <a:pt x="749" y="913"/>
                  </a:cubicBezTo>
                  <a:cubicBezTo>
                    <a:pt x="749" y="913"/>
                    <a:pt x="749" y="913"/>
                    <a:pt x="749" y="913"/>
                  </a:cubicBezTo>
                  <a:cubicBezTo>
                    <a:pt x="749" y="913"/>
                    <a:pt x="749" y="914"/>
                    <a:pt x="749" y="914"/>
                  </a:cubicBezTo>
                  <a:cubicBezTo>
                    <a:pt x="748" y="914"/>
                    <a:pt x="748" y="913"/>
                    <a:pt x="748" y="913"/>
                  </a:cubicBezTo>
                  <a:cubicBezTo>
                    <a:pt x="748" y="913"/>
                    <a:pt x="748" y="913"/>
                    <a:pt x="747" y="913"/>
                  </a:cubicBezTo>
                  <a:close/>
                  <a:moveTo>
                    <a:pt x="746" y="885"/>
                  </a:moveTo>
                  <a:cubicBezTo>
                    <a:pt x="746" y="885"/>
                    <a:pt x="746" y="885"/>
                    <a:pt x="746" y="884"/>
                  </a:cubicBezTo>
                  <a:cubicBezTo>
                    <a:pt x="747" y="884"/>
                    <a:pt x="747" y="884"/>
                    <a:pt x="747" y="884"/>
                  </a:cubicBezTo>
                  <a:cubicBezTo>
                    <a:pt x="747" y="884"/>
                    <a:pt x="747" y="884"/>
                    <a:pt x="747" y="884"/>
                  </a:cubicBezTo>
                  <a:cubicBezTo>
                    <a:pt x="747" y="884"/>
                    <a:pt x="748" y="884"/>
                    <a:pt x="748" y="884"/>
                  </a:cubicBezTo>
                  <a:cubicBezTo>
                    <a:pt x="748" y="885"/>
                    <a:pt x="748" y="885"/>
                    <a:pt x="748" y="885"/>
                  </a:cubicBezTo>
                  <a:cubicBezTo>
                    <a:pt x="748" y="885"/>
                    <a:pt x="747" y="885"/>
                    <a:pt x="747" y="885"/>
                  </a:cubicBezTo>
                  <a:cubicBezTo>
                    <a:pt x="747" y="885"/>
                    <a:pt x="747" y="885"/>
                    <a:pt x="747" y="885"/>
                  </a:cubicBezTo>
                  <a:cubicBezTo>
                    <a:pt x="747" y="885"/>
                    <a:pt x="747" y="885"/>
                    <a:pt x="746" y="885"/>
                  </a:cubicBezTo>
                  <a:close/>
                  <a:moveTo>
                    <a:pt x="744" y="881"/>
                  </a:moveTo>
                  <a:cubicBezTo>
                    <a:pt x="743" y="881"/>
                    <a:pt x="744" y="880"/>
                    <a:pt x="743" y="880"/>
                  </a:cubicBezTo>
                  <a:cubicBezTo>
                    <a:pt x="742" y="880"/>
                    <a:pt x="743" y="882"/>
                    <a:pt x="741" y="882"/>
                  </a:cubicBezTo>
                  <a:cubicBezTo>
                    <a:pt x="740" y="882"/>
                    <a:pt x="740" y="882"/>
                    <a:pt x="739" y="881"/>
                  </a:cubicBezTo>
                  <a:cubicBezTo>
                    <a:pt x="739" y="879"/>
                    <a:pt x="741" y="879"/>
                    <a:pt x="741" y="878"/>
                  </a:cubicBezTo>
                  <a:cubicBezTo>
                    <a:pt x="742" y="878"/>
                    <a:pt x="743" y="878"/>
                    <a:pt x="743" y="878"/>
                  </a:cubicBezTo>
                  <a:cubicBezTo>
                    <a:pt x="745" y="878"/>
                    <a:pt x="744" y="879"/>
                    <a:pt x="746" y="879"/>
                  </a:cubicBezTo>
                  <a:cubicBezTo>
                    <a:pt x="745" y="880"/>
                    <a:pt x="745" y="880"/>
                    <a:pt x="744" y="881"/>
                  </a:cubicBezTo>
                  <a:close/>
                  <a:moveTo>
                    <a:pt x="745" y="901"/>
                  </a:moveTo>
                  <a:cubicBezTo>
                    <a:pt x="745" y="901"/>
                    <a:pt x="745" y="901"/>
                    <a:pt x="744" y="901"/>
                  </a:cubicBezTo>
                  <a:cubicBezTo>
                    <a:pt x="745" y="901"/>
                    <a:pt x="745" y="901"/>
                    <a:pt x="745" y="901"/>
                  </a:cubicBezTo>
                  <a:cubicBezTo>
                    <a:pt x="745" y="901"/>
                    <a:pt x="745" y="901"/>
                    <a:pt x="745" y="901"/>
                  </a:cubicBezTo>
                  <a:close/>
                  <a:moveTo>
                    <a:pt x="741" y="902"/>
                  </a:moveTo>
                  <a:cubicBezTo>
                    <a:pt x="741" y="902"/>
                    <a:pt x="741" y="902"/>
                    <a:pt x="741" y="903"/>
                  </a:cubicBezTo>
                  <a:cubicBezTo>
                    <a:pt x="740" y="903"/>
                    <a:pt x="740" y="902"/>
                    <a:pt x="741" y="902"/>
                  </a:cubicBezTo>
                  <a:close/>
                  <a:moveTo>
                    <a:pt x="740" y="889"/>
                  </a:moveTo>
                  <a:cubicBezTo>
                    <a:pt x="738" y="889"/>
                    <a:pt x="739" y="888"/>
                    <a:pt x="741" y="888"/>
                  </a:cubicBezTo>
                  <a:cubicBezTo>
                    <a:pt x="741" y="889"/>
                    <a:pt x="741" y="889"/>
                    <a:pt x="740" y="889"/>
                  </a:cubicBezTo>
                  <a:close/>
                  <a:moveTo>
                    <a:pt x="738" y="873"/>
                  </a:moveTo>
                  <a:cubicBezTo>
                    <a:pt x="737" y="872"/>
                    <a:pt x="737" y="872"/>
                    <a:pt x="737" y="871"/>
                  </a:cubicBezTo>
                  <a:cubicBezTo>
                    <a:pt x="738" y="871"/>
                    <a:pt x="739" y="871"/>
                    <a:pt x="740" y="871"/>
                  </a:cubicBezTo>
                  <a:cubicBezTo>
                    <a:pt x="740" y="871"/>
                    <a:pt x="741" y="871"/>
                    <a:pt x="741" y="872"/>
                  </a:cubicBezTo>
                  <a:cubicBezTo>
                    <a:pt x="740" y="873"/>
                    <a:pt x="739" y="872"/>
                    <a:pt x="738" y="873"/>
                  </a:cubicBezTo>
                  <a:close/>
                  <a:moveTo>
                    <a:pt x="739" y="877"/>
                  </a:moveTo>
                  <a:cubicBezTo>
                    <a:pt x="739" y="877"/>
                    <a:pt x="739" y="877"/>
                    <a:pt x="739" y="877"/>
                  </a:cubicBezTo>
                  <a:cubicBezTo>
                    <a:pt x="738" y="877"/>
                    <a:pt x="738" y="877"/>
                    <a:pt x="738" y="877"/>
                  </a:cubicBezTo>
                  <a:cubicBezTo>
                    <a:pt x="738" y="877"/>
                    <a:pt x="738" y="877"/>
                    <a:pt x="738" y="877"/>
                  </a:cubicBezTo>
                  <a:cubicBezTo>
                    <a:pt x="738" y="877"/>
                    <a:pt x="738" y="877"/>
                    <a:pt x="739" y="877"/>
                  </a:cubicBezTo>
                  <a:close/>
                  <a:moveTo>
                    <a:pt x="736" y="888"/>
                  </a:moveTo>
                  <a:cubicBezTo>
                    <a:pt x="733" y="889"/>
                    <a:pt x="732" y="887"/>
                    <a:pt x="730" y="888"/>
                  </a:cubicBezTo>
                  <a:cubicBezTo>
                    <a:pt x="730" y="887"/>
                    <a:pt x="731" y="887"/>
                    <a:pt x="731" y="887"/>
                  </a:cubicBezTo>
                  <a:cubicBezTo>
                    <a:pt x="732" y="886"/>
                    <a:pt x="732" y="885"/>
                    <a:pt x="734" y="885"/>
                  </a:cubicBezTo>
                  <a:cubicBezTo>
                    <a:pt x="735" y="886"/>
                    <a:pt x="735" y="887"/>
                    <a:pt x="736" y="887"/>
                  </a:cubicBezTo>
                  <a:cubicBezTo>
                    <a:pt x="736" y="888"/>
                    <a:pt x="735" y="888"/>
                    <a:pt x="736" y="888"/>
                  </a:cubicBezTo>
                  <a:close/>
                  <a:moveTo>
                    <a:pt x="735" y="900"/>
                  </a:moveTo>
                  <a:cubicBezTo>
                    <a:pt x="735" y="901"/>
                    <a:pt x="735" y="901"/>
                    <a:pt x="735" y="901"/>
                  </a:cubicBezTo>
                  <a:cubicBezTo>
                    <a:pt x="734" y="901"/>
                    <a:pt x="734" y="901"/>
                    <a:pt x="733" y="901"/>
                  </a:cubicBezTo>
                  <a:cubicBezTo>
                    <a:pt x="733" y="901"/>
                    <a:pt x="733" y="901"/>
                    <a:pt x="733" y="900"/>
                  </a:cubicBezTo>
                  <a:lnTo>
                    <a:pt x="735" y="900"/>
                  </a:lnTo>
                  <a:close/>
                  <a:moveTo>
                    <a:pt x="732" y="902"/>
                  </a:moveTo>
                  <a:cubicBezTo>
                    <a:pt x="732" y="902"/>
                    <a:pt x="732" y="902"/>
                    <a:pt x="732" y="902"/>
                  </a:cubicBezTo>
                  <a:cubicBezTo>
                    <a:pt x="732" y="903"/>
                    <a:pt x="732" y="903"/>
                    <a:pt x="732" y="903"/>
                  </a:cubicBezTo>
                  <a:cubicBezTo>
                    <a:pt x="731" y="903"/>
                    <a:pt x="732" y="902"/>
                    <a:pt x="732" y="902"/>
                  </a:cubicBezTo>
                  <a:close/>
                  <a:moveTo>
                    <a:pt x="732" y="902"/>
                  </a:moveTo>
                  <a:cubicBezTo>
                    <a:pt x="732" y="902"/>
                    <a:pt x="732" y="902"/>
                    <a:pt x="732" y="901"/>
                  </a:cubicBezTo>
                  <a:cubicBezTo>
                    <a:pt x="732" y="901"/>
                    <a:pt x="732" y="901"/>
                    <a:pt x="733" y="901"/>
                  </a:cubicBezTo>
                  <a:cubicBezTo>
                    <a:pt x="733" y="902"/>
                    <a:pt x="732" y="902"/>
                    <a:pt x="732" y="902"/>
                  </a:cubicBezTo>
                  <a:cubicBezTo>
                    <a:pt x="732" y="902"/>
                    <a:pt x="732" y="902"/>
                    <a:pt x="732" y="902"/>
                  </a:cubicBezTo>
                  <a:close/>
                  <a:moveTo>
                    <a:pt x="732" y="899"/>
                  </a:moveTo>
                  <a:cubicBezTo>
                    <a:pt x="732" y="899"/>
                    <a:pt x="733" y="900"/>
                    <a:pt x="733" y="900"/>
                  </a:cubicBezTo>
                  <a:cubicBezTo>
                    <a:pt x="731" y="901"/>
                    <a:pt x="732" y="900"/>
                    <a:pt x="732" y="899"/>
                  </a:cubicBezTo>
                  <a:close/>
                  <a:moveTo>
                    <a:pt x="732" y="898"/>
                  </a:moveTo>
                  <a:cubicBezTo>
                    <a:pt x="731" y="898"/>
                    <a:pt x="731" y="897"/>
                    <a:pt x="731" y="897"/>
                  </a:cubicBezTo>
                  <a:cubicBezTo>
                    <a:pt x="732" y="897"/>
                    <a:pt x="732" y="897"/>
                    <a:pt x="732" y="898"/>
                  </a:cubicBezTo>
                  <a:close/>
                  <a:moveTo>
                    <a:pt x="725" y="888"/>
                  </a:moveTo>
                  <a:cubicBezTo>
                    <a:pt x="724" y="888"/>
                    <a:pt x="723" y="887"/>
                    <a:pt x="724" y="886"/>
                  </a:cubicBezTo>
                  <a:cubicBezTo>
                    <a:pt x="725" y="886"/>
                    <a:pt x="726" y="887"/>
                    <a:pt x="726" y="887"/>
                  </a:cubicBezTo>
                  <a:cubicBezTo>
                    <a:pt x="727" y="887"/>
                    <a:pt x="727" y="888"/>
                    <a:pt x="728" y="888"/>
                  </a:cubicBezTo>
                  <a:cubicBezTo>
                    <a:pt x="728" y="889"/>
                    <a:pt x="728" y="889"/>
                    <a:pt x="728" y="891"/>
                  </a:cubicBezTo>
                  <a:cubicBezTo>
                    <a:pt x="727" y="890"/>
                    <a:pt x="726" y="889"/>
                    <a:pt x="725" y="888"/>
                  </a:cubicBezTo>
                  <a:close/>
                  <a:moveTo>
                    <a:pt x="726" y="914"/>
                  </a:moveTo>
                  <a:cubicBezTo>
                    <a:pt x="725" y="914"/>
                    <a:pt x="725" y="913"/>
                    <a:pt x="725" y="913"/>
                  </a:cubicBezTo>
                  <a:cubicBezTo>
                    <a:pt x="726" y="912"/>
                    <a:pt x="726" y="913"/>
                    <a:pt x="726" y="914"/>
                  </a:cubicBezTo>
                  <a:close/>
                  <a:moveTo>
                    <a:pt x="709" y="452"/>
                  </a:moveTo>
                  <a:cubicBezTo>
                    <a:pt x="712" y="452"/>
                    <a:pt x="713" y="455"/>
                    <a:pt x="709" y="454"/>
                  </a:cubicBezTo>
                  <a:cubicBezTo>
                    <a:pt x="710" y="453"/>
                    <a:pt x="708" y="453"/>
                    <a:pt x="709" y="452"/>
                  </a:cubicBezTo>
                  <a:close/>
                  <a:moveTo>
                    <a:pt x="708" y="799"/>
                  </a:moveTo>
                  <a:cubicBezTo>
                    <a:pt x="707" y="800"/>
                    <a:pt x="706" y="798"/>
                    <a:pt x="706" y="798"/>
                  </a:cubicBezTo>
                  <a:cubicBezTo>
                    <a:pt x="707" y="798"/>
                    <a:pt x="707" y="799"/>
                    <a:pt x="708" y="799"/>
                  </a:cubicBezTo>
                  <a:close/>
                  <a:moveTo>
                    <a:pt x="706" y="795"/>
                  </a:moveTo>
                  <a:cubicBezTo>
                    <a:pt x="706" y="796"/>
                    <a:pt x="707" y="796"/>
                    <a:pt x="706" y="797"/>
                  </a:cubicBezTo>
                  <a:cubicBezTo>
                    <a:pt x="706" y="797"/>
                    <a:pt x="705" y="796"/>
                    <a:pt x="706" y="795"/>
                  </a:cubicBezTo>
                  <a:close/>
                  <a:moveTo>
                    <a:pt x="707" y="794"/>
                  </a:moveTo>
                  <a:cubicBezTo>
                    <a:pt x="706" y="794"/>
                    <a:pt x="707" y="793"/>
                    <a:pt x="707" y="793"/>
                  </a:cubicBezTo>
                  <a:cubicBezTo>
                    <a:pt x="708" y="793"/>
                    <a:pt x="707" y="793"/>
                    <a:pt x="707" y="794"/>
                  </a:cubicBezTo>
                  <a:close/>
                  <a:moveTo>
                    <a:pt x="706" y="763"/>
                  </a:moveTo>
                  <a:cubicBezTo>
                    <a:pt x="706" y="763"/>
                    <a:pt x="706" y="763"/>
                    <a:pt x="706" y="762"/>
                  </a:cubicBezTo>
                  <a:cubicBezTo>
                    <a:pt x="707" y="763"/>
                    <a:pt x="707" y="764"/>
                    <a:pt x="706" y="763"/>
                  </a:cubicBezTo>
                  <a:close/>
                  <a:moveTo>
                    <a:pt x="706" y="743"/>
                  </a:moveTo>
                  <a:cubicBezTo>
                    <a:pt x="705" y="743"/>
                    <a:pt x="706" y="742"/>
                    <a:pt x="707" y="741"/>
                  </a:cubicBezTo>
                  <a:cubicBezTo>
                    <a:pt x="710" y="741"/>
                    <a:pt x="710" y="744"/>
                    <a:pt x="706" y="743"/>
                  </a:cubicBezTo>
                  <a:close/>
                  <a:moveTo>
                    <a:pt x="707" y="406"/>
                  </a:moveTo>
                  <a:cubicBezTo>
                    <a:pt x="706" y="406"/>
                    <a:pt x="706" y="405"/>
                    <a:pt x="705" y="405"/>
                  </a:cubicBezTo>
                  <a:cubicBezTo>
                    <a:pt x="706" y="405"/>
                    <a:pt x="706" y="405"/>
                    <a:pt x="707" y="405"/>
                  </a:cubicBezTo>
                  <a:cubicBezTo>
                    <a:pt x="707" y="405"/>
                    <a:pt x="707" y="405"/>
                    <a:pt x="707" y="406"/>
                  </a:cubicBezTo>
                  <a:close/>
                  <a:moveTo>
                    <a:pt x="708" y="640"/>
                  </a:moveTo>
                  <a:cubicBezTo>
                    <a:pt x="708" y="640"/>
                    <a:pt x="708" y="641"/>
                    <a:pt x="708" y="641"/>
                  </a:cubicBezTo>
                  <a:cubicBezTo>
                    <a:pt x="708" y="641"/>
                    <a:pt x="707" y="640"/>
                    <a:pt x="707" y="640"/>
                  </a:cubicBezTo>
                  <a:cubicBezTo>
                    <a:pt x="708" y="640"/>
                    <a:pt x="708" y="640"/>
                    <a:pt x="708" y="640"/>
                  </a:cubicBezTo>
                  <a:close/>
                  <a:moveTo>
                    <a:pt x="705" y="408"/>
                  </a:moveTo>
                  <a:cubicBezTo>
                    <a:pt x="706" y="408"/>
                    <a:pt x="706" y="408"/>
                    <a:pt x="706" y="408"/>
                  </a:cubicBezTo>
                  <a:cubicBezTo>
                    <a:pt x="707" y="409"/>
                    <a:pt x="707" y="410"/>
                    <a:pt x="706" y="410"/>
                  </a:cubicBezTo>
                  <a:cubicBezTo>
                    <a:pt x="704" y="410"/>
                    <a:pt x="705" y="408"/>
                    <a:pt x="705" y="408"/>
                  </a:cubicBezTo>
                  <a:close/>
                  <a:moveTo>
                    <a:pt x="712" y="359"/>
                  </a:moveTo>
                  <a:cubicBezTo>
                    <a:pt x="711" y="359"/>
                    <a:pt x="711" y="358"/>
                    <a:pt x="711" y="358"/>
                  </a:cubicBezTo>
                  <a:cubicBezTo>
                    <a:pt x="712" y="358"/>
                    <a:pt x="712" y="358"/>
                    <a:pt x="712" y="359"/>
                  </a:cubicBezTo>
                  <a:close/>
                  <a:moveTo>
                    <a:pt x="713" y="365"/>
                  </a:moveTo>
                  <a:cubicBezTo>
                    <a:pt x="714" y="365"/>
                    <a:pt x="714" y="366"/>
                    <a:pt x="713" y="366"/>
                  </a:cubicBezTo>
                  <a:cubicBezTo>
                    <a:pt x="712" y="367"/>
                    <a:pt x="712" y="367"/>
                    <a:pt x="711" y="366"/>
                  </a:cubicBezTo>
                  <a:cubicBezTo>
                    <a:pt x="711" y="365"/>
                    <a:pt x="711" y="365"/>
                    <a:pt x="713" y="365"/>
                  </a:cubicBezTo>
                  <a:close/>
                  <a:moveTo>
                    <a:pt x="712" y="306"/>
                  </a:moveTo>
                  <a:cubicBezTo>
                    <a:pt x="713" y="305"/>
                    <a:pt x="713" y="305"/>
                    <a:pt x="713" y="304"/>
                  </a:cubicBezTo>
                  <a:cubicBezTo>
                    <a:pt x="714" y="305"/>
                    <a:pt x="714" y="306"/>
                    <a:pt x="712" y="306"/>
                  </a:cubicBezTo>
                  <a:close/>
                  <a:moveTo>
                    <a:pt x="713" y="372"/>
                  </a:moveTo>
                  <a:cubicBezTo>
                    <a:pt x="713" y="372"/>
                    <a:pt x="713" y="373"/>
                    <a:pt x="712" y="373"/>
                  </a:cubicBezTo>
                  <a:cubicBezTo>
                    <a:pt x="712" y="373"/>
                    <a:pt x="712" y="372"/>
                    <a:pt x="713" y="372"/>
                  </a:cubicBezTo>
                  <a:close/>
                  <a:moveTo>
                    <a:pt x="711" y="390"/>
                  </a:moveTo>
                  <a:cubicBezTo>
                    <a:pt x="712" y="391"/>
                    <a:pt x="713" y="391"/>
                    <a:pt x="714" y="391"/>
                  </a:cubicBezTo>
                  <a:cubicBezTo>
                    <a:pt x="714" y="391"/>
                    <a:pt x="714" y="392"/>
                    <a:pt x="714" y="392"/>
                  </a:cubicBezTo>
                  <a:cubicBezTo>
                    <a:pt x="714" y="392"/>
                    <a:pt x="715" y="392"/>
                    <a:pt x="715" y="392"/>
                  </a:cubicBezTo>
                  <a:cubicBezTo>
                    <a:pt x="715" y="393"/>
                    <a:pt x="714" y="393"/>
                    <a:pt x="713" y="394"/>
                  </a:cubicBezTo>
                  <a:cubicBezTo>
                    <a:pt x="712" y="394"/>
                    <a:pt x="711" y="394"/>
                    <a:pt x="710" y="394"/>
                  </a:cubicBezTo>
                  <a:cubicBezTo>
                    <a:pt x="708" y="392"/>
                    <a:pt x="711" y="391"/>
                    <a:pt x="711" y="389"/>
                  </a:cubicBezTo>
                  <a:cubicBezTo>
                    <a:pt x="712" y="389"/>
                    <a:pt x="711" y="390"/>
                    <a:pt x="711" y="390"/>
                  </a:cubicBezTo>
                  <a:close/>
                  <a:moveTo>
                    <a:pt x="711" y="388"/>
                  </a:moveTo>
                  <a:cubicBezTo>
                    <a:pt x="711" y="388"/>
                    <a:pt x="711" y="387"/>
                    <a:pt x="711" y="387"/>
                  </a:cubicBezTo>
                  <a:cubicBezTo>
                    <a:pt x="711" y="387"/>
                    <a:pt x="711" y="387"/>
                    <a:pt x="712" y="387"/>
                  </a:cubicBezTo>
                  <a:cubicBezTo>
                    <a:pt x="712" y="387"/>
                    <a:pt x="712" y="388"/>
                    <a:pt x="712" y="388"/>
                  </a:cubicBezTo>
                  <a:cubicBezTo>
                    <a:pt x="711" y="388"/>
                    <a:pt x="711" y="388"/>
                    <a:pt x="711" y="388"/>
                  </a:cubicBezTo>
                  <a:close/>
                  <a:moveTo>
                    <a:pt x="724" y="288"/>
                  </a:moveTo>
                  <a:cubicBezTo>
                    <a:pt x="724" y="288"/>
                    <a:pt x="724" y="288"/>
                    <a:pt x="724" y="289"/>
                  </a:cubicBezTo>
                  <a:cubicBezTo>
                    <a:pt x="723" y="289"/>
                    <a:pt x="724" y="288"/>
                    <a:pt x="724" y="288"/>
                  </a:cubicBezTo>
                  <a:close/>
                  <a:moveTo>
                    <a:pt x="729" y="364"/>
                  </a:moveTo>
                  <a:cubicBezTo>
                    <a:pt x="728" y="364"/>
                    <a:pt x="728" y="363"/>
                    <a:pt x="728" y="363"/>
                  </a:cubicBezTo>
                  <a:cubicBezTo>
                    <a:pt x="729" y="362"/>
                    <a:pt x="729" y="363"/>
                    <a:pt x="729" y="364"/>
                  </a:cubicBezTo>
                  <a:close/>
                  <a:moveTo>
                    <a:pt x="729" y="392"/>
                  </a:moveTo>
                  <a:cubicBezTo>
                    <a:pt x="729" y="392"/>
                    <a:pt x="729" y="393"/>
                    <a:pt x="729" y="393"/>
                  </a:cubicBezTo>
                  <a:cubicBezTo>
                    <a:pt x="729" y="393"/>
                    <a:pt x="728" y="393"/>
                    <a:pt x="728" y="393"/>
                  </a:cubicBezTo>
                  <a:cubicBezTo>
                    <a:pt x="728" y="393"/>
                    <a:pt x="728" y="392"/>
                    <a:pt x="728" y="392"/>
                  </a:cubicBezTo>
                  <a:cubicBezTo>
                    <a:pt x="728" y="392"/>
                    <a:pt x="729" y="392"/>
                    <a:pt x="729" y="392"/>
                  </a:cubicBezTo>
                  <a:close/>
                  <a:moveTo>
                    <a:pt x="727" y="357"/>
                  </a:moveTo>
                  <a:cubicBezTo>
                    <a:pt x="727" y="357"/>
                    <a:pt x="728" y="356"/>
                    <a:pt x="729" y="356"/>
                  </a:cubicBezTo>
                  <a:cubicBezTo>
                    <a:pt x="729" y="357"/>
                    <a:pt x="728" y="357"/>
                    <a:pt x="727" y="357"/>
                  </a:cubicBezTo>
                  <a:close/>
                  <a:moveTo>
                    <a:pt x="727" y="318"/>
                  </a:moveTo>
                  <a:cubicBezTo>
                    <a:pt x="727" y="317"/>
                    <a:pt x="727" y="317"/>
                    <a:pt x="728" y="316"/>
                  </a:cubicBezTo>
                  <a:cubicBezTo>
                    <a:pt x="729" y="316"/>
                    <a:pt x="728" y="318"/>
                    <a:pt x="727" y="318"/>
                  </a:cubicBezTo>
                  <a:close/>
                  <a:moveTo>
                    <a:pt x="728" y="394"/>
                  </a:moveTo>
                  <a:cubicBezTo>
                    <a:pt x="729" y="394"/>
                    <a:pt x="728" y="395"/>
                    <a:pt x="728" y="395"/>
                  </a:cubicBezTo>
                  <a:cubicBezTo>
                    <a:pt x="729" y="396"/>
                    <a:pt x="730" y="396"/>
                    <a:pt x="731" y="396"/>
                  </a:cubicBezTo>
                  <a:cubicBezTo>
                    <a:pt x="731" y="396"/>
                    <a:pt x="731" y="397"/>
                    <a:pt x="731" y="397"/>
                  </a:cubicBezTo>
                  <a:cubicBezTo>
                    <a:pt x="731" y="397"/>
                    <a:pt x="732" y="397"/>
                    <a:pt x="732" y="398"/>
                  </a:cubicBezTo>
                  <a:cubicBezTo>
                    <a:pt x="732" y="398"/>
                    <a:pt x="731" y="398"/>
                    <a:pt x="730" y="399"/>
                  </a:cubicBezTo>
                  <a:cubicBezTo>
                    <a:pt x="729" y="399"/>
                    <a:pt x="728" y="399"/>
                    <a:pt x="727" y="399"/>
                  </a:cubicBezTo>
                  <a:cubicBezTo>
                    <a:pt x="725" y="398"/>
                    <a:pt x="728" y="396"/>
                    <a:pt x="728" y="394"/>
                  </a:cubicBezTo>
                  <a:close/>
                  <a:moveTo>
                    <a:pt x="734" y="283"/>
                  </a:moveTo>
                  <a:cubicBezTo>
                    <a:pt x="734" y="284"/>
                    <a:pt x="734" y="285"/>
                    <a:pt x="733" y="285"/>
                  </a:cubicBezTo>
                  <a:cubicBezTo>
                    <a:pt x="733" y="284"/>
                    <a:pt x="734" y="284"/>
                    <a:pt x="734" y="283"/>
                  </a:cubicBezTo>
                  <a:close/>
                  <a:moveTo>
                    <a:pt x="734" y="282"/>
                  </a:moveTo>
                  <a:cubicBezTo>
                    <a:pt x="733" y="283"/>
                    <a:pt x="733" y="281"/>
                    <a:pt x="734" y="282"/>
                  </a:cubicBezTo>
                  <a:close/>
                  <a:moveTo>
                    <a:pt x="734" y="319"/>
                  </a:moveTo>
                  <a:cubicBezTo>
                    <a:pt x="735" y="319"/>
                    <a:pt x="734" y="321"/>
                    <a:pt x="732" y="320"/>
                  </a:cubicBezTo>
                  <a:cubicBezTo>
                    <a:pt x="731" y="320"/>
                    <a:pt x="731" y="318"/>
                    <a:pt x="734" y="319"/>
                  </a:cubicBezTo>
                  <a:close/>
                  <a:moveTo>
                    <a:pt x="740" y="322"/>
                  </a:moveTo>
                  <a:cubicBezTo>
                    <a:pt x="741" y="321"/>
                    <a:pt x="741" y="320"/>
                    <a:pt x="741" y="319"/>
                  </a:cubicBezTo>
                  <a:cubicBezTo>
                    <a:pt x="742" y="321"/>
                    <a:pt x="743" y="322"/>
                    <a:pt x="743" y="324"/>
                  </a:cubicBezTo>
                  <a:cubicBezTo>
                    <a:pt x="744" y="324"/>
                    <a:pt x="745" y="325"/>
                    <a:pt x="744" y="326"/>
                  </a:cubicBezTo>
                  <a:cubicBezTo>
                    <a:pt x="743" y="326"/>
                    <a:pt x="743" y="326"/>
                    <a:pt x="741" y="326"/>
                  </a:cubicBezTo>
                  <a:cubicBezTo>
                    <a:pt x="741" y="325"/>
                    <a:pt x="740" y="324"/>
                    <a:pt x="739" y="324"/>
                  </a:cubicBezTo>
                  <a:cubicBezTo>
                    <a:pt x="739" y="324"/>
                    <a:pt x="739" y="324"/>
                    <a:pt x="740" y="324"/>
                  </a:cubicBezTo>
                  <a:cubicBezTo>
                    <a:pt x="739" y="323"/>
                    <a:pt x="738" y="324"/>
                    <a:pt x="737" y="325"/>
                  </a:cubicBezTo>
                  <a:cubicBezTo>
                    <a:pt x="736" y="325"/>
                    <a:pt x="734" y="325"/>
                    <a:pt x="733" y="324"/>
                  </a:cubicBezTo>
                  <a:cubicBezTo>
                    <a:pt x="733" y="324"/>
                    <a:pt x="733" y="324"/>
                    <a:pt x="733" y="324"/>
                  </a:cubicBezTo>
                  <a:cubicBezTo>
                    <a:pt x="733" y="324"/>
                    <a:pt x="733" y="324"/>
                    <a:pt x="733" y="324"/>
                  </a:cubicBezTo>
                  <a:cubicBezTo>
                    <a:pt x="733" y="323"/>
                    <a:pt x="734" y="323"/>
                    <a:pt x="735" y="322"/>
                  </a:cubicBezTo>
                  <a:cubicBezTo>
                    <a:pt x="735" y="322"/>
                    <a:pt x="735" y="322"/>
                    <a:pt x="735" y="322"/>
                  </a:cubicBezTo>
                  <a:cubicBezTo>
                    <a:pt x="735" y="322"/>
                    <a:pt x="735" y="322"/>
                    <a:pt x="735" y="322"/>
                  </a:cubicBezTo>
                  <a:cubicBezTo>
                    <a:pt x="736" y="322"/>
                    <a:pt x="738" y="322"/>
                    <a:pt x="740" y="322"/>
                  </a:cubicBezTo>
                  <a:close/>
                  <a:moveTo>
                    <a:pt x="740" y="318"/>
                  </a:moveTo>
                  <a:cubicBezTo>
                    <a:pt x="741" y="317"/>
                    <a:pt x="741" y="319"/>
                    <a:pt x="740" y="319"/>
                  </a:cubicBezTo>
                  <a:cubicBezTo>
                    <a:pt x="740" y="318"/>
                    <a:pt x="740" y="318"/>
                    <a:pt x="740" y="318"/>
                  </a:cubicBezTo>
                  <a:close/>
                  <a:moveTo>
                    <a:pt x="742" y="315"/>
                  </a:moveTo>
                  <a:cubicBezTo>
                    <a:pt x="741" y="315"/>
                    <a:pt x="743" y="315"/>
                    <a:pt x="742" y="315"/>
                  </a:cubicBezTo>
                  <a:close/>
                  <a:moveTo>
                    <a:pt x="747" y="330"/>
                  </a:moveTo>
                  <a:cubicBezTo>
                    <a:pt x="748" y="330"/>
                    <a:pt x="748" y="331"/>
                    <a:pt x="748" y="332"/>
                  </a:cubicBezTo>
                  <a:cubicBezTo>
                    <a:pt x="750" y="332"/>
                    <a:pt x="752" y="332"/>
                    <a:pt x="752" y="333"/>
                  </a:cubicBezTo>
                  <a:cubicBezTo>
                    <a:pt x="752" y="333"/>
                    <a:pt x="753" y="334"/>
                    <a:pt x="753" y="334"/>
                  </a:cubicBezTo>
                  <a:cubicBezTo>
                    <a:pt x="752" y="336"/>
                    <a:pt x="750" y="336"/>
                    <a:pt x="749" y="336"/>
                  </a:cubicBezTo>
                  <a:cubicBezTo>
                    <a:pt x="746" y="335"/>
                    <a:pt x="748" y="334"/>
                    <a:pt x="747" y="332"/>
                  </a:cubicBezTo>
                  <a:cubicBezTo>
                    <a:pt x="747" y="332"/>
                    <a:pt x="747" y="332"/>
                    <a:pt x="746" y="332"/>
                  </a:cubicBezTo>
                  <a:cubicBezTo>
                    <a:pt x="746" y="331"/>
                    <a:pt x="746" y="332"/>
                    <a:pt x="746" y="330"/>
                  </a:cubicBezTo>
                  <a:cubicBezTo>
                    <a:pt x="746" y="330"/>
                    <a:pt x="746" y="330"/>
                    <a:pt x="747" y="330"/>
                  </a:cubicBezTo>
                  <a:close/>
                  <a:moveTo>
                    <a:pt x="750" y="323"/>
                  </a:moveTo>
                  <a:cubicBezTo>
                    <a:pt x="752" y="324"/>
                    <a:pt x="751" y="325"/>
                    <a:pt x="748" y="325"/>
                  </a:cubicBezTo>
                  <a:cubicBezTo>
                    <a:pt x="748" y="324"/>
                    <a:pt x="748" y="323"/>
                    <a:pt x="750" y="323"/>
                  </a:cubicBezTo>
                  <a:close/>
                  <a:moveTo>
                    <a:pt x="744" y="803"/>
                  </a:moveTo>
                  <a:cubicBezTo>
                    <a:pt x="744" y="804"/>
                    <a:pt x="744" y="805"/>
                    <a:pt x="743" y="805"/>
                  </a:cubicBezTo>
                  <a:cubicBezTo>
                    <a:pt x="741" y="805"/>
                    <a:pt x="741" y="804"/>
                    <a:pt x="741" y="803"/>
                  </a:cubicBezTo>
                  <a:cubicBezTo>
                    <a:pt x="741" y="802"/>
                    <a:pt x="743" y="802"/>
                    <a:pt x="744" y="803"/>
                  </a:cubicBezTo>
                  <a:close/>
                  <a:moveTo>
                    <a:pt x="743" y="791"/>
                  </a:moveTo>
                  <a:cubicBezTo>
                    <a:pt x="743" y="791"/>
                    <a:pt x="743" y="792"/>
                    <a:pt x="743" y="792"/>
                  </a:cubicBezTo>
                  <a:cubicBezTo>
                    <a:pt x="742" y="792"/>
                    <a:pt x="741" y="791"/>
                    <a:pt x="743" y="791"/>
                  </a:cubicBezTo>
                  <a:close/>
                  <a:moveTo>
                    <a:pt x="743" y="840"/>
                  </a:moveTo>
                  <a:cubicBezTo>
                    <a:pt x="743" y="841"/>
                    <a:pt x="742" y="841"/>
                    <a:pt x="741" y="841"/>
                  </a:cubicBezTo>
                  <a:cubicBezTo>
                    <a:pt x="741" y="840"/>
                    <a:pt x="742" y="840"/>
                    <a:pt x="743" y="840"/>
                  </a:cubicBezTo>
                  <a:close/>
                  <a:moveTo>
                    <a:pt x="741" y="856"/>
                  </a:moveTo>
                  <a:cubicBezTo>
                    <a:pt x="743" y="856"/>
                    <a:pt x="743" y="857"/>
                    <a:pt x="743" y="858"/>
                  </a:cubicBezTo>
                  <a:cubicBezTo>
                    <a:pt x="743" y="858"/>
                    <a:pt x="742" y="858"/>
                    <a:pt x="741" y="858"/>
                  </a:cubicBezTo>
                  <a:cubicBezTo>
                    <a:pt x="742" y="857"/>
                    <a:pt x="740" y="858"/>
                    <a:pt x="741" y="857"/>
                  </a:cubicBezTo>
                  <a:cubicBezTo>
                    <a:pt x="741" y="857"/>
                    <a:pt x="741" y="856"/>
                    <a:pt x="741" y="856"/>
                  </a:cubicBezTo>
                  <a:close/>
                  <a:moveTo>
                    <a:pt x="741" y="866"/>
                  </a:moveTo>
                  <a:cubicBezTo>
                    <a:pt x="743" y="865"/>
                    <a:pt x="743" y="866"/>
                    <a:pt x="744" y="866"/>
                  </a:cubicBezTo>
                  <a:cubicBezTo>
                    <a:pt x="744" y="867"/>
                    <a:pt x="744" y="868"/>
                    <a:pt x="742" y="868"/>
                  </a:cubicBezTo>
                  <a:cubicBezTo>
                    <a:pt x="741" y="868"/>
                    <a:pt x="740" y="868"/>
                    <a:pt x="740" y="866"/>
                  </a:cubicBezTo>
                  <a:cubicBezTo>
                    <a:pt x="741" y="866"/>
                    <a:pt x="741" y="866"/>
                    <a:pt x="741" y="866"/>
                  </a:cubicBezTo>
                  <a:close/>
                  <a:moveTo>
                    <a:pt x="740" y="634"/>
                  </a:moveTo>
                  <a:cubicBezTo>
                    <a:pt x="739" y="635"/>
                    <a:pt x="739" y="636"/>
                    <a:pt x="737" y="635"/>
                  </a:cubicBezTo>
                  <a:cubicBezTo>
                    <a:pt x="737" y="635"/>
                    <a:pt x="737" y="634"/>
                    <a:pt x="738" y="634"/>
                  </a:cubicBezTo>
                  <a:cubicBezTo>
                    <a:pt x="738" y="634"/>
                    <a:pt x="737" y="634"/>
                    <a:pt x="736" y="634"/>
                  </a:cubicBezTo>
                  <a:cubicBezTo>
                    <a:pt x="736" y="633"/>
                    <a:pt x="738" y="632"/>
                    <a:pt x="737" y="632"/>
                  </a:cubicBezTo>
                  <a:cubicBezTo>
                    <a:pt x="737" y="630"/>
                    <a:pt x="740" y="630"/>
                    <a:pt x="741" y="631"/>
                  </a:cubicBezTo>
                  <a:cubicBezTo>
                    <a:pt x="740" y="632"/>
                    <a:pt x="743" y="633"/>
                    <a:pt x="744" y="632"/>
                  </a:cubicBezTo>
                  <a:cubicBezTo>
                    <a:pt x="743" y="634"/>
                    <a:pt x="741" y="633"/>
                    <a:pt x="741" y="635"/>
                  </a:cubicBezTo>
                  <a:cubicBezTo>
                    <a:pt x="741" y="634"/>
                    <a:pt x="740" y="635"/>
                    <a:pt x="740" y="634"/>
                  </a:cubicBezTo>
                  <a:close/>
                  <a:moveTo>
                    <a:pt x="734" y="872"/>
                  </a:moveTo>
                  <a:cubicBezTo>
                    <a:pt x="733" y="872"/>
                    <a:pt x="733" y="872"/>
                    <a:pt x="733" y="872"/>
                  </a:cubicBezTo>
                  <a:cubicBezTo>
                    <a:pt x="731" y="872"/>
                    <a:pt x="731" y="872"/>
                    <a:pt x="730" y="872"/>
                  </a:cubicBezTo>
                  <a:cubicBezTo>
                    <a:pt x="730" y="870"/>
                    <a:pt x="730" y="869"/>
                    <a:pt x="731" y="868"/>
                  </a:cubicBezTo>
                  <a:cubicBezTo>
                    <a:pt x="733" y="868"/>
                    <a:pt x="732" y="870"/>
                    <a:pt x="734" y="869"/>
                  </a:cubicBezTo>
                  <a:cubicBezTo>
                    <a:pt x="734" y="871"/>
                    <a:pt x="733" y="871"/>
                    <a:pt x="734" y="872"/>
                  </a:cubicBezTo>
                  <a:close/>
                  <a:moveTo>
                    <a:pt x="727" y="659"/>
                  </a:moveTo>
                  <a:cubicBezTo>
                    <a:pt x="729" y="660"/>
                    <a:pt x="733" y="659"/>
                    <a:pt x="732" y="662"/>
                  </a:cubicBezTo>
                  <a:cubicBezTo>
                    <a:pt x="731" y="662"/>
                    <a:pt x="731" y="660"/>
                    <a:pt x="730" y="660"/>
                  </a:cubicBezTo>
                  <a:cubicBezTo>
                    <a:pt x="729" y="660"/>
                    <a:pt x="727" y="660"/>
                    <a:pt x="727" y="659"/>
                  </a:cubicBezTo>
                  <a:close/>
                  <a:moveTo>
                    <a:pt x="728" y="662"/>
                  </a:moveTo>
                  <a:cubicBezTo>
                    <a:pt x="728" y="662"/>
                    <a:pt x="728" y="662"/>
                    <a:pt x="728" y="662"/>
                  </a:cubicBezTo>
                  <a:cubicBezTo>
                    <a:pt x="728" y="662"/>
                    <a:pt x="728" y="662"/>
                    <a:pt x="727" y="662"/>
                  </a:cubicBezTo>
                  <a:cubicBezTo>
                    <a:pt x="727" y="662"/>
                    <a:pt x="727" y="662"/>
                    <a:pt x="727" y="662"/>
                  </a:cubicBezTo>
                  <a:cubicBezTo>
                    <a:pt x="728" y="662"/>
                    <a:pt x="728" y="662"/>
                    <a:pt x="728" y="662"/>
                  </a:cubicBezTo>
                  <a:close/>
                  <a:moveTo>
                    <a:pt x="714" y="371"/>
                  </a:moveTo>
                  <a:cubicBezTo>
                    <a:pt x="715" y="371"/>
                    <a:pt x="716" y="371"/>
                    <a:pt x="716" y="372"/>
                  </a:cubicBezTo>
                  <a:cubicBezTo>
                    <a:pt x="716" y="372"/>
                    <a:pt x="716" y="372"/>
                    <a:pt x="716" y="372"/>
                  </a:cubicBezTo>
                  <a:cubicBezTo>
                    <a:pt x="716" y="371"/>
                    <a:pt x="716" y="371"/>
                    <a:pt x="717" y="371"/>
                  </a:cubicBezTo>
                  <a:cubicBezTo>
                    <a:pt x="717" y="371"/>
                    <a:pt x="717" y="372"/>
                    <a:pt x="717" y="372"/>
                  </a:cubicBezTo>
                  <a:cubicBezTo>
                    <a:pt x="717" y="372"/>
                    <a:pt x="717" y="372"/>
                    <a:pt x="717" y="372"/>
                  </a:cubicBezTo>
                  <a:cubicBezTo>
                    <a:pt x="717" y="372"/>
                    <a:pt x="717" y="372"/>
                    <a:pt x="717" y="372"/>
                  </a:cubicBezTo>
                  <a:cubicBezTo>
                    <a:pt x="717" y="373"/>
                    <a:pt x="716" y="374"/>
                    <a:pt x="714" y="374"/>
                  </a:cubicBezTo>
                  <a:cubicBezTo>
                    <a:pt x="715" y="373"/>
                    <a:pt x="713" y="372"/>
                    <a:pt x="714" y="371"/>
                  </a:cubicBezTo>
                  <a:close/>
                  <a:moveTo>
                    <a:pt x="716" y="366"/>
                  </a:moveTo>
                  <a:cubicBezTo>
                    <a:pt x="717" y="366"/>
                    <a:pt x="718" y="366"/>
                    <a:pt x="718" y="367"/>
                  </a:cubicBezTo>
                  <a:cubicBezTo>
                    <a:pt x="717" y="367"/>
                    <a:pt x="716" y="367"/>
                    <a:pt x="716" y="366"/>
                  </a:cubicBezTo>
                  <a:close/>
                  <a:moveTo>
                    <a:pt x="717" y="395"/>
                  </a:moveTo>
                  <a:cubicBezTo>
                    <a:pt x="717" y="396"/>
                    <a:pt x="716" y="396"/>
                    <a:pt x="715" y="396"/>
                  </a:cubicBezTo>
                  <a:cubicBezTo>
                    <a:pt x="714" y="396"/>
                    <a:pt x="714" y="395"/>
                    <a:pt x="715" y="395"/>
                  </a:cubicBezTo>
                  <a:cubicBezTo>
                    <a:pt x="716" y="395"/>
                    <a:pt x="716" y="395"/>
                    <a:pt x="717" y="395"/>
                  </a:cubicBezTo>
                  <a:close/>
                  <a:moveTo>
                    <a:pt x="720" y="341"/>
                  </a:moveTo>
                  <a:cubicBezTo>
                    <a:pt x="720" y="341"/>
                    <a:pt x="720" y="340"/>
                    <a:pt x="720" y="340"/>
                  </a:cubicBezTo>
                  <a:cubicBezTo>
                    <a:pt x="721" y="340"/>
                    <a:pt x="721" y="340"/>
                    <a:pt x="721" y="340"/>
                  </a:cubicBezTo>
                  <a:cubicBezTo>
                    <a:pt x="721" y="340"/>
                    <a:pt x="721" y="341"/>
                    <a:pt x="720" y="341"/>
                  </a:cubicBezTo>
                  <a:close/>
                  <a:moveTo>
                    <a:pt x="721" y="339"/>
                  </a:moveTo>
                  <a:cubicBezTo>
                    <a:pt x="722" y="339"/>
                    <a:pt x="722" y="339"/>
                    <a:pt x="722" y="340"/>
                  </a:cubicBezTo>
                  <a:cubicBezTo>
                    <a:pt x="721" y="340"/>
                    <a:pt x="721" y="339"/>
                    <a:pt x="721" y="339"/>
                  </a:cubicBezTo>
                  <a:close/>
                  <a:moveTo>
                    <a:pt x="724" y="451"/>
                  </a:moveTo>
                  <a:cubicBezTo>
                    <a:pt x="725" y="451"/>
                    <a:pt x="725" y="451"/>
                    <a:pt x="725" y="452"/>
                  </a:cubicBezTo>
                  <a:cubicBezTo>
                    <a:pt x="725" y="453"/>
                    <a:pt x="724" y="453"/>
                    <a:pt x="723" y="453"/>
                  </a:cubicBezTo>
                  <a:cubicBezTo>
                    <a:pt x="723" y="454"/>
                    <a:pt x="723" y="454"/>
                    <a:pt x="723" y="454"/>
                  </a:cubicBezTo>
                  <a:cubicBezTo>
                    <a:pt x="722" y="454"/>
                    <a:pt x="722" y="454"/>
                    <a:pt x="722" y="455"/>
                  </a:cubicBezTo>
                  <a:cubicBezTo>
                    <a:pt x="719" y="454"/>
                    <a:pt x="718" y="452"/>
                    <a:pt x="719" y="449"/>
                  </a:cubicBezTo>
                  <a:cubicBezTo>
                    <a:pt x="721" y="448"/>
                    <a:pt x="724" y="449"/>
                    <a:pt x="724" y="451"/>
                  </a:cubicBezTo>
                  <a:close/>
                  <a:moveTo>
                    <a:pt x="723" y="443"/>
                  </a:moveTo>
                  <a:cubicBezTo>
                    <a:pt x="724" y="443"/>
                    <a:pt x="724" y="445"/>
                    <a:pt x="722" y="444"/>
                  </a:cubicBezTo>
                  <a:cubicBezTo>
                    <a:pt x="722" y="444"/>
                    <a:pt x="723" y="444"/>
                    <a:pt x="723" y="443"/>
                  </a:cubicBezTo>
                  <a:close/>
                  <a:moveTo>
                    <a:pt x="727" y="458"/>
                  </a:moveTo>
                  <a:cubicBezTo>
                    <a:pt x="729" y="458"/>
                    <a:pt x="730" y="461"/>
                    <a:pt x="727" y="460"/>
                  </a:cubicBezTo>
                  <a:cubicBezTo>
                    <a:pt x="727" y="459"/>
                    <a:pt x="726" y="458"/>
                    <a:pt x="727" y="458"/>
                  </a:cubicBezTo>
                  <a:close/>
                  <a:moveTo>
                    <a:pt x="727" y="472"/>
                  </a:moveTo>
                  <a:cubicBezTo>
                    <a:pt x="727" y="472"/>
                    <a:pt x="729" y="473"/>
                    <a:pt x="729" y="473"/>
                  </a:cubicBezTo>
                  <a:cubicBezTo>
                    <a:pt x="729" y="474"/>
                    <a:pt x="728" y="474"/>
                    <a:pt x="728" y="475"/>
                  </a:cubicBezTo>
                  <a:cubicBezTo>
                    <a:pt x="726" y="475"/>
                    <a:pt x="726" y="475"/>
                    <a:pt x="724" y="475"/>
                  </a:cubicBezTo>
                  <a:cubicBezTo>
                    <a:pt x="725" y="473"/>
                    <a:pt x="725" y="472"/>
                    <a:pt x="727" y="472"/>
                  </a:cubicBezTo>
                  <a:close/>
                  <a:moveTo>
                    <a:pt x="724" y="651"/>
                  </a:moveTo>
                  <a:cubicBezTo>
                    <a:pt x="724" y="652"/>
                    <a:pt x="724" y="652"/>
                    <a:pt x="724" y="652"/>
                  </a:cubicBezTo>
                  <a:cubicBezTo>
                    <a:pt x="723" y="653"/>
                    <a:pt x="724" y="652"/>
                    <a:pt x="724" y="651"/>
                  </a:cubicBezTo>
                  <a:close/>
                  <a:moveTo>
                    <a:pt x="725" y="857"/>
                  </a:moveTo>
                  <a:cubicBezTo>
                    <a:pt x="724" y="857"/>
                    <a:pt x="724" y="856"/>
                    <a:pt x="724" y="856"/>
                  </a:cubicBezTo>
                  <a:cubicBezTo>
                    <a:pt x="724" y="856"/>
                    <a:pt x="725" y="856"/>
                    <a:pt x="725" y="857"/>
                  </a:cubicBezTo>
                  <a:close/>
                  <a:moveTo>
                    <a:pt x="724" y="824"/>
                  </a:moveTo>
                  <a:cubicBezTo>
                    <a:pt x="725" y="824"/>
                    <a:pt x="725" y="824"/>
                    <a:pt x="725" y="825"/>
                  </a:cubicBezTo>
                  <a:cubicBezTo>
                    <a:pt x="725" y="825"/>
                    <a:pt x="724" y="824"/>
                    <a:pt x="724" y="824"/>
                  </a:cubicBezTo>
                  <a:close/>
                  <a:moveTo>
                    <a:pt x="725" y="647"/>
                  </a:moveTo>
                  <a:cubicBezTo>
                    <a:pt x="726" y="647"/>
                    <a:pt x="727" y="648"/>
                    <a:pt x="726" y="649"/>
                  </a:cubicBezTo>
                  <a:cubicBezTo>
                    <a:pt x="725" y="649"/>
                    <a:pt x="724" y="647"/>
                    <a:pt x="725" y="647"/>
                  </a:cubicBezTo>
                  <a:close/>
                  <a:moveTo>
                    <a:pt x="724" y="650"/>
                  </a:moveTo>
                  <a:cubicBezTo>
                    <a:pt x="724" y="650"/>
                    <a:pt x="724" y="650"/>
                    <a:pt x="724" y="650"/>
                  </a:cubicBezTo>
                  <a:cubicBezTo>
                    <a:pt x="725" y="650"/>
                    <a:pt x="725" y="650"/>
                    <a:pt x="725" y="650"/>
                  </a:cubicBezTo>
                  <a:cubicBezTo>
                    <a:pt x="725" y="649"/>
                    <a:pt x="725" y="651"/>
                    <a:pt x="724" y="650"/>
                  </a:cubicBezTo>
                  <a:close/>
                  <a:moveTo>
                    <a:pt x="724" y="549"/>
                  </a:moveTo>
                  <a:cubicBezTo>
                    <a:pt x="724" y="548"/>
                    <a:pt x="726" y="548"/>
                    <a:pt x="726" y="548"/>
                  </a:cubicBezTo>
                  <a:cubicBezTo>
                    <a:pt x="726" y="549"/>
                    <a:pt x="726" y="549"/>
                    <a:pt x="726" y="549"/>
                  </a:cubicBezTo>
                  <a:cubicBezTo>
                    <a:pt x="725" y="549"/>
                    <a:pt x="725" y="549"/>
                    <a:pt x="724" y="549"/>
                  </a:cubicBezTo>
                  <a:close/>
                  <a:moveTo>
                    <a:pt x="725" y="323"/>
                  </a:moveTo>
                  <a:cubicBezTo>
                    <a:pt x="725" y="322"/>
                    <a:pt x="725" y="322"/>
                    <a:pt x="725" y="322"/>
                  </a:cubicBezTo>
                  <a:cubicBezTo>
                    <a:pt x="726" y="322"/>
                    <a:pt x="726" y="323"/>
                    <a:pt x="725" y="323"/>
                  </a:cubicBezTo>
                  <a:close/>
                  <a:moveTo>
                    <a:pt x="725" y="311"/>
                  </a:moveTo>
                  <a:cubicBezTo>
                    <a:pt x="724" y="310"/>
                    <a:pt x="726" y="310"/>
                    <a:pt x="725" y="311"/>
                  </a:cubicBezTo>
                  <a:close/>
                  <a:moveTo>
                    <a:pt x="723" y="483"/>
                  </a:moveTo>
                  <a:cubicBezTo>
                    <a:pt x="723" y="483"/>
                    <a:pt x="723" y="482"/>
                    <a:pt x="723" y="482"/>
                  </a:cubicBezTo>
                  <a:cubicBezTo>
                    <a:pt x="724" y="482"/>
                    <a:pt x="724" y="482"/>
                    <a:pt x="723" y="483"/>
                  </a:cubicBezTo>
                  <a:close/>
                  <a:moveTo>
                    <a:pt x="720" y="447"/>
                  </a:moveTo>
                  <a:cubicBezTo>
                    <a:pt x="720" y="447"/>
                    <a:pt x="719" y="447"/>
                    <a:pt x="719" y="447"/>
                  </a:cubicBezTo>
                  <a:cubicBezTo>
                    <a:pt x="719" y="447"/>
                    <a:pt x="719" y="446"/>
                    <a:pt x="719" y="446"/>
                  </a:cubicBezTo>
                  <a:cubicBezTo>
                    <a:pt x="719" y="446"/>
                    <a:pt x="720" y="446"/>
                    <a:pt x="720" y="446"/>
                  </a:cubicBezTo>
                  <a:cubicBezTo>
                    <a:pt x="720" y="446"/>
                    <a:pt x="720" y="447"/>
                    <a:pt x="720" y="447"/>
                  </a:cubicBezTo>
                  <a:close/>
                  <a:moveTo>
                    <a:pt x="719" y="444"/>
                  </a:moveTo>
                  <a:cubicBezTo>
                    <a:pt x="718" y="445"/>
                    <a:pt x="717" y="443"/>
                    <a:pt x="719" y="443"/>
                  </a:cubicBezTo>
                  <a:cubicBezTo>
                    <a:pt x="719" y="443"/>
                    <a:pt x="719" y="444"/>
                    <a:pt x="719" y="444"/>
                  </a:cubicBezTo>
                  <a:close/>
                  <a:moveTo>
                    <a:pt x="719" y="412"/>
                  </a:moveTo>
                  <a:cubicBezTo>
                    <a:pt x="718" y="412"/>
                    <a:pt x="718" y="412"/>
                    <a:pt x="718" y="412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8" y="412"/>
                    <a:pt x="718" y="412"/>
                    <a:pt x="719" y="412"/>
                  </a:cubicBezTo>
                  <a:cubicBezTo>
                    <a:pt x="719" y="412"/>
                    <a:pt x="719" y="412"/>
                    <a:pt x="719" y="412"/>
                  </a:cubicBezTo>
                  <a:close/>
                  <a:moveTo>
                    <a:pt x="720" y="509"/>
                  </a:moveTo>
                  <a:cubicBezTo>
                    <a:pt x="719" y="510"/>
                    <a:pt x="719" y="510"/>
                    <a:pt x="719" y="511"/>
                  </a:cubicBezTo>
                  <a:cubicBezTo>
                    <a:pt x="717" y="511"/>
                    <a:pt x="717" y="510"/>
                    <a:pt x="717" y="509"/>
                  </a:cubicBezTo>
                  <a:cubicBezTo>
                    <a:pt x="717" y="509"/>
                    <a:pt x="719" y="509"/>
                    <a:pt x="720" y="509"/>
                  </a:cubicBezTo>
                  <a:close/>
                  <a:moveTo>
                    <a:pt x="719" y="602"/>
                  </a:moveTo>
                  <a:cubicBezTo>
                    <a:pt x="716" y="602"/>
                    <a:pt x="718" y="600"/>
                    <a:pt x="718" y="600"/>
                  </a:cubicBezTo>
                  <a:cubicBezTo>
                    <a:pt x="719" y="600"/>
                    <a:pt x="719" y="601"/>
                    <a:pt x="719" y="602"/>
                  </a:cubicBezTo>
                  <a:close/>
                  <a:moveTo>
                    <a:pt x="719" y="683"/>
                  </a:moveTo>
                  <a:cubicBezTo>
                    <a:pt x="719" y="683"/>
                    <a:pt x="718" y="682"/>
                    <a:pt x="718" y="682"/>
                  </a:cubicBezTo>
                  <a:cubicBezTo>
                    <a:pt x="719" y="682"/>
                    <a:pt x="719" y="682"/>
                    <a:pt x="719" y="683"/>
                  </a:cubicBezTo>
                  <a:close/>
                  <a:moveTo>
                    <a:pt x="718" y="591"/>
                  </a:moveTo>
                  <a:cubicBezTo>
                    <a:pt x="720" y="591"/>
                    <a:pt x="719" y="592"/>
                    <a:pt x="720" y="592"/>
                  </a:cubicBezTo>
                  <a:cubicBezTo>
                    <a:pt x="719" y="593"/>
                    <a:pt x="718" y="592"/>
                    <a:pt x="718" y="591"/>
                  </a:cubicBezTo>
                  <a:close/>
                  <a:moveTo>
                    <a:pt x="720" y="660"/>
                  </a:moveTo>
                  <a:cubicBezTo>
                    <a:pt x="720" y="660"/>
                    <a:pt x="720" y="660"/>
                    <a:pt x="720" y="660"/>
                  </a:cubicBezTo>
                  <a:cubicBezTo>
                    <a:pt x="720" y="660"/>
                    <a:pt x="720" y="660"/>
                    <a:pt x="720" y="660"/>
                  </a:cubicBezTo>
                  <a:cubicBezTo>
                    <a:pt x="720" y="660"/>
                    <a:pt x="720" y="660"/>
                    <a:pt x="720" y="660"/>
                  </a:cubicBezTo>
                  <a:cubicBezTo>
                    <a:pt x="720" y="660"/>
                    <a:pt x="720" y="660"/>
                    <a:pt x="720" y="660"/>
                  </a:cubicBezTo>
                  <a:close/>
                  <a:moveTo>
                    <a:pt x="715" y="425"/>
                  </a:moveTo>
                  <a:cubicBezTo>
                    <a:pt x="716" y="424"/>
                    <a:pt x="717" y="424"/>
                    <a:pt x="718" y="424"/>
                  </a:cubicBezTo>
                  <a:cubicBezTo>
                    <a:pt x="718" y="425"/>
                    <a:pt x="716" y="425"/>
                    <a:pt x="715" y="425"/>
                  </a:cubicBezTo>
                  <a:close/>
                  <a:moveTo>
                    <a:pt x="717" y="431"/>
                  </a:moveTo>
                  <a:cubicBezTo>
                    <a:pt x="717" y="432"/>
                    <a:pt x="715" y="431"/>
                    <a:pt x="714" y="432"/>
                  </a:cubicBezTo>
                  <a:cubicBezTo>
                    <a:pt x="714" y="432"/>
                    <a:pt x="713" y="431"/>
                    <a:pt x="714" y="431"/>
                  </a:cubicBezTo>
                  <a:cubicBezTo>
                    <a:pt x="715" y="431"/>
                    <a:pt x="716" y="430"/>
                    <a:pt x="717" y="431"/>
                  </a:cubicBezTo>
                  <a:close/>
                  <a:moveTo>
                    <a:pt x="716" y="669"/>
                  </a:moveTo>
                  <a:cubicBezTo>
                    <a:pt x="716" y="669"/>
                    <a:pt x="716" y="669"/>
                    <a:pt x="717" y="669"/>
                  </a:cubicBezTo>
                  <a:cubicBezTo>
                    <a:pt x="717" y="670"/>
                    <a:pt x="717" y="670"/>
                    <a:pt x="717" y="670"/>
                  </a:cubicBezTo>
                  <a:cubicBezTo>
                    <a:pt x="716" y="670"/>
                    <a:pt x="716" y="670"/>
                    <a:pt x="716" y="670"/>
                  </a:cubicBezTo>
                  <a:cubicBezTo>
                    <a:pt x="716" y="670"/>
                    <a:pt x="716" y="670"/>
                    <a:pt x="716" y="669"/>
                  </a:cubicBezTo>
                  <a:close/>
                  <a:moveTo>
                    <a:pt x="716" y="653"/>
                  </a:moveTo>
                  <a:cubicBezTo>
                    <a:pt x="716" y="653"/>
                    <a:pt x="717" y="653"/>
                    <a:pt x="717" y="653"/>
                  </a:cubicBezTo>
                  <a:cubicBezTo>
                    <a:pt x="717" y="653"/>
                    <a:pt x="717" y="654"/>
                    <a:pt x="717" y="654"/>
                  </a:cubicBezTo>
                  <a:cubicBezTo>
                    <a:pt x="716" y="654"/>
                    <a:pt x="716" y="653"/>
                    <a:pt x="716" y="653"/>
                  </a:cubicBezTo>
                  <a:close/>
                  <a:moveTo>
                    <a:pt x="718" y="691"/>
                  </a:moveTo>
                  <a:cubicBezTo>
                    <a:pt x="718" y="692"/>
                    <a:pt x="718" y="692"/>
                    <a:pt x="717" y="692"/>
                  </a:cubicBezTo>
                  <a:cubicBezTo>
                    <a:pt x="717" y="692"/>
                    <a:pt x="717" y="691"/>
                    <a:pt x="718" y="691"/>
                  </a:cubicBezTo>
                  <a:close/>
                  <a:moveTo>
                    <a:pt x="718" y="862"/>
                  </a:moveTo>
                  <a:cubicBezTo>
                    <a:pt x="720" y="862"/>
                    <a:pt x="720" y="863"/>
                    <a:pt x="721" y="863"/>
                  </a:cubicBezTo>
                  <a:cubicBezTo>
                    <a:pt x="721" y="864"/>
                    <a:pt x="720" y="865"/>
                    <a:pt x="719" y="864"/>
                  </a:cubicBezTo>
                  <a:cubicBezTo>
                    <a:pt x="718" y="864"/>
                    <a:pt x="718" y="863"/>
                    <a:pt x="718" y="862"/>
                  </a:cubicBezTo>
                  <a:close/>
                  <a:moveTo>
                    <a:pt x="720" y="474"/>
                  </a:moveTo>
                  <a:cubicBezTo>
                    <a:pt x="723" y="473"/>
                    <a:pt x="723" y="476"/>
                    <a:pt x="721" y="477"/>
                  </a:cubicBezTo>
                  <a:cubicBezTo>
                    <a:pt x="719" y="477"/>
                    <a:pt x="719" y="475"/>
                    <a:pt x="720" y="474"/>
                  </a:cubicBezTo>
                  <a:close/>
                  <a:moveTo>
                    <a:pt x="722" y="758"/>
                  </a:moveTo>
                  <a:cubicBezTo>
                    <a:pt x="722" y="758"/>
                    <a:pt x="722" y="758"/>
                    <a:pt x="722" y="758"/>
                  </a:cubicBezTo>
                  <a:cubicBezTo>
                    <a:pt x="722" y="758"/>
                    <a:pt x="722" y="758"/>
                    <a:pt x="722" y="759"/>
                  </a:cubicBezTo>
                  <a:cubicBezTo>
                    <a:pt x="722" y="759"/>
                    <a:pt x="722" y="759"/>
                    <a:pt x="722" y="759"/>
                  </a:cubicBezTo>
                  <a:cubicBezTo>
                    <a:pt x="722" y="758"/>
                    <a:pt x="722" y="758"/>
                    <a:pt x="722" y="758"/>
                  </a:cubicBezTo>
                  <a:close/>
                  <a:moveTo>
                    <a:pt x="722" y="871"/>
                  </a:moveTo>
                  <a:cubicBezTo>
                    <a:pt x="725" y="871"/>
                    <a:pt x="726" y="873"/>
                    <a:pt x="724" y="873"/>
                  </a:cubicBezTo>
                  <a:cubicBezTo>
                    <a:pt x="722" y="873"/>
                    <a:pt x="722" y="872"/>
                    <a:pt x="722" y="871"/>
                  </a:cubicBezTo>
                  <a:close/>
                  <a:moveTo>
                    <a:pt x="725" y="752"/>
                  </a:moveTo>
                  <a:cubicBezTo>
                    <a:pt x="724" y="752"/>
                    <a:pt x="724" y="750"/>
                    <a:pt x="725" y="751"/>
                  </a:cubicBezTo>
                  <a:cubicBezTo>
                    <a:pt x="726" y="751"/>
                    <a:pt x="725" y="752"/>
                    <a:pt x="725" y="752"/>
                  </a:cubicBezTo>
                  <a:close/>
                  <a:moveTo>
                    <a:pt x="725" y="736"/>
                  </a:moveTo>
                  <a:cubicBezTo>
                    <a:pt x="725" y="735"/>
                    <a:pt x="725" y="734"/>
                    <a:pt x="725" y="733"/>
                  </a:cubicBezTo>
                  <a:cubicBezTo>
                    <a:pt x="727" y="733"/>
                    <a:pt x="727" y="734"/>
                    <a:pt x="727" y="735"/>
                  </a:cubicBezTo>
                  <a:cubicBezTo>
                    <a:pt x="726" y="735"/>
                    <a:pt x="726" y="736"/>
                    <a:pt x="725" y="736"/>
                  </a:cubicBezTo>
                  <a:close/>
                  <a:moveTo>
                    <a:pt x="726" y="829"/>
                  </a:moveTo>
                  <a:cubicBezTo>
                    <a:pt x="726" y="829"/>
                    <a:pt x="726" y="829"/>
                    <a:pt x="727" y="829"/>
                  </a:cubicBezTo>
                  <a:cubicBezTo>
                    <a:pt x="727" y="829"/>
                    <a:pt x="727" y="829"/>
                    <a:pt x="727" y="829"/>
                  </a:cubicBezTo>
                  <a:cubicBezTo>
                    <a:pt x="726" y="829"/>
                    <a:pt x="726" y="829"/>
                    <a:pt x="726" y="829"/>
                  </a:cubicBezTo>
                  <a:cubicBezTo>
                    <a:pt x="726" y="829"/>
                    <a:pt x="726" y="829"/>
                    <a:pt x="726" y="829"/>
                  </a:cubicBezTo>
                  <a:close/>
                  <a:moveTo>
                    <a:pt x="726" y="754"/>
                  </a:moveTo>
                  <a:cubicBezTo>
                    <a:pt x="726" y="754"/>
                    <a:pt x="726" y="754"/>
                    <a:pt x="726" y="754"/>
                  </a:cubicBezTo>
                  <a:cubicBezTo>
                    <a:pt x="726" y="754"/>
                    <a:pt x="727" y="754"/>
                    <a:pt x="727" y="754"/>
                  </a:cubicBezTo>
                  <a:cubicBezTo>
                    <a:pt x="727" y="754"/>
                    <a:pt x="727" y="754"/>
                    <a:pt x="727" y="754"/>
                  </a:cubicBezTo>
                  <a:cubicBezTo>
                    <a:pt x="727" y="754"/>
                    <a:pt x="726" y="754"/>
                    <a:pt x="726" y="754"/>
                  </a:cubicBezTo>
                  <a:close/>
                  <a:moveTo>
                    <a:pt x="726" y="644"/>
                  </a:moveTo>
                  <a:cubicBezTo>
                    <a:pt x="726" y="644"/>
                    <a:pt x="728" y="645"/>
                    <a:pt x="727" y="645"/>
                  </a:cubicBezTo>
                  <a:cubicBezTo>
                    <a:pt x="726" y="646"/>
                    <a:pt x="727" y="645"/>
                    <a:pt x="726" y="644"/>
                  </a:cubicBezTo>
                  <a:close/>
                  <a:moveTo>
                    <a:pt x="732" y="635"/>
                  </a:moveTo>
                  <a:cubicBezTo>
                    <a:pt x="731" y="635"/>
                    <a:pt x="731" y="634"/>
                    <a:pt x="731" y="634"/>
                  </a:cubicBezTo>
                  <a:cubicBezTo>
                    <a:pt x="732" y="634"/>
                    <a:pt x="732" y="635"/>
                    <a:pt x="732" y="635"/>
                  </a:cubicBezTo>
                  <a:close/>
                  <a:moveTo>
                    <a:pt x="733" y="644"/>
                  </a:moveTo>
                  <a:cubicBezTo>
                    <a:pt x="733" y="644"/>
                    <a:pt x="732" y="644"/>
                    <a:pt x="731" y="644"/>
                  </a:cubicBezTo>
                  <a:cubicBezTo>
                    <a:pt x="731" y="644"/>
                    <a:pt x="731" y="643"/>
                    <a:pt x="731" y="643"/>
                  </a:cubicBezTo>
                  <a:cubicBezTo>
                    <a:pt x="732" y="643"/>
                    <a:pt x="732" y="644"/>
                    <a:pt x="733" y="644"/>
                  </a:cubicBezTo>
                  <a:close/>
                  <a:moveTo>
                    <a:pt x="732" y="647"/>
                  </a:moveTo>
                  <a:cubicBezTo>
                    <a:pt x="732" y="648"/>
                    <a:pt x="732" y="649"/>
                    <a:pt x="730" y="649"/>
                  </a:cubicBezTo>
                  <a:cubicBezTo>
                    <a:pt x="730" y="648"/>
                    <a:pt x="730" y="647"/>
                    <a:pt x="732" y="647"/>
                  </a:cubicBezTo>
                  <a:close/>
                  <a:moveTo>
                    <a:pt x="731" y="650"/>
                  </a:moveTo>
                  <a:cubicBezTo>
                    <a:pt x="731" y="650"/>
                    <a:pt x="731" y="650"/>
                    <a:pt x="731" y="650"/>
                  </a:cubicBezTo>
                  <a:cubicBezTo>
                    <a:pt x="730" y="650"/>
                    <a:pt x="730" y="650"/>
                    <a:pt x="730" y="650"/>
                  </a:cubicBezTo>
                  <a:cubicBezTo>
                    <a:pt x="730" y="650"/>
                    <a:pt x="730" y="650"/>
                    <a:pt x="730" y="650"/>
                  </a:cubicBezTo>
                  <a:cubicBezTo>
                    <a:pt x="730" y="650"/>
                    <a:pt x="730" y="650"/>
                    <a:pt x="731" y="650"/>
                  </a:cubicBezTo>
                  <a:close/>
                  <a:moveTo>
                    <a:pt x="732" y="652"/>
                  </a:moveTo>
                  <a:cubicBezTo>
                    <a:pt x="733" y="652"/>
                    <a:pt x="733" y="652"/>
                    <a:pt x="734" y="652"/>
                  </a:cubicBezTo>
                  <a:cubicBezTo>
                    <a:pt x="734" y="653"/>
                    <a:pt x="733" y="653"/>
                    <a:pt x="732" y="653"/>
                  </a:cubicBezTo>
                  <a:cubicBezTo>
                    <a:pt x="732" y="654"/>
                    <a:pt x="732" y="655"/>
                    <a:pt x="732" y="655"/>
                  </a:cubicBezTo>
                  <a:cubicBezTo>
                    <a:pt x="731" y="655"/>
                    <a:pt x="731" y="656"/>
                    <a:pt x="731" y="656"/>
                  </a:cubicBezTo>
                  <a:cubicBezTo>
                    <a:pt x="731" y="656"/>
                    <a:pt x="730" y="656"/>
                    <a:pt x="730" y="656"/>
                  </a:cubicBezTo>
                  <a:cubicBezTo>
                    <a:pt x="729" y="656"/>
                    <a:pt x="729" y="655"/>
                    <a:pt x="729" y="654"/>
                  </a:cubicBezTo>
                  <a:cubicBezTo>
                    <a:pt x="730" y="653"/>
                    <a:pt x="731" y="652"/>
                    <a:pt x="732" y="652"/>
                  </a:cubicBezTo>
                  <a:close/>
                  <a:moveTo>
                    <a:pt x="733" y="631"/>
                  </a:moveTo>
                  <a:cubicBezTo>
                    <a:pt x="733" y="630"/>
                    <a:pt x="735" y="631"/>
                    <a:pt x="734" y="631"/>
                  </a:cubicBezTo>
                  <a:cubicBezTo>
                    <a:pt x="733" y="632"/>
                    <a:pt x="734" y="631"/>
                    <a:pt x="733" y="631"/>
                  </a:cubicBezTo>
                  <a:close/>
                  <a:moveTo>
                    <a:pt x="728" y="640"/>
                  </a:moveTo>
                  <a:cubicBezTo>
                    <a:pt x="728" y="640"/>
                    <a:pt x="728" y="640"/>
                    <a:pt x="728" y="639"/>
                  </a:cubicBezTo>
                  <a:cubicBezTo>
                    <a:pt x="729" y="639"/>
                    <a:pt x="729" y="640"/>
                    <a:pt x="730" y="640"/>
                  </a:cubicBezTo>
                  <a:cubicBezTo>
                    <a:pt x="730" y="640"/>
                    <a:pt x="729" y="640"/>
                    <a:pt x="728" y="640"/>
                  </a:cubicBezTo>
                  <a:close/>
                  <a:moveTo>
                    <a:pt x="728" y="663"/>
                  </a:moveTo>
                  <a:cubicBezTo>
                    <a:pt x="729" y="663"/>
                    <a:pt x="730" y="664"/>
                    <a:pt x="730" y="664"/>
                  </a:cubicBezTo>
                  <a:cubicBezTo>
                    <a:pt x="729" y="664"/>
                    <a:pt x="728" y="664"/>
                    <a:pt x="728" y="663"/>
                  </a:cubicBezTo>
                  <a:close/>
                  <a:moveTo>
                    <a:pt x="730" y="875"/>
                  </a:moveTo>
                  <a:cubicBezTo>
                    <a:pt x="730" y="875"/>
                    <a:pt x="729" y="875"/>
                    <a:pt x="729" y="875"/>
                  </a:cubicBezTo>
                  <a:cubicBezTo>
                    <a:pt x="729" y="873"/>
                    <a:pt x="731" y="874"/>
                    <a:pt x="730" y="875"/>
                  </a:cubicBezTo>
                  <a:close/>
                  <a:moveTo>
                    <a:pt x="734" y="644"/>
                  </a:moveTo>
                  <a:cubicBezTo>
                    <a:pt x="734" y="644"/>
                    <a:pt x="735" y="644"/>
                    <a:pt x="735" y="644"/>
                  </a:cubicBezTo>
                  <a:cubicBezTo>
                    <a:pt x="734" y="644"/>
                    <a:pt x="734" y="644"/>
                    <a:pt x="734" y="644"/>
                  </a:cubicBezTo>
                  <a:close/>
                  <a:moveTo>
                    <a:pt x="733" y="552"/>
                  </a:moveTo>
                  <a:cubicBezTo>
                    <a:pt x="733" y="551"/>
                    <a:pt x="733" y="551"/>
                    <a:pt x="732" y="551"/>
                  </a:cubicBezTo>
                  <a:cubicBezTo>
                    <a:pt x="731" y="551"/>
                    <a:pt x="731" y="551"/>
                    <a:pt x="731" y="551"/>
                  </a:cubicBezTo>
                  <a:cubicBezTo>
                    <a:pt x="730" y="552"/>
                    <a:pt x="730" y="551"/>
                    <a:pt x="729" y="551"/>
                  </a:cubicBezTo>
                  <a:cubicBezTo>
                    <a:pt x="729" y="551"/>
                    <a:pt x="730" y="551"/>
                    <a:pt x="730" y="550"/>
                  </a:cubicBezTo>
                  <a:cubicBezTo>
                    <a:pt x="729" y="549"/>
                    <a:pt x="728" y="550"/>
                    <a:pt x="727" y="550"/>
                  </a:cubicBezTo>
                  <a:cubicBezTo>
                    <a:pt x="726" y="548"/>
                    <a:pt x="727" y="547"/>
                    <a:pt x="728" y="546"/>
                  </a:cubicBezTo>
                  <a:cubicBezTo>
                    <a:pt x="731" y="546"/>
                    <a:pt x="733" y="546"/>
                    <a:pt x="735" y="545"/>
                  </a:cubicBezTo>
                  <a:cubicBezTo>
                    <a:pt x="736" y="546"/>
                    <a:pt x="737" y="547"/>
                    <a:pt x="737" y="548"/>
                  </a:cubicBezTo>
                  <a:cubicBezTo>
                    <a:pt x="737" y="548"/>
                    <a:pt x="737" y="549"/>
                    <a:pt x="736" y="551"/>
                  </a:cubicBezTo>
                  <a:cubicBezTo>
                    <a:pt x="735" y="551"/>
                    <a:pt x="735" y="552"/>
                    <a:pt x="733" y="552"/>
                  </a:cubicBezTo>
                  <a:close/>
                  <a:moveTo>
                    <a:pt x="731" y="376"/>
                  </a:moveTo>
                  <a:cubicBezTo>
                    <a:pt x="735" y="376"/>
                    <a:pt x="735" y="380"/>
                    <a:pt x="731" y="379"/>
                  </a:cubicBezTo>
                  <a:cubicBezTo>
                    <a:pt x="732" y="378"/>
                    <a:pt x="730" y="377"/>
                    <a:pt x="731" y="376"/>
                  </a:cubicBezTo>
                  <a:close/>
                  <a:moveTo>
                    <a:pt x="732" y="303"/>
                  </a:moveTo>
                  <a:cubicBezTo>
                    <a:pt x="732" y="303"/>
                    <a:pt x="731" y="303"/>
                    <a:pt x="731" y="303"/>
                  </a:cubicBezTo>
                  <a:cubicBezTo>
                    <a:pt x="730" y="303"/>
                    <a:pt x="731" y="302"/>
                    <a:pt x="732" y="303"/>
                  </a:cubicBezTo>
                  <a:close/>
                  <a:moveTo>
                    <a:pt x="731" y="290"/>
                  </a:moveTo>
                  <a:cubicBezTo>
                    <a:pt x="731" y="290"/>
                    <a:pt x="731" y="290"/>
                    <a:pt x="731" y="290"/>
                  </a:cubicBezTo>
                  <a:cubicBezTo>
                    <a:pt x="731" y="290"/>
                    <a:pt x="732" y="290"/>
                    <a:pt x="732" y="290"/>
                  </a:cubicBezTo>
                  <a:cubicBezTo>
                    <a:pt x="732" y="290"/>
                    <a:pt x="732" y="290"/>
                    <a:pt x="732" y="290"/>
                  </a:cubicBezTo>
                  <a:cubicBezTo>
                    <a:pt x="731" y="290"/>
                    <a:pt x="731" y="290"/>
                    <a:pt x="731" y="290"/>
                  </a:cubicBezTo>
                  <a:close/>
                  <a:moveTo>
                    <a:pt x="734" y="343"/>
                  </a:moveTo>
                  <a:cubicBezTo>
                    <a:pt x="732" y="342"/>
                    <a:pt x="735" y="342"/>
                    <a:pt x="734" y="343"/>
                  </a:cubicBezTo>
                  <a:close/>
                  <a:moveTo>
                    <a:pt x="735" y="430"/>
                  </a:moveTo>
                  <a:cubicBezTo>
                    <a:pt x="735" y="430"/>
                    <a:pt x="733" y="430"/>
                    <a:pt x="732" y="430"/>
                  </a:cubicBezTo>
                  <a:cubicBezTo>
                    <a:pt x="733" y="429"/>
                    <a:pt x="734" y="429"/>
                    <a:pt x="735" y="430"/>
                  </a:cubicBezTo>
                  <a:close/>
                  <a:moveTo>
                    <a:pt x="733" y="437"/>
                  </a:moveTo>
                  <a:cubicBezTo>
                    <a:pt x="734" y="437"/>
                    <a:pt x="732" y="437"/>
                    <a:pt x="731" y="437"/>
                  </a:cubicBezTo>
                  <a:cubicBezTo>
                    <a:pt x="731" y="438"/>
                    <a:pt x="730" y="437"/>
                    <a:pt x="731" y="436"/>
                  </a:cubicBezTo>
                  <a:cubicBezTo>
                    <a:pt x="732" y="436"/>
                    <a:pt x="733" y="436"/>
                    <a:pt x="733" y="437"/>
                  </a:cubicBezTo>
                  <a:close/>
                  <a:moveTo>
                    <a:pt x="738" y="334"/>
                  </a:moveTo>
                  <a:cubicBezTo>
                    <a:pt x="738" y="333"/>
                    <a:pt x="742" y="332"/>
                    <a:pt x="743" y="334"/>
                  </a:cubicBezTo>
                  <a:cubicBezTo>
                    <a:pt x="743" y="335"/>
                    <a:pt x="743" y="337"/>
                    <a:pt x="742" y="338"/>
                  </a:cubicBezTo>
                  <a:cubicBezTo>
                    <a:pt x="740" y="337"/>
                    <a:pt x="740" y="338"/>
                    <a:pt x="739" y="338"/>
                  </a:cubicBezTo>
                  <a:cubicBezTo>
                    <a:pt x="738" y="337"/>
                    <a:pt x="736" y="337"/>
                    <a:pt x="737" y="336"/>
                  </a:cubicBezTo>
                  <a:cubicBezTo>
                    <a:pt x="737" y="336"/>
                    <a:pt x="737" y="335"/>
                    <a:pt x="739" y="336"/>
                  </a:cubicBezTo>
                  <a:cubicBezTo>
                    <a:pt x="738" y="335"/>
                    <a:pt x="738" y="334"/>
                    <a:pt x="738" y="334"/>
                  </a:cubicBezTo>
                  <a:close/>
                  <a:moveTo>
                    <a:pt x="739" y="330"/>
                  </a:moveTo>
                  <a:cubicBezTo>
                    <a:pt x="739" y="329"/>
                    <a:pt x="739" y="329"/>
                    <a:pt x="739" y="329"/>
                  </a:cubicBezTo>
                  <a:cubicBezTo>
                    <a:pt x="740" y="329"/>
                    <a:pt x="740" y="329"/>
                    <a:pt x="740" y="329"/>
                  </a:cubicBezTo>
                  <a:cubicBezTo>
                    <a:pt x="740" y="330"/>
                    <a:pt x="740" y="330"/>
                    <a:pt x="740" y="330"/>
                  </a:cubicBezTo>
                  <a:cubicBezTo>
                    <a:pt x="739" y="330"/>
                    <a:pt x="739" y="330"/>
                    <a:pt x="739" y="330"/>
                  </a:cubicBezTo>
                  <a:close/>
                  <a:moveTo>
                    <a:pt x="742" y="327"/>
                  </a:moveTo>
                  <a:cubicBezTo>
                    <a:pt x="741" y="327"/>
                    <a:pt x="742" y="327"/>
                    <a:pt x="742" y="326"/>
                  </a:cubicBezTo>
                  <a:cubicBezTo>
                    <a:pt x="743" y="326"/>
                    <a:pt x="743" y="327"/>
                    <a:pt x="742" y="327"/>
                  </a:cubicBezTo>
                  <a:close/>
                  <a:moveTo>
                    <a:pt x="750" y="418"/>
                  </a:moveTo>
                  <a:cubicBezTo>
                    <a:pt x="748" y="417"/>
                    <a:pt x="748" y="416"/>
                    <a:pt x="749" y="416"/>
                  </a:cubicBezTo>
                  <a:cubicBezTo>
                    <a:pt x="750" y="416"/>
                    <a:pt x="749" y="417"/>
                    <a:pt x="750" y="418"/>
                  </a:cubicBezTo>
                  <a:close/>
                  <a:moveTo>
                    <a:pt x="749" y="452"/>
                  </a:moveTo>
                  <a:cubicBezTo>
                    <a:pt x="749" y="453"/>
                    <a:pt x="748" y="453"/>
                    <a:pt x="747" y="453"/>
                  </a:cubicBezTo>
                  <a:cubicBezTo>
                    <a:pt x="748" y="452"/>
                    <a:pt x="748" y="452"/>
                    <a:pt x="749" y="452"/>
                  </a:cubicBezTo>
                  <a:close/>
                  <a:moveTo>
                    <a:pt x="747" y="394"/>
                  </a:moveTo>
                  <a:cubicBezTo>
                    <a:pt x="747" y="394"/>
                    <a:pt x="747" y="394"/>
                    <a:pt x="747" y="393"/>
                  </a:cubicBezTo>
                  <a:cubicBezTo>
                    <a:pt x="748" y="393"/>
                    <a:pt x="748" y="393"/>
                    <a:pt x="748" y="393"/>
                  </a:cubicBezTo>
                  <a:cubicBezTo>
                    <a:pt x="749" y="393"/>
                    <a:pt x="748" y="394"/>
                    <a:pt x="747" y="394"/>
                  </a:cubicBezTo>
                  <a:close/>
                  <a:moveTo>
                    <a:pt x="750" y="558"/>
                  </a:moveTo>
                  <a:cubicBezTo>
                    <a:pt x="750" y="558"/>
                    <a:pt x="750" y="558"/>
                    <a:pt x="750" y="558"/>
                  </a:cubicBezTo>
                  <a:cubicBezTo>
                    <a:pt x="749" y="558"/>
                    <a:pt x="749" y="558"/>
                    <a:pt x="749" y="557"/>
                  </a:cubicBezTo>
                  <a:cubicBezTo>
                    <a:pt x="749" y="558"/>
                    <a:pt x="749" y="558"/>
                    <a:pt x="750" y="558"/>
                  </a:cubicBezTo>
                  <a:close/>
                  <a:moveTo>
                    <a:pt x="749" y="387"/>
                  </a:moveTo>
                  <a:cubicBezTo>
                    <a:pt x="748" y="387"/>
                    <a:pt x="748" y="387"/>
                    <a:pt x="747" y="387"/>
                  </a:cubicBezTo>
                  <a:cubicBezTo>
                    <a:pt x="747" y="387"/>
                    <a:pt x="747" y="386"/>
                    <a:pt x="747" y="385"/>
                  </a:cubicBezTo>
                  <a:cubicBezTo>
                    <a:pt x="748" y="385"/>
                    <a:pt x="749" y="386"/>
                    <a:pt x="749" y="386"/>
                  </a:cubicBezTo>
                  <a:cubicBezTo>
                    <a:pt x="749" y="386"/>
                    <a:pt x="748" y="386"/>
                    <a:pt x="749" y="387"/>
                  </a:cubicBezTo>
                  <a:close/>
                  <a:moveTo>
                    <a:pt x="747" y="425"/>
                  </a:moveTo>
                  <a:cubicBezTo>
                    <a:pt x="747" y="425"/>
                    <a:pt x="747" y="425"/>
                    <a:pt x="748" y="425"/>
                  </a:cubicBezTo>
                  <a:cubicBezTo>
                    <a:pt x="748" y="425"/>
                    <a:pt x="746" y="425"/>
                    <a:pt x="747" y="425"/>
                  </a:cubicBezTo>
                  <a:close/>
                  <a:moveTo>
                    <a:pt x="748" y="529"/>
                  </a:moveTo>
                  <a:cubicBezTo>
                    <a:pt x="749" y="529"/>
                    <a:pt x="748" y="531"/>
                    <a:pt x="747" y="531"/>
                  </a:cubicBezTo>
                  <a:cubicBezTo>
                    <a:pt x="747" y="533"/>
                    <a:pt x="750" y="533"/>
                    <a:pt x="749" y="534"/>
                  </a:cubicBezTo>
                  <a:cubicBezTo>
                    <a:pt x="748" y="533"/>
                    <a:pt x="747" y="533"/>
                    <a:pt x="746" y="532"/>
                  </a:cubicBezTo>
                  <a:cubicBezTo>
                    <a:pt x="746" y="531"/>
                    <a:pt x="745" y="529"/>
                    <a:pt x="748" y="529"/>
                  </a:cubicBezTo>
                  <a:close/>
                  <a:moveTo>
                    <a:pt x="746" y="523"/>
                  </a:moveTo>
                  <a:cubicBezTo>
                    <a:pt x="748" y="523"/>
                    <a:pt x="747" y="524"/>
                    <a:pt x="747" y="524"/>
                  </a:cubicBezTo>
                  <a:cubicBezTo>
                    <a:pt x="747" y="525"/>
                    <a:pt x="747" y="525"/>
                    <a:pt x="746" y="525"/>
                  </a:cubicBezTo>
                  <a:cubicBezTo>
                    <a:pt x="747" y="525"/>
                    <a:pt x="746" y="524"/>
                    <a:pt x="746" y="523"/>
                  </a:cubicBezTo>
                  <a:close/>
                  <a:moveTo>
                    <a:pt x="746" y="527"/>
                  </a:moveTo>
                  <a:cubicBezTo>
                    <a:pt x="745" y="526"/>
                    <a:pt x="745" y="526"/>
                    <a:pt x="746" y="525"/>
                  </a:cubicBezTo>
                  <a:cubicBezTo>
                    <a:pt x="746" y="526"/>
                    <a:pt x="747" y="527"/>
                    <a:pt x="746" y="527"/>
                  </a:cubicBezTo>
                  <a:close/>
                  <a:moveTo>
                    <a:pt x="746" y="535"/>
                  </a:moveTo>
                  <a:cubicBezTo>
                    <a:pt x="746" y="535"/>
                    <a:pt x="746" y="535"/>
                    <a:pt x="746" y="535"/>
                  </a:cubicBezTo>
                  <a:cubicBezTo>
                    <a:pt x="746" y="535"/>
                    <a:pt x="746" y="535"/>
                    <a:pt x="746" y="535"/>
                  </a:cubicBezTo>
                  <a:cubicBezTo>
                    <a:pt x="746" y="535"/>
                    <a:pt x="746" y="535"/>
                    <a:pt x="746" y="535"/>
                  </a:cubicBezTo>
                  <a:cubicBezTo>
                    <a:pt x="746" y="535"/>
                    <a:pt x="746" y="535"/>
                    <a:pt x="746" y="535"/>
                  </a:cubicBezTo>
                  <a:close/>
                  <a:moveTo>
                    <a:pt x="746" y="522"/>
                  </a:moveTo>
                  <a:cubicBezTo>
                    <a:pt x="746" y="522"/>
                    <a:pt x="747" y="522"/>
                    <a:pt x="747" y="521"/>
                  </a:cubicBezTo>
                  <a:cubicBezTo>
                    <a:pt x="747" y="521"/>
                    <a:pt x="747" y="523"/>
                    <a:pt x="746" y="522"/>
                  </a:cubicBezTo>
                  <a:close/>
                  <a:moveTo>
                    <a:pt x="745" y="481"/>
                  </a:moveTo>
                  <a:cubicBezTo>
                    <a:pt x="743" y="481"/>
                    <a:pt x="743" y="481"/>
                    <a:pt x="741" y="481"/>
                  </a:cubicBezTo>
                  <a:cubicBezTo>
                    <a:pt x="742" y="479"/>
                    <a:pt x="741" y="478"/>
                    <a:pt x="743" y="478"/>
                  </a:cubicBezTo>
                  <a:cubicBezTo>
                    <a:pt x="744" y="478"/>
                    <a:pt x="746" y="479"/>
                    <a:pt x="746" y="479"/>
                  </a:cubicBezTo>
                  <a:cubicBezTo>
                    <a:pt x="746" y="480"/>
                    <a:pt x="745" y="480"/>
                    <a:pt x="745" y="481"/>
                  </a:cubicBezTo>
                  <a:close/>
                  <a:moveTo>
                    <a:pt x="744" y="551"/>
                  </a:moveTo>
                  <a:cubicBezTo>
                    <a:pt x="744" y="551"/>
                    <a:pt x="744" y="550"/>
                    <a:pt x="744" y="550"/>
                  </a:cubicBezTo>
                  <a:cubicBezTo>
                    <a:pt x="745" y="550"/>
                    <a:pt x="744" y="550"/>
                    <a:pt x="744" y="551"/>
                  </a:cubicBezTo>
                  <a:close/>
                  <a:moveTo>
                    <a:pt x="736" y="499"/>
                  </a:moveTo>
                  <a:cubicBezTo>
                    <a:pt x="735" y="499"/>
                    <a:pt x="735" y="497"/>
                    <a:pt x="736" y="497"/>
                  </a:cubicBezTo>
                  <a:cubicBezTo>
                    <a:pt x="736" y="498"/>
                    <a:pt x="736" y="498"/>
                    <a:pt x="736" y="499"/>
                  </a:cubicBezTo>
                  <a:close/>
                  <a:moveTo>
                    <a:pt x="736" y="480"/>
                  </a:moveTo>
                  <a:cubicBezTo>
                    <a:pt x="740" y="479"/>
                    <a:pt x="740" y="482"/>
                    <a:pt x="738" y="483"/>
                  </a:cubicBezTo>
                  <a:cubicBezTo>
                    <a:pt x="736" y="483"/>
                    <a:pt x="736" y="481"/>
                    <a:pt x="736" y="480"/>
                  </a:cubicBezTo>
                  <a:close/>
                  <a:moveTo>
                    <a:pt x="739" y="460"/>
                  </a:moveTo>
                  <a:cubicBezTo>
                    <a:pt x="736" y="460"/>
                    <a:pt x="735" y="458"/>
                    <a:pt x="736" y="455"/>
                  </a:cubicBezTo>
                  <a:cubicBezTo>
                    <a:pt x="738" y="454"/>
                    <a:pt x="740" y="455"/>
                    <a:pt x="741" y="457"/>
                  </a:cubicBezTo>
                  <a:cubicBezTo>
                    <a:pt x="742" y="456"/>
                    <a:pt x="742" y="457"/>
                    <a:pt x="742" y="458"/>
                  </a:cubicBezTo>
                  <a:cubicBezTo>
                    <a:pt x="742" y="459"/>
                    <a:pt x="741" y="459"/>
                    <a:pt x="740" y="459"/>
                  </a:cubicBezTo>
                  <a:cubicBezTo>
                    <a:pt x="740" y="460"/>
                    <a:pt x="740" y="460"/>
                    <a:pt x="740" y="460"/>
                  </a:cubicBezTo>
                  <a:cubicBezTo>
                    <a:pt x="739" y="460"/>
                    <a:pt x="739" y="460"/>
                    <a:pt x="739" y="460"/>
                  </a:cubicBezTo>
                  <a:close/>
                  <a:moveTo>
                    <a:pt x="737" y="447"/>
                  </a:moveTo>
                  <a:cubicBezTo>
                    <a:pt x="737" y="447"/>
                    <a:pt x="737" y="447"/>
                    <a:pt x="737" y="446"/>
                  </a:cubicBezTo>
                  <a:cubicBezTo>
                    <a:pt x="739" y="446"/>
                    <a:pt x="739" y="447"/>
                    <a:pt x="737" y="447"/>
                  </a:cubicBezTo>
                  <a:close/>
                  <a:moveTo>
                    <a:pt x="741" y="425"/>
                  </a:moveTo>
                  <a:cubicBezTo>
                    <a:pt x="741" y="426"/>
                    <a:pt x="741" y="426"/>
                    <a:pt x="741" y="426"/>
                  </a:cubicBezTo>
                  <a:cubicBezTo>
                    <a:pt x="740" y="426"/>
                    <a:pt x="739" y="426"/>
                    <a:pt x="739" y="425"/>
                  </a:cubicBezTo>
                  <a:cubicBezTo>
                    <a:pt x="740" y="424"/>
                    <a:pt x="741" y="425"/>
                    <a:pt x="741" y="425"/>
                  </a:cubicBezTo>
                  <a:close/>
                  <a:moveTo>
                    <a:pt x="740" y="397"/>
                  </a:moveTo>
                  <a:cubicBezTo>
                    <a:pt x="740" y="397"/>
                    <a:pt x="740" y="397"/>
                    <a:pt x="741" y="397"/>
                  </a:cubicBezTo>
                  <a:cubicBezTo>
                    <a:pt x="740" y="398"/>
                    <a:pt x="740" y="398"/>
                    <a:pt x="739" y="398"/>
                  </a:cubicBezTo>
                  <a:cubicBezTo>
                    <a:pt x="739" y="397"/>
                    <a:pt x="740" y="398"/>
                    <a:pt x="740" y="397"/>
                  </a:cubicBezTo>
                  <a:close/>
                  <a:moveTo>
                    <a:pt x="739" y="450"/>
                  </a:moveTo>
                  <a:cubicBezTo>
                    <a:pt x="739" y="449"/>
                    <a:pt x="740" y="449"/>
                    <a:pt x="740" y="449"/>
                  </a:cubicBezTo>
                  <a:cubicBezTo>
                    <a:pt x="740" y="449"/>
                    <a:pt x="740" y="450"/>
                    <a:pt x="739" y="450"/>
                  </a:cubicBezTo>
                  <a:close/>
                  <a:moveTo>
                    <a:pt x="740" y="439"/>
                  </a:moveTo>
                  <a:cubicBezTo>
                    <a:pt x="740" y="440"/>
                    <a:pt x="739" y="440"/>
                    <a:pt x="739" y="440"/>
                  </a:cubicBezTo>
                  <a:cubicBezTo>
                    <a:pt x="738" y="440"/>
                    <a:pt x="738" y="439"/>
                    <a:pt x="740" y="439"/>
                  </a:cubicBezTo>
                  <a:close/>
                  <a:moveTo>
                    <a:pt x="741" y="423"/>
                  </a:moveTo>
                  <a:cubicBezTo>
                    <a:pt x="741" y="422"/>
                    <a:pt x="741" y="422"/>
                    <a:pt x="741" y="422"/>
                  </a:cubicBezTo>
                  <a:cubicBezTo>
                    <a:pt x="741" y="422"/>
                    <a:pt x="742" y="422"/>
                    <a:pt x="742" y="422"/>
                  </a:cubicBezTo>
                  <a:cubicBezTo>
                    <a:pt x="742" y="422"/>
                    <a:pt x="742" y="422"/>
                    <a:pt x="742" y="423"/>
                  </a:cubicBezTo>
                  <a:cubicBezTo>
                    <a:pt x="742" y="423"/>
                    <a:pt x="741" y="423"/>
                    <a:pt x="741" y="423"/>
                  </a:cubicBezTo>
                  <a:close/>
                  <a:moveTo>
                    <a:pt x="740" y="489"/>
                  </a:moveTo>
                  <a:cubicBezTo>
                    <a:pt x="740" y="489"/>
                    <a:pt x="740" y="488"/>
                    <a:pt x="740" y="488"/>
                  </a:cubicBezTo>
                  <a:cubicBezTo>
                    <a:pt x="741" y="488"/>
                    <a:pt x="741" y="488"/>
                    <a:pt x="740" y="489"/>
                  </a:cubicBezTo>
                  <a:close/>
                  <a:moveTo>
                    <a:pt x="740" y="626"/>
                  </a:moveTo>
                  <a:cubicBezTo>
                    <a:pt x="740" y="626"/>
                    <a:pt x="740" y="626"/>
                    <a:pt x="740" y="626"/>
                  </a:cubicBezTo>
                  <a:cubicBezTo>
                    <a:pt x="740" y="626"/>
                    <a:pt x="740" y="627"/>
                    <a:pt x="740" y="627"/>
                  </a:cubicBezTo>
                  <a:cubicBezTo>
                    <a:pt x="740" y="627"/>
                    <a:pt x="740" y="627"/>
                    <a:pt x="740" y="627"/>
                  </a:cubicBezTo>
                  <a:cubicBezTo>
                    <a:pt x="740" y="627"/>
                    <a:pt x="740" y="626"/>
                    <a:pt x="740" y="626"/>
                  </a:cubicBezTo>
                  <a:close/>
                  <a:moveTo>
                    <a:pt x="741" y="620"/>
                  </a:moveTo>
                  <a:cubicBezTo>
                    <a:pt x="741" y="620"/>
                    <a:pt x="742" y="621"/>
                    <a:pt x="741" y="621"/>
                  </a:cubicBezTo>
                  <a:cubicBezTo>
                    <a:pt x="740" y="621"/>
                    <a:pt x="739" y="620"/>
                    <a:pt x="741" y="620"/>
                  </a:cubicBezTo>
                  <a:close/>
                  <a:moveTo>
                    <a:pt x="741" y="607"/>
                  </a:moveTo>
                  <a:cubicBezTo>
                    <a:pt x="741" y="607"/>
                    <a:pt x="741" y="607"/>
                    <a:pt x="741" y="606"/>
                  </a:cubicBezTo>
                  <a:cubicBezTo>
                    <a:pt x="742" y="606"/>
                    <a:pt x="742" y="606"/>
                    <a:pt x="742" y="606"/>
                  </a:cubicBezTo>
                  <a:cubicBezTo>
                    <a:pt x="742" y="607"/>
                    <a:pt x="742" y="607"/>
                    <a:pt x="742" y="607"/>
                  </a:cubicBezTo>
                  <a:cubicBezTo>
                    <a:pt x="742" y="607"/>
                    <a:pt x="742" y="607"/>
                    <a:pt x="741" y="607"/>
                  </a:cubicBezTo>
                  <a:close/>
                  <a:moveTo>
                    <a:pt x="742" y="426"/>
                  </a:moveTo>
                  <a:cubicBezTo>
                    <a:pt x="742" y="425"/>
                    <a:pt x="741" y="424"/>
                    <a:pt x="741" y="424"/>
                  </a:cubicBezTo>
                  <a:cubicBezTo>
                    <a:pt x="742" y="424"/>
                    <a:pt x="742" y="424"/>
                    <a:pt x="743" y="424"/>
                  </a:cubicBezTo>
                  <a:cubicBezTo>
                    <a:pt x="743" y="424"/>
                    <a:pt x="742" y="425"/>
                    <a:pt x="744" y="425"/>
                  </a:cubicBezTo>
                  <a:cubicBezTo>
                    <a:pt x="744" y="426"/>
                    <a:pt x="743" y="426"/>
                    <a:pt x="742" y="426"/>
                  </a:cubicBezTo>
                  <a:close/>
                  <a:moveTo>
                    <a:pt x="742" y="416"/>
                  </a:moveTo>
                  <a:cubicBezTo>
                    <a:pt x="743" y="416"/>
                    <a:pt x="743" y="416"/>
                    <a:pt x="743" y="417"/>
                  </a:cubicBezTo>
                  <a:cubicBezTo>
                    <a:pt x="743" y="417"/>
                    <a:pt x="742" y="417"/>
                    <a:pt x="742" y="416"/>
                  </a:cubicBezTo>
                  <a:close/>
                  <a:moveTo>
                    <a:pt x="737" y="452"/>
                  </a:moveTo>
                  <a:cubicBezTo>
                    <a:pt x="737" y="452"/>
                    <a:pt x="737" y="452"/>
                    <a:pt x="737" y="453"/>
                  </a:cubicBezTo>
                  <a:cubicBezTo>
                    <a:pt x="737" y="453"/>
                    <a:pt x="736" y="453"/>
                    <a:pt x="736" y="453"/>
                  </a:cubicBezTo>
                  <a:cubicBezTo>
                    <a:pt x="736" y="452"/>
                    <a:pt x="736" y="452"/>
                    <a:pt x="736" y="452"/>
                  </a:cubicBezTo>
                  <a:cubicBezTo>
                    <a:pt x="736" y="452"/>
                    <a:pt x="737" y="452"/>
                    <a:pt x="737" y="452"/>
                  </a:cubicBezTo>
                  <a:close/>
                  <a:moveTo>
                    <a:pt x="736" y="450"/>
                  </a:moveTo>
                  <a:cubicBezTo>
                    <a:pt x="735" y="450"/>
                    <a:pt x="734" y="448"/>
                    <a:pt x="736" y="449"/>
                  </a:cubicBezTo>
                  <a:cubicBezTo>
                    <a:pt x="736" y="449"/>
                    <a:pt x="736" y="450"/>
                    <a:pt x="736" y="450"/>
                  </a:cubicBezTo>
                  <a:close/>
                  <a:moveTo>
                    <a:pt x="737" y="622"/>
                  </a:moveTo>
                  <a:cubicBezTo>
                    <a:pt x="737" y="622"/>
                    <a:pt x="737" y="623"/>
                    <a:pt x="736" y="623"/>
                  </a:cubicBezTo>
                  <a:cubicBezTo>
                    <a:pt x="736" y="622"/>
                    <a:pt x="737" y="622"/>
                    <a:pt x="737" y="622"/>
                  </a:cubicBezTo>
                  <a:close/>
                  <a:moveTo>
                    <a:pt x="744" y="559"/>
                  </a:moveTo>
                  <a:cubicBezTo>
                    <a:pt x="746" y="559"/>
                    <a:pt x="746" y="561"/>
                    <a:pt x="744" y="561"/>
                  </a:cubicBezTo>
                  <a:cubicBezTo>
                    <a:pt x="744" y="561"/>
                    <a:pt x="743" y="559"/>
                    <a:pt x="744" y="559"/>
                  </a:cubicBezTo>
                  <a:close/>
                  <a:moveTo>
                    <a:pt x="745" y="582"/>
                  </a:moveTo>
                  <a:cubicBezTo>
                    <a:pt x="745" y="581"/>
                    <a:pt x="745" y="581"/>
                    <a:pt x="745" y="580"/>
                  </a:cubicBezTo>
                  <a:cubicBezTo>
                    <a:pt x="746" y="580"/>
                    <a:pt x="746" y="582"/>
                    <a:pt x="745" y="582"/>
                  </a:cubicBezTo>
                  <a:close/>
                  <a:moveTo>
                    <a:pt x="744" y="708"/>
                  </a:moveTo>
                  <a:cubicBezTo>
                    <a:pt x="745" y="708"/>
                    <a:pt x="745" y="708"/>
                    <a:pt x="746" y="708"/>
                  </a:cubicBezTo>
                  <a:cubicBezTo>
                    <a:pt x="746" y="709"/>
                    <a:pt x="746" y="709"/>
                    <a:pt x="744" y="709"/>
                  </a:cubicBezTo>
                  <a:cubicBezTo>
                    <a:pt x="744" y="709"/>
                    <a:pt x="744" y="708"/>
                    <a:pt x="744" y="708"/>
                  </a:cubicBezTo>
                  <a:close/>
                  <a:moveTo>
                    <a:pt x="746" y="690"/>
                  </a:moveTo>
                  <a:cubicBezTo>
                    <a:pt x="746" y="691"/>
                    <a:pt x="747" y="691"/>
                    <a:pt x="747" y="692"/>
                  </a:cubicBezTo>
                  <a:cubicBezTo>
                    <a:pt x="746" y="692"/>
                    <a:pt x="746" y="691"/>
                    <a:pt x="746" y="690"/>
                  </a:cubicBezTo>
                  <a:close/>
                  <a:moveTo>
                    <a:pt x="746" y="659"/>
                  </a:moveTo>
                  <a:cubicBezTo>
                    <a:pt x="748" y="658"/>
                    <a:pt x="747" y="656"/>
                    <a:pt x="745" y="657"/>
                  </a:cubicBezTo>
                  <a:cubicBezTo>
                    <a:pt x="745" y="656"/>
                    <a:pt x="747" y="655"/>
                    <a:pt x="749" y="655"/>
                  </a:cubicBezTo>
                  <a:cubicBezTo>
                    <a:pt x="749" y="656"/>
                    <a:pt x="749" y="656"/>
                    <a:pt x="749" y="656"/>
                  </a:cubicBezTo>
                  <a:cubicBezTo>
                    <a:pt x="748" y="656"/>
                    <a:pt x="748" y="656"/>
                    <a:pt x="747" y="656"/>
                  </a:cubicBezTo>
                  <a:cubicBezTo>
                    <a:pt x="747" y="657"/>
                    <a:pt x="750" y="657"/>
                    <a:pt x="749" y="658"/>
                  </a:cubicBezTo>
                  <a:cubicBezTo>
                    <a:pt x="750" y="658"/>
                    <a:pt x="749" y="656"/>
                    <a:pt x="750" y="656"/>
                  </a:cubicBezTo>
                  <a:cubicBezTo>
                    <a:pt x="751" y="656"/>
                    <a:pt x="751" y="657"/>
                    <a:pt x="751" y="657"/>
                  </a:cubicBezTo>
                  <a:cubicBezTo>
                    <a:pt x="749" y="658"/>
                    <a:pt x="749" y="660"/>
                    <a:pt x="746" y="659"/>
                  </a:cubicBezTo>
                  <a:close/>
                  <a:moveTo>
                    <a:pt x="750" y="601"/>
                  </a:moveTo>
                  <a:cubicBezTo>
                    <a:pt x="749" y="601"/>
                    <a:pt x="749" y="598"/>
                    <a:pt x="749" y="598"/>
                  </a:cubicBezTo>
                  <a:cubicBezTo>
                    <a:pt x="750" y="598"/>
                    <a:pt x="751" y="599"/>
                    <a:pt x="751" y="599"/>
                  </a:cubicBezTo>
                  <a:cubicBezTo>
                    <a:pt x="751" y="600"/>
                    <a:pt x="751" y="600"/>
                    <a:pt x="750" y="601"/>
                  </a:cubicBezTo>
                  <a:close/>
                  <a:moveTo>
                    <a:pt x="750" y="591"/>
                  </a:moveTo>
                  <a:cubicBezTo>
                    <a:pt x="750" y="590"/>
                    <a:pt x="750" y="589"/>
                    <a:pt x="750" y="589"/>
                  </a:cubicBezTo>
                  <a:cubicBezTo>
                    <a:pt x="751" y="588"/>
                    <a:pt x="750" y="590"/>
                    <a:pt x="752" y="590"/>
                  </a:cubicBezTo>
                  <a:cubicBezTo>
                    <a:pt x="752" y="591"/>
                    <a:pt x="751" y="591"/>
                    <a:pt x="752" y="591"/>
                  </a:cubicBezTo>
                  <a:cubicBezTo>
                    <a:pt x="750" y="592"/>
                    <a:pt x="751" y="591"/>
                    <a:pt x="750" y="591"/>
                  </a:cubicBezTo>
                  <a:close/>
                  <a:moveTo>
                    <a:pt x="750" y="524"/>
                  </a:moveTo>
                  <a:cubicBezTo>
                    <a:pt x="750" y="523"/>
                    <a:pt x="752" y="524"/>
                    <a:pt x="753" y="524"/>
                  </a:cubicBezTo>
                  <a:cubicBezTo>
                    <a:pt x="753" y="524"/>
                    <a:pt x="753" y="524"/>
                    <a:pt x="753" y="524"/>
                  </a:cubicBezTo>
                  <a:cubicBezTo>
                    <a:pt x="751" y="524"/>
                    <a:pt x="751" y="524"/>
                    <a:pt x="750" y="524"/>
                  </a:cubicBezTo>
                  <a:close/>
                  <a:moveTo>
                    <a:pt x="752" y="584"/>
                  </a:moveTo>
                  <a:cubicBezTo>
                    <a:pt x="752" y="585"/>
                    <a:pt x="752" y="585"/>
                    <a:pt x="751" y="585"/>
                  </a:cubicBezTo>
                  <a:cubicBezTo>
                    <a:pt x="751" y="585"/>
                    <a:pt x="751" y="584"/>
                    <a:pt x="752" y="584"/>
                  </a:cubicBezTo>
                  <a:close/>
                  <a:moveTo>
                    <a:pt x="750" y="347"/>
                  </a:moveTo>
                  <a:cubicBezTo>
                    <a:pt x="749" y="347"/>
                    <a:pt x="752" y="347"/>
                    <a:pt x="750" y="347"/>
                  </a:cubicBezTo>
                  <a:close/>
                  <a:moveTo>
                    <a:pt x="752" y="673"/>
                  </a:moveTo>
                  <a:cubicBezTo>
                    <a:pt x="753" y="673"/>
                    <a:pt x="752" y="673"/>
                    <a:pt x="753" y="673"/>
                  </a:cubicBezTo>
                  <a:cubicBezTo>
                    <a:pt x="753" y="674"/>
                    <a:pt x="752" y="674"/>
                    <a:pt x="751" y="674"/>
                  </a:cubicBezTo>
                  <a:cubicBezTo>
                    <a:pt x="751" y="673"/>
                    <a:pt x="751" y="673"/>
                    <a:pt x="752" y="673"/>
                  </a:cubicBezTo>
                  <a:close/>
                  <a:moveTo>
                    <a:pt x="752" y="505"/>
                  </a:moveTo>
                  <a:cubicBezTo>
                    <a:pt x="752" y="505"/>
                    <a:pt x="751" y="503"/>
                    <a:pt x="753" y="503"/>
                  </a:cubicBezTo>
                  <a:cubicBezTo>
                    <a:pt x="752" y="504"/>
                    <a:pt x="753" y="505"/>
                    <a:pt x="752" y="505"/>
                  </a:cubicBezTo>
                  <a:close/>
                  <a:moveTo>
                    <a:pt x="747" y="471"/>
                  </a:moveTo>
                  <a:cubicBezTo>
                    <a:pt x="747" y="471"/>
                    <a:pt x="747" y="471"/>
                    <a:pt x="747" y="472"/>
                  </a:cubicBezTo>
                  <a:cubicBezTo>
                    <a:pt x="746" y="472"/>
                    <a:pt x="746" y="472"/>
                    <a:pt x="745" y="472"/>
                  </a:cubicBezTo>
                  <a:cubicBezTo>
                    <a:pt x="745" y="471"/>
                    <a:pt x="746" y="470"/>
                    <a:pt x="747" y="471"/>
                  </a:cubicBezTo>
                  <a:close/>
                  <a:moveTo>
                    <a:pt x="744" y="362"/>
                  </a:moveTo>
                  <a:cubicBezTo>
                    <a:pt x="744" y="362"/>
                    <a:pt x="744" y="361"/>
                    <a:pt x="746" y="361"/>
                  </a:cubicBezTo>
                  <a:cubicBezTo>
                    <a:pt x="746" y="362"/>
                    <a:pt x="745" y="362"/>
                    <a:pt x="744" y="362"/>
                  </a:cubicBezTo>
                  <a:close/>
                  <a:moveTo>
                    <a:pt x="745" y="326"/>
                  </a:moveTo>
                  <a:cubicBezTo>
                    <a:pt x="745" y="327"/>
                    <a:pt x="744" y="327"/>
                    <a:pt x="744" y="327"/>
                  </a:cubicBezTo>
                  <a:cubicBezTo>
                    <a:pt x="744" y="327"/>
                    <a:pt x="744" y="326"/>
                    <a:pt x="745" y="326"/>
                  </a:cubicBezTo>
                  <a:close/>
                  <a:moveTo>
                    <a:pt x="744" y="328"/>
                  </a:moveTo>
                  <a:cubicBezTo>
                    <a:pt x="744" y="328"/>
                    <a:pt x="744" y="328"/>
                    <a:pt x="745" y="328"/>
                  </a:cubicBezTo>
                  <a:cubicBezTo>
                    <a:pt x="745" y="328"/>
                    <a:pt x="745" y="329"/>
                    <a:pt x="744" y="328"/>
                  </a:cubicBezTo>
                  <a:close/>
                  <a:moveTo>
                    <a:pt x="744" y="322"/>
                  </a:moveTo>
                  <a:cubicBezTo>
                    <a:pt x="744" y="321"/>
                    <a:pt x="744" y="321"/>
                    <a:pt x="744" y="321"/>
                  </a:cubicBezTo>
                  <a:cubicBezTo>
                    <a:pt x="746" y="321"/>
                    <a:pt x="745" y="322"/>
                    <a:pt x="744" y="322"/>
                  </a:cubicBezTo>
                  <a:close/>
                  <a:moveTo>
                    <a:pt x="732" y="288"/>
                  </a:moveTo>
                  <a:cubicBezTo>
                    <a:pt x="730" y="288"/>
                    <a:pt x="730" y="286"/>
                    <a:pt x="732" y="286"/>
                  </a:cubicBezTo>
                  <a:cubicBezTo>
                    <a:pt x="733" y="286"/>
                    <a:pt x="733" y="288"/>
                    <a:pt x="732" y="288"/>
                  </a:cubicBezTo>
                  <a:close/>
                  <a:moveTo>
                    <a:pt x="729" y="310"/>
                  </a:moveTo>
                  <a:cubicBezTo>
                    <a:pt x="730" y="309"/>
                    <a:pt x="730" y="309"/>
                    <a:pt x="730" y="309"/>
                  </a:cubicBezTo>
                  <a:cubicBezTo>
                    <a:pt x="731" y="309"/>
                    <a:pt x="731" y="310"/>
                    <a:pt x="729" y="310"/>
                  </a:cubicBezTo>
                  <a:close/>
                  <a:moveTo>
                    <a:pt x="730" y="377"/>
                  </a:moveTo>
                  <a:cubicBezTo>
                    <a:pt x="730" y="377"/>
                    <a:pt x="730" y="378"/>
                    <a:pt x="729" y="378"/>
                  </a:cubicBezTo>
                  <a:cubicBezTo>
                    <a:pt x="729" y="377"/>
                    <a:pt x="729" y="377"/>
                    <a:pt x="730" y="377"/>
                  </a:cubicBezTo>
                  <a:close/>
                  <a:moveTo>
                    <a:pt x="725" y="296"/>
                  </a:moveTo>
                  <a:cubicBezTo>
                    <a:pt x="724" y="296"/>
                    <a:pt x="725" y="294"/>
                    <a:pt x="726" y="294"/>
                  </a:cubicBezTo>
                  <a:cubicBezTo>
                    <a:pt x="727" y="295"/>
                    <a:pt x="725" y="295"/>
                    <a:pt x="725" y="296"/>
                  </a:cubicBezTo>
                  <a:close/>
                  <a:moveTo>
                    <a:pt x="725" y="286"/>
                  </a:moveTo>
                  <a:cubicBezTo>
                    <a:pt x="725" y="284"/>
                    <a:pt x="725" y="284"/>
                    <a:pt x="725" y="282"/>
                  </a:cubicBezTo>
                  <a:cubicBezTo>
                    <a:pt x="727" y="282"/>
                    <a:pt x="726" y="283"/>
                    <a:pt x="727" y="283"/>
                  </a:cubicBezTo>
                  <a:cubicBezTo>
                    <a:pt x="726" y="284"/>
                    <a:pt x="726" y="286"/>
                    <a:pt x="725" y="286"/>
                  </a:cubicBezTo>
                  <a:close/>
                  <a:moveTo>
                    <a:pt x="726" y="303"/>
                  </a:moveTo>
                  <a:cubicBezTo>
                    <a:pt x="726" y="304"/>
                    <a:pt x="725" y="304"/>
                    <a:pt x="724" y="304"/>
                  </a:cubicBezTo>
                  <a:cubicBezTo>
                    <a:pt x="724" y="305"/>
                    <a:pt x="723" y="306"/>
                    <a:pt x="723" y="306"/>
                  </a:cubicBezTo>
                  <a:cubicBezTo>
                    <a:pt x="721" y="305"/>
                    <a:pt x="720" y="302"/>
                    <a:pt x="722" y="302"/>
                  </a:cubicBezTo>
                  <a:cubicBezTo>
                    <a:pt x="724" y="302"/>
                    <a:pt x="725" y="303"/>
                    <a:pt x="726" y="303"/>
                  </a:cubicBezTo>
                  <a:close/>
                  <a:moveTo>
                    <a:pt x="721" y="327"/>
                  </a:moveTo>
                  <a:cubicBezTo>
                    <a:pt x="721" y="327"/>
                    <a:pt x="721" y="328"/>
                    <a:pt x="719" y="328"/>
                  </a:cubicBezTo>
                  <a:cubicBezTo>
                    <a:pt x="719" y="328"/>
                    <a:pt x="720" y="327"/>
                    <a:pt x="721" y="327"/>
                  </a:cubicBezTo>
                  <a:close/>
                  <a:moveTo>
                    <a:pt x="719" y="379"/>
                  </a:moveTo>
                  <a:cubicBezTo>
                    <a:pt x="719" y="379"/>
                    <a:pt x="719" y="380"/>
                    <a:pt x="721" y="380"/>
                  </a:cubicBezTo>
                  <a:cubicBezTo>
                    <a:pt x="721" y="382"/>
                    <a:pt x="720" y="383"/>
                    <a:pt x="716" y="384"/>
                  </a:cubicBezTo>
                  <a:cubicBezTo>
                    <a:pt x="717" y="383"/>
                    <a:pt x="716" y="382"/>
                    <a:pt x="716" y="381"/>
                  </a:cubicBezTo>
                  <a:cubicBezTo>
                    <a:pt x="716" y="380"/>
                    <a:pt x="717" y="380"/>
                    <a:pt x="717" y="379"/>
                  </a:cubicBezTo>
                  <a:cubicBezTo>
                    <a:pt x="717" y="378"/>
                    <a:pt x="716" y="376"/>
                    <a:pt x="717" y="375"/>
                  </a:cubicBezTo>
                  <a:cubicBezTo>
                    <a:pt x="718" y="374"/>
                    <a:pt x="718" y="375"/>
                    <a:pt x="719" y="375"/>
                  </a:cubicBezTo>
                  <a:cubicBezTo>
                    <a:pt x="720" y="377"/>
                    <a:pt x="718" y="377"/>
                    <a:pt x="719" y="379"/>
                  </a:cubicBezTo>
                  <a:close/>
                  <a:moveTo>
                    <a:pt x="716" y="320"/>
                  </a:moveTo>
                  <a:cubicBezTo>
                    <a:pt x="716" y="319"/>
                    <a:pt x="717" y="318"/>
                    <a:pt x="718" y="318"/>
                  </a:cubicBezTo>
                  <a:cubicBezTo>
                    <a:pt x="719" y="318"/>
                    <a:pt x="718" y="319"/>
                    <a:pt x="719" y="319"/>
                  </a:cubicBezTo>
                  <a:cubicBezTo>
                    <a:pt x="719" y="320"/>
                    <a:pt x="717" y="320"/>
                    <a:pt x="716" y="320"/>
                  </a:cubicBezTo>
                  <a:close/>
                  <a:moveTo>
                    <a:pt x="717" y="313"/>
                  </a:moveTo>
                  <a:cubicBezTo>
                    <a:pt x="716" y="314"/>
                    <a:pt x="716" y="313"/>
                    <a:pt x="716" y="312"/>
                  </a:cubicBezTo>
                  <a:cubicBezTo>
                    <a:pt x="716" y="312"/>
                    <a:pt x="717" y="311"/>
                    <a:pt x="717" y="311"/>
                  </a:cubicBezTo>
                  <a:cubicBezTo>
                    <a:pt x="718" y="312"/>
                    <a:pt x="718" y="313"/>
                    <a:pt x="717" y="313"/>
                  </a:cubicBezTo>
                  <a:close/>
                  <a:moveTo>
                    <a:pt x="716" y="332"/>
                  </a:moveTo>
                  <a:cubicBezTo>
                    <a:pt x="718" y="332"/>
                    <a:pt x="717" y="336"/>
                    <a:pt x="716" y="336"/>
                  </a:cubicBezTo>
                  <a:cubicBezTo>
                    <a:pt x="714" y="336"/>
                    <a:pt x="714" y="333"/>
                    <a:pt x="716" y="332"/>
                  </a:cubicBezTo>
                  <a:close/>
                  <a:moveTo>
                    <a:pt x="715" y="286"/>
                  </a:moveTo>
                  <a:cubicBezTo>
                    <a:pt x="714" y="286"/>
                    <a:pt x="714" y="286"/>
                    <a:pt x="714" y="286"/>
                  </a:cubicBezTo>
                  <a:cubicBezTo>
                    <a:pt x="714" y="286"/>
                    <a:pt x="714" y="286"/>
                    <a:pt x="714" y="286"/>
                  </a:cubicBezTo>
                  <a:cubicBezTo>
                    <a:pt x="714" y="286"/>
                    <a:pt x="715" y="286"/>
                    <a:pt x="715" y="286"/>
                  </a:cubicBezTo>
                  <a:cubicBezTo>
                    <a:pt x="715" y="286"/>
                    <a:pt x="715" y="286"/>
                    <a:pt x="715" y="286"/>
                  </a:cubicBezTo>
                  <a:close/>
                  <a:moveTo>
                    <a:pt x="715" y="299"/>
                  </a:moveTo>
                  <a:cubicBezTo>
                    <a:pt x="715" y="299"/>
                    <a:pt x="714" y="299"/>
                    <a:pt x="714" y="299"/>
                  </a:cubicBezTo>
                  <a:cubicBezTo>
                    <a:pt x="713" y="299"/>
                    <a:pt x="714" y="298"/>
                    <a:pt x="715" y="299"/>
                  </a:cubicBezTo>
                  <a:close/>
                  <a:moveTo>
                    <a:pt x="711" y="627"/>
                  </a:moveTo>
                  <a:cubicBezTo>
                    <a:pt x="711" y="627"/>
                    <a:pt x="711" y="628"/>
                    <a:pt x="711" y="628"/>
                  </a:cubicBezTo>
                  <a:cubicBezTo>
                    <a:pt x="709" y="628"/>
                    <a:pt x="711" y="628"/>
                    <a:pt x="711" y="627"/>
                  </a:cubicBezTo>
                  <a:close/>
                  <a:moveTo>
                    <a:pt x="711" y="629"/>
                  </a:moveTo>
                  <a:cubicBezTo>
                    <a:pt x="711" y="629"/>
                    <a:pt x="711" y="630"/>
                    <a:pt x="711" y="630"/>
                  </a:cubicBezTo>
                  <a:cubicBezTo>
                    <a:pt x="710" y="630"/>
                    <a:pt x="710" y="630"/>
                    <a:pt x="710" y="630"/>
                  </a:cubicBezTo>
                  <a:cubicBezTo>
                    <a:pt x="710" y="630"/>
                    <a:pt x="710" y="629"/>
                    <a:pt x="710" y="629"/>
                  </a:cubicBezTo>
                  <a:cubicBezTo>
                    <a:pt x="710" y="629"/>
                    <a:pt x="710" y="629"/>
                    <a:pt x="711" y="629"/>
                  </a:cubicBezTo>
                  <a:close/>
                  <a:moveTo>
                    <a:pt x="711" y="630"/>
                  </a:moveTo>
                  <a:cubicBezTo>
                    <a:pt x="711" y="631"/>
                    <a:pt x="711" y="631"/>
                    <a:pt x="710" y="632"/>
                  </a:cubicBezTo>
                  <a:cubicBezTo>
                    <a:pt x="709" y="632"/>
                    <a:pt x="710" y="630"/>
                    <a:pt x="711" y="630"/>
                  </a:cubicBezTo>
                  <a:close/>
                  <a:moveTo>
                    <a:pt x="712" y="680"/>
                  </a:moveTo>
                  <a:cubicBezTo>
                    <a:pt x="712" y="680"/>
                    <a:pt x="712" y="681"/>
                    <a:pt x="712" y="681"/>
                  </a:cubicBezTo>
                  <a:cubicBezTo>
                    <a:pt x="711" y="681"/>
                    <a:pt x="711" y="681"/>
                    <a:pt x="711" y="680"/>
                  </a:cubicBezTo>
                  <a:cubicBezTo>
                    <a:pt x="711" y="680"/>
                    <a:pt x="712" y="680"/>
                    <a:pt x="712" y="680"/>
                  </a:cubicBezTo>
                  <a:close/>
                  <a:moveTo>
                    <a:pt x="713" y="621"/>
                  </a:moveTo>
                  <a:cubicBezTo>
                    <a:pt x="713" y="622"/>
                    <a:pt x="713" y="622"/>
                    <a:pt x="713" y="623"/>
                  </a:cubicBezTo>
                  <a:cubicBezTo>
                    <a:pt x="712" y="623"/>
                    <a:pt x="711" y="622"/>
                    <a:pt x="712" y="621"/>
                  </a:cubicBezTo>
                  <a:cubicBezTo>
                    <a:pt x="712" y="621"/>
                    <a:pt x="713" y="621"/>
                    <a:pt x="713" y="621"/>
                  </a:cubicBezTo>
                  <a:close/>
                  <a:moveTo>
                    <a:pt x="712" y="621"/>
                  </a:moveTo>
                  <a:cubicBezTo>
                    <a:pt x="712" y="621"/>
                    <a:pt x="712" y="621"/>
                    <a:pt x="712" y="620"/>
                  </a:cubicBezTo>
                  <a:cubicBezTo>
                    <a:pt x="713" y="620"/>
                    <a:pt x="713" y="620"/>
                    <a:pt x="713" y="620"/>
                  </a:cubicBezTo>
                  <a:cubicBezTo>
                    <a:pt x="714" y="620"/>
                    <a:pt x="713" y="621"/>
                    <a:pt x="712" y="621"/>
                  </a:cubicBezTo>
                  <a:close/>
                  <a:moveTo>
                    <a:pt x="712" y="713"/>
                  </a:moveTo>
                  <a:cubicBezTo>
                    <a:pt x="713" y="713"/>
                    <a:pt x="713" y="714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ubicBezTo>
                    <a:pt x="713" y="714"/>
                    <a:pt x="713" y="714"/>
                    <a:pt x="712" y="714"/>
                  </a:cubicBezTo>
                  <a:cubicBezTo>
                    <a:pt x="712" y="714"/>
                    <a:pt x="712" y="714"/>
                    <a:pt x="712" y="713"/>
                  </a:cubicBezTo>
                  <a:close/>
                  <a:moveTo>
                    <a:pt x="713" y="547"/>
                  </a:moveTo>
                  <a:cubicBezTo>
                    <a:pt x="712" y="547"/>
                    <a:pt x="711" y="547"/>
                    <a:pt x="711" y="547"/>
                  </a:cubicBezTo>
                  <a:cubicBezTo>
                    <a:pt x="711" y="546"/>
                    <a:pt x="711" y="545"/>
                    <a:pt x="711" y="544"/>
                  </a:cubicBezTo>
                  <a:cubicBezTo>
                    <a:pt x="714" y="544"/>
                    <a:pt x="715" y="546"/>
                    <a:pt x="713" y="547"/>
                  </a:cubicBezTo>
                  <a:close/>
                  <a:moveTo>
                    <a:pt x="715" y="676"/>
                  </a:moveTo>
                  <a:cubicBezTo>
                    <a:pt x="715" y="676"/>
                    <a:pt x="714" y="676"/>
                    <a:pt x="714" y="676"/>
                  </a:cubicBezTo>
                  <a:cubicBezTo>
                    <a:pt x="713" y="676"/>
                    <a:pt x="714" y="675"/>
                    <a:pt x="715" y="676"/>
                  </a:cubicBezTo>
                  <a:close/>
                  <a:moveTo>
                    <a:pt x="715" y="697"/>
                  </a:moveTo>
                  <a:cubicBezTo>
                    <a:pt x="716" y="697"/>
                    <a:pt x="716" y="697"/>
                    <a:pt x="717" y="697"/>
                  </a:cubicBezTo>
                  <a:cubicBezTo>
                    <a:pt x="718" y="698"/>
                    <a:pt x="716" y="700"/>
                    <a:pt x="714" y="699"/>
                  </a:cubicBezTo>
                  <a:cubicBezTo>
                    <a:pt x="714" y="698"/>
                    <a:pt x="716" y="698"/>
                    <a:pt x="715" y="697"/>
                  </a:cubicBezTo>
                  <a:close/>
                  <a:moveTo>
                    <a:pt x="715" y="891"/>
                  </a:moveTo>
                  <a:cubicBezTo>
                    <a:pt x="715" y="891"/>
                    <a:pt x="715" y="891"/>
                    <a:pt x="716" y="891"/>
                  </a:cubicBezTo>
                  <a:cubicBezTo>
                    <a:pt x="716" y="891"/>
                    <a:pt x="715" y="891"/>
                    <a:pt x="715" y="892"/>
                  </a:cubicBezTo>
                  <a:cubicBezTo>
                    <a:pt x="715" y="892"/>
                    <a:pt x="715" y="891"/>
                    <a:pt x="715" y="891"/>
                  </a:cubicBezTo>
                  <a:cubicBezTo>
                    <a:pt x="715" y="891"/>
                    <a:pt x="715" y="891"/>
                    <a:pt x="715" y="891"/>
                  </a:cubicBezTo>
                  <a:close/>
                  <a:moveTo>
                    <a:pt x="717" y="728"/>
                  </a:moveTo>
                  <a:cubicBezTo>
                    <a:pt x="717" y="729"/>
                    <a:pt x="716" y="729"/>
                    <a:pt x="716" y="729"/>
                  </a:cubicBezTo>
                  <a:cubicBezTo>
                    <a:pt x="715" y="729"/>
                    <a:pt x="716" y="728"/>
                    <a:pt x="717" y="728"/>
                  </a:cubicBezTo>
                  <a:close/>
                  <a:moveTo>
                    <a:pt x="716" y="888"/>
                  </a:moveTo>
                  <a:cubicBezTo>
                    <a:pt x="717" y="889"/>
                    <a:pt x="719" y="889"/>
                    <a:pt x="718" y="891"/>
                  </a:cubicBezTo>
                  <a:cubicBezTo>
                    <a:pt x="718" y="891"/>
                    <a:pt x="717" y="891"/>
                    <a:pt x="717" y="891"/>
                  </a:cubicBezTo>
                  <a:cubicBezTo>
                    <a:pt x="716" y="890"/>
                    <a:pt x="716" y="889"/>
                    <a:pt x="716" y="888"/>
                  </a:cubicBezTo>
                  <a:close/>
                  <a:moveTo>
                    <a:pt x="716" y="876"/>
                  </a:moveTo>
                  <a:cubicBezTo>
                    <a:pt x="716" y="876"/>
                    <a:pt x="717" y="875"/>
                    <a:pt x="718" y="875"/>
                  </a:cubicBezTo>
                  <a:cubicBezTo>
                    <a:pt x="719" y="875"/>
                    <a:pt x="720" y="874"/>
                    <a:pt x="720" y="874"/>
                  </a:cubicBezTo>
                  <a:cubicBezTo>
                    <a:pt x="722" y="874"/>
                    <a:pt x="723" y="875"/>
                    <a:pt x="723" y="877"/>
                  </a:cubicBezTo>
                  <a:cubicBezTo>
                    <a:pt x="721" y="878"/>
                    <a:pt x="717" y="878"/>
                    <a:pt x="716" y="876"/>
                  </a:cubicBezTo>
                  <a:close/>
                  <a:moveTo>
                    <a:pt x="725" y="884"/>
                  </a:moveTo>
                  <a:cubicBezTo>
                    <a:pt x="725" y="884"/>
                    <a:pt x="725" y="884"/>
                    <a:pt x="724" y="884"/>
                  </a:cubicBezTo>
                  <a:cubicBezTo>
                    <a:pt x="723" y="883"/>
                    <a:pt x="722" y="883"/>
                    <a:pt x="722" y="881"/>
                  </a:cubicBezTo>
                  <a:cubicBezTo>
                    <a:pt x="725" y="880"/>
                    <a:pt x="728" y="883"/>
                    <a:pt x="725" y="884"/>
                  </a:cubicBezTo>
                  <a:close/>
                  <a:moveTo>
                    <a:pt x="724" y="892"/>
                  </a:moveTo>
                  <a:cubicBezTo>
                    <a:pt x="724" y="892"/>
                    <a:pt x="724" y="892"/>
                    <a:pt x="724" y="892"/>
                  </a:cubicBezTo>
                  <a:cubicBezTo>
                    <a:pt x="723" y="892"/>
                    <a:pt x="723" y="891"/>
                    <a:pt x="724" y="892"/>
                  </a:cubicBezTo>
                  <a:close/>
                  <a:moveTo>
                    <a:pt x="726" y="873"/>
                  </a:moveTo>
                  <a:cubicBezTo>
                    <a:pt x="725" y="871"/>
                    <a:pt x="729" y="871"/>
                    <a:pt x="728" y="873"/>
                  </a:cubicBezTo>
                  <a:cubicBezTo>
                    <a:pt x="727" y="873"/>
                    <a:pt x="727" y="873"/>
                    <a:pt x="726" y="873"/>
                  </a:cubicBezTo>
                  <a:close/>
                  <a:moveTo>
                    <a:pt x="734" y="876"/>
                  </a:moveTo>
                  <a:cubicBezTo>
                    <a:pt x="734" y="877"/>
                    <a:pt x="735" y="877"/>
                    <a:pt x="735" y="877"/>
                  </a:cubicBezTo>
                  <a:cubicBezTo>
                    <a:pt x="734" y="879"/>
                    <a:pt x="733" y="880"/>
                    <a:pt x="730" y="880"/>
                  </a:cubicBezTo>
                  <a:cubicBezTo>
                    <a:pt x="727" y="878"/>
                    <a:pt x="729" y="876"/>
                    <a:pt x="734" y="876"/>
                  </a:cubicBezTo>
                  <a:close/>
                  <a:moveTo>
                    <a:pt x="729" y="884"/>
                  </a:moveTo>
                  <a:cubicBezTo>
                    <a:pt x="730" y="884"/>
                    <a:pt x="730" y="884"/>
                    <a:pt x="730" y="885"/>
                  </a:cubicBezTo>
                  <a:cubicBezTo>
                    <a:pt x="729" y="885"/>
                    <a:pt x="729" y="884"/>
                    <a:pt x="729" y="884"/>
                  </a:cubicBezTo>
                  <a:close/>
                  <a:moveTo>
                    <a:pt x="737" y="643"/>
                  </a:moveTo>
                  <a:cubicBezTo>
                    <a:pt x="737" y="644"/>
                    <a:pt x="737" y="644"/>
                    <a:pt x="736" y="644"/>
                  </a:cubicBezTo>
                  <a:cubicBezTo>
                    <a:pt x="736" y="644"/>
                    <a:pt x="736" y="643"/>
                    <a:pt x="737" y="643"/>
                  </a:cubicBezTo>
                  <a:close/>
                  <a:moveTo>
                    <a:pt x="736" y="820"/>
                  </a:moveTo>
                  <a:cubicBezTo>
                    <a:pt x="736" y="819"/>
                    <a:pt x="736" y="819"/>
                    <a:pt x="736" y="819"/>
                  </a:cubicBezTo>
                  <a:cubicBezTo>
                    <a:pt x="736" y="819"/>
                    <a:pt x="738" y="820"/>
                    <a:pt x="737" y="820"/>
                  </a:cubicBezTo>
                  <a:cubicBezTo>
                    <a:pt x="736" y="820"/>
                    <a:pt x="736" y="820"/>
                    <a:pt x="736" y="820"/>
                  </a:cubicBezTo>
                  <a:close/>
                  <a:moveTo>
                    <a:pt x="736" y="639"/>
                  </a:moveTo>
                  <a:cubicBezTo>
                    <a:pt x="737" y="639"/>
                    <a:pt x="738" y="639"/>
                    <a:pt x="739" y="640"/>
                  </a:cubicBezTo>
                  <a:cubicBezTo>
                    <a:pt x="739" y="641"/>
                    <a:pt x="735" y="640"/>
                    <a:pt x="736" y="639"/>
                  </a:cubicBezTo>
                  <a:close/>
                  <a:moveTo>
                    <a:pt x="743" y="876"/>
                  </a:moveTo>
                  <a:cubicBezTo>
                    <a:pt x="742" y="875"/>
                    <a:pt x="744" y="873"/>
                    <a:pt x="746" y="874"/>
                  </a:cubicBezTo>
                  <a:cubicBezTo>
                    <a:pt x="745" y="875"/>
                    <a:pt x="745" y="876"/>
                    <a:pt x="743" y="876"/>
                  </a:cubicBezTo>
                  <a:close/>
                  <a:moveTo>
                    <a:pt x="744" y="872"/>
                  </a:moveTo>
                  <a:cubicBezTo>
                    <a:pt x="744" y="872"/>
                    <a:pt x="744" y="871"/>
                    <a:pt x="745" y="871"/>
                  </a:cubicBezTo>
                  <a:cubicBezTo>
                    <a:pt x="746" y="871"/>
                    <a:pt x="746" y="872"/>
                    <a:pt x="746" y="873"/>
                  </a:cubicBezTo>
                  <a:cubicBezTo>
                    <a:pt x="745" y="873"/>
                    <a:pt x="745" y="872"/>
                    <a:pt x="744" y="872"/>
                  </a:cubicBezTo>
                  <a:close/>
                  <a:moveTo>
                    <a:pt x="745" y="840"/>
                  </a:moveTo>
                  <a:cubicBezTo>
                    <a:pt x="745" y="840"/>
                    <a:pt x="745" y="840"/>
                    <a:pt x="745" y="840"/>
                  </a:cubicBezTo>
                  <a:cubicBezTo>
                    <a:pt x="745" y="840"/>
                    <a:pt x="746" y="840"/>
                    <a:pt x="746" y="840"/>
                  </a:cubicBezTo>
                  <a:cubicBezTo>
                    <a:pt x="746" y="840"/>
                    <a:pt x="746" y="840"/>
                    <a:pt x="746" y="840"/>
                  </a:cubicBezTo>
                  <a:cubicBezTo>
                    <a:pt x="746" y="840"/>
                    <a:pt x="745" y="840"/>
                    <a:pt x="745" y="840"/>
                  </a:cubicBezTo>
                  <a:close/>
                  <a:moveTo>
                    <a:pt x="744" y="790"/>
                  </a:moveTo>
                  <a:cubicBezTo>
                    <a:pt x="743" y="789"/>
                    <a:pt x="743" y="787"/>
                    <a:pt x="740" y="787"/>
                  </a:cubicBezTo>
                  <a:cubicBezTo>
                    <a:pt x="740" y="786"/>
                    <a:pt x="743" y="787"/>
                    <a:pt x="743" y="786"/>
                  </a:cubicBezTo>
                  <a:cubicBezTo>
                    <a:pt x="744" y="786"/>
                    <a:pt x="744" y="786"/>
                    <a:pt x="745" y="787"/>
                  </a:cubicBezTo>
                  <a:cubicBezTo>
                    <a:pt x="747" y="787"/>
                    <a:pt x="749" y="786"/>
                    <a:pt x="750" y="786"/>
                  </a:cubicBezTo>
                  <a:cubicBezTo>
                    <a:pt x="751" y="787"/>
                    <a:pt x="753" y="787"/>
                    <a:pt x="753" y="788"/>
                  </a:cubicBezTo>
                  <a:cubicBezTo>
                    <a:pt x="752" y="789"/>
                    <a:pt x="753" y="788"/>
                    <a:pt x="752" y="788"/>
                  </a:cubicBezTo>
                  <a:cubicBezTo>
                    <a:pt x="750" y="789"/>
                    <a:pt x="750" y="790"/>
                    <a:pt x="747" y="790"/>
                  </a:cubicBezTo>
                  <a:cubicBezTo>
                    <a:pt x="747" y="790"/>
                    <a:pt x="747" y="790"/>
                    <a:pt x="746" y="790"/>
                  </a:cubicBezTo>
                  <a:cubicBezTo>
                    <a:pt x="746" y="790"/>
                    <a:pt x="745" y="790"/>
                    <a:pt x="744" y="790"/>
                  </a:cubicBezTo>
                  <a:close/>
                  <a:moveTo>
                    <a:pt x="751" y="794"/>
                  </a:moveTo>
                  <a:cubicBezTo>
                    <a:pt x="751" y="793"/>
                    <a:pt x="751" y="793"/>
                    <a:pt x="751" y="793"/>
                  </a:cubicBezTo>
                  <a:cubicBezTo>
                    <a:pt x="752" y="793"/>
                    <a:pt x="752" y="793"/>
                    <a:pt x="752" y="793"/>
                  </a:cubicBezTo>
                  <a:cubicBezTo>
                    <a:pt x="752" y="794"/>
                    <a:pt x="752" y="794"/>
                    <a:pt x="751" y="794"/>
                  </a:cubicBezTo>
                  <a:close/>
                  <a:moveTo>
                    <a:pt x="752" y="922"/>
                  </a:moveTo>
                  <a:cubicBezTo>
                    <a:pt x="751" y="922"/>
                    <a:pt x="751" y="921"/>
                    <a:pt x="751" y="921"/>
                  </a:cubicBezTo>
                  <a:cubicBezTo>
                    <a:pt x="752" y="921"/>
                    <a:pt x="752" y="921"/>
                    <a:pt x="752" y="922"/>
                  </a:cubicBezTo>
                  <a:close/>
                  <a:moveTo>
                    <a:pt x="750" y="862"/>
                  </a:moveTo>
                  <a:cubicBezTo>
                    <a:pt x="750" y="862"/>
                    <a:pt x="750" y="863"/>
                    <a:pt x="750" y="863"/>
                  </a:cubicBezTo>
                  <a:cubicBezTo>
                    <a:pt x="750" y="863"/>
                    <a:pt x="750" y="863"/>
                    <a:pt x="749" y="863"/>
                  </a:cubicBezTo>
                  <a:cubicBezTo>
                    <a:pt x="749" y="863"/>
                    <a:pt x="749" y="862"/>
                    <a:pt x="749" y="862"/>
                  </a:cubicBezTo>
                  <a:cubicBezTo>
                    <a:pt x="750" y="862"/>
                    <a:pt x="750" y="862"/>
                    <a:pt x="750" y="862"/>
                  </a:cubicBezTo>
                  <a:close/>
                  <a:moveTo>
                    <a:pt x="749" y="908"/>
                  </a:moveTo>
                  <a:cubicBezTo>
                    <a:pt x="748" y="908"/>
                    <a:pt x="748" y="908"/>
                    <a:pt x="748" y="907"/>
                  </a:cubicBezTo>
                  <a:cubicBezTo>
                    <a:pt x="749" y="907"/>
                    <a:pt x="749" y="908"/>
                    <a:pt x="749" y="908"/>
                  </a:cubicBezTo>
                  <a:close/>
                  <a:moveTo>
                    <a:pt x="748" y="818"/>
                  </a:moveTo>
                  <a:cubicBezTo>
                    <a:pt x="748" y="818"/>
                    <a:pt x="749" y="819"/>
                    <a:pt x="749" y="819"/>
                  </a:cubicBezTo>
                  <a:cubicBezTo>
                    <a:pt x="749" y="819"/>
                    <a:pt x="749" y="819"/>
                    <a:pt x="749" y="819"/>
                  </a:cubicBezTo>
                  <a:cubicBezTo>
                    <a:pt x="748" y="819"/>
                    <a:pt x="748" y="819"/>
                    <a:pt x="748" y="818"/>
                  </a:cubicBezTo>
                  <a:close/>
                  <a:moveTo>
                    <a:pt x="748" y="910"/>
                  </a:moveTo>
                  <a:cubicBezTo>
                    <a:pt x="749" y="910"/>
                    <a:pt x="749" y="910"/>
                    <a:pt x="749" y="911"/>
                  </a:cubicBezTo>
                  <a:cubicBezTo>
                    <a:pt x="748" y="911"/>
                    <a:pt x="749" y="910"/>
                    <a:pt x="748" y="910"/>
                  </a:cubicBezTo>
                  <a:close/>
                  <a:moveTo>
                    <a:pt x="748" y="918"/>
                  </a:moveTo>
                  <a:cubicBezTo>
                    <a:pt x="749" y="918"/>
                    <a:pt x="750" y="920"/>
                    <a:pt x="749" y="920"/>
                  </a:cubicBezTo>
                  <a:cubicBezTo>
                    <a:pt x="748" y="920"/>
                    <a:pt x="749" y="919"/>
                    <a:pt x="748" y="918"/>
                  </a:cubicBezTo>
                  <a:close/>
                  <a:moveTo>
                    <a:pt x="749" y="875"/>
                  </a:moveTo>
                  <a:cubicBezTo>
                    <a:pt x="751" y="875"/>
                    <a:pt x="751" y="876"/>
                    <a:pt x="752" y="876"/>
                  </a:cubicBezTo>
                  <a:cubicBezTo>
                    <a:pt x="751" y="877"/>
                    <a:pt x="749" y="877"/>
                    <a:pt x="749" y="875"/>
                  </a:cubicBezTo>
                  <a:close/>
                  <a:moveTo>
                    <a:pt x="750" y="879"/>
                  </a:moveTo>
                  <a:cubicBezTo>
                    <a:pt x="751" y="879"/>
                    <a:pt x="751" y="879"/>
                    <a:pt x="752" y="879"/>
                  </a:cubicBezTo>
                  <a:cubicBezTo>
                    <a:pt x="752" y="879"/>
                    <a:pt x="752" y="880"/>
                    <a:pt x="752" y="880"/>
                  </a:cubicBezTo>
                  <a:cubicBezTo>
                    <a:pt x="751" y="880"/>
                    <a:pt x="751" y="880"/>
                    <a:pt x="750" y="880"/>
                  </a:cubicBezTo>
                  <a:cubicBezTo>
                    <a:pt x="750" y="880"/>
                    <a:pt x="750" y="879"/>
                    <a:pt x="750" y="879"/>
                  </a:cubicBezTo>
                  <a:close/>
                  <a:moveTo>
                    <a:pt x="751" y="979"/>
                  </a:moveTo>
                  <a:cubicBezTo>
                    <a:pt x="750" y="980"/>
                    <a:pt x="750" y="978"/>
                    <a:pt x="751" y="979"/>
                  </a:cubicBezTo>
                  <a:close/>
                  <a:moveTo>
                    <a:pt x="752" y="789"/>
                  </a:moveTo>
                  <a:cubicBezTo>
                    <a:pt x="753" y="789"/>
                    <a:pt x="755" y="789"/>
                    <a:pt x="755" y="790"/>
                  </a:cubicBezTo>
                  <a:cubicBezTo>
                    <a:pt x="753" y="791"/>
                    <a:pt x="753" y="790"/>
                    <a:pt x="752" y="789"/>
                  </a:cubicBezTo>
                  <a:close/>
                  <a:moveTo>
                    <a:pt x="752" y="701"/>
                  </a:moveTo>
                  <a:cubicBezTo>
                    <a:pt x="754" y="701"/>
                    <a:pt x="755" y="701"/>
                    <a:pt x="757" y="701"/>
                  </a:cubicBezTo>
                  <a:cubicBezTo>
                    <a:pt x="758" y="702"/>
                    <a:pt x="757" y="702"/>
                    <a:pt x="758" y="703"/>
                  </a:cubicBezTo>
                  <a:cubicBezTo>
                    <a:pt x="757" y="703"/>
                    <a:pt x="757" y="703"/>
                    <a:pt x="756" y="703"/>
                  </a:cubicBezTo>
                  <a:cubicBezTo>
                    <a:pt x="755" y="703"/>
                    <a:pt x="756" y="704"/>
                    <a:pt x="755" y="704"/>
                  </a:cubicBezTo>
                  <a:cubicBezTo>
                    <a:pt x="751" y="704"/>
                    <a:pt x="751" y="702"/>
                    <a:pt x="752" y="701"/>
                  </a:cubicBezTo>
                  <a:close/>
                  <a:moveTo>
                    <a:pt x="754" y="339"/>
                  </a:moveTo>
                  <a:cubicBezTo>
                    <a:pt x="755" y="337"/>
                    <a:pt x="758" y="337"/>
                    <a:pt x="759" y="338"/>
                  </a:cubicBezTo>
                  <a:cubicBezTo>
                    <a:pt x="759" y="340"/>
                    <a:pt x="760" y="341"/>
                    <a:pt x="758" y="342"/>
                  </a:cubicBezTo>
                  <a:cubicBezTo>
                    <a:pt x="757" y="342"/>
                    <a:pt x="756" y="343"/>
                    <a:pt x="755" y="343"/>
                  </a:cubicBezTo>
                  <a:cubicBezTo>
                    <a:pt x="755" y="342"/>
                    <a:pt x="753" y="342"/>
                    <a:pt x="753" y="341"/>
                  </a:cubicBezTo>
                  <a:cubicBezTo>
                    <a:pt x="754" y="340"/>
                    <a:pt x="754" y="340"/>
                    <a:pt x="755" y="340"/>
                  </a:cubicBezTo>
                  <a:cubicBezTo>
                    <a:pt x="755" y="340"/>
                    <a:pt x="755" y="339"/>
                    <a:pt x="754" y="339"/>
                  </a:cubicBezTo>
                  <a:close/>
                  <a:moveTo>
                    <a:pt x="756" y="334"/>
                  </a:moveTo>
                  <a:cubicBezTo>
                    <a:pt x="756" y="334"/>
                    <a:pt x="756" y="334"/>
                    <a:pt x="756" y="334"/>
                  </a:cubicBezTo>
                  <a:cubicBezTo>
                    <a:pt x="756" y="334"/>
                    <a:pt x="756" y="334"/>
                    <a:pt x="755" y="334"/>
                  </a:cubicBezTo>
                  <a:cubicBezTo>
                    <a:pt x="755" y="334"/>
                    <a:pt x="756" y="334"/>
                    <a:pt x="756" y="334"/>
                  </a:cubicBezTo>
                  <a:cubicBezTo>
                    <a:pt x="756" y="334"/>
                    <a:pt x="756" y="334"/>
                    <a:pt x="756" y="334"/>
                  </a:cubicBezTo>
                  <a:close/>
                  <a:moveTo>
                    <a:pt x="757" y="332"/>
                  </a:moveTo>
                  <a:cubicBezTo>
                    <a:pt x="759" y="332"/>
                    <a:pt x="758" y="334"/>
                    <a:pt x="756" y="333"/>
                  </a:cubicBezTo>
                  <a:cubicBezTo>
                    <a:pt x="756" y="333"/>
                    <a:pt x="757" y="333"/>
                    <a:pt x="757" y="332"/>
                  </a:cubicBezTo>
                  <a:close/>
                  <a:moveTo>
                    <a:pt x="761" y="332"/>
                  </a:moveTo>
                  <a:cubicBezTo>
                    <a:pt x="760" y="332"/>
                    <a:pt x="760" y="331"/>
                    <a:pt x="761" y="331"/>
                  </a:cubicBezTo>
                  <a:cubicBezTo>
                    <a:pt x="761" y="331"/>
                    <a:pt x="761" y="331"/>
                    <a:pt x="761" y="332"/>
                  </a:cubicBezTo>
                  <a:close/>
                  <a:moveTo>
                    <a:pt x="762" y="332"/>
                  </a:moveTo>
                  <a:cubicBezTo>
                    <a:pt x="761" y="332"/>
                    <a:pt x="761" y="333"/>
                    <a:pt x="761" y="333"/>
                  </a:cubicBezTo>
                  <a:cubicBezTo>
                    <a:pt x="761" y="333"/>
                    <a:pt x="761" y="332"/>
                    <a:pt x="762" y="332"/>
                  </a:cubicBezTo>
                  <a:close/>
                  <a:moveTo>
                    <a:pt x="762" y="423"/>
                  </a:moveTo>
                  <a:cubicBezTo>
                    <a:pt x="763" y="423"/>
                    <a:pt x="765" y="423"/>
                    <a:pt x="765" y="423"/>
                  </a:cubicBezTo>
                  <a:cubicBezTo>
                    <a:pt x="764" y="425"/>
                    <a:pt x="766" y="426"/>
                    <a:pt x="765" y="427"/>
                  </a:cubicBezTo>
                  <a:cubicBezTo>
                    <a:pt x="762" y="426"/>
                    <a:pt x="757" y="426"/>
                    <a:pt x="754" y="426"/>
                  </a:cubicBezTo>
                  <a:cubicBezTo>
                    <a:pt x="754" y="425"/>
                    <a:pt x="754" y="425"/>
                    <a:pt x="753" y="424"/>
                  </a:cubicBezTo>
                  <a:cubicBezTo>
                    <a:pt x="755" y="424"/>
                    <a:pt x="757" y="424"/>
                    <a:pt x="758" y="424"/>
                  </a:cubicBezTo>
                  <a:cubicBezTo>
                    <a:pt x="759" y="424"/>
                    <a:pt x="760" y="425"/>
                    <a:pt x="760" y="425"/>
                  </a:cubicBezTo>
                  <a:cubicBezTo>
                    <a:pt x="761" y="425"/>
                    <a:pt x="761" y="424"/>
                    <a:pt x="762" y="423"/>
                  </a:cubicBezTo>
                  <a:close/>
                  <a:moveTo>
                    <a:pt x="772" y="484"/>
                  </a:moveTo>
                  <a:cubicBezTo>
                    <a:pt x="771" y="484"/>
                    <a:pt x="770" y="483"/>
                    <a:pt x="770" y="483"/>
                  </a:cubicBezTo>
                  <a:cubicBezTo>
                    <a:pt x="770" y="482"/>
                    <a:pt x="771" y="482"/>
                    <a:pt x="772" y="482"/>
                  </a:cubicBezTo>
                  <a:cubicBezTo>
                    <a:pt x="771" y="481"/>
                    <a:pt x="771" y="481"/>
                    <a:pt x="770" y="481"/>
                  </a:cubicBezTo>
                  <a:cubicBezTo>
                    <a:pt x="770" y="480"/>
                    <a:pt x="771" y="480"/>
                    <a:pt x="771" y="480"/>
                  </a:cubicBezTo>
                  <a:cubicBezTo>
                    <a:pt x="772" y="480"/>
                    <a:pt x="772" y="480"/>
                    <a:pt x="772" y="481"/>
                  </a:cubicBezTo>
                  <a:cubicBezTo>
                    <a:pt x="774" y="481"/>
                    <a:pt x="773" y="483"/>
                    <a:pt x="772" y="484"/>
                  </a:cubicBezTo>
                  <a:close/>
                  <a:moveTo>
                    <a:pt x="774" y="519"/>
                  </a:moveTo>
                  <a:cubicBezTo>
                    <a:pt x="776" y="519"/>
                    <a:pt x="776" y="521"/>
                    <a:pt x="775" y="522"/>
                  </a:cubicBezTo>
                  <a:cubicBezTo>
                    <a:pt x="774" y="521"/>
                    <a:pt x="774" y="520"/>
                    <a:pt x="774" y="519"/>
                  </a:cubicBezTo>
                  <a:close/>
                  <a:moveTo>
                    <a:pt x="776" y="444"/>
                  </a:moveTo>
                  <a:cubicBezTo>
                    <a:pt x="775" y="444"/>
                    <a:pt x="775" y="442"/>
                    <a:pt x="776" y="442"/>
                  </a:cubicBezTo>
                  <a:cubicBezTo>
                    <a:pt x="777" y="442"/>
                    <a:pt x="777" y="444"/>
                    <a:pt x="776" y="444"/>
                  </a:cubicBezTo>
                  <a:close/>
                  <a:moveTo>
                    <a:pt x="775" y="495"/>
                  </a:moveTo>
                  <a:cubicBezTo>
                    <a:pt x="775" y="494"/>
                    <a:pt x="776" y="494"/>
                    <a:pt x="777" y="494"/>
                  </a:cubicBezTo>
                  <a:cubicBezTo>
                    <a:pt x="777" y="495"/>
                    <a:pt x="775" y="495"/>
                    <a:pt x="775" y="495"/>
                  </a:cubicBezTo>
                  <a:close/>
                  <a:moveTo>
                    <a:pt x="777" y="529"/>
                  </a:moveTo>
                  <a:cubicBezTo>
                    <a:pt x="777" y="530"/>
                    <a:pt x="777" y="532"/>
                    <a:pt x="776" y="533"/>
                  </a:cubicBezTo>
                  <a:cubicBezTo>
                    <a:pt x="773" y="533"/>
                    <a:pt x="771" y="533"/>
                    <a:pt x="770" y="532"/>
                  </a:cubicBezTo>
                  <a:cubicBezTo>
                    <a:pt x="770" y="531"/>
                    <a:pt x="771" y="531"/>
                    <a:pt x="771" y="531"/>
                  </a:cubicBezTo>
                  <a:cubicBezTo>
                    <a:pt x="771" y="531"/>
                    <a:pt x="770" y="530"/>
                    <a:pt x="770" y="530"/>
                  </a:cubicBezTo>
                  <a:cubicBezTo>
                    <a:pt x="770" y="529"/>
                    <a:pt x="772" y="529"/>
                    <a:pt x="772" y="528"/>
                  </a:cubicBezTo>
                  <a:cubicBezTo>
                    <a:pt x="774" y="528"/>
                    <a:pt x="775" y="529"/>
                    <a:pt x="777" y="529"/>
                  </a:cubicBezTo>
                  <a:close/>
                  <a:moveTo>
                    <a:pt x="771" y="599"/>
                  </a:moveTo>
                  <a:cubicBezTo>
                    <a:pt x="772" y="599"/>
                    <a:pt x="772" y="599"/>
                    <a:pt x="772" y="599"/>
                  </a:cubicBezTo>
                  <a:cubicBezTo>
                    <a:pt x="772" y="600"/>
                    <a:pt x="772" y="600"/>
                    <a:pt x="772" y="600"/>
                  </a:cubicBezTo>
                  <a:cubicBezTo>
                    <a:pt x="772" y="600"/>
                    <a:pt x="772" y="600"/>
                    <a:pt x="771" y="600"/>
                  </a:cubicBezTo>
                  <a:cubicBezTo>
                    <a:pt x="771" y="600"/>
                    <a:pt x="771" y="600"/>
                    <a:pt x="771" y="599"/>
                  </a:cubicBezTo>
                  <a:close/>
                  <a:moveTo>
                    <a:pt x="771" y="599"/>
                  </a:moveTo>
                  <a:cubicBezTo>
                    <a:pt x="771" y="598"/>
                    <a:pt x="770" y="598"/>
                    <a:pt x="771" y="597"/>
                  </a:cubicBezTo>
                  <a:cubicBezTo>
                    <a:pt x="771" y="597"/>
                    <a:pt x="773" y="599"/>
                    <a:pt x="771" y="599"/>
                  </a:cubicBezTo>
                  <a:close/>
                  <a:moveTo>
                    <a:pt x="769" y="596"/>
                  </a:moveTo>
                  <a:cubicBezTo>
                    <a:pt x="769" y="597"/>
                    <a:pt x="769" y="597"/>
                    <a:pt x="769" y="597"/>
                  </a:cubicBezTo>
                  <a:cubicBezTo>
                    <a:pt x="769" y="598"/>
                    <a:pt x="769" y="598"/>
                    <a:pt x="770" y="598"/>
                  </a:cubicBezTo>
                  <a:cubicBezTo>
                    <a:pt x="771" y="599"/>
                    <a:pt x="768" y="598"/>
                    <a:pt x="768" y="598"/>
                  </a:cubicBezTo>
                  <a:cubicBezTo>
                    <a:pt x="767" y="598"/>
                    <a:pt x="766" y="599"/>
                    <a:pt x="766" y="598"/>
                  </a:cubicBezTo>
                  <a:cubicBezTo>
                    <a:pt x="769" y="598"/>
                    <a:pt x="769" y="597"/>
                    <a:pt x="768" y="596"/>
                  </a:cubicBezTo>
                  <a:cubicBezTo>
                    <a:pt x="768" y="595"/>
                    <a:pt x="769" y="596"/>
                    <a:pt x="769" y="596"/>
                  </a:cubicBezTo>
                  <a:cubicBezTo>
                    <a:pt x="770" y="596"/>
                    <a:pt x="770" y="595"/>
                    <a:pt x="771" y="595"/>
                  </a:cubicBezTo>
                  <a:cubicBezTo>
                    <a:pt x="772" y="595"/>
                    <a:pt x="772" y="596"/>
                    <a:pt x="772" y="597"/>
                  </a:cubicBezTo>
                  <a:cubicBezTo>
                    <a:pt x="771" y="596"/>
                    <a:pt x="771" y="596"/>
                    <a:pt x="769" y="596"/>
                  </a:cubicBezTo>
                  <a:close/>
                  <a:moveTo>
                    <a:pt x="769" y="657"/>
                  </a:moveTo>
                  <a:cubicBezTo>
                    <a:pt x="768" y="656"/>
                    <a:pt x="771" y="656"/>
                    <a:pt x="769" y="657"/>
                  </a:cubicBezTo>
                  <a:close/>
                  <a:moveTo>
                    <a:pt x="764" y="637"/>
                  </a:moveTo>
                  <a:cubicBezTo>
                    <a:pt x="764" y="636"/>
                    <a:pt x="763" y="636"/>
                    <a:pt x="763" y="636"/>
                  </a:cubicBezTo>
                  <a:cubicBezTo>
                    <a:pt x="764" y="635"/>
                    <a:pt x="767" y="636"/>
                    <a:pt x="769" y="637"/>
                  </a:cubicBezTo>
                  <a:cubicBezTo>
                    <a:pt x="769" y="638"/>
                    <a:pt x="769" y="640"/>
                    <a:pt x="767" y="641"/>
                  </a:cubicBezTo>
                  <a:cubicBezTo>
                    <a:pt x="767" y="640"/>
                    <a:pt x="766" y="640"/>
                    <a:pt x="766" y="639"/>
                  </a:cubicBezTo>
                  <a:cubicBezTo>
                    <a:pt x="766" y="638"/>
                    <a:pt x="763" y="638"/>
                    <a:pt x="764" y="637"/>
                  </a:cubicBezTo>
                  <a:close/>
                  <a:moveTo>
                    <a:pt x="763" y="666"/>
                  </a:moveTo>
                  <a:cubicBezTo>
                    <a:pt x="762" y="666"/>
                    <a:pt x="762" y="667"/>
                    <a:pt x="760" y="667"/>
                  </a:cubicBezTo>
                  <a:cubicBezTo>
                    <a:pt x="760" y="666"/>
                    <a:pt x="761" y="666"/>
                    <a:pt x="761" y="666"/>
                  </a:cubicBezTo>
                  <a:cubicBezTo>
                    <a:pt x="760" y="666"/>
                    <a:pt x="760" y="666"/>
                    <a:pt x="759" y="666"/>
                  </a:cubicBezTo>
                  <a:cubicBezTo>
                    <a:pt x="759" y="665"/>
                    <a:pt x="758" y="664"/>
                    <a:pt x="759" y="664"/>
                  </a:cubicBezTo>
                  <a:cubicBezTo>
                    <a:pt x="759" y="665"/>
                    <a:pt x="759" y="665"/>
                    <a:pt x="760" y="665"/>
                  </a:cubicBezTo>
                  <a:cubicBezTo>
                    <a:pt x="762" y="664"/>
                    <a:pt x="760" y="662"/>
                    <a:pt x="762" y="661"/>
                  </a:cubicBezTo>
                  <a:cubicBezTo>
                    <a:pt x="763" y="661"/>
                    <a:pt x="763" y="662"/>
                    <a:pt x="764" y="662"/>
                  </a:cubicBezTo>
                  <a:cubicBezTo>
                    <a:pt x="764" y="663"/>
                    <a:pt x="763" y="663"/>
                    <a:pt x="763" y="663"/>
                  </a:cubicBezTo>
                  <a:cubicBezTo>
                    <a:pt x="762" y="664"/>
                    <a:pt x="763" y="665"/>
                    <a:pt x="763" y="666"/>
                  </a:cubicBezTo>
                  <a:close/>
                  <a:moveTo>
                    <a:pt x="756" y="559"/>
                  </a:moveTo>
                  <a:cubicBezTo>
                    <a:pt x="757" y="559"/>
                    <a:pt x="757" y="560"/>
                    <a:pt x="756" y="560"/>
                  </a:cubicBezTo>
                  <a:cubicBezTo>
                    <a:pt x="756" y="560"/>
                    <a:pt x="756" y="560"/>
                    <a:pt x="756" y="559"/>
                  </a:cubicBezTo>
                  <a:close/>
                  <a:moveTo>
                    <a:pt x="755" y="557"/>
                  </a:moveTo>
                  <a:cubicBezTo>
                    <a:pt x="755" y="557"/>
                    <a:pt x="754" y="556"/>
                    <a:pt x="755" y="556"/>
                  </a:cubicBezTo>
                  <a:cubicBezTo>
                    <a:pt x="757" y="555"/>
                    <a:pt x="757" y="558"/>
                    <a:pt x="755" y="557"/>
                  </a:cubicBezTo>
                  <a:close/>
                  <a:moveTo>
                    <a:pt x="756" y="519"/>
                  </a:moveTo>
                  <a:cubicBezTo>
                    <a:pt x="756" y="519"/>
                    <a:pt x="757" y="518"/>
                    <a:pt x="758" y="518"/>
                  </a:cubicBezTo>
                  <a:cubicBezTo>
                    <a:pt x="757" y="519"/>
                    <a:pt x="757" y="520"/>
                    <a:pt x="756" y="519"/>
                  </a:cubicBezTo>
                  <a:close/>
                  <a:moveTo>
                    <a:pt x="757" y="431"/>
                  </a:moveTo>
                  <a:cubicBezTo>
                    <a:pt x="756" y="432"/>
                    <a:pt x="755" y="431"/>
                    <a:pt x="755" y="431"/>
                  </a:cubicBezTo>
                  <a:cubicBezTo>
                    <a:pt x="756" y="430"/>
                    <a:pt x="757" y="430"/>
                    <a:pt x="758" y="431"/>
                  </a:cubicBezTo>
                  <a:cubicBezTo>
                    <a:pt x="758" y="431"/>
                    <a:pt x="757" y="431"/>
                    <a:pt x="757" y="431"/>
                  </a:cubicBezTo>
                  <a:close/>
                  <a:moveTo>
                    <a:pt x="756" y="445"/>
                  </a:moveTo>
                  <a:cubicBezTo>
                    <a:pt x="756" y="446"/>
                    <a:pt x="756" y="446"/>
                    <a:pt x="756" y="446"/>
                  </a:cubicBezTo>
                  <a:cubicBezTo>
                    <a:pt x="755" y="446"/>
                    <a:pt x="755" y="445"/>
                    <a:pt x="756" y="445"/>
                  </a:cubicBezTo>
                  <a:close/>
                  <a:moveTo>
                    <a:pt x="756" y="520"/>
                  </a:moveTo>
                  <a:cubicBezTo>
                    <a:pt x="756" y="521"/>
                    <a:pt x="755" y="522"/>
                    <a:pt x="755" y="522"/>
                  </a:cubicBezTo>
                  <a:cubicBezTo>
                    <a:pt x="754" y="521"/>
                    <a:pt x="755" y="521"/>
                    <a:pt x="756" y="520"/>
                  </a:cubicBezTo>
                  <a:close/>
                  <a:moveTo>
                    <a:pt x="754" y="453"/>
                  </a:moveTo>
                  <a:cubicBezTo>
                    <a:pt x="754" y="453"/>
                    <a:pt x="754" y="452"/>
                    <a:pt x="754" y="452"/>
                  </a:cubicBezTo>
                  <a:cubicBezTo>
                    <a:pt x="755" y="452"/>
                    <a:pt x="755" y="453"/>
                    <a:pt x="754" y="453"/>
                  </a:cubicBezTo>
                  <a:close/>
                  <a:moveTo>
                    <a:pt x="756" y="571"/>
                  </a:moveTo>
                  <a:cubicBezTo>
                    <a:pt x="755" y="570"/>
                    <a:pt x="755" y="569"/>
                    <a:pt x="755" y="568"/>
                  </a:cubicBezTo>
                  <a:cubicBezTo>
                    <a:pt x="757" y="568"/>
                    <a:pt x="757" y="569"/>
                    <a:pt x="758" y="569"/>
                  </a:cubicBezTo>
                  <a:cubicBezTo>
                    <a:pt x="758" y="570"/>
                    <a:pt x="758" y="570"/>
                    <a:pt x="758" y="571"/>
                  </a:cubicBezTo>
                  <a:cubicBezTo>
                    <a:pt x="759" y="571"/>
                    <a:pt x="759" y="572"/>
                    <a:pt x="759" y="574"/>
                  </a:cubicBezTo>
                  <a:cubicBezTo>
                    <a:pt x="757" y="575"/>
                    <a:pt x="754" y="575"/>
                    <a:pt x="753" y="573"/>
                  </a:cubicBezTo>
                  <a:cubicBezTo>
                    <a:pt x="754" y="573"/>
                    <a:pt x="754" y="572"/>
                    <a:pt x="756" y="571"/>
                  </a:cubicBezTo>
                  <a:close/>
                  <a:moveTo>
                    <a:pt x="761" y="431"/>
                  </a:moveTo>
                  <a:cubicBezTo>
                    <a:pt x="761" y="432"/>
                    <a:pt x="759" y="431"/>
                    <a:pt x="758" y="431"/>
                  </a:cubicBezTo>
                  <a:cubicBezTo>
                    <a:pt x="758" y="431"/>
                    <a:pt x="757" y="429"/>
                    <a:pt x="758" y="429"/>
                  </a:cubicBezTo>
                  <a:cubicBezTo>
                    <a:pt x="758" y="429"/>
                    <a:pt x="759" y="429"/>
                    <a:pt x="759" y="429"/>
                  </a:cubicBezTo>
                  <a:cubicBezTo>
                    <a:pt x="759" y="430"/>
                    <a:pt x="759" y="431"/>
                    <a:pt x="761" y="431"/>
                  </a:cubicBezTo>
                  <a:close/>
                  <a:moveTo>
                    <a:pt x="763" y="581"/>
                  </a:moveTo>
                  <a:cubicBezTo>
                    <a:pt x="764" y="583"/>
                    <a:pt x="765" y="583"/>
                    <a:pt x="765" y="584"/>
                  </a:cubicBezTo>
                  <a:cubicBezTo>
                    <a:pt x="765" y="587"/>
                    <a:pt x="759" y="587"/>
                    <a:pt x="757" y="585"/>
                  </a:cubicBezTo>
                  <a:cubicBezTo>
                    <a:pt x="757" y="584"/>
                    <a:pt x="757" y="582"/>
                    <a:pt x="758" y="582"/>
                  </a:cubicBezTo>
                  <a:cubicBezTo>
                    <a:pt x="757" y="580"/>
                    <a:pt x="756" y="578"/>
                    <a:pt x="758" y="577"/>
                  </a:cubicBezTo>
                  <a:cubicBezTo>
                    <a:pt x="758" y="578"/>
                    <a:pt x="759" y="577"/>
                    <a:pt x="759" y="577"/>
                  </a:cubicBezTo>
                  <a:cubicBezTo>
                    <a:pt x="760" y="578"/>
                    <a:pt x="759" y="578"/>
                    <a:pt x="760" y="579"/>
                  </a:cubicBezTo>
                  <a:cubicBezTo>
                    <a:pt x="760" y="579"/>
                    <a:pt x="761" y="579"/>
                    <a:pt x="760" y="580"/>
                  </a:cubicBezTo>
                  <a:cubicBezTo>
                    <a:pt x="761" y="581"/>
                    <a:pt x="762" y="581"/>
                    <a:pt x="763" y="581"/>
                  </a:cubicBezTo>
                  <a:close/>
                  <a:moveTo>
                    <a:pt x="772" y="527"/>
                  </a:moveTo>
                  <a:cubicBezTo>
                    <a:pt x="773" y="527"/>
                    <a:pt x="772" y="528"/>
                    <a:pt x="771" y="528"/>
                  </a:cubicBezTo>
                  <a:cubicBezTo>
                    <a:pt x="770" y="527"/>
                    <a:pt x="772" y="528"/>
                    <a:pt x="772" y="527"/>
                  </a:cubicBezTo>
                  <a:close/>
                  <a:moveTo>
                    <a:pt x="771" y="509"/>
                  </a:moveTo>
                  <a:cubicBezTo>
                    <a:pt x="771" y="509"/>
                    <a:pt x="771" y="509"/>
                    <a:pt x="771" y="508"/>
                  </a:cubicBezTo>
                  <a:cubicBezTo>
                    <a:pt x="771" y="508"/>
                    <a:pt x="771" y="508"/>
                    <a:pt x="772" y="508"/>
                  </a:cubicBezTo>
                  <a:cubicBezTo>
                    <a:pt x="772" y="509"/>
                    <a:pt x="772" y="509"/>
                    <a:pt x="772" y="509"/>
                  </a:cubicBezTo>
                  <a:cubicBezTo>
                    <a:pt x="771" y="509"/>
                    <a:pt x="771" y="509"/>
                    <a:pt x="771" y="509"/>
                  </a:cubicBezTo>
                  <a:close/>
                  <a:moveTo>
                    <a:pt x="771" y="504"/>
                  </a:moveTo>
                  <a:cubicBezTo>
                    <a:pt x="770" y="503"/>
                    <a:pt x="772" y="503"/>
                    <a:pt x="772" y="502"/>
                  </a:cubicBezTo>
                  <a:cubicBezTo>
                    <a:pt x="772" y="502"/>
                    <a:pt x="773" y="505"/>
                    <a:pt x="771" y="504"/>
                  </a:cubicBezTo>
                  <a:close/>
                  <a:moveTo>
                    <a:pt x="771" y="501"/>
                  </a:moveTo>
                  <a:cubicBezTo>
                    <a:pt x="771" y="500"/>
                    <a:pt x="773" y="499"/>
                    <a:pt x="772" y="498"/>
                  </a:cubicBezTo>
                  <a:cubicBezTo>
                    <a:pt x="773" y="497"/>
                    <a:pt x="773" y="500"/>
                    <a:pt x="774" y="500"/>
                  </a:cubicBezTo>
                  <a:cubicBezTo>
                    <a:pt x="773" y="501"/>
                    <a:pt x="772" y="500"/>
                    <a:pt x="771" y="501"/>
                  </a:cubicBezTo>
                  <a:close/>
                  <a:moveTo>
                    <a:pt x="770" y="497"/>
                  </a:moveTo>
                  <a:cubicBezTo>
                    <a:pt x="770" y="497"/>
                    <a:pt x="772" y="497"/>
                    <a:pt x="773" y="497"/>
                  </a:cubicBezTo>
                  <a:cubicBezTo>
                    <a:pt x="773" y="498"/>
                    <a:pt x="771" y="497"/>
                    <a:pt x="770" y="497"/>
                  </a:cubicBezTo>
                  <a:close/>
                  <a:moveTo>
                    <a:pt x="769" y="494"/>
                  </a:moveTo>
                  <a:cubicBezTo>
                    <a:pt x="769" y="494"/>
                    <a:pt x="771" y="494"/>
                    <a:pt x="771" y="494"/>
                  </a:cubicBezTo>
                  <a:cubicBezTo>
                    <a:pt x="771" y="495"/>
                    <a:pt x="770" y="494"/>
                    <a:pt x="769" y="494"/>
                  </a:cubicBezTo>
                  <a:close/>
                  <a:moveTo>
                    <a:pt x="770" y="515"/>
                  </a:moveTo>
                  <a:cubicBezTo>
                    <a:pt x="771" y="515"/>
                    <a:pt x="771" y="515"/>
                    <a:pt x="771" y="515"/>
                  </a:cubicBezTo>
                  <a:cubicBezTo>
                    <a:pt x="770" y="516"/>
                    <a:pt x="771" y="518"/>
                    <a:pt x="769" y="518"/>
                  </a:cubicBezTo>
                  <a:cubicBezTo>
                    <a:pt x="769" y="517"/>
                    <a:pt x="770" y="516"/>
                    <a:pt x="770" y="515"/>
                  </a:cubicBezTo>
                  <a:close/>
                  <a:moveTo>
                    <a:pt x="768" y="524"/>
                  </a:moveTo>
                  <a:cubicBezTo>
                    <a:pt x="768" y="524"/>
                    <a:pt x="768" y="524"/>
                    <a:pt x="768" y="523"/>
                  </a:cubicBezTo>
                  <a:cubicBezTo>
                    <a:pt x="770" y="523"/>
                    <a:pt x="770" y="525"/>
                    <a:pt x="768" y="524"/>
                  </a:cubicBezTo>
                  <a:close/>
                  <a:moveTo>
                    <a:pt x="768" y="500"/>
                  </a:moveTo>
                  <a:cubicBezTo>
                    <a:pt x="768" y="502"/>
                    <a:pt x="767" y="499"/>
                    <a:pt x="768" y="500"/>
                  </a:cubicBezTo>
                  <a:close/>
                  <a:moveTo>
                    <a:pt x="769" y="530"/>
                  </a:moveTo>
                  <a:cubicBezTo>
                    <a:pt x="769" y="530"/>
                    <a:pt x="769" y="531"/>
                    <a:pt x="769" y="531"/>
                  </a:cubicBezTo>
                  <a:cubicBezTo>
                    <a:pt x="768" y="531"/>
                    <a:pt x="767" y="531"/>
                    <a:pt x="767" y="530"/>
                  </a:cubicBezTo>
                  <a:cubicBezTo>
                    <a:pt x="767" y="530"/>
                    <a:pt x="768" y="530"/>
                    <a:pt x="769" y="530"/>
                  </a:cubicBezTo>
                  <a:close/>
                  <a:moveTo>
                    <a:pt x="769" y="592"/>
                  </a:moveTo>
                  <a:cubicBezTo>
                    <a:pt x="769" y="592"/>
                    <a:pt x="770" y="592"/>
                    <a:pt x="770" y="592"/>
                  </a:cubicBezTo>
                  <a:cubicBezTo>
                    <a:pt x="770" y="593"/>
                    <a:pt x="770" y="593"/>
                    <a:pt x="769" y="593"/>
                  </a:cubicBezTo>
                  <a:cubicBezTo>
                    <a:pt x="769" y="593"/>
                    <a:pt x="769" y="592"/>
                    <a:pt x="769" y="592"/>
                  </a:cubicBezTo>
                  <a:close/>
                  <a:moveTo>
                    <a:pt x="769" y="582"/>
                  </a:moveTo>
                  <a:cubicBezTo>
                    <a:pt x="769" y="582"/>
                    <a:pt x="769" y="582"/>
                    <a:pt x="769" y="582"/>
                  </a:cubicBezTo>
                  <a:cubicBezTo>
                    <a:pt x="769" y="582"/>
                    <a:pt x="769" y="582"/>
                    <a:pt x="769" y="582"/>
                  </a:cubicBezTo>
                  <a:cubicBezTo>
                    <a:pt x="769" y="582"/>
                    <a:pt x="769" y="582"/>
                    <a:pt x="769" y="582"/>
                  </a:cubicBezTo>
                  <a:cubicBezTo>
                    <a:pt x="769" y="582"/>
                    <a:pt x="769" y="582"/>
                    <a:pt x="769" y="582"/>
                  </a:cubicBezTo>
                  <a:close/>
                  <a:moveTo>
                    <a:pt x="769" y="578"/>
                  </a:moveTo>
                  <a:cubicBezTo>
                    <a:pt x="769" y="577"/>
                    <a:pt x="769" y="577"/>
                    <a:pt x="768" y="577"/>
                  </a:cubicBezTo>
                  <a:cubicBezTo>
                    <a:pt x="767" y="577"/>
                    <a:pt x="767" y="577"/>
                    <a:pt x="767" y="576"/>
                  </a:cubicBezTo>
                  <a:cubicBezTo>
                    <a:pt x="768" y="576"/>
                    <a:pt x="768" y="576"/>
                    <a:pt x="768" y="577"/>
                  </a:cubicBezTo>
                  <a:cubicBezTo>
                    <a:pt x="769" y="577"/>
                    <a:pt x="769" y="577"/>
                    <a:pt x="770" y="577"/>
                  </a:cubicBezTo>
                  <a:cubicBezTo>
                    <a:pt x="770" y="578"/>
                    <a:pt x="769" y="577"/>
                    <a:pt x="769" y="578"/>
                  </a:cubicBezTo>
                  <a:close/>
                  <a:moveTo>
                    <a:pt x="768" y="533"/>
                  </a:moveTo>
                  <a:cubicBezTo>
                    <a:pt x="768" y="534"/>
                    <a:pt x="767" y="534"/>
                    <a:pt x="767" y="534"/>
                  </a:cubicBezTo>
                  <a:cubicBezTo>
                    <a:pt x="766" y="534"/>
                    <a:pt x="767" y="533"/>
                    <a:pt x="768" y="533"/>
                  </a:cubicBezTo>
                  <a:close/>
                  <a:moveTo>
                    <a:pt x="767" y="539"/>
                  </a:moveTo>
                  <a:cubicBezTo>
                    <a:pt x="767" y="540"/>
                    <a:pt x="767" y="540"/>
                    <a:pt x="766" y="540"/>
                  </a:cubicBezTo>
                  <a:cubicBezTo>
                    <a:pt x="766" y="540"/>
                    <a:pt x="766" y="539"/>
                    <a:pt x="767" y="539"/>
                  </a:cubicBezTo>
                  <a:close/>
                  <a:moveTo>
                    <a:pt x="768" y="590"/>
                  </a:moveTo>
                  <a:cubicBezTo>
                    <a:pt x="766" y="591"/>
                    <a:pt x="768" y="590"/>
                    <a:pt x="768" y="591"/>
                  </a:cubicBezTo>
                  <a:cubicBezTo>
                    <a:pt x="767" y="591"/>
                    <a:pt x="767" y="591"/>
                    <a:pt x="766" y="591"/>
                  </a:cubicBezTo>
                  <a:cubicBezTo>
                    <a:pt x="766" y="591"/>
                    <a:pt x="766" y="591"/>
                    <a:pt x="766" y="590"/>
                  </a:cubicBezTo>
                  <a:cubicBezTo>
                    <a:pt x="766" y="590"/>
                    <a:pt x="766" y="590"/>
                    <a:pt x="768" y="590"/>
                  </a:cubicBezTo>
                  <a:close/>
                  <a:moveTo>
                    <a:pt x="767" y="592"/>
                  </a:moveTo>
                  <a:cubicBezTo>
                    <a:pt x="767" y="593"/>
                    <a:pt x="769" y="593"/>
                    <a:pt x="768" y="595"/>
                  </a:cubicBezTo>
                  <a:cubicBezTo>
                    <a:pt x="768" y="595"/>
                    <a:pt x="767" y="595"/>
                    <a:pt x="766" y="595"/>
                  </a:cubicBezTo>
                  <a:cubicBezTo>
                    <a:pt x="767" y="596"/>
                    <a:pt x="766" y="596"/>
                    <a:pt x="767" y="597"/>
                  </a:cubicBezTo>
                  <a:cubicBezTo>
                    <a:pt x="766" y="597"/>
                    <a:pt x="765" y="597"/>
                    <a:pt x="765" y="597"/>
                  </a:cubicBezTo>
                  <a:cubicBezTo>
                    <a:pt x="766" y="596"/>
                    <a:pt x="764" y="595"/>
                    <a:pt x="765" y="594"/>
                  </a:cubicBezTo>
                  <a:cubicBezTo>
                    <a:pt x="765" y="594"/>
                    <a:pt x="765" y="593"/>
                    <a:pt x="765" y="592"/>
                  </a:cubicBezTo>
                  <a:cubicBezTo>
                    <a:pt x="765" y="592"/>
                    <a:pt x="767" y="593"/>
                    <a:pt x="767" y="592"/>
                  </a:cubicBezTo>
                  <a:close/>
                  <a:moveTo>
                    <a:pt x="766" y="625"/>
                  </a:moveTo>
                  <a:cubicBezTo>
                    <a:pt x="765" y="626"/>
                    <a:pt x="765" y="625"/>
                    <a:pt x="763" y="625"/>
                  </a:cubicBezTo>
                  <a:cubicBezTo>
                    <a:pt x="763" y="623"/>
                    <a:pt x="764" y="623"/>
                    <a:pt x="765" y="622"/>
                  </a:cubicBezTo>
                  <a:cubicBezTo>
                    <a:pt x="769" y="622"/>
                    <a:pt x="768" y="625"/>
                    <a:pt x="766" y="625"/>
                  </a:cubicBezTo>
                  <a:close/>
                  <a:moveTo>
                    <a:pt x="767" y="600"/>
                  </a:moveTo>
                  <a:cubicBezTo>
                    <a:pt x="768" y="601"/>
                    <a:pt x="765" y="601"/>
                    <a:pt x="767" y="600"/>
                  </a:cubicBezTo>
                  <a:close/>
                  <a:moveTo>
                    <a:pt x="761" y="594"/>
                  </a:moveTo>
                  <a:cubicBezTo>
                    <a:pt x="762" y="593"/>
                    <a:pt x="760" y="593"/>
                    <a:pt x="762" y="592"/>
                  </a:cubicBezTo>
                  <a:cubicBezTo>
                    <a:pt x="762" y="593"/>
                    <a:pt x="763" y="593"/>
                    <a:pt x="762" y="594"/>
                  </a:cubicBezTo>
                  <a:cubicBezTo>
                    <a:pt x="762" y="594"/>
                    <a:pt x="762" y="594"/>
                    <a:pt x="761" y="594"/>
                  </a:cubicBezTo>
                  <a:close/>
                  <a:moveTo>
                    <a:pt x="760" y="637"/>
                  </a:moveTo>
                  <a:cubicBezTo>
                    <a:pt x="760" y="637"/>
                    <a:pt x="760" y="636"/>
                    <a:pt x="761" y="637"/>
                  </a:cubicBezTo>
                  <a:cubicBezTo>
                    <a:pt x="761" y="637"/>
                    <a:pt x="761" y="637"/>
                    <a:pt x="760" y="637"/>
                  </a:cubicBezTo>
                  <a:close/>
                  <a:moveTo>
                    <a:pt x="763" y="640"/>
                  </a:moveTo>
                  <a:cubicBezTo>
                    <a:pt x="763" y="640"/>
                    <a:pt x="762" y="640"/>
                    <a:pt x="762" y="639"/>
                  </a:cubicBezTo>
                  <a:cubicBezTo>
                    <a:pt x="763" y="639"/>
                    <a:pt x="763" y="640"/>
                    <a:pt x="763" y="640"/>
                  </a:cubicBezTo>
                  <a:close/>
                  <a:moveTo>
                    <a:pt x="763" y="591"/>
                  </a:moveTo>
                  <a:cubicBezTo>
                    <a:pt x="763" y="591"/>
                    <a:pt x="764" y="591"/>
                    <a:pt x="764" y="591"/>
                  </a:cubicBezTo>
                  <a:cubicBezTo>
                    <a:pt x="764" y="591"/>
                    <a:pt x="764" y="591"/>
                    <a:pt x="764" y="592"/>
                  </a:cubicBezTo>
                  <a:cubicBezTo>
                    <a:pt x="763" y="592"/>
                    <a:pt x="763" y="591"/>
                    <a:pt x="763" y="591"/>
                  </a:cubicBezTo>
                  <a:close/>
                  <a:moveTo>
                    <a:pt x="765" y="535"/>
                  </a:moveTo>
                  <a:cubicBezTo>
                    <a:pt x="765" y="536"/>
                    <a:pt x="765" y="537"/>
                    <a:pt x="764" y="538"/>
                  </a:cubicBezTo>
                  <a:cubicBezTo>
                    <a:pt x="763" y="536"/>
                    <a:pt x="763" y="536"/>
                    <a:pt x="763" y="536"/>
                  </a:cubicBezTo>
                  <a:cubicBezTo>
                    <a:pt x="763" y="535"/>
                    <a:pt x="764" y="535"/>
                    <a:pt x="765" y="535"/>
                  </a:cubicBezTo>
                  <a:close/>
                  <a:moveTo>
                    <a:pt x="764" y="459"/>
                  </a:moveTo>
                  <a:cubicBezTo>
                    <a:pt x="764" y="458"/>
                    <a:pt x="764" y="458"/>
                    <a:pt x="765" y="458"/>
                  </a:cubicBezTo>
                  <a:cubicBezTo>
                    <a:pt x="765" y="458"/>
                    <a:pt x="764" y="458"/>
                    <a:pt x="764" y="459"/>
                  </a:cubicBezTo>
                  <a:close/>
                  <a:moveTo>
                    <a:pt x="762" y="532"/>
                  </a:moveTo>
                  <a:cubicBezTo>
                    <a:pt x="763" y="531"/>
                    <a:pt x="762" y="531"/>
                    <a:pt x="763" y="530"/>
                  </a:cubicBezTo>
                  <a:cubicBezTo>
                    <a:pt x="764" y="530"/>
                    <a:pt x="763" y="531"/>
                    <a:pt x="763" y="531"/>
                  </a:cubicBezTo>
                  <a:cubicBezTo>
                    <a:pt x="763" y="531"/>
                    <a:pt x="764" y="532"/>
                    <a:pt x="762" y="532"/>
                  </a:cubicBezTo>
                  <a:close/>
                  <a:moveTo>
                    <a:pt x="762" y="533"/>
                  </a:moveTo>
                  <a:cubicBezTo>
                    <a:pt x="762" y="533"/>
                    <a:pt x="762" y="533"/>
                    <a:pt x="762" y="532"/>
                  </a:cubicBezTo>
                  <a:cubicBezTo>
                    <a:pt x="763" y="532"/>
                    <a:pt x="763" y="533"/>
                    <a:pt x="762" y="533"/>
                  </a:cubicBezTo>
                  <a:close/>
                  <a:moveTo>
                    <a:pt x="763" y="528"/>
                  </a:moveTo>
                  <a:cubicBezTo>
                    <a:pt x="764" y="528"/>
                    <a:pt x="763" y="529"/>
                    <a:pt x="762" y="529"/>
                  </a:cubicBezTo>
                  <a:cubicBezTo>
                    <a:pt x="762" y="528"/>
                    <a:pt x="763" y="528"/>
                    <a:pt x="763" y="528"/>
                  </a:cubicBezTo>
                  <a:close/>
                  <a:moveTo>
                    <a:pt x="763" y="478"/>
                  </a:moveTo>
                  <a:cubicBezTo>
                    <a:pt x="763" y="478"/>
                    <a:pt x="762" y="478"/>
                    <a:pt x="762" y="478"/>
                  </a:cubicBezTo>
                  <a:cubicBezTo>
                    <a:pt x="762" y="477"/>
                    <a:pt x="762" y="476"/>
                    <a:pt x="763" y="477"/>
                  </a:cubicBezTo>
                  <a:cubicBezTo>
                    <a:pt x="764" y="477"/>
                    <a:pt x="763" y="477"/>
                    <a:pt x="763" y="478"/>
                  </a:cubicBezTo>
                  <a:close/>
                  <a:moveTo>
                    <a:pt x="758" y="664"/>
                  </a:moveTo>
                  <a:cubicBezTo>
                    <a:pt x="758" y="663"/>
                    <a:pt x="758" y="662"/>
                    <a:pt x="759" y="662"/>
                  </a:cubicBezTo>
                  <a:cubicBezTo>
                    <a:pt x="760" y="663"/>
                    <a:pt x="760" y="664"/>
                    <a:pt x="758" y="664"/>
                  </a:cubicBezTo>
                  <a:close/>
                  <a:moveTo>
                    <a:pt x="758" y="428"/>
                  </a:moveTo>
                  <a:cubicBezTo>
                    <a:pt x="758" y="428"/>
                    <a:pt x="758" y="428"/>
                    <a:pt x="758" y="428"/>
                  </a:cubicBezTo>
                  <a:cubicBezTo>
                    <a:pt x="758" y="428"/>
                    <a:pt x="758" y="428"/>
                    <a:pt x="758" y="428"/>
                  </a:cubicBezTo>
                  <a:cubicBezTo>
                    <a:pt x="758" y="428"/>
                    <a:pt x="758" y="428"/>
                    <a:pt x="758" y="428"/>
                  </a:cubicBezTo>
                  <a:cubicBezTo>
                    <a:pt x="758" y="428"/>
                    <a:pt x="758" y="428"/>
                    <a:pt x="758" y="428"/>
                  </a:cubicBezTo>
                  <a:close/>
                  <a:moveTo>
                    <a:pt x="755" y="590"/>
                  </a:moveTo>
                  <a:cubicBezTo>
                    <a:pt x="757" y="590"/>
                    <a:pt x="758" y="593"/>
                    <a:pt x="755" y="593"/>
                  </a:cubicBezTo>
                  <a:cubicBezTo>
                    <a:pt x="753" y="594"/>
                    <a:pt x="753" y="591"/>
                    <a:pt x="755" y="590"/>
                  </a:cubicBezTo>
                  <a:close/>
                  <a:moveTo>
                    <a:pt x="757" y="697"/>
                  </a:moveTo>
                  <a:cubicBezTo>
                    <a:pt x="757" y="697"/>
                    <a:pt x="756" y="697"/>
                    <a:pt x="755" y="697"/>
                  </a:cubicBezTo>
                  <a:cubicBezTo>
                    <a:pt x="755" y="697"/>
                    <a:pt x="755" y="696"/>
                    <a:pt x="755" y="696"/>
                  </a:cubicBezTo>
                  <a:cubicBezTo>
                    <a:pt x="755" y="695"/>
                    <a:pt x="759" y="696"/>
                    <a:pt x="757" y="697"/>
                  </a:cubicBezTo>
                  <a:close/>
                  <a:moveTo>
                    <a:pt x="757" y="694"/>
                  </a:moveTo>
                  <a:cubicBezTo>
                    <a:pt x="757" y="694"/>
                    <a:pt x="757" y="694"/>
                    <a:pt x="757" y="693"/>
                  </a:cubicBezTo>
                  <a:cubicBezTo>
                    <a:pt x="759" y="692"/>
                    <a:pt x="760" y="693"/>
                    <a:pt x="759" y="694"/>
                  </a:cubicBezTo>
                  <a:cubicBezTo>
                    <a:pt x="758" y="694"/>
                    <a:pt x="758" y="694"/>
                    <a:pt x="757" y="694"/>
                  </a:cubicBezTo>
                  <a:close/>
                  <a:moveTo>
                    <a:pt x="771" y="542"/>
                  </a:moveTo>
                  <a:cubicBezTo>
                    <a:pt x="770" y="542"/>
                    <a:pt x="770" y="542"/>
                    <a:pt x="769" y="542"/>
                  </a:cubicBezTo>
                  <a:cubicBezTo>
                    <a:pt x="768" y="540"/>
                    <a:pt x="769" y="538"/>
                    <a:pt x="772" y="538"/>
                  </a:cubicBezTo>
                  <a:cubicBezTo>
                    <a:pt x="774" y="539"/>
                    <a:pt x="773" y="540"/>
                    <a:pt x="775" y="540"/>
                  </a:cubicBezTo>
                  <a:cubicBezTo>
                    <a:pt x="775" y="540"/>
                    <a:pt x="775" y="540"/>
                    <a:pt x="775" y="540"/>
                  </a:cubicBezTo>
                  <a:cubicBezTo>
                    <a:pt x="775" y="542"/>
                    <a:pt x="773" y="542"/>
                    <a:pt x="771" y="542"/>
                  </a:cubicBezTo>
                  <a:close/>
                  <a:moveTo>
                    <a:pt x="771" y="535"/>
                  </a:moveTo>
                  <a:cubicBezTo>
                    <a:pt x="772" y="535"/>
                    <a:pt x="772" y="536"/>
                    <a:pt x="772" y="536"/>
                  </a:cubicBezTo>
                  <a:cubicBezTo>
                    <a:pt x="772" y="536"/>
                    <a:pt x="772" y="537"/>
                    <a:pt x="771" y="537"/>
                  </a:cubicBezTo>
                  <a:cubicBezTo>
                    <a:pt x="771" y="536"/>
                    <a:pt x="770" y="536"/>
                    <a:pt x="771" y="535"/>
                  </a:cubicBezTo>
                  <a:close/>
                  <a:moveTo>
                    <a:pt x="774" y="595"/>
                  </a:moveTo>
                  <a:cubicBezTo>
                    <a:pt x="775" y="595"/>
                    <a:pt x="775" y="595"/>
                    <a:pt x="775" y="595"/>
                  </a:cubicBezTo>
                  <a:cubicBezTo>
                    <a:pt x="775" y="596"/>
                    <a:pt x="775" y="596"/>
                    <a:pt x="775" y="596"/>
                  </a:cubicBezTo>
                  <a:cubicBezTo>
                    <a:pt x="776" y="596"/>
                    <a:pt x="774" y="596"/>
                    <a:pt x="774" y="595"/>
                  </a:cubicBezTo>
                  <a:close/>
                  <a:moveTo>
                    <a:pt x="773" y="526"/>
                  </a:moveTo>
                  <a:cubicBezTo>
                    <a:pt x="772" y="525"/>
                    <a:pt x="773" y="525"/>
                    <a:pt x="774" y="525"/>
                  </a:cubicBezTo>
                  <a:cubicBezTo>
                    <a:pt x="773" y="525"/>
                    <a:pt x="774" y="526"/>
                    <a:pt x="773" y="526"/>
                  </a:cubicBezTo>
                  <a:close/>
                  <a:moveTo>
                    <a:pt x="773" y="515"/>
                  </a:moveTo>
                  <a:cubicBezTo>
                    <a:pt x="775" y="516"/>
                    <a:pt x="772" y="517"/>
                    <a:pt x="773" y="515"/>
                  </a:cubicBezTo>
                  <a:close/>
                  <a:moveTo>
                    <a:pt x="774" y="494"/>
                  </a:moveTo>
                  <a:cubicBezTo>
                    <a:pt x="772" y="495"/>
                    <a:pt x="772" y="493"/>
                    <a:pt x="774" y="494"/>
                  </a:cubicBezTo>
                  <a:close/>
                  <a:moveTo>
                    <a:pt x="771" y="479"/>
                  </a:moveTo>
                  <a:cubicBezTo>
                    <a:pt x="770" y="479"/>
                    <a:pt x="769" y="479"/>
                    <a:pt x="770" y="478"/>
                  </a:cubicBezTo>
                  <a:cubicBezTo>
                    <a:pt x="771" y="478"/>
                    <a:pt x="771" y="479"/>
                    <a:pt x="771" y="479"/>
                  </a:cubicBezTo>
                  <a:close/>
                  <a:moveTo>
                    <a:pt x="770" y="476"/>
                  </a:moveTo>
                  <a:cubicBezTo>
                    <a:pt x="769" y="476"/>
                    <a:pt x="768" y="475"/>
                    <a:pt x="770" y="475"/>
                  </a:cubicBezTo>
                  <a:cubicBezTo>
                    <a:pt x="770" y="475"/>
                    <a:pt x="770" y="476"/>
                    <a:pt x="770" y="476"/>
                  </a:cubicBezTo>
                  <a:close/>
                  <a:moveTo>
                    <a:pt x="769" y="474"/>
                  </a:moveTo>
                  <a:cubicBezTo>
                    <a:pt x="769" y="474"/>
                    <a:pt x="769" y="474"/>
                    <a:pt x="768" y="474"/>
                  </a:cubicBezTo>
                  <a:cubicBezTo>
                    <a:pt x="768" y="474"/>
                    <a:pt x="768" y="474"/>
                    <a:pt x="768" y="474"/>
                  </a:cubicBezTo>
                  <a:cubicBezTo>
                    <a:pt x="769" y="474"/>
                    <a:pt x="769" y="474"/>
                    <a:pt x="769" y="474"/>
                  </a:cubicBezTo>
                  <a:cubicBezTo>
                    <a:pt x="769" y="474"/>
                    <a:pt x="769" y="474"/>
                    <a:pt x="769" y="474"/>
                  </a:cubicBezTo>
                  <a:close/>
                  <a:moveTo>
                    <a:pt x="763" y="444"/>
                  </a:moveTo>
                  <a:cubicBezTo>
                    <a:pt x="762" y="444"/>
                    <a:pt x="763" y="445"/>
                    <a:pt x="762" y="445"/>
                  </a:cubicBezTo>
                  <a:cubicBezTo>
                    <a:pt x="761" y="445"/>
                    <a:pt x="761" y="444"/>
                    <a:pt x="761" y="444"/>
                  </a:cubicBezTo>
                  <a:cubicBezTo>
                    <a:pt x="761" y="443"/>
                    <a:pt x="762" y="443"/>
                    <a:pt x="762" y="443"/>
                  </a:cubicBezTo>
                  <a:cubicBezTo>
                    <a:pt x="762" y="442"/>
                    <a:pt x="762" y="442"/>
                    <a:pt x="761" y="441"/>
                  </a:cubicBezTo>
                  <a:cubicBezTo>
                    <a:pt x="762" y="440"/>
                    <a:pt x="763" y="440"/>
                    <a:pt x="765" y="439"/>
                  </a:cubicBezTo>
                  <a:cubicBezTo>
                    <a:pt x="766" y="439"/>
                    <a:pt x="767" y="439"/>
                    <a:pt x="768" y="439"/>
                  </a:cubicBezTo>
                  <a:cubicBezTo>
                    <a:pt x="769" y="442"/>
                    <a:pt x="767" y="443"/>
                    <a:pt x="763" y="444"/>
                  </a:cubicBezTo>
                  <a:close/>
                  <a:moveTo>
                    <a:pt x="762" y="437"/>
                  </a:moveTo>
                  <a:cubicBezTo>
                    <a:pt x="761" y="436"/>
                    <a:pt x="762" y="435"/>
                    <a:pt x="762" y="434"/>
                  </a:cubicBezTo>
                  <a:cubicBezTo>
                    <a:pt x="766" y="434"/>
                    <a:pt x="765" y="437"/>
                    <a:pt x="762" y="437"/>
                  </a:cubicBezTo>
                  <a:close/>
                  <a:moveTo>
                    <a:pt x="763" y="430"/>
                  </a:moveTo>
                  <a:cubicBezTo>
                    <a:pt x="763" y="430"/>
                    <a:pt x="764" y="430"/>
                    <a:pt x="764" y="430"/>
                  </a:cubicBezTo>
                  <a:cubicBezTo>
                    <a:pt x="765" y="431"/>
                    <a:pt x="763" y="431"/>
                    <a:pt x="763" y="430"/>
                  </a:cubicBezTo>
                  <a:close/>
                  <a:moveTo>
                    <a:pt x="766" y="423"/>
                  </a:moveTo>
                  <a:cubicBezTo>
                    <a:pt x="765" y="423"/>
                    <a:pt x="764" y="422"/>
                    <a:pt x="765" y="421"/>
                  </a:cubicBezTo>
                  <a:cubicBezTo>
                    <a:pt x="767" y="421"/>
                    <a:pt x="766" y="423"/>
                    <a:pt x="766" y="423"/>
                  </a:cubicBezTo>
                  <a:close/>
                  <a:moveTo>
                    <a:pt x="764" y="417"/>
                  </a:moveTo>
                  <a:cubicBezTo>
                    <a:pt x="765" y="417"/>
                    <a:pt x="765" y="418"/>
                    <a:pt x="765" y="418"/>
                  </a:cubicBezTo>
                  <a:cubicBezTo>
                    <a:pt x="765" y="418"/>
                    <a:pt x="764" y="418"/>
                    <a:pt x="764" y="418"/>
                  </a:cubicBezTo>
                  <a:cubicBezTo>
                    <a:pt x="764" y="418"/>
                    <a:pt x="764" y="418"/>
                    <a:pt x="764" y="417"/>
                  </a:cubicBezTo>
                  <a:close/>
                  <a:moveTo>
                    <a:pt x="764" y="399"/>
                  </a:moveTo>
                  <a:cubicBezTo>
                    <a:pt x="764" y="399"/>
                    <a:pt x="764" y="399"/>
                    <a:pt x="764" y="399"/>
                  </a:cubicBezTo>
                  <a:cubicBezTo>
                    <a:pt x="764" y="399"/>
                    <a:pt x="764" y="399"/>
                    <a:pt x="764" y="398"/>
                  </a:cubicBezTo>
                  <a:cubicBezTo>
                    <a:pt x="765" y="398"/>
                    <a:pt x="765" y="399"/>
                    <a:pt x="764" y="399"/>
                  </a:cubicBezTo>
                  <a:close/>
                  <a:moveTo>
                    <a:pt x="765" y="392"/>
                  </a:moveTo>
                  <a:cubicBezTo>
                    <a:pt x="764" y="392"/>
                    <a:pt x="764" y="392"/>
                    <a:pt x="763" y="392"/>
                  </a:cubicBezTo>
                  <a:cubicBezTo>
                    <a:pt x="763" y="392"/>
                    <a:pt x="763" y="391"/>
                    <a:pt x="763" y="391"/>
                  </a:cubicBezTo>
                  <a:cubicBezTo>
                    <a:pt x="764" y="391"/>
                    <a:pt x="765" y="391"/>
                    <a:pt x="765" y="391"/>
                  </a:cubicBezTo>
                  <a:cubicBezTo>
                    <a:pt x="766" y="392"/>
                    <a:pt x="765" y="391"/>
                    <a:pt x="765" y="392"/>
                  </a:cubicBezTo>
                  <a:close/>
                  <a:moveTo>
                    <a:pt x="762" y="379"/>
                  </a:moveTo>
                  <a:cubicBezTo>
                    <a:pt x="762" y="379"/>
                    <a:pt x="763" y="379"/>
                    <a:pt x="764" y="379"/>
                  </a:cubicBezTo>
                  <a:cubicBezTo>
                    <a:pt x="764" y="379"/>
                    <a:pt x="763" y="380"/>
                    <a:pt x="762" y="379"/>
                  </a:cubicBezTo>
                  <a:close/>
                  <a:moveTo>
                    <a:pt x="762" y="378"/>
                  </a:moveTo>
                  <a:cubicBezTo>
                    <a:pt x="762" y="378"/>
                    <a:pt x="763" y="378"/>
                    <a:pt x="763" y="378"/>
                  </a:cubicBezTo>
                  <a:cubicBezTo>
                    <a:pt x="763" y="379"/>
                    <a:pt x="763" y="378"/>
                    <a:pt x="762" y="378"/>
                  </a:cubicBezTo>
                  <a:close/>
                  <a:moveTo>
                    <a:pt x="755" y="399"/>
                  </a:moveTo>
                  <a:cubicBezTo>
                    <a:pt x="754" y="398"/>
                    <a:pt x="754" y="398"/>
                    <a:pt x="754" y="397"/>
                  </a:cubicBezTo>
                  <a:cubicBezTo>
                    <a:pt x="755" y="397"/>
                    <a:pt x="755" y="398"/>
                    <a:pt x="755" y="399"/>
                  </a:cubicBezTo>
                  <a:close/>
                  <a:moveTo>
                    <a:pt x="756" y="402"/>
                  </a:moveTo>
                  <a:cubicBezTo>
                    <a:pt x="757" y="402"/>
                    <a:pt x="757" y="403"/>
                    <a:pt x="757" y="403"/>
                  </a:cubicBezTo>
                  <a:cubicBezTo>
                    <a:pt x="757" y="403"/>
                    <a:pt x="757" y="403"/>
                    <a:pt x="756" y="403"/>
                  </a:cubicBezTo>
                  <a:cubicBezTo>
                    <a:pt x="755" y="403"/>
                    <a:pt x="756" y="403"/>
                    <a:pt x="756" y="402"/>
                  </a:cubicBezTo>
                  <a:close/>
                  <a:moveTo>
                    <a:pt x="759" y="358"/>
                  </a:moveTo>
                  <a:cubicBezTo>
                    <a:pt x="758" y="358"/>
                    <a:pt x="758" y="358"/>
                    <a:pt x="758" y="358"/>
                  </a:cubicBezTo>
                  <a:cubicBezTo>
                    <a:pt x="758" y="358"/>
                    <a:pt x="758" y="358"/>
                    <a:pt x="758" y="358"/>
                  </a:cubicBezTo>
                  <a:cubicBezTo>
                    <a:pt x="758" y="358"/>
                    <a:pt x="759" y="358"/>
                    <a:pt x="759" y="358"/>
                  </a:cubicBezTo>
                  <a:cubicBezTo>
                    <a:pt x="759" y="358"/>
                    <a:pt x="759" y="358"/>
                    <a:pt x="759" y="358"/>
                  </a:cubicBezTo>
                  <a:close/>
                  <a:moveTo>
                    <a:pt x="759" y="422"/>
                  </a:moveTo>
                  <a:cubicBezTo>
                    <a:pt x="759" y="422"/>
                    <a:pt x="759" y="422"/>
                    <a:pt x="759" y="422"/>
                  </a:cubicBezTo>
                  <a:cubicBezTo>
                    <a:pt x="759" y="421"/>
                    <a:pt x="759" y="422"/>
                    <a:pt x="759" y="422"/>
                  </a:cubicBezTo>
                  <a:close/>
                  <a:moveTo>
                    <a:pt x="758" y="361"/>
                  </a:moveTo>
                  <a:cubicBezTo>
                    <a:pt x="759" y="361"/>
                    <a:pt x="758" y="363"/>
                    <a:pt x="758" y="363"/>
                  </a:cubicBezTo>
                  <a:cubicBezTo>
                    <a:pt x="758" y="363"/>
                    <a:pt x="758" y="361"/>
                    <a:pt x="758" y="361"/>
                  </a:cubicBezTo>
                  <a:close/>
                  <a:moveTo>
                    <a:pt x="777" y="535"/>
                  </a:moveTo>
                  <a:cubicBezTo>
                    <a:pt x="776" y="533"/>
                    <a:pt x="783" y="532"/>
                    <a:pt x="781" y="536"/>
                  </a:cubicBezTo>
                  <a:cubicBezTo>
                    <a:pt x="779" y="536"/>
                    <a:pt x="777" y="536"/>
                    <a:pt x="777" y="535"/>
                  </a:cubicBezTo>
                  <a:close/>
                  <a:moveTo>
                    <a:pt x="777" y="447"/>
                  </a:moveTo>
                  <a:cubicBezTo>
                    <a:pt x="778" y="446"/>
                    <a:pt x="780" y="445"/>
                    <a:pt x="781" y="444"/>
                  </a:cubicBezTo>
                  <a:cubicBezTo>
                    <a:pt x="782" y="444"/>
                    <a:pt x="783" y="444"/>
                    <a:pt x="784" y="445"/>
                  </a:cubicBezTo>
                  <a:cubicBezTo>
                    <a:pt x="785" y="447"/>
                    <a:pt x="783" y="449"/>
                    <a:pt x="779" y="449"/>
                  </a:cubicBezTo>
                  <a:cubicBezTo>
                    <a:pt x="778" y="449"/>
                    <a:pt x="779" y="451"/>
                    <a:pt x="778" y="451"/>
                  </a:cubicBezTo>
                  <a:cubicBezTo>
                    <a:pt x="777" y="451"/>
                    <a:pt x="777" y="450"/>
                    <a:pt x="777" y="450"/>
                  </a:cubicBezTo>
                  <a:cubicBezTo>
                    <a:pt x="777" y="449"/>
                    <a:pt x="778" y="449"/>
                    <a:pt x="778" y="449"/>
                  </a:cubicBezTo>
                  <a:cubicBezTo>
                    <a:pt x="778" y="448"/>
                    <a:pt x="778" y="448"/>
                    <a:pt x="777" y="447"/>
                  </a:cubicBezTo>
                  <a:close/>
                  <a:moveTo>
                    <a:pt x="778" y="440"/>
                  </a:moveTo>
                  <a:cubicBezTo>
                    <a:pt x="782" y="439"/>
                    <a:pt x="781" y="443"/>
                    <a:pt x="778" y="442"/>
                  </a:cubicBezTo>
                  <a:cubicBezTo>
                    <a:pt x="777" y="442"/>
                    <a:pt x="778" y="440"/>
                    <a:pt x="778" y="440"/>
                  </a:cubicBezTo>
                  <a:close/>
                  <a:moveTo>
                    <a:pt x="793" y="472"/>
                  </a:moveTo>
                  <a:cubicBezTo>
                    <a:pt x="790" y="472"/>
                    <a:pt x="792" y="470"/>
                    <a:pt x="793" y="469"/>
                  </a:cubicBezTo>
                  <a:cubicBezTo>
                    <a:pt x="794" y="469"/>
                    <a:pt x="795" y="472"/>
                    <a:pt x="793" y="472"/>
                  </a:cubicBezTo>
                  <a:close/>
                  <a:moveTo>
                    <a:pt x="794" y="476"/>
                  </a:moveTo>
                  <a:cubicBezTo>
                    <a:pt x="794" y="476"/>
                    <a:pt x="793" y="476"/>
                    <a:pt x="793" y="476"/>
                  </a:cubicBezTo>
                  <a:cubicBezTo>
                    <a:pt x="793" y="476"/>
                    <a:pt x="793" y="476"/>
                    <a:pt x="793" y="476"/>
                  </a:cubicBezTo>
                  <a:cubicBezTo>
                    <a:pt x="793" y="476"/>
                    <a:pt x="793" y="476"/>
                    <a:pt x="793" y="476"/>
                  </a:cubicBezTo>
                  <a:cubicBezTo>
                    <a:pt x="793" y="476"/>
                    <a:pt x="793" y="476"/>
                    <a:pt x="794" y="476"/>
                  </a:cubicBezTo>
                  <a:close/>
                  <a:moveTo>
                    <a:pt x="793" y="501"/>
                  </a:moveTo>
                  <a:cubicBezTo>
                    <a:pt x="793" y="501"/>
                    <a:pt x="793" y="501"/>
                    <a:pt x="794" y="501"/>
                  </a:cubicBezTo>
                  <a:cubicBezTo>
                    <a:pt x="795" y="501"/>
                    <a:pt x="794" y="501"/>
                    <a:pt x="793" y="501"/>
                  </a:cubicBezTo>
                  <a:close/>
                  <a:moveTo>
                    <a:pt x="794" y="506"/>
                  </a:moveTo>
                  <a:cubicBezTo>
                    <a:pt x="794" y="506"/>
                    <a:pt x="793" y="505"/>
                    <a:pt x="793" y="505"/>
                  </a:cubicBezTo>
                  <a:cubicBezTo>
                    <a:pt x="794" y="505"/>
                    <a:pt x="794" y="505"/>
                    <a:pt x="794" y="506"/>
                  </a:cubicBezTo>
                  <a:close/>
                  <a:moveTo>
                    <a:pt x="793" y="512"/>
                  </a:moveTo>
                  <a:cubicBezTo>
                    <a:pt x="795" y="512"/>
                    <a:pt x="796" y="512"/>
                    <a:pt x="796" y="513"/>
                  </a:cubicBezTo>
                  <a:cubicBezTo>
                    <a:pt x="796" y="513"/>
                    <a:pt x="796" y="512"/>
                    <a:pt x="797" y="513"/>
                  </a:cubicBezTo>
                  <a:cubicBezTo>
                    <a:pt x="797" y="513"/>
                    <a:pt x="797" y="514"/>
                    <a:pt x="797" y="515"/>
                  </a:cubicBezTo>
                  <a:cubicBezTo>
                    <a:pt x="796" y="515"/>
                    <a:pt x="796" y="514"/>
                    <a:pt x="796" y="514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5" y="515"/>
                    <a:pt x="793" y="516"/>
                    <a:pt x="792" y="515"/>
                  </a:cubicBezTo>
                  <a:cubicBezTo>
                    <a:pt x="792" y="514"/>
                    <a:pt x="793" y="513"/>
                    <a:pt x="793" y="512"/>
                  </a:cubicBezTo>
                  <a:close/>
                  <a:moveTo>
                    <a:pt x="801" y="502"/>
                  </a:moveTo>
                  <a:cubicBezTo>
                    <a:pt x="801" y="502"/>
                    <a:pt x="801" y="503"/>
                    <a:pt x="801" y="503"/>
                  </a:cubicBezTo>
                  <a:cubicBezTo>
                    <a:pt x="800" y="503"/>
                    <a:pt x="800" y="503"/>
                    <a:pt x="800" y="502"/>
                  </a:cubicBezTo>
                  <a:cubicBezTo>
                    <a:pt x="798" y="502"/>
                    <a:pt x="797" y="502"/>
                    <a:pt x="796" y="501"/>
                  </a:cubicBezTo>
                  <a:cubicBezTo>
                    <a:pt x="798" y="500"/>
                    <a:pt x="799" y="502"/>
                    <a:pt x="801" y="502"/>
                  </a:cubicBezTo>
                  <a:close/>
                  <a:moveTo>
                    <a:pt x="798" y="497"/>
                  </a:moveTo>
                  <a:cubicBezTo>
                    <a:pt x="799" y="497"/>
                    <a:pt x="799" y="497"/>
                    <a:pt x="799" y="497"/>
                  </a:cubicBezTo>
                  <a:cubicBezTo>
                    <a:pt x="799" y="498"/>
                    <a:pt x="799" y="498"/>
                    <a:pt x="799" y="498"/>
                  </a:cubicBezTo>
                  <a:cubicBezTo>
                    <a:pt x="798" y="498"/>
                    <a:pt x="798" y="498"/>
                    <a:pt x="798" y="497"/>
                  </a:cubicBezTo>
                  <a:close/>
                  <a:moveTo>
                    <a:pt x="800" y="482"/>
                  </a:moveTo>
                  <a:cubicBezTo>
                    <a:pt x="801" y="482"/>
                    <a:pt x="802" y="483"/>
                    <a:pt x="801" y="483"/>
                  </a:cubicBezTo>
                  <a:cubicBezTo>
                    <a:pt x="801" y="483"/>
                    <a:pt x="801" y="483"/>
                    <a:pt x="801" y="483"/>
                  </a:cubicBezTo>
                  <a:cubicBezTo>
                    <a:pt x="801" y="482"/>
                    <a:pt x="801" y="482"/>
                    <a:pt x="800" y="482"/>
                  </a:cubicBezTo>
                  <a:close/>
                  <a:moveTo>
                    <a:pt x="806" y="498"/>
                  </a:moveTo>
                  <a:cubicBezTo>
                    <a:pt x="806" y="498"/>
                    <a:pt x="807" y="498"/>
                    <a:pt x="807" y="498"/>
                  </a:cubicBezTo>
                  <a:cubicBezTo>
                    <a:pt x="807" y="498"/>
                    <a:pt x="807" y="498"/>
                    <a:pt x="806" y="498"/>
                  </a:cubicBezTo>
                  <a:cubicBezTo>
                    <a:pt x="806" y="499"/>
                    <a:pt x="806" y="499"/>
                    <a:pt x="806" y="499"/>
                  </a:cubicBezTo>
                  <a:cubicBezTo>
                    <a:pt x="804" y="499"/>
                    <a:pt x="804" y="498"/>
                    <a:pt x="804" y="497"/>
                  </a:cubicBezTo>
                  <a:cubicBezTo>
                    <a:pt x="804" y="497"/>
                    <a:pt x="804" y="497"/>
                    <a:pt x="804" y="497"/>
                  </a:cubicBezTo>
                  <a:cubicBezTo>
                    <a:pt x="804" y="497"/>
                    <a:pt x="804" y="495"/>
                    <a:pt x="805" y="494"/>
                  </a:cubicBezTo>
                  <a:cubicBezTo>
                    <a:pt x="806" y="495"/>
                    <a:pt x="807" y="495"/>
                    <a:pt x="807" y="495"/>
                  </a:cubicBezTo>
                  <a:cubicBezTo>
                    <a:pt x="807" y="496"/>
                    <a:pt x="807" y="497"/>
                    <a:pt x="806" y="498"/>
                  </a:cubicBezTo>
                  <a:cubicBezTo>
                    <a:pt x="806" y="498"/>
                    <a:pt x="806" y="498"/>
                    <a:pt x="806" y="498"/>
                  </a:cubicBezTo>
                  <a:close/>
                  <a:moveTo>
                    <a:pt x="804" y="490"/>
                  </a:moveTo>
                  <a:cubicBezTo>
                    <a:pt x="804" y="490"/>
                    <a:pt x="804" y="490"/>
                    <a:pt x="804" y="490"/>
                  </a:cubicBezTo>
                  <a:cubicBezTo>
                    <a:pt x="806" y="491"/>
                    <a:pt x="802" y="491"/>
                    <a:pt x="804" y="490"/>
                  </a:cubicBezTo>
                  <a:close/>
                  <a:moveTo>
                    <a:pt x="804" y="502"/>
                  </a:moveTo>
                  <a:cubicBezTo>
                    <a:pt x="804" y="502"/>
                    <a:pt x="804" y="502"/>
                    <a:pt x="804" y="502"/>
                  </a:cubicBezTo>
                  <a:cubicBezTo>
                    <a:pt x="803" y="502"/>
                    <a:pt x="803" y="502"/>
                    <a:pt x="803" y="502"/>
                  </a:cubicBezTo>
                  <a:cubicBezTo>
                    <a:pt x="803" y="502"/>
                    <a:pt x="803" y="502"/>
                    <a:pt x="803" y="502"/>
                  </a:cubicBezTo>
                  <a:cubicBezTo>
                    <a:pt x="803" y="502"/>
                    <a:pt x="803" y="502"/>
                    <a:pt x="804" y="502"/>
                  </a:cubicBezTo>
                  <a:close/>
                  <a:moveTo>
                    <a:pt x="804" y="490"/>
                  </a:moveTo>
                  <a:cubicBezTo>
                    <a:pt x="804" y="490"/>
                    <a:pt x="804" y="489"/>
                    <a:pt x="804" y="489"/>
                  </a:cubicBezTo>
                  <a:cubicBezTo>
                    <a:pt x="804" y="489"/>
                    <a:pt x="804" y="489"/>
                    <a:pt x="804" y="489"/>
                  </a:cubicBezTo>
                  <a:cubicBezTo>
                    <a:pt x="804" y="489"/>
                    <a:pt x="804" y="490"/>
                    <a:pt x="804" y="490"/>
                  </a:cubicBezTo>
                  <a:cubicBezTo>
                    <a:pt x="804" y="490"/>
                    <a:pt x="804" y="490"/>
                    <a:pt x="804" y="490"/>
                  </a:cubicBezTo>
                  <a:close/>
                  <a:moveTo>
                    <a:pt x="805" y="451"/>
                  </a:moveTo>
                  <a:cubicBezTo>
                    <a:pt x="804" y="451"/>
                    <a:pt x="804" y="449"/>
                    <a:pt x="805" y="450"/>
                  </a:cubicBezTo>
                  <a:cubicBezTo>
                    <a:pt x="805" y="450"/>
                    <a:pt x="806" y="451"/>
                    <a:pt x="805" y="451"/>
                  </a:cubicBezTo>
                  <a:close/>
                  <a:moveTo>
                    <a:pt x="806" y="494"/>
                  </a:moveTo>
                  <a:cubicBezTo>
                    <a:pt x="806" y="493"/>
                    <a:pt x="806" y="493"/>
                    <a:pt x="807" y="493"/>
                  </a:cubicBezTo>
                  <a:cubicBezTo>
                    <a:pt x="808" y="494"/>
                    <a:pt x="807" y="494"/>
                    <a:pt x="806" y="494"/>
                  </a:cubicBezTo>
                  <a:close/>
                  <a:moveTo>
                    <a:pt x="804" y="424"/>
                  </a:moveTo>
                  <a:cubicBezTo>
                    <a:pt x="803" y="424"/>
                    <a:pt x="803" y="423"/>
                    <a:pt x="803" y="422"/>
                  </a:cubicBezTo>
                  <a:cubicBezTo>
                    <a:pt x="804" y="421"/>
                    <a:pt x="805" y="421"/>
                    <a:pt x="807" y="421"/>
                  </a:cubicBezTo>
                  <a:cubicBezTo>
                    <a:pt x="808" y="423"/>
                    <a:pt x="808" y="425"/>
                    <a:pt x="804" y="424"/>
                  </a:cubicBezTo>
                  <a:close/>
                  <a:moveTo>
                    <a:pt x="804" y="462"/>
                  </a:moveTo>
                  <a:cubicBezTo>
                    <a:pt x="804" y="462"/>
                    <a:pt x="804" y="462"/>
                    <a:pt x="804" y="462"/>
                  </a:cubicBezTo>
                  <a:cubicBezTo>
                    <a:pt x="803" y="462"/>
                    <a:pt x="803" y="462"/>
                    <a:pt x="802" y="462"/>
                  </a:cubicBezTo>
                  <a:cubicBezTo>
                    <a:pt x="802" y="462"/>
                    <a:pt x="802" y="462"/>
                    <a:pt x="802" y="462"/>
                  </a:cubicBezTo>
                  <a:cubicBezTo>
                    <a:pt x="803" y="462"/>
                    <a:pt x="803" y="462"/>
                    <a:pt x="804" y="462"/>
                  </a:cubicBezTo>
                  <a:close/>
                  <a:moveTo>
                    <a:pt x="803" y="484"/>
                  </a:moveTo>
                  <a:cubicBezTo>
                    <a:pt x="805" y="483"/>
                    <a:pt x="803" y="486"/>
                    <a:pt x="805" y="486"/>
                  </a:cubicBezTo>
                  <a:cubicBezTo>
                    <a:pt x="804" y="486"/>
                    <a:pt x="803" y="486"/>
                    <a:pt x="802" y="486"/>
                  </a:cubicBezTo>
                  <a:cubicBezTo>
                    <a:pt x="802" y="485"/>
                    <a:pt x="802" y="484"/>
                    <a:pt x="803" y="484"/>
                  </a:cubicBezTo>
                  <a:close/>
                  <a:moveTo>
                    <a:pt x="803" y="504"/>
                  </a:moveTo>
                  <a:cubicBezTo>
                    <a:pt x="803" y="505"/>
                    <a:pt x="803" y="505"/>
                    <a:pt x="803" y="505"/>
                  </a:cubicBezTo>
                  <a:cubicBezTo>
                    <a:pt x="802" y="505"/>
                    <a:pt x="802" y="505"/>
                    <a:pt x="801" y="505"/>
                  </a:cubicBezTo>
                  <a:cubicBezTo>
                    <a:pt x="801" y="505"/>
                    <a:pt x="801" y="504"/>
                    <a:pt x="801" y="504"/>
                  </a:cubicBezTo>
                  <a:cubicBezTo>
                    <a:pt x="802" y="504"/>
                    <a:pt x="802" y="504"/>
                    <a:pt x="803" y="504"/>
                  </a:cubicBezTo>
                  <a:close/>
                  <a:moveTo>
                    <a:pt x="801" y="472"/>
                  </a:moveTo>
                  <a:cubicBezTo>
                    <a:pt x="801" y="472"/>
                    <a:pt x="801" y="471"/>
                    <a:pt x="801" y="471"/>
                  </a:cubicBezTo>
                  <a:cubicBezTo>
                    <a:pt x="802" y="471"/>
                    <a:pt x="802" y="472"/>
                    <a:pt x="802" y="472"/>
                  </a:cubicBezTo>
                  <a:cubicBezTo>
                    <a:pt x="802" y="472"/>
                    <a:pt x="802" y="472"/>
                    <a:pt x="801" y="472"/>
                  </a:cubicBezTo>
                  <a:close/>
                  <a:moveTo>
                    <a:pt x="800" y="879"/>
                  </a:moveTo>
                  <a:cubicBezTo>
                    <a:pt x="800" y="880"/>
                    <a:pt x="800" y="879"/>
                    <a:pt x="799" y="879"/>
                  </a:cubicBezTo>
                  <a:cubicBezTo>
                    <a:pt x="799" y="879"/>
                    <a:pt x="800" y="879"/>
                    <a:pt x="800" y="879"/>
                  </a:cubicBezTo>
                  <a:cubicBezTo>
                    <a:pt x="800" y="879"/>
                    <a:pt x="800" y="879"/>
                    <a:pt x="800" y="879"/>
                  </a:cubicBezTo>
                  <a:cubicBezTo>
                    <a:pt x="800" y="879"/>
                    <a:pt x="800" y="879"/>
                    <a:pt x="800" y="879"/>
                  </a:cubicBezTo>
                  <a:close/>
                  <a:moveTo>
                    <a:pt x="799" y="862"/>
                  </a:moveTo>
                  <a:cubicBezTo>
                    <a:pt x="799" y="862"/>
                    <a:pt x="800" y="862"/>
                    <a:pt x="800" y="862"/>
                  </a:cubicBezTo>
                  <a:cubicBezTo>
                    <a:pt x="800" y="862"/>
                    <a:pt x="800" y="862"/>
                    <a:pt x="800" y="862"/>
                  </a:cubicBezTo>
                  <a:cubicBezTo>
                    <a:pt x="800" y="862"/>
                    <a:pt x="800" y="862"/>
                    <a:pt x="800" y="862"/>
                  </a:cubicBezTo>
                  <a:cubicBezTo>
                    <a:pt x="800" y="862"/>
                    <a:pt x="800" y="862"/>
                    <a:pt x="799" y="862"/>
                  </a:cubicBezTo>
                  <a:close/>
                  <a:moveTo>
                    <a:pt x="798" y="732"/>
                  </a:moveTo>
                  <a:cubicBezTo>
                    <a:pt x="797" y="732"/>
                    <a:pt x="797" y="730"/>
                    <a:pt x="798" y="730"/>
                  </a:cubicBezTo>
                  <a:cubicBezTo>
                    <a:pt x="801" y="729"/>
                    <a:pt x="802" y="732"/>
                    <a:pt x="798" y="732"/>
                  </a:cubicBezTo>
                  <a:close/>
                  <a:moveTo>
                    <a:pt x="788" y="806"/>
                  </a:moveTo>
                  <a:cubicBezTo>
                    <a:pt x="788" y="806"/>
                    <a:pt x="788" y="805"/>
                    <a:pt x="788" y="805"/>
                  </a:cubicBezTo>
                  <a:cubicBezTo>
                    <a:pt x="788" y="805"/>
                    <a:pt x="789" y="805"/>
                    <a:pt x="790" y="805"/>
                  </a:cubicBezTo>
                  <a:cubicBezTo>
                    <a:pt x="789" y="806"/>
                    <a:pt x="789" y="806"/>
                    <a:pt x="788" y="806"/>
                  </a:cubicBezTo>
                  <a:close/>
                  <a:moveTo>
                    <a:pt x="790" y="874"/>
                  </a:moveTo>
                  <a:cubicBezTo>
                    <a:pt x="790" y="874"/>
                    <a:pt x="790" y="874"/>
                    <a:pt x="790" y="875"/>
                  </a:cubicBezTo>
                  <a:cubicBezTo>
                    <a:pt x="789" y="875"/>
                    <a:pt x="788" y="873"/>
                    <a:pt x="790" y="874"/>
                  </a:cubicBezTo>
                  <a:close/>
                  <a:moveTo>
                    <a:pt x="784" y="488"/>
                  </a:moveTo>
                  <a:cubicBezTo>
                    <a:pt x="784" y="488"/>
                    <a:pt x="784" y="489"/>
                    <a:pt x="783" y="489"/>
                  </a:cubicBezTo>
                  <a:cubicBezTo>
                    <a:pt x="783" y="488"/>
                    <a:pt x="783" y="488"/>
                    <a:pt x="784" y="488"/>
                  </a:cubicBezTo>
                  <a:close/>
                  <a:moveTo>
                    <a:pt x="784" y="485"/>
                  </a:moveTo>
                  <a:cubicBezTo>
                    <a:pt x="784" y="485"/>
                    <a:pt x="784" y="485"/>
                    <a:pt x="784" y="485"/>
                  </a:cubicBezTo>
                  <a:cubicBezTo>
                    <a:pt x="784" y="485"/>
                    <a:pt x="784" y="486"/>
                    <a:pt x="784" y="486"/>
                  </a:cubicBezTo>
                  <a:cubicBezTo>
                    <a:pt x="782" y="486"/>
                    <a:pt x="783" y="485"/>
                    <a:pt x="784" y="485"/>
                  </a:cubicBezTo>
                  <a:close/>
                  <a:moveTo>
                    <a:pt x="784" y="491"/>
                  </a:moveTo>
                  <a:cubicBezTo>
                    <a:pt x="784" y="491"/>
                    <a:pt x="784" y="492"/>
                    <a:pt x="784" y="492"/>
                  </a:cubicBezTo>
                  <a:cubicBezTo>
                    <a:pt x="783" y="492"/>
                    <a:pt x="783" y="491"/>
                    <a:pt x="783" y="491"/>
                  </a:cubicBezTo>
                  <a:cubicBezTo>
                    <a:pt x="783" y="491"/>
                    <a:pt x="783" y="491"/>
                    <a:pt x="784" y="491"/>
                  </a:cubicBezTo>
                  <a:close/>
                  <a:moveTo>
                    <a:pt x="786" y="496"/>
                  </a:moveTo>
                  <a:cubicBezTo>
                    <a:pt x="786" y="496"/>
                    <a:pt x="785" y="497"/>
                    <a:pt x="785" y="497"/>
                  </a:cubicBezTo>
                  <a:cubicBezTo>
                    <a:pt x="784" y="497"/>
                    <a:pt x="784" y="496"/>
                    <a:pt x="784" y="496"/>
                  </a:cubicBezTo>
                  <a:cubicBezTo>
                    <a:pt x="782" y="496"/>
                    <a:pt x="781" y="496"/>
                    <a:pt x="781" y="495"/>
                  </a:cubicBezTo>
                  <a:cubicBezTo>
                    <a:pt x="782" y="494"/>
                    <a:pt x="784" y="496"/>
                    <a:pt x="786" y="496"/>
                  </a:cubicBezTo>
                  <a:close/>
                  <a:moveTo>
                    <a:pt x="786" y="482"/>
                  </a:moveTo>
                  <a:cubicBezTo>
                    <a:pt x="784" y="482"/>
                    <a:pt x="784" y="481"/>
                    <a:pt x="786" y="481"/>
                  </a:cubicBezTo>
                  <a:cubicBezTo>
                    <a:pt x="786" y="481"/>
                    <a:pt x="786" y="482"/>
                    <a:pt x="786" y="482"/>
                  </a:cubicBezTo>
                  <a:close/>
                  <a:moveTo>
                    <a:pt x="787" y="486"/>
                  </a:moveTo>
                  <a:cubicBezTo>
                    <a:pt x="786" y="486"/>
                    <a:pt x="785" y="485"/>
                    <a:pt x="786" y="485"/>
                  </a:cubicBezTo>
                  <a:cubicBezTo>
                    <a:pt x="787" y="484"/>
                    <a:pt x="787" y="485"/>
                    <a:pt x="787" y="486"/>
                  </a:cubicBezTo>
                  <a:close/>
                  <a:moveTo>
                    <a:pt x="789" y="503"/>
                  </a:moveTo>
                  <a:cubicBezTo>
                    <a:pt x="788" y="505"/>
                    <a:pt x="787" y="503"/>
                    <a:pt x="786" y="503"/>
                  </a:cubicBezTo>
                  <a:cubicBezTo>
                    <a:pt x="786" y="503"/>
                    <a:pt x="788" y="503"/>
                    <a:pt x="789" y="503"/>
                  </a:cubicBezTo>
                  <a:close/>
                  <a:moveTo>
                    <a:pt x="787" y="496"/>
                  </a:moveTo>
                  <a:cubicBezTo>
                    <a:pt x="787" y="496"/>
                    <a:pt x="787" y="496"/>
                    <a:pt x="787" y="496"/>
                  </a:cubicBezTo>
                  <a:cubicBezTo>
                    <a:pt x="788" y="496"/>
                    <a:pt x="788" y="496"/>
                    <a:pt x="788" y="496"/>
                  </a:cubicBezTo>
                  <a:cubicBezTo>
                    <a:pt x="788" y="496"/>
                    <a:pt x="788" y="496"/>
                    <a:pt x="788" y="496"/>
                  </a:cubicBezTo>
                  <a:cubicBezTo>
                    <a:pt x="788" y="496"/>
                    <a:pt x="788" y="496"/>
                    <a:pt x="787" y="496"/>
                  </a:cubicBezTo>
                  <a:close/>
                  <a:moveTo>
                    <a:pt x="790" y="444"/>
                  </a:moveTo>
                  <a:cubicBezTo>
                    <a:pt x="790" y="444"/>
                    <a:pt x="790" y="445"/>
                    <a:pt x="790" y="445"/>
                  </a:cubicBezTo>
                  <a:cubicBezTo>
                    <a:pt x="788" y="446"/>
                    <a:pt x="788" y="443"/>
                    <a:pt x="790" y="444"/>
                  </a:cubicBezTo>
                  <a:close/>
                  <a:moveTo>
                    <a:pt x="790" y="431"/>
                  </a:moveTo>
                  <a:cubicBezTo>
                    <a:pt x="791" y="431"/>
                    <a:pt x="791" y="433"/>
                    <a:pt x="789" y="432"/>
                  </a:cubicBezTo>
                  <a:cubicBezTo>
                    <a:pt x="789" y="432"/>
                    <a:pt x="788" y="431"/>
                    <a:pt x="790" y="431"/>
                  </a:cubicBezTo>
                  <a:close/>
                  <a:moveTo>
                    <a:pt x="793" y="531"/>
                  </a:moveTo>
                  <a:cubicBezTo>
                    <a:pt x="792" y="531"/>
                    <a:pt x="792" y="530"/>
                    <a:pt x="793" y="530"/>
                  </a:cubicBezTo>
                  <a:cubicBezTo>
                    <a:pt x="793" y="529"/>
                    <a:pt x="792" y="528"/>
                    <a:pt x="792" y="527"/>
                  </a:cubicBezTo>
                  <a:cubicBezTo>
                    <a:pt x="794" y="527"/>
                    <a:pt x="794" y="529"/>
                    <a:pt x="794" y="530"/>
                  </a:cubicBezTo>
                  <a:cubicBezTo>
                    <a:pt x="794" y="530"/>
                    <a:pt x="794" y="531"/>
                    <a:pt x="793" y="531"/>
                  </a:cubicBezTo>
                  <a:close/>
                  <a:moveTo>
                    <a:pt x="797" y="529"/>
                  </a:moveTo>
                  <a:cubicBezTo>
                    <a:pt x="799" y="529"/>
                    <a:pt x="798" y="530"/>
                    <a:pt x="798" y="531"/>
                  </a:cubicBezTo>
                  <a:cubicBezTo>
                    <a:pt x="797" y="531"/>
                    <a:pt x="798" y="530"/>
                    <a:pt x="798" y="530"/>
                  </a:cubicBezTo>
                  <a:cubicBezTo>
                    <a:pt x="798" y="530"/>
                    <a:pt x="797" y="530"/>
                    <a:pt x="797" y="529"/>
                  </a:cubicBezTo>
                  <a:close/>
                  <a:moveTo>
                    <a:pt x="797" y="542"/>
                  </a:moveTo>
                  <a:cubicBezTo>
                    <a:pt x="795" y="543"/>
                    <a:pt x="793" y="543"/>
                    <a:pt x="793" y="542"/>
                  </a:cubicBezTo>
                  <a:cubicBezTo>
                    <a:pt x="792" y="539"/>
                    <a:pt x="799" y="539"/>
                    <a:pt x="797" y="542"/>
                  </a:cubicBezTo>
                  <a:close/>
                  <a:moveTo>
                    <a:pt x="791" y="789"/>
                  </a:moveTo>
                  <a:cubicBezTo>
                    <a:pt x="790" y="788"/>
                    <a:pt x="788" y="788"/>
                    <a:pt x="788" y="787"/>
                  </a:cubicBezTo>
                  <a:cubicBezTo>
                    <a:pt x="788" y="787"/>
                    <a:pt x="789" y="786"/>
                    <a:pt x="790" y="786"/>
                  </a:cubicBezTo>
                  <a:cubicBezTo>
                    <a:pt x="793" y="785"/>
                    <a:pt x="796" y="786"/>
                    <a:pt x="797" y="787"/>
                  </a:cubicBezTo>
                  <a:cubicBezTo>
                    <a:pt x="796" y="789"/>
                    <a:pt x="794" y="790"/>
                    <a:pt x="791" y="789"/>
                  </a:cubicBezTo>
                  <a:close/>
                  <a:moveTo>
                    <a:pt x="795" y="794"/>
                  </a:moveTo>
                  <a:cubicBezTo>
                    <a:pt x="793" y="794"/>
                    <a:pt x="793" y="793"/>
                    <a:pt x="794" y="793"/>
                  </a:cubicBezTo>
                  <a:cubicBezTo>
                    <a:pt x="794" y="793"/>
                    <a:pt x="794" y="793"/>
                    <a:pt x="795" y="793"/>
                  </a:cubicBezTo>
                  <a:cubicBezTo>
                    <a:pt x="795" y="793"/>
                    <a:pt x="795" y="794"/>
                    <a:pt x="795" y="794"/>
                  </a:cubicBezTo>
                  <a:close/>
                  <a:moveTo>
                    <a:pt x="786" y="631"/>
                  </a:moveTo>
                  <a:cubicBezTo>
                    <a:pt x="786" y="630"/>
                    <a:pt x="789" y="631"/>
                    <a:pt x="789" y="631"/>
                  </a:cubicBezTo>
                  <a:cubicBezTo>
                    <a:pt x="789" y="632"/>
                    <a:pt x="789" y="632"/>
                    <a:pt x="788" y="633"/>
                  </a:cubicBezTo>
                  <a:cubicBezTo>
                    <a:pt x="788" y="633"/>
                    <a:pt x="788" y="632"/>
                    <a:pt x="788" y="632"/>
                  </a:cubicBezTo>
                  <a:cubicBezTo>
                    <a:pt x="788" y="632"/>
                    <a:pt x="787" y="631"/>
                    <a:pt x="786" y="631"/>
                  </a:cubicBezTo>
                  <a:close/>
                  <a:moveTo>
                    <a:pt x="787" y="572"/>
                  </a:moveTo>
                  <a:cubicBezTo>
                    <a:pt x="788" y="572"/>
                    <a:pt x="786" y="572"/>
                    <a:pt x="787" y="572"/>
                  </a:cubicBezTo>
                  <a:cubicBezTo>
                    <a:pt x="787" y="571"/>
                    <a:pt x="787" y="572"/>
                    <a:pt x="787" y="572"/>
                  </a:cubicBezTo>
                  <a:close/>
                  <a:moveTo>
                    <a:pt x="787" y="571"/>
                  </a:moveTo>
                  <a:cubicBezTo>
                    <a:pt x="787" y="570"/>
                    <a:pt x="787" y="570"/>
                    <a:pt x="787" y="570"/>
                  </a:cubicBezTo>
                  <a:cubicBezTo>
                    <a:pt x="787" y="570"/>
                    <a:pt x="787" y="570"/>
                    <a:pt x="788" y="570"/>
                  </a:cubicBezTo>
                  <a:cubicBezTo>
                    <a:pt x="788" y="570"/>
                    <a:pt x="788" y="570"/>
                    <a:pt x="788" y="571"/>
                  </a:cubicBezTo>
                  <a:cubicBezTo>
                    <a:pt x="787" y="571"/>
                    <a:pt x="787" y="571"/>
                    <a:pt x="787" y="571"/>
                  </a:cubicBezTo>
                  <a:close/>
                  <a:moveTo>
                    <a:pt x="792" y="606"/>
                  </a:moveTo>
                  <a:cubicBezTo>
                    <a:pt x="792" y="608"/>
                    <a:pt x="793" y="608"/>
                    <a:pt x="791" y="610"/>
                  </a:cubicBezTo>
                  <a:cubicBezTo>
                    <a:pt x="789" y="610"/>
                    <a:pt x="789" y="607"/>
                    <a:pt x="790" y="605"/>
                  </a:cubicBezTo>
                  <a:cubicBezTo>
                    <a:pt x="791" y="605"/>
                    <a:pt x="791" y="606"/>
                    <a:pt x="792" y="606"/>
                  </a:cubicBezTo>
                  <a:close/>
                  <a:moveTo>
                    <a:pt x="792" y="596"/>
                  </a:moveTo>
                  <a:cubicBezTo>
                    <a:pt x="792" y="595"/>
                    <a:pt x="792" y="595"/>
                    <a:pt x="792" y="595"/>
                  </a:cubicBezTo>
                  <a:cubicBezTo>
                    <a:pt x="792" y="595"/>
                    <a:pt x="793" y="595"/>
                    <a:pt x="793" y="595"/>
                  </a:cubicBezTo>
                  <a:cubicBezTo>
                    <a:pt x="793" y="596"/>
                    <a:pt x="793" y="596"/>
                    <a:pt x="793" y="596"/>
                  </a:cubicBezTo>
                  <a:cubicBezTo>
                    <a:pt x="792" y="596"/>
                    <a:pt x="792" y="596"/>
                    <a:pt x="792" y="596"/>
                  </a:cubicBezTo>
                  <a:close/>
                  <a:moveTo>
                    <a:pt x="796" y="778"/>
                  </a:moveTo>
                  <a:cubicBezTo>
                    <a:pt x="796" y="778"/>
                    <a:pt x="796" y="778"/>
                    <a:pt x="796" y="778"/>
                  </a:cubicBezTo>
                  <a:cubicBezTo>
                    <a:pt x="796" y="779"/>
                    <a:pt x="796" y="779"/>
                    <a:pt x="796" y="779"/>
                  </a:cubicBezTo>
                  <a:cubicBezTo>
                    <a:pt x="795" y="779"/>
                    <a:pt x="796" y="779"/>
                    <a:pt x="796" y="778"/>
                  </a:cubicBezTo>
                  <a:close/>
                  <a:moveTo>
                    <a:pt x="793" y="535"/>
                  </a:moveTo>
                  <a:cubicBezTo>
                    <a:pt x="792" y="537"/>
                    <a:pt x="793" y="539"/>
                    <a:pt x="792" y="540"/>
                  </a:cubicBezTo>
                  <a:cubicBezTo>
                    <a:pt x="789" y="540"/>
                    <a:pt x="787" y="540"/>
                    <a:pt x="786" y="538"/>
                  </a:cubicBezTo>
                  <a:cubicBezTo>
                    <a:pt x="786" y="538"/>
                    <a:pt x="786" y="537"/>
                    <a:pt x="786" y="537"/>
                  </a:cubicBezTo>
                  <a:cubicBezTo>
                    <a:pt x="786" y="537"/>
                    <a:pt x="786" y="537"/>
                    <a:pt x="786" y="536"/>
                  </a:cubicBezTo>
                  <a:cubicBezTo>
                    <a:pt x="786" y="536"/>
                    <a:pt x="788" y="535"/>
                    <a:pt x="788" y="535"/>
                  </a:cubicBezTo>
                  <a:cubicBezTo>
                    <a:pt x="790" y="535"/>
                    <a:pt x="791" y="535"/>
                    <a:pt x="793" y="535"/>
                  </a:cubicBezTo>
                  <a:close/>
                  <a:moveTo>
                    <a:pt x="788" y="543"/>
                  </a:moveTo>
                  <a:cubicBezTo>
                    <a:pt x="788" y="543"/>
                    <a:pt x="787" y="543"/>
                    <a:pt x="787" y="543"/>
                  </a:cubicBezTo>
                  <a:cubicBezTo>
                    <a:pt x="787" y="543"/>
                    <a:pt x="786" y="542"/>
                    <a:pt x="787" y="542"/>
                  </a:cubicBezTo>
                  <a:cubicBezTo>
                    <a:pt x="788" y="542"/>
                    <a:pt x="787" y="543"/>
                    <a:pt x="788" y="543"/>
                  </a:cubicBezTo>
                  <a:close/>
                  <a:moveTo>
                    <a:pt x="788" y="504"/>
                  </a:moveTo>
                  <a:cubicBezTo>
                    <a:pt x="789" y="504"/>
                    <a:pt x="788" y="506"/>
                    <a:pt x="789" y="506"/>
                  </a:cubicBezTo>
                  <a:cubicBezTo>
                    <a:pt x="789" y="507"/>
                    <a:pt x="788" y="507"/>
                    <a:pt x="787" y="507"/>
                  </a:cubicBezTo>
                  <a:cubicBezTo>
                    <a:pt x="787" y="506"/>
                    <a:pt x="789" y="506"/>
                    <a:pt x="788" y="504"/>
                  </a:cubicBezTo>
                  <a:close/>
                  <a:moveTo>
                    <a:pt x="789" y="521"/>
                  </a:moveTo>
                  <a:cubicBezTo>
                    <a:pt x="790" y="522"/>
                    <a:pt x="788" y="523"/>
                    <a:pt x="789" y="521"/>
                  </a:cubicBezTo>
                  <a:close/>
                  <a:moveTo>
                    <a:pt x="788" y="509"/>
                  </a:moveTo>
                  <a:cubicBezTo>
                    <a:pt x="788" y="508"/>
                    <a:pt x="789" y="511"/>
                    <a:pt x="786" y="511"/>
                  </a:cubicBezTo>
                  <a:cubicBezTo>
                    <a:pt x="786" y="509"/>
                    <a:pt x="788" y="510"/>
                    <a:pt x="788" y="509"/>
                  </a:cubicBezTo>
                  <a:close/>
                  <a:moveTo>
                    <a:pt x="787" y="515"/>
                  </a:moveTo>
                  <a:cubicBezTo>
                    <a:pt x="787" y="515"/>
                    <a:pt x="787" y="515"/>
                    <a:pt x="788" y="515"/>
                  </a:cubicBezTo>
                  <a:cubicBezTo>
                    <a:pt x="788" y="516"/>
                    <a:pt x="788" y="516"/>
                    <a:pt x="788" y="516"/>
                  </a:cubicBezTo>
                  <a:cubicBezTo>
                    <a:pt x="787" y="516"/>
                    <a:pt x="787" y="516"/>
                    <a:pt x="787" y="516"/>
                  </a:cubicBezTo>
                  <a:cubicBezTo>
                    <a:pt x="787" y="516"/>
                    <a:pt x="787" y="516"/>
                    <a:pt x="787" y="515"/>
                  </a:cubicBezTo>
                  <a:close/>
                  <a:moveTo>
                    <a:pt x="787" y="515"/>
                  </a:moveTo>
                  <a:cubicBezTo>
                    <a:pt x="787" y="515"/>
                    <a:pt x="787" y="515"/>
                    <a:pt x="787" y="515"/>
                  </a:cubicBezTo>
                  <a:cubicBezTo>
                    <a:pt x="787" y="515"/>
                    <a:pt x="787" y="515"/>
                    <a:pt x="788" y="515"/>
                  </a:cubicBezTo>
                  <a:cubicBezTo>
                    <a:pt x="788" y="515"/>
                    <a:pt x="788" y="515"/>
                    <a:pt x="788" y="515"/>
                  </a:cubicBezTo>
                  <a:cubicBezTo>
                    <a:pt x="787" y="515"/>
                    <a:pt x="787" y="515"/>
                    <a:pt x="787" y="515"/>
                  </a:cubicBezTo>
                  <a:close/>
                  <a:moveTo>
                    <a:pt x="786" y="522"/>
                  </a:moveTo>
                  <a:cubicBezTo>
                    <a:pt x="786" y="523"/>
                    <a:pt x="787" y="524"/>
                    <a:pt x="785" y="524"/>
                  </a:cubicBezTo>
                  <a:cubicBezTo>
                    <a:pt x="785" y="524"/>
                    <a:pt x="786" y="522"/>
                    <a:pt x="786" y="521"/>
                  </a:cubicBezTo>
                  <a:cubicBezTo>
                    <a:pt x="786" y="521"/>
                    <a:pt x="787" y="522"/>
                    <a:pt x="786" y="522"/>
                  </a:cubicBezTo>
                  <a:close/>
                  <a:moveTo>
                    <a:pt x="791" y="528"/>
                  </a:moveTo>
                  <a:cubicBezTo>
                    <a:pt x="790" y="528"/>
                    <a:pt x="790" y="527"/>
                    <a:pt x="790" y="526"/>
                  </a:cubicBezTo>
                  <a:cubicBezTo>
                    <a:pt x="791" y="526"/>
                    <a:pt x="792" y="528"/>
                    <a:pt x="791" y="528"/>
                  </a:cubicBezTo>
                  <a:close/>
                  <a:moveTo>
                    <a:pt x="790" y="511"/>
                  </a:moveTo>
                  <a:cubicBezTo>
                    <a:pt x="790" y="510"/>
                    <a:pt x="790" y="509"/>
                    <a:pt x="790" y="509"/>
                  </a:cubicBezTo>
                  <a:cubicBezTo>
                    <a:pt x="792" y="509"/>
                    <a:pt x="791" y="511"/>
                    <a:pt x="790" y="511"/>
                  </a:cubicBezTo>
                  <a:close/>
                  <a:moveTo>
                    <a:pt x="789" y="500"/>
                  </a:moveTo>
                  <a:cubicBezTo>
                    <a:pt x="788" y="501"/>
                    <a:pt x="788" y="500"/>
                    <a:pt x="789" y="500"/>
                  </a:cubicBezTo>
                  <a:close/>
                  <a:moveTo>
                    <a:pt x="785" y="500"/>
                  </a:moveTo>
                  <a:cubicBezTo>
                    <a:pt x="785" y="500"/>
                    <a:pt x="787" y="500"/>
                    <a:pt x="787" y="500"/>
                  </a:cubicBezTo>
                  <a:cubicBezTo>
                    <a:pt x="787" y="501"/>
                    <a:pt x="786" y="500"/>
                    <a:pt x="785" y="500"/>
                  </a:cubicBezTo>
                  <a:close/>
                  <a:moveTo>
                    <a:pt x="779" y="465"/>
                  </a:moveTo>
                  <a:cubicBezTo>
                    <a:pt x="779" y="465"/>
                    <a:pt x="779" y="465"/>
                    <a:pt x="779" y="465"/>
                  </a:cubicBezTo>
                  <a:cubicBezTo>
                    <a:pt x="780" y="465"/>
                    <a:pt x="780" y="465"/>
                    <a:pt x="781" y="465"/>
                  </a:cubicBezTo>
                  <a:cubicBezTo>
                    <a:pt x="781" y="465"/>
                    <a:pt x="780" y="466"/>
                    <a:pt x="779" y="465"/>
                  </a:cubicBezTo>
                  <a:close/>
                  <a:moveTo>
                    <a:pt x="781" y="506"/>
                  </a:moveTo>
                  <a:cubicBezTo>
                    <a:pt x="781" y="507"/>
                    <a:pt x="781" y="508"/>
                    <a:pt x="781" y="508"/>
                  </a:cubicBezTo>
                  <a:cubicBezTo>
                    <a:pt x="780" y="508"/>
                    <a:pt x="780" y="506"/>
                    <a:pt x="781" y="506"/>
                  </a:cubicBezTo>
                  <a:close/>
                  <a:moveTo>
                    <a:pt x="782" y="502"/>
                  </a:moveTo>
                  <a:cubicBezTo>
                    <a:pt x="782" y="502"/>
                    <a:pt x="782" y="502"/>
                    <a:pt x="782" y="503"/>
                  </a:cubicBezTo>
                  <a:cubicBezTo>
                    <a:pt x="780" y="503"/>
                    <a:pt x="780" y="501"/>
                    <a:pt x="782" y="502"/>
                  </a:cubicBezTo>
                  <a:close/>
                  <a:moveTo>
                    <a:pt x="783" y="524"/>
                  </a:moveTo>
                  <a:cubicBezTo>
                    <a:pt x="781" y="525"/>
                    <a:pt x="782" y="524"/>
                    <a:pt x="782" y="524"/>
                  </a:cubicBezTo>
                  <a:cubicBezTo>
                    <a:pt x="782" y="523"/>
                    <a:pt x="781" y="523"/>
                    <a:pt x="781" y="523"/>
                  </a:cubicBezTo>
                  <a:cubicBezTo>
                    <a:pt x="783" y="522"/>
                    <a:pt x="783" y="523"/>
                    <a:pt x="783" y="524"/>
                  </a:cubicBezTo>
                  <a:close/>
                  <a:moveTo>
                    <a:pt x="783" y="546"/>
                  </a:moveTo>
                  <a:cubicBezTo>
                    <a:pt x="783" y="546"/>
                    <a:pt x="783" y="547"/>
                    <a:pt x="782" y="547"/>
                  </a:cubicBezTo>
                  <a:cubicBezTo>
                    <a:pt x="782" y="547"/>
                    <a:pt x="782" y="546"/>
                    <a:pt x="783" y="546"/>
                  </a:cubicBezTo>
                  <a:close/>
                  <a:moveTo>
                    <a:pt x="782" y="813"/>
                  </a:moveTo>
                  <a:cubicBezTo>
                    <a:pt x="784" y="812"/>
                    <a:pt x="785" y="816"/>
                    <a:pt x="782" y="815"/>
                  </a:cubicBezTo>
                  <a:cubicBezTo>
                    <a:pt x="781" y="815"/>
                    <a:pt x="782" y="814"/>
                    <a:pt x="782" y="813"/>
                  </a:cubicBezTo>
                  <a:close/>
                  <a:moveTo>
                    <a:pt x="783" y="541"/>
                  </a:moveTo>
                  <a:cubicBezTo>
                    <a:pt x="782" y="541"/>
                    <a:pt x="783" y="540"/>
                    <a:pt x="783" y="540"/>
                  </a:cubicBezTo>
                  <a:cubicBezTo>
                    <a:pt x="784" y="540"/>
                    <a:pt x="783" y="540"/>
                    <a:pt x="783" y="541"/>
                  </a:cubicBezTo>
                  <a:close/>
                  <a:moveTo>
                    <a:pt x="784" y="506"/>
                  </a:moveTo>
                  <a:cubicBezTo>
                    <a:pt x="784" y="508"/>
                    <a:pt x="783" y="506"/>
                    <a:pt x="784" y="506"/>
                  </a:cubicBezTo>
                  <a:close/>
                  <a:moveTo>
                    <a:pt x="784" y="530"/>
                  </a:moveTo>
                  <a:cubicBezTo>
                    <a:pt x="786" y="529"/>
                    <a:pt x="786" y="531"/>
                    <a:pt x="784" y="531"/>
                  </a:cubicBezTo>
                  <a:cubicBezTo>
                    <a:pt x="784" y="531"/>
                    <a:pt x="784" y="530"/>
                    <a:pt x="784" y="530"/>
                  </a:cubicBezTo>
                  <a:close/>
                  <a:moveTo>
                    <a:pt x="788" y="545"/>
                  </a:moveTo>
                  <a:cubicBezTo>
                    <a:pt x="789" y="545"/>
                    <a:pt x="789" y="547"/>
                    <a:pt x="790" y="547"/>
                  </a:cubicBezTo>
                  <a:cubicBezTo>
                    <a:pt x="790" y="547"/>
                    <a:pt x="790" y="547"/>
                    <a:pt x="790" y="547"/>
                  </a:cubicBezTo>
                  <a:cubicBezTo>
                    <a:pt x="790" y="548"/>
                    <a:pt x="788" y="549"/>
                    <a:pt x="787" y="549"/>
                  </a:cubicBezTo>
                  <a:cubicBezTo>
                    <a:pt x="786" y="549"/>
                    <a:pt x="786" y="549"/>
                    <a:pt x="785" y="549"/>
                  </a:cubicBezTo>
                  <a:cubicBezTo>
                    <a:pt x="784" y="547"/>
                    <a:pt x="785" y="545"/>
                    <a:pt x="788" y="545"/>
                  </a:cubicBezTo>
                  <a:close/>
                  <a:moveTo>
                    <a:pt x="787" y="668"/>
                  </a:moveTo>
                  <a:cubicBezTo>
                    <a:pt x="787" y="669"/>
                    <a:pt x="787" y="669"/>
                    <a:pt x="785" y="669"/>
                  </a:cubicBezTo>
                  <a:cubicBezTo>
                    <a:pt x="785" y="668"/>
                    <a:pt x="785" y="668"/>
                    <a:pt x="787" y="668"/>
                  </a:cubicBezTo>
                  <a:close/>
                  <a:moveTo>
                    <a:pt x="786" y="635"/>
                  </a:moveTo>
                  <a:cubicBezTo>
                    <a:pt x="786" y="635"/>
                    <a:pt x="787" y="635"/>
                    <a:pt x="788" y="635"/>
                  </a:cubicBezTo>
                  <a:cubicBezTo>
                    <a:pt x="788" y="636"/>
                    <a:pt x="785" y="636"/>
                    <a:pt x="786" y="635"/>
                  </a:cubicBezTo>
                  <a:close/>
                  <a:moveTo>
                    <a:pt x="790" y="801"/>
                  </a:moveTo>
                  <a:cubicBezTo>
                    <a:pt x="791" y="802"/>
                    <a:pt x="791" y="803"/>
                    <a:pt x="790" y="803"/>
                  </a:cubicBezTo>
                  <a:cubicBezTo>
                    <a:pt x="789" y="803"/>
                    <a:pt x="788" y="801"/>
                    <a:pt x="790" y="801"/>
                  </a:cubicBezTo>
                  <a:close/>
                  <a:moveTo>
                    <a:pt x="791" y="798"/>
                  </a:moveTo>
                  <a:cubicBezTo>
                    <a:pt x="792" y="798"/>
                    <a:pt x="793" y="798"/>
                    <a:pt x="793" y="799"/>
                  </a:cubicBezTo>
                  <a:cubicBezTo>
                    <a:pt x="791" y="799"/>
                    <a:pt x="790" y="799"/>
                    <a:pt x="791" y="798"/>
                  </a:cubicBezTo>
                  <a:close/>
                  <a:moveTo>
                    <a:pt x="795" y="861"/>
                  </a:moveTo>
                  <a:cubicBezTo>
                    <a:pt x="794" y="861"/>
                    <a:pt x="794" y="861"/>
                    <a:pt x="794" y="861"/>
                  </a:cubicBezTo>
                  <a:cubicBezTo>
                    <a:pt x="794" y="861"/>
                    <a:pt x="793" y="861"/>
                    <a:pt x="793" y="861"/>
                  </a:cubicBezTo>
                  <a:cubicBezTo>
                    <a:pt x="792" y="861"/>
                    <a:pt x="792" y="860"/>
                    <a:pt x="792" y="859"/>
                  </a:cubicBezTo>
                  <a:cubicBezTo>
                    <a:pt x="793" y="858"/>
                    <a:pt x="796" y="859"/>
                    <a:pt x="795" y="861"/>
                  </a:cubicBezTo>
                  <a:close/>
                  <a:moveTo>
                    <a:pt x="794" y="865"/>
                  </a:moveTo>
                  <a:cubicBezTo>
                    <a:pt x="794" y="867"/>
                    <a:pt x="797" y="867"/>
                    <a:pt x="798" y="868"/>
                  </a:cubicBezTo>
                  <a:cubicBezTo>
                    <a:pt x="798" y="869"/>
                    <a:pt x="798" y="870"/>
                    <a:pt x="797" y="871"/>
                  </a:cubicBezTo>
                  <a:cubicBezTo>
                    <a:pt x="794" y="871"/>
                    <a:pt x="791" y="870"/>
                    <a:pt x="791" y="868"/>
                  </a:cubicBezTo>
                  <a:cubicBezTo>
                    <a:pt x="791" y="867"/>
                    <a:pt x="794" y="867"/>
                    <a:pt x="794" y="865"/>
                  </a:cubicBezTo>
                  <a:close/>
                  <a:moveTo>
                    <a:pt x="797" y="783"/>
                  </a:moveTo>
                  <a:cubicBezTo>
                    <a:pt x="799" y="783"/>
                    <a:pt x="799" y="784"/>
                    <a:pt x="799" y="785"/>
                  </a:cubicBezTo>
                  <a:cubicBezTo>
                    <a:pt x="797" y="785"/>
                    <a:pt x="797" y="784"/>
                    <a:pt x="797" y="783"/>
                  </a:cubicBezTo>
                  <a:close/>
                  <a:moveTo>
                    <a:pt x="797" y="508"/>
                  </a:moveTo>
                  <a:cubicBezTo>
                    <a:pt x="797" y="508"/>
                    <a:pt x="797" y="509"/>
                    <a:pt x="797" y="509"/>
                  </a:cubicBezTo>
                  <a:cubicBezTo>
                    <a:pt x="796" y="509"/>
                    <a:pt x="796" y="508"/>
                    <a:pt x="797" y="508"/>
                  </a:cubicBezTo>
                  <a:close/>
                  <a:moveTo>
                    <a:pt x="791" y="501"/>
                  </a:moveTo>
                  <a:cubicBezTo>
                    <a:pt x="791" y="501"/>
                    <a:pt x="792" y="501"/>
                    <a:pt x="792" y="501"/>
                  </a:cubicBezTo>
                  <a:cubicBezTo>
                    <a:pt x="793" y="501"/>
                    <a:pt x="791" y="501"/>
                    <a:pt x="791" y="501"/>
                  </a:cubicBezTo>
                  <a:close/>
                  <a:moveTo>
                    <a:pt x="790" y="492"/>
                  </a:moveTo>
                  <a:cubicBezTo>
                    <a:pt x="791" y="492"/>
                    <a:pt x="791" y="492"/>
                    <a:pt x="791" y="492"/>
                  </a:cubicBezTo>
                  <a:cubicBezTo>
                    <a:pt x="791" y="492"/>
                    <a:pt x="791" y="492"/>
                    <a:pt x="791" y="492"/>
                  </a:cubicBezTo>
                  <a:cubicBezTo>
                    <a:pt x="792" y="492"/>
                    <a:pt x="790" y="492"/>
                    <a:pt x="790" y="492"/>
                  </a:cubicBezTo>
                  <a:close/>
                  <a:moveTo>
                    <a:pt x="792" y="448"/>
                  </a:moveTo>
                  <a:cubicBezTo>
                    <a:pt x="793" y="448"/>
                    <a:pt x="793" y="449"/>
                    <a:pt x="792" y="450"/>
                  </a:cubicBezTo>
                  <a:cubicBezTo>
                    <a:pt x="790" y="450"/>
                    <a:pt x="790" y="448"/>
                    <a:pt x="792" y="448"/>
                  </a:cubicBezTo>
                  <a:close/>
                  <a:moveTo>
                    <a:pt x="792" y="412"/>
                  </a:moveTo>
                  <a:cubicBezTo>
                    <a:pt x="791" y="412"/>
                    <a:pt x="792" y="412"/>
                    <a:pt x="792" y="411"/>
                  </a:cubicBezTo>
                  <a:cubicBezTo>
                    <a:pt x="793" y="411"/>
                    <a:pt x="793" y="412"/>
                    <a:pt x="792" y="412"/>
                  </a:cubicBezTo>
                  <a:close/>
                  <a:moveTo>
                    <a:pt x="792" y="416"/>
                  </a:moveTo>
                  <a:cubicBezTo>
                    <a:pt x="793" y="417"/>
                    <a:pt x="793" y="419"/>
                    <a:pt x="789" y="419"/>
                  </a:cubicBezTo>
                  <a:cubicBezTo>
                    <a:pt x="788" y="418"/>
                    <a:pt x="788" y="417"/>
                    <a:pt x="788" y="416"/>
                  </a:cubicBezTo>
                  <a:cubicBezTo>
                    <a:pt x="789" y="416"/>
                    <a:pt x="790" y="415"/>
                    <a:pt x="792" y="416"/>
                  </a:cubicBezTo>
                  <a:close/>
                  <a:moveTo>
                    <a:pt x="788" y="456"/>
                  </a:moveTo>
                  <a:cubicBezTo>
                    <a:pt x="788" y="456"/>
                    <a:pt x="788" y="456"/>
                    <a:pt x="788" y="457"/>
                  </a:cubicBezTo>
                  <a:cubicBezTo>
                    <a:pt x="788" y="457"/>
                    <a:pt x="787" y="457"/>
                    <a:pt x="787" y="457"/>
                  </a:cubicBezTo>
                  <a:cubicBezTo>
                    <a:pt x="787" y="456"/>
                    <a:pt x="787" y="456"/>
                    <a:pt x="787" y="456"/>
                  </a:cubicBezTo>
                  <a:cubicBezTo>
                    <a:pt x="788" y="456"/>
                    <a:pt x="788" y="456"/>
                    <a:pt x="788" y="456"/>
                  </a:cubicBezTo>
                  <a:close/>
                  <a:moveTo>
                    <a:pt x="787" y="486"/>
                  </a:moveTo>
                  <a:cubicBezTo>
                    <a:pt x="788" y="486"/>
                    <a:pt x="788" y="486"/>
                    <a:pt x="788" y="487"/>
                  </a:cubicBezTo>
                  <a:cubicBezTo>
                    <a:pt x="790" y="488"/>
                    <a:pt x="788" y="489"/>
                    <a:pt x="788" y="490"/>
                  </a:cubicBezTo>
                  <a:cubicBezTo>
                    <a:pt x="787" y="490"/>
                    <a:pt x="786" y="489"/>
                    <a:pt x="786" y="489"/>
                  </a:cubicBezTo>
                  <a:cubicBezTo>
                    <a:pt x="786" y="488"/>
                    <a:pt x="787" y="488"/>
                    <a:pt x="788" y="488"/>
                  </a:cubicBezTo>
                  <a:cubicBezTo>
                    <a:pt x="787" y="487"/>
                    <a:pt x="787" y="487"/>
                    <a:pt x="786" y="487"/>
                  </a:cubicBezTo>
                  <a:cubicBezTo>
                    <a:pt x="786" y="486"/>
                    <a:pt x="787" y="486"/>
                    <a:pt x="787" y="486"/>
                  </a:cubicBezTo>
                  <a:close/>
                  <a:moveTo>
                    <a:pt x="786" y="466"/>
                  </a:moveTo>
                  <a:cubicBezTo>
                    <a:pt x="785" y="466"/>
                    <a:pt x="786" y="465"/>
                    <a:pt x="786" y="465"/>
                  </a:cubicBezTo>
                  <a:cubicBezTo>
                    <a:pt x="787" y="465"/>
                    <a:pt x="786" y="466"/>
                    <a:pt x="787" y="466"/>
                  </a:cubicBezTo>
                  <a:cubicBezTo>
                    <a:pt x="787" y="466"/>
                    <a:pt x="786" y="466"/>
                    <a:pt x="786" y="466"/>
                  </a:cubicBezTo>
                  <a:close/>
                  <a:moveTo>
                    <a:pt x="785" y="477"/>
                  </a:moveTo>
                  <a:cubicBezTo>
                    <a:pt x="785" y="477"/>
                    <a:pt x="785" y="477"/>
                    <a:pt x="785" y="477"/>
                  </a:cubicBezTo>
                  <a:cubicBezTo>
                    <a:pt x="785" y="476"/>
                    <a:pt x="785" y="476"/>
                    <a:pt x="785" y="476"/>
                  </a:cubicBezTo>
                  <a:cubicBezTo>
                    <a:pt x="785" y="476"/>
                    <a:pt x="786" y="477"/>
                    <a:pt x="785" y="477"/>
                  </a:cubicBezTo>
                  <a:close/>
                  <a:moveTo>
                    <a:pt x="785" y="480"/>
                  </a:moveTo>
                  <a:cubicBezTo>
                    <a:pt x="785" y="480"/>
                    <a:pt x="785" y="480"/>
                    <a:pt x="785" y="480"/>
                  </a:cubicBezTo>
                  <a:cubicBezTo>
                    <a:pt x="785" y="480"/>
                    <a:pt x="785" y="480"/>
                    <a:pt x="784" y="480"/>
                  </a:cubicBezTo>
                  <a:cubicBezTo>
                    <a:pt x="784" y="480"/>
                    <a:pt x="784" y="480"/>
                    <a:pt x="784" y="480"/>
                  </a:cubicBezTo>
                  <a:cubicBezTo>
                    <a:pt x="785" y="480"/>
                    <a:pt x="785" y="480"/>
                    <a:pt x="785" y="480"/>
                  </a:cubicBezTo>
                  <a:close/>
                  <a:moveTo>
                    <a:pt x="778" y="495"/>
                  </a:moveTo>
                  <a:cubicBezTo>
                    <a:pt x="777" y="495"/>
                    <a:pt x="777" y="494"/>
                    <a:pt x="779" y="495"/>
                  </a:cubicBezTo>
                  <a:cubicBezTo>
                    <a:pt x="780" y="495"/>
                    <a:pt x="778" y="495"/>
                    <a:pt x="778" y="495"/>
                  </a:cubicBezTo>
                  <a:close/>
                  <a:moveTo>
                    <a:pt x="778" y="470"/>
                  </a:moveTo>
                  <a:cubicBezTo>
                    <a:pt x="778" y="470"/>
                    <a:pt x="778" y="470"/>
                    <a:pt x="778" y="470"/>
                  </a:cubicBezTo>
                  <a:cubicBezTo>
                    <a:pt x="777" y="470"/>
                    <a:pt x="777" y="470"/>
                    <a:pt x="777" y="470"/>
                  </a:cubicBezTo>
                  <a:cubicBezTo>
                    <a:pt x="777" y="470"/>
                    <a:pt x="777" y="470"/>
                    <a:pt x="777" y="470"/>
                  </a:cubicBezTo>
                  <a:cubicBezTo>
                    <a:pt x="777" y="470"/>
                    <a:pt x="778" y="470"/>
                    <a:pt x="778" y="470"/>
                  </a:cubicBezTo>
                  <a:close/>
                  <a:moveTo>
                    <a:pt x="783" y="902"/>
                  </a:moveTo>
                  <a:cubicBezTo>
                    <a:pt x="784" y="902"/>
                    <a:pt x="785" y="904"/>
                    <a:pt x="784" y="905"/>
                  </a:cubicBezTo>
                  <a:cubicBezTo>
                    <a:pt x="781" y="906"/>
                    <a:pt x="780" y="903"/>
                    <a:pt x="783" y="902"/>
                  </a:cubicBezTo>
                  <a:close/>
                  <a:moveTo>
                    <a:pt x="784" y="706"/>
                  </a:moveTo>
                  <a:cubicBezTo>
                    <a:pt x="788" y="706"/>
                    <a:pt x="788" y="709"/>
                    <a:pt x="785" y="709"/>
                  </a:cubicBezTo>
                  <a:cubicBezTo>
                    <a:pt x="783" y="709"/>
                    <a:pt x="783" y="707"/>
                    <a:pt x="784" y="706"/>
                  </a:cubicBezTo>
                  <a:close/>
                  <a:moveTo>
                    <a:pt x="785" y="810"/>
                  </a:moveTo>
                  <a:cubicBezTo>
                    <a:pt x="787" y="810"/>
                    <a:pt x="788" y="811"/>
                    <a:pt x="787" y="812"/>
                  </a:cubicBezTo>
                  <a:cubicBezTo>
                    <a:pt x="785" y="812"/>
                    <a:pt x="784" y="811"/>
                    <a:pt x="785" y="810"/>
                  </a:cubicBezTo>
                  <a:close/>
                  <a:moveTo>
                    <a:pt x="789" y="824"/>
                  </a:moveTo>
                  <a:cubicBezTo>
                    <a:pt x="790" y="824"/>
                    <a:pt x="790" y="823"/>
                    <a:pt x="791" y="823"/>
                  </a:cubicBezTo>
                  <a:cubicBezTo>
                    <a:pt x="791" y="824"/>
                    <a:pt x="792" y="825"/>
                    <a:pt x="791" y="826"/>
                  </a:cubicBezTo>
                  <a:cubicBezTo>
                    <a:pt x="791" y="826"/>
                    <a:pt x="792" y="826"/>
                    <a:pt x="791" y="827"/>
                  </a:cubicBezTo>
                  <a:cubicBezTo>
                    <a:pt x="790" y="826"/>
                    <a:pt x="789" y="826"/>
                    <a:pt x="789" y="824"/>
                  </a:cubicBezTo>
                  <a:close/>
                  <a:moveTo>
                    <a:pt x="791" y="890"/>
                  </a:moveTo>
                  <a:cubicBezTo>
                    <a:pt x="791" y="889"/>
                    <a:pt x="792" y="888"/>
                    <a:pt x="793" y="888"/>
                  </a:cubicBezTo>
                  <a:cubicBezTo>
                    <a:pt x="796" y="887"/>
                    <a:pt x="797" y="889"/>
                    <a:pt x="796" y="891"/>
                  </a:cubicBezTo>
                  <a:cubicBezTo>
                    <a:pt x="794" y="892"/>
                    <a:pt x="792" y="891"/>
                    <a:pt x="791" y="890"/>
                  </a:cubicBezTo>
                  <a:close/>
                  <a:moveTo>
                    <a:pt x="797" y="923"/>
                  </a:moveTo>
                  <a:cubicBezTo>
                    <a:pt x="797" y="923"/>
                    <a:pt x="798" y="923"/>
                    <a:pt x="798" y="923"/>
                  </a:cubicBezTo>
                  <a:cubicBezTo>
                    <a:pt x="800" y="923"/>
                    <a:pt x="802" y="924"/>
                    <a:pt x="801" y="926"/>
                  </a:cubicBezTo>
                  <a:cubicBezTo>
                    <a:pt x="799" y="926"/>
                    <a:pt x="798" y="926"/>
                    <a:pt x="797" y="925"/>
                  </a:cubicBezTo>
                  <a:cubicBezTo>
                    <a:pt x="796" y="925"/>
                    <a:pt x="796" y="923"/>
                    <a:pt x="797" y="923"/>
                  </a:cubicBezTo>
                  <a:close/>
                  <a:moveTo>
                    <a:pt x="801" y="620"/>
                  </a:moveTo>
                  <a:cubicBezTo>
                    <a:pt x="802" y="620"/>
                    <a:pt x="802" y="621"/>
                    <a:pt x="803" y="621"/>
                  </a:cubicBezTo>
                  <a:cubicBezTo>
                    <a:pt x="803" y="621"/>
                    <a:pt x="802" y="621"/>
                    <a:pt x="801" y="621"/>
                  </a:cubicBezTo>
                  <a:cubicBezTo>
                    <a:pt x="801" y="621"/>
                    <a:pt x="801" y="620"/>
                    <a:pt x="801" y="620"/>
                  </a:cubicBezTo>
                  <a:close/>
                  <a:moveTo>
                    <a:pt x="801" y="618"/>
                  </a:moveTo>
                  <a:cubicBezTo>
                    <a:pt x="802" y="618"/>
                    <a:pt x="802" y="618"/>
                    <a:pt x="802" y="619"/>
                  </a:cubicBezTo>
                  <a:cubicBezTo>
                    <a:pt x="801" y="619"/>
                    <a:pt x="801" y="619"/>
                    <a:pt x="801" y="618"/>
                  </a:cubicBezTo>
                  <a:close/>
                  <a:moveTo>
                    <a:pt x="803" y="577"/>
                  </a:moveTo>
                  <a:cubicBezTo>
                    <a:pt x="803" y="577"/>
                    <a:pt x="803" y="577"/>
                    <a:pt x="803" y="578"/>
                  </a:cubicBezTo>
                  <a:cubicBezTo>
                    <a:pt x="803" y="578"/>
                    <a:pt x="803" y="578"/>
                    <a:pt x="802" y="578"/>
                  </a:cubicBezTo>
                  <a:cubicBezTo>
                    <a:pt x="802" y="577"/>
                    <a:pt x="802" y="577"/>
                    <a:pt x="802" y="577"/>
                  </a:cubicBezTo>
                  <a:cubicBezTo>
                    <a:pt x="803" y="577"/>
                    <a:pt x="803" y="577"/>
                    <a:pt x="803" y="577"/>
                  </a:cubicBezTo>
                  <a:close/>
                  <a:moveTo>
                    <a:pt x="802" y="523"/>
                  </a:moveTo>
                  <a:cubicBezTo>
                    <a:pt x="802" y="522"/>
                    <a:pt x="802" y="522"/>
                    <a:pt x="802" y="522"/>
                  </a:cubicBezTo>
                  <a:cubicBezTo>
                    <a:pt x="803" y="522"/>
                    <a:pt x="803" y="522"/>
                    <a:pt x="803" y="522"/>
                  </a:cubicBezTo>
                  <a:cubicBezTo>
                    <a:pt x="803" y="522"/>
                    <a:pt x="803" y="522"/>
                    <a:pt x="803" y="523"/>
                  </a:cubicBezTo>
                  <a:cubicBezTo>
                    <a:pt x="803" y="523"/>
                    <a:pt x="803" y="523"/>
                    <a:pt x="802" y="523"/>
                  </a:cubicBezTo>
                  <a:close/>
                  <a:moveTo>
                    <a:pt x="803" y="579"/>
                  </a:moveTo>
                  <a:cubicBezTo>
                    <a:pt x="804" y="579"/>
                    <a:pt x="802" y="579"/>
                    <a:pt x="802" y="579"/>
                  </a:cubicBezTo>
                  <a:cubicBezTo>
                    <a:pt x="803" y="579"/>
                    <a:pt x="803" y="579"/>
                    <a:pt x="803" y="579"/>
                  </a:cubicBezTo>
                  <a:close/>
                  <a:moveTo>
                    <a:pt x="802" y="673"/>
                  </a:moveTo>
                  <a:cubicBezTo>
                    <a:pt x="802" y="674"/>
                    <a:pt x="803" y="675"/>
                    <a:pt x="802" y="675"/>
                  </a:cubicBezTo>
                  <a:cubicBezTo>
                    <a:pt x="801" y="675"/>
                    <a:pt x="801" y="673"/>
                    <a:pt x="802" y="673"/>
                  </a:cubicBezTo>
                  <a:close/>
                  <a:moveTo>
                    <a:pt x="801" y="658"/>
                  </a:moveTo>
                  <a:cubicBezTo>
                    <a:pt x="802" y="658"/>
                    <a:pt x="803" y="659"/>
                    <a:pt x="803" y="659"/>
                  </a:cubicBezTo>
                  <a:cubicBezTo>
                    <a:pt x="802" y="659"/>
                    <a:pt x="801" y="659"/>
                    <a:pt x="801" y="658"/>
                  </a:cubicBezTo>
                  <a:close/>
                  <a:moveTo>
                    <a:pt x="809" y="511"/>
                  </a:moveTo>
                  <a:cubicBezTo>
                    <a:pt x="809" y="511"/>
                    <a:pt x="809" y="512"/>
                    <a:pt x="809" y="512"/>
                  </a:cubicBezTo>
                  <a:cubicBezTo>
                    <a:pt x="809" y="512"/>
                    <a:pt x="809" y="512"/>
                    <a:pt x="809" y="511"/>
                  </a:cubicBezTo>
                  <a:close/>
                  <a:moveTo>
                    <a:pt x="815" y="401"/>
                  </a:moveTo>
                  <a:cubicBezTo>
                    <a:pt x="814" y="401"/>
                    <a:pt x="812" y="401"/>
                    <a:pt x="812" y="399"/>
                  </a:cubicBezTo>
                  <a:cubicBezTo>
                    <a:pt x="812" y="399"/>
                    <a:pt x="813" y="398"/>
                    <a:pt x="814" y="398"/>
                  </a:cubicBezTo>
                  <a:cubicBezTo>
                    <a:pt x="815" y="399"/>
                    <a:pt x="816" y="400"/>
                    <a:pt x="815" y="401"/>
                  </a:cubicBezTo>
                  <a:close/>
                  <a:moveTo>
                    <a:pt x="811" y="379"/>
                  </a:moveTo>
                  <a:cubicBezTo>
                    <a:pt x="812" y="380"/>
                    <a:pt x="812" y="380"/>
                    <a:pt x="812" y="381"/>
                  </a:cubicBezTo>
                  <a:cubicBezTo>
                    <a:pt x="812" y="381"/>
                    <a:pt x="812" y="381"/>
                    <a:pt x="812" y="381"/>
                  </a:cubicBezTo>
                  <a:cubicBezTo>
                    <a:pt x="813" y="383"/>
                    <a:pt x="813" y="383"/>
                    <a:pt x="813" y="383"/>
                  </a:cubicBezTo>
                  <a:cubicBezTo>
                    <a:pt x="814" y="384"/>
                    <a:pt x="813" y="382"/>
                    <a:pt x="812" y="381"/>
                  </a:cubicBezTo>
                  <a:cubicBezTo>
                    <a:pt x="812" y="381"/>
                    <a:pt x="812" y="381"/>
                    <a:pt x="812" y="381"/>
                  </a:cubicBezTo>
                  <a:cubicBezTo>
                    <a:pt x="813" y="382"/>
                    <a:pt x="814" y="383"/>
                    <a:pt x="815" y="385"/>
                  </a:cubicBezTo>
                  <a:cubicBezTo>
                    <a:pt x="814" y="383"/>
                    <a:pt x="812" y="382"/>
                    <a:pt x="811" y="381"/>
                  </a:cubicBezTo>
                  <a:cubicBezTo>
                    <a:pt x="811" y="380"/>
                    <a:pt x="811" y="379"/>
                    <a:pt x="811" y="379"/>
                  </a:cubicBezTo>
                  <a:close/>
                  <a:moveTo>
                    <a:pt x="812" y="487"/>
                  </a:moveTo>
                  <a:cubicBezTo>
                    <a:pt x="813" y="488"/>
                    <a:pt x="815" y="489"/>
                    <a:pt x="814" y="490"/>
                  </a:cubicBezTo>
                  <a:cubicBezTo>
                    <a:pt x="814" y="491"/>
                    <a:pt x="812" y="492"/>
                    <a:pt x="811" y="492"/>
                  </a:cubicBezTo>
                  <a:cubicBezTo>
                    <a:pt x="810" y="492"/>
                    <a:pt x="808" y="492"/>
                    <a:pt x="808" y="491"/>
                  </a:cubicBezTo>
                  <a:cubicBezTo>
                    <a:pt x="807" y="490"/>
                    <a:pt x="809" y="491"/>
                    <a:pt x="809" y="490"/>
                  </a:cubicBezTo>
                  <a:cubicBezTo>
                    <a:pt x="809" y="489"/>
                    <a:pt x="807" y="489"/>
                    <a:pt x="807" y="488"/>
                  </a:cubicBezTo>
                  <a:cubicBezTo>
                    <a:pt x="807" y="487"/>
                    <a:pt x="810" y="487"/>
                    <a:pt x="812" y="487"/>
                  </a:cubicBezTo>
                  <a:close/>
                  <a:moveTo>
                    <a:pt x="808" y="478"/>
                  </a:moveTo>
                  <a:cubicBezTo>
                    <a:pt x="806" y="478"/>
                    <a:pt x="807" y="476"/>
                    <a:pt x="808" y="475"/>
                  </a:cubicBezTo>
                  <a:cubicBezTo>
                    <a:pt x="809" y="475"/>
                    <a:pt x="810" y="478"/>
                    <a:pt x="808" y="478"/>
                  </a:cubicBezTo>
                  <a:close/>
                  <a:moveTo>
                    <a:pt x="807" y="418"/>
                  </a:moveTo>
                  <a:cubicBezTo>
                    <a:pt x="807" y="417"/>
                    <a:pt x="807" y="417"/>
                    <a:pt x="807" y="417"/>
                  </a:cubicBezTo>
                  <a:cubicBezTo>
                    <a:pt x="809" y="416"/>
                    <a:pt x="809" y="418"/>
                    <a:pt x="807" y="418"/>
                  </a:cubicBezTo>
                  <a:close/>
                  <a:moveTo>
                    <a:pt x="806" y="373"/>
                  </a:moveTo>
                  <a:cubicBezTo>
                    <a:pt x="808" y="373"/>
                    <a:pt x="804" y="373"/>
                    <a:pt x="806" y="373"/>
                  </a:cubicBezTo>
                  <a:close/>
                  <a:moveTo>
                    <a:pt x="806" y="411"/>
                  </a:moveTo>
                  <a:cubicBezTo>
                    <a:pt x="807" y="411"/>
                    <a:pt x="807" y="411"/>
                    <a:pt x="807" y="412"/>
                  </a:cubicBezTo>
                  <a:cubicBezTo>
                    <a:pt x="807" y="412"/>
                    <a:pt x="807" y="413"/>
                    <a:pt x="807" y="413"/>
                  </a:cubicBezTo>
                  <a:cubicBezTo>
                    <a:pt x="807" y="414"/>
                    <a:pt x="808" y="414"/>
                    <a:pt x="808" y="414"/>
                  </a:cubicBezTo>
                  <a:cubicBezTo>
                    <a:pt x="808" y="415"/>
                    <a:pt x="806" y="417"/>
                    <a:pt x="806" y="418"/>
                  </a:cubicBezTo>
                  <a:cubicBezTo>
                    <a:pt x="804" y="418"/>
                    <a:pt x="804" y="417"/>
                    <a:pt x="803" y="417"/>
                  </a:cubicBezTo>
                  <a:cubicBezTo>
                    <a:pt x="803" y="416"/>
                    <a:pt x="804" y="415"/>
                    <a:pt x="804" y="413"/>
                  </a:cubicBezTo>
                  <a:cubicBezTo>
                    <a:pt x="805" y="412"/>
                    <a:pt x="804" y="411"/>
                    <a:pt x="806" y="411"/>
                  </a:cubicBezTo>
                  <a:close/>
                  <a:moveTo>
                    <a:pt x="803" y="391"/>
                  </a:moveTo>
                  <a:cubicBezTo>
                    <a:pt x="804" y="391"/>
                    <a:pt x="804" y="393"/>
                    <a:pt x="802" y="392"/>
                  </a:cubicBezTo>
                  <a:cubicBezTo>
                    <a:pt x="803" y="392"/>
                    <a:pt x="802" y="391"/>
                    <a:pt x="803" y="391"/>
                  </a:cubicBezTo>
                  <a:close/>
                  <a:moveTo>
                    <a:pt x="802" y="419"/>
                  </a:moveTo>
                  <a:cubicBezTo>
                    <a:pt x="803" y="420"/>
                    <a:pt x="803" y="422"/>
                    <a:pt x="802" y="423"/>
                  </a:cubicBezTo>
                  <a:cubicBezTo>
                    <a:pt x="799" y="423"/>
                    <a:pt x="799" y="419"/>
                    <a:pt x="802" y="419"/>
                  </a:cubicBezTo>
                  <a:close/>
                  <a:moveTo>
                    <a:pt x="800" y="491"/>
                  </a:moveTo>
                  <a:cubicBezTo>
                    <a:pt x="800" y="491"/>
                    <a:pt x="800" y="491"/>
                    <a:pt x="800" y="491"/>
                  </a:cubicBezTo>
                  <a:cubicBezTo>
                    <a:pt x="800" y="492"/>
                    <a:pt x="801" y="492"/>
                    <a:pt x="801" y="493"/>
                  </a:cubicBezTo>
                  <a:cubicBezTo>
                    <a:pt x="800" y="493"/>
                    <a:pt x="800" y="494"/>
                    <a:pt x="799" y="494"/>
                  </a:cubicBezTo>
                  <a:cubicBezTo>
                    <a:pt x="799" y="494"/>
                    <a:pt x="799" y="494"/>
                    <a:pt x="800" y="494"/>
                  </a:cubicBezTo>
                  <a:cubicBezTo>
                    <a:pt x="800" y="495"/>
                    <a:pt x="800" y="495"/>
                    <a:pt x="798" y="495"/>
                  </a:cubicBezTo>
                  <a:cubicBezTo>
                    <a:pt x="799" y="495"/>
                    <a:pt x="799" y="494"/>
                    <a:pt x="799" y="494"/>
                  </a:cubicBezTo>
                  <a:cubicBezTo>
                    <a:pt x="798" y="494"/>
                    <a:pt x="798" y="494"/>
                    <a:pt x="798" y="495"/>
                  </a:cubicBezTo>
                  <a:cubicBezTo>
                    <a:pt x="797" y="495"/>
                    <a:pt x="797" y="495"/>
                    <a:pt x="797" y="495"/>
                  </a:cubicBezTo>
                  <a:cubicBezTo>
                    <a:pt x="796" y="496"/>
                    <a:pt x="795" y="496"/>
                    <a:pt x="794" y="496"/>
                  </a:cubicBezTo>
                  <a:cubicBezTo>
                    <a:pt x="793" y="496"/>
                    <a:pt x="792" y="497"/>
                    <a:pt x="791" y="497"/>
                  </a:cubicBezTo>
                  <a:cubicBezTo>
                    <a:pt x="790" y="495"/>
                    <a:pt x="794" y="494"/>
                    <a:pt x="792" y="493"/>
                  </a:cubicBezTo>
                  <a:cubicBezTo>
                    <a:pt x="792" y="492"/>
                    <a:pt x="793" y="493"/>
                    <a:pt x="794" y="492"/>
                  </a:cubicBezTo>
                  <a:cubicBezTo>
                    <a:pt x="795" y="492"/>
                    <a:pt x="796" y="491"/>
                    <a:pt x="797" y="491"/>
                  </a:cubicBezTo>
                  <a:cubicBezTo>
                    <a:pt x="797" y="491"/>
                    <a:pt x="798" y="491"/>
                    <a:pt x="799" y="491"/>
                  </a:cubicBezTo>
                  <a:cubicBezTo>
                    <a:pt x="799" y="491"/>
                    <a:pt x="799" y="491"/>
                    <a:pt x="799" y="491"/>
                  </a:cubicBezTo>
                  <a:cubicBezTo>
                    <a:pt x="800" y="491"/>
                    <a:pt x="800" y="491"/>
                    <a:pt x="800" y="491"/>
                  </a:cubicBezTo>
                  <a:close/>
                  <a:moveTo>
                    <a:pt x="798" y="380"/>
                  </a:moveTo>
                  <a:cubicBezTo>
                    <a:pt x="799" y="381"/>
                    <a:pt x="798" y="381"/>
                    <a:pt x="798" y="381"/>
                  </a:cubicBezTo>
                  <a:cubicBezTo>
                    <a:pt x="797" y="381"/>
                    <a:pt x="798" y="382"/>
                    <a:pt x="796" y="382"/>
                  </a:cubicBezTo>
                  <a:cubicBezTo>
                    <a:pt x="796" y="381"/>
                    <a:pt x="797" y="380"/>
                    <a:pt x="798" y="380"/>
                  </a:cubicBezTo>
                  <a:close/>
                  <a:moveTo>
                    <a:pt x="795" y="471"/>
                  </a:moveTo>
                  <a:cubicBezTo>
                    <a:pt x="796" y="471"/>
                    <a:pt x="796" y="471"/>
                    <a:pt x="796" y="471"/>
                  </a:cubicBezTo>
                  <a:cubicBezTo>
                    <a:pt x="796" y="471"/>
                    <a:pt x="796" y="471"/>
                    <a:pt x="795" y="471"/>
                  </a:cubicBezTo>
                  <a:cubicBezTo>
                    <a:pt x="795" y="471"/>
                    <a:pt x="795" y="471"/>
                    <a:pt x="795" y="471"/>
                  </a:cubicBezTo>
                  <a:close/>
                  <a:moveTo>
                    <a:pt x="797" y="481"/>
                  </a:moveTo>
                  <a:cubicBezTo>
                    <a:pt x="798" y="482"/>
                    <a:pt x="799" y="483"/>
                    <a:pt x="799" y="484"/>
                  </a:cubicBezTo>
                  <a:cubicBezTo>
                    <a:pt x="799" y="484"/>
                    <a:pt x="796" y="485"/>
                    <a:pt x="796" y="485"/>
                  </a:cubicBezTo>
                  <a:cubicBezTo>
                    <a:pt x="795" y="486"/>
                    <a:pt x="793" y="486"/>
                    <a:pt x="792" y="485"/>
                  </a:cubicBezTo>
                  <a:cubicBezTo>
                    <a:pt x="792" y="484"/>
                    <a:pt x="793" y="484"/>
                    <a:pt x="794" y="484"/>
                  </a:cubicBezTo>
                  <a:cubicBezTo>
                    <a:pt x="794" y="483"/>
                    <a:pt x="792" y="483"/>
                    <a:pt x="791" y="482"/>
                  </a:cubicBezTo>
                  <a:cubicBezTo>
                    <a:pt x="792" y="481"/>
                    <a:pt x="794" y="481"/>
                    <a:pt x="797" y="481"/>
                  </a:cubicBezTo>
                  <a:close/>
                  <a:moveTo>
                    <a:pt x="792" y="384"/>
                  </a:moveTo>
                  <a:cubicBezTo>
                    <a:pt x="794" y="384"/>
                    <a:pt x="795" y="384"/>
                    <a:pt x="794" y="386"/>
                  </a:cubicBezTo>
                  <a:cubicBezTo>
                    <a:pt x="793" y="386"/>
                    <a:pt x="793" y="386"/>
                    <a:pt x="792" y="386"/>
                  </a:cubicBezTo>
                  <a:cubicBezTo>
                    <a:pt x="791" y="385"/>
                    <a:pt x="791" y="385"/>
                    <a:pt x="792" y="384"/>
                  </a:cubicBezTo>
                  <a:close/>
                  <a:moveTo>
                    <a:pt x="790" y="354"/>
                  </a:moveTo>
                  <a:cubicBezTo>
                    <a:pt x="790" y="354"/>
                    <a:pt x="791" y="354"/>
                    <a:pt x="791" y="354"/>
                  </a:cubicBezTo>
                  <a:cubicBezTo>
                    <a:pt x="791" y="355"/>
                    <a:pt x="791" y="356"/>
                    <a:pt x="790" y="356"/>
                  </a:cubicBezTo>
                  <a:cubicBezTo>
                    <a:pt x="790" y="355"/>
                    <a:pt x="790" y="355"/>
                    <a:pt x="790" y="354"/>
                  </a:cubicBezTo>
                  <a:close/>
                  <a:moveTo>
                    <a:pt x="788" y="386"/>
                  </a:moveTo>
                  <a:cubicBezTo>
                    <a:pt x="788" y="386"/>
                    <a:pt x="788" y="388"/>
                    <a:pt x="787" y="387"/>
                  </a:cubicBezTo>
                  <a:cubicBezTo>
                    <a:pt x="787" y="387"/>
                    <a:pt x="786" y="386"/>
                    <a:pt x="788" y="386"/>
                  </a:cubicBezTo>
                  <a:close/>
                  <a:moveTo>
                    <a:pt x="785" y="362"/>
                  </a:moveTo>
                  <a:cubicBezTo>
                    <a:pt x="785" y="362"/>
                    <a:pt x="786" y="362"/>
                    <a:pt x="786" y="362"/>
                  </a:cubicBezTo>
                  <a:cubicBezTo>
                    <a:pt x="787" y="362"/>
                    <a:pt x="787" y="363"/>
                    <a:pt x="786" y="364"/>
                  </a:cubicBezTo>
                  <a:cubicBezTo>
                    <a:pt x="785" y="364"/>
                    <a:pt x="785" y="364"/>
                    <a:pt x="785" y="364"/>
                  </a:cubicBezTo>
                  <a:cubicBezTo>
                    <a:pt x="784" y="363"/>
                    <a:pt x="784" y="363"/>
                    <a:pt x="785" y="362"/>
                  </a:cubicBezTo>
                  <a:close/>
                  <a:moveTo>
                    <a:pt x="783" y="375"/>
                  </a:moveTo>
                  <a:cubicBezTo>
                    <a:pt x="783" y="376"/>
                    <a:pt x="782" y="376"/>
                    <a:pt x="782" y="376"/>
                  </a:cubicBezTo>
                  <a:cubicBezTo>
                    <a:pt x="782" y="376"/>
                    <a:pt x="782" y="377"/>
                    <a:pt x="780" y="377"/>
                  </a:cubicBezTo>
                  <a:cubicBezTo>
                    <a:pt x="780" y="376"/>
                    <a:pt x="781" y="375"/>
                    <a:pt x="783" y="375"/>
                  </a:cubicBezTo>
                  <a:close/>
                  <a:moveTo>
                    <a:pt x="781" y="424"/>
                  </a:moveTo>
                  <a:cubicBezTo>
                    <a:pt x="781" y="424"/>
                    <a:pt x="780" y="424"/>
                    <a:pt x="780" y="424"/>
                  </a:cubicBezTo>
                  <a:cubicBezTo>
                    <a:pt x="780" y="423"/>
                    <a:pt x="780" y="423"/>
                    <a:pt x="780" y="423"/>
                  </a:cubicBezTo>
                  <a:cubicBezTo>
                    <a:pt x="781" y="423"/>
                    <a:pt x="781" y="423"/>
                    <a:pt x="781" y="424"/>
                  </a:cubicBezTo>
                  <a:close/>
                  <a:moveTo>
                    <a:pt x="778" y="384"/>
                  </a:moveTo>
                  <a:cubicBezTo>
                    <a:pt x="778" y="384"/>
                    <a:pt x="779" y="384"/>
                    <a:pt x="780" y="384"/>
                  </a:cubicBezTo>
                  <a:cubicBezTo>
                    <a:pt x="780" y="385"/>
                    <a:pt x="779" y="385"/>
                    <a:pt x="778" y="384"/>
                  </a:cubicBezTo>
                  <a:close/>
                  <a:moveTo>
                    <a:pt x="779" y="383"/>
                  </a:moveTo>
                  <a:cubicBezTo>
                    <a:pt x="779" y="384"/>
                    <a:pt x="779" y="383"/>
                    <a:pt x="778" y="383"/>
                  </a:cubicBezTo>
                  <a:cubicBezTo>
                    <a:pt x="778" y="383"/>
                    <a:pt x="779" y="383"/>
                    <a:pt x="779" y="383"/>
                  </a:cubicBezTo>
                  <a:close/>
                  <a:moveTo>
                    <a:pt x="776" y="379"/>
                  </a:moveTo>
                  <a:cubicBezTo>
                    <a:pt x="778" y="379"/>
                    <a:pt x="779" y="379"/>
                    <a:pt x="779" y="381"/>
                  </a:cubicBezTo>
                  <a:cubicBezTo>
                    <a:pt x="777" y="381"/>
                    <a:pt x="777" y="381"/>
                    <a:pt x="776" y="381"/>
                  </a:cubicBezTo>
                  <a:cubicBezTo>
                    <a:pt x="775" y="380"/>
                    <a:pt x="776" y="380"/>
                    <a:pt x="776" y="379"/>
                  </a:cubicBezTo>
                  <a:close/>
                  <a:moveTo>
                    <a:pt x="776" y="431"/>
                  </a:moveTo>
                  <a:cubicBezTo>
                    <a:pt x="777" y="430"/>
                    <a:pt x="777" y="429"/>
                    <a:pt x="778" y="429"/>
                  </a:cubicBezTo>
                  <a:cubicBezTo>
                    <a:pt x="779" y="429"/>
                    <a:pt x="781" y="428"/>
                    <a:pt x="781" y="429"/>
                  </a:cubicBezTo>
                  <a:cubicBezTo>
                    <a:pt x="780" y="430"/>
                    <a:pt x="782" y="431"/>
                    <a:pt x="781" y="433"/>
                  </a:cubicBezTo>
                  <a:cubicBezTo>
                    <a:pt x="778" y="432"/>
                    <a:pt x="774" y="432"/>
                    <a:pt x="770" y="431"/>
                  </a:cubicBezTo>
                  <a:cubicBezTo>
                    <a:pt x="770" y="431"/>
                    <a:pt x="770" y="430"/>
                    <a:pt x="770" y="430"/>
                  </a:cubicBezTo>
                  <a:cubicBezTo>
                    <a:pt x="771" y="430"/>
                    <a:pt x="773" y="430"/>
                    <a:pt x="774" y="429"/>
                  </a:cubicBezTo>
                  <a:cubicBezTo>
                    <a:pt x="775" y="430"/>
                    <a:pt x="776" y="430"/>
                    <a:pt x="776" y="431"/>
                  </a:cubicBezTo>
                  <a:close/>
                  <a:moveTo>
                    <a:pt x="771" y="404"/>
                  </a:moveTo>
                  <a:cubicBezTo>
                    <a:pt x="770" y="404"/>
                    <a:pt x="770" y="403"/>
                    <a:pt x="770" y="403"/>
                  </a:cubicBezTo>
                  <a:cubicBezTo>
                    <a:pt x="772" y="402"/>
                    <a:pt x="771" y="403"/>
                    <a:pt x="771" y="404"/>
                  </a:cubicBezTo>
                  <a:close/>
                  <a:moveTo>
                    <a:pt x="773" y="345"/>
                  </a:moveTo>
                  <a:cubicBezTo>
                    <a:pt x="773" y="345"/>
                    <a:pt x="774" y="347"/>
                    <a:pt x="772" y="347"/>
                  </a:cubicBezTo>
                  <a:cubicBezTo>
                    <a:pt x="772" y="346"/>
                    <a:pt x="772" y="345"/>
                    <a:pt x="773" y="345"/>
                  </a:cubicBezTo>
                  <a:close/>
                  <a:moveTo>
                    <a:pt x="773" y="337"/>
                  </a:moveTo>
                  <a:cubicBezTo>
                    <a:pt x="775" y="337"/>
                    <a:pt x="775" y="338"/>
                    <a:pt x="773" y="338"/>
                  </a:cubicBezTo>
                  <a:cubicBezTo>
                    <a:pt x="772" y="337"/>
                    <a:pt x="773" y="337"/>
                    <a:pt x="773" y="337"/>
                  </a:cubicBezTo>
                  <a:close/>
                  <a:moveTo>
                    <a:pt x="774" y="366"/>
                  </a:moveTo>
                  <a:cubicBezTo>
                    <a:pt x="775" y="366"/>
                    <a:pt x="775" y="367"/>
                    <a:pt x="774" y="368"/>
                  </a:cubicBezTo>
                  <a:cubicBezTo>
                    <a:pt x="774" y="368"/>
                    <a:pt x="774" y="366"/>
                    <a:pt x="774" y="366"/>
                  </a:cubicBezTo>
                  <a:close/>
                  <a:moveTo>
                    <a:pt x="774" y="363"/>
                  </a:moveTo>
                  <a:cubicBezTo>
                    <a:pt x="774" y="363"/>
                    <a:pt x="774" y="363"/>
                    <a:pt x="774" y="362"/>
                  </a:cubicBezTo>
                  <a:cubicBezTo>
                    <a:pt x="774" y="362"/>
                    <a:pt x="775" y="362"/>
                    <a:pt x="775" y="362"/>
                  </a:cubicBezTo>
                  <a:cubicBezTo>
                    <a:pt x="775" y="363"/>
                    <a:pt x="775" y="363"/>
                    <a:pt x="775" y="363"/>
                  </a:cubicBezTo>
                  <a:cubicBezTo>
                    <a:pt x="775" y="363"/>
                    <a:pt x="774" y="363"/>
                    <a:pt x="774" y="363"/>
                  </a:cubicBezTo>
                  <a:close/>
                  <a:moveTo>
                    <a:pt x="774" y="425"/>
                  </a:moveTo>
                  <a:cubicBezTo>
                    <a:pt x="775" y="426"/>
                    <a:pt x="775" y="427"/>
                    <a:pt x="773" y="427"/>
                  </a:cubicBezTo>
                  <a:cubicBezTo>
                    <a:pt x="773" y="426"/>
                    <a:pt x="773" y="425"/>
                    <a:pt x="774" y="425"/>
                  </a:cubicBezTo>
                  <a:close/>
                  <a:moveTo>
                    <a:pt x="774" y="351"/>
                  </a:moveTo>
                  <a:cubicBezTo>
                    <a:pt x="774" y="350"/>
                    <a:pt x="774" y="350"/>
                    <a:pt x="774" y="349"/>
                  </a:cubicBezTo>
                  <a:cubicBezTo>
                    <a:pt x="774" y="349"/>
                    <a:pt x="775" y="349"/>
                    <a:pt x="775" y="349"/>
                  </a:cubicBezTo>
                  <a:cubicBezTo>
                    <a:pt x="775" y="350"/>
                    <a:pt x="775" y="351"/>
                    <a:pt x="774" y="351"/>
                  </a:cubicBezTo>
                  <a:close/>
                  <a:moveTo>
                    <a:pt x="774" y="331"/>
                  </a:moveTo>
                  <a:cubicBezTo>
                    <a:pt x="772" y="332"/>
                    <a:pt x="773" y="330"/>
                    <a:pt x="773" y="329"/>
                  </a:cubicBezTo>
                  <a:cubicBezTo>
                    <a:pt x="775" y="330"/>
                    <a:pt x="775" y="331"/>
                    <a:pt x="774" y="331"/>
                  </a:cubicBezTo>
                  <a:close/>
                  <a:moveTo>
                    <a:pt x="773" y="325"/>
                  </a:moveTo>
                  <a:cubicBezTo>
                    <a:pt x="773" y="326"/>
                    <a:pt x="773" y="327"/>
                    <a:pt x="773" y="327"/>
                  </a:cubicBezTo>
                  <a:cubicBezTo>
                    <a:pt x="771" y="327"/>
                    <a:pt x="771" y="326"/>
                    <a:pt x="771" y="325"/>
                  </a:cubicBezTo>
                  <a:cubicBezTo>
                    <a:pt x="772" y="325"/>
                    <a:pt x="772" y="325"/>
                    <a:pt x="773" y="325"/>
                  </a:cubicBezTo>
                  <a:close/>
                  <a:moveTo>
                    <a:pt x="771" y="317"/>
                  </a:moveTo>
                  <a:cubicBezTo>
                    <a:pt x="772" y="318"/>
                    <a:pt x="771" y="319"/>
                    <a:pt x="771" y="319"/>
                  </a:cubicBezTo>
                  <a:cubicBezTo>
                    <a:pt x="770" y="320"/>
                    <a:pt x="771" y="319"/>
                    <a:pt x="770" y="319"/>
                  </a:cubicBezTo>
                  <a:cubicBezTo>
                    <a:pt x="769" y="318"/>
                    <a:pt x="770" y="317"/>
                    <a:pt x="771" y="317"/>
                  </a:cubicBezTo>
                  <a:close/>
                  <a:moveTo>
                    <a:pt x="770" y="357"/>
                  </a:moveTo>
                  <a:cubicBezTo>
                    <a:pt x="771" y="357"/>
                    <a:pt x="771" y="358"/>
                    <a:pt x="770" y="359"/>
                  </a:cubicBezTo>
                  <a:cubicBezTo>
                    <a:pt x="769" y="359"/>
                    <a:pt x="769" y="359"/>
                    <a:pt x="769" y="359"/>
                  </a:cubicBezTo>
                  <a:cubicBezTo>
                    <a:pt x="768" y="358"/>
                    <a:pt x="768" y="358"/>
                    <a:pt x="769" y="357"/>
                  </a:cubicBezTo>
                  <a:cubicBezTo>
                    <a:pt x="769" y="357"/>
                    <a:pt x="770" y="357"/>
                    <a:pt x="770" y="357"/>
                  </a:cubicBezTo>
                  <a:close/>
                  <a:moveTo>
                    <a:pt x="765" y="337"/>
                  </a:moveTo>
                  <a:cubicBezTo>
                    <a:pt x="766" y="336"/>
                    <a:pt x="768" y="337"/>
                    <a:pt x="769" y="337"/>
                  </a:cubicBezTo>
                  <a:cubicBezTo>
                    <a:pt x="769" y="337"/>
                    <a:pt x="769" y="339"/>
                    <a:pt x="769" y="339"/>
                  </a:cubicBezTo>
                  <a:cubicBezTo>
                    <a:pt x="769" y="340"/>
                    <a:pt x="766" y="340"/>
                    <a:pt x="765" y="340"/>
                  </a:cubicBezTo>
                  <a:cubicBezTo>
                    <a:pt x="763" y="340"/>
                    <a:pt x="764" y="338"/>
                    <a:pt x="763" y="337"/>
                  </a:cubicBezTo>
                  <a:cubicBezTo>
                    <a:pt x="763" y="336"/>
                    <a:pt x="763" y="336"/>
                    <a:pt x="763" y="336"/>
                  </a:cubicBezTo>
                  <a:cubicBezTo>
                    <a:pt x="762" y="335"/>
                    <a:pt x="762" y="336"/>
                    <a:pt x="763" y="335"/>
                  </a:cubicBezTo>
                  <a:cubicBezTo>
                    <a:pt x="763" y="335"/>
                    <a:pt x="762" y="334"/>
                    <a:pt x="763" y="334"/>
                  </a:cubicBezTo>
                  <a:cubicBezTo>
                    <a:pt x="765" y="334"/>
                    <a:pt x="764" y="336"/>
                    <a:pt x="765" y="337"/>
                  </a:cubicBezTo>
                  <a:close/>
                  <a:moveTo>
                    <a:pt x="760" y="293"/>
                  </a:moveTo>
                  <a:cubicBezTo>
                    <a:pt x="761" y="292"/>
                    <a:pt x="763" y="292"/>
                    <a:pt x="763" y="293"/>
                  </a:cubicBezTo>
                  <a:cubicBezTo>
                    <a:pt x="764" y="293"/>
                    <a:pt x="763" y="294"/>
                    <a:pt x="762" y="293"/>
                  </a:cubicBezTo>
                  <a:cubicBezTo>
                    <a:pt x="762" y="294"/>
                    <a:pt x="762" y="294"/>
                    <a:pt x="762" y="295"/>
                  </a:cubicBezTo>
                  <a:cubicBezTo>
                    <a:pt x="761" y="295"/>
                    <a:pt x="762" y="293"/>
                    <a:pt x="760" y="293"/>
                  </a:cubicBezTo>
                  <a:cubicBezTo>
                    <a:pt x="760" y="293"/>
                    <a:pt x="760" y="293"/>
                    <a:pt x="760" y="293"/>
                  </a:cubicBezTo>
                  <a:close/>
                  <a:moveTo>
                    <a:pt x="759" y="296"/>
                  </a:moveTo>
                  <a:cubicBezTo>
                    <a:pt x="760" y="297"/>
                    <a:pt x="757" y="297"/>
                    <a:pt x="759" y="296"/>
                  </a:cubicBezTo>
                  <a:close/>
                  <a:moveTo>
                    <a:pt x="759" y="303"/>
                  </a:moveTo>
                  <a:cubicBezTo>
                    <a:pt x="759" y="303"/>
                    <a:pt x="759" y="304"/>
                    <a:pt x="758" y="304"/>
                  </a:cubicBezTo>
                  <a:cubicBezTo>
                    <a:pt x="758" y="303"/>
                    <a:pt x="758" y="303"/>
                    <a:pt x="759" y="303"/>
                  </a:cubicBezTo>
                  <a:close/>
                  <a:moveTo>
                    <a:pt x="759" y="283"/>
                  </a:moveTo>
                  <a:cubicBezTo>
                    <a:pt x="760" y="283"/>
                    <a:pt x="758" y="285"/>
                    <a:pt x="758" y="284"/>
                  </a:cubicBezTo>
                  <a:cubicBezTo>
                    <a:pt x="757" y="283"/>
                    <a:pt x="759" y="284"/>
                    <a:pt x="759" y="283"/>
                  </a:cubicBezTo>
                  <a:close/>
                  <a:moveTo>
                    <a:pt x="756" y="323"/>
                  </a:moveTo>
                  <a:cubicBezTo>
                    <a:pt x="755" y="323"/>
                    <a:pt x="755" y="321"/>
                    <a:pt x="755" y="321"/>
                  </a:cubicBezTo>
                  <a:cubicBezTo>
                    <a:pt x="756" y="321"/>
                    <a:pt x="756" y="321"/>
                    <a:pt x="756" y="321"/>
                  </a:cubicBezTo>
                  <a:cubicBezTo>
                    <a:pt x="757" y="321"/>
                    <a:pt x="757" y="322"/>
                    <a:pt x="757" y="322"/>
                  </a:cubicBezTo>
                  <a:cubicBezTo>
                    <a:pt x="757" y="322"/>
                    <a:pt x="757" y="322"/>
                    <a:pt x="757" y="322"/>
                  </a:cubicBezTo>
                  <a:cubicBezTo>
                    <a:pt x="758" y="322"/>
                    <a:pt x="758" y="323"/>
                    <a:pt x="756" y="323"/>
                  </a:cubicBezTo>
                  <a:cubicBezTo>
                    <a:pt x="756" y="323"/>
                    <a:pt x="756" y="323"/>
                    <a:pt x="756" y="323"/>
                  </a:cubicBezTo>
                  <a:cubicBezTo>
                    <a:pt x="756" y="323"/>
                    <a:pt x="756" y="323"/>
                    <a:pt x="756" y="323"/>
                  </a:cubicBezTo>
                  <a:close/>
                  <a:moveTo>
                    <a:pt x="755" y="315"/>
                  </a:moveTo>
                  <a:cubicBezTo>
                    <a:pt x="754" y="315"/>
                    <a:pt x="755" y="314"/>
                    <a:pt x="753" y="315"/>
                  </a:cubicBezTo>
                  <a:cubicBezTo>
                    <a:pt x="753" y="314"/>
                    <a:pt x="754" y="313"/>
                    <a:pt x="755" y="313"/>
                  </a:cubicBezTo>
                  <a:cubicBezTo>
                    <a:pt x="756" y="314"/>
                    <a:pt x="755" y="314"/>
                    <a:pt x="755" y="315"/>
                  </a:cubicBezTo>
                  <a:close/>
                  <a:moveTo>
                    <a:pt x="756" y="308"/>
                  </a:moveTo>
                  <a:cubicBezTo>
                    <a:pt x="755" y="308"/>
                    <a:pt x="754" y="308"/>
                    <a:pt x="754" y="309"/>
                  </a:cubicBezTo>
                  <a:cubicBezTo>
                    <a:pt x="753" y="308"/>
                    <a:pt x="754" y="306"/>
                    <a:pt x="755" y="306"/>
                  </a:cubicBezTo>
                  <a:cubicBezTo>
                    <a:pt x="756" y="306"/>
                    <a:pt x="755" y="307"/>
                    <a:pt x="756" y="308"/>
                  </a:cubicBezTo>
                  <a:close/>
                  <a:moveTo>
                    <a:pt x="757" y="307"/>
                  </a:moveTo>
                  <a:cubicBezTo>
                    <a:pt x="757" y="307"/>
                    <a:pt x="757" y="307"/>
                    <a:pt x="757" y="307"/>
                  </a:cubicBezTo>
                  <a:cubicBezTo>
                    <a:pt x="758" y="307"/>
                    <a:pt x="758" y="308"/>
                    <a:pt x="757" y="307"/>
                  </a:cubicBezTo>
                  <a:close/>
                  <a:moveTo>
                    <a:pt x="756" y="301"/>
                  </a:moveTo>
                  <a:cubicBezTo>
                    <a:pt x="757" y="301"/>
                    <a:pt x="757" y="301"/>
                    <a:pt x="758" y="302"/>
                  </a:cubicBezTo>
                  <a:cubicBezTo>
                    <a:pt x="758" y="302"/>
                    <a:pt x="756" y="302"/>
                    <a:pt x="755" y="302"/>
                  </a:cubicBezTo>
                  <a:cubicBezTo>
                    <a:pt x="756" y="302"/>
                    <a:pt x="756" y="302"/>
                    <a:pt x="756" y="301"/>
                  </a:cubicBezTo>
                  <a:close/>
                  <a:moveTo>
                    <a:pt x="754" y="302"/>
                  </a:moveTo>
                  <a:cubicBezTo>
                    <a:pt x="755" y="302"/>
                    <a:pt x="755" y="303"/>
                    <a:pt x="755" y="303"/>
                  </a:cubicBezTo>
                  <a:cubicBezTo>
                    <a:pt x="755" y="303"/>
                    <a:pt x="756" y="303"/>
                    <a:pt x="756" y="303"/>
                  </a:cubicBezTo>
                  <a:cubicBezTo>
                    <a:pt x="757" y="303"/>
                    <a:pt x="757" y="304"/>
                    <a:pt x="756" y="305"/>
                  </a:cubicBezTo>
                  <a:cubicBezTo>
                    <a:pt x="755" y="305"/>
                    <a:pt x="754" y="305"/>
                    <a:pt x="753" y="304"/>
                  </a:cubicBezTo>
                  <a:cubicBezTo>
                    <a:pt x="753" y="303"/>
                    <a:pt x="754" y="303"/>
                    <a:pt x="754" y="302"/>
                  </a:cubicBezTo>
                  <a:close/>
                  <a:moveTo>
                    <a:pt x="756" y="326"/>
                  </a:moveTo>
                  <a:cubicBezTo>
                    <a:pt x="757" y="326"/>
                    <a:pt x="757" y="325"/>
                    <a:pt x="757" y="325"/>
                  </a:cubicBezTo>
                  <a:cubicBezTo>
                    <a:pt x="757" y="325"/>
                    <a:pt x="757" y="326"/>
                    <a:pt x="757" y="326"/>
                  </a:cubicBezTo>
                  <a:cubicBezTo>
                    <a:pt x="757" y="326"/>
                    <a:pt x="757" y="325"/>
                    <a:pt x="757" y="325"/>
                  </a:cubicBezTo>
                  <a:cubicBezTo>
                    <a:pt x="757" y="325"/>
                    <a:pt x="757" y="325"/>
                    <a:pt x="757" y="325"/>
                  </a:cubicBezTo>
                  <a:cubicBezTo>
                    <a:pt x="757" y="325"/>
                    <a:pt x="758" y="324"/>
                    <a:pt x="758" y="324"/>
                  </a:cubicBezTo>
                  <a:cubicBezTo>
                    <a:pt x="758" y="325"/>
                    <a:pt x="759" y="326"/>
                    <a:pt x="760" y="328"/>
                  </a:cubicBezTo>
                  <a:cubicBezTo>
                    <a:pt x="761" y="328"/>
                    <a:pt x="761" y="329"/>
                    <a:pt x="761" y="331"/>
                  </a:cubicBezTo>
                  <a:cubicBezTo>
                    <a:pt x="759" y="331"/>
                    <a:pt x="759" y="330"/>
                    <a:pt x="758" y="330"/>
                  </a:cubicBezTo>
                  <a:cubicBezTo>
                    <a:pt x="758" y="329"/>
                    <a:pt x="757" y="329"/>
                    <a:pt x="755" y="329"/>
                  </a:cubicBezTo>
                  <a:cubicBezTo>
                    <a:pt x="755" y="328"/>
                    <a:pt x="756" y="328"/>
                    <a:pt x="756" y="328"/>
                  </a:cubicBezTo>
                  <a:cubicBezTo>
                    <a:pt x="755" y="327"/>
                    <a:pt x="754" y="329"/>
                    <a:pt x="754" y="329"/>
                  </a:cubicBezTo>
                  <a:cubicBezTo>
                    <a:pt x="753" y="329"/>
                    <a:pt x="751" y="330"/>
                    <a:pt x="750" y="329"/>
                  </a:cubicBezTo>
                  <a:cubicBezTo>
                    <a:pt x="750" y="326"/>
                    <a:pt x="753" y="327"/>
                    <a:pt x="756" y="326"/>
                  </a:cubicBezTo>
                  <a:close/>
                  <a:moveTo>
                    <a:pt x="744" y="278"/>
                  </a:moveTo>
                  <a:cubicBezTo>
                    <a:pt x="745" y="277"/>
                    <a:pt x="749" y="277"/>
                    <a:pt x="751" y="277"/>
                  </a:cubicBezTo>
                  <a:cubicBezTo>
                    <a:pt x="752" y="278"/>
                    <a:pt x="750" y="278"/>
                    <a:pt x="750" y="279"/>
                  </a:cubicBezTo>
                  <a:cubicBezTo>
                    <a:pt x="751" y="280"/>
                    <a:pt x="751" y="281"/>
                    <a:pt x="752" y="281"/>
                  </a:cubicBezTo>
                  <a:cubicBezTo>
                    <a:pt x="751" y="282"/>
                    <a:pt x="750" y="283"/>
                    <a:pt x="748" y="283"/>
                  </a:cubicBezTo>
                  <a:cubicBezTo>
                    <a:pt x="747" y="284"/>
                    <a:pt x="747" y="284"/>
                    <a:pt x="747" y="284"/>
                  </a:cubicBezTo>
                  <a:cubicBezTo>
                    <a:pt x="745" y="284"/>
                    <a:pt x="744" y="285"/>
                    <a:pt x="743" y="285"/>
                  </a:cubicBezTo>
                  <a:cubicBezTo>
                    <a:pt x="743" y="284"/>
                    <a:pt x="742" y="284"/>
                    <a:pt x="742" y="283"/>
                  </a:cubicBezTo>
                  <a:cubicBezTo>
                    <a:pt x="741" y="283"/>
                    <a:pt x="742" y="283"/>
                    <a:pt x="742" y="282"/>
                  </a:cubicBezTo>
                  <a:cubicBezTo>
                    <a:pt x="742" y="282"/>
                    <a:pt x="741" y="281"/>
                    <a:pt x="741" y="281"/>
                  </a:cubicBezTo>
                  <a:cubicBezTo>
                    <a:pt x="742" y="280"/>
                    <a:pt x="742" y="278"/>
                    <a:pt x="744" y="278"/>
                  </a:cubicBezTo>
                  <a:close/>
                  <a:moveTo>
                    <a:pt x="741" y="302"/>
                  </a:moveTo>
                  <a:cubicBezTo>
                    <a:pt x="741" y="302"/>
                    <a:pt x="741" y="304"/>
                    <a:pt x="740" y="303"/>
                  </a:cubicBezTo>
                  <a:cubicBezTo>
                    <a:pt x="741" y="303"/>
                    <a:pt x="741" y="302"/>
                    <a:pt x="741" y="302"/>
                  </a:cubicBezTo>
                  <a:close/>
                  <a:moveTo>
                    <a:pt x="739" y="306"/>
                  </a:moveTo>
                  <a:cubicBezTo>
                    <a:pt x="741" y="306"/>
                    <a:pt x="741" y="307"/>
                    <a:pt x="743" y="307"/>
                  </a:cubicBezTo>
                  <a:cubicBezTo>
                    <a:pt x="743" y="308"/>
                    <a:pt x="742" y="308"/>
                    <a:pt x="741" y="309"/>
                  </a:cubicBezTo>
                  <a:cubicBezTo>
                    <a:pt x="741" y="309"/>
                    <a:pt x="740" y="310"/>
                    <a:pt x="740" y="310"/>
                  </a:cubicBezTo>
                  <a:cubicBezTo>
                    <a:pt x="738" y="310"/>
                    <a:pt x="737" y="307"/>
                    <a:pt x="739" y="306"/>
                  </a:cubicBezTo>
                  <a:close/>
                  <a:moveTo>
                    <a:pt x="734" y="261"/>
                  </a:moveTo>
                  <a:cubicBezTo>
                    <a:pt x="734" y="260"/>
                    <a:pt x="734" y="260"/>
                    <a:pt x="734" y="259"/>
                  </a:cubicBezTo>
                  <a:cubicBezTo>
                    <a:pt x="735" y="259"/>
                    <a:pt x="737" y="261"/>
                    <a:pt x="734" y="261"/>
                  </a:cubicBezTo>
                  <a:close/>
                  <a:moveTo>
                    <a:pt x="734" y="266"/>
                  </a:moveTo>
                  <a:cubicBezTo>
                    <a:pt x="734" y="266"/>
                    <a:pt x="733" y="266"/>
                    <a:pt x="733" y="265"/>
                  </a:cubicBezTo>
                  <a:cubicBezTo>
                    <a:pt x="735" y="265"/>
                    <a:pt x="735" y="266"/>
                    <a:pt x="734" y="266"/>
                  </a:cubicBezTo>
                  <a:close/>
                  <a:moveTo>
                    <a:pt x="733" y="256"/>
                  </a:moveTo>
                  <a:cubicBezTo>
                    <a:pt x="734" y="256"/>
                    <a:pt x="734" y="256"/>
                    <a:pt x="734" y="256"/>
                  </a:cubicBezTo>
                  <a:cubicBezTo>
                    <a:pt x="735" y="258"/>
                    <a:pt x="732" y="257"/>
                    <a:pt x="733" y="256"/>
                  </a:cubicBezTo>
                  <a:close/>
                  <a:moveTo>
                    <a:pt x="730" y="251"/>
                  </a:moveTo>
                  <a:cubicBezTo>
                    <a:pt x="730" y="251"/>
                    <a:pt x="730" y="252"/>
                    <a:pt x="729" y="252"/>
                  </a:cubicBezTo>
                  <a:cubicBezTo>
                    <a:pt x="728" y="252"/>
                    <a:pt x="728" y="250"/>
                    <a:pt x="730" y="251"/>
                  </a:cubicBezTo>
                  <a:close/>
                  <a:moveTo>
                    <a:pt x="728" y="255"/>
                  </a:moveTo>
                  <a:cubicBezTo>
                    <a:pt x="729" y="255"/>
                    <a:pt x="729" y="255"/>
                    <a:pt x="730" y="255"/>
                  </a:cubicBezTo>
                  <a:cubicBezTo>
                    <a:pt x="730" y="256"/>
                    <a:pt x="730" y="256"/>
                    <a:pt x="729" y="257"/>
                  </a:cubicBezTo>
                  <a:cubicBezTo>
                    <a:pt x="728" y="257"/>
                    <a:pt x="728" y="256"/>
                    <a:pt x="728" y="255"/>
                  </a:cubicBezTo>
                  <a:close/>
                  <a:moveTo>
                    <a:pt x="729" y="262"/>
                  </a:moveTo>
                  <a:cubicBezTo>
                    <a:pt x="729" y="262"/>
                    <a:pt x="728" y="260"/>
                    <a:pt x="729" y="260"/>
                  </a:cubicBezTo>
                  <a:cubicBezTo>
                    <a:pt x="729" y="261"/>
                    <a:pt x="730" y="261"/>
                    <a:pt x="729" y="262"/>
                  </a:cubicBezTo>
                  <a:close/>
                  <a:moveTo>
                    <a:pt x="729" y="266"/>
                  </a:moveTo>
                  <a:cubicBezTo>
                    <a:pt x="729" y="267"/>
                    <a:pt x="730" y="267"/>
                    <a:pt x="731" y="267"/>
                  </a:cubicBezTo>
                  <a:cubicBezTo>
                    <a:pt x="731" y="268"/>
                    <a:pt x="729" y="269"/>
                    <a:pt x="727" y="269"/>
                  </a:cubicBezTo>
                  <a:cubicBezTo>
                    <a:pt x="728" y="268"/>
                    <a:pt x="728" y="267"/>
                    <a:pt x="729" y="266"/>
                  </a:cubicBezTo>
                  <a:close/>
                  <a:moveTo>
                    <a:pt x="727" y="274"/>
                  </a:moveTo>
                  <a:cubicBezTo>
                    <a:pt x="728" y="273"/>
                    <a:pt x="733" y="273"/>
                    <a:pt x="735" y="273"/>
                  </a:cubicBezTo>
                  <a:cubicBezTo>
                    <a:pt x="735" y="274"/>
                    <a:pt x="734" y="274"/>
                    <a:pt x="734" y="275"/>
                  </a:cubicBezTo>
                  <a:cubicBezTo>
                    <a:pt x="734" y="276"/>
                    <a:pt x="734" y="277"/>
                    <a:pt x="735" y="277"/>
                  </a:cubicBezTo>
                  <a:cubicBezTo>
                    <a:pt x="734" y="278"/>
                    <a:pt x="733" y="279"/>
                    <a:pt x="731" y="280"/>
                  </a:cubicBezTo>
                  <a:cubicBezTo>
                    <a:pt x="731" y="280"/>
                    <a:pt x="730" y="280"/>
                    <a:pt x="730" y="280"/>
                  </a:cubicBezTo>
                  <a:cubicBezTo>
                    <a:pt x="728" y="280"/>
                    <a:pt x="727" y="281"/>
                    <a:pt x="726" y="281"/>
                  </a:cubicBezTo>
                  <a:cubicBezTo>
                    <a:pt x="726" y="280"/>
                    <a:pt x="725" y="280"/>
                    <a:pt x="725" y="280"/>
                  </a:cubicBezTo>
                  <a:cubicBezTo>
                    <a:pt x="725" y="279"/>
                    <a:pt x="725" y="279"/>
                    <a:pt x="725" y="279"/>
                  </a:cubicBezTo>
                  <a:cubicBezTo>
                    <a:pt x="725" y="278"/>
                    <a:pt x="724" y="278"/>
                    <a:pt x="724" y="277"/>
                  </a:cubicBezTo>
                  <a:cubicBezTo>
                    <a:pt x="725" y="276"/>
                    <a:pt x="725" y="274"/>
                    <a:pt x="727" y="274"/>
                  </a:cubicBezTo>
                  <a:close/>
                  <a:moveTo>
                    <a:pt x="724" y="261"/>
                  </a:moveTo>
                  <a:cubicBezTo>
                    <a:pt x="724" y="262"/>
                    <a:pt x="723" y="262"/>
                    <a:pt x="723" y="262"/>
                  </a:cubicBezTo>
                  <a:cubicBezTo>
                    <a:pt x="723" y="262"/>
                    <a:pt x="723" y="261"/>
                    <a:pt x="724" y="261"/>
                  </a:cubicBezTo>
                  <a:close/>
                  <a:moveTo>
                    <a:pt x="724" y="268"/>
                  </a:moveTo>
                  <a:cubicBezTo>
                    <a:pt x="724" y="268"/>
                    <a:pt x="723" y="268"/>
                    <a:pt x="723" y="269"/>
                  </a:cubicBezTo>
                  <a:cubicBezTo>
                    <a:pt x="722" y="269"/>
                    <a:pt x="722" y="267"/>
                    <a:pt x="724" y="268"/>
                  </a:cubicBezTo>
                  <a:close/>
                  <a:moveTo>
                    <a:pt x="721" y="270"/>
                  </a:moveTo>
                  <a:cubicBezTo>
                    <a:pt x="722" y="270"/>
                    <a:pt x="722" y="270"/>
                    <a:pt x="722" y="270"/>
                  </a:cubicBezTo>
                  <a:cubicBezTo>
                    <a:pt x="722" y="270"/>
                    <a:pt x="722" y="270"/>
                    <a:pt x="723" y="270"/>
                  </a:cubicBezTo>
                  <a:cubicBezTo>
                    <a:pt x="722" y="270"/>
                    <a:pt x="723" y="270"/>
                    <a:pt x="723" y="270"/>
                  </a:cubicBezTo>
                  <a:cubicBezTo>
                    <a:pt x="723" y="270"/>
                    <a:pt x="723" y="271"/>
                    <a:pt x="723" y="271"/>
                  </a:cubicBezTo>
                  <a:cubicBezTo>
                    <a:pt x="723" y="271"/>
                    <a:pt x="723" y="271"/>
                    <a:pt x="723" y="271"/>
                  </a:cubicBezTo>
                  <a:cubicBezTo>
                    <a:pt x="722" y="271"/>
                    <a:pt x="722" y="271"/>
                    <a:pt x="722" y="271"/>
                  </a:cubicBezTo>
                  <a:cubicBezTo>
                    <a:pt x="722" y="271"/>
                    <a:pt x="722" y="271"/>
                    <a:pt x="721" y="271"/>
                  </a:cubicBezTo>
                  <a:cubicBezTo>
                    <a:pt x="721" y="271"/>
                    <a:pt x="721" y="270"/>
                    <a:pt x="721" y="270"/>
                  </a:cubicBezTo>
                  <a:close/>
                  <a:moveTo>
                    <a:pt x="719" y="293"/>
                  </a:moveTo>
                  <a:cubicBezTo>
                    <a:pt x="719" y="289"/>
                    <a:pt x="720" y="286"/>
                    <a:pt x="719" y="282"/>
                  </a:cubicBezTo>
                  <a:cubicBezTo>
                    <a:pt x="719" y="281"/>
                    <a:pt x="720" y="281"/>
                    <a:pt x="720" y="280"/>
                  </a:cubicBezTo>
                  <a:cubicBezTo>
                    <a:pt x="720" y="279"/>
                    <a:pt x="720" y="279"/>
                    <a:pt x="719" y="279"/>
                  </a:cubicBezTo>
                  <a:cubicBezTo>
                    <a:pt x="720" y="279"/>
                    <a:pt x="719" y="278"/>
                    <a:pt x="720" y="277"/>
                  </a:cubicBezTo>
                  <a:cubicBezTo>
                    <a:pt x="722" y="277"/>
                    <a:pt x="721" y="278"/>
                    <a:pt x="721" y="279"/>
                  </a:cubicBezTo>
                  <a:cubicBezTo>
                    <a:pt x="720" y="280"/>
                    <a:pt x="721" y="280"/>
                    <a:pt x="722" y="280"/>
                  </a:cubicBezTo>
                  <a:cubicBezTo>
                    <a:pt x="722" y="281"/>
                    <a:pt x="722" y="281"/>
                    <a:pt x="722" y="281"/>
                  </a:cubicBezTo>
                  <a:cubicBezTo>
                    <a:pt x="723" y="282"/>
                    <a:pt x="723" y="282"/>
                    <a:pt x="724" y="282"/>
                  </a:cubicBezTo>
                  <a:cubicBezTo>
                    <a:pt x="724" y="283"/>
                    <a:pt x="724" y="285"/>
                    <a:pt x="724" y="286"/>
                  </a:cubicBezTo>
                  <a:cubicBezTo>
                    <a:pt x="723" y="286"/>
                    <a:pt x="723" y="285"/>
                    <a:pt x="721" y="285"/>
                  </a:cubicBezTo>
                  <a:cubicBezTo>
                    <a:pt x="719" y="286"/>
                    <a:pt x="721" y="288"/>
                    <a:pt x="720" y="289"/>
                  </a:cubicBezTo>
                  <a:cubicBezTo>
                    <a:pt x="721" y="290"/>
                    <a:pt x="721" y="289"/>
                    <a:pt x="723" y="289"/>
                  </a:cubicBezTo>
                  <a:cubicBezTo>
                    <a:pt x="722" y="290"/>
                    <a:pt x="723" y="290"/>
                    <a:pt x="723" y="291"/>
                  </a:cubicBezTo>
                  <a:cubicBezTo>
                    <a:pt x="723" y="292"/>
                    <a:pt x="722" y="293"/>
                    <a:pt x="721" y="294"/>
                  </a:cubicBezTo>
                  <a:cubicBezTo>
                    <a:pt x="722" y="295"/>
                    <a:pt x="722" y="295"/>
                    <a:pt x="722" y="297"/>
                  </a:cubicBezTo>
                  <a:cubicBezTo>
                    <a:pt x="723" y="297"/>
                    <a:pt x="722" y="298"/>
                    <a:pt x="724" y="297"/>
                  </a:cubicBezTo>
                  <a:cubicBezTo>
                    <a:pt x="723" y="298"/>
                    <a:pt x="725" y="298"/>
                    <a:pt x="724" y="299"/>
                  </a:cubicBezTo>
                  <a:cubicBezTo>
                    <a:pt x="724" y="299"/>
                    <a:pt x="724" y="300"/>
                    <a:pt x="723" y="300"/>
                  </a:cubicBezTo>
                  <a:cubicBezTo>
                    <a:pt x="721" y="300"/>
                    <a:pt x="720" y="299"/>
                    <a:pt x="718" y="299"/>
                  </a:cubicBezTo>
                  <a:cubicBezTo>
                    <a:pt x="717" y="299"/>
                    <a:pt x="718" y="300"/>
                    <a:pt x="717" y="301"/>
                  </a:cubicBezTo>
                  <a:cubicBezTo>
                    <a:pt x="716" y="301"/>
                    <a:pt x="716" y="301"/>
                    <a:pt x="716" y="300"/>
                  </a:cubicBezTo>
                  <a:cubicBezTo>
                    <a:pt x="716" y="300"/>
                    <a:pt x="716" y="299"/>
                    <a:pt x="716" y="299"/>
                  </a:cubicBezTo>
                  <a:cubicBezTo>
                    <a:pt x="717" y="298"/>
                    <a:pt x="717" y="296"/>
                    <a:pt x="717" y="295"/>
                  </a:cubicBezTo>
                  <a:cubicBezTo>
                    <a:pt x="718" y="294"/>
                    <a:pt x="718" y="293"/>
                    <a:pt x="719" y="293"/>
                  </a:cubicBezTo>
                  <a:close/>
                  <a:moveTo>
                    <a:pt x="717" y="262"/>
                  </a:moveTo>
                  <a:cubicBezTo>
                    <a:pt x="717" y="262"/>
                    <a:pt x="716" y="262"/>
                    <a:pt x="717" y="261"/>
                  </a:cubicBezTo>
                  <a:cubicBezTo>
                    <a:pt x="718" y="261"/>
                    <a:pt x="718" y="262"/>
                    <a:pt x="717" y="262"/>
                  </a:cubicBezTo>
                  <a:close/>
                  <a:moveTo>
                    <a:pt x="717" y="278"/>
                  </a:moveTo>
                  <a:cubicBezTo>
                    <a:pt x="716" y="279"/>
                    <a:pt x="716" y="277"/>
                    <a:pt x="717" y="278"/>
                  </a:cubicBezTo>
                  <a:close/>
                  <a:moveTo>
                    <a:pt x="717" y="280"/>
                  </a:moveTo>
                  <a:cubicBezTo>
                    <a:pt x="717" y="280"/>
                    <a:pt x="717" y="281"/>
                    <a:pt x="716" y="281"/>
                  </a:cubicBezTo>
                  <a:cubicBezTo>
                    <a:pt x="716" y="280"/>
                    <a:pt x="717" y="280"/>
                    <a:pt x="717" y="280"/>
                  </a:cubicBezTo>
                  <a:close/>
                  <a:moveTo>
                    <a:pt x="717" y="291"/>
                  </a:moveTo>
                  <a:cubicBezTo>
                    <a:pt x="717" y="291"/>
                    <a:pt x="717" y="291"/>
                    <a:pt x="717" y="292"/>
                  </a:cubicBezTo>
                  <a:cubicBezTo>
                    <a:pt x="717" y="292"/>
                    <a:pt x="717" y="292"/>
                    <a:pt x="716" y="292"/>
                  </a:cubicBezTo>
                  <a:cubicBezTo>
                    <a:pt x="716" y="292"/>
                    <a:pt x="716" y="291"/>
                    <a:pt x="716" y="291"/>
                  </a:cubicBezTo>
                  <a:cubicBezTo>
                    <a:pt x="716" y="291"/>
                    <a:pt x="717" y="291"/>
                    <a:pt x="717" y="291"/>
                  </a:cubicBezTo>
                  <a:close/>
                  <a:moveTo>
                    <a:pt x="715" y="216"/>
                  </a:moveTo>
                  <a:cubicBezTo>
                    <a:pt x="715" y="216"/>
                    <a:pt x="715" y="216"/>
                    <a:pt x="715" y="216"/>
                  </a:cubicBezTo>
                  <a:cubicBezTo>
                    <a:pt x="715" y="216"/>
                    <a:pt x="715" y="216"/>
                    <a:pt x="715" y="216"/>
                  </a:cubicBezTo>
                  <a:cubicBezTo>
                    <a:pt x="715" y="216"/>
                    <a:pt x="715" y="216"/>
                    <a:pt x="715" y="216"/>
                  </a:cubicBezTo>
                  <a:close/>
                  <a:moveTo>
                    <a:pt x="715" y="282"/>
                  </a:moveTo>
                  <a:cubicBezTo>
                    <a:pt x="716" y="282"/>
                    <a:pt x="716" y="284"/>
                    <a:pt x="715" y="284"/>
                  </a:cubicBezTo>
                  <a:cubicBezTo>
                    <a:pt x="713" y="284"/>
                    <a:pt x="713" y="282"/>
                    <a:pt x="715" y="282"/>
                  </a:cubicBezTo>
                  <a:close/>
                  <a:moveTo>
                    <a:pt x="715" y="270"/>
                  </a:moveTo>
                  <a:cubicBezTo>
                    <a:pt x="714" y="271"/>
                    <a:pt x="714" y="271"/>
                    <a:pt x="713" y="271"/>
                  </a:cubicBezTo>
                  <a:cubicBezTo>
                    <a:pt x="713" y="270"/>
                    <a:pt x="714" y="270"/>
                    <a:pt x="715" y="270"/>
                  </a:cubicBezTo>
                  <a:close/>
                  <a:moveTo>
                    <a:pt x="713" y="282"/>
                  </a:moveTo>
                  <a:cubicBezTo>
                    <a:pt x="714" y="282"/>
                    <a:pt x="713" y="282"/>
                    <a:pt x="713" y="283"/>
                  </a:cubicBezTo>
                  <a:cubicBezTo>
                    <a:pt x="711" y="283"/>
                    <a:pt x="712" y="282"/>
                    <a:pt x="713" y="282"/>
                  </a:cubicBezTo>
                  <a:close/>
                  <a:moveTo>
                    <a:pt x="712" y="309"/>
                  </a:moveTo>
                  <a:cubicBezTo>
                    <a:pt x="712" y="310"/>
                    <a:pt x="712" y="310"/>
                    <a:pt x="712" y="310"/>
                  </a:cubicBezTo>
                  <a:cubicBezTo>
                    <a:pt x="711" y="311"/>
                    <a:pt x="710" y="309"/>
                    <a:pt x="712" y="309"/>
                  </a:cubicBezTo>
                  <a:close/>
                  <a:moveTo>
                    <a:pt x="709" y="262"/>
                  </a:moveTo>
                  <a:cubicBezTo>
                    <a:pt x="710" y="262"/>
                    <a:pt x="710" y="262"/>
                    <a:pt x="711" y="263"/>
                  </a:cubicBezTo>
                  <a:cubicBezTo>
                    <a:pt x="711" y="263"/>
                    <a:pt x="711" y="263"/>
                    <a:pt x="711" y="263"/>
                  </a:cubicBezTo>
                  <a:cubicBezTo>
                    <a:pt x="710" y="264"/>
                    <a:pt x="709" y="264"/>
                    <a:pt x="709" y="263"/>
                  </a:cubicBezTo>
                  <a:cubicBezTo>
                    <a:pt x="709" y="263"/>
                    <a:pt x="709" y="263"/>
                    <a:pt x="709" y="262"/>
                  </a:cubicBezTo>
                  <a:close/>
                  <a:moveTo>
                    <a:pt x="708" y="278"/>
                  </a:moveTo>
                  <a:cubicBezTo>
                    <a:pt x="710" y="278"/>
                    <a:pt x="709" y="279"/>
                    <a:pt x="710" y="279"/>
                  </a:cubicBezTo>
                  <a:cubicBezTo>
                    <a:pt x="709" y="280"/>
                    <a:pt x="709" y="282"/>
                    <a:pt x="708" y="282"/>
                  </a:cubicBezTo>
                  <a:cubicBezTo>
                    <a:pt x="708" y="280"/>
                    <a:pt x="708" y="280"/>
                    <a:pt x="708" y="278"/>
                  </a:cubicBezTo>
                  <a:close/>
                  <a:moveTo>
                    <a:pt x="708" y="292"/>
                  </a:moveTo>
                  <a:cubicBezTo>
                    <a:pt x="707" y="292"/>
                    <a:pt x="708" y="290"/>
                    <a:pt x="709" y="290"/>
                  </a:cubicBezTo>
                  <a:cubicBezTo>
                    <a:pt x="709" y="291"/>
                    <a:pt x="708" y="291"/>
                    <a:pt x="708" y="292"/>
                  </a:cubicBezTo>
                  <a:close/>
                  <a:moveTo>
                    <a:pt x="711" y="368"/>
                  </a:moveTo>
                  <a:cubicBezTo>
                    <a:pt x="711" y="368"/>
                    <a:pt x="711" y="368"/>
                    <a:pt x="712" y="368"/>
                  </a:cubicBezTo>
                  <a:cubicBezTo>
                    <a:pt x="712" y="370"/>
                    <a:pt x="710" y="371"/>
                    <a:pt x="708" y="370"/>
                  </a:cubicBezTo>
                  <a:cubicBezTo>
                    <a:pt x="708" y="369"/>
                    <a:pt x="707" y="369"/>
                    <a:pt x="707" y="368"/>
                  </a:cubicBezTo>
                  <a:cubicBezTo>
                    <a:pt x="708" y="368"/>
                    <a:pt x="710" y="368"/>
                    <a:pt x="711" y="368"/>
                  </a:cubicBezTo>
                  <a:close/>
                  <a:moveTo>
                    <a:pt x="707" y="285"/>
                  </a:moveTo>
                  <a:cubicBezTo>
                    <a:pt x="706" y="285"/>
                    <a:pt x="707" y="284"/>
                    <a:pt x="706" y="284"/>
                  </a:cubicBezTo>
                  <a:cubicBezTo>
                    <a:pt x="707" y="284"/>
                    <a:pt x="707" y="284"/>
                    <a:pt x="707" y="285"/>
                  </a:cubicBezTo>
                  <a:close/>
                  <a:moveTo>
                    <a:pt x="706" y="257"/>
                  </a:moveTo>
                  <a:cubicBezTo>
                    <a:pt x="707" y="258"/>
                    <a:pt x="706" y="258"/>
                    <a:pt x="706" y="259"/>
                  </a:cubicBezTo>
                  <a:cubicBezTo>
                    <a:pt x="705" y="259"/>
                    <a:pt x="705" y="257"/>
                    <a:pt x="706" y="257"/>
                  </a:cubicBezTo>
                  <a:close/>
                  <a:moveTo>
                    <a:pt x="706" y="264"/>
                  </a:moveTo>
                  <a:cubicBezTo>
                    <a:pt x="707" y="264"/>
                    <a:pt x="706" y="264"/>
                    <a:pt x="706" y="265"/>
                  </a:cubicBezTo>
                  <a:cubicBezTo>
                    <a:pt x="705" y="265"/>
                    <a:pt x="705" y="264"/>
                    <a:pt x="706" y="264"/>
                  </a:cubicBezTo>
                  <a:close/>
                  <a:moveTo>
                    <a:pt x="706" y="266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4" y="267"/>
                    <a:pt x="704" y="267"/>
                  </a:cubicBezTo>
                  <a:cubicBezTo>
                    <a:pt x="704" y="267"/>
                    <a:pt x="704" y="267"/>
                    <a:pt x="704" y="266"/>
                  </a:cubicBezTo>
                  <a:cubicBezTo>
                    <a:pt x="705" y="267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6" y="266"/>
                  </a:cubicBezTo>
                  <a:close/>
                  <a:moveTo>
                    <a:pt x="703" y="201"/>
                  </a:moveTo>
                  <a:cubicBezTo>
                    <a:pt x="704" y="201"/>
                    <a:pt x="704" y="201"/>
                    <a:pt x="705" y="201"/>
                  </a:cubicBezTo>
                  <a:cubicBezTo>
                    <a:pt x="705" y="201"/>
                    <a:pt x="705" y="203"/>
                    <a:pt x="704" y="203"/>
                  </a:cubicBezTo>
                  <a:cubicBezTo>
                    <a:pt x="702" y="203"/>
                    <a:pt x="703" y="202"/>
                    <a:pt x="703" y="201"/>
                  </a:cubicBezTo>
                  <a:close/>
                  <a:moveTo>
                    <a:pt x="700" y="263"/>
                  </a:moveTo>
                  <a:cubicBezTo>
                    <a:pt x="701" y="263"/>
                    <a:pt x="701" y="263"/>
                    <a:pt x="701" y="263"/>
                  </a:cubicBezTo>
                  <a:cubicBezTo>
                    <a:pt x="701" y="263"/>
                    <a:pt x="701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lose/>
                  <a:moveTo>
                    <a:pt x="701" y="289"/>
                  </a:moveTo>
                  <a:cubicBezTo>
                    <a:pt x="701" y="284"/>
                    <a:pt x="703" y="282"/>
                    <a:pt x="702" y="278"/>
                  </a:cubicBezTo>
                  <a:cubicBezTo>
                    <a:pt x="702" y="277"/>
                    <a:pt x="703" y="277"/>
                    <a:pt x="703" y="276"/>
                  </a:cubicBezTo>
                  <a:cubicBezTo>
                    <a:pt x="703" y="275"/>
                    <a:pt x="702" y="275"/>
                    <a:pt x="702" y="275"/>
                  </a:cubicBezTo>
                  <a:cubicBezTo>
                    <a:pt x="702" y="275"/>
                    <a:pt x="702" y="274"/>
                    <a:pt x="703" y="273"/>
                  </a:cubicBezTo>
                  <a:cubicBezTo>
                    <a:pt x="705" y="273"/>
                    <a:pt x="704" y="274"/>
                    <a:pt x="703" y="275"/>
                  </a:cubicBezTo>
                  <a:cubicBezTo>
                    <a:pt x="703" y="276"/>
                    <a:pt x="704" y="276"/>
                    <a:pt x="705" y="276"/>
                  </a:cubicBezTo>
                  <a:cubicBezTo>
                    <a:pt x="704" y="277"/>
                    <a:pt x="705" y="277"/>
                    <a:pt x="705" y="277"/>
                  </a:cubicBezTo>
                  <a:cubicBezTo>
                    <a:pt x="706" y="278"/>
                    <a:pt x="706" y="278"/>
                    <a:pt x="707" y="278"/>
                  </a:cubicBezTo>
                  <a:cubicBezTo>
                    <a:pt x="707" y="279"/>
                    <a:pt x="707" y="281"/>
                    <a:pt x="706" y="282"/>
                  </a:cubicBezTo>
                  <a:cubicBezTo>
                    <a:pt x="705" y="282"/>
                    <a:pt x="705" y="281"/>
                    <a:pt x="704" y="281"/>
                  </a:cubicBezTo>
                  <a:cubicBezTo>
                    <a:pt x="702" y="282"/>
                    <a:pt x="704" y="284"/>
                    <a:pt x="703" y="285"/>
                  </a:cubicBezTo>
                  <a:cubicBezTo>
                    <a:pt x="703" y="286"/>
                    <a:pt x="704" y="285"/>
                    <a:pt x="705" y="285"/>
                  </a:cubicBezTo>
                  <a:cubicBezTo>
                    <a:pt x="705" y="286"/>
                    <a:pt x="706" y="286"/>
                    <a:pt x="706" y="287"/>
                  </a:cubicBezTo>
                  <a:cubicBezTo>
                    <a:pt x="706" y="288"/>
                    <a:pt x="705" y="289"/>
                    <a:pt x="704" y="290"/>
                  </a:cubicBezTo>
                  <a:cubicBezTo>
                    <a:pt x="705" y="291"/>
                    <a:pt x="705" y="291"/>
                    <a:pt x="705" y="293"/>
                  </a:cubicBezTo>
                  <a:cubicBezTo>
                    <a:pt x="705" y="293"/>
                    <a:pt x="705" y="293"/>
                    <a:pt x="706" y="293"/>
                  </a:cubicBezTo>
                  <a:cubicBezTo>
                    <a:pt x="706" y="294"/>
                    <a:pt x="707" y="294"/>
                    <a:pt x="707" y="295"/>
                  </a:cubicBezTo>
                  <a:cubicBezTo>
                    <a:pt x="706" y="295"/>
                    <a:pt x="706" y="295"/>
                    <a:pt x="706" y="296"/>
                  </a:cubicBezTo>
                  <a:cubicBezTo>
                    <a:pt x="703" y="296"/>
                    <a:pt x="702" y="295"/>
                    <a:pt x="701" y="295"/>
                  </a:cubicBezTo>
                  <a:cubicBezTo>
                    <a:pt x="699" y="295"/>
                    <a:pt x="700" y="296"/>
                    <a:pt x="700" y="297"/>
                  </a:cubicBezTo>
                  <a:cubicBezTo>
                    <a:pt x="699" y="296"/>
                    <a:pt x="698" y="296"/>
                    <a:pt x="698" y="296"/>
                  </a:cubicBezTo>
                  <a:cubicBezTo>
                    <a:pt x="698" y="295"/>
                    <a:pt x="699" y="295"/>
                    <a:pt x="699" y="295"/>
                  </a:cubicBezTo>
                  <a:cubicBezTo>
                    <a:pt x="699" y="294"/>
                    <a:pt x="700" y="292"/>
                    <a:pt x="700" y="291"/>
                  </a:cubicBezTo>
                  <a:cubicBezTo>
                    <a:pt x="701" y="290"/>
                    <a:pt x="700" y="289"/>
                    <a:pt x="701" y="289"/>
                  </a:cubicBezTo>
                  <a:close/>
                  <a:moveTo>
                    <a:pt x="697" y="822"/>
                  </a:moveTo>
                  <a:cubicBezTo>
                    <a:pt x="696" y="822"/>
                    <a:pt x="695" y="820"/>
                    <a:pt x="697" y="820"/>
                  </a:cubicBezTo>
                  <a:cubicBezTo>
                    <a:pt x="697" y="821"/>
                    <a:pt x="697" y="821"/>
                    <a:pt x="697" y="822"/>
                  </a:cubicBezTo>
                  <a:close/>
                  <a:moveTo>
                    <a:pt x="698" y="844"/>
                  </a:moveTo>
                  <a:cubicBezTo>
                    <a:pt x="698" y="844"/>
                    <a:pt x="698" y="844"/>
                    <a:pt x="698" y="844"/>
                  </a:cubicBezTo>
                  <a:cubicBezTo>
                    <a:pt x="697" y="845"/>
                    <a:pt x="697" y="844"/>
                    <a:pt x="697" y="844"/>
                  </a:cubicBezTo>
                  <a:cubicBezTo>
                    <a:pt x="697" y="844"/>
                    <a:pt x="697" y="844"/>
                    <a:pt x="698" y="844"/>
                  </a:cubicBezTo>
                  <a:close/>
                  <a:moveTo>
                    <a:pt x="696" y="793"/>
                  </a:moveTo>
                  <a:cubicBezTo>
                    <a:pt x="696" y="792"/>
                    <a:pt x="696" y="792"/>
                    <a:pt x="696" y="792"/>
                  </a:cubicBezTo>
                  <a:cubicBezTo>
                    <a:pt x="697" y="792"/>
                    <a:pt x="697" y="792"/>
                    <a:pt x="697" y="792"/>
                  </a:cubicBezTo>
                  <a:cubicBezTo>
                    <a:pt x="698" y="792"/>
                    <a:pt x="697" y="793"/>
                    <a:pt x="696" y="793"/>
                  </a:cubicBezTo>
                  <a:close/>
                  <a:moveTo>
                    <a:pt x="696" y="781"/>
                  </a:moveTo>
                  <a:cubicBezTo>
                    <a:pt x="697" y="781"/>
                    <a:pt x="698" y="782"/>
                    <a:pt x="697" y="783"/>
                  </a:cubicBezTo>
                  <a:cubicBezTo>
                    <a:pt x="696" y="783"/>
                    <a:pt x="696" y="782"/>
                    <a:pt x="696" y="781"/>
                  </a:cubicBezTo>
                  <a:close/>
                  <a:moveTo>
                    <a:pt x="697" y="784"/>
                  </a:moveTo>
                  <a:cubicBezTo>
                    <a:pt x="698" y="785"/>
                    <a:pt x="698" y="786"/>
                    <a:pt x="698" y="787"/>
                  </a:cubicBezTo>
                  <a:cubicBezTo>
                    <a:pt x="697" y="787"/>
                    <a:pt x="697" y="785"/>
                    <a:pt x="697" y="784"/>
                  </a:cubicBezTo>
                  <a:close/>
                  <a:moveTo>
                    <a:pt x="697" y="729"/>
                  </a:moveTo>
                  <a:cubicBezTo>
                    <a:pt x="697" y="729"/>
                    <a:pt x="698" y="729"/>
                    <a:pt x="698" y="729"/>
                  </a:cubicBezTo>
                  <a:cubicBezTo>
                    <a:pt x="698" y="729"/>
                    <a:pt x="699" y="729"/>
                    <a:pt x="699" y="730"/>
                  </a:cubicBezTo>
                  <a:cubicBezTo>
                    <a:pt x="698" y="730"/>
                    <a:pt x="697" y="730"/>
                    <a:pt x="697" y="729"/>
                  </a:cubicBezTo>
                  <a:close/>
                  <a:moveTo>
                    <a:pt x="695" y="705"/>
                  </a:moveTo>
                  <a:cubicBezTo>
                    <a:pt x="695" y="705"/>
                    <a:pt x="695" y="705"/>
                    <a:pt x="695" y="705"/>
                  </a:cubicBezTo>
                  <a:cubicBezTo>
                    <a:pt x="695" y="705"/>
                    <a:pt x="695" y="705"/>
                    <a:pt x="695" y="706"/>
                  </a:cubicBezTo>
                  <a:cubicBezTo>
                    <a:pt x="695" y="706"/>
                    <a:pt x="695" y="706"/>
                    <a:pt x="695" y="706"/>
                  </a:cubicBezTo>
                  <a:cubicBezTo>
                    <a:pt x="695" y="705"/>
                    <a:pt x="695" y="705"/>
                    <a:pt x="695" y="705"/>
                  </a:cubicBezTo>
                  <a:close/>
                  <a:moveTo>
                    <a:pt x="694" y="628"/>
                  </a:moveTo>
                  <a:cubicBezTo>
                    <a:pt x="694" y="627"/>
                    <a:pt x="695" y="627"/>
                    <a:pt x="696" y="626"/>
                  </a:cubicBezTo>
                  <a:cubicBezTo>
                    <a:pt x="697" y="626"/>
                    <a:pt x="697" y="626"/>
                    <a:pt x="698" y="627"/>
                  </a:cubicBezTo>
                  <a:cubicBezTo>
                    <a:pt x="697" y="628"/>
                    <a:pt x="697" y="628"/>
                    <a:pt x="696" y="630"/>
                  </a:cubicBezTo>
                  <a:cubicBezTo>
                    <a:pt x="695" y="630"/>
                    <a:pt x="696" y="629"/>
                    <a:pt x="695" y="629"/>
                  </a:cubicBezTo>
                  <a:cubicBezTo>
                    <a:pt x="695" y="629"/>
                    <a:pt x="694" y="629"/>
                    <a:pt x="694" y="628"/>
                  </a:cubicBezTo>
                  <a:close/>
                  <a:moveTo>
                    <a:pt x="696" y="711"/>
                  </a:moveTo>
                  <a:cubicBezTo>
                    <a:pt x="696" y="712"/>
                    <a:pt x="697" y="712"/>
                    <a:pt x="696" y="713"/>
                  </a:cubicBezTo>
                  <a:cubicBezTo>
                    <a:pt x="694" y="713"/>
                    <a:pt x="694" y="711"/>
                    <a:pt x="696" y="711"/>
                  </a:cubicBezTo>
                  <a:close/>
                  <a:moveTo>
                    <a:pt x="695" y="728"/>
                  </a:moveTo>
                  <a:cubicBezTo>
                    <a:pt x="695" y="729"/>
                    <a:pt x="695" y="729"/>
                    <a:pt x="695" y="729"/>
                  </a:cubicBezTo>
                  <a:cubicBezTo>
                    <a:pt x="694" y="729"/>
                    <a:pt x="694" y="728"/>
                    <a:pt x="695" y="728"/>
                  </a:cubicBezTo>
                  <a:close/>
                  <a:moveTo>
                    <a:pt x="696" y="673"/>
                  </a:moveTo>
                  <a:cubicBezTo>
                    <a:pt x="696" y="672"/>
                    <a:pt x="696" y="671"/>
                    <a:pt x="697" y="672"/>
                  </a:cubicBezTo>
                  <a:cubicBezTo>
                    <a:pt x="697" y="672"/>
                    <a:pt x="697" y="673"/>
                    <a:pt x="696" y="673"/>
                  </a:cubicBezTo>
                  <a:close/>
                  <a:moveTo>
                    <a:pt x="697" y="725"/>
                  </a:moveTo>
                  <a:cubicBezTo>
                    <a:pt x="699" y="726"/>
                    <a:pt x="700" y="726"/>
                    <a:pt x="699" y="727"/>
                  </a:cubicBezTo>
                  <a:cubicBezTo>
                    <a:pt x="697" y="728"/>
                    <a:pt x="696" y="726"/>
                    <a:pt x="697" y="725"/>
                  </a:cubicBezTo>
                  <a:close/>
                  <a:moveTo>
                    <a:pt x="700" y="731"/>
                  </a:moveTo>
                  <a:cubicBezTo>
                    <a:pt x="699" y="731"/>
                    <a:pt x="699" y="731"/>
                    <a:pt x="699" y="730"/>
                  </a:cubicBezTo>
                  <a:cubicBezTo>
                    <a:pt x="700" y="730"/>
                    <a:pt x="700" y="731"/>
                    <a:pt x="700" y="731"/>
                  </a:cubicBezTo>
                  <a:close/>
                  <a:moveTo>
                    <a:pt x="700" y="811"/>
                  </a:moveTo>
                  <a:cubicBezTo>
                    <a:pt x="702" y="812"/>
                    <a:pt x="699" y="812"/>
                    <a:pt x="700" y="811"/>
                  </a:cubicBezTo>
                  <a:close/>
                  <a:moveTo>
                    <a:pt x="699" y="709"/>
                  </a:moveTo>
                  <a:cubicBezTo>
                    <a:pt x="698" y="709"/>
                    <a:pt x="697" y="708"/>
                    <a:pt x="698" y="707"/>
                  </a:cubicBezTo>
                  <a:cubicBezTo>
                    <a:pt x="701" y="707"/>
                    <a:pt x="702" y="709"/>
                    <a:pt x="699" y="709"/>
                  </a:cubicBezTo>
                  <a:close/>
                  <a:moveTo>
                    <a:pt x="700" y="659"/>
                  </a:moveTo>
                  <a:cubicBezTo>
                    <a:pt x="700" y="659"/>
                    <a:pt x="700" y="658"/>
                    <a:pt x="700" y="658"/>
                  </a:cubicBezTo>
                  <a:cubicBezTo>
                    <a:pt x="700" y="658"/>
                    <a:pt x="701" y="658"/>
                    <a:pt x="701" y="658"/>
                  </a:cubicBezTo>
                  <a:cubicBezTo>
                    <a:pt x="701" y="658"/>
                    <a:pt x="701" y="659"/>
                    <a:pt x="701" y="659"/>
                  </a:cubicBezTo>
                  <a:cubicBezTo>
                    <a:pt x="701" y="659"/>
                    <a:pt x="700" y="659"/>
                    <a:pt x="700" y="659"/>
                  </a:cubicBezTo>
                  <a:close/>
                  <a:moveTo>
                    <a:pt x="699" y="608"/>
                  </a:moveTo>
                  <a:cubicBezTo>
                    <a:pt x="696" y="610"/>
                    <a:pt x="693" y="607"/>
                    <a:pt x="690" y="608"/>
                  </a:cubicBezTo>
                  <a:cubicBezTo>
                    <a:pt x="689" y="608"/>
                    <a:pt x="688" y="607"/>
                    <a:pt x="686" y="607"/>
                  </a:cubicBezTo>
                  <a:cubicBezTo>
                    <a:pt x="686" y="607"/>
                    <a:pt x="686" y="608"/>
                    <a:pt x="685" y="609"/>
                  </a:cubicBezTo>
                  <a:cubicBezTo>
                    <a:pt x="683" y="609"/>
                    <a:pt x="682" y="608"/>
                    <a:pt x="682" y="607"/>
                  </a:cubicBezTo>
                  <a:cubicBezTo>
                    <a:pt x="682" y="606"/>
                    <a:pt x="683" y="605"/>
                    <a:pt x="683" y="604"/>
                  </a:cubicBezTo>
                  <a:cubicBezTo>
                    <a:pt x="686" y="604"/>
                    <a:pt x="686" y="605"/>
                    <a:pt x="686" y="606"/>
                  </a:cubicBezTo>
                  <a:cubicBezTo>
                    <a:pt x="688" y="606"/>
                    <a:pt x="688" y="606"/>
                    <a:pt x="689" y="605"/>
                  </a:cubicBezTo>
                  <a:cubicBezTo>
                    <a:pt x="690" y="605"/>
                    <a:pt x="691" y="605"/>
                    <a:pt x="692" y="605"/>
                  </a:cubicBezTo>
                  <a:cubicBezTo>
                    <a:pt x="693" y="605"/>
                    <a:pt x="695" y="604"/>
                    <a:pt x="696" y="604"/>
                  </a:cubicBezTo>
                  <a:cubicBezTo>
                    <a:pt x="699" y="604"/>
                    <a:pt x="700" y="605"/>
                    <a:pt x="702" y="606"/>
                  </a:cubicBezTo>
                  <a:cubicBezTo>
                    <a:pt x="702" y="607"/>
                    <a:pt x="701" y="608"/>
                    <a:pt x="699" y="608"/>
                  </a:cubicBezTo>
                  <a:close/>
                  <a:moveTo>
                    <a:pt x="690" y="726"/>
                  </a:moveTo>
                  <a:cubicBezTo>
                    <a:pt x="690" y="726"/>
                    <a:pt x="689" y="725"/>
                    <a:pt x="689" y="725"/>
                  </a:cubicBezTo>
                  <a:cubicBezTo>
                    <a:pt x="691" y="725"/>
                    <a:pt x="691" y="724"/>
                    <a:pt x="692" y="724"/>
                  </a:cubicBezTo>
                  <a:cubicBezTo>
                    <a:pt x="692" y="725"/>
                    <a:pt x="692" y="725"/>
                    <a:pt x="693" y="725"/>
                  </a:cubicBezTo>
                  <a:cubicBezTo>
                    <a:pt x="692" y="726"/>
                    <a:pt x="692" y="727"/>
                    <a:pt x="690" y="726"/>
                  </a:cubicBezTo>
                  <a:close/>
                  <a:moveTo>
                    <a:pt x="693" y="765"/>
                  </a:moveTo>
                  <a:cubicBezTo>
                    <a:pt x="693" y="765"/>
                    <a:pt x="693" y="765"/>
                    <a:pt x="693" y="765"/>
                  </a:cubicBezTo>
                  <a:cubicBezTo>
                    <a:pt x="692" y="765"/>
                    <a:pt x="692" y="765"/>
                    <a:pt x="692" y="765"/>
                  </a:cubicBezTo>
                  <a:cubicBezTo>
                    <a:pt x="692" y="765"/>
                    <a:pt x="692" y="765"/>
                    <a:pt x="692" y="765"/>
                  </a:cubicBezTo>
                  <a:cubicBezTo>
                    <a:pt x="692" y="765"/>
                    <a:pt x="692" y="765"/>
                    <a:pt x="693" y="765"/>
                  </a:cubicBezTo>
                  <a:close/>
                  <a:moveTo>
                    <a:pt x="691" y="732"/>
                  </a:moveTo>
                  <a:cubicBezTo>
                    <a:pt x="690" y="732"/>
                    <a:pt x="690" y="731"/>
                    <a:pt x="689" y="732"/>
                  </a:cubicBezTo>
                  <a:cubicBezTo>
                    <a:pt x="689" y="732"/>
                    <a:pt x="688" y="733"/>
                    <a:pt x="688" y="735"/>
                  </a:cubicBezTo>
                  <a:cubicBezTo>
                    <a:pt x="686" y="734"/>
                    <a:pt x="689" y="732"/>
                    <a:pt x="686" y="732"/>
                  </a:cubicBezTo>
                  <a:cubicBezTo>
                    <a:pt x="686" y="731"/>
                    <a:pt x="687" y="731"/>
                    <a:pt x="687" y="731"/>
                  </a:cubicBezTo>
                  <a:cubicBezTo>
                    <a:pt x="687" y="729"/>
                    <a:pt x="689" y="729"/>
                    <a:pt x="689" y="728"/>
                  </a:cubicBezTo>
                  <a:cubicBezTo>
                    <a:pt x="690" y="728"/>
                    <a:pt x="691" y="728"/>
                    <a:pt x="692" y="728"/>
                  </a:cubicBezTo>
                  <a:cubicBezTo>
                    <a:pt x="691" y="729"/>
                    <a:pt x="692" y="731"/>
                    <a:pt x="691" y="732"/>
                  </a:cubicBezTo>
                  <a:close/>
                  <a:moveTo>
                    <a:pt x="690" y="777"/>
                  </a:moveTo>
                  <a:cubicBezTo>
                    <a:pt x="691" y="777"/>
                    <a:pt x="691" y="778"/>
                    <a:pt x="692" y="779"/>
                  </a:cubicBezTo>
                  <a:cubicBezTo>
                    <a:pt x="689" y="779"/>
                    <a:pt x="689" y="777"/>
                    <a:pt x="690" y="777"/>
                  </a:cubicBezTo>
                  <a:close/>
                  <a:moveTo>
                    <a:pt x="687" y="618"/>
                  </a:moveTo>
                  <a:cubicBezTo>
                    <a:pt x="687" y="618"/>
                    <a:pt x="687" y="618"/>
                    <a:pt x="686" y="618"/>
                  </a:cubicBezTo>
                  <a:cubicBezTo>
                    <a:pt x="686" y="617"/>
                    <a:pt x="686" y="617"/>
                    <a:pt x="686" y="617"/>
                  </a:cubicBezTo>
                  <a:cubicBezTo>
                    <a:pt x="687" y="617"/>
                    <a:pt x="687" y="617"/>
                    <a:pt x="687" y="617"/>
                  </a:cubicBezTo>
                  <a:cubicBezTo>
                    <a:pt x="687" y="617"/>
                    <a:pt x="687" y="617"/>
                    <a:pt x="687" y="618"/>
                  </a:cubicBezTo>
                  <a:close/>
                  <a:moveTo>
                    <a:pt x="687" y="709"/>
                  </a:moveTo>
                  <a:cubicBezTo>
                    <a:pt x="688" y="709"/>
                    <a:pt x="688" y="710"/>
                    <a:pt x="687" y="710"/>
                  </a:cubicBezTo>
                  <a:cubicBezTo>
                    <a:pt x="687" y="710"/>
                    <a:pt x="687" y="709"/>
                    <a:pt x="687" y="709"/>
                  </a:cubicBezTo>
                  <a:cubicBezTo>
                    <a:pt x="687" y="709"/>
                    <a:pt x="687" y="709"/>
                    <a:pt x="687" y="709"/>
                  </a:cubicBezTo>
                  <a:close/>
                  <a:moveTo>
                    <a:pt x="685" y="647"/>
                  </a:moveTo>
                  <a:cubicBezTo>
                    <a:pt x="685" y="647"/>
                    <a:pt x="684" y="647"/>
                    <a:pt x="684" y="647"/>
                  </a:cubicBezTo>
                  <a:cubicBezTo>
                    <a:pt x="684" y="647"/>
                    <a:pt x="684" y="647"/>
                    <a:pt x="684" y="646"/>
                  </a:cubicBezTo>
                  <a:cubicBezTo>
                    <a:pt x="684" y="646"/>
                    <a:pt x="685" y="646"/>
                    <a:pt x="685" y="646"/>
                  </a:cubicBezTo>
                  <a:cubicBezTo>
                    <a:pt x="685" y="647"/>
                    <a:pt x="685" y="647"/>
                    <a:pt x="685" y="647"/>
                  </a:cubicBezTo>
                  <a:close/>
                  <a:moveTo>
                    <a:pt x="685" y="676"/>
                  </a:moveTo>
                  <a:cubicBezTo>
                    <a:pt x="685" y="676"/>
                    <a:pt x="685" y="676"/>
                    <a:pt x="685" y="676"/>
                  </a:cubicBezTo>
                  <a:cubicBezTo>
                    <a:pt x="684" y="676"/>
                    <a:pt x="685" y="675"/>
                    <a:pt x="685" y="676"/>
                  </a:cubicBezTo>
                  <a:close/>
                  <a:moveTo>
                    <a:pt x="685" y="716"/>
                  </a:moveTo>
                  <a:cubicBezTo>
                    <a:pt x="685" y="717"/>
                    <a:pt x="685" y="717"/>
                    <a:pt x="685" y="717"/>
                  </a:cubicBezTo>
                  <a:cubicBezTo>
                    <a:pt x="684" y="717"/>
                    <a:pt x="685" y="716"/>
                    <a:pt x="685" y="716"/>
                  </a:cubicBezTo>
                  <a:close/>
                  <a:moveTo>
                    <a:pt x="685" y="737"/>
                  </a:moveTo>
                  <a:cubicBezTo>
                    <a:pt x="686" y="737"/>
                    <a:pt x="686" y="739"/>
                    <a:pt x="684" y="739"/>
                  </a:cubicBezTo>
                  <a:cubicBezTo>
                    <a:pt x="684" y="738"/>
                    <a:pt x="685" y="738"/>
                    <a:pt x="685" y="737"/>
                  </a:cubicBezTo>
                  <a:close/>
                  <a:moveTo>
                    <a:pt x="679" y="750"/>
                  </a:moveTo>
                  <a:cubicBezTo>
                    <a:pt x="679" y="751"/>
                    <a:pt x="680" y="752"/>
                    <a:pt x="679" y="752"/>
                  </a:cubicBezTo>
                  <a:cubicBezTo>
                    <a:pt x="679" y="751"/>
                    <a:pt x="678" y="750"/>
                    <a:pt x="679" y="750"/>
                  </a:cubicBezTo>
                  <a:close/>
                  <a:moveTo>
                    <a:pt x="668" y="433"/>
                  </a:moveTo>
                  <a:cubicBezTo>
                    <a:pt x="669" y="433"/>
                    <a:pt x="669" y="432"/>
                    <a:pt x="671" y="432"/>
                  </a:cubicBezTo>
                  <a:cubicBezTo>
                    <a:pt x="671" y="433"/>
                    <a:pt x="669" y="434"/>
                    <a:pt x="668" y="433"/>
                  </a:cubicBezTo>
                  <a:close/>
                  <a:moveTo>
                    <a:pt x="670" y="513"/>
                  </a:moveTo>
                  <a:cubicBezTo>
                    <a:pt x="670" y="513"/>
                    <a:pt x="669" y="513"/>
                    <a:pt x="669" y="512"/>
                  </a:cubicBezTo>
                  <a:cubicBezTo>
                    <a:pt x="670" y="512"/>
                    <a:pt x="670" y="513"/>
                    <a:pt x="670" y="513"/>
                  </a:cubicBezTo>
                  <a:close/>
                  <a:moveTo>
                    <a:pt x="659" y="545"/>
                  </a:moveTo>
                  <a:cubicBezTo>
                    <a:pt x="659" y="545"/>
                    <a:pt x="659" y="545"/>
                    <a:pt x="659" y="545"/>
                  </a:cubicBezTo>
                  <a:cubicBezTo>
                    <a:pt x="660" y="545"/>
                    <a:pt x="660" y="545"/>
                    <a:pt x="660" y="545"/>
                  </a:cubicBezTo>
                  <a:cubicBezTo>
                    <a:pt x="660" y="545"/>
                    <a:pt x="660" y="545"/>
                    <a:pt x="659" y="545"/>
                  </a:cubicBezTo>
                  <a:close/>
                  <a:moveTo>
                    <a:pt x="661" y="546"/>
                  </a:moveTo>
                  <a:cubicBezTo>
                    <a:pt x="661" y="547"/>
                    <a:pt x="661" y="547"/>
                    <a:pt x="660" y="547"/>
                  </a:cubicBezTo>
                  <a:cubicBezTo>
                    <a:pt x="660" y="546"/>
                    <a:pt x="661" y="546"/>
                    <a:pt x="661" y="546"/>
                  </a:cubicBezTo>
                  <a:close/>
                  <a:moveTo>
                    <a:pt x="660" y="548"/>
                  </a:moveTo>
                  <a:cubicBezTo>
                    <a:pt x="662" y="547"/>
                    <a:pt x="662" y="549"/>
                    <a:pt x="664" y="548"/>
                  </a:cubicBezTo>
                  <a:cubicBezTo>
                    <a:pt x="664" y="550"/>
                    <a:pt x="662" y="550"/>
                    <a:pt x="662" y="552"/>
                  </a:cubicBezTo>
                  <a:cubicBezTo>
                    <a:pt x="661" y="551"/>
                    <a:pt x="660" y="551"/>
                    <a:pt x="659" y="551"/>
                  </a:cubicBezTo>
                  <a:cubicBezTo>
                    <a:pt x="660" y="550"/>
                    <a:pt x="660" y="549"/>
                    <a:pt x="660" y="548"/>
                  </a:cubicBezTo>
                  <a:close/>
                  <a:moveTo>
                    <a:pt x="662" y="547"/>
                  </a:moveTo>
                  <a:cubicBezTo>
                    <a:pt x="663" y="547"/>
                    <a:pt x="663" y="547"/>
                    <a:pt x="663" y="548"/>
                  </a:cubicBezTo>
                  <a:cubicBezTo>
                    <a:pt x="662" y="548"/>
                    <a:pt x="662" y="547"/>
                    <a:pt x="662" y="547"/>
                  </a:cubicBezTo>
                  <a:close/>
                  <a:moveTo>
                    <a:pt x="663" y="576"/>
                  </a:moveTo>
                  <a:cubicBezTo>
                    <a:pt x="662" y="575"/>
                    <a:pt x="664" y="575"/>
                    <a:pt x="664" y="576"/>
                  </a:cubicBezTo>
                  <a:cubicBezTo>
                    <a:pt x="665" y="576"/>
                    <a:pt x="663" y="576"/>
                    <a:pt x="663" y="576"/>
                  </a:cubicBezTo>
                  <a:close/>
                  <a:moveTo>
                    <a:pt x="663" y="654"/>
                  </a:moveTo>
                  <a:cubicBezTo>
                    <a:pt x="663" y="654"/>
                    <a:pt x="663" y="653"/>
                    <a:pt x="663" y="653"/>
                  </a:cubicBezTo>
                  <a:cubicBezTo>
                    <a:pt x="664" y="653"/>
                    <a:pt x="664" y="654"/>
                    <a:pt x="663" y="654"/>
                  </a:cubicBezTo>
                  <a:close/>
                  <a:moveTo>
                    <a:pt x="664" y="789"/>
                  </a:moveTo>
                  <a:cubicBezTo>
                    <a:pt x="665" y="790"/>
                    <a:pt x="664" y="791"/>
                    <a:pt x="664" y="791"/>
                  </a:cubicBezTo>
                  <a:cubicBezTo>
                    <a:pt x="662" y="791"/>
                    <a:pt x="662" y="790"/>
                    <a:pt x="661" y="789"/>
                  </a:cubicBezTo>
                  <a:cubicBezTo>
                    <a:pt x="662" y="789"/>
                    <a:pt x="664" y="789"/>
                    <a:pt x="664" y="789"/>
                  </a:cubicBezTo>
                  <a:close/>
                  <a:moveTo>
                    <a:pt x="664" y="703"/>
                  </a:moveTo>
                  <a:cubicBezTo>
                    <a:pt x="664" y="703"/>
                    <a:pt x="664" y="703"/>
                    <a:pt x="664" y="702"/>
                  </a:cubicBezTo>
                  <a:cubicBezTo>
                    <a:pt x="665" y="702"/>
                    <a:pt x="665" y="703"/>
                    <a:pt x="664" y="703"/>
                  </a:cubicBezTo>
                  <a:close/>
                  <a:moveTo>
                    <a:pt x="663" y="515"/>
                  </a:moveTo>
                  <a:cubicBezTo>
                    <a:pt x="663" y="516"/>
                    <a:pt x="664" y="515"/>
                    <a:pt x="664" y="516"/>
                  </a:cubicBezTo>
                  <a:cubicBezTo>
                    <a:pt x="662" y="516"/>
                    <a:pt x="661" y="516"/>
                    <a:pt x="660" y="516"/>
                  </a:cubicBezTo>
                  <a:cubicBezTo>
                    <a:pt x="657" y="516"/>
                    <a:pt x="659" y="513"/>
                    <a:pt x="656" y="512"/>
                  </a:cubicBezTo>
                  <a:cubicBezTo>
                    <a:pt x="657" y="510"/>
                    <a:pt x="656" y="510"/>
                    <a:pt x="657" y="508"/>
                  </a:cubicBezTo>
                  <a:cubicBezTo>
                    <a:pt x="658" y="507"/>
                    <a:pt x="661" y="508"/>
                    <a:pt x="661" y="506"/>
                  </a:cubicBezTo>
                  <a:cubicBezTo>
                    <a:pt x="662" y="506"/>
                    <a:pt x="662" y="507"/>
                    <a:pt x="663" y="507"/>
                  </a:cubicBezTo>
                  <a:cubicBezTo>
                    <a:pt x="663" y="508"/>
                    <a:pt x="662" y="509"/>
                    <a:pt x="663" y="511"/>
                  </a:cubicBezTo>
                  <a:cubicBezTo>
                    <a:pt x="662" y="512"/>
                    <a:pt x="664" y="512"/>
                    <a:pt x="664" y="513"/>
                  </a:cubicBezTo>
                  <a:cubicBezTo>
                    <a:pt x="663" y="513"/>
                    <a:pt x="663" y="513"/>
                    <a:pt x="663" y="513"/>
                  </a:cubicBezTo>
                  <a:cubicBezTo>
                    <a:pt x="663" y="514"/>
                    <a:pt x="663" y="514"/>
                    <a:pt x="663" y="514"/>
                  </a:cubicBezTo>
                  <a:cubicBezTo>
                    <a:pt x="664" y="514"/>
                    <a:pt x="663" y="513"/>
                    <a:pt x="664" y="513"/>
                  </a:cubicBezTo>
                  <a:cubicBezTo>
                    <a:pt x="664" y="513"/>
                    <a:pt x="664" y="513"/>
                    <a:pt x="665" y="513"/>
                  </a:cubicBezTo>
                  <a:cubicBezTo>
                    <a:pt x="665" y="513"/>
                    <a:pt x="665" y="514"/>
                    <a:pt x="665" y="514"/>
                  </a:cubicBezTo>
                  <a:cubicBezTo>
                    <a:pt x="665" y="515"/>
                    <a:pt x="665" y="515"/>
                    <a:pt x="663" y="515"/>
                  </a:cubicBezTo>
                  <a:close/>
                  <a:moveTo>
                    <a:pt x="659" y="549"/>
                  </a:moveTo>
                  <a:cubicBezTo>
                    <a:pt x="659" y="549"/>
                    <a:pt x="659" y="549"/>
                    <a:pt x="659" y="550"/>
                  </a:cubicBezTo>
                  <a:cubicBezTo>
                    <a:pt x="658" y="550"/>
                    <a:pt x="657" y="548"/>
                    <a:pt x="659" y="549"/>
                  </a:cubicBezTo>
                  <a:close/>
                  <a:moveTo>
                    <a:pt x="658" y="631"/>
                  </a:moveTo>
                  <a:cubicBezTo>
                    <a:pt x="658" y="632"/>
                    <a:pt x="658" y="632"/>
                    <a:pt x="657" y="632"/>
                  </a:cubicBezTo>
                  <a:cubicBezTo>
                    <a:pt x="657" y="632"/>
                    <a:pt x="657" y="631"/>
                    <a:pt x="658" y="631"/>
                  </a:cubicBezTo>
                  <a:close/>
                  <a:moveTo>
                    <a:pt x="654" y="684"/>
                  </a:moveTo>
                  <a:cubicBezTo>
                    <a:pt x="656" y="684"/>
                    <a:pt x="658" y="686"/>
                    <a:pt x="655" y="687"/>
                  </a:cubicBezTo>
                  <a:cubicBezTo>
                    <a:pt x="655" y="686"/>
                    <a:pt x="655" y="686"/>
                    <a:pt x="655" y="685"/>
                  </a:cubicBezTo>
                  <a:cubicBezTo>
                    <a:pt x="655" y="685"/>
                    <a:pt x="654" y="685"/>
                    <a:pt x="654" y="684"/>
                  </a:cubicBezTo>
                  <a:close/>
                  <a:moveTo>
                    <a:pt x="654" y="890"/>
                  </a:moveTo>
                  <a:cubicBezTo>
                    <a:pt x="652" y="889"/>
                    <a:pt x="653" y="887"/>
                    <a:pt x="654" y="886"/>
                  </a:cubicBezTo>
                  <a:cubicBezTo>
                    <a:pt x="656" y="887"/>
                    <a:pt x="654" y="888"/>
                    <a:pt x="654" y="890"/>
                  </a:cubicBezTo>
                  <a:close/>
                  <a:moveTo>
                    <a:pt x="651" y="685"/>
                  </a:moveTo>
                  <a:cubicBezTo>
                    <a:pt x="651" y="685"/>
                    <a:pt x="652" y="686"/>
                    <a:pt x="652" y="687"/>
                  </a:cubicBezTo>
                  <a:cubicBezTo>
                    <a:pt x="650" y="687"/>
                    <a:pt x="651" y="686"/>
                    <a:pt x="651" y="685"/>
                  </a:cubicBezTo>
                  <a:close/>
                  <a:moveTo>
                    <a:pt x="651" y="678"/>
                  </a:moveTo>
                  <a:cubicBezTo>
                    <a:pt x="652" y="678"/>
                    <a:pt x="651" y="680"/>
                    <a:pt x="651" y="680"/>
                  </a:cubicBezTo>
                  <a:cubicBezTo>
                    <a:pt x="650" y="680"/>
                    <a:pt x="650" y="679"/>
                    <a:pt x="651" y="678"/>
                  </a:cubicBezTo>
                  <a:close/>
                  <a:moveTo>
                    <a:pt x="650" y="619"/>
                  </a:moveTo>
                  <a:cubicBezTo>
                    <a:pt x="650" y="619"/>
                    <a:pt x="649" y="619"/>
                    <a:pt x="649" y="619"/>
                  </a:cubicBezTo>
                  <a:cubicBezTo>
                    <a:pt x="649" y="618"/>
                    <a:pt x="651" y="619"/>
                    <a:pt x="650" y="619"/>
                  </a:cubicBezTo>
                  <a:close/>
                  <a:moveTo>
                    <a:pt x="646" y="425"/>
                  </a:moveTo>
                  <a:cubicBezTo>
                    <a:pt x="646" y="425"/>
                    <a:pt x="646" y="425"/>
                    <a:pt x="646" y="424"/>
                  </a:cubicBezTo>
                  <a:cubicBezTo>
                    <a:pt x="650" y="425"/>
                    <a:pt x="649" y="423"/>
                    <a:pt x="652" y="423"/>
                  </a:cubicBezTo>
                  <a:cubicBezTo>
                    <a:pt x="652" y="423"/>
                    <a:pt x="652" y="424"/>
                    <a:pt x="652" y="424"/>
                  </a:cubicBezTo>
                  <a:cubicBezTo>
                    <a:pt x="650" y="424"/>
                    <a:pt x="648" y="425"/>
                    <a:pt x="646" y="425"/>
                  </a:cubicBezTo>
                  <a:close/>
                  <a:moveTo>
                    <a:pt x="642" y="744"/>
                  </a:moveTo>
                  <a:cubicBezTo>
                    <a:pt x="641" y="744"/>
                    <a:pt x="640" y="744"/>
                    <a:pt x="640" y="745"/>
                  </a:cubicBezTo>
                  <a:cubicBezTo>
                    <a:pt x="639" y="745"/>
                    <a:pt x="638" y="745"/>
                    <a:pt x="637" y="745"/>
                  </a:cubicBezTo>
                  <a:cubicBezTo>
                    <a:pt x="637" y="744"/>
                    <a:pt x="639" y="744"/>
                    <a:pt x="638" y="743"/>
                  </a:cubicBezTo>
                  <a:cubicBezTo>
                    <a:pt x="641" y="744"/>
                    <a:pt x="643" y="743"/>
                    <a:pt x="644" y="744"/>
                  </a:cubicBezTo>
                  <a:cubicBezTo>
                    <a:pt x="644" y="745"/>
                    <a:pt x="644" y="745"/>
                    <a:pt x="643" y="745"/>
                  </a:cubicBezTo>
                  <a:cubicBezTo>
                    <a:pt x="643" y="745"/>
                    <a:pt x="642" y="745"/>
                    <a:pt x="642" y="744"/>
                  </a:cubicBezTo>
                  <a:close/>
                  <a:moveTo>
                    <a:pt x="642" y="781"/>
                  </a:moveTo>
                  <a:cubicBezTo>
                    <a:pt x="643" y="782"/>
                    <a:pt x="640" y="782"/>
                    <a:pt x="641" y="781"/>
                  </a:cubicBezTo>
                  <a:cubicBezTo>
                    <a:pt x="641" y="781"/>
                    <a:pt x="642" y="781"/>
                    <a:pt x="642" y="781"/>
                  </a:cubicBezTo>
                  <a:close/>
                  <a:moveTo>
                    <a:pt x="641" y="747"/>
                  </a:moveTo>
                  <a:cubicBezTo>
                    <a:pt x="642" y="747"/>
                    <a:pt x="642" y="747"/>
                    <a:pt x="642" y="747"/>
                  </a:cubicBezTo>
                  <a:cubicBezTo>
                    <a:pt x="643" y="748"/>
                    <a:pt x="642" y="748"/>
                    <a:pt x="642" y="748"/>
                  </a:cubicBezTo>
                  <a:cubicBezTo>
                    <a:pt x="641" y="748"/>
                    <a:pt x="641" y="748"/>
                    <a:pt x="641" y="747"/>
                  </a:cubicBezTo>
                  <a:close/>
                  <a:moveTo>
                    <a:pt x="628" y="591"/>
                  </a:moveTo>
                  <a:cubicBezTo>
                    <a:pt x="628" y="590"/>
                    <a:pt x="630" y="590"/>
                    <a:pt x="630" y="589"/>
                  </a:cubicBezTo>
                  <a:cubicBezTo>
                    <a:pt x="630" y="589"/>
                    <a:pt x="630" y="589"/>
                    <a:pt x="630" y="588"/>
                  </a:cubicBezTo>
                  <a:cubicBezTo>
                    <a:pt x="630" y="588"/>
                    <a:pt x="631" y="588"/>
                    <a:pt x="631" y="588"/>
                  </a:cubicBezTo>
                  <a:cubicBezTo>
                    <a:pt x="631" y="588"/>
                    <a:pt x="630" y="587"/>
                    <a:pt x="631" y="586"/>
                  </a:cubicBezTo>
                  <a:cubicBezTo>
                    <a:pt x="631" y="586"/>
                    <a:pt x="630" y="586"/>
                    <a:pt x="630" y="586"/>
                  </a:cubicBezTo>
                  <a:cubicBezTo>
                    <a:pt x="631" y="585"/>
                    <a:pt x="633" y="586"/>
                    <a:pt x="634" y="587"/>
                  </a:cubicBezTo>
                  <a:cubicBezTo>
                    <a:pt x="634" y="589"/>
                    <a:pt x="632" y="592"/>
                    <a:pt x="628" y="591"/>
                  </a:cubicBezTo>
                  <a:close/>
                  <a:moveTo>
                    <a:pt x="634" y="720"/>
                  </a:moveTo>
                  <a:cubicBezTo>
                    <a:pt x="633" y="720"/>
                    <a:pt x="633" y="719"/>
                    <a:pt x="632" y="719"/>
                  </a:cubicBezTo>
                  <a:cubicBezTo>
                    <a:pt x="633" y="718"/>
                    <a:pt x="635" y="719"/>
                    <a:pt x="634" y="720"/>
                  </a:cubicBezTo>
                  <a:close/>
                  <a:moveTo>
                    <a:pt x="630" y="762"/>
                  </a:moveTo>
                  <a:cubicBezTo>
                    <a:pt x="629" y="762"/>
                    <a:pt x="629" y="761"/>
                    <a:pt x="629" y="761"/>
                  </a:cubicBezTo>
                  <a:cubicBezTo>
                    <a:pt x="630" y="761"/>
                    <a:pt x="631" y="761"/>
                    <a:pt x="631" y="762"/>
                  </a:cubicBezTo>
                  <a:cubicBezTo>
                    <a:pt x="631" y="762"/>
                    <a:pt x="630" y="762"/>
                    <a:pt x="630" y="762"/>
                  </a:cubicBezTo>
                  <a:close/>
                  <a:moveTo>
                    <a:pt x="630" y="763"/>
                  </a:moveTo>
                  <a:cubicBezTo>
                    <a:pt x="630" y="763"/>
                    <a:pt x="630" y="764"/>
                    <a:pt x="630" y="764"/>
                  </a:cubicBezTo>
                  <a:cubicBezTo>
                    <a:pt x="630" y="764"/>
                    <a:pt x="630" y="764"/>
                    <a:pt x="629" y="764"/>
                  </a:cubicBezTo>
                  <a:cubicBezTo>
                    <a:pt x="629" y="764"/>
                    <a:pt x="629" y="763"/>
                    <a:pt x="629" y="763"/>
                  </a:cubicBezTo>
                  <a:cubicBezTo>
                    <a:pt x="630" y="763"/>
                    <a:pt x="630" y="763"/>
                    <a:pt x="630" y="763"/>
                  </a:cubicBezTo>
                  <a:close/>
                  <a:moveTo>
                    <a:pt x="631" y="772"/>
                  </a:moveTo>
                  <a:cubicBezTo>
                    <a:pt x="632" y="773"/>
                    <a:pt x="632" y="774"/>
                    <a:pt x="631" y="774"/>
                  </a:cubicBezTo>
                  <a:cubicBezTo>
                    <a:pt x="631" y="773"/>
                    <a:pt x="631" y="773"/>
                    <a:pt x="631" y="772"/>
                  </a:cubicBezTo>
                  <a:close/>
                  <a:moveTo>
                    <a:pt x="630" y="729"/>
                  </a:moveTo>
                  <a:cubicBezTo>
                    <a:pt x="629" y="727"/>
                    <a:pt x="632" y="725"/>
                    <a:pt x="630" y="724"/>
                  </a:cubicBezTo>
                  <a:cubicBezTo>
                    <a:pt x="632" y="724"/>
                    <a:pt x="633" y="729"/>
                    <a:pt x="630" y="729"/>
                  </a:cubicBezTo>
                  <a:close/>
                  <a:moveTo>
                    <a:pt x="626" y="725"/>
                  </a:moveTo>
                  <a:cubicBezTo>
                    <a:pt x="626" y="725"/>
                    <a:pt x="626" y="726"/>
                    <a:pt x="626" y="725"/>
                  </a:cubicBezTo>
                  <a:cubicBezTo>
                    <a:pt x="626" y="725"/>
                    <a:pt x="626" y="725"/>
                    <a:pt x="626" y="725"/>
                  </a:cubicBezTo>
                  <a:cubicBezTo>
                    <a:pt x="625" y="725"/>
                    <a:pt x="625" y="724"/>
                    <a:pt x="626" y="723"/>
                  </a:cubicBezTo>
                  <a:cubicBezTo>
                    <a:pt x="627" y="723"/>
                    <a:pt x="627" y="725"/>
                    <a:pt x="626" y="725"/>
                  </a:cubicBezTo>
                  <a:close/>
                  <a:moveTo>
                    <a:pt x="626" y="727"/>
                  </a:moveTo>
                  <a:cubicBezTo>
                    <a:pt x="625" y="727"/>
                    <a:pt x="625" y="726"/>
                    <a:pt x="626" y="726"/>
                  </a:cubicBezTo>
                  <a:cubicBezTo>
                    <a:pt x="626" y="726"/>
                    <a:pt x="626" y="727"/>
                    <a:pt x="626" y="727"/>
                  </a:cubicBezTo>
                  <a:close/>
                  <a:moveTo>
                    <a:pt x="624" y="709"/>
                  </a:moveTo>
                  <a:cubicBezTo>
                    <a:pt x="625" y="709"/>
                    <a:pt x="625" y="709"/>
                    <a:pt x="625" y="709"/>
                  </a:cubicBezTo>
                  <a:cubicBezTo>
                    <a:pt x="624" y="711"/>
                    <a:pt x="626" y="712"/>
                    <a:pt x="624" y="712"/>
                  </a:cubicBezTo>
                  <a:cubicBezTo>
                    <a:pt x="624" y="711"/>
                    <a:pt x="623" y="710"/>
                    <a:pt x="624" y="709"/>
                  </a:cubicBezTo>
                  <a:close/>
                  <a:moveTo>
                    <a:pt x="618" y="678"/>
                  </a:moveTo>
                  <a:cubicBezTo>
                    <a:pt x="618" y="679"/>
                    <a:pt x="619" y="679"/>
                    <a:pt x="619" y="679"/>
                  </a:cubicBezTo>
                  <a:cubicBezTo>
                    <a:pt x="618" y="679"/>
                    <a:pt x="618" y="679"/>
                    <a:pt x="617" y="679"/>
                  </a:cubicBezTo>
                  <a:cubicBezTo>
                    <a:pt x="618" y="679"/>
                    <a:pt x="617" y="678"/>
                    <a:pt x="618" y="678"/>
                  </a:cubicBezTo>
                  <a:close/>
                  <a:moveTo>
                    <a:pt x="616" y="668"/>
                  </a:moveTo>
                  <a:cubicBezTo>
                    <a:pt x="618" y="668"/>
                    <a:pt x="617" y="670"/>
                    <a:pt x="617" y="671"/>
                  </a:cubicBezTo>
                  <a:cubicBezTo>
                    <a:pt x="616" y="670"/>
                    <a:pt x="617" y="669"/>
                    <a:pt x="616" y="668"/>
                  </a:cubicBezTo>
                  <a:close/>
                  <a:moveTo>
                    <a:pt x="615" y="700"/>
                  </a:moveTo>
                  <a:cubicBezTo>
                    <a:pt x="613" y="700"/>
                    <a:pt x="611" y="700"/>
                    <a:pt x="611" y="699"/>
                  </a:cubicBezTo>
                  <a:cubicBezTo>
                    <a:pt x="611" y="699"/>
                    <a:pt x="610" y="698"/>
                    <a:pt x="610" y="697"/>
                  </a:cubicBezTo>
                  <a:cubicBezTo>
                    <a:pt x="611" y="696"/>
                    <a:pt x="612" y="695"/>
                    <a:pt x="614" y="696"/>
                  </a:cubicBezTo>
                  <a:cubicBezTo>
                    <a:pt x="616" y="696"/>
                    <a:pt x="614" y="698"/>
                    <a:pt x="616" y="698"/>
                  </a:cubicBezTo>
                  <a:cubicBezTo>
                    <a:pt x="616" y="698"/>
                    <a:pt x="615" y="699"/>
                    <a:pt x="615" y="700"/>
                  </a:cubicBezTo>
                  <a:close/>
                  <a:moveTo>
                    <a:pt x="614" y="783"/>
                  </a:moveTo>
                  <a:cubicBezTo>
                    <a:pt x="614" y="782"/>
                    <a:pt x="615" y="782"/>
                    <a:pt x="616" y="782"/>
                  </a:cubicBezTo>
                  <a:cubicBezTo>
                    <a:pt x="617" y="783"/>
                    <a:pt x="614" y="784"/>
                    <a:pt x="614" y="783"/>
                  </a:cubicBezTo>
                  <a:close/>
                  <a:moveTo>
                    <a:pt x="613" y="735"/>
                  </a:moveTo>
                  <a:cubicBezTo>
                    <a:pt x="613" y="735"/>
                    <a:pt x="613" y="735"/>
                    <a:pt x="613" y="735"/>
                  </a:cubicBezTo>
                  <a:cubicBezTo>
                    <a:pt x="613" y="735"/>
                    <a:pt x="613" y="735"/>
                    <a:pt x="612" y="735"/>
                  </a:cubicBezTo>
                  <a:cubicBezTo>
                    <a:pt x="612" y="735"/>
                    <a:pt x="612" y="735"/>
                    <a:pt x="612" y="735"/>
                  </a:cubicBezTo>
                  <a:cubicBezTo>
                    <a:pt x="613" y="734"/>
                    <a:pt x="613" y="735"/>
                    <a:pt x="613" y="735"/>
                  </a:cubicBezTo>
                  <a:close/>
                  <a:moveTo>
                    <a:pt x="606" y="768"/>
                  </a:moveTo>
                  <a:cubicBezTo>
                    <a:pt x="605" y="767"/>
                    <a:pt x="607" y="767"/>
                    <a:pt x="607" y="766"/>
                  </a:cubicBezTo>
                  <a:cubicBezTo>
                    <a:pt x="607" y="766"/>
                    <a:pt x="607" y="765"/>
                    <a:pt x="608" y="765"/>
                  </a:cubicBezTo>
                  <a:cubicBezTo>
                    <a:pt x="607" y="767"/>
                    <a:pt x="611" y="769"/>
                    <a:pt x="607" y="769"/>
                  </a:cubicBezTo>
                  <a:cubicBezTo>
                    <a:pt x="607" y="768"/>
                    <a:pt x="606" y="768"/>
                    <a:pt x="606" y="768"/>
                  </a:cubicBezTo>
                  <a:close/>
                  <a:moveTo>
                    <a:pt x="607" y="749"/>
                  </a:moveTo>
                  <a:cubicBezTo>
                    <a:pt x="606" y="748"/>
                    <a:pt x="606" y="748"/>
                    <a:pt x="606" y="748"/>
                  </a:cubicBezTo>
                  <a:cubicBezTo>
                    <a:pt x="607" y="747"/>
                    <a:pt x="607" y="748"/>
                    <a:pt x="607" y="749"/>
                  </a:cubicBezTo>
                  <a:close/>
                  <a:moveTo>
                    <a:pt x="608" y="739"/>
                  </a:moveTo>
                  <a:cubicBezTo>
                    <a:pt x="608" y="739"/>
                    <a:pt x="608" y="740"/>
                    <a:pt x="607" y="739"/>
                  </a:cubicBezTo>
                  <a:cubicBezTo>
                    <a:pt x="607" y="739"/>
                    <a:pt x="608" y="739"/>
                    <a:pt x="608" y="739"/>
                  </a:cubicBezTo>
                  <a:close/>
                  <a:moveTo>
                    <a:pt x="607" y="734"/>
                  </a:moveTo>
                  <a:cubicBezTo>
                    <a:pt x="607" y="735"/>
                    <a:pt x="606" y="735"/>
                    <a:pt x="606" y="735"/>
                  </a:cubicBezTo>
                  <a:cubicBezTo>
                    <a:pt x="606" y="735"/>
                    <a:pt x="606" y="736"/>
                    <a:pt x="606" y="736"/>
                  </a:cubicBezTo>
                  <a:cubicBezTo>
                    <a:pt x="606" y="736"/>
                    <a:pt x="606" y="736"/>
                    <a:pt x="606" y="736"/>
                  </a:cubicBezTo>
                  <a:cubicBezTo>
                    <a:pt x="606" y="736"/>
                    <a:pt x="606" y="736"/>
                    <a:pt x="606" y="736"/>
                  </a:cubicBezTo>
                  <a:cubicBezTo>
                    <a:pt x="604" y="736"/>
                    <a:pt x="605" y="735"/>
                    <a:pt x="605" y="734"/>
                  </a:cubicBezTo>
                  <a:cubicBezTo>
                    <a:pt x="605" y="733"/>
                    <a:pt x="604" y="733"/>
                    <a:pt x="604" y="733"/>
                  </a:cubicBezTo>
                  <a:cubicBezTo>
                    <a:pt x="604" y="732"/>
                    <a:pt x="605" y="731"/>
                    <a:pt x="605" y="731"/>
                  </a:cubicBezTo>
                  <a:cubicBezTo>
                    <a:pt x="606" y="731"/>
                    <a:pt x="607" y="731"/>
                    <a:pt x="607" y="731"/>
                  </a:cubicBezTo>
                  <a:cubicBezTo>
                    <a:pt x="608" y="731"/>
                    <a:pt x="607" y="730"/>
                    <a:pt x="608" y="730"/>
                  </a:cubicBezTo>
                  <a:cubicBezTo>
                    <a:pt x="609" y="731"/>
                    <a:pt x="610" y="732"/>
                    <a:pt x="610" y="733"/>
                  </a:cubicBezTo>
                  <a:cubicBezTo>
                    <a:pt x="609" y="734"/>
                    <a:pt x="607" y="733"/>
                    <a:pt x="607" y="734"/>
                  </a:cubicBezTo>
                  <a:close/>
                  <a:moveTo>
                    <a:pt x="602" y="797"/>
                  </a:moveTo>
                  <a:cubicBezTo>
                    <a:pt x="602" y="796"/>
                    <a:pt x="602" y="795"/>
                    <a:pt x="604" y="795"/>
                  </a:cubicBezTo>
                  <a:cubicBezTo>
                    <a:pt x="604" y="796"/>
                    <a:pt x="604" y="797"/>
                    <a:pt x="602" y="797"/>
                  </a:cubicBezTo>
                  <a:close/>
                  <a:moveTo>
                    <a:pt x="606" y="798"/>
                  </a:moveTo>
                  <a:cubicBezTo>
                    <a:pt x="605" y="798"/>
                    <a:pt x="605" y="799"/>
                    <a:pt x="604" y="799"/>
                  </a:cubicBezTo>
                  <a:cubicBezTo>
                    <a:pt x="604" y="799"/>
                    <a:pt x="604" y="798"/>
                    <a:pt x="606" y="798"/>
                  </a:cubicBezTo>
                  <a:close/>
                  <a:moveTo>
                    <a:pt x="603" y="809"/>
                  </a:moveTo>
                  <a:cubicBezTo>
                    <a:pt x="603" y="809"/>
                    <a:pt x="602" y="809"/>
                    <a:pt x="602" y="810"/>
                  </a:cubicBezTo>
                  <a:cubicBezTo>
                    <a:pt x="601" y="810"/>
                    <a:pt x="601" y="808"/>
                    <a:pt x="603" y="809"/>
                  </a:cubicBezTo>
                  <a:close/>
                  <a:moveTo>
                    <a:pt x="597" y="704"/>
                  </a:moveTo>
                  <a:cubicBezTo>
                    <a:pt x="597" y="703"/>
                    <a:pt x="598" y="704"/>
                    <a:pt x="599" y="703"/>
                  </a:cubicBezTo>
                  <a:cubicBezTo>
                    <a:pt x="600" y="704"/>
                    <a:pt x="598" y="705"/>
                    <a:pt x="597" y="704"/>
                  </a:cubicBezTo>
                  <a:close/>
                  <a:moveTo>
                    <a:pt x="598" y="713"/>
                  </a:moveTo>
                  <a:cubicBezTo>
                    <a:pt x="598" y="713"/>
                    <a:pt x="597" y="712"/>
                    <a:pt x="597" y="712"/>
                  </a:cubicBezTo>
                  <a:cubicBezTo>
                    <a:pt x="598" y="712"/>
                    <a:pt x="598" y="712"/>
                    <a:pt x="598" y="713"/>
                  </a:cubicBezTo>
                  <a:close/>
                  <a:moveTo>
                    <a:pt x="588" y="834"/>
                  </a:moveTo>
                  <a:cubicBezTo>
                    <a:pt x="587" y="833"/>
                    <a:pt x="588" y="832"/>
                    <a:pt x="588" y="829"/>
                  </a:cubicBezTo>
                  <a:cubicBezTo>
                    <a:pt x="589" y="829"/>
                    <a:pt x="589" y="828"/>
                    <a:pt x="590" y="828"/>
                  </a:cubicBezTo>
                  <a:cubicBezTo>
                    <a:pt x="591" y="828"/>
                    <a:pt x="594" y="828"/>
                    <a:pt x="595" y="828"/>
                  </a:cubicBezTo>
                  <a:cubicBezTo>
                    <a:pt x="596" y="829"/>
                    <a:pt x="595" y="830"/>
                    <a:pt x="596" y="830"/>
                  </a:cubicBezTo>
                  <a:cubicBezTo>
                    <a:pt x="595" y="831"/>
                    <a:pt x="594" y="831"/>
                    <a:pt x="594" y="833"/>
                  </a:cubicBezTo>
                  <a:cubicBezTo>
                    <a:pt x="592" y="833"/>
                    <a:pt x="590" y="836"/>
                    <a:pt x="588" y="834"/>
                  </a:cubicBezTo>
                  <a:close/>
                  <a:moveTo>
                    <a:pt x="593" y="980"/>
                  </a:moveTo>
                  <a:cubicBezTo>
                    <a:pt x="592" y="980"/>
                    <a:pt x="591" y="979"/>
                    <a:pt x="593" y="979"/>
                  </a:cubicBezTo>
                  <a:cubicBezTo>
                    <a:pt x="593" y="979"/>
                    <a:pt x="593" y="980"/>
                    <a:pt x="593" y="980"/>
                  </a:cubicBezTo>
                  <a:close/>
                  <a:moveTo>
                    <a:pt x="590" y="1032"/>
                  </a:moveTo>
                  <a:cubicBezTo>
                    <a:pt x="590" y="1032"/>
                    <a:pt x="589" y="1032"/>
                    <a:pt x="589" y="1032"/>
                  </a:cubicBezTo>
                  <a:cubicBezTo>
                    <a:pt x="589" y="1032"/>
                    <a:pt x="589" y="1032"/>
                    <a:pt x="589" y="1032"/>
                  </a:cubicBezTo>
                  <a:cubicBezTo>
                    <a:pt x="589" y="1032"/>
                    <a:pt x="589" y="1032"/>
                    <a:pt x="590" y="1032"/>
                  </a:cubicBezTo>
                  <a:close/>
                  <a:moveTo>
                    <a:pt x="590" y="1032"/>
                  </a:moveTo>
                  <a:cubicBezTo>
                    <a:pt x="590" y="1032"/>
                    <a:pt x="590" y="1032"/>
                    <a:pt x="590" y="1032"/>
                  </a:cubicBezTo>
                  <a:cubicBezTo>
                    <a:pt x="590" y="1032"/>
                    <a:pt x="590" y="1032"/>
                    <a:pt x="590" y="1032"/>
                  </a:cubicBezTo>
                  <a:cubicBezTo>
                    <a:pt x="590" y="1032"/>
                    <a:pt x="590" y="1032"/>
                    <a:pt x="590" y="1032"/>
                  </a:cubicBezTo>
                  <a:close/>
                  <a:moveTo>
                    <a:pt x="588" y="919"/>
                  </a:moveTo>
                  <a:cubicBezTo>
                    <a:pt x="588" y="918"/>
                    <a:pt x="588" y="918"/>
                    <a:pt x="588" y="917"/>
                  </a:cubicBezTo>
                  <a:cubicBezTo>
                    <a:pt x="589" y="917"/>
                    <a:pt x="589" y="918"/>
                    <a:pt x="588" y="919"/>
                  </a:cubicBezTo>
                  <a:close/>
                  <a:moveTo>
                    <a:pt x="590" y="1038"/>
                  </a:moveTo>
                  <a:cubicBezTo>
                    <a:pt x="590" y="1038"/>
                    <a:pt x="590" y="1038"/>
                    <a:pt x="590" y="1038"/>
                  </a:cubicBezTo>
                  <a:cubicBezTo>
                    <a:pt x="590" y="1038"/>
                    <a:pt x="589" y="1038"/>
                    <a:pt x="589" y="1038"/>
                  </a:cubicBezTo>
                  <a:cubicBezTo>
                    <a:pt x="589" y="1038"/>
                    <a:pt x="589" y="1038"/>
                    <a:pt x="589" y="1038"/>
                  </a:cubicBezTo>
                  <a:cubicBezTo>
                    <a:pt x="589" y="1038"/>
                    <a:pt x="590" y="1038"/>
                    <a:pt x="590" y="1038"/>
                  </a:cubicBezTo>
                  <a:close/>
                  <a:moveTo>
                    <a:pt x="583" y="1036"/>
                  </a:moveTo>
                  <a:cubicBezTo>
                    <a:pt x="583" y="1036"/>
                    <a:pt x="584" y="1036"/>
                    <a:pt x="584" y="1036"/>
                  </a:cubicBezTo>
                  <a:cubicBezTo>
                    <a:pt x="583" y="1036"/>
                    <a:pt x="583" y="1036"/>
                    <a:pt x="583" y="1036"/>
                  </a:cubicBezTo>
                  <a:cubicBezTo>
                    <a:pt x="583" y="1036"/>
                    <a:pt x="583" y="1036"/>
                    <a:pt x="583" y="1036"/>
                  </a:cubicBezTo>
                  <a:cubicBezTo>
                    <a:pt x="583" y="1036"/>
                    <a:pt x="582" y="1036"/>
                    <a:pt x="582" y="1036"/>
                  </a:cubicBezTo>
                  <a:cubicBezTo>
                    <a:pt x="582" y="1036"/>
                    <a:pt x="582" y="1036"/>
                    <a:pt x="582" y="1036"/>
                  </a:cubicBezTo>
                  <a:cubicBezTo>
                    <a:pt x="582" y="1036"/>
                    <a:pt x="582" y="1036"/>
                    <a:pt x="583" y="1036"/>
                  </a:cubicBezTo>
                  <a:cubicBezTo>
                    <a:pt x="583" y="1036"/>
                    <a:pt x="583" y="1036"/>
                    <a:pt x="583" y="1036"/>
                  </a:cubicBezTo>
                  <a:cubicBezTo>
                    <a:pt x="583" y="1036"/>
                    <a:pt x="583" y="1036"/>
                    <a:pt x="583" y="1036"/>
                  </a:cubicBezTo>
                  <a:cubicBezTo>
                    <a:pt x="583" y="1036"/>
                    <a:pt x="583" y="1036"/>
                    <a:pt x="583" y="1036"/>
                  </a:cubicBezTo>
                  <a:close/>
                  <a:moveTo>
                    <a:pt x="582" y="1035"/>
                  </a:moveTo>
                  <a:cubicBezTo>
                    <a:pt x="582" y="1035"/>
                    <a:pt x="582" y="1035"/>
                    <a:pt x="582" y="1035"/>
                  </a:cubicBezTo>
                  <a:cubicBezTo>
                    <a:pt x="580" y="1035"/>
                    <a:pt x="579" y="1035"/>
                    <a:pt x="580" y="1036"/>
                  </a:cubicBezTo>
                  <a:cubicBezTo>
                    <a:pt x="579" y="1036"/>
                    <a:pt x="577" y="1035"/>
                    <a:pt x="576" y="1035"/>
                  </a:cubicBezTo>
                  <a:cubicBezTo>
                    <a:pt x="577" y="1035"/>
                    <a:pt x="576" y="1035"/>
                    <a:pt x="575" y="1035"/>
                  </a:cubicBezTo>
                  <a:cubicBezTo>
                    <a:pt x="575" y="1035"/>
                    <a:pt x="577" y="1035"/>
                    <a:pt x="578" y="1035"/>
                  </a:cubicBezTo>
                  <a:cubicBezTo>
                    <a:pt x="579" y="1035"/>
                    <a:pt x="579" y="1034"/>
                    <a:pt x="578" y="1034"/>
                  </a:cubicBezTo>
                  <a:cubicBezTo>
                    <a:pt x="578" y="1034"/>
                    <a:pt x="577" y="1034"/>
                    <a:pt x="578" y="1034"/>
                  </a:cubicBezTo>
                  <a:cubicBezTo>
                    <a:pt x="577" y="1034"/>
                    <a:pt x="575" y="1034"/>
                    <a:pt x="574" y="1034"/>
                  </a:cubicBezTo>
                  <a:cubicBezTo>
                    <a:pt x="574" y="1034"/>
                    <a:pt x="574" y="1034"/>
                    <a:pt x="574" y="1034"/>
                  </a:cubicBezTo>
                  <a:cubicBezTo>
                    <a:pt x="576" y="1034"/>
                    <a:pt x="577" y="1034"/>
                    <a:pt x="579" y="1034"/>
                  </a:cubicBezTo>
                  <a:cubicBezTo>
                    <a:pt x="579" y="1034"/>
                    <a:pt x="580" y="1034"/>
                    <a:pt x="581" y="1034"/>
                  </a:cubicBezTo>
                  <a:cubicBezTo>
                    <a:pt x="581" y="1034"/>
                    <a:pt x="581" y="1034"/>
                    <a:pt x="581" y="1034"/>
                  </a:cubicBezTo>
                  <a:cubicBezTo>
                    <a:pt x="581" y="1034"/>
                    <a:pt x="581" y="1034"/>
                    <a:pt x="581" y="1034"/>
                  </a:cubicBezTo>
                  <a:cubicBezTo>
                    <a:pt x="581" y="1034"/>
                    <a:pt x="582" y="1034"/>
                    <a:pt x="582" y="1034"/>
                  </a:cubicBezTo>
                  <a:cubicBezTo>
                    <a:pt x="583" y="1034"/>
                    <a:pt x="584" y="1034"/>
                    <a:pt x="586" y="1034"/>
                  </a:cubicBezTo>
                  <a:cubicBezTo>
                    <a:pt x="586" y="1034"/>
                    <a:pt x="586" y="1034"/>
                    <a:pt x="585" y="1034"/>
                  </a:cubicBezTo>
                  <a:cubicBezTo>
                    <a:pt x="586" y="1034"/>
                    <a:pt x="586" y="1034"/>
                    <a:pt x="587" y="1034"/>
                  </a:cubicBezTo>
                  <a:cubicBezTo>
                    <a:pt x="587" y="1034"/>
                    <a:pt x="586" y="1035"/>
                    <a:pt x="585" y="1035"/>
                  </a:cubicBezTo>
                  <a:cubicBezTo>
                    <a:pt x="584" y="1035"/>
                    <a:pt x="583" y="1035"/>
                    <a:pt x="582" y="1035"/>
                  </a:cubicBezTo>
                  <a:close/>
                  <a:moveTo>
                    <a:pt x="572" y="1032"/>
                  </a:moveTo>
                  <a:cubicBezTo>
                    <a:pt x="572" y="1032"/>
                    <a:pt x="572" y="1032"/>
                    <a:pt x="572" y="1032"/>
                  </a:cubicBezTo>
                  <a:cubicBezTo>
                    <a:pt x="572" y="1032"/>
                    <a:pt x="573" y="1032"/>
                    <a:pt x="573" y="1032"/>
                  </a:cubicBezTo>
                  <a:cubicBezTo>
                    <a:pt x="573" y="1032"/>
                    <a:pt x="573" y="1032"/>
                    <a:pt x="573" y="1032"/>
                  </a:cubicBezTo>
                  <a:cubicBezTo>
                    <a:pt x="573" y="1032"/>
                    <a:pt x="573" y="1032"/>
                    <a:pt x="572" y="1032"/>
                  </a:cubicBezTo>
                  <a:close/>
                  <a:moveTo>
                    <a:pt x="573" y="1038"/>
                  </a:moveTo>
                  <a:cubicBezTo>
                    <a:pt x="573" y="1038"/>
                    <a:pt x="572" y="1038"/>
                    <a:pt x="572" y="1038"/>
                  </a:cubicBezTo>
                  <a:cubicBezTo>
                    <a:pt x="572" y="1038"/>
                    <a:pt x="573" y="1038"/>
                    <a:pt x="573" y="1038"/>
                  </a:cubicBezTo>
                  <a:cubicBezTo>
                    <a:pt x="573" y="1038"/>
                    <a:pt x="573" y="1038"/>
                    <a:pt x="573" y="1038"/>
                  </a:cubicBezTo>
                  <a:close/>
                  <a:moveTo>
                    <a:pt x="564" y="795"/>
                  </a:moveTo>
                  <a:cubicBezTo>
                    <a:pt x="562" y="794"/>
                    <a:pt x="563" y="792"/>
                    <a:pt x="564" y="791"/>
                  </a:cubicBezTo>
                  <a:cubicBezTo>
                    <a:pt x="565" y="792"/>
                    <a:pt x="564" y="793"/>
                    <a:pt x="564" y="793"/>
                  </a:cubicBezTo>
                  <a:cubicBezTo>
                    <a:pt x="564" y="794"/>
                    <a:pt x="565" y="794"/>
                    <a:pt x="564" y="795"/>
                  </a:cubicBezTo>
                  <a:close/>
                  <a:moveTo>
                    <a:pt x="564" y="805"/>
                  </a:moveTo>
                  <a:cubicBezTo>
                    <a:pt x="564" y="805"/>
                    <a:pt x="562" y="805"/>
                    <a:pt x="563" y="805"/>
                  </a:cubicBezTo>
                  <a:cubicBezTo>
                    <a:pt x="563" y="805"/>
                    <a:pt x="563" y="805"/>
                    <a:pt x="563" y="805"/>
                  </a:cubicBezTo>
                  <a:cubicBezTo>
                    <a:pt x="563" y="805"/>
                    <a:pt x="564" y="805"/>
                    <a:pt x="564" y="805"/>
                  </a:cubicBezTo>
                  <a:close/>
                  <a:moveTo>
                    <a:pt x="563" y="789"/>
                  </a:moveTo>
                  <a:cubicBezTo>
                    <a:pt x="564" y="789"/>
                    <a:pt x="564" y="789"/>
                    <a:pt x="564" y="790"/>
                  </a:cubicBezTo>
                  <a:cubicBezTo>
                    <a:pt x="563" y="790"/>
                    <a:pt x="562" y="789"/>
                    <a:pt x="563" y="789"/>
                  </a:cubicBezTo>
                  <a:close/>
                  <a:moveTo>
                    <a:pt x="563" y="782"/>
                  </a:moveTo>
                  <a:cubicBezTo>
                    <a:pt x="562" y="782"/>
                    <a:pt x="562" y="781"/>
                    <a:pt x="562" y="781"/>
                  </a:cubicBezTo>
                  <a:cubicBezTo>
                    <a:pt x="563" y="781"/>
                    <a:pt x="564" y="782"/>
                    <a:pt x="563" y="782"/>
                  </a:cubicBezTo>
                  <a:close/>
                  <a:moveTo>
                    <a:pt x="562" y="821"/>
                  </a:moveTo>
                  <a:cubicBezTo>
                    <a:pt x="563" y="821"/>
                    <a:pt x="564" y="821"/>
                    <a:pt x="564" y="821"/>
                  </a:cubicBezTo>
                  <a:cubicBezTo>
                    <a:pt x="564" y="821"/>
                    <a:pt x="564" y="822"/>
                    <a:pt x="564" y="822"/>
                  </a:cubicBezTo>
                  <a:cubicBezTo>
                    <a:pt x="563" y="822"/>
                    <a:pt x="563" y="822"/>
                    <a:pt x="562" y="822"/>
                  </a:cubicBezTo>
                  <a:cubicBezTo>
                    <a:pt x="561" y="822"/>
                    <a:pt x="562" y="821"/>
                    <a:pt x="562" y="821"/>
                  </a:cubicBezTo>
                  <a:close/>
                  <a:moveTo>
                    <a:pt x="564" y="1014"/>
                  </a:moveTo>
                  <a:cubicBezTo>
                    <a:pt x="564" y="1014"/>
                    <a:pt x="563" y="1014"/>
                    <a:pt x="563" y="1015"/>
                  </a:cubicBezTo>
                  <a:cubicBezTo>
                    <a:pt x="563" y="1015"/>
                    <a:pt x="563" y="1015"/>
                    <a:pt x="563" y="1015"/>
                  </a:cubicBezTo>
                  <a:cubicBezTo>
                    <a:pt x="562" y="1015"/>
                    <a:pt x="562" y="1014"/>
                    <a:pt x="562" y="1014"/>
                  </a:cubicBezTo>
                  <a:cubicBezTo>
                    <a:pt x="563" y="1014"/>
                    <a:pt x="563" y="1014"/>
                    <a:pt x="564" y="1014"/>
                  </a:cubicBezTo>
                  <a:close/>
                  <a:moveTo>
                    <a:pt x="564" y="1016"/>
                  </a:moveTo>
                  <a:cubicBezTo>
                    <a:pt x="565" y="1017"/>
                    <a:pt x="565" y="1018"/>
                    <a:pt x="563" y="1017"/>
                  </a:cubicBezTo>
                  <a:cubicBezTo>
                    <a:pt x="563" y="1016"/>
                    <a:pt x="563" y="1016"/>
                    <a:pt x="564" y="1016"/>
                  </a:cubicBezTo>
                  <a:close/>
                  <a:moveTo>
                    <a:pt x="562" y="780"/>
                  </a:moveTo>
                  <a:cubicBezTo>
                    <a:pt x="559" y="779"/>
                    <a:pt x="560" y="777"/>
                    <a:pt x="563" y="776"/>
                  </a:cubicBezTo>
                  <a:cubicBezTo>
                    <a:pt x="564" y="777"/>
                    <a:pt x="565" y="777"/>
                    <a:pt x="565" y="778"/>
                  </a:cubicBezTo>
                  <a:cubicBezTo>
                    <a:pt x="565" y="779"/>
                    <a:pt x="563" y="780"/>
                    <a:pt x="562" y="780"/>
                  </a:cubicBezTo>
                  <a:close/>
                  <a:moveTo>
                    <a:pt x="554" y="634"/>
                  </a:moveTo>
                  <a:cubicBezTo>
                    <a:pt x="553" y="633"/>
                    <a:pt x="552" y="633"/>
                    <a:pt x="553" y="632"/>
                  </a:cubicBezTo>
                  <a:cubicBezTo>
                    <a:pt x="553" y="631"/>
                    <a:pt x="557" y="631"/>
                    <a:pt x="557" y="632"/>
                  </a:cubicBezTo>
                  <a:cubicBezTo>
                    <a:pt x="557" y="633"/>
                    <a:pt x="556" y="634"/>
                    <a:pt x="554" y="634"/>
                  </a:cubicBezTo>
                  <a:close/>
                  <a:moveTo>
                    <a:pt x="555" y="670"/>
                  </a:moveTo>
                  <a:cubicBezTo>
                    <a:pt x="555" y="670"/>
                    <a:pt x="555" y="670"/>
                    <a:pt x="555" y="670"/>
                  </a:cubicBezTo>
                  <a:cubicBezTo>
                    <a:pt x="555" y="670"/>
                    <a:pt x="555" y="670"/>
                    <a:pt x="555" y="670"/>
                  </a:cubicBezTo>
                  <a:cubicBezTo>
                    <a:pt x="556" y="669"/>
                    <a:pt x="556" y="671"/>
                    <a:pt x="555" y="670"/>
                  </a:cubicBezTo>
                  <a:close/>
                  <a:moveTo>
                    <a:pt x="549" y="628"/>
                  </a:moveTo>
                  <a:cubicBezTo>
                    <a:pt x="548" y="628"/>
                    <a:pt x="548" y="628"/>
                    <a:pt x="548" y="629"/>
                  </a:cubicBezTo>
                  <a:cubicBezTo>
                    <a:pt x="548" y="629"/>
                    <a:pt x="547" y="629"/>
                    <a:pt x="547" y="629"/>
                  </a:cubicBezTo>
                  <a:cubicBezTo>
                    <a:pt x="545" y="628"/>
                    <a:pt x="546" y="625"/>
                    <a:pt x="547" y="623"/>
                  </a:cubicBezTo>
                  <a:cubicBezTo>
                    <a:pt x="548" y="623"/>
                    <a:pt x="550" y="623"/>
                    <a:pt x="551" y="623"/>
                  </a:cubicBezTo>
                  <a:cubicBezTo>
                    <a:pt x="551" y="622"/>
                    <a:pt x="549" y="623"/>
                    <a:pt x="548" y="623"/>
                  </a:cubicBezTo>
                  <a:cubicBezTo>
                    <a:pt x="547" y="622"/>
                    <a:pt x="547" y="621"/>
                    <a:pt x="547" y="620"/>
                  </a:cubicBezTo>
                  <a:cubicBezTo>
                    <a:pt x="549" y="619"/>
                    <a:pt x="551" y="620"/>
                    <a:pt x="552" y="620"/>
                  </a:cubicBezTo>
                  <a:cubicBezTo>
                    <a:pt x="552" y="621"/>
                    <a:pt x="551" y="622"/>
                    <a:pt x="551" y="622"/>
                  </a:cubicBezTo>
                  <a:cubicBezTo>
                    <a:pt x="552" y="623"/>
                    <a:pt x="552" y="623"/>
                    <a:pt x="553" y="624"/>
                  </a:cubicBezTo>
                  <a:cubicBezTo>
                    <a:pt x="554" y="624"/>
                    <a:pt x="553" y="623"/>
                    <a:pt x="553" y="623"/>
                  </a:cubicBezTo>
                  <a:cubicBezTo>
                    <a:pt x="554" y="622"/>
                    <a:pt x="555" y="624"/>
                    <a:pt x="555" y="625"/>
                  </a:cubicBezTo>
                  <a:cubicBezTo>
                    <a:pt x="555" y="625"/>
                    <a:pt x="556" y="625"/>
                    <a:pt x="556" y="625"/>
                  </a:cubicBezTo>
                  <a:cubicBezTo>
                    <a:pt x="555" y="626"/>
                    <a:pt x="556" y="627"/>
                    <a:pt x="557" y="628"/>
                  </a:cubicBezTo>
                  <a:cubicBezTo>
                    <a:pt x="556" y="628"/>
                    <a:pt x="556" y="629"/>
                    <a:pt x="555" y="629"/>
                  </a:cubicBezTo>
                  <a:cubicBezTo>
                    <a:pt x="554" y="629"/>
                    <a:pt x="555" y="630"/>
                    <a:pt x="554" y="630"/>
                  </a:cubicBezTo>
                  <a:cubicBezTo>
                    <a:pt x="552" y="630"/>
                    <a:pt x="552" y="627"/>
                    <a:pt x="549" y="628"/>
                  </a:cubicBezTo>
                  <a:close/>
                  <a:moveTo>
                    <a:pt x="550" y="718"/>
                  </a:moveTo>
                  <a:cubicBezTo>
                    <a:pt x="550" y="718"/>
                    <a:pt x="550" y="719"/>
                    <a:pt x="550" y="719"/>
                  </a:cubicBezTo>
                  <a:cubicBezTo>
                    <a:pt x="549" y="719"/>
                    <a:pt x="549" y="719"/>
                    <a:pt x="549" y="719"/>
                  </a:cubicBezTo>
                  <a:cubicBezTo>
                    <a:pt x="549" y="719"/>
                    <a:pt x="549" y="718"/>
                    <a:pt x="549" y="718"/>
                  </a:cubicBezTo>
                  <a:cubicBezTo>
                    <a:pt x="549" y="718"/>
                    <a:pt x="549" y="718"/>
                    <a:pt x="550" y="718"/>
                  </a:cubicBezTo>
                  <a:close/>
                  <a:moveTo>
                    <a:pt x="533" y="752"/>
                  </a:moveTo>
                  <a:cubicBezTo>
                    <a:pt x="533" y="751"/>
                    <a:pt x="533" y="751"/>
                    <a:pt x="534" y="750"/>
                  </a:cubicBezTo>
                  <a:cubicBezTo>
                    <a:pt x="535" y="751"/>
                    <a:pt x="534" y="754"/>
                    <a:pt x="533" y="755"/>
                  </a:cubicBezTo>
                  <a:cubicBezTo>
                    <a:pt x="532" y="754"/>
                    <a:pt x="533" y="754"/>
                    <a:pt x="533" y="753"/>
                  </a:cubicBezTo>
                  <a:cubicBezTo>
                    <a:pt x="532" y="753"/>
                    <a:pt x="532" y="752"/>
                    <a:pt x="533" y="752"/>
                  </a:cubicBezTo>
                  <a:close/>
                  <a:moveTo>
                    <a:pt x="534" y="795"/>
                  </a:moveTo>
                  <a:cubicBezTo>
                    <a:pt x="535" y="795"/>
                    <a:pt x="535" y="795"/>
                    <a:pt x="535" y="795"/>
                  </a:cubicBezTo>
                  <a:cubicBezTo>
                    <a:pt x="536" y="796"/>
                    <a:pt x="534" y="796"/>
                    <a:pt x="534" y="795"/>
                  </a:cubicBezTo>
                  <a:close/>
                  <a:moveTo>
                    <a:pt x="534" y="821"/>
                  </a:moveTo>
                  <a:cubicBezTo>
                    <a:pt x="536" y="821"/>
                    <a:pt x="536" y="820"/>
                    <a:pt x="536" y="821"/>
                  </a:cubicBezTo>
                  <a:cubicBezTo>
                    <a:pt x="536" y="821"/>
                    <a:pt x="535" y="821"/>
                    <a:pt x="535" y="822"/>
                  </a:cubicBezTo>
                  <a:cubicBezTo>
                    <a:pt x="535" y="822"/>
                    <a:pt x="534" y="822"/>
                    <a:pt x="534" y="821"/>
                  </a:cubicBezTo>
                  <a:close/>
                  <a:moveTo>
                    <a:pt x="536" y="702"/>
                  </a:moveTo>
                  <a:cubicBezTo>
                    <a:pt x="534" y="702"/>
                    <a:pt x="532" y="701"/>
                    <a:pt x="532" y="699"/>
                  </a:cubicBezTo>
                  <a:cubicBezTo>
                    <a:pt x="533" y="700"/>
                    <a:pt x="534" y="700"/>
                    <a:pt x="535" y="701"/>
                  </a:cubicBezTo>
                  <a:cubicBezTo>
                    <a:pt x="536" y="700"/>
                    <a:pt x="535" y="699"/>
                    <a:pt x="536" y="699"/>
                  </a:cubicBezTo>
                  <a:cubicBezTo>
                    <a:pt x="540" y="699"/>
                    <a:pt x="538" y="702"/>
                    <a:pt x="536" y="702"/>
                  </a:cubicBezTo>
                  <a:close/>
                  <a:moveTo>
                    <a:pt x="538" y="896"/>
                  </a:moveTo>
                  <a:cubicBezTo>
                    <a:pt x="538" y="897"/>
                    <a:pt x="538" y="897"/>
                    <a:pt x="537" y="898"/>
                  </a:cubicBezTo>
                  <a:cubicBezTo>
                    <a:pt x="536" y="898"/>
                    <a:pt x="534" y="897"/>
                    <a:pt x="532" y="897"/>
                  </a:cubicBezTo>
                  <a:cubicBezTo>
                    <a:pt x="532" y="896"/>
                    <a:pt x="532" y="896"/>
                    <a:pt x="532" y="896"/>
                  </a:cubicBezTo>
                  <a:lnTo>
                    <a:pt x="538" y="896"/>
                  </a:lnTo>
                  <a:close/>
                  <a:moveTo>
                    <a:pt x="528" y="761"/>
                  </a:moveTo>
                  <a:cubicBezTo>
                    <a:pt x="530" y="761"/>
                    <a:pt x="529" y="764"/>
                    <a:pt x="527" y="764"/>
                  </a:cubicBezTo>
                  <a:cubicBezTo>
                    <a:pt x="527" y="763"/>
                    <a:pt x="527" y="761"/>
                    <a:pt x="528" y="761"/>
                  </a:cubicBezTo>
                  <a:close/>
                  <a:moveTo>
                    <a:pt x="512" y="819"/>
                  </a:moveTo>
                  <a:cubicBezTo>
                    <a:pt x="510" y="819"/>
                    <a:pt x="511" y="818"/>
                    <a:pt x="512" y="818"/>
                  </a:cubicBezTo>
                  <a:cubicBezTo>
                    <a:pt x="513" y="818"/>
                    <a:pt x="512" y="818"/>
                    <a:pt x="512" y="819"/>
                  </a:cubicBezTo>
                  <a:close/>
                  <a:moveTo>
                    <a:pt x="508" y="861"/>
                  </a:moveTo>
                  <a:cubicBezTo>
                    <a:pt x="507" y="861"/>
                    <a:pt x="506" y="860"/>
                    <a:pt x="505" y="860"/>
                  </a:cubicBezTo>
                  <a:cubicBezTo>
                    <a:pt x="504" y="858"/>
                    <a:pt x="505" y="856"/>
                    <a:pt x="508" y="856"/>
                  </a:cubicBezTo>
                  <a:cubicBezTo>
                    <a:pt x="509" y="856"/>
                    <a:pt x="511" y="858"/>
                    <a:pt x="509" y="859"/>
                  </a:cubicBezTo>
                  <a:cubicBezTo>
                    <a:pt x="509" y="860"/>
                    <a:pt x="511" y="860"/>
                    <a:pt x="512" y="860"/>
                  </a:cubicBezTo>
                  <a:cubicBezTo>
                    <a:pt x="511" y="861"/>
                    <a:pt x="511" y="861"/>
                    <a:pt x="509" y="861"/>
                  </a:cubicBezTo>
                  <a:cubicBezTo>
                    <a:pt x="509" y="861"/>
                    <a:pt x="509" y="861"/>
                    <a:pt x="508" y="861"/>
                  </a:cubicBezTo>
                  <a:close/>
                  <a:moveTo>
                    <a:pt x="509" y="864"/>
                  </a:moveTo>
                  <a:cubicBezTo>
                    <a:pt x="509" y="864"/>
                    <a:pt x="509" y="864"/>
                    <a:pt x="509" y="864"/>
                  </a:cubicBezTo>
                  <a:cubicBezTo>
                    <a:pt x="508" y="864"/>
                    <a:pt x="508" y="864"/>
                    <a:pt x="508" y="864"/>
                  </a:cubicBezTo>
                  <a:cubicBezTo>
                    <a:pt x="508" y="864"/>
                    <a:pt x="508" y="864"/>
                    <a:pt x="508" y="864"/>
                  </a:cubicBezTo>
                  <a:cubicBezTo>
                    <a:pt x="508" y="864"/>
                    <a:pt x="508" y="864"/>
                    <a:pt x="509" y="864"/>
                  </a:cubicBezTo>
                  <a:close/>
                  <a:moveTo>
                    <a:pt x="497" y="439"/>
                  </a:moveTo>
                  <a:cubicBezTo>
                    <a:pt x="497" y="440"/>
                    <a:pt x="497" y="440"/>
                    <a:pt x="497" y="440"/>
                  </a:cubicBezTo>
                  <a:cubicBezTo>
                    <a:pt x="498" y="440"/>
                    <a:pt x="499" y="440"/>
                    <a:pt x="500" y="440"/>
                  </a:cubicBezTo>
                  <a:cubicBezTo>
                    <a:pt x="500" y="441"/>
                    <a:pt x="500" y="442"/>
                    <a:pt x="500" y="442"/>
                  </a:cubicBezTo>
                  <a:cubicBezTo>
                    <a:pt x="499" y="443"/>
                    <a:pt x="498" y="442"/>
                    <a:pt x="497" y="442"/>
                  </a:cubicBezTo>
                  <a:cubicBezTo>
                    <a:pt x="497" y="442"/>
                    <a:pt x="497" y="441"/>
                    <a:pt x="497" y="441"/>
                  </a:cubicBezTo>
                  <a:cubicBezTo>
                    <a:pt x="497" y="442"/>
                    <a:pt x="496" y="442"/>
                    <a:pt x="495" y="442"/>
                  </a:cubicBezTo>
                  <a:cubicBezTo>
                    <a:pt x="495" y="441"/>
                    <a:pt x="496" y="442"/>
                    <a:pt x="496" y="441"/>
                  </a:cubicBezTo>
                  <a:cubicBezTo>
                    <a:pt x="496" y="441"/>
                    <a:pt x="495" y="439"/>
                    <a:pt x="497" y="439"/>
                  </a:cubicBezTo>
                  <a:close/>
                  <a:moveTo>
                    <a:pt x="496" y="429"/>
                  </a:moveTo>
                  <a:cubicBezTo>
                    <a:pt x="496" y="429"/>
                    <a:pt x="496" y="429"/>
                    <a:pt x="496" y="428"/>
                  </a:cubicBezTo>
                  <a:cubicBezTo>
                    <a:pt x="496" y="428"/>
                    <a:pt x="496" y="428"/>
                    <a:pt x="497" y="428"/>
                  </a:cubicBezTo>
                  <a:cubicBezTo>
                    <a:pt x="497" y="429"/>
                    <a:pt x="497" y="429"/>
                    <a:pt x="497" y="429"/>
                  </a:cubicBezTo>
                  <a:cubicBezTo>
                    <a:pt x="496" y="429"/>
                    <a:pt x="496" y="429"/>
                    <a:pt x="496" y="429"/>
                  </a:cubicBezTo>
                  <a:close/>
                  <a:moveTo>
                    <a:pt x="497" y="439"/>
                  </a:moveTo>
                  <a:cubicBezTo>
                    <a:pt x="497" y="439"/>
                    <a:pt x="497" y="438"/>
                    <a:pt x="497" y="438"/>
                  </a:cubicBezTo>
                  <a:cubicBezTo>
                    <a:pt x="497" y="438"/>
                    <a:pt x="497" y="438"/>
                    <a:pt x="497" y="438"/>
                  </a:cubicBezTo>
                  <a:cubicBezTo>
                    <a:pt x="497" y="438"/>
                    <a:pt x="497" y="439"/>
                    <a:pt x="497" y="439"/>
                  </a:cubicBezTo>
                  <a:cubicBezTo>
                    <a:pt x="497" y="439"/>
                    <a:pt x="497" y="439"/>
                    <a:pt x="497" y="439"/>
                  </a:cubicBezTo>
                  <a:close/>
                  <a:moveTo>
                    <a:pt x="499" y="389"/>
                  </a:moveTo>
                  <a:cubicBezTo>
                    <a:pt x="498" y="389"/>
                    <a:pt x="499" y="389"/>
                    <a:pt x="498" y="388"/>
                  </a:cubicBezTo>
                  <a:cubicBezTo>
                    <a:pt x="499" y="388"/>
                    <a:pt x="499" y="389"/>
                    <a:pt x="499" y="389"/>
                  </a:cubicBezTo>
                  <a:close/>
                  <a:moveTo>
                    <a:pt x="498" y="378"/>
                  </a:moveTo>
                  <a:cubicBezTo>
                    <a:pt x="499" y="377"/>
                    <a:pt x="499" y="377"/>
                    <a:pt x="499" y="377"/>
                  </a:cubicBezTo>
                  <a:cubicBezTo>
                    <a:pt x="499" y="377"/>
                    <a:pt x="499" y="377"/>
                    <a:pt x="500" y="377"/>
                  </a:cubicBezTo>
                  <a:cubicBezTo>
                    <a:pt x="500" y="378"/>
                    <a:pt x="499" y="378"/>
                    <a:pt x="499" y="378"/>
                  </a:cubicBezTo>
                  <a:cubicBezTo>
                    <a:pt x="499" y="378"/>
                    <a:pt x="499" y="378"/>
                    <a:pt x="498" y="378"/>
                  </a:cubicBezTo>
                  <a:close/>
                  <a:moveTo>
                    <a:pt x="500" y="406"/>
                  </a:moveTo>
                  <a:cubicBezTo>
                    <a:pt x="500" y="407"/>
                    <a:pt x="499" y="407"/>
                    <a:pt x="499" y="407"/>
                  </a:cubicBezTo>
                  <a:cubicBezTo>
                    <a:pt x="499" y="407"/>
                    <a:pt x="499" y="406"/>
                    <a:pt x="500" y="406"/>
                  </a:cubicBezTo>
                  <a:close/>
                  <a:moveTo>
                    <a:pt x="505" y="389"/>
                  </a:moveTo>
                  <a:cubicBezTo>
                    <a:pt x="505" y="390"/>
                    <a:pt x="505" y="390"/>
                    <a:pt x="504" y="390"/>
                  </a:cubicBezTo>
                  <a:cubicBezTo>
                    <a:pt x="504" y="390"/>
                    <a:pt x="503" y="389"/>
                    <a:pt x="505" y="389"/>
                  </a:cubicBezTo>
                  <a:close/>
                  <a:moveTo>
                    <a:pt x="503" y="384"/>
                  </a:moveTo>
                  <a:cubicBezTo>
                    <a:pt x="503" y="383"/>
                    <a:pt x="503" y="382"/>
                    <a:pt x="503" y="381"/>
                  </a:cubicBezTo>
                  <a:cubicBezTo>
                    <a:pt x="505" y="381"/>
                    <a:pt x="504" y="384"/>
                    <a:pt x="503" y="384"/>
                  </a:cubicBezTo>
                  <a:close/>
                  <a:moveTo>
                    <a:pt x="505" y="419"/>
                  </a:moveTo>
                  <a:cubicBezTo>
                    <a:pt x="505" y="420"/>
                    <a:pt x="505" y="420"/>
                    <a:pt x="504" y="420"/>
                  </a:cubicBezTo>
                  <a:cubicBezTo>
                    <a:pt x="504" y="420"/>
                    <a:pt x="504" y="419"/>
                    <a:pt x="505" y="419"/>
                  </a:cubicBezTo>
                  <a:close/>
                  <a:moveTo>
                    <a:pt x="504" y="371"/>
                  </a:moveTo>
                  <a:cubicBezTo>
                    <a:pt x="504" y="371"/>
                    <a:pt x="504" y="370"/>
                    <a:pt x="505" y="370"/>
                  </a:cubicBezTo>
                  <a:cubicBezTo>
                    <a:pt x="505" y="371"/>
                    <a:pt x="505" y="371"/>
                    <a:pt x="504" y="371"/>
                  </a:cubicBezTo>
                  <a:close/>
                  <a:moveTo>
                    <a:pt x="504" y="378"/>
                  </a:moveTo>
                  <a:cubicBezTo>
                    <a:pt x="504" y="379"/>
                    <a:pt x="503" y="378"/>
                    <a:pt x="504" y="378"/>
                  </a:cubicBezTo>
                  <a:cubicBezTo>
                    <a:pt x="504" y="378"/>
                    <a:pt x="504" y="378"/>
                    <a:pt x="504" y="378"/>
                  </a:cubicBezTo>
                  <a:close/>
                  <a:moveTo>
                    <a:pt x="503" y="377"/>
                  </a:moveTo>
                  <a:cubicBezTo>
                    <a:pt x="502" y="377"/>
                    <a:pt x="502" y="375"/>
                    <a:pt x="502" y="375"/>
                  </a:cubicBezTo>
                  <a:cubicBezTo>
                    <a:pt x="502" y="375"/>
                    <a:pt x="503" y="375"/>
                    <a:pt x="503" y="375"/>
                  </a:cubicBezTo>
                  <a:cubicBezTo>
                    <a:pt x="503" y="376"/>
                    <a:pt x="504" y="376"/>
                    <a:pt x="503" y="377"/>
                  </a:cubicBezTo>
                  <a:close/>
                  <a:moveTo>
                    <a:pt x="503" y="387"/>
                  </a:moveTo>
                  <a:cubicBezTo>
                    <a:pt x="502" y="388"/>
                    <a:pt x="503" y="388"/>
                    <a:pt x="502" y="389"/>
                  </a:cubicBezTo>
                  <a:cubicBezTo>
                    <a:pt x="501" y="389"/>
                    <a:pt x="501" y="387"/>
                    <a:pt x="503" y="387"/>
                  </a:cubicBezTo>
                  <a:close/>
                  <a:moveTo>
                    <a:pt x="502" y="507"/>
                  </a:moveTo>
                  <a:cubicBezTo>
                    <a:pt x="504" y="509"/>
                    <a:pt x="503" y="510"/>
                    <a:pt x="502" y="512"/>
                  </a:cubicBezTo>
                  <a:cubicBezTo>
                    <a:pt x="501" y="511"/>
                    <a:pt x="502" y="511"/>
                    <a:pt x="502" y="510"/>
                  </a:cubicBezTo>
                  <a:cubicBezTo>
                    <a:pt x="502" y="510"/>
                    <a:pt x="500" y="509"/>
                    <a:pt x="502" y="508"/>
                  </a:cubicBezTo>
                  <a:cubicBezTo>
                    <a:pt x="502" y="507"/>
                    <a:pt x="500" y="508"/>
                    <a:pt x="500" y="508"/>
                  </a:cubicBezTo>
                  <a:cubicBezTo>
                    <a:pt x="500" y="507"/>
                    <a:pt x="501" y="507"/>
                    <a:pt x="502" y="507"/>
                  </a:cubicBezTo>
                  <a:close/>
                  <a:moveTo>
                    <a:pt x="503" y="584"/>
                  </a:moveTo>
                  <a:cubicBezTo>
                    <a:pt x="502" y="584"/>
                    <a:pt x="502" y="582"/>
                    <a:pt x="503" y="583"/>
                  </a:cubicBezTo>
                  <a:cubicBezTo>
                    <a:pt x="503" y="583"/>
                    <a:pt x="503" y="583"/>
                    <a:pt x="503" y="584"/>
                  </a:cubicBezTo>
                  <a:close/>
                  <a:moveTo>
                    <a:pt x="498" y="526"/>
                  </a:moveTo>
                  <a:cubicBezTo>
                    <a:pt x="499" y="526"/>
                    <a:pt x="499" y="526"/>
                    <a:pt x="499" y="527"/>
                  </a:cubicBezTo>
                  <a:cubicBezTo>
                    <a:pt x="499" y="527"/>
                    <a:pt x="498" y="526"/>
                    <a:pt x="498" y="526"/>
                  </a:cubicBezTo>
                  <a:close/>
                  <a:moveTo>
                    <a:pt x="500" y="554"/>
                  </a:moveTo>
                  <a:cubicBezTo>
                    <a:pt x="500" y="554"/>
                    <a:pt x="500" y="554"/>
                    <a:pt x="500" y="554"/>
                  </a:cubicBezTo>
                  <a:cubicBezTo>
                    <a:pt x="499" y="554"/>
                    <a:pt x="499" y="554"/>
                    <a:pt x="499" y="554"/>
                  </a:cubicBezTo>
                  <a:cubicBezTo>
                    <a:pt x="499" y="554"/>
                    <a:pt x="499" y="554"/>
                    <a:pt x="499" y="554"/>
                  </a:cubicBezTo>
                  <a:cubicBezTo>
                    <a:pt x="499" y="554"/>
                    <a:pt x="499" y="554"/>
                    <a:pt x="500" y="554"/>
                  </a:cubicBezTo>
                  <a:close/>
                  <a:moveTo>
                    <a:pt x="500" y="582"/>
                  </a:moveTo>
                  <a:cubicBezTo>
                    <a:pt x="500" y="583"/>
                    <a:pt x="499" y="583"/>
                    <a:pt x="498" y="584"/>
                  </a:cubicBezTo>
                  <a:cubicBezTo>
                    <a:pt x="497" y="583"/>
                    <a:pt x="498" y="581"/>
                    <a:pt x="500" y="582"/>
                  </a:cubicBezTo>
                  <a:close/>
                  <a:moveTo>
                    <a:pt x="501" y="584"/>
                  </a:moveTo>
                  <a:cubicBezTo>
                    <a:pt x="501" y="585"/>
                    <a:pt x="500" y="585"/>
                    <a:pt x="499" y="585"/>
                  </a:cubicBezTo>
                  <a:cubicBezTo>
                    <a:pt x="499" y="584"/>
                    <a:pt x="500" y="584"/>
                    <a:pt x="501" y="584"/>
                  </a:cubicBezTo>
                  <a:close/>
                  <a:moveTo>
                    <a:pt x="500" y="403"/>
                  </a:moveTo>
                  <a:cubicBezTo>
                    <a:pt x="500" y="403"/>
                    <a:pt x="501" y="403"/>
                    <a:pt x="501" y="404"/>
                  </a:cubicBezTo>
                  <a:cubicBezTo>
                    <a:pt x="500" y="404"/>
                    <a:pt x="500" y="403"/>
                    <a:pt x="500" y="403"/>
                  </a:cubicBezTo>
                  <a:close/>
                  <a:moveTo>
                    <a:pt x="500" y="467"/>
                  </a:moveTo>
                  <a:cubicBezTo>
                    <a:pt x="501" y="468"/>
                    <a:pt x="501" y="471"/>
                    <a:pt x="500" y="471"/>
                  </a:cubicBezTo>
                  <a:cubicBezTo>
                    <a:pt x="498" y="472"/>
                    <a:pt x="499" y="469"/>
                    <a:pt x="499" y="468"/>
                  </a:cubicBezTo>
                  <a:cubicBezTo>
                    <a:pt x="499" y="468"/>
                    <a:pt x="500" y="467"/>
                    <a:pt x="500" y="467"/>
                  </a:cubicBezTo>
                  <a:close/>
                  <a:moveTo>
                    <a:pt x="495" y="669"/>
                  </a:moveTo>
                  <a:cubicBezTo>
                    <a:pt x="495" y="667"/>
                    <a:pt x="495" y="666"/>
                    <a:pt x="496" y="665"/>
                  </a:cubicBezTo>
                  <a:cubicBezTo>
                    <a:pt x="496" y="665"/>
                    <a:pt x="496" y="665"/>
                    <a:pt x="496" y="665"/>
                  </a:cubicBezTo>
                  <a:cubicBezTo>
                    <a:pt x="497" y="664"/>
                    <a:pt x="497" y="663"/>
                    <a:pt x="498" y="663"/>
                  </a:cubicBezTo>
                  <a:cubicBezTo>
                    <a:pt x="498" y="664"/>
                    <a:pt x="499" y="665"/>
                    <a:pt x="499" y="665"/>
                  </a:cubicBezTo>
                  <a:cubicBezTo>
                    <a:pt x="498" y="667"/>
                    <a:pt x="497" y="668"/>
                    <a:pt x="497" y="669"/>
                  </a:cubicBezTo>
                  <a:cubicBezTo>
                    <a:pt x="496" y="669"/>
                    <a:pt x="496" y="669"/>
                    <a:pt x="495" y="669"/>
                  </a:cubicBezTo>
                  <a:close/>
                  <a:moveTo>
                    <a:pt x="496" y="696"/>
                  </a:moveTo>
                  <a:cubicBezTo>
                    <a:pt x="496" y="696"/>
                    <a:pt x="495" y="696"/>
                    <a:pt x="495" y="696"/>
                  </a:cubicBezTo>
                  <a:cubicBezTo>
                    <a:pt x="495" y="695"/>
                    <a:pt x="496" y="696"/>
                    <a:pt x="496" y="696"/>
                  </a:cubicBezTo>
                  <a:close/>
                  <a:moveTo>
                    <a:pt x="497" y="656"/>
                  </a:moveTo>
                  <a:cubicBezTo>
                    <a:pt x="496" y="656"/>
                    <a:pt x="497" y="654"/>
                    <a:pt x="497" y="653"/>
                  </a:cubicBezTo>
                  <a:cubicBezTo>
                    <a:pt x="502" y="652"/>
                    <a:pt x="503" y="657"/>
                    <a:pt x="497" y="656"/>
                  </a:cubicBezTo>
                  <a:close/>
                  <a:moveTo>
                    <a:pt x="500" y="696"/>
                  </a:moveTo>
                  <a:cubicBezTo>
                    <a:pt x="502" y="696"/>
                    <a:pt x="504" y="695"/>
                    <a:pt x="505" y="696"/>
                  </a:cubicBezTo>
                  <a:cubicBezTo>
                    <a:pt x="505" y="698"/>
                    <a:pt x="505" y="698"/>
                    <a:pt x="503" y="699"/>
                  </a:cubicBezTo>
                  <a:cubicBezTo>
                    <a:pt x="502" y="699"/>
                    <a:pt x="500" y="698"/>
                    <a:pt x="500" y="696"/>
                  </a:cubicBezTo>
                  <a:close/>
                  <a:moveTo>
                    <a:pt x="506" y="650"/>
                  </a:moveTo>
                  <a:cubicBezTo>
                    <a:pt x="506" y="648"/>
                    <a:pt x="507" y="646"/>
                    <a:pt x="506" y="645"/>
                  </a:cubicBezTo>
                  <a:cubicBezTo>
                    <a:pt x="506" y="644"/>
                    <a:pt x="504" y="644"/>
                    <a:pt x="505" y="642"/>
                  </a:cubicBezTo>
                  <a:cubicBezTo>
                    <a:pt x="505" y="642"/>
                    <a:pt x="506" y="642"/>
                    <a:pt x="506" y="641"/>
                  </a:cubicBezTo>
                  <a:cubicBezTo>
                    <a:pt x="507" y="641"/>
                    <a:pt x="508" y="642"/>
                    <a:pt x="508" y="642"/>
                  </a:cubicBezTo>
                  <a:cubicBezTo>
                    <a:pt x="508" y="643"/>
                    <a:pt x="508" y="643"/>
                    <a:pt x="508" y="644"/>
                  </a:cubicBezTo>
                  <a:cubicBezTo>
                    <a:pt x="508" y="644"/>
                    <a:pt x="508" y="645"/>
                    <a:pt x="508" y="645"/>
                  </a:cubicBezTo>
                  <a:cubicBezTo>
                    <a:pt x="507" y="645"/>
                    <a:pt x="508" y="646"/>
                    <a:pt x="508" y="646"/>
                  </a:cubicBezTo>
                  <a:cubicBezTo>
                    <a:pt x="508" y="646"/>
                    <a:pt x="507" y="646"/>
                    <a:pt x="507" y="647"/>
                  </a:cubicBezTo>
                  <a:cubicBezTo>
                    <a:pt x="507" y="647"/>
                    <a:pt x="508" y="648"/>
                    <a:pt x="508" y="648"/>
                  </a:cubicBezTo>
                  <a:cubicBezTo>
                    <a:pt x="508" y="648"/>
                    <a:pt x="507" y="648"/>
                    <a:pt x="507" y="649"/>
                  </a:cubicBezTo>
                  <a:cubicBezTo>
                    <a:pt x="507" y="649"/>
                    <a:pt x="508" y="649"/>
                    <a:pt x="508" y="650"/>
                  </a:cubicBezTo>
                  <a:cubicBezTo>
                    <a:pt x="507" y="650"/>
                    <a:pt x="506" y="651"/>
                    <a:pt x="507" y="653"/>
                  </a:cubicBezTo>
                  <a:cubicBezTo>
                    <a:pt x="504" y="653"/>
                    <a:pt x="504" y="650"/>
                    <a:pt x="506" y="650"/>
                  </a:cubicBezTo>
                  <a:close/>
                  <a:moveTo>
                    <a:pt x="506" y="637"/>
                  </a:moveTo>
                  <a:cubicBezTo>
                    <a:pt x="507" y="637"/>
                    <a:pt x="507" y="637"/>
                    <a:pt x="507" y="637"/>
                  </a:cubicBezTo>
                  <a:cubicBezTo>
                    <a:pt x="507" y="637"/>
                    <a:pt x="507" y="637"/>
                    <a:pt x="507" y="638"/>
                  </a:cubicBezTo>
                  <a:cubicBezTo>
                    <a:pt x="506" y="638"/>
                    <a:pt x="507" y="637"/>
                    <a:pt x="506" y="637"/>
                  </a:cubicBezTo>
                  <a:close/>
                  <a:moveTo>
                    <a:pt x="506" y="844"/>
                  </a:moveTo>
                  <a:cubicBezTo>
                    <a:pt x="506" y="844"/>
                    <a:pt x="506" y="843"/>
                    <a:pt x="506" y="842"/>
                  </a:cubicBezTo>
                  <a:cubicBezTo>
                    <a:pt x="506" y="842"/>
                    <a:pt x="507" y="842"/>
                    <a:pt x="508" y="842"/>
                  </a:cubicBezTo>
                  <a:cubicBezTo>
                    <a:pt x="509" y="843"/>
                    <a:pt x="509" y="845"/>
                    <a:pt x="506" y="844"/>
                  </a:cubicBezTo>
                  <a:close/>
                  <a:moveTo>
                    <a:pt x="508" y="412"/>
                  </a:moveTo>
                  <a:cubicBezTo>
                    <a:pt x="509" y="412"/>
                    <a:pt x="509" y="412"/>
                    <a:pt x="509" y="412"/>
                  </a:cubicBezTo>
                  <a:cubicBezTo>
                    <a:pt x="509" y="412"/>
                    <a:pt x="509" y="412"/>
                    <a:pt x="509" y="412"/>
                  </a:cubicBezTo>
                  <a:cubicBezTo>
                    <a:pt x="508" y="412"/>
                    <a:pt x="508" y="412"/>
                    <a:pt x="508" y="412"/>
                  </a:cubicBezTo>
                  <a:close/>
                  <a:moveTo>
                    <a:pt x="514" y="381"/>
                  </a:moveTo>
                  <a:cubicBezTo>
                    <a:pt x="512" y="381"/>
                    <a:pt x="513" y="379"/>
                    <a:pt x="514" y="380"/>
                  </a:cubicBezTo>
                  <a:cubicBezTo>
                    <a:pt x="514" y="380"/>
                    <a:pt x="515" y="381"/>
                    <a:pt x="514" y="381"/>
                  </a:cubicBezTo>
                  <a:close/>
                  <a:moveTo>
                    <a:pt x="517" y="607"/>
                  </a:moveTo>
                  <a:cubicBezTo>
                    <a:pt x="517" y="607"/>
                    <a:pt x="517" y="606"/>
                    <a:pt x="518" y="606"/>
                  </a:cubicBezTo>
                  <a:cubicBezTo>
                    <a:pt x="518" y="606"/>
                    <a:pt x="517" y="605"/>
                    <a:pt x="518" y="605"/>
                  </a:cubicBezTo>
                  <a:cubicBezTo>
                    <a:pt x="518" y="608"/>
                    <a:pt x="518" y="608"/>
                    <a:pt x="517" y="611"/>
                  </a:cubicBezTo>
                  <a:cubicBezTo>
                    <a:pt x="515" y="610"/>
                    <a:pt x="517" y="608"/>
                    <a:pt x="517" y="608"/>
                  </a:cubicBezTo>
                  <a:cubicBezTo>
                    <a:pt x="517" y="608"/>
                    <a:pt x="517" y="607"/>
                    <a:pt x="517" y="607"/>
                  </a:cubicBezTo>
                  <a:close/>
                  <a:moveTo>
                    <a:pt x="517" y="290"/>
                  </a:moveTo>
                  <a:cubicBezTo>
                    <a:pt x="519" y="290"/>
                    <a:pt x="518" y="292"/>
                    <a:pt x="516" y="293"/>
                  </a:cubicBezTo>
                  <a:cubicBezTo>
                    <a:pt x="517" y="292"/>
                    <a:pt x="516" y="291"/>
                    <a:pt x="517" y="290"/>
                  </a:cubicBezTo>
                  <a:close/>
                  <a:moveTo>
                    <a:pt x="524" y="339"/>
                  </a:moveTo>
                  <a:cubicBezTo>
                    <a:pt x="523" y="339"/>
                    <a:pt x="524" y="338"/>
                    <a:pt x="524" y="337"/>
                  </a:cubicBezTo>
                  <a:cubicBezTo>
                    <a:pt x="525" y="338"/>
                    <a:pt x="524" y="338"/>
                    <a:pt x="524" y="339"/>
                  </a:cubicBezTo>
                  <a:close/>
                  <a:moveTo>
                    <a:pt x="522" y="283"/>
                  </a:moveTo>
                  <a:cubicBezTo>
                    <a:pt x="521" y="282"/>
                    <a:pt x="523" y="280"/>
                    <a:pt x="523" y="280"/>
                  </a:cubicBezTo>
                  <a:cubicBezTo>
                    <a:pt x="525" y="280"/>
                    <a:pt x="523" y="282"/>
                    <a:pt x="522" y="283"/>
                  </a:cubicBezTo>
                  <a:close/>
                  <a:moveTo>
                    <a:pt x="530" y="269"/>
                  </a:moveTo>
                  <a:cubicBezTo>
                    <a:pt x="530" y="268"/>
                    <a:pt x="529" y="266"/>
                    <a:pt x="532" y="266"/>
                  </a:cubicBezTo>
                  <a:cubicBezTo>
                    <a:pt x="533" y="268"/>
                    <a:pt x="528" y="269"/>
                    <a:pt x="530" y="272"/>
                  </a:cubicBezTo>
                  <a:cubicBezTo>
                    <a:pt x="529" y="272"/>
                    <a:pt x="529" y="274"/>
                    <a:pt x="527" y="273"/>
                  </a:cubicBezTo>
                  <a:cubicBezTo>
                    <a:pt x="527" y="272"/>
                    <a:pt x="528" y="270"/>
                    <a:pt x="530" y="269"/>
                  </a:cubicBezTo>
                  <a:close/>
                  <a:moveTo>
                    <a:pt x="528" y="254"/>
                  </a:moveTo>
                  <a:cubicBezTo>
                    <a:pt x="528" y="254"/>
                    <a:pt x="528" y="254"/>
                    <a:pt x="528" y="254"/>
                  </a:cubicBezTo>
                  <a:cubicBezTo>
                    <a:pt x="528" y="254"/>
                    <a:pt x="528" y="254"/>
                    <a:pt x="529" y="254"/>
                  </a:cubicBezTo>
                  <a:cubicBezTo>
                    <a:pt x="529" y="254"/>
                    <a:pt x="529" y="254"/>
                    <a:pt x="529" y="254"/>
                  </a:cubicBezTo>
                  <a:cubicBezTo>
                    <a:pt x="528" y="254"/>
                    <a:pt x="528" y="254"/>
                    <a:pt x="528" y="254"/>
                  </a:cubicBezTo>
                  <a:close/>
                  <a:moveTo>
                    <a:pt x="546" y="229"/>
                  </a:moveTo>
                  <a:cubicBezTo>
                    <a:pt x="548" y="229"/>
                    <a:pt x="549" y="230"/>
                    <a:pt x="548" y="232"/>
                  </a:cubicBezTo>
                  <a:cubicBezTo>
                    <a:pt x="546" y="233"/>
                    <a:pt x="540" y="234"/>
                    <a:pt x="540" y="231"/>
                  </a:cubicBezTo>
                  <a:cubicBezTo>
                    <a:pt x="541" y="230"/>
                    <a:pt x="544" y="228"/>
                    <a:pt x="546" y="229"/>
                  </a:cubicBezTo>
                  <a:close/>
                  <a:moveTo>
                    <a:pt x="544" y="205"/>
                  </a:moveTo>
                  <a:cubicBezTo>
                    <a:pt x="544" y="204"/>
                    <a:pt x="544" y="203"/>
                    <a:pt x="544" y="203"/>
                  </a:cubicBezTo>
                  <a:cubicBezTo>
                    <a:pt x="548" y="202"/>
                    <a:pt x="549" y="205"/>
                    <a:pt x="544" y="205"/>
                  </a:cubicBezTo>
                  <a:close/>
                  <a:moveTo>
                    <a:pt x="554" y="510"/>
                  </a:moveTo>
                  <a:cubicBezTo>
                    <a:pt x="554" y="510"/>
                    <a:pt x="555" y="510"/>
                    <a:pt x="555" y="509"/>
                  </a:cubicBezTo>
                  <a:cubicBezTo>
                    <a:pt x="555" y="508"/>
                    <a:pt x="554" y="508"/>
                    <a:pt x="554" y="507"/>
                  </a:cubicBezTo>
                  <a:cubicBezTo>
                    <a:pt x="556" y="507"/>
                    <a:pt x="555" y="509"/>
                    <a:pt x="556" y="510"/>
                  </a:cubicBezTo>
                  <a:cubicBezTo>
                    <a:pt x="556" y="511"/>
                    <a:pt x="554" y="511"/>
                    <a:pt x="554" y="511"/>
                  </a:cubicBezTo>
                  <a:cubicBezTo>
                    <a:pt x="554" y="512"/>
                    <a:pt x="555" y="514"/>
                    <a:pt x="554" y="514"/>
                  </a:cubicBezTo>
                  <a:cubicBezTo>
                    <a:pt x="552" y="514"/>
                    <a:pt x="553" y="513"/>
                    <a:pt x="553" y="512"/>
                  </a:cubicBezTo>
                  <a:cubicBezTo>
                    <a:pt x="553" y="511"/>
                    <a:pt x="554" y="512"/>
                    <a:pt x="554" y="511"/>
                  </a:cubicBezTo>
                  <a:cubicBezTo>
                    <a:pt x="554" y="511"/>
                    <a:pt x="554" y="511"/>
                    <a:pt x="554" y="510"/>
                  </a:cubicBezTo>
                  <a:close/>
                  <a:moveTo>
                    <a:pt x="560" y="439"/>
                  </a:moveTo>
                  <a:cubicBezTo>
                    <a:pt x="561" y="440"/>
                    <a:pt x="561" y="442"/>
                    <a:pt x="559" y="441"/>
                  </a:cubicBezTo>
                  <a:cubicBezTo>
                    <a:pt x="559" y="441"/>
                    <a:pt x="561" y="441"/>
                    <a:pt x="560" y="439"/>
                  </a:cubicBezTo>
                  <a:close/>
                  <a:moveTo>
                    <a:pt x="561" y="490"/>
                  </a:moveTo>
                  <a:cubicBezTo>
                    <a:pt x="562" y="490"/>
                    <a:pt x="562" y="491"/>
                    <a:pt x="561" y="491"/>
                  </a:cubicBezTo>
                  <a:cubicBezTo>
                    <a:pt x="561" y="491"/>
                    <a:pt x="561" y="490"/>
                    <a:pt x="561" y="490"/>
                  </a:cubicBezTo>
                  <a:cubicBezTo>
                    <a:pt x="561" y="490"/>
                    <a:pt x="561" y="490"/>
                    <a:pt x="561" y="490"/>
                  </a:cubicBezTo>
                  <a:close/>
                  <a:moveTo>
                    <a:pt x="561" y="496"/>
                  </a:moveTo>
                  <a:cubicBezTo>
                    <a:pt x="561" y="496"/>
                    <a:pt x="560" y="496"/>
                    <a:pt x="559" y="496"/>
                  </a:cubicBezTo>
                  <a:cubicBezTo>
                    <a:pt x="556" y="496"/>
                    <a:pt x="558" y="493"/>
                    <a:pt x="558" y="491"/>
                  </a:cubicBezTo>
                  <a:cubicBezTo>
                    <a:pt x="560" y="491"/>
                    <a:pt x="559" y="492"/>
                    <a:pt x="559" y="493"/>
                  </a:cubicBezTo>
                  <a:cubicBezTo>
                    <a:pt x="562" y="493"/>
                    <a:pt x="562" y="495"/>
                    <a:pt x="561" y="496"/>
                  </a:cubicBezTo>
                  <a:close/>
                  <a:moveTo>
                    <a:pt x="560" y="506"/>
                  </a:moveTo>
                  <a:cubicBezTo>
                    <a:pt x="561" y="505"/>
                    <a:pt x="562" y="506"/>
                    <a:pt x="562" y="507"/>
                  </a:cubicBezTo>
                  <a:cubicBezTo>
                    <a:pt x="560" y="508"/>
                    <a:pt x="562" y="506"/>
                    <a:pt x="560" y="506"/>
                  </a:cubicBezTo>
                  <a:close/>
                  <a:moveTo>
                    <a:pt x="558" y="532"/>
                  </a:moveTo>
                  <a:cubicBezTo>
                    <a:pt x="559" y="532"/>
                    <a:pt x="560" y="533"/>
                    <a:pt x="560" y="533"/>
                  </a:cubicBezTo>
                  <a:cubicBezTo>
                    <a:pt x="558" y="534"/>
                    <a:pt x="557" y="532"/>
                    <a:pt x="558" y="532"/>
                  </a:cubicBezTo>
                  <a:close/>
                  <a:moveTo>
                    <a:pt x="559" y="545"/>
                  </a:moveTo>
                  <a:cubicBezTo>
                    <a:pt x="560" y="546"/>
                    <a:pt x="558" y="546"/>
                    <a:pt x="559" y="545"/>
                  </a:cubicBezTo>
                  <a:close/>
                  <a:moveTo>
                    <a:pt x="558" y="499"/>
                  </a:moveTo>
                  <a:cubicBezTo>
                    <a:pt x="559" y="499"/>
                    <a:pt x="558" y="499"/>
                    <a:pt x="558" y="499"/>
                  </a:cubicBezTo>
                  <a:cubicBezTo>
                    <a:pt x="558" y="500"/>
                    <a:pt x="559" y="501"/>
                    <a:pt x="557" y="501"/>
                  </a:cubicBezTo>
                  <a:cubicBezTo>
                    <a:pt x="558" y="500"/>
                    <a:pt x="557" y="499"/>
                    <a:pt x="558" y="499"/>
                  </a:cubicBezTo>
                  <a:close/>
                  <a:moveTo>
                    <a:pt x="558" y="503"/>
                  </a:moveTo>
                  <a:cubicBezTo>
                    <a:pt x="557" y="503"/>
                    <a:pt x="557" y="502"/>
                    <a:pt x="557" y="501"/>
                  </a:cubicBezTo>
                  <a:cubicBezTo>
                    <a:pt x="559" y="501"/>
                    <a:pt x="558" y="502"/>
                    <a:pt x="558" y="503"/>
                  </a:cubicBezTo>
                  <a:close/>
                  <a:moveTo>
                    <a:pt x="559" y="514"/>
                  </a:moveTo>
                  <a:cubicBezTo>
                    <a:pt x="559" y="513"/>
                    <a:pt x="559" y="514"/>
                    <a:pt x="559" y="513"/>
                  </a:cubicBezTo>
                  <a:cubicBezTo>
                    <a:pt x="560" y="513"/>
                    <a:pt x="560" y="514"/>
                    <a:pt x="559" y="514"/>
                  </a:cubicBezTo>
                  <a:close/>
                  <a:moveTo>
                    <a:pt x="559" y="434"/>
                  </a:moveTo>
                  <a:cubicBezTo>
                    <a:pt x="559" y="434"/>
                    <a:pt x="558" y="434"/>
                    <a:pt x="558" y="434"/>
                  </a:cubicBezTo>
                  <a:cubicBezTo>
                    <a:pt x="558" y="433"/>
                    <a:pt x="558" y="433"/>
                    <a:pt x="558" y="433"/>
                  </a:cubicBezTo>
                  <a:cubicBezTo>
                    <a:pt x="558" y="433"/>
                    <a:pt x="559" y="433"/>
                    <a:pt x="559" y="433"/>
                  </a:cubicBezTo>
                  <a:cubicBezTo>
                    <a:pt x="559" y="433"/>
                    <a:pt x="559" y="433"/>
                    <a:pt x="559" y="434"/>
                  </a:cubicBezTo>
                  <a:close/>
                  <a:moveTo>
                    <a:pt x="559" y="439"/>
                  </a:moveTo>
                  <a:cubicBezTo>
                    <a:pt x="559" y="440"/>
                    <a:pt x="558" y="440"/>
                    <a:pt x="558" y="440"/>
                  </a:cubicBezTo>
                  <a:cubicBezTo>
                    <a:pt x="557" y="440"/>
                    <a:pt x="557" y="439"/>
                    <a:pt x="559" y="439"/>
                  </a:cubicBezTo>
                  <a:close/>
                  <a:moveTo>
                    <a:pt x="557" y="253"/>
                  </a:moveTo>
                  <a:cubicBezTo>
                    <a:pt x="557" y="253"/>
                    <a:pt x="557" y="253"/>
                    <a:pt x="557" y="252"/>
                  </a:cubicBezTo>
                  <a:cubicBezTo>
                    <a:pt x="558" y="252"/>
                    <a:pt x="558" y="254"/>
                    <a:pt x="557" y="253"/>
                  </a:cubicBezTo>
                  <a:close/>
                  <a:moveTo>
                    <a:pt x="557" y="254"/>
                  </a:moveTo>
                  <a:cubicBezTo>
                    <a:pt x="558" y="255"/>
                    <a:pt x="557" y="255"/>
                    <a:pt x="556" y="255"/>
                  </a:cubicBezTo>
                  <a:cubicBezTo>
                    <a:pt x="557" y="254"/>
                    <a:pt x="556" y="254"/>
                    <a:pt x="557" y="254"/>
                  </a:cubicBezTo>
                  <a:close/>
                  <a:moveTo>
                    <a:pt x="558" y="263"/>
                  </a:moveTo>
                  <a:cubicBezTo>
                    <a:pt x="558" y="265"/>
                    <a:pt x="557" y="266"/>
                    <a:pt x="555" y="266"/>
                  </a:cubicBezTo>
                  <a:cubicBezTo>
                    <a:pt x="554" y="265"/>
                    <a:pt x="554" y="264"/>
                    <a:pt x="555" y="263"/>
                  </a:cubicBezTo>
                  <a:cubicBezTo>
                    <a:pt x="556" y="263"/>
                    <a:pt x="557" y="263"/>
                    <a:pt x="558" y="263"/>
                  </a:cubicBezTo>
                  <a:close/>
                  <a:moveTo>
                    <a:pt x="554" y="586"/>
                  </a:moveTo>
                  <a:cubicBezTo>
                    <a:pt x="554" y="585"/>
                    <a:pt x="553" y="584"/>
                    <a:pt x="555" y="584"/>
                  </a:cubicBezTo>
                  <a:cubicBezTo>
                    <a:pt x="555" y="585"/>
                    <a:pt x="555" y="585"/>
                    <a:pt x="555" y="585"/>
                  </a:cubicBezTo>
                  <a:cubicBezTo>
                    <a:pt x="555" y="585"/>
                    <a:pt x="555" y="585"/>
                    <a:pt x="554" y="586"/>
                  </a:cubicBezTo>
                  <a:cubicBezTo>
                    <a:pt x="555" y="587"/>
                    <a:pt x="554" y="587"/>
                    <a:pt x="554" y="586"/>
                  </a:cubicBezTo>
                  <a:close/>
                  <a:moveTo>
                    <a:pt x="551" y="276"/>
                  </a:moveTo>
                  <a:cubicBezTo>
                    <a:pt x="550" y="276"/>
                    <a:pt x="549" y="278"/>
                    <a:pt x="548" y="277"/>
                  </a:cubicBezTo>
                  <a:cubicBezTo>
                    <a:pt x="548" y="276"/>
                    <a:pt x="549" y="274"/>
                    <a:pt x="550" y="273"/>
                  </a:cubicBezTo>
                  <a:cubicBezTo>
                    <a:pt x="551" y="271"/>
                    <a:pt x="550" y="270"/>
                    <a:pt x="553" y="270"/>
                  </a:cubicBezTo>
                  <a:cubicBezTo>
                    <a:pt x="554" y="272"/>
                    <a:pt x="549" y="273"/>
                    <a:pt x="551" y="276"/>
                  </a:cubicBezTo>
                  <a:close/>
                  <a:moveTo>
                    <a:pt x="552" y="332"/>
                  </a:moveTo>
                  <a:cubicBezTo>
                    <a:pt x="551" y="332"/>
                    <a:pt x="552" y="331"/>
                    <a:pt x="552" y="331"/>
                  </a:cubicBezTo>
                  <a:cubicBezTo>
                    <a:pt x="553" y="331"/>
                    <a:pt x="553" y="332"/>
                    <a:pt x="552" y="332"/>
                  </a:cubicBezTo>
                  <a:close/>
                  <a:moveTo>
                    <a:pt x="549" y="537"/>
                  </a:moveTo>
                  <a:cubicBezTo>
                    <a:pt x="550" y="538"/>
                    <a:pt x="550" y="538"/>
                    <a:pt x="550" y="539"/>
                  </a:cubicBezTo>
                  <a:cubicBezTo>
                    <a:pt x="548" y="539"/>
                    <a:pt x="549" y="538"/>
                    <a:pt x="549" y="537"/>
                  </a:cubicBezTo>
                  <a:close/>
                  <a:moveTo>
                    <a:pt x="548" y="525"/>
                  </a:moveTo>
                  <a:cubicBezTo>
                    <a:pt x="548" y="524"/>
                    <a:pt x="549" y="523"/>
                    <a:pt x="549" y="522"/>
                  </a:cubicBezTo>
                  <a:cubicBezTo>
                    <a:pt x="550" y="523"/>
                    <a:pt x="550" y="525"/>
                    <a:pt x="548" y="525"/>
                  </a:cubicBezTo>
                  <a:close/>
                  <a:moveTo>
                    <a:pt x="547" y="533"/>
                  </a:moveTo>
                  <a:cubicBezTo>
                    <a:pt x="548" y="533"/>
                    <a:pt x="547" y="533"/>
                    <a:pt x="547" y="533"/>
                  </a:cubicBezTo>
                  <a:cubicBezTo>
                    <a:pt x="546" y="533"/>
                    <a:pt x="546" y="532"/>
                    <a:pt x="547" y="533"/>
                  </a:cubicBezTo>
                  <a:close/>
                  <a:moveTo>
                    <a:pt x="546" y="544"/>
                  </a:moveTo>
                  <a:cubicBezTo>
                    <a:pt x="546" y="544"/>
                    <a:pt x="546" y="544"/>
                    <a:pt x="546" y="543"/>
                  </a:cubicBezTo>
                  <a:cubicBezTo>
                    <a:pt x="547" y="543"/>
                    <a:pt x="547" y="545"/>
                    <a:pt x="546" y="544"/>
                  </a:cubicBezTo>
                  <a:close/>
                  <a:moveTo>
                    <a:pt x="546" y="519"/>
                  </a:moveTo>
                  <a:cubicBezTo>
                    <a:pt x="546" y="518"/>
                    <a:pt x="548" y="517"/>
                    <a:pt x="549" y="518"/>
                  </a:cubicBezTo>
                  <a:cubicBezTo>
                    <a:pt x="549" y="519"/>
                    <a:pt x="547" y="520"/>
                    <a:pt x="546" y="519"/>
                  </a:cubicBezTo>
                  <a:close/>
                  <a:moveTo>
                    <a:pt x="547" y="341"/>
                  </a:moveTo>
                  <a:cubicBezTo>
                    <a:pt x="548" y="339"/>
                    <a:pt x="547" y="339"/>
                    <a:pt x="548" y="337"/>
                  </a:cubicBezTo>
                  <a:cubicBezTo>
                    <a:pt x="549" y="337"/>
                    <a:pt x="549" y="338"/>
                    <a:pt x="549" y="338"/>
                  </a:cubicBezTo>
                  <a:cubicBezTo>
                    <a:pt x="549" y="339"/>
                    <a:pt x="549" y="339"/>
                    <a:pt x="548" y="340"/>
                  </a:cubicBezTo>
                  <a:cubicBezTo>
                    <a:pt x="548" y="340"/>
                    <a:pt x="549" y="341"/>
                    <a:pt x="547" y="341"/>
                  </a:cubicBezTo>
                  <a:close/>
                  <a:moveTo>
                    <a:pt x="546" y="239"/>
                  </a:moveTo>
                  <a:cubicBezTo>
                    <a:pt x="546" y="238"/>
                    <a:pt x="546" y="238"/>
                    <a:pt x="547" y="238"/>
                  </a:cubicBezTo>
                  <a:cubicBezTo>
                    <a:pt x="548" y="238"/>
                    <a:pt x="548" y="239"/>
                    <a:pt x="547" y="240"/>
                  </a:cubicBezTo>
                  <a:cubicBezTo>
                    <a:pt x="546" y="240"/>
                    <a:pt x="546" y="239"/>
                    <a:pt x="546" y="239"/>
                  </a:cubicBezTo>
                  <a:close/>
                  <a:moveTo>
                    <a:pt x="550" y="350"/>
                  </a:moveTo>
                  <a:cubicBezTo>
                    <a:pt x="551" y="351"/>
                    <a:pt x="551" y="352"/>
                    <a:pt x="550" y="353"/>
                  </a:cubicBezTo>
                  <a:cubicBezTo>
                    <a:pt x="549" y="352"/>
                    <a:pt x="549" y="350"/>
                    <a:pt x="550" y="350"/>
                  </a:cubicBezTo>
                  <a:close/>
                  <a:moveTo>
                    <a:pt x="548" y="525"/>
                  </a:moveTo>
                  <a:cubicBezTo>
                    <a:pt x="548" y="526"/>
                    <a:pt x="548" y="526"/>
                    <a:pt x="548" y="526"/>
                  </a:cubicBezTo>
                  <a:cubicBezTo>
                    <a:pt x="547" y="526"/>
                    <a:pt x="547" y="526"/>
                    <a:pt x="548" y="525"/>
                  </a:cubicBezTo>
                  <a:close/>
                  <a:moveTo>
                    <a:pt x="550" y="521"/>
                  </a:moveTo>
                  <a:cubicBezTo>
                    <a:pt x="550" y="520"/>
                    <a:pt x="550" y="520"/>
                    <a:pt x="551" y="520"/>
                  </a:cubicBezTo>
                  <a:cubicBezTo>
                    <a:pt x="551" y="521"/>
                    <a:pt x="551" y="521"/>
                    <a:pt x="550" y="521"/>
                  </a:cubicBezTo>
                  <a:close/>
                  <a:moveTo>
                    <a:pt x="551" y="534"/>
                  </a:moveTo>
                  <a:cubicBezTo>
                    <a:pt x="551" y="535"/>
                    <a:pt x="550" y="534"/>
                    <a:pt x="550" y="535"/>
                  </a:cubicBezTo>
                  <a:cubicBezTo>
                    <a:pt x="550" y="535"/>
                    <a:pt x="550" y="534"/>
                    <a:pt x="550" y="534"/>
                  </a:cubicBezTo>
                  <a:cubicBezTo>
                    <a:pt x="550" y="534"/>
                    <a:pt x="551" y="534"/>
                    <a:pt x="551" y="534"/>
                  </a:cubicBezTo>
                  <a:close/>
                  <a:moveTo>
                    <a:pt x="545" y="343"/>
                  </a:moveTo>
                  <a:cubicBezTo>
                    <a:pt x="544" y="343"/>
                    <a:pt x="545" y="342"/>
                    <a:pt x="544" y="342"/>
                  </a:cubicBezTo>
                  <a:cubicBezTo>
                    <a:pt x="546" y="342"/>
                    <a:pt x="545" y="342"/>
                    <a:pt x="545" y="343"/>
                  </a:cubicBezTo>
                  <a:close/>
                  <a:moveTo>
                    <a:pt x="542" y="367"/>
                  </a:moveTo>
                  <a:cubicBezTo>
                    <a:pt x="541" y="367"/>
                    <a:pt x="542" y="365"/>
                    <a:pt x="541" y="365"/>
                  </a:cubicBezTo>
                  <a:cubicBezTo>
                    <a:pt x="540" y="365"/>
                    <a:pt x="541" y="364"/>
                    <a:pt x="543" y="364"/>
                  </a:cubicBezTo>
                  <a:cubicBezTo>
                    <a:pt x="544" y="365"/>
                    <a:pt x="542" y="366"/>
                    <a:pt x="542" y="367"/>
                  </a:cubicBezTo>
                  <a:close/>
                  <a:moveTo>
                    <a:pt x="544" y="537"/>
                  </a:moveTo>
                  <a:cubicBezTo>
                    <a:pt x="545" y="538"/>
                    <a:pt x="545" y="540"/>
                    <a:pt x="544" y="541"/>
                  </a:cubicBezTo>
                  <a:cubicBezTo>
                    <a:pt x="543" y="541"/>
                    <a:pt x="542" y="538"/>
                    <a:pt x="544" y="537"/>
                  </a:cubicBezTo>
                  <a:close/>
                  <a:moveTo>
                    <a:pt x="542" y="558"/>
                  </a:moveTo>
                  <a:cubicBezTo>
                    <a:pt x="543" y="558"/>
                    <a:pt x="543" y="559"/>
                    <a:pt x="541" y="559"/>
                  </a:cubicBezTo>
                  <a:cubicBezTo>
                    <a:pt x="542" y="559"/>
                    <a:pt x="541" y="558"/>
                    <a:pt x="542" y="558"/>
                  </a:cubicBezTo>
                  <a:close/>
                  <a:moveTo>
                    <a:pt x="532" y="571"/>
                  </a:moveTo>
                  <a:cubicBezTo>
                    <a:pt x="531" y="570"/>
                    <a:pt x="532" y="569"/>
                    <a:pt x="532" y="569"/>
                  </a:cubicBezTo>
                  <a:cubicBezTo>
                    <a:pt x="533" y="568"/>
                    <a:pt x="531" y="568"/>
                    <a:pt x="531" y="567"/>
                  </a:cubicBezTo>
                  <a:cubicBezTo>
                    <a:pt x="531" y="566"/>
                    <a:pt x="533" y="565"/>
                    <a:pt x="534" y="565"/>
                  </a:cubicBezTo>
                  <a:cubicBezTo>
                    <a:pt x="535" y="566"/>
                    <a:pt x="534" y="567"/>
                    <a:pt x="534" y="569"/>
                  </a:cubicBezTo>
                  <a:cubicBezTo>
                    <a:pt x="535" y="569"/>
                    <a:pt x="535" y="568"/>
                    <a:pt x="536" y="568"/>
                  </a:cubicBezTo>
                  <a:cubicBezTo>
                    <a:pt x="536" y="567"/>
                    <a:pt x="535" y="567"/>
                    <a:pt x="536" y="566"/>
                  </a:cubicBezTo>
                  <a:cubicBezTo>
                    <a:pt x="537" y="566"/>
                    <a:pt x="535" y="566"/>
                    <a:pt x="535" y="565"/>
                  </a:cubicBezTo>
                  <a:cubicBezTo>
                    <a:pt x="538" y="565"/>
                    <a:pt x="538" y="566"/>
                    <a:pt x="539" y="567"/>
                  </a:cubicBezTo>
                  <a:cubicBezTo>
                    <a:pt x="539" y="567"/>
                    <a:pt x="538" y="567"/>
                    <a:pt x="538" y="567"/>
                  </a:cubicBezTo>
                  <a:cubicBezTo>
                    <a:pt x="536" y="568"/>
                    <a:pt x="535" y="570"/>
                    <a:pt x="532" y="571"/>
                  </a:cubicBezTo>
                  <a:close/>
                  <a:moveTo>
                    <a:pt x="537" y="573"/>
                  </a:moveTo>
                  <a:cubicBezTo>
                    <a:pt x="537" y="574"/>
                    <a:pt x="537" y="575"/>
                    <a:pt x="537" y="576"/>
                  </a:cubicBezTo>
                  <a:cubicBezTo>
                    <a:pt x="536" y="576"/>
                    <a:pt x="536" y="575"/>
                    <a:pt x="536" y="574"/>
                  </a:cubicBezTo>
                  <a:cubicBezTo>
                    <a:pt x="536" y="574"/>
                    <a:pt x="536" y="573"/>
                    <a:pt x="537" y="573"/>
                  </a:cubicBezTo>
                  <a:close/>
                  <a:moveTo>
                    <a:pt x="531" y="553"/>
                  </a:moveTo>
                  <a:cubicBezTo>
                    <a:pt x="529" y="553"/>
                    <a:pt x="528" y="553"/>
                    <a:pt x="528" y="552"/>
                  </a:cubicBezTo>
                  <a:cubicBezTo>
                    <a:pt x="527" y="551"/>
                    <a:pt x="528" y="551"/>
                    <a:pt x="529" y="550"/>
                  </a:cubicBezTo>
                  <a:cubicBezTo>
                    <a:pt x="532" y="550"/>
                    <a:pt x="532" y="552"/>
                    <a:pt x="531" y="553"/>
                  </a:cubicBezTo>
                  <a:close/>
                  <a:moveTo>
                    <a:pt x="531" y="575"/>
                  </a:moveTo>
                  <a:cubicBezTo>
                    <a:pt x="529" y="576"/>
                    <a:pt x="530" y="574"/>
                    <a:pt x="530" y="573"/>
                  </a:cubicBezTo>
                  <a:cubicBezTo>
                    <a:pt x="532" y="573"/>
                    <a:pt x="531" y="575"/>
                    <a:pt x="531" y="575"/>
                  </a:cubicBezTo>
                  <a:close/>
                  <a:moveTo>
                    <a:pt x="528" y="581"/>
                  </a:moveTo>
                  <a:cubicBezTo>
                    <a:pt x="528" y="581"/>
                    <a:pt x="528" y="581"/>
                    <a:pt x="528" y="581"/>
                  </a:cubicBezTo>
                  <a:cubicBezTo>
                    <a:pt x="528" y="580"/>
                    <a:pt x="528" y="580"/>
                    <a:pt x="528" y="580"/>
                  </a:cubicBezTo>
                  <a:cubicBezTo>
                    <a:pt x="527" y="579"/>
                    <a:pt x="527" y="578"/>
                    <a:pt x="528" y="577"/>
                  </a:cubicBezTo>
                  <a:cubicBezTo>
                    <a:pt x="528" y="578"/>
                    <a:pt x="529" y="578"/>
                    <a:pt x="530" y="578"/>
                  </a:cubicBezTo>
                  <a:cubicBezTo>
                    <a:pt x="529" y="579"/>
                    <a:pt x="530" y="581"/>
                    <a:pt x="528" y="582"/>
                  </a:cubicBezTo>
                  <a:cubicBezTo>
                    <a:pt x="528" y="581"/>
                    <a:pt x="528" y="581"/>
                    <a:pt x="528" y="581"/>
                  </a:cubicBezTo>
                  <a:close/>
                  <a:moveTo>
                    <a:pt x="528" y="574"/>
                  </a:moveTo>
                  <a:cubicBezTo>
                    <a:pt x="529" y="575"/>
                    <a:pt x="526" y="575"/>
                    <a:pt x="528" y="574"/>
                  </a:cubicBezTo>
                  <a:close/>
                  <a:moveTo>
                    <a:pt x="528" y="574"/>
                  </a:moveTo>
                  <a:cubicBezTo>
                    <a:pt x="528" y="574"/>
                    <a:pt x="528" y="574"/>
                    <a:pt x="528" y="573"/>
                  </a:cubicBezTo>
                  <a:cubicBezTo>
                    <a:pt x="528" y="573"/>
                    <a:pt x="529" y="573"/>
                    <a:pt x="529" y="573"/>
                  </a:cubicBezTo>
                  <a:cubicBezTo>
                    <a:pt x="529" y="574"/>
                    <a:pt x="529" y="574"/>
                    <a:pt x="529" y="574"/>
                  </a:cubicBezTo>
                  <a:cubicBezTo>
                    <a:pt x="529" y="574"/>
                    <a:pt x="528" y="574"/>
                    <a:pt x="528" y="574"/>
                  </a:cubicBezTo>
                  <a:close/>
                  <a:moveTo>
                    <a:pt x="529" y="462"/>
                  </a:moveTo>
                  <a:cubicBezTo>
                    <a:pt x="529" y="463"/>
                    <a:pt x="528" y="463"/>
                    <a:pt x="528" y="464"/>
                  </a:cubicBezTo>
                  <a:cubicBezTo>
                    <a:pt x="526" y="464"/>
                    <a:pt x="525" y="464"/>
                    <a:pt x="524" y="464"/>
                  </a:cubicBezTo>
                  <a:cubicBezTo>
                    <a:pt x="525" y="463"/>
                    <a:pt x="527" y="462"/>
                    <a:pt x="529" y="462"/>
                  </a:cubicBezTo>
                  <a:close/>
                  <a:moveTo>
                    <a:pt x="526" y="394"/>
                  </a:moveTo>
                  <a:cubicBezTo>
                    <a:pt x="526" y="395"/>
                    <a:pt x="526" y="396"/>
                    <a:pt x="525" y="395"/>
                  </a:cubicBezTo>
                  <a:cubicBezTo>
                    <a:pt x="525" y="395"/>
                    <a:pt x="525" y="394"/>
                    <a:pt x="526" y="394"/>
                  </a:cubicBezTo>
                  <a:close/>
                  <a:moveTo>
                    <a:pt x="536" y="557"/>
                  </a:moveTo>
                  <a:cubicBezTo>
                    <a:pt x="536" y="558"/>
                    <a:pt x="537" y="560"/>
                    <a:pt x="536" y="560"/>
                  </a:cubicBezTo>
                  <a:cubicBezTo>
                    <a:pt x="533" y="561"/>
                    <a:pt x="534" y="557"/>
                    <a:pt x="536" y="557"/>
                  </a:cubicBezTo>
                  <a:close/>
                  <a:moveTo>
                    <a:pt x="535" y="393"/>
                  </a:moveTo>
                  <a:cubicBezTo>
                    <a:pt x="536" y="393"/>
                    <a:pt x="536" y="392"/>
                    <a:pt x="536" y="392"/>
                  </a:cubicBezTo>
                  <a:cubicBezTo>
                    <a:pt x="537" y="391"/>
                    <a:pt x="539" y="392"/>
                    <a:pt x="538" y="393"/>
                  </a:cubicBezTo>
                  <a:cubicBezTo>
                    <a:pt x="538" y="393"/>
                    <a:pt x="536" y="393"/>
                    <a:pt x="535" y="393"/>
                  </a:cubicBezTo>
                  <a:close/>
                  <a:moveTo>
                    <a:pt x="537" y="553"/>
                  </a:moveTo>
                  <a:cubicBezTo>
                    <a:pt x="537" y="553"/>
                    <a:pt x="537" y="552"/>
                    <a:pt x="537" y="551"/>
                  </a:cubicBezTo>
                  <a:cubicBezTo>
                    <a:pt x="539" y="552"/>
                    <a:pt x="538" y="553"/>
                    <a:pt x="539" y="553"/>
                  </a:cubicBezTo>
                  <a:cubicBezTo>
                    <a:pt x="540" y="553"/>
                    <a:pt x="541" y="553"/>
                    <a:pt x="542" y="553"/>
                  </a:cubicBezTo>
                  <a:cubicBezTo>
                    <a:pt x="543" y="554"/>
                    <a:pt x="543" y="556"/>
                    <a:pt x="540" y="556"/>
                  </a:cubicBezTo>
                  <a:cubicBezTo>
                    <a:pt x="539" y="555"/>
                    <a:pt x="539" y="554"/>
                    <a:pt x="537" y="553"/>
                  </a:cubicBezTo>
                  <a:close/>
                  <a:moveTo>
                    <a:pt x="541" y="520"/>
                  </a:moveTo>
                  <a:cubicBezTo>
                    <a:pt x="541" y="520"/>
                    <a:pt x="541" y="519"/>
                    <a:pt x="541" y="519"/>
                  </a:cubicBezTo>
                  <a:cubicBezTo>
                    <a:pt x="542" y="519"/>
                    <a:pt x="542" y="519"/>
                    <a:pt x="542" y="519"/>
                  </a:cubicBezTo>
                  <a:cubicBezTo>
                    <a:pt x="542" y="520"/>
                    <a:pt x="542" y="520"/>
                    <a:pt x="541" y="520"/>
                  </a:cubicBezTo>
                  <a:close/>
                  <a:moveTo>
                    <a:pt x="543" y="563"/>
                  </a:moveTo>
                  <a:cubicBezTo>
                    <a:pt x="544" y="564"/>
                    <a:pt x="542" y="564"/>
                    <a:pt x="543" y="563"/>
                  </a:cubicBezTo>
                  <a:close/>
                  <a:moveTo>
                    <a:pt x="541" y="290"/>
                  </a:moveTo>
                  <a:cubicBezTo>
                    <a:pt x="541" y="290"/>
                    <a:pt x="542" y="292"/>
                    <a:pt x="540" y="291"/>
                  </a:cubicBezTo>
                  <a:cubicBezTo>
                    <a:pt x="540" y="291"/>
                    <a:pt x="541" y="291"/>
                    <a:pt x="541" y="290"/>
                  </a:cubicBezTo>
                  <a:close/>
                  <a:moveTo>
                    <a:pt x="542" y="307"/>
                  </a:moveTo>
                  <a:cubicBezTo>
                    <a:pt x="541" y="307"/>
                    <a:pt x="541" y="304"/>
                    <a:pt x="543" y="304"/>
                  </a:cubicBezTo>
                  <a:cubicBezTo>
                    <a:pt x="543" y="305"/>
                    <a:pt x="542" y="306"/>
                    <a:pt x="542" y="307"/>
                  </a:cubicBezTo>
                  <a:close/>
                  <a:moveTo>
                    <a:pt x="542" y="338"/>
                  </a:moveTo>
                  <a:cubicBezTo>
                    <a:pt x="544" y="338"/>
                    <a:pt x="541" y="339"/>
                    <a:pt x="542" y="338"/>
                  </a:cubicBezTo>
                  <a:close/>
                  <a:moveTo>
                    <a:pt x="541" y="343"/>
                  </a:moveTo>
                  <a:cubicBezTo>
                    <a:pt x="541" y="343"/>
                    <a:pt x="541" y="343"/>
                    <a:pt x="541" y="343"/>
                  </a:cubicBezTo>
                  <a:cubicBezTo>
                    <a:pt x="541" y="342"/>
                    <a:pt x="541" y="341"/>
                    <a:pt x="541" y="340"/>
                  </a:cubicBezTo>
                  <a:cubicBezTo>
                    <a:pt x="542" y="340"/>
                    <a:pt x="542" y="340"/>
                    <a:pt x="542" y="341"/>
                  </a:cubicBezTo>
                  <a:cubicBezTo>
                    <a:pt x="544" y="342"/>
                    <a:pt x="542" y="343"/>
                    <a:pt x="542" y="344"/>
                  </a:cubicBezTo>
                  <a:cubicBezTo>
                    <a:pt x="541" y="343"/>
                    <a:pt x="541" y="343"/>
                    <a:pt x="541" y="343"/>
                  </a:cubicBezTo>
                  <a:close/>
                  <a:moveTo>
                    <a:pt x="542" y="337"/>
                  </a:moveTo>
                  <a:cubicBezTo>
                    <a:pt x="543" y="337"/>
                    <a:pt x="542" y="335"/>
                    <a:pt x="544" y="334"/>
                  </a:cubicBezTo>
                  <a:cubicBezTo>
                    <a:pt x="544" y="335"/>
                    <a:pt x="544" y="335"/>
                    <a:pt x="544" y="336"/>
                  </a:cubicBezTo>
                  <a:cubicBezTo>
                    <a:pt x="544" y="336"/>
                    <a:pt x="543" y="337"/>
                    <a:pt x="542" y="337"/>
                  </a:cubicBezTo>
                  <a:close/>
                  <a:moveTo>
                    <a:pt x="543" y="287"/>
                  </a:moveTo>
                  <a:cubicBezTo>
                    <a:pt x="541" y="286"/>
                    <a:pt x="544" y="284"/>
                    <a:pt x="544" y="284"/>
                  </a:cubicBezTo>
                  <a:cubicBezTo>
                    <a:pt x="546" y="284"/>
                    <a:pt x="544" y="286"/>
                    <a:pt x="543" y="287"/>
                  </a:cubicBezTo>
                  <a:close/>
                  <a:moveTo>
                    <a:pt x="542" y="249"/>
                  </a:moveTo>
                  <a:cubicBezTo>
                    <a:pt x="542" y="249"/>
                    <a:pt x="542" y="249"/>
                    <a:pt x="542" y="248"/>
                  </a:cubicBezTo>
                  <a:cubicBezTo>
                    <a:pt x="543" y="248"/>
                    <a:pt x="543" y="248"/>
                    <a:pt x="543" y="248"/>
                  </a:cubicBezTo>
                  <a:cubicBezTo>
                    <a:pt x="543" y="249"/>
                    <a:pt x="543" y="249"/>
                    <a:pt x="543" y="249"/>
                  </a:cubicBezTo>
                  <a:cubicBezTo>
                    <a:pt x="543" y="249"/>
                    <a:pt x="543" y="249"/>
                    <a:pt x="542" y="249"/>
                  </a:cubicBezTo>
                  <a:close/>
                  <a:moveTo>
                    <a:pt x="541" y="503"/>
                  </a:moveTo>
                  <a:cubicBezTo>
                    <a:pt x="541" y="503"/>
                    <a:pt x="540" y="502"/>
                    <a:pt x="540" y="502"/>
                  </a:cubicBezTo>
                  <a:cubicBezTo>
                    <a:pt x="541" y="502"/>
                    <a:pt x="541" y="502"/>
                    <a:pt x="541" y="503"/>
                  </a:cubicBezTo>
                  <a:close/>
                  <a:moveTo>
                    <a:pt x="540" y="543"/>
                  </a:moveTo>
                  <a:cubicBezTo>
                    <a:pt x="542" y="544"/>
                    <a:pt x="542" y="548"/>
                    <a:pt x="539" y="549"/>
                  </a:cubicBezTo>
                  <a:cubicBezTo>
                    <a:pt x="539" y="546"/>
                    <a:pt x="540" y="545"/>
                    <a:pt x="540" y="543"/>
                  </a:cubicBezTo>
                  <a:close/>
                  <a:moveTo>
                    <a:pt x="538" y="297"/>
                  </a:moveTo>
                  <a:cubicBezTo>
                    <a:pt x="538" y="296"/>
                    <a:pt x="537" y="295"/>
                    <a:pt x="538" y="294"/>
                  </a:cubicBezTo>
                  <a:cubicBezTo>
                    <a:pt x="540" y="294"/>
                    <a:pt x="539" y="297"/>
                    <a:pt x="538" y="297"/>
                  </a:cubicBezTo>
                  <a:close/>
                  <a:moveTo>
                    <a:pt x="538" y="313"/>
                  </a:moveTo>
                  <a:cubicBezTo>
                    <a:pt x="538" y="314"/>
                    <a:pt x="538" y="314"/>
                    <a:pt x="538" y="315"/>
                  </a:cubicBezTo>
                  <a:cubicBezTo>
                    <a:pt x="536" y="315"/>
                    <a:pt x="537" y="313"/>
                    <a:pt x="538" y="313"/>
                  </a:cubicBezTo>
                  <a:close/>
                  <a:moveTo>
                    <a:pt x="534" y="263"/>
                  </a:moveTo>
                  <a:cubicBezTo>
                    <a:pt x="533" y="262"/>
                    <a:pt x="533" y="260"/>
                    <a:pt x="534" y="259"/>
                  </a:cubicBezTo>
                  <a:cubicBezTo>
                    <a:pt x="535" y="259"/>
                    <a:pt x="536" y="259"/>
                    <a:pt x="537" y="260"/>
                  </a:cubicBezTo>
                  <a:cubicBezTo>
                    <a:pt x="537" y="261"/>
                    <a:pt x="536" y="262"/>
                    <a:pt x="534" y="263"/>
                  </a:cubicBezTo>
                  <a:close/>
                  <a:moveTo>
                    <a:pt x="534" y="303"/>
                  </a:moveTo>
                  <a:cubicBezTo>
                    <a:pt x="534" y="302"/>
                    <a:pt x="535" y="302"/>
                    <a:pt x="535" y="301"/>
                  </a:cubicBezTo>
                  <a:cubicBezTo>
                    <a:pt x="535" y="302"/>
                    <a:pt x="535" y="303"/>
                    <a:pt x="534" y="303"/>
                  </a:cubicBezTo>
                  <a:close/>
                  <a:moveTo>
                    <a:pt x="534" y="320"/>
                  </a:moveTo>
                  <a:cubicBezTo>
                    <a:pt x="533" y="320"/>
                    <a:pt x="535" y="319"/>
                    <a:pt x="534" y="320"/>
                  </a:cubicBezTo>
                  <a:close/>
                  <a:moveTo>
                    <a:pt x="535" y="289"/>
                  </a:moveTo>
                  <a:cubicBezTo>
                    <a:pt x="535" y="290"/>
                    <a:pt x="534" y="288"/>
                    <a:pt x="535" y="289"/>
                  </a:cubicBezTo>
                  <a:close/>
                  <a:moveTo>
                    <a:pt x="533" y="322"/>
                  </a:moveTo>
                  <a:cubicBezTo>
                    <a:pt x="532" y="322"/>
                    <a:pt x="533" y="321"/>
                    <a:pt x="533" y="321"/>
                  </a:cubicBezTo>
                  <a:cubicBezTo>
                    <a:pt x="534" y="321"/>
                    <a:pt x="534" y="322"/>
                    <a:pt x="533" y="322"/>
                  </a:cubicBezTo>
                  <a:close/>
                  <a:moveTo>
                    <a:pt x="538" y="327"/>
                  </a:moveTo>
                  <a:cubicBezTo>
                    <a:pt x="538" y="328"/>
                    <a:pt x="539" y="329"/>
                    <a:pt x="538" y="330"/>
                  </a:cubicBezTo>
                  <a:cubicBezTo>
                    <a:pt x="537" y="330"/>
                    <a:pt x="536" y="330"/>
                    <a:pt x="536" y="331"/>
                  </a:cubicBezTo>
                  <a:cubicBezTo>
                    <a:pt x="533" y="332"/>
                    <a:pt x="532" y="330"/>
                    <a:pt x="531" y="329"/>
                  </a:cubicBezTo>
                  <a:cubicBezTo>
                    <a:pt x="532" y="327"/>
                    <a:pt x="535" y="327"/>
                    <a:pt x="538" y="327"/>
                  </a:cubicBezTo>
                  <a:close/>
                  <a:moveTo>
                    <a:pt x="530" y="346"/>
                  </a:moveTo>
                  <a:cubicBezTo>
                    <a:pt x="530" y="347"/>
                    <a:pt x="530" y="347"/>
                    <a:pt x="529" y="348"/>
                  </a:cubicBezTo>
                  <a:cubicBezTo>
                    <a:pt x="528" y="348"/>
                    <a:pt x="528" y="346"/>
                    <a:pt x="530" y="346"/>
                  </a:cubicBezTo>
                  <a:close/>
                  <a:moveTo>
                    <a:pt x="530" y="365"/>
                  </a:moveTo>
                  <a:cubicBezTo>
                    <a:pt x="530" y="366"/>
                    <a:pt x="528" y="366"/>
                    <a:pt x="528" y="367"/>
                  </a:cubicBezTo>
                  <a:cubicBezTo>
                    <a:pt x="527" y="367"/>
                    <a:pt x="525" y="367"/>
                    <a:pt x="525" y="368"/>
                  </a:cubicBezTo>
                  <a:cubicBezTo>
                    <a:pt x="524" y="367"/>
                    <a:pt x="524" y="364"/>
                    <a:pt x="525" y="364"/>
                  </a:cubicBezTo>
                  <a:cubicBezTo>
                    <a:pt x="526" y="364"/>
                    <a:pt x="526" y="365"/>
                    <a:pt x="527" y="365"/>
                  </a:cubicBezTo>
                  <a:cubicBezTo>
                    <a:pt x="529" y="365"/>
                    <a:pt x="529" y="365"/>
                    <a:pt x="530" y="365"/>
                  </a:cubicBezTo>
                  <a:close/>
                  <a:moveTo>
                    <a:pt x="524" y="380"/>
                  </a:moveTo>
                  <a:cubicBezTo>
                    <a:pt x="525" y="381"/>
                    <a:pt x="525" y="381"/>
                    <a:pt x="524" y="382"/>
                  </a:cubicBezTo>
                  <a:cubicBezTo>
                    <a:pt x="523" y="382"/>
                    <a:pt x="523" y="380"/>
                    <a:pt x="523" y="380"/>
                  </a:cubicBezTo>
                  <a:cubicBezTo>
                    <a:pt x="524" y="380"/>
                    <a:pt x="524" y="380"/>
                    <a:pt x="524" y="380"/>
                  </a:cubicBezTo>
                  <a:close/>
                  <a:moveTo>
                    <a:pt x="523" y="423"/>
                  </a:moveTo>
                  <a:cubicBezTo>
                    <a:pt x="523" y="423"/>
                    <a:pt x="523" y="424"/>
                    <a:pt x="521" y="424"/>
                  </a:cubicBezTo>
                  <a:cubicBezTo>
                    <a:pt x="522" y="425"/>
                    <a:pt x="522" y="426"/>
                    <a:pt x="523" y="426"/>
                  </a:cubicBezTo>
                  <a:cubicBezTo>
                    <a:pt x="523" y="426"/>
                    <a:pt x="522" y="426"/>
                    <a:pt x="522" y="426"/>
                  </a:cubicBezTo>
                  <a:cubicBezTo>
                    <a:pt x="522" y="427"/>
                    <a:pt x="521" y="428"/>
                    <a:pt x="521" y="428"/>
                  </a:cubicBezTo>
                  <a:cubicBezTo>
                    <a:pt x="519" y="429"/>
                    <a:pt x="520" y="426"/>
                    <a:pt x="520" y="426"/>
                  </a:cubicBezTo>
                  <a:cubicBezTo>
                    <a:pt x="520" y="426"/>
                    <a:pt x="521" y="426"/>
                    <a:pt x="521" y="425"/>
                  </a:cubicBezTo>
                  <a:cubicBezTo>
                    <a:pt x="521" y="425"/>
                    <a:pt x="521" y="424"/>
                    <a:pt x="521" y="424"/>
                  </a:cubicBezTo>
                  <a:cubicBezTo>
                    <a:pt x="521" y="423"/>
                    <a:pt x="520" y="423"/>
                    <a:pt x="520" y="422"/>
                  </a:cubicBezTo>
                  <a:cubicBezTo>
                    <a:pt x="521" y="422"/>
                    <a:pt x="521" y="422"/>
                    <a:pt x="521" y="421"/>
                  </a:cubicBezTo>
                  <a:cubicBezTo>
                    <a:pt x="522" y="421"/>
                    <a:pt x="523" y="422"/>
                    <a:pt x="523" y="423"/>
                  </a:cubicBezTo>
                  <a:close/>
                  <a:moveTo>
                    <a:pt x="521" y="362"/>
                  </a:moveTo>
                  <a:cubicBezTo>
                    <a:pt x="520" y="362"/>
                    <a:pt x="521" y="360"/>
                    <a:pt x="520" y="360"/>
                  </a:cubicBezTo>
                  <a:cubicBezTo>
                    <a:pt x="519" y="360"/>
                    <a:pt x="521" y="359"/>
                    <a:pt x="522" y="359"/>
                  </a:cubicBezTo>
                  <a:cubicBezTo>
                    <a:pt x="523" y="360"/>
                    <a:pt x="522" y="361"/>
                    <a:pt x="521" y="362"/>
                  </a:cubicBezTo>
                  <a:close/>
                  <a:moveTo>
                    <a:pt x="521" y="367"/>
                  </a:moveTo>
                  <a:cubicBezTo>
                    <a:pt x="520" y="368"/>
                    <a:pt x="521" y="369"/>
                    <a:pt x="520" y="369"/>
                  </a:cubicBezTo>
                  <a:cubicBezTo>
                    <a:pt x="520" y="368"/>
                    <a:pt x="519" y="367"/>
                    <a:pt x="521" y="367"/>
                  </a:cubicBezTo>
                  <a:close/>
                  <a:moveTo>
                    <a:pt x="520" y="286"/>
                  </a:moveTo>
                  <a:cubicBezTo>
                    <a:pt x="520" y="286"/>
                    <a:pt x="521" y="288"/>
                    <a:pt x="519" y="287"/>
                  </a:cubicBezTo>
                  <a:cubicBezTo>
                    <a:pt x="519" y="287"/>
                    <a:pt x="520" y="287"/>
                    <a:pt x="520" y="286"/>
                  </a:cubicBezTo>
                  <a:close/>
                  <a:moveTo>
                    <a:pt x="521" y="303"/>
                  </a:moveTo>
                  <a:cubicBezTo>
                    <a:pt x="520" y="303"/>
                    <a:pt x="520" y="300"/>
                    <a:pt x="522" y="300"/>
                  </a:cubicBezTo>
                  <a:cubicBezTo>
                    <a:pt x="522" y="301"/>
                    <a:pt x="521" y="302"/>
                    <a:pt x="521" y="303"/>
                  </a:cubicBezTo>
                  <a:close/>
                  <a:moveTo>
                    <a:pt x="521" y="333"/>
                  </a:moveTo>
                  <a:cubicBezTo>
                    <a:pt x="523" y="334"/>
                    <a:pt x="520" y="334"/>
                    <a:pt x="521" y="333"/>
                  </a:cubicBezTo>
                  <a:close/>
                  <a:moveTo>
                    <a:pt x="521" y="270"/>
                  </a:moveTo>
                  <a:cubicBezTo>
                    <a:pt x="520" y="270"/>
                    <a:pt x="520" y="270"/>
                    <a:pt x="520" y="270"/>
                  </a:cubicBezTo>
                  <a:cubicBezTo>
                    <a:pt x="520" y="270"/>
                    <a:pt x="520" y="270"/>
                    <a:pt x="520" y="270"/>
                  </a:cubicBezTo>
                  <a:cubicBezTo>
                    <a:pt x="520" y="270"/>
                    <a:pt x="521" y="270"/>
                    <a:pt x="521" y="270"/>
                  </a:cubicBezTo>
                  <a:cubicBezTo>
                    <a:pt x="521" y="270"/>
                    <a:pt x="521" y="270"/>
                    <a:pt x="521" y="270"/>
                  </a:cubicBezTo>
                  <a:close/>
                  <a:moveTo>
                    <a:pt x="520" y="339"/>
                  </a:moveTo>
                  <a:cubicBezTo>
                    <a:pt x="520" y="338"/>
                    <a:pt x="520" y="338"/>
                    <a:pt x="520" y="338"/>
                  </a:cubicBezTo>
                  <a:cubicBezTo>
                    <a:pt x="520" y="337"/>
                    <a:pt x="520" y="336"/>
                    <a:pt x="520" y="335"/>
                  </a:cubicBezTo>
                  <a:cubicBezTo>
                    <a:pt x="521" y="335"/>
                    <a:pt x="521" y="336"/>
                    <a:pt x="521" y="336"/>
                  </a:cubicBezTo>
                  <a:cubicBezTo>
                    <a:pt x="523" y="337"/>
                    <a:pt x="521" y="338"/>
                    <a:pt x="521" y="339"/>
                  </a:cubicBezTo>
                  <a:cubicBezTo>
                    <a:pt x="520" y="339"/>
                    <a:pt x="520" y="339"/>
                    <a:pt x="520" y="339"/>
                  </a:cubicBezTo>
                  <a:close/>
                  <a:moveTo>
                    <a:pt x="521" y="333"/>
                  </a:moveTo>
                  <a:cubicBezTo>
                    <a:pt x="522" y="332"/>
                    <a:pt x="521" y="330"/>
                    <a:pt x="523" y="330"/>
                  </a:cubicBezTo>
                  <a:cubicBezTo>
                    <a:pt x="523" y="330"/>
                    <a:pt x="523" y="331"/>
                    <a:pt x="523" y="331"/>
                  </a:cubicBezTo>
                  <a:cubicBezTo>
                    <a:pt x="523" y="332"/>
                    <a:pt x="522" y="333"/>
                    <a:pt x="521" y="333"/>
                  </a:cubicBezTo>
                  <a:close/>
                  <a:moveTo>
                    <a:pt x="519" y="218"/>
                  </a:moveTo>
                  <a:cubicBezTo>
                    <a:pt x="519" y="217"/>
                    <a:pt x="520" y="216"/>
                    <a:pt x="521" y="216"/>
                  </a:cubicBezTo>
                  <a:cubicBezTo>
                    <a:pt x="523" y="216"/>
                    <a:pt x="523" y="216"/>
                    <a:pt x="523" y="217"/>
                  </a:cubicBezTo>
                  <a:cubicBezTo>
                    <a:pt x="522" y="218"/>
                    <a:pt x="521" y="218"/>
                    <a:pt x="519" y="218"/>
                  </a:cubicBezTo>
                  <a:close/>
                  <a:moveTo>
                    <a:pt x="521" y="401"/>
                  </a:moveTo>
                  <a:cubicBezTo>
                    <a:pt x="517" y="402"/>
                    <a:pt x="517" y="399"/>
                    <a:pt x="519" y="398"/>
                  </a:cubicBezTo>
                  <a:cubicBezTo>
                    <a:pt x="522" y="398"/>
                    <a:pt x="521" y="401"/>
                    <a:pt x="521" y="401"/>
                  </a:cubicBezTo>
                  <a:close/>
                  <a:moveTo>
                    <a:pt x="512" y="642"/>
                  </a:moveTo>
                  <a:cubicBezTo>
                    <a:pt x="512" y="641"/>
                    <a:pt x="512" y="640"/>
                    <a:pt x="514" y="639"/>
                  </a:cubicBezTo>
                  <a:cubicBezTo>
                    <a:pt x="518" y="639"/>
                    <a:pt x="519" y="642"/>
                    <a:pt x="516" y="643"/>
                  </a:cubicBezTo>
                  <a:cubicBezTo>
                    <a:pt x="514" y="643"/>
                    <a:pt x="513" y="643"/>
                    <a:pt x="512" y="642"/>
                  </a:cubicBezTo>
                  <a:close/>
                  <a:moveTo>
                    <a:pt x="516" y="668"/>
                  </a:moveTo>
                  <a:cubicBezTo>
                    <a:pt x="516" y="668"/>
                    <a:pt x="516" y="669"/>
                    <a:pt x="516" y="669"/>
                  </a:cubicBezTo>
                  <a:cubicBezTo>
                    <a:pt x="516" y="669"/>
                    <a:pt x="516" y="668"/>
                    <a:pt x="515" y="668"/>
                  </a:cubicBezTo>
                  <a:cubicBezTo>
                    <a:pt x="515" y="668"/>
                    <a:pt x="516" y="668"/>
                    <a:pt x="516" y="668"/>
                  </a:cubicBezTo>
                  <a:close/>
                  <a:moveTo>
                    <a:pt x="515" y="681"/>
                  </a:moveTo>
                  <a:cubicBezTo>
                    <a:pt x="514" y="681"/>
                    <a:pt x="513" y="682"/>
                    <a:pt x="513" y="682"/>
                  </a:cubicBezTo>
                  <a:cubicBezTo>
                    <a:pt x="513" y="681"/>
                    <a:pt x="514" y="680"/>
                    <a:pt x="515" y="681"/>
                  </a:cubicBezTo>
                  <a:close/>
                  <a:moveTo>
                    <a:pt x="516" y="624"/>
                  </a:moveTo>
                  <a:cubicBezTo>
                    <a:pt x="517" y="624"/>
                    <a:pt x="519" y="625"/>
                    <a:pt x="518" y="625"/>
                  </a:cubicBezTo>
                  <a:cubicBezTo>
                    <a:pt x="517" y="625"/>
                    <a:pt x="517" y="625"/>
                    <a:pt x="516" y="624"/>
                  </a:cubicBezTo>
                  <a:close/>
                  <a:moveTo>
                    <a:pt x="517" y="623"/>
                  </a:moveTo>
                  <a:cubicBezTo>
                    <a:pt x="517" y="622"/>
                    <a:pt x="517" y="621"/>
                    <a:pt x="517" y="620"/>
                  </a:cubicBezTo>
                  <a:cubicBezTo>
                    <a:pt x="517" y="620"/>
                    <a:pt x="518" y="620"/>
                    <a:pt x="518" y="619"/>
                  </a:cubicBezTo>
                  <a:cubicBezTo>
                    <a:pt x="519" y="619"/>
                    <a:pt x="519" y="621"/>
                    <a:pt x="518" y="622"/>
                  </a:cubicBezTo>
                  <a:cubicBezTo>
                    <a:pt x="518" y="622"/>
                    <a:pt x="518" y="623"/>
                    <a:pt x="517" y="623"/>
                  </a:cubicBezTo>
                  <a:close/>
                  <a:moveTo>
                    <a:pt x="519" y="439"/>
                  </a:moveTo>
                  <a:cubicBezTo>
                    <a:pt x="519" y="440"/>
                    <a:pt x="519" y="440"/>
                    <a:pt x="518" y="440"/>
                  </a:cubicBezTo>
                  <a:cubicBezTo>
                    <a:pt x="518" y="440"/>
                    <a:pt x="518" y="440"/>
                    <a:pt x="518" y="439"/>
                  </a:cubicBezTo>
                  <a:cubicBezTo>
                    <a:pt x="518" y="439"/>
                    <a:pt x="519" y="439"/>
                    <a:pt x="519" y="439"/>
                  </a:cubicBezTo>
                  <a:close/>
                  <a:moveTo>
                    <a:pt x="516" y="628"/>
                  </a:moveTo>
                  <a:cubicBezTo>
                    <a:pt x="516" y="628"/>
                    <a:pt x="516" y="628"/>
                    <a:pt x="515" y="628"/>
                  </a:cubicBezTo>
                  <a:cubicBezTo>
                    <a:pt x="515" y="628"/>
                    <a:pt x="515" y="627"/>
                    <a:pt x="515" y="627"/>
                  </a:cubicBezTo>
                  <a:cubicBezTo>
                    <a:pt x="516" y="627"/>
                    <a:pt x="516" y="627"/>
                    <a:pt x="516" y="628"/>
                  </a:cubicBezTo>
                  <a:close/>
                  <a:moveTo>
                    <a:pt x="516" y="628"/>
                  </a:moveTo>
                  <a:cubicBezTo>
                    <a:pt x="516" y="628"/>
                    <a:pt x="516" y="628"/>
                    <a:pt x="516" y="629"/>
                  </a:cubicBezTo>
                  <a:cubicBezTo>
                    <a:pt x="516" y="629"/>
                    <a:pt x="516" y="630"/>
                    <a:pt x="515" y="630"/>
                  </a:cubicBezTo>
                  <a:cubicBezTo>
                    <a:pt x="516" y="633"/>
                    <a:pt x="512" y="634"/>
                    <a:pt x="513" y="637"/>
                  </a:cubicBezTo>
                  <a:cubicBezTo>
                    <a:pt x="511" y="637"/>
                    <a:pt x="511" y="636"/>
                    <a:pt x="511" y="636"/>
                  </a:cubicBezTo>
                  <a:cubicBezTo>
                    <a:pt x="510" y="635"/>
                    <a:pt x="511" y="636"/>
                    <a:pt x="512" y="635"/>
                  </a:cubicBezTo>
                  <a:cubicBezTo>
                    <a:pt x="512" y="634"/>
                    <a:pt x="513" y="633"/>
                    <a:pt x="512" y="632"/>
                  </a:cubicBezTo>
                  <a:cubicBezTo>
                    <a:pt x="513" y="631"/>
                    <a:pt x="514" y="631"/>
                    <a:pt x="514" y="631"/>
                  </a:cubicBezTo>
                  <a:cubicBezTo>
                    <a:pt x="513" y="630"/>
                    <a:pt x="514" y="628"/>
                    <a:pt x="516" y="628"/>
                  </a:cubicBezTo>
                  <a:close/>
                  <a:moveTo>
                    <a:pt x="513" y="621"/>
                  </a:moveTo>
                  <a:cubicBezTo>
                    <a:pt x="513" y="623"/>
                    <a:pt x="512" y="624"/>
                    <a:pt x="512" y="624"/>
                  </a:cubicBezTo>
                  <a:cubicBezTo>
                    <a:pt x="511" y="624"/>
                    <a:pt x="512" y="623"/>
                    <a:pt x="512" y="622"/>
                  </a:cubicBezTo>
                  <a:cubicBezTo>
                    <a:pt x="512" y="622"/>
                    <a:pt x="512" y="621"/>
                    <a:pt x="513" y="621"/>
                  </a:cubicBezTo>
                  <a:close/>
                  <a:moveTo>
                    <a:pt x="512" y="621"/>
                  </a:moveTo>
                  <a:cubicBezTo>
                    <a:pt x="512" y="620"/>
                    <a:pt x="512" y="620"/>
                    <a:pt x="512" y="620"/>
                  </a:cubicBezTo>
                  <a:cubicBezTo>
                    <a:pt x="513" y="620"/>
                    <a:pt x="513" y="620"/>
                    <a:pt x="513" y="620"/>
                  </a:cubicBezTo>
                  <a:cubicBezTo>
                    <a:pt x="513" y="620"/>
                    <a:pt x="513" y="621"/>
                    <a:pt x="512" y="621"/>
                  </a:cubicBezTo>
                  <a:close/>
                  <a:moveTo>
                    <a:pt x="514" y="618"/>
                  </a:moveTo>
                  <a:cubicBezTo>
                    <a:pt x="513" y="618"/>
                    <a:pt x="514" y="617"/>
                    <a:pt x="514" y="617"/>
                  </a:cubicBezTo>
                  <a:cubicBezTo>
                    <a:pt x="515" y="617"/>
                    <a:pt x="514" y="618"/>
                    <a:pt x="514" y="618"/>
                  </a:cubicBezTo>
                  <a:close/>
                  <a:moveTo>
                    <a:pt x="514" y="418"/>
                  </a:moveTo>
                  <a:cubicBezTo>
                    <a:pt x="514" y="419"/>
                    <a:pt x="514" y="419"/>
                    <a:pt x="514" y="419"/>
                  </a:cubicBezTo>
                  <a:cubicBezTo>
                    <a:pt x="513" y="419"/>
                    <a:pt x="513" y="419"/>
                    <a:pt x="513" y="419"/>
                  </a:cubicBezTo>
                  <a:cubicBezTo>
                    <a:pt x="513" y="419"/>
                    <a:pt x="513" y="419"/>
                    <a:pt x="513" y="418"/>
                  </a:cubicBezTo>
                  <a:cubicBezTo>
                    <a:pt x="514" y="418"/>
                    <a:pt x="514" y="418"/>
                    <a:pt x="514" y="418"/>
                  </a:cubicBezTo>
                  <a:close/>
                  <a:moveTo>
                    <a:pt x="514" y="391"/>
                  </a:moveTo>
                  <a:cubicBezTo>
                    <a:pt x="514" y="392"/>
                    <a:pt x="514" y="392"/>
                    <a:pt x="513" y="392"/>
                  </a:cubicBezTo>
                  <a:cubicBezTo>
                    <a:pt x="513" y="391"/>
                    <a:pt x="513" y="391"/>
                    <a:pt x="514" y="391"/>
                  </a:cubicBezTo>
                  <a:close/>
                  <a:moveTo>
                    <a:pt x="514" y="472"/>
                  </a:moveTo>
                  <a:cubicBezTo>
                    <a:pt x="514" y="473"/>
                    <a:pt x="514" y="473"/>
                    <a:pt x="514" y="473"/>
                  </a:cubicBezTo>
                  <a:cubicBezTo>
                    <a:pt x="512" y="473"/>
                    <a:pt x="511" y="473"/>
                    <a:pt x="510" y="473"/>
                  </a:cubicBezTo>
                  <a:cubicBezTo>
                    <a:pt x="510" y="472"/>
                    <a:pt x="513" y="472"/>
                    <a:pt x="514" y="472"/>
                  </a:cubicBezTo>
                  <a:close/>
                  <a:moveTo>
                    <a:pt x="511" y="463"/>
                  </a:moveTo>
                  <a:cubicBezTo>
                    <a:pt x="511" y="462"/>
                    <a:pt x="511" y="462"/>
                    <a:pt x="511" y="461"/>
                  </a:cubicBezTo>
                  <a:cubicBezTo>
                    <a:pt x="513" y="461"/>
                    <a:pt x="513" y="464"/>
                    <a:pt x="511" y="463"/>
                  </a:cubicBezTo>
                  <a:close/>
                  <a:moveTo>
                    <a:pt x="511" y="456"/>
                  </a:moveTo>
                  <a:cubicBezTo>
                    <a:pt x="512" y="456"/>
                    <a:pt x="512" y="457"/>
                    <a:pt x="512" y="457"/>
                  </a:cubicBezTo>
                  <a:cubicBezTo>
                    <a:pt x="511" y="457"/>
                    <a:pt x="511" y="457"/>
                    <a:pt x="511" y="456"/>
                  </a:cubicBezTo>
                  <a:close/>
                  <a:moveTo>
                    <a:pt x="511" y="365"/>
                  </a:moveTo>
                  <a:cubicBezTo>
                    <a:pt x="510" y="365"/>
                    <a:pt x="510" y="365"/>
                    <a:pt x="510" y="364"/>
                  </a:cubicBezTo>
                  <a:cubicBezTo>
                    <a:pt x="510" y="365"/>
                    <a:pt x="512" y="364"/>
                    <a:pt x="511" y="365"/>
                  </a:cubicBezTo>
                  <a:close/>
                  <a:moveTo>
                    <a:pt x="510" y="819"/>
                  </a:moveTo>
                  <a:cubicBezTo>
                    <a:pt x="510" y="819"/>
                    <a:pt x="509" y="819"/>
                    <a:pt x="509" y="819"/>
                  </a:cubicBezTo>
                  <a:cubicBezTo>
                    <a:pt x="509" y="819"/>
                    <a:pt x="509" y="819"/>
                    <a:pt x="509" y="818"/>
                  </a:cubicBezTo>
                  <a:cubicBezTo>
                    <a:pt x="510" y="818"/>
                    <a:pt x="510" y="819"/>
                    <a:pt x="510" y="819"/>
                  </a:cubicBezTo>
                  <a:close/>
                  <a:moveTo>
                    <a:pt x="511" y="816"/>
                  </a:moveTo>
                  <a:cubicBezTo>
                    <a:pt x="512" y="816"/>
                    <a:pt x="512" y="817"/>
                    <a:pt x="512" y="818"/>
                  </a:cubicBezTo>
                  <a:cubicBezTo>
                    <a:pt x="511" y="817"/>
                    <a:pt x="510" y="817"/>
                    <a:pt x="511" y="816"/>
                  </a:cubicBezTo>
                  <a:close/>
                  <a:moveTo>
                    <a:pt x="512" y="803"/>
                  </a:moveTo>
                  <a:cubicBezTo>
                    <a:pt x="510" y="803"/>
                    <a:pt x="510" y="802"/>
                    <a:pt x="511" y="800"/>
                  </a:cubicBezTo>
                  <a:cubicBezTo>
                    <a:pt x="511" y="800"/>
                    <a:pt x="512" y="800"/>
                    <a:pt x="512" y="800"/>
                  </a:cubicBezTo>
                  <a:cubicBezTo>
                    <a:pt x="516" y="800"/>
                    <a:pt x="517" y="804"/>
                    <a:pt x="512" y="803"/>
                  </a:cubicBezTo>
                  <a:close/>
                  <a:moveTo>
                    <a:pt x="516" y="669"/>
                  </a:moveTo>
                  <a:cubicBezTo>
                    <a:pt x="517" y="670"/>
                    <a:pt x="517" y="671"/>
                    <a:pt x="517" y="672"/>
                  </a:cubicBezTo>
                  <a:cubicBezTo>
                    <a:pt x="515" y="672"/>
                    <a:pt x="515" y="670"/>
                    <a:pt x="516" y="669"/>
                  </a:cubicBezTo>
                  <a:close/>
                  <a:moveTo>
                    <a:pt x="520" y="678"/>
                  </a:moveTo>
                  <a:cubicBezTo>
                    <a:pt x="519" y="678"/>
                    <a:pt x="518" y="677"/>
                    <a:pt x="516" y="677"/>
                  </a:cubicBezTo>
                  <a:cubicBezTo>
                    <a:pt x="518" y="677"/>
                    <a:pt x="520" y="677"/>
                    <a:pt x="520" y="678"/>
                  </a:cubicBezTo>
                  <a:close/>
                  <a:moveTo>
                    <a:pt x="520" y="679"/>
                  </a:moveTo>
                  <a:cubicBezTo>
                    <a:pt x="520" y="679"/>
                    <a:pt x="520" y="679"/>
                    <a:pt x="520" y="680"/>
                  </a:cubicBezTo>
                  <a:cubicBezTo>
                    <a:pt x="519" y="680"/>
                    <a:pt x="519" y="679"/>
                    <a:pt x="520" y="679"/>
                  </a:cubicBezTo>
                  <a:close/>
                  <a:moveTo>
                    <a:pt x="519" y="521"/>
                  </a:moveTo>
                  <a:cubicBezTo>
                    <a:pt x="519" y="520"/>
                    <a:pt x="519" y="518"/>
                    <a:pt x="521" y="518"/>
                  </a:cubicBezTo>
                  <a:cubicBezTo>
                    <a:pt x="525" y="516"/>
                    <a:pt x="526" y="520"/>
                    <a:pt x="524" y="521"/>
                  </a:cubicBezTo>
                  <a:cubicBezTo>
                    <a:pt x="521" y="522"/>
                    <a:pt x="521" y="521"/>
                    <a:pt x="519" y="521"/>
                  </a:cubicBezTo>
                  <a:close/>
                  <a:moveTo>
                    <a:pt x="524" y="587"/>
                  </a:moveTo>
                  <a:cubicBezTo>
                    <a:pt x="526" y="588"/>
                    <a:pt x="525" y="590"/>
                    <a:pt x="524" y="591"/>
                  </a:cubicBezTo>
                  <a:cubicBezTo>
                    <a:pt x="523" y="590"/>
                    <a:pt x="524" y="588"/>
                    <a:pt x="524" y="587"/>
                  </a:cubicBezTo>
                  <a:close/>
                  <a:moveTo>
                    <a:pt x="526" y="605"/>
                  </a:moveTo>
                  <a:cubicBezTo>
                    <a:pt x="526" y="605"/>
                    <a:pt x="525" y="605"/>
                    <a:pt x="525" y="605"/>
                  </a:cubicBezTo>
                  <a:cubicBezTo>
                    <a:pt x="525" y="606"/>
                    <a:pt x="525" y="604"/>
                    <a:pt x="526" y="605"/>
                  </a:cubicBezTo>
                  <a:close/>
                  <a:moveTo>
                    <a:pt x="526" y="619"/>
                  </a:moveTo>
                  <a:cubicBezTo>
                    <a:pt x="526" y="619"/>
                    <a:pt x="526" y="620"/>
                    <a:pt x="525" y="620"/>
                  </a:cubicBezTo>
                  <a:cubicBezTo>
                    <a:pt x="525" y="619"/>
                    <a:pt x="525" y="618"/>
                    <a:pt x="526" y="619"/>
                  </a:cubicBezTo>
                  <a:close/>
                  <a:moveTo>
                    <a:pt x="526" y="745"/>
                  </a:moveTo>
                  <a:cubicBezTo>
                    <a:pt x="526" y="745"/>
                    <a:pt x="526" y="745"/>
                    <a:pt x="526" y="744"/>
                  </a:cubicBezTo>
                  <a:cubicBezTo>
                    <a:pt x="526" y="744"/>
                    <a:pt x="527" y="744"/>
                    <a:pt x="527" y="744"/>
                  </a:cubicBezTo>
                  <a:cubicBezTo>
                    <a:pt x="527" y="744"/>
                    <a:pt x="527" y="745"/>
                    <a:pt x="526" y="745"/>
                  </a:cubicBezTo>
                  <a:close/>
                  <a:moveTo>
                    <a:pt x="526" y="749"/>
                  </a:moveTo>
                  <a:cubicBezTo>
                    <a:pt x="525" y="749"/>
                    <a:pt x="526" y="748"/>
                    <a:pt x="526" y="747"/>
                  </a:cubicBezTo>
                  <a:cubicBezTo>
                    <a:pt x="527" y="747"/>
                    <a:pt x="527" y="748"/>
                    <a:pt x="526" y="749"/>
                  </a:cubicBezTo>
                  <a:close/>
                  <a:moveTo>
                    <a:pt x="527" y="494"/>
                  </a:moveTo>
                  <a:cubicBezTo>
                    <a:pt x="526" y="495"/>
                    <a:pt x="523" y="494"/>
                    <a:pt x="522" y="492"/>
                  </a:cubicBezTo>
                  <a:cubicBezTo>
                    <a:pt x="523" y="492"/>
                    <a:pt x="525" y="491"/>
                    <a:pt x="526" y="492"/>
                  </a:cubicBezTo>
                  <a:cubicBezTo>
                    <a:pt x="528" y="492"/>
                    <a:pt x="527" y="493"/>
                    <a:pt x="528" y="493"/>
                  </a:cubicBezTo>
                  <a:cubicBezTo>
                    <a:pt x="528" y="493"/>
                    <a:pt x="527" y="494"/>
                    <a:pt x="527" y="494"/>
                  </a:cubicBezTo>
                  <a:close/>
                  <a:moveTo>
                    <a:pt x="528" y="624"/>
                  </a:moveTo>
                  <a:cubicBezTo>
                    <a:pt x="528" y="623"/>
                    <a:pt x="530" y="623"/>
                    <a:pt x="531" y="622"/>
                  </a:cubicBezTo>
                  <a:cubicBezTo>
                    <a:pt x="531" y="622"/>
                    <a:pt x="531" y="621"/>
                    <a:pt x="531" y="621"/>
                  </a:cubicBezTo>
                  <a:cubicBezTo>
                    <a:pt x="531" y="621"/>
                    <a:pt x="532" y="621"/>
                    <a:pt x="533" y="621"/>
                  </a:cubicBezTo>
                  <a:cubicBezTo>
                    <a:pt x="533" y="621"/>
                    <a:pt x="533" y="620"/>
                    <a:pt x="534" y="620"/>
                  </a:cubicBezTo>
                  <a:cubicBezTo>
                    <a:pt x="535" y="620"/>
                    <a:pt x="535" y="621"/>
                    <a:pt x="534" y="622"/>
                  </a:cubicBezTo>
                  <a:cubicBezTo>
                    <a:pt x="535" y="622"/>
                    <a:pt x="536" y="622"/>
                    <a:pt x="536" y="622"/>
                  </a:cubicBezTo>
                  <a:cubicBezTo>
                    <a:pt x="537" y="623"/>
                    <a:pt x="538" y="624"/>
                    <a:pt x="539" y="625"/>
                  </a:cubicBezTo>
                  <a:cubicBezTo>
                    <a:pt x="540" y="625"/>
                    <a:pt x="540" y="626"/>
                    <a:pt x="539" y="626"/>
                  </a:cubicBezTo>
                  <a:cubicBezTo>
                    <a:pt x="536" y="626"/>
                    <a:pt x="535" y="627"/>
                    <a:pt x="535" y="628"/>
                  </a:cubicBezTo>
                  <a:cubicBezTo>
                    <a:pt x="533" y="626"/>
                    <a:pt x="529" y="626"/>
                    <a:pt x="528" y="624"/>
                  </a:cubicBezTo>
                  <a:close/>
                  <a:moveTo>
                    <a:pt x="534" y="698"/>
                  </a:moveTo>
                  <a:cubicBezTo>
                    <a:pt x="534" y="699"/>
                    <a:pt x="533" y="699"/>
                    <a:pt x="533" y="699"/>
                  </a:cubicBezTo>
                  <a:cubicBezTo>
                    <a:pt x="533" y="699"/>
                    <a:pt x="533" y="699"/>
                    <a:pt x="533" y="698"/>
                  </a:cubicBezTo>
                  <a:cubicBezTo>
                    <a:pt x="533" y="698"/>
                    <a:pt x="534" y="698"/>
                    <a:pt x="534" y="698"/>
                  </a:cubicBezTo>
                  <a:close/>
                  <a:moveTo>
                    <a:pt x="532" y="683"/>
                  </a:moveTo>
                  <a:cubicBezTo>
                    <a:pt x="532" y="683"/>
                    <a:pt x="532" y="683"/>
                    <a:pt x="531" y="683"/>
                  </a:cubicBezTo>
                  <a:cubicBezTo>
                    <a:pt x="531" y="683"/>
                    <a:pt x="531" y="683"/>
                    <a:pt x="531" y="682"/>
                  </a:cubicBezTo>
                  <a:cubicBezTo>
                    <a:pt x="531" y="682"/>
                    <a:pt x="532" y="682"/>
                    <a:pt x="532" y="683"/>
                  </a:cubicBezTo>
                  <a:close/>
                  <a:moveTo>
                    <a:pt x="531" y="684"/>
                  </a:moveTo>
                  <a:cubicBezTo>
                    <a:pt x="532" y="684"/>
                    <a:pt x="532" y="685"/>
                    <a:pt x="532" y="686"/>
                  </a:cubicBezTo>
                  <a:cubicBezTo>
                    <a:pt x="530" y="687"/>
                    <a:pt x="530" y="685"/>
                    <a:pt x="531" y="684"/>
                  </a:cubicBezTo>
                  <a:close/>
                  <a:moveTo>
                    <a:pt x="538" y="648"/>
                  </a:moveTo>
                  <a:cubicBezTo>
                    <a:pt x="538" y="648"/>
                    <a:pt x="539" y="648"/>
                    <a:pt x="539" y="649"/>
                  </a:cubicBezTo>
                  <a:cubicBezTo>
                    <a:pt x="540" y="649"/>
                    <a:pt x="540" y="648"/>
                    <a:pt x="540" y="647"/>
                  </a:cubicBezTo>
                  <a:cubicBezTo>
                    <a:pt x="539" y="646"/>
                    <a:pt x="539" y="647"/>
                    <a:pt x="538" y="647"/>
                  </a:cubicBezTo>
                  <a:cubicBezTo>
                    <a:pt x="538" y="645"/>
                    <a:pt x="542" y="647"/>
                    <a:pt x="541" y="648"/>
                  </a:cubicBezTo>
                  <a:cubicBezTo>
                    <a:pt x="541" y="648"/>
                    <a:pt x="540" y="649"/>
                    <a:pt x="540" y="649"/>
                  </a:cubicBezTo>
                  <a:cubicBezTo>
                    <a:pt x="539" y="649"/>
                    <a:pt x="538" y="649"/>
                    <a:pt x="538" y="648"/>
                  </a:cubicBezTo>
                  <a:close/>
                  <a:moveTo>
                    <a:pt x="541" y="619"/>
                  </a:moveTo>
                  <a:cubicBezTo>
                    <a:pt x="541" y="619"/>
                    <a:pt x="542" y="619"/>
                    <a:pt x="543" y="619"/>
                  </a:cubicBezTo>
                  <a:cubicBezTo>
                    <a:pt x="544" y="619"/>
                    <a:pt x="543" y="620"/>
                    <a:pt x="544" y="621"/>
                  </a:cubicBezTo>
                  <a:cubicBezTo>
                    <a:pt x="543" y="621"/>
                    <a:pt x="543" y="621"/>
                    <a:pt x="543" y="621"/>
                  </a:cubicBezTo>
                  <a:cubicBezTo>
                    <a:pt x="542" y="621"/>
                    <a:pt x="543" y="619"/>
                    <a:pt x="541" y="619"/>
                  </a:cubicBezTo>
                  <a:close/>
                  <a:moveTo>
                    <a:pt x="544" y="589"/>
                  </a:moveTo>
                  <a:cubicBezTo>
                    <a:pt x="544" y="589"/>
                    <a:pt x="544" y="589"/>
                    <a:pt x="545" y="589"/>
                  </a:cubicBezTo>
                  <a:cubicBezTo>
                    <a:pt x="545" y="589"/>
                    <a:pt x="546" y="592"/>
                    <a:pt x="544" y="591"/>
                  </a:cubicBezTo>
                  <a:cubicBezTo>
                    <a:pt x="544" y="591"/>
                    <a:pt x="543" y="590"/>
                    <a:pt x="544" y="589"/>
                  </a:cubicBezTo>
                  <a:close/>
                  <a:moveTo>
                    <a:pt x="544" y="536"/>
                  </a:moveTo>
                  <a:cubicBezTo>
                    <a:pt x="543" y="535"/>
                    <a:pt x="544" y="534"/>
                    <a:pt x="544" y="533"/>
                  </a:cubicBezTo>
                  <a:cubicBezTo>
                    <a:pt x="546" y="533"/>
                    <a:pt x="545" y="535"/>
                    <a:pt x="544" y="536"/>
                  </a:cubicBezTo>
                  <a:close/>
                  <a:moveTo>
                    <a:pt x="544" y="350"/>
                  </a:moveTo>
                  <a:cubicBezTo>
                    <a:pt x="543" y="349"/>
                    <a:pt x="542" y="348"/>
                    <a:pt x="542" y="347"/>
                  </a:cubicBezTo>
                  <a:cubicBezTo>
                    <a:pt x="542" y="346"/>
                    <a:pt x="545" y="345"/>
                    <a:pt x="544" y="344"/>
                  </a:cubicBezTo>
                  <a:cubicBezTo>
                    <a:pt x="546" y="344"/>
                    <a:pt x="544" y="345"/>
                    <a:pt x="545" y="345"/>
                  </a:cubicBezTo>
                  <a:cubicBezTo>
                    <a:pt x="546" y="345"/>
                    <a:pt x="546" y="345"/>
                    <a:pt x="546" y="345"/>
                  </a:cubicBezTo>
                  <a:cubicBezTo>
                    <a:pt x="546" y="345"/>
                    <a:pt x="546" y="345"/>
                    <a:pt x="546" y="345"/>
                  </a:cubicBezTo>
                  <a:cubicBezTo>
                    <a:pt x="549" y="345"/>
                    <a:pt x="550" y="347"/>
                    <a:pt x="548" y="347"/>
                  </a:cubicBezTo>
                  <a:cubicBezTo>
                    <a:pt x="548" y="348"/>
                    <a:pt x="548" y="348"/>
                    <a:pt x="547" y="348"/>
                  </a:cubicBezTo>
                  <a:cubicBezTo>
                    <a:pt x="547" y="348"/>
                    <a:pt x="546" y="349"/>
                    <a:pt x="546" y="349"/>
                  </a:cubicBezTo>
                  <a:cubicBezTo>
                    <a:pt x="545" y="349"/>
                    <a:pt x="545" y="350"/>
                    <a:pt x="544" y="350"/>
                  </a:cubicBezTo>
                  <a:close/>
                  <a:moveTo>
                    <a:pt x="546" y="545"/>
                  </a:moveTo>
                  <a:cubicBezTo>
                    <a:pt x="546" y="546"/>
                    <a:pt x="546" y="546"/>
                    <a:pt x="546" y="546"/>
                  </a:cubicBezTo>
                  <a:cubicBezTo>
                    <a:pt x="545" y="546"/>
                    <a:pt x="545" y="545"/>
                    <a:pt x="546" y="545"/>
                  </a:cubicBezTo>
                  <a:close/>
                  <a:moveTo>
                    <a:pt x="557" y="581"/>
                  </a:moveTo>
                  <a:cubicBezTo>
                    <a:pt x="561" y="581"/>
                    <a:pt x="559" y="582"/>
                    <a:pt x="559" y="584"/>
                  </a:cubicBezTo>
                  <a:cubicBezTo>
                    <a:pt x="556" y="584"/>
                    <a:pt x="556" y="581"/>
                    <a:pt x="557" y="581"/>
                  </a:cubicBezTo>
                  <a:close/>
                  <a:moveTo>
                    <a:pt x="559" y="622"/>
                  </a:moveTo>
                  <a:cubicBezTo>
                    <a:pt x="560" y="621"/>
                    <a:pt x="560" y="620"/>
                    <a:pt x="562" y="620"/>
                  </a:cubicBezTo>
                  <a:cubicBezTo>
                    <a:pt x="562" y="621"/>
                    <a:pt x="563" y="621"/>
                    <a:pt x="562" y="622"/>
                  </a:cubicBezTo>
                  <a:cubicBezTo>
                    <a:pt x="561" y="622"/>
                    <a:pt x="559" y="623"/>
                    <a:pt x="557" y="623"/>
                  </a:cubicBezTo>
                  <a:cubicBezTo>
                    <a:pt x="557" y="622"/>
                    <a:pt x="558" y="622"/>
                    <a:pt x="559" y="622"/>
                  </a:cubicBezTo>
                  <a:close/>
                  <a:moveTo>
                    <a:pt x="566" y="411"/>
                  </a:moveTo>
                  <a:cubicBezTo>
                    <a:pt x="566" y="412"/>
                    <a:pt x="566" y="412"/>
                    <a:pt x="566" y="413"/>
                  </a:cubicBezTo>
                  <a:cubicBezTo>
                    <a:pt x="564" y="413"/>
                    <a:pt x="564" y="412"/>
                    <a:pt x="563" y="412"/>
                  </a:cubicBezTo>
                  <a:cubicBezTo>
                    <a:pt x="563" y="412"/>
                    <a:pt x="563" y="412"/>
                    <a:pt x="563" y="412"/>
                  </a:cubicBezTo>
                  <a:cubicBezTo>
                    <a:pt x="564" y="412"/>
                    <a:pt x="564" y="411"/>
                    <a:pt x="566" y="411"/>
                  </a:cubicBezTo>
                  <a:close/>
                  <a:moveTo>
                    <a:pt x="563" y="253"/>
                  </a:moveTo>
                  <a:cubicBezTo>
                    <a:pt x="563" y="253"/>
                    <a:pt x="563" y="252"/>
                    <a:pt x="563" y="252"/>
                  </a:cubicBezTo>
                  <a:cubicBezTo>
                    <a:pt x="563" y="252"/>
                    <a:pt x="563" y="252"/>
                    <a:pt x="564" y="252"/>
                  </a:cubicBezTo>
                  <a:cubicBezTo>
                    <a:pt x="564" y="252"/>
                    <a:pt x="564" y="253"/>
                    <a:pt x="564" y="253"/>
                  </a:cubicBezTo>
                  <a:cubicBezTo>
                    <a:pt x="563" y="253"/>
                    <a:pt x="563" y="253"/>
                    <a:pt x="563" y="253"/>
                  </a:cubicBezTo>
                  <a:close/>
                  <a:moveTo>
                    <a:pt x="571" y="247"/>
                  </a:moveTo>
                  <a:cubicBezTo>
                    <a:pt x="571" y="249"/>
                    <a:pt x="571" y="250"/>
                    <a:pt x="569" y="250"/>
                  </a:cubicBezTo>
                  <a:cubicBezTo>
                    <a:pt x="567" y="250"/>
                    <a:pt x="566" y="249"/>
                    <a:pt x="566" y="247"/>
                  </a:cubicBezTo>
                  <a:cubicBezTo>
                    <a:pt x="568" y="246"/>
                    <a:pt x="570" y="246"/>
                    <a:pt x="571" y="247"/>
                  </a:cubicBezTo>
                  <a:close/>
                  <a:moveTo>
                    <a:pt x="569" y="240"/>
                  </a:moveTo>
                  <a:cubicBezTo>
                    <a:pt x="569" y="240"/>
                    <a:pt x="569" y="240"/>
                    <a:pt x="569" y="240"/>
                  </a:cubicBezTo>
                  <a:cubicBezTo>
                    <a:pt x="569" y="240"/>
                    <a:pt x="569" y="240"/>
                    <a:pt x="569" y="240"/>
                  </a:cubicBezTo>
                  <a:cubicBezTo>
                    <a:pt x="570" y="239"/>
                    <a:pt x="570" y="241"/>
                    <a:pt x="569" y="240"/>
                  </a:cubicBezTo>
                  <a:close/>
                  <a:moveTo>
                    <a:pt x="573" y="405"/>
                  </a:moveTo>
                  <a:cubicBezTo>
                    <a:pt x="576" y="405"/>
                    <a:pt x="575" y="407"/>
                    <a:pt x="573" y="407"/>
                  </a:cubicBezTo>
                  <a:cubicBezTo>
                    <a:pt x="573" y="406"/>
                    <a:pt x="573" y="405"/>
                    <a:pt x="573" y="405"/>
                  </a:cubicBezTo>
                  <a:close/>
                  <a:moveTo>
                    <a:pt x="573" y="238"/>
                  </a:moveTo>
                  <a:cubicBezTo>
                    <a:pt x="574" y="238"/>
                    <a:pt x="575" y="239"/>
                    <a:pt x="575" y="239"/>
                  </a:cubicBezTo>
                  <a:cubicBezTo>
                    <a:pt x="574" y="239"/>
                    <a:pt x="573" y="239"/>
                    <a:pt x="573" y="238"/>
                  </a:cubicBezTo>
                  <a:close/>
                  <a:moveTo>
                    <a:pt x="579" y="131"/>
                  </a:moveTo>
                  <a:cubicBezTo>
                    <a:pt x="579" y="130"/>
                    <a:pt x="580" y="129"/>
                    <a:pt x="580" y="129"/>
                  </a:cubicBezTo>
                  <a:cubicBezTo>
                    <a:pt x="581" y="129"/>
                    <a:pt x="581" y="131"/>
                    <a:pt x="579" y="131"/>
                  </a:cubicBezTo>
                  <a:close/>
                  <a:moveTo>
                    <a:pt x="581" y="111"/>
                  </a:moveTo>
                  <a:cubicBezTo>
                    <a:pt x="581" y="112"/>
                    <a:pt x="581" y="112"/>
                    <a:pt x="581" y="113"/>
                  </a:cubicBezTo>
                  <a:cubicBezTo>
                    <a:pt x="580" y="113"/>
                    <a:pt x="580" y="111"/>
                    <a:pt x="581" y="111"/>
                  </a:cubicBezTo>
                  <a:close/>
                  <a:moveTo>
                    <a:pt x="582" y="246"/>
                  </a:moveTo>
                  <a:cubicBezTo>
                    <a:pt x="583" y="246"/>
                    <a:pt x="583" y="247"/>
                    <a:pt x="583" y="247"/>
                  </a:cubicBezTo>
                  <a:cubicBezTo>
                    <a:pt x="581" y="247"/>
                    <a:pt x="581" y="247"/>
                    <a:pt x="581" y="246"/>
                  </a:cubicBezTo>
                  <a:cubicBezTo>
                    <a:pt x="582" y="246"/>
                    <a:pt x="582" y="246"/>
                    <a:pt x="582" y="246"/>
                  </a:cubicBezTo>
                  <a:close/>
                  <a:moveTo>
                    <a:pt x="581" y="182"/>
                  </a:moveTo>
                  <a:cubicBezTo>
                    <a:pt x="582" y="182"/>
                    <a:pt x="582" y="182"/>
                    <a:pt x="582" y="182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1" y="183"/>
                    <a:pt x="581" y="183"/>
                    <a:pt x="581" y="182"/>
                  </a:cubicBezTo>
                  <a:close/>
                  <a:moveTo>
                    <a:pt x="586" y="260"/>
                  </a:moveTo>
                  <a:cubicBezTo>
                    <a:pt x="587" y="260"/>
                    <a:pt x="586" y="261"/>
                    <a:pt x="585" y="262"/>
                  </a:cubicBezTo>
                  <a:cubicBezTo>
                    <a:pt x="584" y="261"/>
                    <a:pt x="585" y="260"/>
                    <a:pt x="586" y="260"/>
                  </a:cubicBezTo>
                  <a:close/>
                  <a:moveTo>
                    <a:pt x="585" y="225"/>
                  </a:moveTo>
                  <a:cubicBezTo>
                    <a:pt x="585" y="225"/>
                    <a:pt x="585" y="225"/>
                    <a:pt x="585" y="225"/>
                  </a:cubicBezTo>
                  <a:cubicBezTo>
                    <a:pt x="586" y="225"/>
                    <a:pt x="586" y="225"/>
                    <a:pt x="586" y="225"/>
                  </a:cubicBezTo>
                  <a:cubicBezTo>
                    <a:pt x="586" y="225"/>
                    <a:pt x="586" y="225"/>
                    <a:pt x="586" y="225"/>
                  </a:cubicBezTo>
                  <a:cubicBezTo>
                    <a:pt x="586" y="225"/>
                    <a:pt x="586" y="225"/>
                    <a:pt x="585" y="225"/>
                  </a:cubicBezTo>
                  <a:close/>
                  <a:moveTo>
                    <a:pt x="589" y="243"/>
                  </a:moveTo>
                  <a:cubicBezTo>
                    <a:pt x="590" y="243"/>
                    <a:pt x="590" y="244"/>
                    <a:pt x="589" y="244"/>
                  </a:cubicBezTo>
                  <a:cubicBezTo>
                    <a:pt x="589" y="244"/>
                    <a:pt x="589" y="243"/>
                    <a:pt x="589" y="243"/>
                  </a:cubicBezTo>
                  <a:cubicBezTo>
                    <a:pt x="589" y="243"/>
                    <a:pt x="589" y="243"/>
                    <a:pt x="589" y="243"/>
                  </a:cubicBezTo>
                  <a:close/>
                  <a:moveTo>
                    <a:pt x="590" y="215"/>
                  </a:moveTo>
                  <a:cubicBezTo>
                    <a:pt x="590" y="215"/>
                    <a:pt x="590" y="215"/>
                    <a:pt x="590" y="215"/>
                  </a:cubicBezTo>
                  <a:cubicBezTo>
                    <a:pt x="589" y="216"/>
                    <a:pt x="589" y="215"/>
                    <a:pt x="590" y="215"/>
                  </a:cubicBezTo>
                  <a:close/>
                  <a:moveTo>
                    <a:pt x="589" y="225"/>
                  </a:moveTo>
                  <a:cubicBezTo>
                    <a:pt x="589" y="225"/>
                    <a:pt x="589" y="225"/>
                    <a:pt x="588" y="225"/>
                  </a:cubicBezTo>
                  <a:cubicBezTo>
                    <a:pt x="588" y="225"/>
                    <a:pt x="588" y="224"/>
                    <a:pt x="588" y="224"/>
                  </a:cubicBezTo>
                  <a:cubicBezTo>
                    <a:pt x="589" y="224"/>
                    <a:pt x="589" y="224"/>
                    <a:pt x="589" y="224"/>
                  </a:cubicBezTo>
                  <a:cubicBezTo>
                    <a:pt x="589" y="224"/>
                    <a:pt x="589" y="225"/>
                    <a:pt x="589" y="225"/>
                  </a:cubicBezTo>
                  <a:close/>
                  <a:moveTo>
                    <a:pt x="591" y="251"/>
                  </a:moveTo>
                  <a:cubicBezTo>
                    <a:pt x="591" y="252"/>
                    <a:pt x="591" y="254"/>
                    <a:pt x="589" y="254"/>
                  </a:cubicBezTo>
                  <a:cubicBezTo>
                    <a:pt x="587" y="254"/>
                    <a:pt x="586" y="253"/>
                    <a:pt x="586" y="251"/>
                  </a:cubicBezTo>
                  <a:cubicBezTo>
                    <a:pt x="588" y="250"/>
                    <a:pt x="590" y="250"/>
                    <a:pt x="591" y="251"/>
                  </a:cubicBezTo>
                  <a:close/>
                  <a:moveTo>
                    <a:pt x="597" y="166"/>
                  </a:moveTo>
                  <a:cubicBezTo>
                    <a:pt x="597" y="166"/>
                    <a:pt x="596" y="166"/>
                    <a:pt x="596" y="166"/>
                  </a:cubicBezTo>
                  <a:cubicBezTo>
                    <a:pt x="596" y="166"/>
                    <a:pt x="596" y="166"/>
                    <a:pt x="596" y="165"/>
                  </a:cubicBezTo>
                  <a:cubicBezTo>
                    <a:pt x="596" y="165"/>
                    <a:pt x="597" y="165"/>
                    <a:pt x="597" y="165"/>
                  </a:cubicBezTo>
                  <a:cubicBezTo>
                    <a:pt x="597" y="166"/>
                    <a:pt x="597" y="166"/>
                    <a:pt x="597" y="166"/>
                  </a:cubicBezTo>
                  <a:close/>
                  <a:moveTo>
                    <a:pt x="598" y="168"/>
                  </a:moveTo>
                  <a:cubicBezTo>
                    <a:pt x="598" y="168"/>
                    <a:pt x="597" y="168"/>
                    <a:pt x="597" y="168"/>
                  </a:cubicBezTo>
                  <a:cubicBezTo>
                    <a:pt x="597" y="168"/>
                    <a:pt x="597" y="168"/>
                    <a:pt x="598" y="168"/>
                  </a:cubicBezTo>
                  <a:close/>
                  <a:moveTo>
                    <a:pt x="596" y="119"/>
                  </a:moveTo>
                  <a:cubicBezTo>
                    <a:pt x="593" y="119"/>
                    <a:pt x="595" y="116"/>
                    <a:pt x="597" y="117"/>
                  </a:cubicBezTo>
                  <a:cubicBezTo>
                    <a:pt x="596" y="118"/>
                    <a:pt x="596" y="119"/>
                    <a:pt x="596" y="119"/>
                  </a:cubicBezTo>
                  <a:close/>
                  <a:moveTo>
                    <a:pt x="595" y="157"/>
                  </a:moveTo>
                  <a:cubicBezTo>
                    <a:pt x="595" y="157"/>
                    <a:pt x="595" y="156"/>
                    <a:pt x="596" y="156"/>
                  </a:cubicBezTo>
                  <a:cubicBezTo>
                    <a:pt x="596" y="157"/>
                    <a:pt x="596" y="157"/>
                    <a:pt x="595" y="157"/>
                  </a:cubicBezTo>
                  <a:close/>
                  <a:moveTo>
                    <a:pt x="595" y="161"/>
                  </a:moveTo>
                  <a:cubicBezTo>
                    <a:pt x="597" y="161"/>
                    <a:pt x="597" y="163"/>
                    <a:pt x="595" y="162"/>
                  </a:cubicBezTo>
                  <a:cubicBezTo>
                    <a:pt x="594" y="162"/>
                    <a:pt x="595" y="162"/>
                    <a:pt x="595" y="161"/>
                  </a:cubicBezTo>
                  <a:close/>
                  <a:moveTo>
                    <a:pt x="597" y="208"/>
                  </a:moveTo>
                  <a:cubicBezTo>
                    <a:pt x="597" y="208"/>
                    <a:pt x="597" y="208"/>
                    <a:pt x="597" y="208"/>
                  </a:cubicBezTo>
                  <a:cubicBezTo>
                    <a:pt x="597" y="208"/>
                    <a:pt x="597" y="208"/>
                    <a:pt x="597" y="208"/>
                  </a:cubicBezTo>
                  <a:cubicBezTo>
                    <a:pt x="597" y="208"/>
                    <a:pt x="597" y="208"/>
                    <a:pt x="597" y="208"/>
                  </a:cubicBezTo>
                  <a:cubicBezTo>
                    <a:pt x="598" y="208"/>
                    <a:pt x="600" y="208"/>
                    <a:pt x="600" y="210"/>
                  </a:cubicBezTo>
                  <a:cubicBezTo>
                    <a:pt x="599" y="210"/>
                    <a:pt x="598" y="210"/>
                    <a:pt x="597" y="210"/>
                  </a:cubicBezTo>
                  <a:cubicBezTo>
                    <a:pt x="597" y="210"/>
                    <a:pt x="597" y="209"/>
                    <a:pt x="596" y="209"/>
                  </a:cubicBezTo>
                  <a:cubicBezTo>
                    <a:pt x="596" y="209"/>
                    <a:pt x="596" y="209"/>
                    <a:pt x="597" y="208"/>
                  </a:cubicBezTo>
                  <a:close/>
                  <a:moveTo>
                    <a:pt x="602" y="250"/>
                  </a:moveTo>
                  <a:cubicBezTo>
                    <a:pt x="602" y="250"/>
                    <a:pt x="603" y="250"/>
                    <a:pt x="602" y="251"/>
                  </a:cubicBezTo>
                  <a:cubicBezTo>
                    <a:pt x="601" y="251"/>
                    <a:pt x="601" y="250"/>
                    <a:pt x="601" y="250"/>
                  </a:cubicBezTo>
                  <a:cubicBezTo>
                    <a:pt x="601" y="250"/>
                    <a:pt x="602" y="250"/>
                    <a:pt x="602" y="250"/>
                  </a:cubicBezTo>
                  <a:close/>
                  <a:moveTo>
                    <a:pt x="601" y="185"/>
                  </a:moveTo>
                  <a:cubicBezTo>
                    <a:pt x="601" y="185"/>
                    <a:pt x="601" y="185"/>
                    <a:pt x="602" y="185"/>
                  </a:cubicBezTo>
                  <a:cubicBezTo>
                    <a:pt x="602" y="186"/>
                    <a:pt x="602" y="186"/>
                    <a:pt x="602" y="186"/>
                  </a:cubicBezTo>
                  <a:cubicBezTo>
                    <a:pt x="601" y="186"/>
                    <a:pt x="601" y="185"/>
                    <a:pt x="601" y="185"/>
                  </a:cubicBezTo>
                  <a:close/>
                  <a:moveTo>
                    <a:pt x="603" y="240"/>
                  </a:moveTo>
                  <a:cubicBezTo>
                    <a:pt x="603" y="240"/>
                    <a:pt x="603" y="239"/>
                    <a:pt x="603" y="239"/>
                  </a:cubicBezTo>
                  <a:cubicBezTo>
                    <a:pt x="604" y="239"/>
                    <a:pt x="604" y="239"/>
                    <a:pt x="604" y="239"/>
                  </a:cubicBezTo>
                  <a:cubicBezTo>
                    <a:pt x="604" y="240"/>
                    <a:pt x="604" y="240"/>
                    <a:pt x="603" y="240"/>
                  </a:cubicBezTo>
                  <a:close/>
                  <a:moveTo>
                    <a:pt x="604" y="246"/>
                  </a:moveTo>
                  <a:cubicBezTo>
                    <a:pt x="604" y="246"/>
                    <a:pt x="603" y="245"/>
                    <a:pt x="604" y="245"/>
                  </a:cubicBezTo>
                  <a:cubicBezTo>
                    <a:pt x="605" y="245"/>
                    <a:pt x="604" y="245"/>
                    <a:pt x="604" y="246"/>
                  </a:cubicBezTo>
                  <a:close/>
                  <a:moveTo>
                    <a:pt x="603" y="244"/>
                  </a:moveTo>
                  <a:cubicBezTo>
                    <a:pt x="603" y="244"/>
                    <a:pt x="603" y="244"/>
                    <a:pt x="603" y="244"/>
                  </a:cubicBezTo>
                  <a:cubicBezTo>
                    <a:pt x="604" y="245"/>
                    <a:pt x="604" y="245"/>
                    <a:pt x="603" y="245"/>
                  </a:cubicBezTo>
                  <a:cubicBezTo>
                    <a:pt x="602" y="245"/>
                    <a:pt x="602" y="245"/>
                    <a:pt x="602" y="244"/>
                  </a:cubicBezTo>
                  <a:cubicBezTo>
                    <a:pt x="602" y="244"/>
                    <a:pt x="602" y="243"/>
                    <a:pt x="602" y="242"/>
                  </a:cubicBezTo>
                  <a:cubicBezTo>
                    <a:pt x="604" y="242"/>
                    <a:pt x="604" y="243"/>
                    <a:pt x="603" y="244"/>
                  </a:cubicBezTo>
                  <a:close/>
                  <a:moveTo>
                    <a:pt x="601" y="253"/>
                  </a:moveTo>
                  <a:cubicBezTo>
                    <a:pt x="604" y="252"/>
                    <a:pt x="603" y="255"/>
                    <a:pt x="601" y="255"/>
                  </a:cubicBezTo>
                  <a:cubicBezTo>
                    <a:pt x="600" y="254"/>
                    <a:pt x="600" y="253"/>
                    <a:pt x="601" y="253"/>
                  </a:cubicBezTo>
                  <a:close/>
                  <a:moveTo>
                    <a:pt x="601" y="256"/>
                  </a:moveTo>
                  <a:cubicBezTo>
                    <a:pt x="601" y="256"/>
                    <a:pt x="601" y="256"/>
                    <a:pt x="601" y="256"/>
                  </a:cubicBezTo>
                  <a:cubicBezTo>
                    <a:pt x="601" y="256"/>
                    <a:pt x="601" y="256"/>
                    <a:pt x="600" y="256"/>
                  </a:cubicBezTo>
                  <a:cubicBezTo>
                    <a:pt x="600" y="256"/>
                    <a:pt x="600" y="256"/>
                    <a:pt x="600" y="256"/>
                  </a:cubicBezTo>
                  <a:cubicBezTo>
                    <a:pt x="601" y="256"/>
                    <a:pt x="601" y="256"/>
                    <a:pt x="601" y="256"/>
                  </a:cubicBezTo>
                  <a:close/>
                  <a:moveTo>
                    <a:pt x="601" y="259"/>
                  </a:moveTo>
                  <a:cubicBezTo>
                    <a:pt x="601" y="259"/>
                    <a:pt x="601" y="260"/>
                    <a:pt x="601" y="260"/>
                  </a:cubicBezTo>
                  <a:cubicBezTo>
                    <a:pt x="600" y="260"/>
                    <a:pt x="599" y="259"/>
                    <a:pt x="601" y="259"/>
                  </a:cubicBezTo>
                  <a:close/>
                  <a:moveTo>
                    <a:pt x="605" y="311"/>
                  </a:moveTo>
                  <a:cubicBezTo>
                    <a:pt x="606" y="311"/>
                    <a:pt x="607" y="311"/>
                    <a:pt x="607" y="311"/>
                  </a:cubicBezTo>
                  <a:cubicBezTo>
                    <a:pt x="608" y="311"/>
                    <a:pt x="609" y="312"/>
                    <a:pt x="611" y="312"/>
                  </a:cubicBezTo>
                  <a:cubicBezTo>
                    <a:pt x="610" y="313"/>
                    <a:pt x="612" y="314"/>
                    <a:pt x="611" y="315"/>
                  </a:cubicBezTo>
                  <a:cubicBezTo>
                    <a:pt x="610" y="315"/>
                    <a:pt x="610" y="317"/>
                    <a:pt x="608" y="317"/>
                  </a:cubicBezTo>
                  <a:cubicBezTo>
                    <a:pt x="608" y="316"/>
                    <a:pt x="606" y="316"/>
                    <a:pt x="606" y="316"/>
                  </a:cubicBezTo>
                  <a:cubicBezTo>
                    <a:pt x="606" y="315"/>
                    <a:pt x="605" y="315"/>
                    <a:pt x="606" y="314"/>
                  </a:cubicBezTo>
                  <a:cubicBezTo>
                    <a:pt x="604" y="313"/>
                    <a:pt x="604" y="315"/>
                    <a:pt x="602" y="314"/>
                  </a:cubicBezTo>
                  <a:cubicBezTo>
                    <a:pt x="602" y="312"/>
                    <a:pt x="606" y="313"/>
                    <a:pt x="605" y="311"/>
                  </a:cubicBezTo>
                  <a:close/>
                  <a:moveTo>
                    <a:pt x="610" y="207"/>
                  </a:moveTo>
                  <a:cubicBezTo>
                    <a:pt x="610" y="206"/>
                    <a:pt x="610" y="206"/>
                    <a:pt x="610" y="206"/>
                  </a:cubicBezTo>
                  <a:cubicBezTo>
                    <a:pt x="612" y="207"/>
                    <a:pt x="609" y="208"/>
                    <a:pt x="610" y="209"/>
                  </a:cubicBezTo>
                  <a:cubicBezTo>
                    <a:pt x="608" y="208"/>
                    <a:pt x="611" y="207"/>
                    <a:pt x="610" y="207"/>
                  </a:cubicBezTo>
                  <a:close/>
                  <a:moveTo>
                    <a:pt x="611" y="204"/>
                  </a:moveTo>
                  <a:cubicBezTo>
                    <a:pt x="611" y="205"/>
                    <a:pt x="611" y="205"/>
                    <a:pt x="611" y="205"/>
                  </a:cubicBezTo>
                  <a:cubicBezTo>
                    <a:pt x="610" y="206"/>
                    <a:pt x="610" y="204"/>
                    <a:pt x="611" y="204"/>
                  </a:cubicBezTo>
                  <a:close/>
                  <a:moveTo>
                    <a:pt x="609" y="219"/>
                  </a:moveTo>
                  <a:cubicBezTo>
                    <a:pt x="609" y="219"/>
                    <a:pt x="609" y="218"/>
                    <a:pt x="609" y="218"/>
                  </a:cubicBezTo>
                  <a:cubicBezTo>
                    <a:pt x="610" y="218"/>
                    <a:pt x="610" y="219"/>
                    <a:pt x="609" y="219"/>
                  </a:cubicBezTo>
                  <a:close/>
                  <a:moveTo>
                    <a:pt x="609" y="266"/>
                  </a:moveTo>
                  <a:cubicBezTo>
                    <a:pt x="609" y="266"/>
                    <a:pt x="609" y="266"/>
                    <a:pt x="609" y="266"/>
                  </a:cubicBezTo>
                  <a:cubicBezTo>
                    <a:pt x="609" y="266"/>
                    <a:pt x="608" y="266"/>
                    <a:pt x="608" y="266"/>
                  </a:cubicBezTo>
                  <a:cubicBezTo>
                    <a:pt x="608" y="266"/>
                    <a:pt x="608" y="266"/>
                    <a:pt x="608" y="266"/>
                  </a:cubicBezTo>
                  <a:cubicBezTo>
                    <a:pt x="608" y="266"/>
                    <a:pt x="609" y="266"/>
                    <a:pt x="609" y="266"/>
                  </a:cubicBezTo>
                  <a:close/>
                  <a:moveTo>
                    <a:pt x="612" y="340"/>
                  </a:moveTo>
                  <a:cubicBezTo>
                    <a:pt x="613" y="340"/>
                    <a:pt x="614" y="341"/>
                    <a:pt x="615" y="341"/>
                  </a:cubicBezTo>
                  <a:cubicBezTo>
                    <a:pt x="615" y="341"/>
                    <a:pt x="615" y="341"/>
                    <a:pt x="615" y="342"/>
                  </a:cubicBezTo>
                  <a:cubicBezTo>
                    <a:pt x="616" y="342"/>
                    <a:pt x="616" y="341"/>
                    <a:pt x="616" y="340"/>
                  </a:cubicBezTo>
                  <a:cubicBezTo>
                    <a:pt x="617" y="340"/>
                    <a:pt x="617" y="341"/>
                    <a:pt x="617" y="341"/>
                  </a:cubicBezTo>
                  <a:cubicBezTo>
                    <a:pt x="618" y="342"/>
                    <a:pt x="616" y="343"/>
                    <a:pt x="614" y="343"/>
                  </a:cubicBezTo>
                  <a:cubicBezTo>
                    <a:pt x="614" y="343"/>
                    <a:pt x="614" y="344"/>
                    <a:pt x="613" y="345"/>
                  </a:cubicBezTo>
                  <a:cubicBezTo>
                    <a:pt x="612" y="344"/>
                    <a:pt x="612" y="345"/>
                    <a:pt x="612" y="345"/>
                  </a:cubicBezTo>
                  <a:cubicBezTo>
                    <a:pt x="611" y="345"/>
                    <a:pt x="611" y="345"/>
                    <a:pt x="611" y="345"/>
                  </a:cubicBezTo>
                  <a:cubicBezTo>
                    <a:pt x="611" y="345"/>
                    <a:pt x="611" y="345"/>
                    <a:pt x="611" y="346"/>
                  </a:cubicBezTo>
                  <a:cubicBezTo>
                    <a:pt x="611" y="346"/>
                    <a:pt x="610" y="345"/>
                    <a:pt x="610" y="345"/>
                  </a:cubicBezTo>
                  <a:cubicBezTo>
                    <a:pt x="610" y="345"/>
                    <a:pt x="611" y="346"/>
                    <a:pt x="610" y="346"/>
                  </a:cubicBezTo>
                  <a:cubicBezTo>
                    <a:pt x="609" y="346"/>
                    <a:pt x="609" y="345"/>
                    <a:pt x="609" y="345"/>
                  </a:cubicBezTo>
                  <a:cubicBezTo>
                    <a:pt x="611" y="345"/>
                    <a:pt x="610" y="344"/>
                    <a:pt x="610" y="344"/>
                  </a:cubicBezTo>
                  <a:cubicBezTo>
                    <a:pt x="611" y="343"/>
                    <a:pt x="612" y="343"/>
                    <a:pt x="612" y="342"/>
                  </a:cubicBezTo>
                  <a:cubicBezTo>
                    <a:pt x="610" y="341"/>
                    <a:pt x="611" y="343"/>
                    <a:pt x="610" y="343"/>
                  </a:cubicBezTo>
                  <a:cubicBezTo>
                    <a:pt x="608" y="343"/>
                    <a:pt x="608" y="342"/>
                    <a:pt x="608" y="342"/>
                  </a:cubicBezTo>
                  <a:cubicBezTo>
                    <a:pt x="610" y="341"/>
                    <a:pt x="612" y="341"/>
                    <a:pt x="612" y="340"/>
                  </a:cubicBezTo>
                  <a:close/>
                  <a:moveTo>
                    <a:pt x="611" y="338"/>
                  </a:moveTo>
                  <a:cubicBezTo>
                    <a:pt x="612" y="338"/>
                    <a:pt x="611" y="338"/>
                    <a:pt x="611" y="339"/>
                  </a:cubicBezTo>
                  <a:cubicBezTo>
                    <a:pt x="610" y="339"/>
                    <a:pt x="611" y="337"/>
                    <a:pt x="611" y="338"/>
                  </a:cubicBezTo>
                  <a:close/>
                  <a:moveTo>
                    <a:pt x="625" y="375"/>
                  </a:moveTo>
                  <a:cubicBezTo>
                    <a:pt x="625" y="376"/>
                    <a:pt x="625" y="376"/>
                    <a:pt x="625" y="377"/>
                  </a:cubicBezTo>
                  <a:cubicBezTo>
                    <a:pt x="624" y="377"/>
                    <a:pt x="625" y="376"/>
                    <a:pt x="625" y="376"/>
                  </a:cubicBezTo>
                  <a:cubicBezTo>
                    <a:pt x="624" y="375"/>
                    <a:pt x="623" y="374"/>
                    <a:pt x="624" y="374"/>
                  </a:cubicBezTo>
                  <a:cubicBezTo>
                    <a:pt x="625" y="374"/>
                    <a:pt x="625" y="375"/>
                    <a:pt x="625" y="375"/>
                  </a:cubicBezTo>
                  <a:close/>
                  <a:moveTo>
                    <a:pt x="624" y="336"/>
                  </a:moveTo>
                  <a:cubicBezTo>
                    <a:pt x="624" y="336"/>
                    <a:pt x="624" y="336"/>
                    <a:pt x="624" y="336"/>
                  </a:cubicBezTo>
                  <a:cubicBezTo>
                    <a:pt x="624" y="336"/>
                    <a:pt x="625" y="336"/>
                    <a:pt x="625" y="336"/>
                  </a:cubicBezTo>
                  <a:cubicBezTo>
                    <a:pt x="625" y="336"/>
                    <a:pt x="625" y="336"/>
                    <a:pt x="625" y="336"/>
                  </a:cubicBezTo>
                  <a:cubicBezTo>
                    <a:pt x="625" y="336"/>
                    <a:pt x="624" y="336"/>
                    <a:pt x="624" y="336"/>
                  </a:cubicBezTo>
                  <a:close/>
                  <a:moveTo>
                    <a:pt x="641" y="301"/>
                  </a:moveTo>
                  <a:cubicBezTo>
                    <a:pt x="641" y="302"/>
                    <a:pt x="640" y="302"/>
                    <a:pt x="640" y="302"/>
                  </a:cubicBezTo>
                  <a:cubicBezTo>
                    <a:pt x="639" y="302"/>
                    <a:pt x="640" y="301"/>
                    <a:pt x="640" y="300"/>
                  </a:cubicBezTo>
                  <a:cubicBezTo>
                    <a:pt x="642" y="300"/>
                    <a:pt x="640" y="301"/>
                    <a:pt x="641" y="301"/>
                  </a:cubicBezTo>
                  <a:close/>
                  <a:moveTo>
                    <a:pt x="653" y="230"/>
                  </a:moveTo>
                  <a:cubicBezTo>
                    <a:pt x="653" y="231"/>
                    <a:pt x="653" y="231"/>
                    <a:pt x="652" y="231"/>
                  </a:cubicBezTo>
                  <a:cubicBezTo>
                    <a:pt x="652" y="231"/>
                    <a:pt x="652" y="230"/>
                    <a:pt x="653" y="230"/>
                  </a:cubicBezTo>
                  <a:close/>
                  <a:moveTo>
                    <a:pt x="653" y="266"/>
                  </a:moveTo>
                  <a:cubicBezTo>
                    <a:pt x="655" y="267"/>
                    <a:pt x="654" y="268"/>
                    <a:pt x="653" y="269"/>
                  </a:cubicBezTo>
                  <a:cubicBezTo>
                    <a:pt x="651" y="269"/>
                    <a:pt x="651" y="266"/>
                    <a:pt x="653" y="266"/>
                  </a:cubicBezTo>
                  <a:close/>
                  <a:moveTo>
                    <a:pt x="656" y="422"/>
                  </a:moveTo>
                  <a:cubicBezTo>
                    <a:pt x="657" y="422"/>
                    <a:pt x="655" y="424"/>
                    <a:pt x="654" y="423"/>
                  </a:cubicBezTo>
                  <a:cubicBezTo>
                    <a:pt x="654" y="422"/>
                    <a:pt x="655" y="422"/>
                    <a:pt x="656" y="422"/>
                  </a:cubicBezTo>
                  <a:close/>
                  <a:moveTo>
                    <a:pt x="655" y="221"/>
                  </a:moveTo>
                  <a:cubicBezTo>
                    <a:pt x="657" y="221"/>
                    <a:pt x="654" y="221"/>
                    <a:pt x="655" y="221"/>
                  </a:cubicBezTo>
                  <a:close/>
                  <a:moveTo>
                    <a:pt x="658" y="473"/>
                  </a:moveTo>
                  <a:cubicBezTo>
                    <a:pt x="660" y="473"/>
                    <a:pt x="662" y="471"/>
                    <a:pt x="665" y="472"/>
                  </a:cubicBezTo>
                  <a:cubicBezTo>
                    <a:pt x="664" y="472"/>
                    <a:pt x="662" y="473"/>
                    <a:pt x="663" y="474"/>
                  </a:cubicBezTo>
                  <a:cubicBezTo>
                    <a:pt x="664" y="474"/>
                    <a:pt x="664" y="473"/>
                    <a:pt x="664" y="473"/>
                  </a:cubicBezTo>
                  <a:cubicBezTo>
                    <a:pt x="665" y="473"/>
                    <a:pt x="663" y="474"/>
                    <a:pt x="666" y="474"/>
                  </a:cubicBezTo>
                  <a:cubicBezTo>
                    <a:pt x="666" y="474"/>
                    <a:pt x="666" y="474"/>
                    <a:pt x="666" y="475"/>
                  </a:cubicBezTo>
                  <a:cubicBezTo>
                    <a:pt x="665" y="474"/>
                    <a:pt x="665" y="474"/>
                    <a:pt x="664" y="475"/>
                  </a:cubicBezTo>
                  <a:cubicBezTo>
                    <a:pt x="663" y="475"/>
                    <a:pt x="664" y="474"/>
                    <a:pt x="663" y="474"/>
                  </a:cubicBezTo>
                  <a:cubicBezTo>
                    <a:pt x="662" y="474"/>
                    <a:pt x="663" y="475"/>
                    <a:pt x="662" y="475"/>
                  </a:cubicBezTo>
                  <a:cubicBezTo>
                    <a:pt x="662" y="476"/>
                    <a:pt x="661" y="476"/>
                    <a:pt x="661" y="476"/>
                  </a:cubicBezTo>
                  <a:cubicBezTo>
                    <a:pt x="661" y="476"/>
                    <a:pt x="662" y="476"/>
                    <a:pt x="661" y="477"/>
                  </a:cubicBezTo>
                  <a:cubicBezTo>
                    <a:pt x="661" y="478"/>
                    <a:pt x="658" y="478"/>
                    <a:pt x="658" y="479"/>
                  </a:cubicBezTo>
                  <a:cubicBezTo>
                    <a:pt x="656" y="480"/>
                    <a:pt x="656" y="479"/>
                    <a:pt x="655" y="479"/>
                  </a:cubicBezTo>
                  <a:cubicBezTo>
                    <a:pt x="655" y="478"/>
                    <a:pt x="654" y="477"/>
                    <a:pt x="653" y="477"/>
                  </a:cubicBezTo>
                  <a:cubicBezTo>
                    <a:pt x="654" y="476"/>
                    <a:pt x="654" y="477"/>
                    <a:pt x="655" y="477"/>
                  </a:cubicBezTo>
                  <a:cubicBezTo>
                    <a:pt x="655" y="476"/>
                    <a:pt x="654" y="476"/>
                    <a:pt x="654" y="475"/>
                  </a:cubicBezTo>
                  <a:cubicBezTo>
                    <a:pt x="655" y="475"/>
                    <a:pt x="657" y="474"/>
                    <a:pt x="659" y="475"/>
                  </a:cubicBezTo>
                  <a:cubicBezTo>
                    <a:pt x="659" y="474"/>
                    <a:pt x="658" y="474"/>
                    <a:pt x="658" y="473"/>
                  </a:cubicBezTo>
                  <a:close/>
                  <a:moveTo>
                    <a:pt x="659" y="234"/>
                  </a:moveTo>
                  <a:cubicBezTo>
                    <a:pt x="659" y="234"/>
                    <a:pt x="659" y="234"/>
                    <a:pt x="659" y="234"/>
                  </a:cubicBezTo>
                  <a:cubicBezTo>
                    <a:pt x="659" y="234"/>
                    <a:pt x="659" y="235"/>
                    <a:pt x="659" y="235"/>
                  </a:cubicBezTo>
                  <a:cubicBezTo>
                    <a:pt x="659" y="235"/>
                    <a:pt x="659" y="234"/>
                    <a:pt x="659" y="234"/>
                  </a:cubicBezTo>
                  <a:close/>
                  <a:moveTo>
                    <a:pt x="662" y="307"/>
                  </a:moveTo>
                  <a:cubicBezTo>
                    <a:pt x="661" y="306"/>
                    <a:pt x="663" y="306"/>
                    <a:pt x="663" y="306"/>
                  </a:cubicBezTo>
                  <a:cubicBezTo>
                    <a:pt x="664" y="305"/>
                    <a:pt x="665" y="304"/>
                    <a:pt x="667" y="304"/>
                  </a:cubicBezTo>
                  <a:cubicBezTo>
                    <a:pt x="666" y="305"/>
                    <a:pt x="666" y="307"/>
                    <a:pt x="665" y="307"/>
                  </a:cubicBezTo>
                  <a:cubicBezTo>
                    <a:pt x="664" y="308"/>
                    <a:pt x="665" y="307"/>
                    <a:pt x="664" y="307"/>
                  </a:cubicBezTo>
                  <a:cubicBezTo>
                    <a:pt x="663" y="307"/>
                    <a:pt x="663" y="308"/>
                    <a:pt x="662" y="307"/>
                  </a:cubicBezTo>
                  <a:close/>
                  <a:moveTo>
                    <a:pt x="662" y="331"/>
                  </a:moveTo>
                  <a:cubicBezTo>
                    <a:pt x="662" y="332"/>
                    <a:pt x="662" y="332"/>
                    <a:pt x="662" y="332"/>
                  </a:cubicBezTo>
                  <a:cubicBezTo>
                    <a:pt x="661" y="332"/>
                    <a:pt x="661" y="331"/>
                    <a:pt x="662" y="331"/>
                  </a:cubicBezTo>
                  <a:close/>
                  <a:moveTo>
                    <a:pt x="664" y="312"/>
                  </a:moveTo>
                  <a:cubicBezTo>
                    <a:pt x="664" y="310"/>
                    <a:pt x="666" y="312"/>
                    <a:pt x="664" y="312"/>
                  </a:cubicBezTo>
                  <a:close/>
                  <a:moveTo>
                    <a:pt x="664" y="313"/>
                  </a:moveTo>
                  <a:cubicBezTo>
                    <a:pt x="664" y="313"/>
                    <a:pt x="664" y="313"/>
                    <a:pt x="664" y="313"/>
                  </a:cubicBezTo>
                  <a:cubicBezTo>
                    <a:pt x="663" y="313"/>
                    <a:pt x="663" y="313"/>
                    <a:pt x="663" y="313"/>
                  </a:cubicBezTo>
                  <a:cubicBezTo>
                    <a:pt x="663" y="313"/>
                    <a:pt x="663" y="313"/>
                    <a:pt x="663" y="313"/>
                  </a:cubicBezTo>
                  <a:cubicBezTo>
                    <a:pt x="663" y="313"/>
                    <a:pt x="663" y="313"/>
                    <a:pt x="664" y="313"/>
                  </a:cubicBezTo>
                  <a:close/>
                  <a:moveTo>
                    <a:pt x="665" y="317"/>
                  </a:moveTo>
                  <a:cubicBezTo>
                    <a:pt x="665" y="316"/>
                    <a:pt x="665" y="316"/>
                    <a:pt x="665" y="315"/>
                  </a:cubicBezTo>
                  <a:cubicBezTo>
                    <a:pt x="667" y="315"/>
                    <a:pt x="669" y="315"/>
                    <a:pt x="670" y="316"/>
                  </a:cubicBezTo>
                  <a:cubicBezTo>
                    <a:pt x="670" y="316"/>
                    <a:pt x="671" y="316"/>
                    <a:pt x="671" y="316"/>
                  </a:cubicBezTo>
                  <a:cubicBezTo>
                    <a:pt x="672" y="317"/>
                    <a:pt x="672" y="317"/>
                    <a:pt x="674" y="317"/>
                  </a:cubicBezTo>
                  <a:cubicBezTo>
                    <a:pt x="674" y="318"/>
                    <a:pt x="675" y="318"/>
                    <a:pt x="675" y="319"/>
                  </a:cubicBezTo>
                  <a:cubicBezTo>
                    <a:pt x="676" y="319"/>
                    <a:pt x="676" y="318"/>
                    <a:pt x="678" y="319"/>
                  </a:cubicBezTo>
                  <a:cubicBezTo>
                    <a:pt x="679" y="319"/>
                    <a:pt x="679" y="319"/>
                    <a:pt x="680" y="319"/>
                  </a:cubicBezTo>
                  <a:cubicBezTo>
                    <a:pt x="681" y="320"/>
                    <a:pt x="680" y="320"/>
                    <a:pt x="679" y="320"/>
                  </a:cubicBezTo>
                  <a:cubicBezTo>
                    <a:pt x="678" y="321"/>
                    <a:pt x="677" y="320"/>
                    <a:pt x="674" y="321"/>
                  </a:cubicBezTo>
                  <a:cubicBezTo>
                    <a:pt x="672" y="321"/>
                    <a:pt x="670" y="323"/>
                    <a:pt x="667" y="322"/>
                  </a:cubicBezTo>
                  <a:cubicBezTo>
                    <a:pt x="667" y="320"/>
                    <a:pt x="663" y="320"/>
                    <a:pt x="662" y="319"/>
                  </a:cubicBezTo>
                  <a:cubicBezTo>
                    <a:pt x="662" y="318"/>
                    <a:pt x="665" y="318"/>
                    <a:pt x="665" y="317"/>
                  </a:cubicBezTo>
                  <a:close/>
                  <a:moveTo>
                    <a:pt x="668" y="302"/>
                  </a:moveTo>
                  <a:cubicBezTo>
                    <a:pt x="668" y="303"/>
                    <a:pt x="668" y="304"/>
                    <a:pt x="667" y="304"/>
                  </a:cubicBezTo>
                  <a:cubicBezTo>
                    <a:pt x="667" y="304"/>
                    <a:pt x="666" y="302"/>
                    <a:pt x="668" y="302"/>
                  </a:cubicBezTo>
                  <a:close/>
                  <a:moveTo>
                    <a:pt x="671" y="212"/>
                  </a:moveTo>
                  <a:cubicBezTo>
                    <a:pt x="669" y="212"/>
                    <a:pt x="669" y="211"/>
                    <a:pt x="669" y="210"/>
                  </a:cubicBezTo>
                  <a:cubicBezTo>
                    <a:pt x="670" y="210"/>
                    <a:pt x="671" y="210"/>
                    <a:pt x="672" y="210"/>
                  </a:cubicBezTo>
                  <a:cubicBezTo>
                    <a:pt x="672" y="211"/>
                    <a:pt x="671" y="211"/>
                    <a:pt x="671" y="211"/>
                  </a:cubicBezTo>
                  <a:cubicBezTo>
                    <a:pt x="671" y="211"/>
                    <a:pt x="671" y="211"/>
                    <a:pt x="671" y="212"/>
                  </a:cubicBezTo>
                  <a:close/>
                  <a:moveTo>
                    <a:pt x="675" y="265"/>
                  </a:moveTo>
                  <a:cubicBezTo>
                    <a:pt x="675" y="266"/>
                    <a:pt x="674" y="265"/>
                    <a:pt x="674" y="266"/>
                  </a:cubicBezTo>
                  <a:cubicBezTo>
                    <a:pt x="673" y="266"/>
                    <a:pt x="673" y="264"/>
                    <a:pt x="674" y="263"/>
                  </a:cubicBezTo>
                  <a:cubicBezTo>
                    <a:pt x="675" y="264"/>
                    <a:pt x="673" y="265"/>
                    <a:pt x="675" y="265"/>
                  </a:cubicBezTo>
                  <a:close/>
                  <a:moveTo>
                    <a:pt x="675" y="276"/>
                  </a:moveTo>
                  <a:cubicBezTo>
                    <a:pt x="674" y="276"/>
                    <a:pt x="675" y="277"/>
                    <a:pt x="673" y="277"/>
                  </a:cubicBezTo>
                  <a:cubicBezTo>
                    <a:pt x="673" y="276"/>
                    <a:pt x="674" y="275"/>
                    <a:pt x="675" y="276"/>
                  </a:cubicBezTo>
                  <a:close/>
                  <a:moveTo>
                    <a:pt x="674" y="267"/>
                  </a:moveTo>
                  <a:cubicBezTo>
                    <a:pt x="674" y="268"/>
                    <a:pt x="674" y="269"/>
                    <a:pt x="673" y="269"/>
                  </a:cubicBezTo>
                  <a:cubicBezTo>
                    <a:pt x="672" y="269"/>
                    <a:pt x="673" y="268"/>
                    <a:pt x="674" y="267"/>
                  </a:cubicBezTo>
                  <a:close/>
                  <a:moveTo>
                    <a:pt x="673" y="272"/>
                  </a:moveTo>
                  <a:cubicBezTo>
                    <a:pt x="672" y="273"/>
                    <a:pt x="673" y="274"/>
                    <a:pt x="673" y="274"/>
                  </a:cubicBezTo>
                  <a:cubicBezTo>
                    <a:pt x="673" y="275"/>
                    <a:pt x="673" y="276"/>
                    <a:pt x="671" y="276"/>
                  </a:cubicBezTo>
                  <a:cubicBezTo>
                    <a:pt x="672" y="276"/>
                    <a:pt x="672" y="276"/>
                    <a:pt x="672" y="275"/>
                  </a:cubicBezTo>
                  <a:cubicBezTo>
                    <a:pt x="672" y="275"/>
                    <a:pt x="672" y="275"/>
                    <a:pt x="672" y="275"/>
                  </a:cubicBezTo>
                  <a:cubicBezTo>
                    <a:pt x="672" y="275"/>
                    <a:pt x="672" y="275"/>
                    <a:pt x="671" y="275"/>
                  </a:cubicBezTo>
                  <a:cubicBezTo>
                    <a:pt x="670" y="276"/>
                    <a:pt x="670" y="275"/>
                    <a:pt x="670" y="274"/>
                  </a:cubicBezTo>
                  <a:cubicBezTo>
                    <a:pt x="671" y="274"/>
                    <a:pt x="671" y="274"/>
                    <a:pt x="672" y="275"/>
                  </a:cubicBezTo>
                  <a:cubicBezTo>
                    <a:pt x="672" y="275"/>
                    <a:pt x="672" y="275"/>
                    <a:pt x="672" y="275"/>
                  </a:cubicBezTo>
                  <a:cubicBezTo>
                    <a:pt x="672" y="274"/>
                    <a:pt x="672" y="274"/>
                    <a:pt x="672" y="273"/>
                  </a:cubicBezTo>
                  <a:cubicBezTo>
                    <a:pt x="672" y="273"/>
                    <a:pt x="672" y="272"/>
                    <a:pt x="673" y="272"/>
                  </a:cubicBezTo>
                  <a:close/>
                  <a:moveTo>
                    <a:pt x="671" y="282"/>
                  </a:moveTo>
                  <a:cubicBezTo>
                    <a:pt x="669" y="282"/>
                    <a:pt x="671" y="280"/>
                    <a:pt x="671" y="279"/>
                  </a:cubicBezTo>
                  <a:cubicBezTo>
                    <a:pt x="673" y="279"/>
                    <a:pt x="672" y="280"/>
                    <a:pt x="671" y="281"/>
                  </a:cubicBezTo>
                  <a:cubicBezTo>
                    <a:pt x="671" y="282"/>
                    <a:pt x="672" y="282"/>
                    <a:pt x="671" y="282"/>
                  </a:cubicBezTo>
                  <a:close/>
                  <a:moveTo>
                    <a:pt x="671" y="273"/>
                  </a:moveTo>
                  <a:cubicBezTo>
                    <a:pt x="670" y="273"/>
                    <a:pt x="669" y="270"/>
                    <a:pt x="671" y="270"/>
                  </a:cubicBezTo>
                  <a:cubicBezTo>
                    <a:pt x="673" y="270"/>
                    <a:pt x="672" y="272"/>
                    <a:pt x="671" y="273"/>
                  </a:cubicBezTo>
                  <a:close/>
                  <a:moveTo>
                    <a:pt x="670" y="260"/>
                  </a:moveTo>
                  <a:cubicBezTo>
                    <a:pt x="669" y="259"/>
                    <a:pt x="672" y="258"/>
                    <a:pt x="670" y="260"/>
                  </a:cubicBezTo>
                  <a:close/>
                  <a:moveTo>
                    <a:pt x="670" y="283"/>
                  </a:moveTo>
                  <a:cubicBezTo>
                    <a:pt x="672" y="284"/>
                    <a:pt x="671" y="286"/>
                    <a:pt x="670" y="287"/>
                  </a:cubicBezTo>
                  <a:cubicBezTo>
                    <a:pt x="670" y="287"/>
                    <a:pt x="670" y="287"/>
                    <a:pt x="670" y="287"/>
                  </a:cubicBezTo>
                  <a:cubicBezTo>
                    <a:pt x="669" y="288"/>
                    <a:pt x="670" y="287"/>
                    <a:pt x="670" y="287"/>
                  </a:cubicBezTo>
                  <a:cubicBezTo>
                    <a:pt x="667" y="286"/>
                    <a:pt x="668" y="284"/>
                    <a:pt x="670" y="283"/>
                  </a:cubicBezTo>
                  <a:close/>
                  <a:moveTo>
                    <a:pt x="669" y="292"/>
                  </a:moveTo>
                  <a:cubicBezTo>
                    <a:pt x="667" y="291"/>
                    <a:pt x="670" y="289"/>
                    <a:pt x="670" y="288"/>
                  </a:cubicBezTo>
                  <a:cubicBezTo>
                    <a:pt x="671" y="289"/>
                    <a:pt x="670" y="291"/>
                    <a:pt x="669" y="292"/>
                  </a:cubicBezTo>
                  <a:close/>
                  <a:moveTo>
                    <a:pt x="669" y="293"/>
                  </a:moveTo>
                  <a:cubicBezTo>
                    <a:pt x="670" y="294"/>
                    <a:pt x="668" y="295"/>
                    <a:pt x="669" y="296"/>
                  </a:cubicBezTo>
                  <a:cubicBezTo>
                    <a:pt x="668" y="296"/>
                    <a:pt x="668" y="297"/>
                    <a:pt x="667" y="297"/>
                  </a:cubicBezTo>
                  <a:cubicBezTo>
                    <a:pt x="668" y="296"/>
                    <a:pt x="667" y="294"/>
                    <a:pt x="669" y="293"/>
                  </a:cubicBezTo>
                  <a:close/>
                  <a:moveTo>
                    <a:pt x="669" y="299"/>
                  </a:moveTo>
                  <a:cubicBezTo>
                    <a:pt x="668" y="299"/>
                    <a:pt x="668" y="299"/>
                    <a:pt x="667" y="299"/>
                  </a:cubicBezTo>
                  <a:cubicBezTo>
                    <a:pt x="667" y="299"/>
                    <a:pt x="669" y="299"/>
                    <a:pt x="669" y="299"/>
                  </a:cubicBezTo>
                  <a:close/>
                  <a:moveTo>
                    <a:pt x="677" y="257"/>
                  </a:moveTo>
                  <a:cubicBezTo>
                    <a:pt x="676" y="257"/>
                    <a:pt x="674" y="256"/>
                    <a:pt x="676" y="256"/>
                  </a:cubicBezTo>
                  <a:cubicBezTo>
                    <a:pt x="676" y="256"/>
                    <a:pt x="677" y="256"/>
                    <a:pt x="677" y="257"/>
                  </a:cubicBezTo>
                  <a:close/>
                  <a:moveTo>
                    <a:pt x="678" y="232"/>
                  </a:moveTo>
                  <a:cubicBezTo>
                    <a:pt x="679" y="232"/>
                    <a:pt x="678" y="232"/>
                    <a:pt x="679" y="232"/>
                  </a:cubicBezTo>
                  <a:cubicBezTo>
                    <a:pt x="679" y="232"/>
                    <a:pt x="679" y="233"/>
                    <a:pt x="679" y="233"/>
                  </a:cubicBezTo>
                  <a:cubicBezTo>
                    <a:pt x="678" y="233"/>
                    <a:pt x="678" y="232"/>
                    <a:pt x="678" y="232"/>
                  </a:cubicBezTo>
                  <a:close/>
                  <a:moveTo>
                    <a:pt x="680" y="240"/>
                  </a:moveTo>
                  <a:cubicBezTo>
                    <a:pt x="680" y="241"/>
                    <a:pt x="679" y="241"/>
                    <a:pt x="679" y="243"/>
                  </a:cubicBezTo>
                  <a:cubicBezTo>
                    <a:pt x="679" y="243"/>
                    <a:pt x="681" y="242"/>
                    <a:pt x="682" y="242"/>
                  </a:cubicBezTo>
                  <a:cubicBezTo>
                    <a:pt x="682" y="243"/>
                    <a:pt x="681" y="243"/>
                    <a:pt x="680" y="243"/>
                  </a:cubicBezTo>
                  <a:cubicBezTo>
                    <a:pt x="680" y="243"/>
                    <a:pt x="680" y="244"/>
                    <a:pt x="680" y="244"/>
                  </a:cubicBezTo>
                  <a:cubicBezTo>
                    <a:pt x="680" y="245"/>
                    <a:pt x="679" y="244"/>
                    <a:pt x="679" y="245"/>
                  </a:cubicBezTo>
                  <a:cubicBezTo>
                    <a:pt x="679" y="245"/>
                    <a:pt x="679" y="246"/>
                    <a:pt x="677" y="246"/>
                  </a:cubicBezTo>
                  <a:cubicBezTo>
                    <a:pt x="677" y="245"/>
                    <a:pt x="678" y="244"/>
                    <a:pt x="678" y="244"/>
                  </a:cubicBezTo>
                  <a:cubicBezTo>
                    <a:pt x="677" y="243"/>
                    <a:pt x="678" y="242"/>
                    <a:pt x="677" y="241"/>
                  </a:cubicBezTo>
                  <a:cubicBezTo>
                    <a:pt x="678" y="241"/>
                    <a:pt x="678" y="240"/>
                    <a:pt x="680" y="240"/>
                  </a:cubicBezTo>
                  <a:close/>
                  <a:moveTo>
                    <a:pt x="685" y="309"/>
                  </a:moveTo>
                  <a:cubicBezTo>
                    <a:pt x="684" y="310"/>
                    <a:pt x="684" y="311"/>
                    <a:pt x="684" y="312"/>
                  </a:cubicBezTo>
                  <a:cubicBezTo>
                    <a:pt x="683" y="312"/>
                    <a:pt x="683" y="311"/>
                    <a:pt x="682" y="311"/>
                  </a:cubicBezTo>
                  <a:cubicBezTo>
                    <a:pt x="681" y="311"/>
                    <a:pt x="681" y="312"/>
                    <a:pt x="680" y="311"/>
                  </a:cubicBezTo>
                  <a:cubicBezTo>
                    <a:pt x="679" y="311"/>
                    <a:pt x="681" y="311"/>
                    <a:pt x="681" y="310"/>
                  </a:cubicBezTo>
                  <a:cubicBezTo>
                    <a:pt x="682" y="310"/>
                    <a:pt x="683" y="309"/>
                    <a:pt x="685" y="309"/>
                  </a:cubicBezTo>
                  <a:close/>
                  <a:moveTo>
                    <a:pt x="683" y="260"/>
                  </a:moveTo>
                  <a:cubicBezTo>
                    <a:pt x="683" y="259"/>
                    <a:pt x="683" y="259"/>
                    <a:pt x="683" y="259"/>
                  </a:cubicBezTo>
                  <a:cubicBezTo>
                    <a:pt x="683" y="259"/>
                    <a:pt x="683" y="259"/>
                    <a:pt x="684" y="259"/>
                  </a:cubicBezTo>
                  <a:cubicBezTo>
                    <a:pt x="684" y="259"/>
                    <a:pt x="683" y="260"/>
                    <a:pt x="683" y="260"/>
                  </a:cubicBezTo>
                  <a:close/>
                  <a:moveTo>
                    <a:pt x="686" y="306"/>
                  </a:moveTo>
                  <a:cubicBezTo>
                    <a:pt x="686" y="307"/>
                    <a:pt x="686" y="308"/>
                    <a:pt x="685" y="308"/>
                  </a:cubicBezTo>
                  <a:cubicBezTo>
                    <a:pt x="685" y="308"/>
                    <a:pt x="684" y="307"/>
                    <a:pt x="686" y="306"/>
                  </a:cubicBezTo>
                  <a:close/>
                  <a:moveTo>
                    <a:pt x="688" y="291"/>
                  </a:moveTo>
                  <a:cubicBezTo>
                    <a:pt x="688" y="291"/>
                    <a:pt x="688" y="291"/>
                    <a:pt x="688" y="292"/>
                  </a:cubicBezTo>
                  <a:cubicBezTo>
                    <a:pt x="687" y="292"/>
                    <a:pt x="688" y="291"/>
                    <a:pt x="688" y="291"/>
                  </a:cubicBezTo>
                  <a:close/>
                  <a:moveTo>
                    <a:pt x="689" y="198"/>
                  </a:moveTo>
                  <a:cubicBezTo>
                    <a:pt x="688" y="197"/>
                    <a:pt x="688" y="195"/>
                    <a:pt x="690" y="195"/>
                  </a:cubicBezTo>
                  <a:cubicBezTo>
                    <a:pt x="690" y="196"/>
                    <a:pt x="691" y="198"/>
                    <a:pt x="689" y="198"/>
                  </a:cubicBezTo>
                  <a:close/>
                  <a:moveTo>
                    <a:pt x="692" y="248"/>
                  </a:moveTo>
                  <a:cubicBezTo>
                    <a:pt x="691" y="249"/>
                    <a:pt x="691" y="249"/>
                    <a:pt x="690" y="249"/>
                  </a:cubicBezTo>
                  <a:cubicBezTo>
                    <a:pt x="690" y="249"/>
                    <a:pt x="691" y="248"/>
                    <a:pt x="692" y="248"/>
                  </a:cubicBezTo>
                  <a:close/>
                  <a:moveTo>
                    <a:pt x="690" y="245"/>
                  </a:moveTo>
                  <a:cubicBezTo>
                    <a:pt x="690" y="244"/>
                    <a:pt x="690" y="244"/>
                    <a:pt x="690" y="244"/>
                  </a:cubicBezTo>
                  <a:cubicBezTo>
                    <a:pt x="691" y="244"/>
                    <a:pt x="691" y="244"/>
                    <a:pt x="691" y="244"/>
                  </a:cubicBezTo>
                  <a:cubicBezTo>
                    <a:pt x="691" y="244"/>
                    <a:pt x="691" y="244"/>
                    <a:pt x="691" y="245"/>
                  </a:cubicBezTo>
                  <a:cubicBezTo>
                    <a:pt x="691" y="245"/>
                    <a:pt x="691" y="245"/>
                    <a:pt x="690" y="245"/>
                  </a:cubicBezTo>
                  <a:close/>
                  <a:moveTo>
                    <a:pt x="698" y="242"/>
                  </a:moveTo>
                  <a:cubicBezTo>
                    <a:pt x="698" y="243"/>
                    <a:pt x="698" y="243"/>
                    <a:pt x="697" y="243"/>
                  </a:cubicBezTo>
                  <a:cubicBezTo>
                    <a:pt x="697" y="242"/>
                    <a:pt x="697" y="242"/>
                    <a:pt x="697" y="242"/>
                  </a:cubicBezTo>
                  <a:cubicBezTo>
                    <a:pt x="698" y="241"/>
                    <a:pt x="698" y="242"/>
                    <a:pt x="698" y="242"/>
                  </a:cubicBezTo>
                  <a:close/>
                  <a:moveTo>
                    <a:pt x="698" y="238"/>
                  </a:moveTo>
                  <a:cubicBezTo>
                    <a:pt x="699" y="239"/>
                    <a:pt x="697" y="239"/>
                    <a:pt x="698" y="238"/>
                  </a:cubicBezTo>
                  <a:close/>
                  <a:moveTo>
                    <a:pt x="697" y="244"/>
                  </a:moveTo>
                  <a:cubicBezTo>
                    <a:pt x="697" y="245"/>
                    <a:pt x="696" y="245"/>
                    <a:pt x="697" y="246"/>
                  </a:cubicBezTo>
                  <a:cubicBezTo>
                    <a:pt x="697" y="247"/>
                    <a:pt x="699" y="245"/>
                    <a:pt x="699" y="246"/>
                  </a:cubicBezTo>
                  <a:cubicBezTo>
                    <a:pt x="699" y="247"/>
                    <a:pt x="699" y="247"/>
                    <a:pt x="698" y="246"/>
                  </a:cubicBezTo>
                  <a:cubicBezTo>
                    <a:pt x="698" y="247"/>
                    <a:pt x="698" y="248"/>
                    <a:pt x="698" y="248"/>
                  </a:cubicBezTo>
                  <a:cubicBezTo>
                    <a:pt x="698" y="248"/>
                    <a:pt x="697" y="248"/>
                    <a:pt x="697" y="248"/>
                  </a:cubicBezTo>
                  <a:cubicBezTo>
                    <a:pt x="696" y="249"/>
                    <a:pt x="697" y="249"/>
                    <a:pt x="695" y="249"/>
                  </a:cubicBezTo>
                  <a:cubicBezTo>
                    <a:pt x="695" y="249"/>
                    <a:pt x="696" y="248"/>
                    <a:pt x="696" y="247"/>
                  </a:cubicBezTo>
                  <a:cubicBezTo>
                    <a:pt x="695" y="246"/>
                    <a:pt x="696" y="245"/>
                    <a:pt x="695" y="244"/>
                  </a:cubicBezTo>
                  <a:cubicBezTo>
                    <a:pt x="696" y="244"/>
                    <a:pt x="696" y="244"/>
                    <a:pt x="697" y="244"/>
                  </a:cubicBezTo>
                  <a:close/>
                  <a:moveTo>
                    <a:pt x="701" y="374"/>
                  </a:moveTo>
                  <a:cubicBezTo>
                    <a:pt x="702" y="374"/>
                    <a:pt x="702" y="375"/>
                    <a:pt x="703" y="375"/>
                  </a:cubicBezTo>
                  <a:cubicBezTo>
                    <a:pt x="703" y="377"/>
                    <a:pt x="702" y="378"/>
                    <a:pt x="699" y="379"/>
                  </a:cubicBezTo>
                  <a:cubicBezTo>
                    <a:pt x="700" y="378"/>
                    <a:pt x="699" y="377"/>
                    <a:pt x="699" y="376"/>
                  </a:cubicBezTo>
                  <a:cubicBezTo>
                    <a:pt x="699" y="375"/>
                    <a:pt x="699" y="375"/>
                    <a:pt x="700" y="374"/>
                  </a:cubicBezTo>
                  <a:cubicBezTo>
                    <a:pt x="700" y="373"/>
                    <a:pt x="699" y="371"/>
                    <a:pt x="700" y="370"/>
                  </a:cubicBezTo>
                  <a:cubicBezTo>
                    <a:pt x="701" y="369"/>
                    <a:pt x="701" y="370"/>
                    <a:pt x="702" y="370"/>
                  </a:cubicBezTo>
                  <a:cubicBezTo>
                    <a:pt x="702" y="372"/>
                    <a:pt x="701" y="372"/>
                    <a:pt x="701" y="374"/>
                  </a:cubicBezTo>
                  <a:close/>
                  <a:moveTo>
                    <a:pt x="702" y="324"/>
                  </a:moveTo>
                  <a:cubicBezTo>
                    <a:pt x="702" y="323"/>
                    <a:pt x="703" y="323"/>
                    <a:pt x="704" y="323"/>
                  </a:cubicBezTo>
                  <a:cubicBezTo>
                    <a:pt x="703" y="323"/>
                    <a:pt x="704" y="324"/>
                    <a:pt x="702" y="324"/>
                  </a:cubicBezTo>
                  <a:close/>
                  <a:moveTo>
                    <a:pt x="701" y="406"/>
                  </a:moveTo>
                  <a:cubicBezTo>
                    <a:pt x="701" y="406"/>
                    <a:pt x="701" y="407"/>
                    <a:pt x="701" y="407"/>
                  </a:cubicBezTo>
                  <a:cubicBezTo>
                    <a:pt x="701" y="407"/>
                    <a:pt x="701" y="407"/>
                    <a:pt x="701" y="407"/>
                  </a:cubicBezTo>
                  <a:cubicBezTo>
                    <a:pt x="701" y="407"/>
                    <a:pt x="701" y="406"/>
                    <a:pt x="701" y="406"/>
                  </a:cubicBezTo>
                  <a:cubicBezTo>
                    <a:pt x="701" y="406"/>
                    <a:pt x="701" y="406"/>
                    <a:pt x="701" y="406"/>
                  </a:cubicBezTo>
                  <a:close/>
                  <a:moveTo>
                    <a:pt x="697" y="337"/>
                  </a:moveTo>
                  <a:cubicBezTo>
                    <a:pt x="697" y="337"/>
                    <a:pt x="697" y="339"/>
                    <a:pt x="696" y="338"/>
                  </a:cubicBezTo>
                  <a:cubicBezTo>
                    <a:pt x="696" y="338"/>
                    <a:pt x="697" y="338"/>
                    <a:pt x="697" y="337"/>
                  </a:cubicBezTo>
                  <a:close/>
                  <a:moveTo>
                    <a:pt x="698" y="328"/>
                  </a:moveTo>
                  <a:cubicBezTo>
                    <a:pt x="701" y="328"/>
                    <a:pt x="700" y="331"/>
                    <a:pt x="699" y="331"/>
                  </a:cubicBezTo>
                  <a:cubicBezTo>
                    <a:pt x="697" y="331"/>
                    <a:pt x="696" y="328"/>
                    <a:pt x="698" y="328"/>
                  </a:cubicBezTo>
                  <a:close/>
                  <a:moveTo>
                    <a:pt x="699" y="363"/>
                  </a:moveTo>
                  <a:cubicBezTo>
                    <a:pt x="699" y="363"/>
                    <a:pt x="698" y="363"/>
                    <a:pt x="698" y="363"/>
                  </a:cubicBezTo>
                  <a:cubicBezTo>
                    <a:pt x="698" y="363"/>
                    <a:pt x="698" y="363"/>
                    <a:pt x="698" y="362"/>
                  </a:cubicBezTo>
                  <a:cubicBezTo>
                    <a:pt x="698" y="362"/>
                    <a:pt x="699" y="362"/>
                    <a:pt x="699" y="362"/>
                  </a:cubicBezTo>
                  <a:cubicBezTo>
                    <a:pt x="699" y="363"/>
                    <a:pt x="699" y="363"/>
                    <a:pt x="699" y="363"/>
                  </a:cubicBezTo>
                  <a:close/>
                  <a:moveTo>
                    <a:pt x="700" y="366"/>
                  </a:moveTo>
                  <a:cubicBezTo>
                    <a:pt x="700" y="367"/>
                    <a:pt x="700" y="367"/>
                    <a:pt x="700" y="367"/>
                  </a:cubicBezTo>
                  <a:cubicBezTo>
                    <a:pt x="699" y="368"/>
                    <a:pt x="698" y="366"/>
                    <a:pt x="700" y="366"/>
                  </a:cubicBezTo>
                  <a:close/>
                  <a:moveTo>
                    <a:pt x="698" y="390"/>
                  </a:moveTo>
                  <a:cubicBezTo>
                    <a:pt x="699" y="389"/>
                    <a:pt x="699" y="390"/>
                    <a:pt x="699" y="390"/>
                  </a:cubicBezTo>
                  <a:cubicBezTo>
                    <a:pt x="699" y="391"/>
                    <a:pt x="699" y="391"/>
                    <a:pt x="698" y="391"/>
                  </a:cubicBezTo>
                  <a:cubicBezTo>
                    <a:pt x="697" y="391"/>
                    <a:pt x="697" y="390"/>
                    <a:pt x="698" y="390"/>
                  </a:cubicBezTo>
                  <a:close/>
                  <a:moveTo>
                    <a:pt x="699" y="361"/>
                  </a:moveTo>
                  <a:cubicBezTo>
                    <a:pt x="700" y="361"/>
                    <a:pt x="700" y="361"/>
                    <a:pt x="701" y="362"/>
                  </a:cubicBezTo>
                  <a:cubicBezTo>
                    <a:pt x="699" y="362"/>
                    <a:pt x="699" y="362"/>
                    <a:pt x="699" y="361"/>
                  </a:cubicBezTo>
                  <a:close/>
                  <a:moveTo>
                    <a:pt x="700" y="309"/>
                  </a:moveTo>
                  <a:cubicBezTo>
                    <a:pt x="698" y="309"/>
                    <a:pt x="698" y="309"/>
                    <a:pt x="698" y="308"/>
                  </a:cubicBezTo>
                  <a:cubicBezTo>
                    <a:pt x="699" y="308"/>
                    <a:pt x="699" y="307"/>
                    <a:pt x="700" y="307"/>
                  </a:cubicBezTo>
                  <a:cubicBezTo>
                    <a:pt x="701" y="308"/>
                    <a:pt x="700" y="309"/>
                    <a:pt x="700" y="309"/>
                  </a:cubicBezTo>
                  <a:close/>
                  <a:moveTo>
                    <a:pt x="698" y="290"/>
                  </a:moveTo>
                  <a:cubicBezTo>
                    <a:pt x="697" y="290"/>
                    <a:pt x="697" y="289"/>
                    <a:pt x="698" y="289"/>
                  </a:cubicBezTo>
                  <a:cubicBezTo>
                    <a:pt x="698" y="289"/>
                    <a:pt x="698" y="289"/>
                    <a:pt x="699" y="289"/>
                  </a:cubicBezTo>
                  <a:cubicBezTo>
                    <a:pt x="700" y="289"/>
                    <a:pt x="699" y="290"/>
                    <a:pt x="698" y="290"/>
                  </a:cubicBezTo>
                  <a:close/>
                  <a:moveTo>
                    <a:pt x="694" y="271"/>
                  </a:moveTo>
                  <a:cubicBezTo>
                    <a:pt x="694" y="270"/>
                    <a:pt x="694" y="270"/>
                    <a:pt x="694" y="269"/>
                  </a:cubicBezTo>
                  <a:cubicBezTo>
                    <a:pt x="696" y="268"/>
                    <a:pt x="699" y="268"/>
                    <a:pt x="699" y="271"/>
                  </a:cubicBezTo>
                  <a:cubicBezTo>
                    <a:pt x="697" y="271"/>
                    <a:pt x="696" y="271"/>
                    <a:pt x="694" y="271"/>
                  </a:cubicBezTo>
                  <a:close/>
                  <a:moveTo>
                    <a:pt x="691" y="278"/>
                  </a:moveTo>
                  <a:cubicBezTo>
                    <a:pt x="691" y="279"/>
                    <a:pt x="691" y="280"/>
                    <a:pt x="689" y="280"/>
                  </a:cubicBezTo>
                  <a:cubicBezTo>
                    <a:pt x="690" y="280"/>
                    <a:pt x="689" y="279"/>
                    <a:pt x="690" y="277"/>
                  </a:cubicBezTo>
                  <a:cubicBezTo>
                    <a:pt x="690" y="277"/>
                    <a:pt x="690" y="276"/>
                    <a:pt x="691" y="276"/>
                  </a:cubicBezTo>
                  <a:cubicBezTo>
                    <a:pt x="690" y="277"/>
                    <a:pt x="691" y="278"/>
                    <a:pt x="691" y="278"/>
                  </a:cubicBezTo>
                  <a:close/>
                  <a:moveTo>
                    <a:pt x="689" y="286"/>
                  </a:moveTo>
                  <a:cubicBezTo>
                    <a:pt x="687" y="286"/>
                    <a:pt x="689" y="284"/>
                    <a:pt x="689" y="283"/>
                  </a:cubicBezTo>
                  <a:cubicBezTo>
                    <a:pt x="691" y="283"/>
                    <a:pt x="689" y="284"/>
                    <a:pt x="689" y="285"/>
                  </a:cubicBezTo>
                  <a:cubicBezTo>
                    <a:pt x="689" y="286"/>
                    <a:pt x="690" y="286"/>
                    <a:pt x="689" y="286"/>
                  </a:cubicBezTo>
                  <a:close/>
                  <a:moveTo>
                    <a:pt x="690" y="273"/>
                  </a:moveTo>
                  <a:cubicBezTo>
                    <a:pt x="690" y="273"/>
                    <a:pt x="691" y="271"/>
                    <a:pt x="692" y="271"/>
                  </a:cubicBezTo>
                  <a:cubicBezTo>
                    <a:pt x="692" y="272"/>
                    <a:pt x="692" y="273"/>
                    <a:pt x="690" y="273"/>
                  </a:cubicBezTo>
                  <a:close/>
                  <a:moveTo>
                    <a:pt x="693" y="280"/>
                  </a:moveTo>
                  <a:cubicBezTo>
                    <a:pt x="692" y="280"/>
                    <a:pt x="692" y="281"/>
                    <a:pt x="691" y="281"/>
                  </a:cubicBezTo>
                  <a:cubicBezTo>
                    <a:pt x="690" y="280"/>
                    <a:pt x="692" y="279"/>
                    <a:pt x="693" y="280"/>
                  </a:cubicBezTo>
                  <a:close/>
                  <a:moveTo>
                    <a:pt x="692" y="270"/>
                  </a:moveTo>
                  <a:cubicBezTo>
                    <a:pt x="691" y="270"/>
                    <a:pt x="691" y="268"/>
                    <a:pt x="692" y="267"/>
                  </a:cubicBezTo>
                  <a:cubicBezTo>
                    <a:pt x="693" y="267"/>
                    <a:pt x="691" y="268"/>
                    <a:pt x="693" y="269"/>
                  </a:cubicBezTo>
                  <a:cubicBezTo>
                    <a:pt x="693" y="269"/>
                    <a:pt x="692" y="269"/>
                    <a:pt x="692" y="270"/>
                  </a:cubicBezTo>
                  <a:close/>
                  <a:moveTo>
                    <a:pt x="692" y="265"/>
                  </a:moveTo>
                  <a:cubicBezTo>
                    <a:pt x="692" y="264"/>
                    <a:pt x="694" y="263"/>
                    <a:pt x="693" y="262"/>
                  </a:cubicBezTo>
                  <a:cubicBezTo>
                    <a:pt x="693" y="262"/>
                    <a:pt x="693" y="262"/>
                    <a:pt x="693" y="262"/>
                  </a:cubicBezTo>
                  <a:cubicBezTo>
                    <a:pt x="695" y="262"/>
                    <a:pt x="694" y="265"/>
                    <a:pt x="692" y="265"/>
                  </a:cubicBezTo>
                  <a:close/>
                  <a:moveTo>
                    <a:pt x="694" y="261"/>
                  </a:moveTo>
                  <a:cubicBezTo>
                    <a:pt x="693" y="261"/>
                    <a:pt x="692" y="260"/>
                    <a:pt x="694" y="260"/>
                  </a:cubicBezTo>
                  <a:cubicBezTo>
                    <a:pt x="694" y="260"/>
                    <a:pt x="695" y="260"/>
                    <a:pt x="694" y="261"/>
                  </a:cubicBezTo>
                  <a:close/>
                  <a:moveTo>
                    <a:pt x="695" y="251"/>
                  </a:moveTo>
                  <a:cubicBezTo>
                    <a:pt x="696" y="251"/>
                    <a:pt x="695" y="252"/>
                    <a:pt x="695" y="252"/>
                  </a:cubicBezTo>
                  <a:cubicBezTo>
                    <a:pt x="694" y="252"/>
                    <a:pt x="695" y="251"/>
                    <a:pt x="695" y="251"/>
                  </a:cubicBezTo>
                  <a:close/>
                  <a:moveTo>
                    <a:pt x="695" y="250"/>
                  </a:moveTo>
                  <a:cubicBezTo>
                    <a:pt x="696" y="250"/>
                    <a:pt x="695" y="250"/>
                    <a:pt x="696" y="251"/>
                  </a:cubicBezTo>
                  <a:cubicBezTo>
                    <a:pt x="695" y="251"/>
                    <a:pt x="695" y="250"/>
                    <a:pt x="695" y="250"/>
                  </a:cubicBezTo>
                  <a:close/>
                  <a:moveTo>
                    <a:pt x="695" y="305"/>
                  </a:moveTo>
                  <a:cubicBezTo>
                    <a:pt x="695" y="305"/>
                    <a:pt x="695" y="306"/>
                    <a:pt x="695" y="306"/>
                  </a:cubicBezTo>
                  <a:cubicBezTo>
                    <a:pt x="693" y="306"/>
                    <a:pt x="693" y="305"/>
                    <a:pt x="695" y="305"/>
                  </a:cubicBezTo>
                  <a:close/>
                  <a:moveTo>
                    <a:pt x="696" y="278"/>
                  </a:moveTo>
                  <a:cubicBezTo>
                    <a:pt x="696" y="278"/>
                    <a:pt x="696" y="279"/>
                    <a:pt x="695" y="279"/>
                  </a:cubicBezTo>
                  <a:cubicBezTo>
                    <a:pt x="694" y="279"/>
                    <a:pt x="694" y="278"/>
                    <a:pt x="696" y="278"/>
                  </a:cubicBezTo>
                  <a:close/>
                  <a:moveTo>
                    <a:pt x="696" y="235"/>
                  </a:moveTo>
                  <a:cubicBezTo>
                    <a:pt x="696" y="235"/>
                    <a:pt x="696" y="235"/>
                    <a:pt x="696" y="236"/>
                  </a:cubicBezTo>
                  <a:cubicBezTo>
                    <a:pt x="696" y="236"/>
                    <a:pt x="696" y="236"/>
                    <a:pt x="696" y="236"/>
                  </a:cubicBezTo>
                  <a:cubicBezTo>
                    <a:pt x="695" y="236"/>
                    <a:pt x="696" y="235"/>
                    <a:pt x="696" y="235"/>
                  </a:cubicBezTo>
                  <a:close/>
                  <a:moveTo>
                    <a:pt x="693" y="224"/>
                  </a:moveTo>
                  <a:cubicBezTo>
                    <a:pt x="694" y="224"/>
                    <a:pt x="695" y="225"/>
                    <a:pt x="697" y="224"/>
                  </a:cubicBezTo>
                  <a:cubicBezTo>
                    <a:pt x="697" y="225"/>
                    <a:pt x="693" y="226"/>
                    <a:pt x="693" y="224"/>
                  </a:cubicBezTo>
                  <a:close/>
                  <a:moveTo>
                    <a:pt x="694" y="257"/>
                  </a:moveTo>
                  <a:cubicBezTo>
                    <a:pt x="694" y="258"/>
                    <a:pt x="694" y="259"/>
                    <a:pt x="693" y="259"/>
                  </a:cubicBezTo>
                  <a:cubicBezTo>
                    <a:pt x="693" y="259"/>
                    <a:pt x="693" y="259"/>
                    <a:pt x="693" y="259"/>
                  </a:cubicBezTo>
                  <a:cubicBezTo>
                    <a:pt x="693" y="259"/>
                    <a:pt x="693" y="259"/>
                    <a:pt x="693" y="260"/>
                  </a:cubicBezTo>
                  <a:cubicBezTo>
                    <a:pt x="693" y="260"/>
                    <a:pt x="692" y="260"/>
                    <a:pt x="691" y="260"/>
                  </a:cubicBezTo>
                  <a:cubicBezTo>
                    <a:pt x="691" y="259"/>
                    <a:pt x="692" y="259"/>
                    <a:pt x="692" y="259"/>
                  </a:cubicBezTo>
                  <a:cubicBezTo>
                    <a:pt x="692" y="258"/>
                    <a:pt x="692" y="259"/>
                    <a:pt x="693" y="259"/>
                  </a:cubicBezTo>
                  <a:cubicBezTo>
                    <a:pt x="693" y="258"/>
                    <a:pt x="693" y="257"/>
                    <a:pt x="694" y="257"/>
                  </a:cubicBezTo>
                  <a:close/>
                  <a:moveTo>
                    <a:pt x="691" y="250"/>
                  </a:moveTo>
                  <a:cubicBezTo>
                    <a:pt x="692" y="250"/>
                    <a:pt x="691" y="251"/>
                    <a:pt x="690" y="251"/>
                  </a:cubicBezTo>
                  <a:cubicBezTo>
                    <a:pt x="690" y="251"/>
                    <a:pt x="691" y="250"/>
                    <a:pt x="691" y="250"/>
                  </a:cubicBezTo>
                  <a:close/>
                  <a:moveTo>
                    <a:pt x="692" y="260"/>
                  </a:moveTo>
                  <a:cubicBezTo>
                    <a:pt x="692" y="261"/>
                    <a:pt x="691" y="261"/>
                    <a:pt x="689" y="261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688" y="260"/>
                    <a:pt x="691" y="260"/>
                    <a:pt x="692" y="260"/>
                  </a:cubicBezTo>
                  <a:close/>
                  <a:moveTo>
                    <a:pt x="688" y="264"/>
                  </a:moveTo>
                  <a:cubicBezTo>
                    <a:pt x="687" y="263"/>
                    <a:pt x="690" y="262"/>
                    <a:pt x="688" y="264"/>
                  </a:cubicBezTo>
                  <a:close/>
                  <a:moveTo>
                    <a:pt x="688" y="292"/>
                  </a:moveTo>
                  <a:cubicBezTo>
                    <a:pt x="689" y="293"/>
                    <a:pt x="688" y="295"/>
                    <a:pt x="687" y="296"/>
                  </a:cubicBezTo>
                  <a:cubicBezTo>
                    <a:pt x="685" y="295"/>
                    <a:pt x="687" y="293"/>
                    <a:pt x="688" y="292"/>
                  </a:cubicBezTo>
                  <a:close/>
                  <a:moveTo>
                    <a:pt x="686" y="200"/>
                  </a:moveTo>
                  <a:cubicBezTo>
                    <a:pt x="685" y="200"/>
                    <a:pt x="685" y="198"/>
                    <a:pt x="686" y="198"/>
                  </a:cubicBezTo>
                  <a:cubicBezTo>
                    <a:pt x="686" y="198"/>
                    <a:pt x="687" y="198"/>
                    <a:pt x="687" y="198"/>
                  </a:cubicBezTo>
                  <a:cubicBezTo>
                    <a:pt x="687" y="198"/>
                    <a:pt x="687" y="200"/>
                    <a:pt x="686" y="200"/>
                  </a:cubicBezTo>
                  <a:close/>
                  <a:moveTo>
                    <a:pt x="687" y="297"/>
                  </a:moveTo>
                  <a:cubicBezTo>
                    <a:pt x="688" y="298"/>
                    <a:pt x="686" y="299"/>
                    <a:pt x="687" y="301"/>
                  </a:cubicBezTo>
                  <a:cubicBezTo>
                    <a:pt x="686" y="301"/>
                    <a:pt x="686" y="301"/>
                    <a:pt x="685" y="301"/>
                  </a:cubicBezTo>
                  <a:cubicBezTo>
                    <a:pt x="686" y="300"/>
                    <a:pt x="685" y="298"/>
                    <a:pt x="687" y="297"/>
                  </a:cubicBezTo>
                  <a:close/>
                  <a:moveTo>
                    <a:pt x="687" y="304"/>
                  </a:moveTo>
                  <a:cubicBezTo>
                    <a:pt x="686" y="304"/>
                    <a:pt x="686" y="304"/>
                    <a:pt x="685" y="304"/>
                  </a:cubicBezTo>
                  <a:cubicBezTo>
                    <a:pt x="685" y="303"/>
                    <a:pt x="687" y="303"/>
                    <a:pt x="687" y="304"/>
                  </a:cubicBezTo>
                  <a:close/>
                  <a:moveTo>
                    <a:pt x="688" y="320"/>
                  </a:moveTo>
                  <a:cubicBezTo>
                    <a:pt x="688" y="320"/>
                    <a:pt x="689" y="320"/>
                    <a:pt x="689" y="320"/>
                  </a:cubicBezTo>
                  <a:cubicBezTo>
                    <a:pt x="690" y="321"/>
                    <a:pt x="690" y="321"/>
                    <a:pt x="692" y="322"/>
                  </a:cubicBezTo>
                  <a:cubicBezTo>
                    <a:pt x="692" y="322"/>
                    <a:pt x="693" y="322"/>
                    <a:pt x="693" y="323"/>
                  </a:cubicBezTo>
                  <a:cubicBezTo>
                    <a:pt x="694" y="324"/>
                    <a:pt x="694" y="323"/>
                    <a:pt x="696" y="323"/>
                  </a:cubicBezTo>
                  <a:cubicBezTo>
                    <a:pt x="697" y="323"/>
                    <a:pt x="697" y="324"/>
                    <a:pt x="698" y="324"/>
                  </a:cubicBezTo>
                  <a:cubicBezTo>
                    <a:pt x="698" y="325"/>
                    <a:pt x="697" y="324"/>
                    <a:pt x="697" y="324"/>
                  </a:cubicBezTo>
                  <a:cubicBezTo>
                    <a:pt x="696" y="325"/>
                    <a:pt x="694" y="325"/>
                    <a:pt x="692" y="325"/>
                  </a:cubicBezTo>
                  <a:cubicBezTo>
                    <a:pt x="690" y="325"/>
                    <a:pt x="688" y="327"/>
                    <a:pt x="685" y="327"/>
                  </a:cubicBezTo>
                  <a:cubicBezTo>
                    <a:pt x="685" y="325"/>
                    <a:pt x="681" y="325"/>
                    <a:pt x="680" y="324"/>
                  </a:cubicBezTo>
                  <a:cubicBezTo>
                    <a:pt x="681" y="322"/>
                    <a:pt x="683" y="322"/>
                    <a:pt x="683" y="321"/>
                  </a:cubicBezTo>
                  <a:cubicBezTo>
                    <a:pt x="683" y="321"/>
                    <a:pt x="683" y="320"/>
                    <a:pt x="683" y="319"/>
                  </a:cubicBezTo>
                  <a:cubicBezTo>
                    <a:pt x="685" y="319"/>
                    <a:pt x="687" y="320"/>
                    <a:pt x="688" y="320"/>
                  </a:cubicBezTo>
                  <a:close/>
                  <a:moveTo>
                    <a:pt x="693" y="361"/>
                  </a:moveTo>
                  <a:cubicBezTo>
                    <a:pt x="693" y="360"/>
                    <a:pt x="694" y="360"/>
                    <a:pt x="696" y="360"/>
                  </a:cubicBezTo>
                  <a:cubicBezTo>
                    <a:pt x="696" y="360"/>
                    <a:pt x="696" y="361"/>
                    <a:pt x="696" y="362"/>
                  </a:cubicBezTo>
                  <a:cubicBezTo>
                    <a:pt x="695" y="362"/>
                    <a:pt x="694" y="362"/>
                    <a:pt x="693" y="361"/>
                  </a:cubicBezTo>
                  <a:close/>
                  <a:moveTo>
                    <a:pt x="695" y="408"/>
                  </a:moveTo>
                  <a:cubicBezTo>
                    <a:pt x="695" y="408"/>
                    <a:pt x="695" y="409"/>
                    <a:pt x="695" y="409"/>
                  </a:cubicBezTo>
                  <a:cubicBezTo>
                    <a:pt x="695" y="409"/>
                    <a:pt x="695" y="409"/>
                    <a:pt x="695" y="409"/>
                  </a:cubicBezTo>
                  <a:cubicBezTo>
                    <a:pt x="694" y="408"/>
                    <a:pt x="694" y="408"/>
                    <a:pt x="694" y="408"/>
                  </a:cubicBezTo>
                  <a:cubicBezTo>
                    <a:pt x="694" y="408"/>
                    <a:pt x="694" y="408"/>
                    <a:pt x="694" y="408"/>
                  </a:cubicBezTo>
                  <a:cubicBezTo>
                    <a:pt x="695" y="408"/>
                    <a:pt x="695" y="408"/>
                    <a:pt x="695" y="408"/>
                  </a:cubicBezTo>
                  <a:close/>
                  <a:moveTo>
                    <a:pt x="683" y="575"/>
                  </a:moveTo>
                  <a:cubicBezTo>
                    <a:pt x="684" y="575"/>
                    <a:pt x="684" y="575"/>
                    <a:pt x="684" y="575"/>
                  </a:cubicBezTo>
                  <a:cubicBezTo>
                    <a:pt x="684" y="575"/>
                    <a:pt x="684" y="575"/>
                    <a:pt x="684" y="576"/>
                  </a:cubicBezTo>
                  <a:cubicBezTo>
                    <a:pt x="684" y="576"/>
                    <a:pt x="684" y="576"/>
                    <a:pt x="683" y="576"/>
                  </a:cubicBezTo>
                  <a:cubicBezTo>
                    <a:pt x="683" y="575"/>
                    <a:pt x="683" y="575"/>
                    <a:pt x="683" y="575"/>
                  </a:cubicBezTo>
                  <a:close/>
                  <a:moveTo>
                    <a:pt x="683" y="474"/>
                  </a:moveTo>
                  <a:cubicBezTo>
                    <a:pt x="683" y="474"/>
                    <a:pt x="684" y="474"/>
                    <a:pt x="684" y="473"/>
                  </a:cubicBezTo>
                  <a:cubicBezTo>
                    <a:pt x="685" y="473"/>
                    <a:pt x="684" y="475"/>
                    <a:pt x="683" y="474"/>
                  </a:cubicBezTo>
                  <a:close/>
                  <a:moveTo>
                    <a:pt x="684" y="362"/>
                  </a:moveTo>
                  <a:cubicBezTo>
                    <a:pt x="683" y="362"/>
                    <a:pt x="682" y="361"/>
                    <a:pt x="682" y="362"/>
                  </a:cubicBezTo>
                  <a:cubicBezTo>
                    <a:pt x="682" y="361"/>
                    <a:pt x="681" y="361"/>
                    <a:pt x="681" y="360"/>
                  </a:cubicBezTo>
                  <a:cubicBezTo>
                    <a:pt x="680" y="360"/>
                    <a:pt x="681" y="359"/>
                    <a:pt x="681" y="358"/>
                  </a:cubicBezTo>
                  <a:cubicBezTo>
                    <a:pt x="681" y="358"/>
                    <a:pt x="681" y="358"/>
                    <a:pt x="680" y="358"/>
                  </a:cubicBezTo>
                  <a:cubicBezTo>
                    <a:pt x="680" y="358"/>
                    <a:pt x="680" y="358"/>
                    <a:pt x="680" y="358"/>
                  </a:cubicBezTo>
                  <a:cubicBezTo>
                    <a:pt x="681" y="358"/>
                    <a:pt x="681" y="358"/>
                    <a:pt x="681" y="358"/>
                  </a:cubicBezTo>
                  <a:cubicBezTo>
                    <a:pt x="681" y="357"/>
                    <a:pt x="681" y="357"/>
                    <a:pt x="681" y="357"/>
                  </a:cubicBezTo>
                  <a:cubicBezTo>
                    <a:pt x="682" y="357"/>
                    <a:pt x="683" y="357"/>
                    <a:pt x="684" y="357"/>
                  </a:cubicBezTo>
                  <a:cubicBezTo>
                    <a:pt x="684" y="357"/>
                    <a:pt x="684" y="358"/>
                    <a:pt x="684" y="358"/>
                  </a:cubicBezTo>
                  <a:cubicBezTo>
                    <a:pt x="685" y="358"/>
                    <a:pt x="686" y="358"/>
                    <a:pt x="686" y="358"/>
                  </a:cubicBezTo>
                  <a:cubicBezTo>
                    <a:pt x="686" y="359"/>
                    <a:pt x="687" y="359"/>
                    <a:pt x="686" y="360"/>
                  </a:cubicBezTo>
                  <a:cubicBezTo>
                    <a:pt x="686" y="360"/>
                    <a:pt x="686" y="360"/>
                    <a:pt x="685" y="360"/>
                  </a:cubicBezTo>
                  <a:cubicBezTo>
                    <a:pt x="685" y="360"/>
                    <a:pt x="685" y="361"/>
                    <a:pt x="685" y="361"/>
                  </a:cubicBezTo>
                  <a:cubicBezTo>
                    <a:pt x="685" y="361"/>
                    <a:pt x="684" y="362"/>
                    <a:pt x="684" y="362"/>
                  </a:cubicBezTo>
                  <a:close/>
                  <a:moveTo>
                    <a:pt x="681" y="424"/>
                  </a:moveTo>
                  <a:cubicBezTo>
                    <a:pt x="681" y="425"/>
                    <a:pt x="680" y="425"/>
                    <a:pt x="680" y="425"/>
                  </a:cubicBezTo>
                  <a:cubicBezTo>
                    <a:pt x="680" y="425"/>
                    <a:pt x="680" y="425"/>
                    <a:pt x="680" y="424"/>
                  </a:cubicBezTo>
                  <a:cubicBezTo>
                    <a:pt x="680" y="424"/>
                    <a:pt x="681" y="424"/>
                    <a:pt x="681" y="424"/>
                  </a:cubicBezTo>
                  <a:close/>
                  <a:moveTo>
                    <a:pt x="684" y="347"/>
                  </a:moveTo>
                  <a:cubicBezTo>
                    <a:pt x="683" y="348"/>
                    <a:pt x="688" y="351"/>
                    <a:pt x="684" y="352"/>
                  </a:cubicBezTo>
                  <a:cubicBezTo>
                    <a:pt x="684" y="351"/>
                    <a:pt x="683" y="350"/>
                    <a:pt x="681" y="350"/>
                  </a:cubicBezTo>
                  <a:cubicBezTo>
                    <a:pt x="680" y="349"/>
                    <a:pt x="682" y="347"/>
                    <a:pt x="684" y="347"/>
                  </a:cubicBezTo>
                  <a:close/>
                  <a:moveTo>
                    <a:pt x="682" y="346"/>
                  </a:moveTo>
                  <a:cubicBezTo>
                    <a:pt x="682" y="346"/>
                    <a:pt x="683" y="346"/>
                    <a:pt x="683" y="346"/>
                  </a:cubicBezTo>
                  <a:cubicBezTo>
                    <a:pt x="683" y="346"/>
                    <a:pt x="683" y="346"/>
                    <a:pt x="683" y="347"/>
                  </a:cubicBezTo>
                  <a:cubicBezTo>
                    <a:pt x="682" y="346"/>
                    <a:pt x="682" y="346"/>
                    <a:pt x="682" y="346"/>
                  </a:cubicBezTo>
                  <a:close/>
                  <a:moveTo>
                    <a:pt x="688" y="464"/>
                  </a:moveTo>
                  <a:cubicBezTo>
                    <a:pt x="688" y="464"/>
                    <a:pt x="689" y="465"/>
                    <a:pt x="688" y="466"/>
                  </a:cubicBezTo>
                  <a:cubicBezTo>
                    <a:pt x="687" y="466"/>
                    <a:pt x="687" y="465"/>
                    <a:pt x="686" y="465"/>
                  </a:cubicBezTo>
                  <a:cubicBezTo>
                    <a:pt x="686" y="465"/>
                    <a:pt x="686" y="464"/>
                    <a:pt x="688" y="464"/>
                  </a:cubicBezTo>
                  <a:close/>
                  <a:moveTo>
                    <a:pt x="686" y="585"/>
                  </a:moveTo>
                  <a:cubicBezTo>
                    <a:pt x="686" y="585"/>
                    <a:pt x="686" y="585"/>
                    <a:pt x="687" y="585"/>
                  </a:cubicBezTo>
                  <a:cubicBezTo>
                    <a:pt x="687" y="585"/>
                    <a:pt x="687" y="585"/>
                    <a:pt x="687" y="586"/>
                  </a:cubicBezTo>
                  <a:cubicBezTo>
                    <a:pt x="686" y="586"/>
                    <a:pt x="686" y="586"/>
                    <a:pt x="686" y="586"/>
                  </a:cubicBezTo>
                  <a:cubicBezTo>
                    <a:pt x="686" y="585"/>
                    <a:pt x="686" y="585"/>
                    <a:pt x="686" y="585"/>
                  </a:cubicBezTo>
                  <a:close/>
                  <a:moveTo>
                    <a:pt x="687" y="586"/>
                  </a:moveTo>
                  <a:cubicBezTo>
                    <a:pt x="687" y="587"/>
                    <a:pt x="686" y="587"/>
                    <a:pt x="685" y="587"/>
                  </a:cubicBezTo>
                  <a:cubicBezTo>
                    <a:pt x="685" y="586"/>
                    <a:pt x="686" y="586"/>
                    <a:pt x="687" y="586"/>
                  </a:cubicBezTo>
                  <a:close/>
                  <a:moveTo>
                    <a:pt x="686" y="537"/>
                  </a:moveTo>
                  <a:cubicBezTo>
                    <a:pt x="686" y="536"/>
                    <a:pt x="687" y="535"/>
                    <a:pt x="687" y="535"/>
                  </a:cubicBezTo>
                  <a:cubicBezTo>
                    <a:pt x="690" y="534"/>
                    <a:pt x="690" y="537"/>
                    <a:pt x="688" y="537"/>
                  </a:cubicBezTo>
                  <a:cubicBezTo>
                    <a:pt x="687" y="538"/>
                    <a:pt x="687" y="537"/>
                    <a:pt x="686" y="537"/>
                  </a:cubicBezTo>
                  <a:close/>
                  <a:moveTo>
                    <a:pt x="688" y="405"/>
                  </a:moveTo>
                  <a:cubicBezTo>
                    <a:pt x="687" y="405"/>
                    <a:pt x="688" y="403"/>
                    <a:pt x="688" y="403"/>
                  </a:cubicBezTo>
                  <a:cubicBezTo>
                    <a:pt x="688" y="403"/>
                    <a:pt x="689" y="403"/>
                    <a:pt x="689" y="403"/>
                  </a:cubicBezTo>
                  <a:cubicBezTo>
                    <a:pt x="690" y="403"/>
                    <a:pt x="690" y="405"/>
                    <a:pt x="688" y="405"/>
                  </a:cubicBezTo>
                  <a:close/>
                  <a:moveTo>
                    <a:pt x="687" y="400"/>
                  </a:moveTo>
                  <a:cubicBezTo>
                    <a:pt x="688" y="399"/>
                    <a:pt x="689" y="400"/>
                    <a:pt x="690" y="400"/>
                  </a:cubicBezTo>
                  <a:cubicBezTo>
                    <a:pt x="690" y="400"/>
                    <a:pt x="690" y="400"/>
                    <a:pt x="690" y="400"/>
                  </a:cubicBezTo>
                  <a:cubicBezTo>
                    <a:pt x="689" y="400"/>
                    <a:pt x="688" y="400"/>
                    <a:pt x="687" y="400"/>
                  </a:cubicBezTo>
                  <a:close/>
                  <a:moveTo>
                    <a:pt x="690" y="550"/>
                  </a:moveTo>
                  <a:cubicBezTo>
                    <a:pt x="691" y="550"/>
                    <a:pt x="692" y="550"/>
                    <a:pt x="692" y="551"/>
                  </a:cubicBezTo>
                  <a:cubicBezTo>
                    <a:pt x="693" y="551"/>
                    <a:pt x="693" y="552"/>
                    <a:pt x="692" y="553"/>
                  </a:cubicBezTo>
                  <a:cubicBezTo>
                    <a:pt x="689" y="553"/>
                    <a:pt x="689" y="551"/>
                    <a:pt x="690" y="550"/>
                  </a:cubicBezTo>
                  <a:close/>
                  <a:moveTo>
                    <a:pt x="690" y="383"/>
                  </a:moveTo>
                  <a:cubicBezTo>
                    <a:pt x="690" y="382"/>
                    <a:pt x="690" y="381"/>
                    <a:pt x="692" y="381"/>
                  </a:cubicBezTo>
                  <a:cubicBezTo>
                    <a:pt x="692" y="382"/>
                    <a:pt x="692" y="383"/>
                    <a:pt x="690" y="383"/>
                  </a:cubicBezTo>
                  <a:close/>
                  <a:moveTo>
                    <a:pt x="690" y="365"/>
                  </a:moveTo>
                  <a:cubicBezTo>
                    <a:pt x="690" y="364"/>
                    <a:pt x="690" y="364"/>
                    <a:pt x="690" y="363"/>
                  </a:cubicBezTo>
                  <a:cubicBezTo>
                    <a:pt x="691" y="363"/>
                    <a:pt x="692" y="363"/>
                    <a:pt x="694" y="363"/>
                  </a:cubicBezTo>
                  <a:cubicBezTo>
                    <a:pt x="694" y="363"/>
                    <a:pt x="694" y="364"/>
                    <a:pt x="694" y="364"/>
                  </a:cubicBezTo>
                  <a:cubicBezTo>
                    <a:pt x="694" y="365"/>
                    <a:pt x="692" y="366"/>
                    <a:pt x="690" y="365"/>
                  </a:cubicBezTo>
                  <a:close/>
                  <a:moveTo>
                    <a:pt x="681" y="318"/>
                  </a:moveTo>
                  <a:cubicBezTo>
                    <a:pt x="681" y="318"/>
                    <a:pt x="681" y="317"/>
                    <a:pt x="681" y="317"/>
                  </a:cubicBezTo>
                  <a:cubicBezTo>
                    <a:pt x="681" y="317"/>
                    <a:pt x="681" y="317"/>
                    <a:pt x="682" y="317"/>
                  </a:cubicBezTo>
                  <a:cubicBezTo>
                    <a:pt x="682" y="317"/>
                    <a:pt x="682" y="318"/>
                    <a:pt x="682" y="318"/>
                  </a:cubicBezTo>
                  <a:cubicBezTo>
                    <a:pt x="681" y="318"/>
                    <a:pt x="681" y="318"/>
                    <a:pt x="681" y="318"/>
                  </a:cubicBezTo>
                  <a:close/>
                  <a:moveTo>
                    <a:pt x="682" y="316"/>
                  </a:moveTo>
                  <a:cubicBezTo>
                    <a:pt x="682" y="315"/>
                    <a:pt x="684" y="316"/>
                    <a:pt x="682" y="316"/>
                  </a:cubicBezTo>
                  <a:close/>
                  <a:moveTo>
                    <a:pt x="680" y="285"/>
                  </a:moveTo>
                  <a:cubicBezTo>
                    <a:pt x="680" y="285"/>
                    <a:pt x="681" y="285"/>
                    <a:pt x="681" y="285"/>
                  </a:cubicBezTo>
                  <a:cubicBezTo>
                    <a:pt x="682" y="285"/>
                    <a:pt x="681" y="286"/>
                    <a:pt x="680" y="286"/>
                  </a:cubicBezTo>
                  <a:cubicBezTo>
                    <a:pt x="679" y="286"/>
                    <a:pt x="679" y="285"/>
                    <a:pt x="680" y="285"/>
                  </a:cubicBezTo>
                  <a:close/>
                  <a:moveTo>
                    <a:pt x="678" y="247"/>
                  </a:moveTo>
                  <a:cubicBezTo>
                    <a:pt x="677" y="247"/>
                    <a:pt x="677" y="247"/>
                    <a:pt x="677" y="246"/>
                  </a:cubicBezTo>
                  <a:cubicBezTo>
                    <a:pt x="678" y="246"/>
                    <a:pt x="678" y="247"/>
                    <a:pt x="678" y="247"/>
                  </a:cubicBezTo>
                  <a:close/>
                  <a:moveTo>
                    <a:pt x="677" y="247"/>
                  </a:moveTo>
                  <a:cubicBezTo>
                    <a:pt x="679" y="248"/>
                    <a:pt x="677" y="248"/>
                    <a:pt x="677" y="248"/>
                  </a:cubicBezTo>
                  <a:cubicBezTo>
                    <a:pt x="676" y="248"/>
                    <a:pt x="677" y="248"/>
                    <a:pt x="677" y="247"/>
                  </a:cubicBezTo>
                  <a:close/>
                  <a:moveTo>
                    <a:pt x="681" y="267"/>
                  </a:moveTo>
                  <a:cubicBezTo>
                    <a:pt x="679" y="267"/>
                    <a:pt x="678" y="268"/>
                    <a:pt x="677" y="267"/>
                  </a:cubicBezTo>
                  <a:cubicBezTo>
                    <a:pt x="676" y="267"/>
                    <a:pt x="676" y="266"/>
                    <a:pt x="676" y="265"/>
                  </a:cubicBezTo>
                  <a:cubicBezTo>
                    <a:pt x="678" y="264"/>
                    <a:pt x="682" y="265"/>
                    <a:pt x="681" y="267"/>
                  </a:cubicBezTo>
                  <a:close/>
                  <a:moveTo>
                    <a:pt x="679" y="332"/>
                  </a:moveTo>
                  <a:cubicBezTo>
                    <a:pt x="679" y="332"/>
                    <a:pt x="680" y="334"/>
                    <a:pt x="679" y="334"/>
                  </a:cubicBezTo>
                  <a:cubicBezTo>
                    <a:pt x="678" y="333"/>
                    <a:pt x="679" y="333"/>
                    <a:pt x="679" y="332"/>
                  </a:cubicBezTo>
                  <a:close/>
                  <a:moveTo>
                    <a:pt x="677" y="403"/>
                  </a:moveTo>
                  <a:cubicBezTo>
                    <a:pt x="677" y="403"/>
                    <a:pt x="677" y="403"/>
                    <a:pt x="677" y="404"/>
                  </a:cubicBezTo>
                  <a:cubicBezTo>
                    <a:pt x="677" y="404"/>
                    <a:pt x="677" y="404"/>
                    <a:pt x="677" y="404"/>
                  </a:cubicBezTo>
                  <a:cubicBezTo>
                    <a:pt x="677" y="403"/>
                    <a:pt x="677" y="403"/>
                    <a:pt x="677" y="403"/>
                  </a:cubicBezTo>
                  <a:cubicBezTo>
                    <a:pt x="677" y="403"/>
                    <a:pt x="677" y="403"/>
                    <a:pt x="677" y="403"/>
                  </a:cubicBezTo>
                  <a:close/>
                  <a:moveTo>
                    <a:pt x="674" y="406"/>
                  </a:moveTo>
                  <a:cubicBezTo>
                    <a:pt x="674" y="406"/>
                    <a:pt x="674" y="405"/>
                    <a:pt x="674" y="405"/>
                  </a:cubicBezTo>
                  <a:cubicBezTo>
                    <a:pt x="675" y="405"/>
                    <a:pt x="675" y="405"/>
                    <a:pt x="675" y="405"/>
                  </a:cubicBezTo>
                  <a:cubicBezTo>
                    <a:pt x="676" y="405"/>
                    <a:pt x="675" y="406"/>
                    <a:pt x="674" y="406"/>
                  </a:cubicBezTo>
                  <a:close/>
                  <a:moveTo>
                    <a:pt x="671" y="420"/>
                  </a:moveTo>
                  <a:cubicBezTo>
                    <a:pt x="670" y="421"/>
                    <a:pt x="670" y="419"/>
                    <a:pt x="671" y="420"/>
                  </a:cubicBezTo>
                  <a:close/>
                  <a:moveTo>
                    <a:pt x="670" y="401"/>
                  </a:moveTo>
                  <a:cubicBezTo>
                    <a:pt x="670" y="401"/>
                    <a:pt x="670" y="401"/>
                    <a:pt x="670" y="401"/>
                  </a:cubicBezTo>
                  <a:cubicBezTo>
                    <a:pt x="671" y="401"/>
                    <a:pt x="671" y="401"/>
                    <a:pt x="671" y="401"/>
                  </a:cubicBezTo>
                  <a:cubicBezTo>
                    <a:pt x="671" y="401"/>
                    <a:pt x="671" y="401"/>
                    <a:pt x="671" y="401"/>
                  </a:cubicBezTo>
                  <a:cubicBezTo>
                    <a:pt x="671" y="401"/>
                    <a:pt x="671" y="401"/>
                    <a:pt x="670" y="401"/>
                  </a:cubicBezTo>
                  <a:close/>
                  <a:moveTo>
                    <a:pt x="673" y="400"/>
                  </a:moveTo>
                  <a:cubicBezTo>
                    <a:pt x="673" y="400"/>
                    <a:pt x="672" y="400"/>
                    <a:pt x="671" y="400"/>
                  </a:cubicBezTo>
                  <a:cubicBezTo>
                    <a:pt x="671" y="400"/>
                    <a:pt x="672" y="400"/>
                    <a:pt x="673" y="400"/>
                  </a:cubicBezTo>
                  <a:close/>
                  <a:moveTo>
                    <a:pt x="673" y="405"/>
                  </a:moveTo>
                  <a:cubicBezTo>
                    <a:pt x="673" y="405"/>
                    <a:pt x="672" y="405"/>
                    <a:pt x="672" y="405"/>
                  </a:cubicBezTo>
                  <a:cubicBezTo>
                    <a:pt x="672" y="404"/>
                    <a:pt x="673" y="404"/>
                    <a:pt x="673" y="405"/>
                  </a:cubicBezTo>
                  <a:close/>
                  <a:moveTo>
                    <a:pt x="672" y="378"/>
                  </a:moveTo>
                  <a:cubicBezTo>
                    <a:pt x="672" y="377"/>
                    <a:pt x="672" y="376"/>
                    <a:pt x="674" y="376"/>
                  </a:cubicBezTo>
                  <a:cubicBezTo>
                    <a:pt x="675" y="377"/>
                    <a:pt x="674" y="378"/>
                    <a:pt x="672" y="378"/>
                  </a:cubicBezTo>
                  <a:close/>
                  <a:moveTo>
                    <a:pt x="668" y="430"/>
                  </a:moveTo>
                  <a:cubicBezTo>
                    <a:pt x="667" y="429"/>
                    <a:pt x="668" y="428"/>
                    <a:pt x="669" y="428"/>
                  </a:cubicBezTo>
                  <a:cubicBezTo>
                    <a:pt x="670" y="429"/>
                    <a:pt x="670" y="430"/>
                    <a:pt x="668" y="430"/>
                  </a:cubicBezTo>
                  <a:close/>
                  <a:moveTo>
                    <a:pt x="663" y="345"/>
                  </a:moveTo>
                  <a:cubicBezTo>
                    <a:pt x="662" y="344"/>
                    <a:pt x="664" y="343"/>
                    <a:pt x="665" y="342"/>
                  </a:cubicBezTo>
                  <a:cubicBezTo>
                    <a:pt x="665" y="344"/>
                    <a:pt x="670" y="346"/>
                    <a:pt x="666" y="347"/>
                  </a:cubicBezTo>
                  <a:cubicBezTo>
                    <a:pt x="666" y="346"/>
                    <a:pt x="665" y="345"/>
                    <a:pt x="663" y="345"/>
                  </a:cubicBezTo>
                  <a:close/>
                  <a:moveTo>
                    <a:pt x="666" y="348"/>
                  </a:moveTo>
                  <a:cubicBezTo>
                    <a:pt x="665" y="349"/>
                    <a:pt x="664" y="348"/>
                    <a:pt x="666" y="348"/>
                  </a:cubicBezTo>
                  <a:close/>
                  <a:moveTo>
                    <a:pt x="664" y="341"/>
                  </a:moveTo>
                  <a:cubicBezTo>
                    <a:pt x="664" y="341"/>
                    <a:pt x="665" y="341"/>
                    <a:pt x="665" y="341"/>
                  </a:cubicBezTo>
                  <a:cubicBezTo>
                    <a:pt x="665" y="341"/>
                    <a:pt x="665" y="342"/>
                    <a:pt x="665" y="342"/>
                  </a:cubicBezTo>
                  <a:cubicBezTo>
                    <a:pt x="664" y="342"/>
                    <a:pt x="664" y="341"/>
                    <a:pt x="664" y="341"/>
                  </a:cubicBezTo>
                  <a:close/>
                  <a:moveTo>
                    <a:pt x="663" y="352"/>
                  </a:moveTo>
                  <a:cubicBezTo>
                    <a:pt x="664" y="353"/>
                    <a:pt x="665" y="352"/>
                    <a:pt x="666" y="352"/>
                  </a:cubicBezTo>
                  <a:cubicBezTo>
                    <a:pt x="666" y="353"/>
                    <a:pt x="666" y="353"/>
                    <a:pt x="666" y="353"/>
                  </a:cubicBezTo>
                  <a:cubicBezTo>
                    <a:pt x="667" y="354"/>
                    <a:pt x="668" y="353"/>
                    <a:pt x="668" y="354"/>
                  </a:cubicBezTo>
                  <a:cubicBezTo>
                    <a:pt x="668" y="354"/>
                    <a:pt x="669" y="354"/>
                    <a:pt x="668" y="355"/>
                  </a:cubicBezTo>
                  <a:cubicBezTo>
                    <a:pt x="668" y="355"/>
                    <a:pt x="668" y="355"/>
                    <a:pt x="667" y="355"/>
                  </a:cubicBezTo>
                  <a:cubicBezTo>
                    <a:pt x="667" y="356"/>
                    <a:pt x="667" y="356"/>
                    <a:pt x="667" y="356"/>
                  </a:cubicBezTo>
                  <a:cubicBezTo>
                    <a:pt x="667" y="356"/>
                    <a:pt x="666" y="357"/>
                    <a:pt x="665" y="357"/>
                  </a:cubicBezTo>
                  <a:cubicBezTo>
                    <a:pt x="665" y="357"/>
                    <a:pt x="664" y="357"/>
                    <a:pt x="664" y="357"/>
                  </a:cubicBezTo>
                  <a:cubicBezTo>
                    <a:pt x="664" y="356"/>
                    <a:pt x="663" y="356"/>
                    <a:pt x="663" y="355"/>
                  </a:cubicBezTo>
                  <a:cubicBezTo>
                    <a:pt x="662" y="354"/>
                    <a:pt x="663" y="353"/>
                    <a:pt x="663" y="352"/>
                  </a:cubicBezTo>
                  <a:close/>
                  <a:moveTo>
                    <a:pt x="668" y="509"/>
                  </a:moveTo>
                  <a:cubicBezTo>
                    <a:pt x="667" y="509"/>
                    <a:pt x="667" y="509"/>
                    <a:pt x="667" y="508"/>
                  </a:cubicBezTo>
                  <a:cubicBezTo>
                    <a:pt x="667" y="508"/>
                    <a:pt x="668" y="509"/>
                    <a:pt x="668" y="509"/>
                  </a:cubicBezTo>
                  <a:close/>
                  <a:moveTo>
                    <a:pt x="666" y="473"/>
                  </a:moveTo>
                  <a:cubicBezTo>
                    <a:pt x="666" y="473"/>
                    <a:pt x="666" y="473"/>
                    <a:pt x="666" y="472"/>
                  </a:cubicBezTo>
                  <a:cubicBezTo>
                    <a:pt x="666" y="472"/>
                    <a:pt x="666" y="472"/>
                    <a:pt x="667" y="472"/>
                  </a:cubicBezTo>
                  <a:cubicBezTo>
                    <a:pt x="667" y="473"/>
                    <a:pt x="667" y="473"/>
                    <a:pt x="667" y="473"/>
                  </a:cubicBezTo>
                  <a:cubicBezTo>
                    <a:pt x="666" y="473"/>
                    <a:pt x="666" y="473"/>
                    <a:pt x="666" y="473"/>
                  </a:cubicBezTo>
                  <a:close/>
                  <a:moveTo>
                    <a:pt x="661" y="447"/>
                  </a:moveTo>
                  <a:cubicBezTo>
                    <a:pt x="663" y="448"/>
                    <a:pt x="663" y="449"/>
                    <a:pt x="663" y="450"/>
                  </a:cubicBezTo>
                  <a:cubicBezTo>
                    <a:pt x="662" y="450"/>
                    <a:pt x="662" y="450"/>
                    <a:pt x="661" y="450"/>
                  </a:cubicBezTo>
                  <a:cubicBezTo>
                    <a:pt x="660" y="449"/>
                    <a:pt x="662" y="448"/>
                    <a:pt x="661" y="447"/>
                  </a:cubicBezTo>
                  <a:close/>
                  <a:moveTo>
                    <a:pt x="665" y="461"/>
                  </a:moveTo>
                  <a:cubicBezTo>
                    <a:pt x="666" y="461"/>
                    <a:pt x="666" y="462"/>
                    <a:pt x="665" y="463"/>
                  </a:cubicBezTo>
                  <a:cubicBezTo>
                    <a:pt x="663" y="463"/>
                    <a:pt x="663" y="462"/>
                    <a:pt x="663" y="461"/>
                  </a:cubicBezTo>
                  <a:cubicBezTo>
                    <a:pt x="663" y="461"/>
                    <a:pt x="664" y="461"/>
                    <a:pt x="665" y="461"/>
                  </a:cubicBezTo>
                  <a:close/>
                  <a:moveTo>
                    <a:pt x="665" y="423"/>
                  </a:moveTo>
                  <a:cubicBezTo>
                    <a:pt x="666" y="423"/>
                    <a:pt x="665" y="424"/>
                    <a:pt x="664" y="423"/>
                  </a:cubicBezTo>
                  <a:cubicBezTo>
                    <a:pt x="664" y="423"/>
                    <a:pt x="665" y="423"/>
                    <a:pt x="665" y="423"/>
                  </a:cubicBezTo>
                  <a:close/>
                  <a:moveTo>
                    <a:pt x="664" y="434"/>
                  </a:moveTo>
                  <a:cubicBezTo>
                    <a:pt x="665" y="435"/>
                    <a:pt x="663" y="436"/>
                    <a:pt x="661" y="435"/>
                  </a:cubicBezTo>
                  <a:cubicBezTo>
                    <a:pt x="661" y="435"/>
                    <a:pt x="663" y="433"/>
                    <a:pt x="664" y="434"/>
                  </a:cubicBezTo>
                  <a:close/>
                  <a:moveTo>
                    <a:pt x="661" y="505"/>
                  </a:moveTo>
                  <a:cubicBezTo>
                    <a:pt x="661" y="505"/>
                    <a:pt x="661" y="505"/>
                    <a:pt x="661" y="506"/>
                  </a:cubicBezTo>
                  <a:cubicBezTo>
                    <a:pt x="660" y="506"/>
                    <a:pt x="660" y="505"/>
                    <a:pt x="661" y="505"/>
                  </a:cubicBezTo>
                  <a:close/>
                  <a:moveTo>
                    <a:pt x="657" y="502"/>
                  </a:moveTo>
                  <a:cubicBezTo>
                    <a:pt x="658" y="502"/>
                    <a:pt x="658" y="502"/>
                    <a:pt x="658" y="502"/>
                  </a:cubicBezTo>
                  <a:cubicBezTo>
                    <a:pt x="659" y="503"/>
                    <a:pt x="657" y="503"/>
                    <a:pt x="657" y="502"/>
                  </a:cubicBezTo>
                  <a:close/>
                  <a:moveTo>
                    <a:pt x="655" y="503"/>
                  </a:moveTo>
                  <a:cubicBezTo>
                    <a:pt x="655" y="503"/>
                    <a:pt x="654" y="503"/>
                    <a:pt x="654" y="503"/>
                  </a:cubicBezTo>
                  <a:cubicBezTo>
                    <a:pt x="654" y="503"/>
                    <a:pt x="654" y="502"/>
                    <a:pt x="654" y="502"/>
                  </a:cubicBezTo>
                  <a:cubicBezTo>
                    <a:pt x="655" y="502"/>
                    <a:pt x="655" y="502"/>
                    <a:pt x="655" y="503"/>
                  </a:cubicBezTo>
                  <a:close/>
                  <a:moveTo>
                    <a:pt x="654" y="377"/>
                  </a:moveTo>
                  <a:cubicBezTo>
                    <a:pt x="654" y="377"/>
                    <a:pt x="653" y="378"/>
                    <a:pt x="652" y="378"/>
                  </a:cubicBezTo>
                  <a:cubicBezTo>
                    <a:pt x="652" y="377"/>
                    <a:pt x="652" y="376"/>
                    <a:pt x="654" y="377"/>
                  </a:cubicBezTo>
                  <a:close/>
                  <a:moveTo>
                    <a:pt x="652" y="271"/>
                  </a:moveTo>
                  <a:cubicBezTo>
                    <a:pt x="653" y="270"/>
                    <a:pt x="654" y="271"/>
                    <a:pt x="653" y="272"/>
                  </a:cubicBezTo>
                  <a:cubicBezTo>
                    <a:pt x="652" y="272"/>
                    <a:pt x="652" y="271"/>
                    <a:pt x="652" y="271"/>
                  </a:cubicBezTo>
                  <a:close/>
                  <a:moveTo>
                    <a:pt x="657" y="412"/>
                  </a:moveTo>
                  <a:cubicBezTo>
                    <a:pt x="656" y="412"/>
                    <a:pt x="657" y="411"/>
                    <a:pt x="657" y="412"/>
                  </a:cubicBezTo>
                  <a:cubicBezTo>
                    <a:pt x="657" y="412"/>
                    <a:pt x="657" y="412"/>
                    <a:pt x="657" y="412"/>
                  </a:cubicBezTo>
                  <a:close/>
                  <a:moveTo>
                    <a:pt x="657" y="463"/>
                  </a:moveTo>
                  <a:cubicBezTo>
                    <a:pt x="656" y="463"/>
                    <a:pt x="656" y="463"/>
                    <a:pt x="656" y="463"/>
                  </a:cubicBezTo>
                  <a:cubicBezTo>
                    <a:pt x="655" y="462"/>
                    <a:pt x="658" y="463"/>
                    <a:pt x="657" y="463"/>
                  </a:cubicBezTo>
                  <a:close/>
                  <a:moveTo>
                    <a:pt x="652" y="279"/>
                  </a:moveTo>
                  <a:cubicBezTo>
                    <a:pt x="653" y="280"/>
                    <a:pt x="653" y="282"/>
                    <a:pt x="652" y="283"/>
                  </a:cubicBezTo>
                  <a:cubicBezTo>
                    <a:pt x="649" y="282"/>
                    <a:pt x="650" y="280"/>
                    <a:pt x="652" y="279"/>
                  </a:cubicBezTo>
                  <a:close/>
                  <a:moveTo>
                    <a:pt x="649" y="362"/>
                  </a:moveTo>
                  <a:cubicBezTo>
                    <a:pt x="650" y="361"/>
                    <a:pt x="651" y="362"/>
                    <a:pt x="651" y="363"/>
                  </a:cubicBezTo>
                  <a:cubicBezTo>
                    <a:pt x="650" y="363"/>
                    <a:pt x="650" y="362"/>
                    <a:pt x="649" y="362"/>
                  </a:cubicBezTo>
                  <a:close/>
                  <a:moveTo>
                    <a:pt x="650" y="367"/>
                  </a:moveTo>
                  <a:cubicBezTo>
                    <a:pt x="650" y="368"/>
                    <a:pt x="650" y="368"/>
                    <a:pt x="650" y="368"/>
                  </a:cubicBezTo>
                  <a:cubicBezTo>
                    <a:pt x="650" y="368"/>
                    <a:pt x="649" y="368"/>
                    <a:pt x="649" y="368"/>
                  </a:cubicBezTo>
                  <a:cubicBezTo>
                    <a:pt x="649" y="368"/>
                    <a:pt x="649" y="368"/>
                    <a:pt x="649" y="367"/>
                  </a:cubicBezTo>
                  <a:cubicBezTo>
                    <a:pt x="649" y="367"/>
                    <a:pt x="650" y="367"/>
                    <a:pt x="650" y="367"/>
                  </a:cubicBezTo>
                  <a:close/>
                  <a:moveTo>
                    <a:pt x="650" y="287"/>
                  </a:moveTo>
                  <a:cubicBezTo>
                    <a:pt x="649" y="287"/>
                    <a:pt x="646" y="288"/>
                    <a:pt x="645" y="286"/>
                  </a:cubicBezTo>
                  <a:cubicBezTo>
                    <a:pt x="645" y="285"/>
                    <a:pt x="648" y="285"/>
                    <a:pt x="648" y="284"/>
                  </a:cubicBezTo>
                  <a:cubicBezTo>
                    <a:pt x="649" y="285"/>
                    <a:pt x="650" y="285"/>
                    <a:pt x="650" y="287"/>
                  </a:cubicBezTo>
                  <a:close/>
                  <a:moveTo>
                    <a:pt x="647" y="343"/>
                  </a:moveTo>
                  <a:cubicBezTo>
                    <a:pt x="647" y="344"/>
                    <a:pt x="645" y="343"/>
                    <a:pt x="647" y="343"/>
                  </a:cubicBezTo>
                  <a:close/>
                  <a:moveTo>
                    <a:pt x="645" y="392"/>
                  </a:moveTo>
                  <a:cubicBezTo>
                    <a:pt x="645" y="392"/>
                    <a:pt x="645" y="392"/>
                    <a:pt x="645" y="392"/>
                  </a:cubicBezTo>
                  <a:cubicBezTo>
                    <a:pt x="644" y="393"/>
                    <a:pt x="644" y="391"/>
                    <a:pt x="645" y="392"/>
                  </a:cubicBezTo>
                  <a:close/>
                  <a:moveTo>
                    <a:pt x="648" y="221"/>
                  </a:moveTo>
                  <a:cubicBezTo>
                    <a:pt x="645" y="221"/>
                    <a:pt x="645" y="217"/>
                    <a:pt x="648" y="217"/>
                  </a:cubicBezTo>
                  <a:cubicBezTo>
                    <a:pt x="649" y="218"/>
                    <a:pt x="650" y="220"/>
                    <a:pt x="648" y="221"/>
                  </a:cubicBezTo>
                  <a:close/>
                  <a:moveTo>
                    <a:pt x="646" y="138"/>
                  </a:moveTo>
                  <a:cubicBezTo>
                    <a:pt x="646" y="138"/>
                    <a:pt x="646" y="138"/>
                    <a:pt x="646" y="138"/>
                  </a:cubicBezTo>
                  <a:cubicBezTo>
                    <a:pt x="646" y="138"/>
                    <a:pt x="646" y="138"/>
                    <a:pt x="646" y="138"/>
                  </a:cubicBezTo>
                  <a:cubicBezTo>
                    <a:pt x="646" y="138"/>
                    <a:pt x="646" y="138"/>
                    <a:pt x="646" y="138"/>
                  </a:cubicBezTo>
                  <a:cubicBezTo>
                    <a:pt x="646" y="138"/>
                    <a:pt x="646" y="138"/>
                    <a:pt x="646" y="138"/>
                  </a:cubicBezTo>
                  <a:close/>
                  <a:moveTo>
                    <a:pt x="646" y="251"/>
                  </a:moveTo>
                  <a:cubicBezTo>
                    <a:pt x="649" y="253"/>
                    <a:pt x="642" y="255"/>
                    <a:pt x="643" y="251"/>
                  </a:cubicBezTo>
                  <a:cubicBezTo>
                    <a:pt x="644" y="251"/>
                    <a:pt x="645" y="250"/>
                    <a:pt x="646" y="251"/>
                  </a:cubicBezTo>
                  <a:close/>
                  <a:moveTo>
                    <a:pt x="642" y="426"/>
                  </a:moveTo>
                  <a:cubicBezTo>
                    <a:pt x="642" y="425"/>
                    <a:pt x="643" y="425"/>
                    <a:pt x="644" y="425"/>
                  </a:cubicBezTo>
                  <a:cubicBezTo>
                    <a:pt x="644" y="426"/>
                    <a:pt x="643" y="426"/>
                    <a:pt x="642" y="426"/>
                  </a:cubicBezTo>
                  <a:close/>
                  <a:moveTo>
                    <a:pt x="644" y="550"/>
                  </a:moveTo>
                  <a:cubicBezTo>
                    <a:pt x="644" y="550"/>
                    <a:pt x="644" y="550"/>
                    <a:pt x="644" y="550"/>
                  </a:cubicBezTo>
                  <a:cubicBezTo>
                    <a:pt x="644" y="550"/>
                    <a:pt x="643" y="550"/>
                    <a:pt x="643" y="550"/>
                  </a:cubicBezTo>
                  <a:cubicBezTo>
                    <a:pt x="643" y="550"/>
                    <a:pt x="643" y="550"/>
                    <a:pt x="643" y="550"/>
                  </a:cubicBezTo>
                  <a:cubicBezTo>
                    <a:pt x="643" y="550"/>
                    <a:pt x="644" y="550"/>
                    <a:pt x="644" y="550"/>
                  </a:cubicBezTo>
                  <a:close/>
                  <a:moveTo>
                    <a:pt x="640" y="570"/>
                  </a:moveTo>
                  <a:cubicBezTo>
                    <a:pt x="640" y="569"/>
                    <a:pt x="641" y="570"/>
                    <a:pt x="642" y="570"/>
                  </a:cubicBezTo>
                  <a:cubicBezTo>
                    <a:pt x="643" y="570"/>
                    <a:pt x="643" y="571"/>
                    <a:pt x="642" y="571"/>
                  </a:cubicBezTo>
                  <a:cubicBezTo>
                    <a:pt x="641" y="571"/>
                    <a:pt x="642" y="570"/>
                    <a:pt x="640" y="570"/>
                  </a:cubicBezTo>
                  <a:close/>
                  <a:moveTo>
                    <a:pt x="641" y="581"/>
                  </a:moveTo>
                  <a:cubicBezTo>
                    <a:pt x="641" y="581"/>
                    <a:pt x="641" y="581"/>
                    <a:pt x="641" y="582"/>
                  </a:cubicBezTo>
                  <a:cubicBezTo>
                    <a:pt x="641" y="582"/>
                    <a:pt x="640" y="582"/>
                    <a:pt x="640" y="582"/>
                  </a:cubicBezTo>
                  <a:cubicBezTo>
                    <a:pt x="640" y="581"/>
                    <a:pt x="640" y="581"/>
                    <a:pt x="640" y="581"/>
                  </a:cubicBezTo>
                  <a:cubicBezTo>
                    <a:pt x="640" y="581"/>
                    <a:pt x="641" y="581"/>
                    <a:pt x="641" y="581"/>
                  </a:cubicBezTo>
                  <a:close/>
                  <a:moveTo>
                    <a:pt x="644" y="327"/>
                  </a:moveTo>
                  <a:cubicBezTo>
                    <a:pt x="644" y="327"/>
                    <a:pt x="643" y="327"/>
                    <a:pt x="643" y="328"/>
                  </a:cubicBezTo>
                  <a:cubicBezTo>
                    <a:pt x="642" y="328"/>
                    <a:pt x="642" y="327"/>
                    <a:pt x="644" y="327"/>
                  </a:cubicBezTo>
                  <a:close/>
                  <a:moveTo>
                    <a:pt x="644" y="329"/>
                  </a:moveTo>
                  <a:cubicBezTo>
                    <a:pt x="644" y="329"/>
                    <a:pt x="644" y="330"/>
                    <a:pt x="644" y="331"/>
                  </a:cubicBezTo>
                  <a:cubicBezTo>
                    <a:pt x="642" y="331"/>
                    <a:pt x="642" y="330"/>
                    <a:pt x="641" y="330"/>
                  </a:cubicBezTo>
                  <a:cubicBezTo>
                    <a:pt x="641" y="329"/>
                    <a:pt x="642" y="329"/>
                    <a:pt x="642" y="329"/>
                  </a:cubicBezTo>
                  <a:cubicBezTo>
                    <a:pt x="643" y="329"/>
                    <a:pt x="643" y="329"/>
                    <a:pt x="644" y="329"/>
                  </a:cubicBezTo>
                  <a:close/>
                  <a:moveTo>
                    <a:pt x="642" y="401"/>
                  </a:moveTo>
                  <a:cubicBezTo>
                    <a:pt x="641" y="401"/>
                    <a:pt x="641" y="400"/>
                    <a:pt x="641" y="400"/>
                  </a:cubicBezTo>
                  <a:cubicBezTo>
                    <a:pt x="641" y="400"/>
                    <a:pt x="641" y="400"/>
                    <a:pt x="641" y="400"/>
                  </a:cubicBezTo>
                  <a:cubicBezTo>
                    <a:pt x="640" y="400"/>
                    <a:pt x="641" y="400"/>
                    <a:pt x="641" y="400"/>
                  </a:cubicBezTo>
                  <a:cubicBezTo>
                    <a:pt x="640" y="399"/>
                    <a:pt x="639" y="399"/>
                    <a:pt x="639" y="398"/>
                  </a:cubicBezTo>
                  <a:cubicBezTo>
                    <a:pt x="640" y="398"/>
                    <a:pt x="640" y="397"/>
                    <a:pt x="641" y="397"/>
                  </a:cubicBezTo>
                  <a:cubicBezTo>
                    <a:pt x="642" y="399"/>
                    <a:pt x="641" y="399"/>
                    <a:pt x="642" y="401"/>
                  </a:cubicBezTo>
                  <a:close/>
                  <a:moveTo>
                    <a:pt x="640" y="352"/>
                  </a:moveTo>
                  <a:cubicBezTo>
                    <a:pt x="640" y="352"/>
                    <a:pt x="640" y="353"/>
                    <a:pt x="639" y="352"/>
                  </a:cubicBezTo>
                  <a:cubicBezTo>
                    <a:pt x="639" y="352"/>
                    <a:pt x="639" y="351"/>
                    <a:pt x="640" y="352"/>
                  </a:cubicBezTo>
                  <a:close/>
                  <a:moveTo>
                    <a:pt x="640" y="408"/>
                  </a:moveTo>
                  <a:cubicBezTo>
                    <a:pt x="640" y="408"/>
                    <a:pt x="640" y="408"/>
                    <a:pt x="640" y="409"/>
                  </a:cubicBezTo>
                  <a:cubicBezTo>
                    <a:pt x="638" y="409"/>
                    <a:pt x="639" y="408"/>
                    <a:pt x="640" y="408"/>
                  </a:cubicBezTo>
                  <a:close/>
                  <a:moveTo>
                    <a:pt x="639" y="519"/>
                  </a:moveTo>
                  <a:cubicBezTo>
                    <a:pt x="640" y="519"/>
                    <a:pt x="639" y="519"/>
                    <a:pt x="639" y="520"/>
                  </a:cubicBezTo>
                  <a:cubicBezTo>
                    <a:pt x="639" y="520"/>
                    <a:pt x="640" y="520"/>
                    <a:pt x="640" y="520"/>
                  </a:cubicBezTo>
                  <a:cubicBezTo>
                    <a:pt x="640" y="521"/>
                    <a:pt x="639" y="522"/>
                    <a:pt x="640" y="523"/>
                  </a:cubicBezTo>
                  <a:cubicBezTo>
                    <a:pt x="637" y="523"/>
                    <a:pt x="637" y="521"/>
                    <a:pt x="638" y="519"/>
                  </a:cubicBezTo>
                  <a:cubicBezTo>
                    <a:pt x="638" y="519"/>
                    <a:pt x="639" y="519"/>
                    <a:pt x="639" y="519"/>
                  </a:cubicBezTo>
                  <a:close/>
                  <a:moveTo>
                    <a:pt x="636" y="460"/>
                  </a:moveTo>
                  <a:cubicBezTo>
                    <a:pt x="637" y="460"/>
                    <a:pt x="637" y="462"/>
                    <a:pt x="636" y="461"/>
                  </a:cubicBezTo>
                  <a:cubicBezTo>
                    <a:pt x="635" y="461"/>
                    <a:pt x="636" y="461"/>
                    <a:pt x="636" y="460"/>
                  </a:cubicBezTo>
                  <a:close/>
                  <a:moveTo>
                    <a:pt x="635" y="417"/>
                  </a:moveTo>
                  <a:cubicBezTo>
                    <a:pt x="635" y="416"/>
                    <a:pt x="635" y="416"/>
                    <a:pt x="635" y="416"/>
                  </a:cubicBezTo>
                  <a:cubicBezTo>
                    <a:pt x="636" y="416"/>
                    <a:pt x="636" y="417"/>
                    <a:pt x="635" y="417"/>
                  </a:cubicBezTo>
                  <a:close/>
                  <a:moveTo>
                    <a:pt x="636" y="415"/>
                  </a:moveTo>
                  <a:cubicBezTo>
                    <a:pt x="637" y="415"/>
                    <a:pt x="637" y="415"/>
                    <a:pt x="637" y="415"/>
                  </a:cubicBezTo>
                  <a:cubicBezTo>
                    <a:pt x="637" y="415"/>
                    <a:pt x="637" y="415"/>
                    <a:pt x="638" y="415"/>
                  </a:cubicBezTo>
                  <a:cubicBezTo>
                    <a:pt x="638" y="415"/>
                    <a:pt x="637" y="415"/>
                    <a:pt x="636" y="415"/>
                  </a:cubicBezTo>
                  <a:close/>
                  <a:moveTo>
                    <a:pt x="637" y="477"/>
                  </a:moveTo>
                  <a:cubicBezTo>
                    <a:pt x="637" y="477"/>
                    <a:pt x="638" y="476"/>
                    <a:pt x="638" y="476"/>
                  </a:cubicBezTo>
                  <a:cubicBezTo>
                    <a:pt x="639" y="477"/>
                    <a:pt x="637" y="477"/>
                    <a:pt x="637" y="477"/>
                  </a:cubicBezTo>
                  <a:close/>
                  <a:moveTo>
                    <a:pt x="638" y="209"/>
                  </a:moveTo>
                  <a:cubicBezTo>
                    <a:pt x="637" y="209"/>
                    <a:pt x="637" y="209"/>
                    <a:pt x="636" y="208"/>
                  </a:cubicBezTo>
                  <a:cubicBezTo>
                    <a:pt x="636" y="208"/>
                    <a:pt x="637" y="207"/>
                    <a:pt x="638" y="207"/>
                  </a:cubicBezTo>
                  <a:cubicBezTo>
                    <a:pt x="639" y="208"/>
                    <a:pt x="639" y="209"/>
                    <a:pt x="638" y="209"/>
                  </a:cubicBezTo>
                  <a:close/>
                  <a:moveTo>
                    <a:pt x="637" y="217"/>
                  </a:moveTo>
                  <a:cubicBezTo>
                    <a:pt x="638" y="218"/>
                    <a:pt x="636" y="218"/>
                    <a:pt x="637" y="217"/>
                  </a:cubicBezTo>
                  <a:close/>
                  <a:moveTo>
                    <a:pt x="635" y="398"/>
                  </a:moveTo>
                  <a:cubicBezTo>
                    <a:pt x="637" y="398"/>
                    <a:pt x="638" y="399"/>
                    <a:pt x="638" y="401"/>
                  </a:cubicBezTo>
                  <a:cubicBezTo>
                    <a:pt x="637" y="401"/>
                    <a:pt x="636" y="403"/>
                    <a:pt x="634" y="403"/>
                  </a:cubicBezTo>
                  <a:cubicBezTo>
                    <a:pt x="634" y="402"/>
                    <a:pt x="633" y="402"/>
                    <a:pt x="634" y="401"/>
                  </a:cubicBezTo>
                  <a:cubicBezTo>
                    <a:pt x="633" y="401"/>
                    <a:pt x="633" y="402"/>
                    <a:pt x="632" y="402"/>
                  </a:cubicBezTo>
                  <a:cubicBezTo>
                    <a:pt x="632" y="402"/>
                    <a:pt x="632" y="401"/>
                    <a:pt x="630" y="401"/>
                  </a:cubicBezTo>
                  <a:cubicBezTo>
                    <a:pt x="629" y="400"/>
                    <a:pt x="630" y="399"/>
                    <a:pt x="631" y="398"/>
                  </a:cubicBezTo>
                  <a:cubicBezTo>
                    <a:pt x="632" y="398"/>
                    <a:pt x="634" y="398"/>
                    <a:pt x="635" y="398"/>
                  </a:cubicBezTo>
                  <a:close/>
                  <a:moveTo>
                    <a:pt x="633" y="348"/>
                  </a:moveTo>
                  <a:cubicBezTo>
                    <a:pt x="638" y="348"/>
                    <a:pt x="638" y="351"/>
                    <a:pt x="634" y="351"/>
                  </a:cubicBezTo>
                  <a:cubicBezTo>
                    <a:pt x="632" y="351"/>
                    <a:pt x="632" y="349"/>
                    <a:pt x="633" y="348"/>
                  </a:cubicBezTo>
                  <a:close/>
                  <a:moveTo>
                    <a:pt x="630" y="514"/>
                  </a:moveTo>
                  <a:cubicBezTo>
                    <a:pt x="632" y="514"/>
                    <a:pt x="632" y="516"/>
                    <a:pt x="631" y="517"/>
                  </a:cubicBezTo>
                  <a:cubicBezTo>
                    <a:pt x="630" y="516"/>
                    <a:pt x="630" y="515"/>
                    <a:pt x="630" y="514"/>
                  </a:cubicBezTo>
                  <a:close/>
                  <a:moveTo>
                    <a:pt x="632" y="573"/>
                  </a:moveTo>
                  <a:cubicBezTo>
                    <a:pt x="633" y="574"/>
                    <a:pt x="633" y="574"/>
                    <a:pt x="632" y="575"/>
                  </a:cubicBezTo>
                  <a:cubicBezTo>
                    <a:pt x="631" y="575"/>
                    <a:pt x="630" y="574"/>
                    <a:pt x="630" y="573"/>
                  </a:cubicBezTo>
                  <a:cubicBezTo>
                    <a:pt x="631" y="573"/>
                    <a:pt x="632" y="573"/>
                    <a:pt x="632" y="573"/>
                  </a:cubicBezTo>
                  <a:close/>
                  <a:moveTo>
                    <a:pt x="628" y="470"/>
                  </a:moveTo>
                  <a:cubicBezTo>
                    <a:pt x="629" y="469"/>
                    <a:pt x="629" y="469"/>
                    <a:pt x="630" y="468"/>
                  </a:cubicBezTo>
                  <a:cubicBezTo>
                    <a:pt x="631" y="468"/>
                    <a:pt x="632" y="469"/>
                    <a:pt x="633" y="469"/>
                  </a:cubicBezTo>
                  <a:cubicBezTo>
                    <a:pt x="633" y="471"/>
                    <a:pt x="629" y="471"/>
                    <a:pt x="628" y="470"/>
                  </a:cubicBezTo>
                  <a:close/>
                  <a:moveTo>
                    <a:pt x="626" y="513"/>
                  </a:moveTo>
                  <a:cubicBezTo>
                    <a:pt x="626" y="511"/>
                    <a:pt x="626" y="511"/>
                    <a:pt x="626" y="510"/>
                  </a:cubicBezTo>
                  <a:cubicBezTo>
                    <a:pt x="625" y="509"/>
                    <a:pt x="624" y="510"/>
                    <a:pt x="624" y="510"/>
                  </a:cubicBezTo>
                  <a:cubicBezTo>
                    <a:pt x="624" y="509"/>
                    <a:pt x="624" y="508"/>
                    <a:pt x="625" y="508"/>
                  </a:cubicBezTo>
                  <a:cubicBezTo>
                    <a:pt x="627" y="508"/>
                    <a:pt x="628" y="509"/>
                    <a:pt x="629" y="509"/>
                  </a:cubicBezTo>
                  <a:cubicBezTo>
                    <a:pt x="630" y="510"/>
                    <a:pt x="627" y="509"/>
                    <a:pt x="627" y="510"/>
                  </a:cubicBezTo>
                  <a:cubicBezTo>
                    <a:pt x="628" y="511"/>
                    <a:pt x="628" y="510"/>
                    <a:pt x="629" y="510"/>
                  </a:cubicBezTo>
                  <a:cubicBezTo>
                    <a:pt x="629" y="511"/>
                    <a:pt x="630" y="511"/>
                    <a:pt x="630" y="512"/>
                  </a:cubicBezTo>
                  <a:cubicBezTo>
                    <a:pt x="628" y="512"/>
                    <a:pt x="628" y="513"/>
                    <a:pt x="626" y="513"/>
                  </a:cubicBezTo>
                  <a:close/>
                  <a:moveTo>
                    <a:pt x="630" y="516"/>
                  </a:moveTo>
                  <a:cubicBezTo>
                    <a:pt x="630" y="516"/>
                    <a:pt x="630" y="517"/>
                    <a:pt x="630" y="517"/>
                  </a:cubicBezTo>
                  <a:cubicBezTo>
                    <a:pt x="629" y="517"/>
                    <a:pt x="629" y="517"/>
                    <a:pt x="629" y="517"/>
                  </a:cubicBezTo>
                  <a:cubicBezTo>
                    <a:pt x="629" y="517"/>
                    <a:pt x="629" y="516"/>
                    <a:pt x="629" y="516"/>
                  </a:cubicBezTo>
                  <a:cubicBezTo>
                    <a:pt x="629" y="516"/>
                    <a:pt x="629" y="516"/>
                    <a:pt x="630" y="516"/>
                  </a:cubicBezTo>
                  <a:close/>
                  <a:moveTo>
                    <a:pt x="625" y="559"/>
                  </a:moveTo>
                  <a:cubicBezTo>
                    <a:pt x="625" y="559"/>
                    <a:pt x="625" y="559"/>
                    <a:pt x="626" y="559"/>
                  </a:cubicBezTo>
                  <a:cubicBezTo>
                    <a:pt x="626" y="560"/>
                    <a:pt x="626" y="560"/>
                    <a:pt x="626" y="560"/>
                  </a:cubicBezTo>
                  <a:cubicBezTo>
                    <a:pt x="625" y="560"/>
                    <a:pt x="624" y="560"/>
                    <a:pt x="625" y="559"/>
                  </a:cubicBezTo>
                  <a:close/>
                  <a:moveTo>
                    <a:pt x="625" y="561"/>
                  </a:moveTo>
                  <a:cubicBezTo>
                    <a:pt x="625" y="561"/>
                    <a:pt x="625" y="561"/>
                    <a:pt x="625" y="560"/>
                  </a:cubicBezTo>
                  <a:cubicBezTo>
                    <a:pt x="626" y="560"/>
                    <a:pt x="626" y="561"/>
                    <a:pt x="625" y="561"/>
                  </a:cubicBezTo>
                  <a:close/>
                  <a:moveTo>
                    <a:pt x="623" y="555"/>
                  </a:moveTo>
                  <a:cubicBezTo>
                    <a:pt x="623" y="555"/>
                    <a:pt x="624" y="554"/>
                    <a:pt x="623" y="554"/>
                  </a:cubicBezTo>
                  <a:cubicBezTo>
                    <a:pt x="622" y="553"/>
                    <a:pt x="623" y="553"/>
                    <a:pt x="623" y="553"/>
                  </a:cubicBezTo>
                  <a:cubicBezTo>
                    <a:pt x="623" y="551"/>
                    <a:pt x="621" y="550"/>
                    <a:pt x="623" y="549"/>
                  </a:cubicBezTo>
                  <a:cubicBezTo>
                    <a:pt x="623" y="548"/>
                    <a:pt x="622" y="548"/>
                    <a:pt x="622" y="548"/>
                  </a:cubicBezTo>
                  <a:cubicBezTo>
                    <a:pt x="622" y="547"/>
                    <a:pt x="623" y="547"/>
                    <a:pt x="623" y="547"/>
                  </a:cubicBezTo>
                  <a:cubicBezTo>
                    <a:pt x="623" y="546"/>
                    <a:pt x="622" y="546"/>
                    <a:pt x="622" y="545"/>
                  </a:cubicBezTo>
                  <a:cubicBezTo>
                    <a:pt x="623" y="545"/>
                    <a:pt x="624" y="546"/>
                    <a:pt x="624" y="546"/>
                  </a:cubicBezTo>
                  <a:cubicBezTo>
                    <a:pt x="624" y="546"/>
                    <a:pt x="623" y="546"/>
                    <a:pt x="623" y="547"/>
                  </a:cubicBezTo>
                  <a:cubicBezTo>
                    <a:pt x="623" y="548"/>
                    <a:pt x="624" y="548"/>
                    <a:pt x="624" y="550"/>
                  </a:cubicBezTo>
                  <a:cubicBezTo>
                    <a:pt x="624" y="550"/>
                    <a:pt x="623" y="550"/>
                    <a:pt x="623" y="551"/>
                  </a:cubicBezTo>
                  <a:cubicBezTo>
                    <a:pt x="624" y="551"/>
                    <a:pt x="624" y="551"/>
                    <a:pt x="625" y="552"/>
                  </a:cubicBezTo>
                  <a:cubicBezTo>
                    <a:pt x="625" y="553"/>
                    <a:pt x="625" y="554"/>
                    <a:pt x="625" y="555"/>
                  </a:cubicBezTo>
                  <a:cubicBezTo>
                    <a:pt x="625" y="556"/>
                    <a:pt x="624" y="556"/>
                    <a:pt x="625" y="557"/>
                  </a:cubicBezTo>
                  <a:cubicBezTo>
                    <a:pt x="625" y="557"/>
                    <a:pt x="626" y="558"/>
                    <a:pt x="625" y="558"/>
                  </a:cubicBezTo>
                  <a:cubicBezTo>
                    <a:pt x="623" y="558"/>
                    <a:pt x="624" y="556"/>
                    <a:pt x="623" y="555"/>
                  </a:cubicBezTo>
                  <a:close/>
                  <a:moveTo>
                    <a:pt x="623" y="559"/>
                  </a:moveTo>
                  <a:cubicBezTo>
                    <a:pt x="623" y="559"/>
                    <a:pt x="622" y="559"/>
                    <a:pt x="622" y="558"/>
                  </a:cubicBezTo>
                  <a:cubicBezTo>
                    <a:pt x="623" y="558"/>
                    <a:pt x="623" y="559"/>
                    <a:pt x="623" y="559"/>
                  </a:cubicBezTo>
                  <a:close/>
                  <a:moveTo>
                    <a:pt x="623" y="541"/>
                  </a:moveTo>
                  <a:cubicBezTo>
                    <a:pt x="622" y="542"/>
                    <a:pt x="623" y="543"/>
                    <a:pt x="623" y="543"/>
                  </a:cubicBezTo>
                  <a:cubicBezTo>
                    <a:pt x="623" y="544"/>
                    <a:pt x="623" y="545"/>
                    <a:pt x="622" y="545"/>
                  </a:cubicBezTo>
                  <a:cubicBezTo>
                    <a:pt x="622" y="544"/>
                    <a:pt x="622" y="544"/>
                    <a:pt x="623" y="544"/>
                  </a:cubicBezTo>
                  <a:cubicBezTo>
                    <a:pt x="622" y="543"/>
                    <a:pt x="620" y="541"/>
                    <a:pt x="623" y="541"/>
                  </a:cubicBezTo>
                  <a:close/>
                  <a:moveTo>
                    <a:pt x="619" y="479"/>
                  </a:moveTo>
                  <a:cubicBezTo>
                    <a:pt x="619" y="479"/>
                    <a:pt x="620" y="479"/>
                    <a:pt x="620" y="479"/>
                  </a:cubicBezTo>
                  <a:cubicBezTo>
                    <a:pt x="621" y="479"/>
                    <a:pt x="620" y="479"/>
                    <a:pt x="620" y="479"/>
                  </a:cubicBezTo>
                  <a:cubicBezTo>
                    <a:pt x="620" y="479"/>
                    <a:pt x="620" y="479"/>
                    <a:pt x="619" y="479"/>
                  </a:cubicBezTo>
                  <a:close/>
                  <a:moveTo>
                    <a:pt x="616" y="653"/>
                  </a:moveTo>
                  <a:cubicBezTo>
                    <a:pt x="618" y="654"/>
                    <a:pt x="617" y="657"/>
                    <a:pt x="617" y="658"/>
                  </a:cubicBezTo>
                  <a:cubicBezTo>
                    <a:pt x="615" y="657"/>
                    <a:pt x="616" y="655"/>
                    <a:pt x="616" y="653"/>
                  </a:cubicBezTo>
                  <a:close/>
                  <a:moveTo>
                    <a:pt x="616" y="661"/>
                  </a:moveTo>
                  <a:cubicBezTo>
                    <a:pt x="615" y="660"/>
                    <a:pt x="617" y="660"/>
                    <a:pt x="616" y="661"/>
                  </a:cubicBezTo>
                  <a:close/>
                  <a:moveTo>
                    <a:pt x="610" y="729"/>
                  </a:moveTo>
                  <a:cubicBezTo>
                    <a:pt x="610" y="730"/>
                    <a:pt x="608" y="730"/>
                    <a:pt x="608" y="729"/>
                  </a:cubicBezTo>
                  <a:cubicBezTo>
                    <a:pt x="609" y="729"/>
                    <a:pt x="609" y="729"/>
                    <a:pt x="609" y="729"/>
                  </a:cubicBezTo>
                  <a:cubicBezTo>
                    <a:pt x="609" y="729"/>
                    <a:pt x="609" y="729"/>
                    <a:pt x="610" y="729"/>
                  </a:cubicBezTo>
                  <a:close/>
                  <a:moveTo>
                    <a:pt x="606" y="684"/>
                  </a:moveTo>
                  <a:cubicBezTo>
                    <a:pt x="606" y="683"/>
                    <a:pt x="607" y="682"/>
                    <a:pt x="609" y="682"/>
                  </a:cubicBezTo>
                  <a:cubicBezTo>
                    <a:pt x="611" y="682"/>
                    <a:pt x="613" y="684"/>
                    <a:pt x="610" y="685"/>
                  </a:cubicBezTo>
                  <a:cubicBezTo>
                    <a:pt x="608" y="685"/>
                    <a:pt x="607" y="685"/>
                    <a:pt x="606" y="684"/>
                  </a:cubicBezTo>
                  <a:close/>
                  <a:moveTo>
                    <a:pt x="604" y="510"/>
                  </a:moveTo>
                  <a:cubicBezTo>
                    <a:pt x="604" y="510"/>
                    <a:pt x="604" y="510"/>
                    <a:pt x="604" y="511"/>
                  </a:cubicBezTo>
                  <a:cubicBezTo>
                    <a:pt x="604" y="511"/>
                    <a:pt x="604" y="511"/>
                    <a:pt x="603" y="511"/>
                  </a:cubicBezTo>
                  <a:cubicBezTo>
                    <a:pt x="603" y="510"/>
                    <a:pt x="603" y="509"/>
                    <a:pt x="604" y="510"/>
                  </a:cubicBezTo>
                  <a:close/>
                  <a:moveTo>
                    <a:pt x="592" y="603"/>
                  </a:moveTo>
                  <a:cubicBezTo>
                    <a:pt x="593" y="602"/>
                    <a:pt x="593" y="602"/>
                    <a:pt x="594" y="602"/>
                  </a:cubicBezTo>
                  <a:cubicBezTo>
                    <a:pt x="595" y="603"/>
                    <a:pt x="593" y="603"/>
                    <a:pt x="592" y="603"/>
                  </a:cubicBezTo>
                  <a:close/>
                  <a:moveTo>
                    <a:pt x="595" y="790"/>
                  </a:moveTo>
                  <a:cubicBezTo>
                    <a:pt x="595" y="791"/>
                    <a:pt x="596" y="792"/>
                    <a:pt x="595" y="792"/>
                  </a:cubicBezTo>
                  <a:cubicBezTo>
                    <a:pt x="593" y="792"/>
                    <a:pt x="593" y="790"/>
                    <a:pt x="595" y="790"/>
                  </a:cubicBezTo>
                  <a:close/>
                  <a:moveTo>
                    <a:pt x="593" y="617"/>
                  </a:moveTo>
                  <a:cubicBezTo>
                    <a:pt x="592" y="617"/>
                    <a:pt x="592" y="617"/>
                    <a:pt x="591" y="617"/>
                  </a:cubicBezTo>
                  <a:cubicBezTo>
                    <a:pt x="590" y="616"/>
                    <a:pt x="591" y="615"/>
                    <a:pt x="591" y="614"/>
                  </a:cubicBezTo>
                  <a:cubicBezTo>
                    <a:pt x="594" y="614"/>
                    <a:pt x="594" y="616"/>
                    <a:pt x="593" y="617"/>
                  </a:cubicBezTo>
                  <a:close/>
                  <a:moveTo>
                    <a:pt x="585" y="734"/>
                  </a:moveTo>
                  <a:cubicBezTo>
                    <a:pt x="584" y="734"/>
                    <a:pt x="583" y="734"/>
                    <a:pt x="583" y="733"/>
                  </a:cubicBezTo>
                  <a:cubicBezTo>
                    <a:pt x="583" y="732"/>
                    <a:pt x="583" y="731"/>
                    <a:pt x="584" y="730"/>
                  </a:cubicBezTo>
                  <a:cubicBezTo>
                    <a:pt x="586" y="730"/>
                    <a:pt x="586" y="733"/>
                    <a:pt x="585" y="734"/>
                  </a:cubicBezTo>
                  <a:close/>
                  <a:moveTo>
                    <a:pt x="585" y="1027"/>
                  </a:moveTo>
                  <a:cubicBezTo>
                    <a:pt x="584" y="1026"/>
                    <a:pt x="586" y="1026"/>
                    <a:pt x="585" y="1027"/>
                  </a:cubicBezTo>
                  <a:close/>
                  <a:moveTo>
                    <a:pt x="575" y="726"/>
                  </a:moveTo>
                  <a:cubicBezTo>
                    <a:pt x="575" y="726"/>
                    <a:pt x="575" y="725"/>
                    <a:pt x="575" y="725"/>
                  </a:cubicBezTo>
                  <a:cubicBezTo>
                    <a:pt x="576" y="724"/>
                    <a:pt x="575" y="725"/>
                    <a:pt x="575" y="726"/>
                  </a:cubicBezTo>
                  <a:close/>
                  <a:moveTo>
                    <a:pt x="572" y="662"/>
                  </a:moveTo>
                  <a:cubicBezTo>
                    <a:pt x="571" y="661"/>
                    <a:pt x="570" y="659"/>
                    <a:pt x="573" y="659"/>
                  </a:cubicBezTo>
                  <a:cubicBezTo>
                    <a:pt x="575" y="658"/>
                    <a:pt x="576" y="659"/>
                    <a:pt x="576" y="662"/>
                  </a:cubicBezTo>
                  <a:cubicBezTo>
                    <a:pt x="575" y="662"/>
                    <a:pt x="574" y="662"/>
                    <a:pt x="572" y="662"/>
                  </a:cubicBezTo>
                  <a:close/>
                  <a:moveTo>
                    <a:pt x="570" y="669"/>
                  </a:moveTo>
                  <a:cubicBezTo>
                    <a:pt x="571" y="669"/>
                    <a:pt x="571" y="670"/>
                    <a:pt x="572" y="670"/>
                  </a:cubicBezTo>
                  <a:cubicBezTo>
                    <a:pt x="571" y="671"/>
                    <a:pt x="571" y="671"/>
                    <a:pt x="570" y="672"/>
                  </a:cubicBezTo>
                  <a:cubicBezTo>
                    <a:pt x="570" y="672"/>
                    <a:pt x="570" y="673"/>
                    <a:pt x="570" y="673"/>
                  </a:cubicBezTo>
                  <a:cubicBezTo>
                    <a:pt x="570" y="671"/>
                    <a:pt x="569" y="670"/>
                    <a:pt x="570" y="669"/>
                  </a:cubicBezTo>
                  <a:close/>
                  <a:moveTo>
                    <a:pt x="570" y="738"/>
                  </a:moveTo>
                  <a:cubicBezTo>
                    <a:pt x="570" y="739"/>
                    <a:pt x="570" y="739"/>
                    <a:pt x="569" y="739"/>
                  </a:cubicBezTo>
                  <a:cubicBezTo>
                    <a:pt x="569" y="739"/>
                    <a:pt x="569" y="738"/>
                    <a:pt x="569" y="737"/>
                  </a:cubicBezTo>
                  <a:cubicBezTo>
                    <a:pt x="570" y="737"/>
                    <a:pt x="570" y="738"/>
                    <a:pt x="570" y="738"/>
                  </a:cubicBezTo>
                  <a:close/>
                  <a:moveTo>
                    <a:pt x="570" y="676"/>
                  </a:moveTo>
                  <a:cubicBezTo>
                    <a:pt x="572" y="675"/>
                    <a:pt x="574" y="677"/>
                    <a:pt x="572" y="678"/>
                  </a:cubicBezTo>
                  <a:cubicBezTo>
                    <a:pt x="571" y="678"/>
                    <a:pt x="571" y="677"/>
                    <a:pt x="570" y="676"/>
                  </a:cubicBezTo>
                  <a:close/>
                  <a:moveTo>
                    <a:pt x="572" y="733"/>
                  </a:moveTo>
                  <a:cubicBezTo>
                    <a:pt x="573" y="733"/>
                    <a:pt x="573" y="734"/>
                    <a:pt x="574" y="734"/>
                  </a:cubicBezTo>
                  <a:cubicBezTo>
                    <a:pt x="573" y="735"/>
                    <a:pt x="574" y="736"/>
                    <a:pt x="572" y="736"/>
                  </a:cubicBezTo>
                  <a:cubicBezTo>
                    <a:pt x="571" y="736"/>
                    <a:pt x="570" y="733"/>
                    <a:pt x="572" y="733"/>
                  </a:cubicBezTo>
                  <a:close/>
                  <a:moveTo>
                    <a:pt x="571" y="610"/>
                  </a:moveTo>
                  <a:cubicBezTo>
                    <a:pt x="571" y="609"/>
                    <a:pt x="572" y="609"/>
                    <a:pt x="572" y="610"/>
                  </a:cubicBezTo>
                  <a:cubicBezTo>
                    <a:pt x="573" y="611"/>
                    <a:pt x="571" y="610"/>
                    <a:pt x="572" y="611"/>
                  </a:cubicBezTo>
                  <a:cubicBezTo>
                    <a:pt x="570" y="611"/>
                    <a:pt x="571" y="610"/>
                    <a:pt x="571" y="610"/>
                  </a:cubicBezTo>
                  <a:close/>
                  <a:moveTo>
                    <a:pt x="573" y="641"/>
                  </a:moveTo>
                  <a:cubicBezTo>
                    <a:pt x="573" y="641"/>
                    <a:pt x="573" y="641"/>
                    <a:pt x="573" y="641"/>
                  </a:cubicBezTo>
                  <a:cubicBezTo>
                    <a:pt x="573" y="641"/>
                    <a:pt x="573" y="640"/>
                    <a:pt x="573" y="640"/>
                  </a:cubicBezTo>
                  <a:cubicBezTo>
                    <a:pt x="573" y="640"/>
                    <a:pt x="573" y="640"/>
                    <a:pt x="573" y="640"/>
                  </a:cubicBezTo>
                  <a:cubicBezTo>
                    <a:pt x="573" y="640"/>
                    <a:pt x="573" y="641"/>
                    <a:pt x="573" y="641"/>
                  </a:cubicBezTo>
                  <a:close/>
                  <a:moveTo>
                    <a:pt x="575" y="644"/>
                  </a:moveTo>
                  <a:cubicBezTo>
                    <a:pt x="574" y="645"/>
                    <a:pt x="574" y="644"/>
                    <a:pt x="573" y="643"/>
                  </a:cubicBezTo>
                  <a:cubicBezTo>
                    <a:pt x="575" y="643"/>
                    <a:pt x="574" y="644"/>
                    <a:pt x="575" y="644"/>
                  </a:cubicBezTo>
                  <a:close/>
                  <a:moveTo>
                    <a:pt x="573" y="638"/>
                  </a:moveTo>
                  <a:cubicBezTo>
                    <a:pt x="572" y="637"/>
                    <a:pt x="572" y="635"/>
                    <a:pt x="574" y="633"/>
                  </a:cubicBezTo>
                  <a:cubicBezTo>
                    <a:pt x="575" y="632"/>
                    <a:pt x="576" y="632"/>
                    <a:pt x="578" y="632"/>
                  </a:cubicBezTo>
                  <a:cubicBezTo>
                    <a:pt x="579" y="632"/>
                    <a:pt x="579" y="632"/>
                    <a:pt x="580" y="632"/>
                  </a:cubicBezTo>
                  <a:cubicBezTo>
                    <a:pt x="582" y="632"/>
                    <a:pt x="583" y="633"/>
                    <a:pt x="584" y="634"/>
                  </a:cubicBezTo>
                  <a:cubicBezTo>
                    <a:pt x="586" y="636"/>
                    <a:pt x="583" y="637"/>
                    <a:pt x="582" y="638"/>
                  </a:cubicBezTo>
                  <a:cubicBezTo>
                    <a:pt x="580" y="638"/>
                    <a:pt x="579" y="639"/>
                    <a:pt x="578" y="639"/>
                  </a:cubicBezTo>
                  <a:cubicBezTo>
                    <a:pt x="576" y="639"/>
                    <a:pt x="574" y="639"/>
                    <a:pt x="573" y="638"/>
                  </a:cubicBezTo>
                  <a:close/>
                  <a:moveTo>
                    <a:pt x="582" y="312"/>
                  </a:moveTo>
                  <a:cubicBezTo>
                    <a:pt x="583" y="312"/>
                    <a:pt x="583" y="310"/>
                    <a:pt x="584" y="311"/>
                  </a:cubicBezTo>
                  <a:cubicBezTo>
                    <a:pt x="584" y="312"/>
                    <a:pt x="583" y="313"/>
                    <a:pt x="580" y="313"/>
                  </a:cubicBezTo>
                  <a:cubicBezTo>
                    <a:pt x="580" y="312"/>
                    <a:pt x="579" y="312"/>
                    <a:pt x="579" y="311"/>
                  </a:cubicBezTo>
                  <a:cubicBezTo>
                    <a:pt x="580" y="311"/>
                    <a:pt x="581" y="311"/>
                    <a:pt x="582" y="311"/>
                  </a:cubicBezTo>
                  <a:cubicBezTo>
                    <a:pt x="582" y="311"/>
                    <a:pt x="581" y="311"/>
                    <a:pt x="582" y="312"/>
                  </a:cubicBezTo>
                  <a:close/>
                  <a:moveTo>
                    <a:pt x="588" y="338"/>
                  </a:moveTo>
                  <a:cubicBezTo>
                    <a:pt x="590" y="338"/>
                    <a:pt x="589" y="341"/>
                    <a:pt x="588" y="341"/>
                  </a:cubicBezTo>
                  <a:cubicBezTo>
                    <a:pt x="584" y="341"/>
                    <a:pt x="586" y="338"/>
                    <a:pt x="588" y="338"/>
                  </a:cubicBezTo>
                  <a:close/>
                  <a:moveTo>
                    <a:pt x="585" y="263"/>
                  </a:moveTo>
                  <a:cubicBezTo>
                    <a:pt x="585" y="263"/>
                    <a:pt x="585" y="263"/>
                    <a:pt x="585" y="263"/>
                  </a:cubicBezTo>
                  <a:cubicBezTo>
                    <a:pt x="585" y="263"/>
                    <a:pt x="586" y="263"/>
                    <a:pt x="586" y="263"/>
                  </a:cubicBezTo>
                  <a:cubicBezTo>
                    <a:pt x="586" y="263"/>
                    <a:pt x="586" y="263"/>
                    <a:pt x="586" y="263"/>
                  </a:cubicBezTo>
                  <a:cubicBezTo>
                    <a:pt x="586" y="263"/>
                    <a:pt x="585" y="263"/>
                    <a:pt x="585" y="263"/>
                  </a:cubicBezTo>
                  <a:close/>
                  <a:moveTo>
                    <a:pt x="592" y="398"/>
                  </a:moveTo>
                  <a:cubicBezTo>
                    <a:pt x="592" y="398"/>
                    <a:pt x="591" y="397"/>
                    <a:pt x="591" y="398"/>
                  </a:cubicBezTo>
                  <a:cubicBezTo>
                    <a:pt x="591" y="397"/>
                    <a:pt x="591" y="397"/>
                    <a:pt x="592" y="397"/>
                  </a:cubicBezTo>
                  <a:cubicBezTo>
                    <a:pt x="592" y="397"/>
                    <a:pt x="592" y="397"/>
                    <a:pt x="592" y="398"/>
                  </a:cubicBezTo>
                  <a:close/>
                  <a:moveTo>
                    <a:pt x="595" y="454"/>
                  </a:moveTo>
                  <a:cubicBezTo>
                    <a:pt x="594" y="454"/>
                    <a:pt x="595" y="452"/>
                    <a:pt x="595" y="451"/>
                  </a:cubicBezTo>
                  <a:cubicBezTo>
                    <a:pt x="596" y="452"/>
                    <a:pt x="595" y="453"/>
                    <a:pt x="595" y="454"/>
                  </a:cubicBezTo>
                  <a:close/>
                  <a:moveTo>
                    <a:pt x="595" y="461"/>
                  </a:moveTo>
                  <a:cubicBezTo>
                    <a:pt x="595" y="461"/>
                    <a:pt x="595" y="460"/>
                    <a:pt x="595" y="460"/>
                  </a:cubicBezTo>
                  <a:cubicBezTo>
                    <a:pt x="595" y="460"/>
                    <a:pt x="595" y="460"/>
                    <a:pt x="595" y="460"/>
                  </a:cubicBezTo>
                  <a:cubicBezTo>
                    <a:pt x="595" y="460"/>
                    <a:pt x="595" y="460"/>
                    <a:pt x="596" y="460"/>
                  </a:cubicBezTo>
                  <a:cubicBezTo>
                    <a:pt x="596" y="460"/>
                    <a:pt x="595" y="460"/>
                    <a:pt x="595" y="461"/>
                  </a:cubicBezTo>
                  <a:close/>
                  <a:moveTo>
                    <a:pt x="596" y="464"/>
                  </a:moveTo>
                  <a:cubicBezTo>
                    <a:pt x="596" y="464"/>
                    <a:pt x="596" y="465"/>
                    <a:pt x="596" y="465"/>
                  </a:cubicBezTo>
                  <a:cubicBezTo>
                    <a:pt x="596" y="465"/>
                    <a:pt x="596" y="465"/>
                    <a:pt x="595" y="465"/>
                  </a:cubicBezTo>
                  <a:cubicBezTo>
                    <a:pt x="595" y="465"/>
                    <a:pt x="595" y="464"/>
                    <a:pt x="595" y="464"/>
                  </a:cubicBezTo>
                  <a:cubicBezTo>
                    <a:pt x="596" y="464"/>
                    <a:pt x="596" y="464"/>
                    <a:pt x="596" y="464"/>
                  </a:cubicBezTo>
                  <a:close/>
                  <a:moveTo>
                    <a:pt x="594" y="422"/>
                  </a:moveTo>
                  <a:cubicBezTo>
                    <a:pt x="593" y="422"/>
                    <a:pt x="593" y="422"/>
                    <a:pt x="593" y="421"/>
                  </a:cubicBezTo>
                  <a:cubicBezTo>
                    <a:pt x="593" y="421"/>
                    <a:pt x="594" y="421"/>
                    <a:pt x="594" y="420"/>
                  </a:cubicBezTo>
                  <a:cubicBezTo>
                    <a:pt x="596" y="421"/>
                    <a:pt x="595" y="422"/>
                    <a:pt x="594" y="422"/>
                  </a:cubicBezTo>
                  <a:close/>
                  <a:moveTo>
                    <a:pt x="594" y="445"/>
                  </a:moveTo>
                  <a:cubicBezTo>
                    <a:pt x="595" y="444"/>
                    <a:pt x="595" y="448"/>
                    <a:pt x="594" y="445"/>
                  </a:cubicBezTo>
                  <a:close/>
                  <a:moveTo>
                    <a:pt x="594" y="443"/>
                  </a:moveTo>
                  <a:cubicBezTo>
                    <a:pt x="594" y="443"/>
                    <a:pt x="594" y="443"/>
                    <a:pt x="594" y="443"/>
                  </a:cubicBezTo>
                  <a:cubicBezTo>
                    <a:pt x="594" y="443"/>
                    <a:pt x="594" y="443"/>
                    <a:pt x="594" y="443"/>
                  </a:cubicBezTo>
                  <a:cubicBezTo>
                    <a:pt x="594" y="443"/>
                    <a:pt x="594" y="443"/>
                    <a:pt x="594" y="443"/>
                  </a:cubicBezTo>
                  <a:cubicBezTo>
                    <a:pt x="594" y="443"/>
                    <a:pt x="594" y="443"/>
                    <a:pt x="594" y="443"/>
                  </a:cubicBezTo>
                  <a:close/>
                  <a:moveTo>
                    <a:pt x="593" y="433"/>
                  </a:moveTo>
                  <a:cubicBezTo>
                    <a:pt x="593" y="434"/>
                    <a:pt x="593" y="434"/>
                    <a:pt x="593" y="434"/>
                  </a:cubicBezTo>
                  <a:cubicBezTo>
                    <a:pt x="593" y="434"/>
                    <a:pt x="592" y="434"/>
                    <a:pt x="592" y="434"/>
                  </a:cubicBezTo>
                  <a:cubicBezTo>
                    <a:pt x="592" y="434"/>
                    <a:pt x="592" y="434"/>
                    <a:pt x="592" y="433"/>
                  </a:cubicBezTo>
                  <a:cubicBezTo>
                    <a:pt x="592" y="433"/>
                    <a:pt x="593" y="433"/>
                    <a:pt x="593" y="433"/>
                  </a:cubicBezTo>
                  <a:close/>
                  <a:moveTo>
                    <a:pt x="593" y="403"/>
                  </a:moveTo>
                  <a:cubicBezTo>
                    <a:pt x="591" y="403"/>
                    <a:pt x="590" y="401"/>
                    <a:pt x="592" y="400"/>
                  </a:cubicBezTo>
                  <a:cubicBezTo>
                    <a:pt x="595" y="400"/>
                    <a:pt x="595" y="402"/>
                    <a:pt x="593" y="403"/>
                  </a:cubicBezTo>
                  <a:close/>
                  <a:moveTo>
                    <a:pt x="592" y="416"/>
                  </a:moveTo>
                  <a:cubicBezTo>
                    <a:pt x="593" y="417"/>
                    <a:pt x="591" y="416"/>
                    <a:pt x="591" y="417"/>
                  </a:cubicBezTo>
                  <a:cubicBezTo>
                    <a:pt x="590" y="416"/>
                    <a:pt x="592" y="416"/>
                    <a:pt x="592" y="416"/>
                  </a:cubicBezTo>
                  <a:close/>
                  <a:moveTo>
                    <a:pt x="591" y="423"/>
                  </a:moveTo>
                  <a:cubicBezTo>
                    <a:pt x="590" y="424"/>
                    <a:pt x="591" y="424"/>
                    <a:pt x="591" y="426"/>
                  </a:cubicBezTo>
                  <a:cubicBezTo>
                    <a:pt x="591" y="426"/>
                    <a:pt x="591" y="426"/>
                    <a:pt x="592" y="426"/>
                  </a:cubicBezTo>
                  <a:cubicBezTo>
                    <a:pt x="592" y="427"/>
                    <a:pt x="593" y="428"/>
                    <a:pt x="591" y="428"/>
                  </a:cubicBezTo>
                  <a:cubicBezTo>
                    <a:pt x="590" y="428"/>
                    <a:pt x="591" y="427"/>
                    <a:pt x="590" y="427"/>
                  </a:cubicBezTo>
                  <a:cubicBezTo>
                    <a:pt x="589" y="427"/>
                    <a:pt x="588" y="428"/>
                    <a:pt x="586" y="427"/>
                  </a:cubicBezTo>
                  <a:cubicBezTo>
                    <a:pt x="586" y="427"/>
                    <a:pt x="585" y="426"/>
                    <a:pt x="586" y="426"/>
                  </a:cubicBezTo>
                  <a:cubicBezTo>
                    <a:pt x="585" y="424"/>
                    <a:pt x="585" y="423"/>
                    <a:pt x="586" y="422"/>
                  </a:cubicBezTo>
                  <a:cubicBezTo>
                    <a:pt x="587" y="422"/>
                    <a:pt x="589" y="423"/>
                    <a:pt x="590" y="423"/>
                  </a:cubicBezTo>
                  <a:cubicBezTo>
                    <a:pt x="590" y="423"/>
                    <a:pt x="590" y="423"/>
                    <a:pt x="591" y="423"/>
                  </a:cubicBezTo>
                  <a:close/>
                  <a:moveTo>
                    <a:pt x="590" y="566"/>
                  </a:moveTo>
                  <a:cubicBezTo>
                    <a:pt x="589" y="566"/>
                    <a:pt x="590" y="565"/>
                    <a:pt x="590" y="564"/>
                  </a:cubicBezTo>
                  <a:cubicBezTo>
                    <a:pt x="591" y="565"/>
                    <a:pt x="590" y="566"/>
                    <a:pt x="590" y="566"/>
                  </a:cubicBezTo>
                  <a:close/>
                  <a:moveTo>
                    <a:pt x="588" y="431"/>
                  </a:moveTo>
                  <a:cubicBezTo>
                    <a:pt x="588" y="431"/>
                    <a:pt x="589" y="431"/>
                    <a:pt x="590" y="431"/>
                  </a:cubicBezTo>
                  <a:cubicBezTo>
                    <a:pt x="590" y="432"/>
                    <a:pt x="589" y="432"/>
                    <a:pt x="588" y="431"/>
                  </a:cubicBezTo>
                  <a:close/>
                  <a:moveTo>
                    <a:pt x="590" y="438"/>
                  </a:moveTo>
                  <a:cubicBezTo>
                    <a:pt x="589" y="437"/>
                    <a:pt x="589" y="437"/>
                    <a:pt x="589" y="437"/>
                  </a:cubicBezTo>
                  <a:cubicBezTo>
                    <a:pt x="590" y="437"/>
                    <a:pt x="589" y="437"/>
                    <a:pt x="590" y="438"/>
                  </a:cubicBezTo>
                  <a:close/>
                  <a:moveTo>
                    <a:pt x="589" y="432"/>
                  </a:moveTo>
                  <a:cubicBezTo>
                    <a:pt x="590" y="432"/>
                    <a:pt x="589" y="434"/>
                    <a:pt x="588" y="434"/>
                  </a:cubicBezTo>
                  <a:cubicBezTo>
                    <a:pt x="587" y="433"/>
                    <a:pt x="588" y="433"/>
                    <a:pt x="589" y="432"/>
                  </a:cubicBezTo>
                  <a:close/>
                  <a:moveTo>
                    <a:pt x="589" y="440"/>
                  </a:moveTo>
                  <a:cubicBezTo>
                    <a:pt x="589" y="440"/>
                    <a:pt x="590" y="440"/>
                    <a:pt x="590" y="440"/>
                  </a:cubicBezTo>
                  <a:cubicBezTo>
                    <a:pt x="590" y="441"/>
                    <a:pt x="590" y="441"/>
                    <a:pt x="590" y="441"/>
                  </a:cubicBezTo>
                  <a:cubicBezTo>
                    <a:pt x="589" y="441"/>
                    <a:pt x="589" y="441"/>
                    <a:pt x="589" y="441"/>
                  </a:cubicBezTo>
                  <a:cubicBezTo>
                    <a:pt x="589" y="441"/>
                    <a:pt x="589" y="441"/>
                    <a:pt x="589" y="440"/>
                  </a:cubicBezTo>
                  <a:close/>
                  <a:moveTo>
                    <a:pt x="591" y="446"/>
                  </a:moveTo>
                  <a:cubicBezTo>
                    <a:pt x="592" y="446"/>
                    <a:pt x="591" y="447"/>
                    <a:pt x="591" y="447"/>
                  </a:cubicBezTo>
                  <a:cubicBezTo>
                    <a:pt x="590" y="448"/>
                    <a:pt x="591" y="446"/>
                    <a:pt x="591" y="446"/>
                  </a:cubicBezTo>
                  <a:close/>
                  <a:moveTo>
                    <a:pt x="591" y="445"/>
                  </a:moveTo>
                  <a:cubicBezTo>
                    <a:pt x="591" y="444"/>
                    <a:pt x="590" y="444"/>
                    <a:pt x="590" y="444"/>
                  </a:cubicBezTo>
                  <a:cubicBezTo>
                    <a:pt x="590" y="444"/>
                    <a:pt x="590" y="444"/>
                    <a:pt x="590" y="444"/>
                  </a:cubicBezTo>
                  <a:cubicBezTo>
                    <a:pt x="590" y="444"/>
                    <a:pt x="590" y="444"/>
                    <a:pt x="591" y="444"/>
                  </a:cubicBezTo>
                  <a:cubicBezTo>
                    <a:pt x="591" y="444"/>
                    <a:pt x="592" y="444"/>
                    <a:pt x="591" y="445"/>
                  </a:cubicBezTo>
                  <a:close/>
                  <a:moveTo>
                    <a:pt x="590" y="467"/>
                  </a:moveTo>
                  <a:cubicBezTo>
                    <a:pt x="590" y="467"/>
                    <a:pt x="590" y="467"/>
                    <a:pt x="590" y="467"/>
                  </a:cubicBezTo>
                  <a:cubicBezTo>
                    <a:pt x="589" y="467"/>
                    <a:pt x="590" y="467"/>
                    <a:pt x="590" y="466"/>
                  </a:cubicBezTo>
                  <a:cubicBezTo>
                    <a:pt x="590" y="466"/>
                    <a:pt x="590" y="467"/>
                    <a:pt x="590" y="467"/>
                  </a:cubicBezTo>
                  <a:close/>
                  <a:moveTo>
                    <a:pt x="590" y="560"/>
                  </a:moveTo>
                  <a:cubicBezTo>
                    <a:pt x="590" y="559"/>
                    <a:pt x="591" y="559"/>
                    <a:pt x="591" y="559"/>
                  </a:cubicBezTo>
                  <a:cubicBezTo>
                    <a:pt x="591" y="559"/>
                    <a:pt x="591" y="560"/>
                    <a:pt x="590" y="560"/>
                  </a:cubicBezTo>
                  <a:close/>
                  <a:moveTo>
                    <a:pt x="591" y="450"/>
                  </a:moveTo>
                  <a:cubicBezTo>
                    <a:pt x="592" y="450"/>
                    <a:pt x="592" y="451"/>
                    <a:pt x="592" y="451"/>
                  </a:cubicBezTo>
                  <a:cubicBezTo>
                    <a:pt x="590" y="451"/>
                    <a:pt x="590" y="450"/>
                    <a:pt x="591" y="450"/>
                  </a:cubicBezTo>
                  <a:close/>
                  <a:moveTo>
                    <a:pt x="585" y="440"/>
                  </a:moveTo>
                  <a:cubicBezTo>
                    <a:pt x="585" y="438"/>
                    <a:pt x="584" y="436"/>
                    <a:pt x="587" y="436"/>
                  </a:cubicBezTo>
                  <a:cubicBezTo>
                    <a:pt x="587" y="436"/>
                    <a:pt x="587" y="436"/>
                    <a:pt x="587" y="437"/>
                  </a:cubicBezTo>
                  <a:cubicBezTo>
                    <a:pt x="587" y="437"/>
                    <a:pt x="586" y="437"/>
                    <a:pt x="586" y="438"/>
                  </a:cubicBezTo>
                  <a:cubicBezTo>
                    <a:pt x="586" y="438"/>
                    <a:pt x="587" y="440"/>
                    <a:pt x="585" y="440"/>
                  </a:cubicBezTo>
                  <a:close/>
                  <a:moveTo>
                    <a:pt x="583" y="549"/>
                  </a:moveTo>
                  <a:cubicBezTo>
                    <a:pt x="582" y="549"/>
                    <a:pt x="582" y="548"/>
                    <a:pt x="582" y="547"/>
                  </a:cubicBezTo>
                  <a:cubicBezTo>
                    <a:pt x="583" y="547"/>
                    <a:pt x="583" y="548"/>
                    <a:pt x="583" y="549"/>
                  </a:cubicBezTo>
                  <a:close/>
                  <a:moveTo>
                    <a:pt x="581" y="528"/>
                  </a:moveTo>
                  <a:cubicBezTo>
                    <a:pt x="581" y="528"/>
                    <a:pt x="581" y="528"/>
                    <a:pt x="581" y="527"/>
                  </a:cubicBezTo>
                  <a:cubicBezTo>
                    <a:pt x="581" y="527"/>
                    <a:pt x="581" y="527"/>
                    <a:pt x="582" y="527"/>
                  </a:cubicBezTo>
                  <a:cubicBezTo>
                    <a:pt x="582" y="528"/>
                    <a:pt x="582" y="528"/>
                    <a:pt x="582" y="528"/>
                  </a:cubicBezTo>
                  <a:cubicBezTo>
                    <a:pt x="581" y="528"/>
                    <a:pt x="581" y="528"/>
                    <a:pt x="581" y="528"/>
                  </a:cubicBezTo>
                  <a:close/>
                  <a:moveTo>
                    <a:pt x="583" y="547"/>
                  </a:moveTo>
                  <a:cubicBezTo>
                    <a:pt x="582" y="547"/>
                    <a:pt x="582" y="545"/>
                    <a:pt x="582" y="545"/>
                  </a:cubicBezTo>
                  <a:cubicBezTo>
                    <a:pt x="584" y="545"/>
                    <a:pt x="584" y="547"/>
                    <a:pt x="583" y="547"/>
                  </a:cubicBezTo>
                  <a:close/>
                  <a:moveTo>
                    <a:pt x="582" y="528"/>
                  </a:moveTo>
                  <a:cubicBezTo>
                    <a:pt x="584" y="528"/>
                    <a:pt x="584" y="530"/>
                    <a:pt x="583" y="531"/>
                  </a:cubicBezTo>
                  <a:cubicBezTo>
                    <a:pt x="582" y="530"/>
                    <a:pt x="583" y="529"/>
                    <a:pt x="582" y="528"/>
                  </a:cubicBezTo>
                  <a:close/>
                  <a:moveTo>
                    <a:pt x="583" y="542"/>
                  </a:moveTo>
                  <a:cubicBezTo>
                    <a:pt x="583" y="541"/>
                    <a:pt x="583" y="541"/>
                    <a:pt x="584" y="541"/>
                  </a:cubicBezTo>
                  <a:cubicBezTo>
                    <a:pt x="584" y="541"/>
                    <a:pt x="584" y="542"/>
                    <a:pt x="583" y="542"/>
                  </a:cubicBezTo>
                  <a:close/>
                  <a:moveTo>
                    <a:pt x="581" y="524"/>
                  </a:moveTo>
                  <a:cubicBezTo>
                    <a:pt x="580" y="523"/>
                    <a:pt x="582" y="523"/>
                    <a:pt x="582" y="522"/>
                  </a:cubicBezTo>
                  <a:cubicBezTo>
                    <a:pt x="584" y="521"/>
                    <a:pt x="583" y="523"/>
                    <a:pt x="586" y="523"/>
                  </a:cubicBezTo>
                  <a:cubicBezTo>
                    <a:pt x="586" y="524"/>
                    <a:pt x="585" y="524"/>
                    <a:pt x="584" y="524"/>
                  </a:cubicBezTo>
                  <a:cubicBezTo>
                    <a:pt x="583" y="524"/>
                    <a:pt x="583" y="524"/>
                    <a:pt x="581" y="524"/>
                  </a:cubicBezTo>
                  <a:close/>
                  <a:moveTo>
                    <a:pt x="586" y="379"/>
                  </a:moveTo>
                  <a:cubicBezTo>
                    <a:pt x="586" y="379"/>
                    <a:pt x="586" y="378"/>
                    <a:pt x="586" y="378"/>
                  </a:cubicBezTo>
                  <a:cubicBezTo>
                    <a:pt x="586" y="378"/>
                    <a:pt x="587" y="378"/>
                    <a:pt x="587" y="378"/>
                  </a:cubicBezTo>
                  <a:cubicBezTo>
                    <a:pt x="587" y="379"/>
                    <a:pt x="587" y="379"/>
                    <a:pt x="586" y="379"/>
                  </a:cubicBezTo>
                  <a:close/>
                  <a:moveTo>
                    <a:pt x="587" y="421"/>
                  </a:moveTo>
                  <a:cubicBezTo>
                    <a:pt x="588" y="421"/>
                    <a:pt x="588" y="421"/>
                    <a:pt x="588" y="421"/>
                  </a:cubicBezTo>
                  <a:cubicBezTo>
                    <a:pt x="588" y="421"/>
                    <a:pt x="587" y="421"/>
                    <a:pt x="587" y="421"/>
                  </a:cubicBezTo>
                  <a:cubicBezTo>
                    <a:pt x="587" y="421"/>
                    <a:pt x="587" y="421"/>
                    <a:pt x="587" y="421"/>
                  </a:cubicBezTo>
                  <a:close/>
                  <a:moveTo>
                    <a:pt x="584" y="360"/>
                  </a:moveTo>
                  <a:cubicBezTo>
                    <a:pt x="585" y="360"/>
                    <a:pt x="584" y="358"/>
                    <a:pt x="586" y="359"/>
                  </a:cubicBezTo>
                  <a:cubicBezTo>
                    <a:pt x="586" y="360"/>
                    <a:pt x="585" y="360"/>
                    <a:pt x="584" y="360"/>
                  </a:cubicBezTo>
                  <a:close/>
                  <a:moveTo>
                    <a:pt x="583" y="444"/>
                  </a:moveTo>
                  <a:cubicBezTo>
                    <a:pt x="583" y="443"/>
                    <a:pt x="583" y="443"/>
                    <a:pt x="584" y="443"/>
                  </a:cubicBezTo>
                  <a:cubicBezTo>
                    <a:pt x="584" y="443"/>
                    <a:pt x="584" y="444"/>
                    <a:pt x="583" y="444"/>
                  </a:cubicBezTo>
                  <a:close/>
                  <a:moveTo>
                    <a:pt x="582" y="490"/>
                  </a:moveTo>
                  <a:cubicBezTo>
                    <a:pt x="582" y="490"/>
                    <a:pt x="583" y="491"/>
                    <a:pt x="582" y="491"/>
                  </a:cubicBezTo>
                  <a:cubicBezTo>
                    <a:pt x="581" y="491"/>
                    <a:pt x="580" y="490"/>
                    <a:pt x="582" y="490"/>
                  </a:cubicBezTo>
                  <a:close/>
                  <a:moveTo>
                    <a:pt x="582" y="498"/>
                  </a:moveTo>
                  <a:cubicBezTo>
                    <a:pt x="582" y="499"/>
                    <a:pt x="582" y="499"/>
                    <a:pt x="582" y="499"/>
                  </a:cubicBezTo>
                  <a:cubicBezTo>
                    <a:pt x="582" y="499"/>
                    <a:pt x="582" y="499"/>
                    <a:pt x="581" y="499"/>
                  </a:cubicBezTo>
                  <a:cubicBezTo>
                    <a:pt x="581" y="499"/>
                    <a:pt x="581" y="499"/>
                    <a:pt x="581" y="498"/>
                  </a:cubicBezTo>
                  <a:cubicBezTo>
                    <a:pt x="582" y="498"/>
                    <a:pt x="582" y="498"/>
                    <a:pt x="582" y="498"/>
                  </a:cubicBezTo>
                  <a:close/>
                  <a:moveTo>
                    <a:pt x="582" y="370"/>
                  </a:moveTo>
                  <a:cubicBezTo>
                    <a:pt x="582" y="370"/>
                    <a:pt x="582" y="369"/>
                    <a:pt x="582" y="369"/>
                  </a:cubicBezTo>
                  <a:cubicBezTo>
                    <a:pt x="582" y="369"/>
                    <a:pt x="582" y="369"/>
                    <a:pt x="583" y="369"/>
                  </a:cubicBezTo>
                  <a:cubicBezTo>
                    <a:pt x="583" y="369"/>
                    <a:pt x="583" y="370"/>
                    <a:pt x="583" y="370"/>
                  </a:cubicBezTo>
                  <a:cubicBezTo>
                    <a:pt x="582" y="370"/>
                    <a:pt x="582" y="370"/>
                    <a:pt x="582" y="370"/>
                  </a:cubicBezTo>
                  <a:close/>
                  <a:moveTo>
                    <a:pt x="584" y="491"/>
                  </a:moveTo>
                  <a:cubicBezTo>
                    <a:pt x="584" y="491"/>
                    <a:pt x="584" y="492"/>
                    <a:pt x="584" y="492"/>
                  </a:cubicBezTo>
                  <a:cubicBezTo>
                    <a:pt x="583" y="492"/>
                    <a:pt x="582" y="492"/>
                    <a:pt x="582" y="491"/>
                  </a:cubicBezTo>
                  <a:cubicBezTo>
                    <a:pt x="583" y="491"/>
                    <a:pt x="583" y="491"/>
                    <a:pt x="584" y="491"/>
                  </a:cubicBezTo>
                  <a:close/>
                  <a:moveTo>
                    <a:pt x="580" y="357"/>
                  </a:moveTo>
                  <a:cubicBezTo>
                    <a:pt x="578" y="357"/>
                    <a:pt x="578" y="355"/>
                    <a:pt x="580" y="354"/>
                  </a:cubicBezTo>
                  <a:cubicBezTo>
                    <a:pt x="581" y="354"/>
                    <a:pt x="582" y="355"/>
                    <a:pt x="583" y="355"/>
                  </a:cubicBezTo>
                  <a:cubicBezTo>
                    <a:pt x="583" y="356"/>
                    <a:pt x="581" y="357"/>
                    <a:pt x="580" y="357"/>
                  </a:cubicBezTo>
                  <a:close/>
                  <a:moveTo>
                    <a:pt x="581" y="448"/>
                  </a:moveTo>
                  <a:cubicBezTo>
                    <a:pt x="582" y="449"/>
                    <a:pt x="581" y="451"/>
                    <a:pt x="579" y="450"/>
                  </a:cubicBezTo>
                  <a:cubicBezTo>
                    <a:pt x="580" y="449"/>
                    <a:pt x="581" y="449"/>
                    <a:pt x="581" y="448"/>
                  </a:cubicBezTo>
                  <a:close/>
                  <a:moveTo>
                    <a:pt x="587" y="524"/>
                  </a:moveTo>
                  <a:cubicBezTo>
                    <a:pt x="587" y="525"/>
                    <a:pt x="587" y="525"/>
                    <a:pt x="587" y="525"/>
                  </a:cubicBezTo>
                  <a:cubicBezTo>
                    <a:pt x="586" y="526"/>
                    <a:pt x="586" y="526"/>
                    <a:pt x="585" y="526"/>
                  </a:cubicBezTo>
                  <a:cubicBezTo>
                    <a:pt x="585" y="525"/>
                    <a:pt x="585" y="525"/>
                    <a:pt x="587" y="524"/>
                  </a:cubicBezTo>
                  <a:close/>
                  <a:moveTo>
                    <a:pt x="586" y="343"/>
                  </a:moveTo>
                  <a:cubicBezTo>
                    <a:pt x="586" y="344"/>
                    <a:pt x="586" y="345"/>
                    <a:pt x="585" y="346"/>
                  </a:cubicBezTo>
                  <a:cubicBezTo>
                    <a:pt x="585" y="345"/>
                    <a:pt x="583" y="345"/>
                    <a:pt x="582" y="344"/>
                  </a:cubicBezTo>
                  <a:cubicBezTo>
                    <a:pt x="582" y="343"/>
                    <a:pt x="583" y="343"/>
                    <a:pt x="584" y="342"/>
                  </a:cubicBezTo>
                  <a:cubicBezTo>
                    <a:pt x="585" y="342"/>
                    <a:pt x="585" y="343"/>
                    <a:pt x="586" y="343"/>
                  </a:cubicBezTo>
                  <a:close/>
                  <a:moveTo>
                    <a:pt x="582" y="331"/>
                  </a:moveTo>
                  <a:cubicBezTo>
                    <a:pt x="582" y="331"/>
                    <a:pt x="582" y="332"/>
                    <a:pt x="583" y="332"/>
                  </a:cubicBezTo>
                  <a:cubicBezTo>
                    <a:pt x="582" y="333"/>
                    <a:pt x="582" y="334"/>
                    <a:pt x="581" y="334"/>
                  </a:cubicBezTo>
                  <a:cubicBezTo>
                    <a:pt x="579" y="334"/>
                    <a:pt x="578" y="335"/>
                    <a:pt x="578" y="335"/>
                  </a:cubicBezTo>
                  <a:cubicBezTo>
                    <a:pt x="576" y="334"/>
                    <a:pt x="575" y="333"/>
                    <a:pt x="576" y="331"/>
                  </a:cubicBezTo>
                  <a:cubicBezTo>
                    <a:pt x="578" y="331"/>
                    <a:pt x="580" y="331"/>
                    <a:pt x="582" y="331"/>
                  </a:cubicBezTo>
                  <a:close/>
                  <a:moveTo>
                    <a:pt x="576" y="457"/>
                  </a:moveTo>
                  <a:cubicBezTo>
                    <a:pt x="577" y="457"/>
                    <a:pt x="576" y="455"/>
                    <a:pt x="578" y="455"/>
                  </a:cubicBezTo>
                  <a:cubicBezTo>
                    <a:pt x="578" y="456"/>
                    <a:pt x="578" y="457"/>
                    <a:pt x="576" y="457"/>
                  </a:cubicBezTo>
                  <a:close/>
                  <a:moveTo>
                    <a:pt x="578" y="524"/>
                  </a:moveTo>
                  <a:cubicBezTo>
                    <a:pt x="578" y="524"/>
                    <a:pt x="578" y="525"/>
                    <a:pt x="578" y="525"/>
                  </a:cubicBezTo>
                  <a:cubicBezTo>
                    <a:pt x="577" y="525"/>
                    <a:pt x="577" y="525"/>
                    <a:pt x="577" y="525"/>
                  </a:cubicBezTo>
                  <a:cubicBezTo>
                    <a:pt x="577" y="525"/>
                    <a:pt x="577" y="524"/>
                    <a:pt x="577" y="524"/>
                  </a:cubicBezTo>
                  <a:cubicBezTo>
                    <a:pt x="577" y="524"/>
                    <a:pt x="577" y="524"/>
                    <a:pt x="578" y="524"/>
                  </a:cubicBezTo>
                  <a:close/>
                  <a:moveTo>
                    <a:pt x="576" y="458"/>
                  </a:moveTo>
                  <a:cubicBezTo>
                    <a:pt x="576" y="458"/>
                    <a:pt x="576" y="458"/>
                    <a:pt x="576" y="458"/>
                  </a:cubicBezTo>
                  <a:cubicBezTo>
                    <a:pt x="576" y="458"/>
                    <a:pt x="576" y="458"/>
                    <a:pt x="576" y="458"/>
                  </a:cubicBezTo>
                  <a:cubicBezTo>
                    <a:pt x="576" y="458"/>
                    <a:pt x="576" y="458"/>
                    <a:pt x="576" y="458"/>
                  </a:cubicBezTo>
                  <a:cubicBezTo>
                    <a:pt x="576" y="458"/>
                    <a:pt x="576" y="458"/>
                    <a:pt x="576" y="458"/>
                  </a:cubicBezTo>
                  <a:close/>
                  <a:moveTo>
                    <a:pt x="576" y="528"/>
                  </a:moveTo>
                  <a:cubicBezTo>
                    <a:pt x="577" y="528"/>
                    <a:pt x="578" y="528"/>
                    <a:pt x="578" y="528"/>
                  </a:cubicBezTo>
                  <a:cubicBezTo>
                    <a:pt x="579" y="528"/>
                    <a:pt x="579" y="529"/>
                    <a:pt x="579" y="529"/>
                  </a:cubicBezTo>
                  <a:cubicBezTo>
                    <a:pt x="578" y="530"/>
                    <a:pt x="578" y="529"/>
                    <a:pt x="576" y="529"/>
                  </a:cubicBezTo>
                  <a:cubicBezTo>
                    <a:pt x="576" y="529"/>
                    <a:pt x="576" y="529"/>
                    <a:pt x="576" y="528"/>
                  </a:cubicBezTo>
                  <a:close/>
                  <a:moveTo>
                    <a:pt x="579" y="472"/>
                  </a:moveTo>
                  <a:cubicBezTo>
                    <a:pt x="578" y="471"/>
                    <a:pt x="581" y="472"/>
                    <a:pt x="579" y="472"/>
                  </a:cubicBezTo>
                  <a:cubicBezTo>
                    <a:pt x="579" y="472"/>
                    <a:pt x="579" y="472"/>
                    <a:pt x="579" y="472"/>
                  </a:cubicBezTo>
                  <a:close/>
                  <a:moveTo>
                    <a:pt x="578" y="454"/>
                  </a:moveTo>
                  <a:cubicBezTo>
                    <a:pt x="578" y="453"/>
                    <a:pt x="577" y="453"/>
                    <a:pt x="577" y="452"/>
                  </a:cubicBezTo>
                  <a:cubicBezTo>
                    <a:pt x="578" y="452"/>
                    <a:pt x="579" y="452"/>
                    <a:pt x="580" y="452"/>
                  </a:cubicBezTo>
                  <a:cubicBezTo>
                    <a:pt x="580" y="453"/>
                    <a:pt x="579" y="454"/>
                    <a:pt x="578" y="454"/>
                  </a:cubicBezTo>
                  <a:close/>
                  <a:moveTo>
                    <a:pt x="580" y="495"/>
                  </a:moveTo>
                  <a:cubicBezTo>
                    <a:pt x="580" y="495"/>
                    <a:pt x="580" y="495"/>
                    <a:pt x="581" y="495"/>
                  </a:cubicBezTo>
                  <a:cubicBezTo>
                    <a:pt x="581" y="496"/>
                    <a:pt x="581" y="496"/>
                    <a:pt x="581" y="496"/>
                  </a:cubicBezTo>
                  <a:cubicBezTo>
                    <a:pt x="580" y="496"/>
                    <a:pt x="580" y="496"/>
                    <a:pt x="580" y="496"/>
                  </a:cubicBezTo>
                  <a:cubicBezTo>
                    <a:pt x="580" y="496"/>
                    <a:pt x="580" y="496"/>
                    <a:pt x="580" y="495"/>
                  </a:cubicBezTo>
                  <a:close/>
                  <a:moveTo>
                    <a:pt x="579" y="652"/>
                  </a:moveTo>
                  <a:cubicBezTo>
                    <a:pt x="578" y="652"/>
                    <a:pt x="578" y="650"/>
                    <a:pt x="578" y="649"/>
                  </a:cubicBezTo>
                  <a:cubicBezTo>
                    <a:pt x="581" y="649"/>
                    <a:pt x="579" y="651"/>
                    <a:pt x="579" y="652"/>
                  </a:cubicBezTo>
                  <a:close/>
                  <a:moveTo>
                    <a:pt x="578" y="642"/>
                  </a:moveTo>
                  <a:cubicBezTo>
                    <a:pt x="578" y="642"/>
                    <a:pt x="578" y="643"/>
                    <a:pt x="578" y="643"/>
                  </a:cubicBezTo>
                  <a:cubicBezTo>
                    <a:pt x="576" y="644"/>
                    <a:pt x="576" y="642"/>
                    <a:pt x="578" y="642"/>
                  </a:cubicBezTo>
                  <a:close/>
                  <a:moveTo>
                    <a:pt x="579" y="967"/>
                  </a:moveTo>
                  <a:cubicBezTo>
                    <a:pt x="580" y="968"/>
                    <a:pt x="579" y="968"/>
                    <a:pt x="578" y="969"/>
                  </a:cubicBezTo>
                  <a:cubicBezTo>
                    <a:pt x="577" y="969"/>
                    <a:pt x="577" y="967"/>
                    <a:pt x="579" y="967"/>
                  </a:cubicBezTo>
                  <a:close/>
                  <a:moveTo>
                    <a:pt x="579" y="1025"/>
                  </a:moveTo>
                  <a:cubicBezTo>
                    <a:pt x="579" y="1025"/>
                    <a:pt x="580" y="1027"/>
                    <a:pt x="578" y="1027"/>
                  </a:cubicBezTo>
                  <a:cubicBezTo>
                    <a:pt x="578" y="1026"/>
                    <a:pt x="578" y="1026"/>
                    <a:pt x="579" y="1025"/>
                  </a:cubicBezTo>
                  <a:close/>
                  <a:moveTo>
                    <a:pt x="581" y="1030"/>
                  </a:moveTo>
                  <a:cubicBezTo>
                    <a:pt x="580" y="1030"/>
                    <a:pt x="579" y="1029"/>
                    <a:pt x="579" y="1028"/>
                  </a:cubicBezTo>
                  <a:cubicBezTo>
                    <a:pt x="581" y="1028"/>
                    <a:pt x="581" y="1029"/>
                    <a:pt x="581" y="1030"/>
                  </a:cubicBezTo>
                  <a:close/>
                  <a:moveTo>
                    <a:pt x="581" y="757"/>
                  </a:moveTo>
                  <a:cubicBezTo>
                    <a:pt x="582" y="757"/>
                    <a:pt x="582" y="758"/>
                    <a:pt x="582" y="759"/>
                  </a:cubicBezTo>
                  <a:cubicBezTo>
                    <a:pt x="582" y="759"/>
                    <a:pt x="584" y="759"/>
                    <a:pt x="584" y="760"/>
                  </a:cubicBezTo>
                  <a:cubicBezTo>
                    <a:pt x="584" y="760"/>
                    <a:pt x="584" y="761"/>
                    <a:pt x="584" y="762"/>
                  </a:cubicBezTo>
                  <a:cubicBezTo>
                    <a:pt x="583" y="762"/>
                    <a:pt x="583" y="763"/>
                    <a:pt x="582" y="762"/>
                  </a:cubicBezTo>
                  <a:cubicBezTo>
                    <a:pt x="581" y="761"/>
                    <a:pt x="581" y="758"/>
                    <a:pt x="581" y="757"/>
                  </a:cubicBezTo>
                  <a:close/>
                  <a:moveTo>
                    <a:pt x="583" y="792"/>
                  </a:moveTo>
                  <a:cubicBezTo>
                    <a:pt x="583" y="792"/>
                    <a:pt x="584" y="792"/>
                    <a:pt x="584" y="792"/>
                  </a:cubicBezTo>
                  <a:cubicBezTo>
                    <a:pt x="585" y="793"/>
                    <a:pt x="584" y="794"/>
                    <a:pt x="584" y="793"/>
                  </a:cubicBezTo>
                  <a:cubicBezTo>
                    <a:pt x="584" y="792"/>
                    <a:pt x="583" y="793"/>
                    <a:pt x="582" y="793"/>
                  </a:cubicBezTo>
                  <a:cubicBezTo>
                    <a:pt x="582" y="792"/>
                    <a:pt x="583" y="792"/>
                    <a:pt x="583" y="792"/>
                  </a:cubicBezTo>
                  <a:close/>
                  <a:moveTo>
                    <a:pt x="584" y="1026"/>
                  </a:moveTo>
                  <a:cubicBezTo>
                    <a:pt x="584" y="1026"/>
                    <a:pt x="584" y="1026"/>
                    <a:pt x="584" y="1026"/>
                  </a:cubicBezTo>
                  <a:cubicBezTo>
                    <a:pt x="583" y="1026"/>
                    <a:pt x="583" y="1026"/>
                    <a:pt x="583" y="1026"/>
                  </a:cubicBezTo>
                  <a:cubicBezTo>
                    <a:pt x="583" y="1026"/>
                    <a:pt x="582" y="1026"/>
                    <a:pt x="582" y="1026"/>
                  </a:cubicBezTo>
                  <a:cubicBezTo>
                    <a:pt x="583" y="1026"/>
                    <a:pt x="583" y="1026"/>
                    <a:pt x="584" y="1026"/>
                  </a:cubicBezTo>
                  <a:close/>
                  <a:moveTo>
                    <a:pt x="584" y="1028"/>
                  </a:moveTo>
                  <a:cubicBezTo>
                    <a:pt x="585" y="1028"/>
                    <a:pt x="585" y="1030"/>
                    <a:pt x="583" y="1029"/>
                  </a:cubicBezTo>
                  <a:cubicBezTo>
                    <a:pt x="583" y="1028"/>
                    <a:pt x="583" y="1028"/>
                    <a:pt x="584" y="1028"/>
                  </a:cubicBezTo>
                  <a:close/>
                  <a:moveTo>
                    <a:pt x="586" y="755"/>
                  </a:moveTo>
                  <a:cubicBezTo>
                    <a:pt x="585" y="754"/>
                    <a:pt x="587" y="754"/>
                    <a:pt x="586" y="755"/>
                  </a:cubicBezTo>
                  <a:close/>
                  <a:moveTo>
                    <a:pt x="586" y="530"/>
                  </a:moveTo>
                  <a:cubicBezTo>
                    <a:pt x="587" y="530"/>
                    <a:pt x="586" y="530"/>
                    <a:pt x="587" y="531"/>
                  </a:cubicBezTo>
                  <a:cubicBezTo>
                    <a:pt x="586" y="531"/>
                    <a:pt x="586" y="530"/>
                    <a:pt x="586" y="530"/>
                  </a:cubicBezTo>
                  <a:close/>
                  <a:moveTo>
                    <a:pt x="587" y="527"/>
                  </a:moveTo>
                  <a:cubicBezTo>
                    <a:pt x="587" y="528"/>
                    <a:pt x="587" y="528"/>
                    <a:pt x="587" y="528"/>
                  </a:cubicBezTo>
                  <a:cubicBezTo>
                    <a:pt x="585" y="528"/>
                    <a:pt x="585" y="526"/>
                    <a:pt x="587" y="527"/>
                  </a:cubicBezTo>
                  <a:close/>
                  <a:moveTo>
                    <a:pt x="586" y="497"/>
                  </a:moveTo>
                  <a:cubicBezTo>
                    <a:pt x="587" y="497"/>
                    <a:pt x="588" y="497"/>
                    <a:pt x="588" y="497"/>
                  </a:cubicBezTo>
                  <a:cubicBezTo>
                    <a:pt x="589" y="499"/>
                    <a:pt x="585" y="499"/>
                    <a:pt x="586" y="497"/>
                  </a:cubicBezTo>
                  <a:close/>
                  <a:moveTo>
                    <a:pt x="588" y="529"/>
                  </a:moveTo>
                  <a:cubicBezTo>
                    <a:pt x="589" y="529"/>
                    <a:pt x="589" y="529"/>
                    <a:pt x="590" y="529"/>
                  </a:cubicBezTo>
                  <a:cubicBezTo>
                    <a:pt x="589" y="530"/>
                    <a:pt x="589" y="530"/>
                    <a:pt x="588" y="530"/>
                  </a:cubicBezTo>
                  <a:cubicBezTo>
                    <a:pt x="588" y="530"/>
                    <a:pt x="588" y="529"/>
                    <a:pt x="588" y="529"/>
                  </a:cubicBezTo>
                  <a:close/>
                  <a:moveTo>
                    <a:pt x="590" y="772"/>
                  </a:moveTo>
                  <a:cubicBezTo>
                    <a:pt x="591" y="772"/>
                    <a:pt x="591" y="772"/>
                    <a:pt x="591" y="773"/>
                  </a:cubicBezTo>
                  <a:cubicBezTo>
                    <a:pt x="591" y="773"/>
                    <a:pt x="591" y="774"/>
                    <a:pt x="590" y="776"/>
                  </a:cubicBezTo>
                  <a:cubicBezTo>
                    <a:pt x="589" y="775"/>
                    <a:pt x="589" y="772"/>
                    <a:pt x="590" y="772"/>
                  </a:cubicBezTo>
                  <a:close/>
                  <a:moveTo>
                    <a:pt x="592" y="452"/>
                  </a:moveTo>
                  <a:cubicBezTo>
                    <a:pt x="592" y="452"/>
                    <a:pt x="593" y="453"/>
                    <a:pt x="592" y="453"/>
                  </a:cubicBezTo>
                  <a:cubicBezTo>
                    <a:pt x="592" y="453"/>
                    <a:pt x="592" y="453"/>
                    <a:pt x="591" y="453"/>
                  </a:cubicBezTo>
                  <a:cubicBezTo>
                    <a:pt x="591" y="453"/>
                    <a:pt x="591" y="452"/>
                    <a:pt x="592" y="452"/>
                  </a:cubicBezTo>
                  <a:close/>
                  <a:moveTo>
                    <a:pt x="592" y="485"/>
                  </a:moveTo>
                  <a:cubicBezTo>
                    <a:pt x="594" y="486"/>
                    <a:pt x="591" y="486"/>
                    <a:pt x="592" y="485"/>
                  </a:cubicBezTo>
                  <a:close/>
                  <a:moveTo>
                    <a:pt x="592" y="463"/>
                  </a:moveTo>
                  <a:cubicBezTo>
                    <a:pt x="592" y="462"/>
                    <a:pt x="594" y="463"/>
                    <a:pt x="593" y="463"/>
                  </a:cubicBezTo>
                  <a:cubicBezTo>
                    <a:pt x="593" y="463"/>
                    <a:pt x="593" y="463"/>
                    <a:pt x="592" y="463"/>
                  </a:cubicBezTo>
                  <a:close/>
                  <a:moveTo>
                    <a:pt x="596" y="465"/>
                  </a:moveTo>
                  <a:cubicBezTo>
                    <a:pt x="596" y="466"/>
                    <a:pt x="596" y="467"/>
                    <a:pt x="596" y="467"/>
                  </a:cubicBezTo>
                  <a:cubicBezTo>
                    <a:pt x="594" y="467"/>
                    <a:pt x="593" y="467"/>
                    <a:pt x="593" y="466"/>
                  </a:cubicBezTo>
                  <a:cubicBezTo>
                    <a:pt x="594" y="466"/>
                    <a:pt x="595" y="465"/>
                    <a:pt x="596" y="465"/>
                  </a:cubicBezTo>
                  <a:close/>
                  <a:moveTo>
                    <a:pt x="598" y="222"/>
                  </a:moveTo>
                  <a:cubicBezTo>
                    <a:pt x="599" y="222"/>
                    <a:pt x="598" y="223"/>
                    <a:pt x="597" y="222"/>
                  </a:cubicBezTo>
                  <a:cubicBezTo>
                    <a:pt x="597" y="222"/>
                    <a:pt x="598" y="222"/>
                    <a:pt x="598" y="222"/>
                  </a:cubicBezTo>
                  <a:close/>
                  <a:moveTo>
                    <a:pt x="597" y="212"/>
                  </a:moveTo>
                  <a:cubicBezTo>
                    <a:pt x="597" y="212"/>
                    <a:pt x="597" y="212"/>
                    <a:pt x="597" y="212"/>
                  </a:cubicBezTo>
                  <a:cubicBezTo>
                    <a:pt x="596" y="212"/>
                    <a:pt x="597" y="211"/>
                    <a:pt x="597" y="212"/>
                  </a:cubicBezTo>
                  <a:close/>
                  <a:moveTo>
                    <a:pt x="599" y="488"/>
                  </a:moveTo>
                  <a:cubicBezTo>
                    <a:pt x="599" y="488"/>
                    <a:pt x="599" y="488"/>
                    <a:pt x="600" y="488"/>
                  </a:cubicBezTo>
                  <a:cubicBezTo>
                    <a:pt x="599" y="488"/>
                    <a:pt x="600" y="488"/>
                    <a:pt x="600" y="488"/>
                  </a:cubicBezTo>
                  <a:cubicBezTo>
                    <a:pt x="600" y="488"/>
                    <a:pt x="600" y="488"/>
                    <a:pt x="600" y="488"/>
                  </a:cubicBezTo>
                  <a:cubicBezTo>
                    <a:pt x="600" y="488"/>
                    <a:pt x="600" y="488"/>
                    <a:pt x="600" y="489"/>
                  </a:cubicBezTo>
                  <a:cubicBezTo>
                    <a:pt x="599" y="489"/>
                    <a:pt x="599" y="489"/>
                    <a:pt x="599" y="489"/>
                  </a:cubicBezTo>
                  <a:cubicBezTo>
                    <a:pt x="599" y="488"/>
                    <a:pt x="599" y="488"/>
                    <a:pt x="598" y="488"/>
                  </a:cubicBezTo>
                  <a:cubicBezTo>
                    <a:pt x="598" y="488"/>
                    <a:pt x="598" y="488"/>
                    <a:pt x="598" y="488"/>
                  </a:cubicBezTo>
                  <a:cubicBezTo>
                    <a:pt x="599" y="488"/>
                    <a:pt x="599" y="488"/>
                    <a:pt x="599" y="488"/>
                  </a:cubicBezTo>
                  <a:close/>
                  <a:moveTo>
                    <a:pt x="600" y="412"/>
                  </a:moveTo>
                  <a:cubicBezTo>
                    <a:pt x="600" y="412"/>
                    <a:pt x="600" y="413"/>
                    <a:pt x="599" y="413"/>
                  </a:cubicBezTo>
                  <a:cubicBezTo>
                    <a:pt x="598" y="413"/>
                    <a:pt x="599" y="411"/>
                    <a:pt x="600" y="412"/>
                  </a:cubicBezTo>
                  <a:close/>
                  <a:moveTo>
                    <a:pt x="598" y="538"/>
                  </a:moveTo>
                  <a:cubicBezTo>
                    <a:pt x="598" y="538"/>
                    <a:pt x="598" y="538"/>
                    <a:pt x="598" y="538"/>
                  </a:cubicBezTo>
                  <a:cubicBezTo>
                    <a:pt x="598" y="537"/>
                    <a:pt x="598" y="538"/>
                    <a:pt x="599" y="537"/>
                  </a:cubicBezTo>
                  <a:cubicBezTo>
                    <a:pt x="599" y="538"/>
                    <a:pt x="599" y="538"/>
                    <a:pt x="598" y="538"/>
                  </a:cubicBezTo>
                  <a:close/>
                  <a:moveTo>
                    <a:pt x="599" y="540"/>
                  </a:moveTo>
                  <a:cubicBezTo>
                    <a:pt x="599" y="540"/>
                    <a:pt x="599" y="541"/>
                    <a:pt x="599" y="541"/>
                  </a:cubicBezTo>
                  <a:cubicBezTo>
                    <a:pt x="598" y="541"/>
                    <a:pt x="598" y="540"/>
                    <a:pt x="599" y="540"/>
                  </a:cubicBezTo>
                  <a:close/>
                  <a:moveTo>
                    <a:pt x="600" y="545"/>
                  </a:moveTo>
                  <a:cubicBezTo>
                    <a:pt x="599" y="545"/>
                    <a:pt x="598" y="545"/>
                    <a:pt x="598" y="544"/>
                  </a:cubicBezTo>
                  <a:cubicBezTo>
                    <a:pt x="599" y="544"/>
                    <a:pt x="600" y="544"/>
                    <a:pt x="600" y="545"/>
                  </a:cubicBezTo>
                  <a:close/>
                  <a:moveTo>
                    <a:pt x="598" y="537"/>
                  </a:moveTo>
                  <a:cubicBezTo>
                    <a:pt x="598" y="536"/>
                    <a:pt x="598" y="536"/>
                    <a:pt x="599" y="536"/>
                  </a:cubicBezTo>
                  <a:cubicBezTo>
                    <a:pt x="599" y="536"/>
                    <a:pt x="599" y="537"/>
                    <a:pt x="598" y="537"/>
                  </a:cubicBezTo>
                  <a:close/>
                  <a:moveTo>
                    <a:pt x="598" y="529"/>
                  </a:moveTo>
                  <a:cubicBezTo>
                    <a:pt x="598" y="529"/>
                    <a:pt x="598" y="530"/>
                    <a:pt x="598" y="529"/>
                  </a:cubicBezTo>
                  <a:cubicBezTo>
                    <a:pt x="597" y="528"/>
                    <a:pt x="597" y="528"/>
                    <a:pt x="598" y="529"/>
                  </a:cubicBezTo>
                  <a:close/>
                  <a:moveTo>
                    <a:pt x="598" y="527"/>
                  </a:moveTo>
                  <a:cubicBezTo>
                    <a:pt x="597" y="526"/>
                    <a:pt x="599" y="526"/>
                    <a:pt x="598" y="527"/>
                  </a:cubicBezTo>
                  <a:close/>
                  <a:moveTo>
                    <a:pt x="598" y="497"/>
                  </a:moveTo>
                  <a:cubicBezTo>
                    <a:pt x="599" y="498"/>
                    <a:pt x="596" y="498"/>
                    <a:pt x="597" y="497"/>
                  </a:cubicBezTo>
                  <a:cubicBezTo>
                    <a:pt x="597" y="497"/>
                    <a:pt x="598" y="497"/>
                    <a:pt x="598" y="497"/>
                  </a:cubicBezTo>
                  <a:close/>
                  <a:moveTo>
                    <a:pt x="598" y="481"/>
                  </a:moveTo>
                  <a:cubicBezTo>
                    <a:pt x="598" y="482"/>
                    <a:pt x="596" y="480"/>
                    <a:pt x="598" y="481"/>
                  </a:cubicBezTo>
                  <a:close/>
                  <a:moveTo>
                    <a:pt x="597" y="495"/>
                  </a:moveTo>
                  <a:cubicBezTo>
                    <a:pt x="596" y="495"/>
                    <a:pt x="596" y="493"/>
                    <a:pt x="597" y="493"/>
                  </a:cubicBezTo>
                  <a:cubicBezTo>
                    <a:pt x="598" y="493"/>
                    <a:pt x="597" y="494"/>
                    <a:pt x="597" y="495"/>
                  </a:cubicBezTo>
                  <a:close/>
                  <a:moveTo>
                    <a:pt x="598" y="501"/>
                  </a:moveTo>
                  <a:cubicBezTo>
                    <a:pt x="599" y="502"/>
                    <a:pt x="598" y="502"/>
                    <a:pt x="598" y="502"/>
                  </a:cubicBezTo>
                  <a:cubicBezTo>
                    <a:pt x="597" y="503"/>
                    <a:pt x="597" y="502"/>
                    <a:pt x="596" y="502"/>
                  </a:cubicBezTo>
                  <a:cubicBezTo>
                    <a:pt x="597" y="501"/>
                    <a:pt x="597" y="501"/>
                    <a:pt x="598" y="501"/>
                  </a:cubicBezTo>
                  <a:close/>
                  <a:moveTo>
                    <a:pt x="598" y="505"/>
                  </a:moveTo>
                  <a:cubicBezTo>
                    <a:pt x="598" y="505"/>
                    <a:pt x="598" y="504"/>
                    <a:pt x="598" y="504"/>
                  </a:cubicBezTo>
                  <a:cubicBezTo>
                    <a:pt x="599" y="504"/>
                    <a:pt x="599" y="505"/>
                    <a:pt x="598" y="505"/>
                  </a:cubicBezTo>
                  <a:close/>
                  <a:moveTo>
                    <a:pt x="600" y="507"/>
                  </a:moveTo>
                  <a:cubicBezTo>
                    <a:pt x="600" y="507"/>
                    <a:pt x="599" y="508"/>
                    <a:pt x="598" y="508"/>
                  </a:cubicBezTo>
                  <a:cubicBezTo>
                    <a:pt x="598" y="507"/>
                    <a:pt x="598" y="507"/>
                    <a:pt x="598" y="506"/>
                  </a:cubicBezTo>
                  <a:cubicBezTo>
                    <a:pt x="599" y="506"/>
                    <a:pt x="599" y="507"/>
                    <a:pt x="600" y="507"/>
                  </a:cubicBezTo>
                  <a:close/>
                  <a:moveTo>
                    <a:pt x="598" y="515"/>
                  </a:moveTo>
                  <a:cubicBezTo>
                    <a:pt x="597" y="515"/>
                    <a:pt x="597" y="514"/>
                    <a:pt x="597" y="513"/>
                  </a:cubicBezTo>
                  <a:cubicBezTo>
                    <a:pt x="599" y="513"/>
                    <a:pt x="598" y="514"/>
                    <a:pt x="598" y="515"/>
                  </a:cubicBezTo>
                  <a:close/>
                  <a:moveTo>
                    <a:pt x="599" y="521"/>
                  </a:moveTo>
                  <a:cubicBezTo>
                    <a:pt x="599" y="521"/>
                    <a:pt x="599" y="522"/>
                    <a:pt x="598" y="522"/>
                  </a:cubicBezTo>
                  <a:cubicBezTo>
                    <a:pt x="598" y="522"/>
                    <a:pt x="598" y="521"/>
                    <a:pt x="599" y="521"/>
                  </a:cubicBezTo>
                  <a:close/>
                  <a:moveTo>
                    <a:pt x="600" y="511"/>
                  </a:moveTo>
                  <a:cubicBezTo>
                    <a:pt x="600" y="512"/>
                    <a:pt x="600" y="512"/>
                    <a:pt x="600" y="513"/>
                  </a:cubicBezTo>
                  <a:cubicBezTo>
                    <a:pt x="599" y="513"/>
                    <a:pt x="598" y="511"/>
                    <a:pt x="600" y="511"/>
                  </a:cubicBezTo>
                  <a:close/>
                  <a:moveTo>
                    <a:pt x="598" y="417"/>
                  </a:moveTo>
                  <a:cubicBezTo>
                    <a:pt x="596" y="417"/>
                    <a:pt x="597" y="415"/>
                    <a:pt x="598" y="415"/>
                  </a:cubicBezTo>
                  <a:cubicBezTo>
                    <a:pt x="599" y="416"/>
                    <a:pt x="597" y="416"/>
                    <a:pt x="598" y="417"/>
                  </a:cubicBezTo>
                  <a:close/>
                  <a:moveTo>
                    <a:pt x="597" y="373"/>
                  </a:moveTo>
                  <a:cubicBezTo>
                    <a:pt x="597" y="374"/>
                    <a:pt x="598" y="375"/>
                    <a:pt x="597" y="375"/>
                  </a:cubicBezTo>
                  <a:cubicBezTo>
                    <a:pt x="595" y="375"/>
                    <a:pt x="596" y="373"/>
                    <a:pt x="597" y="373"/>
                  </a:cubicBezTo>
                  <a:close/>
                  <a:moveTo>
                    <a:pt x="594" y="501"/>
                  </a:moveTo>
                  <a:cubicBezTo>
                    <a:pt x="595" y="501"/>
                    <a:pt x="595" y="501"/>
                    <a:pt x="595" y="501"/>
                  </a:cubicBezTo>
                  <a:cubicBezTo>
                    <a:pt x="595" y="501"/>
                    <a:pt x="595" y="501"/>
                    <a:pt x="595" y="502"/>
                  </a:cubicBezTo>
                  <a:cubicBezTo>
                    <a:pt x="595" y="502"/>
                    <a:pt x="595" y="502"/>
                    <a:pt x="594" y="502"/>
                  </a:cubicBezTo>
                  <a:cubicBezTo>
                    <a:pt x="594" y="501"/>
                    <a:pt x="594" y="501"/>
                    <a:pt x="594" y="501"/>
                  </a:cubicBezTo>
                  <a:close/>
                  <a:moveTo>
                    <a:pt x="594" y="493"/>
                  </a:moveTo>
                  <a:cubicBezTo>
                    <a:pt x="594" y="493"/>
                    <a:pt x="594" y="493"/>
                    <a:pt x="594" y="493"/>
                  </a:cubicBezTo>
                  <a:cubicBezTo>
                    <a:pt x="594" y="493"/>
                    <a:pt x="594" y="493"/>
                    <a:pt x="594" y="493"/>
                  </a:cubicBezTo>
                  <a:cubicBezTo>
                    <a:pt x="594" y="493"/>
                    <a:pt x="594" y="493"/>
                    <a:pt x="594" y="493"/>
                  </a:cubicBezTo>
                  <a:cubicBezTo>
                    <a:pt x="594" y="493"/>
                    <a:pt x="594" y="493"/>
                    <a:pt x="594" y="493"/>
                  </a:cubicBezTo>
                  <a:close/>
                  <a:moveTo>
                    <a:pt x="594" y="478"/>
                  </a:moveTo>
                  <a:cubicBezTo>
                    <a:pt x="595" y="478"/>
                    <a:pt x="595" y="478"/>
                    <a:pt x="596" y="478"/>
                  </a:cubicBezTo>
                  <a:cubicBezTo>
                    <a:pt x="595" y="479"/>
                    <a:pt x="596" y="480"/>
                    <a:pt x="595" y="481"/>
                  </a:cubicBezTo>
                  <a:cubicBezTo>
                    <a:pt x="594" y="481"/>
                    <a:pt x="595" y="479"/>
                    <a:pt x="594" y="478"/>
                  </a:cubicBezTo>
                  <a:close/>
                  <a:moveTo>
                    <a:pt x="596" y="471"/>
                  </a:moveTo>
                  <a:cubicBezTo>
                    <a:pt x="595" y="471"/>
                    <a:pt x="595" y="471"/>
                    <a:pt x="594" y="471"/>
                  </a:cubicBezTo>
                  <a:cubicBezTo>
                    <a:pt x="595" y="470"/>
                    <a:pt x="595" y="470"/>
                    <a:pt x="595" y="469"/>
                  </a:cubicBezTo>
                  <a:cubicBezTo>
                    <a:pt x="596" y="469"/>
                    <a:pt x="596" y="471"/>
                    <a:pt x="596" y="471"/>
                  </a:cubicBezTo>
                  <a:close/>
                  <a:moveTo>
                    <a:pt x="595" y="475"/>
                  </a:moveTo>
                  <a:cubicBezTo>
                    <a:pt x="595" y="475"/>
                    <a:pt x="595" y="475"/>
                    <a:pt x="595" y="475"/>
                  </a:cubicBezTo>
                  <a:cubicBezTo>
                    <a:pt x="596" y="475"/>
                    <a:pt x="596" y="475"/>
                    <a:pt x="597" y="475"/>
                  </a:cubicBezTo>
                  <a:cubicBezTo>
                    <a:pt x="597" y="475"/>
                    <a:pt x="597" y="475"/>
                    <a:pt x="597" y="475"/>
                  </a:cubicBezTo>
                  <a:cubicBezTo>
                    <a:pt x="596" y="475"/>
                    <a:pt x="596" y="475"/>
                    <a:pt x="595" y="475"/>
                  </a:cubicBezTo>
                  <a:close/>
                  <a:moveTo>
                    <a:pt x="596" y="484"/>
                  </a:moveTo>
                  <a:cubicBezTo>
                    <a:pt x="596" y="484"/>
                    <a:pt x="597" y="485"/>
                    <a:pt x="597" y="485"/>
                  </a:cubicBezTo>
                  <a:cubicBezTo>
                    <a:pt x="596" y="485"/>
                    <a:pt x="596" y="485"/>
                    <a:pt x="595" y="485"/>
                  </a:cubicBezTo>
                  <a:cubicBezTo>
                    <a:pt x="595" y="484"/>
                    <a:pt x="596" y="485"/>
                    <a:pt x="596" y="484"/>
                  </a:cubicBezTo>
                  <a:close/>
                  <a:moveTo>
                    <a:pt x="597" y="488"/>
                  </a:moveTo>
                  <a:cubicBezTo>
                    <a:pt x="597" y="489"/>
                    <a:pt x="595" y="488"/>
                    <a:pt x="597" y="488"/>
                  </a:cubicBezTo>
                  <a:close/>
                  <a:moveTo>
                    <a:pt x="596" y="474"/>
                  </a:moveTo>
                  <a:cubicBezTo>
                    <a:pt x="595" y="474"/>
                    <a:pt x="596" y="473"/>
                    <a:pt x="595" y="472"/>
                  </a:cubicBezTo>
                  <a:cubicBezTo>
                    <a:pt x="596" y="473"/>
                    <a:pt x="596" y="473"/>
                    <a:pt x="597" y="473"/>
                  </a:cubicBezTo>
                  <a:cubicBezTo>
                    <a:pt x="597" y="473"/>
                    <a:pt x="597" y="474"/>
                    <a:pt x="596" y="474"/>
                  </a:cubicBezTo>
                  <a:close/>
                  <a:moveTo>
                    <a:pt x="595" y="533"/>
                  </a:moveTo>
                  <a:cubicBezTo>
                    <a:pt x="595" y="533"/>
                    <a:pt x="594" y="533"/>
                    <a:pt x="594" y="533"/>
                  </a:cubicBezTo>
                  <a:cubicBezTo>
                    <a:pt x="593" y="533"/>
                    <a:pt x="594" y="533"/>
                    <a:pt x="595" y="533"/>
                  </a:cubicBezTo>
                  <a:close/>
                  <a:moveTo>
                    <a:pt x="594" y="530"/>
                  </a:moveTo>
                  <a:cubicBezTo>
                    <a:pt x="593" y="529"/>
                    <a:pt x="594" y="529"/>
                    <a:pt x="594" y="529"/>
                  </a:cubicBezTo>
                  <a:cubicBezTo>
                    <a:pt x="595" y="529"/>
                    <a:pt x="596" y="529"/>
                    <a:pt x="595" y="530"/>
                  </a:cubicBezTo>
                  <a:cubicBezTo>
                    <a:pt x="594" y="530"/>
                    <a:pt x="595" y="530"/>
                    <a:pt x="594" y="530"/>
                  </a:cubicBezTo>
                  <a:close/>
                  <a:moveTo>
                    <a:pt x="595" y="492"/>
                  </a:moveTo>
                  <a:cubicBezTo>
                    <a:pt x="596" y="491"/>
                    <a:pt x="595" y="490"/>
                    <a:pt x="596" y="491"/>
                  </a:cubicBezTo>
                  <a:cubicBezTo>
                    <a:pt x="596" y="490"/>
                    <a:pt x="596" y="490"/>
                    <a:pt x="597" y="490"/>
                  </a:cubicBezTo>
                  <a:cubicBezTo>
                    <a:pt x="597" y="491"/>
                    <a:pt x="597" y="492"/>
                    <a:pt x="595" y="492"/>
                  </a:cubicBezTo>
                  <a:close/>
                  <a:moveTo>
                    <a:pt x="596" y="509"/>
                  </a:moveTo>
                  <a:cubicBezTo>
                    <a:pt x="597" y="509"/>
                    <a:pt x="597" y="509"/>
                    <a:pt x="597" y="509"/>
                  </a:cubicBezTo>
                  <a:cubicBezTo>
                    <a:pt x="598" y="509"/>
                    <a:pt x="596" y="509"/>
                    <a:pt x="596" y="509"/>
                  </a:cubicBezTo>
                  <a:close/>
                  <a:moveTo>
                    <a:pt x="597" y="518"/>
                  </a:moveTo>
                  <a:cubicBezTo>
                    <a:pt x="597" y="518"/>
                    <a:pt x="597" y="518"/>
                    <a:pt x="597" y="518"/>
                  </a:cubicBezTo>
                  <a:cubicBezTo>
                    <a:pt x="596" y="518"/>
                    <a:pt x="596" y="517"/>
                    <a:pt x="597" y="518"/>
                  </a:cubicBezTo>
                  <a:close/>
                  <a:moveTo>
                    <a:pt x="597" y="520"/>
                  </a:moveTo>
                  <a:cubicBezTo>
                    <a:pt x="597" y="520"/>
                    <a:pt x="598" y="520"/>
                    <a:pt x="598" y="521"/>
                  </a:cubicBezTo>
                  <a:cubicBezTo>
                    <a:pt x="597" y="521"/>
                    <a:pt x="596" y="520"/>
                    <a:pt x="597" y="520"/>
                  </a:cubicBezTo>
                  <a:close/>
                  <a:moveTo>
                    <a:pt x="598" y="532"/>
                  </a:moveTo>
                  <a:cubicBezTo>
                    <a:pt x="598" y="532"/>
                    <a:pt x="598" y="532"/>
                    <a:pt x="598" y="532"/>
                  </a:cubicBezTo>
                  <a:cubicBezTo>
                    <a:pt x="598" y="532"/>
                    <a:pt x="598" y="532"/>
                    <a:pt x="597" y="532"/>
                  </a:cubicBezTo>
                  <a:cubicBezTo>
                    <a:pt x="597" y="532"/>
                    <a:pt x="598" y="532"/>
                    <a:pt x="598" y="532"/>
                  </a:cubicBezTo>
                  <a:close/>
                  <a:moveTo>
                    <a:pt x="598" y="556"/>
                  </a:moveTo>
                  <a:cubicBezTo>
                    <a:pt x="598" y="556"/>
                    <a:pt x="598" y="556"/>
                    <a:pt x="599" y="556"/>
                  </a:cubicBezTo>
                  <a:cubicBezTo>
                    <a:pt x="599" y="557"/>
                    <a:pt x="598" y="557"/>
                    <a:pt x="598" y="557"/>
                  </a:cubicBezTo>
                  <a:cubicBezTo>
                    <a:pt x="598" y="557"/>
                    <a:pt x="598" y="557"/>
                    <a:pt x="598" y="557"/>
                  </a:cubicBezTo>
                  <a:cubicBezTo>
                    <a:pt x="598" y="557"/>
                    <a:pt x="598" y="556"/>
                    <a:pt x="598" y="556"/>
                  </a:cubicBezTo>
                  <a:close/>
                  <a:moveTo>
                    <a:pt x="598" y="553"/>
                  </a:moveTo>
                  <a:cubicBezTo>
                    <a:pt x="599" y="554"/>
                    <a:pt x="598" y="554"/>
                    <a:pt x="598" y="555"/>
                  </a:cubicBezTo>
                  <a:cubicBezTo>
                    <a:pt x="597" y="555"/>
                    <a:pt x="597" y="553"/>
                    <a:pt x="598" y="553"/>
                  </a:cubicBezTo>
                  <a:close/>
                  <a:moveTo>
                    <a:pt x="598" y="551"/>
                  </a:moveTo>
                  <a:cubicBezTo>
                    <a:pt x="598" y="551"/>
                    <a:pt x="598" y="551"/>
                    <a:pt x="598" y="551"/>
                  </a:cubicBezTo>
                  <a:cubicBezTo>
                    <a:pt x="598" y="551"/>
                    <a:pt x="598" y="551"/>
                    <a:pt x="598" y="551"/>
                  </a:cubicBezTo>
                  <a:cubicBezTo>
                    <a:pt x="598" y="551"/>
                    <a:pt x="598" y="551"/>
                    <a:pt x="599" y="551"/>
                  </a:cubicBezTo>
                  <a:cubicBezTo>
                    <a:pt x="599" y="551"/>
                    <a:pt x="598" y="551"/>
                    <a:pt x="598" y="551"/>
                  </a:cubicBezTo>
                  <a:close/>
                  <a:moveTo>
                    <a:pt x="598" y="546"/>
                  </a:moveTo>
                  <a:cubicBezTo>
                    <a:pt x="598" y="546"/>
                    <a:pt x="598" y="546"/>
                    <a:pt x="599" y="546"/>
                  </a:cubicBezTo>
                  <a:cubicBezTo>
                    <a:pt x="599" y="546"/>
                    <a:pt x="598" y="547"/>
                    <a:pt x="598" y="546"/>
                  </a:cubicBezTo>
                  <a:close/>
                  <a:moveTo>
                    <a:pt x="599" y="549"/>
                  </a:moveTo>
                  <a:cubicBezTo>
                    <a:pt x="600" y="549"/>
                    <a:pt x="600" y="549"/>
                    <a:pt x="600" y="550"/>
                  </a:cubicBezTo>
                  <a:cubicBezTo>
                    <a:pt x="599" y="549"/>
                    <a:pt x="599" y="549"/>
                    <a:pt x="599" y="549"/>
                  </a:cubicBezTo>
                  <a:close/>
                  <a:moveTo>
                    <a:pt x="600" y="519"/>
                  </a:moveTo>
                  <a:cubicBezTo>
                    <a:pt x="599" y="520"/>
                    <a:pt x="599" y="518"/>
                    <a:pt x="600" y="519"/>
                  </a:cubicBezTo>
                  <a:close/>
                  <a:moveTo>
                    <a:pt x="600" y="485"/>
                  </a:moveTo>
                  <a:cubicBezTo>
                    <a:pt x="600" y="485"/>
                    <a:pt x="600" y="485"/>
                    <a:pt x="600" y="485"/>
                  </a:cubicBezTo>
                  <a:cubicBezTo>
                    <a:pt x="600" y="485"/>
                    <a:pt x="600" y="485"/>
                    <a:pt x="601" y="485"/>
                  </a:cubicBezTo>
                  <a:cubicBezTo>
                    <a:pt x="601" y="485"/>
                    <a:pt x="601" y="485"/>
                    <a:pt x="601" y="486"/>
                  </a:cubicBezTo>
                  <a:cubicBezTo>
                    <a:pt x="600" y="486"/>
                    <a:pt x="600" y="485"/>
                    <a:pt x="600" y="485"/>
                  </a:cubicBezTo>
                  <a:close/>
                  <a:moveTo>
                    <a:pt x="600" y="411"/>
                  </a:moveTo>
                  <a:cubicBezTo>
                    <a:pt x="599" y="411"/>
                    <a:pt x="600" y="409"/>
                    <a:pt x="601" y="409"/>
                  </a:cubicBezTo>
                  <a:cubicBezTo>
                    <a:pt x="602" y="410"/>
                    <a:pt x="600" y="410"/>
                    <a:pt x="600" y="411"/>
                  </a:cubicBezTo>
                  <a:close/>
                  <a:moveTo>
                    <a:pt x="602" y="360"/>
                  </a:moveTo>
                  <a:cubicBezTo>
                    <a:pt x="603" y="361"/>
                    <a:pt x="602" y="362"/>
                    <a:pt x="601" y="362"/>
                  </a:cubicBezTo>
                  <a:cubicBezTo>
                    <a:pt x="600" y="361"/>
                    <a:pt x="601" y="360"/>
                    <a:pt x="602" y="360"/>
                  </a:cubicBezTo>
                  <a:close/>
                  <a:moveTo>
                    <a:pt x="604" y="454"/>
                  </a:moveTo>
                  <a:cubicBezTo>
                    <a:pt x="604" y="455"/>
                    <a:pt x="603" y="455"/>
                    <a:pt x="601" y="455"/>
                  </a:cubicBezTo>
                  <a:cubicBezTo>
                    <a:pt x="599" y="453"/>
                    <a:pt x="605" y="451"/>
                    <a:pt x="604" y="454"/>
                  </a:cubicBezTo>
                  <a:close/>
                  <a:moveTo>
                    <a:pt x="607" y="396"/>
                  </a:moveTo>
                  <a:cubicBezTo>
                    <a:pt x="608" y="395"/>
                    <a:pt x="609" y="395"/>
                    <a:pt x="609" y="395"/>
                  </a:cubicBezTo>
                  <a:cubicBezTo>
                    <a:pt x="609" y="395"/>
                    <a:pt x="609" y="398"/>
                    <a:pt x="607" y="398"/>
                  </a:cubicBezTo>
                  <a:cubicBezTo>
                    <a:pt x="607" y="397"/>
                    <a:pt x="608" y="397"/>
                    <a:pt x="607" y="396"/>
                  </a:cubicBezTo>
                  <a:close/>
                  <a:moveTo>
                    <a:pt x="609" y="502"/>
                  </a:moveTo>
                  <a:cubicBezTo>
                    <a:pt x="608" y="503"/>
                    <a:pt x="608" y="505"/>
                    <a:pt x="608" y="506"/>
                  </a:cubicBezTo>
                  <a:cubicBezTo>
                    <a:pt x="608" y="506"/>
                    <a:pt x="608" y="507"/>
                    <a:pt x="607" y="507"/>
                  </a:cubicBezTo>
                  <a:cubicBezTo>
                    <a:pt x="608" y="508"/>
                    <a:pt x="609" y="508"/>
                    <a:pt x="610" y="509"/>
                  </a:cubicBezTo>
                  <a:cubicBezTo>
                    <a:pt x="611" y="510"/>
                    <a:pt x="611" y="509"/>
                    <a:pt x="612" y="509"/>
                  </a:cubicBezTo>
                  <a:cubicBezTo>
                    <a:pt x="612" y="509"/>
                    <a:pt x="614" y="510"/>
                    <a:pt x="614" y="510"/>
                  </a:cubicBezTo>
                  <a:cubicBezTo>
                    <a:pt x="615" y="510"/>
                    <a:pt x="614" y="510"/>
                    <a:pt x="614" y="511"/>
                  </a:cubicBezTo>
                  <a:cubicBezTo>
                    <a:pt x="613" y="511"/>
                    <a:pt x="614" y="511"/>
                    <a:pt x="613" y="512"/>
                  </a:cubicBezTo>
                  <a:cubicBezTo>
                    <a:pt x="613" y="512"/>
                    <a:pt x="611" y="513"/>
                    <a:pt x="610" y="512"/>
                  </a:cubicBezTo>
                  <a:cubicBezTo>
                    <a:pt x="609" y="513"/>
                    <a:pt x="610" y="513"/>
                    <a:pt x="609" y="514"/>
                  </a:cubicBezTo>
                  <a:cubicBezTo>
                    <a:pt x="607" y="514"/>
                    <a:pt x="609" y="513"/>
                    <a:pt x="608" y="512"/>
                  </a:cubicBezTo>
                  <a:cubicBezTo>
                    <a:pt x="608" y="512"/>
                    <a:pt x="608" y="511"/>
                    <a:pt x="608" y="510"/>
                  </a:cubicBezTo>
                  <a:cubicBezTo>
                    <a:pt x="609" y="510"/>
                    <a:pt x="607" y="510"/>
                    <a:pt x="607" y="509"/>
                  </a:cubicBezTo>
                  <a:cubicBezTo>
                    <a:pt x="607" y="506"/>
                    <a:pt x="608" y="505"/>
                    <a:pt x="607" y="502"/>
                  </a:cubicBezTo>
                  <a:cubicBezTo>
                    <a:pt x="608" y="502"/>
                    <a:pt x="608" y="501"/>
                    <a:pt x="609" y="502"/>
                  </a:cubicBezTo>
                  <a:close/>
                  <a:moveTo>
                    <a:pt x="608" y="498"/>
                  </a:moveTo>
                  <a:cubicBezTo>
                    <a:pt x="609" y="498"/>
                    <a:pt x="609" y="498"/>
                    <a:pt x="610" y="499"/>
                  </a:cubicBezTo>
                  <a:cubicBezTo>
                    <a:pt x="609" y="499"/>
                    <a:pt x="608" y="498"/>
                    <a:pt x="608" y="498"/>
                  </a:cubicBezTo>
                  <a:close/>
                  <a:moveTo>
                    <a:pt x="611" y="392"/>
                  </a:moveTo>
                  <a:cubicBezTo>
                    <a:pt x="610" y="392"/>
                    <a:pt x="610" y="390"/>
                    <a:pt x="612" y="390"/>
                  </a:cubicBezTo>
                  <a:cubicBezTo>
                    <a:pt x="612" y="391"/>
                    <a:pt x="612" y="392"/>
                    <a:pt x="611" y="392"/>
                  </a:cubicBezTo>
                  <a:close/>
                  <a:moveTo>
                    <a:pt x="613" y="483"/>
                  </a:moveTo>
                  <a:cubicBezTo>
                    <a:pt x="613" y="483"/>
                    <a:pt x="612" y="483"/>
                    <a:pt x="611" y="483"/>
                  </a:cubicBezTo>
                  <a:cubicBezTo>
                    <a:pt x="611" y="483"/>
                    <a:pt x="612" y="483"/>
                    <a:pt x="613" y="483"/>
                  </a:cubicBezTo>
                  <a:close/>
                  <a:moveTo>
                    <a:pt x="613" y="388"/>
                  </a:moveTo>
                  <a:cubicBezTo>
                    <a:pt x="613" y="387"/>
                    <a:pt x="614" y="387"/>
                    <a:pt x="614" y="386"/>
                  </a:cubicBezTo>
                  <a:cubicBezTo>
                    <a:pt x="616" y="386"/>
                    <a:pt x="615" y="388"/>
                    <a:pt x="613" y="388"/>
                  </a:cubicBezTo>
                  <a:close/>
                  <a:moveTo>
                    <a:pt x="614" y="449"/>
                  </a:moveTo>
                  <a:cubicBezTo>
                    <a:pt x="614" y="449"/>
                    <a:pt x="614" y="449"/>
                    <a:pt x="613" y="449"/>
                  </a:cubicBezTo>
                  <a:cubicBezTo>
                    <a:pt x="614" y="448"/>
                    <a:pt x="614" y="449"/>
                    <a:pt x="614" y="449"/>
                  </a:cubicBezTo>
                  <a:close/>
                  <a:moveTo>
                    <a:pt x="614" y="641"/>
                  </a:moveTo>
                  <a:cubicBezTo>
                    <a:pt x="613" y="641"/>
                    <a:pt x="613" y="641"/>
                    <a:pt x="613" y="640"/>
                  </a:cubicBezTo>
                  <a:cubicBezTo>
                    <a:pt x="613" y="640"/>
                    <a:pt x="614" y="640"/>
                    <a:pt x="614" y="640"/>
                  </a:cubicBezTo>
                  <a:cubicBezTo>
                    <a:pt x="614" y="640"/>
                    <a:pt x="615" y="641"/>
                    <a:pt x="614" y="641"/>
                  </a:cubicBezTo>
                  <a:close/>
                  <a:moveTo>
                    <a:pt x="607" y="537"/>
                  </a:moveTo>
                  <a:cubicBezTo>
                    <a:pt x="606" y="537"/>
                    <a:pt x="605" y="535"/>
                    <a:pt x="607" y="536"/>
                  </a:cubicBezTo>
                  <a:cubicBezTo>
                    <a:pt x="607" y="536"/>
                    <a:pt x="606" y="536"/>
                    <a:pt x="607" y="537"/>
                  </a:cubicBezTo>
                  <a:close/>
                  <a:moveTo>
                    <a:pt x="606" y="532"/>
                  </a:moveTo>
                  <a:cubicBezTo>
                    <a:pt x="607" y="532"/>
                    <a:pt x="607" y="533"/>
                    <a:pt x="607" y="533"/>
                  </a:cubicBezTo>
                  <a:cubicBezTo>
                    <a:pt x="607" y="533"/>
                    <a:pt x="607" y="533"/>
                    <a:pt x="607" y="533"/>
                  </a:cubicBezTo>
                  <a:cubicBezTo>
                    <a:pt x="606" y="533"/>
                    <a:pt x="606" y="533"/>
                    <a:pt x="606" y="532"/>
                  </a:cubicBezTo>
                  <a:close/>
                  <a:moveTo>
                    <a:pt x="607" y="640"/>
                  </a:moveTo>
                  <a:cubicBezTo>
                    <a:pt x="613" y="639"/>
                    <a:pt x="612" y="643"/>
                    <a:pt x="609" y="643"/>
                  </a:cubicBezTo>
                  <a:cubicBezTo>
                    <a:pt x="607" y="643"/>
                    <a:pt x="606" y="641"/>
                    <a:pt x="607" y="640"/>
                  </a:cubicBezTo>
                  <a:close/>
                  <a:moveTo>
                    <a:pt x="611" y="518"/>
                  </a:moveTo>
                  <a:cubicBezTo>
                    <a:pt x="611" y="518"/>
                    <a:pt x="610" y="518"/>
                    <a:pt x="610" y="518"/>
                  </a:cubicBezTo>
                  <a:cubicBezTo>
                    <a:pt x="609" y="518"/>
                    <a:pt x="609" y="516"/>
                    <a:pt x="610" y="516"/>
                  </a:cubicBezTo>
                  <a:cubicBezTo>
                    <a:pt x="611" y="516"/>
                    <a:pt x="609" y="518"/>
                    <a:pt x="611" y="518"/>
                  </a:cubicBezTo>
                  <a:close/>
                  <a:moveTo>
                    <a:pt x="610" y="520"/>
                  </a:moveTo>
                  <a:cubicBezTo>
                    <a:pt x="611" y="520"/>
                    <a:pt x="611" y="521"/>
                    <a:pt x="611" y="521"/>
                  </a:cubicBezTo>
                  <a:cubicBezTo>
                    <a:pt x="611" y="521"/>
                    <a:pt x="611" y="521"/>
                    <a:pt x="611" y="521"/>
                  </a:cubicBezTo>
                  <a:cubicBezTo>
                    <a:pt x="610" y="521"/>
                    <a:pt x="611" y="523"/>
                    <a:pt x="609" y="522"/>
                  </a:cubicBezTo>
                  <a:cubicBezTo>
                    <a:pt x="609" y="521"/>
                    <a:pt x="610" y="521"/>
                    <a:pt x="610" y="520"/>
                  </a:cubicBezTo>
                  <a:close/>
                  <a:moveTo>
                    <a:pt x="609" y="531"/>
                  </a:moveTo>
                  <a:cubicBezTo>
                    <a:pt x="609" y="530"/>
                    <a:pt x="609" y="530"/>
                    <a:pt x="609" y="530"/>
                  </a:cubicBezTo>
                  <a:cubicBezTo>
                    <a:pt x="609" y="530"/>
                    <a:pt x="609" y="530"/>
                    <a:pt x="610" y="530"/>
                  </a:cubicBezTo>
                  <a:cubicBezTo>
                    <a:pt x="610" y="530"/>
                    <a:pt x="610" y="530"/>
                    <a:pt x="610" y="531"/>
                  </a:cubicBezTo>
                  <a:cubicBezTo>
                    <a:pt x="609" y="531"/>
                    <a:pt x="609" y="531"/>
                    <a:pt x="609" y="531"/>
                  </a:cubicBezTo>
                  <a:close/>
                  <a:moveTo>
                    <a:pt x="610" y="532"/>
                  </a:moveTo>
                  <a:cubicBezTo>
                    <a:pt x="609" y="532"/>
                    <a:pt x="608" y="532"/>
                    <a:pt x="608" y="531"/>
                  </a:cubicBezTo>
                  <a:cubicBezTo>
                    <a:pt x="610" y="531"/>
                    <a:pt x="609" y="532"/>
                    <a:pt x="610" y="532"/>
                  </a:cubicBezTo>
                  <a:close/>
                  <a:moveTo>
                    <a:pt x="609" y="529"/>
                  </a:moveTo>
                  <a:cubicBezTo>
                    <a:pt x="609" y="529"/>
                    <a:pt x="609" y="528"/>
                    <a:pt x="608" y="527"/>
                  </a:cubicBezTo>
                  <a:cubicBezTo>
                    <a:pt x="609" y="527"/>
                    <a:pt x="610" y="527"/>
                    <a:pt x="610" y="527"/>
                  </a:cubicBezTo>
                  <a:cubicBezTo>
                    <a:pt x="610" y="528"/>
                    <a:pt x="609" y="528"/>
                    <a:pt x="609" y="529"/>
                  </a:cubicBezTo>
                  <a:close/>
                  <a:moveTo>
                    <a:pt x="610" y="526"/>
                  </a:moveTo>
                  <a:cubicBezTo>
                    <a:pt x="610" y="525"/>
                    <a:pt x="610" y="525"/>
                    <a:pt x="610" y="525"/>
                  </a:cubicBezTo>
                  <a:cubicBezTo>
                    <a:pt x="610" y="525"/>
                    <a:pt x="610" y="525"/>
                    <a:pt x="611" y="525"/>
                  </a:cubicBezTo>
                  <a:cubicBezTo>
                    <a:pt x="611" y="526"/>
                    <a:pt x="610" y="526"/>
                    <a:pt x="610" y="526"/>
                  </a:cubicBezTo>
                  <a:close/>
                  <a:moveTo>
                    <a:pt x="609" y="526"/>
                  </a:moveTo>
                  <a:cubicBezTo>
                    <a:pt x="609" y="526"/>
                    <a:pt x="608" y="526"/>
                    <a:pt x="608" y="526"/>
                  </a:cubicBezTo>
                  <a:cubicBezTo>
                    <a:pt x="608" y="525"/>
                    <a:pt x="610" y="525"/>
                    <a:pt x="609" y="526"/>
                  </a:cubicBezTo>
                  <a:close/>
                  <a:moveTo>
                    <a:pt x="607" y="520"/>
                  </a:moveTo>
                  <a:cubicBezTo>
                    <a:pt x="607" y="520"/>
                    <a:pt x="608" y="520"/>
                    <a:pt x="608" y="520"/>
                  </a:cubicBezTo>
                  <a:cubicBezTo>
                    <a:pt x="608" y="520"/>
                    <a:pt x="608" y="520"/>
                    <a:pt x="608" y="520"/>
                  </a:cubicBezTo>
                  <a:cubicBezTo>
                    <a:pt x="608" y="520"/>
                    <a:pt x="608" y="520"/>
                    <a:pt x="607" y="520"/>
                  </a:cubicBezTo>
                  <a:close/>
                  <a:moveTo>
                    <a:pt x="611" y="529"/>
                  </a:moveTo>
                  <a:cubicBezTo>
                    <a:pt x="611" y="529"/>
                    <a:pt x="611" y="529"/>
                    <a:pt x="611" y="529"/>
                  </a:cubicBezTo>
                  <a:cubicBezTo>
                    <a:pt x="611" y="529"/>
                    <a:pt x="611" y="529"/>
                    <a:pt x="611" y="529"/>
                  </a:cubicBezTo>
                  <a:cubicBezTo>
                    <a:pt x="612" y="528"/>
                    <a:pt x="612" y="530"/>
                    <a:pt x="611" y="529"/>
                  </a:cubicBezTo>
                  <a:close/>
                  <a:moveTo>
                    <a:pt x="607" y="493"/>
                  </a:moveTo>
                  <a:cubicBezTo>
                    <a:pt x="607" y="493"/>
                    <a:pt x="607" y="494"/>
                    <a:pt x="608" y="494"/>
                  </a:cubicBezTo>
                  <a:cubicBezTo>
                    <a:pt x="607" y="494"/>
                    <a:pt x="606" y="494"/>
                    <a:pt x="607" y="493"/>
                  </a:cubicBezTo>
                  <a:close/>
                  <a:moveTo>
                    <a:pt x="607" y="492"/>
                  </a:moveTo>
                  <a:cubicBezTo>
                    <a:pt x="606" y="492"/>
                    <a:pt x="606" y="491"/>
                    <a:pt x="607" y="491"/>
                  </a:cubicBezTo>
                  <a:cubicBezTo>
                    <a:pt x="607" y="491"/>
                    <a:pt x="608" y="492"/>
                    <a:pt x="607" y="492"/>
                  </a:cubicBezTo>
                  <a:close/>
                  <a:moveTo>
                    <a:pt x="606" y="513"/>
                  </a:moveTo>
                  <a:cubicBezTo>
                    <a:pt x="607" y="513"/>
                    <a:pt x="608" y="514"/>
                    <a:pt x="608" y="515"/>
                  </a:cubicBezTo>
                  <a:cubicBezTo>
                    <a:pt x="605" y="515"/>
                    <a:pt x="605" y="514"/>
                    <a:pt x="606" y="513"/>
                  </a:cubicBezTo>
                  <a:close/>
                  <a:moveTo>
                    <a:pt x="605" y="516"/>
                  </a:moveTo>
                  <a:cubicBezTo>
                    <a:pt x="605" y="517"/>
                    <a:pt x="605" y="517"/>
                    <a:pt x="605" y="517"/>
                  </a:cubicBezTo>
                  <a:cubicBezTo>
                    <a:pt x="605" y="517"/>
                    <a:pt x="605" y="517"/>
                    <a:pt x="604" y="517"/>
                  </a:cubicBezTo>
                  <a:cubicBezTo>
                    <a:pt x="604" y="517"/>
                    <a:pt x="604" y="517"/>
                    <a:pt x="604" y="516"/>
                  </a:cubicBezTo>
                  <a:cubicBezTo>
                    <a:pt x="605" y="516"/>
                    <a:pt x="605" y="516"/>
                    <a:pt x="605" y="516"/>
                  </a:cubicBezTo>
                  <a:close/>
                  <a:moveTo>
                    <a:pt x="605" y="475"/>
                  </a:moveTo>
                  <a:cubicBezTo>
                    <a:pt x="604" y="475"/>
                    <a:pt x="604" y="474"/>
                    <a:pt x="604" y="473"/>
                  </a:cubicBezTo>
                  <a:cubicBezTo>
                    <a:pt x="605" y="474"/>
                    <a:pt x="605" y="474"/>
                    <a:pt x="605" y="475"/>
                  </a:cubicBezTo>
                  <a:close/>
                  <a:moveTo>
                    <a:pt x="605" y="518"/>
                  </a:moveTo>
                  <a:cubicBezTo>
                    <a:pt x="605" y="518"/>
                    <a:pt x="605" y="519"/>
                    <a:pt x="605" y="519"/>
                  </a:cubicBezTo>
                  <a:cubicBezTo>
                    <a:pt x="604" y="519"/>
                    <a:pt x="604" y="518"/>
                    <a:pt x="605" y="518"/>
                  </a:cubicBezTo>
                  <a:close/>
                  <a:moveTo>
                    <a:pt x="604" y="520"/>
                  </a:moveTo>
                  <a:cubicBezTo>
                    <a:pt x="605" y="521"/>
                    <a:pt x="605" y="521"/>
                    <a:pt x="605" y="522"/>
                  </a:cubicBezTo>
                  <a:cubicBezTo>
                    <a:pt x="604" y="522"/>
                    <a:pt x="604" y="521"/>
                    <a:pt x="604" y="520"/>
                  </a:cubicBezTo>
                  <a:close/>
                  <a:moveTo>
                    <a:pt x="604" y="553"/>
                  </a:moveTo>
                  <a:cubicBezTo>
                    <a:pt x="605" y="553"/>
                    <a:pt x="605" y="553"/>
                    <a:pt x="605" y="553"/>
                  </a:cubicBezTo>
                  <a:cubicBezTo>
                    <a:pt x="605" y="553"/>
                    <a:pt x="605" y="553"/>
                    <a:pt x="606" y="553"/>
                  </a:cubicBezTo>
                  <a:cubicBezTo>
                    <a:pt x="606" y="554"/>
                    <a:pt x="604" y="554"/>
                    <a:pt x="604" y="553"/>
                  </a:cubicBezTo>
                  <a:close/>
                  <a:moveTo>
                    <a:pt x="604" y="546"/>
                  </a:moveTo>
                  <a:cubicBezTo>
                    <a:pt x="604" y="546"/>
                    <a:pt x="604" y="546"/>
                    <a:pt x="604" y="546"/>
                  </a:cubicBezTo>
                  <a:cubicBezTo>
                    <a:pt x="605" y="546"/>
                    <a:pt x="606" y="546"/>
                    <a:pt x="605" y="547"/>
                  </a:cubicBezTo>
                  <a:cubicBezTo>
                    <a:pt x="605" y="547"/>
                    <a:pt x="604" y="547"/>
                    <a:pt x="604" y="546"/>
                  </a:cubicBezTo>
                  <a:close/>
                  <a:moveTo>
                    <a:pt x="604" y="525"/>
                  </a:moveTo>
                  <a:cubicBezTo>
                    <a:pt x="605" y="525"/>
                    <a:pt x="606" y="525"/>
                    <a:pt x="606" y="525"/>
                  </a:cubicBezTo>
                  <a:cubicBezTo>
                    <a:pt x="605" y="526"/>
                    <a:pt x="604" y="525"/>
                    <a:pt x="604" y="525"/>
                  </a:cubicBezTo>
                  <a:close/>
                  <a:moveTo>
                    <a:pt x="605" y="482"/>
                  </a:moveTo>
                  <a:cubicBezTo>
                    <a:pt x="606" y="482"/>
                    <a:pt x="606" y="483"/>
                    <a:pt x="606" y="483"/>
                  </a:cubicBezTo>
                  <a:cubicBezTo>
                    <a:pt x="605" y="483"/>
                    <a:pt x="605" y="483"/>
                    <a:pt x="605" y="482"/>
                  </a:cubicBezTo>
                  <a:close/>
                  <a:moveTo>
                    <a:pt x="604" y="403"/>
                  </a:moveTo>
                  <a:cubicBezTo>
                    <a:pt x="604" y="402"/>
                    <a:pt x="604" y="402"/>
                    <a:pt x="605" y="402"/>
                  </a:cubicBezTo>
                  <a:cubicBezTo>
                    <a:pt x="606" y="402"/>
                    <a:pt x="606" y="404"/>
                    <a:pt x="604" y="403"/>
                  </a:cubicBezTo>
                  <a:close/>
                  <a:moveTo>
                    <a:pt x="604" y="405"/>
                  </a:moveTo>
                  <a:cubicBezTo>
                    <a:pt x="604" y="406"/>
                    <a:pt x="604" y="406"/>
                    <a:pt x="603" y="406"/>
                  </a:cubicBezTo>
                  <a:cubicBezTo>
                    <a:pt x="603" y="406"/>
                    <a:pt x="603" y="405"/>
                    <a:pt x="604" y="405"/>
                  </a:cubicBezTo>
                  <a:close/>
                  <a:moveTo>
                    <a:pt x="603" y="459"/>
                  </a:moveTo>
                  <a:cubicBezTo>
                    <a:pt x="602" y="459"/>
                    <a:pt x="603" y="459"/>
                    <a:pt x="603" y="458"/>
                  </a:cubicBezTo>
                  <a:cubicBezTo>
                    <a:pt x="603" y="459"/>
                    <a:pt x="603" y="459"/>
                    <a:pt x="603" y="459"/>
                  </a:cubicBezTo>
                  <a:close/>
                  <a:moveTo>
                    <a:pt x="602" y="491"/>
                  </a:moveTo>
                  <a:cubicBezTo>
                    <a:pt x="602" y="491"/>
                    <a:pt x="602" y="491"/>
                    <a:pt x="602" y="491"/>
                  </a:cubicBezTo>
                  <a:cubicBezTo>
                    <a:pt x="601" y="491"/>
                    <a:pt x="601" y="491"/>
                    <a:pt x="601" y="490"/>
                  </a:cubicBezTo>
                  <a:cubicBezTo>
                    <a:pt x="601" y="490"/>
                    <a:pt x="601" y="491"/>
                    <a:pt x="602" y="491"/>
                  </a:cubicBezTo>
                  <a:close/>
                  <a:moveTo>
                    <a:pt x="602" y="495"/>
                  </a:moveTo>
                  <a:cubicBezTo>
                    <a:pt x="602" y="495"/>
                    <a:pt x="602" y="495"/>
                    <a:pt x="603" y="495"/>
                  </a:cubicBezTo>
                  <a:cubicBezTo>
                    <a:pt x="603" y="495"/>
                    <a:pt x="603" y="495"/>
                    <a:pt x="603" y="495"/>
                  </a:cubicBezTo>
                  <a:cubicBezTo>
                    <a:pt x="602" y="495"/>
                    <a:pt x="602" y="495"/>
                    <a:pt x="602" y="495"/>
                  </a:cubicBezTo>
                  <a:cubicBezTo>
                    <a:pt x="602" y="495"/>
                    <a:pt x="602" y="495"/>
                    <a:pt x="602" y="495"/>
                  </a:cubicBezTo>
                  <a:close/>
                  <a:moveTo>
                    <a:pt x="603" y="506"/>
                  </a:moveTo>
                  <a:cubicBezTo>
                    <a:pt x="605" y="507"/>
                    <a:pt x="603" y="507"/>
                    <a:pt x="603" y="507"/>
                  </a:cubicBezTo>
                  <a:cubicBezTo>
                    <a:pt x="602" y="507"/>
                    <a:pt x="603" y="506"/>
                    <a:pt x="603" y="506"/>
                  </a:cubicBezTo>
                  <a:close/>
                  <a:moveTo>
                    <a:pt x="604" y="513"/>
                  </a:moveTo>
                  <a:cubicBezTo>
                    <a:pt x="604" y="513"/>
                    <a:pt x="604" y="513"/>
                    <a:pt x="604" y="514"/>
                  </a:cubicBezTo>
                  <a:cubicBezTo>
                    <a:pt x="603" y="514"/>
                    <a:pt x="603" y="513"/>
                    <a:pt x="604" y="513"/>
                  </a:cubicBezTo>
                  <a:close/>
                  <a:moveTo>
                    <a:pt x="604" y="540"/>
                  </a:moveTo>
                  <a:cubicBezTo>
                    <a:pt x="604" y="540"/>
                    <a:pt x="604" y="541"/>
                    <a:pt x="604" y="541"/>
                  </a:cubicBezTo>
                  <a:cubicBezTo>
                    <a:pt x="603" y="541"/>
                    <a:pt x="603" y="540"/>
                    <a:pt x="604" y="540"/>
                  </a:cubicBezTo>
                  <a:close/>
                  <a:moveTo>
                    <a:pt x="604" y="712"/>
                  </a:moveTo>
                  <a:cubicBezTo>
                    <a:pt x="605" y="712"/>
                    <a:pt x="606" y="713"/>
                    <a:pt x="606" y="714"/>
                  </a:cubicBezTo>
                  <a:cubicBezTo>
                    <a:pt x="604" y="714"/>
                    <a:pt x="603" y="713"/>
                    <a:pt x="604" y="712"/>
                  </a:cubicBezTo>
                  <a:close/>
                  <a:moveTo>
                    <a:pt x="612" y="644"/>
                  </a:moveTo>
                  <a:cubicBezTo>
                    <a:pt x="613" y="645"/>
                    <a:pt x="612" y="646"/>
                    <a:pt x="613" y="647"/>
                  </a:cubicBezTo>
                  <a:cubicBezTo>
                    <a:pt x="613" y="647"/>
                    <a:pt x="613" y="648"/>
                    <a:pt x="613" y="649"/>
                  </a:cubicBezTo>
                  <a:cubicBezTo>
                    <a:pt x="612" y="648"/>
                    <a:pt x="612" y="647"/>
                    <a:pt x="611" y="646"/>
                  </a:cubicBezTo>
                  <a:cubicBezTo>
                    <a:pt x="611" y="646"/>
                    <a:pt x="611" y="645"/>
                    <a:pt x="612" y="644"/>
                  </a:cubicBezTo>
                  <a:close/>
                  <a:moveTo>
                    <a:pt x="614" y="642"/>
                  </a:moveTo>
                  <a:cubicBezTo>
                    <a:pt x="614" y="643"/>
                    <a:pt x="612" y="641"/>
                    <a:pt x="614" y="642"/>
                  </a:cubicBezTo>
                  <a:close/>
                  <a:moveTo>
                    <a:pt x="614" y="686"/>
                  </a:moveTo>
                  <a:cubicBezTo>
                    <a:pt x="615" y="686"/>
                    <a:pt x="615" y="687"/>
                    <a:pt x="615" y="687"/>
                  </a:cubicBezTo>
                  <a:cubicBezTo>
                    <a:pt x="614" y="687"/>
                    <a:pt x="614" y="687"/>
                    <a:pt x="614" y="686"/>
                  </a:cubicBezTo>
                  <a:close/>
                  <a:moveTo>
                    <a:pt x="615" y="637"/>
                  </a:moveTo>
                  <a:cubicBezTo>
                    <a:pt x="617" y="637"/>
                    <a:pt x="616" y="639"/>
                    <a:pt x="616" y="640"/>
                  </a:cubicBezTo>
                  <a:cubicBezTo>
                    <a:pt x="615" y="640"/>
                    <a:pt x="616" y="639"/>
                    <a:pt x="615" y="638"/>
                  </a:cubicBezTo>
                  <a:cubicBezTo>
                    <a:pt x="614" y="638"/>
                    <a:pt x="615" y="637"/>
                    <a:pt x="615" y="637"/>
                  </a:cubicBezTo>
                  <a:close/>
                  <a:moveTo>
                    <a:pt x="617" y="383"/>
                  </a:moveTo>
                  <a:cubicBezTo>
                    <a:pt x="617" y="384"/>
                    <a:pt x="616" y="384"/>
                    <a:pt x="616" y="385"/>
                  </a:cubicBezTo>
                  <a:cubicBezTo>
                    <a:pt x="615" y="384"/>
                    <a:pt x="615" y="383"/>
                    <a:pt x="617" y="383"/>
                  </a:cubicBezTo>
                  <a:close/>
                  <a:moveTo>
                    <a:pt x="616" y="355"/>
                  </a:moveTo>
                  <a:cubicBezTo>
                    <a:pt x="616" y="355"/>
                    <a:pt x="617" y="355"/>
                    <a:pt x="617" y="354"/>
                  </a:cubicBezTo>
                  <a:cubicBezTo>
                    <a:pt x="617" y="355"/>
                    <a:pt x="616" y="355"/>
                    <a:pt x="616" y="355"/>
                  </a:cubicBezTo>
                  <a:close/>
                  <a:moveTo>
                    <a:pt x="616" y="645"/>
                  </a:moveTo>
                  <a:cubicBezTo>
                    <a:pt x="616" y="645"/>
                    <a:pt x="615" y="644"/>
                    <a:pt x="615" y="644"/>
                  </a:cubicBezTo>
                  <a:cubicBezTo>
                    <a:pt x="616" y="644"/>
                    <a:pt x="616" y="643"/>
                    <a:pt x="616" y="643"/>
                  </a:cubicBezTo>
                  <a:cubicBezTo>
                    <a:pt x="617" y="644"/>
                    <a:pt x="616" y="644"/>
                    <a:pt x="616" y="645"/>
                  </a:cubicBezTo>
                  <a:close/>
                  <a:moveTo>
                    <a:pt x="617" y="646"/>
                  </a:moveTo>
                  <a:cubicBezTo>
                    <a:pt x="617" y="647"/>
                    <a:pt x="617" y="648"/>
                    <a:pt x="616" y="648"/>
                  </a:cubicBezTo>
                  <a:cubicBezTo>
                    <a:pt x="614" y="648"/>
                    <a:pt x="615" y="646"/>
                    <a:pt x="617" y="646"/>
                  </a:cubicBezTo>
                  <a:close/>
                  <a:moveTo>
                    <a:pt x="617" y="526"/>
                  </a:moveTo>
                  <a:cubicBezTo>
                    <a:pt x="617" y="525"/>
                    <a:pt x="617" y="525"/>
                    <a:pt x="617" y="525"/>
                  </a:cubicBezTo>
                  <a:cubicBezTo>
                    <a:pt x="617" y="525"/>
                    <a:pt x="617" y="525"/>
                    <a:pt x="617" y="525"/>
                  </a:cubicBezTo>
                  <a:cubicBezTo>
                    <a:pt x="617" y="525"/>
                    <a:pt x="617" y="525"/>
                    <a:pt x="617" y="526"/>
                  </a:cubicBezTo>
                  <a:cubicBezTo>
                    <a:pt x="617" y="526"/>
                    <a:pt x="617" y="526"/>
                    <a:pt x="617" y="526"/>
                  </a:cubicBezTo>
                  <a:close/>
                  <a:moveTo>
                    <a:pt x="617" y="651"/>
                  </a:moveTo>
                  <a:cubicBezTo>
                    <a:pt x="615" y="650"/>
                    <a:pt x="618" y="650"/>
                    <a:pt x="617" y="651"/>
                  </a:cubicBezTo>
                  <a:close/>
                  <a:moveTo>
                    <a:pt x="617" y="573"/>
                  </a:moveTo>
                  <a:cubicBezTo>
                    <a:pt x="617" y="573"/>
                    <a:pt x="617" y="572"/>
                    <a:pt x="617" y="572"/>
                  </a:cubicBezTo>
                  <a:cubicBezTo>
                    <a:pt x="617" y="572"/>
                    <a:pt x="618" y="572"/>
                    <a:pt x="618" y="572"/>
                  </a:cubicBezTo>
                  <a:cubicBezTo>
                    <a:pt x="618" y="572"/>
                    <a:pt x="618" y="573"/>
                    <a:pt x="618" y="573"/>
                  </a:cubicBezTo>
                  <a:cubicBezTo>
                    <a:pt x="618" y="573"/>
                    <a:pt x="617" y="573"/>
                    <a:pt x="617" y="573"/>
                  </a:cubicBezTo>
                  <a:close/>
                  <a:moveTo>
                    <a:pt x="616" y="432"/>
                  </a:moveTo>
                  <a:cubicBezTo>
                    <a:pt x="615" y="430"/>
                    <a:pt x="620" y="430"/>
                    <a:pt x="619" y="432"/>
                  </a:cubicBezTo>
                  <a:cubicBezTo>
                    <a:pt x="618" y="432"/>
                    <a:pt x="616" y="432"/>
                    <a:pt x="616" y="432"/>
                  </a:cubicBezTo>
                  <a:close/>
                  <a:moveTo>
                    <a:pt x="619" y="467"/>
                  </a:moveTo>
                  <a:cubicBezTo>
                    <a:pt x="619" y="468"/>
                    <a:pt x="619" y="468"/>
                    <a:pt x="619" y="469"/>
                  </a:cubicBezTo>
                  <a:cubicBezTo>
                    <a:pt x="618" y="468"/>
                    <a:pt x="618" y="467"/>
                    <a:pt x="619" y="467"/>
                  </a:cubicBezTo>
                  <a:close/>
                  <a:moveTo>
                    <a:pt x="620" y="377"/>
                  </a:moveTo>
                  <a:cubicBezTo>
                    <a:pt x="619" y="377"/>
                    <a:pt x="620" y="375"/>
                    <a:pt x="621" y="376"/>
                  </a:cubicBezTo>
                  <a:cubicBezTo>
                    <a:pt x="621" y="376"/>
                    <a:pt x="621" y="376"/>
                    <a:pt x="620" y="377"/>
                  </a:cubicBezTo>
                  <a:close/>
                  <a:moveTo>
                    <a:pt x="621" y="382"/>
                  </a:moveTo>
                  <a:cubicBezTo>
                    <a:pt x="621" y="382"/>
                    <a:pt x="621" y="382"/>
                    <a:pt x="621" y="382"/>
                  </a:cubicBezTo>
                  <a:cubicBezTo>
                    <a:pt x="621" y="382"/>
                    <a:pt x="621" y="382"/>
                    <a:pt x="620" y="382"/>
                  </a:cubicBezTo>
                  <a:cubicBezTo>
                    <a:pt x="620" y="382"/>
                    <a:pt x="620" y="382"/>
                    <a:pt x="620" y="382"/>
                  </a:cubicBezTo>
                  <a:cubicBezTo>
                    <a:pt x="621" y="382"/>
                    <a:pt x="621" y="382"/>
                    <a:pt x="621" y="382"/>
                  </a:cubicBezTo>
                  <a:close/>
                  <a:moveTo>
                    <a:pt x="621" y="505"/>
                  </a:moveTo>
                  <a:cubicBezTo>
                    <a:pt x="620" y="505"/>
                    <a:pt x="620" y="504"/>
                    <a:pt x="620" y="503"/>
                  </a:cubicBezTo>
                  <a:cubicBezTo>
                    <a:pt x="623" y="503"/>
                    <a:pt x="623" y="505"/>
                    <a:pt x="621" y="505"/>
                  </a:cubicBezTo>
                  <a:close/>
                  <a:moveTo>
                    <a:pt x="625" y="381"/>
                  </a:moveTo>
                  <a:cubicBezTo>
                    <a:pt x="625" y="382"/>
                    <a:pt x="625" y="382"/>
                    <a:pt x="625" y="382"/>
                  </a:cubicBezTo>
                  <a:cubicBezTo>
                    <a:pt x="624" y="382"/>
                    <a:pt x="624" y="381"/>
                    <a:pt x="625" y="381"/>
                  </a:cubicBezTo>
                  <a:close/>
                  <a:moveTo>
                    <a:pt x="625" y="380"/>
                  </a:moveTo>
                  <a:cubicBezTo>
                    <a:pt x="625" y="380"/>
                    <a:pt x="625" y="381"/>
                    <a:pt x="625" y="381"/>
                  </a:cubicBezTo>
                  <a:cubicBezTo>
                    <a:pt x="624" y="381"/>
                    <a:pt x="624" y="380"/>
                    <a:pt x="625" y="380"/>
                  </a:cubicBezTo>
                  <a:close/>
                  <a:moveTo>
                    <a:pt x="625" y="450"/>
                  </a:moveTo>
                  <a:cubicBezTo>
                    <a:pt x="625" y="450"/>
                    <a:pt x="625" y="451"/>
                    <a:pt x="626" y="451"/>
                  </a:cubicBezTo>
                  <a:cubicBezTo>
                    <a:pt x="626" y="452"/>
                    <a:pt x="626" y="453"/>
                    <a:pt x="624" y="453"/>
                  </a:cubicBezTo>
                  <a:cubicBezTo>
                    <a:pt x="623" y="454"/>
                    <a:pt x="621" y="453"/>
                    <a:pt x="621" y="452"/>
                  </a:cubicBezTo>
                  <a:cubicBezTo>
                    <a:pt x="621" y="451"/>
                    <a:pt x="623" y="450"/>
                    <a:pt x="625" y="450"/>
                  </a:cubicBezTo>
                  <a:close/>
                  <a:moveTo>
                    <a:pt x="625" y="506"/>
                  </a:moveTo>
                  <a:cubicBezTo>
                    <a:pt x="625" y="506"/>
                    <a:pt x="624" y="506"/>
                    <a:pt x="624" y="506"/>
                  </a:cubicBezTo>
                  <a:cubicBezTo>
                    <a:pt x="624" y="506"/>
                    <a:pt x="624" y="506"/>
                    <a:pt x="624" y="506"/>
                  </a:cubicBezTo>
                  <a:cubicBezTo>
                    <a:pt x="624" y="506"/>
                    <a:pt x="625" y="506"/>
                    <a:pt x="625" y="506"/>
                  </a:cubicBezTo>
                  <a:close/>
                  <a:moveTo>
                    <a:pt x="625" y="533"/>
                  </a:moveTo>
                  <a:cubicBezTo>
                    <a:pt x="626" y="533"/>
                    <a:pt x="625" y="534"/>
                    <a:pt x="626" y="534"/>
                  </a:cubicBezTo>
                  <a:cubicBezTo>
                    <a:pt x="626" y="535"/>
                    <a:pt x="626" y="536"/>
                    <a:pt x="626" y="537"/>
                  </a:cubicBezTo>
                  <a:cubicBezTo>
                    <a:pt x="624" y="537"/>
                    <a:pt x="625" y="534"/>
                    <a:pt x="625" y="533"/>
                  </a:cubicBezTo>
                  <a:close/>
                  <a:moveTo>
                    <a:pt x="625" y="530"/>
                  </a:moveTo>
                  <a:cubicBezTo>
                    <a:pt x="624" y="530"/>
                    <a:pt x="624" y="529"/>
                    <a:pt x="625" y="529"/>
                  </a:cubicBezTo>
                  <a:cubicBezTo>
                    <a:pt x="626" y="529"/>
                    <a:pt x="626" y="530"/>
                    <a:pt x="625" y="530"/>
                  </a:cubicBezTo>
                  <a:close/>
                  <a:moveTo>
                    <a:pt x="624" y="527"/>
                  </a:moveTo>
                  <a:cubicBezTo>
                    <a:pt x="624" y="527"/>
                    <a:pt x="624" y="527"/>
                    <a:pt x="624" y="527"/>
                  </a:cubicBezTo>
                  <a:cubicBezTo>
                    <a:pt x="624" y="527"/>
                    <a:pt x="624" y="527"/>
                    <a:pt x="624" y="526"/>
                  </a:cubicBezTo>
                  <a:cubicBezTo>
                    <a:pt x="625" y="526"/>
                    <a:pt x="625" y="528"/>
                    <a:pt x="624" y="527"/>
                  </a:cubicBezTo>
                  <a:close/>
                  <a:moveTo>
                    <a:pt x="624" y="511"/>
                  </a:moveTo>
                  <a:cubicBezTo>
                    <a:pt x="625" y="511"/>
                    <a:pt x="625" y="512"/>
                    <a:pt x="625" y="512"/>
                  </a:cubicBezTo>
                  <a:cubicBezTo>
                    <a:pt x="623" y="513"/>
                    <a:pt x="624" y="511"/>
                    <a:pt x="624" y="511"/>
                  </a:cubicBezTo>
                  <a:close/>
                  <a:moveTo>
                    <a:pt x="624" y="541"/>
                  </a:moveTo>
                  <a:cubicBezTo>
                    <a:pt x="625" y="541"/>
                    <a:pt x="625" y="542"/>
                    <a:pt x="626" y="543"/>
                  </a:cubicBezTo>
                  <a:cubicBezTo>
                    <a:pt x="626" y="543"/>
                    <a:pt x="625" y="543"/>
                    <a:pt x="624" y="543"/>
                  </a:cubicBezTo>
                  <a:cubicBezTo>
                    <a:pt x="624" y="542"/>
                    <a:pt x="623" y="542"/>
                    <a:pt x="624" y="541"/>
                  </a:cubicBezTo>
                  <a:close/>
                  <a:moveTo>
                    <a:pt x="623" y="535"/>
                  </a:moveTo>
                  <a:cubicBezTo>
                    <a:pt x="623" y="536"/>
                    <a:pt x="622" y="537"/>
                    <a:pt x="622" y="538"/>
                  </a:cubicBezTo>
                  <a:cubicBezTo>
                    <a:pt x="621" y="538"/>
                    <a:pt x="622" y="538"/>
                    <a:pt x="622" y="537"/>
                  </a:cubicBezTo>
                  <a:cubicBezTo>
                    <a:pt x="622" y="536"/>
                    <a:pt x="621" y="535"/>
                    <a:pt x="623" y="535"/>
                  </a:cubicBezTo>
                  <a:close/>
                  <a:moveTo>
                    <a:pt x="622" y="502"/>
                  </a:moveTo>
                  <a:cubicBezTo>
                    <a:pt x="622" y="502"/>
                    <a:pt x="622" y="501"/>
                    <a:pt x="622" y="501"/>
                  </a:cubicBezTo>
                  <a:cubicBezTo>
                    <a:pt x="622" y="501"/>
                    <a:pt x="623" y="501"/>
                    <a:pt x="623" y="501"/>
                  </a:cubicBezTo>
                  <a:cubicBezTo>
                    <a:pt x="624" y="502"/>
                    <a:pt x="623" y="502"/>
                    <a:pt x="622" y="502"/>
                  </a:cubicBezTo>
                  <a:close/>
                  <a:moveTo>
                    <a:pt x="621" y="515"/>
                  </a:moveTo>
                  <a:cubicBezTo>
                    <a:pt x="621" y="514"/>
                    <a:pt x="621" y="514"/>
                    <a:pt x="621" y="514"/>
                  </a:cubicBezTo>
                  <a:cubicBezTo>
                    <a:pt x="622" y="514"/>
                    <a:pt x="622" y="515"/>
                    <a:pt x="621" y="515"/>
                  </a:cubicBezTo>
                  <a:close/>
                  <a:moveTo>
                    <a:pt x="620" y="516"/>
                  </a:moveTo>
                  <a:cubicBezTo>
                    <a:pt x="621" y="516"/>
                    <a:pt x="621" y="516"/>
                    <a:pt x="621" y="516"/>
                  </a:cubicBezTo>
                  <a:cubicBezTo>
                    <a:pt x="621" y="516"/>
                    <a:pt x="621" y="516"/>
                    <a:pt x="621" y="516"/>
                  </a:cubicBezTo>
                  <a:cubicBezTo>
                    <a:pt x="621" y="516"/>
                    <a:pt x="621" y="516"/>
                    <a:pt x="620" y="516"/>
                  </a:cubicBezTo>
                  <a:cubicBezTo>
                    <a:pt x="620" y="516"/>
                    <a:pt x="620" y="516"/>
                    <a:pt x="620" y="516"/>
                  </a:cubicBezTo>
                  <a:close/>
                  <a:moveTo>
                    <a:pt x="621" y="525"/>
                  </a:moveTo>
                  <a:cubicBezTo>
                    <a:pt x="621" y="525"/>
                    <a:pt x="621" y="525"/>
                    <a:pt x="622" y="525"/>
                  </a:cubicBezTo>
                  <a:cubicBezTo>
                    <a:pt x="622" y="525"/>
                    <a:pt x="622" y="525"/>
                    <a:pt x="622" y="525"/>
                  </a:cubicBezTo>
                  <a:cubicBezTo>
                    <a:pt x="621" y="525"/>
                    <a:pt x="621" y="525"/>
                    <a:pt x="621" y="525"/>
                  </a:cubicBezTo>
                  <a:cubicBezTo>
                    <a:pt x="621" y="525"/>
                    <a:pt x="621" y="525"/>
                    <a:pt x="621" y="525"/>
                  </a:cubicBezTo>
                  <a:close/>
                  <a:moveTo>
                    <a:pt x="622" y="527"/>
                  </a:moveTo>
                  <a:cubicBezTo>
                    <a:pt x="622" y="527"/>
                    <a:pt x="622" y="528"/>
                    <a:pt x="622" y="528"/>
                  </a:cubicBezTo>
                  <a:cubicBezTo>
                    <a:pt x="621" y="528"/>
                    <a:pt x="621" y="526"/>
                    <a:pt x="622" y="527"/>
                  </a:cubicBezTo>
                  <a:close/>
                  <a:moveTo>
                    <a:pt x="622" y="530"/>
                  </a:moveTo>
                  <a:cubicBezTo>
                    <a:pt x="622" y="530"/>
                    <a:pt x="622" y="530"/>
                    <a:pt x="622" y="531"/>
                  </a:cubicBezTo>
                  <a:cubicBezTo>
                    <a:pt x="621" y="531"/>
                    <a:pt x="621" y="529"/>
                    <a:pt x="622" y="530"/>
                  </a:cubicBezTo>
                  <a:close/>
                  <a:moveTo>
                    <a:pt x="622" y="538"/>
                  </a:moveTo>
                  <a:cubicBezTo>
                    <a:pt x="623" y="538"/>
                    <a:pt x="623" y="541"/>
                    <a:pt x="622" y="541"/>
                  </a:cubicBezTo>
                  <a:cubicBezTo>
                    <a:pt x="622" y="540"/>
                    <a:pt x="622" y="539"/>
                    <a:pt x="622" y="538"/>
                  </a:cubicBezTo>
                  <a:close/>
                  <a:moveTo>
                    <a:pt x="625" y="546"/>
                  </a:moveTo>
                  <a:cubicBezTo>
                    <a:pt x="625" y="546"/>
                    <a:pt x="626" y="546"/>
                    <a:pt x="626" y="546"/>
                  </a:cubicBezTo>
                  <a:cubicBezTo>
                    <a:pt x="627" y="546"/>
                    <a:pt x="627" y="548"/>
                    <a:pt x="627" y="548"/>
                  </a:cubicBezTo>
                  <a:cubicBezTo>
                    <a:pt x="626" y="547"/>
                    <a:pt x="626" y="547"/>
                    <a:pt x="625" y="546"/>
                  </a:cubicBezTo>
                  <a:close/>
                  <a:moveTo>
                    <a:pt x="627" y="551"/>
                  </a:moveTo>
                  <a:cubicBezTo>
                    <a:pt x="627" y="551"/>
                    <a:pt x="627" y="552"/>
                    <a:pt x="626" y="552"/>
                  </a:cubicBezTo>
                  <a:cubicBezTo>
                    <a:pt x="626" y="551"/>
                    <a:pt x="627" y="551"/>
                    <a:pt x="627" y="551"/>
                  </a:cubicBezTo>
                  <a:close/>
                  <a:moveTo>
                    <a:pt x="626" y="500"/>
                  </a:moveTo>
                  <a:cubicBezTo>
                    <a:pt x="627" y="500"/>
                    <a:pt x="627" y="501"/>
                    <a:pt x="627" y="501"/>
                  </a:cubicBezTo>
                  <a:cubicBezTo>
                    <a:pt x="627" y="501"/>
                    <a:pt x="627" y="501"/>
                    <a:pt x="626" y="501"/>
                  </a:cubicBezTo>
                  <a:cubicBezTo>
                    <a:pt x="626" y="501"/>
                    <a:pt x="626" y="501"/>
                    <a:pt x="626" y="500"/>
                  </a:cubicBezTo>
                  <a:close/>
                  <a:moveTo>
                    <a:pt x="627" y="453"/>
                  </a:moveTo>
                  <a:cubicBezTo>
                    <a:pt x="627" y="454"/>
                    <a:pt x="627" y="454"/>
                    <a:pt x="626" y="454"/>
                  </a:cubicBezTo>
                  <a:cubicBezTo>
                    <a:pt x="626" y="453"/>
                    <a:pt x="627" y="453"/>
                    <a:pt x="627" y="453"/>
                  </a:cubicBezTo>
                  <a:close/>
                  <a:moveTo>
                    <a:pt x="630" y="464"/>
                  </a:moveTo>
                  <a:cubicBezTo>
                    <a:pt x="630" y="464"/>
                    <a:pt x="630" y="464"/>
                    <a:pt x="630" y="464"/>
                  </a:cubicBezTo>
                  <a:cubicBezTo>
                    <a:pt x="629" y="464"/>
                    <a:pt x="630" y="464"/>
                    <a:pt x="630" y="464"/>
                  </a:cubicBezTo>
                  <a:close/>
                  <a:moveTo>
                    <a:pt x="632" y="455"/>
                  </a:moveTo>
                  <a:cubicBezTo>
                    <a:pt x="634" y="455"/>
                    <a:pt x="634" y="457"/>
                    <a:pt x="632" y="458"/>
                  </a:cubicBezTo>
                  <a:cubicBezTo>
                    <a:pt x="629" y="457"/>
                    <a:pt x="630" y="455"/>
                    <a:pt x="632" y="455"/>
                  </a:cubicBezTo>
                  <a:close/>
                  <a:moveTo>
                    <a:pt x="632" y="424"/>
                  </a:moveTo>
                  <a:cubicBezTo>
                    <a:pt x="633" y="424"/>
                    <a:pt x="632" y="425"/>
                    <a:pt x="632" y="425"/>
                  </a:cubicBezTo>
                  <a:cubicBezTo>
                    <a:pt x="630" y="425"/>
                    <a:pt x="632" y="425"/>
                    <a:pt x="632" y="424"/>
                  </a:cubicBezTo>
                  <a:close/>
                  <a:moveTo>
                    <a:pt x="632" y="467"/>
                  </a:moveTo>
                  <a:cubicBezTo>
                    <a:pt x="633" y="467"/>
                    <a:pt x="632" y="468"/>
                    <a:pt x="632" y="468"/>
                  </a:cubicBezTo>
                  <a:cubicBezTo>
                    <a:pt x="632" y="468"/>
                    <a:pt x="632" y="468"/>
                    <a:pt x="632" y="467"/>
                  </a:cubicBezTo>
                  <a:close/>
                  <a:moveTo>
                    <a:pt x="633" y="471"/>
                  </a:moveTo>
                  <a:cubicBezTo>
                    <a:pt x="634" y="472"/>
                    <a:pt x="634" y="472"/>
                    <a:pt x="634" y="473"/>
                  </a:cubicBezTo>
                  <a:cubicBezTo>
                    <a:pt x="633" y="473"/>
                    <a:pt x="633" y="472"/>
                    <a:pt x="633" y="471"/>
                  </a:cubicBezTo>
                  <a:close/>
                  <a:moveTo>
                    <a:pt x="633" y="464"/>
                  </a:moveTo>
                  <a:cubicBezTo>
                    <a:pt x="633" y="463"/>
                    <a:pt x="633" y="462"/>
                    <a:pt x="635" y="461"/>
                  </a:cubicBezTo>
                  <a:cubicBezTo>
                    <a:pt x="635" y="462"/>
                    <a:pt x="634" y="462"/>
                    <a:pt x="633" y="462"/>
                  </a:cubicBezTo>
                  <a:cubicBezTo>
                    <a:pt x="634" y="463"/>
                    <a:pt x="635" y="463"/>
                    <a:pt x="635" y="464"/>
                  </a:cubicBezTo>
                  <a:cubicBezTo>
                    <a:pt x="634" y="464"/>
                    <a:pt x="634" y="464"/>
                    <a:pt x="633" y="464"/>
                  </a:cubicBezTo>
                  <a:close/>
                  <a:moveTo>
                    <a:pt x="630" y="458"/>
                  </a:moveTo>
                  <a:cubicBezTo>
                    <a:pt x="631" y="459"/>
                    <a:pt x="630" y="459"/>
                    <a:pt x="630" y="459"/>
                  </a:cubicBezTo>
                  <a:cubicBezTo>
                    <a:pt x="630" y="460"/>
                    <a:pt x="631" y="459"/>
                    <a:pt x="631" y="460"/>
                  </a:cubicBezTo>
                  <a:cubicBezTo>
                    <a:pt x="630" y="460"/>
                    <a:pt x="630" y="460"/>
                    <a:pt x="629" y="459"/>
                  </a:cubicBezTo>
                  <a:cubicBezTo>
                    <a:pt x="630" y="459"/>
                    <a:pt x="630" y="459"/>
                    <a:pt x="629" y="458"/>
                  </a:cubicBezTo>
                  <a:cubicBezTo>
                    <a:pt x="630" y="458"/>
                    <a:pt x="630" y="458"/>
                    <a:pt x="630" y="458"/>
                  </a:cubicBezTo>
                  <a:close/>
                  <a:moveTo>
                    <a:pt x="628" y="399"/>
                  </a:moveTo>
                  <a:cubicBezTo>
                    <a:pt x="626" y="399"/>
                    <a:pt x="628" y="398"/>
                    <a:pt x="629" y="398"/>
                  </a:cubicBezTo>
                  <a:cubicBezTo>
                    <a:pt x="629" y="397"/>
                    <a:pt x="627" y="397"/>
                    <a:pt x="628" y="396"/>
                  </a:cubicBezTo>
                  <a:cubicBezTo>
                    <a:pt x="629" y="396"/>
                    <a:pt x="628" y="397"/>
                    <a:pt x="629" y="397"/>
                  </a:cubicBezTo>
                  <a:cubicBezTo>
                    <a:pt x="629" y="398"/>
                    <a:pt x="629" y="399"/>
                    <a:pt x="628" y="399"/>
                  </a:cubicBezTo>
                  <a:close/>
                  <a:moveTo>
                    <a:pt x="628" y="392"/>
                  </a:moveTo>
                  <a:cubicBezTo>
                    <a:pt x="628" y="392"/>
                    <a:pt x="628" y="392"/>
                    <a:pt x="627" y="392"/>
                  </a:cubicBezTo>
                  <a:cubicBezTo>
                    <a:pt x="627" y="392"/>
                    <a:pt x="626" y="391"/>
                    <a:pt x="628" y="392"/>
                  </a:cubicBezTo>
                  <a:close/>
                  <a:moveTo>
                    <a:pt x="628" y="346"/>
                  </a:moveTo>
                  <a:cubicBezTo>
                    <a:pt x="627" y="346"/>
                    <a:pt x="627" y="345"/>
                    <a:pt x="626" y="345"/>
                  </a:cubicBezTo>
                  <a:cubicBezTo>
                    <a:pt x="626" y="344"/>
                    <a:pt x="626" y="343"/>
                    <a:pt x="628" y="343"/>
                  </a:cubicBezTo>
                  <a:cubicBezTo>
                    <a:pt x="628" y="344"/>
                    <a:pt x="629" y="345"/>
                    <a:pt x="628" y="346"/>
                  </a:cubicBezTo>
                  <a:close/>
                  <a:moveTo>
                    <a:pt x="628" y="432"/>
                  </a:moveTo>
                  <a:cubicBezTo>
                    <a:pt x="628" y="433"/>
                    <a:pt x="627" y="433"/>
                    <a:pt x="626" y="434"/>
                  </a:cubicBezTo>
                  <a:cubicBezTo>
                    <a:pt x="624" y="433"/>
                    <a:pt x="624" y="431"/>
                    <a:pt x="626" y="430"/>
                  </a:cubicBezTo>
                  <a:cubicBezTo>
                    <a:pt x="627" y="430"/>
                    <a:pt x="628" y="431"/>
                    <a:pt x="628" y="432"/>
                  </a:cubicBezTo>
                  <a:close/>
                  <a:moveTo>
                    <a:pt x="623" y="437"/>
                  </a:moveTo>
                  <a:cubicBezTo>
                    <a:pt x="623" y="438"/>
                    <a:pt x="619" y="437"/>
                    <a:pt x="621" y="436"/>
                  </a:cubicBezTo>
                  <a:cubicBezTo>
                    <a:pt x="622" y="436"/>
                    <a:pt x="623" y="437"/>
                    <a:pt x="623" y="437"/>
                  </a:cubicBezTo>
                  <a:close/>
                  <a:moveTo>
                    <a:pt x="621" y="374"/>
                  </a:moveTo>
                  <a:cubicBezTo>
                    <a:pt x="621" y="373"/>
                    <a:pt x="621" y="373"/>
                    <a:pt x="622" y="372"/>
                  </a:cubicBezTo>
                  <a:cubicBezTo>
                    <a:pt x="623" y="373"/>
                    <a:pt x="623" y="375"/>
                    <a:pt x="621" y="374"/>
                  </a:cubicBezTo>
                  <a:close/>
                  <a:moveTo>
                    <a:pt x="621" y="340"/>
                  </a:moveTo>
                  <a:cubicBezTo>
                    <a:pt x="620" y="339"/>
                    <a:pt x="621" y="338"/>
                    <a:pt x="622" y="338"/>
                  </a:cubicBezTo>
                  <a:cubicBezTo>
                    <a:pt x="623" y="339"/>
                    <a:pt x="621" y="339"/>
                    <a:pt x="621" y="340"/>
                  </a:cubicBezTo>
                  <a:close/>
                  <a:moveTo>
                    <a:pt x="621" y="363"/>
                  </a:moveTo>
                  <a:cubicBezTo>
                    <a:pt x="621" y="363"/>
                    <a:pt x="621" y="364"/>
                    <a:pt x="620" y="364"/>
                  </a:cubicBezTo>
                  <a:cubicBezTo>
                    <a:pt x="617" y="364"/>
                    <a:pt x="620" y="361"/>
                    <a:pt x="621" y="363"/>
                  </a:cubicBezTo>
                  <a:close/>
                  <a:moveTo>
                    <a:pt x="619" y="341"/>
                  </a:moveTo>
                  <a:cubicBezTo>
                    <a:pt x="619" y="341"/>
                    <a:pt x="619" y="341"/>
                    <a:pt x="619" y="341"/>
                  </a:cubicBezTo>
                  <a:cubicBezTo>
                    <a:pt x="619" y="341"/>
                    <a:pt x="619" y="341"/>
                    <a:pt x="619" y="341"/>
                  </a:cubicBezTo>
                  <a:cubicBezTo>
                    <a:pt x="620" y="341"/>
                    <a:pt x="619" y="342"/>
                    <a:pt x="619" y="341"/>
                  </a:cubicBezTo>
                  <a:close/>
                  <a:moveTo>
                    <a:pt x="619" y="340"/>
                  </a:moveTo>
                  <a:cubicBezTo>
                    <a:pt x="618" y="340"/>
                    <a:pt x="618" y="339"/>
                    <a:pt x="619" y="339"/>
                  </a:cubicBezTo>
                  <a:cubicBezTo>
                    <a:pt x="619" y="339"/>
                    <a:pt x="619" y="339"/>
                    <a:pt x="619" y="339"/>
                  </a:cubicBezTo>
                  <a:cubicBezTo>
                    <a:pt x="620" y="339"/>
                    <a:pt x="619" y="340"/>
                    <a:pt x="619" y="340"/>
                  </a:cubicBezTo>
                  <a:close/>
                  <a:moveTo>
                    <a:pt x="619" y="379"/>
                  </a:moveTo>
                  <a:cubicBezTo>
                    <a:pt x="619" y="381"/>
                    <a:pt x="618" y="381"/>
                    <a:pt x="617" y="382"/>
                  </a:cubicBezTo>
                  <a:cubicBezTo>
                    <a:pt x="616" y="381"/>
                    <a:pt x="617" y="379"/>
                    <a:pt x="619" y="379"/>
                  </a:cubicBezTo>
                  <a:close/>
                  <a:moveTo>
                    <a:pt x="609" y="390"/>
                  </a:moveTo>
                  <a:cubicBezTo>
                    <a:pt x="609" y="391"/>
                    <a:pt x="607" y="391"/>
                    <a:pt x="607" y="390"/>
                  </a:cubicBezTo>
                  <a:cubicBezTo>
                    <a:pt x="607" y="390"/>
                    <a:pt x="608" y="390"/>
                    <a:pt x="609" y="390"/>
                  </a:cubicBezTo>
                  <a:close/>
                  <a:moveTo>
                    <a:pt x="609" y="476"/>
                  </a:moveTo>
                  <a:cubicBezTo>
                    <a:pt x="609" y="477"/>
                    <a:pt x="608" y="477"/>
                    <a:pt x="609" y="478"/>
                  </a:cubicBezTo>
                  <a:cubicBezTo>
                    <a:pt x="609" y="478"/>
                    <a:pt x="608" y="478"/>
                    <a:pt x="607" y="478"/>
                  </a:cubicBezTo>
                  <a:cubicBezTo>
                    <a:pt x="606" y="477"/>
                    <a:pt x="606" y="477"/>
                    <a:pt x="607" y="476"/>
                  </a:cubicBezTo>
                  <a:cubicBezTo>
                    <a:pt x="608" y="476"/>
                    <a:pt x="608" y="476"/>
                    <a:pt x="609" y="476"/>
                  </a:cubicBezTo>
                  <a:close/>
                  <a:moveTo>
                    <a:pt x="606" y="485"/>
                  </a:moveTo>
                  <a:cubicBezTo>
                    <a:pt x="605" y="485"/>
                    <a:pt x="606" y="484"/>
                    <a:pt x="606" y="484"/>
                  </a:cubicBezTo>
                  <a:cubicBezTo>
                    <a:pt x="607" y="484"/>
                    <a:pt x="606" y="484"/>
                    <a:pt x="606" y="485"/>
                  </a:cubicBezTo>
                  <a:close/>
                  <a:moveTo>
                    <a:pt x="600" y="289"/>
                  </a:moveTo>
                  <a:cubicBezTo>
                    <a:pt x="599" y="288"/>
                    <a:pt x="600" y="287"/>
                    <a:pt x="602" y="287"/>
                  </a:cubicBezTo>
                  <a:cubicBezTo>
                    <a:pt x="604" y="288"/>
                    <a:pt x="603" y="289"/>
                    <a:pt x="600" y="289"/>
                  </a:cubicBezTo>
                  <a:close/>
                  <a:moveTo>
                    <a:pt x="600" y="218"/>
                  </a:moveTo>
                  <a:cubicBezTo>
                    <a:pt x="599" y="219"/>
                    <a:pt x="599" y="218"/>
                    <a:pt x="600" y="218"/>
                  </a:cubicBezTo>
                  <a:cubicBezTo>
                    <a:pt x="600" y="218"/>
                    <a:pt x="600" y="218"/>
                    <a:pt x="600" y="218"/>
                  </a:cubicBezTo>
                  <a:close/>
                  <a:moveTo>
                    <a:pt x="597" y="240"/>
                  </a:moveTo>
                  <a:cubicBezTo>
                    <a:pt x="597" y="240"/>
                    <a:pt x="596" y="240"/>
                    <a:pt x="596" y="240"/>
                  </a:cubicBezTo>
                  <a:cubicBezTo>
                    <a:pt x="596" y="240"/>
                    <a:pt x="596" y="240"/>
                    <a:pt x="596" y="240"/>
                  </a:cubicBezTo>
                  <a:cubicBezTo>
                    <a:pt x="596" y="240"/>
                    <a:pt x="597" y="240"/>
                    <a:pt x="597" y="240"/>
                  </a:cubicBezTo>
                  <a:close/>
                  <a:moveTo>
                    <a:pt x="596" y="418"/>
                  </a:moveTo>
                  <a:cubicBezTo>
                    <a:pt x="598" y="418"/>
                    <a:pt x="596" y="421"/>
                    <a:pt x="595" y="420"/>
                  </a:cubicBezTo>
                  <a:cubicBezTo>
                    <a:pt x="594" y="419"/>
                    <a:pt x="596" y="419"/>
                    <a:pt x="596" y="418"/>
                  </a:cubicBezTo>
                  <a:close/>
                  <a:moveTo>
                    <a:pt x="594" y="243"/>
                  </a:moveTo>
                  <a:cubicBezTo>
                    <a:pt x="594" y="243"/>
                    <a:pt x="593" y="242"/>
                    <a:pt x="593" y="242"/>
                  </a:cubicBezTo>
                  <a:cubicBezTo>
                    <a:pt x="594" y="242"/>
                    <a:pt x="595" y="242"/>
                    <a:pt x="594" y="243"/>
                  </a:cubicBezTo>
                  <a:close/>
                  <a:moveTo>
                    <a:pt x="594" y="376"/>
                  </a:moveTo>
                  <a:cubicBezTo>
                    <a:pt x="594" y="377"/>
                    <a:pt x="590" y="377"/>
                    <a:pt x="591" y="376"/>
                  </a:cubicBezTo>
                  <a:cubicBezTo>
                    <a:pt x="591" y="375"/>
                    <a:pt x="593" y="376"/>
                    <a:pt x="594" y="376"/>
                  </a:cubicBezTo>
                  <a:close/>
                  <a:moveTo>
                    <a:pt x="591" y="332"/>
                  </a:moveTo>
                  <a:cubicBezTo>
                    <a:pt x="592" y="332"/>
                    <a:pt x="592" y="332"/>
                    <a:pt x="592" y="333"/>
                  </a:cubicBezTo>
                  <a:cubicBezTo>
                    <a:pt x="591" y="333"/>
                    <a:pt x="591" y="332"/>
                    <a:pt x="591" y="332"/>
                  </a:cubicBezTo>
                  <a:close/>
                  <a:moveTo>
                    <a:pt x="593" y="192"/>
                  </a:moveTo>
                  <a:cubicBezTo>
                    <a:pt x="592" y="192"/>
                    <a:pt x="592" y="192"/>
                    <a:pt x="591" y="192"/>
                  </a:cubicBezTo>
                  <a:cubicBezTo>
                    <a:pt x="591" y="191"/>
                    <a:pt x="592" y="191"/>
                    <a:pt x="593" y="191"/>
                  </a:cubicBezTo>
                  <a:cubicBezTo>
                    <a:pt x="593" y="191"/>
                    <a:pt x="593" y="191"/>
                    <a:pt x="593" y="192"/>
                  </a:cubicBezTo>
                  <a:close/>
                  <a:moveTo>
                    <a:pt x="592" y="194"/>
                  </a:moveTo>
                  <a:cubicBezTo>
                    <a:pt x="592" y="194"/>
                    <a:pt x="592" y="195"/>
                    <a:pt x="592" y="195"/>
                  </a:cubicBezTo>
                  <a:cubicBezTo>
                    <a:pt x="591" y="195"/>
                    <a:pt x="591" y="194"/>
                    <a:pt x="592" y="194"/>
                  </a:cubicBezTo>
                  <a:close/>
                  <a:moveTo>
                    <a:pt x="592" y="229"/>
                  </a:moveTo>
                  <a:cubicBezTo>
                    <a:pt x="593" y="230"/>
                    <a:pt x="592" y="230"/>
                    <a:pt x="592" y="230"/>
                  </a:cubicBezTo>
                  <a:cubicBezTo>
                    <a:pt x="591" y="231"/>
                    <a:pt x="591" y="230"/>
                    <a:pt x="591" y="229"/>
                  </a:cubicBezTo>
                  <a:cubicBezTo>
                    <a:pt x="591" y="229"/>
                    <a:pt x="592" y="229"/>
                    <a:pt x="592" y="229"/>
                  </a:cubicBezTo>
                  <a:close/>
                  <a:moveTo>
                    <a:pt x="591" y="202"/>
                  </a:moveTo>
                  <a:cubicBezTo>
                    <a:pt x="590" y="202"/>
                    <a:pt x="590" y="201"/>
                    <a:pt x="592" y="201"/>
                  </a:cubicBezTo>
                  <a:cubicBezTo>
                    <a:pt x="592" y="202"/>
                    <a:pt x="592" y="202"/>
                    <a:pt x="591" y="202"/>
                  </a:cubicBezTo>
                  <a:close/>
                  <a:moveTo>
                    <a:pt x="587" y="255"/>
                  </a:moveTo>
                  <a:cubicBezTo>
                    <a:pt x="587" y="256"/>
                    <a:pt x="587" y="256"/>
                    <a:pt x="587" y="257"/>
                  </a:cubicBezTo>
                  <a:cubicBezTo>
                    <a:pt x="586" y="257"/>
                    <a:pt x="586" y="255"/>
                    <a:pt x="587" y="255"/>
                  </a:cubicBezTo>
                  <a:close/>
                  <a:moveTo>
                    <a:pt x="584" y="273"/>
                  </a:moveTo>
                  <a:cubicBezTo>
                    <a:pt x="583" y="273"/>
                    <a:pt x="585" y="272"/>
                    <a:pt x="584" y="273"/>
                  </a:cubicBezTo>
                  <a:close/>
                  <a:moveTo>
                    <a:pt x="584" y="277"/>
                  </a:moveTo>
                  <a:cubicBezTo>
                    <a:pt x="583" y="277"/>
                    <a:pt x="582" y="277"/>
                    <a:pt x="583" y="276"/>
                  </a:cubicBezTo>
                  <a:cubicBezTo>
                    <a:pt x="584" y="276"/>
                    <a:pt x="584" y="277"/>
                    <a:pt x="584" y="277"/>
                  </a:cubicBezTo>
                  <a:close/>
                  <a:moveTo>
                    <a:pt x="584" y="269"/>
                  </a:moveTo>
                  <a:cubicBezTo>
                    <a:pt x="583" y="269"/>
                    <a:pt x="584" y="268"/>
                    <a:pt x="585" y="268"/>
                  </a:cubicBezTo>
                  <a:cubicBezTo>
                    <a:pt x="585" y="269"/>
                    <a:pt x="584" y="269"/>
                    <a:pt x="584" y="269"/>
                  </a:cubicBezTo>
                  <a:close/>
                  <a:moveTo>
                    <a:pt x="584" y="236"/>
                  </a:moveTo>
                  <a:cubicBezTo>
                    <a:pt x="584" y="236"/>
                    <a:pt x="584" y="236"/>
                    <a:pt x="584" y="236"/>
                  </a:cubicBezTo>
                  <a:cubicBezTo>
                    <a:pt x="584" y="236"/>
                    <a:pt x="584" y="236"/>
                    <a:pt x="585" y="236"/>
                  </a:cubicBezTo>
                  <a:cubicBezTo>
                    <a:pt x="585" y="236"/>
                    <a:pt x="584" y="236"/>
                    <a:pt x="584" y="236"/>
                  </a:cubicBezTo>
                  <a:close/>
                  <a:moveTo>
                    <a:pt x="583" y="210"/>
                  </a:moveTo>
                  <a:cubicBezTo>
                    <a:pt x="582" y="210"/>
                    <a:pt x="582" y="208"/>
                    <a:pt x="583" y="208"/>
                  </a:cubicBezTo>
                  <a:cubicBezTo>
                    <a:pt x="586" y="208"/>
                    <a:pt x="585" y="210"/>
                    <a:pt x="583" y="210"/>
                  </a:cubicBezTo>
                  <a:close/>
                  <a:moveTo>
                    <a:pt x="584" y="240"/>
                  </a:moveTo>
                  <a:cubicBezTo>
                    <a:pt x="584" y="241"/>
                    <a:pt x="584" y="241"/>
                    <a:pt x="583" y="242"/>
                  </a:cubicBezTo>
                  <a:cubicBezTo>
                    <a:pt x="582" y="242"/>
                    <a:pt x="582" y="240"/>
                    <a:pt x="584" y="240"/>
                  </a:cubicBezTo>
                  <a:close/>
                  <a:moveTo>
                    <a:pt x="580" y="215"/>
                  </a:moveTo>
                  <a:cubicBezTo>
                    <a:pt x="579" y="215"/>
                    <a:pt x="579" y="214"/>
                    <a:pt x="580" y="214"/>
                  </a:cubicBezTo>
                  <a:cubicBezTo>
                    <a:pt x="580" y="215"/>
                    <a:pt x="580" y="215"/>
                    <a:pt x="580" y="215"/>
                  </a:cubicBezTo>
                  <a:close/>
                  <a:moveTo>
                    <a:pt x="579" y="296"/>
                  </a:moveTo>
                  <a:cubicBezTo>
                    <a:pt x="581" y="296"/>
                    <a:pt x="578" y="296"/>
                    <a:pt x="579" y="296"/>
                  </a:cubicBezTo>
                  <a:close/>
                  <a:moveTo>
                    <a:pt x="581" y="255"/>
                  </a:moveTo>
                  <a:cubicBezTo>
                    <a:pt x="581" y="256"/>
                    <a:pt x="581" y="256"/>
                    <a:pt x="581" y="257"/>
                  </a:cubicBezTo>
                  <a:cubicBezTo>
                    <a:pt x="580" y="256"/>
                    <a:pt x="579" y="255"/>
                    <a:pt x="581" y="255"/>
                  </a:cubicBezTo>
                  <a:close/>
                  <a:moveTo>
                    <a:pt x="582" y="286"/>
                  </a:moveTo>
                  <a:cubicBezTo>
                    <a:pt x="583" y="287"/>
                    <a:pt x="582" y="287"/>
                    <a:pt x="581" y="287"/>
                  </a:cubicBezTo>
                  <a:cubicBezTo>
                    <a:pt x="580" y="286"/>
                    <a:pt x="581" y="286"/>
                    <a:pt x="582" y="286"/>
                  </a:cubicBezTo>
                  <a:close/>
                  <a:moveTo>
                    <a:pt x="582" y="262"/>
                  </a:moveTo>
                  <a:cubicBezTo>
                    <a:pt x="582" y="262"/>
                    <a:pt x="582" y="263"/>
                    <a:pt x="582" y="263"/>
                  </a:cubicBezTo>
                  <a:cubicBezTo>
                    <a:pt x="581" y="263"/>
                    <a:pt x="581" y="262"/>
                    <a:pt x="582" y="262"/>
                  </a:cubicBezTo>
                  <a:close/>
                  <a:moveTo>
                    <a:pt x="581" y="252"/>
                  </a:moveTo>
                  <a:cubicBezTo>
                    <a:pt x="581" y="252"/>
                    <a:pt x="581" y="252"/>
                    <a:pt x="581" y="253"/>
                  </a:cubicBezTo>
                  <a:cubicBezTo>
                    <a:pt x="581" y="253"/>
                    <a:pt x="581" y="253"/>
                    <a:pt x="581" y="253"/>
                  </a:cubicBezTo>
                  <a:cubicBezTo>
                    <a:pt x="581" y="252"/>
                    <a:pt x="581" y="252"/>
                    <a:pt x="581" y="252"/>
                  </a:cubicBezTo>
                  <a:cubicBezTo>
                    <a:pt x="581" y="252"/>
                    <a:pt x="581" y="252"/>
                    <a:pt x="581" y="252"/>
                  </a:cubicBezTo>
                  <a:close/>
                  <a:moveTo>
                    <a:pt x="580" y="189"/>
                  </a:moveTo>
                  <a:cubicBezTo>
                    <a:pt x="579" y="189"/>
                    <a:pt x="579" y="188"/>
                    <a:pt x="581" y="188"/>
                  </a:cubicBezTo>
                  <a:cubicBezTo>
                    <a:pt x="581" y="189"/>
                    <a:pt x="582" y="189"/>
                    <a:pt x="580" y="189"/>
                  </a:cubicBezTo>
                  <a:close/>
                  <a:moveTo>
                    <a:pt x="578" y="172"/>
                  </a:moveTo>
                  <a:cubicBezTo>
                    <a:pt x="577" y="172"/>
                    <a:pt x="577" y="172"/>
                    <a:pt x="576" y="172"/>
                  </a:cubicBezTo>
                  <a:cubicBezTo>
                    <a:pt x="576" y="171"/>
                    <a:pt x="577" y="170"/>
                    <a:pt x="578" y="170"/>
                  </a:cubicBezTo>
                  <a:cubicBezTo>
                    <a:pt x="579" y="171"/>
                    <a:pt x="579" y="172"/>
                    <a:pt x="578" y="172"/>
                  </a:cubicBezTo>
                  <a:close/>
                  <a:moveTo>
                    <a:pt x="579" y="192"/>
                  </a:moveTo>
                  <a:cubicBezTo>
                    <a:pt x="577" y="193"/>
                    <a:pt x="577" y="192"/>
                    <a:pt x="577" y="191"/>
                  </a:cubicBezTo>
                  <a:cubicBezTo>
                    <a:pt x="579" y="191"/>
                    <a:pt x="579" y="192"/>
                    <a:pt x="579" y="192"/>
                  </a:cubicBezTo>
                  <a:close/>
                  <a:moveTo>
                    <a:pt x="580" y="207"/>
                  </a:moveTo>
                  <a:cubicBezTo>
                    <a:pt x="579" y="207"/>
                    <a:pt x="579" y="207"/>
                    <a:pt x="577" y="207"/>
                  </a:cubicBezTo>
                  <a:cubicBezTo>
                    <a:pt x="577" y="207"/>
                    <a:pt x="577" y="206"/>
                    <a:pt x="576" y="206"/>
                  </a:cubicBezTo>
                  <a:cubicBezTo>
                    <a:pt x="576" y="204"/>
                    <a:pt x="580" y="204"/>
                    <a:pt x="580" y="207"/>
                  </a:cubicBezTo>
                  <a:close/>
                  <a:moveTo>
                    <a:pt x="578" y="258"/>
                  </a:moveTo>
                  <a:cubicBezTo>
                    <a:pt x="578" y="258"/>
                    <a:pt x="578" y="259"/>
                    <a:pt x="577" y="258"/>
                  </a:cubicBezTo>
                  <a:cubicBezTo>
                    <a:pt x="577" y="258"/>
                    <a:pt x="577" y="257"/>
                    <a:pt x="578" y="258"/>
                  </a:cubicBezTo>
                  <a:close/>
                  <a:moveTo>
                    <a:pt x="577" y="209"/>
                  </a:moveTo>
                  <a:cubicBezTo>
                    <a:pt x="576" y="209"/>
                    <a:pt x="577" y="208"/>
                    <a:pt x="578" y="208"/>
                  </a:cubicBezTo>
                  <a:cubicBezTo>
                    <a:pt x="578" y="209"/>
                    <a:pt x="577" y="209"/>
                    <a:pt x="577" y="209"/>
                  </a:cubicBezTo>
                  <a:close/>
                  <a:moveTo>
                    <a:pt x="577" y="291"/>
                  </a:moveTo>
                  <a:cubicBezTo>
                    <a:pt x="577" y="291"/>
                    <a:pt x="578" y="291"/>
                    <a:pt x="578" y="291"/>
                  </a:cubicBezTo>
                  <a:cubicBezTo>
                    <a:pt x="578" y="291"/>
                    <a:pt x="578" y="291"/>
                    <a:pt x="578" y="291"/>
                  </a:cubicBezTo>
                  <a:cubicBezTo>
                    <a:pt x="578" y="291"/>
                    <a:pt x="577" y="291"/>
                    <a:pt x="577" y="291"/>
                  </a:cubicBezTo>
                  <a:cubicBezTo>
                    <a:pt x="577" y="291"/>
                    <a:pt x="577" y="291"/>
                    <a:pt x="577" y="291"/>
                  </a:cubicBezTo>
                  <a:close/>
                  <a:moveTo>
                    <a:pt x="577" y="257"/>
                  </a:moveTo>
                  <a:cubicBezTo>
                    <a:pt x="577" y="257"/>
                    <a:pt x="577" y="256"/>
                    <a:pt x="578" y="256"/>
                  </a:cubicBezTo>
                  <a:cubicBezTo>
                    <a:pt x="578" y="256"/>
                    <a:pt x="578" y="258"/>
                    <a:pt x="577" y="257"/>
                  </a:cubicBezTo>
                  <a:close/>
                  <a:moveTo>
                    <a:pt x="577" y="236"/>
                  </a:moveTo>
                  <a:cubicBezTo>
                    <a:pt x="577" y="237"/>
                    <a:pt x="577" y="237"/>
                    <a:pt x="576" y="237"/>
                  </a:cubicBezTo>
                  <a:cubicBezTo>
                    <a:pt x="576" y="237"/>
                    <a:pt x="576" y="236"/>
                    <a:pt x="576" y="236"/>
                  </a:cubicBezTo>
                  <a:cubicBezTo>
                    <a:pt x="576" y="236"/>
                    <a:pt x="577" y="236"/>
                    <a:pt x="577" y="236"/>
                  </a:cubicBezTo>
                  <a:close/>
                  <a:moveTo>
                    <a:pt x="581" y="297"/>
                  </a:moveTo>
                  <a:cubicBezTo>
                    <a:pt x="582" y="297"/>
                    <a:pt x="581" y="295"/>
                    <a:pt x="582" y="296"/>
                  </a:cubicBezTo>
                  <a:cubicBezTo>
                    <a:pt x="583" y="295"/>
                    <a:pt x="581" y="296"/>
                    <a:pt x="582" y="295"/>
                  </a:cubicBezTo>
                  <a:cubicBezTo>
                    <a:pt x="584" y="295"/>
                    <a:pt x="582" y="293"/>
                    <a:pt x="585" y="293"/>
                  </a:cubicBezTo>
                  <a:cubicBezTo>
                    <a:pt x="586" y="295"/>
                    <a:pt x="585" y="295"/>
                    <a:pt x="584" y="297"/>
                  </a:cubicBezTo>
                  <a:cubicBezTo>
                    <a:pt x="584" y="298"/>
                    <a:pt x="584" y="298"/>
                    <a:pt x="584" y="299"/>
                  </a:cubicBezTo>
                  <a:cubicBezTo>
                    <a:pt x="584" y="301"/>
                    <a:pt x="580" y="301"/>
                    <a:pt x="578" y="302"/>
                  </a:cubicBezTo>
                  <a:cubicBezTo>
                    <a:pt x="578" y="301"/>
                    <a:pt x="576" y="302"/>
                    <a:pt x="576" y="301"/>
                  </a:cubicBezTo>
                  <a:cubicBezTo>
                    <a:pt x="576" y="300"/>
                    <a:pt x="576" y="300"/>
                    <a:pt x="576" y="299"/>
                  </a:cubicBezTo>
                  <a:cubicBezTo>
                    <a:pt x="578" y="298"/>
                    <a:pt x="578" y="297"/>
                    <a:pt x="581" y="297"/>
                  </a:cubicBezTo>
                  <a:close/>
                  <a:moveTo>
                    <a:pt x="578" y="533"/>
                  </a:moveTo>
                  <a:cubicBezTo>
                    <a:pt x="577" y="533"/>
                    <a:pt x="575" y="533"/>
                    <a:pt x="575" y="531"/>
                  </a:cubicBezTo>
                  <a:cubicBezTo>
                    <a:pt x="577" y="531"/>
                    <a:pt x="579" y="531"/>
                    <a:pt x="578" y="533"/>
                  </a:cubicBezTo>
                  <a:close/>
                  <a:moveTo>
                    <a:pt x="578" y="572"/>
                  </a:moveTo>
                  <a:cubicBezTo>
                    <a:pt x="579" y="573"/>
                    <a:pt x="579" y="573"/>
                    <a:pt x="580" y="574"/>
                  </a:cubicBezTo>
                  <a:cubicBezTo>
                    <a:pt x="580" y="575"/>
                    <a:pt x="578" y="575"/>
                    <a:pt x="576" y="576"/>
                  </a:cubicBezTo>
                  <a:cubicBezTo>
                    <a:pt x="574" y="576"/>
                    <a:pt x="571" y="576"/>
                    <a:pt x="570" y="575"/>
                  </a:cubicBezTo>
                  <a:cubicBezTo>
                    <a:pt x="570" y="575"/>
                    <a:pt x="571" y="575"/>
                    <a:pt x="572" y="575"/>
                  </a:cubicBezTo>
                  <a:cubicBezTo>
                    <a:pt x="572" y="574"/>
                    <a:pt x="570" y="574"/>
                    <a:pt x="570" y="574"/>
                  </a:cubicBezTo>
                  <a:cubicBezTo>
                    <a:pt x="570" y="573"/>
                    <a:pt x="571" y="572"/>
                    <a:pt x="573" y="571"/>
                  </a:cubicBezTo>
                  <a:cubicBezTo>
                    <a:pt x="575" y="571"/>
                    <a:pt x="576" y="572"/>
                    <a:pt x="578" y="572"/>
                  </a:cubicBezTo>
                  <a:close/>
                  <a:moveTo>
                    <a:pt x="567" y="885"/>
                  </a:moveTo>
                  <a:cubicBezTo>
                    <a:pt x="567" y="886"/>
                    <a:pt x="566" y="886"/>
                    <a:pt x="566" y="886"/>
                  </a:cubicBezTo>
                  <a:cubicBezTo>
                    <a:pt x="565" y="886"/>
                    <a:pt x="565" y="885"/>
                    <a:pt x="565" y="884"/>
                  </a:cubicBezTo>
                  <a:cubicBezTo>
                    <a:pt x="566" y="884"/>
                    <a:pt x="566" y="885"/>
                    <a:pt x="567" y="885"/>
                  </a:cubicBezTo>
                  <a:close/>
                  <a:moveTo>
                    <a:pt x="565" y="775"/>
                  </a:moveTo>
                  <a:cubicBezTo>
                    <a:pt x="564" y="774"/>
                    <a:pt x="565" y="773"/>
                    <a:pt x="566" y="774"/>
                  </a:cubicBezTo>
                  <a:cubicBezTo>
                    <a:pt x="566" y="774"/>
                    <a:pt x="565" y="774"/>
                    <a:pt x="565" y="775"/>
                  </a:cubicBezTo>
                  <a:close/>
                  <a:moveTo>
                    <a:pt x="566" y="1032"/>
                  </a:moveTo>
                  <a:cubicBezTo>
                    <a:pt x="565" y="1032"/>
                    <a:pt x="566" y="1032"/>
                    <a:pt x="566" y="1032"/>
                  </a:cubicBezTo>
                  <a:cubicBezTo>
                    <a:pt x="564" y="1031"/>
                    <a:pt x="569" y="1032"/>
                    <a:pt x="566" y="1032"/>
                  </a:cubicBezTo>
                  <a:close/>
                  <a:moveTo>
                    <a:pt x="567" y="897"/>
                  </a:moveTo>
                  <a:cubicBezTo>
                    <a:pt x="567" y="897"/>
                    <a:pt x="567" y="897"/>
                    <a:pt x="567" y="897"/>
                  </a:cubicBezTo>
                  <a:cubicBezTo>
                    <a:pt x="567" y="897"/>
                    <a:pt x="567" y="897"/>
                    <a:pt x="567" y="897"/>
                  </a:cubicBezTo>
                  <a:cubicBezTo>
                    <a:pt x="567" y="897"/>
                    <a:pt x="567" y="897"/>
                    <a:pt x="567" y="897"/>
                  </a:cubicBezTo>
                  <a:cubicBezTo>
                    <a:pt x="567" y="897"/>
                    <a:pt x="567" y="897"/>
                    <a:pt x="567" y="897"/>
                  </a:cubicBezTo>
                  <a:close/>
                  <a:moveTo>
                    <a:pt x="567" y="775"/>
                  </a:moveTo>
                  <a:cubicBezTo>
                    <a:pt x="565" y="774"/>
                    <a:pt x="568" y="772"/>
                    <a:pt x="565" y="773"/>
                  </a:cubicBezTo>
                  <a:cubicBezTo>
                    <a:pt x="564" y="771"/>
                    <a:pt x="566" y="772"/>
                    <a:pt x="567" y="772"/>
                  </a:cubicBezTo>
                  <a:cubicBezTo>
                    <a:pt x="567" y="773"/>
                    <a:pt x="568" y="774"/>
                    <a:pt x="567" y="775"/>
                  </a:cubicBezTo>
                  <a:close/>
                  <a:moveTo>
                    <a:pt x="569" y="471"/>
                  </a:moveTo>
                  <a:cubicBezTo>
                    <a:pt x="569" y="471"/>
                    <a:pt x="570" y="471"/>
                    <a:pt x="570" y="471"/>
                  </a:cubicBezTo>
                  <a:cubicBezTo>
                    <a:pt x="570" y="471"/>
                    <a:pt x="571" y="471"/>
                    <a:pt x="570" y="471"/>
                  </a:cubicBezTo>
                  <a:cubicBezTo>
                    <a:pt x="570" y="474"/>
                    <a:pt x="570" y="476"/>
                    <a:pt x="568" y="478"/>
                  </a:cubicBezTo>
                  <a:cubicBezTo>
                    <a:pt x="566" y="475"/>
                    <a:pt x="569" y="474"/>
                    <a:pt x="569" y="471"/>
                  </a:cubicBezTo>
                  <a:close/>
                  <a:moveTo>
                    <a:pt x="570" y="461"/>
                  </a:moveTo>
                  <a:cubicBezTo>
                    <a:pt x="570" y="462"/>
                    <a:pt x="570" y="462"/>
                    <a:pt x="569" y="462"/>
                  </a:cubicBezTo>
                  <a:cubicBezTo>
                    <a:pt x="569" y="461"/>
                    <a:pt x="569" y="461"/>
                    <a:pt x="570" y="461"/>
                  </a:cubicBezTo>
                  <a:close/>
                  <a:moveTo>
                    <a:pt x="570" y="491"/>
                  </a:moveTo>
                  <a:cubicBezTo>
                    <a:pt x="570" y="491"/>
                    <a:pt x="569" y="490"/>
                    <a:pt x="570" y="490"/>
                  </a:cubicBezTo>
                  <a:cubicBezTo>
                    <a:pt x="571" y="490"/>
                    <a:pt x="571" y="491"/>
                    <a:pt x="570" y="491"/>
                  </a:cubicBezTo>
                  <a:close/>
                  <a:moveTo>
                    <a:pt x="568" y="423"/>
                  </a:moveTo>
                  <a:cubicBezTo>
                    <a:pt x="566" y="423"/>
                    <a:pt x="566" y="420"/>
                    <a:pt x="568" y="419"/>
                  </a:cubicBezTo>
                  <a:cubicBezTo>
                    <a:pt x="570" y="420"/>
                    <a:pt x="569" y="422"/>
                    <a:pt x="568" y="423"/>
                  </a:cubicBezTo>
                  <a:close/>
                  <a:moveTo>
                    <a:pt x="567" y="681"/>
                  </a:moveTo>
                  <a:cubicBezTo>
                    <a:pt x="567" y="681"/>
                    <a:pt x="566" y="681"/>
                    <a:pt x="566" y="681"/>
                  </a:cubicBezTo>
                  <a:cubicBezTo>
                    <a:pt x="566" y="681"/>
                    <a:pt x="566" y="680"/>
                    <a:pt x="567" y="681"/>
                  </a:cubicBezTo>
                  <a:close/>
                  <a:moveTo>
                    <a:pt x="567" y="615"/>
                  </a:moveTo>
                  <a:cubicBezTo>
                    <a:pt x="567" y="615"/>
                    <a:pt x="567" y="615"/>
                    <a:pt x="568" y="614"/>
                  </a:cubicBezTo>
                  <a:cubicBezTo>
                    <a:pt x="568" y="614"/>
                    <a:pt x="569" y="614"/>
                    <a:pt x="569" y="614"/>
                  </a:cubicBezTo>
                  <a:cubicBezTo>
                    <a:pt x="570" y="615"/>
                    <a:pt x="571" y="616"/>
                    <a:pt x="569" y="617"/>
                  </a:cubicBezTo>
                  <a:cubicBezTo>
                    <a:pt x="570" y="617"/>
                    <a:pt x="571" y="618"/>
                    <a:pt x="569" y="618"/>
                  </a:cubicBezTo>
                  <a:cubicBezTo>
                    <a:pt x="569" y="618"/>
                    <a:pt x="569" y="618"/>
                    <a:pt x="569" y="617"/>
                  </a:cubicBezTo>
                  <a:cubicBezTo>
                    <a:pt x="568" y="617"/>
                    <a:pt x="567" y="617"/>
                    <a:pt x="567" y="615"/>
                  </a:cubicBezTo>
                  <a:close/>
                  <a:moveTo>
                    <a:pt x="572" y="496"/>
                  </a:moveTo>
                  <a:cubicBezTo>
                    <a:pt x="573" y="496"/>
                    <a:pt x="573" y="497"/>
                    <a:pt x="572" y="497"/>
                  </a:cubicBezTo>
                  <a:cubicBezTo>
                    <a:pt x="572" y="497"/>
                    <a:pt x="572" y="496"/>
                    <a:pt x="572" y="496"/>
                  </a:cubicBezTo>
                  <a:close/>
                  <a:moveTo>
                    <a:pt x="573" y="517"/>
                  </a:moveTo>
                  <a:cubicBezTo>
                    <a:pt x="573" y="517"/>
                    <a:pt x="573" y="517"/>
                    <a:pt x="573" y="517"/>
                  </a:cubicBezTo>
                  <a:cubicBezTo>
                    <a:pt x="573" y="517"/>
                    <a:pt x="574" y="517"/>
                    <a:pt x="574" y="517"/>
                  </a:cubicBezTo>
                  <a:cubicBezTo>
                    <a:pt x="574" y="517"/>
                    <a:pt x="574" y="517"/>
                    <a:pt x="574" y="517"/>
                  </a:cubicBezTo>
                  <a:cubicBezTo>
                    <a:pt x="574" y="517"/>
                    <a:pt x="573" y="517"/>
                    <a:pt x="573" y="517"/>
                  </a:cubicBezTo>
                  <a:close/>
                  <a:moveTo>
                    <a:pt x="575" y="477"/>
                  </a:moveTo>
                  <a:cubicBezTo>
                    <a:pt x="575" y="478"/>
                    <a:pt x="575" y="478"/>
                    <a:pt x="575" y="478"/>
                  </a:cubicBezTo>
                  <a:cubicBezTo>
                    <a:pt x="574" y="478"/>
                    <a:pt x="574" y="478"/>
                    <a:pt x="574" y="478"/>
                  </a:cubicBezTo>
                  <a:cubicBezTo>
                    <a:pt x="574" y="478"/>
                    <a:pt x="574" y="478"/>
                    <a:pt x="574" y="477"/>
                  </a:cubicBezTo>
                  <a:cubicBezTo>
                    <a:pt x="574" y="477"/>
                    <a:pt x="574" y="477"/>
                    <a:pt x="575" y="477"/>
                  </a:cubicBezTo>
                  <a:close/>
                  <a:moveTo>
                    <a:pt x="574" y="424"/>
                  </a:moveTo>
                  <a:cubicBezTo>
                    <a:pt x="573" y="424"/>
                    <a:pt x="573" y="424"/>
                    <a:pt x="573" y="423"/>
                  </a:cubicBezTo>
                  <a:cubicBezTo>
                    <a:pt x="574" y="423"/>
                    <a:pt x="574" y="423"/>
                    <a:pt x="575" y="424"/>
                  </a:cubicBezTo>
                  <a:cubicBezTo>
                    <a:pt x="574" y="424"/>
                    <a:pt x="574" y="424"/>
                    <a:pt x="574" y="424"/>
                  </a:cubicBezTo>
                  <a:close/>
                  <a:moveTo>
                    <a:pt x="573" y="463"/>
                  </a:moveTo>
                  <a:cubicBezTo>
                    <a:pt x="575" y="463"/>
                    <a:pt x="574" y="465"/>
                    <a:pt x="573" y="465"/>
                  </a:cubicBezTo>
                  <a:cubicBezTo>
                    <a:pt x="571" y="466"/>
                    <a:pt x="573" y="463"/>
                    <a:pt x="573" y="463"/>
                  </a:cubicBezTo>
                  <a:close/>
                  <a:moveTo>
                    <a:pt x="572" y="227"/>
                  </a:moveTo>
                  <a:cubicBezTo>
                    <a:pt x="571" y="227"/>
                    <a:pt x="571" y="226"/>
                    <a:pt x="571" y="226"/>
                  </a:cubicBezTo>
                  <a:cubicBezTo>
                    <a:pt x="571" y="226"/>
                    <a:pt x="572" y="226"/>
                    <a:pt x="572" y="226"/>
                  </a:cubicBezTo>
                  <a:cubicBezTo>
                    <a:pt x="573" y="226"/>
                    <a:pt x="572" y="226"/>
                    <a:pt x="572" y="227"/>
                  </a:cubicBezTo>
                  <a:close/>
                  <a:moveTo>
                    <a:pt x="568" y="243"/>
                  </a:moveTo>
                  <a:cubicBezTo>
                    <a:pt x="567" y="243"/>
                    <a:pt x="566" y="243"/>
                    <a:pt x="566" y="242"/>
                  </a:cubicBezTo>
                  <a:cubicBezTo>
                    <a:pt x="566" y="242"/>
                    <a:pt x="567" y="242"/>
                    <a:pt x="567" y="241"/>
                  </a:cubicBezTo>
                  <a:cubicBezTo>
                    <a:pt x="568" y="241"/>
                    <a:pt x="569" y="243"/>
                    <a:pt x="568" y="243"/>
                  </a:cubicBezTo>
                  <a:close/>
                  <a:moveTo>
                    <a:pt x="566" y="500"/>
                  </a:moveTo>
                  <a:cubicBezTo>
                    <a:pt x="566" y="500"/>
                    <a:pt x="566" y="500"/>
                    <a:pt x="565" y="500"/>
                  </a:cubicBezTo>
                  <a:cubicBezTo>
                    <a:pt x="565" y="499"/>
                    <a:pt x="566" y="499"/>
                    <a:pt x="566" y="499"/>
                  </a:cubicBezTo>
                  <a:cubicBezTo>
                    <a:pt x="566" y="499"/>
                    <a:pt x="567" y="499"/>
                    <a:pt x="566" y="500"/>
                  </a:cubicBezTo>
                  <a:close/>
                  <a:moveTo>
                    <a:pt x="563" y="667"/>
                  </a:moveTo>
                  <a:cubicBezTo>
                    <a:pt x="562" y="666"/>
                    <a:pt x="562" y="665"/>
                    <a:pt x="564" y="665"/>
                  </a:cubicBezTo>
                  <a:cubicBezTo>
                    <a:pt x="564" y="666"/>
                    <a:pt x="564" y="667"/>
                    <a:pt x="563" y="667"/>
                  </a:cubicBezTo>
                  <a:close/>
                  <a:moveTo>
                    <a:pt x="563" y="663"/>
                  </a:moveTo>
                  <a:cubicBezTo>
                    <a:pt x="562" y="664"/>
                    <a:pt x="562" y="663"/>
                    <a:pt x="562" y="662"/>
                  </a:cubicBezTo>
                  <a:cubicBezTo>
                    <a:pt x="564" y="662"/>
                    <a:pt x="563" y="663"/>
                    <a:pt x="563" y="663"/>
                  </a:cubicBezTo>
                  <a:close/>
                  <a:moveTo>
                    <a:pt x="563" y="688"/>
                  </a:moveTo>
                  <a:cubicBezTo>
                    <a:pt x="565" y="688"/>
                    <a:pt x="563" y="690"/>
                    <a:pt x="562" y="691"/>
                  </a:cubicBezTo>
                  <a:cubicBezTo>
                    <a:pt x="561" y="690"/>
                    <a:pt x="563" y="689"/>
                    <a:pt x="563" y="688"/>
                  </a:cubicBezTo>
                  <a:close/>
                  <a:moveTo>
                    <a:pt x="563" y="729"/>
                  </a:moveTo>
                  <a:cubicBezTo>
                    <a:pt x="563" y="730"/>
                    <a:pt x="564" y="730"/>
                    <a:pt x="564" y="731"/>
                  </a:cubicBezTo>
                  <a:cubicBezTo>
                    <a:pt x="563" y="731"/>
                    <a:pt x="562" y="729"/>
                    <a:pt x="563" y="729"/>
                  </a:cubicBezTo>
                  <a:close/>
                  <a:moveTo>
                    <a:pt x="564" y="423"/>
                  </a:moveTo>
                  <a:cubicBezTo>
                    <a:pt x="564" y="424"/>
                    <a:pt x="564" y="424"/>
                    <a:pt x="564" y="425"/>
                  </a:cubicBezTo>
                  <a:cubicBezTo>
                    <a:pt x="563" y="424"/>
                    <a:pt x="562" y="423"/>
                    <a:pt x="564" y="423"/>
                  </a:cubicBezTo>
                  <a:close/>
                  <a:moveTo>
                    <a:pt x="563" y="487"/>
                  </a:moveTo>
                  <a:cubicBezTo>
                    <a:pt x="563" y="488"/>
                    <a:pt x="564" y="489"/>
                    <a:pt x="563" y="489"/>
                  </a:cubicBezTo>
                  <a:cubicBezTo>
                    <a:pt x="561" y="489"/>
                    <a:pt x="562" y="487"/>
                    <a:pt x="563" y="486"/>
                  </a:cubicBezTo>
                  <a:cubicBezTo>
                    <a:pt x="564" y="486"/>
                    <a:pt x="563" y="487"/>
                    <a:pt x="563" y="487"/>
                  </a:cubicBezTo>
                  <a:close/>
                  <a:moveTo>
                    <a:pt x="557" y="643"/>
                  </a:moveTo>
                  <a:cubicBezTo>
                    <a:pt x="558" y="642"/>
                    <a:pt x="559" y="642"/>
                    <a:pt x="559" y="641"/>
                  </a:cubicBezTo>
                  <a:cubicBezTo>
                    <a:pt x="560" y="641"/>
                    <a:pt x="561" y="642"/>
                    <a:pt x="562" y="642"/>
                  </a:cubicBezTo>
                  <a:cubicBezTo>
                    <a:pt x="562" y="643"/>
                    <a:pt x="561" y="644"/>
                    <a:pt x="560" y="645"/>
                  </a:cubicBezTo>
                  <a:cubicBezTo>
                    <a:pt x="560" y="645"/>
                    <a:pt x="560" y="646"/>
                    <a:pt x="559" y="646"/>
                  </a:cubicBezTo>
                  <a:cubicBezTo>
                    <a:pt x="559" y="645"/>
                    <a:pt x="557" y="644"/>
                    <a:pt x="557" y="643"/>
                  </a:cubicBezTo>
                  <a:close/>
                  <a:moveTo>
                    <a:pt x="565" y="1015"/>
                  </a:moveTo>
                  <a:cubicBezTo>
                    <a:pt x="564" y="1015"/>
                    <a:pt x="566" y="1015"/>
                    <a:pt x="565" y="1015"/>
                  </a:cubicBezTo>
                  <a:close/>
                  <a:moveTo>
                    <a:pt x="565" y="1034"/>
                  </a:moveTo>
                  <a:cubicBezTo>
                    <a:pt x="565" y="1034"/>
                    <a:pt x="566" y="1034"/>
                    <a:pt x="566" y="1034"/>
                  </a:cubicBezTo>
                  <a:cubicBezTo>
                    <a:pt x="567" y="1034"/>
                    <a:pt x="567" y="1034"/>
                    <a:pt x="568" y="1034"/>
                  </a:cubicBezTo>
                  <a:cubicBezTo>
                    <a:pt x="567" y="1034"/>
                    <a:pt x="567" y="1034"/>
                    <a:pt x="566" y="1034"/>
                  </a:cubicBezTo>
                  <a:cubicBezTo>
                    <a:pt x="566" y="1034"/>
                    <a:pt x="565" y="1034"/>
                    <a:pt x="565" y="1034"/>
                  </a:cubicBezTo>
                  <a:cubicBezTo>
                    <a:pt x="565" y="1034"/>
                    <a:pt x="565" y="1034"/>
                    <a:pt x="565" y="1034"/>
                  </a:cubicBezTo>
                  <a:close/>
                  <a:moveTo>
                    <a:pt x="569" y="648"/>
                  </a:moveTo>
                  <a:cubicBezTo>
                    <a:pt x="572" y="648"/>
                    <a:pt x="571" y="651"/>
                    <a:pt x="568" y="651"/>
                  </a:cubicBezTo>
                  <a:cubicBezTo>
                    <a:pt x="567" y="650"/>
                    <a:pt x="568" y="648"/>
                    <a:pt x="569" y="648"/>
                  </a:cubicBezTo>
                  <a:close/>
                  <a:moveTo>
                    <a:pt x="568" y="652"/>
                  </a:moveTo>
                  <a:cubicBezTo>
                    <a:pt x="568" y="652"/>
                    <a:pt x="568" y="652"/>
                    <a:pt x="569" y="652"/>
                  </a:cubicBezTo>
                  <a:cubicBezTo>
                    <a:pt x="569" y="652"/>
                    <a:pt x="569" y="652"/>
                    <a:pt x="569" y="652"/>
                  </a:cubicBezTo>
                  <a:cubicBezTo>
                    <a:pt x="568" y="652"/>
                    <a:pt x="568" y="652"/>
                    <a:pt x="568" y="652"/>
                  </a:cubicBezTo>
                  <a:cubicBezTo>
                    <a:pt x="568" y="652"/>
                    <a:pt x="568" y="652"/>
                    <a:pt x="568" y="652"/>
                  </a:cubicBezTo>
                  <a:close/>
                  <a:moveTo>
                    <a:pt x="569" y="1032"/>
                  </a:moveTo>
                  <a:cubicBezTo>
                    <a:pt x="569" y="1032"/>
                    <a:pt x="568" y="1032"/>
                    <a:pt x="568" y="1032"/>
                  </a:cubicBezTo>
                  <a:cubicBezTo>
                    <a:pt x="568" y="1032"/>
                    <a:pt x="568" y="1032"/>
                    <a:pt x="568" y="1032"/>
                  </a:cubicBezTo>
                  <a:cubicBezTo>
                    <a:pt x="569" y="1032"/>
                    <a:pt x="570" y="1032"/>
                    <a:pt x="570" y="1032"/>
                  </a:cubicBezTo>
                  <a:cubicBezTo>
                    <a:pt x="570" y="1032"/>
                    <a:pt x="570" y="1032"/>
                    <a:pt x="570" y="1032"/>
                  </a:cubicBezTo>
                  <a:cubicBezTo>
                    <a:pt x="571" y="1032"/>
                    <a:pt x="571" y="1032"/>
                    <a:pt x="572" y="1032"/>
                  </a:cubicBezTo>
                  <a:cubicBezTo>
                    <a:pt x="572" y="1032"/>
                    <a:pt x="573" y="1032"/>
                    <a:pt x="573" y="1032"/>
                  </a:cubicBezTo>
                  <a:cubicBezTo>
                    <a:pt x="573" y="1032"/>
                    <a:pt x="572" y="1032"/>
                    <a:pt x="572" y="1032"/>
                  </a:cubicBezTo>
                  <a:cubicBezTo>
                    <a:pt x="571" y="1032"/>
                    <a:pt x="570" y="1032"/>
                    <a:pt x="569" y="1032"/>
                  </a:cubicBezTo>
                  <a:close/>
                  <a:moveTo>
                    <a:pt x="570" y="1034"/>
                  </a:moveTo>
                  <a:cubicBezTo>
                    <a:pt x="570" y="1035"/>
                    <a:pt x="569" y="1035"/>
                    <a:pt x="568" y="1035"/>
                  </a:cubicBezTo>
                  <a:cubicBezTo>
                    <a:pt x="568" y="1035"/>
                    <a:pt x="568" y="1034"/>
                    <a:pt x="568" y="1034"/>
                  </a:cubicBezTo>
                  <a:cubicBezTo>
                    <a:pt x="568" y="1034"/>
                    <a:pt x="569" y="1034"/>
                    <a:pt x="570" y="1034"/>
                  </a:cubicBezTo>
                  <a:close/>
                  <a:moveTo>
                    <a:pt x="573" y="968"/>
                  </a:moveTo>
                  <a:cubicBezTo>
                    <a:pt x="573" y="968"/>
                    <a:pt x="574" y="969"/>
                    <a:pt x="573" y="969"/>
                  </a:cubicBezTo>
                  <a:cubicBezTo>
                    <a:pt x="572" y="969"/>
                    <a:pt x="571" y="968"/>
                    <a:pt x="573" y="968"/>
                  </a:cubicBezTo>
                  <a:close/>
                  <a:moveTo>
                    <a:pt x="573" y="745"/>
                  </a:moveTo>
                  <a:cubicBezTo>
                    <a:pt x="572" y="746"/>
                    <a:pt x="572" y="744"/>
                    <a:pt x="572" y="744"/>
                  </a:cubicBezTo>
                  <a:cubicBezTo>
                    <a:pt x="571" y="743"/>
                    <a:pt x="571" y="741"/>
                    <a:pt x="573" y="741"/>
                  </a:cubicBezTo>
                  <a:cubicBezTo>
                    <a:pt x="574" y="741"/>
                    <a:pt x="575" y="742"/>
                    <a:pt x="577" y="742"/>
                  </a:cubicBezTo>
                  <a:cubicBezTo>
                    <a:pt x="578" y="743"/>
                    <a:pt x="578" y="744"/>
                    <a:pt x="577" y="745"/>
                  </a:cubicBezTo>
                  <a:cubicBezTo>
                    <a:pt x="576" y="745"/>
                    <a:pt x="576" y="746"/>
                    <a:pt x="575" y="745"/>
                  </a:cubicBezTo>
                  <a:cubicBezTo>
                    <a:pt x="575" y="745"/>
                    <a:pt x="574" y="744"/>
                    <a:pt x="574" y="744"/>
                  </a:cubicBezTo>
                  <a:cubicBezTo>
                    <a:pt x="572" y="744"/>
                    <a:pt x="574" y="745"/>
                    <a:pt x="573" y="745"/>
                  </a:cubicBezTo>
                  <a:close/>
                  <a:moveTo>
                    <a:pt x="577" y="790"/>
                  </a:moveTo>
                  <a:cubicBezTo>
                    <a:pt x="577" y="791"/>
                    <a:pt x="576" y="790"/>
                    <a:pt x="576" y="789"/>
                  </a:cubicBezTo>
                  <a:cubicBezTo>
                    <a:pt x="577" y="789"/>
                    <a:pt x="577" y="790"/>
                    <a:pt x="577" y="790"/>
                  </a:cubicBezTo>
                  <a:close/>
                  <a:moveTo>
                    <a:pt x="576" y="776"/>
                  </a:moveTo>
                  <a:cubicBezTo>
                    <a:pt x="577" y="776"/>
                    <a:pt x="576" y="777"/>
                    <a:pt x="576" y="778"/>
                  </a:cubicBezTo>
                  <a:cubicBezTo>
                    <a:pt x="574" y="778"/>
                    <a:pt x="575" y="776"/>
                    <a:pt x="576" y="776"/>
                  </a:cubicBezTo>
                  <a:close/>
                  <a:moveTo>
                    <a:pt x="577" y="791"/>
                  </a:moveTo>
                  <a:cubicBezTo>
                    <a:pt x="578" y="791"/>
                    <a:pt x="578" y="792"/>
                    <a:pt x="576" y="792"/>
                  </a:cubicBezTo>
                  <a:cubicBezTo>
                    <a:pt x="576" y="791"/>
                    <a:pt x="576" y="791"/>
                    <a:pt x="577" y="791"/>
                  </a:cubicBezTo>
                  <a:close/>
                  <a:moveTo>
                    <a:pt x="585" y="1036"/>
                  </a:moveTo>
                  <a:cubicBezTo>
                    <a:pt x="586" y="1036"/>
                    <a:pt x="586" y="1036"/>
                    <a:pt x="587" y="1036"/>
                  </a:cubicBezTo>
                  <a:cubicBezTo>
                    <a:pt x="587" y="1036"/>
                    <a:pt x="587" y="1036"/>
                    <a:pt x="588" y="1037"/>
                  </a:cubicBezTo>
                  <a:cubicBezTo>
                    <a:pt x="587" y="1037"/>
                    <a:pt x="587" y="1037"/>
                    <a:pt x="586" y="1037"/>
                  </a:cubicBezTo>
                  <a:cubicBezTo>
                    <a:pt x="586" y="1037"/>
                    <a:pt x="585" y="1037"/>
                    <a:pt x="585" y="1037"/>
                  </a:cubicBezTo>
                  <a:cubicBezTo>
                    <a:pt x="585" y="1036"/>
                    <a:pt x="585" y="1036"/>
                    <a:pt x="585" y="1036"/>
                  </a:cubicBezTo>
                  <a:close/>
                  <a:moveTo>
                    <a:pt x="592" y="587"/>
                  </a:moveTo>
                  <a:cubicBezTo>
                    <a:pt x="591" y="587"/>
                    <a:pt x="591" y="585"/>
                    <a:pt x="593" y="584"/>
                  </a:cubicBezTo>
                  <a:cubicBezTo>
                    <a:pt x="594" y="584"/>
                    <a:pt x="594" y="585"/>
                    <a:pt x="594" y="585"/>
                  </a:cubicBezTo>
                  <a:cubicBezTo>
                    <a:pt x="594" y="585"/>
                    <a:pt x="594" y="584"/>
                    <a:pt x="594" y="584"/>
                  </a:cubicBezTo>
                  <a:cubicBezTo>
                    <a:pt x="597" y="585"/>
                    <a:pt x="599" y="588"/>
                    <a:pt x="592" y="587"/>
                  </a:cubicBezTo>
                  <a:close/>
                  <a:moveTo>
                    <a:pt x="596" y="569"/>
                  </a:moveTo>
                  <a:cubicBezTo>
                    <a:pt x="597" y="569"/>
                    <a:pt x="597" y="568"/>
                    <a:pt x="598" y="568"/>
                  </a:cubicBezTo>
                  <a:cubicBezTo>
                    <a:pt x="598" y="568"/>
                    <a:pt x="598" y="569"/>
                    <a:pt x="598" y="570"/>
                  </a:cubicBezTo>
                  <a:cubicBezTo>
                    <a:pt x="597" y="570"/>
                    <a:pt x="598" y="569"/>
                    <a:pt x="596" y="569"/>
                  </a:cubicBezTo>
                  <a:close/>
                  <a:moveTo>
                    <a:pt x="599" y="630"/>
                  </a:moveTo>
                  <a:cubicBezTo>
                    <a:pt x="598" y="629"/>
                    <a:pt x="600" y="629"/>
                    <a:pt x="599" y="628"/>
                  </a:cubicBezTo>
                  <a:cubicBezTo>
                    <a:pt x="599" y="627"/>
                    <a:pt x="598" y="628"/>
                    <a:pt x="597" y="628"/>
                  </a:cubicBezTo>
                  <a:cubicBezTo>
                    <a:pt x="597" y="627"/>
                    <a:pt x="597" y="627"/>
                    <a:pt x="597" y="627"/>
                  </a:cubicBezTo>
                  <a:cubicBezTo>
                    <a:pt x="598" y="626"/>
                    <a:pt x="599" y="626"/>
                    <a:pt x="600" y="626"/>
                  </a:cubicBezTo>
                  <a:cubicBezTo>
                    <a:pt x="600" y="628"/>
                    <a:pt x="601" y="629"/>
                    <a:pt x="599" y="630"/>
                  </a:cubicBezTo>
                  <a:close/>
                  <a:moveTo>
                    <a:pt x="600" y="747"/>
                  </a:moveTo>
                  <a:cubicBezTo>
                    <a:pt x="600" y="747"/>
                    <a:pt x="600" y="747"/>
                    <a:pt x="600" y="747"/>
                  </a:cubicBezTo>
                  <a:cubicBezTo>
                    <a:pt x="600" y="747"/>
                    <a:pt x="600" y="747"/>
                    <a:pt x="600" y="748"/>
                  </a:cubicBezTo>
                  <a:cubicBezTo>
                    <a:pt x="599" y="747"/>
                    <a:pt x="599" y="747"/>
                    <a:pt x="600" y="747"/>
                  </a:cubicBezTo>
                  <a:close/>
                  <a:moveTo>
                    <a:pt x="599" y="562"/>
                  </a:moveTo>
                  <a:cubicBezTo>
                    <a:pt x="599" y="562"/>
                    <a:pt x="600" y="562"/>
                    <a:pt x="601" y="562"/>
                  </a:cubicBezTo>
                  <a:cubicBezTo>
                    <a:pt x="601" y="563"/>
                    <a:pt x="601" y="563"/>
                    <a:pt x="601" y="563"/>
                  </a:cubicBezTo>
                  <a:cubicBezTo>
                    <a:pt x="601" y="562"/>
                    <a:pt x="599" y="563"/>
                    <a:pt x="599" y="562"/>
                  </a:cubicBezTo>
                  <a:close/>
                  <a:moveTo>
                    <a:pt x="601" y="505"/>
                  </a:moveTo>
                  <a:cubicBezTo>
                    <a:pt x="601" y="505"/>
                    <a:pt x="601" y="505"/>
                    <a:pt x="601" y="505"/>
                  </a:cubicBezTo>
                  <a:cubicBezTo>
                    <a:pt x="601" y="505"/>
                    <a:pt x="601" y="505"/>
                    <a:pt x="601" y="505"/>
                  </a:cubicBezTo>
                  <a:cubicBezTo>
                    <a:pt x="601" y="505"/>
                    <a:pt x="601" y="505"/>
                    <a:pt x="601" y="505"/>
                  </a:cubicBezTo>
                  <a:cubicBezTo>
                    <a:pt x="601" y="505"/>
                    <a:pt x="601" y="505"/>
                    <a:pt x="601" y="505"/>
                  </a:cubicBezTo>
                  <a:close/>
                  <a:moveTo>
                    <a:pt x="601" y="520"/>
                  </a:moveTo>
                  <a:cubicBezTo>
                    <a:pt x="602" y="520"/>
                    <a:pt x="602" y="520"/>
                    <a:pt x="602" y="520"/>
                  </a:cubicBezTo>
                  <a:cubicBezTo>
                    <a:pt x="602" y="520"/>
                    <a:pt x="602" y="521"/>
                    <a:pt x="601" y="521"/>
                  </a:cubicBezTo>
                  <a:cubicBezTo>
                    <a:pt x="601" y="520"/>
                    <a:pt x="601" y="520"/>
                    <a:pt x="601" y="520"/>
                  </a:cubicBezTo>
                  <a:close/>
                  <a:moveTo>
                    <a:pt x="601" y="531"/>
                  </a:moveTo>
                  <a:cubicBezTo>
                    <a:pt x="603" y="531"/>
                    <a:pt x="603" y="531"/>
                    <a:pt x="603" y="532"/>
                  </a:cubicBezTo>
                  <a:cubicBezTo>
                    <a:pt x="602" y="533"/>
                    <a:pt x="600" y="531"/>
                    <a:pt x="601" y="531"/>
                  </a:cubicBezTo>
                  <a:close/>
                  <a:moveTo>
                    <a:pt x="604" y="722"/>
                  </a:moveTo>
                  <a:cubicBezTo>
                    <a:pt x="604" y="722"/>
                    <a:pt x="604" y="722"/>
                    <a:pt x="604" y="722"/>
                  </a:cubicBezTo>
                  <a:cubicBezTo>
                    <a:pt x="604" y="722"/>
                    <a:pt x="604" y="722"/>
                    <a:pt x="604" y="723"/>
                  </a:cubicBezTo>
                  <a:cubicBezTo>
                    <a:pt x="604" y="722"/>
                    <a:pt x="604" y="722"/>
                    <a:pt x="603" y="722"/>
                  </a:cubicBezTo>
                  <a:cubicBezTo>
                    <a:pt x="603" y="722"/>
                    <a:pt x="604" y="722"/>
                    <a:pt x="604" y="722"/>
                  </a:cubicBezTo>
                  <a:close/>
                  <a:moveTo>
                    <a:pt x="609" y="734"/>
                  </a:moveTo>
                  <a:cubicBezTo>
                    <a:pt x="610" y="734"/>
                    <a:pt x="610" y="735"/>
                    <a:pt x="610" y="735"/>
                  </a:cubicBezTo>
                  <a:cubicBezTo>
                    <a:pt x="610" y="735"/>
                    <a:pt x="610" y="735"/>
                    <a:pt x="610" y="736"/>
                  </a:cubicBezTo>
                  <a:cubicBezTo>
                    <a:pt x="608" y="735"/>
                    <a:pt x="609" y="735"/>
                    <a:pt x="609" y="734"/>
                  </a:cubicBezTo>
                  <a:close/>
                  <a:moveTo>
                    <a:pt x="611" y="798"/>
                  </a:moveTo>
                  <a:cubicBezTo>
                    <a:pt x="612" y="798"/>
                    <a:pt x="612" y="799"/>
                    <a:pt x="612" y="799"/>
                  </a:cubicBezTo>
                  <a:cubicBezTo>
                    <a:pt x="612" y="800"/>
                    <a:pt x="611" y="800"/>
                    <a:pt x="610" y="801"/>
                  </a:cubicBezTo>
                  <a:cubicBezTo>
                    <a:pt x="610" y="800"/>
                    <a:pt x="611" y="799"/>
                    <a:pt x="611" y="798"/>
                  </a:cubicBezTo>
                  <a:close/>
                  <a:moveTo>
                    <a:pt x="616" y="663"/>
                  </a:moveTo>
                  <a:cubicBezTo>
                    <a:pt x="617" y="663"/>
                    <a:pt x="617" y="664"/>
                    <a:pt x="617" y="665"/>
                  </a:cubicBezTo>
                  <a:cubicBezTo>
                    <a:pt x="615" y="665"/>
                    <a:pt x="617" y="663"/>
                    <a:pt x="616" y="663"/>
                  </a:cubicBezTo>
                  <a:close/>
                  <a:moveTo>
                    <a:pt x="617" y="672"/>
                  </a:moveTo>
                  <a:cubicBezTo>
                    <a:pt x="617" y="672"/>
                    <a:pt x="617" y="672"/>
                    <a:pt x="617" y="672"/>
                  </a:cubicBezTo>
                  <a:cubicBezTo>
                    <a:pt x="617" y="672"/>
                    <a:pt x="617" y="672"/>
                    <a:pt x="617" y="672"/>
                  </a:cubicBezTo>
                  <a:close/>
                  <a:moveTo>
                    <a:pt x="620" y="674"/>
                  </a:moveTo>
                  <a:cubicBezTo>
                    <a:pt x="619" y="674"/>
                    <a:pt x="619" y="673"/>
                    <a:pt x="619" y="672"/>
                  </a:cubicBezTo>
                  <a:cubicBezTo>
                    <a:pt x="620" y="672"/>
                    <a:pt x="620" y="673"/>
                    <a:pt x="620" y="674"/>
                  </a:cubicBezTo>
                  <a:close/>
                  <a:moveTo>
                    <a:pt x="620" y="676"/>
                  </a:moveTo>
                  <a:cubicBezTo>
                    <a:pt x="619" y="676"/>
                    <a:pt x="619" y="676"/>
                    <a:pt x="619" y="675"/>
                  </a:cubicBezTo>
                  <a:cubicBezTo>
                    <a:pt x="620" y="675"/>
                    <a:pt x="620" y="676"/>
                    <a:pt x="620" y="676"/>
                  </a:cubicBezTo>
                  <a:close/>
                  <a:moveTo>
                    <a:pt x="620" y="672"/>
                  </a:moveTo>
                  <a:cubicBezTo>
                    <a:pt x="619" y="672"/>
                    <a:pt x="619" y="672"/>
                    <a:pt x="619" y="671"/>
                  </a:cubicBezTo>
                  <a:cubicBezTo>
                    <a:pt x="620" y="671"/>
                    <a:pt x="620" y="672"/>
                    <a:pt x="620" y="672"/>
                  </a:cubicBezTo>
                  <a:close/>
                  <a:moveTo>
                    <a:pt x="619" y="638"/>
                  </a:moveTo>
                  <a:cubicBezTo>
                    <a:pt x="619" y="638"/>
                    <a:pt x="618" y="638"/>
                    <a:pt x="618" y="638"/>
                  </a:cubicBezTo>
                  <a:cubicBezTo>
                    <a:pt x="618" y="637"/>
                    <a:pt x="620" y="638"/>
                    <a:pt x="619" y="638"/>
                  </a:cubicBezTo>
                  <a:close/>
                  <a:moveTo>
                    <a:pt x="618" y="664"/>
                  </a:moveTo>
                  <a:cubicBezTo>
                    <a:pt x="619" y="664"/>
                    <a:pt x="619" y="665"/>
                    <a:pt x="619" y="666"/>
                  </a:cubicBezTo>
                  <a:cubicBezTo>
                    <a:pt x="618" y="666"/>
                    <a:pt x="618" y="665"/>
                    <a:pt x="618" y="664"/>
                  </a:cubicBezTo>
                  <a:close/>
                  <a:moveTo>
                    <a:pt x="619" y="738"/>
                  </a:moveTo>
                  <a:cubicBezTo>
                    <a:pt x="619" y="738"/>
                    <a:pt x="619" y="738"/>
                    <a:pt x="619" y="738"/>
                  </a:cubicBezTo>
                  <a:cubicBezTo>
                    <a:pt x="619" y="738"/>
                    <a:pt x="619" y="738"/>
                    <a:pt x="619" y="738"/>
                  </a:cubicBezTo>
                  <a:cubicBezTo>
                    <a:pt x="619" y="738"/>
                    <a:pt x="619" y="738"/>
                    <a:pt x="619" y="738"/>
                  </a:cubicBezTo>
                  <a:cubicBezTo>
                    <a:pt x="619" y="738"/>
                    <a:pt x="619" y="738"/>
                    <a:pt x="619" y="738"/>
                  </a:cubicBezTo>
                  <a:close/>
                  <a:moveTo>
                    <a:pt x="619" y="797"/>
                  </a:moveTo>
                  <a:cubicBezTo>
                    <a:pt x="620" y="797"/>
                    <a:pt x="620" y="797"/>
                    <a:pt x="620" y="797"/>
                  </a:cubicBezTo>
                  <a:cubicBezTo>
                    <a:pt x="620" y="797"/>
                    <a:pt x="620" y="797"/>
                    <a:pt x="620" y="797"/>
                  </a:cubicBezTo>
                  <a:cubicBezTo>
                    <a:pt x="620" y="797"/>
                    <a:pt x="620" y="797"/>
                    <a:pt x="619" y="797"/>
                  </a:cubicBezTo>
                  <a:cubicBezTo>
                    <a:pt x="619" y="797"/>
                    <a:pt x="619" y="797"/>
                    <a:pt x="619" y="797"/>
                  </a:cubicBezTo>
                  <a:close/>
                  <a:moveTo>
                    <a:pt x="620" y="742"/>
                  </a:moveTo>
                  <a:cubicBezTo>
                    <a:pt x="620" y="741"/>
                    <a:pt x="620" y="741"/>
                    <a:pt x="621" y="741"/>
                  </a:cubicBezTo>
                  <a:cubicBezTo>
                    <a:pt x="621" y="741"/>
                    <a:pt x="621" y="741"/>
                    <a:pt x="621" y="742"/>
                  </a:cubicBezTo>
                  <a:cubicBezTo>
                    <a:pt x="621" y="742"/>
                    <a:pt x="620" y="742"/>
                    <a:pt x="620" y="742"/>
                  </a:cubicBezTo>
                  <a:close/>
                  <a:moveTo>
                    <a:pt x="620" y="739"/>
                  </a:moveTo>
                  <a:cubicBezTo>
                    <a:pt x="620" y="738"/>
                    <a:pt x="620" y="738"/>
                    <a:pt x="620" y="738"/>
                  </a:cubicBezTo>
                  <a:cubicBezTo>
                    <a:pt x="621" y="738"/>
                    <a:pt x="621" y="738"/>
                    <a:pt x="621" y="738"/>
                  </a:cubicBezTo>
                  <a:cubicBezTo>
                    <a:pt x="621" y="738"/>
                    <a:pt x="621" y="738"/>
                    <a:pt x="621" y="739"/>
                  </a:cubicBezTo>
                  <a:cubicBezTo>
                    <a:pt x="621" y="739"/>
                    <a:pt x="621" y="739"/>
                    <a:pt x="620" y="739"/>
                  </a:cubicBezTo>
                  <a:close/>
                  <a:moveTo>
                    <a:pt x="620" y="748"/>
                  </a:moveTo>
                  <a:cubicBezTo>
                    <a:pt x="620" y="748"/>
                    <a:pt x="621" y="748"/>
                    <a:pt x="621" y="748"/>
                  </a:cubicBezTo>
                  <a:cubicBezTo>
                    <a:pt x="621" y="748"/>
                    <a:pt x="621" y="748"/>
                    <a:pt x="621" y="749"/>
                  </a:cubicBezTo>
                  <a:cubicBezTo>
                    <a:pt x="621" y="749"/>
                    <a:pt x="620" y="749"/>
                    <a:pt x="620" y="749"/>
                  </a:cubicBezTo>
                  <a:cubicBezTo>
                    <a:pt x="620" y="748"/>
                    <a:pt x="620" y="748"/>
                    <a:pt x="620" y="748"/>
                  </a:cubicBezTo>
                  <a:close/>
                  <a:moveTo>
                    <a:pt x="620" y="744"/>
                  </a:moveTo>
                  <a:cubicBezTo>
                    <a:pt x="622" y="744"/>
                    <a:pt x="621" y="742"/>
                    <a:pt x="621" y="742"/>
                  </a:cubicBezTo>
                  <a:cubicBezTo>
                    <a:pt x="621" y="743"/>
                    <a:pt x="623" y="743"/>
                    <a:pt x="623" y="744"/>
                  </a:cubicBezTo>
                  <a:cubicBezTo>
                    <a:pt x="622" y="745"/>
                    <a:pt x="622" y="744"/>
                    <a:pt x="620" y="744"/>
                  </a:cubicBezTo>
                  <a:close/>
                  <a:moveTo>
                    <a:pt x="621" y="588"/>
                  </a:moveTo>
                  <a:cubicBezTo>
                    <a:pt x="620" y="588"/>
                    <a:pt x="619" y="587"/>
                    <a:pt x="618" y="587"/>
                  </a:cubicBezTo>
                  <a:cubicBezTo>
                    <a:pt x="618" y="586"/>
                    <a:pt x="619" y="585"/>
                    <a:pt x="619" y="584"/>
                  </a:cubicBezTo>
                  <a:cubicBezTo>
                    <a:pt x="620" y="584"/>
                    <a:pt x="620" y="583"/>
                    <a:pt x="620" y="582"/>
                  </a:cubicBezTo>
                  <a:cubicBezTo>
                    <a:pt x="622" y="583"/>
                    <a:pt x="623" y="582"/>
                    <a:pt x="625" y="582"/>
                  </a:cubicBezTo>
                  <a:cubicBezTo>
                    <a:pt x="625" y="583"/>
                    <a:pt x="625" y="584"/>
                    <a:pt x="626" y="584"/>
                  </a:cubicBezTo>
                  <a:cubicBezTo>
                    <a:pt x="626" y="586"/>
                    <a:pt x="623" y="588"/>
                    <a:pt x="621" y="588"/>
                  </a:cubicBezTo>
                  <a:close/>
                  <a:moveTo>
                    <a:pt x="623" y="700"/>
                  </a:moveTo>
                  <a:cubicBezTo>
                    <a:pt x="623" y="701"/>
                    <a:pt x="624" y="702"/>
                    <a:pt x="623" y="702"/>
                  </a:cubicBezTo>
                  <a:cubicBezTo>
                    <a:pt x="623" y="701"/>
                    <a:pt x="622" y="700"/>
                    <a:pt x="623" y="700"/>
                  </a:cubicBezTo>
                  <a:close/>
                  <a:moveTo>
                    <a:pt x="623" y="697"/>
                  </a:moveTo>
                  <a:cubicBezTo>
                    <a:pt x="623" y="695"/>
                    <a:pt x="623" y="697"/>
                    <a:pt x="623" y="698"/>
                  </a:cubicBezTo>
                  <a:cubicBezTo>
                    <a:pt x="623" y="698"/>
                    <a:pt x="623" y="697"/>
                    <a:pt x="623" y="697"/>
                  </a:cubicBezTo>
                  <a:close/>
                  <a:moveTo>
                    <a:pt x="622" y="693"/>
                  </a:moveTo>
                  <a:cubicBezTo>
                    <a:pt x="623" y="693"/>
                    <a:pt x="623" y="693"/>
                    <a:pt x="623" y="693"/>
                  </a:cubicBezTo>
                  <a:cubicBezTo>
                    <a:pt x="623" y="693"/>
                    <a:pt x="623" y="694"/>
                    <a:pt x="623" y="694"/>
                  </a:cubicBezTo>
                  <a:cubicBezTo>
                    <a:pt x="623" y="694"/>
                    <a:pt x="623" y="694"/>
                    <a:pt x="622" y="694"/>
                  </a:cubicBezTo>
                  <a:cubicBezTo>
                    <a:pt x="622" y="694"/>
                    <a:pt x="622" y="693"/>
                    <a:pt x="622" y="693"/>
                  </a:cubicBezTo>
                  <a:close/>
                  <a:moveTo>
                    <a:pt x="623" y="704"/>
                  </a:moveTo>
                  <a:cubicBezTo>
                    <a:pt x="624" y="704"/>
                    <a:pt x="623" y="704"/>
                    <a:pt x="623" y="705"/>
                  </a:cubicBezTo>
                  <a:cubicBezTo>
                    <a:pt x="623" y="705"/>
                    <a:pt x="622" y="703"/>
                    <a:pt x="623" y="704"/>
                  </a:cubicBezTo>
                  <a:close/>
                  <a:moveTo>
                    <a:pt x="623" y="706"/>
                  </a:moveTo>
                  <a:cubicBezTo>
                    <a:pt x="625" y="706"/>
                    <a:pt x="624" y="707"/>
                    <a:pt x="624" y="708"/>
                  </a:cubicBezTo>
                  <a:cubicBezTo>
                    <a:pt x="623" y="708"/>
                    <a:pt x="622" y="706"/>
                    <a:pt x="623" y="706"/>
                  </a:cubicBezTo>
                  <a:close/>
                  <a:moveTo>
                    <a:pt x="625" y="589"/>
                  </a:moveTo>
                  <a:cubicBezTo>
                    <a:pt x="626" y="589"/>
                    <a:pt x="626" y="591"/>
                    <a:pt x="625" y="591"/>
                  </a:cubicBezTo>
                  <a:cubicBezTo>
                    <a:pt x="624" y="591"/>
                    <a:pt x="625" y="589"/>
                    <a:pt x="625" y="589"/>
                  </a:cubicBezTo>
                  <a:close/>
                  <a:moveTo>
                    <a:pt x="626" y="616"/>
                  </a:moveTo>
                  <a:cubicBezTo>
                    <a:pt x="626" y="615"/>
                    <a:pt x="626" y="615"/>
                    <a:pt x="626" y="615"/>
                  </a:cubicBezTo>
                  <a:cubicBezTo>
                    <a:pt x="626" y="615"/>
                    <a:pt x="626" y="615"/>
                    <a:pt x="627" y="615"/>
                  </a:cubicBezTo>
                  <a:cubicBezTo>
                    <a:pt x="627" y="615"/>
                    <a:pt x="627" y="615"/>
                    <a:pt x="627" y="616"/>
                  </a:cubicBezTo>
                  <a:cubicBezTo>
                    <a:pt x="626" y="616"/>
                    <a:pt x="626" y="616"/>
                    <a:pt x="626" y="616"/>
                  </a:cubicBezTo>
                  <a:close/>
                  <a:moveTo>
                    <a:pt x="622" y="563"/>
                  </a:moveTo>
                  <a:cubicBezTo>
                    <a:pt x="623" y="562"/>
                    <a:pt x="623" y="562"/>
                    <a:pt x="622" y="561"/>
                  </a:cubicBezTo>
                  <a:cubicBezTo>
                    <a:pt x="624" y="561"/>
                    <a:pt x="624" y="562"/>
                    <a:pt x="626" y="563"/>
                  </a:cubicBezTo>
                  <a:cubicBezTo>
                    <a:pt x="626" y="563"/>
                    <a:pt x="626" y="563"/>
                    <a:pt x="626" y="564"/>
                  </a:cubicBezTo>
                  <a:cubicBezTo>
                    <a:pt x="625" y="564"/>
                    <a:pt x="627" y="563"/>
                    <a:pt x="627" y="564"/>
                  </a:cubicBezTo>
                  <a:cubicBezTo>
                    <a:pt x="625" y="564"/>
                    <a:pt x="624" y="563"/>
                    <a:pt x="622" y="563"/>
                  </a:cubicBezTo>
                  <a:close/>
                  <a:moveTo>
                    <a:pt x="628" y="558"/>
                  </a:moveTo>
                  <a:cubicBezTo>
                    <a:pt x="627" y="558"/>
                    <a:pt x="630" y="555"/>
                    <a:pt x="627" y="555"/>
                  </a:cubicBezTo>
                  <a:cubicBezTo>
                    <a:pt x="629" y="554"/>
                    <a:pt x="631" y="558"/>
                    <a:pt x="628" y="558"/>
                  </a:cubicBezTo>
                  <a:cubicBezTo>
                    <a:pt x="628" y="559"/>
                    <a:pt x="628" y="559"/>
                    <a:pt x="627" y="559"/>
                  </a:cubicBezTo>
                  <a:cubicBezTo>
                    <a:pt x="627" y="559"/>
                    <a:pt x="627" y="558"/>
                    <a:pt x="628" y="558"/>
                  </a:cubicBezTo>
                  <a:close/>
                  <a:moveTo>
                    <a:pt x="633" y="525"/>
                  </a:moveTo>
                  <a:cubicBezTo>
                    <a:pt x="633" y="524"/>
                    <a:pt x="632" y="523"/>
                    <a:pt x="632" y="523"/>
                  </a:cubicBezTo>
                  <a:cubicBezTo>
                    <a:pt x="632" y="522"/>
                    <a:pt x="633" y="522"/>
                    <a:pt x="633" y="522"/>
                  </a:cubicBezTo>
                  <a:cubicBezTo>
                    <a:pt x="632" y="520"/>
                    <a:pt x="630" y="519"/>
                    <a:pt x="631" y="517"/>
                  </a:cubicBezTo>
                  <a:cubicBezTo>
                    <a:pt x="632" y="517"/>
                    <a:pt x="633" y="518"/>
                    <a:pt x="632" y="518"/>
                  </a:cubicBezTo>
                  <a:cubicBezTo>
                    <a:pt x="633" y="519"/>
                    <a:pt x="634" y="523"/>
                    <a:pt x="635" y="524"/>
                  </a:cubicBezTo>
                  <a:cubicBezTo>
                    <a:pt x="635" y="525"/>
                    <a:pt x="635" y="525"/>
                    <a:pt x="635" y="525"/>
                  </a:cubicBezTo>
                  <a:cubicBezTo>
                    <a:pt x="636" y="526"/>
                    <a:pt x="635" y="527"/>
                    <a:pt x="636" y="527"/>
                  </a:cubicBezTo>
                  <a:cubicBezTo>
                    <a:pt x="636" y="528"/>
                    <a:pt x="637" y="528"/>
                    <a:pt x="637" y="529"/>
                  </a:cubicBezTo>
                  <a:cubicBezTo>
                    <a:pt x="638" y="530"/>
                    <a:pt x="638" y="530"/>
                    <a:pt x="639" y="531"/>
                  </a:cubicBezTo>
                  <a:cubicBezTo>
                    <a:pt x="639" y="532"/>
                    <a:pt x="638" y="531"/>
                    <a:pt x="638" y="532"/>
                  </a:cubicBezTo>
                  <a:cubicBezTo>
                    <a:pt x="637" y="531"/>
                    <a:pt x="637" y="530"/>
                    <a:pt x="636" y="529"/>
                  </a:cubicBezTo>
                  <a:cubicBezTo>
                    <a:pt x="634" y="528"/>
                    <a:pt x="634" y="527"/>
                    <a:pt x="633" y="525"/>
                  </a:cubicBezTo>
                  <a:close/>
                  <a:moveTo>
                    <a:pt x="638" y="575"/>
                  </a:moveTo>
                  <a:cubicBezTo>
                    <a:pt x="637" y="576"/>
                    <a:pt x="636" y="577"/>
                    <a:pt x="634" y="576"/>
                  </a:cubicBezTo>
                  <a:cubicBezTo>
                    <a:pt x="634" y="575"/>
                    <a:pt x="637" y="574"/>
                    <a:pt x="638" y="575"/>
                  </a:cubicBezTo>
                  <a:close/>
                  <a:moveTo>
                    <a:pt x="638" y="614"/>
                  </a:moveTo>
                  <a:cubicBezTo>
                    <a:pt x="638" y="614"/>
                    <a:pt x="638" y="614"/>
                    <a:pt x="638" y="614"/>
                  </a:cubicBezTo>
                  <a:cubicBezTo>
                    <a:pt x="637" y="614"/>
                    <a:pt x="638" y="613"/>
                    <a:pt x="638" y="614"/>
                  </a:cubicBezTo>
                  <a:close/>
                  <a:moveTo>
                    <a:pt x="637" y="747"/>
                  </a:moveTo>
                  <a:cubicBezTo>
                    <a:pt x="638" y="747"/>
                    <a:pt x="638" y="747"/>
                    <a:pt x="639" y="747"/>
                  </a:cubicBezTo>
                  <a:cubicBezTo>
                    <a:pt x="639" y="748"/>
                    <a:pt x="637" y="748"/>
                    <a:pt x="637" y="747"/>
                  </a:cubicBezTo>
                  <a:close/>
                  <a:moveTo>
                    <a:pt x="637" y="798"/>
                  </a:moveTo>
                  <a:cubicBezTo>
                    <a:pt x="637" y="798"/>
                    <a:pt x="638" y="799"/>
                    <a:pt x="639" y="798"/>
                  </a:cubicBezTo>
                  <a:cubicBezTo>
                    <a:pt x="639" y="800"/>
                    <a:pt x="640" y="800"/>
                    <a:pt x="640" y="801"/>
                  </a:cubicBezTo>
                  <a:cubicBezTo>
                    <a:pt x="639" y="800"/>
                    <a:pt x="638" y="800"/>
                    <a:pt x="637" y="800"/>
                  </a:cubicBezTo>
                  <a:cubicBezTo>
                    <a:pt x="636" y="799"/>
                    <a:pt x="638" y="798"/>
                    <a:pt x="637" y="798"/>
                  </a:cubicBezTo>
                  <a:close/>
                  <a:moveTo>
                    <a:pt x="644" y="735"/>
                  </a:moveTo>
                  <a:cubicBezTo>
                    <a:pt x="644" y="735"/>
                    <a:pt x="644" y="736"/>
                    <a:pt x="643" y="736"/>
                  </a:cubicBezTo>
                  <a:cubicBezTo>
                    <a:pt x="643" y="735"/>
                    <a:pt x="643" y="734"/>
                    <a:pt x="644" y="735"/>
                  </a:cubicBezTo>
                  <a:close/>
                  <a:moveTo>
                    <a:pt x="641" y="620"/>
                  </a:moveTo>
                  <a:cubicBezTo>
                    <a:pt x="642" y="618"/>
                    <a:pt x="644" y="617"/>
                    <a:pt x="642" y="616"/>
                  </a:cubicBezTo>
                  <a:cubicBezTo>
                    <a:pt x="643" y="615"/>
                    <a:pt x="642" y="614"/>
                    <a:pt x="644" y="614"/>
                  </a:cubicBezTo>
                  <a:cubicBezTo>
                    <a:pt x="644" y="616"/>
                    <a:pt x="646" y="616"/>
                    <a:pt x="646" y="618"/>
                  </a:cubicBezTo>
                  <a:cubicBezTo>
                    <a:pt x="647" y="618"/>
                    <a:pt x="647" y="617"/>
                    <a:pt x="647" y="617"/>
                  </a:cubicBezTo>
                  <a:cubicBezTo>
                    <a:pt x="649" y="617"/>
                    <a:pt x="646" y="620"/>
                    <a:pt x="649" y="621"/>
                  </a:cubicBezTo>
                  <a:cubicBezTo>
                    <a:pt x="649" y="621"/>
                    <a:pt x="648" y="621"/>
                    <a:pt x="648" y="621"/>
                  </a:cubicBezTo>
                  <a:cubicBezTo>
                    <a:pt x="647" y="621"/>
                    <a:pt x="647" y="622"/>
                    <a:pt x="646" y="622"/>
                  </a:cubicBezTo>
                  <a:cubicBezTo>
                    <a:pt x="644" y="621"/>
                    <a:pt x="642" y="621"/>
                    <a:pt x="641" y="620"/>
                  </a:cubicBezTo>
                  <a:close/>
                  <a:moveTo>
                    <a:pt x="652" y="692"/>
                  </a:moveTo>
                  <a:cubicBezTo>
                    <a:pt x="653" y="692"/>
                    <a:pt x="653" y="692"/>
                    <a:pt x="652" y="692"/>
                  </a:cubicBezTo>
                  <a:cubicBezTo>
                    <a:pt x="652" y="693"/>
                    <a:pt x="652" y="692"/>
                    <a:pt x="652" y="692"/>
                  </a:cubicBezTo>
                  <a:close/>
                  <a:moveTo>
                    <a:pt x="652" y="750"/>
                  </a:moveTo>
                  <a:cubicBezTo>
                    <a:pt x="651" y="750"/>
                    <a:pt x="651" y="748"/>
                    <a:pt x="652" y="748"/>
                  </a:cubicBezTo>
                  <a:cubicBezTo>
                    <a:pt x="654" y="748"/>
                    <a:pt x="655" y="750"/>
                    <a:pt x="652" y="750"/>
                  </a:cubicBezTo>
                  <a:close/>
                  <a:moveTo>
                    <a:pt x="668" y="516"/>
                  </a:moveTo>
                  <a:cubicBezTo>
                    <a:pt x="668" y="516"/>
                    <a:pt x="668" y="516"/>
                    <a:pt x="668" y="516"/>
                  </a:cubicBezTo>
                  <a:cubicBezTo>
                    <a:pt x="668" y="516"/>
                    <a:pt x="667" y="516"/>
                    <a:pt x="667" y="517"/>
                  </a:cubicBezTo>
                  <a:cubicBezTo>
                    <a:pt x="666" y="517"/>
                    <a:pt x="666" y="516"/>
                    <a:pt x="665" y="516"/>
                  </a:cubicBezTo>
                  <a:cubicBezTo>
                    <a:pt x="665" y="515"/>
                    <a:pt x="667" y="516"/>
                    <a:pt x="668" y="516"/>
                  </a:cubicBezTo>
                  <a:close/>
                  <a:moveTo>
                    <a:pt x="669" y="688"/>
                  </a:moveTo>
                  <a:cubicBezTo>
                    <a:pt x="669" y="689"/>
                    <a:pt x="669" y="689"/>
                    <a:pt x="669" y="690"/>
                  </a:cubicBezTo>
                  <a:cubicBezTo>
                    <a:pt x="668" y="690"/>
                    <a:pt x="667" y="688"/>
                    <a:pt x="669" y="688"/>
                  </a:cubicBezTo>
                  <a:close/>
                  <a:moveTo>
                    <a:pt x="671" y="610"/>
                  </a:moveTo>
                  <a:cubicBezTo>
                    <a:pt x="673" y="611"/>
                    <a:pt x="673" y="612"/>
                    <a:pt x="674" y="613"/>
                  </a:cubicBezTo>
                  <a:cubicBezTo>
                    <a:pt x="672" y="613"/>
                    <a:pt x="673" y="612"/>
                    <a:pt x="672" y="612"/>
                  </a:cubicBezTo>
                  <a:cubicBezTo>
                    <a:pt x="672" y="611"/>
                    <a:pt x="671" y="611"/>
                    <a:pt x="671" y="610"/>
                  </a:cubicBezTo>
                  <a:close/>
                  <a:moveTo>
                    <a:pt x="673" y="763"/>
                  </a:moveTo>
                  <a:cubicBezTo>
                    <a:pt x="675" y="763"/>
                    <a:pt x="675" y="767"/>
                    <a:pt x="672" y="767"/>
                  </a:cubicBezTo>
                  <a:cubicBezTo>
                    <a:pt x="672" y="766"/>
                    <a:pt x="673" y="765"/>
                    <a:pt x="674" y="765"/>
                  </a:cubicBezTo>
                  <a:cubicBezTo>
                    <a:pt x="674" y="764"/>
                    <a:pt x="673" y="764"/>
                    <a:pt x="673" y="763"/>
                  </a:cubicBezTo>
                  <a:close/>
                  <a:moveTo>
                    <a:pt x="674" y="693"/>
                  </a:moveTo>
                  <a:cubicBezTo>
                    <a:pt x="673" y="693"/>
                    <a:pt x="673" y="693"/>
                    <a:pt x="673" y="693"/>
                  </a:cubicBezTo>
                  <a:cubicBezTo>
                    <a:pt x="672" y="693"/>
                    <a:pt x="672" y="691"/>
                    <a:pt x="673" y="691"/>
                  </a:cubicBezTo>
                  <a:cubicBezTo>
                    <a:pt x="674" y="692"/>
                    <a:pt x="675" y="693"/>
                    <a:pt x="674" y="693"/>
                  </a:cubicBezTo>
                  <a:close/>
                  <a:moveTo>
                    <a:pt x="673" y="429"/>
                  </a:moveTo>
                  <a:cubicBezTo>
                    <a:pt x="674" y="429"/>
                    <a:pt x="674" y="428"/>
                    <a:pt x="674" y="428"/>
                  </a:cubicBezTo>
                  <a:cubicBezTo>
                    <a:pt x="675" y="429"/>
                    <a:pt x="674" y="430"/>
                    <a:pt x="673" y="429"/>
                  </a:cubicBezTo>
                  <a:close/>
                  <a:moveTo>
                    <a:pt x="676" y="705"/>
                  </a:moveTo>
                  <a:cubicBezTo>
                    <a:pt x="676" y="705"/>
                    <a:pt x="676" y="705"/>
                    <a:pt x="676" y="705"/>
                  </a:cubicBezTo>
                  <a:cubicBezTo>
                    <a:pt x="675" y="705"/>
                    <a:pt x="675" y="705"/>
                    <a:pt x="675" y="704"/>
                  </a:cubicBezTo>
                  <a:cubicBezTo>
                    <a:pt x="675" y="704"/>
                    <a:pt x="675" y="705"/>
                    <a:pt x="676" y="705"/>
                  </a:cubicBezTo>
                  <a:close/>
                  <a:moveTo>
                    <a:pt x="674" y="614"/>
                  </a:moveTo>
                  <a:cubicBezTo>
                    <a:pt x="675" y="614"/>
                    <a:pt x="676" y="615"/>
                    <a:pt x="676" y="616"/>
                  </a:cubicBezTo>
                  <a:cubicBezTo>
                    <a:pt x="675" y="616"/>
                    <a:pt x="675" y="615"/>
                    <a:pt x="674" y="614"/>
                  </a:cubicBezTo>
                  <a:close/>
                  <a:moveTo>
                    <a:pt x="676" y="759"/>
                  </a:moveTo>
                  <a:cubicBezTo>
                    <a:pt x="676" y="759"/>
                    <a:pt x="676" y="759"/>
                    <a:pt x="676" y="759"/>
                  </a:cubicBezTo>
                  <a:cubicBezTo>
                    <a:pt x="676" y="759"/>
                    <a:pt x="676" y="759"/>
                    <a:pt x="676" y="759"/>
                  </a:cubicBezTo>
                  <a:cubicBezTo>
                    <a:pt x="676" y="759"/>
                    <a:pt x="676" y="759"/>
                    <a:pt x="676" y="759"/>
                  </a:cubicBezTo>
                  <a:cubicBezTo>
                    <a:pt x="676" y="759"/>
                    <a:pt x="676" y="759"/>
                    <a:pt x="676" y="759"/>
                  </a:cubicBezTo>
                  <a:close/>
                  <a:moveTo>
                    <a:pt x="674" y="430"/>
                  </a:moveTo>
                  <a:cubicBezTo>
                    <a:pt x="674" y="430"/>
                    <a:pt x="675" y="430"/>
                    <a:pt x="676" y="430"/>
                  </a:cubicBezTo>
                  <a:cubicBezTo>
                    <a:pt x="676" y="430"/>
                    <a:pt x="676" y="429"/>
                    <a:pt x="676" y="429"/>
                  </a:cubicBezTo>
                  <a:cubicBezTo>
                    <a:pt x="677" y="429"/>
                    <a:pt x="678" y="429"/>
                    <a:pt x="679" y="429"/>
                  </a:cubicBezTo>
                  <a:cubicBezTo>
                    <a:pt x="679" y="431"/>
                    <a:pt x="676" y="430"/>
                    <a:pt x="674" y="430"/>
                  </a:cubicBezTo>
                  <a:close/>
                  <a:moveTo>
                    <a:pt x="677" y="755"/>
                  </a:moveTo>
                  <a:cubicBezTo>
                    <a:pt x="678" y="756"/>
                    <a:pt x="678" y="756"/>
                    <a:pt x="678" y="756"/>
                  </a:cubicBezTo>
                  <a:cubicBezTo>
                    <a:pt x="676" y="757"/>
                    <a:pt x="676" y="755"/>
                    <a:pt x="677" y="755"/>
                  </a:cubicBezTo>
                  <a:close/>
                  <a:moveTo>
                    <a:pt x="677" y="617"/>
                  </a:moveTo>
                  <a:cubicBezTo>
                    <a:pt x="678" y="618"/>
                    <a:pt x="679" y="618"/>
                    <a:pt x="679" y="619"/>
                  </a:cubicBezTo>
                  <a:cubicBezTo>
                    <a:pt x="678" y="619"/>
                    <a:pt x="677" y="618"/>
                    <a:pt x="677" y="617"/>
                  </a:cubicBezTo>
                  <a:close/>
                  <a:moveTo>
                    <a:pt x="678" y="667"/>
                  </a:moveTo>
                  <a:cubicBezTo>
                    <a:pt x="679" y="667"/>
                    <a:pt x="679" y="667"/>
                    <a:pt x="679" y="667"/>
                  </a:cubicBezTo>
                  <a:cubicBezTo>
                    <a:pt x="679" y="668"/>
                    <a:pt x="679" y="668"/>
                    <a:pt x="679" y="668"/>
                  </a:cubicBezTo>
                  <a:cubicBezTo>
                    <a:pt x="679" y="668"/>
                    <a:pt x="679" y="668"/>
                    <a:pt x="678" y="668"/>
                  </a:cubicBezTo>
                  <a:cubicBezTo>
                    <a:pt x="678" y="668"/>
                    <a:pt x="678" y="668"/>
                    <a:pt x="678" y="667"/>
                  </a:cubicBezTo>
                  <a:close/>
                  <a:moveTo>
                    <a:pt x="680" y="581"/>
                  </a:moveTo>
                  <a:cubicBezTo>
                    <a:pt x="681" y="582"/>
                    <a:pt x="682" y="582"/>
                    <a:pt x="682" y="583"/>
                  </a:cubicBezTo>
                  <a:cubicBezTo>
                    <a:pt x="679" y="585"/>
                    <a:pt x="675" y="582"/>
                    <a:pt x="680" y="581"/>
                  </a:cubicBezTo>
                  <a:close/>
                  <a:moveTo>
                    <a:pt x="681" y="661"/>
                  </a:moveTo>
                  <a:cubicBezTo>
                    <a:pt x="681" y="661"/>
                    <a:pt x="682" y="661"/>
                    <a:pt x="682" y="661"/>
                  </a:cubicBezTo>
                  <a:cubicBezTo>
                    <a:pt x="682" y="661"/>
                    <a:pt x="682" y="661"/>
                    <a:pt x="682" y="662"/>
                  </a:cubicBezTo>
                  <a:cubicBezTo>
                    <a:pt x="681" y="662"/>
                    <a:pt x="681" y="661"/>
                    <a:pt x="681" y="661"/>
                  </a:cubicBezTo>
                  <a:cubicBezTo>
                    <a:pt x="681" y="661"/>
                    <a:pt x="681" y="661"/>
                    <a:pt x="681" y="661"/>
                  </a:cubicBezTo>
                  <a:close/>
                  <a:moveTo>
                    <a:pt x="682" y="744"/>
                  </a:moveTo>
                  <a:cubicBezTo>
                    <a:pt x="682" y="743"/>
                    <a:pt x="682" y="742"/>
                    <a:pt x="682" y="741"/>
                  </a:cubicBezTo>
                  <a:cubicBezTo>
                    <a:pt x="686" y="742"/>
                    <a:pt x="682" y="745"/>
                    <a:pt x="682" y="747"/>
                  </a:cubicBezTo>
                  <a:cubicBezTo>
                    <a:pt x="681" y="747"/>
                    <a:pt x="681" y="744"/>
                    <a:pt x="682" y="744"/>
                  </a:cubicBezTo>
                  <a:close/>
                  <a:moveTo>
                    <a:pt x="683" y="663"/>
                  </a:moveTo>
                  <a:cubicBezTo>
                    <a:pt x="684" y="663"/>
                    <a:pt x="683" y="665"/>
                    <a:pt x="683" y="665"/>
                  </a:cubicBezTo>
                  <a:cubicBezTo>
                    <a:pt x="682" y="664"/>
                    <a:pt x="682" y="664"/>
                    <a:pt x="683" y="663"/>
                  </a:cubicBezTo>
                  <a:close/>
                  <a:moveTo>
                    <a:pt x="683" y="658"/>
                  </a:moveTo>
                  <a:cubicBezTo>
                    <a:pt x="684" y="658"/>
                    <a:pt x="684" y="659"/>
                    <a:pt x="683" y="659"/>
                  </a:cubicBezTo>
                  <a:cubicBezTo>
                    <a:pt x="683" y="659"/>
                    <a:pt x="683" y="659"/>
                    <a:pt x="683" y="658"/>
                  </a:cubicBezTo>
                  <a:close/>
                  <a:moveTo>
                    <a:pt x="683" y="755"/>
                  </a:moveTo>
                  <a:cubicBezTo>
                    <a:pt x="683" y="755"/>
                    <a:pt x="683" y="754"/>
                    <a:pt x="683" y="754"/>
                  </a:cubicBezTo>
                  <a:cubicBezTo>
                    <a:pt x="683" y="754"/>
                    <a:pt x="683" y="754"/>
                    <a:pt x="683" y="755"/>
                  </a:cubicBezTo>
                  <a:close/>
                  <a:moveTo>
                    <a:pt x="682" y="768"/>
                  </a:moveTo>
                  <a:cubicBezTo>
                    <a:pt x="682" y="768"/>
                    <a:pt x="682" y="768"/>
                    <a:pt x="683" y="768"/>
                  </a:cubicBezTo>
                  <a:cubicBezTo>
                    <a:pt x="683" y="768"/>
                    <a:pt x="683" y="768"/>
                    <a:pt x="683" y="769"/>
                  </a:cubicBezTo>
                  <a:cubicBezTo>
                    <a:pt x="682" y="769"/>
                    <a:pt x="682" y="769"/>
                    <a:pt x="682" y="769"/>
                  </a:cubicBezTo>
                  <a:cubicBezTo>
                    <a:pt x="682" y="768"/>
                    <a:pt x="682" y="768"/>
                    <a:pt x="682" y="768"/>
                  </a:cubicBezTo>
                  <a:close/>
                  <a:moveTo>
                    <a:pt x="682" y="762"/>
                  </a:moveTo>
                  <a:cubicBezTo>
                    <a:pt x="682" y="762"/>
                    <a:pt x="683" y="761"/>
                    <a:pt x="684" y="762"/>
                  </a:cubicBezTo>
                  <a:cubicBezTo>
                    <a:pt x="684" y="762"/>
                    <a:pt x="683" y="762"/>
                    <a:pt x="682" y="762"/>
                  </a:cubicBezTo>
                  <a:close/>
                  <a:moveTo>
                    <a:pt x="703" y="694"/>
                  </a:moveTo>
                  <a:cubicBezTo>
                    <a:pt x="702" y="695"/>
                    <a:pt x="703" y="695"/>
                    <a:pt x="703" y="696"/>
                  </a:cubicBezTo>
                  <a:cubicBezTo>
                    <a:pt x="702" y="696"/>
                    <a:pt x="702" y="694"/>
                    <a:pt x="701" y="694"/>
                  </a:cubicBezTo>
                  <a:cubicBezTo>
                    <a:pt x="701" y="694"/>
                    <a:pt x="703" y="694"/>
                    <a:pt x="703" y="694"/>
                  </a:cubicBezTo>
                  <a:close/>
                  <a:moveTo>
                    <a:pt x="703" y="699"/>
                  </a:moveTo>
                  <a:cubicBezTo>
                    <a:pt x="703" y="698"/>
                    <a:pt x="703" y="698"/>
                    <a:pt x="703" y="699"/>
                  </a:cubicBezTo>
                  <a:cubicBezTo>
                    <a:pt x="705" y="699"/>
                    <a:pt x="702" y="699"/>
                    <a:pt x="703" y="699"/>
                  </a:cubicBezTo>
                  <a:close/>
                  <a:moveTo>
                    <a:pt x="703" y="336"/>
                  </a:moveTo>
                  <a:cubicBezTo>
                    <a:pt x="703" y="336"/>
                    <a:pt x="703" y="336"/>
                    <a:pt x="703" y="336"/>
                  </a:cubicBezTo>
                  <a:cubicBezTo>
                    <a:pt x="703" y="336"/>
                    <a:pt x="703" y="336"/>
                    <a:pt x="703" y="335"/>
                  </a:cubicBezTo>
                  <a:cubicBezTo>
                    <a:pt x="704" y="335"/>
                    <a:pt x="704" y="336"/>
                    <a:pt x="703" y="336"/>
                  </a:cubicBezTo>
                  <a:close/>
                  <a:moveTo>
                    <a:pt x="704" y="334"/>
                  </a:moveTo>
                  <a:cubicBezTo>
                    <a:pt x="705" y="334"/>
                    <a:pt x="705" y="335"/>
                    <a:pt x="705" y="335"/>
                  </a:cubicBezTo>
                  <a:cubicBezTo>
                    <a:pt x="704" y="335"/>
                    <a:pt x="704" y="335"/>
                    <a:pt x="704" y="334"/>
                  </a:cubicBezTo>
                  <a:close/>
                  <a:moveTo>
                    <a:pt x="700" y="288"/>
                  </a:moveTo>
                  <a:cubicBezTo>
                    <a:pt x="700" y="288"/>
                    <a:pt x="699" y="288"/>
                    <a:pt x="699" y="288"/>
                  </a:cubicBezTo>
                  <a:cubicBezTo>
                    <a:pt x="699" y="287"/>
                    <a:pt x="699" y="287"/>
                    <a:pt x="699" y="287"/>
                  </a:cubicBezTo>
                  <a:cubicBezTo>
                    <a:pt x="699" y="287"/>
                    <a:pt x="700" y="287"/>
                    <a:pt x="700" y="287"/>
                  </a:cubicBezTo>
                  <a:cubicBezTo>
                    <a:pt x="700" y="287"/>
                    <a:pt x="700" y="287"/>
                    <a:pt x="700" y="288"/>
                  </a:cubicBezTo>
                  <a:close/>
                  <a:moveTo>
                    <a:pt x="695" y="204"/>
                  </a:moveTo>
                  <a:cubicBezTo>
                    <a:pt x="695" y="204"/>
                    <a:pt x="696" y="204"/>
                    <a:pt x="696" y="203"/>
                  </a:cubicBezTo>
                  <a:cubicBezTo>
                    <a:pt x="695" y="203"/>
                    <a:pt x="695" y="202"/>
                    <a:pt x="696" y="201"/>
                  </a:cubicBezTo>
                  <a:cubicBezTo>
                    <a:pt x="696" y="201"/>
                    <a:pt x="696" y="199"/>
                    <a:pt x="698" y="200"/>
                  </a:cubicBezTo>
                  <a:cubicBezTo>
                    <a:pt x="698" y="202"/>
                    <a:pt x="701" y="204"/>
                    <a:pt x="699" y="206"/>
                  </a:cubicBezTo>
                  <a:cubicBezTo>
                    <a:pt x="698" y="206"/>
                    <a:pt x="697" y="206"/>
                    <a:pt x="697" y="206"/>
                  </a:cubicBezTo>
                  <a:cubicBezTo>
                    <a:pt x="696" y="206"/>
                    <a:pt x="695" y="204"/>
                    <a:pt x="695" y="204"/>
                  </a:cubicBezTo>
                  <a:close/>
                  <a:moveTo>
                    <a:pt x="695" y="197"/>
                  </a:moveTo>
                  <a:cubicBezTo>
                    <a:pt x="695" y="198"/>
                    <a:pt x="695" y="198"/>
                    <a:pt x="695" y="199"/>
                  </a:cubicBezTo>
                  <a:cubicBezTo>
                    <a:pt x="693" y="199"/>
                    <a:pt x="692" y="198"/>
                    <a:pt x="692" y="198"/>
                  </a:cubicBezTo>
                  <a:cubicBezTo>
                    <a:pt x="692" y="197"/>
                    <a:pt x="693" y="196"/>
                    <a:pt x="695" y="197"/>
                  </a:cubicBezTo>
                  <a:close/>
                  <a:moveTo>
                    <a:pt x="691" y="164"/>
                  </a:moveTo>
                  <a:cubicBezTo>
                    <a:pt x="691" y="164"/>
                    <a:pt x="691" y="164"/>
                    <a:pt x="691" y="164"/>
                  </a:cubicBezTo>
                  <a:cubicBezTo>
                    <a:pt x="691" y="164"/>
                    <a:pt x="691" y="164"/>
                    <a:pt x="691" y="164"/>
                  </a:cubicBezTo>
                  <a:cubicBezTo>
                    <a:pt x="691" y="164"/>
                    <a:pt x="691" y="164"/>
                    <a:pt x="691" y="164"/>
                  </a:cubicBezTo>
                  <a:close/>
                  <a:moveTo>
                    <a:pt x="692" y="200"/>
                  </a:moveTo>
                  <a:cubicBezTo>
                    <a:pt x="692" y="201"/>
                    <a:pt x="692" y="202"/>
                    <a:pt x="691" y="203"/>
                  </a:cubicBezTo>
                  <a:cubicBezTo>
                    <a:pt x="689" y="203"/>
                    <a:pt x="689" y="201"/>
                    <a:pt x="690" y="200"/>
                  </a:cubicBezTo>
                  <a:cubicBezTo>
                    <a:pt x="691" y="200"/>
                    <a:pt x="691" y="199"/>
                    <a:pt x="692" y="200"/>
                  </a:cubicBezTo>
                  <a:close/>
                  <a:moveTo>
                    <a:pt x="691" y="162"/>
                  </a:moveTo>
                  <a:cubicBezTo>
                    <a:pt x="691" y="163"/>
                    <a:pt x="691" y="163"/>
                    <a:pt x="691" y="164"/>
                  </a:cubicBezTo>
                  <a:cubicBezTo>
                    <a:pt x="690" y="163"/>
                    <a:pt x="690" y="163"/>
                    <a:pt x="690" y="163"/>
                  </a:cubicBezTo>
                  <a:cubicBezTo>
                    <a:pt x="690" y="163"/>
                    <a:pt x="690" y="163"/>
                    <a:pt x="691" y="162"/>
                  </a:cubicBezTo>
                  <a:close/>
                  <a:moveTo>
                    <a:pt x="690" y="171"/>
                  </a:moveTo>
                  <a:cubicBezTo>
                    <a:pt x="689" y="170"/>
                    <a:pt x="691" y="170"/>
                    <a:pt x="690" y="171"/>
                  </a:cubicBezTo>
                  <a:close/>
                  <a:moveTo>
                    <a:pt x="685" y="155"/>
                  </a:moveTo>
                  <a:cubicBezTo>
                    <a:pt x="685" y="155"/>
                    <a:pt x="685" y="155"/>
                    <a:pt x="685" y="155"/>
                  </a:cubicBezTo>
                  <a:cubicBezTo>
                    <a:pt x="685" y="155"/>
                    <a:pt x="685" y="156"/>
                    <a:pt x="686" y="156"/>
                  </a:cubicBezTo>
                  <a:cubicBezTo>
                    <a:pt x="685" y="156"/>
                    <a:pt x="685" y="156"/>
                    <a:pt x="685" y="156"/>
                  </a:cubicBezTo>
                  <a:cubicBezTo>
                    <a:pt x="684" y="155"/>
                    <a:pt x="684" y="155"/>
                    <a:pt x="684" y="155"/>
                  </a:cubicBezTo>
                  <a:lnTo>
                    <a:pt x="685" y="155"/>
                  </a:lnTo>
                  <a:close/>
                  <a:moveTo>
                    <a:pt x="684" y="158"/>
                  </a:moveTo>
                  <a:cubicBezTo>
                    <a:pt x="684" y="158"/>
                    <a:pt x="683" y="158"/>
                    <a:pt x="683" y="158"/>
                  </a:cubicBezTo>
                  <a:cubicBezTo>
                    <a:pt x="682" y="157"/>
                    <a:pt x="685" y="157"/>
                    <a:pt x="684" y="158"/>
                  </a:cubicBezTo>
                  <a:close/>
                  <a:moveTo>
                    <a:pt x="682" y="182"/>
                  </a:moveTo>
                  <a:cubicBezTo>
                    <a:pt x="683" y="181"/>
                    <a:pt x="683" y="180"/>
                    <a:pt x="683" y="179"/>
                  </a:cubicBezTo>
                  <a:cubicBezTo>
                    <a:pt x="685" y="178"/>
                    <a:pt x="686" y="177"/>
                    <a:pt x="686" y="176"/>
                  </a:cubicBezTo>
                  <a:cubicBezTo>
                    <a:pt x="687" y="176"/>
                    <a:pt x="688" y="176"/>
                    <a:pt x="689" y="176"/>
                  </a:cubicBezTo>
                  <a:cubicBezTo>
                    <a:pt x="689" y="177"/>
                    <a:pt x="690" y="177"/>
                    <a:pt x="690" y="178"/>
                  </a:cubicBezTo>
                  <a:cubicBezTo>
                    <a:pt x="690" y="178"/>
                    <a:pt x="690" y="178"/>
                    <a:pt x="691" y="178"/>
                  </a:cubicBezTo>
                  <a:cubicBezTo>
                    <a:pt x="691" y="179"/>
                    <a:pt x="690" y="179"/>
                    <a:pt x="690" y="179"/>
                  </a:cubicBezTo>
                  <a:cubicBezTo>
                    <a:pt x="690" y="179"/>
                    <a:pt x="690" y="179"/>
                    <a:pt x="690" y="180"/>
                  </a:cubicBezTo>
                  <a:cubicBezTo>
                    <a:pt x="690" y="180"/>
                    <a:pt x="689" y="180"/>
                    <a:pt x="689" y="181"/>
                  </a:cubicBezTo>
                  <a:cubicBezTo>
                    <a:pt x="689" y="181"/>
                    <a:pt x="688" y="181"/>
                    <a:pt x="688" y="182"/>
                  </a:cubicBezTo>
                  <a:cubicBezTo>
                    <a:pt x="687" y="182"/>
                    <a:pt x="687" y="182"/>
                    <a:pt x="686" y="182"/>
                  </a:cubicBezTo>
                  <a:cubicBezTo>
                    <a:pt x="686" y="182"/>
                    <a:pt x="687" y="183"/>
                    <a:pt x="687" y="183"/>
                  </a:cubicBezTo>
                  <a:cubicBezTo>
                    <a:pt x="687" y="184"/>
                    <a:pt x="686" y="184"/>
                    <a:pt x="686" y="184"/>
                  </a:cubicBezTo>
                  <a:cubicBezTo>
                    <a:pt x="686" y="184"/>
                    <a:pt x="687" y="185"/>
                    <a:pt x="686" y="185"/>
                  </a:cubicBezTo>
                  <a:cubicBezTo>
                    <a:pt x="685" y="185"/>
                    <a:pt x="685" y="185"/>
                    <a:pt x="685" y="184"/>
                  </a:cubicBezTo>
                  <a:cubicBezTo>
                    <a:pt x="684" y="184"/>
                    <a:pt x="684" y="185"/>
                    <a:pt x="684" y="185"/>
                  </a:cubicBezTo>
                  <a:cubicBezTo>
                    <a:pt x="683" y="186"/>
                    <a:pt x="683" y="185"/>
                    <a:pt x="682" y="185"/>
                  </a:cubicBezTo>
                  <a:cubicBezTo>
                    <a:pt x="682" y="184"/>
                    <a:pt x="684" y="184"/>
                    <a:pt x="684" y="183"/>
                  </a:cubicBezTo>
                  <a:cubicBezTo>
                    <a:pt x="682" y="182"/>
                    <a:pt x="681" y="184"/>
                    <a:pt x="681" y="184"/>
                  </a:cubicBezTo>
                  <a:cubicBezTo>
                    <a:pt x="681" y="183"/>
                    <a:pt x="681" y="182"/>
                    <a:pt x="682" y="182"/>
                  </a:cubicBezTo>
                  <a:close/>
                  <a:moveTo>
                    <a:pt x="680" y="234"/>
                  </a:moveTo>
                  <a:cubicBezTo>
                    <a:pt x="681" y="235"/>
                    <a:pt x="679" y="236"/>
                    <a:pt x="680" y="234"/>
                  </a:cubicBezTo>
                  <a:close/>
                  <a:moveTo>
                    <a:pt x="681" y="239"/>
                  </a:moveTo>
                  <a:cubicBezTo>
                    <a:pt x="681" y="239"/>
                    <a:pt x="680" y="239"/>
                    <a:pt x="679" y="239"/>
                  </a:cubicBezTo>
                  <a:cubicBezTo>
                    <a:pt x="679" y="239"/>
                    <a:pt x="679" y="238"/>
                    <a:pt x="679" y="238"/>
                  </a:cubicBezTo>
                  <a:cubicBezTo>
                    <a:pt x="680" y="238"/>
                    <a:pt x="680" y="239"/>
                    <a:pt x="681" y="239"/>
                  </a:cubicBezTo>
                  <a:close/>
                  <a:moveTo>
                    <a:pt x="679" y="149"/>
                  </a:moveTo>
                  <a:cubicBezTo>
                    <a:pt x="679" y="149"/>
                    <a:pt x="679" y="149"/>
                    <a:pt x="679" y="149"/>
                  </a:cubicBezTo>
                  <a:cubicBezTo>
                    <a:pt x="679" y="149"/>
                    <a:pt x="679" y="149"/>
                    <a:pt x="679" y="149"/>
                  </a:cubicBezTo>
                  <a:cubicBezTo>
                    <a:pt x="679" y="149"/>
                    <a:pt x="679" y="149"/>
                    <a:pt x="679" y="149"/>
                  </a:cubicBezTo>
                  <a:cubicBezTo>
                    <a:pt x="679" y="149"/>
                    <a:pt x="679" y="149"/>
                    <a:pt x="679" y="149"/>
                  </a:cubicBezTo>
                  <a:close/>
                  <a:moveTo>
                    <a:pt x="678" y="147"/>
                  </a:moveTo>
                  <a:cubicBezTo>
                    <a:pt x="679" y="148"/>
                    <a:pt x="678" y="149"/>
                    <a:pt x="677" y="148"/>
                  </a:cubicBezTo>
                  <a:cubicBezTo>
                    <a:pt x="677" y="148"/>
                    <a:pt x="678" y="148"/>
                    <a:pt x="678" y="147"/>
                  </a:cubicBezTo>
                  <a:close/>
                  <a:moveTo>
                    <a:pt x="679" y="151"/>
                  </a:moveTo>
                  <a:cubicBezTo>
                    <a:pt x="679" y="151"/>
                    <a:pt x="679" y="151"/>
                    <a:pt x="679" y="152"/>
                  </a:cubicBezTo>
                  <a:cubicBezTo>
                    <a:pt x="678" y="152"/>
                    <a:pt x="677" y="152"/>
                    <a:pt x="677" y="152"/>
                  </a:cubicBezTo>
                  <a:cubicBezTo>
                    <a:pt x="677" y="151"/>
                    <a:pt x="678" y="151"/>
                    <a:pt x="679" y="151"/>
                  </a:cubicBezTo>
                  <a:close/>
                  <a:moveTo>
                    <a:pt x="676" y="221"/>
                  </a:moveTo>
                  <a:cubicBezTo>
                    <a:pt x="677" y="220"/>
                    <a:pt x="677" y="221"/>
                    <a:pt x="679" y="221"/>
                  </a:cubicBezTo>
                  <a:cubicBezTo>
                    <a:pt x="679" y="222"/>
                    <a:pt x="675" y="223"/>
                    <a:pt x="676" y="221"/>
                  </a:cubicBezTo>
                  <a:close/>
                  <a:moveTo>
                    <a:pt x="676" y="253"/>
                  </a:moveTo>
                  <a:cubicBezTo>
                    <a:pt x="676" y="254"/>
                    <a:pt x="677" y="256"/>
                    <a:pt x="675" y="256"/>
                  </a:cubicBezTo>
                  <a:cubicBezTo>
                    <a:pt x="675" y="255"/>
                    <a:pt x="675" y="253"/>
                    <a:pt x="676" y="253"/>
                  </a:cubicBezTo>
                  <a:close/>
                  <a:moveTo>
                    <a:pt x="675" y="258"/>
                  </a:moveTo>
                  <a:cubicBezTo>
                    <a:pt x="675" y="258"/>
                    <a:pt x="676" y="258"/>
                    <a:pt x="676" y="258"/>
                  </a:cubicBezTo>
                  <a:cubicBezTo>
                    <a:pt x="677" y="259"/>
                    <a:pt x="676" y="261"/>
                    <a:pt x="674" y="261"/>
                  </a:cubicBezTo>
                  <a:cubicBezTo>
                    <a:pt x="674" y="260"/>
                    <a:pt x="676" y="259"/>
                    <a:pt x="675" y="258"/>
                  </a:cubicBezTo>
                  <a:close/>
                  <a:moveTo>
                    <a:pt x="674" y="256"/>
                  </a:moveTo>
                  <a:cubicBezTo>
                    <a:pt x="674" y="257"/>
                    <a:pt x="673" y="257"/>
                    <a:pt x="671" y="257"/>
                  </a:cubicBezTo>
                  <a:cubicBezTo>
                    <a:pt x="671" y="257"/>
                    <a:pt x="671" y="257"/>
                    <a:pt x="671" y="257"/>
                  </a:cubicBezTo>
                  <a:cubicBezTo>
                    <a:pt x="671" y="257"/>
                    <a:pt x="671" y="257"/>
                    <a:pt x="671" y="257"/>
                  </a:cubicBezTo>
                  <a:cubicBezTo>
                    <a:pt x="670" y="257"/>
                    <a:pt x="674" y="256"/>
                    <a:pt x="674" y="256"/>
                  </a:cubicBezTo>
                  <a:close/>
                  <a:moveTo>
                    <a:pt x="672" y="248"/>
                  </a:moveTo>
                  <a:cubicBezTo>
                    <a:pt x="672" y="247"/>
                    <a:pt x="673" y="247"/>
                    <a:pt x="673" y="246"/>
                  </a:cubicBezTo>
                  <a:cubicBezTo>
                    <a:pt x="674" y="246"/>
                    <a:pt x="674" y="248"/>
                    <a:pt x="672" y="248"/>
                  </a:cubicBezTo>
                  <a:close/>
                  <a:moveTo>
                    <a:pt x="673" y="246"/>
                  </a:moveTo>
                  <a:cubicBezTo>
                    <a:pt x="673" y="245"/>
                    <a:pt x="673" y="245"/>
                    <a:pt x="674" y="245"/>
                  </a:cubicBezTo>
                  <a:cubicBezTo>
                    <a:pt x="673" y="245"/>
                    <a:pt x="674" y="246"/>
                    <a:pt x="673" y="246"/>
                  </a:cubicBezTo>
                  <a:close/>
                  <a:moveTo>
                    <a:pt x="673" y="241"/>
                  </a:moveTo>
                  <a:cubicBezTo>
                    <a:pt x="673" y="241"/>
                    <a:pt x="673" y="240"/>
                    <a:pt x="673" y="240"/>
                  </a:cubicBezTo>
                  <a:cubicBezTo>
                    <a:pt x="673" y="240"/>
                    <a:pt x="673" y="240"/>
                    <a:pt x="673" y="240"/>
                  </a:cubicBezTo>
                  <a:cubicBezTo>
                    <a:pt x="673" y="240"/>
                    <a:pt x="673" y="241"/>
                    <a:pt x="673" y="241"/>
                  </a:cubicBezTo>
                  <a:cubicBezTo>
                    <a:pt x="673" y="241"/>
                    <a:pt x="673" y="241"/>
                    <a:pt x="673" y="241"/>
                  </a:cubicBezTo>
                  <a:close/>
                  <a:moveTo>
                    <a:pt x="673" y="138"/>
                  </a:moveTo>
                  <a:cubicBezTo>
                    <a:pt x="673" y="138"/>
                    <a:pt x="673" y="138"/>
                    <a:pt x="673" y="138"/>
                  </a:cubicBezTo>
                  <a:cubicBezTo>
                    <a:pt x="673" y="138"/>
                    <a:pt x="673" y="138"/>
                    <a:pt x="673" y="138"/>
                  </a:cubicBezTo>
                  <a:cubicBezTo>
                    <a:pt x="673" y="138"/>
                    <a:pt x="673" y="138"/>
                    <a:pt x="673" y="138"/>
                  </a:cubicBezTo>
                  <a:close/>
                  <a:moveTo>
                    <a:pt x="673" y="158"/>
                  </a:moveTo>
                  <a:cubicBezTo>
                    <a:pt x="674" y="160"/>
                    <a:pt x="673" y="160"/>
                    <a:pt x="671" y="161"/>
                  </a:cubicBezTo>
                  <a:cubicBezTo>
                    <a:pt x="670" y="160"/>
                    <a:pt x="669" y="159"/>
                    <a:pt x="670" y="158"/>
                  </a:cubicBezTo>
                  <a:cubicBezTo>
                    <a:pt x="671" y="158"/>
                    <a:pt x="672" y="158"/>
                    <a:pt x="673" y="158"/>
                  </a:cubicBezTo>
                  <a:close/>
                  <a:moveTo>
                    <a:pt x="671" y="125"/>
                  </a:moveTo>
                  <a:cubicBezTo>
                    <a:pt x="671" y="125"/>
                    <a:pt x="671" y="125"/>
                    <a:pt x="671" y="125"/>
                  </a:cubicBezTo>
                  <a:cubicBezTo>
                    <a:pt x="671" y="125"/>
                    <a:pt x="671" y="125"/>
                    <a:pt x="671" y="125"/>
                  </a:cubicBezTo>
                  <a:cubicBezTo>
                    <a:pt x="671" y="125"/>
                    <a:pt x="671" y="125"/>
                    <a:pt x="671" y="125"/>
                  </a:cubicBezTo>
                  <a:close/>
                  <a:moveTo>
                    <a:pt x="670" y="125"/>
                  </a:moveTo>
                  <a:cubicBezTo>
                    <a:pt x="670" y="125"/>
                    <a:pt x="670" y="125"/>
                    <a:pt x="670" y="125"/>
                  </a:cubicBezTo>
                  <a:cubicBezTo>
                    <a:pt x="670" y="125"/>
                    <a:pt x="670" y="125"/>
                    <a:pt x="670" y="125"/>
                  </a:cubicBezTo>
                  <a:cubicBezTo>
                    <a:pt x="670" y="125"/>
                    <a:pt x="670" y="125"/>
                    <a:pt x="670" y="125"/>
                  </a:cubicBezTo>
                  <a:close/>
                  <a:moveTo>
                    <a:pt x="670" y="127"/>
                  </a:moveTo>
                  <a:cubicBezTo>
                    <a:pt x="670" y="127"/>
                    <a:pt x="670" y="127"/>
                    <a:pt x="670" y="127"/>
                  </a:cubicBezTo>
                  <a:cubicBezTo>
                    <a:pt x="670" y="127"/>
                    <a:pt x="670" y="127"/>
                    <a:pt x="670" y="127"/>
                  </a:cubicBezTo>
                  <a:cubicBezTo>
                    <a:pt x="670" y="127"/>
                    <a:pt x="670" y="127"/>
                    <a:pt x="670" y="127"/>
                  </a:cubicBezTo>
                  <a:close/>
                  <a:moveTo>
                    <a:pt x="671" y="129"/>
                  </a:moveTo>
                  <a:cubicBezTo>
                    <a:pt x="671" y="129"/>
                    <a:pt x="671" y="130"/>
                    <a:pt x="670" y="130"/>
                  </a:cubicBezTo>
                  <a:cubicBezTo>
                    <a:pt x="670" y="130"/>
                    <a:pt x="670" y="129"/>
                    <a:pt x="670" y="129"/>
                  </a:cubicBezTo>
                  <a:cubicBezTo>
                    <a:pt x="670" y="129"/>
                    <a:pt x="670" y="129"/>
                    <a:pt x="671" y="129"/>
                  </a:cubicBezTo>
                  <a:close/>
                  <a:moveTo>
                    <a:pt x="670" y="132"/>
                  </a:moveTo>
                  <a:cubicBezTo>
                    <a:pt x="670" y="132"/>
                    <a:pt x="670" y="132"/>
                    <a:pt x="670" y="132"/>
                  </a:cubicBezTo>
                  <a:cubicBezTo>
                    <a:pt x="670" y="131"/>
                    <a:pt x="670" y="131"/>
                    <a:pt x="670" y="131"/>
                  </a:cubicBezTo>
                  <a:cubicBezTo>
                    <a:pt x="670" y="131"/>
                    <a:pt x="670" y="131"/>
                    <a:pt x="670" y="131"/>
                  </a:cubicBezTo>
                  <a:cubicBezTo>
                    <a:pt x="670" y="131"/>
                    <a:pt x="670" y="131"/>
                    <a:pt x="670" y="131"/>
                  </a:cubicBezTo>
                  <a:cubicBezTo>
                    <a:pt x="669" y="131"/>
                    <a:pt x="669" y="131"/>
                    <a:pt x="669" y="130"/>
                  </a:cubicBezTo>
                  <a:cubicBezTo>
                    <a:pt x="670" y="131"/>
                    <a:pt x="670" y="131"/>
                    <a:pt x="670" y="132"/>
                  </a:cubicBezTo>
                  <a:close/>
                  <a:moveTo>
                    <a:pt x="669" y="130"/>
                  </a:moveTo>
                  <a:cubicBezTo>
                    <a:pt x="669" y="130"/>
                    <a:pt x="669" y="131"/>
                    <a:pt x="669" y="131"/>
                  </a:cubicBezTo>
                  <a:cubicBezTo>
                    <a:pt x="668" y="131"/>
                    <a:pt x="668" y="130"/>
                    <a:pt x="669" y="130"/>
                  </a:cubicBezTo>
                  <a:close/>
                  <a:moveTo>
                    <a:pt x="668" y="171"/>
                  </a:moveTo>
                  <a:cubicBezTo>
                    <a:pt x="668" y="172"/>
                    <a:pt x="669" y="172"/>
                    <a:pt x="669" y="172"/>
                  </a:cubicBezTo>
                  <a:cubicBezTo>
                    <a:pt x="669" y="172"/>
                    <a:pt x="669" y="173"/>
                    <a:pt x="669" y="173"/>
                  </a:cubicBezTo>
                  <a:cubicBezTo>
                    <a:pt x="669" y="173"/>
                    <a:pt x="670" y="173"/>
                    <a:pt x="671" y="173"/>
                  </a:cubicBezTo>
                  <a:cubicBezTo>
                    <a:pt x="671" y="174"/>
                    <a:pt x="673" y="174"/>
                    <a:pt x="672" y="175"/>
                  </a:cubicBezTo>
                  <a:cubicBezTo>
                    <a:pt x="672" y="175"/>
                    <a:pt x="672" y="175"/>
                    <a:pt x="673" y="175"/>
                  </a:cubicBezTo>
                  <a:cubicBezTo>
                    <a:pt x="673" y="176"/>
                    <a:pt x="672" y="176"/>
                    <a:pt x="672" y="176"/>
                  </a:cubicBezTo>
                  <a:cubicBezTo>
                    <a:pt x="672" y="176"/>
                    <a:pt x="672" y="177"/>
                    <a:pt x="672" y="177"/>
                  </a:cubicBezTo>
                  <a:cubicBezTo>
                    <a:pt x="672" y="177"/>
                    <a:pt x="671" y="177"/>
                    <a:pt x="671" y="178"/>
                  </a:cubicBezTo>
                  <a:cubicBezTo>
                    <a:pt x="671" y="178"/>
                    <a:pt x="670" y="178"/>
                    <a:pt x="670" y="179"/>
                  </a:cubicBezTo>
                  <a:cubicBezTo>
                    <a:pt x="669" y="179"/>
                    <a:pt x="669" y="179"/>
                    <a:pt x="668" y="179"/>
                  </a:cubicBezTo>
                  <a:cubicBezTo>
                    <a:pt x="668" y="179"/>
                    <a:pt x="669" y="180"/>
                    <a:pt x="669" y="180"/>
                  </a:cubicBezTo>
                  <a:cubicBezTo>
                    <a:pt x="669" y="181"/>
                    <a:pt x="668" y="181"/>
                    <a:pt x="668" y="181"/>
                  </a:cubicBezTo>
                  <a:cubicBezTo>
                    <a:pt x="668" y="181"/>
                    <a:pt x="669" y="182"/>
                    <a:pt x="668" y="182"/>
                  </a:cubicBezTo>
                  <a:cubicBezTo>
                    <a:pt x="667" y="182"/>
                    <a:pt x="667" y="182"/>
                    <a:pt x="667" y="181"/>
                  </a:cubicBezTo>
                  <a:cubicBezTo>
                    <a:pt x="666" y="181"/>
                    <a:pt x="666" y="182"/>
                    <a:pt x="666" y="182"/>
                  </a:cubicBezTo>
                  <a:cubicBezTo>
                    <a:pt x="665" y="183"/>
                    <a:pt x="665" y="182"/>
                    <a:pt x="664" y="182"/>
                  </a:cubicBezTo>
                  <a:cubicBezTo>
                    <a:pt x="664" y="181"/>
                    <a:pt x="666" y="181"/>
                    <a:pt x="665" y="180"/>
                  </a:cubicBezTo>
                  <a:cubicBezTo>
                    <a:pt x="664" y="179"/>
                    <a:pt x="663" y="181"/>
                    <a:pt x="663" y="181"/>
                  </a:cubicBezTo>
                  <a:cubicBezTo>
                    <a:pt x="662" y="180"/>
                    <a:pt x="663" y="179"/>
                    <a:pt x="664" y="179"/>
                  </a:cubicBezTo>
                  <a:cubicBezTo>
                    <a:pt x="665" y="178"/>
                    <a:pt x="665" y="177"/>
                    <a:pt x="665" y="176"/>
                  </a:cubicBezTo>
                  <a:cubicBezTo>
                    <a:pt x="666" y="175"/>
                    <a:pt x="667" y="175"/>
                    <a:pt x="667" y="174"/>
                  </a:cubicBezTo>
                  <a:cubicBezTo>
                    <a:pt x="667" y="174"/>
                    <a:pt x="666" y="174"/>
                    <a:pt x="666" y="174"/>
                  </a:cubicBezTo>
                  <a:cubicBezTo>
                    <a:pt x="668" y="173"/>
                    <a:pt x="666" y="171"/>
                    <a:pt x="666" y="169"/>
                  </a:cubicBezTo>
                  <a:cubicBezTo>
                    <a:pt x="668" y="169"/>
                    <a:pt x="668" y="171"/>
                    <a:pt x="668" y="171"/>
                  </a:cubicBezTo>
                  <a:close/>
                  <a:moveTo>
                    <a:pt x="666" y="156"/>
                  </a:moveTo>
                  <a:cubicBezTo>
                    <a:pt x="666" y="156"/>
                    <a:pt x="665" y="156"/>
                    <a:pt x="665" y="156"/>
                  </a:cubicBezTo>
                  <a:cubicBezTo>
                    <a:pt x="664" y="155"/>
                    <a:pt x="667" y="155"/>
                    <a:pt x="666" y="156"/>
                  </a:cubicBezTo>
                  <a:close/>
                  <a:moveTo>
                    <a:pt x="661" y="141"/>
                  </a:moveTo>
                  <a:cubicBezTo>
                    <a:pt x="661" y="141"/>
                    <a:pt x="661" y="141"/>
                    <a:pt x="661" y="140"/>
                  </a:cubicBezTo>
                  <a:cubicBezTo>
                    <a:pt x="661" y="140"/>
                    <a:pt x="662" y="140"/>
                    <a:pt x="662" y="140"/>
                  </a:cubicBezTo>
                  <a:cubicBezTo>
                    <a:pt x="662" y="140"/>
                    <a:pt x="662" y="139"/>
                    <a:pt x="662" y="139"/>
                  </a:cubicBezTo>
                  <a:cubicBezTo>
                    <a:pt x="662" y="139"/>
                    <a:pt x="663" y="139"/>
                    <a:pt x="663" y="138"/>
                  </a:cubicBezTo>
                  <a:cubicBezTo>
                    <a:pt x="664" y="138"/>
                    <a:pt x="664" y="135"/>
                    <a:pt x="665" y="135"/>
                  </a:cubicBezTo>
                  <a:cubicBezTo>
                    <a:pt x="665" y="138"/>
                    <a:pt x="663" y="140"/>
                    <a:pt x="661" y="142"/>
                  </a:cubicBezTo>
                  <a:cubicBezTo>
                    <a:pt x="660" y="142"/>
                    <a:pt x="661" y="142"/>
                    <a:pt x="661" y="141"/>
                  </a:cubicBezTo>
                  <a:close/>
                  <a:moveTo>
                    <a:pt x="662" y="333"/>
                  </a:moveTo>
                  <a:cubicBezTo>
                    <a:pt x="662" y="334"/>
                    <a:pt x="662" y="335"/>
                    <a:pt x="662" y="335"/>
                  </a:cubicBezTo>
                  <a:cubicBezTo>
                    <a:pt x="661" y="335"/>
                    <a:pt x="661" y="335"/>
                    <a:pt x="660" y="335"/>
                  </a:cubicBezTo>
                  <a:cubicBezTo>
                    <a:pt x="660" y="334"/>
                    <a:pt x="660" y="334"/>
                    <a:pt x="661" y="333"/>
                  </a:cubicBezTo>
                  <a:cubicBezTo>
                    <a:pt x="661" y="333"/>
                    <a:pt x="661" y="333"/>
                    <a:pt x="662" y="333"/>
                  </a:cubicBezTo>
                  <a:close/>
                  <a:moveTo>
                    <a:pt x="661" y="149"/>
                  </a:moveTo>
                  <a:cubicBezTo>
                    <a:pt x="660" y="149"/>
                    <a:pt x="659" y="149"/>
                    <a:pt x="658" y="149"/>
                  </a:cubicBezTo>
                  <a:cubicBezTo>
                    <a:pt x="659" y="148"/>
                    <a:pt x="660" y="148"/>
                    <a:pt x="661" y="148"/>
                  </a:cubicBezTo>
                  <a:cubicBezTo>
                    <a:pt x="661" y="149"/>
                    <a:pt x="661" y="149"/>
                    <a:pt x="661" y="149"/>
                  </a:cubicBezTo>
                  <a:close/>
                  <a:moveTo>
                    <a:pt x="660" y="145"/>
                  </a:moveTo>
                  <a:cubicBezTo>
                    <a:pt x="661" y="145"/>
                    <a:pt x="660" y="146"/>
                    <a:pt x="659" y="146"/>
                  </a:cubicBezTo>
                  <a:cubicBezTo>
                    <a:pt x="659" y="145"/>
                    <a:pt x="660" y="145"/>
                    <a:pt x="660" y="145"/>
                  </a:cubicBezTo>
                  <a:close/>
                  <a:moveTo>
                    <a:pt x="658" y="137"/>
                  </a:moveTo>
                  <a:cubicBezTo>
                    <a:pt x="659" y="137"/>
                    <a:pt x="659" y="137"/>
                    <a:pt x="659" y="137"/>
                  </a:cubicBezTo>
                  <a:cubicBezTo>
                    <a:pt x="659" y="137"/>
                    <a:pt x="659" y="138"/>
                    <a:pt x="659" y="138"/>
                  </a:cubicBezTo>
                  <a:cubicBezTo>
                    <a:pt x="659" y="138"/>
                    <a:pt x="659" y="138"/>
                    <a:pt x="658" y="138"/>
                  </a:cubicBezTo>
                  <a:cubicBezTo>
                    <a:pt x="658" y="138"/>
                    <a:pt x="658" y="137"/>
                    <a:pt x="658" y="137"/>
                  </a:cubicBezTo>
                  <a:close/>
                  <a:moveTo>
                    <a:pt x="658" y="200"/>
                  </a:moveTo>
                  <a:cubicBezTo>
                    <a:pt x="658" y="199"/>
                    <a:pt x="657" y="199"/>
                    <a:pt x="656" y="199"/>
                  </a:cubicBezTo>
                  <a:cubicBezTo>
                    <a:pt x="657" y="198"/>
                    <a:pt x="658" y="198"/>
                    <a:pt x="659" y="198"/>
                  </a:cubicBezTo>
                  <a:cubicBezTo>
                    <a:pt x="659" y="198"/>
                    <a:pt x="659" y="198"/>
                    <a:pt x="659" y="199"/>
                  </a:cubicBezTo>
                  <a:cubicBezTo>
                    <a:pt x="660" y="199"/>
                    <a:pt x="659" y="199"/>
                    <a:pt x="659" y="199"/>
                  </a:cubicBezTo>
                  <a:cubicBezTo>
                    <a:pt x="660" y="201"/>
                    <a:pt x="659" y="201"/>
                    <a:pt x="657" y="202"/>
                  </a:cubicBezTo>
                  <a:cubicBezTo>
                    <a:pt x="656" y="202"/>
                    <a:pt x="656" y="201"/>
                    <a:pt x="656" y="201"/>
                  </a:cubicBezTo>
                  <a:cubicBezTo>
                    <a:pt x="656" y="201"/>
                    <a:pt x="658" y="201"/>
                    <a:pt x="658" y="200"/>
                  </a:cubicBezTo>
                  <a:close/>
                  <a:moveTo>
                    <a:pt x="657" y="211"/>
                  </a:moveTo>
                  <a:cubicBezTo>
                    <a:pt x="657" y="211"/>
                    <a:pt x="657" y="212"/>
                    <a:pt x="657" y="212"/>
                  </a:cubicBezTo>
                  <a:cubicBezTo>
                    <a:pt x="656" y="212"/>
                    <a:pt x="655" y="212"/>
                    <a:pt x="655" y="212"/>
                  </a:cubicBezTo>
                  <a:cubicBezTo>
                    <a:pt x="655" y="211"/>
                    <a:pt x="656" y="211"/>
                    <a:pt x="657" y="211"/>
                  </a:cubicBezTo>
                  <a:close/>
                  <a:moveTo>
                    <a:pt x="654" y="112"/>
                  </a:moveTo>
                  <a:cubicBezTo>
                    <a:pt x="654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4" y="112"/>
                  </a:cubicBezTo>
                  <a:cubicBezTo>
                    <a:pt x="654" y="112"/>
                    <a:pt x="654" y="112"/>
                    <a:pt x="654" y="112"/>
                  </a:cubicBezTo>
                  <a:close/>
                  <a:moveTo>
                    <a:pt x="654" y="115"/>
                  </a:moveTo>
                  <a:cubicBezTo>
                    <a:pt x="654" y="116"/>
                    <a:pt x="654" y="116"/>
                    <a:pt x="654" y="117"/>
                  </a:cubicBezTo>
                  <a:cubicBezTo>
                    <a:pt x="653" y="117"/>
                    <a:pt x="653" y="116"/>
                    <a:pt x="652" y="116"/>
                  </a:cubicBezTo>
                  <a:cubicBezTo>
                    <a:pt x="653" y="116"/>
                    <a:pt x="653" y="115"/>
                    <a:pt x="654" y="115"/>
                  </a:cubicBezTo>
                  <a:close/>
                  <a:moveTo>
                    <a:pt x="651" y="156"/>
                  </a:moveTo>
                  <a:cubicBezTo>
                    <a:pt x="653" y="155"/>
                    <a:pt x="653" y="155"/>
                    <a:pt x="655" y="155"/>
                  </a:cubicBezTo>
                  <a:cubicBezTo>
                    <a:pt x="655" y="157"/>
                    <a:pt x="655" y="158"/>
                    <a:pt x="652" y="158"/>
                  </a:cubicBezTo>
                  <a:cubicBezTo>
                    <a:pt x="652" y="157"/>
                    <a:pt x="651" y="157"/>
                    <a:pt x="651" y="156"/>
                  </a:cubicBezTo>
                  <a:close/>
                  <a:moveTo>
                    <a:pt x="651" y="207"/>
                  </a:moveTo>
                  <a:cubicBezTo>
                    <a:pt x="652" y="207"/>
                    <a:pt x="652" y="207"/>
                    <a:pt x="654" y="207"/>
                  </a:cubicBezTo>
                  <a:cubicBezTo>
                    <a:pt x="654" y="208"/>
                    <a:pt x="653" y="207"/>
                    <a:pt x="652" y="207"/>
                  </a:cubicBezTo>
                  <a:cubicBezTo>
                    <a:pt x="652" y="208"/>
                    <a:pt x="653" y="208"/>
                    <a:pt x="652" y="209"/>
                  </a:cubicBezTo>
                  <a:cubicBezTo>
                    <a:pt x="650" y="209"/>
                    <a:pt x="650" y="208"/>
                    <a:pt x="651" y="207"/>
                  </a:cubicBezTo>
                  <a:close/>
                  <a:moveTo>
                    <a:pt x="648" y="167"/>
                  </a:moveTo>
                  <a:cubicBezTo>
                    <a:pt x="650" y="166"/>
                    <a:pt x="650" y="168"/>
                    <a:pt x="650" y="169"/>
                  </a:cubicBezTo>
                  <a:cubicBezTo>
                    <a:pt x="650" y="169"/>
                    <a:pt x="651" y="169"/>
                    <a:pt x="651" y="169"/>
                  </a:cubicBezTo>
                  <a:cubicBezTo>
                    <a:pt x="651" y="170"/>
                    <a:pt x="650" y="170"/>
                    <a:pt x="650" y="171"/>
                  </a:cubicBezTo>
                  <a:cubicBezTo>
                    <a:pt x="649" y="171"/>
                    <a:pt x="648" y="171"/>
                    <a:pt x="647" y="171"/>
                  </a:cubicBezTo>
                  <a:cubicBezTo>
                    <a:pt x="649" y="170"/>
                    <a:pt x="648" y="168"/>
                    <a:pt x="648" y="167"/>
                  </a:cubicBezTo>
                  <a:close/>
                  <a:moveTo>
                    <a:pt x="647" y="137"/>
                  </a:moveTo>
                  <a:cubicBezTo>
                    <a:pt x="647" y="137"/>
                    <a:pt x="647" y="137"/>
                    <a:pt x="647" y="137"/>
                  </a:cubicBezTo>
                  <a:cubicBezTo>
                    <a:pt x="647" y="137"/>
                    <a:pt x="647" y="137"/>
                    <a:pt x="646" y="137"/>
                  </a:cubicBezTo>
                  <a:cubicBezTo>
                    <a:pt x="646" y="137"/>
                    <a:pt x="646" y="137"/>
                    <a:pt x="646" y="137"/>
                  </a:cubicBezTo>
                  <a:cubicBezTo>
                    <a:pt x="647" y="137"/>
                    <a:pt x="647" y="137"/>
                    <a:pt x="647" y="137"/>
                  </a:cubicBezTo>
                  <a:close/>
                  <a:moveTo>
                    <a:pt x="646" y="100"/>
                  </a:moveTo>
                  <a:cubicBezTo>
                    <a:pt x="646" y="99"/>
                    <a:pt x="646" y="99"/>
                    <a:pt x="647" y="99"/>
                  </a:cubicBezTo>
                  <a:cubicBezTo>
                    <a:pt x="647" y="100"/>
                    <a:pt x="647" y="101"/>
                    <a:pt x="646" y="102"/>
                  </a:cubicBezTo>
                  <a:cubicBezTo>
                    <a:pt x="646" y="101"/>
                    <a:pt x="646" y="101"/>
                    <a:pt x="645" y="100"/>
                  </a:cubicBezTo>
                  <a:cubicBezTo>
                    <a:pt x="645" y="100"/>
                    <a:pt x="646" y="100"/>
                    <a:pt x="646" y="100"/>
                  </a:cubicBezTo>
                  <a:close/>
                  <a:moveTo>
                    <a:pt x="645" y="118"/>
                  </a:moveTo>
                  <a:cubicBezTo>
                    <a:pt x="645" y="117"/>
                    <a:pt x="646" y="117"/>
                    <a:pt x="646" y="117"/>
                  </a:cubicBezTo>
                  <a:cubicBezTo>
                    <a:pt x="646" y="119"/>
                    <a:pt x="646" y="120"/>
                    <a:pt x="644" y="120"/>
                  </a:cubicBezTo>
                  <a:cubicBezTo>
                    <a:pt x="644" y="119"/>
                    <a:pt x="645" y="119"/>
                    <a:pt x="645" y="118"/>
                  </a:cubicBezTo>
                  <a:close/>
                  <a:moveTo>
                    <a:pt x="643" y="232"/>
                  </a:moveTo>
                  <a:cubicBezTo>
                    <a:pt x="644" y="232"/>
                    <a:pt x="643" y="233"/>
                    <a:pt x="642" y="232"/>
                  </a:cubicBezTo>
                  <a:cubicBezTo>
                    <a:pt x="642" y="232"/>
                    <a:pt x="644" y="232"/>
                    <a:pt x="643" y="232"/>
                  </a:cubicBezTo>
                  <a:close/>
                  <a:moveTo>
                    <a:pt x="642" y="231"/>
                  </a:moveTo>
                  <a:cubicBezTo>
                    <a:pt x="642" y="232"/>
                    <a:pt x="642" y="232"/>
                    <a:pt x="640" y="232"/>
                  </a:cubicBezTo>
                  <a:cubicBezTo>
                    <a:pt x="640" y="232"/>
                    <a:pt x="640" y="231"/>
                    <a:pt x="641" y="231"/>
                  </a:cubicBezTo>
                  <a:cubicBezTo>
                    <a:pt x="640" y="231"/>
                    <a:pt x="640" y="231"/>
                    <a:pt x="640" y="231"/>
                  </a:cubicBezTo>
                  <a:cubicBezTo>
                    <a:pt x="640" y="231"/>
                    <a:pt x="640" y="231"/>
                    <a:pt x="640" y="231"/>
                  </a:cubicBezTo>
                  <a:cubicBezTo>
                    <a:pt x="639" y="231"/>
                    <a:pt x="639" y="230"/>
                    <a:pt x="639" y="230"/>
                  </a:cubicBezTo>
                  <a:cubicBezTo>
                    <a:pt x="639" y="229"/>
                    <a:pt x="639" y="230"/>
                    <a:pt x="640" y="230"/>
                  </a:cubicBezTo>
                  <a:cubicBezTo>
                    <a:pt x="640" y="230"/>
                    <a:pt x="640" y="230"/>
                    <a:pt x="640" y="231"/>
                  </a:cubicBezTo>
                  <a:cubicBezTo>
                    <a:pt x="641" y="231"/>
                    <a:pt x="641" y="231"/>
                    <a:pt x="641" y="231"/>
                  </a:cubicBezTo>
                  <a:cubicBezTo>
                    <a:pt x="641" y="231"/>
                    <a:pt x="641" y="231"/>
                    <a:pt x="641" y="231"/>
                  </a:cubicBezTo>
                  <a:cubicBezTo>
                    <a:pt x="641" y="231"/>
                    <a:pt x="642" y="231"/>
                    <a:pt x="642" y="231"/>
                  </a:cubicBezTo>
                  <a:close/>
                  <a:moveTo>
                    <a:pt x="640" y="135"/>
                  </a:moveTo>
                  <a:cubicBezTo>
                    <a:pt x="640" y="135"/>
                    <a:pt x="640" y="135"/>
                    <a:pt x="641" y="135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0" y="135"/>
                    <a:pt x="640" y="135"/>
                    <a:pt x="640" y="135"/>
                  </a:cubicBezTo>
                  <a:cubicBezTo>
                    <a:pt x="640" y="135"/>
                    <a:pt x="640" y="135"/>
                    <a:pt x="640" y="135"/>
                  </a:cubicBezTo>
                  <a:close/>
                  <a:moveTo>
                    <a:pt x="639" y="197"/>
                  </a:moveTo>
                  <a:cubicBezTo>
                    <a:pt x="639" y="196"/>
                    <a:pt x="639" y="196"/>
                    <a:pt x="638" y="196"/>
                  </a:cubicBezTo>
                  <a:cubicBezTo>
                    <a:pt x="638" y="195"/>
                    <a:pt x="639" y="195"/>
                    <a:pt x="641" y="195"/>
                  </a:cubicBezTo>
                  <a:cubicBezTo>
                    <a:pt x="641" y="195"/>
                    <a:pt x="641" y="195"/>
                    <a:pt x="641" y="195"/>
                  </a:cubicBezTo>
                  <a:cubicBezTo>
                    <a:pt x="641" y="196"/>
                    <a:pt x="640" y="196"/>
                    <a:pt x="641" y="196"/>
                  </a:cubicBezTo>
                  <a:cubicBezTo>
                    <a:pt x="642" y="197"/>
                    <a:pt x="640" y="198"/>
                    <a:pt x="639" y="199"/>
                  </a:cubicBezTo>
                  <a:cubicBezTo>
                    <a:pt x="638" y="198"/>
                    <a:pt x="638" y="198"/>
                    <a:pt x="637" y="198"/>
                  </a:cubicBezTo>
                  <a:cubicBezTo>
                    <a:pt x="638" y="197"/>
                    <a:pt x="639" y="197"/>
                    <a:pt x="639" y="197"/>
                  </a:cubicBezTo>
                  <a:close/>
                  <a:moveTo>
                    <a:pt x="636" y="144"/>
                  </a:moveTo>
                  <a:cubicBezTo>
                    <a:pt x="635" y="144"/>
                    <a:pt x="635" y="145"/>
                    <a:pt x="634" y="144"/>
                  </a:cubicBezTo>
                  <a:cubicBezTo>
                    <a:pt x="633" y="143"/>
                    <a:pt x="636" y="143"/>
                    <a:pt x="636" y="144"/>
                  </a:cubicBezTo>
                  <a:close/>
                  <a:moveTo>
                    <a:pt x="634" y="192"/>
                  </a:moveTo>
                  <a:cubicBezTo>
                    <a:pt x="634" y="191"/>
                    <a:pt x="634" y="191"/>
                    <a:pt x="634" y="190"/>
                  </a:cubicBezTo>
                  <a:cubicBezTo>
                    <a:pt x="637" y="190"/>
                    <a:pt x="636" y="192"/>
                    <a:pt x="634" y="192"/>
                  </a:cubicBezTo>
                  <a:close/>
                  <a:moveTo>
                    <a:pt x="634" y="227"/>
                  </a:moveTo>
                  <a:cubicBezTo>
                    <a:pt x="635" y="227"/>
                    <a:pt x="635" y="228"/>
                    <a:pt x="633" y="228"/>
                  </a:cubicBezTo>
                  <a:cubicBezTo>
                    <a:pt x="634" y="227"/>
                    <a:pt x="633" y="227"/>
                    <a:pt x="634" y="227"/>
                  </a:cubicBezTo>
                  <a:close/>
                  <a:moveTo>
                    <a:pt x="634" y="247"/>
                  </a:moveTo>
                  <a:cubicBezTo>
                    <a:pt x="634" y="247"/>
                    <a:pt x="634" y="246"/>
                    <a:pt x="635" y="246"/>
                  </a:cubicBezTo>
                  <a:cubicBezTo>
                    <a:pt x="639" y="247"/>
                    <a:pt x="634" y="250"/>
                    <a:pt x="631" y="249"/>
                  </a:cubicBezTo>
                  <a:cubicBezTo>
                    <a:pt x="631" y="248"/>
                    <a:pt x="633" y="248"/>
                    <a:pt x="634" y="247"/>
                  </a:cubicBezTo>
                  <a:close/>
                  <a:moveTo>
                    <a:pt x="631" y="283"/>
                  </a:moveTo>
                  <a:cubicBezTo>
                    <a:pt x="630" y="283"/>
                    <a:pt x="627" y="284"/>
                    <a:pt x="626" y="282"/>
                  </a:cubicBezTo>
                  <a:cubicBezTo>
                    <a:pt x="626" y="281"/>
                    <a:pt x="629" y="281"/>
                    <a:pt x="629" y="280"/>
                  </a:cubicBezTo>
                  <a:cubicBezTo>
                    <a:pt x="630" y="281"/>
                    <a:pt x="632" y="281"/>
                    <a:pt x="631" y="283"/>
                  </a:cubicBezTo>
                  <a:close/>
                  <a:moveTo>
                    <a:pt x="624" y="273"/>
                  </a:moveTo>
                  <a:cubicBezTo>
                    <a:pt x="623" y="273"/>
                    <a:pt x="623" y="273"/>
                    <a:pt x="621" y="273"/>
                  </a:cubicBezTo>
                  <a:cubicBezTo>
                    <a:pt x="621" y="272"/>
                    <a:pt x="621" y="271"/>
                    <a:pt x="621" y="270"/>
                  </a:cubicBezTo>
                  <a:cubicBezTo>
                    <a:pt x="622" y="270"/>
                    <a:pt x="622" y="271"/>
                    <a:pt x="622" y="271"/>
                  </a:cubicBezTo>
                  <a:cubicBezTo>
                    <a:pt x="623" y="270"/>
                    <a:pt x="621" y="270"/>
                    <a:pt x="622" y="269"/>
                  </a:cubicBezTo>
                  <a:cubicBezTo>
                    <a:pt x="623" y="269"/>
                    <a:pt x="625" y="270"/>
                    <a:pt x="626" y="270"/>
                  </a:cubicBezTo>
                  <a:cubicBezTo>
                    <a:pt x="627" y="271"/>
                    <a:pt x="626" y="273"/>
                    <a:pt x="624" y="273"/>
                  </a:cubicBezTo>
                  <a:close/>
                  <a:moveTo>
                    <a:pt x="625" y="311"/>
                  </a:moveTo>
                  <a:cubicBezTo>
                    <a:pt x="626" y="312"/>
                    <a:pt x="623" y="312"/>
                    <a:pt x="625" y="311"/>
                  </a:cubicBezTo>
                  <a:close/>
                  <a:moveTo>
                    <a:pt x="624" y="250"/>
                  </a:moveTo>
                  <a:cubicBezTo>
                    <a:pt x="623" y="249"/>
                    <a:pt x="623" y="249"/>
                    <a:pt x="623" y="248"/>
                  </a:cubicBezTo>
                  <a:cubicBezTo>
                    <a:pt x="624" y="249"/>
                    <a:pt x="624" y="249"/>
                    <a:pt x="624" y="250"/>
                  </a:cubicBezTo>
                  <a:close/>
                  <a:moveTo>
                    <a:pt x="624" y="237"/>
                  </a:moveTo>
                  <a:cubicBezTo>
                    <a:pt x="625" y="237"/>
                    <a:pt x="624" y="238"/>
                    <a:pt x="624" y="238"/>
                  </a:cubicBezTo>
                  <a:cubicBezTo>
                    <a:pt x="623" y="238"/>
                    <a:pt x="623" y="237"/>
                    <a:pt x="624" y="237"/>
                  </a:cubicBezTo>
                  <a:close/>
                  <a:moveTo>
                    <a:pt x="621" y="248"/>
                  </a:moveTo>
                  <a:cubicBezTo>
                    <a:pt x="621" y="247"/>
                    <a:pt x="621" y="247"/>
                    <a:pt x="621" y="246"/>
                  </a:cubicBezTo>
                  <a:cubicBezTo>
                    <a:pt x="624" y="246"/>
                    <a:pt x="623" y="248"/>
                    <a:pt x="621" y="248"/>
                  </a:cubicBezTo>
                  <a:close/>
                  <a:moveTo>
                    <a:pt x="620" y="258"/>
                  </a:moveTo>
                  <a:cubicBezTo>
                    <a:pt x="620" y="258"/>
                    <a:pt x="620" y="257"/>
                    <a:pt x="620" y="256"/>
                  </a:cubicBezTo>
                  <a:cubicBezTo>
                    <a:pt x="623" y="256"/>
                    <a:pt x="622" y="259"/>
                    <a:pt x="620" y="258"/>
                  </a:cubicBezTo>
                  <a:close/>
                  <a:moveTo>
                    <a:pt x="622" y="297"/>
                  </a:moveTo>
                  <a:cubicBezTo>
                    <a:pt x="622" y="298"/>
                    <a:pt x="621" y="297"/>
                    <a:pt x="621" y="298"/>
                  </a:cubicBezTo>
                  <a:cubicBezTo>
                    <a:pt x="620" y="297"/>
                    <a:pt x="622" y="297"/>
                    <a:pt x="622" y="296"/>
                  </a:cubicBezTo>
                  <a:cubicBezTo>
                    <a:pt x="623" y="296"/>
                    <a:pt x="621" y="297"/>
                    <a:pt x="622" y="297"/>
                  </a:cubicBezTo>
                  <a:close/>
                  <a:moveTo>
                    <a:pt x="622" y="319"/>
                  </a:moveTo>
                  <a:cubicBezTo>
                    <a:pt x="622" y="319"/>
                    <a:pt x="622" y="319"/>
                    <a:pt x="623" y="319"/>
                  </a:cubicBezTo>
                  <a:cubicBezTo>
                    <a:pt x="623" y="319"/>
                    <a:pt x="622" y="319"/>
                    <a:pt x="622" y="320"/>
                  </a:cubicBezTo>
                  <a:cubicBezTo>
                    <a:pt x="622" y="320"/>
                    <a:pt x="622" y="319"/>
                    <a:pt x="622" y="319"/>
                  </a:cubicBezTo>
                  <a:cubicBezTo>
                    <a:pt x="622" y="319"/>
                    <a:pt x="622" y="319"/>
                    <a:pt x="622" y="319"/>
                  </a:cubicBezTo>
                  <a:close/>
                  <a:moveTo>
                    <a:pt x="627" y="270"/>
                  </a:moveTo>
                  <a:cubicBezTo>
                    <a:pt x="627" y="270"/>
                    <a:pt x="627" y="270"/>
                    <a:pt x="627" y="270"/>
                  </a:cubicBezTo>
                  <a:cubicBezTo>
                    <a:pt x="628" y="270"/>
                    <a:pt x="628" y="270"/>
                    <a:pt x="628" y="270"/>
                  </a:cubicBezTo>
                  <a:cubicBezTo>
                    <a:pt x="628" y="270"/>
                    <a:pt x="628" y="270"/>
                    <a:pt x="628" y="270"/>
                  </a:cubicBezTo>
                  <a:cubicBezTo>
                    <a:pt x="628" y="270"/>
                    <a:pt x="628" y="270"/>
                    <a:pt x="627" y="270"/>
                  </a:cubicBezTo>
                  <a:close/>
                  <a:moveTo>
                    <a:pt x="628" y="221"/>
                  </a:moveTo>
                  <a:cubicBezTo>
                    <a:pt x="627" y="221"/>
                    <a:pt x="627" y="220"/>
                    <a:pt x="628" y="220"/>
                  </a:cubicBezTo>
                  <a:cubicBezTo>
                    <a:pt x="629" y="221"/>
                    <a:pt x="628" y="221"/>
                    <a:pt x="628" y="221"/>
                  </a:cubicBezTo>
                  <a:close/>
                  <a:moveTo>
                    <a:pt x="629" y="218"/>
                  </a:moveTo>
                  <a:cubicBezTo>
                    <a:pt x="629" y="218"/>
                    <a:pt x="629" y="218"/>
                    <a:pt x="629" y="218"/>
                  </a:cubicBezTo>
                  <a:cubicBezTo>
                    <a:pt x="629" y="218"/>
                    <a:pt x="629" y="218"/>
                    <a:pt x="628" y="218"/>
                  </a:cubicBezTo>
                  <a:cubicBezTo>
                    <a:pt x="628" y="218"/>
                    <a:pt x="628" y="218"/>
                    <a:pt x="628" y="217"/>
                  </a:cubicBezTo>
                  <a:cubicBezTo>
                    <a:pt x="628" y="217"/>
                    <a:pt x="628" y="217"/>
                    <a:pt x="628" y="217"/>
                  </a:cubicBezTo>
                  <a:cubicBezTo>
                    <a:pt x="627" y="216"/>
                    <a:pt x="627" y="214"/>
                    <a:pt x="630" y="214"/>
                  </a:cubicBezTo>
                  <a:cubicBezTo>
                    <a:pt x="631" y="215"/>
                    <a:pt x="631" y="217"/>
                    <a:pt x="629" y="218"/>
                  </a:cubicBezTo>
                  <a:close/>
                  <a:moveTo>
                    <a:pt x="629" y="210"/>
                  </a:moveTo>
                  <a:cubicBezTo>
                    <a:pt x="629" y="210"/>
                    <a:pt x="629" y="209"/>
                    <a:pt x="629" y="209"/>
                  </a:cubicBezTo>
                  <a:cubicBezTo>
                    <a:pt x="631" y="210"/>
                    <a:pt x="629" y="211"/>
                    <a:pt x="629" y="212"/>
                  </a:cubicBezTo>
                  <a:cubicBezTo>
                    <a:pt x="627" y="211"/>
                    <a:pt x="630" y="211"/>
                    <a:pt x="629" y="210"/>
                  </a:cubicBezTo>
                  <a:close/>
                  <a:moveTo>
                    <a:pt x="627" y="134"/>
                  </a:moveTo>
                  <a:cubicBezTo>
                    <a:pt x="628" y="134"/>
                    <a:pt x="628" y="134"/>
                    <a:pt x="628" y="134"/>
                  </a:cubicBezTo>
                  <a:cubicBezTo>
                    <a:pt x="628" y="134"/>
                    <a:pt x="628" y="135"/>
                    <a:pt x="628" y="135"/>
                  </a:cubicBezTo>
                  <a:cubicBezTo>
                    <a:pt x="628" y="135"/>
                    <a:pt x="628" y="135"/>
                    <a:pt x="627" y="135"/>
                  </a:cubicBezTo>
                  <a:cubicBezTo>
                    <a:pt x="627" y="135"/>
                    <a:pt x="627" y="134"/>
                    <a:pt x="627" y="134"/>
                  </a:cubicBezTo>
                  <a:close/>
                  <a:moveTo>
                    <a:pt x="627" y="135"/>
                  </a:moveTo>
                  <a:cubicBezTo>
                    <a:pt x="627" y="135"/>
                    <a:pt x="627" y="135"/>
                    <a:pt x="627" y="135"/>
                  </a:cubicBezTo>
                  <a:cubicBezTo>
                    <a:pt x="627" y="135"/>
                    <a:pt x="627" y="136"/>
                    <a:pt x="627" y="136"/>
                  </a:cubicBezTo>
                  <a:cubicBezTo>
                    <a:pt x="627" y="136"/>
                    <a:pt x="627" y="136"/>
                    <a:pt x="627" y="136"/>
                  </a:cubicBezTo>
                  <a:cubicBezTo>
                    <a:pt x="627" y="136"/>
                    <a:pt x="627" y="135"/>
                    <a:pt x="627" y="135"/>
                  </a:cubicBezTo>
                  <a:close/>
                  <a:moveTo>
                    <a:pt x="627" y="247"/>
                  </a:moveTo>
                  <a:cubicBezTo>
                    <a:pt x="631" y="249"/>
                    <a:pt x="623" y="252"/>
                    <a:pt x="624" y="247"/>
                  </a:cubicBezTo>
                  <a:cubicBezTo>
                    <a:pt x="625" y="247"/>
                    <a:pt x="626" y="247"/>
                    <a:pt x="627" y="247"/>
                  </a:cubicBezTo>
                  <a:close/>
                  <a:moveTo>
                    <a:pt x="625" y="195"/>
                  </a:moveTo>
                  <a:cubicBezTo>
                    <a:pt x="626" y="195"/>
                    <a:pt x="625" y="195"/>
                    <a:pt x="625" y="195"/>
                  </a:cubicBezTo>
                  <a:cubicBezTo>
                    <a:pt x="625" y="195"/>
                    <a:pt x="625" y="195"/>
                    <a:pt x="624" y="195"/>
                  </a:cubicBezTo>
                  <a:cubicBezTo>
                    <a:pt x="624" y="195"/>
                    <a:pt x="625" y="195"/>
                    <a:pt x="625" y="195"/>
                  </a:cubicBezTo>
                  <a:close/>
                  <a:moveTo>
                    <a:pt x="625" y="228"/>
                  </a:moveTo>
                  <a:cubicBezTo>
                    <a:pt x="625" y="228"/>
                    <a:pt x="624" y="229"/>
                    <a:pt x="623" y="229"/>
                  </a:cubicBezTo>
                  <a:cubicBezTo>
                    <a:pt x="623" y="228"/>
                    <a:pt x="625" y="229"/>
                    <a:pt x="625" y="228"/>
                  </a:cubicBezTo>
                  <a:close/>
                  <a:moveTo>
                    <a:pt x="623" y="228"/>
                  </a:moveTo>
                  <a:cubicBezTo>
                    <a:pt x="623" y="228"/>
                    <a:pt x="623" y="229"/>
                    <a:pt x="622" y="228"/>
                  </a:cubicBezTo>
                  <a:cubicBezTo>
                    <a:pt x="621" y="228"/>
                    <a:pt x="623" y="227"/>
                    <a:pt x="623" y="228"/>
                  </a:cubicBezTo>
                  <a:close/>
                  <a:moveTo>
                    <a:pt x="622" y="226"/>
                  </a:moveTo>
                  <a:cubicBezTo>
                    <a:pt x="622" y="227"/>
                    <a:pt x="622" y="227"/>
                    <a:pt x="621" y="228"/>
                  </a:cubicBezTo>
                  <a:cubicBezTo>
                    <a:pt x="620" y="228"/>
                    <a:pt x="620" y="227"/>
                    <a:pt x="620" y="226"/>
                  </a:cubicBezTo>
                  <a:cubicBezTo>
                    <a:pt x="620" y="226"/>
                    <a:pt x="620" y="226"/>
                    <a:pt x="622" y="226"/>
                  </a:cubicBezTo>
                  <a:close/>
                  <a:moveTo>
                    <a:pt x="619" y="327"/>
                  </a:moveTo>
                  <a:cubicBezTo>
                    <a:pt x="618" y="328"/>
                    <a:pt x="618" y="328"/>
                    <a:pt x="618" y="329"/>
                  </a:cubicBezTo>
                  <a:cubicBezTo>
                    <a:pt x="619" y="329"/>
                    <a:pt x="619" y="329"/>
                    <a:pt x="620" y="329"/>
                  </a:cubicBezTo>
                  <a:cubicBezTo>
                    <a:pt x="619" y="328"/>
                    <a:pt x="620" y="327"/>
                    <a:pt x="622" y="327"/>
                  </a:cubicBezTo>
                  <a:cubicBezTo>
                    <a:pt x="622" y="328"/>
                    <a:pt x="621" y="328"/>
                    <a:pt x="620" y="328"/>
                  </a:cubicBezTo>
                  <a:cubicBezTo>
                    <a:pt x="620" y="328"/>
                    <a:pt x="620" y="328"/>
                    <a:pt x="620" y="328"/>
                  </a:cubicBezTo>
                  <a:cubicBezTo>
                    <a:pt x="620" y="329"/>
                    <a:pt x="622" y="328"/>
                    <a:pt x="622" y="329"/>
                  </a:cubicBezTo>
                  <a:cubicBezTo>
                    <a:pt x="624" y="328"/>
                    <a:pt x="624" y="327"/>
                    <a:pt x="625" y="326"/>
                  </a:cubicBezTo>
                  <a:cubicBezTo>
                    <a:pt x="626" y="326"/>
                    <a:pt x="625" y="328"/>
                    <a:pt x="628" y="328"/>
                  </a:cubicBezTo>
                  <a:cubicBezTo>
                    <a:pt x="628" y="328"/>
                    <a:pt x="627" y="328"/>
                    <a:pt x="627" y="328"/>
                  </a:cubicBezTo>
                  <a:cubicBezTo>
                    <a:pt x="626" y="329"/>
                    <a:pt x="625" y="330"/>
                    <a:pt x="623" y="331"/>
                  </a:cubicBezTo>
                  <a:cubicBezTo>
                    <a:pt x="623" y="332"/>
                    <a:pt x="623" y="332"/>
                    <a:pt x="623" y="333"/>
                  </a:cubicBezTo>
                  <a:cubicBezTo>
                    <a:pt x="621" y="333"/>
                    <a:pt x="619" y="332"/>
                    <a:pt x="620" y="334"/>
                  </a:cubicBezTo>
                  <a:cubicBezTo>
                    <a:pt x="618" y="334"/>
                    <a:pt x="618" y="334"/>
                    <a:pt x="617" y="334"/>
                  </a:cubicBezTo>
                  <a:cubicBezTo>
                    <a:pt x="617" y="333"/>
                    <a:pt x="616" y="333"/>
                    <a:pt x="617" y="332"/>
                  </a:cubicBezTo>
                  <a:cubicBezTo>
                    <a:pt x="616" y="332"/>
                    <a:pt x="616" y="333"/>
                    <a:pt x="615" y="334"/>
                  </a:cubicBezTo>
                  <a:cubicBezTo>
                    <a:pt x="613" y="334"/>
                    <a:pt x="611" y="334"/>
                    <a:pt x="611" y="332"/>
                  </a:cubicBezTo>
                  <a:cubicBezTo>
                    <a:pt x="610" y="332"/>
                    <a:pt x="610" y="331"/>
                    <a:pt x="610" y="332"/>
                  </a:cubicBezTo>
                  <a:cubicBezTo>
                    <a:pt x="610" y="331"/>
                    <a:pt x="608" y="330"/>
                    <a:pt x="606" y="330"/>
                  </a:cubicBezTo>
                  <a:cubicBezTo>
                    <a:pt x="607" y="329"/>
                    <a:pt x="607" y="328"/>
                    <a:pt x="608" y="328"/>
                  </a:cubicBezTo>
                  <a:cubicBezTo>
                    <a:pt x="610" y="328"/>
                    <a:pt x="609" y="329"/>
                    <a:pt x="610" y="329"/>
                  </a:cubicBezTo>
                  <a:cubicBezTo>
                    <a:pt x="612" y="328"/>
                    <a:pt x="615" y="325"/>
                    <a:pt x="617" y="327"/>
                  </a:cubicBezTo>
                  <a:cubicBezTo>
                    <a:pt x="618" y="327"/>
                    <a:pt x="617" y="327"/>
                    <a:pt x="619" y="327"/>
                  </a:cubicBezTo>
                  <a:close/>
                  <a:moveTo>
                    <a:pt x="616" y="169"/>
                  </a:moveTo>
                  <a:cubicBezTo>
                    <a:pt x="616" y="169"/>
                    <a:pt x="616" y="169"/>
                    <a:pt x="616" y="169"/>
                  </a:cubicBezTo>
                  <a:cubicBezTo>
                    <a:pt x="616" y="169"/>
                    <a:pt x="616" y="168"/>
                    <a:pt x="616" y="168"/>
                  </a:cubicBezTo>
                  <a:cubicBezTo>
                    <a:pt x="616" y="168"/>
                    <a:pt x="616" y="168"/>
                    <a:pt x="616" y="168"/>
                  </a:cubicBezTo>
                  <a:cubicBezTo>
                    <a:pt x="616" y="168"/>
                    <a:pt x="616" y="169"/>
                    <a:pt x="616" y="169"/>
                  </a:cubicBezTo>
                  <a:close/>
                  <a:moveTo>
                    <a:pt x="617" y="171"/>
                  </a:moveTo>
                  <a:cubicBezTo>
                    <a:pt x="617" y="171"/>
                    <a:pt x="617" y="171"/>
                    <a:pt x="616" y="171"/>
                  </a:cubicBezTo>
                  <a:cubicBezTo>
                    <a:pt x="616" y="171"/>
                    <a:pt x="616" y="170"/>
                    <a:pt x="617" y="171"/>
                  </a:cubicBezTo>
                  <a:close/>
                  <a:moveTo>
                    <a:pt x="615" y="189"/>
                  </a:moveTo>
                  <a:cubicBezTo>
                    <a:pt x="615" y="188"/>
                    <a:pt x="615" y="188"/>
                    <a:pt x="615" y="187"/>
                  </a:cubicBezTo>
                  <a:cubicBezTo>
                    <a:pt x="618" y="187"/>
                    <a:pt x="617" y="189"/>
                    <a:pt x="615" y="189"/>
                  </a:cubicBezTo>
                  <a:close/>
                  <a:moveTo>
                    <a:pt x="616" y="211"/>
                  </a:moveTo>
                  <a:cubicBezTo>
                    <a:pt x="616" y="211"/>
                    <a:pt x="616" y="211"/>
                    <a:pt x="617" y="211"/>
                  </a:cubicBezTo>
                  <a:cubicBezTo>
                    <a:pt x="617" y="212"/>
                    <a:pt x="617" y="212"/>
                    <a:pt x="617" y="212"/>
                  </a:cubicBezTo>
                  <a:cubicBezTo>
                    <a:pt x="616" y="212"/>
                    <a:pt x="616" y="212"/>
                    <a:pt x="616" y="212"/>
                  </a:cubicBezTo>
                  <a:cubicBezTo>
                    <a:pt x="616" y="212"/>
                    <a:pt x="616" y="212"/>
                    <a:pt x="616" y="211"/>
                  </a:cubicBezTo>
                  <a:close/>
                  <a:moveTo>
                    <a:pt x="617" y="225"/>
                  </a:moveTo>
                  <a:cubicBezTo>
                    <a:pt x="618" y="225"/>
                    <a:pt x="617" y="226"/>
                    <a:pt x="616" y="226"/>
                  </a:cubicBezTo>
                  <a:cubicBezTo>
                    <a:pt x="616" y="225"/>
                    <a:pt x="617" y="225"/>
                    <a:pt x="617" y="225"/>
                  </a:cubicBezTo>
                  <a:close/>
                  <a:moveTo>
                    <a:pt x="614" y="142"/>
                  </a:moveTo>
                  <a:cubicBezTo>
                    <a:pt x="614" y="141"/>
                    <a:pt x="617" y="140"/>
                    <a:pt x="617" y="141"/>
                  </a:cubicBezTo>
                  <a:cubicBezTo>
                    <a:pt x="616" y="141"/>
                    <a:pt x="616" y="142"/>
                    <a:pt x="614" y="142"/>
                  </a:cubicBezTo>
                  <a:close/>
                  <a:moveTo>
                    <a:pt x="615" y="160"/>
                  </a:moveTo>
                  <a:cubicBezTo>
                    <a:pt x="614" y="160"/>
                    <a:pt x="614" y="158"/>
                    <a:pt x="615" y="159"/>
                  </a:cubicBezTo>
                  <a:cubicBezTo>
                    <a:pt x="615" y="159"/>
                    <a:pt x="615" y="159"/>
                    <a:pt x="615" y="160"/>
                  </a:cubicBezTo>
                  <a:close/>
                  <a:moveTo>
                    <a:pt x="615" y="164"/>
                  </a:moveTo>
                  <a:cubicBezTo>
                    <a:pt x="616" y="163"/>
                    <a:pt x="617" y="166"/>
                    <a:pt x="615" y="165"/>
                  </a:cubicBezTo>
                  <a:cubicBezTo>
                    <a:pt x="614" y="165"/>
                    <a:pt x="614" y="164"/>
                    <a:pt x="615" y="164"/>
                  </a:cubicBezTo>
                  <a:close/>
                  <a:moveTo>
                    <a:pt x="614" y="244"/>
                  </a:moveTo>
                  <a:cubicBezTo>
                    <a:pt x="615" y="243"/>
                    <a:pt x="615" y="243"/>
                    <a:pt x="616" y="242"/>
                  </a:cubicBezTo>
                  <a:cubicBezTo>
                    <a:pt x="620" y="243"/>
                    <a:pt x="615" y="247"/>
                    <a:pt x="612" y="246"/>
                  </a:cubicBezTo>
                  <a:cubicBezTo>
                    <a:pt x="612" y="244"/>
                    <a:pt x="614" y="244"/>
                    <a:pt x="614" y="244"/>
                  </a:cubicBezTo>
                  <a:close/>
                  <a:moveTo>
                    <a:pt x="614" y="304"/>
                  </a:moveTo>
                  <a:cubicBezTo>
                    <a:pt x="613" y="304"/>
                    <a:pt x="613" y="303"/>
                    <a:pt x="614" y="303"/>
                  </a:cubicBezTo>
                  <a:cubicBezTo>
                    <a:pt x="615" y="303"/>
                    <a:pt x="614" y="304"/>
                    <a:pt x="614" y="304"/>
                  </a:cubicBezTo>
                  <a:close/>
                  <a:moveTo>
                    <a:pt x="618" y="75"/>
                  </a:moveTo>
                  <a:cubicBezTo>
                    <a:pt x="618" y="75"/>
                    <a:pt x="618" y="75"/>
                    <a:pt x="618" y="75"/>
                  </a:cubicBezTo>
                  <a:cubicBezTo>
                    <a:pt x="618" y="75"/>
                    <a:pt x="618" y="75"/>
                    <a:pt x="618" y="75"/>
                  </a:cubicBezTo>
                  <a:cubicBezTo>
                    <a:pt x="618" y="75"/>
                    <a:pt x="618" y="75"/>
                    <a:pt x="618" y="75"/>
                  </a:cubicBezTo>
                  <a:close/>
                  <a:moveTo>
                    <a:pt x="618" y="76"/>
                  </a:moveTo>
                  <a:cubicBezTo>
                    <a:pt x="618" y="76"/>
                    <a:pt x="618" y="76"/>
                    <a:pt x="618" y="76"/>
                  </a:cubicBezTo>
                  <a:cubicBezTo>
                    <a:pt x="618" y="76"/>
                    <a:pt x="618" y="76"/>
                    <a:pt x="618" y="76"/>
                  </a:cubicBezTo>
                  <a:cubicBezTo>
                    <a:pt x="618" y="76"/>
                    <a:pt x="618" y="76"/>
                    <a:pt x="618" y="76"/>
                  </a:cubicBezTo>
                  <a:cubicBezTo>
                    <a:pt x="618" y="76"/>
                    <a:pt x="618" y="76"/>
                    <a:pt x="617" y="77"/>
                  </a:cubicBezTo>
                  <a:cubicBezTo>
                    <a:pt x="617" y="77"/>
                    <a:pt x="617" y="77"/>
                    <a:pt x="617" y="77"/>
                  </a:cubicBezTo>
                  <a:cubicBezTo>
                    <a:pt x="618" y="76"/>
                    <a:pt x="618" y="75"/>
                    <a:pt x="617" y="77"/>
                  </a:cubicBezTo>
                  <a:cubicBezTo>
                    <a:pt x="617" y="76"/>
                    <a:pt x="617" y="76"/>
                    <a:pt x="618" y="76"/>
                  </a:cubicBezTo>
                  <a:close/>
                  <a:moveTo>
                    <a:pt x="616" y="99"/>
                  </a:moveTo>
                  <a:cubicBezTo>
                    <a:pt x="616" y="100"/>
                    <a:pt x="616" y="101"/>
                    <a:pt x="616" y="102"/>
                  </a:cubicBezTo>
                  <a:cubicBezTo>
                    <a:pt x="616" y="101"/>
                    <a:pt x="616" y="100"/>
                    <a:pt x="615" y="100"/>
                  </a:cubicBezTo>
                  <a:cubicBezTo>
                    <a:pt x="616" y="100"/>
                    <a:pt x="616" y="98"/>
                    <a:pt x="616" y="99"/>
                  </a:cubicBezTo>
                  <a:close/>
                  <a:moveTo>
                    <a:pt x="613" y="112"/>
                  </a:moveTo>
                  <a:cubicBezTo>
                    <a:pt x="615" y="111"/>
                    <a:pt x="618" y="112"/>
                    <a:pt x="617" y="113"/>
                  </a:cubicBezTo>
                  <a:cubicBezTo>
                    <a:pt x="617" y="114"/>
                    <a:pt x="615" y="114"/>
                    <a:pt x="614" y="114"/>
                  </a:cubicBezTo>
                  <a:cubicBezTo>
                    <a:pt x="613" y="113"/>
                    <a:pt x="613" y="113"/>
                    <a:pt x="613" y="112"/>
                  </a:cubicBezTo>
                  <a:close/>
                  <a:moveTo>
                    <a:pt x="613" y="95"/>
                  </a:moveTo>
                  <a:cubicBezTo>
                    <a:pt x="612" y="95"/>
                    <a:pt x="612" y="96"/>
                    <a:pt x="611" y="96"/>
                  </a:cubicBezTo>
                  <a:cubicBezTo>
                    <a:pt x="611" y="95"/>
                    <a:pt x="612" y="95"/>
                    <a:pt x="613" y="95"/>
                  </a:cubicBezTo>
                  <a:close/>
                  <a:moveTo>
                    <a:pt x="612" y="194"/>
                  </a:moveTo>
                  <a:cubicBezTo>
                    <a:pt x="612" y="194"/>
                    <a:pt x="612" y="195"/>
                    <a:pt x="612" y="195"/>
                  </a:cubicBezTo>
                  <a:cubicBezTo>
                    <a:pt x="612" y="195"/>
                    <a:pt x="611" y="195"/>
                    <a:pt x="611" y="195"/>
                  </a:cubicBezTo>
                  <a:cubicBezTo>
                    <a:pt x="611" y="194"/>
                    <a:pt x="611" y="194"/>
                    <a:pt x="612" y="194"/>
                  </a:cubicBezTo>
                  <a:close/>
                  <a:moveTo>
                    <a:pt x="612" y="197"/>
                  </a:moveTo>
                  <a:cubicBezTo>
                    <a:pt x="612" y="197"/>
                    <a:pt x="612" y="198"/>
                    <a:pt x="612" y="198"/>
                  </a:cubicBezTo>
                  <a:cubicBezTo>
                    <a:pt x="610" y="198"/>
                    <a:pt x="610" y="197"/>
                    <a:pt x="612" y="197"/>
                  </a:cubicBezTo>
                  <a:close/>
                  <a:moveTo>
                    <a:pt x="611" y="200"/>
                  </a:moveTo>
                  <a:cubicBezTo>
                    <a:pt x="611" y="201"/>
                    <a:pt x="612" y="201"/>
                    <a:pt x="611" y="202"/>
                  </a:cubicBezTo>
                  <a:cubicBezTo>
                    <a:pt x="609" y="202"/>
                    <a:pt x="609" y="200"/>
                    <a:pt x="611" y="200"/>
                  </a:cubicBezTo>
                  <a:close/>
                  <a:moveTo>
                    <a:pt x="609" y="207"/>
                  </a:moveTo>
                  <a:cubicBezTo>
                    <a:pt x="609" y="207"/>
                    <a:pt x="609" y="207"/>
                    <a:pt x="609" y="207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9" y="207"/>
                    <a:pt x="609" y="207"/>
                    <a:pt x="609" y="207"/>
                  </a:cubicBezTo>
                  <a:cubicBezTo>
                    <a:pt x="609" y="207"/>
                    <a:pt x="609" y="207"/>
                    <a:pt x="609" y="207"/>
                  </a:cubicBezTo>
                  <a:close/>
                  <a:moveTo>
                    <a:pt x="608" y="214"/>
                  </a:moveTo>
                  <a:cubicBezTo>
                    <a:pt x="610" y="214"/>
                    <a:pt x="610" y="215"/>
                    <a:pt x="609" y="215"/>
                  </a:cubicBezTo>
                  <a:cubicBezTo>
                    <a:pt x="608" y="215"/>
                    <a:pt x="608" y="214"/>
                    <a:pt x="608" y="214"/>
                  </a:cubicBezTo>
                  <a:close/>
                  <a:moveTo>
                    <a:pt x="609" y="217"/>
                  </a:moveTo>
                  <a:cubicBezTo>
                    <a:pt x="610" y="218"/>
                    <a:pt x="609" y="217"/>
                    <a:pt x="609" y="218"/>
                  </a:cubicBezTo>
                  <a:cubicBezTo>
                    <a:pt x="608" y="218"/>
                    <a:pt x="608" y="216"/>
                    <a:pt x="609" y="217"/>
                  </a:cubicBezTo>
                  <a:close/>
                  <a:moveTo>
                    <a:pt x="608" y="227"/>
                  </a:moveTo>
                  <a:cubicBezTo>
                    <a:pt x="608" y="227"/>
                    <a:pt x="608" y="227"/>
                    <a:pt x="609" y="227"/>
                  </a:cubicBezTo>
                  <a:cubicBezTo>
                    <a:pt x="609" y="228"/>
                    <a:pt x="609" y="228"/>
                    <a:pt x="609" y="228"/>
                  </a:cubicBezTo>
                  <a:cubicBezTo>
                    <a:pt x="608" y="228"/>
                    <a:pt x="608" y="228"/>
                    <a:pt x="608" y="228"/>
                  </a:cubicBezTo>
                  <a:cubicBezTo>
                    <a:pt x="608" y="228"/>
                    <a:pt x="608" y="228"/>
                    <a:pt x="608" y="227"/>
                  </a:cubicBezTo>
                  <a:close/>
                  <a:moveTo>
                    <a:pt x="605" y="269"/>
                  </a:moveTo>
                  <a:cubicBezTo>
                    <a:pt x="604" y="269"/>
                    <a:pt x="604" y="269"/>
                    <a:pt x="602" y="269"/>
                  </a:cubicBezTo>
                  <a:cubicBezTo>
                    <a:pt x="602" y="268"/>
                    <a:pt x="602" y="267"/>
                    <a:pt x="602" y="267"/>
                  </a:cubicBezTo>
                  <a:cubicBezTo>
                    <a:pt x="601" y="267"/>
                    <a:pt x="601" y="266"/>
                    <a:pt x="602" y="266"/>
                  </a:cubicBezTo>
                  <a:cubicBezTo>
                    <a:pt x="602" y="266"/>
                    <a:pt x="602" y="266"/>
                    <a:pt x="602" y="267"/>
                  </a:cubicBezTo>
                  <a:cubicBezTo>
                    <a:pt x="602" y="267"/>
                    <a:pt x="602" y="267"/>
                    <a:pt x="602" y="266"/>
                  </a:cubicBezTo>
                  <a:cubicBezTo>
                    <a:pt x="602" y="267"/>
                    <a:pt x="603" y="267"/>
                    <a:pt x="603" y="267"/>
                  </a:cubicBezTo>
                  <a:cubicBezTo>
                    <a:pt x="603" y="266"/>
                    <a:pt x="602" y="266"/>
                    <a:pt x="603" y="265"/>
                  </a:cubicBezTo>
                  <a:cubicBezTo>
                    <a:pt x="603" y="265"/>
                    <a:pt x="604" y="265"/>
                    <a:pt x="605" y="266"/>
                  </a:cubicBezTo>
                  <a:cubicBezTo>
                    <a:pt x="605" y="266"/>
                    <a:pt x="605" y="266"/>
                    <a:pt x="605" y="266"/>
                  </a:cubicBezTo>
                  <a:cubicBezTo>
                    <a:pt x="603" y="265"/>
                    <a:pt x="605" y="264"/>
                    <a:pt x="605" y="263"/>
                  </a:cubicBezTo>
                  <a:cubicBezTo>
                    <a:pt x="607" y="264"/>
                    <a:pt x="605" y="265"/>
                    <a:pt x="605" y="266"/>
                  </a:cubicBezTo>
                  <a:cubicBezTo>
                    <a:pt x="606" y="266"/>
                    <a:pt x="606" y="266"/>
                    <a:pt x="607" y="266"/>
                  </a:cubicBezTo>
                  <a:cubicBezTo>
                    <a:pt x="608" y="267"/>
                    <a:pt x="606" y="269"/>
                    <a:pt x="605" y="269"/>
                  </a:cubicBezTo>
                  <a:close/>
                  <a:moveTo>
                    <a:pt x="607" y="259"/>
                  </a:moveTo>
                  <a:cubicBezTo>
                    <a:pt x="607" y="260"/>
                    <a:pt x="607" y="260"/>
                    <a:pt x="607" y="261"/>
                  </a:cubicBezTo>
                  <a:cubicBezTo>
                    <a:pt x="606" y="261"/>
                    <a:pt x="605" y="259"/>
                    <a:pt x="607" y="259"/>
                  </a:cubicBezTo>
                  <a:close/>
                  <a:moveTo>
                    <a:pt x="606" y="192"/>
                  </a:moveTo>
                  <a:cubicBezTo>
                    <a:pt x="606" y="192"/>
                    <a:pt x="606" y="192"/>
                    <a:pt x="606" y="192"/>
                  </a:cubicBezTo>
                  <a:cubicBezTo>
                    <a:pt x="606" y="192"/>
                    <a:pt x="605" y="192"/>
                    <a:pt x="605" y="192"/>
                  </a:cubicBezTo>
                  <a:cubicBezTo>
                    <a:pt x="605" y="192"/>
                    <a:pt x="606" y="192"/>
                    <a:pt x="606" y="192"/>
                  </a:cubicBezTo>
                  <a:close/>
                  <a:moveTo>
                    <a:pt x="607" y="224"/>
                  </a:moveTo>
                  <a:cubicBezTo>
                    <a:pt x="607" y="224"/>
                    <a:pt x="607" y="225"/>
                    <a:pt x="607" y="225"/>
                  </a:cubicBezTo>
                  <a:cubicBezTo>
                    <a:pt x="606" y="225"/>
                    <a:pt x="605" y="225"/>
                    <a:pt x="605" y="225"/>
                  </a:cubicBezTo>
                  <a:cubicBezTo>
                    <a:pt x="605" y="224"/>
                    <a:pt x="606" y="224"/>
                    <a:pt x="607" y="224"/>
                  </a:cubicBezTo>
                  <a:close/>
                  <a:moveTo>
                    <a:pt x="605" y="228"/>
                  </a:moveTo>
                  <a:cubicBezTo>
                    <a:pt x="605" y="228"/>
                    <a:pt x="606" y="228"/>
                    <a:pt x="606" y="228"/>
                  </a:cubicBezTo>
                  <a:cubicBezTo>
                    <a:pt x="606" y="228"/>
                    <a:pt x="606" y="228"/>
                    <a:pt x="606" y="229"/>
                  </a:cubicBezTo>
                  <a:cubicBezTo>
                    <a:pt x="606" y="229"/>
                    <a:pt x="605" y="229"/>
                    <a:pt x="605" y="229"/>
                  </a:cubicBezTo>
                  <a:cubicBezTo>
                    <a:pt x="605" y="228"/>
                    <a:pt x="605" y="228"/>
                    <a:pt x="605" y="228"/>
                  </a:cubicBezTo>
                  <a:close/>
                  <a:moveTo>
                    <a:pt x="605" y="233"/>
                  </a:moveTo>
                  <a:cubicBezTo>
                    <a:pt x="605" y="234"/>
                    <a:pt x="605" y="234"/>
                    <a:pt x="605" y="234"/>
                  </a:cubicBezTo>
                  <a:cubicBezTo>
                    <a:pt x="604" y="234"/>
                    <a:pt x="604" y="233"/>
                    <a:pt x="605" y="233"/>
                  </a:cubicBezTo>
                  <a:close/>
                  <a:moveTo>
                    <a:pt x="602" y="213"/>
                  </a:moveTo>
                  <a:cubicBezTo>
                    <a:pt x="602" y="213"/>
                    <a:pt x="602" y="212"/>
                    <a:pt x="602" y="211"/>
                  </a:cubicBezTo>
                  <a:cubicBezTo>
                    <a:pt x="605" y="211"/>
                    <a:pt x="605" y="213"/>
                    <a:pt x="602" y="213"/>
                  </a:cubicBezTo>
                  <a:close/>
                  <a:moveTo>
                    <a:pt x="602" y="160"/>
                  </a:moveTo>
                  <a:cubicBezTo>
                    <a:pt x="603" y="161"/>
                    <a:pt x="603" y="162"/>
                    <a:pt x="602" y="161"/>
                  </a:cubicBezTo>
                  <a:cubicBezTo>
                    <a:pt x="602" y="161"/>
                    <a:pt x="601" y="160"/>
                    <a:pt x="602" y="160"/>
                  </a:cubicBezTo>
                  <a:close/>
                  <a:moveTo>
                    <a:pt x="602" y="167"/>
                  </a:moveTo>
                  <a:cubicBezTo>
                    <a:pt x="603" y="167"/>
                    <a:pt x="603" y="167"/>
                    <a:pt x="604" y="168"/>
                  </a:cubicBezTo>
                  <a:cubicBezTo>
                    <a:pt x="604" y="168"/>
                    <a:pt x="604" y="168"/>
                    <a:pt x="604" y="168"/>
                  </a:cubicBezTo>
                  <a:cubicBezTo>
                    <a:pt x="602" y="168"/>
                    <a:pt x="602" y="169"/>
                    <a:pt x="601" y="168"/>
                  </a:cubicBezTo>
                  <a:cubicBezTo>
                    <a:pt x="600" y="167"/>
                    <a:pt x="601" y="167"/>
                    <a:pt x="602" y="167"/>
                  </a:cubicBezTo>
                  <a:close/>
                  <a:moveTo>
                    <a:pt x="601" y="191"/>
                  </a:moveTo>
                  <a:cubicBezTo>
                    <a:pt x="601" y="192"/>
                    <a:pt x="601" y="192"/>
                    <a:pt x="600" y="192"/>
                  </a:cubicBezTo>
                  <a:cubicBezTo>
                    <a:pt x="599" y="192"/>
                    <a:pt x="599" y="191"/>
                    <a:pt x="601" y="191"/>
                  </a:cubicBezTo>
                  <a:close/>
                  <a:moveTo>
                    <a:pt x="598" y="195"/>
                  </a:moveTo>
                  <a:cubicBezTo>
                    <a:pt x="597" y="196"/>
                    <a:pt x="597" y="195"/>
                    <a:pt x="597" y="194"/>
                  </a:cubicBezTo>
                  <a:cubicBezTo>
                    <a:pt x="599" y="194"/>
                    <a:pt x="599" y="195"/>
                    <a:pt x="598" y="195"/>
                  </a:cubicBezTo>
                  <a:close/>
                  <a:moveTo>
                    <a:pt x="597" y="97"/>
                  </a:moveTo>
                  <a:cubicBezTo>
                    <a:pt x="596" y="98"/>
                    <a:pt x="597" y="99"/>
                    <a:pt x="597" y="100"/>
                  </a:cubicBezTo>
                  <a:cubicBezTo>
                    <a:pt x="596" y="99"/>
                    <a:pt x="597" y="98"/>
                    <a:pt x="596" y="98"/>
                  </a:cubicBezTo>
                  <a:cubicBezTo>
                    <a:pt x="596" y="98"/>
                    <a:pt x="596" y="96"/>
                    <a:pt x="597" y="97"/>
                  </a:cubicBezTo>
                  <a:close/>
                  <a:moveTo>
                    <a:pt x="594" y="110"/>
                  </a:moveTo>
                  <a:cubicBezTo>
                    <a:pt x="595" y="109"/>
                    <a:pt x="598" y="109"/>
                    <a:pt x="598" y="111"/>
                  </a:cubicBezTo>
                  <a:cubicBezTo>
                    <a:pt x="598" y="112"/>
                    <a:pt x="595" y="112"/>
                    <a:pt x="594" y="112"/>
                  </a:cubicBezTo>
                  <a:cubicBezTo>
                    <a:pt x="594" y="111"/>
                    <a:pt x="593" y="111"/>
                    <a:pt x="594" y="110"/>
                  </a:cubicBezTo>
                  <a:close/>
                  <a:moveTo>
                    <a:pt x="593" y="93"/>
                  </a:moveTo>
                  <a:cubicBezTo>
                    <a:pt x="593" y="93"/>
                    <a:pt x="592" y="94"/>
                    <a:pt x="592" y="94"/>
                  </a:cubicBezTo>
                  <a:cubicBezTo>
                    <a:pt x="592" y="93"/>
                    <a:pt x="593" y="93"/>
                    <a:pt x="593" y="93"/>
                  </a:cubicBezTo>
                  <a:close/>
                  <a:moveTo>
                    <a:pt x="592" y="160"/>
                  </a:moveTo>
                  <a:cubicBezTo>
                    <a:pt x="592" y="159"/>
                    <a:pt x="591" y="158"/>
                    <a:pt x="593" y="158"/>
                  </a:cubicBezTo>
                  <a:cubicBezTo>
                    <a:pt x="593" y="159"/>
                    <a:pt x="594" y="160"/>
                    <a:pt x="592" y="160"/>
                  </a:cubicBezTo>
                  <a:close/>
                  <a:moveTo>
                    <a:pt x="593" y="154"/>
                  </a:moveTo>
                  <a:cubicBezTo>
                    <a:pt x="593" y="154"/>
                    <a:pt x="593" y="155"/>
                    <a:pt x="592" y="155"/>
                  </a:cubicBezTo>
                  <a:cubicBezTo>
                    <a:pt x="592" y="155"/>
                    <a:pt x="591" y="155"/>
                    <a:pt x="592" y="154"/>
                  </a:cubicBezTo>
                  <a:cubicBezTo>
                    <a:pt x="592" y="154"/>
                    <a:pt x="592" y="154"/>
                    <a:pt x="593" y="154"/>
                  </a:cubicBezTo>
                  <a:close/>
                  <a:moveTo>
                    <a:pt x="594" y="166"/>
                  </a:moveTo>
                  <a:cubicBezTo>
                    <a:pt x="594" y="167"/>
                    <a:pt x="595" y="167"/>
                    <a:pt x="596" y="167"/>
                  </a:cubicBezTo>
                  <a:cubicBezTo>
                    <a:pt x="596" y="168"/>
                    <a:pt x="596" y="169"/>
                    <a:pt x="596" y="169"/>
                  </a:cubicBezTo>
                  <a:cubicBezTo>
                    <a:pt x="592" y="169"/>
                    <a:pt x="591" y="168"/>
                    <a:pt x="590" y="166"/>
                  </a:cubicBezTo>
                  <a:cubicBezTo>
                    <a:pt x="591" y="165"/>
                    <a:pt x="593" y="166"/>
                    <a:pt x="594" y="166"/>
                  </a:cubicBezTo>
                  <a:close/>
                  <a:moveTo>
                    <a:pt x="591" y="197"/>
                  </a:moveTo>
                  <a:cubicBezTo>
                    <a:pt x="591" y="198"/>
                    <a:pt x="592" y="198"/>
                    <a:pt x="592" y="199"/>
                  </a:cubicBezTo>
                  <a:cubicBezTo>
                    <a:pt x="589" y="199"/>
                    <a:pt x="589" y="197"/>
                    <a:pt x="591" y="197"/>
                  </a:cubicBezTo>
                  <a:close/>
                  <a:moveTo>
                    <a:pt x="590" y="204"/>
                  </a:moveTo>
                  <a:cubicBezTo>
                    <a:pt x="590" y="204"/>
                    <a:pt x="589" y="204"/>
                    <a:pt x="589" y="204"/>
                  </a:cubicBezTo>
                  <a:cubicBezTo>
                    <a:pt x="589" y="204"/>
                    <a:pt x="589" y="204"/>
                    <a:pt x="589" y="203"/>
                  </a:cubicBezTo>
                  <a:cubicBezTo>
                    <a:pt x="589" y="203"/>
                    <a:pt x="590" y="203"/>
                    <a:pt x="590" y="203"/>
                  </a:cubicBezTo>
                  <a:cubicBezTo>
                    <a:pt x="590" y="204"/>
                    <a:pt x="590" y="204"/>
                    <a:pt x="590" y="204"/>
                  </a:cubicBezTo>
                  <a:close/>
                  <a:moveTo>
                    <a:pt x="590" y="122"/>
                  </a:moveTo>
                  <a:cubicBezTo>
                    <a:pt x="590" y="123"/>
                    <a:pt x="589" y="124"/>
                    <a:pt x="589" y="125"/>
                  </a:cubicBezTo>
                  <a:cubicBezTo>
                    <a:pt x="587" y="124"/>
                    <a:pt x="587" y="122"/>
                    <a:pt x="590" y="122"/>
                  </a:cubicBezTo>
                  <a:close/>
                  <a:moveTo>
                    <a:pt x="587" y="222"/>
                  </a:moveTo>
                  <a:cubicBezTo>
                    <a:pt x="586" y="222"/>
                    <a:pt x="586" y="221"/>
                    <a:pt x="585" y="221"/>
                  </a:cubicBezTo>
                  <a:cubicBezTo>
                    <a:pt x="585" y="221"/>
                    <a:pt x="586" y="221"/>
                    <a:pt x="587" y="221"/>
                  </a:cubicBezTo>
                  <a:cubicBezTo>
                    <a:pt x="587" y="221"/>
                    <a:pt x="587" y="221"/>
                    <a:pt x="587" y="222"/>
                  </a:cubicBezTo>
                  <a:close/>
                  <a:moveTo>
                    <a:pt x="586" y="191"/>
                  </a:moveTo>
                  <a:cubicBezTo>
                    <a:pt x="586" y="191"/>
                    <a:pt x="587" y="191"/>
                    <a:pt x="587" y="191"/>
                  </a:cubicBezTo>
                  <a:cubicBezTo>
                    <a:pt x="587" y="191"/>
                    <a:pt x="587" y="191"/>
                    <a:pt x="587" y="191"/>
                  </a:cubicBezTo>
                  <a:cubicBezTo>
                    <a:pt x="587" y="191"/>
                    <a:pt x="586" y="191"/>
                    <a:pt x="586" y="191"/>
                  </a:cubicBezTo>
                  <a:cubicBezTo>
                    <a:pt x="586" y="191"/>
                    <a:pt x="586" y="191"/>
                    <a:pt x="586" y="191"/>
                  </a:cubicBezTo>
                  <a:close/>
                  <a:moveTo>
                    <a:pt x="586" y="195"/>
                  </a:moveTo>
                  <a:cubicBezTo>
                    <a:pt x="585" y="195"/>
                    <a:pt x="585" y="195"/>
                    <a:pt x="584" y="195"/>
                  </a:cubicBezTo>
                  <a:cubicBezTo>
                    <a:pt x="584" y="194"/>
                    <a:pt x="585" y="194"/>
                    <a:pt x="585" y="194"/>
                  </a:cubicBezTo>
                  <a:cubicBezTo>
                    <a:pt x="586" y="194"/>
                    <a:pt x="586" y="195"/>
                    <a:pt x="586" y="195"/>
                  </a:cubicBezTo>
                  <a:close/>
                  <a:moveTo>
                    <a:pt x="586" y="89"/>
                  </a:moveTo>
                  <a:cubicBezTo>
                    <a:pt x="586" y="90"/>
                    <a:pt x="586" y="90"/>
                    <a:pt x="585" y="90"/>
                  </a:cubicBezTo>
                  <a:cubicBezTo>
                    <a:pt x="584" y="90"/>
                    <a:pt x="584" y="89"/>
                    <a:pt x="586" y="89"/>
                  </a:cubicBezTo>
                  <a:close/>
                  <a:moveTo>
                    <a:pt x="583" y="158"/>
                  </a:moveTo>
                  <a:cubicBezTo>
                    <a:pt x="583" y="158"/>
                    <a:pt x="584" y="159"/>
                    <a:pt x="582" y="159"/>
                  </a:cubicBezTo>
                  <a:cubicBezTo>
                    <a:pt x="582" y="158"/>
                    <a:pt x="582" y="157"/>
                    <a:pt x="583" y="158"/>
                  </a:cubicBezTo>
                  <a:close/>
                  <a:moveTo>
                    <a:pt x="582" y="164"/>
                  </a:moveTo>
                  <a:cubicBezTo>
                    <a:pt x="583" y="164"/>
                    <a:pt x="584" y="165"/>
                    <a:pt x="585" y="165"/>
                  </a:cubicBezTo>
                  <a:cubicBezTo>
                    <a:pt x="585" y="165"/>
                    <a:pt x="585" y="165"/>
                    <a:pt x="585" y="166"/>
                  </a:cubicBezTo>
                  <a:cubicBezTo>
                    <a:pt x="582" y="165"/>
                    <a:pt x="582" y="167"/>
                    <a:pt x="581" y="165"/>
                  </a:cubicBezTo>
                  <a:cubicBezTo>
                    <a:pt x="581" y="165"/>
                    <a:pt x="581" y="164"/>
                    <a:pt x="582" y="164"/>
                  </a:cubicBezTo>
                  <a:close/>
                  <a:moveTo>
                    <a:pt x="581" y="107"/>
                  </a:moveTo>
                  <a:cubicBezTo>
                    <a:pt x="581" y="108"/>
                    <a:pt x="582" y="110"/>
                    <a:pt x="581" y="110"/>
                  </a:cubicBezTo>
                  <a:cubicBezTo>
                    <a:pt x="580" y="109"/>
                    <a:pt x="580" y="107"/>
                    <a:pt x="579" y="106"/>
                  </a:cubicBezTo>
                  <a:cubicBezTo>
                    <a:pt x="580" y="106"/>
                    <a:pt x="579" y="107"/>
                    <a:pt x="581" y="107"/>
                  </a:cubicBezTo>
                  <a:close/>
                  <a:moveTo>
                    <a:pt x="579" y="100"/>
                  </a:moveTo>
                  <a:cubicBezTo>
                    <a:pt x="579" y="100"/>
                    <a:pt x="580" y="100"/>
                    <a:pt x="580" y="100"/>
                  </a:cubicBezTo>
                  <a:cubicBezTo>
                    <a:pt x="580" y="100"/>
                    <a:pt x="580" y="101"/>
                    <a:pt x="580" y="101"/>
                  </a:cubicBezTo>
                  <a:cubicBezTo>
                    <a:pt x="580" y="101"/>
                    <a:pt x="579" y="101"/>
                    <a:pt x="579" y="101"/>
                  </a:cubicBezTo>
                  <a:cubicBezTo>
                    <a:pt x="578" y="101"/>
                    <a:pt x="579" y="101"/>
                    <a:pt x="579" y="100"/>
                  </a:cubicBezTo>
                  <a:close/>
                  <a:moveTo>
                    <a:pt x="580" y="104"/>
                  </a:moveTo>
                  <a:cubicBezTo>
                    <a:pt x="581" y="104"/>
                    <a:pt x="580" y="105"/>
                    <a:pt x="580" y="105"/>
                  </a:cubicBezTo>
                  <a:cubicBezTo>
                    <a:pt x="580" y="105"/>
                    <a:pt x="579" y="105"/>
                    <a:pt x="578" y="105"/>
                  </a:cubicBezTo>
                  <a:cubicBezTo>
                    <a:pt x="578" y="104"/>
                    <a:pt x="579" y="104"/>
                    <a:pt x="580" y="104"/>
                  </a:cubicBezTo>
                  <a:close/>
                  <a:moveTo>
                    <a:pt x="577" y="115"/>
                  </a:moveTo>
                  <a:cubicBezTo>
                    <a:pt x="576" y="115"/>
                    <a:pt x="577" y="116"/>
                    <a:pt x="576" y="117"/>
                  </a:cubicBezTo>
                  <a:cubicBezTo>
                    <a:pt x="573" y="116"/>
                    <a:pt x="575" y="114"/>
                    <a:pt x="577" y="115"/>
                  </a:cubicBezTo>
                  <a:close/>
                  <a:moveTo>
                    <a:pt x="572" y="157"/>
                  </a:moveTo>
                  <a:cubicBezTo>
                    <a:pt x="572" y="156"/>
                    <a:pt x="572" y="156"/>
                    <a:pt x="573" y="155"/>
                  </a:cubicBezTo>
                  <a:cubicBezTo>
                    <a:pt x="573" y="156"/>
                    <a:pt x="574" y="157"/>
                    <a:pt x="572" y="157"/>
                  </a:cubicBezTo>
                  <a:close/>
                  <a:moveTo>
                    <a:pt x="573" y="151"/>
                  </a:moveTo>
                  <a:cubicBezTo>
                    <a:pt x="573" y="152"/>
                    <a:pt x="573" y="153"/>
                    <a:pt x="572" y="153"/>
                  </a:cubicBezTo>
                  <a:cubicBezTo>
                    <a:pt x="572" y="152"/>
                    <a:pt x="572" y="152"/>
                    <a:pt x="572" y="152"/>
                  </a:cubicBezTo>
                  <a:cubicBezTo>
                    <a:pt x="572" y="151"/>
                    <a:pt x="572" y="151"/>
                    <a:pt x="573" y="151"/>
                  </a:cubicBezTo>
                  <a:close/>
                  <a:moveTo>
                    <a:pt x="575" y="163"/>
                  </a:moveTo>
                  <a:cubicBezTo>
                    <a:pt x="574" y="164"/>
                    <a:pt x="575" y="164"/>
                    <a:pt x="576" y="164"/>
                  </a:cubicBezTo>
                  <a:cubicBezTo>
                    <a:pt x="576" y="165"/>
                    <a:pt x="576" y="166"/>
                    <a:pt x="576" y="167"/>
                  </a:cubicBezTo>
                  <a:cubicBezTo>
                    <a:pt x="572" y="166"/>
                    <a:pt x="571" y="165"/>
                    <a:pt x="570" y="163"/>
                  </a:cubicBezTo>
                  <a:cubicBezTo>
                    <a:pt x="571" y="162"/>
                    <a:pt x="573" y="163"/>
                    <a:pt x="575" y="163"/>
                  </a:cubicBezTo>
                  <a:close/>
                  <a:moveTo>
                    <a:pt x="569" y="131"/>
                  </a:moveTo>
                  <a:cubicBezTo>
                    <a:pt x="569" y="130"/>
                    <a:pt x="569" y="130"/>
                    <a:pt x="569" y="129"/>
                  </a:cubicBezTo>
                  <a:cubicBezTo>
                    <a:pt x="570" y="130"/>
                    <a:pt x="569" y="129"/>
                    <a:pt x="570" y="128"/>
                  </a:cubicBezTo>
                  <a:cubicBezTo>
                    <a:pt x="571" y="129"/>
                    <a:pt x="569" y="130"/>
                    <a:pt x="569" y="131"/>
                  </a:cubicBezTo>
                  <a:close/>
                  <a:moveTo>
                    <a:pt x="569" y="122"/>
                  </a:moveTo>
                  <a:cubicBezTo>
                    <a:pt x="570" y="122"/>
                    <a:pt x="570" y="123"/>
                    <a:pt x="570" y="124"/>
                  </a:cubicBezTo>
                  <a:cubicBezTo>
                    <a:pt x="569" y="124"/>
                    <a:pt x="569" y="123"/>
                    <a:pt x="569" y="122"/>
                  </a:cubicBezTo>
                  <a:close/>
                  <a:moveTo>
                    <a:pt x="570" y="120"/>
                  </a:moveTo>
                  <a:cubicBezTo>
                    <a:pt x="570" y="121"/>
                    <a:pt x="569" y="122"/>
                    <a:pt x="569" y="122"/>
                  </a:cubicBezTo>
                  <a:cubicBezTo>
                    <a:pt x="566" y="122"/>
                    <a:pt x="567" y="120"/>
                    <a:pt x="570" y="120"/>
                  </a:cubicBezTo>
                  <a:close/>
                  <a:moveTo>
                    <a:pt x="568" y="124"/>
                  </a:moveTo>
                  <a:cubicBezTo>
                    <a:pt x="568" y="125"/>
                    <a:pt x="569" y="126"/>
                    <a:pt x="567" y="126"/>
                  </a:cubicBezTo>
                  <a:cubicBezTo>
                    <a:pt x="567" y="125"/>
                    <a:pt x="567" y="124"/>
                    <a:pt x="568" y="124"/>
                  </a:cubicBezTo>
                  <a:close/>
                  <a:moveTo>
                    <a:pt x="567" y="201"/>
                  </a:moveTo>
                  <a:cubicBezTo>
                    <a:pt x="568" y="201"/>
                    <a:pt x="568" y="201"/>
                    <a:pt x="569" y="201"/>
                  </a:cubicBezTo>
                  <a:cubicBezTo>
                    <a:pt x="569" y="202"/>
                    <a:pt x="568" y="202"/>
                    <a:pt x="567" y="202"/>
                  </a:cubicBezTo>
                  <a:cubicBezTo>
                    <a:pt x="567" y="202"/>
                    <a:pt x="567" y="201"/>
                    <a:pt x="567" y="201"/>
                  </a:cubicBezTo>
                  <a:close/>
                  <a:moveTo>
                    <a:pt x="565" y="208"/>
                  </a:moveTo>
                  <a:cubicBezTo>
                    <a:pt x="565" y="207"/>
                    <a:pt x="565" y="207"/>
                    <a:pt x="565" y="206"/>
                  </a:cubicBezTo>
                  <a:cubicBezTo>
                    <a:pt x="569" y="205"/>
                    <a:pt x="569" y="208"/>
                    <a:pt x="565" y="208"/>
                  </a:cubicBezTo>
                  <a:close/>
                  <a:moveTo>
                    <a:pt x="567" y="188"/>
                  </a:moveTo>
                  <a:cubicBezTo>
                    <a:pt x="567" y="188"/>
                    <a:pt x="567" y="188"/>
                    <a:pt x="567" y="188"/>
                  </a:cubicBezTo>
                  <a:cubicBezTo>
                    <a:pt x="567" y="188"/>
                    <a:pt x="566" y="188"/>
                    <a:pt x="566" y="188"/>
                  </a:cubicBezTo>
                  <a:cubicBezTo>
                    <a:pt x="566" y="188"/>
                    <a:pt x="566" y="188"/>
                    <a:pt x="566" y="188"/>
                  </a:cubicBezTo>
                  <a:cubicBezTo>
                    <a:pt x="566" y="188"/>
                    <a:pt x="567" y="188"/>
                    <a:pt x="567" y="188"/>
                  </a:cubicBezTo>
                  <a:close/>
                  <a:moveTo>
                    <a:pt x="566" y="114"/>
                  </a:moveTo>
                  <a:cubicBezTo>
                    <a:pt x="566" y="114"/>
                    <a:pt x="566" y="114"/>
                    <a:pt x="566" y="114"/>
                  </a:cubicBezTo>
                  <a:cubicBezTo>
                    <a:pt x="566" y="114"/>
                    <a:pt x="566" y="114"/>
                    <a:pt x="566" y="114"/>
                  </a:cubicBezTo>
                  <a:cubicBezTo>
                    <a:pt x="566" y="114"/>
                    <a:pt x="566" y="114"/>
                    <a:pt x="566" y="114"/>
                  </a:cubicBezTo>
                  <a:cubicBezTo>
                    <a:pt x="566" y="114"/>
                    <a:pt x="566" y="114"/>
                    <a:pt x="566" y="114"/>
                  </a:cubicBezTo>
                  <a:close/>
                  <a:moveTo>
                    <a:pt x="565" y="191"/>
                  </a:moveTo>
                  <a:cubicBezTo>
                    <a:pt x="566" y="191"/>
                    <a:pt x="566" y="192"/>
                    <a:pt x="566" y="192"/>
                  </a:cubicBezTo>
                  <a:cubicBezTo>
                    <a:pt x="565" y="192"/>
                    <a:pt x="565" y="192"/>
                    <a:pt x="564" y="192"/>
                  </a:cubicBezTo>
                  <a:cubicBezTo>
                    <a:pt x="564" y="191"/>
                    <a:pt x="565" y="191"/>
                    <a:pt x="565" y="191"/>
                  </a:cubicBezTo>
                  <a:close/>
                  <a:moveTo>
                    <a:pt x="565" y="196"/>
                  </a:moveTo>
                  <a:cubicBezTo>
                    <a:pt x="565" y="196"/>
                    <a:pt x="564" y="196"/>
                    <a:pt x="564" y="196"/>
                  </a:cubicBezTo>
                  <a:cubicBezTo>
                    <a:pt x="564" y="196"/>
                    <a:pt x="566" y="195"/>
                    <a:pt x="565" y="196"/>
                  </a:cubicBezTo>
                  <a:close/>
                  <a:moveTo>
                    <a:pt x="567" y="232"/>
                  </a:moveTo>
                  <a:cubicBezTo>
                    <a:pt x="568" y="233"/>
                    <a:pt x="569" y="234"/>
                    <a:pt x="568" y="236"/>
                  </a:cubicBezTo>
                  <a:cubicBezTo>
                    <a:pt x="566" y="237"/>
                    <a:pt x="560" y="237"/>
                    <a:pt x="561" y="234"/>
                  </a:cubicBezTo>
                  <a:cubicBezTo>
                    <a:pt x="561" y="233"/>
                    <a:pt x="565" y="232"/>
                    <a:pt x="567" y="232"/>
                  </a:cubicBezTo>
                  <a:close/>
                  <a:moveTo>
                    <a:pt x="562" y="196"/>
                  </a:moveTo>
                  <a:cubicBezTo>
                    <a:pt x="561" y="196"/>
                    <a:pt x="561" y="196"/>
                    <a:pt x="561" y="196"/>
                  </a:cubicBezTo>
                  <a:cubicBezTo>
                    <a:pt x="562" y="195"/>
                    <a:pt x="562" y="196"/>
                    <a:pt x="562" y="196"/>
                  </a:cubicBezTo>
                  <a:close/>
                  <a:moveTo>
                    <a:pt x="561" y="109"/>
                  </a:moveTo>
                  <a:cubicBezTo>
                    <a:pt x="561" y="110"/>
                    <a:pt x="561" y="110"/>
                    <a:pt x="561" y="111"/>
                  </a:cubicBezTo>
                  <a:cubicBezTo>
                    <a:pt x="560" y="111"/>
                    <a:pt x="560" y="109"/>
                    <a:pt x="561" y="109"/>
                  </a:cubicBezTo>
                  <a:close/>
                  <a:moveTo>
                    <a:pt x="560" y="126"/>
                  </a:moveTo>
                  <a:cubicBezTo>
                    <a:pt x="561" y="127"/>
                    <a:pt x="561" y="129"/>
                    <a:pt x="559" y="128"/>
                  </a:cubicBezTo>
                  <a:cubicBezTo>
                    <a:pt x="559" y="127"/>
                    <a:pt x="560" y="127"/>
                    <a:pt x="560" y="126"/>
                  </a:cubicBezTo>
                  <a:close/>
                  <a:moveTo>
                    <a:pt x="558" y="116"/>
                  </a:moveTo>
                  <a:cubicBezTo>
                    <a:pt x="558" y="117"/>
                    <a:pt x="558" y="117"/>
                    <a:pt x="557" y="117"/>
                  </a:cubicBezTo>
                  <a:cubicBezTo>
                    <a:pt x="557" y="116"/>
                    <a:pt x="558" y="116"/>
                    <a:pt x="558" y="116"/>
                  </a:cubicBezTo>
                  <a:close/>
                  <a:moveTo>
                    <a:pt x="558" y="167"/>
                  </a:moveTo>
                  <a:cubicBezTo>
                    <a:pt x="559" y="168"/>
                    <a:pt x="559" y="169"/>
                    <a:pt x="558" y="169"/>
                  </a:cubicBezTo>
                  <a:cubicBezTo>
                    <a:pt x="557" y="169"/>
                    <a:pt x="557" y="169"/>
                    <a:pt x="556" y="169"/>
                  </a:cubicBezTo>
                  <a:cubicBezTo>
                    <a:pt x="556" y="168"/>
                    <a:pt x="557" y="167"/>
                    <a:pt x="558" y="167"/>
                  </a:cubicBezTo>
                  <a:close/>
                  <a:moveTo>
                    <a:pt x="558" y="204"/>
                  </a:moveTo>
                  <a:cubicBezTo>
                    <a:pt x="558" y="204"/>
                    <a:pt x="557" y="204"/>
                    <a:pt x="557" y="204"/>
                  </a:cubicBezTo>
                  <a:cubicBezTo>
                    <a:pt x="557" y="204"/>
                    <a:pt x="557" y="204"/>
                    <a:pt x="557" y="204"/>
                  </a:cubicBezTo>
                  <a:cubicBezTo>
                    <a:pt x="557" y="204"/>
                    <a:pt x="557" y="204"/>
                    <a:pt x="557" y="203"/>
                  </a:cubicBezTo>
                  <a:cubicBezTo>
                    <a:pt x="557" y="203"/>
                    <a:pt x="557" y="204"/>
                    <a:pt x="558" y="204"/>
                  </a:cubicBezTo>
                  <a:close/>
                  <a:moveTo>
                    <a:pt x="553" y="148"/>
                  </a:moveTo>
                  <a:cubicBezTo>
                    <a:pt x="554" y="148"/>
                    <a:pt x="554" y="150"/>
                    <a:pt x="553" y="149"/>
                  </a:cubicBezTo>
                  <a:cubicBezTo>
                    <a:pt x="552" y="149"/>
                    <a:pt x="553" y="149"/>
                    <a:pt x="553" y="148"/>
                  </a:cubicBezTo>
                  <a:close/>
                  <a:moveTo>
                    <a:pt x="552" y="191"/>
                  </a:moveTo>
                  <a:cubicBezTo>
                    <a:pt x="553" y="191"/>
                    <a:pt x="553" y="192"/>
                    <a:pt x="553" y="192"/>
                  </a:cubicBezTo>
                  <a:cubicBezTo>
                    <a:pt x="552" y="192"/>
                    <a:pt x="552" y="191"/>
                    <a:pt x="552" y="191"/>
                  </a:cubicBezTo>
                  <a:close/>
                  <a:moveTo>
                    <a:pt x="551" y="222"/>
                  </a:moveTo>
                  <a:cubicBezTo>
                    <a:pt x="553" y="221"/>
                    <a:pt x="555" y="221"/>
                    <a:pt x="556" y="220"/>
                  </a:cubicBezTo>
                  <a:cubicBezTo>
                    <a:pt x="557" y="221"/>
                    <a:pt x="557" y="222"/>
                    <a:pt x="558" y="222"/>
                  </a:cubicBezTo>
                  <a:cubicBezTo>
                    <a:pt x="558" y="222"/>
                    <a:pt x="557" y="222"/>
                    <a:pt x="557" y="223"/>
                  </a:cubicBezTo>
                  <a:cubicBezTo>
                    <a:pt x="557" y="224"/>
                    <a:pt x="558" y="224"/>
                    <a:pt x="559" y="224"/>
                  </a:cubicBezTo>
                  <a:cubicBezTo>
                    <a:pt x="559" y="226"/>
                    <a:pt x="560" y="228"/>
                    <a:pt x="562" y="228"/>
                  </a:cubicBezTo>
                  <a:cubicBezTo>
                    <a:pt x="563" y="230"/>
                    <a:pt x="561" y="230"/>
                    <a:pt x="561" y="231"/>
                  </a:cubicBezTo>
                  <a:cubicBezTo>
                    <a:pt x="558" y="231"/>
                    <a:pt x="557" y="230"/>
                    <a:pt x="557" y="228"/>
                  </a:cubicBezTo>
                  <a:cubicBezTo>
                    <a:pt x="556" y="229"/>
                    <a:pt x="556" y="229"/>
                    <a:pt x="555" y="229"/>
                  </a:cubicBezTo>
                  <a:cubicBezTo>
                    <a:pt x="553" y="230"/>
                    <a:pt x="555" y="232"/>
                    <a:pt x="554" y="234"/>
                  </a:cubicBezTo>
                  <a:cubicBezTo>
                    <a:pt x="552" y="234"/>
                    <a:pt x="552" y="233"/>
                    <a:pt x="552" y="231"/>
                  </a:cubicBezTo>
                  <a:cubicBezTo>
                    <a:pt x="551" y="230"/>
                    <a:pt x="549" y="230"/>
                    <a:pt x="548" y="229"/>
                  </a:cubicBezTo>
                  <a:cubicBezTo>
                    <a:pt x="547" y="227"/>
                    <a:pt x="548" y="224"/>
                    <a:pt x="551" y="223"/>
                  </a:cubicBezTo>
                  <a:cubicBezTo>
                    <a:pt x="551" y="223"/>
                    <a:pt x="552" y="222"/>
                    <a:pt x="551" y="222"/>
                  </a:cubicBezTo>
                  <a:close/>
                  <a:moveTo>
                    <a:pt x="549" y="108"/>
                  </a:moveTo>
                  <a:cubicBezTo>
                    <a:pt x="549" y="108"/>
                    <a:pt x="549" y="109"/>
                    <a:pt x="550" y="109"/>
                  </a:cubicBezTo>
                  <a:cubicBezTo>
                    <a:pt x="550" y="109"/>
                    <a:pt x="549" y="109"/>
                    <a:pt x="549" y="109"/>
                  </a:cubicBezTo>
                  <a:cubicBezTo>
                    <a:pt x="549" y="109"/>
                    <a:pt x="549" y="109"/>
                    <a:pt x="549" y="108"/>
                  </a:cubicBezTo>
                  <a:close/>
                  <a:moveTo>
                    <a:pt x="550" y="121"/>
                  </a:moveTo>
                  <a:cubicBezTo>
                    <a:pt x="548" y="121"/>
                    <a:pt x="549" y="121"/>
                    <a:pt x="549" y="120"/>
                  </a:cubicBezTo>
                  <a:cubicBezTo>
                    <a:pt x="550" y="120"/>
                    <a:pt x="549" y="121"/>
                    <a:pt x="550" y="121"/>
                  </a:cubicBezTo>
                  <a:close/>
                  <a:moveTo>
                    <a:pt x="549" y="126"/>
                  </a:moveTo>
                  <a:cubicBezTo>
                    <a:pt x="551" y="126"/>
                    <a:pt x="549" y="127"/>
                    <a:pt x="549" y="128"/>
                  </a:cubicBezTo>
                  <a:cubicBezTo>
                    <a:pt x="548" y="128"/>
                    <a:pt x="548" y="127"/>
                    <a:pt x="548" y="127"/>
                  </a:cubicBezTo>
                  <a:cubicBezTo>
                    <a:pt x="549" y="127"/>
                    <a:pt x="549" y="126"/>
                    <a:pt x="549" y="126"/>
                  </a:cubicBezTo>
                  <a:close/>
                  <a:moveTo>
                    <a:pt x="548" y="122"/>
                  </a:moveTo>
                  <a:cubicBezTo>
                    <a:pt x="548" y="123"/>
                    <a:pt x="548" y="124"/>
                    <a:pt x="547" y="124"/>
                  </a:cubicBezTo>
                  <a:cubicBezTo>
                    <a:pt x="547" y="123"/>
                    <a:pt x="547" y="122"/>
                    <a:pt x="548" y="122"/>
                  </a:cubicBezTo>
                  <a:close/>
                  <a:moveTo>
                    <a:pt x="547" y="198"/>
                  </a:moveTo>
                  <a:cubicBezTo>
                    <a:pt x="548" y="198"/>
                    <a:pt x="548" y="198"/>
                    <a:pt x="549" y="198"/>
                  </a:cubicBezTo>
                  <a:cubicBezTo>
                    <a:pt x="549" y="199"/>
                    <a:pt x="548" y="199"/>
                    <a:pt x="547" y="199"/>
                  </a:cubicBezTo>
                  <a:cubicBezTo>
                    <a:pt x="546" y="199"/>
                    <a:pt x="546" y="198"/>
                    <a:pt x="547" y="198"/>
                  </a:cubicBezTo>
                  <a:close/>
                  <a:moveTo>
                    <a:pt x="545" y="111"/>
                  </a:moveTo>
                  <a:cubicBezTo>
                    <a:pt x="545" y="111"/>
                    <a:pt x="546" y="111"/>
                    <a:pt x="546" y="111"/>
                  </a:cubicBezTo>
                  <a:cubicBezTo>
                    <a:pt x="546" y="112"/>
                    <a:pt x="546" y="112"/>
                    <a:pt x="546" y="112"/>
                  </a:cubicBezTo>
                  <a:cubicBezTo>
                    <a:pt x="546" y="112"/>
                    <a:pt x="545" y="112"/>
                    <a:pt x="545" y="112"/>
                  </a:cubicBezTo>
                  <a:cubicBezTo>
                    <a:pt x="545" y="112"/>
                    <a:pt x="545" y="112"/>
                    <a:pt x="545" y="111"/>
                  </a:cubicBezTo>
                  <a:close/>
                  <a:moveTo>
                    <a:pt x="545" y="197"/>
                  </a:moveTo>
                  <a:cubicBezTo>
                    <a:pt x="545" y="197"/>
                    <a:pt x="544" y="197"/>
                    <a:pt x="544" y="197"/>
                  </a:cubicBezTo>
                  <a:cubicBezTo>
                    <a:pt x="544" y="197"/>
                    <a:pt x="544" y="197"/>
                    <a:pt x="544" y="197"/>
                  </a:cubicBezTo>
                  <a:cubicBezTo>
                    <a:pt x="544" y="197"/>
                    <a:pt x="545" y="197"/>
                    <a:pt x="545" y="197"/>
                  </a:cubicBezTo>
                  <a:cubicBezTo>
                    <a:pt x="545" y="197"/>
                    <a:pt x="545" y="197"/>
                    <a:pt x="545" y="197"/>
                  </a:cubicBezTo>
                  <a:close/>
                  <a:moveTo>
                    <a:pt x="545" y="193"/>
                  </a:moveTo>
                  <a:cubicBezTo>
                    <a:pt x="544" y="193"/>
                    <a:pt x="544" y="193"/>
                    <a:pt x="543" y="193"/>
                  </a:cubicBezTo>
                  <a:cubicBezTo>
                    <a:pt x="543" y="192"/>
                    <a:pt x="545" y="192"/>
                    <a:pt x="545" y="193"/>
                  </a:cubicBezTo>
                  <a:close/>
                  <a:moveTo>
                    <a:pt x="544" y="180"/>
                  </a:moveTo>
                  <a:cubicBezTo>
                    <a:pt x="543" y="181"/>
                    <a:pt x="544" y="182"/>
                    <a:pt x="542" y="181"/>
                  </a:cubicBezTo>
                  <a:cubicBezTo>
                    <a:pt x="542" y="181"/>
                    <a:pt x="543" y="180"/>
                    <a:pt x="544" y="179"/>
                  </a:cubicBezTo>
                  <a:cubicBezTo>
                    <a:pt x="544" y="179"/>
                    <a:pt x="542" y="178"/>
                    <a:pt x="543" y="178"/>
                  </a:cubicBezTo>
                  <a:cubicBezTo>
                    <a:pt x="545" y="178"/>
                    <a:pt x="544" y="180"/>
                    <a:pt x="544" y="180"/>
                  </a:cubicBezTo>
                  <a:close/>
                  <a:moveTo>
                    <a:pt x="543" y="176"/>
                  </a:moveTo>
                  <a:cubicBezTo>
                    <a:pt x="544" y="176"/>
                    <a:pt x="543" y="177"/>
                    <a:pt x="544" y="177"/>
                  </a:cubicBezTo>
                  <a:cubicBezTo>
                    <a:pt x="544" y="177"/>
                    <a:pt x="543" y="177"/>
                    <a:pt x="543" y="176"/>
                  </a:cubicBezTo>
                  <a:close/>
                  <a:moveTo>
                    <a:pt x="543" y="174"/>
                  </a:moveTo>
                  <a:cubicBezTo>
                    <a:pt x="542" y="175"/>
                    <a:pt x="542" y="174"/>
                    <a:pt x="541" y="174"/>
                  </a:cubicBezTo>
                  <a:cubicBezTo>
                    <a:pt x="541" y="173"/>
                    <a:pt x="543" y="174"/>
                    <a:pt x="543" y="174"/>
                  </a:cubicBezTo>
                  <a:close/>
                  <a:moveTo>
                    <a:pt x="541" y="193"/>
                  </a:moveTo>
                  <a:cubicBezTo>
                    <a:pt x="541" y="193"/>
                    <a:pt x="540" y="193"/>
                    <a:pt x="540" y="193"/>
                  </a:cubicBezTo>
                  <a:cubicBezTo>
                    <a:pt x="541" y="192"/>
                    <a:pt x="541" y="193"/>
                    <a:pt x="541" y="193"/>
                  </a:cubicBezTo>
                  <a:close/>
                  <a:moveTo>
                    <a:pt x="542" y="219"/>
                  </a:moveTo>
                  <a:cubicBezTo>
                    <a:pt x="544" y="219"/>
                    <a:pt x="544" y="220"/>
                    <a:pt x="544" y="221"/>
                  </a:cubicBezTo>
                  <a:cubicBezTo>
                    <a:pt x="543" y="221"/>
                    <a:pt x="542" y="222"/>
                    <a:pt x="540" y="221"/>
                  </a:cubicBezTo>
                  <a:cubicBezTo>
                    <a:pt x="540" y="220"/>
                    <a:pt x="541" y="219"/>
                    <a:pt x="542" y="219"/>
                  </a:cubicBezTo>
                  <a:close/>
                  <a:moveTo>
                    <a:pt x="539" y="125"/>
                  </a:moveTo>
                  <a:cubicBezTo>
                    <a:pt x="539" y="125"/>
                    <a:pt x="539" y="125"/>
                    <a:pt x="539" y="125"/>
                  </a:cubicBezTo>
                  <a:cubicBezTo>
                    <a:pt x="539" y="125"/>
                    <a:pt x="539" y="125"/>
                    <a:pt x="539" y="125"/>
                  </a:cubicBezTo>
                  <a:cubicBezTo>
                    <a:pt x="539" y="125"/>
                    <a:pt x="539" y="125"/>
                    <a:pt x="539" y="125"/>
                  </a:cubicBezTo>
                  <a:close/>
                  <a:moveTo>
                    <a:pt x="536" y="200"/>
                  </a:moveTo>
                  <a:cubicBezTo>
                    <a:pt x="537" y="200"/>
                    <a:pt x="537" y="200"/>
                    <a:pt x="537" y="200"/>
                  </a:cubicBezTo>
                  <a:cubicBezTo>
                    <a:pt x="537" y="201"/>
                    <a:pt x="537" y="201"/>
                    <a:pt x="537" y="201"/>
                  </a:cubicBezTo>
                  <a:cubicBezTo>
                    <a:pt x="536" y="201"/>
                    <a:pt x="536" y="201"/>
                    <a:pt x="536" y="201"/>
                  </a:cubicBezTo>
                  <a:cubicBezTo>
                    <a:pt x="536" y="201"/>
                    <a:pt x="536" y="200"/>
                    <a:pt x="536" y="200"/>
                  </a:cubicBezTo>
                  <a:close/>
                  <a:moveTo>
                    <a:pt x="533" y="146"/>
                  </a:moveTo>
                  <a:cubicBezTo>
                    <a:pt x="534" y="146"/>
                    <a:pt x="534" y="147"/>
                    <a:pt x="532" y="147"/>
                  </a:cubicBezTo>
                  <a:cubicBezTo>
                    <a:pt x="531" y="146"/>
                    <a:pt x="532" y="146"/>
                    <a:pt x="533" y="146"/>
                  </a:cubicBezTo>
                  <a:close/>
                  <a:moveTo>
                    <a:pt x="532" y="188"/>
                  </a:moveTo>
                  <a:cubicBezTo>
                    <a:pt x="533" y="188"/>
                    <a:pt x="533" y="189"/>
                    <a:pt x="532" y="189"/>
                  </a:cubicBezTo>
                  <a:cubicBezTo>
                    <a:pt x="531" y="189"/>
                    <a:pt x="531" y="188"/>
                    <a:pt x="532" y="188"/>
                  </a:cubicBezTo>
                  <a:close/>
                  <a:moveTo>
                    <a:pt x="535" y="199"/>
                  </a:moveTo>
                  <a:cubicBezTo>
                    <a:pt x="535" y="199"/>
                    <a:pt x="534" y="199"/>
                    <a:pt x="534" y="199"/>
                  </a:cubicBezTo>
                  <a:cubicBezTo>
                    <a:pt x="533" y="199"/>
                    <a:pt x="533" y="200"/>
                    <a:pt x="532" y="200"/>
                  </a:cubicBezTo>
                  <a:cubicBezTo>
                    <a:pt x="532" y="200"/>
                    <a:pt x="532" y="199"/>
                    <a:pt x="532" y="200"/>
                  </a:cubicBezTo>
                  <a:cubicBezTo>
                    <a:pt x="531" y="200"/>
                    <a:pt x="531" y="199"/>
                    <a:pt x="531" y="199"/>
                  </a:cubicBezTo>
                  <a:cubicBezTo>
                    <a:pt x="532" y="199"/>
                    <a:pt x="533" y="198"/>
                    <a:pt x="535" y="199"/>
                  </a:cubicBezTo>
                  <a:close/>
                  <a:moveTo>
                    <a:pt x="534" y="208"/>
                  </a:moveTo>
                  <a:cubicBezTo>
                    <a:pt x="534" y="207"/>
                    <a:pt x="534" y="207"/>
                    <a:pt x="534" y="207"/>
                  </a:cubicBezTo>
                  <a:cubicBezTo>
                    <a:pt x="534" y="207"/>
                    <a:pt x="534" y="207"/>
                    <a:pt x="534" y="207"/>
                  </a:cubicBezTo>
                  <a:cubicBezTo>
                    <a:pt x="535" y="207"/>
                    <a:pt x="535" y="208"/>
                    <a:pt x="534" y="208"/>
                  </a:cubicBezTo>
                  <a:close/>
                  <a:moveTo>
                    <a:pt x="530" y="203"/>
                  </a:moveTo>
                  <a:cubicBezTo>
                    <a:pt x="530" y="204"/>
                    <a:pt x="530" y="204"/>
                    <a:pt x="530" y="205"/>
                  </a:cubicBezTo>
                  <a:cubicBezTo>
                    <a:pt x="529" y="205"/>
                    <a:pt x="529" y="204"/>
                    <a:pt x="529" y="204"/>
                  </a:cubicBezTo>
                  <a:cubicBezTo>
                    <a:pt x="529" y="203"/>
                    <a:pt x="530" y="203"/>
                    <a:pt x="530" y="203"/>
                  </a:cubicBezTo>
                  <a:close/>
                  <a:moveTo>
                    <a:pt x="530" y="220"/>
                  </a:moveTo>
                  <a:cubicBezTo>
                    <a:pt x="530" y="219"/>
                    <a:pt x="531" y="219"/>
                    <a:pt x="531" y="218"/>
                  </a:cubicBezTo>
                  <a:cubicBezTo>
                    <a:pt x="532" y="218"/>
                    <a:pt x="534" y="218"/>
                    <a:pt x="535" y="217"/>
                  </a:cubicBezTo>
                  <a:cubicBezTo>
                    <a:pt x="536" y="217"/>
                    <a:pt x="536" y="219"/>
                    <a:pt x="538" y="219"/>
                  </a:cubicBezTo>
                  <a:cubicBezTo>
                    <a:pt x="538" y="219"/>
                    <a:pt x="537" y="219"/>
                    <a:pt x="537" y="220"/>
                  </a:cubicBezTo>
                  <a:cubicBezTo>
                    <a:pt x="537" y="220"/>
                    <a:pt x="538" y="220"/>
                    <a:pt x="538" y="221"/>
                  </a:cubicBezTo>
                  <a:cubicBezTo>
                    <a:pt x="539" y="223"/>
                    <a:pt x="540" y="224"/>
                    <a:pt x="542" y="225"/>
                  </a:cubicBezTo>
                  <a:cubicBezTo>
                    <a:pt x="542" y="226"/>
                    <a:pt x="541" y="227"/>
                    <a:pt x="540" y="227"/>
                  </a:cubicBezTo>
                  <a:cubicBezTo>
                    <a:pt x="538" y="227"/>
                    <a:pt x="536" y="226"/>
                    <a:pt x="536" y="225"/>
                  </a:cubicBezTo>
                  <a:cubicBezTo>
                    <a:pt x="536" y="225"/>
                    <a:pt x="535" y="225"/>
                    <a:pt x="534" y="225"/>
                  </a:cubicBezTo>
                  <a:cubicBezTo>
                    <a:pt x="533" y="227"/>
                    <a:pt x="534" y="229"/>
                    <a:pt x="533" y="230"/>
                  </a:cubicBezTo>
                  <a:cubicBezTo>
                    <a:pt x="531" y="230"/>
                    <a:pt x="531" y="229"/>
                    <a:pt x="531" y="228"/>
                  </a:cubicBezTo>
                  <a:cubicBezTo>
                    <a:pt x="531" y="226"/>
                    <a:pt x="528" y="226"/>
                    <a:pt x="527" y="226"/>
                  </a:cubicBezTo>
                  <a:cubicBezTo>
                    <a:pt x="527" y="224"/>
                    <a:pt x="527" y="220"/>
                    <a:pt x="530" y="220"/>
                  </a:cubicBezTo>
                  <a:close/>
                  <a:moveTo>
                    <a:pt x="527" y="145"/>
                  </a:moveTo>
                  <a:cubicBezTo>
                    <a:pt x="528" y="146"/>
                    <a:pt x="528" y="146"/>
                    <a:pt x="528" y="146"/>
                  </a:cubicBezTo>
                  <a:cubicBezTo>
                    <a:pt x="528" y="146"/>
                    <a:pt x="528" y="146"/>
                    <a:pt x="528" y="146"/>
                  </a:cubicBezTo>
                  <a:cubicBezTo>
                    <a:pt x="528" y="146"/>
                    <a:pt x="528" y="147"/>
                    <a:pt x="527" y="147"/>
                  </a:cubicBezTo>
                  <a:cubicBezTo>
                    <a:pt x="527" y="147"/>
                    <a:pt x="527" y="147"/>
                    <a:pt x="527" y="147"/>
                  </a:cubicBezTo>
                  <a:cubicBezTo>
                    <a:pt x="527" y="146"/>
                    <a:pt x="527" y="146"/>
                    <a:pt x="527" y="146"/>
                  </a:cubicBezTo>
                  <a:cubicBezTo>
                    <a:pt x="527" y="146"/>
                    <a:pt x="527" y="146"/>
                    <a:pt x="527" y="145"/>
                  </a:cubicBezTo>
                  <a:close/>
                  <a:moveTo>
                    <a:pt x="527" y="207"/>
                  </a:moveTo>
                  <a:cubicBezTo>
                    <a:pt x="528" y="206"/>
                    <a:pt x="528" y="207"/>
                    <a:pt x="528" y="208"/>
                  </a:cubicBezTo>
                  <a:cubicBezTo>
                    <a:pt x="527" y="208"/>
                    <a:pt x="526" y="207"/>
                    <a:pt x="527" y="207"/>
                  </a:cubicBezTo>
                  <a:close/>
                  <a:moveTo>
                    <a:pt x="527" y="333"/>
                  </a:moveTo>
                  <a:cubicBezTo>
                    <a:pt x="528" y="333"/>
                    <a:pt x="528" y="333"/>
                    <a:pt x="528" y="333"/>
                  </a:cubicBezTo>
                  <a:cubicBezTo>
                    <a:pt x="528" y="334"/>
                    <a:pt x="528" y="335"/>
                    <a:pt x="527" y="335"/>
                  </a:cubicBezTo>
                  <a:cubicBezTo>
                    <a:pt x="527" y="336"/>
                    <a:pt x="528" y="337"/>
                    <a:pt x="527" y="336"/>
                  </a:cubicBezTo>
                  <a:cubicBezTo>
                    <a:pt x="527" y="335"/>
                    <a:pt x="526" y="334"/>
                    <a:pt x="527" y="333"/>
                  </a:cubicBezTo>
                  <a:close/>
                  <a:moveTo>
                    <a:pt x="526" y="149"/>
                  </a:moveTo>
                  <a:cubicBezTo>
                    <a:pt x="526" y="149"/>
                    <a:pt x="526" y="149"/>
                    <a:pt x="526" y="149"/>
                  </a:cubicBezTo>
                  <a:cubicBezTo>
                    <a:pt x="526" y="150"/>
                    <a:pt x="526" y="150"/>
                    <a:pt x="526" y="150"/>
                  </a:cubicBezTo>
                  <a:cubicBezTo>
                    <a:pt x="526" y="150"/>
                    <a:pt x="526" y="150"/>
                    <a:pt x="526" y="150"/>
                  </a:cubicBezTo>
                  <a:cubicBezTo>
                    <a:pt x="526" y="150"/>
                    <a:pt x="526" y="150"/>
                    <a:pt x="526" y="149"/>
                  </a:cubicBezTo>
                  <a:close/>
                  <a:moveTo>
                    <a:pt x="526" y="206"/>
                  </a:moveTo>
                  <a:cubicBezTo>
                    <a:pt x="526" y="207"/>
                    <a:pt x="526" y="207"/>
                    <a:pt x="526" y="208"/>
                  </a:cubicBezTo>
                  <a:cubicBezTo>
                    <a:pt x="525" y="208"/>
                    <a:pt x="525" y="206"/>
                    <a:pt x="526" y="206"/>
                  </a:cubicBezTo>
                  <a:close/>
                  <a:moveTo>
                    <a:pt x="525" y="311"/>
                  </a:moveTo>
                  <a:cubicBezTo>
                    <a:pt x="525" y="312"/>
                    <a:pt x="525" y="312"/>
                    <a:pt x="525" y="312"/>
                  </a:cubicBezTo>
                  <a:cubicBezTo>
                    <a:pt x="524" y="313"/>
                    <a:pt x="524" y="311"/>
                    <a:pt x="525" y="311"/>
                  </a:cubicBezTo>
                  <a:close/>
                  <a:moveTo>
                    <a:pt x="528" y="341"/>
                  </a:moveTo>
                  <a:cubicBezTo>
                    <a:pt x="528" y="342"/>
                    <a:pt x="527" y="342"/>
                    <a:pt x="527" y="343"/>
                  </a:cubicBezTo>
                  <a:cubicBezTo>
                    <a:pt x="527" y="343"/>
                    <a:pt x="527" y="343"/>
                    <a:pt x="527" y="344"/>
                  </a:cubicBezTo>
                  <a:cubicBezTo>
                    <a:pt x="526" y="344"/>
                    <a:pt x="525" y="344"/>
                    <a:pt x="525" y="344"/>
                  </a:cubicBezTo>
                  <a:cubicBezTo>
                    <a:pt x="524" y="345"/>
                    <a:pt x="524" y="345"/>
                    <a:pt x="523" y="345"/>
                  </a:cubicBezTo>
                  <a:cubicBezTo>
                    <a:pt x="522" y="344"/>
                    <a:pt x="521" y="344"/>
                    <a:pt x="521" y="343"/>
                  </a:cubicBezTo>
                  <a:cubicBezTo>
                    <a:pt x="521" y="342"/>
                    <a:pt x="524" y="341"/>
                    <a:pt x="523" y="339"/>
                  </a:cubicBezTo>
                  <a:cubicBezTo>
                    <a:pt x="525" y="339"/>
                    <a:pt x="523" y="340"/>
                    <a:pt x="524" y="341"/>
                  </a:cubicBezTo>
                  <a:cubicBezTo>
                    <a:pt x="526" y="341"/>
                    <a:pt x="527" y="341"/>
                    <a:pt x="528" y="341"/>
                  </a:cubicBezTo>
                  <a:close/>
                  <a:moveTo>
                    <a:pt x="523" y="237"/>
                  </a:moveTo>
                  <a:cubicBezTo>
                    <a:pt x="522" y="237"/>
                    <a:pt x="522" y="237"/>
                    <a:pt x="523" y="236"/>
                  </a:cubicBezTo>
                  <a:cubicBezTo>
                    <a:pt x="523" y="235"/>
                    <a:pt x="522" y="235"/>
                    <a:pt x="522" y="234"/>
                  </a:cubicBezTo>
                  <a:cubicBezTo>
                    <a:pt x="523" y="234"/>
                    <a:pt x="523" y="234"/>
                    <a:pt x="524" y="234"/>
                  </a:cubicBezTo>
                  <a:cubicBezTo>
                    <a:pt x="525" y="235"/>
                    <a:pt x="523" y="236"/>
                    <a:pt x="523" y="237"/>
                  </a:cubicBezTo>
                  <a:close/>
                  <a:moveTo>
                    <a:pt x="524" y="194"/>
                  </a:moveTo>
                  <a:cubicBezTo>
                    <a:pt x="524" y="194"/>
                    <a:pt x="523" y="194"/>
                    <a:pt x="523" y="194"/>
                  </a:cubicBezTo>
                  <a:cubicBezTo>
                    <a:pt x="523" y="194"/>
                    <a:pt x="523" y="194"/>
                    <a:pt x="523" y="194"/>
                  </a:cubicBezTo>
                  <a:cubicBezTo>
                    <a:pt x="523" y="194"/>
                    <a:pt x="524" y="194"/>
                    <a:pt x="524" y="194"/>
                  </a:cubicBezTo>
                  <a:cubicBezTo>
                    <a:pt x="524" y="194"/>
                    <a:pt x="524" y="194"/>
                    <a:pt x="524" y="194"/>
                  </a:cubicBezTo>
                  <a:close/>
                  <a:moveTo>
                    <a:pt x="522" y="173"/>
                  </a:moveTo>
                  <a:cubicBezTo>
                    <a:pt x="523" y="173"/>
                    <a:pt x="522" y="174"/>
                    <a:pt x="523" y="174"/>
                  </a:cubicBezTo>
                  <a:cubicBezTo>
                    <a:pt x="523" y="175"/>
                    <a:pt x="522" y="174"/>
                    <a:pt x="522" y="173"/>
                  </a:cubicBezTo>
                  <a:close/>
                  <a:moveTo>
                    <a:pt x="523" y="176"/>
                  </a:moveTo>
                  <a:cubicBezTo>
                    <a:pt x="523" y="176"/>
                    <a:pt x="521" y="176"/>
                    <a:pt x="522" y="175"/>
                  </a:cubicBezTo>
                  <a:cubicBezTo>
                    <a:pt x="524" y="175"/>
                    <a:pt x="523" y="177"/>
                    <a:pt x="523" y="177"/>
                  </a:cubicBezTo>
                  <a:cubicBezTo>
                    <a:pt x="523" y="178"/>
                    <a:pt x="523" y="179"/>
                    <a:pt x="521" y="178"/>
                  </a:cubicBezTo>
                  <a:cubicBezTo>
                    <a:pt x="521" y="178"/>
                    <a:pt x="522" y="177"/>
                    <a:pt x="523" y="176"/>
                  </a:cubicBezTo>
                  <a:close/>
                  <a:moveTo>
                    <a:pt x="522" y="172"/>
                  </a:moveTo>
                  <a:cubicBezTo>
                    <a:pt x="521" y="172"/>
                    <a:pt x="521" y="171"/>
                    <a:pt x="520" y="171"/>
                  </a:cubicBezTo>
                  <a:cubicBezTo>
                    <a:pt x="520" y="171"/>
                    <a:pt x="522" y="171"/>
                    <a:pt x="522" y="172"/>
                  </a:cubicBezTo>
                  <a:close/>
                  <a:moveTo>
                    <a:pt x="521" y="162"/>
                  </a:moveTo>
                  <a:cubicBezTo>
                    <a:pt x="521" y="162"/>
                    <a:pt x="520" y="161"/>
                    <a:pt x="521" y="161"/>
                  </a:cubicBezTo>
                  <a:cubicBezTo>
                    <a:pt x="522" y="162"/>
                    <a:pt x="521" y="164"/>
                    <a:pt x="521" y="165"/>
                  </a:cubicBezTo>
                  <a:cubicBezTo>
                    <a:pt x="521" y="165"/>
                    <a:pt x="521" y="166"/>
                    <a:pt x="520" y="166"/>
                  </a:cubicBezTo>
                  <a:cubicBezTo>
                    <a:pt x="520" y="167"/>
                    <a:pt x="521" y="167"/>
                    <a:pt x="521" y="168"/>
                  </a:cubicBezTo>
                  <a:cubicBezTo>
                    <a:pt x="521" y="168"/>
                    <a:pt x="521" y="168"/>
                    <a:pt x="520" y="168"/>
                  </a:cubicBezTo>
                  <a:cubicBezTo>
                    <a:pt x="519" y="166"/>
                    <a:pt x="518" y="163"/>
                    <a:pt x="521" y="162"/>
                  </a:cubicBezTo>
                  <a:close/>
                  <a:moveTo>
                    <a:pt x="520" y="168"/>
                  </a:moveTo>
                  <a:cubicBezTo>
                    <a:pt x="520" y="168"/>
                    <a:pt x="519" y="168"/>
                    <a:pt x="519" y="169"/>
                  </a:cubicBezTo>
                  <a:cubicBezTo>
                    <a:pt x="518" y="169"/>
                    <a:pt x="519" y="168"/>
                    <a:pt x="520" y="168"/>
                  </a:cubicBezTo>
                  <a:close/>
                  <a:moveTo>
                    <a:pt x="517" y="172"/>
                  </a:moveTo>
                  <a:cubicBezTo>
                    <a:pt x="518" y="171"/>
                    <a:pt x="518" y="172"/>
                    <a:pt x="518" y="173"/>
                  </a:cubicBezTo>
                  <a:cubicBezTo>
                    <a:pt x="518" y="173"/>
                    <a:pt x="518" y="173"/>
                    <a:pt x="519" y="173"/>
                  </a:cubicBezTo>
                  <a:cubicBezTo>
                    <a:pt x="519" y="174"/>
                    <a:pt x="519" y="174"/>
                    <a:pt x="519" y="174"/>
                  </a:cubicBezTo>
                  <a:cubicBezTo>
                    <a:pt x="520" y="174"/>
                    <a:pt x="519" y="175"/>
                    <a:pt x="520" y="174"/>
                  </a:cubicBezTo>
                  <a:cubicBezTo>
                    <a:pt x="521" y="175"/>
                    <a:pt x="518" y="176"/>
                    <a:pt x="520" y="175"/>
                  </a:cubicBezTo>
                  <a:cubicBezTo>
                    <a:pt x="519" y="176"/>
                    <a:pt x="518" y="176"/>
                    <a:pt x="517" y="176"/>
                  </a:cubicBezTo>
                  <a:cubicBezTo>
                    <a:pt x="515" y="174"/>
                    <a:pt x="519" y="173"/>
                    <a:pt x="517" y="172"/>
                  </a:cubicBezTo>
                  <a:close/>
                  <a:moveTo>
                    <a:pt x="517" y="309"/>
                  </a:moveTo>
                  <a:cubicBezTo>
                    <a:pt x="517" y="310"/>
                    <a:pt x="517" y="310"/>
                    <a:pt x="516" y="311"/>
                  </a:cubicBezTo>
                  <a:cubicBezTo>
                    <a:pt x="515" y="311"/>
                    <a:pt x="515" y="309"/>
                    <a:pt x="517" y="309"/>
                  </a:cubicBezTo>
                  <a:close/>
                  <a:moveTo>
                    <a:pt x="516" y="323"/>
                  </a:moveTo>
                  <a:cubicBezTo>
                    <a:pt x="517" y="324"/>
                    <a:pt x="518" y="324"/>
                    <a:pt x="517" y="326"/>
                  </a:cubicBezTo>
                  <a:cubicBezTo>
                    <a:pt x="516" y="326"/>
                    <a:pt x="515" y="326"/>
                    <a:pt x="515" y="327"/>
                  </a:cubicBezTo>
                  <a:cubicBezTo>
                    <a:pt x="512" y="327"/>
                    <a:pt x="511" y="325"/>
                    <a:pt x="510" y="324"/>
                  </a:cubicBezTo>
                  <a:cubicBezTo>
                    <a:pt x="511" y="323"/>
                    <a:pt x="513" y="323"/>
                    <a:pt x="516" y="323"/>
                  </a:cubicBezTo>
                  <a:close/>
                  <a:moveTo>
                    <a:pt x="514" y="297"/>
                  </a:moveTo>
                  <a:cubicBezTo>
                    <a:pt x="514" y="298"/>
                    <a:pt x="514" y="299"/>
                    <a:pt x="513" y="299"/>
                  </a:cubicBezTo>
                  <a:cubicBezTo>
                    <a:pt x="513" y="298"/>
                    <a:pt x="514" y="298"/>
                    <a:pt x="514" y="297"/>
                  </a:cubicBezTo>
                  <a:close/>
                  <a:moveTo>
                    <a:pt x="513" y="316"/>
                  </a:moveTo>
                  <a:cubicBezTo>
                    <a:pt x="512" y="315"/>
                    <a:pt x="514" y="315"/>
                    <a:pt x="513" y="316"/>
                  </a:cubicBezTo>
                  <a:close/>
                  <a:moveTo>
                    <a:pt x="512" y="318"/>
                  </a:moveTo>
                  <a:cubicBezTo>
                    <a:pt x="511" y="318"/>
                    <a:pt x="512" y="317"/>
                    <a:pt x="512" y="316"/>
                  </a:cubicBezTo>
                  <a:cubicBezTo>
                    <a:pt x="513" y="317"/>
                    <a:pt x="513" y="317"/>
                    <a:pt x="512" y="318"/>
                  </a:cubicBezTo>
                  <a:close/>
                  <a:moveTo>
                    <a:pt x="514" y="285"/>
                  </a:moveTo>
                  <a:cubicBezTo>
                    <a:pt x="514" y="286"/>
                    <a:pt x="512" y="284"/>
                    <a:pt x="514" y="285"/>
                  </a:cubicBezTo>
                  <a:close/>
                  <a:moveTo>
                    <a:pt x="513" y="204"/>
                  </a:moveTo>
                  <a:cubicBezTo>
                    <a:pt x="513" y="204"/>
                    <a:pt x="513" y="204"/>
                    <a:pt x="513" y="204"/>
                  </a:cubicBezTo>
                  <a:cubicBezTo>
                    <a:pt x="513" y="204"/>
                    <a:pt x="513" y="204"/>
                    <a:pt x="513" y="204"/>
                  </a:cubicBezTo>
                  <a:cubicBezTo>
                    <a:pt x="514" y="204"/>
                    <a:pt x="514" y="205"/>
                    <a:pt x="513" y="204"/>
                  </a:cubicBezTo>
                  <a:close/>
                  <a:moveTo>
                    <a:pt x="514" y="196"/>
                  </a:moveTo>
                  <a:cubicBezTo>
                    <a:pt x="514" y="196"/>
                    <a:pt x="513" y="196"/>
                    <a:pt x="512" y="196"/>
                  </a:cubicBezTo>
                  <a:cubicBezTo>
                    <a:pt x="512" y="196"/>
                    <a:pt x="512" y="197"/>
                    <a:pt x="511" y="197"/>
                  </a:cubicBezTo>
                  <a:cubicBezTo>
                    <a:pt x="511" y="197"/>
                    <a:pt x="511" y="196"/>
                    <a:pt x="511" y="197"/>
                  </a:cubicBezTo>
                  <a:cubicBezTo>
                    <a:pt x="510" y="196"/>
                    <a:pt x="510" y="196"/>
                    <a:pt x="510" y="195"/>
                  </a:cubicBezTo>
                  <a:cubicBezTo>
                    <a:pt x="511" y="196"/>
                    <a:pt x="512" y="195"/>
                    <a:pt x="514" y="196"/>
                  </a:cubicBezTo>
                  <a:close/>
                  <a:moveTo>
                    <a:pt x="509" y="693"/>
                  </a:moveTo>
                  <a:cubicBezTo>
                    <a:pt x="508" y="693"/>
                    <a:pt x="509" y="691"/>
                    <a:pt x="509" y="691"/>
                  </a:cubicBezTo>
                  <a:cubicBezTo>
                    <a:pt x="510" y="692"/>
                    <a:pt x="509" y="692"/>
                    <a:pt x="509" y="693"/>
                  </a:cubicBezTo>
                  <a:close/>
                  <a:moveTo>
                    <a:pt x="509" y="630"/>
                  </a:moveTo>
                  <a:cubicBezTo>
                    <a:pt x="510" y="630"/>
                    <a:pt x="509" y="630"/>
                    <a:pt x="509" y="631"/>
                  </a:cubicBezTo>
                  <a:cubicBezTo>
                    <a:pt x="508" y="631"/>
                    <a:pt x="508" y="630"/>
                    <a:pt x="509" y="630"/>
                  </a:cubicBezTo>
                  <a:close/>
                  <a:moveTo>
                    <a:pt x="509" y="200"/>
                  </a:moveTo>
                  <a:cubicBezTo>
                    <a:pt x="509" y="201"/>
                    <a:pt x="509" y="201"/>
                    <a:pt x="509" y="202"/>
                  </a:cubicBezTo>
                  <a:cubicBezTo>
                    <a:pt x="508" y="201"/>
                    <a:pt x="508" y="201"/>
                    <a:pt x="508" y="200"/>
                  </a:cubicBezTo>
                  <a:cubicBezTo>
                    <a:pt x="508" y="200"/>
                    <a:pt x="508" y="200"/>
                    <a:pt x="509" y="200"/>
                  </a:cubicBezTo>
                  <a:close/>
                  <a:moveTo>
                    <a:pt x="508" y="250"/>
                  </a:moveTo>
                  <a:cubicBezTo>
                    <a:pt x="508" y="250"/>
                    <a:pt x="508" y="251"/>
                    <a:pt x="508" y="251"/>
                  </a:cubicBezTo>
                  <a:cubicBezTo>
                    <a:pt x="507" y="251"/>
                    <a:pt x="507" y="251"/>
                    <a:pt x="506" y="251"/>
                  </a:cubicBezTo>
                  <a:cubicBezTo>
                    <a:pt x="506" y="251"/>
                    <a:pt x="506" y="250"/>
                    <a:pt x="506" y="250"/>
                  </a:cubicBezTo>
                  <a:cubicBezTo>
                    <a:pt x="507" y="250"/>
                    <a:pt x="507" y="250"/>
                    <a:pt x="508" y="250"/>
                  </a:cubicBezTo>
                  <a:close/>
                  <a:moveTo>
                    <a:pt x="505" y="203"/>
                  </a:moveTo>
                  <a:cubicBezTo>
                    <a:pt x="506" y="203"/>
                    <a:pt x="507" y="204"/>
                    <a:pt x="506" y="204"/>
                  </a:cubicBezTo>
                  <a:cubicBezTo>
                    <a:pt x="505" y="204"/>
                    <a:pt x="505" y="204"/>
                    <a:pt x="505" y="203"/>
                  </a:cubicBezTo>
                  <a:close/>
                  <a:moveTo>
                    <a:pt x="505" y="347"/>
                  </a:moveTo>
                  <a:cubicBezTo>
                    <a:pt x="506" y="347"/>
                    <a:pt x="506" y="347"/>
                    <a:pt x="506" y="348"/>
                  </a:cubicBezTo>
                  <a:cubicBezTo>
                    <a:pt x="505" y="348"/>
                    <a:pt x="505" y="347"/>
                    <a:pt x="505" y="347"/>
                  </a:cubicBezTo>
                  <a:close/>
                  <a:moveTo>
                    <a:pt x="506" y="360"/>
                  </a:moveTo>
                  <a:cubicBezTo>
                    <a:pt x="507" y="360"/>
                    <a:pt x="507" y="360"/>
                    <a:pt x="508" y="360"/>
                  </a:cubicBezTo>
                  <a:cubicBezTo>
                    <a:pt x="509" y="361"/>
                    <a:pt x="507" y="361"/>
                    <a:pt x="507" y="362"/>
                  </a:cubicBezTo>
                  <a:cubicBezTo>
                    <a:pt x="506" y="362"/>
                    <a:pt x="505" y="362"/>
                    <a:pt x="504" y="362"/>
                  </a:cubicBezTo>
                  <a:cubicBezTo>
                    <a:pt x="505" y="363"/>
                    <a:pt x="505" y="363"/>
                    <a:pt x="505" y="363"/>
                  </a:cubicBezTo>
                  <a:cubicBezTo>
                    <a:pt x="505" y="364"/>
                    <a:pt x="504" y="365"/>
                    <a:pt x="504" y="366"/>
                  </a:cubicBezTo>
                  <a:cubicBezTo>
                    <a:pt x="504" y="366"/>
                    <a:pt x="505" y="367"/>
                    <a:pt x="505" y="367"/>
                  </a:cubicBezTo>
                  <a:cubicBezTo>
                    <a:pt x="505" y="368"/>
                    <a:pt x="504" y="368"/>
                    <a:pt x="504" y="368"/>
                  </a:cubicBezTo>
                  <a:cubicBezTo>
                    <a:pt x="504" y="369"/>
                    <a:pt x="504" y="369"/>
                    <a:pt x="504" y="370"/>
                  </a:cubicBezTo>
                  <a:cubicBezTo>
                    <a:pt x="503" y="370"/>
                    <a:pt x="502" y="371"/>
                    <a:pt x="501" y="371"/>
                  </a:cubicBezTo>
                  <a:cubicBezTo>
                    <a:pt x="501" y="371"/>
                    <a:pt x="501" y="371"/>
                    <a:pt x="501" y="371"/>
                  </a:cubicBezTo>
                  <a:cubicBezTo>
                    <a:pt x="501" y="370"/>
                    <a:pt x="501" y="370"/>
                    <a:pt x="502" y="369"/>
                  </a:cubicBezTo>
                  <a:cubicBezTo>
                    <a:pt x="502" y="367"/>
                    <a:pt x="502" y="365"/>
                    <a:pt x="503" y="362"/>
                  </a:cubicBezTo>
                  <a:cubicBezTo>
                    <a:pt x="502" y="361"/>
                    <a:pt x="503" y="360"/>
                    <a:pt x="503" y="359"/>
                  </a:cubicBezTo>
                  <a:cubicBezTo>
                    <a:pt x="505" y="359"/>
                    <a:pt x="505" y="360"/>
                    <a:pt x="506" y="360"/>
                  </a:cubicBezTo>
                  <a:close/>
                  <a:moveTo>
                    <a:pt x="505" y="203"/>
                  </a:moveTo>
                  <a:cubicBezTo>
                    <a:pt x="505" y="204"/>
                    <a:pt x="505" y="204"/>
                    <a:pt x="505" y="204"/>
                  </a:cubicBezTo>
                  <a:cubicBezTo>
                    <a:pt x="503" y="205"/>
                    <a:pt x="503" y="203"/>
                    <a:pt x="505" y="203"/>
                  </a:cubicBezTo>
                  <a:close/>
                  <a:moveTo>
                    <a:pt x="504" y="307"/>
                  </a:moveTo>
                  <a:cubicBezTo>
                    <a:pt x="504" y="308"/>
                    <a:pt x="504" y="308"/>
                    <a:pt x="503" y="308"/>
                  </a:cubicBezTo>
                  <a:cubicBezTo>
                    <a:pt x="503" y="308"/>
                    <a:pt x="503" y="307"/>
                    <a:pt x="504" y="307"/>
                  </a:cubicBezTo>
                  <a:close/>
                  <a:moveTo>
                    <a:pt x="500" y="231"/>
                  </a:moveTo>
                  <a:cubicBezTo>
                    <a:pt x="501" y="231"/>
                    <a:pt x="501" y="230"/>
                    <a:pt x="502" y="230"/>
                  </a:cubicBezTo>
                  <a:cubicBezTo>
                    <a:pt x="504" y="232"/>
                    <a:pt x="502" y="232"/>
                    <a:pt x="502" y="234"/>
                  </a:cubicBezTo>
                  <a:cubicBezTo>
                    <a:pt x="500" y="234"/>
                    <a:pt x="501" y="233"/>
                    <a:pt x="501" y="233"/>
                  </a:cubicBezTo>
                  <a:cubicBezTo>
                    <a:pt x="501" y="232"/>
                    <a:pt x="500" y="232"/>
                    <a:pt x="500" y="231"/>
                  </a:cubicBezTo>
                  <a:close/>
                  <a:moveTo>
                    <a:pt x="500" y="383"/>
                  </a:moveTo>
                  <a:cubicBezTo>
                    <a:pt x="500" y="383"/>
                    <a:pt x="499" y="382"/>
                    <a:pt x="500" y="382"/>
                  </a:cubicBezTo>
                  <a:cubicBezTo>
                    <a:pt x="500" y="382"/>
                    <a:pt x="500" y="382"/>
                    <a:pt x="500" y="383"/>
                  </a:cubicBezTo>
                  <a:close/>
                  <a:moveTo>
                    <a:pt x="499" y="266"/>
                  </a:moveTo>
                  <a:cubicBezTo>
                    <a:pt x="499" y="266"/>
                    <a:pt x="499" y="266"/>
                    <a:pt x="499" y="266"/>
                  </a:cubicBezTo>
                  <a:cubicBezTo>
                    <a:pt x="499" y="266"/>
                    <a:pt x="499" y="266"/>
                    <a:pt x="499" y="266"/>
                  </a:cubicBezTo>
                  <a:cubicBezTo>
                    <a:pt x="499" y="266"/>
                    <a:pt x="499" y="266"/>
                    <a:pt x="500" y="266"/>
                  </a:cubicBezTo>
                  <a:cubicBezTo>
                    <a:pt x="500" y="266"/>
                    <a:pt x="499" y="266"/>
                    <a:pt x="499" y="266"/>
                  </a:cubicBezTo>
                  <a:close/>
                  <a:moveTo>
                    <a:pt x="498" y="189"/>
                  </a:moveTo>
                  <a:cubicBezTo>
                    <a:pt x="499" y="189"/>
                    <a:pt x="499" y="189"/>
                    <a:pt x="499" y="189"/>
                  </a:cubicBezTo>
                  <a:cubicBezTo>
                    <a:pt x="500" y="189"/>
                    <a:pt x="499" y="190"/>
                    <a:pt x="498" y="190"/>
                  </a:cubicBezTo>
                  <a:cubicBezTo>
                    <a:pt x="498" y="190"/>
                    <a:pt x="498" y="189"/>
                    <a:pt x="498" y="189"/>
                  </a:cubicBezTo>
                  <a:close/>
                  <a:moveTo>
                    <a:pt x="499" y="362"/>
                  </a:moveTo>
                  <a:cubicBezTo>
                    <a:pt x="499" y="363"/>
                    <a:pt x="499" y="364"/>
                    <a:pt x="498" y="364"/>
                  </a:cubicBezTo>
                  <a:cubicBezTo>
                    <a:pt x="498" y="363"/>
                    <a:pt x="498" y="362"/>
                    <a:pt x="499" y="362"/>
                  </a:cubicBezTo>
                  <a:close/>
                  <a:moveTo>
                    <a:pt x="498" y="192"/>
                  </a:moveTo>
                  <a:cubicBezTo>
                    <a:pt x="499" y="192"/>
                    <a:pt x="498" y="194"/>
                    <a:pt x="496" y="194"/>
                  </a:cubicBezTo>
                  <a:cubicBezTo>
                    <a:pt x="496" y="193"/>
                    <a:pt x="496" y="192"/>
                    <a:pt x="498" y="192"/>
                  </a:cubicBezTo>
                  <a:close/>
                  <a:moveTo>
                    <a:pt x="497" y="377"/>
                  </a:moveTo>
                  <a:cubicBezTo>
                    <a:pt x="497" y="377"/>
                    <a:pt x="497" y="376"/>
                    <a:pt x="497" y="375"/>
                  </a:cubicBezTo>
                  <a:cubicBezTo>
                    <a:pt x="498" y="376"/>
                    <a:pt x="498" y="377"/>
                    <a:pt x="497" y="377"/>
                  </a:cubicBezTo>
                  <a:close/>
                  <a:moveTo>
                    <a:pt x="496" y="392"/>
                  </a:moveTo>
                  <a:cubicBezTo>
                    <a:pt x="495" y="392"/>
                    <a:pt x="496" y="389"/>
                    <a:pt x="497" y="389"/>
                  </a:cubicBezTo>
                  <a:cubicBezTo>
                    <a:pt x="497" y="390"/>
                    <a:pt x="497" y="392"/>
                    <a:pt x="496" y="392"/>
                  </a:cubicBezTo>
                  <a:close/>
                  <a:moveTo>
                    <a:pt x="495" y="210"/>
                  </a:moveTo>
                  <a:cubicBezTo>
                    <a:pt x="496" y="210"/>
                    <a:pt x="496" y="211"/>
                    <a:pt x="495" y="211"/>
                  </a:cubicBezTo>
                  <a:cubicBezTo>
                    <a:pt x="495" y="210"/>
                    <a:pt x="495" y="210"/>
                    <a:pt x="495" y="210"/>
                  </a:cubicBezTo>
                  <a:close/>
                  <a:moveTo>
                    <a:pt x="496" y="362"/>
                  </a:moveTo>
                  <a:cubicBezTo>
                    <a:pt x="496" y="362"/>
                    <a:pt x="497" y="364"/>
                    <a:pt x="495" y="363"/>
                  </a:cubicBezTo>
                  <a:cubicBezTo>
                    <a:pt x="495" y="363"/>
                    <a:pt x="494" y="361"/>
                    <a:pt x="496" y="362"/>
                  </a:cubicBezTo>
                  <a:close/>
                  <a:moveTo>
                    <a:pt x="494" y="422"/>
                  </a:moveTo>
                  <a:cubicBezTo>
                    <a:pt x="495" y="422"/>
                    <a:pt x="494" y="421"/>
                    <a:pt x="495" y="421"/>
                  </a:cubicBezTo>
                  <a:cubicBezTo>
                    <a:pt x="496" y="421"/>
                    <a:pt x="496" y="421"/>
                    <a:pt x="497" y="422"/>
                  </a:cubicBezTo>
                  <a:cubicBezTo>
                    <a:pt x="499" y="421"/>
                    <a:pt x="496" y="419"/>
                    <a:pt x="498" y="419"/>
                  </a:cubicBezTo>
                  <a:cubicBezTo>
                    <a:pt x="499" y="420"/>
                    <a:pt x="498" y="420"/>
                    <a:pt x="499" y="421"/>
                  </a:cubicBezTo>
                  <a:cubicBezTo>
                    <a:pt x="499" y="421"/>
                    <a:pt x="499" y="422"/>
                    <a:pt x="499" y="422"/>
                  </a:cubicBezTo>
                  <a:cubicBezTo>
                    <a:pt x="498" y="422"/>
                    <a:pt x="499" y="423"/>
                    <a:pt x="499" y="423"/>
                  </a:cubicBezTo>
                  <a:cubicBezTo>
                    <a:pt x="498" y="424"/>
                    <a:pt x="494" y="424"/>
                    <a:pt x="493" y="423"/>
                  </a:cubicBezTo>
                  <a:cubicBezTo>
                    <a:pt x="493" y="422"/>
                    <a:pt x="494" y="422"/>
                    <a:pt x="494" y="422"/>
                  </a:cubicBezTo>
                  <a:close/>
                  <a:moveTo>
                    <a:pt x="493" y="413"/>
                  </a:moveTo>
                  <a:cubicBezTo>
                    <a:pt x="493" y="413"/>
                    <a:pt x="493" y="413"/>
                    <a:pt x="493" y="413"/>
                  </a:cubicBezTo>
                  <a:cubicBezTo>
                    <a:pt x="493" y="413"/>
                    <a:pt x="493" y="413"/>
                    <a:pt x="493" y="413"/>
                  </a:cubicBezTo>
                  <a:cubicBezTo>
                    <a:pt x="492" y="413"/>
                    <a:pt x="492" y="413"/>
                    <a:pt x="492" y="413"/>
                  </a:cubicBezTo>
                  <a:cubicBezTo>
                    <a:pt x="492" y="413"/>
                    <a:pt x="492" y="413"/>
                    <a:pt x="492" y="413"/>
                  </a:cubicBezTo>
                  <a:cubicBezTo>
                    <a:pt x="492" y="413"/>
                    <a:pt x="492" y="413"/>
                    <a:pt x="492" y="413"/>
                  </a:cubicBezTo>
                  <a:cubicBezTo>
                    <a:pt x="492" y="413"/>
                    <a:pt x="492" y="413"/>
                    <a:pt x="492" y="413"/>
                  </a:cubicBezTo>
                  <a:cubicBezTo>
                    <a:pt x="492" y="413"/>
                    <a:pt x="492" y="412"/>
                    <a:pt x="493" y="412"/>
                  </a:cubicBezTo>
                  <a:cubicBezTo>
                    <a:pt x="493" y="413"/>
                    <a:pt x="493" y="413"/>
                    <a:pt x="493" y="413"/>
                  </a:cubicBezTo>
                  <a:close/>
                  <a:moveTo>
                    <a:pt x="486" y="409"/>
                  </a:moveTo>
                  <a:cubicBezTo>
                    <a:pt x="487" y="408"/>
                    <a:pt x="488" y="410"/>
                    <a:pt x="486" y="410"/>
                  </a:cubicBezTo>
                  <a:cubicBezTo>
                    <a:pt x="486" y="409"/>
                    <a:pt x="488" y="409"/>
                    <a:pt x="486" y="409"/>
                  </a:cubicBezTo>
                  <a:close/>
                  <a:moveTo>
                    <a:pt x="487" y="406"/>
                  </a:moveTo>
                  <a:cubicBezTo>
                    <a:pt x="487" y="406"/>
                    <a:pt x="487" y="407"/>
                    <a:pt x="487" y="407"/>
                  </a:cubicBezTo>
                  <a:cubicBezTo>
                    <a:pt x="487" y="407"/>
                    <a:pt x="487" y="407"/>
                    <a:pt x="487" y="407"/>
                  </a:cubicBezTo>
                  <a:cubicBezTo>
                    <a:pt x="487" y="407"/>
                    <a:pt x="487" y="407"/>
                    <a:pt x="487" y="406"/>
                  </a:cubicBezTo>
                  <a:close/>
                  <a:moveTo>
                    <a:pt x="490" y="438"/>
                  </a:moveTo>
                  <a:cubicBezTo>
                    <a:pt x="491" y="439"/>
                    <a:pt x="490" y="440"/>
                    <a:pt x="490" y="441"/>
                  </a:cubicBezTo>
                  <a:cubicBezTo>
                    <a:pt x="490" y="441"/>
                    <a:pt x="491" y="442"/>
                    <a:pt x="490" y="442"/>
                  </a:cubicBezTo>
                  <a:cubicBezTo>
                    <a:pt x="488" y="441"/>
                    <a:pt x="489" y="440"/>
                    <a:pt x="490" y="438"/>
                  </a:cubicBezTo>
                  <a:close/>
                  <a:moveTo>
                    <a:pt x="489" y="587"/>
                  </a:moveTo>
                  <a:cubicBezTo>
                    <a:pt x="489" y="587"/>
                    <a:pt x="489" y="587"/>
                    <a:pt x="489" y="587"/>
                  </a:cubicBezTo>
                  <a:cubicBezTo>
                    <a:pt x="489" y="587"/>
                    <a:pt x="488" y="587"/>
                    <a:pt x="488" y="587"/>
                  </a:cubicBezTo>
                  <a:cubicBezTo>
                    <a:pt x="488" y="587"/>
                    <a:pt x="488" y="587"/>
                    <a:pt x="488" y="587"/>
                  </a:cubicBezTo>
                  <a:cubicBezTo>
                    <a:pt x="488" y="587"/>
                    <a:pt x="489" y="587"/>
                    <a:pt x="489" y="587"/>
                  </a:cubicBezTo>
                  <a:close/>
                  <a:moveTo>
                    <a:pt x="490" y="430"/>
                  </a:moveTo>
                  <a:cubicBezTo>
                    <a:pt x="489" y="430"/>
                    <a:pt x="489" y="429"/>
                    <a:pt x="489" y="429"/>
                  </a:cubicBezTo>
                  <a:cubicBezTo>
                    <a:pt x="490" y="429"/>
                    <a:pt x="489" y="430"/>
                    <a:pt x="490" y="430"/>
                  </a:cubicBezTo>
                  <a:close/>
                  <a:moveTo>
                    <a:pt x="490" y="435"/>
                  </a:moveTo>
                  <a:cubicBezTo>
                    <a:pt x="489" y="434"/>
                    <a:pt x="491" y="434"/>
                    <a:pt x="490" y="435"/>
                  </a:cubicBezTo>
                  <a:close/>
                  <a:moveTo>
                    <a:pt x="490" y="448"/>
                  </a:moveTo>
                  <a:cubicBezTo>
                    <a:pt x="490" y="448"/>
                    <a:pt x="489" y="445"/>
                    <a:pt x="490" y="445"/>
                  </a:cubicBezTo>
                  <a:cubicBezTo>
                    <a:pt x="491" y="446"/>
                    <a:pt x="490" y="448"/>
                    <a:pt x="490" y="448"/>
                  </a:cubicBezTo>
                  <a:close/>
                  <a:moveTo>
                    <a:pt x="490" y="457"/>
                  </a:moveTo>
                  <a:cubicBezTo>
                    <a:pt x="491" y="457"/>
                    <a:pt x="492" y="459"/>
                    <a:pt x="490" y="459"/>
                  </a:cubicBezTo>
                  <a:cubicBezTo>
                    <a:pt x="489" y="458"/>
                    <a:pt x="489" y="458"/>
                    <a:pt x="490" y="457"/>
                  </a:cubicBezTo>
                  <a:close/>
                  <a:moveTo>
                    <a:pt x="490" y="486"/>
                  </a:moveTo>
                  <a:cubicBezTo>
                    <a:pt x="490" y="486"/>
                    <a:pt x="491" y="486"/>
                    <a:pt x="491" y="486"/>
                  </a:cubicBezTo>
                  <a:cubicBezTo>
                    <a:pt x="491" y="486"/>
                    <a:pt x="491" y="486"/>
                    <a:pt x="491" y="486"/>
                  </a:cubicBezTo>
                  <a:cubicBezTo>
                    <a:pt x="490" y="486"/>
                    <a:pt x="490" y="486"/>
                    <a:pt x="490" y="486"/>
                  </a:cubicBezTo>
                  <a:cubicBezTo>
                    <a:pt x="490" y="486"/>
                    <a:pt x="490" y="486"/>
                    <a:pt x="490" y="486"/>
                  </a:cubicBezTo>
                  <a:close/>
                  <a:moveTo>
                    <a:pt x="491" y="473"/>
                  </a:moveTo>
                  <a:cubicBezTo>
                    <a:pt x="491" y="472"/>
                    <a:pt x="490" y="471"/>
                    <a:pt x="491" y="471"/>
                  </a:cubicBezTo>
                  <a:cubicBezTo>
                    <a:pt x="492" y="471"/>
                    <a:pt x="491" y="473"/>
                    <a:pt x="492" y="474"/>
                  </a:cubicBezTo>
                  <a:cubicBezTo>
                    <a:pt x="491" y="475"/>
                    <a:pt x="491" y="473"/>
                    <a:pt x="491" y="473"/>
                  </a:cubicBezTo>
                  <a:close/>
                  <a:moveTo>
                    <a:pt x="491" y="470"/>
                  </a:moveTo>
                  <a:cubicBezTo>
                    <a:pt x="490" y="469"/>
                    <a:pt x="492" y="469"/>
                    <a:pt x="491" y="470"/>
                  </a:cubicBezTo>
                  <a:close/>
                  <a:moveTo>
                    <a:pt x="491" y="391"/>
                  </a:moveTo>
                  <a:cubicBezTo>
                    <a:pt x="490" y="391"/>
                    <a:pt x="490" y="388"/>
                    <a:pt x="492" y="388"/>
                  </a:cubicBezTo>
                  <a:cubicBezTo>
                    <a:pt x="491" y="389"/>
                    <a:pt x="491" y="390"/>
                    <a:pt x="491" y="391"/>
                  </a:cubicBezTo>
                  <a:close/>
                  <a:moveTo>
                    <a:pt x="490" y="427"/>
                  </a:moveTo>
                  <a:cubicBezTo>
                    <a:pt x="489" y="426"/>
                    <a:pt x="489" y="425"/>
                    <a:pt x="490" y="424"/>
                  </a:cubicBezTo>
                  <a:cubicBezTo>
                    <a:pt x="491" y="425"/>
                    <a:pt x="490" y="426"/>
                    <a:pt x="490" y="427"/>
                  </a:cubicBezTo>
                  <a:close/>
                  <a:moveTo>
                    <a:pt x="489" y="394"/>
                  </a:moveTo>
                  <a:cubicBezTo>
                    <a:pt x="489" y="393"/>
                    <a:pt x="489" y="392"/>
                    <a:pt x="490" y="392"/>
                  </a:cubicBezTo>
                  <a:cubicBezTo>
                    <a:pt x="490" y="393"/>
                    <a:pt x="490" y="394"/>
                    <a:pt x="489" y="394"/>
                  </a:cubicBezTo>
                  <a:close/>
                  <a:moveTo>
                    <a:pt x="490" y="360"/>
                  </a:moveTo>
                  <a:cubicBezTo>
                    <a:pt x="489" y="360"/>
                    <a:pt x="488" y="360"/>
                    <a:pt x="488" y="359"/>
                  </a:cubicBezTo>
                  <a:cubicBezTo>
                    <a:pt x="488" y="360"/>
                    <a:pt x="490" y="359"/>
                    <a:pt x="490" y="360"/>
                  </a:cubicBezTo>
                  <a:close/>
                  <a:moveTo>
                    <a:pt x="489" y="516"/>
                  </a:moveTo>
                  <a:cubicBezTo>
                    <a:pt x="489" y="516"/>
                    <a:pt x="488" y="516"/>
                    <a:pt x="488" y="516"/>
                  </a:cubicBezTo>
                  <a:cubicBezTo>
                    <a:pt x="488" y="517"/>
                    <a:pt x="489" y="517"/>
                    <a:pt x="488" y="517"/>
                  </a:cubicBezTo>
                  <a:cubicBezTo>
                    <a:pt x="487" y="517"/>
                    <a:pt x="488" y="516"/>
                    <a:pt x="487" y="516"/>
                  </a:cubicBezTo>
                  <a:cubicBezTo>
                    <a:pt x="487" y="515"/>
                    <a:pt x="486" y="513"/>
                    <a:pt x="487" y="512"/>
                  </a:cubicBezTo>
                  <a:cubicBezTo>
                    <a:pt x="489" y="512"/>
                    <a:pt x="489" y="515"/>
                    <a:pt x="489" y="516"/>
                  </a:cubicBezTo>
                  <a:close/>
                  <a:moveTo>
                    <a:pt x="487" y="585"/>
                  </a:moveTo>
                  <a:cubicBezTo>
                    <a:pt x="487" y="585"/>
                    <a:pt x="487" y="585"/>
                    <a:pt x="488" y="585"/>
                  </a:cubicBezTo>
                  <a:cubicBezTo>
                    <a:pt x="488" y="586"/>
                    <a:pt x="486" y="586"/>
                    <a:pt x="487" y="585"/>
                  </a:cubicBezTo>
                  <a:close/>
                  <a:moveTo>
                    <a:pt x="486" y="412"/>
                  </a:moveTo>
                  <a:cubicBezTo>
                    <a:pt x="486" y="412"/>
                    <a:pt x="486" y="412"/>
                    <a:pt x="486" y="411"/>
                  </a:cubicBezTo>
                  <a:cubicBezTo>
                    <a:pt x="487" y="411"/>
                    <a:pt x="487" y="412"/>
                    <a:pt x="486" y="412"/>
                  </a:cubicBezTo>
                  <a:close/>
                  <a:moveTo>
                    <a:pt x="486" y="585"/>
                  </a:moveTo>
                  <a:cubicBezTo>
                    <a:pt x="486" y="585"/>
                    <a:pt x="486" y="585"/>
                    <a:pt x="486" y="585"/>
                  </a:cubicBezTo>
                  <a:cubicBezTo>
                    <a:pt x="486" y="585"/>
                    <a:pt x="486" y="585"/>
                    <a:pt x="486" y="585"/>
                  </a:cubicBezTo>
                  <a:cubicBezTo>
                    <a:pt x="486" y="585"/>
                    <a:pt x="486" y="585"/>
                    <a:pt x="486" y="585"/>
                  </a:cubicBezTo>
                  <a:cubicBezTo>
                    <a:pt x="486" y="585"/>
                    <a:pt x="486" y="585"/>
                    <a:pt x="486" y="585"/>
                  </a:cubicBezTo>
                  <a:close/>
                  <a:moveTo>
                    <a:pt x="488" y="586"/>
                  </a:moveTo>
                  <a:cubicBezTo>
                    <a:pt x="488" y="587"/>
                    <a:pt x="487" y="587"/>
                    <a:pt x="486" y="587"/>
                  </a:cubicBezTo>
                  <a:cubicBezTo>
                    <a:pt x="485" y="586"/>
                    <a:pt x="487" y="586"/>
                    <a:pt x="488" y="586"/>
                  </a:cubicBezTo>
                  <a:close/>
                  <a:moveTo>
                    <a:pt x="486" y="660"/>
                  </a:moveTo>
                  <a:cubicBezTo>
                    <a:pt x="487" y="660"/>
                    <a:pt x="487" y="660"/>
                    <a:pt x="487" y="660"/>
                  </a:cubicBezTo>
                  <a:cubicBezTo>
                    <a:pt x="487" y="660"/>
                    <a:pt x="487" y="661"/>
                    <a:pt x="487" y="661"/>
                  </a:cubicBezTo>
                  <a:cubicBezTo>
                    <a:pt x="487" y="661"/>
                    <a:pt x="487" y="661"/>
                    <a:pt x="486" y="661"/>
                  </a:cubicBezTo>
                  <a:cubicBezTo>
                    <a:pt x="486" y="661"/>
                    <a:pt x="486" y="660"/>
                    <a:pt x="486" y="660"/>
                  </a:cubicBezTo>
                  <a:close/>
                  <a:moveTo>
                    <a:pt x="487" y="778"/>
                  </a:moveTo>
                  <a:cubicBezTo>
                    <a:pt x="487" y="779"/>
                    <a:pt x="488" y="780"/>
                    <a:pt x="487" y="781"/>
                  </a:cubicBezTo>
                  <a:cubicBezTo>
                    <a:pt x="487" y="781"/>
                    <a:pt x="487" y="782"/>
                    <a:pt x="487" y="782"/>
                  </a:cubicBezTo>
                  <a:cubicBezTo>
                    <a:pt x="487" y="782"/>
                    <a:pt x="488" y="784"/>
                    <a:pt x="487" y="784"/>
                  </a:cubicBezTo>
                  <a:cubicBezTo>
                    <a:pt x="487" y="782"/>
                    <a:pt x="487" y="780"/>
                    <a:pt x="487" y="778"/>
                  </a:cubicBezTo>
                  <a:close/>
                  <a:moveTo>
                    <a:pt x="487" y="595"/>
                  </a:moveTo>
                  <a:cubicBezTo>
                    <a:pt x="486" y="593"/>
                    <a:pt x="487" y="592"/>
                    <a:pt x="488" y="590"/>
                  </a:cubicBezTo>
                  <a:cubicBezTo>
                    <a:pt x="489" y="590"/>
                    <a:pt x="488" y="591"/>
                    <a:pt x="488" y="591"/>
                  </a:cubicBezTo>
                  <a:cubicBezTo>
                    <a:pt x="489" y="592"/>
                    <a:pt x="490" y="592"/>
                    <a:pt x="490" y="592"/>
                  </a:cubicBezTo>
                  <a:cubicBezTo>
                    <a:pt x="491" y="593"/>
                    <a:pt x="490" y="594"/>
                    <a:pt x="488" y="595"/>
                  </a:cubicBezTo>
                  <a:cubicBezTo>
                    <a:pt x="488" y="595"/>
                    <a:pt x="488" y="595"/>
                    <a:pt x="487" y="595"/>
                  </a:cubicBezTo>
                  <a:close/>
                  <a:moveTo>
                    <a:pt x="492" y="673"/>
                  </a:moveTo>
                  <a:cubicBezTo>
                    <a:pt x="492" y="673"/>
                    <a:pt x="492" y="674"/>
                    <a:pt x="492" y="675"/>
                  </a:cubicBezTo>
                  <a:cubicBezTo>
                    <a:pt x="491" y="675"/>
                    <a:pt x="490" y="675"/>
                    <a:pt x="490" y="675"/>
                  </a:cubicBezTo>
                  <a:cubicBezTo>
                    <a:pt x="489" y="673"/>
                    <a:pt x="490" y="673"/>
                    <a:pt x="492" y="673"/>
                  </a:cubicBezTo>
                  <a:close/>
                  <a:moveTo>
                    <a:pt x="492" y="598"/>
                  </a:moveTo>
                  <a:cubicBezTo>
                    <a:pt x="492" y="598"/>
                    <a:pt x="492" y="597"/>
                    <a:pt x="492" y="597"/>
                  </a:cubicBezTo>
                  <a:cubicBezTo>
                    <a:pt x="492" y="597"/>
                    <a:pt x="492" y="597"/>
                    <a:pt x="492" y="597"/>
                  </a:cubicBezTo>
                  <a:cubicBezTo>
                    <a:pt x="492" y="597"/>
                    <a:pt x="492" y="598"/>
                    <a:pt x="492" y="598"/>
                  </a:cubicBezTo>
                  <a:cubicBezTo>
                    <a:pt x="492" y="598"/>
                    <a:pt x="492" y="598"/>
                    <a:pt x="492" y="598"/>
                  </a:cubicBezTo>
                  <a:close/>
                  <a:moveTo>
                    <a:pt x="492" y="386"/>
                  </a:moveTo>
                  <a:cubicBezTo>
                    <a:pt x="492" y="387"/>
                    <a:pt x="492" y="387"/>
                    <a:pt x="491" y="387"/>
                  </a:cubicBezTo>
                  <a:cubicBezTo>
                    <a:pt x="491" y="386"/>
                    <a:pt x="491" y="386"/>
                    <a:pt x="492" y="386"/>
                  </a:cubicBezTo>
                  <a:close/>
                  <a:moveTo>
                    <a:pt x="489" y="209"/>
                  </a:moveTo>
                  <a:cubicBezTo>
                    <a:pt x="491" y="210"/>
                    <a:pt x="491" y="211"/>
                    <a:pt x="491" y="212"/>
                  </a:cubicBezTo>
                  <a:cubicBezTo>
                    <a:pt x="490" y="213"/>
                    <a:pt x="489" y="214"/>
                    <a:pt x="487" y="214"/>
                  </a:cubicBezTo>
                  <a:cubicBezTo>
                    <a:pt x="487" y="214"/>
                    <a:pt x="487" y="214"/>
                    <a:pt x="487" y="214"/>
                  </a:cubicBezTo>
                  <a:lnTo>
                    <a:pt x="489" y="209"/>
                  </a:lnTo>
                  <a:close/>
                  <a:moveTo>
                    <a:pt x="485" y="401"/>
                  </a:moveTo>
                  <a:cubicBezTo>
                    <a:pt x="485" y="400"/>
                    <a:pt x="485" y="400"/>
                    <a:pt x="486" y="399"/>
                  </a:cubicBezTo>
                  <a:cubicBezTo>
                    <a:pt x="486" y="399"/>
                    <a:pt x="486" y="398"/>
                    <a:pt x="487" y="398"/>
                  </a:cubicBezTo>
                  <a:cubicBezTo>
                    <a:pt x="487" y="399"/>
                    <a:pt x="487" y="401"/>
                    <a:pt x="485" y="401"/>
                  </a:cubicBezTo>
                  <a:close/>
                  <a:moveTo>
                    <a:pt x="486" y="240"/>
                  </a:moveTo>
                  <a:cubicBezTo>
                    <a:pt x="487" y="241"/>
                    <a:pt x="486" y="241"/>
                    <a:pt x="486" y="241"/>
                  </a:cubicBezTo>
                  <a:cubicBezTo>
                    <a:pt x="485" y="241"/>
                    <a:pt x="485" y="240"/>
                    <a:pt x="486" y="240"/>
                  </a:cubicBezTo>
                  <a:close/>
                  <a:moveTo>
                    <a:pt x="485" y="475"/>
                  </a:moveTo>
                  <a:cubicBezTo>
                    <a:pt x="485" y="474"/>
                    <a:pt x="485" y="473"/>
                    <a:pt x="485" y="473"/>
                  </a:cubicBezTo>
                  <a:cubicBezTo>
                    <a:pt x="486" y="474"/>
                    <a:pt x="486" y="475"/>
                    <a:pt x="485" y="475"/>
                  </a:cubicBezTo>
                  <a:close/>
                  <a:moveTo>
                    <a:pt x="483" y="441"/>
                  </a:moveTo>
                  <a:cubicBezTo>
                    <a:pt x="483" y="440"/>
                    <a:pt x="483" y="439"/>
                    <a:pt x="483" y="438"/>
                  </a:cubicBezTo>
                  <a:cubicBezTo>
                    <a:pt x="484" y="438"/>
                    <a:pt x="484" y="438"/>
                    <a:pt x="485" y="438"/>
                  </a:cubicBezTo>
                  <a:cubicBezTo>
                    <a:pt x="485" y="440"/>
                    <a:pt x="485" y="442"/>
                    <a:pt x="483" y="441"/>
                  </a:cubicBezTo>
                  <a:close/>
                  <a:moveTo>
                    <a:pt x="481" y="574"/>
                  </a:moveTo>
                  <a:cubicBezTo>
                    <a:pt x="481" y="574"/>
                    <a:pt x="482" y="575"/>
                    <a:pt x="480" y="575"/>
                  </a:cubicBezTo>
                  <a:cubicBezTo>
                    <a:pt x="480" y="575"/>
                    <a:pt x="481" y="575"/>
                    <a:pt x="481" y="574"/>
                  </a:cubicBezTo>
                  <a:close/>
                  <a:moveTo>
                    <a:pt x="480" y="534"/>
                  </a:moveTo>
                  <a:cubicBezTo>
                    <a:pt x="480" y="533"/>
                    <a:pt x="480" y="533"/>
                    <a:pt x="480" y="532"/>
                  </a:cubicBezTo>
                  <a:cubicBezTo>
                    <a:pt x="481" y="532"/>
                    <a:pt x="482" y="534"/>
                    <a:pt x="480" y="534"/>
                  </a:cubicBezTo>
                  <a:close/>
                  <a:moveTo>
                    <a:pt x="481" y="452"/>
                  </a:moveTo>
                  <a:cubicBezTo>
                    <a:pt x="481" y="453"/>
                    <a:pt x="482" y="453"/>
                    <a:pt x="482" y="454"/>
                  </a:cubicBezTo>
                  <a:cubicBezTo>
                    <a:pt x="480" y="454"/>
                    <a:pt x="480" y="452"/>
                    <a:pt x="481" y="452"/>
                  </a:cubicBezTo>
                  <a:close/>
                  <a:moveTo>
                    <a:pt x="481" y="424"/>
                  </a:moveTo>
                  <a:cubicBezTo>
                    <a:pt x="481" y="424"/>
                    <a:pt x="480" y="424"/>
                    <a:pt x="480" y="424"/>
                  </a:cubicBezTo>
                  <a:cubicBezTo>
                    <a:pt x="479" y="424"/>
                    <a:pt x="480" y="423"/>
                    <a:pt x="481" y="423"/>
                  </a:cubicBezTo>
                  <a:cubicBezTo>
                    <a:pt x="481" y="423"/>
                    <a:pt x="481" y="424"/>
                    <a:pt x="481" y="424"/>
                  </a:cubicBezTo>
                  <a:close/>
                  <a:moveTo>
                    <a:pt x="481" y="586"/>
                  </a:moveTo>
                  <a:cubicBezTo>
                    <a:pt x="482" y="587"/>
                    <a:pt x="479" y="586"/>
                    <a:pt x="480" y="586"/>
                  </a:cubicBezTo>
                  <a:cubicBezTo>
                    <a:pt x="481" y="586"/>
                    <a:pt x="480" y="586"/>
                    <a:pt x="481" y="586"/>
                  </a:cubicBezTo>
                  <a:close/>
                  <a:moveTo>
                    <a:pt x="481" y="587"/>
                  </a:moveTo>
                  <a:cubicBezTo>
                    <a:pt x="483" y="586"/>
                    <a:pt x="482" y="587"/>
                    <a:pt x="483" y="588"/>
                  </a:cubicBezTo>
                  <a:cubicBezTo>
                    <a:pt x="483" y="587"/>
                    <a:pt x="483" y="586"/>
                    <a:pt x="483" y="586"/>
                  </a:cubicBezTo>
                  <a:cubicBezTo>
                    <a:pt x="485" y="586"/>
                    <a:pt x="483" y="585"/>
                    <a:pt x="484" y="585"/>
                  </a:cubicBezTo>
                  <a:cubicBezTo>
                    <a:pt x="485" y="587"/>
                    <a:pt x="484" y="586"/>
                    <a:pt x="484" y="588"/>
                  </a:cubicBezTo>
                  <a:cubicBezTo>
                    <a:pt x="484" y="588"/>
                    <a:pt x="483" y="588"/>
                    <a:pt x="482" y="588"/>
                  </a:cubicBezTo>
                  <a:cubicBezTo>
                    <a:pt x="482" y="589"/>
                    <a:pt x="484" y="589"/>
                    <a:pt x="483" y="590"/>
                  </a:cubicBezTo>
                  <a:cubicBezTo>
                    <a:pt x="483" y="590"/>
                    <a:pt x="482" y="590"/>
                    <a:pt x="482" y="590"/>
                  </a:cubicBezTo>
                  <a:cubicBezTo>
                    <a:pt x="481" y="590"/>
                    <a:pt x="481" y="589"/>
                    <a:pt x="480" y="589"/>
                  </a:cubicBezTo>
                  <a:cubicBezTo>
                    <a:pt x="481" y="589"/>
                    <a:pt x="481" y="588"/>
                    <a:pt x="481" y="588"/>
                  </a:cubicBezTo>
                  <a:cubicBezTo>
                    <a:pt x="481" y="588"/>
                    <a:pt x="479" y="588"/>
                    <a:pt x="480" y="587"/>
                  </a:cubicBezTo>
                  <a:cubicBezTo>
                    <a:pt x="480" y="587"/>
                    <a:pt x="481" y="587"/>
                    <a:pt x="481" y="587"/>
                  </a:cubicBezTo>
                  <a:close/>
                  <a:moveTo>
                    <a:pt x="484" y="414"/>
                  </a:moveTo>
                  <a:cubicBezTo>
                    <a:pt x="484" y="414"/>
                    <a:pt x="484" y="415"/>
                    <a:pt x="483" y="415"/>
                  </a:cubicBezTo>
                  <a:cubicBezTo>
                    <a:pt x="483" y="414"/>
                    <a:pt x="482" y="413"/>
                    <a:pt x="484" y="414"/>
                  </a:cubicBezTo>
                  <a:close/>
                  <a:moveTo>
                    <a:pt x="483" y="577"/>
                  </a:moveTo>
                  <a:cubicBezTo>
                    <a:pt x="484" y="576"/>
                    <a:pt x="485" y="578"/>
                    <a:pt x="483" y="578"/>
                  </a:cubicBezTo>
                  <a:cubicBezTo>
                    <a:pt x="484" y="577"/>
                    <a:pt x="483" y="577"/>
                    <a:pt x="483" y="577"/>
                  </a:cubicBezTo>
                  <a:close/>
                  <a:moveTo>
                    <a:pt x="484" y="662"/>
                  </a:moveTo>
                  <a:cubicBezTo>
                    <a:pt x="484" y="661"/>
                    <a:pt x="484" y="662"/>
                    <a:pt x="483" y="662"/>
                  </a:cubicBezTo>
                  <a:cubicBezTo>
                    <a:pt x="482" y="661"/>
                    <a:pt x="482" y="660"/>
                    <a:pt x="482" y="659"/>
                  </a:cubicBezTo>
                  <a:cubicBezTo>
                    <a:pt x="482" y="659"/>
                    <a:pt x="483" y="659"/>
                    <a:pt x="484" y="659"/>
                  </a:cubicBezTo>
                  <a:cubicBezTo>
                    <a:pt x="484" y="660"/>
                    <a:pt x="484" y="660"/>
                    <a:pt x="484" y="662"/>
                  </a:cubicBezTo>
                  <a:close/>
                  <a:moveTo>
                    <a:pt x="482" y="620"/>
                  </a:moveTo>
                  <a:cubicBezTo>
                    <a:pt x="481" y="621"/>
                    <a:pt x="481" y="619"/>
                    <a:pt x="482" y="620"/>
                  </a:cubicBezTo>
                  <a:close/>
                  <a:moveTo>
                    <a:pt x="483" y="616"/>
                  </a:moveTo>
                  <a:cubicBezTo>
                    <a:pt x="483" y="616"/>
                    <a:pt x="483" y="615"/>
                    <a:pt x="483" y="615"/>
                  </a:cubicBezTo>
                  <a:cubicBezTo>
                    <a:pt x="484" y="615"/>
                    <a:pt x="484" y="615"/>
                    <a:pt x="484" y="615"/>
                  </a:cubicBezTo>
                  <a:cubicBezTo>
                    <a:pt x="484" y="615"/>
                    <a:pt x="484" y="616"/>
                    <a:pt x="484" y="616"/>
                  </a:cubicBezTo>
                  <a:cubicBezTo>
                    <a:pt x="484" y="616"/>
                    <a:pt x="484" y="616"/>
                    <a:pt x="483" y="616"/>
                  </a:cubicBezTo>
                  <a:close/>
                  <a:moveTo>
                    <a:pt x="480" y="590"/>
                  </a:moveTo>
                  <a:cubicBezTo>
                    <a:pt x="481" y="590"/>
                    <a:pt x="481" y="590"/>
                    <a:pt x="481" y="590"/>
                  </a:cubicBezTo>
                  <a:cubicBezTo>
                    <a:pt x="481" y="591"/>
                    <a:pt x="480" y="591"/>
                    <a:pt x="480" y="590"/>
                  </a:cubicBezTo>
                  <a:cubicBezTo>
                    <a:pt x="480" y="590"/>
                    <a:pt x="480" y="590"/>
                    <a:pt x="480" y="590"/>
                  </a:cubicBezTo>
                  <a:close/>
                  <a:moveTo>
                    <a:pt x="482" y="709"/>
                  </a:moveTo>
                  <a:cubicBezTo>
                    <a:pt x="481" y="709"/>
                    <a:pt x="481" y="708"/>
                    <a:pt x="481" y="707"/>
                  </a:cubicBezTo>
                  <a:cubicBezTo>
                    <a:pt x="482" y="708"/>
                    <a:pt x="481" y="708"/>
                    <a:pt x="482" y="709"/>
                  </a:cubicBezTo>
                  <a:close/>
                  <a:moveTo>
                    <a:pt x="481" y="882"/>
                  </a:moveTo>
                  <a:cubicBezTo>
                    <a:pt x="482" y="882"/>
                    <a:pt x="482" y="882"/>
                    <a:pt x="482" y="882"/>
                  </a:cubicBezTo>
                  <a:cubicBezTo>
                    <a:pt x="482" y="883"/>
                    <a:pt x="480" y="883"/>
                    <a:pt x="481" y="882"/>
                  </a:cubicBezTo>
                  <a:close/>
                  <a:moveTo>
                    <a:pt x="482" y="702"/>
                  </a:moveTo>
                  <a:cubicBezTo>
                    <a:pt x="481" y="701"/>
                    <a:pt x="481" y="700"/>
                    <a:pt x="481" y="699"/>
                  </a:cubicBezTo>
                  <a:cubicBezTo>
                    <a:pt x="483" y="699"/>
                    <a:pt x="484" y="699"/>
                    <a:pt x="484" y="699"/>
                  </a:cubicBezTo>
                  <a:cubicBezTo>
                    <a:pt x="485" y="700"/>
                    <a:pt x="485" y="701"/>
                    <a:pt x="484" y="702"/>
                  </a:cubicBezTo>
                  <a:cubicBezTo>
                    <a:pt x="483" y="702"/>
                    <a:pt x="482" y="702"/>
                    <a:pt x="482" y="702"/>
                  </a:cubicBezTo>
                  <a:close/>
                  <a:moveTo>
                    <a:pt x="484" y="403"/>
                  </a:moveTo>
                  <a:cubicBezTo>
                    <a:pt x="485" y="403"/>
                    <a:pt x="485" y="403"/>
                    <a:pt x="485" y="403"/>
                  </a:cubicBezTo>
                  <a:cubicBezTo>
                    <a:pt x="485" y="403"/>
                    <a:pt x="485" y="403"/>
                    <a:pt x="485" y="403"/>
                  </a:cubicBezTo>
                  <a:cubicBezTo>
                    <a:pt x="485" y="403"/>
                    <a:pt x="485" y="403"/>
                    <a:pt x="484" y="403"/>
                  </a:cubicBezTo>
                  <a:cubicBezTo>
                    <a:pt x="484" y="403"/>
                    <a:pt x="484" y="403"/>
                    <a:pt x="484" y="403"/>
                  </a:cubicBezTo>
                  <a:close/>
                  <a:moveTo>
                    <a:pt x="484" y="406"/>
                  </a:moveTo>
                  <a:cubicBezTo>
                    <a:pt x="483" y="407"/>
                    <a:pt x="483" y="408"/>
                    <a:pt x="483" y="409"/>
                  </a:cubicBezTo>
                  <a:cubicBezTo>
                    <a:pt x="483" y="410"/>
                    <a:pt x="482" y="410"/>
                    <a:pt x="482" y="411"/>
                  </a:cubicBezTo>
                  <a:cubicBezTo>
                    <a:pt x="481" y="412"/>
                    <a:pt x="482" y="413"/>
                    <a:pt x="481" y="413"/>
                  </a:cubicBezTo>
                  <a:cubicBezTo>
                    <a:pt x="481" y="413"/>
                    <a:pt x="480" y="415"/>
                    <a:pt x="480" y="416"/>
                  </a:cubicBezTo>
                  <a:cubicBezTo>
                    <a:pt x="480" y="416"/>
                    <a:pt x="480" y="417"/>
                    <a:pt x="478" y="417"/>
                  </a:cubicBezTo>
                  <a:cubicBezTo>
                    <a:pt x="478" y="416"/>
                    <a:pt x="478" y="415"/>
                    <a:pt x="479" y="414"/>
                  </a:cubicBezTo>
                  <a:cubicBezTo>
                    <a:pt x="479" y="414"/>
                    <a:pt x="480" y="413"/>
                    <a:pt x="480" y="413"/>
                  </a:cubicBezTo>
                  <a:cubicBezTo>
                    <a:pt x="480" y="412"/>
                    <a:pt x="480" y="412"/>
                    <a:pt x="480" y="411"/>
                  </a:cubicBezTo>
                  <a:cubicBezTo>
                    <a:pt x="480" y="411"/>
                    <a:pt x="481" y="411"/>
                    <a:pt x="481" y="411"/>
                  </a:cubicBezTo>
                  <a:cubicBezTo>
                    <a:pt x="481" y="410"/>
                    <a:pt x="481" y="409"/>
                    <a:pt x="482" y="409"/>
                  </a:cubicBezTo>
                  <a:cubicBezTo>
                    <a:pt x="482" y="408"/>
                    <a:pt x="482" y="408"/>
                    <a:pt x="482" y="407"/>
                  </a:cubicBezTo>
                  <a:cubicBezTo>
                    <a:pt x="483" y="406"/>
                    <a:pt x="483" y="406"/>
                    <a:pt x="483" y="404"/>
                  </a:cubicBezTo>
                  <a:cubicBezTo>
                    <a:pt x="484" y="404"/>
                    <a:pt x="484" y="404"/>
                    <a:pt x="484" y="404"/>
                  </a:cubicBezTo>
                  <a:cubicBezTo>
                    <a:pt x="484" y="404"/>
                    <a:pt x="484" y="404"/>
                    <a:pt x="484" y="404"/>
                  </a:cubicBezTo>
                  <a:cubicBezTo>
                    <a:pt x="485" y="405"/>
                    <a:pt x="484" y="405"/>
                    <a:pt x="484" y="406"/>
                  </a:cubicBezTo>
                  <a:close/>
                  <a:moveTo>
                    <a:pt x="478" y="726"/>
                  </a:moveTo>
                  <a:cubicBezTo>
                    <a:pt x="476" y="726"/>
                    <a:pt x="477" y="725"/>
                    <a:pt x="478" y="725"/>
                  </a:cubicBezTo>
                  <a:cubicBezTo>
                    <a:pt x="479" y="725"/>
                    <a:pt x="478" y="725"/>
                    <a:pt x="478" y="726"/>
                  </a:cubicBezTo>
                  <a:close/>
                  <a:moveTo>
                    <a:pt x="467" y="398"/>
                  </a:moveTo>
                  <a:cubicBezTo>
                    <a:pt x="468" y="398"/>
                    <a:pt x="468" y="399"/>
                    <a:pt x="469" y="399"/>
                  </a:cubicBezTo>
                  <a:cubicBezTo>
                    <a:pt x="469" y="400"/>
                    <a:pt x="469" y="401"/>
                    <a:pt x="469" y="401"/>
                  </a:cubicBezTo>
                  <a:cubicBezTo>
                    <a:pt x="467" y="401"/>
                    <a:pt x="467" y="399"/>
                    <a:pt x="467" y="398"/>
                  </a:cubicBezTo>
                  <a:close/>
                  <a:moveTo>
                    <a:pt x="467" y="389"/>
                  </a:moveTo>
                  <a:cubicBezTo>
                    <a:pt x="467" y="388"/>
                    <a:pt x="467" y="387"/>
                    <a:pt x="468" y="387"/>
                  </a:cubicBezTo>
                  <a:cubicBezTo>
                    <a:pt x="468" y="388"/>
                    <a:pt x="468" y="389"/>
                    <a:pt x="467" y="389"/>
                  </a:cubicBezTo>
                  <a:close/>
                  <a:moveTo>
                    <a:pt x="470" y="383"/>
                  </a:moveTo>
                  <a:cubicBezTo>
                    <a:pt x="469" y="384"/>
                    <a:pt x="469" y="385"/>
                    <a:pt x="469" y="386"/>
                  </a:cubicBezTo>
                  <a:cubicBezTo>
                    <a:pt x="468" y="386"/>
                    <a:pt x="468" y="383"/>
                    <a:pt x="470" y="383"/>
                  </a:cubicBezTo>
                  <a:close/>
                  <a:moveTo>
                    <a:pt x="468" y="421"/>
                  </a:moveTo>
                  <a:cubicBezTo>
                    <a:pt x="467" y="421"/>
                    <a:pt x="466" y="419"/>
                    <a:pt x="468" y="419"/>
                  </a:cubicBezTo>
                  <a:cubicBezTo>
                    <a:pt x="469" y="419"/>
                    <a:pt x="468" y="421"/>
                    <a:pt x="468" y="421"/>
                  </a:cubicBezTo>
                  <a:close/>
                  <a:moveTo>
                    <a:pt x="469" y="461"/>
                  </a:moveTo>
                  <a:cubicBezTo>
                    <a:pt x="469" y="461"/>
                    <a:pt x="469" y="461"/>
                    <a:pt x="469" y="461"/>
                  </a:cubicBezTo>
                  <a:cubicBezTo>
                    <a:pt x="468" y="461"/>
                    <a:pt x="468" y="461"/>
                    <a:pt x="468" y="461"/>
                  </a:cubicBezTo>
                  <a:cubicBezTo>
                    <a:pt x="468" y="461"/>
                    <a:pt x="468" y="461"/>
                    <a:pt x="468" y="461"/>
                  </a:cubicBezTo>
                  <a:cubicBezTo>
                    <a:pt x="468" y="461"/>
                    <a:pt x="468" y="461"/>
                    <a:pt x="469" y="461"/>
                  </a:cubicBezTo>
                  <a:close/>
                  <a:moveTo>
                    <a:pt x="468" y="624"/>
                  </a:moveTo>
                  <a:cubicBezTo>
                    <a:pt x="469" y="625"/>
                    <a:pt x="468" y="625"/>
                    <a:pt x="468" y="625"/>
                  </a:cubicBezTo>
                  <a:cubicBezTo>
                    <a:pt x="467" y="625"/>
                    <a:pt x="468" y="624"/>
                    <a:pt x="468" y="624"/>
                  </a:cubicBezTo>
                  <a:close/>
                  <a:moveTo>
                    <a:pt x="468" y="477"/>
                  </a:moveTo>
                  <a:cubicBezTo>
                    <a:pt x="469" y="477"/>
                    <a:pt x="468" y="476"/>
                    <a:pt x="469" y="476"/>
                  </a:cubicBezTo>
                  <a:cubicBezTo>
                    <a:pt x="470" y="476"/>
                    <a:pt x="470" y="478"/>
                    <a:pt x="468" y="477"/>
                  </a:cubicBezTo>
                  <a:close/>
                  <a:moveTo>
                    <a:pt x="469" y="439"/>
                  </a:moveTo>
                  <a:cubicBezTo>
                    <a:pt x="469" y="438"/>
                    <a:pt x="470" y="438"/>
                    <a:pt x="470" y="437"/>
                  </a:cubicBezTo>
                  <a:cubicBezTo>
                    <a:pt x="471" y="436"/>
                    <a:pt x="471" y="434"/>
                    <a:pt x="471" y="432"/>
                  </a:cubicBezTo>
                  <a:cubicBezTo>
                    <a:pt x="471" y="431"/>
                    <a:pt x="473" y="430"/>
                    <a:pt x="472" y="429"/>
                  </a:cubicBezTo>
                  <a:cubicBezTo>
                    <a:pt x="472" y="429"/>
                    <a:pt x="473" y="429"/>
                    <a:pt x="473" y="428"/>
                  </a:cubicBezTo>
                  <a:cubicBezTo>
                    <a:pt x="474" y="427"/>
                    <a:pt x="473" y="424"/>
                    <a:pt x="475" y="424"/>
                  </a:cubicBezTo>
                  <a:cubicBezTo>
                    <a:pt x="478" y="424"/>
                    <a:pt x="477" y="426"/>
                    <a:pt x="475" y="427"/>
                  </a:cubicBezTo>
                  <a:cubicBezTo>
                    <a:pt x="475" y="427"/>
                    <a:pt x="475" y="428"/>
                    <a:pt x="475" y="428"/>
                  </a:cubicBezTo>
                  <a:cubicBezTo>
                    <a:pt x="474" y="428"/>
                    <a:pt x="474" y="429"/>
                    <a:pt x="473" y="429"/>
                  </a:cubicBezTo>
                  <a:cubicBezTo>
                    <a:pt x="473" y="430"/>
                    <a:pt x="473" y="430"/>
                    <a:pt x="473" y="431"/>
                  </a:cubicBezTo>
                  <a:cubicBezTo>
                    <a:pt x="473" y="431"/>
                    <a:pt x="473" y="431"/>
                    <a:pt x="473" y="431"/>
                  </a:cubicBezTo>
                  <a:cubicBezTo>
                    <a:pt x="472" y="431"/>
                    <a:pt x="473" y="431"/>
                    <a:pt x="473" y="432"/>
                  </a:cubicBezTo>
                  <a:cubicBezTo>
                    <a:pt x="473" y="432"/>
                    <a:pt x="472" y="433"/>
                    <a:pt x="472" y="433"/>
                  </a:cubicBezTo>
                  <a:cubicBezTo>
                    <a:pt x="472" y="434"/>
                    <a:pt x="473" y="434"/>
                    <a:pt x="473" y="435"/>
                  </a:cubicBezTo>
                  <a:cubicBezTo>
                    <a:pt x="472" y="435"/>
                    <a:pt x="472" y="436"/>
                    <a:pt x="471" y="436"/>
                  </a:cubicBezTo>
                  <a:cubicBezTo>
                    <a:pt x="471" y="437"/>
                    <a:pt x="471" y="438"/>
                    <a:pt x="471" y="438"/>
                  </a:cubicBezTo>
                  <a:cubicBezTo>
                    <a:pt x="471" y="439"/>
                    <a:pt x="472" y="439"/>
                    <a:pt x="473" y="440"/>
                  </a:cubicBezTo>
                  <a:cubicBezTo>
                    <a:pt x="472" y="441"/>
                    <a:pt x="471" y="442"/>
                    <a:pt x="470" y="442"/>
                  </a:cubicBezTo>
                  <a:cubicBezTo>
                    <a:pt x="468" y="441"/>
                    <a:pt x="469" y="440"/>
                    <a:pt x="469" y="439"/>
                  </a:cubicBezTo>
                  <a:close/>
                  <a:moveTo>
                    <a:pt x="471" y="427"/>
                  </a:moveTo>
                  <a:cubicBezTo>
                    <a:pt x="471" y="427"/>
                    <a:pt x="470" y="427"/>
                    <a:pt x="470" y="427"/>
                  </a:cubicBezTo>
                  <a:cubicBezTo>
                    <a:pt x="470" y="427"/>
                    <a:pt x="470" y="427"/>
                    <a:pt x="470" y="427"/>
                  </a:cubicBezTo>
                  <a:cubicBezTo>
                    <a:pt x="470" y="427"/>
                    <a:pt x="470" y="427"/>
                    <a:pt x="471" y="427"/>
                  </a:cubicBezTo>
                  <a:close/>
                  <a:moveTo>
                    <a:pt x="471" y="407"/>
                  </a:moveTo>
                  <a:cubicBezTo>
                    <a:pt x="471" y="407"/>
                    <a:pt x="471" y="408"/>
                    <a:pt x="471" y="408"/>
                  </a:cubicBezTo>
                  <a:cubicBezTo>
                    <a:pt x="470" y="408"/>
                    <a:pt x="470" y="407"/>
                    <a:pt x="471" y="407"/>
                  </a:cubicBezTo>
                  <a:close/>
                  <a:moveTo>
                    <a:pt x="474" y="424"/>
                  </a:moveTo>
                  <a:cubicBezTo>
                    <a:pt x="474" y="423"/>
                    <a:pt x="474" y="423"/>
                    <a:pt x="474" y="423"/>
                  </a:cubicBezTo>
                  <a:cubicBezTo>
                    <a:pt x="474" y="423"/>
                    <a:pt x="475" y="423"/>
                    <a:pt x="475" y="423"/>
                  </a:cubicBezTo>
                  <a:cubicBezTo>
                    <a:pt x="475" y="423"/>
                    <a:pt x="475" y="423"/>
                    <a:pt x="475" y="424"/>
                  </a:cubicBezTo>
                  <a:cubicBezTo>
                    <a:pt x="475" y="424"/>
                    <a:pt x="474" y="424"/>
                    <a:pt x="474" y="424"/>
                  </a:cubicBezTo>
                  <a:close/>
                  <a:moveTo>
                    <a:pt x="477" y="420"/>
                  </a:moveTo>
                  <a:cubicBezTo>
                    <a:pt x="478" y="420"/>
                    <a:pt x="477" y="422"/>
                    <a:pt x="476" y="423"/>
                  </a:cubicBezTo>
                  <a:cubicBezTo>
                    <a:pt x="474" y="422"/>
                    <a:pt x="477" y="421"/>
                    <a:pt x="477" y="420"/>
                  </a:cubicBezTo>
                  <a:close/>
                  <a:moveTo>
                    <a:pt x="471" y="469"/>
                  </a:moveTo>
                  <a:cubicBezTo>
                    <a:pt x="472" y="469"/>
                    <a:pt x="472" y="469"/>
                    <a:pt x="472" y="469"/>
                  </a:cubicBezTo>
                  <a:cubicBezTo>
                    <a:pt x="472" y="470"/>
                    <a:pt x="472" y="470"/>
                    <a:pt x="471" y="470"/>
                  </a:cubicBezTo>
                  <a:cubicBezTo>
                    <a:pt x="471" y="470"/>
                    <a:pt x="471" y="470"/>
                    <a:pt x="471" y="469"/>
                  </a:cubicBezTo>
                  <a:close/>
                  <a:moveTo>
                    <a:pt x="473" y="689"/>
                  </a:moveTo>
                  <a:cubicBezTo>
                    <a:pt x="473" y="689"/>
                    <a:pt x="473" y="690"/>
                    <a:pt x="473" y="690"/>
                  </a:cubicBezTo>
                  <a:cubicBezTo>
                    <a:pt x="472" y="690"/>
                    <a:pt x="471" y="688"/>
                    <a:pt x="473" y="689"/>
                  </a:cubicBezTo>
                  <a:close/>
                  <a:moveTo>
                    <a:pt x="473" y="691"/>
                  </a:moveTo>
                  <a:cubicBezTo>
                    <a:pt x="473" y="691"/>
                    <a:pt x="473" y="692"/>
                    <a:pt x="472" y="692"/>
                  </a:cubicBezTo>
                  <a:cubicBezTo>
                    <a:pt x="472" y="691"/>
                    <a:pt x="472" y="691"/>
                    <a:pt x="473" y="691"/>
                  </a:cubicBezTo>
                  <a:close/>
                  <a:moveTo>
                    <a:pt x="473" y="694"/>
                  </a:moveTo>
                  <a:cubicBezTo>
                    <a:pt x="472" y="694"/>
                    <a:pt x="472" y="694"/>
                    <a:pt x="472" y="693"/>
                  </a:cubicBezTo>
                  <a:cubicBezTo>
                    <a:pt x="473" y="693"/>
                    <a:pt x="473" y="693"/>
                    <a:pt x="473" y="694"/>
                  </a:cubicBezTo>
                  <a:close/>
                  <a:moveTo>
                    <a:pt x="474" y="695"/>
                  </a:moveTo>
                  <a:cubicBezTo>
                    <a:pt x="473" y="695"/>
                    <a:pt x="472" y="696"/>
                    <a:pt x="472" y="694"/>
                  </a:cubicBezTo>
                  <a:cubicBezTo>
                    <a:pt x="473" y="694"/>
                    <a:pt x="473" y="695"/>
                    <a:pt x="474" y="695"/>
                  </a:cubicBezTo>
                  <a:close/>
                  <a:moveTo>
                    <a:pt x="474" y="698"/>
                  </a:moveTo>
                  <a:cubicBezTo>
                    <a:pt x="475" y="698"/>
                    <a:pt x="475" y="698"/>
                    <a:pt x="476" y="697"/>
                  </a:cubicBezTo>
                  <a:cubicBezTo>
                    <a:pt x="476" y="697"/>
                    <a:pt x="476" y="697"/>
                    <a:pt x="476" y="697"/>
                  </a:cubicBezTo>
                  <a:cubicBezTo>
                    <a:pt x="476" y="698"/>
                    <a:pt x="475" y="698"/>
                    <a:pt x="474" y="699"/>
                  </a:cubicBezTo>
                  <a:cubicBezTo>
                    <a:pt x="473" y="699"/>
                    <a:pt x="473" y="699"/>
                    <a:pt x="472" y="698"/>
                  </a:cubicBezTo>
                  <a:cubicBezTo>
                    <a:pt x="472" y="698"/>
                    <a:pt x="473" y="698"/>
                    <a:pt x="474" y="698"/>
                  </a:cubicBezTo>
                  <a:close/>
                  <a:moveTo>
                    <a:pt x="475" y="468"/>
                  </a:moveTo>
                  <a:cubicBezTo>
                    <a:pt x="476" y="468"/>
                    <a:pt x="476" y="469"/>
                    <a:pt x="474" y="469"/>
                  </a:cubicBezTo>
                  <a:cubicBezTo>
                    <a:pt x="474" y="469"/>
                    <a:pt x="474" y="468"/>
                    <a:pt x="475" y="468"/>
                  </a:cubicBezTo>
                  <a:close/>
                  <a:moveTo>
                    <a:pt x="475" y="437"/>
                  </a:moveTo>
                  <a:cubicBezTo>
                    <a:pt x="475" y="436"/>
                    <a:pt x="475" y="436"/>
                    <a:pt x="475" y="435"/>
                  </a:cubicBezTo>
                  <a:cubicBezTo>
                    <a:pt x="475" y="434"/>
                    <a:pt x="477" y="434"/>
                    <a:pt x="478" y="435"/>
                  </a:cubicBezTo>
                  <a:cubicBezTo>
                    <a:pt x="478" y="435"/>
                    <a:pt x="478" y="436"/>
                    <a:pt x="478" y="437"/>
                  </a:cubicBezTo>
                  <a:cubicBezTo>
                    <a:pt x="477" y="437"/>
                    <a:pt x="476" y="436"/>
                    <a:pt x="475" y="437"/>
                  </a:cubicBezTo>
                  <a:close/>
                  <a:moveTo>
                    <a:pt x="477" y="402"/>
                  </a:moveTo>
                  <a:cubicBezTo>
                    <a:pt x="477" y="402"/>
                    <a:pt x="477" y="401"/>
                    <a:pt x="478" y="401"/>
                  </a:cubicBezTo>
                  <a:cubicBezTo>
                    <a:pt x="478" y="402"/>
                    <a:pt x="478" y="402"/>
                    <a:pt x="477" y="402"/>
                  </a:cubicBezTo>
                  <a:close/>
                  <a:moveTo>
                    <a:pt x="478" y="592"/>
                  </a:moveTo>
                  <a:cubicBezTo>
                    <a:pt x="478" y="592"/>
                    <a:pt x="479" y="591"/>
                    <a:pt x="479" y="591"/>
                  </a:cubicBezTo>
                  <a:cubicBezTo>
                    <a:pt x="479" y="592"/>
                    <a:pt x="479" y="592"/>
                    <a:pt x="478" y="592"/>
                  </a:cubicBezTo>
                  <a:close/>
                  <a:moveTo>
                    <a:pt x="478" y="577"/>
                  </a:moveTo>
                  <a:cubicBezTo>
                    <a:pt x="478" y="576"/>
                    <a:pt x="477" y="576"/>
                    <a:pt x="478" y="575"/>
                  </a:cubicBezTo>
                  <a:cubicBezTo>
                    <a:pt x="478" y="575"/>
                    <a:pt x="479" y="575"/>
                    <a:pt x="479" y="575"/>
                  </a:cubicBezTo>
                  <a:cubicBezTo>
                    <a:pt x="479" y="576"/>
                    <a:pt x="479" y="577"/>
                    <a:pt x="478" y="577"/>
                  </a:cubicBezTo>
                  <a:close/>
                  <a:moveTo>
                    <a:pt x="478" y="398"/>
                  </a:moveTo>
                  <a:cubicBezTo>
                    <a:pt x="479" y="398"/>
                    <a:pt x="479" y="398"/>
                    <a:pt x="479" y="399"/>
                  </a:cubicBezTo>
                  <a:cubicBezTo>
                    <a:pt x="478" y="398"/>
                    <a:pt x="478" y="398"/>
                    <a:pt x="478" y="398"/>
                  </a:cubicBezTo>
                  <a:close/>
                  <a:moveTo>
                    <a:pt x="481" y="346"/>
                  </a:moveTo>
                  <a:cubicBezTo>
                    <a:pt x="481" y="346"/>
                    <a:pt x="481" y="346"/>
                    <a:pt x="482" y="346"/>
                  </a:cubicBezTo>
                  <a:cubicBezTo>
                    <a:pt x="482" y="346"/>
                    <a:pt x="482" y="346"/>
                    <a:pt x="482" y="347"/>
                  </a:cubicBezTo>
                  <a:cubicBezTo>
                    <a:pt x="481" y="347"/>
                    <a:pt x="481" y="347"/>
                    <a:pt x="481" y="347"/>
                  </a:cubicBezTo>
                  <a:cubicBezTo>
                    <a:pt x="481" y="346"/>
                    <a:pt x="481" y="346"/>
                    <a:pt x="481" y="346"/>
                  </a:cubicBezTo>
                  <a:close/>
                  <a:moveTo>
                    <a:pt x="479" y="278"/>
                  </a:moveTo>
                  <a:cubicBezTo>
                    <a:pt x="479" y="278"/>
                    <a:pt x="479" y="277"/>
                    <a:pt x="480" y="277"/>
                  </a:cubicBezTo>
                  <a:cubicBezTo>
                    <a:pt x="480" y="277"/>
                    <a:pt x="480" y="277"/>
                    <a:pt x="481" y="277"/>
                  </a:cubicBezTo>
                  <a:cubicBezTo>
                    <a:pt x="482" y="277"/>
                    <a:pt x="482" y="278"/>
                    <a:pt x="481" y="279"/>
                  </a:cubicBezTo>
                  <a:cubicBezTo>
                    <a:pt x="480" y="279"/>
                    <a:pt x="480" y="279"/>
                    <a:pt x="479" y="278"/>
                  </a:cubicBezTo>
                  <a:close/>
                  <a:moveTo>
                    <a:pt x="482" y="355"/>
                  </a:moveTo>
                  <a:cubicBezTo>
                    <a:pt x="483" y="355"/>
                    <a:pt x="482" y="355"/>
                    <a:pt x="482" y="356"/>
                  </a:cubicBezTo>
                  <a:cubicBezTo>
                    <a:pt x="481" y="356"/>
                    <a:pt x="481" y="354"/>
                    <a:pt x="482" y="355"/>
                  </a:cubicBezTo>
                  <a:close/>
                  <a:moveTo>
                    <a:pt x="482" y="357"/>
                  </a:moveTo>
                  <a:cubicBezTo>
                    <a:pt x="483" y="356"/>
                    <a:pt x="482" y="357"/>
                    <a:pt x="483" y="358"/>
                  </a:cubicBezTo>
                  <a:cubicBezTo>
                    <a:pt x="483" y="358"/>
                    <a:pt x="483" y="358"/>
                    <a:pt x="483" y="358"/>
                  </a:cubicBezTo>
                  <a:cubicBezTo>
                    <a:pt x="484" y="359"/>
                    <a:pt x="483" y="360"/>
                    <a:pt x="483" y="361"/>
                  </a:cubicBezTo>
                  <a:cubicBezTo>
                    <a:pt x="483" y="361"/>
                    <a:pt x="483" y="362"/>
                    <a:pt x="483" y="362"/>
                  </a:cubicBezTo>
                  <a:cubicBezTo>
                    <a:pt x="483" y="363"/>
                    <a:pt x="482" y="363"/>
                    <a:pt x="482" y="363"/>
                  </a:cubicBezTo>
                  <a:cubicBezTo>
                    <a:pt x="482" y="364"/>
                    <a:pt x="482" y="364"/>
                    <a:pt x="482" y="365"/>
                  </a:cubicBezTo>
                  <a:cubicBezTo>
                    <a:pt x="481" y="365"/>
                    <a:pt x="480" y="366"/>
                    <a:pt x="480" y="366"/>
                  </a:cubicBezTo>
                  <a:cubicBezTo>
                    <a:pt x="479" y="367"/>
                    <a:pt x="479" y="366"/>
                    <a:pt x="479" y="366"/>
                  </a:cubicBezTo>
                  <a:cubicBezTo>
                    <a:pt x="479" y="365"/>
                    <a:pt x="480" y="365"/>
                    <a:pt x="480" y="364"/>
                  </a:cubicBezTo>
                  <a:cubicBezTo>
                    <a:pt x="481" y="362"/>
                    <a:pt x="480" y="359"/>
                    <a:pt x="482" y="357"/>
                  </a:cubicBezTo>
                  <a:close/>
                  <a:moveTo>
                    <a:pt x="482" y="373"/>
                  </a:moveTo>
                  <a:cubicBezTo>
                    <a:pt x="482" y="373"/>
                    <a:pt x="482" y="373"/>
                    <a:pt x="483" y="373"/>
                  </a:cubicBezTo>
                  <a:cubicBezTo>
                    <a:pt x="482" y="374"/>
                    <a:pt x="481" y="373"/>
                    <a:pt x="482" y="373"/>
                  </a:cubicBezTo>
                  <a:close/>
                  <a:moveTo>
                    <a:pt x="481" y="379"/>
                  </a:moveTo>
                  <a:cubicBezTo>
                    <a:pt x="481" y="378"/>
                    <a:pt x="481" y="377"/>
                    <a:pt x="481" y="376"/>
                  </a:cubicBezTo>
                  <a:cubicBezTo>
                    <a:pt x="483" y="376"/>
                    <a:pt x="483" y="379"/>
                    <a:pt x="481" y="379"/>
                  </a:cubicBezTo>
                  <a:close/>
                  <a:moveTo>
                    <a:pt x="482" y="366"/>
                  </a:moveTo>
                  <a:cubicBezTo>
                    <a:pt x="482" y="366"/>
                    <a:pt x="482" y="365"/>
                    <a:pt x="483" y="366"/>
                  </a:cubicBezTo>
                  <a:cubicBezTo>
                    <a:pt x="483" y="366"/>
                    <a:pt x="483" y="366"/>
                    <a:pt x="482" y="366"/>
                  </a:cubicBezTo>
                  <a:close/>
                  <a:moveTo>
                    <a:pt x="480" y="384"/>
                  </a:moveTo>
                  <a:cubicBezTo>
                    <a:pt x="479" y="384"/>
                    <a:pt x="479" y="382"/>
                    <a:pt x="481" y="382"/>
                  </a:cubicBezTo>
                  <a:cubicBezTo>
                    <a:pt x="480" y="383"/>
                    <a:pt x="481" y="383"/>
                    <a:pt x="480" y="384"/>
                  </a:cubicBezTo>
                  <a:close/>
                  <a:moveTo>
                    <a:pt x="479" y="379"/>
                  </a:moveTo>
                  <a:cubicBezTo>
                    <a:pt x="479" y="378"/>
                    <a:pt x="479" y="378"/>
                    <a:pt x="479" y="377"/>
                  </a:cubicBezTo>
                  <a:cubicBezTo>
                    <a:pt x="480" y="377"/>
                    <a:pt x="480" y="377"/>
                    <a:pt x="480" y="377"/>
                  </a:cubicBezTo>
                  <a:cubicBezTo>
                    <a:pt x="480" y="378"/>
                    <a:pt x="481" y="379"/>
                    <a:pt x="479" y="379"/>
                  </a:cubicBezTo>
                  <a:close/>
                  <a:moveTo>
                    <a:pt x="484" y="343"/>
                  </a:moveTo>
                  <a:cubicBezTo>
                    <a:pt x="483" y="343"/>
                    <a:pt x="483" y="343"/>
                    <a:pt x="483" y="342"/>
                  </a:cubicBezTo>
                  <a:cubicBezTo>
                    <a:pt x="484" y="342"/>
                    <a:pt x="484" y="343"/>
                    <a:pt x="484" y="343"/>
                  </a:cubicBezTo>
                  <a:close/>
                  <a:moveTo>
                    <a:pt x="484" y="225"/>
                  </a:moveTo>
                  <a:cubicBezTo>
                    <a:pt x="484" y="227"/>
                    <a:pt x="483" y="228"/>
                    <a:pt x="481" y="228"/>
                  </a:cubicBezTo>
                  <a:cubicBezTo>
                    <a:pt x="477" y="228"/>
                    <a:pt x="480" y="223"/>
                    <a:pt x="484" y="225"/>
                  </a:cubicBezTo>
                  <a:close/>
                  <a:moveTo>
                    <a:pt x="477" y="239"/>
                  </a:moveTo>
                  <a:cubicBezTo>
                    <a:pt x="476" y="239"/>
                    <a:pt x="476" y="238"/>
                    <a:pt x="476" y="238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8"/>
                    <a:pt x="477" y="239"/>
                    <a:pt x="477" y="239"/>
                  </a:cubicBezTo>
                  <a:close/>
                  <a:moveTo>
                    <a:pt x="477" y="235"/>
                  </a:moveTo>
                  <a:cubicBezTo>
                    <a:pt x="478" y="234"/>
                    <a:pt x="477" y="232"/>
                    <a:pt x="479" y="232"/>
                  </a:cubicBezTo>
                  <a:cubicBezTo>
                    <a:pt x="479" y="234"/>
                    <a:pt x="479" y="235"/>
                    <a:pt x="477" y="235"/>
                  </a:cubicBezTo>
                  <a:close/>
                  <a:moveTo>
                    <a:pt x="480" y="287"/>
                  </a:moveTo>
                  <a:cubicBezTo>
                    <a:pt x="480" y="287"/>
                    <a:pt x="480" y="288"/>
                    <a:pt x="479" y="288"/>
                  </a:cubicBezTo>
                  <a:cubicBezTo>
                    <a:pt x="479" y="287"/>
                    <a:pt x="479" y="287"/>
                    <a:pt x="480" y="287"/>
                  </a:cubicBezTo>
                  <a:close/>
                  <a:moveTo>
                    <a:pt x="481" y="350"/>
                  </a:moveTo>
                  <a:cubicBezTo>
                    <a:pt x="481" y="350"/>
                    <a:pt x="481" y="350"/>
                    <a:pt x="481" y="350"/>
                  </a:cubicBezTo>
                  <a:cubicBezTo>
                    <a:pt x="482" y="351"/>
                    <a:pt x="479" y="351"/>
                    <a:pt x="479" y="352"/>
                  </a:cubicBezTo>
                  <a:cubicBezTo>
                    <a:pt x="479" y="351"/>
                    <a:pt x="478" y="350"/>
                    <a:pt x="478" y="350"/>
                  </a:cubicBezTo>
                  <a:cubicBezTo>
                    <a:pt x="480" y="350"/>
                    <a:pt x="480" y="349"/>
                    <a:pt x="481" y="350"/>
                  </a:cubicBezTo>
                  <a:close/>
                  <a:moveTo>
                    <a:pt x="478" y="378"/>
                  </a:moveTo>
                  <a:cubicBezTo>
                    <a:pt x="478" y="378"/>
                    <a:pt x="478" y="377"/>
                    <a:pt x="478" y="377"/>
                  </a:cubicBezTo>
                  <a:cubicBezTo>
                    <a:pt x="478" y="377"/>
                    <a:pt x="479" y="377"/>
                    <a:pt x="478" y="378"/>
                  </a:cubicBezTo>
                  <a:close/>
                  <a:moveTo>
                    <a:pt x="477" y="372"/>
                  </a:moveTo>
                  <a:cubicBezTo>
                    <a:pt x="477" y="372"/>
                    <a:pt x="477" y="372"/>
                    <a:pt x="478" y="372"/>
                  </a:cubicBezTo>
                  <a:cubicBezTo>
                    <a:pt x="478" y="373"/>
                    <a:pt x="477" y="373"/>
                    <a:pt x="477" y="373"/>
                  </a:cubicBezTo>
                  <a:cubicBezTo>
                    <a:pt x="477" y="373"/>
                    <a:pt x="477" y="373"/>
                    <a:pt x="477" y="373"/>
                  </a:cubicBezTo>
                  <a:cubicBezTo>
                    <a:pt x="477" y="373"/>
                    <a:pt x="477" y="372"/>
                    <a:pt x="477" y="372"/>
                  </a:cubicBezTo>
                  <a:close/>
                  <a:moveTo>
                    <a:pt x="477" y="384"/>
                  </a:moveTo>
                  <a:cubicBezTo>
                    <a:pt x="476" y="384"/>
                    <a:pt x="477" y="384"/>
                    <a:pt x="477" y="383"/>
                  </a:cubicBezTo>
                  <a:cubicBezTo>
                    <a:pt x="477" y="383"/>
                    <a:pt x="477" y="384"/>
                    <a:pt x="477" y="384"/>
                  </a:cubicBezTo>
                  <a:close/>
                  <a:moveTo>
                    <a:pt x="477" y="416"/>
                  </a:moveTo>
                  <a:cubicBezTo>
                    <a:pt x="477" y="416"/>
                    <a:pt x="478" y="416"/>
                    <a:pt x="477" y="417"/>
                  </a:cubicBezTo>
                  <a:cubicBezTo>
                    <a:pt x="477" y="417"/>
                    <a:pt x="477" y="417"/>
                    <a:pt x="477" y="418"/>
                  </a:cubicBezTo>
                  <a:cubicBezTo>
                    <a:pt x="476" y="419"/>
                    <a:pt x="472" y="419"/>
                    <a:pt x="471" y="418"/>
                  </a:cubicBezTo>
                  <a:cubicBezTo>
                    <a:pt x="471" y="417"/>
                    <a:pt x="472" y="417"/>
                    <a:pt x="473" y="417"/>
                  </a:cubicBezTo>
                  <a:cubicBezTo>
                    <a:pt x="473" y="416"/>
                    <a:pt x="472" y="415"/>
                    <a:pt x="473" y="415"/>
                  </a:cubicBezTo>
                  <a:cubicBezTo>
                    <a:pt x="474" y="415"/>
                    <a:pt x="474" y="416"/>
                    <a:pt x="476" y="416"/>
                  </a:cubicBezTo>
                  <a:cubicBezTo>
                    <a:pt x="477" y="416"/>
                    <a:pt x="474" y="414"/>
                    <a:pt x="477" y="414"/>
                  </a:cubicBezTo>
                  <a:cubicBezTo>
                    <a:pt x="478" y="415"/>
                    <a:pt x="476" y="415"/>
                    <a:pt x="477" y="416"/>
                  </a:cubicBezTo>
                  <a:close/>
                  <a:moveTo>
                    <a:pt x="474" y="387"/>
                  </a:moveTo>
                  <a:cubicBezTo>
                    <a:pt x="473" y="387"/>
                    <a:pt x="474" y="384"/>
                    <a:pt x="475" y="384"/>
                  </a:cubicBezTo>
                  <a:cubicBezTo>
                    <a:pt x="475" y="385"/>
                    <a:pt x="475" y="386"/>
                    <a:pt x="474" y="387"/>
                  </a:cubicBezTo>
                  <a:close/>
                  <a:moveTo>
                    <a:pt x="476" y="371"/>
                  </a:moveTo>
                  <a:cubicBezTo>
                    <a:pt x="476" y="371"/>
                    <a:pt x="476" y="372"/>
                    <a:pt x="476" y="372"/>
                  </a:cubicBezTo>
                  <a:cubicBezTo>
                    <a:pt x="475" y="372"/>
                    <a:pt x="475" y="371"/>
                    <a:pt x="476" y="371"/>
                  </a:cubicBezTo>
                  <a:close/>
                  <a:moveTo>
                    <a:pt x="472" y="331"/>
                  </a:moveTo>
                  <a:cubicBezTo>
                    <a:pt x="472" y="331"/>
                    <a:pt x="472" y="331"/>
                    <a:pt x="472" y="331"/>
                  </a:cubicBezTo>
                  <a:cubicBezTo>
                    <a:pt x="473" y="331"/>
                    <a:pt x="473" y="332"/>
                    <a:pt x="472" y="332"/>
                  </a:cubicBezTo>
                  <a:cubicBezTo>
                    <a:pt x="472" y="332"/>
                    <a:pt x="472" y="331"/>
                    <a:pt x="472" y="331"/>
                  </a:cubicBezTo>
                  <a:close/>
                  <a:moveTo>
                    <a:pt x="472" y="353"/>
                  </a:moveTo>
                  <a:cubicBezTo>
                    <a:pt x="473" y="352"/>
                    <a:pt x="473" y="352"/>
                    <a:pt x="475" y="353"/>
                  </a:cubicBezTo>
                  <a:cubicBezTo>
                    <a:pt x="475" y="354"/>
                    <a:pt x="475" y="355"/>
                    <a:pt x="475" y="356"/>
                  </a:cubicBezTo>
                  <a:cubicBezTo>
                    <a:pt x="475" y="356"/>
                    <a:pt x="475" y="356"/>
                    <a:pt x="474" y="356"/>
                  </a:cubicBezTo>
                  <a:cubicBezTo>
                    <a:pt x="474" y="356"/>
                    <a:pt x="475" y="357"/>
                    <a:pt x="475" y="357"/>
                  </a:cubicBezTo>
                  <a:cubicBezTo>
                    <a:pt x="475" y="357"/>
                    <a:pt x="474" y="357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ubicBezTo>
                    <a:pt x="474" y="359"/>
                    <a:pt x="473" y="359"/>
                    <a:pt x="473" y="359"/>
                  </a:cubicBezTo>
                  <a:cubicBezTo>
                    <a:pt x="473" y="358"/>
                    <a:pt x="472" y="358"/>
                    <a:pt x="472" y="357"/>
                  </a:cubicBezTo>
                  <a:cubicBezTo>
                    <a:pt x="472" y="356"/>
                    <a:pt x="473" y="356"/>
                    <a:pt x="473" y="356"/>
                  </a:cubicBezTo>
                  <a:cubicBezTo>
                    <a:pt x="473" y="356"/>
                    <a:pt x="472" y="356"/>
                    <a:pt x="472" y="356"/>
                  </a:cubicBezTo>
                  <a:cubicBezTo>
                    <a:pt x="472" y="356"/>
                    <a:pt x="471" y="355"/>
                    <a:pt x="471" y="354"/>
                  </a:cubicBezTo>
                  <a:cubicBezTo>
                    <a:pt x="472" y="354"/>
                    <a:pt x="472" y="354"/>
                    <a:pt x="472" y="353"/>
                  </a:cubicBezTo>
                  <a:close/>
                  <a:moveTo>
                    <a:pt x="470" y="358"/>
                  </a:moveTo>
                  <a:cubicBezTo>
                    <a:pt x="470" y="357"/>
                    <a:pt x="470" y="357"/>
                    <a:pt x="471" y="357"/>
                  </a:cubicBezTo>
                  <a:cubicBezTo>
                    <a:pt x="472" y="357"/>
                    <a:pt x="472" y="358"/>
                    <a:pt x="470" y="358"/>
                  </a:cubicBezTo>
                  <a:close/>
                  <a:moveTo>
                    <a:pt x="470" y="332"/>
                  </a:moveTo>
                  <a:cubicBezTo>
                    <a:pt x="471" y="332"/>
                    <a:pt x="471" y="332"/>
                    <a:pt x="471" y="332"/>
                  </a:cubicBezTo>
                  <a:cubicBezTo>
                    <a:pt x="471" y="333"/>
                    <a:pt x="471" y="333"/>
                    <a:pt x="470" y="333"/>
                  </a:cubicBezTo>
                  <a:cubicBezTo>
                    <a:pt x="470" y="333"/>
                    <a:pt x="470" y="333"/>
                    <a:pt x="470" y="332"/>
                  </a:cubicBezTo>
                  <a:close/>
                  <a:moveTo>
                    <a:pt x="470" y="334"/>
                  </a:moveTo>
                  <a:cubicBezTo>
                    <a:pt x="471" y="335"/>
                    <a:pt x="470" y="335"/>
                    <a:pt x="470" y="335"/>
                  </a:cubicBezTo>
                  <a:cubicBezTo>
                    <a:pt x="470" y="335"/>
                    <a:pt x="470" y="335"/>
                    <a:pt x="469" y="335"/>
                  </a:cubicBezTo>
                  <a:cubicBezTo>
                    <a:pt x="469" y="334"/>
                    <a:pt x="470" y="334"/>
                    <a:pt x="470" y="334"/>
                  </a:cubicBezTo>
                  <a:close/>
                  <a:moveTo>
                    <a:pt x="468" y="357"/>
                  </a:moveTo>
                  <a:cubicBezTo>
                    <a:pt x="468" y="356"/>
                    <a:pt x="468" y="355"/>
                    <a:pt x="469" y="356"/>
                  </a:cubicBezTo>
                  <a:cubicBezTo>
                    <a:pt x="469" y="356"/>
                    <a:pt x="469" y="357"/>
                    <a:pt x="468" y="357"/>
                  </a:cubicBezTo>
                  <a:close/>
                  <a:moveTo>
                    <a:pt x="469" y="272"/>
                  </a:moveTo>
                  <a:cubicBezTo>
                    <a:pt x="469" y="272"/>
                    <a:pt x="469" y="273"/>
                    <a:pt x="469" y="273"/>
                  </a:cubicBezTo>
                  <a:cubicBezTo>
                    <a:pt x="468" y="273"/>
                    <a:pt x="468" y="272"/>
                    <a:pt x="468" y="272"/>
                  </a:cubicBezTo>
                  <a:cubicBezTo>
                    <a:pt x="468" y="272"/>
                    <a:pt x="469" y="272"/>
                    <a:pt x="469" y="272"/>
                  </a:cubicBezTo>
                  <a:close/>
                  <a:moveTo>
                    <a:pt x="468" y="276"/>
                  </a:moveTo>
                  <a:cubicBezTo>
                    <a:pt x="467" y="276"/>
                    <a:pt x="466" y="275"/>
                    <a:pt x="467" y="274"/>
                  </a:cubicBezTo>
                  <a:cubicBezTo>
                    <a:pt x="468" y="275"/>
                    <a:pt x="468" y="275"/>
                    <a:pt x="468" y="276"/>
                  </a:cubicBezTo>
                  <a:close/>
                  <a:moveTo>
                    <a:pt x="467" y="250"/>
                  </a:moveTo>
                  <a:cubicBezTo>
                    <a:pt x="467" y="250"/>
                    <a:pt x="467" y="250"/>
                    <a:pt x="467" y="250"/>
                  </a:cubicBezTo>
                  <a:cubicBezTo>
                    <a:pt x="467" y="250"/>
                    <a:pt x="467" y="250"/>
                    <a:pt x="466" y="250"/>
                  </a:cubicBezTo>
                  <a:cubicBezTo>
                    <a:pt x="467" y="250"/>
                    <a:pt x="467" y="250"/>
                    <a:pt x="467" y="250"/>
                  </a:cubicBezTo>
                  <a:close/>
                  <a:moveTo>
                    <a:pt x="467" y="415"/>
                  </a:moveTo>
                  <a:cubicBezTo>
                    <a:pt x="467" y="414"/>
                    <a:pt x="467" y="414"/>
                    <a:pt x="468" y="414"/>
                  </a:cubicBezTo>
                  <a:cubicBezTo>
                    <a:pt x="468" y="415"/>
                    <a:pt x="467" y="415"/>
                    <a:pt x="467" y="416"/>
                  </a:cubicBezTo>
                  <a:cubicBezTo>
                    <a:pt x="467" y="416"/>
                    <a:pt x="466" y="416"/>
                    <a:pt x="466" y="415"/>
                  </a:cubicBezTo>
                  <a:cubicBezTo>
                    <a:pt x="466" y="415"/>
                    <a:pt x="466" y="415"/>
                    <a:pt x="467" y="415"/>
                  </a:cubicBezTo>
                  <a:close/>
                  <a:moveTo>
                    <a:pt x="467" y="442"/>
                  </a:moveTo>
                  <a:cubicBezTo>
                    <a:pt x="467" y="443"/>
                    <a:pt x="467" y="444"/>
                    <a:pt x="466" y="444"/>
                  </a:cubicBezTo>
                  <a:cubicBezTo>
                    <a:pt x="466" y="443"/>
                    <a:pt x="466" y="442"/>
                    <a:pt x="467" y="442"/>
                  </a:cubicBezTo>
                  <a:close/>
                  <a:moveTo>
                    <a:pt x="467" y="468"/>
                  </a:moveTo>
                  <a:cubicBezTo>
                    <a:pt x="466" y="468"/>
                    <a:pt x="468" y="467"/>
                    <a:pt x="467" y="468"/>
                  </a:cubicBezTo>
                  <a:close/>
                  <a:moveTo>
                    <a:pt x="466" y="459"/>
                  </a:moveTo>
                  <a:cubicBezTo>
                    <a:pt x="466" y="459"/>
                    <a:pt x="466" y="459"/>
                    <a:pt x="466" y="459"/>
                  </a:cubicBezTo>
                  <a:cubicBezTo>
                    <a:pt x="467" y="459"/>
                    <a:pt x="467" y="459"/>
                    <a:pt x="467" y="459"/>
                  </a:cubicBezTo>
                  <a:cubicBezTo>
                    <a:pt x="467" y="459"/>
                    <a:pt x="467" y="459"/>
                    <a:pt x="467" y="459"/>
                  </a:cubicBezTo>
                  <a:cubicBezTo>
                    <a:pt x="467" y="459"/>
                    <a:pt x="467" y="459"/>
                    <a:pt x="466" y="459"/>
                  </a:cubicBezTo>
                  <a:close/>
                  <a:moveTo>
                    <a:pt x="464" y="404"/>
                  </a:moveTo>
                  <a:cubicBezTo>
                    <a:pt x="464" y="404"/>
                    <a:pt x="465" y="403"/>
                    <a:pt x="464" y="403"/>
                  </a:cubicBezTo>
                  <a:cubicBezTo>
                    <a:pt x="465" y="402"/>
                    <a:pt x="466" y="405"/>
                    <a:pt x="464" y="404"/>
                  </a:cubicBezTo>
                  <a:close/>
                  <a:moveTo>
                    <a:pt x="463" y="648"/>
                  </a:moveTo>
                  <a:cubicBezTo>
                    <a:pt x="461" y="648"/>
                    <a:pt x="461" y="647"/>
                    <a:pt x="461" y="646"/>
                  </a:cubicBezTo>
                  <a:cubicBezTo>
                    <a:pt x="461" y="646"/>
                    <a:pt x="463" y="646"/>
                    <a:pt x="462" y="645"/>
                  </a:cubicBezTo>
                  <a:cubicBezTo>
                    <a:pt x="464" y="645"/>
                    <a:pt x="462" y="647"/>
                    <a:pt x="463" y="648"/>
                  </a:cubicBezTo>
                  <a:close/>
                  <a:moveTo>
                    <a:pt x="462" y="769"/>
                  </a:moveTo>
                  <a:cubicBezTo>
                    <a:pt x="464" y="770"/>
                    <a:pt x="463" y="770"/>
                    <a:pt x="463" y="770"/>
                  </a:cubicBezTo>
                  <a:cubicBezTo>
                    <a:pt x="462" y="770"/>
                    <a:pt x="462" y="770"/>
                    <a:pt x="462" y="769"/>
                  </a:cubicBezTo>
                  <a:close/>
                  <a:moveTo>
                    <a:pt x="463" y="771"/>
                  </a:moveTo>
                  <a:cubicBezTo>
                    <a:pt x="463" y="771"/>
                    <a:pt x="463" y="771"/>
                    <a:pt x="463" y="772"/>
                  </a:cubicBezTo>
                  <a:cubicBezTo>
                    <a:pt x="462" y="772"/>
                    <a:pt x="462" y="771"/>
                    <a:pt x="462" y="771"/>
                  </a:cubicBezTo>
                  <a:cubicBezTo>
                    <a:pt x="462" y="771"/>
                    <a:pt x="462" y="771"/>
                    <a:pt x="462" y="771"/>
                  </a:cubicBezTo>
                  <a:cubicBezTo>
                    <a:pt x="462" y="771"/>
                    <a:pt x="462" y="771"/>
                    <a:pt x="463" y="771"/>
                  </a:cubicBezTo>
                  <a:close/>
                  <a:moveTo>
                    <a:pt x="463" y="640"/>
                  </a:moveTo>
                  <a:cubicBezTo>
                    <a:pt x="464" y="640"/>
                    <a:pt x="464" y="640"/>
                    <a:pt x="464" y="640"/>
                  </a:cubicBezTo>
                  <a:cubicBezTo>
                    <a:pt x="463" y="640"/>
                    <a:pt x="463" y="640"/>
                    <a:pt x="463" y="640"/>
                  </a:cubicBezTo>
                  <a:close/>
                  <a:moveTo>
                    <a:pt x="464" y="735"/>
                  </a:moveTo>
                  <a:cubicBezTo>
                    <a:pt x="464" y="736"/>
                    <a:pt x="464" y="736"/>
                    <a:pt x="464" y="736"/>
                  </a:cubicBezTo>
                  <a:cubicBezTo>
                    <a:pt x="463" y="736"/>
                    <a:pt x="463" y="735"/>
                    <a:pt x="464" y="735"/>
                  </a:cubicBezTo>
                  <a:close/>
                  <a:moveTo>
                    <a:pt x="463" y="639"/>
                  </a:moveTo>
                  <a:cubicBezTo>
                    <a:pt x="462" y="639"/>
                    <a:pt x="463" y="638"/>
                    <a:pt x="462" y="637"/>
                  </a:cubicBezTo>
                  <a:cubicBezTo>
                    <a:pt x="464" y="637"/>
                    <a:pt x="463" y="638"/>
                    <a:pt x="464" y="638"/>
                  </a:cubicBezTo>
                  <a:cubicBezTo>
                    <a:pt x="465" y="639"/>
                    <a:pt x="463" y="639"/>
                    <a:pt x="463" y="639"/>
                  </a:cubicBezTo>
                  <a:close/>
                  <a:moveTo>
                    <a:pt x="464" y="500"/>
                  </a:moveTo>
                  <a:cubicBezTo>
                    <a:pt x="464" y="500"/>
                    <a:pt x="464" y="500"/>
                    <a:pt x="464" y="499"/>
                  </a:cubicBezTo>
                  <a:cubicBezTo>
                    <a:pt x="464" y="499"/>
                    <a:pt x="465" y="499"/>
                    <a:pt x="465" y="499"/>
                  </a:cubicBezTo>
                  <a:cubicBezTo>
                    <a:pt x="465" y="500"/>
                    <a:pt x="465" y="500"/>
                    <a:pt x="465" y="500"/>
                  </a:cubicBezTo>
                  <a:cubicBezTo>
                    <a:pt x="465" y="500"/>
                    <a:pt x="464" y="500"/>
                    <a:pt x="464" y="500"/>
                  </a:cubicBezTo>
                  <a:close/>
                  <a:moveTo>
                    <a:pt x="461" y="473"/>
                  </a:moveTo>
                  <a:cubicBezTo>
                    <a:pt x="461" y="473"/>
                    <a:pt x="461" y="473"/>
                    <a:pt x="461" y="473"/>
                  </a:cubicBezTo>
                  <a:cubicBezTo>
                    <a:pt x="461" y="473"/>
                    <a:pt x="461" y="473"/>
                    <a:pt x="461" y="473"/>
                  </a:cubicBezTo>
                  <a:cubicBezTo>
                    <a:pt x="461" y="473"/>
                    <a:pt x="461" y="473"/>
                    <a:pt x="461" y="473"/>
                  </a:cubicBezTo>
                  <a:cubicBezTo>
                    <a:pt x="459" y="473"/>
                    <a:pt x="460" y="471"/>
                    <a:pt x="460" y="471"/>
                  </a:cubicBezTo>
                  <a:cubicBezTo>
                    <a:pt x="461" y="471"/>
                    <a:pt x="461" y="471"/>
                    <a:pt x="461" y="471"/>
                  </a:cubicBezTo>
                  <a:cubicBezTo>
                    <a:pt x="461" y="471"/>
                    <a:pt x="461" y="471"/>
                    <a:pt x="461" y="471"/>
                  </a:cubicBezTo>
                  <a:cubicBezTo>
                    <a:pt x="461" y="470"/>
                    <a:pt x="462" y="470"/>
                    <a:pt x="463" y="470"/>
                  </a:cubicBezTo>
                  <a:cubicBezTo>
                    <a:pt x="467" y="470"/>
                    <a:pt x="465" y="475"/>
                    <a:pt x="461" y="473"/>
                  </a:cubicBezTo>
                  <a:close/>
                  <a:moveTo>
                    <a:pt x="463" y="464"/>
                  </a:moveTo>
                  <a:cubicBezTo>
                    <a:pt x="466" y="464"/>
                    <a:pt x="464" y="467"/>
                    <a:pt x="462" y="467"/>
                  </a:cubicBezTo>
                  <a:cubicBezTo>
                    <a:pt x="463" y="466"/>
                    <a:pt x="462" y="465"/>
                    <a:pt x="463" y="464"/>
                  </a:cubicBezTo>
                  <a:close/>
                  <a:moveTo>
                    <a:pt x="464" y="449"/>
                  </a:moveTo>
                  <a:cubicBezTo>
                    <a:pt x="463" y="448"/>
                    <a:pt x="464" y="447"/>
                    <a:pt x="464" y="447"/>
                  </a:cubicBezTo>
                  <a:cubicBezTo>
                    <a:pt x="465" y="445"/>
                    <a:pt x="465" y="448"/>
                    <a:pt x="464" y="449"/>
                  </a:cubicBezTo>
                  <a:close/>
                  <a:moveTo>
                    <a:pt x="464" y="407"/>
                  </a:moveTo>
                  <a:cubicBezTo>
                    <a:pt x="463" y="406"/>
                    <a:pt x="464" y="406"/>
                    <a:pt x="464" y="406"/>
                  </a:cubicBezTo>
                  <a:cubicBezTo>
                    <a:pt x="465" y="406"/>
                    <a:pt x="465" y="407"/>
                    <a:pt x="464" y="407"/>
                  </a:cubicBezTo>
                  <a:close/>
                  <a:moveTo>
                    <a:pt x="463" y="452"/>
                  </a:moveTo>
                  <a:cubicBezTo>
                    <a:pt x="461" y="452"/>
                    <a:pt x="463" y="450"/>
                    <a:pt x="463" y="449"/>
                  </a:cubicBezTo>
                  <a:cubicBezTo>
                    <a:pt x="464" y="450"/>
                    <a:pt x="465" y="452"/>
                    <a:pt x="463" y="452"/>
                  </a:cubicBezTo>
                  <a:close/>
                  <a:moveTo>
                    <a:pt x="461" y="435"/>
                  </a:moveTo>
                  <a:cubicBezTo>
                    <a:pt x="461" y="434"/>
                    <a:pt x="461" y="434"/>
                    <a:pt x="461" y="433"/>
                  </a:cubicBezTo>
                  <a:cubicBezTo>
                    <a:pt x="462" y="432"/>
                    <a:pt x="462" y="432"/>
                    <a:pt x="463" y="433"/>
                  </a:cubicBezTo>
                  <a:cubicBezTo>
                    <a:pt x="463" y="434"/>
                    <a:pt x="463" y="436"/>
                    <a:pt x="461" y="435"/>
                  </a:cubicBezTo>
                  <a:close/>
                  <a:moveTo>
                    <a:pt x="462" y="455"/>
                  </a:moveTo>
                  <a:cubicBezTo>
                    <a:pt x="461" y="455"/>
                    <a:pt x="461" y="454"/>
                    <a:pt x="462" y="454"/>
                  </a:cubicBezTo>
                  <a:cubicBezTo>
                    <a:pt x="463" y="454"/>
                    <a:pt x="462" y="455"/>
                    <a:pt x="462" y="455"/>
                  </a:cubicBezTo>
                  <a:close/>
                  <a:moveTo>
                    <a:pt x="462" y="470"/>
                  </a:moveTo>
                  <a:cubicBezTo>
                    <a:pt x="462" y="470"/>
                    <a:pt x="460" y="470"/>
                    <a:pt x="461" y="470"/>
                  </a:cubicBezTo>
                  <a:cubicBezTo>
                    <a:pt x="461" y="470"/>
                    <a:pt x="461" y="470"/>
                    <a:pt x="462" y="470"/>
                  </a:cubicBezTo>
                  <a:close/>
                  <a:moveTo>
                    <a:pt x="464" y="394"/>
                  </a:moveTo>
                  <a:cubicBezTo>
                    <a:pt x="464" y="394"/>
                    <a:pt x="464" y="393"/>
                    <a:pt x="465" y="393"/>
                  </a:cubicBezTo>
                  <a:cubicBezTo>
                    <a:pt x="464" y="394"/>
                    <a:pt x="465" y="395"/>
                    <a:pt x="463" y="396"/>
                  </a:cubicBezTo>
                  <a:cubicBezTo>
                    <a:pt x="463" y="395"/>
                    <a:pt x="463" y="395"/>
                    <a:pt x="464" y="394"/>
                  </a:cubicBezTo>
                  <a:close/>
                  <a:moveTo>
                    <a:pt x="463" y="429"/>
                  </a:moveTo>
                  <a:cubicBezTo>
                    <a:pt x="463" y="431"/>
                    <a:pt x="460" y="431"/>
                    <a:pt x="459" y="431"/>
                  </a:cubicBezTo>
                  <a:cubicBezTo>
                    <a:pt x="459" y="430"/>
                    <a:pt x="459" y="429"/>
                    <a:pt x="458" y="428"/>
                  </a:cubicBezTo>
                  <a:cubicBezTo>
                    <a:pt x="456" y="428"/>
                    <a:pt x="459" y="430"/>
                    <a:pt x="457" y="429"/>
                  </a:cubicBezTo>
                  <a:cubicBezTo>
                    <a:pt x="457" y="426"/>
                    <a:pt x="463" y="428"/>
                    <a:pt x="463" y="429"/>
                  </a:cubicBezTo>
                  <a:close/>
                  <a:moveTo>
                    <a:pt x="462" y="895"/>
                  </a:moveTo>
                  <a:cubicBezTo>
                    <a:pt x="461" y="897"/>
                    <a:pt x="460" y="898"/>
                    <a:pt x="458" y="898"/>
                  </a:cubicBezTo>
                  <a:cubicBezTo>
                    <a:pt x="458" y="897"/>
                    <a:pt x="459" y="896"/>
                    <a:pt x="458" y="895"/>
                  </a:cubicBezTo>
                  <a:cubicBezTo>
                    <a:pt x="456" y="895"/>
                    <a:pt x="455" y="896"/>
                    <a:pt x="455" y="897"/>
                  </a:cubicBezTo>
                  <a:cubicBezTo>
                    <a:pt x="456" y="897"/>
                    <a:pt x="457" y="897"/>
                    <a:pt x="457" y="898"/>
                  </a:cubicBezTo>
                  <a:cubicBezTo>
                    <a:pt x="457" y="899"/>
                    <a:pt x="454" y="898"/>
                    <a:pt x="452" y="899"/>
                  </a:cubicBezTo>
                  <a:cubicBezTo>
                    <a:pt x="451" y="898"/>
                    <a:pt x="450" y="898"/>
                    <a:pt x="450" y="897"/>
                  </a:cubicBezTo>
                  <a:cubicBezTo>
                    <a:pt x="451" y="895"/>
                    <a:pt x="454" y="895"/>
                    <a:pt x="455" y="893"/>
                  </a:cubicBezTo>
                  <a:cubicBezTo>
                    <a:pt x="457" y="893"/>
                    <a:pt x="458" y="893"/>
                    <a:pt x="460" y="893"/>
                  </a:cubicBezTo>
                  <a:cubicBezTo>
                    <a:pt x="460" y="894"/>
                    <a:pt x="460" y="894"/>
                    <a:pt x="460" y="894"/>
                  </a:cubicBezTo>
                  <a:cubicBezTo>
                    <a:pt x="462" y="894"/>
                    <a:pt x="461" y="895"/>
                    <a:pt x="462" y="895"/>
                  </a:cubicBezTo>
                  <a:close/>
                  <a:moveTo>
                    <a:pt x="454" y="905"/>
                  </a:moveTo>
                  <a:cubicBezTo>
                    <a:pt x="456" y="904"/>
                    <a:pt x="457" y="907"/>
                    <a:pt x="455" y="907"/>
                  </a:cubicBezTo>
                  <a:cubicBezTo>
                    <a:pt x="455" y="906"/>
                    <a:pt x="454" y="906"/>
                    <a:pt x="454" y="905"/>
                  </a:cubicBezTo>
                  <a:close/>
                  <a:moveTo>
                    <a:pt x="455" y="949"/>
                  </a:moveTo>
                  <a:cubicBezTo>
                    <a:pt x="457" y="950"/>
                    <a:pt x="458" y="951"/>
                    <a:pt x="458" y="952"/>
                  </a:cubicBezTo>
                  <a:cubicBezTo>
                    <a:pt x="457" y="953"/>
                    <a:pt x="457" y="953"/>
                    <a:pt x="455" y="953"/>
                  </a:cubicBezTo>
                  <a:cubicBezTo>
                    <a:pt x="454" y="952"/>
                    <a:pt x="454" y="950"/>
                    <a:pt x="455" y="949"/>
                  </a:cubicBezTo>
                  <a:close/>
                  <a:moveTo>
                    <a:pt x="445" y="754"/>
                  </a:moveTo>
                  <a:cubicBezTo>
                    <a:pt x="446" y="754"/>
                    <a:pt x="446" y="756"/>
                    <a:pt x="446" y="756"/>
                  </a:cubicBezTo>
                  <a:cubicBezTo>
                    <a:pt x="445" y="756"/>
                    <a:pt x="445" y="755"/>
                    <a:pt x="445" y="754"/>
                  </a:cubicBezTo>
                  <a:close/>
                  <a:moveTo>
                    <a:pt x="446" y="757"/>
                  </a:moveTo>
                  <a:cubicBezTo>
                    <a:pt x="446" y="757"/>
                    <a:pt x="446" y="758"/>
                    <a:pt x="446" y="758"/>
                  </a:cubicBezTo>
                  <a:cubicBezTo>
                    <a:pt x="444" y="758"/>
                    <a:pt x="445" y="756"/>
                    <a:pt x="446" y="757"/>
                  </a:cubicBezTo>
                  <a:close/>
                  <a:moveTo>
                    <a:pt x="447" y="769"/>
                  </a:moveTo>
                  <a:cubicBezTo>
                    <a:pt x="447" y="769"/>
                    <a:pt x="447" y="769"/>
                    <a:pt x="447" y="770"/>
                  </a:cubicBezTo>
                  <a:cubicBezTo>
                    <a:pt x="446" y="770"/>
                    <a:pt x="446" y="770"/>
                    <a:pt x="445" y="769"/>
                  </a:cubicBezTo>
                  <a:cubicBezTo>
                    <a:pt x="446" y="769"/>
                    <a:pt x="446" y="769"/>
                    <a:pt x="447" y="769"/>
                  </a:cubicBezTo>
                  <a:close/>
                  <a:moveTo>
                    <a:pt x="446" y="706"/>
                  </a:moveTo>
                  <a:cubicBezTo>
                    <a:pt x="446" y="706"/>
                    <a:pt x="446" y="706"/>
                    <a:pt x="445" y="706"/>
                  </a:cubicBezTo>
                  <a:cubicBezTo>
                    <a:pt x="444" y="705"/>
                    <a:pt x="444" y="704"/>
                    <a:pt x="445" y="703"/>
                  </a:cubicBezTo>
                  <a:cubicBezTo>
                    <a:pt x="447" y="703"/>
                    <a:pt x="447" y="705"/>
                    <a:pt x="446" y="706"/>
                  </a:cubicBezTo>
                  <a:close/>
                  <a:moveTo>
                    <a:pt x="442" y="929"/>
                  </a:moveTo>
                  <a:cubicBezTo>
                    <a:pt x="443" y="929"/>
                    <a:pt x="443" y="930"/>
                    <a:pt x="443" y="930"/>
                  </a:cubicBezTo>
                  <a:cubicBezTo>
                    <a:pt x="442" y="931"/>
                    <a:pt x="443" y="929"/>
                    <a:pt x="442" y="929"/>
                  </a:cubicBezTo>
                  <a:close/>
                  <a:moveTo>
                    <a:pt x="443" y="920"/>
                  </a:moveTo>
                  <a:cubicBezTo>
                    <a:pt x="443" y="920"/>
                    <a:pt x="444" y="922"/>
                    <a:pt x="443" y="922"/>
                  </a:cubicBezTo>
                  <a:cubicBezTo>
                    <a:pt x="442" y="922"/>
                    <a:pt x="441" y="920"/>
                    <a:pt x="443" y="920"/>
                  </a:cubicBezTo>
                  <a:close/>
                  <a:moveTo>
                    <a:pt x="444" y="933"/>
                  </a:moveTo>
                  <a:cubicBezTo>
                    <a:pt x="444" y="934"/>
                    <a:pt x="444" y="935"/>
                    <a:pt x="444" y="936"/>
                  </a:cubicBezTo>
                  <a:cubicBezTo>
                    <a:pt x="443" y="936"/>
                    <a:pt x="442" y="933"/>
                    <a:pt x="444" y="933"/>
                  </a:cubicBezTo>
                  <a:close/>
                  <a:moveTo>
                    <a:pt x="443" y="915"/>
                  </a:moveTo>
                  <a:cubicBezTo>
                    <a:pt x="441" y="915"/>
                    <a:pt x="442" y="914"/>
                    <a:pt x="442" y="914"/>
                  </a:cubicBezTo>
                  <a:cubicBezTo>
                    <a:pt x="443" y="914"/>
                    <a:pt x="443" y="914"/>
                    <a:pt x="444" y="914"/>
                  </a:cubicBezTo>
                  <a:cubicBezTo>
                    <a:pt x="444" y="915"/>
                    <a:pt x="443" y="915"/>
                    <a:pt x="443" y="915"/>
                  </a:cubicBezTo>
                  <a:close/>
                  <a:moveTo>
                    <a:pt x="441" y="909"/>
                  </a:moveTo>
                  <a:cubicBezTo>
                    <a:pt x="441" y="907"/>
                    <a:pt x="442" y="907"/>
                    <a:pt x="442" y="906"/>
                  </a:cubicBezTo>
                  <a:cubicBezTo>
                    <a:pt x="443" y="906"/>
                    <a:pt x="443" y="906"/>
                    <a:pt x="443" y="906"/>
                  </a:cubicBezTo>
                  <a:cubicBezTo>
                    <a:pt x="444" y="907"/>
                    <a:pt x="444" y="909"/>
                    <a:pt x="441" y="909"/>
                  </a:cubicBezTo>
                  <a:close/>
                  <a:moveTo>
                    <a:pt x="443" y="900"/>
                  </a:moveTo>
                  <a:cubicBezTo>
                    <a:pt x="443" y="901"/>
                    <a:pt x="443" y="901"/>
                    <a:pt x="442" y="902"/>
                  </a:cubicBezTo>
                  <a:cubicBezTo>
                    <a:pt x="441" y="902"/>
                    <a:pt x="441" y="900"/>
                    <a:pt x="443" y="900"/>
                  </a:cubicBezTo>
                  <a:close/>
                  <a:moveTo>
                    <a:pt x="443" y="898"/>
                  </a:moveTo>
                  <a:cubicBezTo>
                    <a:pt x="442" y="898"/>
                    <a:pt x="442" y="897"/>
                    <a:pt x="440" y="898"/>
                  </a:cubicBezTo>
                  <a:cubicBezTo>
                    <a:pt x="440" y="897"/>
                    <a:pt x="440" y="897"/>
                    <a:pt x="440" y="896"/>
                  </a:cubicBezTo>
                  <a:cubicBezTo>
                    <a:pt x="442" y="896"/>
                    <a:pt x="441" y="898"/>
                    <a:pt x="443" y="897"/>
                  </a:cubicBezTo>
                  <a:cubicBezTo>
                    <a:pt x="443" y="898"/>
                    <a:pt x="443" y="898"/>
                    <a:pt x="443" y="898"/>
                  </a:cubicBezTo>
                  <a:close/>
                  <a:moveTo>
                    <a:pt x="441" y="904"/>
                  </a:moveTo>
                  <a:cubicBezTo>
                    <a:pt x="441" y="904"/>
                    <a:pt x="441" y="905"/>
                    <a:pt x="439" y="905"/>
                  </a:cubicBezTo>
                  <a:cubicBezTo>
                    <a:pt x="439" y="904"/>
                    <a:pt x="439" y="904"/>
                    <a:pt x="439" y="903"/>
                  </a:cubicBezTo>
                  <a:cubicBezTo>
                    <a:pt x="440" y="903"/>
                    <a:pt x="440" y="903"/>
                    <a:pt x="441" y="904"/>
                  </a:cubicBezTo>
                  <a:close/>
                  <a:moveTo>
                    <a:pt x="442" y="692"/>
                  </a:moveTo>
                  <a:cubicBezTo>
                    <a:pt x="441" y="692"/>
                    <a:pt x="441" y="690"/>
                    <a:pt x="442" y="690"/>
                  </a:cubicBezTo>
                  <a:cubicBezTo>
                    <a:pt x="443" y="691"/>
                    <a:pt x="442" y="691"/>
                    <a:pt x="442" y="692"/>
                  </a:cubicBezTo>
                  <a:close/>
                  <a:moveTo>
                    <a:pt x="442" y="701"/>
                  </a:moveTo>
                  <a:cubicBezTo>
                    <a:pt x="442" y="701"/>
                    <a:pt x="442" y="700"/>
                    <a:pt x="442" y="700"/>
                  </a:cubicBezTo>
                  <a:cubicBezTo>
                    <a:pt x="443" y="700"/>
                    <a:pt x="443" y="702"/>
                    <a:pt x="441" y="703"/>
                  </a:cubicBezTo>
                  <a:cubicBezTo>
                    <a:pt x="441" y="702"/>
                    <a:pt x="441" y="701"/>
                    <a:pt x="442" y="701"/>
                  </a:cubicBezTo>
                  <a:close/>
                  <a:moveTo>
                    <a:pt x="442" y="805"/>
                  </a:moveTo>
                  <a:cubicBezTo>
                    <a:pt x="442" y="804"/>
                    <a:pt x="443" y="804"/>
                    <a:pt x="444" y="804"/>
                  </a:cubicBezTo>
                  <a:cubicBezTo>
                    <a:pt x="444" y="804"/>
                    <a:pt x="443" y="805"/>
                    <a:pt x="442" y="805"/>
                  </a:cubicBezTo>
                  <a:close/>
                  <a:moveTo>
                    <a:pt x="442" y="784"/>
                  </a:moveTo>
                  <a:cubicBezTo>
                    <a:pt x="441" y="783"/>
                    <a:pt x="442" y="782"/>
                    <a:pt x="442" y="782"/>
                  </a:cubicBezTo>
                  <a:cubicBezTo>
                    <a:pt x="443" y="782"/>
                    <a:pt x="444" y="782"/>
                    <a:pt x="445" y="782"/>
                  </a:cubicBezTo>
                  <a:cubicBezTo>
                    <a:pt x="445" y="784"/>
                    <a:pt x="443" y="784"/>
                    <a:pt x="442" y="784"/>
                  </a:cubicBezTo>
                  <a:close/>
                  <a:moveTo>
                    <a:pt x="438" y="570"/>
                  </a:moveTo>
                  <a:cubicBezTo>
                    <a:pt x="440" y="569"/>
                    <a:pt x="441" y="572"/>
                    <a:pt x="439" y="572"/>
                  </a:cubicBezTo>
                  <a:cubicBezTo>
                    <a:pt x="439" y="572"/>
                    <a:pt x="438" y="572"/>
                    <a:pt x="438" y="572"/>
                  </a:cubicBezTo>
                  <a:cubicBezTo>
                    <a:pt x="438" y="571"/>
                    <a:pt x="438" y="570"/>
                    <a:pt x="438" y="570"/>
                  </a:cubicBezTo>
                  <a:close/>
                  <a:moveTo>
                    <a:pt x="436" y="518"/>
                  </a:moveTo>
                  <a:cubicBezTo>
                    <a:pt x="437" y="518"/>
                    <a:pt x="437" y="520"/>
                    <a:pt x="437" y="521"/>
                  </a:cubicBezTo>
                  <a:cubicBezTo>
                    <a:pt x="435" y="520"/>
                    <a:pt x="435" y="519"/>
                    <a:pt x="436" y="518"/>
                  </a:cubicBezTo>
                  <a:close/>
                  <a:moveTo>
                    <a:pt x="436" y="548"/>
                  </a:moveTo>
                  <a:cubicBezTo>
                    <a:pt x="436" y="549"/>
                    <a:pt x="436" y="549"/>
                    <a:pt x="436" y="549"/>
                  </a:cubicBezTo>
                  <a:cubicBezTo>
                    <a:pt x="436" y="549"/>
                    <a:pt x="435" y="549"/>
                    <a:pt x="435" y="549"/>
                  </a:cubicBezTo>
                  <a:cubicBezTo>
                    <a:pt x="435" y="549"/>
                    <a:pt x="435" y="549"/>
                    <a:pt x="435" y="548"/>
                  </a:cubicBezTo>
                  <a:cubicBezTo>
                    <a:pt x="436" y="548"/>
                    <a:pt x="436" y="548"/>
                    <a:pt x="436" y="548"/>
                  </a:cubicBezTo>
                  <a:close/>
                  <a:moveTo>
                    <a:pt x="425" y="598"/>
                  </a:moveTo>
                  <a:cubicBezTo>
                    <a:pt x="424" y="598"/>
                    <a:pt x="423" y="599"/>
                    <a:pt x="422" y="599"/>
                  </a:cubicBezTo>
                  <a:cubicBezTo>
                    <a:pt x="421" y="598"/>
                    <a:pt x="419" y="598"/>
                    <a:pt x="420" y="596"/>
                  </a:cubicBezTo>
                  <a:cubicBezTo>
                    <a:pt x="421" y="596"/>
                    <a:pt x="420" y="598"/>
                    <a:pt x="421" y="598"/>
                  </a:cubicBezTo>
                  <a:cubicBezTo>
                    <a:pt x="423" y="597"/>
                    <a:pt x="420" y="596"/>
                    <a:pt x="422" y="595"/>
                  </a:cubicBezTo>
                  <a:cubicBezTo>
                    <a:pt x="425" y="595"/>
                    <a:pt x="425" y="596"/>
                    <a:pt x="426" y="597"/>
                  </a:cubicBezTo>
                  <a:cubicBezTo>
                    <a:pt x="426" y="597"/>
                    <a:pt x="426" y="597"/>
                    <a:pt x="425" y="597"/>
                  </a:cubicBezTo>
                  <a:cubicBezTo>
                    <a:pt x="425" y="598"/>
                    <a:pt x="425" y="598"/>
                    <a:pt x="425" y="598"/>
                  </a:cubicBezTo>
                  <a:close/>
                  <a:moveTo>
                    <a:pt x="406" y="918"/>
                  </a:moveTo>
                  <a:cubicBezTo>
                    <a:pt x="406" y="917"/>
                    <a:pt x="406" y="917"/>
                    <a:pt x="407" y="916"/>
                  </a:cubicBezTo>
                  <a:cubicBezTo>
                    <a:pt x="409" y="916"/>
                    <a:pt x="410" y="916"/>
                    <a:pt x="410" y="918"/>
                  </a:cubicBezTo>
                  <a:cubicBezTo>
                    <a:pt x="408" y="918"/>
                    <a:pt x="408" y="918"/>
                    <a:pt x="406" y="918"/>
                  </a:cubicBezTo>
                  <a:close/>
                  <a:moveTo>
                    <a:pt x="407" y="923"/>
                  </a:moveTo>
                  <a:cubicBezTo>
                    <a:pt x="406" y="924"/>
                    <a:pt x="406" y="922"/>
                    <a:pt x="407" y="922"/>
                  </a:cubicBezTo>
                  <a:cubicBezTo>
                    <a:pt x="407" y="923"/>
                    <a:pt x="407" y="923"/>
                    <a:pt x="407" y="923"/>
                  </a:cubicBezTo>
                  <a:close/>
                  <a:moveTo>
                    <a:pt x="403" y="701"/>
                  </a:moveTo>
                  <a:cubicBezTo>
                    <a:pt x="403" y="702"/>
                    <a:pt x="403" y="702"/>
                    <a:pt x="403" y="703"/>
                  </a:cubicBezTo>
                  <a:cubicBezTo>
                    <a:pt x="402" y="702"/>
                    <a:pt x="401" y="701"/>
                    <a:pt x="403" y="701"/>
                  </a:cubicBezTo>
                  <a:close/>
                  <a:moveTo>
                    <a:pt x="403" y="715"/>
                  </a:moveTo>
                  <a:cubicBezTo>
                    <a:pt x="402" y="714"/>
                    <a:pt x="402" y="714"/>
                    <a:pt x="402" y="713"/>
                  </a:cubicBezTo>
                  <a:cubicBezTo>
                    <a:pt x="403" y="713"/>
                    <a:pt x="403" y="714"/>
                    <a:pt x="403" y="715"/>
                  </a:cubicBezTo>
                  <a:close/>
                  <a:moveTo>
                    <a:pt x="402" y="578"/>
                  </a:moveTo>
                  <a:cubicBezTo>
                    <a:pt x="400" y="578"/>
                    <a:pt x="401" y="577"/>
                    <a:pt x="401" y="576"/>
                  </a:cubicBezTo>
                  <a:cubicBezTo>
                    <a:pt x="403" y="577"/>
                    <a:pt x="402" y="577"/>
                    <a:pt x="402" y="578"/>
                  </a:cubicBezTo>
                  <a:close/>
                  <a:moveTo>
                    <a:pt x="402" y="854"/>
                  </a:moveTo>
                  <a:cubicBezTo>
                    <a:pt x="401" y="854"/>
                    <a:pt x="401" y="853"/>
                    <a:pt x="401" y="853"/>
                  </a:cubicBezTo>
                  <a:cubicBezTo>
                    <a:pt x="402" y="853"/>
                    <a:pt x="402" y="853"/>
                    <a:pt x="402" y="854"/>
                  </a:cubicBezTo>
                  <a:close/>
                  <a:moveTo>
                    <a:pt x="401" y="576"/>
                  </a:moveTo>
                  <a:cubicBezTo>
                    <a:pt x="401" y="576"/>
                    <a:pt x="402" y="576"/>
                    <a:pt x="402" y="575"/>
                  </a:cubicBezTo>
                  <a:cubicBezTo>
                    <a:pt x="403" y="575"/>
                    <a:pt x="402" y="576"/>
                    <a:pt x="402" y="576"/>
                  </a:cubicBezTo>
                  <a:cubicBezTo>
                    <a:pt x="402" y="576"/>
                    <a:pt x="402" y="576"/>
                    <a:pt x="401" y="576"/>
                  </a:cubicBezTo>
                  <a:close/>
                  <a:moveTo>
                    <a:pt x="395" y="834"/>
                  </a:moveTo>
                  <a:cubicBezTo>
                    <a:pt x="395" y="835"/>
                    <a:pt x="395" y="836"/>
                    <a:pt x="395" y="837"/>
                  </a:cubicBezTo>
                  <a:cubicBezTo>
                    <a:pt x="394" y="837"/>
                    <a:pt x="394" y="836"/>
                    <a:pt x="394" y="836"/>
                  </a:cubicBezTo>
                  <a:cubicBezTo>
                    <a:pt x="394" y="835"/>
                    <a:pt x="394" y="834"/>
                    <a:pt x="395" y="834"/>
                  </a:cubicBezTo>
                  <a:close/>
                  <a:moveTo>
                    <a:pt x="394" y="833"/>
                  </a:moveTo>
                  <a:cubicBezTo>
                    <a:pt x="394" y="833"/>
                    <a:pt x="394" y="833"/>
                    <a:pt x="395" y="833"/>
                  </a:cubicBezTo>
                  <a:cubicBezTo>
                    <a:pt x="395" y="833"/>
                    <a:pt x="395" y="834"/>
                    <a:pt x="395" y="834"/>
                  </a:cubicBezTo>
                  <a:cubicBezTo>
                    <a:pt x="393" y="834"/>
                    <a:pt x="394" y="833"/>
                    <a:pt x="394" y="833"/>
                  </a:cubicBezTo>
                  <a:close/>
                  <a:moveTo>
                    <a:pt x="395" y="842"/>
                  </a:moveTo>
                  <a:cubicBezTo>
                    <a:pt x="395" y="843"/>
                    <a:pt x="395" y="843"/>
                    <a:pt x="395" y="844"/>
                  </a:cubicBezTo>
                  <a:cubicBezTo>
                    <a:pt x="394" y="844"/>
                    <a:pt x="394" y="842"/>
                    <a:pt x="395" y="842"/>
                  </a:cubicBezTo>
                  <a:close/>
                  <a:moveTo>
                    <a:pt x="395" y="821"/>
                  </a:moveTo>
                  <a:cubicBezTo>
                    <a:pt x="394" y="821"/>
                    <a:pt x="394" y="820"/>
                    <a:pt x="393" y="820"/>
                  </a:cubicBezTo>
                  <a:cubicBezTo>
                    <a:pt x="393" y="819"/>
                    <a:pt x="393" y="819"/>
                    <a:pt x="392" y="818"/>
                  </a:cubicBezTo>
                  <a:cubicBezTo>
                    <a:pt x="394" y="818"/>
                    <a:pt x="395" y="818"/>
                    <a:pt x="395" y="819"/>
                  </a:cubicBezTo>
                  <a:cubicBezTo>
                    <a:pt x="395" y="820"/>
                    <a:pt x="395" y="820"/>
                    <a:pt x="395" y="821"/>
                  </a:cubicBezTo>
                  <a:close/>
                  <a:moveTo>
                    <a:pt x="385" y="773"/>
                  </a:moveTo>
                  <a:cubicBezTo>
                    <a:pt x="384" y="773"/>
                    <a:pt x="385" y="773"/>
                    <a:pt x="385" y="773"/>
                  </a:cubicBezTo>
                  <a:cubicBezTo>
                    <a:pt x="387" y="773"/>
                    <a:pt x="386" y="773"/>
                    <a:pt x="387" y="774"/>
                  </a:cubicBezTo>
                  <a:cubicBezTo>
                    <a:pt x="387" y="774"/>
                    <a:pt x="386" y="775"/>
                    <a:pt x="385" y="775"/>
                  </a:cubicBezTo>
                  <a:cubicBezTo>
                    <a:pt x="386" y="774"/>
                    <a:pt x="386" y="774"/>
                    <a:pt x="385" y="773"/>
                  </a:cubicBezTo>
                  <a:close/>
                  <a:moveTo>
                    <a:pt x="383" y="741"/>
                  </a:moveTo>
                  <a:cubicBezTo>
                    <a:pt x="382" y="740"/>
                    <a:pt x="381" y="739"/>
                    <a:pt x="379" y="740"/>
                  </a:cubicBezTo>
                  <a:cubicBezTo>
                    <a:pt x="378" y="738"/>
                    <a:pt x="380" y="738"/>
                    <a:pt x="380" y="737"/>
                  </a:cubicBezTo>
                  <a:cubicBezTo>
                    <a:pt x="380" y="737"/>
                    <a:pt x="380" y="738"/>
                    <a:pt x="381" y="738"/>
                  </a:cubicBezTo>
                  <a:cubicBezTo>
                    <a:pt x="382" y="739"/>
                    <a:pt x="383" y="740"/>
                    <a:pt x="386" y="741"/>
                  </a:cubicBezTo>
                  <a:cubicBezTo>
                    <a:pt x="385" y="741"/>
                    <a:pt x="385" y="743"/>
                    <a:pt x="384" y="743"/>
                  </a:cubicBezTo>
                  <a:cubicBezTo>
                    <a:pt x="383" y="743"/>
                    <a:pt x="384" y="741"/>
                    <a:pt x="383" y="741"/>
                  </a:cubicBezTo>
                  <a:close/>
                  <a:moveTo>
                    <a:pt x="383" y="837"/>
                  </a:moveTo>
                  <a:cubicBezTo>
                    <a:pt x="382" y="837"/>
                    <a:pt x="382" y="835"/>
                    <a:pt x="384" y="835"/>
                  </a:cubicBezTo>
                  <a:cubicBezTo>
                    <a:pt x="384" y="836"/>
                    <a:pt x="384" y="837"/>
                    <a:pt x="383" y="837"/>
                  </a:cubicBezTo>
                  <a:close/>
                  <a:moveTo>
                    <a:pt x="374" y="925"/>
                  </a:moveTo>
                  <a:cubicBezTo>
                    <a:pt x="373" y="925"/>
                    <a:pt x="373" y="924"/>
                    <a:pt x="374" y="923"/>
                  </a:cubicBezTo>
                  <a:cubicBezTo>
                    <a:pt x="374" y="923"/>
                    <a:pt x="375" y="923"/>
                    <a:pt x="376" y="923"/>
                  </a:cubicBezTo>
                  <a:cubicBezTo>
                    <a:pt x="376" y="925"/>
                    <a:pt x="376" y="925"/>
                    <a:pt x="375" y="926"/>
                  </a:cubicBezTo>
                  <a:cubicBezTo>
                    <a:pt x="374" y="926"/>
                    <a:pt x="374" y="925"/>
                    <a:pt x="374" y="925"/>
                  </a:cubicBezTo>
                  <a:close/>
                  <a:moveTo>
                    <a:pt x="374" y="931"/>
                  </a:moveTo>
                  <a:cubicBezTo>
                    <a:pt x="374" y="931"/>
                    <a:pt x="374" y="932"/>
                    <a:pt x="374" y="932"/>
                  </a:cubicBezTo>
                  <a:cubicBezTo>
                    <a:pt x="374" y="932"/>
                    <a:pt x="374" y="932"/>
                    <a:pt x="373" y="932"/>
                  </a:cubicBezTo>
                  <a:cubicBezTo>
                    <a:pt x="373" y="931"/>
                    <a:pt x="374" y="931"/>
                    <a:pt x="374" y="931"/>
                  </a:cubicBezTo>
                  <a:cubicBezTo>
                    <a:pt x="374" y="931"/>
                    <a:pt x="374" y="931"/>
                    <a:pt x="374" y="931"/>
                  </a:cubicBezTo>
                  <a:close/>
                  <a:moveTo>
                    <a:pt x="370" y="827"/>
                  </a:moveTo>
                  <a:cubicBezTo>
                    <a:pt x="370" y="827"/>
                    <a:pt x="370" y="826"/>
                    <a:pt x="370" y="825"/>
                  </a:cubicBezTo>
                  <a:cubicBezTo>
                    <a:pt x="373" y="825"/>
                    <a:pt x="373" y="825"/>
                    <a:pt x="373" y="824"/>
                  </a:cubicBezTo>
                  <a:cubicBezTo>
                    <a:pt x="375" y="824"/>
                    <a:pt x="376" y="824"/>
                    <a:pt x="376" y="824"/>
                  </a:cubicBezTo>
                  <a:cubicBezTo>
                    <a:pt x="376" y="826"/>
                    <a:pt x="373" y="826"/>
                    <a:pt x="373" y="827"/>
                  </a:cubicBezTo>
                  <a:cubicBezTo>
                    <a:pt x="372" y="827"/>
                    <a:pt x="371" y="827"/>
                    <a:pt x="370" y="827"/>
                  </a:cubicBezTo>
                  <a:close/>
                  <a:moveTo>
                    <a:pt x="372" y="862"/>
                  </a:moveTo>
                  <a:cubicBezTo>
                    <a:pt x="371" y="862"/>
                    <a:pt x="371" y="861"/>
                    <a:pt x="372" y="861"/>
                  </a:cubicBezTo>
                  <a:cubicBezTo>
                    <a:pt x="373" y="861"/>
                    <a:pt x="372" y="862"/>
                    <a:pt x="372" y="862"/>
                  </a:cubicBezTo>
                  <a:close/>
                  <a:moveTo>
                    <a:pt x="355" y="931"/>
                  </a:moveTo>
                  <a:cubicBezTo>
                    <a:pt x="354" y="931"/>
                    <a:pt x="354" y="929"/>
                    <a:pt x="354" y="928"/>
                  </a:cubicBezTo>
                  <a:cubicBezTo>
                    <a:pt x="355" y="928"/>
                    <a:pt x="355" y="928"/>
                    <a:pt x="356" y="928"/>
                  </a:cubicBezTo>
                  <a:cubicBezTo>
                    <a:pt x="356" y="929"/>
                    <a:pt x="356" y="930"/>
                    <a:pt x="355" y="931"/>
                  </a:cubicBezTo>
                  <a:close/>
                  <a:moveTo>
                    <a:pt x="356" y="969"/>
                  </a:moveTo>
                  <a:cubicBezTo>
                    <a:pt x="356" y="969"/>
                    <a:pt x="356" y="970"/>
                    <a:pt x="356" y="970"/>
                  </a:cubicBezTo>
                  <a:cubicBezTo>
                    <a:pt x="355" y="970"/>
                    <a:pt x="354" y="970"/>
                    <a:pt x="354" y="970"/>
                  </a:cubicBezTo>
                  <a:cubicBezTo>
                    <a:pt x="354" y="969"/>
                    <a:pt x="354" y="969"/>
                    <a:pt x="356" y="969"/>
                  </a:cubicBezTo>
                  <a:close/>
                  <a:moveTo>
                    <a:pt x="351" y="987"/>
                  </a:moveTo>
                  <a:cubicBezTo>
                    <a:pt x="350" y="986"/>
                    <a:pt x="350" y="986"/>
                    <a:pt x="348" y="986"/>
                  </a:cubicBezTo>
                  <a:cubicBezTo>
                    <a:pt x="348" y="985"/>
                    <a:pt x="347" y="985"/>
                    <a:pt x="347" y="984"/>
                  </a:cubicBezTo>
                  <a:cubicBezTo>
                    <a:pt x="347" y="984"/>
                    <a:pt x="345" y="984"/>
                    <a:pt x="346" y="982"/>
                  </a:cubicBezTo>
                  <a:cubicBezTo>
                    <a:pt x="347" y="982"/>
                    <a:pt x="348" y="982"/>
                    <a:pt x="349" y="982"/>
                  </a:cubicBezTo>
                  <a:cubicBezTo>
                    <a:pt x="351" y="982"/>
                    <a:pt x="353" y="984"/>
                    <a:pt x="353" y="985"/>
                  </a:cubicBezTo>
                  <a:cubicBezTo>
                    <a:pt x="352" y="986"/>
                    <a:pt x="351" y="986"/>
                    <a:pt x="351" y="987"/>
                  </a:cubicBezTo>
                  <a:close/>
                  <a:moveTo>
                    <a:pt x="345" y="1002"/>
                  </a:moveTo>
                  <a:cubicBezTo>
                    <a:pt x="345" y="1000"/>
                    <a:pt x="346" y="998"/>
                    <a:pt x="348" y="998"/>
                  </a:cubicBezTo>
                  <a:cubicBezTo>
                    <a:pt x="348" y="999"/>
                    <a:pt x="347" y="1001"/>
                    <a:pt x="345" y="1002"/>
                  </a:cubicBezTo>
                  <a:close/>
                  <a:moveTo>
                    <a:pt x="343" y="1007"/>
                  </a:moveTo>
                  <a:cubicBezTo>
                    <a:pt x="343" y="1007"/>
                    <a:pt x="343" y="1005"/>
                    <a:pt x="345" y="1005"/>
                  </a:cubicBezTo>
                  <a:cubicBezTo>
                    <a:pt x="345" y="1007"/>
                    <a:pt x="345" y="1007"/>
                    <a:pt x="343" y="1007"/>
                  </a:cubicBezTo>
                  <a:close/>
                  <a:moveTo>
                    <a:pt x="344" y="995"/>
                  </a:moveTo>
                  <a:cubicBezTo>
                    <a:pt x="343" y="994"/>
                    <a:pt x="343" y="993"/>
                    <a:pt x="344" y="992"/>
                  </a:cubicBezTo>
                  <a:cubicBezTo>
                    <a:pt x="343" y="991"/>
                    <a:pt x="343" y="990"/>
                    <a:pt x="343" y="989"/>
                  </a:cubicBezTo>
                  <a:cubicBezTo>
                    <a:pt x="346" y="988"/>
                    <a:pt x="350" y="989"/>
                    <a:pt x="351" y="990"/>
                  </a:cubicBezTo>
                  <a:cubicBezTo>
                    <a:pt x="351" y="993"/>
                    <a:pt x="349" y="993"/>
                    <a:pt x="348" y="996"/>
                  </a:cubicBezTo>
                  <a:cubicBezTo>
                    <a:pt x="346" y="996"/>
                    <a:pt x="345" y="995"/>
                    <a:pt x="344" y="995"/>
                  </a:cubicBezTo>
                  <a:close/>
                  <a:moveTo>
                    <a:pt x="334" y="898"/>
                  </a:moveTo>
                  <a:cubicBezTo>
                    <a:pt x="333" y="897"/>
                    <a:pt x="334" y="897"/>
                    <a:pt x="334" y="896"/>
                  </a:cubicBezTo>
                  <a:cubicBezTo>
                    <a:pt x="335" y="897"/>
                    <a:pt x="335" y="898"/>
                    <a:pt x="334" y="898"/>
                  </a:cubicBezTo>
                  <a:close/>
                  <a:moveTo>
                    <a:pt x="333" y="904"/>
                  </a:moveTo>
                  <a:cubicBezTo>
                    <a:pt x="333" y="903"/>
                    <a:pt x="333" y="903"/>
                    <a:pt x="333" y="903"/>
                  </a:cubicBezTo>
                  <a:cubicBezTo>
                    <a:pt x="333" y="903"/>
                    <a:pt x="334" y="903"/>
                    <a:pt x="334" y="903"/>
                  </a:cubicBezTo>
                  <a:cubicBezTo>
                    <a:pt x="334" y="903"/>
                    <a:pt x="334" y="904"/>
                    <a:pt x="333" y="904"/>
                  </a:cubicBezTo>
                  <a:close/>
                  <a:moveTo>
                    <a:pt x="334" y="892"/>
                  </a:moveTo>
                  <a:cubicBezTo>
                    <a:pt x="334" y="892"/>
                    <a:pt x="334" y="892"/>
                    <a:pt x="334" y="892"/>
                  </a:cubicBezTo>
                  <a:cubicBezTo>
                    <a:pt x="334" y="892"/>
                    <a:pt x="334" y="892"/>
                    <a:pt x="334" y="892"/>
                  </a:cubicBezTo>
                  <a:cubicBezTo>
                    <a:pt x="334" y="892"/>
                    <a:pt x="334" y="892"/>
                    <a:pt x="334" y="892"/>
                  </a:cubicBezTo>
                  <a:close/>
                  <a:moveTo>
                    <a:pt x="334" y="825"/>
                  </a:moveTo>
                  <a:cubicBezTo>
                    <a:pt x="335" y="827"/>
                    <a:pt x="334" y="828"/>
                    <a:pt x="333" y="829"/>
                  </a:cubicBezTo>
                  <a:cubicBezTo>
                    <a:pt x="332" y="830"/>
                    <a:pt x="333" y="831"/>
                    <a:pt x="331" y="831"/>
                  </a:cubicBezTo>
                  <a:cubicBezTo>
                    <a:pt x="330" y="830"/>
                    <a:pt x="332" y="829"/>
                    <a:pt x="332" y="828"/>
                  </a:cubicBezTo>
                  <a:cubicBezTo>
                    <a:pt x="333" y="826"/>
                    <a:pt x="332" y="824"/>
                    <a:pt x="334" y="823"/>
                  </a:cubicBezTo>
                  <a:cubicBezTo>
                    <a:pt x="334" y="823"/>
                    <a:pt x="334" y="822"/>
                    <a:pt x="334" y="822"/>
                  </a:cubicBezTo>
                  <a:cubicBezTo>
                    <a:pt x="335" y="822"/>
                    <a:pt x="335" y="821"/>
                    <a:pt x="335" y="820"/>
                  </a:cubicBezTo>
                  <a:cubicBezTo>
                    <a:pt x="336" y="820"/>
                    <a:pt x="336" y="819"/>
                    <a:pt x="337" y="819"/>
                  </a:cubicBezTo>
                  <a:cubicBezTo>
                    <a:pt x="337" y="818"/>
                    <a:pt x="337" y="816"/>
                    <a:pt x="339" y="816"/>
                  </a:cubicBezTo>
                  <a:cubicBezTo>
                    <a:pt x="339" y="819"/>
                    <a:pt x="336" y="820"/>
                    <a:pt x="336" y="823"/>
                  </a:cubicBezTo>
                  <a:cubicBezTo>
                    <a:pt x="336" y="824"/>
                    <a:pt x="335" y="824"/>
                    <a:pt x="334" y="825"/>
                  </a:cubicBezTo>
                  <a:close/>
                  <a:moveTo>
                    <a:pt x="327" y="919"/>
                  </a:moveTo>
                  <a:cubicBezTo>
                    <a:pt x="327" y="919"/>
                    <a:pt x="327" y="920"/>
                    <a:pt x="326" y="920"/>
                  </a:cubicBezTo>
                  <a:cubicBezTo>
                    <a:pt x="326" y="921"/>
                    <a:pt x="327" y="921"/>
                    <a:pt x="327" y="921"/>
                  </a:cubicBezTo>
                  <a:cubicBezTo>
                    <a:pt x="327" y="922"/>
                    <a:pt x="326" y="923"/>
                    <a:pt x="325" y="923"/>
                  </a:cubicBezTo>
                  <a:cubicBezTo>
                    <a:pt x="325" y="920"/>
                    <a:pt x="327" y="919"/>
                    <a:pt x="327" y="917"/>
                  </a:cubicBezTo>
                  <a:cubicBezTo>
                    <a:pt x="327" y="917"/>
                    <a:pt x="328" y="916"/>
                    <a:pt x="328" y="916"/>
                  </a:cubicBezTo>
                  <a:cubicBezTo>
                    <a:pt x="328" y="916"/>
                    <a:pt x="328" y="916"/>
                    <a:pt x="328" y="916"/>
                  </a:cubicBezTo>
                  <a:cubicBezTo>
                    <a:pt x="328" y="917"/>
                    <a:pt x="327" y="918"/>
                    <a:pt x="327" y="919"/>
                  </a:cubicBezTo>
                  <a:close/>
                  <a:moveTo>
                    <a:pt x="324" y="928"/>
                  </a:moveTo>
                  <a:cubicBezTo>
                    <a:pt x="323" y="928"/>
                    <a:pt x="323" y="928"/>
                    <a:pt x="323" y="927"/>
                  </a:cubicBezTo>
                  <a:cubicBezTo>
                    <a:pt x="323" y="927"/>
                    <a:pt x="324" y="927"/>
                    <a:pt x="324" y="927"/>
                  </a:cubicBezTo>
                  <a:cubicBezTo>
                    <a:pt x="324" y="927"/>
                    <a:pt x="324" y="928"/>
                    <a:pt x="324" y="928"/>
                  </a:cubicBezTo>
                  <a:close/>
                  <a:moveTo>
                    <a:pt x="322" y="917"/>
                  </a:moveTo>
                  <a:cubicBezTo>
                    <a:pt x="319" y="917"/>
                    <a:pt x="321" y="915"/>
                    <a:pt x="321" y="914"/>
                  </a:cubicBezTo>
                  <a:cubicBezTo>
                    <a:pt x="322" y="914"/>
                    <a:pt x="322" y="914"/>
                    <a:pt x="323" y="914"/>
                  </a:cubicBezTo>
                  <a:cubicBezTo>
                    <a:pt x="323" y="914"/>
                    <a:pt x="323" y="915"/>
                    <a:pt x="322" y="916"/>
                  </a:cubicBezTo>
                  <a:cubicBezTo>
                    <a:pt x="322" y="916"/>
                    <a:pt x="323" y="917"/>
                    <a:pt x="322" y="917"/>
                  </a:cubicBezTo>
                  <a:close/>
                  <a:moveTo>
                    <a:pt x="312" y="812"/>
                  </a:moveTo>
                  <a:cubicBezTo>
                    <a:pt x="311" y="812"/>
                    <a:pt x="311" y="811"/>
                    <a:pt x="310" y="811"/>
                  </a:cubicBezTo>
                  <a:cubicBezTo>
                    <a:pt x="309" y="811"/>
                    <a:pt x="309" y="810"/>
                    <a:pt x="309" y="810"/>
                  </a:cubicBezTo>
                  <a:cubicBezTo>
                    <a:pt x="310" y="809"/>
                    <a:pt x="313" y="811"/>
                    <a:pt x="312" y="812"/>
                  </a:cubicBezTo>
                  <a:close/>
                  <a:moveTo>
                    <a:pt x="310" y="765"/>
                  </a:moveTo>
                  <a:cubicBezTo>
                    <a:pt x="311" y="765"/>
                    <a:pt x="311" y="766"/>
                    <a:pt x="310" y="766"/>
                  </a:cubicBezTo>
                  <a:cubicBezTo>
                    <a:pt x="310" y="766"/>
                    <a:pt x="310" y="765"/>
                    <a:pt x="310" y="765"/>
                  </a:cubicBezTo>
                  <a:close/>
                  <a:moveTo>
                    <a:pt x="312" y="773"/>
                  </a:moveTo>
                  <a:cubicBezTo>
                    <a:pt x="311" y="772"/>
                    <a:pt x="311" y="771"/>
                    <a:pt x="312" y="771"/>
                  </a:cubicBezTo>
                  <a:cubicBezTo>
                    <a:pt x="314" y="770"/>
                    <a:pt x="314" y="773"/>
                    <a:pt x="312" y="773"/>
                  </a:cubicBezTo>
                  <a:close/>
                  <a:moveTo>
                    <a:pt x="313" y="765"/>
                  </a:moveTo>
                  <a:cubicBezTo>
                    <a:pt x="313" y="765"/>
                    <a:pt x="313" y="764"/>
                    <a:pt x="314" y="764"/>
                  </a:cubicBezTo>
                  <a:cubicBezTo>
                    <a:pt x="314" y="765"/>
                    <a:pt x="314" y="766"/>
                    <a:pt x="312" y="766"/>
                  </a:cubicBezTo>
                  <a:cubicBezTo>
                    <a:pt x="312" y="766"/>
                    <a:pt x="312" y="765"/>
                    <a:pt x="313" y="765"/>
                  </a:cubicBezTo>
                  <a:close/>
                  <a:moveTo>
                    <a:pt x="314" y="868"/>
                  </a:moveTo>
                  <a:cubicBezTo>
                    <a:pt x="315" y="868"/>
                    <a:pt x="313" y="869"/>
                    <a:pt x="313" y="868"/>
                  </a:cubicBezTo>
                  <a:cubicBezTo>
                    <a:pt x="313" y="868"/>
                    <a:pt x="314" y="868"/>
                    <a:pt x="314" y="868"/>
                  </a:cubicBezTo>
                  <a:close/>
                  <a:moveTo>
                    <a:pt x="317" y="897"/>
                  </a:moveTo>
                  <a:cubicBezTo>
                    <a:pt x="317" y="897"/>
                    <a:pt x="319" y="898"/>
                    <a:pt x="319" y="899"/>
                  </a:cubicBezTo>
                  <a:cubicBezTo>
                    <a:pt x="319" y="900"/>
                    <a:pt x="318" y="900"/>
                    <a:pt x="318" y="901"/>
                  </a:cubicBezTo>
                  <a:cubicBezTo>
                    <a:pt x="315" y="902"/>
                    <a:pt x="312" y="901"/>
                    <a:pt x="312" y="900"/>
                  </a:cubicBezTo>
                  <a:cubicBezTo>
                    <a:pt x="311" y="897"/>
                    <a:pt x="314" y="896"/>
                    <a:pt x="317" y="897"/>
                  </a:cubicBezTo>
                  <a:close/>
                  <a:moveTo>
                    <a:pt x="318" y="893"/>
                  </a:moveTo>
                  <a:cubicBezTo>
                    <a:pt x="317" y="893"/>
                    <a:pt x="317" y="893"/>
                    <a:pt x="317" y="893"/>
                  </a:cubicBezTo>
                  <a:cubicBezTo>
                    <a:pt x="316" y="893"/>
                    <a:pt x="317" y="893"/>
                    <a:pt x="318" y="893"/>
                  </a:cubicBezTo>
                  <a:close/>
                  <a:moveTo>
                    <a:pt x="318" y="921"/>
                  </a:moveTo>
                  <a:cubicBezTo>
                    <a:pt x="319" y="921"/>
                    <a:pt x="318" y="922"/>
                    <a:pt x="317" y="922"/>
                  </a:cubicBezTo>
                  <a:cubicBezTo>
                    <a:pt x="317" y="921"/>
                    <a:pt x="318" y="921"/>
                    <a:pt x="318" y="921"/>
                  </a:cubicBezTo>
                  <a:close/>
                  <a:moveTo>
                    <a:pt x="319" y="972"/>
                  </a:moveTo>
                  <a:cubicBezTo>
                    <a:pt x="319" y="973"/>
                    <a:pt x="318" y="973"/>
                    <a:pt x="317" y="973"/>
                  </a:cubicBezTo>
                  <a:cubicBezTo>
                    <a:pt x="318" y="973"/>
                    <a:pt x="318" y="972"/>
                    <a:pt x="319" y="972"/>
                  </a:cubicBezTo>
                  <a:close/>
                  <a:moveTo>
                    <a:pt x="319" y="923"/>
                  </a:moveTo>
                  <a:cubicBezTo>
                    <a:pt x="319" y="922"/>
                    <a:pt x="322" y="923"/>
                    <a:pt x="320" y="924"/>
                  </a:cubicBezTo>
                  <a:cubicBezTo>
                    <a:pt x="319" y="924"/>
                    <a:pt x="319" y="923"/>
                    <a:pt x="319" y="923"/>
                  </a:cubicBezTo>
                  <a:close/>
                  <a:moveTo>
                    <a:pt x="322" y="755"/>
                  </a:moveTo>
                  <a:cubicBezTo>
                    <a:pt x="321" y="754"/>
                    <a:pt x="322" y="756"/>
                    <a:pt x="321" y="755"/>
                  </a:cubicBezTo>
                  <a:cubicBezTo>
                    <a:pt x="320" y="755"/>
                    <a:pt x="320" y="753"/>
                    <a:pt x="320" y="753"/>
                  </a:cubicBezTo>
                  <a:cubicBezTo>
                    <a:pt x="319" y="752"/>
                    <a:pt x="319" y="750"/>
                    <a:pt x="321" y="750"/>
                  </a:cubicBezTo>
                  <a:cubicBezTo>
                    <a:pt x="321" y="751"/>
                    <a:pt x="322" y="751"/>
                    <a:pt x="321" y="751"/>
                  </a:cubicBezTo>
                  <a:cubicBezTo>
                    <a:pt x="323" y="751"/>
                    <a:pt x="324" y="750"/>
                    <a:pt x="324" y="749"/>
                  </a:cubicBezTo>
                  <a:cubicBezTo>
                    <a:pt x="326" y="750"/>
                    <a:pt x="326" y="749"/>
                    <a:pt x="328" y="749"/>
                  </a:cubicBezTo>
                  <a:cubicBezTo>
                    <a:pt x="328" y="751"/>
                    <a:pt x="327" y="752"/>
                    <a:pt x="326" y="753"/>
                  </a:cubicBezTo>
                  <a:cubicBezTo>
                    <a:pt x="327" y="754"/>
                    <a:pt x="329" y="754"/>
                    <a:pt x="330" y="754"/>
                  </a:cubicBezTo>
                  <a:cubicBezTo>
                    <a:pt x="329" y="755"/>
                    <a:pt x="328" y="756"/>
                    <a:pt x="328" y="757"/>
                  </a:cubicBezTo>
                  <a:cubicBezTo>
                    <a:pt x="326" y="757"/>
                    <a:pt x="324" y="757"/>
                    <a:pt x="323" y="756"/>
                  </a:cubicBezTo>
                  <a:cubicBezTo>
                    <a:pt x="323" y="756"/>
                    <a:pt x="322" y="755"/>
                    <a:pt x="322" y="755"/>
                  </a:cubicBezTo>
                  <a:close/>
                  <a:moveTo>
                    <a:pt x="322" y="762"/>
                  </a:moveTo>
                  <a:cubicBezTo>
                    <a:pt x="322" y="763"/>
                    <a:pt x="322" y="763"/>
                    <a:pt x="322" y="764"/>
                  </a:cubicBezTo>
                  <a:cubicBezTo>
                    <a:pt x="321" y="764"/>
                    <a:pt x="321" y="762"/>
                    <a:pt x="322" y="762"/>
                  </a:cubicBezTo>
                  <a:close/>
                  <a:moveTo>
                    <a:pt x="322" y="745"/>
                  </a:moveTo>
                  <a:cubicBezTo>
                    <a:pt x="323" y="746"/>
                    <a:pt x="322" y="748"/>
                    <a:pt x="321" y="748"/>
                  </a:cubicBezTo>
                  <a:cubicBezTo>
                    <a:pt x="321" y="748"/>
                    <a:pt x="321" y="746"/>
                    <a:pt x="322" y="745"/>
                  </a:cubicBezTo>
                  <a:close/>
                  <a:moveTo>
                    <a:pt x="318" y="721"/>
                  </a:moveTo>
                  <a:cubicBezTo>
                    <a:pt x="318" y="721"/>
                    <a:pt x="318" y="721"/>
                    <a:pt x="319" y="720"/>
                  </a:cubicBezTo>
                  <a:cubicBezTo>
                    <a:pt x="322" y="720"/>
                    <a:pt x="322" y="722"/>
                    <a:pt x="321" y="723"/>
                  </a:cubicBezTo>
                  <a:cubicBezTo>
                    <a:pt x="319" y="723"/>
                    <a:pt x="319" y="722"/>
                    <a:pt x="318" y="721"/>
                  </a:cubicBezTo>
                  <a:close/>
                  <a:moveTo>
                    <a:pt x="324" y="744"/>
                  </a:moveTo>
                  <a:cubicBezTo>
                    <a:pt x="324" y="744"/>
                    <a:pt x="323" y="744"/>
                    <a:pt x="323" y="744"/>
                  </a:cubicBezTo>
                  <a:cubicBezTo>
                    <a:pt x="323" y="743"/>
                    <a:pt x="323" y="744"/>
                    <a:pt x="324" y="744"/>
                  </a:cubicBezTo>
                  <a:close/>
                  <a:moveTo>
                    <a:pt x="323" y="738"/>
                  </a:moveTo>
                  <a:cubicBezTo>
                    <a:pt x="322" y="738"/>
                    <a:pt x="322" y="738"/>
                    <a:pt x="323" y="738"/>
                  </a:cubicBezTo>
                  <a:close/>
                  <a:moveTo>
                    <a:pt x="323" y="736"/>
                  </a:moveTo>
                  <a:cubicBezTo>
                    <a:pt x="323" y="736"/>
                    <a:pt x="323" y="736"/>
                    <a:pt x="323" y="736"/>
                  </a:cubicBezTo>
                  <a:cubicBezTo>
                    <a:pt x="323" y="735"/>
                    <a:pt x="323" y="736"/>
                    <a:pt x="324" y="736"/>
                  </a:cubicBezTo>
                  <a:cubicBezTo>
                    <a:pt x="323" y="736"/>
                    <a:pt x="323" y="736"/>
                    <a:pt x="323" y="736"/>
                  </a:cubicBezTo>
                  <a:close/>
                  <a:moveTo>
                    <a:pt x="322" y="731"/>
                  </a:moveTo>
                  <a:cubicBezTo>
                    <a:pt x="323" y="731"/>
                    <a:pt x="323" y="732"/>
                    <a:pt x="323" y="732"/>
                  </a:cubicBezTo>
                  <a:cubicBezTo>
                    <a:pt x="323" y="732"/>
                    <a:pt x="322" y="732"/>
                    <a:pt x="322" y="731"/>
                  </a:cubicBezTo>
                  <a:close/>
                  <a:moveTo>
                    <a:pt x="327" y="726"/>
                  </a:moveTo>
                  <a:cubicBezTo>
                    <a:pt x="326" y="726"/>
                    <a:pt x="324" y="726"/>
                    <a:pt x="325" y="725"/>
                  </a:cubicBezTo>
                  <a:cubicBezTo>
                    <a:pt x="325" y="725"/>
                    <a:pt x="326" y="725"/>
                    <a:pt x="326" y="725"/>
                  </a:cubicBezTo>
                  <a:cubicBezTo>
                    <a:pt x="326" y="725"/>
                    <a:pt x="327" y="725"/>
                    <a:pt x="327" y="726"/>
                  </a:cubicBezTo>
                  <a:close/>
                  <a:moveTo>
                    <a:pt x="328" y="735"/>
                  </a:moveTo>
                  <a:cubicBezTo>
                    <a:pt x="328" y="734"/>
                    <a:pt x="328" y="735"/>
                    <a:pt x="328" y="735"/>
                  </a:cubicBezTo>
                  <a:cubicBezTo>
                    <a:pt x="329" y="736"/>
                    <a:pt x="328" y="736"/>
                    <a:pt x="327" y="736"/>
                  </a:cubicBezTo>
                  <a:cubicBezTo>
                    <a:pt x="327" y="738"/>
                    <a:pt x="326" y="738"/>
                    <a:pt x="326" y="739"/>
                  </a:cubicBezTo>
                  <a:cubicBezTo>
                    <a:pt x="325" y="738"/>
                    <a:pt x="327" y="736"/>
                    <a:pt x="328" y="735"/>
                  </a:cubicBezTo>
                  <a:close/>
                  <a:moveTo>
                    <a:pt x="327" y="727"/>
                  </a:moveTo>
                  <a:cubicBezTo>
                    <a:pt x="328" y="728"/>
                    <a:pt x="326" y="728"/>
                    <a:pt x="327" y="727"/>
                  </a:cubicBezTo>
                  <a:close/>
                  <a:moveTo>
                    <a:pt x="329" y="725"/>
                  </a:moveTo>
                  <a:cubicBezTo>
                    <a:pt x="329" y="726"/>
                    <a:pt x="329" y="726"/>
                    <a:pt x="328" y="726"/>
                  </a:cubicBezTo>
                  <a:cubicBezTo>
                    <a:pt x="327" y="726"/>
                    <a:pt x="328" y="725"/>
                    <a:pt x="329" y="725"/>
                  </a:cubicBezTo>
                  <a:close/>
                  <a:moveTo>
                    <a:pt x="327" y="722"/>
                  </a:moveTo>
                  <a:cubicBezTo>
                    <a:pt x="327" y="722"/>
                    <a:pt x="327" y="722"/>
                    <a:pt x="327" y="721"/>
                  </a:cubicBezTo>
                  <a:cubicBezTo>
                    <a:pt x="328" y="721"/>
                    <a:pt x="328" y="721"/>
                    <a:pt x="328" y="721"/>
                  </a:cubicBezTo>
                  <a:cubicBezTo>
                    <a:pt x="328" y="722"/>
                    <a:pt x="328" y="722"/>
                    <a:pt x="328" y="722"/>
                  </a:cubicBezTo>
                  <a:cubicBezTo>
                    <a:pt x="328" y="722"/>
                    <a:pt x="328" y="722"/>
                    <a:pt x="327" y="722"/>
                  </a:cubicBezTo>
                  <a:close/>
                  <a:moveTo>
                    <a:pt x="328" y="713"/>
                  </a:moveTo>
                  <a:cubicBezTo>
                    <a:pt x="327" y="713"/>
                    <a:pt x="327" y="712"/>
                    <a:pt x="328" y="712"/>
                  </a:cubicBezTo>
                  <a:cubicBezTo>
                    <a:pt x="329" y="712"/>
                    <a:pt x="328" y="713"/>
                    <a:pt x="328" y="713"/>
                  </a:cubicBezTo>
                  <a:close/>
                  <a:moveTo>
                    <a:pt x="331" y="704"/>
                  </a:moveTo>
                  <a:cubicBezTo>
                    <a:pt x="331" y="704"/>
                    <a:pt x="332" y="703"/>
                    <a:pt x="332" y="703"/>
                  </a:cubicBezTo>
                  <a:cubicBezTo>
                    <a:pt x="332" y="703"/>
                    <a:pt x="332" y="704"/>
                    <a:pt x="332" y="704"/>
                  </a:cubicBezTo>
                  <a:cubicBezTo>
                    <a:pt x="333" y="704"/>
                    <a:pt x="333" y="704"/>
                    <a:pt x="334" y="704"/>
                  </a:cubicBezTo>
                  <a:cubicBezTo>
                    <a:pt x="334" y="703"/>
                    <a:pt x="334" y="703"/>
                    <a:pt x="334" y="703"/>
                  </a:cubicBezTo>
                  <a:cubicBezTo>
                    <a:pt x="334" y="703"/>
                    <a:pt x="334" y="703"/>
                    <a:pt x="334" y="703"/>
                  </a:cubicBezTo>
                  <a:cubicBezTo>
                    <a:pt x="335" y="704"/>
                    <a:pt x="335" y="704"/>
                    <a:pt x="335" y="704"/>
                  </a:cubicBezTo>
                  <a:cubicBezTo>
                    <a:pt x="335" y="705"/>
                    <a:pt x="333" y="704"/>
                    <a:pt x="332" y="705"/>
                  </a:cubicBezTo>
                  <a:cubicBezTo>
                    <a:pt x="333" y="706"/>
                    <a:pt x="333" y="705"/>
                    <a:pt x="334" y="705"/>
                  </a:cubicBezTo>
                  <a:cubicBezTo>
                    <a:pt x="333" y="706"/>
                    <a:pt x="333" y="707"/>
                    <a:pt x="332" y="707"/>
                  </a:cubicBezTo>
                  <a:cubicBezTo>
                    <a:pt x="332" y="707"/>
                    <a:pt x="332" y="707"/>
                    <a:pt x="332" y="707"/>
                  </a:cubicBezTo>
                  <a:cubicBezTo>
                    <a:pt x="332" y="707"/>
                    <a:pt x="331" y="707"/>
                    <a:pt x="331" y="708"/>
                  </a:cubicBezTo>
                  <a:cubicBezTo>
                    <a:pt x="331" y="707"/>
                    <a:pt x="331" y="707"/>
                    <a:pt x="332" y="707"/>
                  </a:cubicBezTo>
                  <a:cubicBezTo>
                    <a:pt x="332" y="706"/>
                    <a:pt x="331" y="706"/>
                    <a:pt x="331" y="706"/>
                  </a:cubicBezTo>
                  <a:cubicBezTo>
                    <a:pt x="332" y="705"/>
                    <a:pt x="330" y="705"/>
                    <a:pt x="331" y="703"/>
                  </a:cubicBezTo>
                  <a:cubicBezTo>
                    <a:pt x="331" y="704"/>
                    <a:pt x="332" y="704"/>
                    <a:pt x="332" y="704"/>
                  </a:cubicBezTo>
                  <a:cubicBezTo>
                    <a:pt x="332" y="704"/>
                    <a:pt x="332" y="704"/>
                    <a:pt x="331" y="704"/>
                  </a:cubicBezTo>
                  <a:close/>
                  <a:moveTo>
                    <a:pt x="336" y="688"/>
                  </a:moveTo>
                  <a:cubicBezTo>
                    <a:pt x="336" y="688"/>
                    <a:pt x="336" y="688"/>
                    <a:pt x="336" y="688"/>
                  </a:cubicBezTo>
                  <a:cubicBezTo>
                    <a:pt x="336" y="688"/>
                    <a:pt x="337" y="688"/>
                    <a:pt x="337" y="689"/>
                  </a:cubicBezTo>
                  <a:cubicBezTo>
                    <a:pt x="336" y="689"/>
                    <a:pt x="335" y="689"/>
                    <a:pt x="335" y="689"/>
                  </a:cubicBezTo>
                  <a:cubicBezTo>
                    <a:pt x="335" y="689"/>
                    <a:pt x="335" y="689"/>
                    <a:pt x="335" y="689"/>
                  </a:cubicBezTo>
                  <a:cubicBezTo>
                    <a:pt x="335" y="689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8"/>
                  </a:cubicBezTo>
                  <a:cubicBezTo>
                    <a:pt x="335" y="688"/>
                    <a:pt x="335" y="688"/>
                    <a:pt x="335" y="687"/>
                  </a:cubicBezTo>
                  <a:cubicBezTo>
                    <a:pt x="335" y="687"/>
                    <a:pt x="335" y="687"/>
                    <a:pt x="335" y="687"/>
                  </a:cubicBezTo>
                  <a:cubicBezTo>
                    <a:pt x="335" y="687"/>
                    <a:pt x="335" y="686"/>
                    <a:pt x="336" y="685"/>
                  </a:cubicBezTo>
                  <a:cubicBezTo>
                    <a:pt x="336" y="685"/>
                    <a:pt x="336" y="685"/>
                    <a:pt x="336" y="685"/>
                  </a:cubicBezTo>
                  <a:cubicBezTo>
                    <a:pt x="337" y="685"/>
                    <a:pt x="337" y="683"/>
                    <a:pt x="339" y="684"/>
                  </a:cubicBezTo>
                  <a:cubicBezTo>
                    <a:pt x="338" y="685"/>
                    <a:pt x="338" y="687"/>
                    <a:pt x="338" y="688"/>
                  </a:cubicBezTo>
                  <a:cubicBezTo>
                    <a:pt x="337" y="688"/>
                    <a:pt x="337" y="687"/>
                    <a:pt x="336" y="688"/>
                  </a:cubicBezTo>
                  <a:cubicBezTo>
                    <a:pt x="336" y="688"/>
                    <a:pt x="336" y="688"/>
                    <a:pt x="336" y="688"/>
                  </a:cubicBezTo>
                  <a:close/>
                  <a:moveTo>
                    <a:pt x="334" y="681"/>
                  </a:moveTo>
                  <a:cubicBezTo>
                    <a:pt x="334" y="682"/>
                    <a:pt x="332" y="682"/>
                    <a:pt x="332" y="681"/>
                  </a:cubicBezTo>
                  <a:cubicBezTo>
                    <a:pt x="332" y="681"/>
                    <a:pt x="332" y="681"/>
                    <a:pt x="332" y="680"/>
                  </a:cubicBezTo>
                  <a:cubicBezTo>
                    <a:pt x="334" y="680"/>
                    <a:pt x="332" y="681"/>
                    <a:pt x="334" y="681"/>
                  </a:cubicBezTo>
                  <a:close/>
                  <a:moveTo>
                    <a:pt x="336" y="683"/>
                  </a:moveTo>
                  <a:cubicBezTo>
                    <a:pt x="336" y="683"/>
                    <a:pt x="336" y="684"/>
                    <a:pt x="336" y="684"/>
                  </a:cubicBezTo>
                  <a:cubicBezTo>
                    <a:pt x="335" y="685"/>
                    <a:pt x="335" y="684"/>
                    <a:pt x="334" y="684"/>
                  </a:cubicBezTo>
                  <a:cubicBezTo>
                    <a:pt x="334" y="684"/>
                    <a:pt x="333" y="684"/>
                    <a:pt x="333" y="684"/>
                  </a:cubicBezTo>
                  <a:cubicBezTo>
                    <a:pt x="334" y="683"/>
                    <a:pt x="334" y="683"/>
                    <a:pt x="336" y="683"/>
                  </a:cubicBezTo>
                  <a:close/>
                  <a:moveTo>
                    <a:pt x="339" y="688"/>
                  </a:moveTo>
                  <a:cubicBezTo>
                    <a:pt x="339" y="689"/>
                    <a:pt x="338" y="689"/>
                    <a:pt x="337" y="689"/>
                  </a:cubicBezTo>
                  <a:cubicBezTo>
                    <a:pt x="338" y="688"/>
                    <a:pt x="338" y="688"/>
                    <a:pt x="339" y="688"/>
                  </a:cubicBezTo>
                  <a:close/>
                  <a:moveTo>
                    <a:pt x="341" y="692"/>
                  </a:moveTo>
                  <a:cubicBezTo>
                    <a:pt x="341" y="693"/>
                    <a:pt x="338" y="693"/>
                    <a:pt x="338" y="692"/>
                  </a:cubicBezTo>
                  <a:cubicBezTo>
                    <a:pt x="339" y="692"/>
                    <a:pt x="340" y="692"/>
                    <a:pt x="341" y="692"/>
                  </a:cubicBezTo>
                  <a:close/>
                  <a:moveTo>
                    <a:pt x="340" y="689"/>
                  </a:moveTo>
                  <a:cubicBezTo>
                    <a:pt x="340" y="689"/>
                    <a:pt x="341" y="690"/>
                    <a:pt x="340" y="690"/>
                  </a:cubicBezTo>
                  <a:cubicBezTo>
                    <a:pt x="339" y="690"/>
                    <a:pt x="339" y="689"/>
                    <a:pt x="340" y="689"/>
                  </a:cubicBezTo>
                  <a:close/>
                  <a:moveTo>
                    <a:pt x="341" y="701"/>
                  </a:moveTo>
                  <a:cubicBezTo>
                    <a:pt x="341" y="700"/>
                    <a:pt x="342" y="700"/>
                    <a:pt x="342" y="700"/>
                  </a:cubicBezTo>
                  <a:cubicBezTo>
                    <a:pt x="343" y="702"/>
                    <a:pt x="342" y="704"/>
                    <a:pt x="342" y="705"/>
                  </a:cubicBezTo>
                  <a:cubicBezTo>
                    <a:pt x="342" y="705"/>
                    <a:pt x="342" y="706"/>
                    <a:pt x="341" y="706"/>
                  </a:cubicBezTo>
                  <a:cubicBezTo>
                    <a:pt x="339" y="706"/>
                    <a:pt x="340" y="705"/>
                    <a:pt x="340" y="704"/>
                  </a:cubicBezTo>
                  <a:cubicBezTo>
                    <a:pt x="341" y="704"/>
                    <a:pt x="341" y="703"/>
                    <a:pt x="341" y="703"/>
                  </a:cubicBezTo>
                  <a:cubicBezTo>
                    <a:pt x="341" y="702"/>
                    <a:pt x="341" y="702"/>
                    <a:pt x="341" y="701"/>
                  </a:cubicBezTo>
                  <a:close/>
                  <a:moveTo>
                    <a:pt x="343" y="668"/>
                  </a:moveTo>
                  <a:cubicBezTo>
                    <a:pt x="344" y="668"/>
                    <a:pt x="344" y="668"/>
                    <a:pt x="344" y="669"/>
                  </a:cubicBezTo>
                  <a:cubicBezTo>
                    <a:pt x="343" y="669"/>
                    <a:pt x="343" y="669"/>
                    <a:pt x="343" y="668"/>
                  </a:cubicBezTo>
                  <a:close/>
                  <a:moveTo>
                    <a:pt x="344" y="673"/>
                  </a:moveTo>
                  <a:cubicBezTo>
                    <a:pt x="344" y="673"/>
                    <a:pt x="344" y="674"/>
                    <a:pt x="344" y="674"/>
                  </a:cubicBezTo>
                  <a:cubicBezTo>
                    <a:pt x="343" y="674"/>
                    <a:pt x="343" y="674"/>
                    <a:pt x="343" y="674"/>
                  </a:cubicBezTo>
                  <a:cubicBezTo>
                    <a:pt x="342" y="673"/>
                    <a:pt x="343" y="673"/>
                    <a:pt x="344" y="673"/>
                  </a:cubicBezTo>
                  <a:close/>
                  <a:moveTo>
                    <a:pt x="344" y="667"/>
                  </a:moveTo>
                  <a:cubicBezTo>
                    <a:pt x="344" y="667"/>
                    <a:pt x="345" y="667"/>
                    <a:pt x="346" y="667"/>
                  </a:cubicBezTo>
                  <a:cubicBezTo>
                    <a:pt x="346" y="667"/>
                    <a:pt x="345" y="667"/>
                    <a:pt x="345" y="668"/>
                  </a:cubicBezTo>
                  <a:cubicBezTo>
                    <a:pt x="345" y="668"/>
                    <a:pt x="344" y="667"/>
                    <a:pt x="344" y="667"/>
                  </a:cubicBezTo>
                  <a:close/>
                  <a:moveTo>
                    <a:pt x="351" y="666"/>
                  </a:moveTo>
                  <a:cubicBezTo>
                    <a:pt x="354" y="666"/>
                    <a:pt x="354" y="668"/>
                    <a:pt x="352" y="668"/>
                  </a:cubicBezTo>
                  <a:cubicBezTo>
                    <a:pt x="352" y="668"/>
                    <a:pt x="352" y="667"/>
                    <a:pt x="352" y="667"/>
                  </a:cubicBezTo>
                  <a:cubicBezTo>
                    <a:pt x="352" y="667"/>
                    <a:pt x="352" y="668"/>
                    <a:pt x="352" y="668"/>
                  </a:cubicBezTo>
                  <a:cubicBezTo>
                    <a:pt x="351" y="668"/>
                    <a:pt x="352" y="670"/>
                    <a:pt x="350" y="669"/>
                  </a:cubicBezTo>
                  <a:cubicBezTo>
                    <a:pt x="351" y="668"/>
                    <a:pt x="350" y="667"/>
                    <a:pt x="351" y="666"/>
                  </a:cubicBezTo>
                  <a:cubicBezTo>
                    <a:pt x="351" y="666"/>
                    <a:pt x="351" y="666"/>
                    <a:pt x="351" y="666"/>
                  </a:cubicBezTo>
                  <a:cubicBezTo>
                    <a:pt x="351" y="666"/>
                    <a:pt x="351" y="666"/>
                    <a:pt x="351" y="666"/>
                  </a:cubicBezTo>
                  <a:close/>
                  <a:moveTo>
                    <a:pt x="355" y="669"/>
                  </a:moveTo>
                  <a:cubicBezTo>
                    <a:pt x="355" y="670"/>
                    <a:pt x="356" y="670"/>
                    <a:pt x="357" y="670"/>
                  </a:cubicBezTo>
                  <a:cubicBezTo>
                    <a:pt x="356" y="670"/>
                    <a:pt x="357" y="671"/>
                    <a:pt x="357" y="672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57" y="671"/>
                    <a:pt x="357" y="671"/>
                    <a:pt x="357" y="671"/>
                  </a:cubicBezTo>
                  <a:cubicBezTo>
                    <a:pt x="358" y="672"/>
                    <a:pt x="358" y="672"/>
                    <a:pt x="357" y="673"/>
                  </a:cubicBezTo>
                  <a:cubicBezTo>
                    <a:pt x="358" y="673"/>
                    <a:pt x="358" y="674"/>
                    <a:pt x="358" y="674"/>
                  </a:cubicBezTo>
                  <a:cubicBezTo>
                    <a:pt x="357" y="674"/>
                    <a:pt x="357" y="673"/>
                    <a:pt x="357" y="673"/>
                  </a:cubicBezTo>
                  <a:cubicBezTo>
                    <a:pt x="357" y="673"/>
                    <a:pt x="357" y="673"/>
                    <a:pt x="357" y="673"/>
                  </a:cubicBezTo>
                  <a:cubicBezTo>
                    <a:pt x="356" y="673"/>
                    <a:pt x="356" y="673"/>
                    <a:pt x="356" y="673"/>
                  </a:cubicBezTo>
                  <a:cubicBezTo>
                    <a:pt x="356" y="673"/>
                    <a:pt x="356" y="673"/>
                    <a:pt x="356" y="673"/>
                  </a:cubicBezTo>
                  <a:cubicBezTo>
                    <a:pt x="355" y="674"/>
                    <a:pt x="357" y="675"/>
                    <a:pt x="358" y="676"/>
                  </a:cubicBezTo>
                  <a:cubicBezTo>
                    <a:pt x="358" y="676"/>
                    <a:pt x="359" y="676"/>
                    <a:pt x="359" y="675"/>
                  </a:cubicBezTo>
                  <a:cubicBezTo>
                    <a:pt x="360" y="675"/>
                    <a:pt x="359" y="676"/>
                    <a:pt x="359" y="677"/>
                  </a:cubicBezTo>
                  <a:cubicBezTo>
                    <a:pt x="359" y="677"/>
                    <a:pt x="359" y="677"/>
                    <a:pt x="359" y="678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57" y="678"/>
                    <a:pt x="357" y="677"/>
                    <a:pt x="356" y="676"/>
                  </a:cubicBezTo>
                  <a:cubicBezTo>
                    <a:pt x="356" y="676"/>
                    <a:pt x="356" y="677"/>
                    <a:pt x="356" y="677"/>
                  </a:cubicBezTo>
                  <a:cubicBezTo>
                    <a:pt x="354" y="677"/>
                    <a:pt x="355" y="675"/>
                    <a:pt x="356" y="675"/>
                  </a:cubicBezTo>
                  <a:cubicBezTo>
                    <a:pt x="356" y="675"/>
                    <a:pt x="355" y="675"/>
                    <a:pt x="355" y="675"/>
                  </a:cubicBezTo>
                  <a:cubicBezTo>
                    <a:pt x="354" y="674"/>
                    <a:pt x="355" y="676"/>
                    <a:pt x="354" y="676"/>
                  </a:cubicBezTo>
                  <a:cubicBezTo>
                    <a:pt x="354" y="675"/>
                    <a:pt x="353" y="675"/>
                    <a:pt x="353" y="675"/>
                  </a:cubicBezTo>
                  <a:cubicBezTo>
                    <a:pt x="353" y="675"/>
                    <a:pt x="354" y="675"/>
                    <a:pt x="354" y="675"/>
                  </a:cubicBezTo>
                  <a:cubicBezTo>
                    <a:pt x="354" y="674"/>
                    <a:pt x="354" y="674"/>
                    <a:pt x="354" y="673"/>
                  </a:cubicBezTo>
                  <a:cubicBezTo>
                    <a:pt x="354" y="672"/>
                    <a:pt x="352" y="671"/>
                    <a:pt x="353" y="671"/>
                  </a:cubicBezTo>
                  <a:cubicBezTo>
                    <a:pt x="353" y="670"/>
                    <a:pt x="352" y="670"/>
                    <a:pt x="352" y="670"/>
                  </a:cubicBezTo>
                  <a:cubicBezTo>
                    <a:pt x="352" y="669"/>
                    <a:pt x="352" y="669"/>
                    <a:pt x="352" y="669"/>
                  </a:cubicBezTo>
                  <a:cubicBezTo>
                    <a:pt x="354" y="669"/>
                    <a:pt x="354" y="671"/>
                    <a:pt x="355" y="672"/>
                  </a:cubicBezTo>
                  <a:cubicBezTo>
                    <a:pt x="357" y="671"/>
                    <a:pt x="354" y="670"/>
                    <a:pt x="355" y="669"/>
                  </a:cubicBezTo>
                  <a:close/>
                  <a:moveTo>
                    <a:pt x="355" y="619"/>
                  </a:moveTo>
                  <a:cubicBezTo>
                    <a:pt x="353" y="619"/>
                    <a:pt x="355" y="618"/>
                    <a:pt x="355" y="617"/>
                  </a:cubicBezTo>
                  <a:cubicBezTo>
                    <a:pt x="356" y="618"/>
                    <a:pt x="356" y="617"/>
                    <a:pt x="357" y="617"/>
                  </a:cubicBezTo>
                  <a:cubicBezTo>
                    <a:pt x="357" y="617"/>
                    <a:pt x="357" y="618"/>
                    <a:pt x="357" y="618"/>
                  </a:cubicBezTo>
                  <a:cubicBezTo>
                    <a:pt x="356" y="618"/>
                    <a:pt x="355" y="618"/>
                    <a:pt x="355" y="619"/>
                  </a:cubicBezTo>
                  <a:close/>
                  <a:moveTo>
                    <a:pt x="348" y="606"/>
                  </a:moveTo>
                  <a:cubicBezTo>
                    <a:pt x="348" y="606"/>
                    <a:pt x="348" y="606"/>
                    <a:pt x="348" y="605"/>
                  </a:cubicBezTo>
                  <a:cubicBezTo>
                    <a:pt x="348" y="605"/>
                    <a:pt x="348" y="605"/>
                    <a:pt x="348" y="605"/>
                  </a:cubicBezTo>
                  <a:cubicBezTo>
                    <a:pt x="348" y="606"/>
                    <a:pt x="348" y="606"/>
                    <a:pt x="348" y="606"/>
                  </a:cubicBezTo>
                  <a:cubicBezTo>
                    <a:pt x="348" y="606"/>
                    <a:pt x="348" y="606"/>
                    <a:pt x="348" y="606"/>
                  </a:cubicBezTo>
                  <a:close/>
                  <a:moveTo>
                    <a:pt x="348" y="641"/>
                  </a:moveTo>
                  <a:cubicBezTo>
                    <a:pt x="348" y="642"/>
                    <a:pt x="348" y="642"/>
                    <a:pt x="348" y="642"/>
                  </a:cubicBezTo>
                  <a:cubicBezTo>
                    <a:pt x="348" y="642"/>
                    <a:pt x="348" y="642"/>
                    <a:pt x="347" y="642"/>
                  </a:cubicBezTo>
                  <a:cubicBezTo>
                    <a:pt x="347" y="642"/>
                    <a:pt x="347" y="642"/>
                    <a:pt x="347" y="641"/>
                  </a:cubicBezTo>
                  <a:cubicBezTo>
                    <a:pt x="348" y="641"/>
                    <a:pt x="348" y="641"/>
                    <a:pt x="348" y="641"/>
                  </a:cubicBezTo>
                  <a:close/>
                  <a:moveTo>
                    <a:pt x="348" y="595"/>
                  </a:moveTo>
                  <a:cubicBezTo>
                    <a:pt x="348" y="596"/>
                    <a:pt x="346" y="594"/>
                    <a:pt x="349" y="594"/>
                  </a:cubicBezTo>
                  <a:cubicBezTo>
                    <a:pt x="349" y="595"/>
                    <a:pt x="348" y="595"/>
                    <a:pt x="348" y="595"/>
                  </a:cubicBezTo>
                  <a:close/>
                  <a:moveTo>
                    <a:pt x="343" y="633"/>
                  </a:moveTo>
                  <a:cubicBezTo>
                    <a:pt x="344" y="633"/>
                    <a:pt x="345" y="633"/>
                    <a:pt x="345" y="634"/>
                  </a:cubicBezTo>
                  <a:cubicBezTo>
                    <a:pt x="346" y="634"/>
                    <a:pt x="346" y="634"/>
                    <a:pt x="346" y="634"/>
                  </a:cubicBezTo>
                  <a:cubicBezTo>
                    <a:pt x="347" y="636"/>
                    <a:pt x="347" y="637"/>
                    <a:pt x="345" y="638"/>
                  </a:cubicBezTo>
                  <a:cubicBezTo>
                    <a:pt x="345" y="638"/>
                    <a:pt x="345" y="637"/>
                    <a:pt x="344" y="637"/>
                  </a:cubicBezTo>
                  <a:cubicBezTo>
                    <a:pt x="343" y="637"/>
                    <a:pt x="344" y="635"/>
                    <a:pt x="344" y="635"/>
                  </a:cubicBezTo>
                  <a:cubicBezTo>
                    <a:pt x="344" y="634"/>
                    <a:pt x="343" y="634"/>
                    <a:pt x="343" y="633"/>
                  </a:cubicBezTo>
                  <a:close/>
                  <a:moveTo>
                    <a:pt x="333" y="653"/>
                  </a:moveTo>
                  <a:cubicBezTo>
                    <a:pt x="333" y="654"/>
                    <a:pt x="333" y="654"/>
                    <a:pt x="332" y="654"/>
                  </a:cubicBezTo>
                  <a:cubicBezTo>
                    <a:pt x="332" y="654"/>
                    <a:pt x="332" y="654"/>
                    <a:pt x="332" y="654"/>
                  </a:cubicBezTo>
                  <a:cubicBezTo>
                    <a:pt x="332" y="654"/>
                    <a:pt x="331" y="655"/>
                    <a:pt x="332" y="655"/>
                  </a:cubicBezTo>
                  <a:cubicBezTo>
                    <a:pt x="331" y="655"/>
                    <a:pt x="331" y="655"/>
                    <a:pt x="331" y="655"/>
                  </a:cubicBezTo>
                  <a:cubicBezTo>
                    <a:pt x="331" y="656"/>
                    <a:pt x="332" y="656"/>
                    <a:pt x="332" y="656"/>
                  </a:cubicBezTo>
                  <a:cubicBezTo>
                    <a:pt x="332" y="657"/>
                    <a:pt x="331" y="658"/>
                    <a:pt x="332" y="658"/>
                  </a:cubicBezTo>
                  <a:cubicBezTo>
                    <a:pt x="332" y="658"/>
                    <a:pt x="333" y="659"/>
                    <a:pt x="332" y="659"/>
                  </a:cubicBezTo>
                  <a:cubicBezTo>
                    <a:pt x="333" y="659"/>
                    <a:pt x="334" y="659"/>
                    <a:pt x="334" y="659"/>
                  </a:cubicBezTo>
                  <a:cubicBezTo>
                    <a:pt x="335" y="660"/>
                    <a:pt x="334" y="660"/>
                    <a:pt x="334" y="660"/>
                  </a:cubicBezTo>
                  <a:cubicBezTo>
                    <a:pt x="332" y="661"/>
                    <a:pt x="333" y="659"/>
                    <a:pt x="332" y="659"/>
                  </a:cubicBezTo>
                  <a:cubicBezTo>
                    <a:pt x="331" y="659"/>
                    <a:pt x="331" y="660"/>
                    <a:pt x="331" y="660"/>
                  </a:cubicBezTo>
                  <a:cubicBezTo>
                    <a:pt x="331" y="660"/>
                    <a:pt x="331" y="660"/>
                    <a:pt x="331" y="659"/>
                  </a:cubicBezTo>
                  <a:cubicBezTo>
                    <a:pt x="332" y="659"/>
                    <a:pt x="332" y="660"/>
                    <a:pt x="332" y="660"/>
                  </a:cubicBezTo>
                  <a:cubicBezTo>
                    <a:pt x="332" y="660"/>
                    <a:pt x="331" y="660"/>
                    <a:pt x="331" y="660"/>
                  </a:cubicBezTo>
                  <a:cubicBezTo>
                    <a:pt x="331" y="661"/>
                    <a:pt x="331" y="661"/>
                    <a:pt x="330" y="661"/>
                  </a:cubicBezTo>
                  <a:cubicBezTo>
                    <a:pt x="330" y="661"/>
                    <a:pt x="329" y="660"/>
                    <a:pt x="330" y="659"/>
                  </a:cubicBezTo>
                  <a:cubicBezTo>
                    <a:pt x="330" y="659"/>
                    <a:pt x="330" y="659"/>
                    <a:pt x="330" y="658"/>
                  </a:cubicBezTo>
                  <a:cubicBezTo>
                    <a:pt x="330" y="658"/>
                    <a:pt x="330" y="657"/>
                    <a:pt x="330" y="657"/>
                  </a:cubicBezTo>
                  <a:cubicBezTo>
                    <a:pt x="330" y="657"/>
                    <a:pt x="330" y="657"/>
                    <a:pt x="330" y="657"/>
                  </a:cubicBezTo>
                  <a:cubicBezTo>
                    <a:pt x="329" y="657"/>
                    <a:pt x="329" y="658"/>
                    <a:pt x="328" y="658"/>
                  </a:cubicBezTo>
                  <a:cubicBezTo>
                    <a:pt x="327" y="657"/>
                    <a:pt x="327" y="656"/>
                    <a:pt x="325" y="656"/>
                  </a:cubicBezTo>
                  <a:cubicBezTo>
                    <a:pt x="325" y="656"/>
                    <a:pt x="325" y="656"/>
                    <a:pt x="325" y="656"/>
                  </a:cubicBezTo>
                  <a:cubicBezTo>
                    <a:pt x="325" y="656"/>
                    <a:pt x="325" y="656"/>
                    <a:pt x="325" y="656"/>
                  </a:cubicBezTo>
                  <a:cubicBezTo>
                    <a:pt x="325" y="655"/>
                    <a:pt x="325" y="655"/>
                    <a:pt x="326" y="655"/>
                  </a:cubicBezTo>
                  <a:cubicBezTo>
                    <a:pt x="326" y="655"/>
                    <a:pt x="326" y="655"/>
                    <a:pt x="326" y="655"/>
                  </a:cubicBezTo>
                  <a:cubicBezTo>
                    <a:pt x="325" y="654"/>
                    <a:pt x="324" y="654"/>
                    <a:pt x="323" y="654"/>
                  </a:cubicBezTo>
                  <a:cubicBezTo>
                    <a:pt x="323" y="654"/>
                    <a:pt x="323" y="654"/>
                    <a:pt x="322" y="654"/>
                  </a:cubicBezTo>
                  <a:cubicBezTo>
                    <a:pt x="323" y="654"/>
                    <a:pt x="323" y="654"/>
                    <a:pt x="323" y="654"/>
                  </a:cubicBezTo>
                  <a:cubicBezTo>
                    <a:pt x="322" y="654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2"/>
                  </a:cubicBezTo>
                  <a:cubicBezTo>
                    <a:pt x="322" y="652"/>
                    <a:pt x="322" y="652"/>
                    <a:pt x="322" y="653"/>
                  </a:cubicBezTo>
                  <a:cubicBezTo>
                    <a:pt x="322" y="652"/>
                    <a:pt x="321" y="652"/>
                    <a:pt x="321" y="652"/>
                  </a:cubicBezTo>
                  <a:cubicBezTo>
                    <a:pt x="321" y="652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0" y="652"/>
                    <a:pt x="320" y="652"/>
                  </a:cubicBezTo>
                  <a:cubicBezTo>
                    <a:pt x="320" y="652"/>
                    <a:pt x="320" y="653"/>
                    <a:pt x="320" y="654"/>
                  </a:cubicBezTo>
                  <a:cubicBezTo>
                    <a:pt x="317" y="653"/>
                    <a:pt x="320" y="652"/>
                    <a:pt x="319" y="651"/>
                  </a:cubicBezTo>
                  <a:cubicBezTo>
                    <a:pt x="320" y="651"/>
                    <a:pt x="318" y="651"/>
                    <a:pt x="318" y="650"/>
                  </a:cubicBezTo>
                  <a:cubicBezTo>
                    <a:pt x="319" y="651"/>
                    <a:pt x="319" y="651"/>
                    <a:pt x="320" y="650"/>
                  </a:cubicBezTo>
                  <a:cubicBezTo>
                    <a:pt x="319" y="650"/>
                    <a:pt x="319" y="650"/>
                    <a:pt x="318" y="650"/>
                  </a:cubicBezTo>
                  <a:cubicBezTo>
                    <a:pt x="317" y="651"/>
                    <a:pt x="318" y="652"/>
                    <a:pt x="319" y="653"/>
                  </a:cubicBezTo>
                  <a:cubicBezTo>
                    <a:pt x="319" y="653"/>
                    <a:pt x="319" y="653"/>
                    <a:pt x="318" y="653"/>
                  </a:cubicBezTo>
                  <a:cubicBezTo>
                    <a:pt x="318" y="654"/>
                    <a:pt x="317" y="654"/>
                    <a:pt x="317" y="655"/>
                  </a:cubicBezTo>
                  <a:cubicBezTo>
                    <a:pt x="320" y="655"/>
                    <a:pt x="320" y="654"/>
                    <a:pt x="322" y="654"/>
                  </a:cubicBezTo>
                  <a:cubicBezTo>
                    <a:pt x="322" y="655"/>
                    <a:pt x="322" y="656"/>
                    <a:pt x="322" y="657"/>
                  </a:cubicBezTo>
                  <a:cubicBezTo>
                    <a:pt x="320" y="657"/>
                    <a:pt x="320" y="658"/>
                    <a:pt x="319" y="658"/>
                  </a:cubicBezTo>
                  <a:cubicBezTo>
                    <a:pt x="319" y="659"/>
                    <a:pt x="319" y="659"/>
                    <a:pt x="319" y="659"/>
                  </a:cubicBezTo>
                  <a:cubicBezTo>
                    <a:pt x="319" y="659"/>
                    <a:pt x="320" y="659"/>
                    <a:pt x="321" y="659"/>
                  </a:cubicBezTo>
                  <a:cubicBezTo>
                    <a:pt x="321" y="659"/>
                    <a:pt x="320" y="659"/>
                    <a:pt x="320" y="660"/>
                  </a:cubicBezTo>
                  <a:cubicBezTo>
                    <a:pt x="320" y="660"/>
                    <a:pt x="320" y="660"/>
                    <a:pt x="319" y="659"/>
                  </a:cubicBezTo>
                  <a:cubicBezTo>
                    <a:pt x="319" y="659"/>
                    <a:pt x="319" y="659"/>
                    <a:pt x="319" y="659"/>
                  </a:cubicBezTo>
                  <a:cubicBezTo>
                    <a:pt x="319" y="660"/>
                    <a:pt x="319" y="660"/>
                    <a:pt x="319" y="660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1"/>
                    <a:pt x="319" y="661"/>
                    <a:pt x="318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1"/>
                    <a:pt x="318" y="661"/>
                    <a:pt x="318" y="662"/>
                  </a:cubicBezTo>
                  <a:cubicBezTo>
                    <a:pt x="318" y="662"/>
                    <a:pt x="318" y="662"/>
                    <a:pt x="318" y="663"/>
                  </a:cubicBezTo>
                  <a:cubicBezTo>
                    <a:pt x="319" y="663"/>
                    <a:pt x="319" y="663"/>
                    <a:pt x="319" y="662"/>
                  </a:cubicBezTo>
                  <a:cubicBezTo>
                    <a:pt x="319" y="663"/>
                    <a:pt x="320" y="664"/>
                    <a:pt x="320" y="664"/>
                  </a:cubicBezTo>
                  <a:cubicBezTo>
                    <a:pt x="320" y="664"/>
                    <a:pt x="320" y="664"/>
                    <a:pt x="321" y="664"/>
                  </a:cubicBezTo>
                  <a:cubicBezTo>
                    <a:pt x="321" y="664"/>
                    <a:pt x="321" y="663"/>
                    <a:pt x="322" y="663"/>
                  </a:cubicBezTo>
                  <a:cubicBezTo>
                    <a:pt x="322" y="663"/>
                    <a:pt x="322" y="663"/>
                    <a:pt x="322" y="663"/>
                  </a:cubicBezTo>
                  <a:cubicBezTo>
                    <a:pt x="322" y="663"/>
                    <a:pt x="323" y="662"/>
                    <a:pt x="323" y="662"/>
                  </a:cubicBezTo>
                  <a:cubicBezTo>
                    <a:pt x="323" y="662"/>
                    <a:pt x="323" y="663"/>
                    <a:pt x="323" y="663"/>
                  </a:cubicBezTo>
                  <a:cubicBezTo>
                    <a:pt x="324" y="663"/>
                    <a:pt x="324" y="662"/>
                    <a:pt x="325" y="662"/>
                  </a:cubicBezTo>
                  <a:cubicBezTo>
                    <a:pt x="327" y="663"/>
                    <a:pt x="324" y="663"/>
                    <a:pt x="324" y="664"/>
                  </a:cubicBezTo>
                  <a:cubicBezTo>
                    <a:pt x="324" y="664"/>
                    <a:pt x="324" y="664"/>
                    <a:pt x="324" y="664"/>
                  </a:cubicBezTo>
                  <a:cubicBezTo>
                    <a:pt x="324" y="664"/>
                    <a:pt x="325" y="664"/>
                    <a:pt x="325" y="664"/>
                  </a:cubicBezTo>
                  <a:cubicBezTo>
                    <a:pt x="326" y="664"/>
                    <a:pt x="325" y="665"/>
                    <a:pt x="325" y="665"/>
                  </a:cubicBezTo>
                  <a:cubicBezTo>
                    <a:pt x="324" y="665"/>
                    <a:pt x="324" y="665"/>
                    <a:pt x="324" y="664"/>
                  </a:cubicBezTo>
                  <a:cubicBezTo>
                    <a:pt x="324" y="664"/>
                    <a:pt x="323" y="664"/>
                    <a:pt x="323" y="664"/>
                  </a:cubicBezTo>
                  <a:cubicBezTo>
                    <a:pt x="322" y="665"/>
                    <a:pt x="322" y="665"/>
                    <a:pt x="322" y="665"/>
                  </a:cubicBezTo>
                  <a:cubicBezTo>
                    <a:pt x="321" y="665"/>
                    <a:pt x="321" y="665"/>
                    <a:pt x="320" y="665"/>
                  </a:cubicBezTo>
                  <a:cubicBezTo>
                    <a:pt x="321" y="666"/>
                    <a:pt x="321" y="667"/>
                    <a:pt x="322" y="668"/>
                  </a:cubicBezTo>
                  <a:cubicBezTo>
                    <a:pt x="321" y="669"/>
                    <a:pt x="324" y="671"/>
                    <a:pt x="326" y="670"/>
                  </a:cubicBezTo>
                  <a:cubicBezTo>
                    <a:pt x="325" y="671"/>
                    <a:pt x="325" y="671"/>
                    <a:pt x="324" y="672"/>
                  </a:cubicBezTo>
                  <a:cubicBezTo>
                    <a:pt x="325" y="672"/>
                    <a:pt x="325" y="673"/>
                    <a:pt x="325" y="674"/>
                  </a:cubicBezTo>
                  <a:cubicBezTo>
                    <a:pt x="326" y="674"/>
                    <a:pt x="326" y="674"/>
                    <a:pt x="325" y="675"/>
                  </a:cubicBezTo>
                  <a:cubicBezTo>
                    <a:pt x="325" y="675"/>
                    <a:pt x="325" y="675"/>
                    <a:pt x="325" y="675"/>
                  </a:cubicBezTo>
                  <a:cubicBezTo>
                    <a:pt x="325" y="675"/>
                    <a:pt x="325" y="675"/>
                    <a:pt x="325" y="675"/>
                  </a:cubicBezTo>
                  <a:cubicBezTo>
                    <a:pt x="325" y="675"/>
                    <a:pt x="325" y="675"/>
                    <a:pt x="325" y="675"/>
                  </a:cubicBezTo>
                  <a:cubicBezTo>
                    <a:pt x="324" y="675"/>
                    <a:pt x="324" y="675"/>
                    <a:pt x="324" y="675"/>
                  </a:cubicBezTo>
                  <a:cubicBezTo>
                    <a:pt x="323" y="675"/>
                    <a:pt x="324" y="674"/>
                    <a:pt x="324" y="674"/>
                  </a:cubicBezTo>
                  <a:cubicBezTo>
                    <a:pt x="323" y="674"/>
                    <a:pt x="323" y="674"/>
                    <a:pt x="323" y="673"/>
                  </a:cubicBezTo>
                  <a:cubicBezTo>
                    <a:pt x="322" y="673"/>
                    <a:pt x="323" y="674"/>
                    <a:pt x="323" y="675"/>
                  </a:cubicBezTo>
                  <a:cubicBezTo>
                    <a:pt x="323" y="675"/>
                    <a:pt x="322" y="675"/>
                    <a:pt x="322" y="675"/>
                  </a:cubicBezTo>
                  <a:cubicBezTo>
                    <a:pt x="322" y="675"/>
                    <a:pt x="322" y="676"/>
                    <a:pt x="322" y="676"/>
                  </a:cubicBezTo>
                  <a:cubicBezTo>
                    <a:pt x="322" y="676"/>
                    <a:pt x="320" y="676"/>
                    <a:pt x="320" y="677"/>
                  </a:cubicBezTo>
                  <a:cubicBezTo>
                    <a:pt x="320" y="677"/>
                    <a:pt x="321" y="677"/>
                    <a:pt x="321" y="677"/>
                  </a:cubicBezTo>
                  <a:cubicBezTo>
                    <a:pt x="320" y="677"/>
                    <a:pt x="320" y="677"/>
                    <a:pt x="319" y="677"/>
                  </a:cubicBezTo>
                  <a:cubicBezTo>
                    <a:pt x="319" y="677"/>
                    <a:pt x="320" y="676"/>
                    <a:pt x="320" y="676"/>
                  </a:cubicBezTo>
                  <a:cubicBezTo>
                    <a:pt x="320" y="675"/>
                    <a:pt x="321" y="675"/>
                    <a:pt x="321" y="674"/>
                  </a:cubicBezTo>
                  <a:cubicBezTo>
                    <a:pt x="321" y="674"/>
                    <a:pt x="321" y="673"/>
                    <a:pt x="321" y="673"/>
                  </a:cubicBezTo>
                  <a:cubicBezTo>
                    <a:pt x="321" y="673"/>
                    <a:pt x="321" y="674"/>
                    <a:pt x="322" y="673"/>
                  </a:cubicBezTo>
                  <a:cubicBezTo>
                    <a:pt x="322" y="672"/>
                    <a:pt x="322" y="672"/>
                    <a:pt x="322" y="672"/>
                  </a:cubicBezTo>
                  <a:cubicBezTo>
                    <a:pt x="321" y="672"/>
                    <a:pt x="321" y="672"/>
                    <a:pt x="321" y="672"/>
                  </a:cubicBezTo>
                  <a:cubicBezTo>
                    <a:pt x="321" y="672"/>
                    <a:pt x="321" y="672"/>
                    <a:pt x="322" y="672"/>
                  </a:cubicBezTo>
                  <a:cubicBezTo>
                    <a:pt x="320" y="671"/>
                    <a:pt x="321" y="673"/>
                    <a:pt x="320" y="673"/>
                  </a:cubicBezTo>
                  <a:cubicBezTo>
                    <a:pt x="319" y="673"/>
                    <a:pt x="320" y="671"/>
                    <a:pt x="321" y="671"/>
                  </a:cubicBezTo>
                  <a:cubicBezTo>
                    <a:pt x="321" y="669"/>
                    <a:pt x="320" y="668"/>
                    <a:pt x="318" y="667"/>
                  </a:cubicBezTo>
                  <a:cubicBezTo>
                    <a:pt x="318" y="667"/>
                    <a:pt x="318" y="667"/>
                    <a:pt x="318" y="667"/>
                  </a:cubicBezTo>
                  <a:cubicBezTo>
                    <a:pt x="317" y="667"/>
                    <a:pt x="318" y="666"/>
                    <a:pt x="317" y="666"/>
                  </a:cubicBezTo>
                  <a:cubicBezTo>
                    <a:pt x="317" y="666"/>
                    <a:pt x="317" y="666"/>
                    <a:pt x="317" y="666"/>
                  </a:cubicBezTo>
                  <a:cubicBezTo>
                    <a:pt x="317" y="666"/>
                    <a:pt x="317" y="666"/>
                    <a:pt x="317" y="666"/>
                  </a:cubicBezTo>
                  <a:cubicBezTo>
                    <a:pt x="316" y="667"/>
                    <a:pt x="316" y="668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ubicBezTo>
                    <a:pt x="316" y="670"/>
                    <a:pt x="316" y="670"/>
                    <a:pt x="316" y="670"/>
                  </a:cubicBezTo>
                  <a:cubicBezTo>
                    <a:pt x="316" y="670"/>
                    <a:pt x="316" y="670"/>
                    <a:pt x="316" y="670"/>
                  </a:cubicBezTo>
                  <a:cubicBezTo>
                    <a:pt x="316" y="670"/>
                    <a:pt x="316" y="670"/>
                    <a:pt x="316" y="670"/>
                  </a:cubicBezTo>
                  <a:cubicBezTo>
                    <a:pt x="316" y="670"/>
                    <a:pt x="316" y="671"/>
                    <a:pt x="316" y="671"/>
                  </a:cubicBezTo>
                  <a:cubicBezTo>
                    <a:pt x="317" y="672"/>
                    <a:pt x="315" y="671"/>
                    <a:pt x="315" y="672"/>
                  </a:cubicBezTo>
                  <a:cubicBezTo>
                    <a:pt x="314" y="672"/>
                    <a:pt x="314" y="672"/>
                    <a:pt x="313" y="672"/>
                  </a:cubicBezTo>
                  <a:cubicBezTo>
                    <a:pt x="314" y="673"/>
                    <a:pt x="314" y="674"/>
                    <a:pt x="313" y="674"/>
                  </a:cubicBezTo>
                  <a:cubicBezTo>
                    <a:pt x="314" y="675"/>
                    <a:pt x="313" y="675"/>
                    <a:pt x="313" y="676"/>
                  </a:cubicBezTo>
                  <a:cubicBezTo>
                    <a:pt x="313" y="676"/>
                    <a:pt x="313" y="676"/>
                    <a:pt x="313" y="676"/>
                  </a:cubicBezTo>
                  <a:cubicBezTo>
                    <a:pt x="313" y="676"/>
                    <a:pt x="313" y="676"/>
                    <a:pt x="313" y="676"/>
                  </a:cubicBezTo>
                  <a:cubicBezTo>
                    <a:pt x="314" y="676"/>
                    <a:pt x="314" y="676"/>
                    <a:pt x="315" y="676"/>
                  </a:cubicBezTo>
                  <a:cubicBezTo>
                    <a:pt x="316" y="677"/>
                    <a:pt x="315" y="679"/>
                    <a:pt x="315" y="680"/>
                  </a:cubicBezTo>
                  <a:cubicBezTo>
                    <a:pt x="315" y="681"/>
                    <a:pt x="315" y="681"/>
                    <a:pt x="315" y="681"/>
                  </a:cubicBezTo>
                  <a:cubicBezTo>
                    <a:pt x="315" y="681"/>
                    <a:pt x="315" y="681"/>
                    <a:pt x="315" y="681"/>
                  </a:cubicBezTo>
                  <a:cubicBezTo>
                    <a:pt x="315" y="681"/>
                    <a:pt x="316" y="682"/>
                    <a:pt x="315" y="682"/>
                  </a:cubicBezTo>
                  <a:cubicBezTo>
                    <a:pt x="314" y="682"/>
                    <a:pt x="314" y="681"/>
                    <a:pt x="314" y="681"/>
                  </a:cubicBezTo>
                  <a:cubicBezTo>
                    <a:pt x="314" y="681"/>
                    <a:pt x="313" y="682"/>
                    <a:pt x="313" y="682"/>
                  </a:cubicBezTo>
                  <a:cubicBezTo>
                    <a:pt x="313" y="683"/>
                    <a:pt x="314" y="683"/>
                    <a:pt x="314" y="684"/>
                  </a:cubicBezTo>
                  <a:cubicBezTo>
                    <a:pt x="315" y="685"/>
                    <a:pt x="313" y="686"/>
                    <a:pt x="313" y="687"/>
                  </a:cubicBezTo>
                  <a:cubicBezTo>
                    <a:pt x="312" y="686"/>
                    <a:pt x="312" y="685"/>
                    <a:pt x="313" y="683"/>
                  </a:cubicBezTo>
                  <a:cubicBezTo>
                    <a:pt x="313" y="683"/>
                    <a:pt x="313" y="683"/>
                    <a:pt x="312" y="683"/>
                  </a:cubicBezTo>
                  <a:cubicBezTo>
                    <a:pt x="313" y="684"/>
                    <a:pt x="312" y="685"/>
                    <a:pt x="312" y="685"/>
                  </a:cubicBezTo>
                  <a:cubicBezTo>
                    <a:pt x="312" y="685"/>
                    <a:pt x="312" y="685"/>
                    <a:pt x="312" y="685"/>
                  </a:cubicBezTo>
                  <a:cubicBezTo>
                    <a:pt x="312" y="686"/>
                    <a:pt x="312" y="686"/>
                    <a:pt x="311" y="686"/>
                  </a:cubicBezTo>
                  <a:cubicBezTo>
                    <a:pt x="311" y="687"/>
                    <a:pt x="312" y="687"/>
                    <a:pt x="313" y="688"/>
                  </a:cubicBezTo>
                  <a:cubicBezTo>
                    <a:pt x="313" y="688"/>
                    <a:pt x="313" y="689"/>
                    <a:pt x="312" y="689"/>
                  </a:cubicBezTo>
                  <a:cubicBezTo>
                    <a:pt x="313" y="688"/>
                    <a:pt x="311" y="688"/>
                    <a:pt x="312" y="687"/>
                  </a:cubicBezTo>
                  <a:cubicBezTo>
                    <a:pt x="311" y="687"/>
                    <a:pt x="311" y="687"/>
                    <a:pt x="311" y="687"/>
                  </a:cubicBezTo>
                  <a:cubicBezTo>
                    <a:pt x="311" y="688"/>
                    <a:pt x="311" y="688"/>
                    <a:pt x="311" y="689"/>
                  </a:cubicBezTo>
                  <a:cubicBezTo>
                    <a:pt x="311" y="689"/>
                    <a:pt x="311" y="688"/>
                    <a:pt x="311" y="688"/>
                  </a:cubicBezTo>
                  <a:cubicBezTo>
                    <a:pt x="312" y="690"/>
                    <a:pt x="309" y="691"/>
                    <a:pt x="309" y="693"/>
                  </a:cubicBezTo>
                  <a:cubicBezTo>
                    <a:pt x="307" y="693"/>
                    <a:pt x="308" y="694"/>
                    <a:pt x="307" y="694"/>
                  </a:cubicBezTo>
                  <a:cubicBezTo>
                    <a:pt x="307" y="695"/>
                    <a:pt x="307" y="695"/>
                    <a:pt x="307" y="695"/>
                  </a:cubicBezTo>
                  <a:cubicBezTo>
                    <a:pt x="308" y="695"/>
                    <a:pt x="309" y="695"/>
                    <a:pt x="310" y="696"/>
                  </a:cubicBezTo>
                  <a:cubicBezTo>
                    <a:pt x="309" y="696"/>
                    <a:pt x="308" y="696"/>
                    <a:pt x="307" y="697"/>
                  </a:cubicBezTo>
                  <a:cubicBezTo>
                    <a:pt x="307" y="697"/>
                    <a:pt x="308" y="696"/>
                    <a:pt x="308" y="697"/>
                  </a:cubicBezTo>
                  <a:cubicBezTo>
                    <a:pt x="308" y="697"/>
                    <a:pt x="308" y="698"/>
                    <a:pt x="307" y="699"/>
                  </a:cubicBezTo>
                  <a:cubicBezTo>
                    <a:pt x="306" y="699"/>
                    <a:pt x="307" y="697"/>
                    <a:pt x="305" y="698"/>
                  </a:cubicBezTo>
                  <a:cubicBezTo>
                    <a:pt x="306" y="697"/>
                    <a:pt x="306" y="697"/>
                    <a:pt x="306" y="697"/>
                  </a:cubicBezTo>
                  <a:cubicBezTo>
                    <a:pt x="306" y="697"/>
                    <a:pt x="306" y="697"/>
                    <a:pt x="306" y="697"/>
                  </a:cubicBezTo>
                  <a:cubicBezTo>
                    <a:pt x="305" y="697"/>
                    <a:pt x="305" y="697"/>
                    <a:pt x="305" y="697"/>
                  </a:cubicBezTo>
                  <a:cubicBezTo>
                    <a:pt x="304" y="698"/>
                    <a:pt x="304" y="699"/>
                    <a:pt x="304" y="699"/>
                  </a:cubicBezTo>
                  <a:cubicBezTo>
                    <a:pt x="303" y="700"/>
                    <a:pt x="302" y="700"/>
                    <a:pt x="301" y="700"/>
                  </a:cubicBezTo>
                  <a:cubicBezTo>
                    <a:pt x="301" y="699"/>
                    <a:pt x="301" y="699"/>
                    <a:pt x="302" y="698"/>
                  </a:cubicBezTo>
                  <a:cubicBezTo>
                    <a:pt x="301" y="698"/>
                    <a:pt x="301" y="698"/>
                    <a:pt x="301" y="698"/>
                  </a:cubicBezTo>
                  <a:cubicBezTo>
                    <a:pt x="299" y="696"/>
                    <a:pt x="301" y="693"/>
                    <a:pt x="301" y="691"/>
                  </a:cubicBezTo>
                  <a:cubicBezTo>
                    <a:pt x="303" y="691"/>
                    <a:pt x="301" y="692"/>
                    <a:pt x="302" y="692"/>
                  </a:cubicBezTo>
                  <a:cubicBezTo>
                    <a:pt x="302" y="692"/>
                    <a:pt x="302" y="692"/>
                    <a:pt x="302" y="692"/>
                  </a:cubicBezTo>
                  <a:cubicBezTo>
                    <a:pt x="302" y="691"/>
                    <a:pt x="302" y="691"/>
                    <a:pt x="302" y="691"/>
                  </a:cubicBezTo>
                  <a:cubicBezTo>
                    <a:pt x="302" y="691"/>
                    <a:pt x="302" y="691"/>
                    <a:pt x="302" y="691"/>
                  </a:cubicBezTo>
                  <a:cubicBezTo>
                    <a:pt x="303" y="691"/>
                    <a:pt x="303" y="691"/>
                    <a:pt x="303" y="690"/>
                  </a:cubicBezTo>
                  <a:cubicBezTo>
                    <a:pt x="304" y="690"/>
                    <a:pt x="304" y="690"/>
                    <a:pt x="304" y="689"/>
                  </a:cubicBezTo>
                  <a:cubicBezTo>
                    <a:pt x="306" y="690"/>
                    <a:pt x="304" y="690"/>
                    <a:pt x="304" y="691"/>
                  </a:cubicBezTo>
                  <a:cubicBezTo>
                    <a:pt x="304" y="691"/>
                    <a:pt x="304" y="691"/>
                    <a:pt x="304" y="691"/>
                  </a:cubicBezTo>
                  <a:cubicBezTo>
                    <a:pt x="305" y="691"/>
                    <a:pt x="305" y="692"/>
                    <a:pt x="305" y="693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2"/>
                    <a:pt x="306" y="692"/>
                    <a:pt x="306" y="692"/>
                  </a:cubicBezTo>
                  <a:cubicBezTo>
                    <a:pt x="306" y="690"/>
                    <a:pt x="307" y="690"/>
                    <a:pt x="308" y="689"/>
                  </a:cubicBezTo>
                  <a:cubicBezTo>
                    <a:pt x="308" y="688"/>
                    <a:pt x="305" y="687"/>
                    <a:pt x="306" y="686"/>
                  </a:cubicBezTo>
                  <a:cubicBezTo>
                    <a:pt x="305" y="686"/>
                    <a:pt x="304" y="685"/>
                    <a:pt x="303" y="685"/>
                  </a:cubicBezTo>
                  <a:cubicBezTo>
                    <a:pt x="303" y="686"/>
                    <a:pt x="303" y="686"/>
                    <a:pt x="303" y="687"/>
                  </a:cubicBezTo>
                  <a:cubicBezTo>
                    <a:pt x="301" y="686"/>
                    <a:pt x="302" y="686"/>
                    <a:pt x="302" y="685"/>
                  </a:cubicBezTo>
                  <a:cubicBezTo>
                    <a:pt x="302" y="685"/>
                    <a:pt x="301" y="684"/>
                    <a:pt x="301" y="684"/>
                  </a:cubicBezTo>
                  <a:cubicBezTo>
                    <a:pt x="301" y="684"/>
                    <a:pt x="302" y="684"/>
                    <a:pt x="302" y="683"/>
                  </a:cubicBezTo>
                  <a:cubicBezTo>
                    <a:pt x="303" y="683"/>
                    <a:pt x="302" y="684"/>
                    <a:pt x="303" y="683"/>
                  </a:cubicBezTo>
                  <a:cubicBezTo>
                    <a:pt x="303" y="683"/>
                    <a:pt x="303" y="682"/>
                    <a:pt x="303" y="682"/>
                  </a:cubicBezTo>
                  <a:cubicBezTo>
                    <a:pt x="303" y="682"/>
                    <a:pt x="303" y="682"/>
                    <a:pt x="304" y="682"/>
                  </a:cubicBezTo>
                  <a:cubicBezTo>
                    <a:pt x="304" y="682"/>
                    <a:pt x="304" y="682"/>
                    <a:pt x="304" y="682"/>
                  </a:cubicBezTo>
                  <a:cubicBezTo>
                    <a:pt x="304" y="682"/>
                    <a:pt x="304" y="682"/>
                    <a:pt x="304" y="682"/>
                  </a:cubicBezTo>
                  <a:cubicBezTo>
                    <a:pt x="304" y="682"/>
                    <a:pt x="304" y="682"/>
                    <a:pt x="304" y="682"/>
                  </a:cubicBezTo>
                  <a:cubicBezTo>
                    <a:pt x="303" y="681"/>
                    <a:pt x="304" y="680"/>
                    <a:pt x="303" y="679"/>
                  </a:cubicBezTo>
                  <a:cubicBezTo>
                    <a:pt x="305" y="680"/>
                    <a:pt x="305" y="679"/>
                    <a:pt x="305" y="679"/>
                  </a:cubicBezTo>
                  <a:cubicBezTo>
                    <a:pt x="305" y="678"/>
                    <a:pt x="305" y="678"/>
                    <a:pt x="304" y="678"/>
                  </a:cubicBezTo>
                  <a:cubicBezTo>
                    <a:pt x="304" y="678"/>
                    <a:pt x="304" y="678"/>
                    <a:pt x="304" y="679"/>
                  </a:cubicBezTo>
                  <a:cubicBezTo>
                    <a:pt x="302" y="679"/>
                    <a:pt x="304" y="680"/>
                    <a:pt x="303" y="681"/>
                  </a:cubicBezTo>
                  <a:cubicBezTo>
                    <a:pt x="302" y="681"/>
                    <a:pt x="301" y="682"/>
                    <a:pt x="300" y="682"/>
                  </a:cubicBezTo>
                  <a:cubicBezTo>
                    <a:pt x="300" y="682"/>
                    <a:pt x="300" y="682"/>
                    <a:pt x="300" y="682"/>
                  </a:cubicBezTo>
                  <a:cubicBezTo>
                    <a:pt x="300" y="682"/>
                    <a:pt x="300" y="682"/>
                    <a:pt x="300" y="683"/>
                  </a:cubicBezTo>
                  <a:cubicBezTo>
                    <a:pt x="300" y="683"/>
                    <a:pt x="301" y="683"/>
                    <a:pt x="301" y="683"/>
                  </a:cubicBezTo>
                  <a:cubicBezTo>
                    <a:pt x="301" y="683"/>
                    <a:pt x="300" y="685"/>
                    <a:pt x="301" y="686"/>
                  </a:cubicBezTo>
                  <a:cubicBezTo>
                    <a:pt x="301" y="686"/>
                    <a:pt x="300" y="687"/>
                    <a:pt x="300" y="687"/>
                  </a:cubicBezTo>
                  <a:cubicBezTo>
                    <a:pt x="299" y="687"/>
                    <a:pt x="299" y="687"/>
                    <a:pt x="298" y="687"/>
                  </a:cubicBezTo>
                  <a:cubicBezTo>
                    <a:pt x="298" y="686"/>
                    <a:pt x="298" y="686"/>
                    <a:pt x="299" y="686"/>
                  </a:cubicBezTo>
                  <a:cubicBezTo>
                    <a:pt x="298" y="686"/>
                    <a:pt x="298" y="684"/>
                    <a:pt x="299" y="684"/>
                  </a:cubicBezTo>
                  <a:cubicBezTo>
                    <a:pt x="299" y="683"/>
                    <a:pt x="297" y="683"/>
                    <a:pt x="297" y="682"/>
                  </a:cubicBezTo>
                  <a:cubicBezTo>
                    <a:pt x="298" y="682"/>
                    <a:pt x="299" y="682"/>
                    <a:pt x="299" y="681"/>
                  </a:cubicBezTo>
                  <a:cubicBezTo>
                    <a:pt x="299" y="681"/>
                    <a:pt x="299" y="681"/>
                    <a:pt x="299" y="681"/>
                  </a:cubicBezTo>
                  <a:cubicBezTo>
                    <a:pt x="300" y="681"/>
                    <a:pt x="300" y="680"/>
                    <a:pt x="301" y="680"/>
                  </a:cubicBezTo>
                  <a:cubicBezTo>
                    <a:pt x="301" y="679"/>
                    <a:pt x="301" y="679"/>
                    <a:pt x="302" y="678"/>
                  </a:cubicBezTo>
                  <a:cubicBezTo>
                    <a:pt x="301" y="678"/>
                    <a:pt x="301" y="678"/>
                    <a:pt x="300" y="678"/>
                  </a:cubicBezTo>
                  <a:cubicBezTo>
                    <a:pt x="300" y="678"/>
                    <a:pt x="300" y="679"/>
                    <a:pt x="299" y="679"/>
                  </a:cubicBezTo>
                  <a:cubicBezTo>
                    <a:pt x="299" y="677"/>
                    <a:pt x="301" y="678"/>
                    <a:pt x="302" y="678"/>
                  </a:cubicBezTo>
                  <a:cubicBezTo>
                    <a:pt x="301" y="677"/>
                    <a:pt x="301" y="677"/>
                    <a:pt x="300" y="677"/>
                  </a:cubicBezTo>
                  <a:cubicBezTo>
                    <a:pt x="301" y="676"/>
                    <a:pt x="302" y="676"/>
                    <a:pt x="302" y="675"/>
                  </a:cubicBezTo>
                  <a:cubicBezTo>
                    <a:pt x="303" y="675"/>
                    <a:pt x="303" y="675"/>
                    <a:pt x="303" y="674"/>
                  </a:cubicBezTo>
                  <a:cubicBezTo>
                    <a:pt x="304" y="674"/>
                    <a:pt x="303" y="674"/>
                    <a:pt x="302" y="674"/>
                  </a:cubicBezTo>
                  <a:cubicBezTo>
                    <a:pt x="302" y="673"/>
                    <a:pt x="301" y="673"/>
                    <a:pt x="300" y="673"/>
                  </a:cubicBezTo>
                  <a:cubicBezTo>
                    <a:pt x="300" y="673"/>
                    <a:pt x="300" y="673"/>
                    <a:pt x="299" y="673"/>
                  </a:cubicBezTo>
                  <a:cubicBezTo>
                    <a:pt x="300" y="675"/>
                    <a:pt x="298" y="676"/>
                    <a:pt x="299" y="678"/>
                  </a:cubicBezTo>
                  <a:cubicBezTo>
                    <a:pt x="298" y="679"/>
                    <a:pt x="298" y="679"/>
                    <a:pt x="297" y="680"/>
                  </a:cubicBezTo>
                  <a:cubicBezTo>
                    <a:pt x="297" y="681"/>
                    <a:pt x="298" y="681"/>
                    <a:pt x="297" y="682"/>
                  </a:cubicBezTo>
                  <a:cubicBezTo>
                    <a:pt x="297" y="681"/>
                    <a:pt x="295" y="682"/>
                    <a:pt x="296" y="682"/>
                  </a:cubicBezTo>
                  <a:cubicBezTo>
                    <a:pt x="295" y="683"/>
                    <a:pt x="295" y="683"/>
                    <a:pt x="294" y="684"/>
                  </a:cubicBezTo>
                  <a:cubicBezTo>
                    <a:pt x="294" y="684"/>
                    <a:pt x="293" y="684"/>
                    <a:pt x="293" y="684"/>
                  </a:cubicBezTo>
                  <a:cubicBezTo>
                    <a:pt x="293" y="685"/>
                    <a:pt x="294" y="685"/>
                    <a:pt x="294" y="686"/>
                  </a:cubicBezTo>
                  <a:cubicBezTo>
                    <a:pt x="294" y="685"/>
                    <a:pt x="295" y="685"/>
                    <a:pt x="295" y="685"/>
                  </a:cubicBezTo>
                  <a:cubicBezTo>
                    <a:pt x="296" y="685"/>
                    <a:pt x="296" y="685"/>
                    <a:pt x="296" y="684"/>
                  </a:cubicBezTo>
                  <a:cubicBezTo>
                    <a:pt x="298" y="685"/>
                    <a:pt x="297" y="686"/>
                    <a:pt x="296" y="687"/>
                  </a:cubicBezTo>
                  <a:cubicBezTo>
                    <a:pt x="296" y="687"/>
                    <a:pt x="296" y="687"/>
                    <a:pt x="295" y="687"/>
                  </a:cubicBezTo>
                  <a:cubicBezTo>
                    <a:pt x="294" y="687"/>
                    <a:pt x="294" y="688"/>
                    <a:pt x="293" y="688"/>
                  </a:cubicBezTo>
                  <a:cubicBezTo>
                    <a:pt x="292" y="688"/>
                    <a:pt x="294" y="687"/>
                    <a:pt x="293" y="686"/>
                  </a:cubicBezTo>
                  <a:cubicBezTo>
                    <a:pt x="293" y="686"/>
                    <a:pt x="292" y="687"/>
                    <a:pt x="292" y="687"/>
                  </a:cubicBezTo>
                  <a:cubicBezTo>
                    <a:pt x="292" y="687"/>
                    <a:pt x="291" y="688"/>
                    <a:pt x="291" y="689"/>
                  </a:cubicBezTo>
                  <a:cubicBezTo>
                    <a:pt x="288" y="689"/>
                    <a:pt x="288" y="691"/>
                    <a:pt x="288" y="693"/>
                  </a:cubicBezTo>
                  <a:cubicBezTo>
                    <a:pt x="287" y="693"/>
                    <a:pt x="287" y="692"/>
                    <a:pt x="286" y="692"/>
                  </a:cubicBezTo>
                  <a:cubicBezTo>
                    <a:pt x="286" y="692"/>
                    <a:pt x="286" y="692"/>
                    <a:pt x="287" y="692"/>
                  </a:cubicBezTo>
                  <a:cubicBezTo>
                    <a:pt x="286" y="689"/>
                    <a:pt x="286" y="687"/>
                    <a:pt x="287" y="685"/>
                  </a:cubicBezTo>
                  <a:cubicBezTo>
                    <a:pt x="289" y="685"/>
                    <a:pt x="287" y="687"/>
                    <a:pt x="288" y="688"/>
                  </a:cubicBezTo>
                  <a:cubicBezTo>
                    <a:pt x="288" y="689"/>
                    <a:pt x="287" y="689"/>
                    <a:pt x="287" y="690"/>
                  </a:cubicBezTo>
                  <a:cubicBezTo>
                    <a:pt x="288" y="690"/>
                    <a:pt x="288" y="689"/>
                    <a:pt x="288" y="689"/>
                  </a:cubicBezTo>
                  <a:cubicBezTo>
                    <a:pt x="289" y="689"/>
                    <a:pt x="289" y="689"/>
                    <a:pt x="289" y="688"/>
                  </a:cubicBezTo>
                  <a:cubicBezTo>
                    <a:pt x="290" y="688"/>
                    <a:pt x="290" y="686"/>
                    <a:pt x="291" y="686"/>
                  </a:cubicBezTo>
                  <a:cubicBezTo>
                    <a:pt x="291" y="686"/>
                    <a:pt x="291" y="686"/>
                    <a:pt x="291" y="686"/>
                  </a:cubicBezTo>
                  <a:cubicBezTo>
                    <a:pt x="291" y="686"/>
                    <a:pt x="291" y="686"/>
                    <a:pt x="291" y="686"/>
                  </a:cubicBezTo>
                  <a:cubicBezTo>
                    <a:pt x="291" y="686"/>
                    <a:pt x="291" y="686"/>
                    <a:pt x="291" y="686"/>
                  </a:cubicBezTo>
                  <a:cubicBezTo>
                    <a:pt x="291" y="685"/>
                    <a:pt x="291" y="685"/>
                    <a:pt x="292" y="685"/>
                  </a:cubicBezTo>
                  <a:cubicBezTo>
                    <a:pt x="292" y="685"/>
                    <a:pt x="291" y="685"/>
                    <a:pt x="291" y="685"/>
                  </a:cubicBezTo>
                  <a:cubicBezTo>
                    <a:pt x="292" y="684"/>
                    <a:pt x="292" y="684"/>
                    <a:pt x="292" y="683"/>
                  </a:cubicBezTo>
                  <a:cubicBezTo>
                    <a:pt x="292" y="683"/>
                    <a:pt x="292" y="683"/>
                    <a:pt x="292" y="683"/>
                  </a:cubicBezTo>
                  <a:cubicBezTo>
                    <a:pt x="292" y="683"/>
                    <a:pt x="292" y="684"/>
                    <a:pt x="291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2" y="683"/>
                    <a:pt x="292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1" y="683"/>
                    <a:pt x="291" y="683"/>
                  </a:cubicBezTo>
                  <a:cubicBezTo>
                    <a:pt x="291" y="683"/>
                    <a:pt x="292" y="683"/>
                    <a:pt x="292" y="682"/>
                  </a:cubicBezTo>
                  <a:cubicBezTo>
                    <a:pt x="292" y="682"/>
                    <a:pt x="292" y="683"/>
                    <a:pt x="293" y="682"/>
                  </a:cubicBezTo>
                  <a:cubicBezTo>
                    <a:pt x="293" y="682"/>
                    <a:pt x="293" y="682"/>
                    <a:pt x="293" y="682"/>
                  </a:cubicBezTo>
                  <a:cubicBezTo>
                    <a:pt x="293" y="682"/>
                    <a:pt x="293" y="682"/>
                    <a:pt x="293" y="682"/>
                  </a:cubicBezTo>
                  <a:cubicBezTo>
                    <a:pt x="293" y="682"/>
                    <a:pt x="293" y="681"/>
                    <a:pt x="293" y="681"/>
                  </a:cubicBezTo>
                  <a:cubicBezTo>
                    <a:pt x="293" y="682"/>
                    <a:pt x="292" y="682"/>
                    <a:pt x="292" y="682"/>
                  </a:cubicBezTo>
                  <a:cubicBezTo>
                    <a:pt x="292" y="682"/>
                    <a:pt x="291" y="682"/>
                    <a:pt x="292" y="681"/>
                  </a:cubicBezTo>
                  <a:cubicBezTo>
                    <a:pt x="292" y="681"/>
                    <a:pt x="292" y="681"/>
                    <a:pt x="292" y="681"/>
                  </a:cubicBezTo>
                  <a:cubicBezTo>
                    <a:pt x="292" y="681"/>
                    <a:pt x="292" y="681"/>
                    <a:pt x="293" y="680"/>
                  </a:cubicBezTo>
                  <a:cubicBezTo>
                    <a:pt x="295" y="681"/>
                    <a:pt x="296" y="679"/>
                    <a:pt x="297" y="678"/>
                  </a:cubicBezTo>
                  <a:cubicBezTo>
                    <a:pt x="296" y="678"/>
                    <a:pt x="296" y="678"/>
                    <a:pt x="296" y="678"/>
                  </a:cubicBezTo>
                  <a:cubicBezTo>
                    <a:pt x="296" y="678"/>
                    <a:pt x="297" y="678"/>
                    <a:pt x="297" y="678"/>
                  </a:cubicBezTo>
                  <a:cubicBezTo>
                    <a:pt x="298" y="678"/>
                    <a:pt x="297" y="677"/>
                    <a:pt x="298" y="676"/>
                  </a:cubicBezTo>
                  <a:cubicBezTo>
                    <a:pt x="297" y="676"/>
                    <a:pt x="297" y="675"/>
                    <a:pt x="298" y="676"/>
                  </a:cubicBezTo>
                  <a:cubicBezTo>
                    <a:pt x="298" y="676"/>
                    <a:pt x="298" y="676"/>
                    <a:pt x="298" y="676"/>
                  </a:cubicBezTo>
                  <a:cubicBezTo>
                    <a:pt x="298" y="676"/>
                    <a:pt x="299" y="676"/>
                    <a:pt x="299" y="676"/>
                  </a:cubicBezTo>
                  <a:cubicBezTo>
                    <a:pt x="299" y="676"/>
                    <a:pt x="298" y="675"/>
                    <a:pt x="298" y="675"/>
                  </a:cubicBezTo>
                  <a:cubicBezTo>
                    <a:pt x="298" y="675"/>
                    <a:pt x="298" y="674"/>
                    <a:pt x="298" y="674"/>
                  </a:cubicBezTo>
                  <a:cubicBezTo>
                    <a:pt x="298" y="674"/>
                    <a:pt x="299" y="673"/>
                    <a:pt x="299" y="673"/>
                  </a:cubicBezTo>
                  <a:cubicBezTo>
                    <a:pt x="299" y="672"/>
                    <a:pt x="298" y="673"/>
                    <a:pt x="299" y="672"/>
                  </a:cubicBezTo>
                  <a:cubicBezTo>
                    <a:pt x="300" y="672"/>
                    <a:pt x="300" y="672"/>
                    <a:pt x="301" y="672"/>
                  </a:cubicBezTo>
                  <a:cubicBezTo>
                    <a:pt x="300" y="671"/>
                    <a:pt x="300" y="669"/>
                    <a:pt x="300" y="667"/>
                  </a:cubicBezTo>
                  <a:cubicBezTo>
                    <a:pt x="301" y="668"/>
                    <a:pt x="301" y="669"/>
                    <a:pt x="300" y="670"/>
                  </a:cubicBezTo>
                  <a:cubicBezTo>
                    <a:pt x="301" y="670"/>
                    <a:pt x="301" y="670"/>
                    <a:pt x="303" y="670"/>
                  </a:cubicBezTo>
                  <a:cubicBezTo>
                    <a:pt x="303" y="670"/>
                    <a:pt x="303" y="670"/>
                    <a:pt x="303" y="670"/>
                  </a:cubicBezTo>
                  <a:cubicBezTo>
                    <a:pt x="303" y="670"/>
                    <a:pt x="303" y="670"/>
                    <a:pt x="303" y="670"/>
                  </a:cubicBezTo>
                  <a:cubicBezTo>
                    <a:pt x="302" y="671"/>
                    <a:pt x="303" y="671"/>
                    <a:pt x="303" y="671"/>
                  </a:cubicBezTo>
                  <a:cubicBezTo>
                    <a:pt x="303" y="671"/>
                    <a:pt x="302" y="671"/>
                    <a:pt x="302" y="671"/>
                  </a:cubicBezTo>
                  <a:cubicBezTo>
                    <a:pt x="301" y="672"/>
                    <a:pt x="301" y="673"/>
                    <a:pt x="303" y="673"/>
                  </a:cubicBezTo>
                  <a:cubicBezTo>
                    <a:pt x="303" y="673"/>
                    <a:pt x="303" y="672"/>
                    <a:pt x="303" y="672"/>
                  </a:cubicBezTo>
                  <a:cubicBezTo>
                    <a:pt x="303" y="672"/>
                    <a:pt x="304" y="672"/>
                    <a:pt x="304" y="672"/>
                  </a:cubicBezTo>
                  <a:cubicBezTo>
                    <a:pt x="304" y="672"/>
                    <a:pt x="304" y="670"/>
                    <a:pt x="303" y="671"/>
                  </a:cubicBezTo>
                  <a:cubicBezTo>
                    <a:pt x="303" y="671"/>
                    <a:pt x="303" y="670"/>
                    <a:pt x="303" y="670"/>
                  </a:cubicBezTo>
                  <a:cubicBezTo>
                    <a:pt x="303" y="669"/>
                    <a:pt x="303" y="670"/>
                    <a:pt x="302" y="669"/>
                  </a:cubicBezTo>
                  <a:cubicBezTo>
                    <a:pt x="302" y="669"/>
                    <a:pt x="302" y="668"/>
                    <a:pt x="302" y="668"/>
                  </a:cubicBezTo>
                  <a:cubicBezTo>
                    <a:pt x="303" y="668"/>
                    <a:pt x="303" y="668"/>
                    <a:pt x="304" y="668"/>
                  </a:cubicBezTo>
                  <a:cubicBezTo>
                    <a:pt x="303" y="666"/>
                    <a:pt x="304" y="664"/>
                    <a:pt x="305" y="663"/>
                  </a:cubicBezTo>
                  <a:cubicBezTo>
                    <a:pt x="306" y="663"/>
                    <a:pt x="306" y="663"/>
                    <a:pt x="306" y="664"/>
                  </a:cubicBezTo>
                  <a:cubicBezTo>
                    <a:pt x="306" y="663"/>
                    <a:pt x="306" y="663"/>
                    <a:pt x="307" y="663"/>
                  </a:cubicBezTo>
                  <a:cubicBezTo>
                    <a:pt x="307" y="663"/>
                    <a:pt x="307" y="663"/>
                    <a:pt x="307" y="663"/>
                  </a:cubicBezTo>
                  <a:cubicBezTo>
                    <a:pt x="307" y="663"/>
                    <a:pt x="308" y="663"/>
                    <a:pt x="309" y="663"/>
                  </a:cubicBezTo>
                  <a:cubicBezTo>
                    <a:pt x="308" y="662"/>
                    <a:pt x="309" y="661"/>
                    <a:pt x="307" y="661"/>
                  </a:cubicBezTo>
                  <a:cubicBezTo>
                    <a:pt x="308" y="661"/>
                    <a:pt x="309" y="661"/>
                    <a:pt x="309" y="660"/>
                  </a:cubicBezTo>
                  <a:cubicBezTo>
                    <a:pt x="309" y="660"/>
                    <a:pt x="309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59"/>
                    <a:pt x="310" y="659"/>
                    <a:pt x="309" y="659"/>
                  </a:cubicBezTo>
                  <a:cubicBezTo>
                    <a:pt x="309" y="659"/>
                    <a:pt x="309" y="659"/>
                    <a:pt x="309" y="659"/>
                  </a:cubicBezTo>
                  <a:cubicBezTo>
                    <a:pt x="309" y="659"/>
                    <a:pt x="309" y="659"/>
                    <a:pt x="309" y="659"/>
                  </a:cubicBezTo>
                  <a:cubicBezTo>
                    <a:pt x="309" y="659"/>
                    <a:pt x="309" y="658"/>
                    <a:pt x="310" y="658"/>
                  </a:cubicBezTo>
                  <a:cubicBezTo>
                    <a:pt x="310" y="658"/>
                    <a:pt x="310" y="658"/>
                    <a:pt x="310" y="659"/>
                  </a:cubicBezTo>
                  <a:cubicBezTo>
                    <a:pt x="310" y="658"/>
                    <a:pt x="310" y="658"/>
                    <a:pt x="309" y="658"/>
                  </a:cubicBezTo>
                  <a:cubicBezTo>
                    <a:pt x="309" y="658"/>
                    <a:pt x="308" y="658"/>
                    <a:pt x="308" y="657"/>
                  </a:cubicBezTo>
                  <a:cubicBezTo>
                    <a:pt x="309" y="656"/>
                    <a:pt x="310" y="657"/>
                    <a:pt x="310" y="658"/>
                  </a:cubicBezTo>
                  <a:cubicBezTo>
                    <a:pt x="310" y="658"/>
                    <a:pt x="310" y="658"/>
                    <a:pt x="310" y="658"/>
                  </a:cubicBezTo>
                  <a:cubicBezTo>
                    <a:pt x="310" y="658"/>
                    <a:pt x="310" y="658"/>
                    <a:pt x="310" y="658"/>
                  </a:cubicBezTo>
                  <a:cubicBezTo>
                    <a:pt x="311" y="658"/>
                    <a:pt x="311" y="659"/>
                    <a:pt x="312" y="659"/>
                  </a:cubicBezTo>
                  <a:cubicBezTo>
                    <a:pt x="312" y="659"/>
                    <a:pt x="312" y="658"/>
                    <a:pt x="312" y="658"/>
                  </a:cubicBezTo>
                  <a:cubicBezTo>
                    <a:pt x="312" y="658"/>
                    <a:pt x="312" y="658"/>
                    <a:pt x="313" y="658"/>
                  </a:cubicBezTo>
                  <a:cubicBezTo>
                    <a:pt x="313" y="658"/>
                    <a:pt x="313" y="657"/>
                    <a:pt x="314" y="657"/>
                  </a:cubicBezTo>
                  <a:cubicBezTo>
                    <a:pt x="314" y="657"/>
                    <a:pt x="314" y="657"/>
                    <a:pt x="314" y="657"/>
                  </a:cubicBezTo>
                  <a:cubicBezTo>
                    <a:pt x="314" y="657"/>
                    <a:pt x="314" y="656"/>
                    <a:pt x="313" y="655"/>
                  </a:cubicBezTo>
                  <a:cubicBezTo>
                    <a:pt x="313" y="655"/>
                    <a:pt x="314" y="655"/>
                    <a:pt x="313" y="654"/>
                  </a:cubicBezTo>
                  <a:cubicBezTo>
                    <a:pt x="313" y="654"/>
                    <a:pt x="312" y="653"/>
                    <a:pt x="312" y="653"/>
                  </a:cubicBezTo>
                  <a:cubicBezTo>
                    <a:pt x="312" y="652"/>
                    <a:pt x="313" y="651"/>
                    <a:pt x="312" y="650"/>
                  </a:cubicBezTo>
                  <a:cubicBezTo>
                    <a:pt x="312" y="649"/>
                    <a:pt x="311" y="650"/>
                    <a:pt x="311" y="649"/>
                  </a:cubicBezTo>
                  <a:cubicBezTo>
                    <a:pt x="310" y="649"/>
                    <a:pt x="310" y="649"/>
                    <a:pt x="309" y="649"/>
                  </a:cubicBezTo>
                  <a:cubicBezTo>
                    <a:pt x="308" y="649"/>
                    <a:pt x="308" y="648"/>
                    <a:pt x="309" y="647"/>
                  </a:cubicBezTo>
                  <a:cubicBezTo>
                    <a:pt x="308" y="647"/>
                    <a:pt x="307" y="646"/>
                    <a:pt x="308" y="645"/>
                  </a:cubicBezTo>
                  <a:cubicBezTo>
                    <a:pt x="308" y="645"/>
                    <a:pt x="308" y="645"/>
                    <a:pt x="308" y="645"/>
                  </a:cubicBezTo>
                  <a:cubicBezTo>
                    <a:pt x="307" y="645"/>
                    <a:pt x="307" y="645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6" y="647"/>
                    <a:pt x="306" y="648"/>
                  </a:cubicBezTo>
                  <a:cubicBezTo>
                    <a:pt x="306" y="648"/>
                    <a:pt x="306" y="647"/>
                    <a:pt x="306" y="647"/>
                  </a:cubicBezTo>
                  <a:cubicBezTo>
                    <a:pt x="306" y="648"/>
                    <a:pt x="307" y="648"/>
                    <a:pt x="307" y="649"/>
                  </a:cubicBezTo>
                  <a:cubicBezTo>
                    <a:pt x="307" y="649"/>
                    <a:pt x="306" y="650"/>
                    <a:pt x="307" y="650"/>
                  </a:cubicBezTo>
                  <a:cubicBezTo>
                    <a:pt x="307" y="650"/>
                    <a:pt x="307" y="651"/>
                    <a:pt x="307" y="651"/>
                  </a:cubicBezTo>
                  <a:cubicBezTo>
                    <a:pt x="308" y="651"/>
                    <a:pt x="309" y="651"/>
                    <a:pt x="309" y="651"/>
                  </a:cubicBezTo>
                  <a:cubicBezTo>
                    <a:pt x="309" y="652"/>
                    <a:pt x="309" y="652"/>
                    <a:pt x="309" y="652"/>
                  </a:cubicBezTo>
                  <a:cubicBezTo>
                    <a:pt x="307" y="653"/>
                    <a:pt x="308" y="651"/>
                    <a:pt x="306" y="651"/>
                  </a:cubicBezTo>
                  <a:cubicBezTo>
                    <a:pt x="305" y="651"/>
                    <a:pt x="307" y="653"/>
                    <a:pt x="304" y="653"/>
                  </a:cubicBezTo>
                  <a:cubicBezTo>
                    <a:pt x="305" y="653"/>
                    <a:pt x="304" y="652"/>
                    <a:pt x="304" y="651"/>
                  </a:cubicBezTo>
                  <a:cubicBezTo>
                    <a:pt x="304" y="651"/>
                    <a:pt x="306" y="650"/>
                    <a:pt x="305" y="649"/>
                  </a:cubicBezTo>
                  <a:cubicBezTo>
                    <a:pt x="304" y="649"/>
                    <a:pt x="304" y="650"/>
                    <a:pt x="302" y="650"/>
                  </a:cubicBezTo>
                  <a:cubicBezTo>
                    <a:pt x="302" y="649"/>
                    <a:pt x="301" y="648"/>
                    <a:pt x="300" y="648"/>
                  </a:cubicBezTo>
                  <a:cubicBezTo>
                    <a:pt x="300" y="648"/>
                    <a:pt x="300" y="647"/>
                    <a:pt x="300" y="647"/>
                  </a:cubicBezTo>
                  <a:cubicBezTo>
                    <a:pt x="300" y="646"/>
                    <a:pt x="299" y="646"/>
                    <a:pt x="299" y="646"/>
                  </a:cubicBezTo>
                  <a:cubicBezTo>
                    <a:pt x="299" y="646"/>
                    <a:pt x="299" y="647"/>
                    <a:pt x="299" y="647"/>
                  </a:cubicBezTo>
                  <a:cubicBezTo>
                    <a:pt x="299" y="647"/>
                    <a:pt x="299" y="648"/>
                    <a:pt x="298" y="647"/>
                  </a:cubicBezTo>
                  <a:cubicBezTo>
                    <a:pt x="298" y="647"/>
                    <a:pt x="298" y="646"/>
                    <a:pt x="298" y="645"/>
                  </a:cubicBezTo>
                  <a:cubicBezTo>
                    <a:pt x="298" y="645"/>
                    <a:pt x="298" y="646"/>
                    <a:pt x="298" y="646"/>
                  </a:cubicBezTo>
                  <a:cubicBezTo>
                    <a:pt x="298" y="646"/>
                    <a:pt x="297" y="646"/>
                    <a:pt x="297" y="646"/>
                  </a:cubicBezTo>
                  <a:cubicBezTo>
                    <a:pt x="296" y="646"/>
                    <a:pt x="297" y="645"/>
                    <a:pt x="296" y="645"/>
                  </a:cubicBezTo>
                  <a:cubicBezTo>
                    <a:pt x="296" y="644"/>
                    <a:pt x="295" y="644"/>
                    <a:pt x="295" y="644"/>
                  </a:cubicBezTo>
                  <a:cubicBezTo>
                    <a:pt x="295" y="644"/>
                    <a:pt x="296" y="644"/>
                    <a:pt x="296" y="643"/>
                  </a:cubicBezTo>
                  <a:cubicBezTo>
                    <a:pt x="295" y="643"/>
                    <a:pt x="294" y="642"/>
                    <a:pt x="293" y="642"/>
                  </a:cubicBezTo>
                  <a:cubicBezTo>
                    <a:pt x="291" y="643"/>
                    <a:pt x="293" y="644"/>
                    <a:pt x="293" y="645"/>
                  </a:cubicBezTo>
                  <a:cubicBezTo>
                    <a:pt x="293" y="645"/>
                    <a:pt x="293" y="645"/>
                    <a:pt x="292" y="645"/>
                  </a:cubicBezTo>
                  <a:cubicBezTo>
                    <a:pt x="292" y="646"/>
                    <a:pt x="292" y="647"/>
                    <a:pt x="292" y="648"/>
                  </a:cubicBezTo>
                  <a:cubicBezTo>
                    <a:pt x="293" y="648"/>
                    <a:pt x="294" y="647"/>
                    <a:pt x="295" y="647"/>
                  </a:cubicBezTo>
                  <a:cubicBezTo>
                    <a:pt x="295" y="647"/>
                    <a:pt x="295" y="646"/>
                    <a:pt x="295" y="646"/>
                  </a:cubicBezTo>
                  <a:cubicBezTo>
                    <a:pt x="295" y="646"/>
                    <a:pt x="295" y="646"/>
                    <a:pt x="296" y="646"/>
                  </a:cubicBezTo>
                  <a:cubicBezTo>
                    <a:pt x="296" y="646"/>
                    <a:pt x="296" y="646"/>
                    <a:pt x="296" y="646"/>
                  </a:cubicBezTo>
                  <a:cubicBezTo>
                    <a:pt x="296" y="646"/>
                    <a:pt x="296" y="646"/>
                    <a:pt x="296" y="646"/>
                  </a:cubicBezTo>
                  <a:cubicBezTo>
                    <a:pt x="296" y="648"/>
                    <a:pt x="296" y="648"/>
                    <a:pt x="296" y="649"/>
                  </a:cubicBezTo>
                  <a:cubicBezTo>
                    <a:pt x="294" y="649"/>
                    <a:pt x="294" y="650"/>
                    <a:pt x="293" y="650"/>
                  </a:cubicBezTo>
                  <a:cubicBezTo>
                    <a:pt x="293" y="651"/>
                    <a:pt x="294" y="652"/>
                    <a:pt x="294" y="653"/>
                  </a:cubicBezTo>
                  <a:cubicBezTo>
                    <a:pt x="293" y="653"/>
                    <a:pt x="292" y="653"/>
                    <a:pt x="292" y="654"/>
                  </a:cubicBezTo>
                  <a:cubicBezTo>
                    <a:pt x="292" y="654"/>
                    <a:pt x="293" y="654"/>
                    <a:pt x="293" y="655"/>
                  </a:cubicBezTo>
                  <a:cubicBezTo>
                    <a:pt x="293" y="655"/>
                    <a:pt x="294" y="655"/>
                    <a:pt x="294" y="654"/>
                  </a:cubicBezTo>
                  <a:cubicBezTo>
                    <a:pt x="294" y="655"/>
                    <a:pt x="295" y="656"/>
                    <a:pt x="294" y="656"/>
                  </a:cubicBezTo>
                  <a:cubicBezTo>
                    <a:pt x="294" y="656"/>
                    <a:pt x="295" y="656"/>
                    <a:pt x="295" y="656"/>
                  </a:cubicBezTo>
                  <a:cubicBezTo>
                    <a:pt x="296" y="656"/>
                    <a:pt x="296" y="655"/>
                    <a:pt x="296" y="655"/>
                  </a:cubicBezTo>
                  <a:cubicBezTo>
                    <a:pt x="296" y="655"/>
                    <a:pt x="296" y="655"/>
                    <a:pt x="296" y="655"/>
                  </a:cubicBezTo>
                  <a:cubicBezTo>
                    <a:pt x="296" y="654"/>
                    <a:pt x="296" y="654"/>
                    <a:pt x="297" y="653"/>
                  </a:cubicBezTo>
                  <a:cubicBezTo>
                    <a:pt x="297" y="653"/>
                    <a:pt x="298" y="654"/>
                    <a:pt x="297" y="655"/>
                  </a:cubicBezTo>
                  <a:cubicBezTo>
                    <a:pt x="297" y="655"/>
                    <a:pt x="297" y="655"/>
                    <a:pt x="297" y="655"/>
                  </a:cubicBezTo>
                  <a:cubicBezTo>
                    <a:pt x="298" y="655"/>
                    <a:pt x="299" y="655"/>
                    <a:pt x="299" y="654"/>
                  </a:cubicBezTo>
                  <a:cubicBezTo>
                    <a:pt x="301" y="655"/>
                    <a:pt x="298" y="655"/>
                    <a:pt x="299" y="656"/>
                  </a:cubicBezTo>
                  <a:cubicBezTo>
                    <a:pt x="298" y="656"/>
                    <a:pt x="298" y="656"/>
                    <a:pt x="297" y="656"/>
                  </a:cubicBezTo>
                  <a:cubicBezTo>
                    <a:pt x="297" y="656"/>
                    <a:pt x="297" y="657"/>
                    <a:pt x="297" y="657"/>
                  </a:cubicBezTo>
                  <a:cubicBezTo>
                    <a:pt x="297" y="656"/>
                    <a:pt x="297" y="656"/>
                    <a:pt x="297" y="656"/>
                  </a:cubicBezTo>
                  <a:cubicBezTo>
                    <a:pt x="297" y="658"/>
                    <a:pt x="297" y="659"/>
                    <a:pt x="296" y="659"/>
                  </a:cubicBezTo>
                  <a:cubicBezTo>
                    <a:pt x="296" y="659"/>
                    <a:pt x="296" y="660"/>
                    <a:pt x="297" y="660"/>
                  </a:cubicBezTo>
                  <a:cubicBezTo>
                    <a:pt x="296" y="660"/>
                    <a:pt x="297" y="661"/>
                    <a:pt x="297" y="662"/>
                  </a:cubicBezTo>
                  <a:cubicBezTo>
                    <a:pt x="297" y="661"/>
                    <a:pt x="297" y="661"/>
                    <a:pt x="297" y="661"/>
                  </a:cubicBezTo>
                  <a:cubicBezTo>
                    <a:pt x="299" y="661"/>
                    <a:pt x="299" y="661"/>
                    <a:pt x="299" y="662"/>
                  </a:cubicBezTo>
                  <a:cubicBezTo>
                    <a:pt x="299" y="662"/>
                    <a:pt x="299" y="662"/>
                    <a:pt x="299" y="662"/>
                  </a:cubicBezTo>
                  <a:cubicBezTo>
                    <a:pt x="299" y="662"/>
                    <a:pt x="300" y="662"/>
                    <a:pt x="300" y="662"/>
                  </a:cubicBezTo>
                  <a:cubicBezTo>
                    <a:pt x="300" y="663"/>
                    <a:pt x="299" y="663"/>
                    <a:pt x="299" y="664"/>
                  </a:cubicBezTo>
                  <a:cubicBezTo>
                    <a:pt x="299" y="664"/>
                    <a:pt x="299" y="664"/>
                    <a:pt x="299" y="664"/>
                  </a:cubicBezTo>
                  <a:cubicBezTo>
                    <a:pt x="299" y="664"/>
                    <a:pt x="299" y="664"/>
                    <a:pt x="300" y="664"/>
                  </a:cubicBezTo>
                  <a:cubicBezTo>
                    <a:pt x="300" y="665"/>
                    <a:pt x="300" y="665"/>
                    <a:pt x="299" y="665"/>
                  </a:cubicBezTo>
                  <a:cubicBezTo>
                    <a:pt x="299" y="665"/>
                    <a:pt x="299" y="665"/>
                    <a:pt x="299" y="665"/>
                  </a:cubicBezTo>
                  <a:cubicBezTo>
                    <a:pt x="300" y="665"/>
                    <a:pt x="300" y="666"/>
                    <a:pt x="300" y="667"/>
                  </a:cubicBezTo>
                  <a:cubicBezTo>
                    <a:pt x="299" y="667"/>
                    <a:pt x="298" y="667"/>
                    <a:pt x="298" y="667"/>
                  </a:cubicBezTo>
                  <a:cubicBezTo>
                    <a:pt x="297" y="667"/>
                    <a:pt x="298" y="666"/>
                    <a:pt x="298" y="666"/>
                  </a:cubicBezTo>
                  <a:cubicBezTo>
                    <a:pt x="298" y="666"/>
                    <a:pt x="298" y="666"/>
                    <a:pt x="298" y="666"/>
                  </a:cubicBezTo>
                  <a:cubicBezTo>
                    <a:pt x="298" y="666"/>
                    <a:pt x="298" y="666"/>
                    <a:pt x="298" y="666"/>
                  </a:cubicBezTo>
                  <a:cubicBezTo>
                    <a:pt x="298" y="666"/>
                    <a:pt x="298" y="666"/>
                    <a:pt x="298" y="666"/>
                  </a:cubicBezTo>
                  <a:cubicBezTo>
                    <a:pt x="297" y="666"/>
                    <a:pt x="297" y="666"/>
                    <a:pt x="297" y="666"/>
                  </a:cubicBezTo>
                  <a:cubicBezTo>
                    <a:pt x="297" y="666"/>
                    <a:pt x="297" y="666"/>
                    <a:pt x="297" y="667"/>
                  </a:cubicBezTo>
                  <a:cubicBezTo>
                    <a:pt x="297" y="667"/>
                    <a:pt x="296" y="667"/>
                    <a:pt x="296" y="667"/>
                  </a:cubicBezTo>
                  <a:cubicBezTo>
                    <a:pt x="296" y="667"/>
                    <a:pt x="297" y="668"/>
                    <a:pt x="296" y="668"/>
                  </a:cubicBezTo>
                  <a:cubicBezTo>
                    <a:pt x="296" y="668"/>
                    <a:pt x="295" y="668"/>
                    <a:pt x="295" y="668"/>
                  </a:cubicBezTo>
                  <a:cubicBezTo>
                    <a:pt x="295" y="669"/>
                    <a:pt x="295" y="669"/>
                    <a:pt x="295" y="669"/>
                  </a:cubicBezTo>
                  <a:cubicBezTo>
                    <a:pt x="295" y="669"/>
                    <a:pt x="295" y="669"/>
                    <a:pt x="295" y="669"/>
                  </a:cubicBezTo>
                  <a:cubicBezTo>
                    <a:pt x="295" y="669"/>
                    <a:pt x="294" y="669"/>
                    <a:pt x="294" y="669"/>
                  </a:cubicBezTo>
                  <a:cubicBezTo>
                    <a:pt x="294" y="669"/>
                    <a:pt x="294" y="668"/>
                    <a:pt x="294" y="668"/>
                  </a:cubicBezTo>
                  <a:cubicBezTo>
                    <a:pt x="294" y="668"/>
                    <a:pt x="294" y="668"/>
                    <a:pt x="294" y="668"/>
                  </a:cubicBezTo>
                  <a:cubicBezTo>
                    <a:pt x="294" y="668"/>
                    <a:pt x="295" y="668"/>
                    <a:pt x="295" y="668"/>
                  </a:cubicBezTo>
                  <a:cubicBezTo>
                    <a:pt x="295" y="668"/>
                    <a:pt x="295" y="668"/>
                    <a:pt x="295" y="668"/>
                  </a:cubicBezTo>
                  <a:cubicBezTo>
                    <a:pt x="295" y="668"/>
                    <a:pt x="295" y="667"/>
                    <a:pt x="294" y="667"/>
                  </a:cubicBezTo>
                  <a:cubicBezTo>
                    <a:pt x="295" y="667"/>
                    <a:pt x="295" y="667"/>
                    <a:pt x="295" y="668"/>
                  </a:cubicBezTo>
                  <a:cubicBezTo>
                    <a:pt x="295" y="667"/>
                    <a:pt x="294" y="667"/>
                    <a:pt x="294" y="666"/>
                  </a:cubicBezTo>
                  <a:cubicBezTo>
                    <a:pt x="295" y="666"/>
                    <a:pt x="296" y="666"/>
                    <a:pt x="296" y="666"/>
                  </a:cubicBezTo>
                  <a:cubicBezTo>
                    <a:pt x="296" y="666"/>
                    <a:pt x="295" y="666"/>
                    <a:pt x="295" y="666"/>
                  </a:cubicBezTo>
                  <a:cubicBezTo>
                    <a:pt x="295" y="666"/>
                    <a:pt x="295" y="666"/>
                    <a:pt x="295" y="666"/>
                  </a:cubicBezTo>
                  <a:cubicBezTo>
                    <a:pt x="295" y="666"/>
                    <a:pt x="295" y="665"/>
                    <a:pt x="295" y="665"/>
                  </a:cubicBezTo>
                  <a:cubicBezTo>
                    <a:pt x="295" y="665"/>
                    <a:pt x="296" y="666"/>
                    <a:pt x="296" y="664"/>
                  </a:cubicBezTo>
                  <a:cubicBezTo>
                    <a:pt x="296" y="664"/>
                    <a:pt x="296" y="664"/>
                    <a:pt x="296" y="663"/>
                  </a:cubicBezTo>
                  <a:cubicBezTo>
                    <a:pt x="294" y="663"/>
                    <a:pt x="296" y="665"/>
                    <a:pt x="295" y="665"/>
                  </a:cubicBezTo>
                  <a:cubicBezTo>
                    <a:pt x="293" y="665"/>
                    <a:pt x="294" y="664"/>
                    <a:pt x="295" y="663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4" y="662"/>
                    <a:pt x="295" y="662"/>
                    <a:pt x="296" y="662"/>
                  </a:cubicBezTo>
                  <a:cubicBezTo>
                    <a:pt x="295" y="662"/>
                    <a:pt x="295" y="662"/>
                    <a:pt x="295" y="662"/>
                  </a:cubicBezTo>
                  <a:cubicBezTo>
                    <a:pt x="295" y="661"/>
                    <a:pt x="294" y="660"/>
                    <a:pt x="292" y="659"/>
                  </a:cubicBezTo>
                  <a:cubicBezTo>
                    <a:pt x="293" y="658"/>
                    <a:pt x="293" y="657"/>
                    <a:pt x="293" y="656"/>
                  </a:cubicBezTo>
                  <a:cubicBezTo>
                    <a:pt x="293" y="656"/>
                    <a:pt x="293" y="656"/>
                    <a:pt x="293" y="656"/>
                  </a:cubicBezTo>
                  <a:cubicBezTo>
                    <a:pt x="292" y="656"/>
                    <a:pt x="292" y="656"/>
                    <a:pt x="293" y="656"/>
                  </a:cubicBezTo>
                  <a:cubicBezTo>
                    <a:pt x="293" y="656"/>
                    <a:pt x="293" y="656"/>
                    <a:pt x="293" y="656"/>
                  </a:cubicBezTo>
                  <a:cubicBezTo>
                    <a:pt x="293" y="655"/>
                    <a:pt x="292" y="655"/>
                    <a:pt x="292" y="655"/>
                  </a:cubicBezTo>
                  <a:cubicBezTo>
                    <a:pt x="291" y="655"/>
                    <a:pt x="291" y="655"/>
                    <a:pt x="291" y="656"/>
                  </a:cubicBezTo>
                  <a:cubicBezTo>
                    <a:pt x="291" y="656"/>
                    <a:pt x="291" y="657"/>
                    <a:pt x="291" y="657"/>
                  </a:cubicBezTo>
                  <a:cubicBezTo>
                    <a:pt x="291" y="658"/>
                    <a:pt x="291" y="657"/>
                    <a:pt x="291" y="657"/>
                  </a:cubicBezTo>
                  <a:cubicBezTo>
                    <a:pt x="291" y="658"/>
                    <a:pt x="291" y="658"/>
                    <a:pt x="291" y="658"/>
                  </a:cubicBezTo>
                  <a:cubicBezTo>
                    <a:pt x="290" y="659"/>
                    <a:pt x="291" y="662"/>
                    <a:pt x="290" y="663"/>
                  </a:cubicBezTo>
                  <a:cubicBezTo>
                    <a:pt x="289" y="663"/>
                    <a:pt x="289" y="662"/>
                    <a:pt x="288" y="662"/>
                  </a:cubicBezTo>
                  <a:cubicBezTo>
                    <a:pt x="290" y="660"/>
                    <a:pt x="289" y="659"/>
                    <a:pt x="289" y="657"/>
                  </a:cubicBezTo>
                  <a:cubicBezTo>
                    <a:pt x="287" y="657"/>
                    <a:pt x="288" y="658"/>
                    <a:pt x="287" y="658"/>
                  </a:cubicBezTo>
                  <a:cubicBezTo>
                    <a:pt x="289" y="658"/>
                    <a:pt x="287" y="659"/>
                    <a:pt x="289" y="660"/>
                  </a:cubicBezTo>
                  <a:cubicBezTo>
                    <a:pt x="287" y="660"/>
                    <a:pt x="286" y="662"/>
                    <a:pt x="287" y="664"/>
                  </a:cubicBezTo>
                  <a:cubicBezTo>
                    <a:pt x="287" y="665"/>
                    <a:pt x="285" y="665"/>
                    <a:pt x="286" y="666"/>
                  </a:cubicBezTo>
                  <a:cubicBezTo>
                    <a:pt x="286" y="666"/>
                    <a:pt x="287" y="666"/>
                    <a:pt x="287" y="666"/>
                  </a:cubicBezTo>
                  <a:cubicBezTo>
                    <a:pt x="288" y="666"/>
                    <a:pt x="287" y="667"/>
                    <a:pt x="287" y="668"/>
                  </a:cubicBezTo>
                  <a:cubicBezTo>
                    <a:pt x="287" y="669"/>
                    <a:pt x="288" y="668"/>
                    <a:pt x="289" y="668"/>
                  </a:cubicBezTo>
                  <a:cubicBezTo>
                    <a:pt x="290" y="669"/>
                    <a:pt x="290" y="670"/>
                    <a:pt x="290" y="671"/>
                  </a:cubicBezTo>
                  <a:cubicBezTo>
                    <a:pt x="291" y="671"/>
                    <a:pt x="292" y="673"/>
                    <a:pt x="291" y="673"/>
                  </a:cubicBezTo>
                  <a:cubicBezTo>
                    <a:pt x="290" y="674"/>
                    <a:pt x="289" y="673"/>
                    <a:pt x="289" y="673"/>
                  </a:cubicBezTo>
                  <a:cubicBezTo>
                    <a:pt x="289" y="673"/>
                    <a:pt x="289" y="673"/>
                    <a:pt x="289" y="673"/>
                  </a:cubicBezTo>
                  <a:cubicBezTo>
                    <a:pt x="288" y="673"/>
                    <a:pt x="288" y="674"/>
                    <a:pt x="287" y="674"/>
                  </a:cubicBezTo>
                  <a:cubicBezTo>
                    <a:pt x="287" y="675"/>
                    <a:pt x="288" y="675"/>
                    <a:pt x="289" y="676"/>
                  </a:cubicBezTo>
                  <a:cubicBezTo>
                    <a:pt x="289" y="677"/>
                    <a:pt x="288" y="677"/>
                    <a:pt x="287" y="678"/>
                  </a:cubicBezTo>
                  <a:cubicBezTo>
                    <a:pt x="286" y="678"/>
                    <a:pt x="287" y="676"/>
                    <a:pt x="287" y="675"/>
                  </a:cubicBezTo>
                  <a:cubicBezTo>
                    <a:pt x="287" y="675"/>
                    <a:pt x="286" y="675"/>
                    <a:pt x="286" y="675"/>
                  </a:cubicBezTo>
                  <a:cubicBezTo>
                    <a:pt x="285" y="676"/>
                    <a:pt x="287" y="677"/>
                    <a:pt x="286" y="678"/>
                  </a:cubicBezTo>
                  <a:cubicBezTo>
                    <a:pt x="286" y="678"/>
                    <a:pt x="286" y="678"/>
                    <a:pt x="286" y="678"/>
                  </a:cubicBezTo>
                  <a:cubicBezTo>
                    <a:pt x="286" y="678"/>
                    <a:pt x="286" y="678"/>
                    <a:pt x="286" y="678"/>
                  </a:cubicBezTo>
                  <a:cubicBezTo>
                    <a:pt x="286" y="678"/>
                    <a:pt x="286" y="678"/>
                    <a:pt x="286" y="678"/>
                  </a:cubicBezTo>
                  <a:cubicBezTo>
                    <a:pt x="287" y="678"/>
                    <a:pt x="287" y="679"/>
                    <a:pt x="287" y="679"/>
                  </a:cubicBezTo>
                  <a:cubicBezTo>
                    <a:pt x="287" y="679"/>
                    <a:pt x="287" y="679"/>
                    <a:pt x="287" y="679"/>
                  </a:cubicBezTo>
                  <a:cubicBezTo>
                    <a:pt x="287" y="679"/>
                    <a:pt x="287" y="679"/>
                    <a:pt x="287" y="679"/>
                  </a:cubicBezTo>
                  <a:cubicBezTo>
                    <a:pt x="287" y="680"/>
                    <a:pt x="288" y="681"/>
                    <a:pt x="286" y="681"/>
                  </a:cubicBezTo>
                  <a:cubicBezTo>
                    <a:pt x="287" y="680"/>
                    <a:pt x="286" y="680"/>
                    <a:pt x="286" y="680"/>
                  </a:cubicBezTo>
                  <a:cubicBezTo>
                    <a:pt x="286" y="680"/>
                    <a:pt x="286" y="680"/>
                    <a:pt x="286" y="680"/>
                  </a:cubicBezTo>
                  <a:cubicBezTo>
                    <a:pt x="286" y="682"/>
                    <a:pt x="283" y="683"/>
                    <a:pt x="283" y="685"/>
                  </a:cubicBezTo>
                  <a:cubicBezTo>
                    <a:pt x="282" y="685"/>
                    <a:pt x="282" y="686"/>
                    <a:pt x="281" y="686"/>
                  </a:cubicBezTo>
                  <a:cubicBezTo>
                    <a:pt x="281" y="686"/>
                    <a:pt x="281" y="686"/>
                    <a:pt x="281" y="686"/>
                  </a:cubicBezTo>
                  <a:cubicBezTo>
                    <a:pt x="281" y="686"/>
                    <a:pt x="281" y="686"/>
                    <a:pt x="281" y="686"/>
                  </a:cubicBezTo>
                  <a:cubicBezTo>
                    <a:pt x="281" y="686"/>
                    <a:pt x="281" y="686"/>
                    <a:pt x="281" y="686"/>
                  </a:cubicBezTo>
                  <a:cubicBezTo>
                    <a:pt x="281" y="687"/>
                    <a:pt x="281" y="687"/>
                    <a:pt x="281" y="687"/>
                  </a:cubicBezTo>
                  <a:cubicBezTo>
                    <a:pt x="280" y="687"/>
                    <a:pt x="280" y="687"/>
                    <a:pt x="280" y="687"/>
                  </a:cubicBezTo>
                  <a:cubicBezTo>
                    <a:pt x="280" y="687"/>
                    <a:pt x="280" y="688"/>
                    <a:pt x="280" y="688"/>
                  </a:cubicBezTo>
                  <a:cubicBezTo>
                    <a:pt x="280" y="688"/>
                    <a:pt x="279" y="689"/>
                    <a:pt x="279" y="689"/>
                  </a:cubicBezTo>
                  <a:cubicBezTo>
                    <a:pt x="278" y="690"/>
                    <a:pt x="278" y="690"/>
                    <a:pt x="278" y="691"/>
                  </a:cubicBezTo>
                  <a:cubicBezTo>
                    <a:pt x="277" y="691"/>
                    <a:pt x="276" y="691"/>
                    <a:pt x="275" y="692"/>
                  </a:cubicBezTo>
                  <a:cubicBezTo>
                    <a:pt x="275" y="690"/>
                    <a:pt x="277" y="689"/>
                    <a:pt x="278" y="687"/>
                  </a:cubicBezTo>
                  <a:cubicBezTo>
                    <a:pt x="278" y="687"/>
                    <a:pt x="278" y="687"/>
                    <a:pt x="279" y="687"/>
                  </a:cubicBezTo>
                  <a:cubicBezTo>
                    <a:pt x="280" y="687"/>
                    <a:pt x="280" y="687"/>
                    <a:pt x="280" y="686"/>
                  </a:cubicBezTo>
                  <a:cubicBezTo>
                    <a:pt x="280" y="686"/>
                    <a:pt x="280" y="686"/>
                    <a:pt x="281" y="686"/>
                  </a:cubicBezTo>
                  <a:cubicBezTo>
                    <a:pt x="281" y="685"/>
                    <a:pt x="281" y="685"/>
                    <a:pt x="281" y="684"/>
                  </a:cubicBezTo>
                  <a:cubicBezTo>
                    <a:pt x="281" y="684"/>
                    <a:pt x="281" y="684"/>
                    <a:pt x="281" y="684"/>
                  </a:cubicBezTo>
                  <a:cubicBezTo>
                    <a:pt x="282" y="684"/>
                    <a:pt x="282" y="684"/>
                    <a:pt x="282" y="684"/>
                  </a:cubicBezTo>
                  <a:cubicBezTo>
                    <a:pt x="282" y="684"/>
                    <a:pt x="282" y="683"/>
                    <a:pt x="283" y="683"/>
                  </a:cubicBezTo>
                  <a:cubicBezTo>
                    <a:pt x="283" y="683"/>
                    <a:pt x="283" y="682"/>
                    <a:pt x="283" y="682"/>
                  </a:cubicBezTo>
                  <a:cubicBezTo>
                    <a:pt x="283" y="682"/>
                    <a:pt x="283" y="682"/>
                    <a:pt x="283" y="682"/>
                  </a:cubicBezTo>
                  <a:cubicBezTo>
                    <a:pt x="284" y="682"/>
                    <a:pt x="284" y="682"/>
                    <a:pt x="284" y="681"/>
                  </a:cubicBezTo>
                  <a:cubicBezTo>
                    <a:pt x="284" y="681"/>
                    <a:pt x="284" y="681"/>
                    <a:pt x="284" y="681"/>
                  </a:cubicBezTo>
                  <a:cubicBezTo>
                    <a:pt x="283" y="681"/>
                    <a:pt x="285" y="681"/>
                    <a:pt x="285" y="681"/>
                  </a:cubicBezTo>
                  <a:cubicBezTo>
                    <a:pt x="285" y="680"/>
                    <a:pt x="284" y="679"/>
                    <a:pt x="286" y="680"/>
                  </a:cubicBezTo>
                  <a:cubicBezTo>
                    <a:pt x="286" y="679"/>
                    <a:pt x="286" y="679"/>
                    <a:pt x="286" y="679"/>
                  </a:cubicBezTo>
                  <a:cubicBezTo>
                    <a:pt x="285" y="679"/>
                    <a:pt x="284" y="679"/>
                    <a:pt x="284" y="678"/>
                  </a:cubicBezTo>
                  <a:cubicBezTo>
                    <a:pt x="283" y="679"/>
                    <a:pt x="284" y="680"/>
                    <a:pt x="282" y="680"/>
                  </a:cubicBezTo>
                  <a:cubicBezTo>
                    <a:pt x="282" y="677"/>
                    <a:pt x="281" y="675"/>
                    <a:pt x="282" y="672"/>
                  </a:cubicBezTo>
                  <a:cubicBezTo>
                    <a:pt x="281" y="672"/>
                    <a:pt x="281" y="673"/>
                    <a:pt x="281" y="673"/>
                  </a:cubicBezTo>
                  <a:cubicBezTo>
                    <a:pt x="279" y="673"/>
                    <a:pt x="279" y="674"/>
                    <a:pt x="278" y="675"/>
                  </a:cubicBezTo>
                  <a:cubicBezTo>
                    <a:pt x="278" y="675"/>
                    <a:pt x="278" y="674"/>
                    <a:pt x="278" y="673"/>
                  </a:cubicBezTo>
                  <a:cubicBezTo>
                    <a:pt x="280" y="673"/>
                    <a:pt x="278" y="672"/>
                    <a:pt x="280" y="672"/>
                  </a:cubicBezTo>
                  <a:cubicBezTo>
                    <a:pt x="280" y="672"/>
                    <a:pt x="279" y="672"/>
                    <a:pt x="279" y="672"/>
                  </a:cubicBezTo>
                  <a:cubicBezTo>
                    <a:pt x="279" y="671"/>
                    <a:pt x="280" y="670"/>
                    <a:pt x="280" y="669"/>
                  </a:cubicBezTo>
                  <a:cubicBezTo>
                    <a:pt x="279" y="669"/>
                    <a:pt x="279" y="670"/>
                    <a:pt x="278" y="669"/>
                  </a:cubicBezTo>
                  <a:cubicBezTo>
                    <a:pt x="278" y="670"/>
                    <a:pt x="278" y="670"/>
                    <a:pt x="278" y="671"/>
                  </a:cubicBezTo>
                  <a:cubicBezTo>
                    <a:pt x="276" y="671"/>
                    <a:pt x="278" y="672"/>
                    <a:pt x="277" y="673"/>
                  </a:cubicBezTo>
                  <a:cubicBezTo>
                    <a:pt x="276" y="673"/>
                    <a:pt x="275" y="674"/>
                    <a:pt x="274" y="674"/>
                  </a:cubicBezTo>
                  <a:cubicBezTo>
                    <a:pt x="274" y="674"/>
                    <a:pt x="273" y="673"/>
                    <a:pt x="273" y="673"/>
                  </a:cubicBezTo>
                  <a:cubicBezTo>
                    <a:pt x="274" y="672"/>
                    <a:pt x="274" y="672"/>
                    <a:pt x="275" y="672"/>
                  </a:cubicBezTo>
                  <a:cubicBezTo>
                    <a:pt x="275" y="670"/>
                    <a:pt x="277" y="669"/>
                    <a:pt x="278" y="668"/>
                  </a:cubicBezTo>
                  <a:cubicBezTo>
                    <a:pt x="279" y="668"/>
                    <a:pt x="279" y="668"/>
                    <a:pt x="280" y="668"/>
                  </a:cubicBezTo>
                  <a:cubicBezTo>
                    <a:pt x="280" y="667"/>
                    <a:pt x="279" y="666"/>
                    <a:pt x="280" y="666"/>
                  </a:cubicBezTo>
                  <a:cubicBezTo>
                    <a:pt x="279" y="666"/>
                    <a:pt x="279" y="665"/>
                    <a:pt x="279" y="664"/>
                  </a:cubicBezTo>
                  <a:cubicBezTo>
                    <a:pt x="280" y="664"/>
                    <a:pt x="280" y="664"/>
                    <a:pt x="281" y="664"/>
                  </a:cubicBezTo>
                  <a:cubicBezTo>
                    <a:pt x="282" y="664"/>
                    <a:pt x="282" y="664"/>
                    <a:pt x="282" y="664"/>
                  </a:cubicBezTo>
                  <a:cubicBezTo>
                    <a:pt x="283" y="664"/>
                    <a:pt x="284" y="663"/>
                    <a:pt x="283" y="663"/>
                  </a:cubicBezTo>
                  <a:cubicBezTo>
                    <a:pt x="285" y="662"/>
                    <a:pt x="283" y="662"/>
                    <a:pt x="284" y="661"/>
                  </a:cubicBezTo>
                  <a:cubicBezTo>
                    <a:pt x="284" y="660"/>
                    <a:pt x="283" y="660"/>
                    <a:pt x="283" y="659"/>
                  </a:cubicBezTo>
                  <a:cubicBezTo>
                    <a:pt x="283" y="659"/>
                    <a:pt x="284" y="659"/>
                    <a:pt x="285" y="659"/>
                  </a:cubicBezTo>
                  <a:cubicBezTo>
                    <a:pt x="284" y="659"/>
                    <a:pt x="284" y="660"/>
                    <a:pt x="284" y="660"/>
                  </a:cubicBezTo>
                  <a:cubicBezTo>
                    <a:pt x="287" y="660"/>
                    <a:pt x="285" y="659"/>
                    <a:pt x="286" y="658"/>
                  </a:cubicBezTo>
                  <a:cubicBezTo>
                    <a:pt x="286" y="658"/>
                    <a:pt x="284" y="658"/>
                    <a:pt x="284" y="657"/>
                  </a:cubicBezTo>
                  <a:cubicBezTo>
                    <a:pt x="285" y="657"/>
                    <a:pt x="285" y="657"/>
                    <a:pt x="285" y="657"/>
                  </a:cubicBezTo>
                  <a:cubicBezTo>
                    <a:pt x="284" y="656"/>
                    <a:pt x="286" y="654"/>
                    <a:pt x="287" y="654"/>
                  </a:cubicBezTo>
                  <a:cubicBezTo>
                    <a:pt x="288" y="653"/>
                    <a:pt x="286" y="654"/>
                    <a:pt x="286" y="653"/>
                  </a:cubicBezTo>
                  <a:cubicBezTo>
                    <a:pt x="287" y="652"/>
                    <a:pt x="287" y="653"/>
                    <a:pt x="287" y="653"/>
                  </a:cubicBezTo>
                  <a:cubicBezTo>
                    <a:pt x="289" y="653"/>
                    <a:pt x="289" y="651"/>
                    <a:pt x="289" y="650"/>
                  </a:cubicBezTo>
                  <a:cubicBezTo>
                    <a:pt x="289" y="649"/>
                    <a:pt x="288" y="648"/>
                    <a:pt x="288" y="648"/>
                  </a:cubicBezTo>
                  <a:cubicBezTo>
                    <a:pt x="288" y="647"/>
                    <a:pt x="288" y="647"/>
                    <a:pt x="288" y="647"/>
                  </a:cubicBezTo>
                  <a:cubicBezTo>
                    <a:pt x="287" y="646"/>
                    <a:pt x="287" y="645"/>
                    <a:pt x="286" y="645"/>
                  </a:cubicBezTo>
                  <a:cubicBezTo>
                    <a:pt x="286" y="644"/>
                    <a:pt x="287" y="643"/>
                    <a:pt x="287" y="642"/>
                  </a:cubicBezTo>
                  <a:cubicBezTo>
                    <a:pt x="286" y="642"/>
                    <a:pt x="286" y="642"/>
                    <a:pt x="286" y="641"/>
                  </a:cubicBezTo>
                  <a:cubicBezTo>
                    <a:pt x="284" y="641"/>
                    <a:pt x="284" y="642"/>
                    <a:pt x="283" y="642"/>
                  </a:cubicBezTo>
                  <a:cubicBezTo>
                    <a:pt x="282" y="641"/>
                    <a:pt x="282" y="640"/>
                    <a:pt x="283" y="639"/>
                  </a:cubicBezTo>
                  <a:cubicBezTo>
                    <a:pt x="283" y="638"/>
                    <a:pt x="283" y="636"/>
                    <a:pt x="285" y="635"/>
                  </a:cubicBezTo>
                  <a:cubicBezTo>
                    <a:pt x="285" y="635"/>
                    <a:pt x="284" y="635"/>
                    <a:pt x="284" y="635"/>
                  </a:cubicBezTo>
                  <a:cubicBezTo>
                    <a:pt x="284" y="635"/>
                    <a:pt x="284" y="634"/>
                    <a:pt x="283" y="634"/>
                  </a:cubicBezTo>
                  <a:cubicBezTo>
                    <a:pt x="284" y="632"/>
                    <a:pt x="282" y="631"/>
                    <a:pt x="282" y="630"/>
                  </a:cubicBezTo>
                  <a:cubicBezTo>
                    <a:pt x="281" y="629"/>
                    <a:pt x="281" y="630"/>
                    <a:pt x="280" y="631"/>
                  </a:cubicBezTo>
                  <a:cubicBezTo>
                    <a:pt x="279" y="630"/>
                    <a:pt x="280" y="630"/>
                    <a:pt x="280" y="629"/>
                  </a:cubicBezTo>
                  <a:cubicBezTo>
                    <a:pt x="281" y="629"/>
                    <a:pt x="281" y="629"/>
                    <a:pt x="282" y="628"/>
                  </a:cubicBezTo>
                  <a:cubicBezTo>
                    <a:pt x="282" y="628"/>
                    <a:pt x="281" y="628"/>
                    <a:pt x="281" y="627"/>
                  </a:cubicBezTo>
                  <a:cubicBezTo>
                    <a:pt x="281" y="627"/>
                    <a:pt x="281" y="627"/>
                    <a:pt x="281" y="626"/>
                  </a:cubicBezTo>
                  <a:cubicBezTo>
                    <a:pt x="281" y="626"/>
                    <a:pt x="280" y="626"/>
                    <a:pt x="280" y="626"/>
                  </a:cubicBezTo>
                  <a:cubicBezTo>
                    <a:pt x="280" y="625"/>
                    <a:pt x="281" y="625"/>
                    <a:pt x="280" y="625"/>
                  </a:cubicBezTo>
                  <a:cubicBezTo>
                    <a:pt x="281" y="624"/>
                    <a:pt x="281" y="625"/>
                    <a:pt x="281" y="625"/>
                  </a:cubicBezTo>
                  <a:cubicBezTo>
                    <a:pt x="283" y="625"/>
                    <a:pt x="283" y="625"/>
                    <a:pt x="284" y="625"/>
                  </a:cubicBezTo>
                  <a:cubicBezTo>
                    <a:pt x="284" y="626"/>
                    <a:pt x="283" y="626"/>
                    <a:pt x="282" y="626"/>
                  </a:cubicBezTo>
                  <a:cubicBezTo>
                    <a:pt x="284" y="629"/>
                    <a:pt x="283" y="633"/>
                    <a:pt x="286" y="636"/>
                  </a:cubicBezTo>
                  <a:cubicBezTo>
                    <a:pt x="286" y="636"/>
                    <a:pt x="286" y="636"/>
                    <a:pt x="286" y="637"/>
                  </a:cubicBezTo>
                  <a:cubicBezTo>
                    <a:pt x="287" y="638"/>
                    <a:pt x="287" y="641"/>
                    <a:pt x="288" y="643"/>
                  </a:cubicBezTo>
                  <a:cubicBezTo>
                    <a:pt x="289" y="644"/>
                    <a:pt x="290" y="644"/>
                    <a:pt x="290" y="645"/>
                  </a:cubicBezTo>
                  <a:cubicBezTo>
                    <a:pt x="290" y="645"/>
                    <a:pt x="290" y="646"/>
                    <a:pt x="289" y="647"/>
                  </a:cubicBezTo>
                  <a:cubicBezTo>
                    <a:pt x="290" y="647"/>
                    <a:pt x="290" y="648"/>
                    <a:pt x="291" y="648"/>
                  </a:cubicBezTo>
                  <a:cubicBezTo>
                    <a:pt x="292" y="647"/>
                    <a:pt x="290" y="647"/>
                    <a:pt x="290" y="646"/>
                  </a:cubicBezTo>
                  <a:cubicBezTo>
                    <a:pt x="291" y="646"/>
                    <a:pt x="291" y="646"/>
                    <a:pt x="291" y="646"/>
                  </a:cubicBezTo>
                  <a:cubicBezTo>
                    <a:pt x="290" y="645"/>
                    <a:pt x="291" y="645"/>
                    <a:pt x="291" y="644"/>
                  </a:cubicBezTo>
                  <a:cubicBezTo>
                    <a:pt x="291" y="643"/>
                    <a:pt x="290" y="642"/>
                    <a:pt x="291" y="643"/>
                  </a:cubicBezTo>
                  <a:cubicBezTo>
                    <a:pt x="291" y="642"/>
                    <a:pt x="292" y="641"/>
                    <a:pt x="291" y="641"/>
                  </a:cubicBezTo>
                  <a:cubicBezTo>
                    <a:pt x="291" y="640"/>
                    <a:pt x="292" y="640"/>
                    <a:pt x="292" y="640"/>
                  </a:cubicBezTo>
                  <a:cubicBezTo>
                    <a:pt x="292" y="639"/>
                    <a:pt x="292" y="638"/>
                    <a:pt x="291" y="637"/>
                  </a:cubicBezTo>
                  <a:cubicBezTo>
                    <a:pt x="293" y="637"/>
                    <a:pt x="293" y="636"/>
                    <a:pt x="294" y="636"/>
                  </a:cubicBezTo>
                  <a:cubicBezTo>
                    <a:pt x="293" y="635"/>
                    <a:pt x="294" y="633"/>
                    <a:pt x="291" y="634"/>
                  </a:cubicBezTo>
                  <a:cubicBezTo>
                    <a:pt x="292" y="633"/>
                    <a:pt x="292" y="631"/>
                    <a:pt x="294" y="631"/>
                  </a:cubicBezTo>
                  <a:cubicBezTo>
                    <a:pt x="295" y="631"/>
                    <a:pt x="295" y="631"/>
                    <a:pt x="294" y="632"/>
                  </a:cubicBezTo>
                  <a:cubicBezTo>
                    <a:pt x="295" y="632"/>
                    <a:pt x="296" y="632"/>
                    <a:pt x="296" y="632"/>
                  </a:cubicBezTo>
                  <a:cubicBezTo>
                    <a:pt x="296" y="633"/>
                    <a:pt x="295" y="633"/>
                    <a:pt x="295" y="634"/>
                  </a:cubicBezTo>
                  <a:cubicBezTo>
                    <a:pt x="295" y="635"/>
                    <a:pt x="296" y="634"/>
                    <a:pt x="296" y="636"/>
                  </a:cubicBezTo>
                  <a:cubicBezTo>
                    <a:pt x="295" y="636"/>
                    <a:pt x="295" y="637"/>
                    <a:pt x="293" y="637"/>
                  </a:cubicBezTo>
                  <a:cubicBezTo>
                    <a:pt x="293" y="637"/>
                    <a:pt x="293" y="637"/>
                    <a:pt x="293" y="637"/>
                  </a:cubicBezTo>
                  <a:cubicBezTo>
                    <a:pt x="294" y="638"/>
                    <a:pt x="296" y="638"/>
                    <a:pt x="297" y="638"/>
                  </a:cubicBezTo>
                  <a:cubicBezTo>
                    <a:pt x="297" y="639"/>
                    <a:pt x="298" y="639"/>
                    <a:pt x="297" y="640"/>
                  </a:cubicBezTo>
                  <a:cubicBezTo>
                    <a:pt x="296" y="640"/>
                    <a:pt x="295" y="639"/>
                    <a:pt x="294" y="639"/>
                  </a:cubicBezTo>
                  <a:cubicBezTo>
                    <a:pt x="293" y="639"/>
                    <a:pt x="294" y="640"/>
                    <a:pt x="294" y="640"/>
                  </a:cubicBezTo>
                  <a:cubicBezTo>
                    <a:pt x="294" y="640"/>
                    <a:pt x="296" y="640"/>
                    <a:pt x="296" y="641"/>
                  </a:cubicBezTo>
                  <a:cubicBezTo>
                    <a:pt x="296" y="641"/>
                    <a:pt x="296" y="641"/>
                    <a:pt x="296" y="641"/>
                  </a:cubicBezTo>
                  <a:cubicBezTo>
                    <a:pt x="297" y="641"/>
                    <a:pt x="298" y="641"/>
                    <a:pt x="299" y="641"/>
                  </a:cubicBezTo>
                  <a:cubicBezTo>
                    <a:pt x="299" y="641"/>
                    <a:pt x="299" y="640"/>
                    <a:pt x="300" y="640"/>
                  </a:cubicBezTo>
                  <a:cubicBezTo>
                    <a:pt x="300" y="640"/>
                    <a:pt x="300" y="640"/>
                    <a:pt x="300" y="640"/>
                  </a:cubicBezTo>
                  <a:cubicBezTo>
                    <a:pt x="301" y="640"/>
                    <a:pt x="301" y="639"/>
                    <a:pt x="302" y="639"/>
                  </a:cubicBezTo>
                  <a:cubicBezTo>
                    <a:pt x="302" y="638"/>
                    <a:pt x="301" y="638"/>
                    <a:pt x="302" y="637"/>
                  </a:cubicBezTo>
                  <a:cubicBezTo>
                    <a:pt x="302" y="637"/>
                    <a:pt x="303" y="637"/>
                    <a:pt x="303" y="637"/>
                  </a:cubicBezTo>
                  <a:cubicBezTo>
                    <a:pt x="303" y="638"/>
                    <a:pt x="303" y="638"/>
                    <a:pt x="303" y="638"/>
                  </a:cubicBezTo>
                  <a:cubicBezTo>
                    <a:pt x="305" y="638"/>
                    <a:pt x="304" y="637"/>
                    <a:pt x="305" y="637"/>
                  </a:cubicBezTo>
                  <a:cubicBezTo>
                    <a:pt x="306" y="637"/>
                    <a:pt x="305" y="638"/>
                    <a:pt x="306" y="638"/>
                  </a:cubicBezTo>
                  <a:cubicBezTo>
                    <a:pt x="306" y="637"/>
                    <a:pt x="306" y="637"/>
                    <a:pt x="306" y="637"/>
                  </a:cubicBezTo>
                  <a:cubicBezTo>
                    <a:pt x="307" y="637"/>
                    <a:pt x="307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6" y="636"/>
                    <a:pt x="305" y="636"/>
                    <a:pt x="303" y="636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6"/>
                    <a:pt x="301" y="636"/>
                    <a:pt x="301" y="637"/>
                  </a:cubicBezTo>
                  <a:cubicBezTo>
                    <a:pt x="301" y="637"/>
                    <a:pt x="301" y="638"/>
                    <a:pt x="300" y="638"/>
                  </a:cubicBezTo>
                  <a:cubicBezTo>
                    <a:pt x="300" y="638"/>
                    <a:pt x="300" y="637"/>
                    <a:pt x="300" y="637"/>
                  </a:cubicBezTo>
                  <a:cubicBezTo>
                    <a:pt x="301" y="637"/>
                    <a:pt x="301" y="637"/>
                    <a:pt x="301" y="637"/>
                  </a:cubicBezTo>
                  <a:cubicBezTo>
                    <a:pt x="301" y="637"/>
                    <a:pt x="301" y="637"/>
                    <a:pt x="301" y="637"/>
                  </a:cubicBezTo>
                  <a:cubicBezTo>
                    <a:pt x="300" y="637"/>
                    <a:pt x="300" y="636"/>
                    <a:pt x="300" y="636"/>
                  </a:cubicBezTo>
                  <a:cubicBezTo>
                    <a:pt x="300" y="636"/>
                    <a:pt x="301" y="636"/>
                    <a:pt x="301" y="635"/>
                  </a:cubicBezTo>
                  <a:cubicBezTo>
                    <a:pt x="301" y="635"/>
                    <a:pt x="300" y="635"/>
                    <a:pt x="299" y="635"/>
                  </a:cubicBezTo>
                  <a:cubicBezTo>
                    <a:pt x="299" y="634"/>
                    <a:pt x="300" y="633"/>
                    <a:pt x="300" y="633"/>
                  </a:cubicBezTo>
                  <a:cubicBezTo>
                    <a:pt x="301" y="632"/>
                    <a:pt x="302" y="632"/>
                    <a:pt x="303" y="633"/>
                  </a:cubicBezTo>
                  <a:cubicBezTo>
                    <a:pt x="303" y="633"/>
                    <a:pt x="303" y="634"/>
                    <a:pt x="302" y="635"/>
                  </a:cubicBezTo>
                  <a:cubicBezTo>
                    <a:pt x="303" y="635"/>
                    <a:pt x="304" y="635"/>
                    <a:pt x="305" y="635"/>
                  </a:cubicBezTo>
                  <a:cubicBezTo>
                    <a:pt x="304" y="635"/>
                    <a:pt x="304" y="635"/>
                    <a:pt x="304" y="634"/>
                  </a:cubicBezTo>
                  <a:cubicBezTo>
                    <a:pt x="304" y="634"/>
                    <a:pt x="304" y="634"/>
                    <a:pt x="304" y="634"/>
                  </a:cubicBezTo>
                  <a:cubicBezTo>
                    <a:pt x="304" y="635"/>
                    <a:pt x="304" y="635"/>
                    <a:pt x="304" y="635"/>
                  </a:cubicBezTo>
                  <a:cubicBezTo>
                    <a:pt x="304" y="634"/>
                    <a:pt x="304" y="634"/>
                    <a:pt x="304" y="634"/>
                  </a:cubicBezTo>
                  <a:cubicBezTo>
                    <a:pt x="305" y="634"/>
                    <a:pt x="305" y="634"/>
                    <a:pt x="305" y="634"/>
                  </a:cubicBezTo>
                  <a:cubicBezTo>
                    <a:pt x="305" y="634"/>
                    <a:pt x="306" y="634"/>
                    <a:pt x="305" y="633"/>
                  </a:cubicBezTo>
                  <a:cubicBezTo>
                    <a:pt x="305" y="633"/>
                    <a:pt x="306" y="634"/>
                    <a:pt x="306" y="634"/>
                  </a:cubicBezTo>
                  <a:cubicBezTo>
                    <a:pt x="306" y="634"/>
                    <a:pt x="306" y="635"/>
                    <a:pt x="307" y="635"/>
                  </a:cubicBezTo>
                  <a:cubicBezTo>
                    <a:pt x="307" y="635"/>
                    <a:pt x="307" y="635"/>
                    <a:pt x="307" y="635"/>
                  </a:cubicBezTo>
                  <a:cubicBezTo>
                    <a:pt x="307" y="634"/>
                    <a:pt x="307" y="634"/>
                    <a:pt x="307" y="634"/>
                  </a:cubicBezTo>
                  <a:cubicBezTo>
                    <a:pt x="307" y="634"/>
                    <a:pt x="306" y="634"/>
                    <a:pt x="306" y="634"/>
                  </a:cubicBezTo>
                  <a:cubicBezTo>
                    <a:pt x="306" y="633"/>
                    <a:pt x="306" y="633"/>
                    <a:pt x="306" y="633"/>
                  </a:cubicBezTo>
                  <a:cubicBezTo>
                    <a:pt x="306" y="633"/>
                    <a:pt x="306" y="633"/>
                    <a:pt x="306" y="633"/>
                  </a:cubicBezTo>
                  <a:cubicBezTo>
                    <a:pt x="306" y="633"/>
                    <a:pt x="306" y="633"/>
                    <a:pt x="306" y="632"/>
                  </a:cubicBezTo>
                  <a:cubicBezTo>
                    <a:pt x="306" y="632"/>
                    <a:pt x="306" y="632"/>
                    <a:pt x="306" y="632"/>
                  </a:cubicBezTo>
                  <a:cubicBezTo>
                    <a:pt x="306" y="631"/>
                    <a:pt x="307" y="633"/>
                    <a:pt x="307" y="633"/>
                  </a:cubicBezTo>
                  <a:cubicBezTo>
                    <a:pt x="308" y="633"/>
                    <a:pt x="308" y="633"/>
                    <a:pt x="308" y="633"/>
                  </a:cubicBezTo>
                  <a:cubicBezTo>
                    <a:pt x="308" y="633"/>
                    <a:pt x="308" y="633"/>
                    <a:pt x="308" y="633"/>
                  </a:cubicBezTo>
                  <a:cubicBezTo>
                    <a:pt x="308" y="633"/>
                    <a:pt x="308" y="633"/>
                    <a:pt x="308" y="633"/>
                  </a:cubicBezTo>
                  <a:cubicBezTo>
                    <a:pt x="308" y="632"/>
                    <a:pt x="309" y="632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10" y="634"/>
                    <a:pt x="308" y="634"/>
                    <a:pt x="308" y="634"/>
                  </a:cubicBezTo>
                  <a:cubicBezTo>
                    <a:pt x="309" y="636"/>
                    <a:pt x="309" y="638"/>
                    <a:pt x="310" y="639"/>
                  </a:cubicBezTo>
                  <a:cubicBezTo>
                    <a:pt x="310" y="639"/>
                    <a:pt x="310" y="639"/>
                    <a:pt x="311" y="639"/>
                  </a:cubicBezTo>
                  <a:cubicBezTo>
                    <a:pt x="311" y="640"/>
                    <a:pt x="311" y="641"/>
                    <a:pt x="310" y="640"/>
                  </a:cubicBezTo>
                  <a:cubicBezTo>
                    <a:pt x="310" y="640"/>
                    <a:pt x="310" y="640"/>
                    <a:pt x="310" y="639"/>
                  </a:cubicBezTo>
                  <a:cubicBezTo>
                    <a:pt x="310" y="641"/>
                    <a:pt x="311" y="642"/>
                    <a:pt x="312" y="643"/>
                  </a:cubicBezTo>
                  <a:cubicBezTo>
                    <a:pt x="312" y="644"/>
                    <a:pt x="312" y="644"/>
                    <a:pt x="311" y="644"/>
                  </a:cubicBezTo>
                  <a:cubicBezTo>
                    <a:pt x="313" y="646"/>
                    <a:pt x="313" y="649"/>
                    <a:pt x="314" y="651"/>
                  </a:cubicBezTo>
                  <a:cubicBezTo>
                    <a:pt x="314" y="652"/>
                    <a:pt x="315" y="652"/>
                    <a:pt x="316" y="653"/>
                  </a:cubicBezTo>
                  <a:cubicBezTo>
                    <a:pt x="316" y="653"/>
                    <a:pt x="316" y="653"/>
                    <a:pt x="316" y="653"/>
                  </a:cubicBezTo>
                  <a:cubicBezTo>
                    <a:pt x="316" y="653"/>
                    <a:pt x="316" y="652"/>
                    <a:pt x="316" y="652"/>
                  </a:cubicBezTo>
                  <a:cubicBezTo>
                    <a:pt x="316" y="651"/>
                    <a:pt x="316" y="650"/>
                    <a:pt x="317" y="650"/>
                  </a:cubicBezTo>
                  <a:cubicBezTo>
                    <a:pt x="317" y="650"/>
                    <a:pt x="317" y="649"/>
                    <a:pt x="316" y="649"/>
                  </a:cubicBezTo>
                  <a:cubicBezTo>
                    <a:pt x="316" y="648"/>
                    <a:pt x="318" y="648"/>
                    <a:pt x="318" y="648"/>
                  </a:cubicBezTo>
                  <a:cubicBezTo>
                    <a:pt x="318" y="647"/>
                    <a:pt x="317" y="646"/>
                    <a:pt x="317" y="645"/>
                  </a:cubicBezTo>
                  <a:cubicBezTo>
                    <a:pt x="319" y="645"/>
                    <a:pt x="318" y="644"/>
                    <a:pt x="320" y="643"/>
                  </a:cubicBezTo>
                  <a:cubicBezTo>
                    <a:pt x="319" y="643"/>
                    <a:pt x="319" y="642"/>
                    <a:pt x="318" y="642"/>
                  </a:cubicBezTo>
                  <a:cubicBezTo>
                    <a:pt x="318" y="642"/>
                    <a:pt x="318" y="643"/>
                    <a:pt x="316" y="643"/>
                  </a:cubicBezTo>
                  <a:cubicBezTo>
                    <a:pt x="316" y="642"/>
                    <a:pt x="316" y="641"/>
                    <a:pt x="317" y="641"/>
                  </a:cubicBezTo>
                  <a:cubicBezTo>
                    <a:pt x="317" y="641"/>
                    <a:pt x="317" y="641"/>
                    <a:pt x="316" y="641"/>
                  </a:cubicBezTo>
                  <a:cubicBezTo>
                    <a:pt x="318" y="641"/>
                    <a:pt x="318" y="639"/>
                    <a:pt x="320" y="638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40"/>
                    <a:pt x="322" y="639"/>
                    <a:pt x="322" y="640"/>
                  </a:cubicBezTo>
                  <a:cubicBezTo>
                    <a:pt x="322" y="641"/>
                    <a:pt x="321" y="641"/>
                    <a:pt x="320" y="642"/>
                  </a:cubicBezTo>
                  <a:cubicBezTo>
                    <a:pt x="320" y="642"/>
                    <a:pt x="322" y="642"/>
                    <a:pt x="322" y="643"/>
                  </a:cubicBezTo>
                  <a:cubicBezTo>
                    <a:pt x="320" y="643"/>
                    <a:pt x="321" y="645"/>
                    <a:pt x="319" y="644"/>
                  </a:cubicBezTo>
                  <a:cubicBezTo>
                    <a:pt x="319" y="645"/>
                    <a:pt x="319" y="645"/>
                    <a:pt x="319" y="645"/>
                  </a:cubicBezTo>
                  <a:cubicBezTo>
                    <a:pt x="320" y="645"/>
                    <a:pt x="321" y="646"/>
                    <a:pt x="323" y="646"/>
                  </a:cubicBezTo>
                  <a:cubicBezTo>
                    <a:pt x="323" y="646"/>
                    <a:pt x="323" y="647"/>
                    <a:pt x="323" y="647"/>
                  </a:cubicBezTo>
                  <a:cubicBezTo>
                    <a:pt x="322" y="647"/>
                    <a:pt x="322" y="647"/>
                    <a:pt x="322" y="647"/>
                  </a:cubicBezTo>
                  <a:cubicBezTo>
                    <a:pt x="322" y="648"/>
                    <a:pt x="322" y="648"/>
                    <a:pt x="322" y="648"/>
                  </a:cubicBezTo>
                  <a:cubicBezTo>
                    <a:pt x="324" y="648"/>
                    <a:pt x="322" y="646"/>
                    <a:pt x="324" y="647"/>
                  </a:cubicBezTo>
                  <a:cubicBezTo>
                    <a:pt x="324" y="648"/>
                    <a:pt x="324" y="648"/>
                    <a:pt x="325" y="649"/>
                  </a:cubicBezTo>
                  <a:cubicBezTo>
                    <a:pt x="325" y="649"/>
                    <a:pt x="325" y="649"/>
                    <a:pt x="325" y="649"/>
                  </a:cubicBezTo>
                  <a:cubicBezTo>
                    <a:pt x="326" y="649"/>
                    <a:pt x="326" y="648"/>
                    <a:pt x="327" y="647"/>
                  </a:cubicBezTo>
                  <a:cubicBezTo>
                    <a:pt x="327" y="646"/>
                    <a:pt x="326" y="645"/>
                    <a:pt x="327" y="645"/>
                  </a:cubicBezTo>
                  <a:cubicBezTo>
                    <a:pt x="327" y="645"/>
                    <a:pt x="328" y="645"/>
                    <a:pt x="328" y="645"/>
                  </a:cubicBezTo>
                  <a:cubicBezTo>
                    <a:pt x="328" y="645"/>
                    <a:pt x="328" y="646"/>
                    <a:pt x="328" y="646"/>
                  </a:cubicBezTo>
                  <a:cubicBezTo>
                    <a:pt x="330" y="646"/>
                    <a:pt x="329" y="645"/>
                    <a:pt x="330" y="645"/>
                  </a:cubicBezTo>
                  <a:cubicBezTo>
                    <a:pt x="330" y="645"/>
                    <a:pt x="330" y="645"/>
                    <a:pt x="329" y="645"/>
                  </a:cubicBezTo>
                  <a:cubicBezTo>
                    <a:pt x="330" y="644"/>
                    <a:pt x="331" y="644"/>
                    <a:pt x="332" y="644"/>
                  </a:cubicBezTo>
                  <a:cubicBezTo>
                    <a:pt x="332" y="644"/>
                    <a:pt x="332" y="644"/>
                    <a:pt x="332" y="644"/>
                  </a:cubicBezTo>
                  <a:cubicBezTo>
                    <a:pt x="333" y="644"/>
                    <a:pt x="333" y="646"/>
                    <a:pt x="332" y="645"/>
                  </a:cubicBezTo>
                  <a:cubicBezTo>
                    <a:pt x="332" y="645"/>
                    <a:pt x="331" y="645"/>
                    <a:pt x="331" y="645"/>
                  </a:cubicBezTo>
                  <a:cubicBezTo>
                    <a:pt x="331" y="645"/>
                    <a:pt x="331" y="645"/>
                    <a:pt x="331" y="645"/>
                  </a:cubicBezTo>
                  <a:cubicBezTo>
                    <a:pt x="331" y="645"/>
                    <a:pt x="331" y="645"/>
                    <a:pt x="331" y="645"/>
                  </a:cubicBezTo>
                  <a:cubicBezTo>
                    <a:pt x="331" y="646"/>
                    <a:pt x="330" y="646"/>
                    <a:pt x="330" y="646"/>
                  </a:cubicBezTo>
                  <a:cubicBezTo>
                    <a:pt x="330" y="646"/>
                    <a:pt x="330" y="646"/>
                    <a:pt x="330" y="646"/>
                  </a:cubicBezTo>
                  <a:cubicBezTo>
                    <a:pt x="329" y="646"/>
                    <a:pt x="329" y="646"/>
                    <a:pt x="328" y="646"/>
                  </a:cubicBezTo>
                  <a:cubicBezTo>
                    <a:pt x="328" y="647"/>
                    <a:pt x="327" y="648"/>
                    <a:pt x="328" y="649"/>
                  </a:cubicBezTo>
                  <a:cubicBezTo>
                    <a:pt x="328" y="649"/>
                    <a:pt x="327" y="650"/>
                    <a:pt x="326" y="650"/>
                  </a:cubicBezTo>
                  <a:cubicBezTo>
                    <a:pt x="326" y="650"/>
                    <a:pt x="327" y="649"/>
                    <a:pt x="327" y="649"/>
                  </a:cubicBezTo>
                  <a:cubicBezTo>
                    <a:pt x="326" y="649"/>
                    <a:pt x="326" y="649"/>
                    <a:pt x="326" y="649"/>
                  </a:cubicBezTo>
                  <a:cubicBezTo>
                    <a:pt x="325" y="649"/>
                    <a:pt x="325" y="650"/>
                    <a:pt x="325" y="650"/>
                  </a:cubicBezTo>
                  <a:cubicBezTo>
                    <a:pt x="325" y="650"/>
                    <a:pt x="325" y="650"/>
                    <a:pt x="325" y="650"/>
                  </a:cubicBezTo>
                  <a:cubicBezTo>
                    <a:pt x="327" y="650"/>
                    <a:pt x="327" y="650"/>
                    <a:pt x="328" y="650"/>
                  </a:cubicBezTo>
                  <a:cubicBezTo>
                    <a:pt x="328" y="650"/>
                    <a:pt x="328" y="651"/>
                    <a:pt x="328" y="651"/>
                  </a:cubicBezTo>
                  <a:cubicBezTo>
                    <a:pt x="327" y="651"/>
                    <a:pt x="326" y="651"/>
                    <a:pt x="325" y="651"/>
                  </a:cubicBezTo>
                  <a:cubicBezTo>
                    <a:pt x="325" y="652"/>
                    <a:pt x="326" y="654"/>
                    <a:pt x="327" y="654"/>
                  </a:cubicBezTo>
                  <a:cubicBezTo>
                    <a:pt x="327" y="654"/>
                    <a:pt x="327" y="654"/>
                    <a:pt x="327" y="654"/>
                  </a:cubicBezTo>
                  <a:cubicBezTo>
                    <a:pt x="328" y="653"/>
                    <a:pt x="329" y="652"/>
                    <a:pt x="330" y="652"/>
                  </a:cubicBezTo>
                  <a:cubicBezTo>
                    <a:pt x="330" y="652"/>
                    <a:pt x="330" y="652"/>
                    <a:pt x="330" y="652"/>
                  </a:cubicBezTo>
                  <a:cubicBezTo>
                    <a:pt x="330" y="652"/>
                    <a:pt x="330" y="652"/>
                    <a:pt x="330" y="652"/>
                  </a:cubicBezTo>
                  <a:cubicBezTo>
                    <a:pt x="330" y="651"/>
                    <a:pt x="330" y="651"/>
                    <a:pt x="330" y="651"/>
                  </a:cubicBezTo>
                  <a:cubicBezTo>
                    <a:pt x="330" y="651"/>
                    <a:pt x="330" y="650"/>
                    <a:pt x="330" y="650"/>
                  </a:cubicBezTo>
                  <a:cubicBezTo>
                    <a:pt x="330" y="651"/>
                    <a:pt x="330" y="651"/>
                    <a:pt x="330" y="651"/>
                  </a:cubicBezTo>
                  <a:cubicBezTo>
                    <a:pt x="329" y="651"/>
                    <a:pt x="329" y="650"/>
                    <a:pt x="328" y="650"/>
                  </a:cubicBezTo>
                  <a:cubicBezTo>
                    <a:pt x="329" y="650"/>
                    <a:pt x="329" y="650"/>
                    <a:pt x="329" y="650"/>
                  </a:cubicBezTo>
                  <a:cubicBezTo>
                    <a:pt x="329" y="650"/>
                    <a:pt x="329" y="650"/>
                    <a:pt x="329" y="650"/>
                  </a:cubicBezTo>
                  <a:cubicBezTo>
                    <a:pt x="330" y="650"/>
                    <a:pt x="330" y="650"/>
                    <a:pt x="331" y="650"/>
                  </a:cubicBezTo>
                  <a:cubicBezTo>
                    <a:pt x="331" y="650"/>
                    <a:pt x="331" y="650"/>
                    <a:pt x="331" y="650"/>
                  </a:cubicBezTo>
                  <a:cubicBezTo>
                    <a:pt x="331" y="650"/>
                    <a:pt x="331" y="650"/>
                    <a:pt x="331" y="650"/>
                  </a:cubicBezTo>
                  <a:cubicBezTo>
                    <a:pt x="331" y="649"/>
                    <a:pt x="331" y="649"/>
                    <a:pt x="331" y="648"/>
                  </a:cubicBezTo>
                  <a:cubicBezTo>
                    <a:pt x="332" y="648"/>
                    <a:pt x="332" y="648"/>
                    <a:pt x="332" y="648"/>
                  </a:cubicBezTo>
                  <a:cubicBezTo>
                    <a:pt x="332" y="648"/>
                    <a:pt x="332" y="648"/>
                    <a:pt x="332" y="648"/>
                  </a:cubicBezTo>
                  <a:cubicBezTo>
                    <a:pt x="332" y="648"/>
                    <a:pt x="332" y="648"/>
                    <a:pt x="332" y="648"/>
                  </a:cubicBezTo>
                  <a:cubicBezTo>
                    <a:pt x="333" y="648"/>
                    <a:pt x="333" y="649"/>
                    <a:pt x="334" y="649"/>
                  </a:cubicBezTo>
                  <a:cubicBezTo>
                    <a:pt x="335" y="648"/>
                    <a:pt x="333" y="648"/>
                    <a:pt x="334" y="648"/>
                  </a:cubicBezTo>
                  <a:cubicBezTo>
                    <a:pt x="335" y="648"/>
                    <a:pt x="335" y="647"/>
                    <a:pt x="336" y="647"/>
                  </a:cubicBezTo>
                  <a:cubicBezTo>
                    <a:pt x="336" y="648"/>
                    <a:pt x="336" y="649"/>
                    <a:pt x="335" y="648"/>
                  </a:cubicBezTo>
                  <a:cubicBezTo>
                    <a:pt x="335" y="649"/>
                    <a:pt x="334" y="650"/>
                    <a:pt x="335" y="651"/>
                  </a:cubicBezTo>
                  <a:cubicBezTo>
                    <a:pt x="335" y="651"/>
                    <a:pt x="334" y="651"/>
                    <a:pt x="334" y="651"/>
                  </a:cubicBezTo>
                  <a:cubicBezTo>
                    <a:pt x="334" y="652"/>
                    <a:pt x="335" y="652"/>
                    <a:pt x="335" y="652"/>
                  </a:cubicBezTo>
                  <a:cubicBezTo>
                    <a:pt x="335" y="652"/>
                    <a:pt x="336" y="653"/>
                    <a:pt x="336" y="653"/>
                  </a:cubicBezTo>
                  <a:cubicBezTo>
                    <a:pt x="336" y="654"/>
                    <a:pt x="337" y="654"/>
                    <a:pt x="336" y="655"/>
                  </a:cubicBezTo>
                  <a:cubicBezTo>
                    <a:pt x="334" y="655"/>
                    <a:pt x="333" y="655"/>
                    <a:pt x="333" y="653"/>
                  </a:cubicBezTo>
                  <a:close/>
                  <a:moveTo>
                    <a:pt x="335" y="665"/>
                  </a:moveTo>
                  <a:cubicBezTo>
                    <a:pt x="334" y="665"/>
                    <a:pt x="334" y="664"/>
                    <a:pt x="334" y="663"/>
                  </a:cubicBezTo>
                  <a:cubicBezTo>
                    <a:pt x="335" y="663"/>
                    <a:pt x="335" y="664"/>
                    <a:pt x="335" y="665"/>
                  </a:cubicBezTo>
                  <a:close/>
                  <a:moveTo>
                    <a:pt x="327" y="660"/>
                  </a:moveTo>
                  <a:cubicBezTo>
                    <a:pt x="326" y="660"/>
                    <a:pt x="326" y="661"/>
                    <a:pt x="326" y="661"/>
                  </a:cubicBezTo>
                  <a:cubicBezTo>
                    <a:pt x="326" y="661"/>
                    <a:pt x="326" y="661"/>
                    <a:pt x="326" y="661"/>
                  </a:cubicBezTo>
                  <a:cubicBezTo>
                    <a:pt x="326" y="661"/>
                    <a:pt x="326" y="661"/>
                    <a:pt x="327" y="661"/>
                  </a:cubicBezTo>
                  <a:cubicBezTo>
                    <a:pt x="327" y="661"/>
                    <a:pt x="326" y="662"/>
                    <a:pt x="325" y="662"/>
                  </a:cubicBezTo>
                  <a:cubicBezTo>
                    <a:pt x="325" y="661"/>
                    <a:pt x="325" y="661"/>
                    <a:pt x="325" y="661"/>
                  </a:cubicBezTo>
                  <a:cubicBezTo>
                    <a:pt x="326" y="660"/>
                    <a:pt x="325" y="659"/>
                    <a:pt x="326" y="658"/>
                  </a:cubicBezTo>
                  <a:cubicBezTo>
                    <a:pt x="327" y="658"/>
                    <a:pt x="327" y="658"/>
                    <a:pt x="327" y="658"/>
                  </a:cubicBezTo>
                  <a:cubicBezTo>
                    <a:pt x="327" y="658"/>
                    <a:pt x="327" y="658"/>
                    <a:pt x="328" y="658"/>
                  </a:cubicBezTo>
                  <a:cubicBezTo>
                    <a:pt x="328" y="659"/>
                    <a:pt x="328" y="659"/>
                    <a:pt x="328" y="660"/>
                  </a:cubicBezTo>
                  <a:cubicBezTo>
                    <a:pt x="327" y="660"/>
                    <a:pt x="328" y="659"/>
                    <a:pt x="327" y="659"/>
                  </a:cubicBezTo>
                  <a:cubicBezTo>
                    <a:pt x="327" y="659"/>
                    <a:pt x="327" y="660"/>
                    <a:pt x="327" y="660"/>
                  </a:cubicBezTo>
                  <a:close/>
                  <a:moveTo>
                    <a:pt x="327" y="668"/>
                  </a:moveTo>
                  <a:cubicBezTo>
                    <a:pt x="328" y="668"/>
                    <a:pt x="327" y="669"/>
                    <a:pt x="327" y="669"/>
                  </a:cubicBezTo>
                  <a:cubicBezTo>
                    <a:pt x="327" y="669"/>
                    <a:pt x="327" y="668"/>
                    <a:pt x="327" y="668"/>
                  </a:cubicBezTo>
                  <a:close/>
                  <a:moveTo>
                    <a:pt x="327" y="665"/>
                  </a:moveTo>
                  <a:cubicBezTo>
                    <a:pt x="327" y="665"/>
                    <a:pt x="327" y="665"/>
                    <a:pt x="328" y="665"/>
                  </a:cubicBezTo>
                  <a:cubicBezTo>
                    <a:pt x="328" y="665"/>
                    <a:pt x="328" y="665"/>
                    <a:pt x="327" y="665"/>
                  </a:cubicBezTo>
                  <a:close/>
                  <a:moveTo>
                    <a:pt x="326" y="669"/>
                  </a:moveTo>
                  <a:cubicBezTo>
                    <a:pt x="326" y="669"/>
                    <a:pt x="326" y="670"/>
                    <a:pt x="326" y="670"/>
                  </a:cubicBezTo>
                  <a:cubicBezTo>
                    <a:pt x="326" y="670"/>
                    <a:pt x="325" y="670"/>
                    <a:pt x="325" y="670"/>
                  </a:cubicBezTo>
                  <a:cubicBezTo>
                    <a:pt x="325" y="670"/>
                    <a:pt x="325" y="669"/>
                    <a:pt x="325" y="669"/>
                  </a:cubicBezTo>
                  <a:cubicBezTo>
                    <a:pt x="325" y="669"/>
                    <a:pt x="326" y="669"/>
                    <a:pt x="326" y="669"/>
                  </a:cubicBezTo>
                  <a:close/>
                  <a:moveTo>
                    <a:pt x="325" y="659"/>
                  </a:moveTo>
                  <a:cubicBezTo>
                    <a:pt x="325" y="659"/>
                    <a:pt x="325" y="659"/>
                    <a:pt x="325" y="660"/>
                  </a:cubicBezTo>
                  <a:cubicBezTo>
                    <a:pt x="323" y="660"/>
                    <a:pt x="323" y="658"/>
                    <a:pt x="325" y="659"/>
                  </a:cubicBezTo>
                  <a:close/>
                  <a:moveTo>
                    <a:pt x="323" y="658"/>
                  </a:moveTo>
                  <a:cubicBezTo>
                    <a:pt x="323" y="658"/>
                    <a:pt x="323" y="658"/>
                    <a:pt x="323" y="658"/>
                  </a:cubicBezTo>
                  <a:cubicBezTo>
                    <a:pt x="323" y="658"/>
                    <a:pt x="322" y="658"/>
                    <a:pt x="322" y="658"/>
                  </a:cubicBezTo>
                  <a:cubicBezTo>
                    <a:pt x="322" y="658"/>
                    <a:pt x="322" y="658"/>
                    <a:pt x="323" y="658"/>
                  </a:cubicBezTo>
                  <a:close/>
                  <a:moveTo>
                    <a:pt x="321" y="658"/>
                  </a:moveTo>
                  <a:cubicBezTo>
                    <a:pt x="320" y="658"/>
                    <a:pt x="320" y="657"/>
                    <a:pt x="321" y="657"/>
                  </a:cubicBezTo>
                  <a:cubicBezTo>
                    <a:pt x="320" y="658"/>
                    <a:pt x="321" y="658"/>
                    <a:pt x="321" y="658"/>
                  </a:cubicBezTo>
                  <a:close/>
                  <a:moveTo>
                    <a:pt x="324" y="669"/>
                  </a:moveTo>
                  <a:cubicBezTo>
                    <a:pt x="323" y="669"/>
                    <a:pt x="323" y="669"/>
                    <a:pt x="323" y="669"/>
                  </a:cubicBezTo>
                  <a:cubicBezTo>
                    <a:pt x="323" y="669"/>
                    <a:pt x="323" y="669"/>
                    <a:pt x="322" y="669"/>
                  </a:cubicBezTo>
                  <a:cubicBezTo>
                    <a:pt x="322" y="669"/>
                    <a:pt x="323" y="669"/>
                    <a:pt x="323" y="668"/>
                  </a:cubicBezTo>
                  <a:cubicBezTo>
                    <a:pt x="323" y="668"/>
                    <a:pt x="323" y="669"/>
                    <a:pt x="324" y="669"/>
                  </a:cubicBezTo>
                  <a:close/>
                  <a:moveTo>
                    <a:pt x="325" y="672"/>
                  </a:moveTo>
                  <a:cubicBezTo>
                    <a:pt x="324" y="672"/>
                    <a:pt x="325" y="671"/>
                    <a:pt x="325" y="671"/>
                  </a:cubicBezTo>
                  <a:cubicBezTo>
                    <a:pt x="326" y="670"/>
                    <a:pt x="325" y="673"/>
                    <a:pt x="325" y="672"/>
                  </a:cubicBezTo>
                  <a:close/>
                  <a:moveTo>
                    <a:pt x="325" y="678"/>
                  </a:moveTo>
                  <a:cubicBezTo>
                    <a:pt x="324" y="678"/>
                    <a:pt x="324" y="677"/>
                    <a:pt x="325" y="677"/>
                  </a:cubicBezTo>
                  <a:cubicBezTo>
                    <a:pt x="326" y="677"/>
                    <a:pt x="326" y="678"/>
                    <a:pt x="325" y="678"/>
                  </a:cubicBezTo>
                  <a:close/>
                  <a:moveTo>
                    <a:pt x="323" y="674"/>
                  </a:moveTo>
                  <a:cubicBezTo>
                    <a:pt x="324" y="674"/>
                    <a:pt x="323" y="674"/>
                    <a:pt x="324" y="674"/>
                  </a:cubicBezTo>
                  <a:cubicBezTo>
                    <a:pt x="323" y="674"/>
                    <a:pt x="323" y="675"/>
                    <a:pt x="323" y="675"/>
                  </a:cubicBezTo>
                  <a:cubicBezTo>
                    <a:pt x="323" y="674"/>
                    <a:pt x="323" y="674"/>
                    <a:pt x="323" y="674"/>
                  </a:cubicBezTo>
                  <a:close/>
                  <a:moveTo>
                    <a:pt x="321" y="681"/>
                  </a:moveTo>
                  <a:cubicBezTo>
                    <a:pt x="321" y="681"/>
                    <a:pt x="321" y="682"/>
                    <a:pt x="320" y="682"/>
                  </a:cubicBezTo>
                  <a:cubicBezTo>
                    <a:pt x="320" y="681"/>
                    <a:pt x="320" y="680"/>
                    <a:pt x="321" y="681"/>
                  </a:cubicBezTo>
                  <a:close/>
                  <a:moveTo>
                    <a:pt x="319" y="680"/>
                  </a:moveTo>
                  <a:cubicBezTo>
                    <a:pt x="320" y="681"/>
                    <a:pt x="318" y="681"/>
                    <a:pt x="319" y="680"/>
                  </a:cubicBezTo>
                  <a:close/>
                  <a:moveTo>
                    <a:pt x="317" y="691"/>
                  </a:moveTo>
                  <a:cubicBezTo>
                    <a:pt x="317" y="691"/>
                    <a:pt x="317" y="691"/>
                    <a:pt x="317" y="691"/>
                  </a:cubicBezTo>
                  <a:cubicBezTo>
                    <a:pt x="318" y="691"/>
                    <a:pt x="318" y="692"/>
                    <a:pt x="317" y="692"/>
                  </a:cubicBezTo>
                  <a:cubicBezTo>
                    <a:pt x="317" y="692"/>
                    <a:pt x="317" y="691"/>
                    <a:pt x="317" y="691"/>
                  </a:cubicBezTo>
                  <a:close/>
                  <a:moveTo>
                    <a:pt x="316" y="669"/>
                  </a:moveTo>
                  <a:cubicBezTo>
                    <a:pt x="316" y="668"/>
                    <a:pt x="316" y="668"/>
                    <a:pt x="316" y="668"/>
                  </a:cubicBezTo>
                  <a:cubicBezTo>
                    <a:pt x="317" y="668"/>
                    <a:pt x="317" y="669"/>
                    <a:pt x="316" y="669"/>
                  </a:cubicBezTo>
                  <a:close/>
                  <a:moveTo>
                    <a:pt x="316" y="672"/>
                  </a:moveTo>
                  <a:cubicBezTo>
                    <a:pt x="316" y="673"/>
                    <a:pt x="316" y="674"/>
                    <a:pt x="315" y="674"/>
                  </a:cubicBezTo>
                  <a:cubicBezTo>
                    <a:pt x="314" y="674"/>
                    <a:pt x="315" y="674"/>
                    <a:pt x="315" y="673"/>
                  </a:cubicBezTo>
                  <a:cubicBezTo>
                    <a:pt x="315" y="673"/>
                    <a:pt x="315" y="672"/>
                    <a:pt x="316" y="672"/>
                  </a:cubicBezTo>
                  <a:close/>
                  <a:moveTo>
                    <a:pt x="316" y="694"/>
                  </a:moveTo>
                  <a:cubicBezTo>
                    <a:pt x="315" y="694"/>
                    <a:pt x="315" y="693"/>
                    <a:pt x="315" y="693"/>
                  </a:cubicBezTo>
                  <a:cubicBezTo>
                    <a:pt x="316" y="693"/>
                    <a:pt x="316" y="693"/>
                    <a:pt x="316" y="694"/>
                  </a:cubicBezTo>
                  <a:close/>
                  <a:moveTo>
                    <a:pt x="313" y="690"/>
                  </a:moveTo>
                  <a:cubicBezTo>
                    <a:pt x="314" y="690"/>
                    <a:pt x="315" y="691"/>
                    <a:pt x="315" y="692"/>
                  </a:cubicBezTo>
                  <a:cubicBezTo>
                    <a:pt x="313" y="692"/>
                    <a:pt x="314" y="691"/>
                    <a:pt x="313" y="690"/>
                  </a:cubicBezTo>
                  <a:close/>
                  <a:moveTo>
                    <a:pt x="312" y="692"/>
                  </a:moveTo>
                  <a:cubicBezTo>
                    <a:pt x="313" y="692"/>
                    <a:pt x="313" y="692"/>
                    <a:pt x="313" y="692"/>
                  </a:cubicBezTo>
                  <a:cubicBezTo>
                    <a:pt x="313" y="692"/>
                    <a:pt x="313" y="693"/>
                    <a:pt x="313" y="693"/>
                  </a:cubicBezTo>
                  <a:cubicBezTo>
                    <a:pt x="313" y="693"/>
                    <a:pt x="313" y="693"/>
                    <a:pt x="312" y="693"/>
                  </a:cubicBezTo>
                  <a:cubicBezTo>
                    <a:pt x="312" y="693"/>
                    <a:pt x="312" y="692"/>
                    <a:pt x="312" y="692"/>
                  </a:cubicBezTo>
                  <a:close/>
                  <a:moveTo>
                    <a:pt x="312" y="691"/>
                  </a:moveTo>
                  <a:cubicBezTo>
                    <a:pt x="312" y="691"/>
                    <a:pt x="312" y="690"/>
                    <a:pt x="313" y="690"/>
                  </a:cubicBezTo>
                  <a:cubicBezTo>
                    <a:pt x="312" y="691"/>
                    <a:pt x="313" y="692"/>
                    <a:pt x="312" y="691"/>
                  </a:cubicBezTo>
                  <a:close/>
                  <a:moveTo>
                    <a:pt x="313" y="717"/>
                  </a:moveTo>
                  <a:cubicBezTo>
                    <a:pt x="313" y="718"/>
                    <a:pt x="312" y="719"/>
                    <a:pt x="313" y="720"/>
                  </a:cubicBezTo>
                  <a:cubicBezTo>
                    <a:pt x="312" y="720"/>
                    <a:pt x="312" y="721"/>
                    <a:pt x="312" y="721"/>
                  </a:cubicBezTo>
                  <a:cubicBezTo>
                    <a:pt x="311" y="719"/>
                    <a:pt x="312" y="718"/>
                    <a:pt x="310" y="717"/>
                  </a:cubicBezTo>
                  <a:cubicBezTo>
                    <a:pt x="310" y="716"/>
                    <a:pt x="311" y="716"/>
                    <a:pt x="311" y="716"/>
                  </a:cubicBezTo>
                  <a:cubicBezTo>
                    <a:pt x="311" y="716"/>
                    <a:pt x="310" y="715"/>
                    <a:pt x="312" y="715"/>
                  </a:cubicBezTo>
                  <a:cubicBezTo>
                    <a:pt x="312" y="715"/>
                    <a:pt x="312" y="715"/>
                    <a:pt x="311" y="716"/>
                  </a:cubicBezTo>
                  <a:cubicBezTo>
                    <a:pt x="311" y="716"/>
                    <a:pt x="312" y="716"/>
                    <a:pt x="313" y="717"/>
                  </a:cubicBezTo>
                  <a:close/>
                  <a:moveTo>
                    <a:pt x="312" y="722"/>
                  </a:moveTo>
                  <a:cubicBezTo>
                    <a:pt x="312" y="723"/>
                    <a:pt x="312" y="723"/>
                    <a:pt x="311" y="723"/>
                  </a:cubicBezTo>
                  <a:cubicBezTo>
                    <a:pt x="311" y="723"/>
                    <a:pt x="311" y="722"/>
                    <a:pt x="312" y="722"/>
                  </a:cubicBezTo>
                  <a:close/>
                  <a:moveTo>
                    <a:pt x="309" y="717"/>
                  </a:moveTo>
                  <a:cubicBezTo>
                    <a:pt x="309" y="717"/>
                    <a:pt x="309" y="717"/>
                    <a:pt x="309" y="717"/>
                  </a:cubicBezTo>
                  <a:cubicBezTo>
                    <a:pt x="308" y="716"/>
                    <a:pt x="307" y="717"/>
                    <a:pt x="307" y="716"/>
                  </a:cubicBezTo>
                  <a:cubicBezTo>
                    <a:pt x="309" y="716"/>
                    <a:pt x="310" y="716"/>
                    <a:pt x="310" y="717"/>
                  </a:cubicBezTo>
                  <a:cubicBezTo>
                    <a:pt x="310" y="717"/>
                    <a:pt x="309" y="717"/>
                    <a:pt x="309" y="717"/>
                  </a:cubicBezTo>
                  <a:close/>
                  <a:moveTo>
                    <a:pt x="311" y="728"/>
                  </a:moveTo>
                  <a:cubicBezTo>
                    <a:pt x="310" y="728"/>
                    <a:pt x="310" y="728"/>
                    <a:pt x="309" y="728"/>
                  </a:cubicBezTo>
                  <a:cubicBezTo>
                    <a:pt x="309" y="728"/>
                    <a:pt x="310" y="728"/>
                    <a:pt x="310" y="727"/>
                  </a:cubicBezTo>
                  <a:cubicBezTo>
                    <a:pt x="310" y="727"/>
                    <a:pt x="310" y="728"/>
                    <a:pt x="311" y="728"/>
                  </a:cubicBezTo>
                  <a:close/>
                  <a:moveTo>
                    <a:pt x="308" y="708"/>
                  </a:moveTo>
                  <a:cubicBezTo>
                    <a:pt x="307" y="708"/>
                    <a:pt x="307" y="707"/>
                    <a:pt x="307" y="707"/>
                  </a:cubicBezTo>
                  <a:cubicBezTo>
                    <a:pt x="308" y="707"/>
                    <a:pt x="308" y="708"/>
                    <a:pt x="308" y="708"/>
                  </a:cubicBezTo>
                  <a:close/>
                  <a:moveTo>
                    <a:pt x="308" y="710"/>
                  </a:moveTo>
                  <a:cubicBezTo>
                    <a:pt x="306" y="710"/>
                    <a:pt x="309" y="709"/>
                    <a:pt x="308" y="710"/>
                  </a:cubicBezTo>
                  <a:close/>
                  <a:moveTo>
                    <a:pt x="307" y="714"/>
                  </a:moveTo>
                  <a:cubicBezTo>
                    <a:pt x="308" y="714"/>
                    <a:pt x="308" y="714"/>
                    <a:pt x="308" y="714"/>
                  </a:cubicBezTo>
                  <a:cubicBezTo>
                    <a:pt x="308" y="715"/>
                    <a:pt x="308" y="715"/>
                    <a:pt x="307" y="715"/>
                  </a:cubicBezTo>
                  <a:cubicBezTo>
                    <a:pt x="307" y="714"/>
                    <a:pt x="307" y="714"/>
                    <a:pt x="307" y="714"/>
                  </a:cubicBezTo>
                  <a:close/>
                  <a:moveTo>
                    <a:pt x="309" y="703"/>
                  </a:moveTo>
                  <a:cubicBezTo>
                    <a:pt x="309" y="703"/>
                    <a:pt x="309" y="702"/>
                    <a:pt x="309" y="702"/>
                  </a:cubicBezTo>
                  <a:cubicBezTo>
                    <a:pt x="309" y="702"/>
                    <a:pt x="309" y="702"/>
                    <a:pt x="309" y="702"/>
                  </a:cubicBezTo>
                  <a:cubicBezTo>
                    <a:pt x="309" y="702"/>
                    <a:pt x="309" y="702"/>
                    <a:pt x="309" y="702"/>
                  </a:cubicBezTo>
                  <a:cubicBezTo>
                    <a:pt x="310" y="702"/>
                    <a:pt x="310" y="702"/>
                    <a:pt x="310" y="702"/>
                  </a:cubicBezTo>
                  <a:cubicBezTo>
                    <a:pt x="310" y="702"/>
                    <a:pt x="310" y="702"/>
                    <a:pt x="310" y="702"/>
                  </a:cubicBezTo>
                  <a:cubicBezTo>
                    <a:pt x="310" y="702"/>
                    <a:pt x="310" y="702"/>
                    <a:pt x="310" y="702"/>
                  </a:cubicBezTo>
                  <a:cubicBezTo>
                    <a:pt x="310" y="703"/>
                    <a:pt x="310" y="703"/>
                    <a:pt x="310" y="703"/>
                  </a:cubicBezTo>
                  <a:cubicBezTo>
                    <a:pt x="309" y="703"/>
                    <a:pt x="309" y="703"/>
                    <a:pt x="309" y="703"/>
                  </a:cubicBezTo>
                  <a:cubicBezTo>
                    <a:pt x="308" y="703"/>
                    <a:pt x="309" y="703"/>
                    <a:pt x="309" y="703"/>
                  </a:cubicBezTo>
                  <a:cubicBezTo>
                    <a:pt x="309" y="703"/>
                    <a:pt x="309" y="703"/>
                    <a:pt x="309" y="703"/>
                  </a:cubicBezTo>
                  <a:close/>
                  <a:moveTo>
                    <a:pt x="310" y="714"/>
                  </a:moveTo>
                  <a:cubicBezTo>
                    <a:pt x="310" y="714"/>
                    <a:pt x="311" y="714"/>
                    <a:pt x="311" y="714"/>
                  </a:cubicBezTo>
                  <a:cubicBezTo>
                    <a:pt x="311" y="714"/>
                    <a:pt x="311" y="714"/>
                    <a:pt x="311" y="714"/>
                  </a:cubicBezTo>
                  <a:cubicBezTo>
                    <a:pt x="311" y="714"/>
                    <a:pt x="310" y="714"/>
                    <a:pt x="310" y="714"/>
                  </a:cubicBezTo>
                  <a:cubicBezTo>
                    <a:pt x="310" y="714"/>
                    <a:pt x="310" y="714"/>
                    <a:pt x="310" y="714"/>
                  </a:cubicBezTo>
                  <a:close/>
                  <a:moveTo>
                    <a:pt x="309" y="713"/>
                  </a:moveTo>
                  <a:cubicBezTo>
                    <a:pt x="309" y="712"/>
                    <a:pt x="310" y="713"/>
                    <a:pt x="311" y="712"/>
                  </a:cubicBezTo>
                  <a:cubicBezTo>
                    <a:pt x="311" y="713"/>
                    <a:pt x="311" y="713"/>
                    <a:pt x="311" y="713"/>
                  </a:cubicBezTo>
                  <a:cubicBezTo>
                    <a:pt x="310" y="713"/>
                    <a:pt x="309" y="713"/>
                    <a:pt x="309" y="713"/>
                  </a:cubicBezTo>
                  <a:close/>
                  <a:moveTo>
                    <a:pt x="311" y="697"/>
                  </a:moveTo>
                  <a:cubicBezTo>
                    <a:pt x="310" y="697"/>
                    <a:pt x="310" y="697"/>
                    <a:pt x="309" y="697"/>
                  </a:cubicBezTo>
                  <a:cubicBezTo>
                    <a:pt x="309" y="696"/>
                    <a:pt x="310" y="696"/>
                    <a:pt x="310" y="696"/>
                  </a:cubicBezTo>
                  <a:cubicBezTo>
                    <a:pt x="310" y="696"/>
                    <a:pt x="311" y="696"/>
                    <a:pt x="311" y="697"/>
                  </a:cubicBezTo>
                  <a:close/>
                  <a:moveTo>
                    <a:pt x="306" y="707"/>
                  </a:moveTo>
                  <a:cubicBezTo>
                    <a:pt x="305" y="707"/>
                    <a:pt x="306" y="707"/>
                    <a:pt x="306" y="706"/>
                  </a:cubicBezTo>
                  <a:cubicBezTo>
                    <a:pt x="306" y="706"/>
                    <a:pt x="307" y="706"/>
                    <a:pt x="307" y="706"/>
                  </a:cubicBezTo>
                  <a:cubicBezTo>
                    <a:pt x="307" y="707"/>
                    <a:pt x="306" y="707"/>
                    <a:pt x="306" y="707"/>
                  </a:cubicBezTo>
                  <a:close/>
                  <a:moveTo>
                    <a:pt x="303" y="721"/>
                  </a:moveTo>
                  <a:cubicBezTo>
                    <a:pt x="304" y="720"/>
                    <a:pt x="303" y="721"/>
                    <a:pt x="304" y="721"/>
                  </a:cubicBezTo>
                  <a:cubicBezTo>
                    <a:pt x="304" y="722"/>
                    <a:pt x="303" y="722"/>
                    <a:pt x="303" y="722"/>
                  </a:cubicBezTo>
                  <a:cubicBezTo>
                    <a:pt x="303" y="721"/>
                    <a:pt x="303" y="721"/>
                    <a:pt x="303" y="721"/>
                  </a:cubicBezTo>
                  <a:close/>
                  <a:moveTo>
                    <a:pt x="302" y="713"/>
                  </a:moveTo>
                  <a:cubicBezTo>
                    <a:pt x="302" y="713"/>
                    <a:pt x="302" y="713"/>
                    <a:pt x="302" y="713"/>
                  </a:cubicBezTo>
                  <a:cubicBezTo>
                    <a:pt x="302" y="713"/>
                    <a:pt x="302" y="713"/>
                    <a:pt x="303" y="713"/>
                  </a:cubicBezTo>
                  <a:cubicBezTo>
                    <a:pt x="303" y="713"/>
                    <a:pt x="303" y="713"/>
                    <a:pt x="303" y="713"/>
                  </a:cubicBezTo>
                  <a:cubicBezTo>
                    <a:pt x="302" y="713"/>
                    <a:pt x="302" y="713"/>
                    <a:pt x="302" y="713"/>
                  </a:cubicBezTo>
                  <a:close/>
                  <a:moveTo>
                    <a:pt x="303" y="704"/>
                  </a:moveTo>
                  <a:cubicBezTo>
                    <a:pt x="302" y="705"/>
                    <a:pt x="302" y="704"/>
                    <a:pt x="303" y="704"/>
                  </a:cubicBezTo>
                  <a:cubicBezTo>
                    <a:pt x="303" y="704"/>
                    <a:pt x="303" y="704"/>
                    <a:pt x="303" y="704"/>
                  </a:cubicBezTo>
                  <a:close/>
                  <a:moveTo>
                    <a:pt x="304" y="709"/>
                  </a:moveTo>
                  <a:cubicBezTo>
                    <a:pt x="305" y="708"/>
                    <a:pt x="305" y="709"/>
                    <a:pt x="305" y="710"/>
                  </a:cubicBezTo>
                  <a:cubicBezTo>
                    <a:pt x="304" y="710"/>
                    <a:pt x="304" y="709"/>
                    <a:pt x="304" y="709"/>
                  </a:cubicBezTo>
                  <a:close/>
                  <a:moveTo>
                    <a:pt x="300" y="703"/>
                  </a:moveTo>
                  <a:cubicBezTo>
                    <a:pt x="299" y="703"/>
                    <a:pt x="299" y="702"/>
                    <a:pt x="300" y="702"/>
                  </a:cubicBezTo>
                  <a:cubicBezTo>
                    <a:pt x="301" y="702"/>
                    <a:pt x="300" y="702"/>
                    <a:pt x="300" y="703"/>
                  </a:cubicBezTo>
                  <a:close/>
                  <a:moveTo>
                    <a:pt x="296" y="689"/>
                  </a:moveTo>
                  <a:cubicBezTo>
                    <a:pt x="296" y="689"/>
                    <a:pt x="296" y="689"/>
                    <a:pt x="297" y="689"/>
                  </a:cubicBezTo>
                  <a:cubicBezTo>
                    <a:pt x="297" y="689"/>
                    <a:pt x="297" y="689"/>
                    <a:pt x="297" y="690"/>
                  </a:cubicBezTo>
                  <a:cubicBezTo>
                    <a:pt x="297" y="690"/>
                    <a:pt x="295" y="690"/>
                    <a:pt x="296" y="689"/>
                  </a:cubicBezTo>
                  <a:close/>
                  <a:moveTo>
                    <a:pt x="296" y="690"/>
                  </a:moveTo>
                  <a:cubicBezTo>
                    <a:pt x="296" y="692"/>
                    <a:pt x="294" y="690"/>
                    <a:pt x="296" y="690"/>
                  </a:cubicBezTo>
                  <a:close/>
                  <a:moveTo>
                    <a:pt x="297" y="688"/>
                  </a:moveTo>
                  <a:cubicBezTo>
                    <a:pt x="296" y="688"/>
                    <a:pt x="297" y="687"/>
                    <a:pt x="297" y="687"/>
                  </a:cubicBezTo>
                  <a:cubicBezTo>
                    <a:pt x="298" y="687"/>
                    <a:pt x="298" y="689"/>
                    <a:pt x="297" y="688"/>
                  </a:cubicBezTo>
                  <a:close/>
                  <a:moveTo>
                    <a:pt x="296" y="683"/>
                  </a:moveTo>
                  <a:cubicBezTo>
                    <a:pt x="296" y="683"/>
                    <a:pt x="296" y="683"/>
                    <a:pt x="296" y="683"/>
                  </a:cubicBezTo>
                  <a:cubicBezTo>
                    <a:pt x="296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4"/>
                    <a:pt x="297" y="683"/>
                    <a:pt x="296" y="683"/>
                  </a:cubicBezTo>
                  <a:close/>
                  <a:moveTo>
                    <a:pt x="298" y="698"/>
                  </a:moveTo>
                  <a:cubicBezTo>
                    <a:pt x="298" y="698"/>
                    <a:pt x="298" y="699"/>
                    <a:pt x="299" y="699"/>
                  </a:cubicBezTo>
                  <a:cubicBezTo>
                    <a:pt x="299" y="699"/>
                    <a:pt x="298" y="699"/>
                    <a:pt x="298" y="699"/>
                  </a:cubicBezTo>
                  <a:cubicBezTo>
                    <a:pt x="298" y="699"/>
                    <a:pt x="298" y="699"/>
                    <a:pt x="298" y="698"/>
                  </a:cubicBezTo>
                  <a:close/>
                  <a:moveTo>
                    <a:pt x="298" y="690"/>
                  </a:moveTo>
                  <a:cubicBezTo>
                    <a:pt x="298" y="689"/>
                    <a:pt x="298" y="689"/>
                    <a:pt x="299" y="689"/>
                  </a:cubicBezTo>
                  <a:cubicBezTo>
                    <a:pt x="300" y="689"/>
                    <a:pt x="299" y="690"/>
                    <a:pt x="298" y="690"/>
                  </a:cubicBezTo>
                  <a:close/>
                  <a:moveTo>
                    <a:pt x="299" y="689"/>
                  </a:moveTo>
                  <a:cubicBezTo>
                    <a:pt x="299" y="688"/>
                    <a:pt x="300" y="688"/>
                    <a:pt x="300" y="688"/>
                  </a:cubicBezTo>
                  <a:cubicBezTo>
                    <a:pt x="300" y="688"/>
                    <a:pt x="300" y="688"/>
                    <a:pt x="301" y="688"/>
                  </a:cubicBezTo>
                  <a:cubicBezTo>
                    <a:pt x="301" y="689"/>
                    <a:pt x="300" y="689"/>
                    <a:pt x="299" y="689"/>
                  </a:cubicBezTo>
                  <a:close/>
                  <a:moveTo>
                    <a:pt x="300" y="700"/>
                  </a:moveTo>
                  <a:cubicBezTo>
                    <a:pt x="300" y="700"/>
                    <a:pt x="300" y="700"/>
                    <a:pt x="300" y="699"/>
                  </a:cubicBezTo>
                  <a:cubicBezTo>
                    <a:pt x="300" y="699"/>
                    <a:pt x="301" y="699"/>
                    <a:pt x="301" y="699"/>
                  </a:cubicBezTo>
                  <a:cubicBezTo>
                    <a:pt x="301" y="700"/>
                    <a:pt x="301" y="700"/>
                    <a:pt x="301" y="700"/>
                  </a:cubicBezTo>
                  <a:cubicBezTo>
                    <a:pt x="301" y="700"/>
                    <a:pt x="300" y="700"/>
                    <a:pt x="300" y="700"/>
                  </a:cubicBezTo>
                  <a:close/>
                  <a:moveTo>
                    <a:pt x="300" y="700"/>
                  </a:moveTo>
                  <a:cubicBezTo>
                    <a:pt x="301" y="700"/>
                    <a:pt x="301" y="700"/>
                    <a:pt x="301" y="700"/>
                  </a:cubicBezTo>
                  <a:cubicBezTo>
                    <a:pt x="301" y="701"/>
                    <a:pt x="301" y="701"/>
                    <a:pt x="301" y="701"/>
                  </a:cubicBezTo>
                  <a:cubicBezTo>
                    <a:pt x="301" y="701"/>
                    <a:pt x="301" y="701"/>
                    <a:pt x="300" y="701"/>
                  </a:cubicBezTo>
                  <a:cubicBezTo>
                    <a:pt x="300" y="701"/>
                    <a:pt x="300" y="701"/>
                    <a:pt x="300" y="700"/>
                  </a:cubicBezTo>
                  <a:close/>
                  <a:moveTo>
                    <a:pt x="301" y="688"/>
                  </a:moveTo>
                  <a:cubicBezTo>
                    <a:pt x="302" y="688"/>
                    <a:pt x="303" y="688"/>
                    <a:pt x="303" y="688"/>
                  </a:cubicBezTo>
                  <a:cubicBezTo>
                    <a:pt x="303" y="688"/>
                    <a:pt x="303" y="688"/>
                    <a:pt x="303" y="688"/>
                  </a:cubicBezTo>
                  <a:cubicBezTo>
                    <a:pt x="303" y="688"/>
                    <a:pt x="303" y="689"/>
                    <a:pt x="303" y="689"/>
                  </a:cubicBezTo>
                  <a:cubicBezTo>
                    <a:pt x="303" y="689"/>
                    <a:pt x="303" y="689"/>
                    <a:pt x="303" y="689"/>
                  </a:cubicBezTo>
                  <a:cubicBezTo>
                    <a:pt x="303" y="689"/>
                    <a:pt x="303" y="689"/>
                    <a:pt x="303" y="689"/>
                  </a:cubicBezTo>
                  <a:cubicBezTo>
                    <a:pt x="301" y="689"/>
                    <a:pt x="301" y="689"/>
                    <a:pt x="301" y="688"/>
                  </a:cubicBezTo>
                  <a:close/>
                  <a:moveTo>
                    <a:pt x="293" y="691"/>
                  </a:moveTo>
                  <a:cubicBezTo>
                    <a:pt x="293" y="691"/>
                    <a:pt x="293" y="691"/>
                    <a:pt x="293" y="690"/>
                  </a:cubicBezTo>
                  <a:cubicBezTo>
                    <a:pt x="293" y="690"/>
                    <a:pt x="293" y="690"/>
                    <a:pt x="293" y="690"/>
                  </a:cubicBezTo>
                  <a:cubicBezTo>
                    <a:pt x="293" y="690"/>
                    <a:pt x="293" y="689"/>
                    <a:pt x="293" y="689"/>
                  </a:cubicBezTo>
                  <a:cubicBezTo>
                    <a:pt x="294" y="689"/>
                    <a:pt x="294" y="689"/>
                    <a:pt x="294" y="690"/>
                  </a:cubicBezTo>
                  <a:cubicBezTo>
                    <a:pt x="294" y="690"/>
                    <a:pt x="294" y="690"/>
                    <a:pt x="294" y="690"/>
                  </a:cubicBezTo>
                  <a:cubicBezTo>
                    <a:pt x="294" y="690"/>
                    <a:pt x="294" y="690"/>
                    <a:pt x="294" y="691"/>
                  </a:cubicBezTo>
                  <a:cubicBezTo>
                    <a:pt x="294" y="691"/>
                    <a:pt x="294" y="691"/>
                    <a:pt x="293" y="691"/>
                  </a:cubicBezTo>
                  <a:cubicBezTo>
                    <a:pt x="293" y="691"/>
                    <a:pt x="293" y="691"/>
                    <a:pt x="293" y="691"/>
                  </a:cubicBezTo>
                  <a:cubicBezTo>
                    <a:pt x="293" y="691"/>
                    <a:pt x="293" y="691"/>
                    <a:pt x="293" y="691"/>
                  </a:cubicBezTo>
                  <a:close/>
                  <a:moveTo>
                    <a:pt x="290" y="692"/>
                  </a:moveTo>
                  <a:cubicBezTo>
                    <a:pt x="290" y="692"/>
                    <a:pt x="290" y="692"/>
                    <a:pt x="289" y="692"/>
                  </a:cubicBezTo>
                  <a:cubicBezTo>
                    <a:pt x="289" y="692"/>
                    <a:pt x="289" y="691"/>
                    <a:pt x="289" y="691"/>
                  </a:cubicBezTo>
                  <a:cubicBezTo>
                    <a:pt x="290" y="691"/>
                    <a:pt x="290" y="691"/>
                    <a:pt x="290" y="691"/>
                  </a:cubicBezTo>
                  <a:cubicBezTo>
                    <a:pt x="290" y="691"/>
                    <a:pt x="290" y="691"/>
                    <a:pt x="290" y="691"/>
                  </a:cubicBezTo>
                  <a:cubicBezTo>
                    <a:pt x="290" y="691"/>
                    <a:pt x="291" y="691"/>
                    <a:pt x="291" y="691"/>
                  </a:cubicBezTo>
                  <a:cubicBezTo>
                    <a:pt x="291" y="691"/>
                    <a:pt x="291" y="692"/>
                    <a:pt x="291" y="692"/>
                  </a:cubicBezTo>
                  <a:cubicBezTo>
                    <a:pt x="291" y="692"/>
                    <a:pt x="291" y="692"/>
                    <a:pt x="290" y="692"/>
                  </a:cubicBezTo>
                  <a:cubicBezTo>
                    <a:pt x="290" y="692"/>
                    <a:pt x="290" y="692"/>
                    <a:pt x="290" y="692"/>
                  </a:cubicBezTo>
                  <a:close/>
                  <a:moveTo>
                    <a:pt x="289" y="694"/>
                  </a:moveTo>
                  <a:cubicBezTo>
                    <a:pt x="289" y="694"/>
                    <a:pt x="289" y="693"/>
                    <a:pt x="290" y="693"/>
                  </a:cubicBezTo>
                  <a:cubicBezTo>
                    <a:pt x="291" y="693"/>
                    <a:pt x="291" y="694"/>
                    <a:pt x="289" y="694"/>
                  </a:cubicBezTo>
                  <a:close/>
                  <a:moveTo>
                    <a:pt x="288" y="696"/>
                  </a:moveTo>
                  <a:cubicBezTo>
                    <a:pt x="288" y="697"/>
                    <a:pt x="287" y="697"/>
                    <a:pt x="287" y="697"/>
                  </a:cubicBezTo>
                  <a:cubicBezTo>
                    <a:pt x="285" y="697"/>
                    <a:pt x="287" y="695"/>
                    <a:pt x="288" y="696"/>
                  </a:cubicBezTo>
                  <a:close/>
                  <a:moveTo>
                    <a:pt x="286" y="683"/>
                  </a:moveTo>
                  <a:cubicBezTo>
                    <a:pt x="286" y="683"/>
                    <a:pt x="286" y="682"/>
                    <a:pt x="287" y="682"/>
                  </a:cubicBezTo>
                  <a:cubicBezTo>
                    <a:pt x="287" y="682"/>
                    <a:pt x="287" y="683"/>
                    <a:pt x="286" y="683"/>
                  </a:cubicBezTo>
                  <a:close/>
                  <a:moveTo>
                    <a:pt x="287" y="684"/>
                  </a:moveTo>
                  <a:cubicBezTo>
                    <a:pt x="287" y="684"/>
                    <a:pt x="287" y="684"/>
                    <a:pt x="287" y="685"/>
                  </a:cubicBezTo>
                  <a:cubicBezTo>
                    <a:pt x="287" y="685"/>
                    <a:pt x="287" y="685"/>
                    <a:pt x="287" y="685"/>
                  </a:cubicBezTo>
                  <a:cubicBezTo>
                    <a:pt x="287" y="684"/>
                    <a:pt x="287" y="684"/>
                    <a:pt x="287" y="684"/>
                  </a:cubicBezTo>
                  <a:cubicBezTo>
                    <a:pt x="287" y="684"/>
                    <a:pt x="287" y="684"/>
                    <a:pt x="287" y="684"/>
                  </a:cubicBezTo>
                  <a:close/>
                  <a:moveTo>
                    <a:pt x="288" y="682"/>
                  </a:moveTo>
                  <a:cubicBezTo>
                    <a:pt x="289" y="682"/>
                    <a:pt x="290" y="683"/>
                    <a:pt x="289" y="683"/>
                  </a:cubicBezTo>
                  <a:cubicBezTo>
                    <a:pt x="287" y="684"/>
                    <a:pt x="288" y="682"/>
                    <a:pt x="288" y="682"/>
                  </a:cubicBezTo>
                  <a:close/>
                  <a:moveTo>
                    <a:pt x="290" y="684"/>
                  </a:moveTo>
                  <a:cubicBezTo>
                    <a:pt x="290" y="684"/>
                    <a:pt x="290" y="685"/>
                    <a:pt x="290" y="686"/>
                  </a:cubicBezTo>
                  <a:cubicBezTo>
                    <a:pt x="290" y="685"/>
                    <a:pt x="290" y="685"/>
                    <a:pt x="290" y="684"/>
                  </a:cubicBezTo>
                  <a:close/>
                  <a:moveTo>
                    <a:pt x="293" y="680"/>
                  </a:moveTo>
                  <a:cubicBezTo>
                    <a:pt x="292" y="680"/>
                    <a:pt x="294" y="679"/>
                    <a:pt x="293" y="680"/>
                  </a:cubicBezTo>
                  <a:close/>
                  <a:moveTo>
                    <a:pt x="293" y="672"/>
                  </a:moveTo>
                  <a:cubicBezTo>
                    <a:pt x="295" y="673"/>
                    <a:pt x="292" y="673"/>
                    <a:pt x="293" y="672"/>
                  </a:cubicBezTo>
                  <a:close/>
                  <a:moveTo>
                    <a:pt x="295" y="670"/>
                  </a:moveTo>
                  <a:cubicBezTo>
                    <a:pt x="295" y="670"/>
                    <a:pt x="296" y="670"/>
                    <a:pt x="296" y="670"/>
                  </a:cubicBezTo>
                  <a:cubicBezTo>
                    <a:pt x="296" y="670"/>
                    <a:pt x="296" y="671"/>
                    <a:pt x="295" y="671"/>
                  </a:cubicBezTo>
                  <a:cubicBezTo>
                    <a:pt x="295" y="670"/>
                    <a:pt x="295" y="670"/>
                    <a:pt x="295" y="670"/>
                  </a:cubicBezTo>
                  <a:close/>
                  <a:moveTo>
                    <a:pt x="296" y="672"/>
                  </a:moveTo>
                  <a:cubicBezTo>
                    <a:pt x="295" y="673"/>
                    <a:pt x="295" y="674"/>
                    <a:pt x="294" y="674"/>
                  </a:cubicBezTo>
                  <a:cubicBezTo>
                    <a:pt x="294" y="673"/>
                    <a:pt x="294" y="672"/>
                    <a:pt x="296" y="672"/>
                  </a:cubicBezTo>
                  <a:close/>
                  <a:moveTo>
                    <a:pt x="301" y="653"/>
                  </a:moveTo>
                  <a:cubicBezTo>
                    <a:pt x="301" y="654"/>
                    <a:pt x="301" y="654"/>
                    <a:pt x="300" y="654"/>
                  </a:cubicBezTo>
                  <a:cubicBezTo>
                    <a:pt x="300" y="653"/>
                    <a:pt x="300" y="653"/>
                    <a:pt x="301" y="653"/>
                  </a:cubicBezTo>
                  <a:close/>
                  <a:moveTo>
                    <a:pt x="300" y="649"/>
                  </a:moveTo>
                  <a:cubicBezTo>
                    <a:pt x="301" y="649"/>
                    <a:pt x="300" y="650"/>
                    <a:pt x="300" y="650"/>
                  </a:cubicBezTo>
                  <a:cubicBezTo>
                    <a:pt x="299" y="650"/>
                    <a:pt x="300" y="649"/>
                    <a:pt x="300" y="649"/>
                  </a:cubicBezTo>
                  <a:close/>
                  <a:moveTo>
                    <a:pt x="303" y="652"/>
                  </a:moveTo>
                  <a:cubicBezTo>
                    <a:pt x="301" y="652"/>
                    <a:pt x="303" y="651"/>
                    <a:pt x="301" y="651"/>
                  </a:cubicBezTo>
                  <a:cubicBezTo>
                    <a:pt x="301" y="651"/>
                    <a:pt x="301" y="650"/>
                    <a:pt x="302" y="650"/>
                  </a:cubicBezTo>
                  <a:cubicBezTo>
                    <a:pt x="303" y="651"/>
                    <a:pt x="302" y="651"/>
                    <a:pt x="303" y="652"/>
                  </a:cubicBezTo>
                  <a:close/>
                  <a:moveTo>
                    <a:pt x="305" y="656"/>
                  </a:moveTo>
                  <a:cubicBezTo>
                    <a:pt x="305" y="656"/>
                    <a:pt x="304" y="656"/>
                    <a:pt x="304" y="656"/>
                  </a:cubicBezTo>
                  <a:cubicBezTo>
                    <a:pt x="304" y="656"/>
                    <a:pt x="305" y="656"/>
                    <a:pt x="305" y="657"/>
                  </a:cubicBezTo>
                  <a:cubicBezTo>
                    <a:pt x="303" y="657"/>
                    <a:pt x="304" y="656"/>
                    <a:pt x="304" y="655"/>
                  </a:cubicBezTo>
                  <a:cubicBezTo>
                    <a:pt x="304" y="655"/>
                    <a:pt x="303" y="655"/>
                    <a:pt x="303" y="654"/>
                  </a:cubicBezTo>
                  <a:cubicBezTo>
                    <a:pt x="304" y="654"/>
                    <a:pt x="304" y="654"/>
                    <a:pt x="304" y="654"/>
                  </a:cubicBezTo>
                  <a:cubicBezTo>
                    <a:pt x="304" y="654"/>
                    <a:pt x="305" y="654"/>
                    <a:pt x="305" y="654"/>
                  </a:cubicBezTo>
                  <a:cubicBezTo>
                    <a:pt x="305" y="654"/>
                    <a:pt x="305" y="654"/>
                    <a:pt x="305" y="655"/>
                  </a:cubicBezTo>
                  <a:cubicBezTo>
                    <a:pt x="305" y="655"/>
                    <a:pt x="305" y="655"/>
                    <a:pt x="305" y="656"/>
                  </a:cubicBezTo>
                  <a:close/>
                  <a:moveTo>
                    <a:pt x="304" y="657"/>
                  </a:moveTo>
                  <a:cubicBezTo>
                    <a:pt x="304" y="658"/>
                    <a:pt x="305" y="660"/>
                    <a:pt x="303" y="660"/>
                  </a:cubicBezTo>
                  <a:cubicBezTo>
                    <a:pt x="303" y="659"/>
                    <a:pt x="302" y="657"/>
                    <a:pt x="304" y="657"/>
                  </a:cubicBezTo>
                  <a:close/>
                  <a:moveTo>
                    <a:pt x="302" y="663"/>
                  </a:moveTo>
                  <a:cubicBezTo>
                    <a:pt x="303" y="663"/>
                    <a:pt x="303" y="663"/>
                    <a:pt x="303" y="663"/>
                  </a:cubicBezTo>
                  <a:cubicBezTo>
                    <a:pt x="303" y="664"/>
                    <a:pt x="302" y="664"/>
                    <a:pt x="302" y="663"/>
                  </a:cubicBezTo>
                  <a:close/>
                  <a:moveTo>
                    <a:pt x="301" y="661"/>
                  </a:moveTo>
                  <a:cubicBezTo>
                    <a:pt x="301" y="661"/>
                    <a:pt x="302" y="660"/>
                    <a:pt x="302" y="660"/>
                  </a:cubicBezTo>
                  <a:cubicBezTo>
                    <a:pt x="302" y="660"/>
                    <a:pt x="302" y="661"/>
                    <a:pt x="301" y="661"/>
                  </a:cubicBezTo>
                  <a:close/>
                  <a:moveTo>
                    <a:pt x="302" y="657"/>
                  </a:moveTo>
                  <a:cubicBezTo>
                    <a:pt x="302" y="657"/>
                    <a:pt x="302" y="657"/>
                    <a:pt x="302" y="657"/>
                  </a:cubicBezTo>
                  <a:cubicBezTo>
                    <a:pt x="302" y="657"/>
                    <a:pt x="301" y="657"/>
                    <a:pt x="301" y="657"/>
                  </a:cubicBezTo>
                  <a:cubicBezTo>
                    <a:pt x="301" y="657"/>
                    <a:pt x="301" y="657"/>
                    <a:pt x="301" y="657"/>
                  </a:cubicBezTo>
                  <a:cubicBezTo>
                    <a:pt x="301" y="657"/>
                    <a:pt x="302" y="657"/>
                    <a:pt x="302" y="657"/>
                  </a:cubicBezTo>
                  <a:close/>
                  <a:moveTo>
                    <a:pt x="307" y="656"/>
                  </a:moveTo>
                  <a:cubicBezTo>
                    <a:pt x="307" y="656"/>
                    <a:pt x="307" y="656"/>
                    <a:pt x="306" y="656"/>
                  </a:cubicBezTo>
                  <a:cubicBezTo>
                    <a:pt x="306" y="654"/>
                    <a:pt x="306" y="654"/>
                    <a:pt x="308" y="654"/>
                  </a:cubicBezTo>
                  <a:cubicBezTo>
                    <a:pt x="307" y="654"/>
                    <a:pt x="308" y="655"/>
                    <a:pt x="307" y="656"/>
                  </a:cubicBezTo>
                  <a:close/>
                  <a:moveTo>
                    <a:pt x="308" y="660"/>
                  </a:moveTo>
                  <a:cubicBezTo>
                    <a:pt x="307" y="660"/>
                    <a:pt x="306" y="659"/>
                    <a:pt x="308" y="660"/>
                  </a:cubicBezTo>
                  <a:close/>
                  <a:moveTo>
                    <a:pt x="313" y="655"/>
                  </a:moveTo>
                  <a:cubicBezTo>
                    <a:pt x="314" y="655"/>
                    <a:pt x="313" y="656"/>
                    <a:pt x="313" y="656"/>
                  </a:cubicBezTo>
                  <a:cubicBezTo>
                    <a:pt x="313" y="656"/>
                    <a:pt x="312" y="656"/>
                    <a:pt x="312" y="657"/>
                  </a:cubicBezTo>
                  <a:cubicBezTo>
                    <a:pt x="312" y="657"/>
                    <a:pt x="312" y="656"/>
                    <a:pt x="311" y="656"/>
                  </a:cubicBezTo>
                  <a:cubicBezTo>
                    <a:pt x="311" y="656"/>
                    <a:pt x="312" y="656"/>
                    <a:pt x="313" y="656"/>
                  </a:cubicBezTo>
                  <a:cubicBezTo>
                    <a:pt x="313" y="656"/>
                    <a:pt x="313" y="656"/>
                    <a:pt x="313" y="655"/>
                  </a:cubicBezTo>
                  <a:close/>
                  <a:moveTo>
                    <a:pt x="298" y="652"/>
                  </a:moveTo>
                  <a:cubicBezTo>
                    <a:pt x="296" y="651"/>
                    <a:pt x="296" y="649"/>
                    <a:pt x="298" y="649"/>
                  </a:cubicBezTo>
                  <a:cubicBezTo>
                    <a:pt x="298" y="650"/>
                    <a:pt x="298" y="651"/>
                    <a:pt x="298" y="652"/>
                  </a:cubicBezTo>
                  <a:close/>
                  <a:moveTo>
                    <a:pt x="290" y="664"/>
                  </a:moveTo>
                  <a:cubicBezTo>
                    <a:pt x="290" y="665"/>
                    <a:pt x="290" y="666"/>
                    <a:pt x="290" y="666"/>
                  </a:cubicBezTo>
                  <a:cubicBezTo>
                    <a:pt x="289" y="666"/>
                    <a:pt x="290" y="666"/>
                    <a:pt x="290" y="665"/>
                  </a:cubicBezTo>
                  <a:cubicBezTo>
                    <a:pt x="290" y="665"/>
                    <a:pt x="289" y="664"/>
                    <a:pt x="290" y="664"/>
                  </a:cubicBezTo>
                  <a:close/>
                  <a:moveTo>
                    <a:pt x="287" y="708"/>
                  </a:moveTo>
                  <a:cubicBezTo>
                    <a:pt x="287" y="708"/>
                    <a:pt x="287" y="708"/>
                    <a:pt x="288" y="708"/>
                  </a:cubicBezTo>
                  <a:cubicBezTo>
                    <a:pt x="288" y="708"/>
                    <a:pt x="288" y="708"/>
                    <a:pt x="288" y="709"/>
                  </a:cubicBezTo>
                  <a:cubicBezTo>
                    <a:pt x="287" y="709"/>
                    <a:pt x="287" y="709"/>
                    <a:pt x="287" y="709"/>
                  </a:cubicBezTo>
                  <a:cubicBezTo>
                    <a:pt x="287" y="710"/>
                    <a:pt x="287" y="711"/>
                    <a:pt x="287" y="712"/>
                  </a:cubicBezTo>
                  <a:cubicBezTo>
                    <a:pt x="287" y="712"/>
                    <a:pt x="287" y="712"/>
                    <a:pt x="286" y="712"/>
                  </a:cubicBezTo>
                  <a:cubicBezTo>
                    <a:pt x="286" y="711"/>
                    <a:pt x="286" y="709"/>
                    <a:pt x="284" y="708"/>
                  </a:cubicBezTo>
                  <a:cubicBezTo>
                    <a:pt x="284" y="708"/>
                    <a:pt x="285" y="708"/>
                    <a:pt x="285" y="708"/>
                  </a:cubicBezTo>
                  <a:cubicBezTo>
                    <a:pt x="285" y="707"/>
                    <a:pt x="284" y="706"/>
                    <a:pt x="286" y="706"/>
                  </a:cubicBezTo>
                  <a:cubicBezTo>
                    <a:pt x="287" y="707"/>
                    <a:pt x="286" y="707"/>
                    <a:pt x="286" y="707"/>
                  </a:cubicBezTo>
                  <a:cubicBezTo>
                    <a:pt x="286" y="708"/>
                    <a:pt x="286" y="707"/>
                    <a:pt x="287" y="708"/>
                  </a:cubicBezTo>
                  <a:close/>
                  <a:moveTo>
                    <a:pt x="288" y="721"/>
                  </a:moveTo>
                  <a:cubicBezTo>
                    <a:pt x="287" y="721"/>
                    <a:pt x="287" y="721"/>
                    <a:pt x="287" y="721"/>
                  </a:cubicBezTo>
                  <a:cubicBezTo>
                    <a:pt x="287" y="721"/>
                    <a:pt x="287" y="721"/>
                    <a:pt x="287" y="721"/>
                  </a:cubicBezTo>
                  <a:cubicBezTo>
                    <a:pt x="286" y="721"/>
                    <a:pt x="285" y="721"/>
                    <a:pt x="285" y="721"/>
                  </a:cubicBezTo>
                  <a:cubicBezTo>
                    <a:pt x="284" y="721"/>
                    <a:pt x="284" y="720"/>
                    <a:pt x="284" y="720"/>
                  </a:cubicBezTo>
                  <a:cubicBezTo>
                    <a:pt x="283" y="721"/>
                    <a:pt x="282" y="720"/>
                    <a:pt x="282" y="721"/>
                  </a:cubicBezTo>
                  <a:cubicBezTo>
                    <a:pt x="282" y="721"/>
                    <a:pt x="282" y="720"/>
                    <a:pt x="282" y="720"/>
                  </a:cubicBezTo>
                  <a:cubicBezTo>
                    <a:pt x="282" y="720"/>
                    <a:pt x="282" y="720"/>
                    <a:pt x="282" y="720"/>
                  </a:cubicBezTo>
                  <a:cubicBezTo>
                    <a:pt x="281" y="721"/>
                    <a:pt x="281" y="720"/>
                    <a:pt x="281" y="720"/>
                  </a:cubicBezTo>
                  <a:cubicBezTo>
                    <a:pt x="282" y="720"/>
                    <a:pt x="282" y="720"/>
                    <a:pt x="282" y="720"/>
                  </a:cubicBezTo>
                  <a:cubicBezTo>
                    <a:pt x="282" y="720"/>
                    <a:pt x="282" y="720"/>
                    <a:pt x="282" y="720"/>
                  </a:cubicBezTo>
                  <a:cubicBezTo>
                    <a:pt x="282" y="720"/>
                    <a:pt x="283" y="720"/>
                    <a:pt x="284" y="720"/>
                  </a:cubicBezTo>
                  <a:cubicBezTo>
                    <a:pt x="284" y="720"/>
                    <a:pt x="284" y="720"/>
                    <a:pt x="284" y="720"/>
                  </a:cubicBezTo>
                  <a:cubicBezTo>
                    <a:pt x="284" y="720"/>
                    <a:pt x="284" y="720"/>
                    <a:pt x="285" y="720"/>
                  </a:cubicBezTo>
                  <a:cubicBezTo>
                    <a:pt x="285" y="720"/>
                    <a:pt x="285" y="720"/>
                    <a:pt x="285" y="720"/>
                  </a:cubicBezTo>
                  <a:cubicBezTo>
                    <a:pt x="286" y="720"/>
                    <a:pt x="286" y="721"/>
                    <a:pt x="286" y="721"/>
                  </a:cubicBezTo>
                  <a:cubicBezTo>
                    <a:pt x="286" y="721"/>
                    <a:pt x="286" y="720"/>
                    <a:pt x="286" y="720"/>
                  </a:cubicBezTo>
                  <a:cubicBezTo>
                    <a:pt x="287" y="720"/>
                    <a:pt x="287" y="720"/>
                    <a:pt x="287" y="721"/>
                  </a:cubicBezTo>
                  <a:cubicBezTo>
                    <a:pt x="287" y="721"/>
                    <a:pt x="287" y="721"/>
                    <a:pt x="287" y="721"/>
                  </a:cubicBezTo>
                  <a:cubicBezTo>
                    <a:pt x="287" y="720"/>
                    <a:pt x="287" y="720"/>
                    <a:pt x="288" y="720"/>
                  </a:cubicBezTo>
                  <a:cubicBezTo>
                    <a:pt x="288" y="720"/>
                    <a:pt x="289" y="720"/>
                    <a:pt x="289" y="720"/>
                  </a:cubicBezTo>
                  <a:cubicBezTo>
                    <a:pt x="289" y="721"/>
                    <a:pt x="288" y="721"/>
                    <a:pt x="288" y="721"/>
                  </a:cubicBezTo>
                  <a:close/>
                  <a:moveTo>
                    <a:pt x="290" y="722"/>
                  </a:moveTo>
                  <a:cubicBezTo>
                    <a:pt x="290" y="722"/>
                    <a:pt x="290" y="723"/>
                    <a:pt x="290" y="723"/>
                  </a:cubicBezTo>
                  <a:cubicBezTo>
                    <a:pt x="289" y="723"/>
                    <a:pt x="288" y="722"/>
                    <a:pt x="290" y="722"/>
                  </a:cubicBezTo>
                  <a:close/>
                  <a:moveTo>
                    <a:pt x="286" y="722"/>
                  </a:moveTo>
                  <a:cubicBezTo>
                    <a:pt x="285" y="722"/>
                    <a:pt x="286" y="721"/>
                    <a:pt x="287" y="722"/>
                  </a:cubicBezTo>
                  <a:cubicBezTo>
                    <a:pt x="287" y="722"/>
                    <a:pt x="286" y="722"/>
                    <a:pt x="286" y="722"/>
                  </a:cubicBezTo>
                  <a:close/>
                  <a:moveTo>
                    <a:pt x="288" y="716"/>
                  </a:moveTo>
                  <a:cubicBezTo>
                    <a:pt x="288" y="717"/>
                    <a:pt x="288" y="717"/>
                    <a:pt x="288" y="717"/>
                  </a:cubicBezTo>
                  <a:cubicBezTo>
                    <a:pt x="288" y="717"/>
                    <a:pt x="288" y="717"/>
                    <a:pt x="288" y="717"/>
                  </a:cubicBezTo>
                  <a:cubicBezTo>
                    <a:pt x="288" y="718"/>
                    <a:pt x="288" y="718"/>
                    <a:pt x="287" y="718"/>
                  </a:cubicBezTo>
                  <a:cubicBezTo>
                    <a:pt x="287" y="718"/>
                    <a:pt x="287" y="718"/>
                    <a:pt x="287" y="717"/>
                  </a:cubicBezTo>
                  <a:cubicBezTo>
                    <a:pt x="286" y="717"/>
                    <a:pt x="286" y="717"/>
                    <a:pt x="285" y="717"/>
                  </a:cubicBezTo>
                  <a:cubicBezTo>
                    <a:pt x="286" y="717"/>
                    <a:pt x="286" y="716"/>
                    <a:pt x="284" y="716"/>
                  </a:cubicBezTo>
                  <a:cubicBezTo>
                    <a:pt x="285" y="715"/>
                    <a:pt x="287" y="716"/>
                    <a:pt x="288" y="716"/>
                  </a:cubicBezTo>
                  <a:close/>
                  <a:moveTo>
                    <a:pt x="286" y="714"/>
                  </a:moveTo>
                  <a:cubicBezTo>
                    <a:pt x="286" y="714"/>
                    <a:pt x="286" y="715"/>
                    <a:pt x="285" y="715"/>
                  </a:cubicBezTo>
                  <a:cubicBezTo>
                    <a:pt x="285" y="714"/>
                    <a:pt x="285" y="714"/>
                    <a:pt x="286" y="714"/>
                  </a:cubicBezTo>
                  <a:close/>
                  <a:moveTo>
                    <a:pt x="285" y="719"/>
                  </a:moveTo>
                  <a:cubicBezTo>
                    <a:pt x="285" y="719"/>
                    <a:pt x="284" y="719"/>
                    <a:pt x="284" y="719"/>
                  </a:cubicBezTo>
                  <a:cubicBezTo>
                    <a:pt x="284" y="719"/>
                    <a:pt x="284" y="719"/>
                    <a:pt x="284" y="719"/>
                  </a:cubicBezTo>
                  <a:cubicBezTo>
                    <a:pt x="284" y="719"/>
                    <a:pt x="284" y="719"/>
                    <a:pt x="285" y="719"/>
                  </a:cubicBezTo>
                  <a:close/>
                  <a:moveTo>
                    <a:pt x="288" y="715"/>
                  </a:moveTo>
                  <a:cubicBezTo>
                    <a:pt x="288" y="714"/>
                    <a:pt x="288" y="714"/>
                    <a:pt x="289" y="714"/>
                  </a:cubicBezTo>
                  <a:cubicBezTo>
                    <a:pt x="289" y="714"/>
                    <a:pt x="289" y="715"/>
                    <a:pt x="288" y="715"/>
                  </a:cubicBezTo>
                  <a:close/>
                  <a:moveTo>
                    <a:pt x="288" y="715"/>
                  </a:moveTo>
                  <a:cubicBezTo>
                    <a:pt x="288" y="716"/>
                    <a:pt x="288" y="716"/>
                    <a:pt x="287" y="716"/>
                  </a:cubicBezTo>
                  <a:cubicBezTo>
                    <a:pt x="287" y="716"/>
                    <a:pt x="287" y="715"/>
                    <a:pt x="287" y="715"/>
                  </a:cubicBezTo>
                  <a:cubicBezTo>
                    <a:pt x="287" y="715"/>
                    <a:pt x="288" y="715"/>
                    <a:pt x="288" y="715"/>
                  </a:cubicBezTo>
                  <a:close/>
                  <a:moveTo>
                    <a:pt x="283" y="705"/>
                  </a:moveTo>
                  <a:cubicBezTo>
                    <a:pt x="283" y="705"/>
                    <a:pt x="282" y="706"/>
                    <a:pt x="281" y="706"/>
                  </a:cubicBezTo>
                  <a:cubicBezTo>
                    <a:pt x="282" y="707"/>
                    <a:pt x="281" y="707"/>
                    <a:pt x="280" y="708"/>
                  </a:cubicBezTo>
                  <a:cubicBezTo>
                    <a:pt x="280" y="708"/>
                    <a:pt x="280" y="709"/>
                    <a:pt x="280" y="709"/>
                  </a:cubicBezTo>
                  <a:cubicBezTo>
                    <a:pt x="279" y="709"/>
                    <a:pt x="278" y="708"/>
                    <a:pt x="279" y="708"/>
                  </a:cubicBezTo>
                  <a:cubicBezTo>
                    <a:pt x="279" y="708"/>
                    <a:pt x="279" y="708"/>
                    <a:pt x="279" y="708"/>
                  </a:cubicBezTo>
                  <a:cubicBezTo>
                    <a:pt x="279" y="708"/>
                    <a:pt x="278" y="708"/>
                    <a:pt x="278" y="708"/>
                  </a:cubicBezTo>
                  <a:cubicBezTo>
                    <a:pt x="278" y="708"/>
                    <a:pt x="278" y="708"/>
                    <a:pt x="278" y="708"/>
                  </a:cubicBezTo>
                  <a:cubicBezTo>
                    <a:pt x="278" y="708"/>
                    <a:pt x="278" y="707"/>
                    <a:pt x="278" y="707"/>
                  </a:cubicBezTo>
                  <a:cubicBezTo>
                    <a:pt x="279" y="707"/>
                    <a:pt x="279" y="708"/>
                    <a:pt x="279" y="708"/>
                  </a:cubicBezTo>
                  <a:cubicBezTo>
                    <a:pt x="279" y="707"/>
                    <a:pt x="280" y="707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1" y="706"/>
                    <a:pt x="281" y="706"/>
                  </a:cubicBezTo>
                  <a:cubicBezTo>
                    <a:pt x="280" y="705"/>
                    <a:pt x="281" y="704"/>
                    <a:pt x="281" y="704"/>
                  </a:cubicBezTo>
                  <a:cubicBezTo>
                    <a:pt x="282" y="703"/>
                    <a:pt x="283" y="704"/>
                    <a:pt x="283" y="704"/>
                  </a:cubicBezTo>
                  <a:cubicBezTo>
                    <a:pt x="283" y="704"/>
                    <a:pt x="283" y="704"/>
                    <a:pt x="283" y="704"/>
                  </a:cubicBezTo>
                  <a:cubicBezTo>
                    <a:pt x="284" y="704"/>
                    <a:pt x="284" y="704"/>
                    <a:pt x="285" y="704"/>
                  </a:cubicBezTo>
                  <a:cubicBezTo>
                    <a:pt x="285" y="704"/>
                    <a:pt x="285" y="704"/>
                    <a:pt x="285" y="705"/>
                  </a:cubicBezTo>
                  <a:cubicBezTo>
                    <a:pt x="284" y="705"/>
                    <a:pt x="284" y="705"/>
                    <a:pt x="283" y="705"/>
                  </a:cubicBezTo>
                  <a:close/>
                  <a:moveTo>
                    <a:pt x="284" y="709"/>
                  </a:moveTo>
                  <a:cubicBezTo>
                    <a:pt x="283" y="709"/>
                    <a:pt x="283" y="708"/>
                    <a:pt x="283" y="708"/>
                  </a:cubicBezTo>
                  <a:cubicBezTo>
                    <a:pt x="284" y="708"/>
                    <a:pt x="284" y="709"/>
                    <a:pt x="284" y="709"/>
                  </a:cubicBezTo>
                  <a:close/>
                  <a:moveTo>
                    <a:pt x="281" y="711"/>
                  </a:moveTo>
                  <a:cubicBezTo>
                    <a:pt x="282" y="710"/>
                    <a:pt x="281" y="709"/>
                    <a:pt x="283" y="709"/>
                  </a:cubicBezTo>
                  <a:cubicBezTo>
                    <a:pt x="282" y="710"/>
                    <a:pt x="283" y="711"/>
                    <a:pt x="281" y="711"/>
                  </a:cubicBezTo>
                  <a:close/>
                  <a:moveTo>
                    <a:pt x="278" y="700"/>
                  </a:moveTo>
                  <a:cubicBezTo>
                    <a:pt x="279" y="700"/>
                    <a:pt x="279" y="700"/>
                    <a:pt x="279" y="701"/>
                  </a:cubicBezTo>
                  <a:cubicBezTo>
                    <a:pt x="278" y="701"/>
                    <a:pt x="278" y="701"/>
                    <a:pt x="278" y="700"/>
                  </a:cubicBezTo>
                  <a:close/>
                  <a:moveTo>
                    <a:pt x="280" y="698"/>
                  </a:moveTo>
                  <a:cubicBezTo>
                    <a:pt x="280" y="698"/>
                    <a:pt x="281" y="698"/>
                    <a:pt x="281" y="698"/>
                  </a:cubicBezTo>
                  <a:cubicBezTo>
                    <a:pt x="281" y="699"/>
                    <a:pt x="280" y="698"/>
                    <a:pt x="280" y="699"/>
                  </a:cubicBezTo>
                  <a:cubicBezTo>
                    <a:pt x="279" y="699"/>
                    <a:pt x="280" y="699"/>
                    <a:pt x="280" y="698"/>
                  </a:cubicBezTo>
                  <a:close/>
                  <a:moveTo>
                    <a:pt x="282" y="702"/>
                  </a:moveTo>
                  <a:cubicBezTo>
                    <a:pt x="281" y="701"/>
                    <a:pt x="283" y="701"/>
                    <a:pt x="282" y="702"/>
                  </a:cubicBezTo>
                  <a:close/>
                  <a:moveTo>
                    <a:pt x="284" y="694"/>
                  </a:moveTo>
                  <a:cubicBezTo>
                    <a:pt x="284" y="694"/>
                    <a:pt x="284" y="694"/>
                    <a:pt x="284" y="695"/>
                  </a:cubicBezTo>
                  <a:cubicBezTo>
                    <a:pt x="284" y="695"/>
                    <a:pt x="283" y="695"/>
                    <a:pt x="283" y="695"/>
                  </a:cubicBezTo>
                  <a:cubicBezTo>
                    <a:pt x="282" y="695"/>
                    <a:pt x="284" y="694"/>
                    <a:pt x="284" y="694"/>
                  </a:cubicBezTo>
                  <a:close/>
                  <a:moveTo>
                    <a:pt x="284" y="688"/>
                  </a:moveTo>
                  <a:cubicBezTo>
                    <a:pt x="285" y="688"/>
                    <a:pt x="285" y="688"/>
                    <a:pt x="285" y="689"/>
                  </a:cubicBezTo>
                  <a:cubicBezTo>
                    <a:pt x="284" y="689"/>
                    <a:pt x="284" y="689"/>
                    <a:pt x="284" y="689"/>
                  </a:cubicBezTo>
                  <a:cubicBezTo>
                    <a:pt x="284" y="688"/>
                    <a:pt x="284" y="688"/>
                    <a:pt x="284" y="688"/>
                  </a:cubicBezTo>
                  <a:close/>
                  <a:moveTo>
                    <a:pt x="270" y="709"/>
                  </a:moveTo>
                  <a:cubicBezTo>
                    <a:pt x="270" y="709"/>
                    <a:pt x="270" y="709"/>
                    <a:pt x="270" y="709"/>
                  </a:cubicBezTo>
                  <a:cubicBezTo>
                    <a:pt x="270" y="709"/>
                    <a:pt x="270" y="709"/>
                    <a:pt x="270" y="709"/>
                  </a:cubicBezTo>
                  <a:cubicBezTo>
                    <a:pt x="270" y="708"/>
                    <a:pt x="270" y="708"/>
                    <a:pt x="270" y="708"/>
                  </a:cubicBezTo>
                  <a:cubicBezTo>
                    <a:pt x="270" y="708"/>
                    <a:pt x="270" y="709"/>
                    <a:pt x="270" y="709"/>
                  </a:cubicBezTo>
                  <a:cubicBezTo>
                    <a:pt x="270" y="709"/>
                    <a:pt x="270" y="709"/>
                    <a:pt x="270" y="709"/>
                  </a:cubicBezTo>
                  <a:cubicBezTo>
                    <a:pt x="271" y="709"/>
                    <a:pt x="271" y="708"/>
                    <a:pt x="272" y="708"/>
                  </a:cubicBezTo>
                  <a:cubicBezTo>
                    <a:pt x="272" y="710"/>
                    <a:pt x="270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09"/>
                    <a:pt x="269" y="709"/>
                    <a:pt x="270" y="709"/>
                  </a:cubicBezTo>
                  <a:close/>
                  <a:moveTo>
                    <a:pt x="266" y="723"/>
                  </a:moveTo>
                  <a:cubicBezTo>
                    <a:pt x="266" y="722"/>
                    <a:pt x="268" y="722"/>
                    <a:pt x="267" y="721"/>
                  </a:cubicBezTo>
                  <a:cubicBezTo>
                    <a:pt x="268" y="721"/>
                    <a:pt x="268" y="721"/>
                    <a:pt x="269" y="721"/>
                  </a:cubicBezTo>
                  <a:cubicBezTo>
                    <a:pt x="268" y="722"/>
                    <a:pt x="267" y="723"/>
                    <a:pt x="267" y="723"/>
                  </a:cubicBezTo>
                  <a:cubicBezTo>
                    <a:pt x="266" y="724"/>
                    <a:pt x="266" y="723"/>
                    <a:pt x="266" y="723"/>
                  </a:cubicBezTo>
                  <a:close/>
                  <a:moveTo>
                    <a:pt x="267" y="726"/>
                  </a:moveTo>
                  <a:cubicBezTo>
                    <a:pt x="267" y="727"/>
                    <a:pt x="267" y="727"/>
                    <a:pt x="267" y="727"/>
                  </a:cubicBezTo>
                  <a:cubicBezTo>
                    <a:pt x="266" y="727"/>
                    <a:pt x="266" y="727"/>
                    <a:pt x="266" y="727"/>
                  </a:cubicBezTo>
                  <a:cubicBezTo>
                    <a:pt x="266" y="727"/>
                    <a:pt x="266" y="727"/>
                    <a:pt x="266" y="726"/>
                  </a:cubicBezTo>
                  <a:cubicBezTo>
                    <a:pt x="266" y="726"/>
                    <a:pt x="266" y="726"/>
                    <a:pt x="267" y="726"/>
                  </a:cubicBezTo>
                  <a:close/>
                  <a:moveTo>
                    <a:pt x="265" y="722"/>
                  </a:moveTo>
                  <a:cubicBezTo>
                    <a:pt x="265" y="723"/>
                    <a:pt x="265" y="723"/>
                    <a:pt x="265" y="723"/>
                  </a:cubicBezTo>
                  <a:cubicBezTo>
                    <a:pt x="265" y="723"/>
                    <a:pt x="265" y="723"/>
                    <a:pt x="265" y="722"/>
                  </a:cubicBezTo>
                  <a:cubicBezTo>
                    <a:pt x="265" y="722"/>
                    <a:pt x="265" y="722"/>
                    <a:pt x="265" y="722"/>
                  </a:cubicBezTo>
                  <a:close/>
                  <a:moveTo>
                    <a:pt x="264" y="719"/>
                  </a:moveTo>
                  <a:cubicBezTo>
                    <a:pt x="264" y="718"/>
                    <a:pt x="264" y="718"/>
                    <a:pt x="265" y="718"/>
                  </a:cubicBezTo>
                  <a:cubicBezTo>
                    <a:pt x="265" y="719"/>
                    <a:pt x="264" y="719"/>
                    <a:pt x="264" y="719"/>
                  </a:cubicBezTo>
                  <a:close/>
                  <a:moveTo>
                    <a:pt x="264" y="718"/>
                  </a:moveTo>
                  <a:cubicBezTo>
                    <a:pt x="262" y="718"/>
                    <a:pt x="263" y="717"/>
                    <a:pt x="264" y="716"/>
                  </a:cubicBezTo>
                  <a:cubicBezTo>
                    <a:pt x="264" y="716"/>
                    <a:pt x="265" y="716"/>
                    <a:pt x="265" y="716"/>
                  </a:cubicBezTo>
                  <a:cubicBezTo>
                    <a:pt x="265" y="715"/>
                    <a:pt x="265" y="715"/>
                    <a:pt x="265" y="715"/>
                  </a:cubicBezTo>
                  <a:cubicBezTo>
                    <a:pt x="266" y="715"/>
                    <a:pt x="266" y="714"/>
                    <a:pt x="267" y="714"/>
                  </a:cubicBezTo>
                  <a:cubicBezTo>
                    <a:pt x="267" y="714"/>
                    <a:pt x="266" y="715"/>
                    <a:pt x="265" y="715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5" y="717"/>
                    <a:pt x="264" y="717"/>
                    <a:pt x="264" y="718"/>
                  </a:cubicBezTo>
                  <a:close/>
                  <a:moveTo>
                    <a:pt x="255" y="713"/>
                  </a:moveTo>
                  <a:cubicBezTo>
                    <a:pt x="256" y="713"/>
                    <a:pt x="256" y="713"/>
                    <a:pt x="257" y="713"/>
                  </a:cubicBezTo>
                  <a:cubicBezTo>
                    <a:pt x="257" y="713"/>
                    <a:pt x="256" y="713"/>
                    <a:pt x="256" y="713"/>
                  </a:cubicBezTo>
                  <a:cubicBezTo>
                    <a:pt x="255" y="714"/>
                    <a:pt x="256" y="716"/>
                    <a:pt x="255" y="716"/>
                  </a:cubicBezTo>
                  <a:cubicBezTo>
                    <a:pt x="253" y="716"/>
                    <a:pt x="254" y="714"/>
                    <a:pt x="255" y="714"/>
                  </a:cubicBezTo>
                  <a:cubicBezTo>
                    <a:pt x="256" y="713"/>
                    <a:pt x="256" y="714"/>
                    <a:pt x="255" y="713"/>
                  </a:cubicBezTo>
                  <a:close/>
                  <a:moveTo>
                    <a:pt x="255" y="711"/>
                  </a:moveTo>
                  <a:cubicBezTo>
                    <a:pt x="255" y="711"/>
                    <a:pt x="255" y="711"/>
                    <a:pt x="256" y="711"/>
                  </a:cubicBezTo>
                  <a:cubicBezTo>
                    <a:pt x="256" y="712"/>
                    <a:pt x="256" y="712"/>
                    <a:pt x="256" y="712"/>
                  </a:cubicBezTo>
                  <a:cubicBezTo>
                    <a:pt x="255" y="712"/>
                    <a:pt x="255" y="712"/>
                    <a:pt x="255" y="711"/>
                  </a:cubicBezTo>
                  <a:close/>
                  <a:moveTo>
                    <a:pt x="257" y="706"/>
                  </a:moveTo>
                  <a:cubicBezTo>
                    <a:pt x="256" y="706"/>
                    <a:pt x="255" y="707"/>
                    <a:pt x="255" y="707"/>
                  </a:cubicBezTo>
                  <a:cubicBezTo>
                    <a:pt x="255" y="707"/>
                    <a:pt x="254" y="708"/>
                    <a:pt x="255" y="708"/>
                  </a:cubicBezTo>
                  <a:cubicBezTo>
                    <a:pt x="254" y="709"/>
                    <a:pt x="253" y="709"/>
                    <a:pt x="252" y="709"/>
                  </a:cubicBezTo>
                  <a:cubicBezTo>
                    <a:pt x="252" y="709"/>
                    <a:pt x="252" y="709"/>
                    <a:pt x="252" y="709"/>
                  </a:cubicBezTo>
                  <a:cubicBezTo>
                    <a:pt x="252" y="709"/>
                    <a:pt x="252" y="709"/>
                    <a:pt x="251" y="709"/>
                  </a:cubicBezTo>
                  <a:cubicBezTo>
                    <a:pt x="251" y="709"/>
                    <a:pt x="251" y="708"/>
                    <a:pt x="252" y="709"/>
                  </a:cubicBezTo>
                  <a:cubicBezTo>
                    <a:pt x="252" y="709"/>
                    <a:pt x="252" y="709"/>
                    <a:pt x="252" y="709"/>
                  </a:cubicBezTo>
                  <a:cubicBezTo>
                    <a:pt x="252" y="708"/>
                    <a:pt x="252" y="708"/>
                    <a:pt x="253" y="708"/>
                  </a:cubicBezTo>
                  <a:cubicBezTo>
                    <a:pt x="253" y="706"/>
                    <a:pt x="255" y="706"/>
                    <a:pt x="256" y="705"/>
                  </a:cubicBezTo>
                  <a:cubicBezTo>
                    <a:pt x="256" y="705"/>
                    <a:pt x="255" y="705"/>
                    <a:pt x="255" y="704"/>
                  </a:cubicBezTo>
                  <a:cubicBezTo>
                    <a:pt x="257" y="704"/>
                    <a:pt x="256" y="702"/>
                    <a:pt x="259" y="703"/>
                  </a:cubicBezTo>
                  <a:cubicBezTo>
                    <a:pt x="259" y="704"/>
                    <a:pt x="257" y="704"/>
                    <a:pt x="257" y="706"/>
                  </a:cubicBezTo>
                  <a:close/>
                  <a:moveTo>
                    <a:pt x="250" y="710"/>
                  </a:moveTo>
                  <a:cubicBezTo>
                    <a:pt x="252" y="710"/>
                    <a:pt x="253" y="710"/>
                    <a:pt x="253" y="709"/>
                  </a:cubicBezTo>
                  <a:cubicBezTo>
                    <a:pt x="254" y="709"/>
                    <a:pt x="253" y="710"/>
                    <a:pt x="253" y="710"/>
                  </a:cubicBezTo>
                  <a:cubicBezTo>
                    <a:pt x="251" y="710"/>
                    <a:pt x="252" y="712"/>
                    <a:pt x="250" y="712"/>
                  </a:cubicBezTo>
                  <a:cubicBezTo>
                    <a:pt x="250" y="711"/>
                    <a:pt x="251" y="711"/>
                    <a:pt x="250" y="710"/>
                  </a:cubicBezTo>
                  <a:close/>
                  <a:moveTo>
                    <a:pt x="252" y="716"/>
                  </a:moveTo>
                  <a:cubicBezTo>
                    <a:pt x="251" y="716"/>
                    <a:pt x="253" y="715"/>
                    <a:pt x="252" y="716"/>
                  </a:cubicBezTo>
                  <a:close/>
                  <a:moveTo>
                    <a:pt x="252" y="716"/>
                  </a:moveTo>
                  <a:cubicBezTo>
                    <a:pt x="253" y="714"/>
                    <a:pt x="252" y="713"/>
                    <a:pt x="254" y="713"/>
                  </a:cubicBezTo>
                  <a:cubicBezTo>
                    <a:pt x="254" y="714"/>
                    <a:pt x="254" y="715"/>
                    <a:pt x="252" y="716"/>
                  </a:cubicBezTo>
                  <a:close/>
                  <a:moveTo>
                    <a:pt x="255" y="702"/>
                  </a:moveTo>
                  <a:cubicBezTo>
                    <a:pt x="255" y="702"/>
                    <a:pt x="255" y="701"/>
                    <a:pt x="256" y="701"/>
                  </a:cubicBezTo>
                  <a:cubicBezTo>
                    <a:pt x="256" y="702"/>
                    <a:pt x="257" y="702"/>
                    <a:pt x="255" y="702"/>
                  </a:cubicBezTo>
                  <a:close/>
                  <a:moveTo>
                    <a:pt x="255" y="627"/>
                  </a:moveTo>
                  <a:cubicBezTo>
                    <a:pt x="256" y="626"/>
                    <a:pt x="256" y="626"/>
                    <a:pt x="257" y="626"/>
                  </a:cubicBezTo>
                  <a:cubicBezTo>
                    <a:pt x="257" y="626"/>
                    <a:pt x="257" y="627"/>
                    <a:pt x="255" y="627"/>
                  </a:cubicBezTo>
                  <a:close/>
                  <a:moveTo>
                    <a:pt x="256" y="641"/>
                  </a:moveTo>
                  <a:cubicBezTo>
                    <a:pt x="256" y="642"/>
                    <a:pt x="256" y="642"/>
                    <a:pt x="256" y="643"/>
                  </a:cubicBezTo>
                  <a:cubicBezTo>
                    <a:pt x="255" y="642"/>
                    <a:pt x="254" y="641"/>
                    <a:pt x="255" y="641"/>
                  </a:cubicBezTo>
                  <a:cubicBezTo>
                    <a:pt x="255" y="641"/>
                    <a:pt x="255" y="641"/>
                    <a:pt x="256" y="641"/>
                  </a:cubicBezTo>
                  <a:close/>
                  <a:moveTo>
                    <a:pt x="256" y="617"/>
                  </a:moveTo>
                  <a:cubicBezTo>
                    <a:pt x="256" y="617"/>
                    <a:pt x="256" y="617"/>
                    <a:pt x="257" y="618"/>
                  </a:cubicBezTo>
                  <a:cubicBezTo>
                    <a:pt x="255" y="618"/>
                    <a:pt x="255" y="617"/>
                    <a:pt x="256" y="617"/>
                  </a:cubicBezTo>
                  <a:close/>
                  <a:moveTo>
                    <a:pt x="257" y="672"/>
                  </a:moveTo>
                  <a:cubicBezTo>
                    <a:pt x="257" y="672"/>
                    <a:pt x="257" y="672"/>
                    <a:pt x="257" y="673"/>
                  </a:cubicBezTo>
                  <a:cubicBezTo>
                    <a:pt x="256" y="673"/>
                    <a:pt x="257" y="672"/>
                    <a:pt x="256" y="672"/>
                  </a:cubicBezTo>
                  <a:cubicBezTo>
                    <a:pt x="257" y="672"/>
                    <a:pt x="257" y="672"/>
                    <a:pt x="257" y="672"/>
                  </a:cubicBezTo>
                  <a:close/>
                  <a:moveTo>
                    <a:pt x="258" y="674"/>
                  </a:moveTo>
                  <a:cubicBezTo>
                    <a:pt x="258" y="675"/>
                    <a:pt x="257" y="675"/>
                    <a:pt x="256" y="675"/>
                  </a:cubicBezTo>
                  <a:cubicBezTo>
                    <a:pt x="256" y="674"/>
                    <a:pt x="256" y="674"/>
                    <a:pt x="258" y="674"/>
                  </a:cubicBezTo>
                  <a:close/>
                  <a:moveTo>
                    <a:pt x="257" y="700"/>
                  </a:moveTo>
                  <a:cubicBezTo>
                    <a:pt x="257" y="700"/>
                    <a:pt x="258" y="700"/>
                    <a:pt x="258" y="700"/>
                  </a:cubicBezTo>
                  <a:cubicBezTo>
                    <a:pt x="257" y="701"/>
                    <a:pt x="257" y="701"/>
                    <a:pt x="257" y="700"/>
                  </a:cubicBezTo>
                  <a:cubicBezTo>
                    <a:pt x="256" y="700"/>
                    <a:pt x="256" y="700"/>
                    <a:pt x="257" y="700"/>
                  </a:cubicBezTo>
                  <a:cubicBezTo>
                    <a:pt x="258" y="700"/>
                    <a:pt x="258" y="700"/>
                    <a:pt x="257" y="700"/>
                  </a:cubicBezTo>
                  <a:close/>
                  <a:moveTo>
                    <a:pt x="259" y="711"/>
                  </a:moveTo>
                  <a:cubicBezTo>
                    <a:pt x="259" y="712"/>
                    <a:pt x="259" y="712"/>
                    <a:pt x="259" y="712"/>
                  </a:cubicBezTo>
                  <a:cubicBezTo>
                    <a:pt x="258" y="712"/>
                    <a:pt x="257" y="712"/>
                    <a:pt x="257" y="711"/>
                  </a:cubicBezTo>
                  <a:cubicBezTo>
                    <a:pt x="258" y="711"/>
                    <a:pt x="258" y="712"/>
                    <a:pt x="259" y="711"/>
                  </a:cubicBezTo>
                  <a:close/>
                  <a:moveTo>
                    <a:pt x="258" y="713"/>
                  </a:moveTo>
                  <a:cubicBezTo>
                    <a:pt x="260" y="712"/>
                    <a:pt x="259" y="711"/>
                    <a:pt x="261" y="710"/>
                  </a:cubicBezTo>
                  <a:cubicBezTo>
                    <a:pt x="261" y="712"/>
                    <a:pt x="259" y="713"/>
                    <a:pt x="259" y="714"/>
                  </a:cubicBezTo>
                  <a:cubicBezTo>
                    <a:pt x="258" y="714"/>
                    <a:pt x="259" y="713"/>
                    <a:pt x="258" y="713"/>
                  </a:cubicBezTo>
                  <a:close/>
                  <a:moveTo>
                    <a:pt x="259" y="693"/>
                  </a:moveTo>
                  <a:cubicBezTo>
                    <a:pt x="259" y="693"/>
                    <a:pt x="259" y="693"/>
                    <a:pt x="259" y="693"/>
                  </a:cubicBezTo>
                  <a:cubicBezTo>
                    <a:pt x="259" y="693"/>
                    <a:pt x="260" y="693"/>
                    <a:pt x="260" y="693"/>
                  </a:cubicBezTo>
                  <a:cubicBezTo>
                    <a:pt x="260" y="693"/>
                    <a:pt x="260" y="693"/>
                    <a:pt x="260" y="693"/>
                  </a:cubicBezTo>
                  <a:cubicBezTo>
                    <a:pt x="260" y="693"/>
                    <a:pt x="259" y="693"/>
                    <a:pt x="259" y="693"/>
                  </a:cubicBezTo>
                  <a:close/>
                  <a:moveTo>
                    <a:pt x="265" y="644"/>
                  </a:moveTo>
                  <a:cubicBezTo>
                    <a:pt x="266" y="645"/>
                    <a:pt x="265" y="646"/>
                    <a:pt x="264" y="646"/>
                  </a:cubicBezTo>
                  <a:cubicBezTo>
                    <a:pt x="264" y="645"/>
                    <a:pt x="263" y="644"/>
                    <a:pt x="265" y="644"/>
                  </a:cubicBezTo>
                  <a:close/>
                  <a:moveTo>
                    <a:pt x="265" y="662"/>
                  </a:moveTo>
                  <a:cubicBezTo>
                    <a:pt x="267" y="662"/>
                    <a:pt x="267" y="663"/>
                    <a:pt x="265" y="663"/>
                  </a:cubicBezTo>
                  <a:cubicBezTo>
                    <a:pt x="265" y="663"/>
                    <a:pt x="265" y="663"/>
                    <a:pt x="265" y="662"/>
                  </a:cubicBezTo>
                  <a:close/>
                  <a:moveTo>
                    <a:pt x="267" y="614"/>
                  </a:moveTo>
                  <a:cubicBezTo>
                    <a:pt x="268" y="614"/>
                    <a:pt x="268" y="613"/>
                    <a:pt x="269" y="613"/>
                  </a:cubicBezTo>
                  <a:cubicBezTo>
                    <a:pt x="269" y="614"/>
                    <a:pt x="268" y="615"/>
                    <a:pt x="267" y="615"/>
                  </a:cubicBezTo>
                  <a:cubicBezTo>
                    <a:pt x="266" y="615"/>
                    <a:pt x="267" y="614"/>
                    <a:pt x="267" y="614"/>
                  </a:cubicBezTo>
                  <a:close/>
                  <a:moveTo>
                    <a:pt x="267" y="611"/>
                  </a:moveTo>
                  <a:cubicBezTo>
                    <a:pt x="267" y="611"/>
                    <a:pt x="267" y="611"/>
                    <a:pt x="267" y="611"/>
                  </a:cubicBezTo>
                  <a:cubicBezTo>
                    <a:pt x="267" y="611"/>
                    <a:pt x="267" y="611"/>
                    <a:pt x="267" y="611"/>
                  </a:cubicBezTo>
                  <a:cubicBezTo>
                    <a:pt x="268" y="611"/>
                    <a:pt x="268" y="611"/>
                    <a:pt x="268" y="612"/>
                  </a:cubicBezTo>
                  <a:cubicBezTo>
                    <a:pt x="267" y="612"/>
                    <a:pt x="267" y="611"/>
                    <a:pt x="267" y="611"/>
                  </a:cubicBezTo>
                  <a:close/>
                  <a:moveTo>
                    <a:pt x="271" y="645"/>
                  </a:moveTo>
                  <a:cubicBezTo>
                    <a:pt x="272" y="646"/>
                    <a:pt x="272" y="648"/>
                    <a:pt x="271" y="648"/>
                  </a:cubicBezTo>
                  <a:cubicBezTo>
                    <a:pt x="271" y="649"/>
                    <a:pt x="271" y="652"/>
                    <a:pt x="269" y="651"/>
                  </a:cubicBezTo>
                  <a:cubicBezTo>
                    <a:pt x="270" y="651"/>
                    <a:pt x="269" y="650"/>
                    <a:pt x="270" y="650"/>
                  </a:cubicBezTo>
                  <a:cubicBezTo>
                    <a:pt x="271" y="650"/>
                    <a:pt x="269" y="649"/>
                    <a:pt x="270" y="649"/>
                  </a:cubicBezTo>
                  <a:cubicBezTo>
                    <a:pt x="270" y="649"/>
                    <a:pt x="270" y="649"/>
                    <a:pt x="270" y="648"/>
                  </a:cubicBezTo>
                  <a:cubicBezTo>
                    <a:pt x="270" y="647"/>
                    <a:pt x="269" y="646"/>
                    <a:pt x="271" y="645"/>
                  </a:cubicBezTo>
                  <a:close/>
                  <a:moveTo>
                    <a:pt x="280" y="637"/>
                  </a:moveTo>
                  <a:cubicBezTo>
                    <a:pt x="278" y="638"/>
                    <a:pt x="277" y="636"/>
                    <a:pt x="280" y="637"/>
                  </a:cubicBezTo>
                  <a:close/>
                  <a:moveTo>
                    <a:pt x="279" y="621"/>
                  </a:moveTo>
                  <a:cubicBezTo>
                    <a:pt x="280" y="621"/>
                    <a:pt x="280" y="621"/>
                    <a:pt x="280" y="622"/>
                  </a:cubicBezTo>
                  <a:cubicBezTo>
                    <a:pt x="279" y="622"/>
                    <a:pt x="279" y="622"/>
                    <a:pt x="279" y="621"/>
                  </a:cubicBezTo>
                  <a:close/>
                  <a:moveTo>
                    <a:pt x="282" y="637"/>
                  </a:moveTo>
                  <a:cubicBezTo>
                    <a:pt x="282" y="637"/>
                    <a:pt x="281" y="637"/>
                    <a:pt x="281" y="638"/>
                  </a:cubicBezTo>
                  <a:cubicBezTo>
                    <a:pt x="280" y="638"/>
                    <a:pt x="281" y="636"/>
                    <a:pt x="282" y="637"/>
                  </a:cubicBezTo>
                  <a:close/>
                  <a:moveTo>
                    <a:pt x="282" y="635"/>
                  </a:moveTo>
                  <a:cubicBezTo>
                    <a:pt x="282" y="634"/>
                    <a:pt x="282" y="633"/>
                    <a:pt x="283" y="633"/>
                  </a:cubicBezTo>
                  <a:cubicBezTo>
                    <a:pt x="283" y="634"/>
                    <a:pt x="283" y="635"/>
                    <a:pt x="282" y="635"/>
                  </a:cubicBezTo>
                  <a:close/>
                  <a:moveTo>
                    <a:pt x="282" y="652"/>
                  </a:moveTo>
                  <a:cubicBezTo>
                    <a:pt x="281" y="653"/>
                    <a:pt x="281" y="651"/>
                    <a:pt x="282" y="652"/>
                  </a:cubicBezTo>
                  <a:close/>
                  <a:moveTo>
                    <a:pt x="280" y="631"/>
                  </a:moveTo>
                  <a:cubicBezTo>
                    <a:pt x="280" y="631"/>
                    <a:pt x="281" y="631"/>
                    <a:pt x="281" y="631"/>
                  </a:cubicBezTo>
                  <a:cubicBezTo>
                    <a:pt x="282" y="632"/>
                    <a:pt x="279" y="632"/>
                    <a:pt x="280" y="631"/>
                  </a:cubicBezTo>
                  <a:close/>
                  <a:moveTo>
                    <a:pt x="282" y="656"/>
                  </a:moveTo>
                  <a:cubicBezTo>
                    <a:pt x="281" y="656"/>
                    <a:pt x="282" y="658"/>
                    <a:pt x="280" y="657"/>
                  </a:cubicBezTo>
                  <a:cubicBezTo>
                    <a:pt x="279" y="657"/>
                    <a:pt x="281" y="656"/>
                    <a:pt x="280" y="656"/>
                  </a:cubicBezTo>
                  <a:cubicBezTo>
                    <a:pt x="280" y="655"/>
                    <a:pt x="281" y="655"/>
                    <a:pt x="282" y="656"/>
                  </a:cubicBezTo>
                  <a:close/>
                  <a:moveTo>
                    <a:pt x="278" y="661"/>
                  </a:moveTo>
                  <a:cubicBezTo>
                    <a:pt x="278" y="660"/>
                    <a:pt x="278" y="660"/>
                    <a:pt x="278" y="660"/>
                  </a:cubicBezTo>
                  <a:cubicBezTo>
                    <a:pt x="279" y="659"/>
                    <a:pt x="279" y="658"/>
                    <a:pt x="281" y="658"/>
                  </a:cubicBezTo>
                  <a:cubicBezTo>
                    <a:pt x="281" y="659"/>
                    <a:pt x="281" y="659"/>
                    <a:pt x="281" y="660"/>
                  </a:cubicBezTo>
                  <a:cubicBezTo>
                    <a:pt x="282" y="661"/>
                    <a:pt x="282" y="662"/>
                    <a:pt x="282" y="663"/>
                  </a:cubicBezTo>
                  <a:cubicBezTo>
                    <a:pt x="280" y="663"/>
                    <a:pt x="280" y="662"/>
                    <a:pt x="278" y="662"/>
                  </a:cubicBezTo>
                  <a:cubicBezTo>
                    <a:pt x="279" y="662"/>
                    <a:pt x="278" y="661"/>
                    <a:pt x="278" y="661"/>
                  </a:cubicBezTo>
                  <a:close/>
                  <a:moveTo>
                    <a:pt x="278" y="627"/>
                  </a:moveTo>
                  <a:cubicBezTo>
                    <a:pt x="278" y="626"/>
                    <a:pt x="278" y="626"/>
                    <a:pt x="278" y="626"/>
                  </a:cubicBezTo>
                  <a:cubicBezTo>
                    <a:pt x="280" y="626"/>
                    <a:pt x="279" y="627"/>
                    <a:pt x="278" y="627"/>
                  </a:cubicBezTo>
                  <a:close/>
                  <a:moveTo>
                    <a:pt x="279" y="648"/>
                  </a:moveTo>
                  <a:cubicBezTo>
                    <a:pt x="279" y="648"/>
                    <a:pt x="278" y="648"/>
                    <a:pt x="278" y="648"/>
                  </a:cubicBezTo>
                  <a:cubicBezTo>
                    <a:pt x="278" y="648"/>
                    <a:pt x="279" y="649"/>
                    <a:pt x="279" y="649"/>
                  </a:cubicBezTo>
                  <a:cubicBezTo>
                    <a:pt x="277" y="649"/>
                    <a:pt x="278" y="648"/>
                    <a:pt x="278" y="648"/>
                  </a:cubicBezTo>
                  <a:cubicBezTo>
                    <a:pt x="278" y="647"/>
                    <a:pt x="277" y="647"/>
                    <a:pt x="277" y="646"/>
                  </a:cubicBezTo>
                  <a:cubicBezTo>
                    <a:pt x="279" y="646"/>
                    <a:pt x="280" y="647"/>
                    <a:pt x="279" y="648"/>
                  </a:cubicBezTo>
                  <a:close/>
                  <a:moveTo>
                    <a:pt x="277" y="655"/>
                  </a:moveTo>
                  <a:cubicBezTo>
                    <a:pt x="277" y="656"/>
                    <a:pt x="276" y="656"/>
                    <a:pt x="276" y="655"/>
                  </a:cubicBezTo>
                  <a:cubicBezTo>
                    <a:pt x="277" y="655"/>
                    <a:pt x="277" y="655"/>
                    <a:pt x="277" y="655"/>
                  </a:cubicBezTo>
                  <a:close/>
                  <a:moveTo>
                    <a:pt x="277" y="663"/>
                  </a:moveTo>
                  <a:cubicBezTo>
                    <a:pt x="277" y="663"/>
                    <a:pt x="275" y="663"/>
                    <a:pt x="276" y="662"/>
                  </a:cubicBezTo>
                  <a:cubicBezTo>
                    <a:pt x="276" y="662"/>
                    <a:pt x="276" y="662"/>
                    <a:pt x="277" y="662"/>
                  </a:cubicBezTo>
                  <a:cubicBezTo>
                    <a:pt x="277" y="662"/>
                    <a:pt x="277" y="663"/>
                    <a:pt x="277" y="663"/>
                  </a:cubicBezTo>
                  <a:close/>
                  <a:moveTo>
                    <a:pt x="276" y="650"/>
                  </a:moveTo>
                  <a:cubicBezTo>
                    <a:pt x="276" y="650"/>
                    <a:pt x="275" y="650"/>
                    <a:pt x="275" y="650"/>
                  </a:cubicBezTo>
                  <a:cubicBezTo>
                    <a:pt x="275" y="649"/>
                    <a:pt x="275" y="649"/>
                    <a:pt x="275" y="649"/>
                  </a:cubicBezTo>
                  <a:cubicBezTo>
                    <a:pt x="275" y="649"/>
                    <a:pt x="276" y="649"/>
                    <a:pt x="276" y="649"/>
                  </a:cubicBezTo>
                  <a:cubicBezTo>
                    <a:pt x="276" y="649"/>
                    <a:pt x="276" y="649"/>
                    <a:pt x="276" y="650"/>
                  </a:cubicBezTo>
                  <a:close/>
                  <a:moveTo>
                    <a:pt x="274" y="630"/>
                  </a:moveTo>
                  <a:cubicBezTo>
                    <a:pt x="274" y="630"/>
                    <a:pt x="274" y="630"/>
                    <a:pt x="274" y="630"/>
                  </a:cubicBezTo>
                  <a:cubicBezTo>
                    <a:pt x="275" y="630"/>
                    <a:pt x="275" y="629"/>
                    <a:pt x="275" y="629"/>
                  </a:cubicBezTo>
                  <a:cubicBezTo>
                    <a:pt x="275" y="629"/>
                    <a:pt x="275" y="630"/>
                    <a:pt x="274" y="630"/>
                  </a:cubicBezTo>
                  <a:close/>
                  <a:moveTo>
                    <a:pt x="275" y="630"/>
                  </a:moveTo>
                  <a:cubicBezTo>
                    <a:pt x="275" y="631"/>
                    <a:pt x="275" y="632"/>
                    <a:pt x="274" y="631"/>
                  </a:cubicBezTo>
                  <a:cubicBezTo>
                    <a:pt x="274" y="631"/>
                    <a:pt x="274" y="631"/>
                    <a:pt x="274" y="630"/>
                  </a:cubicBezTo>
                  <a:cubicBezTo>
                    <a:pt x="274" y="630"/>
                    <a:pt x="274" y="630"/>
                    <a:pt x="275" y="630"/>
                  </a:cubicBezTo>
                  <a:close/>
                  <a:moveTo>
                    <a:pt x="267" y="700"/>
                  </a:moveTo>
                  <a:cubicBezTo>
                    <a:pt x="267" y="700"/>
                    <a:pt x="268" y="700"/>
                    <a:pt x="269" y="699"/>
                  </a:cubicBezTo>
                  <a:cubicBezTo>
                    <a:pt x="269" y="699"/>
                    <a:pt x="269" y="699"/>
                    <a:pt x="269" y="699"/>
                  </a:cubicBezTo>
                  <a:cubicBezTo>
                    <a:pt x="269" y="698"/>
                    <a:pt x="271" y="698"/>
                    <a:pt x="271" y="697"/>
                  </a:cubicBezTo>
                  <a:cubicBezTo>
                    <a:pt x="273" y="698"/>
                    <a:pt x="271" y="700"/>
                    <a:pt x="271" y="701"/>
                  </a:cubicBezTo>
                  <a:cubicBezTo>
                    <a:pt x="270" y="701"/>
                    <a:pt x="270" y="700"/>
                    <a:pt x="270" y="700"/>
                  </a:cubicBezTo>
                  <a:cubicBezTo>
                    <a:pt x="269" y="701"/>
                    <a:pt x="268" y="701"/>
                    <a:pt x="267" y="700"/>
                  </a:cubicBezTo>
                  <a:close/>
                  <a:moveTo>
                    <a:pt x="267" y="702"/>
                  </a:moveTo>
                  <a:cubicBezTo>
                    <a:pt x="267" y="702"/>
                    <a:pt x="267" y="701"/>
                    <a:pt x="268" y="701"/>
                  </a:cubicBezTo>
                  <a:cubicBezTo>
                    <a:pt x="268" y="702"/>
                    <a:pt x="267" y="702"/>
                    <a:pt x="267" y="702"/>
                  </a:cubicBezTo>
                  <a:close/>
                  <a:moveTo>
                    <a:pt x="267" y="690"/>
                  </a:moveTo>
                  <a:cubicBezTo>
                    <a:pt x="267" y="690"/>
                    <a:pt x="267" y="690"/>
                    <a:pt x="267" y="690"/>
                  </a:cubicBezTo>
                  <a:cubicBezTo>
                    <a:pt x="267" y="690"/>
                    <a:pt x="267" y="690"/>
                    <a:pt x="267" y="690"/>
                  </a:cubicBezTo>
                  <a:cubicBezTo>
                    <a:pt x="267" y="690"/>
                    <a:pt x="267" y="690"/>
                    <a:pt x="267" y="690"/>
                  </a:cubicBezTo>
                  <a:cubicBezTo>
                    <a:pt x="267" y="690"/>
                    <a:pt x="267" y="690"/>
                    <a:pt x="267" y="690"/>
                  </a:cubicBezTo>
                  <a:close/>
                  <a:moveTo>
                    <a:pt x="267" y="702"/>
                  </a:moveTo>
                  <a:cubicBezTo>
                    <a:pt x="267" y="703"/>
                    <a:pt x="267" y="703"/>
                    <a:pt x="267" y="703"/>
                  </a:cubicBezTo>
                  <a:cubicBezTo>
                    <a:pt x="267" y="703"/>
                    <a:pt x="266" y="703"/>
                    <a:pt x="266" y="703"/>
                  </a:cubicBezTo>
                  <a:cubicBezTo>
                    <a:pt x="266" y="703"/>
                    <a:pt x="266" y="703"/>
                    <a:pt x="266" y="702"/>
                  </a:cubicBezTo>
                  <a:cubicBezTo>
                    <a:pt x="266" y="702"/>
                    <a:pt x="267" y="702"/>
                    <a:pt x="267" y="702"/>
                  </a:cubicBezTo>
                  <a:close/>
                  <a:moveTo>
                    <a:pt x="269" y="662"/>
                  </a:moveTo>
                  <a:cubicBezTo>
                    <a:pt x="269" y="662"/>
                    <a:pt x="269" y="662"/>
                    <a:pt x="270" y="662"/>
                  </a:cubicBezTo>
                  <a:cubicBezTo>
                    <a:pt x="270" y="662"/>
                    <a:pt x="270" y="662"/>
                    <a:pt x="269" y="663"/>
                  </a:cubicBezTo>
                  <a:cubicBezTo>
                    <a:pt x="269" y="662"/>
                    <a:pt x="269" y="662"/>
                    <a:pt x="269" y="662"/>
                  </a:cubicBezTo>
                  <a:close/>
                  <a:moveTo>
                    <a:pt x="269" y="686"/>
                  </a:moveTo>
                  <a:cubicBezTo>
                    <a:pt x="269" y="687"/>
                    <a:pt x="269" y="687"/>
                    <a:pt x="268" y="687"/>
                  </a:cubicBezTo>
                  <a:cubicBezTo>
                    <a:pt x="268" y="686"/>
                    <a:pt x="268" y="686"/>
                    <a:pt x="269" y="686"/>
                  </a:cubicBezTo>
                  <a:close/>
                  <a:moveTo>
                    <a:pt x="270" y="697"/>
                  </a:moveTo>
                  <a:cubicBezTo>
                    <a:pt x="270" y="697"/>
                    <a:pt x="269" y="697"/>
                    <a:pt x="269" y="697"/>
                  </a:cubicBezTo>
                  <a:cubicBezTo>
                    <a:pt x="269" y="697"/>
                    <a:pt x="269" y="697"/>
                    <a:pt x="270" y="697"/>
                  </a:cubicBezTo>
                  <a:close/>
                  <a:moveTo>
                    <a:pt x="268" y="690"/>
                  </a:moveTo>
                  <a:cubicBezTo>
                    <a:pt x="269" y="691"/>
                    <a:pt x="268" y="692"/>
                    <a:pt x="268" y="692"/>
                  </a:cubicBezTo>
                  <a:cubicBezTo>
                    <a:pt x="266" y="692"/>
                    <a:pt x="268" y="691"/>
                    <a:pt x="268" y="690"/>
                  </a:cubicBezTo>
                  <a:close/>
                  <a:moveTo>
                    <a:pt x="272" y="702"/>
                  </a:moveTo>
                  <a:cubicBezTo>
                    <a:pt x="272" y="702"/>
                    <a:pt x="272" y="702"/>
                    <a:pt x="272" y="703"/>
                  </a:cubicBezTo>
                  <a:cubicBezTo>
                    <a:pt x="271" y="703"/>
                    <a:pt x="271" y="702"/>
                    <a:pt x="271" y="702"/>
                  </a:cubicBezTo>
                  <a:cubicBezTo>
                    <a:pt x="271" y="702"/>
                    <a:pt x="271" y="702"/>
                    <a:pt x="272" y="702"/>
                  </a:cubicBezTo>
                  <a:close/>
                  <a:moveTo>
                    <a:pt x="272" y="668"/>
                  </a:moveTo>
                  <a:cubicBezTo>
                    <a:pt x="271" y="668"/>
                    <a:pt x="271" y="667"/>
                    <a:pt x="272" y="668"/>
                  </a:cubicBezTo>
                  <a:cubicBezTo>
                    <a:pt x="272" y="668"/>
                    <a:pt x="272" y="668"/>
                    <a:pt x="272" y="668"/>
                  </a:cubicBezTo>
                  <a:close/>
                  <a:moveTo>
                    <a:pt x="272" y="658"/>
                  </a:moveTo>
                  <a:cubicBezTo>
                    <a:pt x="270" y="658"/>
                    <a:pt x="271" y="659"/>
                    <a:pt x="269" y="659"/>
                  </a:cubicBezTo>
                  <a:cubicBezTo>
                    <a:pt x="269" y="660"/>
                    <a:pt x="269" y="661"/>
                    <a:pt x="268" y="661"/>
                  </a:cubicBezTo>
                  <a:cubicBezTo>
                    <a:pt x="267" y="661"/>
                    <a:pt x="268" y="660"/>
                    <a:pt x="269" y="660"/>
                  </a:cubicBezTo>
                  <a:cubicBezTo>
                    <a:pt x="268" y="659"/>
                    <a:pt x="268" y="659"/>
                    <a:pt x="268" y="658"/>
                  </a:cubicBezTo>
                  <a:cubicBezTo>
                    <a:pt x="269" y="658"/>
                    <a:pt x="269" y="658"/>
                    <a:pt x="270" y="658"/>
                  </a:cubicBezTo>
                  <a:cubicBezTo>
                    <a:pt x="269" y="657"/>
                    <a:pt x="271" y="656"/>
                    <a:pt x="271" y="656"/>
                  </a:cubicBezTo>
                  <a:cubicBezTo>
                    <a:pt x="271" y="655"/>
                    <a:pt x="270" y="655"/>
                    <a:pt x="269" y="655"/>
                  </a:cubicBezTo>
                  <a:cubicBezTo>
                    <a:pt x="268" y="655"/>
                    <a:pt x="269" y="654"/>
                    <a:pt x="270" y="654"/>
                  </a:cubicBezTo>
                  <a:cubicBezTo>
                    <a:pt x="270" y="654"/>
                    <a:pt x="270" y="655"/>
                    <a:pt x="271" y="655"/>
                  </a:cubicBezTo>
                  <a:cubicBezTo>
                    <a:pt x="271" y="654"/>
                    <a:pt x="271" y="654"/>
                    <a:pt x="271" y="653"/>
                  </a:cubicBezTo>
                  <a:cubicBezTo>
                    <a:pt x="273" y="653"/>
                    <a:pt x="273" y="653"/>
                    <a:pt x="273" y="654"/>
                  </a:cubicBezTo>
                  <a:cubicBezTo>
                    <a:pt x="273" y="655"/>
                    <a:pt x="272" y="655"/>
                    <a:pt x="272" y="656"/>
                  </a:cubicBezTo>
                  <a:cubicBezTo>
                    <a:pt x="272" y="656"/>
                    <a:pt x="273" y="656"/>
                    <a:pt x="274" y="656"/>
                  </a:cubicBezTo>
                  <a:cubicBezTo>
                    <a:pt x="274" y="657"/>
                    <a:pt x="273" y="657"/>
                    <a:pt x="272" y="657"/>
                  </a:cubicBezTo>
                  <a:cubicBezTo>
                    <a:pt x="271" y="657"/>
                    <a:pt x="272" y="657"/>
                    <a:pt x="272" y="658"/>
                  </a:cubicBezTo>
                  <a:close/>
                  <a:moveTo>
                    <a:pt x="269" y="654"/>
                  </a:moveTo>
                  <a:cubicBezTo>
                    <a:pt x="269" y="654"/>
                    <a:pt x="269" y="653"/>
                    <a:pt x="269" y="653"/>
                  </a:cubicBezTo>
                  <a:cubicBezTo>
                    <a:pt x="269" y="653"/>
                    <a:pt x="269" y="653"/>
                    <a:pt x="269" y="653"/>
                  </a:cubicBezTo>
                  <a:cubicBezTo>
                    <a:pt x="269" y="653"/>
                    <a:pt x="269" y="654"/>
                    <a:pt x="269" y="654"/>
                  </a:cubicBezTo>
                  <a:cubicBezTo>
                    <a:pt x="269" y="654"/>
                    <a:pt x="269" y="654"/>
                    <a:pt x="269" y="654"/>
                  </a:cubicBezTo>
                  <a:close/>
                  <a:moveTo>
                    <a:pt x="274" y="641"/>
                  </a:moveTo>
                  <a:cubicBezTo>
                    <a:pt x="275" y="641"/>
                    <a:pt x="274" y="642"/>
                    <a:pt x="274" y="642"/>
                  </a:cubicBezTo>
                  <a:cubicBezTo>
                    <a:pt x="273" y="642"/>
                    <a:pt x="274" y="641"/>
                    <a:pt x="274" y="641"/>
                  </a:cubicBezTo>
                  <a:close/>
                  <a:moveTo>
                    <a:pt x="274" y="634"/>
                  </a:moveTo>
                  <a:cubicBezTo>
                    <a:pt x="272" y="634"/>
                    <a:pt x="273" y="633"/>
                    <a:pt x="274" y="632"/>
                  </a:cubicBezTo>
                  <a:cubicBezTo>
                    <a:pt x="275" y="632"/>
                    <a:pt x="274" y="634"/>
                    <a:pt x="274" y="634"/>
                  </a:cubicBezTo>
                  <a:close/>
                  <a:moveTo>
                    <a:pt x="273" y="635"/>
                  </a:moveTo>
                  <a:cubicBezTo>
                    <a:pt x="273" y="636"/>
                    <a:pt x="273" y="637"/>
                    <a:pt x="273" y="637"/>
                  </a:cubicBezTo>
                  <a:cubicBezTo>
                    <a:pt x="272" y="637"/>
                    <a:pt x="272" y="635"/>
                    <a:pt x="273" y="635"/>
                  </a:cubicBezTo>
                  <a:close/>
                  <a:moveTo>
                    <a:pt x="272" y="637"/>
                  </a:moveTo>
                  <a:cubicBezTo>
                    <a:pt x="274" y="637"/>
                    <a:pt x="272" y="639"/>
                    <a:pt x="273" y="639"/>
                  </a:cubicBezTo>
                  <a:cubicBezTo>
                    <a:pt x="273" y="639"/>
                    <a:pt x="273" y="640"/>
                    <a:pt x="272" y="640"/>
                  </a:cubicBezTo>
                  <a:cubicBezTo>
                    <a:pt x="271" y="639"/>
                    <a:pt x="271" y="638"/>
                    <a:pt x="272" y="637"/>
                  </a:cubicBezTo>
                  <a:close/>
                  <a:moveTo>
                    <a:pt x="271" y="636"/>
                  </a:moveTo>
                  <a:cubicBezTo>
                    <a:pt x="271" y="636"/>
                    <a:pt x="271" y="636"/>
                    <a:pt x="272" y="636"/>
                  </a:cubicBezTo>
                  <a:cubicBezTo>
                    <a:pt x="272" y="636"/>
                    <a:pt x="270" y="636"/>
                    <a:pt x="271" y="636"/>
                  </a:cubicBezTo>
                  <a:close/>
                  <a:moveTo>
                    <a:pt x="272" y="641"/>
                  </a:moveTo>
                  <a:cubicBezTo>
                    <a:pt x="272" y="642"/>
                    <a:pt x="272" y="643"/>
                    <a:pt x="272" y="644"/>
                  </a:cubicBezTo>
                  <a:cubicBezTo>
                    <a:pt x="270" y="644"/>
                    <a:pt x="270" y="642"/>
                    <a:pt x="272" y="641"/>
                  </a:cubicBezTo>
                  <a:close/>
                  <a:moveTo>
                    <a:pt x="270" y="639"/>
                  </a:moveTo>
                  <a:cubicBezTo>
                    <a:pt x="269" y="639"/>
                    <a:pt x="269" y="639"/>
                    <a:pt x="269" y="639"/>
                  </a:cubicBezTo>
                  <a:cubicBezTo>
                    <a:pt x="269" y="639"/>
                    <a:pt x="269" y="639"/>
                    <a:pt x="269" y="638"/>
                  </a:cubicBezTo>
                  <a:cubicBezTo>
                    <a:pt x="269" y="638"/>
                    <a:pt x="269" y="638"/>
                    <a:pt x="270" y="638"/>
                  </a:cubicBezTo>
                  <a:cubicBezTo>
                    <a:pt x="270" y="639"/>
                    <a:pt x="270" y="639"/>
                    <a:pt x="270" y="639"/>
                  </a:cubicBezTo>
                  <a:close/>
                  <a:moveTo>
                    <a:pt x="268" y="648"/>
                  </a:moveTo>
                  <a:cubicBezTo>
                    <a:pt x="266" y="649"/>
                    <a:pt x="266" y="647"/>
                    <a:pt x="268" y="648"/>
                  </a:cubicBezTo>
                  <a:close/>
                  <a:moveTo>
                    <a:pt x="267" y="672"/>
                  </a:moveTo>
                  <a:cubicBezTo>
                    <a:pt x="266" y="672"/>
                    <a:pt x="268" y="671"/>
                    <a:pt x="267" y="672"/>
                  </a:cubicBezTo>
                  <a:close/>
                  <a:moveTo>
                    <a:pt x="266" y="674"/>
                  </a:moveTo>
                  <a:cubicBezTo>
                    <a:pt x="265" y="674"/>
                    <a:pt x="265" y="673"/>
                    <a:pt x="265" y="673"/>
                  </a:cubicBezTo>
                  <a:cubicBezTo>
                    <a:pt x="266" y="673"/>
                    <a:pt x="266" y="673"/>
                    <a:pt x="267" y="673"/>
                  </a:cubicBezTo>
                  <a:cubicBezTo>
                    <a:pt x="267" y="673"/>
                    <a:pt x="266" y="674"/>
                    <a:pt x="266" y="674"/>
                  </a:cubicBezTo>
                  <a:close/>
                  <a:moveTo>
                    <a:pt x="267" y="638"/>
                  </a:moveTo>
                  <a:cubicBezTo>
                    <a:pt x="267" y="639"/>
                    <a:pt x="267" y="639"/>
                    <a:pt x="267" y="639"/>
                  </a:cubicBezTo>
                  <a:cubicBezTo>
                    <a:pt x="266" y="639"/>
                    <a:pt x="266" y="639"/>
                    <a:pt x="266" y="639"/>
                  </a:cubicBezTo>
                  <a:cubicBezTo>
                    <a:pt x="266" y="638"/>
                    <a:pt x="266" y="638"/>
                    <a:pt x="266" y="638"/>
                  </a:cubicBezTo>
                  <a:cubicBezTo>
                    <a:pt x="267" y="638"/>
                    <a:pt x="267" y="638"/>
                    <a:pt x="267" y="638"/>
                  </a:cubicBezTo>
                  <a:close/>
                  <a:moveTo>
                    <a:pt x="265" y="674"/>
                  </a:moveTo>
                  <a:cubicBezTo>
                    <a:pt x="266" y="674"/>
                    <a:pt x="266" y="674"/>
                    <a:pt x="267" y="674"/>
                  </a:cubicBezTo>
                  <a:cubicBezTo>
                    <a:pt x="267" y="675"/>
                    <a:pt x="266" y="675"/>
                    <a:pt x="267" y="675"/>
                  </a:cubicBezTo>
                  <a:cubicBezTo>
                    <a:pt x="266" y="675"/>
                    <a:pt x="266" y="675"/>
                    <a:pt x="265" y="675"/>
                  </a:cubicBezTo>
                  <a:cubicBezTo>
                    <a:pt x="265" y="675"/>
                    <a:pt x="265" y="675"/>
                    <a:pt x="265" y="674"/>
                  </a:cubicBezTo>
                  <a:close/>
                  <a:moveTo>
                    <a:pt x="266" y="676"/>
                  </a:moveTo>
                  <a:cubicBezTo>
                    <a:pt x="266" y="677"/>
                    <a:pt x="266" y="678"/>
                    <a:pt x="265" y="678"/>
                  </a:cubicBezTo>
                  <a:cubicBezTo>
                    <a:pt x="265" y="677"/>
                    <a:pt x="265" y="676"/>
                    <a:pt x="266" y="676"/>
                  </a:cubicBezTo>
                  <a:close/>
                  <a:moveTo>
                    <a:pt x="267" y="681"/>
                  </a:moveTo>
                  <a:cubicBezTo>
                    <a:pt x="267" y="681"/>
                    <a:pt x="267" y="681"/>
                    <a:pt x="267" y="681"/>
                  </a:cubicBezTo>
                  <a:cubicBezTo>
                    <a:pt x="268" y="681"/>
                    <a:pt x="268" y="681"/>
                    <a:pt x="268" y="681"/>
                  </a:cubicBezTo>
                  <a:cubicBezTo>
                    <a:pt x="269" y="682"/>
                    <a:pt x="269" y="682"/>
                    <a:pt x="269" y="683"/>
                  </a:cubicBezTo>
                  <a:cubicBezTo>
                    <a:pt x="268" y="683"/>
                    <a:pt x="267" y="684"/>
                    <a:pt x="267" y="684"/>
                  </a:cubicBezTo>
                  <a:cubicBezTo>
                    <a:pt x="266" y="684"/>
                    <a:pt x="265" y="684"/>
                    <a:pt x="265" y="683"/>
                  </a:cubicBezTo>
                  <a:cubicBezTo>
                    <a:pt x="265" y="683"/>
                    <a:pt x="265" y="683"/>
                    <a:pt x="265" y="683"/>
                  </a:cubicBezTo>
                  <a:cubicBezTo>
                    <a:pt x="264" y="683"/>
                    <a:pt x="264" y="684"/>
                    <a:pt x="264" y="684"/>
                  </a:cubicBezTo>
                  <a:cubicBezTo>
                    <a:pt x="264" y="684"/>
                    <a:pt x="264" y="684"/>
                    <a:pt x="264" y="684"/>
                  </a:cubicBezTo>
                  <a:cubicBezTo>
                    <a:pt x="264" y="684"/>
                    <a:pt x="263" y="683"/>
                    <a:pt x="263" y="683"/>
                  </a:cubicBezTo>
                  <a:cubicBezTo>
                    <a:pt x="263" y="683"/>
                    <a:pt x="263" y="683"/>
                    <a:pt x="263" y="683"/>
                  </a:cubicBezTo>
                  <a:cubicBezTo>
                    <a:pt x="263" y="683"/>
                    <a:pt x="264" y="683"/>
                    <a:pt x="264" y="683"/>
                  </a:cubicBezTo>
                  <a:cubicBezTo>
                    <a:pt x="264" y="683"/>
                    <a:pt x="264" y="683"/>
                    <a:pt x="264" y="683"/>
                  </a:cubicBezTo>
                  <a:cubicBezTo>
                    <a:pt x="264" y="683"/>
                    <a:pt x="264" y="683"/>
                    <a:pt x="264" y="683"/>
                  </a:cubicBezTo>
                  <a:cubicBezTo>
                    <a:pt x="264" y="682"/>
                    <a:pt x="263" y="682"/>
                    <a:pt x="263" y="681"/>
                  </a:cubicBezTo>
                  <a:cubicBezTo>
                    <a:pt x="264" y="681"/>
                    <a:pt x="266" y="681"/>
                    <a:pt x="267" y="681"/>
                  </a:cubicBezTo>
                  <a:close/>
                  <a:moveTo>
                    <a:pt x="263" y="709"/>
                  </a:moveTo>
                  <a:cubicBezTo>
                    <a:pt x="263" y="708"/>
                    <a:pt x="263" y="707"/>
                    <a:pt x="264" y="706"/>
                  </a:cubicBezTo>
                  <a:cubicBezTo>
                    <a:pt x="265" y="706"/>
                    <a:pt x="264" y="707"/>
                    <a:pt x="264" y="708"/>
                  </a:cubicBezTo>
                  <a:cubicBezTo>
                    <a:pt x="264" y="708"/>
                    <a:pt x="264" y="709"/>
                    <a:pt x="263" y="709"/>
                  </a:cubicBezTo>
                  <a:close/>
                  <a:moveTo>
                    <a:pt x="264" y="713"/>
                  </a:moveTo>
                  <a:cubicBezTo>
                    <a:pt x="264" y="714"/>
                    <a:pt x="264" y="714"/>
                    <a:pt x="264" y="714"/>
                  </a:cubicBezTo>
                  <a:cubicBezTo>
                    <a:pt x="262" y="714"/>
                    <a:pt x="262" y="713"/>
                    <a:pt x="264" y="713"/>
                  </a:cubicBezTo>
                  <a:close/>
                  <a:moveTo>
                    <a:pt x="263" y="704"/>
                  </a:moveTo>
                  <a:cubicBezTo>
                    <a:pt x="262" y="705"/>
                    <a:pt x="264" y="704"/>
                    <a:pt x="263" y="704"/>
                  </a:cubicBezTo>
                  <a:cubicBezTo>
                    <a:pt x="263" y="703"/>
                    <a:pt x="262" y="703"/>
                    <a:pt x="262" y="702"/>
                  </a:cubicBezTo>
                  <a:cubicBezTo>
                    <a:pt x="263" y="702"/>
                    <a:pt x="264" y="702"/>
                    <a:pt x="264" y="702"/>
                  </a:cubicBezTo>
                  <a:cubicBezTo>
                    <a:pt x="264" y="703"/>
                    <a:pt x="264" y="704"/>
                    <a:pt x="263" y="704"/>
                  </a:cubicBezTo>
                  <a:close/>
                  <a:moveTo>
                    <a:pt x="263" y="694"/>
                  </a:moveTo>
                  <a:cubicBezTo>
                    <a:pt x="263" y="694"/>
                    <a:pt x="263" y="695"/>
                    <a:pt x="262" y="695"/>
                  </a:cubicBezTo>
                  <a:cubicBezTo>
                    <a:pt x="261" y="694"/>
                    <a:pt x="261" y="694"/>
                    <a:pt x="263" y="694"/>
                  </a:cubicBezTo>
                  <a:close/>
                  <a:moveTo>
                    <a:pt x="262" y="691"/>
                  </a:moveTo>
                  <a:cubicBezTo>
                    <a:pt x="262" y="691"/>
                    <a:pt x="262" y="691"/>
                    <a:pt x="262" y="691"/>
                  </a:cubicBezTo>
                  <a:cubicBezTo>
                    <a:pt x="263" y="691"/>
                    <a:pt x="263" y="691"/>
                    <a:pt x="263" y="690"/>
                  </a:cubicBezTo>
                  <a:cubicBezTo>
                    <a:pt x="264" y="690"/>
                    <a:pt x="263" y="692"/>
                    <a:pt x="262" y="691"/>
                  </a:cubicBezTo>
                  <a:close/>
                  <a:moveTo>
                    <a:pt x="262" y="700"/>
                  </a:moveTo>
                  <a:cubicBezTo>
                    <a:pt x="262" y="699"/>
                    <a:pt x="261" y="698"/>
                    <a:pt x="263" y="698"/>
                  </a:cubicBezTo>
                  <a:cubicBezTo>
                    <a:pt x="263" y="699"/>
                    <a:pt x="262" y="699"/>
                    <a:pt x="262" y="700"/>
                  </a:cubicBezTo>
                  <a:close/>
                  <a:moveTo>
                    <a:pt x="262" y="709"/>
                  </a:moveTo>
                  <a:cubicBezTo>
                    <a:pt x="262" y="709"/>
                    <a:pt x="262" y="710"/>
                    <a:pt x="261" y="710"/>
                  </a:cubicBezTo>
                  <a:cubicBezTo>
                    <a:pt x="260" y="709"/>
                    <a:pt x="261" y="709"/>
                    <a:pt x="262" y="709"/>
                  </a:cubicBezTo>
                  <a:close/>
                  <a:moveTo>
                    <a:pt x="262" y="700"/>
                  </a:moveTo>
                  <a:cubicBezTo>
                    <a:pt x="261" y="700"/>
                    <a:pt x="263" y="700"/>
                    <a:pt x="262" y="700"/>
                  </a:cubicBezTo>
                  <a:close/>
                  <a:moveTo>
                    <a:pt x="265" y="695"/>
                  </a:moveTo>
                  <a:cubicBezTo>
                    <a:pt x="265" y="696"/>
                    <a:pt x="265" y="696"/>
                    <a:pt x="265" y="696"/>
                  </a:cubicBezTo>
                  <a:cubicBezTo>
                    <a:pt x="264" y="696"/>
                    <a:pt x="264" y="695"/>
                    <a:pt x="265" y="695"/>
                  </a:cubicBezTo>
                  <a:close/>
                  <a:moveTo>
                    <a:pt x="263" y="686"/>
                  </a:moveTo>
                  <a:cubicBezTo>
                    <a:pt x="263" y="685"/>
                    <a:pt x="263" y="685"/>
                    <a:pt x="264" y="684"/>
                  </a:cubicBezTo>
                  <a:cubicBezTo>
                    <a:pt x="265" y="684"/>
                    <a:pt x="264" y="686"/>
                    <a:pt x="263" y="686"/>
                  </a:cubicBezTo>
                  <a:close/>
                  <a:moveTo>
                    <a:pt x="265" y="705"/>
                  </a:moveTo>
                  <a:cubicBezTo>
                    <a:pt x="266" y="705"/>
                    <a:pt x="266" y="706"/>
                    <a:pt x="266" y="706"/>
                  </a:cubicBezTo>
                  <a:cubicBezTo>
                    <a:pt x="265" y="706"/>
                    <a:pt x="265" y="706"/>
                    <a:pt x="265" y="706"/>
                  </a:cubicBezTo>
                  <a:cubicBezTo>
                    <a:pt x="265" y="706"/>
                    <a:pt x="265" y="706"/>
                    <a:pt x="265" y="705"/>
                  </a:cubicBezTo>
                  <a:close/>
                  <a:moveTo>
                    <a:pt x="264" y="689"/>
                  </a:moveTo>
                  <a:cubicBezTo>
                    <a:pt x="263" y="689"/>
                    <a:pt x="263" y="689"/>
                    <a:pt x="263" y="690"/>
                  </a:cubicBezTo>
                  <a:cubicBezTo>
                    <a:pt x="263" y="690"/>
                    <a:pt x="263" y="690"/>
                    <a:pt x="262" y="690"/>
                  </a:cubicBezTo>
                  <a:cubicBezTo>
                    <a:pt x="262" y="689"/>
                    <a:pt x="262" y="689"/>
                    <a:pt x="262" y="689"/>
                  </a:cubicBezTo>
                  <a:cubicBezTo>
                    <a:pt x="262" y="688"/>
                    <a:pt x="263" y="689"/>
                    <a:pt x="264" y="689"/>
                  </a:cubicBezTo>
                  <a:close/>
                  <a:moveTo>
                    <a:pt x="262" y="682"/>
                  </a:moveTo>
                  <a:cubicBezTo>
                    <a:pt x="261" y="682"/>
                    <a:pt x="262" y="681"/>
                    <a:pt x="261" y="681"/>
                  </a:cubicBezTo>
                  <a:cubicBezTo>
                    <a:pt x="262" y="680"/>
                    <a:pt x="262" y="681"/>
                    <a:pt x="262" y="682"/>
                  </a:cubicBezTo>
                  <a:close/>
                  <a:moveTo>
                    <a:pt x="261" y="699"/>
                  </a:moveTo>
                  <a:cubicBezTo>
                    <a:pt x="261" y="700"/>
                    <a:pt x="261" y="700"/>
                    <a:pt x="261" y="700"/>
                  </a:cubicBezTo>
                  <a:cubicBezTo>
                    <a:pt x="261" y="700"/>
                    <a:pt x="261" y="700"/>
                    <a:pt x="260" y="700"/>
                  </a:cubicBezTo>
                  <a:cubicBezTo>
                    <a:pt x="260" y="700"/>
                    <a:pt x="260" y="699"/>
                    <a:pt x="261" y="699"/>
                  </a:cubicBezTo>
                  <a:close/>
                  <a:moveTo>
                    <a:pt x="261" y="711"/>
                  </a:moveTo>
                  <a:cubicBezTo>
                    <a:pt x="262" y="711"/>
                    <a:pt x="262" y="711"/>
                    <a:pt x="263" y="711"/>
                  </a:cubicBezTo>
                  <a:cubicBezTo>
                    <a:pt x="263" y="712"/>
                    <a:pt x="262" y="712"/>
                    <a:pt x="261" y="713"/>
                  </a:cubicBezTo>
                  <a:cubicBezTo>
                    <a:pt x="260" y="712"/>
                    <a:pt x="261" y="712"/>
                    <a:pt x="261" y="711"/>
                  </a:cubicBezTo>
                  <a:close/>
                  <a:moveTo>
                    <a:pt x="263" y="719"/>
                  </a:moveTo>
                  <a:cubicBezTo>
                    <a:pt x="263" y="719"/>
                    <a:pt x="263" y="719"/>
                    <a:pt x="264" y="719"/>
                  </a:cubicBezTo>
                  <a:cubicBezTo>
                    <a:pt x="263" y="719"/>
                    <a:pt x="263" y="719"/>
                    <a:pt x="262" y="719"/>
                  </a:cubicBezTo>
                  <a:cubicBezTo>
                    <a:pt x="262" y="719"/>
                    <a:pt x="263" y="719"/>
                    <a:pt x="263" y="719"/>
                  </a:cubicBezTo>
                  <a:close/>
                  <a:moveTo>
                    <a:pt x="268" y="703"/>
                  </a:moveTo>
                  <a:cubicBezTo>
                    <a:pt x="268" y="702"/>
                    <a:pt x="269" y="701"/>
                    <a:pt x="270" y="702"/>
                  </a:cubicBezTo>
                  <a:cubicBezTo>
                    <a:pt x="270" y="702"/>
                    <a:pt x="269" y="703"/>
                    <a:pt x="268" y="703"/>
                  </a:cubicBezTo>
                  <a:close/>
                  <a:moveTo>
                    <a:pt x="272" y="713"/>
                  </a:moveTo>
                  <a:cubicBezTo>
                    <a:pt x="273" y="713"/>
                    <a:pt x="272" y="713"/>
                    <a:pt x="272" y="714"/>
                  </a:cubicBezTo>
                  <a:cubicBezTo>
                    <a:pt x="271" y="714"/>
                    <a:pt x="272" y="713"/>
                    <a:pt x="272" y="713"/>
                  </a:cubicBezTo>
                  <a:close/>
                  <a:moveTo>
                    <a:pt x="272" y="696"/>
                  </a:moveTo>
                  <a:cubicBezTo>
                    <a:pt x="273" y="696"/>
                    <a:pt x="272" y="697"/>
                    <a:pt x="272" y="697"/>
                  </a:cubicBezTo>
                  <a:cubicBezTo>
                    <a:pt x="271" y="697"/>
                    <a:pt x="273" y="696"/>
                    <a:pt x="272" y="696"/>
                  </a:cubicBezTo>
                  <a:close/>
                  <a:moveTo>
                    <a:pt x="273" y="705"/>
                  </a:moveTo>
                  <a:cubicBezTo>
                    <a:pt x="274" y="705"/>
                    <a:pt x="274" y="707"/>
                    <a:pt x="273" y="707"/>
                  </a:cubicBezTo>
                  <a:cubicBezTo>
                    <a:pt x="272" y="707"/>
                    <a:pt x="273" y="705"/>
                    <a:pt x="273" y="705"/>
                  </a:cubicBezTo>
                  <a:close/>
                  <a:moveTo>
                    <a:pt x="273" y="698"/>
                  </a:moveTo>
                  <a:cubicBezTo>
                    <a:pt x="274" y="698"/>
                    <a:pt x="274" y="698"/>
                    <a:pt x="274" y="698"/>
                  </a:cubicBezTo>
                  <a:cubicBezTo>
                    <a:pt x="274" y="699"/>
                    <a:pt x="274" y="699"/>
                    <a:pt x="274" y="699"/>
                  </a:cubicBezTo>
                  <a:cubicBezTo>
                    <a:pt x="273" y="699"/>
                    <a:pt x="273" y="699"/>
                    <a:pt x="273" y="698"/>
                  </a:cubicBezTo>
                  <a:close/>
                  <a:moveTo>
                    <a:pt x="274" y="695"/>
                  </a:moveTo>
                  <a:cubicBezTo>
                    <a:pt x="273" y="695"/>
                    <a:pt x="273" y="695"/>
                    <a:pt x="273" y="695"/>
                  </a:cubicBezTo>
                  <a:cubicBezTo>
                    <a:pt x="273" y="694"/>
                    <a:pt x="273" y="694"/>
                    <a:pt x="274" y="693"/>
                  </a:cubicBezTo>
                  <a:cubicBezTo>
                    <a:pt x="274" y="693"/>
                    <a:pt x="274" y="693"/>
                    <a:pt x="274" y="693"/>
                  </a:cubicBezTo>
                  <a:cubicBezTo>
                    <a:pt x="274" y="693"/>
                    <a:pt x="274" y="693"/>
                    <a:pt x="274" y="693"/>
                  </a:cubicBezTo>
                  <a:cubicBezTo>
                    <a:pt x="274" y="693"/>
                    <a:pt x="275" y="692"/>
                    <a:pt x="275" y="692"/>
                  </a:cubicBezTo>
                  <a:cubicBezTo>
                    <a:pt x="277" y="693"/>
                    <a:pt x="274" y="694"/>
                    <a:pt x="274" y="695"/>
                  </a:cubicBezTo>
                  <a:close/>
                  <a:moveTo>
                    <a:pt x="273" y="680"/>
                  </a:moveTo>
                  <a:cubicBezTo>
                    <a:pt x="273" y="680"/>
                    <a:pt x="274" y="680"/>
                    <a:pt x="274" y="680"/>
                  </a:cubicBezTo>
                  <a:cubicBezTo>
                    <a:pt x="274" y="680"/>
                    <a:pt x="274" y="680"/>
                    <a:pt x="275" y="680"/>
                  </a:cubicBezTo>
                  <a:cubicBezTo>
                    <a:pt x="275" y="681"/>
                    <a:pt x="274" y="681"/>
                    <a:pt x="273" y="680"/>
                  </a:cubicBezTo>
                  <a:close/>
                  <a:moveTo>
                    <a:pt x="279" y="684"/>
                  </a:moveTo>
                  <a:cubicBezTo>
                    <a:pt x="278" y="685"/>
                    <a:pt x="278" y="685"/>
                    <a:pt x="277" y="685"/>
                  </a:cubicBezTo>
                  <a:cubicBezTo>
                    <a:pt x="276" y="685"/>
                    <a:pt x="276" y="684"/>
                    <a:pt x="276" y="683"/>
                  </a:cubicBezTo>
                  <a:cubicBezTo>
                    <a:pt x="278" y="683"/>
                    <a:pt x="279" y="683"/>
                    <a:pt x="279" y="684"/>
                  </a:cubicBezTo>
                  <a:close/>
                  <a:moveTo>
                    <a:pt x="277" y="681"/>
                  </a:moveTo>
                  <a:cubicBezTo>
                    <a:pt x="277" y="680"/>
                    <a:pt x="277" y="680"/>
                    <a:pt x="277" y="680"/>
                  </a:cubicBezTo>
                  <a:cubicBezTo>
                    <a:pt x="277" y="680"/>
                    <a:pt x="277" y="680"/>
                    <a:pt x="277" y="680"/>
                  </a:cubicBezTo>
                  <a:cubicBezTo>
                    <a:pt x="277" y="680"/>
                    <a:pt x="277" y="680"/>
                    <a:pt x="277" y="681"/>
                  </a:cubicBezTo>
                  <a:cubicBezTo>
                    <a:pt x="277" y="681"/>
                    <a:pt x="277" y="681"/>
                    <a:pt x="277" y="681"/>
                  </a:cubicBezTo>
                  <a:close/>
                  <a:moveTo>
                    <a:pt x="278" y="686"/>
                  </a:moveTo>
                  <a:cubicBezTo>
                    <a:pt x="279" y="686"/>
                    <a:pt x="278" y="686"/>
                    <a:pt x="278" y="687"/>
                  </a:cubicBezTo>
                  <a:cubicBezTo>
                    <a:pt x="277" y="687"/>
                    <a:pt x="278" y="686"/>
                    <a:pt x="278" y="686"/>
                  </a:cubicBezTo>
                  <a:close/>
                  <a:moveTo>
                    <a:pt x="283" y="680"/>
                  </a:moveTo>
                  <a:cubicBezTo>
                    <a:pt x="283" y="680"/>
                    <a:pt x="283" y="680"/>
                    <a:pt x="284" y="680"/>
                  </a:cubicBezTo>
                  <a:cubicBezTo>
                    <a:pt x="284" y="680"/>
                    <a:pt x="284" y="681"/>
                    <a:pt x="284" y="681"/>
                  </a:cubicBezTo>
                  <a:cubicBezTo>
                    <a:pt x="283" y="681"/>
                    <a:pt x="283" y="680"/>
                    <a:pt x="283" y="680"/>
                  </a:cubicBezTo>
                  <a:close/>
                  <a:moveTo>
                    <a:pt x="284" y="649"/>
                  </a:moveTo>
                  <a:cubicBezTo>
                    <a:pt x="285" y="650"/>
                    <a:pt x="285" y="651"/>
                    <a:pt x="285" y="652"/>
                  </a:cubicBezTo>
                  <a:cubicBezTo>
                    <a:pt x="284" y="652"/>
                    <a:pt x="284" y="652"/>
                    <a:pt x="284" y="651"/>
                  </a:cubicBezTo>
                  <a:cubicBezTo>
                    <a:pt x="283" y="651"/>
                    <a:pt x="284" y="651"/>
                    <a:pt x="284" y="651"/>
                  </a:cubicBezTo>
                  <a:cubicBezTo>
                    <a:pt x="284" y="650"/>
                    <a:pt x="283" y="650"/>
                    <a:pt x="284" y="649"/>
                  </a:cubicBezTo>
                  <a:close/>
                  <a:moveTo>
                    <a:pt x="285" y="653"/>
                  </a:moveTo>
                  <a:cubicBezTo>
                    <a:pt x="285" y="653"/>
                    <a:pt x="284" y="653"/>
                    <a:pt x="283" y="653"/>
                  </a:cubicBezTo>
                  <a:cubicBezTo>
                    <a:pt x="283" y="652"/>
                    <a:pt x="284" y="652"/>
                    <a:pt x="285" y="653"/>
                  </a:cubicBezTo>
                  <a:close/>
                  <a:moveTo>
                    <a:pt x="281" y="593"/>
                  </a:moveTo>
                  <a:cubicBezTo>
                    <a:pt x="281" y="593"/>
                    <a:pt x="281" y="593"/>
                    <a:pt x="281" y="592"/>
                  </a:cubicBezTo>
                  <a:cubicBezTo>
                    <a:pt x="281" y="592"/>
                    <a:pt x="282" y="592"/>
                    <a:pt x="282" y="592"/>
                  </a:cubicBezTo>
                  <a:cubicBezTo>
                    <a:pt x="282" y="593"/>
                    <a:pt x="282" y="593"/>
                    <a:pt x="282" y="593"/>
                  </a:cubicBezTo>
                  <a:cubicBezTo>
                    <a:pt x="282" y="593"/>
                    <a:pt x="281" y="593"/>
                    <a:pt x="281" y="593"/>
                  </a:cubicBezTo>
                  <a:close/>
                  <a:moveTo>
                    <a:pt x="284" y="588"/>
                  </a:moveTo>
                  <a:cubicBezTo>
                    <a:pt x="285" y="589"/>
                    <a:pt x="283" y="589"/>
                    <a:pt x="282" y="589"/>
                  </a:cubicBezTo>
                  <a:cubicBezTo>
                    <a:pt x="282" y="588"/>
                    <a:pt x="284" y="588"/>
                    <a:pt x="284" y="588"/>
                  </a:cubicBezTo>
                  <a:close/>
                  <a:moveTo>
                    <a:pt x="288" y="585"/>
                  </a:moveTo>
                  <a:cubicBezTo>
                    <a:pt x="289" y="585"/>
                    <a:pt x="288" y="586"/>
                    <a:pt x="288" y="585"/>
                  </a:cubicBezTo>
                  <a:cubicBezTo>
                    <a:pt x="288" y="585"/>
                    <a:pt x="288" y="585"/>
                    <a:pt x="288" y="585"/>
                  </a:cubicBezTo>
                  <a:cubicBezTo>
                    <a:pt x="288" y="585"/>
                    <a:pt x="288" y="585"/>
                    <a:pt x="288" y="585"/>
                  </a:cubicBezTo>
                  <a:close/>
                  <a:moveTo>
                    <a:pt x="288" y="564"/>
                  </a:moveTo>
                  <a:cubicBezTo>
                    <a:pt x="288" y="563"/>
                    <a:pt x="288" y="563"/>
                    <a:pt x="288" y="562"/>
                  </a:cubicBezTo>
                  <a:cubicBezTo>
                    <a:pt x="288" y="562"/>
                    <a:pt x="288" y="562"/>
                    <a:pt x="288" y="563"/>
                  </a:cubicBezTo>
                  <a:cubicBezTo>
                    <a:pt x="288" y="563"/>
                    <a:pt x="288" y="563"/>
                    <a:pt x="288" y="564"/>
                  </a:cubicBezTo>
                  <a:close/>
                  <a:moveTo>
                    <a:pt x="288" y="589"/>
                  </a:moveTo>
                  <a:cubicBezTo>
                    <a:pt x="288" y="589"/>
                    <a:pt x="287" y="589"/>
                    <a:pt x="287" y="590"/>
                  </a:cubicBezTo>
                  <a:cubicBezTo>
                    <a:pt x="287" y="590"/>
                    <a:pt x="287" y="592"/>
                    <a:pt x="286" y="592"/>
                  </a:cubicBezTo>
                  <a:cubicBezTo>
                    <a:pt x="286" y="591"/>
                    <a:pt x="285" y="588"/>
                    <a:pt x="288" y="589"/>
                  </a:cubicBezTo>
                  <a:close/>
                  <a:moveTo>
                    <a:pt x="285" y="587"/>
                  </a:moveTo>
                  <a:cubicBezTo>
                    <a:pt x="285" y="586"/>
                    <a:pt x="286" y="586"/>
                    <a:pt x="286" y="586"/>
                  </a:cubicBezTo>
                  <a:cubicBezTo>
                    <a:pt x="286" y="586"/>
                    <a:pt x="286" y="587"/>
                    <a:pt x="285" y="587"/>
                  </a:cubicBezTo>
                  <a:close/>
                  <a:moveTo>
                    <a:pt x="286" y="597"/>
                  </a:moveTo>
                  <a:cubicBezTo>
                    <a:pt x="286" y="598"/>
                    <a:pt x="285" y="598"/>
                    <a:pt x="285" y="597"/>
                  </a:cubicBezTo>
                  <a:cubicBezTo>
                    <a:pt x="285" y="597"/>
                    <a:pt x="285" y="597"/>
                    <a:pt x="286" y="597"/>
                  </a:cubicBezTo>
                  <a:close/>
                  <a:moveTo>
                    <a:pt x="292" y="631"/>
                  </a:moveTo>
                  <a:cubicBezTo>
                    <a:pt x="291" y="631"/>
                    <a:pt x="291" y="630"/>
                    <a:pt x="291" y="629"/>
                  </a:cubicBezTo>
                  <a:cubicBezTo>
                    <a:pt x="292" y="629"/>
                    <a:pt x="292" y="630"/>
                    <a:pt x="292" y="631"/>
                  </a:cubicBezTo>
                  <a:close/>
                  <a:moveTo>
                    <a:pt x="292" y="628"/>
                  </a:moveTo>
                  <a:cubicBezTo>
                    <a:pt x="294" y="628"/>
                    <a:pt x="293" y="629"/>
                    <a:pt x="293" y="629"/>
                  </a:cubicBezTo>
                  <a:cubicBezTo>
                    <a:pt x="292" y="629"/>
                    <a:pt x="292" y="628"/>
                    <a:pt x="292" y="628"/>
                  </a:cubicBezTo>
                  <a:close/>
                  <a:moveTo>
                    <a:pt x="291" y="624"/>
                  </a:moveTo>
                  <a:cubicBezTo>
                    <a:pt x="291" y="624"/>
                    <a:pt x="291" y="624"/>
                    <a:pt x="291" y="624"/>
                  </a:cubicBezTo>
                  <a:cubicBezTo>
                    <a:pt x="291" y="624"/>
                    <a:pt x="291" y="624"/>
                    <a:pt x="290" y="624"/>
                  </a:cubicBezTo>
                  <a:cubicBezTo>
                    <a:pt x="290" y="624"/>
                    <a:pt x="291" y="624"/>
                    <a:pt x="291" y="623"/>
                  </a:cubicBezTo>
                  <a:cubicBezTo>
                    <a:pt x="291" y="623"/>
                    <a:pt x="291" y="624"/>
                    <a:pt x="291" y="624"/>
                  </a:cubicBezTo>
                  <a:close/>
                  <a:moveTo>
                    <a:pt x="291" y="609"/>
                  </a:moveTo>
                  <a:cubicBezTo>
                    <a:pt x="291" y="609"/>
                    <a:pt x="291" y="609"/>
                    <a:pt x="291" y="609"/>
                  </a:cubicBezTo>
                  <a:cubicBezTo>
                    <a:pt x="291" y="609"/>
                    <a:pt x="291" y="609"/>
                    <a:pt x="291" y="609"/>
                  </a:cubicBezTo>
                  <a:cubicBezTo>
                    <a:pt x="292" y="608"/>
                    <a:pt x="292" y="610"/>
                    <a:pt x="291" y="609"/>
                  </a:cubicBezTo>
                  <a:close/>
                  <a:moveTo>
                    <a:pt x="290" y="626"/>
                  </a:moveTo>
                  <a:cubicBezTo>
                    <a:pt x="290" y="626"/>
                    <a:pt x="290" y="626"/>
                    <a:pt x="290" y="625"/>
                  </a:cubicBezTo>
                  <a:cubicBezTo>
                    <a:pt x="291" y="625"/>
                    <a:pt x="291" y="627"/>
                    <a:pt x="290" y="626"/>
                  </a:cubicBezTo>
                  <a:close/>
                  <a:moveTo>
                    <a:pt x="293" y="628"/>
                  </a:moveTo>
                  <a:cubicBezTo>
                    <a:pt x="292" y="627"/>
                    <a:pt x="294" y="627"/>
                    <a:pt x="293" y="628"/>
                  </a:cubicBezTo>
                  <a:close/>
                  <a:moveTo>
                    <a:pt x="299" y="578"/>
                  </a:moveTo>
                  <a:cubicBezTo>
                    <a:pt x="299" y="579"/>
                    <a:pt x="298" y="579"/>
                    <a:pt x="298" y="579"/>
                  </a:cubicBezTo>
                  <a:cubicBezTo>
                    <a:pt x="298" y="579"/>
                    <a:pt x="298" y="579"/>
                    <a:pt x="297" y="579"/>
                  </a:cubicBezTo>
                  <a:cubicBezTo>
                    <a:pt x="298" y="578"/>
                    <a:pt x="298" y="578"/>
                    <a:pt x="299" y="578"/>
                  </a:cubicBezTo>
                  <a:close/>
                  <a:moveTo>
                    <a:pt x="297" y="577"/>
                  </a:moveTo>
                  <a:cubicBezTo>
                    <a:pt x="297" y="576"/>
                    <a:pt x="297" y="576"/>
                    <a:pt x="297" y="576"/>
                  </a:cubicBezTo>
                  <a:cubicBezTo>
                    <a:pt x="298" y="576"/>
                    <a:pt x="298" y="576"/>
                    <a:pt x="299" y="576"/>
                  </a:cubicBezTo>
                  <a:cubicBezTo>
                    <a:pt x="299" y="576"/>
                    <a:pt x="298" y="577"/>
                    <a:pt x="297" y="577"/>
                  </a:cubicBezTo>
                  <a:close/>
                  <a:moveTo>
                    <a:pt x="298" y="582"/>
                  </a:moveTo>
                  <a:cubicBezTo>
                    <a:pt x="297" y="582"/>
                    <a:pt x="298" y="581"/>
                    <a:pt x="299" y="580"/>
                  </a:cubicBezTo>
                  <a:cubicBezTo>
                    <a:pt x="300" y="581"/>
                    <a:pt x="298" y="581"/>
                    <a:pt x="298" y="582"/>
                  </a:cubicBezTo>
                  <a:close/>
                  <a:moveTo>
                    <a:pt x="298" y="621"/>
                  </a:moveTo>
                  <a:cubicBezTo>
                    <a:pt x="299" y="621"/>
                    <a:pt x="299" y="621"/>
                    <a:pt x="300" y="622"/>
                  </a:cubicBezTo>
                  <a:cubicBezTo>
                    <a:pt x="299" y="623"/>
                    <a:pt x="299" y="625"/>
                    <a:pt x="296" y="625"/>
                  </a:cubicBezTo>
                  <a:cubicBezTo>
                    <a:pt x="295" y="625"/>
                    <a:pt x="296" y="624"/>
                    <a:pt x="296" y="623"/>
                  </a:cubicBezTo>
                  <a:cubicBezTo>
                    <a:pt x="296" y="622"/>
                    <a:pt x="295" y="621"/>
                    <a:pt x="296" y="620"/>
                  </a:cubicBezTo>
                  <a:cubicBezTo>
                    <a:pt x="296" y="620"/>
                    <a:pt x="297" y="620"/>
                    <a:pt x="297" y="620"/>
                  </a:cubicBezTo>
                  <a:cubicBezTo>
                    <a:pt x="297" y="620"/>
                    <a:pt x="297" y="620"/>
                    <a:pt x="297" y="620"/>
                  </a:cubicBezTo>
                  <a:cubicBezTo>
                    <a:pt x="298" y="620"/>
                    <a:pt x="298" y="620"/>
                    <a:pt x="298" y="621"/>
                  </a:cubicBezTo>
                  <a:close/>
                  <a:moveTo>
                    <a:pt x="299" y="618"/>
                  </a:moveTo>
                  <a:cubicBezTo>
                    <a:pt x="299" y="618"/>
                    <a:pt x="299" y="618"/>
                    <a:pt x="299" y="618"/>
                  </a:cubicBezTo>
                  <a:cubicBezTo>
                    <a:pt x="299" y="618"/>
                    <a:pt x="299" y="618"/>
                    <a:pt x="299" y="617"/>
                  </a:cubicBezTo>
                  <a:cubicBezTo>
                    <a:pt x="300" y="617"/>
                    <a:pt x="300" y="619"/>
                    <a:pt x="299" y="618"/>
                  </a:cubicBezTo>
                  <a:close/>
                  <a:moveTo>
                    <a:pt x="301" y="638"/>
                  </a:moveTo>
                  <a:cubicBezTo>
                    <a:pt x="301" y="638"/>
                    <a:pt x="301" y="639"/>
                    <a:pt x="300" y="639"/>
                  </a:cubicBezTo>
                  <a:cubicBezTo>
                    <a:pt x="300" y="639"/>
                    <a:pt x="300" y="639"/>
                    <a:pt x="300" y="638"/>
                  </a:cubicBezTo>
                  <a:cubicBezTo>
                    <a:pt x="300" y="638"/>
                    <a:pt x="300" y="638"/>
                    <a:pt x="300" y="638"/>
                  </a:cubicBezTo>
                  <a:cubicBezTo>
                    <a:pt x="300" y="638"/>
                    <a:pt x="300" y="638"/>
                    <a:pt x="300" y="638"/>
                  </a:cubicBezTo>
                  <a:cubicBezTo>
                    <a:pt x="299" y="638"/>
                    <a:pt x="299" y="637"/>
                    <a:pt x="300" y="637"/>
                  </a:cubicBezTo>
                  <a:cubicBezTo>
                    <a:pt x="300" y="638"/>
                    <a:pt x="300" y="638"/>
                    <a:pt x="300" y="638"/>
                  </a:cubicBezTo>
                  <a:cubicBezTo>
                    <a:pt x="300" y="638"/>
                    <a:pt x="300" y="638"/>
                    <a:pt x="301" y="638"/>
                  </a:cubicBezTo>
                  <a:close/>
                  <a:moveTo>
                    <a:pt x="299" y="632"/>
                  </a:moveTo>
                  <a:cubicBezTo>
                    <a:pt x="298" y="632"/>
                    <a:pt x="298" y="632"/>
                    <a:pt x="298" y="631"/>
                  </a:cubicBezTo>
                  <a:cubicBezTo>
                    <a:pt x="299" y="631"/>
                    <a:pt x="300" y="632"/>
                    <a:pt x="299" y="632"/>
                  </a:cubicBezTo>
                  <a:close/>
                  <a:moveTo>
                    <a:pt x="298" y="637"/>
                  </a:moveTo>
                  <a:cubicBezTo>
                    <a:pt x="297" y="637"/>
                    <a:pt x="297" y="636"/>
                    <a:pt x="298" y="636"/>
                  </a:cubicBezTo>
                  <a:cubicBezTo>
                    <a:pt x="298" y="636"/>
                    <a:pt x="298" y="636"/>
                    <a:pt x="298" y="637"/>
                  </a:cubicBezTo>
                  <a:close/>
                  <a:moveTo>
                    <a:pt x="296" y="627"/>
                  </a:moveTo>
                  <a:cubicBezTo>
                    <a:pt x="297" y="628"/>
                    <a:pt x="294" y="628"/>
                    <a:pt x="296" y="627"/>
                  </a:cubicBezTo>
                  <a:close/>
                  <a:moveTo>
                    <a:pt x="295" y="625"/>
                  </a:moveTo>
                  <a:cubicBezTo>
                    <a:pt x="295" y="625"/>
                    <a:pt x="295" y="624"/>
                    <a:pt x="295" y="624"/>
                  </a:cubicBezTo>
                  <a:cubicBezTo>
                    <a:pt x="295" y="624"/>
                    <a:pt x="295" y="624"/>
                    <a:pt x="296" y="624"/>
                  </a:cubicBezTo>
                  <a:cubicBezTo>
                    <a:pt x="296" y="624"/>
                    <a:pt x="296" y="625"/>
                    <a:pt x="296" y="625"/>
                  </a:cubicBezTo>
                  <a:cubicBezTo>
                    <a:pt x="295" y="625"/>
                    <a:pt x="295" y="625"/>
                    <a:pt x="295" y="625"/>
                  </a:cubicBezTo>
                  <a:close/>
                  <a:moveTo>
                    <a:pt x="296" y="617"/>
                  </a:moveTo>
                  <a:cubicBezTo>
                    <a:pt x="295" y="617"/>
                    <a:pt x="295" y="617"/>
                    <a:pt x="294" y="617"/>
                  </a:cubicBezTo>
                  <a:cubicBezTo>
                    <a:pt x="294" y="617"/>
                    <a:pt x="294" y="616"/>
                    <a:pt x="294" y="616"/>
                  </a:cubicBezTo>
                  <a:cubicBezTo>
                    <a:pt x="295" y="616"/>
                    <a:pt x="295" y="616"/>
                    <a:pt x="296" y="616"/>
                  </a:cubicBezTo>
                  <a:cubicBezTo>
                    <a:pt x="296" y="616"/>
                    <a:pt x="296" y="617"/>
                    <a:pt x="296" y="617"/>
                  </a:cubicBezTo>
                  <a:close/>
                  <a:moveTo>
                    <a:pt x="294" y="566"/>
                  </a:moveTo>
                  <a:cubicBezTo>
                    <a:pt x="294" y="565"/>
                    <a:pt x="295" y="565"/>
                    <a:pt x="296" y="565"/>
                  </a:cubicBezTo>
                  <a:cubicBezTo>
                    <a:pt x="296" y="565"/>
                    <a:pt x="296" y="566"/>
                    <a:pt x="296" y="566"/>
                  </a:cubicBezTo>
                  <a:cubicBezTo>
                    <a:pt x="294" y="566"/>
                    <a:pt x="295" y="566"/>
                    <a:pt x="294" y="566"/>
                  </a:cubicBezTo>
                  <a:close/>
                  <a:moveTo>
                    <a:pt x="306" y="637"/>
                  </a:moveTo>
                  <a:cubicBezTo>
                    <a:pt x="306" y="636"/>
                    <a:pt x="307" y="636"/>
                    <a:pt x="307" y="636"/>
                  </a:cubicBezTo>
                  <a:cubicBezTo>
                    <a:pt x="307" y="636"/>
                    <a:pt x="307" y="636"/>
                    <a:pt x="307" y="636"/>
                  </a:cubicBezTo>
                  <a:cubicBezTo>
                    <a:pt x="307" y="637"/>
                    <a:pt x="307" y="637"/>
                    <a:pt x="306" y="637"/>
                  </a:cubicBezTo>
                  <a:close/>
                  <a:moveTo>
                    <a:pt x="300" y="609"/>
                  </a:moveTo>
                  <a:cubicBezTo>
                    <a:pt x="301" y="608"/>
                    <a:pt x="303" y="607"/>
                    <a:pt x="305" y="608"/>
                  </a:cubicBezTo>
                  <a:cubicBezTo>
                    <a:pt x="305" y="608"/>
                    <a:pt x="303" y="608"/>
                    <a:pt x="303" y="609"/>
                  </a:cubicBezTo>
                  <a:cubicBezTo>
                    <a:pt x="303" y="609"/>
                    <a:pt x="303" y="609"/>
                    <a:pt x="302" y="609"/>
                  </a:cubicBezTo>
                  <a:cubicBezTo>
                    <a:pt x="302" y="610"/>
                    <a:pt x="301" y="611"/>
                    <a:pt x="301" y="611"/>
                  </a:cubicBezTo>
                  <a:cubicBezTo>
                    <a:pt x="300" y="611"/>
                    <a:pt x="301" y="610"/>
                    <a:pt x="300" y="609"/>
                  </a:cubicBezTo>
                  <a:close/>
                  <a:moveTo>
                    <a:pt x="304" y="630"/>
                  </a:moveTo>
                  <a:cubicBezTo>
                    <a:pt x="304" y="630"/>
                    <a:pt x="304" y="630"/>
                    <a:pt x="304" y="630"/>
                  </a:cubicBezTo>
                  <a:cubicBezTo>
                    <a:pt x="304" y="630"/>
                    <a:pt x="305" y="630"/>
                    <a:pt x="305" y="630"/>
                  </a:cubicBezTo>
                  <a:cubicBezTo>
                    <a:pt x="305" y="630"/>
                    <a:pt x="305" y="630"/>
                    <a:pt x="305" y="630"/>
                  </a:cubicBezTo>
                  <a:cubicBezTo>
                    <a:pt x="305" y="630"/>
                    <a:pt x="304" y="630"/>
                    <a:pt x="304" y="630"/>
                  </a:cubicBezTo>
                  <a:close/>
                  <a:moveTo>
                    <a:pt x="304" y="634"/>
                  </a:moveTo>
                  <a:cubicBezTo>
                    <a:pt x="304" y="634"/>
                    <a:pt x="304" y="634"/>
                    <a:pt x="304" y="634"/>
                  </a:cubicBezTo>
                  <a:cubicBezTo>
                    <a:pt x="304" y="634"/>
                    <a:pt x="304" y="634"/>
                    <a:pt x="304" y="634"/>
                  </a:cubicBezTo>
                  <a:cubicBezTo>
                    <a:pt x="304" y="634"/>
                    <a:pt x="304" y="634"/>
                    <a:pt x="304" y="634"/>
                  </a:cubicBezTo>
                  <a:close/>
                  <a:moveTo>
                    <a:pt x="303" y="627"/>
                  </a:moveTo>
                  <a:cubicBezTo>
                    <a:pt x="303" y="627"/>
                    <a:pt x="304" y="626"/>
                    <a:pt x="304" y="626"/>
                  </a:cubicBezTo>
                  <a:cubicBezTo>
                    <a:pt x="305" y="627"/>
                    <a:pt x="304" y="628"/>
                    <a:pt x="303" y="627"/>
                  </a:cubicBezTo>
                  <a:close/>
                  <a:moveTo>
                    <a:pt x="304" y="625"/>
                  </a:moveTo>
                  <a:cubicBezTo>
                    <a:pt x="304" y="625"/>
                    <a:pt x="304" y="625"/>
                    <a:pt x="304" y="625"/>
                  </a:cubicBezTo>
                  <a:cubicBezTo>
                    <a:pt x="305" y="626"/>
                    <a:pt x="303" y="626"/>
                    <a:pt x="304" y="625"/>
                  </a:cubicBezTo>
                  <a:close/>
                  <a:moveTo>
                    <a:pt x="300" y="616"/>
                  </a:moveTo>
                  <a:cubicBezTo>
                    <a:pt x="301" y="615"/>
                    <a:pt x="301" y="615"/>
                    <a:pt x="302" y="615"/>
                  </a:cubicBezTo>
                  <a:cubicBezTo>
                    <a:pt x="302" y="615"/>
                    <a:pt x="302" y="616"/>
                    <a:pt x="300" y="616"/>
                  </a:cubicBezTo>
                  <a:close/>
                  <a:moveTo>
                    <a:pt x="313" y="566"/>
                  </a:moveTo>
                  <a:cubicBezTo>
                    <a:pt x="314" y="566"/>
                    <a:pt x="313" y="566"/>
                    <a:pt x="313" y="566"/>
                  </a:cubicBezTo>
                  <a:cubicBezTo>
                    <a:pt x="313" y="567"/>
                    <a:pt x="313" y="570"/>
                    <a:pt x="312" y="572"/>
                  </a:cubicBezTo>
                  <a:cubicBezTo>
                    <a:pt x="311" y="572"/>
                    <a:pt x="311" y="571"/>
                    <a:pt x="310" y="571"/>
                  </a:cubicBezTo>
                  <a:cubicBezTo>
                    <a:pt x="311" y="570"/>
                    <a:pt x="311" y="569"/>
                    <a:pt x="312" y="568"/>
                  </a:cubicBezTo>
                  <a:cubicBezTo>
                    <a:pt x="311" y="568"/>
                    <a:pt x="310" y="568"/>
                    <a:pt x="310" y="567"/>
                  </a:cubicBezTo>
                  <a:cubicBezTo>
                    <a:pt x="311" y="567"/>
                    <a:pt x="312" y="566"/>
                    <a:pt x="313" y="566"/>
                  </a:cubicBezTo>
                  <a:close/>
                  <a:moveTo>
                    <a:pt x="312" y="533"/>
                  </a:moveTo>
                  <a:cubicBezTo>
                    <a:pt x="312" y="533"/>
                    <a:pt x="312" y="533"/>
                    <a:pt x="312" y="533"/>
                  </a:cubicBezTo>
                  <a:cubicBezTo>
                    <a:pt x="312" y="533"/>
                    <a:pt x="312" y="533"/>
                    <a:pt x="313" y="533"/>
                  </a:cubicBezTo>
                  <a:cubicBezTo>
                    <a:pt x="313" y="533"/>
                    <a:pt x="313" y="533"/>
                    <a:pt x="313" y="533"/>
                  </a:cubicBezTo>
                  <a:cubicBezTo>
                    <a:pt x="312" y="533"/>
                    <a:pt x="312" y="533"/>
                    <a:pt x="312" y="533"/>
                  </a:cubicBezTo>
                  <a:close/>
                  <a:moveTo>
                    <a:pt x="312" y="600"/>
                  </a:moveTo>
                  <a:cubicBezTo>
                    <a:pt x="311" y="599"/>
                    <a:pt x="311" y="595"/>
                    <a:pt x="314" y="596"/>
                  </a:cubicBezTo>
                  <a:cubicBezTo>
                    <a:pt x="314" y="596"/>
                    <a:pt x="313" y="596"/>
                    <a:pt x="312" y="597"/>
                  </a:cubicBezTo>
                  <a:cubicBezTo>
                    <a:pt x="313" y="598"/>
                    <a:pt x="312" y="599"/>
                    <a:pt x="312" y="600"/>
                  </a:cubicBezTo>
                  <a:close/>
                  <a:moveTo>
                    <a:pt x="312" y="605"/>
                  </a:moveTo>
                  <a:cubicBezTo>
                    <a:pt x="311" y="605"/>
                    <a:pt x="311" y="605"/>
                    <a:pt x="311" y="605"/>
                  </a:cubicBezTo>
                  <a:cubicBezTo>
                    <a:pt x="311" y="604"/>
                    <a:pt x="311" y="605"/>
                    <a:pt x="312" y="605"/>
                  </a:cubicBezTo>
                  <a:close/>
                  <a:moveTo>
                    <a:pt x="310" y="586"/>
                  </a:moveTo>
                  <a:cubicBezTo>
                    <a:pt x="311" y="587"/>
                    <a:pt x="309" y="586"/>
                    <a:pt x="309" y="586"/>
                  </a:cubicBezTo>
                  <a:cubicBezTo>
                    <a:pt x="309" y="586"/>
                    <a:pt x="310" y="586"/>
                    <a:pt x="310" y="586"/>
                  </a:cubicBezTo>
                  <a:close/>
                  <a:moveTo>
                    <a:pt x="310" y="589"/>
                  </a:moveTo>
                  <a:cubicBezTo>
                    <a:pt x="310" y="589"/>
                    <a:pt x="311" y="589"/>
                    <a:pt x="311" y="589"/>
                  </a:cubicBezTo>
                  <a:cubicBezTo>
                    <a:pt x="312" y="590"/>
                    <a:pt x="309" y="590"/>
                    <a:pt x="312" y="590"/>
                  </a:cubicBezTo>
                  <a:cubicBezTo>
                    <a:pt x="311" y="591"/>
                    <a:pt x="310" y="591"/>
                    <a:pt x="309" y="590"/>
                  </a:cubicBezTo>
                  <a:cubicBezTo>
                    <a:pt x="308" y="589"/>
                    <a:pt x="309" y="589"/>
                    <a:pt x="310" y="589"/>
                  </a:cubicBezTo>
                  <a:close/>
                  <a:moveTo>
                    <a:pt x="310" y="607"/>
                  </a:moveTo>
                  <a:cubicBezTo>
                    <a:pt x="311" y="607"/>
                    <a:pt x="312" y="607"/>
                    <a:pt x="312" y="607"/>
                  </a:cubicBezTo>
                  <a:cubicBezTo>
                    <a:pt x="313" y="607"/>
                    <a:pt x="314" y="608"/>
                    <a:pt x="314" y="608"/>
                  </a:cubicBezTo>
                  <a:cubicBezTo>
                    <a:pt x="315" y="610"/>
                    <a:pt x="312" y="611"/>
                    <a:pt x="308" y="610"/>
                  </a:cubicBezTo>
                  <a:cubicBezTo>
                    <a:pt x="307" y="610"/>
                    <a:pt x="307" y="609"/>
                    <a:pt x="307" y="608"/>
                  </a:cubicBezTo>
                  <a:cubicBezTo>
                    <a:pt x="308" y="608"/>
                    <a:pt x="309" y="607"/>
                    <a:pt x="310" y="607"/>
                  </a:cubicBezTo>
                  <a:close/>
                  <a:moveTo>
                    <a:pt x="325" y="564"/>
                  </a:moveTo>
                  <a:cubicBezTo>
                    <a:pt x="325" y="565"/>
                    <a:pt x="321" y="566"/>
                    <a:pt x="320" y="565"/>
                  </a:cubicBezTo>
                  <a:cubicBezTo>
                    <a:pt x="321" y="564"/>
                    <a:pt x="323" y="563"/>
                    <a:pt x="325" y="564"/>
                  </a:cubicBezTo>
                  <a:close/>
                  <a:moveTo>
                    <a:pt x="322" y="562"/>
                  </a:moveTo>
                  <a:cubicBezTo>
                    <a:pt x="322" y="563"/>
                    <a:pt x="322" y="563"/>
                    <a:pt x="321" y="563"/>
                  </a:cubicBezTo>
                  <a:cubicBezTo>
                    <a:pt x="321" y="562"/>
                    <a:pt x="322" y="562"/>
                    <a:pt x="322" y="562"/>
                  </a:cubicBezTo>
                  <a:close/>
                  <a:moveTo>
                    <a:pt x="323" y="547"/>
                  </a:moveTo>
                  <a:cubicBezTo>
                    <a:pt x="325" y="547"/>
                    <a:pt x="326" y="547"/>
                    <a:pt x="327" y="546"/>
                  </a:cubicBezTo>
                  <a:cubicBezTo>
                    <a:pt x="327" y="547"/>
                    <a:pt x="326" y="547"/>
                    <a:pt x="326" y="548"/>
                  </a:cubicBezTo>
                  <a:cubicBezTo>
                    <a:pt x="326" y="548"/>
                    <a:pt x="325" y="548"/>
                    <a:pt x="325" y="548"/>
                  </a:cubicBezTo>
                  <a:cubicBezTo>
                    <a:pt x="325" y="549"/>
                    <a:pt x="326" y="548"/>
                    <a:pt x="326" y="549"/>
                  </a:cubicBezTo>
                  <a:cubicBezTo>
                    <a:pt x="324" y="548"/>
                    <a:pt x="324" y="550"/>
                    <a:pt x="324" y="550"/>
                  </a:cubicBezTo>
                  <a:cubicBezTo>
                    <a:pt x="321" y="550"/>
                    <a:pt x="324" y="548"/>
                    <a:pt x="323" y="547"/>
                  </a:cubicBezTo>
                  <a:close/>
                  <a:moveTo>
                    <a:pt x="332" y="560"/>
                  </a:moveTo>
                  <a:cubicBezTo>
                    <a:pt x="332" y="560"/>
                    <a:pt x="333" y="561"/>
                    <a:pt x="332" y="561"/>
                  </a:cubicBezTo>
                  <a:cubicBezTo>
                    <a:pt x="331" y="561"/>
                    <a:pt x="332" y="561"/>
                    <a:pt x="332" y="560"/>
                  </a:cubicBezTo>
                  <a:close/>
                  <a:moveTo>
                    <a:pt x="339" y="573"/>
                  </a:moveTo>
                  <a:cubicBezTo>
                    <a:pt x="339" y="573"/>
                    <a:pt x="339" y="573"/>
                    <a:pt x="338" y="573"/>
                  </a:cubicBezTo>
                  <a:cubicBezTo>
                    <a:pt x="338" y="574"/>
                    <a:pt x="338" y="577"/>
                    <a:pt x="337" y="579"/>
                  </a:cubicBezTo>
                  <a:cubicBezTo>
                    <a:pt x="336" y="579"/>
                    <a:pt x="336" y="578"/>
                    <a:pt x="336" y="578"/>
                  </a:cubicBezTo>
                  <a:cubicBezTo>
                    <a:pt x="336" y="577"/>
                    <a:pt x="336" y="576"/>
                    <a:pt x="337" y="575"/>
                  </a:cubicBezTo>
                  <a:cubicBezTo>
                    <a:pt x="336" y="575"/>
                    <a:pt x="335" y="575"/>
                    <a:pt x="335" y="574"/>
                  </a:cubicBezTo>
                  <a:cubicBezTo>
                    <a:pt x="337" y="574"/>
                    <a:pt x="337" y="573"/>
                    <a:pt x="339" y="573"/>
                  </a:cubicBezTo>
                  <a:close/>
                  <a:moveTo>
                    <a:pt x="337" y="513"/>
                  </a:moveTo>
                  <a:cubicBezTo>
                    <a:pt x="337" y="513"/>
                    <a:pt x="337" y="513"/>
                    <a:pt x="337" y="514"/>
                  </a:cubicBezTo>
                  <a:cubicBezTo>
                    <a:pt x="336" y="514"/>
                    <a:pt x="336" y="513"/>
                    <a:pt x="337" y="513"/>
                  </a:cubicBezTo>
                  <a:close/>
                  <a:moveTo>
                    <a:pt x="339" y="618"/>
                  </a:moveTo>
                  <a:cubicBezTo>
                    <a:pt x="339" y="618"/>
                    <a:pt x="339" y="618"/>
                    <a:pt x="339" y="617"/>
                  </a:cubicBezTo>
                  <a:cubicBezTo>
                    <a:pt x="341" y="617"/>
                    <a:pt x="341" y="619"/>
                    <a:pt x="339" y="618"/>
                  </a:cubicBezTo>
                  <a:close/>
                  <a:moveTo>
                    <a:pt x="340" y="613"/>
                  </a:moveTo>
                  <a:cubicBezTo>
                    <a:pt x="340" y="613"/>
                    <a:pt x="340" y="613"/>
                    <a:pt x="340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0" y="613"/>
                    <a:pt x="340" y="613"/>
                    <a:pt x="340" y="613"/>
                  </a:cubicBezTo>
                  <a:close/>
                  <a:moveTo>
                    <a:pt x="338" y="636"/>
                  </a:moveTo>
                  <a:cubicBezTo>
                    <a:pt x="338" y="636"/>
                    <a:pt x="339" y="636"/>
                    <a:pt x="339" y="636"/>
                  </a:cubicBezTo>
                  <a:cubicBezTo>
                    <a:pt x="339" y="637"/>
                    <a:pt x="338" y="636"/>
                    <a:pt x="338" y="637"/>
                  </a:cubicBezTo>
                  <a:cubicBezTo>
                    <a:pt x="338" y="636"/>
                    <a:pt x="338" y="636"/>
                    <a:pt x="338" y="636"/>
                  </a:cubicBezTo>
                  <a:close/>
                  <a:moveTo>
                    <a:pt x="338" y="631"/>
                  </a:moveTo>
                  <a:cubicBezTo>
                    <a:pt x="338" y="631"/>
                    <a:pt x="338" y="631"/>
                    <a:pt x="338" y="632"/>
                  </a:cubicBezTo>
                  <a:cubicBezTo>
                    <a:pt x="337" y="632"/>
                    <a:pt x="337" y="631"/>
                    <a:pt x="338" y="631"/>
                  </a:cubicBezTo>
                  <a:close/>
                  <a:moveTo>
                    <a:pt x="340" y="633"/>
                  </a:moveTo>
                  <a:cubicBezTo>
                    <a:pt x="340" y="633"/>
                    <a:pt x="340" y="634"/>
                    <a:pt x="340" y="634"/>
                  </a:cubicBezTo>
                  <a:cubicBezTo>
                    <a:pt x="340" y="634"/>
                    <a:pt x="339" y="634"/>
                    <a:pt x="339" y="634"/>
                  </a:cubicBezTo>
                  <a:cubicBezTo>
                    <a:pt x="339" y="633"/>
                    <a:pt x="340" y="634"/>
                    <a:pt x="340" y="633"/>
                  </a:cubicBezTo>
                  <a:close/>
                  <a:moveTo>
                    <a:pt x="339" y="633"/>
                  </a:moveTo>
                  <a:cubicBezTo>
                    <a:pt x="339" y="633"/>
                    <a:pt x="339" y="633"/>
                    <a:pt x="338" y="633"/>
                  </a:cubicBezTo>
                  <a:cubicBezTo>
                    <a:pt x="338" y="633"/>
                    <a:pt x="338" y="633"/>
                    <a:pt x="338" y="632"/>
                  </a:cubicBezTo>
                  <a:cubicBezTo>
                    <a:pt x="339" y="632"/>
                    <a:pt x="339" y="632"/>
                    <a:pt x="340" y="632"/>
                  </a:cubicBezTo>
                  <a:cubicBezTo>
                    <a:pt x="340" y="633"/>
                    <a:pt x="339" y="633"/>
                    <a:pt x="339" y="633"/>
                  </a:cubicBezTo>
                  <a:close/>
                  <a:moveTo>
                    <a:pt x="339" y="628"/>
                  </a:moveTo>
                  <a:cubicBezTo>
                    <a:pt x="338" y="628"/>
                    <a:pt x="338" y="628"/>
                    <a:pt x="338" y="627"/>
                  </a:cubicBezTo>
                  <a:cubicBezTo>
                    <a:pt x="339" y="627"/>
                    <a:pt x="339" y="627"/>
                    <a:pt x="339" y="627"/>
                  </a:cubicBezTo>
                  <a:cubicBezTo>
                    <a:pt x="340" y="628"/>
                    <a:pt x="339" y="628"/>
                    <a:pt x="339" y="628"/>
                  </a:cubicBezTo>
                  <a:close/>
                  <a:moveTo>
                    <a:pt x="333" y="618"/>
                  </a:moveTo>
                  <a:cubicBezTo>
                    <a:pt x="333" y="617"/>
                    <a:pt x="333" y="616"/>
                    <a:pt x="332" y="616"/>
                  </a:cubicBezTo>
                  <a:cubicBezTo>
                    <a:pt x="333" y="615"/>
                    <a:pt x="334" y="615"/>
                    <a:pt x="336" y="615"/>
                  </a:cubicBezTo>
                  <a:cubicBezTo>
                    <a:pt x="336" y="615"/>
                    <a:pt x="337" y="615"/>
                    <a:pt x="337" y="615"/>
                  </a:cubicBezTo>
                  <a:cubicBezTo>
                    <a:pt x="338" y="615"/>
                    <a:pt x="339" y="616"/>
                    <a:pt x="339" y="616"/>
                  </a:cubicBezTo>
                  <a:cubicBezTo>
                    <a:pt x="340" y="617"/>
                    <a:pt x="337" y="618"/>
                    <a:pt x="333" y="618"/>
                  </a:cubicBezTo>
                  <a:close/>
                  <a:moveTo>
                    <a:pt x="336" y="623"/>
                  </a:moveTo>
                  <a:cubicBezTo>
                    <a:pt x="337" y="623"/>
                    <a:pt x="337" y="624"/>
                    <a:pt x="337" y="624"/>
                  </a:cubicBezTo>
                  <a:cubicBezTo>
                    <a:pt x="336" y="624"/>
                    <a:pt x="336" y="624"/>
                    <a:pt x="336" y="623"/>
                  </a:cubicBezTo>
                  <a:close/>
                  <a:moveTo>
                    <a:pt x="336" y="651"/>
                  </a:moveTo>
                  <a:cubicBezTo>
                    <a:pt x="337" y="651"/>
                    <a:pt x="336" y="651"/>
                    <a:pt x="336" y="652"/>
                  </a:cubicBezTo>
                  <a:cubicBezTo>
                    <a:pt x="335" y="652"/>
                    <a:pt x="336" y="651"/>
                    <a:pt x="336" y="651"/>
                  </a:cubicBezTo>
                  <a:close/>
                  <a:moveTo>
                    <a:pt x="332" y="647"/>
                  </a:moveTo>
                  <a:cubicBezTo>
                    <a:pt x="333" y="647"/>
                    <a:pt x="333" y="647"/>
                    <a:pt x="333" y="646"/>
                  </a:cubicBezTo>
                  <a:cubicBezTo>
                    <a:pt x="334" y="646"/>
                    <a:pt x="334" y="647"/>
                    <a:pt x="334" y="647"/>
                  </a:cubicBezTo>
                  <a:cubicBezTo>
                    <a:pt x="334" y="647"/>
                    <a:pt x="333" y="647"/>
                    <a:pt x="332" y="647"/>
                  </a:cubicBezTo>
                  <a:close/>
                  <a:moveTo>
                    <a:pt x="332" y="648"/>
                  </a:moveTo>
                  <a:cubicBezTo>
                    <a:pt x="332" y="648"/>
                    <a:pt x="332" y="647"/>
                    <a:pt x="333" y="647"/>
                  </a:cubicBezTo>
                  <a:cubicBezTo>
                    <a:pt x="333" y="648"/>
                    <a:pt x="333" y="648"/>
                    <a:pt x="332" y="648"/>
                  </a:cubicBezTo>
                  <a:close/>
                  <a:moveTo>
                    <a:pt x="329" y="644"/>
                  </a:moveTo>
                  <a:cubicBezTo>
                    <a:pt x="329" y="644"/>
                    <a:pt x="329" y="645"/>
                    <a:pt x="328" y="645"/>
                  </a:cubicBezTo>
                  <a:cubicBezTo>
                    <a:pt x="328" y="644"/>
                    <a:pt x="328" y="644"/>
                    <a:pt x="328" y="644"/>
                  </a:cubicBezTo>
                  <a:cubicBezTo>
                    <a:pt x="327" y="644"/>
                    <a:pt x="326" y="644"/>
                    <a:pt x="326" y="645"/>
                  </a:cubicBezTo>
                  <a:cubicBezTo>
                    <a:pt x="326" y="645"/>
                    <a:pt x="326" y="644"/>
                    <a:pt x="326" y="644"/>
                  </a:cubicBezTo>
                  <a:cubicBezTo>
                    <a:pt x="326" y="643"/>
                    <a:pt x="327" y="643"/>
                    <a:pt x="328" y="642"/>
                  </a:cubicBezTo>
                  <a:cubicBezTo>
                    <a:pt x="328" y="642"/>
                    <a:pt x="328" y="643"/>
                    <a:pt x="328" y="643"/>
                  </a:cubicBezTo>
                  <a:cubicBezTo>
                    <a:pt x="328" y="642"/>
                    <a:pt x="329" y="642"/>
                    <a:pt x="329" y="642"/>
                  </a:cubicBezTo>
                  <a:cubicBezTo>
                    <a:pt x="330" y="642"/>
                    <a:pt x="330" y="642"/>
                    <a:pt x="330" y="642"/>
                  </a:cubicBezTo>
                  <a:cubicBezTo>
                    <a:pt x="330" y="642"/>
                    <a:pt x="330" y="642"/>
                    <a:pt x="330" y="642"/>
                  </a:cubicBezTo>
                  <a:cubicBezTo>
                    <a:pt x="330" y="641"/>
                    <a:pt x="331" y="642"/>
                    <a:pt x="330" y="641"/>
                  </a:cubicBezTo>
                  <a:cubicBezTo>
                    <a:pt x="331" y="640"/>
                    <a:pt x="331" y="641"/>
                    <a:pt x="331" y="642"/>
                  </a:cubicBezTo>
                  <a:cubicBezTo>
                    <a:pt x="331" y="642"/>
                    <a:pt x="332" y="642"/>
                    <a:pt x="334" y="642"/>
                  </a:cubicBezTo>
                  <a:cubicBezTo>
                    <a:pt x="334" y="643"/>
                    <a:pt x="333" y="643"/>
                    <a:pt x="333" y="644"/>
                  </a:cubicBezTo>
                  <a:cubicBezTo>
                    <a:pt x="331" y="644"/>
                    <a:pt x="331" y="644"/>
                    <a:pt x="329" y="644"/>
                  </a:cubicBezTo>
                  <a:cubicBezTo>
                    <a:pt x="329" y="644"/>
                    <a:pt x="329" y="644"/>
                    <a:pt x="329" y="644"/>
                  </a:cubicBezTo>
                  <a:close/>
                  <a:moveTo>
                    <a:pt x="319" y="630"/>
                  </a:moveTo>
                  <a:cubicBezTo>
                    <a:pt x="318" y="629"/>
                    <a:pt x="319" y="628"/>
                    <a:pt x="319" y="627"/>
                  </a:cubicBezTo>
                  <a:cubicBezTo>
                    <a:pt x="319" y="626"/>
                    <a:pt x="318" y="627"/>
                    <a:pt x="318" y="626"/>
                  </a:cubicBezTo>
                  <a:cubicBezTo>
                    <a:pt x="319" y="626"/>
                    <a:pt x="320" y="626"/>
                    <a:pt x="320" y="626"/>
                  </a:cubicBezTo>
                  <a:cubicBezTo>
                    <a:pt x="321" y="626"/>
                    <a:pt x="321" y="627"/>
                    <a:pt x="321" y="627"/>
                  </a:cubicBezTo>
                  <a:cubicBezTo>
                    <a:pt x="322" y="628"/>
                    <a:pt x="322" y="630"/>
                    <a:pt x="320" y="630"/>
                  </a:cubicBezTo>
                  <a:cubicBezTo>
                    <a:pt x="320" y="630"/>
                    <a:pt x="320" y="630"/>
                    <a:pt x="319" y="630"/>
                  </a:cubicBezTo>
                  <a:close/>
                  <a:moveTo>
                    <a:pt x="319" y="635"/>
                  </a:moveTo>
                  <a:cubicBezTo>
                    <a:pt x="318" y="635"/>
                    <a:pt x="320" y="634"/>
                    <a:pt x="319" y="635"/>
                  </a:cubicBezTo>
                  <a:close/>
                  <a:moveTo>
                    <a:pt x="317" y="638"/>
                  </a:moveTo>
                  <a:cubicBezTo>
                    <a:pt x="316" y="638"/>
                    <a:pt x="317" y="637"/>
                    <a:pt x="317" y="637"/>
                  </a:cubicBezTo>
                  <a:cubicBezTo>
                    <a:pt x="318" y="637"/>
                    <a:pt x="317" y="638"/>
                    <a:pt x="317" y="638"/>
                  </a:cubicBezTo>
                  <a:close/>
                  <a:moveTo>
                    <a:pt x="317" y="576"/>
                  </a:moveTo>
                  <a:cubicBezTo>
                    <a:pt x="318" y="576"/>
                    <a:pt x="318" y="577"/>
                    <a:pt x="319" y="577"/>
                  </a:cubicBezTo>
                  <a:cubicBezTo>
                    <a:pt x="319" y="578"/>
                    <a:pt x="318" y="577"/>
                    <a:pt x="317" y="577"/>
                  </a:cubicBezTo>
                  <a:cubicBezTo>
                    <a:pt x="317" y="577"/>
                    <a:pt x="317" y="577"/>
                    <a:pt x="317" y="576"/>
                  </a:cubicBezTo>
                  <a:close/>
                  <a:moveTo>
                    <a:pt x="317" y="552"/>
                  </a:moveTo>
                  <a:cubicBezTo>
                    <a:pt x="317" y="552"/>
                    <a:pt x="317" y="551"/>
                    <a:pt x="317" y="551"/>
                  </a:cubicBezTo>
                  <a:cubicBezTo>
                    <a:pt x="317" y="551"/>
                    <a:pt x="318" y="551"/>
                    <a:pt x="318" y="551"/>
                  </a:cubicBezTo>
                  <a:cubicBezTo>
                    <a:pt x="318" y="551"/>
                    <a:pt x="318" y="552"/>
                    <a:pt x="318" y="552"/>
                  </a:cubicBezTo>
                  <a:cubicBezTo>
                    <a:pt x="318" y="552"/>
                    <a:pt x="317" y="552"/>
                    <a:pt x="317" y="552"/>
                  </a:cubicBezTo>
                  <a:close/>
                  <a:moveTo>
                    <a:pt x="319" y="619"/>
                  </a:moveTo>
                  <a:cubicBezTo>
                    <a:pt x="319" y="619"/>
                    <a:pt x="319" y="619"/>
                    <a:pt x="319" y="619"/>
                  </a:cubicBezTo>
                  <a:cubicBezTo>
                    <a:pt x="318" y="619"/>
                    <a:pt x="318" y="619"/>
                    <a:pt x="318" y="619"/>
                  </a:cubicBezTo>
                  <a:cubicBezTo>
                    <a:pt x="318" y="619"/>
                    <a:pt x="318" y="619"/>
                    <a:pt x="318" y="619"/>
                  </a:cubicBezTo>
                  <a:cubicBezTo>
                    <a:pt x="318" y="619"/>
                    <a:pt x="318" y="619"/>
                    <a:pt x="319" y="619"/>
                  </a:cubicBezTo>
                  <a:close/>
                  <a:moveTo>
                    <a:pt x="316" y="617"/>
                  </a:moveTo>
                  <a:cubicBezTo>
                    <a:pt x="316" y="617"/>
                    <a:pt x="316" y="616"/>
                    <a:pt x="316" y="616"/>
                  </a:cubicBezTo>
                  <a:cubicBezTo>
                    <a:pt x="317" y="616"/>
                    <a:pt x="317" y="616"/>
                    <a:pt x="317" y="616"/>
                  </a:cubicBezTo>
                  <a:cubicBezTo>
                    <a:pt x="317" y="616"/>
                    <a:pt x="317" y="617"/>
                    <a:pt x="316" y="617"/>
                  </a:cubicBezTo>
                  <a:close/>
                  <a:moveTo>
                    <a:pt x="317" y="631"/>
                  </a:moveTo>
                  <a:cubicBezTo>
                    <a:pt x="317" y="632"/>
                    <a:pt x="317" y="632"/>
                    <a:pt x="317" y="632"/>
                  </a:cubicBezTo>
                  <a:cubicBezTo>
                    <a:pt x="317" y="632"/>
                    <a:pt x="316" y="632"/>
                    <a:pt x="316" y="632"/>
                  </a:cubicBezTo>
                  <a:cubicBezTo>
                    <a:pt x="316" y="631"/>
                    <a:pt x="316" y="631"/>
                    <a:pt x="316" y="631"/>
                  </a:cubicBezTo>
                  <a:cubicBezTo>
                    <a:pt x="317" y="631"/>
                    <a:pt x="317" y="631"/>
                    <a:pt x="317" y="631"/>
                  </a:cubicBezTo>
                  <a:close/>
                  <a:moveTo>
                    <a:pt x="317" y="635"/>
                  </a:moveTo>
                  <a:cubicBezTo>
                    <a:pt x="319" y="635"/>
                    <a:pt x="318" y="636"/>
                    <a:pt x="318" y="637"/>
                  </a:cubicBezTo>
                  <a:cubicBezTo>
                    <a:pt x="317" y="637"/>
                    <a:pt x="317" y="636"/>
                    <a:pt x="317" y="635"/>
                  </a:cubicBezTo>
                  <a:close/>
                  <a:moveTo>
                    <a:pt x="319" y="573"/>
                  </a:moveTo>
                  <a:cubicBezTo>
                    <a:pt x="319" y="572"/>
                    <a:pt x="320" y="572"/>
                    <a:pt x="321" y="572"/>
                  </a:cubicBezTo>
                  <a:cubicBezTo>
                    <a:pt x="321" y="572"/>
                    <a:pt x="321" y="573"/>
                    <a:pt x="321" y="573"/>
                  </a:cubicBezTo>
                  <a:cubicBezTo>
                    <a:pt x="320" y="573"/>
                    <a:pt x="320" y="573"/>
                    <a:pt x="319" y="573"/>
                  </a:cubicBezTo>
                  <a:close/>
                  <a:moveTo>
                    <a:pt x="320" y="624"/>
                  </a:moveTo>
                  <a:cubicBezTo>
                    <a:pt x="321" y="623"/>
                    <a:pt x="321" y="624"/>
                    <a:pt x="321" y="624"/>
                  </a:cubicBezTo>
                  <a:cubicBezTo>
                    <a:pt x="321" y="624"/>
                    <a:pt x="321" y="624"/>
                    <a:pt x="321" y="624"/>
                  </a:cubicBezTo>
                  <a:cubicBezTo>
                    <a:pt x="321" y="624"/>
                    <a:pt x="320" y="624"/>
                    <a:pt x="320" y="624"/>
                  </a:cubicBezTo>
                  <a:cubicBezTo>
                    <a:pt x="320" y="624"/>
                    <a:pt x="320" y="624"/>
                    <a:pt x="320" y="624"/>
                  </a:cubicBezTo>
                  <a:close/>
                  <a:moveTo>
                    <a:pt x="320" y="632"/>
                  </a:moveTo>
                  <a:cubicBezTo>
                    <a:pt x="321" y="632"/>
                    <a:pt x="321" y="632"/>
                    <a:pt x="321" y="632"/>
                  </a:cubicBezTo>
                  <a:cubicBezTo>
                    <a:pt x="321" y="632"/>
                    <a:pt x="321" y="632"/>
                    <a:pt x="321" y="632"/>
                  </a:cubicBezTo>
                  <a:cubicBezTo>
                    <a:pt x="321" y="632"/>
                    <a:pt x="321" y="632"/>
                    <a:pt x="320" y="632"/>
                  </a:cubicBezTo>
                  <a:cubicBezTo>
                    <a:pt x="320" y="632"/>
                    <a:pt x="320" y="632"/>
                    <a:pt x="320" y="632"/>
                  </a:cubicBezTo>
                  <a:close/>
                  <a:moveTo>
                    <a:pt x="322" y="634"/>
                  </a:moveTo>
                  <a:cubicBezTo>
                    <a:pt x="323" y="635"/>
                    <a:pt x="320" y="635"/>
                    <a:pt x="322" y="634"/>
                  </a:cubicBezTo>
                  <a:close/>
                  <a:moveTo>
                    <a:pt x="320" y="576"/>
                  </a:moveTo>
                  <a:cubicBezTo>
                    <a:pt x="320" y="576"/>
                    <a:pt x="321" y="575"/>
                    <a:pt x="321" y="575"/>
                  </a:cubicBezTo>
                  <a:cubicBezTo>
                    <a:pt x="321" y="575"/>
                    <a:pt x="321" y="576"/>
                    <a:pt x="321" y="576"/>
                  </a:cubicBezTo>
                  <a:cubicBezTo>
                    <a:pt x="321" y="575"/>
                    <a:pt x="322" y="575"/>
                    <a:pt x="323" y="575"/>
                  </a:cubicBezTo>
                  <a:cubicBezTo>
                    <a:pt x="323" y="575"/>
                    <a:pt x="323" y="575"/>
                    <a:pt x="323" y="575"/>
                  </a:cubicBezTo>
                  <a:cubicBezTo>
                    <a:pt x="323" y="575"/>
                    <a:pt x="323" y="575"/>
                    <a:pt x="323" y="576"/>
                  </a:cubicBezTo>
                  <a:cubicBezTo>
                    <a:pt x="323" y="576"/>
                    <a:pt x="321" y="577"/>
                    <a:pt x="320" y="576"/>
                  </a:cubicBezTo>
                  <a:close/>
                  <a:moveTo>
                    <a:pt x="326" y="563"/>
                  </a:moveTo>
                  <a:cubicBezTo>
                    <a:pt x="325" y="563"/>
                    <a:pt x="325" y="562"/>
                    <a:pt x="325" y="561"/>
                  </a:cubicBezTo>
                  <a:cubicBezTo>
                    <a:pt x="326" y="561"/>
                    <a:pt x="326" y="561"/>
                    <a:pt x="326" y="561"/>
                  </a:cubicBezTo>
                  <a:cubicBezTo>
                    <a:pt x="327" y="561"/>
                    <a:pt x="325" y="562"/>
                    <a:pt x="326" y="563"/>
                  </a:cubicBezTo>
                  <a:close/>
                  <a:moveTo>
                    <a:pt x="325" y="555"/>
                  </a:moveTo>
                  <a:cubicBezTo>
                    <a:pt x="326" y="556"/>
                    <a:pt x="324" y="556"/>
                    <a:pt x="325" y="555"/>
                  </a:cubicBezTo>
                  <a:close/>
                  <a:moveTo>
                    <a:pt x="325" y="602"/>
                  </a:moveTo>
                  <a:cubicBezTo>
                    <a:pt x="325" y="602"/>
                    <a:pt x="326" y="602"/>
                    <a:pt x="326" y="602"/>
                  </a:cubicBezTo>
                  <a:cubicBezTo>
                    <a:pt x="328" y="602"/>
                    <a:pt x="328" y="604"/>
                    <a:pt x="326" y="604"/>
                  </a:cubicBezTo>
                  <a:cubicBezTo>
                    <a:pt x="325" y="604"/>
                    <a:pt x="324" y="604"/>
                    <a:pt x="323" y="604"/>
                  </a:cubicBezTo>
                  <a:cubicBezTo>
                    <a:pt x="323" y="603"/>
                    <a:pt x="325" y="603"/>
                    <a:pt x="325" y="602"/>
                  </a:cubicBezTo>
                  <a:close/>
                  <a:moveTo>
                    <a:pt x="326" y="595"/>
                  </a:moveTo>
                  <a:cubicBezTo>
                    <a:pt x="327" y="595"/>
                    <a:pt x="326" y="595"/>
                    <a:pt x="326" y="595"/>
                  </a:cubicBezTo>
                  <a:cubicBezTo>
                    <a:pt x="325" y="596"/>
                    <a:pt x="325" y="594"/>
                    <a:pt x="326" y="595"/>
                  </a:cubicBezTo>
                  <a:close/>
                  <a:moveTo>
                    <a:pt x="329" y="606"/>
                  </a:moveTo>
                  <a:cubicBezTo>
                    <a:pt x="329" y="606"/>
                    <a:pt x="329" y="606"/>
                    <a:pt x="329" y="606"/>
                  </a:cubicBezTo>
                  <a:cubicBezTo>
                    <a:pt x="330" y="606"/>
                    <a:pt x="330" y="606"/>
                    <a:pt x="330" y="606"/>
                  </a:cubicBezTo>
                  <a:cubicBezTo>
                    <a:pt x="330" y="606"/>
                    <a:pt x="330" y="606"/>
                    <a:pt x="330" y="606"/>
                  </a:cubicBezTo>
                  <a:cubicBezTo>
                    <a:pt x="330" y="606"/>
                    <a:pt x="330" y="606"/>
                    <a:pt x="330" y="606"/>
                  </a:cubicBezTo>
                  <a:cubicBezTo>
                    <a:pt x="330" y="606"/>
                    <a:pt x="330" y="606"/>
                    <a:pt x="330" y="606"/>
                  </a:cubicBezTo>
                  <a:cubicBezTo>
                    <a:pt x="330" y="607"/>
                    <a:pt x="330" y="608"/>
                    <a:pt x="329" y="608"/>
                  </a:cubicBezTo>
                  <a:cubicBezTo>
                    <a:pt x="328" y="607"/>
                    <a:pt x="329" y="606"/>
                    <a:pt x="329" y="606"/>
                  </a:cubicBezTo>
                  <a:close/>
                  <a:moveTo>
                    <a:pt x="329" y="587"/>
                  </a:moveTo>
                  <a:cubicBezTo>
                    <a:pt x="329" y="586"/>
                    <a:pt x="329" y="586"/>
                    <a:pt x="329" y="586"/>
                  </a:cubicBezTo>
                  <a:cubicBezTo>
                    <a:pt x="329" y="586"/>
                    <a:pt x="329" y="586"/>
                    <a:pt x="330" y="586"/>
                  </a:cubicBezTo>
                  <a:cubicBezTo>
                    <a:pt x="330" y="586"/>
                    <a:pt x="329" y="587"/>
                    <a:pt x="329" y="587"/>
                  </a:cubicBezTo>
                  <a:close/>
                  <a:moveTo>
                    <a:pt x="330" y="606"/>
                  </a:moveTo>
                  <a:cubicBezTo>
                    <a:pt x="330" y="605"/>
                    <a:pt x="330" y="605"/>
                    <a:pt x="330" y="604"/>
                  </a:cubicBezTo>
                  <a:cubicBezTo>
                    <a:pt x="331" y="604"/>
                    <a:pt x="331" y="606"/>
                    <a:pt x="330" y="606"/>
                  </a:cubicBezTo>
                  <a:close/>
                  <a:moveTo>
                    <a:pt x="331" y="602"/>
                  </a:moveTo>
                  <a:cubicBezTo>
                    <a:pt x="330" y="601"/>
                    <a:pt x="332" y="601"/>
                    <a:pt x="331" y="602"/>
                  </a:cubicBezTo>
                  <a:close/>
                  <a:moveTo>
                    <a:pt x="330" y="611"/>
                  </a:moveTo>
                  <a:cubicBezTo>
                    <a:pt x="329" y="612"/>
                    <a:pt x="327" y="611"/>
                    <a:pt x="327" y="611"/>
                  </a:cubicBezTo>
                  <a:cubicBezTo>
                    <a:pt x="327" y="611"/>
                    <a:pt x="327" y="610"/>
                    <a:pt x="328" y="610"/>
                  </a:cubicBezTo>
                  <a:cubicBezTo>
                    <a:pt x="329" y="610"/>
                    <a:pt x="328" y="611"/>
                    <a:pt x="330" y="611"/>
                  </a:cubicBezTo>
                  <a:close/>
                  <a:moveTo>
                    <a:pt x="334" y="630"/>
                  </a:moveTo>
                  <a:cubicBezTo>
                    <a:pt x="334" y="630"/>
                    <a:pt x="334" y="630"/>
                    <a:pt x="335" y="630"/>
                  </a:cubicBezTo>
                  <a:cubicBezTo>
                    <a:pt x="335" y="630"/>
                    <a:pt x="334" y="630"/>
                    <a:pt x="334" y="630"/>
                  </a:cubicBezTo>
                  <a:cubicBezTo>
                    <a:pt x="333" y="630"/>
                    <a:pt x="334" y="630"/>
                    <a:pt x="334" y="630"/>
                  </a:cubicBezTo>
                  <a:close/>
                  <a:moveTo>
                    <a:pt x="332" y="627"/>
                  </a:moveTo>
                  <a:cubicBezTo>
                    <a:pt x="332" y="627"/>
                    <a:pt x="332" y="626"/>
                    <a:pt x="334" y="626"/>
                  </a:cubicBezTo>
                  <a:cubicBezTo>
                    <a:pt x="334" y="627"/>
                    <a:pt x="332" y="628"/>
                    <a:pt x="332" y="627"/>
                  </a:cubicBezTo>
                  <a:close/>
                  <a:moveTo>
                    <a:pt x="335" y="626"/>
                  </a:moveTo>
                  <a:cubicBezTo>
                    <a:pt x="335" y="627"/>
                    <a:pt x="334" y="625"/>
                    <a:pt x="335" y="626"/>
                  </a:cubicBezTo>
                  <a:close/>
                  <a:moveTo>
                    <a:pt x="335" y="620"/>
                  </a:moveTo>
                  <a:cubicBezTo>
                    <a:pt x="334" y="620"/>
                    <a:pt x="334" y="619"/>
                    <a:pt x="334" y="618"/>
                  </a:cubicBezTo>
                  <a:cubicBezTo>
                    <a:pt x="335" y="618"/>
                    <a:pt x="335" y="619"/>
                    <a:pt x="335" y="620"/>
                  </a:cubicBezTo>
                  <a:close/>
                  <a:moveTo>
                    <a:pt x="335" y="625"/>
                  </a:moveTo>
                  <a:cubicBezTo>
                    <a:pt x="335" y="626"/>
                    <a:pt x="334" y="626"/>
                    <a:pt x="333" y="626"/>
                  </a:cubicBezTo>
                  <a:cubicBezTo>
                    <a:pt x="333" y="626"/>
                    <a:pt x="333" y="625"/>
                    <a:pt x="333" y="625"/>
                  </a:cubicBezTo>
                  <a:cubicBezTo>
                    <a:pt x="334" y="625"/>
                    <a:pt x="334" y="625"/>
                    <a:pt x="335" y="625"/>
                  </a:cubicBezTo>
                  <a:close/>
                  <a:moveTo>
                    <a:pt x="333" y="624"/>
                  </a:moveTo>
                  <a:cubicBezTo>
                    <a:pt x="333" y="624"/>
                    <a:pt x="333" y="624"/>
                    <a:pt x="332" y="624"/>
                  </a:cubicBezTo>
                  <a:cubicBezTo>
                    <a:pt x="332" y="624"/>
                    <a:pt x="332" y="624"/>
                    <a:pt x="332" y="624"/>
                  </a:cubicBezTo>
                  <a:cubicBezTo>
                    <a:pt x="333" y="624"/>
                    <a:pt x="333" y="624"/>
                    <a:pt x="333" y="624"/>
                  </a:cubicBezTo>
                  <a:cubicBezTo>
                    <a:pt x="333" y="624"/>
                    <a:pt x="333" y="624"/>
                    <a:pt x="333" y="624"/>
                  </a:cubicBezTo>
                  <a:close/>
                  <a:moveTo>
                    <a:pt x="333" y="625"/>
                  </a:moveTo>
                  <a:cubicBezTo>
                    <a:pt x="333" y="626"/>
                    <a:pt x="331" y="625"/>
                    <a:pt x="333" y="625"/>
                  </a:cubicBezTo>
                  <a:close/>
                  <a:moveTo>
                    <a:pt x="332" y="612"/>
                  </a:moveTo>
                  <a:cubicBezTo>
                    <a:pt x="331" y="613"/>
                    <a:pt x="331" y="611"/>
                    <a:pt x="332" y="612"/>
                  </a:cubicBezTo>
                  <a:close/>
                  <a:moveTo>
                    <a:pt x="331" y="621"/>
                  </a:moveTo>
                  <a:cubicBezTo>
                    <a:pt x="333" y="622"/>
                    <a:pt x="330" y="622"/>
                    <a:pt x="331" y="621"/>
                  </a:cubicBezTo>
                  <a:close/>
                  <a:moveTo>
                    <a:pt x="331" y="634"/>
                  </a:moveTo>
                  <a:cubicBezTo>
                    <a:pt x="332" y="634"/>
                    <a:pt x="332" y="634"/>
                    <a:pt x="333" y="634"/>
                  </a:cubicBezTo>
                  <a:cubicBezTo>
                    <a:pt x="333" y="634"/>
                    <a:pt x="332" y="634"/>
                    <a:pt x="332" y="634"/>
                  </a:cubicBezTo>
                  <a:cubicBezTo>
                    <a:pt x="332" y="634"/>
                    <a:pt x="332" y="634"/>
                    <a:pt x="332" y="634"/>
                  </a:cubicBezTo>
                  <a:cubicBezTo>
                    <a:pt x="332" y="635"/>
                    <a:pt x="332" y="635"/>
                    <a:pt x="332" y="635"/>
                  </a:cubicBezTo>
                  <a:cubicBezTo>
                    <a:pt x="332" y="635"/>
                    <a:pt x="332" y="635"/>
                    <a:pt x="332" y="635"/>
                  </a:cubicBezTo>
                  <a:cubicBezTo>
                    <a:pt x="330" y="636"/>
                    <a:pt x="331" y="634"/>
                    <a:pt x="331" y="634"/>
                  </a:cubicBezTo>
                  <a:close/>
                  <a:moveTo>
                    <a:pt x="333" y="640"/>
                  </a:moveTo>
                  <a:cubicBezTo>
                    <a:pt x="333" y="640"/>
                    <a:pt x="335" y="640"/>
                    <a:pt x="335" y="641"/>
                  </a:cubicBezTo>
                  <a:cubicBezTo>
                    <a:pt x="335" y="641"/>
                    <a:pt x="335" y="641"/>
                    <a:pt x="335" y="641"/>
                  </a:cubicBezTo>
                  <a:cubicBezTo>
                    <a:pt x="335" y="641"/>
                    <a:pt x="335" y="641"/>
                    <a:pt x="335" y="642"/>
                  </a:cubicBezTo>
                  <a:cubicBezTo>
                    <a:pt x="334" y="642"/>
                    <a:pt x="334" y="642"/>
                    <a:pt x="334" y="642"/>
                  </a:cubicBezTo>
                  <a:cubicBezTo>
                    <a:pt x="334" y="641"/>
                    <a:pt x="334" y="641"/>
                    <a:pt x="334" y="641"/>
                  </a:cubicBezTo>
                  <a:cubicBezTo>
                    <a:pt x="334" y="641"/>
                    <a:pt x="334" y="640"/>
                    <a:pt x="333" y="640"/>
                  </a:cubicBezTo>
                  <a:close/>
                  <a:moveTo>
                    <a:pt x="334" y="639"/>
                  </a:moveTo>
                  <a:cubicBezTo>
                    <a:pt x="334" y="639"/>
                    <a:pt x="334" y="640"/>
                    <a:pt x="333" y="639"/>
                  </a:cubicBezTo>
                  <a:cubicBezTo>
                    <a:pt x="333" y="639"/>
                    <a:pt x="333" y="639"/>
                    <a:pt x="333" y="638"/>
                  </a:cubicBezTo>
                  <a:cubicBezTo>
                    <a:pt x="334" y="639"/>
                    <a:pt x="334" y="639"/>
                    <a:pt x="335" y="639"/>
                  </a:cubicBezTo>
                  <a:cubicBezTo>
                    <a:pt x="335" y="639"/>
                    <a:pt x="335" y="639"/>
                    <a:pt x="334" y="639"/>
                  </a:cubicBezTo>
                  <a:close/>
                  <a:moveTo>
                    <a:pt x="332" y="641"/>
                  </a:moveTo>
                  <a:cubicBezTo>
                    <a:pt x="331" y="641"/>
                    <a:pt x="331" y="640"/>
                    <a:pt x="331" y="640"/>
                  </a:cubicBezTo>
                  <a:cubicBezTo>
                    <a:pt x="332" y="640"/>
                    <a:pt x="332" y="641"/>
                    <a:pt x="332" y="641"/>
                  </a:cubicBezTo>
                  <a:close/>
                  <a:moveTo>
                    <a:pt x="331" y="640"/>
                  </a:moveTo>
                  <a:cubicBezTo>
                    <a:pt x="331" y="641"/>
                    <a:pt x="329" y="640"/>
                    <a:pt x="331" y="640"/>
                  </a:cubicBezTo>
                  <a:close/>
                  <a:moveTo>
                    <a:pt x="330" y="638"/>
                  </a:moveTo>
                  <a:cubicBezTo>
                    <a:pt x="330" y="638"/>
                    <a:pt x="330" y="638"/>
                    <a:pt x="330" y="638"/>
                  </a:cubicBezTo>
                  <a:cubicBezTo>
                    <a:pt x="330" y="638"/>
                    <a:pt x="330" y="638"/>
                    <a:pt x="330" y="638"/>
                  </a:cubicBezTo>
                  <a:cubicBezTo>
                    <a:pt x="330" y="638"/>
                    <a:pt x="330" y="638"/>
                    <a:pt x="330" y="638"/>
                  </a:cubicBezTo>
                  <a:cubicBezTo>
                    <a:pt x="330" y="638"/>
                    <a:pt x="330" y="638"/>
                    <a:pt x="330" y="638"/>
                  </a:cubicBezTo>
                  <a:close/>
                  <a:moveTo>
                    <a:pt x="329" y="632"/>
                  </a:moveTo>
                  <a:cubicBezTo>
                    <a:pt x="328" y="631"/>
                    <a:pt x="329" y="630"/>
                    <a:pt x="328" y="629"/>
                  </a:cubicBezTo>
                  <a:cubicBezTo>
                    <a:pt x="329" y="629"/>
                    <a:pt x="329" y="629"/>
                    <a:pt x="329" y="630"/>
                  </a:cubicBezTo>
                  <a:cubicBezTo>
                    <a:pt x="329" y="629"/>
                    <a:pt x="330" y="629"/>
                    <a:pt x="331" y="630"/>
                  </a:cubicBezTo>
                  <a:cubicBezTo>
                    <a:pt x="331" y="631"/>
                    <a:pt x="331" y="632"/>
                    <a:pt x="329" y="632"/>
                  </a:cubicBezTo>
                  <a:close/>
                  <a:moveTo>
                    <a:pt x="328" y="634"/>
                  </a:moveTo>
                  <a:cubicBezTo>
                    <a:pt x="328" y="634"/>
                    <a:pt x="328" y="634"/>
                    <a:pt x="328" y="634"/>
                  </a:cubicBezTo>
                  <a:cubicBezTo>
                    <a:pt x="327" y="632"/>
                    <a:pt x="330" y="633"/>
                    <a:pt x="328" y="634"/>
                  </a:cubicBezTo>
                  <a:close/>
                  <a:moveTo>
                    <a:pt x="329" y="616"/>
                  </a:moveTo>
                  <a:cubicBezTo>
                    <a:pt x="328" y="616"/>
                    <a:pt x="328" y="617"/>
                    <a:pt x="327" y="617"/>
                  </a:cubicBezTo>
                  <a:cubicBezTo>
                    <a:pt x="327" y="618"/>
                    <a:pt x="327" y="618"/>
                    <a:pt x="326" y="619"/>
                  </a:cubicBezTo>
                  <a:cubicBezTo>
                    <a:pt x="325" y="618"/>
                    <a:pt x="326" y="617"/>
                    <a:pt x="326" y="616"/>
                  </a:cubicBezTo>
                  <a:cubicBezTo>
                    <a:pt x="327" y="616"/>
                    <a:pt x="329" y="615"/>
                    <a:pt x="330" y="615"/>
                  </a:cubicBezTo>
                  <a:cubicBezTo>
                    <a:pt x="330" y="616"/>
                    <a:pt x="329" y="615"/>
                    <a:pt x="329" y="616"/>
                  </a:cubicBezTo>
                  <a:close/>
                  <a:moveTo>
                    <a:pt x="326" y="623"/>
                  </a:moveTo>
                  <a:cubicBezTo>
                    <a:pt x="326" y="623"/>
                    <a:pt x="326" y="622"/>
                    <a:pt x="327" y="622"/>
                  </a:cubicBezTo>
                  <a:cubicBezTo>
                    <a:pt x="328" y="623"/>
                    <a:pt x="327" y="624"/>
                    <a:pt x="326" y="623"/>
                  </a:cubicBezTo>
                  <a:close/>
                  <a:moveTo>
                    <a:pt x="325" y="632"/>
                  </a:moveTo>
                  <a:cubicBezTo>
                    <a:pt x="324" y="632"/>
                    <a:pt x="324" y="631"/>
                    <a:pt x="324" y="631"/>
                  </a:cubicBezTo>
                  <a:cubicBezTo>
                    <a:pt x="325" y="631"/>
                    <a:pt x="325" y="631"/>
                    <a:pt x="325" y="632"/>
                  </a:cubicBezTo>
                  <a:close/>
                  <a:moveTo>
                    <a:pt x="324" y="626"/>
                  </a:moveTo>
                  <a:cubicBezTo>
                    <a:pt x="324" y="626"/>
                    <a:pt x="324" y="625"/>
                    <a:pt x="324" y="625"/>
                  </a:cubicBezTo>
                  <a:cubicBezTo>
                    <a:pt x="325" y="625"/>
                    <a:pt x="325" y="625"/>
                    <a:pt x="325" y="625"/>
                  </a:cubicBezTo>
                  <a:cubicBezTo>
                    <a:pt x="325" y="625"/>
                    <a:pt x="325" y="626"/>
                    <a:pt x="324" y="626"/>
                  </a:cubicBezTo>
                  <a:close/>
                  <a:moveTo>
                    <a:pt x="323" y="588"/>
                  </a:moveTo>
                  <a:cubicBezTo>
                    <a:pt x="323" y="589"/>
                    <a:pt x="321" y="586"/>
                    <a:pt x="324" y="587"/>
                  </a:cubicBezTo>
                  <a:cubicBezTo>
                    <a:pt x="324" y="588"/>
                    <a:pt x="322" y="587"/>
                    <a:pt x="323" y="588"/>
                  </a:cubicBezTo>
                  <a:close/>
                  <a:moveTo>
                    <a:pt x="323" y="586"/>
                  </a:moveTo>
                  <a:cubicBezTo>
                    <a:pt x="323" y="586"/>
                    <a:pt x="323" y="586"/>
                    <a:pt x="323" y="586"/>
                  </a:cubicBezTo>
                  <a:cubicBezTo>
                    <a:pt x="323" y="586"/>
                    <a:pt x="324" y="586"/>
                    <a:pt x="324" y="586"/>
                  </a:cubicBezTo>
                  <a:cubicBezTo>
                    <a:pt x="324" y="586"/>
                    <a:pt x="324" y="586"/>
                    <a:pt x="323" y="586"/>
                  </a:cubicBezTo>
                  <a:close/>
                  <a:moveTo>
                    <a:pt x="323" y="584"/>
                  </a:moveTo>
                  <a:cubicBezTo>
                    <a:pt x="323" y="583"/>
                    <a:pt x="323" y="583"/>
                    <a:pt x="323" y="583"/>
                  </a:cubicBezTo>
                  <a:cubicBezTo>
                    <a:pt x="323" y="583"/>
                    <a:pt x="324" y="583"/>
                    <a:pt x="324" y="583"/>
                  </a:cubicBezTo>
                  <a:cubicBezTo>
                    <a:pt x="324" y="583"/>
                    <a:pt x="324" y="584"/>
                    <a:pt x="323" y="584"/>
                  </a:cubicBezTo>
                  <a:close/>
                  <a:moveTo>
                    <a:pt x="324" y="573"/>
                  </a:moveTo>
                  <a:cubicBezTo>
                    <a:pt x="324" y="573"/>
                    <a:pt x="323" y="573"/>
                    <a:pt x="323" y="573"/>
                  </a:cubicBezTo>
                  <a:cubicBezTo>
                    <a:pt x="323" y="573"/>
                    <a:pt x="323" y="573"/>
                    <a:pt x="323" y="573"/>
                  </a:cubicBezTo>
                  <a:cubicBezTo>
                    <a:pt x="323" y="573"/>
                    <a:pt x="324" y="573"/>
                    <a:pt x="324" y="573"/>
                  </a:cubicBezTo>
                  <a:cubicBezTo>
                    <a:pt x="324" y="573"/>
                    <a:pt x="324" y="573"/>
                    <a:pt x="324" y="573"/>
                  </a:cubicBezTo>
                  <a:close/>
                  <a:moveTo>
                    <a:pt x="324" y="579"/>
                  </a:moveTo>
                  <a:cubicBezTo>
                    <a:pt x="323" y="580"/>
                    <a:pt x="321" y="579"/>
                    <a:pt x="324" y="579"/>
                  </a:cubicBezTo>
                  <a:close/>
                  <a:moveTo>
                    <a:pt x="323" y="627"/>
                  </a:moveTo>
                  <a:cubicBezTo>
                    <a:pt x="324" y="628"/>
                    <a:pt x="323" y="630"/>
                    <a:pt x="323" y="631"/>
                  </a:cubicBezTo>
                  <a:cubicBezTo>
                    <a:pt x="321" y="630"/>
                    <a:pt x="322" y="629"/>
                    <a:pt x="323" y="627"/>
                  </a:cubicBezTo>
                  <a:close/>
                  <a:moveTo>
                    <a:pt x="322" y="634"/>
                  </a:moveTo>
                  <a:cubicBezTo>
                    <a:pt x="323" y="634"/>
                    <a:pt x="323" y="634"/>
                    <a:pt x="323" y="634"/>
                  </a:cubicBezTo>
                  <a:cubicBezTo>
                    <a:pt x="323" y="634"/>
                    <a:pt x="323" y="634"/>
                    <a:pt x="323" y="634"/>
                  </a:cubicBezTo>
                  <a:cubicBezTo>
                    <a:pt x="323" y="634"/>
                    <a:pt x="323" y="634"/>
                    <a:pt x="322" y="634"/>
                  </a:cubicBezTo>
                  <a:cubicBezTo>
                    <a:pt x="322" y="634"/>
                    <a:pt x="322" y="634"/>
                    <a:pt x="322" y="634"/>
                  </a:cubicBezTo>
                  <a:close/>
                  <a:moveTo>
                    <a:pt x="324" y="644"/>
                  </a:moveTo>
                  <a:cubicBezTo>
                    <a:pt x="324" y="644"/>
                    <a:pt x="323" y="644"/>
                    <a:pt x="323" y="645"/>
                  </a:cubicBezTo>
                  <a:cubicBezTo>
                    <a:pt x="322" y="644"/>
                    <a:pt x="322" y="643"/>
                    <a:pt x="324" y="644"/>
                  </a:cubicBezTo>
                  <a:close/>
                  <a:moveTo>
                    <a:pt x="324" y="639"/>
                  </a:moveTo>
                  <a:cubicBezTo>
                    <a:pt x="325" y="639"/>
                    <a:pt x="325" y="640"/>
                    <a:pt x="324" y="640"/>
                  </a:cubicBezTo>
                  <a:cubicBezTo>
                    <a:pt x="324" y="640"/>
                    <a:pt x="324" y="640"/>
                    <a:pt x="324" y="639"/>
                  </a:cubicBezTo>
                  <a:close/>
                  <a:moveTo>
                    <a:pt x="326" y="645"/>
                  </a:moveTo>
                  <a:cubicBezTo>
                    <a:pt x="326" y="645"/>
                    <a:pt x="325" y="646"/>
                    <a:pt x="325" y="646"/>
                  </a:cubicBezTo>
                  <a:cubicBezTo>
                    <a:pt x="325" y="646"/>
                    <a:pt x="324" y="644"/>
                    <a:pt x="326" y="645"/>
                  </a:cubicBezTo>
                  <a:close/>
                  <a:moveTo>
                    <a:pt x="334" y="643"/>
                  </a:moveTo>
                  <a:cubicBezTo>
                    <a:pt x="334" y="643"/>
                    <a:pt x="335" y="642"/>
                    <a:pt x="335" y="643"/>
                  </a:cubicBezTo>
                  <a:cubicBezTo>
                    <a:pt x="335" y="643"/>
                    <a:pt x="335" y="643"/>
                    <a:pt x="334" y="643"/>
                  </a:cubicBezTo>
                  <a:close/>
                  <a:moveTo>
                    <a:pt x="335" y="644"/>
                  </a:moveTo>
                  <a:cubicBezTo>
                    <a:pt x="335" y="644"/>
                    <a:pt x="335" y="644"/>
                    <a:pt x="336" y="644"/>
                  </a:cubicBezTo>
                  <a:cubicBezTo>
                    <a:pt x="336" y="644"/>
                    <a:pt x="336" y="644"/>
                    <a:pt x="336" y="644"/>
                  </a:cubicBezTo>
                  <a:cubicBezTo>
                    <a:pt x="335" y="644"/>
                    <a:pt x="335" y="644"/>
                    <a:pt x="335" y="644"/>
                  </a:cubicBezTo>
                  <a:cubicBezTo>
                    <a:pt x="335" y="644"/>
                    <a:pt x="335" y="644"/>
                    <a:pt x="335" y="644"/>
                  </a:cubicBezTo>
                  <a:close/>
                  <a:moveTo>
                    <a:pt x="333" y="636"/>
                  </a:moveTo>
                  <a:cubicBezTo>
                    <a:pt x="333" y="635"/>
                    <a:pt x="334" y="636"/>
                    <a:pt x="334" y="635"/>
                  </a:cubicBezTo>
                  <a:cubicBezTo>
                    <a:pt x="334" y="635"/>
                    <a:pt x="336" y="635"/>
                    <a:pt x="335" y="635"/>
                  </a:cubicBezTo>
                  <a:cubicBezTo>
                    <a:pt x="336" y="635"/>
                    <a:pt x="335" y="635"/>
                    <a:pt x="336" y="636"/>
                  </a:cubicBezTo>
                  <a:cubicBezTo>
                    <a:pt x="335" y="635"/>
                    <a:pt x="334" y="637"/>
                    <a:pt x="333" y="636"/>
                  </a:cubicBezTo>
                  <a:close/>
                  <a:moveTo>
                    <a:pt x="335" y="622"/>
                  </a:moveTo>
                  <a:cubicBezTo>
                    <a:pt x="335" y="621"/>
                    <a:pt x="335" y="621"/>
                    <a:pt x="335" y="621"/>
                  </a:cubicBezTo>
                  <a:cubicBezTo>
                    <a:pt x="335" y="621"/>
                    <a:pt x="336" y="621"/>
                    <a:pt x="336" y="621"/>
                  </a:cubicBezTo>
                  <a:cubicBezTo>
                    <a:pt x="336" y="621"/>
                    <a:pt x="336" y="621"/>
                    <a:pt x="336" y="622"/>
                  </a:cubicBezTo>
                  <a:cubicBezTo>
                    <a:pt x="336" y="622"/>
                    <a:pt x="335" y="622"/>
                    <a:pt x="335" y="622"/>
                  </a:cubicBezTo>
                  <a:close/>
                  <a:moveTo>
                    <a:pt x="334" y="611"/>
                  </a:moveTo>
                  <a:cubicBezTo>
                    <a:pt x="334" y="611"/>
                    <a:pt x="334" y="612"/>
                    <a:pt x="334" y="612"/>
                  </a:cubicBezTo>
                  <a:cubicBezTo>
                    <a:pt x="333" y="612"/>
                    <a:pt x="333" y="612"/>
                    <a:pt x="334" y="611"/>
                  </a:cubicBezTo>
                  <a:cubicBezTo>
                    <a:pt x="334" y="611"/>
                    <a:pt x="334" y="611"/>
                    <a:pt x="334" y="611"/>
                  </a:cubicBezTo>
                  <a:close/>
                  <a:moveTo>
                    <a:pt x="335" y="609"/>
                  </a:moveTo>
                  <a:cubicBezTo>
                    <a:pt x="335" y="609"/>
                    <a:pt x="335" y="609"/>
                    <a:pt x="335" y="609"/>
                  </a:cubicBezTo>
                  <a:cubicBezTo>
                    <a:pt x="334" y="609"/>
                    <a:pt x="334" y="608"/>
                    <a:pt x="335" y="609"/>
                  </a:cubicBezTo>
                  <a:close/>
                  <a:moveTo>
                    <a:pt x="336" y="610"/>
                  </a:moveTo>
                  <a:cubicBezTo>
                    <a:pt x="336" y="610"/>
                    <a:pt x="336" y="610"/>
                    <a:pt x="337" y="610"/>
                  </a:cubicBezTo>
                  <a:cubicBezTo>
                    <a:pt x="336" y="611"/>
                    <a:pt x="335" y="611"/>
                    <a:pt x="336" y="610"/>
                  </a:cubicBezTo>
                  <a:close/>
                  <a:moveTo>
                    <a:pt x="336" y="593"/>
                  </a:moveTo>
                  <a:cubicBezTo>
                    <a:pt x="336" y="594"/>
                    <a:pt x="335" y="594"/>
                    <a:pt x="334" y="593"/>
                  </a:cubicBezTo>
                  <a:cubicBezTo>
                    <a:pt x="334" y="593"/>
                    <a:pt x="335" y="593"/>
                    <a:pt x="336" y="593"/>
                  </a:cubicBezTo>
                  <a:close/>
                  <a:moveTo>
                    <a:pt x="335" y="594"/>
                  </a:moveTo>
                  <a:cubicBezTo>
                    <a:pt x="334" y="595"/>
                    <a:pt x="335" y="595"/>
                    <a:pt x="335" y="596"/>
                  </a:cubicBezTo>
                  <a:cubicBezTo>
                    <a:pt x="335" y="596"/>
                    <a:pt x="335" y="596"/>
                    <a:pt x="336" y="596"/>
                  </a:cubicBezTo>
                  <a:cubicBezTo>
                    <a:pt x="336" y="596"/>
                    <a:pt x="336" y="596"/>
                    <a:pt x="336" y="596"/>
                  </a:cubicBezTo>
                  <a:cubicBezTo>
                    <a:pt x="337" y="597"/>
                    <a:pt x="335" y="597"/>
                    <a:pt x="337" y="597"/>
                  </a:cubicBezTo>
                  <a:cubicBezTo>
                    <a:pt x="337" y="598"/>
                    <a:pt x="335" y="598"/>
                    <a:pt x="334" y="598"/>
                  </a:cubicBezTo>
                  <a:cubicBezTo>
                    <a:pt x="334" y="597"/>
                    <a:pt x="334" y="597"/>
                    <a:pt x="334" y="596"/>
                  </a:cubicBezTo>
                  <a:cubicBezTo>
                    <a:pt x="334" y="596"/>
                    <a:pt x="334" y="596"/>
                    <a:pt x="334" y="596"/>
                  </a:cubicBezTo>
                  <a:cubicBezTo>
                    <a:pt x="334" y="596"/>
                    <a:pt x="333" y="596"/>
                    <a:pt x="333" y="596"/>
                  </a:cubicBezTo>
                  <a:cubicBezTo>
                    <a:pt x="333" y="595"/>
                    <a:pt x="332" y="594"/>
                    <a:pt x="332" y="593"/>
                  </a:cubicBezTo>
                  <a:cubicBezTo>
                    <a:pt x="333" y="593"/>
                    <a:pt x="334" y="594"/>
                    <a:pt x="335" y="594"/>
                  </a:cubicBezTo>
                  <a:close/>
                  <a:moveTo>
                    <a:pt x="332" y="583"/>
                  </a:moveTo>
                  <a:cubicBezTo>
                    <a:pt x="332" y="582"/>
                    <a:pt x="332" y="582"/>
                    <a:pt x="332" y="581"/>
                  </a:cubicBezTo>
                  <a:cubicBezTo>
                    <a:pt x="334" y="581"/>
                    <a:pt x="334" y="583"/>
                    <a:pt x="333" y="584"/>
                  </a:cubicBezTo>
                  <a:cubicBezTo>
                    <a:pt x="332" y="584"/>
                    <a:pt x="333" y="583"/>
                    <a:pt x="332" y="583"/>
                  </a:cubicBezTo>
                  <a:close/>
                  <a:moveTo>
                    <a:pt x="332" y="524"/>
                  </a:moveTo>
                  <a:cubicBezTo>
                    <a:pt x="333" y="524"/>
                    <a:pt x="333" y="525"/>
                    <a:pt x="334" y="524"/>
                  </a:cubicBezTo>
                  <a:cubicBezTo>
                    <a:pt x="334" y="525"/>
                    <a:pt x="332" y="525"/>
                    <a:pt x="332" y="524"/>
                  </a:cubicBezTo>
                  <a:close/>
                  <a:moveTo>
                    <a:pt x="332" y="610"/>
                  </a:moveTo>
                  <a:cubicBezTo>
                    <a:pt x="332" y="610"/>
                    <a:pt x="332" y="610"/>
                    <a:pt x="332" y="610"/>
                  </a:cubicBezTo>
                  <a:cubicBezTo>
                    <a:pt x="332" y="611"/>
                    <a:pt x="330" y="611"/>
                    <a:pt x="331" y="611"/>
                  </a:cubicBezTo>
                  <a:cubicBezTo>
                    <a:pt x="328" y="611"/>
                    <a:pt x="330" y="611"/>
                    <a:pt x="330" y="610"/>
                  </a:cubicBezTo>
                  <a:cubicBezTo>
                    <a:pt x="331" y="610"/>
                    <a:pt x="331" y="610"/>
                    <a:pt x="332" y="610"/>
                  </a:cubicBezTo>
                  <a:close/>
                  <a:moveTo>
                    <a:pt x="331" y="565"/>
                  </a:moveTo>
                  <a:cubicBezTo>
                    <a:pt x="331" y="566"/>
                    <a:pt x="331" y="566"/>
                    <a:pt x="331" y="566"/>
                  </a:cubicBezTo>
                  <a:cubicBezTo>
                    <a:pt x="331" y="566"/>
                    <a:pt x="331" y="566"/>
                    <a:pt x="331" y="566"/>
                  </a:cubicBezTo>
                  <a:cubicBezTo>
                    <a:pt x="331" y="566"/>
                    <a:pt x="331" y="566"/>
                    <a:pt x="331" y="565"/>
                  </a:cubicBezTo>
                  <a:cubicBezTo>
                    <a:pt x="331" y="565"/>
                    <a:pt x="331" y="565"/>
                    <a:pt x="331" y="565"/>
                  </a:cubicBezTo>
                  <a:close/>
                  <a:moveTo>
                    <a:pt x="331" y="526"/>
                  </a:moveTo>
                  <a:cubicBezTo>
                    <a:pt x="332" y="527"/>
                    <a:pt x="330" y="527"/>
                    <a:pt x="331" y="526"/>
                  </a:cubicBezTo>
                  <a:close/>
                  <a:moveTo>
                    <a:pt x="331" y="566"/>
                  </a:moveTo>
                  <a:cubicBezTo>
                    <a:pt x="331" y="567"/>
                    <a:pt x="330" y="567"/>
                    <a:pt x="331" y="568"/>
                  </a:cubicBezTo>
                  <a:cubicBezTo>
                    <a:pt x="330" y="568"/>
                    <a:pt x="330" y="569"/>
                    <a:pt x="329" y="569"/>
                  </a:cubicBezTo>
                  <a:cubicBezTo>
                    <a:pt x="329" y="568"/>
                    <a:pt x="329" y="567"/>
                    <a:pt x="329" y="566"/>
                  </a:cubicBezTo>
                  <a:cubicBezTo>
                    <a:pt x="330" y="566"/>
                    <a:pt x="331" y="566"/>
                    <a:pt x="331" y="566"/>
                  </a:cubicBezTo>
                  <a:close/>
                  <a:moveTo>
                    <a:pt x="331" y="570"/>
                  </a:moveTo>
                  <a:cubicBezTo>
                    <a:pt x="329" y="571"/>
                    <a:pt x="330" y="574"/>
                    <a:pt x="328" y="574"/>
                  </a:cubicBezTo>
                  <a:cubicBezTo>
                    <a:pt x="329" y="573"/>
                    <a:pt x="327" y="571"/>
                    <a:pt x="331" y="570"/>
                  </a:cubicBezTo>
                  <a:close/>
                  <a:moveTo>
                    <a:pt x="329" y="581"/>
                  </a:moveTo>
                  <a:cubicBezTo>
                    <a:pt x="329" y="581"/>
                    <a:pt x="329" y="582"/>
                    <a:pt x="329" y="582"/>
                  </a:cubicBezTo>
                  <a:cubicBezTo>
                    <a:pt x="327" y="581"/>
                    <a:pt x="327" y="583"/>
                    <a:pt x="325" y="582"/>
                  </a:cubicBezTo>
                  <a:cubicBezTo>
                    <a:pt x="326" y="581"/>
                    <a:pt x="328" y="582"/>
                    <a:pt x="329" y="581"/>
                  </a:cubicBezTo>
                  <a:close/>
                  <a:moveTo>
                    <a:pt x="321" y="566"/>
                  </a:moveTo>
                  <a:cubicBezTo>
                    <a:pt x="321" y="566"/>
                    <a:pt x="320" y="566"/>
                    <a:pt x="319" y="566"/>
                  </a:cubicBezTo>
                  <a:cubicBezTo>
                    <a:pt x="319" y="566"/>
                    <a:pt x="319" y="566"/>
                    <a:pt x="319" y="565"/>
                  </a:cubicBezTo>
                  <a:cubicBezTo>
                    <a:pt x="320" y="565"/>
                    <a:pt x="320" y="566"/>
                    <a:pt x="321" y="566"/>
                  </a:cubicBezTo>
                  <a:close/>
                  <a:moveTo>
                    <a:pt x="320" y="570"/>
                  </a:moveTo>
                  <a:cubicBezTo>
                    <a:pt x="320" y="571"/>
                    <a:pt x="319" y="571"/>
                    <a:pt x="319" y="571"/>
                  </a:cubicBezTo>
                  <a:cubicBezTo>
                    <a:pt x="318" y="571"/>
                    <a:pt x="318" y="570"/>
                    <a:pt x="320" y="570"/>
                  </a:cubicBezTo>
                  <a:close/>
                  <a:moveTo>
                    <a:pt x="319" y="562"/>
                  </a:moveTo>
                  <a:cubicBezTo>
                    <a:pt x="318" y="562"/>
                    <a:pt x="318" y="561"/>
                    <a:pt x="318" y="561"/>
                  </a:cubicBezTo>
                  <a:cubicBezTo>
                    <a:pt x="318" y="561"/>
                    <a:pt x="319" y="561"/>
                    <a:pt x="319" y="561"/>
                  </a:cubicBezTo>
                  <a:cubicBezTo>
                    <a:pt x="319" y="561"/>
                    <a:pt x="319" y="561"/>
                    <a:pt x="319" y="562"/>
                  </a:cubicBezTo>
                  <a:close/>
                  <a:moveTo>
                    <a:pt x="319" y="558"/>
                  </a:moveTo>
                  <a:cubicBezTo>
                    <a:pt x="318" y="558"/>
                    <a:pt x="318" y="558"/>
                    <a:pt x="318" y="558"/>
                  </a:cubicBezTo>
                  <a:cubicBezTo>
                    <a:pt x="318" y="558"/>
                    <a:pt x="318" y="558"/>
                    <a:pt x="318" y="558"/>
                  </a:cubicBezTo>
                  <a:cubicBezTo>
                    <a:pt x="318" y="558"/>
                    <a:pt x="319" y="558"/>
                    <a:pt x="319" y="558"/>
                  </a:cubicBezTo>
                  <a:cubicBezTo>
                    <a:pt x="319" y="558"/>
                    <a:pt x="319" y="558"/>
                    <a:pt x="319" y="558"/>
                  </a:cubicBezTo>
                  <a:close/>
                  <a:moveTo>
                    <a:pt x="317" y="543"/>
                  </a:moveTo>
                  <a:cubicBezTo>
                    <a:pt x="316" y="543"/>
                    <a:pt x="317" y="542"/>
                    <a:pt x="318" y="542"/>
                  </a:cubicBezTo>
                  <a:cubicBezTo>
                    <a:pt x="318" y="543"/>
                    <a:pt x="318" y="543"/>
                    <a:pt x="317" y="543"/>
                  </a:cubicBezTo>
                  <a:close/>
                  <a:moveTo>
                    <a:pt x="317" y="545"/>
                  </a:moveTo>
                  <a:cubicBezTo>
                    <a:pt x="318" y="545"/>
                    <a:pt x="318" y="547"/>
                    <a:pt x="316" y="546"/>
                  </a:cubicBezTo>
                  <a:cubicBezTo>
                    <a:pt x="316" y="546"/>
                    <a:pt x="316" y="545"/>
                    <a:pt x="317" y="545"/>
                  </a:cubicBezTo>
                  <a:close/>
                  <a:moveTo>
                    <a:pt x="317" y="604"/>
                  </a:moveTo>
                  <a:cubicBezTo>
                    <a:pt x="317" y="605"/>
                    <a:pt x="317" y="605"/>
                    <a:pt x="316" y="605"/>
                  </a:cubicBezTo>
                  <a:cubicBezTo>
                    <a:pt x="316" y="606"/>
                    <a:pt x="316" y="604"/>
                    <a:pt x="317" y="604"/>
                  </a:cubicBezTo>
                  <a:close/>
                  <a:moveTo>
                    <a:pt x="315" y="634"/>
                  </a:moveTo>
                  <a:cubicBezTo>
                    <a:pt x="315" y="634"/>
                    <a:pt x="316" y="634"/>
                    <a:pt x="316" y="633"/>
                  </a:cubicBezTo>
                  <a:cubicBezTo>
                    <a:pt x="316" y="633"/>
                    <a:pt x="316" y="634"/>
                    <a:pt x="315" y="634"/>
                  </a:cubicBezTo>
                  <a:close/>
                  <a:moveTo>
                    <a:pt x="316" y="651"/>
                  </a:moveTo>
                  <a:cubicBezTo>
                    <a:pt x="316" y="651"/>
                    <a:pt x="316" y="651"/>
                    <a:pt x="316" y="652"/>
                  </a:cubicBezTo>
                  <a:cubicBezTo>
                    <a:pt x="316" y="652"/>
                    <a:pt x="316" y="652"/>
                    <a:pt x="315" y="652"/>
                  </a:cubicBezTo>
                  <a:cubicBezTo>
                    <a:pt x="315" y="651"/>
                    <a:pt x="315" y="651"/>
                    <a:pt x="315" y="651"/>
                  </a:cubicBezTo>
                  <a:cubicBezTo>
                    <a:pt x="316" y="651"/>
                    <a:pt x="316" y="651"/>
                    <a:pt x="316" y="651"/>
                  </a:cubicBezTo>
                  <a:close/>
                  <a:moveTo>
                    <a:pt x="316" y="630"/>
                  </a:moveTo>
                  <a:cubicBezTo>
                    <a:pt x="315" y="630"/>
                    <a:pt x="315" y="630"/>
                    <a:pt x="315" y="630"/>
                  </a:cubicBezTo>
                  <a:cubicBezTo>
                    <a:pt x="315" y="630"/>
                    <a:pt x="315" y="630"/>
                    <a:pt x="315" y="630"/>
                  </a:cubicBezTo>
                  <a:cubicBezTo>
                    <a:pt x="315" y="630"/>
                    <a:pt x="315" y="630"/>
                    <a:pt x="316" y="630"/>
                  </a:cubicBezTo>
                  <a:cubicBezTo>
                    <a:pt x="316" y="630"/>
                    <a:pt x="316" y="630"/>
                    <a:pt x="316" y="630"/>
                  </a:cubicBezTo>
                  <a:close/>
                  <a:moveTo>
                    <a:pt x="315" y="632"/>
                  </a:moveTo>
                  <a:cubicBezTo>
                    <a:pt x="314" y="632"/>
                    <a:pt x="315" y="632"/>
                    <a:pt x="315" y="631"/>
                  </a:cubicBezTo>
                  <a:cubicBezTo>
                    <a:pt x="316" y="632"/>
                    <a:pt x="315" y="632"/>
                    <a:pt x="315" y="633"/>
                  </a:cubicBezTo>
                  <a:cubicBezTo>
                    <a:pt x="314" y="633"/>
                    <a:pt x="314" y="633"/>
                    <a:pt x="313" y="633"/>
                  </a:cubicBezTo>
                  <a:cubicBezTo>
                    <a:pt x="312" y="633"/>
                    <a:pt x="314" y="632"/>
                    <a:pt x="315" y="632"/>
                  </a:cubicBezTo>
                  <a:close/>
                  <a:moveTo>
                    <a:pt x="313" y="640"/>
                  </a:moveTo>
                  <a:cubicBezTo>
                    <a:pt x="313" y="640"/>
                    <a:pt x="312" y="641"/>
                    <a:pt x="312" y="641"/>
                  </a:cubicBezTo>
                  <a:cubicBezTo>
                    <a:pt x="311" y="640"/>
                    <a:pt x="312" y="640"/>
                    <a:pt x="312" y="640"/>
                  </a:cubicBezTo>
                  <a:cubicBezTo>
                    <a:pt x="312" y="640"/>
                    <a:pt x="312" y="640"/>
                    <a:pt x="313" y="640"/>
                  </a:cubicBezTo>
                  <a:close/>
                  <a:moveTo>
                    <a:pt x="313" y="620"/>
                  </a:moveTo>
                  <a:cubicBezTo>
                    <a:pt x="313" y="620"/>
                    <a:pt x="314" y="620"/>
                    <a:pt x="314" y="620"/>
                  </a:cubicBezTo>
                  <a:cubicBezTo>
                    <a:pt x="314" y="620"/>
                    <a:pt x="314" y="621"/>
                    <a:pt x="314" y="621"/>
                  </a:cubicBezTo>
                  <a:cubicBezTo>
                    <a:pt x="313" y="621"/>
                    <a:pt x="313" y="620"/>
                    <a:pt x="313" y="620"/>
                  </a:cubicBezTo>
                  <a:close/>
                  <a:moveTo>
                    <a:pt x="315" y="555"/>
                  </a:moveTo>
                  <a:cubicBezTo>
                    <a:pt x="315" y="556"/>
                    <a:pt x="314" y="555"/>
                    <a:pt x="315" y="555"/>
                  </a:cubicBezTo>
                  <a:cubicBezTo>
                    <a:pt x="316" y="555"/>
                    <a:pt x="316" y="555"/>
                    <a:pt x="315" y="555"/>
                  </a:cubicBezTo>
                  <a:close/>
                  <a:moveTo>
                    <a:pt x="314" y="611"/>
                  </a:moveTo>
                  <a:cubicBezTo>
                    <a:pt x="314" y="611"/>
                    <a:pt x="314" y="610"/>
                    <a:pt x="314" y="610"/>
                  </a:cubicBezTo>
                  <a:cubicBezTo>
                    <a:pt x="316" y="610"/>
                    <a:pt x="315" y="611"/>
                    <a:pt x="314" y="611"/>
                  </a:cubicBezTo>
                  <a:close/>
                  <a:moveTo>
                    <a:pt x="310" y="636"/>
                  </a:moveTo>
                  <a:cubicBezTo>
                    <a:pt x="310" y="636"/>
                    <a:pt x="310" y="636"/>
                    <a:pt x="310" y="637"/>
                  </a:cubicBezTo>
                  <a:cubicBezTo>
                    <a:pt x="310" y="637"/>
                    <a:pt x="310" y="637"/>
                    <a:pt x="310" y="637"/>
                  </a:cubicBezTo>
                  <a:cubicBezTo>
                    <a:pt x="310" y="636"/>
                    <a:pt x="310" y="636"/>
                    <a:pt x="310" y="636"/>
                  </a:cubicBezTo>
                  <a:cubicBezTo>
                    <a:pt x="310" y="636"/>
                    <a:pt x="310" y="636"/>
                    <a:pt x="310" y="636"/>
                  </a:cubicBezTo>
                  <a:close/>
                  <a:moveTo>
                    <a:pt x="308" y="617"/>
                  </a:moveTo>
                  <a:cubicBezTo>
                    <a:pt x="309" y="617"/>
                    <a:pt x="309" y="618"/>
                    <a:pt x="309" y="618"/>
                  </a:cubicBezTo>
                  <a:cubicBezTo>
                    <a:pt x="309" y="618"/>
                    <a:pt x="309" y="618"/>
                    <a:pt x="308" y="618"/>
                  </a:cubicBezTo>
                  <a:cubicBezTo>
                    <a:pt x="308" y="618"/>
                    <a:pt x="308" y="618"/>
                    <a:pt x="308" y="617"/>
                  </a:cubicBezTo>
                  <a:close/>
                  <a:moveTo>
                    <a:pt x="307" y="617"/>
                  </a:moveTo>
                  <a:cubicBezTo>
                    <a:pt x="307" y="616"/>
                    <a:pt x="307" y="616"/>
                    <a:pt x="307" y="616"/>
                  </a:cubicBezTo>
                  <a:cubicBezTo>
                    <a:pt x="307" y="616"/>
                    <a:pt x="308" y="616"/>
                    <a:pt x="308" y="616"/>
                  </a:cubicBezTo>
                  <a:cubicBezTo>
                    <a:pt x="308" y="616"/>
                    <a:pt x="308" y="616"/>
                    <a:pt x="308" y="617"/>
                  </a:cubicBezTo>
                  <a:cubicBezTo>
                    <a:pt x="308" y="617"/>
                    <a:pt x="307" y="617"/>
                    <a:pt x="307" y="617"/>
                  </a:cubicBezTo>
                  <a:close/>
                  <a:moveTo>
                    <a:pt x="309" y="611"/>
                  </a:moveTo>
                  <a:cubicBezTo>
                    <a:pt x="310" y="611"/>
                    <a:pt x="310" y="612"/>
                    <a:pt x="309" y="612"/>
                  </a:cubicBezTo>
                  <a:cubicBezTo>
                    <a:pt x="308" y="612"/>
                    <a:pt x="308" y="611"/>
                    <a:pt x="309" y="611"/>
                  </a:cubicBezTo>
                  <a:close/>
                  <a:moveTo>
                    <a:pt x="307" y="627"/>
                  </a:moveTo>
                  <a:cubicBezTo>
                    <a:pt x="307" y="627"/>
                    <a:pt x="307" y="627"/>
                    <a:pt x="307" y="628"/>
                  </a:cubicBezTo>
                  <a:cubicBezTo>
                    <a:pt x="306" y="628"/>
                    <a:pt x="305" y="627"/>
                    <a:pt x="307" y="627"/>
                  </a:cubicBezTo>
                  <a:close/>
                  <a:moveTo>
                    <a:pt x="307" y="601"/>
                  </a:moveTo>
                  <a:cubicBezTo>
                    <a:pt x="307" y="600"/>
                    <a:pt x="307" y="600"/>
                    <a:pt x="307" y="600"/>
                  </a:cubicBezTo>
                  <a:cubicBezTo>
                    <a:pt x="307" y="600"/>
                    <a:pt x="307" y="600"/>
                    <a:pt x="308" y="600"/>
                  </a:cubicBezTo>
                  <a:cubicBezTo>
                    <a:pt x="308" y="600"/>
                    <a:pt x="308" y="600"/>
                    <a:pt x="308" y="601"/>
                  </a:cubicBezTo>
                  <a:cubicBezTo>
                    <a:pt x="307" y="601"/>
                    <a:pt x="307" y="601"/>
                    <a:pt x="307" y="601"/>
                  </a:cubicBezTo>
                  <a:close/>
                  <a:moveTo>
                    <a:pt x="308" y="577"/>
                  </a:moveTo>
                  <a:cubicBezTo>
                    <a:pt x="307" y="577"/>
                    <a:pt x="307" y="576"/>
                    <a:pt x="307" y="576"/>
                  </a:cubicBezTo>
                  <a:cubicBezTo>
                    <a:pt x="307" y="575"/>
                    <a:pt x="306" y="575"/>
                    <a:pt x="306" y="574"/>
                  </a:cubicBezTo>
                  <a:cubicBezTo>
                    <a:pt x="309" y="574"/>
                    <a:pt x="309" y="576"/>
                    <a:pt x="308" y="577"/>
                  </a:cubicBezTo>
                  <a:close/>
                  <a:moveTo>
                    <a:pt x="306" y="614"/>
                  </a:moveTo>
                  <a:cubicBezTo>
                    <a:pt x="307" y="614"/>
                    <a:pt x="305" y="614"/>
                    <a:pt x="306" y="614"/>
                  </a:cubicBezTo>
                  <a:close/>
                  <a:moveTo>
                    <a:pt x="306" y="558"/>
                  </a:moveTo>
                  <a:cubicBezTo>
                    <a:pt x="306" y="559"/>
                    <a:pt x="306" y="559"/>
                    <a:pt x="306" y="559"/>
                  </a:cubicBezTo>
                  <a:cubicBezTo>
                    <a:pt x="306" y="559"/>
                    <a:pt x="306" y="559"/>
                    <a:pt x="305" y="559"/>
                  </a:cubicBezTo>
                  <a:cubicBezTo>
                    <a:pt x="305" y="559"/>
                    <a:pt x="305" y="559"/>
                    <a:pt x="305" y="558"/>
                  </a:cubicBezTo>
                  <a:cubicBezTo>
                    <a:pt x="306" y="558"/>
                    <a:pt x="306" y="558"/>
                    <a:pt x="306" y="558"/>
                  </a:cubicBezTo>
                  <a:close/>
                  <a:moveTo>
                    <a:pt x="306" y="520"/>
                  </a:moveTo>
                  <a:cubicBezTo>
                    <a:pt x="307" y="521"/>
                    <a:pt x="305" y="521"/>
                    <a:pt x="306" y="520"/>
                  </a:cubicBezTo>
                  <a:close/>
                  <a:moveTo>
                    <a:pt x="306" y="629"/>
                  </a:moveTo>
                  <a:cubicBezTo>
                    <a:pt x="305" y="629"/>
                    <a:pt x="305" y="629"/>
                    <a:pt x="305" y="629"/>
                  </a:cubicBezTo>
                  <a:cubicBezTo>
                    <a:pt x="306" y="629"/>
                    <a:pt x="306" y="629"/>
                    <a:pt x="306" y="629"/>
                  </a:cubicBezTo>
                  <a:close/>
                  <a:moveTo>
                    <a:pt x="305" y="598"/>
                  </a:moveTo>
                  <a:cubicBezTo>
                    <a:pt x="304" y="598"/>
                    <a:pt x="305" y="597"/>
                    <a:pt x="305" y="597"/>
                  </a:cubicBezTo>
                  <a:cubicBezTo>
                    <a:pt x="306" y="597"/>
                    <a:pt x="306" y="599"/>
                    <a:pt x="305" y="598"/>
                  </a:cubicBezTo>
                  <a:close/>
                  <a:moveTo>
                    <a:pt x="308" y="635"/>
                  </a:move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lose/>
                  <a:moveTo>
                    <a:pt x="337" y="629"/>
                  </a:moveTo>
                  <a:cubicBezTo>
                    <a:pt x="338" y="629"/>
                    <a:pt x="337" y="629"/>
                    <a:pt x="337" y="630"/>
                  </a:cubicBezTo>
                  <a:cubicBezTo>
                    <a:pt x="336" y="630"/>
                    <a:pt x="336" y="628"/>
                    <a:pt x="337" y="629"/>
                  </a:cubicBezTo>
                  <a:close/>
                  <a:moveTo>
                    <a:pt x="337" y="648"/>
                  </a:moveTo>
                  <a:cubicBezTo>
                    <a:pt x="337" y="648"/>
                    <a:pt x="338" y="648"/>
                    <a:pt x="338" y="648"/>
                  </a:cubicBezTo>
                  <a:cubicBezTo>
                    <a:pt x="338" y="648"/>
                    <a:pt x="337" y="648"/>
                    <a:pt x="337" y="648"/>
                  </a:cubicBezTo>
                  <a:cubicBezTo>
                    <a:pt x="337" y="648"/>
                    <a:pt x="337" y="648"/>
                    <a:pt x="337" y="648"/>
                  </a:cubicBezTo>
                  <a:close/>
                  <a:moveTo>
                    <a:pt x="339" y="652"/>
                  </a:moveTo>
                  <a:cubicBezTo>
                    <a:pt x="339" y="653"/>
                    <a:pt x="339" y="653"/>
                    <a:pt x="338" y="654"/>
                  </a:cubicBezTo>
                  <a:cubicBezTo>
                    <a:pt x="336" y="653"/>
                    <a:pt x="337" y="652"/>
                    <a:pt x="339" y="652"/>
                  </a:cubicBezTo>
                  <a:close/>
                  <a:moveTo>
                    <a:pt x="338" y="641"/>
                  </a:moveTo>
                  <a:cubicBezTo>
                    <a:pt x="337" y="640"/>
                    <a:pt x="339" y="640"/>
                    <a:pt x="340" y="640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1" y="640"/>
                    <a:pt x="340" y="640"/>
                    <a:pt x="340" y="641"/>
                  </a:cubicBezTo>
                  <a:cubicBezTo>
                    <a:pt x="339" y="641"/>
                    <a:pt x="339" y="641"/>
                    <a:pt x="338" y="641"/>
                  </a:cubicBezTo>
                  <a:close/>
                  <a:moveTo>
                    <a:pt x="340" y="638"/>
                  </a:moveTo>
                  <a:cubicBezTo>
                    <a:pt x="340" y="638"/>
                    <a:pt x="340" y="637"/>
                    <a:pt x="340" y="637"/>
                  </a:cubicBezTo>
                  <a:cubicBezTo>
                    <a:pt x="340" y="637"/>
                    <a:pt x="341" y="637"/>
                    <a:pt x="341" y="637"/>
                  </a:cubicBezTo>
                  <a:cubicBezTo>
                    <a:pt x="341" y="637"/>
                    <a:pt x="341" y="638"/>
                    <a:pt x="341" y="638"/>
                  </a:cubicBezTo>
                  <a:cubicBezTo>
                    <a:pt x="341" y="638"/>
                    <a:pt x="340" y="638"/>
                    <a:pt x="340" y="638"/>
                  </a:cubicBezTo>
                  <a:close/>
                  <a:moveTo>
                    <a:pt x="340" y="623"/>
                  </a:moveTo>
                  <a:cubicBezTo>
                    <a:pt x="339" y="622"/>
                    <a:pt x="340" y="622"/>
                    <a:pt x="340" y="622"/>
                  </a:cubicBezTo>
                  <a:cubicBezTo>
                    <a:pt x="342" y="622"/>
                    <a:pt x="341" y="623"/>
                    <a:pt x="340" y="623"/>
                  </a:cubicBezTo>
                  <a:close/>
                  <a:moveTo>
                    <a:pt x="340" y="572"/>
                  </a:moveTo>
                  <a:cubicBezTo>
                    <a:pt x="341" y="572"/>
                    <a:pt x="340" y="571"/>
                    <a:pt x="342" y="571"/>
                  </a:cubicBezTo>
                  <a:cubicBezTo>
                    <a:pt x="342" y="572"/>
                    <a:pt x="341" y="572"/>
                    <a:pt x="340" y="572"/>
                  </a:cubicBezTo>
                  <a:close/>
                  <a:moveTo>
                    <a:pt x="341" y="478"/>
                  </a:moveTo>
                  <a:cubicBezTo>
                    <a:pt x="341" y="479"/>
                    <a:pt x="340" y="480"/>
                    <a:pt x="341" y="479"/>
                  </a:cubicBezTo>
                  <a:cubicBezTo>
                    <a:pt x="341" y="478"/>
                    <a:pt x="342" y="478"/>
                    <a:pt x="342" y="478"/>
                  </a:cubicBezTo>
                  <a:cubicBezTo>
                    <a:pt x="342" y="478"/>
                    <a:pt x="341" y="479"/>
                    <a:pt x="341" y="480"/>
                  </a:cubicBezTo>
                  <a:cubicBezTo>
                    <a:pt x="340" y="481"/>
                    <a:pt x="340" y="481"/>
                    <a:pt x="339" y="482"/>
                  </a:cubicBezTo>
                  <a:cubicBezTo>
                    <a:pt x="339" y="482"/>
                    <a:pt x="339" y="482"/>
                    <a:pt x="339" y="482"/>
                  </a:cubicBezTo>
                  <a:cubicBezTo>
                    <a:pt x="340" y="481"/>
                    <a:pt x="340" y="481"/>
                    <a:pt x="340" y="481"/>
                  </a:cubicBezTo>
                  <a:cubicBezTo>
                    <a:pt x="340" y="481"/>
                    <a:pt x="340" y="481"/>
                    <a:pt x="340" y="481"/>
                  </a:cubicBezTo>
                  <a:cubicBezTo>
                    <a:pt x="340" y="481"/>
                    <a:pt x="340" y="481"/>
                    <a:pt x="340" y="481"/>
                  </a:cubicBezTo>
                  <a:cubicBezTo>
                    <a:pt x="340" y="481"/>
                    <a:pt x="340" y="481"/>
                    <a:pt x="340" y="481"/>
                  </a:cubicBezTo>
                  <a:cubicBezTo>
                    <a:pt x="340" y="480"/>
                    <a:pt x="340" y="480"/>
                    <a:pt x="341" y="479"/>
                  </a:cubicBezTo>
                  <a:cubicBezTo>
                    <a:pt x="341" y="479"/>
                    <a:pt x="341" y="479"/>
                    <a:pt x="340" y="479"/>
                  </a:cubicBezTo>
                  <a:cubicBezTo>
                    <a:pt x="341" y="478"/>
                    <a:pt x="341" y="477"/>
                    <a:pt x="342" y="475"/>
                  </a:cubicBezTo>
                  <a:cubicBezTo>
                    <a:pt x="342" y="475"/>
                    <a:pt x="342" y="475"/>
                    <a:pt x="342" y="476"/>
                  </a:cubicBezTo>
                  <a:cubicBezTo>
                    <a:pt x="341" y="477"/>
                    <a:pt x="340" y="480"/>
                    <a:pt x="341" y="478"/>
                  </a:cubicBezTo>
                  <a:cubicBezTo>
                    <a:pt x="341" y="477"/>
                    <a:pt x="342" y="477"/>
                    <a:pt x="342" y="476"/>
                  </a:cubicBezTo>
                  <a:cubicBezTo>
                    <a:pt x="342" y="476"/>
                    <a:pt x="342" y="476"/>
                    <a:pt x="342" y="476"/>
                  </a:cubicBezTo>
                  <a:cubicBezTo>
                    <a:pt x="342" y="476"/>
                    <a:pt x="342" y="476"/>
                    <a:pt x="343" y="475"/>
                  </a:cubicBezTo>
                  <a:cubicBezTo>
                    <a:pt x="342" y="476"/>
                    <a:pt x="342" y="477"/>
                    <a:pt x="341" y="478"/>
                  </a:cubicBezTo>
                  <a:cubicBezTo>
                    <a:pt x="341" y="478"/>
                    <a:pt x="341" y="478"/>
                    <a:pt x="341" y="478"/>
                  </a:cubicBezTo>
                  <a:close/>
                  <a:moveTo>
                    <a:pt x="342" y="472"/>
                  </a:moveTo>
                  <a:cubicBezTo>
                    <a:pt x="342" y="472"/>
                    <a:pt x="342" y="472"/>
                    <a:pt x="342" y="472"/>
                  </a:cubicBezTo>
                  <a:cubicBezTo>
                    <a:pt x="342" y="472"/>
                    <a:pt x="342" y="472"/>
                    <a:pt x="342" y="472"/>
                  </a:cubicBezTo>
                  <a:cubicBezTo>
                    <a:pt x="342" y="472"/>
                    <a:pt x="342" y="472"/>
                    <a:pt x="342" y="472"/>
                  </a:cubicBezTo>
                  <a:cubicBezTo>
                    <a:pt x="342" y="471"/>
                    <a:pt x="343" y="470"/>
                    <a:pt x="343" y="470"/>
                  </a:cubicBezTo>
                  <a:cubicBezTo>
                    <a:pt x="343" y="470"/>
                    <a:pt x="343" y="470"/>
                    <a:pt x="343" y="470"/>
                  </a:cubicBezTo>
                  <a:cubicBezTo>
                    <a:pt x="343" y="470"/>
                    <a:pt x="343" y="471"/>
                    <a:pt x="342" y="471"/>
                  </a:cubicBezTo>
                  <a:cubicBezTo>
                    <a:pt x="342" y="471"/>
                    <a:pt x="343" y="471"/>
                    <a:pt x="343" y="471"/>
                  </a:cubicBezTo>
                  <a:cubicBezTo>
                    <a:pt x="342" y="472"/>
                    <a:pt x="342" y="472"/>
                    <a:pt x="342" y="473"/>
                  </a:cubicBezTo>
                  <a:cubicBezTo>
                    <a:pt x="342" y="473"/>
                    <a:pt x="342" y="473"/>
                    <a:pt x="342" y="472"/>
                  </a:cubicBezTo>
                  <a:cubicBezTo>
                    <a:pt x="342" y="473"/>
                    <a:pt x="342" y="473"/>
                    <a:pt x="342" y="474"/>
                  </a:cubicBezTo>
                  <a:cubicBezTo>
                    <a:pt x="342" y="474"/>
                    <a:pt x="342" y="474"/>
                    <a:pt x="342" y="474"/>
                  </a:cubicBezTo>
                  <a:cubicBezTo>
                    <a:pt x="342" y="475"/>
                    <a:pt x="341" y="476"/>
                    <a:pt x="341" y="477"/>
                  </a:cubicBezTo>
                  <a:cubicBezTo>
                    <a:pt x="341" y="477"/>
                    <a:pt x="340" y="477"/>
                    <a:pt x="340" y="477"/>
                  </a:cubicBezTo>
                  <a:cubicBezTo>
                    <a:pt x="341" y="477"/>
                    <a:pt x="341" y="477"/>
                    <a:pt x="341" y="476"/>
                  </a:cubicBezTo>
                  <a:cubicBezTo>
                    <a:pt x="341" y="476"/>
                    <a:pt x="341" y="476"/>
                    <a:pt x="341" y="476"/>
                  </a:cubicBezTo>
                  <a:cubicBezTo>
                    <a:pt x="341" y="476"/>
                    <a:pt x="341" y="476"/>
                    <a:pt x="340" y="477"/>
                  </a:cubicBezTo>
                  <a:cubicBezTo>
                    <a:pt x="340" y="477"/>
                    <a:pt x="341" y="475"/>
                    <a:pt x="341" y="474"/>
                  </a:cubicBezTo>
                  <a:cubicBezTo>
                    <a:pt x="340" y="473"/>
                    <a:pt x="340" y="472"/>
                    <a:pt x="342" y="472"/>
                  </a:cubicBezTo>
                  <a:close/>
                  <a:moveTo>
                    <a:pt x="344" y="466"/>
                  </a:moveTo>
                  <a:cubicBezTo>
                    <a:pt x="344" y="466"/>
                    <a:pt x="344" y="465"/>
                    <a:pt x="345" y="465"/>
                  </a:cubicBezTo>
                  <a:cubicBezTo>
                    <a:pt x="344" y="465"/>
                    <a:pt x="345" y="465"/>
                    <a:pt x="345" y="465"/>
                  </a:cubicBezTo>
                  <a:cubicBezTo>
                    <a:pt x="345" y="464"/>
                    <a:pt x="345" y="464"/>
                    <a:pt x="344" y="466"/>
                  </a:cubicBezTo>
                  <a:cubicBezTo>
                    <a:pt x="345" y="467"/>
                    <a:pt x="345" y="465"/>
                    <a:pt x="346" y="464"/>
                  </a:cubicBezTo>
                  <a:cubicBezTo>
                    <a:pt x="345" y="465"/>
                    <a:pt x="345" y="465"/>
                    <a:pt x="345" y="465"/>
                  </a:cubicBezTo>
                  <a:cubicBezTo>
                    <a:pt x="345" y="465"/>
                    <a:pt x="345" y="465"/>
                    <a:pt x="345" y="465"/>
                  </a:cubicBezTo>
                  <a:cubicBezTo>
                    <a:pt x="345" y="465"/>
                    <a:pt x="345" y="465"/>
                    <a:pt x="345" y="465"/>
                  </a:cubicBezTo>
                  <a:cubicBezTo>
                    <a:pt x="345" y="465"/>
                    <a:pt x="345" y="465"/>
                    <a:pt x="346" y="465"/>
                  </a:cubicBezTo>
                  <a:cubicBezTo>
                    <a:pt x="345" y="466"/>
                    <a:pt x="345" y="466"/>
                    <a:pt x="345" y="467"/>
                  </a:cubicBezTo>
                  <a:cubicBezTo>
                    <a:pt x="344" y="467"/>
                    <a:pt x="344" y="468"/>
                    <a:pt x="344" y="468"/>
                  </a:cubicBezTo>
                  <a:cubicBezTo>
                    <a:pt x="343" y="470"/>
                    <a:pt x="344" y="467"/>
                    <a:pt x="344" y="466"/>
                  </a:cubicBezTo>
                  <a:cubicBezTo>
                    <a:pt x="344" y="466"/>
                    <a:pt x="344" y="466"/>
                    <a:pt x="344" y="466"/>
                  </a:cubicBezTo>
                  <a:close/>
                  <a:moveTo>
                    <a:pt x="343" y="461"/>
                  </a:moveTo>
                  <a:cubicBezTo>
                    <a:pt x="343" y="460"/>
                    <a:pt x="344" y="460"/>
                    <a:pt x="344" y="459"/>
                  </a:cubicBezTo>
                  <a:cubicBezTo>
                    <a:pt x="344" y="459"/>
                    <a:pt x="344" y="459"/>
                    <a:pt x="344" y="459"/>
                  </a:cubicBezTo>
                  <a:cubicBezTo>
                    <a:pt x="344" y="460"/>
                    <a:pt x="343" y="462"/>
                    <a:pt x="342" y="464"/>
                  </a:cubicBezTo>
                  <a:cubicBezTo>
                    <a:pt x="342" y="463"/>
                    <a:pt x="342" y="463"/>
                    <a:pt x="342" y="463"/>
                  </a:cubicBezTo>
                  <a:cubicBezTo>
                    <a:pt x="342" y="463"/>
                    <a:pt x="342" y="463"/>
                    <a:pt x="342" y="463"/>
                  </a:cubicBezTo>
                  <a:cubicBezTo>
                    <a:pt x="342" y="462"/>
                    <a:pt x="343" y="462"/>
                    <a:pt x="343" y="461"/>
                  </a:cubicBezTo>
                  <a:cubicBezTo>
                    <a:pt x="343" y="461"/>
                    <a:pt x="343" y="461"/>
                    <a:pt x="343" y="461"/>
                  </a:cubicBezTo>
                  <a:close/>
                  <a:moveTo>
                    <a:pt x="348" y="459"/>
                  </a:moveTo>
                  <a:cubicBezTo>
                    <a:pt x="348" y="458"/>
                    <a:pt x="348" y="459"/>
                    <a:pt x="347" y="460"/>
                  </a:cubicBezTo>
                  <a:cubicBezTo>
                    <a:pt x="347" y="459"/>
                    <a:pt x="347" y="459"/>
                    <a:pt x="347" y="459"/>
                  </a:cubicBezTo>
                  <a:cubicBezTo>
                    <a:pt x="347" y="459"/>
                    <a:pt x="347" y="459"/>
                    <a:pt x="347" y="459"/>
                  </a:cubicBezTo>
                  <a:cubicBezTo>
                    <a:pt x="347" y="459"/>
                    <a:pt x="348" y="458"/>
                    <a:pt x="348" y="457"/>
                  </a:cubicBezTo>
                  <a:cubicBezTo>
                    <a:pt x="348" y="457"/>
                    <a:pt x="349" y="457"/>
                    <a:pt x="349" y="457"/>
                  </a:cubicBezTo>
                  <a:cubicBezTo>
                    <a:pt x="349" y="457"/>
                    <a:pt x="349" y="458"/>
                    <a:pt x="349" y="458"/>
                  </a:cubicBezTo>
                  <a:cubicBezTo>
                    <a:pt x="348" y="458"/>
                    <a:pt x="348" y="458"/>
                    <a:pt x="348" y="459"/>
                  </a:cubicBezTo>
                  <a:cubicBezTo>
                    <a:pt x="348" y="459"/>
                    <a:pt x="348" y="459"/>
                    <a:pt x="348" y="459"/>
                  </a:cubicBezTo>
                  <a:cubicBezTo>
                    <a:pt x="348" y="460"/>
                    <a:pt x="347" y="461"/>
                    <a:pt x="347" y="462"/>
                  </a:cubicBezTo>
                  <a:cubicBezTo>
                    <a:pt x="346" y="462"/>
                    <a:pt x="346" y="462"/>
                    <a:pt x="345" y="463"/>
                  </a:cubicBezTo>
                  <a:cubicBezTo>
                    <a:pt x="345" y="463"/>
                    <a:pt x="345" y="463"/>
                    <a:pt x="346" y="463"/>
                  </a:cubicBezTo>
                  <a:cubicBezTo>
                    <a:pt x="346" y="462"/>
                    <a:pt x="346" y="461"/>
                    <a:pt x="346" y="462"/>
                  </a:cubicBezTo>
                  <a:cubicBezTo>
                    <a:pt x="347" y="460"/>
                    <a:pt x="347" y="460"/>
                    <a:pt x="348" y="459"/>
                  </a:cubicBezTo>
                  <a:close/>
                  <a:moveTo>
                    <a:pt x="348" y="462"/>
                  </a:moveTo>
                  <a:cubicBezTo>
                    <a:pt x="348" y="462"/>
                    <a:pt x="348" y="463"/>
                    <a:pt x="348" y="463"/>
                  </a:cubicBezTo>
                  <a:cubicBezTo>
                    <a:pt x="348" y="463"/>
                    <a:pt x="347" y="465"/>
                    <a:pt x="347" y="465"/>
                  </a:cubicBezTo>
                  <a:cubicBezTo>
                    <a:pt x="347" y="465"/>
                    <a:pt x="347" y="465"/>
                    <a:pt x="347" y="465"/>
                  </a:cubicBezTo>
                  <a:cubicBezTo>
                    <a:pt x="347" y="465"/>
                    <a:pt x="346" y="466"/>
                    <a:pt x="346" y="466"/>
                  </a:cubicBezTo>
                  <a:cubicBezTo>
                    <a:pt x="346" y="465"/>
                    <a:pt x="347" y="465"/>
                    <a:pt x="347" y="464"/>
                  </a:cubicBezTo>
                  <a:cubicBezTo>
                    <a:pt x="347" y="464"/>
                    <a:pt x="347" y="464"/>
                    <a:pt x="347" y="463"/>
                  </a:cubicBezTo>
                  <a:cubicBezTo>
                    <a:pt x="348" y="463"/>
                    <a:pt x="348" y="462"/>
                    <a:pt x="348" y="462"/>
                  </a:cubicBezTo>
                  <a:close/>
                  <a:moveTo>
                    <a:pt x="345" y="468"/>
                  </a:moveTo>
                  <a:cubicBezTo>
                    <a:pt x="345" y="468"/>
                    <a:pt x="345" y="468"/>
                    <a:pt x="345" y="468"/>
                  </a:cubicBezTo>
                  <a:cubicBezTo>
                    <a:pt x="344" y="469"/>
                    <a:pt x="344" y="469"/>
                    <a:pt x="343" y="470"/>
                  </a:cubicBezTo>
                  <a:cubicBezTo>
                    <a:pt x="343" y="470"/>
                    <a:pt x="344" y="469"/>
                    <a:pt x="344" y="468"/>
                  </a:cubicBezTo>
                  <a:cubicBezTo>
                    <a:pt x="345" y="468"/>
                    <a:pt x="345" y="468"/>
                    <a:pt x="345" y="468"/>
                  </a:cubicBezTo>
                  <a:close/>
                  <a:moveTo>
                    <a:pt x="344" y="471"/>
                  </a:moveTo>
                  <a:cubicBezTo>
                    <a:pt x="344" y="470"/>
                    <a:pt x="345" y="469"/>
                    <a:pt x="346" y="467"/>
                  </a:cubicBezTo>
                  <a:cubicBezTo>
                    <a:pt x="346" y="467"/>
                    <a:pt x="345" y="469"/>
                    <a:pt x="345" y="469"/>
                  </a:cubicBezTo>
                  <a:cubicBezTo>
                    <a:pt x="345" y="468"/>
                    <a:pt x="345" y="468"/>
                    <a:pt x="345" y="468"/>
                  </a:cubicBezTo>
                  <a:cubicBezTo>
                    <a:pt x="346" y="466"/>
                    <a:pt x="346" y="467"/>
                    <a:pt x="347" y="466"/>
                  </a:cubicBezTo>
                  <a:cubicBezTo>
                    <a:pt x="347" y="466"/>
                    <a:pt x="347" y="466"/>
                    <a:pt x="347" y="465"/>
                  </a:cubicBezTo>
                  <a:cubicBezTo>
                    <a:pt x="347" y="465"/>
                    <a:pt x="347" y="465"/>
                    <a:pt x="347" y="465"/>
                  </a:cubicBezTo>
                  <a:cubicBezTo>
                    <a:pt x="347" y="465"/>
                    <a:pt x="347" y="465"/>
                    <a:pt x="347" y="465"/>
                  </a:cubicBezTo>
                  <a:cubicBezTo>
                    <a:pt x="348" y="464"/>
                    <a:pt x="348" y="464"/>
                    <a:pt x="349" y="463"/>
                  </a:cubicBezTo>
                  <a:cubicBezTo>
                    <a:pt x="349" y="462"/>
                    <a:pt x="349" y="462"/>
                    <a:pt x="349" y="462"/>
                  </a:cubicBezTo>
                  <a:cubicBezTo>
                    <a:pt x="350" y="461"/>
                    <a:pt x="350" y="460"/>
                    <a:pt x="351" y="458"/>
                  </a:cubicBezTo>
                  <a:cubicBezTo>
                    <a:pt x="351" y="458"/>
                    <a:pt x="351" y="458"/>
                    <a:pt x="351" y="458"/>
                  </a:cubicBezTo>
                  <a:cubicBezTo>
                    <a:pt x="351" y="457"/>
                    <a:pt x="352" y="456"/>
                    <a:pt x="352" y="456"/>
                  </a:cubicBezTo>
                  <a:cubicBezTo>
                    <a:pt x="353" y="455"/>
                    <a:pt x="350" y="460"/>
                    <a:pt x="351" y="459"/>
                  </a:cubicBezTo>
                  <a:cubicBezTo>
                    <a:pt x="351" y="459"/>
                    <a:pt x="351" y="458"/>
                    <a:pt x="352" y="457"/>
                  </a:cubicBezTo>
                  <a:cubicBezTo>
                    <a:pt x="352" y="457"/>
                    <a:pt x="353" y="456"/>
                    <a:pt x="353" y="456"/>
                  </a:cubicBezTo>
                  <a:cubicBezTo>
                    <a:pt x="353" y="456"/>
                    <a:pt x="353" y="456"/>
                    <a:pt x="353" y="456"/>
                  </a:cubicBezTo>
                  <a:cubicBezTo>
                    <a:pt x="353" y="455"/>
                    <a:pt x="354" y="454"/>
                    <a:pt x="354" y="455"/>
                  </a:cubicBezTo>
                  <a:cubicBezTo>
                    <a:pt x="354" y="454"/>
                    <a:pt x="354" y="454"/>
                    <a:pt x="354" y="453"/>
                  </a:cubicBezTo>
                  <a:cubicBezTo>
                    <a:pt x="354" y="453"/>
                    <a:pt x="355" y="452"/>
                    <a:pt x="355" y="452"/>
                  </a:cubicBezTo>
                  <a:cubicBezTo>
                    <a:pt x="355" y="452"/>
                    <a:pt x="355" y="452"/>
                    <a:pt x="355" y="452"/>
                  </a:cubicBezTo>
                  <a:cubicBezTo>
                    <a:pt x="355" y="451"/>
                    <a:pt x="355" y="451"/>
                    <a:pt x="355" y="450"/>
                  </a:cubicBezTo>
                  <a:cubicBezTo>
                    <a:pt x="355" y="450"/>
                    <a:pt x="356" y="450"/>
                    <a:pt x="356" y="450"/>
                  </a:cubicBezTo>
                  <a:cubicBezTo>
                    <a:pt x="356" y="449"/>
                    <a:pt x="357" y="448"/>
                    <a:pt x="357" y="448"/>
                  </a:cubicBezTo>
                  <a:cubicBezTo>
                    <a:pt x="357" y="448"/>
                    <a:pt x="357" y="447"/>
                    <a:pt x="357" y="447"/>
                  </a:cubicBezTo>
                  <a:cubicBezTo>
                    <a:pt x="357" y="448"/>
                    <a:pt x="357" y="448"/>
                    <a:pt x="357" y="448"/>
                  </a:cubicBezTo>
                  <a:cubicBezTo>
                    <a:pt x="357" y="448"/>
                    <a:pt x="358" y="447"/>
                    <a:pt x="358" y="447"/>
                  </a:cubicBezTo>
                  <a:cubicBezTo>
                    <a:pt x="358" y="447"/>
                    <a:pt x="358" y="446"/>
                    <a:pt x="358" y="446"/>
                  </a:cubicBezTo>
                  <a:cubicBezTo>
                    <a:pt x="358" y="447"/>
                    <a:pt x="357" y="448"/>
                    <a:pt x="357" y="448"/>
                  </a:cubicBezTo>
                  <a:cubicBezTo>
                    <a:pt x="357" y="448"/>
                    <a:pt x="356" y="449"/>
                    <a:pt x="356" y="449"/>
                  </a:cubicBezTo>
                  <a:cubicBezTo>
                    <a:pt x="356" y="450"/>
                    <a:pt x="356" y="450"/>
                    <a:pt x="356" y="450"/>
                  </a:cubicBezTo>
                  <a:cubicBezTo>
                    <a:pt x="356" y="450"/>
                    <a:pt x="356" y="451"/>
                    <a:pt x="356" y="451"/>
                  </a:cubicBezTo>
                  <a:cubicBezTo>
                    <a:pt x="355" y="451"/>
                    <a:pt x="355" y="451"/>
                    <a:pt x="355" y="452"/>
                  </a:cubicBezTo>
                  <a:cubicBezTo>
                    <a:pt x="355" y="452"/>
                    <a:pt x="355" y="452"/>
                    <a:pt x="355" y="452"/>
                  </a:cubicBezTo>
                  <a:cubicBezTo>
                    <a:pt x="354" y="453"/>
                    <a:pt x="354" y="454"/>
                    <a:pt x="354" y="455"/>
                  </a:cubicBezTo>
                  <a:cubicBezTo>
                    <a:pt x="354" y="455"/>
                    <a:pt x="354" y="455"/>
                    <a:pt x="353" y="455"/>
                  </a:cubicBezTo>
                  <a:cubicBezTo>
                    <a:pt x="353" y="456"/>
                    <a:pt x="353" y="456"/>
                    <a:pt x="353" y="456"/>
                  </a:cubicBezTo>
                  <a:cubicBezTo>
                    <a:pt x="353" y="456"/>
                    <a:pt x="353" y="456"/>
                    <a:pt x="353" y="456"/>
                  </a:cubicBezTo>
                  <a:cubicBezTo>
                    <a:pt x="350" y="462"/>
                    <a:pt x="352" y="458"/>
                    <a:pt x="353" y="457"/>
                  </a:cubicBezTo>
                  <a:cubicBezTo>
                    <a:pt x="353" y="457"/>
                    <a:pt x="353" y="457"/>
                    <a:pt x="353" y="457"/>
                  </a:cubicBezTo>
                  <a:cubicBezTo>
                    <a:pt x="353" y="457"/>
                    <a:pt x="353" y="457"/>
                    <a:pt x="353" y="457"/>
                  </a:cubicBezTo>
                  <a:cubicBezTo>
                    <a:pt x="353" y="457"/>
                    <a:pt x="353" y="457"/>
                    <a:pt x="353" y="458"/>
                  </a:cubicBezTo>
                  <a:cubicBezTo>
                    <a:pt x="352" y="458"/>
                    <a:pt x="352" y="458"/>
                    <a:pt x="352" y="458"/>
                  </a:cubicBezTo>
                  <a:cubicBezTo>
                    <a:pt x="351" y="461"/>
                    <a:pt x="351" y="461"/>
                    <a:pt x="352" y="460"/>
                  </a:cubicBezTo>
                  <a:cubicBezTo>
                    <a:pt x="353" y="459"/>
                    <a:pt x="353" y="458"/>
                    <a:pt x="354" y="457"/>
                  </a:cubicBezTo>
                  <a:cubicBezTo>
                    <a:pt x="354" y="457"/>
                    <a:pt x="354" y="457"/>
                    <a:pt x="354" y="457"/>
                  </a:cubicBezTo>
                  <a:cubicBezTo>
                    <a:pt x="354" y="457"/>
                    <a:pt x="354" y="457"/>
                    <a:pt x="354" y="457"/>
                  </a:cubicBezTo>
                  <a:cubicBezTo>
                    <a:pt x="354" y="457"/>
                    <a:pt x="354" y="457"/>
                    <a:pt x="354" y="457"/>
                  </a:cubicBezTo>
                  <a:cubicBezTo>
                    <a:pt x="354" y="456"/>
                    <a:pt x="355" y="455"/>
                    <a:pt x="356" y="453"/>
                  </a:cubicBezTo>
                  <a:cubicBezTo>
                    <a:pt x="356" y="454"/>
                    <a:pt x="356" y="454"/>
                    <a:pt x="356" y="454"/>
                  </a:cubicBezTo>
                  <a:cubicBezTo>
                    <a:pt x="355" y="454"/>
                    <a:pt x="355" y="453"/>
                    <a:pt x="355" y="453"/>
                  </a:cubicBezTo>
                  <a:cubicBezTo>
                    <a:pt x="356" y="453"/>
                    <a:pt x="356" y="453"/>
                    <a:pt x="357" y="453"/>
                  </a:cubicBezTo>
                  <a:cubicBezTo>
                    <a:pt x="357" y="453"/>
                    <a:pt x="357" y="453"/>
                    <a:pt x="357" y="453"/>
                  </a:cubicBezTo>
                  <a:cubicBezTo>
                    <a:pt x="358" y="451"/>
                    <a:pt x="358" y="450"/>
                    <a:pt x="360" y="447"/>
                  </a:cubicBezTo>
                  <a:cubicBezTo>
                    <a:pt x="360" y="448"/>
                    <a:pt x="361" y="446"/>
                    <a:pt x="363" y="443"/>
                  </a:cubicBezTo>
                  <a:cubicBezTo>
                    <a:pt x="362" y="445"/>
                    <a:pt x="361" y="447"/>
                    <a:pt x="359" y="450"/>
                  </a:cubicBezTo>
                  <a:cubicBezTo>
                    <a:pt x="359" y="450"/>
                    <a:pt x="355" y="457"/>
                    <a:pt x="351" y="464"/>
                  </a:cubicBezTo>
                  <a:cubicBezTo>
                    <a:pt x="351" y="464"/>
                    <a:pt x="351" y="464"/>
                    <a:pt x="351" y="463"/>
                  </a:cubicBezTo>
                  <a:cubicBezTo>
                    <a:pt x="351" y="463"/>
                    <a:pt x="351" y="463"/>
                    <a:pt x="351" y="463"/>
                  </a:cubicBezTo>
                  <a:cubicBezTo>
                    <a:pt x="351" y="464"/>
                    <a:pt x="351" y="464"/>
                    <a:pt x="351" y="465"/>
                  </a:cubicBezTo>
                  <a:cubicBezTo>
                    <a:pt x="351" y="466"/>
                    <a:pt x="351" y="466"/>
                    <a:pt x="349" y="466"/>
                  </a:cubicBezTo>
                  <a:cubicBezTo>
                    <a:pt x="349" y="466"/>
                    <a:pt x="349" y="466"/>
                    <a:pt x="349" y="466"/>
                  </a:cubicBezTo>
                  <a:cubicBezTo>
                    <a:pt x="349" y="466"/>
                    <a:pt x="349" y="466"/>
                    <a:pt x="349" y="466"/>
                  </a:cubicBezTo>
                  <a:cubicBezTo>
                    <a:pt x="349" y="466"/>
                    <a:pt x="349" y="466"/>
                    <a:pt x="349" y="465"/>
                  </a:cubicBezTo>
                  <a:cubicBezTo>
                    <a:pt x="349" y="465"/>
                    <a:pt x="349" y="465"/>
                    <a:pt x="349" y="465"/>
                  </a:cubicBezTo>
                  <a:cubicBezTo>
                    <a:pt x="349" y="465"/>
                    <a:pt x="350" y="464"/>
                    <a:pt x="351" y="464"/>
                  </a:cubicBezTo>
                  <a:cubicBezTo>
                    <a:pt x="351" y="464"/>
                    <a:pt x="351" y="464"/>
                    <a:pt x="351" y="464"/>
                  </a:cubicBezTo>
                  <a:cubicBezTo>
                    <a:pt x="351" y="464"/>
                    <a:pt x="351" y="463"/>
                    <a:pt x="351" y="463"/>
                  </a:cubicBezTo>
                  <a:cubicBezTo>
                    <a:pt x="351" y="463"/>
                    <a:pt x="351" y="463"/>
                    <a:pt x="351" y="463"/>
                  </a:cubicBezTo>
                  <a:cubicBezTo>
                    <a:pt x="351" y="463"/>
                    <a:pt x="351" y="463"/>
                    <a:pt x="352" y="463"/>
                  </a:cubicBezTo>
                  <a:cubicBezTo>
                    <a:pt x="351" y="463"/>
                    <a:pt x="351" y="464"/>
                    <a:pt x="351" y="464"/>
                  </a:cubicBezTo>
                  <a:cubicBezTo>
                    <a:pt x="351" y="464"/>
                    <a:pt x="351" y="463"/>
                    <a:pt x="351" y="463"/>
                  </a:cubicBezTo>
                  <a:cubicBezTo>
                    <a:pt x="352" y="462"/>
                    <a:pt x="352" y="462"/>
                    <a:pt x="352" y="461"/>
                  </a:cubicBezTo>
                  <a:cubicBezTo>
                    <a:pt x="352" y="461"/>
                    <a:pt x="352" y="462"/>
                    <a:pt x="351" y="463"/>
                  </a:cubicBezTo>
                  <a:cubicBezTo>
                    <a:pt x="351" y="462"/>
                    <a:pt x="351" y="463"/>
                    <a:pt x="350" y="464"/>
                  </a:cubicBezTo>
                  <a:cubicBezTo>
                    <a:pt x="350" y="463"/>
                    <a:pt x="352" y="461"/>
                    <a:pt x="351" y="461"/>
                  </a:cubicBezTo>
                  <a:cubicBezTo>
                    <a:pt x="350" y="462"/>
                    <a:pt x="349" y="465"/>
                    <a:pt x="349" y="465"/>
                  </a:cubicBezTo>
                  <a:cubicBezTo>
                    <a:pt x="349" y="465"/>
                    <a:pt x="349" y="465"/>
                    <a:pt x="349" y="465"/>
                  </a:cubicBezTo>
                  <a:cubicBezTo>
                    <a:pt x="349" y="466"/>
                    <a:pt x="349" y="466"/>
                    <a:pt x="348" y="466"/>
                  </a:cubicBezTo>
                  <a:cubicBezTo>
                    <a:pt x="348" y="465"/>
                    <a:pt x="348" y="465"/>
                    <a:pt x="347" y="467"/>
                  </a:cubicBezTo>
                  <a:cubicBezTo>
                    <a:pt x="347" y="467"/>
                    <a:pt x="347" y="467"/>
                    <a:pt x="347" y="467"/>
                  </a:cubicBezTo>
                  <a:cubicBezTo>
                    <a:pt x="347" y="468"/>
                    <a:pt x="346" y="468"/>
                    <a:pt x="346" y="469"/>
                  </a:cubicBezTo>
                  <a:cubicBezTo>
                    <a:pt x="346" y="469"/>
                    <a:pt x="346" y="469"/>
                    <a:pt x="346" y="469"/>
                  </a:cubicBezTo>
                  <a:cubicBezTo>
                    <a:pt x="345" y="469"/>
                    <a:pt x="345" y="470"/>
                    <a:pt x="345" y="470"/>
                  </a:cubicBezTo>
                  <a:cubicBezTo>
                    <a:pt x="345" y="470"/>
                    <a:pt x="345" y="471"/>
                    <a:pt x="345" y="470"/>
                  </a:cubicBezTo>
                  <a:cubicBezTo>
                    <a:pt x="345" y="470"/>
                    <a:pt x="344" y="471"/>
                    <a:pt x="344" y="472"/>
                  </a:cubicBezTo>
                  <a:cubicBezTo>
                    <a:pt x="344" y="472"/>
                    <a:pt x="344" y="471"/>
                    <a:pt x="344" y="471"/>
                  </a:cubicBezTo>
                  <a:cubicBezTo>
                    <a:pt x="344" y="472"/>
                    <a:pt x="343" y="473"/>
                    <a:pt x="343" y="473"/>
                  </a:cubicBezTo>
                  <a:cubicBezTo>
                    <a:pt x="343" y="472"/>
                    <a:pt x="343" y="472"/>
                    <a:pt x="344" y="471"/>
                  </a:cubicBezTo>
                  <a:close/>
                  <a:moveTo>
                    <a:pt x="351" y="455"/>
                  </a:moveTo>
                  <a:cubicBezTo>
                    <a:pt x="351" y="455"/>
                    <a:pt x="351" y="455"/>
                    <a:pt x="351" y="455"/>
                  </a:cubicBezTo>
                  <a:cubicBezTo>
                    <a:pt x="351" y="455"/>
                    <a:pt x="352" y="457"/>
                    <a:pt x="350" y="457"/>
                  </a:cubicBezTo>
                  <a:cubicBezTo>
                    <a:pt x="350" y="456"/>
                    <a:pt x="351" y="456"/>
                    <a:pt x="351" y="455"/>
                  </a:cubicBezTo>
                  <a:close/>
                  <a:moveTo>
                    <a:pt x="356" y="446"/>
                  </a:moveTo>
                  <a:cubicBezTo>
                    <a:pt x="356" y="446"/>
                    <a:pt x="356" y="446"/>
                    <a:pt x="356" y="446"/>
                  </a:cubicBezTo>
                  <a:cubicBezTo>
                    <a:pt x="357" y="445"/>
                    <a:pt x="357" y="444"/>
                    <a:pt x="357" y="444"/>
                  </a:cubicBezTo>
                  <a:cubicBezTo>
                    <a:pt x="357" y="444"/>
                    <a:pt x="357" y="444"/>
                    <a:pt x="357" y="444"/>
                  </a:cubicBezTo>
                  <a:cubicBezTo>
                    <a:pt x="357" y="444"/>
                    <a:pt x="357" y="444"/>
                    <a:pt x="358" y="443"/>
                  </a:cubicBezTo>
                  <a:cubicBezTo>
                    <a:pt x="358" y="443"/>
                    <a:pt x="358" y="443"/>
                    <a:pt x="357" y="445"/>
                  </a:cubicBezTo>
                  <a:cubicBezTo>
                    <a:pt x="357" y="445"/>
                    <a:pt x="357" y="445"/>
                    <a:pt x="357" y="445"/>
                  </a:cubicBezTo>
                  <a:cubicBezTo>
                    <a:pt x="355" y="448"/>
                    <a:pt x="355" y="448"/>
                    <a:pt x="354" y="450"/>
                  </a:cubicBezTo>
                  <a:cubicBezTo>
                    <a:pt x="354" y="449"/>
                    <a:pt x="354" y="449"/>
                    <a:pt x="354" y="449"/>
                  </a:cubicBezTo>
                  <a:cubicBezTo>
                    <a:pt x="354" y="450"/>
                    <a:pt x="354" y="451"/>
                    <a:pt x="354" y="451"/>
                  </a:cubicBezTo>
                  <a:cubicBezTo>
                    <a:pt x="353" y="451"/>
                    <a:pt x="353" y="452"/>
                    <a:pt x="353" y="452"/>
                  </a:cubicBezTo>
                  <a:cubicBezTo>
                    <a:pt x="353" y="452"/>
                    <a:pt x="353" y="452"/>
                    <a:pt x="353" y="451"/>
                  </a:cubicBezTo>
                  <a:cubicBezTo>
                    <a:pt x="354" y="450"/>
                    <a:pt x="354" y="449"/>
                    <a:pt x="355" y="449"/>
                  </a:cubicBezTo>
                  <a:cubicBezTo>
                    <a:pt x="355" y="448"/>
                    <a:pt x="355" y="448"/>
                    <a:pt x="355" y="448"/>
                  </a:cubicBezTo>
                  <a:cubicBezTo>
                    <a:pt x="355" y="448"/>
                    <a:pt x="355" y="448"/>
                    <a:pt x="355" y="449"/>
                  </a:cubicBezTo>
                  <a:cubicBezTo>
                    <a:pt x="355" y="449"/>
                    <a:pt x="356" y="447"/>
                    <a:pt x="356" y="446"/>
                  </a:cubicBezTo>
                  <a:close/>
                  <a:moveTo>
                    <a:pt x="358" y="445"/>
                  </a:moveTo>
                  <a:cubicBezTo>
                    <a:pt x="358" y="445"/>
                    <a:pt x="358" y="445"/>
                    <a:pt x="358" y="446"/>
                  </a:cubicBezTo>
                  <a:cubicBezTo>
                    <a:pt x="357" y="446"/>
                    <a:pt x="357" y="446"/>
                    <a:pt x="357" y="447"/>
                  </a:cubicBezTo>
                  <a:cubicBezTo>
                    <a:pt x="357" y="447"/>
                    <a:pt x="357" y="447"/>
                    <a:pt x="357" y="447"/>
                  </a:cubicBezTo>
                  <a:cubicBezTo>
                    <a:pt x="357" y="446"/>
                    <a:pt x="357" y="446"/>
                    <a:pt x="357" y="445"/>
                  </a:cubicBezTo>
                  <a:cubicBezTo>
                    <a:pt x="357" y="446"/>
                    <a:pt x="357" y="446"/>
                    <a:pt x="358" y="445"/>
                  </a:cubicBezTo>
                  <a:close/>
                  <a:moveTo>
                    <a:pt x="355" y="448"/>
                  </a:moveTo>
                  <a:cubicBezTo>
                    <a:pt x="355" y="450"/>
                    <a:pt x="355" y="450"/>
                    <a:pt x="354" y="451"/>
                  </a:cubicBezTo>
                  <a:cubicBezTo>
                    <a:pt x="354" y="450"/>
                    <a:pt x="354" y="451"/>
                    <a:pt x="355" y="448"/>
                  </a:cubicBezTo>
                  <a:cubicBezTo>
                    <a:pt x="355" y="448"/>
                    <a:pt x="355" y="448"/>
                    <a:pt x="355" y="448"/>
                  </a:cubicBezTo>
                  <a:close/>
                  <a:moveTo>
                    <a:pt x="354" y="456"/>
                  </a:moveTo>
                  <a:cubicBezTo>
                    <a:pt x="353" y="456"/>
                    <a:pt x="353" y="456"/>
                    <a:pt x="353" y="457"/>
                  </a:cubicBezTo>
                  <a:cubicBezTo>
                    <a:pt x="353" y="456"/>
                    <a:pt x="353" y="457"/>
                    <a:pt x="353" y="457"/>
                  </a:cubicBezTo>
                  <a:cubicBezTo>
                    <a:pt x="353" y="456"/>
                    <a:pt x="353" y="456"/>
                    <a:pt x="354" y="456"/>
                  </a:cubicBezTo>
                  <a:close/>
                  <a:moveTo>
                    <a:pt x="362" y="440"/>
                  </a:moveTo>
                  <a:cubicBezTo>
                    <a:pt x="362" y="441"/>
                    <a:pt x="362" y="441"/>
                    <a:pt x="362" y="442"/>
                  </a:cubicBezTo>
                  <a:cubicBezTo>
                    <a:pt x="362" y="441"/>
                    <a:pt x="361" y="441"/>
                    <a:pt x="361" y="442"/>
                  </a:cubicBezTo>
                  <a:cubicBezTo>
                    <a:pt x="361" y="442"/>
                    <a:pt x="361" y="442"/>
                    <a:pt x="361" y="442"/>
                  </a:cubicBezTo>
                  <a:cubicBezTo>
                    <a:pt x="362" y="441"/>
                    <a:pt x="362" y="441"/>
                    <a:pt x="362" y="440"/>
                  </a:cubicBezTo>
                  <a:cubicBezTo>
                    <a:pt x="362" y="440"/>
                    <a:pt x="362" y="440"/>
                    <a:pt x="362" y="440"/>
                  </a:cubicBezTo>
                  <a:close/>
                  <a:moveTo>
                    <a:pt x="364" y="438"/>
                  </a:moveTo>
                  <a:cubicBezTo>
                    <a:pt x="365" y="437"/>
                    <a:pt x="365" y="436"/>
                    <a:pt x="365" y="436"/>
                  </a:cubicBezTo>
                  <a:cubicBezTo>
                    <a:pt x="366" y="435"/>
                    <a:pt x="366" y="435"/>
                    <a:pt x="367" y="435"/>
                  </a:cubicBezTo>
                  <a:cubicBezTo>
                    <a:pt x="367" y="435"/>
                    <a:pt x="366" y="436"/>
                    <a:pt x="366" y="436"/>
                  </a:cubicBezTo>
                  <a:cubicBezTo>
                    <a:pt x="366" y="436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6" y="435"/>
                  </a:cubicBezTo>
                  <a:cubicBezTo>
                    <a:pt x="366" y="435"/>
                    <a:pt x="366" y="435"/>
                    <a:pt x="366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4"/>
                    <a:pt x="367" y="434"/>
                  </a:cubicBezTo>
                  <a:cubicBezTo>
                    <a:pt x="368" y="432"/>
                    <a:pt x="366" y="435"/>
                    <a:pt x="368" y="432"/>
                  </a:cubicBezTo>
                  <a:cubicBezTo>
                    <a:pt x="368" y="432"/>
                    <a:pt x="368" y="431"/>
                    <a:pt x="369" y="431"/>
                  </a:cubicBezTo>
                  <a:cubicBezTo>
                    <a:pt x="369" y="432"/>
                    <a:pt x="368" y="433"/>
                    <a:pt x="368" y="434"/>
                  </a:cubicBezTo>
                  <a:cubicBezTo>
                    <a:pt x="368" y="434"/>
                    <a:pt x="368" y="434"/>
                    <a:pt x="368" y="435"/>
                  </a:cubicBezTo>
                  <a:cubicBezTo>
                    <a:pt x="367" y="435"/>
                    <a:pt x="367" y="437"/>
                    <a:pt x="366" y="437"/>
                  </a:cubicBezTo>
                  <a:cubicBezTo>
                    <a:pt x="366" y="438"/>
                    <a:pt x="365" y="438"/>
                    <a:pt x="365" y="439"/>
                  </a:cubicBezTo>
                  <a:cubicBezTo>
                    <a:pt x="364" y="440"/>
                    <a:pt x="363" y="441"/>
                    <a:pt x="362" y="443"/>
                  </a:cubicBezTo>
                  <a:cubicBezTo>
                    <a:pt x="362" y="443"/>
                    <a:pt x="362" y="443"/>
                    <a:pt x="362" y="443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62" y="441"/>
                    <a:pt x="363" y="439"/>
                    <a:pt x="364" y="438"/>
                  </a:cubicBezTo>
                  <a:cubicBezTo>
                    <a:pt x="364" y="437"/>
                    <a:pt x="364" y="437"/>
                    <a:pt x="365" y="437"/>
                  </a:cubicBezTo>
                  <a:cubicBezTo>
                    <a:pt x="364" y="438"/>
                    <a:pt x="364" y="438"/>
                    <a:pt x="364" y="438"/>
                  </a:cubicBezTo>
                  <a:close/>
                  <a:moveTo>
                    <a:pt x="378" y="623"/>
                  </a:moveTo>
                  <a:cubicBezTo>
                    <a:pt x="380" y="624"/>
                    <a:pt x="377" y="625"/>
                    <a:pt x="378" y="625"/>
                  </a:cubicBezTo>
                  <a:cubicBezTo>
                    <a:pt x="376" y="626"/>
                    <a:pt x="377" y="627"/>
                    <a:pt x="376" y="629"/>
                  </a:cubicBezTo>
                  <a:cubicBezTo>
                    <a:pt x="376" y="629"/>
                    <a:pt x="376" y="629"/>
                    <a:pt x="376" y="629"/>
                  </a:cubicBezTo>
                  <a:cubicBezTo>
                    <a:pt x="375" y="631"/>
                    <a:pt x="376" y="632"/>
                    <a:pt x="375" y="633"/>
                  </a:cubicBezTo>
                  <a:cubicBezTo>
                    <a:pt x="374" y="633"/>
                    <a:pt x="374" y="634"/>
                    <a:pt x="373" y="634"/>
                  </a:cubicBezTo>
                  <a:cubicBezTo>
                    <a:pt x="375" y="630"/>
                    <a:pt x="375" y="626"/>
                    <a:pt x="378" y="623"/>
                  </a:cubicBezTo>
                  <a:close/>
                  <a:moveTo>
                    <a:pt x="376" y="616"/>
                  </a:moveTo>
                  <a:cubicBezTo>
                    <a:pt x="377" y="617"/>
                    <a:pt x="375" y="617"/>
                    <a:pt x="376" y="616"/>
                  </a:cubicBezTo>
                  <a:close/>
                  <a:moveTo>
                    <a:pt x="383" y="621"/>
                  </a:moveTo>
                  <a:cubicBezTo>
                    <a:pt x="383" y="620"/>
                    <a:pt x="385" y="621"/>
                    <a:pt x="385" y="620"/>
                  </a:cubicBezTo>
                  <a:cubicBezTo>
                    <a:pt x="386" y="621"/>
                    <a:pt x="385" y="624"/>
                    <a:pt x="384" y="626"/>
                  </a:cubicBezTo>
                  <a:cubicBezTo>
                    <a:pt x="382" y="625"/>
                    <a:pt x="382" y="622"/>
                    <a:pt x="383" y="621"/>
                  </a:cubicBezTo>
                  <a:cubicBezTo>
                    <a:pt x="383" y="621"/>
                    <a:pt x="383" y="621"/>
                    <a:pt x="383" y="621"/>
                  </a:cubicBezTo>
                  <a:close/>
                  <a:moveTo>
                    <a:pt x="386" y="549"/>
                  </a:moveTo>
                  <a:cubicBezTo>
                    <a:pt x="386" y="550"/>
                    <a:pt x="386" y="551"/>
                    <a:pt x="384" y="551"/>
                  </a:cubicBezTo>
                  <a:cubicBezTo>
                    <a:pt x="384" y="550"/>
                    <a:pt x="384" y="549"/>
                    <a:pt x="386" y="549"/>
                  </a:cubicBezTo>
                  <a:close/>
                  <a:moveTo>
                    <a:pt x="386" y="544"/>
                  </a:moveTo>
                  <a:cubicBezTo>
                    <a:pt x="386" y="545"/>
                    <a:pt x="386" y="545"/>
                    <a:pt x="386" y="545"/>
                  </a:cubicBezTo>
                  <a:cubicBezTo>
                    <a:pt x="385" y="545"/>
                    <a:pt x="385" y="544"/>
                    <a:pt x="386" y="544"/>
                  </a:cubicBezTo>
                  <a:close/>
                  <a:moveTo>
                    <a:pt x="386" y="580"/>
                  </a:moveTo>
                  <a:cubicBezTo>
                    <a:pt x="386" y="580"/>
                    <a:pt x="384" y="581"/>
                    <a:pt x="384" y="580"/>
                  </a:cubicBezTo>
                  <a:cubicBezTo>
                    <a:pt x="385" y="580"/>
                    <a:pt x="385" y="579"/>
                    <a:pt x="386" y="580"/>
                  </a:cubicBezTo>
                  <a:close/>
                  <a:moveTo>
                    <a:pt x="384" y="554"/>
                  </a:moveTo>
                  <a:cubicBezTo>
                    <a:pt x="382" y="554"/>
                    <a:pt x="382" y="552"/>
                    <a:pt x="383" y="552"/>
                  </a:cubicBezTo>
                  <a:cubicBezTo>
                    <a:pt x="384" y="552"/>
                    <a:pt x="384" y="553"/>
                    <a:pt x="384" y="554"/>
                  </a:cubicBezTo>
                  <a:close/>
                  <a:moveTo>
                    <a:pt x="383" y="555"/>
                  </a:moveTo>
                  <a:cubicBezTo>
                    <a:pt x="384" y="555"/>
                    <a:pt x="383" y="557"/>
                    <a:pt x="383" y="557"/>
                  </a:cubicBezTo>
                  <a:cubicBezTo>
                    <a:pt x="381" y="557"/>
                    <a:pt x="382" y="556"/>
                    <a:pt x="383" y="555"/>
                  </a:cubicBezTo>
                  <a:close/>
                  <a:moveTo>
                    <a:pt x="383" y="606"/>
                  </a:moveTo>
                  <a:cubicBezTo>
                    <a:pt x="384" y="607"/>
                    <a:pt x="383" y="607"/>
                    <a:pt x="382" y="607"/>
                  </a:cubicBezTo>
                  <a:cubicBezTo>
                    <a:pt x="383" y="607"/>
                    <a:pt x="383" y="606"/>
                    <a:pt x="383" y="606"/>
                  </a:cubicBezTo>
                  <a:close/>
                  <a:moveTo>
                    <a:pt x="383" y="609"/>
                  </a:moveTo>
                  <a:cubicBezTo>
                    <a:pt x="384" y="609"/>
                    <a:pt x="384" y="609"/>
                    <a:pt x="384" y="609"/>
                  </a:cubicBezTo>
                  <a:cubicBezTo>
                    <a:pt x="384" y="609"/>
                    <a:pt x="383" y="609"/>
                    <a:pt x="383" y="608"/>
                  </a:cubicBezTo>
                  <a:cubicBezTo>
                    <a:pt x="384" y="608"/>
                    <a:pt x="385" y="608"/>
                    <a:pt x="385" y="606"/>
                  </a:cubicBezTo>
                  <a:cubicBezTo>
                    <a:pt x="385" y="606"/>
                    <a:pt x="386" y="606"/>
                    <a:pt x="386" y="606"/>
                  </a:cubicBezTo>
                  <a:cubicBezTo>
                    <a:pt x="387" y="607"/>
                    <a:pt x="385" y="607"/>
                    <a:pt x="385" y="608"/>
                  </a:cubicBezTo>
                  <a:cubicBezTo>
                    <a:pt x="385" y="608"/>
                    <a:pt x="385" y="609"/>
                    <a:pt x="385" y="609"/>
                  </a:cubicBezTo>
                  <a:cubicBezTo>
                    <a:pt x="385" y="609"/>
                    <a:pt x="384" y="609"/>
                    <a:pt x="384" y="610"/>
                  </a:cubicBezTo>
                  <a:cubicBezTo>
                    <a:pt x="384" y="611"/>
                    <a:pt x="385" y="613"/>
                    <a:pt x="382" y="613"/>
                  </a:cubicBezTo>
                  <a:cubicBezTo>
                    <a:pt x="382" y="612"/>
                    <a:pt x="382" y="612"/>
                    <a:pt x="382" y="611"/>
                  </a:cubicBezTo>
                  <a:cubicBezTo>
                    <a:pt x="383" y="611"/>
                    <a:pt x="383" y="610"/>
                    <a:pt x="383" y="609"/>
                  </a:cubicBezTo>
                  <a:close/>
                  <a:moveTo>
                    <a:pt x="389" y="517"/>
                  </a:moveTo>
                  <a:cubicBezTo>
                    <a:pt x="390" y="517"/>
                    <a:pt x="390" y="517"/>
                    <a:pt x="391" y="517"/>
                  </a:cubicBezTo>
                  <a:cubicBezTo>
                    <a:pt x="391" y="518"/>
                    <a:pt x="390" y="518"/>
                    <a:pt x="389" y="519"/>
                  </a:cubicBezTo>
                  <a:cubicBezTo>
                    <a:pt x="388" y="519"/>
                    <a:pt x="389" y="518"/>
                    <a:pt x="389" y="517"/>
                  </a:cubicBezTo>
                  <a:close/>
                  <a:moveTo>
                    <a:pt x="394" y="585"/>
                  </a:moveTo>
                  <a:cubicBezTo>
                    <a:pt x="394" y="585"/>
                    <a:pt x="394" y="584"/>
                    <a:pt x="394" y="584"/>
                  </a:cubicBezTo>
                  <a:cubicBezTo>
                    <a:pt x="395" y="584"/>
                    <a:pt x="396" y="586"/>
                    <a:pt x="394" y="585"/>
                  </a:cubicBezTo>
                  <a:close/>
                  <a:moveTo>
                    <a:pt x="396" y="581"/>
                  </a:moveTo>
                  <a:cubicBezTo>
                    <a:pt x="396" y="582"/>
                    <a:pt x="395" y="582"/>
                    <a:pt x="395" y="583"/>
                  </a:cubicBezTo>
                  <a:cubicBezTo>
                    <a:pt x="395" y="583"/>
                    <a:pt x="395" y="581"/>
                    <a:pt x="396" y="581"/>
                  </a:cubicBezTo>
                  <a:close/>
                  <a:moveTo>
                    <a:pt x="395" y="771"/>
                  </a:moveTo>
                  <a:cubicBezTo>
                    <a:pt x="395" y="771"/>
                    <a:pt x="395" y="772"/>
                    <a:pt x="394" y="772"/>
                  </a:cubicBezTo>
                  <a:cubicBezTo>
                    <a:pt x="395" y="774"/>
                    <a:pt x="394" y="775"/>
                    <a:pt x="394" y="777"/>
                  </a:cubicBezTo>
                  <a:cubicBezTo>
                    <a:pt x="393" y="777"/>
                    <a:pt x="394" y="776"/>
                    <a:pt x="394" y="776"/>
                  </a:cubicBezTo>
                  <a:cubicBezTo>
                    <a:pt x="393" y="775"/>
                    <a:pt x="392" y="775"/>
                    <a:pt x="392" y="775"/>
                  </a:cubicBezTo>
                  <a:cubicBezTo>
                    <a:pt x="391" y="774"/>
                    <a:pt x="392" y="773"/>
                    <a:pt x="393" y="772"/>
                  </a:cubicBezTo>
                  <a:cubicBezTo>
                    <a:pt x="393" y="771"/>
                    <a:pt x="392" y="770"/>
                    <a:pt x="393" y="770"/>
                  </a:cubicBezTo>
                  <a:cubicBezTo>
                    <a:pt x="393" y="769"/>
                    <a:pt x="392" y="769"/>
                    <a:pt x="392" y="768"/>
                  </a:cubicBezTo>
                  <a:cubicBezTo>
                    <a:pt x="393" y="768"/>
                    <a:pt x="394" y="769"/>
                    <a:pt x="393" y="769"/>
                  </a:cubicBezTo>
                  <a:cubicBezTo>
                    <a:pt x="394" y="770"/>
                    <a:pt x="394" y="768"/>
                    <a:pt x="394" y="767"/>
                  </a:cubicBezTo>
                  <a:cubicBezTo>
                    <a:pt x="396" y="767"/>
                    <a:pt x="396" y="770"/>
                    <a:pt x="394" y="769"/>
                  </a:cubicBezTo>
                  <a:cubicBezTo>
                    <a:pt x="395" y="770"/>
                    <a:pt x="395" y="770"/>
                    <a:pt x="395" y="771"/>
                  </a:cubicBezTo>
                  <a:close/>
                  <a:moveTo>
                    <a:pt x="394" y="795"/>
                  </a:moveTo>
                  <a:cubicBezTo>
                    <a:pt x="394" y="795"/>
                    <a:pt x="395" y="796"/>
                    <a:pt x="394" y="796"/>
                  </a:cubicBezTo>
                  <a:cubicBezTo>
                    <a:pt x="394" y="796"/>
                    <a:pt x="393" y="796"/>
                    <a:pt x="393" y="796"/>
                  </a:cubicBezTo>
                  <a:cubicBezTo>
                    <a:pt x="393" y="795"/>
                    <a:pt x="394" y="795"/>
                    <a:pt x="394" y="795"/>
                  </a:cubicBezTo>
                  <a:close/>
                  <a:moveTo>
                    <a:pt x="394" y="793"/>
                  </a:moveTo>
                  <a:cubicBezTo>
                    <a:pt x="394" y="793"/>
                    <a:pt x="394" y="793"/>
                    <a:pt x="394" y="792"/>
                  </a:cubicBezTo>
                  <a:cubicBezTo>
                    <a:pt x="394" y="792"/>
                    <a:pt x="394" y="792"/>
                    <a:pt x="394" y="792"/>
                  </a:cubicBezTo>
                  <a:cubicBezTo>
                    <a:pt x="395" y="792"/>
                    <a:pt x="394" y="793"/>
                    <a:pt x="394" y="793"/>
                  </a:cubicBezTo>
                  <a:close/>
                  <a:moveTo>
                    <a:pt x="394" y="788"/>
                  </a:moveTo>
                  <a:cubicBezTo>
                    <a:pt x="395" y="789"/>
                    <a:pt x="394" y="790"/>
                    <a:pt x="395" y="791"/>
                  </a:cubicBezTo>
                  <a:cubicBezTo>
                    <a:pt x="393" y="791"/>
                    <a:pt x="393" y="789"/>
                    <a:pt x="394" y="788"/>
                  </a:cubicBezTo>
                  <a:close/>
                  <a:moveTo>
                    <a:pt x="394" y="787"/>
                  </a:moveTo>
                  <a:cubicBezTo>
                    <a:pt x="394" y="787"/>
                    <a:pt x="395" y="787"/>
                    <a:pt x="395" y="788"/>
                  </a:cubicBezTo>
                  <a:cubicBezTo>
                    <a:pt x="394" y="788"/>
                    <a:pt x="394" y="787"/>
                    <a:pt x="394" y="787"/>
                  </a:cubicBezTo>
                  <a:close/>
                  <a:moveTo>
                    <a:pt x="394" y="596"/>
                  </a:moveTo>
                  <a:cubicBezTo>
                    <a:pt x="394" y="597"/>
                    <a:pt x="395" y="599"/>
                    <a:pt x="393" y="600"/>
                  </a:cubicBezTo>
                  <a:cubicBezTo>
                    <a:pt x="392" y="600"/>
                    <a:pt x="392" y="600"/>
                    <a:pt x="391" y="600"/>
                  </a:cubicBezTo>
                  <a:cubicBezTo>
                    <a:pt x="391" y="600"/>
                    <a:pt x="392" y="599"/>
                    <a:pt x="393" y="599"/>
                  </a:cubicBezTo>
                  <a:cubicBezTo>
                    <a:pt x="393" y="598"/>
                    <a:pt x="393" y="597"/>
                    <a:pt x="394" y="596"/>
                  </a:cubicBezTo>
                  <a:close/>
                  <a:moveTo>
                    <a:pt x="391" y="601"/>
                  </a:moveTo>
                  <a:cubicBezTo>
                    <a:pt x="392" y="601"/>
                    <a:pt x="392" y="601"/>
                    <a:pt x="392" y="601"/>
                  </a:cubicBezTo>
                  <a:cubicBezTo>
                    <a:pt x="393" y="601"/>
                    <a:pt x="393" y="603"/>
                    <a:pt x="392" y="604"/>
                  </a:cubicBezTo>
                  <a:cubicBezTo>
                    <a:pt x="392" y="604"/>
                    <a:pt x="391" y="604"/>
                    <a:pt x="390" y="604"/>
                  </a:cubicBezTo>
                  <a:cubicBezTo>
                    <a:pt x="390" y="603"/>
                    <a:pt x="391" y="602"/>
                    <a:pt x="391" y="601"/>
                  </a:cubicBezTo>
                  <a:close/>
                  <a:moveTo>
                    <a:pt x="393" y="604"/>
                  </a:moveTo>
                  <a:cubicBezTo>
                    <a:pt x="393" y="605"/>
                    <a:pt x="392" y="605"/>
                    <a:pt x="392" y="605"/>
                  </a:cubicBezTo>
                  <a:cubicBezTo>
                    <a:pt x="391" y="604"/>
                    <a:pt x="392" y="604"/>
                    <a:pt x="393" y="604"/>
                  </a:cubicBezTo>
                  <a:close/>
                  <a:moveTo>
                    <a:pt x="390" y="606"/>
                  </a:moveTo>
                  <a:cubicBezTo>
                    <a:pt x="392" y="606"/>
                    <a:pt x="391" y="607"/>
                    <a:pt x="390" y="608"/>
                  </a:cubicBezTo>
                  <a:cubicBezTo>
                    <a:pt x="389" y="607"/>
                    <a:pt x="390" y="606"/>
                    <a:pt x="390" y="606"/>
                  </a:cubicBezTo>
                  <a:close/>
                  <a:moveTo>
                    <a:pt x="391" y="624"/>
                  </a:moveTo>
                  <a:cubicBezTo>
                    <a:pt x="391" y="624"/>
                    <a:pt x="391" y="624"/>
                    <a:pt x="392" y="624"/>
                  </a:cubicBezTo>
                  <a:cubicBezTo>
                    <a:pt x="392" y="624"/>
                    <a:pt x="392" y="625"/>
                    <a:pt x="392" y="625"/>
                  </a:cubicBezTo>
                  <a:cubicBezTo>
                    <a:pt x="391" y="625"/>
                    <a:pt x="391" y="625"/>
                    <a:pt x="391" y="625"/>
                  </a:cubicBezTo>
                  <a:cubicBezTo>
                    <a:pt x="391" y="625"/>
                    <a:pt x="391" y="624"/>
                    <a:pt x="391" y="624"/>
                  </a:cubicBezTo>
                  <a:close/>
                  <a:moveTo>
                    <a:pt x="395" y="669"/>
                  </a:moveTo>
                  <a:cubicBezTo>
                    <a:pt x="396" y="669"/>
                    <a:pt x="395" y="670"/>
                    <a:pt x="395" y="671"/>
                  </a:cubicBezTo>
                  <a:cubicBezTo>
                    <a:pt x="393" y="670"/>
                    <a:pt x="395" y="669"/>
                    <a:pt x="395" y="669"/>
                  </a:cubicBezTo>
                  <a:close/>
                  <a:moveTo>
                    <a:pt x="395" y="667"/>
                  </a:moveTo>
                  <a:cubicBezTo>
                    <a:pt x="395" y="667"/>
                    <a:pt x="395" y="667"/>
                    <a:pt x="395" y="667"/>
                  </a:cubicBezTo>
                  <a:cubicBezTo>
                    <a:pt x="395" y="667"/>
                    <a:pt x="396" y="667"/>
                    <a:pt x="396" y="667"/>
                  </a:cubicBezTo>
                  <a:cubicBezTo>
                    <a:pt x="396" y="667"/>
                    <a:pt x="396" y="667"/>
                    <a:pt x="396" y="667"/>
                  </a:cubicBezTo>
                  <a:cubicBezTo>
                    <a:pt x="396" y="667"/>
                    <a:pt x="395" y="667"/>
                    <a:pt x="395" y="667"/>
                  </a:cubicBezTo>
                  <a:close/>
                  <a:moveTo>
                    <a:pt x="395" y="664"/>
                  </a:moveTo>
                  <a:cubicBezTo>
                    <a:pt x="395" y="664"/>
                    <a:pt x="395" y="664"/>
                    <a:pt x="395" y="664"/>
                  </a:cubicBezTo>
                  <a:cubicBezTo>
                    <a:pt x="396" y="664"/>
                    <a:pt x="396" y="664"/>
                    <a:pt x="396" y="664"/>
                  </a:cubicBezTo>
                  <a:cubicBezTo>
                    <a:pt x="396" y="664"/>
                    <a:pt x="396" y="664"/>
                    <a:pt x="396" y="664"/>
                  </a:cubicBezTo>
                  <a:cubicBezTo>
                    <a:pt x="396" y="664"/>
                    <a:pt x="396" y="664"/>
                    <a:pt x="395" y="664"/>
                  </a:cubicBezTo>
                  <a:close/>
                  <a:moveTo>
                    <a:pt x="396" y="651"/>
                  </a:moveTo>
                  <a:cubicBezTo>
                    <a:pt x="397" y="652"/>
                    <a:pt x="397" y="654"/>
                    <a:pt x="397" y="656"/>
                  </a:cubicBezTo>
                  <a:cubicBezTo>
                    <a:pt x="397" y="654"/>
                    <a:pt x="395" y="652"/>
                    <a:pt x="396" y="651"/>
                  </a:cubicBezTo>
                  <a:close/>
                  <a:moveTo>
                    <a:pt x="396" y="597"/>
                  </a:moveTo>
                  <a:cubicBezTo>
                    <a:pt x="396" y="597"/>
                    <a:pt x="397" y="597"/>
                    <a:pt x="397" y="596"/>
                  </a:cubicBezTo>
                  <a:cubicBezTo>
                    <a:pt x="398" y="597"/>
                    <a:pt x="396" y="597"/>
                    <a:pt x="396" y="597"/>
                  </a:cubicBezTo>
                  <a:close/>
                  <a:moveTo>
                    <a:pt x="396" y="595"/>
                  </a:moveTo>
                  <a:cubicBezTo>
                    <a:pt x="396" y="595"/>
                    <a:pt x="395" y="595"/>
                    <a:pt x="395" y="595"/>
                  </a:cubicBezTo>
                  <a:cubicBezTo>
                    <a:pt x="395" y="595"/>
                    <a:pt x="395" y="595"/>
                    <a:pt x="395" y="595"/>
                  </a:cubicBezTo>
                  <a:cubicBezTo>
                    <a:pt x="395" y="595"/>
                    <a:pt x="396" y="595"/>
                    <a:pt x="396" y="595"/>
                  </a:cubicBezTo>
                  <a:cubicBezTo>
                    <a:pt x="396" y="595"/>
                    <a:pt x="396" y="595"/>
                    <a:pt x="396" y="595"/>
                  </a:cubicBezTo>
                  <a:close/>
                  <a:moveTo>
                    <a:pt x="395" y="527"/>
                  </a:moveTo>
                  <a:cubicBezTo>
                    <a:pt x="394" y="527"/>
                    <a:pt x="394" y="527"/>
                    <a:pt x="394" y="527"/>
                  </a:cubicBezTo>
                  <a:cubicBezTo>
                    <a:pt x="394" y="527"/>
                    <a:pt x="394" y="527"/>
                    <a:pt x="394" y="527"/>
                  </a:cubicBezTo>
                  <a:cubicBezTo>
                    <a:pt x="394" y="527"/>
                    <a:pt x="394" y="527"/>
                    <a:pt x="395" y="527"/>
                  </a:cubicBezTo>
                  <a:cubicBezTo>
                    <a:pt x="395" y="527"/>
                    <a:pt x="395" y="527"/>
                    <a:pt x="395" y="527"/>
                  </a:cubicBezTo>
                  <a:close/>
                  <a:moveTo>
                    <a:pt x="394" y="528"/>
                  </a:moveTo>
                  <a:cubicBezTo>
                    <a:pt x="394" y="528"/>
                    <a:pt x="394" y="528"/>
                    <a:pt x="394" y="529"/>
                  </a:cubicBezTo>
                  <a:cubicBezTo>
                    <a:pt x="394" y="529"/>
                    <a:pt x="394" y="529"/>
                    <a:pt x="393" y="529"/>
                  </a:cubicBezTo>
                  <a:cubicBezTo>
                    <a:pt x="393" y="528"/>
                    <a:pt x="393" y="528"/>
                    <a:pt x="393" y="528"/>
                  </a:cubicBezTo>
                  <a:cubicBezTo>
                    <a:pt x="394" y="528"/>
                    <a:pt x="394" y="528"/>
                    <a:pt x="394" y="528"/>
                  </a:cubicBezTo>
                  <a:close/>
                  <a:moveTo>
                    <a:pt x="393" y="587"/>
                  </a:moveTo>
                  <a:cubicBezTo>
                    <a:pt x="394" y="588"/>
                    <a:pt x="392" y="588"/>
                    <a:pt x="393" y="587"/>
                  </a:cubicBezTo>
                  <a:close/>
                  <a:moveTo>
                    <a:pt x="393" y="589"/>
                  </a:moveTo>
                  <a:cubicBezTo>
                    <a:pt x="393" y="589"/>
                    <a:pt x="392" y="590"/>
                    <a:pt x="392" y="590"/>
                  </a:cubicBezTo>
                  <a:cubicBezTo>
                    <a:pt x="391" y="590"/>
                    <a:pt x="392" y="588"/>
                    <a:pt x="393" y="589"/>
                  </a:cubicBezTo>
                  <a:close/>
                  <a:moveTo>
                    <a:pt x="392" y="597"/>
                  </a:moveTo>
                  <a:cubicBezTo>
                    <a:pt x="392" y="597"/>
                    <a:pt x="393" y="597"/>
                    <a:pt x="393" y="598"/>
                  </a:cubicBezTo>
                  <a:cubicBezTo>
                    <a:pt x="391" y="598"/>
                    <a:pt x="392" y="599"/>
                    <a:pt x="391" y="598"/>
                  </a:cubicBezTo>
                  <a:cubicBezTo>
                    <a:pt x="391" y="598"/>
                    <a:pt x="391" y="597"/>
                    <a:pt x="392" y="597"/>
                  </a:cubicBezTo>
                  <a:cubicBezTo>
                    <a:pt x="391" y="597"/>
                    <a:pt x="391" y="597"/>
                    <a:pt x="392" y="597"/>
                  </a:cubicBezTo>
                  <a:close/>
                  <a:moveTo>
                    <a:pt x="389" y="551"/>
                  </a:moveTo>
                  <a:cubicBezTo>
                    <a:pt x="390" y="550"/>
                    <a:pt x="389" y="550"/>
                    <a:pt x="389" y="550"/>
                  </a:cubicBezTo>
                  <a:cubicBezTo>
                    <a:pt x="389" y="549"/>
                    <a:pt x="390" y="550"/>
                    <a:pt x="391" y="550"/>
                  </a:cubicBezTo>
                  <a:cubicBezTo>
                    <a:pt x="391" y="550"/>
                    <a:pt x="390" y="551"/>
                    <a:pt x="389" y="551"/>
                  </a:cubicBezTo>
                  <a:close/>
                  <a:moveTo>
                    <a:pt x="391" y="542"/>
                  </a:moveTo>
                  <a:cubicBezTo>
                    <a:pt x="390" y="542"/>
                    <a:pt x="390" y="541"/>
                    <a:pt x="389" y="541"/>
                  </a:cubicBezTo>
                  <a:cubicBezTo>
                    <a:pt x="389" y="540"/>
                    <a:pt x="389" y="540"/>
                    <a:pt x="389" y="539"/>
                  </a:cubicBezTo>
                  <a:cubicBezTo>
                    <a:pt x="390" y="539"/>
                    <a:pt x="391" y="538"/>
                    <a:pt x="391" y="538"/>
                  </a:cubicBezTo>
                  <a:cubicBezTo>
                    <a:pt x="391" y="540"/>
                    <a:pt x="392" y="540"/>
                    <a:pt x="391" y="542"/>
                  </a:cubicBezTo>
                  <a:close/>
                  <a:moveTo>
                    <a:pt x="391" y="537"/>
                  </a:moveTo>
                  <a:cubicBezTo>
                    <a:pt x="389" y="536"/>
                    <a:pt x="390" y="535"/>
                    <a:pt x="391" y="535"/>
                  </a:cubicBezTo>
                  <a:cubicBezTo>
                    <a:pt x="391" y="536"/>
                    <a:pt x="391" y="536"/>
                    <a:pt x="391" y="537"/>
                  </a:cubicBezTo>
                  <a:close/>
                  <a:moveTo>
                    <a:pt x="389" y="594"/>
                  </a:moveTo>
                  <a:cubicBezTo>
                    <a:pt x="391" y="595"/>
                    <a:pt x="391" y="597"/>
                    <a:pt x="389" y="597"/>
                  </a:cubicBezTo>
                  <a:cubicBezTo>
                    <a:pt x="388" y="596"/>
                    <a:pt x="390" y="596"/>
                    <a:pt x="389" y="594"/>
                  </a:cubicBezTo>
                  <a:close/>
                  <a:moveTo>
                    <a:pt x="390" y="600"/>
                  </a:moveTo>
                  <a:cubicBezTo>
                    <a:pt x="389" y="601"/>
                    <a:pt x="389" y="601"/>
                    <a:pt x="388" y="601"/>
                  </a:cubicBezTo>
                  <a:cubicBezTo>
                    <a:pt x="388" y="600"/>
                    <a:pt x="389" y="600"/>
                    <a:pt x="390" y="600"/>
                  </a:cubicBezTo>
                  <a:close/>
                  <a:moveTo>
                    <a:pt x="386" y="631"/>
                  </a:moveTo>
                  <a:cubicBezTo>
                    <a:pt x="387" y="631"/>
                    <a:pt x="387" y="631"/>
                    <a:pt x="387" y="632"/>
                  </a:cubicBezTo>
                  <a:cubicBezTo>
                    <a:pt x="386" y="632"/>
                    <a:pt x="386" y="631"/>
                    <a:pt x="386" y="631"/>
                  </a:cubicBezTo>
                  <a:close/>
                  <a:moveTo>
                    <a:pt x="385" y="619"/>
                  </a:moveTo>
                  <a:cubicBezTo>
                    <a:pt x="386" y="619"/>
                    <a:pt x="386" y="619"/>
                    <a:pt x="386" y="619"/>
                  </a:cubicBezTo>
                  <a:cubicBezTo>
                    <a:pt x="386" y="619"/>
                    <a:pt x="386" y="620"/>
                    <a:pt x="386" y="620"/>
                  </a:cubicBezTo>
                  <a:cubicBezTo>
                    <a:pt x="385" y="620"/>
                    <a:pt x="385" y="619"/>
                    <a:pt x="385" y="619"/>
                  </a:cubicBezTo>
                  <a:close/>
                  <a:moveTo>
                    <a:pt x="386" y="618"/>
                  </a:moveTo>
                  <a:cubicBezTo>
                    <a:pt x="387" y="617"/>
                    <a:pt x="386" y="615"/>
                    <a:pt x="388" y="615"/>
                  </a:cubicBezTo>
                  <a:cubicBezTo>
                    <a:pt x="388" y="615"/>
                    <a:pt x="388" y="616"/>
                    <a:pt x="388" y="616"/>
                  </a:cubicBezTo>
                  <a:cubicBezTo>
                    <a:pt x="387" y="616"/>
                    <a:pt x="387" y="618"/>
                    <a:pt x="386" y="618"/>
                  </a:cubicBezTo>
                  <a:close/>
                  <a:moveTo>
                    <a:pt x="387" y="613"/>
                  </a:moveTo>
                  <a:cubicBezTo>
                    <a:pt x="387" y="613"/>
                    <a:pt x="388" y="613"/>
                    <a:pt x="389" y="613"/>
                  </a:cubicBezTo>
                  <a:cubicBezTo>
                    <a:pt x="389" y="614"/>
                    <a:pt x="388" y="614"/>
                    <a:pt x="387" y="613"/>
                  </a:cubicBezTo>
                  <a:close/>
                  <a:moveTo>
                    <a:pt x="387" y="612"/>
                  </a:moveTo>
                  <a:cubicBezTo>
                    <a:pt x="388" y="612"/>
                    <a:pt x="387" y="611"/>
                    <a:pt x="388" y="611"/>
                  </a:cubicBezTo>
                  <a:cubicBezTo>
                    <a:pt x="388" y="611"/>
                    <a:pt x="388" y="611"/>
                    <a:pt x="388" y="611"/>
                  </a:cubicBezTo>
                  <a:cubicBezTo>
                    <a:pt x="388" y="612"/>
                    <a:pt x="388" y="612"/>
                    <a:pt x="387" y="612"/>
                  </a:cubicBezTo>
                  <a:close/>
                  <a:moveTo>
                    <a:pt x="389" y="610"/>
                  </a:moveTo>
                  <a:cubicBezTo>
                    <a:pt x="390" y="610"/>
                    <a:pt x="389" y="611"/>
                    <a:pt x="389" y="612"/>
                  </a:cubicBezTo>
                  <a:cubicBezTo>
                    <a:pt x="388" y="612"/>
                    <a:pt x="388" y="610"/>
                    <a:pt x="389" y="610"/>
                  </a:cubicBezTo>
                  <a:close/>
                  <a:moveTo>
                    <a:pt x="388" y="599"/>
                  </a:moveTo>
                  <a:cubicBezTo>
                    <a:pt x="387" y="598"/>
                    <a:pt x="389" y="598"/>
                    <a:pt x="388" y="599"/>
                  </a:cubicBezTo>
                  <a:close/>
                  <a:moveTo>
                    <a:pt x="387" y="545"/>
                  </a:moveTo>
                  <a:cubicBezTo>
                    <a:pt x="387" y="545"/>
                    <a:pt x="387" y="544"/>
                    <a:pt x="388" y="544"/>
                  </a:cubicBezTo>
                  <a:cubicBezTo>
                    <a:pt x="388" y="545"/>
                    <a:pt x="388" y="546"/>
                    <a:pt x="387" y="545"/>
                  </a:cubicBezTo>
                  <a:close/>
                  <a:moveTo>
                    <a:pt x="388" y="600"/>
                  </a:moveTo>
                  <a:cubicBezTo>
                    <a:pt x="388" y="602"/>
                    <a:pt x="388" y="603"/>
                    <a:pt x="386" y="603"/>
                  </a:cubicBezTo>
                  <a:cubicBezTo>
                    <a:pt x="386" y="602"/>
                    <a:pt x="386" y="601"/>
                    <a:pt x="388" y="600"/>
                  </a:cubicBezTo>
                  <a:close/>
                  <a:moveTo>
                    <a:pt x="387" y="608"/>
                  </a:moveTo>
                  <a:cubicBezTo>
                    <a:pt x="387" y="609"/>
                    <a:pt x="387" y="609"/>
                    <a:pt x="387" y="609"/>
                  </a:cubicBezTo>
                  <a:cubicBezTo>
                    <a:pt x="387" y="609"/>
                    <a:pt x="386" y="609"/>
                    <a:pt x="386" y="609"/>
                  </a:cubicBezTo>
                  <a:cubicBezTo>
                    <a:pt x="386" y="609"/>
                    <a:pt x="386" y="609"/>
                    <a:pt x="386" y="608"/>
                  </a:cubicBezTo>
                  <a:cubicBezTo>
                    <a:pt x="386" y="608"/>
                    <a:pt x="387" y="608"/>
                    <a:pt x="387" y="608"/>
                  </a:cubicBezTo>
                  <a:close/>
                  <a:moveTo>
                    <a:pt x="385" y="643"/>
                  </a:moveTo>
                  <a:cubicBezTo>
                    <a:pt x="383" y="643"/>
                    <a:pt x="383" y="640"/>
                    <a:pt x="384" y="640"/>
                  </a:cubicBezTo>
                  <a:cubicBezTo>
                    <a:pt x="385" y="640"/>
                    <a:pt x="385" y="643"/>
                    <a:pt x="385" y="643"/>
                  </a:cubicBezTo>
                  <a:close/>
                  <a:moveTo>
                    <a:pt x="383" y="636"/>
                  </a:moveTo>
                  <a:cubicBezTo>
                    <a:pt x="383" y="636"/>
                    <a:pt x="383" y="637"/>
                    <a:pt x="383" y="637"/>
                  </a:cubicBezTo>
                  <a:cubicBezTo>
                    <a:pt x="383" y="637"/>
                    <a:pt x="382" y="637"/>
                    <a:pt x="382" y="637"/>
                  </a:cubicBezTo>
                  <a:cubicBezTo>
                    <a:pt x="382" y="637"/>
                    <a:pt x="382" y="636"/>
                    <a:pt x="382" y="636"/>
                  </a:cubicBezTo>
                  <a:cubicBezTo>
                    <a:pt x="382" y="636"/>
                    <a:pt x="383" y="636"/>
                    <a:pt x="383" y="636"/>
                  </a:cubicBezTo>
                  <a:close/>
                  <a:moveTo>
                    <a:pt x="380" y="633"/>
                  </a:moveTo>
                  <a:cubicBezTo>
                    <a:pt x="381" y="632"/>
                    <a:pt x="380" y="630"/>
                    <a:pt x="382" y="629"/>
                  </a:cubicBezTo>
                  <a:cubicBezTo>
                    <a:pt x="382" y="630"/>
                    <a:pt x="382" y="633"/>
                    <a:pt x="380" y="633"/>
                  </a:cubicBezTo>
                  <a:close/>
                  <a:moveTo>
                    <a:pt x="381" y="724"/>
                  </a:moveTo>
                  <a:cubicBezTo>
                    <a:pt x="382" y="725"/>
                    <a:pt x="382" y="727"/>
                    <a:pt x="380" y="726"/>
                  </a:cubicBezTo>
                  <a:cubicBezTo>
                    <a:pt x="379" y="726"/>
                    <a:pt x="379" y="724"/>
                    <a:pt x="381" y="724"/>
                  </a:cubicBezTo>
                  <a:close/>
                  <a:moveTo>
                    <a:pt x="378" y="641"/>
                  </a:moveTo>
                  <a:cubicBezTo>
                    <a:pt x="378" y="642"/>
                    <a:pt x="376" y="644"/>
                    <a:pt x="377" y="645"/>
                  </a:cubicBezTo>
                  <a:cubicBezTo>
                    <a:pt x="377" y="645"/>
                    <a:pt x="377" y="645"/>
                    <a:pt x="377" y="645"/>
                  </a:cubicBezTo>
                  <a:cubicBezTo>
                    <a:pt x="378" y="645"/>
                    <a:pt x="378" y="646"/>
                    <a:pt x="378" y="646"/>
                  </a:cubicBezTo>
                  <a:cubicBezTo>
                    <a:pt x="378" y="646"/>
                    <a:pt x="378" y="647"/>
                    <a:pt x="376" y="647"/>
                  </a:cubicBezTo>
                  <a:cubicBezTo>
                    <a:pt x="376" y="646"/>
                    <a:pt x="376" y="646"/>
                    <a:pt x="376" y="646"/>
                  </a:cubicBezTo>
                  <a:cubicBezTo>
                    <a:pt x="376" y="646"/>
                    <a:pt x="377" y="646"/>
                    <a:pt x="377" y="645"/>
                  </a:cubicBezTo>
                  <a:cubicBezTo>
                    <a:pt x="376" y="646"/>
                    <a:pt x="376" y="647"/>
                    <a:pt x="376" y="648"/>
                  </a:cubicBezTo>
                  <a:cubicBezTo>
                    <a:pt x="375" y="648"/>
                    <a:pt x="376" y="648"/>
                    <a:pt x="377" y="648"/>
                  </a:cubicBezTo>
                  <a:cubicBezTo>
                    <a:pt x="376" y="649"/>
                    <a:pt x="376" y="649"/>
                    <a:pt x="376" y="649"/>
                  </a:cubicBezTo>
                  <a:cubicBezTo>
                    <a:pt x="376" y="649"/>
                    <a:pt x="375" y="649"/>
                    <a:pt x="375" y="649"/>
                  </a:cubicBezTo>
                  <a:cubicBezTo>
                    <a:pt x="374" y="651"/>
                    <a:pt x="374" y="652"/>
                    <a:pt x="373" y="654"/>
                  </a:cubicBezTo>
                  <a:cubicBezTo>
                    <a:pt x="364" y="668"/>
                    <a:pt x="364" y="668"/>
                    <a:pt x="364" y="668"/>
                  </a:cubicBezTo>
                  <a:cubicBezTo>
                    <a:pt x="365" y="666"/>
                    <a:pt x="367" y="665"/>
                    <a:pt x="367" y="663"/>
                  </a:cubicBezTo>
                  <a:cubicBezTo>
                    <a:pt x="367" y="662"/>
                    <a:pt x="368" y="662"/>
                    <a:pt x="368" y="662"/>
                  </a:cubicBezTo>
                  <a:cubicBezTo>
                    <a:pt x="368" y="660"/>
                    <a:pt x="369" y="659"/>
                    <a:pt x="369" y="657"/>
                  </a:cubicBezTo>
                  <a:cubicBezTo>
                    <a:pt x="371" y="656"/>
                    <a:pt x="371" y="654"/>
                    <a:pt x="371" y="653"/>
                  </a:cubicBezTo>
                  <a:cubicBezTo>
                    <a:pt x="373" y="651"/>
                    <a:pt x="373" y="648"/>
                    <a:pt x="374" y="645"/>
                  </a:cubicBezTo>
                  <a:cubicBezTo>
                    <a:pt x="374" y="645"/>
                    <a:pt x="374" y="645"/>
                    <a:pt x="374" y="645"/>
                  </a:cubicBezTo>
                  <a:cubicBezTo>
                    <a:pt x="375" y="644"/>
                    <a:pt x="375" y="644"/>
                    <a:pt x="375" y="644"/>
                  </a:cubicBezTo>
                  <a:cubicBezTo>
                    <a:pt x="376" y="643"/>
                    <a:pt x="375" y="641"/>
                    <a:pt x="376" y="640"/>
                  </a:cubicBezTo>
                  <a:cubicBezTo>
                    <a:pt x="376" y="640"/>
                    <a:pt x="377" y="639"/>
                    <a:pt x="378" y="639"/>
                  </a:cubicBezTo>
                  <a:cubicBezTo>
                    <a:pt x="378" y="638"/>
                    <a:pt x="378" y="637"/>
                    <a:pt x="378" y="636"/>
                  </a:cubicBezTo>
                  <a:cubicBezTo>
                    <a:pt x="379" y="636"/>
                    <a:pt x="379" y="636"/>
                    <a:pt x="379" y="636"/>
                  </a:cubicBezTo>
                  <a:cubicBezTo>
                    <a:pt x="380" y="636"/>
                    <a:pt x="380" y="636"/>
                    <a:pt x="380" y="636"/>
                  </a:cubicBezTo>
                  <a:cubicBezTo>
                    <a:pt x="380" y="637"/>
                    <a:pt x="379" y="637"/>
                    <a:pt x="379" y="638"/>
                  </a:cubicBezTo>
                  <a:cubicBezTo>
                    <a:pt x="380" y="639"/>
                    <a:pt x="379" y="640"/>
                    <a:pt x="378" y="641"/>
                  </a:cubicBezTo>
                  <a:close/>
                  <a:moveTo>
                    <a:pt x="375" y="877"/>
                  </a:moveTo>
                  <a:cubicBezTo>
                    <a:pt x="377" y="877"/>
                    <a:pt x="377" y="878"/>
                    <a:pt x="377" y="879"/>
                  </a:cubicBezTo>
                  <a:cubicBezTo>
                    <a:pt x="376" y="879"/>
                    <a:pt x="376" y="879"/>
                    <a:pt x="375" y="879"/>
                  </a:cubicBezTo>
                  <a:cubicBezTo>
                    <a:pt x="374" y="878"/>
                    <a:pt x="375" y="878"/>
                    <a:pt x="375" y="877"/>
                  </a:cubicBezTo>
                  <a:close/>
                  <a:moveTo>
                    <a:pt x="374" y="857"/>
                  </a:moveTo>
                  <a:cubicBezTo>
                    <a:pt x="374" y="856"/>
                    <a:pt x="374" y="856"/>
                    <a:pt x="375" y="856"/>
                  </a:cubicBezTo>
                  <a:cubicBezTo>
                    <a:pt x="375" y="856"/>
                    <a:pt x="375" y="856"/>
                    <a:pt x="375" y="857"/>
                  </a:cubicBezTo>
                  <a:cubicBezTo>
                    <a:pt x="375" y="857"/>
                    <a:pt x="375" y="857"/>
                    <a:pt x="374" y="857"/>
                  </a:cubicBezTo>
                  <a:close/>
                  <a:moveTo>
                    <a:pt x="374" y="779"/>
                  </a:moveTo>
                  <a:cubicBezTo>
                    <a:pt x="374" y="778"/>
                    <a:pt x="374" y="777"/>
                    <a:pt x="375" y="777"/>
                  </a:cubicBezTo>
                  <a:cubicBezTo>
                    <a:pt x="376" y="778"/>
                    <a:pt x="375" y="779"/>
                    <a:pt x="374" y="779"/>
                  </a:cubicBezTo>
                  <a:close/>
                  <a:moveTo>
                    <a:pt x="374" y="783"/>
                  </a:moveTo>
                  <a:cubicBezTo>
                    <a:pt x="375" y="782"/>
                    <a:pt x="376" y="784"/>
                    <a:pt x="374" y="783"/>
                  </a:cubicBezTo>
                  <a:close/>
                  <a:moveTo>
                    <a:pt x="371" y="849"/>
                  </a:moveTo>
                  <a:cubicBezTo>
                    <a:pt x="371" y="850"/>
                    <a:pt x="369" y="850"/>
                    <a:pt x="370" y="849"/>
                  </a:cubicBezTo>
                  <a:cubicBezTo>
                    <a:pt x="370" y="849"/>
                    <a:pt x="370" y="849"/>
                    <a:pt x="370" y="849"/>
                  </a:cubicBezTo>
                  <a:cubicBezTo>
                    <a:pt x="370" y="849"/>
                    <a:pt x="371" y="849"/>
                    <a:pt x="371" y="849"/>
                  </a:cubicBezTo>
                  <a:close/>
                  <a:moveTo>
                    <a:pt x="367" y="868"/>
                  </a:moveTo>
                  <a:cubicBezTo>
                    <a:pt x="366" y="869"/>
                    <a:pt x="367" y="868"/>
                    <a:pt x="365" y="868"/>
                  </a:cubicBezTo>
                  <a:cubicBezTo>
                    <a:pt x="364" y="868"/>
                    <a:pt x="364" y="868"/>
                    <a:pt x="363" y="868"/>
                  </a:cubicBezTo>
                  <a:cubicBezTo>
                    <a:pt x="363" y="867"/>
                    <a:pt x="361" y="867"/>
                    <a:pt x="362" y="866"/>
                  </a:cubicBezTo>
                  <a:cubicBezTo>
                    <a:pt x="363" y="865"/>
                    <a:pt x="366" y="864"/>
                    <a:pt x="368" y="865"/>
                  </a:cubicBezTo>
                  <a:cubicBezTo>
                    <a:pt x="368" y="866"/>
                    <a:pt x="368" y="866"/>
                    <a:pt x="367" y="867"/>
                  </a:cubicBezTo>
                  <a:cubicBezTo>
                    <a:pt x="368" y="868"/>
                    <a:pt x="368" y="867"/>
                    <a:pt x="367" y="868"/>
                  </a:cubicBezTo>
                  <a:close/>
                  <a:moveTo>
                    <a:pt x="353" y="850"/>
                  </a:moveTo>
                  <a:cubicBezTo>
                    <a:pt x="353" y="850"/>
                    <a:pt x="351" y="851"/>
                    <a:pt x="352" y="850"/>
                  </a:cubicBezTo>
                  <a:cubicBezTo>
                    <a:pt x="353" y="850"/>
                    <a:pt x="354" y="849"/>
                    <a:pt x="355" y="849"/>
                  </a:cubicBezTo>
                  <a:cubicBezTo>
                    <a:pt x="355" y="848"/>
                    <a:pt x="353" y="847"/>
                    <a:pt x="354" y="846"/>
                  </a:cubicBezTo>
                  <a:cubicBezTo>
                    <a:pt x="353" y="845"/>
                    <a:pt x="354" y="844"/>
                    <a:pt x="353" y="843"/>
                  </a:cubicBezTo>
                  <a:cubicBezTo>
                    <a:pt x="354" y="843"/>
                    <a:pt x="356" y="844"/>
                    <a:pt x="356" y="845"/>
                  </a:cubicBezTo>
                  <a:cubicBezTo>
                    <a:pt x="359" y="845"/>
                    <a:pt x="358" y="846"/>
                    <a:pt x="360" y="846"/>
                  </a:cubicBezTo>
                  <a:cubicBezTo>
                    <a:pt x="362" y="846"/>
                    <a:pt x="361" y="845"/>
                    <a:pt x="362" y="845"/>
                  </a:cubicBezTo>
                  <a:cubicBezTo>
                    <a:pt x="365" y="846"/>
                    <a:pt x="365" y="848"/>
                    <a:pt x="364" y="850"/>
                  </a:cubicBezTo>
                  <a:cubicBezTo>
                    <a:pt x="362" y="851"/>
                    <a:pt x="361" y="852"/>
                    <a:pt x="358" y="852"/>
                  </a:cubicBezTo>
                  <a:cubicBezTo>
                    <a:pt x="357" y="852"/>
                    <a:pt x="357" y="854"/>
                    <a:pt x="355" y="854"/>
                  </a:cubicBezTo>
                  <a:cubicBezTo>
                    <a:pt x="356" y="852"/>
                    <a:pt x="354" y="852"/>
                    <a:pt x="353" y="850"/>
                  </a:cubicBezTo>
                  <a:close/>
                  <a:moveTo>
                    <a:pt x="349" y="915"/>
                  </a:moveTo>
                  <a:cubicBezTo>
                    <a:pt x="349" y="914"/>
                    <a:pt x="349" y="913"/>
                    <a:pt x="349" y="913"/>
                  </a:cubicBezTo>
                  <a:cubicBezTo>
                    <a:pt x="350" y="913"/>
                    <a:pt x="350" y="913"/>
                    <a:pt x="351" y="913"/>
                  </a:cubicBezTo>
                  <a:cubicBezTo>
                    <a:pt x="351" y="914"/>
                    <a:pt x="352" y="914"/>
                    <a:pt x="351" y="915"/>
                  </a:cubicBezTo>
                  <a:cubicBezTo>
                    <a:pt x="350" y="915"/>
                    <a:pt x="350" y="915"/>
                    <a:pt x="349" y="915"/>
                  </a:cubicBezTo>
                  <a:close/>
                  <a:moveTo>
                    <a:pt x="350" y="921"/>
                  </a:moveTo>
                  <a:cubicBezTo>
                    <a:pt x="350" y="921"/>
                    <a:pt x="350" y="921"/>
                    <a:pt x="350" y="921"/>
                  </a:cubicBezTo>
                  <a:cubicBezTo>
                    <a:pt x="349" y="921"/>
                    <a:pt x="349" y="921"/>
                    <a:pt x="349" y="921"/>
                  </a:cubicBezTo>
                  <a:cubicBezTo>
                    <a:pt x="349" y="920"/>
                    <a:pt x="349" y="920"/>
                    <a:pt x="349" y="920"/>
                  </a:cubicBezTo>
                  <a:cubicBezTo>
                    <a:pt x="350" y="920"/>
                    <a:pt x="349" y="921"/>
                    <a:pt x="350" y="921"/>
                  </a:cubicBezTo>
                  <a:close/>
                  <a:moveTo>
                    <a:pt x="348" y="798"/>
                  </a:moveTo>
                  <a:cubicBezTo>
                    <a:pt x="348" y="797"/>
                    <a:pt x="348" y="796"/>
                    <a:pt x="348" y="796"/>
                  </a:cubicBezTo>
                  <a:cubicBezTo>
                    <a:pt x="350" y="796"/>
                    <a:pt x="349" y="798"/>
                    <a:pt x="348" y="798"/>
                  </a:cubicBezTo>
                  <a:close/>
                  <a:moveTo>
                    <a:pt x="350" y="792"/>
                  </a:moveTo>
                  <a:cubicBezTo>
                    <a:pt x="350" y="792"/>
                    <a:pt x="350" y="791"/>
                    <a:pt x="351" y="791"/>
                  </a:cubicBezTo>
                  <a:cubicBezTo>
                    <a:pt x="351" y="792"/>
                    <a:pt x="351" y="794"/>
                    <a:pt x="350" y="794"/>
                  </a:cubicBezTo>
                  <a:cubicBezTo>
                    <a:pt x="348" y="794"/>
                    <a:pt x="350" y="793"/>
                    <a:pt x="350" y="792"/>
                  </a:cubicBezTo>
                  <a:close/>
                  <a:moveTo>
                    <a:pt x="350" y="678"/>
                  </a:moveTo>
                  <a:cubicBezTo>
                    <a:pt x="350" y="678"/>
                    <a:pt x="350" y="678"/>
                    <a:pt x="351" y="678"/>
                  </a:cubicBezTo>
                  <a:cubicBezTo>
                    <a:pt x="351" y="679"/>
                    <a:pt x="351" y="679"/>
                    <a:pt x="350" y="679"/>
                  </a:cubicBezTo>
                  <a:cubicBezTo>
                    <a:pt x="349" y="678"/>
                    <a:pt x="349" y="678"/>
                    <a:pt x="349" y="677"/>
                  </a:cubicBezTo>
                  <a:cubicBezTo>
                    <a:pt x="348" y="677"/>
                    <a:pt x="348" y="678"/>
                    <a:pt x="347" y="677"/>
                  </a:cubicBezTo>
                  <a:cubicBezTo>
                    <a:pt x="347" y="677"/>
                    <a:pt x="347" y="677"/>
                    <a:pt x="347" y="677"/>
                  </a:cubicBezTo>
                  <a:cubicBezTo>
                    <a:pt x="347" y="675"/>
                    <a:pt x="351" y="677"/>
                    <a:pt x="350" y="678"/>
                  </a:cubicBezTo>
                  <a:close/>
                  <a:moveTo>
                    <a:pt x="347" y="672"/>
                  </a:moveTo>
                  <a:cubicBezTo>
                    <a:pt x="347" y="672"/>
                    <a:pt x="347" y="672"/>
                    <a:pt x="347" y="672"/>
                  </a:cubicBezTo>
                  <a:cubicBezTo>
                    <a:pt x="347" y="672"/>
                    <a:pt x="347" y="672"/>
                    <a:pt x="347" y="671"/>
                  </a:cubicBezTo>
                  <a:cubicBezTo>
                    <a:pt x="347" y="671"/>
                    <a:pt x="347" y="671"/>
                    <a:pt x="347" y="671"/>
                  </a:cubicBezTo>
                  <a:cubicBezTo>
                    <a:pt x="347" y="672"/>
                    <a:pt x="347" y="672"/>
                    <a:pt x="347" y="672"/>
                  </a:cubicBezTo>
                  <a:close/>
                  <a:moveTo>
                    <a:pt x="350" y="672"/>
                  </a:moveTo>
                  <a:cubicBezTo>
                    <a:pt x="349" y="672"/>
                    <a:pt x="349" y="672"/>
                    <a:pt x="349" y="672"/>
                  </a:cubicBezTo>
                  <a:cubicBezTo>
                    <a:pt x="349" y="671"/>
                    <a:pt x="349" y="671"/>
                    <a:pt x="350" y="671"/>
                  </a:cubicBezTo>
                  <a:cubicBezTo>
                    <a:pt x="350" y="671"/>
                    <a:pt x="350" y="672"/>
                    <a:pt x="350" y="672"/>
                  </a:cubicBezTo>
                  <a:cubicBezTo>
                    <a:pt x="351" y="672"/>
                    <a:pt x="350" y="673"/>
                    <a:pt x="350" y="673"/>
                  </a:cubicBezTo>
                  <a:cubicBezTo>
                    <a:pt x="348" y="673"/>
                    <a:pt x="349" y="672"/>
                    <a:pt x="350" y="672"/>
                  </a:cubicBezTo>
                  <a:cubicBezTo>
                    <a:pt x="350" y="672"/>
                    <a:pt x="350" y="672"/>
                    <a:pt x="350" y="672"/>
                  </a:cubicBezTo>
                  <a:close/>
                  <a:moveTo>
                    <a:pt x="351" y="677"/>
                  </a:moveTo>
                  <a:cubicBezTo>
                    <a:pt x="351" y="678"/>
                    <a:pt x="351" y="678"/>
                    <a:pt x="351" y="678"/>
                  </a:cubicBezTo>
                  <a:cubicBezTo>
                    <a:pt x="350" y="678"/>
                    <a:pt x="350" y="678"/>
                    <a:pt x="350" y="678"/>
                  </a:cubicBezTo>
                  <a:cubicBezTo>
                    <a:pt x="350" y="678"/>
                    <a:pt x="350" y="678"/>
                    <a:pt x="350" y="677"/>
                  </a:cubicBezTo>
                  <a:cubicBezTo>
                    <a:pt x="350" y="677"/>
                    <a:pt x="350" y="677"/>
                    <a:pt x="351" y="677"/>
                  </a:cubicBezTo>
                  <a:close/>
                  <a:moveTo>
                    <a:pt x="350" y="683"/>
                  </a:moveTo>
                  <a:cubicBezTo>
                    <a:pt x="349" y="682"/>
                    <a:pt x="352" y="682"/>
                    <a:pt x="350" y="683"/>
                  </a:cubicBezTo>
                  <a:close/>
                  <a:moveTo>
                    <a:pt x="350" y="685"/>
                  </a:moveTo>
                  <a:cubicBezTo>
                    <a:pt x="350" y="685"/>
                    <a:pt x="351" y="684"/>
                    <a:pt x="351" y="685"/>
                  </a:cubicBezTo>
                  <a:cubicBezTo>
                    <a:pt x="351" y="685"/>
                    <a:pt x="351" y="685"/>
                    <a:pt x="350" y="686"/>
                  </a:cubicBezTo>
                  <a:cubicBezTo>
                    <a:pt x="350" y="686"/>
                    <a:pt x="350" y="686"/>
                    <a:pt x="350" y="686"/>
                  </a:cubicBezTo>
                  <a:cubicBezTo>
                    <a:pt x="349" y="687"/>
                    <a:pt x="349" y="685"/>
                    <a:pt x="350" y="685"/>
                  </a:cubicBezTo>
                  <a:cubicBezTo>
                    <a:pt x="350" y="685"/>
                    <a:pt x="350" y="685"/>
                    <a:pt x="350" y="685"/>
                  </a:cubicBezTo>
                  <a:close/>
                  <a:moveTo>
                    <a:pt x="356" y="678"/>
                  </a:moveTo>
                  <a:cubicBezTo>
                    <a:pt x="357" y="678"/>
                    <a:pt x="356" y="679"/>
                    <a:pt x="357" y="680"/>
                  </a:cubicBezTo>
                  <a:cubicBezTo>
                    <a:pt x="356" y="680"/>
                    <a:pt x="355" y="680"/>
                    <a:pt x="354" y="680"/>
                  </a:cubicBezTo>
                  <a:cubicBezTo>
                    <a:pt x="354" y="679"/>
                    <a:pt x="355" y="679"/>
                    <a:pt x="356" y="679"/>
                  </a:cubicBezTo>
                  <a:cubicBezTo>
                    <a:pt x="356" y="678"/>
                    <a:pt x="355" y="678"/>
                    <a:pt x="356" y="678"/>
                  </a:cubicBezTo>
                  <a:close/>
                  <a:moveTo>
                    <a:pt x="357" y="726"/>
                  </a:moveTo>
                  <a:cubicBezTo>
                    <a:pt x="357" y="726"/>
                    <a:pt x="358" y="726"/>
                    <a:pt x="357" y="727"/>
                  </a:cubicBezTo>
                  <a:cubicBezTo>
                    <a:pt x="356" y="727"/>
                    <a:pt x="357" y="726"/>
                    <a:pt x="357" y="726"/>
                  </a:cubicBezTo>
                  <a:close/>
                  <a:moveTo>
                    <a:pt x="355" y="666"/>
                  </a:moveTo>
                  <a:cubicBezTo>
                    <a:pt x="354" y="666"/>
                    <a:pt x="355" y="665"/>
                    <a:pt x="355" y="664"/>
                  </a:cubicBezTo>
                  <a:cubicBezTo>
                    <a:pt x="357" y="665"/>
                    <a:pt x="355" y="666"/>
                    <a:pt x="355" y="666"/>
                  </a:cubicBezTo>
                  <a:close/>
                  <a:moveTo>
                    <a:pt x="356" y="667"/>
                  </a:moveTo>
                  <a:cubicBezTo>
                    <a:pt x="356" y="667"/>
                    <a:pt x="357" y="668"/>
                    <a:pt x="357" y="668"/>
                  </a:cubicBezTo>
                  <a:cubicBezTo>
                    <a:pt x="357" y="668"/>
                    <a:pt x="356" y="668"/>
                    <a:pt x="356" y="668"/>
                  </a:cubicBezTo>
                  <a:cubicBezTo>
                    <a:pt x="356" y="668"/>
                    <a:pt x="356" y="667"/>
                    <a:pt x="356" y="667"/>
                  </a:cubicBezTo>
                  <a:close/>
                  <a:moveTo>
                    <a:pt x="356" y="663"/>
                  </a:moveTo>
                  <a:cubicBezTo>
                    <a:pt x="356" y="663"/>
                    <a:pt x="356" y="662"/>
                    <a:pt x="357" y="662"/>
                  </a:cubicBezTo>
                  <a:cubicBezTo>
                    <a:pt x="358" y="663"/>
                    <a:pt x="358" y="663"/>
                    <a:pt x="357" y="664"/>
                  </a:cubicBezTo>
                  <a:cubicBezTo>
                    <a:pt x="356" y="664"/>
                    <a:pt x="356" y="663"/>
                    <a:pt x="356" y="663"/>
                  </a:cubicBezTo>
                  <a:close/>
                  <a:moveTo>
                    <a:pt x="359" y="668"/>
                  </a:moveTo>
                  <a:cubicBezTo>
                    <a:pt x="359" y="668"/>
                    <a:pt x="359" y="669"/>
                    <a:pt x="359" y="670"/>
                  </a:cubicBezTo>
                  <a:cubicBezTo>
                    <a:pt x="357" y="670"/>
                    <a:pt x="358" y="668"/>
                    <a:pt x="359" y="668"/>
                  </a:cubicBezTo>
                  <a:close/>
                  <a:moveTo>
                    <a:pt x="356" y="610"/>
                  </a:moveTo>
                  <a:cubicBezTo>
                    <a:pt x="356" y="609"/>
                    <a:pt x="356" y="609"/>
                    <a:pt x="356" y="609"/>
                  </a:cubicBezTo>
                  <a:cubicBezTo>
                    <a:pt x="355" y="609"/>
                    <a:pt x="356" y="609"/>
                    <a:pt x="356" y="609"/>
                  </a:cubicBezTo>
                  <a:cubicBezTo>
                    <a:pt x="357" y="609"/>
                    <a:pt x="357" y="609"/>
                    <a:pt x="357" y="609"/>
                  </a:cubicBezTo>
                  <a:cubicBezTo>
                    <a:pt x="358" y="608"/>
                    <a:pt x="358" y="610"/>
                    <a:pt x="357" y="610"/>
                  </a:cubicBezTo>
                  <a:cubicBezTo>
                    <a:pt x="358" y="611"/>
                    <a:pt x="359" y="611"/>
                    <a:pt x="359" y="613"/>
                  </a:cubicBezTo>
                  <a:cubicBezTo>
                    <a:pt x="358" y="613"/>
                    <a:pt x="358" y="613"/>
                    <a:pt x="358" y="613"/>
                  </a:cubicBezTo>
                  <a:cubicBezTo>
                    <a:pt x="357" y="613"/>
                    <a:pt x="357" y="612"/>
                    <a:pt x="358" y="612"/>
                  </a:cubicBezTo>
                  <a:cubicBezTo>
                    <a:pt x="358" y="611"/>
                    <a:pt x="357" y="611"/>
                    <a:pt x="356" y="611"/>
                  </a:cubicBezTo>
                  <a:cubicBezTo>
                    <a:pt x="356" y="610"/>
                    <a:pt x="357" y="609"/>
                    <a:pt x="356" y="610"/>
                  </a:cubicBezTo>
                  <a:close/>
                  <a:moveTo>
                    <a:pt x="351" y="570"/>
                  </a:moveTo>
                  <a:cubicBezTo>
                    <a:pt x="350" y="570"/>
                    <a:pt x="350" y="569"/>
                    <a:pt x="350" y="568"/>
                  </a:cubicBezTo>
                  <a:cubicBezTo>
                    <a:pt x="350" y="568"/>
                    <a:pt x="351" y="568"/>
                    <a:pt x="351" y="568"/>
                  </a:cubicBezTo>
                  <a:cubicBezTo>
                    <a:pt x="352" y="568"/>
                    <a:pt x="350" y="569"/>
                    <a:pt x="351" y="570"/>
                  </a:cubicBezTo>
                  <a:close/>
                  <a:moveTo>
                    <a:pt x="350" y="532"/>
                  </a:moveTo>
                  <a:cubicBezTo>
                    <a:pt x="350" y="531"/>
                    <a:pt x="350" y="531"/>
                    <a:pt x="350" y="531"/>
                  </a:cubicBezTo>
                  <a:cubicBezTo>
                    <a:pt x="350" y="528"/>
                    <a:pt x="356" y="528"/>
                    <a:pt x="355" y="531"/>
                  </a:cubicBezTo>
                  <a:cubicBezTo>
                    <a:pt x="355" y="531"/>
                    <a:pt x="354" y="532"/>
                    <a:pt x="353" y="532"/>
                  </a:cubicBezTo>
                  <a:cubicBezTo>
                    <a:pt x="352" y="532"/>
                    <a:pt x="352" y="532"/>
                    <a:pt x="350" y="532"/>
                  </a:cubicBezTo>
                  <a:close/>
                  <a:moveTo>
                    <a:pt x="345" y="607"/>
                  </a:moveTo>
                  <a:cubicBezTo>
                    <a:pt x="345" y="606"/>
                    <a:pt x="346" y="606"/>
                    <a:pt x="346" y="606"/>
                  </a:cubicBezTo>
                  <a:cubicBezTo>
                    <a:pt x="347" y="606"/>
                    <a:pt x="346" y="607"/>
                    <a:pt x="345" y="607"/>
                  </a:cubicBezTo>
                  <a:close/>
                  <a:moveTo>
                    <a:pt x="346" y="612"/>
                  </a:moveTo>
                  <a:cubicBezTo>
                    <a:pt x="346" y="612"/>
                    <a:pt x="346" y="612"/>
                    <a:pt x="346" y="613"/>
                  </a:cubicBezTo>
                  <a:cubicBezTo>
                    <a:pt x="346" y="613"/>
                    <a:pt x="345" y="613"/>
                    <a:pt x="345" y="613"/>
                  </a:cubicBezTo>
                  <a:cubicBezTo>
                    <a:pt x="345" y="612"/>
                    <a:pt x="345" y="612"/>
                    <a:pt x="345" y="612"/>
                  </a:cubicBezTo>
                  <a:cubicBezTo>
                    <a:pt x="345" y="612"/>
                    <a:pt x="346" y="612"/>
                    <a:pt x="346" y="612"/>
                  </a:cubicBezTo>
                  <a:close/>
                  <a:moveTo>
                    <a:pt x="344" y="475"/>
                  </a:moveTo>
                  <a:cubicBezTo>
                    <a:pt x="344" y="476"/>
                    <a:pt x="344" y="476"/>
                    <a:pt x="344" y="476"/>
                  </a:cubicBezTo>
                  <a:cubicBezTo>
                    <a:pt x="344" y="476"/>
                    <a:pt x="344" y="476"/>
                    <a:pt x="344" y="476"/>
                  </a:cubicBezTo>
                  <a:cubicBezTo>
                    <a:pt x="343" y="477"/>
                    <a:pt x="343" y="477"/>
                    <a:pt x="343" y="477"/>
                  </a:cubicBezTo>
                  <a:cubicBezTo>
                    <a:pt x="343" y="477"/>
                    <a:pt x="343" y="477"/>
                    <a:pt x="342" y="477"/>
                  </a:cubicBezTo>
                  <a:cubicBezTo>
                    <a:pt x="343" y="477"/>
                    <a:pt x="343" y="476"/>
                    <a:pt x="343" y="475"/>
                  </a:cubicBezTo>
                  <a:cubicBezTo>
                    <a:pt x="343" y="475"/>
                    <a:pt x="344" y="475"/>
                    <a:pt x="344" y="475"/>
                  </a:cubicBezTo>
                  <a:cubicBezTo>
                    <a:pt x="344" y="475"/>
                    <a:pt x="344" y="475"/>
                    <a:pt x="345" y="474"/>
                  </a:cubicBezTo>
                  <a:cubicBezTo>
                    <a:pt x="344" y="474"/>
                    <a:pt x="345" y="474"/>
                    <a:pt x="345" y="473"/>
                  </a:cubicBezTo>
                  <a:cubicBezTo>
                    <a:pt x="345" y="474"/>
                    <a:pt x="344" y="475"/>
                    <a:pt x="344" y="475"/>
                  </a:cubicBezTo>
                  <a:close/>
                  <a:moveTo>
                    <a:pt x="344" y="501"/>
                  </a:moveTo>
                  <a:cubicBezTo>
                    <a:pt x="344" y="501"/>
                    <a:pt x="344" y="500"/>
                    <a:pt x="345" y="500"/>
                  </a:cubicBezTo>
                  <a:cubicBezTo>
                    <a:pt x="345" y="501"/>
                    <a:pt x="345" y="502"/>
                    <a:pt x="344" y="501"/>
                  </a:cubicBezTo>
                  <a:close/>
                  <a:moveTo>
                    <a:pt x="343" y="564"/>
                  </a:moveTo>
                  <a:cubicBezTo>
                    <a:pt x="344" y="564"/>
                    <a:pt x="344" y="564"/>
                    <a:pt x="344" y="564"/>
                  </a:cubicBezTo>
                  <a:cubicBezTo>
                    <a:pt x="344" y="565"/>
                    <a:pt x="344" y="565"/>
                    <a:pt x="344" y="565"/>
                  </a:cubicBezTo>
                  <a:cubicBezTo>
                    <a:pt x="343" y="565"/>
                    <a:pt x="343" y="564"/>
                    <a:pt x="343" y="564"/>
                  </a:cubicBezTo>
                  <a:close/>
                  <a:moveTo>
                    <a:pt x="346" y="469"/>
                  </a:moveTo>
                  <a:cubicBezTo>
                    <a:pt x="346" y="469"/>
                    <a:pt x="346" y="469"/>
                    <a:pt x="347" y="468"/>
                  </a:cubicBezTo>
                  <a:cubicBezTo>
                    <a:pt x="347" y="468"/>
                    <a:pt x="347" y="468"/>
                    <a:pt x="347" y="468"/>
                  </a:cubicBezTo>
                  <a:cubicBezTo>
                    <a:pt x="347" y="469"/>
                    <a:pt x="347" y="469"/>
                    <a:pt x="347" y="469"/>
                  </a:cubicBezTo>
                  <a:cubicBezTo>
                    <a:pt x="347" y="469"/>
                    <a:pt x="347" y="469"/>
                    <a:pt x="347" y="469"/>
                  </a:cubicBezTo>
                  <a:cubicBezTo>
                    <a:pt x="347" y="469"/>
                    <a:pt x="347" y="469"/>
                    <a:pt x="347" y="469"/>
                  </a:cubicBezTo>
                  <a:cubicBezTo>
                    <a:pt x="347" y="469"/>
                    <a:pt x="347" y="468"/>
                    <a:pt x="347" y="469"/>
                  </a:cubicBezTo>
                  <a:cubicBezTo>
                    <a:pt x="347" y="469"/>
                    <a:pt x="347" y="469"/>
                    <a:pt x="347" y="469"/>
                  </a:cubicBezTo>
                  <a:cubicBezTo>
                    <a:pt x="347" y="469"/>
                    <a:pt x="348" y="469"/>
                    <a:pt x="349" y="469"/>
                  </a:cubicBezTo>
                  <a:cubicBezTo>
                    <a:pt x="349" y="470"/>
                    <a:pt x="348" y="470"/>
                    <a:pt x="348" y="470"/>
                  </a:cubicBezTo>
                  <a:cubicBezTo>
                    <a:pt x="348" y="470"/>
                    <a:pt x="348" y="470"/>
                    <a:pt x="348" y="470"/>
                  </a:cubicBezTo>
                  <a:cubicBezTo>
                    <a:pt x="348" y="471"/>
                    <a:pt x="348" y="471"/>
                    <a:pt x="348" y="471"/>
                  </a:cubicBezTo>
                  <a:cubicBezTo>
                    <a:pt x="348" y="471"/>
                    <a:pt x="347" y="471"/>
                    <a:pt x="347" y="471"/>
                  </a:cubicBezTo>
                  <a:cubicBezTo>
                    <a:pt x="347" y="472"/>
                    <a:pt x="347" y="472"/>
                    <a:pt x="347" y="472"/>
                  </a:cubicBezTo>
                  <a:cubicBezTo>
                    <a:pt x="346" y="472"/>
                    <a:pt x="347" y="471"/>
                    <a:pt x="347" y="471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47" y="471"/>
                    <a:pt x="347" y="470"/>
                    <a:pt x="347" y="470"/>
                  </a:cubicBezTo>
                  <a:cubicBezTo>
                    <a:pt x="347" y="470"/>
                    <a:pt x="347" y="470"/>
                    <a:pt x="347" y="470"/>
                  </a:cubicBezTo>
                  <a:cubicBezTo>
                    <a:pt x="347" y="470"/>
                    <a:pt x="347" y="470"/>
                    <a:pt x="346" y="470"/>
                  </a:cubicBezTo>
                  <a:cubicBezTo>
                    <a:pt x="347" y="470"/>
                    <a:pt x="347" y="470"/>
                    <a:pt x="347" y="469"/>
                  </a:cubicBezTo>
                  <a:cubicBezTo>
                    <a:pt x="346" y="471"/>
                    <a:pt x="345" y="472"/>
                    <a:pt x="344" y="474"/>
                  </a:cubicBezTo>
                  <a:cubicBezTo>
                    <a:pt x="344" y="473"/>
                    <a:pt x="344" y="473"/>
                    <a:pt x="344" y="472"/>
                  </a:cubicBezTo>
                  <a:cubicBezTo>
                    <a:pt x="344" y="472"/>
                    <a:pt x="344" y="472"/>
                    <a:pt x="344" y="472"/>
                  </a:cubicBezTo>
                  <a:cubicBezTo>
                    <a:pt x="345" y="471"/>
                    <a:pt x="345" y="471"/>
                    <a:pt x="345" y="470"/>
                  </a:cubicBezTo>
                  <a:cubicBezTo>
                    <a:pt x="345" y="471"/>
                    <a:pt x="345" y="470"/>
                    <a:pt x="346" y="469"/>
                  </a:cubicBezTo>
                  <a:close/>
                  <a:moveTo>
                    <a:pt x="349" y="494"/>
                  </a:moveTo>
                  <a:cubicBezTo>
                    <a:pt x="348" y="494"/>
                    <a:pt x="347" y="494"/>
                    <a:pt x="347" y="493"/>
                  </a:cubicBezTo>
                  <a:cubicBezTo>
                    <a:pt x="347" y="492"/>
                    <a:pt x="348" y="492"/>
                    <a:pt x="349" y="492"/>
                  </a:cubicBezTo>
                  <a:cubicBezTo>
                    <a:pt x="350" y="492"/>
                    <a:pt x="348" y="493"/>
                    <a:pt x="349" y="494"/>
                  </a:cubicBezTo>
                  <a:close/>
                  <a:moveTo>
                    <a:pt x="348" y="487"/>
                  </a:moveTo>
                  <a:cubicBezTo>
                    <a:pt x="347" y="486"/>
                    <a:pt x="346" y="486"/>
                    <a:pt x="346" y="485"/>
                  </a:cubicBezTo>
                  <a:cubicBezTo>
                    <a:pt x="348" y="485"/>
                    <a:pt x="348" y="486"/>
                    <a:pt x="348" y="487"/>
                  </a:cubicBezTo>
                  <a:close/>
                  <a:moveTo>
                    <a:pt x="347" y="483"/>
                  </a:moveTo>
                  <a:cubicBezTo>
                    <a:pt x="348" y="483"/>
                    <a:pt x="348" y="483"/>
                    <a:pt x="348" y="484"/>
                  </a:cubicBezTo>
                  <a:cubicBezTo>
                    <a:pt x="347" y="483"/>
                    <a:pt x="347" y="483"/>
                    <a:pt x="347" y="483"/>
                  </a:cubicBezTo>
                  <a:close/>
                  <a:moveTo>
                    <a:pt x="347" y="555"/>
                  </a:moveTo>
                  <a:cubicBezTo>
                    <a:pt x="347" y="555"/>
                    <a:pt x="347" y="555"/>
                    <a:pt x="348" y="555"/>
                  </a:cubicBezTo>
                  <a:cubicBezTo>
                    <a:pt x="348" y="555"/>
                    <a:pt x="348" y="556"/>
                    <a:pt x="348" y="556"/>
                  </a:cubicBezTo>
                  <a:cubicBezTo>
                    <a:pt x="347" y="556"/>
                    <a:pt x="347" y="556"/>
                    <a:pt x="347" y="556"/>
                  </a:cubicBezTo>
                  <a:cubicBezTo>
                    <a:pt x="347" y="556"/>
                    <a:pt x="347" y="555"/>
                    <a:pt x="347" y="555"/>
                  </a:cubicBezTo>
                  <a:close/>
                  <a:moveTo>
                    <a:pt x="349" y="478"/>
                  </a:moveTo>
                  <a:cubicBezTo>
                    <a:pt x="347" y="478"/>
                    <a:pt x="347" y="476"/>
                    <a:pt x="348" y="475"/>
                  </a:cubicBezTo>
                  <a:cubicBezTo>
                    <a:pt x="351" y="475"/>
                    <a:pt x="351" y="477"/>
                    <a:pt x="350" y="478"/>
                  </a:cubicBezTo>
                  <a:cubicBezTo>
                    <a:pt x="350" y="478"/>
                    <a:pt x="349" y="478"/>
                    <a:pt x="349" y="478"/>
                  </a:cubicBezTo>
                  <a:close/>
                  <a:moveTo>
                    <a:pt x="345" y="583"/>
                  </a:moveTo>
                  <a:cubicBezTo>
                    <a:pt x="345" y="582"/>
                    <a:pt x="347" y="582"/>
                    <a:pt x="348" y="583"/>
                  </a:cubicBezTo>
                  <a:cubicBezTo>
                    <a:pt x="348" y="584"/>
                    <a:pt x="346" y="584"/>
                    <a:pt x="345" y="583"/>
                  </a:cubicBezTo>
                  <a:close/>
                  <a:moveTo>
                    <a:pt x="345" y="572"/>
                  </a:moveTo>
                  <a:cubicBezTo>
                    <a:pt x="346" y="571"/>
                    <a:pt x="346" y="571"/>
                    <a:pt x="348" y="571"/>
                  </a:cubicBezTo>
                  <a:cubicBezTo>
                    <a:pt x="348" y="571"/>
                    <a:pt x="348" y="571"/>
                    <a:pt x="348" y="571"/>
                  </a:cubicBezTo>
                  <a:cubicBezTo>
                    <a:pt x="347" y="570"/>
                    <a:pt x="347" y="570"/>
                    <a:pt x="346" y="570"/>
                  </a:cubicBezTo>
                  <a:cubicBezTo>
                    <a:pt x="346" y="569"/>
                    <a:pt x="346" y="568"/>
                    <a:pt x="347" y="567"/>
                  </a:cubicBezTo>
                  <a:cubicBezTo>
                    <a:pt x="349" y="567"/>
                    <a:pt x="350" y="569"/>
                    <a:pt x="349" y="571"/>
                  </a:cubicBezTo>
                  <a:cubicBezTo>
                    <a:pt x="349" y="571"/>
                    <a:pt x="349" y="571"/>
                    <a:pt x="349" y="571"/>
                  </a:cubicBezTo>
                  <a:cubicBezTo>
                    <a:pt x="349" y="571"/>
                    <a:pt x="349" y="571"/>
                    <a:pt x="349" y="571"/>
                  </a:cubicBezTo>
                  <a:cubicBezTo>
                    <a:pt x="349" y="571"/>
                    <a:pt x="349" y="571"/>
                    <a:pt x="350" y="571"/>
                  </a:cubicBezTo>
                  <a:cubicBezTo>
                    <a:pt x="350" y="572"/>
                    <a:pt x="346" y="573"/>
                    <a:pt x="345" y="572"/>
                  </a:cubicBezTo>
                  <a:close/>
                  <a:moveTo>
                    <a:pt x="356" y="455"/>
                  </a:moveTo>
                  <a:cubicBezTo>
                    <a:pt x="356" y="454"/>
                    <a:pt x="357" y="454"/>
                    <a:pt x="357" y="453"/>
                  </a:cubicBezTo>
                  <a:cubicBezTo>
                    <a:pt x="357" y="454"/>
                    <a:pt x="357" y="455"/>
                    <a:pt x="358" y="455"/>
                  </a:cubicBezTo>
                  <a:cubicBezTo>
                    <a:pt x="358" y="456"/>
                    <a:pt x="358" y="457"/>
                    <a:pt x="359" y="457"/>
                  </a:cubicBezTo>
                  <a:cubicBezTo>
                    <a:pt x="359" y="459"/>
                    <a:pt x="359" y="460"/>
                    <a:pt x="359" y="462"/>
                  </a:cubicBezTo>
                  <a:cubicBezTo>
                    <a:pt x="357" y="462"/>
                    <a:pt x="358" y="461"/>
                    <a:pt x="357" y="461"/>
                  </a:cubicBezTo>
                  <a:cubicBezTo>
                    <a:pt x="357" y="459"/>
                    <a:pt x="355" y="457"/>
                    <a:pt x="357" y="455"/>
                  </a:cubicBezTo>
                  <a:cubicBezTo>
                    <a:pt x="356" y="455"/>
                    <a:pt x="356" y="455"/>
                    <a:pt x="356" y="455"/>
                  </a:cubicBezTo>
                  <a:close/>
                  <a:moveTo>
                    <a:pt x="360" y="450"/>
                  </a:moveTo>
                  <a:cubicBezTo>
                    <a:pt x="360" y="451"/>
                    <a:pt x="360" y="451"/>
                    <a:pt x="360" y="452"/>
                  </a:cubicBezTo>
                  <a:cubicBezTo>
                    <a:pt x="360" y="451"/>
                    <a:pt x="360" y="451"/>
                    <a:pt x="360" y="451"/>
                  </a:cubicBezTo>
                  <a:cubicBezTo>
                    <a:pt x="360" y="451"/>
                    <a:pt x="360" y="451"/>
                    <a:pt x="360" y="451"/>
                  </a:cubicBezTo>
                  <a:cubicBezTo>
                    <a:pt x="360" y="451"/>
                    <a:pt x="360" y="450"/>
                    <a:pt x="360" y="450"/>
                  </a:cubicBezTo>
                  <a:cubicBezTo>
                    <a:pt x="360" y="450"/>
                    <a:pt x="360" y="450"/>
                    <a:pt x="360" y="450"/>
                  </a:cubicBezTo>
                  <a:cubicBezTo>
                    <a:pt x="360" y="450"/>
                    <a:pt x="360" y="450"/>
                    <a:pt x="360" y="450"/>
                  </a:cubicBezTo>
                  <a:close/>
                  <a:moveTo>
                    <a:pt x="360" y="450"/>
                  </a:moveTo>
                  <a:cubicBezTo>
                    <a:pt x="360" y="450"/>
                    <a:pt x="360" y="450"/>
                    <a:pt x="361" y="450"/>
                  </a:cubicBezTo>
                  <a:cubicBezTo>
                    <a:pt x="360" y="451"/>
                    <a:pt x="360" y="451"/>
                    <a:pt x="360" y="452"/>
                  </a:cubicBezTo>
                  <a:cubicBezTo>
                    <a:pt x="360" y="451"/>
                    <a:pt x="360" y="451"/>
                    <a:pt x="360" y="451"/>
                  </a:cubicBezTo>
                  <a:cubicBezTo>
                    <a:pt x="360" y="451"/>
                    <a:pt x="360" y="451"/>
                    <a:pt x="360" y="451"/>
                  </a:cubicBezTo>
                  <a:cubicBezTo>
                    <a:pt x="360" y="451"/>
                    <a:pt x="360" y="450"/>
                    <a:pt x="360" y="450"/>
                  </a:cubicBezTo>
                  <a:close/>
                  <a:moveTo>
                    <a:pt x="362" y="572"/>
                  </a:moveTo>
                  <a:cubicBezTo>
                    <a:pt x="362" y="573"/>
                    <a:pt x="359" y="574"/>
                    <a:pt x="359" y="573"/>
                  </a:cubicBezTo>
                  <a:cubicBezTo>
                    <a:pt x="360" y="573"/>
                    <a:pt x="361" y="572"/>
                    <a:pt x="362" y="572"/>
                  </a:cubicBezTo>
                  <a:close/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2" y="447"/>
                    <a:pt x="362" y="448"/>
                    <a:pt x="362" y="448"/>
                  </a:cubicBezTo>
                  <a:cubicBezTo>
                    <a:pt x="362" y="448"/>
                    <a:pt x="362" y="448"/>
                    <a:pt x="362" y="447"/>
                  </a:cubicBezTo>
                  <a:cubicBezTo>
                    <a:pt x="362" y="447"/>
                    <a:pt x="362" y="447"/>
                    <a:pt x="363" y="447"/>
                  </a:cubicBezTo>
                  <a:close/>
                  <a:moveTo>
                    <a:pt x="362" y="447"/>
                  </a:moveTo>
                  <a:cubicBezTo>
                    <a:pt x="362" y="447"/>
                    <a:pt x="362" y="447"/>
                    <a:pt x="362" y="447"/>
                  </a:cubicBezTo>
                  <a:cubicBezTo>
                    <a:pt x="362" y="447"/>
                    <a:pt x="362" y="447"/>
                    <a:pt x="362" y="447"/>
                  </a:cubicBezTo>
                  <a:close/>
                  <a:moveTo>
                    <a:pt x="363" y="444"/>
                  </a:moveTo>
                  <a:cubicBezTo>
                    <a:pt x="363" y="444"/>
                    <a:pt x="363" y="443"/>
                    <a:pt x="364" y="443"/>
                  </a:cubicBezTo>
                  <a:cubicBezTo>
                    <a:pt x="364" y="443"/>
                    <a:pt x="364" y="443"/>
                    <a:pt x="364" y="443"/>
                  </a:cubicBezTo>
                  <a:cubicBezTo>
                    <a:pt x="364" y="443"/>
                    <a:pt x="364" y="442"/>
                    <a:pt x="364" y="442"/>
                  </a:cubicBezTo>
                  <a:cubicBezTo>
                    <a:pt x="364" y="442"/>
                    <a:pt x="364" y="442"/>
                    <a:pt x="364" y="442"/>
                  </a:cubicBezTo>
                  <a:cubicBezTo>
                    <a:pt x="365" y="441"/>
                    <a:pt x="366" y="439"/>
                    <a:pt x="366" y="438"/>
                  </a:cubicBezTo>
                  <a:cubicBezTo>
                    <a:pt x="366" y="438"/>
                    <a:pt x="366" y="438"/>
                    <a:pt x="366" y="438"/>
                  </a:cubicBezTo>
                  <a:cubicBezTo>
                    <a:pt x="366" y="438"/>
                    <a:pt x="367" y="438"/>
                    <a:pt x="367" y="438"/>
                  </a:cubicBezTo>
                  <a:cubicBezTo>
                    <a:pt x="367" y="438"/>
                    <a:pt x="367" y="437"/>
                    <a:pt x="367" y="437"/>
                  </a:cubicBezTo>
                  <a:cubicBezTo>
                    <a:pt x="367" y="438"/>
                    <a:pt x="366" y="439"/>
                    <a:pt x="366" y="440"/>
                  </a:cubicBezTo>
                  <a:cubicBezTo>
                    <a:pt x="365" y="442"/>
                    <a:pt x="364" y="443"/>
                    <a:pt x="362" y="446"/>
                  </a:cubicBezTo>
                  <a:cubicBezTo>
                    <a:pt x="363" y="445"/>
                    <a:pt x="363" y="444"/>
                    <a:pt x="363" y="444"/>
                  </a:cubicBezTo>
                  <a:close/>
                  <a:moveTo>
                    <a:pt x="371" y="626"/>
                  </a:moveTo>
                  <a:cubicBezTo>
                    <a:pt x="371" y="626"/>
                    <a:pt x="371" y="626"/>
                    <a:pt x="371" y="626"/>
                  </a:cubicBezTo>
                  <a:cubicBezTo>
                    <a:pt x="371" y="626"/>
                    <a:pt x="371" y="626"/>
                    <a:pt x="370" y="626"/>
                  </a:cubicBezTo>
                  <a:cubicBezTo>
                    <a:pt x="370" y="626"/>
                    <a:pt x="370" y="626"/>
                    <a:pt x="370" y="626"/>
                  </a:cubicBezTo>
                  <a:cubicBezTo>
                    <a:pt x="371" y="625"/>
                    <a:pt x="371" y="626"/>
                    <a:pt x="371" y="626"/>
                  </a:cubicBezTo>
                  <a:close/>
                  <a:moveTo>
                    <a:pt x="371" y="623"/>
                  </a:moveTo>
                  <a:cubicBezTo>
                    <a:pt x="371" y="623"/>
                    <a:pt x="371" y="623"/>
                    <a:pt x="371" y="623"/>
                  </a:cubicBezTo>
                  <a:cubicBezTo>
                    <a:pt x="371" y="623"/>
                    <a:pt x="371" y="623"/>
                    <a:pt x="371" y="622"/>
                  </a:cubicBezTo>
                  <a:cubicBezTo>
                    <a:pt x="372" y="622"/>
                    <a:pt x="372" y="623"/>
                    <a:pt x="371" y="623"/>
                  </a:cubicBezTo>
                  <a:close/>
                  <a:moveTo>
                    <a:pt x="372" y="639"/>
                  </a:moveTo>
                  <a:cubicBezTo>
                    <a:pt x="372" y="639"/>
                    <a:pt x="371" y="639"/>
                    <a:pt x="371" y="640"/>
                  </a:cubicBezTo>
                  <a:cubicBezTo>
                    <a:pt x="370" y="640"/>
                    <a:pt x="371" y="639"/>
                    <a:pt x="372" y="639"/>
                  </a:cubicBezTo>
                  <a:close/>
                  <a:moveTo>
                    <a:pt x="370" y="620"/>
                  </a:moveTo>
                  <a:cubicBezTo>
                    <a:pt x="370" y="620"/>
                    <a:pt x="370" y="620"/>
                    <a:pt x="370" y="620"/>
                  </a:cubicBezTo>
                  <a:cubicBezTo>
                    <a:pt x="370" y="620"/>
                    <a:pt x="370" y="620"/>
                    <a:pt x="370" y="620"/>
                  </a:cubicBezTo>
                  <a:cubicBezTo>
                    <a:pt x="370" y="620"/>
                    <a:pt x="370" y="620"/>
                    <a:pt x="370" y="620"/>
                  </a:cubicBezTo>
                  <a:cubicBezTo>
                    <a:pt x="370" y="620"/>
                    <a:pt x="370" y="620"/>
                    <a:pt x="370" y="620"/>
                  </a:cubicBezTo>
                  <a:close/>
                  <a:moveTo>
                    <a:pt x="370" y="641"/>
                  </a:moveTo>
                  <a:cubicBezTo>
                    <a:pt x="370" y="640"/>
                    <a:pt x="370" y="640"/>
                    <a:pt x="371" y="640"/>
                  </a:cubicBezTo>
                  <a:cubicBezTo>
                    <a:pt x="372" y="641"/>
                    <a:pt x="371" y="642"/>
                    <a:pt x="370" y="643"/>
                  </a:cubicBezTo>
                  <a:cubicBezTo>
                    <a:pt x="370" y="644"/>
                    <a:pt x="370" y="645"/>
                    <a:pt x="369" y="645"/>
                  </a:cubicBezTo>
                  <a:cubicBezTo>
                    <a:pt x="368" y="644"/>
                    <a:pt x="369" y="642"/>
                    <a:pt x="370" y="641"/>
                  </a:cubicBezTo>
                  <a:close/>
                  <a:moveTo>
                    <a:pt x="368" y="632"/>
                  </a:moveTo>
                  <a:cubicBezTo>
                    <a:pt x="368" y="632"/>
                    <a:pt x="368" y="631"/>
                    <a:pt x="368" y="631"/>
                  </a:cubicBezTo>
                  <a:cubicBezTo>
                    <a:pt x="368" y="631"/>
                    <a:pt x="369" y="631"/>
                    <a:pt x="369" y="631"/>
                  </a:cubicBezTo>
                  <a:cubicBezTo>
                    <a:pt x="369" y="631"/>
                    <a:pt x="369" y="632"/>
                    <a:pt x="369" y="632"/>
                  </a:cubicBezTo>
                  <a:cubicBezTo>
                    <a:pt x="369" y="632"/>
                    <a:pt x="368" y="632"/>
                    <a:pt x="368" y="632"/>
                  </a:cubicBezTo>
                  <a:close/>
                  <a:moveTo>
                    <a:pt x="369" y="608"/>
                  </a:moveTo>
                  <a:cubicBezTo>
                    <a:pt x="369" y="608"/>
                    <a:pt x="368" y="608"/>
                    <a:pt x="368" y="608"/>
                  </a:cubicBezTo>
                  <a:cubicBezTo>
                    <a:pt x="368" y="608"/>
                    <a:pt x="368" y="608"/>
                    <a:pt x="368" y="608"/>
                  </a:cubicBezTo>
                  <a:cubicBezTo>
                    <a:pt x="368" y="608"/>
                    <a:pt x="369" y="608"/>
                    <a:pt x="369" y="608"/>
                  </a:cubicBezTo>
                  <a:cubicBezTo>
                    <a:pt x="369" y="608"/>
                    <a:pt x="369" y="608"/>
                    <a:pt x="369" y="608"/>
                  </a:cubicBezTo>
                  <a:close/>
                  <a:moveTo>
                    <a:pt x="368" y="596"/>
                  </a:moveTo>
                  <a:cubicBezTo>
                    <a:pt x="368" y="596"/>
                    <a:pt x="367" y="596"/>
                    <a:pt x="366" y="596"/>
                  </a:cubicBezTo>
                  <a:cubicBezTo>
                    <a:pt x="366" y="595"/>
                    <a:pt x="367" y="594"/>
                    <a:pt x="367" y="594"/>
                  </a:cubicBezTo>
                  <a:cubicBezTo>
                    <a:pt x="367" y="594"/>
                    <a:pt x="368" y="594"/>
                    <a:pt x="368" y="594"/>
                  </a:cubicBezTo>
                  <a:cubicBezTo>
                    <a:pt x="369" y="594"/>
                    <a:pt x="369" y="596"/>
                    <a:pt x="368" y="596"/>
                  </a:cubicBezTo>
                  <a:close/>
                  <a:moveTo>
                    <a:pt x="367" y="650"/>
                  </a:moveTo>
                  <a:cubicBezTo>
                    <a:pt x="366" y="649"/>
                    <a:pt x="366" y="647"/>
                    <a:pt x="368" y="648"/>
                  </a:cubicBezTo>
                  <a:cubicBezTo>
                    <a:pt x="368" y="648"/>
                    <a:pt x="367" y="649"/>
                    <a:pt x="367" y="650"/>
                  </a:cubicBezTo>
                  <a:close/>
                  <a:moveTo>
                    <a:pt x="363" y="662"/>
                  </a:moveTo>
                  <a:cubicBezTo>
                    <a:pt x="362" y="662"/>
                    <a:pt x="362" y="661"/>
                    <a:pt x="362" y="661"/>
                  </a:cubicBezTo>
                  <a:cubicBezTo>
                    <a:pt x="362" y="662"/>
                    <a:pt x="362" y="662"/>
                    <a:pt x="362" y="663"/>
                  </a:cubicBezTo>
                  <a:cubicBezTo>
                    <a:pt x="361" y="663"/>
                    <a:pt x="362" y="664"/>
                    <a:pt x="361" y="664"/>
                  </a:cubicBezTo>
                  <a:cubicBezTo>
                    <a:pt x="361" y="665"/>
                    <a:pt x="361" y="667"/>
                    <a:pt x="360" y="666"/>
                  </a:cubicBezTo>
                  <a:cubicBezTo>
                    <a:pt x="359" y="666"/>
                    <a:pt x="360" y="665"/>
                    <a:pt x="360" y="664"/>
                  </a:cubicBezTo>
                  <a:cubicBezTo>
                    <a:pt x="360" y="663"/>
                    <a:pt x="361" y="662"/>
                    <a:pt x="362" y="661"/>
                  </a:cubicBezTo>
                  <a:cubicBezTo>
                    <a:pt x="362" y="661"/>
                    <a:pt x="362" y="661"/>
                    <a:pt x="362" y="661"/>
                  </a:cubicBezTo>
                  <a:cubicBezTo>
                    <a:pt x="362" y="661"/>
                    <a:pt x="362" y="661"/>
                    <a:pt x="362" y="661"/>
                  </a:cubicBezTo>
                  <a:cubicBezTo>
                    <a:pt x="362" y="660"/>
                    <a:pt x="361" y="660"/>
                    <a:pt x="362" y="660"/>
                  </a:cubicBezTo>
                  <a:cubicBezTo>
                    <a:pt x="362" y="660"/>
                    <a:pt x="362" y="660"/>
                    <a:pt x="362" y="660"/>
                  </a:cubicBezTo>
                  <a:cubicBezTo>
                    <a:pt x="362" y="660"/>
                    <a:pt x="362" y="660"/>
                    <a:pt x="362" y="660"/>
                  </a:cubicBezTo>
                  <a:cubicBezTo>
                    <a:pt x="363" y="660"/>
                    <a:pt x="363" y="660"/>
                    <a:pt x="363" y="660"/>
                  </a:cubicBezTo>
                  <a:cubicBezTo>
                    <a:pt x="364" y="661"/>
                    <a:pt x="363" y="661"/>
                    <a:pt x="363" y="662"/>
                  </a:cubicBezTo>
                  <a:close/>
                  <a:moveTo>
                    <a:pt x="363" y="670"/>
                  </a:moveTo>
                  <a:cubicBezTo>
                    <a:pt x="363" y="671"/>
                    <a:pt x="363" y="671"/>
                    <a:pt x="363" y="671"/>
                  </a:cubicBezTo>
                  <a:cubicBezTo>
                    <a:pt x="363" y="671"/>
                    <a:pt x="363" y="670"/>
                    <a:pt x="363" y="670"/>
                  </a:cubicBezTo>
                  <a:cubicBezTo>
                    <a:pt x="363" y="670"/>
                    <a:pt x="363" y="670"/>
                    <a:pt x="363" y="670"/>
                  </a:cubicBezTo>
                  <a:close/>
                  <a:moveTo>
                    <a:pt x="360" y="651"/>
                  </a:moveTo>
                  <a:cubicBezTo>
                    <a:pt x="360" y="651"/>
                    <a:pt x="360" y="651"/>
                    <a:pt x="359" y="651"/>
                  </a:cubicBezTo>
                  <a:cubicBezTo>
                    <a:pt x="359" y="651"/>
                    <a:pt x="359" y="650"/>
                    <a:pt x="360" y="651"/>
                  </a:cubicBezTo>
                  <a:close/>
                  <a:moveTo>
                    <a:pt x="359" y="649"/>
                  </a:moveTo>
                  <a:cubicBezTo>
                    <a:pt x="359" y="649"/>
                    <a:pt x="359" y="649"/>
                    <a:pt x="359" y="649"/>
                  </a:cubicBezTo>
                  <a:cubicBezTo>
                    <a:pt x="359" y="649"/>
                    <a:pt x="359" y="649"/>
                    <a:pt x="359" y="649"/>
                  </a:cubicBezTo>
                  <a:cubicBezTo>
                    <a:pt x="359" y="649"/>
                    <a:pt x="359" y="649"/>
                    <a:pt x="359" y="649"/>
                  </a:cubicBezTo>
                  <a:cubicBezTo>
                    <a:pt x="359" y="649"/>
                    <a:pt x="359" y="649"/>
                    <a:pt x="359" y="649"/>
                  </a:cubicBezTo>
                  <a:close/>
                  <a:moveTo>
                    <a:pt x="359" y="613"/>
                  </a:moveTo>
                  <a:cubicBezTo>
                    <a:pt x="358" y="612"/>
                    <a:pt x="361" y="614"/>
                    <a:pt x="361" y="612"/>
                  </a:cubicBezTo>
                  <a:cubicBezTo>
                    <a:pt x="361" y="614"/>
                    <a:pt x="360" y="616"/>
                    <a:pt x="360" y="618"/>
                  </a:cubicBezTo>
                  <a:cubicBezTo>
                    <a:pt x="358" y="617"/>
                    <a:pt x="358" y="614"/>
                    <a:pt x="359" y="613"/>
                  </a:cubicBezTo>
                  <a:cubicBezTo>
                    <a:pt x="359" y="613"/>
                    <a:pt x="359" y="614"/>
                    <a:pt x="359" y="613"/>
                  </a:cubicBezTo>
                  <a:close/>
                  <a:moveTo>
                    <a:pt x="357" y="567"/>
                  </a:moveTo>
                  <a:cubicBezTo>
                    <a:pt x="357" y="567"/>
                    <a:pt x="357" y="568"/>
                    <a:pt x="357" y="568"/>
                  </a:cubicBezTo>
                  <a:cubicBezTo>
                    <a:pt x="356" y="568"/>
                    <a:pt x="357" y="568"/>
                    <a:pt x="357" y="567"/>
                  </a:cubicBezTo>
                  <a:close/>
                  <a:moveTo>
                    <a:pt x="359" y="601"/>
                  </a:moveTo>
                  <a:cubicBezTo>
                    <a:pt x="359" y="602"/>
                    <a:pt x="360" y="603"/>
                    <a:pt x="360" y="604"/>
                  </a:cubicBezTo>
                  <a:cubicBezTo>
                    <a:pt x="359" y="604"/>
                    <a:pt x="358" y="603"/>
                    <a:pt x="358" y="603"/>
                  </a:cubicBezTo>
                  <a:cubicBezTo>
                    <a:pt x="358" y="602"/>
                    <a:pt x="357" y="602"/>
                    <a:pt x="357" y="601"/>
                  </a:cubicBezTo>
                  <a:cubicBezTo>
                    <a:pt x="358" y="601"/>
                    <a:pt x="358" y="601"/>
                    <a:pt x="359" y="601"/>
                  </a:cubicBezTo>
                  <a:close/>
                  <a:moveTo>
                    <a:pt x="357" y="467"/>
                  </a:moveTo>
                  <a:cubicBezTo>
                    <a:pt x="358" y="467"/>
                    <a:pt x="358" y="467"/>
                    <a:pt x="359" y="467"/>
                  </a:cubicBezTo>
                  <a:cubicBezTo>
                    <a:pt x="359" y="467"/>
                    <a:pt x="359" y="468"/>
                    <a:pt x="359" y="468"/>
                  </a:cubicBezTo>
                  <a:cubicBezTo>
                    <a:pt x="358" y="468"/>
                    <a:pt x="358" y="467"/>
                    <a:pt x="357" y="467"/>
                  </a:cubicBezTo>
                  <a:close/>
                  <a:moveTo>
                    <a:pt x="363" y="644"/>
                  </a:moveTo>
                  <a:cubicBezTo>
                    <a:pt x="363" y="644"/>
                    <a:pt x="363" y="644"/>
                    <a:pt x="363" y="644"/>
                  </a:cubicBezTo>
                  <a:cubicBezTo>
                    <a:pt x="364" y="644"/>
                    <a:pt x="363" y="644"/>
                    <a:pt x="362" y="644"/>
                  </a:cubicBezTo>
                  <a:cubicBezTo>
                    <a:pt x="362" y="644"/>
                    <a:pt x="363" y="644"/>
                    <a:pt x="363" y="644"/>
                  </a:cubicBezTo>
                  <a:close/>
                  <a:moveTo>
                    <a:pt x="363" y="638"/>
                  </a:moveTo>
                  <a:cubicBezTo>
                    <a:pt x="363" y="639"/>
                    <a:pt x="363" y="639"/>
                    <a:pt x="363" y="639"/>
                  </a:cubicBezTo>
                  <a:cubicBezTo>
                    <a:pt x="362" y="639"/>
                    <a:pt x="362" y="638"/>
                    <a:pt x="363" y="638"/>
                  </a:cubicBezTo>
                  <a:close/>
                  <a:moveTo>
                    <a:pt x="364" y="641"/>
                  </a:moveTo>
                  <a:cubicBezTo>
                    <a:pt x="365" y="641"/>
                    <a:pt x="365" y="641"/>
                    <a:pt x="365" y="642"/>
                  </a:cubicBezTo>
                  <a:cubicBezTo>
                    <a:pt x="364" y="642"/>
                    <a:pt x="364" y="642"/>
                    <a:pt x="363" y="642"/>
                  </a:cubicBezTo>
                  <a:cubicBezTo>
                    <a:pt x="363" y="641"/>
                    <a:pt x="364" y="641"/>
                    <a:pt x="364" y="641"/>
                  </a:cubicBezTo>
                  <a:close/>
                  <a:moveTo>
                    <a:pt x="364" y="641"/>
                  </a:moveTo>
                  <a:cubicBezTo>
                    <a:pt x="364" y="641"/>
                    <a:pt x="363" y="641"/>
                    <a:pt x="363" y="641"/>
                  </a:cubicBezTo>
                  <a:cubicBezTo>
                    <a:pt x="363" y="640"/>
                    <a:pt x="363" y="640"/>
                    <a:pt x="363" y="640"/>
                  </a:cubicBezTo>
                  <a:cubicBezTo>
                    <a:pt x="363" y="640"/>
                    <a:pt x="364" y="640"/>
                    <a:pt x="364" y="640"/>
                  </a:cubicBezTo>
                  <a:cubicBezTo>
                    <a:pt x="364" y="641"/>
                    <a:pt x="364" y="641"/>
                    <a:pt x="364" y="641"/>
                  </a:cubicBezTo>
                  <a:close/>
                  <a:moveTo>
                    <a:pt x="364" y="620"/>
                  </a:moveTo>
                  <a:cubicBezTo>
                    <a:pt x="364" y="620"/>
                    <a:pt x="365" y="620"/>
                    <a:pt x="365" y="620"/>
                  </a:cubicBezTo>
                  <a:cubicBezTo>
                    <a:pt x="365" y="620"/>
                    <a:pt x="365" y="620"/>
                    <a:pt x="365" y="621"/>
                  </a:cubicBezTo>
                  <a:cubicBezTo>
                    <a:pt x="365" y="621"/>
                    <a:pt x="364" y="621"/>
                    <a:pt x="364" y="621"/>
                  </a:cubicBezTo>
                  <a:cubicBezTo>
                    <a:pt x="364" y="620"/>
                    <a:pt x="364" y="620"/>
                    <a:pt x="364" y="620"/>
                  </a:cubicBezTo>
                  <a:close/>
                  <a:moveTo>
                    <a:pt x="363" y="606"/>
                  </a:moveTo>
                  <a:cubicBezTo>
                    <a:pt x="363" y="605"/>
                    <a:pt x="364" y="605"/>
                    <a:pt x="364" y="606"/>
                  </a:cubicBezTo>
                  <a:cubicBezTo>
                    <a:pt x="364" y="606"/>
                    <a:pt x="363" y="606"/>
                    <a:pt x="363" y="606"/>
                  </a:cubicBezTo>
                  <a:close/>
                  <a:moveTo>
                    <a:pt x="365" y="604"/>
                  </a:moveTo>
                  <a:cubicBezTo>
                    <a:pt x="364" y="604"/>
                    <a:pt x="364" y="603"/>
                    <a:pt x="364" y="603"/>
                  </a:cubicBezTo>
                  <a:cubicBezTo>
                    <a:pt x="365" y="603"/>
                    <a:pt x="365" y="604"/>
                    <a:pt x="365" y="604"/>
                  </a:cubicBezTo>
                  <a:close/>
                  <a:moveTo>
                    <a:pt x="364" y="594"/>
                  </a:moveTo>
                  <a:cubicBezTo>
                    <a:pt x="364" y="593"/>
                    <a:pt x="365" y="593"/>
                    <a:pt x="366" y="593"/>
                  </a:cubicBezTo>
                  <a:cubicBezTo>
                    <a:pt x="365" y="594"/>
                    <a:pt x="365" y="594"/>
                    <a:pt x="364" y="594"/>
                  </a:cubicBezTo>
                  <a:close/>
                  <a:moveTo>
                    <a:pt x="363" y="466"/>
                  </a:moveTo>
                  <a:cubicBezTo>
                    <a:pt x="365" y="466"/>
                    <a:pt x="364" y="468"/>
                    <a:pt x="365" y="469"/>
                  </a:cubicBezTo>
                  <a:cubicBezTo>
                    <a:pt x="363" y="469"/>
                    <a:pt x="363" y="467"/>
                    <a:pt x="363" y="466"/>
                  </a:cubicBezTo>
                  <a:close/>
                  <a:moveTo>
                    <a:pt x="363" y="608"/>
                  </a:moveTo>
                  <a:cubicBezTo>
                    <a:pt x="363" y="608"/>
                    <a:pt x="363" y="608"/>
                    <a:pt x="363" y="608"/>
                  </a:cubicBezTo>
                  <a:cubicBezTo>
                    <a:pt x="363" y="609"/>
                    <a:pt x="363" y="610"/>
                    <a:pt x="362" y="610"/>
                  </a:cubicBezTo>
                  <a:cubicBezTo>
                    <a:pt x="363" y="610"/>
                    <a:pt x="361" y="608"/>
                    <a:pt x="363" y="608"/>
                  </a:cubicBezTo>
                  <a:close/>
                  <a:moveTo>
                    <a:pt x="362" y="636"/>
                  </a:moveTo>
                  <a:cubicBezTo>
                    <a:pt x="362" y="637"/>
                    <a:pt x="362" y="637"/>
                    <a:pt x="362" y="638"/>
                  </a:cubicBezTo>
                  <a:cubicBezTo>
                    <a:pt x="361" y="638"/>
                    <a:pt x="361" y="636"/>
                    <a:pt x="362" y="636"/>
                  </a:cubicBezTo>
                  <a:close/>
                  <a:moveTo>
                    <a:pt x="361" y="631"/>
                  </a:moveTo>
                  <a:cubicBezTo>
                    <a:pt x="362" y="631"/>
                    <a:pt x="362" y="631"/>
                    <a:pt x="362" y="632"/>
                  </a:cubicBezTo>
                  <a:cubicBezTo>
                    <a:pt x="361" y="631"/>
                    <a:pt x="361" y="631"/>
                    <a:pt x="361" y="631"/>
                  </a:cubicBezTo>
                  <a:close/>
                  <a:moveTo>
                    <a:pt x="361" y="618"/>
                  </a:moveTo>
                  <a:cubicBezTo>
                    <a:pt x="361" y="618"/>
                    <a:pt x="361" y="618"/>
                    <a:pt x="361" y="618"/>
                  </a:cubicBezTo>
                  <a:cubicBezTo>
                    <a:pt x="361" y="619"/>
                    <a:pt x="360" y="618"/>
                    <a:pt x="361" y="618"/>
                  </a:cubicBezTo>
                  <a:close/>
                  <a:moveTo>
                    <a:pt x="358" y="619"/>
                  </a:moveTo>
                  <a:cubicBezTo>
                    <a:pt x="359" y="619"/>
                    <a:pt x="359" y="619"/>
                    <a:pt x="359" y="619"/>
                  </a:cubicBezTo>
                  <a:cubicBezTo>
                    <a:pt x="359" y="619"/>
                    <a:pt x="359" y="619"/>
                    <a:pt x="359" y="619"/>
                  </a:cubicBezTo>
                  <a:cubicBezTo>
                    <a:pt x="358" y="619"/>
                    <a:pt x="358" y="619"/>
                    <a:pt x="358" y="619"/>
                  </a:cubicBezTo>
                  <a:close/>
                  <a:moveTo>
                    <a:pt x="359" y="629"/>
                  </a:moveTo>
                  <a:cubicBezTo>
                    <a:pt x="359" y="629"/>
                    <a:pt x="359" y="629"/>
                    <a:pt x="359" y="629"/>
                  </a:cubicBezTo>
                  <a:cubicBezTo>
                    <a:pt x="358" y="629"/>
                    <a:pt x="358" y="629"/>
                    <a:pt x="358" y="629"/>
                  </a:cubicBezTo>
                  <a:cubicBezTo>
                    <a:pt x="358" y="629"/>
                    <a:pt x="358" y="629"/>
                    <a:pt x="358" y="629"/>
                  </a:cubicBezTo>
                  <a:cubicBezTo>
                    <a:pt x="358" y="629"/>
                    <a:pt x="358" y="629"/>
                    <a:pt x="359" y="629"/>
                  </a:cubicBezTo>
                  <a:close/>
                  <a:moveTo>
                    <a:pt x="359" y="637"/>
                  </a:moveTo>
                  <a:cubicBezTo>
                    <a:pt x="359" y="637"/>
                    <a:pt x="359" y="637"/>
                    <a:pt x="359" y="637"/>
                  </a:cubicBezTo>
                  <a:cubicBezTo>
                    <a:pt x="359" y="638"/>
                    <a:pt x="359" y="638"/>
                    <a:pt x="358" y="638"/>
                  </a:cubicBezTo>
                  <a:cubicBezTo>
                    <a:pt x="358" y="638"/>
                    <a:pt x="359" y="638"/>
                    <a:pt x="359" y="637"/>
                  </a:cubicBezTo>
                  <a:close/>
                  <a:moveTo>
                    <a:pt x="360" y="634"/>
                  </a:moveTo>
                  <a:cubicBezTo>
                    <a:pt x="360" y="635"/>
                    <a:pt x="358" y="633"/>
                    <a:pt x="360" y="634"/>
                  </a:cubicBezTo>
                  <a:close/>
                  <a:moveTo>
                    <a:pt x="360" y="629"/>
                  </a:moveTo>
                  <a:cubicBezTo>
                    <a:pt x="360" y="629"/>
                    <a:pt x="360" y="629"/>
                    <a:pt x="360" y="628"/>
                  </a:cubicBezTo>
                  <a:cubicBezTo>
                    <a:pt x="360" y="628"/>
                    <a:pt x="360" y="628"/>
                    <a:pt x="361" y="628"/>
                  </a:cubicBezTo>
                  <a:cubicBezTo>
                    <a:pt x="361" y="629"/>
                    <a:pt x="361" y="629"/>
                    <a:pt x="361" y="629"/>
                  </a:cubicBezTo>
                  <a:cubicBezTo>
                    <a:pt x="360" y="629"/>
                    <a:pt x="360" y="629"/>
                    <a:pt x="360" y="629"/>
                  </a:cubicBezTo>
                  <a:close/>
                  <a:moveTo>
                    <a:pt x="363" y="658"/>
                  </a:moveTo>
                  <a:cubicBezTo>
                    <a:pt x="363" y="658"/>
                    <a:pt x="363" y="657"/>
                    <a:pt x="363" y="657"/>
                  </a:cubicBezTo>
                  <a:cubicBezTo>
                    <a:pt x="363" y="657"/>
                    <a:pt x="363" y="656"/>
                    <a:pt x="364" y="656"/>
                  </a:cubicBezTo>
                  <a:cubicBezTo>
                    <a:pt x="364" y="657"/>
                    <a:pt x="364" y="657"/>
                    <a:pt x="363" y="658"/>
                  </a:cubicBezTo>
                  <a:close/>
                  <a:moveTo>
                    <a:pt x="364" y="656"/>
                  </a:moveTo>
                  <a:cubicBezTo>
                    <a:pt x="364" y="655"/>
                    <a:pt x="365" y="654"/>
                    <a:pt x="365" y="654"/>
                  </a:cubicBezTo>
                  <a:cubicBezTo>
                    <a:pt x="365" y="654"/>
                    <a:pt x="365" y="656"/>
                    <a:pt x="364" y="656"/>
                  </a:cubicBezTo>
                  <a:close/>
                  <a:moveTo>
                    <a:pt x="364" y="630"/>
                  </a:moveTo>
                  <a:cubicBezTo>
                    <a:pt x="364" y="630"/>
                    <a:pt x="365" y="630"/>
                    <a:pt x="365" y="629"/>
                  </a:cubicBez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5" y="629"/>
                    <a:pt x="365" y="628"/>
                  </a:cubicBezTo>
                  <a:cubicBezTo>
                    <a:pt x="367" y="628"/>
                    <a:pt x="367" y="629"/>
                    <a:pt x="366" y="630"/>
                  </a:cubicBezTo>
                  <a:cubicBezTo>
                    <a:pt x="366" y="630"/>
                    <a:pt x="366" y="630"/>
                    <a:pt x="366" y="630"/>
                  </a:cubicBezTo>
                  <a:cubicBezTo>
                    <a:pt x="366" y="630"/>
                    <a:pt x="365" y="630"/>
                    <a:pt x="364" y="630"/>
                  </a:cubicBezTo>
                  <a:close/>
                  <a:moveTo>
                    <a:pt x="366" y="600"/>
                  </a:moveTo>
                  <a:cubicBezTo>
                    <a:pt x="365" y="600"/>
                    <a:pt x="366" y="599"/>
                    <a:pt x="366" y="598"/>
                  </a:cubicBezTo>
                  <a:cubicBezTo>
                    <a:pt x="368" y="599"/>
                    <a:pt x="367" y="600"/>
                    <a:pt x="366" y="600"/>
                  </a:cubicBezTo>
                  <a:close/>
                  <a:moveTo>
                    <a:pt x="367" y="616"/>
                  </a:moveTo>
                  <a:cubicBezTo>
                    <a:pt x="367" y="616"/>
                    <a:pt x="366" y="616"/>
                    <a:pt x="366" y="616"/>
                  </a:cubicBezTo>
                  <a:cubicBezTo>
                    <a:pt x="366" y="615"/>
                    <a:pt x="367" y="615"/>
                    <a:pt x="367" y="616"/>
                  </a:cubicBezTo>
                  <a:close/>
                  <a:moveTo>
                    <a:pt x="366" y="627"/>
                  </a:moveTo>
                  <a:cubicBezTo>
                    <a:pt x="366" y="627"/>
                    <a:pt x="367" y="627"/>
                    <a:pt x="367" y="627"/>
                  </a:cubicBezTo>
                  <a:cubicBezTo>
                    <a:pt x="368" y="627"/>
                    <a:pt x="367" y="627"/>
                    <a:pt x="367" y="628"/>
                  </a:cubicBezTo>
                  <a:cubicBezTo>
                    <a:pt x="367" y="627"/>
                    <a:pt x="367" y="627"/>
                    <a:pt x="366" y="627"/>
                  </a:cubicBezTo>
                  <a:close/>
                  <a:moveTo>
                    <a:pt x="365" y="580"/>
                  </a:moveTo>
                  <a:cubicBezTo>
                    <a:pt x="366" y="579"/>
                    <a:pt x="365" y="578"/>
                    <a:pt x="366" y="578"/>
                  </a:cubicBezTo>
                  <a:cubicBezTo>
                    <a:pt x="367" y="579"/>
                    <a:pt x="366" y="579"/>
                    <a:pt x="365" y="580"/>
                  </a:cubicBezTo>
                  <a:close/>
                  <a:moveTo>
                    <a:pt x="366" y="478"/>
                  </a:moveTo>
                  <a:cubicBezTo>
                    <a:pt x="367" y="479"/>
                    <a:pt x="366" y="479"/>
                    <a:pt x="367" y="480"/>
                  </a:cubicBezTo>
                  <a:cubicBezTo>
                    <a:pt x="365" y="480"/>
                    <a:pt x="365" y="478"/>
                    <a:pt x="366" y="478"/>
                  </a:cubicBezTo>
                  <a:close/>
                  <a:moveTo>
                    <a:pt x="367" y="503"/>
                  </a:moveTo>
                  <a:cubicBezTo>
                    <a:pt x="367" y="503"/>
                    <a:pt x="367" y="503"/>
                    <a:pt x="367" y="503"/>
                  </a:cubicBezTo>
                  <a:cubicBezTo>
                    <a:pt x="367" y="503"/>
                    <a:pt x="367" y="503"/>
                    <a:pt x="367" y="503"/>
                  </a:cubicBezTo>
                  <a:cubicBezTo>
                    <a:pt x="367" y="503"/>
                    <a:pt x="367" y="503"/>
                    <a:pt x="367" y="503"/>
                  </a:cubicBezTo>
                  <a:cubicBezTo>
                    <a:pt x="367" y="503"/>
                    <a:pt x="367" y="503"/>
                    <a:pt x="367" y="503"/>
                  </a:cubicBezTo>
                  <a:close/>
                  <a:moveTo>
                    <a:pt x="369" y="578"/>
                  </a:moveTo>
                  <a:cubicBezTo>
                    <a:pt x="368" y="577"/>
                    <a:pt x="369" y="579"/>
                    <a:pt x="367" y="578"/>
                  </a:cubicBezTo>
                  <a:cubicBezTo>
                    <a:pt x="367" y="578"/>
                    <a:pt x="369" y="577"/>
                    <a:pt x="369" y="578"/>
                  </a:cubicBezTo>
                  <a:close/>
                  <a:moveTo>
                    <a:pt x="368" y="572"/>
                  </a:moveTo>
                  <a:cubicBezTo>
                    <a:pt x="367" y="572"/>
                    <a:pt x="368" y="571"/>
                    <a:pt x="368" y="571"/>
                  </a:cubicBezTo>
                  <a:cubicBezTo>
                    <a:pt x="368" y="571"/>
                    <a:pt x="368" y="571"/>
                    <a:pt x="368" y="571"/>
                  </a:cubicBezTo>
                  <a:cubicBezTo>
                    <a:pt x="368" y="572"/>
                    <a:pt x="368" y="572"/>
                    <a:pt x="368" y="572"/>
                  </a:cubicBezTo>
                  <a:close/>
                  <a:moveTo>
                    <a:pt x="367" y="471"/>
                  </a:moveTo>
                  <a:cubicBezTo>
                    <a:pt x="368" y="471"/>
                    <a:pt x="368" y="472"/>
                    <a:pt x="368" y="473"/>
                  </a:cubicBezTo>
                  <a:cubicBezTo>
                    <a:pt x="367" y="473"/>
                    <a:pt x="367" y="472"/>
                    <a:pt x="367" y="471"/>
                  </a:cubicBezTo>
                  <a:close/>
                  <a:moveTo>
                    <a:pt x="367" y="444"/>
                  </a:moveTo>
                  <a:cubicBezTo>
                    <a:pt x="366" y="444"/>
                    <a:pt x="365" y="443"/>
                    <a:pt x="365" y="442"/>
                  </a:cubicBezTo>
                  <a:cubicBezTo>
                    <a:pt x="366" y="442"/>
                    <a:pt x="367" y="442"/>
                    <a:pt x="368" y="442"/>
                  </a:cubicBezTo>
                  <a:cubicBezTo>
                    <a:pt x="368" y="443"/>
                    <a:pt x="368" y="443"/>
                    <a:pt x="367" y="444"/>
                  </a:cubicBezTo>
                  <a:close/>
                  <a:moveTo>
                    <a:pt x="362" y="447"/>
                  </a:moveTo>
                  <a:cubicBezTo>
                    <a:pt x="362" y="447"/>
                    <a:pt x="362" y="447"/>
                    <a:pt x="362" y="447"/>
                  </a:cubicBezTo>
                  <a:cubicBezTo>
                    <a:pt x="362" y="447"/>
                    <a:pt x="362" y="447"/>
                    <a:pt x="362" y="447"/>
                  </a:cubicBezTo>
                  <a:cubicBezTo>
                    <a:pt x="362" y="447"/>
                    <a:pt x="362" y="447"/>
                    <a:pt x="362" y="447"/>
                  </a:cubicBezTo>
                  <a:close/>
                  <a:moveTo>
                    <a:pt x="362" y="612"/>
                  </a:moveTo>
                  <a:cubicBezTo>
                    <a:pt x="362" y="612"/>
                    <a:pt x="362" y="612"/>
                    <a:pt x="362" y="612"/>
                  </a:cubicBezTo>
                  <a:cubicBezTo>
                    <a:pt x="361" y="612"/>
                    <a:pt x="361" y="612"/>
                    <a:pt x="361" y="611"/>
                  </a:cubicBezTo>
                  <a:cubicBezTo>
                    <a:pt x="361" y="611"/>
                    <a:pt x="362" y="612"/>
                    <a:pt x="362" y="612"/>
                  </a:cubicBezTo>
                  <a:close/>
                  <a:moveTo>
                    <a:pt x="357" y="480"/>
                  </a:moveTo>
                  <a:cubicBezTo>
                    <a:pt x="357" y="481"/>
                    <a:pt x="356" y="481"/>
                    <a:pt x="356" y="481"/>
                  </a:cubicBezTo>
                  <a:cubicBezTo>
                    <a:pt x="355" y="481"/>
                    <a:pt x="355" y="481"/>
                    <a:pt x="355" y="481"/>
                  </a:cubicBezTo>
                  <a:cubicBezTo>
                    <a:pt x="355" y="481"/>
                    <a:pt x="355" y="481"/>
                    <a:pt x="355" y="481"/>
                  </a:cubicBezTo>
                  <a:cubicBezTo>
                    <a:pt x="355" y="481"/>
                    <a:pt x="354" y="481"/>
                    <a:pt x="354" y="481"/>
                  </a:cubicBezTo>
                  <a:cubicBezTo>
                    <a:pt x="354" y="481"/>
                    <a:pt x="354" y="480"/>
                    <a:pt x="354" y="480"/>
                  </a:cubicBezTo>
                  <a:cubicBezTo>
                    <a:pt x="355" y="480"/>
                    <a:pt x="355" y="480"/>
                    <a:pt x="355" y="480"/>
                  </a:cubicBezTo>
                  <a:cubicBezTo>
                    <a:pt x="355" y="480"/>
                    <a:pt x="355" y="481"/>
                    <a:pt x="355" y="481"/>
                  </a:cubicBezTo>
                  <a:cubicBezTo>
                    <a:pt x="355" y="480"/>
                    <a:pt x="356" y="480"/>
                    <a:pt x="357" y="480"/>
                  </a:cubicBezTo>
                  <a:close/>
                  <a:moveTo>
                    <a:pt x="356" y="575"/>
                  </a:moveTo>
                  <a:cubicBezTo>
                    <a:pt x="355" y="575"/>
                    <a:pt x="355" y="576"/>
                    <a:pt x="354" y="576"/>
                  </a:cubicBezTo>
                  <a:cubicBezTo>
                    <a:pt x="354" y="575"/>
                    <a:pt x="354" y="574"/>
                    <a:pt x="354" y="573"/>
                  </a:cubicBezTo>
                  <a:cubicBezTo>
                    <a:pt x="355" y="573"/>
                    <a:pt x="355" y="573"/>
                    <a:pt x="356" y="573"/>
                  </a:cubicBezTo>
                  <a:cubicBezTo>
                    <a:pt x="356" y="574"/>
                    <a:pt x="355" y="574"/>
                    <a:pt x="356" y="575"/>
                  </a:cubicBezTo>
                  <a:close/>
                  <a:moveTo>
                    <a:pt x="353" y="479"/>
                  </a:moveTo>
                  <a:cubicBezTo>
                    <a:pt x="355" y="478"/>
                    <a:pt x="354" y="481"/>
                    <a:pt x="352" y="481"/>
                  </a:cubicBezTo>
                  <a:cubicBezTo>
                    <a:pt x="352" y="480"/>
                    <a:pt x="352" y="480"/>
                    <a:pt x="353" y="480"/>
                  </a:cubicBezTo>
                  <a:cubicBezTo>
                    <a:pt x="353" y="479"/>
                    <a:pt x="353" y="479"/>
                    <a:pt x="353" y="479"/>
                  </a:cubicBezTo>
                  <a:close/>
                  <a:moveTo>
                    <a:pt x="355" y="493"/>
                  </a:moveTo>
                  <a:cubicBezTo>
                    <a:pt x="354" y="493"/>
                    <a:pt x="354" y="493"/>
                    <a:pt x="354" y="493"/>
                  </a:cubicBezTo>
                  <a:cubicBezTo>
                    <a:pt x="354" y="493"/>
                    <a:pt x="354" y="493"/>
                    <a:pt x="354" y="493"/>
                  </a:cubicBezTo>
                  <a:cubicBezTo>
                    <a:pt x="354" y="492"/>
                    <a:pt x="354" y="491"/>
                    <a:pt x="355" y="491"/>
                  </a:cubicBezTo>
                  <a:cubicBezTo>
                    <a:pt x="355" y="492"/>
                    <a:pt x="355" y="492"/>
                    <a:pt x="355" y="493"/>
                  </a:cubicBezTo>
                  <a:close/>
                  <a:moveTo>
                    <a:pt x="354" y="486"/>
                  </a:moveTo>
                  <a:cubicBezTo>
                    <a:pt x="353" y="486"/>
                    <a:pt x="353" y="485"/>
                    <a:pt x="354" y="484"/>
                  </a:cubicBezTo>
                  <a:cubicBezTo>
                    <a:pt x="355" y="484"/>
                    <a:pt x="355" y="486"/>
                    <a:pt x="354" y="486"/>
                  </a:cubicBezTo>
                  <a:close/>
                  <a:moveTo>
                    <a:pt x="355" y="512"/>
                  </a:moveTo>
                  <a:cubicBezTo>
                    <a:pt x="356" y="513"/>
                    <a:pt x="356" y="515"/>
                    <a:pt x="355" y="516"/>
                  </a:cubicBezTo>
                  <a:cubicBezTo>
                    <a:pt x="354" y="516"/>
                    <a:pt x="354" y="516"/>
                    <a:pt x="353" y="516"/>
                  </a:cubicBezTo>
                  <a:cubicBezTo>
                    <a:pt x="353" y="515"/>
                    <a:pt x="352" y="512"/>
                    <a:pt x="355" y="512"/>
                  </a:cubicBezTo>
                  <a:close/>
                  <a:moveTo>
                    <a:pt x="355" y="486"/>
                  </a:moveTo>
                  <a:cubicBezTo>
                    <a:pt x="355" y="486"/>
                    <a:pt x="355" y="486"/>
                    <a:pt x="355" y="486"/>
                  </a:cubicBezTo>
                  <a:cubicBezTo>
                    <a:pt x="356" y="486"/>
                    <a:pt x="356" y="486"/>
                    <a:pt x="356" y="486"/>
                  </a:cubicBezTo>
                  <a:cubicBezTo>
                    <a:pt x="357" y="485"/>
                    <a:pt x="356" y="487"/>
                    <a:pt x="355" y="486"/>
                  </a:cubicBezTo>
                  <a:close/>
                  <a:moveTo>
                    <a:pt x="356" y="485"/>
                  </a:moveTo>
                  <a:cubicBezTo>
                    <a:pt x="356" y="484"/>
                    <a:pt x="354" y="484"/>
                    <a:pt x="355" y="483"/>
                  </a:cubicBezTo>
                  <a:cubicBezTo>
                    <a:pt x="356" y="483"/>
                    <a:pt x="357" y="484"/>
                    <a:pt x="356" y="485"/>
                  </a:cubicBezTo>
                  <a:close/>
                  <a:moveTo>
                    <a:pt x="355" y="460"/>
                  </a:moveTo>
                  <a:cubicBezTo>
                    <a:pt x="355" y="461"/>
                    <a:pt x="355" y="459"/>
                    <a:pt x="356" y="460"/>
                  </a:cubicBezTo>
                  <a:cubicBezTo>
                    <a:pt x="356" y="460"/>
                    <a:pt x="355" y="460"/>
                    <a:pt x="355" y="460"/>
                  </a:cubicBezTo>
                  <a:close/>
                  <a:moveTo>
                    <a:pt x="355" y="471"/>
                  </a:moveTo>
                  <a:cubicBezTo>
                    <a:pt x="355" y="472"/>
                    <a:pt x="354" y="471"/>
                    <a:pt x="353" y="471"/>
                  </a:cubicBezTo>
                  <a:cubicBezTo>
                    <a:pt x="353" y="471"/>
                    <a:pt x="351" y="470"/>
                    <a:pt x="353" y="468"/>
                  </a:cubicBezTo>
                  <a:cubicBezTo>
                    <a:pt x="355" y="468"/>
                    <a:pt x="352" y="471"/>
                    <a:pt x="355" y="471"/>
                  </a:cubicBezTo>
                  <a:close/>
                  <a:moveTo>
                    <a:pt x="352" y="479"/>
                  </a:moveTo>
                  <a:cubicBezTo>
                    <a:pt x="352" y="479"/>
                    <a:pt x="352" y="480"/>
                    <a:pt x="351" y="479"/>
                  </a:cubicBezTo>
                  <a:cubicBezTo>
                    <a:pt x="351" y="479"/>
                    <a:pt x="351" y="479"/>
                    <a:pt x="352" y="479"/>
                  </a:cubicBezTo>
                  <a:close/>
                  <a:moveTo>
                    <a:pt x="355" y="577"/>
                  </a:moveTo>
                  <a:cubicBezTo>
                    <a:pt x="354" y="578"/>
                    <a:pt x="355" y="581"/>
                    <a:pt x="353" y="581"/>
                  </a:cubicBezTo>
                  <a:cubicBezTo>
                    <a:pt x="354" y="580"/>
                    <a:pt x="352" y="578"/>
                    <a:pt x="355" y="577"/>
                  </a:cubicBezTo>
                  <a:close/>
                  <a:moveTo>
                    <a:pt x="358" y="622"/>
                  </a:moveTo>
                  <a:cubicBezTo>
                    <a:pt x="358" y="623"/>
                    <a:pt x="358" y="625"/>
                    <a:pt x="356" y="625"/>
                  </a:cubicBezTo>
                  <a:cubicBezTo>
                    <a:pt x="356" y="624"/>
                    <a:pt x="356" y="622"/>
                    <a:pt x="358" y="622"/>
                  </a:cubicBezTo>
                  <a:close/>
                  <a:moveTo>
                    <a:pt x="357" y="619"/>
                  </a:moveTo>
                  <a:cubicBezTo>
                    <a:pt x="356" y="620"/>
                    <a:pt x="356" y="619"/>
                    <a:pt x="357" y="619"/>
                  </a:cubicBezTo>
                  <a:close/>
                  <a:moveTo>
                    <a:pt x="358" y="633"/>
                  </a:moveTo>
                  <a:cubicBezTo>
                    <a:pt x="357" y="634"/>
                    <a:pt x="355" y="632"/>
                    <a:pt x="358" y="633"/>
                  </a:cubicBezTo>
                  <a:close/>
                  <a:moveTo>
                    <a:pt x="358" y="634"/>
                  </a:moveTo>
                  <a:cubicBezTo>
                    <a:pt x="359" y="635"/>
                    <a:pt x="357" y="635"/>
                    <a:pt x="357" y="635"/>
                  </a:cubicBezTo>
                  <a:cubicBezTo>
                    <a:pt x="357" y="634"/>
                    <a:pt x="357" y="634"/>
                    <a:pt x="358" y="634"/>
                  </a:cubicBezTo>
                  <a:close/>
                  <a:moveTo>
                    <a:pt x="358" y="643"/>
                  </a:moveTo>
                  <a:cubicBezTo>
                    <a:pt x="359" y="642"/>
                    <a:pt x="360" y="643"/>
                    <a:pt x="360" y="642"/>
                  </a:cubicBezTo>
                  <a:cubicBezTo>
                    <a:pt x="361" y="643"/>
                    <a:pt x="360" y="643"/>
                    <a:pt x="361" y="644"/>
                  </a:cubicBezTo>
                  <a:cubicBezTo>
                    <a:pt x="360" y="643"/>
                    <a:pt x="359" y="645"/>
                    <a:pt x="358" y="644"/>
                  </a:cubicBezTo>
                  <a:cubicBezTo>
                    <a:pt x="358" y="643"/>
                    <a:pt x="359" y="643"/>
                    <a:pt x="358" y="643"/>
                  </a:cubicBezTo>
                  <a:close/>
                  <a:moveTo>
                    <a:pt x="358" y="646"/>
                  </a:moveTo>
                  <a:cubicBezTo>
                    <a:pt x="358" y="646"/>
                    <a:pt x="359" y="647"/>
                    <a:pt x="360" y="646"/>
                  </a:cubicBezTo>
                  <a:cubicBezTo>
                    <a:pt x="360" y="647"/>
                    <a:pt x="360" y="647"/>
                    <a:pt x="359" y="647"/>
                  </a:cubicBezTo>
                  <a:cubicBezTo>
                    <a:pt x="359" y="647"/>
                    <a:pt x="359" y="647"/>
                    <a:pt x="358" y="647"/>
                  </a:cubicBezTo>
                  <a:cubicBezTo>
                    <a:pt x="358" y="647"/>
                    <a:pt x="358" y="647"/>
                    <a:pt x="358" y="646"/>
                  </a:cubicBezTo>
                  <a:close/>
                  <a:moveTo>
                    <a:pt x="359" y="654"/>
                  </a:moveTo>
                  <a:cubicBezTo>
                    <a:pt x="359" y="655"/>
                    <a:pt x="358" y="655"/>
                    <a:pt x="357" y="655"/>
                  </a:cubicBezTo>
                  <a:cubicBezTo>
                    <a:pt x="358" y="655"/>
                    <a:pt x="358" y="654"/>
                    <a:pt x="358" y="654"/>
                  </a:cubicBezTo>
                  <a:cubicBezTo>
                    <a:pt x="359" y="654"/>
                    <a:pt x="358" y="654"/>
                    <a:pt x="359" y="654"/>
                  </a:cubicBezTo>
                  <a:close/>
                  <a:moveTo>
                    <a:pt x="359" y="659"/>
                  </a:moveTo>
                  <a:cubicBezTo>
                    <a:pt x="359" y="659"/>
                    <a:pt x="359" y="660"/>
                    <a:pt x="358" y="660"/>
                  </a:cubicBezTo>
                  <a:cubicBezTo>
                    <a:pt x="358" y="660"/>
                    <a:pt x="358" y="660"/>
                    <a:pt x="358" y="660"/>
                  </a:cubicBezTo>
                  <a:cubicBezTo>
                    <a:pt x="358" y="660"/>
                    <a:pt x="359" y="660"/>
                    <a:pt x="359" y="659"/>
                  </a:cubicBezTo>
                  <a:close/>
                  <a:moveTo>
                    <a:pt x="360" y="673"/>
                  </a:moveTo>
                  <a:cubicBezTo>
                    <a:pt x="359" y="673"/>
                    <a:pt x="359" y="672"/>
                    <a:pt x="359" y="671"/>
                  </a:cubicBezTo>
                  <a:cubicBezTo>
                    <a:pt x="359" y="672"/>
                    <a:pt x="360" y="672"/>
                    <a:pt x="360" y="673"/>
                  </a:cubicBezTo>
                  <a:close/>
                  <a:moveTo>
                    <a:pt x="360" y="673"/>
                  </a:moveTo>
                  <a:cubicBezTo>
                    <a:pt x="360" y="674"/>
                    <a:pt x="361" y="674"/>
                    <a:pt x="361" y="674"/>
                  </a:cubicBezTo>
                  <a:cubicBezTo>
                    <a:pt x="360" y="675"/>
                    <a:pt x="360" y="675"/>
                    <a:pt x="360" y="675"/>
                  </a:cubicBezTo>
                  <a:cubicBezTo>
                    <a:pt x="359" y="675"/>
                    <a:pt x="360" y="674"/>
                    <a:pt x="360" y="673"/>
                  </a:cubicBezTo>
                  <a:close/>
                  <a:moveTo>
                    <a:pt x="362" y="680"/>
                  </a:moveTo>
                  <a:cubicBezTo>
                    <a:pt x="364" y="679"/>
                    <a:pt x="366" y="678"/>
                    <a:pt x="367" y="680"/>
                  </a:cubicBezTo>
                  <a:cubicBezTo>
                    <a:pt x="368" y="680"/>
                    <a:pt x="368" y="680"/>
                    <a:pt x="368" y="680"/>
                  </a:cubicBezTo>
                  <a:cubicBezTo>
                    <a:pt x="368" y="681"/>
                    <a:pt x="369" y="681"/>
                    <a:pt x="369" y="681"/>
                  </a:cubicBezTo>
                  <a:cubicBezTo>
                    <a:pt x="369" y="682"/>
                    <a:pt x="368" y="683"/>
                    <a:pt x="367" y="683"/>
                  </a:cubicBezTo>
                  <a:cubicBezTo>
                    <a:pt x="365" y="683"/>
                    <a:pt x="362" y="681"/>
                    <a:pt x="360" y="682"/>
                  </a:cubicBezTo>
                  <a:cubicBezTo>
                    <a:pt x="359" y="681"/>
                    <a:pt x="359" y="681"/>
                    <a:pt x="359" y="680"/>
                  </a:cubicBezTo>
                  <a:cubicBezTo>
                    <a:pt x="360" y="680"/>
                    <a:pt x="361" y="680"/>
                    <a:pt x="362" y="680"/>
                  </a:cubicBezTo>
                  <a:close/>
                  <a:moveTo>
                    <a:pt x="361" y="760"/>
                  </a:moveTo>
                  <a:cubicBezTo>
                    <a:pt x="361" y="761"/>
                    <a:pt x="360" y="761"/>
                    <a:pt x="361" y="762"/>
                  </a:cubicBezTo>
                  <a:cubicBezTo>
                    <a:pt x="360" y="763"/>
                    <a:pt x="359" y="760"/>
                    <a:pt x="361" y="760"/>
                  </a:cubicBezTo>
                  <a:close/>
                  <a:moveTo>
                    <a:pt x="360" y="731"/>
                  </a:moveTo>
                  <a:cubicBezTo>
                    <a:pt x="361" y="731"/>
                    <a:pt x="361" y="733"/>
                    <a:pt x="362" y="733"/>
                  </a:cubicBezTo>
                  <a:cubicBezTo>
                    <a:pt x="361" y="734"/>
                    <a:pt x="359" y="732"/>
                    <a:pt x="360" y="731"/>
                  </a:cubicBezTo>
                  <a:close/>
                  <a:moveTo>
                    <a:pt x="360" y="778"/>
                  </a:moveTo>
                  <a:cubicBezTo>
                    <a:pt x="360" y="778"/>
                    <a:pt x="361" y="778"/>
                    <a:pt x="361" y="778"/>
                  </a:cubicBezTo>
                  <a:cubicBezTo>
                    <a:pt x="361" y="778"/>
                    <a:pt x="361" y="778"/>
                    <a:pt x="361" y="778"/>
                  </a:cubicBezTo>
                  <a:cubicBezTo>
                    <a:pt x="361" y="778"/>
                    <a:pt x="360" y="778"/>
                    <a:pt x="360" y="778"/>
                  </a:cubicBezTo>
                  <a:cubicBezTo>
                    <a:pt x="360" y="778"/>
                    <a:pt x="360" y="778"/>
                    <a:pt x="360" y="778"/>
                  </a:cubicBezTo>
                  <a:close/>
                  <a:moveTo>
                    <a:pt x="362" y="766"/>
                  </a:moveTo>
                  <a:cubicBezTo>
                    <a:pt x="362" y="766"/>
                    <a:pt x="363" y="766"/>
                    <a:pt x="363" y="766"/>
                  </a:cubicBezTo>
                  <a:cubicBezTo>
                    <a:pt x="363" y="767"/>
                    <a:pt x="363" y="769"/>
                    <a:pt x="361" y="770"/>
                  </a:cubicBezTo>
                  <a:cubicBezTo>
                    <a:pt x="359" y="768"/>
                    <a:pt x="361" y="767"/>
                    <a:pt x="362" y="766"/>
                  </a:cubicBezTo>
                  <a:close/>
                  <a:moveTo>
                    <a:pt x="361" y="734"/>
                  </a:moveTo>
                  <a:cubicBezTo>
                    <a:pt x="363" y="734"/>
                    <a:pt x="363" y="735"/>
                    <a:pt x="364" y="736"/>
                  </a:cubicBezTo>
                  <a:cubicBezTo>
                    <a:pt x="364" y="737"/>
                    <a:pt x="365" y="737"/>
                    <a:pt x="365" y="738"/>
                  </a:cubicBezTo>
                  <a:cubicBezTo>
                    <a:pt x="366" y="739"/>
                    <a:pt x="366" y="739"/>
                    <a:pt x="366" y="741"/>
                  </a:cubicBezTo>
                  <a:cubicBezTo>
                    <a:pt x="365" y="740"/>
                    <a:pt x="365" y="740"/>
                    <a:pt x="364" y="739"/>
                  </a:cubicBezTo>
                  <a:cubicBezTo>
                    <a:pt x="363" y="738"/>
                    <a:pt x="362" y="736"/>
                    <a:pt x="361" y="734"/>
                  </a:cubicBezTo>
                  <a:close/>
                  <a:moveTo>
                    <a:pt x="364" y="725"/>
                  </a:moveTo>
                  <a:cubicBezTo>
                    <a:pt x="365" y="725"/>
                    <a:pt x="365" y="724"/>
                    <a:pt x="365" y="723"/>
                  </a:cubicBezTo>
                  <a:cubicBezTo>
                    <a:pt x="365" y="723"/>
                    <a:pt x="365" y="722"/>
                    <a:pt x="366" y="721"/>
                  </a:cubicBezTo>
                  <a:cubicBezTo>
                    <a:pt x="366" y="721"/>
                    <a:pt x="366" y="722"/>
                    <a:pt x="366" y="722"/>
                  </a:cubicBezTo>
                  <a:cubicBezTo>
                    <a:pt x="366" y="722"/>
                    <a:pt x="366" y="723"/>
                    <a:pt x="366" y="723"/>
                  </a:cubicBezTo>
                  <a:cubicBezTo>
                    <a:pt x="365" y="724"/>
                    <a:pt x="366" y="725"/>
                    <a:pt x="364" y="725"/>
                  </a:cubicBezTo>
                  <a:close/>
                  <a:moveTo>
                    <a:pt x="366" y="726"/>
                  </a:moveTo>
                  <a:cubicBezTo>
                    <a:pt x="365" y="726"/>
                    <a:pt x="365" y="726"/>
                    <a:pt x="365" y="726"/>
                  </a:cubicBezTo>
                  <a:cubicBezTo>
                    <a:pt x="366" y="726"/>
                    <a:pt x="366" y="726"/>
                    <a:pt x="366" y="726"/>
                  </a:cubicBezTo>
                  <a:close/>
                  <a:moveTo>
                    <a:pt x="367" y="759"/>
                  </a:moveTo>
                  <a:cubicBezTo>
                    <a:pt x="367" y="760"/>
                    <a:pt x="367" y="761"/>
                    <a:pt x="365" y="761"/>
                  </a:cubicBezTo>
                  <a:cubicBezTo>
                    <a:pt x="365" y="760"/>
                    <a:pt x="365" y="759"/>
                    <a:pt x="367" y="759"/>
                  </a:cubicBezTo>
                  <a:close/>
                  <a:moveTo>
                    <a:pt x="367" y="741"/>
                  </a:moveTo>
                  <a:cubicBezTo>
                    <a:pt x="367" y="742"/>
                    <a:pt x="368" y="742"/>
                    <a:pt x="367" y="743"/>
                  </a:cubicBezTo>
                  <a:cubicBezTo>
                    <a:pt x="366" y="743"/>
                    <a:pt x="365" y="741"/>
                    <a:pt x="367" y="741"/>
                  </a:cubicBezTo>
                  <a:close/>
                  <a:moveTo>
                    <a:pt x="367" y="683"/>
                  </a:moveTo>
                  <a:cubicBezTo>
                    <a:pt x="367" y="683"/>
                    <a:pt x="368" y="683"/>
                    <a:pt x="368" y="683"/>
                  </a:cubicBezTo>
                  <a:cubicBezTo>
                    <a:pt x="368" y="684"/>
                    <a:pt x="368" y="684"/>
                    <a:pt x="368" y="684"/>
                  </a:cubicBezTo>
                  <a:cubicBezTo>
                    <a:pt x="368" y="684"/>
                    <a:pt x="367" y="684"/>
                    <a:pt x="367" y="683"/>
                  </a:cubicBezTo>
                  <a:close/>
                  <a:moveTo>
                    <a:pt x="362" y="683"/>
                  </a:moveTo>
                  <a:cubicBezTo>
                    <a:pt x="364" y="684"/>
                    <a:pt x="365" y="686"/>
                    <a:pt x="364" y="688"/>
                  </a:cubicBezTo>
                  <a:cubicBezTo>
                    <a:pt x="364" y="688"/>
                    <a:pt x="363" y="688"/>
                    <a:pt x="363" y="689"/>
                  </a:cubicBezTo>
                  <a:cubicBezTo>
                    <a:pt x="362" y="689"/>
                    <a:pt x="362" y="689"/>
                    <a:pt x="362" y="689"/>
                  </a:cubicBezTo>
                  <a:cubicBezTo>
                    <a:pt x="361" y="689"/>
                    <a:pt x="360" y="689"/>
                    <a:pt x="359" y="689"/>
                  </a:cubicBezTo>
                  <a:cubicBezTo>
                    <a:pt x="358" y="688"/>
                    <a:pt x="357" y="686"/>
                    <a:pt x="357" y="684"/>
                  </a:cubicBezTo>
                  <a:cubicBezTo>
                    <a:pt x="359" y="684"/>
                    <a:pt x="360" y="683"/>
                    <a:pt x="362" y="683"/>
                  </a:cubicBezTo>
                  <a:close/>
                  <a:moveTo>
                    <a:pt x="360" y="730"/>
                  </a:moveTo>
                  <a:cubicBezTo>
                    <a:pt x="358" y="730"/>
                    <a:pt x="359" y="729"/>
                    <a:pt x="359" y="729"/>
                  </a:cubicBezTo>
                  <a:cubicBezTo>
                    <a:pt x="359" y="729"/>
                    <a:pt x="360" y="730"/>
                    <a:pt x="360" y="730"/>
                  </a:cubicBezTo>
                  <a:close/>
                  <a:moveTo>
                    <a:pt x="357" y="779"/>
                  </a:moveTo>
                  <a:cubicBezTo>
                    <a:pt x="357" y="777"/>
                    <a:pt x="357" y="775"/>
                    <a:pt x="358" y="774"/>
                  </a:cubicBezTo>
                  <a:cubicBezTo>
                    <a:pt x="358" y="774"/>
                    <a:pt x="359" y="774"/>
                    <a:pt x="359" y="774"/>
                  </a:cubicBezTo>
                  <a:cubicBezTo>
                    <a:pt x="360" y="774"/>
                    <a:pt x="358" y="777"/>
                    <a:pt x="358" y="778"/>
                  </a:cubicBezTo>
                  <a:cubicBezTo>
                    <a:pt x="357" y="779"/>
                    <a:pt x="357" y="779"/>
                    <a:pt x="357" y="780"/>
                  </a:cubicBezTo>
                  <a:cubicBezTo>
                    <a:pt x="357" y="781"/>
                    <a:pt x="356" y="782"/>
                    <a:pt x="356" y="782"/>
                  </a:cubicBezTo>
                  <a:cubicBezTo>
                    <a:pt x="355" y="782"/>
                    <a:pt x="355" y="781"/>
                    <a:pt x="355" y="781"/>
                  </a:cubicBezTo>
                  <a:cubicBezTo>
                    <a:pt x="356" y="780"/>
                    <a:pt x="355" y="779"/>
                    <a:pt x="357" y="779"/>
                  </a:cubicBezTo>
                  <a:close/>
                  <a:moveTo>
                    <a:pt x="359" y="782"/>
                  </a:moveTo>
                  <a:cubicBezTo>
                    <a:pt x="357" y="781"/>
                    <a:pt x="360" y="781"/>
                    <a:pt x="359" y="782"/>
                  </a:cubicBezTo>
                  <a:close/>
                  <a:moveTo>
                    <a:pt x="357" y="797"/>
                  </a:moveTo>
                  <a:cubicBezTo>
                    <a:pt x="357" y="796"/>
                    <a:pt x="356" y="795"/>
                    <a:pt x="356" y="794"/>
                  </a:cubicBezTo>
                  <a:cubicBezTo>
                    <a:pt x="358" y="794"/>
                    <a:pt x="358" y="796"/>
                    <a:pt x="357" y="797"/>
                  </a:cubicBezTo>
                  <a:close/>
                  <a:moveTo>
                    <a:pt x="357" y="785"/>
                  </a:moveTo>
                  <a:cubicBezTo>
                    <a:pt x="357" y="786"/>
                    <a:pt x="357" y="786"/>
                    <a:pt x="357" y="786"/>
                  </a:cubicBezTo>
                  <a:cubicBezTo>
                    <a:pt x="356" y="786"/>
                    <a:pt x="356" y="785"/>
                    <a:pt x="357" y="785"/>
                  </a:cubicBezTo>
                  <a:close/>
                  <a:moveTo>
                    <a:pt x="355" y="790"/>
                  </a:moveTo>
                  <a:cubicBezTo>
                    <a:pt x="355" y="791"/>
                    <a:pt x="355" y="791"/>
                    <a:pt x="354" y="791"/>
                  </a:cubicBezTo>
                  <a:cubicBezTo>
                    <a:pt x="353" y="792"/>
                    <a:pt x="354" y="790"/>
                    <a:pt x="355" y="790"/>
                  </a:cubicBezTo>
                  <a:close/>
                  <a:moveTo>
                    <a:pt x="354" y="723"/>
                  </a:moveTo>
                  <a:cubicBezTo>
                    <a:pt x="355" y="722"/>
                    <a:pt x="356" y="723"/>
                    <a:pt x="356" y="724"/>
                  </a:cubicBezTo>
                  <a:cubicBezTo>
                    <a:pt x="355" y="724"/>
                    <a:pt x="354" y="723"/>
                    <a:pt x="354" y="723"/>
                  </a:cubicBezTo>
                  <a:close/>
                  <a:moveTo>
                    <a:pt x="355" y="797"/>
                  </a:moveTo>
                  <a:cubicBezTo>
                    <a:pt x="354" y="797"/>
                    <a:pt x="353" y="795"/>
                    <a:pt x="355" y="795"/>
                  </a:cubicBezTo>
                  <a:cubicBezTo>
                    <a:pt x="355" y="796"/>
                    <a:pt x="355" y="796"/>
                    <a:pt x="355" y="797"/>
                  </a:cubicBezTo>
                  <a:close/>
                  <a:moveTo>
                    <a:pt x="354" y="812"/>
                  </a:moveTo>
                  <a:cubicBezTo>
                    <a:pt x="357" y="812"/>
                    <a:pt x="357" y="815"/>
                    <a:pt x="354" y="815"/>
                  </a:cubicBezTo>
                  <a:cubicBezTo>
                    <a:pt x="353" y="814"/>
                    <a:pt x="353" y="813"/>
                    <a:pt x="354" y="812"/>
                  </a:cubicBezTo>
                  <a:close/>
                  <a:moveTo>
                    <a:pt x="355" y="798"/>
                  </a:moveTo>
                  <a:cubicBezTo>
                    <a:pt x="355" y="798"/>
                    <a:pt x="355" y="797"/>
                    <a:pt x="355" y="797"/>
                  </a:cubicBezTo>
                  <a:cubicBezTo>
                    <a:pt x="355" y="797"/>
                    <a:pt x="356" y="797"/>
                    <a:pt x="356" y="797"/>
                  </a:cubicBezTo>
                  <a:cubicBezTo>
                    <a:pt x="356" y="797"/>
                    <a:pt x="356" y="798"/>
                    <a:pt x="356" y="798"/>
                  </a:cubicBezTo>
                  <a:cubicBezTo>
                    <a:pt x="356" y="798"/>
                    <a:pt x="355" y="798"/>
                    <a:pt x="355" y="798"/>
                  </a:cubicBezTo>
                  <a:close/>
                  <a:moveTo>
                    <a:pt x="353" y="720"/>
                  </a:moveTo>
                  <a:cubicBezTo>
                    <a:pt x="354" y="720"/>
                    <a:pt x="354" y="721"/>
                    <a:pt x="354" y="721"/>
                  </a:cubicBezTo>
                  <a:cubicBezTo>
                    <a:pt x="353" y="722"/>
                    <a:pt x="353" y="721"/>
                    <a:pt x="353" y="720"/>
                  </a:cubicBezTo>
                  <a:close/>
                  <a:moveTo>
                    <a:pt x="353" y="725"/>
                  </a:moveTo>
                  <a:cubicBezTo>
                    <a:pt x="354" y="725"/>
                    <a:pt x="354" y="725"/>
                    <a:pt x="354" y="725"/>
                  </a:cubicBezTo>
                  <a:cubicBezTo>
                    <a:pt x="354" y="725"/>
                    <a:pt x="354" y="725"/>
                    <a:pt x="354" y="726"/>
                  </a:cubicBezTo>
                  <a:cubicBezTo>
                    <a:pt x="354" y="726"/>
                    <a:pt x="354" y="726"/>
                    <a:pt x="353" y="726"/>
                  </a:cubicBezTo>
                  <a:cubicBezTo>
                    <a:pt x="353" y="725"/>
                    <a:pt x="353" y="725"/>
                    <a:pt x="353" y="725"/>
                  </a:cubicBezTo>
                  <a:close/>
                  <a:moveTo>
                    <a:pt x="354" y="679"/>
                  </a:moveTo>
                  <a:cubicBezTo>
                    <a:pt x="353" y="679"/>
                    <a:pt x="354" y="677"/>
                    <a:pt x="355" y="677"/>
                  </a:cubicBezTo>
                  <a:cubicBezTo>
                    <a:pt x="355" y="678"/>
                    <a:pt x="355" y="679"/>
                    <a:pt x="354" y="679"/>
                  </a:cubicBezTo>
                  <a:close/>
                  <a:moveTo>
                    <a:pt x="354" y="686"/>
                  </a:moveTo>
                  <a:cubicBezTo>
                    <a:pt x="354" y="687"/>
                    <a:pt x="354" y="687"/>
                    <a:pt x="354" y="687"/>
                  </a:cubicBezTo>
                  <a:cubicBezTo>
                    <a:pt x="354" y="686"/>
                    <a:pt x="354" y="686"/>
                    <a:pt x="354" y="686"/>
                  </a:cubicBezTo>
                  <a:cubicBezTo>
                    <a:pt x="354" y="686"/>
                    <a:pt x="354" y="686"/>
                    <a:pt x="354" y="686"/>
                  </a:cubicBezTo>
                  <a:close/>
                  <a:moveTo>
                    <a:pt x="353" y="698"/>
                  </a:moveTo>
                  <a:cubicBezTo>
                    <a:pt x="355" y="698"/>
                    <a:pt x="352" y="699"/>
                    <a:pt x="353" y="698"/>
                  </a:cubicBezTo>
                  <a:close/>
                  <a:moveTo>
                    <a:pt x="353" y="719"/>
                  </a:moveTo>
                  <a:cubicBezTo>
                    <a:pt x="353" y="720"/>
                    <a:pt x="353" y="720"/>
                    <a:pt x="353" y="720"/>
                  </a:cubicBezTo>
                  <a:cubicBezTo>
                    <a:pt x="353" y="720"/>
                    <a:pt x="353" y="720"/>
                    <a:pt x="352" y="720"/>
                  </a:cubicBezTo>
                  <a:cubicBezTo>
                    <a:pt x="352" y="719"/>
                    <a:pt x="352" y="719"/>
                    <a:pt x="352" y="719"/>
                  </a:cubicBezTo>
                  <a:cubicBezTo>
                    <a:pt x="353" y="719"/>
                    <a:pt x="353" y="719"/>
                    <a:pt x="353" y="719"/>
                  </a:cubicBezTo>
                  <a:close/>
                  <a:moveTo>
                    <a:pt x="352" y="673"/>
                  </a:moveTo>
                  <a:cubicBezTo>
                    <a:pt x="352" y="673"/>
                    <a:pt x="352" y="673"/>
                    <a:pt x="353" y="673"/>
                  </a:cubicBezTo>
                  <a:cubicBezTo>
                    <a:pt x="353" y="673"/>
                    <a:pt x="352" y="673"/>
                    <a:pt x="352" y="673"/>
                  </a:cubicBezTo>
                  <a:close/>
                  <a:moveTo>
                    <a:pt x="352" y="740"/>
                  </a:moveTo>
                  <a:cubicBezTo>
                    <a:pt x="352" y="741"/>
                    <a:pt x="350" y="740"/>
                    <a:pt x="352" y="740"/>
                  </a:cubicBezTo>
                  <a:close/>
                  <a:moveTo>
                    <a:pt x="351" y="691"/>
                  </a:moveTo>
                  <a:cubicBezTo>
                    <a:pt x="350" y="691"/>
                    <a:pt x="350" y="690"/>
                    <a:pt x="351" y="690"/>
                  </a:cubicBezTo>
                  <a:lnTo>
                    <a:pt x="351" y="691"/>
                  </a:lnTo>
                  <a:close/>
                  <a:moveTo>
                    <a:pt x="350" y="904"/>
                  </a:moveTo>
                  <a:cubicBezTo>
                    <a:pt x="350" y="903"/>
                    <a:pt x="350" y="901"/>
                    <a:pt x="351" y="901"/>
                  </a:cubicBezTo>
                  <a:cubicBezTo>
                    <a:pt x="353" y="901"/>
                    <a:pt x="353" y="902"/>
                    <a:pt x="353" y="904"/>
                  </a:cubicBezTo>
                  <a:cubicBezTo>
                    <a:pt x="352" y="904"/>
                    <a:pt x="351" y="904"/>
                    <a:pt x="350" y="904"/>
                  </a:cubicBezTo>
                  <a:close/>
                  <a:moveTo>
                    <a:pt x="351" y="763"/>
                  </a:moveTo>
                  <a:cubicBezTo>
                    <a:pt x="353" y="763"/>
                    <a:pt x="355" y="764"/>
                    <a:pt x="354" y="765"/>
                  </a:cubicBezTo>
                  <a:cubicBezTo>
                    <a:pt x="353" y="766"/>
                    <a:pt x="352" y="766"/>
                    <a:pt x="351" y="766"/>
                  </a:cubicBezTo>
                  <a:cubicBezTo>
                    <a:pt x="351" y="765"/>
                    <a:pt x="350" y="764"/>
                    <a:pt x="351" y="763"/>
                  </a:cubicBezTo>
                  <a:close/>
                  <a:moveTo>
                    <a:pt x="353" y="785"/>
                  </a:moveTo>
                  <a:cubicBezTo>
                    <a:pt x="353" y="785"/>
                    <a:pt x="354" y="784"/>
                    <a:pt x="354" y="785"/>
                  </a:cubicBezTo>
                  <a:cubicBezTo>
                    <a:pt x="354" y="785"/>
                    <a:pt x="355" y="785"/>
                    <a:pt x="354" y="785"/>
                  </a:cubicBezTo>
                  <a:cubicBezTo>
                    <a:pt x="354" y="786"/>
                    <a:pt x="354" y="787"/>
                    <a:pt x="353" y="787"/>
                  </a:cubicBezTo>
                  <a:cubicBezTo>
                    <a:pt x="353" y="788"/>
                    <a:pt x="353" y="789"/>
                    <a:pt x="351" y="789"/>
                  </a:cubicBezTo>
                  <a:cubicBezTo>
                    <a:pt x="352" y="787"/>
                    <a:pt x="353" y="786"/>
                    <a:pt x="353" y="785"/>
                  </a:cubicBezTo>
                  <a:close/>
                  <a:moveTo>
                    <a:pt x="363" y="879"/>
                  </a:moveTo>
                  <a:cubicBezTo>
                    <a:pt x="364" y="880"/>
                    <a:pt x="363" y="882"/>
                    <a:pt x="361" y="882"/>
                  </a:cubicBezTo>
                  <a:cubicBezTo>
                    <a:pt x="360" y="881"/>
                    <a:pt x="360" y="879"/>
                    <a:pt x="363" y="879"/>
                  </a:cubicBezTo>
                  <a:close/>
                  <a:moveTo>
                    <a:pt x="362" y="874"/>
                  </a:moveTo>
                  <a:cubicBezTo>
                    <a:pt x="361" y="872"/>
                    <a:pt x="362" y="872"/>
                    <a:pt x="363" y="871"/>
                  </a:cubicBezTo>
                  <a:cubicBezTo>
                    <a:pt x="366" y="871"/>
                    <a:pt x="367" y="874"/>
                    <a:pt x="365" y="875"/>
                  </a:cubicBezTo>
                  <a:cubicBezTo>
                    <a:pt x="363" y="875"/>
                    <a:pt x="362" y="874"/>
                    <a:pt x="362" y="874"/>
                  </a:cubicBezTo>
                  <a:close/>
                  <a:moveTo>
                    <a:pt x="368" y="773"/>
                  </a:moveTo>
                  <a:cubicBezTo>
                    <a:pt x="368" y="773"/>
                    <a:pt x="368" y="774"/>
                    <a:pt x="368" y="774"/>
                  </a:cubicBezTo>
                  <a:cubicBezTo>
                    <a:pt x="367" y="774"/>
                    <a:pt x="367" y="773"/>
                    <a:pt x="368" y="773"/>
                  </a:cubicBezTo>
                  <a:close/>
                  <a:moveTo>
                    <a:pt x="368" y="753"/>
                  </a:moveTo>
                  <a:cubicBezTo>
                    <a:pt x="368" y="753"/>
                    <a:pt x="369" y="753"/>
                    <a:pt x="369" y="753"/>
                  </a:cubicBezTo>
                  <a:cubicBezTo>
                    <a:pt x="370" y="753"/>
                    <a:pt x="369" y="754"/>
                    <a:pt x="369" y="755"/>
                  </a:cubicBezTo>
                  <a:cubicBezTo>
                    <a:pt x="367" y="755"/>
                    <a:pt x="368" y="754"/>
                    <a:pt x="368" y="753"/>
                  </a:cubicBezTo>
                  <a:close/>
                  <a:moveTo>
                    <a:pt x="369" y="867"/>
                  </a:moveTo>
                  <a:cubicBezTo>
                    <a:pt x="371" y="867"/>
                    <a:pt x="370" y="869"/>
                    <a:pt x="369" y="870"/>
                  </a:cubicBezTo>
                  <a:cubicBezTo>
                    <a:pt x="369" y="869"/>
                    <a:pt x="368" y="867"/>
                    <a:pt x="369" y="867"/>
                  </a:cubicBezTo>
                  <a:close/>
                  <a:moveTo>
                    <a:pt x="368" y="744"/>
                  </a:moveTo>
                  <a:cubicBezTo>
                    <a:pt x="369" y="744"/>
                    <a:pt x="370" y="745"/>
                    <a:pt x="369" y="746"/>
                  </a:cubicBezTo>
                  <a:cubicBezTo>
                    <a:pt x="371" y="748"/>
                    <a:pt x="373" y="750"/>
                    <a:pt x="375" y="753"/>
                  </a:cubicBezTo>
                  <a:cubicBezTo>
                    <a:pt x="375" y="754"/>
                    <a:pt x="374" y="754"/>
                    <a:pt x="374" y="753"/>
                  </a:cubicBezTo>
                  <a:cubicBezTo>
                    <a:pt x="373" y="752"/>
                    <a:pt x="372" y="751"/>
                    <a:pt x="372" y="750"/>
                  </a:cubicBezTo>
                  <a:cubicBezTo>
                    <a:pt x="371" y="750"/>
                    <a:pt x="371" y="749"/>
                    <a:pt x="370" y="749"/>
                  </a:cubicBezTo>
                  <a:cubicBezTo>
                    <a:pt x="370" y="747"/>
                    <a:pt x="368" y="746"/>
                    <a:pt x="368" y="744"/>
                  </a:cubicBezTo>
                  <a:close/>
                  <a:moveTo>
                    <a:pt x="373" y="742"/>
                  </a:moveTo>
                  <a:cubicBezTo>
                    <a:pt x="373" y="743"/>
                    <a:pt x="373" y="743"/>
                    <a:pt x="373" y="743"/>
                  </a:cubicBezTo>
                  <a:cubicBezTo>
                    <a:pt x="372" y="743"/>
                    <a:pt x="372" y="743"/>
                    <a:pt x="372" y="742"/>
                  </a:cubicBezTo>
                  <a:cubicBezTo>
                    <a:pt x="372" y="742"/>
                    <a:pt x="373" y="742"/>
                    <a:pt x="373" y="742"/>
                  </a:cubicBezTo>
                  <a:close/>
                  <a:moveTo>
                    <a:pt x="374" y="739"/>
                  </a:moveTo>
                  <a:cubicBezTo>
                    <a:pt x="376" y="739"/>
                    <a:pt x="374" y="741"/>
                    <a:pt x="374" y="742"/>
                  </a:cubicBezTo>
                  <a:cubicBezTo>
                    <a:pt x="372" y="741"/>
                    <a:pt x="374" y="740"/>
                    <a:pt x="374" y="739"/>
                  </a:cubicBezTo>
                  <a:close/>
                  <a:moveTo>
                    <a:pt x="374" y="756"/>
                  </a:moveTo>
                  <a:cubicBezTo>
                    <a:pt x="374" y="755"/>
                    <a:pt x="375" y="754"/>
                    <a:pt x="375" y="754"/>
                  </a:cubicBezTo>
                  <a:cubicBezTo>
                    <a:pt x="375" y="754"/>
                    <a:pt x="376" y="754"/>
                    <a:pt x="377" y="754"/>
                  </a:cubicBezTo>
                  <a:cubicBezTo>
                    <a:pt x="377" y="755"/>
                    <a:pt x="376" y="755"/>
                    <a:pt x="376" y="756"/>
                  </a:cubicBezTo>
                  <a:cubicBezTo>
                    <a:pt x="375" y="756"/>
                    <a:pt x="375" y="756"/>
                    <a:pt x="374" y="756"/>
                  </a:cubicBezTo>
                  <a:close/>
                  <a:moveTo>
                    <a:pt x="377" y="733"/>
                  </a:moveTo>
                  <a:cubicBezTo>
                    <a:pt x="377" y="734"/>
                    <a:pt x="377" y="735"/>
                    <a:pt x="377" y="736"/>
                  </a:cubicBezTo>
                  <a:cubicBezTo>
                    <a:pt x="375" y="736"/>
                    <a:pt x="376" y="733"/>
                    <a:pt x="377" y="733"/>
                  </a:cubicBezTo>
                  <a:close/>
                  <a:moveTo>
                    <a:pt x="377" y="741"/>
                  </a:moveTo>
                  <a:cubicBezTo>
                    <a:pt x="378" y="741"/>
                    <a:pt x="378" y="742"/>
                    <a:pt x="378" y="742"/>
                  </a:cubicBezTo>
                  <a:cubicBezTo>
                    <a:pt x="378" y="743"/>
                    <a:pt x="379" y="743"/>
                    <a:pt x="380" y="743"/>
                  </a:cubicBezTo>
                  <a:cubicBezTo>
                    <a:pt x="380" y="744"/>
                    <a:pt x="379" y="743"/>
                    <a:pt x="378" y="743"/>
                  </a:cubicBezTo>
                  <a:cubicBezTo>
                    <a:pt x="377" y="743"/>
                    <a:pt x="377" y="742"/>
                    <a:pt x="377" y="741"/>
                  </a:cubicBezTo>
                  <a:close/>
                  <a:moveTo>
                    <a:pt x="378" y="731"/>
                  </a:moveTo>
                  <a:cubicBezTo>
                    <a:pt x="378" y="730"/>
                    <a:pt x="378" y="730"/>
                    <a:pt x="379" y="730"/>
                  </a:cubicBezTo>
                  <a:cubicBezTo>
                    <a:pt x="379" y="730"/>
                    <a:pt x="379" y="731"/>
                    <a:pt x="378" y="731"/>
                  </a:cubicBezTo>
                  <a:close/>
                  <a:moveTo>
                    <a:pt x="372" y="613"/>
                  </a:moveTo>
                  <a:cubicBezTo>
                    <a:pt x="372" y="613"/>
                    <a:pt x="373" y="613"/>
                    <a:pt x="373" y="613"/>
                  </a:cubicBezTo>
                  <a:cubicBezTo>
                    <a:pt x="373" y="613"/>
                    <a:pt x="373" y="613"/>
                    <a:pt x="373" y="613"/>
                  </a:cubicBezTo>
                  <a:cubicBezTo>
                    <a:pt x="373" y="613"/>
                    <a:pt x="372" y="613"/>
                    <a:pt x="372" y="613"/>
                  </a:cubicBezTo>
                  <a:cubicBezTo>
                    <a:pt x="372" y="613"/>
                    <a:pt x="372" y="613"/>
                    <a:pt x="372" y="613"/>
                  </a:cubicBezTo>
                  <a:close/>
                  <a:moveTo>
                    <a:pt x="372" y="590"/>
                  </a:moveTo>
                  <a:cubicBezTo>
                    <a:pt x="372" y="590"/>
                    <a:pt x="373" y="590"/>
                    <a:pt x="373" y="589"/>
                  </a:cubicBezTo>
                  <a:cubicBezTo>
                    <a:pt x="374" y="589"/>
                    <a:pt x="372" y="590"/>
                    <a:pt x="372" y="590"/>
                  </a:cubicBezTo>
                  <a:close/>
                  <a:moveTo>
                    <a:pt x="378" y="632"/>
                  </a:moveTo>
                  <a:cubicBezTo>
                    <a:pt x="378" y="631"/>
                    <a:pt x="379" y="631"/>
                    <a:pt x="379" y="631"/>
                  </a:cubicBezTo>
                  <a:cubicBezTo>
                    <a:pt x="379" y="631"/>
                    <a:pt x="379" y="631"/>
                    <a:pt x="380" y="631"/>
                  </a:cubicBezTo>
                  <a:cubicBezTo>
                    <a:pt x="379" y="632"/>
                    <a:pt x="379" y="632"/>
                    <a:pt x="379" y="632"/>
                  </a:cubicBezTo>
                  <a:cubicBezTo>
                    <a:pt x="379" y="632"/>
                    <a:pt x="379" y="632"/>
                    <a:pt x="378" y="632"/>
                  </a:cubicBezTo>
                  <a:close/>
                  <a:moveTo>
                    <a:pt x="379" y="620"/>
                  </a:moveTo>
                  <a:cubicBezTo>
                    <a:pt x="378" y="620"/>
                    <a:pt x="379" y="618"/>
                    <a:pt x="380" y="618"/>
                  </a:cubicBezTo>
                  <a:cubicBezTo>
                    <a:pt x="380" y="619"/>
                    <a:pt x="380" y="619"/>
                    <a:pt x="379" y="620"/>
                  </a:cubicBezTo>
                  <a:close/>
                  <a:moveTo>
                    <a:pt x="378" y="610"/>
                  </a:moveTo>
                  <a:cubicBezTo>
                    <a:pt x="378" y="610"/>
                    <a:pt x="378" y="610"/>
                    <a:pt x="379" y="610"/>
                  </a:cubicBezTo>
                  <a:cubicBezTo>
                    <a:pt x="379" y="610"/>
                    <a:pt x="379" y="610"/>
                    <a:pt x="378" y="610"/>
                  </a:cubicBezTo>
                  <a:close/>
                  <a:moveTo>
                    <a:pt x="374" y="616"/>
                  </a:moveTo>
                  <a:cubicBezTo>
                    <a:pt x="374" y="615"/>
                    <a:pt x="375" y="616"/>
                    <a:pt x="375" y="615"/>
                  </a:cubicBezTo>
                  <a:cubicBezTo>
                    <a:pt x="376" y="615"/>
                    <a:pt x="375" y="616"/>
                    <a:pt x="374" y="616"/>
                  </a:cubicBezTo>
                  <a:close/>
                  <a:moveTo>
                    <a:pt x="375" y="578"/>
                  </a:moveTo>
                  <a:cubicBezTo>
                    <a:pt x="373" y="578"/>
                    <a:pt x="374" y="577"/>
                    <a:pt x="375" y="576"/>
                  </a:cubicBezTo>
                  <a:cubicBezTo>
                    <a:pt x="376" y="576"/>
                    <a:pt x="375" y="578"/>
                    <a:pt x="375" y="578"/>
                  </a:cubicBezTo>
                  <a:close/>
                  <a:moveTo>
                    <a:pt x="374" y="601"/>
                  </a:moveTo>
                  <a:cubicBezTo>
                    <a:pt x="374" y="601"/>
                    <a:pt x="374" y="601"/>
                    <a:pt x="373" y="601"/>
                  </a:cubicBezTo>
                  <a:cubicBezTo>
                    <a:pt x="373" y="600"/>
                    <a:pt x="374" y="600"/>
                    <a:pt x="374" y="601"/>
                  </a:cubicBezTo>
                  <a:close/>
                  <a:moveTo>
                    <a:pt x="372" y="585"/>
                  </a:moveTo>
                  <a:cubicBezTo>
                    <a:pt x="371" y="584"/>
                    <a:pt x="372" y="584"/>
                    <a:pt x="372" y="583"/>
                  </a:cubicBezTo>
                  <a:cubicBezTo>
                    <a:pt x="372" y="583"/>
                    <a:pt x="372" y="582"/>
                    <a:pt x="373" y="582"/>
                  </a:cubicBezTo>
                  <a:cubicBezTo>
                    <a:pt x="373" y="582"/>
                    <a:pt x="373" y="582"/>
                    <a:pt x="373" y="582"/>
                  </a:cubicBezTo>
                  <a:cubicBezTo>
                    <a:pt x="372" y="583"/>
                    <a:pt x="373" y="585"/>
                    <a:pt x="372" y="585"/>
                  </a:cubicBezTo>
                  <a:close/>
                  <a:moveTo>
                    <a:pt x="372" y="605"/>
                  </a:moveTo>
                  <a:cubicBezTo>
                    <a:pt x="372" y="605"/>
                    <a:pt x="371" y="606"/>
                    <a:pt x="370" y="606"/>
                  </a:cubicBezTo>
                  <a:cubicBezTo>
                    <a:pt x="370" y="605"/>
                    <a:pt x="371" y="605"/>
                    <a:pt x="372" y="605"/>
                  </a:cubicBezTo>
                  <a:close/>
                  <a:moveTo>
                    <a:pt x="370" y="613"/>
                  </a:moveTo>
                  <a:cubicBezTo>
                    <a:pt x="371" y="613"/>
                    <a:pt x="371" y="614"/>
                    <a:pt x="370" y="614"/>
                  </a:cubicBezTo>
                  <a:cubicBezTo>
                    <a:pt x="369" y="614"/>
                    <a:pt x="370" y="614"/>
                    <a:pt x="370" y="613"/>
                  </a:cubicBezTo>
                  <a:close/>
                  <a:moveTo>
                    <a:pt x="369" y="593"/>
                  </a:moveTo>
                  <a:cubicBezTo>
                    <a:pt x="368" y="593"/>
                    <a:pt x="367" y="593"/>
                    <a:pt x="367" y="593"/>
                  </a:cubicBezTo>
                  <a:cubicBezTo>
                    <a:pt x="367" y="592"/>
                    <a:pt x="368" y="592"/>
                    <a:pt x="369" y="592"/>
                  </a:cubicBezTo>
                  <a:cubicBezTo>
                    <a:pt x="369" y="590"/>
                    <a:pt x="369" y="590"/>
                    <a:pt x="370" y="589"/>
                  </a:cubicBezTo>
                  <a:cubicBezTo>
                    <a:pt x="370" y="590"/>
                    <a:pt x="370" y="592"/>
                    <a:pt x="369" y="593"/>
                  </a:cubicBezTo>
                  <a:close/>
                  <a:moveTo>
                    <a:pt x="368" y="508"/>
                  </a:moveTo>
                  <a:cubicBezTo>
                    <a:pt x="368" y="507"/>
                    <a:pt x="368" y="507"/>
                    <a:pt x="369" y="507"/>
                  </a:cubicBezTo>
                  <a:cubicBezTo>
                    <a:pt x="369" y="507"/>
                    <a:pt x="369" y="508"/>
                    <a:pt x="368" y="508"/>
                  </a:cubicBezTo>
                  <a:close/>
                  <a:moveTo>
                    <a:pt x="368" y="433"/>
                  </a:moveTo>
                  <a:cubicBezTo>
                    <a:pt x="368" y="433"/>
                    <a:pt x="368" y="433"/>
                    <a:pt x="368" y="432"/>
                  </a:cubicBezTo>
                  <a:cubicBezTo>
                    <a:pt x="368" y="432"/>
                    <a:pt x="369" y="432"/>
                    <a:pt x="369" y="432"/>
                  </a:cubicBezTo>
                  <a:cubicBezTo>
                    <a:pt x="369" y="433"/>
                    <a:pt x="369" y="433"/>
                    <a:pt x="368" y="433"/>
                  </a:cubicBezTo>
                  <a:close/>
                  <a:moveTo>
                    <a:pt x="342" y="496"/>
                  </a:moveTo>
                  <a:cubicBezTo>
                    <a:pt x="342" y="496"/>
                    <a:pt x="343" y="496"/>
                    <a:pt x="343" y="496"/>
                  </a:cubicBezTo>
                  <a:cubicBezTo>
                    <a:pt x="343" y="496"/>
                    <a:pt x="343" y="497"/>
                    <a:pt x="343" y="497"/>
                  </a:cubicBezTo>
                  <a:cubicBezTo>
                    <a:pt x="343" y="497"/>
                    <a:pt x="342" y="497"/>
                    <a:pt x="342" y="497"/>
                  </a:cubicBezTo>
                  <a:cubicBezTo>
                    <a:pt x="342" y="497"/>
                    <a:pt x="342" y="496"/>
                    <a:pt x="342" y="496"/>
                  </a:cubicBezTo>
                  <a:close/>
                  <a:moveTo>
                    <a:pt x="344" y="571"/>
                  </a:moveTo>
                  <a:cubicBezTo>
                    <a:pt x="343" y="570"/>
                    <a:pt x="345" y="572"/>
                    <a:pt x="343" y="571"/>
                  </a:cubicBezTo>
                  <a:cubicBezTo>
                    <a:pt x="342" y="570"/>
                    <a:pt x="345" y="570"/>
                    <a:pt x="344" y="571"/>
                  </a:cubicBezTo>
                  <a:close/>
                  <a:moveTo>
                    <a:pt x="344" y="624"/>
                  </a:moveTo>
                  <a:cubicBezTo>
                    <a:pt x="344" y="624"/>
                    <a:pt x="344" y="624"/>
                    <a:pt x="344" y="623"/>
                  </a:cubicBezTo>
                  <a:cubicBezTo>
                    <a:pt x="344" y="623"/>
                    <a:pt x="344" y="623"/>
                    <a:pt x="344" y="623"/>
                  </a:cubicBezTo>
                  <a:cubicBezTo>
                    <a:pt x="344" y="624"/>
                    <a:pt x="344" y="624"/>
                    <a:pt x="344" y="624"/>
                  </a:cubicBezTo>
                  <a:cubicBezTo>
                    <a:pt x="344" y="624"/>
                    <a:pt x="344" y="624"/>
                    <a:pt x="344" y="624"/>
                  </a:cubicBezTo>
                  <a:close/>
                  <a:moveTo>
                    <a:pt x="344" y="626"/>
                  </a:moveTo>
                  <a:cubicBezTo>
                    <a:pt x="344" y="626"/>
                    <a:pt x="344" y="627"/>
                    <a:pt x="344" y="627"/>
                  </a:cubicBezTo>
                  <a:cubicBezTo>
                    <a:pt x="344" y="627"/>
                    <a:pt x="343" y="627"/>
                    <a:pt x="343" y="627"/>
                  </a:cubicBezTo>
                  <a:cubicBezTo>
                    <a:pt x="343" y="627"/>
                    <a:pt x="343" y="626"/>
                    <a:pt x="343" y="626"/>
                  </a:cubicBezTo>
                  <a:cubicBezTo>
                    <a:pt x="343" y="626"/>
                    <a:pt x="344" y="626"/>
                    <a:pt x="344" y="626"/>
                  </a:cubicBezTo>
                  <a:close/>
                  <a:moveTo>
                    <a:pt x="344" y="601"/>
                  </a:moveTo>
                  <a:cubicBezTo>
                    <a:pt x="344" y="601"/>
                    <a:pt x="344" y="601"/>
                    <a:pt x="344" y="601"/>
                  </a:cubicBezTo>
                  <a:cubicBezTo>
                    <a:pt x="344" y="601"/>
                    <a:pt x="344" y="601"/>
                    <a:pt x="344" y="601"/>
                  </a:cubicBezTo>
                  <a:cubicBezTo>
                    <a:pt x="344" y="601"/>
                    <a:pt x="344" y="601"/>
                    <a:pt x="344" y="601"/>
                  </a:cubicBezTo>
                  <a:cubicBezTo>
                    <a:pt x="344" y="601"/>
                    <a:pt x="344" y="601"/>
                    <a:pt x="344" y="601"/>
                  </a:cubicBezTo>
                  <a:close/>
                  <a:moveTo>
                    <a:pt x="344" y="584"/>
                  </a:moveTo>
                  <a:cubicBezTo>
                    <a:pt x="344" y="585"/>
                    <a:pt x="343" y="585"/>
                    <a:pt x="342" y="585"/>
                  </a:cubicBezTo>
                  <a:cubicBezTo>
                    <a:pt x="342" y="584"/>
                    <a:pt x="342" y="584"/>
                    <a:pt x="342" y="583"/>
                  </a:cubicBezTo>
                  <a:cubicBezTo>
                    <a:pt x="343" y="583"/>
                    <a:pt x="343" y="584"/>
                    <a:pt x="344" y="584"/>
                  </a:cubicBezTo>
                  <a:close/>
                  <a:moveTo>
                    <a:pt x="343" y="608"/>
                  </a:moveTo>
                  <a:cubicBezTo>
                    <a:pt x="342" y="609"/>
                    <a:pt x="342" y="608"/>
                    <a:pt x="341" y="608"/>
                  </a:cubicBezTo>
                  <a:cubicBezTo>
                    <a:pt x="342" y="608"/>
                    <a:pt x="342" y="608"/>
                    <a:pt x="343" y="608"/>
                  </a:cubicBezTo>
                  <a:close/>
                  <a:moveTo>
                    <a:pt x="342" y="612"/>
                  </a:moveTo>
                  <a:cubicBezTo>
                    <a:pt x="342" y="612"/>
                    <a:pt x="342" y="613"/>
                    <a:pt x="342" y="613"/>
                  </a:cubicBezTo>
                  <a:cubicBezTo>
                    <a:pt x="341" y="613"/>
                    <a:pt x="341" y="611"/>
                    <a:pt x="342" y="612"/>
                  </a:cubicBezTo>
                  <a:close/>
                  <a:moveTo>
                    <a:pt x="343" y="649"/>
                  </a:moveTo>
                  <a:cubicBezTo>
                    <a:pt x="344" y="649"/>
                    <a:pt x="343" y="650"/>
                    <a:pt x="342" y="650"/>
                  </a:cubicBezTo>
                  <a:cubicBezTo>
                    <a:pt x="341" y="650"/>
                    <a:pt x="341" y="648"/>
                    <a:pt x="343" y="649"/>
                  </a:cubicBezTo>
                  <a:close/>
                  <a:moveTo>
                    <a:pt x="346" y="618"/>
                  </a:moveTo>
                  <a:cubicBezTo>
                    <a:pt x="346" y="618"/>
                    <a:pt x="346" y="618"/>
                    <a:pt x="346" y="618"/>
                  </a:cubicBezTo>
                  <a:cubicBezTo>
                    <a:pt x="346" y="618"/>
                    <a:pt x="347" y="618"/>
                    <a:pt x="347" y="618"/>
                  </a:cubicBezTo>
                  <a:cubicBezTo>
                    <a:pt x="347" y="618"/>
                    <a:pt x="347" y="619"/>
                    <a:pt x="347" y="619"/>
                  </a:cubicBezTo>
                  <a:cubicBezTo>
                    <a:pt x="346" y="619"/>
                    <a:pt x="346" y="618"/>
                    <a:pt x="346" y="618"/>
                  </a:cubicBezTo>
                  <a:close/>
                  <a:moveTo>
                    <a:pt x="346" y="616"/>
                  </a:moveTo>
                  <a:cubicBezTo>
                    <a:pt x="346" y="615"/>
                    <a:pt x="346" y="615"/>
                    <a:pt x="346" y="615"/>
                  </a:cubicBezTo>
                  <a:cubicBezTo>
                    <a:pt x="347" y="615"/>
                    <a:pt x="347" y="615"/>
                    <a:pt x="347" y="615"/>
                  </a:cubicBezTo>
                  <a:cubicBezTo>
                    <a:pt x="347" y="615"/>
                    <a:pt x="347" y="616"/>
                    <a:pt x="346" y="616"/>
                  </a:cubicBezTo>
                  <a:close/>
                  <a:moveTo>
                    <a:pt x="346" y="598"/>
                  </a:moveTo>
                  <a:cubicBezTo>
                    <a:pt x="345" y="597"/>
                    <a:pt x="347" y="598"/>
                    <a:pt x="347" y="598"/>
                  </a:cubicBezTo>
                  <a:cubicBezTo>
                    <a:pt x="347" y="598"/>
                    <a:pt x="347" y="598"/>
                    <a:pt x="346" y="598"/>
                  </a:cubicBezTo>
                  <a:close/>
                  <a:moveTo>
                    <a:pt x="348" y="580"/>
                  </a:moveTo>
                  <a:cubicBezTo>
                    <a:pt x="348" y="580"/>
                    <a:pt x="348" y="580"/>
                    <a:pt x="348" y="580"/>
                  </a:cubicBezTo>
                  <a:cubicBezTo>
                    <a:pt x="348" y="580"/>
                    <a:pt x="349" y="580"/>
                    <a:pt x="349" y="580"/>
                  </a:cubicBezTo>
                  <a:cubicBezTo>
                    <a:pt x="349" y="580"/>
                    <a:pt x="349" y="580"/>
                    <a:pt x="349" y="580"/>
                  </a:cubicBezTo>
                  <a:cubicBezTo>
                    <a:pt x="349" y="580"/>
                    <a:pt x="348" y="580"/>
                    <a:pt x="348" y="580"/>
                  </a:cubicBezTo>
                  <a:close/>
                  <a:moveTo>
                    <a:pt x="350" y="593"/>
                  </a:moveTo>
                  <a:cubicBezTo>
                    <a:pt x="350" y="594"/>
                    <a:pt x="349" y="594"/>
                    <a:pt x="349" y="594"/>
                  </a:cubicBezTo>
                  <a:cubicBezTo>
                    <a:pt x="349" y="593"/>
                    <a:pt x="349" y="593"/>
                    <a:pt x="350" y="593"/>
                  </a:cubicBezTo>
                  <a:close/>
                  <a:moveTo>
                    <a:pt x="351" y="608"/>
                  </a:moveTo>
                  <a:cubicBezTo>
                    <a:pt x="352" y="608"/>
                    <a:pt x="351" y="609"/>
                    <a:pt x="350" y="609"/>
                  </a:cubicBezTo>
                  <a:cubicBezTo>
                    <a:pt x="350" y="608"/>
                    <a:pt x="351" y="608"/>
                    <a:pt x="351" y="608"/>
                  </a:cubicBezTo>
                  <a:close/>
                  <a:moveTo>
                    <a:pt x="351" y="603"/>
                  </a:moveTo>
                  <a:cubicBezTo>
                    <a:pt x="350" y="603"/>
                    <a:pt x="350" y="602"/>
                    <a:pt x="351" y="602"/>
                  </a:cubicBezTo>
                  <a:cubicBezTo>
                    <a:pt x="352" y="602"/>
                    <a:pt x="351" y="603"/>
                    <a:pt x="351" y="603"/>
                  </a:cubicBezTo>
                  <a:close/>
                  <a:moveTo>
                    <a:pt x="351" y="609"/>
                  </a:moveTo>
                  <a:cubicBezTo>
                    <a:pt x="353" y="609"/>
                    <a:pt x="350" y="609"/>
                    <a:pt x="351" y="609"/>
                  </a:cubicBezTo>
                  <a:close/>
                  <a:moveTo>
                    <a:pt x="350" y="589"/>
                  </a:moveTo>
                  <a:cubicBezTo>
                    <a:pt x="351" y="588"/>
                    <a:pt x="352" y="589"/>
                    <a:pt x="354" y="588"/>
                  </a:cubicBezTo>
                  <a:cubicBezTo>
                    <a:pt x="354" y="589"/>
                    <a:pt x="354" y="589"/>
                    <a:pt x="354" y="589"/>
                  </a:cubicBezTo>
                  <a:cubicBezTo>
                    <a:pt x="352" y="589"/>
                    <a:pt x="352" y="590"/>
                    <a:pt x="350" y="589"/>
                  </a:cubicBezTo>
                  <a:close/>
                  <a:moveTo>
                    <a:pt x="354" y="593"/>
                  </a:moveTo>
                  <a:cubicBezTo>
                    <a:pt x="354" y="593"/>
                    <a:pt x="354" y="593"/>
                    <a:pt x="355" y="593"/>
                  </a:cubicBezTo>
                  <a:cubicBezTo>
                    <a:pt x="355" y="594"/>
                    <a:pt x="354" y="594"/>
                    <a:pt x="354" y="594"/>
                  </a:cubicBezTo>
                  <a:cubicBezTo>
                    <a:pt x="354" y="593"/>
                    <a:pt x="354" y="593"/>
                    <a:pt x="354" y="593"/>
                  </a:cubicBezTo>
                  <a:close/>
                  <a:moveTo>
                    <a:pt x="355" y="602"/>
                  </a:moveTo>
                  <a:cubicBezTo>
                    <a:pt x="355" y="603"/>
                    <a:pt x="355" y="603"/>
                    <a:pt x="354" y="603"/>
                  </a:cubicBezTo>
                  <a:cubicBezTo>
                    <a:pt x="354" y="602"/>
                    <a:pt x="354" y="602"/>
                    <a:pt x="355" y="602"/>
                  </a:cubicBezTo>
                  <a:close/>
                  <a:moveTo>
                    <a:pt x="355" y="613"/>
                  </a:moveTo>
                  <a:cubicBezTo>
                    <a:pt x="355" y="614"/>
                    <a:pt x="355" y="614"/>
                    <a:pt x="355" y="614"/>
                  </a:cubicBezTo>
                  <a:cubicBezTo>
                    <a:pt x="355" y="614"/>
                    <a:pt x="355" y="614"/>
                    <a:pt x="354" y="614"/>
                  </a:cubicBezTo>
                  <a:cubicBezTo>
                    <a:pt x="354" y="614"/>
                    <a:pt x="354" y="614"/>
                    <a:pt x="354" y="613"/>
                  </a:cubicBezTo>
                  <a:cubicBezTo>
                    <a:pt x="355" y="613"/>
                    <a:pt x="355" y="613"/>
                    <a:pt x="355" y="613"/>
                  </a:cubicBezTo>
                  <a:close/>
                  <a:moveTo>
                    <a:pt x="354" y="623"/>
                  </a:moveTo>
                  <a:cubicBezTo>
                    <a:pt x="355" y="624"/>
                    <a:pt x="355" y="624"/>
                    <a:pt x="355" y="624"/>
                  </a:cubicBezTo>
                  <a:cubicBezTo>
                    <a:pt x="355" y="624"/>
                    <a:pt x="355" y="624"/>
                    <a:pt x="355" y="624"/>
                  </a:cubicBezTo>
                  <a:cubicBezTo>
                    <a:pt x="355" y="624"/>
                    <a:pt x="354" y="624"/>
                    <a:pt x="354" y="624"/>
                  </a:cubicBezTo>
                  <a:cubicBezTo>
                    <a:pt x="354" y="624"/>
                    <a:pt x="354" y="624"/>
                    <a:pt x="354" y="623"/>
                  </a:cubicBezTo>
                  <a:close/>
                  <a:moveTo>
                    <a:pt x="356" y="641"/>
                  </a:moveTo>
                  <a:cubicBezTo>
                    <a:pt x="357" y="641"/>
                    <a:pt x="357" y="642"/>
                    <a:pt x="358" y="642"/>
                  </a:cubicBezTo>
                  <a:cubicBezTo>
                    <a:pt x="357" y="642"/>
                    <a:pt x="356" y="642"/>
                    <a:pt x="357" y="643"/>
                  </a:cubicBezTo>
                  <a:cubicBezTo>
                    <a:pt x="355" y="643"/>
                    <a:pt x="356" y="642"/>
                    <a:pt x="356" y="641"/>
                  </a:cubicBezTo>
                  <a:close/>
                  <a:moveTo>
                    <a:pt x="357" y="652"/>
                  </a:moveTo>
                  <a:cubicBezTo>
                    <a:pt x="357" y="653"/>
                    <a:pt x="355" y="653"/>
                    <a:pt x="354" y="653"/>
                  </a:cubicBezTo>
                  <a:cubicBezTo>
                    <a:pt x="354" y="651"/>
                    <a:pt x="356" y="652"/>
                    <a:pt x="357" y="652"/>
                  </a:cubicBezTo>
                  <a:close/>
                  <a:moveTo>
                    <a:pt x="353" y="650"/>
                  </a:moveTo>
                  <a:cubicBezTo>
                    <a:pt x="353" y="650"/>
                    <a:pt x="355" y="650"/>
                    <a:pt x="354" y="651"/>
                  </a:cubicBezTo>
                  <a:cubicBezTo>
                    <a:pt x="354" y="651"/>
                    <a:pt x="354" y="650"/>
                    <a:pt x="353" y="650"/>
                  </a:cubicBezTo>
                  <a:close/>
                  <a:moveTo>
                    <a:pt x="356" y="648"/>
                  </a:moveTo>
                  <a:cubicBezTo>
                    <a:pt x="356" y="649"/>
                    <a:pt x="354" y="647"/>
                    <a:pt x="356" y="648"/>
                  </a:cubicBezTo>
                  <a:close/>
                  <a:moveTo>
                    <a:pt x="354" y="639"/>
                  </a:moveTo>
                  <a:cubicBezTo>
                    <a:pt x="353" y="639"/>
                    <a:pt x="353" y="637"/>
                    <a:pt x="353" y="637"/>
                  </a:cubicBezTo>
                  <a:cubicBezTo>
                    <a:pt x="354" y="637"/>
                    <a:pt x="354" y="637"/>
                    <a:pt x="354" y="637"/>
                  </a:cubicBezTo>
                  <a:cubicBezTo>
                    <a:pt x="354" y="637"/>
                    <a:pt x="355" y="637"/>
                    <a:pt x="355" y="637"/>
                  </a:cubicBezTo>
                  <a:cubicBezTo>
                    <a:pt x="356" y="638"/>
                    <a:pt x="356" y="639"/>
                    <a:pt x="354" y="639"/>
                  </a:cubicBezTo>
                  <a:close/>
                  <a:moveTo>
                    <a:pt x="353" y="641"/>
                  </a:moveTo>
                  <a:cubicBezTo>
                    <a:pt x="353" y="641"/>
                    <a:pt x="353" y="641"/>
                    <a:pt x="353" y="641"/>
                  </a:cubicBezTo>
                  <a:cubicBezTo>
                    <a:pt x="352" y="640"/>
                    <a:pt x="354" y="641"/>
                    <a:pt x="353" y="641"/>
                  </a:cubicBezTo>
                  <a:close/>
                  <a:moveTo>
                    <a:pt x="353" y="645"/>
                  </a:moveTo>
                  <a:cubicBezTo>
                    <a:pt x="353" y="646"/>
                    <a:pt x="352" y="646"/>
                    <a:pt x="352" y="646"/>
                  </a:cubicBezTo>
                  <a:cubicBezTo>
                    <a:pt x="352" y="645"/>
                    <a:pt x="352" y="645"/>
                    <a:pt x="352" y="645"/>
                  </a:cubicBezTo>
                  <a:cubicBezTo>
                    <a:pt x="352" y="645"/>
                    <a:pt x="352" y="645"/>
                    <a:pt x="353" y="645"/>
                  </a:cubicBezTo>
                  <a:close/>
                  <a:moveTo>
                    <a:pt x="353" y="651"/>
                  </a:moveTo>
                  <a:cubicBezTo>
                    <a:pt x="355" y="651"/>
                    <a:pt x="354" y="653"/>
                    <a:pt x="353" y="653"/>
                  </a:cubicBezTo>
                  <a:cubicBezTo>
                    <a:pt x="353" y="652"/>
                    <a:pt x="353" y="652"/>
                    <a:pt x="353" y="651"/>
                  </a:cubicBezTo>
                  <a:close/>
                  <a:moveTo>
                    <a:pt x="355" y="659"/>
                  </a:moveTo>
                  <a:cubicBezTo>
                    <a:pt x="355" y="658"/>
                    <a:pt x="353" y="659"/>
                    <a:pt x="354" y="658"/>
                  </a:cubicBezTo>
                  <a:cubicBezTo>
                    <a:pt x="355" y="657"/>
                    <a:pt x="355" y="658"/>
                    <a:pt x="357" y="658"/>
                  </a:cubicBezTo>
                  <a:cubicBezTo>
                    <a:pt x="356" y="658"/>
                    <a:pt x="356" y="658"/>
                    <a:pt x="355" y="658"/>
                  </a:cubicBezTo>
                  <a:cubicBezTo>
                    <a:pt x="355" y="657"/>
                    <a:pt x="356" y="657"/>
                    <a:pt x="356" y="656"/>
                  </a:cubicBezTo>
                  <a:cubicBezTo>
                    <a:pt x="357" y="656"/>
                    <a:pt x="357" y="657"/>
                    <a:pt x="357" y="657"/>
                  </a:cubicBezTo>
                  <a:cubicBezTo>
                    <a:pt x="357" y="659"/>
                    <a:pt x="358" y="660"/>
                    <a:pt x="359" y="661"/>
                  </a:cubicBezTo>
                  <a:cubicBezTo>
                    <a:pt x="358" y="662"/>
                    <a:pt x="356" y="662"/>
                    <a:pt x="356" y="663"/>
                  </a:cubicBezTo>
                  <a:cubicBezTo>
                    <a:pt x="355" y="662"/>
                    <a:pt x="354" y="661"/>
                    <a:pt x="352" y="662"/>
                  </a:cubicBezTo>
                  <a:cubicBezTo>
                    <a:pt x="352" y="661"/>
                    <a:pt x="354" y="660"/>
                    <a:pt x="355" y="660"/>
                  </a:cubicBezTo>
                  <a:cubicBezTo>
                    <a:pt x="355" y="659"/>
                    <a:pt x="355" y="659"/>
                    <a:pt x="355" y="659"/>
                  </a:cubicBezTo>
                  <a:close/>
                  <a:moveTo>
                    <a:pt x="350" y="663"/>
                  </a:moveTo>
                  <a:cubicBezTo>
                    <a:pt x="350" y="663"/>
                    <a:pt x="351" y="663"/>
                    <a:pt x="351" y="663"/>
                  </a:cubicBezTo>
                  <a:cubicBezTo>
                    <a:pt x="351" y="663"/>
                    <a:pt x="351" y="664"/>
                    <a:pt x="350" y="663"/>
                  </a:cubicBezTo>
                  <a:close/>
                  <a:moveTo>
                    <a:pt x="351" y="670"/>
                  </a:moveTo>
                  <a:cubicBezTo>
                    <a:pt x="351" y="671"/>
                    <a:pt x="352" y="670"/>
                    <a:pt x="353" y="670"/>
                  </a:cubicBezTo>
                  <a:cubicBezTo>
                    <a:pt x="352" y="672"/>
                    <a:pt x="351" y="670"/>
                    <a:pt x="350" y="670"/>
                  </a:cubicBezTo>
                  <a:cubicBezTo>
                    <a:pt x="350" y="670"/>
                    <a:pt x="351" y="670"/>
                    <a:pt x="351" y="670"/>
                  </a:cubicBezTo>
                  <a:close/>
                  <a:moveTo>
                    <a:pt x="350" y="668"/>
                  </a:moveTo>
                  <a:cubicBezTo>
                    <a:pt x="348" y="668"/>
                    <a:pt x="348" y="666"/>
                    <a:pt x="350" y="667"/>
                  </a:cubicBezTo>
                  <a:cubicBezTo>
                    <a:pt x="350" y="667"/>
                    <a:pt x="350" y="667"/>
                    <a:pt x="350" y="668"/>
                  </a:cubicBezTo>
                  <a:close/>
                  <a:moveTo>
                    <a:pt x="349" y="675"/>
                  </a:moveTo>
                  <a:cubicBezTo>
                    <a:pt x="350" y="675"/>
                    <a:pt x="348" y="675"/>
                    <a:pt x="348" y="675"/>
                  </a:cubicBezTo>
                  <a:cubicBezTo>
                    <a:pt x="348" y="675"/>
                    <a:pt x="349" y="675"/>
                    <a:pt x="349" y="675"/>
                  </a:cubicBezTo>
                  <a:close/>
                  <a:moveTo>
                    <a:pt x="349" y="672"/>
                  </a:moveTo>
                  <a:cubicBezTo>
                    <a:pt x="347" y="672"/>
                    <a:pt x="347" y="671"/>
                    <a:pt x="348" y="670"/>
                  </a:cubicBezTo>
                  <a:cubicBezTo>
                    <a:pt x="349" y="670"/>
                    <a:pt x="349" y="671"/>
                    <a:pt x="349" y="672"/>
                  </a:cubicBezTo>
                  <a:close/>
                  <a:moveTo>
                    <a:pt x="348" y="666"/>
                  </a:moveTo>
                  <a:cubicBezTo>
                    <a:pt x="348" y="666"/>
                    <a:pt x="347" y="666"/>
                    <a:pt x="347" y="666"/>
                  </a:cubicBezTo>
                  <a:cubicBezTo>
                    <a:pt x="347" y="666"/>
                    <a:pt x="347" y="666"/>
                    <a:pt x="348" y="666"/>
                  </a:cubicBezTo>
                  <a:cubicBezTo>
                    <a:pt x="348" y="666"/>
                    <a:pt x="348" y="666"/>
                    <a:pt x="348" y="666"/>
                  </a:cubicBezTo>
                  <a:close/>
                  <a:moveTo>
                    <a:pt x="347" y="667"/>
                  </a:moveTo>
                  <a:cubicBezTo>
                    <a:pt x="349" y="667"/>
                    <a:pt x="347" y="668"/>
                    <a:pt x="347" y="668"/>
                  </a:cubicBezTo>
                  <a:cubicBezTo>
                    <a:pt x="346" y="668"/>
                    <a:pt x="347" y="667"/>
                    <a:pt x="347" y="667"/>
                  </a:cubicBezTo>
                  <a:close/>
                  <a:moveTo>
                    <a:pt x="347" y="674"/>
                  </a:moveTo>
                  <a:cubicBezTo>
                    <a:pt x="347" y="674"/>
                    <a:pt x="346" y="674"/>
                    <a:pt x="346" y="674"/>
                  </a:cubicBezTo>
                  <a:cubicBezTo>
                    <a:pt x="346" y="674"/>
                    <a:pt x="346" y="674"/>
                    <a:pt x="346" y="674"/>
                  </a:cubicBezTo>
                  <a:cubicBezTo>
                    <a:pt x="346" y="674"/>
                    <a:pt x="347" y="674"/>
                    <a:pt x="347" y="674"/>
                  </a:cubicBezTo>
                  <a:close/>
                  <a:moveTo>
                    <a:pt x="346" y="666"/>
                  </a:moveTo>
                  <a:cubicBezTo>
                    <a:pt x="345" y="666"/>
                    <a:pt x="345" y="665"/>
                    <a:pt x="346" y="665"/>
                  </a:cubicBezTo>
                  <a:cubicBezTo>
                    <a:pt x="345" y="666"/>
                    <a:pt x="346" y="666"/>
                    <a:pt x="346" y="666"/>
                  </a:cubicBezTo>
                  <a:close/>
                  <a:moveTo>
                    <a:pt x="345" y="679"/>
                  </a:moveTo>
                  <a:cubicBezTo>
                    <a:pt x="346" y="679"/>
                    <a:pt x="346" y="680"/>
                    <a:pt x="346" y="680"/>
                  </a:cubicBezTo>
                  <a:cubicBezTo>
                    <a:pt x="346" y="680"/>
                    <a:pt x="346" y="680"/>
                    <a:pt x="347" y="680"/>
                  </a:cubicBezTo>
                  <a:cubicBezTo>
                    <a:pt x="346" y="680"/>
                    <a:pt x="346" y="680"/>
                    <a:pt x="346" y="679"/>
                  </a:cubicBezTo>
                  <a:cubicBezTo>
                    <a:pt x="347" y="679"/>
                    <a:pt x="347" y="679"/>
                    <a:pt x="347" y="679"/>
                  </a:cubicBezTo>
                  <a:cubicBezTo>
                    <a:pt x="347" y="679"/>
                    <a:pt x="347" y="679"/>
                    <a:pt x="347" y="679"/>
                  </a:cubicBezTo>
                  <a:cubicBezTo>
                    <a:pt x="347" y="679"/>
                    <a:pt x="347" y="679"/>
                    <a:pt x="347" y="679"/>
                  </a:cubicBezTo>
                  <a:cubicBezTo>
                    <a:pt x="348" y="679"/>
                    <a:pt x="349" y="679"/>
                    <a:pt x="349" y="679"/>
                  </a:cubicBezTo>
                  <a:cubicBezTo>
                    <a:pt x="349" y="680"/>
                    <a:pt x="349" y="680"/>
                    <a:pt x="350" y="680"/>
                  </a:cubicBezTo>
                  <a:cubicBezTo>
                    <a:pt x="350" y="680"/>
                    <a:pt x="350" y="680"/>
                    <a:pt x="350" y="680"/>
                  </a:cubicBezTo>
                  <a:cubicBezTo>
                    <a:pt x="350" y="680"/>
                    <a:pt x="350" y="680"/>
                    <a:pt x="350" y="680"/>
                  </a:cubicBezTo>
                  <a:cubicBezTo>
                    <a:pt x="351" y="678"/>
                    <a:pt x="350" y="681"/>
                    <a:pt x="350" y="681"/>
                  </a:cubicBezTo>
                  <a:cubicBezTo>
                    <a:pt x="350" y="681"/>
                    <a:pt x="350" y="681"/>
                    <a:pt x="350" y="681"/>
                  </a:cubicBezTo>
                  <a:cubicBezTo>
                    <a:pt x="350" y="681"/>
                    <a:pt x="350" y="681"/>
                    <a:pt x="350" y="681"/>
                  </a:cubicBezTo>
                  <a:cubicBezTo>
                    <a:pt x="350" y="681"/>
                    <a:pt x="349" y="682"/>
                    <a:pt x="348" y="682"/>
                  </a:cubicBezTo>
                  <a:cubicBezTo>
                    <a:pt x="348" y="682"/>
                    <a:pt x="348" y="683"/>
                    <a:pt x="349" y="683"/>
                  </a:cubicBezTo>
                  <a:cubicBezTo>
                    <a:pt x="348" y="683"/>
                    <a:pt x="348" y="683"/>
                    <a:pt x="348" y="683"/>
                  </a:cubicBezTo>
                  <a:cubicBezTo>
                    <a:pt x="348" y="683"/>
                    <a:pt x="348" y="683"/>
                    <a:pt x="348" y="683"/>
                  </a:cubicBezTo>
                  <a:cubicBezTo>
                    <a:pt x="346" y="682"/>
                    <a:pt x="348" y="681"/>
                    <a:pt x="345" y="681"/>
                  </a:cubicBezTo>
                  <a:cubicBezTo>
                    <a:pt x="346" y="680"/>
                    <a:pt x="345" y="680"/>
                    <a:pt x="345" y="679"/>
                  </a:cubicBezTo>
                  <a:close/>
                  <a:moveTo>
                    <a:pt x="345" y="694"/>
                  </a:moveTo>
                  <a:cubicBezTo>
                    <a:pt x="346" y="691"/>
                    <a:pt x="347" y="690"/>
                    <a:pt x="347" y="687"/>
                  </a:cubicBezTo>
                  <a:cubicBezTo>
                    <a:pt x="348" y="687"/>
                    <a:pt x="348" y="686"/>
                    <a:pt x="349" y="687"/>
                  </a:cubicBezTo>
                  <a:cubicBezTo>
                    <a:pt x="350" y="688"/>
                    <a:pt x="349" y="688"/>
                    <a:pt x="349" y="690"/>
                  </a:cubicBezTo>
                  <a:cubicBezTo>
                    <a:pt x="349" y="690"/>
                    <a:pt x="349" y="691"/>
                    <a:pt x="349" y="692"/>
                  </a:cubicBezTo>
                  <a:cubicBezTo>
                    <a:pt x="349" y="692"/>
                    <a:pt x="348" y="692"/>
                    <a:pt x="348" y="692"/>
                  </a:cubicBezTo>
                  <a:cubicBezTo>
                    <a:pt x="348" y="693"/>
                    <a:pt x="347" y="694"/>
                    <a:pt x="346" y="694"/>
                  </a:cubicBezTo>
                  <a:cubicBezTo>
                    <a:pt x="346" y="694"/>
                    <a:pt x="346" y="695"/>
                    <a:pt x="346" y="695"/>
                  </a:cubicBezTo>
                  <a:cubicBezTo>
                    <a:pt x="346" y="696"/>
                    <a:pt x="345" y="697"/>
                    <a:pt x="344" y="697"/>
                  </a:cubicBezTo>
                  <a:cubicBezTo>
                    <a:pt x="343" y="695"/>
                    <a:pt x="345" y="695"/>
                    <a:pt x="345" y="694"/>
                  </a:cubicBezTo>
                  <a:close/>
                  <a:moveTo>
                    <a:pt x="342" y="907"/>
                  </a:moveTo>
                  <a:cubicBezTo>
                    <a:pt x="342" y="908"/>
                    <a:pt x="344" y="909"/>
                    <a:pt x="344" y="910"/>
                  </a:cubicBezTo>
                  <a:cubicBezTo>
                    <a:pt x="344" y="911"/>
                    <a:pt x="343" y="911"/>
                    <a:pt x="343" y="912"/>
                  </a:cubicBezTo>
                  <a:cubicBezTo>
                    <a:pt x="340" y="912"/>
                    <a:pt x="337" y="912"/>
                    <a:pt x="337" y="910"/>
                  </a:cubicBezTo>
                  <a:cubicBezTo>
                    <a:pt x="336" y="908"/>
                    <a:pt x="339" y="907"/>
                    <a:pt x="342" y="907"/>
                  </a:cubicBezTo>
                  <a:close/>
                  <a:moveTo>
                    <a:pt x="336" y="828"/>
                  </a:moveTo>
                  <a:cubicBezTo>
                    <a:pt x="336" y="827"/>
                    <a:pt x="336" y="827"/>
                    <a:pt x="337" y="827"/>
                  </a:cubicBezTo>
                  <a:cubicBezTo>
                    <a:pt x="337" y="827"/>
                    <a:pt x="337" y="827"/>
                    <a:pt x="338" y="827"/>
                  </a:cubicBezTo>
                  <a:cubicBezTo>
                    <a:pt x="338" y="827"/>
                    <a:pt x="338" y="827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lose/>
                  <a:moveTo>
                    <a:pt x="343" y="804"/>
                  </a:moveTo>
                  <a:cubicBezTo>
                    <a:pt x="342" y="803"/>
                    <a:pt x="342" y="803"/>
                    <a:pt x="343" y="802"/>
                  </a:cubicBezTo>
                  <a:cubicBezTo>
                    <a:pt x="344" y="803"/>
                    <a:pt x="344" y="804"/>
                    <a:pt x="343" y="804"/>
                  </a:cubicBezTo>
                  <a:close/>
                  <a:moveTo>
                    <a:pt x="343" y="739"/>
                  </a:moveTo>
                  <a:cubicBezTo>
                    <a:pt x="343" y="739"/>
                    <a:pt x="343" y="739"/>
                    <a:pt x="343" y="739"/>
                  </a:cubicBezTo>
                  <a:cubicBezTo>
                    <a:pt x="343" y="739"/>
                    <a:pt x="343" y="739"/>
                    <a:pt x="344" y="739"/>
                  </a:cubicBezTo>
                  <a:cubicBezTo>
                    <a:pt x="344" y="739"/>
                    <a:pt x="344" y="739"/>
                    <a:pt x="344" y="739"/>
                  </a:cubicBezTo>
                  <a:cubicBezTo>
                    <a:pt x="343" y="739"/>
                    <a:pt x="343" y="739"/>
                    <a:pt x="343" y="739"/>
                  </a:cubicBezTo>
                  <a:close/>
                  <a:moveTo>
                    <a:pt x="341" y="810"/>
                  </a:moveTo>
                  <a:cubicBezTo>
                    <a:pt x="340" y="809"/>
                    <a:pt x="340" y="807"/>
                    <a:pt x="342" y="806"/>
                  </a:cubicBezTo>
                  <a:cubicBezTo>
                    <a:pt x="344" y="806"/>
                    <a:pt x="343" y="810"/>
                    <a:pt x="341" y="810"/>
                  </a:cubicBezTo>
                  <a:close/>
                  <a:moveTo>
                    <a:pt x="343" y="903"/>
                  </a:moveTo>
                  <a:cubicBezTo>
                    <a:pt x="343" y="904"/>
                    <a:pt x="342" y="903"/>
                    <a:pt x="342" y="904"/>
                  </a:cubicBezTo>
                  <a:cubicBezTo>
                    <a:pt x="341" y="904"/>
                    <a:pt x="342" y="903"/>
                    <a:pt x="343" y="903"/>
                  </a:cubicBezTo>
                  <a:close/>
                  <a:moveTo>
                    <a:pt x="340" y="855"/>
                  </a:moveTo>
                  <a:cubicBezTo>
                    <a:pt x="340" y="855"/>
                    <a:pt x="340" y="855"/>
                    <a:pt x="340" y="855"/>
                  </a:cubicBezTo>
                  <a:cubicBezTo>
                    <a:pt x="340" y="855"/>
                    <a:pt x="340" y="855"/>
                    <a:pt x="340" y="855"/>
                  </a:cubicBezTo>
                  <a:cubicBezTo>
                    <a:pt x="341" y="855"/>
                    <a:pt x="341" y="855"/>
                    <a:pt x="342" y="855"/>
                  </a:cubicBezTo>
                  <a:cubicBezTo>
                    <a:pt x="342" y="855"/>
                    <a:pt x="342" y="856"/>
                    <a:pt x="342" y="856"/>
                  </a:cubicBezTo>
                  <a:cubicBezTo>
                    <a:pt x="341" y="856"/>
                    <a:pt x="341" y="854"/>
                    <a:pt x="340" y="855"/>
                  </a:cubicBezTo>
                  <a:close/>
                  <a:moveTo>
                    <a:pt x="341" y="812"/>
                  </a:moveTo>
                  <a:cubicBezTo>
                    <a:pt x="341" y="812"/>
                    <a:pt x="341" y="813"/>
                    <a:pt x="340" y="813"/>
                  </a:cubicBezTo>
                  <a:cubicBezTo>
                    <a:pt x="340" y="813"/>
                    <a:pt x="339" y="812"/>
                    <a:pt x="341" y="812"/>
                  </a:cubicBezTo>
                  <a:close/>
                  <a:moveTo>
                    <a:pt x="341" y="858"/>
                  </a:moveTo>
                  <a:cubicBezTo>
                    <a:pt x="341" y="859"/>
                    <a:pt x="340" y="859"/>
                    <a:pt x="340" y="859"/>
                  </a:cubicBezTo>
                  <a:cubicBezTo>
                    <a:pt x="339" y="859"/>
                    <a:pt x="339" y="858"/>
                    <a:pt x="341" y="858"/>
                  </a:cubicBezTo>
                  <a:close/>
                  <a:moveTo>
                    <a:pt x="347" y="733"/>
                  </a:moveTo>
                  <a:cubicBezTo>
                    <a:pt x="345" y="735"/>
                    <a:pt x="342" y="732"/>
                    <a:pt x="347" y="733"/>
                  </a:cubicBezTo>
                  <a:close/>
                  <a:moveTo>
                    <a:pt x="345" y="700"/>
                  </a:moveTo>
                  <a:cubicBezTo>
                    <a:pt x="345" y="701"/>
                    <a:pt x="345" y="701"/>
                    <a:pt x="345" y="701"/>
                  </a:cubicBezTo>
                  <a:cubicBezTo>
                    <a:pt x="344" y="700"/>
                    <a:pt x="345" y="700"/>
                    <a:pt x="345" y="700"/>
                  </a:cubicBezTo>
                  <a:close/>
                  <a:moveTo>
                    <a:pt x="347" y="711"/>
                  </a:moveTo>
                  <a:cubicBezTo>
                    <a:pt x="348" y="711"/>
                    <a:pt x="347" y="712"/>
                    <a:pt x="346" y="712"/>
                  </a:cubicBezTo>
                  <a:cubicBezTo>
                    <a:pt x="346" y="711"/>
                    <a:pt x="346" y="711"/>
                    <a:pt x="347" y="711"/>
                  </a:cubicBezTo>
                  <a:close/>
                  <a:moveTo>
                    <a:pt x="347" y="799"/>
                  </a:moveTo>
                  <a:cubicBezTo>
                    <a:pt x="346" y="799"/>
                    <a:pt x="346" y="799"/>
                    <a:pt x="345" y="799"/>
                  </a:cubicBezTo>
                  <a:cubicBezTo>
                    <a:pt x="344" y="798"/>
                    <a:pt x="345" y="797"/>
                    <a:pt x="345" y="797"/>
                  </a:cubicBezTo>
                  <a:cubicBezTo>
                    <a:pt x="346" y="796"/>
                    <a:pt x="345" y="795"/>
                    <a:pt x="347" y="795"/>
                  </a:cubicBezTo>
                  <a:cubicBezTo>
                    <a:pt x="346" y="797"/>
                    <a:pt x="346" y="797"/>
                    <a:pt x="347" y="799"/>
                  </a:cubicBezTo>
                  <a:close/>
                  <a:moveTo>
                    <a:pt x="347" y="902"/>
                  </a:moveTo>
                  <a:cubicBezTo>
                    <a:pt x="347" y="902"/>
                    <a:pt x="347" y="903"/>
                    <a:pt x="347" y="903"/>
                  </a:cubicBezTo>
                  <a:cubicBezTo>
                    <a:pt x="346" y="903"/>
                    <a:pt x="346" y="903"/>
                    <a:pt x="345" y="903"/>
                  </a:cubicBezTo>
                  <a:cubicBezTo>
                    <a:pt x="345" y="902"/>
                    <a:pt x="345" y="902"/>
                    <a:pt x="345" y="902"/>
                  </a:cubicBezTo>
                  <a:cubicBezTo>
                    <a:pt x="346" y="902"/>
                    <a:pt x="346" y="902"/>
                    <a:pt x="347" y="902"/>
                  </a:cubicBezTo>
                  <a:close/>
                  <a:moveTo>
                    <a:pt x="346" y="763"/>
                  </a:moveTo>
                  <a:cubicBezTo>
                    <a:pt x="345" y="762"/>
                    <a:pt x="344" y="762"/>
                    <a:pt x="344" y="761"/>
                  </a:cubicBezTo>
                  <a:cubicBezTo>
                    <a:pt x="345" y="762"/>
                    <a:pt x="346" y="762"/>
                    <a:pt x="346" y="763"/>
                  </a:cubicBezTo>
                  <a:close/>
                  <a:moveTo>
                    <a:pt x="344" y="809"/>
                  </a:moveTo>
                  <a:cubicBezTo>
                    <a:pt x="345" y="809"/>
                    <a:pt x="345" y="810"/>
                    <a:pt x="345" y="810"/>
                  </a:cubicBezTo>
                  <a:cubicBezTo>
                    <a:pt x="344" y="810"/>
                    <a:pt x="344" y="809"/>
                    <a:pt x="344" y="809"/>
                  </a:cubicBezTo>
                  <a:close/>
                  <a:moveTo>
                    <a:pt x="345" y="911"/>
                  </a:moveTo>
                  <a:cubicBezTo>
                    <a:pt x="346" y="911"/>
                    <a:pt x="346" y="912"/>
                    <a:pt x="346" y="913"/>
                  </a:cubicBezTo>
                  <a:cubicBezTo>
                    <a:pt x="346" y="913"/>
                    <a:pt x="345" y="913"/>
                    <a:pt x="345" y="913"/>
                  </a:cubicBezTo>
                  <a:cubicBezTo>
                    <a:pt x="344" y="912"/>
                    <a:pt x="344" y="912"/>
                    <a:pt x="345" y="911"/>
                  </a:cubicBezTo>
                  <a:close/>
                  <a:moveTo>
                    <a:pt x="346" y="914"/>
                  </a:moveTo>
                  <a:cubicBezTo>
                    <a:pt x="346" y="914"/>
                    <a:pt x="346" y="914"/>
                    <a:pt x="346" y="914"/>
                  </a:cubicBezTo>
                  <a:cubicBezTo>
                    <a:pt x="344" y="915"/>
                    <a:pt x="344" y="913"/>
                    <a:pt x="346" y="914"/>
                  </a:cubicBezTo>
                  <a:close/>
                  <a:moveTo>
                    <a:pt x="347" y="966"/>
                  </a:moveTo>
                  <a:cubicBezTo>
                    <a:pt x="347" y="966"/>
                    <a:pt x="345" y="967"/>
                    <a:pt x="344" y="967"/>
                  </a:cubicBezTo>
                  <a:cubicBezTo>
                    <a:pt x="342" y="966"/>
                    <a:pt x="342" y="964"/>
                    <a:pt x="344" y="964"/>
                  </a:cubicBezTo>
                  <a:cubicBezTo>
                    <a:pt x="346" y="963"/>
                    <a:pt x="348" y="964"/>
                    <a:pt x="347" y="966"/>
                  </a:cubicBezTo>
                  <a:close/>
                  <a:moveTo>
                    <a:pt x="343" y="687"/>
                  </a:moveTo>
                  <a:cubicBezTo>
                    <a:pt x="343" y="687"/>
                    <a:pt x="343" y="687"/>
                    <a:pt x="343" y="687"/>
                  </a:cubicBezTo>
                  <a:cubicBezTo>
                    <a:pt x="343" y="687"/>
                    <a:pt x="343" y="687"/>
                    <a:pt x="343" y="686"/>
                  </a:cubicBezTo>
                  <a:cubicBezTo>
                    <a:pt x="343" y="686"/>
                    <a:pt x="343" y="686"/>
                    <a:pt x="344" y="686"/>
                  </a:cubicBezTo>
                  <a:cubicBezTo>
                    <a:pt x="344" y="687"/>
                    <a:pt x="343" y="687"/>
                    <a:pt x="343" y="687"/>
                  </a:cubicBezTo>
                  <a:close/>
                  <a:moveTo>
                    <a:pt x="339" y="709"/>
                  </a:moveTo>
                  <a:cubicBezTo>
                    <a:pt x="339" y="710"/>
                    <a:pt x="338" y="710"/>
                    <a:pt x="339" y="710"/>
                  </a:cubicBezTo>
                  <a:cubicBezTo>
                    <a:pt x="338" y="710"/>
                    <a:pt x="338" y="710"/>
                    <a:pt x="338" y="709"/>
                  </a:cubicBezTo>
                  <a:cubicBezTo>
                    <a:pt x="338" y="709"/>
                    <a:pt x="339" y="709"/>
                    <a:pt x="339" y="709"/>
                  </a:cubicBezTo>
                  <a:close/>
                  <a:moveTo>
                    <a:pt x="336" y="715"/>
                  </a:moveTo>
                  <a:cubicBezTo>
                    <a:pt x="336" y="714"/>
                    <a:pt x="336" y="713"/>
                    <a:pt x="338" y="713"/>
                  </a:cubicBezTo>
                  <a:cubicBezTo>
                    <a:pt x="338" y="714"/>
                    <a:pt x="338" y="715"/>
                    <a:pt x="336" y="715"/>
                  </a:cubicBezTo>
                  <a:close/>
                  <a:moveTo>
                    <a:pt x="336" y="802"/>
                  </a:moveTo>
                  <a:cubicBezTo>
                    <a:pt x="336" y="801"/>
                    <a:pt x="336" y="800"/>
                    <a:pt x="338" y="800"/>
                  </a:cubicBezTo>
                  <a:cubicBezTo>
                    <a:pt x="338" y="801"/>
                    <a:pt x="338" y="802"/>
                    <a:pt x="336" y="802"/>
                  </a:cubicBezTo>
                  <a:close/>
                  <a:moveTo>
                    <a:pt x="337" y="703"/>
                  </a:moveTo>
                  <a:cubicBezTo>
                    <a:pt x="336" y="703"/>
                    <a:pt x="336" y="703"/>
                    <a:pt x="336" y="703"/>
                  </a:cubicBezTo>
                  <a:cubicBezTo>
                    <a:pt x="336" y="703"/>
                    <a:pt x="336" y="702"/>
                    <a:pt x="336" y="702"/>
                  </a:cubicBezTo>
                  <a:cubicBezTo>
                    <a:pt x="336" y="702"/>
                    <a:pt x="336" y="702"/>
                    <a:pt x="337" y="702"/>
                  </a:cubicBezTo>
                  <a:cubicBezTo>
                    <a:pt x="337" y="702"/>
                    <a:pt x="337" y="703"/>
                    <a:pt x="337" y="703"/>
                  </a:cubicBezTo>
                  <a:close/>
                  <a:moveTo>
                    <a:pt x="337" y="747"/>
                  </a:moveTo>
                  <a:cubicBezTo>
                    <a:pt x="337" y="747"/>
                    <a:pt x="336" y="747"/>
                    <a:pt x="336" y="748"/>
                  </a:cubicBezTo>
                  <a:cubicBezTo>
                    <a:pt x="335" y="748"/>
                    <a:pt x="335" y="747"/>
                    <a:pt x="337" y="747"/>
                  </a:cubicBezTo>
                  <a:close/>
                  <a:moveTo>
                    <a:pt x="337" y="760"/>
                  </a:moveTo>
                  <a:cubicBezTo>
                    <a:pt x="336" y="761"/>
                    <a:pt x="336" y="762"/>
                    <a:pt x="335" y="763"/>
                  </a:cubicBezTo>
                  <a:cubicBezTo>
                    <a:pt x="334" y="763"/>
                    <a:pt x="335" y="763"/>
                    <a:pt x="334" y="763"/>
                  </a:cubicBezTo>
                  <a:cubicBezTo>
                    <a:pt x="334" y="763"/>
                    <a:pt x="333" y="763"/>
                    <a:pt x="332" y="763"/>
                  </a:cubicBezTo>
                  <a:cubicBezTo>
                    <a:pt x="330" y="763"/>
                    <a:pt x="329" y="764"/>
                    <a:pt x="328" y="764"/>
                  </a:cubicBezTo>
                  <a:cubicBezTo>
                    <a:pt x="328" y="763"/>
                    <a:pt x="329" y="763"/>
                    <a:pt x="329" y="762"/>
                  </a:cubicBezTo>
                  <a:cubicBezTo>
                    <a:pt x="329" y="762"/>
                    <a:pt x="330" y="762"/>
                    <a:pt x="330" y="762"/>
                  </a:cubicBezTo>
                  <a:cubicBezTo>
                    <a:pt x="331" y="761"/>
                    <a:pt x="331" y="762"/>
                    <a:pt x="332" y="762"/>
                  </a:cubicBezTo>
                  <a:cubicBezTo>
                    <a:pt x="332" y="762"/>
                    <a:pt x="332" y="761"/>
                    <a:pt x="332" y="760"/>
                  </a:cubicBezTo>
                  <a:cubicBezTo>
                    <a:pt x="333" y="761"/>
                    <a:pt x="334" y="761"/>
                    <a:pt x="335" y="761"/>
                  </a:cubicBezTo>
                  <a:cubicBezTo>
                    <a:pt x="336" y="761"/>
                    <a:pt x="335" y="760"/>
                    <a:pt x="337" y="760"/>
                  </a:cubicBezTo>
                  <a:close/>
                  <a:moveTo>
                    <a:pt x="334" y="818"/>
                  </a:moveTo>
                  <a:cubicBezTo>
                    <a:pt x="334" y="819"/>
                    <a:pt x="332" y="819"/>
                    <a:pt x="332" y="818"/>
                  </a:cubicBezTo>
                  <a:cubicBezTo>
                    <a:pt x="333" y="818"/>
                    <a:pt x="333" y="818"/>
                    <a:pt x="333" y="818"/>
                  </a:cubicBezTo>
                  <a:cubicBezTo>
                    <a:pt x="333" y="818"/>
                    <a:pt x="333" y="818"/>
                    <a:pt x="334" y="818"/>
                  </a:cubicBezTo>
                  <a:close/>
                  <a:moveTo>
                    <a:pt x="330" y="896"/>
                  </a:moveTo>
                  <a:cubicBezTo>
                    <a:pt x="329" y="895"/>
                    <a:pt x="330" y="895"/>
                    <a:pt x="331" y="894"/>
                  </a:cubicBezTo>
                  <a:cubicBezTo>
                    <a:pt x="332" y="894"/>
                    <a:pt x="332" y="895"/>
                    <a:pt x="333" y="895"/>
                  </a:cubicBezTo>
                  <a:cubicBezTo>
                    <a:pt x="332" y="896"/>
                    <a:pt x="332" y="897"/>
                    <a:pt x="330" y="896"/>
                  </a:cubicBezTo>
                  <a:close/>
                  <a:moveTo>
                    <a:pt x="333" y="905"/>
                  </a:moveTo>
                  <a:cubicBezTo>
                    <a:pt x="333" y="906"/>
                    <a:pt x="333" y="907"/>
                    <a:pt x="332" y="907"/>
                  </a:cubicBezTo>
                  <a:cubicBezTo>
                    <a:pt x="331" y="906"/>
                    <a:pt x="332" y="905"/>
                    <a:pt x="333" y="905"/>
                  </a:cubicBezTo>
                  <a:close/>
                  <a:moveTo>
                    <a:pt x="327" y="905"/>
                  </a:moveTo>
                  <a:cubicBezTo>
                    <a:pt x="327" y="905"/>
                    <a:pt x="328" y="905"/>
                    <a:pt x="328" y="905"/>
                  </a:cubicBezTo>
                  <a:cubicBezTo>
                    <a:pt x="327" y="907"/>
                    <a:pt x="328" y="909"/>
                    <a:pt x="326" y="911"/>
                  </a:cubicBezTo>
                  <a:cubicBezTo>
                    <a:pt x="325" y="909"/>
                    <a:pt x="327" y="908"/>
                    <a:pt x="327" y="905"/>
                  </a:cubicBezTo>
                  <a:close/>
                  <a:moveTo>
                    <a:pt x="327" y="790"/>
                  </a:moveTo>
                  <a:cubicBezTo>
                    <a:pt x="327" y="790"/>
                    <a:pt x="327" y="790"/>
                    <a:pt x="326" y="790"/>
                  </a:cubicBezTo>
                  <a:cubicBezTo>
                    <a:pt x="326" y="789"/>
                    <a:pt x="328" y="789"/>
                    <a:pt x="327" y="790"/>
                  </a:cubicBezTo>
                  <a:close/>
                  <a:moveTo>
                    <a:pt x="328" y="901"/>
                  </a:moveTo>
                  <a:cubicBezTo>
                    <a:pt x="328" y="901"/>
                    <a:pt x="328" y="901"/>
                    <a:pt x="328" y="901"/>
                  </a:cubicBezTo>
                  <a:cubicBezTo>
                    <a:pt x="330" y="901"/>
                    <a:pt x="331" y="903"/>
                    <a:pt x="329" y="903"/>
                  </a:cubicBezTo>
                  <a:cubicBezTo>
                    <a:pt x="329" y="902"/>
                    <a:pt x="327" y="902"/>
                    <a:pt x="328" y="901"/>
                  </a:cubicBezTo>
                  <a:close/>
                  <a:moveTo>
                    <a:pt x="328" y="836"/>
                  </a:moveTo>
                  <a:cubicBezTo>
                    <a:pt x="327" y="835"/>
                    <a:pt x="329" y="835"/>
                    <a:pt x="329" y="834"/>
                  </a:cubicBezTo>
                  <a:cubicBezTo>
                    <a:pt x="331" y="835"/>
                    <a:pt x="329" y="837"/>
                    <a:pt x="328" y="836"/>
                  </a:cubicBezTo>
                  <a:close/>
                  <a:moveTo>
                    <a:pt x="329" y="801"/>
                  </a:moveTo>
                  <a:cubicBezTo>
                    <a:pt x="330" y="801"/>
                    <a:pt x="330" y="801"/>
                    <a:pt x="330" y="801"/>
                  </a:cubicBezTo>
                  <a:cubicBezTo>
                    <a:pt x="333" y="801"/>
                    <a:pt x="333" y="803"/>
                    <a:pt x="331" y="803"/>
                  </a:cubicBezTo>
                  <a:cubicBezTo>
                    <a:pt x="329" y="804"/>
                    <a:pt x="329" y="802"/>
                    <a:pt x="329" y="801"/>
                  </a:cubicBezTo>
                  <a:close/>
                  <a:moveTo>
                    <a:pt x="331" y="764"/>
                  </a:moveTo>
                  <a:cubicBezTo>
                    <a:pt x="332" y="765"/>
                    <a:pt x="331" y="765"/>
                    <a:pt x="330" y="766"/>
                  </a:cubicBezTo>
                  <a:cubicBezTo>
                    <a:pt x="329" y="765"/>
                    <a:pt x="330" y="764"/>
                    <a:pt x="331" y="764"/>
                  </a:cubicBezTo>
                  <a:close/>
                  <a:moveTo>
                    <a:pt x="334" y="720"/>
                  </a:moveTo>
                  <a:cubicBezTo>
                    <a:pt x="334" y="720"/>
                    <a:pt x="335" y="720"/>
                    <a:pt x="335" y="721"/>
                  </a:cubicBezTo>
                  <a:cubicBezTo>
                    <a:pt x="334" y="721"/>
                    <a:pt x="334" y="721"/>
                    <a:pt x="333" y="721"/>
                  </a:cubicBezTo>
                  <a:cubicBezTo>
                    <a:pt x="333" y="721"/>
                    <a:pt x="333" y="720"/>
                    <a:pt x="334" y="720"/>
                  </a:cubicBezTo>
                  <a:close/>
                  <a:moveTo>
                    <a:pt x="334" y="711"/>
                  </a:moveTo>
                  <a:cubicBezTo>
                    <a:pt x="334" y="711"/>
                    <a:pt x="334" y="711"/>
                    <a:pt x="334" y="711"/>
                  </a:cubicBezTo>
                  <a:cubicBezTo>
                    <a:pt x="335" y="711"/>
                    <a:pt x="335" y="711"/>
                    <a:pt x="335" y="711"/>
                  </a:cubicBezTo>
                  <a:cubicBezTo>
                    <a:pt x="335" y="711"/>
                    <a:pt x="335" y="711"/>
                    <a:pt x="335" y="711"/>
                  </a:cubicBezTo>
                  <a:cubicBezTo>
                    <a:pt x="335" y="711"/>
                    <a:pt x="335" y="711"/>
                    <a:pt x="334" y="711"/>
                  </a:cubicBezTo>
                  <a:close/>
                  <a:moveTo>
                    <a:pt x="333" y="717"/>
                  </a:moveTo>
                  <a:cubicBezTo>
                    <a:pt x="332" y="716"/>
                    <a:pt x="332" y="716"/>
                    <a:pt x="333" y="716"/>
                  </a:cubicBezTo>
                  <a:cubicBezTo>
                    <a:pt x="334" y="716"/>
                    <a:pt x="334" y="716"/>
                    <a:pt x="333" y="717"/>
                  </a:cubicBezTo>
                  <a:close/>
                  <a:moveTo>
                    <a:pt x="334" y="724"/>
                  </a:moveTo>
                  <a:cubicBezTo>
                    <a:pt x="334" y="725"/>
                    <a:pt x="334" y="725"/>
                    <a:pt x="334" y="725"/>
                  </a:cubicBezTo>
                  <a:cubicBezTo>
                    <a:pt x="333" y="725"/>
                    <a:pt x="333" y="725"/>
                    <a:pt x="331" y="725"/>
                  </a:cubicBezTo>
                  <a:cubicBezTo>
                    <a:pt x="331" y="724"/>
                    <a:pt x="332" y="724"/>
                    <a:pt x="332" y="723"/>
                  </a:cubicBezTo>
                  <a:cubicBezTo>
                    <a:pt x="334" y="723"/>
                    <a:pt x="333" y="725"/>
                    <a:pt x="334" y="724"/>
                  </a:cubicBezTo>
                  <a:close/>
                  <a:moveTo>
                    <a:pt x="333" y="751"/>
                  </a:moveTo>
                  <a:cubicBezTo>
                    <a:pt x="333" y="752"/>
                    <a:pt x="333" y="752"/>
                    <a:pt x="334" y="752"/>
                  </a:cubicBezTo>
                  <a:cubicBezTo>
                    <a:pt x="334" y="752"/>
                    <a:pt x="334" y="753"/>
                    <a:pt x="333" y="754"/>
                  </a:cubicBezTo>
                  <a:cubicBezTo>
                    <a:pt x="333" y="754"/>
                    <a:pt x="332" y="753"/>
                    <a:pt x="332" y="753"/>
                  </a:cubicBezTo>
                  <a:cubicBezTo>
                    <a:pt x="331" y="753"/>
                    <a:pt x="330" y="753"/>
                    <a:pt x="330" y="752"/>
                  </a:cubicBezTo>
                  <a:cubicBezTo>
                    <a:pt x="332" y="752"/>
                    <a:pt x="331" y="751"/>
                    <a:pt x="333" y="751"/>
                  </a:cubicBezTo>
                  <a:close/>
                  <a:moveTo>
                    <a:pt x="332" y="750"/>
                  </a:moveTo>
                  <a:cubicBezTo>
                    <a:pt x="331" y="751"/>
                    <a:pt x="331" y="751"/>
                    <a:pt x="330" y="751"/>
                  </a:cubicBezTo>
                  <a:cubicBezTo>
                    <a:pt x="330" y="750"/>
                    <a:pt x="331" y="751"/>
                    <a:pt x="332" y="750"/>
                  </a:cubicBezTo>
                  <a:close/>
                  <a:moveTo>
                    <a:pt x="331" y="757"/>
                  </a:moveTo>
                  <a:cubicBezTo>
                    <a:pt x="333" y="757"/>
                    <a:pt x="333" y="756"/>
                    <a:pt x="334" y="756"/>
                  </a:cubicBezTo>
                  <a:cubicBezTo>
                    <a:pt x="333" y="758"/>
                    <a:pt x="332" y="757"/>
                    <a:pt x="330" y="757"/>
                  </a:cubicBezTo>
                  <a:cubicBezTo>
                    <a:pt x="330" y="757"/>
                    <a:pt x="330" y="757"/>
                    <a:pt x="330" y="756"/>
                  </a:cubicBezTo>
                  <a:cubicBezTo>
                    <a:pt x="331" y="756"/>
                    <a:pt x="331" y="757"/>
                    <a:pt x="331" y="757"/>
                  </a:cubicBezTo>
                  <a:close/>
                  <a:moveTo>
                    <a:pt x="329" y="730"/>
                  </a:moveTo>
                  <a:cubicBezTo>
                    <a:pt x="330" y="730"/>
                    <a:pt x="330" y="731"/>
                    <a:pt x="330" y="731"/>
                  </a:cubicBezTo>
                  <a:cubicBezTo>
                    <a:pt x="329" y="731"/>
                    <a:pt x="329" y="731"/>
                    <a:pt x="329" y="731"/>
                  </a:cubicBezTo>
                  <a:cubicBezTo>
                    <a:pt x="329" y="731"/>
                    <a:pt x="329" y="731"/>
                    <a:pt x="329" y="730"/>
                  </a:cubicBezTo>
                  <a:close/>
                  <a:moveTo>
                    <a:pt x="328" y="729"/>
                  </a:moveTo>
                  <a:cubicBezTo>
                    <a:pt x="328" y="729"/>
                    <a:pt x="328" y="729"/>
                    <a:pt x="328" y="729"/>
                  </a:cubicBezTo>
                  <a:cubicBezTo>
                    <a:pt x="328" y="729"/>
                    <a:pt x="328" y="729"/>
                    <a:pt x="328" y="729"/>
                  </a:cubicBezTo>
                  <a:cubicBezTo>
                    <a:pt x="328" y="729"/>
                    <a:pt x="328" y="729"/>
                    <a:pt x="328" y="729"/>
                  </a:cubicBezTo>
                  <a:close/>
                  <a:moveTo>
                    <a:pt x="324" y="773"/>
                  </a:moveTo>
                  <a:cubicBezTo>
                    <a:pt x="324" y="773"/>
                    <a:pt x="324" y="773"/>
                    <a:pt x="325" y="773"/>
                  </a:cubicBezTo>
                  <a:cubicBezTo>
                    <a:pt x="325" y="774"/>
                    <a:pt x="323" y="774"/>
                    <a:pt x="324" y="773"/>
                  </a:cubicBezTo>
                  <a:close/>
                  <a:moveTo>
                    <a:pt x="327" y="840"/>
                  </a:moveTo>
                  <a:cubicBezTo>
                    <a:pt x="327" y="841"/>
                    <a:pt x="327" y="842"/>
                    <a:pt x="325" y="843"/>
                  </a:cubicBezTo>
                  <a:cubicBezTo>
                    <a:pt x="326" y="844"/>
                    <a:pt x="326" y="846"/>
                    <a:pt x="324" y="846"/>
                  </a:cubicBezTo>
                  <a:cubicBezTo>
                    <a:pt x="323" y="845"/>
                    <a:pt x="324" y="844"/>
                    <a:pt x="325" y="843"/>
                  </a:cubicBezTo>
                  <a:cubicBezTo>
                    <a:pt x="322" y="843"/>
                    <a:pt x="321" y="843"/>
                    <a:pt x="319" y="842"/>
                  </a:cubicBezTo>
                  <a:cubicBezTo>
                    <a:pt x="319" y="841"/>
                    <a:pt x="320" y="841"/>
                    <a:pt x="319" y="840"/>
                  </a:cubicBezTo>
                  <a:cubicBezTo>
                    <a:pt x="321" y="838"/>
                    <a:pt x="325" y="839"/>
                    <a:pt x="327" y="840"/>
                  </a:cubicBezTo>
                  <a:close/>
                  <a:moveTo>
                    <a:pt x="322" y="849"/>
                  </a:moveTo>
                  <a:cubicBezTo>
                    <a:pt x="323" y="850"/>
                    <a:pt x="322" y="851"/>
                    <a:pt x="321" y="852"/>
                  </a:cubicBezTo>
                  <a:cubicBezTo>
                    <a:pt x="320" y="851"/>
                    <a:pt x="320" y="849"/>
                    <a:pt x="322" y="849"/>
                  </a:cubicBezTo>
                  <a:close/>
                  <a:moveTo>
                    <a:pt x="321" y="861"/>
                  </a:moveTo>
                  <a:cubicBezTo>
                    <a:pt x="320" y="861"/>
                    <a:pt x="320" y="860"/>
                    <a:pt x="321" y="860"/>
                  </a:cubicBezTo>
                  <a:cubicBezTo>
                    <a:pt x="321" y="861"/>
                    <a:pt x="321" y="861"/>
                    <a:pt x="321" y="861"/>
                  </a:cubicBezTo>
                  <a:close/>
                  <a:moveTo>
                    <a:pt x="321" y="912"/>
                  </a:moveTo>
                  <a:cubicBezTo>
                    <a:pt x="321" y="912"/>
                    <a:pt x="322" y="912"/>
                    <a:pt x="322" y="912"/>
                  </a:cubicBezTo>
                  <a:cubicBezTo>
                    <a:pt x="322" y="912"/>
                    <a:pt x="322" y="912"/>
                    <a:pt x="322" y="912"/>
                  </a:cubicBezTo>
                  <a:cubicBezTo>
                    <a:pt x="322" y="912"/>
                    <a:pt x="321" y="912"/>
                    <a:pt x="321" y="912"/>
                  </a:cubicBezTo>
                  <a:cubicBezTo>
                    <a:pt x="321" y="912"/>
                    <a:pt x="321" y="912"/>
                    <a:pt x="321" y="912"/>
                  </a:cubicBezTo>
                  <a:close/>
                  <a:moveTo>
                    <a:pt x="322" y="857"/>
                  </a:moveTo>
                  <a:cubicBezTo>
                    <a:pt x="321" y="857"/>
                    <a:pt x="322" y="856"/>
                    <a:pt x="322" y="856"/>
                  </a:cubicBezTo>
                  <a:cubicBezTo>
                    <a:pt x="323" y="856"/>
                    <a:pt x="323" y="856"/>
                    <a:pt x="324" y="856"/>
                  </a:cubicBezTo>
                  <a:cubicBezTo>
                    <a:pt x="323" y="857"/>
                    <a:pt x="323" y="857"/>
                    <a:pt x="322" y="857"/>
                  </a:cubicBezTo>
                  <a:close/>
                  <a:moveTo>
                    <a:pt x="319" y="854"/>
                  </a:moveTo>
                  <a:cubicBezTo>
                    <a:pt x="321" y="854"/>
                    <a:pt x="320" y="855"/>
                    <a:pt x="319" y="855"/>
                  </a:cubicBezTo>
                  <a:cubicBezTo>
                    <a:pt x="318" y="854"/>
                    <a:pt x="319" y="854"/>
                    <a:pt x="319" y="854"/>
                  </a:cubicBezTo>
                  <a:close/>
                  <a:moveTo>
                    <a:pt x="321" y="903"/>
                  </a:moveTo>
                  <a:cubicBezTo>
                    <a:pt x="321" y="903"/>
                    <a:pt x="321" y="904"/>
                    <a:pt x="321" y="904"/>
                  </a:cubicBezTo>
                  <a:cubicBezTo>
                    <a:pt x="319" y="904"/>
                    <a:pt x="319" y="903"/>
                    <a:pt x="321" y="903"/>
                  </a:cubicBezTo>
                  <a:close/>
                  <a:moveTo>
                    <a:pt x="324" y="931"/>
                  </a:moveTo>
                  <a:cubicBezTo>
                    <a:pt x="324" y="931"/>
                    <a:pt x="324" y="931"/>
                    <a:pt x="324" y="932"/>
                  </a:cubicBezTo>
                  <a:cubicBezTo>
                    <a:pt x="323" y="932"/>
                    <a:pt x="323" y="932"/>
                    <a:pt x="322" y="931"/>
                  </a:cubicBezTo>
                  <a:cubicBezTo>
                    <a:pt x="322" y="931"/>
                    <a:pt x="323" y="931"/>
                    <a:pt x="324" y="931"/>
                  </a:cubicBezTo>
                  <a:close/>
                  <a:moveTo>
                    <a:pt x="324" y="912"/>
                  </a:moveTo>
                  <a:cubicBezTo>
                    <a:pt x="323" y="911"/>
                    <a:pt x="325" y="912"/>
                    <a:pt x="326" y="912"/>
                  </a:cubicBezTo>
                  <a:cubicBezTo>
                    <a:pt x="326" y="912"/>
                    <a:pt x="326" y="912"/>
                    <a:pt x="326" y="913"/>
                  </a:cubicBezTo>
                  <a:cubicBezTo>
                    <a:pt x="326" y="913"/>
                    <a:pt x="324" y="912"/>
                    <a:pt x="324" y="912"/>
                  </a:cubicBezTo>
                  <a:close/>
                  <a:moveTo>
                    <a:pt x="328" y="915"/>
                  </a:moveTo>
                  <a:cubicBezTo>
                    <a:pt x="328" y="914"/>
                    <a:pt x="328" y="914"/>
                    <a:pt x="328" y="914"/>
                  </a:cubicBezTo>
                  <a:cubicBezTo>
                    <a:pt x="329" y="913"/>
                    <a:pt x="328" y="912"/>
                    <a:pt x="330" y="912"/>
                  </a:cubicBezTo>
                  <a:cubicBezTo>
                    <a:pt x="329" y="913"/>
                    <a:pt x="330" y="915"/>
                    <a:pt x="328" y="915"/>
                  </a:cubicBezTo>
                  <a:close/>
                  <a:moveTo>
                    <a:pt x="331" y="958"/>
                  </a:moveTo>
                  <a:cubicBezTo>
                    <a:pt x="331" y="958"/>
                    <a:pt x="331" y="958"/>
                    <a:pt x="331" y="959"/>
                  </a:cubicBezTo>
                  <a:cubicBezTo>
                    <a:pt x="330" y="959"/>
                    <a:pt x="330" y="959"/>
                    <a:pt x="329" y="959"/>
                  </a:cubicBezTo>
                  <a:cubicBezTo>
                    <a:pt x="329" y="958"/>
                    <a:pt x="330" y="957"/>
                    <a:pt x="331" y="958"/>
                  </a:cubicBezTo>
                  <a:close/>
                  <a:moveTo>
                    <a:pt x="330" y="911"/>
                  </a:moveTo>
                  <a:cubicBezTo>
                    <a:pt x="329" y="911"/>
                    <a:pt x="330" y="910"/>
                    <a:pt x="330" y="909"/>
                  </a:cubicBezTo>
                  <a:cubicBezTo>
                    <a:pt x="330" y="909"/>
                    <a:pt x="331" y="909"/>
                    <a:pt x="331" y="908"/>
                  </a:cubicBezTo>
                  <a:cubicBezTo>
                    <a:pt x="332" y="908"/>
                    <a:pt x="333" y="909"/>
                    <a:pt x="333" y="910"/>
                  </a:cubicBezTo>
                  <a:cubicBezTo>
                    <a:pt x="332" y="910"/>
                    <a:pt x="332" y="910"/>
                    <a:pt x="331" y="910"/>
                  </a:cubicBezTo>
                  <a:cubicBezTo>
                    <a:pt x="330" y="910"/>
                    <a:pt x="331" y="912"/>
                    <a:pt x="330" y="911"/>
                  </a:cubicBezTo>
                  <a:close/>
                  <a:moveTo>
                    <a:pt x="336" y="830"/>
                  </a:moveTo>
                  <a:cubicBezTo>
                    <a:pt x="336" y="831"/>
                    <a:pt x="336" y="831"/>
                    <a:pt x="336" y="831"/>
                  </a:cubicBezTo>
                  <a:cubicBezTo>
                    <a:pt x="336" y="831"/>
                    <a:pt x="335" y="831"/>
                    <a:pt x="335" y="831"/>
                  </a:cubicBezTo>
                  <a:cubicBezTo>
                    <a:pt x="335" y="831"/>
                    <a:pt x="335" y="831"/>
                    <a:pt x="335" y="830"/>
                  </a:cubicBezTo>
                  <a:cubicBezTo>
                    <a:pt x="335" y="830"/>
                    <a:pt x="336" y="830"/>
                    <a:pt x="336" y="830"/>
                  </a:cubicBezTo>
                  <a:close/>
                  <a:moveTo>
                    <a:pt x="340" y="929"/>
                  </a:moveTo>
                  <a:cubicBezTo>
                    <a:pt x="344" y="931"/>
                    <a:pt x="336" y="934"/>
                    <a:pt x="335" y="931"/>
                  </a:cubicBezTo>
                  <a:cubicBezTo>
                    <a:pt x="335" y="929"/>
                    <a:pt x="337" y="929"/>
                    <a:pt x="340" y="929"/>
                  </a:cubicBezTo>
                  <a:close/>
                  <a:moveTo>
                    <a:pt x="340" y="926"/>
                  </a:moveTo>
                  <a:cubicBezTo>
                    <a:pt x="339" y="926"/>
                    <a:pt x="339" y="925"/>
                    <a:pt x="338" y="925"/>
                  </a:cubicBezTo>
                  <a:cubicBezTo>
                    <a:pt x="338" y="923"/>
                    <a:pt x="339" y="923"/>
                    <a:pt x="340" y="921"/>
                  </a:cubicBezTo>
                  <a:cubicBezTo>
                    <a:pt x="341" y="922"/>
                    <a:pt x="342" y="923"/>
                    <a:pt x="342" y="925"/>
                  </a:cubicBezTo>
                  <a:cubicBezTo>
                    <a:pt x="342" y="926"/>
                    <a:pt x="343" y="927"/>
                    <a:pt x="342" y="927"/>
                  </a:cubicBezTo>
                  <a:cubicBezTo>
                    <a:pt x="341" y="927"/>
                    <a:pt x="340" y="926"/>
                    <a:pt x="340" y="926"/>
                  </a:cubicBezTo>
                  <a:close/>
                  <a:moveTo>
                    <a:pt x="340" y="918"/>
                  </a:moveTo>
                  <a:cubicBezTo>
                    <a:pt x="340" y="917"/>
                    <a:pt x="339" y="917"/>
                    <a:pt x="339" y="916"/>
                  </a:cubicBezTo>
                  <a:cubicBezTo>
                    <a:pt x="340" y="915"/>
                    <a:pt x="342" y="915"/>
                    <a:pt x="344" y="915"/>
                  </a:cubicBezTo>
                  <a:cubicBezTo>
                    <a:pt x="345" y="916"/>
                    <a:pt x="345" y="918"/>
                    <a:pt x="344" y="919"/>
                  </a:cubicBezTo>
                  <a:cubicBezTo>
                    <a:pt x="342" y="919"/>
                    <a:pt x="341" y="918"/>
                    <a:pt x="340" y="918"/>
                  </a:cubicBezTo>
                  <a:close/>
                  <a:moveTo>
                    <a:pt x="351" y="972"/>
                  </a:moveTo>
                  <a:cubicBezTo>
                    <a:pt x="351" y="972"/>
                    <a:pt x="352" y="972"/>
                    <a:pt x="352" y="972"/>
                  </a:cubicBezTo>
                  <a:cubicBezTo>
                    <a:pt x="354" y="972"/>
                    <a:pt x="352" y="973"/>
                    <a:pt x="351" y="972"/>
                  </a:cubicBezTo>
                  <a:close/>
                  <a:moveTo>
                    <a:pt x="353" y="973"/>
                  </a:moveTo>
                  <a:cubicBezTo>
                    <a:pt x="355" y="973"/>
                    <a:pt x="353" y="974"/>
                    <a:pt x="353" y="973"/>
                  </a:cubicBezTo>
                  <a:cubicBezTo>
                    <a:pt x="353" y="973"/>
                    <a:pt x="353" y="973"/>
                    <a:pt x="353" y="973"/>
                  </a:cubicBezTo>
                  <a:close/>
                  <a:moveTo>
                    <a:pt x="353" y="900"/>
                  </a:moveTo>
                  <a:cubicBezTo>
                    <a:pt x="352" y="900"/>
                    <a:pt x="351" y="900"/>
                    <a:pt x="351" y="899"/>
                  </a:cubicBezTo>
                  <a:cubicBezTo>
                    <a:pt x="352" y="898"/>
                    <a:pt x="353" y="898"/>
                    <a:pt x="354" y="898"/>
                  </a:cubicBezTo>
                  <a:cubicBezTo>
                    <a:pt x="355" y="898"/>
                    <a:pt x="354" y="900"/>
                    <a:pt x="353" y="900"/>
                  </a:cubicBezTo>
                  <a:close/>
                  <a:moveTo>
                    <a:pt x="357" y="890"/>
                  </a:moveTo>
                  <a:cubicBezTo>
                    <a:pt x="358" y="891"/>
                    <a:pt x="358" y="893"/>
                    <a:pt x="356" y="894"/>
                  </a:cubicBezTo>
                  <a:cubicBezTo>
                    <a:pt x="355" y="893"/>
                    <a:pt x="355" y="890"/>
                    <a:pt x="357" y="890"/>
                  </a:cubicBezTo>
                  <a:close/>
                  <a:moveTo>
                    <a:pt x="359" y="903"/>
                  </a:moveTo>
                  <a:cubicBezTo>
                    <a:pt x="358" y="904"/>
                    <a:pt x="357" y="903"/>
                    <a:pt x="356" y="904"/>
                  </a:cubicBezTo>
                  <a:cubicBezTo>
                    <a:pt x="356" y="903"/>
                    <a:pt x="358" y="903"/>
                    <a:pt x="359" y="903"/>
                  </a:cubicBezTo>
                  <a:close/>
                  <a:moveTo>
                    <a:pt x="360" y="884"/>
                  </a:moveTo>
                  <a:cubicBezTo>
                    <a:pt x="360" y="885"/>
                    <a:pt x="360" y="885"/>
                    <a:pt x="360" y="886"/>
                  </a:cubicBezTo>
                  <a:cubicBezTo>
                    <a:pt x="358" y="886"/>
                    <a:pt x="358" y="884"/>
                    <a:pt x="360" y="884"/>
                  </a:cubicBezTo>
                  <a:close/>
                  <a:moveTo>
                    <a:pt x="360" y="925"/>
                  </a:moveTo>
                  <a:cubicBezTo>
                    <a:pt x="361" y="925"/>
                    <a:pt x="362" y="928"/>
                    <a:pt x="360" y="928"/>
                  </a:cubicBezTo>
                  <a:cubicBezTo>
                    <a:pt x="360" y="927"/>
                    <a:pt x="360" y="926"/>
                    <a:pt x="360" y="925"/>
                  </a:cubicBezTo>
                  <a:close/>
                  <a:moveTo>
                    <a:pt x="360" y="912"/>
                  </a:moveTo>
                  <a:cubicBezTo>
                    <a:pt x="362" y="912"/>
                    <a:pt x="362" y="913"/>
                    <a:pt x="362" y="914"/>
                  </a:cubicBezTo>
                  <a:cubicBezTo>
                    <a:pt x="362" y="914"/>
                    <a:pt x="364" y="914"/>
                    <a:pt x="364" y="914"/>
                  </a:cubicBezTo>
                  <a:cubicBezTo>
                    <a:pt x="364" y="916"/>
                    <a:pt x="365" y="917"/>
                    <a:pt x="364" y="918"/>
                  </a:cubicBezTo>
                  <a:cubicBezTo>
                    <a:pt x="359" y="917"/>
                    <a:pt x="361" y="914"/>
                    <a:pt x="360" y="912"/>
                  </a:cubicBezTo>
                  <a:close/>
                  <a:moveTo>
                    <a:pt x="368" y="926"/>
                  </a:moveTo>
                  <a:cubicBezTo>
                    <a:pt x="370" y="926"/>
                    <a:pt x="370" y="929"/>
                    <a:pt x="368" y="930"/>
                  </a:cubicBezTo>
                  <a:cubicBezTo>
                    <a:pt x="367" y="930"/>
                    <a:pt x="366" y="929"/>
                    <a:pt x="365" y="929"/>
                  </a:cubicBezTo>
                  <a:cubicBezTo>
                    <a:pt x="365" y="928"/>
                    <a:pt x="364" y="928"/>
                    <a:pt x="363" y="927"/>
                  </a:cubicBezTo>
                  <a:cubicBezTo>
                    <a:pt x="365" y="926"/>
                    <a:pt x="366" y="925"/>
                    <a:pt x="368" y="926"/>
                  </a:cubicBezTo>
                  <a:close/>
                  <a:moveTo>
                    <a:pt x="369" y="922"/>
                  </a:moveTo>
                  <a:cubicBezTo>
                    <a:pt x="370" y="922"/>
                    <a:pt x="371" y="922"/>
                    <a:pt x="371" y="923"/>
                  </a:cubicBezTo>
                  <a:cubicBezTo>
                    <a:pt x="370" y="923"/>
                    <a:pt x="370" y="924"/>
                    <a:pt x="369" y="924"/>
                  </a:cubicBezTo>
                  <a:cubicBezTo>
                    <a:pt x="369" y="923"/>
                    <a:pt x="368" y="922"/>
                    <a:pt x="369" y="922"/>
                  </a:cubicBezTo>
                  <a:close/>
                  <a:moveTo>
                    <a:pt x="370" y="913"/>
                  </a:moveTo>
                  <a:cubicBezTo>
                    <a:pt x="370" y="913"/>
                    <a:pt x="370" y="913"/>
                    <a:pt x="370" y="913"/>
                  </a:cubicBezTo>
                  <a:cubicBezTo>
                    <a:pt x="371" y="912"/>
                    <a:pt x="371" y="913"/>
                    <a:pt x="371" y="913"/>
                  </a:cubicBezTo>
                  <a:cubicBezTo>
                    <a:pt x="371" y="913"/>
                    <a:pt x="371" y="913"/>
                    <a:pt x="371" y="913"/>
                  </a:cubicBezTo>
                  <a:cubicBezTo>
                    <a:pt x="371" y="913"/>
                    <a:pt x="370" y="913"/>
                    <a:pt x="370" y="913"/>
                  </a:cubicBezTo>
                  <a:close/>
                  <a:moveTo>
                    <a:pt x="375" y="914"/>
                  </a:moveTo>
                  <a:cubicBezTo>
                    <a:pt x="374" y="914"/>
                    <a:pt x="374" y="912"/>
                    <a:pt x="376" y="912"/>
                  </a:cubicBezTo>
                  <a:cubicBezTo>
                    <a:pt x="377" y="912"/>
                    <a:pt x="377" y="913"/>
                    <a:pt x="377" y="914"/>
                  </a:cubicBezTo>
                  <a:cubicBezTo>
                    <a:pt x="376" y="914"/>
                    <a:pt x="376" y="915"/>
                    <a:pt x="375" y="914"/>
                  </a:cubicBezTo>
                  <a:close/>
                  <a:moveTo>
                    <a:pt x="376" y="909"/>
                  </a:moveTo>
                  <a:cubicBezTo>
                    <a:pt x="376" y="909"/>
                    <a:pt x="378" y="909"/>
                    <a:pt x="378" y="908"/>
                  </a:cubicBezTo>
                  <a:cubicBezTo>
                    <a:pt x="380" y="909"/>
                    <a:pt x="378" y="910"/>
                    <a:pt x="377" y="911"/>
                  </a:cubicBezTo>
                  <a:cubicBezTo>
                    <a:pt x="376" y="910"/>
                    <a:pt x="375" y="910"/>
                    <a:pt x="376" y="909"/>
                  </a:cubicBezTo>
                  <a:close/>
                  <a:moveTo>
                    <a:pt x="378" y="846"/>
                  </a:moveTo>
                  <a:cubicBezTo>
                    <a:pt x="377" y="846"/>
                    <a:pt x="377" y="843"/>
                    <a:pt x="380" y="843"/>
                  </a:cubicBezTo>
                  <a:cubicBezTo>
                    <a:pt x="381" y="844"/>
                    <a:pt x="380" y="847"/>
                    <a:pt x="378" y="846"/>
                  </a:cubicBezTo>
                  <a:close/>
                  <a:moveTo>
                    <a:pt x="382" y="901"/>
                  </a:moveTo>
                  <a:cubicBezTo>
                    <a:pt x="382" y="902"/>
                    <a:pt x="382" y="904"/>
                    <a:pt x="380" y="904"/>
                  </a:cubicBezTo>
                  <a:cubicBezTo>
                    <a:pt x="379" y="903"/>
                    <a:pt x="379" y="901"/>
                    <a:pt x="382" y="901"/>
                  </a:cubicBezTo>
                  <a:close/>
                  <a:moveTo>
                    <a:pt x="387" y="827"/>
                  </a:moveTo>
                  <a:cubicBezTo>
                    <a:pt x="387" y="828"/>
                    <a:pt x="387" y="828"/>
                    <a:pt x="387" y="829"/>
                  </a:cubicBezTo>
                  <a:cubicBezTo>
                    <a:pt x="386" y="829"/>
                    <a:pt x="386" y="827"/>
                    <a:pt x="387" y="827"/>
                  </a:cubicBezTo>
                  <a:close/>
                  <a:moveTo>
                    <a:pt x="382" y="693"/>
                  </a:moveTo>
                  <a:cubicBezTo>
                    <a:pt x="382" y="692"/>
                    <a:pt x="382" y="690"/>
                    <a:pt x="382" y="689"/>
                  </a:cubicBezTo>
                  <a:cubicBezTo>
                    <a:pt x="384" y="689"/>
                    <a:pt x="385" y="689"/>
                    <a:pt x="387" y="689"/>
                  </a:cubicBezTo>
                  <a:cubicBezTo>
                    <a:pt x="388" y="690"/>
                    <a:pt x="390" y="692"/>
                    <a:pt x="388" y="693"/>
                  </a:cubicBezTo>
                  <a:cubicBezTo>
                    <a:pt x="386" y="694"/>
                    <a:pt x="383" y="694"/>
                    <a:pt x="382" y="693"/>
                  </a:cubicBezTo>
                  <a:close/>
                  <a:moveTo>
                    <a:pt x="389" y="822"/>
                  </a:moveTo>
                  <a:cubicBezTo>
                    <a:pt x="390" y="822"/>
                    <a:pt x="390" y="823"/>
                    <a:pt x="389" y="823"/>
                  </a:cubicBezTo>
                  <a:cubicBezTo>
                    <a:pt x="389" y="823"/>
                    <a:pt x="388" y="821"/>
                    <a:pt x="389" y="822"/>
                  </a:cubicBezTo>
                  <a:close/>
                  <a:moveTo>
                    <a:pt x="391" y="817"/>
                  </a:moveTo>
                  <a:cubicBezTo>
                    <a:pt x="392" y="818"/>
                    <a:pt x="391" y="820"/>
                    <a:pt x="391" y="820"/>
                  </a:cubicBezTo>
                  <a:cubicBezTo>
                    <a:pt x="389" y="820"/>
                    <a:pt x="389" y="817"/>
                    <a:pt x="391" y="817"/>
                  </a:cubicBezTo>
                  <a:close/>
                  <a:moveTo>
                    <a:pt x="391" y="810"/>
                  </a:moveTo>
                  <a:cubicBezTo>
                    <a:pt x="392" y="810"/>
                    <a:pt x="392" y="810"/>
                    <a:pt x="394" y="810"/>
                  </a:cubicBezTo>
                  <a:cubicBezTo>
                    <a:pt x="396" y="811"/>
                    <a:pt x="394" y="813"/>
                    <a:pt x="392" y="813"/>
                  </a:cubicBezTo>
                  <a:cubicBezTo>
                    <a:pt x="391" y="813"/>
                    <a:pt x="390" y="812"/>
                    <a:pt x="391" y="810"/>
                  </a:cubicBezTo>
                  <a:close/>
                  <a:moveTo>
                    <a:pt x="394" y="719"/>
                  </a:moveTo>
                  <a:cubicBezTo>
                    <a:pt x="395" y="717"/>
                    <a:pt x="393" y="716"/>
                    <a:pt x="396" y="716"/>
                  </a:cubicBezTo>
                  <a:cubicBezTo>
                    <a:pt x="397" y="716"/>
                    <a:pt x="397" y="718"/>
                    <a:pt x="396" y="719"/>
                  </a:cubicBezTo>
                  <a:cubicBezTo>
                    <a:pt x="395" y="719"/>
                    <a:pt x="395" y="719"/>
                    <a:pt x="394" y="719"/>
                  </a:cubicBezTo>
                  <a:close/>
                  <a:moveTo>
                    <a:pt x="396" y="657"/>
                  </a:moveTo>
                  <a:cubicBezTo>
                    <a:pt x="397" y="657"/>
                    <a:pt x="397" y="658"/>
                    <a:pt x="397" y="658"/>
                  </a:cubicBezTo>
                  <a:cubicBezTo>
                    <a:pt x="396" y="658"/>
                    <a:pt x="397" y="657"/>
                    <a:pt x="396" y="657"/>
                  </a:cubicBezTo>
                  <a:close/>
                  <a:moveTo>
                    <a:pt x="397" y="776"/>
                  </a:moveTo>
                  <a:cubicBezTo>
                    <a:pt x="395" y="775"/>
                    <a:pt x="397" y="775"/>
                    <a:pt x="397" y="776"/>
                  </a:cubicBezTo>
                  <a:close/>
                  <a:moveTo>
                    <a:pt x="396" y="592"/>
                  </a:moveTo>
                  <a:cubicBezTo>
                    <a:pt x="395" y="592"/>
                    <a:pt x="396" y="591"/>
                    <a:pt x="396" y="590"/>
                  </a:cubicBezTo>
                  <a:cubicBezTo>
                    <a:pt x="396" y="590"/>
                    <a:pt x="396" y="589"/>
                    <a:pt x="397" y="589"/>
                  </a:cubicBezTo>
                  <a:cubicBezTo>
                    <a:pt x="397" y="589"/>
                    <a:pt x="397" y="589"/>
                    <a:pt x="397" y="589"/>
                  </a:cubicBezTo>
                  <a:cubicBezTo>
                    <a:pt x="396" y="590"/>
                    <a:pt x="397" y="592"/>
                    <a:pt x="396" y="592"/>
                  </a:cubicBezTo>
                  <a:close/>
                  <a:moveTo>
                    <a:pt x="402" y="530"/>
                  </a:moveTo>
                  <a:cubicBezTo>
                    <a:pt x="399" y="531"/>
                    <a:pt x="397" y="529"/>
                    <a:pt x="399" y="528"/>
                  </a:cubicBezTo>
                  <a:cubicBezTo>
                    <a:pt x="401" y="527"/>
                    <a:pt x="403" y="529"/>
                    <a:pt x="402" y="530"/>
                  </a:cubicBezTo>
                  <a:close/>
                  <a:moveTo>
                    <a:pt x="401" y="566"/>
                  </a:moveTo>
                  <a:cubicBezTo>
                    <a:pt x="401" y="565"/>
                    <a:pt x="401" y="565"/>
                    <a:pt x="401" y="565"/>
                  </a:cubicBezTo>
                  <a:cubicBezTo>
                    <a:pt x="403" y="565"/>
                    <a:pt x="402" y="566"/>
                    <a:pt x="401" y="566"/>
                  </a:cubicBezTo>
                  <a:close/>
                  <a:moveTo>
                    <a:pt x="398" y="688"/>
                  </a:moveTo>
                  <a:cubicBezTo>
                    <a:pt x="398" y="689"/>
                    <a:pt x="399" y="689"/>
                    <a:pt x="399" y="690"/>
                  </a:cubicBezTo>
                  <a:cubicBezTo>
                    <a:pt x="398" y="690"/>
                    <a:pt x="397" y="688"/>
                    <a:pt x="398" y="688"/>
                  </a:cubicBezTo>
                  <a:close/>
                  <a:moveTo>
                    <a:pt x="399" y="803"/>
                  </a:moveTo>
                  <a:cubicBezTo>
                    <a:pt x="399" y="803"/>
                    <a:pt x="398" y="803"/>
                    <a:pt x="398" y="803"/>
                  </a:cubicBezTo>
                  <a:cubicBezTo>
                    <a:pt x="397" y="803"/>
                    <a:pt x="398" y="803"/>
                    <a:pt x="399" y="803"/>
                  </a:cubicBezTo>
                  <a:close/>
                  <a:moveTo>
                    <a:pt x="397" y="577"/>
                  </a:moveTo>
                  <a:cubicBezTo>
                    <a:pt x="397" y="576"/>
                    <a:pt x="398" y="576"/>
                    <a:pt x="398" y="576"/>
                  </a:cubicBezTo>
                  <a:cubicBezTo>
                    <a:pt x="399" y="576"/>
                    <a:pt x="398" y="577"/>
                    <a:pt x="397" y="577"/>
                  </a:cubicBezTo>
                  <a:close/>
                  <a:moveTo>
                    <a:pt x="399" y="683"/>
                  </a:moveTo>
                  <a:cubicBezTo>
                    <a:pt x="399" y="683"/>
                    <a:pt x="399" y="682"/>
                    <a:pt x="399" y="682"/>
                  </a:cubicBezTo>
                  <a:cubicBezTo>
                    <a:pt x="399" y="682"/>
                    <a:pt x="399" y="682"/>
                    <a:pt x="400" y="682"/>
                  </a:cubicBezTo>
                  <a:cubicBezTo>
                    <a:pt x="400" y="682"/>
                    <a:pt x="400" y="683"/>
                    <a:pt x="400" y="683"/>
                  </a:cubicBezTo>
                  <a:cubicBezTo>
                    <a:pt x="399" y="683"/>
                    <a:pt x="399" y="683"/>
                    <a:pt x="399" y="683"/>
                  </a:cubicBezTo>
                  <a:close/>
                  <a:moveTo>
                    <a:pt x="399" y="585"/>
                  </a:moveTo>
                  <a:cubicBezTo>
                    <a:pt x="397" y="585"/>
                    <a:pt x="398" y="584"/>
                    <a:pt x="399" y="583"/>
                  </a:cubicBezTo>
                  <a:cubicBezTo>
                    <a:pt x="400" y="584"/>
                    <a:pt x="399" y="585"/>
                    <a:pt x="399" y="585"/>
                  </a:cubicBezTo>
                  <a:close/>
                  <a:moveTo>
                    <a:pt x="399" y="548"/>
                  </a:moveTo>
                  <a:cubicBezTo>
                    <a:pt x="399" y="548"/>
                    <a:pt x="400" y="548"/>
                    <a:pt x="400" y="548"/>
                  </a:cubicBezTo>
                  <a:cubicBezTo>
                    <a:pt x="400" y="548"/>
                    <a:pt x="400" y="548"/>
                    <a:pt x="399" y="548"/>
                  </a:cubicBezTo>
                  <a:close/>
                  <a:moveTo>
                    <a:pt x="400" y="569"/>
                  </a:moveTo>
                  <a:cubicBezTo>
                    <a:pt x="401" y="569"/>
                    <a:pt x="400" y="571"/>
                    <a:pt x="400" y="571"/>
                  </a:cubicBezTo>
                  <a:cubicBezTo>
                    <a:pt x="399" y="571"/>
                    <a:pt x="399" y="569"/>
                    <a:pt x="400" y="569"/>
                  </a:cubicBezTo>
                  <a:close/>
                  <a:moveTo>
                    <a:pt x="400" y="567"/>
                  </a:moveTo>
                  <a:cubicBezTo>
                    <a:pt x="401" y="567"/>
                    <a:pt x="401" y="567"/>
                    <a:pt x="401" y="568"/>
                  </a:cubicBezTo>
                  <a:cubicBezTo>
                    <a:pt x="400" y="568"/>
                    <a:pt x="400" y="567"/>
                    <a:pt x="400" y="567"/>
                  </a:cubicBezTo>
                  <a:close/>
                  <a:moveTo>
                    <a:pt x="399" y="423"/>
                  </a:moveTo>
                  <a:cubicBezTo>
                    <a:pt x="399" y="423"/>
                    <a:pt x="399" y="423"/>
                    <a:pt x="400" y="423"/>
                  </a:cubicBezTo>
                  <a:cubicBezTo>
                    <a:pt x="399" y="424"/>
                    <a:pt x="397" y="423"/>
                    <a:pt x="399" y="423"/>
                  </a:cubicBezTo>
                  <a:close/>
                  <a:moveTo>
                    <a:pt x="398" y="517"/>
                  </a:moveTo>
                  <a:cubicBezTo>
                    <a:pt x="398" y="517"/>
                    <a:pt x="398" y="518"/>
                    <a:pt x="398" y="518"/>
                  </a:cubicBezTo>
                  <a:cubicBezTo>
                    <a:pt x="398" y="518"/>
                    <a:pt x="398" y="519"/>
                    <a:pt x="397" y="519"/>
                  </a:cubicBezTo>
                  <a:cubicBezTo>
                    <a:pt x="397" y="519"/>
                    <a:pt x="396" y="517"/>
                    <a:pt x="398" y="517"/>
                  </a:cubicBezTo>
                  <a:close/>
                  <a:moveTo>
                    <a:pt x="397" y="583"/>
                  </a:moveTo>
                  <a:cubicBezTo>
                    <a:pt x="397" y="584"/>
                    <a:pt x="397" y="584"/>
                    <a:pt x="397" y="584"/>
                  </a:cubicBezTo>
                  <a:cubicBezTo>
                    <a:pt x="397" y="584"/>
                    <a:pt x="397" y="584"/>
                    <a:pt x="397" y="584"/>
                  </a:cubicBezTo>
                  <a:cubicBezTo>
                    <a:pt x="397" y="584"/>
                    <a:pt x="397" y="584"/>
                    <a:pt x="397" y="583"/>
                  </a:cubicBezTo>
                  <a:cubicBezTo>
                    <a:pt x="397" y="583"/>
                    <a:pt x="397" y="583"/>
                    <a:pt x="397" y="583"/>
                  </a:cubicBezTo>
                  <a:close/>
                  <a:moveTo>
                    <a:pt x="397" y="585"/>
                  </a:moveTo>
                  <a:cubicBezTo>
                    <a:pt x="397" y="585"/>
                    <a:pt x="397" y="586"/>
                    <a:pt x="397" y="586"/>
                  </a:cubicBezTo>
                  <a:cubicBezTo>
                    <a:pt x="395" y="586"/>
                    <a:pt x="396" y="585"/>
                    <a:pt x="397" y="585"/>
                  </a:cubicBezTo>
                  <a:close/>
                  <a:moveTo>
                    <a:pt x="398" y="920"/>
                  </a:moveTo>
                  <a:cubicBezTo>
                    <a:pt x="400" y="921"/>
                    <a:pt x="402" y="923"/>
                    <a:pt x="399" y="924"/>
                  </a:cubicBezTo>
                  <a:cubicBezTo>
                    <a:pt x="397" y="924"/>
                    <a:pt x="397" y="921"/>
                    <a:pt x="398" y="920"/>
                  </a:cubicBezTo>
                  <a:close/>
                  <a:moveTo>
                    <a:pt x="400" y="581"/>
                  </a:moveTo>
                  <a:cubicBezTo>
                    <a:pt x="399" y="580"/>
                    <a:pt x="399" y="580"/>
                    <a:pt x="400" y="580"/>
                  </a:cubicBezTo>
                  <a:cubicBezTo>
                    <a:pt x="401" y="580"/>
                    <a:pt x="401" y="581"/>
                    <a:pt x="400" y="581"/>
                  </a:cubicBezTo>
                  <a:close/>
                  <a:moveTo>
                    <a:pt x="402" y="685"/>
                  </a:moveTo>
                  <a:cubicBezTo>
                    <a:pt x="402" y="684"/>
                    <a:pt x="403" y="684"/>
                    <a:pt x="404" y="684"/>
                  </a:cubicBezTo>
                  <a:cubicBezTo>
                    <a:pt x="404" y="685"/>
                    <a:pt x="404" y="685"/>
                    <a:pt x="402" y="685"/>
                  </a:cubicBezTo>
                  <a:close/>
                  <a:moveTo>
                    <a:pt x="404" y="589"/>
                  </a:moveTo>
                  <a:cubicBezTo>
                    <a:pt x="403" y="589"/>
                    <a:pt x="402" y="588"/>
                    <a:pt x="402" y="588"/>
                  </a:cubicBezTo>
                  <a:cubicBezTo>
                    <a:pt x="403" y="588"/>
                    <a:pt x="404" y="587"/>
                    <a:pt x="405" y="587"/>
                  </a:cubicBezTo>
                  <a:cubicBezTo>
                    <a:pt x="405" y="588"/>
                    <a:pt x="404" y="589"/>
                    <a:pt x="404" y="589"/>
                  </a:cubicBezTo>
                  <a:close/>
                  <a:moveTo>
                    <a:pt x="411" y="442"/>
                  </a:moveTo>
                  <a:cubicBezTo>
                    <a:pt x="411" y="441"/>
                    <a:pt x="411" y="440"/>
                    <a:pt x="410" y="439"/>
                  </a:cubicBezTo>
                  <a:cubicBezTo>
                    <a:pt x="412" y="440"/>
                    <a:pt x="412" y="440"/>
                    <a:pt x="414" y="441"/>
                  </a:cubicBezTo>
                  <a:cubicBezTo>
                    <a:pt x="412" y="442"/>
                    <a:pt x="415" y="443"/>
                    <a:pt x="414" y="444"/>
                  </a:cubicBezTo>
                  <a:cubicBezTo>
                    <a:pt x="413" y="444"/>
                    <a:pt x="413" y="444"/>
                    <a:pt x="412" y="444"/>
                  </a:cubicBezTo>
                  <a:cubicBezTo>
                    <a:pt x="411" y="444"/>
                    <a:pt x="412" y="445"/>
                    <a:pt x="410" y="445"/>
                  </a:cubicBezTo>
                  <a:cubicBezTo>
                    <a:pt x="410" y="443"/>
                    <a:pt x="410" y="442"/>
                    <a:pt x="411" y="442"/>
                  </a:cubicBezTo>
                  <a:close/>
                  <a:moveTo>
                    <a:pt x="412" y="434"/>
                  </a:moveTo>
                  <a:cubicBezTo>
                    <a:pt x="413" y="434"/>
                    <a:pt x="413" y="435"/>
                    <a:pt x="412" y="436"/>
                  </a:cubicBezTo>
                  <a:cubicBezTo>
                    <a:pt x="411" y="435"/>
                    <a:pt x="413" y="435"/>
                    <a:pt x="412" y="434"/>
                  </a:cubicBezTo>
                  <a:close/>
                  <a:moveTo>
                    <a:pt x="411" y="439"/>
                  </a:moveTo>
                  <a:cubicBezTo>
                    <a:pt x="411" y="439"/>
                    <a:pt x="411" y="438"/>
                    <a:pt x="411" y="436"/>
                  </a:cubicBezTo>
                  <a:cubicBezTo>
                    <a:pt x="412" y="436"/>
                    <a:pt x="412" y="439"/>
                    <a:pt x="411" y="439"/>
                  </a:cubicBezTo>
                  <a:close/>
                  <a:moveTo>
                    <a:pt x="414" y="449"/>
                  </a:moveTo>
                  <a:cubicBezTo>
                    <a:pt x="412" y="449"/>
                    <a:pt x="414" y="447"/>
                    <a:pt x="413" y="445"/>
                  </a:cubicBezTo>
                  <a:cubicBezTo>
                    <a:pt x="413" y="445"/>
                    <a:pt x="414" y="446"/>
                    <a:pt x="414" y="446"/>
                  </a:cubicBezTo>
                  <a:cubicBezTo>
                    <a:pt x="414" y="446"/>
                    <a:pt x="414" y="446"/>
                    <a:pt x="414" y="446"/>
                  </a:cubicBezTo>
                  <a:cubicBezTo>
                    <a:pt x="414" y="447"/>
                    <a:pt x="414" y="448"/>
                    <a:pt x="414" y="449"/>
                  </a:cubicBezTo>
                  <a:close/>
                  <a:moveTo>
                    <a:pt x="415" y="465"/>
                  </a:moveTo>
                  <a:cubicBezTo>
                    <a:pt x="415" y="465"/>
                    <a:pt x="413" y="465"/>
                    <a:pt x="414" y="465"/>
                  </a:cubicBezTo>
                  <a:cubicBezTo>
                    <a:pt x="414" y="465"/>
                    <a:pt x="414" y="465"/>
                    <a:pt x="415" y="465"/>
                  </a:cubicBezTo>
                  <a:close/>
                  <a:moveTo>
                    <a:pt x="410" y="445"/>
                  </a:moveTo>
                  <a:cubicBezTo>
                    <a:pt x="410" y="445"/>
                    <a:pt x="410" y="445"/>
                    <a:pt x="410" y="445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11" y="445"/>
                    <a:pt x="411" y="445"/>
                    <a:pt x="410" y="445"/>
                  </a:cubicBezTo>
                  <a:close/>
                  <a:moveTo>
                    <a:pt x="411" y="447"/>
                  </a:moveTo>
                  <a:cubicBezTo>
                    <a:pt x="411" y="447"/>
                    <a:pt x="410" y="446"/>
                    <a:pt x="410" y="446"/>
                  </a:cubicBezTo>
                  <a:cubicBezTo>
                    <a:pt x="411" y="446"/>
                    <a:pt x="411" y="446"/>
                    <a:pt x="411" y="447"/>
                  </a:cubicBezTo>
                  <a:close/>
                  <a:moveTo>
                    <a:pt x="413" y="447"/>
                  </a:moveTo>
                  <a:cubicBezTo>
                    <a:pt x="411" y="447"/>
                    <a:pt x="413" y="448"/>
                    <a:pt x="411" y="448"/>
                  </a:cubicBezTo>
                  <a:cubicBezTo>
                    <a:pt x="411" y="449"/>
                    <a:pt x="412" y="449"/>
                    <a:pt x="413" y="449"/>
                  </a:cubicBezTo>
                  <a:cubicBezTo>
                    <a:pt x="413" y="449"/>
                    <a:pt x="411" y="450"/>
                    <a:pt x="412" y="450"/>
                  </a:cubicBezTo>
                  <a:cubicBezTo>
                    <a:pt x="413" y="450"/>
                    <a:pt x="412" y="449"/>
                    <a:pt x="414" y="449"/>
                  </a:cubicBezTo>
                  <a:cubicBezTo>
                    <a:pt x="413" y="450"/>
                    <a:pt x="415" y="451"/>
                    <a:pt x="413" y="452"/>
                  </a:cubicBezTo>
                  <a:cubicBezTo>
                    <a:pt x="413" y="453"/>
                    <a:pt x="413" y="453"/>
                    <a:pt x="413" y="454"/>
                  </a:cubicBezTo>
                  <a:cubicBezTo>
                    <a:pt x="413" y="455"/>
                    <a:pt x="414" y="454"/>
                    <a:pt x="413" y="455"/>
                  </a:cubicBezTo>
                  <a:cubicBezTo>
                    <a:pt x="413" y="455"/>
                    <a:pt x="413" y="455"/>
                    <a:pt x="413" y="455"/>
                  </a:cubicBezTo>
                  <a:cubicBezTo>
                    <a:pt x="413" y="456"/>
                    <a:pt x="413" y="456"/>
                    <a:pt x="413" y="457"/>
                  </a:cubicBezTo>
                  <a:cubicBezTo>
                    <a:pt x="412" y="457"/>
                    <a:pt x="413" y="460"/>
                    <a:pt x="413" y="462"/>
                  </a:cubicBezTo>
                  <a:cubicBezTo>
                    <a:pt x="413" y="462"/>
                    <a:pt x="413" y="462"/>
                    <a:pt x="413" y="462"/>
                  </a:cubicBezTo>
                  <a:cubicBezTo>
                    <a:pt x="413" y="463"/>
                    <a:pt x="414" y="464"/>
                    <a:pt x="413" y="465"/>
                  </a:cubicBezTo>
                  <a:cubicBezTo>
                    <a:pt x="412" y="465"/>
                    <a:pt x="412" y="465"/>
                    <a:pt x="411" y="465"/>
                  </a:cubicBezTo>
                  <a:cubicBezTo>
                    <a:pt x="410" y="464"/>
                    <a:pt x="412" y="463"/>
                    <a:pt x="412" y="462"/>
                  </a:cubicBezTo>
                  <a:cubicBezTo>
                    <a:pt x="412" y="461"/>
                    <a:pt x="411" y="461"/>
                    <a:pt x="411" y="461"/>
                  </a:cubicBezTo>
                  <a:cubicBezTo>
                    <a:pt x="410" y="460"/>
                    <a:pt x="410" y="461"/>
                    <a:pt x="410" y="461"/>
                  </a:cubicBezTo>
                  <a:cubicBezTo>
                    <a:pt x="409" y="461"/>
                    <a:pt x="409" y="461"/>
                    <a:pt x="409" y="460"/>
                  </a:cubicBezTo>
                  <a:cubicBezTo>
                    <a:pt x="410" y="460"/>
                    <a:pt x="410" y="460"/>
                    <a:pt x="411" y="460"/>
                  </a:cubicBezTo>
                  <a:cubicBezTo>
                    <a:pt x="412" y="460"/>
                    <a:pt x="410" y="459"/>
                    <a:pt x="411" y="458"/>
                  </a:cubicBezTo>
                  <a:cubicBezTo>
                    <a:pt x="408" y="458"/>
                    <a:pt x="410" y="460"/>
                    <a:pt x="408" y="460"/>
                  </a:cubicBezTo>
                  <a:cubicBezTo>
                    <a:pt x="408" y="459"/>
                    <a:pt x="409" y="458"/>
                    <a:pt x="409" y="457"/>
                  </a:cubicBezTo>
                  <a:cubicBezTo>
                    <a:pt x="409" y="456"/>
                    <a:pt x="408" y="456"/>
                    <a:pt x="408" y="455"/>
                  </a:cubicBezTo>
                  <a:cubicBezTo>
                    <a:pt x="410" y="455"/>
                    <a:pt x="409" y="455"/>
                    <a:pt x="410" y="455"/>
                  </a:cubicBezTo>
                  <a:cubicBezTo>
                    <a:pt x="411" y="455"/>
                    <a:pt x="409" y="453"/>
                    <a:pt x="410" y="453"/>
                  </a:cubicBezTo>
                  <a:cubicBezTo>
                    <a:pt x="410" y="452"/>
                    <a:pt x="409" y="453"/>
                    <a:pt x="408" y="452"/>
                  </a:cubicBezTo>
                  <a:cubicBezTo>
                    <a:pt x="409" y="451"/>
                    <a:pt x="409" y="450"/>
                    <a:pt x="409" y="448"/>
                  </a:cubicBezTo>
                  <a:cubicBezTo>
                    <a:pt x="411" y="449"/>
                    <a:pt x="410" y="447"/>
                    <a:pt x="413" y="447"/>
                  </a:cubicBezTo>
                  <a:close/>
                  <a:moveTo>
                    <a:pt x="418" y="502"/>
                  </a:moveTo>
                  <a:cubicBezTo>
                    <a:pt x="417" y="502"/>
                    <a:pt x="417" y="501"/>
                    <a:pt x="416" y="501"/>
                  </a:cubicBezTo>
                  <a:cubicBezTo>
                    <a:pt x="416" y="501"/>
                    <a:pt x="415" y="501"/>
                    <a:pt x="415" y="500"/>
                  </a:cubicBezTo>
                  <a:cubicBezTo>
                    <a:pt x="416" y="500"/>
                    <a:pt x="416" y="500"/>
                    <a:pt x="417" y="500"/>
                  </a:cubicBezTo>
                  <a:cubicBezTo>
                    <a:pt x="417" y="501"/>
                    <a:pt x="418" y="501"/>
                    <a:pt x="418" y="502"/>
                  </a:cubicBezTo>
                  <a:close/>
                  <a:moveTo>
                    <a:pt x="419" y="502"/>
                  </a:moveTo>
                  <a:cubicBezTo>
                    <a:pt x="420" y="502"/>
                    <a:pt x="420" y="503"/>
                    <a:pt x="420" y="503"/>
                  </a:cubicBezTo>
                  <a:cubicBezTo>
                    <a:pt x="420" y="504"/>
                    <a:pt x="419" y="503"/>
                    <a:pt x="418" y="503"/>
                  </a:cubicBezTo>
                  <a:cubicBezTo>
                    <a:pt x="417" y="502"/>
                    <a:pt x="418" y="502"/>
                    <a:pt x="419" y="502"/>
                  </a:cubicBezTo>
                  <a:close/>
                  <a:moveTo>
                    <a:pt x="419" y="499"/>
                  </a:moveTo>
                  <a:cubicBezTo>
                    <a:pt x="419" y="499"/>
                    <a:pt x="420" y="499"/>
                    <a:pt x="420" y="499"/>
                  </a:cubicBezTo>
                  <a:cubicBezTo>
                    <a:pt x="419" y="500"/>
                    <a:pt x="418" y="499"/>
                    <a:pt x="419" y="499"/>
                  </a:cubicBezTo>
                  <a:close/>
                  <a:moveTo>
                    <a:pt x="424" y="436"/>
                  </a:moveTo>
                  <a:cubicBezTo>
                    <a:pt x="424" y="435"/>
                    <a:pt x="425" y="435"/>
                    <a:pt x="424" y="434"/>
                  </a:cubicBezTo>
                  <a:cubicBezTo>
                    <a:pt x="425" y="433"/>
                    <a:pt x="426" y="433"/>
                    <a:pt x="427" y="433"/>
                  </a:cubicBezTo>
                  <a:cubicBezTo>
                    <a:pt x="427" y="434"/>
                    <a:pt x="426" y="434"/>
                    <a:pt x="427" y="435"/>
                  </a:cubicBezTo>
                  <a:cubicBezTo>
                    <a:pt x="426" y="436"/>
                    <a:pt x="425" y="436"/>
                    <a:pt x="424" y="436"/>
                  </a:cubicBezTo>
                  <a:close/>
                  <a:moveTo>
                    <a:pt x="424" y="452"/>
                  </a:moveTo>
                  <a:cubicBezTo>
                    <a:pt x="423" y="451"/>
                    <a:pt x="426" y="451"/>
                    <a:pt x="424" y="452"/>
                  </a:cubicBezTo>
                  <a:close/>
                  <a:moveTo>
                    <a:pt x="426" y="423"/>
                  </a:moveTo>
                  <a:cubicBezTo>
                    <a:pt x="425" y="424"/>
                    <a:pt x="425" y="424"/>
                    <a:pt x="424" y="424"/>
                  </a:cubicBezTo>
                  <a:cubicBezTo>
                    <a:pt x="423" y="424"/>
                    <a:pt x="423" y="423"/>
                    <a:pt x="423" y="422"/>
                  </a:cubicBezTo>
                  <a:cubicBezTo>
                    <a:pt x="423" y="422"/>
                    <a:pt x="424" y="422"/>
                    <a:pt x="424" y="422"/>
                  </a:cubicBezTo>
                  <a:cubicBezTo>
                    <a:pt x="424" y="422"/>
                    <a:pt x="425" y="420"/>
                    <a:pt x="426" y="421"/>
                  </a:cubicBezTo>
                  <a:cubicBezTo>
                    <a:pt x="427" y="421"/>
                    <a:pt x="426" y="422"/>
                    <a:pt x="426" y="423"/>
                  </a:cubicBezTo>
                  <a:close/>
                  <a:moveTo>
                    <a:pt x="431" y="473"/>
                  </a:moveTo>
                  <a:cubicBezTo>
                    <a:pt x="432" y="473"/>
                    <a:pt x="431" y="474"/>
                    <a:pt x="430" y="474"/>
                  </a:cubicBezTo>
                  <a:cubicBezTo>
                    <a:pt x="430" y="474"/>
                    <a:pt x="430" y="474"/>
                    <a:pt x="430" y="474"/>
                  </a:cubicBezTo>
                  <a:cubicBezTo>
                    <a:pt x="430" y="475"/>
                    <a:pt x="429" y="475"/>
                    <a:pt x="430" y="473"/>
                  </a:cubicBezTo>
                  <a:cubicBezTo>
                    <a:pt x="430" y="473"/>
                    <a:pt x="430" y="474"/>
                    <a:pt x="430" y="474"/>
                  </a:cubicBezTo>
                  <a:cubicBezTo>
                    <a:pt x="430" y="473"/>
                    <a:pt x="431" y="473"/>
                    <a:pt x="431" y="473"/>
                  </a:cubicBezTo>
                  <a:close/>
                  <a:moveTo>
                    <a:pt x="434" y="448"/>
                  </a:moveTo>
                  <a:cubicBezTo>
                    <a:pt x="434" y="447"/>
                    <a:pt x="434" y="446"/>
                    <a:pt x="434" y="445"/>
                  </a:cubicBezTo>
                  <a:cubicBezTo>
                    <a:pt x="435" y="445"/>
                    <a:pt x="435" y="446"/>
                    <a:pt x="437" y="446"/>
                  </a:cubicBezTo>
                  <a:cubicBezTo>
                    <a:pt x="435" y="447"/>
                    <a:pt x="438" y="449"/>
                    <a:pt x="437" y="450"/>
                  </a:cubicBezTo>
                  <a:cubicBezTo>
                    <a:pt x="436" y="449"/>
                    <a:pt x="436" y="450"/>
                    <a:pt x="435" y="449"/>
                  </a:cubicBezTo>
                  <a:cubicBezTo>
                    <a:pt x="435" y="449"/>
                    <a:pt x="435" y="450"/>
                    <a:pt x="433" y="450"/>
                  </a:cubicBezTo>
                  <a:cubicBezTo>
                    <a:pt x="433" y="449"/>
                    <a:pt x="433" y="448"/>
                    <a:pt x="434" y="448"/>
                  </a:cubicBezTo>
                  <a:close/>
                  <a:moveTo>
                    <a:pt x="435" y="439"/>
                  </a:moveTo>
                  <a:cubicBezTo>
                    <a:pt x="436" y="440"/>
                    <a:pt x="436" y="441"/>
                    <a:pt x="435" y="441"/>
                  </a:cubicBezTo>
                  <a:cubicBezTo>
                    <a:pt x="434" y="441"/>
                    <a:pt x="436" y="440"/>
                    <a:pt x="435" y="439"/>
                  </a:cubicBezTo>
                  <a:close/>
                  <a:moveTo>
                    <a:pt x="438" y="429"/>
                  </a:moveTo>
                  <a:cubicBezTo>
                    <a:pt x="438" y="429"/>
                    <a:pt x="437" y="429"/>
                    <a:pt x="436" y="429"/>
                  </a:cubicBezTo>
                  <a:cubicBezTo>
                    <a:pt x="437" y="428"/>
                    <a:pt x="437" y="428"/>
                    <a:pt x="438" y="428"/>
                  </a:cubicBezTo>
                  <a:cubicBezTo>
                    <a:pt x="438" y="426"/>
                    <a:pt x="439" y="428"/>
                    <a:pt x="438" y="429"/>
                  </a:cubicBezTo>
                  <a:close/>
                  <a:moveTo>
                    <a:pt x="437" y="430"/>
                  </a:moveTo>
                  <a:cubicBezTo>
                    <a:pt x="437" y="429"/>
                    <a:pt x="437" y="430"/>
                    <a:pt x="438" y="430"/>
                  </a:cubicBezTo>
                  <a:cubicBezTo>
                    <a:pt x="439" y="430"/>
                    <a:pt x="438" y="430"/>
                    <a:pt x="437" y="430"/>
                  </a:cubicBezTo>
                  <a:close/>
                  <a:moveTo>
                    <a:pt x="438" y="434"/>
                  </a:moveTo>
                  <a:cubicBezTo>
                    <a:pt x="437" y="434"/>
                    <a:pt x="436" y="433"/>
                    <a:pt x="437" y="432"/>
                  </a:cubicBezTo>
                  <a:cubicBezTo>
                    <a:pt x="436" y="432"/>
                    <a:pt x="435" y="432"/>
                    <a:pt x="436" y="431"/>
                  </a:cubicBezTo>
                  <a:cubicBezTo>
                    <a:pt x="437" y="431"/>
                    <a:pt x="438" y="432"/>
                    <a:pt x="438" y="434"/>
                  </a:cubicBezTo>
                  <a:close/>
                  <a:moveTo>
                    <a:pt x="437" y="434"/>
                  </a:moveTo>
                  <a:cubicBezTo>
                    <a:pt x="439" y="434"/>
                    <a:pt x="438" y="436"/>
                    <a:pt x="438" y="438"/>
                  </a:cubicBezTo>
                  <a:cubicBezTo>
                    <a:pt x="436" y="438"/>
                    <a:pt x="436" y="437"/>
                    <a:pt x="435" y="437"/>
                  </a:cubicBezTo>
                  <a:cubicBezTo>
                    <a:pt x="436" y="436"/>
                    <a:pt x="437" y="435"/>
                    <a:pt x="437" y="434"/>
                  </a:cubicBezTo>
                  <a:close/>
                  <a:moveTo>
                    <a:pt x="440" y="503"/>
                  </a:moveTo>
                  <a:cubicBezTo>
                    <a:pt x="441" y="503"/>
                    <a:pt x="442" y="503"/>
                    <a:pt x="442" y="504"/>
                  </a:cubicBezTo>
                  <a:cubicBezTo>
                    <a:pt x="442" y="504"/>
                    <a:pt x="442" y="504"/>
                    <a:pt x="442" y="505"/>
                  </a:cubicBezTo>
                  <a:cubicBezTo>
                    <a:pt x="440" y="505"/>
                    <a:pt x="440" y="504"/>
                    <a:pt x="439" y="505"/>
                  </a:cubicBezTo>
                  <a:cubicBezTo>
                    <a:pt x="439" y="504"/>
                    <a:pt x="439" y="504"/>
                    <a:pt x="439" y="503"/>
                  </a:cubicBezTo>
                  <a:cubicBezTo>
                    <a:pt x="438" y="503"/>
                    <a:pt x="437" y="503"/>
                    <a:pt x="437" y="503"/>
                  </a:cubicBezTo>
                  <a:cubicBezTo>
                    <a:pt x="436" y="502"/>
                    <a:pt x="437" y="502"/>
                    <a:pt x="437" y="502"/>
                  </a:cubicBezTo>
                  <a:cubicBezTo>
                    <a:pt x="438" y="503"/>
                    <a:pt x="439" y="502"/>
                    <a:pt x="439" y="501"/>
                  </a:cubicBezTo>
                  <a:cubicBezTo>
                    <a:pt x="441" y="501"/>
                    <a:pt x="440" y="502"/>
                    <a:pt x="440" y="503"/>
                  </a:cubicBezTo>
                  <a:close/>
                  <a:moveTo>
                    <a:pt x="442" y="494"/>
                  </a:moveTo>
                  <a:cubicBezTo>
                    <a:pt x="442" y="494"/>
                    <a:pt x="442" y="494"/>
                    <a:pt x="442" y="494"/>
                  </a:cubicBezTo>
                  <a:cubicBezTo>
                    <a:pt x="442" y="494"/>
                    <a:pt x="442" y="493"/>
                    <a:pt x="442" y="493"/>
                  </a:cubicBezTo>
                  <a:cubicBezTo>
                    <a:pt x="442" y="493"/>
                    <a:pt x="442" y="493"/>
                    <a:pt x="442" y="493"/>
                  </a:cubicBezTo>
                  <a:cubicBezTo>
                    <a:pt x="442" y="493"/>
                    <a:pt x="442" y="494"/>
                    <a:pt x="442" y="494"/>
                  </a:cubicBezTo>
                  <a:close/>
                  <a:moveTo>
                    <a:pt x="443" y="506"/>
                  </a:moveTo>
                  <a:cubicBezTo>
                    <a:pt x="442" y="506"/>
                    <a:pt x="441" y="506"/>
                    <a:pt x="442" y="505"/>
                  </a:cubicBezTo>
                  <a:cubicBezTo>
                    <a:pt x="443" y="505"/>
                    <a:pt x="443" y="505"/>
                    <a:pt x="443" y="506"/>
                  </a:cubicBezTo>
                  <a:close/>
                  <a:moveTo>
                    <a:pt x="438" y="517"/>
                  </a:moveTo>
                  <a:cubicBezTo>
                    <a:pt x="438" y="517"/>
                    <a:pt x="438" y="516"/>
                    <a:pt x="438" y="516"/>
                  </a:cubicBezTo>
                  <a:cubicBezTo>
                    <a:pt x="439" y="516"/>
                    <a:pt x="440" y="516"/>
                    <a:pt x="440" y="516"/>
                  </a:cubicBezTo>
                  <a:cubicBezTo>
                    <a:pt x="440" y="517"/>
                    <a:pt x="439" y="517"/>
                    <a:pt x="438" y="517"/>
                  </a:cubicBezTo>
                  <a:close/>
                  <a:moveTo>
                    <a:pt x="440" y="517"/>
                  </a:moveTo>
                  <a:cubicBezTo>
                    <a:pt x="440" y="517"/>
                    <a:pt x="440" y="518"/>
                    <a:pt x="440" y="518"/>
                  </a:cubicBezTo>
                  <a:cubicBezTo>
                    <a:pt x="439" y="518"/>
                    <a:pt x="439" y="518"/>
                    <a:pt x="439" y="518"/>
                  </a:cubicBezTo>
                  <a:cubicBezTo>
                    <a:pt x="439" y="518"/>
                    <a:pt x="439" y="517"/>
                    <a:pt x="439" y="517"/>
                  </a:cubicBezTo>
                  <a:cubicBezTo>
                    <a:pt x="439" y="517"/>
                    <a:pt x="439" y="517"/>
                    <a:pt x="440" y="517"/>
                  </a:cubicBezTo>
                  <a:close/>
                  <a:moveTo>
                    <a:pt x="435" y="510"/>
                  </a:moveTo>
                  <a:cubicBezTo>
                    <a:pt x="435" y="510"/>
                    <a:pt x="435" y="509"/>
                    <a:pt x="436" y="509"/>
                  </a:cubicBezTo>
                  <a:cubicBezTo>
                    <a:pt x="437" y="509"/>
                    <a:pt x="436" y="509"/>
                    <a:pt x="436" y="509"/>
                  </a:cubicBezTo>
                  <a:cubicBezTo>
                    <a:pt x="436" y="510"/>
                    <a:pt x="436" y="510"/>
                    <a:pt x="437" y="510"/>
                  </a:cubicBezTo>
                  <a:cubicBezTo>
                    <a:pt x="437" y="511"/>
                    <a:pt x="436" y="511"/>
                    <a:pt x="435" y="511"/>
                  </a:cubicBezTo>
                  <a:cubicBezTo>
                    <a:pt x="435" y="510"/>
                    <a:pt x="437" y="510"/>
                    <a:pt x="435" y="510"/>
                  </a:cubicBezTo>
                  <a:close/>
                  <a:moveTo>
                    <a:pt x="434" y="501"/>
                  </a:moveTo>
                  <a:cubicBezTo>
                    <a:pt x="435" y="501"/>
                    <a:pt x="435" y="502"/>
                    <a:pt x="435" y="503"/>
                  </a:cubicBezTo>
                  <a:cubicBezTo>
                    <a:pt x="433" y="503"/>
                    <a:pt x="434" y="502"/>
                    <a:pt x="434" y="501"/>
                  </a:cubicBezTo>
                  <a:close/>
                  <a:moveTo>
                    <a:pt x="434" y="492"/>
                  </a:moveTo>
                  <a:cubicBezTo>
                    <a:pt x="433" y="491"/>
                    <a:pt x="434" y="491"/>
                    <a:pt x="434" y="490"/>
                  </a:cubicBezTo>
                  <a:cubicBezTo>
                    <a:pt x="435" y="490"/>
                    <a:pt x="435" y="492"/>
                    <a:pt x="434" y="492"/>
                  </a:cubicBezTo>
                  <a:close/>
                  <a:moveTo>
                    <a:pt x="432" y="500"/>
                  </a:moveTo>
                  <a:cubicBezTo>
                    <a:pt x="431" y="500"/>
                    <a:pt x="431" y="499"/>
                    <a:pt x="431" y="499"/>
                  </a:cubicBezTo>
                  <a:cubicBezTo>
                    <a:pt x="432" y="498"/>
                    <a:pt x="432" y="499"/>
                    <a:pt x="432" y="500"/>
                  </a:cubicBezTo>
                  <a:close/>
                  <a:moveTo>
                    <a:pt x="432" y="529"/>
                  </a:moveTo>
                  <a:cubicBezTo>
                    <a:pt x="433" y="529"/>
                    <a:pt x="433" y="530"/>
                    <a:pt x="432" y="531"/>
                  </a:cubicBezTo>
                  <a:cubicBezTo>
                    <a:pt x="431" y="530"/>
                    <a:pt x="433" y="529"/>
                    <a:pt x="432" y="529"/>
                  </a:cubicBezTo>
                  <a:close/>
                  <a:moveTo>
                    <a:pt x="426" y="736"/>
                  </a:moveTo>
                  <a:cubicBezTo>
                    <a:pt x="426" y="734"/>
                    <a:pt x="426" y="732"/>
                    <a:pt x="428" y="732"/>
                  </a:cubicBezTo>
                  <a:cubicBezTo>
                    <a:pt x="429" y="733"/>
                    <a:pt x="428" y="736"/>
                    <a:pt x="426" y="736"/>
                  </a:cubicBezTo>
                  <a:close/>
                  <a:moveTo>
                    <a:pt x="427" y="887"/>
                  </a:moveTo>
                  <a:cubicBezTo>
                    <a:pt x="426" y="887"/>
                    <a:pt x="426" y="886"/>
                    <a:pt x="426" y="886"/>
                  </a:cubicBezTo>
                  <a:cubicBezTo>
                    <a:pt x="427" y="886"/>
                    <a:pt x="427" y="887"/>
                    <a:pt x="427" y="887"/>
                  </a:cubicBezTo>
                  <a:close/>
                  <a:moveTo>
                    <a:pt x="427" y="573"/>
                  </a:moveTo>
                  <a:cubicBezTo>
                    <a:pt x="427" y="572"/>
                    <a:pt x="426" y="571"/>
                    <a:pt x="427" y="571"/>
                  </a:cubicBezTo>
                  <a:cubicBezTo>
                    <a:pt x="429" y="572"/>
                    <a:pt x="431" y="571"/>
                    <a:pt x="431" y="570"/>
                  </a:cubicBezTo>
                  <a:cubicBezTo>
                    <a:pt x="432" y="570"/>
                    <a:pt x="432" y="571"/>
                    <a:pt x="432" y="571"/>
                  </a:cubicBezTo>
                  <a:cubicBezTo>
                    <a:pt x="431" y="571"/>
                    <a:pt x="432" y="572"/>
                    <a:pt x="431" y="572"/>
                  </a:cubicBezTo>
                  <a:cubicBezTo>
                    <a:pt x="429" y="572"/>
                    <a:pt x="429" y="573"/>
                    <a:pt x="427" y="573"/>
                  </a:cubicBezTo>
                  <a:close/>
                  <a:moveTo>
                    <a:pt x="430" y="488"/>
                  </a:moveTo>
                  <a:cubicBezTo>
                    <a:pt x="430" y="488"/>
                    <a:pt x="430" y="488"/>
                    <a:pt x="430" y="488"/>
                  </a:cubicBezTo>
                  <a:cubicBezTo>
                    <a:pt x="431" y="488"/>
                    <a:pt x="431" y="488"/>
                    <a:pt x="431" y="488"/>
                  </a:cubicBezTo>
                  <a:cubicBezTo>
                    <a:pt x="431" y="488"/>
                    <a:pt x="431" y="488"/>
                    <a:pt x="431" y="488"/>
                  </a:cubicBezTo>
                  <a:cubicBezTo>
                    <a:pt x="431" y="488"/>
                    <a:pt x="431" y="488"/>
                    <a:pt x="430" y="488"/>
                  </a:cubicBezTo>
                  <a:close/>
                  <a:moveTo>
                    <a:pt x="431" y="513"/>
                  </a:moveTo>
                  <a:cubicBezTo>
                    <a:pt x="432" y="513"/>
                    <a:pt x="431" y="514"/>
                    <a:pt x="431" y="514"/>
                  </a:cubicBezTo>
                  <a:cubicBezTo>
                    <a:pt x="430" y="514"/>
                    <a:pt x="431" y="514"/>
                    <a:pt x="431" y="513"/>
                  </a:cubicBezTo>
                  <a:close/>
                  <a:moveTo>
                    <a:pt x="431" y="497"/>
                  </a:moveTo>
                  <a:cubicBezTo>
                    <a:pt x="430" y="497"/>
                    <a:pt x="430" y="497"/>
                    <a:pt x="429" y="497"/>
                  </a:cubicBezTo>
                  <a:cubicBezTo>
                    <a:pt x="429" y="496"/>
                    <a:pt x="430" y="496"/>
                    <a:pt x="431" y="496"/>
                  </a:cubicBezTo>
                  <a:cubicBezTo>
                    <a:pt x="431" y="496"/>
                    <a:pt x="431" y="497"/>
                    <a:pt x="431" y="497"/>
                  </a:cubicBezTo>
                  <a:close/>
                  <a:moveTo>
                    <a:pt x="430" y="520"/>
                  </a:moveTo>
                  <a:cubicBezTo>
                    <a:pt x="431" y="521"/>
                    <a:pt x="429" y="522"/>
                    <a:pt x="428" y="521"/>
                  </a:cubicBezTo>
                  <a:cubicBezTo>
                    <a:pt x="428" y="521"/>
                    <a:pt x="428" y="520"/>
                    <a:pt x="430" y="520"/>
                  </a:cubicBezTo>
                  <a:close/>
                  <a:moveTo>
                    <a:pt x="429" y="560"/>
                  </a:moveTo>
                  <a:cubicBezTo>
                    <a:pt x="429" y="560"/>
                    <a:pt x="429" y="560"/>
                    <a:pt x="429" y="560"/>
                  </a:cubicBezTo>
                  <a:cubicBezTo>
                    <a:pt x="429" y="560"/>
                    <a:pt x="429" y="560"/>
                    <a:pt x="429" y="560"/>
                  </a:cubicBezTo>
                  <a:cubicBezTo>
                    <a:pt x="429" y="560"/>
                    <a:pt x="429" y="560"/>
                    <a:pt x="429" y="560"/>
                  </a:cubicBezTo>
                  <a:close/>
                  <a:moveTo>
                    <a:pt x="427" y="496"/>
                  </a:moveTo>
                  <a:cubicBezTo>
                    <a:pt x="427" y="495"/>
                    <a:pt x="428" y="494"/>
                    <a:pt x="428" y="494"/>
                  </a:cubicBezTo>
                  <a:cubicBezTo>
                    <a:pt x="429" y="494"/>
                    <a:pt x="429" y="496"/>
                    <a:pt x="427" y="496"/>
                  </a:cubicBezTo>
                  <a:close/>
                  <a:moveTo>
                    <a:pt x="428" y="493"/>
                  </a:moveTo>
                  <a:cubicBezTo>
                    <a:pt x="427" y="493"/>
                    <a:pt x="427" y="493"/>
                    <a:pt x="427" y="493"/>
                  </a:cubicBezTo>
                  <a:cubicBezTo>
                    <a:pt x="427" y="492"/>
                    <a:pt x="427" y="492"/>
                    <a:pt x="427" y="492"/>
                  </a:cubicBezTo>
                  <a:cubicBezTo>
                    <a:pt x="427" y="492"/>
                    <a:pt x="427" y="492"/>
                    <a:pt x="428" y="492"/>
                  </a:cubicBezTo>
                  <a:cubicBezTo>
                    <a:pt x="428" y="492"/>
                    <a:pt x="428" y="492"/>
                    <a:pt x="428" y="493"/>
                  </a:cubicBezTo>
                  <a:close/>
                  <a:moveTo>
                    <a:pt x="432" y="665"/>
                  </a:moveTo>
                  <a:cubicBezTo>
                    <a:pt x="431" y="664"/>
                    <a:pt x="431" y="663"/>
                    <a:pt x="430" y="662"/>
                  </a:cubicBezTo>
                  <a:cubicBezTo>
                    <a:pt x="432" y="662"/>
                    <a:pt x="432" y="664"/>
                    <a:pt x="432" y="665"/>
                  </a:cubicBezTo>
                  <a:close/>
                  <a:moveTo>
                    <a:pt x="432" y="716"/>
                  </a:moveTo>
                  <a:cubicBezTo>
                    <a:pt x="432" y="716"/>
                    <a:pt x="432" y="717"/>
                    <a:pt x="432" y="717"/>
                  </a:cubicBezTo>
                  <a:cubicBezTo>
                    <a:pt x="431" y="717"/>
                    <a:pt x="430" y="715"/>
                    <a:pt x="432" y="716"/>
                  </a:cubicBezTo>
                  <a:close/>
                  <a:moveTo>
                    <a:pt x="431" y="556"/>
                  </a:moveTo>
                  <a:cubicBezTo>
                    <a:pt x="431" y="556"/>
                    <a:pt x="431" y="557"/>
                    <a:pt x="431" y="557"/>
                  </a:cubicBezTo>
                  <a:cubicBezTo>
                    <a:pt x="431" y="556"/>
                    <a:pt x="431" y="555"/>
                    <a:pt x="431" y="554"/>
                  </a:cubicBezTo>
                  <a:cubicBezTo>
                    <a:pt x="432" y="554"/>
                    <a:pt x="432" y="554"/>
                    <a:pt x="432" y="554"/>
                  </a:cubicBezTo>
                  <a:cubicBezTo>
                    <a:pt x="433" y="554"/>
                    <a:pt x="433" y="554"/>
                    <a:pt x="433" y="554"/>
                  </a:cubicBezTo>
                  <a:lnTo>
                    <a:pt x="431" y="556"/>
                  </a:lnTo>
                  <a:close/>
                  <a:moveTo>
                    <a:pt x="433" y="495"/>
                  </a:moveTo>
                  <a:cubicBezTo>
                    <a:pt x="433" y="496"/>
                    <a:pt x="433" y="496"/>
                    <a:pt x="432" y="496"/>
                  </a:cubicBezTo>
                  <a:cubicBezTo>
                    <a:pt x="431" y="496"/>
                    <a:pt x="431" y="495"/>
                    <a:pt x="433" y="495"/>
                  </a:cubicBezTo>
                  <a:close/>
                  <a:moveTo>
                    <a:pt x="432" y="511"/>
                  </a:moveTo>
                  <a:cubicBezTo>
                    <a:pt x="433" y="511"/>
                    <a:pt x="433" y="511"/>
                    <a:pt x="433" y="511"/>
                  </a:cubicBezTo>
                  <a:cubicBezTo>
                    <a:pt x="433" y="510"/>
                    <a:pt x="433" y="512"/>
                    <a:pt x="432" y="511"/>
                  </a:cubicBezTo>
                  <a:cubicBezTo>
                    <a:pt x="432" y="511"/>
                    <a:pt x="432" y="511"/>
                    <a:pt x="432" y="511"/>
                  </a:cubicBezTo>
                  <a:close/>
                  <a:moveTo>
                    <a:pt x="433" y="487"/>
                  </a:moveTo>
                  <a:cubicBezTo>
                    <a:pt x="433" y="488"/>
                    <a:pt x="433" y="488"/>
                    <a:pt x="434" y="488"/>
                  </a:cubicBezTo>
                  <a:cubicBezTo>
                    <a:pt x="434" y="488"/>
                    <a:pt x="434" y="488"/>
                    <a:pt x="434" y="488"/>
                  </a:cubicBezTo>
                  <a:cubicBezTo>
                    <a:pt x="433" y="488"/>
                    <a:pt x="433" y="488"/>
                    <a:pt x="433" y="487"/>
                  </a:cubicBezTo>
                  <a:close/>
                  <a:moveTo>
                    <a:pt x="434" y="488"/>
                  </a:moveTo>
                  <a:cubicBezTo>
                    <a:pt x="434" y="490"/>
                    <a:pt x="432" y="488"/>
                    <a:pt x="434" y="488"/>
                  </a:cubicBezTo>
                  <a:close/>
                  <a:moveTo>
                    <a:pt x="435" y="482"/>
                  </a:moveTo>
                  <a:cubicBezTo>
                    <a:pt x="435" y="481"/>
                    <a:pt x="434" y="480"/>
                    <a:pt x="434" y="479"/>
                  </a:cubicBezTo>
                  <a:cubicBezTo>
                    <a:pt x="434" y="479"/>
                    <a:pt x="435" y="478"/>
                    <a:pt x="435" y="478"/>
                  </a:cubicBezTo>
                  <a:cubicBezTo>
                    <a:pt x="435" y="478"/>
                    <a:pt x="434" y="478"/>
                    <a:pt x="434" y="478"/>
                  </a:cubicBezTo>
                  <a:cubicBezTo>
                    <a:pt x="434" y="478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6"/>
                  </a:cubicBezTo>
                  <a:cubicBezTo>
                    <a:pt x="434" y="476"/>
                    <a:pt x="434" y="475"/>
                    <a:pt x="435" y="474"/>
                  </a:cubicBezTo>
                  <a:cubicBezTo>
                    <a:pt x="435" y="474"/>
                    <a:pt x="435" y="474"/>
                    <a:pt x="436" y="474"/>
                  </a:cubicBezTo>
                  <a:cubicBezTo>
                    <a:pt x="436" y="475"/>
                    <a:pt x="436" y="475"/>
                    <a:pt x="436" y="475"/>
                  </a:cubicBezTo>
                  <a:cubicBezTo>
                    <a:pt x="435" y="475"/>
                    <a:pt x="436" y="476"/>
                    <a:pt x="436" y="477"/>
                  </a:cubicBezTo>
                  <a:cubicBezTo>
                    <a:pt x="436" y="478"/>
                    <a:pt x="435" y="479"/>
                    <a:pt x="436" y="481"/>
                  </a:cubicBezTo>
                  <a:cubicBezTo>
                    <a:pt x="435" y="481"/>
                    <a:pt x="436" y="482"/>
                    <a:pt x="435" y="482"/>
                  </a:cubicBezTo>
                  <a:close/>
                  <a:moveTo>
                    <a:pt x="436" y="493"/>
                  </a:moveTo>
                  <a:cubicBezTo>
                    <a:pt x="435" y="493"/>
                    <a:pt x="435" y="492"/>
                    <a:pt x="435" y="492"/>
                  </a:cubicBezTo>
                  <a:cubicBezTo>
                    <a:pt x="436" y="492"/>
                    <a:pt x="436" y="492"/>
                    <a:pt x="436" y="493"/>
                  </a:cubicBezTo>
                  <a:close/>
                  <a:moveTo>
                    <a:pt x="437" y="471"/>
                  </a:moveTo>
                  <a:cubicBezTo>
                    <a:pt x="437" y="471"/>
                    <a:pt x="438" y="471"/>
                    <a:pt x="438" y="471"/>
                  </a:cubicBezTo>
                  <a:cubicBezTo>
                    <a:pt x="438" y="471"/>
                    <a:pt x="436" y="471"/>
                    <a:pt x="437" y="471"/>
                  </a:cubicBezTo>
                  <a:close/>
                  <a:moveTo>
                    <a:pt x="436" y="451"/>
                  </a:moveTo>
                  <a:cubicBezTo>
                    <a:pt x="436" y="451"/>
                    <a:pt x="437" y="452"/>
                    <a:pt x="437" y="452"/>
                  </a:cubicBezTo>
                  <a:cubicBezTo>
                    <a:pt x="437" y="452"/>
                    <a:pt x="437" y="452"/>
                    <a:pt x="437" y="452"/>
                  </a:cubicBezTo>
                  <a:cubicBezTo>
                    <a:pt x="437" y="453"/>
                    <a:pt x="437" y="454"/>
                    <a:pt x="437" y="455"/>
                  </a:cubicBezTo>
                  <a:cubicBezTo>
                    <a:pt x="435" y="454"/>
                    <a:pt x="437" y="452"/>
                    <a:pt x="436" y="451"/>
                  </a:cubicBezTo>
                  <a:close/>
                  <a:moveTo>
                    <a:pt x="435" y="445"/>
                  </a:moveTo>
                  <a:cubicBezTo>
                    <a:pt x="434" y="444"/>
                    <a:pt x="434" y="443"/>
                    <a:pt x="434" y="442"/>
                  </a:cubicBezTo>
                  <a:cubicBezTo>
                    <a:pt x="436" y="442"/>
                    <a:pt x="435" y="444"/>
                    <a:pt x="435" y="445"/>
                  </a:cubicBezTo>
                  <a:close/>
                  <a:moveTo>
                    <a:pt x="434" y="451"/>
                  </a:moveTo>
                  <a:cubicBezTo>
                    <a:pt x="434" y="451"/>
                    <a:pt x="434" y="451"/>
                    <a:pt x="434" y="451"/>
                  </a:cubicBezTo>
                  <a:cubicBezTo>
                    <a:pt x="434" y="451"/>
                    <a:pt x="434" y="451"/>
                    <a:pt x="434" y="451"/>
                  </a:cubicBezTo>
                  <a:cubicBezTo>
                    <a:pt x="434" y="451"/>
                    <a:pt x="434" y="451"/>
                    <a:pt x="434" y="451"/>
                  </a:cubicBezTo>
                  <a:cubicBezTo>
                    <a:pt x="434" y="451"/>
                    <a:pt x="434" y="451"/>
                    <a:pt x="434" y="451"/>
                  </a:cubicBezTo>
                  <a:close/>
                  <a:moveTo>
                    <a:pt x="434" y="452"/>
                  </a:moveTo>
                  <a:cubicBezTo>
                    <a:pt x="434" y="452"/>
                    <a:pt x="434" y="452"/>
                    <a:pt x="434" y="452"/>
                  </a:cubicBezTo>
                  <a:cubicBezTo>
                    <a:pt x="434" y="452"/>
                    <a:pt x="434" y="452"/>
                    <a:pt x="434" y="452"/>
                  </a:cubicBezTo>
                  <a:close/>
                  <a:moveTo>
                    <a:pt x="436" y="453"/>
                  </a:moveTo>
                  <a:cubicBezTo>
                    <a:pt x="434" y="453"/>
                    <a:pt x="436" y="454"/>
                    <a:pt x="435" y="454"/>
                  </a:cubicBezTo>
                  <a:cubicBezTo>
                    <a:pt x="434" y="455"/>
                    <a:pt x="436" y="454"/>
                    <a:pt x="436" y="455"/>
                  </a:cubicBezTo>
                  <a:cubicBezTo>
                    <a:pt x="436" y="455"/>
                    <a:pt x="434" y="456"/>
                    <a:pt x="435" y="456"/>
                  </a:cubicBezTo>
                  <a:cubicBezTo>
                    <a:pt x="437" y="456"/>
                    <a:pt x="435" y="455"/>
                    <a:pt x="437" y="455"/>
                  </a:cubicBezTo>
                  <a:cubicBezTo>
                    <a:pt x="436" y="456"/>
                    <a:pt x="438" y="457"/>
                    <a:pt x="436" y="458"/>
                  </a:cubicBezTo>
                  <a:cubicBezTo>
                    <a:pt x="436" y="458"/>
                    <a:pt x="437" y="459"/>
                    <a:pt x="436" y="459"/>
                  </a:cubicBezTo>
                  <a:cubicBezTo>
                    <a:pt x="436" y="460"/>
                    <a:pt x="437" y="460"/>
                    <a:pt x="436" y="461"/>
                  </a:cubicBezTo>
                  <a:cubicBezTo>
                    <a:pt x="436" y="461"/>
                    <a:pt x="436" y="461"/>
                    <a:pt x="436" y="461"/>
                  </a:cubicBezTo>
                  <a:cubicBezTo>
                    <a:pt x="437" y="461"/>
                    <a:pt x="436" y="462"/>
                    <a:pt x="436" y="462"/>
                  </a:cubicBezTo>
                  <a:cubicBezTo>
                    <a:pt x="436" y="463"/>
                    <a:pt x="436" y="466"/>
                    <a:pt x="436" y="468"/>
                  </a:cubicBezTo>
                  <a:cubicBezTo>
                    <a:pt x="436" y="468"/>
                    <a:pt x="436" y="468"/>
                    <a:pt x="436" y="468"/>
                  </a:cubicBezTo>
                  <a:cubicBezTo>
                    <a:pt x="436" y="469"/>
                    <a:pt x="437" y="470"/>
                    <a:pt x="436" y="471"/>
                  </a:cubicBezTo>
                  <a:cubicBezTo>
                    <a:pt x="436" y="471"/>
                    <a:pt x="436" y="471"/>
                    <a:pt x="436" y="471"/>
                  </a:cubicBezTo>
                  <a:cubicBezTo>
                    <a:pt x="436" y="471"/>
                    <a:pt x="436" y="472"/>
                    <a:pt x="436" y="472"/>
                  </a:cubicBezTo>
                  <a:cubicBezTo>
                    <a:pt x="436" y="473"/>
                    <a:pt x="435" y="472"/>
                    <a:pt x="435" y="473"/>
                  </a:cubicBezTo>
                  <a:cubicBezTo>
                    <a:pt x="434" y="473"/>
                    <a:pt x="434" y="472"/>
                    <a:pt x="435" y="471"/>
                  </a:cubicBezTo>
                  <a:cubicBezTo>
                    <a:pt x="435" y="471"/>
                    <a:pt x="435" y="471"/>
                    <a:pt x="435" y="471"/>
                  </a:cubicBezTo>
                  <a:cubicBezTo>
                    <a:pt x="434" y="470"/>
                    <a:pt x="435" y="469"/>
                    <a:pt x="435" y="468"/>
                  </a:cubicBezTo>
                  <a:cubicBezTo>
                    <a:pt x="436" y="467"/>
                    <a:pt x="435" y="467"/>
                    <a:pt x="435" y="467"/>
                  </a:cubicBezTo>
                  <a:cubicBezTo>
                    <a:pt x="433" y="466"/>
                    <a:pt x="433" y="467"/>
                    <a:pt x="433" y="467"/>
                  </a:cubicBezTo>
                  <a:cubicBezTo>
                    <a:pt x="432" y="467"/>
                    <a:pt x="432" y="466"/>
                    <a:pt x="432" y="466"/>
                  </a:cubicBezTo>
                  <a:cubicBezTo>
                    <a:pt x="433" y="466"/>
                    <a:pt x="433" y="466"/>
                    <a:pt x="433" y="466"/>
                  </a:cubicBezTo>
                  <a:cubicBezTo>
                    <a:pt x="433" y="466"/>
                    <a:pt x="433" y="466"/>
                    <a:pt x="433" y="466"/>
                  </a:cubicBezTo>
                  <a:cubicBezTo>
                    <a:pt x="433" y="466"/>
                    <a:pt x="434" y="466"/>
                    <a:pt x="433" y="466"/>
                  </a:cubicBezTo>
                  <a:cubicBezTo>
                    <a:pt x="434" y="466"/>
                    <a:pt x="434" y="466"/>
                    <a:pt x="434" y="466"/>
                  </a:cubicBezTo>
                  <a:cubicBezTo>
                    <a:pt x="435" y="466"/>
                    <a:pt x="434" y="466"/>
                    <a:pt x="434" y="465"/>
                  </a:cubicBezTo>
                  <a:cubicBezTo>
                    <a:pt x="434" y="465"/>
                    <a:pt x="434" y="465"/>
                    <a:pt x="434" y="465"/>
                  </a:cubicBezTo>
                  <a:cubicBezTo>
                    <a:pt x="433" y="465"/>
                    <a:pt x="433" y="465"/>
                    <a:pt x="433" y="464"/>
                  </a:cubicBezTo>
                  <a:cubicBezTo>
                    <a:pt x="433" y="464"/>
                    <a:pt x="433" y="464"/>
                    <a:pt x="434" y="464"/>
                  </a:cubicBezTo>
                  <a:cubicBezTo>
                    <a:pt x="434" y="464"/>
                    <a:pt x="434" y="464"/>
                    <a:pt x="434" y="464"/>
                  </a:cubicBezTo>
                  <a:cubicBezTo>
                    <a:pt x="434" y="464"/>
                    <a:pt x="434" y="464"/>
                    <a:pt x="434" y="464"/>
                  </a:cubicBezTo>
                  <a:cubicBezTo>
                    <a:pt x="431" y="464"/>
                    <a:pt x="433" y="466"/>
                    <a:pt x="431" y="466"/>
                  </a:cubicBezTo>
                  <a:cubicBezTo>
                    <a:pt x="431" y="465"/>
                    <a:pt x="432" y="464"/>
                    <a:pt x="432" y="463"/>
                  </a:cubicBezTo>
                  <a:cubicBezTo>
                    <a:pt x="432" y="462"/>
                    <a:pt x="431" y="461"/>
                    <a:pt x="432" y="461"/>
                  </a:cubicBezTo>
                  <a:cubicBezTo>
                    <a:pt x="433" y="460"/>
                    <a:pt x="433" y="461"/>
                    <a:pt x="433" y="461"/>
                  </a:cubicBezTo>
                  <a:cubicBezTo>
                    <a:pt x="434" y="460"/>
                    <a:pt x="432" y="459"/>
                    <a:pt x="433" y="459"/>
                  </a:cubicBezTo>
                  <a:cubicBezTo>
                    <a:pt x="433" y="458"/>
                    <a:pt x="432" y="459"/>
                    <a:pt x="432" y="458"/>
                  </a:cubicBezTo>
                  <a:cubicBezTo>
                    <a:pt x="432" y="457"/>
                    <a:pt x="433" y="455"/>
                    <a:pt x="432" y="454"/>
                  </a:cubicBezTo>
                  <a:cubicBezTo>
                    <a:pt x="435" y="455"/>
                    <a:pt x="433" y="452"/>
                    <a:pt x="436" y="453"/>
                  </a:cubicBezTo>
                  <a:close/>
                  <a:moveTo>
                    <a:pt x="432" y="449"/>
                  </a:moveTo>
                  <a:cubicBezTo>
                    <a:pt x="432" y="449"/>
                    <a:pt x="432" y="449"/>
                    <a:pt x="431" y="449"/>
                  </a:cubicBezTo>
                  <a:cubicBezTo>
                    <a:pt x="431" y="448"/>
                    <a:pt x="432" y="448"/>
                    <a:pt x="432" y="448"/>
                  </a:cubicBezTo>
                  <a:cubicBezTo>
                    <a:pt x="432" y="448"/>
                    <a:pt x="433" y="448"/>
                    <a:pt x="432" y="449"/>
                  </a:cubicBezTo>
                  <a:close/>
                  <a:moveTo>
                    <a:pt x="432" y="450"/>
                  </a:moveTo>
                  <a:cubicBezTo>
                    <a:pt x="432" y="451"/>
                    <a:pt x="433" y="451"/>
                    <a:pt x="432" y="451"/>
                  </a:cubicBezTo>
                  <a:cubicBezTo>
                    <a:pt x="431" y="451"/>
                    <a:pt x="431" y="450"/>
                    <a:pt x="432" y="450"/>
                  </a:cubicBezTo>
                  <a:close/>
                  <a:moveTo>
                    <a:pt x="432" y="468"/>
                  </a:moveTo>
                  <a:cubicBezTo>
                    <a:pt x="432" y="469"/>
                    <a:pt x="432" y="469"/>
                    <a:pt x="432" y="469"/>
                  </a:cubicBezTo>
                  <a:cubicBezTo>
                    <a:pt x="432" y="469"/>
                    <a:pt x="432" y="469"/>
                    <a:pt x="432" y="469"/>
                  </a:cubicBezTo>
                  <a:cubicBezTo>
                    <a:pt x="432" y="469"/>
                    <a:pt x="432" y="469"/>
                    <a:pt x="432" y="470"/>
                  </a:cubicBezTo>
                  <a:cubicBezTo>
                    <a:pt x="432" y="470"/>
                    <a:pt x="432" y="470"/>
                    <a:pt x="432" y="470"/>
                  </a:cubicBezTo>
                  <a:cubicBezTo>
                    <a:pt x="432" y="470"/>
                    <a:pt x="432" y="470"/>
                    <a:pt x="432" y="470"/>
                  </a:cubicBezTo>
                  <a:cubicBezTo>
                    <a:pt x="431" y="470"/>
                    <a:pt x="431" y="468"/>
                    <a:pt x="432" y="468"/>
                  </a:cubicBezTo>
                  <a:close/>
                  <a:moveTo>
                    <a:pt x="433" y="481"/>
                  </a:moveTo>
                  <a:cubicBezTo>
                    <a:pt x="434" y="481"/>
                    <a:pt x="433" y="483"/>
                    <a:pt x="433" y="483"/>
                  </a:cubicBezTo>
                  <a:cubicBezTo>
                    <a:pt x="432" y="482"/>
                    <a:pt x="431" y="481"/>
                    <a:pt x="432" y="481"/>
                  </a:cubicBezTo>
                  <a:cubicBezTo>
                    <a:pt x="432" y="481"/>
                    <a:pt x="433" y="481"/>
                    <a:pt x="433" y="481"/>
                  </a:cubicBezTo>
                  <a:close/>
                  <a:moveTo>
                    <a:pt x="430" y="486"/>
                  </a:moveTo>
                  <a:cubicBezTo>
                    <a:pt x="430" y="485"/>
                    <a:pt x="431" y="485"/>
                    <a:pt x="431" y="484"/>
                  </a:cubicBezTo>
                  <a:cubicBezTo>
                    <a:pt x="432" y="484"/>
                    <a:pt x="432" y="487"/>
                    <a:pt x="430" y="486"/>
                  </a:cubicBezTo>
                  <a:close/>
                  <a:moveTo>
                    <a:pt x="431" y="478"/>
                  </a:moveTo>
                  <a:cubicBezTo>
                    <a:pt x="432" y="480"/>
                    <a:pt x="430" y="480"/>
                    <a:pt x="429" y="479"/>
                  </a:cubicBezTo>
                  <a:cubicBezTo>
                    <a:pt x="429" y="479"/>
                    <a:pt x="430" y="478"/>
                    <a:pt x="431" y="478"/>
                  </a:cubicBezTo>
                  <a:close/>
                  <a:moveTo>
                    <a:pt x="430" y="490"/>
                  </a:moveTo>
                  <a:cubicBezTo>
                    <a:pt x="431" y="491"/>
                    <a:pt x="429" y="491"/>
                    <a:pt x="430" y="492"/>
                  </a:cubicBezTo>
                  <a:cubicBezTo>
                    <a:pt x="429" y="492"/>
                    <a:pt x="429" y="490"/>
                    <a:pt x="430" y="490"/>
                  </a:cubicBezTo>
                  <a:close/>
                  <a:moveTo>
                    <a:pt x="430" y="495"/>
                  </a:moveTo>
                  <a:cubicBezTo>
                    <a:pt x="429" y="495"/>
                    <a:pt x="428" y="494"/>
                    <a:pt x="428" y="494"/>
                  </a:cubicBezTo>
                  <a:cubicBezTo>
                    <a:pt x="429" y="494"/>
                    <a:pt x="430" y="494"/>
                    <a:pt x="430" y="495"/>
                  </a:cubicBezTo>
                  <a:close/>
                  <a:moveTo>
                    <a:pt x="428" y="471"/>
                  </a:moveTo>
                  <a:cubicBezTo>
                    <a:pt x="427" y="471"/>
                    <a:pt x="427" y="470"/>
                    <a:pt x="427" y="470"/>
                  </a:cubicBezTo>
                  <a:cubicBezTo>
                    <a:pt x="427" y="469"/>
                    <a:pt x="427" y="469"/>
                    <a:pt x="429" y="470"/>
                  </a:cubicBezTo>
                  <a:cubicBezTo>
                    <a:pt x="429" y="470"/>
                    <a:pt x="428" y="470"/>
                    <a:pt x="428" y="471"/>
                  </a:cubicBezTo>
                  <a:close/>
                  <a:moveTo>
                    <a:pt x="427" y="510"/>
                  </a:moveTo>
                  <a:cubicBezTo>
                    <a:pt x="427" y="511"/>
                    <a:pt x="426" y="512"/>
                    <a:pt x="426" y="513"/>
                  </a:cubicBezTo>
                  <a:cubicBezTo>
                    <a:pt x="425" y="512"/>
                    <a:pt x="425" y="510"/>
                    <a:pt x="427" y="510"/>
                  </a:cubicBezTo>
                  <a:close/>
                  <a:moveTo>
                    <a:pt x="426" y="517"/>
                  </a:moveTo>
                  <a:cubicBezTo>
                    <a:pt x="426" y="517"/>
                    <a:pt x="426" y="518"/>
                    <a:pt x="426" y="518"/>
                  </a:cubicBezTo>
                  <a:cubicBezTo>
                    <a:pt x="426" y="518"/>
                    <a:pt x="425" y="518"/>
                    <a:pt x="425" y="518"/>
                  </a:cubicBezTo>
                  <a:cubicBezTo>
                    <a:pt x="425" y="518"/>
                    <a:pt x="425" y="517"/>
                    <a:pt x="425" y="517"/>
                  </a:cubicBezTo>
                  <a:cubicBezTo>
                    <a:pt x="425" y="517"/>
                    <a:pt x="426" y="517"/>
                    <a:pt x="426" y="517"/>
                  </a:cubicBezTo>
                  <a:close/>
                  <a:moveTo>
                    <a:pt x="423" y="585"/>
                  </a:moveTo>
                  <a:cubicBezTo>
                    <a:pt x="424" y="585"/>
                    <a:pt x="424" y="586"/>
                    <a:pt x="426" y="586"/>
                  </a:cubicBezTo>
                  <a:cubicBezTo>
                    <a:pt x="426" y="586"/>
                    <a:pt x="425" y="586"/>
                    <a:pt x="424" y="587"/>
                  </a:cubicBezTo>
                  <a:cubicBezTo>
                    <a:pt x="424" y="586"/>
                    <a:pt x="423" y="586"/>
                    <a:pt x="423" y="585"/>
                  </a:cubicBezTo>
                  <a:close/>
                  <a:moveTo>
                    <a:pt x="422" y="588"/>
                  </a:moveTo>
                  <a:cubicBezTo>
                    <a:pt x="422" y="588"/>
                    <a:pt x="422" y="586"/>
                    <a:pt x="423" y="586"/>
                  </a:cubicBezTo>
                  <a:cubicBezTo>
                    <a:pt x="424" y="587"/>
                    <a:pt x="423" y="588"/>
                    <a:pt x="422" y="588"/>
                  </a:cubicBezTo>
                  <a:close/>
                  <a:moveTo>
                    <a:pt x="422" y="534"/>
                  </a:moveTo>
                  <a:cubicBezTo>
                    <a:pt x="424" y="533"/>
                    <a:pt x="427" y="535"/>
                    <a:pt x="425" y="537"/>
                  </a:cubicBezTo>
                  <a:cubicBezTo>
                    <a:pt x="423" y="538"/>
                    <a:pt x="421" y="536"/>
                    <a:pt x="422" y="534"/>
                  </a:cubicBezTo>
                  <a:close/>
                  <a:moveTo>
                    <a:pt x="424" y="554"/>
                  </a:moveTo>
                  <a:cubicBezTo>
                    <a:pt x="424" y="555"/>
                    <a:pt x="423" y="555"/>
                    <a:pt x="423" y="555"/>
                  </a:cubicBezTo>
                  <a:cubicBezTo>
                    <a:pt x="423" y="555"/>
                    <a:pt x="423" y="554"/>
                    <a:pt x="424" y="554"/>
                  </a:cubicBezTo>
                  <a:close/>
                  <a:moveTo>
                    <a:pt x="426" y="542"/>
                  </a:moveTo>
                  <a:cubicBezTo>
                    <a:pt x="426" y="542"/>
                    <a:pt x="426" y="543"/>
                    <a:pt x="426" y="543"/>
                  </a:cubicBezTo>
                  <a:cubicBezTo>
                    <a:pt x="425" y="543"/>
                    <a:pt x="426" y="541"/>
                    <a:pt x="426" y="542"/>
                  </a:cubicBezTo>
                  <a:close/>
                  <a:moveTo>
                    <a:pt x="424" y="516"/>
                  </a:moveTo>
                  <a:cubicBezTo>
                    <a:pt x="424" y="516"/>
                    <a:pt x="424" y="517"/>
                    <a:pt x="424" y="517"/>
                  </a:cubicBezTo>
                  <a:cubicBezTo>
                    <a:pt x="422" y="517"/>
                    <a:pt x="421" y="514"/>
                    <a:pt x="425" y="514"/>
                  </a:cubicBezTo>
                  <a:cubicBezTo>
                    <a:pt x="426" y="515"/>
                    <a:pt x="425" y="516"/>
                    <a:pt x="424" y="516"/>
                  </a:cubicBezTo>
                  <a:close/>
                  <a:moveTo>
                    <a:pt x="423" y="509"/>
                  </a:moveTo>
                  <a:cubicBezTo>
                    <a:pt x="422" y="509"/>
                    <a:pt x="422" y="509"/>
                    <a:pt x="422" y="509"/>
                  </a:cubicBezTo>
                  <a:cubicBezTo>
                    <a:pt x="421" y="508"/>
                    <a:pt x="424" y="509"/>
                    <a:pt x="423" y="509"/>
                  </a:cubicBezTo>
                  <a:close/>
                  <a:moveTo>
                    <a:pt x="422" y="512"/>
                  </a:moveTo>
                  <a:cubicBezTo>
                    <a:pt x="422" y="512"/>
                    <a:pt x="422" y="512"/>
                    <a:pt x="421" y="513"/>
                  </a:cubicBezTo>
                  <a:cubicBezTo>
                    <a:pt x="421" y="513"/>
                    <a:pt x="421" y="511"/>
                    <a:pt x="422" y="512"/>
                  </a:cubicBezTo>
                  <a:close/>
                  <a:moveTo>
                    <a:pt x="421" y="518"/>
                  </a:moveTo>
                  <a:cubicBezTo>
                    <a:pt x="422" y="519"/>
                    <a:pt x="422" y="520"/>
                    <a:pt x="422" y="520"/>
                  </a:cubicBezTo>
                  <a:cubicBezTo>
                    <a:pt x="421" y="520"/>
                    <a:pt x="421" y="520"/>
                    <a:pt x="421" y="519"/>
                  </a:cubicBezTo>
                  <a:cubicBezTo>
                    <a:pt x="421" y="519"/>
                    <a:pt x="420" y="518"/>
                    <a:pt x="421" y="518"/>
                  </a:cubicBezTo>
                  <a:close/>
                  <a:moveTo>
                    <a:pt x="422" y="524"/>
                  </a:moveTo>
                  <a:cubicBezTo>
                    <a:pt x="422" y="524"/>
                    <a:pt x="422" y="524"/>
                    <a:pt x="422" y="524"/>
                  </a:cubicBezTo>
                  <a:cubicBezTo>
                    <a:pt x="421" y="525"/>
                    <a:pt x="422" y="526"/>
                    <a:pt x="420" y="526"/>
                  </a:cubicBezTo>
                  <a:cubicBezTo>
                    <a:pt x="420" y="526"/>
                    <a:pt x="420" y="523"/>
                    <a:pt x="422" y="524"/>
                  </a:cubicBezTo>
                  <a:close/>
                  <a:moveTo>
                    <a:pt x="420" y="508"/>
                  </a:moveTo>
                  <a:cubicBezTo>
                    <a:pt x="419" y="508"/>
                    <a:pt x="419" y="506"/>
                    <a:pt x="420" y="506"/>
                  </a:cubicBezTo>
                  <a:cubicBezTo>
                    <a:pt x="420" y="507"/>
                    <a:pt x="420" y="507"/>
                    <a:pt x="420" y="508"/>
                  </a:cubicBezTo>
                  <a:close/>
                  <a:moveTo>
                    <a:pt x="421" y="579"/>
                  </a:moveTo>
                  <a:cubicBezTo>
                    <a:pt x="421" y="579"/>
                    <a:pt x="421" y="581"/>
                    <a:pt x="421" y="581"/>
                  </a:cubicBezTo>
                  <a:cubicBezTo>
                    <a:pt x="421" y="581"/>
                    <a:pt x="421" y="581"/>
                    <a:pt x="420" y="581"/>
                  </a:cubicBezTo>
                  <a:cubicBezTo>
                    <a:pt x="421" y="582"/>
                    <a:pt x="422" y="583"/>
                    <a:pt x="420" y="583"/>
                  </a:cubicBezTo>
                  <a:cubicBezTo>
                    <a:pt x="421" y="584"/>
                    <a:pt x="423" y="583"/>
                    <a:pt x="424" y="584"/>
                  </a:cubicBezTo>
                  <a:cubicBezTo>
                    <a:pt x="424" y="584"/>
                    <a:pt x="422" y="584"/>
                    <a:pt x="422" y="584"/>
                  </a:cubicBezTo>
                  <a:cubicBezTo>
                    <a:pt x="421" y="584"/>
                    <a:pt x="421" y="585"/>
                    <a:pt x="420" y="585"/>
                  </a:cubicBezTo>
                  <a:cubicBezTo>
                    <a:pt x="416" y="585"/>
                    <a:pt x="420" y="582"/>
                    <a:pt x="417" y="582"/>
                  </a:cubicBezTo>
                  <a:cubicBezTo>
                    <a:pt x="416" y="581"/>
                    <a:pt x="417" y="582"/>
                    <a:pt x="417" y="581"/>
                  </a:cubicBezTo>
                  <a:cubicBezTo>
                    <a:pt x="420" y="582"/>
                    <a:pt x="419" y="579"/>
                    <a:pt x="421" y="579"/>
                  </a:cubicBezTo>
                  <a:close/>
                  <a:moveTo>
                    <a:pt x="416" y="664"/>
                  </a:moveTo>
                  <a:cubicBezTo>
                    <a:pt x="416" y="663"/>
                    <a:pt x="414" y="664"/>
                    <a:pt x="414" y="663"/>
                  </a:cubicBezTo>
                  <a:cubicBezTo>
                    <a:pt x="416" y="663"/>
                    <a:pt x="416" y="664"/>
                    <a:pt x="417" y="663"/>
                  </a:cubicBezTo>
                  <a:cubicBezTo>
                    <a:pt x="417" y="664"/>
                    <a:pt x="417" y="664"/>
                    <a:pt x="418" y="664"/>
                  </a:cubicBezTo>
                  <a:cubicBezTo>
                    <a:pt x="419" y="664"/>
                    <a:pt x="418" y="664"/>
                    <a:pt x="419" y="663"/>
                  </a:cubicBezTo>
                  <a:cubicBezTo>
                    <a:pt x="420" y="663"/>
                    <a:pt x="420" y="664"/>
                    <a:pt x="421" y="664"/>
                  </a:cubicBezTo>
                  <a:cubicBezTo>
                    <a:pt x="421" y="665"/>
                    <a:pt x="418" y="665"/>
                    <a:pt x="418" y="666"/>
                  </a:cubicBezTo>
                  <a:cubicBezTo>
                    <a:pt x="417" y="666"/>
                    <a:pt x="417" y="665"/>
                    <a:pt x="416" y="664"/>
                  </a:cubicBezTo>
                  <a:close/>
                  <a:moveTo>
                    <a:pt x="417" y="719"/>
                  </a:moveTo>
                  <a:cubicBezTo>
                    <a:pt x="416" y="718"/>
                    <a:pt x="416" y="717"/>
                    <a:pt x="417" y="716"/>
                  </a:cubicBezTo>
                  <a:cubicBezTo>
                    <a:pt x="418" y="718"/>
                    <a:pt x="417" y="718"/>
                    <a:pt x="417" y="719"/>
                  </a:cubicBezTo>
                  <a:close/>
                  <a:moveTo>
                    <a:pt x="416" y="766"/>
                  </a:moveTo>
                  <a:cubicBezTo>
                    <a:pt x="414" y="766"/>
                    <a:pt x="415" y="764"/>
                    <a:pt x="416" y="763"/>
                  </a:cubicBezTo>
                  <a:cubicBezTo>
                    <a:pt x="417" y="764"/>
                    <a:pt x="416" y="765"/>
                    <a:pt x="416" y="766"/>
                  </a:cubicBezTo>
                  <a:close/>
                  <a:moveTo>
                    <a:pt x="418" y="578"/>
                  </a:moveTo>
                  <a:cubicBezTo>
                    <a:pt x="417" y="578"/>
                    <a:pt x="417" y="576"/>
                    <a:pt x="418" y="577"/>
                  </a:cubicBezTo>
                  <a:cubicBezTo>
                    <a:pt x="418" y="577"/>
                    <a:pt x="418" y="577"/>
                    <a:pt x="418" y="578"/>
                  </a:cubicBezTo>
                  <a:close/>
                  <a:moveTo>
                    <a:pt x="418" y="580"/>
                  </a:moveTo>
                  <a:cubicBezTo>
                    <a:pt x="417" y="580"/>
                    <a:pt x="417" y="580"/>
                    <a:pt x="417" y="579"/>
                  </a:cubicBezTo>
                  <a:cubicBezTo>
                    <a:pt x="417" y="579"/>
                    <a:pt x="418" y="579"/>
                    <a:pt x="418" y="580"/>
                  </a:cubicBezTo>
                  <a:close/>
                  <a:moveTo>
                    <a:pt x="417" y="567"/>
                  </a:moveTo>
                  <a:cubicBezTo>
                    <a:pt x="417" y="567"/>
                    <a:pt x="417" y="567"/>
                    <a:pt x="417" y="567"/>
                  </a:cubicBezTo>
                  <a:cubicBezTo>
                    <a:pt x="418" y="567"/>
                    <a:pt x="418" y="567"/>
                    <a:pt x="419" y="567"/>
                  </a:cubicBezTo>
                  <a:cubicBezTo>
                    <a:pt x="419" y="567"/>
                    <a:pt x="418" y="567"/>
                    <a:pt x="418" y="568"/>
                  </a:cubicBezTo>
                  <a:cubicBezTo>
                    <a:pt x="418" y="568"/>
                    <a:pt x="418" y="567"/>
                    <a:pt x="417" y="567"/>
                  </a:cubicBezTo>
                  <a:close/>
                  <a:moveTo>
                    <a:pt x="417" y="535"/>
                  </a:moveTo>
                  <a:cubicBezTo>
                    <a:pt x="417" y="535"/>
                    <a:pt x="417" y="535"/>
                    <a:pt x="417" y="534"/>
                  </a:cubicBezTo>
                  <a:cubicBezTo>
                    <a:pt x="417" y="534"/>
                    <a:pt x="417" y="534"/>
                    <a:pt x="418" y="534"/>
                  </a:cubicBezTo>
                  <a:cubicBezTo>
                    <a:pt x="418" y="535"/>
                    <a:pt x="418" y="535"/>
                    <a:pt x="418" y="535"/>
                  </a:cubicBezTo>
                  <a:cubicBezTo>
                    <a:pt x="417" y="535"/>
                    <a:pt x="417" y="535"/>
                    <a:pt x="417" y="535"/>
                  </a:cubicBezTo>
                  <a:close/>
                  <a:moveTo>
                    <a:pt x="416" y="507"/>
                  </a:moveTo>
                  <a:cubicBezTo>
                    <a:pt x="416" y="506"/>
                    <a:pt x="416" y="506"/>
                    <a:pt x="416" y="506"/>
                  </a:cubicBezTo>
                  <a:cubicBezTo>
                    <a:pt x="417" y="506"/>
                    <a:pt x="417" y="506"/>
                    <a:pt x="417" y="506"/>
                  </a:cubicBezTo>
                  <a:cubicBezTo>
                    <a:pt x="417" y="507"/>
                    <a:pt x="417" y="507"/>
                    <a:pt x="416" y="507"/>
                  </a:cubicBezTo>
                  <a:close/>
                  <a:moveTo>
                    <a:pt x="417" y="511"/>
                  </a:moveTo>
                  <a:cubicBezTo>
                    <a:pt x="417" y="511"/>
                    <a:pt x="417" y="511"/>
                    <a:pt x="417" y="511"/>
                  </a:cubicBezTo>
                  <a:cubicBezTo>
                    <a:pt x="416" y="511"/>
                    <a:pt x="416" y="511"/>
                    <a:pt x="416" y="511"/>
                  </a:cubicBezTo>
                  <a:cubicBezTo>
                    <a:pt x="416" y="511"/>
                    <a:pt x="416" y="511"/>
                    <a:pt x="416" y="511"/>
                  </a:cubicBezTo>
                  <a:cubicBezTo>
                    <a:pt x="416" y="511"/>
                    <a:pt x="416" y="511"/>
                    <a:pt x="417" y="511"/>
                  </a:cubicBezTo>
                  <a:close/>
                  <a:moveTo>
                    <a:pt x="416" y="537"/>
                  </a:moveTo>
                  <a:cubicBezTo>
                    <a:pt x="417" y="538"/>
                    <a:pt x="416" y="538"/>
                    <a:pt x="416" y="539"/>
                  </a:cubicBezTo>
                  <a:cubicBezTo>
                    <a:pt x="415" y="539"/>
                    <a:pt x="415" y="537"/>
                    <a:pt x="416" y="537"/>
                  </a:cubicBezTo>
                  <a:close/>
                  <a:moveTo>
                    <a:pt x="417" y="566"/>
                  </a:moveTo>
                  <a:cubicBezTo>
                    <a:pt x="417" y="566"/>
                    <a:pt x="417" y="567"/>
                    <a:pt x="416" y="567"/>
                  </a:cubicBezTo>
                  <a:cubicBezTo>
                    <a:pt x="415" y="566"/>
                    <a:pt x="415" y="565"/>
                    <a:pt x="417" y="566"/>
                  </a:cubicBezTo>
                  <a:close/>
                  <a:moveTo>
                    <a:pt x="417" y="627"/>
                  </a:moveTo>
                  <a:cubicBezTo>
                    <a:pt x="417" y="627"/>
                    <a:pt x="418" y="629"/>
                    <a:pt x="416" y="629"/>
                  </a:cubicBezTo>
                  <a:cubicBezTo>
                    <a:pt x="416" y="628"/>
                    <a:pt x="417" y="627"/>
                    <a:pt x="417" y="627"/>
                  </a:cubicBezTo>
                  <a:close/>
                  <a:moveTo>
                    <a:pt x="417" y="631"/>
                  </a:moveTo>
                  <a:cubicBezTo>
                    <a:pt x="418" y="631"/>
                    <a:pt x="415" y="633"/>
                    <a:pt x="417" y="633"/>
                  </a:cubicBezTo>
                  <a:cubicBezTo>
                    <a:pt x="418" y="634"/>
                    <a:pt x="416" y="633"/>
                    <a:pt x="415" y="633"/>
                  </a:cubicBezTo>
                  <a:cubicBezTo>
                    <a:pt x="415" y="632"/>
                    <a:pt x="415" y="632"/>
                    <a:pt x="415" y="631"/>
                  </a:cubicBezTo>
                  <a:cubicBezTo>
                    <a:pt x="416" y="631"/>
                    <a:pt x="416" y="631"/>
                    <a:pt x="417" y="631"/>
                  </a:cubicBezTo>
                  <a:close/>
                  <a:moveTo>
                    <a:pt x="417" y="607"/>
                  </a:moveTo>
                  <a:cubicBezTo>
                    <a:pt x="417" y="607"/>
                    <a:pt x="417" y="607"/>
                    <a:pt x="417" y="606"/>
                  </a:cubicBezTo>
                  <a:cubicBezTo>
                    <a:pt x="418" y="606"/>
                    <a:pt x="418" y="606"/>
                    <a:pt x="418" y="606"/>
                  </a:cubicBezTo>
                  <a:cubicBezTo>
                    <a:pt x="418" y="607"/>
                    <a:pt x="418" y="607"/>
                    <a:pt x="418" y="607"/>
                  </a:cubicBezTo>
                  <a:cubicBezTo>
                    <a:pt x="418" y="607"/>
                    <a:pt x="418" y="607"/>
                    <a:pt x="417" y="607"/>
                  </a:cubicBezTo>
                  <a:close/>
                  <a:moveTo>
                    <a:pt x="415" y="623"/>
                  </a:moveTo>
                  <a:cubicBezTo>
                    <a:pt x="413" y="622"/>
                    <a:pt x="416" y="621"/>
                    <a:pt x="415" y="623"/>
                  </a:cubicBezTo>
                  <a:close/>
                  <a:moveTo>
                    <a:pt x="414" y="624"/>
                  </a:moveTo>
                  <a:cubicBezTo>
                    <a:pt x="415" y="624"/>
                    <a:pt x="415" y="625"/>
                    <a:pt x="415" y="625"/>
                  </a:cubicBezTo>
                  <a:cubicBezTo>
                    <a:pt x="415" y="625"/>
                    <a:pt x="415" y="625"/>
                    <a:pt x="415" y="625"/>
                  </a:cubicBezTo>
                  <a:cubicBezTo>
                    <a:pt x="414" y="625"/>
                    <a:pt x="415" y="625"/>
                    <a:pt x="414" y="624"/>
                  </a:cubicBezTo>
                  <a:close/>
                  <a:moveTo>
                    <a:pt x="418" y="565"/>
                  </a:moveTo>
                  <a:cubicBezTo>
                    <a:pt x="418" y="565"/>
                    <a:pt x="419" y="564"/>
                    <a:pt x="419" y="565"/>
                  </a:cubicBezTo>
                  <a:cubicBezTo>
                    <a:pt x="419" y="565"/>
                    <a:pt x="419" y="566"/>
                    <a:pt x="418" y="565"/>
                  </a:cubicBezTo>
                  <a:close/>
                  <a:moveTo>
                    <a:pt x="418" y="534"/>
                  </a:moveTo>
                  <a:cubicBezTo>
                    <a:pt x="418" y="534"/>
                    <a:pt x="417" y="534"/>
                    <a:pt x="417" y="534"/>
                  </a:cubicBezTo>
                  <a:cubicBezTo>
                    <a:pt x="417" y="534"/>
                    <a:pt x="417" y="533"/>
                    <a:pt x="417" y="533"/>
                  </a:cubicBezTo>
                  <a:cubicBezTo>
                    <a:pt x="417" y="533"/>
                    <a:pt x="418" y="533"/>
                    <a:pt x="418" y="533"/>
                  </a:cubicBezTo>
                  <a:cubicBezTo>
                    <a:pt x="418" y="533"/>
                    <a:pt x="418" y="534"/>
                    <a:pt x="418" y="534"/>
                  </a:cubicBezTo>
                  <a:close/>
                  <a:moveTo>
                    <a:pt x="416" y="558"/>
                  </a:moveTo>
                  <a:cubicBezTo>
                    <a:pt x="416" y="559"/>
                    <a:pt x="415" y="559"/>
                    <a:pt x="415" y="559"/>
                  </a:cubicBezTo>
                  <a:cubicBezTo>
                    <a:pt x="413" y="559"/>
                    <a:pt x="411" y="559"/>
                    <a:pt x="408" y="559"/>
                  </a:cubicBezTo>
                  <a:cubicBezTo>
                    <a:pt x="409" y="558"/>
                    <a:pt x="408" y="558"/>
                    <a:pt x="408" y="558"/>
                  </a:cubicBezTo>
                  <a:cubicBezTo>
                    <a:pt x="408" y="558"/>
                    <a:pt x="409" y="558"/>
                    <a:pt x="409" y="557"/>
                  </a:cubicBezTo>
                  <a:cubicBezTo>
                    <a:pt x="409" y="557"/>
                    <a:pt x="411" y="557"/>
                    <a:pt x="411" y="557"/>
                  </a:cubicBezTo>
                  <a:cubicBezTo>
                    <a:pt x="411" y="557"/>
                    <a:pt x="412" y="557"/>
                    <a:pt x="413" y="557"/>
                  </a:cubicBezTo>
                  <a:cubicBezTo>
                    <a:pt x="413" y="556"/>
                    <a:pt x="414" y="557"/>
                    <a:pt x="415" y="557"/>
                  </a:cubicBezTo>
                  <a:cubicBezTo>
                    <a:pt x="415" y="557"/>
                    <a:pt x="414" y="557"/>
                    <a:pt x="414" y="557"/>
                  </a:cubicBezTo>
                  <a:cubicBezTo>
                    <a:pt x="414" y="557"/>
                    <a:pt x="414" y="558"/>
                    <a:pt x="414" y="557"/>
                  </a:cubicBezTo>
                  <a:cubicBezTo>
                    <a:pt x="415" y="557"/>
                    <a:pt x="414" y="558"/>
                    <a:pt x="414" y="557"/>
                  </a:cubicBezTo>
                  <a:cubicBezTo>
                    <a:pt x="415" y="558"/>
                    <a:pt x="416" y="557"/>
                    <a:pt x="416" y="558"/>
                  </a:cubicBezTo>
                  <a:close/>
                  <a:moveTo>
                    <a:pt x="413" y="610"/>
                  </a:moveTo>
                  <a:cubicBezTo>
                    <a:pt x="413" y="611"/>
                    <a:pt x="413" y="612"/>
                    <a:pt x="412" y="612"/>
                  </a:cubicBezTo>
                  <a:cubicBezTo>
                    <a:pt x="411" y="612"/>
                    <a:pt x="411" y="612"/>
                    <a:pt x="410" y="612"/>
                  </a:cubicBezTo>
                  <a:cubicBezTo>
                    <a:pt x="410" y="611"/>
                    <a:pt x="410" y="610"/>
                    <a:pt x="410" y="609"/>
                  </a:cubicBezTo>
                  <a:cubicBezTo>
                    <a:pt x="411" y="609"/>
                    <a:pt x="412" y="609"/>
                    <a:pt x="413" y="610"/>
                  </a:cubicBezTo>
                  <a:close/>
                  <a:moveTo>
                    <a:pt x="411" y="568"/>
                  </a:moveTo>
                  <a:cubicBezTo>
                    <a:pt x="411" y="567"/>
                    <a:pt x="411" y="567"/>
                    <a:pt x="411" y="567"/>
                  </a:cubicBezTo>
                  <a:cubicBezTo>
                    <a:pt x="412" y="567"/>
                    <a:pt x="412" y="567"/>
                    <a:pt x="412" y="567"/>
                  </a:cubicBezTo>
                  <a:cubicBezTo>
                    <a:pt x="412" y="567"/>
                    <a:pt x="412" y="567"/>
                    <a:pt x="412" y="568"/>
                  </a:cubicBezTo>
                  <a:cubicBezTo>
                    <a:pt x="412" y="568"/>
                    <a:pt x="412" y="568"/>
                    <a:pt x="411" y="568"/>
                  </a:cubicBezTo>
                  <a:close/>
                  <a:moveTo>
                    <a:pt x="411" y="623"/>
                  </a:moveTo>
                  <a:cubicBezTo>
                    <a:pt x="412" y="624"/>
                    <a:pt x="411" y="625"/>
                    <a:pt x="411" y="625"/>
                  </a:cubicBezTo>
                  <a:cubicBezTo>
                    <a:pt x="410" y="625"/>
                    <a:pt x="410" y="623"/>
                    <a:pt x="411" y="623"/>
                  </a:cubicBezTo>
                  <a:close/>
                  <a:moveTo>
                    <a:pt x="411" y="706"/>
                  </a:moveTo>
                  <a:cubicBezTo>
                    <a:pt x="412" y="706"/>
                    <a:pt x="412" y="707"/>
                    <a:pt x="410" y="707"/>
                  </a:cubicBezTo>
                  <a:cubicBezTo>
                    <a:pt x="410" y="706"/>
                    <a:pt x="411" y="706"/>
                    <a:pt x="411" y="706"/>
                  </a:cubicBezTo>
                  <a:close/>
                  <a:moveTo>
                    <a:pt x="413" y="805"/>
                  </a:moveTo>
                  <a:cubicBezTo>
                    <a:pt x="413" y="806"/>
                    <a:pt x="413" y="808"/>
                    <a:pt x="413" y="809"/>
                  </a:cubicBezTo>
                  <a:cubicBezTo>
                    <a:pt x="410" y="809"/>
                    <a:pt x="410" y="804"/>
                    <a:pt x="413" y="805"/>
                  </a:cubicBezTo>
                  <a:close/>
                  <a:moveTo>
                    <a:pt x="407" y="795"/>
                  </a:moveTo>
                  <a:cubicBezTo>
                    <a:pt x="409" y="794"/>
                    <a:pt x="409" y="798"/>
                    <a:pt x="407" y="798"/>
                  </a:cubicBezTo>
                  <a:cubicBezTo>
                    <a:pt x="407" y="797"/>
                    <a:pt x="407" y="795"/>
                    <a:pt x="407" y="795"/>
                  </a:cubicBezTo>
                  <a:close/>
                  <a:moveTo>
                    <a:pt x="407" y="467"/>
                  </a:moveTo>
                  <a:cubicBezTo>
                    <a:pt x="408" y="467"/>
                    <a:pt x="408" y="468"/>
                    <a:pt x="407" y="468"/>
                  </a:cubicBezTo>
                  <a:cubicBezTo>
                    <a:pt x="407" y="467"/>
                    <a:pt x="407" y="467"/>
                    <a:pt x="407" y="467"/>
                  </a:cubicBezTo>
                  <a:close/>
                  <a:moveTo>
                    <a:pt x="411" y="471"/>
                  </a:moveTo>
                  <a:cubicBezTo>
                    <a:pt x="411" y="471"/>
                    <a:pt x="411" y="471"/>
                    <a:pt x="411" y="470"/>
                  </a:cubicBezTo>
                  <a:cubicBezTo>
                    <a:pt x="411" y="470"/>
                    <a:pt x="410" y="469"/>
                    <a:pt x="411" y="468"/>
                  </a:cubicBezTo>
                  <a:cubicBezTo>
                    <a:pt x="412" y="468"/>
                    <a:pt x="412" y="468"/>
                    <a:pt x="413" y="468"/>
                  </a:cubicBezTo>
                  <a:cubicBezTo>
                    <a:pt x="413" y="469"/>
                    <a:pt x="413" y="469"/>
                    <a:pt x="413" y="469"/>
                  </a:cubicBezTo>
                  <a:cubicBezTo>
                    <a:pt x="412" y="469"/>
                    <a:pt x="413" y="470"/>
                    <a:pt x="413" y="471"/>
                  </a:cubicBezTo>
                  <a:cubicBezTo>
                    <a:pt x="412" y="472"/>
                    <a:pt x="411" y="473"/>
                    <a:pt x="413" y="475"/>
                  </a:cubicBezTo>
                  <a:cubicBezTo>
                    <a:pt x="412" y="475"/>
                    <a:pt x="413" y="476"/>
                    <a:pt x="411" y="476"/>
                  </a:cubicBezTo>
                  <a:cubicBezTo>
                    <a:pt x="412" y="475"/>
                    <a:pt x="411" y="474"/>
                    <a:pt x="411" y="473"/>
                  </a:cubicBezTo>
                  <a:cubicBezTo>
                    <a:pt x="411" y="473"/>
                    <a:pt x="411" y="472"/>
                    <a:pt x="411" y="472"/>
                  </a:cubicBezTo>
                  <a:cubicBezTo>
                    <a:pt x="411" y="472"/>
                    <a:pt x="411" y="472"/>
                    <a:pt x="411" y="472"/>
                  </a:cubicBezTo>
                  <a:cubicBezTo>
                    <a:pt x="411" y="472"/>
                    <a:pt x="411" y="471"/>
                    <a:pt x="411" y="471"/>
                  </a:cubicBezTo>
                  <a:cubicBezTo>
                    <a:pt x="411" y="471"/>
                    <a:pt x="411" y="471"/>
                    <a:pt x="411" y="471"/>
                  </a:cubicBezTo>
                  <a:close/>
                  <a:moveTo>
                    <a:pt x="413" y="487"/>
                  </a:moveTo>
                  <a:cubicBezTo>
                    <a:pt x="412" y="487"/>
                    <a:pt x="412" y="486"/>
                    <a:pt x="412" y="486"/>
                  </a:cubicBezTo>
                  <a:cubicBezTo>
                    <a:pt x="413" y="486"/>
                    <a:pt x="413" y="486"/>
                    <a:pt x="413" y="487"/>
                  </a:cubicBezTo>
                  <a:close/>
                  <a:moveTo>
                    <a:pt x="411" y="484"/>
                  </a:moveTo>
                  <a:cubicBezTo>
                    <a:pt x="412" y="484"/>
                    <a:pt x="412" y="486"/>
                    <a:pt x="410" y="486"/>
                  </a:cubicBezTo>
                  <a:cubicBezTo>
                    <a:pt x="410" y="485"/>
                    <a:pt x="411" y="485"/>
                    <a:pt x="411" y="484"/>
                  </a:cubicBezTo>
                  <a:close/>
                  <a:moveTo>
                    <a:pt x="411" y="482"/>
                  </a:moveTo>
                  <a:cubicBezTo>
                    <a:pt x="411" y="483"/>
                    <a:pt x="409" y="482"/>
                    <a:pt x="411" y="482"/>
                  </a:cubicBezTo>
                  <a:close/>
                  <a:moveTo>
                    <a:pt x="410" y="482"/>
                  </a:moveTo>
                  <a:cubicBezTo>
                    <a:pt x="410" y="482"/>
                    <a:pt x="410" y="482"/>
                    <a:pt x="410" y="481"/>
                  </a:cubicBezTo>
                  <a:cubicBezTo>
                    <a:pt x="410" y="481"/>
                    <a:pt x="410" y="482"/>
                    <a:pt x="410" y="482"/>
                  </a:cubicBezTo>
                  <a:cubicBezTo>
                    <a:pt x="410" y="482"/>
                    <a:pt x="410" y="482"/>
                    <a:pt x="410" y="482"/>
                  </a:cubicBezTo>
                  <a:close/>
                  <a:moveTo>
                    <a:pt x="409" y="490"/>
                  </a:moveTo>
                  <a:cubicBezTo>
                    <a:pt x="408" y="490"/>
                    <a:pt x="408" y="489"/>
                    <a:pt x="410" y="489"/>
                  </a:cubicBezTo>
                  <a:cubicBezTo>
                    <a:pt x="410" y="490"/>
                    <a:pt x="410" y="490"/>
                    <a:pt x="409" y="490"/>
                  </a:cubicBezTo>
                  <a:close/>
                  <a:moveTo>
                    <a:pt x="407" y="508"/>
                  </a:moveTo>
                  <a:cubicBezTo>
                    <a:pt x="407" y="508"/>
                    <a:pt x="407" y="508"/>
                    <a:pt x="407" y="508"/>
                  </a:cubicBezTo>
                  <a:cubicBezTo>
                    <a:pt x="406" y="507"/>
                    <a:pt x="407" y="506"/>
                    <a:pt x="407" y="505"/>
                  </a:cubicBezTo>
                  <a:cubicBezTo>
                    <a:pt x="408" y="506"/>
                    <a:pt x="410" y="508"/>
                    <a:pt x="407" y="508"/>
                  </a:cubicBezTo>
                  <a:close/>
                  <a:moveTo>
                    <a:pt x="411" y="536"/>
                  </a:moveTo>
                  <a:cubicBezTo>
                    <a:pt x="413" y="536"/>
                    <a:pt x="412" y="538"/>
                    <a:pt x="411" y="538"/>
                  </a:cubicBezTo>
                  <a:cubicBezTo>
                    <a:pt x="410" y="537"/>
                    <a:pt x="411" y="537"/>
                    <a:pt x="411" y="536"/>
                  </a:cubicBezTo>
                  <a:close/>
                  <a:moveTo>
                    <a:pt x="412" y="531"/>
                  </a:moveTo>
                  <a:cubicBezTo>
                    <a:pt x="410" y="530"/>
                    <a:pt x="413" y="530"/>
                    <a:pt x="412" y="531"/>
                  </a:cubicBezTo>
                  <a:close/>
                  <a:moveTo>
                    <a:pt x="412" y="524"/>
                  </a:moveTo>
                  <a:cubicBezTo>
                    <a:pt x="413" y="523"/>
                    <a:pt x="414" y="524"/>
                    <a:pt x="415" y="524"/>
                  </a:cubicBezTo>
                  <a:cubicBezTo>
                    <a:pt x="415" y="525"/>
                    <a:pt x="413" y="525"/>
                    <a:pt x="413" y="525"/>
                  </a:cubicBezTo>
                  <a:cubicBezTo>
                    <a:pt x="412" y="525"/>
                    <a:pt x="413" y="524"/>
                    <a:pt x="412" y="524"/>
                  </a:cubicBezTo>
                  <a:close/>
                  <a:moveTo>
                    <a:pt x="413" y="545"/>
                  </a:moveTo>
                  <a:cubicBezTo>
                    <a:pt x="414" y="545"/>
                    <a:pt x="414" y="545"/>
                    <a:pt x="415" y="545"/>
                  </a:cubicBezTo>
                  <a:cubicBezTo>
                    <a:pt x="414" y="547"/>
                    <a:pt x="416" y="547"/>
                    <a:pt x="415" y="548"/>
                  </a:cubicBezTo>
                  <a:cubicBezTo>
                    <a:pt x="413" y="549"/>
                    <a:pt x="414" y="548"/>
                    <a:pt x="412" y="548"/>
                  </a:cubicBezTo>
                  <a:cubicBezTo>
                    <a:pt x="412" y="547"/>
                    <a:pt x="413" y="547"/>
                    <a:pt x="413" y="545"/>
                  </a:cubicBezTo>
                  <a:close/>
                  <a:moveTo>
                    <a:pt x="414" y="543"/>
                  </a:moveTo>
                  <a:cubicBezTo>
                    <a:pt x="413" y="543"/>
                    <a:pt x="413" y="541"/>
                    <a:pt x="415" y="542"/>
                  </a:cubicBezTo>
                  <a:cubicBezTo>
                    <a:pt x="415" y="542"/>
                    <a:pt x="414" y="543"/>
                    <a:pt x="414" y="543"/>
                  </a:cubicBezTo>
                  <a:close/>
                  <a:moveTo>
                    <a:pt x="414" y="532"/>
                  </a:moveTo>
                  <a:cubicBezTo>
                    <a:pt x="413" y="532"/>
                    <a:pt x="413" y="530"/>
                    <a:pt x="414" y="531"/>
                  </a:cubicBezTo>
                  <a:cubicBezTo>
                    <a:pt x="415" y="531"/>
                    <a:pt x="414" y="531"/>
                    <a:pt x="414" y="532"/>
                  </a:cubicBezTo>
                  <a:close/>
                  <a:moveTo>
                    <a:pt x="412" y="543"/>
                  </a:moveTo>
                  <a:cubicBezTo>
                    <a:pt x="412" y="542"/>
                    <a:pt x="412" y="542"/>
                    <a:pt x="412" y="542"/>
                  </a:cubicBezTo>
                  <a:cubicBezTo>
                    <a:pt x="414" y="541"/>
                    <a:pt x="414" y="543"/>
                    <a:pt x="412" y="543"/>
                  </a:cubicBezTo>
                  <a:close/>
                  <a:moveTo>
                    <a:pt x="411" y="552"/>
                  </a:moveTo>
                  <a:cubicBezTo>
                    <a:pt x="411" y="552"/>
                    <a:pt x="411" y="551"/>
                    <a:pt x="412" y="551"/>
                  </a:cubicBezTo>
                  <a:cubicBezTo>
                    <a:pt x="412" y="552"/>
                    <a:pt x="412" y="552"/>
                    <a:pt x="411" y="552"/>
                  </a:cubicBezTo>
                  <a:close/>
                  <a:moveTo>
                    <a:pt x="410" y="515"/>
                  </a:moveTo>
                  <a:cubicBezTo>
                    <a:pt x="410" y="515"/>
                    <a:pt x="409" y="513"/>
                    <a:pt x="411" y="514"/>
                  </a:cubicBezTo>
                  <a:cubicBezTo>
                    <a:pt x="411" y="514"/>
                    <a:pt x="412" y="515"/>
                    <a:pt x="410" y="515"/>
                  </a:cubicBezTo>
                  <a:close/>
                  <a:moveTo>
                    <a:pt x="410" y="544"/>
                  </a:moveTo>
                  <a:cubicBezTo>
                    <a:pt x="409" y="542"/>
                    <a:pt x="411" y="542"/>
                    <a:pt x="410" y="544"/>
                  </a:cubicBezTo>
                  <a:close/>
                  <a:moveTo>
                    <a:pt x="410" y="544"/>
                  </a:moveTo>
                  <a:cubicBezTo>
                    <a:pt x="410" y="545"/>
                    <a:pt x="410" y="545"/>
                    <a:pt x="410" y="545"/>
                  </a:cubicBezTo>
                  <a:cubicBezTo>
                    <a:pt x="408" y="545"/>
                    <a:pt x="408" y="543"/>
                    <a:pt x="410" y="544"/>
                  </a:cubicBezTo>
                  <a:close/>
                  <a:moveTo>
                    <a:pt x="407" y="559"/>
                  </a:moveTo>
                  <a:cubicBezTo>
                    <a:pt x="408" y="559"/>
                    <a:pt x="408" y="560"/>
                    <a:pt x="408" y="561"/>
                  </a:cubicBezTo>
                  <a:cubicBezTo>
                    <a:pt x="406" y="561"/>
                    <a:pt x="406" y="559"/>
                    <a:pt x="407" y="559"/>
                  </a:cubicBezTo>
                  <a:close/>
                  <a:moveTo>
                    <a:pt x="408" y="574"/>
                  </a:moveTo>
                  <a:cubicBezTo>
                    <a:pt x="408" y="574"/>
                    <a:pt x="407" y="574"/>
                    <a:pt x="407" y="575"/>
                  </a:cubicBezTo>
                  <a:cubicBezTo>
                    <a:pt x="407" y="575"/>
                    <a:pt x="407" y="575"/>
                    <a:pt x="407" y="575"/>
                  </a:cubicBezTo>
                  <a:cubicBezTo>
                    <a:pt x="407" y="574"/>
                    <a:pt x="407" y="574"/>
                    <a:pt x="407" y="574"/>
                  </a:cubicBezTo>
                  <a:cubicBezTo>
                    <a:pt x="407" y="574"/>
                    <a:pt x="407" y="574"/>
                    <a:pt x="408" y="574"/>
                  </a:cubicBezTo>
                  <a:close/>
                  <a:moveTo>
                    <a:pt x="408" y="558"/>
                  </a:moveTo>
                  <a:cubicBezTo>
                    <a:pt x="408" y="557"/>
                    <a:pt x="408" y="556"/>
                    <a:pt x="409" y="556"/>
                  </a:cubicBezTo>
                  <a:cubicBezTo>
                    <a:pt x="409" y="557"/>
                    <a:pt x="409" y="558"/>
                    <a:pt x="408" y="558"/>
                  </a:cubicBezTo>
                  <a:close/>
                  <a:moveTo>
                    <a:pt x="410" y="551"/>
                  </a:moveTo>
                  <a:cubicBezTo>
                    <a:pt x="410" y="551"/>
                    <a:pt x="409" y="551"/>
                    <a:pt x="409" y="552"/>
                  </a:cubicBezTo>
                  <a:cubicBezTo>
                    <a:pt x="409" y="552"/>
                    <a:pt x="409" y="551"/>
                    <a:pt x="410" y="551"/>
                  </a:cubicBezTo>
                  <a:close/>
                  <a:moveTo>
                    <a:pt x="409" y="547"/>
                  </a:moveTo>
                  <a:cubicBezTo>
                    <a:pt x="410" y="548"/>
                    <a:pt x="409" y="550"/>
                    <a:pt x="407" y="550"/>
                  </a:cubicBezTo>
                  <a:cubicBezTo>
                    <a:pt x="407" y="549"/>
                    <a:pt x="408" y="548"/>
                    <a:pt x="408" y="547"/>
                  </a:cubicBezTo>
                  <a:cubicBezTo>
                    <a:pt x="408" y="547"/>
                    <a:pt x="409" y="547"/>
                    <a:pt x="409" y="547"/>
                  </a:cubicBezTo>
                  <a:close/>
                  <a:moveTo>
                    <a:pt x="407" y="491"/>
                  </a:moveTo>
                  <a:cubicBezTo>
                    <a:pt x="407" y="491"/>
                    <a:pt x="406" y="491"/>
                    <a:pt x="406" y="491"/>
                  </a:cubicBezTo>
                  <a:cubicBezTo>
                    <a:pt x="406" y="490"/>
                    <a:pt x="406" y="490"/>
                    <a:pt x="407" y="490"/>
                  </a:cubicBezTo>
                  <a:cubicBezTo>
                    <a:pt x="407" y="490"/>
                    <a:pt x="407" y="491"/>
                    <a:pt x="407" y="491"/>
                  </a:cubicBezTo>
                  <a:close/>
                  <a:moveTo>
                    <a:pt x="406" y="553"/>
                  </a:moveTo>
                  <a:cubicBezTo>
                    <a:pt x="406" y="553"/>
                    <a:pt x="407" y="553"/>
                    <a:pt x="407" y="553"/>
                  </a:cubicBezTo>
                  <a:cubicBezTo>
                    <a:pt x="407" y="553"/>
                    <a:pt x="406" y="553"/>
                    <a:pt x="406" y="553"/>
                  </a:cubicBezTo>
                  <a:cubicBezTo>
                    <a:pt x="406" y="553"/>
                    <a:pt x="406" y="553"/>
                    <a:pt x="406" y="553"/>
                  </a:cubicBezTo>
                  <a:close/>
                  <a:moveTo>
                    <a:pt x="407" y="562"/>
                  </a:moveTo>
                  <a:cubicBezTo>
                    <a:pt x="407" y="562"/>
                    <a:pt x="407" y="564"/>
                    <a:pt x="407" y="564"/>
                  </a:cubicBezTo>
                  <a:cubicBezTo>
                    <a:pt x="405" y="564"/>
                    <a:pt x="406" y="563"/>
                    <a:pt x="407" y="562"/>
                  </a:cubicBezTo>
                  <a:close/>
                  <a:moveTo>
                    <a:pt x="408" y="613"/>
                  </a:moveTo>
                  <a:cubicBezTo>
                    <a:pt x="409" y="613"/>
                    <a:pt x="409" y="615"/>
                    <a:pt x="407" y="616"/>
                  </a:cubicBezTo>
                  <a:cubicBezTo>
                    <a:pt x="405" y="615"/>
                    <a:pt x="405" y="615"/>
                    <a:pt x="405" y="613"/>
                  </a:cubicBezTo>
                  <a:cubicBezTo>
                    <a:pt x="406" y="613"/>
                    <a:pt x="407" y="612"/>
                    <a:pt x="408" y="613"/>
                  </a:cubicBezTo>
                  <a:close/>
                  <a:moveTo>
                    <a:pt x="407" y="782"/>
                  </a:moveTo>
                  <a:cubicBezTo>
                    <a:pt x="407" y="782"/>
                    <a:pt x="408" y="781"/>
                    <a:pt x="408" y="782"/>
                  </a:cubicBezTo>
                  <a:cubicBezTo>
                    <a:pt x="409" y="783"/>
                    <a:pt x="408" y="784"/>
                    <a:pt x="407" y="785"/>
                  </a:cubicBezTo>
                  <a:cubicBezTo>
                    <a:pt x="406" y="784"/>
                    <a:pt x="407" y="783"/>
                    <a:pt x="407" y="782"/>
                  </a:cubicBezTo>
                  <a:close/>
                  <a:moveTo>
                    <a:pt x="408" y="576"/>
                  </a:moveTo>
                  <a:cubicBezTo>
                    <a:pt x="408" y="575"/>
                    <a:pt x="408" y="575"/>
                    <a:pt x="408" y="575"/>
                  </a:cubicBezTo>
                  <a:cubicBezTo>
                    <a:pt x="409" y="575"/>
                    <a:pt x="409" y="575"/>
                    <a:pt x="410" y="575"/>
                  </a:cubicBezTo>
                  <a:cubicBezTo>
                    <a:pt x="410" y="575"/>
                    <a:pt x="410" y="575"/>
                    <a:pt x="410" y="576"/>
                  </a:cubicBezTo>
                  <a:cubicBezTo>
                    <a:pt x="409" y="576"/>
                    <a:pt x="409" y="576"/>
                    <a:pt x="408" y="576"/>
                  </a:cubicBezTo>
                  <a:close/>
                  <a:moveTo>
                    <a:pt x="414" y="530"/>
                  </a:moveTo>
                  <a:cubicBezTo>
                    <a:pt x="413" y="529"/>
                    <a:pt x="414" y="529"/>
                    <a:pt x="415" y="529"/>
                  </a:cubicBezTo>
                  <a:cubicBezTo>
                    <a:pt x="415" y="529"/>
                    <a:pt x="415" y="530"/>
                    <a:pt x="414" y="530"/>
                  </a:cubicBezTo>
                  <a:close/>
                  <a:moveTo>
                    <a:pt x="415" y="508"/>
                  </a:moveTo>
                  <a:cubicBezTo>
                    <a:pt x="412" y="507"/>
                    <a:pt x="412" y="509"/>
                    <a:pt x="412" y="510"/>
                  </a:cubicBezTo>
                  <a:cubicBezTo>
                    <a:pt x="412" y="510"/>
                    <a:pt x="412" y="510"/>
                    <a:pt x="412" y="510"/>
                  </a:cubicBezTo>
                  <a:cubicBezTo>
                    <a:pt x="412" y="510"/>
                    <a:pt x="412" y="510"/>
                    <a:pt x="413" y="510"/>
                  </a:cubicBezTo>
                  <a:cubicBezTo>
                    <a:pt x="413" y="510"/>
                    <a:pt x="413" y="510"/>
                    <a:pt x="413" y="510"/>
                  </a:cubicBezTo>
                  <a:cubicBezTo>
                    <a:pt x="413" y="510"/>
                    <a:pt x="413" y="510"/>
                    <a:pt x="413" y="510"/>
                  </a:cubicBezTo>
                  <a:cubicBezTo>
                    <a:pt x="413" y="510"/>
                    <a:pt x="413" y="510"/>
                    <a:pt x="413" y="511"/>
                  </a:cubicBezTo>
                  <a:cubicBezTo>
                    <a:pt x="414" y="512"/>
                    <a:pt x="413" y="512"/>
                    <a:pt x="412" y="512"/>
                  </a:cubicBezTo>
                  <a:cubicBezTo>
                    <a:pt x="411" y="512"/>
                    <a:pt x="411" y="513"/>
                    <a:pt x="409" y="513"/>
                  </a:cubicBezTo>
                  <a:cubicBezTo>
                    <a:pt x="409" y="512"/>
                    <a:pt x="408" y="511"/>
                    <a:pt x="408" y="509"/>
                  </a:cubicBezTo>
                  <a:cubicBezTo>
                    <a:pt x="409" y="509"/>
                    <a:pt x="410" y="509"/>
                    <a:pt x="411" y="509"/>
                  </a:cubicBezTo>
                  <a:cubicBezTo>
                    <a:pt x="409" y="506"/>
                    <a:pt x="416" y="505"/>
                    <a:pt x="415" y="508"/>
                  </a:cubicBezTo>
                  <a:close/>
                  <a:moveTo>
                    <a:pt x="409" y="443"/>
                  </a:moveTo>
                  <a:cubicBezTo>
                    <a:pt x="409" y="443"/>
                    <a:pt x="409" y="443"/>
                    <a:pt x="408" y="443"/>
                  </a:cubicBezTo>
                  <a:cubicBezTo>
                    <a:pt x="408" y="442"/>
                    <a:pt x="408" y="442"/>
                    <a:pt x="408" y="442"/>
                  </a:cubicBezTo>
                  <a:cubicBezTo>
                    <a:pt x="409" y="442"/>
                    <a:pt x="410" y="443"/>
                    <a:pt x="409" y="443"/>
                  </a:cubicBezTo>
                  <a:close/>
                  <a:moveTo>
                    <a:pt x="409" y="445"/>
                  </a:moveTo>
                  <a:cubicBezTo>
                    <a:pt x="409" y="445"/>
                    <a:pt x="409" y="445"/>
                    <a:pt x="409" y="445"/>
                  </a:cubicBezTo>
                  <a:cubicBezTo>
                    <a:pt x="408" y="446"/>
                    <a:pt x="408" y="444"/>
                    <a:pt x="409" y="445"/>
                  </a:cubicBezTo>
                  <a:close/>
                  <a:moveTo>
                    <a:pt x="408" y="463"/>
                  </a:moveTo>
                  <a:cubicBezTo>
                    <a:pt x="408" y="463"/>
                    <a:pt x="408" y="463"/>
                    <a:pt x="408" y="464"/>
                  </a:cubicBezTo>
                  <a:cubicBezTo>
                    <a:pt x="407" y="464"/>
                    <a:pt x="407" y="462"/>
                    <a:pt x="408" y="463"/>
                  </a:cubicBezTo>
                  <a:close/>
                  <a:moveTo>
                    <a:pt x="408" y="465"/>
                  </a:moveTo>
                  <a:cubicBezTo>
                    <a:pt x="408" y="465"/>
                    <a:pt x="408" y="465"/>
                    <a:pt x="407" y="465"/>
                  </a:cubicBezTo>
                  <a:cubicBezTo>
                    <a:pt x="407" y="464"/>
                    <a:pt x="409" y="464"/>
                    <a:pt x="408" y="465"/>
                  </a:cubicBezTo>
                  <a:close/>
                  <a:moveTo>
                    <a:pt x="407" y="452"/>
                  </a:moveTo>
                  <a:cubicBezTo>
                    <a:pt x="407" y="452"/>
                    <a:pt x="406" y="452"/>
                    <a:pt x="406" y="452"/>
                  </a:cubicBezTo>
                  <a:cubicBezTo>
                    <a:pt x="406" y="452"/>
                    <a:pt x="406" y="452"/>
                    <a:pt x="406" y="451"/>
                  </a:cubicBezTo>
                  <a:cubicBezTo>
                    <a:pt x="406" y="451"/>
                    <a:pt x="407" y="451"/>
                    <a:pt x="407" y="451"/>
                  </a:cubicBezTo>
                  <a:cubicBezTo>
                    <a:pt x="407" y="452"/>
                    <a:pt x="407" y="452"/>
                    <a:pt x="407" y="452"/>
                  </a:cubicBezTo>
                  <a:close/>
                  <a:moveTo>
                    <a:pt x="407" y="484"/>
                  </a:moveTo>
                  <a:cubicBezTo>
                    <a:pt x="408" y="485"/>
                    <a:pt x="406" y="485"/>
                    <a:pt x="407" y="486"/>
                  </a:cubicBezTo>
                  <a:cubicBezTo>
                    <a:pt x="405" y="486"/>
                    <a:pt x="406" y="484"/>
                    <a:pt x="407" y="484"/>
                  </a:cubicBezTo>
                  <a:close/>
                  <a:moveTo>
                    <a:pt x="407" y="488"/>
                  </a:moveTo>
                  <a:cubicBezTo>
                    <a:pt x="405" y="488"/>
                    <a:pt x="405" y="488"/>
                    <a:pt x="405" y="487"/>
                  </a:cubicBezTo>
                  <a:cubicBezTo>
                    <a:pt x="406" y="487"/>
                    <a:pt x="407" y="488"/>
                    <a:pt x="407" y="488"/>
                  </a:cubicBezTo>
                  <a:close/>
                  <a:moveTo>
                    <a:pt x="405" y="557"/>
                  </a:moveTo>
                  <a:cubicBezTo>
                    <a:pt x="406" y="558"/>
                    <a:pt x="405" y="559"/>
                    <a:pt x="404" y="559"/>
                  </a:cubicBezTo>
                  <a:cubicBezTo>
                    <a:pt x="403" y="559"/>
                    <a:pt x="404" y="558"/>
                    <a:pt x="404" y="557"/>
                  </a:cubicBezTo>
                  <a:cubicBezTo>
                    <a:pt x="404" y="557"/>
                    <a:pt x="405" y="557"/>
                    <a:pt x="405" y="557"/>
                  </a:cubicBezTo>
                  <a:close/>
                  <a:moveTo>
                    <a:pt x="404" y="560"/>
                  </a:moveTo>
                  <a:cubicBezTo>
                    <a:pt x="404" y="560"/>
                    <a:pt x="404" y="561"/>
                    <a:pt x="404" y="561"/>
                  </a:cubicBezTo>
                  <a:cubicBezTo>
                    <a:pt x="403" y="561"/>
                    <a:pt x="403" y="560"/>
                    <a:pt x="404" y="560"/>
                  </a:cubicBezTo>
                  <a:close/>
                  <a:moveTo>
                    <a:pt x="404" y="571"/>
                  </a:moveTo>
                  <a:cubicBezTo>
                    <a:pt x="404" y="571"/>
                    <a:pt x="403" y="571"/>
                    <a:pt x="403" y="571"/>
                  </a:cubicBezTo>
                  <a:cubicBezTo>
                    <a:pt x="404" y="571"/>
                    <a:pt x="404" y="571"/>
                    <a:pt x="404" y="571"/>
                  </a:cubicBezTo>
                  <a:close/>
                  <a:moveTo>
                    <a:pt x="404" y="575"/>
                  </a:moveTo>
                  <a:cubicBezTo>
                    <a:pt x="404" y="575"/>
                    <a:pt x="404" y="574"/>
                    <a:pt x="404" y="574"/>
                  </a:cubicBezTo>
                  <a:cubicBezTo>
                    <a:pt x="405" y="574"/>
                    <a:pt x="405" y="574"/>
                    <a:pt x="405" y="574"/>
                  </a:cubicBezTo>
                  <a:cubicBezTo>
                    <a:pt x="405" y="574"/>
                    <a:pt x="405" y="575"/>
                    <a:pt x="405" y="575"/>
                  </a:cubicBezTo>
                  <a:cubicBezTo>
                    <a:pt x="405" y="575"/>
                    <a:pt x="405" y="575"/>
                    <a:pt x="404" y="575"/>
                  </a:cubicBezTo>
                  <a:close/>
                  <a:moveTo>
                    <a:pt x="405" y="698"/>
                  </a:moveTo>
                  <a:cubicBezTo>
                    <a:pt x="406" y="698"/>
                    <a:pt x="406" y="698"/>
                    <a:pt x="406" y="698"/>
                  </a:cubicBezTo>
                  <a:cubicBezTo>
                    <a:pt x="406" y="698"/>
                    <a:pt x="406" y="698"/>
                    <a:pt x="406" y="699"/>
                  </a:cubicBezTo>
                  <a:cubicBezTo>
                    <a:pt x="406" y="699"/>
                    <a:pt x="405" y="699"/>
                    <a:pt x="405" y="699"/>
                  </a:cubicBezTo>
                  <a:cubicBezTo>
                    <a:pt x="405" y="698"/>
                    <a:pt x="405" y="698"/>
                    <a:pt x="405" y="698"/>
                  </a:cubicBezTo>
                  <a:close/>
                  <a:moveTo>
                    <a:pt x="410" y="823"/>
                  </a:moveTo>
                  <a:cubicBezTo>
                    <a:pt x="412" y="823"/>
                    <a:pt x="412" y="823"/>
                    <a:pt x="414" y="823"/>
                  </a:cubicBezTo>
                  <a:cubicBezTo>
                    <a:pt x="415" y="824"/>
                    <a:pt x="416" y="825"/>
                    <a:pt x="415" y="827"/>
                  </a:cubicBezTo>
                  <a:cubicBezTo>
                    <a:pt x="413" y="827"/>
                    <a:pt x="413" y="827"/>
                    <a:pt x="412" y="827"/>
                  </a:cubicBezTo>
                  <a:cubicBezTo>
                    <a:pt x="409" y="827"/>
                    <a:pt x="407" y="824"/>
                    <a:pt x="410" y="823"/>
                  </a:cubicBezTo>
                  <a:close/>
                  <a:moveTo>
                    <a:pt x="416" y="848"/>
                  </a:moveTo>
                  <a:cubicBezTo>
                    <a:pt x="416" y="848"/>
                    <a:pt x="416" y="848"/>
                    <a:pt x="416" y="849"/>
                  </a:cubicBezTo>
                  <a:cubicBezTo>
                    <a:pt x="417" y="849"/>
                    <a:pt x="417" y="847"/>
                    <a:pt x="418" y="848"/>
                  </a:cubicBezTo>
                  <a:cubicBezTo>
                    <a:pt x="419" y="849"/>
                    <a:pt x="419" y="850"/>
                    <a:pt x="418" y="852"/>
                  </a:cubicBezTo>
                  <a:cubicBezTo>
                    <a:pt x="417" y="852"/>
                    <a:pt x="416" y="852"/>
                    <a:pt x="415" y="852"/>
                  </a:cubicBezTo>
                  <a:cubicBezTo>
                    <a:pt x="411" y="851"/>
                    <a:pt x="411" y="846"/>
                    <a:pt x="416" y="848"/>
                  </a:cubicBezTo>
                  <a:close/>
                  <a:moveTo>
                    <a:pt x="419" y="878"/>
                  </a:moveTo>
                  <a:cubicBezTo>
                    <a:pt x="419" y="879"/>
                    <a:pt x="418" y="879"/>
                    <a:pt x="418" y="879"/>
                  </a:cubicBezTo>
                  <a:cubicBezTo>
                    <a:pt x="417" y="879"/>
                    <a:pt x="417" y="879"/>
                    <a:pt x="417" y="878"/>
                  </a:cubicBezTo>
                  <a:cubicBezTo>
                    <a:pt x="418" y="878"/>
                    <a:pt x="418" y="878"/>
                    <a:pt x="419" y="878"/>
                  </a:cubicBezTo>
                  <a:close/>
                  <a:moveTo>
                    <a:pt x="418" y="856"/>
                  </a:moveTo>
                  <a:cubicBezTo>
                    <a:pt x="418" y="857"/>
                    <a:pt x="418" y="857"/>
                    <a:pt x="419" y="858"/>
                  </a:cubicBezTo>
                  <a:cubicBezTo>
                    <a:pt x="418" y="858"/>
                    <a:pt x="417" y="857"/>
                    <a:pt x="418" y="856"/>
                  </a:cubicBezTo>
                  <a:close/>
                  <a:moveTo>
                    <a:pt x="419" y="872"/>
                  </a:moveTo>
                  <a:cubicBezTo>
                    <a:pt x="419" y="873"/>
                    <a:pt x="419" y="873"/>
                    <a:pt x="419" y="874"/>
                  </a:cubicBezTo>
                  <a:cubicBezTo>
                    <a:pt x="418" y="874"/>
                    <a:pt x="418" y="872"/>
                    <a:pt x="419" y="872"/>
                  </a:cubicBezTo>
                  <a:close/>
                  <a:moveTo>
                    <a:pt x="419" y="882"/>
                  </a:moveTo>
                  <a:cubicBezTo>
                    <a:pt x="420" y="882"/>
                    <a:pt x="420" y="883"/>
                    <a:pt x="420" y="883"/>
                  </a:cubicBezTo>
                  <a:cubicBezTo>
                    <a:pt x="419" y="883"/>
                    <a:pt x="419" y="882"/>
                    <a:pt x="419" y="882"/>
                  </a:cubicBezTo>
                  <a:close/>
                  <a:moveTo>
                    <a:pt x="420" y="825"/>
                  </a:moveTo>
                  <a:cubicBezTo>
                    <a:pt x="419" y="825"/>
                    <a:pt x="419" y="824"/>
                    <a:pt x="420" y="824"/>
                  </a:cubicBezTo>
                  <a:cubicBezTo>
                    <a:pt x="420" y="824"/>
                    <a:pt x="420" y="824"/>
                    <a:pt x="420" y="825"/>
                  </a:cubicBezTo>
                  <a:close/>
                  <a:moveTo>
                    <a:pt x="419" y="855"/>
                  </a:moveTo>
                  <a:cubicBezTo>
                    <a:pt x="417" y="855"/>
                    <a:pt x="417" y="853"/>
                    <a:pt x="419" y="854"/>
                  </a:cubicBezTo>
                  <a:cubicBezTo>
                    <a:pt x="419" y="854"/>
                    <a:pt x="419" y="854"/>
                    <a:pt x="419" y="855"/>
                  </a:cubicBezTo>
                  <a:close/>
                  <a:moveTo>
                    <a:pt x="416" y="893"/>
                  </a:moveTo>
                  <a:cubicBezTo>
                    <a:pt x="417" y="893"/>
                    <a:pt x="417" y="893"/>
                    <a:pt x="418" y="893"/>
                  </a:cubicBezTo>
                  <a:cubicBezTo>
                    <a:pt x="418" y="894"/>
                    <a:pt x="418" y="894"/>
                    <a:pt x="416" y="894"/>
                  </a:cubicBezTo>
                  <a:cubicBezTo>
                    <a:pt x="416" y="894"/>
                    <a:pt x="416" y="893"/>
                    <a:pt x="416" y="893"/>
                  </a:cubicBezTo>
                  <a:close/>
                  <a:moveTo>
                    <a:pt x="417" y="888"/>
                  </a:moveTo>
                  <a:cubicBezTo>
                    <a:pt x="417" y="887"/>
                    <a:pt x="417" y="887"/>
                    <a:pt x="417" y="886"/>
                  </a:cubicBezTo>
                  <a:cubicBezTo>
                    <a:pt x="419" y="886"/>
                    <a:pt x="418" y="887"/>
                    <a:pt x="420" y="887"/>
                  </a:cubicBezTo>
                  <a:cubicBezTo>
                    <a:pt x="420" y="887"/>
                    <a:pt x="420" y="888"/>
                    <a:pt x="420" y="888"/>
                  </a:cubicBezTo>
                  <a:cubicBezTo>
                    <a:pt x="419" y="888"/>
                    <a:pt x="419" y="887"/>
                    <a:pt x="417" y="888"/>
                  </a:cubicBezTo>
                  <a:close/>
                  <a:moveTo>
                    <a:pt x="419" y="891"/>
                  </a:moveTo>
                  <a:cubicBezTo>
                    <a:pt x="418" y="891"/>
                    <a:pt x="418" y="890"/>
                    <a:pt x="420" y="890"/>
                  </a:cubicBezTo>
                  <a:cubicBezTo>
                    <a:pt x="420" y="890"/>
                    <a:pt x="420" y="891"/>
                    <a:pt x="419" y="891"/>
                  </a:cubicBezTo>
                  <a:close/>
                  <a:moveTo>
                    <a:pt x="419" y="895"/>
                  </a:moveTo>
                  <a:cubicBezTo>
                    <a:pt x="420" y="895"/>
                    <a:pt x="420" y="895"/>
                    <a:pt x="420" y="895"/>
                  </a:cubicBezTo>
                  <a:cubicBezTo>
                    <a:pt x="421" y="896"/>
                    <a:pt x="421" y="899"/>
                    <a:pt x="418" y="898"/>
                  </a:cubicBezTo>
                  <a:cubicBezTo>
                    <a:pt x="418" y="897"/>
                    <a:pt x="419" y="897"/>
                    <a:pt x="419" y="895"/>
                  </a:cubicBezTo>
                  <a:close/>
                  <a:moveTo>
                    <a:pt x="421" y="925"/>
                  </a:moveTo>
                  <a:cubicBezTo>
                    <a:pt x="420" y="925"/>
                    <a:pt x="419" y="923"/>
                    <a:pt x="421" y="923"/>
                  </a:cubicBezTo>
                  <a:cubicBezTo>
                    <a:pt x="421" y="923"/>
                    <a:pt x="421" y="924"/>
                    <a:pt x="421" y="925"/>
                  </a:cubicBezTo>
                  <a:close/>
                  <a:moveTo>
                    <a:pt x="421" y="866"/>
                  </a:moveTo>
                  <a:cubicBezTo>
                    <a:pt x="421" y="866"/>
                    <a:pt x="421" y="866"/>
                    <a:pt x="421" y="865"/>
                  </a:cubicBezTo>
                  <a:cubicBezTo>
                    <a:pt x="422" y="865"/>
                    <a:pt x="422" y="866"/>
                    <a:pt x="423" y="866"/>
                  </a:cubicBezTo>
                  <a:cubicBezTo>
                    <a:pt x="423" y="866"/>
                    <a:pt x="422" y="867"/>
                    <a:pt x="421" y="866"/>
                  </a:cubicBezTo>
                  <a:close/>
                  <a:moveTo>
                    <a:pt x="420" y="905"/>
                  </a:moveTo>
                  <a:cubicBezTo>
                    <a:pt x="418" y="905"/>
                    <a:pt x="419" y="904"/>
                    <a:pt x="419" y="903"/>
                  </a:cubicBezTo>
                  <a:cubicBezTo>
                    <a:pt x="420" y="903"/>
                    <a:pt x="420" y="904"/>
                    <a:pt x="421" y="904"/>
                  </a:cubicBezTo>
                  <a:cubicBezTo>
                    <a:pt x="421" y="904"/>
                    <a:pt x="420" y="904"/>
                    <a:pt x="420" y="905"/>
                  </a:cubicBezTo>
                  <a:close/>
                  <a:moveTo>
                    <a:pt x="420" y="909"/>
                  </a:moveTo>
                  <a:cubicBezTo>
                    <a:pt x="420" y="910"/>
                    <a:pt x="421" y="911"/>
                    <a:pt x="420" y="911"/>
                  </a:cubicBezTo>
                  <a:cubicBezTo>
                    <a:pt x="419" y="911"/>
                    <a:pt x="418" y="909"/>
                    <a:pt x="420" y="909"/>
                  </a:cubicBezTo>
                  <a:close/>
                  <a:moveTo>
                    <a:pt x="419" y="918"/>
                  </a:moveTo>
                  <a:cubicBezTo>
                    <a:pt x="420" y="918"/>
                    <a:pt x="420" y="919"/>
                    <a:pt x="420" y="920"/>
                  </a:cubicBezTo>
                  <a:cubicBezTo>
                    <a:pt x="419" y="920"/>
                    <a:pt x="419" y="919"/>
                    <a:pt x="419" y="918"/>
                  </a:cubicBezTo>
                  <a:close/>
                  <a:moveTo>
                    <a:pt x="421" y="941"/>
                  </a:moveTo>
                  <a:cubicBezTo>
                    <a:pt x="421" y="942"/>
                    <a:pt x="420" y="942"/>
                    <a:pt x="420" y="942"/>
                  </a:cubicBezTo>
                  <a:cubicBezTo>
                    <a:pt x="419" y="942"/>
                    <a:pt x="419" y="941"/>
                    <a:pt x="421" y="941"/>
                  </a:cubicBezTo>
                  <a:close/>
                  <a:moveTo>
                    <a:pt x="421" y="926"/>
                  </a:moveTo>
                  <a:cubicBezTo>
                    <a:pt x="422" y="926"/>
                    <a:pt x="422" y="926"/>
                    <a:pt x="423" y="926"/>
                  </a:cubicBezTo>
                  <a:cubicBezTo>
                    <a:pt x="423" y="926"/>
                    <a:pt x="423" y="927"/>
                    <a:pt x="423" y="928"/>
                  </a:cubicBezTo>
                  <a:cubicBezTo>
                    <a:pt x="422" y="928"/>
                    <a:pt x="421" y="928"/>
                    <a:pt x="420" y="928"/>
                  </a:cubicBezTo>
                  <a:cubicBezTo>
                    <a:pt x="420" y="927"/>
                    <a:pt x="421" y="926"/>
                    <a:pt x="421" y="926"/>
                  </a:cubicBezTo>
                  <a:close/>
                  <a:moveTo>
                    <a:pt x="419" y="754"/>
                  </a:moveTo>
                  <a:cubicBezTo>
                    <a:pt x="420" y="754"/>
                    <a:pt x="417" y="754"/>
                    <a:pt x="418" y="754"/>
                  </a:cubicBezTo>
                  <a:cubicBezTo>
                    <a:pt x="418" y="753"/>
                    <a:pt x="419" y="754"/>
                    <a:pt x="419" y="754"/>
                  </a:cubicBezTo>
                  <a:cubicBezTo>
                    <a:pt x="419" y="754"/>
                    <a:pt x="420" y="753"/>
                    <a:pt x="421" y="754"/>
                  </a:cubicBezTo>
                  <a:cubicBezTo>
                    <a:pt x="422" y="753"/>
                    <a:pt x="422" y="753"/>
                    <a:pt x="423" y="753"/>
                  </a:cubicBezTo>
                  <a:cubicBezTo>
                    <a:pt x="425" y="754"/>
                    <a:pt x="425" y="756"/>
                    <a:pt x="423" y="757"/>
                  </a:cubicBezTo>
                  <a:cubicBezTo>
                    <a:pt x="421" y="757"/>
                    <a:pt x="420" y="755"/>
                    <a:pt x="419" y="754"/>
                  </a:cubicBezTo>
                  <a:close/>
                  <a:moveTo>
                    <a:pt x="422" y="744"/>
                  </a:moveTo>
                  <a:cubicBezTo>
                    <a:pt x="423" y="743"/>
                    <a:pt x="423" y="743"/>
                    <a:pt x="423" y="742"/>
                  </a:cubicBezTo>
                  <a:cubicBezTo>
                    <a:pt x="424" y="742"/>
                    <a:pt x="425" y="745"/>
                    <a:pt x="422" y="744"/>
                  </a:cubicBezTo>
                  <a:close/>
                  <a:moveTo>
                    <a:pt x="426" y="610"/>
                  </a:moveTo>
                  <a:cubicBezTo>
                    <a:pt x="426" y="610"/>
                    <a:pt x="426" y="609"/>
                    <a:pt x="426" y="609"/>
                  </a:cubicBezTo>
                  <a:cubicBezTo>
                    <a:pt x="426" y="609"/>
                    <a:pt x="426" y="609"/>
                    <a:pt x="426" y="610"/>
                  </a:cubicBezTo>
                  <a:close/>
                  <a:moveTo>
                    <a:pt x="426" y="904"/>
                  </a:moveTo>
                  <a:cubicBezTo>
                    <a:pt x="426" y="904"/>
                    <a:pt x="426" y="904"/>
                    <a:pt x="425" y="904"/>
                  </a:cubicBezTo>
                  <a:cubicBezTo>
                    <a:pt x="425" y="903"/>
                    <a:pt x="425" y="903"/>
                    <a:pt x="426" y="902"/>
                  </a:cubicBezTo>
                  <a:cubicBezTo>
                    <a:pt x="427" y="902"/>
                    <a:pt x="427" y="904"/>
                    <a:pt x="426" y="904"/>
                  </a:cubicBezTo>
                  <a:close/>
                  <a:moveTo>
                    <a:pt x="427" y="856"/>
                  </a:moveTo>
                  <a:cubicBezTo>
                    <a:pt x="427" y="855"/>
                    <a:pt x="426" y="854"/>
                    <a:pt x="427" y="854"/>
                  </a:cubicBezTo>
                  <a:cubicBezTo>
                    <a:pt x="429" y="854"/>
                    <a:pt x="429" y="856"/>
                    <a:pt x="427" y="856"/>
                  </a:cubicBezTo>
                  <a:close/>
                  <a:moveTo>
                    <a:pt x="429" y="845"/>
                  </a:moveTo>
                  <a:cubicBezTo>
                    <a:pt x="429" y="845"/>
                    <a:pt x="429" y="846"/>
                    <a:pt x="429" y="846"/>
                  </a:cubicBezTo>
                  <a:cubicBezTo>
                    <a:pt x="427" y="846"/>
                    <a:pt x="427" y="844"/>
                    <a:pt x="429" y="845"/>
                  </a:cubicBezTo>
                  <a:close/>
                  <a:moveTo>
                    <a:pt x="428" y="585"/>
                  </a:moveTo>
                  <a:cubicBezTo>
                    <a:pt x="428" y="585"/>
                    <a:pt x="428" y="585"/>
                    <a:pt x="428" y="584"/>
                  </a:cubicBezTo>
                  <a:cubicBezTo>
                    <a:pt x="429" y="584"/>
                    <a:pt x="429" y="585"/>
                    <a:pt x="429" y="585"/>
                  </a:cubicBezTo>
                  <a:cubicBezTo>
                    <a:pt x="429" y="585"/>
                    <a:pt x="429" y="585"/>
                    <a:pt x="429" y="585"/>
                  </a:cubicBezTo>
                  <a:cubicBezTo>
                    <a:pt x="429" y="585"/>
                    <a:pt x="429" y="585"/>
                    <a:pt x="428" y="585"/>
                  </a:cubicBezTo>
                  <a:close/>
                  <a:moveTo>
                    <a:pt x="429" y="667"/>
                  </a:moveTo>
                  <a:cubicBezTo>
                    <a:pt x="431" y="667"/>
                    <a:pt x="431" y="670"/>
                    <a:pt x="429" y="669"/>
                  </a:cubicBezTo>
                  <a:cubicBezTo>
                    <a:pt x="429" y="669"/>
                    <a:pt x="428" y="668"/>
                    <a:pt x="429" y="667"/>
                  </a:cubicBezTo>
                  <a:close/>
                  <a:moveTo>
                    <a:pt x="431" y="725"/>
                  </a:moveTo>
                  <a:cubicBezTo>
                    <a:pt x="432" y="726"/>
                    <a:pt x="432" y="727"/>
                    <a:pt x="430" y="727"/>
                  </a:cubicBezTo>
                  <a:cubicBezTo>
                    <a:pt x="430" y="727"/>
                    <a:pt x="429" y="727"/>
                    <a:pt x="429" y="726"/>
                  </a:cubicBezTo>
                  <a:cubicBezTo>
                    <a:pt x="429" y="726"/>
                    <a:pt x="430" y="725"/>
                    <a:pt x="431" y="725"/>
                  </a:cubicBezTo>
                  <a:close/>
                  <a:moveTo>
                    <a:pt x="430" y="850"/>
                  </a:moveTo>
                  <a:cubicBezTo>
                    <a:pt x="430" y="849"/>
                    <a:pt x="429" y="848"/>
                    <a:pt x="431" y="848"/>
                  </a:cubicBezTo>
                  <a:cubicBezTo>
                    <a:pt x="433" y="848"/>
                    <a:pt x="433" y="851"/>
                    <a:pt x="430" y="850"/>
                  </a:cubicBezTo>
                  <a:close/>
                  <a:moveTo>
                    <a:pt x="430" y="926"/>
                  </a:moveTo>
                  <a:cubicBezTo>
                    <a:pt x="432" y="926"/>
                    <a:pt x="433" y="927"/>
                    <a:pt x="433" y="928"/>
                  </a:cubicBezTo>
                  <a:cubicBezTo>
                    <a:pt x="432" y="929"/>
                    <a:pt x="431" y="929"/>
                    <a:pt x="430" y="929"/>
                  </a:cubicBezTo>
                  <a:cubicBezTo>
                    <a:pt x="430" y="928"/>
                    <a:pt x="429" y="927"/>
                    <a:pt x="430" y="926"/>
                  </a:cubicBezTo>
                  <a:close/>
                  <a:moveTo>
                    <a:pt x="432" y="723"/>
                  </a:moveTo>
                  <a:cubicBezTo>
                    <a:pt x="430" y="723"/>
                    <a:pt x="431" y="720"/>
                    <a:pt x="431" y="719"/>
                  </a:cubicBezTo>
                  <a:cubicBezTo>
                    <a:pt x="434" y="719"/>
                    <a:pt x="433" y="722"/>
                    <a:pt x="432" y="723"/>
                  </a:cubicBezTo>
                  <a:close/>
                  <a:moveTo>
                    <a:pt x="433" y="552"/>
                  </a:moveTo>
                  <a:cubicBezTo>
                    <a:pt x="432" y="552"/>
                    <a:pt x="432" y="550"/>
                    <a:pt x="433" y="551"/>
                  </a:cubicBezTo>
                  <a:cubicBezTo>
                    <a:pt x="433" y="551"/>
                    <a:pt x="433" y="552"/>
                    <a:pt x="433" y="552"/>
                  </a:cubicBezTo>
                  <a:close/>
                  <a:moveTo>
                    <a:pt x="433" y="550"/>
                  </a:moveTo>
                  <a:cubicBezTo>
                    <a:pt x="432" y="549"/>
                    <a:pt x="434" y="549"/>
                    <a:pt x="433" y="550"/>
                  </a:cubicBezTo>
                  <a:close/>
                  <a:moveTo>
                    <a:pt x="433" y="528"/>
                  </a:moveTo>
                  <a:cubicBezTo>
                    <a:pt x="432" y="528"/>
                    <a:pt x="433" y="527"/>
                    <a:pt x="432" y="527"/>
                  </a:cubicBezTo>
                  <a:cubicBezTo>
                    <a:pt x="433" y="526"/>
                    <a:pt x="434" y="526"/>
                    <a:pt x="435" y="525"/>
                  </a:cubicBezTo>
                  <a:cubicBezTo>
                    <a:pt x="436" y="526"/>
                    <a:pt x="434" y="528"/>
                    <a:pt x="433" y="528"/>
                  </a:cubicBezTo>
                  <a:close/>
                  <a:moveTo>
                    <a:pt x="434" y="520"/>
                  </a:moveTo>
                  <a:cubicBezTo>
                    <a:pt x="434" y="521"/>
                    <a:pt x="435" y="522"/>
                    <a:pt x="433" y="522"/>
                  </a:cubicBezTo>
                  <a:cubicBezTo>
                    <a:pt x="433" y="521"/>
                    <a:pt x="433" y="520"/>
                    <a:pt x="434" y="520"/>
                  </a:cubicBezTo>
                  <a:close/>
                  <a:moveTo>
                    <a:pt x="435" y="538"/>
                  </a:moveTo>
                  <a:cubicBezTo>
                    <a:pt x="434" y="537"/>
                    <a:pt x="436" y="537"/>
                    <a:pt x="435" y="538"/>
                  </a:cubicBezTo>
                  <a:close/>
                  <a:moveTo>
                    <a:pt x="434" y="518"/>
                  </a:moveTo>
                  <a:cubicBezTo>
                    <a:pt x="434" y="517"/>
                    <a:pt x="433" y="517"/>
                    <a:pt x="433" y="517"/>
                  </a:cubicBezTo>
                  <a:cubicBezTo>
                    <a:pt x="434" y="516"/>
                    <a:pt x="435" y="517"/>
                    <a:pt x="436" y="516"/>
                  </a:cubicBezTo>
                  <a:cubicBezTo>
                    <a:pt x="437" y="517"/>
                    <a:pt x="435" y="518"/>
                    <a:pt x="434" y="518"/>
                  </a:cubicBezTo>
                  <a:close/>
                  <a:moveTo>
                    <a:pt x="438" y="537"/>
                  </a:moveTo>
                  <a:cubicBezTo>
                    <a:pt x="438" y="538"/>
                    <a:pt x="437" y="538"/>
                    <a:pt x="437" y="538"/>
                  </a:cubicBezTo>
                  <a:cubicBezTo>
                    <a:pt x="436" y="538"/>
                    <a:pt x="436" y="537"/>
                    <a:pt x="438" y="537"/>
                  </a:cubicBezTo>
                  <a:close/>
                  <a:moveTo>
                    <a:pt x="437" y="536"/>
                  </a:moveTo>
                  <a:cubicBezTo>
                    <a:pt x="437" y="536"/>
                    <a:pt x="437" y="535"/>
                    <a:pt x="438" y="535"/>
                  </a:cubicBezTo>
                  <a:cubicBezTo>
                    <a:pt x="438" y="536"/>
                    <a:pt x="438" y="536"/>
                    <a:pt x="437" y="536"/>
                  </a:cubicBezTo>
                  <a:close/>
                  <a:moveTo>
                    <a:pt x="439" y="513"/>
                  </a:moveTo>
                  <a:cubicBezTo>
                    <a:pt x="439" y="513"/>
                    <a:pt x="439" y="513"/>
                    <a:pt x="439" y="512"/>
                  </a:cubicBezTo>
                  <a:cubicBezTo>
                    <a:pt x="440" y="512"/>
                    <a:pt x="440" y="513"/>
                    <a:pt x="440" y="513"/>
                  </a:cubicBezTo>
                  <a:cubicBezTo>
                    <a:pt x="440" y="513"/>
                    <a:pt x="440" y="513"/>
                    <a:pt x="439" y="513"/>
                  </a:cubicBezTo>
                  <a:close/>
                  <a:moveTo>
                    <a:pt x="440" y="508"/>
                  </a:moveTo>
                  <a:cubicBezTo>
                    <a:pt x="439" y="508"/>
                    <a:pt x="439" y="508"/>
                    <a:pt x="439" y="508"/>
                  </a:cubicBezTo>
                  <a:cubicBezTo>
                    <a:pt x="439" y="507"/>
                    <a:pt x="439" y="507"/>
                    <a:pt x="439" y="507"/>
                  </a:cubicBezTo>
                  <a:cubicBezTo>
                    <a:pt x="439" y="507"/>
                    <a:pt x="438" y="507"/>
                    <a:pt x="438" y="506"/>
                  </a:cubicBezTo>
                  <a:cubicBezTo>
                    <a:pt x="439" y="506"/>
                    <a:pt x="439" y="506"/>
                    <a:pt x="440" y="506"/>
                  </a:cubicBezTo>
                  <a:cubicBezTo>
                    <a:pt x="440" y="507"/>
                    <a:pt x="440" y="507"/>
                    <a:pt x="441" y="507"/>
                  </a:cubicBezTo>
                  <a:cubicBezTo>
                    <a:pt x="441" y="507"/>
                    <a:pt x="441" y="507"/>
                    <a:pt x="441" y="507"/>
                  </a:cubicBezTo>
                  <a:cubicBezTo>
                    <a:pt x="441" y="507"/>
                    <a:pt x="441" y="507"/>
                    <a:pt x="441" y="507"/>
                  </a:cubicBezTo>
                  <a:cubicBezTo>
                    <a:pt x="441" y="508"/>
                    <a:pt x="441" y="508"/>
                    <a:pt x="441" y="508"/>
                  </a:cubicBezTo>
                  <a:cubicBezTo>
                    <a:pt x="440" y="509"/>
                    <a:pt x="440" y="508"/>
                    <a:pt x="440" y="508"/>
                  </a:cubicBezTo>
                  <a:close/>
                  <a:moveTo>
                    <a:pt x="442" y="508"/>
                  </a:moveTo>
                  <a:cubicBezTo>
                    <a:pt x="443" y="508"/>
                    <a:pt x="443" y="509"/>
                    <a:pt x="443" y="509"/>
                  </a:cubicBezTo>
                  <a:cubicBezTo>
                    <a:pt x="443" y="510"/>
                    <a:pt x="442" y="509"/>
                    <a:pt x="441" y="510"/>
                  </a:cubicBezTo>
                  <a:cubicBezTo>
                    <a:pt x="441" y="509"/>
                    <a:pt x="441" y="508"/>
                    <a:pt x="442" y="508"/>
                  </a:cubicBezTo>
                  <a:close/>
                  <a:moveTo>
                    <a:pt x="443" y="511"/>
                  </a:moveTo>
                  <a:cubicBezTo>
                    <a:pt x="444" y="511"/>
                    <a:pt x="444" y="510"/>
                    <a:pt x="444" y="510"/>
                  </a:cubicBezTo>
                  <a:cubicBezTo>
                    <a:pt x="446" y="510"/>
                    <a:pt x="446" y="509"/>
                    <a:pt x="447" y="508"/>
                  </a:cubicBezTo>
                  <a:cubicBezTo>
                    <a:pt x="447" y="508"/>
                    <a:pt x="446" y="508"/>
                    <a:pt x="446" y="508"/>
                  </a:cubicBezTo>
                  <a:cubicBezTo>
                    <a:pt x="446" y="507"/>
                    <a:pt x="443" y="507"/>
                    <a:pt x="443" y="506"/>
                  </a:cubicBezTo>
                  <a:cubicBezTo>
                    <a:pt x="444" y="506"/>
                    <a:pt x="447" y="507"/>
                    <a:pt x="446" y="505"/>
                  </a:cubicBezTo>
                  <a:cubicBezTo>
                    <a:pt x="447" y="506"/>
                    <a:pt x="448" y="507"/>
                    <a:pt x="447" y="507"/>
                  </a:cubicBezTo>
                  <a:cubicBezTo>
                    <a:pt x="447" y="508"/>
                    <a:pt x="447" y="507"/>
                    <a:pt x="448" y="507"/>
                  </a:cubicBezTo>
                  <a:cubicBezTo>
                    <a:pt x="448" y="509"/>
                    <a:pt x="448" y="511"/>
                    <a:pt x="446" y="510"/>
                  </a:cubicBezTo>
                  <a:cubicBezTo>
                    <a:pt x="445" y="510"/>
                    <a:pt x="448" y="510"/>
                    <a:pt x="447" y="511"/>
                  </a:cubicBezTo>
                  <a:cubicBezTo>
                    <a:pt x="446" y="511"/>
                    <a:pt x="444" y="511"/>
                    <a:pt x="443" y="511"/>
                  </a:cubicBezTo>
                  <a:cubicBezTo>
                    <a:pt x="443" y="512"/>
                    <a:pt x="444" y="512"/>
                    <a:pt x="444" y="512"/>
                  </a:cubicBezTo>
                  <a:cubicBezTo>
                    <a:pt x="443" y="513"/>
                    <a:pt x="442" y="511"/>
                    <a:pt x="442" y="513"/>
                  </a:cubicBezTo>
                  <a:cubicBezTo>
                    <a:pt x="441" y="512"/>
                    <a:pt x="441" y="512"/>
                    <a:pt x="441" y="511"/>
                  </a:cubicBezTo>
                  <a:cubicBezTo>
                    <a:pt x="442" y="512"/>
                    <a:pt x="442" y="510"/>
                    <a:pt x="443" y="511"/>
                  </a:cubicBezTo>
                  <a:close/>
                  <a:moveTo>
                    <a:pt x="448" y="416"/>
                  </a:moveTo>
                  <a:cubicBezTo>
                    <a:pt x="449" y="417"/>
                    <a:pt x="450" y="417"/>
                    <a:pt x="451" y="417"/>
                  </a:cubicBezTo>
                  <a:cubicBezTo>
                    <a:pt x="452" y="418"/>
                    <a:pt x="451" y="420"/>
                    <a:pt x="450" y="420"/>
                  </a:cubicBezTo>
                  <a:cubicBezTo>
                    <a:pt x="448" y="420"/>
                    <a:pt x="448" y="419"/>
                    <a:pt x="447" y="418"/>
                  </a:cubicBezTo>
                  <a:cubicBezTo>
                    <a:pt x="447" y="417"/>
                    <a:pt x="448" y="417"/>
                    <a:pt x="448" y="416"/>
                  </a:cubicBezTo>
                  <a:close/>
                  <a:moveTo>
                    <a:pt x="448" y="352"/>
                  </a:moveTo>
                  <a:cubicBezTo>
                    <a:pt x="449" y="352"/>
                    <a:pt x="449" y="353"/>
                    <a:pt x="448" y="353"/>
                  </a:cubicBezTo>
                  <a:cubicBezTo>
                    <a:pt x="448" y="352"/>
                    <a:pt x="448" y="352"/>
                    <a:pt x="448" y="352"/>
                  </a:cubicBezTo>
                  <a:close/>
                  <a:moveTo>
                    <a:pt x="448" y="421"/>
                  </a:moveTo>
                  <a:cubicBezTo>
                    <a:pt x="448" y="422"/>
                    <a:pt x="448" y="422"/>
                    <a:pt x="447" y="422"/>
                  </a:cubicBezTo>
                  <a:cubicBezTo>
                    <a:pt x="447" y="421"/>
                    <a:pt x="448" y="421"/>
                    <a:pt x="448" y="421"/>
                  </a:cubicBezTo>
                  <a:cubicBezTo>
                    <a:pt x="448" y="421"/>
                    <a:pt x="448" y="421"/>
                    <a:pt x="448" y="421"/>
                  </a:cubicBezTo>
                  <a:close/>
                  <a:moveTo>
                    <a:pt x="449" y="426"/>
                  </a:moveTo>
                  <a:cubicBezTo>
                    <a:pt x="449" y="426"/>
                    <a:pt x="450" y="425"/>
                    <a:pt x="450" y="424"/>
                  </a:cubicBezTo>
                  <a:cubicBezTo>
                    <a:pt x="450" y="423"/>
                    <a:pt x="451" y="423"/>
                    <a:pt x="451" y="423"/>
                  </a:cubicBezTo>
                  <a:cubicBezTo>
                    <a:pt x="452" y="422"/>
                    <a:pt x="451" y="419"/>
                    <a:pt x="453" y="418"/>
                  </a:cubicBezTo>
                  <a:cubicBezTo>
                    <a:pt x="455" y="419"/>
                    <a:pt x="455" y="421"/>
                    <a:pt x="452" y="421"/>
                  </a:cubicBezTo>
                  <a:cubicBezTo>
                    <a:pt x="452" y="422"/>
                    <a:pt x="452" y="422"/>
                    <a:pt x="452" y="423"/>
                  </a:cubicBezTo>
                  <a:cubicBezTo>
                    <a:pt x="452" y="423"/>
                    <a:pt x="451" y="423"/>
                    <a:pt x="451" y="424"/>
                  </a:cubicBezTo>
                  <a:cubicBezTo>
                    <a:pt x="451" y="424"/>
                    <a:pt x="451" y="425"/>
                    <a:pt x="451" y="425"/>
                  </a:cubicBezTo>
                  <a:cubicBezTo>
                    <a:pt x="451" y="425"/>
                    <a:pt x="450" y="425"/>
                    <a:pt x="450" y="425"/>
                  </a:cubicBezTo>
                  <a:cubicBezTo>
                    <a:pt x="450" y="426"/>
                    <a:pt x="451" y="426"/>
                    <a:pt x="451" y="426"/>
                  </a:cubicBezTo>
                  <a:cubicBezTo>
                    <a:pt x="451" y="426"/>
                    <a:pt x="450" y="428"/>
                    <a:pt x="450" y="428"/>
                  </a:cubicBezTo>
                  <a:cubicBezTo>
                    <a:pt x="450" y="428"/>
                    <a:pt x="450" y="429"/>
                    <a:pt x="450" y="429"/>
                  </a:cubicBezTo>
                  <a:cubicBezTo>
                    <a:pt x="450" y="430"/>
                    <a:pt x="449" y="430"/>
                    <a:pt x="449" y="431"/>
                  </a:cubicBezTo>
                  <a:cubicBezTo>
                    <a:pt x="449" y="431"/>
                    <a:pt x="449" y="432"/>
                    <a:pt x="449" y="433"/>
                  </a:cubicBezTo>
                  <a:cubicBezTo>
                    <a:pt x="449" y="433"/>
                    <a:pt x="450" y="434"/>
                    <a:pt x="450" y="434"/>
                  </a:cubicBezTo>
                  <a:cubicBezTo>
                    <a:pt x="449" y="435"/>
                    <a:pt x="449" y="436"/>
                    <a:pt x="447" y="437"/>
                  </a:cubicBezTo>
                  <a:cubicBezTo>
                    <a:pt x="446" y="436"/>
                    <a:pt x="447" y="434"/>
                    <a:pt x="447" y="433"/>
                  </a:cubicBezTo>
                  <a:cubicBezTo>
                    <a:pt x="447" y="433"/>
                    <a:pt x="447" y="432"/>
                    <a:pt x="448" y="431"/>
                  </a:cubicBezTo>
                  <a:cubicBezTo>
                    <a:pt x="448" y="431"/>
                    <a:pt x="448" y="430"/>
                    <a:pt x="448" y="429"/>
                  </a:cubicBezTo>
                  <a:cubicBezTo>
                    <a:pt x="449" y="429"/>
                    <a:pt x="449" y="429"/>
                    <a:pt x="449" y="429"/>
                  </a:cubicBezTo>
                  <a:cubicBezTo>
                    <a:pt x="448" y="429"/>
                    <a:pt x="448" y="429"/>
                    <a:pt x="447" y="430"/>
                  </a:cubicBezTo>
                  <a:cubicBezTo>
                    <a:pt x="446" y="429"/>
                    <a:pt x="445" y="428"/>
                    <a:pt x="446" y="428"/>
                  </a:cubicBezTo>
                  <a:cubicBezTo>
                    <a:pt x="446" y="428"/>
                    <a:pt x="447" y="428"/>
                    <a:pt x="447" y="428"/>
                  </a:cubicBezTo>
                  <a:cubicBezTo>
                    <a:pt x="447" y="427"/>
                    <a:pt x="448" y="426"/>
                    <a:pt x="449" y="426"/>
                  </a:cubicBezTo>
                  <a:close/>
                  <a:moveTo>
                    <a:pt x="456" y="470"/>
                  </a:moveTo>
                  <a:cubicBezTo>
                    <a:pt x="457" y="470"/>
                    <a:pt x="457" y="471"/>
                    <a:pt x="457" y="471"/>
                  </a:cubicBezTo>
                  <a:cubicBezTo>
                    <a:pt x="456" y="471"/>
                    <a:pt x="456" y="471"/>
                    <a:pt x="456" y="470"/>
                  </a:cubicBezTo>
                  <a:close/>
                  <a:moveTo>
                    <a:pt x="459" y="478"/>
                  </a:moveTo>
                  <a:cubicBezTo>
                    <a:pt x="459" y="479"/>
                    <a:pt x="458" y="479"/>
                    <a:pt x="458" y="479"/>
                  </a:cubicBezTo>
                  <a:cubicBezTo>
                    <a:pt x="457" y="479"/>
                    <a:pt x="457" y="476"/>
                    <a:pt x="459" y="476"/>
                  </a:cubicBezTo>
                  <a:cubicBezTo>
                    <a:pt x="458" y="477"/>
                    <a:pt x="459" y="477"/>
                    <a:pt x="459" y="478"/>
                  </a:cubicBezTo>
                  <a:close/>
                  <a:moveTo>
                    <a:pt x="456" y="641"/>
                  </a:moveTo>
                  <a:cubicBezTo>
                    <a:pt x="458" y="642"/>
                    <a:pt x="459" y="644"/>
                    <a:pt x="457" y="644"/>
                  </a:cubicBezTo>
                  <a:cubicBezTo>
                    <a:pt x="456" y="643"/>
                    <a:pt x="457" y="643"/>
                    <a:pt x="456" y="641"/>
                  </a:cubicBezTo>
                  <a:close/>
                  <a:moveTo>
                    <a:pt x="457" y="508"/>
                  </a:moveTo>
                  <a:cubicBezTo>
                    <a:pt x="457" y="508"/>
                    <a:pt x="457" y="509"/>
                    <a:pt x="457" y="509"/>
                  </a:cubicBezTo>
                  <a:cubicBezTo>
                    <a:pt x="456" y="509"/>
                    <a:pt x="457" y="508"/>
                    <a:pt x="457" y="508"/>
                  </a:cubicBezTo>
                  <a:close/>
                  <a:moveTo>
                    <a:pt x="457" y="585"/>
                  </a:moveTo>
                  <a:cubicBezTo>
                    <a:pt x="458" y="585"/>
                    <a:pt x="459" y="586"/>
                    <a:pt x="458" y="587"/>
                  </a:cubicBezTo>
                  <a:cubicBezTo>
                    <a:pt x="457" y="587"/>
                    <a:pt x="458" y="586"/>
                    <a:pt x="457" y="585"/>
                  </a:cubicBezTo>
                  <a:close/>
                  <a:moveTo>
                    <a:pt x="458" y="482"/>
                  </a:moveTo>
                  <a:cubicBezTo>
                    <a:pt x="458" y="483"/>
                    <a:pt x="458" y="483"/>
                    <a:pt x="457" y="483"/>
                  </a:cubicBezTo>
                  <a:cubicBezTo>
                    <a:pt x="457" y="483"/>
                    <a:pt x="457" y="482"/>
                    <a:pt x="458" y="482"/>
                  </a:cubicBezTo>
                  <a:close/>
                  <a:moveTo>
                    <a:pt x="456" y="473"/>
                  </a:moveTo>
                  <a:cubicBezTo>
                    <a:pt x="455" y="473"/>
                    <a:pt x="456" y="472"/>
                    <a:pt x="456" y="472"/>
                  </a:cubicBezTo>
                  <a:cubicBezTo>
                    <a:pt x="457" y="472"/>
                    <a:pt x="456" y="472"/>
                    <a:pt x="456" y="473"/>
                  </a:cubicBezTo>
                  <a:close/>
                  <a:moveTo>
                    <a:pt x="456" y="487"/>
                  </a:moveTo>
                  <a:cubicBezTo>
                    <a:pt x="457" y="487"/>
                    <a:pt x="456" y="489"/>
                    <a:pt x="455" y="489"/>
                  </a:cubicBezTo>
                  <a:cubicBezTo>
                    <a:pt x="455" y="489"/>
                    <a:pt x="454" y="488"/>
                    <a:pt x="455" y="487"/>
                  </a:cubicBezTo>
                  <a:cubicBezTo>
                    <a:pt x="455" y="487"/>
                    <a:pt x="455" y="487"/>
                    <a:pt x="456" y="487"/>
                  </a:cubicBezTo>
                  <a:close/>
                  <a:moveTo>
                    <a:pt x="455" y="506"/>
                  </a:moveTo>
                  <a:cubicBezTo>
                    <a:pt x="454" y="506"/>
                    <a:pt x="454" y="506"/>
                    <a:pt x="454" y="505"/>
                  </a:cubicBezTo>
                  <a:cubicBezTo>
                    <a:pt x="455" y="505"/>
                    <a:pt x="455" y="506"/>
                    <a:pt x="455" y="506"/>
                  </a:cubicBezTo>
                  <a:close/>
                  <a:moveTo>
                    <a:pt x="449" y="489"/>
                  </a:moveTo>
                  <a:cubicBezTo>
                    <a:pt x="449" y="490"/>
                    <a:pt x="450" y="491"/>
                    <a:pt x="449" y="491"/>
                  </a:cubicBezTo>
                  <a:cubicBezTo>
                    <a:pt x="448" y="491"/>
                    <a:pt x="448" y="489"/>
                    <a:pt x="449" y="489"/>
                  </a:cubicBezTo>
                  <a:close/>
                  <a:moveTo>
                    <a:pt x="448" y="495"/>
                  </a:moveTo>
                  <a:cubicBezTo>
                    <a:pt x="446" y="495"/>
                    <a:pt x="446" y="493"/>
                    <a:pt x="448" y="493"/>
                  </a:cubicBezTo>
                  <a:cubicBezTo>
                    <a:pt x="449" y="494"/>
                    <a:pt x="448" y="495"/>
                    <a:pt x="448" y="495"/>
                  </a:cubicBezTo>
                  <a:close/>
                  <a:moveTo>
                    <a:pt x="449" y="464"/>
                  </a:moveTo>
                  <a:cubicBezTo>
                    <a:pt x="449" y="464"/>
                    <a:pt x="449" y="464"/>
                    <a:pt x="449" y="464"/>
                  </a:cubicBezTo>
                  <a:cubicBezTo>
                    <a:pt x="449" y="464"/>
                    <a:pt x="450" y="464"/>
                    <a:pt x="450" y="464"/>
                  </a:cubicBezTo>
                  <a:cubicBezTo>
                    <a:pt x="450" y="464"/>
                    <a:pt x="449" y="464"/>
                    <a:pt x="449" y="464"/>
                  </a:cubicBezTo>
                  <a:close/>
                  <a:moveTo>
                    <a:pt x="447" y="441"/>
                  </a:moveTo>
                  <a:cubicBezTo>
                    <a:pt x="447" y="440"/>
                    <a:pt x="448" y="440"/>
                    <a:pt x="447" y="439"/>
                  </a:cubicBezTo>
                  <a:cubicBezTo>
                    <a:pt x="448" y="439"/>
                    <a:pt x="449" y="439"/>
                    <a:pt x="450" y="439"/>
                  </a:cubicBezTo>
                  <a:cubicBezTo>
                    <a:pt x="450" y="440"/>
                    <a:pt x="449" y="440"/>
                    <a:pt x="450" y="441"/>
                  </a:cubicBezTo>
                  <a:cubicBezTo>
                    <a:pt x="449" y="441"/>
                    <a:pt x="448" y="442"/>
                    <a:pt x="447" y="441"/>
                  </a:cubicBezTo>
                  <a:close/>
                  <a:moveTo>
                    <a:pt x="447" y="458"/>
                  </a:moveTo>
                  <a:cubicBezTo>
                    <a:pt x="446" y="457"/>
                    <a:pt x="449" y="457"/>
                    <a:pt x="447" y="458"/>
                  </a:cubicBezTo>
                  <a:close/>
                  <a:moveTo>
                    <a:pt x="451" y="476"/>
                  </a:moveTo>
                  <a:cubicBezTo>
                    <a:pt x="452" y="476"/>
                    <a:pt x="451" y="476"/>
                    <a:pt x="451" y="477"/>
                  </a:cubicBezTo>
                  <a:cubicBezTo>
                    <a:pt x="450" y="477"/>
                    <a:pt x="450" y="476"/>
                    <a:pt x="450" y="476"/>
                  </a:cubicBezTo>
                  <a:cubicBezTo>
                    <a:pt x="450" y="475"/>
                    <a:pt x="450" y="475"/>
                    <a:pt x="451" y="476"/>
                  </a:cubicBezTo>
                  <a:close/>
                  <a:moveTo>
                    <a:pt x="452" y="486"/>
                  </a:moveTo>
                  <a:cubicBezTo>
                    <a:pt x="452" y="485"/>
                    <a:pt x="453" y="484"/>
                    <a:pt x="454" y="485"/>
                  </a:cubicBezTo>
                  <a:cubicBezTo>
                    <a:pt x="454" y="486"/>
                    <a:pt x="453" y="486"/>
                    <a:pt x="452" y="486"/>
                  </a:cubicBezTo>
                  <a:close/>
                  <a:moveTo>
                    <a:pt x="453" y="493"/>
                  </a:moveTo>
                  <a:cubicBezTo>
                    <a:pt x="453" y="491"/>
                    <a:pt x="454" y="491"/>
                    <a:pt x="454" y="490"/>
                  </a:cubicBezTo>
                  <a:cubicBezTo>
                    <a:pt x="455" y="490"/>
                    <a:pt x="455" y="493"/>
                    <a:pt x="453" y="493"/>
                  </a:cubicBezTo>
                  <a:close/>
                  <a:moveTo>
                    <a:pt x="453" y="479"/>
                  </a:moveTo>
                  <a:cubicBezTo>
                    <a:pt x="454" y="480"/>
                    <a:pt x="452" y="482"/>
                    <a:pt x="453" y="479"/>
                  </a:cubicBezTo>
                  <a:close/>
                  <a:moveTo>
                    <a:pt x="452" y="463"/>
                  </a:moveTo>
                  <a:cubicBezTo>
                    <a:pt x="452" y="463"/>
                    <a:pt x="452" y="462"/>
                    <a:pt x="452" y="462"/>
                  </a:cubicBezTo>
                  <a:cubicBezTo>
                    <a:pt x="454" y="462"/>
                    <a:pt x="453" y="463"/>
                    <a:pt x="452" y="463"/>
                  </a:cubicBezTo>
                  <a:close/>
                  <a:moveTo>
                    <a:pt x="453" y="429"/>
                  </a:moveTo>
                  <a:cubicBezTo>
                    <a:pt x="452" y="429"/>
                    <a:pt x="452" y="429"/>
                    <a:pt x="451" y="429"/>
                  </a:cubicBezTo>
                  <a:cubicBezTo>
                    <a:pt x="451" y="428"/>
                    <a:pt x="452" y="428"/>
                    <a:pt x="453" y="428"/>
                  </a:cubicBezTo>
                  <a:cubicBezTo>
                    <a:pt x="453" y="428"/>
                    <a:pt x="453" y="429"/>
                    <a:pt x="453" y="429"/>
                  </a:cubicBezTo>
                  <a:close/>
                  <a:moveTo>
                    <a:pt x="451" y="500"/>
                  </a:moveTo>
                  <a:cubicBezTo>
                    <a:pt x="452" y="501"/>
                    <a:pt x="452" y="502"/>
                    <a:pt x="450" y="502"/>
                  </a:cubicBezTo>
                  <a:cubicBezTo>
                    <a:pt x="450" y="501"/>
                    <a:pt x="451" y="501"/>
                    <a:pt x="451" y="500"/>
                  </a:cubicBezTo>
                  <a:close/>
                  <a:moveTo>
                    <a:pt x="451" y="643"/>
                  </a:moveTo>
                  <a:cubicBezTo>
                    <a:pt x="452" y="643"/>
                    <a:pt x="452" y="643"/>
                    <a:pt x="452" y="644"/>
                  </a:cubicBezTo>
                  <a:cubicBezTo>
                    <a:pt x="451" y="644"/>
                    <a:pt x="450" y="643"/>
                    <a:pt x="451" y="643"/>
                  </a:cubicBezTo>
                  <a:close/>
                  <a:moveTo>
                    <a:pt x="452" y="642"/>
                  </a:moveTo>
                  <a:cubicBezTo>
                    <a:pt x="451" y="641"/>
                    <a:pt x="453" y="640"/>
                    <a:pt x="454" y="641"/>
                  </a:cubicBezTo>
                  <a:cubicBezTo>
                    <a:pt x="454" y="641"/>
                    <a:pt x="453" y="641"/>
                    <a:pt x="453" y="642"/>
                  </a:cubicBezTo>
                  <a:cubicBezTo>
                    <a:pt x="452" y="642"/>
                    <a:pt x="452" y="641"/>
                    <a:pt x="452" y="642"/>
                  </a:cubicBezTo>
                  <a:close/>
                  <a:moveTo>
                    <a:pt x="453" y="722"/>
                  </a:moveTo>
                  <a:cubicBezTo>
                    <a:pt x="454" y="723"/>
                    <a:pt x="453" y="724"/>
                    <a:pt x="454" y="726"/>
                  </a:cubicBezTo>
                  <a:cubicBezTo>
                    <a:pt x="452" y="726"/>
                    <a:pt x="453" y="725"/>
                    <a:pt x="452" y="724"/>
                  </a:cubicBezTo>
                  <a:cubicBezTo>
                    <a:pt x="452" y="723"/>
                    <a:pt x="451" y="722"/>
                    <a:pt x="453" y="722"/>
                  </a:cubicBezTo>
                  <a:close/>
                  <a:moveTo>
                    <a:pt x="454" y="649"/>
                  </a:moveTo>
                  <a:cubicBezTo>
                    <a:pt x="454" y="649"/>
                    <a:pt x="454" y="650"/>
                    <a:pt x="454" y="651"/>
                  </a:cubicBezTo>
                  <a:cubicBezTo>
                    <a:pt x="452" y="651"/>
                    <a:pt x="452" y="649"/>
                    <a:pt x="454" y="649"/>
                  </a:cubicBezTo>
                  <a:close/>
                  <a:moveTo>
                    <a:pt x="453" y="495"/>
                  </a:moveTo>
                  <a:cubicBezTo>
                    <a:pt x="453" y="494"/>
                    <a:pt x="453" y="494"/>
                    <a:pt x="453" y="494"/>
                  </a:cubicBezTo>
                  <a:cubicBezTo>
                    <a:pt x="453" y="494"/>
                    <a:pt x="454" y="494"/>
                    <a:pt x="454" y="494"/>
                  </a:cubicBezTo>
                  <a:cubicBezTo>
                    <a:pt x="454" y="494"/>
                    <a:pt x="454" y="494"/>
                    <a:pt x="454" y="495"/>
                  </a:cubicBezTo>
                  <a:cubicBezTo>
                    <a:pt x="454" y="495"/>
                    <a:pt x="453" y="495"/>
                    <a:pt x="453" y="495"/>
                  </a:cubicBezTo>
                  <a:close/>
                  <a:moveTo>
                    <a:pt x="455" y="476"/>
                  </a:moveTo>
                  <a:cubicBezTo>
                    <a:pt x="455" y="476"/>
                    <a:pt x="455" y="476"/>
                    <a:pt x="454" y="476"/>
                  </a:cubicBezTo>
                  <a:cubicBezTo>
                    <a:pt x="454" y="475"/>
                    <a:pt x="454" y="475"/>
                    <a:pt x="454" y="475"/>
                  </a:cubicBezTo>
                  <a:cubicBezTo>
                    <a:pt x="455" y="475"/>
                    <a:pt x="455" y="475"/>
                    <a:pt x="455" y="475"/>
                  </a:cubicBezTo>
                  <a:cubicBezTo>
                    <a:pt x="455" y="475"/>
                    <a:pt x="455" y="475"/>
                    <a:pt x="455" y="476"/>
                  </a:cubicBezTo>
                  <a:close/>
                  <a:moveTo>
                    <a:pt x="455" y="476"/>
                  </a:moveTo>
                  <a:cubicBezTo>
                    <a:pt x="454" y="476"/>
                    <a:pt x="454" y="477"/>
                    <a:pt x="454" y="478"/>
                  </a:cubicBezTo>
                  <a:cubicBezTo>
                    <a:pt x="453" y="478"/>
                    <a:pt x="454" y="477"/>
                    <a:pt x="453" y="476"/>
                  </a:cubicBezTo>
                  <a:cubicBezTo>
                    <a:pt x="454" y="476"/>
                    <a:pt x="454" y="476"/>
                    <a:pt x="455" y="476"/>
                  </a:cubicBezTo>
                  <a:close/>
                  <a:moveTo>
                    <a:pt x="446" y="455"/>
                  </a:moveTo>
                  <a:cubicBezTo>
                    <a:pt x="446" y="455"/>
                    <a:pt x="446" y="455"/>
                    <a:pt x="446" y="456"/>
                  </a:cubicBezTo>
                  <a:cubicBezTo>
                    <a:pt x="446" y="456"/>
                    <a:pt x="446" y="456"/>
                    <a:pt x="445" y="456"/>
                  </a:cubicBezTo>
                  <a:cubicBezTo>
                    <a:pt x="445" y="455"/>
                    <a:pt x="445" y="455"/>
                    <a:pt x="445" y="455"/>
                  </a:cubicBezTo>
                  <a:cubicBezTo>
                    <a:pt x="446" y="455"/>
                    <a:pt x="446" y="455"/>
                    <a:pt x="446" y="455"/>
                  </a:cubicBezTo>
                  <a:close/>
                  <a:moveTo>
                    <a:pt x="446" y="467"/>
                  </a:moveTo>
                  <a:cubicBezTo>
                    <a:pt x="447" y="467"/>
                    <a:pt x="447" y="465"/>
                    <a:pt x="448" y="465"/>
                  </a:cubicBezTo>
                  <a:cubicBezTo>
                    <a:pt x="448" y="465"/>
                    <a:pt x="448" y="465"/>
                    <a:pt x="448" y="465"/>
                  </a:cubicBezTo>
                  <a:cubicBezTo>
                    <a:pt x="448" y="465"/>
                    <a:pt x="448" y="466"/>
                    <a:pt x="448" y="465"/>
                  </a:cubicBezTo>
                  <a:cubicBezTo>
                    <a:pt x="448" y="466"/>
                    <a:pt x="448" y="466"/>
                    <a:pt x="448" y="467"/>
                  </a:cubicBezTo>
                  <a:cubicBezTo>
                    <a:pt x="448" y="468"/>
                    <a:pt x="448" y="468"/>
                    <a:pt x="448" y="469"/>
                  </a:cubicBezTo>
                  <a:cubicBezTo>
                    <a:pt x="448" y="469"/>
                    <a:pt x="447" y="470"/>
                    <a:pt x="447" y="470"/>
                  </a:cubicBezTo>
                  <a:cubicBezTo>
                    <a:pt x="447" y="470"/>
                    <a:pt x="447" y="470"/>
                    <a:pt x="447" y="470"/>
                  </a:cubicBezTo>
                  <a:cubicBezTo>
                    <a:pt x="447" y="470"/>
                    <a:pt x="447" y="471"/>
                    <a:pt x="447" y="470"/>
                  </a:cubicBezTo>
                  <a:cubicBezTo>
                    <a:pt x="448" y="471"/>
                    <a:pt x="447" y="472"/>
                    <a:pt x="447" y="472"/>
                  </a:cubicBezTo>
                  <a:cubicBezTo>
                    <a:pt x="446" y="472"/>
                    <a:pt x="446" y="470"/>
                    <a:pt x="445" y="470"/>
                  </a:cubicBezTo>
                  <a:cubicBezTo>
                    <a:pt x="445" y="469"/>
                    <a:pt x="447" y="468"/>
                    <a:pt x="446" y="467"/>
                  </a:cubicBezTo>
                  <a:close/>
                  <a:moveTo>
                    <a:pt x="446" y="504"/>
                  </a:moveTo>
                  <a:cubicBezTo>
                    <a:pt x="446" y="505"/>
                    <a:pt x="445" y="504"/>
                    <a:pt x="444" y="504"/>
                  </a:cubicBezTo>
                  <a:cubicBezTo>
                    <a:pt x="444" y="504"/>
                    <a:pt x="445" y="503"/>
                    <a:pt x="445" y="503"/>
                  </a:cubicBezTo>
                  <a:cubicBezTo>
                    <a:pt x="446" y="503"/>
                    <a:pt x="445" y="504"/>
                    <a:pt x="446" y="504"/>
                  </a:cubicBezTo>
                  <a:close/>
                  <a:moveTo>
                    <a:pt x="445" y="454"/>
                  </a:moveTo>
                  <a:cubicBezTo>
                    <a:pt x="444" y="454"/>
                    <a:pt x="444" y="454"/>
                    <a:pt x="444" y="454"/>
                  </a:cubicBezTo>
                  <a:cubicBezTo>
                    <a:pt x="444" y="453"/>
                    <a:pt x="444" y="453"/>
                    <a:pt x="444" y="453"/>
                  </a:cubicBezTo>
                  <a:cubicBezTo>
                    <a:pt x="444" y="453"/>
                    <a:pt x="444" y="453"/>
                    <a:pt x="445" y="453"/>
                  </a:cubicBezTo>
                  <a:cubicBezTo>
                    <a:pt x="445" y="453"/>
                    <a:pt x="445" y="453"/>
                    <a:pt x="445" y="454"/>
                  </a:cubicBezTo>
                  <a:close/>
                  <a:moveTo>
                    <a:pt x="445" y="515"/>
                  </a:moveTo>
                  <a:cubicBezTo>
                    <a:pt x="444" y="514"/>
                    <a:pt x="447" y="515"/>
                    <a:pt x="446" y="515"/>
                  </a:cubicBezTo>
                  <a:cubicBezTo>
                    <a:pt x="445" y="515"/>
                    <a:pt x="445" y="515"/>
                    <a:pt x="445" y="515"/>
                  </a:cubicBezTo>
                  <a:close/>
                  <a:moveTo>
                    <a:pt x="444" y="519"/>
                  </a:moveTo>
                  <a:cubicBezTo>
                    <a:pt x="444" y="519"/>
                    <a:pt x="444" y="518"/>
                    <a:pt x="445" y="518"/>
                  </a:cubicBezTo>
                  <a:cubicBezTo>
                    <a:pt x="445" y="519"/>
                    <a:pt x="445" y="519"/>
                    <a:pt x="444" y="519"/>
                  </a:cubicBezTo>
                  <a:close/>
                  <a:moveTo>
                    <a:pt x="443" y="608"/>
                  </a:moveTo>
                  <a:cubicBezTo>
                    <a:pt x="442" y="608"/>
                    <a:pt x="444" y="607"/>
                    <a:pt x="443" y="608"/>
                  </a:cubicBezTo>
                  <a:close/>
                  <a:moveTo>
                    <a:pt x="443" y="528"/>
                  </a:moveTo>
                  <a:cubicBezTo>
                    <a:pt x="443" y="527"/>
                    <a:pt x="443" y="526"/>
                    <a:pt x="444" y="527"/>
                  </a:cubicBezTo>
                  <a:cubicBezTo>
                    <a:pt x="444" y="526"/>
                    <a:pt x="444" y="526"/>
                    <a:pt x="444" y="526"/>
                  </a:cubicBezTo>
                  <a:cubicBezTo>
                    <a:pt x="444" y="526"/>
                    <a:pt x="444" y="526"/>
                    <a:pt x="444" y="526"/>
                  </a:cubicBezTo>
                  <a:cubicBezTo>
                    <a:pt x="444" y="526"/>
                    <a:pt x="444" y="526"/>
                    <a:pt x="443" y="526"/>
                  </a:cubicBezTo>
                  <a:cubicBezTo>
                    <a:pt x="443" y="525"/>
                    <a:pt x="443" y="524"/>
                    <a:pt x="444" y="524"/>
                  </a:cubicBezTo>
                  <a:cubicBezTo>
                    <a:pt x="445" y="524"/>
                    <a:pt x="445" y="525"/>
                    <a:pt x="446" y="525"/>
                  </a:cubicBezTo>
                  <a:cubicBezTo>
                    <a:pt x="446" y="525"/>
                    <a:pt x="445" y="526"/>
                    <a:pt x="445" y="525"/>
                  </a:cubicBezTo>
                  <a:cubicBezTo>
                    <a:pt x="445" y="525"/>
                    <a:pt x="445" y="525"/>
                    <a:pt x="445" y="525"/>
                  </a:cubicBezTo>
                  <a:cubicBezTo>
                    <a:pt x="445" y="525"/>
                    <a:pt x="444" y="525"/>
                    <a:pt x="444" y="525"/>
                  </a:cubicBezTo>
                  <a:cubicBezTo>
                    <a:pt x="445" y="525"/>
                    <a:pt x="445" y="526"/>
                    <a:pt x="445" y="527"/>
                  </a:cubicBezTo>
                  <a:cubicBezTo>
                    <a:pt x="445" y="527"/>
                    <a:pt x="444" y="527"/>
                    <a:pt x="444" y="527"/>
                  </a:cubicBezTo>
                  <a:cubicBezTo>
                    <a:pt x="444" y="527"/>
                    <a:pt x="444" y="528"/>
                    <a:pt x="443" y="528"/>
                  </a:cubicBezTo>
                  <a:close/>
                  <a:moveTo>
                    <a:pt x="444" y="682"/>
                  </a:moveTo>
                  <a:cubicBezTo>
                    <a:pt x="444" y="682"/>
                    <a:pt x="445" y="682"/>
                    <a:pt x="445" y="682"/>
                  </a:cubicBezTo>
                  <a:cubicBezTo>
                    <a:pt x="445" y="682"/>
                    <a:pt x="446" y="682"/>
                    <a:pt x="445" y="683"/>
                  </a:cubicBezTo>
                  <a:cubicBezTo>
                    <a:pt x="445" y="682"/>
                    <a:pt x="443" y="683"/>
                    <a:pt x="444" y="682"/>
                  </a:cubicBezTo>
                  <a:close/>
                  <a:moveTo>
                    <a:pt x="447" y="523"/>
                  </a:moveTo>
                  <a:cubicBezTo>
                    <a:pt x="445" y="523"/>
                    <a:pt x="444" y="520"/>
                    <a:pt x="448" y="521"/>
                  </a:cubicBezTo>
                  <a:cubicBezTo>
                    <a:pt x="449" y="522"/>
                    <a:pt x="448" y="522"/>
                    <a:pt x="447" y="523"/>
                  </a:cubicBezTo>
                  <a:cubicBezTo>
                    <a:pt x="447" y="523"/>
                    <a:pt x="447" y="523"/>
                    <a:pt x="447" y="523"/>
                  </a:cubicBezTo>
                  <a:close/>
                  <a:moveTo>
                    <a:pt x="448" y="524"/>
                  </a:moveTo>
                  <a:cubicBezTo>
                    <a:pt x="448" y="524"/>
                    <a:pt x="448" y="524"/>
                    <a:pt x="448" y="524"/>
                  </a:cubicBezTo>
                  <a:cubicBezTo>
                    <a:pt x="448" y="524"/>
                    <a:pt x="449" y="524"/>
                    <a:pt x="449" y="524"/>
                  </a:cubicBezTo>
                  <a:cubicBezTo>
                    <a:pt x="449" y="524"/>
                    <a:pt x="449" y="524"/>
                    <a:pt x="449" y="524"/>
                  </a:cubicBezTo>
                  <a:cubicBezTo>
                    <a:pt x="449" y="524"/>
                    <a:pt x="448" y="524"/>
                    <a:pt x="448" y="524"/>
                  </a:cubicBezTo>
                  <a:cubicBezTo>
                    <a:pt x="448" y="525"/>
                    <a:pt x="448" y="525"/>
                    <a:pt x="448" y="525"/>
                  </a:cubicBezTo>
                  <a:cubicBezTo>
                    <a:pt x="447" y="525"/>
                    <a:pt x="447" y="524"/>
                    <a:pt x="448" y="524"/>
                  </a:cubicBezTo>
                  <a:close/>
                  <a:moveTo>
                    <a:pt x="449" y="756"/>
                  </a:moveTo>
                  <a:cubicBezTo>
                    <a:pt x="450" y="755"/>
                    <a:pt x="451" y="755"/>
                    <a:pt x="452" y="756"/>
                  </a:cubicBezTo>
                  <a:cubicBezTo>
                    <a:pt x="453" y="757"/>
                    <a:pt x="453" y="758"/>
                    <a:pt x="452" y="759"/>
                  </a:cubicBezTo>
                  <a:cubicBezTo>
                    <a:pt x="451" y="760"/>
                    <a:pt x="450" y="759"/>
                    <a:pt x="449" y="759"/>
                  </a:cubicBezTo>
                  <a:cubicBezTo>
                    <a:pt x="449" y="758"/>
                    <a:pt x="448" y="757"/>
                    <a:pt x="449" y="756"/>
                  </a:cubicBezTo>
                  <a:close/>
                  <a:moveTo>
                    <a:pt x="449" y="771"/>
                  </a:moveTo>
                  <a:cubicBezTo>
                    <a:pt x="450" y="770"/>
                    <a:pt x="451" y="771"/>
                    <a:pt x="451" y="772"/>
                  </a:cubicBezTo>
                  <a:cubicBezTo>
                    <a:pt x="449" y="772"/>
                    <a:pt x="450" y="771"/>
                    <a:pt x="449" y="771"/>
                  </a:cubicBezTo>
                  <a:close/>
                  <a:moveTo>
                    <a:pt x="450" y="897"/>
                  </a:moveTo>
                  <a:cubicBezTo>
                    <a:pt x="449" y="897"/>
                    <a:pt x="449" y="897"/>
                    <a:pt x="449" y="896"/>
                  </a:cubicBezTo>
                  <a:cubicBezTo>
                    <a:pt x="450" y="897"/>
                    <a:pt x="450" y="897"/>
                    <a:pt x="450" y="897"/>
                  </a:cubicBezTo>
                  <a:close/>
                  <a:moveTo>
                    <a:pt x="449" y="915"/>
                  </a:moveTo>
                  <a:cubicBezTo>
                    <a:pt x="449" y="915"/>
                    <a:pt x="449" y="915"/>
                    <a:pt x="448" y="915"/>
                  </a:cubicBezTo>
                  <a:cubicBezTo>
                    <a:pt x="448" y="914"/>
                    <a:pt x="448" y="913"/>
                    <a:pt x="448" y="913"/>
                  </a:cubicBezTo>
                  <a:cubicBezTo>
                    <a:pt x="450" y="913"/>
                    <a:pt x="450" y="915"/>
                    <a:pt x="449" y="915"/>
                  </a:cubicBezTo>
                  <a:close/>
                  <a:moveTo>
                    <a:pt x="451" y="906"/>
                  </a:moveTo>
                  <a:cubicBezTo>
                    <a:pt x="451" y="907"/>
                    <a:pt x="451" y="907"/>
                    <a:pt x="450" y="907"/>
                  </a:cubicBezTo>
                  <a:cubicBezTo>
                    <a:pt x="449" y="907"/>
                    <a:pt x="450" y="906"/>
                    <a:pt x="451" y="906"/>
                  </a:cubicBezTo>
                  <a:close/>
                  <a:moveTo>
                    <a:pt x="459" y="515"/>
                  </a:moveTo>
                  <a:cubicBezTo>
                    <a:pt x="460" y="515"/>
                    <a:pt x="461" y="517"/>
                    <a:pt x="459" y="517"/>
                  </a:cubicBezTo>
                  <a:cubicBezTo>
                    <a:pt x="459" y="516"/>
                    <a:pt x="459" y="516"/>
                    <a:pt x="459" y="515"/>
                  </a:cubicBezTo>
                  <a:close/>
                  <a:moveTo>
                    <a:pt x="459" y="418"/>
                  </a:moveTo>
                  <a:cubicBezTo>
                    <a:pt x="458" y="418"/>
                    <a:pt x="458" y="419"/>
                    <a:pt x="458" y="419"/>
                  </a:cubicBezTo>
                  <a:cubicBezTo>
                    <a:pt x="457" y="419"/>
                    <a:pt x="457" y="418"/>
                    <a:pt x="459" y="418"/>
                  </a:cubicBezTo>
                  <a:cubicBezTo>
                    <a:pt x="459" y="418"/>
                    <a:pt x="459" y="418"/>
                    <a:pt x="459" y="418"/>
                  </a:cubicBezTo>
                  <a:close/>
                  <a:moveTo>
                    <a:pt x="462" y="397"/>
                  </a:moveTo>
                  <a:cubicBezTo>
                    <a:pt x="462" y="397"/>
                    <a:pt x="463" y="397"/>
                    <a:pt x="463" y="397"/>
                  </a:cubicBezTo>
                  <a:cubicBezTo>
                    <a:pt x="463" y="397"/>
                    <a:pt x="463" y="398"/>
                    <a:pt x="463" y="398"/>
                  </a:cubicBezTo>
                  <a:cubicBezTo>
                    <a:pt x="463" y="398"/>
                    <a:pt x="462" y="398"/>
                    <a:pt x="462" y="398"/>
                  </a:cubicBezTo>
                  <a:cubicBezTo>
                    <a:pt x="462" y="398"/>
                    <a:pt x="462" y="397"/>
                    <a:pt x="462" y="397"/>
                  </a:cubicBezTo>
                  <a:close/>
                  <a:moveTo>
                    <a:pt x="460" y="338"/>
                  </a:moveTo>
                  <a:cubicBezTo>
                    <a:pt x="460" y="337"/>
                    <a:pt x="459" y="337"/>
                    <a:pt x="459" y="337"/>
                  </a:cubicBezTo>
                  <a:cubicBezTo>
                    <a:pt x="460" y="337"/>
                    <a:pt x="460" y="336"/>
                    <a:pt x="461" y="336"/>
                  </a:cubicBezTo>
                  <a:cubicBezTo>
                    <a:pt x="461" y="337"/>
                    <a:pt x="461" y="338"/>
                    <a:pt x="460" y="338"/>
                  </a:cubicBezTo>
                  <a:close/>
                  <a:moveTo>
                    <a:pt x="459" y="341"/>
                  </a:moveTo>
                  <a:cubicBezTo>
                    <a:pt x="459" y="342"/>
                    <a:pt x="459" y="342"/>
                    <a:pt x="459" y="342"/>
                  </a:cubicBezTo>
                  <a:cubicBezTo>
                    <a:pt x="459" y="342"/>
                    <a:pt x="459" y="342"/>
                    <a:pt x="459" y="342"/>
                  </a:cubicBezTo>
                  <a:cubicBezTo>
                    <a:pt x="459" y="342"/>
                    <a:pt x="459" y="342"/>
                    <a:pt x="459" y="341"/>
                  </a:cubicBezTo>
                  <a:cubicBezTo>
                    <a:pt x="459" y="341"/>
                    <a:pt x="459" y="341"/>
                    <a:pt x="459" y="341"/>
                  </a:cubicBezTo>
                  <a:close/>
                  <a:moveTo>
                    <a:pt x="458" y="273"/>
                  </a:moveTo>
                  <a:cubicBezTo>
                    <a:pt x="458" y="273"/>
                    <a:pt x="458" y="273"/>
                    <a:pt x="458" y="273"/>
                  </a:cubicBezTo>
                  <a:cubicBezTo>
                    <a:pt x="460" y="273"/>
                    <a:pt x="459" y="274"/>
                    <a:pt x="459" y="275"/>
                  </a:cubicBezTo>
                  <a:cubicBezTo>
                    <a:pt x="458" y="275"/>
                    <a:pt x="457" y="275"/>
                    <a:pt x="457" y="274"/>
                  </a:cubicBezTo>
                  <a:cubicBezTo>
                    <a:pt x="457" y="274"/>
                    <a:pt x="457" y="273"/>
                    <a:pt x="458" y="273"/>
                  </a:cubicBezTo>
                  <a:close/>
                  <a:moveTo>
                    <a:pt x="458" y="283"/>
                  </a:moveTo>
                  <a:cubicBezTo>
                    <a:pt x="458" y="283"/>
                    <a:pt x="458" y="284"/>
                    <a:pt x="457" y="284"/>
                  </a:cubicBezTo>
                  <a:cubicBezTo>
                    <a:pt x="456" y="283"/>
                    <a:pt x="457" y="283"/>
                    <a:pt x="458" y="283"/>
                  </a:cubicBezTo>
                  <a:close/>
                  <a:moveTo>
                    <a:pt x="458" y="346"/>
                  </a:moveTo>
                  <a:cubicBezTo>
                    <a:pt x="459" y="346"/>
                    <a:pt x="459" y="346"/>
                    <a:pt x="459" y="346"/>
                  </a:cubicBezTo>
                  <a:cubicBezTo>
                    <a:pt x="460" y="346"/>
                    <a:pt x="457" y="346"/>
                    <a:pt x="457" y="347"/>
                  </a:cubicBezTo>
                  <a:cubicBezTo>
                    <a:pt x="456" y="347"/>
                    <a:pt x="456" y="346"/>
                    <a:pt x="456" y="345"/>
                  </a:cubicBezTo>
                  <a:cubicBezTo>
                    <a:pt x="457" y="345"/>
                    <a:pt x="458" y="345"/>
                    <a:pt x="458" y="346"/>
                  </a:cubicBezTo>
                  <a:close/>
                  <a:moveTo>
                    <a:pt x="457" y="374"/>
                  </a:moveTo>
                  <a:cubicBezTo>
                    <a:pt x="457" y="373"/>
                    <a:pt x="457" y="373"/>
                    <a:pt x="457" y="372"/>
                  </a:cubicBezTo>
                  <a:cubicBezTo>
                    <a:pt x="457" y="372"/>
                    <a:pt x="458" y="372"/>
                    <a:pt x="458" y="372"/>
                  </a:cubicBezTo>
                  <a:cubicBezTo>
                    <a:pt x="458" y="373"/>
                    <a:pt x="459" y="374"/>
                    <a:pt x="457" y="374"/>
                  </a:cubicBezTo>
                  <a:close/>
                  <a:moveTo>
                    <a:pt x="457" y="409"/>
                  </a:moveTo>
                  <a:cubicBezTo>
                    <a:pt x="457" y="408"/>
                    <a:pt x="458" y="408"/>
                    <a:pt x="458" y="407"/>
                  </a:cubicBezTo>
                  <a:cubicBezTo>
                    <a:pt x="458" y="407"/>
                    <a:pt x="458" y="406"/>
                    <a:pt x="458" y="406"/>
                  </a:cubicBezTo>
                  <a:cubicBezTo>
                    <a:pt x="458" y="406"/>
                    <a:pt x="459" y="406"/>
                    <a:pt x="459" y="405"/>
                  </a:cubicBezTo>
                  <a:cubicBezTo>
                    <a:pt x="459" y="405"/>
                    <a:pt x="459" y="404"/>
                    <a:pt x="459" y="403"/>
                  </a:cubicBezTo>
                  <a:cubicBezTo>
                    <a:pt x="460" y="403"/>
                    <a:pt x="460" y="402"/>
                    <a:pt x="460" y="402"/>
                  </a:cubicBezTo>
                  <a:cubicBezTo>
                    <a:pt x="461" y="401"/>
                    <a:pt x="461" y="401"/>
                    <a:pt x="461" y="399"/>
                  </a:cubicBezTo>
                  <a:cubicBezTo>
                    <a:pt x="461" y="399"/>
                    <a:pt x="461" y="399"/>
                    <a:pt x="462" y="399"/>
                  </a:cubicBezTo>
                  <a:cubicBezTo>
                    <a:pt x="462" y="399"/>
                    <a:pt x="462" y="399"/>
                    <a:pt x="462" y="399"/>
                  </a:cubicBezTo>
                  <a:cubicBezTo>
                    <a:pt x="462" y="400"/>
                    <a:pt x="462" y="400"/>
                    <a:pt x="461" y="400"/>
                  </a:cubicBezTo>
                  <a:cubicBezTo>
                    <a:pt x="461" y="402"/>
                    <a:pt x="461" y="402"/>
                    <a:pt x="461" y="404"/>
                  </a:cubicBezTo>
                  <a:cubicBezTo>
                    <a:pt x="460" y="404"/>
                    <a:pt x="460" y="405"/>
                    <a:pt x="459" y="406"/>
                  </a:cubicBezTo>
                  <a:cubicBezTo>
                    <a:pt x="459" y="406"/>
                    <a:pt x="459" y="407"/>
                    <a:pt x="459" y="408"/>
                  </a:cubicBezTo>
                  <a:cubicBezTo>
                    <a:pt x="458" y="408"/>
                    <a:pt x="458" y="409"/>
                    <a:pt x="458" y="410"/>
                  </a:cubicBezTo>
                  <a:cubicBezTo>
                    <a:pt x="457" y="411"/>
                    <a:pt x="458" y="412"/>
                    <a:pt x="456" y="412"/>
                  </a:cubicBezTo>
                  <a:cubicBezTo>
                    <a:pt x="456" y="411"/>
                    <a:pt x="456" y="410"/>
                    <a:pt x="457" y="409"/>
                  </a:cubicBezTo>
                  <a:close/>
                  <a:moveTo>
                    <a:pt x="458" y="425"/>
                  </a:moveTo>
                  <a:cubicBezTo>
                    <a:pt x="458" y="426"/>
                    <a:pt x="457" y="427"/>
                    <a:pt x="455" y="427"/>
                  </a:cubicBezTo>
                  <a:cubicBezTo>
                    <a:pt x="454" y="427"/>
                    <a:pt x="453" y="426"/>
                    <a:pt x="454" y="424"/>
                  </a:cubicBezTo>
                  <a:cubicBezTo>
                    <a:pt x="456" y="424"/>
                    <a:pt x="458" y="425"/>
                    <a:pt x="458" y="425"/>
                  </a:cubicBezTo>
                  <a:close/>
                  <a:moveTo>
                    <a:pt x="454" y="394"/>
                  </a:moveTo>
                  <a:cubicBezTo>
                    <a:pt x="454" y="394"/>
                    <a:pt x="454" y="394"/>
                    <a:pt x="454" y="395"/>
                  </a:cubicBezTo>
                  <a:cubicBezTo>
                    <a:pt x="453" y="395"/>
                    <a:pt x="453" y="394"/>
                    <a:pt x="454" y="394"/>
                  </a:cubicBezTo>
                  <a:close/>
                  <a:moveTo>
                    <a:pt x="454" y="414"/>
                  </a:moveTo>
                  <a:cubicBezTo>
                    <a:pt x="456" y="415"/>
                    <a:pt x="454" y="417"/>
                    <a:pt x="454" y="418"/>
                  </a:cubicBezTo>
                  <a:cubicBezTo>
                    <a:pt x="452" y="417"/>
                    <a:pt x="454" y="416"/>
                    <a:pt x="454" y="414"/>
                  </a:cubicBezTo>
                  <a:close/>
                  <a:moveTo>
                    <a:pt x="453" y="348"/>
                  </a:moveTo>
                  <a:cubicBezTo>
                    <a:pt x="452" y="349"/>
                    <a:pt x="453" y="350"/>
                    <a:pt x="453" y="351"/>
                  </a:cubicBezTo>
                  <a:cubicBezTo>
                    <a:pt x="453" y="351"/>
                    <a:pt x="452" y="351"/>
                    <a:pt x="452" y="352"/>
                  </a:cubicBezTo>
                  <a:cubicBezTo>
                    <a:pt x="452" y="352"/>
                    <a:pt x="452" y="352"/>
                    <a:pt x="452" y="352"/>
                  </a:cubicBezTo>
                  <a:cubicBezTo>
                    <a:pt x="452" y="353"/>
                    <a:pt x="452" y="353"/>
                    <a:pt x="452" y="353"/>
                  </a:cubicBezTo>
                  <a:cubicBezTo>
                    <a:pt x="452" y="353"/>
                    <a:pt x="451" y="354"/>
                    <a:pt x="450" y="354"/>
                  </a:cubicBezTo>
                  <a:cubicBezTo>
                    <a:pt x="451" y="353"/>
                    <a:pt x="450" y="353"/>
                    <a:pt x="450" y="352"/>
                  </a:cubicBezTo>
                  <a:cubicBezTo>
                    <a:pt x="450" y="352"/>
                    <a:pt x="450" y="351"/>
                    <a:pt x="450" y="351"/>
                  </a:cubicBezTo>
                  <a:cubicBezTo>
                    <a:pt x="450" y="351"/>
                    <a:pt x="450" y="351"/>
                    <a:pt x="450" y="351"/>
                  </a:cubicBezTo>
                  <a:cubicBezTo>
                    <a:pt x="450" y="351"/>
                    <a:pt x="449" y="350"/>
                    <a:pt x="449" y="349"/>
                  </a:cubicBezTo>
                  <a:cubicBezTo>
                    <a:pt x="449" y="349"/>
                    <a:pt x="450" y="349"/>
                    <a:pt x="450" y="349"/>
                  </a:cubicBezTo>
                  <a:cubicBezTo>
                    <a:pt x="450" y="348"/>
                    <a:pt x="451" y="347"/>
                    <a:pt x="453" y="348"/>
                  </a:cubicBezTo>
                  <a:close/>
                  <a:moveTo>
                    <a:pt x="449" y="327"/>
                  </a:moveTo>
                  <a:cubicBezTo>
                    <a:pt x="449" y="327"/>
                    <a:pt x="449" y="327"/>
                    <a:pt x="449" y="327"/>
                  </a:cubicBezTo>
                  <a:cubicBezTo>
                    <a:pt x="450" y="327"/>
                    <a:pt x="450" y="327"/>
                    <a:pt x="450" y="326"/>
                  </a:cubicBezTo>
                  <a:cubicBezTo>
                    <a:pt x="451" y="326"/>
                    <a:pt x="450" y="328"/>
                    <a:pt x="449" y="327"/>
                  </a:cubicBezTo>
                  <a:close/>
                  <a:moveTo>
                    <a:pt x="450" y="309"/>
                  </a:moveTo>
                  <a:cubicBezTo>
                    <a:pt x="450" y="309"/>
                    <a:pt x="451" y="310"/>
                    <a:pt x="450" y="310"/>
                  </a:cubicBezTo>
                  <a:cubicBezTo>
                    <a:pt x="449" y="310"/>
                    <a:pt x="449" y="310"/>
                    <a:pt x="448" y="310"/>
                  </a:cubicBezTo>
                  <a:cubicBezTo>
                    <a:pt x="449" y="309"/>
                    <a:pt x="449" y="309"/>
                    <a:pt x="450" y="309"/>
                  </a:cubicBezTo>
                  <a:close/>
                  <a:moveTo>
                    <a:pt x="448" y="328"/>
                  </a:moveTo>
                  <a:cubicBezTo>
                    <a:pt x="448" y="328"/>
                    <a:pt x="448" y="328"/>
                    <a:pt x="449" y="328"/>
                  </a:cubicBezTo>
                  <a:cubicBezTo>
                    <a:pt x="449" y="328"/>
                    <a:pt x="449" y="328"/>
                    <a:pt x="449" y="328"/>
                  </a:cubicBezTo>
                  <a:cubicBezTo>
                    <a:pt x="449" y="328"/>
                    <a:pt x="449" y="328"/>
                    <a:pt x="448" y="328"/>
                  </a:cubicBezTo>
                  <a:cubicBezTo>
                    <a:pt x="449" y="328"/>
                    <a:pt x="449" y="328"/>
                    <a:pt x="450" y="328"/>
                  </a:cubicBezTo>
                  <a:cubicBezTo>
                    <a:pt x="450" y="329"/>
                    <a:pt x="449" y="329"/>
                    <a:pt x="448" y="329"/>
                  </a:cubicBezTo>
                  <a:cubicBezTo>
                    <a:pt x="448" y="329"/>
                    <a:pt x="448" y="328"/>
                    <a:pt x="448" y="328"/>
                  </a:cubicBezTo>
                  <a:cubicBezTo>
                    <a:pt x="448" y="328"/>
                    <a:pt x="448" y="328"/>
                    <a:pt x="448" y="328"/>
                  </a:cubicBezTo>
                  <a:cubicBezTo>
                    <a:pt x="448" y="328"/>
                    <a:pt x="448" y="328"/>
                    <a:pt x="448" y="328"/>
                  </a:cubicBezTo>
                  <a:close/>
                  <a:moveTo>
                    <a:pt x="448" y="330"/>
                  </a:moveTo>
                  <a:cubicBezTo>
                    <a:pt x="448" y="330"/>
                    <a:pt x="448" y="330"/>
                    <a:pt x="447" y="330"/>
                  </a:cubicBezTo>
                  <a:cubicBezTo>
                    <a:pt x="447" y="330"/>
                    <a:pt x="447" y="330"/>
                    <a:pt x="447" y="330"/>
                  </a:cubicBezTo>
                  <a:cubicBezTo>
                    <a:pt x="447" y="330"/>
                    <a:pt x="448" y="330"/>
                    <a:pt x="448" y="330"/>
                  </a:cubicBezTo>
                  <a:close/>
                  <a:moveTo>
                    <a:pt x="446" y="334"/>
                  </a:moveTo>
                  <a:cubicBezTo>
                    <a:pt x="447" y="334"/>
                    <a:pt x="448" y="336"/>
                    <a:pt x="446" y="336"/>
                  </a:cubicBezTo>
                  <a:cubicBezTo>
                    <a:pt x="446" y="335"/>
                    <a:pt x="446" y="335"/>
                    <a:pt x="446" y="334"/>
                  </a:cubicBezTo>
                  <a:close/>
                  <a:moveTo>
                    <a:pt x="447" y="351"/>
                  </a:moveTo>
                  <a:cubicBezTo>
                    <a:pt x="447" y="351"/>
                    <a:pt x="447" y="352"/>
                    <a:pt x="446" y="352"/>
                  </a:cubicBezTo>
                  <a:cubicBezTo>
                    <a:pt x="446" y="351"/>
                    <a:pt x="446" y="351"/>
                    <a:pt x="447" y="351"/>
                  </a:cubicBezTo>
                  <a:close/>
                  <a:moveTo>
                    <a:pt x="445" y="393"/>
                  </a:moveTo>
                  <a:cubicBezTo>
                    <a:pt x="446" y="393"/>
                    <a:pt x="445" y="394"/>
                    <a:pt x="446" y="394"/>
                  </a:cubicBezTo>
                  <a:cubicBezTo>
                    <a:pt x="446" y="395"/>
                    <a:pt x="447" y="396"/>
                    <a:pt x="446" y="396"/>
                  </a:cubicBezTo>
                  <a:cubicBezTo>
                    <a:pt x="444" y="396"/>
                    <a:pt x="444" y="394"/>
                    <a:pt x="445" y="393"/>
                  </a:cubicBezTo>
                  <a:close/>
                  <a:moveTo>
                    <a:pt x="445" y="409"/>
                  </a:moveTo>
                  <a:cubicBezTo>
                    <a:pt x="445" y="409"/>
                    <a:pt x="445" y="409"/>
                    <a:pt x="446" y="409"/>
                  </a:cubicBezTo>
                  <a:cubicBezTo>
                    <a:pt x="446" y="410"/>
                    <a:pt x="445" y="410"/>
                    <a:pt x="445" y="411"/>
                  </a:cubicBezTo>
                  <a:cubicBezTo>
                    <a:pt x="444" y="411"/>
                    <a:pt x="444" y="410"/>
                    <a:pt x="443" y="410"/>
                  </a:cubicBezTo>
                  <a:cubicBezTo>
                    <a:pt x="443" y="410"/>
                    <a:pt x="444" y="409"/>
                    <a:pt x="445" y="409"/>
                  </a:cubicBezTo>
                  <a:close/>
                  <a:moveTo>
                    <a:pt x="445" y="437"/>
                  </a:moveTo>
                  <a:cubicBezTo>
                    <a:pt x="445" y="437"/>
                    <a:pt x="445" y="438"/>
                    <a:pt x="443" y="438"/>
                  </a:cubicBezTo>
                  <a:cubicBezTo>
                    <a:pt x="443" y="438"/>
                    <a:pt x="443" y="437"/>
                    <a:pt x="445" y="437"/>
                  </a:cubicBezTo>
                  <a:close/>
                  <a:moveTo>
                    <a:pt x="444" y="489"/>
                  </a:moveTo>
                  <a:cubicBezTo>
                    <a:pt x="443" y="490"/>
                    <a:pt x="442" y="488"/>
                    <a:pt x="444" y="489"/>
                  </a:cubicBezTo>
                  <a:close/>
                  <a:moveTo>
                    <a:pt x="438" y="467"/>
                  </a:moveTo>
                  <a:cubicBezTo>
                    <a:pt x="437" y="466"/>
                    <a:pt x="439" y="464"/>
                    <a:pt x="441" y="464"/>
                  </a:cubicBezTo>
                  <a:cubicBezTo>
                    <a:pt x="444" y="464"/>
                    <a:pt x="443" y="469"/>
                    <a:pt x="438" y="467"/>
                  </a:cubicBezTo>
                  <a:close/>
                  <a:moveTo>
                    <a:pt x="439" y="448"/>
                  </a:moveTo>
                  <a:cubicBezTo>
                    <a:pt x="440" y="448"/>
                    <a:pt x="440" y="449"/>
                    <a:pt x="439" y="450"/>
                  </a:cubicBezTo>
                  <a:cubicBezTo>
                    <a:pt x="438" y="450"/>
                    <a:pt x="438" y="449"/>
                    <a:pt x="439" y="448"/>
                  </a:cubicBezTo>
                  <a:close/>
                  <a:moveTo>
                    <a:pt x="441" y="444"/>
                  </a:moveTo>
                  <a:cubicBezTo>
                    <a:pt x="442" y="445"/>
                    <a:pt x="442" y="446"/>
                    <a:pt x="441" y="447"/>
                  </a:cubicBezTo>
                  <a:cubicBezTo>
                    <a:pt x="439" y="446"/>
                    <a:pt x="440" y="444"/>
                    <a:pt x="441" y="444"/>
                  </a:cubicBezTo>
                  <a:close/>
                  <a:moveTo>
                    <a:pt x="440" y="429"/>
                  </a:moveTo>
                  <a:cubicBezTo>
                    <a:pt x="441" y="429"/>
                    <a:pt x="441" y="430"/>
                    <a:pt x="440" y="430"/>
                  </a:cubicBezTo>
                  <a:cubicBezTo>
                    <a:pt x="440" y="430"/>
                    <a:pt x="440" y="430"/>
                    <a:pt x="440" y="429"/>
                  </a:cubicBezTo>
                  <a:close/>
                  <a:moveTo>
                    <a:pt x="440" y="458"/>
                  </a:moveTo>
                  <a:cubicBezTo>
                    <a:pt x="443" y="459"/>
                    <a:pt x="442" y="461"/>
                    <a:pt x="440" y="461"/>
                  </a:cubicBezTo>
                  <a:cubicBezTo>
                    <a:pt x="441" y="460"/>
                    <a:pt x="439" y="459"/>
                    <a:pt x="440" y="458"/>
                  </a:cubicBezTo>
                  <a:close/>
                  <a:moveTo>
                    <a:pt x="442" y="441"/>
                  </a:moveTo>
                  <a:cubicBezTo>
                    <a:pt x="442" y="439"/>
                    <a:pt x="443" y="442"/>
                    <a:pt x="442" y="443"/>
                  </a:cubicBezTo>
                  <a:cubicBezTo>
                    <a:pt x="441" y="442"/>
                    <a:pt x="441" y="441"/>
                    <a:pt x="442" y="441"/>
                  </a:cubicBezTo>
                  <a:close/>
                  <a:moveTo>
                    <a:pt x="437" y="332"/>
                  </a:moveTo>
                  <a:cubicBezTo>
                    <a:pt x="437" y="332"/>
                    <a:pt x="438" y="332"/>
                    <a:pt x="438" y="332"/>
                  </a:cubicBezTo>
                  <a:cubicBezTo>
                    <a:pt x="439" y="333"/>
                    <a:pt x="439" y="333"/>
                    <a:pt x="437" y="333"/>
                  </a:cubicBezTo>
                  <a:cubicBezTo>
                    <a:pt x="437" y="333"/>
                    <a:pt x="437" y="333"/>
                    <a:pt x="437" y="332"/>
                  </a:cubicBezTo>
                  <a:close/>
                  <a:moveTo>
                    <a:pt x="437" y="411"/>
                  </a:moveTo>
                  <a:cubicBezTo>
                    <a:pt x="437" y="410"/>
                    <a:pt x="437" y="410"/>
                    <a:pt x="437" y="410"/>
                  </a:cubicBezTo>
                  <a:cubicBezTo>
                    <a:pt x="437" y="410"/>
                    <a:pt x="438" y="410"/>
                    <a:pt x="438" y="410"/>
                  </a:cubicBezTo>
                  <a:cubicBezTo>
                    <a:pt x="438" y="410"/>
                    <a:pt x="438" y="411"/>
                    <a:pt x="437" y="411"/>
                  </a:cubicBezTo>
                  <a:close/>
                  <a:moveTo>
                    <a:pt x="438" y="412"/>
                  </a:moveTo>
                  <a:cubicBezTo>
                    <a:pt x="438" y="412"/>
                    <a:pt x="438" y="413"/>
                    <a:pt x="438" y="413"/>
                  </a:cubicBezTo>
                  <a:cubicBezTo>
                    <a:pt x="437" y="413"/>
                    <a:pt x="438" y="411"/>
                    <a:pt x="438" y="412"/>
                  </a:cubicBezTo>
                  <a:close/>
                  <a:moveTo>
                    <a:pt x="436" y="421"/>
                  </a:moveTo>
                  <a:cubicBezTo>
                    <a:pt x="437" y="421"/>
                    <a:pt x="436" y="419"/>
                    <a:pt x="438" y="419"/>
                  </a:cubicBezTo>
                  <a:cubicBezTo>
                    <a:pt x="438" y="420"/>
                    <a:pt x="438" y="421"/>
                    <a:pt x="437" y="422"/>
                  </a:cubicBezTo>
                  <a:cubicBezTo>
                    <a:pt x="439" y="422"/>
                    <a:pt x="441" y="423"/>
                    <a:pt x="441" y="424"/>
                  </a:cubicBezTo>
                  <a:cubicBezTo>
                    <a:pt x="441" y="425"/>
                    <a:pt x="438" y="425"/>
                    <a:pt x="437" y="425"/>
                  </a:cubicBezTo>
                  <a:cubicBezTo>
                    <a:pt x="437" y="425"/>
                    <a:pt x="437" y="425"/>
                    <a:pt x="437" y="425"/>
                  </a:cubicBezTo>
                  <a:cubicBezTo>
                    <a:pt x="437" y="425"/>
                    <a:pt x="437" y="426"/>
                    <a:pt x="436" y="426"/>
                  </a:cubicBezTo>
                  <a:cubicBezTo>
                    <a:pt x="436" y="426"/>
                    <a:pt x="436" y="425"/>
                    <a:pt x="436" y="424"/>
                  </a:cubicBezTo>
                  <a:cubicBezTo>
                    <a:pt x="436" y="424"/>
                    <a:pt x="436" y="423"/>
                    <a:pt x="436" y="423"/>
                  </a:cubicBezTo>
                  <a:cubicBezTo>
                    <a:pt x="434" y="422"/>
                    <a:pt x="436" y="424"/>
                    <a:pt x="435" y="424"/>
                  </a:cubicBezTo>
                  <a:cubicBezTo>
                    <a:pt x="434" y="422"/>
                    <a:pt x="435" y="422"/>
                    <a:pt x="437" y="422"/>
                  </a:cubicBezTo>
                  <a:cubicBezTo>
                    <a:pt x="437" y="422"/>
                    <a:pt x="437" y="422"/>
                    <a:pt x="437" y="422"/>
                  </a:cubicBezTo>
                  <a:cubicBezTo>
                    <a:pt x="437" y="422"/>
                    <a:pt x="437" y="421"/>
                    <a:pt x="436" y="421"/>
                  </a:cubicBezTo>
                  <a:close/>
                  <a:moveTo>
                    <a:pt x="433" y="325"/>
                  </a:moveTo>
                  <a:cubicBezTo>
                    <a:pt x="435" y="325"/>
                    <a:pt x="435" y="326"/>
                    <a:pt x="434" y="327"/>
                  </a:cubicBezTo>
                  <a:cubicBezTo>
                    <a:pt x="434" y="326"/>
                    <a:pt x="433" y="326"/>
                    <a:pt x="433" y="326"/>
                  </a:cubicBezTo>
                  <a:cubicBezTo>
                    <a:pt x="433" y="326"/>
                    <a:pt x="433" y="325"/>
                    <a:pt x="433" y="325"/>
                  </a:cubicBezTo>
                  <a:close/>
                  <a:moveTo>
                    <a:pt x="436" y="420"/>
                  </a:moveTo>
                  <a:cubicBezTo>
                    <a:pt x="435" y="421"/>
                    <a:pt x="434" y="422"/>
                    <a:pt x="433" y="422"/>
                  </a:cubicBezTo>
                  <a:cubicBezTo>
                    <a:pt x="431" y="422"/>
                    <a:pt x="430" y="420"/>
                    <a:pt x="431" y="419"/>
                  </a:cubicBezTo>
                  <a:cubicBezTo>
                    <a:pt x="433" y="418"/>
                    <a:pt x="435" y="419"/>
                    <a:pt x="436" y="420"/>
                  </a:cubicBezTo>
                  <a:close/>
                  <a:moveTo>
                    <a:pt x="431" y="389"/>
                  </a:moveTo>
                  <a:cubicBezTo>
                    <a:pt x="432" y="389"/>
                    <a:pt x="432" y="389"/>
                    <a:pt x="431" y="390"/>
                  </a:cubicBezTo>
                  <a:cubicBezTo>
                    <a:pt x="430" y="390"/>
                    <a:pt x="430" y="389"/>
                    <a:pt x="431" y="389"/>
                  </a:cubicBezTo>
                  <a:close/>
                  <a:moveTo>
                    <a:pt x="431" y="470"/>
                  </a:moveTo>
                  <a:cubicBezTo>
                    <a:pt x="432" y="470"/>
                    <a:pt x="432" y="470"/>
                    <a:pt x="432" y="470"/>
                  </a:cubicBezTo>
                  <a:cubicBezTo>
                    <a:pt x="432" y="470"/>
                    <a:pt x="432" y="470"/>
                    <a:pt x="432" y="470"/>
                  </a:cubicBezTo>
                  <a:cubicBezTo>
                    <a:pt x="432" y="470"/>
                    <a:pt x="432" y="471"/>
                    <a:pt x="432" y="471"/>
                  </a:cubicBezTo>
                  <a:cubicBezTo>
                    <a:pt x="432" y="471"/>
                    <a:pt x="432" y="471"/>
                    <a:pt x="432" y="471"/>
                  </a:cubicBezTo>
                  <a:cubicBezTo>
                    <a:pt x="432" y="471"/>
                    <a:pt x="432" y="471"/>
                    <a:pt x="432" y="472"/>
                  </a:cubicBezTo>
                  <a:cubicBezTo>
                    <a:pt x="431" y="472"/>
                    <a:pt x="431" y="471"/>
                    <a:pt x="431" y="471"/>
                  </a:cubicBezTo>
                  <a:cubicBezTo>
                    <a:pt x="431" y="471"/>
                    <a:pt x="430" y="471"/>
                    <a:pt x="430" y="471"/>
                  </a:cubicBezTo>
                  <a:cubicBezTo>
                    <a:pt x="430" y="470"/>
                    <a:pt x="431" y="470"/>
                    <a:pt x="431" y="470"/>
                  </a:cubicBezTo>
                  <a:close/>
                  <a:moveTo>
                    <a:pt x="430" y="457"/>
                  </a:moveTo>
                  <a:cubicBezTo>
                    <a:pt x="430" y="457"/>
                    <a:pt x="430" y="458"/>
                    <a:pt x="430" y="458"/>
                  </a:cubicBezTo>
                  <a:cubicBezTo>
                    <a:pt x="430" y="458"/>
                    <a:pt x="430" y="458"/>
                    <a:pt x="430" y="458"/>
                  </a:cubicBezTo>
                  <a:cubicBezTo>
                    <a:pt x="430" y="458"/>
                    <a:pt x="430" y="457"/>
                    <a:pt x="430" y="457"/>
                  </a:cubicBezTo>
                  <a:cubicBezTo>
                    <a:pt x="430" y="457"/>
                    <a:pt x="430" y="457"/>
                    <a:pt x="430" y="457"/>
                  </a:cubicBezTo>
                  <a:close/>
                  <a:moveTo>
                    <a:pt x="430" y="423"/>
                  </a:moveTo>
                  <a:cubicBezTo>
                    <a:pt x="430" y="423"/>
                    <a:pt x="430" y="423"/>
                    <a:pt x="430" y="423"/>
                  </a:cubicBezTo>
                  <a:cubicBezTo>
                    <a:pt x="429" y="423"/>
                    <a:pt x="429" y="423"/>
                    <a:pt x="429" y="423"/>
                  </a:cubicBezTo>
                  <a:cubicBezTo>
                    <a:pt x="429" y="423"/>
                    <a:pt x="429" y="423"/>
                    <a:pt x="430" y="423"/>
                  </a:cubicBezTo>
                  <a:close/>
                  <a:moveTo>
                    <a:pt x="428" y="412"/>
                  </a:moveTo>
                  <a:cubicBezTo>
                    <a:pt x="429" y="413"/>
                    <a:pt x="428" y="414"/>
                    <a:pt x="427" y="415"/>
                  </a:cubicBezTo>
                  <a:cubicBezTo>
                    <a:pt x="425" y="415"/>
                    <a:pt x="425" y="413"/>
                    <a:pt x="424" y="413"/>
                  </a:cubicBezTo>
                  <a:cubicBezTo>
                    <a:pt x="424" y="412"/>
                    <a:pt x="425" y="411"/>
                    <a:pt x="425" y="411"/>
                  </a:cubicBezTo>
                  <a:cubicBezTo>
                    <a:pt x="426" y="411"/>
                    <a:pt x="427" y="412"/>
                    <a:pt x="428" y="412"/>
                  </a:cubicBezTo>
                  <a:close/>
                  <a:moveTo>
                    <a:pt x="425" y="393"/>
                  </a:moveTo>
                  <a:cubicBezTo>
                    <a:pt x="423" y="393"/>
                    <a:pt x="424" y="391"/>
                    <a:pt x="425" y="391"/>
                  </a:cubicBezTo>
                  <a:cubicBezTo>
                    <a:pt x="425" y="392"/>
                    <a:pt x="425" y="392"/>
                    <a:pt x="425" y="393"/>
                  </a:cubicBezTo>
                  <a:close/>
                  <a:moveTo>
                    <a:pt x="426" y="324"/>
                  </a:moveTo>
                  <a:cubicBezTo>
                    <a:pt x="426" y="323"/>
                    <a:pt x="427" y="324"/>
                    <a:pt x="427" y="324"/>
                  </a:cubicBezTo>
                  <a:cubicBezTo>
                    <a:pt x="427" y="324"/>
                    <a:pt x="426" y="324"/>
                    <a:pt x="426" y="324"/>
                  </a:cubicBezTo>
                  <a:cubicBezTo>
                    <a:pt x="426" y="324"/>
                    <a:pt x="426" y="324"/>
                    <a:pt x="426" y="324"/>
                  </a:cubicBezTo>
                  <a:close/>
                  <a:moveTo>
                    <a:pt x="426" y="324"/>
                  </a:moveTo>
                  <a:cubicBezTo>
                    <a:pt x="425" y="324"/>
                    <a:pt x="425" y="324"/>
                    <a:pt x="425" y="324"/>
                  </a:cubicBezTo>
                  <a:cubicBezTo>
                    <a:pt x="426" y="324"/>
                    <a:pt x="425" y="324"/>
                    <a:pt x="426" y="324"/>
                  </a:cubicBezTo>
                  <a:close/>
                  <a:moveTo>
                    <a:pt x="423" y="330"/>
                  </a:moveTo>
                  <a:cubicBezTo>
                    <a:pt x="424" y="330"/>
                    <a:pt x="425" y="331"/>
                    <a:pt x="423" y="331"/>
                  </a:cubicBezTo>
                  <a:cubicBezTo>
                    <a:pt x="423" y="330"/>
                    <a:pt x="423" y="330"/>
                    <a:pt x="423" y="330"/>
                  </a:cubicBezTo>
                  <a:close/>
                  <a:moveTo>
                    <a:pt x="423" y="410"/>
                  </a:moveTo>
                  <a:cubicBezTo>
                    <a:pt x="425" y="410"/>
                    <a:pt x="424" y="412"/>
                    <a:pt x="424" y="413"/>
                  </a:cubicBezTo>
                  <a:cubicBezTo>
                    <a:pt x="422" y="413"/>
                    <a:pt x="422" y="411"/>
                    <a:pt x="423" y="410"/>
                  </a:cubicBezTo>
                  <a:close/>
                  <a:moveTo>
                    <a:pt x="423" y="461"/>
                  </a:moveTo>
                  <a:cubicBezTo>
                    <a:pt x="424" y="461"/>
                    <a:pt x="424" y="460"/>
                    <a:pt x="425" y="459"/>
                  </a:cubicBezTo>
                  <a:cubicBezTo>
                    <a:pt x="425" y="459"/>
                    <a:pt x="425" y="459"/>
                    <a:pt x="426" y="459"/>
                  </a:cubicBezTo>
                  <a:cubicBezTo>
                    <a:pt x="426" y="459"/>
                    <a:pt x="426" y="460"/>
                    <a:pt x="426" y="459"/>
                  </a:cubicBezTo>
                  <a:cubicBezTo>
                    <a:pt x="426" y="460"/>
                    <a:pt x="425" y="460"/>
                    <a:pt x="425" y="461"/>
                  </a:cubicBezTo>
                  <a:cubicBezTo>
                    <a:pt x="425" y="462"/>
                    <a:pt x="425" y="462"/>
                    <a:pt x="425" y="463"/>
                  </a:cubicBezTo>
                  <a:cubicBezTo>
                    <a:pt x="425" y="463"/>
                    <a:pt x="424" y="464"/>
                    <a:pt x="424" y="464"/>
                  </a:cubicBezTo>
                  <a:cubicBezTo>
                    <a:pt x="424" y="464"/>
                    <a:pt x="424" y="464"/>
                    <a:pt x="424" y="464"/>
                  </a:cubicBezTo>
                  <a:cubicBezTo>
                    <a:pt x="424" y="464"/>
                    <a:pt x="424" y="465"/>
                    <a:pt x="424" y="465"/>
                  </a:cubicBezTo>
                  <a:cubicBezTo>
                    <a:pt x="426" y="465"/>
                    <a:pt x="424" y="466"/>
                    <a:pt x="424" y="466"/>
                  </a:cubicBezTo>
                  <a:cubicBezTo>
                    <a:pt x="423" y="466"/>
                    <a:pt x="423" y="465"/>
                    <a:pt x="422" y="464"/>
                  </a:cubicBezTo>
                  <a:cubicBezTo>
                    <a:pt x="422" y="463"/>
                    <a:pt x="424" y="462"/>
                    <a:pt x="423" y="461"/>
                  </a:cubicBezTo>
                  <a:close/>
                  <a:moveTo>
                    <a:pt x="422" y="497"/>
                  </a:moveTo>
                  <a:cubicBezTo>
                    <a:pt x="423" y="497"/>
                    <a:pt x="422" y="498"/>
                    <a:pt x="423" y="498"/>
                  </a:cubicBezTo>
                  <a:cubicBezTo>
                    <a:pt x="423" y="498"/>
                    <a:pt x="422" y="498"/>
                    <a:pt x="421" y="498"/>
                  </a:cubicBezTo>
                  <a:cubicBezTo>
                    <a:pt x="421" y="497"/>
                    <a:pt x="422" y="497"/>
                    <a:pt x="422" y="497"/>
                  </a:cubicBezTo>
                  <a:close/>
                  <a:moveTo>
                    <a:pt x="423" y="499"/>
                  </a:moveTo>
                  <a:cubicBezTo>
                    <a:pt x="424" y="499"/>
                    <a:pt x="425" y="501"/>
                    <a:pt x="424" y="501"/>
                  </a:cubicBezTo>
                  <a:cubicBezTo>
                    <a:pt x="424" y="502"/>
                    <a:pt x="424" y="501"/>
                    <a:pt x="425" y="501"/>
                  </a:cubicBezTo>
                  <a:cubicBezTo>
                    <a:pt x="425" y="502"/>
                    <a:pt x="425" y="504"/>
                    <a:pt x="423" y="504"/>
                  </a:cubicBezTo>
                  <a:cubicBezTo>
                    <a:pt x="422" y="504"/>
                    <a:pt x="425" y="504"/>
                    <a:pt x="424" y="505"/>
                  </a:cubicBezTo>
                  <a:cubicBezTo>
                    <a:pt x="423" y="505"/>
                    <a:pt x="421" y="504"/>
                    <a:pt x="420" y="505"/>
                  </a:cubicBezTo>
                  <a:cubicBezTo>
                    <a:pt x="420" y="505"/>
                    <a:pt x="421" y="505"/>
                    <a:pt x="421" y="506"/>
                  </a:cubicBezTo>
                  <a:cubicBezTo>
                    <a:pt x="420" y="507"/>
                    <a:pt x="419" y="505"/>
                    <a:pt x="419" y="506"/>
                  </a:cubicBezTo>
                  <a:cubicBezTo>
                    <a:pt x="418" y="506"/>
                    <a:pt x="418" y="506"/>
                    <a:pt x="418" y="505"/>
                  </a:cubicBezTo>
                  <a:cubicBezTo>
                    <a:pt x="419" y="505"/>
                    <a:pt x="419" y="504"/>
                    <a:pt x="420" y="504"/>
                  </a:cubicBezTo>
                  <a:cubicBezTo>
                    <a:pt x="421" y="504"/>
                    <a:pt x="421" y="504"/>
                    <a:pt x="421" y="504"/>
                  </a:cubicBezTo>
                  <a:cubicBezTo>
                    <a:pt x="423" y="504"/>
                    <a:pt x="423" y="503"/>
                    <a:pt x="424" y="502"/>
                  </a:cubicBezTo>
                  <a:cubicBezTo>
                    <a:pt x="424" y="502"/>
                    <a:pt x="423" y="502"/>
                    <a:pt x="423" y="502"/>
                  </a:cubicBezTo>
                  <a:cubicBezTo>
                    <a:pt x="423" y="501"/>
                    <a:pt x="420" y="501"/>
                    <a:pt x="420" y="500"/>
                  </a:cubicBezTo>
                  <a:cubicBezTo>
                    <a:pt x="421" y="500"/>
                    <a:pt x="424" y="500"/>
                    <a:pt x="423" y="499"/>
                  </a:cubicBezTo>
                  <a:close/>
                  <a:moveTo>
                    <a:pt x="421" y="483"/>
                  </a:moveTo>
                  <a:cubicBezTo>
                    <a:pt x="420" y="484"/>
                    <a:pt x="419" y="482"/>
                    <a:pt x="421" y="483"/>
                  </a:cubicBezTo>
                  <a:close/>
                  <a:moveTo>
                    <a:pt x="419" y="498"/>
                  </a:moveTo>
                  <a:cubicBezTo>
                    <a:pt x="417" y="498"/>
                    <a:pt x="417" y="498"/>
                    <a:pt x="416" y="498"/>
                  </a:cubicBezTo>
                  <a:cubicBezTo>
                    <a:pt x="416" y="498"/>
                    <a:pt x="415" y="498"/>
                    <a:pt x="416" y="497"/>
                  </a:cubicBezTo>
                  <a:cubicBezTo>
                    <a:pt x="415" y="497"/>
                    <a:pt x="414" y="497"/>
                    <a:pt x="414" y="497"/>
                  </a:cubicBezTo>
                  <a:cubicBezTo>
                    <a:pt x="413" y="496"/>
                    <a:pt x="414" y="496"/>
                    <a:pt x="414" y="495"/>
                  </a:cubicBezTo>
                  <a:cubicBezTo>
                    <a:pt x="415" y="496"/>
                    <a:pt x="416" y="495"/>
                    <a:pt x="416" y="495"/>
                  </a:cubicBezTo>
                  <a:cubicBezTo>
                    <a:pt x="418" y="495"/>
                    <a:pt x="417" y="496"/>
                    <a:pt x="417" y="497"/>
                  </a:cubicBezTo>
                  <a:cubicBezTo>
                    <a:pt x="418" y="497"/>
                    <a:pt x="419" y="497"/>
                    <a:pt x="419" y="498"/>
                  </a:cubicBezTo>
                  <a:cubicBezTo>
                    <a:pt x="419" y="498"/>
                    <a:pt x="419" y="498"/>
                    <a:pt x="419" y="498"/>
                  </a:cubicBezTo>
                  <a:close/>
                  <a:moveTo>
                    <a:pt x="417" y="424"/>
                  </a:moveTo>
                  <a:cubicBezTo>
                    <a:pt x="418" y="424"/>
                    <a:pt x="418" y="424"/>
                    <a:pt x="417" y="425"/>
                  </a:cubicBezTo>
                  <a:cubicBezTo>
                    <a:pt x="417" y="425"/>
                    <a:pt x="417" y="424"/>
                    <a:pt x="417" y="424"/>
                  </a:cubicBezTo>
                  <a:close/>
                  <a:moveTo>
                    <a:pt x="419" y="471"/>
                  </a:moveTo>
                  <a:cubicBezTo>
                    <a:pt x="418" y="471"/>
                    <a:pt x="418" y="471"/>
                    <a:pt x="417" y="471"/>
                  </a:cubicBezTo>
                  <a:cubicBezTo>
                    <a:pt x="417" y="471"/>
                    <a:pt x="417" y="471"/>
                    <a:pt x="417" y="471"/>
                  </a:cubicBezTo>
                  <a:cubicBezTo>
                    <a:pt x="418" y="471"/>
                    <a:pt x="418" y="471"/>
                    <a:pt x="419" y="471"/>
                  </a:cubicBezTo>
                  <a:cubicBezTo>
                    <a:pt x="419" y="471"/>
                    <a:pt x="419" y="471"/>
                    <a:pt x="419" y="471"/>
                  </a:cubicBezTo>
                  <a:close/>
                  <a:moveTo>
                    <a:pt x="417" y="396"/>
                  </a:moveTo>
                  <a:cubicBezTo>
                    <a:pt x="419" y="397"/>
                    <a:pt x="416" y="397"/>
                    <a:pt x="417" y="396"/>
                  </a:cubicBezTo>
                  <a:close/>
                  <a:moveTo>
                    <a:pt x="417" y="397"/>
                  </a:moveTo>
                  <a:cubicBezTo>
                    <a:pt x="419" y="397"/>
                    <a:pt x="418" y="399"/>
                    <a:pt x="418" y="399"/>
                  </a:cubicBezTo>
                  <a:cubicBezTo>
                    <a:pt x="417" y="399"/>
                    <a:pt x="417" y="398"/>
                    <a:pt x="417" y="397"/>
                  </a:cubicBezTo>
                  <a:close/>
                  <a:moveTo>
                    <a:pt x="417" y="400"/>
                  </a:moveTo>
                  <a:cubicBezTo>
                    <a:pt x="418" y="400"/>
                    <a:pt x="417" y="400"/>
                    <a:pt x="417" y="401"/>
                  </a:cubicBezTo>
                  <a:cubicBezTo>
                    <a:pt x="416" y="401"/>
                    <a:pt x="417" y="399"/>
                    <a:pt x="417" y="400"/>
                  </a:cubicBezTo>
                  <a:close/>
                  <a:moveTo>
                    <a:pt x="416" y="489"/>
                  </a:moveTo>
                  <a:cubicBezTo>
                    <a:pt x="416" y="490"/>
                    <a:pt x="415" y="490"/>
                    <a:pt x="415" y="489"/>
                  </a:cubicBezTo>
                  <a:cubicBezTo>
                    <a:pt x="415" y="489"/>
                    <a:pt x="416" y="489"/>
                    <a:pt x="416" y="489"/>
                  </a:cubicBezTo>
                  <a:close/>
                  <a:moveTo>
                    <a:pt x="415" y="423"/>
                  </a:moveTo>
                  <a:cubicBezTo>
                    <a:pt x="415" y="423"/>
                    <a:pt x="414" y="423"/>
                    <a:pt x="413" y="423"/>
                  </a:cubicBezTo>
                  <a:cubicBezTo>
                    <a:pt x="414" y="423"/>
                    <a:pt x="414" y="423"/>
                    <a:pt x="415" y="423"/>
                  </a:cubicBezTo>
                  <a:cubicBezTo>
                    <a:pt x="415" y="421"/>
                    <a:pt x="415" y="422"/>
                    <a:pt x="415" y="423"/>
                  </a:cubicBezTo>
                  <a:close/>
                  <a:moveTo>
                    <a:pt x="414" y="425"/>
                  </a:moveTo>
                  <a:cubicBezTo>
                    <a:pt x="413" y="423"/>
                    <a:pt x="414" y="425"/>
                    <a:pt x="414" y="424"/>
                  </a:cubicBezTo>
                  <a:cubicBezTo>
                    <a:pt x="415" y="424"/>
                    <a:pt x="414" y="425"/>
                    <a:pt x="414" y="425"/>
                  </a:cubicBezTo>
                  <a:close/>
                  <a:moveTo>
                    <a:pt x="414" y="405"/>
                  </a:moveTo>
                  <a:cubicBezTo>
                    <a:pt x="414" y="405"/>
                    <a:pt x="414" y="405"/>
                    <a:pt x="414" y="405"/>
                  </a:cubicBezTo>
                  <a:cubicBezTo>
                    <a:pt x="415" y="404"/>
                    <a:pt x="415" y="406"/>
                    <a:pt x="414" y="405"/>
                  </a:cubicBezTo>
                  <a:cubicBezTo>
                    <a:pt x="414" y="405"/>
                    <a:pt x="414" y="405"/>
                    <a:pt x="414" y="405"/>
                  </a:cubicBezTo>
                  <a:close/>
                  <a:moveTo>
                    <a:pt x="414" y="407"/>
                  </a:moveTo>
                  <a:cubicBezTo>
                    <a:pt x="414" y="407"/>
                    <a:pt x="414" y="407"/>
                    <a:pt x="414" y="407"/>
                  </a:cubicBezTo>
                  <a:cubicBezTo>
                    <a:pt x="413" y="407"/>
                    <a:pt x="415" y="406"/>
                    <a:pt x="414" y="407"/>
                  </a:cubicBezTo>
                  <a:close/>
                  <a:moveTo>
                    <a:pt x="414" y="414"/>
                  </a:moveTo>
                  <a:cubicBezTo>
                    <a:pt x="414" y="415"/>
                    <a:pt x="415" y="416"/>
                    <a:pt x="414" y="417"/>
                  </a:cubicBezTo>
                  <a:cubicBezTo>
                    <a:pt x="413" y="417"/>
                    <a:pt x="414" y="415"/>
                    <a:pt x="413" y="416"/>
                  </a:cubicBezTo>
                  <a:cubicBezTo>
                    <a:pt x="414" y="415"/>
                    <a:pt x="413" y="414"/>
                    <a:pt x="414" y="414"/>
                  </a:cubicBezTo>
                  <a:close/>
                  <a:moveTo>
                    <a:pt x="413" y="418"/>
                  </a:moveTo>
                  <a:cubicBezTo>
                    <a:pt x="415" y="418"/>
                    <a:pt x="414" y="420"/>
                    <a:pt x="413" y="421"/>
                  </a:cubicBezTo>
                  <a:cubicBezTo>
                    <a:pt x="413" y="420"/>
                    <a:pt x="413" y="418"/>
                    <a:pt x="413" y="418"/>
                  </a:cubicBezTo>
                  <a:close/>
                  <a:moveTo>
                    <a:pt x="413" y="425"/>
                  </a:moveTo>
                  <a:cubicBezTo>
                    <a:pt x="414" y="426"/>
                    <a:pt x="415" y="427"/>
                    <a:pt x="414" y="428"/>
                  </a:cubicBezTo>
                  <a:cubicBezTo>
                    <a:pt x="414" y="428"/>
                    <a:pt x="413" y="427"/>
                    <a:pt x="414" y="427"/>
                  </a:cubicBezTo>
                  <a:cubicBezTo>
                    <a:pt x="413" y="426"/>
                    <a:pt x="412" y="426"/>
                    <a:pt x="413" y="425"/>
                  </a:cubicBezTo>
                  <a:close/>
                  <a:moveTo>
                    <a:pt x="414" y="428"/>
                  </a:moveTo>
                  <a:cubicBezTo>
                    <a:pt x="416" y="429"/>
                    <a:pt x="414" y="431"/>
                    <a:pt x="415" y="432"/>
                  </a:cubicBezTo>
                  <a:cubicBezTo>
                    <a:pt x="413" y="432"/>
                    <a:pt x="413" y="432"/>
                    <a:pt x="412" y="431"/>
                  </a:cubicBezTo>
                  <a:cubicBezTo>
                    <a:pt x="413" y="430"/>
                    <a:pt x="413" y="429"/>
                    <a:pt x="414" y="428"/>
                  </a:cubicBezTo>
                  <a:close/>
                  <a:moveTo>
                    <a:pt x="409" y="376"/>
                  </a:moveTo>
                  <a:cubicBezTo>
                    <a:pt x="409" y="375"/>
                    <a:pt x="410" y="374"/>
                    <a:pt x="412" y="373"/>
                  </a:cubicBezTo>
                  <a:cubicBezTo>
                    <a:pt x="412" y="374"/>
                    <a:pt x="410" y="374"/>
                    <a:pt x="411" y="375"/>
                  </a:cubicBezTo>
                  <a:cubicBezTo>
                    <a:pt x="410" y="376"/>
                    <a:pt x="409" y="376"/>
                    <a:pt x="410" y="377"/>
                  </a:cubicBezTo>
                  <a:cubicBezTo>
                    <a:pt x="409" y="377"/>
                    <a:pt x="407" y="377"/>
                    <a:pt x="407" y="378"/>
                  </a:cubicBezTo>
                  <a:cubicBezTo>
                    <a:pt x="406" y="378"/>
                    <a:pt x="406" y="378"/>
                    <a:pt x="405" y="378"/>
                  </a:cubicBezTo>
                  <a:cubicBezTo>
                    <a:pt x="406" y="377"/>
                    <a:pt x="407" y="377"/>
                    <a:pt x="409" y="376"/>
                  </a:cubicBezTo>
                  <a:close/>
                  <a:moveTo>
                    <a:pt x="403" y="486"/>
                  </a:moveTo>
                  <a:cubicBezTo>
                    <a:pt x="404" y="486"/>
                    <a:pt x="404" y="486"/>
                    <a:pt x="404" y="486"/>
                  </a:cubicBezTo>
                  <a:cubicBezTo>
                    <a:pt x="404" y="486"/>
                    <a:pt x="404" y="486"/>
                    <a:pt x="404" y="486"/>
                  </a:cubicBezTo>
                  <a:cubicBezTo>
                    <a:pt x="404" y="486"/>
                    <a:pt x="404" y="486"/>
                    <a:pt x="403" y="486"/>
                  </a:cubicBezTo>
                  <a:cubicBezTo>
                    <a:pt x="403" y="486"/>
                    <a:pt x="403" y="486"/>
                    <a:pt x="403" y="486"/>
                  </a:cubicBezTo>
                  <a:close/>
                  <a:moveTo>
                    <a:pt x="404" y="504"/>
                  </a:moveTo>
                  <a:cubicBezTo>
                    <a:pt x="404" y="505"/>
                    <a:pt x="403" y="505"/>
                    <a:pt x="403" y="506"/>
                  </a:cubicBezTo>
                  <a:cubicBezTo>
                    <a:pt x="402" y="506"/>
                    <a:pt x="402" y="503"/>
                    <a:pt x="404" y="504"/>
                  </a:cubicBezTo>
                  <a:close/>
                  <a:moveTo>
                    <a:pt x="402" y="386"/>
                  </a:moveTo>
                  <a:cubicBezTo>
                    <a:pt x="402" y="387"/>
                    <a:pt x="401" y="387"/>
                    <a:pt x="401" y="387"/>
                  </a:cubicBezTo>
                  <a:cubicBezTo>
                    <a:pt x="399" y="388"/>
                    <a:pt x="400" y="386"/>
                    <a:pt x="402" y="386"/>
                  </a:cubicBezTo>
                  <a:close/>
                  <a:moveTo>
                    <a:pt x="397" y="405"/>
                  </a:moveTo>
                  <a:cubicBezTo>
                    <a:pt x="398" y="405"/>
                    <a:pt x="398" y="405"/>
                    <a:pt x="399" y="406"/>
                  </a:cubicBezTo>
                  <a:cubicBezTo>
                    <a:pt x="399" y="406"/>
                    <a:pt x="399" y="406"/>
                    <a:pt x="399" y="406"/>
                  </a:cubicBezTo>
                  <a:cubicBezTo>
                    <a:pt x="399" y="405"/>
                    <a:pt x="399" y="405"/>
                    <a:pt x="399" y="405"/>
                  </a:cubicBezTo>
                  <a:cubicBezTo>
                    <a:pt x="402" y="405"/>
                    <a:pt x="401" y="407"/>
                    <a:pt x="400" y="408"/>
                  </a:cubicBezTo>
                  <a:cubicBezTo>
                    <a:pt x="399" y="408"/>
                    <a:pt x="399" y="408"/>
                    <a:pt x="399" y="407"/>
                  </a:cubicBezTo>
                  <a:cubicBezTo>
                    <a:pt x="399" y="407"/>
                    <a:pt x="399" y="407"/>
                    <a:pt x="399" y="407"/>
                  </a:cubicBezTo>
                  <a:cubicBezTo>
                    <a:pt x="398" y="407"/>
                    <a:pt x="398" y="408"/>
                    <a:pt x="397" y="408"/>
                  </a:cubicBezTo>
                  <a:cubicBezTo>
                    <a:pt x="396" y="407"/>
                    <a:pt x="396" y="406"/>
                    <a:pt x="397" y="405"/>
                  </a:cubicBezTo>
                  <a:close/>
                  <a:moveTo>
                    <a:pt x="397" y="500"/>
                  </a:moveTo>
                  <a:cubicBezTo>
                    <a:pt x="397" y="501"/>
                    <a:pt x="397" y="501"/>
                    <a:pt x="397" y="501"/>
                  </a:cubicBezTo>
                  <a:cubicBezTo>
                    <a:pt x="396" y="502"/>
                    <a:pt x="396" y="500"/>
                    <a:pt x="397" y="500"/>
                  </a:cubicBezTo>
                  <a:close/>
                  <a:moveTo>
                    <a:pt x="396" y="542"/>
                  </a:moveTo>
                  <a:cubicBezTo>
                    <a:pt x="397" y="542"/>
                    <a:pt x="397" y="543"/>
                    <a:pt x="397" y="543"/>
                  </a:cubicBezTo>
                  <a:cubicBezTo>
                    <a:pt x="396" y="543"/>
                    <a:pt x="396" y="544"/>
                    <a:pt x="396" y="544"/>
                  </a:cubicBezTo>
                  <a:cubicBezTo>
                    <a:pt x="394" y="543"/>
                    <a:pt x="395" y="543"/>
                    <a:pt x="396" y="542"/>
                  </a:cubicBezTo>
                  <a:close/>
                  <a:moveTo>
                    <a:pt x="395" y="465"/>
                  </a:moveTo>
                  <a:cubicBezTo>
                    <a:pt x="395" y="465"/>
                    <a:pt x="394" y="465"/>
                    <a:pt x="394" y="465"/>
                  </a:cubicBezTo>
                  <a:cubicBezTo>
                    <a:pt x="394" y="465"/>
                    <a:pt x="394" y="465"/>
                    <a:pt x="394" y="465"/>
                  </a:cubicBezTo>
                  <a:cubicBezTo>
                    <a:pt x="395" y="465"/>
                    <a:pt x="395" y="465"/>
                    <a:pt x="395" y="465"/>
                  </a:cubicBezTo>
                  <a:cubicBezTo>
                    <a:pt x="395" y="465"/>
                    <a:pt x="395" y="465"/>
                    <a:pt x="395" y="465"/>
                  </a:cubicBezTo>
                  <a:close/>
                  <a:moveTo>
                    <a:pt x="394" y="391"/>
                  </a:moveTo>
                  <a:cubicBezTo>
                    <a:pt x="395" y="392"/>
                    <a:pt x="393" y="392"/>
                    <a:pt x="394" y="391"/>
                  </a:cubicBezTo>
                  <a:close/>
                  <a:moveTo>
                    <a:pt x="394" y="392"/>
                  </a:moveTo>
                  <a:cubicBezTo>
                    <a:pt x="395" y="392"/>
                    <a:pt x="394" y="394"/>
                    <a:pt x="394" y="394"/>
                  </a:cubicBezTo>
                  <a:cubicBezTo>
                    <a:pt x="393" y="394"/>
                    <a:pt x="394" y="393"/>
                    <a:pt x="394" y="392"/>
                  </a:cubicBezTo>
                  <a:close/>
                  <a:moveTo>
                    <a:pt x="394" y="395"/>
                  </a:moveTo>
                  <a:cubicBezTo>
                    <a:pt x="394" y="395"/>
                    <a:pt x="394" y="395"/>
                    <a:pt x="394" y="395"/>
                  </a:cubicBezTo>
                  <a:cubicBezTo>
                    <a:pt x="393" y="395"/>
                    <a:pt x="393" y="394"/>
                    <a:pt x="394" y="395"/>
                  </a:cubicBezTo>
                  <a:close/>
                  <a:moveTo>
                    <a:pt x="392" y="532"/>
                  </a:moveTo>
                  <a:cubicBezTo>
                    <a:pt x="391" y="532"/>
                    <a:pt x="391" y="530"/>
                    <a:pt x="393" y="531"/>
                  </a:cubicBezTo>
                  <a:cubicBezTo>
                    <a:pt x="393" y="531"/>
                    <a:pt x="392" y="532"/>
                    <a:pt x="392" y="532"/>
                  </a:cubicBezTo>
                  <a:close/>
                  <a:moveTo>
                    <a:pt x="393" y="483"/>
                  </a:moveTo>
                  <a:cubicBezTo>
                    <a:pt x="393" y="484"/>
                    <a:pt x="392" y="484"/>
                    <a:pt x="391" y="483"/>
                  </a:cubicBezTo>
                  <a:cubicBezTo>
                    <a:pt x="391" y="483"/>
                    <a:pt x="392" y="483"/>
                    <a:pt x="393" y="483"/>
                  </a:cubicBezTo>
                  <a:close/>
                  <a:moveTo>
                    <a:pt x="388" y="390"/>
                  </a:moveTo>
                  <a:cubicBezTo>
                    <a:pt x="388" y="390"/>
                    <a:pt x="388" y="390"/>
                    <a:pt x="388" y="390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88" y="390"/>
                    <a:pt x="388" y="390"/>
                    <a:pt x="388" y="390"/>
                  </a:cubicBezTo>
                  <a:close/>
                  <a:moveTo>
                    <a:pt x="391" y="501"/>
                  </a:moveTo>
                  <a:cubicBezTo>
                    <a:pt x="389" y="501"/>
                    <a:pt x="388" y="503"/>
                    <a:pt x="388" y="504"/>
                  </a:cubicBezTo>
                  <a:cubicBezTo>
                    <a:pt x="388" y="505"/>
                    <a:pt x="390" y="504"/>
                    <a:pt x="390" y="504"/>
                  </a:cubicBezTo>
                  <a:cubicBezTo>
                    <a:pt x="390" y="505"/>
                    <a:pt x="389" y="505"/>
                    <a:pt x="388" y="505"/>
                  </a:cubicBezTo>
                  <a:cubicBezTo>
                    <a:pt x="387" y="506"/>
                    <a:pt x="387" y="507"/>
                    <a:pt x="385" y="507"/>
                  </a:cubicBezTo>
                  <a:cubicBezTo>
                    <a:pt x="385" y="505"/>
                    <a:pt x="384" y="505"/>
                    <a:pt x="384" y="503"/>
                  </a:cubicBezTo>
                  <a:cubicBezTo>
                    <a:pt x="385" y="503"/>
                    <a:pt x="387" y="503"/>
                    <a:pt x="387" y="503"/>
                  </a:cubicBezTo>
                  <a:cubicBezTo>
                    <a:pt x="385" y="500"/>
                    <a:pt x="393" y="499"/>
                    <a:pt x="391" y="501"/>
                  </a:cubicBezTo>
                  <a:close/>
                  <a:moveTo>
                    <a:pt x="383" y="502"/>
                  </a:moveTo>
                  <a:cubicBezTo>
                    <a:pt x="383" y="502"/>
                    <a:pt x="383" y="502"/>
                    <a:pt x="383" y="502"/>
                  </a:cubicBezTo>
                  <a:cubicBezTo>
                    <a:pt x="383" y="501"/>
                    <a:pt x="383" y="500"/>
                    <a:pt x="383" y="499"/>
                  </a:cubicBezTo>
                  <a:cubicBezTo>
                    <a:pt x="385" y="499"/>
                    <a:pt x="386" y="502"/>
                    <a:pt x="383" y="502"/>
                  </a:cubicBezTo>
                  <a:close/>
                  <a:moveTo>
                    <a:pt x="383" y="473"/>
                  </a:moveTo>
                  <a:cubicBezTo>
                    <a:pt x="383" y="473"/>
                    <a:pt x="383" y="474"/>
                    <a:pt x="383" y="474"/>
                  </a:cubicBezTo>
                  <a:cubicBezTo>
                    <a:pt x="382" y="474"/>
                    <a:pt x="382" y="473"/>
                    <a:pt x="382" y="473"/>
                  </a:cubicBezTo>
                  <a:cubicBezTo>
                    <a:pt x="382" y="473"/>
                    <a:pt x="382" y="473"/>
                    <a:pt x="383" y="473"/>
                  </a:cubicBezTo>
                  <a:close/>
                  <a:moveTo>
                    <a:pt x="382" y="598"/>
                  </a:moveTo>
                  <a:cubicBezTo>
                    <a:pt x="382" y="598"/>
                    <a:pt x="382" y="598"/>
                    <a:pt x="382" y="598"/>
                  </a:cubicBezTo>
                  <a:cubicBezTo>
                    <a:pt x="382" y="598"/>
                    <a:pt x="382" y="599"/>
                    <a:pt x="382" y="599"/>
                  </a:cubicBezTo>
                  <a:cubicBezTo>
                    <a:pt x="382" y="599"/>
                    <a:pt x="382" y="599"/>
                    <a:pt x="382" y="599"/>
                  </a:cubicBezTo>
                  <a:cubicBezTo>
                    <a:pt x="382" y="599"/>
                    <a:pt x="382" y="598"/>
                    <a:pt x="382" y="598"/>
                  </a:cubicBezTo>
                  <a:close/>
                  <a:moveTo>
                    <a:pt x="382" y="613"/>
                  </a:moveTo>
                  <a:cubicBezTo>
                    <a:pt x="383" y="614"/>
                    <a:pt x="382" y="615"/>
                    <a:pt x="382" y="616"/>
                  </a:cubicBezTo>
                  <a:cubicBezTo>
                    <a:pt x="382" y="616"/>
                    <a:pt x="382" y="618"/>
                    <a:pt x="382" y="618"/>
                  </a:cubicBezTo>
                  <a:cubicBezTo>
                    <a:pt x="382" y="618"/>
                    <a:pt x="383" y="619"/>
                    <a:pt x="383" y="620"/>
                  </a:cubicBezTo>
                  <a:cubicBezTo>
                    <a:pt x="383" y="620"/>
                    <a:pt x="382" y="620"/>
                    <a:pt x="382" y="620"/>
                  </a:cubicBezTo>
                  <a:cubicBezTo>
                    <a:pt x="381" y="620"/>
                    <a:pt x="382" y="619"/>
                    <a:pt x="382" y="619"/>
                  </a:cubicBezTo>
                  <a:cubicBezTo>
                    <a:pt x="382" y="619"/>
                    <a:pt x="381" y="618"/>
                    <a:pt x="381" y="618"/>
                  </a:cubicBezTo>
                  <a:cubicBezTo>
                    <a:pt x="380" y="618"/>
                    <a:pt x="381" y="617"/>
                    <a:pt x="380" y="617"/>
                  </a:cubicBezTo>
                  <a:cubicBezTo>
                    <a:pt x="380" y="617"/>
                    <a:pt x="380" y="617"/>
                    <a:pt x="381" y="617"/>
                  </a:cubicBezTo>
                  <a:cubicBezTo>
                    <a:pt x="380" y="616"/>
                    <a:pt x="381" y="616"/>
                    <a:pt x="381" y="616"/>
                  </a:cubicBezTo>
                  <a:cubicBezTo>
                    <a:pt x="381" y="615"/>
                    <a:pt x="381" y="614"/>
                    <a:pt x="382" y="613"/>
                  </a:cubicBezTo>
                  <a:close/>
                  <a:moveTo>
                    <a:pt x="380" y="564"/>
                  </a:moveTo>
                  <a:cubicBezTo>
                    <a:pt x="380" y="564"/>
                    <a:pt x="379" y="564"/>
                    <a:pt x="379" y="564"/>
                  </a:cubicBezTo>
                  <a:cubicBezTo>
                    <a:pt x="380" y="564"/>
                    <a:pt x="380" y="564"/>
                    <a:pt x="380" y="564"/>
                  </a:cubicBezTo>
                  <a:close/>
                  <a:moveTo>
                    <a:pt x="379" y="486"/>
                  </a:moveTo>
                  <a:cubicBezTo>
                    <a:pt x="379" y="486"/>
                    <a:pt x="379" y="488"/>
                    <a:pt x="378" y="487"/>
                  </a:cubicBezTo>
                  <a:cubicBezTo>
                    <a:pt x="378" y="487"/>
                    <a:pt x="378" y="486"/>
                    <a:pt x="379" y="486"/>
                  </a:cubicBezTo>
                  <a:close/>
                  <a:moveTo>
                    <a:pt x="380" y="497"/>
                  </a:moveTo>
                  <a:cubicBezTo>
                    <a:pt x="380" y="498"/>
                    <a:pt x="379" y="498"/>
                    <a:pt x="379" y="499"/>
                  </a:cubicBezTo>
                  <a:cubicBezTo>
                    <a:pt x="379" y="499"/>
                    <a:pt x="379" y="499"/>
                    <a:pt x="379" y="499"/>
                  </a:cubicBezTo>
                  <a:cubicBezTo>
                    <a:pt x="379" y="499"/>
                    <a:pt x="378" y="499"/>
                    <a:pt x="378" y="499"/>
                  </a:cubicBezTo>
                  <a:cubicBezTo>
                    <a:pt x="379" y="498"/>
                    <a:pt x="378" y="497"/>
                    <a:pt x="380" y="497"/>
                  </a:cubicBezTo>
                  <a:close/>
                  <a:moveTo>
                    <a:pt x="378" y="569"/>
                  </a:moveTo>
                  <a:cubicBezTo>
                    <a:pt x="379" y="570"/>
                    <a:pt x="378" y="570"/>
                    <a:pt x="378" y="571"/>
                  </a:cubicBezTo>
                  <a:cubicBezTo>
                    <a:pt x="376" y="571"/>
                    <a:pt x="377" y="570"/>
                    <a:pt x="378" y="569"/>
                  </a:cubicBezTo>
                  <a:close/>
                  <a:moveTo>
                    <a:pt x="377" y="614"/>
                  </a:moveTo>
                  <a:cubicBezTo>
                    <a:pt x="377" y="615"/>
                    <a:pt x="377" y="615"/>
                    <a:pt x="377" y="615"/>
                  </a:cubicBezTo>
                  <a:cubicBezTo>
                    <a:pt x="376" y="615"/>
                    <a:pt x="376" y="614"/>
                    <a:pt x="377" y="614"/>
                  </a:cubicBezTo>
                  <a:close/>
                  <a:moveTo>
                    <a:pt x="376" y="574"/>
                  </a:moveTo>
                  <a:cubicBezTo>
                    <a:pt x="375" y="573"/>
                    <a:pt x="376" y="573"/>
                    <a:pt x="376" y="573"/>
                  </a:cubicBezTo>
                  <a:cubicBezTo>
                    <a:pt x="377" y="573"/>
                    <a:pt x="377" y="574"/>
                    <a:pt x="376" y="574"/>
                  </a:cubicBezTo>
                  <a:close/>
                  <a:moveTo>
                    <a:pt x="375" y="417"/>
                  </a:moveTo>
                  <a:cubicBezTo>
                    <a:pt x="375" y="417"/>
                    <a:pt x="375" y="418"/>
                    <a:pt x="376" y="418"/>
                  </a:cubicBezTo>
                  <a:cubicBezTo>
                    <a:pt x="375" y="419"/>
                    <a:pt x="373" y="418"/>
                    <a:pt x="375" y="417"/>
                  </a:cubicBezTo>
                  <a:close/>
                  <a:moveTo>
                    <a:pt x="374" y="454"/>
                  </a:moveTo>
                  <a:cubicBezTo>
                    <a:pt x="374" y="454"/>
                    <a:pt x="375" y="454"/>
                    <a:pt x="375" y="454"/>
                  </a:cubicBezTo>
                  <a:cubicBezTo>
                    <a:pt x="375" y="454"/>
                    <a:pt x="375" y="454"/>
                    <a:pt x="375" y="454"/>
                  </a:cubicBezTo>
                  <a:cubicBezTo>
                    <a:pt x="375" y="454"/>
                    <a:pt x="374" y="454"/>
                    <a:pt x="374" y="454"/>
                  </a:cubicBezTo>
                  <a:cubicBezTo>
                    <a:pt x="374" y="454"/>
                    <a:pt x="374" y="454"/>
                    <a:pt x="374" y="454"/>
                  </a:cubicBezTo>
                  <a:close/>
                  <a:moveTo>
                    <a:pt x="375" y="456"/>
                  </a:moveTo>
                  <a:cubicBezTo>
                    <a:pt x="375" y="457"/>
                    <a:pt x="375" y="458"/>
                    <a:pt x="374" y="458"/>
                  </a:cubicBezTo>
                  <a:cubicBezTo>
                    <a:pt x="374" y="457"/>
                    <a:pt x="374" y="456"/>
                    <a:pt x="375" y="456"/>
                  </a:cubicBezTo>
                  <a:close/>
                  <a:moveTo>
                    <a:pt x="373" y="578"/>
                  </a:moveTo>
                  <a:cubicBezTo>
                    <a:pt x="372" y="578"/>
                    <a:pt x="372" y="577"/>
                    <a:pt x="371" y="577"/>
                  </a:cubicBezTo>
                  <a:cubicBezTo>
                    <a:pt x="371" y="576"/>
                    <a:pt x="370" y="575"/>
                    <a:pt x="372" y="574"/>
                  </a:cubicBezTo>
                  <a:cubicBezTo>
                    <a:pt x="374" y="574"/>
                    <a:pt x="374" y="577"/>
                    <a:pt x="373" y="578"/>
                  </a:cubicBezTo>
                  <a:close/>
                  <a:moveTo>
                    <a:pt x="371" y="563"/>
                  </a:moveTo>
                  <a:cubicBezTo>
                    <a:pt x="371" y="563"/>
                    <a:pt x="371" y="562"/>
                    <a:pt x="371" y="562"/>
                  </a:cubicBezTo>
                  <a:cubicBezTo>
                    <a:pt x="372" y="562"/>
                    <a:pt x="372" y="562"/>
                    <a:pt x="372" y="562"/>
                  </a:cubicBezTo>
                  <a:cubicBezTo>
                    <a:pt x="372" y="562"/>
                    <a:pt x="372" y="563"/>
                    <a:pt x="372" y="563"/>
                  </a:cubicBezTo>
                  <a:cubicBezTo>
                    <a:pt x="372" y="563"/>
                    <a:pt x="372" y="563"/>
                    <a:pt x="371" y="563"/>
                  </a:cubicBezTo>
                  <a:close/>
                  <a:moveTo>
                    <a:pt x="372" y="477"/>
                  </a:moveTo>
                  <a:cubicBezTo>
                    <a:pt x="371" y="477"/>
                    <a:pt x="371" y="476"/>
                    <a:pt x="373" y="476"/>
                  </a:cubicBezTo>
                  <a:cubicBezTo>
                    <a:pt x="373" y="477"/>
                    <a:pt x="373" y="477"/>
                    <a:pt x="372" y="477"/>
                  </a:cubicBezTo>
                  <a:close/>
                  <a:moveTo>
                    <a:pt x="372" y="490"/>
                  </a:moveTo>
                  <a:cubicBezTo>
                    <a:pt x="371" y="489"/>
                    <a:pt x="372" y="489"/>
                    <a:pt x="372" y="489"/>
                  </a:cubicBezTo>
                  <a:cubicBezTo>
                    <a:pt x="373" y="489"/>
                    <a:pt x="373" y="489"/>
                    <a:pt x="372" y="490"/>
                  </a:cubicBezTo>
                  <a:close/>
                  <a:moveTo>
                    <a:pt x="371" y="431"/>
                  </a:moveTo>
                  <a:cubicBezTo>
                    <a:pt x="371" y="431"/>
                    <a:pt x="372" y="431"/>
                    <a:pt x="372" y="431"/>
                  </a:cubicBezTo>
                  <a:cubicBezTo>
                    <a:pt x="372" y="432"/>
                    <a:pt x="372" y="432"/>
                    <a:pt x="371" y="432"/>
                  </a:cubicBezTo>
                  <a:cubicBezTo>
                    <a:pt x="371" y="431"/>
                    <a:pt x="371" y="431"/>
                    <a:pt x="371" y="431"/>
                  </a:cubicBezTo>
                  <a:close/>
                  <a:moveTo>
                    <a:pt x="372" y="535"/>
                  </a:moveTo>
                  <a:cubicBezTo>
                    <a:pt x="373" y="535"/>
                    <a:pt x="373" y="536"/>
                    <a:pt x="373" y="537"/>
                  </a:cubicBezTo>
                  <a:cubicBezTo>
                    <a:pt x="372" y="537"/>
                    <a:pt x="372" y="537"/>
                    <a:pt x="372" y="537"/>
                  </a:cubicBezTo>
                  <a:cubicBezTo>
                    <a:pt x="370" y="537"/>
                    <a:pt x="371" y="536"/>
                    <a:pt x="372" y="535"/>
                  </a:cubicBezTo>
                  <a:close/>
                  <a:moveTo>
                    <a:pt x="371" y="416"/>
                  </a:moveTo>
                  <a:cubicBezTo>
                    <a:pt x="371" y="416"/>
                    <a:pt x="371" y="416"/>
                    <a:pt x="371" y="416"/>
                  </a:cubicBezTo>
                  <a:cubicBezTo>
                    <a:pt x="371" y="416"/>
                    <a:pt x="371" y="417"/>
                    <a:pt x="371" y="417"/>
                  </a:cubicBezTo>
                  <a:cubicBezTo>
                    <a:pt x="371" y="417"/>
                    <a:pt x="370" y="418"/>
                    <a:pt x="371" y="416"/>
                  </a:cubicBezTo>
                  <a:close/>
                  <a:moveTo>
                    <a:pt x="371" y="419"/>
                  </a:moveTo>
                  <a:cubicBezTo>
                    <a:pt x="371" y="419"/>
                    <a:pt x="371" y="418"/>
                    <a:pt x="371" y="418"/>
                  </a:cubicBezTo>
                  <a:cubicBezTo>
                    <a:pt x="371" y="419"/>
                    <a:pt x="371" y="419"/>
                    <a:pt x="370" y="420"/>
                  </a:cubicBezTo>
                  <a:cubicBezTo>
                    <a:pt x="370" y="420"/>
                    <a:pt x="370" y="420"/>
                    <a:pt x="370" y="420"/>
                  </a:cubicBezTo>
                  <a:cubicBezTo>
                    <a:pt x="370" y="420"/>
                    <a:pt x="370" y="420"/>
                    <a:pt x="371" y="419"/>
                  </a:cubicBezTo>
                  <a:close/>
                  <a:moveTo>
                    <a:pt x="370" y="425"/>
                  </a:moveTo>
                  <a:cubicBezTo>
                    <a:pt x="370" y="425"/>
                    <a:pt x="370" y="425"/>
                    <a:pt x="370" y="425"/>
                  </a:cubicBezTo>
                  <a:cubicBezTo>
                    <a:pt x="370" y="426"/>
                    <a:pt x="369" y="428"/>
                    <a:pt x="369" y="430"/>
                  </a:cubicBezTo>
                  <a:cubicBezTo>
                    <a:pt x="368" y="431"/>
                    <a:pt x="367" y="433"/>
                    <a:pt x="367" y="433"/>
                  </a:cubicBezTo>
                  <a:cubicBezTo>
                    <a:pt x="367" y="433"/>
                    <a:pt x="367" y="433"/>
                    <a:pt x="367" y="432"/>
                  </a:cubicBezTo>
                  <a:cubicBezTo>
                    <a:pt x="367" y="432"/>
                    <a:pt x="367" y="432"/>
                    <a:pt x="367" y="432"/>
                  </a:cubicBezTo>
                  <a:cubicBezTo>
                    <a:pt x="368" y="431"/>
                    <a:pt x="368" y="430"/>
                    <a:pt x="369" y="429"/>
                  </a:cubicBezTo>
                  <a:cubicBezTo>
                    <a:pt x="369" y="428"/>
                    <a:pt x="368" y="430"/>
                    <a:pt x="367" y="431"/>
                  </a:cubicBezTo>
                  <a:cubicBezTo>
                    <a:pt x="368" y="430"/>
                    <a:pt x="368" y="429"/>
                    <a:pt x="367" y="432"/>
                  </a:cubicBezTo>
                  <a:cubicBezTo>
                    <a:pt x="367" y="432"/>
                    <a:pt x="367" y="432"/>
                    <a:pt x="367" y="431"/>
                  </a:cubicBezTo>
                  <a:cubicBezTo>
                    <a:pt x="367" y="430"/>
                    <a:pt x="367" y="430"/>
                    <a:pt x="367" y="429"/>
                  </a:cubicBezTo>
                  <a:cubicBezTo>
                    <a:pt x="367" y="429"/>
                    <a:pt x="368" y="428"/>
                    <a:pt x="368" y="427"/>
                  </a:cubicBezTo>
                  <a:cubicBezTo>
                    <a:pt x="369" y="427"/>
                    <a:pt x="369" y="426"/>
                    <a:pt x="370" y="425"/>
                  </a:cubicBezTo>
                  <a:close/>
                  <a:moveTo>
                    <a:pt x="363" y="425"/>
                  </a:moveTo>
                  <a:cubicBezTo>
                    <a:pt x="363" y="426"/>
                    <a:pt x="363" y="426"/>
                    <a:pt x="363" y="426"/>
                  </a:cubicBezTo>
                  <a:cubicBezTo>
                    <a:pt x="363" y="426"/>
                    <a:pt x="363" y="426"/>
                    <a:pt x="363" y="426"/>
                  </a:cubicBezTo>
                  <a:cubicBezTo>
                    <a:pt x="363" y="426"/>
                    <a:pt x="363" y="425"/>
                    <a:pt x="364" y="425"/>
                  </a:cubicBezTo>
                  <a:cubicBezTo>
                    <a:pt x="364" y="425"/>
                    <a:pt x="364" y="425"/>
                    <a:pt x="364" y="424"/>
                  </a:cubicBezTo>
                  <a:cubicBezTo>
                    <a:pt x="364" y="425"/>
                    <a:pt x="364" y="425"/>
                    <a:pt x="363" y="426"/>
                  </a:cubicBezTo>
                  <a:cubicBezTo>
                    <a:pt x="362" y="428"/>
                    <a:pt x="363" y="427"/>
                    <a:pt x="364" y="426"/>
                  </a:cubicBezTo>
                  <a:cubicBezTo>
                    <a:pt x="364" y="425"/>
                    <a:pt x="364" y="425"/>
                    <a:pt x="365" y="424"/>
                  </a:cubicBezTo>
                  <a:cubicBezTo>
                    <a:pt x="365" y="424"/>
                    <a:pt x="365" y="424"/>
                    <a:pt x="366" y="423"/>
                  </a:cubicBezTo>
                  <a:cubicBezTo>
                    <a:pt x="366" y="424"/>
                    <a:pt x="366" y="424"/>
                    <a:pt x="366" y="424"/>
                  </a:cubicBezTo>
                  <a:cubicBezTo>
                    <a:pt x="364" y="427"/>
                    <a:pt x="363" y="430"/>
                    <a:pt x="365" y="427"/>
                  </a:cubicBezTo>
                  <a:cubicBezTo>
                    <a:pt x="365" y="427"/>
                    <a:pt x="365" y="426"/>
                    <a:pt x="365" y="427"/>
                  </a:cubicBezTo>
                  <a:cubicBezTo>
                    <a:pt x="365" y="426"/>
                    <a:pt x="366" y="425"/>
                    <a:pt x="366" y="424"/>
                  </a:cubicBezTo>
                  <a:cubicBezTo>
                    <a:pt x="367" y="424"/>
                    <a:pt x="367" y="424"/>
                    <a:pt x="367" y="423"/>
                  </a:cubicBezTo>
                  <a:cubicBezTo>
                    <a:pt x="367" y="424"/>
                    <a:pt x="367" y="424"/>
                    <a:pt x="367" y="424"/>
                  </a:cubicBezTo>
                  <a:cubicBezTo>
                    <a:pt x="367" y="424"/>
                    <a:pt x="367" y="424"/>
                    <a:pt x="367" y="423"/>
                  </a:cubicBezTo>
                  <a:cubicBezTo>
                    <a:pt x="367" y="423"/>
                    <a:pt x="368" y="423"/>
                    <a:pt x="368" y="423"/>
                  </a:cubicBezTo>
                  <a:cubicBezTo>
                    <a:pt x="368" y="424"/>
                    <a:pt x="368" y="424"/>
                    <a:pt x="368" y="424"/>
                  </a:cubicBezTo>
                  <a:cubicBezTo>
                    <a:pt x="369" y="424"/>
                    <a:pt x="369" y="424"/>
                    <a:pt x="369" y="423"/>
                  </a:cubicBezTo>
                  <a:cubicBezTo>
                    <a:pt x="368" y="426"/>
                    <a:pt x="366" y="429"/>
                    <a:pt x="366" y="430"/>
                  </a:cubicBezTo>
                  <a:cubicBezTo>
                    <a:pt x="366" y="430"/>
                    <a:pt x="366" y="431"/>
                    <a:pt x="366" y="431"/>
                  </a:cubicBezTo>
                  <a:cubicBezTo>
                    <a:pt x="365" y="431"/>
                    <a:pt x="365" y="432"/>
                    <a:pt x="364" y="433"/>
                  </a:cubicBezTo>
                  <a:cubicBezTo>
                    <a:pt x="364" y="433"/>
                    <a:pt x="364" y="434"/>
                    <a:pt x="363" y="435"/>
                  </a:cubicBezTo>
                  <a:cubicBezTo>
                    <a:pt x="362" y="437"/>
                    <a:pt x="362" y="438"/>
                    <a:pt x="361" y="438"/>
                  </a:cubicBezTo>
                  <a:cubicBezTo>
                    <a:pt x="361" y="438"/>
                    <a:pt x="361" y="438"/>
                    <a:pt x="361" y="438"/>
                  </a:cubicBezTo>
                  <a:cubicBezTo>
                    <a:pt x="361" y="438"/>
                    <a:pt x="361" y="438"/>
                    <a:pt x="361" y="438"/>
                  </a:cubicBezTo>
                  <a:cubicBezTo>
                    <a:pt x="361" y="439"/>
                    <a:pt x="361" y="439"/>
                    <a:pt x="361" y="439"/>
                  </a:cubicBezTo>
                  <a:cubicBezTo>
                    <a:pt x="361" y="439"/>
                    <a:pt x="362" y="439"/>
                    <a:pt x="362" y="438"/>
                  </a:cubicBezTo>
                  <a:cubicBezTo>
                    <a:pt x="362" y="438"/>
                    <a:pt x="363" y="438"/>
                    <a:pt x="363" y="438"/>
                  </a:cubicBezTo>
                  <a:cubicBezTo>
                    <a:pt x="363" y="438"/>
                    <a:pt x="363" y="437"/>
                    <a:pt x="364" y="438"/>
                  </a:cubicBezTo>
                  <a:cubicBezTo>
                    <a:pt x="362" y="439"/>
                    <a:pt x="361" y="441"/>
                    <a:pt x="360" y="443"/>
                  </a:cubicBezTo>
                  <a:cubicBezTo>
                    <a:pt x="360" y="443"/>
                    <a:pt x="360" y="443"/>
                    <a:pt x="360" y="443"/>
                  </a:cubicBezTo>
                  <a:cubicBezTo>
                    <a:pt x="360" y="443"/>
                    <a:pt x="360" y="444"/>
                    <a:pt x="359" y="444"/>
                  </a:cubicBezTo>
                  <a:cubicBezTo>
                    <a:pt x="359" y="444"/>
                    <a:pt x="359" y="444"/>
                    <a:pt x="360" y="443"/>
                  </a:cubicBezTo>
                  <a:cubicBezTo>
                    <a:pt x="359" y="445"/>
                    <a:pt x="358" y="445"/>
                    <a:pt x="358" y="445"/>
                  </a:cubicBezTo>
                  <a:cubicBezTo>
                    <a:pt x="358" y="444"/>
                    <a:pt x="359" y="443"/>
                    <a:pt x="359" y="442"/>
                  </a:cubicBezTo>
                  <a:cubicBezTo>
                    <a:pt x="360" y="442"/>
                    <a:pt x="360" y="442"/>
                    <a:pt x="360" y="441"/>
                  </a:cubicBezTo>
                  <a:cubicBezTo>
                    <a:pt x="360" y="441"/>
                    <a:pt x="360" y="441"/>
                    <a:pt x="360" y="441"/>
                  </a:cubicBezTo>
                  <a:cubicBezTo>
                    <a:pt x="360" y="441"/>
                    <a:pt x="360" y="441"/>
                    <a:pt x="360" y="441"/>
                  </a:cubicBezTo>
                  <a:cubicBezTo>
                    <a:pt x="359" y="442"/>
                    <a:pt x="359" y="442"/>
                    <a:pt x="359" y="442"/>
                  </a:cubicBezTo>
                  <a:cubicBezTo>
                    <a:pt x="359" y="443"/>
                    <a:pt x="359" y="443"/>
                    <a:pt x="358" y="443"/>
                  </a:cubicBezTo>
                  <a:cubicBezTo>
                    <a:pt x="359" y="443"/>
                    <a:pt x="359" y="442"/>
                    <a:pt x="359" y="442"/>
                  </a:cubicBezTo>
                  <a:cubicBezTo>
                    <a:pt x="359" y="442"/>
                    <a:pt x="360" y="441"/>
                    <a:pt x="360" y="440"/>
                  </a:cubicBezTo>
                  <a:cubicBezTo>
                    <a:pt x="360" y="440"/>
                    <a:pt x="360" y="440"/>
                    <a:pt x="359" y="440"/>
                  </a:cubicBezTo>
                  <a:cubicBezTo>
                    <a:pt x="359" y="440"/>
                    <a:pt x="359" y="440"/>
                    <a:pt x="359" y="440"/>
                  </a:cubicBezTo>
                  <a:cubicBezTo>
                    <a:pt x="360" y="439"/>
                    <a:pt x="360" y="438"/>
                    <a:pt x="361" y="437"/>
                  </a:cubicBezTo>
                  <a:cubicBezTo>
                    <a:pt x="361" y="437"/>
                    <a:pt x="361" y="437"/>
                    <a:pt x="361" y="437"/>
                  </a:cubicBezTo>
                  <a:cubicBezTo>
                    <a:pt x="361" y="437"/>
                    <a:pt x="361" y="437"/>
                    <a:pt x="361" y="437"/>
                  </a:cubicBezTo>
                  <a:cubicBezTo>
                    <a:pt x="361" y="437"/>
                    <a:pt x="361" y="436"/>
                    <a:pt x="362" y="436"/>
                  </a:cubicBezTo>
                  <a:cubicBezTo>
                    <a:pt x="362" y="435"/>
                    <a:pt x="362" y="434"/>
                    <a:pt x="362" y="434"/>
                  </a:cubicBezTo>
                  <a:cubicBezTo>
                    <a:pt x="362" y="434"/>
                    <a:pt x="362" y="434"/>
                    <a:pt x="363" y="434"/>
                  </a:cubicBezTo>
                  <a:cubicBezTo>
                    <a:pt x="363" y="433"/>
                    <a:pt x="363" y="433"/>
                    <a:pt x="363" y="432"/>
                  </a:cubicBezTo>
                  <a:cubicBezTo>
                    <a:pt x="363" y="432"/>
                    <a:pt x="363" y="432"/>
                    <a:pt x="364" y="431"/>
                  </a:cubicBezTo>
                  <a:cubicBezTo>
                    <a:pt x="364" y="431"/>
                    <a:pt x="364" y="431"/>
                    <a:pt x="364" y="431"/>
                  </a:cubicBezTo>
                  <a:cubicBezTo>
                    <a:pt x="363" y="432"/>
                    <a:pt x="363" y="432"/>
                    <a:pt x="363" y="432"/>
                  </a:cubicBezTo>
                  <a:cubicBezTo>
                    <a:pt x="363" y="433"/>
                    <a:pt x="362" y="434"/>
                    <a:pt x="362" y="434"/>
                  </a:cubicBezTo>
                  <a:cubicBezTo>
                    <a:pt x="362" y="434"/>
                    <a:pt x="362" y="434"/>
                    <a:pt x="362" y="434"/>
                  </a:cubicBezTo>
                  <a:cubicBezTo>
                    <a:pt x="361" y="435"/>
                    <a:pt x="361" y="436"/>
                    <a:pt x="361" y="436"/>
                  </a:cubicBezTo>
                  <a:cubicBezTo>
                    <a:pt x="361" y="436"/>
                    <a:pt x="361" y="435"/>
                    <a:pt x="362" y="434"/>
                  </a:cubicBezTo>
                  <a:cubicBezTo>
                    <a:pt x="361" y="435"/>
                    <a:pt x="360" y="437"/>
                    <a:pt x="359" y="438"/>
                  </a:cubicBezTo>
                  <a:cubicBezTo>
                    <a:pt x="359" y="440"/>
                    <a:pt x="359" y="439"/>
                    <a:pt x="359" y="440"/>
                  </a:cubicBezTo>
                  <a:cubicBezTo>
                    <a:pt x="358" y="441"/>
                    <a:pt x="358" y="443"/>
                    <a:pt x="357" y="444"/>
                  </a:cubicBezTo>
                  <a:cubicBezTo>
                    <a:pt x="356" y="444"/>
                    <a:pt x="356" y="445"/>
                    <a:pt x="357" y="445"/>
                  </a:cubicBezTo>
                  <a:cubicBezTo>
                    <a:pt x="356" y="445"/>
                    <a:pt x="355" y="446"/>
                    <a:pt x="355" y="447"/>
                  </a:cubicBezTo>
                  <a:cubicBezTo>
                    <a:pt x="354" y="448"/>
                    <a:pt x="355" y="448"/>
                    <a:pt x="354" y="449"/>
                  </a:cubicBezTo>
                  <a:cubicBezTo>
                    <a:pt x="354" y="450"/>
                    <a:pt x="353" y="451"/>
                    <a:pt x="353" y="452"/>
                  </a:cubicBezTo>
                  <a:cubicBezTo>
                    <a:pt x="353" y="452"/>
                    <a:pt x="353" y="452"/>
                    <a:pt x="353" y="452"/>
                  </a:cubicBezTo>
                  <a:cubicBezTo>
                    <a:pt x="352" y="452"/>
                    <a:pt x="352" y="452"/>
                    <a:pt x="352" y="452"/>
                  </a:cubicBezTo>
                  <a:cubicBezTo>
                    <a:pt x="352" y="452"/>
                    <a:pt x="352" y="453"/>
                    <a:pt x="352" y="453"/>
                  </a:cubicBezTo>
                  <a:cubicBezTo>
                    <a:pt x="352" y="453"/>
                    <a:pt x="352" y="453"/>
                    <a:pt x="352" y="453"/>
                  </a:cubicBezTo>
                  <a:cubicBezTo>
                    <a:pt x="351" y="454"/>
                    <a:pt x="351" y="455"/>
                    <a:pt x="350" y="456"/>
                  </a:cubicBezTo>
                  <a:cubicBezTo>
                    <a:pt x="350" y="456"/>
                    <a:pt x="350" y="456"/>
                    <a:pt x="350" y="456"/>
                  </a:cubicBezTo>
                  <a:cubicBezTo>
                    <a:pt x="350" y="456"/>
                    <a:pt x="350" y="456"/>
                    <a:pt x="350" y="456"/>
                  </a:cubicBezTo>
                  <a:cubicBezTo>
                    <a:pt x="350" y="455"/>
                    <a:pt x="351" y="453"/>
                    <a:pt x="350" y="454"/>
                  </a:cubicBezTo>
                  <a:cubicBezTo>
                    <a:pt x="350" y="453"/>
                    <a:pt x="351" y="453"/>
                    <a:pt x="351" y="452"/>
                  </a:cubicBezTo>
                  <a:cubicBezTo>
                    <a:pt x="351" y="452"/>
                    <a:pt x="351" y="452"/>
                    <a:pt x="352" y="452"/>
                  </a:cubicBezTo>
                  <a:cubicBezTo>
                    <a:pt x="352" y="451"/>
                    <a:pt x="352" y="451"/>
                    <a:pt x="352" y="451"/>
                  </a:cubicBezTo>
                  <a:cubicBezTo>
                    <a:pt x="352" y="451"/>
                    <a:pt x="352" y="451"/>
                    <a:pt x="352" y="451"/>
                  </a:cubicBezTo>
                  <a:cubicBezTo>
                    <a:pt x="352" y="451"/>
                    <a:pt x="352" y="451"/>
                    <a:pt x="352" y="451"/>
                  </a:cubicBezTo>
                  <a:cubicBezTo>
                    <a:pt x="352" y="450"/>
                    <a:pt x="352" y="450"/>
                    <a:pt x="353" y="449"/>
                  </a:cubicBezTo>
                  <a:cubicBezTo>
                    <a:pt x="353" y="448"/>
                    <a:pt x="353" y="448"/>
                    <a:pt x="353" y="448"/>
                  </a:cubicBezTo>
                  <a:cubicBezTo>
                    <a:pt x="353" y="448"/>
                    <a:pt x="353" y="447"/>
                    <a:pt x="353" y="447"/>
                  </a:cubicBezTo>
                  <a:cubicBezTo>
                    <a:pt x="353" y="448"/>
                    <a:pt x="354" y="447"/>
                    <a:pt x="354" y="447"/>
                  </a:cubicBezTo>
                  <a:cubicBezTo>
                    <a:pt x="354" y="448"/>
                    <a:pt x="353" y="450"/>
                    <a:pt x="354" y="450"/>
                  </a:cubicBezTo>
                  <a:cubicBezTo>
                    <a:pt x="355" y="446"/>
                    <a:pt x="356" y="445"/>
                    <a:pt x="357" y="442"/>
                  </a:cubicBezTo>
                  <a:cubicBezTo>
                    <a:pt x="357" y="443"/>
                    <a:pt x="357" y="442"/>
                    <a:pt x="357" y="442"/>
                  </a:cubicBezTo>
                  <a:cubicBezTo>
                    <a:pt x="358" y="441"/>
                    <a:pt x="358" y="440"/>
                    <a:pt x="358" y="440"/>
                  </a:cubicBezTo>
                  <a:cubicBezTo>
                    <a:pt x="358" y="440"/>
                    <a:pt x="358" y="441"/>
                    <a:pt x="358" y="441"/>
                  </a:cubicBezTo>
                  <a:cubicBezTo>
                    <a:pt x="358" y="441"/>
                    <a:pt x="358" y="440"/>
                    <a:pt x="358" y="440"/>
                  </a:cubicBezTo>
                  <a:cubicBezTo>
                    <a:pt x="358" y="439"/>
                    <a:pt x="359" y="439"/>
                    <a:pt x="359" y="438"/>
                  </a:cubicBezTo>
                  <a:cubicBezTo>
                    <a:pt x="359" y="437"/>
                    <a:pt x="359" y="437"/>
                    <a:pt x="357" y="441"/>
                  </a:cubicBezTo>
                  <a:cubicBezTo>
                    <a:pt x="356" y="442"/>
                    <a:pt x="355" y="444"/>
                    <a:pt x="353" y="445"/>
                  </a:cubicBezTo>
                  <a:cubicBezTo>
                    <a:pt x="353" y="446"/>
                    <a:pt x="353" y="446"/>
                    <a:pt x="352" y="448"/>
                  </a:cubicBezTo>
                  <a:cubicBezTo>
                    <a:pt x="353" y="447"/>
                    <a:pt x="352" y="448"/>
                    <a:pt x="353" y="448"/>
                  </a:cubicBezTo>
                  <a:cubicBezTo>
                    <a:pt x="353" y="447"/>
                    <a:pt x="354" y="446"/>
                    <a:pt x="354" y="445"/>
                  </a:cubicBezTo>
                  <a:cubicBezTo>
                    <a:pt x="353" y="447"/>
                    <a:pt x="353" y="448"/>
                    <a:pt x="352" y="449"/>
                  </a:cubicBezTo>
                  <a:cubicBezTo>
                    <a:pt x="352" y="449"/>
                    <a:pt x="351" y="450"/>
                    <a:pt x="351" y="451"/>
                  </a:cubicBezTo>
                  <a:cubicBezTo>
                    <a:pt x="351" y="451"/>
                    <a:pt x="351" y="451"/>
                    <a:pt x="351" y="452"/>
                  </a:cubicBezTo>
                  <a:cubicBezTo>
                    <a:pt x="350" y="454"/>
                    <a:pt x="350" y="453"/>
                    <a:pt x="349" y="455"/>
                  </a:cubicBezTo>
                  <a:cubicBezTo>
                    <a:pt x="348" y="457"/>
                    <a:pt x="347" y="459"/>
                    <a:pt x="346" y="460"/>
                  </a:cubicBezTo>
                  <a:cubicBezTo>
                    <a:pt x="346" y="460"/>
                    <a:pt x="346" y="460"/>
                    <a:pt x="346" y="460"/>
                  </a:cubicBezTo>
                  <a:cubicBezTo>
                    <a:pt x="346" y="460"/>
                    <a:pt x="346" y="460"/>
                    <a:pt x="347" y="460"/>
                  </a:cubicBezTo>
                  <a:cubicBezTo>
                    <a:pt x="347" y="461"/>
                    <a:pt x="346" y="461"/>
                    <a:pt x="346" y="462"/>
                  </a:cubicBezTo>
                  <a:cubicBezTo>
                    <a:pt x="344" y="462"/>
                    <a:pt x="345" y="461"/>
                    <a:pt x="345" y="460"/>
                  </a:cubicBezTo>
                  <a:cubicBezTo>
                    <a:pt x="345" y="460"/>
                    <a:pt x="346" y="460"/>
                    <a:pt x="346" y="460"/>
                  </a:cubicBezTo>
                  <a:cubicBezTo>
                    <a:pt x="346" y="460"/>
                    <a:pt x="346" y="460"/>
                    <a:pt x="346" y="460"/>
                  </a:cubicBezTo>
                  <a:cubicBezTo>
                    <a:pt x="346" y="460"/>
                    <a:pt x="346" y="460"/>
                    <a:pt x="346" y="460"/>
                  </a:cubicBezTo>
                  <a:cubicBezTo>
                    <a:pt x="347" y="458"/>
                    <a:pt x="348" y="457"/>
                    <a:pt x="348" y="456"/>
                  </a:cubicBezTo>
                  <a:cubicBezTo>
                    <a:pt x="348" y="456"/>
                    <a:pt x="348" y="457"/>
                    <a:pt x="347" y="457"/>
                  </a:cubicBezTo>
                  <a:cubicBezTo>
                    <a:pt x="347" y="457"/>
                    <a:pt x="348" y="456"/>
                    <a:pt x="348" y="456"/>
                  </a:cubicBezTo>
                  <a:cubicBezTo>
                    <a:pt x="348" y="456"/>
                    <a:pt x="348" y="456"/>
                    <a:pt x="348" y="455"/>
                  </a:cubicBezTo>
                  <a:cubicBezTo>
                    <a:pt x="349" y="455"/>
                    <a:pt x="349" y="454"/>
                    <a:pt x="349" y="453"/>
                  </a:cubicBezTo>
                  <a:cubicBezTo>
                    <a:pt x="349" y="454"/>
                    <a:pt x="349" y="454"/>
                    <a:pt x="349" y="454"/>
                  </a:cubicBezTo>
                  <a:cubicBezTo>
                    <a:pt x="349" y="454"/>
                    <a:pt x="348" y="455"/>
                    <a:pt x="348" y="455"/>
                  </a:cubicBezTo>
                  <a:cubicBezTo>
                    <a:pt x="348" y="455"/>
                    <a:pt x="348" y="455"/>
                    <a:pt x="348" y="455"/>
                  </a:cubicBezTo>
                  <a:cubicBezTo>
                    <a:pt x="348" y="455"/>
                    <a:pt x="348" y="455"/>
                    <a:pt x="349" y="454"/>
                  </a:cubicBezTo>
                  <a:cubicBezTo>
                    <a:pt x="349" y="454"/>
                    <a:pt x="349" y="453"/>
                    <a:pt x="349" y="453"/>
                  </a:cubicBezTo>
                  <a:cubicBezTo>
                    <a:pt x="349" y="452"/>
                    <a:pt x="349" y="452"/>
                    <a:pt x="349" y="451"/>
                  </a:cubicBezTo>
                  <a:cubicBezTo>
                    <a:pt x="349" y="451"/>
                    <a:pt x="349" y="450"/>
                    <a:pt x="350" y="450"/>
                  </a:cubicBezTo>
                  <a:cubicBezTo>
                    <a:pt x="350" y="450"/>
                    <a:pt x="349" y="450"/>
                    <a:pt x="349" y="450"/>
                  </a:cubicBezTo>
                  <a:cubicBezTo>
                    <a:pt x="349" y="451"/>
                    <a:pt x="349" y="452"/>
                    <a:pt x="349" y="452"/>
                  </a:cubicBezTo>
                  <a:cubicBezTo>
                    <a:pt x="349" y="451"/>
                    <a:pt x="349" y="451"/>
                    <a:pt x="350" y="451"/>
                  </a:cubicBezTo>
                  <a:cubicBezTo>
                    <a:pt x="350" y="451"/>
                    <a:pt x="350" y="450"/>
                    <a:pt x="350" y="450"/>
                  </a:cubicBezTo>
                  <a:cubicBezTo>
                    <a:pt x="351" y="449"/>
                    <a:pt x="351" y="449"/>
                    <a:pt x="351" y="448"/>
                  </a:cubicBezTo>
                  <a:cubicBezTo>
                    <a:pt x="351" y="448"/>
                    <a:pt x="352" y="447"/>
                    <a:pt x="352" y="447"/>
                  </a:cubicBezTo>
                  <a:cubicBezTo>
                    <a:pt x="352" y="446"/>
                    <a:pt x="352" y="446"/>
                    <a:pt x="353" y="446"/>
                  </a:cubicBezTo>
                  <a:cubicBezTo>
                    <a:pt x="353" y="446"/>
                    <a:pt x="353" y="446"/>
                    <a:pt x="353" y="445"/>
                  </a:cubicBezTo>
                  <a:cubicBezTo>
                    <a:pt x="353" y="445"/>
                    <a:pt x="353" y="445"/>
                    <a:pt x="353" y="445"/>
                  </a:cubicBezTo>
                  <a:cubicBezTo>
                    <a:pt x="353" y="445"/>
                    <a:pt x="353" y="445"/>
                    <a:pt x="353" y="444"/>
                  </a:cubicBezTo>
                  <a:cubicBezTo>
                    <a:pt x="355" y="442"/>
                    <a:pt x="354" y="443"/>
                    <a:pt x="353" y="444"/>
                  </a:cubicBezTo>
                  <a:cubicBezTo>
                    <a:pt x="353" y="445"/>
                    <a:pt x="353" y="445"/>
                    <a:pt x="353" y="445"/>
                  </a:cubicBezTo>
                  <a:cubicBezTo>
                    <a:pt x="353" y="444"/>
                    <a:pt x="353" y="444"/>
                    <a:pt x="353" y="445"/>
                  </a:cubicBezTo>
                  <a:cubicBezTo>
                    <a:pt x="352" y="445"/>
                    <a:pt x="352" y="445"/>
                    <a:pt x="352" y="446"/>
                  </a:cubicBezTo>
                  <a:cubicBezTo>
                    <a:pt x="352" y="445"/>
                    <a:pt x="352" y="445"/>
                    <a:pt x="353" y="444"/>
                  </a:cubicBezTo>
                  <a:cubicBezTo>
                    <a:pt x="353" y="444"/>
                    <a:pt x="353" y="443"/>
                    <a:pt x="354" y="443"/>
                  </a:cubicBezTo>
                  <a:cubicBezTo>
                    <a:pt x="354" y="443"/>
                    <a:pt x="354" y="442"/>
                    <a:pt x="354" y="442"/>
                  </a:cubicBezTo>
                  <a:cubicBezTo>
                    <a:pt x="354" y="442"/>
                    <a:pt x="354" y="441"/>
                    <a:pt x="355" y="441"/>
                  </a:cubicBezTo>
                  <a:cubicBezTo>
                    <a:pt x="354" y="441"/>
                    <a:pt x="355" y="440"/>
                    <a:pt x="355" y="440"/>
                  </a:cubicBezTo>
                  <a:cubicBezTo>
                    <a:pt x="355" y="439"/>
                    <a:pt x="355" y="439"/>
                    <a:pt x="355" y="439"/>
                  </a:cubicBezTo>
                  <a:cubicBezTo>
                    <a:pt x="355" y="440"/>
                    <a:pt x="354" y="441"/>
                    <a:pt x="353" y="442"/>
                  </a:cubicBezTo>
                  <a:cubicBezTo>
                    <a:pt x="353" y="443"/>
                    <a:pt x="353" y="443"/>
                    <a:pt x="353" y="443"/>
                  </a:cubicBezTo>
                  <a:cubicBezTo>
                    <a:pt x="353" y="443"/>
                    <a:pt x="353" y="443"/>
                    <a:pt x="353" y="443"/>
                  </a:cubicBezTo>
                  <a:cubicBezTo>
                    <a:pt x="352" y="445"/>
                    <a:pt x="352" y="446"/>
                    <a:pt x="351" y="447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1" y="447"/>
                    <a:pt x="351" y="447"/>
                    <a:pt x="352" y="447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1" y="447"/>
                    <a:pt x="351" y="447"/>
                    <a:pt x="351" y="448"/>
                  </a:cubicBezTo>
                  <a:cubicBezTo>
                    <a:pt x="351" y="448"/>
                    <a:pt x="351" y="448"/>
                    <a:pt x="351" y="448"/>
                  </a:cubicBezTo>
                  <a:cubicBezTo>
                    <a:pt x="351" y="448"/>
                    <a:pt x="350" y="448"/>
                    <a:pt x="350" y="448"/>
                  </a:cubicBezTo>
                  <a:cubicBezTo>
                    <a:pt x="350" y="448"/>
                    <a:pt x="350" y="449"/>
                    <a:pt x="350" y="449"/>
                  </a:cubicBezTo>
                  <a:cubicBezTo>
                    <a:pt x="350" y="449"/>
                    <a:pt x="350" y="449"/>
                    <a:pt x="350" y="449"/>
                  </a:cubicBezTo>
                  <a:cubicBezTo>
                    <a:pt x="350" y="449"/>
                    <a:pt x="350" y="450"/>
                    <a:pt x="349" y="450"/>
                  </a:cubicBezTo>
                  <a:cubicBezTo>
                    <a:pt x="349" y="451"/>
                    <a:pt x="349" y="451"/>
                    <a:pt x="349" y="451"/>
                  </a:cubicBezTo>
                  <a:cubicBezTo>
                    <a:pt x="349" y="450"/>
                    <a:pt x="349" y="450"/>
                    <a:pt x="349" y="450"/>
                  </a:cubicBezTo>
                  <a:cubicBezTo>
                    <a:pt x="349" y="450"/>
                    <a:pt x="349" y="450"/>
                    <a:pt x="349" y="450"/>
                  </a:cubicBezTo>
                  <a:cubicBezTo>
                    <a:pt x="349" y="450"/>
                    <a:pt x="349" y="449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ubicBezTo>
                    <a:pt x="350" y="447"/>
                    <a:pt x="350" y="446"/>
                    <a:pt x="351" y="445"/>
                  </a:cubicBezTo>
                  <a:cubicBezTo>
                    <a:pt x="351" y="445"/>
                    <a:pt x="352" y="443"/>
                    <a:pt x="352" y="442"/>
                  </a:cubicBezTo>
                  <a:cubicBezTo>
                    <a:pt x="352" y="442"/>
                    <a:pt x="352" y="442"/>
                    <a:pt x="353" y="442"/>
                  </a:cubicBezTo>
                  <a:cubicBezTo>
                    <a:pt x="353" y="441"/>
                    <a:pt x="353" y="441"/>
                    <a:pt x="353" y="441"/>
                  </a:cubicBezTo>
                  <a:cubicBezTo>
                    <a:pt x="354" y="440"/>
                    <a:pt x="355" y="439"/>
                    <a:pt x="356" y="436"/>
                  </a:cubicBezTo>
                  <a:cubicBezTo>
                    <a:pt x="356" y="436"/>
                    <a:pt x="356" y="436"/>
                    <a:pt x="356" y="436"/>
                  </a:cubicBezTo>
                  <a:cubicBezTo>
                    <a:pt x="356" y="436"/>
                    <a:pt x="357" y="435"/>
                    <a:pt x="357" y="435"/>
                  </a:cubicBezTo>
                  <a:cubicBezTo>
                    <a:pt x="357" y="435"/>
                    <a:pt x="358" y="434"/>
                    <a:pt x="359" y="431"/>
                  </a:cubicBezTo>
                  <a:cubicBezTo>
                    <a:pt x="359" y="432"/>
                    <a:pt x="359" y="432"/>
                    <a:pt x="359" y="431"/>
                  </a:cubicBezTo>
                  <a:cubicBezTo>
                    <a:pt x="360" y="430"/>
                    <a:pt x="361" y="429"/>
                    <a:pt x="361" y="428"/>
                  </a:cubicBezTo>
                  <a:cubicBezTo>
                    <a:pt x="361" y="429"/>
                    <a:pt x="360" y="431"/>
                    <a:pt x="360" y="431"/>
                  </a:cubicBezTo>
                  <a:cubicBezTo>
                    <a:pt x="360" y="432"/>
                    <a:pt x="360" y="431"/>
                    <a:pt x="360" y="431"/>
                  </a:cubicBezTo>
                  <a:cubicBezTo>
                    <a:pt x="360" y="431"/>
                    <a:pt x="360" y="432"/>
                    <a:pt x="359" y="433"/>
                  </a:cubicBezTo>
                  <a:cubicBezTo>
                    <a:pt x="361" y="431"/>
                    <a:pt x="360" y="431"/>
                    <a:pt x="361" y="429"/>
                  </a:cubicBezTo>
                  <a:cubicBezTo>
                    <a:pt x="361" y="428"/>
                    <a:pt x="362" y="427"/>
                    <a:pt x="363" y="426"/>
                  </a:cubicBezTo>
                  <a:cubicBezTo>
                    <a:pt x="363" y="426"/>
                    <a:pt x="362" y="426"/>
                    <a:pt x="362" y="426"/>
                  </a:cubicBezTo>
                  <a:cubicBezTo>
                    <a:pt x="363" y="426"/>
                    <a:pt x="363" y="426"/>
                    <a:pt x="363" y="425"/>
                  </a:cubicBezTo>
                  <a:close/>
                  <a:moveTo>
                    <a:pt x="349" y="448"/>
                  </a:moveTo>
                  <a:cubicBezTo>
                    <a:pt x="349" y="447"/>
                    <a:pt x="349" y="447"/>
                    <a:pt x="349" y="447"/>
                  </a:cubicBezTo>
                  <a:cubicBezTo>
                    <a:pt x="349" y="446"/>
                    <a:pt x="350" y="446"/>
                    <a:pt x="350" y="446"/>
                  </a:cubicBezTo>
                  <a:cubicBezTo>
                    <a:pt x="349" y="446"/>
                    <a:pt x="349" y="447"/>
                    <a:pt x="349" y="448"/>
                  </a:cubicBezTo>
                  <a:cubicBezTo>
                    <a:pt x="349" y="448"/>
                    <a:pt x="349" y="448"/>
                    <a:pt x="349" y="448"/>
                  </a:cubicBezTo>
                  <a:close/>
                  <a:moveTo>
                    <a:pt x="350" y="445"/>
                  </a:moveTo>
                  <a:cubicBezTo>
                    <a:pt x="350" y="445"/>
                    <a:pt x="350" y="445"/>
                    <a:pt x="350" y="445"/>
                  </a:cubicBezTo>
                  <a:cubicBezTo>
                    <a:pt x="350" y="445"/>
                    <a:pt x="350" y="445"/>
                    <a:pt x="350" y="444"/>
                  </a:cubicBezTo>
                  <a:cubicBezTo>
                    <a:pt x="350" y="445"/>
                    <a:pt x="350" y="445"/>
                    <a:pt x="350" y="445"/>
                  </a:cubicBezTo>
                  <a:close/>
                  <a:moveTo>
                    <a:pt x="353" y="439"/>
                  </a:moveTo>
                  <a:cubicBezTo>
                    <a:pt x="353" y="440"/>
                    <a:pt x="353" y="440"/>
                    <a:pt x="353" y="440"/>
                  </a:cubicBezTo>
                  <a:cubicBezTo>
                    <a:pt x="352" y="441"/>
                    <a:pt x="352" y="441"/>
                    <a:pt x="351" y="442"/>
                  </a:cubicBezTo>
                  <a:cubicBezTo>
                    <a:pt x="351" y="442"/>
                    <a:pt x="351" y="442"/>
                    <a:pt x="351" y="442"/>
                  </a:cubicBezTo>
                  <a:cubicBezTo>
                    <a:pt x="351" y="443"/>
                    <a:pt x="351" y="443"/>
                    <a:pt x="351" y="443"/>
                  </a:cubicBezTo>
                  <a:cubicBezTo>
                    <a:pt x="350" y="443"/>
                    <a:pt x="352" y="441"/>
                    <a:pt x="353" y="439"/>
                  </a:cubicBezTo>
                  <a:close/>
                  <a:moveTo>
                    <a:pt x="359" y="431"/>
                  </a:moveTo>
                  <a:cubicBezTo>
                    <a:pt x="359" y="431"/>
                    <a:pt x="359" y="431"/>
                    <a:pt x="359" y="431"/>
                  </a:cubicBezTo>
                  <a:cubicBezTo>
                    <a:pt x="359" y="431"/>
                    <a:pt x="359" y="431"/>
                    <a:pt x="359" y="431"/>
                  </a:cubicBezTo>
                  <a:cubicBezTo>
                    <a:pt x="359" y="431"/>
                    <a:pt x="359" y="431"/>
                    <a:pt x="359" y="431"/>
                  </a:cubicBezTo>
                  <a:close/>
                  <a:moveTo>
                    <a:pt x="359" y="427"/>
                  </a:moveTo>
                  <a:cubicBezTo>
                    <a:pt x="359" y="427"/>
                    <a:pt x="359" y="427"/>
                    <a:pt x="359" y="426"/>
                  </a:cubicBezTo>
                  <a:cubicBezTo>
                    <a:pt x="360" y="426"/>
                    <a:pt x="360" y="426"/>
                    <a:pt x="361" y="426"/>
                  </a:cubicBezTo>
                  <a:cubicBezTo>
                    <a:pt x="361" y="426"/>
                    <a:pt x="362" y="425"/>
                    <a:pt x="362" y="425"/>
                  </a:cubicBezTo>
                  <a:cubicBezTo>
                    <a:pt x="362" y="426"/>
                    <a:pt x="361" y="427"/>
                    <a:pt x="361" y="428"/>
                  </a:cubicBezTo>
                  <a:cubicBezTo>
                    <a:pt x="361" y="427"/>
                    <a:pt x="360" y="429"/>
                    <a:pt x="359" y="430"/>
                  </a:cubicBezTo>
                  <a:cubicBezTo>
                    <a:pt x="359" y="430"/>
                    <a:pt x="358" y="431"/>
                    <a:pt x="356" y="434"/>
                  </a:cubicBezTo>
                  <a:cubicBezTo>
                    <a:pt x="356" y="434"/>
                    <a:pt x="356" y="434"/>
                    <a:pt x="356" y="434"/>
                  </a:cubicBezTo>
                  <a:cubicBezTo>
                    <a:pt x="356" y="433"/>
                    <a:pt x="357" y="433"/>
                    <a:pt x="357" y="432"/>
                  </a:cubicBezTo>
                  <a:cubicBezTo>
                    <a:pt x="357" y="432"/>
                    <a:pt x="357" y="431"/>
                    <a:pt x="358" y="431"/>
                  </a:cubicBezTo>
                  <a:cubicBezTo>
                    <a:pt x="358" y="430"/>
                    <a:pt x="358" y="430"/>
                    <a:pt x="359" y="429"/>
                  </a:cubicBezTo>
                  <a:cubicBezTo>
                    <a:pt x="359" y="428"/>
                    <a:pt x="359" y="429"/>
                    <a:pt x="359" y="429"/>
                  </a:cubicBezTo>
                  <a:cubicBezTo>
                    <a:pt x="359" y="429"/>
                    <a:pt x="359" y="428"/>
                    <a:pt x="359" y="428"/>
                  </a:cubicBezTo>
                  <a:cubicBezTo>
                    <a:pt x="359" y="428"/>
                    <a:pt x="359" y="428"/>
                    <a:pt x="359" y="427"/>
                  </a:cubicBezTo>
                  <a:cubicBezTo>
                    <a:pt x="359" y="427"/>
                    <a:pt x="359" y="428"/>
                    <a:pt x="358" y="429"/>
                  </a:cubicBezTo>
                  <a:cubicBezTo>
                    <a:pt x="358" y="428"/>
                    <a:pt x="359" y="428"/>
                    <a:pt x="359" y="427"/>
                  </a:cubicBezTo>
                  <a:close/>
                  <a:moveTo>
                    <a:pt x="357" y="428"/>
                  </a:moveTo>
                  <a:cubicBezTo>
                    <a:pt x="357" y="428"/>
                    <a:pt x="357" y="428"/>
                    <a:pt x="357" y="428"/>
                  </a:cubicBezTo>
                  <a:cubicBezTo>
                    <a:pt x="358" y="427"/>
                    <a:pt x="358" y="427"/>
                    <a:pt x="359" y="427"/>
                  </a:cubicBezTo>
                  <a:cubicBezTo>
                    <a:pt x="359" y="427"/>
                    <a:pt x="358" y="427"/>
                    <a:pt x="358" y="428"/>
                  </a:cubicBezTo>
                  <a:cubicBezTo>
                    <a:pt x="358" y="428"/>
                    <a:pt x="357" y="429"/>
                    <a:pt x="356" y="431"/>
                  </a:cubicBezTo>
                  <a:cubicBezTo>
                    <a:pt x="356" y="431"/>
                    <a:pt x="356" y="431"/>
                    <a:pt x="355" y="432"/>
                  </a:cubicBezTo>
                  <a:cubicBezTo>
                    <a:pt x="356" y="431"/>
                    <a:pt x="356" y="429"/>
                    <a:pt x="357" y="428"/>
                  </a:cubicBezTo>
                  <a:close/>
                  <a:moveTo>
                    <a:pt x="357" y="430"/>
                  </a:moveTo>
                  <a:cubicBezTo>
                    <a:pt x="357" y="430"/>
                    <a:pt x="357" y="430"/>
                    <a:pt x="357" y="431"/>
                  </a:cubicBezTo>
                  <a:cubicBezTo>
                    <a:pt x="356" y="433"/>
                    <a:pt x="355" y="434"/>
                    <a:pt x="354" y="436"/>
                  </a:cubicBezTo>
                  <a:cubicBezTo>
                    <a:pt x="354" y="436"/>
                    <a:pt x="354" y="436"/>
                    <a:pt x="354" y="437"/>
                  </a:cubicBezTo>
                  <a:cubicBezTo>
                    <a:pt x="354" y="437"/>
                    <a:pt x="353" y="438"/>
                    <a:pt x="353" y="439"/>
                  </a:cubicBezTo>
                  <a:cubicBezTo>
                    <a:pt x="353" y="439"/>
                    <a:pt x="353" y="439"/>
                    <a:pt x="353" y="439"/>
                  </a:cubicBezTo>
                  <a:cubicBezTo>
                    <a:pt x="353" y="439"/>
                    <a:pt x="352" y="439"/>
                    <a:pt x="353" y="438"/>
                  </a:cubicBezTo>
                  <a:cubicBezTo>
                    <a:pt x="354" y="436"/>
                    <a:pt x="354" y="437"/>
                    <a:pt x="355" y="434"/>
                  </a:cubicBezTo>
                  <a:cubicBezTo>
                    <a:pt x="355" y="434"/>
                    <a:pt x="355" y="433"/>
                    <a:pt x="355" y="432"/>
                  </a:cubicBezTo>
                  <a:cubicBezTo>
                    <a:pt x="356" y="432"/>
                    <a:pt x="356" y="432"/>
                    <a:pt x="357" y="430"/>
                  </a:cubicBezTo>
                  <a:close/>
                  <a:moveTo>
                    <a:pt x="352" y="436"/>
                  </a:moveTo>
                  <a:cubicBezTo>
                    <a:pt x="352" y="436"/>
                    <a:pt x="352" y="436"/>
                    <a:pt x="351" y="437"/>
                  </a:cubicBezTo>
                  <a:cubicBezTo>
                    <a:pt x="351" y="436"/>
                    <a:pt x="351" y="436"/>
                    <a:pt x="351" y="437"/>
                  </a:cubicBezTo>
                  <a:cubicBezTo>
                    <a:pt x="351" y="436"/>
                    <a:pt x="352" y="436"/>
                    <a:pt x="352" y="436"/>
                  </a:cubicBezTo>
                  <a:close/>
                  <a:moveTo>
                    <a:pt x="351" y="438"/>
                  </a:moveTo>
                  <a:cubicBezTo>
                    <a:pt x="352" y="436"/>
                    <a:pt x="353" y="435"/>
                    <a:pt x="355" y="433"/>
                  </a:cubicBezTo>
                  <a:cubicBezTo>
                    <a:pt x="355" y="433"/>
                    <a:pt x="354" y="435"/>
                    <a:pt x="353" y="436"/>
                  </a:cubicBezTo>
                  <a:cubicBezTo>
                    <a:pt x="353" y="436"/>
                    <a:pt x="353" y="437"/>
                    <a:pt x="352" y="438"/>
                  </a:cubicBezTo>
                  <a:cubicBezTo>
                    <a:pt x="352" y="438"/>
                    <a:pt x="352" y="438"/>
                    <a:pt x="351" y="439"/>
                  </a:cubicBezTo>
                  <a:cubicBezTo>
                    <a:pt x="351" y="438"/>
                    <a:pt x="351" y="438"/>
                    <a:pt x="351" y="438"/>
                  </a:cubicBezTo>
                  <a:close/>
                  <a:moveTo>
                    <a:pt x="349" y="442"/>
                  </a:moveTo>
                  <a:cubicBezTo>
                    <a:pt x="349" y="441"/>
                    <a:pt x="349" y="441"/>
                    <a:pt x="349" y="441"/>
                  </a:cubicBezTo>
                  <a:cubicBezTo>
                    <a:pt x="349" y="441"/>
                    <a:pt x="349" y="441"/>
                    <a:pt x="349" y="441"/>
                  </a:cubicBezTo>
                  <a:cubicBezTo>
                    <a:pt x="350" y="440"/>
                    <a:pt x="350" y="440"/>
                    <a:pt x="350" y="440"/>
                  </a:cubicBezTo>
                  <a:cubicBezTo>
                    <a:pt x="350" y="439"/>
                    <a:pt x="351" y="438"/>
                    <a:pt x="351" y="438"/>
                  </a:cubicBezTo>
                  <a:cubicBezTo>
                    <a:pt x="350" y="439"/>
                    <a:pt x="350" y="441"/>
                    <a:pt x="348" y="443"/>
                  </a:cubicBezTo>
                  <a:cubicBezTo>
                    <a:pt x="349" y="442"/>
                    <a:pt x="349" y="442"/>
                    <a:pt x="349" y="442"/>
                  </a:cubicBezTo>
                  <a:close/>
                  <a:moveTo>
                    <a:pt x="346" y="447"/>
                  </a:moveTo>
                  <a:cubicBezTo>
                    <a:pt x="346" y="447"/>
                    <a:pt x="346" y="447"/>
                    <a:pt x="347" y="447"/>
                  </a:cubicBezTo>
                  <a:cubicBezTo>
                    <a:pt x="346" y="447"/>
                    <a:pt x="346" y="447"/>
                    <a:pt x="346" y="447"/>
                  </a:cubicBezTo>
                  <a:cubicBezTo>
                    <a:pt x="346" y="447"/>
                    <a:pt x="346" y="447"/>
                    <a:pt x="346" y="447"/>
                  </a:cubicBezTo>
                  <a:close/>
                  <a:moveTo>
                    <a:pt x="347" y="447"/>
                  </a:moveTo>
                  <a:cubicBezTo>
                    <a:pt x="347" y="446"/>
                    <a:pt x="347" y="446"/>
                    <a:pt x="348" y="445"/>
                  </a:cubicBezTo>
                  <a:cubicBezTo>
                    <a:pt x="348" y="445"/>
                    <a:pt x="348" y="446"/>
                    <a:pt x="348" y="446"/>
                  </a:cubicBezTo>
                  <a:cubicBezTo>
                    <a:pt x="348" y="445"/>
                    <a:pt x="348" y="445"/>
                    <a:pt x="348" y="444"/>
                  </a:cubicBezTo>
                  <a:cubicBezTo>
                    <a:pt x="348" y="444"/>
                    <a:pt x="348" y="444"/>
                    <a:pt x="348" y="444"/>
                  </a:cubicBezTo>
                  <a:cubicBezTo>
                    <a:pt x="349" y="443"/>
                    <a:pt x="349" y="443"/>
                    <a:pt x="350" y="442"/>
                  </a:cubicBezTo>
                  <a:cubicBezTo>
                    <a:pt x="350" y="442"/>
                    <a:pt x="350" y="442"/>
                    <a:pt x="350" y="442"/>
                  </a:cubicBezTo>
                  <a:cubicBezTo>
                    <a:pt x="350" y="442"/>
                    <a:pt x="350" y="442"/>
                    <a:pt x="350" y="442"/>
                  </a:cubicBezTo>
                  <a:cubicBezTo>
                    <a:pt x="351" y="441"/>
                    <a:pt x="351" y="441"/>
                    <a:pt x="351" y="442"/>
                  </a:cubicBezTo>
                  <a:cubicBezTo>
                    <a:pt x="351" y="441"/>
                    <a:pt x="351" y="440"/>
                    <a:pt x="352" y="440"/>
                  </a:cubicBezTo>
                  <a:cubicBezTo>
                    <a:pt x="351" y="441"/>
                    <a:pt x="351" y="441"/>
                    <a:pt x="351" y="443"/>
                  </a:cubicBezTo>
                  <a:cubicBezTo>
                    <a:pt x="350" y="444"/>
                    <a:pt x="350" y="444"/>
                    <a:pt x="349" y="444"/>
                  </a:cubicBezTo>
                  <a:cubicBezTo>
                    <a:pt x="350" y="443"/>
                    <a:pt x="348" y="445"/>
                    <a:pt x="346" y="448"/>
                  </a:cubicBezTo>
                  <a:cubicBezTo>
                    <a:pt x="347" y="447"/>
                    <a:pt x="347" y="446"/>
                    <a:pt x="347" y="447"/>
                  </a:cubicBezTo>
                  <a:close/>
                  <a:moveTo>
                    <a:pt x="345" y="450"/>
                  </a:moveTo>
                  <a:cubicBezTo>
                    <a:pt x="345" y="450"/>
                    <a:pt x="346" y="449"/>
                    <a:pt x="346" y="448"/>
                  </a:cubicBezTo>
                  <a:cubicBezTo>
                    <a:pt x="346" y="448"/>
                    <a:pt x="346" y="448"/>
                    <a:pt x="346" y="448"/>
                  </a:cubicBezTo>
                  <a:cubicBezTo>
                    <a:pt x="346" y="449"/>
                    <a:pt x="345" y="450"/>
                    <a:pt x="344" y="451"/>
                  </a:cubicBezTo>
                  <a:cubicBezTo>
                    <a:pt x="345" y="451"/>
                    <a:pt x="345" y="451"/>
                    <a:pt x="345" y="450"/>
                  </a:cubicBezTo>
                  <a:close/>
                  <a:moveTo>
                    <a:pt x="344" y="452"/>
                  </a:moveTo>
                  <a:cubicBezTo>
                    <a:pt x="344" y="452"/>
                    <a:pt x="344" y="452"/>
                    <a:pt x="344" y="452"/>
                  </a:cubicBezTo>
                  <a:cubicBezTo>
                    <a:pt x="344" y="452"/>
                    <a:pt x="345" y="452"/>
                    <a:pt x="345" y="452"/>
                  </a:cubicBezTo>
                  <a:cubicBezTo>
                    <a:pt x="345" y="452"/>
                    <a:pt x="343" y="452"/>
                    <a:pt x="344" y="452"/>
                  </a:cubicBezTo>
                  <a:close/>
                  <a:moveTo>
                    <a:pt x="342" y="454"/>
                  </a:moveTo>
                  <a:cubicBezTo>
                    <a:pt x="342" y="455"/>
                    <a:pt x="343" y="454"/>
                    <a:pt x="342" y="455"/>
                  </a:cubicBezTo>
                  <a:cubicBezTo>
                    <a:pt x="342" y="455"/>
                    <a:pt x="342" y="456"/>
                    <a:pt x="342" y="456"/>
                  </a:cubicBezTo>
                  <a:cubicBezTo>
                    <a:pt x="341" y="457"/>
                    <a:pt x="341" y="456"/>
                    <a:pt x="341" y="457"/>
                  </a:cubicBezTo>
                  <a:cubicBezTo>
                    <a:pt x="341" y="457"/>
                    <a:pt x="340" y="458"/>
                    <a:pt x="341" y="457"/>
                  </a:cubicBezTo>
                  <a:cubicBezTo>
                    <a:pt x="341" y="456"/>
                    <a:pt x="341" y="456"/>
                    <a:pt x="342" y="454"/>
                  </a:cubicBezTo>
                  <a:close/>
                  <a:moveTo>
                    <a:pt x="340" y="458"/>
                  </a:moveTo>
                  <a:cubicBezTo>
                    <a:pt x="340" y="457"/>
                    <a:pt x="340" y="456"/>
                    <a:pt x="341" y="456"/>
                  </a:cubicBezTo>
                  <a:cubicBezTo>
                    <a:pt x="341" y="456"/>
                    <a:pt x="341" y="457"/>
                    <a:pt x="340" y="458"/>
                  </a:cubicBezTo>
                  <a:cubicBezTo>
                    <a:pt x="339" y="459"/>
                    <a:pt x="340" y="458"/>
                    <a:pt x="340" y="458"/>
                  </a:cubicBezTo>
                  <a:close/>
                  <a:moveTo>
                    <a:pt x="342" y="458"/>
                  </a:moveTo>
                  <a:cubicBezTo>
                    <a:pt x="342" y="459"/>
                    <a:pt x="341" y="459"/>
                    <a:pt x="341" y="460"/>
                  </a:cubicBezTo>
                  <a:cubicBezTo>
                    <a:pt x="341" y="459"/>
                    <a:pt x="341" y="459"/>
                    <a:pt x="341" y="459"/>
                  </a:cubicBezTo>
                  <a:cubicBezTo>
                    <a:pt x="341" y="459"/>
                    <a:pt x="341" y="459"/>
                    <a:pt x="340" y="459"/>
                  </a:cubicBezTo>
                  <a:cubicBezTo>
                    <a:pt x="341" y="459"/>
                    <a:pt x="341" y="459"/>
                    <a:pt x="341" y="458"/>
                  </a:cubicBezTo>
                  <a:cubicBezTo>
                    <a:pt x="340" y="460"/>
                    <a:pt x="340" y="459"/>
                    <a:pt x="340" y="459"/>
                  </a:cubicBezTo>
                  <a:cubicBezTo>
                    <a:pt x="340" y="459"/>
                    <a:pt x="340" y="459"/>
                    <a:pt x="341" y="458"/>
                  </a:cubicBezTo>
                  <a:cubicBezTo>
                    <a:pt x="341" y="457"/>
                    <a:pt x="342" y="457"/>
                    <a:pt x="342" y="456"/>
                  </a:cubicBezTo>
                  <a:cubicBezTo>
                    <a:pt x="342" y="456"/>
                    <a:pt x="342" y="456"/>
                    <a:pt x="342" y="456"/>
                  </a:cubicBezTo>
                  <a:cubicBezTo>
                    <a:pt x="342" y="456"/>
                    <a:pt x="342" y="457"/>
                    <a:pt x="341" y="457"/>
                  </a:cubicBezTo>
                  <a:cubicBezTo>
                    <a:pt x="342" y="457"/>
                    <a:pt x="342" y="457"/>
                    <a:pt x="342" y="457"/>
                  </a:cubicBezTo>
                  <a:cubicBezTo>
                    <a:pt x="342" y="457"/>
                    <a:pt x="342" y="457"/>
                    <a:pt x="342" y="457"/>
                  </a:cubicBezTo>
                  <a:cubicBezTo>
                    <a:pt x="342" y="457"/>
                    <a:pt x="343" y="456"/>
                    <a:pt x="345" y="453"/>
                  </a:cubicBezTo>
                  <a:cubicBezTo>
                    <a:pt x="345" y="453"/>
                    <a:pt x="345" y="453"/>
                    <a:pt x="345" y="454"/>
                  </a:cubicBezTo>
                  <a:cubicBezTo>
                    <a:pt x="345" y="453"/>
                    <a:pt x="345" y="453"/>
                    <a:pt x="345" y="453"/>
                  </a:cubicBezTo>
                  <a:cubicBezTo>
                    <a:pt x="346" y="451"/>
                    <a:pt x="346" y="452"/>
                    <a:pt x="346" y="452"/>
                  </a:cubicBezTo>
                  <a:cubicBezTo>
                    <a:pt x="346" y="451"/>
                    <a:pt x="346" y="451"/>
                    <a:pt x="346" y="450"/>
                  </a:cubicBezTo>
                  <a:cubicBezTo>
                    <a:pt x="346" y="450"/>
                    <a:pt x="346" y="451"/>
                    <a:pt x="346" y="451"/>
                  </a:cubicBezTo>
                  <a:cubicBezTo>
                    <a:pt x="346" y="451"/>
                    <a:pt x="346" y="451"/>
                    <a:pt x="346" y="452"/>
                  </a:cubicBezTo>
                  <a:cubicBezTo>
                    <a:pt x="346" y="451"/>
                    <a:pt x="346" y="452"/>
                    <a:pt x="346" y="452"/>
                  </a:cubicBezTo>
                  <a:cubicBezTo>
                    <a:pt x="345" y="454"/>
                    <a:pt x="343" y="456"/>
                    <a:pt x="342" y="458"/>
                  </a:cubicBezTo>
                  <a:close/>
                  <a:moveTo>
                    <a:pt x="340" y="465"/>
                  </a:moveTo>
                  <a:cubicBezTo>
                    <a:pt x="340" y="465"/>
                    <a:pt x="340" y="465"/>
                    <a:pt x="341" y="464"/>
                  </a:cubicBezTo>
                  <a:cubicBezTo>
                    <a:pt x="341" y="464"/>
                    <a:pt x="341" y="464"/>
                    <a:pt x="341" y="464"/>
                  </a:cubicBezTo>
                  <a:cubicBezTo>
                    <a:pt x="341" y="464"/>
                    <a:pt x="341" y="463"/>
                    <a:pt x="342" y="462"/>
                  </a:cubicBezTo>
                  <a:cubicBezTo>
                    <a:pt x="341" y="463"/>
                    <a:pt x="342" y="462"/>
                    <a:pt x="342" y="461"/>
                  </a:cubicBezTo>
                  <a:cubicBezTo>
                    <a:pt x="342" y="461"/>
                    <a:pt x="341" y="462"/>
                    <a:pt x="341" y="463"/>
                  </a:cubicBezTo>
                  <a:cubicBezTo>
                    <a:pt x="341" y="463"/>
                    <a:pt x="341" y="463"/>
                    <a:pt x="341" y="463"/>
                  </a:cubicBezTo>
                  <a:cubicBezTo>
                    <a:pt x="340" y="464"/>
                    <a:pt x="340" y="464"/>
                    <a:pt x="340" y="465"/>
                  </a:cubicBezTo>
                  <a:cubicBezTo>
                    <a:pt x="340" y="465"/>
                    <a:pt x="340" y="465"/>
                    <a:pt x="340" y="465"/>
                  </a:cubicBezTo>
                  <a:cubicBezTo>
                    <a:pt x="341" y="462"/>
                    <a:pt x="342" y="460"/>
                    <a:pt x="343" y="459"/>
                  </a:cubicBezTo>
                  <a:cubicBezTo>
                    <a:pt x="343" y="459"/>
                    <a:pt x="343" y="459"/>
                    <a:pt x="343" y="459"/>
                  </a:cubicBezTo>
                  <a:cubicBezTo>
                    <a:pt x="344" y="457"/>
                    <a:pt x="344" y="456"/>
                    <a:pt x="345" y="455"/>
                  </a:cubicBezTo>
                  <a:cubicBezTo>
                    <a:pt x="345" y="455"/>
                    <a:pt x="345" y="455"/>
                    <a:pt x="345" y="456"/>
                  </a:cubicBezTo>
                  <a:cubicBezTo>
                    <a:pt x="345" y="456"/>
                    <a:pt x="345" y="456"/>
                    <a:pt x="345" y="456"/>
                  </a:cubicBezTo>
                  <a:cubicBezTo>
                    <a:pt x="345" y="456"/>
                    <a:pt x="345" y="457"/>
                    <a:pt x="345" y="456"/>
                  </a:cubicBezTo>
                  <a:cubicBezTo>
                    <a:pt x="345" y="457"/>
                    <a:pt x="345" y="457"/>
                    <a:pt x="345" y="458"/>
                  </a:cubicBezTo>
                  <a:cubicBezTo>
                    <a:pt x="344" y="458"/>
                    <a:pt x="344" y="458"/>
                    <a:pt x="344" y="459"/>
                  </a:cubicBezTo>
                  <a:cubicBezTo>
                    <a:pt x="344" y="459"/>
                    <a:pt x="343" y="460"/>
                    <a:pt x="343" y="459"/>
                  </a:cubicBezTo>
                  <a:cubicBezTo>
                    <a:pt x="343" y="460"/>
                    <a:pt x="342" y="461"/>
                    <a:pt x="342" y="463"/>
                  </a:cubicBezTo>
                  <a:cubicBezTo>
                    <a:pt x="342" y="463"/>
                    <a:pt x="342" y="463"/>
                    <a:pt x="341" y="463"/>
                  </a:cubicBezTo>
                  <a:cubicBezTo>
                    <a:pt x="341" y="463"/>
                    <a:pt x="341" y="463"/>
                    <a:pt x="342" y="463"/>
                  </a:cubicBezTo>
                  <a:cubicBezTo>
                    <a:pt x="341" y="464"/>
                    <a:pt x="341" y="464"/>
                    <a:pt x="341" y="464"/>
                  </a:cubicBezTo>
                  <a:cubicBezTo>
                    <a:pt x="341" y="465"/>
                    <a:pt x="341" y="465"/>
                    <a:pt x="340" y="465"/>
                  </a:cubicBezTo>
                  <a:close/>
                  <a:moveTo>
                    <a:pt x="341" y="467"/>
                  </a:moveTo>
                  <a:cubicBezTo>
                    <a:pt x="341" y="467"/>
                    <a:pt x="341" y="466"/>
                    <a:pt x="342" y="465"/>
                  </a:cubicBezTo>
                  <a:cubicBezTo>
                    <a:pt x="341" y="465"/>
                    <a:pt x="341" y="465"/>
                    <a:pt x="342" y="466"/>
                  </a:cubicBezTo>
                  <a:cubicBezTo>
                    <a:pt x="341" y="466"/>
                    <a:pt x="341" y="466"/>
                    <a:pt x="341" y="466"/>
                  </a:cubicBezTo>
                  <a:cubicBezTo>
                    <a:pt x="341" y="466"/>
                    <a:pt x="341" y="466"/>
                    <a:pt x="342" y="466"/>
                  </a:cubicBezTo>
                  <a:cubicBezTo>
                    <a:pt x="341" y="467"/>
                    <a:pt x="339" y="472"/>
                    <a:pt x="339" y="474"/>
                  </a:cubicBezTo>
                  <a:cubicBezTo>
                    <a:pt x="340" y="473"/>
                    <a:pt x="340" y="471"/>
                    <a:pt x="341" y="469"/>
                  </a:cubicBezTo>
                  <a:cubicBezTo>
                    <a:pt x="341" y="469"/>
                    <a:pt x="341" y="469"/>
                    <a:pt x="341" y="469"/>
                  </a:cubicBezTo>
                  <a:cubicBezTo>
                    <a:pt x="342" y="469"/>
                    <a:pt x="342" y="468"/>
                    <a:pt x="342" y="468"/>
                  </a:cubicBezTo>
                  <a:cubicBezTo>
                    <a:pt x="342" y="468"/>
                    <a:pt x="341" y="469"/>
                    <a:pt x="341" y="469"/>
                  </a:cubicBezTo>
                  <a:cubicBezTo>
                    <a:pt x="341" y="468"/>
                    <a:pt x="342" y="467"/>
                    <a:pt x="343" y="465"/>
                  </a:cubicBezTo>
                  <a:cubicBezTo>
                    <a:pt x="343" y="465"/>
                    <a:pt x="343" y="465"/>
                    <a:pt x="343" y="465"/>
                  </a:cubicBezTo>
                  <a:cubicBezTo>
                    <a:pt x="343" y="465"/>
                    <a:pt x="343" y="465"/>
                    <a:pt x="343" y="465"/>
                  </a:cubicBezTo>
                  <a:cubicBezTo>
                    <a:pt x="343" y="465"/>
                    <a:pt x="343" y="465"/>
                    <a:pt x="343" y="465"/>
                  </a:cubicBezTo>
                  <a:cubicBezTo>
                    <a:pt x="343" y="465"/>
                    <a:pt x="343" y="465"/>
                    <a:pt x="343" y="465"/>
                  </a:cubicBezTo>
                  <a:cubicBezTo>
                    <a:pt x="343" y="465"/>
                    <a:pt x="343" y="464"/>
                    <a:pt x="344" y="464"/>
                  </a:cubicBezTo>
                  <a:cubicBezTo>
                    <a:pt x="344" y="464"/>
                    <a:pt x="344" y="464"/>
                    <a:pt x="344" y="463"/>
                  </a:cubicBezTo>
                  <a:cubicBezTo>
                    <a:pt x="344" y="464"/>
                    <a:pt x="343" y="464"/>
                    <a:pt x="343" y="465"/>
                  </a:cubicBezTo>
                  <a:cubicBezTo>
                    <a:pt x="343" y="465"/>
                    <a:pt x="343" y="466"/>
                    <a:pt x="343" y="466"/>
                  </a:cubicBezTo>
                  <a:cubicBezTo>
                    <a:pt x="343" y="466"/>
                    <a:pt x="343" y="466"/>
                    <a:pt x="343" y="466"/>
                  </a:cubicBezTo>
                  <a:cubicBezTo>
                    <a:pt x="343" y="466"/>
                    <a:pt x="344" y="466"/>
                    <a:pt x="344" y="466"/>
                  </a:cubicBezTo>
                  <a:cubicBezTo>
                    <a:pt x="344" y="466"/>
                    <a:pt x="344" y="466"/>
                    <a:pt x="344" y="467"/>
                  </a:cubicBezTo>
                  <a:cubicBezTo>
                    <a:pt x="344" y="467"/>
                    <a:pt x="344" y="467"/>
                    <a:pt x="344" y="467"/>
                  </a:cubicBezTo>
                  <a:cubicBezTo>
                    <a:pt x="344" y="467"/>
                    <a:pt x="344" y="467"/>
                    <a:pt x="344" y="467"/>
                  </a:cubicBezTo>
                  <a:cubicBezTo>
                    <a:pt x="343" y="467"/>
                    <a:pt x="343" y="467"/>
                    <a:pt x="343" y="466"/>
                  </a:cubicBezTo>
                  <a:cubicBezTo>
                    <a:pt x="343" y="466"/>
                    <a:pt x="343" y="466"/>
                    <a:pt x="343" y="466"/>
                  </a:cubicBezTo>
                  <a:cubicBezTo>
                    <a:pt x="343" y="467"/>
                    <a:pt x="343" y="467"/>
                    <a:pt x="343" y="467"/>
                  </a:cubicBezTo>
                  <a:cubicBezTo>
                    <a:pt x="343" y="467"/>
                    <a:pt x="343" y="467"/>
                    <a:pt x="342" y="467"/>
                  </a:cubicBezTo>
                  <a:cubicBezTo>
                    <a:pt x="343" y="467"/>
                    <a:pt x="343" y="467"/>
                    <a:pt x="343" y="467"/>
                  </a:cubicBezTo>
                  <a:cubicBezTo>
                    <a:pt x="342" y="468"/>
                    <a:pt x="341" y="470"/>
                    <a:pt x="340" y="473"/>
                  </a:cubicBezTo>
                  <a:cubicBezTo>
                    <a:pt x="340" y="475"/>
                    <a:pt x="341" y="473"/>
                    <a:pt x="339" y="476"/>
                  </a:cubicBezTo>
                  <a:cubicBezTo>
                    <a:pt x="339" y="476"/>
                    <a:pt x="338" y="478"/>
                    <a:pt x="339" y="477"/>
                  </a:cubicBezTo>
                  <a:cubicBezTo>
                    <a:pt x="338" y="478"/>
                    <a:pt x="338" y="478"/>
                    <a:pt x="338" y="479"/>
                  </a:cubicBezTo>
                  <a:cubicBezTo>
                    <a:pt x="338" y="479"/>
                    <a:pt x="337" y="479"/>
                    <a:pt x="337" y="478"/>
                  </a:cubicBezTo>
                  <a:cubicBezTo>
                    <a:pt x="337" y="478"/>
                    <a:pt x="337" y="478"/>
                    <a:pt x="337" y="478"/>
                  </a:cubicBezTo>
                  <a:cubicBezTo>
                    <a:pt x="338" y="477"/>
                    <a:pt x="339" y="475"/>
                    <a:pt x="338" y="477"/>
                  </a:cubicBezTo>
                  <a:cubicBezTo>
                    <a:pt x="337" y="477"/>
                    <a:pt x="337" y="478"/>
                    <a:pt x="337" y="478"/>
                  </a:cubicBezTo>
                  <a:cubicBezTo>
                    <a:pt x="337" y="478"/>
                    <a:pt x="337" y="478"/>
                    <a:pt x="337" y="478"/>
                  </a:cubicBezTo>
                  <a:cubicBezTo>
                    <a:pt x="338" y="476"/>
                    <a:pt x="338" y="475"/>
                    <a:pt x="336" y="478"/>
                  </a:cubicBezTo>
                  <a:cubicBezTo>
                    <a:pt x="336" y="478"/>
                    <a:pt x="335" y="478"/>
                    <a:pt x="335" y="479"/>
                  </a:cubicBezTo>
                  <a:cubicBezTo>
                    <a:pt x="336" y="475"/>
                    <a:pt x="338" y="471"/>
                    <a:pt x="341" y="467"/>
                  </a:cubicBezTo>
                  <a:close/>
                  <a:moveTo>
                    <a:pt x="338" y="503"/>
                  </a:moveTo>
                  <a:cubicBezTo>
                    <a:pt x="337" y="502"/>
                    <a:pt x="337" y="502"/>
                    <a:pt x="338" y="501"/>
                  </a:cubicBezTo>
                  <a:cubicBezTo>
                    <a:pt x="338" y="501"/>
                    <a:pt x="338" y="502"/>
                    <a:pt x="338" y="503"/>
                  </a:cubicBezTo>
                  <a:close/>
                  <a:moveTo>
                    <a:pt x="335" y="503"/>
                  </a:moveTo>
                  <a:cubicBezTo>
                    <a:pt x="337" y="503"/>
                    <a:pt x="338" y="504"/>
                    <a:pt x="339" y="505"/>
                  </a:cubicBezTo>
                  <a:cubicBezTo>
                    <a:pt x="341" y="505"/>
                    <a:pt x="342" y="505"/>
                    <a:pt x="342" y="505"/>
                  </a:cubicBezTo>
                  <a:cubicBezTo>
                    <a:pt x="342" y="506"/>
                    <a:pt x="342" y="506"/>
                    <a:pt x="341" y="507"/>
                  </a:cubicBezTo>
                  <a:cubicBezTo>
                    <a:pt x="338" y="506"/>
                    <a:pt x="336" y="508"/>
                    <a:pt x="334" y="507"/>
                  </a:cubicBezTo>
                  <a:cubicBezTo>
                    <a:pt x="334" y="505"/>
                    <a:pt x="332" y="504"/>
                    <a:pt x="335" y="503"/>
                  </a:cubicBezTo>
                  <a:close/>
                  <a:moveTo>
                    <a:pt x="333" y="522"/>
                  </a:moveTo>
                  <a:cubicBezTo>
                    <a:pt x="334" y="522"/>
                    <a:pt x="333" y="523"/>
                    <a:pt x="334" y="523"/>
                  </a:cubicBezTo>
                  <a:cubicBezTo>
                    <a:pt x="334" y="524"/>
                    <a:pt x="333" y="523"/>
                    <a:pt x="333" y="524"/>
                  </a:cubicBezTo>
                  <a:cubicBezTo>
                    <a:pt x="332" y="523"/>
                    <a:pt x="332" y="522"/>
                    <a:pt x="333" y="522"/>
                  </a:cubicBezTo>
                  <a:close/>
                  <a:moveTo>
                    <a:pt x="331" y="480"/>
                  </a:moveTo>
                  <a:cubicBezTo>
                    <a:pt x="331" y="480"/>
                    <a:pt x="331" y="480"/>
                    <a:pt x="331" y="479"/>
                  </a:cubicBezTo>
                  <a:cubicBezTo>
                    <a:pt x="332" y="479"/>
                    <a:pt x="332" y="481"/>
                    <a:pt x="331" y="480"/>
                  </a:cubicBezTo>
                  <a:cubicBezTo>
                    <a:pt x="331" y="480"/>
                    <a:pt x="331" y="480"/>
                    <a:pt x="331" y="480"/>
                  </a:cubicBezTo>
                  <a:close/>
                  <a:moveTo>
                    <a:pt x="330" y="503"/>
                  </a:moveTo>
                  <a:cubicBezTo>
                    <a:pt x="330" y="503"/>
                    <a:pt x="330" y="502"/>
                    <a:pt x="330" y="501"/>
                  </a:cubicBezTo>
                  <a:cubicBezTo>
                    <a:pt x="330" y="501"/>
                    <a:pt x="331" y="500"/>
                    <a:pt x="332" y="501"/>
                  </a:cubicBezTo>
                  <a:cubicBezTo>
                    <a:pt x="332" y="502"/>
                    <a:pt x="332" y="502"/>
                    <a:pt x="332" y="503"/>
                  </a:cubicBezTo>
                  <a:cubicBezTo>
                    <a:pt x="331" y="503"/>
                    <a:pt x="330" y="504"/>
                    <a:pt x="329" y="503"/>
                  </a:cubicBezTo>
                  <a:cubicBezTo>
                    <a:pt x="329" y="503"/>
                    <a:pt x="330" y="503"/>
                    <a:pt x="330" y="503"/>
                  </a:cubicBezTo>
                  <a:close/>
                  <a:moveTo>
                    <a:pt x="330" y="506"/>
                  </a:moveTo>
                  <a:cubicBezTo>
                    <a:pt x="331" y="507"/>
                    <a:pt x="331" y="508"/>
                    <a:pt x="331" y="510"/>
                  </a:cubicBezTo>
                  <a:cubicBezTo>
                    <a:pt x="329" y="510"/>
                    <a:pt x="329" y="510"/>
                    <a:pt x="328" y="510"/>
                  </a:cubicBezTo>
                  <a:cubicBezTo>
                    <a:pt x="328" y="508"/>
                    <a:pt x="328" y="506"/>
                    <a:pt x="330" y="506"/>
                  </a:cubicBezTo>
                  <a:close/>
                  <a:moveTo>
                    <a:pt x="326" y="478"/>
                  </a:moveTo>
                  <a:cubicBezTo>
                    <a:pt x="326" y="478"/>
                    <a:pt x="326" y="478"/>
                    <a:pt x="326" y="477"/>
                  </a:cubicBezTo>
                  <a:cubicBezTo>
                    <a:pt x="326" y="477"/>
                    <a:pt x="327" y="476"/>
                    <a:pt x="327" y="476"/>
                  </a:cubicBezTo>
                  <a:cubicBezTo>
                    <a:pt x="327" y="476"/>
                    <a:pt x="327" y="477"/>
                    <a:pt x="326" y="477"/>
                  </a:cubicBezTo>
                  <a:cubicBezTo>
                    <a:pt x="326" y="478"/>
                    <a:pt x="326" y="478"/>
                    <a:pt x="326" y="479"/>
                  </a:cubicBezTo>
                  <a:cubicBezTo>
                    <a:pt x="326" y="479"/>
                    <a:pt x="326" y="478"/>
                    <a:pt x="326" y="478"/>
                  </a:cubicBezTo>
                  <a:close/>
                  <a:moveTo>
                    <a:pt x="330" y="524"/>
                  </a:moveTo>
                  <a:cubicBezTo>
                    <a:pt x="330" y="524"/>
                    <a:pt x="329" y="525"/>
                    <a:pt x="328" y="525"/>
                  </a:cubicBezTo>
                  <a:cubicBezTo>
                    <a:pt x="327" y="526"/>
                    <a:pt x="327" y="526"/>
                    <a:pt x="325" y="526"/>
                  </a:cubicBezTo>
                  <a:cubicBezTo>
                    <a:pt x="325" y="525"/>
                    <a:pt x="325" y="525"/>
                    <a:pt x="325" y="524"/>
                  </a:cubicBezTo>
                  <a:cubicBezTo>
                    <a:pt x="325" y="522"/>
                    <a:pt x="331" y="521"/>
                    <a:pt x="330" y="524"/>
                  </a:cubicBezTo>
                  <a:close/>
                  <a:moveTo>
                    <a:pt x="324" y="481"/>
                  </a:moveTo>
                  <a:cubicBezTo>
                    <a:pt x="324" y="480"/>
                    <a:pt x="324" y="480"/>
                    <a:pt x="325" y="479"/>
                  </a:cubicBezTo>
                  <a:cubicBezTo>
                    <a:pt x="325" y="479"/>
                    <a:pt x="325" y="480"/>
                    <a:pt x="325" y="480"/>
                  </a:cubicBezTo>
                  <a:cubicBezTo>
                    <a:pt x="325" y="480"/>
                    <a:pt x="324" y="480"/>
                    <a:pt x="324" y="481"/>
                  </a:cubicBezTo>
                  <a:cubicBezTo>
                    <a:pt x="324" y="481"/>
                    <a:pt x="324" y="482"/>
                    <a:pt x="323" y="483"/>
                  </a:cubicBezTo>
                  <a:cubicBezTo>
                    <a:pt x="323" y="482"/>
                    <a:pt x="324" y="481"/>
                    <a:pt x="324" y="481"/>
                  </a:cubicBezTo>
                  <a:close/>
                  <a:moveTo>
                    <a:pt x="322" y="487"/>
                  </a:moveTo>
                  <a:cubicBezTo>
                    <a:pt x="322" y="486"/>
                    <a:pt x="323" y="486"/>
                    <a:pt x="324" y="486"/>
                  </a:cubicBezTo>
                  <a:cubicBezTo>
                    <a:pt x="325" y="486"/>
                    <a:pt x="323" y="487"/>
                    <a:pt x="324" y="488"/>
                  </a:cubicBezTo>
                  <a:cubicBezTo>
                    <a:pt x="323" y="488"/>
                    <a:pt x="322" y="487"/>
                    <a:pt x="322" y="487"/>
                  </a:cubicBezTo>
                  <a:close/>
                  <a:moveTo>
                    <a:pt x="322" y="499"/>
                  </a:moveTo>
                  <a:cubicBezTo>
                    <a:pt x="322" y="499"/>
                    <a:pt x="322" y="499"/>
                    <a:pt x="322" y="499"/>
                  </a:cubicBezTo>
                  <a:cubicBezTo>
                    <a:pt x="322" y="499"/>
                    <a:pt x="322" y="499"/>
                    <a:pt x="322" y="499"/>
                  </a:cubicBezTo>
                  <a:cubicBezTo>
                    <a:pt x="322" y="499"/>
                    <a:pt x="322" y="499"/>
                    <a:pt x="322" y="499"/>
                  </a:cubicBezTo>
                  <a:close/>
                  <a:moveTo>
                    <a:pt x="322" y="506"/>
                  </a:moveTo>
                  <a:cubicBezTo>
                    <a:pt x="322" y="506"/>
                    <a:pt x="323" y="507"/>
                    <a:pt x="324" y="507"/>
                  </a:cubicBezTo>
                  <a:cubicBezTo>
                    <a:pt x="323" y="507"/>
                    <a:pt x="321" y="507"/>
                    <a:pt x="322" y="506"/>
                  </a:cubicBezTo>
                  <a:close/>
                  <a:moveTo>
                    <a:pt x="320" y="504"/>
                  </a:moveTo>
                  <a:cubicBezTo>
                    <a:pt x="320" y="504"/>
                    <a:pt x="320" y="503"/>
                    <a:pt x="320" y="503"/>
                  </a:cubicBezTo>
                  <a:cubicBezTo>
                    <a:pt x="320" y="503"/>
                    <a:pt x="320" y="503"/>
                    <a:pt x="321" y="503"/>
                  </a:cubicBezTo>
                  <a:cubicBezTo>
                    <a:pt x="321" y="503"/>
                    <a:pt x="321" y="503"/>
                    <a:pt x="321" y="503"/>
                  </a:cubicBezTo>
                  <a:cubicBezTo>
                    <a:pt x="321" y="503"/>
                    <a:pt x="321" y="503"/>
                    <a:pt x="321" y="503"/>
                  </a:cubicBezTo>
                  <a:cubicBezTo>
                    <a:pt x="320" y="503"/>
                    <a:pt x="320" y="505"/>
                    <a:pt x="319" y="506"/>
                  </a:cubicBezTo>
                  <a:cubicBezTo>
                    <a:pt x="320" y="505"/>
                    <a:pt x="320" y="504"/>
                    <a:pt x="320" y="504"/>
                  </a:cubicBezTo>
                  <a:close/>
                  <a:moveTo>
                    <a:pt x="323" y="538"/>
                  </a:moveTo>
                  <a:cubicBezTo>
                    <a:pt x="323" y="539"/>
                    <a:pt x="324" y="540"/>
                    <a:pt x="324" y="541"/>
                  </a:cubicBezTo>
                  <a:cubicBezTo>
                    <a:pt x="320" y="541"/>
                    <a:pt x="316" y="543"/>
                    <a:pt x="313" y="542"/>
                  </a:cubicBezTo>
                  <a:cubicBezTo>
                    <a:pt x="314" y="541"/>
                    <a:pt x="313" y="541"/>
                    <a:pt x="313" y="540"/>
                  </a:cubicBezTo>
                  <a:cubicBezTo>
                    <a:pt x="316" y="539"/>
                    <a:pt x="318" y="538"/>
                    <a:pt x="323" y="538"/>
                  </a:cubicBezTo>
                  <a:close/>
                  <a:moveTo>
                    <a:pt x="315" y="530"/>
                  </a:moveTo>
                  <a:cubicBezTo>
                    <a:pt x="313" y="530"/>
                    <a:pt x="314" y="528"/>
                    <a:pt x="314" y="527"/>
                  </a:cubicBezTo>
                  <a:cubicBezTo>
                    <a:pt x="315" y="527"/>
                    <a:pt x="314" y="529"/>
                    <a:pt x="315" y="530"/>
                  </a:cubicBezTo>
                  <a:close/>
                  <a:moveTo>
                    <a:pt x="312" y="507"/>
                  </a:moveTo>
                  <a:cubicBezTo>
                    <a:pt x="312" y="507"/>
                    <a:pt x="312" y="507"/>
                    <a:pt x="312" y="507"/>
                  </a:cubicBezTo>
                  <a:cubicBezTo>
                    <a:pt x="311" y="507"/>
                    <a:pt x="311" y="506"/>
                    <a:pt x="312" y="507"/>
                  </a:cubicBezTo>
                  <a:close/>
                  <a:moveTo>
                    <a:pt x="307" y="515"/>
                  </a:moveTo>
                  <a:cubicBezTo>
                    <a:pt x="308" y="515"/>
                    <a:pt x="308" y="515"/>
                    <a:pt x="308" y="515"/>
                  </a:cubicBez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5"/>
                    <a:pt x="308" y="515"/>
                  </a:cubicBezTo>
                  <a:cubicBezTo>
                    <a:pt x="308" y="515"/>
                    <a:pt x="308" y="514"/>
                    <a:pt x="309" y="513"/>
                  </a:cubicBezTo>
                  <a:cubicBezTo>
                    <a:pt x="309" y="514"/>
                    <a:pt x="308" y="515"/>
                    <a:pt x="308" y="516"/>
                  </a:cubicBez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7"/>
                    <a:pt x="308" y="517"/>
                  </a:cubicBezTo>
                  <a:cubicBezTo>
                    <a:pt x="308" y="517"/>
                    <a:pt x="308" y="517"/>
                    <a:pt x="307" y="517"/>
                  </a:cubicBezTo>
                  <a:cubicBezTo>
                    <a:pt x="307" y="517"/>
                    <a:pt x="307" y="516"/>
                    <a:pt x="307" y="515"/>
                  </a:cubicBezTo>
                  <a:close/>
                  <a:moveTo>
                    <a:pt x="307" y="519"/>
                  </a:moveTo>
                  <a:cubicBezTo>
                    <a:pt x="307" y="519"/>
                    <a:pt x="307" y="518"/>
                    <a:pt x="307" y="518"/>
                  </a:cubicBezTo>
                  <a:cubicBezTo>
                    <a:pt x="307" y="518"/>
                    <a:pt x="307" y="518"/>
                    <a:pt x="307" y="518"/>
                  </a:cubicBezTo>
                  <a:cubicBezTo>
                    <a:pt x="307" y="518"/>
                    <a:pt x="307" y="518"/>
                    <a:pt x="307" y="518"/>
                  </a:cubicBezTo>
                  <a:cubicBezTo>
                    <a:pt x="307" y="517"/>
                    <a:pt x="307" y="517"/>
                    <a:pt x="307" y="518"/>
                  </a:cubicBezTo>
                  <a:cubicBezTo>
                    <a:pt x="307" y="517"/>
                    <a:pt x="307" y="517"/>
                    <a:pt x="307" y="517"/>
                  </a:cubicBezTo>
                  <a:cubicBezTo>
                    <a:pt x="308" y="517"/>
                    <a:pt x="308" y="516"/>
                    <a:pt x="309" y="515"/>
                  </a:cubicBezTo>
                  <a:cubicBezTo>
                    <a:pt x="308" y="516"/>
                    <a:pt x="309" y="515"/>
                    <a:pt x="309" y="514"/>
                  </a:cubicBezTo>
                  <a:cubicBezTo>
                    <a:pt x="309" y="514"/>
                    <a:pt x="309" y="514"/>
                    <a:pt x="309" y="514"/>
                  </a:cubicBezTo>
                  <a:cubicBezTo>
                    <a:pt x="310" y="513"/>
                    <a:pt x="310" y="512"/>
                    <a:pt x="310" y="511"/>
                  </a:cubicBezTo>
                  <a:cubicBezTo>
                    <a:pt x="311" y="511"/>
                    <a:pt x="311" y="510"/>
                    <a:pt x="311" y="509"/>
                  </a:cubicBezTo>
                  <a:cubicBezTo>
                    <a:pt x="311" y="509"/>
                    <a:pt x="311" y="509"/>
                    <a:pt x="311" y="509"/>
                  </a:cubicBezTo>
                  <a:cubicBezTo>
                    <a:pt x="312" y="509"/>
                    <a:pt x="312" y="509"/>
                    <a:pt x="312" y="509"/>
                  </a:cubicBezTo>
                  <a:cubicBezTo>
                    <a:pt x="313" y="507"/>
                    <a:pt x="312" y="508"/>
                    <a:pt x="313" y="506"/>
                  </a:cubicBezTo>
                  <a:cubicBezTo>
                    <a:pt x="312" y="507"/>
                    <a:pt x="311" y="509"/>
                    <a:pt x="311" y="510"/>
                  </a:cubicBezTo>
                  <a:cubicBezTo>
                    <a:pt x="310" y="510"/>
                    <a:pt x="310" y="510"/>
                    <a:pt x="311" y="508"/>
                  </a:cubicBezTo>
                  <a:cubicBezTo>
                    <a:pt x="311" y="508"/>
                    <a:pt x="312" y="508"/>
                    <a:pt x="312" y="507"/>
                  </a:cubicBezTo>
                  <a:cubicBezTo>
                    <a:pt x="312" y="507"/>
                    <a:pt x="312" y="507"/>
                    <a:pt x="312" y="507"/>
                  </a:cubicBezTo>
                  <a:cubicBezTo>
                    <a:pt x="312" y="507"/>
                    <a:pt x="312" y="507"/>
                    <a:pt x="312" y="506"/>
                  </a:cubicBezTo>
                  <a:cubicBezTo>
                    <a:pt x="313" y="506"/>
                    <a:pt x="313" y="505"/>
                    <a:pt x="313" y="505"/>
                  </a:cubicBezTo>
                  <a:cubicBezTo>
                    <a:pt x="313" y="505"/>
                    <a:pt x="313" y="505"/>
                    <a:pt x="313" y="506"/>
                  </a:cubicBezTo>
                  <a:cubicBezTo>
                    <a:pt x="314" y="503"/>
                    <a:pt x="312" y="507"/>
                    <a:pt x="313" y="506"/>
                  </a:cubicBezTo>
                  <a:cubicBezTo>
                    <a:pt x="314" y="505"/>
                    <a:pt x="314" y="504"/>
                    <a:pt x="314" y="503"/>
                  </a:cubicBezTo>
                  <a:cubicBezTo>
                    <a:pt x="314" y="503"/>
                    <a:pt x="315" y="503"/>
                    <a:pt x="315" y="503"/>
                  </a:cubicBezTo>
                  <a:cubicBezTo>
                    <a:pt x="314" y="504"/>
                    <a:pt x="314" y="506"/>
                    <a:pt x="314" y="507"/>
                  </a:cubicBezTo>
                  <a:cubicBezTo>
                    <a:pt x="313" y="507"/>
                    <a:pt x="313" y="508"/>
                    <a:pt x="313" y="508"/>
                  </a:cubicBezTo>
                  <a:cubicBezTo>
                    <a:pt x="313" y="508"/>
                    <a:pt x="313" y="508"/>
                    <a:pt x="314" y="507"/>
                  </a:cubicBezTo>
                  <a:cubicBezTo>
                    <a:pt x="314" y="509"/>
                    <a:pt x="314" y="510"/>
                    <a:pt x="313" y="513"/>
                  </a:cubicBezTo>
                  <a:cubicBezTo>
                    <a:pt x="313" y="513"/>
                    <a:pt x="312" y="514"/>
                    <a:pt x="311" y="517"/>
                  </a:cubicBezTo>
                  <a:cubicBezTo>
                    <a:pt x="311" y="516"/>
                    <a:pt x="312" y="515"/>
                    <a:pt x="313" y="514"/>
                  </a:cubicBezTo>
                  <a:cubicBezTo>
                    <a:pt x="312" y="516"/>
                    <a:pt x="311" y="518"/>
                    <a:pt x="310" y="521"/>
                  </a:cubicBezTo>
                  <a:cubicBezTo>
                    <a:pt x="310" y="521"/>
                    <a:pt x="310" y="521"/>
                    <a:pt x="310" y="521"/>
                  </a:cubicBezTo>
                  <a:cubicBezTo>
                    <a:pt x="310" y="521"/>
                    <a:pt x="310" y="521"/>
                    <a:pt x="310" y="521"/>
                  </a:cubicBezTo>
                  <a:cubicBezTo>
                    <a:pt x="310" y="517"/>
                    <a:pt x="306" y="524"/>
                    <a:pt x="306" y="521"/>
                  </a:cubicBezTo>
                  <a:cubicBezTo>
                    <a:pt x="306" y="521"/>
                    <a:pt x="306" y="520"/>
                    <a:pt x="306" y="520"/>
                  </a:cubicBezTo>
                  <a:cubicBezTo>
                    <a:pt x="306" y="520"/>
                    <a:pt x="306" y="520"/>
                    <a:pt x="306" y="520"/>
                  </a:cubicBezTo>
                  <a:cubicBezTo>
                    <a:pt x="306" y="520"/>
                    <a:pt x="306" y="520"/>
                    <a:pt x="307" y="519"/>
                  </a:cubicBezTo>
                  <a:close/>
                  <a:moveTo>
                    <a:pt x="306" y="518"/>
                  </a:moveTo>
                  <a:cubicBezTo>
                    <a:pt x="306" y="518"/>
                    <a:pt x="306" y="519"/>
                    <a:pt x="306" y="519"/>
                  </a:cubicBezTo>
                  <a:cubicBezTo>
                    <a:pt x="306" y="519"/>
                    <a:pt x="305" y="520"/>
                    <a:pt x="305" y="521"/>
                  </a:cubicBezTo>
                  <a:cubicBezTo>
                    <a:pt x="305" y="520"/>
                    <a:pt x="306" y="519"/>
                    <a:pt x="306" y="518"/>
                  </a:cubicBezTo>
                  <a:close/>
                  <a:moveTo>
                    <a:pt x="304" y="567"/>
                  </a:moveTo>
                  <a:cubicBezTo>
                    <a:pt x="305" y="567"/>
                    <a:pt x="305" y="568"/>
                    <a:pt x="305" y="568"/>
                  </a:cubicBezTo>
                  <a:cubicBezTo>
                    <a:pt x="306" y="568"/>
                    <a:pt x="305" y="569"/>
                    <a:pt x="305" y="569"/>
                  </a:cubicBezTo>
                  <a:cubicBezTo>
                    <a:pt x="304" y="569"/>
                    <a:pt x="303" y="568"/>
                    <a:pt x="304" y="567"/>
                  </a:cubicBezTo>
                  <a:close/>
                  <a:moveTo>
                    <a:pt x="305" y="599"/>
                  </a:moveTo>
                  <a:cubicBezTo>
                    <a:pt x="305" y="600"/>
                    <a:pt x="305" y="600"/>
                    <a:pt x="303" y="600"/>
                  </a:cubicBezTo>
                  <a:cubicBezTo>
                    <a:pt x="302" y="599"/>
                    <a:pt x="304" y="599"/>
                    <a:pt x="305" y="599"/>
                  </a:cubicBezTo>
                  <a:close/>
                  <a:moveTo>
                    <a:pt x="304" y="604"/>
                  </a:moveTo>
                  <a:cubicBezTo>
                    <a:pt x="303" y="605"/>
                    <a:pt x="302" y="604"/>
                    <a:pt x="301" y="604"/>
                  </a:cubicBezTo>
                  <a:cubicBezTo>
                    <a:pt x="302" y="603"/>
                    <a:pt x="302" y="603"/>
                    <a:pt x="302" y="603"/>
                  </a:cubicBezTo>
                  <a:cubicBezTo>
                    <a:pt x="304" y="603"/>
                    <a:pt x="303" y="604"/>
                    <a:pt x="304" y="604"/>
                  </a:cubicBezTo>
                  <a:close/>
                  <a:moveTo>
                    <a:pt x="301" y="597"/>
                  </a:moveTo>
                  <a:cubicBezTo>
                    <a:pt x="300" y="597"/>
                    <a:pt x="299" y="596"/>
                    <a:pt x="298" y="596"/>
                  </a:cubicBezTo>
                  <a:cubicBezTo>
                    <a:pt x="298" y="595"/>
                    <a:pt x="300" y="596"/>
                    <a:pt x="299" y="595"/>
                  </a:cubicBezTo>
                  <a:cubicBezTo>
                    <a:pt x="300" y="595"/>
                    <a:pt x="300" y="595"/>
                    <a:pt x="300" y="595"/>
                  </a:cubicBezTo>
                  <a:cubicBezTo>
                    <a:pt x="303" y="595"/>
                    <a:pt x="303" y="596"/>
                    <a:pt x="301" y="597"/>
                  </a:cubicBezTo>
                  <a:close/>
                  <a:moveTo>
                    <a:pt x="299" y="548"/>
                  </a:moveTo>
                  <a:cubicBezTo>
                    <a:pt x="301" y="549"/>
                    <a:pt x="298" y="549"/>
                    <a:pt x="299" y="548"/>
                  </a:cubicBezTo>
                  <a:close/>
                  <a:moveTo>
                    <a:pt x="297" y="540"/>
                  </a:moveTo>
                  <a:cubicBezTo>
                    <a:pt x="299" y="540"/>
                    <a:pt x="300" y="540"/>
                    <a:pt x="301" y="540"/>
                  </a:cubicBezTo>
                  <a:cubicBezTo>
                    <a:pt x="301" y="540"/>
                    <a:pt x="301" y="541"/>
                    <a:pt x="301" y="541"/>
                  </a:cubicBezTo>
                  <a:cubicBezTo>
                    <a:pt x="300" y="541"/>
                    <a:pt x="300" y="541"/>
                    <a:pt x="299" y="541"/>
                  </a:cubicBezTo>
                  <a:cubicBezTo>
                    <a:pt x="299" y="542"/>
                    <a:pt x="300" y="542"/>
                    <a:pt x="300" y="542"/>
                  </a:cubicBezTo>
                  <a:cubicBezTo>
                    <a:pt x="299" y="542"/>
                    <a:pt x="299" y="543"/>
                    <a:pt x="298" y="544"/>
                  </a:cubicBezTo>
                  <a:cubicBezTo>
                    <a:pt x="296" y="543"/>
                    <a:pt x="298" y="541"/>
                    <a:pt x="297" y="540"/>
                  </a:cubicBezTo>
                  <a:close/>
                  <a:moveTo>
                    <a:pt x="298" y="572"/>
                  </a:moveTo>
                  <a:cubicBezTo>
                    <a:pt x="298" y="573"/>
                    <a:pt x="296" y="572"/>
                    <a:pt x="298" y="572"/>
                  </a:cubicBezTo>
                  <a:close/>
                  <a:moveTo>
                    <a:pt x="297" y="568"/>
                  </a:moveTo>
                  <a:cubicBezTo>
                    <a:pt x="297" y="569"/>
                    <a:pt x="296" y="569"/>
                    <a:pt x="296" y="569"/>
                  </a:cubicBezTo>
                  <a:cubicBezTo>
                    <a:pt x="296" y="568"/>
                    <a:pt x="296" y="568"/>
                    <a:pt x="297" y="568"/>
                  </a:cubicBezTo>
                  <a:close/>
                  <a:moveTo>
                    <a:pt x="297" y="556"/>
                  </a:moveTo>
                  <a:cubicBezTo>
                    <a:pt x="297" y="556"/>
                    <a:pt x="296" y="556"/>
                    <a:pt x="296" y="556"/>
                  </a:cubicBezTo>
                  <a:cubicBezTo>
                    <a:pt x="295" y="555"/>
                    <a:pt x="296" y="555"/>
                    <a:pt x="297" y="556"/>
                  </a:cubicBezTo>
                  <a:close/>
                  <a:moveTo>
                    <a:pt x="294" y="558"/>
                  </a:moveTo>
                  <a:cubicBezTo>
                    <a:pt x="294" y="558"/>
                    <a:pt x="295" y="559"/>
                    <a:pt x="295" y="559"/>
                  </a:cubicBezTo>
                  <a:cubicBezTo>
                    <a:pt x="295" y="559"/>
                    <a:pt x="295" y="559"/>
                    <a:pt x="294" y="559"/>
                  </a:cubicBezTo>
                  <a:cubicBezTo>
                    <a:pt x="294" y="559"/>
                    <a:pt x="294" y="559"/>
                    <a:pt x="294" y="558"/>
                  </a:cubicBezTo>
                  <a:close/>
                  <a:moveTo>
                    <a:pt x="294" y="564"/>
                  </a:moveTo>
                  <a:cubicBezTo>
                    <a:pt x="294" y="564"/>
                    <a:pt x="294" y="564"/>
                    <a:pt x="294" y="564"/>
                  </a:cubicBezTo>
                  <a:cubicBezTo>
                    <a:pt x="293" y="564"/>
                    <a:pt x="293" y="563"/>
                    <a:pt x="294" y="564"/>
                  </a:cubicBezTo>
                  <a:close/>
                  <a:moveTo>
                    <a:pt x="293" y="555"/>
                  </a:moveTo>
                  <a:cubicBezTo>
                    <a:pt x="293" y="555"/>
                    <a:pt x="293" y="555"/>
                    <a:pt x="292" y="555"/>
                  </a:cubicBezTo>
                  <a:cubicBezTo>
                    <a:pt x="292" y="555"/>
                    <a:pt x="292" y="553"/>
                    <a:pt x="292" y="552"/>
                  </a:cubicBezTo>
                  <a:cubicBezTo>
                    <a:pt x="293" y="553"/>
                    <a:pt x="293" y="553"/>
                    <a:pt x="292" y="554"/>
                  </a:cubicBezTo>
                  <a:cubicBezTo>
                    <a:pt x="293" y="554"/>
                    <a:pt x="293" y="554"/>
                    <a:pt x="293" y="554"/>
                  </a:cubicBezTo>
                  <a:cubicBezTo>
                    <a:pt x="294" y="554"/>
                    <a:pt x="293" y="555"/>
                    <a:pt x="293" y="555"/>
                  </a:cubicBezTo>
                  <a:close/>
                  <a:moveTo>
                    <a:pt x="293" y="551"/>
                  </a:moveTo>
                  <a:cubicBezTo>
                    <a:pt x="293" y="551"/>
                    <a:pt x="293" y="551"/>
                    <a:pt x="292" y="551"/>
                  </a:cubicBezTo>
                  <a:cubicBezTo>
                    <a:pt x="292" y="551"/>
                    <a:pt x="292" y="551"/>
                    <a:pt x="292" y="551"/>
                  </a:cubicBezTo>
                  <a:cubicBezTo>
                    <a:pt x="293" y="551"/>
                    <a:pt x="293" y="551"/>
                    <a:pt x="293" y="551"/>
                  </a:cubicBezTo>
                  <a:cubicBezTo>
                    <a:pt x="293" y="551"/>
                    <a:pt x="293" y="551"/>
                    <a:pt x="293" y="551"/>
                  </a:cubicBezTo>
                  <a:close/>
                  <a:moveTo>
                    <a:pt x="291" y="544"/>
                  </a:moveTo>
                  <a:cubicBezTo>
                    <a:pt x="292" y="544"/>
                    <a:pt x="292" y="544"/>
                    <a:pt x="292" y="544"/>
                  </a:cubicBezTo>
                  <a:cubicBezTo>
                    <a:pt x="292" y="545"/>
                    <a:pt x="292" y="545"/>
                    <a:pt x="292" y="545"/>
                  </a:cubicBezTo>
                  <a:cubicBezTo>
                    <a:pt x="292" y="545"/>
                    <a:pt x="292" y="545"/>
                    <a:pt x="291" y="545"/>
                  </a:cubicBezTo>
                  <a:cubicBezTo>
                    <a:pt x="291" y="545"/>
                    <a:pt x="291" y="545"/>
                    <a:pt x="291" y="544"/>
                  </a:cubicBezTo>
                  <a:close/>
                  <a:moveTo>
                    <a:pt x="292" y="573"/>
                  </a:moveTo>
                  <a:cubicBezTo>
                    <a:pt x="293" y="574"/>
                    <a:pt x="294" y="577"/>
                    <a:pt x="292" y="577"/>
                  </a:cubicBezTo>
                  <a:cubicBezTo>
                    <a:pt x="291" y="577"/>
                    <a:pt x="291" y="577"/>
                    <a:pt x="290" y="577"/>
                  </a:cubicBezTo>
                  <a:cubicBezTo>
                    <a:pt x="289" y="575"/>
                    <a:pt x="289" y="573"/>
                    <a:pt x="292" y="573"/>
                  </a:cubicBezTo>
                  <a:close/>
                  <a:moveTo>
                    <a:pt x="290" y="569"/>
                  </a:moveTo>
                  <a:cubicBezTo>
                    <a:pt x="290" y="568"/>
                    <a:pt x="290" y="568"/>
                    <a:pt x="290" y="568"/>
                  </a:cubicBezTo>
                  <a:cubicBezTo>
                    <a:pt x="290" y="568"/>
                    <a:pt x="291" y="568"/>
                    <a:pt x="290" y="569"/>
                  </a:cubicBezTo>
                  <a:close/>
                  <a:moveTo>
                    <a:pt x="290" y="560"/>
                  </a:moveTo>
                  <a:cubicBezTo>
                    <a:pt x="290" y="560"/>
                    <a:pt x="290" y="560"/>
                    <a:pt x="290" y="560"/>
                  </a:cubicBezTo>
                  <a:cubicBezTo>
                    <a:pt x="290" y="560"/>
                    <a:pt x="290" y="560"/>
                    <a:pt x="290" y="560"/>
                  </a:cubicBezTo>
                  <a:close/>
                  <a:moveTo>
                    <a:pt x="290" y="548"/>
                  </a:moveTo>
                  <a:cubicBezTo>
                    <a:pt x="290" y="548"/>
                    <a:pt x="290" y="548"/>
                    <a:pt x="290" y="549"/>
                  </a:cubicBezTo>
                  <a:cubicBezTo>
                    <a:pt x="289" y="549"/>
                    <a:pt x="289" y="548"/>
                    <a:pt x="290" y="548"/>
                  </a:cubicBezTo>
                  <a:close/>
                  <a:moveTo>
                    <a:pt x="289" y="559"/>
                  </a:moveTo>
                  <a:cubicBezTo>
                    <a:pt x="289" y="559"/>
                    <a:pt x="289" y="560"/>
                    <a:pt x="289" y="560"/>
                  </a:cubicBezTo>
                  <a:cubicBezTo>
                    <a:pt x="289" y="560"/>
                    <a:pt x="289" y="560"/>
                    <a:pt x="289" y="560"/>
                  </a:cubicBezTo>
                  <a:cubicBezTo>
                    <a:pt x="288" y="561"/>
                    <a:pt x="288" y="562"/>
                    <a:pt x="288" y="563"/>
                  </a:cubicBezTo>
                  <a:cubicBezTo>
                    <a:pt x="287" y="563"/>
                    <a:pt x="287" y="564"/>
                    <a:pt x="287" y="564"/>
                  </a:cubicBezTo>
                  <a:cubicBezTo>
                    <a:pt x="287" y="564"/>
                    <a:pt x="287" y="564"/>
                    <a:pt x="287" y="563"/>
                  </a:cubicBezTo>
                  <a:cubicBezTo>
                    <a:pt x="287" y="563"/>
                    <a:pt x="287" y="563"/>
                    <a:pt x="287" y="563"/>
                  </a:cubicBezTo>
                  <a:cubicBezTo>
                    <a:pt x="288" y="563"/>
                    <a:pt x="288" y="563"/>
                    <a:pt x="288" y="563"/>
                  </a:cubicBezTo>
                  <a:cubicBezTo>
                    <a:pt x="288" y="563"/>
                    <a:pt x="287" y="564"/>
                    <a:pt x="287" y="564"/>
                  </a:cubicBezTo>
                  <a:cubicBezTo>
                    <a:pt x="286" y="566"/>
                    <a:pt x="285" y="567"/>
                    <a:pt x="283" y="567"/>
                  </a:cubicBezTo>
                  <a:cubicBezTo>
                    <a:pt x="284" y="566"/>
                    <a:pt x="284" y="565"/>
                    <a:pt x="284" y="565"/>
                  </a:cubicBezTo>
                  <a:cubicBezTo>
                    <a:pt x="285" y="563"/>
                    <a:pt x="285" y="565"/>
                    <a:pt x="286" y="563"/>
                  </a:cubicBezTo>
                  <a:cubicBezTo>
                    <a:pt x="286" y="562"/>
                    <a:pt x="287" y="561"/>
                    <a:pt x="287" y="561"/>
                  </a:cubicBezTo>
                  <a:cubicBezTo>
                    <a:pt x="287" y="561"/>
                    <a:pt x="287" y="560"/>
                    <a:pt x="287" y="560"/>
                  </a:cubicBezTo>
                  <a:cubicBezTo>
                    <a:pt x="287" y="560"/>
                    <a:pt x="287" y="560"/>
                    <a:pt x="287" y="560"/>
                  </a:cubicBezTo>
                  <a:cubicBezTo>
                    <a:pt x="288" y="559"/>
                    <a:pt x="288" y="559"/>
                    <a:pt x="288" y="558"/>
                  </a:cubicBezTo>
                  <a:lnTo>
                    <a:pt x="289" y="559"/>
                  </a:lnTo>
                  <a:close/>
                  <a:moveTo>
                    <a:pt x="288" y="557"/>
                  </a:moveTo>
                  <a:cubicBezTo>
                    <a:pt x="287" y="558"/>
                    <a:pt x="287" y="558"/>
                    <a:pt x="286" y="559"/>
                  </a:cubicBezTo>
                  <a:cubicBezTo>
                    <a:pt x="287" y="559"/>
                    <a:pt x="287" y="558"/>
                    <a:pt x="287" y="558"/>
                  </a:cubicBezTo>
                  <a:cubicBezTo>
                    <a:pt x="287" y="558"/>
                    <a:pt x="287" y="557"/>
                    <a:pt x="288" y="557"/>
                  </a:cubicBezTo>
                  <a:close/>
                  <a:moveTo>
                    <a:pt x="286" y="552"/>
                  </a:moveTo>
                  <a:cubicBezTo>
                    <a:pt x="286" y="552"/>
                    <a:pt x="286" y="552"/>
                    <a:pt x="286" y="552"/>
                  </a:cubicBezTo>
                  <a:cubicBezTo>
                    <a:pt x="285" y="553"/>
                    <a:pt x="285" y="553"/>
                    <a:pt x="285" y="554"/>
                  </a:cubicBezTo>
                  <a:cubicBezTo>
                    <a:pt x="285" y="553"/>
                    <a:pt x="286" y="553"/>
                    <a:pt x="286" y="552"/>
                  </a:cubicBezTo>
                  <a:close/>
                  <a:moveTo>
                    <a:pt x="285" y="554"/>
                  </a:moveTo>
                  <a:cubicBezTo>
                    <a:pt x="285" y="554"/>
                    <a:pt x="285" y="554"/>
                    <a:pt x="285" y="554"/>
                  </a:cubicBezTo>
                  <a:cubicBezTo>
                    <a:pt x="285" y="554"/>
                    <a:pt x="285" y="554"/>
                    <a:pt x="284" y="555"/>
                  </a:cubicBezTo>
                  <a:cubicBezTo>
                    <a:pt x="285" y="554"/>
                    <a:pt x="285" y="554"/>
                    <a:pt x="285" y="554"/>
                  </a:cubicBezTo>
                  <a:close/>
                  <a:moveTo>
                    <a:pt x="282" y="560"/>
                  </a:moveTo>
                  <a:cubicBezTo>
                    <a:pt x="282" y="560"/>
                    <a:pt x="282" y="560"/>
                    <a:pt x="282" y="561"/>
                  </a:cubicBezTo>
                  <a:cubicBezTo>
                    <a:pt x="282" y="561"/>
                    <a:pt x="282" y="561"/>
                    <a:pt x="282" y="561"/>
                  </a:cubicBezTo>
                  <a:cubicBezTo>
                    <a:pt x="282" y="561"/>
                    <a:pt x="282" y="561"/>
                    <a:pt x="282" y="561"/>
                  </a:cubicBezTo>
                  <a:cubicBezTo>
                    <a:pt x="282" y="561"/>
                    <a:pt x="281" y="561"/>
                    <a:pt x="281" y="561"/>
                  </a:cubicBezTo>
                  <a:cubicBezTo>
                    <a:pt x="281" y="560"/>
                    <a:pt x="281" y="560"/>
                    <a:pt x="282" y="560"/>
                  </a:cubicBezTo>
                  <a:close/>
                  <a:moveTo>
                    <a:pt x="280" y="569"/>
                  </a:moveTo>
                  <a:cubicBezTo>
                    <a:pt x="280" y="569"/>
                    <a:pt x="280" y="569"/>
                    <a:pt x="280" y="569"/>
                  </a:cubicBezTo>
                  <a:cubicBezTo>
                    <a:pt x="280" y="569"/>
                    <a:pt x="280" y="569"/>
                    <a:pt x="280" y="569"/>
                  </a:cubicBezTo>
                  <a:cubicBezTo>
                    <a:pt x="280" y="568"/>
                    <a:pt x="281" y="568"/>
                    <a:pt x="281" y="567"/>
                  </a:cubicBezTo>
                  <a:cubicBezTo>
                    <a:pt x="282" y="567"/>
                    <a:pt x="282" y="567"/>
                    <a:pt x="282" y="566"/>
                  </a:cubicBezTo>
                  <a:cubicBezTo>
                    <a:pt x="283" y="564"/>
                    <a:pt x="284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4" y="562"/>
                    <a:pt x="284" y="562"/>
                  </a:cubicBez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2" y="562"/>
                    <a:pt x="282" y="563"/>
                  </a:cubicBezTo>
                  <a:cubicBezTo>
                    <a:pt x="282" y="562"/>
                    <a:pt x="282" y="562"/>
                    <a:pt x="282" y="562"/>
                  </a:cubicBezTo>
                  <a:cubicBezTo>
                    <a:pt x="282" y="562"/>
                    <a:pt x="282" y="562"/>
                    <a:pt x="283" y="562"/>
                  </a:cubicBezTo>
                  <a:cubicBezTo>
                    <a:pt x="282" y="562"/>
                    <a:pt x="282" y="562"/>
                    <a:pt x="282" y="562"/>
                  </a:cubicBezTo>
                  <a:cubicBezTo>
                    <a:pt x="282" y="562"/>
                    <a:pt x="282" y="562"/>
                    <a:pt x="282" y="563"/>
                  </a:cubicBezTo>
                  <a:cubicBezTo>
                    <a:pt x="281" y="563"/>
                    <a:pt x="281" y="563"/>
                    <a:pt x="281" y="563"/>
                  </a:cubicBezTo>
                  <a:cubicBezTo>
                    <a:pt x="282" y="561"/>
                    <a:pt x="283" y="560"/>
                    <a:pt x="284" y="558"/>
                  </a:cubicBezTo>
                  <a:cubicBezTo>
                    <a:pt x="284" y="558"/>
                    <a:pt x="284" y="558"/>
                    <a:pt x="284" y="557"/>
                  </a:cubicBezTo>
                  <a:cubicBezTo>
                    <a:pt x="285" y="557"/>
                    <a:pt x="284" y="557"/>
                    <a:pt x="284" y="557"/>
                  </a:cubicBezTo>
                  <a:cubicBezTo>
                    <a:pt x="285" y="557"/>
                    <a:pt x="285" y="556"/>
                    <a:pt x="286" y="555"/>
                  </a:cubicBezTo>
                  <a:cubicBezTo>
                    <a:pt x="287" y="557"/>
                    <a:pt x="287" y="557"/>
                    <a:pt x="287" y="557"/>
                  </a:cubicBezTo>
                  <a:cubicBezTo>
                    <a:pt x="287" y="557"/>
                    <a:pt x="287" y="558"/>
                    <a:pt x="287" y="558"/>
                  </a:cubicBezTo>
                  <a:cubicBezTo>
                    <a:pt x="286" y="559"/>
                    <a:pt x="286" y="559"/>
                    <a:pt x="286" y="559"/>
                  </a:cubicBezTo>
                  <a:cubicBezTo>
                    <a:pt x="286" y="559"/>
                    <a:pt x="286" y="560"/>
                    <a:pt x="286" y="560"/>
                  </a:cubicBezTo>
                  <a:cubicBezTo>
                    <a:pt x="286" y="559"/>
                    <a:pt x="286" y="559"/>
                    <a:pt x="286" y="559"/>
                  </a:cubicBezTo>
                  <a:cubicBezTo>
                    <a:pt x="286" y="560"/>
                    <a:pt x="286" y="560"/>
                    <a:pt x="285" y="561"/>
                  </a:cubicBezTo>
                  <a:cubicBezTo>
                    <a:pt x="285" y="561"/>
                    <a:pt x="285" y="561"/>
                    <a:pt x="285" y="560"/>
                  </a:cubicBezTo>
                  <a:cubicBezTo>
                    <a:pt x="284" y="562"/>
                    <a:pt x="284" y="562"/>
                    <a:pt x="284" y="564"/>
                  </a:cubicBezTo>
                  <a:cubicBezTo>
                    <a:pt x="284" y="563"/>
                    <a:pt x="285" y="562"/>
                    <a:pt x="285" y="561"/>
                  </a:cubicBezTo>
                  <a:cubicBezTo>
                    <a:pt x="285" y="562"/>
                    <a:pt x="285" y="562"/>
                    <a:pt x="285" y="563"/>
                  </a:cubicBezTo>
                  <a:cubicBezTo>
                    <a:pt x="284" y="564"/>
                    <a:pt x="283" y="565"/>
                    <a:pt x="283" y="566"/>
                  </a:cubicBezTo>
                  <a:cubicBezTo>
                    <a:pt x="282" y="567"/>
                    <a:pt x="282" y="568"/>
                    <a:pt x="282" y="568"/>
                  </a:cubicBezTo>
                  <a:cubicBezTo>
                    <a:pt x="281" y="568"/>
                    <a:pt x="281" y="569"/>
                    <a:pt x="281" y="569"/>
                  </a:cubicBezTo>
                  <a:cubicBezTo>
                    <a:pt x="281" y="569"/>
                    <a:pt x="281" y="568"/>
                    <a:pt x="281" y="568"/>
                  </a:cubicBezTo>
                  <a:cubicBezTo>
                    <a:pt x="281" y="568"/>
                    <a:pt x="281" y="569"/>
                    <a:pt x="281" y="569"/>
                  </a:cubicBezTo>
                  <a:cubicBezTo>
                    <a:pt x="281" y="569"/>
                    <a:pt x="281" y="569"/>
                    <a:pt x="280" y="569"/>
                  </a:cubicBezTo>
                  <a:cubicBezTo>
                    <a:pt x="280" y="569"/>
                    <a:pt x="281" y="569"/>
                    <a:pt x="281" y="569"/>
                  </a:cubicBezTo>
                  <a:cubicBezTo>
                    <a:pt x="280" y="569"/>
                    <a:pt x="280" y="569"/>
                    <a:pt x="280" y="569"/>
                  </a:cubicBezTo>
                  <a:close/>
                  <a:moveTo>
                    <a:pt x="282" y="588"/>
                  </a:moveTo>
                  <a:cubicBezTo>
                    <a:pt x="282" y="589"/>
                    <a:pt x="281" y="589"/>
                    <a:pt x="280" y="590"/>
                  </a:cubicBezTo>
                  <a:cubicBezTo>
                    <a:pt x="279" y="590"/>
                    <a:pt x="278" y="589"/>
                    <a:pt x="278" y="589"/>
                  </a:cubicBezTo>
                  <a:cubicBezTo>
                    <a:pt x="280" y="588"/>
                    <a:pt x="280" y="588"/>
                    <a:pt x="282" y="588"/>
                  </a:cubicBezTo>
                  <a:close/>
                  <a:moveTo>
                    <a:pt x="278" y="618"/>
                  </a:moveTo>
                  <a:cubicBezTo>
                    <a:pt x="278" y="618"/>
                    <a:pt x="278" y="618"/>
                    <a:pt x="278" y="618"/>
                  </a:cubicBezTo>
                  <a:cubicBezTo>
                    <a:pt x="280" y="618"/>
                    <a:pt x="277" y="618"/>
                    <a:pt x="278" y="618"/>
                  </a:cubicBezTo>
                  <a:close/>
                  <a:moveTo>
                    <a:pt x="278" y="619"/>
                  </a:moveTo>
                  <a:cubicBezTo>
                    <a:pt x="279" y="619"/>
                    <a:pt x="278" y="620"/>
                    <a:pt x="277" y="619"/>
                  </a:cubicBezTo>
                  <a:cubicBezTo>
                    <a:pt x="277" y="619"/>
                    <a:pt x="278" y="619"/>
                    <a:pt x="278" y="619"/>
                  </a:cubicBezTo>
                  <a:close/>
                  <a:moveTo>
                    <a:pt x="278" y="633"/>
                  </a:moveTo>
                  <a:cubicBezTo>
                    <a:pt x="278" y="633"/>
                    <a:pt x="277" y="633"/>
                    <a:pt x="276" y="633"/>
                  </a:cubicBezTo>
                  <a:cubicBezTo>
                    <a:pt x="276" y="633"/>
                    <a:pt x="277" y="633"/>
                    <a:pt x="277" y="632"/>
                  </a:cubicBezTo>
                  <a:cubicBezTo>
                    <a:pt x="277" y="632"/>
                    <a:pt x="277" y="633"/>
                    <a:pt x="278" y="633"/>
                  </a:cubicBezTo>
                  <a:close/>
                  <a:moveTo>
                    <a:pt x="277" y="625"/>
                  </a:moveTo>
                  <a:cubicBezTo>
                    <a:pt x="277" y="626"/>
                    <a:pt x="277" y="627"/>
                    <a:pt x="276" y="628"/>
                  </a:cubicBezTo>
                  <a:cubicBezTo>
                    <a:pt x="275" y="628"/>
                    <a:pt x="274" y="628"/>
                    <a:pt x="273" y="627"/>
                  </a:cubicBezTo>
                  <a:cubicBezTo>
                    <a:pt x="273" y="626"/>
                    <a:pt x="274" y="626"/>
                    <a:pt x="274" y="625"/>
                  </a:cubicBezTo>
                  <a:cubicBezTo>
                    <a:pt x="275" y="625"/>
                    <a:pt x="276" y="625"/>
                    <a:pt x="277" y="625"/>
                  </a:cubicBezTo>
                  <a:close/>
                  <a:moveTo>
                    <a:pt x="274" y="614"/>
                  </a:moveTo>
                  <a:cubicBezTo>
                    <a:pt x="273" y="616"/>
                    <a:pt x="273" y="617"/>
                    <a:pt x="270" y="617"/>
                  </a:cubicBezTo>
                  <a:cubicBezTo>
                    <a:pt x="269" y="617"/>
                    <a:pt x="270" y="616"/>
                    <a:pt x="270" y="616"/>
                  </a:cubicBezTo>
                  <a:cubicBezTo>
                    <a:pt x="270" y="615"/>
                    <a:pt x="269" y="614"/>
                    <a:pt x="270" y="613"/>
                  </a:cubicBezTo>
                  <a:cubicBezTo>
                    <a:pt x="272" y="613"/>
                    <a:pt x="273" y="614"/>
                    <a:pt x="274" y="614"/>
                  </a:cubicBezTo>
                  <a:close/>
                  <a:moveTo>
                    <a:pt x="272" y="586"/>
                  </a:moveTo>
                  <a:cubicBezTo>
                    <a:pt x="272" y="587"/>
                    <a:pt x="272" y="587"/>
                    <a:pt x="272" y="587"/>
                  </a:cubicBezTo>
                  <a:cubicBezTo>
                    <a:pt x="272" y="587"/>
                    <a:pt x="272" y="588"/>
                    <a:pt x="272" y="589"/>
                  </a:cubicBezTo>
                  <a:cubicBezTo>
                    <a:pt x="271" y="589"/>
                    <a:pt x="271" y="589"/>
                    <a:pt x="271" y="589"/>
                  </a:cubicBezTo>
                  <a:cubicBezTo>
                    <a:pt x="271" y="589"/>
                    <a:pt x="271" y="589"/>
                    <a:pt x="271" y="589"/>
                  </a:cubicBezTo>
                  <a:cubicBezTo>
                    <a:pt x="271" y="589"/>
                    <a:pt x="271" y="589"/>
                    <a:pt x="271" y="589"/>
                  </a:cubicBezTo>
                  <a:cubicBezTo>
                    <a:pt x="271" y="589"/>
                    <a:pt x="271" y="589"/>
                    <a:pt x="271" y="589"/>
                  </a:cubicBezTo>
                  <a:cubicBezTo>
                    <a:pt x="272" y="588"/>
                    <a:pt x="272" y="587"/>
                    <a:pt x="272" y="586"/>
                  </a:cubicBezTo>
                  <a:cubicBezTo>
                    <a:pt x="272" y="586"/>
                    <a:pt x="272" y="586"/>
                    <a:pt x="273" y="585"/>
                  </a:cubicBezTo>
                  <a:cubicBezTo>
                    <a:pt x="273" y="586"/>
                    <a:pt x="272" y="586"/>
                    <a:pt x="272" y="586"/>
                  </a:cubicBezTo>
                  <a:close/>
                  <a:moveTo>
                    <a:pt x="273" y="610"/>
                  </a:moveTo>
                  <a:cubicBezTo>
                    <a:pt x="273" y="610"/>
                    <a:pt x="273" y="610"/>
                    <a:pt x="273" y="610"/>
                  </a:cubicBezTo>
                  <a:cubicBezTo>
                    <a:pt x="272" y="610"/>
                    <a:pt x="272" y="610"/>
                    <a:pt x="272" y="610"/>
                  </a:cubicBezTo>
                  <a:cubicBezTo>
                    <a:pt x="272" y="610"/>
                    <a:pt x="272" y="610"/>
                    <a:pt x="272" y="610"/>
                  </a:cubicBezTo>
                  <a:cubicBezTo>
                    <a:pt x="272" y="610"/>
                    <a:pt x="272" y="610"/>
                    <a:pt x="273" y="610"/>
                  </a:cubicBezTo>
                  <a:close/>
                  <a:moveTo>
                    <a:pt x="272" y="612"/>
                  </a:moveTo>
                  <a:cubicBezTo>
                    <a:pt x="272" y="612"/>
                    <a:pt x="272" y="611"/>
                    <a:pt x="273" y="611"/>
                  </a:cubicBezTo>
                  <a:cubicBezTo>
                    <a:pt x="273" y="611"/>
                    <a:pt x="273" y="612"/>
                    <a:pt x="273" y="612"/>
                  </a:cubicBezTo>
                  <a:cubicBezTo>
                    <a:pt x="271" y="612"/>
                    <a:pt x="271" y="613"/>
                    <a:pt x="270" y="613"/>
                  </a:cubicBezTo>
                  <a:cubicBezTo>
                    <a:pt x="270" y="612"/>
                    <a:pt x="271" y="612"/>
                    <a:pt x="272" y="612"/>
                  </a:cubicBezTo>
                  <a:close/>
                  <a:moveTo>
                    <a:pt x="273" y="607"/>
                  </a:moveTo>
                  <a:cubicBezTo>
                    <a:pt x="273" y="607"/>
                    <a:pt x="273" y="608"/>
                    <a:pt x="273" y="608"/>
                  </a:cubicBezTo>
                  <a:cubicBezTo>
                    <a:pt x="273" y="608"/>
                    <a:pt x="273" y="608"/>
                    <a:pt x="273" y="607"/>
                  </a:cubicBezTo>
                  <a:close/>
                  <a:moveTo>
                    <a:pt x="274" y="605"/>
                  </a:moveTo>
                  <a:cubicBezTo>
                    <a:pt x="273" y="605"/>
                    <a:pt x="273" y="605"/>
                    <a:pt x="273" y="604"/>
                  </a:cubicBezTo>
                  <a:cubicBezTo>
                    <a:pt x="274" y="604"/>
                    <a:pt x="274" y="605"/>
                    <a:pt x="274" y="605"/>
                  </a:cubicBezTo>
                  <a:close/>
                  <a:moveTo>
                    <a:pt x="274" y="601"/>
                  </a:moveTo>
                  <a:cubicBezTo>
                    <a:pt x="273" y="601"/>
                    <a:pt x="273" y="601"/>
                    <a:pt x="273" y="601"/>
                  </a:cubicBezTo>
                  <a:cubicBezTo>
                    <a:pt x="273" y="601"/>
                    <a:pt x="273" y="600"/>
                    <a:pt x="273" y="600"/>
                  </a:cubicBezTo>
                  <a:cubicBezTo>
                    <a:pt x="273" y="600"/>
                    <a:pt x="273" y="600"/>
                    <a:pt x="274" y="600"/>
                  </a:cubicBezTo>
                  <a:cubicBezTo>
                    <a:pt x="274" y="600"/>
                    <a:pt x="274" y="601"/>
                    <a:pt x="274" y="601"/>
                  </a:cubicBezTo>
                  <a:close/>
                  <a:moveTo>
                    <a:pt x="270" y="586"/>
                  </a:moveTo>
                  <a:cubicBezTo>
                    <a:pt x="269" y="586"/>
                    <a:pt x="269" y="586"/>
                    <a:pt x="269" y="587"/>
                  </a:cubicBezTo>
                  <a:cubicBezTo>
                    <a:pt x="269" y="586"/>
                    <a:pt x="269" y="586"/>
                    <a:pt x="269" y="586"/>
                  </a:cubicBezTo>
                  <a:cubicBezTo>
                    <a:pt x="269" y="586"/>
                    <a:pt x="269" y="586"/>
                    <a:pt x="269" y="586"/>
                  </a:cubicBezTo>
                  <a:cubicBezTo>
                    <a:pt x="269" y="586"/>
                    <a:pt x="271" y="584"/>
                    <a:pt x="272" y="582"/>
                  </a:cubicBezTo>
                  <a:cubicBezTo>
                    <a:pt x="272" y="582"/>
                    <a:pt x="272" y="582"/>
                    <a:pt x="273" y="583"/>
                  </a:cubicBezTo>
                  <a:cubicBezTo>
                    <a:pt x="272" y="583"/>
                    <a:pt x="272" y="584"/>
                    <a:pt x="271" y="585"/>
                  </a:cubicBezTo>
                  <a:cubicBezTo>
                    <a:pt x="272" y="585"/>
                    <a:pt x="272" y="584"/>
                    <a:pt x="273" y="583"/>
                  </a:cubicBezTo>
                  <a:cubicBezTo>
                    <a:pt x="273" y="583"/>
                    <a:pt x="273" y="583"/>
                    <a:pt x="273" y="583"/>
                  </a:cubicBezTo>
                  <a:cubicBezTo>
                    <a:pt x="273" y="584"/>
                    <a:pt x="272" y="585"/>
                    <a:pt x="272" y="586"/>
                  </a:cubicBezTo>
                  <a:cubicBezTo>
                    <a:pt x="271" y="587"/>
                    <a:pt x="271" y="588"/>
                    <a:pt x="270" y="589"/>
                  </a:cubicBezTo>
                  <a:cubicBezTo>
                    <a:pt x="269" y="589"/>
                    <a:pt x="269" y="589"/>
                    <a:pt x="268" y="590"/>
                  </a:cubicBezTo>
                  <a:cubicBezTo>
                    <a:pt x="269" y="588"/>
                    <a:pt x="269" y="587"/>
                    <a:pt x="270" y="586"/>
                  </a:cubicBezTo>
                  <a:close/>
                  <a:moveTo>
                    <a:pt x="270" y="601"/>
                  </a:moveTo>
                  <a:cubicBezTo>
                    <a:pt x="270" y="601"/>
                    <a:pt x="270" y="602"/>
                    <a:pt x="270" y="602"/>
                  </a:cubicBezTo>
                  <a:cubicBezTo>
                    <a:pt x="269" y="602"/>
                    <a:pt x="269" y="602"/>
                    <a:pt x="269" y="602"/>
                  </a:cubicBezTo>
                  <a:cubicBezTo>
                    <a:pt x="269" y="602"/>
                    <a:pt x="269" y="601"/>
                    <a:pt x="269" y="601"/>
                  </a:cubicBezTo>
                  <a:cubicBezTo>
                    <a:pt x="269" y="601"/>
                    <a:pt x="269" y="601"/>
                    <a:pt x="270" y="601"/>
                  </a:cubicBezTo>
                  <a:close/>
                  <a:moveTo>
                    <a:pt x="267" y="604"/>
                  </a:moveTo>
                  <a:cubicBezTo>
                    <a:pt x="268" y="603"/>
                    <a:pt x="267" y="605"/>
                    <a:pt x="267" y="605"/>
                  </a:cubicBezTo>
                  <a:cubicBezTo>
                    <a:pt x="268" y="605"/>
                    <a:pt x="269" y="605"/>
                    <a:pt x="269" y="606"/>
                  </a:cubicBezTo>
                  <a:cubicBezTo>
                    <a:pt x="270" y="606"/>
                    <a:pt x="270" y="605"/>
                    <a:pt x="270" y="605"/>
                  </a:cubicBezTo>
                  <a:cubicBezTo>
                    <a:pt x="271" y="605"/>
                    <a:pt x="270" y="606"/>
                    <a:pt x="270" y="606"/>
                  </a:cubicBezTo>
                  <a:cubicBezTo>
                    <a:pt x="271" y="607"/>
                    <a:pt x="270" y="608"/>
                    <a:pt x="270" y="609"/>
                  </a:cubicBezTo>
                  <a:cubicBezTo>
                    <a:pt x="269" y="609"/>
                    <a:pt x="269" y="608"/>
                    <a:pt x="269" y="608"/>
                  </a:cubicBezTo>
                  <a:cubicBezTo>
                    <a:pt x="269" y="607"/>
                    <a:pt x="268" y="607"/>
                    <a:pt x="267" y="607"/>
                  </a:cubicBezTo>
                  <a:cubicBezTo>
                    <a:pt x="267" y="607"/>
                    <a:pt x="266" y="609"/>
                    <a:pt x="267" y="610"/>
                  </a:cubicBezTo>
                  <a:cubicBezTo>
                    <a:pt x="267" y="610"/>
                    <a:pt x="267" y="610"/>
                    <a:pt x="267" y="609"/>
                  </a:cubicBezTo>
                  <a:cubicBezTo>
                    <a:pt x="268" y="610"/>
                    <a:pt x="267" y="611"/>
                    <a:pt x="266" y="610"/>
                  </a:cubicBezTo>
                  <a:cubicBezTo>
                    <a:pt x="266" y="609"/>
                    <a:pt x="265" y="609"/>
                    <a:pt x="266" y="608"/>
                  </a:cubicBezTo>
                  <a:cubicBezTo>
                    <a:pt x="266" y="608"/>
                    <a:pt x="265" y="608"/>
                    <a:pt x="265" y="608"/>
                  </a:cubicBezTo>
                  <a:cubicBezTo>
                    <a:pt x="265" y="607"/>
                    <a:pt x="266" y="606"/>
                    <a:pt x="267" y="606"/>
                  </a:cubicBezTo>
                  <a:cubicBezTo>
                    <a:pt x="266" y="605"/>
                    <a:pt x="267" y="605"/>
                    <a:pt x="267" y="604"/>
                  </a:cubicBezTo>
                  <a:close/>
                  <a:moveTo>
                    <a:pt x="264" y="601"/>
                  </a:moveTo>
                  <a:cubicBezTo>
                    <a:pt x="265" y="601"/>
                    <a:pt x="265" y="601"/>
                    <a:pt x="266" y="601"/>
                  </a:cubicBezTo>
                  <a:cubicBezTo>
                    <a:pt x="266" y="602"/>
                    <a:pt x="266" y="602"/>
                    <a:pt x="265" y="602"/>
                  </a:cubicBezTo>
                  <a:cubicBezTo>
                    <a:pt x="265" y="602"/>
                    <a:pt x="264" y="602"/>
                    <a:pt x="264" y="601"/>
                  </a:cubicBezTo>
                  <a:close/>
                  <a:moveTo>
                    <a:pt x="264" y="608"/>
                  </a:moveTo>
                  <a:cubicBezTo>
                    <a:pt x="265" y="608"/>
                    <a:pt x="265" y="610"/>
                    <a:pt x="264" y="610"/>
                  </a:cubicBezTo>
                  <a:cubicBezTo>
                    <a:pt x="264" y="609"/>
                    <a:pt x="264" y="609"/>
                    <a:pt x="264" y="608"/>
                  </a:cubicBezTo>
                  <a:close/>
                  <a:moveTo>
                    <a:pt x="265" y="665"/>
                  </a:moveTo>
                  <a:cubicBezTo>
                    <a:pt x="263" y="666"/>
                    <a:pt x="262" y="665"/>
                    <a:pt x="262" y="664"/>
                  </a:cubicBezTo>
                  <a:cubicBezTo>
                    <a:pt x="262" y="664"/>
                    <a:pt x="262" y="664"/>
                    <a:pt x="262" y="664"/>
                  </a:cubicBezTo>
                  <a:cubicBezTo>
                    <a:pt x="264" y="663"/>
                    <a:pt x="266" y="664"/>
                    <a:pt x="265" y="665"/>
                  </a:cubicBezTo>
                  <a:close/>
                  <a:moveTo>
                    <a:pt x="263" y="630"/>
                  </a:moveTo>
                  <a:cubicBezTo>
                    <a:pt x="263" y="631"/>
                    <a:pt x="262" y="631"/>
                    <a:pt x="262" y="631"/>
                  </a:cubicBezTo>
                  <a:cubicBezTo>
                    <a:pt x="262" y="630"/>
                    <a:pt x="262" y="630"/>
                    <a:pt x="262" y="630"/>
                  </a:cubicBezTo>
                  <a:cubicBezTo>
                    <a:pt x="262" y="630"/>
                    <a:pt x="262" y="630"/>
                    <a:pt x="263" y="630"/>
                  </a:cubicBezTo>
                  <a:close/>
                  <a:moveTo>
                    <a:pt x="261" y="627"/>
                  </a:moveTo>
                  <a:cubicBezTo>
                    <a:pt x="262" y="627"/>
                    <a:pt x="262" y="627"/>
                    <a:pt x="262" y="628"/>
                  </a:cubicBezTo>
                  <a:cubicBezTo>
                    <a:pt x="261" y="628"/>
                    <a:pt x="261" y="628"/>
                    <a:pt x="261" y="628"/>
                  </a:cubicBezTo>
                  <a:cubicBezTo>
                    <a:pt x="261" y="627"/>
                    <a:pt x="260" y="626"/>
                    <a:pt x="261" y="627"/>
                  </a:cubicBezTo>
                  <a:close/>
                  <a:moveTo>
                    <a:pt x="261" y="690"/>
                  </a:moveTo>
                  <a:cubicBezTo>
                    <a:pt x="261" y="691"/>
                    <a:pt x="260" y="691"/>
                    <a:pt x="259" y="692"/>
                  </a:cubicBezTo>
                  <a:cubicBezTo>
                    <a:pt x="259" y="691"/>
                    <a:pt x="260" y="690"/>
                    <a:pt x="261" y="690"/>
                  </a:cubicBezTo>
                  <a:close/>
                  <a:moveTo>
                    <a:pt x="260" y="670"/>
                  </a:moveTo>
                  <a:cubicBezTo>
                    <a:pt x="261" y="670"/>
                    <a:pt x="259" y="672"/>
                    <a:pt x="259" y="673"/>
                  </a:cubicBezTo>
                  <a:cubicBezTo>
                    <a:pt x="259" y="673"/>
                    <a:pt x="258" y="673"/>
                    <a:pt x="258" y="673"/>
                  </a:cubicBezTo>
                  <a:cubicBezTo>
                    <a:pt x="257" y="673"/>
                    <a:pt x="258" y="673"/>
                    <a:pt x="258" y="672"/>
                  </a:cubicBezTo>
                  <a:cubicBezTo>
                    <a:pt x="259" y="672"/>
                    <a:pt x="258" y="671"/>
                    <a:pt x="259" y="671"/>
                  </a:cubicBezTo>
                  <a:cubicBezTo>
                    <a:pt x="259" y="671"/>
                    <a:pt x="259" y="670"/>
                    <a:pt x="260" y="670"/>
                  </a:cubicBezTo>
                  <a:close/>
                  <a:moveTo>
                    <a:pt x="259" y="664"/>
                  </a:moveTo>
                  <a:cubicBezTo>
                    <a:pt x="259" y="664"/>
                    <a:pt x="258" y="664"/>
                    <a:pt x="258" y="664"/>
                  </a:cubicBezTo>
                  <a:cubicBezTo>
                    <a:pt x="257" y="663"/>
                    <a:pt x="257" y="662"/>
                    <a:pt x="258" y="662"/>
                  </a:cubicBezTo>
                  <a:cubicBezTo>
                    <a:pt x="259" y="662"/>
                    <a:pt x="260" y="663"/>
                    <a:pt x="259" y="664"/>
                  </a:cubicBezTo>
                  <a:close/>
                  <a:moveTo>
                    <a:pt x="257" y="624"/>
                  </a:moveTo>
                  <a:cubicBezTo>
                    <a:pt x="256" y="623"/>
                    <a:pt x="257" y="622"/>
                    <a:pt x="259" y="622"/>
                  </a:cubicBezTo>
                  <a:cubicBezTo>
                    <a:pt x="259" y="623"/>
                    <a:pt x="259" y="624"/>
                    <a:pt x="257" y="624"/>
                  </a:cubicBezTo>
                  <a:close/>
                  <a:moveTo>
                    <a:pt x="255" y="608"/>
                  </a:moveTo>
                  <a:cubicBezTo>
                    <a:pt x="256" y="607"/>
                    <a:pt x="258" y="604"/>
                    <a:pt x="259" y="604"/>
                  </a:cubicBezTo>
                  <a:cubicBezTo>
                    <a:pt x="258" y="604"/>
                    <a:pt x="258" y="605"/>
                    <a:pt x="258" y="605"/>
                  </a:cubicBezTo>
                  <a:cubicBezTo>
                    <a:pt x="257" y="606"/>
                    <a:pt x="258" y="605"/>
                    <a:pt x="259" y="603"/>
                  </a:cubicBezTo>
                  <a:cubicBezTo>
                    <a:pt x="258" y="605"/>
                    <a:pt x="258" y="606"/>
                    <a:pt x="257" y="607"/>
                  </a:cubicBezTo>
                  <a:cubicBezTo>
                    <a:pt x="257" y="607"/>
                    <a:pt x="256" y="608"/>
                    <a:pt x="256" y="608"/>
                  </a:cubicBezTo>
                  <a:cubicBezTo>
                    <a:pt x="256" y="609"/>
                    <a:pt x="256" y="609"/>
                    <a:pt x="256" y="609"/>
                  </a:cubicBezTo>
                  <a:cubicBezTo>
                    <a:pt x="255" y="609"/>
                    <a:pt x="255" y="610"/>
                    <a:pt x="254" y="610"/>
                  </a:cubicBezTo>
                  <a:cubicBezTo>
                    <a:pt x="254" y="611"/>
                    <a:pt x="254" y="610"/>
                    <a:pt x="255" y="608"/>
                  </a:cubicBezTo>
                  <a:close/>
                  <a:moveTo>
                    <a:pt x="254" y="676"/>
                  </a:moveTo>
                  <a:cubicBezTo>
                    <a:pt x="256" y="676"/>
                    <a:pt x="256" y="678"/>
                    <a:pt x="254" y="678"/>
                  </a:cubicBezTo>
                  <a:cubicBezTo>
                    <a:pt x="254" y="677"/>
                    <a:pt x="254" y="677"/>
                    <a:pt x="254" y="676"/>
                  </a:cubicBezTo>
                  <a:close/>
                  <a:moveTo>
                    <a:pt x="255" y="697"/>
                  </a:moveTo>
                  <a:cubicBezTo>
                    <a:pt x="254" y="696"/>
                    <a:pt x="255" y="696"/>
                    <a:pt x="255" y="695"/>
                  </a:cubicBezTo>
                  <a:cubicBezTo>
                    <a:pt x="256" y="695"/>
                    <a:pt x="257" y="696"/>
                    <a:pt x="257" y="695"/>
                  </a:cubicBezTo>
                  <a:cubicBezTo>
                    <a:pt x="257" y="696"/>
                    <a:pt x="257" y="698"/>
                    <a:pt x="255" y="697"/>
                  </a:cubicBezTo>
                  <a:cubicBezTo>
                    <a:pt x="256" y="698"/>
                    <a:pt x="255" y="699"/>
                    <a:pt x="253" y="699"/>
                  </a:cubicBezTo>
                  <a:cubicBezTo>
                    <a:pt x="253" y="699"/>
                    <a:pt x="254" y="698"/>
                    <a:pt x="255" y="697"/>
                  </a:cubicBezTo>
                  <a:close/>
                  <a:moveTo>
                    <a:pt x="252" y="699"/>
                  </a:moveTo>
                  <a:cubicBezTo>
                    <a:pt x="252" y="699"/>
                    <a:pt x="252" y="699"/>
                    <a:pt x="252" y="699"/>
                  </a:cubicBezTo>
                  <a:cubicBezTo>
                    <a:pt x="253" y="699"/>
                    <a:pt x="253" y="700"/>
                    <a:pt x="252" y="700"/>
                  </a:cubicBezTo>
                  <a:cubicBezTo>
                    <a:pt x="252" y="699"/>
                    <a:pt x="252" y="699"/>
                    <a:pt x="252" y="699"/>
                  </a:cubicBezTo>
                  <a:close/>
                  <a:moveTo>
                    <a:pt x="250" y="681"/>
                  </a:moveTo>
                  <a:cubicBezTo>
                    <a:pt x="251" y="681"/>
                    <a:pt x="251" y="681"/>
                    <a:pt x="251" y="681"/>
                  </a:cubicBezTo>
                  <a:cubicBezTo>
                    <a:pt x="251" y="682"/>
                    <a:pt x="251" y="682"/>
                    <a:pt x="251" y="682"/>
                  </a:cubicBezTo>
                  <a:cubicBezTo>
                    <a:pt x="251" y="682"/>
                    <a:pt x="251" y="682"/>
                    <a:pt x="250" y="682"/>
                  </a:cubicBezTo>
                  <a:cubicBezTo>
                    <a:pt x="250" y="682"/>
                    <a:pt x="250" y="681"/>
                    <a:pt x="250" y="681"/>
                  </a:cubicBezTo>
                  <a:close/>
                  <a:moveTo>
                    <a:pt x="248" y="623"/>
                  </a:moveTo>
                  <a:cubicBezTo>
                    <a:pt x="248" y="623"/>
                    <a:pt x="248" y="623"/>
                    <a:pt x="248" y="624"/>
                  </a:cubicBezTo>
                  <a:cubicBezTo>
                    <a:pt x="248" y="624"/>
                    <a:pt x="248" y="624"/>
                    <a:pt x="248" y="624"/>
                  </a:cubicBezTo>
                  <a:cubicBezTo>
                    <a:pt x="248" y="624"/>
                    <a:pt x="248" y="623"/>
                    <a:pt x="248" y="623"/>
                  </a:cubicBezTo>
                  <a:close/>
                  <a:moveTo>
                    <a:pt x="248" y="686"/>
                  </a:moveTo>
                  <a:cubicBezTo>
                    <a:pt x="248" y="685"/>
                    <a:pt x="247" y="685"/>
                    <a:pt x="247" y="685"/>
                  </a:cubicBezTo>
                  <a:cubicBezTo>
                    <a:pt x="248" y="684"/>
                    <a:pt x="248" y="684"/>
                    <a:pt x="249" y="684"/>
                  </a:cubicBezTo>
                  <a:cubicBezTo>
                    <a:pt x="250" y="685"/>
                    <a:pt x="247" y="686"/>
                    <a:pt x="247" y="687"/>
                  </a:cubicBezTo>
                  <a:cubicBezTo>
                    <a:pt x="246" y="687"/>
                    <a:pt x="247" y="686"/>
                    <a:pt x="248" y="686"/>
                  </a:cubicBezTo>
                  <a:close/>
                  <a:moveTo>
                    <a:pt x="247" y="707"/>
                  </a:moveTo>
                  <a:cubicBezTo>
                    <a:pt x="247" y="708"/>
                    <a:pt x="247" y="708"/>
                    <a:pt x="247" y="708"/>
                  </a:cubicBezTo>
                  <a:cubicBezTo>
                    <a:pt x="246" y="708"/>
                    <a:pt x="246" y="707"/>
                    <a:pt x="247" y="707"/>
                  </a:cubicBezTo>
                  <a:close/>
                  <a:moveTo>
                    <a:pt x="246" y="689"/>
                  </a:moveTo>
                  <a:cubicBezTo>
                    <a:pt x="245" y="688"/>
                    <a:pt x="246" y="688"/>
                    <a:pt x="246" y="688"/>
                  </a:cubicBezTo>
                  <a:cubicBezTo>
                    <a:pt x="247" y="688"/>
                    <a:pt x="246" y="688"/>
                    <a:pt x="246" y="689"/>
                  </a:cubicBezTo>
                  <a:close/>
                  <a:moveTo>
                    <a:pt x="244" y="709"/>
                  </a:moveTo>
                  <a:cubicBezTo>
                    <a:pt x="244" y="710"/>
                    <a:pt x="243" y="710"/>
                    <a:pt x="242" y="710"/>
                  </a:cubicBezTo>
                  <a:cubicBezTo>
                    <a:pt x="241" y="710"/>
                    <a:pt x="240" y="710"/>
                    <a:pt x="239" y="710"/>
                  </a:cubicBezTo>
                  <a:cubicBezTo>
                    <a:pt x="239" y="709"/>
                    <a:pt x="240" y="709"/>
                    <a:pt x="240" y="707"/>
                  </a:cubicBezTo>
                  <a:cubicBezTo>
                    <a:pt x="240" y="707"/>
                    <a:pt x="239" y="706"/>
                    <a:pt x="238" y="706"/>
                  </a:cubicBezTo>
                  <a:cubicBezTo>
                    <a:pt x="237" y="706"/>
                    <a:pt x="237" y="708"/>
                    <a:pt x="237" y="707"/>
                  </a:cubicBezTo>
                  <a:cubicBezTo>
                    <a:pt x="239" y="705"/>
                    <a:pt x="241" y="703"/>
                    <a:pt x="245" y="702"/>
                  </a:cubicBezTo>
                  <a:cubicBezTo>
                    <a:pt x="245" y="702"/>
                    <a:pt x="245" y="702"/>
                    <a:pt x="246" y="702"/>
                  </a:cubicBezTo>
                  <a:cubicBezTo>
                    <a:pt x="246" y="703"/>
                    <a:pt x="245" y="705"/>
                    <a:pt x="245" y="707"/>
                  </a:cubicBezTo>
                  <a:cubicBezTo>
                    <a:pt x="243" y="707"/>
                    <a:pt x="243" y="708"/>
                    <a:pt x="242" y="709"/>
                  </a:cubicBezTo>
                  <a:cubicBezTo>
                    <a:pt x="242" y="709"/>
                    <a:pt x="244" y="709"/>
                    <a:pt x="244" y="709"/>
                  </a:cubicBezTo>
                  <a:close/>
                  <a:moveTo>
                    <a:pt x="240" y="712"/>
                  </a:moveTo>
                  <a:cubicBezTo>
                    <a:pt x="241" y="712"/>
                    <a:pt x="241" y="712"/>
                    <a:pt x="242" y="712"/>
                  </a:cubicBezTo>
                  <a:cubicBezTo>
                    <a:pt x="241" y="713"/>
                    <a:pt x="241" y="714"/>
                    <a:pt x="240" y="715"/>
                  </a:cubicBezTo>
                  <a:cubicBezTo>
                    <a:pt x="239" y="715"/>
                    <a:pt x="240" y="714"/>
                    <a:pt x="239" y="714"/>
                  </a:cubicBezTo>
                  <a:cubicBezTo>
                    <a:pt x="239" y="713"/>
                    <a:pt x="241" y="714"/>
                    <a:pt x="240" y="712"/>
                  </a:cubicBezTo>
                  <a:close/>
                  <a:moveTo>
                    <a:pt x="241" y="718"/>
                  </a:moveTo>
                  <a:cubicBezTo>
                    <a:pt x="241" y="719"/>
                    <a:pt x="240" y="719"/>
                    <a:pt x="240" y="719"/>
                  </a:cubicBezTo>
                  <a:cubicBezTo>
                    <a:pt x="240" y="719"/>
                    <a:pt x="240" y="718"/>
                    <a:pt x="241" y="718"/>
                  </a:cubicBezTo>
                  <a:close/>
                  <a:moveTo>
                    <a:pt x="241" y="717"/>
                  </a:moveTo>
                  <a:cubicBezTo>
                    <a:pt x="241" y="716"/>
                    <a:pt x="243" y="716"/>
                    <a:pt x="242" y="715"/>
                  </a:cubicBezTo>
                  <a:cubicBezTo>
                    <a:pt x="244" y="715"/>
                    <a:pt x="243" y="718"/>
                    <a:pt x="241" y="717"/>
                  </a:cubicBezTo>
                  <a:close/>
                  <a:moveTo>
                    <a:pt x="239" y="714"/>
                  </a:moveTo>
                  <a:cubicBezTo>
                    <a:pt x="239" y="714"/>
                    <a:pt x="239" y="714"/>
                    <a:pt x="239" y="714"/>
                  </a:cubicBezTo>
                  <a:cubicBezTo>
                    <a:pt x="238" y="714"/>
                    <a:pt x="238" y="714"/>
                    <a:pt x="238" y="714"/>
                  </a:cubicBezTo>
                  <a:cubicBezTo>
                    <a:pt x="238" y="714"/>
                    <a:pt x="238" y="714"/>
                    <a:pt x="239" y="714"/>
                  </a:cubicBezTo>
                  <a:close/>
                  <a:moveTo>
                    <a:pt x="237" y="710"/>
                  </a:moveTo>
                  <a:cubicBezTo>
                    <a:pt x="237" y="709"/>
                    <a:pt x="238" y="709"/>
                    <a:pt x="238" y="710"/>
                  </a:cubicBezTo>
                  <a:cubicBezTo>
                    <a:pt x="238" y="710"/>
                    <a:pt x="238" y="710"/>
                    <a:pt x="237" y="710"/>
                  </a:cubicBezTo>
                  <a:close/>
                  <a:moveTo>
                    <a:pt x="235" y="692"/>
                  </a:moveTo>
                  <a:cubicBezTo>
                    <a:pt x="234" y="692"/>
                    <a:pt x="237" y="691"/>
                    <a:pt x="235" y="692"/>
                  </a:cubicBezTo>
                  <a:close/>
                  <a:moveTo>
                    <a:pt x="236" y="690"/>
                  </a:moveTo>
                  <a:cubicBezTo>
                    <a:pt x="236" y="690"/>
                    <a:pt x="236" y="691"/>
                    <a:pt x="236" y="691"/>
                  </a:cubicBezTo>
                  <a:cubicBezTo>
                    <a:pt x="235" y="691"/>
                    <a:pt x="234" y="689"/>
                    <a:pt x="236" y="690"/>
                  </a:cubicBezTo>
                  <a:close/>
                  <a:moveTo>
                    <a:pt x="236" y="694"/>
                  </a:moveTo>
                  <a:cubicBezTo>
                    <a:pt x="236" y="694"/>
                    <a:pt x="237" y="693"/>
                    <a:pt x="237" y="694"/>
                  </a:cubicBezTo>
                  <a:cubicBezTo>
                    <a:pt x="237" y="694"/>
                    <a:pt x="237" y="695"/>
                    <a:pt x="236" y="696"/>
                  </a:cubicBezTo>
                  <a:cubicBezTo>
                    <a:pt x="235" y="697"/>
                    <a:pt x="237" y="695"/>
                    <a:pt x="236" y="696"/>
                  </a:cubicBezTo>
                  <a:cubicBezTo>
                    <a:pt x="236" y="695"/>
                    <a:pt x="235" y="695"/>
                    <a:pt x="236" y="694"/>
                  </a:cubicBezTo>
                  <a:close/>
                  <a:moveTo>
                    <a:pt x="236" y="686"/>
                  </a:moveTo>
                  <a:cubicBezTo>
                    <a:pt x="236" y="685"/>
                    <a:pt x="236" y="685"/>
                    <a:pt x="238" y="685"/>
                  </a:cubicBezTo>
                  <a:cubicBezTo>
                    <a:pt x="238" y="685"/>
                    <a:pt x="238" y="686"/>
                    <a:pt x="236" y="686"/>
                  </a:cubicBezTo>
                  <a:close/>
                  <a:moveTo>
                    <a:pt x="237" y="698"/>
                  </a:moveTo>
                  <a:cubicBezTo>
                    <a:pt x="238" y="698"/>
                    <a:pt x="237" y="699"/>
                    <a:pt x="237" y="699"/>
                  </a:cubicBezTo>
                  <a:cubicBezTo>
                    <a:pt x="237" y="700"/>
                    <a:pt x="237" y="701"/>
                    <a:pt x="236" y="700"/>
                  </a:cubicBezTo>
                  <a:cubicBezTo>
                    <a:pt x="236" y="700"/>
                    <a:pt x="236" y="698"/>
                    <a:pt x="237" y="698"/>
                  </a:cubicBezTo>
                  <a:close/>
                  <a:moveTo>
                    <a:pt x="238" y="698"/>
                  </a:moveTo>
                  <a:cubicBezTo>
                    <a:pt x="238" y="697"/>
                    <a:pt x="238" y="697"/>
                    <a:pt x="239" y="697"/>
                  </a:cubicBezTo>
                  <a:cubicBezTo>
                    <a:pt x="239" y="697"/>
                    <a:pt x="239" y="697"/>
                    <a:pt x="239" y="698"/>
                  </a:cubicBezTo>
                  <a:cubicBezTo>
                    <a:pt x="239" y="698"/>
                    <a:pt x="238" y="698"/>
                    <a:pt x="238" y="698"/>
                  </a:cubicBezTo>
                  <a:close/>
                  <a:moveTo>
                    <a:pt x="239" y="695"/>
                  </a:moveTo>
                  <a:cubicBezTo>
                    <a:pt x="239" y="695"/>
                    <a:pt x="239" y="694"/>
                    <a:pt x="239" y="694"/>
                  </a:cubicBezTo>
                  <a:cubicBezTo>
                    <a:pt x="240" y="694"/>
                    <a:pt x="240" y="694"/>
                    <a:pt x="240" y="694"/>
                  </a:cubicBezTo>
                  <a:cubicBezTo>
                    <a:pt x="240" y="694"/>
                    <a:pt x="240" y="695"/>
                    <a:pt x="240" y="695"/>
                  </a:cubicBezTo>
                  <a:cubicBezTo>
                    <a:pt x="240" y="695"/>
                    <a:pt x="240" y="695"/>
                    <a:pt x="239" y="695"/>
                  </a:cubicBezTo>
                  <a:close/>
                  <a:moveTo>
                    <a:pt x="241" y="693"/>
                  </a:moveTo>
                  <a:cubicBezTo>
                    <a:pt x="242" y="693"/>
                    <a:pt x="241" y="693"/>
                    <a:pt x="240" y="694"/>
                  </a:cubicBezTo>
                  <a:cubicBezTo>
                    <a:pt x="240" y="694"/>
                    <a:pt x="240" y="692"/>
                    <a:pt x="241" y="693"/>
                  </a:cubicBezTo>
                  <a:close/>
                  <a:moveTo>
                    <a:pt x="246" y="637"/>
                  </a:moveTo>
                  <a:cubicBezTo>
                    <a:pt x="245" y="637"/>
                    <a:pt x="245" y="638"/>
                    <a:pt x="244" y="638"/>
                  </a:cubicBezTo>
                  <a:cubicBezTo>
                    <a:pt x="244" y="638"/>
                    <a:pt x="245" y="637"/>
                    <a:pt x="246" y="637"/>
                  </a:cubicBezTo>
                  <a:close/>
                  <a:moveTo>
                    <a:pt x="244" y="641"/>
                  </a:moveTo>
                  <a:cubicBezTo>
                    <a:pt x="244" y="641"/>
                    <a:pt x="244" y="641"/>
                    <a:pt x="245" y="641"/>
                  </a:cubicBezTo>
                  <a:cubicBezTo>
                    <a:pt x="245" y="641"/>
                    <a:pt x="245" y="641"/>
                    <a:pt x="245" y="641"/>
                  </a:cubicBezTo>
                  <a:cubicBezTo>
                    <a:pt x="244" y="641"/>
                    <a:pt x="244" y="641"/>
                    <a:pt x="244" y="641"/>
                  </a:cubicBezTo>
                  <a:cubicBezTo>
                    <a:pt x="244" y="641"/>
                    <a:pt x="244" y="641"/>
                    <a:pt x="244" y="641"/>
                  </a:cubicBezTo>
                  <a:close/>
                  <a:moveTo>
                    <a:pt x="243" y="701"/>
                  </a:moveTo>
                  <a:cubicBezTo>
                    <a:pt x="242" y="701"/>
                    <a:pt x="242" y="700"/>
                    <a:pt x="243" y="700"/>
                  </a:cubicBezTo>
                  <a:cubicBezTo>
                    <a:pt x="244" y="700"/>
                    <a:pt x="244" y="701"/>
                    <a:pt x="243" y="701"/>
                  </a:cubicBezTo>
                  <a:close/>
                  <a:moveTo>
                    <a:pt x="243" y="698"/>
                  </a:moveTo>
                  <a:cubicBezTo>
                    <a:pt x="240" y="699"/>
                    <a:pt x="241" y="696"/>
                    <a:pt x="242" y="696"/>
                  </a:cubicBezTo>
                  <a:cubicBezTo>
                    <a:pt x="244" y="696"/>
                    <a:pt x="244" y="698"/>
                    <a:pt x="243" y="698"/>
                  </a:cubicBezTo>
                  <a:close/>
                  <a:moveTo>
                    <a:pt x="242" y="645"/>
                  </a:moveTo>
                  <a:cubicBezTo>
                    <a:pt x="242" y="645"/>
                    <a:pt x="242" y="645"/>
                    <a:pt x="243" y="645"/>
                  </a:cubicBezTo>
                  <a:cubicBezTo>
                    <a:pt x="243" y="646"/>
                    <a:pt x="243" y="646"/>
                    <a:pt x="243" y="646"/>
                  </a:cubicBezTo>
                  <a:cubicBezTo>
                    <a:pt x="242" y="646"/>
                    <a:pt x="242" y="646"/>
                    <a:pt x="242" y="646"/>
                  </a:cubicBezTo>
                  <a:cubicBezTo>
                    <a:pt x="242" y="646"/>
                    <a:pt x="242" y="646"/>
                    <a:pt x="242" y="645"/>
                  </a:cubicBezTo>
                  <a:close/>
                  <a:moveTo>
                    <a:pt x="241" y="663"/>
                  </a:moveTo>
                  <a:cubicBezTo>
                    <a:pt x="242" y="663"/>
                    <a:pt x="242" y="663"/>
                    <a:pt x="242" y="663"/>
                  </a:cubicBezTo>
                  <a:cubicBezTo>
                    <a:pt x="242" y="663"/>
                    <a:pt x="242" y="663"/>
                    <a:pt x="242" y="664"/>
                  </a:cubicBezTo>
                  <a:cubicBezTo>
                    <a:pt x="241" y="664"/>
                    <a:pt x="241" y="663"/>
                    <a:pt x="241" y="663"/>
                  </a:cubicBezTo>
                  <a:cubicBezTo>
                    <a:pt x="241" y="663"/>
                    <a:pt x="241" y="663"/>
                    <a:pt x="241" y="663"/>
                  </a:cubicBezTo>
                  <a:close/>
                  <a:moveTo>
                    <a:pt x="239" y="654"/>
                  </a:moveTo>
                  <a:cubicBezTo>
                    <a:pt x="240" y="654"/>
                    <a:pt x="240" y="655"/>
                    <a:pt x="239" y="655"/>
                  </a:cubicBezTo>
                  <a:cubicBezTo>
                    <a:pt x="239" y="655"/>
                    <a:pt x="239" y="655"/>
                    <a:pt x="239" y="654"/>
                  </a:cubicBezTo>
                  <a:close/>
                  <a:moveTo>
                    <a:pt x="238" y="673"/>
                  </a:moveTo>
                  <a:cubicBezTo>
                    <a:pt x="238" y="673"/>
                    <a:pt x="238" y="673"/>
                    <a:pt x="239" y="673"/>
                  </a:cubicBezTo>
                  <a:cubicBezTo>
                    <a:pt x="239" y="673"/>
                    <a:pt x="239" y="673"/>
                    <a:pt x="239" y="673"/>
                  </a:cubicBezTo>
                  <a:cubicBezTo>
                    <a:pt x="241" y="673"/>
                    <a:pt x="243" y="673"/>
                    <a:pt x="242" y="675"/>
                  </a:cubicBezTo>
                  <a:cubicBezTo>
                    <a:pt x="241" y="675"/>
                    <a:pt x="241" y="676"/>
                    <a:pt x="240" y="676"/>
                  </a:cubicBezTo>
                  <a:cubicBezTo>
                    <a:pt x="238" y="676"/>
                    <a:pt x="237" y="674"/>
                    <a:pt x="236" y="673"/>
                  </a:cubicBezTo>
                  <a:cubicBezTo>
                    <a:pt x="237" y="673"/>
                    <a:pt x="237" y="673"/>
                    <a:pt x="238" y="673"/>
                  </a:cubicBezTo>
                  <a:close/>
                  <a:moveTo>
                    <a:pt x="238" y="682"/>
                  </a:moveTo>
                  <a:cubicBezTo>
                    <a:pt x="238" y="682"/>
                    <a:pt x="238" y="682"/>
                    <a:pt x="238" y="683"/>
                  </a:cubicBezTo>
                  <a:cubicBezTo>
                    <a:pt x="237" y="683"/>
                    <a:pt x="236" y="683"/>
                    <a:pt x="236" y="683"/>
                  </a:cubicBezTo>
                  <a:cubicBezTo>
                    <a:pt x="236" y="682"/>
                    <a:pt x="237" y="682"/>
                    <a:pt x="238" y="682"/>
                  </a:cubicBezTo>
                  <a:close/>
                  <a:moveTo>
                    <a:pt x="236" y="674"/>
                  </a:moveTo>
                  <a:cubicBezTo>
                    <a:pt x="234" y="674"/>
                    <a:pt x="235" y="673"/>
                    <a:pt x="234" y="672"/>
                  </a:cubicBezTo>
                  <a:cubicBezTo>
                    <a:pt x="236" y="672"/>
                    <a:pt x="236" y="673"/>
                    <a:pt x="236" y="674"/>
                  </a:cubicBezTo>
                  <a:close/>
                  <a:moveTo>
                    <a:pt x="231" y="654"/>
                  </a:moveTo>
                  <a:cubicBezTo>
                    <a:pt x="232" y="654"/>
                    <a:pt x="233" y="655"/>
                    <a:pt x="232" y="656"/>
                  </a:cubicBezTo>
                  <a:cubicBezTo>
                    <a:pt x="232" y="656"/>
                    <a:pt x="231" y="656"/>
                    <a:pt x="231" y="656"/>
                  </a:cubicBezTo>
                  <a:cubicBezTo>
                    <a:pt x="230" y="655"/>
                    <a:pt x="230" y="654"/>
                    <a:pt x="231" y="654"/>
                  </a:cubicBezTo>
                  <a:close/>
                  <a:moveTo>
                    <a:pt x="233" y="684"/>
                  </a:moveTo>
                  <a:cubicBezTo>
                    <a:pt x="233" y="685"/>
                    <a:pt x="233" y="685"/>
                    <a:pt x="233" y="685"/>
                  </a:cubicBezTo>
                  <a:cubicBezTo>
                    <a:pt x="233" y="685"/>
                    <a:pt x="233" y="685"/>
                    <a:pt x="232" y="685"/>
                  </a:cubicBezTo>
                  <a:cubicBezTo>
                    <a:pt x="232" y="685"/>
                    <a:pt x="232" y="685"/>
                    <a:pt x="232" y="684"/>
                  </a:cubicBezTo>
                  <a:cubicBezTo>
                    <a:pt x="233" y="684"/>
                    <a:pt x="233" y="684"/>
                    <a:pt x="233" y="684"/>
                  </a:cubicBezTo>
                  <a:close/>
                  <a:moveTo>
                    <a:pt x="229" y="719"/>
                  </a:moveTo>
                  <a:cubicBezTo>
                    <a:pt x="228" y="719"/>
                    <a:pt x="229" y="719"/>
                    <a:pt x="230" y="718"/>
                  </a:cubicBezTo>
                  <a:cubicBezTo>
                    <a:pt x="231" y="719"/>
                    <a:pt x="230" y="720"/>
                    <a:pt x="229" y="719"/>
                  </a:cubicBezTo>
                  <a:close/>
                  <a:moveTo>
                    <a:pt x="230" y="718"/>
                  </a:moveTo>
                  <a:cubicBezTo>
                    <a:pt x="230" y="718"/>
                    <a:pt x="230" y="718"/>
                    <a:pt x="230" y="718"/>
                  </a:cubicBezTo>
                  <a:cubicBezTo>
                    <a:pt x="230" y="718"/>
                    <a:pt x="230" y="718"/>
                    <a:pt x="230" y="717"/>
                  </a:cubicBezTo>
                  <a:cubicBezTo>
                    <a:pt x="231" y="717"/>
                    <a:pt x="231" y="719"/>
                    <a:pt x="230" y="718"/>
                  </a:cubicBezTo>
                  <a:close/>
                  <a:moveTo>
                    <a:pt x="231" y="692"/>
                  </a:moveTo>
                  <a:cubicBezTo>
                    <a:pt x="230" y="693"/>
                    <a:pt x="230" y="691"/>
                    <a:pt x="231" y="692"/>
                  </a:cubicBezTo>
                  <a:close/>
                  <a:moveTo>
                    <a:pt x="229" y="684"/>
                  </a:moveTo>
                  <a:cubicBezTo>
                    <a:pt x="229" y="682"/>
                    <a:pt x="234" y="683"/>
                    <a:pt x="232" y="684"/>
                  </a:cubicBezTo>
                  <a:cubicBezTo>
                    <a:pt x="230" y="685"/>
                    <a:pt x="229" y="684"/>
                    <a:pt x="229" y="684"/>
                  </a:cubicBezTo>
                  <a:close/>
                  <a:moveTo>
                    <a:pt x="232" y="706"/>
                  </a:moveTo>
                  <a:cubicBezTo>
                    <a:pt x="231" y="706"/>
                    <a:pt x="232" y="705"/>
                    <a:pt x="232" y="704"/>
                  </a:cubicBezTo>
                  <a:cubicBezTo>
                    <a:pt x="233" y="704"/>
                    <a:pt x="232" y="702"/>
                    <a:pt x="234" y="702"/>
                  </a:cubicBezTo>
                  <a:cubicBezTo>
                    <a:pt x="234" y="704"/>
                    <a:pt x="232" y="704"/>
                    <a:pt x="232" y="706"/>
                  </a:cubicBezTo>
                  <a:close/>
                  <a:moveTo>
                    <a:pt x="234" y="722"/>
                  </a:moveTo>
                  <a:cubicBezTo>
                    <a:pt x="233" y="722"/>
                    <a:pt x="235" y="721"/>
                    <a:pt x="235" y="721"/>
                  </a:cubicBezTo>
                  <a:cubicBezTo>
                    <a:pt x="236" y="721"/>
                    <a:pt x="235" y="722"/>
                    <a:pt x="234" y="722"/>
                  </a:cubicBezTo>
                  <a:close/>
                  <a:moveTo>
                    <a:pt x="235" y="721"/>
                  </a:moveTo>
                  <a:cubicBezTo>
                    <a:pt x="234" y="720"/>
                    <a:pt x="236" y="720"/>
                    <a:pt x="236" y="719"/>
                  </a:cubicBezTo>
                  <a:cubicBezTo>
                    <a:pt x="236" y="720"/>
                    <a:pt x="236" y="720"/>
                    <a:pt x="235" y="721"/>
                  </a:cubicBezTo>
                  <a:close/>
                  <a:moveTo>
                    <a:pt x="236" y="719"/>
                  </a:moveTo>
                  <a:cubicBezTo>
                    <a:pt x="236" y="717"/>
                    <a:pt x="238" y="717"/>
                    <a:pt x="237" y="715"/>
                  </a:cubicBezTo>
                  <a:cubicBezTo>
                    <a:pt x="238" y="715"/>
                    <a:pt x="238" y="715"/>
                    <a:pt x="239" y="715"/>
                  </a:cubicBezTo>
                  <a:cubicBezTo>
                    <a:pt x="240" y="715"/>
                    <a:pt x="238" y="715"/>
                    <a:pt x="239" y="715"/>
                  </a:cubicBezTo>
                  <a:cubicBezTo>
                    <a:pt x="239" y="717"/>
                    <a:pt x="239" y="719"/>
                    <a:pt x="236" y="719"/>
                  </a:cubicBezTo>
                  <a:close/>
                  <a:moveTo>
                    <a:pt x="238" y="722"/>
                  </a:moveTo>
                  <a:cubicBezTo>
                    <a:pt x="238" y="722"/>
                    <a:pt x="238" y="722"/>
                    <a:pt x="238" y="722"/>
                  </a:cubicBezTo>
                  <a:cubicBezTo>
                    <a:pt x="238" y="722"/>
                    <a:pt x="238" y="722"/>
                    <a:pt x="238" y="722"/>
                  </a:cubicBezTo>
                  <a:cubicBezTo>
                    <a:pt x="237" y="722"/>
                    <a:pt x="237" y="721"/>
                    <a:pt x="238" y="721"/>
                  </a:cubicBezTo>
                  <a:cubicBezTo>
                    <a:pt x="238" y="721"/>
                    <a:pt x="238" y="721"/>
                    <a:pt x="238" y="721"/>
                  </a:cubicBezTo>
                  <a:cubicBezTo>
                    <a:pt x="238" y="721"/>
                    <a:pt x="238" y="721"/>
                    <a:pt x="239" y="721"/>
                  </a:cubicBezTo>
                  <a:cubicBezTo>
                    <a:pt x="239" y="720"/>
                    <a:pt x="239" y="720"/>
                    <a:pt x="240" y="720"/>
                  </a:cubicBezTo>
                  <a:cubicBezTo>
                    <a:pt x="240" y="721"/>
                    <a:pt x="239" y="722"/>
                    <a:pt x="238" y="722"/>
                  </a:cubicBezTo>
                  <a:close/>
                  <a:moveTo>
                    <a:pt x="242" y="723"/>
                  </a:moveTo>
                  <a:cubicBezTo>
                    <a:pt x="241" y="723"/>
                    <a:pt x="241" y="723"/>
                    <a:pt x="241" y="723"/>
                  </a:cubicBezTo>
                  <a:cubicBezTo>
                    <a:pt x="241" y="723"/>
                    <a:pt x="241" y="722"/>
                    <a:pt x="241" y="722"/>
                  </a:cubicBezTo>
                  <a:cubicBezTo>
                    <a:pt x="241" y="722"/>
                    <a:pt x="241" y="722"/>
                    <a:pt x="242" y="722"/>
                  </a:cubicBezTo>
                  <a:cubicBezTo>
                    <a:pt x="242" y="722"/>
                    <a:pt x="242" y="723"/>
                    <a:pt x="242" y="723"/>
                  </a:cubicBezTo>
                  <a:close/>
                  <a:moveTo>
                    <a:pt x="242" y="720"/>
                  </a:moveTo>
                  <a:cubicBezTo>
                    <a:pt x="242" y="721"/>
                    <a:pt x="241" y="722"/>
                    <a:pt x="240" y="721"/>
                  </a:cubicBezTo>
                  <a:cubicBezTo>
                    <a:pt x="239" y="720"/>
                    <a:pt x="241" y="720"/>
                    <a:pt x="241" y="719"/>
                  </a:cubicBezTo>
                  <a:cubicBezTo>
                    <a:pt x="241" y="719"/>
                    <a:pt x="242" y="719"/>
                    <a:pt x="242" y="719"/>
                  </a:cubicBezTo>
                  <a:cubicBezTo>
                    <a:pt x="242" y="719"/>
                    <a:pt x="242" y="719"/>
                    <a:pt x="242" y="719"/>
                  </a:cubicBezTo>
                  <a:cubicBezTo>
                    <a:pt x="242" y="719"/>
                    <a:pt x="243" y="718"/>
                    <a:pt x="243" y="717"/>
                  </a:cubicBezTo>
                  <a:cubicBezTo>
                    <a:pt x="244" y="717"/>
                    <a:pt x="245" y="718"/>
                    <a:pt x="245" y="717"/>
                  </a:cubicBezTo>
                  <a:cubicBezTo>
                    <a:pt x="246" y="717"/>
                    <a:pt x="245" y="718"/>
                    <a:pt x="245" y="718"/>
                  </a:cubicBezTo>
                  <a:cubicBezTo>
                    <a:pt x="245" y="719"/>
                    <a:pt x="245" y="719"/>
                    <a:pt x="245" y="719"/>
                  </a:cubicBezTo>
                  <a:cubicBezTo>
                    <a:pt x="245" y="719"/>
                    <a:pt x="246" y="718"/>
                    <a:pt x="248" y="718"/>
                  </a:cubicBezTo>
                  <a:cubicBezTo>
                    <a:pt x="247" y="719"/>
                    <a:pt x="246" y="720"/>
                    <a:pt x="246" y="721"/>
                  </a:cubicBezTo>
                  <a:cubicBezTo>
                    <a:pt x="245" y="721"/>
                    <a:pt x="245" y="721"/>
                    <a:pt x="245" y="720"/>
                  </a:cubicBezTo>
                  <a:cubicBezTo>
                    <a:pt x="244" y="721"/>
                    <a:pt x="244" y="721"/>
                    <a:pt x="243" y="721"/>
                  </a:cubicBezTo>
                  <a:cubicBezTo>
                    <a:pt x="243" y="721"/>
                    <a:pt x="243" y="721"/>
                    <a:pt x="242" y="720"/>
                  </a:cubicBezTo>
                  <a:close/>
                  <a:moveTo>
                    <a:pt x="245" y="722"/>
                  </a:moveTo>
                  <a:cubicBezTo>
                    <a:pt x="244" y="721"/>
                    <a:pt x="245" y="721"/>
                    <a:pt x="246" y="721"/>
                  </a:cubicBezTo>
                  <a:cubicBezTo>
                    <a:pt x="246" y="722"/>
                    <a:pt x="245" y="722"/>
                    <a:pt x="245" y="722"/>
                  </a:cubicBezTo>
                  <a:close/>
                  <a:moveTo>
                    <a:pt x="246" y="721"/>
                  </a:moveTo>
                  <a:cubicBezTo>
                    <a:pt x="247" y="721"/>
                    <a:pt x="247" y="720"/>
                    <a:pt x="249" y="720"/>
                  </a:cubicBezTo>
                  <a:cubicBezTo>
                    <a:pt x="249" y="721"/>
                    <a:pt x="247" y="721"/>
                    <a:pt x="246" y="721"/>
                  </a:cubicBezTo>
                  <a:close/>
                  <a:moveTo>
                    <a:pt x="248" y="706"/>
                  </a:moveTo>
                  <a:cubicBezTo>
                    <a:pt x="248" y="705"/>
                    <a:pt x="248" y="703"/>
                    <a:pt x="249" y="702"/>
                  </a:cubicBezTo>
                  <a:cubicBezTo>
                    <a:pt x="250" y="702"/>
                    <a:pt x="250" y="702"/>
                    <a:pt x="251" y="702"/>
                  </a:cubicBezTo>
                  <a:cubicBezTo>
                    <a:pt x="252" y="701"/>
                    <a:pt x="250" y="700"/>
                    <a:pt x="252" y="701"/>
                  </a:cubicBezTo>
                  <a:cubicBezTo>
                    <a:pt x="253" y="701"/>
                    <a:pt x="251" y="701"/>
                    <a:pt x="251" y="702"/>
                  </a:cubicBezTo>
                  <a:cubicBezTo>
                    <a:pt x="251" y="702"/>
                    <a:pt x="252" y="703"/>
                    <a:pt x="252" y="704"/>
                  </a:cubicBezTo>
                  <a:cubicBezTo>
                    <a:pt x="253" y="704"/>
                    <a:pt x="252" y="704"/>
                    <a:pt x="253" y="703"/>
                  </a:cubicBezTo>
                  <a:cubicBezTo>
                    <a:pt x="254" y="703"/>
                    <a:pt x="254" y="704"/>
                    <a:pt x="254" y="705"/>
                  </a:cubicBezTo>
                  <a:cubicBezTo>
                    <a:pt x="253" y="705"/>
                    <a:pt x="249" y="705"/>
                    <a:pt x="248" y="706"/>
                  </a:cubicBezTo>
                  <a:close/>
                  <a:moveTo>
                    <a:pt x="253" y="722"/>
                  </a:moveTo>
                  <a:cubicBezTo>
                    <a:pt x="252" y="722"/>
                    <a:pt x="251" y="721"/>
                    <a:pt x="250" y="721"/>
                  </a:cubicBezTo>
                  <a:cubicBezTo>
                    <a:pt x="250" y="721"/>
                    <a:pt x="251" y="721"/>
                    <a:pt x="251" y="721"/>
                  </a:cubicBezTo>
                  <a:cubicBezTo>
                    <a:pt x="250" y="721"/>
                    <a:pt x="250" y="721"/>
                    <a:pt x="249" y="722"/>
                  </a:cubicBezTo>
                  <a:cubicBezTo>
                    <a:pt x="249" y="721"/>
                    <a:pt x="249" y="721"/>
                    <a:pt x="249" y="720"/>
                  </a:cubicBezTo>
                  <a:cubicBezTo>
                    <a:pt x="249" y="720"/>
                    <a:pt x="250" y="720"/>
                    <a:pt x="250" y="720"/>
                  </a:cubicBezTo>
                  <a:cubicBezTo>
                    <a:pt x="250" y="720"/>
                    <a:pt x="250" y="720"/>
                    <a:pt x="250" y="720"/>
                  </a:cubicBezTo>
                  <a:cubicBezTo>
                    <a:pt x="250" y="719"/>
                    <a:pt x="250" y="719"/>
                    <a:pt x="251" y="719"/>
                  </a:cubicBezTo>
                  <a:cubicBezTo>
                    <a:pt x="251" y="719"/>
                    <a:pt x="251" y="719"/>
                    <a:pt x="251" y="719"/>
                  </a:cubicBezTo>
                  <a:cubicBezTo>
                    <a:pt x="252" y="719"/>
                    <a:pt x="252" y="719"/>
                    <a:pt x="252" y="719"/>
                  </a:cubicBezTo>
                  <a:cubicBezTo>
                    <a:pt x="252" y="720"/>
                    <a:pt x="253" y="719"/>
                    <a:pt x="254" y="719"/>
                  </a:cubicBezTo>
                  <a:cubicBezTo>
                    <a:pt x="255" y="720"/>
                    <a:pt x="254" y="722"/>
                    <a:pt x="253" y="722"/>
                  </a:cubicBezTo>
                  <a:close/>
                  <a:moveTo>
                    <a:pt x="256" y="718"/>
                  </a:moveTo>
                  <a:cubicBezTo>
                    <a:pt x="255" y="718"/>
                    <a:pt x="255" y="718"/>
                    <a:pt x="255" y="718"/>
                  </a:cubicBezTo>
                  <a:cubicBezTo>
                    <a:pt x="255" y="718"/>
                    <a:pt x="255" y="718"/>
                    <a:pt x="255" y="717"/>
                  </a:cubicBezTo>
                  <a:cubicBezTo>
                    <a:pt x="255" y="717"/>
                    <a:pt x="255" y="717"/>
                    <a:pt x="256" y="717"/>
                  </a:cubicBezTo>
                  <a:cubicBezTo>
                    <a:pt x="256" y="718"/>
                    <a:pt x="256" y="718"/>
                    <a:pt x="256" y="718"/>
                  </a:cubicBezTo>
                  <a:close/>
                  <a:moveTo>
                    <a:pt x="259" y="727"/>
                  </a:moveTo>
                  <a:cubicBezTo>
                    <a:pt x="258" y="727"/>
                    <a:pt x="259" y="726"/>
                    <a:pt x="259" y="726"/>
                  </a:cubicBezTo>
                  <a:cubicBezTo>
                    <a:pt x="261" y="726"/>
                    <a:pt x="259" y="727"/>
                    <a:pt x="259" y="727"/>
                  </a:cubicBezTo>
                  <a:close/>
                  <a:moveTo>
                    <a:pt x="259" y="720"/>
                  </a:moveTo>
                  <a:cubicBezTo>
                    <a:pt x="258" y="720"/>
                    <a:pt x="256" y="719"/>
                    <a:pt x="256" y="720"/>
                  </a:cubicBezTo>
                  <a:cubicBezTo>
                    <a:pt x="256" y="719"/>
                    <a:pt x="257" y="717"/>
                    <a:pt x="259" y="717"/>
                  </a:cubicBezTo>
                  <a:cubicBezTo>
                    <a:pt x="259" y="717"/>
                    <a:pt x="258" y="717"/>
                    <a:pt x="258" y="716"/>
                  </a:cubicBezTo>
                  <a:cubicBezTo>
                    <a:pt x="259" y="716"/>
                    <a:pt x="260" y="715"/>
                    <a:pt x="260" y="714"/>
                  </a:cubicBezTo>
                  <a:cubicBezTo>
                    <a:pt x="261" y="714"/>
                    <a:pt x="261" y="715"/>
                    <a:pt x="261" y="716"/>
                  </a:cubicBezTo>
                  <a:cubicBezTo>
                    <a:pt x="260" y="717"/>
                    <a:pt x="262" y="716"/>
                    <a:pt x="262" y="717"/>
                  </a:cubicBezTo>
                  <a:cubicBezTo>
                    <a:pt x="262" y="718"/>
                    <a:pt x="261" y="717"/>
                    <a:pt x="261" y="717"/>
                  </a:cubicBezTo>
                  <a:cubicBezTo>
                    <a:pt x="261" y="719"/>
                    <a:pt x="260" y="720"/>
                    <a:pt x="259" y="720"/>
                  </a:cubicBezTo>
                  <a:close/>
                  <a:moveTo>
                    <a:pt x="261" y="722"/>
                  </a:moveTo>
                  <a:cubicBezTo>
                    <a:pt x="260" y="721"/>
                    <a:pt x="262" y="721"/>
                    <a:pt x="261" y="722"/>
                  </a:cubicBezTo>
                  <a:close/>
                  <a:moveTo>
                    <a:pt x="261" y="731"/>
                  </a:moveTo>
                  <a:cubicBezTo>
                    <a:pt x="260" y="731"/>
                    <a:pt x="261" y="730"/>
                    <a:pt x="262" y="729"/>
                  </a:cubicBezTo>
                  <a:cubicBezTo>
                    <a:pt x="263" y="730"/>
                    <a:pt x="261" y="731"/>
                    <a:pt x="261" y="731"/>
                  </a:cubicBezTo>
                  <a:close/>
                  <a:moveTo>
                    <a:pt x="262" y="729"/>
                  </a:moveTo>
                  <a:cubicBezTo>
                    <a:pt x="261" y="729"/>
                    <a:pt x="262" y="728"/>
                    <a:pt x="262" y="728"/>
                  </a:cubicBezTo>
                  <a:cubicBezTo>
                    <a:pt x="263" y="728"/>
                    <a:pt x="263" y="729"/>
                    <a:pt x="262" y="729"/>
                  </a:cubicBezTo>
                  <a:close/>
                  <a:moveTo>
                    <a:pt x="262" y="728"/>
                  </a:moveTo>
                  <a:cubicBezTo>
                    <a:pt x="262" y="726"/>
                    <a:pt x="265" y="726"/>
                    <a:pt x="264" y="724"/>
                  </a:cubicBezTo>
                  <a:cubicBezTo>
                    <a:pt x="265" y="724"/>
                    <a:pt x="265" y="723"/>
                    <a:pt x="265" y="723"/>
                  </a:cubicBezTo>
                  <a:cubicBezTo>
                    <a:pt x="267" y="723"/>
                    <a:pt x="264" y="724"/>
                    <a:pt x="266" y="724"/>
                  </a:cubicBezTo>
                  <a:cubicBezTo>
                    <a:pt x="265" y="725"/>
                    <a:pt x="266" y="728"/>
                    <a:pt x="262" y="728"/>
                  </a:cubicBezTo>
                  <a:close/>
                  <a:moveTo>
                    <a:pt x="266" y="729"/>
                  </a:moveTo>
                  <a:cubicBezTo>
                    <a:pt x="266" y="729"/>
                    <a:pt x="266" y="729"/>
                    <a:pt x="266" y="729"/>
                  </a:cubicBezTo>
                  <a:cubicBezTo>
                    <a:pt x="266" y="730"/>
                    <a:pt x="265" y="730"/>
                    <a:pt x="265" y="731"/>
                  </a:cubicBezTo>
                  <a:cubicBezTo>
                    <a:pt x="264" y="731"/>
                    <a:pt x="264" y="729"/>
                    <a:pt x="266" y="729"/>
                  </a:cubicBezTo>
                  <a:close/>
                  <a:moveTo>
                    <a:pt x="265" y="733"/>
                  </a:moveTo>
                  <a:cubicBezTo>
                    <a:pt x="265" y="732"/>
                    <a:pt x="265" y="732"/>
                    <a:pt x="267" y="732"/>
                  </a:cubicBezTo>
                  <a:cubicBezTo>
                    <a:pt x="267" y="733"/>
                    <a:pt x="266" y="733"/>
                    <a:pt x="265" y="733"/>
                  </a:cubicBezTo>
                  <a:close/>
                  <a:moveTo>
                    <a:pt x="267" y="728"/>
                  </a:moveTo>
                  <a:cubicBezTo>
                    <a:pt x="266" y="728"/>
                    <a:pt x="267" y="727"/>
                    <a:pt x="268" y="727"/>
                  </a:cubicBezTo>
                  <a:cubicBezTo>
                    <a:pt x="268" y="727"/>
                    <a:pt x="267" y="727"/>
                    <a:pt x="267" y="728"/>
                  </a:cubicBezTo>
                  <a:close/>
                  <a:moveTo>
                    <a:pt x="268" y="731"/>
                  </a:moveTo>
                  <a:cubicBezTo>
                    <a:pt x="268" y="731"/>
                    <a:pt x="268" y="731"/>
                    <a:pt x="267" y="731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8" y="731"/>
                    <a:pt x="268" y="731"/>
                    <a:pt x="268" y="731"/>
                  </a:cubicBezTo>
                  <a:cubicBezTo>
                    <a:pt x="268" y="731"/>
                    <a:pt x="268" y="731"/>
                    <a:pt x="268" y="731"/>
                  </a:cubicBezTo>
                  <a:close/>
                  <a:moveTo>
                    <a:pt x="268" y="726"/>
                  </a:moveTo>
                  <a:cubicBezTo>
                    <a:pt x="268" y="725"/>
                    <a:pt x="269" y="725"/>
                    <a:pt x="269" y="724"/>
                  </a:cubicBezTo>
                  <a:cubicBezTo>
                    <a:pt x="271" y="724"/>
                    <a:pt x="269" y="727"/>
                    <a:pt x="268" y="726"/>
                  </a:cubicBezTo>
                  <a:close/>
                  <a:moveTo>
                    <a:pt x="269" y="711"/>
                  </a:moveTo>
                  <a:cubicBezTo>
                    <a:pt x="269" y="711"/>
                    <a:pt x="269" y="711"/>
                    <a:pt x="270" y="711"/>
                  </a:cubicBezTo>
                  <a:cubicBezTo>
                    <a:pt x="270" y="711"/>
                    <a:pt x="270" y="711"/>
                    <a:pt x="269" y="711"/>
                  </a:cubicBezTo>
                  <a:close/>
                  <a:moveTo>
                    <a:pt x="271" y="714"/>
                  </a:moveTo>
                  <a:cubicBezTo>
                    <a:pt x="271" y="714"/>
                    <a:pt x="271" y="715"/>
                    <a:pt x="271" y="715"/>
                  </a:cubicBezTo>
                  <a:cubicBezTo>
                    <a:pt x="270" y="715"/>
                    <a:pt x="270" y="714"/>
                    <a:pt x="271" y="714"/>
                  </a:cubicBezTo>
                  <a:close/>
                  <a:moveTo>
                    <a:pt x="272" y="722"/>
                  </a:moveTo>
                  <a:cubicBezTo>
                    <a:pt x="272" y="721"/>
                    <a:pt x="272" y="720"/>
                    <a:pt x="271" y="720"/>
                  </a:cubicBezTo>
                  <a:cubicBezTo>
                    <a:pt x="273" y="720"/>
                    <a:pt x="274" y="722"/>
                    <a:pt x="272" y="722"/>
                  </a:cubicBezTo>
                  <a:close/>
                  <a:moveTo>
                    <a:pt x="274" y="716"/>
                  </a:moveTo>
                  <a:cubicBezTo>
                    <a:pt x="274" y="716"/>
                    <a:pt x="274" y="716"/>
                    <a:pt x="274" y="716"/>
                  </a:cubicBezTo>
                  <a:cubicBezTo>
                    <a:pt x="274" y="716"/>
                    <a:pt x="273" y="716"/>
                    <a:pt x="273" y="717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3" y="717"/>
                    <a:pt x="274" y="718"/>
                    <a:pt x="272" y="718"/>
                  </a:cubicBezTo>
                  <a:cubicBezTo>
                    <a:pt x="272" y="716"/>
                    <a:pt x="273" y="715"/>
                    <a:pt x="273" y="714"/>
                  </a:cubicBezTo>
                  <a:cubicBezTo>
                    <a:pt x="274" y="714"/>
                    <a:pt x="274" y="714"/>
                    <a:pt x="274" y="714"/>
                  </a:cubicBezTo>
                  <a:cubicBezTo>
                    <a:pt x="274" y="714"/>
                    <a:pt x="274" y="714"/>
                    <a:pt x="275" y="714"/>
                  </a:cubicBezTo>
                  <a:cubicBezTo>
                    <a:pt x="274" y="713"/>
                    <a:pt x="274" y="711"/>
                    <a:pt x="275" y="710"/>
                  </a:cubicBezTo>
                  <a:cubicBezTo>
                    <a:pt x="275" y="710"/>
                    <a:pt x="275" y="710"/>
                    <a:pt x="275" y="710"/>
                  </a:cubicBezTo>
                  <a:cubicBezTo>
                    <a:pt x="275" y="710"/>
                    <a:pt x="275" y="710"/>
                    <a:pt x="275" y="710"/>
                  </a:cubicBezTo>
                  <a:cubicBezTo>
                    <a:pt x="276" y="710"/>
                    <a:pt x="276" y="710"/>
                    <a:pt x="276" y="710"/>
                  </a:cubicBezTo>
                  <a:cubicBezTo>
                    <a:pt x="276" y="710"/>
                    <a:pt x="276" y="710"/>
                    <a:pt x="276" y="710"/>
                  </a:cubicBezTo>
                  <a:cubicBezTo>
                    <a:pt x="277" y="710"/>
                    <a:pt x="277" y="710"/>
                    <a:pt x="277" y="710"/>
                  </a:cubicBezTo>
                  <a:cubicBezTo>
                    <a:pt x="278" y="710"/>
                    <a:pt x="277" y="709"/>
                    <a:pt x="279" y="709"/>
                  </a:cubicBezTo>
                  <a:cubicBezTo>
                    <a:pt x="279" y="710"/>
                    <a:pt x="278" y="710"/>
                    <a:pt x="278" y="710"/>
                  </a:cubicBezTo>
                  <a:cubicBezTo>
                    <a:pt x="278" y="710"/>
                    <a:pt x="279" y="712"/>
                    <a:pt x="278" y="713"/>
                  </a:cubicBezTo>
                  <a:cubicBezTo>
                    <a:pt x="279" y="713"/>
                    <a:pt x="279" y="712"/>
                    <a:pt x="279" y="712"/>
                  </a:cubicBezTo>
                  <a:cubicBezTo>
                    <a:pt x="280" y="712"/>
                    <a:pt x="280" y="712"/>
                    <a:pt x="280" y="712"/>
                  </a:cubicBezTo>
                  <a:cubicBezTo>
                    <a:pt x="281" y="712"/>
                    <a:pt x="281" y="712"/>
                    <a:pt x="281" y="712"/>
                  </a:cubicBezTo>
                  <a:cubicBezTo>
                    <a:pt x="281" y="713"/>
                    <a:pt x="281" y="713"/>
                    <a:pt x="281" y="713"/>
                  </a:cubicBezTo>
                  <a:cubicBezTo>
                    <a:pt x="281" y="713"/>
                    <a:pt x="281" y="713"/>
                    <a:pt x="281" y="713"/>
                  </a:cubicBezTo>
                  <a:cubicBezTo>
                    <a:pt x="281" y="713"/>
                    <a:pt x="281" y="713"/>
                    <a:pt x="281" y="713"/>
                  </a:cubicBezTo>
                  <a:cubicBezTo>
                    <a:pt x="280" y="714"/>
                    <a:pt x="278" y="714"/>
                    <a:pt x="277" y="714"/>
                  </a:cubicBezTo>
                  <a:cubicBezTo>
                    <a:pt x="277" y="714"/>
                    <a:pt x="277" y="714"/>
                    <a:pt x="277" y="714"/>
                  </a:cubicBezTo>
                  <a:cubicBezTo>
                    <a:pt x="278" y="714"/>
                    <a:pt x="277" y="714"/>
                    <a:pt x="277" y="714"/>
                  </a:cubicBezTo>
                  <a:cubicBezTo>
                    <a:pt x="277" y="714"/>
                    <a:pt x="276" y="715"/>
                    <a:pt x="276" y="715"/>
                  </a:cubicBezTo>
                  <a:cubicBezTo>
                    <a:pt x="276" y="715"/>
                    <a:pt x="276" y="715"/>
                    <a:pt x="276" y="715"/>
                  </a:cubicBezTo>
                  <a:cubicBezTo>
                    <a:pt x="275" y="715"/>
                    <a:pt x="275" y="715"/>
                    <a:pt x="274" y="716"/>
                  </a:cubicBezTo>
                  <a:close/>
                  <a:moveTo>
                    <a:pt x="280" y="719"/>
                  </a:moveTo>
                  <a:cubicBezTo>
                    <a:pt x="278" y="719"/>
                    <a:pt x="278" y="721"/>
                    <a:pt x="277" y="721"/>
                  </a:cubicBezTo>
                  <a:cubicBezTo>
                    <a:pt x="276" y="720"/>
                    <a:pt x="277" y="720"/>
                    <a:pt x="277" y="719"/>
                  </a:cubicBezTo>
                  <a:cubicBezTo>
                    <a:pt x="279" y="719"/>
                    <a:pt x="279" y="718"/>
                    <a:pt x="280" y="718"/>
                  </a:cubicBezTo>
                  <a:cubicBezTo>
                    <a:pt x="281" y="718"/>
                    <a:pt x="279" y="718"/>
                    <a:pt x="280" y="719"/>
                  </a:cubicBezTo>
                  <a:close/>
                  <a:moveTo>
                    <a:pt x="275" y="724"/>
                  </a:moveTo>
                  <a:cubicBezTo>
                    <a:pt x="275" y="725"/>
                    <a:pt x="275" y="725"/>
                    <a:pt x="275" y="725"/>
                  </a:cubicBezTo>
                  <a:cubicBezTo>
                    <a:pt x="274" y="725"/>
                    <a:pt x="274" y="724"/>
                    <a:pt x="275" y="724"/>
                  </a:cubicBezTo>
                  <a:close/>
                  <a:moveTo>
                    <a:pt x="276" y="728"/>
                  </a:moveTo>
                  <a:cubicBezTo>
                    <a:pt x="277" y="728"/>
                    <a:pt x="277" y="728"/>
                    <a:pt x="276" y="728"/>
                  </a:cubicBezTo>
                  <a:cubicBezTo>
                    <a:pt x="277" y="727"/>
                    <a:pt x="274" y="727"/>
                    <a:pt x="274" y="727"/>
                  </a:cubicBezTo>
                  <a:cubicBezTo>
                    <a:pt x="275" y="727"/>
                    <a:pt x="275" y="727"/>
                    <a:pt x="276" y="727"/>
                  </a:cubicBezTo>
                  <a:cubicBezTo>
                    <a:pt x="275" y="726"/>
                    <a:pt x="276" y="725"/>
                    <a:pt x="275" y="725"/>
                  </a:cubicBezTo>
                  <a:cubicBezTo>
                    <a:pt x="276" y="724"/>
                    <a:pt x="276" y="725"/>
                    <a:pt x="276" y="725"/>
                  </a:cubicBezTo>
                  <a:cubicBezTo>
                    <a:pt x="276" y="725"/>
                    <a:pt x="276" y="724"/>
                    <a:pt x="276" y="724"/>
                  </a:cubicBezTo>
                  <a:cubicBezTo>
                    <a:pt x="276" y="724"/>
                    <a:pt x="277" y="724"/>
                    <a:pt x="277" y="724"/>
                  </a:cubicBezTo>
                  <a:cubicBezTo>
                    <a:pt x="277" y="724"/>
                    <a:pt x="277" y="722"/>
                    <a:pt x="277" y="722"/>
                  </a:cubicBezTo>
                  <a:cubicBezTo>
                    <a:pt x="277" y="722"/>
                    <a:pt x="278" y="722"/>
                    <a:pt x="278" y="723"/>
                  </a:cubicBezTo>
                  <a:cubicBezTo>
                    <a:pt x="278" y="723"/>
                    <a:pt x="278" y="724"/>
                    <a:pt x="277" y="725"/>
                  </a:cubicBezTo>
                  <a:cubicBezTo>
                    <a:pt x="277" y="725"/>
                    <a:pt x="278" y="725"/>
                    <a:pt x="278" y="725"/>
                  </a:cubicBezTo>
                  <a:cubicBezTo>
                    <a:pt x="279" y="727"/>
                    <a:pt x="278" y="728"/>
                    <a:pt x="276" y="728"/>
                  </a:cubicBezTo>
                  <a:close/>
                  <a:moveTo>
                    <a:pt x="279" y="725"/>
                  </a:moveTo>
                  <a:cubicBezTo>
                    <a:pt x="278" y="724"/>
                    <a:pt x="280" y="724"/>
                    <a:pt x="279" y="725"/>
                  </a:cubicBezTo>
                  <a:close/>
                  <a:moveTo>
                    <a:pt x="279" y="724"/>
                  </a:moveTo>
                  <a:cubicBezTo>
                    <a:pt x="279" y="723"/>
                    <a:pt x="278" y="722"/>
                    <a:pt x="280" y="721"/>
                  </a:cubicBezTo>
                  <a:cubicBezTo>
                    <a:pt x="280" y="722"/>
                    <a:pt x="280" y="724"/>
                    <a:pt x="279" y="724"/>
                  </a:cubicBezTo>
                  <a:close/>
                  <a:moveTo>
                    <a:pt x="278" y="717"/>
                  </a:moveTo>
                  <a:cubicBezTo>
                    <a:pt x="279" y="717"/>
                    <a:pt x="279" y="716"/>
                    <a:pt x="280" y="717"/>
                  </a:cubicBezTo>
                  <a:cubicBezTo>
                    <a:pt x="280" y="715"/>
                    <a:pt x="281" y="715"/>
                    <a:pt x="282" y="714"/>
                  </a:cubicBezTo>
                  <a:cubicBezTo>
                    <a:pt x="282" y="713"/>
                    <a:pt x="281" y="713"/>
                    <a:pt x="282" y="712"/>
                  </a:cubicBezTo>
                  <a:cubicBezTo>
                    <a:pt x="284" y="712"/>
                    <a:pt x="283" y="711"/>
                    <a:pt x="285" y="711"/>
                  </a:cubicBezTo>
                  <a:cubicBezTo>
                    <a:pt x="285" y="713"/>
                    <a:pt x="283" y="713"/>
                    <a:pt x="283" y="715"/>
                  </a:cubicBezTo>
                  <a:cubicBezTo>
                    <a:pt x="282" y="715"/>
                    <a:pt x="282" y="715"/>
                    <a:pt x="281" y="716"/>
                  </a:cubicBezTo>
                  <a:cubicBezTo>
                    <a:pt x="281" y="716"/>
                    <a:pt x="281" y="717"/>
                    <a:pt x="281" y="717"/>
                  </a:cubicBezTo>
                  <a:cubicBezTo>
                    <a:pt x="281" y="717"/>
                    <a:pt x="280" y="717"/>
                    <a:pt x="278" y="717"/>
                  </a:cubicBezTo>
                  <a:close/>
                  <a:moveTo>
                    <a:pt x="281" y="722"/>
                  </a:moveTo>
                  <a:cubicBezTo>
                    <a:pt x="282" y="722"/>
                    <a:pt x="282" y="722"/>
                    <a:pt x="282" y="721"/>
                  </a:cubicBezTo>
                  <a:cubicBezTo>
                    <a:pt x="282" y="721"/>
                    <a:pt x="283" y="721"/>
                    <a:pt x="283" y="721"/>
                  </a:cubicBezTo>
                  <a:cubicBezTo>
                    <a:pt x="284" y="722"/>
                    <a:pt x="283" y="722"/>
                    <a:pt x="282" y="722"/>
                  </a:cubicBezTo>
                  <a:cubicBezTo>
                    <a:pt x="282" y="723"/>
                    <a:pt x="282" y="724"/>
                    <a:pt x="282" y="725"/>
                  </a:cubicBezTo>
                  <a:cubicBezTo>
                    <a:pt x="280" y="724"/>
                    <a:pt x="280" y="723"/>
                    <a:pt x="281" y="722"/>
                  </a:cubicBezTo>
                  <a:close/>
                  <a:moveTo>
                    <a:pt x="282" y="727"/>
                  </a:moveTo>
                  <a:cubicBezTo>
                    <a:pt x="282" y="727"/>
                    <a:pt x="282" y="727"/>
                    <a:pt x="281" y="727"/>
                  </a:cubicBezTo>
                  <a:cubicBezTo>
                    <a:pt x="281" y="726"/>
                    <a:pt x="281" y="726"/>
                    <a:pt x="281" y="726"/>
                  </a:cubicBezTo>
                  <a:cubicBezTo>
                    <a:pt x="282" y="726"/>
                    <a:pt x="282" y="726"/>
                    <a:pt x="282" y="726"/>
                  </a:cubicBezTo>
                  <a:cubicBezTo>
                    <a:pt x="282" y="726"/>
                    <a:pt x="282" y="726"/>
                    <a:pt x="282" y="727"/>
                  </a:cubicBezTo>
                  <a:close/>
                  <a:moveTo>
                    <a:pt x="282" y="724"/>
                  </a:moveTo>
                  <a:cubicBezTo>
                    <a:pt x="283" y="724"/>
                    <a:pt x="283" y="724"/>
                    <a:pt x="283" y="724"/>
                  </a:cubicBezTo>
                  <a:cubicBezTo>
                    <a:pt x="283" y="724"/>
                    <a:pt x="283" y="724"/>
                    <a:pt x="283" y="725"/>
                  </a:cubicBezTo>
                  <a:cubicBezTo>
                    <a:pt x="283" y="725"/>
                    <a:pt x="283" y="724"/>
                    <a:pt x="282" y="724"/>
                  </a:cubicBezTo>
                  <a:cubicBezTo>
                    <a:pt x="282" y="724"/>
                    <a:pt x="282" y="724"/>
                    <a:pt x="282" y="724"/>
                  </a:cubicBezTo>
                  <a:close/>
                  <a:moveTo>
                    <a:pt x="285" y="736"/>
                  </a:moveTo>
                  <a:cubicBezTo>
                    <a:pt x="284" y="736"/>
                    <a:pt x="285" y="735"/>
                    <a:pt x="285" y="735"/>
                  </a:cubicBezTo>
                  <a:cubicBezTo>
                    <a:pt x="287" y="735"/>
                    <a:pt x="286" y="736"/>
                    <a:pt x="285" y="736"/>
                  </a:cubicBezTo>
                  <a:close/>
                  <a:moveTo>
                    <a:pt x="287" y="734"/>
                  </a:moveTo>
                  <a:cubicBezTo>
                    <a:pt x="287" y="734"/>
                    <a:pt x="287" y="734"/>
                    <a:pt x="286" y="734"/>
                  </a:cubicBezTo>
                  <a:cubicBezTo>
                    <a:pt x="286" y="734"/>
                    <a:pt x="286" y="733"/>
                    <a:pt x="286" y="733"/>
                  </a:cubicBezTo>
                  <a:cubicBezTo>
                    <a:pt x="287" y="733"/>
                    <a:pt x="287" y="733"/>
                    <a:pt x="287" y="733"/>
                  </a:cubicBezTo>
                  <a:cubicBezTo>
                    <a:pt x="287" y="733"/>
                    <a:pt x="287" y="734"/>
                    <a:pt x="287" y="734"/>
                  </a:cubicBezTo>
                  <a:close/>
                  <a:moveTo>
                    <a:pt x="287" y="730"/>
                  </a:moveTo>
                  <a:cubicBezTo>
                    <a:pt x="286" y="729"/>
                    <a:pt x="288" y="729"/>
                    <a:pt x="287" y="730"/>
                  </a:cubicBezTo>
                  <a:close/>
                  <a:moveTo>
                    <a:pt x="287" y="726"/>
                  </a:moveTo>
                  <a:cubicBezTo>
                    <a:pt x="287" y="727"/>
                    <a:pt x="287" y="728"/>
                    <a:pt x="285" y="728"/>
                  </a:cubicBezTo>
                  <a:cubicBezTo>
                    <a:pt x="284" y="729"/>
                    <a:pt x="283" y="728"/>
                    <a:pt x="282" y="728"/>
                  </a:cubicBezTo>
                  <a:cubicBezTo>
                    <a:pt x="282" y="728"/>
                    <a:pt x="283" y="726"/>
                    <a:pt x="285" y="726"/>
                  </a:cubicBezTo>
                  <a:cubicBezTo>
                    <a:pt x="285" y="725"/>
                    <a:pt x="284" y="725"/>
                    <a:pt x="284" y="725"/>
                  </a:cubicBezTo>
                  <a:cubicBezTo>
                    <a:pt x="285" y="724"/>
                    <a:pt x="286" y="723"/>
                    <a:pt x="286" y="722"/>
                  </a:cubicBezTo>
                  <a:cubicBezTo>
                    <a:pt x="288" y="723"/>
                    <a:pt x="287" y="724"/>
                    <a:pt x="287" y="725"/>
                  </a:cubicBezTo>
                  <a:cubicBezTo>
                    <a:pt x="287" y="725"/>
                    <a:pt x="289" y="725"/>
                    <a:pt x="288" y="726"/>
                  </a:cubicBezTo>
                  <a:cubicBezTo>
                    <a:pt x="289" y="726"/>
                    <a:pt x="287" y="726"/>
                    <a:pt x="287" y="726"/>
                  </a:cubicBezTo>
                  <a:close/>
                  <a:moveTo>
                    <a:pt x="289" y="728"/>
                  </a:moveTo>
                  <a:cubicBezTo>
                    <a:pt x="289" y="728"/>
                    <a:pt x="289" y="728"/>
                    <a:pt x="289" y="727"/>
                  </a:cubicBezTo>
                  <a:cubicBezTo>
                    <a:pt x="289" y="727"/>
                    <a:pt x="289" y="728"/>
                    <a:pt x="290" y="728"/>
                  </a:cubicBezTo>
                  <a:cubicBezTo>
                    <a:pt x="290" y="728"/>
                    <a:pt x="289" y="728"/>
                    <a:pt x="289" y="728"/>
                  </a:cubicBezTo>
                  <a:close/>
                  <a:moveTo>
                    <a:pt x="293" y="736"/>
                  </a:moveTo>
                  <a:cubicBezTo>
                    <a:pt x="292" y="736"/>
                    <a:pt x="292" y="736"/>
                    <a:pt x="292" y="736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3" y="735"/>
                  </a:cubicBezTo>
                  <a:cubicBezTo>
                    <a:pt x="293" y="735"/>
                    <a:pt x="293" y="735"/>
                    <a:pt x="293" y="736"/>
                  </a:cubicBezTo>
                  <a:close/>
                  <a:moveTo>
                    <a:pt x="292" y="724"/>
                  </a:moveTo>
                  <a:cubicBezTo>
                    <a:pt x="292" y="724"/>
                    <a:pt x="292" y="725"/>
                    <a:pt x="292" y="725"/>
                  </a:cubicBezTo>
                  <a:cubicBezTo>
                    <a:pt x="291" y="726"/>
                    <a:pt x="290" y="726"/>
                    <a:pt x="290" y="727"/>
                  </a:cubicBezTo>
                  <a:cubicBezTo>
                    <a:pt x="288" y="726"/>
                    <a:pt x="289" y="726"/>
                    <a:pt x="290" y="725"/>
                  </a:cubicBezTo>
                  <a:cubicBezTo>
                    <a:pt x="290" y="725"/>
                    <a:pt x="291" y="725"/>
                    <a:pt x="291" y="724"/>
                  </a:cubicBezTo>
                  <a:cubicBezTo>
                    <a:pt x="291" y="724"/>
                    <a:pt x="291" y="724"/>
                    <a:pt x="291" y="723"/>
                  </a:cubicBezTo>
                  <a:cubicBezTo>
                    <a:pt x="292" y="723"/>
                    <a:pt x="292" y="722"/>
                    <a:pt x="293" y="722"/>
                  </a:cubicBezTo>
                  <a:cubicBezTo>
                    <a:pt x="293" y="723"/>
                    <a:pt x="293" y="723"/>
                    <a:pt x="292" y="724"/>
                  </a:cubicBezTo>
                  <a:close/>
                  <a:moveTo>
                    <a:pt x="291" y="704"/>
                  </a:moveTo>
                  <a:cubicBezTo>
                    <a:pt x="291" y="704"/>
                    <a:pt x="291" y="704"/>
                    <a:pt x="291" y="705"/>
                  </a:cubicBezTo>
                  <a:cubicBezTo>
                    <a:pt x="290" y="705"/>
                    <a:pt x="290" y="703"/>
                    <a:pt x="291" y="704"/>
                  </a:cubicBezTo>
                  <a:close/>
                  <a:moveTo>
                    <a:pt x="293" y="698"/>
                  </a:moveTo>
                  <a:cubicBezTo>
                    <a:pt x="293" y="698"/>
                    <a:pt x="293" y="698"/>
                    <a:pt x="293" y="698"/>
                  </a:cubicBezTo>
                  <a:cubicBezTo>
                    <a:pt x="293" y="698"/>
                    <a:pt x="293" y="698"/>
                    <a:pt x="293" y="698"/>
                  </a:cubicBezTo>
                  <a:cubicBezTo>
                    <a:pt x="293" y="698"/>
                    <a:pt x="293" y="698"/>
                    <a:pt x="293" y="698"/>
                  </a:cubicBezTo>
                  <a:cubicBezTo>
                    <a:pt x="293" y="698"/>
                    <a:pt x="293" y="698"/>
                    <a:pt x="293" y="698"/>
                  </a:cubicBezTo>
                  <a:close/>
                  <a:moveTo>
                    <a:pt x="294" y="699"/>
                  </a:moveTo>
                  <a:cubicBezTo>
                    <a:pt x="296" y="699"/>
                    <a:pt x="294" y="700"/>
                    <a:pt x="294" y="701"/>
                  </a:cubicBezTo>
                  <a:cubicBezTo>
                    <a:pt x="292" y="700"/>
                    <a:pt x="294" y="699"/>
                    <a:pt x="294" y="699"/>
                  </a:cubicBezTo>
                  <a:close/>
                  <a:moveTo>
                    <a:pt x="293" y="709"/>
                  </a:moveTo>
                  <a:cubicBezTo>
                    <a:pt x="293" y="708"/>
                    <a:pt x="294" y="708"/>
                    <a:pt x="295" y="708"/>
                  </a:cubicBezTo>
                  <a:cubicBezTo>
                    <a:pt x="294" y="707"/>
                    <a:pt x="293" y="706"/>
                    <a:pt x="293" y="705"/>
                  </a:cubicBezTo>
                  <a:cubicBezTo>
                    <a:pt x="295" y="705"/>
                    <a:pt x="295" y="703"/>
                    <a:pt x="295" y="702"/>
                  </a:cubicBezTo>
                  <a:cubicBezTo>
                    <a:pt x="297" y="702"/>
                    <a:pt x="296" y="703"/>
                    <a:pt x="295" y="704"/>
                  </a:cubicBezTo>
                  <a:cubicBezTo>
                    <a:pt x="295" y="704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6" y="705"/>
                    <a:pt x="296" y="705"/>
                  </a:cubicBezTo>
                  <a:cubicBezTo>
                    <a:pt x="296" y="705"/>
                    <a:pt x="295" y="706"/>
                    <a:pt x="295" y="706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4" y="705"/>
                    <a:pt x="295" y="706"/>
                    <a:pt x="295" y="706"/>
                  </a:cubicBezTo>
                  <a:cubicBezTo>
                    <a:pt x="295" y="706"/>
                    <a:pt x="295" y="707"/>
                    <a:pt x="295" y="707"/>
                  </a:cubicBezTo>
                  <a:cubicBezTo>
                    <a:pt x="295" y="707"/>
                    <a:pt x="295" y="707"/>
                    <a:pt x="295" y="707"/>
                  </a:cubicBezTo>
                  <a:cubicBezTo>
                    <a:pt x="296" y="707"/>
                    <a:pt x="297" y="706"/>
                    <a:pt x="297" y="706"/>
                  </a:cubicBezTo>
                  <a:cubicBezTo>
                    <a:pt x="298" y="707"/>
                    <a:pt x="297" y="708"/>
                    <a:pt x="297" y="709"/>
                  </a:cubicBezTo>
                  <a:cubicBezTo>
                    <a:pt x="298" y="709"/>
                    <a:pt x="298" y="709"/>
                    <a:pt x="298" y="708"/>
                  </a:cubicBezTo>
                  <a:cubicBezTo>
                    <a:pt x="299" y="708"/>
                    <a:pt x="297" y="709"/>
                    <a:pt x="299" y="709"/>
                  </a:cubicBezTo>
                  <a:cubicBezTo>
                    <a:pt x="299" y="709"/>
                    <a:pt x="299" y="708"/>
                    <a:pt x="299" y="707"/>
                  </a:cubicBezTo>
                  <a:cubicBezTo>
                    <a:pt x="299" y="707"/>
                    <a:pt x="299" y="707"/>
                    <a:pt x="299" y="707"/>
                  </a:cubicBezTo>
                  <a:cubicBezTo>
                    <a:pt x="299" y="707"/>
                    <a:pt x="299" y="707"/>
                    <a:pt x="299" y="706"/>
                  </a:cubicBezTo>
                  <a:cubicBezTo>
                    <a:pt x="299" y="706"/>
                    <a:pt x="299" y="706"/>
                    <a:pt x="299" y="706"/>
                  </a:cubicBezTo>
                  <a:cubicBezTo>
                    <a:pt x="299" y="705"/>
                    <a:pt x="298" y="705"/>
                    <a:pt x="297" y="704"/>
                  </a:cubicBezTo>
                  <a:cubicBezTo>
                    <a:pt x="298" y="704"/>
                    <a:pt x="297" y="702"/>
                    <a:pt x="297" y="700"/>
                  </a:cubicBezTo>
                  <a:cubicBezTo>
                    <a:pt x="296" y="699"/>
                    <a:pt x="295" y="698"/>
                    <a:pt x="294" y="697"/>
                  </a:cubicBezTo>
                  <a:cubicBezTo>
                    <a:pt x="293" y="698"/>
                    <a:pt x="293" y="697"/>
                    <a:pt x="291" y="697"/>
                  </a:cubicBezTo>
                  <a:cubicBezTo>
                    <a:pt x="290" y="697"/>
                    <a:pt x="290" y="698"/>
                    <a:pt x="289" y="699"/>
                  </a:cubicBezTo>
                  <a:cubicBezTo>
                    <a:pt x="289" y="699"/>
                    <a:pt x="289" y="699"/>
                    <a:pt x="289" y="699"/>
                  </a:cubicBezTo>
                  <a:cubicBezTo>
                    <a:pt x="290" y="699"/>
                    <a:pt x="289" y="700"/>
                    <a:pt x="289" y="700"/>
                  </a:cubicBezTo>
                  <a:cubicBezTo>
                    <a:pt x="289" y="700"/>
                    <a:pt x="289" y="700"/>
                    <a:pt x="289" y="700"/>
                  </a:cubicBezTo>
                  <a:cubicBezTo>
                    <a:pt x="288" y="700"/>
                    <a:pt x="288" y="700"/>
                    <a:pt x="288" y="700"/>
                  </a:cubicBezTo>
                  <a:cubicBezTo>
                    <a:pt x="288" y="701"/>
                    <a:pt x="288" y="702"/>
                    <a:pt x="288" y="702"/>
                  </a:cubicBezTo>
                  <a:cubicBezTo>
                    <a:pt x="288" y="702"/>
                    <a:pt x="289" y="702"/>
                    <a:pt x="289" y="702"/>
                  </a:cubicBezTo>
                  <a:cubicBezTo>
                    <a:pt x="289" y="703"/>
                    <a:pt x="289" y="703"/>
                    <a:pt x="288" y="703"/>
                  </a:cubicBezTo>
                  <a:cubicBezTo>
                    <a:pt x="288" y="703"/>
                    <a:pt x="288" y="703"/>
                    <a:pt x="289" y="703"/>
                  </a:cubicBezTo>
                  <a:cubicBezTo>
                    <a:pt x="288" y="703"/>
                    <a:pt x="288" y="704"/>
                    <a:pt x="286" y="704"/>
                  </a:cubicBezTo>
                  <a:cubicBezTo>
                    <a:pt x="286" y="702"/>
                    <a:pt x="287" y="701"/>
                    <a:pt x="287" y="699"/>
                  </a:cubicBezTo>
                  <a:cubicBezTo>
                    <a:pt x="286" y="700"/>
                    <a:pt x="286" y="700"/>
                    <a:pt x="286" y="700"/>
                  </a:cubicBezTo>
                  <a:cubicBezTo>
                    <a:pt x="285" y="700"/>
                    <a:pt x="286" y="699"/>
                    <a:pt x="286" y="699"/>
                  </a:cubicBezTo>
                  <a:cubicBezTo>
                    <a:pt x="286" y="699"/>
                    <a:pt x="286" y="699"/>
                    <a:pt x="286" y="699"/>
                  </a:cubicBezTo>
                  <a:cubicBezTo>
                    <a:pt x="286" y="699"/>
                    <a:pt x="286" y="699"/>
                    <a:pt x="286" y="698"/>
                  </a:cubicBezTo>
                  <a:cubicBezTo>
                    <a:pt x="287" y="698"/>
                    <a:pt x="287" y="699"/>
                    <a:pt x="288" y="699"/>
                  </a:cubicBezTo>
                  <a:cubicBezTo>
                    <a:pt x="289" y="699"/>
                    <a:pt x="289" y="698"/>
                    <a:pt x="289" y="698"/>
                  </a:cubicBezTo>
                  <a:cubicBezTo>
                    <a:pt x="289" y="698"/>
                    <a:pt x="289" y="698"/>
                    <a:pt x="289" y="698"/>
                  </a:cubicBezTo>
                  <a:cubicBezTo>
                    <a:pt x="289" y="697"/>
                    <a:pt x="289" y="697"/>
                    <a:pt x="288" y="697"/>
                  </a:cubicBezTo>
                  <a:cubicBezTo>
                    <a:pt x="288" y="697"/>
                    <a:pt x="289" y="697"/>
                    <a:pt x="289" y="697"/>
                  </a:cubicBezTo>
                  <a:cubicBezTo>
                    <a:pt x="290" y="697"/>
                    <a:pt x="290" y="696"/>
                    <a:pt x="291" y="696"/>
                  </a:cubicBezTo>
                  <a:cubicBezTo>
                    <a:pt x="292" y="695"/>
                    <a:pt x="291" y="695"/>
                    <a:pt x="291" y="695"/>
                  </a:cubicBezTo>
                  <a:cubicBezTo>
                    <a:pt x="292" y="695"/>
                    <a:pt x="292" y="695"/>
                    <a:pt x="293" y="695"/>
                  </a:cubicBezTo>
                  <a:cubicBezTo>
                    <a:pt x="291" y="694"/>
                    <a:pt x="293" y="692"/>
                    <a:pt x="293" y="691"/>
                  </a:cubicBezTo>
                  <a:cubicBezTo>
                    <a:pt x="295" y="691"/>
                    <a:pt x="294" y="692"/>
                    <a:pt x="295" y="692"/>
                  </a:cubicBezTo>
                  <a:cubicBezTo>
                    <a:pt x="295" y="693"/>
                    <a:pt x="295" y="694"/>
                    <a:pt x="294" y="694"/>
                  </a:cubicBezTo>
                  <a:cubicBezTo>
                    <a:pt x="294" y="694"/>
                    <a:pt x="294" y="694"/>
                    <a:pt x="294" y="694"/>
                  </a:cubicBezTo>
                  <a:cubicBezTo>
                    <a:pt x="294" y="694"/>
                    <a:pt x="295" y="694"/>
                    <a:pt x="295" y="694"/>
                  </a:cubicBezTo>
                  <a:cubicBezTo>
                    <a:pt x="295" y="695"/>
                    <a:pt x="295" y="695"/>
                    <a:pt x="295" y="695"/>
                  </a:cubicBezTo>
                  <a:cubicBezTo>
                    <a:pt x="295" y="695"/>
                    <a:pt x="295" y="695"/>
                    <a:pt x="295" y="695"/>
                  </a:cubicBezTo>
                  <a:cubicBezTo>
                    <a:pt x="295" y="696"/>
                    <a:pt x="295" y="696"/>
                    <a:pt x="295" y="697"/>
                  </a:cubicBezTo>
                  <a:cubicBezTo>
                    <a:pt x="296" y="698"/>
                    <a:pt x="296" y="697"/>
                    <a:pt x="297" y="697"/>
                  </a:cubicBezTo>
                  <a:cubicBezTo>
                    <a:pt x="298" y="698"/>
                    <a:pt x="296" y="698"/>
                    <a:pt x="296" y="698"/>
                  </a:cubicBezTo>
                  <a:cubicBezTo>
                    <a:pt x="297" y="699"/>
                    <a:pt x="298" y="700"/>
                    <a:pt x="299" y="701"/>
                  </a:cubicBezTo>
                  <a:cubicBezTo>
                    <a:pt x="298" y="702"/>
                    <a:pt x="299" y="703"/>
                    <a:pt x="299" y="704"/>
                  </a:cubicBezTo>
                  <a:cubicBezTo>
                    <a:pt x="301" y="704"/>
                    <a:pt x="300" y="703"/>
                    <a:pt x="301" y="702"/>
                  </a:cubicBezTo>
                  <a:cubicBezTo>
                    <a:pt x="303" y="703"/>
                    <a:pt x="301" y="703"/>
                    <a:pt x="301" y="704"/>
                  </a:cubicBezTo>
                  <a:cubicBezTo>
                    <a:pt x="301" y="705"/>
                    <a:pt x="302" y="705"/>
                    <a:pt x="303" y="705"/>
                  </a:cubicBezTo>
                  <a:cubicBezTo>
                    <a:pt x="303" y="706"/>
                    <a:pt x="300" y="707"/>
                    <a:pt x="303" y="708"/>
                  </a:cubicBezTo>
                  <a:cubicBezTo>
                    <a:pt x="303" y="708"/>
                    <a:pt x="302" y="708"/>
                    <a:pt x="301" y="708"/>
                  </a:cubicBezTo>
                  <a:cubicBezTo>
                    <a:pt x="301" y="709"/>
                    <a:pt x="303" y="710"/>
                    <a:pt x="302" y="710"/>
                  </a:cubicBezTo>
                  <a:cubicBezTo>
                    <a:pt x="302" y="711"/>
                    <a:pt x="302" y="710"/>
                    <a:pt x="301" y="710"/>
                  </a:cubicBezTo>
                  <a:cubicBezTo>
                    <a:pt x="301" y="711"/>
                    <a:pt x="301" y="711"/>
                    <a:pt x="300" y="711"/>
                  </a:cubicBezTo>
                  <a:cubicBezTo>
                    <a:pt x="300" y="713"/>
                    <a:pt x="302" y="714"/>
                    <a:pt x="301" y="715"/>
                  </a:cubicBezTo>
                  <a:cubicBezTo>
                    <a:pt x="301" y="715"/>
                    <a:pt x="302" y="715"/>
                    <a:pt x="302" y="715"/>
                  </a:cubicBezTo>
                  <a:cubicBezTo>
                    <a:pt x="302" y="716"/>
                    <a:pt x="300" y="716"/>
                    <a:pt x="301" y="715"/>
                  </a:cubicBezTo>
                  <a:cubicBezTo>
                    <a:pt x="300" y="715"/>
                    <a:pt x="300" y="715"/>
                    <a:pt x="299" y="715"/>
                  </a:cubicBezTo>
                  <a:cubicBezTo>
                    <a:pt x="299" y="716"/>
                    <a:pt x="299" y="716"/>
                    <a:pt x="299" y="716"/>
                  </a:cubicBezTo>
                  <a:cubicBezTo>
                    <a:pt x="299" y="716"/>
                    <a:pt x="299" y="716"/>
                    <a:pt x="299" y="716"/>
                  </a:cubicBezTo>
                  <a:cubicBezTo>
                    <a:pt x="299" y="716"/>
                    <a:pt x="299" y="716"/>
                    <a:pt x="299" y="716"/>
                  </a:cubicBezTo>
                  <a:cubicBezTo>
                    <a:pt x="299" y="716"/>
                    <a:pt x="299" y="715"/>
                    <a:pt x="299" y="715"/>
                  </a:cubicBezTo>
                  <a:cubicBezTo>
                    <a:pt x="299" y="715"/>
                    <a:pt x="298" y="715"/>
                    <a:pt x="299" y="715"/>
                  </a:cubicBezTo>
                  <a:cubicBezTo>
                    <a:pt x="299" y="714"/>
                    <a:pt x="299" y="714"/>
                    <a:pt x="299" y="714"/>
                  </a:cubicBezTo>
                  <a:cubicBezTo>
                    <a:pt x="297" y="714"/>
                    <a:pt x="298" y="713"/>
                    <a:pt x="297" y="712"/>
                  </a:cubicBezTo>
                  <a:cubicBezTo>
                    <a:pt x="299" y="712"/>
                    <a:pt x="299" y="713"/>
                    <a:pt x="299" y="714"/>
                  </a:cubicBezTo>
                  <a:cubicBezTo>
                    <a:pt x="299" y="714"/>
                    <a:pt x="299" y="714"/>
                    <a:pt x="299" y="714"/>
                  </a:cubicBezTo>
                  <a:cubicBezTo>
                    <a:pt x="299" y="714"/>
                    <a:pt x="299" y="714"/>
                    <a:pt x="299" y="714"/>
                  </a:cubicBezTo>
                  <a:cubicBezTo>
                    <a:pt x="299" y="714"/>
                    <a:pt x="299" y="714"/>
                    <a:pt x="299" y="713"/>
                  </a:cubicBezTo>
                  <a:cubicBezTo>
                    <a:pt x="299" y="713"/>
                    <a:pt x="300" y="714"/>
                    <a:pt x="300" y="714"/>
                  </a:cubicBezTo>
                  <a:cubicBezTo>
                    <a:pt x="300" y="714"/>
                    <a:pt x="300" y="714"/>
                    <a:pt x="300" y="714"/>
                  </a:cubicBezTo>
                  <a:cubicBezTo>
                    <a:pt x="300" y="714"/>
                    <a:pt x="300" y="714"/>
                    <a:pt x="300" y="714"/>
                  </a:cubicBezTo>
                  <a:cubicBezTo>
                    <a:pt x="298" y="713"/>
                    <a:pt x="302" y="710"/>
                    <a:pt x="299" y="709"/>
                  </a:cubicBezTo>
                  <a:cubicBezTo>
                    <a:pt x="298" y="709"/>
                    <a:pt x="298" y="710"/>
                    <a:pt x="297" y="710"/>
                  </a:cubicBezTo>
                  <a:cubicBezTo>
                    <a:pt x="297" y="710"/>
                    <a:pt x="297" y="710"/>
                    <a:pt x="297" y="710"/>
                  </a:cubicBezTo>
                  <a:cubicBezTo>
                    <a:pt x="297" y="710"/>
                    <a:pt x="296" y="710"/>
                    <a:pt x="296" y="710"/>
                  </a:cubicBezTo>
                  <a:cubicBezTo>
                    <a:pt x="296" y="710"/>
                    <a:pt x="295" y="709"/>
                    <a:pt x="295" y="709"/>
                  </a:cubicBezTo>
                  <a:cubicBezTo>
                    <a:pt x="294" y="709"/>
                    <a:pt x="294" y="709"/>
                    <a:pt x="293" y="709"/>
                  </a:cubicBezTo>
                  <a:close/>
                  <a:moveTo>
                    <a:pt x="301" y="717"/>
                  </a:moveTo>
                  <a:cubicBezTo>
                    <a:pt x="300" y="718"/>
                    <a:pt x="299" y="717"/>
                    <a:pt x="299" y="716"/>
                  </a:cubicBezTo>
                  <a:cubicBezTo>
                    <a:pt x="300" y="716"/>
                    <a:pt x="300" y="716"/>
                    <a:pt x="301" y="716"/>
                  </a:cubicBezTo>
                  <a:cubicBezTo>
                    <a:pt x="301" y="717"/>
                    <a:pt x="301" y="717"/>
                    <a:pt x="301" y="717"/>
                  </a:cubicBezTo>
                  <a:close/>
                  <a:moveTo>
                    <a:pt x="302" y="720"/>
                  </a:moveTo>
                  <a:cubicBezTo>
                    <a:pt x="302" y="720"/>
                    <a:pt x="302" y="721"/>
                    <a:pt x="302" y="721"/>
                  </a:cubicBezTo>
                  <a:cubicBezTo>
                    <a:pt x="300" y="721"/>
                    <a:pt x="301" y="720"/>
                    <a:pt x="302" y="720"/>
                  </a:cubicBezTo>
                  <a:close/>
                  <a:moveTo>
                    <a:pt x="301" y="719"/>
                  </a:moveTo>
                  <a:cubicBezTo>
                    <a:pt x="301" y="719"/>
                    <a:pt x="301" y="719"/>
                    <a:pt x="301" y="719"/>
                  </a:cubicBezTo>
                  <a:cubicBezTo>
                    <a:pt x="301" y="719"/>
                    <a:pt x="301" y="719"/>
                    <a:pt x="302" y="718"/>
                  </a:cubicBezTo>
                  <a:cubicBezTo>
                    <a:pt x="302" y="719"/>
                    <a:pt x="302" y="719"/>
                    <a:pt x="302" y="719"/>
                  </a:cubicBezTo>
                  <a:cubicBezTo>
                    <a:pt x="302" y="719"/>
                    <a:pt x="302" y="719"/>
                    <a:pt x="302" y="719"/>
                  </a:cubicBezTo>
                  <a:cubicBezTo>
                    <a:pt x="302" y="719"/>
                    <a:pt x="302" y="719"/>
                    <a:pt x="302" y="719"/>
                  </a:cubicBezTo>
                  <a:cubicBezTo>
                    <a:pt x="302" y="719"/>
                    <a:pt x="302" y="719"/>
                    <a:pt x="301" y="719"/>
                  </a:cubicBezTo>
                  <a:close/>
                  <a:moveTo>
                    <a:pt x="298" y="722"/>
                  </a:moveTo>
                  <a:cubicBezTo>
                    <a:pt x="297" y="722"/>
                    <a:pt x="298" y="721"/>
                    <a:pt x="298" y="721"/>
                  </a:cubicBezTo>
                  <a:cubicBezTo>
                    <a:pt x="299" y="721"/>
                    <a:pt x="298" y="722"/>
                    <a:pt x="298" y="722"/>
                  </a:cubicBezTo>
                  <a:close/>
                  <a:moveTo>
                    <a:pt x="297" y="710"/>
                  </a:moveTo>
                  <a:cubicBezTo>
                    <a:pt x="297" y="710"/>
                    <a:pt x="297" y="710"/>
                    <a:pt x="298" y="710"/>
                  </a:cubicBezTo>
                  <a:cubicBezTo>
                    <a:pt x="298" y="710"/>
                    <a:pt x="298" y="711"/>
                    <a:pt x="298" y="711"/>
                  </a:cubicBezTo>
                  <a:cubicBezTo>
                    <a:pt x="297" y="711"/>
                    <a:pt x="297" y="711"/>
                    <a:pt x="297" y="710"/>
                  </a:cubicBezTo>
                  <a:close/>
                  <a:moveTo>
                    <a:pt x="296" y="710"/>
                  </a:moveTo>
                  <a:cubicBezTo>
                    <a:pt x="296" y="711"/>
                    <a:pt x="295" y="711"/>
                    <a:pt x="294" y="711"/>
                  </a:cubicBezTo>
                  <a:cubicBezTo>
                    <a:pt x="294" y="711"/>
                    <a:pt x="295" y="710"/>
                    <a:pt x="296" y="710"/>
                  </a:cubicBezTo>
                  <a:close/>
                  <a:moveTo>
                    <a:pt x="295" y="720"/>
                  </a:moveTo>
                  <a:cubicBezTo>
                    <a:pt x="295" y="719"/>
                    <a:pt x="295" y="719"/>
                    <a:pt x="296" y="719"/>
                  </a:cubicBezTo>
                  <a:cubicBezTo>
                    <a:pt x="296" y="720"/>
                    <a:pt x="296" y="720"/>
                    <a:pt x="295" y="720"/>
                  </a:cubicBezTo>
                  <a:close/>
                  <a:moveTo>
                    <a:pt x="295" y="719"/>
                  </a:moveTo>
                  <a:cubicBezTo>
                    <a:pt x="295" y="718"/>
                    <a:pt x="296" y="717"/>
                    <a:pt x="296" y="717"/>
                  </a:cubicBezTo>
                  <a:cubicBezTo>
                    <a:pt x="297" y="717"/>
                    <a:pt x="296" y="718"/>
                    <a:pt x="296" y="718"/>
                  </a:cubicBezTo>
                  <a:cubicBezTo>
                    <a:pt x="297" y="718"/>
                    <a:pt x="296" y="717"/>
                    <a:pt x="298" y="717"/>
                  </a:cubicBezTo>
                  <a:cubicBezTo>
                    <a:pt x="298" y="718"/>
                    <a:pt x="296" y="719"/>
                    <a:pt x="295" y="719"/>
                  </a:cubicBezTo>
                  <a:close/>
                  <a:moveTo>
                    <a:pt x="297" y="723"/>
                  </a:moveTo>
                  <a:cubicBezTo>
                    <a:pt x="297" y="723"/>
                    <a:pt x="297" y="723"/>
                    <a:pt x="297" y="723"/>
                  </a:cubicBezTo>
                  <a:cubicBezTo>
                    <a:pt x="297" y="722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4"/>
                  </a:cubicBezTo>
                  <a:cubicBezTo>
                    <a:pt x="296" y="724"/>
                    <a:pt x="296" y="723"/>
                    <a:pt x="297" y="723"/>
                  </a:cubicBezTo>
                  <a:close/>
                  <a:moveTo>
                    <a:pt x="298" y="727"/>
                  </a:moveTo>
                  <a:cubicBezTo>
                    <a:pt x="298" y="728"/>
                    <a:pt x="298" y="728"/>
                    <a:pt x="297" y="727"/>
                  </a:cubicBezTo>
                  <a:cubicBezTo>
                    <a:pt x="297" y="727"/>
                    <a:pt x="297" y="727"/>
                    <a:pt x="297" y="727"/>
                  </a:cubicBezTo>
                  <a:cubicBezTo>
                    <a:pt x="298" y="727"/>
                    <a:pt x="298" y="727"/>
                    <a:pt x="298" y="727"/>
                  </a:cubicBezTo>
                  <a:close/>
                  <a:moveTo>
                    <a:pt x="298" y="731"/>
                  </a:moveTo>
                  <a:cubicBezTo>
                    <a:pt x="298" y="730"/>
                    <a:pt x="298" y="730"/>
                    <a:pt x="298" y="730"/>
                  </a:cubicBezTo>
                  <a:cubicBezTo>
                    <a:pt x="297" y="730"/>
                    <a:pt x="296" y="729"/>
                    <a:pt x="298" y="729"/>
                  </a:cubicBezTo>
                  <a:cubicBezTo>
                    <a:pt x="298" y="729"/>
                    <a:pt x="298" y="729"/>
                    <a:pt x="297" y="728"/>
                  </a:cubicBezTo>
                  <a:cubicBezTo>
                    <a:pt x="299" y="729"/>
                    <a:pt x="300" y="730"/>
                    <a:pt x="298" y="731"/>
                  </a:cubicBezTo>
                  <a:close/>
                  <a:moveTo>
                    <a:pt x="298" y="727"/>
                  </a:moveTo>
                  <a:cubicBezTo>
                    <a:pt x="298" y="725"/>
                    <a:pt x="299" y="724"/>
                    <a:pt x="299" y="722"/>
                  </a:cubicBezTo>
                  <a:cubicBezTo>
                    <a:pt x="300" y="722"/>
                    <a:pt x="300" y="722"/>
                    <a:pt x="300" y="723"/>
                  </a:cubicBezTo>
                  <a:cubicBezTo>
                    <a:pt x="302" y="723"/>
                    <a:pt x="301" y="722"/>
                    <a:pt x="303" y="722"/>
                  </a:cubicBezTo>
                  <a:cubicBezTo>
                    <a:pt x="303" y="722"/>
                    <a:pt x="303" y="722"/>
                    <a:pt x="303" y="722"/>
                  </a:cubicBezTo>
                  <a:cubicBezTo>
                    <a:pt x="304" y="723"/>
                    <a:pt x="303" y="723"/>
                    <a:pt x="303" y="723"/>
                  </a:cubicBezTo>
                  <a:cubicBezTo>
                    <a:pt x="302" y="723"/>
                    <a:pt x="302" y="723"/>
                    <a:pt x="302" y="723"/>
                  </a:cubicBezTo>
                  <a:cubicBezTo>
                    <a:pt x="302" y="723"/>
                    <a:pt x="302" y="723"/>
                    <a:pt x="302" y="723"/>
                  </a:cubicBezTo>
                  <a:cubicBezTo>
                    <a:pt x="301" y="724"/>
                    <a:pt x="300" y="724"/>
                    <a:pt x="299" y="725"/>
                  </a:cubicBezTo>
                  <a:cubicBezTo>
                    <a:pt x="299" y="726"/>
                    <a:pt x="300" y="727"/>
                    <a:pt x="298" y="727"/>
                  </a:cubicBezTo>
                  <a:close/>
                  <a:moveTo>
                    <a:pt x="301" y="733"/>
                  </a:moveTo>
                  <a:cubicBezTo>
                    <a:pt x="301" y="733"/>
                    <a:pt x="301" y="734"/>
                    <a:pt x="301" y="734"/>
                  </a:cubicBezTo>
                  <a:cubicBezTo>
                    <a:pt x="300" y="734"/>
                    <a:pt x="300" y="733"/>
                    <a:pt x="301" y="733"/>
                  </a:cubicBezTo>
                  <a:close/>
                  <a:moveTo>
                    <a:pt x="304" y="734"/>
                  </a:moveTo>
                  <a:cubicBezTo>
                    <a:pt x="304" y="735"/>
                    <a:pt x="304" y="736"/>
                    <a:pt x="302" y="737"/>
                  </a:cubicBezTo>
                  <a:cubicBezTo>
                    <a:pt x="303" y="737"/>
                    <a:pt x="302" y="737"/>
                    <a:pt x="302" y="737"/>
                  </a:cubicBezTo>
                  <a:cubicBezTo>
                    <a:pt x="302" y="736"/>
                    <a:pt x="300" y="736"/>
                    <a:pt x="300" y="735"/>
                  </a:cubicBezTo>
                  <a:cubicBezTo>
                    <a:pt x="301" y="735"/>
                    <a:pt x="301" y="735"/>
                    <a:pt x="302" y="735"/>
                  </a:cubicBezTo>
                  <a:cubicBezTo>
                    <a:pt x="301" y="735"/>
                    <a:pt x="302" y="734"/>
                    <a:pt x="301" y="734"/>
                  </a:cubicBezTo>
                  <a:cubicBezTo>
                    <a:pt x="301" y="733"/>
                    <a:pt x="302" y="734"/>
                    <a:pt x="302" y="734"/>
                  </a:cubicBezTo>
                  <a:cubicBezTo>
                    <a:pt x="302" y="734"/>
                    <a:pt x="302" y="733"/>
                    <a:pt x="302" y="733"/>
                  </a:cubicBezTo>
                  <a:cubicBezTo>
                    <a:pt x="302" y="733"/>
                    <a:pt x="303" y="733"/>
                    <a:pt x="303" y="733"/>
                  </a:cubicBezTo>
                  <a:cubicBezTo>
                    <a:pt x="303" y="732"/>
                    <a:pt x="303" y="731"/>
                    <a:pt x="303" y="731"/>
                  </a:cubicBezTo>
                  <a:cubicBezTo>
                    <a:pt x="303" y="730"/>
                    <a:pt x="304" y="731"/>
                    <a:pt x="304" y="731"/>
                  </a:cubicBezTo>
                  <a:cubicBezTo>
                    <a:pt x="304" y="732"/>
                    <a:pt x="304" y="733"/>
                    <a:pt x="303" y="733"/>
                  </a:cubicBezTo>
                  <a:cubicBezTo>
                    <a:pt x="303" y="734"/>
                    <a:pt x="304" y="734"/>
                    <a:pt x="304" y="734"/>
                  </a:cubicBezTo>
                  <a:close/>
                  <a:moveTo>
                    <a:pt x="305" y="717"/>
                  </a:moveTo>
                  <a:cubicBezTo>
                    <a:pt x="303" y="717"/>
                    <a:pt x="306" y="716"/>
                    <a:pt x="306" y="715"/>
                  </a:cubicBezTo>
                  <a:cubicBezTo>
                    <a:pt x="306" y="715"/>
                    <a:pt x="307" y="715"/>
                    <a:pt x="307" y="715"/>
                  </a:cubicBezTo>
                  <a:cubicBezTo>
                    <a:pt x="306" y="715"/>
                    <a:pt x="306" y="717"/>
                    <a:pt x="305" y="717"/>
                  </a:cubicBezTo>
                  <a:close/>
                  <a:moveTo>
                    <a:pt x="306" y="721"/>
                  </a:moveTo>
                  <a:cubicBezTo>
                    <a:pt x="306" y="721"/>
                    <a:pt x="306" y="721"/>
                    <a:pt x="306" y="721"/>
                  </a:cubicBezTo>
                  <a:cubicBezTo>
                    <a:pt x="306" y="721"/>
                    <a:pt x="306" y="721"/>
                    <a:pt x="307" y="721"/>
                  </a:cubicBezTo>
                  <a:cubicBezTo>
                    <a:pt x="307" y="721"/>
                    <a:pt x="307" y="721"/>
                    <a:pt x="307" y="721"/>
                  </a:cubicBezTo>
                  <a:cubicBezTo>
                    <a:pt x="306" y="721"/>
                    <a:pt x="306" y="721"/>
                    <a:pt x="306" y="721"/>
                  </a:cubicBezTo>
                  <a:close/>
                  <a:moveTo>
                    <a:pt x="306" y="725"/>
                  </a:moveTo>
                  <a:cubicBezTo>
                    <a:pt x="308" y="725"/>
                    <a:pt x="308" y="726"/>
                    <a:pt x="308" y="727"/>
                  </a:cubicBezTo>
                  <a:cubicBezTo>
                    <a:pt x="307" y="727"/>
                    <a:pt x="306" y="726"/>
                    <a:pt x="306" y="725"/>
                  </a:cubicBezTo>
                  <a:close/>
                  <a:moveTo>
                    <a:pt x="309" y="728"/>
                  </a:moveTo>
                  <a:cubicBezTo>
                    <a:pt x="310" y="729"/>
                    <a:pt x="308" y="729"/>
                    <a:pt x="308" y="729"/>
                  </a:cubicBezTo>
                  <a:cubicBezTo>
                    <a:pt x="307" y="728"/>
                    <a:pt x="309" y="728"/>
                    <a:pt x="309" y="728"/>
                  </a:cubicBezTo>
                  <a:close/>
                  <a:moveTo>
                    <a:pt x="309" y="733"/>
                  </a:moveTo>
                  <a:cubicBezTo>
                    <a:pt x="308" y="733"/>
                    <a:pt x="308" y="733"/>
                    <a:pt x="308" y="733"/>
                  </a:cubicBezTo>
                  <a:cubicBezTo>
                    <a:pt x="308" y="733"/>
                    <a:pt x="308" y="733"/>
                    <a:pt x="308" y="733"/>
                  </a:cubicBezTo>
                  <a:cubicBezTo>
                    <a:pt x="308" y="733"/>
                    <a:pt x="309" y="733"/>
                    <a:pt x="309" y="733"/>
                  </a:cubicBezTo>
                  <a:cubicBezTo>
                    <a:pt x="309" y="733"/>
                    <a:pt x="309" y="733"/>
                    <a:pt x="309" y="733"/>
                  </a:cubicBezTo>
                  <a:close/>
                  <a:moveTo>
                    <a:pt x="312" y="730"/>
                  </a:moveTo>
                  <a:cubicBezTo>
                    <a:pt x="311" y="730"/>
                    <a:pt x="312" y="730"/>
                    <a:pt x="312" y="730"/>
                  </a:cubicBezTo>
                  <a:cubicBezTo>
                    <a:pt x="313" y="730"/>
                    <a:pt x="312" y="731"/>
                    <a:pt x="312" y="730"/>
                  </a:cubicBezTo>
                  <a:close/>
                  <a:moveTo>
                    <a:pt x="313" y="743"/>
                  </a:moveTo>
                  <a:cubicBezTo>
                    <a:pt x="313" y="743"/>
                    <a:pt x="312" y="743"/>
                    <a:pt x="312" y="743"/>
                  </a:cubicBezTo>
                  <a:cubicBezTo>
                    <a:pt x="312" y="742"/>
                    <a:pt x="312" y="742"/>
                    <a:pt x="312" y="742"/>
                  </a:cubicBezTo>
                  <a:cubicBezTo>
                    <a:pt x="312" y="742"/>
                    <a:pt x="313" y="742"/>
                    <a:pt x="313" y="742"/>
                  </a:cubicBezTo>
                  <a:cubicBezTo>
                    <a:pt x="313" y="742"/>
                    <a:pt x="313" y="742"/>
                    <a:pt x="313" y="743"/>
                  </a:cubicBezTo>
                  <a:close/>
                  <a:moveTo>
                    <a:pt x="315" y="735"/>
                  </a:moveTo>
                  <a:cubicBezTo>
                    <a:pt x="311" y="735"/>
                    <a:pt x="312" y="731"/>
                    <a:pt x="315" y="731"/>
                  </a:cubicBezTo>
                  <a:cubicBezTo>
                    <a:pt x="316" y="733"/>
                    <a:pt x="316" y="734"/>
                    <a:pt x="315" y="735"/>
                  </a:cubicBezTo>
                  <a:close/>
                  <a:moveTo>
                    <a:pt x="314" y="726"/>
                  </a:moveTo>
                  <a:cubicBezTo>
                    <a:pt x="314" y="726"/>
                    <a:pt x="314" y="726"/>
                    <a:pt x="314" y="726"/>
                  </a:cubicBezTo>
                  <a:cubicBezTo>
                    <a:pt x="314" y="726"/>
                    <a:pt x="314" y="726"/>
                    <a:pt x="314" y="726"/>
                  </a:cubicBezTo>
                  <a:cubicBezTo>
                    <a:pt x="314" y="726"/>
                    <a:pt x="314" y="726"/>
                    <a:pt x="314" y="726"/>
                  </a:cubicBezTo>
                  <a:cubicBezTo>
                    <a:pt x="313" y="726"/>
                    <a:pt x="314" y="727"/>
                    <a:pt x="313" y="728"/>
                  </a:cubicBezTo>
                  <a:cubicBezTo>
                    <a:pt x="313" y="728"/>
                    <a:pt x="312" y="728"/>
                    <a:pt x="311" y="729"/>
                  </a:cubicBezTo>
                  <a:cubicBezTo>
                    <a:pt x="311" y="729"/>
                    <a:pt x="311" y="729"/>
                    <a:pt x="311" y="729"/>
                  </a:cubicBezTo>
                  <a:cubicBezTo>
                    <a:pt x="311" y="729"/>
                    <a:pt x="311" y="729"/>
                    <a:pt x="312" y="729"/>
                  </a:cubicBezTo>
                  <a:cubicBezTo>
                    <a:pt x="312" y="729"/>
                    <a:pt x="312" y="729"/>
                    <a:pt x="312" y="729"/>
                  </a:cubicBezTo>
                  <a:cubicBezTo>
                    <a:pt x="313" y="729"/>
                    <a:pt x="313" y="729"/>
                    <a:pt x="313" y="730"/>
                  </a:cubicBezTo>
                  <a:cubicBezTo>
                    <a:pt x="312" y="730"/>
                    <a:pt x="312" y="730"/>
                    <a:pt x="311" y="730"/>
                  </a:cubicBezTo>
                  <a:cubicBezTo>
                    <a:pt x="311" y="730"/>
                    <a:pt x="311" y="730"/>
                    <a:pt x="311" y="730"/>
                  </a:cubicBezTo>
                  <a:cubicBezTo>
                    <a:pt x="311" y="731"/>
                    <a:pt x="311" y="731"/>
                    <a:pt x="309" y="731"/>
                  </a:cubicBezTo>
                  <a:cubicBezTo>
                    <a:pt x="308" y="730"/>
                    <a:pt x="310" y="729"/>
                    <a:pt x="311" y="728"/>
                  </a:cubicBezTo>
                  <a:cubicBezTo>
                    <a:pt x="311" y="727"/>
                    <a:pt x="312" y="727"/>
                    <a:pt x="312" y="726"/>
                  </a:cubicBezTo>
                  <a:cubicBezTo>
                    <a:pt x="312" y="726"/>
                    <a:pt x="311" y="726"/>
                    <a:pt x="311" y="726"/>
                  </a:cubicBezTo>
                  <a:cubicBezTo>
                    <a:pt x="311" y="726"/>
                    <a:pt x="312" y="724"/>
                    <a:pt x="310" y="725"/>
                  </a:cubicBezTo>
                  <a:cubicBezTo>
                    <a:pt x="311" y="724"/>
                    <a:pt x="311" y="724"/>
                    <a:pt x="312" y="725"/>
                  </a:cubicBezTo>
                  <a:cubicBezTo>
                    <a:pt x="313" y="724"/>
                    <a:pt x="313" y="724"/>
                    <a:pt x="313" y="724"/>
                  </a:cubicBezTo>
                  <a:cubicBezTo>
                    <a:pt x="313" y="724"/>
                    <a:pt x="313" y="724"/>
                    <a:pt x="313" y="724"/>
                  </a:cubicBezTo>
                  <a:cubicBezTo>
                    <a:pt x="313" y="724"/>
                    <a:pt x="313" y="724"/>
                    <a:pt x="313" y="724"/>
                  </a:cubicBezTo>
                  <a:cubicBezTo>
                    <a:pt x="313" y="723"/>
                    <a:pt x="313" y="723"/>
                    <a:pt x="313" y="722"/>
                  </a:cubicBezTo>
                  <a:cubicBezTo>
                    <a:pt x="314" y="722"/>
                    <a:pt x="314" y="721"/>
                    <a:pt x="314" y="721"/>
                  </a:cubicBezTo>
                  <a:cubicBezTo>
                    <a:pt x="314" y="721"/>
                    <a:pt x="314" y="721"/>
                    <a:pt x="314" y="720"/>
                  </a:cubicBezTo>
                  <a:cubicBezTo>
                    <a:pt x="314" y="720"/>
                    <a:pt x="315" y="720"/>
                    <a:pt x="315" y="720"/>
                  </a:cubicBezTo>
                  <a:cubicBezTo>
                    <a:pt x="315" y="720"/>
                    <a:pt x="315" y="719"/>
                    <a:pt x="316" y="719"/>
                  </a:cubicBezTo>
                  <a:cubicBezTo>
                    <a:pt x="315" y="717"/>
                    <a:pt x="318" y="715"/>
                    <a:pt x="318" y="713"/>
                  </a:cubicBezTo>
                  <a:cubicBezTo>
                    <a:pt x="318" y="712"/>
                    <a:pt x="318" y="711"/>
                    <a:pt x="319" y="711"/>
                  </a:cubicBezTo>
                  <a:cubicBezTo>
                    <a:pt x="319" y="710"/>
                    <a:pt x="318" y="710"/>
                    <a:pt x="319" y="709"/>
                  </a:cubicBezTo>
                  <a:cubicBezTo>
                    <a:pt x="319" y="708"/>
                    <a:pt x="320" y="707"/>
                    <a:pt x="321" y="707"/>
                  </a:cubicBezTo>
                  <a:cubicBezTo>
                    <a:pt x="321" y="707"/>
                    <a:pt x="321" y="707"/>
                    <a:pt x="321" y="707"/>
                  </a:cubicBezTo>
                  <a:cubicBezTo>
                    <a:pt x="320" y="706"/>
                    <a:pt x="320" y="706"/>
                    <a:pt x="320" y="705"/>
                  </a:cubicBezTo>
                  <a:cubicBezTo>
                    <a:pt x="319" y="706"/>
                    <a:pt x="318" y="705"/>
                    <a:pt x="317" y="705"/>
                  </a:cubicBezTo>
                  <a:cubicBezTo>
                    <a:pt x="315" y="706"/>
                    <a:pt x="316" y="708"/>
                    <a:pt x="313" y="708"/>
                  </a:cubicBezTo>
                  <a:cubicBezTo>
                    <a:pt x="314" y="710"/>
                    <a:pt x="314" y="710"/>
                    <a:pt x="314" y="712"/>
                  </a:cubicBezTo>
                  <a:cubicBezTo>
                    <a:pt x="314" y="712"/>
                    <a:pt x="313" y="712"/>
                    <a:pt x="312" y="712"/>
                  </a:cubicBezTo>
                  <a:cubicBezTo>
                    <a:pt x="311" y="710"/>
                    <a:pt x="313" y="709"/>
                    <a:pt x="312" y="707"/>
                  </a:cubicBezTo>
                  <a:cubicBezTo>
                    <a:pt x="313" y="707"/>
                    <a:pt x="313" y="707"/>
                    <a:pt x="314" y="707"/>
                  </a:cubicBezTo>
                  <a:cubicBezTo>
                    <a:pt x="315" y="706"/>
                    <a:pt x="315" y="705"/>
                    <a:pt x="317" y="704"/>
                  </a:cubicBezTo>
                  <a:cubicBezTo>
                    <a:pt x="317" y="703"/>
                    <a:pt x="317" y="703"/>
                    <a:pt x="317" y="703"/>
                  </a:cubicBezTo>
                  <a:cubicBezTo>
                    <a:pt x="317" y="703"/>
                    <a:pt x="318" y="703"/>
                    <a:pt x="318" y="703"/>
                  </a:cubicBezTo>
                  <a:cubicBezTo>
                    <a:pt x="316" y="702"/>
                    <a:pt x="319" y="701"/>
                    <a:pt x="319" y="700"/>
                  </a:cubicBezTo>
                  <a:cubicBezTo>
                    <a:pt x="320" y="700"/>
                    <a:pt x="320" y="700"/>
                    <a:pt x="321" y="700"/>
                  </a:cubicBezTo>
                  <a:cubicBezTo>
                    <a:pt x="320" y="701"/>
                    <a:pt x="320" y="702"/>
                    <a:pt x="319" y="702"/>
                  </a:cubicBezTo>
                  <a:cubicBezTo>
                    <a:pt x="319" y="703"/>
                    <a:pt x="320" y="703"/>
                    <a:pt x="320" y="703"/>
                  </a:cubicBezTo>
                  <a:cubicBezTo>
                    <a:pt x="321" y="703"/>
                    <a:pt x="320" y="703"/>
                    <a:pt x="320" y="703"/>
                  </a:cubicBezTo>
                  <a:cubicBezTo>
                    <a:pt x="320" y="704"/>
                    <a:pt x="321" y="704"/>
                    <a:pt x="321" y="705"/>
                  </a:cubicBezTo>
                  <a:cubicBezTo>
                    <a:pt x="321" y="706"/>
                    <a:pt x="321" y="706"/>
                    <a:pt x="321" y="706"/>
                  </a:cubicBezTo>
                  <a:cubicBezTo>
                    <a:pt x="321" y="706"/>
                    <a:pt x="321" y="706"/>
                    <a:pt x="321" y="706"/>
                  </a:cubicBezTo>
                  <a:cubicBezTo>
                    <a:pt x="321" y="705"/>
                    <a:pt x="321" y="704"/>
                    <a:pt x="321" y="704"/>
                  </a:cubicBezTo>
                  <a:cubicBezTo>
                    <a:pt x="321" y="703"/>
                    <a:pt x="322" y="703"/>
                    <a:pt x="322" y="703"/>
                  </a:cubicBezTo>
                  <a:cubicBezTo>
                    <a:pt x="323" y="702"/>
                    <a:pt x="322" y="701"/>
                    <a:pt x="323" y="700"/>
                  </a:cubicBezTo>
                  <a:cubicBezTo>
                    <a:pt x="323" y="700"/>
                    <a:pt x="323" y="699"/>
                    <a:pt x="324" y="699"/>
                  </a:cubicBezTo>
                  <a:cubicBezTo>
                    <a:pt x="324" y="699"/>
                    <a:pt x="323" y="699"/>
                    <a:pt x="324" y="698"/>
                  </a:cubicBezTo>
                  <a:cubicBezTo>
                    <a:pt x="324" y="698"/>
                    <a:pt x="324" y="698"/>
                    <a:pt x="324" y="698"/>
                  </a:cubicBezTo>
                  <a:cubicBezTo>
                    <a:pt x="324" y="698"/>
                    <a:pt x="324" y="698"/>
                    <a:pt x="324" y="698"/>
                  </a:cubicBezTo>
                  <a:cubicBezTo>
                    <a:pt x="324" y="697"/>
                    <a:pt x="324" y="697"/>
                    <a:pt x="324" y="697"/>
                  </a:cubicBezTo>
                  <a:cubicBezTo>
                    <a:pt x="324" y="697"/>
                    <a:pt x="324" y="697"/>
                    <a:pt x="324" y="697"/>
                  </a:cubicBezTo>
                  <a:cubicBezTo>
                    <a:pt x="324" y="697"/>
                    <a:pt x="324" y="697"/>
                    <a:pt x="324" y="697"/>
                  </a:cubicBezTo>
                  <a:cubicBezTo>
                    <a:pt x="325" y="696"/>
                    <a:pt x="325" y="696"/>
                    <a:pt x="326" y="695"/>
                  </a:cubicBezTo>
                  <a:cubicBezTo>
                    <a:pt x="324" y="696"/>
                    <a:pt x="325" y="695"/>
                    <a:pt x="324" y="695"/>
                  </a:cubicBezTo>
                  <a:cubicBezTo>
                    <a:pt x="324" y="695"/>
                    <a:pt x="324" y="695"/>
                    <a:pt x="324" y="694"/>
                  </a:cubicBezTo>
                  <a:cubicBezTo>
                    <a:pt x="324" y="694"/>
                    <a:pt x="324" y="694"/>
                    <a:pt x="324" y="694"/>
                  </a:cubicBezTo>
                  <a:cubicBezTo>
                    <a:pt x="324" y="694"/>
                    <a:pt x="324" y="694"/>
                    <a:pt x="324" y="694"/>
                  </a:cubicBezTo>
                  <a:cubicBezTo>
                    <a:pt x="324" y="694"/>
                    <a:pt x="324" y="694"/>
                    <a:pt x="324" y="694"/>
                  </a:cubicBezTo>
                  <a:cubicBezTo>
                    <a:pt x="324" y="694"/>
                    <a:pt x="323" y="693"/>
                    <a:pt x="324" y="692"/>
                  </a:cubicBezTo>
                  <a:cubicBezTo>
                    <a:pt x="324" y="692"/>
                    <a:pt x="323" y="691"/>
                    <a:pt x="323" y="691"/>
                  </a:cubicBezTo>
                  <a:cubicBezTo>
                    <a:pt x="324" y="691"/>
                    <a:pt x="324" y="690"/>
                    <a:pt x="325" y="690"/>
                  </a:cubicBezTo>
                  <a:cubicBezTo>
                    <a:pt x="326" y="690"/>
                    <a:pt x="325" y="690"/>
                    <a:pt x="326" y="691"/>
                  </a:cubicBezTo>
                  <a:cubicBezTo>
                    <a:pt x="326" y="691"/>
                    <a:pt x="326" y="691"/>
                    <a:pt x="326" y="691"/>
                  </a:cubicBezTo>
                  <a:cubicBezTo>
                    <a:pt x="326" y="691"/>
                    <a:pt x="326" y="693"/>
                    <a:pt x="326" y="693"/>
                  </a:cubicBezTo>
                  <a:cubicBezTo>
                    <a:pt x="326" y="693"/>
                    <a:pt x="326" y="692"/>
                    <a:pt x="327" y="691"/>
                  </a:cubicBezTo>
                  <a:cubicBezTo>
                    <a:pt x="327" y="691"/>
                    <a:pt x="327" y="691"/>
                    <a:pt x="327" y="691"/>
                  </a:cubicBezTo>
                  <a:cubicBezTo>
                    <a:pt x="327" y="691"/>
                    <a:pt x="328" y="691"/>
                    <a:pt x="328" y="691"/>
                  </a:cubicBezTo>
                  <a:cubicBezTo>
                    <a:pt x="328" y="691"/>
                    <a:pt x="328" y="691"/>
                    <a:pt x="328" y="691"/>
                  </a:cubicBezTo>
                  <a:cubicBezTo>
                    <a:pt x="328" y="691"/>
                    <a:pt x="328" y="691"/>
                    <a:pt x="328" y="691"/>
                  </a:cubicBezTo>
                  <a:cubicBezTo>
                    <a:pt x="328" y="691"/>
                    <a:pt x="328" y="690"/>
                    <a:pt x="328" y="690"/>
                  </a:cubicBezTo>
                  <a:cubicBezTo>
                    <a:pt x="329" y="690"/>
                    <a:pt x="329" y="690"/>
                    <a:pt x="329" y="690"/>
                  </a:cubicBezTo>
                  <a:cubicBezTo>
                    <a:pt x="329" y="689"/>
                    <a:pt x="329" y="689"/>
                    <a:pt x="329" y="688"/>
                  </a:cubicBezTo>
                  <a:cubicBezTo>
                    <a:pt x="329" y="688"/>
                    <a:pt x="330" y="688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1" y="687"/>
                    <a:pt x="331" y="687"/>
                  </a:cubicBezTo>
                  <a:cubicBezTo>
                    <a:pt x="330" y="686"/>
                    <a:pt x="329" y="686"/>
                    <a:pt x="328" y="685"/>
                  </a:cubicBezTo>
                  <a:cubicBezTo>
                    <a:pt x="328" y="686"/>
                    <a:pt x="329" y="686"/>
                    <a:pt x="328" y="687"/>
                  </a:cubicBezTo>
                  <a:cubicBezTo>
                    <a:pt x="328" y="686"/>
                    <a:pt x="326" y="687"/>
                    <a:pt x="326" y="686"/>
                  </a:cubicBezTo>
                  <a:cubicBezTo>
                    <a:pt x="326" y="687"/>
                    <a:pt x="326" y="687"/>
                    <a:pt x="325" y="687"/>
                  </a:cubicBezTo>
                  <a:cubicBezTo>
                    <a:pt x="324" y="686"/>
                    <a:pt x="327" y="686"/>
                    <a:pt x="327" y="686"/>
                  </a:cubicBezTo>
                  <a:cubicBezTo>
                    <a:pt x="327" y="686"/>
                    <a:pt x="327" y="685"/>
                    <a:pt x="326" y="685"/>
                  </a:cubicBezTo>
                  <a:cubicBezTo>
                    <a:pt x="327" y="685"/>
                    <a:pt x="327" y="684"/>
                    <a:pt x="327" y="683"/>
                  </a:cubicBezTo>
                  <a:cubicBezTo>
                    <a:pt x="328" y="683"/>
                    <a:pt x="329" y="683"/>
                    <a:pt x="329" y="682"/>
                  </a:cubicBezTo>
                  <a:cubicBezTo>
                    <a:pt x="329" y="682"/>
                    <a:pt x="328" y="682"/>
                    <a:pt x="327" y="682"/>
                  </a:cubicBezTo>
                  <a:cubicBezTo>
                    <a:pt x="327" y="681"/>
                    <a:pt x="326" y="682"/>
                    <a:pt x="326" y="681"/>
                  </a:cubicBezTo>
                  <a:cubicBezTo>
                    <a:pt x="326" y="681"/>
                    <a:pt x="325" y="682"/>
                    <a:pt x="325" y="682"/>
                  </a:cubicBezTo>
                  <a:cubicBezTo>
                    <a:pt x="325" y="684"/>
                    <a:pt x="323" y="685"/>
                    <a:pt x="324" y="686"/>
                  </a:cubicBezTo>
                  <a:cubicBezTo>
                    <a:pt x="324" y="687"/>
                    <a:pt x="323" y="687"/>
                    <a:pt x="323" y="688"/>
                  </a:cubicBezTo>
                  <a:cubicBezTo>
                    <a:pt x="323" y="689"/>
                    <a:pt x="323" y="689"/>
                    <a:pt x="323" y="690"/>
                  </a:cubicBezTo>
                  <a:cubicBezTo>
                    <a:pt x="322" y="689"/>
                    <a:pt x="320" y="690"/>
                    <a:pt x="322" y="691"/>
                  </a:cubicBezTo>
                  <a:cubicBezTo>
                    <a:pt x="320" y="691"/>
                    <a:pt x="320" y="691"/>
                    <a:pt x="320" y="692"/>
                  </a:cubicBezTo>
                  <a:cubicBezTo>
                    <a:pt x="320" y="692"/>
                    <a:pt x="321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ubicBezTo>
                    <a:pt x="320" y="693"/>
                    <a:pt x="319" y="692"/>
                    <a:pt x="319" y="692"/>
                  </a:cubicBezTo>
                  <a:cubicBezTo>
                    <a:pt x="319" y="693"/>
                    <a:pt x="319" y="693"/>
                    <a:pt x="319" y="694"/>
                  </a:cubicBezTo>
                  <a:cubicBezTo>
                    <a:pt x="320" y="694"/>
                    <a:pt x="320" y="694"/>
                    <a:pt x="321" y="694"/>
                  </a:cubicBezTo>
                  <a:cubicBezTo>
                    <a:pt x="321" y="694"/>
                    <a:pt x="321" y="693"/>
                    <a:pt x="321" y="693"/>
                  </a:cubicBezTo>
                  <a:cubicBezTo>
                    <a:pt x="324" y="693"/>
                    <a:pt x="322" y="694"/>
                    <a:pt x="322" y="695"/>
                  </a:cubicBezTo>
                  <a:cubicBezTo>
                    <a:pt x="322" y="695"/>
                    <a:pt x="321" y="695"/>
                    <a:pt x="321" y="695"/>
                  </a:cubicBezTo>
                  <a:cubicBezTo>
                    <a:pt x="320" y="696"/>
                    <a:pt x="320" y="696"/>
                    <a:pt x="319" y="697"/>
                  </a:cubicBezTo>
                  <a:cubicBezTo>
                    <a:pt x="318" y="696"/>
                    <a:pt x="319" y="695"/>
                    <a:pt x="319" y="694"/>
                  </a:cubicBezTo>
                  <a:cubicBezTo>
                    <a:pt x="319" y="694"/>
                    <a:pt x="318" y="695"/>
                    <a:pt x="317" y="695"/>
                  </a:cubicBezTo>
                  <a:cubicBezTo>
                    <a:pt x="317" y="695"/>
                    <a:pt x="316" y="697"/>
                    <a:pt x="316" y="697"/>
                  </a:cubicBezTo>
                  <a:cubicBezTo>
                    <a:pt x="314" y="698"/>
                    <a:pt x="314" y="700"/>
                    <a:pt x="313" y="701"/>
                  </a:cubicBezTo>
                  <a:cubicBezTo>
                    <a:pt x="312" y="701"/>
                    <a:pt x="312" y="700"/>
                    <a:pt x="311" y="700"/>
                  </a:cubicBezTo>
                  <a:cubicBezTo>
                    <a:pt x="311" y="700"/>
                    <a:pt x="312" y="700"/>
                    <a:pt x="313" y="700"/>
                  </a:cubicBezTo>
                  <a:cubicBezTo>
                    <a:pt x="312" y="698"/>
                    <a:pt x="312" y="696"/>
                    <a:pt x="313" y="693"/>
                  </a:cubicBezTo>
                  <a:cubicBezTo>
                    <a:pt x="314" y="694"/>
                    <a:pt x="313" y="695"/>
                    <a:pt x="314" y="696"/>
                  </a:cubicBezTo>
                  <a:cubicBezTo>
                    <a:pt x="314" y="697"/>
                    <a:pt x="313" y="697"/>
                    <a:pt x="313" y="698"/>
                  </a:cubicBezTo>
                  <a:cubicBezTo>
                    <a:pt x="314" y="698"/>
                    <a:pt x="314" y="698"/>
                    <a:pt x="314" y="698"/>
                  </a:cubicBezTo>
                  <a:cubicBezTo>
                    <a:pt x="314" y="697"/>
                    <a:pt x="315" y="697"/>
                    <a:pt x="314" y="696"/>
                  </a:cubicBezTo>
                  <a:cubicBezTo>
                    <a:pt x="316" y="696"/>
                    <a:pt x="316" y="695"/>
                    <a:pt x="317" y="694"/>
                  </a:cubicBezTo>
                  <a:cubicBezTo>
                    <a:pt x="317" y="694"/>
                    <a:pt x="318" y="693"/>
                    <a:pt x="317" y="693"/>
                  </a:cubicBezTo>
                  <a:cubicBezTo>
                    <a:pt x="318" y="692"/>
                    <a:pt x="318" y="691"/>
                    <a:pt x="319" y="690"/>
                  </a:cubicBezTo>
                  <a:cubicBezTo>
                    <a:pt x="319" y="689"/>
                    <a:pt x="317" y="689"/>
                    <a:pt x="318" y="689"/>
                  </a:cubicBezTo>
                  <a:cubicBezTo>
                    <a:pt x="321" y="689"/>
                    <a:pt x="321" y="687"/>
                    <a:pt x="322" y="686"/>
                  </a:cubicBezTo>
                  <a:cubicBezTo>
                    <a:pt x="322" y="686"/>
                    <a:pt x="322" y="687"/>
                    <a:pt x="321" y="686"/>
                  </a:cubicBezTo>
                  <a:cubicBezTo>
                    <a:pt x="321" y="686"/>
                    <a:pt x="322" y="686"/>
                    <a:pt x="323" y="686"/>
                  </a:cubicBezTo>
                  <a:cubicBezTo>
                    <a:pt x="324" y="686"/>
                    <a:pt x="323" y="685"/>
                    <a:pt x="323" y="684"/>
                  </a:cubicBezTo>
                  <a:cubicBezTo>
                    <a:pt x="323" y="684"/>
                    <a:pt x="324" y="684"/>
                    <a:pt x="324" y="684"/>
                  </a:cubicBezTo>
                  <a:cubicBezTo>
                    <a:pt x="324" y="684"/>
                    <a:pt x="323" y="684"/>
                    <a:pt x="323" y="683"/>
                  </a:cubicBezTo>
                  <a:cubicBezTo>
                    <a:pt x="323" y="683"/>
                    <a:pt x="324" y="682"/>
                    <a:pt x="324" y="682"/>
                  </a:cubicBezTo>
                  <a:cubicBezTo>
                    <a:pt x="324" y="682"/>
                    <a:pt x="324" y="681"/>
                    <a:pt x="325" y="681"/>
                  </a:cubicBezTo>
                  <a:cubicBezTo>
                    <a:pt x="325" y="681"/>
                    <a:pt x="324" y="681"/>
                    <a:pt x="324" y="680"/>
                  </a:cubicBezTo>
                  <a:cubicBezTo>
                    <a:pt x="325" y="680"/>
                    <a:pt x="326" y="680"/>
                    <a:pt x="327" y="681"/>
                  </a:cubicBezTo>
                  <a:cubicBezTo>
                    <a:pt x="326" y="679"/>
                    <a:pt x="325" y="677"/>
                    <a:pt x="326" y="675"/>
                  </a:cubicBezTo>
                  <a:cubicBezTo>
                    <a:pt x="327" y="676"/>
                    <a:pt x="327" y="677"/>
                    <a:pt x="326" y="678"/>
                  </a:cubicBezTo>
                  <a:cubicBezTo>
                    <a:pt x="327" y="678"/>
                    <a:pt x="327" y="678"/>
                    <a:pt x="328" y="678"/>
                  </a:cubicBezTo>
                  <a:cubicBezTo>
                    <a:pt x="327" y="679"/>
                    <a:pt x="326" y="681"/>
                    <a:pt x="328" y="682"/>
                  </a:cubicBezTo>
                  <a:cubicBezTo>
                    <a:pt x="329" y="682"/>
                    <a:pt x="328" y="680"/>
                    <a:pt x="329" y="680"/>
                  </a:cubicBezTo>
                  <a:cubicBezTo>
                    <a:pt x="329" y="680"/>
                    <a:pt x="330" y="680"/>
                    <a:pt x="330" y="680"/>
                  </a:cubicBezTo>
                  <a:cubicBezTo>
                    <a:pt x="330" y="680"/>
                    <a:pt x="329" y="679"/>
                    <a:pt x="329" y="679"/>
                  </a:cubicBezTo>
                  <a:cubicBezTo>
                    <a:pt x="329" y="679"/>
                    <a:pt x="329" y="679"/>
                    <a:pt x="329" y="679"/>
                  </a:cubicBezTo>
                  <a:cubicBezTo>
                    <a:pt x="329" y="679"/>
                    <a:pt x="329" y="679"/>
                    <a:pt x="329" y="679"/>
                  </a:cubicBezTo>
                  <a:cubicBezTo>
                    <a:pt x="328" y="679"/>
                    <a:pt x="328" y="678"/>
                    <a:pt x="329" y="678"/>
                  </a:cubicBezTo>
                  <a:cubicBezTo>
                    <a:pt x="329" y="678"/>
                    <a:pt x="329" y="678"/>
                    <a:pt x="329" y="678"/>
                  </a:cubicBezTo>
                  <a:cubicBezTo>
                    <a:pt x="328" y="677"/>
                    <a:pt x="328" y="678"/>
                    <a:pt x="327" y="677"/>
                  </a:cubicBezTo>
                  <a:cubicBezTo>
                    <a:pt x="327" y="677"/>
                    <a:pt x="327" y="676"/>
                    <a:pt x="327" y="676"/>
                  </a:cubicBezTo>
                  <a:cubicBezTo>
                    <a:pt x="328" y="676"/>
                    <a:pt x="329" y="676"/>
                    <a:pt x="329" y="676"/>
                  </a:cubicBezTo>
                  <a:cubicBezTo>
                    <a:pt x="329" y="674"/>
                    <a:pt x="329" y="673"/>
                    <a:pt x="330" y="672"/>
                  </a:cubicBezTo>
                  <a:cubicBezTo>
                    <a:pt x="330" y="672"/>
                    <a:pt x="330" y="672"/>
                    <a:pt x="329" y="672"/>
                  </a:cubicBezTo>
                  <a:cubicBezTo>
                    <a:pt x="329" y="671"/>
                    <a:pt x="330" y="671"/>
                    <a:pt x="331" y="671"/>
                  </a:cubicBezTo>
                  <a:cubicBezTo>
                    <a:pt x="331" y="671"/>
                    <a:pt x="331" y="671"/>
                    <a:pt x="331" y="671"/>
                  </a:cubicBezTo>
                  <a:cubicBezTo>
                    <a:pt x="331" y="671"/>
                    <a:pt x="331" y="671"/>
                    <a:pt x="331" y="671"/>
                  </a:cubicBezTo>
                  <a:cubicBezTo>
                    <a:pt x="331" y="671"/>
                    <a:pt x="331" y="671"/>
                    <a:pt x="331" y="671"/>
                  </a:cubicBezTo>
                  <a:cubicBezTo>
                    <a:pt x="331" y="670"/>
                    <a:pt x="330" y="670"/>
                    <a:pt x="331" y="670"/>
                  </a:cubicBezTo>
                  <a:cubicBezTo>
                    <a:pt x="332" y="670"/>
                    <a:pt x="331" y="671"/>
                    <a:pt x="332" y="672"/>
                  </a:cubicBezTo>
                  <a:cubicBezTo>
                    <a:pt x="332" y="672"/>
                    <a:pt x="332" y="672"/>
                    <a:pt x="332" y="672"/>
                  </a:cubicBezTo>
                  <a:cubicBezTo>
                    <a:pt x="332" y="671"/>
                    <a:pt x="332" y="671"/>
                    <a:pt x="333" y="671"/>
                  </a:cubicBezTo>
                  <a:cubicBezTo>
                    <a:pt x="333" y="671"/>
                    <a:pt x="333" y="671"/>
                    <a:pt x="333" y="671"/>
                  </a:cubicBezTo>
                  <a:cubicBezTo>
                    <a:pt x="332" y="669"/>
                    <a:pt x="331" y="668"/>
                    <a:pt x="331" y="667"/>
                  </a:cubicBezTo>
                  <a:cubicBezTo>
                    <a:pt x="330" y="666"/>
                    <a:pt x="330" y="667"/>
                    <a:pt x="330" y="667"/>
                  </a:cubicBezTo>
                  <a:cubicBezTo>
                    <a:pt x="330" y="668"/>
                    <a:pt x="329" y="668"/>
                    <a:pt x="328" y="668"/>
                  </a:cubicBezTo>
                  <a:cubicBezTo>
                    <a:pt x="328" y="667"/>
                    <a:pt x="327" y="665"/>
                    <a:pt x="329" y="665"/>
                  </a:cubicBezTo>
                  <a:cubicBezTo>
                    <a:pt x="329" y="665"/>
                    <a:pt x="329" y="665"/>
                    <a:pt x="329" y="665"/>
                  </a:cubicBezTo>
                  <a:cubicBezTo>
                    <a:pt x="329" y="665"/>
                    <a:pt x="329" y="665"/>
                    <a:pt x="329" y="665"/>
                  </a:cubicBezTo>
                  <a:cubicBezTo>
                    <a:pt x="329" y="664"/>
                    <a:pt x="327" y="663"/>
                    <a:pt x="328" y="663"/>
                  </a:cubicBezTo>
                  <a:cubicBezTo>
                    <a:pt x="328" y="662"/>
                    <a:pt x="328" y="662"/>
                    <a:pt x="327" y="662"/>
                  </a:cubicBezTo>
                  <a:cubicBezTo>
                    <a:pt x="327" y="661"/>
                    <a:pt x="328" y="661"/>
                    <a:pt x="327" y="661"/>
                  </a:cubicBezTo>
                  <a:cubicBezTo>
                    <a:pt x="329" y="661"/>
                    <a:pt x="329" y="663"/>
                    <a:pt x="330" y="664"/>
                  </a:cubicBezTo>
                  <a:cubicBezTo>
                    <a:pt x="331" y="664"/>
                    <a:pt x="331" y="663"/>
                    <a:pt x="330" y="662"/>
                  </a:cubicBezTo>
                  <a:cubicBezTo>
                    <a:pt x="330" y="663"/>
                    <a:pt x="330" y="663"/>
                    <a:pt x="330" y="663"/>
                  </a:cubicBezTo>
                  <a:cubicBezTo>
                    <a:pt x="330" y="662"/>
                    <a:pt x="330" y="662"/>
                    <a:pt x="330" y="662"/>
                  </a:cubicBezTo>
                  <a:cubicBezTo>
                    <a:pt x="330" y="662"/>
                    <a:pt x="330" y="661"/>
                    <a:pt x="330" y="661"/>
                  </a:cubicBezTo>
                  <a:cubicBezTo>
                    <a:pt x="330" y="661"/>
                    <a:pt x="330" y="661"/>
                    <a:pt x="330" y="662"/>
                  </a:cubicBezTo>
                  <a:cubicBezTo>
                    <a:pt x="330" y="662"/>
                    <a:pt x="330" y="662"/>
                    <a:pt x="331" y="662"/>
                  </a:cubicBezTo>
                  <a:cubicBezTo>
                    <a:pt x="331" y="662"/>
                    <a:pt x="331" y="662"/>
                    <a:pt x="331" y="662"/>
                  </a:cubicBezTo>
                  <a:cubicBezTo>
                    <a:pt x="331" y="662"/>
                    <a:pt x="331" y="662"/>
                    <a:pt x="331" y="662"/>
                  </a:cubicBezTo>
                  <a:cubicBezTo>
                    <a:pt x="331" y="662"/>
                    <a:pt x="331" y="662"/>
                    <a:pt x="332" y="662"/>
                  </a:cubicBezTo>
                  <a:cubicBezTo>
                    <a:pt x="332" y="662"/>
                    <a:pt x="332" y="662"/>
                    <a:pt x="332" y="662"/>
                  </a:cubicBezTo>
                  <a:cubicBezTo>
                    <a:pt x="332" y="662"/>
                    <a:pt x="333" y="662"/>
                    <a:pt x="333" y="662"/>
                  </a:cubicBezTo>
                  <a:cubicBezTo>
                    <a:pt x="333" y="662"/>
                    <a:pt x="333" y="663"/>
                    <a:pt x="332" y="664"/>
                  </a:cubicBezTo>
                  <a:cubicBezTo>
                    <a:pt x="332" y="664"/>
                    <a:pt x="332" y="663"/>
                    <a:pt x="331" y="663"/>
                  </a:cubicBezTo>
                  <a:cubicBezTo>
                    <a:pt x="331" y="663"/>
                    <a:pt x="332" y="664"/>
                    <a:pt x="332" y="664"/>
                  </a:cubicBezTo>
                  <a:cubicBezTo>
                    <a:pt x="332" y="664"/>
                    <a:pt x="332" y="664"/>
                    <a:pt x="332" y="664"/>
                  </a:cubicBezTo>
                  <a:cubicBezTo>
                    <a:pt x="333" y="664"/>
                    <a:pt x="334" y="666"/>
                    <a:pt x="333" y="666"/>
                  </a:cubicBezTo>
                  <a:cubicBezTo>
                    <a:pt x="332" y="666"/>
                    <a:pt x="333" y="665"/>
                    <a:pt x="331" y="664"/>
                  </a:cubicBezTo>
                  <a:cubicBezTo>
                    <a:pt x="330" y="666"/>
                    <a:pt x="332" y="667"/>
                    <a:pt x="333" y="668"/>
                  </a:cubicBezTo>
                  <a:cubicBezTo>
                    <a:pt x="333" y="668"/>
                    <a:pt x="334" y="668"/>
                    <a:pt x="334" y="667"/>
                  </a:cubicBezTo>
                  <a:cubicBezTo>
                    <a:pt x="334" y="667"/>
                    <a:pt x="334" y="667"/>
                    <a:pt x="334" y="667"/>
                  </a:cubicBezTo>
                  <a:cubicBezTo>
                    <a:pt x="334" y="667"/>
                    <a:pt x="334" y="666"/>
                    <a:pt x="335" y="666"/>
                  </a:cubicBezTo>
                  <a:cubicBezTo>
                    <a:pt x="335" y="665"/>
                    <a:pt x="333" y="666"/>
                    <a:pt x="334" y="665"/>
                  </a:cubicBezTo>
                  <a:cubicBezTo>
                    <a:pt x="335" y="664"/>
                    <a:pt x="335" y="665"/>
                    <a:pt x="336" y="666"/>
                  </a:cubicBezTo>
                  <a:cubicBezTo>
                    <a:pt x="336" y="666"/>
                    <a:pt x="336" y="666"/>
                    <a:pt x="336" y="667"/>
                  </a:cubicBezTo>
                  <a:cubicBezTo>
                    <a:pt x="336" y="667"/>
                    <a:pt x="337" y="667"/>
                    <a:pt x="337" y="667"/>
                  </a:cubicBezTo>
                  <a:cubicBezTo>
                    <a:pt x="338" y="667"/>
                    <a:pt x="337" y="666"/>
                    <a:pt x="337" y="666"/>
                  </a:cubicBezTo>
                  <a:cubicBezTo>
                    <a:pt x="337" y="666"/>
                    <a:pt x="338" y="666"/>
                    <a:pt x="338" y="666"/>
                  </a:cubicBezTo>
                  <a:cubicBezTo>
                    <a:pt x="338" y="666"/>
                    <a:pt x="338" y="666"/>
                    <a:pt x="339" y="665"/>
                  </a:cubicBezTo>
                  <a:cubicBezTo>
                    <a:pt x="339" y="666"/>
                    <a:pt x="338" y="666"/>
                    <a:pt x="338" y="666"/>
                  </a:cubicBezTo>
                  <a:cubicBezTo>
                    <a:pt x="338" y="665"/>
                    <a:pt x="338" y="665"/>
                    <a:pt x="338" y="665"/>
                  </a:cubicBezTo>
                  <a:cubicBezTo>
                    <a:pt x="338" y="665"/>
                    <a:pt x="339" y="664"/>
                    <a:pt x="339" y="664"/>
                  </a:cubicBezTo>
                  <a:cubicBezTo>
                    <a:pt x="338" y="664"/>
                    <a:pt x="338" y="664"/>
                    <a:pt x="338" y="665"/>
                  </a:cubicBezTo>
                  <a:cubicBezTo>
                    <a:pt x="337" y="665"/>
                    <a:pt x="337" y="664"/>
                    <a:pt x="336" y="664"/>
                  </a:cubicBezTo>
                  <a:cubicBezTo>
                    <a:pt x="336" y="663"/>
                    <a:pt x="337" y="664"/>
                    <a:pt x="338" y="664"/>
                  </a:cubicBezTo>
                  <a:cubicBezTo>
                    <a:pt x="338" y="664"/>
                    <a:pt x="338" y="664"/>
                    <a:pt x="338" y="663"/>
                  </a:cubicBezTo>
                  <a:cubicBezTo>
                    <a:pt x="339" y="663"/>
                    <a:pt x="339" y="664"/>
                    <a:pt x="339" y="664"/>
                  </a:cubicBezTo>
                  <a:cubicBezTo>
                    <a:pt x="339" y="664"/>
                    <a:pt x="339" y="664"/>
                    <a:pt x="339" y="664"/>
                  </a:cubicBezTo>
                  <a:cubicBezTo>
                    <a:pt x="339" y="664"/>
                    <a:pt x="339" y="663"/>
                    <a:pt x="339" y="663"/>
                  </a:cubicBezTo>
                  <a:cubicBezTo>
                    <a:pt x="339" y="663"/>
                    <a:pt x="339" y="663"/>
                    <a:pt x="339" y="663"/>
                  </a:cubicBezTo>
                  <a:cubicBezTo>
                    <a:pt x="339" y="663"/>
                    <a:pt x="339" y="663"/>
                    <a:pt x="339" y="663"/>
                  </a:cubicBezTo>
                  <a:cubicBezTo>
                    <a:pt x="338" y="663"/>
                    <a:pt x="338" y="662"/>
                    <a:pt x="338" y="662"/>
                  </a:cubicBezTo>
                  <a:cubicBezTo>
                    <a:pt x="338" y="662"/>
                    <a:pt x="338" y="662"/>
                    <a:pt x="339" y="662"/>
                  </a:cubicBezTo>
                  <a:cubicBezTo>
                    <a:pt x="339" y="662"/>
                    <a:pt x="339" y="661"/>
                    <a:pt x="339" y="661"/>
                  </a:cubicBezTo>
                  <a:cubicBezTo>
                    <a:pt x="340" y="661"/>
                    <a:pt x="340" y="661"/>
                    <a:pt x="340" y="661"/>
                  </a:cubicBezTo>
                  <a:cubicBezTo>
                    <a:pt x="340" y="661"/>
                    <a:pt x="340" y="661"/>
                    <a:pt x="340" y="661"/>
                  </a:cubicBezTo>
                  <a:cubicBezTo>
                    <a:pt x="340" y="660"/>
                    <a:pt x="340" y="659"/>
                    <a:pt x="340" y="659"/>
                  </a:cubicBezTo>
                  <a:cubicBezTo>
                    <a:pt x="340" y="659"/>
                    <a:pt x="340" y="659"/>
                    <a:pt x="340" y="659"/>
                  </a:cubicBezTo>
                  <a:cubicBezTo>
                    <a:pt x="340" y="659"/>
                    <a:pt x="340" y="659"/>
                    <a:pt x="341" y="659"/>
                  </a:cubicBezTo>
                  <a:cubicBezTo>
                    <a:pt x="341" y="657"/>
                    <a:pt x="343" y="656"/>
                    <a:pt x="342" y="655"/>
                  </a:cubicBezTo>
                  <a:cubicBezTo>
                    <a:pt x="343" y="654"/>
                    <a:pt x="343" y="654"/>
                    <a:pt x="344" y="654"/>
                  </a:cubicBezTo>
                  <a:cubicBezTo>
                    <a:pt x="344" y="652"/>
                    <a:pt x="345" y="651"/>
                    <a:pt x="345" y="649"/>
                  </a:cubicBezTo>
                  <a:cubicBezTo>
                    <a:pt x="346" y="648"/>
                    <a:pt x="346" y="646"/>
                    <a:pt x="347" y="645"/>
                  </a:cubicBezTo>
                  <a:cubicBezTo>
                    <a:pt x="348" y="643"/>
                    <a:pt x="348" y="641"/>
                    <a:pt x="349" y="639"/>
                  </a:cubicBezTo>
                  <a:cubicBezTo>
                    <a:pt x="349" y="639"/>
                    <a:pt x="349" y="639"/>
                    <a:pt x="349" y="638"/>
                  </a:cubicBezTo>
                  <a:cubicBezTo>
                    <a:pt x="349" y="638"/>
                    <a:pt x="349" y="638"/>
                    <a:pt x="349" y="638"/>
                  </a:cubicBezTo>
                  <a:cubicBezTo>
                    <a:pt x="349" y="638"/>
                    <a:pt x="349" y="638"/>
                    <a:pt x="350" y="638"/>
                  </a:cubicBezTo>
                  <a:cubicBezTo>
                    <a:pt x="350" y="638"/>
                    <a:pt x="350" y="637"/>
                    <a:pt x="350" y="637"/>
                  </a:cubicBezTo>
                  <a:cubicBezTo>
                    <a:pt x="350" y="636"/>
                    <a:pt x="351" y="636"/>
                    <a:pt x="351" y="636"/>
                  </a:cubicBezTo>
                  <a:cubicBezTo>
                    <a:pt x="351" y="635"/>
                    <a:pt x="351" y="634"/>
                    <a:pt x="351" y="633"/>
                  </a:cubicBezTo>
                  <a:cubicBezTo>
                    <a:pt x="352" y="632"/>
                    <a:pt x="353" y="632"/>
                    <a:pt x="353" y="631"/>
                  </a:cubicBezTo>
                  <a:cubicBezTo>
                    <a:pt x="354" y="630"/>
                    <a:pt x="354" y="629"/>
                    <a:pt x="354" y="628"/>
                  </a:cubicBezTo>
                  <a:cubicBezTo>
                    <a:pt x="354" y="628"/>
                    <a:pt x="355" y="628"/>
                    <a:pt x="355" y="628"/>
                  </a:cubicBezTo>
                  <a:cubicBezTo>
                    <a:pt x="355" y="628"/>
                    <a:pt x="356" y="628"/>
                    <a:pt x="356" y="629"/>
                  </a:cubicBezTo>
                  <a:cubicBezTo>
                    <a:pt x="356" y="630"/>
                    <a:pt x="355" y="630"/>
                    <a:pt x="355" y="630"/>
                  </a:cubicBezTo>
                  <a:cubicBezTo>
                    <a:pt x="355" y="632"/>
                    <a:pt x="355" y="632"/>
                    <a:pt x="353" y="633"/>
                  </a:cubicBezTo>
                  <a:cubicBezTo>
                    <a:pt x="353" y="635"/>
                    <a:pt x="352" y="636"/>
                    <a:pt x="353" y="637"/>
                  </a:cubicBezTo>
                  <a:cubicBezTo>
                    <a:pt x="352" y="638"/>
                    <a:pt x="351" y="639"/>
                    <a:pt x="351" y="640"/>
                  </a:cubicBezTo>
                  <a:cubicBezTo>
                    <a:pt x="351" y="641"/>
                    <a:pt x="353" y="640"/>
                    <a:pt x="352" y="641"/>
                  </a:cubicBezTo>
                  <a:cubicBezTo>
                    <a:pt x="351" y="641"/>
                    <a:pt x="351" y="641"/>
                    <a:pt x="350" y="641"/>
                  </a:cubicBezTo>
                  <a:cubicBezTo>
                    <a:pt x="350" y="643"/>
                    <a:pt x="349" y="645"/>
                    <a:pt x="348" y="648"/>
                  </a:cubicBezTo>
                  <a:cubicBezTo>
                    <a:pt x="347" y="648"/>
                    <a:pt x="348" y="649"/>
                    <a:pt x="347" y="649"/>
                  </a:cubicBezTo>
                  <a:cubicBezTo>
                    <a:pt x="347" y="651"/>
                    <a:pt x="347" y="652"/>
                    <a:pt x="345" y="653"/>
                  </a:cubicBezTo>
                  <a:cubicBezTo>
                    <a:pt x="345" y="654"/>
                    <a:pt x="346" y="654"/>
                    <a:pt x="346" y="655"/>
                  </a:cubicBezTo>
                  <a:cubicBezTo>
                    <a:pt x="347" y="655"/>
                    <a:pt x="346" y="656"/>
                    <a:pt x="347" y="656"/>
                  </a:cubicBezTo>
                  <a:cubicBezTo>
                    <a:pt x="347" y="655"/>
                    <a:pt x="347" y="655"/>
                    <a:pt x="348" y="655"/>
                  </a:cubicBezTo>
                  <a:cubicBezTo>
                    <a:pt x="348" y="655"/>
                    <a:pt x="348" y="654"/>
                    <a:pt x="349" y="654"/>
                  </a:cubicBezTo>
                  <a:cubicBezTo>
                    <a:pt x="349" y="656"/>
                    <a:pt x="350" y="657"/>
                    <a:pt x="350" y="658"/>
                  </a:cubicBezTo>
                  <a:cubicBezTo>
                    <a:pt x="351" y="658"/>
                    <a:pt x="352" y="658"/>
                    <a:pt x="353" y="658"/>
                  </a:cubicBezTo>
                  <a:cubicBezTo>
                    <a:pt x="353" y="658"/>
                    <a:pt x="353" y="659"/>
                    <a:pt x="353" y="659"/>
                  </a:cubicBezTo>
                  <a:cubicBezTo>
                    <a:pt x="351" y="659"/>
                    <a:pt x="351" y="659"/>
                    <a:pt x="350" y="659"/>
                  </a:cubicBezTo>
                  <a:cubicBezTo>
                    <a:pt x="350" y="659"/>
                    <a:pt x="350" y="659"/>
                    <a:pt x="350" y="659"/>
                  </a:cubicBezTo>
                  <a:cubicBezTo>
                    <a:pt x="351" y="660"/>
                    <a:pt x="351" y="661"/>
                    <a:pt x="350" y="661"/>
                  </a:cubicBezTo>
                  <a:cubicBezTo>
                    <a:pt x="350" y="661"/>
                    <a:pt x="350" y="661"/>
                    <a:pt x="350" y="661"/>
                  </a:cubicBezTo>
                  <a:cubicBezTo>
                    <a:pt x="351" y="661"/>
                    <a:pt x="352" y="662"/>
                    <a:pt x="352" y="662"/>
                  </a:cubicBezTo>
                  <a:cubicBezTo>
                    <a:pt x="352" y="662"/>
                    <a:pt x="353" y="662"/>
                    <a:pt x="353" y="662"/>
                  </a:cubicBezTo>
                  <a:cubicBezTo>
                    <a:pt x="354" y="663"/>
                    <a:pt x="355" y="663"/>
                    <a:pt x="354" y="664"/>
                  </a:cubicBezTo>
                  <a:cubicBezTo>
                    <a:pt x="353" y="664"/>
                    <a:pt x="353" y="663"/>
                    <a:pt x="352" y="663"/>
                  </a:cubicBezTo>
                  <a:cubicBezTo>
                    <a:pt x="351" y="663"/>
                    <a:pt x="350" y="662"/>
                    <a:pt x="348" y="662"/>
                  </a:cubicBezTo>
                  <a:cubicBezTo>
                    <a:pt x="348" y="662"/>
                    <a:pt x="348" y="662"/>
                    <a:pt x="347" y="662"/>
                  </a:cubicBezTo>
                  <a:cubicBezTo>
                    <a:pt x="347" y="662"/>
                    <a:pt x="347" y="662"/>
                    <a:pt x="347" y="662"/>
                  </a:cubicBezTo>
                  <a:cubicBezTo>
                    <a:pt x="346" y="661"/>
                    <a:pt x="347" y="663"/>
                    <a:pt x="345" y="662"/>
                  </a:cubicBezTo>
                  <a:cubicBezTo>
                    <a:pt x="345" y="662"/>
                    <a:pt x="345" y="662"/>
                    <a:pt x="345" y="662"/>
                  </a:cubicBezTo>
                  <a:cubicBezTo>
                    <a:pt x="345" y="661"/>
                    <a:pt x="344" y="661"/>
                    <a:pt x="344" y="661"/>
                  </a:cubicBezTo>
                  <a:cubicBezTo>
                    <a:pt x="344" y="662"/>
                    <a:pt x="344" y="662"/>
                    <a:pt x="344" y="662"/>
                  </a:cubicBezTo>
                  <a:cubicBezTo>
                    <a:pt x="342" y="662"/>
                    <a:pt x="344" y="660"/>
                    <a:pt x="344" y="659"/>
                  </a:cubicBezTo>
                  <a:cubicBezTo>
                    <a:pt x="343" y="659"/>
                    <a:pt x="342" y="660"/>
                    <a:pt x="342" y="661"/>
                  </a:cubicBezTo>
                  <a:cubicBezTo>
                    <a:pt x="342" y="661"/>
                    <a:pt x="342" y="661"/>
                    <a:pt x="341" y="661"/>
                  </a:cubicBezTo>
                  <a:cubicBezTo>
                    <a:pt x="342" y="661"/>
                    <a:pt x="342" y="661"/>
                    <a:pt x="342" y="661"/>
                  </a:cubicBezTo>
                  <a:cubicBezTo>
                    <a:pt x="342" y="661"/>
                    <a:pt x="342" y="662"/>
                    <a:pt x="342" y="663"/>
                  </a:cubicBezTo>
                  <a:cubicBezTo>
                    <a:pt x="343" y="663"/>
                    <a:pt x="344" y="664"/>
                    <a:pt x="345" y="664"/>
                  </a:cubicBezTo>
                  <a:cubicBezTo>
                    <a:pt x="345" y="665"/>
                    <a:pt x="344" y="666"/>
                    <a:pt x="344" y="667"/>
                  </a:cubicBezTo>
                  <a:cubicBezTo>
                    <a:pt x="342" y="667"/>
                    <a:pt x="342" y="667"/>
                    <a:pt x="340" y="667"/>
                  </a:cubicBezTo>
                  <a:cubicBezTo>
                    <a:pt x="340" y="667"/>
                    <a:pt x="340" y="667"/>
                    <a:pt x="339" y="668"/>
                  </a:cubicBezTo>
                  <a:cubicBezTo>
                    <a:pt x="340" y="668"/>
                    <a:pt x="341" y="667"/>
                    <a:pt x="341" y="668"/>
                  </a:cubicBezTo>
                  <a:cubicBezTo>
                    <a:pt x="341" y="669"/>
                    <a:pt x="340" y="668"/>
                    <a:pt x="339" y="669"/>
                  </a:cubicBezTo>
                  <a:cubicBezTo>
                    <a:pt x="340" y="669"/>
                    <a:pt x="340" y="670"/>
                    <a:pt x="339" y="670"/>
                  </a:cubicBezTo>
                  <a:cubicBezTo>
                    <a:pt x="339" y="669"/>
                    <a:pt x="339" y="669"/>
                    <a:pt x="339" y="669"/>
                  </a:cubicBezTo>
                  <a:cubicBezTo>
                    <a:pt x="338" y="669"/>
                    <a:pt x="338" y="669"/>
                    <a:pt x="337" y="668"/>
                  </a:cubicBezTo>
                  <a:cubicBezTo>
                    <a:pt x="337" y="669"/>
                    <a:pt x="337" y="669"/>
                    <a:pt x="337" y="669"/>
                  </a:cubicBezTo>
                  <a:cubicBezTo>
                    <a:pt x="336" y="669"/>
                    <a:pt x="336" y="668"/>
                    <a:pt x="335" y="669"/>
                  </a:cubicBezTo>
                  <a:cubicBezTo>
                    <a:pt x="335" y="669"/>
                    <a:pt x="335" y="669"/>
                    <a:pt x="336" y="669"/>
                  </a:cubicBezTo>
                  <a:cubicBezTo>
                    <a:pt x="335" y="669"/>
                    <a:pt x="335" y="669"/>
                    <a:pt x="335" y="669"/>
                  </a:cubicBezTo>
                  <a:cubicBezTo>
                    <a:pt x="336" y="669"/>
                    <a:pt x="336" y="669"/>
                    <a:pt x="336" y="670"/>
                  </a:cubicBezTo>
                  <a:cubicBezTo>
                    <a:pt x="336" y="670"/>
                    <a:pt x="337" y="670"/>
                    <a:pt x="337" y="670"/>
                  </a:cubicBezTo>
                  <a:cubicBezTo>
                    <a:pt x="337" y="671"/>
                    <a:pt x="337" y="672"/>
                    <a:pt x="338" y="672"/>
                  </a:cubicBezTo>
                  <a:cubicBezTo>
                    <a:pt x="337" y="672"/>
                    <a:pt x="337" y="671"/>
                    <a:pt x="337" y="670"/>
                  </a:cubicBezTo>
                  <a:cubicBezTo>
                    <a:pt x="338" y="670"/>
                    <a:pt x="337" y="669"/>
                    <a:pt x="338" y="669"/>
                  </a:cubicBezTo>
                  <a:cubicBezTo>
                    <a:pt x="338" y="670"/>
                    <a:pt x="339" y="670"/>
                    <a:pt x="340" y="671"/>
                  </a:cubicBezTo>
                  <a:cubicBezTo>
                    <a:pt x="340" y="671"/>
                    <a:pt x="339" y="671"/>
                    <a:pt x="339" y="671"/>
                  </a:cubicBezTo>
                  <a:cubicBezTo>
                    <a:pt x="339" y="672"/>
                    <a:pt x="341" y="672"/>
                    <a:pt x="341" y="674"/>
                  </a:cubicBezTo>
                  <a:cubicBezTo>
                    <a:pt x="341" y="674"/>
                    <a:pt x="342" y="674"/>
                    <a:pt x="342" y="674"/>
                  </a:cubicBezTo>
                  <a:cubicBezTo>
                    <a:pt x="342" y="674"/>
                    <a:pt x="342" y="674"/>
                    <a:pt x="342" y="674"/>
                  </a:cubicBezTo>
                  <a:cubicBezTo>
                    <a:pt x="342" y="674"/>
                    <a:pt x="342" y="674"/>
                    <a:pt x="342" y="674"/>
                  </a:cubicBezTo>
                  <a:cubicBezTo>
                    <a:pt x="343" y="674"/>
                    <a:pt x="345" y="674"/>
                    <a:pt x="343" y="675"/>
                  </a:cubicBezTo>
                  <a:cubicBezTo>
                    <a:pt x="342" y="675"/>
                    <a:pt x="343" y="674"/>
                    <a:pt x="342" y="674"/>
                  </a:cubicBezTo>
                  <a:cubicBezTo>
                    <a:pt x="342" y="674"/>
                    <a:pt x="342" y="674"/>
                    <a:pt x="341" y="674"/>
                  </a:cubicBezTo>
                  <a:cubicBezTo>
                    <a:pt x="342" y="674"/>
                    <a:pt x="342" y="674"/>
                    <a:pt x="342" y="674"/>
                  </a:cubicBezTo>
                  <a:cubicBezTo>
                    <a:pt x="342" y="675"/>
                    <a:pt x="341" y="675"/>
                    <a:pt x="341" y="676"/>
                  </a:cubicBezTo>
                  <a:cubicBezTo>
                    <a:pt x="341" y="676"/>
                    <a:pt x="340" y="676"/>
                    <a:pt x="340" y="676"/>
                  </a:cubicBezTo>
                  <a:cubicBezTo>
                    <a:pt x="340" y="677"/>
                    <a:pt x="340" y="677"/>
                    <a:pt x="341" y="678"/>
                  </a:cubicBezTo>
                  <a:cubicBezTo>
                    <a:pt x="341" y="678"/>
                    <a:pt x="341" y="678"/>
                    <a:pt x="341" y="678"/>
                  </a:cubicBezTo>
                  <a:cubicBezTo>
                    <a:pt x="341" y="678"/>
                    <a:pt x="341" y="678"/>
                    <a:pt x="341" y="678"/>
                  </a:cubicBezTo>
                  <a:cubicBezTo>
                    <a:pt x="341" y="678"/>
                    <a:pt x="341" y="679"/>
                    <a:pt x="342" y="679"/>
                  </a:cubicBezTo>
                  <a:cubicBezTo>
                    <a:pt x="342" y="679"/>
                    <a:pt x="341" y="680"/>
                    <a:pt x="341" y="680"/>
                  </a:cubicBezTo>
                  <a:cubicBezTo>
                    <a:pt x="341" y="680"/>
                    <a:pt x="341" y="680"/>
                    <a:pt x="341" y="680"/>
                  </a:cubicBezTo>
                  <a:cubicBezTo>
                    <a:pt x="342" y="680"/>
                    <a:pt x="342" y="679"/>
                    <a:pt x="343" y="679"/>
                  </a:cubicBezTo>
                  <a:cubicBezTo>
                    <a:pt x="344" y="679"/>
                    <a:pt x="342" y="680"/>
                    <a:pt x="343" y="681"/>
                  </a:cubicBezTo>
                  <a:cubicBezTo>
                    <a:pt x="341" y="681"/>
                    <a:pt x="342" y="680"/>
                    <a:pt x="341" y="680"/>
                  </a:cubicBezTo>
                  <a:cubicBezTo>
                    <a:pt x="341" y="681"/>
                    <a:pt x="341" y="681"/>
                    <a:pt x="341" y="681"/>
                  </a:cubicBezTo>
                  <a:cubicBezTo>
                    <a:pt x="341" y="682"/>
                    <a:pt x="343" y="681"/>
                    <a:pt x="343" y="681"/>
                  </a:cubicBezTo>
                  <a:cubicBezTo>
                    <a:pt x="343" y="682"/>
                    <a:pt x="343" y="683"/>
                    <a:pt x="344" y="683"/>
                  </a:cubicBezTo>
                  <a:cubicBezTo>
                    <a:pt x="344" y="683"/>
                    <a:pt x="344" y="682"/>
                    <a:pt x="344" y="682"/>
                  </a:cubicBezTo>
                  <a:cubicBezTo>
                    <a:pt x="346" y="683"/>
                    <a:pt x="343" y="684"/>
                    <a:pt x="342" y="684"/>
                  </a:cubicBezTo>
                  <a:cubicBezTo>
                    <a:pt x="343" y="685"/>
                    <a:pt x="342" y="685"/>
                    <a:pt x="342" y="686"/>
                  </a:cubicBezTo>
                  <a:cubicBezTo>
                    <a:pt x="341" y="685"/>
                    <a:pt x="340" y="686"/>
                    <a:pt x="339" y="686"/>
                  </a:cubicBezTo>
                  <a:cubicBezTo>
                    <a:pt x="340" y="685"/>
                    <a:pt x="339" y="683"/>
                    <a:pt x="340" y="683"/>
                  </a:cubicBezTo>
                  <a:cubicBezTo>
                    <a:pt x="339" y="682"/>
                    <a:pt x="339" y="683"/>
                    <a:pt x="338" y="683"/>
                  </a:cubicBezTo>
                  <a:cubicBezTo>
                    <a:pt x="336" y="681"/>
                    <a:pt x="336" y="678"/>
                    <a:pt x="334" y="676"/>
                  </a:cubicBezTo>
                  <a:cubicBezTo>
                    <a:pt x="334" y="676"/>
                    <a:pt x="334" y="676"/>
                    <a:pt x="334" y="676"/>
                  </a:cubicBezTo>
                  <a:cubicBezTo>
                    <a:pt x="334" y="676"/>
                    <a:pt x="334" y="676"/>
                    <a:pt x="334" y="676"/>
                  </a:cubicBezTo>
                  <a:cubicBezTo>
                    <a:pt x="333" y="677"/>
                    <a:pt x="334" y="678"/>
                    <a:pt x="334" y="677"/>
                  </a:cubicBezTo>
                  <a:cubicBezTo>
                    <a:pt x="335" y="678"/>
                    <a:pt x="333" y="678"/>
                    <a:pt x="334" y="679"/>
                  </a:cubicBezTo>
                  <a:cubicBezTo>
                    <a:pt x="333" y="679"/>
                    <a:pt x="333" y="679"/>
                    <a:pt x="332" y="679"/>
                  </a:cubicBezTo>
                  <a:cubicBezTo>
                    <a:pt x="332" y="679"/>
                    <a:pt x="332" y="679"/>
                    <a:pt x="332" y="679"/>
                  </a:cubicBezTo>
                  <a:cubicBezTo>
                    <a:pt x="332" y="679"/>
                    <a:pt x="332" y="679"/>
                    <a:pt x="332" y="679"/>
                  </a:cubicBezTo>
                  <a:cubicBezTo>
                    <a:pt x="332" y="679"/>
                    <a:pt x="332" y="679"/>
                    <a:pt x="332" y="678"/>
                  </a:cubicBezTo>
                  <a:cubicBezTo>
                    <a:pt x="331" y="677"/>
                    <a:pt x="332" y="675"/>
                    <a:pt x="333" y="674"/>
                  </a:cubicBezTo>
                  <a:cubicBezTo>
                    <a:pt x="334" y="675"/>
                    <a:pt x="334" y="675"/>
                    <a:pt x="334" y="675"/>
                  </a:cubicBezTo>
                  <a:cubicBezTo>
                    <a:pt x="334" y="675"/>
                    <a:pt x="334" y="675"/>
                    <a:pt x="334" y="675"/>
                  </a:cubicBezTo>
                  <a:cubicBezTo>
                    <a:pt x="334" y="674"/>
                    <a:pt x="333" y="674"/>
                    <a:pt x="333" y="674"/>
                  </a:cubicBezTo>
                  <a:cubicBezTo>
                    <a:pt x="333" y="674"/>
                    <a:pt x="333" y="674"/>
                    <a:pt x="333" y="674"/>
                  </a:cubicBezTo>
                  <a:cubicBezTo>
                    <a:pt x="333" y="673"/>
                    <a:pt x="333" y="673"/>
                    <a:pt x="332" y="673"/>
                  </a:cubicBezTo>
                  <a:cubicBezTo>
                    <a:pt x="332" y="673"/>
                    <a:pt x="332" y="674"/>
                    <a:pt x="332" y="674"/>
                  </a:cubicBezTo>
                  <a:cubicBezTo>
                    <a:pt x="331" y="674"/>
                    <a:pt x="330" y="675"/>
                    <a:pt x="330" y="676"/>
                  </a:cubicBezTo>
                  <a:cubicBezTo>
                    <a:pt x="330" y="677"/>
                    <a:pt x="331" y="680"/>
                    <a:pt x="331" y="682"/>
                  </a:cubicBezTo>
                  <a:cubicBezTo>
                    <a:pt x="331" y="683"/>
                    <a:pt x="330" y="683"/>
                    <a:pt x="330" y="684"/>
                  </a:cubicBezTo>
                  <a:cubicBezTo>
                    <a:pt x="330" y="684"/>
                    <a:pt x="330" y="684"/>
                    <a:pt x="330" y="684"/>
                  </a:cubicBezTo>
                  <a:cubicBezTo>
                    <a:pt x="330" y="684"/>
                    <a:pt x="331" y="683"/>
                    <a:pt x="332" y="683"/>
                  </a:cubicBezTo>
                  <a:cubicBezTo>
                    <a:pt x="333" y="684"/>
                    <a:pt x="333" y="684"/>
                    <a:pt x="333" y="685"/>
                  </a:cubicBezTo>
                  <a:cubicBezTo>
                    <a:pt x="332" y="685"/>
                    <a:pt x="331" y="685"/>
                    <a:pt x="331" y="686"/>
                  </a:cubicBezTo>
                  <a:cubicBezTo>
                    <a:pt x="331" y="686"/>
                    <a:pt x="331" y="686"/>
                    <a:pt x="331" y="686"/>
                  </a:cubicBezTo>
                  <a:cubicBezTo>
                    <a:pt x="331" y="686"/>
                    <a:pt x="331" y="686"/>
                    <a:pt x="331" y="686"/>
                  </a:cubicBezTo>
                  <a:cubicBezTo>
                    <a:pt x="331" y="686"/>
                    <a:pt x="331" y="686"/>
                    <a:pt x="332" y="686"/>
                  </a:cubicBezTo>
                  <a:cubicBezTo>
                    <a:pt x="332" y="686"/>
                    <a:pt x="332" y="686"/>
                    <a:pt x="332" y="687"/>
                  </a:cubicBezTo>
                  <a:cubicBezTo>
                    <a:pt x="332" y="686"/>
                    <a:pt x="333" y="686"/>
                    <a:pt x="334" y="686"/>
                  </a:cubicBezTo>
                  <a:cubicBezTo>
                    <a:pt x="334" y="687"/>
                    <a:pt x="333" y="689"/>
                    <a:pt x="333" y="690"/>
                  </a:cubicBezTo>
                  <a:cubicBezTo>
                    <a:pt x="333" y="690"/>
                    <a:pt x="333" y="691"/>
                    <a:pt x="333" y="691"/>
                  </a:cubicBezTo>
                  <a:cubicBezTo>
                    <a:pt x="333" y="691"/>
                    <a:pt x="333" y="690"/>
                    <a:pt x="333" y="690"/>
                  </a:cubicBezTo>
                  <a:cubicBezTo>
                    <a:pt x="333" y="691"/>
                    <a:pt x="333" y="691"/>
                    <a:pt x="333" y="691"/>
                  </a:cubicBezTo>
                  <a:cubicBezTo>
                    <a:pt x="333" y="692"/>
                    <a:pt x="333" y="692"/>
                    <a:pt x="334" y="692"/>
                  </a:cubicBezTo>
                  <a:cubicBezTo>
                    <a:pt x="335" y="692"/>
                    <a:pt x="335" y="692"/>
                    <a:pt x="336" y="692"/>
                  </a:cubicBezTo>
                  <a:cubicBezTo>
                    <a:pt x="336" y="692"/>
                    <a:pt x="336" y="692"/>
                    <a:pt x="336" y="692"/>
                  </a:cubicBezTo>
                  <a:cubicBezTo>
                    <a:pt x="337" y="691"/>
                    <a:pt x="335" y="691"/>
                    <a:pt x="336" y="691"/>
                  </a:cubicBezTo>
                  <a:cubicBezTo>
                    <a:pt x="336" y="691"/>
                    <a:pt x="337" y="691"/>
                    <a:pt x="337" y="691"/>
                  </a:cubicBezTo>
                  <a:cubicBezTo>
                    <a:pt x="338" y="691"/>
                    <a:pt x="338" y="692"/>
                    <a:pt x="338" y="692"/>
                  </a:cubicBezTo>
                  <a:cubicBezTo>
                    <a:pt x="338" y="692"/>
                    <a:pt x="338" y="692"/>
                    <a:pt x="338" y="692"/>
                  </a:cubicBezTo>
                  <a:cubicBezTo>
                    <a:pt x="338" y="693"/>
                    <a:pt x="338" y="693"/>
                    <a:pt x="338" y="693"/>
                  </a:cubicBezTo>
                  <a:cubicBezTo>
                    <a:pt x="338" y="693"/>
                    <a:pt x="339" y="695"/>
                    <a:pt x="338" y="696"/>
                  </a:cubicBezTo>
                  <a:cubicBezTo>
                    <a:pt x="337" y="696"/>
                    <a:pt x="337" y="696"/>
                    <a:pt x="336" y="696"/>
                  </a:cubicBezTo>
                  <a:cubicBezTo>
                    <a:pt x="336" y="696"/>
                    <a:pt x="336" y="697"/>
                    <a:pt x="336" y="697"/>
                  </a:cubicBezTo>
                  <a:cubicBezTo>
                    <a:pt x="336" y="698"/>
                    <a:pt x="336" y="698"/>
                    <a:pt x="335" y="698"/>
                  </a:cubicBezTo>
                  <a:cubicBezTo>
                    <a:pt x="337" y="700"/>
                    <a:pt x="331" y="700"/>
                    <a:pt x="331" y="701"/>
                  </a:cubicBezTo>
                  <a:cubicBezTo>
                    <a:pt x="329" y="701"/>
                    <a:pt x="328" y="702"/>
                    <a:pt x="328" y="700"/>
                  </a:cubicBezTo>
                  <a:cubicBezTo>
                    <a:pt x="327" y="701"/>
                    <a:pt x="328" y="703"/>
                    <a:pt x="327" y="703"/>
                  </a:cubicBezTo>
                  <a:cubicBezTo>
                    <a:pt x="328" y="704"/>
                    <a:pt x="329" y="705"/>
                    <a:pt x="328" y="707"/>
                  </a:cubicBezTo>
                  <a:cubicBezTo>
                    <a:pt x="327" y="706"/>
                    <a:pt x="327" y="707"/>
                    <a:pt x="326" y="707"/>
                  </a:cubicBezTo>
                  <a:cubicBezTo>
                    <a:pt x="325" y="705"/>
                    <a:pt x="326" y="702"/>
                    <a:pt x="327" y="699"/>
                  </a:cubicBezTo>
                  <a:cubicBezTo>
                    <a:pt x="328" y="699"/>
                    <a:pt x="326" y="700"/>
                    <a:pt x="328" y="700"/>
                  </a:cubicBezTo>
                  <a:cubicBezTo>
                    <a:pt x="328" y="700"/>
                    <a:pt x="328" y="699"/>
                    <a:pt x="328" y="699"/>
                  </a:cubicBezTo>
                  <a:cubicBezTo>
                    <a:pt x="329" y="699"/>
                    <a:pt x="329" y="698"/>
                    <a:pt x="330" y="698"/>
                  </a:cubicBezTo>
                  <a:cubicBezTo>
                    <a:pt x="331" y="698"/>
                    <a:pt x="329" y="699"/>
                    <a:pt x="329" y="700"/>
                  </a:cubicBezTo>
                  <a:cubicBezTo>
                    <a:pt x="329" y="700"/>
                    <a:pt x="330" y="700"/>
                    <a:pt x="330" y="701"/>
                  </a:cubicBezTo>
                  <a:cubicBezTo>
                    <a:pt x="331" y="701"/>
                    <a:pt x="331" y="700"/>
                    <a:pt x="332" y="700"/>
                  </a:cubicBezTo>
                  <a:cubicBezTo>
                    <a:pt x="331" y="698"/>
                    <a:pt x="333" y="698"/>
                    <a:pt x="333" y="697"/>
                  </a:cubicBezTo>
                  <a:cubicBezTo>
                    <a:pt x="333" y="696"/>
                    <a:pt x="331" y="696"/>
                    <a:pt x="331" y="694"/>
                  </a:cubicBezTo>
                  <a:cubicBezTo>
                    <a:pt x="331" y="694"/>
                    <a:pt x="330" y="694"/>
                    <a:pt x="329" y="694"/>
                  </a:cubicBezTo>
                  <a:cubicBezTo>
                    <a:pt x="328" y="694"/>
                    <a:pt x="328" y="694"/>
                    <a:pt x="328" y="695"/>
                  </a:cubicBezTo>
                  <a:cubicBezTo>
                    <a:pt x="328" y="695"/>
                    <a:pt x="328" y="695"/>
                    <a:pt x="328" y="695"/>
                  </a:cubicBezTo>
                  <a:cubicBezTo>
                    <a:pt x="327" y="695"/>
                    <a:pt x="327" y="695"/>
                    <a:pt x="327" y="695"/>
                  </a:cubicBezTo>
                  <a:cubicBezTo>
                    <a:pt x="327" y="696"/>
                    <a:pt x="328" y="696"/>
                    <a:pt x="328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8" y="696"/>
                    <a:pt x="328" y="697"/>
                    <a:pt x="328" y="698"/>
                  </a:cubicBezTo>
                  <a:cubicBezTo>
                    <a:pt x="328" y="698"/>
                    <a:pt x="327" y="697"/>
                    <a:pt x="327" y="697"/>
                  </a:cubicBezTo>
                  <a:cubicBezTo>
                    <a:pt x="327" y="698"/>
                    <a:pt x="327" y="698"/>
                    <a:pt x="327" y="699"/>
                  </a:cubicBezTo>
                  <a:cubicBezTo>
                    <a:pt x="326" y="698"/>
                    <a:pt x="326" y="699"/>
                    <a:pt x="325" y="700"/>
                  </a:cubicBezTo>
                  <a:cubicBezTo>
                    <a:pt x="325" y="701"/>
                    <a:pt x="325" y="702"/>
                    <a:pt x="325" y="703"/>
                  </a:cubicBezTo>
                  <a:cubicBezTo>
                    <a:pt x="324" y="703"/>
                    <a:pt x="323" y="704"/>
                    <a:pt x="323" y="705"/>
                  </a:cubicBezTo>
                  <a:cubicBezTo>
                    <a:pt x="323" y="705"/>
                    <a:pt x="323" y="705"/>
                    <a:pt x="323" y="706"/>
                  </a:cubicBezTo>
                  <a:cubicBezTo>
                    <a:pt x="323" y="705"/>
                    <a:pt x="323" y="705"/>
                    <a:pt x="323" y="705"/>
                  </a:cubicBezTo>
                  <a:cubicBezTo>
                    <a:pt x="323" y="706"/>
                    <a:pt x="323" y="706"/>
                    <a:pt x="323" y="706"/>
                  </a:cubicBezTo>
                  <a:cubicBezTo>
                    <a:pt x="323" y="706"/>
                    <a:pt x="323" y="706"/>
                    <a:pt x="323" y="706"/>
                  </a:cubicBezTo>
                  <a:cubicBezTo>
                    <a:pt x="323" y="706"/>
                    <a:pt x="323" y="707"/>
                    <a:pt x="322" y="707"/>
                  </a:cubicBezTo>
                  <a:cubicBezTo>
                    <a:pt x="322" y="707"/>
                    <a:pt x="322" y="707"/>
                    <a:pt x="322" y="706"/>
                  </a:cubicBezTo>
                  <a:cubicBezTo>
                    <a:pt x="323" y="707"/>
                    <a:pt x="323" y="709"/>
                    <a:pt x="324" y="709"/>
                  </a:cubicBezTo>
                  <a:cubicBezTo>
                    <a:pt x="324" y="710"/>
                    <a:pt x="324" y="711"/>
                    <a:pt x="325" y="712"/>
                  </a:cubicBezTo>
                  <a:cubicBezTo>
                    <a:pt x="327" y="713"/>
                    <a:pt x="326" y="711"/>
                    <a:pt x="327" y="711"/>
                  </a:cubicBezTo>
                  <a:cubicBezTo>
                    <a:pt x="329" y="711"/>
                    <a:pt x="326" y="712"/>
                    <a:pt x="326" y="713"/>
                  </a:cubicBezTo>
                  <a:cubicBezTo>
                    <a:pt x="326" y="714"/>
                    <a:pt x="328" y="713"/>
                    <a:pt x="328" y="714"/>
                  </a:cubicBezTo>
                  <a:cubicBezTo>
                    <a:pt x="328" y="715"/>
                    <a:pt x="326" y="716"/>
                    <a:pt x="328" y="716"/>
                  </a:cubicBezTo>
                  <a:cubicBezTo>
                    <a:pt x="328" y="716"/>
                    <a:pt x="327" y="716"/>
                    <a:pt x="327" y="716"/>
                  </a:cubicBezTo>
                  <a:cubicBezTo>
                    <a:pt x="326" y="718"/>
                    <a:pt x="328" y="718"/>
                    <a:pt x="328" y="719"/>
                  </a:cubicBezTo>
                  <a:cubicBezTo>
                    <a:pt x="328" y="720"/>
                    <a:pt x="327" y="719"/>
                    <a:pt x="327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326" y="721"/>
                    <a:pt x="327" y="722"/>
                    <a:pt x="327" y="723"/>
                  </a:cubicBezTo>
                  <a:cubicBezTo>
                    <a:pt x="327" y="723"/>
                    <a:pt x="327" y="724"/>
                    <a:pt x="328" y="724"/>
                  </a:cubicBezTo>
                  <a:cubicBezTo>
                    <a:pt x="328" y="724"/>
                    <a:pt x="326" y="724"/>
                    <a:pt x="326" y="724"/>
                  </a:cubicBezTo>
                  <a:cubicBezTo>
                    <a:pt x="326" y="724"/>
                    <a:pt x="325" y="724"/>
                    <a:pt x="324" y="724"/>
                  </a:cubicBezTo>
                  <a:cubicBezTo>
                    <a:pt x="324" y="724"/>
                    <a:pt x="324" y="723"/>
                    <a:pt x="324" y="723"/>
                  </a:cubicBezTo>
                  <a:cubicBezTo>
                    <a:pt x="322" y="723"/>
                    <a:pt x="323" y="722"/>
                    <a:pt x="323" y="721"/>
                  </a:cubicBezTo>
                  <a:cubicBezTo>
                    <a:pt x="324" y="721"/>
                    <a:pt x="325" y="722"/>
                    <a:pt x="324" y="723"/>
                  </a:cubicBezTo>
                  <a:cubicBezTo>
                    <a:pt x="325" y="723"/>
                    <a:pt x="325" y="723"/>
                    <a:pt x="326" y="722"/>
                  </a:cubicBezTo>
                  <a:cubicBezTo>
                    <a:pt x="323" y="722"/>
                    <a:pt x="327" y="719"/>
                    <a:pt x="324" y="718"/>
                  </a:cubicBezTo>
                  <a:cubicBezTo>
                    <a:pt x="323" y="718"/>
                    <a:pt x="323" y="719"/>
                    <a:pt x="322" y="719"/>
                  </a:cubicBezTo>
                  <a:cubicBezTo>
                    <a:pt x="321" y="718"/>
                    <a:pt x="321" y="718"/>
                    <a:pt x="321" y="717"/>
                  </a:cubicBezTo>
                  <a:cubicBezTo>
                    <a:pt x="320" y="716"/>
                    <a:pt x="319" y="715"/>
                    <a:pt x="319" y="714"/>
                  </a:cubicBezTo>
                  <a:cubicBezTo>
                    <a:pt x="319" y="716"/>
                    <a:pt x="317" y="717"/>
                    <a:pt x="317" y="718"/>
                  </a:cubicBezTo>
                  <a:cubicBezTo>
                    <a:pt x="317" y="719"/>
                    <a:pt x="316" y="719"/>
                    <a:pt x="316" y="719"/>
                  </a:cubicBezTo>
                  <a:cubicBezTo>
                    <a:pt x="317" y="722"/>
                    <a:pt x="315" y="722"/>
                    <a:pt x="315" y="724"/>
                  </a:cubicBezTo>
                  <a:cubicBezTo>
                    <a:pt x="315" y="724"/>
                    <a:pt x="318" y="723"/>
                    <a:pt x="319" y="724"/>
                  </a:cubicBezTo>
                  <a:cubicBezTo>
                    <a:pt x="319" y="725"/>
                    <a:pt x="317" y="725"/>
                    <a:pt x="318" y="725"/>
                  </a:cubicBezTo>
                  <a:cubicBezTo>
                    <a:pt x="318" y="726"/>
                    <a:pt x="320" y="726"/>
                    <a:pt x="320" y="726"/>
                  </a:cubicBezTo>
                  <a:cubicBezTo>
                    <a:pt x="320" y="729"/>
                    <a:pt x="315" y="727"/>
                    <a:pt x="314" y="726"/>
                  </a:cubicBezTo>
                  <a:close/>
                  <a:moveTo>
                    <a:pt x="314" y="704"/>
                  </a:moveTo>
                  <a:cubicBezTo>
                    <a:pt x="313" y="705"/>
                    <a:pt x="312" y="705"/>
                    <a:pt x="312" y="706"/>
                  </a:cubicBezTo>
                  <a:cubicBezTo>
                    <a:pt x="311" y="705"/>
                    <a:pt x="313" y="703"/>
                    <a:pt x="314" y="704"/>
                  </a:cubicBezTo>
                  <a:close/>
                  <a:moveTo>
                    <a:pt x="317" y="699"/>
                  </a:moveTo>
                  <a:cubicBezTo>
                    <a:pt x="317" y="698"/>
                    <a:pt x="318" y="698"/>
                    <a:pt x="318" y="699"/>
                  </a:cubicBezTo>
                  <a:cubicBezTo>
                    <a:pt x="318" y="698"/>
                    <a:pt x="319" y="698"/>
                    <a:pt x="320" y="698"/>
                  </a:cubicBezTo>
                  <a:cubicBezTo>
                    <a:pt x="320" y="698"/>
                    <a:pt x="320" y="699"/>
                    <a:pt x="320" y="699"/>
                  </a:cubicBezTo>
                  <a:cubicBezTo>
                    <a:pt x="319" y="699"/>
                    <a:pt x="319" y="699"/>
                    <a:pt x="318" y="699"/>
                  </a:cubicBezTo>
                  <a:cubicBezTo>
                    <a:pt x="318" y="699"/>
                    <a:pt x="318" y="699"/>
                    <a:pt x="318" y="699"/>
                  </a:cubicBezTo>
                  <a:cubicBezTo>
                    <a:pt x="318" y="699"/>
                    <a:pt x="318" y="699"/>
                    <a:pt x="317" y="699"/>
                  </a:cubicBezTo>
                  <a:close/>
                  <a:moveTo>
                    <a:pt x="318" y="700"/>
                  </a:moveTo>
                  <a:cubicBezTo>
                    <a:pt x="318" y="701"/>
                    <a:pt x="317" y="701"/>
                    <a:pt x="317" y="701"/>
                  </a:cubicBezTo>
                  <a:cubicBezTo>
                    <a:pt x="316" y="701"/>
                    <a:pt x="317" y="700"/>
                    <a:pt x="318" y="700"/>
                  </a:cubicBezTo>
                  <a:close/>
                  <a:moveTo>
                    <a:pt x="323" y="695"/>
                  </a:moveTo>
                  <a:cubicBezTo>
                    <a:pt x="324" y="695"/>
                    <a:pt x="323" y="697"/>
                    <a:pt x="322" y="697"/>
                  </a:cubicBezTo>
                  <a:cubicBezTo>
                    <a:pt x="321" y="696"/>
                    <a:pt x="323" y="696"/>
                    <a:pt x="323" y="695"/>
                  </a:cubicBezTo>
                  <a:close/>
                  <a:moveTo>
                    <a:pt x="322" y="692"/>
                  </a:moveTo>
                  <a:cubicBezTo>
                    <a:pt x="322" y="691"/>
                    <a:pt x="322" y="691"/>
                    <a:pt x="322" y="691"/>
                  </a:cubicBezTo>
                  <a:cubicBezTo>
                    <a:pt x="322" y="691"/>
                    <a:pt x="322" y="691"/>
                    <a:pt x="323" y="691"/>
                  </a:cubicBezTo>
                  <a:cubicBezTo>
                    <a:pt x="323" y="691"/>
                    <a:pt x="323" y="691"/>
                    <a:pt x="323" y="691"/>
                  </a:cubicBezTo>
                  <a:cubicBezTo>
                    <a:pt x="323" y="692"/>
                    <a:pt x="322" y="692"/>
                    <a:pt x="322" y="692"/>
                  </a:cubicBezTo>
                  <a:close/>
                  <a:moveTo>
                    <a:pt x="322" y="698"/>
                  </a:moveTo>
                  <a:cubicBezTo>
                    <a:pt x="322" y="698"/>
                    <a:pt x="322" y="698"/>
                    <a:pt x="323" y="698"/>
                  </a:cubicBezTo>
                  <a:cubicBezTo>
                    <a:pt x="323" y="698"/>
                    <a:pt x="321" y="698"/>
                    <a:pt x="322" y="698"/>
                  </a:cubicBezTo>
                  <a:cubicBezTo>
                    <a:pt x="322" y="698"/>
                    <a:pt x="322" y="698"/>
                    <a:pt x="322" y="698"/>
                  </a:cubicBezTo>
                  <a:close/>
                  <a:moveTo>
                    <a:pt x="322" y="699"/>
                  </a:moveTo>
                  <a:cubicBezTo>
                    <a:pt x="321" y="700"/>
                    <a:pt x="319" y="699"/>
                    <a:pt x="322" y="699"/>
                  </a:cubicBezTo>
                  <a:close/>
                  <a:moveTo>
                    <a:pt x="329" y="689"/>
                  </a:moveTo>
                  <a:cubicBezTo>
                    <a:pt x="329" y="689"/>
                    <a:pt x="329" y="689"/>
                    <a:pt x="329" y="689"/>
                  </a:cubicBezTo>
                  <a:cubicBezTo>
                    <a:pt x="329" y="689"/>
                    <a:pt x="329" y="689"/>
                    <a:pt x="329" y="689"/>
                  </a:cubicBezTo>
                  <a:cubicBezTo>
                    <a:pt x="329" y="689"/>
                    <a:pt x="329" y="689"/>
                    <a:pt x="329" y="689"/>
                  </a:cubicBezTo>
                  <a:close/>
                  <a:moveTo>
                    <a:pt x="326" y="682"/>
                  </a:moveTo>
                  <a:cubicBezTo>
                    <a:pt x="327" y="682"/>
                    <a:pt x="326" y="683"/>
                    <a:pt x="326" y="683"/>
                  </a:cubicBezTo>
                  <a:cubicBezTo>
                    <a:pt x="325" y="683"/>
                    <a:pt x="325" y="682"/>
                    <a:pt x="326" y="682"/>
                  </a:cubicBezTo>
                  <a:close/>
                  <a:moveTo>
                    <a:pt x="321" y="693"/>
                  </a:moveTo>
                  <a:cubicBezTo>
                    <a:pt x="321" y="693"/>
                    <a:pt x="321" y="693"/>
                    <a:pt x="321" y="694"/>
                  </a:cubicBezTo>
                  <a:cubicBezTo>
                    <a:pt x="321" y="694"/>
                    <a:pt x="320" y="694"/>
                    <a:pt x="320" y="694"/>
                  </a:cubicBezTo>
                  <a:cubicBezTo>
                    <a:pt x="320" y="693"/>
                    <a:pt x="320" y="693"/>
                    <a:pt x="320" y="693"/>
                  </a:cubicBezTo>
                  <a:cubicBezTo>
                    <a:pt x="320" y="693"/>
                    <a:pt x="321" y="693"/>
                    <a:pt x="321" y="693"/>
                  </a:cubicBezTo>
                  <a:close/>
                  <a:moveTo>
                    <a:pt x="341" y="677"/>
                  </a:moveTo>
                  <a:cubicBezTo>
                    <a:pt x="341" y="676"/>
                    <a:pt x="341" y="676"/>
                    <a:pt x="342" y="676"/>
                  </a:cubicBezTo>
                  <a:cubicBezTo>
                    <a:pt x="343" y="676"/>
                    <a:pt x="342" y="677"/>
                    <a:pt x="341" y="677"/>
                  </a:cubicBezTo>
                  <a:close/>
                  <a:moveTo>
                    <a:pt x="342" y="677"/>
                  </a:moveTo>
                  <a:cubicBezTo>
                    <a:pt x="341" y="677"/>
                    <a:pt x="341" y="678"/>
                    <a:pt x="340" y="678"/>
                  </a:cubicBezTo>
                  <a:cubicBezTo>
                    <a:pt x="340" y="677"/>
                    <a:pt x="341" y="677"/>
                    <a:pt x="342" y="677"/>
                  </a:cubicBezTo>
                  <a:close/>
                  <a:moveTo>
                    <a:pt x="326" y="709"/>
                  </a:moveTo>
                  <a:cubicBezTo>
                    <a:pt x="326" y="709"/>
                    <a:pt x="326" y="709"/>
                    <a:pt x="327" y="709"/>
                  </a:cubicBezTo>
                  <a:cubicBezTo>
                    <a:pt x="327" y="709"/>
                    <a:pt x="327" y="709"/>
                    <a:pt x="327" y="710"/>
                  </a:cubicBezTo>
                  <a:cubicBezTo>
                    <a:pt x="326" y="710"/>
                    <a:pt x="326" y="710"/>
                    <a:pt x="326" y="710"/>
                  </a:cubicBezTo>
                  <a:cubicBezTo>
                    <a:pt x="326" y="709"/>
                    <a:pt x="326" y="709"/>
                    <a:pt x="326" y="709"/>
                  </a:cubicBezTo>
                  <a:close/>
                  <a:moveTo>
                    <a:pt x="326" y="708"/>
                  </a:moveTo>
                  <a:cubicBezTo>
                    <a:pt x="326" y="708"/>
                    <a:pt x="326" y="708"/>
                    <a:pt x="326" y="708"/>
                  </a:cubicBezTo>
                  <a:cubicBezTo>
                    <a:pt x="326" y="708"/>
                    <a:pt x="326" y="708"/>
                    <a:pt x="326" y="708"/>
                  </a:cubicBezTo>
                  <a:cubicBezTo>
                    <a:pt x="326" y="708"/>
                    <a:pt x="326" y="708"/>
                    <a:pt x="326" y="708"/>
                  </a:cubicBezTo>
                  <a:cubicBezTo>
                    <a:pt x="326" y="708"/>
                    <a:pt x="326" y="708"/>
                    <a:pt x="326" y="708"/>
                  </a:cubicBezTo>
                  <a:close/>
                  <a:moveTo>
                    <a:pt x="324" y="709"/>
                  </a:moveTo>
                  <a:cubicBezTo>
                    <a:pt x="324" y="708"/>
                    <a:pt x="325" y="709"/>
                    <a:pt x="325" y="709"/>
                  </a:cubicBezTo>
                  <a:cubicBezTo>
                    <a:pt x="326" y="709"/>
                    <a:pt x="325" y="709"/>
                    <a:pt x="325" y="709"/>
                  </a:cubicBezTo>
                  <a:cubicBezTo>
                    <a:pt x="325" y="709"/>
                    <a:pt x="324" y="709"/>
                    <a:pt x="324" y="709"/>
                  </a:cubicBezTo>
                  <a:close/>
                  <a:moveTo>
                    <a:pt x="323" y="707"/>
                  </a:moveTo>
                  <a:cubicBezTo>
                    <a:pt x="323" y="707"/>
                    <a:pt x="323" y="707"/>
                    <a:pt x="323" y="707"/>
                  </a:cubicBezTo>
                  <a:cubicBezTo>
                    <a:pt x="324" y="707"/>
                    <a:pt x="324" y="707"/>
                    <a:pt x="324" y="707"/>
                  </a:cubicBezTo>
                  <a:cubicBezTo>
                    <a:pt x="324" y="708"/>
                    <a:pt x="324" y="708"/>
                    <a:pt x="323" y="707"/>
                  </a:cubicBezTo>
                  <a:close/>
                  <a:moveTo>
                    <a:pt x="324" y="718"/>
                  </a:moveTo>
                  <a:cubicBezTo>
                    <a:pt x="325" y="718"/>
                    <a:pt x="324" y="719"/>
                    <a:pt x="324" y="719"/>
                  </a:cubicBezTo>
                  <a:cubicBezTo>
                    <a:pt x="323" y="719"/>
                    <a:pt x="324" y="719"/>
                    <a:pt x="324" y="718"/>
                  </a:cubicBezTo>
                  <a:close/>
                  <a:moveTo>
                    <a:pt x="319" y="778"/>
                  </a:moveTo>
                  <a:cubicBezTo>
                    <a:pt x="319" y="778"/>
                    <a:pt x="320" y="778"/>
                    <a:pt x="320" y="778"/>
                  </a:cubicBezTo>
                  <a:cubicBezTo>
                    <a:pt x="320" y="778"/>
                    <a:pt x="320" y="778"/>
                    <a:pt x="320" y="778"/>
                  </a:cubicBezTo>
                  <a:cubicBezTo>
                    <a:pt x="321" y="779"/>
                    <a:pt x="321" y="778"/>
                    <a:pt x="321" y="778"/>
                  </a:cubicBezTo>
                  <a:cubicBezTo>
                    <a:pt x="323" y="779"/>
                    <a:pt x="322" y="779"/>
                    <a:pt x="323" y="780"/>
                  </a:cubicBezTo>
                  <a:cubicBezTo>
                    <a:pt x="323" y="781"/>
                    <a:pt x="321" y="781"/>
                    <a:pt x="319" y="781"/>
                  </a:cubicBezTo>
                  <a:cubicBezTo>
                    <a:pt x="318" y="781"/>
                    <a:pt x="318" y="779"/>
                    <a:pt x="319" y="778"/>
                  </a:cubicBezTo>
                  <a:close/>
                  <a:moveTo>
                    <a:pt x="319" y="855"/>
                  </a:moveTo>
                  <a:cubicBezTo>
                    <a:pt x="320" y="856"/>
                    <a:pt x="319" y="857"/>
                    <a:pt x="318" y="858"/>
                  </a:cubicBezTo>
                  <a:cubicBezTo>
                    <a:pt x="317" y="857"/>
                    <a:pt x="318" y="856"/>
                    <a:pt x="319" y="855"/>
                  </a:cubicBezTo>
                  <a:close/>
                  <a:moveTo>
                    <a:pt x="317" y="794"/>
                  </a:moveTo>
                  <a:cubicBezTo>
                    <a:pt x="317" y="794"/>
                    <a:pt x="318" y="794"/>
                    <a:pt x="318" y="794"/>
                  </a:cubicBezTo>
                  <a:cubicBezTo>
                    <a:pt x="318" y="794"/>
                    <a:pt x="318" y="794"/>
                    <a:pt x="318" y="795"/>
                  </a:cubicBezTo>
                  <a:cubicBezTo>
                    <a:pt x="318" y="795"/>
                    <a:pt x="317" y="795"/>
                    <a:pt x="317" y="795"/>
                  </a:cubicBezTo>
                  <a:cubicBezTo>
                    <a:pt x="317" y="794"/>
                    <a:pt x="317" y="794"/>
                    <a:pt x="317" y="794"/>
                  </a:cubicBezTo>
                  <a:close/>
                  <a:moveTo>
                    <a:pt x="317" y="864"/>
                  </a:moveTo>
                  <a:cubicBezTo>
                    <a:pt x="317" y="864"/>
                    <a:pt x="318" y="864"/>
                    <a:pt x="318" y="864"/>
                  </a:cubicBezTo>
                  <a:cubicBezTo>
                    <a:pt x="319" y="865"/>
                    <a:pt x="318" y="865"/>
                    <a:pt x="318" y="866"/>
                  </a:cubicBezTo>
                  <a:cubicBezTo>
                    <a:pt x="317" y="866"/>
                    <a:pt x="316" y="866"/>
                    <a:pt x="314" y="866"/>
                  </a:cubicBezTo>
                  <a:cubicBezTo>
                    <a:pt x="313" y="865"/>
                    <a:pt x="314" y="863"/>
                    <a:pt x="315" y="862"/>
                  </a:cubicBezTo>
                  <a:cubicBezTo>
                    <a:pt x="316" y="862"/>
                    <a:pt x="316" y="863"/>
                    <a:pt x="316" y="863"/>
                  </a:cubicBezTo>
                  <a:cubicBezTo>
                    <a:pt x="317" y="863"/>
                    <a:pt x="317" y="863"/>
                    <a:pt x="317" y="864"/>
                  </a:cubicBezTo>
                  <a:close/>
                  <a:moveTo>
                    <a:pt x="316" y="860"/>
                  </a:moveTo>
                  <a:cubicBezTo>
                    <a:pt x="316" y="860"/>
                    <a:pt x="317" y="862"/>
                    <a:pt x="315" y="862"/>
                  </a:cubicBezTo>
                  <a:cubicBezTo>
                    <a:pt x="315" y="861"/>
                    <a:pt x="315" y="860"/>
                    <a:pt x="316" y="860"/>
                  </a:cubicBezTo>
                  <a:close/>
                  <a:moveTo>
                    <a:pt x="315" y="768"/>
                  </a:moveTo>
                  <a:cubicBezTo>
                    <a:pt x="314" y="768"/>
                    <a:pt x="315" y="767"/>
                    <a:pt x="316" y="767"/>
                  </a:cubicBezTo>
                  <a:cubicBezTo>
                    <a:pt x="317" y="767"/>
                    <a:pt x="316" y="768"/>
                    <a:pt x="315" y="768"/>
                  </a:cubicBezTo>
                  <a:close/>
                  <a:moveTo>
                    <a:pt x="316" y="760"/>
                  </a:moveTo>
                  <a:cubicBezTo>
                    <a:pt x="315" y="760"/>
                    <a:pt x="314" y="760"/>
                    <a:pt x="313" y="760"/>
                  </a:cubicBezTo>
                  <a:cubicBezTo>
                    <a:pt x="314" y="759"/>
                    <a:pt x="315" y="759"/>
                    <a:pt x="316" y="759"/>
                  </a:cubicBezTo>
                  <a:cubicBezTo>
                    <a:pt x="316" y="759"/>
                    <a:pt x="316" y="760"/>
                    <a:pt x="316" y="760"/>
                  </a:cubicBezTo>
                  <a:close/>
                  <a:moveTo>
                    <a:pt x="316" y="750"/>
                  </a:moveTo>
                  <a:cubicBezTo>
                    <a:pt x="316" y="750"/>
                    <a:pt x="316" y="751"/>
                    <a:pt x="316" y="751"/>
                  </a:cubicBezTo>
                  <a:cubicBezTo>
                    <a:pt x="315" y="751"/>
                    <a:pt x="315" y="751"/>
                    <a:pt x="315" y="751"/>
                  </a:cubicBezTo>
                  <a:cubicBezTo>
                    <a:pt x="314" y="752"/>
                    <a:pt x="314" y="752"/>
                    <a:pt x="313" y="752"/>
                  </a:cubicBezTo>
                  <a:cubicBezTo>
                    <a:pt x="311" y="753"/>
                    <a:pt x="308" y="752"/>
                    <a:pt x="308" y="751"/>
                  </a:cubicBezTo>
                  <a:cubicBezTo>
                    <a:pt x="307" y="749"/>
                    <a:pt x="314" y="748"/>
                    <a:pt x="316" y="750"/>
                  </a:cubicBezTo>
                  <a:close/>
                  <a:moveTo>
                    <a:pt x="309" y="775"/>
                  </a:moveTo>
                  <a:cubicBezTo>
                    <a:pt x="308" y="776"/>
                    <a:pt x="307" y="776"/>
                    <a:pt x="307" y="777"/>
                  </a:cubicBezTo>
                  <a:cubicBezTo>
                    <a:pt x="305" y="777"/>
                    <a:pt x="306" y="775"/>
                    <a:pt x="307" y="774"/>
                  </a:cubicBezTo>
                  <a:cubicBezTo>
                    <a:pt x="308" y="774"/>
                    <a:pt x="309" y="774"/>
                    <a:pt x="309" y="775"/>
                  </a:cubicBezTo>
                  <a:close/>
                  <a:moveTo>
                    <a:pt x="309" y="886"/>
                  </a:moveTo>
                  <a:cubicBezTo>
                    <a:pt x="310" y="886"/>
                    <a:pt x="309" y="888"/>
                    <a:pt x="308" y="888"/>
                  </a:cubicBezTo>
                  <a:cubicBezTo>
                    <a:pt x="308" y="887"/>
                    <a:pt x="309" y="886"/>
                    <a:pt x="309" y="886"/>
                  </a:cubicBezTo>
                  <a:close/>
                  <a:moveTo>
                    <a:pt x="309" y="881"/>
                  </a:moveTo>
                  <a:cubicBezTo>
                    <a:pt x="309" y="881"/>
                    <a:pt x="309" y="882"/>
                    <a:pt x="309" y="882"/>
                  </a:cubicBezTo>
                  <a:cubicBezTo>
                    <a:pt x="308" y="882"/>
                    <a:pt x="309" y="880"/>
                    <a:pt x="309" y="881"/>
                  </a:cubicBezTo>
                  <a:close/>
                  <a:moveTo>
                    <a:pt x="308" y="893"/>
                  </a:moveTo>
                  <a:cubicBezTo>
                    <a:pt x="308" y="893"/>
                    <a:pt x="308" y="893"/>
                    <a:pt x="308" y="893"/>
                  </a:cubicBezTo>
                  <a:cubicBezTo>
                    <a:pt x="308" y="893"/>
                    <a:pt x="308" y="892"/>
                    <a:pt x="308" y="892"/>
                  </a:cubicBezTo>
                  <a:cubicBezTo>
                    <a:pt x="309" y="892"/>
                    <a:pt x="309" y="893"/>
                    <a:pt x="308" y="893"/>
                  </a:cubicBezTo>
                  <a:close/>
                  <a:moveTo>
                    <a:pt x="302" y="908"/>
                  </a:moveTo>
                  <a:cubicBezTo>
                    <a:pt x="301" y="909"/>
                    <a:pt x="301" y="909"/>
                    <a:pt x="301" y="909"/>
                  </a:cubicBezTo>
                  <a:cubicBezTo>
                    <a:pt x="301" y="910"/>
                    <a:pt x="302" y="910"/>
                    <a:pt x="302" y="910"/>
                  </a:cubicBezTo>
                  <a:cubicBezTo>
                    <a:pt x="301" y="911"/>
                    <a:pt x="300" y="912"/>
                    <a:pt x="299" y="912"/>
                  </a:cubicBezTo>
                  <a:cubicBezTo>
                    <a:pt x="299" y="910"/>
                    <a:pt x="301" y="908"/>
                    <a:pt x="302" y="906"/>
                  </a:cubicBezTo>
                  <a:cubicBezTo>
                    <a:pt x="302" y="906"/>
                    <a:pt x="302" y="906"/>
                    <a:pt x="302" y="906"/>
                  </a:cubicBezTo>
                  <a:cubicBezTo>
                    <a:pt x="303" y="905"/>
                    <a:pt x="303" y="906"/>
                    <a:pt x="302" y="906"/>
                  </a:cubicBezTo>
                  <a:cubicBezTo>
                    <a:pt x="303" y="906"/>
                    <a:pt x="302" y="907"/>
                    <a:pt x="302" y="908"/>
                  </a:cubicBezTo>
                  <a:close/>
                  <a:moveTo>
                    <a:pt x="297" y="905"/>
                  </a:moveTo>
                  <a:cubicBezTo>
                    <a:pt x="296" y="906"/>
                    <a:pt x="297" y="907"/>
                    <a:pt x="296" y="907"/>
                  </a:cubicBezTo>
                  <a:cubicBezTo>
                    <a:pt x="294" y="906"/>
                    <a:pt x="296" y="904"/>
                    <a:pt x="296" y="903"/>
                  </a:cubicBezTo>
                  <a:cubicBezTo>
                    <a:pt x="296" y="903"/>
                    <a:pt x="297" y="903"/>
                    <a:pt x="297" y="903"/>
                  </a:cubicBezTo>
                  <a:cubicBezTo>
                    <a:pt x="298" y="904"/>
                    <a:pt x="297" y="905"/>
                    <a:pt x="297" y="905"/>
                  </a:cubicBezTo>
                  <a:close/>
                  <a:moveTo>
                    <a:pt x="299" y="920"/>
                  </a:moveTo>
                  <a:cubicBezTo>
                    <a:pt x="299" y="920"/>
                    <a:pt x="299" y="921"/>
                    <a:pt x="299" y="921"/>
                  </a:cubicBezTo>
                  <a:cubicBezTo>
                    <a:pt x="297" y="921"/>
                    <a:pt x="298" y="921"/>
                    <a:pt x="297" y="921"/>
                  </a:cubicBezTo>
                  <a:cubicBezTo>
                    <a:pt x="297" y="920"/>
                    <a:pt x="298" y="920"/>
                    <a:pt x="299" y="920"/>
                  </a:cubicBezTo>
                  <a:close/>
                  <a:moveTo>
                    <a:pt x="291" y="900"/>
                  </a:moveTo>
                  <a:cubicBezTo>
                    <a:pt x="291" y="899"/>
                    <a:pt x="291" y="898"/>
                    <a:pt x="293" y="898"/>
                  </a:cubicBezTo>
                  <a:cubicBezTo>
                    <a:pt x="293" y="899"/>
                    <a:pt x="293" y="900"/>
                    <a:pt x="291" y="900"/>
                  </a:cubicBezTo>
                  <a:close/>
                  <a:moveTo>
                    <a:pt x="291" y="911"/>
                  </a:moveTo>
                  <a:cubicBezTo>
                    <a:pt x="291" y="910"/>
                    <a:pt x="292" y="911"/>
                    <a:pt x="293" y="910"/>
                  </a:cubicBezTo>
                  <a:cubicBezTo>
                    <a:pt x="294" y="910"/>
                    <a:pt x="292" y="911"/>
                    <a:pt x="291" y="911"/>
                  </a:cubicBezTo>
                  <a:close/>
                  <a:moveTo>
                    <a:pt x="287" y="816"/>
                  </a:moveTo>
                  <a:cubicBezTo>
                    <a:pt x="288" y="816"/>
                    <a:pt x="287" y="817"/>
                    <a:pt x="288" y="817"/>
                  </a:cubicBezTo>
                  <a:cubicBezTo>
                    <a:pt x="286" y="818"/>
                    <a:pt x="286" y="816"/>
                    <a:pt x="287" y="816"/>
                  </a:cubicBezTo>
                  <a:close/>
                  <a:moveTo>
                    <a:pt x="288" y="794"/>
                  </a:moveTo>
                  <a:cubicBezTo>
                    <a:pt x="288" y="795"/>
                    <a:pt x="286" y="794"/>
                    <a:pt x="288" y="794"/>
                  </a:cubicBezTo>
                  <a:close/>
                  <a:moveTo>
                    <a:pt x="287" y="869"/>
                  </a:moveTo>
                  <a:cubicBezTo>
                    <a:pt x="289" y="869"/>
                    <a:pt x="290" y="870"/>
                    <a:pt x="289" y="871"/>
                  </a:cubicBezTo>
                  <a:cubicBezTo>
                    <a:pt x="287" y="871"/>
                    <a:pt x="287" y="869"/>
                    <a:pt x="287" y="869"/>
                  </a:cubicBezTo>
                  <a:close/>
                  <a:moveTo>
                    <a:pt x="288" y="780"/>
                  </a:moveTo>
                  <a:cubicBezTo>
                    <a:pt x="288" y="779"/>
                    <a:pt x="290" y="778"/>
                    <a:pt x="290" y="777"/>
                  </a:cubicBezTo>
                  <a:cubicBezTo>
                    <a:pt x="290" y="777"/>
                    <a:pt x="291" y="776"/>
                    <a:pt x="291" y="776"/>
                  </a:cubicBezTo>
                  <a:cubicBezTo>
                    <a:pt x="290" y="778"/>
                    <a:pt x="291" y="780"/>
                    <a:pt x="289" y="781"/>
                  </a:cubicBezTo>
                  <a:cubicBezTo>
                    <a:pt x="289" y="781"/>
                    <a:pt x="289" y="781"/>
                    <a:pt x="289" y="781"/>
                  </a:cubicBezTo>
                  <a:cubicBezTo>
                    <a:pt x="288" y="781"/>
                    <a:pt x="287" y="781"/>
                    <a:pt x="288" y="780"/>
                  </a:cubicBezTo>
                  <a:close/>
                  <a:moveTo>
                    <a:pt x="288" y="779"/>
                  </a:moveTo>
                  <a:cubicBezTo>
                    <a:pt x="287" y="778"/>
                    <a:pt x="289" y="778"/>
                    <a:pt x="288" y="779"/>
                  </a:cubicBezTo>
                  <a:close/>
                  <a:moveTo>
                    <a:pt x="291" y="755"/>
                  </a:moveTo>
                  <a:cubicBezTo>
                    <a:pt x="290" y="755"/>
                    <a:pt x="290" y="754"/>
                    <a:pt x="291" y="754"/>
                  </a:cubicBezTo>
                  <a:cubicBezTo>
                    <a:pt x="292" y="754"/>
                    <a:pt x="291" y="754"/>
                    <a:pt x="291" y="755"/>
                  </a:cubicBezTo>
                  <a:close/>
                  <a:moveTo>
                    <a:pt x="290" y="750"/>
                  </a:moveTo>
                  <a:cubicBezTo>
                    <a:pt x="290" y="750"/>
                    <a:pt x="290" y="750"/>
                    <a:pt x="290" y="750"/>
                  </a:cubicBezTo>
                  <a:cubicBezTo>
                    <a:pt x="290" y="750"/>
                    <a:pt x="291" y="750"/>
                    <a:pt x="291" y="750"/>
                  </a:cubicBezTo>
                  <a:cubicBezTo>
                    <a:pt x="291" y="750"/>
                    <a:pt x="290" y="750"/>
                    <a:pt x="290" y="750"/>
                  </a:cubicBezTo>
                  <a:close/>
                  <a:moveTo>
                    <a:pt x="294" y="894"/>
                  </a:moveTo>
                  <a:cubicBezTo>
                    <a:pt x="295" y="895"/>
                    <a:pt x="295" y="896"/>
                    <a:pt x="294" y="896"/>
                  </a:cubicBezTo>
                  <a:cubicBezTo>
                    <a:pt x="292" y="896"/>
                    <a:pt x="293" y="894"/>
                    <a:pt x="294" y="894"/>
                  </a:cubicBezTo>
                  <a:close/>
                  <a:moveTo>
                    <a:pt x="295" y="913"/>
                  </a:moveTo>
                  <a:cubicBezTo>
                    <a:pt x="294" y="913"/>
                    <a:pt x="294" y="913"/>
                    <a:pt x="293" y="912"/>
                  </a:cubicBezTo>
                  <a:cubicBezTo>
                    <a:pt x="293" y="911"/>
                    <a:pt x="296" y="912"/>
                    <a:pt x="295" y="913"/>
                  </a:cubicBezTo>
                  <a:close/>
                  <a:moveTo>
                    <a:pt x="296" y="901"/>
                  </a:moveTo>
                  <a:cubicBezTo>
                    <a:pt x="296" y="901"/>
                    <a:pt x="296" y="901"/>
                    <a:pt x="296" y="901"/>
                  </a:cubicBezTo>
                  <a:cubicBezTo>
                    <a:pt x="296" y="901"/>
                    <a:pt x="296" y="901"/>
                    <a:pt x="296" y="901"/>
                  </a:cubicBezTo>
                  <a:cubicBezTo>
                    <a:pt x="296" y="901"/>
                    <a:pt x="296" y="901"/>
                    <a:pt x="296" y="901"/>
                  </a:cubicBezTo>
                  <a:cubicBezTo>
                    <a:pt x="296" y="901"/>
                    <a:pt x="296" y="901"/>
                    <a:pt x="296" y="901"/>
                  </a:cubicBezTo>
                  <a:close/>
                  <a:moveTo>
                    <a:pt x="295" y="773"/>
                  </a:moveTo>
                  <a:cubicBezTo>
                    <a:pt x="295" y="773"/>
                    <a:pt x="296" y="773"/>
                    <a:pt x="296" y="773"/>
                  </a:cubicBezTo>
                  <a:cubicBezTo>
                    <a:pt x="296" y="773"/>
                    <a:pt x="296" y="773"/>
                    <a:pt x="296" y="773"/>
                  </a:cubicBezTo>
                  <a:cubicBezTo>
                    <a:pt x="296" y="773"/>
                    <a:pt x="296" y="773"/>
                    <a:pt x="295" y="773"/>
                  </a:cubicBezTo>
                  <a:close/>
                  <a:moveTo>
                    <a:pt x="297" y="779"/>
                  </a:moveTo>
                  <a:cubicBezTo>
                    <a:pt x="297" y="779"/>
                    <a:pt x="297" y="778"/>
                    <a:pt x="297" y="778"/>
                  </a:cubicBezTo>
                  <a:cubicBezTo>
                    <a:pt x="297" y="777"/>
                    <a:pt x="298" y="777"/>
                    <a:pt x="299" y="777"/>
                  </a:cubicBezTo>
                  <a:cubicBezTo>
                    <a:pt x="299" y="777"/>
                    <a:pt x="300" y="777"/>
                    <a:pt x="300" y="777"/>
                  </a:cubicBezTo>
                  <a:cubicBezTo>
                    <a:pt x="300" y="777"/>
                    <a:pt x="300" y="778"/>
                    <a:pt x="299" y="778"/>
                  </a:cubicBezTo>
                  <a:cubicBezTo>
                    <a:pt x="300" y="779"/>
                    <a:pt x="300" y="782"/>
                    <a:pt x="299" y="782"/>
                  </a:cubicBezTo>
                  <a:cubicBezTo>
                    <a:pt x="297" y="782"/>
                    <a:pt x="298" y="780"/>
                    <a:pt x="297" y="779"/>
                  </a:cubicBezTo>
                  <a:close/>
                  <a:moveTo>
                    <a:pt x="299" y="768"/>
                  </a:moveTo>
                  <a:cubicBezTo>
                    <a:pt x="298" y="768"/>
                    <a:pt x="299" y="768"/>
                    <a:pt x="299" y="767"/>
                  </a:cubicBezTo>
                  <a:cubicBezTo>
                    <a:pt x="300" y="768"/>
                    <a:pt x="298" y="768"/>
                    <a:pt x="299" y="768"/>
                  </a:cubicBezTo>
                  <a:close/>
                  <a:moveTo>
                    <a:pt x="301" y="765"/>
                  </a:moveTo>
                  <a:cubicBezTo>
                    <a:pt x="301" y="765"/>
                    <a:pt x="301" y="765"/>
                    <a:pt x="301" y="766"/>
                  </a:cubicBezTo>
                  <a:cubicBezTo>
                    <a:pt x="300" y="766"/>
                    <a:pt x="300" y="764"/>
                    <a:pt x="301" y="765"/>
                  </a:cubicBezTo>
                  <a:close/>
                  <a:moveTo>
                    <a:pt x="301" y="901"/>
                  </a:moveTo>
                  <a:cubicBezTo>
                    <a:pt x="301" y="901"/>
                    <a:pt x="301" y="902"/>
                    <a:pt x="301" y="902"/>
                  </a:cubicBezTo>
                  <a:cubicBezTo>
                    <a:pt x="300" y="902"/>
                    <a:pt x="299" y="902"/>
                    <a:pt x="298" y="901"/>
                  </a:cubicBezTo>
                  <a:cubicBezTo>
                    <a:pt x="298" y="901"/>
                    <a:pt x="300" y="901"/>
                    <a:pt x="301" y="901"/>
                  </a:cubicBezTo>
                  <a:close/>
                  <a:moveTo>
                    <a:pt x="301" y="901"/>
                  </a:moveTo>
                  <a:cubicBezTo>
                    <a:pt x="299" y="899"/>
                    <a:pt x="302" y="897"/>
                    <a:pt x="301" y="895"/>
                  </a:cubicBezTo>
                  <a:cubicBezTo>
                    <a:pt x="302" y="895"/>
                    <a:pt x="302" y="895"/>
                    <a:pt x="303" y="895"/>
                  </a:cubicBezTo>
                  <a:cubicBezTo>
                    <a:pt x="302" y="897"/>
                    <a:pt x="303" y="899"/>
                    <a:pt x="301" y="901"/>
                  </a:cubicBezTo>
                  <a:close/>
                  <a:moveTo>
                    <a:pt x="303" y="854"/>
                  </a:moveTo>
                  <a:cubicBezTo>
                    <a:pt x="303" y="855"/>
                    <a:pt x="303" y="855"/>
                    <a:pt x="302" y="855"/>
                  </a:cubicBezTo>
                  <a:cubicBezTo>
                    <a:pt x="302" y="856"/>
                    <a:pt x="305" y="856"/>
                    <a:pt x="303" y="857"/>
                  </a:cubicBezTo>
                  <a:cubicBezTo>
                    <a:pt x="303" y="857"/>
                    <a:pt x="302" y="857"/>
                    <a:pt x="302" y="857"/>
                  </a:cubicBezTo>
                  <a:cubicBezTo>
                    <a:pt x="302" y="856"/>
                    <a:pt x="300" y="855"/>
                    <a:pt x="300" y="854"/>
                  </a:cubicBezTo>
                  <a:cubicBezTo>
                    <a:pt x="301" y="854"/>
                    <a:pt x="302" y="854"/>
                    <a:pt x="303" y="854"/>
                  </a:cubicBezTo>
                  <a:close/>
                  <a:moveTo>
                    <a:pt x="301" y="775"/>
                  </a:moveTo>
                  <a:cubicBezTo>
                    <a:pt x="301" y="774"/>
                    <a:pt x="301" y="774"/>
                    <a:pt x="301" y="774"/>
                  </a:cubicBezTo>
                  <a:lnTo>
                    <a:pt x="301" y="775"/>
                  </a:lnTo>
                  <a:close/>
                  <a:moveTo>
                    <a:pt x="302" y="890"/>
                  </a:moveTo>
                  <a:cubicBezTo>
                    <a:pt x="303" y="890"/>
                    <a:pt x="303" y="890"/>
                    <a:pt x="303" y="890"/>
                  </a:cubicBezTo>
                  <a:cubicBezTo>
                    <a:pt x="305" y="890"/>
                    <a:pt x="306" y="893"/>
                    <a:pt x="303" y="893"/>
                  </a:cubicBezTo>
                  <a:cubicBezTo>
                    <a:pt x="303" y="892"/>
                    <a:pt x="302" y="892"/>
                    <a:pt x="302" y="890"/>
                  </a:cubicBezTo>
                  <a:close/>
                  <a:moveTo>
                    <a:pt x="304" y="886"/>
                  </a:moveTo>
                  <a:cubicBezTo>
                    <a:pt x="304" y="885"/>
                    <a:pt x="305" y="884"/>
                    <a:pt x="305" y="884"/>
                  </a:cubicBezTo>
                  <a:cubicBezTo>
                    <a:pt x="307" y="884"/>
                    <a:pt x="307" y="884"/>
                    <a:pt x="307" y="884"/>
                  </a:cubicBezTo>
                  <a:cubicBezTo>
                    <a:pt x="307" y="885"/>
                    <a:pt x="306" y="886"/>
                    <a:pt x="304" y="886"/>
                  </a:cubicBezTo>
                  <a:close/>
                  <a:moveTo>
                    <a:pt x="307" y="767"/>
                  </a:moveTo>
                  <a:cubicBezTo>
                    <a:pt x="307" y="768"/>
                    <a:pt x="305" y="768"/>
                    <a:pt x="305" y="768"/>
                  </a:cubicBezTo>
                  <a:cubicBezTo>
                    <a:pt x="305" y="767"/>
                    <a:pt x="305" y="767"/>
                    <a:pt x="307" y="767"/>
                  </a:cubicBezTo>
                  <a:close/>
                  <a:moveTo>
                    <a:pt x="305" y="761"/>
                  </a:moveTo>
                  <a:cubicBezTo>
                    <a:pt x="305" y="761"/>
                    <a:pt x="305" y="761"/>
                    <a:pt x="305" y="762"/>
                  </a:cubicBezTo>
                  <a:cubicBezTo>
                    <a:pt x="304" y="762"/>
                    <a:pt x="304" y="760"/>
                    <a:pt x="305" y="761"/>
                  </a:cubicBezTo>
                  <a:close/>
                  <a:moveTo>
                    <a:pt x="305" y="780"/>
                  </a:moveTo>
                  <a:cubicBezTo>
                    <a:pt x="306" y="779"/>
                    <a:pt x="306" y="780"/>
                    <a:pt x="307" y="780"/>
                  </a:cubicBezTo>
                  <a:cubicBezTo>
                    <a:pt x="307" y="781"/>
                    <a:pt x="307" y="783"/>
                    <a:pt x="306" y="783"/>
                  </a:cubicBezTo>
                  <a:cubicBezTo>
                    <a:pt x="306" y="784"/>
                    <a:pt x="305" y="784"/>
                    <a:pt x="305" y="784"/>
                  </a:cubicBezTo>
                  <a:cubicBezTo>
                    <a:pt x="304" y="784"/>
                    <a:pt x="304" y="785"/>
                    <a:pt x="303" y="785"/>
                  </a:cubicBezTo>
                  <a:cubicBezTo>
                    <a:pt x="302" y="784"/>
                    <a:pt x="302" y="784"/>
                    <a:pt x="303" y="783"/>
                  </a:cubicBezTo>
                  <a:cubicBezTo>
                    <a:pt x="303" y="781"/>
                    <a:pt x="301" y="780"/>
                    <a:pt x="302" y="778"/>
                  </a:cubicBezTo>
                  <a:cubicBezTo>
                    <a:pt x="304" y="778"/>
                    <a:pt x="304" y="779"/>
                    <a:pt x="305" y="780"/>
                  </a:cubicBezTo>
                  <a:close/>
                  <a:moveTo>
                    <a:pt x="302" y="766"/>
                  </a:moveTo>
                  <a:cubicBezTo>
                    <a:pt x="303" y="766"/>
                    <a:pt x="303" y="766"/>
                    <a:pt x="303" y="766"/>
                  </a:cubicBezTo>
                  <a:cubicBezTo>
                    <a:pt x="303" y="766"/>
                    <a:pt x="303" y="766"/>
                    <a:pt x="303" y="766"/>
                  </a:cubicBezTo>
                  <a:cubicBezTo>
                    <a:pt x="303" y="766"/>
                    <a:pt x="303" y="766"/>
                    <a:pt x="302" y="766"/>
                  </a:cubicBezTo>
                  <a:cubicBezTo>
                    <a:pt x="302" y="766"/>
                    <a:pt x="302" y="766"/>
                    <a:pt x="302" y="766"/>
                  </a:cubicBezTo>
                  <a:close/>
                  <a:moveTo>
                    <a:pt x="303" y="770"/>
                  </a:moveTo>
                  <a:cubicBezTo>
                    <a:pt x="303" y="771"/>
                    <a:pt x="303" y="772"/>
                    <a:pt x="302" y="772"/>
                  </a:cubicBezTo>
                  <a:cubicBezTo>
                    <a:pt x="302" y="773"/>
                    <a:pt x="302" y="773"/>
                    <a:pt x="302" y="773"/>
                  </a:cubicBezTo>
                  <a:cubicBezTo>
                    <a:pt x="302" y="773"/>
                    <a:pt x="301" y="773"/>
                    <a:pt x="301" y="773"/>
                  </a:cubicBezTo>
                  <a:cubicBezTo>
                    <a:pt x="301" y="772"/>
                    <a:pt x="301" y="772"/>
                    <a:pt x="301" y="771"/>
                  </a:cubicBezTo>
                  <a:cubicBezTo>
                    <a:pt x="302" y="771"/>
                    <a:pt x="300" y="771"/>
                    <a:pt x="300" y="771"/>
                  </a:cubicBezTo>
                  <a:cubicBezTo>
                    <a:pt x="302" y="771"/>
                    <a:pt x="301" y="770"/>
                    <a:pt x="303" y="770"/>
                  </a:cubicBezTo>
                  <a:close/>
                  <a:moveTo>
                    <a:pt x="297" y="760"/>
                  </a:moveTo>
                  <a:cubicBezTo>
                    <a:pt x="299" y="759"/>
                    <a:pt x="299" y="760"/>
                    <a:pt x="299" y="760"/>
                  </a:cubicBezTo>
                  <a:cubicBezTo>
                    <a:pt x="299" y="759"/>
                    <a:pt x="300" y="759"/>
                    <a:pt x="300" y="758"/>
                  </a:cubicBezTo>
                  <a:cubicBezTo>
                    <a:pt x="300" y="758"/>
                    <a:pt x="300" y="758"/>
                    <a:pt x="300" y="757"/>
                  </a:cubicBezTo>
                  <a:cubicBezTo>
                    <a:pt x="301" y="758"/>
                    <a:pt x="301" y="759"/>
                    <a:pt x="301" y="760"/>
                  </a:cubicBezTo>
                  <a:cubicBezTo>
                    <a:pt x="301" y="760"/>
                    <a:pt x="301" y="760"/>
                    <a:pt x="301" y="760"/>
                  </a:cubicBezTo>
                  <a:cubicBezTo>
                    <a:pt x="302" y="761"/>
                    <a:pt x="302" y="762"/>
                    <a:pt x="301" y="763"/>
                  </a:cubicBezTo>
                  <a:cubicBezTo>
                    <a:pt x="301" y="763"/>
                    <a:pt x="301" y="763"/>
                    <a:pt x="301" y="763"/>
                  </a:cubicBezTo>
                  <a:cubicBezTo>
                    <a:pt x="301" y="764"/>
                    <a:pt x="301" y="764"/>
                    <a:pt x="301" y="764"/>
                  </a:cubicBezTo>
                  <a:cubicBezTo>
                    <a:pt x="301" y="764"/>
                    <a:pt x="301" y="764"/>
                    <a:pt x="300" y="763"/>
                  </a:cubicBezTo>
                  <a:cubicBezTo>
                    <a:pt x="299" y="763"/>
                    <a:pt x="299" y="762"/>
                    <a:pt x="297" y="762"/>
                  </a:cubicBezTo>
                  <a:cubicBezTo>
                    <a:pt x="298" y="762"/>
                    <a:pt x="297" y="762"/>
                    <a:pt x="297" y="762"/>
                  </a:cubicBezTo>
                  <a:cubicBezTo>
                    <a:pt x="297" y="761"/>
                    <a:pt x="297" y="760"/>
                    <a:pt x="297" y="760"/>
                  </a:cubicBezTo>
                  <a:close/>
                  <a:moveTo>
                    <a:pt x="297" y="753"/>
                  </a:moveTo>
                  <a:cubicBezTo>
                    <a:pt x="297" y="754"/>
                    <a:pt x="297" y="755"/>
                    <a:pt x="295" y="755"/>
                  </a:cubicBezTo>
                  <a:cubicBezTo>
                    <a:pt x="295" y="754"/>
                    <a:pt x="295" y="753"/>
                    <a:pt x="297" y="753"/>
                  </a:cubicBezTo>
                  <a:close/>
                  <a:moveTo>
                    <a:pt x="294" y="746"/>
                  </a:moveTo>
                  <a:cubicBezTo>
                    <a:pt x="294" y="746"/>
                    <a:pt x="295" y="746"/>
                    <a:pt x="295" y="746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5" y="746"/>
                    <a:pt x="294" y="746"/>
                    <a:pt x="294" y="746"/>
                  </a:cubicBezTo>
                  <a:cubicBezTo>
                    <a:pt x="294" y="746"/>
                    <a:pt x="294" y="746"/>
                    <a:pt x="294" y="746"/>
                  </a:cubicBezTo>
                  <a:close/>
                  <a:moveTo>
                    <a:pt x="294" y="751"/>
                  </a:moveTo>
                  <a:cubicBezTo>
                    <a:pt x="296" y="752"/>
                    <a:pt x="293" y="752"/>
                    <a:pt x="294" y="751"/>
                  </a:cubicBezTo>
                  <a:close/>
                  <a:moveTo>
                    <a:pt x="294" y="761"/>
                  </a:moveTo>
                  <a:cubicBezTo>
                    <a:pt x="294" y="761"/>
                    <a:pt x="294" y="761"/>
                    <a:pt x="294" y="761"/>
                  </a:cubicBezTo>
                  <a:cubicBezTo>
                    <a:pt x="294" y="761"/>
                    <a:pt x="294" y="761"/>
                    <a:pt x="294" y="761"/>
                  </a:cubicBezTo>
                  <a:cubicBezTo>
                    <a:pt x="294" y="761"/>
                    <a:pt x="294" y="761"/>
                    <a:pt x="294" y="761"/>
                  </a:cubicBezTo>
                  <a:cubicBezTo>
                    <a:pt x="294" y="761"/>
                    <a:pt x="294" y="761"/>
                    <a:pt x="294" y="761"/>
                  </a:cubicBezTo>
                  <a:close/>
                  <a:moveTo>
                    <a:pt x="295" y="768"/>
                  </a:moveTo>
                  <a:cubicBezTo>
                    <a:pt x="295" y="769"/>
                    <a:pt x="295" y="771"/>
                    <a:pt x="294" y="771"/>
                  </a:cubicBezTo>
                  <a:cubicBezTo>
                    <a:pt x="291" y="770"/>
                    <a:pt x="293" y="768"/>
                    <a:pt x="295" y="768"/>
                  </a:cubicBezTo>
                  <a:close/>
                  <a:moveTo>
                    <a:pt x="292" y="780"/>
                  </a:moveTo>
                  <a:cubicBezTo>
                    <a:pt x="293" y="780"/>
                    <a:pt x="293" y="780"/>
                    <a:pt x="293" y="780"/>
                  </a:cubicBezTo>
                  <a:cubicBezTo>
                    <a:pt x="293" y="780"/>
                    <a:pt x="293" y="780"/>
                    <a:pt x="293" y="780"/>
                  </a:cubicBezTo>
                  <a:cubicBezTo>
                    <a:pt x="293" y="780"/>
                    <a:pt x="292" y="780"/>
                    <a:pt x="292" y="780"/>
                  </a:cubicBezTo>
                  <a:cubicBezTo>
                    <a:pt x="292" y="780"/>
                    <a:pt x="292" y="780"/>
                    <a:pt x="292" y="780"/>
                  </a:cubicBezTo>
                  <a:close/>
                  <a:moveTo>
                    <a:pt x="292" y="810"/>
                  </a:moveTo>
                  <a:cubicBezTo>
                    <a:pt x="299" y="809"/>
                    <a:pt x="296" y="815"/>
                    <a:pt x="292" y="813"/>
                  </a:cubicBezTo>
                  <a:cubicBezTo>
                    <a:pt x="292" y="811"/>
                    <a:pt x="292" y="811"/>
                    <a:pt x="292" y="810"/>
                  </a:cubicBezTo>
                  <a:close/>
                  <a:moveTo>
                    <a:pt x="290" y="746"/>
                  </a:moveTo>
                  <a:cubicBezTo>
                    <a:pt x="290" y="746"/>
                    <a:pt x="290" y="746"/>
                    <a:pt x="290" y="746"/>
                  </a:cubicBezTo>
                  <a:cubicBezTo>
                    <a:pt x="290" y="746"/>
                    <a:pt x="290" y="745"/>
                    <a:pt x="290" y="745"/>
                  </a:cubicBezTo>
                  <a:cubicBezTo>
                    <a:pt x="291" y="745"/>
                    <a:pt x="291" y="745"/>
                    <a:pt x="291" y="745"/>
                  </a:cubicBezTo>
                  <a:cubicBezTo>
                    <a:pt x="292" y="746"/>
                    <a:pt x="291" y="746"/>
                    <a:pt x="291" y="746"/>
                  </a:cubicBezTo>
                  <a:cubicBezTo>
                    <a:pt x="291" y="746"/>
                    <a:pt x="291" y="746"/>
                    <a:pt x="291" y="746"/>
                  </a:cubicBezTo>
                  <a:cubicBezTo>
                    <a:pt x="291" y="746"/>
                    <a:pt x="291" y="746"/>
                    <a:pt x="292" y="746"/>
                  </a:cubicBezTo>
                  <a:cubicBezTo>
                    <a:pt x="291" y="746"/>
                    <a:pt x="291" y="747"/>
                    <a:pt x="291" y="747"/>
                  </a:cubicBezTo>
                  <a:cubicBezTo>
                    <a:pt x="290" y="747"/>
                    <a:pt x="289" y="746"/>
                    <a:pt x="290" y="746"/>
                  </a:cubicBezTo>
                  <a:close/>
                  <a:moveTo>
                    <a:pt x="290" y="748"/>
                  </a:moveTo>
                  <a:cubicBezTo>
                    <a:pt x="291" y="748"/>
                    <a:pt x="290" y="749"/>
                    <a:pt x="289" y="749"/>
                  </a:cubicBezTo>
                  <a:cubicBezTo>
                    <a:pt x="289" y="748"/>
                    <a:pt x="290" y="749"/>
                    <a:pt x="290" y="748"/>
                  </a:cubicBezTo>
                  <a:close/>
                  <a:moveTo>
                    <a:pt x="290" y="761"/>
                  </a:moveTo>
                  <a:cubicBezTo>
                    <a:pt x="289" y="762"/>
                    <a:pt x="288" y="762"/>
                    <a:pt x="287" y="762"/>
                  </a:cubicBezTo>
                  <a:cubicBezTo>
                    <a:pt x="287" y="761"/>
                    <a:pt x="287" y="761"/>
                    <a:pt x="287" y="761"/>
                  </a:cubicBezTo>
                  <a:cubicBezTo>
                    <a:pt x="288" y="760"/>
                    <a:pt x="289" y="761"/>
                    <a:pt x="290" y="761"/>
                  </a:cubicBezTo>
                  <a:close/>
                  <a:moveTo>
                    <a:pt x="289" y="767"/>
                  </a:moveTo>
                  <a:cubicBezTo>
                    <a:pt x="289" y="768"/>
                    <a:pt x="288" y="768"/>
                    <a:pt x="288" y="768"/>
                  </a:cubicBezTo>
                  <a:cubicBezTo>
                    <a:pt x="288" y="768"/>
                    <a:pt x="288" y="767"/>
                    <a:pt x="288" y="767"/>
                  </a:cubicBezTo>
                  <a:cubicBezTo>
                    <a:pt x="288" y="767"/>
                    <a:pt x="288" y="767"/>
                    <a:pt x="289" y="767"/>
                  </a:cubicBezTo>
                  <a:close/>
                  <a:moveTo>
                    <a:pt x="286" y="759"/>
                  </a:moveTo>
                  <a:cubicBezTo>
                    <a:pt x="287" y="759"/>
                    <a:pt x="287" y="759"/>
                    <a:pt x="287" y="759"/>
                  </a:cubicBezTo>
                  <a:cubicBezTo>
                    <a:pt x="287" y="759"/>
                    <a:pt x="287" y="759"/>
                    <a:pt x="288" y="759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7" y="760"/>
                    <a:pt x="287" y="760"/>
                    <a:pt x="287" y="760"/>
                  </a:cubicBezTo>
                  <a:cubicBezTo>
                    <a:pt x="287" y="760"/>
                    <a:pt x="286" y="760"/>
                    <a:pt x="286" y="760"/>
                  </a:cubicBezTo>
                  <a:cubicBezTo>
                    <a:pt x="286" y="760"/>
                    <a:pt x="286" y="760"/>
                    <a:pt x="286" y="759"/>
                  </a:cubicBezTo>
                  <a:close/>
                  <a:moveTo>
                    <a:pt x="287" y="770"/>
                  </a:moveTo>
                  <a:cubicBezTo>
                    <a:pt x="286" y="770"/>
                    <a:pt x="286" y="769"/>
                    <a:pt x="287" y="769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90" y="770"/>
                    <a:pt x="289" y="772"/>
                    <a:pt x="288" y="773"/>
                  </a:cubicBezTo>
                  <a:cubicBezTo>
                    <a:pt x="286" y="773"/>
                    <a:pt x="285" y="771"/>
                    <a:pt x="287" y="770"/>
                  </a:cubicBezTo>
                  <a:close/>
                  <a:moveTo>
                    <a:pt x="288" y="783"/>
                  </a:moveTo>
                  <a:cubicBezTo>
                    <a:pt x="288" y="784"/>
                    <a:pt x="288" y="786"/>
                    <a:pt x="287" y="786"/>
                  </a:cubicBezTo>
                  <a:cubicBezTo>
                    <a:pt x="285" y="786"/>
                    <a:pt x="286" y="783"/>
                    <a:pt x="288" y="783"/>
                  </a:cubicBezTo>
                  <a:close/>
                  <a:moveTo>
                    <a:pt x="287" y="907"/>
                  </a:moveTo>
                  <a:cubicBezTo>
                    <a:pt x="287" y="906"/>
                    <a:pt x="288" y="905"/>
                    <a:pt x="289" y="905"/>
                  </a:cubicBezTo>
                  <a:cubicBezTo>
                    <a:pt x="290" y="906"/>
                    <a:pt x="289" y="907"/>
                    <a:pt x="289" y="908"/>
                  </a:cubicBezTo>
                  <a:cubicBezTo>
                    <a:pt x="289" y="908"/>
                    <a:pt x="289" y="908"/>
                    <a:pt x="289" y="909"/>
                  </a:cubicBezTo>
                  <a:cubicBezTo>
                    <a:pt x="287" y="909"/>
                    <a:pt x="288" y="911"/>
                    <a:pt x="286" y="911"/>
                  </a:cubicBezTo>
                  <a:cubicBezTo>
                    <a:pt x="284" y="909"/>
                    <a:pt x="286" y="908"/>
                    <a:pt x="287" y="907"/>
                  </a:cubicBezTo>
                  <a:close/>
                  <a:moveTo>
                    <a:pt x="284" y="872"/>
                  </a:moveTo>
                  <a:cubicBezTo>
                    <a:pt x="282" y="872"/>
                    <a:pt x="282" y="868"/>
                    <a:pt x="285" y="869"/>
                  </a:cubicBezTo>
                  <a:cubicBezTo>
                    <a:pt x="284" y="870"/>
                    <a:pt x="284" y="871"/>
                    <a:pt x="284" y="872"/>
                  </a:cubicBezTo>
                  <a:close/>
                  <a:moveTo>
                    <a:pt x="284" y="750"/>
                  </a:moveTo>
                  <a:cubicBezTo>
                    <a:pt x="285" y="751"/>
                    <a:pt x="284" y="752"/>
                    <a:pt x="283" y="752"/>
                  </a:cubicBezTo>
                  <a:cubicBezTo>
                    <a:pt x="283" y="751"/>
                    <a:pt x="284" y="751"/>
                    <a:pt x="284" y="750"/>
                  </a:cubicBezTo>
                  <a:close/>
                  <a:moveTo>
                    <a:pt x="284" y="768"/>
                  </a:moveTo>
                  <a:cubicBezTo>
                    <a:pt x="285" y="768"/>
                    <a:pt x="283" y="768"/>
                    <a:pt x="283" y="769"/>
                  </a:cubicBezTo>
                  <a:cubicBezTo>
                    <a:pt x="282" y="769"/>
                    <a:pt x="284" y="768"/>
                    <a:pt x="284" y="768"/>
                  </a:cubicBezTo>
                  <a:close/>
                  <a:moveTo>
                    <a:pt x="284" y="792"/>
                  </a:moveTo>
                  <a:cubicBezTo>
                    <a:pt x="285" y="793"/>
                    <a:pt x="284" y="794"/>
                    <a:pt x="283" y="794"/>
                  </a:cubicBezTo>
                  <a:cubicBezTo>
                    <a:pt x="283" y="793"/>
                    <a:pt x="283" y="792"/>
                    <a:pt x="284" y="792"/>
                  </a:cubicBezTo>
                  <a:close/>
                  <a:moveTo>
                    <a:pt x="279" y="892"/>
                  </a:moveTo>
                  <a:cubicBezTo>
                    <a:pt x="279" y="894"/>
                    <a:pt x="278" y="894"/>
                    <a:pt x="276" y="894"/>
                  </a:cubicBezTo>
                  <a:cubicBezTo>
                    <a:pt x="275" y="894"/>
                    <a:pt x="276" y="893"/>
                    <a:pt x="276" y="892"/>
                  </a:cubicBezTo>
                  <a:cubicBezTo>
                    <a:pt x="276" y="892"/>
                    <a:pt x="276" y="892"/>
                    <a:pt x="277" y="892"/>
                  </a:cubicBezTo>
                  <a:cubicBezTo>
                    <a:pt x="277" y="892"/>
                    <a:pt x="277" y="893"/>
                    <a:pt x="277" y="893"/>
                  </a:cubicBezTo>
                  <a:cubicBezTo>
                    <a:pt x="277" y="893"/>
                    <a:pt x="277" y="892"/>
                    <a:pt x="276" y="892"/>
                  </a:cubicBezTo>
                  <a:cubicBezTo>
                    <a:pt x="277" y="892"/>
                    <a:pt x="277" y="892"/>
                    <a:pt x="277" y="892"/>
                  </a:cubicBezTo>
                  <a:cubicBezTo>
                    <a:pt x="277" y="892"/>
                    <a:pt x="276" y="892"/>
                    <a:pt x="276" y="892"/>
                  </a:cubicBezTo>
                  <a:cubicBezTo>
                    <a:pt x="276" y="892"/>
                    <a:pt x="276" y="892"/>
                    <a:pt x="276" y="892"/>
                  </a:cubicBezTo>
                  <a:cubicBezTo>
                    <a:pt x="276" y="892"/>
                    <a:pt x="276" y="892"/>
                    <a:pt x="276" y="892"/>
                  </a:cubicBezTo>
                  <a:cubicBezTo>
                    <a:pt x="276" y="892"/>
                    <a:pt x="276" y="892"/>
                    <a:pt x="276" y="892"/>
                  </a:cubicBezTo>
                  <a:cubicBezTo>
                    <a:pt x="276" y="892"/>
                    <a:pt x="276" y="892"/>
                    <a:pt x="276" y="892"/>
                  </a:cubicBezTo>
                  <a:cubicBezTo>
                    <a:pt x="275" y="891"/>
                    <a:pt x="275" y="891"/>
                    <a:pt x="275" y="891"/>
                  </a:cubicBezTo>
                  <a:cubicBezTo>
                    <a:pt x="275" y="891"/>
                    <a:pt x="275" y="891"/>
                    <a:pt x="275" y="891"/>
                  </a:cubicBezTo>
                  <a:cubicBezTo>
                    <a:pt x="275" y="891"/>
                    <a:pt x="275" y="891"/>
                    <a:pt x="275" y="891"/>
                  </a:cubicBezTo>
                  <a:cubicBezTo>
                    <a:pt x="274" y="891"/>
                    <a:pt x="274" y="891"/>
                    <a:pt x="274" y="891"/>
                  </a:cubicBezTo>
                  <a:cubicBezTo>
                    <a:pt x="273" y="891"/>
                    <a:pt x="271" y="891"/>
                    <a:pt x="271" y="891"/>
                  </a:cubicBezTo>
                  <a:cubicBezTo>
                    <a:pt x="271" y="891"/>
                    <a:pt x="271" y="891"/>
                    <a:pt x="271" y="890"/>
                  </a:cubicBezTo>
                  <a:cubicBezTo>
                    <a:pt x="276" y="890"/>
                    <a:pt x="276" y="890"/>
                    <a:pt x="276" y="890"/>
                  </a:cubicBezTo>
                  <a:cubicBezTo>
                    <a:pt x="276" y="890"/>
                    <a:pt x="276" y="890"/>
                    <a:pt x="276" y="890"/>
                  </a:cubicBezTo>
                  <a:cubicBezTo>
                    <a:pt x="276" y="890"/>
                    <a:pt x="276" y="890"/>
                    <a:pt x="276" y="890"/>
                  </a:cubicBezTo>
                  <a:cubicBezTo>
                    <a:pt x="277" y="890"/>
                    <a:pt x="277" y="890"/>
                    <a:pt x="277" y="890"/>
                  </a:cubicBezTo>
                  <a:cubicBezTo>
                    <a:pt x="277" y="891"/>
                    <a:pt x="277" y="891"/>
                    <a:pt x="277" y="891"/>
                  </a:cubicBezTo>
                  <a:cubicBezTo>
                    <a:pt x="277" y="891"/>
                    <a:pt x="277" y="891"/>
                    <a:pt x="277" y="890"/>
                  </a:cubicBezTo>
                  <a:cubicBezTo>
                    <a:pt x="278" y="891"/>
                    <a:pt x="278" y="891"/>
                    <a:pt x="278" y="891"/>
                  </a:cubicBezTo>
                  <a:cubicBezTo>
                    <a:pt x="278" y="891"/>
                    <a:pt x="278" y="891"/>
                    <a:pt x="278" y="891"/>
                  </a:cubicBezTo>
                  <a:cubicBezTo>
                    <a:pt x="278" y="891"/>
                    <a:pt x="277" y="892"/>
                    <a:pt x="277" y="892"/>
                  </a:cubicBezTo>
                  <a:cubicBezTo>
                    <a:pt x="278" y="892"/>
                    <a:pt x="278" y="892"/>
                    <a:pt x="279" y="892"/>
                  </a:cubicBezTo>
                  <a:close/>
                  <a:moveTo>
                    <a:pt x="277" y="903"/>
                  </a:moveTo>
                  <a:cubicBezTo>
                    <a:pt x="276" y="902"/>
                    <a:pt x="276" y="901"/>
                    <a:pt x="277" y="900"/>
                  </a:cubicBezTo>
                  <a:cubicBezTo>
                    <a:pt x="278" y="900"/>
                    <a:pt x="278" y="900"/>
                    <a:pt x="278" y="900"/>
                  </a:cubicBezTo>
                  <a:cubicBezTo>
                    <a:pt x="280" y="900"/>
                    <a:pt x="280" y="901"/>
                    <a:pt x="280" y="902"/>
                  </a:cubicBezTo>
                  <a:cubicBezTo>
                    <a:pt x="279" y="903"/>
                    <a:pt x="278" y="903"/>
                    <a:pt x="277" y="903"/>
                  </a:cubicBezTo>
                  <a:close/>
                  <a:moveTo>
                    <a:pt x="280" y="912"/>
                  </a:moveTo>
                  <a:cubicBezTo>
                    <a:pt x="280" y="913"/>
                    <a:pt x="279" y="913"/>
                    <a:pt x="278" y="912"/>
                  </a:cubicBezTo>
                  <a:cubicBezTo>
                    <a:pt x="278" y="912"/>
                    <a:pt x="278" y="911"/>
                    <a:pt x="279" y="911"/>
                  </a:cubicBezTo>
                  <a:cubicBezTo>
                    <a:pt x="280" y="911"/>
                    <a:pt x="280" y="911"/>
                    <a:pt x="280" y="912"/>
                  </a:cubicBezTo>
                  <a:close/>
                  <a:moveTo>
                    <a:pt x="275" y="905"/>
                  </a:moveTo>
                  <a:cubicBezTo>
                    <a:pt x="272" y="905"/>
                    <a:pt x="271" y="903"/>
                    <a:pt x="272" y="902"/>
                  </a:cubicBezTo>
                  <a:cubicBezTo>
                    <a:pt x="275" y="901"/>
                    <a:pt x="277" y="904"/>
                    <a:pt x="275" y="905"/>
                  </a:cubicBezTo>
                  <a:close/>
                  <a:moveTo>
                    <a:pt x="263" y="898"/>
                  </a:moveTo>
                  <a:cubicBezTo>
                    <a:pt x="261" y="898"/>
                    <a:pt x="262" y="900"/>
                    <a:pt x="259" y="900"/>
                  </a:cubicBezTo>
                  <a:cubicBezTo>
                    <a:pt x="258" y="899"/>
                    <a:pt x="260" y="897"/>
                    <a:pt x="261" y="897"/>
                  </a:cubicBezTo>
                  <a:cubicBezTo>
                    <a:pt x="261" y="895"/>
                    <a:pt x="261" y="894"/>
                    <a:pt x="263" y="894"/>
                  </a:cubicBezTo>
                  <a:cubicBezTo>
                    <a:pt x="264" y="895"/>
                    <a:pt x="263" y="896"/>
                    <a:pt x="263" y="897"/>
                  </a:cubicBezTo>
                  <a:cubicBezTo>
                    <a:pt x="263" y="897"/>
                    <a:pt x="263" y="898"/>
                    <a:pt x="263" y="898"/>
                  </a:cubicBezTo>
                  <a:close/>
                  <a:moveTo>
                    <a:pt x="261" y="950"/>
                  </a:moveTo>
                  <a:cubicBezTo>
                    <a:pt x="260" y="948"/>
                    <a:pt x="261" y="946"/>
                    <a:pt x="263" y="946"/>
                  </a:cubicBezTo>
                  <a:cubicBezTo>
                    <a:pt x="263" y="947"/>
                    <a:pt x="263" y="950"/>
                    <a:pt x="261" y="950"/>
                  </a:cubicBezTo>
                  <a:close/>
                  <a:moveTo>
                    <a:pt x="254" y="925"/>
                  </a:moveTo>
                  <a:cubicBezTo>
                    <a:pt x="252" y="925"/>
                    <a:pt x="252" y="925"/>
                    <a:pt x="251" y="925"/>
                  </a:cubicBezTo>
                  <a:cubicBezTo>
                    <a:pt x="250" y="925"/>
                    <a:pt x="249" y="926"/>
                    <a:pt x="248" y="926"/>
                  </a:cubicBezTo>
                  <a:cubicBezTo>
                    <a:pt x="248" y="926"/>
                    <a:pt x="248" y="926"/>
                    <a:pt x="248" y="926"/>
                  </a:cubicBezTo>
                  <a:cubicBezTo>
                    <a:pt x="248" y="927"/>
                    <a:pt x="248" y="929"/>
                    <a:pt x="245" y="929"/>
                  </a:cubicBezTo>
                  <a:cubicBezTo>
                    <a:pt x="245" y="928"/>
                    <a:pt x="246" y="927"/>
                    <a:pt x="246" y="925"/>
                  </a:cubicBezTo>
                  <a:cubicBezTo>
                    <a:pt x="246" y="925"/>
                    <a:pt x="246" y="925"/>
                    <a:pt x="246" y="925"/>
                  </a:cubicBezTo>
                  <a:cubicBezTo>
                    <a:pt x="246" y="925"/>
                    <a:pt x="246" y="925"/>
                    <a:pt x="246" y="925"/>
                  </a:cubicBezTo>
                  <a:cubicBezTo>
                    <a:pt x="246" y="924"/>
                    <a:pt x="246" y="924"/>
                    <a:pt x="247" y="923"/>
                  </a:cubicBezTo>
                  <a:cubicBezTo>
                    <a:pt x="247" y="923"/>
                    <a:pt x="247" y="923"/>
                    <a:pt x="247" y="923"/>
                  </a:cubicBezTo>
                  <a:cubicBezTo>
                    <a:pt x="248" y="923"/>
                    <a:pt x="248" y="922"/>
                    <a:pt x="249" y="921"/>
                  </a:cubicBezTo>
                  <a:cubicBezTo>
                    <a:pt x="249" y="920"/>
                    <a:pt x="250" y="918"/>
                    <a:pt x="250" y="917"/>
                  </a:cubicBezTo>
                  <a:cubicBezTo>
                    <a:pt x="250" y="917"/>
                    <a:pt x="250" y="917"/>
                    <a:pt x="250" y="917"/>
                  </a:cubicBezTo>
                  <a:cubicBezTo>
                    <a:pt x="250" y="916"/>
                    <a:pt x="249" y="915"/>
                    <a:pt x="250" y="914"/>
                  </a:cubicBezTo>
                  <a:cubicBezTo>
                    <a:pt x="251" y="914"/>
                    <a:pt x="252" y="915"/>
                    <a:pt x="251" y="916"/>
                  </a:cubicBezTo>
                  <a:cubicBezTo>
                    <a:pt x="251" y="916"/>
                    <a:pt x="251" y="916"/>
                    <a:pt x="251" y="916"/>
                  </a:cubicBezTo>
                  <a:cubicBezTo>
                    <a:pt x="252" y="916"/>
                    <a:pt x="252" y="916"/>
                    <a:pt x="252" y="916"/>
                  </a:cubicBezTo>
                  <a:cubicBezTo>
                    <a:pt x="252" y="914"/>
                    <a:pt x="252" y="913"/>
                    <a:pt x="253" y="912"/>
                  </a:cubicBezTo>
                  <a:cubicBezTo>
                    <a:pt x="254" y="912"/>
                    <a:pt x="254" y="912"/>
                    <a:pt x="254" y="913"/>
                  </a:cubicBezTo>
                  <a:cubicBezTo>
                    <a:pt x="253" y="914"/>
                    <a:pt x="252" y="916"/>
                    <a:pt x="251" y="918"/>
                  </a:cubicBezTo>
                  <a:cubicBezTo>
                    <a:pt x="252" y="918"/>
                    <a:pt x="252" y="919"/>
                    <a:pt x="251" y="919"/>
                  </a:cubicBezTo>
                  <a:cubicBezTo>
                    <a:pt x="254" y="919"/>
                    <a:pt x="251" y="917"/>
                    <a:pt x="254" y="917"/>
                  </a:cubicBezTo>
                  <a:cubicBezTo>
                    <a:pt x="254" y="919"/>
                    <a:pt x="254" y="921"/>
                    <a:pt x="254" y="923"/>
                  </a:cubicBezTo>
                  <a:cubicBezTo>
                    <a:pt x="254" y="923"/>
                    <a:pt x="254" y="924"/>
                    <a:pt x="254" y="925"/>
                  </a:cubicBezTo>
                  <a:close/>
                  <a:moveTo>
                    <a:pt x="250" y="984"/>
                  </a:moveTo>
                  <a:cubicBezTo>
                    <a:pt x="252" y="984"/>
                    <a:pt x="252" y="985"/>
                    <a:pt x="252" y="987"/>
                  </a:cubicBezTo>
                  <a:cubicBezTo>
                    <a:pt x="251" y="987"/>
                    <a:pt x="249" y="987"/>
                    <a:pt x="248" y="987"/>
                  </a:cubicBezTo>
                  <a:cubicBezTo>
                    <a:pt x="248" y="985"/>
                    <a:pt x="249" y="985"/>
                    <a:pt x="250" y="984"/>
                  </a:cubicBezTo>
                  <a:close/>
                  <a:moveTo>
                    <a:pt x="249" y="950"/>
                  </a:moveTo>
                  <a:cubicBezTo>
                    <a:pt x="250" y="950"/>
                    <a:pt x="250" y="950"/>
                    <a:pt x="250" y="951"/>
                  </a:cubicBezTo>
                  <a:cubicBezTo>
                    <a:pt x="249" y="950"/>
                    <a:pt x="249" y="950"/>
                    <a:pt x="249" y="950"/>
                  </a:cubicBezTo>
                  <a:close/>
                  <a:moveTo>
                    <a:pt x="253" y="962"/>
                  </a:moveTo>
                  <a:cubicBezTo>
                    <a:pt x="253" y="963"/>
                    <a:pt x="253" y="963"/>
                    <a:pt x="253" y="963"/>
                  </a:cubicBezTo>
                  <a:cubicBezTo>
                    <a:pt x="252" y="963"/>
                    <a:pt x="252" y="962"/>
                    <a:pt x="253" y="962"/>
                  </a:cubicBezTo>
                  <a:close/>
                  <a:moveTo>
                    <a:pt x="242" y="991"/>
                  </a:moveTo>
                  <a:cubicBezTo>
                    <a:pt x="243" y="992"/>
                    <a:pt x="243" y="993"/>
                    <a:pt x="242" y="994"/>
                  </a:cubicBezTo>
                  <a:cubicBezTo>
                    <a:pt x="241" y="994"/>
                    <a:pt x="241" y="993"/>
                    <a:pt x="240" y="993"/>
                  </a:cubicBezTo>
                  <a:cubicBezTo>
                    <a:pt x="240" y="992"/>
                    <a:pt x="241" y="991"/>
                    <a:pt x="242" y="991"/>
                  </a:cubicBezTo>
                  <a:close/>
                  <a:moveTo>
                    <a:pt x="242" y="985"/>
                  </a:moveTo>
                  <a:cubicBezTo>
                    <a:pt x="243" y="986"/>
                    <a:pt x="242" y="987"/>
                    <a:pt x="240" y="987"/>
                  </a:cubicBezTo>
                  <a:cubicBezTo>
                    <a:pt x="240" y="986"/>
                    <a:pt x="240" y="985"/>
                    <a:pt x="242" y="985"/>
                  </a:cubicBezTo>
                  <a:close/>
                  <a:moveTo>
                    <a:pt x="241" y="939"/>
                  </a:moveTo>
                  <a:cubicBezTo>
                    <a:pt x="240" y="939"/>
                    <a:pt x="240" y="939"/>
                    <a:pt x="239" y="939"/>
                  </a:cubicBezTo>
                  <a:cubicBezTo>
                    <a:pt x="240" y="937"/>
                    <a:pt x="240" y="934"/>
                    <a:pt x="243" y="933"/>
                  </a:cubicBezTo>
                  <a:cubicBezTo>
                    <a:pt x="244" y="933"/>
                    <a:pt x="244" y="933"/>
                    <a:pt x="244" y="934"/>
                  </a:cubicBezTo>
                  <a:cubicBezTo>
                    <a:pt x="244" y="935"/>
                    <a:pt x="243" y="938"/>
                    <a:pt x="241" y="939"/>
                  </a:cubicBezTo>
                  <a:close/>
                  <a:moveTo>
                    <a:pt x="233" y="967"/>
                  </a:moveTo>
                  <a:cubicBezTo>
                    <a:pt x="232" y="967"/>
                    <a:pt x="233" y="967"/>
                    <a:pt x="233" y="966"/>
                  </a:cubicBezTo>
                  <a:cubicBezTo>
                    <a:pt x="234" y="966"/>
                    <a:pt x="234" y="968"/>
                    <a:pt x="233" y="967"/>
                  </a:cubicBezTo>
                  <a:close/>
                  <a:moveTo>
                    <a:pt x="233" y="966"/>
                  </a:moveTo>
                  <a:cubicBezTo>
                    <a:pt x="233" y="965"/>
                    <a:pt x="233" y="965"/>
                    <a:pt x="234" y="965"/>
                  </a:cubicBezTo>
                  <a:cubicBezTo>
                    <a:pt x="235" y="966"/>
                    <a:pt x="234" y="966"/>
                    <a:pt x="233" y="966"/>
                  </a:cubicBezTo>
                  <a:close/>
                  <a:moveTo>
                    <a:pt x="235" y="1001"/>
                  </a:moveTo>
                  <a:cubicBezTo>
                    <a:pt x="236" y="1002"/>
                    <a:pt x="236" y="1003"/>
                    <a:pt x="234" y="1003"/>
                  </a:cubicBezTo>
                  <a:cubicBezTo>
                    <a:pt x="232" y="1003"/>
                    <a:pt x="233" y="1000"/>
                    <a:pt x="235" y="1001"/>
                  </a:cubicBezTo>
                  <a:close/>
                  <a:moveTo>
                    <a:pt x="235" y="998"/>
                  </a:moveTo>
                  <a:cubicBezTo>
                    <a:pt x="235" y="997"/>
                    <a:pt x="235" y="994"/>
                    <a:pt x="237" y="994"/>
                  </a:cubicBezTo>
                  <a:cubicBezTo>
                    <a:pt x="238" y="995"/>
                    <a:pt x="238" y="997"/>
                    <a:pt x="235" y="998"/>
                  </a:cubicBezTo>
                  <a:close/>
                  <a:moveTo>
                    <a:pt x="236" y="1007"/>
                  </a:moveTo>
                  <a:cubicBezTo>
                    <a:pt x="237" y="1007"/>
                    <a:pt x="237" y="1007"/>
                    <a:pt x="237" y="1007"/>
                  </a:cubicBezTo>
                  <a:cubicBezTo>
                    <a:pt x="237" y="1007"/>
                    <a:pt x="237" y="1007"/>
                    <a:pt x="237" y="1007"/>
                  </a:cubicBezTo>
                  <a:cubicBezTo>
                    <a:pt x="237" y="1007"/>
                    <a:pt x="237" y="1007"/>
                    <a:pt x="238" y="1007"/>
                  </a:cubicBezTo>
                  <a:cubicBezTo>
                    <a:pt x="238" y="1008"/>
                    <a:pt x="237" y="1008"/>
                    <a:pt x="237" y="1008"/>
                  </a:cubicBezTo>
                  <a:cubicBezTo>
                    <a:pt x="237" y="1008"/>
                    <a:pt x="237" y="1008"/>
                    <a:pt x="237" y="1008"/>
                  </a:cubicBezTo>
                  <a:cubicBezTo>
                    <a:pt x="237" y="1008"/>
                    <a:pt x="236" y="1008"/>
                    <a:pt x="236" y="1008"/>
                  </a:cubicBezTo>
                  <a:cubicBezTo>
                    <a:pt x="236" y="1008"/>
                    <a:pt x="236" y="1008"/>
                    <a:pt x="236" y="1007"/>
                  </a:cubicBezTo>
                  <a:close/>
                  <a:moveTo>
                    <a:pt x="238" y="948"/>
                  </a:moveTo>
                  <a:cubicBezTo>
                    <a:pt x="236" y="950"/>
                    <a:pt x="235" y="952"/>
                    <a:pt x="234" y="954"/>
                  </a:cubicBezTo>
                  <a:cubicBezTo>
                    <a:pt x="233" y="954"/>
                    <a:pt x="232" y="954"/>
                    <a:pt x="231" y="954"/>
                  </a:cubicBezTo>
                  <a:cubicBezTo>
                    <a:pt x="232" y="954"/>
                    <a:pt x="232" y="954"/>
                    <a:pt x="232" y="954"/>
                  </a:cubicBezTo>
                  <a:cubicBezTo>
                    <a:pt x="232" y="955"/>
                    <a:pt x="232" y="955"/>
                    <a:pt x="232" y="955"/>
                  </a:cubicBezTo>
                  <a:cubicBezTo>
                    <a:pt x="232" y="955"/>
                    <a:pt x="233" y="955"/>
                    <a:pt x="233" y="955"/>
                  </a:cubicBezTo>
                  <a:cubicBezTo>
                    <a:pt x="233" y="956"/>
                    <a:pt x="232" y="956"/>
                    <a:pt x="232" y="956"/>
                  </a:cubicBezTo>
                  <a:cubicBezTo>
                    <a:pt x="231" y="956"/>
                    <a:pt x="231" y="957"/>
                    <a:pt x="230" y="957"/>
                  </a:cubicBezTo>
                  <a:cubicBezTo>
                    <a:pt x="228" y="957"/>
                    <a:pt x="229" y="955"/>
                    <a:pt x="228" y="955"/>
                  </a:cubicBezTo>
                  <a:cubicBezTo>
                    <a:pt x="228" y="954"/>
                    <a:pt x="229" y="954"/>
                    <a:pt x="229" y="954"/>
                  </a:cubicBezTo>
                  <a:cubicBezTo>
                    <a:pt x="229" y="954"/>
                    <a:pt x="229" y="954"/>
                    <a:pt x="229" y="953"/>
                  </a:cubicBezTo>
                  <a:cubicBezTo>
                    <a:pt x="229" y="953"/>
                    <a:pt x="229" y="953"/>
                    <a:pt x="229" y="953"/>
                  </a:cubicBezTo>
                  <a:cubicBezTo>
                    <a:pt x="229" y="953"/>
                    <a:pt x="229" y="953"/>
                    <a:pt x="229" y="953"/>
                  </a:cubicBezTo>
                  <a:cubicBezTo>
                    <a:pt x="229" y="953"/>
                    <a:pt x="229" y="953"/>
                    <a:pt x="229" y="953"/>
                  </a:cubicBezTo>
                  <a:cubicBezTo>
                    <a:pt x="229" y="953"/>
                    <a:pt x="229" y="952"/>
                    <a:pt x="229" y="952"/>
                  </a:cubicBezTo>
                  <a:cubicBezTo>
                    <a:pt x="229" y="951"/>
                    <a:pt x="229" y="951"/>
                    <a:pt x="229" y="950"/>
                  </a:cubicBezTo>
                  <a:cubicBezTo>
                    <a:pt x="229" y="947"/>
                    <a:pt x="231" y="945"/>
                    <a:pt x="232" y="943"/>
                  </a:cubicBezTo>
                  <a:cubicBezTo>
                    <a:pt x="234" y="942"/>
                    <a:pt x="237" y="943"/>
                    <a:pt x="239" y="944"/>
                  </a:cubicBezTo>
                  <a:cubicBezTo>
                    <a:pt x="239" y="946"/>
                    <a:pt x="237" y="946"/>
                    <a:pt x="238" y="948"/>
                  </a:cubicBezTo>
                  <a:close/>
                  <a:moveTo>
                    <a:pt x="229" y="984"/>
                  </a:moveTo>
                  <a:cubicBezTo>
                    <a:pt x="228" y="984"/>
                    <a:pt x="227" y="985"/>
                    <a:pt x="225" y="984"/>
                  </a:cubicBezTo>
                  <a:cubicBezTo>
                    <a:pt x="225" y="983"/>
                    <a:pt x="225" y="982"/>
                    <a:pt x="226" y="981"/>
                  </a:cubicBezTo>
                  <a:cubicBezTo>
                    <a:pt x="227" y="981"/>
                    <a:pt x="228" y="981"/>
                    <a:pt x="229" y="981"/>
                  </a:cubicBezTo>
                  <a:cubicBezTo>
                    <a:pt x="230" y="982"/>
                    <a:pt x="229" y="982"/>
                    <a:pt x="229" y="982"/>
                  </a:cubicBezTo>
                  <a:cubicBezTo>
                    <a:pt x="228" y="983"/>
                    <a:pt x="229" y="983"/>
                    <a:pt x="229" y="984"/>
                  </a:cubicBezTo>
                  <a:close/>
                  <a:moveTo>
                    <a:pt x="218" y="914"/>
                  </a:moveTo>
                  <a:cubicBezTo>
                    <a:pt x="218" y="914"/>
                    <a:pt x="219" y="914"/>
                    <a:pt x="219" y="913"/>
                  </a:cubicBezTo>
                  <a:cubicBezTo>
                    <a:pt x="219" y="913"/>
                    <a:pt x="219" y="913"/>
                    <a:pt x="219" y="913"/>
                  </a:cubicBezTo>
                  <a:cubicBezTo>
                    <a:pt x="219" y="913"/>
                    <a:pt x="219" y="913"/>
                    <a:pt x="220" y="913"/>
                  </a:cubicBezTo>
                  <a:cubicBezTo>
                    <a:pt x="220" y="913"/>
                    <a:pt x="220" y="913"/>
                    <a:pt x="220" y="913"/>
                  </a:cubicBezTo>
                  <a:cubicBezTo>
                    <a:pt x="221" y="913"/>
                    <a:pt x="221" y="912"/>
                    <a:pt x="222" y="912"/>
                  </a:cubicBezTo>
                  <a:cubicBezTo>
                    <a:pt x="222" y="910"/>
                    <a:pt x="223" y="910"/>
                    <a:pt x="224" y="909"/>
                  </a:cubicBezTo>
                  <a:cubicBezTo>
                    <a:pt x="224" y="908"/>
                    <a:pt x="223" y="908"/>
                    <a:pt x="223" y="907"/>
                  </a:cubicBezTo>
                  <a:cubicBezTo>
                    <a:pt x="224" y="907"/>
                    <a:pt x="225" y="908"/>
                    <a:pt x="224" y="908"/>
                  </a:cubicBezTo>
                  <a:cubicBezTo>
                    <a:pt x="227" y="908"/>
                    <a:pt x="224" y="906"/>
                    <a:pt x="227" y="907"/>
                  </a:cubicBezTo>
                  <a:cubicBezTo>
                    <a:pt x="227" y="909"/>
                    <a:pt x="227" y="910"/>
                    <a:pt x="227" y="912"/>
                  </a:cubicBezTo>
                  <a:cubicBezTo>
                    <a:pt x="227" y="913"/>
                    <a:pt x="227" y="913"/>
                    <a:pt x="227" y="914"/>
                  </a:cubicBezTo>
                  <a:cubicBezTo>
                    <a:pt x="225" y="914"/>
                    <a:pt x="225" y="915"/>
                    <a:pt x="224" y="914"/>
                  </a:cubicBezTo>
                  <a:cubicBezTo>
                    <a:pt x="223" y="915"/>
                    <a:pt x="220" y="915"/>
                    <a:pt x="218" y="914"/>
                  </a:cubicBezTo>
                  <a:close/>
                  <a:moveTo>
                    <a:pt x="223" y="940"/>
                  </a:moveTo>
                  <a:cubicBezTo>
                    <a:pt x="222" y="939"/>
                    <a:pt x="222" y="939"/>
                    <a:pt x="222" y="939"/>
                  </a:cubicBezTo>
                  <a:cubicBezTo>
                    <a:pt x="223" y="939"/>
                    <a:pt x="223" y="939"/>
                    <a:pt x="223" y="940"/>
                  </a:cubicBezTo>
                  <a:close/>
                  <a:moveTo>
                    <a:pt x="218" y="904"/>
                  </a:moveTo>
                  <a:cubicBezTo>
                    <a:pt x="218" y="905"/>
                    <a:pt x="217" y="905"/>
                    <a:pt x="216" y="905"/>
                  </a:cubicBezTo>
                  <a:cubicBezTo>
                    <a:pt x="217" y="904"/>
                    <a:pt x="215" y="905"/>
                    <a:pt x="215" y="904"/>
                  </a:cubicBezTo>
                  <a:cubicBezTo>
                    <a:pt x="215" y="903"/>
                    <a:pt x="216" y="903"/>
                    <a:pt x="216" y="903"/>
                  </a:cubicBezTo>
                  <a:cubicBezTo>
                    <a:pt x="217" y="902"/>
                    <a:pt x="217" y="902"/>
                    <a:pt x="218" y="901"/>
                  </a:cubicBezTo>
                  <a:cubicBezTo>
                    <a:pt x="219" y="901"/>
                    <a:pt x="219" y="900"/>
                    <a:pt x="220" y="900"/>
                  </a:cubicBezTo>
                  <a:cubicBezTo>
                    <a:pt x="221" y="899"/>
                    <a:pt x="221" y="898"/>
                    <a:pt x="222" y="898"/>
                  </a:cubicBezTo>
                  <a:cubicBezTo>
                    <a:pt x="222" y="897"/>
                    <a:pt x="222" y="896"/>
                    <a:pt x="223" y="896"/>
                  </a:cubicBezTo>
                  <a:cubicBezTo>
                    <a:pt x="223" y="896"/>
                    <a:pt x="223" y="896"/>
                    <a:pt x="223" y="897"/>
                  </a:cubicBezTo>
                  <a:cubicBezTo>
                    <a:pt x="223" y="896"/>
                    <a:pt x="224" y="896"/>
                    <a:pt x="224" y="896"/>
                  </a:cubicBezTo>
                  <a:cubicBezTo>
                    <a:pt x="226" y="896"/>
                    <a:pt x="226" y="895"/>
                    <a:pt x="228" y="894"/>
                  </a:cubicBezTo>
                  <a:cubicBezTo>
                    <a:pt x="228" y="894"/>
                    <a:pt x="229" y="894"/>
                    <a:pt x="228" y="893"/>
                  </a:cubicBezTo>
                  <a:cubicBezTo>
                    <a:pt x="231" y="893"/>
                    <a:pt x="231" y="892"/>
                    <a:pt x="233" y="891"/>
                  </a:cubicBezTo>
                  <a:cubicBezTo>
                    <a:pt x="235" y="891"/>
                    <a:pt x="234" y="892"/>
                    <a:pt x="236" y="892"/>
                  </a:cubicBezTo>
                  <a:cubicBezTo>
                    <a:pt x="237" y="892"/>
                    <a:pt x="237" y="891"/>
                    <a:pt x="238" y="891"/>
                  </a:cubicBezTo>
                  <a:cubicBezTo>
                    <a:pt x="239" y="891"/>
                    <a:pt x="240" y="891"/>
                    <a:pt x="240" y="891"/>
                  </a:cubicBezTo>
                  <a:cubicBezTo>
                    <a:pt x="241" y="892"/>
                    <a:pt x="240" y="892"/>
                    <a:pt x="240" y="893"/>
                  </a:cubicBezTo>
                  <a:cubicBezTo>
                    <a:pt x="239" y="894"/>
                    <a:pt x="236" y="895"/>
                    <a:pt x="235" y="896"/>
                  </a:cubicBezTo>
                  <a:cubicBezTo>
                    <a:pt x="235" y="897"/>
                    <a:pt x="236" y="898"/>
                    <a:pt x="237" y="899"/>
                  </a:cubicBezTo>
                  <a:cubicBezTo>
                    <a:pt x="237" y="900"/>
                    <a:pt x="236" y="901"/>
                    <a:pt x="236" y="902"/>
                  </a:cubicBezTo>
                  <a:cubicBezTo>
                    <a:pt x="235" y="903"/>
                    <a:pt x="234" y="903"/>
                    <a:pt x="234" y="903"/>
                  </a:cubicBezTo>
                  <a:cubicBezTo>
                    <a:pt x="233" y="904"/>
                    <a:pt x="233" y="904"/>
                    <a:pt x="232" y="905"/>
                  </a:cubicBezTo>
                  <a:cubicBezTo>
                    <a:pt x="232" y="905"/>
                    <a:pt x="231" y="905"/>
                    <a:pt x="231" y="905"/>
                  </a:cubicBezTo>
                  <a:cubicBezTo>
                    <a:pt x="230" y="906"/>
                    <a:pt x="229" y="905"/>
                    <a:pt x="228" y="906"/>
                  </a:cubicBezTo>
                  <a:cubicBezTo>
                    <a:pt x="226" y="906"/>
                    <a:pt x="224" y="907"/>
                    <a:pt x="221" y="907"/>
                  </a:cubicBezTo>
                  <a:cubicBezTo>
                    <a:pt x="220" y="908"/>
                    <a:pt x="221" y="909"/>
                    <a:pt x="220" y="909"/>
                  </a:cubicBezTo>
                  <a:cubicBezTo>
                    <a:pt x="218" y="910"/>
                    <a:pt x="218" y="909"/>
                    <a:pt x="217" y="908"/>
                  </a:cubicBezTo>
                  <a:cubicBezTo>
                    <a:pt x="218" y="907"/>
                    <a:pt x="219" y="907"/>
                    <a:pt x="219" y="905"/>
                  </a:cubicBezTo>
                  <a:cubicBezTo>
                    <a:pt x="220" y="906"/>
                    <a:pt x="220" y="905"/>
                    <a:pt x="220" y="905"/>
                  </a:cubicBezTo>
                  <a:cubicBezTo>
                    <a:pt x="220" y="904"/>
                    <a:pt x="219" y="904"/>
                    <a:pt x="218" y="904"/>
                  </a:cubicBezTo>
                  <a:close/>
                  <a:moveTo>
                    <a:pt x="215" y="982"/>
                  </a:moveTo>
                  <a:cubicBezTo>
                    <a:pt x="214" y="982"/>
                    <a:pt x="214" y="982"/>
                    <a:pt x="213" y="982"/>
                  </a:cubicBezTo>
                  <a:cubicBezTo>
                    <a:pt x="213" y="980"/>
                    <a:pt x="213" y="980"/>
                    <a:pt x="215" y="980"/>
                  </a:cubicBezTo>
                  <a:cubicBezTo>
                    <a:pt x="216" y="980"/>
                    <a:pt x="216" y="982"/>
                    <a:pt x="215" y="982"/>
                  </a:cubicBezTo>
                  <a:close/>
                  <a:moveTo>
                    <a:pt x="215" y="992"/>
                  </a:moveTo>
                  <a:cubicBezTo>
                    <a:pt x="212" y="992"/>
                    <a:pt x="213" y="990"/>
                    <a:pt x="215" y="990"/>
                  </a:cubicBezTo>
                  <a:cubicBezTo>
                    <a:pt x="216" y="991"/>
                    <a:pt x="215" y="992"/>
                    <a:pt x="215" y="992"/>
                  </a:cubicBezTo>
                  <a:close/>
                  <a:moveTo>
                    <a:pt x="208" y="986"/>
                  </a:moveTo>
                  <a:cubicBezTo>
                    <a:pt x="208" y="985"/>
                    <a:pt x="208" y="983"/>
                    <a:pt x="210" y="983"/>
                  </a:cubicBezTo>
                  <a:cubicBezTo>
                    <a:pt x="211" y="984"/>
                    <a:pt x="210" y="986"/>
                    <a:pt x="208" y="986"/>
                  </a:cubicBezTo>
                  <a:close/>
                  <a:moveTo>
                    <a:pt x="209" y="997"/>
                  </a:moveTo>
                  <a:cubicBezTo>
                    <a:pt x="209" y="996"/>
                    <a:pt x="209" y="996"/>
                    <a:pt x="209" y="996"/>
                  </a:cubicBezTo>
                  <a:cubicBezTo>
                    <a:pt x="210" y="996"/>
                    <a:pt x="210" y="997"/>
                    <a:pt x="209" y="997"/>
                  </a:cubicBezTo>
                  <a:close/>
                  <a:moveTo>
                    <a:pt x="206" y="1002"/>
                  </a:moveTo>
                  <a:cubicBezTo>
                    <a:pt x="205" y="1002"/>
                    <a:pt x="204" y="1001"/>
                    <a:pt x="203" y="1001"/>
                  </a:cubicBezTo>
                  <a:cubicBezTo>
                    <a:pt x="202" y="1001"/>
                    <a:pt x="201" y="1001"/>
                    <a:pt x="201" y="1002"/>
                  </a:cubicBezTo>
                  <a:cubicBezTo>
                    <a:pt x="200" y="1002"/>
                    <a:pt x="200" y="1003"/>
                    <a:pt x="199" y="1003"/>
                  </a:cubicBezTo>
                  <a:cubicBezTo>
                    <a:pt x="199" y="1002"/>
                    <a:pt x="198" y="1002"/>
                    <a:pt x="198" y="1002"/>
                  </a:cubicBezTo>
                  <a:cubicBezTo>
                    <a:pt x="198" y="1001"/>
                    <a:pt x="199" y="1000"/>
                    <a:pt x="200" y="1000"/>
                  </a:cubicBezTo>
                  <a:cubicBezTo>
                    <a:pt x="199" y="998"/>
                    <a:pt x="201" y="998"/>
                    <a:pt x="201" y="997"/>
                  </a:cubicBezTo>
                  <a:cubicBezTo>
                    <a:pt x="203" y="996"/>
                    <a:pt x="202" y="994"/>
                    <a:pt x="204" y="994"/>
                  </a:cubicBezTo>
                  <a:cubicBezTo>
                    <a:pt x="205" y="994"/>
                    <a:pt x="206" y="995"/>
                    <a:pt x="207" y="995"/>
                  </a:cubicBezTo>
                  <a:cubicBezTo>
                    <a:pt x="207" y="997"/>
                    <a:pt x="207" y="999"/>
                    <a:pt x="207" y="1001"/>
                  </a:cubicBezTo>
                  <a:cubicBezTo>
                    <a:pt x="206" y="1001"/>
                    <a:pt x="206" y="1001"/>
                    <a:pt x="206" y="1002"/>
                  </a:cubicBezTo>
                  <a:close/>
                  <a:moveTo>
                    <a:pt x="204" y="1006"/>
                  </a:moveTo>
                  <a:cubicBezTo>
                    <a:pt x="204" y="1006"/>
                    <a:pt x="204" y="1006"/>
                    <a:pt x="204" y="1006"/>
                  </a:cubicBezTo>
                  <a:cubicBezTo>
                    <a:pt x="203" y="1006"/>
                    <a:pt x="203" y="1006"/>
                    <a:pt x="203" y="1007"/>
                  </a:cubicBezTo>
                  <a:cubicBezTo>
                    <a:pt x="202" y="1006"/>
                    <a:pt x="203" y="1005"/>
                    <a:pt x="204" y="1006"/>
                  </a:cubicBezTo>
                  <a:close/>
                  <a:moveTo>
                    <a:pt x="197" y="1007"/>
                  </a:moveTo>
                  <a:cubicBezTo>
                    <a:pt x="197" y="1007"/>
                    <a:pt x="197" y="1007"/>
                    <a:pt x="197" y="1007"/>
                  </a:cubicBezTo>
                  <a:cubicBezTo>
                    <a:pt x="196" y="1007"/>
                    <a:pt x="195" y="1008"/>
                    <a:pt x="194" y="1007"/>
                  </a:cubicBezTo>
                  <a:cubicBezTo>
                    <a:pt x="194" y="1006"/>
                    <a:pt x="195" y="1006"/>
                    <a:pt x="195" y="1006"/>
                  </a:cubicBezTo>
                  <a:cubicBezTo>
                    <a:pt x="195" y="1005"/>
                    <a:pt x="197" y="1005"/>
                    <a:pt x="197" y="1006"/>
                  </a:cubicBezTo>
                  <a:cubicBezTo>
                    <a:pt x="197" y="1006"/>
                    <a:pt x="197" y="1006"/>
                    <a:pt x="197" y="1005"/>
                  </a:cubicBezTo>
                  <a:cubicBezTo>
                    <a:pt x="198" y="1004"/>
                    <a:pt x="198" y="1003"/>
                    <a:pt x="200" y="1003"/>
                  </a:cubicBezTo>
                  <a:cubicBezTo>
                    <a:pt x="200" y="1004"/>
                    <a:pt x="200" y="1006"/>
                    <a:pt x="201" y="1007"/>
                  </a:cubicBezTo>
                  <a:cubicBezTo>
                    <a:pt x="199" y="1007"/>
                    <a:pt x="199" y="1009"/>
                    <a:pt x="197" y="1010"/>
                  </a:cubicBezTo>
                  <a:cubicBezTo>
                    <a:pt x="196" y="1009"/>
                    <a:pt x="196" y="1008"/>
                    <a:pt x="197" y="1007"/>
                  </a:cubicBezTo>
                  <a:cubicBezTo>
                    <a:pt x="197" y="1007"/>
                    <a:pt x="197" y="1007"/>
                    <a:pt x="197" y="1007"/>
                  </a:cubicBezTo>
                  <a:close/>
                  <a:moveTo>
                    <a:pt x="196" y="1009"/>
                  </a:moveTo>
                  <a:cubicBezTo>
                    <a:pt x="196" y="1010"/>
                    <a:pt x="196" y="1010"/>
                    <a:pt x="196" y="1010"/>
                  </a:cubicBezTo>
                  <a:cubicBezTo>
                    <a:pt x="195" y="1010"/>
                    <a:pt x="195" y="1010"/>
                    <a:pt x="195" y="1010"/>
                  </a:cubicBezTo>
                  <a:cubicBezTo>
                    <a:pt x="195" y="1010"/>
                    <a:pt x="195" y="1009"/>
                    <a:pt x="195" y="1009"/>
                  </a:cubicBezTo>
                  <a:cubicBezTo>
                    <a:pt x="195" y="1009"/>
                    <a:pt x="195" y="1009"/>
                    <a:pt x="196" y="1009"/>
                  </a:cubicBezTo>
                  <a:close/>
                  <a:moveTo>
                    <a:pt x="192" y="933"/>
                  </a:moveTo>
                  <a:cubicBezTo>
                    <a:pt x="191" y="932"/>
                    <a:pt x="191" y="931"/>
                    <a:pt x="192" y="931"/>
                  </a:cubicBezTo>
                  <a:cubicBezTo>
                    <a:pt x="192" y="931"/>
                    <a:pt x="193" y="931"/>
                    <a:pt x="193" y="931"/>
                  </a:cubicBezTo>
                  <a:cubicBezTo>
                    <a:pt x="194" y="931"/>
                    <a:pt x="194" y="932"/>
                    <a:pt x="193" y="933"/>
                  </a:cubicBezTo>
                  <a:cubicBezTo>
                    <a:pt x="193" y="933"/>
                    <a:pt x="192" y="933"/>
                    <a:pt x="192" y="933"/>
                  </a:cubicBezTo>
                  <a:close/>
                  <a:moveTo>
                    <a:pt x="192" y="994"/>
                  </a:moveTo>
                  <a:cubicBezTo>
                    <a:pt x="192" y="994"/>
                    <a:pt x="192" y="994"/>
                    <a:pt x="193" y="994"/>
                  </a:cubicBezTo>
                  <a:cubicBezTo>
                    <a:pt x="193" y="995"/>
                    <a:pt x="191" y="995"/>
                    <a:pt x="192" y="994"/>
                  </a:cubicBezTo>
                  <a:close/>
                  <a:moveTo>
                    <a:pt x="178" y="949"/>
                  </a:moveTo>
                  <a:cubicBezTo>
                    <a:pt x="178" y="950"/>
                    <a:pt x="177" y="950"/>
                    <a:pt x="175" y="950"/>
                  </a:cubicBezTo>
                  <a:cubicBezTo>
                    <a:pt x="175" y="949"/>
                    <a:pt x="176" y="948"/>
                    <a:pt x="176" y="947"/>
                  </a:cubicBezTo>
                  <a:cubicBezTo>
                    <a:pt x="174" y="946"/>
                    <a:pt x="173" y="945"/>
                    <a:pt x="173" y="943"/>
                  </a:cubicBezTo>
                  <a:cubicBezTo>
                    <a:pt x="176" y="942"/>
                    <a:pt x="181" y="944"/>
                    <a:pt x="180" y="946"/>
                  </a:cubicBezTo>
                  <a:cubicBezTo>
                    <a:pt x="179" y="947"/>
                    <a:pt x="178" y="947"/>
                    <a:pt x="177" y="947"/>
                  </a:cubicBezTo>
                  <a:cubicBezTo>
                    <a:pt x="177" y="948"/>
                    <a:pt x="179" y="948"/>
                    <a:pt x="178" y="949"/>
                  </a:cubicBezTo>
                  <a:close/>
                  <a:moveTo>
                    <a:pt x="173" y="910"/>
                  </a:moveTo>
                  <a:cubicBezTo>
                    <a:pt x="173" y="909"/>
                    <a:pt x="174" y="909"/>
                    <a:pt x="175" y="909"/>
                  </a:cubicBezTo>
                  <a:cubicBezTo>
                    <a:pt x="175" y="910"/>
                    <a:pt x="174" y="910"/>
                    <a:pt x="173" y="910"/>
                  </a:cubicBezTo>
                  <a:close/>
                  <a:moveTo>
                    <a:pt x="179" y="902"/>
                  </a:moveTo>
                  <a:cubicBezTo>
                    <a:pt x="179" y="902"/>
                    <a:pt x="180" y="901"/>
                    <a:pt x="181" y="901"/>
                  </a:cubicBezTo>
                  <a:cubicBezTo>
                    <a:pt x="181" y="901"/>
                    <a:pt x="181" y="901"/>
                    <a:pt x="181" y="901"/>
                  </a:cubicBezTo>
                  <a:cubicBezTo>
                    <a:pt x="181" y="902"/>
                    <a:pt x="181" y="903"/>
                    <a:pt x="179" y="902"/>
                  </a:cubicBezTo>
                  <a:close/>
                  <a:moveTo>
                    <a:pt x="187" y="854"/>
                  </a:moveTo>
                  <a:cubicBezTo>
                    <a:pt x="187" y="853"/>
                    <a:pt x="187" y="854"/>
                    <a:pt x="187" y="854"/>
                  </a:cubicBezTo>
                  <a:cubicBezTo>
                    <a:pt x="187" y="856"/>
                    <a:pt x="188" y="856"/>
                    <a:pt x="189" y="856"/>
                  </a:cubicBezTo>
                  <a:cubicBezTo>
                    <a:pt x="189" y="858"/>
                    <a:pt x="190" y="859"/>
                    <a:pt x="189" y="861"/>
                  </a:cubicBezTo>
                  <a:cubicBezTo>
                    <a:pt x="187" y="860"/>
                    <a:pt x="187" y="861"/>
                    <a:pt x="185" y="860"/>
                  </a:cubicBezTo>
                  <a:cubicBezTo>
                    <a:pt x="186" y="859"/>
                    <a:pt x="185" y="858"/>
                    <a:pt x="185" y="857"/>
                  </a:cubicBezTo>
                  <a:cubicBezTo>
                    <a:pt x="185" y="856"/>
                    <a:pt x="187" y="855"/>
                    <a:pt x="187" y="854"/>
                  </a:cubicBezTo>
                  <a:close/>
                  <a:moveTo>
                    <a:pt x="185" y="834"/>
                  </a:moveTo>
                  <a:cubicBezTo>
                    <a:pt x="185" y="834"/>
                    <a:pt x="185" y="833"/>
                    <a:pt x="186" y="833"/>
                  </a:cubicBezTo>
                  <a:cubicBezTo>
                    <a:pt x="187" y="833"/>
                    <a:pt x="186" y="834"/>
                    <a:pt x="185" y="834"/>
                  </a:cubicBezTo>
                  <a:close/>
                  <a:moveTo>
                    <a:pt x="187" y="843"/>
                  </a:moveTo>
                  <a:cubicBezTo>
                    <a:pt x="188" y="842"/>
                    <a:pt x="188" y="841"/>
                    <a:pt x="188" y="840"/>
                  </a:cubicBezTo>
                  <a:cubicBezTo>
                    <a:pt x="189" y="840"/>
                    <a:pt x="189" y="840"/>
                    <a:pt x="189" y="840"/>
                  </a:cubicBezTo>
                  <a:cubicBezTo>
                    <a:pt x="190" y="840"/>
                    <a:pt x="190" y="841"/>
                    <a:pt x="191" y="841"/>
                  </a:cubicBezTo>
                  <a:cubicBezTo>
                    <a:pt x="191" y="842"/>
                    <a:pt x="191" y="843"/>
                    <a:pt x="191" y="843"/>
                  </a:cubicBezTo>
                  <a:cubicBezTo>
                    <a:pt x="191" y="844"/>
                    <a:pt x="190" y="846"/>
                    <a:pt x="191" y="846"/>
                  </a:cubicBezTo>
                  <a:cubicBezTo>
                    <a:pt x="192" y="847"/>
                    <a:pt x="191" y="847"/>
                    <a:pt x="191" y="848"/>
                  </a:cubicBezTo>
                  <a:cubicBezTo>
                    <a:pt x="191" y="848"/>
                    <a:pt x="192" y="848"/>
                    <a:pt x="192" y="848"/>
                  </a:cubicBezTo>
                  <a:cubicBezTo>
                    <a:pt x="192" y="849"/>
                    <a:pt x="192" y="849"/>
                    <a:pt x="192" y="850"/>
                  </a:cubicBezTo>
                  <a:cubicBezTo>
                    <a:pt x="191" y="850"/>
                    <a:pt x="190" y="850"/>
                    <a:pt x="189" y="850"/>
                  </a:cubicBezTo>
                  <a:cubicBezTo>
                    <a:pt x="187" y="851"/>
                    <a:pt x="189" y="853"/>
                    <a:pt x="186" y="853"/>
                  </a:cubicBezTo>
                  <a:cubicBezTo>
                    <a:pt x="187" y="849"/>
                    <a:pt x="186" y="846"/>
                    <a:pt x="187" y="843"/>
                  </a:cubicBezTo>
                  <a:close/>
                  <a:moveTo>
                    <a:pt x="189" y="838"/>
                  </a:moveTo>
                  <a:cubicBezTo>
                    <a:pt x="189" y="839"/>
                    <a:pt x="189" y="839"/>
                    <a:pt x="189" y="839"/>
                  </a:cubicBezTo>
                  <a:cubicBezTo>
                    <a:pt x="189" y="840"/>
                    <a:pt x="188" y="839"/>
                    <a:pt x="188" y="838"/>
                  </a:cubicBezTo>
                  <a:cubicBezTo>
                    <a:pt x="189" y="838"/>
                    <a:pt x="189" y="838"/>
                    <a:pt x="189" y="838"/>
                  </a:cubicBezTo>
                  <a:close/>
                  <a:moveTo>
                    <a:pt x="189" y="833"/>
                  </a:moveTo>
                  <a:cubicBezTo>
                    <a:pt x="190" y="833"/>
                    <a:pt x="190" y="834"/>
                    <a:pt x="189" y="834"/>
                  </a:cubicBezTo>
                  <a:cubicBezTo>
                    <a:pt x="188" y="834"/>
                    <a:pt x="188" y="833"/>
                    <a:pt x="189" y="833"/>
                  </a:cubicBezTo>
                  <a:close/>
                  <a:moveTo>
                    <a:pt x="189" y="783"/>
                  </a:moveTo>
                  <a:cubicBezTo>
                    <a:pt x="188" y="783"/>
                    <a:pt x="188" y="782"/>
                    <a:pt x="189" y="782"/>
                  </a:cubicBezTo>
                  <a:cubicBezTo>
                    <a:pt x="190" y="782"/>
                    <a:pt x="188" y="782"/>
                    <a:pt x="189" y="783"/>
                  </a:cubicBezTo>
                  <a:close/>
                  <a:moveTo>
                    <a:pt x="189" y="781"/>
                  </a:moveTo>
                  <a:cubicBezTo>
                    <a:pt x="189" y="781"/>
                    <a:pt x="189" y="781"/>
                    <a:pt x="189" y="781"/>
                  </a:cubicBezTo>
                  <a:cubicBezTo>
                    <a:pt x="189" y="781"/>
                    <a:pt x="189" y="781"/>
                    <a:pt x="189" y="781"/>
                  </a:cubicBezTo>
                  <a:cubicBezTo>
                    <a:pt x="189" y="781"/>
                    <a:pt x="189" y="781"/>
                    <a:pt x="189" y="781"/>
                  </a:cubicBezTo>
                  <a:cubicBezTo>
                    <a:pt x="189" y="781"/>
                    <a:pt x="189" y="781"/>
                    <a:pt x="189" y="781"/>
                  </a:cubicBezTo>
                  <a:close/>
                  <a:moveTo>
                    <a:pt x="188" y="784"/>
                  </a:moveTo>
                  <a:cubicBezTo>
                    <a:pt x="190" y="784"/>
                    <a:pt x="189" y="784"/>
                    <a:pt x="190" y="783"/>
                  </a:cubicBezTo>
                  <a:cubicBezTo>
                    <a:pt x="191" y="784"/>
                    <a:pt x="193" y="784"/>
                    <a:pt x="194" y="784"/>
                  </a:cubicBezTo>
                  <a:cubicBezTo>
                    <a:pt x="194" y="785"/>
                    <a:pt x="193" y="785"/>
                    <a:pt x="193" y="786"/>
                  </a:cubicBezTo>
                  <a:cubicBezTo>
                    <a:pt x="192" y="785"/>
                    <a:pt x="191" y="786"/>
                    <a:pt x="189" y="786"/>
                  </a:cubicBezTo>
                  <a:cubicBezTo>
                    <a:pt x="189" y="785"/>
                    <a:pt x="188" y="785"/>
                    <a:pt x="188" y="784"/>
                  </a:cubicBezTo>
                  <a:cubicBezTo>
                    <a:pt x="188" y="784"/>
                    <a:pt x="187" y="784"/>
                    <a:pt x="186" y="784"/>
                  </a:cubicBezTo>
                  <a:cubicBezTo>
                    <a:pt x="186" y="784"/>
                    <a:pt x="189" y="784"/>
                    <a:pt x="188" y="784"/>
                  </a:cubicBezTo>
                  <a:close/>
                  <a:moveTo>
                    <a:pt x="192" y="776"/>
                  </a:moveTo>
                  <a:cubicBezTo>
                    <a:pt x="195" y="776"/>
                    <a:pt x="194" y="778"/>
                    <a:pt x="193" y="779"/>
                  </a:cubicBezTo>
                  <a:cubicBezTo>
                    <a:pt x="194" y="780"/>
                    <a:pt x="194" y="780"/>
                    <a:pt x="195" y="781"/>
                  </a:cubicBezTo>
                  <a:cubicBezTo>
                    <a:pt x="195" y="782"/>
                    <a:pt x="194" y="783"/>
                    <a:pt x="192" y="783"/>
                  </a:cubicBezTo>
                  <a:cubicBezTo>
                    <a:pt x="191" y="781"/>
                    <a:pt x="190" y="780"/>
                    <a:pt x="191" y="779"/>
                  </a:cubicBezTo>
                  <a:cubicBezTo>
                    <a:pt x="191" y="778"/>
                    <a:pt x="193" y="777"/>
                    <a:pt x="192" y="776"/>
                  </a:cubicBezTo>
                  <a:close/>
                  <a:moveTo>
                    <a:pt x="203" y="769"/>
                  </a:moveTo>
                  <a:cubicBezTo>
                    <a:pt x="203" y="770"/>
                    <a:pt x="202" y="769"/>
                    <a:pt x="202" y="770"/>
                  </a:cubicBezTo>
                  <a:cubicBezTo>
                    <a:pt x="201" y="770"/>
                    <a:pt x="201" y="768"/>
                    <a:pt x="203" y="769"/>
                  </a:cubicBezTo>
                  <a:close/>
                  <a:moveTo>
                    <a:pt x="202" y="755"/>
                  </a:moveTo>
                  <a:cubicBezTo>
                    <a:pt x="202" y="754"/>
                    <a:pt x="202" y="754"/>
                    <a:pt x="202" y="754"/>
                  </a:cubicBezTo>
                  <a:cubicBezTo>
                    <a:pt x="202" y="754"/>
                    <a:pt x="202" y="754"/>
                    <a:pt x="202" y="754"/>
                  </a:cubicBezTo>
                  <a:cubicBezTo>
                    <a:pt x="202" y="754"/>
                    <a:pt x="202" y="754"/>
                    <a:pt x="202" y="755"/>
                  </a:cubicBezTo>
                  <a:cubicBezTo>
                    <a:pt x="202" y="755"/>
                    <a:pt x="202" y="755"/>
                    <a:pt x="202" y="755"/>
                  </a:cubicBezTo>
                  <a:close/>
                  <a:moveTo>
                    <a:pt x="204" y="762"/>
                  </a:moveTo>
                  <a:cubicBezTo>
                    <a:pt x="204" y="762"/>
                    <a:pt x="204" y="762"/>
                    <a:pt x="203" y="762"/>
                  </a:cubicBezTo>
                  <a:cubicBezTo>
                    <a:pt x="203" y="762"/>
                    <a:pt x="203" y="761"/>
                    <a:pt x="204" y="762"/>
                  </a:cubicBezTo>
                  <a:close/>
                  <a:moveTo>
                    <a:pt x="204" y="761"/>
                  </a:moveTo>
                  <a:cubicBezTo>
                    <a:pt x="203" y="761"/>
                    <a:pt x="205" y="760"/>
                    <a:pt x="204" y="761"/>
                  </a:cubicBezTo>
                  <a:close/>
                  <a:moveTo>
                    <a:pt x="204" y="776"/>
                  </a:moveTo>
                  <a:cubicBezTo>
                    <a:pt x="205" y="776"/>
                    <a:pt x="206" y="777"/>
                    <a:pt x="207" y="778"/>
                  </a:cubicBezTo>
                  <a:cubicBezTo>
                    <a:pt x="208" y="778"/>
                    <a:pt x="209" y="781"/>
                    <a:pt x="208" y="782"/>
                  </a:cubicBezTo>
                  <a:cubicBezTo>
                    <a:pt x="208" y="782"/>
                    <a:pt x="206" y="783"/>
                    <a:pt x="205" y="783"/>
                  </a:cubicBezTo>
                  <a:cubicBezTo>
                    <a:pt x="203" y="783"/>
                    <a:pt x="203" y="782"/>
                    <a:pt x="202" y="782"/>
                  </a:cubicBezTo>
                  <a:cubicBezTo>
                    <a:pt x="202" y="782"/>
                    <a:pt x="201" y="781"/>
                    <a:pt x="202" y="781"/>
                  </a:cubicBezTo>
                  <a:cubicBezTo>
                    <a:pt x="202" y="780"/>
                    <a:pt x="201" y="780"/>
                    <a:pt x="201" y="779"/>
                  </a:cubicBezTo>
                  <a:cubicBezTo>
                    <a:pt x="201" y="778"/>
                    <a:pt x="202" y="777"/>
                    <a:pt x="204" y="776"/>
                  </a:cubicBezTo>
                  <a:close/>
                  <a:moveTo>
                    <a:pt x="210" y="795"/>
                  </a:moveTo>
                  <a:cubicBezTo>
                    <a:pt x="210" y="795"/>
                    <a:pt x="211" y="795"/>
                    <a:pt x="211" y="795"/>
                  </a:cubicBezTo>
                  <a:cubicBezTo>
                    <a:pt x="212" y="796"/>
                    <a:pt x="210" y="796"/>
                    <a:pt x="210" y="796"/>
                  </a:cubicBezTo>
                  <a:cubicBezTo>
                    <a:pt x="209" y="796"/>
                    <a:pt x="210" y="795"/>
                    <a:pt x="210" y="795"/>
                  </a:cubicBezTo>
                  <a:close/>
                  <a:moveTo>
                    <a:pt x="215" y="765"/>
                  </a:moveTo>
                  <a:cubicBezTo>
                    <a:pt x="216" y="765"/>
                    <a:pt x="217" y="765"/>
                    <a:pt x="218" y="765"/>
                  </a:cubicBezTo>
                  <a:cubicBezTo>
                    <a:pt x="219" y="767"/>
                    <a:pt x="220" y="769"/>
                    <a:pt x="219" y="771"/>
                  </a:cubicBezTo>
                  <a:cubicBezTo>
                    <a:pt x="218" y="771"/>
                    <a:pt x="217" y="771"/>
                    <a:pt x="216" y="771"/>
                  </a:cubicBezTo>
                  <a:cubicBezTo>
                    <a:pt x="213" y="771"/>
                    <a:pt x="211" y="770"/>
                    <a:pt x="212" y="767"/>
                  </a:cubicBezTo>
                  <a:cubicBezTo>
                    <a:pt x="213" y="766"/>
                    <a:pt x="214" y="766"/>
                    <a:pt x="215" y="765"/>
                  </a:cubicBezTo>
                  <a:close/>
                  <a:moveTo>
                    <a:pt x="211" y="743"/>
                  </a:moveTo>
                  <a:cubicBezTo>
                    <a:pt x="211" y="743"/>
                    <a:pt x="211" y="742"/>
                    <a:pt x="211" y="742"/>
                  </a:cubicBezTo>
                  <a:cubicBezTo>
                    <a:pt x="211" y="742"/>
                    <a:pt x="212" y="742"/>
                    <a:pt x="212" y="742"/>
                  </a:cubicBezTo>
                  <a:cubicBezTo>
                    <a:pt x="212" y="742"/>
                    <a:pt x="212" y="743"/>
                    <a:pt x="212" y="743"/>
                  </a:cubicBezTo>
                  <a:cubicBezTo>
                    <a:pt x="212" y="743"/>
                    <a:pt x="211" y="743"/>
                    <a:pt x="211" y="743"/>
                  </a:cubicBezTo>
                  <a:close/>
                  <a:moveTo>
                    <a:pt x="217" y="750"/>
                  </a:moveTo>
                  <a:cubicBezTo>
                    <a:pt x="217" y="750"/>
                    <a:pt x="217" y="750"/>
                    <a:pt x="217" y="750"/>
                  </a:cubicBezTo>
                  <a:cubicBezTo>
                    <a:pt x="218" y="750"/>
                    <a:pt x="218" y="750"/>
                    <a:pt x="218" y="749"/>
                  </a:cubicBezTo>
                  <a:cubicBezTo>
                    <a:pt x="218" y="749"/>
                    <a:pt x="218" y="751"/>
                    <a:pt x="217" y="750"/>
                  </a:cubicBezTo>
                  <a:close/>
                  <a:moveTo>
                    <a:pt x="219" y="762"/>
                  </a:moveTo>
                  <a:cubicBezTo>
                    <a:pt x="218" y="762"/>
                    <a:pt x="218" y="762"/>
                    <a:pt x="218" y="762"/>
                  </a:cubicBezTo>
                  <a:cubicBezTo>
                    <a:pt x="218" y="762"/>
                    <a:pt x="219" y="762"/>
                    <a:pt x="219" y="762"/>
                  </a:cubicBezTo>
                  <a:close/>
                  <a:moveTo>
                    <a:pt x="221" y="779"/>
                  </a:moveTo>
                  <a:cubicBezTo>
                    <a:pt x="219" y="780"/>
                    <a:pt x="219" y="784"/>
                    <a:pt x="217" y="785"/>
                  </a:cubicBezTo>
                  <a:cubicBezTo>
                    <a:pt x="217" y="786"/>
                    <a:pt x="217" y="787"/>
                    <a:pt x="215" y="787"/>
                  </a:cubicBezTo>
                  <a:cubicBezTo>
                    <a:pt x="215" y="786"/>
                    <a:pt x="216" y="786"/>
                    <a:pt x="216" y="784"/>
                  </a:cubicBezTo>
                  <a:cubicBezTo>
                    <a:pt x="217" y="785"/>
                    <a:pt x="217" y="783"/>
                    <a:pt x="218" y="783"/>
                  </a:cubicBezTo>
                  <a:cubicBezTo>
                    <a:pt x="218" y="781"/>
                    <a:pt x="221" y="779"/>
                    <a:pt x="220" y="776"/>
                  </a:cubicBezTo>
                  <a:cubicBezTo>
                    <a:pt x="222" y="777"/>
                    <a:pt x="220" y="778"/>
                    <a:pt x="221" y="779"/>
                  </a:cubicBezTo>
                  <a:close/>
                  <a:moveTo>
                    <a:pt x="224" y="807"/>
                  </a:moveTo>
                  <a:cubicBezTo>
                    <a:pt x="224" y="807"/>
                    <a:pt x="225" y="808"/>
                    <a:pt x="226" y="808"/>
                  </a:cubicBezTo>
                  <a:cubicBezTo>
                    <a:pt x="224" y="808"/>
                    <a:pt x="226" y="810"/>
                    <a:pt x="224" y="810"/>
                  </a:cubicBezTo>
                  <a:cubicBezTo>
                    <a:pt x="221" y="811"/>
                    <a:pt x="220" y="809"/>
                    <a:pt x="220" y="807"/>
                  </a:cubicBezTo>
                  <a:cubicBezTo>
                    <a:pt x="222" y="807"/>
                    <a:pt x="223" y="807"/>
                    <a:pt x="224" y="807"/>
                  </a:cubicBezTo>
                  <a:close/>
                  <a:moveTo>
                    <a:pt x="224" y="779"/>
                  </a:moveTo>
                  <a:cubicBezTo>
                    <a:pt x="222" y="778"/>
                    <a:pt x="225" y="778"/>
                    <a:pt x="224" y="779"/>
                  </a:cubicBezTo>
                  <a:close/>
                  <a:moveTo>
                    <a:pt x="232" y="768"/>
                  </a:moveTo>
                  <a:cubicBezTo>
                    <a:pt x="233" y="767"/>
                    <a:pt x="232" y="769"/>
                    <a:pt x="232" y="768"/>
                  </a:cubicBezTo>
                  <a:cubicBezTo>
                    <a:pt x="232" y="768"/>
                    <a:pt x="232" y="768"/>
                    <a:pt x="232" y="768"/>
                  </a:cubicBezTo>
                  <a:cubicBezTo>
                    <a:pt x="232" y="768"/>
                    <a:pt x="232" y="768"/>
                    <a:pt x="232" y="768"/>
                  </a:cubicBezTo>
                  <a:close/>
                  <a:moveTo>
                    <a:pt x="233" y="762"/>
                  </a:moveTo>
                  <a:cubicBezTo>
                    <a:pt x="232" y="762"/>
                    <a:pt x="232" y="763"/>
                    <a:pt x="232" y="763"/>
                  </a:cubicBezTo>
                  <a:cubicBezTo>
                    <a:pt x="231" y="763"/>
                    <a:pt x="232" y="762"/>
                    <a:pt x="233" y="762"/>
                  </a:cubicBezTo>
                  <a:close/>
                  <a:moveTo>
                    <a:pt x="232" y="770"/>
                  </a:moveTo>
                  <a:cubicBezTo>
                    <a:pt x="230" y="770"/>
                    <a:pt x="233" y="770"/>
                    <a:pt x="232" y="770"/>
                  </a:cubicBezTo>
                  <a:close/>
                  <a:moveTo>
                    <a:pt x="231" y="771"/>
                  </a:moveTo>
                  <a:cubicBezTo>
                    <a:pt x="231" y="771"/>
                    <a:pt x="231" y="772"/>
                    <a:pt x="230" y="771"/>
                  </a:cubicBezTo>
                  <a:cubicBezTo>
                    <a:pt x="230" y="771"/>
                    <a:pt x="231" y="771"/>
                    <a:pt x="231" y="771"/>
                  </a:cubicBezTo>
                  <a:close/>
                  <a:moveTo>
                    <a:pt x="230" y="779"/>
                  </a:moveTo>
                  <a:cubicBezTo>
                    <a:pt x="229" y="779"/>
                    <a:pt x="229" y="777"/>
                    <a:pt x="230" y="778"/>
                  </a:cubicBezTo>
                  <a:cubicBezTo>
                    <a:pt x="230" y="779"/>
                    <a:pt x="229" y="778"/>
                    <a:pt x="230" y="779"/>
                  </a:cubicBezTo>
                  <a:close/>
                  <a:moveTo>
                    <a:pt x="231" y="785"/>
                  </a:moveTo>
                  <a:cubicBezTo>
                    <a:pt x="232" y="785"/>
                    <a:pt x="234" y="787"/>
                    <a:pt x="235" y="787"/>
                  </a:cubicBezTo>
                  <a:cubicBezTo>
                    <a:pt x="235" y="788"/>
                    <a:pt x="236" y="790"/>
                    <a:pt x="235" y="791"/>
                  </a:cubicBezTo>
                  <a:cubicBezTo>
                    <a:pt x="235" y="792"/>
                    <a:pt x="233" y="792"/>
                    <a:pt x="232" y="792"/>
                  </a:cubicBezTo>
                  <a:cubicBezTo>
                    <a:pt x="231" y="792"/>
                    <a:pt x="231" y="792"/>
                    <a:pt x="229" y="791"/>
                  </a:cubicBezTo>
                  <a:cubicBezTo>
                    <a:pt x="229" y="791"/>
                    <a:pt x="229" y="790"/>
                    <a:pt x="230" y="790"/>
                  </a:cubicBezTo>
                  <a:cubicBezTo>
                    <a:pt x="230" y="789"/>
                    <a:pt x="228" y="789"/>
                    <a:pt x="228" y="788"/>
                  </a:cubicBezTo>
                  <a:cubicBezTo>
                    <a:pt x="229" y="787"/>
                    <a:pt x="230" y="786"/>
                    <a:pt x="231" y="785"/>
                  </a:cubicBezTo>
                  <a:close/>
                  <a:moveTo>
                    <a:pt x="243" y="770"/>
                  </a:moveTo>
                  <a:cubicBezTo>
                    <a:pt x="244" y="771"/>
                    <a:pt x="244" y="772"/>
                    <a:pt x="243" y="772"/>
                  </a:cubicBezTo>
                  <a:cubicBezTo>
                    <a:pt x="243" y="773"/>
                    <a:pt x="244" y="773"/>
                    <a:pt x="244" y="773"/>
                  </a:cubicBezTo>
                  <a:cubicBezTo>
                    <a:pt x="244" y="774"/>
                    <a:pt x="243" y="775"/>
                    <a:pt x="245" y="775"/>
                  </a:cubicBezTo>
                  <a:cubicBezTo>
                    <a:pt x="244" y="775"/>
                    <a:pt x="244" y="775"/>
                    <a:pt x="244" y="776"/>
                  </a:cubicBezTo>
                  <a:cubicBezTo>
                    <a:pt x="245" y="777"/>
                    <a:pt x="245" y="780"/>
                    <a:pt x="243" y="781"/>
                  </a:cubicBezTo>
                  <a:cubicBezTo>
                    <a:pt x="243" y="780"/>
                    <a:pt x="242" y="780"/>
                    <a:pt x="242" y="779"/>
                  </a:cubicBezTo>
                  <a:cubicBezTo>
                    <a:pt x="241" y="778"/>
                    <a:pt x="243" y="778"/>
                    <a:pt x="243" y="778"/>
                  </a:cubicBezTo>
                  <a:cubicBezTo>
                    <a:pt x="241" y="778"/>
                    <a:pt x="242" y="776"/>
                    <a:pt x="243" y="776"/>
                  </a:cubicBezTo>
                  <a:cubicBezTo>
                    <a:pt x="243" y="775"/>
                    <a:pt x="242" y="776"/>
                    <a:pt x="242" y="775"/>
                  </a:cubicBezTo>
                  <a:cubicBezTo>
                    <a:pt x="242" y="774"/>
                    <a:pt x="241" y="774"/>
                    <a:pt x="241" y="774"/>
                  </a:cubicBezTo>
                  <a:cubicBezTo>
                    <a:pt x="242" y="773"/>
                    <a:pt x="242" y="772"/>
                    <a:pt x="243" y="772"/>
                  </a:cubicBezTo>
                  <a:cubicBezTo>
                    <a:pt x="242" y="771"/>
                    <a:pt x="242" y="770"/>
                    <a:pt x="243" y="770"/>
                  </a:cubicBezTo>
                  <a:close/>
                  <a:moveTo>
                    <a:pt x="249" y="764"/>
                  </a:moveTo>
                  <a:cubicBezTo>
                    <a:pt x="246" y="763"/>
                    <a:pt x="248" y="762"/>
                    <a:pt x="248" y="760"/>
                  </a:cubicBezTo>
                  <a:cubicBezTo>
                    <a:pt x="250" y="761"/>
                    <a:pt x="249" y="763"/>
                    <a:pt x="249" y="764"/>
                  </a:cubicBezTo>
                  <a:close/>
                  <a:moveTo>
                    <a:pt x="249" y="755"/>
                  </a:moveTo>
                  <a:cubicBezTo>
                    <a:pt x="247" y="754"/>
                    <a:pt x="250" y="754"/>
                    <a:pt x="249" y="755"/>
                  </a:cubicBezTo>
                  <a:close/>
                  <a:moveTo>
                    <a:pt x="251" y="794"/>
                  </a:moveTo>
                  <a:cubicBezTo>
                    <a:pt x="250" y="794"/>
                    <a:pt x="250" y="793"/>
                    <a:pt x="250" y="792"/>
                  </a:cubicBezTo>
                  <a:cubicBezTo>
                    <a:pt x="252" y="792"/>
                    <a:pt x="252" y="794"/>
                    <a:pt x="251" y="794"/>
                  </a:cubicBezTo>
                  <a:close/>
                  <a:moveTo>
                    <a:pt x="251" y="788"/>
                  </a:moveTo>
                  <a:cubicBezTo>
                    <a:pt x="249" y="787"/>
                    <a:pt x="252" y="787"/>
                    <a:pt x="251" y="788"/>
                  </a:cubicBezTo>
                  <a:close/>
                  <a:moveTo>
                    <a:pt x="255" y="839"/>
                  </a:moveTo>
                  <a:cubicBezTo>
                    <a:pt x="253" y="839"/>
                    <a:pt x="251" y="839"/>
                    <a:pt x="248" y="839"/>
                  </a:cubicBezTo>
                  <a:cubicBezTo>
                    <a:pt x="248" y="838"/>
                    <a:pt x="247" y="838"/>
                    <a:pt x="248" y="837"/>
                  </a:cubicBezTo>
                  <a:cubicBezTo>
                    <a:pt x="247" y="836"/>
                    <a:pt x="248" y="836"/>
                    <a:pt x="248" y="835"/>
                  </a:cubicBezTo>
                  <a:cubicBezTo>
                    <a:pt x="250" y="835"/>
                    <a:pt x="253" y="835"/>
                    <a:pt x="255" y="835"/>
                  </a:cubicBezTo>
                  <a:cubicBezTo>
                    <a:pt x="255" y="836"/>
                    <a:pt x="256" y="837"/>
                    <a:pt x="255" y="839"/>
                  </a:cubicBezTo>
                  <a:close/>
                  <a:moveTo>
                    <a:pt x="255" y="830"/>
                  </a:moveTo>
                  <a:cubicBezTo>
                    <a:pt x="255" y="830"/>
                    <a:pt x="255" y="830"/>
                    <a:pt x="255" y="829"/>
                  </a:cubicBezTo>
                  <a:cubicBezTo>
                    <a:pt x="255" y="829"/>
                    <a:pt x="255" y="829"/>
                    <a:pt x="255" y="829"/>
                  </a:cubicBezTo>
                  <a:cubicBezTo>
                    <a:pt x="255" y="830"/>
                    <a:pt x="255" y="830"/>
                    <a:pt x="255" y="830"/>
                  </a:cubicBezTo>
                  <a:cubicBezTo>
                    <a:pt x="255" y="830"/>
                    <a:pt x="255" y="830"/>
                    <a:pt x="255" y="830"/>
                  </a:cubicBezTo>
                  <a:close/>
                  <a:moveTo>
                    <a:pt x="251" y="862"/>
                  </a:moveTo>
                  <a:cubicBezTo>
                    <a:pt x="251" y="863"/>
                    <a:pt x="251" y="863"/>
                    <a:pt x="251" y="863"/>
                  </a:cubicBezTo>
                  <a:cubicBezTo>
                    <a:pt x="250" y="863"/>
                    <a:pt x="250" y="863"/>
                    <a:pt x="250" y="863"/>
                  </a:cubicBezTo>
                  <a:cubicBezTo>
                    <a:pt x="250" y="863"/>
                    <a:pt x="250" y="863"/>
                    <a:pt x="249" y="863"/>
                  </a:cubicBezTo>
                  <a:cubicBezTo>
                    <a:pt x="249" y="863"/>
                    <a:pt x="249" y="863"/>
                    <a:pt x="249" y="862"/>
                  </a:cubicBezTo>
                  <a:cubicBezTo>
                    <a:pt x="250" y="863"/>
                    <a:pt x="250" y="862"/>
                    <a:pt x="250" y="862"/>
                  </a:cubicBezTo>
                  <a:cubicBezTo>
                    <a:pt x="250" y="862"/>
                    <a:pt x="250" y="862"/>
                    <a:pt x="251" y="862"/>
                  </a:cubicBezTo>
                  <a:close/>
                  <a:moveTo>
                    <a:pt x="253" y="861"/>
                  </a:moveTo>
                  <a:cubicBezTo>
                    <a:pt x="253" y="862"/>
                    <a:pt x="252" y="862"/>
                    <a:pt x="250" y="862"/>
                  </a:cubicBezTo>
                  <a:cubicBezTo>
                    <a:pt x="250" y="861"/>
                    <a:pt x="252" y="861"/>
                    <a:pt x="253" y="861"/>
                  </a:cubicBezTo>
                  <a:close/>
                  <a:moveTo>
                    <a:pt x="252" y="862"/>
                  </a:moveTo>
                  <a:cubicBezTo>
                    <a:pt x="252" y="863"/>
                    <a:pt x="252" y="863"/>
                    <a:pt x="252" y="864"/>
                  </a:cubicBezTo>
                  <a:cubicBezTo>
                    <a:pt x="251" y="864"/>
                    <a:pt x="251" y="864"/>
                    <a:pt x="250" y="864"/>
                  </a:cubicBezTo>
                  <a:cubicBezTo>
                    <a:pt x="250" y="863"/>
                    <a:pt x="251" y="862"/>
                    <a:pt x="252" y="862"/>
                  </a:cubicBezTo>
                  <a:close/>
                  <a:moveTo>
                    <a:pt x="253" y="866"/>
                  </a:moveTo>
                  <a:cubicBezTo>
                    <a:pt x="252" y="867"/>
                    <a:pt x="252" y="865"/>
                    <a:pt x="252" y="866"/>
                  </a:cubicBezTo>
                  <a:cubicBezTo>
                    <a:pt x="251" y="865"/>
                    <a:pt x="254" y="865"/>
                    <a:pt x="253" y="866"/>
                  </a:cubicBezTo>
                  <a:close/>
                  <a:moveTo>
                    <a:pt x="252" y="860"/>
                  </a:moveTo>
                  <a:cubicBezTo>
                    <a:pt x="251" y="860"/>
                    <a:pt x="250" y="861"/>
                    <a:pt x="249" y="861"/>
                  </a:cubicBezTo>
                  <a:cubicBezTo>
                    <a:pt x="249" y="859"/>
                    <a:pt x="249" y="858"/>
                    <a:pt x="248" y="858"/>
                  </a:cubicBezTo>
                  <a:cubicBezTo>
                    <a:pt x="247" y="857"/>
                    <a:pt x="248" y="857"/>
                    <a:pt x="248" y="857"/>
                  </a:cubicBezTo>
                  <a:cubicBezTo>
                    <a:pt x="248" y="856"/>
                    <a:pt x="247" y="856"/>
                    <a:pt x="247" y="855"/>
                  </a:cubicBezTo>
                  <a:cubicBezTo>
                    <a:pt x="247" y="855"/>
                    <a:pt x="248" y="855"/>
                    <a:pt x="248" y="854"/>
                  </a:cubicBezTo>
                  <a:cubicBezTo>
                    <a:pt x="247" y="852"/>
                    <a:pt x="245" y="851"/>
                    <a:pt x="247" y="849"/>
                  </a:cubicBezTo>
                  <a:cubicBezTo>
                    <a:pt x="247" y="849"/>
                    <a:pt x="247" y="849"/>
                    <a:pt x="246" y="848"/>
                  </a:cubicBezTo>
                  <a:cubicBezTo>
                    <a:pt x="246" y="849"/>
                    <a:pt x="245" y="849"/>
                    <a:pt x="244" y="848"/>
                  </a:cubicBezTo>
                  <a:cubicBezTo>
                    <a:pt x="244" y="847"/>
                    <a:pt x="244" y="847"/>
                    <a:pt x="245" y="847"/>
                  </a:cubicBezTo>
                  <a:cubicBezTo>
                    <a:pt x="245" y="847"/>
                    <a:pt x="246" y="847"/>
                    <a:pt x="246" y="847"/>
                  </a:cubicBezTo>
                  <a:cubicBezTo>
                    <a:pt x="246" y="847"/>
                    <a:pt x="246" y="847"/>
                    <a:pt x="246" y="847"/>
                  </a:cubicBezTo>
                  <a:cubicBezTo>
                    <a:pt x="249" y="846"/>
                    <a:pt x="249" y="845"/>
                    <a:pt x="249" y="843"/>
                  </a:cubicBezTo>
                  <a:cubicBezTo>
                    <a:pt x="250" y="843"/>
                    <a:pt x="251" y="843"/>
                    <a:pt x="251" y="844"/>
                  </a:cubicBezTo>
                  <a:cubicBezTo>
                    <a:pt x="252" y="844"/>
                    <a:pt x="253" y="844"/>
                    <a:pt x="252" y="844"/>
                  </a:cubicBezTo>
                  <a:cubicBezTo>
                    <a:pt x="253" y="845"/>
                    <a:pt x="252" y="845"/>
                    <a:pt x="252" y="845"/>
                  </a:cubicBezTo>
                  <a:cubicBezTo>
                    <a:pt x="252" y="845"/>
                    <a:pt x="252" y="845"/>
                    <a:pt x="252" y="845"/>
                  </a:cubicBezTo>
                  <a:cubicBezTo>
                    <a:pt x="252" y="846"/>
                    <a:pt x="251" y="846"/>
                    <a:pt x="251" y="846"/>
                  </a:cubicBezTo>
                  <a:cubicBezTo>
                    <a:pt x="251" y="846"/>
                    <a:pt x="252" y="847"/>
                    <a:pt x="252" y="847"/>
                  </a:cubicBezTo>
                  <a:cubicBezTo>
                    <a:pt x="252" y="848"/>
                    <a:pt x="249" y="847"/>
                    <a:pt x="249" y="848"/>
                  </a:cubicBezTo>
                  <a:cubicBezTo>
                    <a:pt x="250" y="849"/>
                    <a:pt x="250" y="847"/>
                    <a:pt x="251" y="848"/>
                  </a:cubicBezTo>
                  <a:cubicBezTo>
                    <a:pt x="252" y="847"/>
                    <a:pt x="251" y="848"/>
                    <a:pt x="252" y="848"/>
                  </a:cubicBezTo>
                  <a:cubicBezTo>
                    <a:pt x="252" y="849"/>
                    <a:pt x="253" y="849"/>
                    <a:pt x="253" y="851"/>
                  </a:cubicBezTo>
                  <a:cubicBezTo>
                    <a:pt x="252" y="851"/>
                    <a:pt x="251" y="851"/>
                    <a:pt x="251" y="852"/>
                  </a:cubicBezTo>
                  <a:cubicBezTo>
                    <a:pt x="251" y="853"/>
                    <a:pt x="251" y="853"/>
                    <a:pt x="252" y="854"/>
                  </a:cubicBezTo>
                  <a:cubicBezTo>
                    <a:pt x="250" y="855"/>
                    <a:pt x="252" y="857"/>
                    <a:pt x="254" y="856"/>
                  </a:cubicBezTo>
                  <a:cubicBezTo>
                    <a:pt x="254" y="857"/>
                    <a:pt x="254" y="857"/>
                    <a:pt x="254" y="857"/>
                  </a:cubicBezTo>
                  <a:cubicBezTo>
                    <a:pt x="253" y="857"/>
                    <a:pt x="253" y="857"/>
                    <a:pt x="253" y="857"/>
                  </a:cubicBezTo>
                  <a:cubicBezTo>
                    <a:pt x="253" y="857"/>
                    <a:pt x="252" y="857"/>
                    <a:pt x="252" y="857"/>
                  </a:cubicBezTo>
                  <a:cubicBezTo>
                    <a:pt x="252" y="857"/>
                    <a:pt x="253" y="857"/>
                    <a:pt x="253" y="857"/>
                  </a:cubicBezTo>
                  <a:cubicBezTo>
                    <a:pt x="253" y="858"/>
                    <a:pt x="252" y="858"/>
                    <a:pt x="252" y="858"/>
                  </a:cubicBezTo>
                  <a:cubicBezTo>
                    <a:pt x="252" y="859"/>
                    <a:pt x="253" y="859"/>
                    <a:pt x="253" y="859"/>
                  </a:cubicBezTo>
                  <a:cubicBezTo>
                    <a:pt x="254" y="859"/>
                    <a:pt x="254" y="859"/>
                    <a:pt x="254" y="860"/>
                  </a:cubicBezTo>
                  <a:cubicBezTo>
                    <a:pt x="253" y="860"/>
                    <a:pt x="253" y="859"/>
                    <a:pt x="252" y="860"/>
                  </a:cubicBezTo>
                  <a:close/>
                  <a:moveTo>
                    <a:pt x="237" y="804"/>
                  </a:moveTo>
                  <a:cubicBezTo>
                    <a:pt x="238" y="804"/>
                    <a:pt x="238" y="804"/>
                    <a:pt x="239" y="804"/>
                  </a:cubicBezTo>
                  <a:cubicBezTo>
                    <a:pt x="239" y="805"/>
                    <a:pt x="238" y="805"/>
                    <a:pt x="238" y="806"/>
                  </a:cubicBezTo>
                  <a:cubicBezTo>
                    <a:pt x="237" y="806"/>
                    <a:pt x="237" y="804"/>
                    <a:pt x="237" y="804"/>
                  </a:cubicBezTo>
                  <a:close/>
                  <a:moveTo>
                    <a:pt x="243" y="802"/>
                  </a:moveTo>
                  <a:cubicBezTo>
                    <a:pt x="242" y="802"/>
                    <a:pt x="244" y="801"/>
                    <a:pt x="243" y="802"/>
                  </a:cubicBezTo>
                  <a:close/>
                  <a:moveTo>
                    <a:pt x="243" y="798"/>
                  </a:moveTo>
                  <a:cubicBezTo>
                    <a:pt x="243" y="797"/>
                    <a:pt x="244" y="797"/>
                    <a:pt x="244" y="796"/>
                  </a:cubicBezTo>
                  <a:cubicBezTo>
                    <a:pt x="245" y="797"/>
                    <a:pt x="245" y="798"/>
                    <a:pt x="243" y="798"/>
                  </a:cubicBezTo>
                  <a:close/>
                  <a:moveTo>
                    <a:pt x="243" y="808"/>
                  </a:moveTo>
                  <a:cubicBezTo>
                    <a:pt x="243" y="808"/>
                    <a:pt x="244" y="808"/>
                    <a:pt x="244" y="808"/>
                  </a:cubicBezTo>
                  <a:cubicBezTo>
                    <a:pt x="244" y="808"/>
                    <a:pt x="244" y="808"/>
                    <a:pt x="244" y="808"/>
                  </a:cubicBezTo>
                  <a:cubicBezTo>
                    <a:pt x="244" y="808"/>
                    <a:pt x="244" y="808"/>
                    <a:pt x="245" y="807"/>
                  </a:cubicBezTo>
                  <a:cubicBezTo>
                    <a:pt x="245" y="807"/>
                    <a:pt x="245" y="808"/>
                    <a:pt x="245" y="808"/>
                  </a:cubicBezTo>
                  <a:cubicBezTo>
                    <a:pt x="246" y="808"/>
                    <a:pt x="246" y="808"/>
                    <a:pt x="247" y="808"/>
                  </a:cubicBezTo>
                  <a:cubicBezTo>
                    <a:pt x="248" y="810"/>
                    <a:pt x="246" y="810"/>
                    <a:pt x="246" y="811"/>
                  </a:cubicBezTo>
                  <a:cubicBezTo>
                    <a:pt x="245" y="812"/>
                    <a:pt x="247" y="812"/>
                    <a:pt x="246" y="812"/>
                  </a:cubicBezTo>
                  <a:cubicBezTo>
                    <a:pt x="246" y="813"/>
                    <a:pt x="245" y="813"/>
                    <a:pt x="245" y="814"/>
                  </a:cubicBezTo>
                  <a:cubicBezTo>
                    <a:pt x="244" y="815"/>
                    <a:pt x="244" y="816"/>
                    <a:pt x="244" y="816"/>
                  </a:cubicBezTo>
                  <a:cubicBezTo>
                    <a:pt x="242" y="816"/>
                    <a:pt x="243" y="815"/>
                    <a:pt x="243" y="814"/>
                  </a:cubicBezTo>
                  <a:cubicBezTo>
                    <a:pt x="243" y="813"/>
                    <a:pt x="243" y="813"/>
                    <a:pt x="243" y="813"/>
                  </a:cubicBezTo>
                  <a:cubicBezTo>
                    <a:pt x="241" y="812"/>
                    <a:pt x="242" y="813"/>
                    <a:pt x="240" y="814"/>
                  </a:cubicBezTo>
                  <a:cubicBezTo>
                    <a:pt x="241" y="813"/>
                    <a:pt x="242" y="811"/>
                    <a:pt x="241" y="810"/>
                  </a:cubicBezTo>
                  <a:cubicBezTo>
                    <a:pt x="242" y="809"/>
                    <a:pt x="242" y="809"/>
                    <a:pt x="243" y="808"/>
                  </a:cubicBezTo>
                  <a:close/>
                  <a:moveTo>
                    <a:pt x="246" y="821"/>
                  </a:moveTo>
                  <a:cubicBezTo>
                    <a:pt x="245" y="821"/>
                    <a:pt x="245" y="821"/>
                    <a:pt x="245" y="820"/>
                  </a:cubicBezTo>
                  <a:cubicBezTo>
                    <a:pt x="245" y="820"/>
                    <a:pt x="247" y="820"/>
                    <a:pt x="247" y="820"/>
                  </a:cubicBezTo>
                  <a:cubicBezTo>
                    <a:pt x="248" y="820"/>
                    <a:pt x="248" y="821"/>
                    <a:pt x="247" y="821"/>
                  </a:cubicBezTo>
                  <a:cubicBezTo>
                    <a:pt x="247" y="821"/>
                    <a:pt x="246" y="821"/>
                    <a:pt x="246" y="821"/>
                  </a:cubicBezTo>
                  <a:close/>
                  <a:moveTo>
                    <a:pt x="245" y="830"/>
                  </a:moveTo>
                  <a:cubicBezTo>
                    <a:pt x="245" y="830"/>
                    <a:pt x="246" y="830"/>
                    <a:pt x="246" y="829"/>
                  </a:cubicBezTo>
                  <a:cubicBezTo>
                    <a:pt x="247" y="830"/>
                    <a:pt x="247" y="831"/>
                    <a:pt x="245" y="830"/>
                  </a:cubicBezTo>
                  <a:close/>
                  <a:moveTo>
                    <a:pt x="244" y="822"/>
                  </a:moveTo>
                  <a:cubicBezTo>
                    <a:pt x="243" y="822"/>
                    <a:pt x="243" y="822"/>
                    <a:pt x="243" y="821"/>
                  </a:cubicBezTo>
                  <a:cubicBezTo>
                    <a:pt x="244" y="821"/>
                    <a:pt x="245" y="822"/>
                    <a:pt x="244" y="822"/>
                  </a:cubicBezTo>
                  <a:close/>
                  <a:moveTo>
                    <a:pt x="242" y="799"/>
                  </a:moveTo>
                  <a:cubicBezTo>
                    <a:pt x="241" y="798"/>
                    <a:pt x="242" y="798"/>
                    <a:pt x="242" y="797"/>
                  </a:cubicBezTo>
                  <a:cubicBezTo>
                    <a:pt x="242" y="797"/>
                    <a:pt x="243" y="799"/>
                    <a:pt x="242" y="799"/>
                  </a:cubicBezTo>
                  <a:close/>
                  <a:moveTo>
                    <a:pt x="242" y="800"/>
                  </a:moveTo>
                  <a:cubicBezTo>
                    <a:pt x="242" y="800"/>
                    <a:pt x="242" y="800"/>
                    <a:pt x="242" y="800"/>
                  </a:cubicBezTo>
                  <a:cubicBezTo>
                    <a:pt x="241" y="800"/>
                    <a:pt x="241" y="800"/>
                    <a:pt x="241" y="800"/>
                  </a:cubicBezTo>
                  <a:cubicBezTo>
                    <a:pt x="241" y="800"/>
                    <a:pt x="241" y="800"/>
                    <a:pt x="241" y="800"/>
                  </a:cubicBezTo>
                  <a:cubicBezTo>
                    <a:pt x="241" y="800"/>
                    <a:pt x="241" y="799"/>
                    <a:pt x="241" y="799"/>
                  </a:cubicBezTo>
                  <a:cubicBezTo>
                    <a:pt x="242" y="799"/>
                    <a:pt x="241" y="800"/>
                    <a:pt x="242" y="800"/>
                  </a:cubicBezTo>
                  <a:close/>
                  <a:moveTo>
                    <a:pt x="241" y="808"/>
                  </a:moveTo>
                  <a:cubicBezTo>
                    <a:pt x="240" y="807"/>
                    <a:pt x="240" y="807"/>
                    <a:pt x="240" y="807"/>
                  </a:cubicBezTo>
                  <a:cubicBezTo>
                    <a:pt x="241" y="806"/>
                    <a:pt x="241" y="807"/>
                    <a:pt x="241" y="808"/>
                  </a:cubicBezTo>
                  <a:close/>
                  <a:moveTo>
                    <a:pt x="240" y="830"/>
                  </a:moveTo>
                  <a:cubicBezTo>
                    <a:pt x="241" y="831"/>
                    <a:pt x="240" y="831"/>
                    <a:pt x="240" y="831"/>
                  </a:cubicBezTo>
                  <a:cubicBezTo>
                    <a:pt x="238" y="831"/>
                    <a:pt x="238" y="831"/>
                    <a:pt x="237" y="830"/>
                  </a:cubicBezTo>
                  <a:cubicBezTo>
                    <a:pt x="237" y="829"/>
                    <a:pt x="240" y="830"/>
                    <a:pt x="240" y="830"/>
                  </a:cubicBezTo>
                  <a:close/>
                  <a:moveTo>
                    <a:pt x="238" y="824"/>
                  </a:moveTo>
                  <a:cubicBezTo>
                    <a:pt x="238" y="825"/>
                    <a:pt x="237" y="825"/>
                    <a:pt x="237" y="825"/>
                  </a:cubicBezTo>
                  <a:cubicBezTo>
                    <a:pt x="236" y="825"/>
                    <a:pt x="236" y="825"/>
                    <a:pt x="236" y="824"/>
                  </a:cubicBezTo>
                  <a:cubicBezTo>
                    <a:pt x="237" y="824"/>
                    <a:pt x="237" y="824"/>
                    <a:pt x="238" y="824"/>
                  </a:cubicBezTo>
                  <a:close/>
                  <a:moveTo>
                    <a:pt x="238" y="836"/>
                  </a:moveTo>
                  <a:cubicBezTo>
                    <a:pt x="239" y="836"/>
                    <a:pt x="238" y="838"/>
                    <a:pt x="237" y="837"/>
                  </a:cubicBezTo>
                  <a:cubicBezTo>
                    <a:pt x="236" y="837"/>
                    <a:pt x="237" y="836"/>
                    <a:pt x="238" y="836"/>
                  </a:cubicBezTo>
                  <a:close/>
                  <a:moveTo>
                    <a:pt x="238" y="860"/>
                  </a:moveTo>
                  <a:cubicBezTo>
                    <a:pt x="239" y="860"/>
                    <a:pt x="242" y="860"/>
                    <a:pt x="242" y="860"/>
                  </a:cubicBezTo>
                  <a:cubicBezTo>
                    <a:pt x="243" y="861"/>
                    <a:pt x="242" y="862"/>
                    <a:pt x="242" y="862"/>
                  </a:cubicBezTo>
                  <a:cubicBezTo>
                    <a:pt x="239" y="862"/>
                    <a:pt x="238" y="862"/>
                    <a:pt x="238" y="860"/>
                  </a:cubicBezTo>
                  <a:close/>
                  <a:moveTo>
                    <a:pt x="242" y="841"/>
                  </a:moveTo>
                  <a:cubicBezTo>
                    <a:pt x="245" y="842"/>
                    <a:pt x="247" y="842"/>
                    <a:pt x="248" y="843"/>
                  </a:cubicBezTo>
                  <a:cubicBezTo>
                    <a:pt x="248" y="844"/>
                    <a:pt x="248" y="845"/>
                    <a:pt x="247" y="845"/>
                  </a:cubicBezTo>
                  <a:cubicBezTo>
                    <a:pt x="244" y="845"/>
                    <a:pt x="242" y="843"/>
                    <a:pt x="242" y="841"/>
                  </a:cubicBezTo>
                  <a:close/>
                  <a:moveTo>
                    <a:pt x="248" y="841"/>
                  </a:moveTo>
                  <a:cubicBezTo>
                    <a:pt x="249" y="841"/>
                    <a:pt x="249" y="841"/>
                    <a:pt x="249" y="842"/>
                  </a:cubicBezTo>
                  <a:cubicBezTo>
                    <a:pt x="249" y="842"/>
                    <a:pt x="249" y="842"/>
                    <a:pt x="249" y="842"/>
                  </a:cubicBezTo>
                  <a:cubicBezTo>
                    <a:pt x="248" y="842"/>
                    <a:pt x="248" y="842"/>
                    <a:pt x="248" y="841"/>
                  </a:cubicBezTo>
                  <a:close/>
                  <a:moveTo>
                    <a:pt x="244" y="918"/>
                  </a:moveTo>
                  <a:cubicBezTo>
                    <a:pt x="244" y="919"/>
                    <a:pt x="244" y="921"/>
                    <a:pt x="243" y="921"/>
                  </a:cubicBezTo>
                  <a:cubicBezTo>
                    <a:pt x="243" y="919"/>
                    <a:pt x="243" y="919"/>
                    <a:pt x="244" y="918"/>
                  </a:cubicBezTo>
                  <a:close/>
                  <a:moveTo>
                    <a:pt x="254" y="842"/>
                  </a:moveTo>
                  <a:cubicBezTo>
                    <a:pt x="254" y="842"/>
                    <a:pt x="254" y="842"/>
                    <a:pt x="254" y="842"/>
                  </a:cubicBezTo>
                  <a:cubicBezTo>
                    <a:pt x="255" y="841"/>
                    <a:pt x="255" y="843"/>
                    <a:pt x="254" y="842"/>
                  </a:cubicBezTo>
                  <a:close/>
                  <a:moveTo>
                    <a:pt x="252" y="822"/>
                  </a:moveTo>
                  <a:cubicBezTo>
                    <a:pt x="252" y="822"/>
                    <a:pt x="252" y="822"/>
                    <a:pt x="251" y="822"/>
                  </a:cubicBezTo>
                  <a:cubicBezTo>
                    <a:pt x="251" y="822"/>
                    <a:pt x="252" y="821"/>
                    <a:pt x="252" y="822"/>
                  </a:cubicBezTo>
                  <a:cubicBezTo>
                    <a:pt x="252" y="822"/>
                    <a:pt x="252" y="822"/>
                    <a:pt x="252" y="822"/>
                  </a:cubicBezTo>
                  <a:close/>
                  <a:moveTo>
                    <a:pt x="253" y="829"/>
                  </a:moveTo>
                  <a:cubicBezTo>
                    <a:pt x="254" y="830"/>
                    <a:pt x="252" y="830"/>
                    <a:pt x="252" y="829"/>
                  </a:cubicBezTo>
                  <a:cubicBezTo>
                    <a:pt x="253" y="829"/>
                    <a:pt x="253" y="829"/>
                    <a:pt x="253" y="829"/>
                  </a:cubicBezTo>
                  <a:close/>
                  <a:moveTo>
                    <a:pt x="252" y="796"/>
                  </a:moveTo>
                  <a:cubicBezTo>
                    <a:pt x="252" y="796"/>
                    <a:pt x="253" y="796"/>
                    <a:pt x="254" y="796"/>
                  </a:cubicBezTo>
                  <a:cubicBezTo>
                    <a:pt x="254" y="797"/>
                    <a:pt x="253" y="796"/>
                    <a:pt x="252" y="796"/>
                  </a:cubicBezTo>
                  <a:close/>
                  <a:moveTo>
                    <a:pt x="252" y="790"/>
                  </a:moveTo>
                  <a:cubicBezTo>
                    <a:pt x="251" y="790"/>
                    <a:pt x="252" y="789"/>
                    <a:pt x="252" y="788"/>
                  </a:cubicBezTo>
                  <a:cubicBezTo>
                    <a:pt x="253" y="788"/>
                    <a:pt x="252" y="789"/>
                    <a:pt x="252" y="790"/>
                  </a:cubicBezTo>
                  <a:close/>
                  <a:moveTo>
                    <a:pt x="251" y="786"/>
                  </a:moveTo>
                  <a:cubicBezTo>
                    <a:pt x="251" y="786"/>
                    <a:pt x="251" y="786"/>
                    <a:pt x="251" y="786"/>
                  </a:cubicBezTo>
                  <a:cubicBezTo>
                    <a:pt x="252" y="786"/>
                    <a:pt x="252" y="786"/>
                    <a:pt x="252" y="785"/>
                  </a:cubicBezTo>
                  <a:cubicBezTo>
                    <a:pt x="253" y="785"/>
                    <a:pt x="252" y="787"/>
                    <a:pt x="251" y="786"/>
                  </a:cubicBezTo>
                  <a:close/>
                  <a:moveTo>
                    <a:pt x="253" y="817"/>
                  </a:moveTo>
                  <a:cubicBezTo>
                    <a:pt x="251" y="818"/>
                    <a:pt x="253" y="819"/>
                    <a:pt x="251" y="820"/>
                  </a:cubicBezTo>
                  <a:cubicBezTo>
                    <a:pt x="248" y="820"/>
                    <a:pt x="247" y="819"/>
                    <a:pt x="247" y="817"/>
                  </a:cubicBezTo>
                  <a:cubicBezTo>
                    <a:pt x="249" y="817"/>
                    <a:pt x="250" y="816"/>
                    <a:pt x="251" y="816"/>
                  </a:cubicBezTo>
                  <a:cubicBezTo>
                    <a:pt x="251" y="817"/>
                    <a:pt x="252" y="817"/>
                    <a:pt x="253" y="817"/>
                  </a:cubicBezTo>
                  <a:close/>
                  <a:moveTo>
                    <a:pt x="249" y="784"/>
                  </a:moveTo>
                  <a:cubicBezTo>
                    <a:pt x="248" y="784"/>
                    <a:pt x="248" y="784"/>
                    <a:pt x="248" y="784"/>
                  </a:cubicBezTo>
                  <a:cubicBezTo>
                    <a:pt x="247" y="784"/>
                    <a:pt x="248" y="783"/>
                    <a:pt x="249" y="784"/>
                  </a:cubicBezTo>
                  <a:close/>
                  <a:moveTo>
                    <a:pt x="249" y="780"/>
                  </a:moveTo>
                  <a:cubicBezTo>
                    <a:pt x="250" y="781"/>
                    <a:pt x="249" y="782"/>
                    <a:pt x="249" y="783"/>
                  </a:cubicBezTo>
                  <a:cubicBezTo>
                    <a:pt x="248" y="783"/>
                    <a:pt x="249" y="781"/>
                    <a:pt x="249" y="780"/>
                  </a:cubicBezTo>
                  <a:close/>
                  <a:moveTo>
                    <a:pt x="247" y="769"/>
                  </a:moveTo>
                  <a:cubicBezTo>
                    <a:pt x="245" y="767"/>
                    <a:pt x="247" y="765"/>
                    <a:pt x="250" y="766"/>
                  </a:cubicBezTo>
                  <a:cubicBezTo>
                    <a:pt x="250" y="767"/>
                    <a:pt x="250" y="768"/>
                    <a:pt x="250" y="769"/>
                  </a:cubicBezTo>
                  <a:cubicBezTo>
                    <a:pt x="249" y="769"/>
                    <a:pt x="248" y="769"/>
                    <a:pt x="247" y="769"/>
                  </a:cubicBezTo>
                  <a:close/>
                  <a:moveTo>
                    <a:pt x="246" y="758"/>
                  </a:moveTo>
                  <a:cubicBezTo>
                    <a:pt x="246" y="758"/>
                    <a:pt x="247" y="757"/>
                    <a:pt x="247" y="757"/>
                  </a:cubicBezTo>
                  <a:cubicBezTo>
                    <a:pt x="248" y="757"/>
                    <a:pt x="248" y="759"/>
                    <a:pt x="246" y="758"/>
                  </a:cubicBezTo>
                  <a:close/>
                  <a:moveTo>
                    <a:pt x="247" y="785"/>
                  </a:moveTo>
                  <a:cubicBezTo>
                    <a:pt x="249" y="786"/>
                    <a:pt x="247" y="787"/>
                    <a:pt x="248" y="788"/>
                  </a:cubicBezTo>
                  <a:cubicBezTo>
                    <a:pt x="247" y="789"/>
                    <a:pt x="246" y="792"/>
                    <a:pt x="245" y="794"/>
                  </a:cubicBezTo>
                  <a:cubicBezTo>
                    <a:pt x="245" y="794"/>
                    <a:pt x="245" y="795"/>
                    <a:pt x="245" y="795"/>
                  </a:cubicBezTo>
                  <a:cubicBezTo>
                    <a:pt x="244" y="795"/>
                    <a:pt x="244" y="795"/>
                    <a:pt x="244" y="795"/>
                  </a:cubicBezTo>
                  <a:cubicBezTo>
                    <a:pt x="244" y="796"/>
                    <a:pt x="244" y="797"/>
                    <a:pt x="242" y="797"/>
                  </a:cubicBezTo>
                  <a:cubicBezTo>
                    <a:pt x="242" y="795"/>
                    <a:pt x="243" y="795"/>
                    <a:pt x="243" y="794"/>
                  </a:cubicBezTo>
                  <a:cubicBezTo>
                    <a:pt x="243" y="794"/>
                    <a:pt x="244" y="794"/>
                    <a:pt x="244" y="794"/>
                  </a:cubicBezTo>
                  <a:cubicBezTo>
                    <a:pt x="244" y="793"/>
                    <a:pt x="244" y="793"/>
                    <a:pt x="243" y="793"/>
                  </a:cubicBezTo>
                  <a:cubicBezTo>
                    <a:pt x="244" y="793"/>
                    <a:pt x="244" y="793"/>
                    <a:pt x="244" y="793"/>
                  </a:cubicBezTo>
                  <a:cubicBezTo>
                    <a:pt x="244" y="793"/>
                    <a:pt x="244" y="793"/>
                    <a:pt x="245" y="793"/>
                  </a:cubicBezTo>
                  <a:cubicBezTo>
                    <a:pt x="245" y="790"/>
                    <a:pt x="248" y="788"/>
                    <a:pt x="247" y="785"/>
                  </a:cubicBezTo>
                  <a:close/>
                  <a:moveTo>
                    <a:pt x="245" y="792"/>
                  </a:moveTo>
                  <a:cubicBezTo>
                    <a:pt x="244" y="791"/>
                    <a:pt x="244" y="790"/>
                    <a:pt x="245" y="790"/>
                  </a:cubicBezTo>
                  <a:cubicBezTo>
                    <a:pt x="246" y="790"/>
                    <a:pt x="245" y="791"/>
                    <a:pt x="245" y="792"/>
                  </a:cubicBezTo>
                  <a:close/>
                  <a:moveTo>
                    <a:pt x="243" y="786"/>
                  </a:moveTo>
                  <a:cubicBezTo>
                    <a:pt x="243" y="787"/>
                    <a:pt x="242" y="788"/>
                    <a:pt x="242" y="789"/>
                  </a:cubicBezTo>
                  <a:cubicBezTo>
                    <a:pt x="241" y="788"/>
                    <a:pt x="239" y="788"/>
                    <a:pt x="239" y="788"/>
                  </a:cubicBezTo>
                  <a:cubicBezTo>
                    <a:pt x="239" y="786"/>
                    <a:pt x="241" y="786"/>
                    <a:pt x="243" y="786"/>
                  </a:cubicBezTo>
                  <a:close/>
                  <a:moveTo>
                    <a:pt x="240" y="790"/>
                  </a:moveTo>
                  <a:cubicBezTo>
                    <a:pt x="240" y="790"/>
                    <a:pt x="239" y="790"/>
                    <a:pt x="239" y="790"/>
                  </a:cubicBezTo>
                  <a:cubicBezTo>
                    <a:pt x="239" y="790"/>
                    <a:pt x="239" y="790"/>
                    <a:pt x="239" y="790"/>
                  </a:cubicBezTo>
                  <a:cubicBezTo>
                    <a:pt x="239" y="790"/>
                    <a:pt x="239" y="790"/>
                    <a:pt x="240" y="790"/>
                  </a:cubicBezTo>
                  <a:close/>
                  <a:moveTo>
                    <a:pt x="237" y="778"/>
                  </a:moveTo>
                  <a:cubicBezTo>
                    <a:pt x="237" y="777"/>
                    <a:pt x="238" y="777"/>
                    <a:pt x="238" y="777"/>
                  </a:cubicBezTo>
                  <a:cubicBezTo>
                    <a:pt x="239" y="777"/>
                    <a:pt x="238" y="778"/>
                    <a:pt x="237" y="778"/>
                  </a:cubicBezTo>
                  <a:close/>
                  <a:moveTo>
                    <a:pt x="238" y="774"/>
                  </a:moveTo>
                  <a:cubicBezTo>
                    <a:pt x="237" y="774"/>
                    <a:pt x="238" y="775"/>
                    <a:pt x="237" y="775"/>
                  </a:cubicBezTo>
                  <a:cubicBezTo>
                    <a:pt x="237" y="774"/>
                    <a:pt x="237" y="774"/>
                    <a:pt x="238" y="774"/>
                  </a:cubicBezTo>
                  <a:close/>
                  <a:moveTo>
                    <a:pt x="238" y="769"/>
                  </a:moveTo>
                  <a:cubicBezTo>
                    <a:pt x="237" y="769"/>
                    <a:pt x="239" y="768"/>
                    <a:pt x="238" y="769"/>
                  </a:cubicBezTo>
                  <a:close/>
                  <a:moveTo>
                    <a:pt x="242" y="795"/>
                  </a:moveTo>
                  <a:cubicBezTo>
                    <a:pt x="241" y="795"/>
                    <a:pt x="240" y="796"/>
                    <a:pt x="239" y="797"/>
                  </a:cubicBezTo>
                  <a:cubicBezTo>
                    <a:pt x="239" y="797"/>
                    <a:pt x="238" y="797"/>
                    <a:pt x="237" y="797"/>
                  </a:cubicBezTo>
                  <a:cubicBezTo>
                    <a:pt x="237" y="797"/>
                    <a:pt x="237" y="797"/>
                    <a:pt x="236" y="797"/>
                  </a:cubicBezTo>
                  <a:cubicBezTo>
                    <a:pt x="236" y="797"/>
                    <a:pt x="236" y="797"/>
                    <a:pt x="236" y="797"/>
                  </a:cubicBezTo>
                  <a:cubicBezTo>
                    <a:pt x="236" y="798"/>
                    <a:pt x="236" y="799"/>
                    <a:pt x="235" y="799"/>
                  </a:cubicBezTo>
                  <a:cubicBezTo>
                    <a:pt x="234" y="799"/>
                    <a:pt x="234" y="799"/>
                    <a:pt x="233" y="799"/>
                  </a:cubicBezTo>
                  <a:cubicBezTo>
                    <a:pt x="233" y="798"/>
                    <a:pt x="233" y="797"/>
                    <a:pt x="233" y="797"/>
                  </a:cubicBezTo>
                  <a:cubicBezTo>
                    <a:pt x="233" y="797"/>
                    <a:pt x="233" y="797"/>
                    <a:pt x="233" y="797"/>
                  </a:cubicBezTo>
                  <a:cubicBezTo>
                    <a:pt x="233" y="797"/>
                    <a:pt x="232" y="797"/>
                    <a:pt x="232" y="797"/>
                  </a:cubicBezTo>
                  <a:cubicBezTo>
                    <a:pt x="232" y="795"/>
                    <a:pt x="231" y="795"/>
                    <a:pt x="232" y="793"/>
                  </a:cubicBezTo>
                  <a:cubicBezTo>
                    <a:pt x="234" y="792"/>
                    <a:pt x="242" y="792"/>
                    <a:pt x="242" y="795"/>
                  </a:cubicBezTo>
                  <a:close/>
                  <a:moveTo>
                    <a:pt x="233" y="819"/>
                  </a:moveTo>
                  <a:cubicBezTo>
                    <a:pt x="234" y="819"/>
                    <a:pt x="234" y="820"/>
                    <a:pt x="234" y="821"/>
                  </a:cubicBezTo>
                  <a:cubicBezTo>
                    <a:pt x="232" y="821"/>
                    <a:pt x="232" y="820"/>
                    <a:pt x="233" y="819"/>
                  </a:cubicBezTo>
                  <a:close/>
                  <a:moveTo>
                    <a:pt x="232" y="831"/>
                  </a:moveTo>
                  <a:cubicBezTo>
                    <a:pt x="232" y="830"/>
                    <a:pt x="233" y="830"/>
                    <a:pt x="233" y="830"/>
                  </a:cubicBezTo>
                  <a:cubicBezTo>
                    <a:pt x="233" y="830"/>
                    <a:pt x="233" y="831"/>
                    <a:pt x="232" y="831"/>
                  </a:cubicBezTo>
                  <a:close/>
                  <a:moveTo>
                    <a:pt x="232" y="802"/>
                  </a:moveTo>
                  <a:cubicBezTo>
                    <a:pt x="232" y="801"/>
                    <a:pt x="235" y="801"/>
                    <a:pt x="235" y="802"/>
                  </a:cubicBezTo>
                  <a:cubicBezTo>
                    <a:pt x="236" y="803"/>
                    <a:pt x="234" y="802"/>
                    <a:pt x="234" y="803"/>
                  </a:cubicBezTo>
                  <a:cubicBezTo>
                    <a:pt x="233" y="803"/>
                    <a:pt x="233" y="803"/>
                    <a:pt x="232" y="802"/>
                  </a:cubicBezTo>
                  <a:close/>
                  <a:moveTo>
                    <a:pt x="226" y="883"/>
                  </a:moveTo>
                  <a:cubicBezTo>
                    <a:pt x="226" y="883"/>
                    <a:pt x="225" y="882"/>
                    <a:pt x="226" y="882"/>
                  </a:cubicBezTo>
                  <a:cubicBezTo>
                    <a:pt x="228" y="882"/>
                    <a:pt x="229" y="883"/>
                    <a:pt x="228" y="883"/>
                  </a:cubicBezTo>
                  <a:cubicBezTo>
                    <a:pt x="227" y="883"/>
                    <a:pt x="227" y="883"/>
                    <a:pt x="226" y="883"/>
                  </a:cubicBezTo>
                  <a:close/>
                  <a:moveTo>
                    <a:pt x="226" y="885"/>
                  </a:moveTo>
                  <a:cubicBezTo>
                    <a:pt x="226" y="884"/>
                    <a:pt x="226" y="884"/>
                    <a:pt x="227" y="884"/>
                  </a:cubicBezTo>
                  <a:cubicBezTo>
                    <a:pt x="228" y="885"/>
                    <a:pt x="228" y="885"/>
                    <a:pt x="226" y="885"/>
                  </a:cubicBezTo>
                  <a:close/>
                  <a:moveTo>
                    <a:pt x="211" y="907"/>
                  </a:moveTo>
                  <a:cubicBezTo>
                    <a:pt x="211" y="906"/>
                    <a:pt x="213" y="905"/>
                    <a:pt x="215" y="904"/>
                  </a:cubicBezTo>
                  <a:cubicBezTo>
                    <a:pt x="214" y="905"/>
                    <a:pt x="215" y="905"/>
                    <a:pt x="215" y="905"/>
                  </a:cubicBezTo>
                  <a:cubicBezTo>
                    <a:pt x="214" y="906"/>
                    <a:pt x="213" y="907"/>
                    <a:pt x="211" y="907"/>
                  </a:cubicBezTo>
                  <a:close/>
                  <a:moveTo>
                    <a:pt x="213" y="976"/>
                  </a:moveTo>
                  <a:cubicBezTo>
                    <a:pt x="212" y="975"/>
                    <a:pt x="213" y="973"/>
                    <a:pt x="215" y="974"/>
                  </a:cubicBezTo>
                  <a:cubicBezTo>
                    <a:pt x="216" y="974"/>
                    <a:pt x="215" y="976"/>
                    <a:pt x="213" y="976"/>
                  </a:cubicBezTo>
                  <a:close/>
                  <a:moveTo>
                    <a:pt x="195" y="914"/>
                  </a:moveTo>
                  <a:cubicBezTo>
                    <a:pt x="195" y="915"/>
                    <a:pt x="195" y="915"/>
                    <a:pt x="194" y="915"/>
                  </a:cubicBezTo>
                  <a:cubicBezTo>
                    <a:pt x="192" y="915"/>
                    <a:pt x="192" y="915"/>
                    <a:pt x="192" y="914"/>
                  </a:cubicBezTo>
                  <a:cubicBezTo>
                    <a:pt x="193" y="914"/>
                    <a:pt x="194" y="914"/>
                    <a:pt x="195" y="914"/>
                  </a:cubicBezTo>
                  <a:close/>
                  <a:moveTo>
                    <a:pt x="191" y="903"/>
                  </a:moveTo>
                  <a:cubicBezTo>
                    <a:pt x="191" y="903"/>
                    <a:pt x="192" y="902"/>
                    <a:pt x="193" y="902"/>
                  </a:cubicBezTo>
                  <a:cubicBezTo>
                    <a:pt x="192" y="903"/>
                    <a:pt x="192" y="903"/>
                    <a:pt x="191" y="903"/>
                  </a:cubicBezTo>
                  <a:close/>
                  <a:moveTo>
                    <a:pt x="195" y="945"/>
                  </a:moveTo>
                  <a:cubicBezTo>
                    <a:pt x="198" y="943"/>
                    <a:pt x="200" y="947"/>
                    <a:pt x="197" y="948"/>
                  </a:cubicBezTo>
                  <a:cubicBezTo>
                    <a:pt x="196" y="948"/>
                    <a:pt x="196" y="947"/>
                    <a:pt x="195" y="947"/>
                  </a:cubicBezTo>
                  <a:cubicBezTo>
                    <a:pt x="194" y="946"/>
                    <a:pt x="194" y="946"/>
                    <a:pt x="195" y="945"/>
                  </a:cubicBezTo>
                  <a:close/>
                  <a:moveTo>
                    <a:pt x="197" y="923"/>
                  </a:moveTo>
                  <a:cubicBezTo>
                    <a:pt x="197" y="922"/>
                    <a:pt x="198" y="922"/>
                    <a:pt x="199" y="921"/>
                  </a:cubicBezTo>
                  <a:cubicBezTo>
                    <a:pt x="200" y="921"/>
                    <a:pt x="202" y="922"/>
                    <a:pt x="201" y="924"/>
                  </a:cubicBezTo>
                  <a:cubicBezTo>
                    <a:pt x="200" y="925"/>
                    <a:pt x="198" y="924"/>
                    <a:pt x="197" y="923"/>
                  </a:cubicBezTo>
                  <a:close/>
                  <a:moveTo>
                    <a:pt x="201" y="971"/>
                  </a:moveTo>
                  <a:cubicBezTo>
                    <a:pt x="200" y="971"/>
                    <a:pt x="200" y="971"/>
                    <a:pt x="199" y="971"/>
                  </a:cubicBezTo>
                  <a:cubicBezTo>
                    <a:pt x="198" y="967"/>
                    <a:pt x="205" y="968"/>
                    <a:pt x="201" y="971"/>
                  </a:cubicBezTo>
                  <a:close/>
                  <a:moveTo>
                    <a:pt x="200" y="944"/>
                  </a:moveTo>
                  <a:cubicBezTo>
                    <a:pt x="200" y="943"/>
                    <a:pt x="202" y="943"/>
                    <a:pt x="201" y="942"/>
                  </a:cubicBezTo>
                  <a:cubicBezTo>
                    <a:pt x="203" y="942"/>
                    <a:pt x="204" y="943"/>
                    <a:pt x="205" y="943"/>
                  </a:cubicBezTo>
                  <a:cubicBezTo>
                    <a:pt x="204" y="944"/>
                    <a:pt x="204" y="946"/>
                    <a:pt x="202" y="946"/>
                  </a:cubicBezTo>
                  <a:cubicBezTo>
                    <a:pt x="201" y="946"/>
                    <a:pt x="201" y="944"/>
                    <a:pt x="200" y="944"/>
                  </a:cubicBezTo>
                  <a:close/>
                  <a:moveTo>
                    <a:pt x="204" y="899"/>
                  </a:moveTo>
                  <a:cubicBezTo>
                    <a:pt x="205" y="898"/>
                    <a:pt x="207" y="899"/>
                    <a:pt x="208" y="899"/>
                  </a:cubicBezTo>
                  <a:cubicBezTo>
                    <a:pt x="208" y="900"/>
                    <a:pt x="207" y="901"/>
                    <a:pt x="206" y="901"/>
                  </a:cubicBezTo>
                  <a:cubicBezTo>
                    <a:pt x="204" y="901"/>
                    <a:pt x="204" y="900"/>
                    <a:pt x="204" y="899"/>
                  </a:cubicBezTo>
                  <a:close/>
                  <a:moveTo>
                    <a:pt x="209" y="912"/>
                  </a:moveTo>
                  <a:cubicBezTo>
                    <a:pt x="209" y="912"/>
                    <a:pt x="209" y="912"/>
                    <a:pt x="209" y="912"/>
                  </a:cubicBezTo>
                  <a:cubicBezTo>
                    <a:pt x="209" y="913"/>
                    <a:pt x="208" y="913"/>
                    <a:pt x="207" y="913"/>
                  </a:cubicBezTo>
                  <a:cubicBezTo>
                    <a:pt x="207" y="912"/>
                    <a:pt x="208" y="912"/>
                    <a:pt x="209" y="912"/>
                  </a:cubicBezTo>
                  <a:close/>
                  <a:moveTo>
                    <a:pt x="209" y="933"/>
                  </a:moveTo>
                  <a:cubicBezTo>
                    <a:pt x="209" y="933"/>
                    <a:pt x="210" y="933"/>
                    <a:pt x="210" y="933"/>
                  </a:cubicBezTo>
                  <a:cubicBezTo>
                    <a:pt x="210" y="933"/>
                    <a:pt x="210" y="933"/>
                    <a:pt x="210" y="933"/>
                  </a:cubicBezTo>
                  <a:cubicBezTo>
                    <a:pt x="210" y="933"/>
                    <a:pt x="209" y="933"/>
                    <a:pt x="209" y="933"/>
                  </a:cubicBezTo>
                  <a:cubicBezTo>
                    <a:pt x="209" y="933"/>
                    <a:pt x="209" y="933"/>
                    <a:pt x="209" y="933"/>
                  </a:cubicBezTo>
                  <a:close/>
                  <a:moveTo>
                    <a:pt x="209" y="900"/>
                  </a:moveTo>
                  <a:cubicBezTo>
                    <a:pt x="209" y="900"/>
                    <a:pt x="209" y="900"/>
                    <a:pt x="209" y="899"/>
                  </a:cubicBezTo>
                  <a:cubicBezTo>
                    <a:pt x="210" y="898"/>
                    <a:pt x="208" y="898"/>
                    <a:pt x="208" y="898"/>
                  </a:cubicBezTo>
                  <a:cubicBezTo>
                    <a:pt x="209" y="897"/>
                    <a:pt x="210" y="896"/>
                    <a:pt x="211" y="897"/>
                  </a:cubicBezTo>
                  <a:cubicBezTo>
                    <a:pt x="213" y="897"/>
                    <a:pt x="212" y="899"/>
                    <a:pt x="212" y="901"/>
                  </a:cubicBezTo>
                  <a:cubicBezTo>
                    <a:pt x="211" y="900"/>
                    <a:pt x="210" y="900"/>
                    <a:pt x="209" y="900"/>
                  </a:cubicBezTo>
                  <a:close/>
                  <a:moveTo>
                    <a:pt x="210" y="896"/>
                  </a:moveTo>
                  <a:cubicBezTo>
                    <a:pt x="208" y="896"/>
                    <a:pt x="208" y="895"/>
                    <a:pt x="209" y="895"/>
                  </a:cubicBezTo>
                  <a:cubicBezTo>
                    <a:pt x="210" y="895"/>
                    <a:pt x="209" y="896"/>
                    <a:pt x="210" y="896"/>
                  </a:cubicBezTo>
                  <a:close/>
                  <a:moveTo>
                    <a:pt x="213" y="875"/>
                  </a:moveTo>
                  <a:cubicBezTo>
                    <a:pt x="213" y="874"/>
                    <a:pt x="214" y="874"/>
                    <a:pt x="215" y="874"/>
                  </a:cubicBezTo>
                  <a:cubicBezTo>
                    <a:pt x="217" y="874"/>
                    <a:pt x="214" y="876"/>
                    <a:pt x="213" y="875"/>
                  </a:cubicBezTo>
                  <a:close/>
                  <a:moveTo>
                    <a:pt x="213" y="870"/>
                  </a:moveTo>
                  <a:cubicBezTo>
                    <a:pt x="214" y="869"/>
                    <a:pt x="212" y="868"/>
                    <a:pt x="213" y="867"/>
                  </a:cubicBezTo>
                  <a:cubicBezTo>
                    <a:pt x="213" y="866"/>
                    <a:pt x="215" y="865"/>
                    <a:pt x="215" y="864"/>
                  </a:cubicBezTo>
                  <a:cubicBezTo>
                    <a:pt x="215" y="863"/>
                    <a:pt x="215" y="864"/>
                    <a:pt x="215" y="864"/>
                  </a:cubicBezTo>
                  <a:cubicBezTo>
                    <a:pt x="215" y="866"/>
                    <a:pt x="216" y="866"/>
                    <a:pt x="217" y="867"/>
                  </a:cubicBezTo>
                  <a:cubicBezTo>
                    <a:pt x="217" y="868"/>
                    <a:pt x="217" y="869"/>
                    <a:pt x="216" y="871"/>
                  </a:cubicBezTo>
                  <a:cubicBezTo>
                    <a:pt x="215" y="871"/>
                    <a:pt x="215" y="871"/>
                    <a:pt x="213" y="870"/>
                  </a:cubicBezTo>
                  <a:close/>
                  <a:moveTo>
                    <a:pt x="207" y="844"/>
                  </a:moveTo>
                  <a:cubicBezTo>
                    <a:pt x="206" y="844"/>
                    <a:pt x="206" y="844"/>
                    <a:pt x="206" y="843"/>
                  </a:cubicBezTo>
                  <a:cubicBezTo>
                    <a:pt x="207" y="843"/>
                    <a:pt x="206" y="844"/>
                    <a:pt x="207" y="844"/>
                  </a:cubicBezTo>
                  <a:close/>
                  <a:moveTo>
                    <a:pt x="206" y="825"/>
                  </a:moveTo>
                  <a:cubicBezTo>
                    <a:pt x="206" y="825"/>
                    <a:pt x="206" y="825"/>
                    <a:pt x="205" y="825"/>
                  </a:cubicBezTo>
                  <a:cubicBezTo>
                    <a:pt x="205" y="825"/>
                    <a:pt x="205" y="825"/>
                    <a:pt x="205" y="825"/>
                  </a:cubicBezTo>
                  <a:cubicBezTo>
                    <a:pt x="206" y="825"/>
                    <a:pt x="206" y="825"/>
                    <a:pt x="206" y="825"/>
                  </a:cubicBezTo>
                  <a:cubicBezTo>
                    <a:pt x="206" y="825"/>
                    <a:pt x="206" y="825"/>
                    <a:pt x="206" y="825"/>
                  </a:cubicBezTo>
                  <a:close/>
                  <a:moveTo>
                    <a:pt x="207" y="859"/>
                  </a:moveTo>
                  <a:cubicBezTo>
                    <a:pt x="208" y="859"/>
                    <a:pt x="209" y="861"/>
                    <a:pt x="209" y="862"/>
                  </a:cubicBezTo>
                  <a:cubicBezTo>
                    <a:pt x="209" y="862"/>
                    <a:pt x="208" y="863"/>
                    <a:pt x="207" y="863"/>
                  </a:cubicBezTo>
                  <a:cubicBezTo>
                    <a:pt x="205" y="863"/>
                    <a:pt x="204" y="861"/>
                    <a:pt x="205" y="860"/>
                  </a:cubicBezTo>
                  <a:cubicBezTo>
                    <a:pt x="205" y="860"/>
                    <a:pt x="206" y="859"/>
                    <a:pt x="207" y="859"/>
                  </a:cubicBezTo>
                  <a:close/>
                  <a:moveTo>
                    <a:pt x="207" y="842"/>
                  </a:moveTo>
                  <a:cubicBezTo>
                    <a:pt x="207" y="842"/>
                    <a:pt x="207" y="842"/>
                    <a:pt x="208" y="842"/>
                  </a:cubicBezTo>
                  <a:cubicBezTo>
                    <a:pt x="208" y="842"/>
                    <a:pt x="208" y="842"/>
                    <a:pt x="208" y="842"/>
                  </a:cubicBezTo>
                  <a:cubicBezTo>
                    <a:pt x="207" y="843"/>
                    <a:pt x="207" y="842"/>
                    <a:pt x="207" y="842"/>
                  </a:cubicBezTo>
                  <a:close/>
                  <a:moveTo>
                    <a:pt x="211" y="812"/>
                  </a:moveTo>
                  <a:cubicBezTo>
                    <a:pt x="211" y="812"/>
                    <a:pt x="211" y="811"/>
                    <a:pt x="211" y="812"/>
                  </a:cubicBezTo>
                  <a:cubicBezTo>
                    <a:pt x="212" y="812"/>
                    <a:pt x="213" y="812"/>
                    <a:pt x="214" y="812"/>
                  </a:cubicBezTo>
                  <a:cubicBezTo>
                    <a:pt x="215" y="815"/>
                    <a:pt x="213" y="817"/>
                    <a:pt x="211" y="815"/>
                  </a:cubicBezTo>
                  <a:cubicBezTo>
                    <a:pt x="210" y="815"/>
                    <a:pt x="210" y="815"/>
                    <a:pt x="210" y="815"/>
                  </a:cubicBezTo>
                  <a:cubicBezTo>
                    <a:pt x="210" y="815"/>
                    <a:pt x="210" y="815"/>
                    <a:pt x="210" y="815"/>
                  </a:cubicBezTo>
                  <a:cubicBezTo>
                    <a:pt x="210" y="815"/>
                    <a:pt x="210" y="815"/>
                    <a:pt x="210" y="815"/>
                  </a:cubicBezTo>
                  <a:cubicBezTo>
                    <a:pt x="208" y="815"/>
                    <a:pt x="209" y="815"/>
                    <a:pt x="209" y="815"/>
                  </a:cubicBezTo>
                  <a:cubicBezTo>
                    <a:pt x="209" y="815"/>
                    <a:pt x="209" y="815"/>
                    <a:pt x="209" y="815"/>
                  </a:cubicBezTo>
                  <a:cubicBezTo>
                    <a:pt x="209" y="814"/>
                    <a:pt x="209" y="813"/>
                    <a:pt x="209" y="812"/>
                  </a:cubicBezTo>
                  <a:cubicBezTo>
                    <a:pt x="209" y="813"/>
                    <a:pt x="209" y="812"/>
                    <a:pt x="209" y="812"/>
                  </a:cubicBezTo>
                  <a:cubicBezTo>
                    <a:pt x="210" y="812"/>
                    <a:pt x="210" y="812"/>
                    <a:pt x="211" y="812"/>
                  </a:cubicBezTo>
                  <a:close/>
                  <a:moveTo>
                    <a:pt x="211" y="801"/>
                  </a:moveTo>
                  <a:cubicBezTo>
                    <a:pt x="209" y="800"/>
                    <a:pt x="212" y="799"/>
                    <a:pt x="211" y="801"/>
                  </a:cubicBezTo>
                  <a:close/>
                  <a:moveTo>
                    <a:pt x="215" y="790"/>
                  </a:moveTo>
                  <a:cubicBezTo>
                    <a:pt x="215" y="791"/>
                    <a:pt x="214" y="791"/>
                    <a:pt x="214" y="790"/>
                  </a:cubicBezTo>
                  <a:cubicBezTo>
                    <a:pt x="214" y="790"/>
                    <a:pt x="214" y="791"/>
                    <a:pt x="214" y="791"/>
                  </a:cubicBezTo>
                  <a:cubicBezTo>
                    <a:pt x="214" y="791"/>
                    <a:pt x="214" y="790"/>
                    <a:pt x="214" y="790"/>
                  </a:cubicBezTo>
                  <a:cubicBezTo>
                    <a:pt x="214" y="790"/>
                    <a:pt x="214" y="790"/>
                    <a:pt x="214" y="790"/>
                  </a:cubicBezTo>
                  <a:cubicBezTo>
                    <a:pt x="214" y="790"/>
                    <a:pt x="214" y="790"/>
                    <a:pt x="215" y="790"/>
                  </a:cubicBezTo>
                  <a:close/>
                  <a:moveTo>
                    <a:pt x="215" y="788"/>
                  </a:moveTo>
                  <a:cubicBezTo>
                    <a:pt x="215" y="788"/>
                    <a:pt x="216" y="790"/>
                    <a:pt x="214" y="789"/>
                  </a:cubicBezTo>
                  <a:cubicBezTo>
                    <a:pt x="214" y="789"/>
                    <a:pt x="215" y="788"/>
                    <a:pt x="215" y="788"/>
                  </a:cubicBezTo>
                  <a:close/>
                  <a:moveTo>
                    <a:pt x="217" y="809"/>
                  </a:moveTo>
                  <a:cubicBezTo>
                    <a:pt x="216" y="810"/>
                    <a:pt x="214" y="810"/>
                    <a:pt x="213" y="809"/>
                  </a:cubicBezTo>
                  <a:cubicBezTo>
                    <a:pt x="213" y="809"/>
                    <a:pt x="213" y="808"/>
                    <a:pt x="213" y="807"/>
                  </a:cubicBezTo>
                  <a:cubicBezTo>
                    <a:pt x="215" y="807"/>
                    <a:pt x="216" y="808"/>
                    <a:pt x="217" y="809"/>
                  </a:cubicBezTo>
                  <a:close/>
                  <a:moveTo>
                    <a:pt x="219" y="810"/>
                  </a:moveTo>
                  <a:cubicBezTo>
                    <a:pt x="219" y="810"/>
                    <a:pt x="219" y="810"/>
                    <a:pt x="220" y="810"/>
                  </a:cubicBezTo>
                  <a:cubicBezTo>
                    <a:pt x="219" y="810"/>
                    <a:pt x="219" y="810"/>
                    <a:pt x="219" y="810"/>
                  </a:cubicBezTo>
                  <a:cubicBezTo>
                    <a:pt x="219" y="810"/>
                    <a:pt x="220" y="810"/>
                    <a:pt x="220" y="810"/>
                  </a:cubicBezTo>
                  <a:cubicBezTo>
                    <a:pt x="221" y="810"/>
                    <a:pt x="221" y="811"/>
                    <a:pt x="220" y="812"/>
                  </a:cubicBezTo>
                  <a:cubicBezTo>
                    <a:pt x="220" y="812"/>
                    <a:pt x="220" y="812"/>
                    <a:pt x="220" y="812"/>
                  </a:cubicBezTo>
                  <a:cubicBezTo>
                    <a:pt x="220" y="812"/>
                    <a:pt x="220" y="812"/>
                    <a:pt x="220" y="812"/>
                  </a:cubicBezTo>
                  <a:cubicBezTo>
                    <a:pt x="220" y="812"/>
                    <a:pt x="220" y="813"/>
                    <a:pt x="220" y="813"/>
                  </a:cubicBezTo>
                  <a:cubicBezTo>
                    <a:pt x="219" y="813"/>
                    <a:pt x="218" y="813"/>
                    <a:pt x="217" y="812"/>
                  </a:cubicBezTo>
                  <a:cubicBezTo>
                    <a:pt x="217" y="812"/>
                    <a:pt x="217" y="811"/>
                    <a:pt x="218" y="810"/>
                  </a:cubicBezTo>
                  <a:cubicBezTo>
                    <a:pt x="218" y="810"/>
                    <a:pt x="218" y="810"/>
                    <a:pt x="218" y="810"/>
                  </a:cubicBezTo>
                  <a:cubicBezTo>
                    <a:pt x="218" y="810"/>
                    <a:pt x="218" y="810"/>
                    <a:pt x="218" y="810"/>
                  </a:cubicBezTo>
                  <a:cubicBezTo>
                    <a:pt x="218" y="810"/>
                    <a:pt x="218" y="810"/>
                    <a:pt x="219" y="810"/>
                  </a:cubicBezTo>
                  <a:cubicBezTo>
                    <a:pt x="219" y="810"/>
                    <a:pt x="219" y="810"/>
                    <a:pt x="219" y="810"/>
                  </a:cubicBezTo>
                  <a:cubicBezTo>
                    <a:pt x="219" y="810"/>
                    <a:pt x="219" y="810"/>
                    <a:pt x="219" y="810"/>
                  </a:cubicBezTo>
                  <a:close/>
                  <a:moveTo>
                    <a:pt x="223" y="825"/>
                  </a:moveTo>
                  <a:cubicBezTo>
                    <a:pt x="224" y="825"/>
                    <a:pt x="224" y="826"/>
                    <a:pt x="223" y="827"/>
                  </a:cubicBezTo>
                  <a:cubicBezTo>
                    <a:pt x="221" y="827"/>
                    <a:pt x="222" y="826"/>
                    <a:pt x="223" y="825"/>
                  </a:cubicBezTo>
                  <a:close/>
                  <a:moveTo>
                    <a:pt x="223" y="834"/>
                  </a:moveTo>
                  <a:cubicBezTo>
                    <a:pt x="223" y="835"/>
                    <a:pt x="223" y="835"/>
                    <a:pt x="223" y="835"/>
                  </a:cubicBezTo>
                  <a:cubicBezTo>
                    <a:pt x="222" y="835"/>
                    <a:pt x="222" y="834"/>
                    <a:pt x="223" y="834"/>
                  </a:cubicBezTo>
                  <a:close/>
                  <a:moveTo>
                    <a:pt x="224" y="852"/>
                  </a:moveTo>
                  <a:cubicBezTo>
                    <a:pt x="225" y="852"/>
                    <a:pt x="224" y="853"/>
                    <a:pt x="224" y="854"/>
                  </a:cubicBezTo>
                  <a:cubicBezTo>
                    <a:pt x="224" y="856"/>
                    <a:pt x="224" y="857"/>
                    <a:pt x="224" y="859"/>
                  </a:cubicBezTo>
                  <a:cubicBezTo>
                    <a:pt x="224" y="859"/>
                    <a:pt x="224" y="859"/>
                    <a:pt x="223" y="859"/>
                  </a:cubicBezTo>
                  <a:cubicBezTo>
                    <a:pt x="222" y="859"/>
                    <a:pt x="222" y="858"/>
                    <a:pt x="222" y="858"/>
                  </a:cubicBezTo>
                  <a:cubicBezTo>
                    <a:pt x="221" y="857"/>
                    <a:pt x="221" y="856"/>
                    <a:pt x="221" y="856"/>
                  </a:cubicBezTo>
                  <a:cubicBezTo>
                    <a:pt x="222" y="855"/>
                    <a:pt x="222" y="855"/>
                    <a:pt x="223" y="854"/>
                  </a:cubicBezTo>
                  <a:cubicBezTo>
                    <a:pt x="222" y="853"/>
                    <a:pt x="223" y="852"/>
                    <a:pt x="224" y="852"/>
                  </a:cubicBezTo>
                  <a:close/>
                  <a:moveTo>
                    <a:pt x="224" y="848"/>
                  </a:moveTo>
                  <a:cubicBezTo>
                    <a:pt x="224" y="848"/>
                    <a:pt x="224" y="848"/>
                    <a:pt x="224" y="847"/>
                  </a:cubicBezTo>
                  <a:cubicBezTo>
                    <a:pt x="225" y="847"/>
                    <a:pt x="224" y="848"/>
                    <a:pt x="224" y="848"/>
                  </a:cubicBezTo>
                  <a:close/>
                  <a:moveTo>
                    <a:pt x="220" y="835"/>
                  </a:moveTo>
                  <a:cubicBezTo>
                    <a:pt x="216" y="836"/>
                    <a:pt x="214" y="833"/>
                    <a:pt x="215" y="832"/>
                  </a:cubicBezTo>
                  <a:cubicBezTo>
                    <a:pt x="218" y="832"/>
                    <a:pt x="219" y="833"/>
                    <a:pt x="221" y="834"/>
                  </a:cubicBezTo>
                  <a:cubicBezTo>
                    <a:pt x="221" y="834"/>
                    <a:pt x="221" y="835"/>
                    <a:pt x="220" y="835"/>
                  </a:cubicBezTo>
                  <a:close/>
                  <a:moveTo>
                    <a:pt x="218" y="842"/>
                  </a:moveTo>
                  <a:cubicBezTo>
                    <a:pt x="217" y="842"/>
                    <a:pt x="215" y="842"/>
                    <a:pt x="215" y="842"/>
                  </a:cubicBezTo>
                  <a:cubicBezTo>
                    <a:pt x="214" y="842"/>
                    <a:pt x="214" y="842"/>
                    <a:pt x="214" y="841"/>
                  </a:cubicBezTo>
                  <a:cubicBezTo>
                    <a:pt x="213" y="842"/>
                    <a:pt x="212" y="842"/>
                    <a:pt x="211" y="841"/>
                  </a:cubicBezTo>
                  <a:cubicBezTo>
                    <a:pt x="212" y="840"/>
                    <a:pt x="212" y="839"/>
                    <a:pt x="214" y="838"/>
                  </a:cubicBezTo>
                  <a:cubicBezTo>
                    <a:pt x="214" y="838"/>
                    <a:pt x="216" y="839"/>
                    <a:pt x="216" y="838"/>
                  </a:cubicBezTo>
                  <a:cubicBezTo>
                    <a:pt x="216" y="838"/>
                    <a:pt x="216" y="838"/>
                    <a:pt x="217" y="838"/>
                  </a:cubicBezTo>
                  <a:cubicBezTo>
                    <a:pt x="216" y="837"/>
                    <a:pt x="217" y="837"/>
                    <a:pt x="217" y="837"/>
                  </a:cubicBezTo>
                  <a:cubicBezTo>
                    <a:pt x="219" y="837"/>
                    <a:pt x="220" y="837"/>
                    <a:pt x="220" y="838"/>
                  </a:cubicBezTo>
                  <a:cubicBezTo>
                    <a:pt x="219" y="839"/>
                    <a:pt x="218" y="839"/>
                    <a:pt x="217" y="838"/>
                  </a:cubicBezTo>
                  <a:cubicBezTo>
                    <a:pt x="217" y="838"/>
                    <a:pt x="217" y="838"/>
                    <a:pt x="217" y="838"/>
                  </a:cubicBezTo>
                  <a:cubicBezTo>
                    <a:pt x="218" y="839"/>
                    <a:pt x="218" y="840"/>
                    <a:pt x="218" y="842"/>
                  </a:cubicBezTo>
                  <a:close/>
                  <a:moveTo>
                    <a:pt x="217" y="849"/>
                  </a:moveTo>
                  <a:cubicBezTo>
                    <a:pt x="217" y="850"/>
                    <a:pt x="215" y="849"/>
                    <a:pt x="216" y="848"/>
                  </a:cubicBezTo>
                  <a:cubicBezTo>
                    <a:pt x="216" y="848"/>
                    <a:pt x="217" y="848"/>
                    <a:pt x="217" y="848"/>
                  </a:cubicBezTo>
                  <a:cubicBezTo>
                    <a:pt x="217" y="848"/>
                    <a:pt x="217" y="849"/>
                    <a:pt x="217" y="849"/>
                  </a:cubicBezTo>
                  <a:close/>
                  <a:moveTo>
                    <a:pt x="216" y="843"/>
                  </a:moveTo>
                  <a:cubicBezTo>
                    <a:pt x="217" y="843"/>
                    <a:pt x="217" y="844"/>
                    <a:pt x="217" y="844"/>
                  </a:cubicBezTo>
                  <a:cubicBezTo>
                    <a:pt x="216" y="844"/>
                    <a:pt x="216" y="843"/>
                    <a:pt x="216" y="843"/>
                  </a:cubicBezTo>
                  <a:close/>
                  <a:moveTo>
                    <a:pt x="213" y="844"/>
                  </a:moveTo>
                  <a:cubicBezTo>
                    <a:pt x="213" y="843"/>
                    <a:pt x="213" y="843"/>
                    <a:pt x="214" y="843"/>
                  </a:cubicBezTo>
                  <a:cubicBezTo>
                    <a:pt x="215" y="843"/>
                    <a:pt x="214" y="844"/>
                    <a:pt x="213" y="844"/>
                  </a:cubicBezTo>
                  <a:close/>
                  <a:moveTo>
                    <a:pt x="210" y="828"/>
                  </a:moveTo>
                  <a:cubicBezTo>
                    <a:pt x="208" y="827"/>
                    <a:pt x="210" y="826"/>
                    <a:pt x="210" y="826"/>
                  </a:cubicBezTo>
                  <a:cubicBezTo>
                    <a:pt x="212" y="826"/>
                    <a:pt x="211" y="828"/>
                    <a:pt x="210" y="828"/>
                  </a:cubicBezTo>
                  <a:close/>
                  <a:moveTo>
                    <a:pt x="211" y="844"/>
                  </a:moveTo>
                  <a:cubicBezTo>
                    <a:pt x="210" y="844"/>
                    <a:pt x="210" y="844"/>
                    <a:pt x="210" y="843"/>
                  </a:cubicBezTo>
                  <a:cubicBezTo>
                    <a:pt x="211" y="843"/>
                    <a:pt x="211" y="844"/>
                    <a:pt x="211" y="844"/>
                  </a:cubicBezTo>
                  <a:close/>
                  <a:moveTo>
                    <a:pt x="213" y="822"/>
                  </a:moveTo>
                  <a:cubicBezTo>
                    <a:pt x="211" y="822"/>
                    <a:pt x="210" y="821"/>
                    <a:pt x="210" y="820"/>
                  </a:cubicBezTo>
                  <a:cubicBezTo>
                    <a:pt x="210" y="819"/>
                    <a:pt x="212" y="820"/>
                    <a:pt x="213" y="820"/>
                  </a:cubicBezTo>
                  <a:cubicBezTo>
                    <a:pt x="214" y="821"/>
                    <a:pt x="213" y="821"/>
                    <a:pt x="213" y="822"/>
                  </a:cubicBezTo>
                  <a:close/>
                  <a:moveTo>
                    <a:pt x="212" y="836"/>
                  </a:moveTo>
                  <a:cubicBezTo>
                    <a:pt x="212" y="837"/>
                    <a:pt x="212" y="837"/>
                    <a:pt x="212" y="837"/>
                  </a:cubicBezTo>
                  <a:cubicBezTo>
                    <a:pt x="211" y="837"/>
                    <a:pt x="210" y="836"/>
                    <a:pt x="212" y="836"/>
                  </a:cubicBezTo>
                  <a:close/>
                  <a:moveTo>
                    <a:pt x="219" y="820"/>
                  </a:moveTo>
                  <a:cubicBezTo>
                    <a:pt x="220" y="820"/>
                    <a:pt x="219" y="821"/>
                    <a:pt x="218" y="821"/>
                  </a:cubicBezTo>
                  <a:cubicBezTo>
                    <a:pt x="218" y="820"/>
                    <a:pt x="219" y="820"/>
                    <a:pt x="219" y="820"/>
                  </a:cubicBezTo>
                  <a:close/>
                  <a:moveTo>
                    <a:pt x="219" y="818"/>
                  </a:moveTo>
                  <a:cubicBezTo>
                    <a:pt x="220" y="818"/>
                    <a:pt x="220" y="820"/>
                    <a:pt x="218" y="819"/>
                  </a:cubicBezTo>
                  <a:cubicBezTo>
                    <a:pt x="218" y="819"/>
                    <a:pt x="219" y="819"/>
                    <a:pt x="219" y="818"/>
                  </a:cubicBezTo>
                  <a:close/>
                  <a:moveTo>
                    <a:pt x="217" y="801"/>
                  </a:moveTo>
                  <a:cubicBezTo>
                    <a:pt x="216" y="800"/>
                    <a:pt x="217" y="799"/>
                    <a:pt x="217" y="798"/>
                  </a:cubicBezTo>
                  <a:cubicBezTo>
                    <a:pt x="219" y="798"/>
                    <a:pt x="218" y="800"/>
                    <a:pt x="217" y="801"/>
                  </a:cubicBezTo>
                  <a:close/>
                  <a:moveTo>
                    <a:pt x="210" y="832"/>
                  </a:moveTo>
                  <a:cubicBezTo>
                    <a:pt x="210" y="833"/>
                    <a:pt x="210" y="833"/>
                    <a:pt x="210" y="833"/>
                  </a:cubicBezTo>
                  <a:cubicBezTo>
                    <a:pt x="209" y="833"/>
                    <a:pt x="208" y="833"/>
                    <a:pt x="208" y="832"/>
                  </a:cubicBezTo>
                  <a:cubicBezTo>
                    <a:pt x="209" y="832"/>
                    <a:pt x="209" y="833"/>
                    <a:pt x="210" y="832"/>
                  </a:cubicBezTo>
                  <a:close/>
                  <a:moveTo>
                    <a:pt x="209" y="868"/>
                  </a:moveTo>
                  <a:cubicBezTo>
                    <a:pt x="209" y="868"/>
                    <a:pt x="209" y="868"/>
                    <a:pt x="209" y="868"/>
                  </a:cubicBezTo>
                  <a:cubicBezTo>
                    <a:pt x="209" y="868"/>
                    <a:pt x="210" y="868"/>
                    <a:pt x="210" y="868"/>
                  </a:cubicBezTo>
                  <a:cubicBezTo>
                    <a:pt x="210" y="869"/>
                    <a:pt x="208" y="869"/>
                    <a:pt x="209" y="868"/>
                  </a:cubicBezTo>
                  <a:close/>
                  <a:moveTo>
                    <a:pt x="209" y="857"/>
                  </a:moveTo>
                  <a:cubicBezTo>
                    <a:pt x="209" y="857"/>
                    <a:pt x="211" y="857"/>
                    <a:pt x="211" y="857"/>
                  </a:cubicBezTo>
                  <a:cubicBezTo>
                    <a:pt x="211" y="857"/>
                    <a:pt x="210" y="857"/>
                    <a:pt x="209" y="857"/>
                  </a:cubicBezTo>
                  <a:close/>
                  <a:moveTo>
                    <a:pt x="211" y="850"/>
                  </a:moveTo>
                  <a:cubicBezTo>
                    <a:pt x="212" y="850"/>
                    <a:pt x="214" y="850"/>
                    <a:pt x="215" y="850"/>
                  </a:cubicBezTo>
                  <a:cubicBezTo>
                    <a:pt x="215" y="851"/>
                    <a:pt x="215" y="852"/>
                    <a:pt x="214" y="852"/>
                  </a:cubicBezTo>
                  <a:cubicBezTo>
                    <a:pt x="212" y="852"/>
                    <a:pt x="211" y="852"/>
                    <a:pt x="211" y="850"/>
                  </a:cubicBezTo>
                  <a:close/>
                  <a:moveTo>
                    <a:pt x="216" y="860"/>
                  </a:moveTo>
                  <a:cubicBezTo>
                    <a:pt x="214" y="861"/>
                    <a:pt x="217" y="863"/>
                    <a:pt x="214" y="863"/>
                  </a:cubicBezTo>
                  <a:cubicBezTo>
                    <a:pt x="215" y="859"/>
                    <a:pt x="214" y="856"/>
                    <a:pt x="215" y="853"/>
                  </a:cubicBezTo>
                  <a:cubicBezTo>
                    <a:pt x="216" y="852"/>
                    <a:pt x="216" y="851"/>
                    <a:pt x="216" y="849"/>
                  </a:cubicBezTo>
                  <a:cubicBezTo>
                    <a:pt x="216" y="849"/>
                    <a:pt x="217" y="849"/>
                    <a:pt x="217" y="849"/>
                  </a:cubicBezTo>
                  <a:cubicBezTo>
                    <a:pt x="218" y="849"/>
                    <a:pt x="218" y="851"/>
                    <a:pt x="218" y="851"/>
                  </a:cubicBezTo>
                  <a:cubicBezTo>
                    <a:pt x="218" y="852"/>
                    <a:pt x="219" y="853"/>
                    <a:pt x="219" y="853"/>
                  </a:cubicBezTo>
                  <a:cubicBezTo>
                    <a:pt x="219" y="854"/>
                    <a:pt x="218" y="856"/>
                    <a:pt x="219" y="856"/>
                  </a:cubicBezTo>
                  <a:cubicBezTo>
                    <a:pt x="219" y="857"/>
                    <a:pt x="218" y="857"/>
                    <a:pt x="219" y="858"/>
                  </a:cubicBezTo>
                  <a:cubicBezTo>
                    <a:pt x="219" y="858"/>
                    <a:pt x="219" y="858"/>
                    <a:pt x="220" y="858"/>
                  </a:cubicBezTo>
                  <a:cubicBezTo>
                    <a:pt x="220" y="859"/>
                    <a:pt x="220" y="859"/>
                    <a:pt x="220" y="860"/>
                  </a:cubicBezTo>
                  <a:cubicBezTo>
                    <a:pt x="219" y="860"/>
                    <a:pt x="218" y="860"/>
                    <a:pt x="216" y="860"/>
                  </a:cubicBezTo>
                  <a:close/>
                  <a:moveTo>
                    <a:pt x="218" y="869"/>
                  </a:moveTo>
                  <a:cubicBezTo>
                    <a:pt x="219" y="869"/>
                    <a:pt x="220" y="869"/>
                    <a:pt x="220" y="870"/>
                  </a:cubicBezTo>
                  <a:cubicBezTo>
                    <a:pt x="221" y="869"/>
                    <a:pt x="221" y="868"/>
                    <a:pt x="220" y="867"/>
                  </a:cubicBezTo>
                  <a:cubicBezTo>
                    <a:pt x="220" y="865"/>
                    <a:pt x="219" y="863"/>
                    <a:pt x="220" y="861"/>
                  </a:cubicBezTo>
                  <a:cubicBezTo>
                    <a:pt x="222" y="861"/>
                    <a:pt x="222" y="860"/>
                    <a:pt x="223" y="860"/>
                  </a:cubicBezTo>
                  <a:cubicBezTo>
                    <a:pt x="224" y="860"/>
                    <a:pt x="224" y="860"/>
                    <a:pt x="225" y="861"/>
                  </a:cubicBezTo>
                  <a:cubicBezTo>
                    <a:pt x="225" y="863"/>
                    <a:pt x="225" y="864"/>
                    <a:pt x="226" y="865"/>
                  </a:cubicBezTo>
                  <a:cubicBezTo>
                    <a:pt x="226" y="866"/>
                    <a:pt x="226" y="866"/>
                    <a:pt x="225" y="867"/>
                  </a:cubicBezTo>
                  <a:cubicBezTo>
                    <a:pt x="225" y="868"/>
                    <a:pt x="226" y="868"/>
                    <a:pt x="227" y="868"/>
                  </a:cubicBezTo>
                  <a:cubicBezTo>
                    <a:pt x="227" y="870"/>
                    <a:pt x="226" y="869"/>
                    <a:pt x="225" y="868"/>
                  </a:cubicBezTo>
                  <a:cubicBezTo>
                    <a:pt x="223" y="869"/>
                    <a:pt x="224" y="871"/>
                    <a:pt x="223" y="871"/>
                  </a:cubicBezTo>
                  <a:cubicBezTo>
                    <a:pt x="223" y="871"/>
                    <a:pt x="222" y="871"/>
                    <a:pt x="221" y="871"/>
                  </a:cubicBezTo>
                  <a:cubicBezTo>
                    <a:pt x="220" y="871"/>
                    <a:pt x="220" y="872"/>
                    <a:pt x="219" y="872"/>
                  </a:cubicBezTo>
                  <a:cubicBezTo>
                    <a:pt x="217" y="871"/>
                    <a:pt x="218" y="871"/>
                    <a:pt x="218" y="869"/>
                  </a:cubicBezTo>
                  <a:close/>
                  <a:moveTo>
                    <a:pt x="220" y="877"/>
                  </a:moveTo>
                  <a:cubicBezTo>
                    <a:pt x="221" y="876"/>
                    <a:pt x="221" y="876"/>
                    <a:pt x="221" y="875"/>
                  </a:cubicBezTo>
                  <a:cubicBezTo>
                    <a:pt x="222" y="875"/>
                    <a:pt x="223" y="875"/>
                    <a:pt x="224" y="875"/>
                  </a:cubicBezTo>
                  <a:cubicBezTo>
                    <a:pt x="226" y="875"/>
                    <a:pt x="228" y="876"/>
                    <a:pt x="228" y="877"/>
                  </a:cubicBezTo>
                  <a:cubicBezTo>
                    <a:pt x="228" y="879"/>
                    <a:pt x="224" y="879"/>
                    <a:pt x="222" y="880"/>
                  </a:cubicBezTo>
                  <a:cubicBezTo>
                    <a:pt x="220" y="879"/>
                    <a:pt x="219" y="878"/>
                    <a:pt x="220" y="877"/>
                  </a:cubicBezTo>
                  <a:close/>
                  <a:moveTo>
                    <a:pt x="226" y="893"/>
                  </a:moveTo>
                  <a:cubicBezTo>
                    <a:pt x="226" y="893"/>
                    <a:pt x="225" y="893"/>
                    <a:pt x="225" y="894"/>
                  </a:cubicBezTo>
                  <a:cubicBezTo>
                    <a:pt x="225" y="894"/>
                    <a:pt x="225" y="892"/>
                    <a:pt x="226" y="893"/>
                  </a:cubicBezTo>
                  <a:close/>
                  <a:moveTo>
                    <a:pt x="228" y="827"/>
                  </a:moveTo>
                  <a:cubicBezTo>
                    <a:pt x="227" y="828"/>
                    <a:pt x="226" y="828"/>
                    <a:pt x="224" y="828"/>
                  </a:cubicBezTo>
                  <a:cubicBezTo>
                    <a:pt x="224" y="827"/>
                    <a:pt x="226" y="827"/>
                    <a:pt x="226" y="826"/>
                  </a:cubicBezTo>
                  <a:cubicBezTo>
                    <a:pt x="226" y="826"/>
                    <a:pt x="226" y="824"/>
                    <a:pt x="224" y="825"/>
                  </a:cubicBezTo>
                  <a:cubicBezTo>
                    <a:pt x="225" y="824"/>
                    <a:pt x="226" y="824"/>
                    <a:pt x="227" y="824"/>
                  </a:cubicBezTo>
                  <a:cubicBezTo>
                    <a:pt x="228" y="825"/>
                    <a:pt x="229" y="826"/>
                    <a:pt x="228" y="827"/>
                  </a:cubicBezTo>
                  <a:close/>
                  <a:moveTo>
                    <a:pt x="224" y="823"/>
                  </a:moveTo>
                  <a:cubicBezTo>
                    <a:pt x="225" y="823"/>
                    <a:pt x="225" y="822"/>
                    <a:pt x="225" y="822"/>
                  </a:cubicBezTo>
                  <a:cubicBezTo>
                    <a:pt x="226" y="822"/>
                    <a:pt x="226" y="823"/>
                    <a:pt x="224" y="823"/>
                  </a:cubicBezTo>
                  <a:close/>
                  <a:moveTo>
                    <a:pt x="229" y="834"/>
                  </a:moveTo>
                  <a:cubicBezTo>
                    <a:pt x="230" y="834"/>
                    <a:pt x="230" y="835"/>
                    <a:pt x="231" y="835"/>
                  </a:cubicBezTo>
                  <a:cubicBezTo>
                    <a:pt x="231" y="836"/>
                    <a:pt x="230" y="836"/>
                    <a:pt x="228" y="836"/>
                  </a:cubicBezTo>
                  <a:cubicBezTo>
                    <a:pt x="228" y="835"/>
                    <a:pt x="228" y="835"/>
                    <a:pt x="229" y="834"/>
                  </a:cubicBezTo>
                  <a:close/>
                  <a:moveTo>
                    <a:pt x="230" y="885"/>
                  </a:moveTo>
                  <a:cubicBezTo>
                    <a:pt x="232" y="885"/>
                    <a:pt x="231" y="887"/>
                    <a:pt x="229" y="887"/>
                  </a:cubicBezTo>
                  <a:cubicBezTo>
                    <a:pt x="229" y="886"/>
                    <a:pt x="229" y="886"/>
                    <a:pt x="230" y="885"/>
                  </a:cubicBezTo>
                  <a:close/>
                  <a:moveTo>
                    <a:pt x="231" y="881"/>
                  </a:moveTo>
                  <a:cubicBezTo>
                    <a:pt x="229" y="881"/>
                    <a:pt x="230" y="880"/>
                    <a:pt x="230" y="879"/>
                  </a:cubicBezTo>
                  <a:cubicBezTo>
                    <a:pt x="231" y="879"/>
                    <a:pt x="231" y="881"/>
                    <a:pt x="231" y="881"/>
                  </a:cubicBezTo>
                  <a:close/>
                  <a:moveTo>
                    <a:pt x="229" y="809"/>
                  </a:moveTo>
                  <a:cubicBezTo>
                    <a:pt x="230" y="809"/>
                    <a:pt x="229" y="809"/>
                    <a:pt x="230" y="809"/>
                  </a:cubicBezTo>
                  <a:cubicBezTo>
                    <a:pt x="230" y="809"/>
                    <a:pt x="229" y="810"/>
                    <a:pt x="228" y="810"/>
                  </a:cubicBezTo>
                  <a:cubicBezTo>
                    <a:pt x="229" y="809"/>
                    <a:pt x="229" y="809"/>
                    <a:pt x="229" y="809"/>
                  </a:cubicBezTo>
                  <a:close/>
                  <a:moveTo>
                    <a:pt x="229" y="801"/>
                  </a:moveTo>
                  <a:cubicBezTo>
                    <a:pt x="228" y="800"/>
                    <a:pt x="231" y="800"/>
                    <a:pt x="229" y="801"/>
                  </a:cubicBezTo>
                  <a:close/>
                  <a:moveTo>
                    <a:pt x="226" y="777"/>
                  </a:moveTo>
                  <a:cubicBezTo>
                    <a:pt x="225" y="776"/>
                    <a:pt x="227" y="775"/>
                    <a:pt x="227" y="774"/>
                  </a:cubicBezTo>
                  <a:cubicBezTo>
                    <a:pt x="228" y="773"/>
                    <a:pt x="228" y="773"/>
                    <a:pt x="228" y="773"/>
                  </a:cubicBezTo>
                  <a:cubicBezTo>
                    <a:pt x="229" y="775"/>
                    <a:pt x="227" y="776"/>
                    <a:pt x="226" y="777"/>
                  </a:cubicBezTo>
                  <a:close/>
                  <a:moveTo>
                    <a:pt x="228" y="805"/>
                  </a:moveTo>
                  <a:cubicBezTo>
                    <a:pt x="227" y="805"/>
                    <a:pt x="227" y="805"/>
                    <a:pt x="226" y="804"/>
                  </a:cubicBezTo>
                  <a:cubicBezTo>
                    <a:pt x="225" y="802"/>
                    <a:pt x="230" y="804"/>
                    <a:pt x="228" y="805"/>
                  </a:cubicBezTo>
                  <a:close/>
                  <a:moveTo>
                    <a:pt x="228" y="816"/>
                  </a:moveTo>
                  <a:cubicBezTo>
                    <a:pt x="227" y="816"/>
                    <a:pt x="227" y="815"/>
                    <a:pt x="227" y="815"/>
                  </a:cubicBezTo>
                  <a:cubicBezTo>
                    <a:pt x="228" y="815"/>
                    <a:pt x="228" y="815"/>
                    <a:pt x="228" y="816"/>
                  </a:cubicBezTo>
                  <a:close/>
                  <a:moveTo>
                    <a:pt x="227" y="819"/>
                  </a:moveTo>
                  <a:cubicBezTo>
                    <a:pt x="228" y="819"/>
                    <a:pt x="228" y="818"/>
                    <a:pt x="228" y="818"/>
                  </a:cubicBezTo>
                  <a:cubicBezTo>
                    <a:pt x="228" y="818"/>
                    <a:pt x="229" y="818"/>
                    <a:pt x="230" y="818"/>
                  </a:cubicBezTo>
                  <a:cubicBezTo>
                    <a:pt x="231" y="821"/>
                    <a:pt x="226" y="821"/>
                    <a:pt x="224" y="819"/>
                  </a:cubicBezTo>
                  <a:cubicBezTo>
                    <a:pt x="224" y="818"/>
                    <a:pt x="225" y="819"/>
                    <a:pt x="225" y="818"/>
                  </a:cubicBezTo>
                  <a:cubicBezTo>
                    <a:pt x="226" y="818"/>
                    <a:pt x="226" y="819"/>
                    <a:pt x="227" y="819"/>
                  </a:cubicBezTo>
                  <a:close/>
                  <a:moveTo>
                    <a:pt x="225" y="780"/>
                  </a:moveTo>
                  <a:cubicBezTo>
                    <a:pt x="224" y="780"/>
                    <a:pt x="225" y="779"/>
                    <a:pt x="225" y="779"/>
                  </a:cubicBezTo>
                  <a:cubicBezTo>
                    <a:pt x="226" y="779"/>
                    <a:pt x="225" y="780"/>
                    <a:pt x="225" y="780"/>
                  </a:cubicBezTo>
                  <a:close/>
                  <a:moveTo>
                    <a:pt x="225" y="789"/>
                  </a:moveTo>
                  <a:cubicBezTo>
                    <a:pt x="227" y="789"/>
                    <a:pt x="224" y="789"/>
                    <a:pt x="225" y="789"/>
                  </a:cubicBezTo>
                  <a:close/>
                  <a:moveTo>
                    <a:pt x="224" y="777"/>
                  </a:moveTo>
                  <a:cubicBezTo>
                    <a:pt x="224" y="777"/>
                    <a:pt x="224" y="777"/>
                    <a:pt x="224" y="776"/>
                  </a:cubicBezTo>
                  <a:cubicBezTo>
                    <a:pt x="225" y="777"/>
                    <a:pt x="225" y="776"/>
                    <a:pt x="225" y="776"/>
                  </a:cubicBezTo>
                  <a:cubicBezTo>
                    <a:pt x="226" y="776"/>
                    <a:pt x="225" y="777"/>
                    <a:pt x="224" y="777"/>
                  </a:cubicBezTo>
                  <a:close/>
                  <a:moveTo>
                    <a:pt x="222" y="793"/>
                  </a:moveTo>
                  <a:cubicBezTo>
                    <a:pt x="221" y="794"/>
                    <a:pt x="221" y="794"/>
                    <a:pt x="221" y="795"/>
                  </a:cubicBezTo>
                  <a:cubicBezTo>
                    <a:pt x="219" y="795"/>
                    <a:pt x="219" y="795"/>
                    <a:pt x="217" y="795"/>
                  </a:cubicBezTo>
                  <a:cubicBezTo>
                    <a:pt x="217" y="794"/>
                    <a:pt x="216" y="794"/>
                    <a:pt x="216" y="793"/>
                  </a:cubicBezTo>
                  <a:cubicBezTo>
                    <a:pt x="215" y="794"/>
                    <a:pt x="215" y="794"/>
                    <a:pt x="214" y="794"/>
                  </a:cubicBezTo>
                  <a:cubicBezTo>
                    <a:pt x="214" y="793"/>
                    <a:pt x="217" y="793"/>
                    <a:pt x="216" y="794"/>
                  </a:cubicBezTo>
                  <a:cubicBezTo>
                    <a:pt x="217" y="794"/>
                    <a:pt x="217" y="793"/>
                    <a:pt x="218" y="793"/>
                  </a:cubicBezTo>
                  <a:cubicBezTo>
                    <a:pt x="219" y="793"/>
                    <a:pt x="221" y="793"/>
                    <a:pt x="222" y="793"/>
                  </a:cubicBezTo>
                  <a:close/>
                  <a:moveTo>
                    <a:pt x="221" y="774"/>
                  </a:moveTo>
                  <a:cubicBezTo>
                    <a:pt x="221" y="773"/>
                    <a:pt x="222" y="772"/>
                    <a:pt x="222" y="771"/>
                  </a:cubicBezTo>
                  <a:cubicBezTo>
                    <a:pt x="223" y="772"/>
                    <a:pt x="221" y="773"/>
                    <a:pt x="221" y="774"/>
                  </a:cubicBezTo>
                  <a:close/>
                  <a:moveTo>
                    <a:pt x="216" y="792"/>
                  </a:moveTo>
                  <a:cubicBezTo>
                    <a:pt x="215" y="792"/>
                    <a:pt x="216" y="791"/>
                    <a:pt x="216" y="791"/>
                  </a:cubicBezTo>
                  <a:cubicBezTo>
                    <a:pt x="218" y="791"/>
                    <a:pt x="216" y="792"/>
                    <a:pt x="216" y="792"/>
                  </a:cubicBezTo>
                  <a:close/>
                  <a:moveTo>
                    <a:pt x="216" y="790"/>
                  </a:moveTo>
                  <a:cubicBezTo>
                    <a:pt x="216" y="790"/>
                    <a:pt x="216" y="790"/>
                    <a:pt x="216" y="790"/>
                  </a:cubicBezTo>
                  <a:cubicBezTo>
                    <a:pt x="217" y="790"/>
                    <a:pt x="217" y="790"/>
                    <a:pt x="217" y="790"/>
                  </a:cubicBezTo>
                  <a:cubicBezTo>
                    <a:pt x="217" y="790"/>
                    <a:pt x="217" y="790"/>
                    <a:pt x="217" y="790"/>
                  </a:cubicBezTo>
                  <a:cubicBezTo>
                    <a:pt x="217" y="790"/>
                    <a:pt x="217" y="790"/>
                    <a:pt x="216" y="790"/>
                  </a:cubicBezTo>
                  <a:close/>
                  <a:moveTo>
                    <a:pt x="216" y="793"/>
                  </a:moveTo>
                  <a:cubicBezTo>
                    <a:pt x="214" y="792"/>
                    <a:pt x="217" y="792"/>
                    <a:pt x="216" y="793"/>
                  </a:cubicBezTo>
                  <a:close/>
                  <a:moveTo>
                    <a:pt x="213" y="780"/>
                  </a:moveTo>
                  <a:cubicBezTo>
                    <a:pt x="213" y="781"/>
                    <a:pt x="212" y="781"/>
                    <a:pt x="211" y="781"/>
                  </a:cubicBezTo>
                  <a:cubicBezTo>
                    <a:pt x="211" y="781"/>
                    <a:pt x="211" y="781"/>
                    <a:pt x="211" y="780"/>
                  </a:cubicBezTo>
                  <a:cubicBezTo>
                    <a:pt x="212" y="780"/>
                    <a:pt x="212" y="780"/>
                    <a:pt x="213" y="780"/>
                  </a:cubicBezTo>
                  <a:close/>
                  <a:moveTo>
                    <a:pt x="210" y="809"/>
                  </a:moveTo>
                  <a:cubicBezTo>
                    <a:pt x="210" y="810"/>
                    <a:pt x="210" y="810"/>
                    <a:pt x="209" y="811"/>
                  </a:cubicBezTo>
                  <a:cubicBezTo>
                    <a:pt x="208" y="810"/>
                    <a:pt x="207" y="810"/>
                    <a:pt x="207" y="809"/>
                  </a:cubicBezTo>
                  <a:cubicBezTo>
                    <a:pt x="207" y="808"/>
                    <a:pt x="208" y="808"/>
                    <a:pt x="208" y="807"/>
                  </a:cubicBezTo>
                  <a:cubicBezTo>
                    <a:pt x="209" y="807"/>
                    <a:pt x="209" y="807"/>
                    <a:pt x="209" y="807"/>
                  </a:cubicBezTo>
                  <a:cubicBezTo>
                    <a:pt x="209" y="808"/>
                    <a:pt x="210" y="809"/>
                    <a:pt x="210" y="809"/>
                  </a:cubicBezTo>
                  <a:close/>
                  <a:moveTo>
                    <a:pt x="209" y="806"/>
                  </a:moveTo>
                  <a:cubicBezTo>
                    <a:pt x="209" y="806"/>
                    <a:pt x="209" y="805"/>
                    <a:pt x="210" y="805"/>
                  </a:cubicBezTo>
                  <a:cubicBezTo>
                    <a:pt x="210" y="806"/>
                    <a:pt x="210" y="806"/>
                    <a:pt x="209" y="806"/>
                  </a:cubicBezTo>
                  <a:close/>
                  <a:moveTo>
                    <a:pt x="208" y="787"/>
                  </a:moveTo>
                  <a:cubicBezTo>
                    <a:pt x="208" y="788"/>
                    <a:pt x="208" y="789"/>
                    <a:pt x="208" y="790"/>
                  </a:cubicBezTo>
                  <a:cubicBezTo>
                    <a:pt x="207" y="790"/>
                    <a:pt x="207" y="789"/>
                    <a:pt x="206" y="789"/>
                  </a:cubicBezTo>
                  <a:cubicBezTo>
                    <a:pt x="206" y="788"/>
                    <a:pt x="205" y="787"/>
                    <a:pt x="205" y="786"/>
                  </a:cubicBezTo>
                  <a:cubicBezTo>
                    <a:pt x="207" y="786"/>
                    <a:pt x="208" y="786"/>
                    <a:pt x="210" y="786"/>
                  </a:cubicBezTo>
                  <a:cubicBezTo>
                    <a:pt x="210" y="787"/>
                    <a:pt x="209" y="787"/>
                    <a:pt x="208" y="787"/>
                  </a:cubicBezTo>
                  <a:close/>
                  <a:moveTo>
                    <a:pt x="209" y="768"/>
                  </a:moveTo>
                  <a:cubicBezTo>
                    <a:pt x="207" y="768"/>
                    <a:pt x="206" y="768"/>
                    <a:pt x="205" y="768"/>
                  </a:cubicBezTo>
                  <a:cubicBezTo>
                    <a:pt x="205" y="767"/>
                    <a:pt x="206" y="767"/>
                    <a:pt x="206" y="766"/>
                  </a:cubicBezTo>
                  <a:cubicBezTo>
                    <a:pt x="208" y="765"/>
                    <a:pt x="210" y="767"/>
                    <a:pt x="209" y="768"/>
                  </a:cubicBezTo>
                  <a:close/>
                  <a:moveTo>
                    <a:pt x="200" y="868"/>
                  </a:moveTo>
                  <a:cubicBezTo>
                    <a:pt x="200" y="869"/>
                    <a:pt x="199" y="869"/>
                    <a:pt x="198" y="869"/>
                  </a:cubicBezTo>
                  <a:cubicBezTo>
                    <a:pt x="198" y="869"/>
                    <a:pt x="198" y="869"/>
                    <a:pt x="198" y="869"/>
                  </a:cubicBezTo>
                  <a:cubicBezTo>
                    <a:pt x="198" y="869"/>
                    <a:pt x="198" y="869"/>
                    <a:pt x="198" y="869"/>
                  </a:cubicBezTo>
                  <a:cubicBezTo>
                    <a:pt x="197" y="869"/>
                    <a:pt x="195" y="869"/>
                    <a:pt x="194" y="870"/>
                  </a:cubicBezTo>
                  <a:cubicBezTo>
                    <a:pt x="192" y="869"/>
                    <a:pt x="192" y="868"/>
                    <a:pt x="193" y="866"/>
                  </a:cubicBezTo>
                  <a:cubicBezTo>
                    <a:pt x="193" y="866"/>
                    <a:pt x="194" y="866"/>
                    <a:pt x="194" y="865"/>
                  </a:cubicBezTo>
                  <a:cubicBezTo>
                    <a:pt x="195" y="865"/>
                    <a:pt x="196" y="865"/>
                    <a:pt x="197" y="865"/>
                  </a:cubicBezTo>
                  <a:cubicBezTo>
                    <a:pt x="199" y="865"/>
                    <a:pt x="201" y="866"/>
                    <a:pt x="201" y="867"/>
                  </a:cubicBezTo>
                  <a:cubicBezTo>
                    <a:pt x="201" y="867"/>
                    <a:pt x="200" y="868"/>
                    <a:pt x="199" y="868"/>
                  </a:cubicBezTo>
                  <a:cubicBezTo>
                    <a:pt x="199" y="868"/>
                    <a:pt x="200" y="869"/>
                    <a:pt x="200" y="868"/>
                  </a:cubicBezTo>
                  <a:close/>
                  <a:moveTo>
                    <a:pt x="199" y="875"/>
                  </a:moveTo>
                  <a:cubicBezTo>
                    <a:pt x="199" y="874"/>
                    <a:pt x="199" y="873"/>
                    <a:pt x="200" y="874"/>
                  </a:cubicBezTo>
                  <a:cubicBezTo>
                    <a:pt x="200" y="874"/>
                    <a:pt x="200" y="875"/>
                    <a:pt x="199" y="875"/>
                  </a:cubicBezTo>
                  <a:close/>
                  <a:moveTo>
                    <a:pt x="198" y="883"/>
                  </a:moveTo>
                  <a:cubicBezTo>
                    <a:pt x="197" y="883"/>
                    <a:pt x="197" y="882"/>
                    <a:pt x="198" y="882"/>
                  </a:cubicBezTo>
                  <a:cubicBezTo>
                    <a:pt x="198" y="883"/>
                    <a:pt x="198" y="883"/>
                    <a:pt x="198" y="883"/>
                  </a:cubicBezTo>
                  <a:close/>
                  <a:moveTo>
                    <a:pt x="191" y="859"/>
                  </a:moveTo>
                  <a:cubicBezTo>
                    <a:pt x="191" y="859"/>
                    <a:pt x="192" y="859"/>
                    <a:pt x="192" y="860"/>
                  </a:cubicBezTo>
                  <a:cubicBezTo>
                    <a:pt x="193" y="859"/>
                    <a:pt x="193" y="857"/>
                    <a:pt x="192" y="857"/>
                  </a:cubicBezTo>
                  <a:cubicBezTo>
                    <a:pt x="192" y="857"/>
                    <a:pt x="192" y="857"/>
                    <a:pt x="192" y="856"/>
                  </a:cubicBezTo>
                  <a:cubicBezTo>
                    <a:pt x="192" y="856"/>
                    <a:pt x="192" y="856"/>
                    <a:pt x="192" y="856"/>
                  </a:cubicBezTo>
                  <a:cubicBezTo>
                    <a:pt x="192" y="856"/>
                    <a:pt x="192" y="856"/>
                    <a:pt x="192" y="856"/>
                  </a:cubicBezTo>
                  <a:cubicBezTo>
                    <a:pt x="192" y="856"/>
                    <a:pt x="192" y="856"/>
                    <a:pt x="192" y="856"/>
                  </a:cubicBezTo>
                  <a:cubicBezTo>
                    <a:pt x="192" y="856"/>
                    <a:pt x="192" y="856"/>
                    <a:pt x="192" y="856"/>
                  </a:cubicBezTo>
                  <a:cubicBezTo>
                    <a:pt x="192" y="855"/>
                    <a:pt x="192" y="853"/>
                    <a:pt x="192" y="851"/>
                  </a:cubicBezTo>
                  <a:cubicBezTo>
                    <a:pt x="194" y="851"/>
                    <a:pt x="194" y="850"/>
                    <a:pt x="196" y="850"/>
                  </a:cubicBezTo>
                  <a:cubicBezTo>
                    <a:pt x="196" y="850"/>
                    <a:pt x="197" y="850"/>
                    <a:pt x="197" y="851"/>
                  </a:cubicBezTo>
                  <a:cubicBezTo>
                    <a:pt x="197" y="853"/>
                    <a:pt x="198" y="854"/>
                    <a:pt x="199" y="855"/>
                  </a:cubicBezTo>
                  <a:cubicBezTo>
                    <a:pt x="198" y="855"/>
                    <a:pt x="198" y="856"/>
                    <a:pt x="198" y="856"/>
                  </a:cubicBezTo>
                  <a:cubicBezTo>
                    <a:pt x="198" y="858"/>
                    <a:pt x="198" y="858"/>
                    <a:pt x="199" y="858"/>
                  </a:cubicBezTo>
                  <a:cubicBezTo>
                    <a:pt x="199" y="860"/>
                    <a:pt x="198" y="859"/>
                    <a:pt x="198" y="858"/>
                  </a:cubicBezTo>
                  <a:cubicBezTo>
                    <a:pt x="196" y="859"/>
                    <a:pt x="197" y="861"/>
                    <a:pt x="195" y="861"/>
                  </a:cubicBezTo>
                  <a:cubicBezTo>
                    <a:pt x="195" y="861"/>
                    <a:pt x="194" y="861"/>
                    <a:pt x="194" y="861"/>
                  </a:cubicBezTo>
                  <a:cubicBezTo>
                    <a:pt x="193" y="861"/>
                    <a:pt x="192" y="862"/>
                    <a:pt x="191" y="862"/>
                  </a:cubicBezTo>
                  <a:cubicBezTo>
                    <a:pt x="190" y="861"/>
                    <a:pt x="191" y="860"/>
                    <a:pt x="191" y="859"/>
                  </a:cubicBezTo>
                  <a:close/>
                  <a:moveTo>
                    <a:pt x="189" y="803"/>
                  </a:moveTo>
                  <a:cubicBezTo>
                    <a:pt x="189" y="802"/>
                    <a:pt x="191" y="800"/>
                    <a:pt x="192" y="801"/>
                  </a:cubicBezTo>
                  <a:cubicBezTo>
                    <a:pt x="193" y="801"/>
                    <a:pt x="193" y="803"/>
                    <a:pt x="192" y="803"/>
                  </a:cubicBezTo>
                  <a:cubicBezTo>
                    <a:pt x="191" y="803"/>
                    <a:pt x="190" y="803"/>
                    <a:pt x="189" y="803"/>
                  </a:cubicBezTo>
                  <a:close/>
                  <a:moveTo>
                    <a:pt x="191" y="810"/>
                  </a:moveTo>
                  <a:cubicBezTo>
                    <a:pt x="190" y="809"/>
                    <a:pt x="191" y="809"/>
                    <a:pt x="191" y="809"/>
                  </a:cubicBezTo>
                  <a:cubicBezTo>
                    <a:pt x="193" y="809"/>
                    <a:pt x="192" y="810"/>
                    <a:pt x="191" y="810"/>
                  </a:cubicBezTo>
                  <a:close/>
                  <a:moveTo>
                    <a:pt x="194" y="818"/>
                  </a:moveTo>
                  <a:cubicBezTo>
                    <a:pt x="194" y="818"/>
                    <a:pt x="193" y="818"/>
                    <a:pt x="192" y="818"/>
                  </a:cubicBezTo>
                  <a:cubicBezTo>
                    <a:pt x="192" y="818"/>
                    <a:pt x="193" y="818"/>
                    <a:pt x="194" y="818"/>
                  </a:cubicBezTo>
                  <a:close/>
                  <a:moveTo>
                    <a:pt x="194" y="814"/>
                  </a:moveTo>
                  <a:cubicBezTo>
                    <a:pt x="195" y="814"/>
                    <a:pt x="195" y="815"/>
                    <a:pt x="196" y="815"/>
                  </a:cubicBezTo>
                  <a:cubicBezTo>
                    <a:pt x="196" y="815"/>
                    <a:pt x="196" y="815"/>
                    <a:pt x="196" y="816"/>
                  </a:cubicBezTo>
                  <a:cubicBezTo>
                    <a:pt x="196" y="816"/>
                    <a:pt x="196" y="816"/>
                    <a:pt x="196" y="816"/>
                  </a:cubicBezTo>
                  <a:cubicBezTo>
                    <a:pt x="196" y="816"/>
                    <a:pt x="196" y="817"/>
                    <a:pt x="196" y="817"/>
                  </a:cubicBezTo>
                  <a:cubicBezTo>
                    <a:pt x="195" y="817"/>
                    <a:pt x="195" y="817"/>
                    <a:pt x="195" y="817"/>
                  </a:cubicBezTo>
                  <a:cubicBezTo>
                    <a:pt x="195" y="817"/>
                    <a:pt x="195" y="817"/>
                    <a:pt x="195" y="817"/>
                  </a:cubicBezTo>
                  <a:cubicBezTo>
                    <a:pt x="194" y="817"/>
                    <a:pt x="194" y="817"/>
                    <a:pt x="194" y="817"/>
                  </a:cubicBezTo>
                  <a:cubicBezTo>
                    <a:pt x="194" y="815"/>
                    <a:pt x="193" y="815"/>
                    <a:pt x="194" y="814"/>
                  </a:cubicBezTo>
                  <a:close/>
                  <a:moveTo>
                    <a:pt x="194" y="806"/>
                  </a:moveTo>
                  <a:cubicBezTo>
                    <a:pt x="194" y="806"/>
                    <a:pt x="194" y="805"/>
                    <a:pt x="194" y="805"/>
                  </a:cubicBezTo>
                  <a:cubicBezTo>
                    <a:pt x="194" y="805"/>
                    <a:pt x="194" y="805"/>
                    <a:pt x="195" y="805"/>
                  </a:cubicBezTo>
                  <a:cubicBezTo>
                    <a:pt x="195" y="805"/>
                    <a:pt x="195" y="806"/>
                    <a:pt x="195" y="806"/>
                  </a:cubicBezTo>
                  <a:cubicBezTo>
                    <a:pt x="194" y="806"/>
                    <a:pt x="194" y="806"/>
                    <a:pt x="194" y="806"/>
                  </a:cubicBezTo>
                  <a:close/>
                  <a:moveTo>
                    <a:pt x="196" y="844"/>
                  </a:moveTo>
                  <a:cubicBezTo>
                    <a:pt x="197" y="846"/>
                    <a:pt x="197" y="847"/>
                    <a:pt x="197" y="849"/>
                  </a:cubicBezTo>
                  <a:cubicBezTo>
                    <a:pt x="196" y="849"/>
                    <a:pt x="196" y="849"/>
                    <a:pt x="196" y="849"/>
                  </a:cubicBezTo>
                  <a:cubicBezTo>
                    <a:pt x="195" y="849"/>
                    <a:pt x="194" y="848"/>
                    <a:pt x="194" y="848"/>
                  </a:cubicBezTo>
                  <a:cubicBezTo>
                    <a:pt x="194" y="847"/>
                    <a:pt x="193" y="846"/>
                    <a:pt x="194" y="846"/>
                  </a:cubicBezTo>
                  <a:cubicBezTo>
                    <a:pt x="194" y="845"/>
                    <a:pt x="194" y="845"/>
                    <a:pt x="195" y="844"/>
                  </a:cubicBezTo>
                  <a:cubicBezTo>
                    <a:pt x="194" y="843"/>
                    <a:pt x="195" y="842"/>
                    <a:pt x="196" y="842"/>
                  </a:cubicBezTo>
                  <a:cubicBezTo>
                    <a:pt x="198" y="842"/>
                    <a:pt x="196" y="843"/>
                    <a:pt x="196" y="844"/>
                  </a:cubicBezTo>
                  <a:close/>
                  <a:moveTo>
                    <a:pt x="196" y="838"/>
                  </a:moveTo>
                  <a:cubicBezTo>
                    <a:pt x="196" y="838"/>
                    <a:pt x="196" y="838"/>
                    <a:pt x="196" y="837"/>
                  </a:cubicBezTo>
                  <a:cubicBezTo>
                    <a:pt x="197" y="838"/>
                    <a:pt x="197" y="839"/>
                    <a:pt x="196" y="838"/>
                  </a:cubicBezTo>
                  <a:close/>
                  <a:moveTo>
                    <a:pt x="197" y="843"/>
                  </a:moveTo>
                  <a:cubicBezTo>
                    <a:pt x="198" y="843"/>
                    <a:pt x="198" y="843"/>
                    <a:pt x="199" y="843"/>
                  </a:cubicBezTo>
                  <a:cubicBezTo>
                    <a:pt x="199" y="844"/>
                    <a:pt x="198" y="844"/>
                    <a:pt x="198" y="844"/>
                  </a:cubicBezTo>
                  <a:cubicBezTo>
                    <a:pt x="198" y="844"/>
                    <a:pt x="197" y="844"/>
                    <a:pt x="197" y="843"/>
                  </a:cubicBezTo>
                  <a:close/>
                  <a:moveTo>
                    <a:pt x="197" y="818"/>
                  </a:moveTo>
                  <a:cubicBezTo>
                    <a:pt x="197" y="817"/>
                    <a:pt x="198" y="817"/>
                    <a:pt x="199" y="816"/>
                  </a:cubicBezTo>
                  <a:cubicBezTo>
                    <a:pt x="198" y="816"/>
                    <a:pt x="199" y="815"/>
                    <a:pt x="197" y="815"/>
                  </a:cubicBezTo>
                  <a:cubicBezTo>
                    <a:pt x="197" y="815"/>
                    <a:pt x="198" y="815"/>
                    <a:pt x="199" y="815"/>
                  </a:cubicBezTo>
                  <a:cubicBezTo>
                    <a:pt x="200" y="815"/>
                    <a:pt x="202" y="816"/>
                    <a:pt x="201" y="818"/>
                  </a:cubicBezTo>
                  <a:cubicBezTo>
                    <a:pt x="200" y="818"/>
                    <a:pt x="198" y="819"/>
                    <a:pt x="197" y="818"/>
                  </a:cubicBezTo>
                  <a:close/>
                  <a:moveTo>
                    <a:pt x="197" y="813"/>
                  </a:moveTo>
                  <a:cubicBezTo>
                    <a:pt x="197" y="813"/>
                    <a:pt x="197" y="813"/>
                    <a:pt x="198" y="812"/>
                  </a:cubicBezTo>
                  <a:cubicBezTo>
                    <a:pt x="198" y="812"/>
                    <a:pt x="198" y="814"/>
                    <a:pt x="197" y="813"/>
                  </a:cubicBezTo>
                  <a:close/>
                  <a:moveTo>
                    <a:pt x="201" y="824"/>
                  </a:moveTo>
                  <a:cubicBezTo>
                    <a:pt x="202" y="824"/>
                    <a:pt x="202" y="825"/>
                    <a:pt x="204" y="825"/>
                  </a:cubicBezTo>
                  <a:cubicBezTo>
                    <a:pt x="204" y="826"/>
                    <a:pt x="202" y="826"/>
                    <a:pt x="201" y="826"/>
                  </a:cubicBezTo>
                  <a:cubicBezTo>
                    <a:pt x="200" y="825"/>
                    <a:pt x="201" y="825"/>
                    <a:pt x="201" y="824"/>
                  </a:cubicBezTo>
                  <a:close/>
                  <a:moveTo>
                    <a:pt x="203" y="821"/>
                  </a:moveTo>
                  <a:cubicBezTo>
                    <a:pt x="203" y="821"/>
                    <a:pt x="203" y="820"/>
                    <a:pt x="203" y="820"/>
                  </a:cubicBezTo>
                  <a:cubicBezTo>
                    <a:pt x="203" y="820"/>
                    <a:pt x="203" y="820"/>
                    <a:pt x="203" y="820"/>
                  </a:cubicBezTo>
                  <a:cubicBezTo>
                    <a:pt x="203" y="820"/>
                    <a:pt x="203" y="821"/>
                    <a:pt x="203" y="821"/>
                  </a:cubicBezTo>
                  <a:cubicBezTo>
                    <a:pt x="203" y="821"/>
                    <a:pt x="203" y="821"/>
                    <a:pt x="203" y="821"/>
                  </a:cubicBezTo>
                  <a:close/>
                  <a:moveTo>
                    <a:pt x="202" y="875"/>
                  </a:moveTo>
                  <a:cubicBezTo>
                    <a:pt x="204" y="875"/>
                    <a:pt x="203" y="877"/>
                    <a:pt x="202" y="877"/>
                  </a:cubicBezTo>
                  <a:cubicBezTo>
                    <a:pt x="202" y="876"/>
                    <a:pt x="202" y="875"/>
                    <a:pt x="202" y="875"/>
                  </a:cubicBezTo>
                  <a:close/>
                  <a:moveTo>
                    <a:pt x="203" y="871"/>
                  </a:moveTo>
                  <a:cubicBezTo>
                    <a:pt x="202" y="871"/>
                    <a:pt x="203" y="870"/>
                    <a:pt x="203" y="869"/>
                  </a:cubicBezTo>
                  <a:cubicBezTo>
                    <a:pt x="204" y="869"/>
                    <a:pt x="204" y="870"/>
                    <a:pt x="203" y="871"/>
                  </a:cubicBezTo>
                  <a:close/>
                  <a:moveTo>
                    <a:pt x="201" y="806"/>
                  </a:moveTo>
                  <a:cubicBezTo>
                    <a:pt x="201" y="806"/>
                    <a:pt x="200" y="806"/>
                    <a:pt x="200" y="806"/>
                  </a:cubicBezTo>
                  <a:cubicBezTo>
                    <a:pt x="200" y="807"/>
                    <a:pt x="200" y="808"/>
                    <a:pt x="199" y="807"/>
                  </a:cubicBezTo>
                  <a:cubicBezTo>
                    <a:pt x="199" y="806"/>
                    <a:pt x="200" y="806"/>
                    <a:pt x="200" y="806"/>
                  </a:cubicBezTo>
                  <a:cubicBezTo>
                    <a:pt x="200" y="806"/>
                    <a:pt x="200" y="806"/>
                    <a:pt x="200" y="806"/>
                  </a:cubicBezTo>
                  <a:cubicBezTo>
                    <a:pt x="200" y="806"/>
                    <a:pt x="200" y="806"/>
                    <a:pt x="200" y="805"/>
                  </a:cubicBezTo>
                  <a:cubicBezTo>
                    <a:pt x="201" y="805"/>
                    <a:pt x="200" y="806"/>
                    <a:pt x="201" y="806"/>
                  </a:cubicBezTo>
                  <a:close/>
                  <a:moveTo>
                    <a:pt x="200" y="797"/>
                  </a:moveTo>
                  <a:cubicBezTo>
                    <a:pt x="200" y="796"/>
                    <a:pt x="200" y="796"/>
                    <a:pt x="200" y="796"/>
                  </a:cubicBezTo>
                  <a:cubicBezTo>
                    <a:pt x="201" y="796"/>
                    <a:pt x="201" y="797"/>
                    <a:pt x="200" y="797"/>
                  </a:cubicBezTo>
                  <a:close/>
                  <a:moveTo>
                    <a:pt x="202" y="799"/>
                  </a:moveTo>
                  <a:cubicBezTo>
                    <a:pt x="202" y="799"/>
                    <a:pt x="202" y="800"/>
                    <a:pt x="202" y="800"/>
                  </a:cubicBezTo>
                  <a:cubicBezTo>
                    <a:pt x="202" y="800"/>
                    <a:pt x="202" y="800"/>
                    <a:pt x="201" y="800"/>
                  </a:cubicBezTo>
                  <a:cubicBezTo>
                    <a:pt x="201" y="800"/>
                    <a:pt x="201" y="799"/>
                    <a:pt x="202" y="799"/>
                  </a:cubicBezTo>
                  <a:close/>
                  <a:moveTo>
                    <a:pt x="200" y="795"/>
                  </a:moveTo>
                  <a:cubicBezTo>
                    <a:pt x="199" y="796"/>
                    <a:pt x="199" y="795"/>
                    <a:pt x="198" y="795"/>
                  </a:cubicBezTo>
                  <a:cubicBezTo>
                    <a:pt x="198" y="792"/>
                    <a:pt x="203" y="794"/>
                    <a:pt x="200" y="795"/>
                  </a:cubicBezTo>
                  <a:close/>
                  <a:moveTo>
                    <a:pt x="199" y="809"/>
                  </a:moveTo>
                  <a:cubicBezTo>
                    <a:pt x="200" y="809"/>
                    <a:pt x="200" y="809"/>
                    <a:pt x="200" y="808"/>
                  </a:cubicBezTo>
                  <a:cubicBezTo>
                    <a:pt x="201" y="808"/>
                    <a:pt x="202" y="808"/>
                    <a:pt x="202" y="808"/>
                  </a:cubicBezTo>
                  <a:cubicBezTo>
                    <a:pt x="203" y="811"/>
                    <a:pt x="198" y="811"/>
                    <a:pt x="196" y="809"/>
                  </a:cubicBezTo>
                  <a:cubicBezTo>
                    <a:pt x="196" y="809"/>
                    <a:pt x="197" y="809"/>
                    <a:pt x="198" y="809"/>
                  </a:cubicBezTo>
                  <a:cubicBezTo>
                    <a:pt x="199" y="808"/>
                    <a:pt x="198" y="809"/>
                    <a:pt x="199" y="809"/>
                  </a:cubicBezTo>
                  <a:close/>
                  <a:moveTo>
                    <a:pt x="197" y="800"/>
                  </a:moveTo>
                  <a:cubicBezTo>
                    <a:pt x="199" y="801"/>
                    <a:pt x="196" y="801"/>
                    <a:pt x="197" y="800"/>
                  </a:cubicBezTo>
                  <a:close/>
                  <a:moveTo>
                    <a:pt x="198" y="779"/>
                  </a:moveTo>
                  <a:cubicBezTo>
                    <a:pt x="199" y="780"/>
                    <a:pt x="196" y="780"/>
                    <a:pt x="198" y="779"/>
                  </a:cubicBezTo>
                  <a:close/>
                  <a:moveTo>
                    <a:pt x="198" y="792"/>
                  </a:moveTo>
                  <a:cubicBezTo>
                    <a:pt x="198" y="793"/>
                    <a:pt x="197" y="793"/>
                    <a:pt x="196" y="793"/>
                  </a:cubicBezTo>
                  <a:cubicBezTo>
                    <a:pt x="195" y="793"/>
                    <a:pt x="195" y="792"/>
                    <a:pt x="195" y="792"/>
                  </a:cubicBezTo>
                  <a:cubicBezTo>
                    <a:pt x="196" y="791"/>
                    <a:pt x="197" y="791"/>
                    <a:pt x="198" y="792"/>
                  </a:cubicBezTo>
                  <a:close/>
                  <a:moveTo>
                    <a:pt x="189" y="800"/>
                  </a:moveTo>
                  <a:cubicBezTo>
                    <a:pt x="188" y="800"/>
                    <a:pt x="186" y="800"/>
                    <a:pt x="185" y="800"/>
                  </a:cubicBezTo>
                  <a:cubicBezTo>
                    <a:pt x="185" y="799"/>
                    <a:pt x="185" y="798"/>
                    <a:pt x="185" y="798"/>
                  </a:cubicBezTo>
                  <a:cubicBezTo>
                    <a:pt x="188" y="798"/>
                    <a:pt x="189" y="799"/>
                    <a:pt x="189" y="800"/>
                  </a:cubicBezTo>
                  <a:close/>
                  <a:moveTo>
                    <a:pt x="191" y="821"/>
                  </a:moveTo>
                  <a:cubicBezTo>
                    <a:pt x="193" y="821"/>
                    <a:pt x="191" y="821"/>
                    <a:pt x="190" y="822"/>
                  </a:cubicBezTo>
                  <a:cubicBezTo>
                    <a:pt x="190" y="823"/>
                    <a:pt x="190" y="824"/>
                    <a:pt x="189" y="823"/>
                  </a:cubicBezTo>
                  <a:cubicBezTo>
                    <a:pt x="189" y="822"/>
                    <a:pt x="190" y="822"/>
                    <a:pt x="191" y="821"/>
                  </a:cubicBezTo>
                  <a:close/>
                  <a:moveTo>
                    <a:pt x="185" y="865"/>
                  </a:moveTo>
                  <a:cubicBezTo>
                    <a:pt x="185" y="864"/>
                    <a:pt x="187" y="864"/>
                    <a:pt x="187" y="863"/>
                  </a:cubicBezTo>
                  <a:cubicBezTo>
                    <a:pt x="189" y="864"/>
                    <a:pt x="186" y="866"/>
                    <a:pt x="185" y="865"/>
                  </a:cubicBezTo>
                  <a:close/>
                  <a:moveTo>
                    <a:pt x="187" y="894"/>
                  </a:moveTo>
                  <a:cubicBezTo>
                    <a:pt x="187" y="894"/>
                    <a:pt x="187" y="895"/>
                    <a:pt x="188" y="895"/>
                  </a:cubicBezTo>
                  <a:cubicBezTo>
                    <a:pt x="187" y="896"/>
                    <a:pt x="185" y="896"/>
                    <a:pt x="183" y="897"/>
                  </a:cubicBezTo>
                  <a:cubicBezTo>
                    <a:pt x="183" y="895"/>
                    <a:pt x="185" y="894"/>
                    <a:pt x="187" y="894"/>
                  </a:cubicBezTo>
                  <a:close/>
                  <a:moveTo>
                    <a:pt x="181" y="871"/>
                  </a:moveTo>
                  <a:cubicBezTo>
                    <a:pt x="182" y="871"/>
                    <a:pt x="184" y="872"/>
                    <a:pt x="184" y="872"/>
                  </a:cubicBezTo>
                  <a:cubicBezTo>
                    <a:pt x="184" y="873"/>
                    <a:pt x="184" y="874"/>
                    <a:pt x="183" y="874"/>
                  </a:cubicBezTo>
                  <a:cubicBezTo>
                    <a:pt x="182" y="874"/>
                    <a:pt x="181" y="874"/>
                    <a:pt x="180" y="874"/>
                  </a:cubicBezTo>
                  <a:cubicBezTo>
                    <a:pt x="180" y="873"/>
                    <a:pt x="180" y="871"/>
                    <a:pt x="181" y="871"/>
                  </a:cubicBezTo>
                  <a:close/>
                  <a:moveTo>
                    <a:pt x="182" y="858"/>
                  </a:moveTo>
                  <a:cubicBezTo>
                    <a:pt x="182" y="859"/>
                    <a:pt x="180" y="858"/>
                    <a:pt x="181" y="858"/>
                  </a:cubicBezTo>
                  <a:cubicBezTo>
                    <a:pt x="181" y="858"/>
                    <a:pt x="181" y="858"/>
                    <a:pt x="182" y="858"/>
                  </a:cubicBezTo>
                  <a:cubicBezTo>
                    <a:pt x="182" y="858"/>
                    <a:pt x="182" y="858"/>
                    <a:pt x="182" y="858"/>
                  </a:cubicBezTo>
                  <a:close/>
                  <a:moveTo>
                    <a:pt x="182" y="847"/>
                  </a:moveTo>
                  <a:cubicBezTo>
                    <a:pt x="182" y="847"/>
                    <a:pt x="183" y="847"/>
                    <a:pt x="183" y="847"/>
                  </a:cubicBezTo>
                  <a:cubicBezTo>
                    <a:pt x="183" y="847"/>
                    <a:pt x="182" y="847"/>
                    <a:pt x="182" y="847"/>
                  </a:cubicBezTo>
                  <a:close/>
                  <a:moveTo>
                    <a:pt x="182" y="845"/>
                  </a:moveTo>
                  <a:cubicBezTo>
                    <a:pt x="181" y="845"/>
                    <a:pt x="180" y="844"/>
                    <a:pt x="178" y="844"/>
                  </a:cubicBezTo>
                  <a:cubicBezTo>
                    <a:pt x="178" y="844"/>
                    <a:pt x="178" y="843"/>
                    <a:pt x="178" y="843"/>
                  </a:cubicBezTo>
                  <a:cubicBezTo>
                    <a:pt x="180" y="842"/>
                    <a:pt x="182" y="842"/>
                    <a:pt x="184" y="842"/>
                  </a:cubicBezTo>
                  <a:cubicBezTo>
                    <a:pt x="184" y="843"/>
                    <a:pt x="182" y="844"/>
                    <a:pt x="182" y="845"/>
                  </a:cubicBezTo>
                  <a:close/>
                  <a:moveTo>
                    <a:pt x="179" y="849"/>
                  </a:moveTo>
                  <a:cubicBezTo>
                    <a:pt x="180" y="849"/>
                    <a:pt x="181" y="851"/>
                    <a:pt x="181" y="852"/>
                  </a:cubicBezTo>
                  <a:cubicBezTo>
                    <a:pt x="181" y="852"/>
                    <a:pt x="180" y="853"/>
                    <a:pt x="179" y="853"/>
                  </a:cubicBezTo>
                  <a:cubicBezTo>
                    <a:pt x="177" y="853"/>
                    <a:pt x="176" y="851"/>
                    <a:pt x="177" y="850"/>
                  </a:cubicBezTo>
                  <a:cubicBezTo>
                    <a:pt x="177" y="850"/>
                    <a:pt x="179" y="849"/>
                    <a:pt x="179" y="849"/>
                  </a:cubicBezTo>
                  <a:close/>
                  <a:moveTo>
                    <a:pt x="182" y="922"/>
                  </a:moveTo>
                  <a:cubicBezTo>
                    <a:pt x="182" y="922"/>
                    <a:pt x="182" y="923"/>
                    <a:pt x="182" y="923"/>
                  </a:cubicBezTo>
                  <a:cubicBezTo>
                    <a:pt x="182" y="923"/>
                    <a:pt x="181" y="923"/>
                    <a:pt x="181" y="923"/>
                  </a:cubicBezTo>
                  <a:cubicBezTo>
                    <a:pt x="181" y="923"/>
                    <a:pt x="181" y="922"/>
                    <a:pt x="181" y="922"/>
                  </a:cubicBezTo>
                  <a:cubicBezTo>
                    <a:pt x="181" y="922"/>
                    <a:pt x="182" y="922"/>
                    <a:pt x="182" y="922"/>
                  </a:cubicBezTo>
                  <a:close/>
                  <a:moveTo>
                    <a:pt x="181" y="1000"/>
                  </a:moveTo>
                  <a:cubicBezTo>
                    <a:pt x="180" y="1000"/>
                    <a:pt x="183" y="999"/>
                    <a:pt x="181" y="1000"/>
                  </a:cubicBezTo>
                  <a:close/>
                  <a:moveTo>
                    <a:pt x="186" y="924"/>
                  </a:moveTo>
                  <a:cubicBezTo>
                    <a:pt x="187" y="924"/>
                    <a:pt x="187" y="927"/>
                    <a:pt x="186" y="928"/>
                  </a:cubicBezTo>
                  <a:cubicBezTo>
                    <a:pt x="184" y="928"/>
                    <a:pt x="185" y="927"/>
                    <a:pt x="184" y="927"/>
                  </a:cubicBezTo>
                  <a:cubicBezTo>
                    <a:pt x="184" y="927"/>
                    <a:pt x="183" y="927"/>
                    <a:pt x="183" y="926"/>
                  </a:cubicBezTo>
                  <a:cubicBezTo>
                    <a:pt x="183" y="926"/>
                    <a:pt x="182" y="926"/>
                    <a:pt x="182" y="925"/>
                  </a:cubicBezTo>
                  <a:cubicBezTo>
                    <a:pt x="182" y="925"/>
                    <a:pt x="182" y="924"/>
                    <a:pt x="182" y="924"/>
                  </a:cubicBezTo>
                  <a:cubicBezTo>
                    <a:pt x="183" y="923"/>
                    <a:pt x="184" y="923"/>
                    <a:pt x="186" y="924"/>
                  </a:cubicBezTo>
                  <a:close/>
                  <a:moveTo>
                    <a:pt x="187" y="979"/>
                  </a:moveTo>
                  <a:cubicBezTo>
                    <a:pt x="188" y="979"/>
                    <a:pt x="187" y="980"/>
                    <a:pt x="187" y="981"/>
                  </a:cubicBezTo>
                  <a:cubicBezTo>
                    <a:pt x="185" y="981"/>
                    <a:pt x="185" y="979"/>
                    <a:pt x="187" y="979"/>
                  </a:cubicBezTo>
                  <a:close/>
                  <a:moveTo>
                    <a:pt x="187" y="941"/>
                  </a:moveTo>
                  <a:cubicBezTo>
                    <a:pt x="185" y="940"/>
                    <a:pt x="187" y="938"/>
                    <a:pt x="186" y="936"/>
                  </a:cubicBezTo>
                  <a:cubicBezTo>
                    <a:pt x="187" y="936"/>
                    <a:pt x="188" y="936"/>
                    <a:pt x="188" y="936"/>
                  </a:cubicBezTo>
                  <a:cubicBezTo>
                    <a:pt x="188" y="935"/>
                    <a:pt x="188" y="934"/>
                    <a:pt x="189" y="934"/>
                  </a:cubicBezTo>
                  <a:cubicBezTo>
                    <a:pt x="189" y="937"/>
                    <a:pt x="190" y="939"/>
                    <a:pt x="189" y="941"/>
                  </a:cubicBezTo>
                  <a:cubicBezTo>
                    <a:pt x="188" y="941"/>
                    <a:pt x="188" y="941"/>
                    <a:pt x="187" y="941"/>
                  </a:cubicBezTo>
                  <a:close/>
                  <a:moveTo>
                    <a:pt x="189" y="898"/>
                  </a:moveTo>
                  <a:cubicBezTo>
                    <a:pt x="190" y="897"/>
                    <a:pt x="191" y="896"/>
                    <a:pt x="191" y="895"/>
                  </a:cubicBezTo>
                  <a:cubicBezTo>
                    <a:pt x="192" y="895"/>
                    <a:pt x="192" y="895"/>
                    <a:pt x="193" y="894"/>
                  </a:cubicBezTo>
                  <a:cubicBezTo>
                    <a:pt x="192" y="894"/>
                    <a:pt x="191" y="894"/>
                    <a:pt x="190" y="894"/>
                  </a:cubicBezTo>
                  <a:cubicBezTo>
                    <a:pt x="190" y="894"/>
                    <a:pt x="189" y="894"/>
                    <a:pt x="188" y="895"/>
                  </a:cubicBezTo>
                  <a:cubicBezTo>
                    <a:pt x="189" y="894"/>
                    <a:pt x="188" y="894"/>
                    <a:pt x="187" y="894"/>
                  </a:cubicBezTo>
                  <a:cubicBezTo>
                    <a:pt x="187" y="893"/>
                    <a:pt x="189" y="893"/>
                    <a:pt x="189" y="892"/>
                  </a:cubicBezTo>
                  <a:cubicBezTo>
                    <a:pt x="189" y="892"/>
                    <a:pt x="190" y="891"/>
                    <a:pt x="190" y="891"/>
                  </a:cubicBezTo>
                  <a:cubicBezTo>
                    <a:pt x="191" y="890"/>
                    <a:pt x="192" y="890"/>
                    <a:pt x="193" y="889"/>
                  </a:cubicBezTo>
                  <a:cubicBezTo>
                    <a:pt x="193" y="887"/>
                    <a:pt x="195" y="887"/>
                    <a:pt x="196" y="886"/>
                  </a:cubicBezTo>
                  <a:cubicBezTo>
                    <a:pt x="198" y="886"/>
                    <a:pt x="199" y="884"/>
                    <a:pt x="201" y="884"/>
                  </a:cubicBezTo>
                  <a:cubicBezTo>
                    <a:pt x="200" y="883"/>
                    <a:pt x="201" y="883"/>
                    <a:pt x="201" y="883"/>
                  </a:cubicBezTo>
                  <a:cubicBezTo>
                    <a:pt x="203" y="882"/>
                    <a:pt x="204" y="881"/>
                    <a:pt x="206" y="881"/>
                  </a:cubicBezTo>
                  <a:cubicBezTo>
                    <a:pt x="207" y="881"/>
                    <a:pt x="207" y="882"/>
                    <a:pt x="209" y="881"/>
                  </a:cubicBezTo>
                  <a:cubicBezTo>
                    <a:pt x="210" y="881"/>
                    <a:pt x="210" y="881"/>
                    <a:pt x="211" y="881"/>
                  </a:cubicBezTo>
                  <a:cubicBezTo>
                    <a:pt x="212" y="881"/>
                    <a:pt x="213" y="880"/>
                    <a:pt x="213" y="881"/>
                  </a:cubicBezTo>
                  <a:cubicBezTo>
                    <a:pt x="214" y="881"/>
                    <a:pt x="213" y="882"/>
                    <a:pt x="213" y="882"/>
                  </a:cubicBezTo>
                  <a:cubicBezTo>
                    <a:pt x="212" y="884"/>
                    <a:pt x="209" y="885"/>
                    <a:pt x="207" y="886"/>
                  </a:cubicBezTo>
                  <a:cubicBezTo>
                    <a:pt x="208" y="887"/>
                    <a:pt x="209" y="888"/>
                    <a:pt x="210" y="888"/>
                  </a:cubicBezTo>
                  <a:cubicBezTo>
                    <a:pt x="209" y="890"/>
                    <a:pt x="209" y="891"/>
                    <a:pt x="208" y="892"/>
                  </a:cubicBezTo>
                  <a:cubicBezTo>
                    <a:pt x="208" y="892"/>
                    <a:pt x="207" y="892"/>
                    <a:pt x="206" y="893"/>
                  </a:cubicBezTo>
                  <a:cubicBezTo>
                    <a:pt x="206" y="893"/>
                    <a:pt x="205" y="894"/>
                    <a:pt x="205" y="894"/>
                  </a:cubicBezTo>
                  <a:cubicBezTo>
                    <a:pt x="204" y="894"/>
                    <a:pt x="204" y="895"/>
                    <a:pt x="203" y="895"/>
                  </a:cubicBezTo>
                  <a:cubicBezTo>
                    <a:pt x="202" y="895"/>
                    <a:pt x="201" y="895"/>
                    <a:pt x="200" y="895"/>
                  </a:cubicBezTo>
                  <a:cubicBezTo>
                    <a:pt x="198" y="896"/>
                    <a:pt x="196" y="897"/>
                    <a:pt x="194" y="897"/>
                  </a:cubicBezTo>
                  <a:cubicBezTo>
                    <a:pt x="193" y="897"/>
                    <a:pt x="193" y="899"/>
                    <a:pt x="192" y="899"/>
                  </a:cubicBezTo>
                  <a:cubicBezTo>
                    <a:pt x="190" y="899"/>
                    <a:pt x="190" y="898"/>
                    <a:pt x="189" y="898"/>
                  </a:cubicBezTo>
                  <a:close/>
                  <a:moveTo>
                    <a:pt x="192" y="905"/>
                  </a:moveTo>
                  <a:cubicBezTo>
                    <a:pt x="193" y="906"/>
                    <a:pt x="192" y="907"/>
                    <a:pt x="191" y="907"/>
                  </a:cubicBezTo>
                  <a:cubicBezTo>
                    <a:pt x="190" y="906"/>
                    <a:pt x="190" y="905"/>
                    <a:pt x="192" y="905"/>
                  </a:cubicBezTo>
                  <a:close/>
                  <a:moveTo>
                    <a:pt x="207" y="992"/>
                  </a:moveTo>
                  <a:cubicBezTo>
                    <a:pt x="204" y="992"/>
                    <a:pt x="206" y="989"/>
                    <a:pt x="208" y="989"/>
                  </a:cubicBezTo>
                  <a:cubicBezTo>
                    <a:pt x="208" y="990"/>
                    <a:pt x="208" y="992"/>
                    <a:pt x="207" y="992"/>
                  </a:cubicBezTo>
                  <a:close/>
                  <a:moveTo>
                    <a:pt x="210" y="936"/>
                  </a:moveTo>
                  <a:cubicBezTo>
                    <a:pt x="210" y="936"/>
                    <a:pt x="209" y="935"/>
                    <a:pt x="209" y="935"/>
                  </a:cubicBezTo>
                  <a:cubicBezTo>
                    <a:pt x="211" y="934"/>
                    <a:pt x="212" y="934"/>
                    <a:pt x="213" y="934"/>
                  </a:cubicBezTo>
                  <a:cubicBezTo>
                    <a:pt x="215" y="935"/>
                    <a:pt x="215" y="938"/>
                    <a:pt x="213" y="938"/>
                  </a:cubicBezTo>
                  <a:cubicBezTo>
                    <a:pt x="212" y="939"/>
                    <a:pt x="213" y="938"/>
                    <a:pt x="212" y="938"/>
                  </a:cubicBezTo>
                  <a:cubicBezTo>
                    <a:pt x="212" y="937"/>
                    <a:pt x="211" y="937"/>
                    <a:pt x="211" y="937"/>
                  </a:cubicBezTo>
                  <a:cubicBezTo>
                    <a:pt x="210" y="937"/>
                    <a:pt x="210" y="936"/>
                    <a:pt x="210" y="936"/>
                  </a:cubicBezTo>
                  <a:close/>
                  <a:moveTo>
                    <a:pt x="237" y="907"/>
                  </a:moveTo>
                  <a:cubicBezTo>
                    <a:pt x="236" y="907"/>
                    <a:pt x="235" y="905"/>
                    <a:pt x="236" y="905"/>
                  </a:cubicBezTo>
                  <a:cubicBezTo>
                    <a:pt x="237" y="905"/>
                    <a:pt x="237" y="906"/>
                    <a:pt x="237" y="907"/>
                  </a:cubicBezTo>
                  <a:close/>
                  <a:moveTo>
                    <a:pt x="234" y="912"/>
                  </a:moveTo>
                  <a:cubicBezTo>
                    <a:pt x="232" y="912"/>
                    <a:pt x="231" y="911"/>
                    <a:pt x="231" y="910"/>
                  </a:cubicBezTo>
                  <a:cubicBezTo>
                    <a:pt x="233" y="909"/>
                    <a:pt x="234" y="909"/>
                    <a:pt x="235" y="910"/>
                  </a:cubicBezTo>
                  <a:cubicBezTo>
                    <a:pt x="235" y="911"/>
                    <a:pt x="234" y="911"/>
                    <a:pt x="234" y="912"/>
                  </a:cubicBezTo>
                  <a:close/>
                  <a:moveTo>
                    <a:pt x="236" y="935"/>
                  </a:moveTo>
                  <a:cubicBezTo>
                    <a:pt x="236" y="936"/>
                    <a:pt x="237" y="939"/>
                    <a:pt x="234" y="939"/>
                  </a:cubicBezTo>
                  <a:cubicBezTo>
                    <a:pt x="233" y="937"/>
                    <a:pt x="234" y="935"/>
                    <a:pt x="236" y="935"/>
                  </a:cubicBezTo>
                  <a:close/>
                  <a:moveTo>
                    <a:pt x="218" y="925"/>
                  </a:moveTo>
                  <a:cubicBezTo>
                    <a:pt x="218" y="924"/>
                    <a:pt x="218" y="923"/>
                    <a:pt x="220" y="923"/>
                  </a:cubicBezTo>
                  <a:cubicBezTo>
                    <a:pt x="218" y="924"/>
                    <a:pt x="220" y="925"/>
                    <a:pt x="218" y="925"/>
                  </a:cubicBezTo>
                  <a:close/>
                  <a:moveTo>
                    <a:pt x="218" y="968"/>
                  </a:moveTo>
                  <a:cubicBezTo>
                    <a:pt x="218" y="968"/>
                    <a:pt x="218" y="967"/>
                    <a:pt x="218" y="967"/>
                  </a:cubicBezTo>
                  <a:cubicBezTo>
                    <a:pt x="220" y="967"/>
                    <a:pt x="219" y="968"/>
                    <a:pt x="218" y="968"/>
                  </a:cubicBezTo>
                  <a:close/>
                  <a:moveTo>
                    <a:pt x="218" y="921"/>
                  </a:moveTo>
                  <a:cubicBezTo>
                    <a:pt x="218" y="921"/>
                    <a:pt x="218" y="921"/>
                    <a:pt x="218" y="921"/>
                  </a:cubicBezTo>
                  <a:cubicBezTo>
                    <a:pt x="218" y="921"/>
                    <a:pt x="218" y="921"/>
                    <a:pt x="218" y="921"/>
                  </a:cubicBezTo>
                  <a:cubicBezTo>
                    <a:pt x="218" y="922"/>
                    <a:pt x="218" y="921"/>
                    <a:pt x="218" y="921"/>
                  </a:cubicBezTo>
                  <a:close/>
                  <a:moveTo>
                    <a:pt x="218" y="918"/>
                  </a:moveTo>
                  <a:cubicBezTo>
                    <a:pt x="218" y="917"/>
                    <a:pt x="218" y="916"/>
                    <a:pt x="220" y="916"/>
                  </a:cubicBezTo>
                  <a:cubicBezTo>
                    <a:pt x="221" y="917"/>
                    <a:pt x="220" y="918"/>
                    <a:pt x="218" y="918"/>
                  </a:cubicBezTo>
                  <a:close/>
                  <a:moveTo>
                    <a:pt x="229" y="974"/>
                  </a:moveTo>
                  <a:cubicBezTo>
                    <a:pt x="229" y="975"/>
                    <a:pt x="229" y="976"/>
                    <a:pt x="229" y="976"/>
                  </a:cubicBezTo>
                  <a:cubicBezTo>
                    <a:pt x="228" y="976"/>
                    <a:pt x="228" y="976"/>
                    <a:pt x="228" y="977"/>
                  </a:cubicBezTo>
                  <a:cubicBezTo>
                    <a:pt x="226" y="976"/>
                    <a:pt x="228" y="975"/>
                    <a:pt x="229" y="974"/>
                  </a:cubicBezTo>
                  <a:close/>
                  <a:moveTo>
                    <a:pt x="226" y="952"/>
                  </a:moveTo>
                  <a:cubicBezTo>
                    <a:pt x="225" y="952"/>
                    <a:pt x="225" y="951"/>
                    <a:pt x="226" y="951"/>
                  </a:cubicBezTo>
                  <a:cubicBezTo>
                    <a:pt x="226" y="951"/>
                    <a:pt x="226" y="952"/>
                    <a:pt x="226" y="952"/>
                  </a:cubicBezTo>
                  <a:close/>
                  <a:moveTo>
                    <a:pt x="238" y="930"/>
                  </a:moveTo>
                  <a:cubicBezTo>
                    <a:pt x="238" y="930"/>
                    <a:pt x="238" y="929"/>
                    <a:pt x="239" y="929"/>
                  </a:cubicBezTo>
                  <a:cubicBezTo>
                    <a:pt x="239" y="930"/>
                    <a:pt x="239" y="930"/>
                    <a:pt x="238" y="930"/>
                  </a:cubicBezTo>
                  <a:close/>
                  <a:moveTo>
                    <a:pt x="236" y="911"/>
                  </a:moveTo>
                  <a:cubicBezTo>
                    <a:pt x="236" y="910"/>
                    <a:pt x="236" y="910"/>
                    <a:pt x="236" y="909"/>
                  </a:cubicBezTo>
                  <a:cubicBezTo>
                    <a:pt x="237" y="908"/>
                    <a:pt x="235" y="909"/>
                    <a:pt x="235" y="908"/>
                  </a:cubicBezTo>
                  <a:cubicBezTo>
                    <a:pt x="236" y="908"/>
                    <a:pt x="237" y="907"/>
                    <a:pt x="239" y="907"/>
                  </a:cubicBezTo>
                  <a:cubicBezTo>
                    <a:pt x="240" y="908"/>
                    <a:pt x="240" y="910"/>
                    <a:pt x="239" y="911"/>
                  </a:cubicBezTo>
                  <a:cubicBezTo>
                    <a:pt x="239" y="911"/>
                    <a:pt x="237" y="911"/>
                    <a:pt x="236" y="911"/>
                  </a:cubicBezTo>
                  <a:close/>
                  <a:moveTo>
                    <a:pt x="244" y="881"/>
                  </a:moveTo>
                  <a:cubicBezTo>
                    <a:pt x="244" y="880"/>
                    <a:pt x="245" y="879"/>
                    <a:pt x="246" y="879"/>
                  </a:cubicBezTo>
                  <a:cubicBezTo>
                    <a:pt x="246" y="879"/>
                    <a:pt x="247" y="879"/>
                    <a:pt x="247" y="879"/>
                  </a:cubicBezTo>
                  <a:cubicBezTo>
                    <a:pt x="247" y="878"/>
                    <a:pt x="247" y="878"/>
                    <a:pt x="248" y="878"/>
                  </a:cubicBezTo>
                  <a:cubicBezTo>
                    <a:pt x="248" y="877"/>
                    <a:pt x="248" y="877"/>
                    <a:pt x="249" y="877"/>
                  </a:cubicBezTo>
                  <a:cubicBezTo>
                    <a:pt x="249" y="877"/>
                    <a:pt x="250" y="876"/>
                    <a:pt x="250" y="876"/>
                  </a:cubicBezTo>
                  <a:cubicBezTo>
                    <a:pt x="250" y="876"/>
                    <a:pt x="251" y="875"/>
                    <a:pt x="252" y="875"/>
                  </a:cubicBezTo>
                  <a:cubicBezTo>
                    <a:pt x="252" y="875"/>
                    <a:pt x="253" y="874"/>
                    <a:pt x="254" y="874"/>
                  </a:cubicBezTo>
                  <a:cubicBezTo>
                    <a:pt x="255" y="874"/>
                    <a:pt x="254" y="873"/>
                    <a:pt x="255" y="873"/>
                  </a:cubicBezTo>
                  <a:cubicBezTo>
                    <a:pt x="256" y="874"/>
                    <a:pt x="255" y="874"/>
                    <a:pt x="255" y="874"/>
                  </a:cubicBezTo>
                  <a:cubicBezTo>
                    <a:pt x="255" y="874"/>
                    <a:pt x="255" y="875"/>
                    <a:pt x="255" y="875"/>
                  </a:cubicBezTo>
                  <a:cubicBezTo>
                    <a:pt x="254" y="875"/>
                    <a:pt x="253" y="875"/>
                    <a:pt x="253" y="877"/>
                  </a:cubicBezTo>
                  <a:cubicBezTo>
                    <a:pt x="251" y="878"/>
                    <a:pt x="249" y="880"/>
                    <a:pt x="247" y="881"/>
                  </a:cubicBezTo>
                  <a:cubicBezTo>
                    <a:pt x="246" y="881"/>
                    <a:pt x="245" y="881"/>
                    <a:pt x="244" y="881"/>
                  </a:cubicBezTo>
                  <a:close/>
                  <a:moveTo>
                    <a:pt x="250" y="907"/>
                  </a:moveTo>
                  <a:cubicBezTo>
                    <a:pt x="251" y="908"/>
                    <a:pt x="251" y="909"/>
                    <a:pt x="250" y="910"/>
                  </a:cubicBezTo>
                  <a:cubicBezTo>
                    <a:pt x="249" y="909"/>
                    <a:pt x="248" y="907"/>
                    <a:pt x="250" y="907"/>
                  </a:cubicBezTo>
                  <a:close/>
                  <a:moveTo>
                    <a:pt x="250" y="882"/>
                  </a:moveTo>
                  <a:cubicBezTo>
                    <a:pt x="251" y="882"/>
                    <a:pt x="251" y="882"/>
                    <a:pt x="252" y="882"/>
                  </a:cubicBezTo>
                  <a:cubicBezTo>
                    <a:pt x="252" y="883"/>
                    <a:pt x="251" y="884"/>
                    <a:pt x="250" y="884"/>
                  </a:cubicBezTo>
                  <a:cubicBezTo>
                    <a:pt x="249" y="883"/>
                    <a:pt x="249" y="883"/>
                    <a:pt x="250" y="882"/>
                  </a:cubicBezTo>
                  <a:close/>
                  <a:moveTo>
                    <a:pt x="250" y="912"/>
                  </a:moveTo>
                  <a:cubicBezTo>
                    <a:pt x="250" y="912"/>
                    <a:pt x="251" y="912"/>
                    <a:pt x="251" y="912"/>
                  </a:cubicBezTo>
                  <a:cubicBezTo>
                    <a:pt x="252" y="913"/>
                    <a:pt x="251" y="913"/>
                    <a:pt x="250" y="913"/>
                  </a:cubicBezTo>
                  <a:cubicBezTo>
                    <a:pt x="250" y="913"/>
                    <a:pt x="250" y="913"/>
                    <a:pt x="250" y="912"/>
                  </a:cubicBezTo>
                  <a:close/>
                  <a:moveTo>
                    <a:pt x="250" y="892"/>
                  </a:moveTo>
                  <a:cubicBezTo>
                    <a:pt x="249" y="891"/>
                    <a:pt x="249" y="890"/>
                    <a:pt x="250" y="889"/>
                  </a:cubicBezTo>
                  <a:cubicBezTo>
                    <a:pt x="251" y="890"/>
                    <a:pt x="251" y="889"/>
                    <a:pt x="252" y="889"/>
                  </a:cubicBezTo>
                  <a:cubicBezTo>
                    <a:pt x="253" y="890"/>
                    <a:pt x="254" y="890"/>
                    <a:pt x="253" y="892"/>
                  </a:cubicBezTo>
                  <a:cubicBezTo>
                    <a:pt x="253" y="892"/>
                    <a:pt x="252" y="892"/>
                    <a:pt x="250" y="892"/>
                  </a:cubicBezTo>
                  <a:close/>
                  <a:moveTo>
                    <a:pt x="253" y="892"/>
                  </a:moveTo>
                  <a:cubicBezTo>
                    <a:pt x="255" y="892"/>
                    <a:pt x="255" y="893"/>
                    <a:pt x="255" y="894"/>
                  </a:cubicBezTo>
                  <a:cubicBezTo>
                    <a:pt x="254" y="894"/>
                    <a:pt x="254" y="894"/>
                    <a:pt x="253" y="894"/>
                  </a:cubicBezTo>
                  <a:cubicBezTo>
                    <a:pt x="253" y="893"/>
                    <a:pt x="252" y="893"/>
                    <a:pt x="253" y="892"/>
                  </a:cubicBezTo>
                  <a:close/>
                  <a:moveTo>
                    <a:pt x="245" y="936"/>
                  </a:moveTo>
                  <a:cubicBezTo>
                    <a:pt x="245" y="935"/>
                    <a:pt x="245" y="934"/>
                    <a:pt x="247" y="934"/>
                  </a:cubicBezTo>
                  <a:cubicBezTo>
                    <a:pt x="245" y="934"/>
                    <a:pt x="247" y="936"/>
                    <a:pt x="245" y="936"/>
                  </a:cubicBezTo>
                  <a:close/>
                  <a:moveTo>
                    <a:pt x="245" y="979"/>
                  </a:moveTo>
                  <a:cubicBezTo>
                    <a:pt x="245" y="979"/>
                    <a:pt x="245" y="979"/>
                    <a:pt x="246" y="978"/>
                  </a:cubicBezTo>
                  <a:cubicBezTo>
                    <a:pt x="247" y="978"/>
                    <a:pt x="246" y="980"/>
                    <a:pt x="245" y="979"/>
                  </a:cubicBezTo>
                  <a:close/>
                  <a:moveTo>
                    <a:pt x="245" y="932"/>
                  </a:moveTo>
                  <a:cubicBezTo>
                    <a:pt x="245" y="932"/>
                    <a:pt x="245" y="932"/>
                    <a:pt x="246" y="932"/>
                  </a:cubicBezTo>
                  <a:cubicBezTo>
                    <a:pt x="246" y="932"/>
                    <a:pt x="246" y="932"/>
                    <a:pt x="246" y="932"/>
                  </a:cubicBezTo>
                  <a:cubicBezTo>
                    <a:pt x="245" y="932"/>
                    <a:pt x="245" y="932"/>
                    <a:pt x="245" y="932"/>
                  </a:cubicBezTo>
                  <a:close/>
                  <a:moveTo>
                    <a:pt x="253" y="915"/>
                  </a:moveTo>
                  <a:cubicBezTo>
                    <a:pt x="253" y="915"/>
                    <a:pt x="253" y="915"/>
                    <a:pt x="253" y="915"/>
                  </a:cubicBezTo>
                  <a:cubicBezTo>
                    <a:pt x="254" y="915"/>
                    <a:pt x="254" y="915"/>
                    <a:pt x="254" y="914"/>
                  </a:cubicBezTo>
                  <a:cubicBezTo>
                    <a:pt x="254" y="914"/>
                    <a:pt x="254" y="916"/>
                    <a:pt x="253" y="915"/>
                  </a:cubicBezTo>
                  <a:close/>
                  <a:moveTo>
                    <a:pt x="256" y="986"/>
                  </a:moveTo>
                  <a:cubicBezTo>
                    <a:pt x="256" y="986"/>
                    <a:pt x="256" y="987"/>
                    <a:pt x="256" y="988"/>
                  </a:cubicBezTo>
                  <a:cubicBezTo>
                    <a:pt x="255" y="988"/>
                    <a:pt x="255" y="988"/>
                    <a:pt x="255" y="988"/>
                  </a:cubicBezTo>
                  <a:cubicBezTo>
                    <a:pt x="253" y="988"/>
                    <a:pt x="254" y="986"/>
                    <a:pt x="256" y="986"/>
                  </a:cubicBezTo>
                  <a:close/>
                  <a:moveTo>
                    <a:pt x="257" y="904"/>
                  </a:moveTo>
                  <a:cubicBezTo>
                    <a:pt x="258" y="905"/>
                    <a:pt x="257" y="908"/>
                    <a:pt x="255" y="908"/>
                  </a:cubicBezTo>
                  <a:cubicBezTo>
                    <a:pt x="255" y="906"/>
                    <a:pt x="256" y="906"/>
                    <a:pt x="257" y="904"/>
                  </a:cubicBezTo>
                  <a:close/>
                  <a:moveTo>
                    <a:pt x="256" y="810"/>
                  </a:moveTo>
                  <a:cubicBezTo>
                    <a:pt x="255" y="809"/>
                    <a:pt x="257" y="809"/>
                    <a:pt x="256" y="810"/>
                  </a:cubicBezTo>
                  <a:close/>
                  <a:moveTo>
                    <a:pt x="257" y="871"/>
                  </a:moveTo>
                  <a:cubicBezTo>
                    <a:pt x="258" y="871"/>
                    <a:pt x="258" y="871"/>
                    <a:pt x="259" y="871"/>
                  </a:cubicBezTo>
                  <a:cubicBezTo>
                    <a:pt x="259" y="871"/>
                    <a:pt x="260" y="872"/>
                    <a:pt x="259" y="872"/>
                  </a:cubicBezTo>
                  <a:cubicBezTo>
                    <a:pt x="258" y="872"/>
                    <a:pt x="257" y="872"/>
                    <a:pt x="257" y="871"/>
                  </a:cubicBezTo>
                  <a:close/>
                  <a:moveTo>
                    <a:pt x="259" y="829"/>
                  </a:moveTo>
                  <a:cubicBezTo>
                    <a:pt x="261" y="829"/>
                    <a:pt x="261" y="830"/>
                    <a:pt x="261" y="830"/>
                  </a:cubicBezTo>
                  <a:cubicBezTo>
                    <a:pt x="259" y="831"/>
                    <a:pt x="259" y="830"/>
                    <a:pt x="259" y="829"/>
                  </a:cubicBezTo>
                  <a:close/>
                  <a:moveTo>
                    <a:pt x="259" y="812"/>
                  </a:moveTo>
                  <a:cubicBezTo>
                    <a:pt x="259" y="810"/>
                    <a:pt x="261" y="811"/>
                    <a:pt x="262" y="812"/>
                  </a:cubicBezTo>
                  <a:cubicBezTo>
                    <a:pt x="262" y="812"/>
                    <a:pt x="261" y="812"/>
                    <a:pt x="261" y="812"/>
                  </a:cubicBezTo>
                  <a:cubicBezTo>
                    <a:pt x="260" y="812"/>
                    <a:pt x="259" y="812"/>
                    <a:pt x="259" y="812"/>
                  </a:cubicBezTo>
                  <a:close/>
                  <a:moveTo>
                    <a:pt x="260" y="843"/>
                  </a:moveTo>
                  <a:cubicBezTo>
                    <a:pt x="259" y="844"/>
                    <a:pt x="259" y="842"/>
                    <a:pt x="260" y="842"/>
                  </a:cubicBezTo>
                  <a:cubicBezTo>
                    <a:pt x="261" y="843"/>
                    <a:pt x="260" y="843"/>
                    <a:pt x="260" y="843"/>
                  </a:cubicBezTo>
                  <a:close/>
                  <a:moveTo>
                    <a:pt x="259" y="840"/>
                  </a:moveTo>
                  <a:cubicBezTo>
                    <a:pt x="260" y="839"/>
                    <a:pt x="260" y="841"/>
                    <a:pt x="259" y="840"/>
                  </a:cubicBezTo>
                  <a:cubicBezTo>
                    <a:pt x="259" y="840"/>
                    <a:pt x="259" y="840"/>
                    <a:pt x="259" y="840"/>
                  </a:cubicBezTo>
                  <a:close/>
                  <a:moveTo>
                    <a:pt x="259" y="836"/>
                  </a:moveTo>
                  <a:cubicBezTo>
                    <a:pt x="259" y="835"/>
                    <a:pt x="259" y="835"/>
                    <a:pt x="259" y="835"/>
                  </a:cubicBezTo>
                  <a:cubicBezTo>
                    <a:pt x="260" y="835"/>
                    <a:pt x="260" y="835"/>
                    <a:pt x="260" y="835"/>
                  </a:cubicBezTo>
                  <a:cubicBezTo>
                    <a:pt x="260" y="835"/>
                    <a:pt x="260" y="835"/>
                    <a:pt x="260" y="836"/>
                  </a:cubicBezTo>
                  <a:cubicBezTo>
                    <a:pt x="260" y="836"/>
                    <a:pt x="260" y="836"/>
                    <a:pt x="259" y="836"/>
                  </a:cubicBezTo>
                  <a:close/>
                  <a:moveTo>
                    <a:pt x="263" y="827"/>
                  </a:moveTo>
                  <a:cubicBezTo>
                    <a:pt x="265" y="827"/>
                    <a:pt x="265" y="830"/>
                    <a:pt x="264" y="830"/>
                  </a:cubicBezTo>
                  <a:cubicBezTo>
                    <a:pt x="261" y="830"/>
                    <a:pt x="262" y="828"/>
                    <a:pt x="263" y="827"/>
                  </a:cubicBezTo>
                  <a:close/>
                  <a:moveTo>
                    <a:pt x="263" y="807"/>
                  </a:moveTo>
                  <a:cubicBezTo>
                    <a:pt x="264" y="807"/>
                    <a:pt x="263" y="809"/>
                    <a:pt x="263" y="809"/>
                  </a:cubicBezTo>
                  <a:cubicBezTo>
                    <a:pt x="262" y="809"/>
                    <a:pt x="262" y="807"/>
                    <a:pt x="263" y="807"/>
                  </a:cubicBezTo>
                  <a:close/>
                  <a:moveTo>
                    <a:pt x="264" y="806"/>
                  </a:moveTo>
                  <a:cubicBezTo>
                    <a:pt x="264" y="806"/>
                    <a:pt x="264" y="807"/>
                    <a:pt x="263" y="807"/>
                  </a:cubicBezTo>
                  <a:cubicBezTo>
                    <a:pt x="261" y="807"/>
                    <a:pt x="260" y="806"/>
                    <a:pt x="259" y="806"/>
                  </a:cubicBezTo>
                  <a:cubicBezTo>
                    <a:pt x="259" y="805"/>
                    <a:pt x="258" y="804"/>
                    <a:pt x="258" y="803"/>
                  </a:cubicBezTo>
                  <a:cubicBezTo>
                    <a:pt x="261" y="801"/>
                    <a:pt x="268" y="802"/>
                    <a:pt x="268" y="804"/>
                  </a:cubicBezTo>
                  <a:cubicBezTo>
                    <a:pt x="267" y="805"/>
                    <a:pt x="267" y="806"/>
                    <a:pt x="266" y="806"/>
                  </a:cubicBezTo>
                  <a:cubicBezTo>
                    <a:pt x="266" y="806"/>
                    <a:pt x="265" y="806"/>
                    <a:pt x="264" y="806"/>
                  </a:cubicBezTo>
                  <a:close/>
                  <a:moveTo>
                    <a:pt x="258" y="777"/>
                  </a:moveTo>
                  <a:cubicBezTo>
                    <a:pt x="258" y="777"/>
                    <a:pt x="258" y="777"/>
                    <a:pt x="258" y="777"/>
                  </a:cubicBezTo>
                  <a:cubicBezTo>
                    <a:pt x="259" y="777"/>
                    <a:pt x="259" y="777"/>
                    <a:pt x="259" y="777"/>
                  </a:cubicBezTo>
                  <a:cubicBezTo>
                    <a:pt x="259" y="777"/>
                    <a:pt x="259" y="778"/>
                    <a:pt x="258" y="777"/>
                  </a:cubicBezTo>
                  <a:close/>
                  <a:moveTo>
                    <a:pt x="262" y="774"/>
                  </a:moveTo>
                  <a:cubicBezTo>
                    <a:pt x="262" y="772"/>
                    <a:pt x="263" y="772"/>
                    <a:pt x="265" y="772"/>
                  </a:cubicBezTo>
                  <a:cubicBezTo>
                    <a:pt x="265" y="773"/>
                    <a:pt x="264" y="774"/>
                    <a:pt x="262" y="774"/>
                  </a:cubicBezTo>
                  <a:close/>
                  <a:moveTo>
                    <a:pt x="265" y="783"/>
                  </a:moveTo>
                  <a:cubicBezTo>
                    <a:pt x="264" y="783"/>
                    <a:pt x="265" y="784"/>
                    <a:pt x="263" y="784"/>
                  </a:cubicBezTo>
                  <a:cubicBezTo>
                    <a:pt x="263" y="784"/>
                    <a:pt x="263" y="783"/>
                    <a:pt x="265" y="783"/>
                  </a:cubicBezTo>
                  <a:close/>
                  <a:moveTo>
                    <a:pt x="263" y="772"/>
                  </a:moveTo>
                  <a:cubicBezTo>
                    <a:pt x="263" y="772"/>
                    <a:pt x="263" y="772"/>
                    <a:pt x="263" y="772"/>
                  </a:cubicBezTo>
                  <a:cubicBezTo>
                    <a:pt x="261" y="772"/>
                    <a:pt x="261" y="771"/>
                    <a:pt x="263" y="771"/>
                  </a:cubicBezTo>
                  <a:cubicBezTo>
                    <a:pt x="263" y="771"/>
                    <a:pt x="263" y="772"/>
                    <a:pt x="263" y="772"/>
                  </a:cubicBezTo>
                  <a:close/>
                  <a:moveTo>
                    <a:pt x="262" y="770"/>
                  </a:moveTo>
                  <a:cubicBezTo>
                    <a:pt x="260" y="769"/>
                    <a:pt x="263" y="769"/>
                    <a:pt x="262" y="770"/>
                  </a:cubicBezTo>
                  <a:close/>
                  <a:moveTo>
                    <a:pt x="262" y="785"/>
                  </a:moveTo>
                  <a:cubicBezTo>
                    <a:pt x="262" y="786"/>
                    <a:pt x="260" y="785"/>
                    <a:pt x="262" y="785"/>
                  </a:cubicBezTo>
                  <a:close/>
                  <a:moveTo>
                    <a:pt x="261" y="761"/>
                  </a:moveTo>
                  <a:cubicBezTo>
                    <a:pt x="259" y="761"/>
                    <a:pt x="260" y="760"/>
                    <a:pt x="261" y="760"/>
                  </a:cubicBezTo>
                  <a:cubicBezTo>
                    <a:pt x="261" y="761"/>
                    <a:pt x="261" y="761"/>
                    <a:pt x="261" y="761"/>
                  </a:cubicBezTo>
                  <a:close/>
                  <a:moveTo>
                    <a:pt x="260" y="791"/>
                  </a:moveTo>
                  <a:cubicBezTo>
                    <a:pt x="260" y="791"/>
                    <a:pt x="260" y="791"/>
                    <a:pt x="260" y="791"/>
                  </a:cubicBezTo>
                  <a:cubicBezTo>
                    <a:pt x="260" y="791"/>
                    <a:pt x="260" y="791"/>
                    <a:pt x="259" y="791"/>
                  </a:cubicBezTo>
                  <a:cubicBezTo>
                    <a:pt x="259" y="791"/>
                    <a:pt x="259" y="791"/>
                    <a:pt x="259" y="791"/>
                  </a:cubicBezTo>
                  <a:cubicBezTo>
                    <a:pt x="260" y="791"/>
                    <a:pt x="260" y="791"/>
                    <a:pt x="260" y="791"/>
                  </a:cubicBezTo>
                  <a:close/>
                  <a:moveTo>
                    <a:pt x="266" y="797"/>
                  </a:moveTo>
                  <a:cubicBezTo>
                    <a:pt x="266" y="795"/>
                    <a:pt x="268" y="795"/>
                    <a:pt x="269" y="796"/>
                  </a:cubicBezTo>
                  <a:cubicBezTo>
                    <a:pt x="270" y="797"/>
                    <a:pt x="269" y="797"/>
                    <a:pt x="269" y="798"/>
                  </a:cubicBezTo>
                  <a:cubicBezTo>
                    <a:pt x="267" y="798"/>
                    <a:pt x="266" y="798"/>
                    <a:pt x="266" y="797"/>
                  </a:cubicBezTo>
                  <a:close/>
                  <a:moveTo>
                    <a:pt x="267" y="816"/>
                  </a:moveTo>
                  <a:cubicBezTo>
                    <a:pt x="268" y="816"/>
                    <a:pt x="268" y="817"/>
                    <a:pt x="267" y="817"/>
                  </a:cubicBezTo>
                  <a:cubicBezTo>
                    <a:pt x="267" y="817"/>
                    <a:pt x="267" y="817"/>
                    <a:pt x="267" y="816"/>
                  </a:cubicBezTo>
                  <a:close/>
                  <a:moveTo>
                    <a:pt x="268" y="826"/>
                  </a:moveTo>
                  <a:cubicBezTo>
                    <a:pt x="268" y="826"/>
                    <a:pt x="268" y="827"/>
                    <a:pt x="267" y="827"/>
                  </a:cubicBezTo>
                  <a:cubicBezTo>
                    <a:pt x="266" y="826"/>
                    <a:pt x="266" y="826"/>
                    <a:pt x="268" y="826"/>
                  </a:cubicBezTo>
                  <a:close/>
                  <a:moveTo>
                    <a:pt x="266" y="824"/>
                  </a:moveTo>
                  <a:cubicBezTo>
                    <a:pt x="264" y="824"/>
                    <a:pt x="265" y="823"/>
                    <a:pt x="266" y="822"/>
                  </a:cubicBezTo>
                  <a:cubicBezTo>
                    <a:pt x="267" y="822"/>
                    <a:pt x="266" y="823"/>
                    <a:pt x="266" y="824"/>
                  </a:cubicBezTo>
                  <a:close/>
                  <a:moveTo>
                    <a:pt x="266" y="940"/>
                  </a:moveTo>
                  <a:cubicBezTo>
                    <a:pt x="266" y="940"/>
                    <a:pt x="266" y="941"/>
                    <a:pt x="265" y="941"/>
                  </a:cubicBezTo>
                  <a:cubicBezTo>
                    <a:pt x="265" y="940"/>
                    <a:pt x="265" y="940"/>
                    <a:pt x="266" y="940"/>
                  </a:cubicBezTo>
                  <a:close/>
                  <a:moveTo>
                    <a:pt x="265" y="889"/>
                  </a:moveTo>
                  <a:cubicBezTo>
                    <a:pt x="265" y="888"/>
                    <a:pt x="265" y="888"/>
                    <a:pt x="267" y="888"/>
                  </a:cubicBezTo>
                  <a:cubicBezTo>
                    <a:pt x="267" y="889"/>
                    <a:pt x="267" y="890"/>
                    <a:pt x="265" y="889"/>
                  </a:cubicBezTo>
                  <a:close/>
                  <a:moveTo>
                    <a:pt x="268" y="884"/>
                  </a:moveTo>
                  <a:cubicBezTo>
                    <a:pt x="268" y="885"/>
                    <a:pt x="268" y="885"/>
                    <a:pt x="268" y="886"/>
                  </a:cubicBezTo>
                  <a:cubicBezTo>
                    <a:pt x="266" y="886"/>
                    <a:pt x="267" y="884"/>
                    <a:pt x="268" y="884"/>
                  </a:cubicBezTo>
                  <a:close/>
                  <a:moveTo>
                    <a:pt x="268" y="823"/>
                  </a:moveTo>
                  <a:cubicBezTo>
                    <a:pt x="268" y="823"/>
                    <a:pt x="268" y="823"/>
                    <a:pt x="268" y="823"/>
                  </a:cubicBezTo>
                  <a:cubicBezTo>
                    <a:pt x="269" y="823"/>
                    <a:pt x="269" y="823"/>
                    <a:pt x="269" y="823"/>
                  </a:cubicBezTo>
                  <a:cubicBezTo>
                    <a:pt x="269" y="823"/>
                    <a:pt x="269" y="823"/>
                    <a:pt x="269" y="823"/>
                  </a:cubicBezTo>
                  <a:cubicBezTo>
                    <a:pt x="269" y="823"/>
                    <a:pt x="269" y="823"/>
                    <a:pt x="268" y="823"/>
                  </a:cubicBezTo>
                  <a:close/>
                  <a:moveTo>
                    <a:pt x="267" y="823"/>
                  </a:moveTo>
                  <a:cubicBezTo>
                    <a:pt x="268" y="822"/>
                    <a:pt x="268" y="821"/>
                    <a:pt x="268" y="820"/>
                  </a:cubicBezTo>
                  <a:cubicBezTo>
                    <a:pt x="269" y="819"/>
                    <a:pt x="269" y="818"/>
                    <a:pt x="269" y="817"/>
                  </a:cubicBezTo>
                  <a:cubicBezTo>
                    <a:pt x="270" y="817"/>
                    <a:pt x="272" y="817"/>
                    <a:pt x="273" y="818"/>
                  </a:cubicBezTo>
                  <a:cubicBezTo>
                    <a:pt x="274" y="819"/>
                    <a:pt x="273" y="820"/>
                    <a:pt x="272" y="821"/>
                  </a:cubicBezTo>
                  <a:cubicBezTo>
                    <a:pt x="272" y="821"/>
                    <a:pt x="273" y="821"/>
                    <a:pt x="273" y="822"/>
                  </a:cubicBezTo>
                  <a:cubicBezTo>
                    <a:pt x="272" y="823"/>
                    <a:pt x="272" y="823"/>
                    <a:pt x="272" y="823"/>
                  </a:cubicBezTo>
                  <a:cubicBezTo>
                    <a:pt x="272" y="823"/>
                    <a:pt x="271" y="823"/>
                    <a:pt x="271" y="823"/>
                  </a:cubicBezTo>
                  <a:cubicBezTo>
                    <a:pt x="271" y="824"/>
                    <a:pt x="271" y="824"/>
                    <a:pt x="271" y="825"/>
                  </a:cubicBezTo>
                  <a:cubicBezTo>
                    <a:pt x="270" y="826"/>
                    <a:pt x="270" y="826"/>
                    <a:pt x="270" y="826"/>
                  </a:cubicBezTo>
                  <a:cubicBezTo>
                    <a:pt x="269" y="826"/>
                    <a:pt x="270" y="824"/>
                    <a:pt x="270" y="824"/>
                  </a:cubicBezTo>
                  <a:cubicBezTo>
                    <a:pt x="270" y="823"/>
                    <a:pt x="269" y="823"/>
                    <a:pt x="270" y="822"/>
                  </a:cubicBezTo>
                  <a:cubicBezTo>
                    <a:pt x="268" y="822"/>
                    <a:pt x="268" y="823"/>
                    <a:pt x="267" y="823"/>
                  </a:cubicBezTo>
                  <a:close/>
                  <a:moveTo>
                    <a:pt x="272" y="798"/>
                  </a:moveTo>
                  <a:cubicBezTo>
                    <a:pt x="271" y="798"/>
                    <a:pt x="271" y="797"/>
                    <a:pt x="271" y="796"/>
                  </a:cubicBezTo>
                  <a:cubicBezTo>
                    <a:pt x="271" y="796"/>
                    <a:pt x="271" y="794"/>
                    <a:pt x="272" y="794"/>
                  </a:cubicBezTo>
                  <a:cubicBezTo>
                    <a:pt x="272" y="796"/>
                    <a:pt x="273" y="798"/>
                    <a:pt x="272" y="798"/>
                  </a:cubicBezTo>
                  <a:close/>
                  <a:moveTo>
                    <a:pt x="274" y="816"/>
                  </a:moveTo>
                  <a:cubicBezTo>
                    <a:pt x="274" y="816"/>
                    <a:pt x="274" y="817"/>
                    <a:pt x="273" y="817"/>
                  </a:cubicBezTo>
                  <a:cubicBezTo>
                    <a:pt x="273" y="817"/>
                    <a:pt x="272" y="817"/>
                    <a:pt x="272" y="817"/>
                  </a:cubicBezTo>
                  <a:cubicBezTo>
                    <a:pt x="272" y="816"/>
                    <a:pt x="272" y="815"/>
                    <a:pt x="274" y="816"/>
                  </a:cubicBezTo>
                  <a:close/>
                  <a:moveTo>
                    <a:pt x="275" y="810"/>
                  </a:moveTo>
                  <a:cubicBezTo>
                    <a:pt x="275" y="811"/>
                    <a:pt x="275" y="811"/>
                    <a:pt x="275" y="812"/>
                  </a:cubicBezTo>
                  <a:cubicBezTo>
                    <a:pt x="273" y="812"/>
                    <a:pt x="273" y="810"/>
                    <a:pt x="275" y="810"/>
                  </a:cubicBezTo>
                  <a:close/>
                  <a:moveTo>
                    <a:pt x="271" y="799"/>
                  </a:moveTo>
                  <a:cubicBezTo>
                    <a:pt x="272" y="799"/>
                    <a:pt x="272" y="801"/>
                    <a:pt x="271" y="801"/>
                  </a:cubicBezTo>
                  <a:cubicBezTo>
                    <a:pt x="270" y="801"/>
                    <a:pt x="271" y="800"/>
                    <a:pt x="271" y="799"/>
                  </a:cubicBezTo>
                  <a:close/>
                  <a:moveTo>
                    <a:pt x="272" y="802"/>
                  </a:moveTo>
                  <a:cubicBezTo>
                    <a:pt x="272" y="803"/>
                    <a:pt x="271" y="804"/>
                    <a:pt x="271" y="805"/>
                  </a:cubicBezTo>
                  <a:cubicBezTo>
                    <a:pt x="270" y="804"/>
                    <a:pt x="271" y="804"/>
                    <a:pt x="270" y="803"/>
                  </a:cubicBezTo>
                  <a:cubicBezTo>
                    <a:pt x="270" y="802"/>
                    <a:pt x="271" y="802"/>
                    <a:pt x="272" y="802"/>
                  </a:cubicBezTo>
                  <a:close/>
                  <a:moveTo>
                    <a:pt x="271" y="806"/>
                  </a:moveTo>
                  <a:cubicBezTo>
                    <a:pt x="272" y="806"/>
                    <a:pt x="271" y="808"/>
                    <a:pt x="270" y="808"/>
                  </a:cubicBezTo>
                  <a:cubicBezTo>
                    <a:pt x="270" y="807"/>
                    <a:pt x="270" y="807"/>
                    <a:pt x="271" y="806"/>
                  </a:cubicBezTo>
                  <a:close/>
                  <a:moveTo>
                    <a:pt x="271" y="879"/>
                  </a:moveTo>
                  <a:cubicBezTo>
                    <a:pt x="270" y="879"/>
                    <a:pt x="271" y="878"/>
                    <a:pt x="272" y="878"/>
                  </a:cubicBezTo>
                  <a:cubicBezTo>
                    <a:pt x="272" y="879"/>
                    <a:pt x="271" y="879"/>
                    <a:pt x="271" y="879"/>
                  </a:cubicBezTo>
                  <a:close/>
                  <a:moveTo>
                    <a:pt x="271" y="929"/>
                  </a:moveTo>
                  <a:cubicBezTo>
                    <a:pt x="271" y="930"/>
                    <a:pt x="271" y="931"/>
                    <a:pt x="269" y="931"/>
                  </a:cubicBezTo>
                  <a:cubicBezTo>
                    <a:pt x="269" y="930"/>
                    <a:pt x="269" y="929"/>
                    <a:pt x="271" y="929"/>
                  </a:cubicBezTo>
                  <a:close/>
                  <a:moveTo>
                    <a:pt x="274" y="851"/>
                  </a:moveTo>
                  <a:cubicBezTo>
                    <a:pt x="273" y="850"/>
                    <a:pt x="272" y="850"/>
                    <a:pt x="272" y="848"/>
                  </a:cubicBezTo>
                  <a:cubicBezTo>
                    <a:pt x="273" y="848"/>
                    <a:pt x="276" y="848"/>
                    <a:pt x="278" y="848"/>
                  </a:cubicBezTo>
                  <a:cubicBezTo>
                    <a:pt x="279" y="850"/>
                    <a:pt x="277" y="852"/>
                    <a:pt x="274" y="851"/>
                  </a:cubicBezTo>
                  <a:close/>
                  <a:moveTo>
                    <a:pt x="273" y="776"/>
                  </a:moveTo>
                  <a:cubicBezTo>
                    <a:pt x="274" y="775"/>
                    <a:pt x="275" y="775"/>
                    <a:pt x="276" y="775"/>
                  </a:cubicBezTo>
                  <a:cubicBezTo>
                    <a:pt x="276" y="775"/>
                    <a:pt x="276" y="775"/>
                    <a:pt x="276" y="776"/>
                  </a:cubicBezTo>
                  <a:cubicBezTo>
                    <a:pt x="276" y="776"/>
                    <a:pt x="276" y="776"/>
                    <a:pt x="277" y="776"/>
                  </a:cubicBezTo>
                  <a:cubicBezTo>
                    <a:pt x="277" y="776"/>
                    <a:pt x="277" y="776"/>
                    <a:pt x="277" y="776"/>
                  </a:cubicBezTo>
                  <a:cubicBezTo>
                    <a:pt x="277" y="776"/>
                    <a:pt x="277" y="776"/>
                    <a:pt x="276" y="776"/>
                  </a:cubicBezTo>
                  <a:cubicBezTo>
                    <a:pt x="277" y="776"/>
                    <a:pt x="277" y="777"/>
                    <a:pt x="277" y="777"/>
                  </a:cubicBezTo>
                  <a:cubicBezTo>
                    <a:pt x="277" y="777"/>
                    <a:pt x="278" y="778"/>
                    <a:pt x="277" y="778"/>
                  </a:cubicBezTo>
                  <a:cubicBezTo>
                    <a:pt x="277" y="778"/>
                    <a:pt x="276" y="778"/>
                    <a:pt x="276" y="778"/>
                  </a:cubicBezTo>
                  <a:cubicBezTo>
                    <a:pt x="276" y="778"/>
                    <a:pt x="276" y="778"/>
                    <a:pt x="276" y="778"/>
                  </a:cubicBezTo>
                  <a:cubicBezTo>
                    <a:pt x="276" y="778"/>
                    <a:pt x="274" y="778"/>
                    <a:pt x="273" y="778"/>
                  </a:cubicBezTo>
                  <a:cubicBezTo>
                    <a:pt x="273" y="778"/>
                    <a:pt x="273" y="778"/>
                    <a:pt x="273" y="778"/>
                  </a:cubicBezTo>
                  <a:cubicBezTo>
                    <a:pt x="273" y="778"/>
                    <a:pt x="273" y="778"/>
                    <a:pt x="272" y="778"/>
                  </a:cubicBezTo>
                  <a:cubicBezTo>
                    <a:pt x="273" y="777"/>
                    <a:pt x="272" y="776"/>
                    <a:pt x="273" y="776"/>
                  </a:cubicBezTo>
                  <a:close/>
                  <a:moveTo>
                    <a:pt x="273" y="767"/>
                  </a:moveTo>
                  <a:cubicBezTo>
                    <a:pt x="272" y="767"/>
                    <a:pt x="273" y="766"/>
                    <a:pt x="273" y="766"/>
                  </a:cubicBezTo>
                  <a:cubicBezTo>
                    <a:pt x="275" y="766"/>
                    <a:pt x="274" y="768"/>
                    <a:pt x="273" y="767"/>
                  </a:cubicBezTo>
                  <a:close/>
                  <a:moveTo>
                    <a:pt x="275" y="774"/>
                  </a:moveTo>
                  <a:cubicBezTo>
                    <a:pt x="278" y="773"/>
                    <a:pt x="277" y="775"/>
                    <a:pt x="275" y="775"/>
                  </a:cubicBezTo>
                  <a:cubicBezTo>
                    <a:pt x="276" y="774"/>
                    <a:pt x="276" y="774"/>
                    <a:pt x="275" y="774"/>
                  </a:cubicBezTo>
                  <a:close/>
                  <a:moveTo>
                    <a:pt x="277" y="803"/>
                  </a:moveTo>
                  <a:cubicBezTo>
                    <a:pt x="276" y="803"/>
                    <a:pt x="276" y="802"/>
                    <a:pt x="276" y="802"/>
                  </a:cubicBezTo>
                  <a:cubicBezTo>
                    <a:pt x="278" y="801"/>
                    <a:pt x="278" y="803"/>
                    <a:pt x="277" y="803"/>
                  </a:cubicBezTo>
                  <a:close/>
                  <a:moveTo>
                    <a:pt x="277" y="794"/>
                  </a:moveTo>
                  <a:cubicBezTo>
                    <a:pt x="276" y="793"/>
                    <a:pt x="278" y="792"/>
                    <a:pt x="277" y="794"/>
                  </a:cubicBezTo>
                  <a:close/>
                  <a:moveTo>
                    <a:pt x="277" y="806"/>
                  </a:moveTo>
                  <a:cubicBezTo>
                    <a:pt x="276" y="806"/>
                    <a:pt x="276" y="804"/>
                    <a:pt x="278" y="805"/>
                  </a:cubicBezTo>
                  <a:cubicBezTo>
                    <a:pt x="278" y="805"/>
                    <a:pt x="278" y="806"/>
                    <a:pt x="277" y="806"/>
                  </a:cubicBezTo>
                  <a:close/>
                  <a:moveTo>
                    <a:pt x="278" y="802"/>
                  </a:moveTo>
                  <a:cubicBezTo>
                    <a:pt x="278" y="801"/>
                    <a:pt x="279" y="801"/>
                    <a:pt x="280" y="801"/>
                  </a:cubicBezTo>
                  <a:cubicBezTo>
                    <a:pt x="280" y="801"/>
                    <a:pt x="280" y="802"/>
                    <a:pt x="280" y="802"/>
                  </a:cubicBezTo>
                  <a:cubicBezTo>
                    <a:pt x="279" y="802"/>
                    <a:pt x="279" y="802"/>
                    <a:pt x="278" y="802"/>
                  </a:cubicBezTo>
                  <a:close/>
                  <a:moveTo>
                    <a:pt x="280" y="805"/>
                  </a:moveTo>
                  <a:cubicBezTo>
                    <a:pt x="280" y="806"/>
                    <a:pt x="279" y="806"/>
                    <a:pt x="278" y="806"/>
                  </a:cubicBezTo>
                  <a:cubicBezTo>
                    <a:pt x="278" y="805"/>
                    <a:pt x="280" y="805"/>
                    <a:pt x="280" y="805"/>
                  </a:cubicBezTo>
                  <a:close/>
                  <a:moveTo>
                    <a:pt x="280" y="768"/>
                  </a:moveTo>
                  <a:cubicBezTo>
                    <a:pt x="280" y="768"/>
                    <a:pt x="280" y="768"/>
                    <a:pt x="280" y="768"/>
                  </a:cubicBezTo>
                  <a:cubicBezTo>
                    <a:pt x="279" y="769"/>
                    <a:pt x="279" y="768"/>
                    <a:pt x="280" y="768"/>
                  </a:cubicBezTo>
                  <a:close/>
                  <a:moveTo>
                    <a:pt x="274" y="752"/>
                  </a:moveTo>
                  <a:cubicBezTo>
                    <a:pt x="273" y="753"/>
                    <a:pt x="273" y="753"/>
                    <a:pt x="272" y="753"/>
                  </a:cubicBezTo>
                  <a:cubicBezTo>
                    <a:pt x="272" y="752"/>
                    <a:pt x="273" y="752"/>
                    <a:pt x="274" y="752"/>
                  </a:cubicBezTo>
                  <a:close/>
                  <a:moveTo>
                    <a:pt x="272" y="759"/>
                  </a:moveTo>
                  <a:cubicBezTo>
                    <a:pt x="272" y="759"/>
                    <a:pt x="272" y="758"/>
                    <a:pt x="273" y="758"/>
                  </a:cubicBezTo>
                  <a:cubicBezTo>
                    <a:pt x="273" y="757"/>
                    <a:pt x="273" y="757"/>
                    <a:pt x="274" y="756"/>
                  </a:cubicBezTo>
                  <a:cubicBezTo>
                    <a:pt x="274" y="756"/>
                    <a:pt x="274" y="756"/>
                    <a:pt x="274" y="756"/>
                  </a:cubicBezTo>
                  <a:cubicBezTo>
                    <a:pt x="274" y="755"/>
                    <a:pt x="276" y="755"/>
                    <a:pt x="275" y="755"/>
                  </a:cubicBezTo>
                  <a:cubicBezTo>
                    <a:pt x="275" y="755"/>
                    <a:pt x="275" y="755"/>
                    <a:pt x="275" y="755"/>
                  </a:cubicBezTo>
                  <a:cubicBezTo>
                    <a:pt x="275" y="755"/>
                    <a:pt x="275" y="755"/>
                    <a:pt x="275" y="755"/>
                  </a:cubicBezTo>
                  <a:cubicBezTo>
                    <a:pt x="275" y="755"/>
                    <a:pt x="275" y="755"/>
                    <a:pt x="274" y="754"/>
                  </a:cubicBezTo>
                  <a:cubicBezTo>
                    <a:pt x="274" y="754"/>
                    <a:pt x="274" y="754"/>
                    <a:pt x="274" y="754"/>
                  </a:cubicBezTo>
                  <a:cubicBezTo>
                    <a:pt x="274" y="754"/>
                    <a:pt x="274" y="754"/>
                    <a:pt x="274" y="754"/>
                  </a:cubicBezTo>
                  <a:cubicBezTo>
                    <a:pt x="274" y="753"/>
                    <a:pt x="275" y="753"/>
                    <a:pt x="275" y="752"/>
                  </a:cubicBezTo>
                  <a:cubicBezTo>
                    <a:pt x="276" y="752"/>
                    <a:pt x="276" y="754"/>
                    <a:pt x="276" y="755"/>
                  </a:cubicBezTo>
                  <a:cubicBezTo>
                    <a:pt x="277" y="755"/>
                    <a:pt x="277" y="755"/>
                    <a:pt x="278" y="755"/>
                  </a:cubicBezTo>
                  <a:cubicBezTo>
                    <a:pt x="277" y="756"/>
                    <a:pt x="276" y="757"/>
                    <a:pt x="276" y="758"/>
                  </a:cubicBezTo>
                  <a:cubicBezTo>
                    <a:pt x="276" y="758"/>
                    <a:pt x="276" y="758"/>
                    <a:pt x="277" y="758"/>
                  </a:cubicBezTo>
                  <a:cubicBezTo>
                    <a:pt x="276" y="760"/>
                    <a:pt x="277" y="761"/>
                    <a:pt x="279" y="761"/>
                  </a:cubicBezTo>
                  <a:cubicBezTo>
                    <a:pt x="279" y="762"/>
                    <a:pt x="278" y="762"/>
                    <a:pt x="277" y="763"/>
                  </a:cubicBezTo>
                  <a:cubicBezTo>
                    <a:pt x="277" y="763"/>
                    <a:pt x="277" y="763"/>
                    <a:pt x="277" y="763"/>
                  </a:cubicBezTo>
                  <a:cubicBezTo>
                    <a:pt x="277" y="763"/>
                    <a:pt x="276" y="763"/>
                    <a:pt x="276" y="764"/>
                  </a:cubicBezTo>
                  <a:cubicBezTo>
                    <a:pt x="277" y="764"/>
                    <a:pt x="277" y="764"/>
                    <a:pt x="277" y="764"/>
                  </a:cubicBezTo>
                  <a:cubicBezTo>
                    <a:pt x="277" y="766"/>
                    <a:pt x="277" y="767"/>
                    <a:pt x="276" y="768"/>
                  </a:cubicBezTo>
                  <a:cubicBezTo>
                    <a:pt x="277" y="769"/>
                    <a:pt x="276" y="770"/>
                    <a:pt x="276" y="772"/>
                  </a:cubicBezTo>
                  <a:cubicBezTo>
                    <a:pt x="276" y="772"/>
                    <a:pt x="276" y="772"/>
                    <a:pt x="276" y="771"/>
                  </a:cubicBezTo>
                  <a:cubicBezTo>
                    <a:pt x="276" y="772"/>
                    <a:pt x="275" y="772"/>
                    <a:pt x="275" y="773"/>
                  </a:cubicBezTo>
                  <a:cubicBezTo>
                    <a:pt x="272" y="772"/>
                    <a:pt x="274" y="771"/>
                    <a:pt x="274" y="769"/>
                  </a:cubicBezTo>
                  <a:cubicBezTo>
                    <a:pt x="275" y="769"/>
                    <a:pt x="275" y="769"/>
                    <a:pt x="275" y="769"/>
                  </a:cubicBezTo>
                  <a:cubicBezTo>
                    <a:pt x="275" y="769"/>
                    <a:pt x="275" y="768"/>
                    <a:pt x="275" y="767"/>
                  </a:cubicBezTo>
                  <a:cubicBezTo>
                    <a:pt x="275" y="766"/>
                    <a:pt x="275" y="765"/>
                    <a:pt x="276" y="764"/>
                  </a:cubicBezTo>
                  <a:cubicBezTo>
                    <a:pt x="276" y="764"/>
                    <a:pt x="275" y="764"/>
                    <a:pt x="275" y="763"/>
                  </a:cubicBezTo>
                  <a:cubicBezTo>
                    <a:pt x="275" y="763"/>
                    <a:pt x="276" y="763"/>
                    <a:pt x="275" y="762"/>
                  </a:cubicBezTo>
                  <a:cubicBezTo>
                    <a:pt x="276" y="762"/>
                    <a:pt x="275" y="762"/>
                    <a:pt x="275" y="762"/>
                  </a:cubicBezTo>
                  <a:cubicBezTo>
                    <a:pt x="275" y="762"/>
                    <a:pt x="276" y="762"/>
                    <a:pt x="276" y="762"/>
                  </a:cubicBezTo>
                  <a:cubicBezTo>
                    <a:pt x="275" y="762"/>
                    <a:pt x="274" y="763"/>
                    <a:pt x="273" y="763"/>
                  </a:cubicBezTo>
                  <a:cubicBezTo>
                    <a:pt x="272" y="762"/>
                    <a:pt x="273" y="761"/>
                    <a:pt x="273" y="760"/>
                  </a:cubicBezTo>
                  <a:cubicBezTo>
                    <a:pt x="273" y="760"/>
                    <a:pt x="272" y="760"/>
                    <a:pt x="272" y="759"/>
                  </a:cubicBezTo>
                  <a:cubicBezTo>
                    <a:pt x="272" y="759"/>
                    <a:pt x="272" y="759"/>
                    <a:pt x="272" y="759"/>
                  </a:cubicBezTo>
                  <a:close/>
                  <a:moveTo>
                    <a:pt x="271" y="779"/>
                  </a:moveTo>
                  <a:cubicBezTo>
                    <a:pt x="273" y="778"/>
                    <a:pt x="273" y="779"/>
                    <a:pt x="274" y="779"/>
                  </a:cubicBezTo>
                  <a:cubicBezTo>
                    <a:pt x="275" y="779"/>
                    <a:pt x="275" y="780"/>
                    <a:pt x="275" y="780"/>
                  </a:cubicBezTo>
                  <a:cubicBezTo>
                    <a:pt x="276" y="780"/>
                    <a:pt x="276" y="780"/>
                    <a:pt x="277" y="780"/>
                  </a:cubicBezTo>
                  <a:cubicBezTo>
                    <a:pt x="276" y="781"/>
                    <a:pt x="277" y="781"/>
                    <a:pt x="277" y="783"/>
                  </a:cubicBezTo>
                  <a:cubicBezTo>
                    <a:pt x="276" y="784"/>
                    <a:pt x="275" y="784"/>
                    <a:pt x="273" y="785"/>
                  </a:cubicBezTo>
                  <a:cubicBezTo>
                    <a:pt x="272" y="785"/>
                    <a:pt x="272" y="784"/>
                    <a:pt x="271" y="784"/>
                  </a:cubicBezTo>
                  <a:cubicBezTo>
                    <a:pt x="271" y="784"/>
                    <a:pt x="271" y="784"/>
                    <a:pt x="271" y="784"/>
                  </a:cubicBezTo>
                  <a:cubicBezTo>
                    <a:pt x="270" y="784"/>
                    <a:pt x="270" y="783"/>
                    <a:pt x="270" y="783"/>
                  </a:cubicBezTo>
                  <a:cubicBezTo>
                    <a:pt x="270" y="783"/>
                    <a:pt x="270" y="784"/>
                    <a:pt x="271" y="784"/>
                  </a:cubicBezTo>
                  <a:cubicBezTo>
                    <a:pt x="271" y="784"/>
                    <a:pt x="271" y="785"/>
                    <a:pt x="271" y="785"/>
                  </a:cubicBezTo>
                  <a:cubicBezTo>
                    <a:pt x="271" y="785"/>
                    <a:pt x="271" y="785"/>
                    <a:pt x="271" y="785"/>
                  </a:cubicBezTo>
                  <a:cubicBezTo>
                    <a:pt x="270" y="785"/>
                    <a:pt x="270" y="785"/>
                    <a:pt x="270" y="785"/>
                  </a:cubicBezTo>
                  <a:cubicBezTo>
                    <a:pt x="272" y="786"/>
                    <a:pt x="271" y="789"/>
                    <a:pt x="270" y="790"/>
                  </a:cubicBezTo>
                  <a:cubicBezTo>
                    <a:pt x="269" y="790"/>
                    <a:pt x="269" y="789"/>
                    <a:pt x="268" y="788"/>
                  </a:cubicBezTo>
                  <a:cubicBezTo>
                    <a:pt x="268" y="787"/>
                    <a:pt x="269" y="787"/>
                    <a:pt x="270" y="787"/>
                  </a:cubicBezTo>
                  <a:cubicBezTo>
                    <a:pt x="269" y="787"/>
                    <a:pt x="269" y="786"/>
                    <a:pt x="269" y="786"/>
                  </a:cubicBezTo>
                  <a:cubicBezTo>
                    <a:pt x="269" y="786"/>
                    <a:pt x="269" y="786"/>
                    <a:pt x="269" y="786"/>
                  </a:cubicBezTo>
                  <a:cubicBezTo>
                    <a:pt x="268" y="786"/>
                    <a:pt x="267" y="784"/>
                    <a:pt x="268" y="784"/>
                  </a:cubicBezTo>
                  <a:cubicBezTo>
                    <a:pt x="268" y="784"/>
                    <a:pt x="268" y="784"/>
                    <a:pt x="268" y="784"/>
                  </a:cubicBezTo>
                  <a:cubicBezTo>
                    <a:pt x="268" y="784"/>
                    <a:pt x="268" y="784"/>
                    <a:pt x="268" y="784"/>
                  </a:cubicBezTo>
                  <a:cubicBezTo>
                    <a:pt x="268" y="784"/>
                    <a:pt x="268" y="783"/>
                    <a:pt x="268" y="783"/>
                  </a:cubicBezTo>
                  <a:cubicBezTo>
                    <a:pt x="269" y="782"/>
                    <a:pt x="269" y="782"/>
                    <a:pt x="269" y="781"/>
                  </a:cubicBezTo>
                  <a:cubicBezTo>
                    <a:pt x="269" y="781"/>
                    <a:pt x="269" y="780"/>
                    <a:pt x="269" y="779"/>
                  </a:cubicBezTo>
                  <a:cubicBezTo>
                    <a:pt x="269" y="779"/>
                    <a:pt x="269" y="779"/>
                    <a:pt x="269" y="779"/>
                  </a:cubicBezTo>
                  <a:cubicBezTo>
                    <a:pt x="269" y="779"/>
                    <a:pt x="269" y="779"/>
                    <a:pt x="269" y="778"/>
                  </a:cubicBezTo>
                  <a:cubicBezTo>
                    <a:pt x="268" y="778"/>
                    <a:pt x="268" y="779"/>
                    <a:pt x="267" y="779"/>
                  </a:cubicBezTo>
                  <a:cubicBezTo>
                    <a:pt x="267" y="778"/>
                    <a:pt x="264" y="778"/>
                    <a:pt x="265" y="776"/>
                  </a:cubicBezTo>
                  <a:cubicBezTo>
                    <a:pt x="265" y="775"/>
                    <a:pt x="266" y="775"/>
                    <a:pt x="267" y="774"/>
                  </a:cubicBezTo>
                  <a:cubicBezTo>
                    <a:pt x="267" y="773"/>
                    <a:pt x="266" y="773"/>
                    <a:pt x="267" y="772"/>
                  </a:cubicBezTo>
                  <a:cubicBezTo>
                    <a:pt x="268" y="772"/>
                    <a:pt x="269" y="773"/>
                    <a:pt x="270" y="772"/>
                  </a:cubicBezTo>
                  <a:cubicBezTo>
                    <a:pt x="270" y="771"/>
                    <a:pt x="269" y="770"/>
                    <a:pt x="270" y="769"/>
                  </a:cubicBezTo>
                  <a:cubicBezTo>
                    <a:pt x="271" y="770"/>
                    <a:pt x="270" y="771"/>
                    <a:pt x="270" y="773"/>
                  </a:cubicBezTo>
                  <a:cubicBezTo>
                    <a:pt x="271" y="774"/>
                    <a:pt x="270" y="776"/>
                    <a:pt x="270" y="777"/>
                  </a:cubicBezTo>
                  <a:cubicBezTo>
                    <a:pt x="271" y="778"/>
                    <a:pt x="271" y="778"/>
                    <a:pt x="271" y="779"/>
                  </a:cubicBezTo>
                  <a:close/>
                  <a:moveTo>
                    <a:pt x="266" y="768"/>
                  </a:moveTo>
                  <a:cubicBezTo>
                    <a:pt x="266" y="769"/>
                    <a:pt x="267" y="769"/>
                    <a:pt x="267" y="770"/>
                  </a:cubicBezTo>
                  <a:cubicBezTo>
                    <a:pt x="265" y="770"/>
                    <a:pt x="266" y="769"/>
                    <a:pt x="266" y="768"/>
                  </a:cubicBezTo>
                  <a:close/>
                  <a:moveTo>
                    <a:pt x="267" y="771"/>
                  </a:moveTo>
                  <a:cubicBezTo>
                    <a:pt x="267" y="771"/>
                    <a:pt x="267" y="771"/>
                    <a:pt x="267" y="771"/>
                  </a:cubicBezTo>
                  <a:cubicBezTo>
                    <a:pt x="267" y="771"/>
                    <a:pt x="266" y="771"/>
                    <a:pt x="266" y="771"/>
                  </a:cubicBezTo>
                  <a:cubicBezTo>
                    <a:pt x="266" y="771"/>
                    <a:pt x="266" y="771"/>
                    <a:pt x="266" y="770"/>
                  </a:cubicBezTo>
                  <a:cubicBezTo>
                    <a:pt x="266" y="770"/>
                    <a:pt x="266" y="771"/>
                    <a:pt x="267" y="771"/>
                  </a:cubicBezTo>
                  <a:close/>
                  <a:moveTo>
                    <a:pt x="270" y="763"/>
                  </a:moveTo>
                  <a:cubicBezTo>
                    <a:pt x="270" y="763"/>
                    <a:pt x="270" y="763"/>
                    <a:pt x="270" y="763"/>
                  </a:cubicBezTo>
                  <a:cubicBezTo>
                    <a:pt x="270" y="764"/>
                    <a:pt x="270" y="764"/>
                    <a:pt x="269" y="764"/>
                  </a:cubicBezTo>
                  <a:cubicBezTo>
                    <a:pt x="269" y="764"/>
                    <a:pt x="270" y="764"/>
                    <a:pt x="270" y="763"/>
                  </a:cubicBezTo>
                  <a:close/>
                  <a:moveTo>
                    <a:pt x="270" y="764"/>
                  </a:moveTo>
                  <a:cubicBezTo>
                    <a:pt x="270" y="765"/>
                    <a:pt x="270" y="765"/>
                    <a:pt x="270" y="766"/>
                  </a:cubicBezTo>
                  <a:cubicBezTo>
                    <a:pt x="270" y="766"/>
                    <a:pt x="270" y="766"/>
                    <a:pt x="270" y="766"/>
                  </a:cubicBezTo>
                  <a:cubicBezTo>
                    <a:pt x="270" y="768"/>
                    <a:pt x="270" y="768"/>
                    <a:pt x="270" y="769"/>
                  </a:cubicBezTo>
                  <a:cubicBezTo>
                    <a:pt x="268" y="769"/>
                    <a:pt x="269" y="768"/>
                    <a:pt x="269" y="768"/>
                  </a:cubicBezTo>
                  <a:cubicBezTo>
                    <a:pt x="269" y="767"/>
                    <a:pt x="269" y="766"/>
                    <a:pt x="269" y="765"/>
                  </a:cubicBezTo>
                  <a:cubicBezTo>
                    <a:pt x="270" y="765"/>
                    <a:pt x="269" y="764"/>
                    <a:pt x="270" y="764"/>
                  </a:cubicBezTo>
                  <a:close/>
                  <a:moveTo>
                    <a:pt x="268" y="742"/>
                  </a:moveTo>
                  <a:cubicBezTo>
                    <a:pt x="270" y="743"/>
                    <a:pt x="267" y="743"/>
                    <a:pt x="268" y="742"/>
                  </a:cubicBezTo>
                  <a:close/>
                  <a:moveTo>
                    <a:pt x="268" y="752"/>
                  </a:moveTo>
                  <a:cubicBezTo>
                    <a:pt x="268" y="752"/>
                    <a:pt x="268" y="752"/>
                    <a:pt x="268" y="752"/>
                  </a:cubicBezTo>
                  <a:cubicBezTo>
                    <a:pt x="268" y="752"/>
                    <a:pt x="268" y="752"/>
                    <a:pt x="268" y="752"/>
                  </a:cubicBezTo>
                  <a:cubicBezTo>
                    <a:pt x="268" y="752"/>
                    <a:pt x="268" y="752"/>
                    <a:pt x="268" y="752"/>
                  </a:cubicBezTo>
                  <a:cubicBezTo>
                    <a:pt x="268" y="752"/>
                    <a:pt x="268" y="752"/>
                    <a:pt x="268" y="752"/>
                  </a:cubicBezTo>
                  <a:close/>
                  <a:moveTo>
                    <a:pt x="267" y="744"/>
                  </a:moveTo>
                  <a:cubicBezTo>
                    <a:pt x="268" y="744"/>
                    <a:pt x="267" y="744"/>
                    <a:pt x="267" y="745"/>
                  </a:cubicBezTo>
                  <a:cubicBezTo>
                    <a:pt x="266" y="745"/>
                    <a:pt x="266" y="744"/>
                    <a:pt x="267" y="744"/>
                  </a:cubicBezTo>
                  <a:close/>
                  <a:moveTo>
                    <a:pt x="267" y="765"/>
                  </a:moveTo>
                  <a:cubicBezTo>
                    <a:pt x="267" y="765"/>
                    <a:pt x="267" y="766"/>
                    <a:pt x="265" y="766"/>
                  </a:cubicBezTo>
                  <a:cubicBezTo>
                    <a:pt x="265" y="765"/>
                    <a:pt x="265" y="765"/>
                    <a:pt x="265" y="764"/>
                  </a:cubicBezTo>
                  <a:cubicBezTo>
                    <a:pt x="266" y="764"/>
                    <a:pt x="266" y="765"/>
                    <a:pt x="267" y="765"/>
                  </a:cubicBezTo>
                  <a:close/>
                  <a:moveTo>
                    <a:pt x="265" y="746"/>
                  </a:moveTo>
                  <a:cubicBezTo>
                    <a:pt x="264" y="746"/>
                    <a:pt x="264" y="745"/>
                    <a:pt x="265" y="745"/>
                  </a:cubicBezTo>
                  <a:cubicBezTo>
                    <a:pt x="266" y="745"/>
                    <a:pt x="265" y="745"/>
                    <a:pt x="265" y="746"/>
                  </a:cubicBezTo>
                  <a:close/>
                  <a:moveTo>
                    <a:pt x="265" y="741"/>
                  </a:moveTo>
                  <a:cubicBezTo>
                    <a:pt x="265" y="741"/>
                    <a:pt x="264" y="741"/>
                    <a:pt x="264" y="741"/>
                  </a:cubicBezTo>
                  <a:cubicBezTo>
                    <a:pt x="264" y="741"/>
                    <a:pt x="264" y="741"/>
                    <a:pt x="264" y="741"/>
                  </a:cubicBezTo>
                  <a:cubicBezTo>
                    <a:pt x="264" y="741"/>
                    <a:pt x="264" y="741"/>
                    <a:pt x="265" y="741"/>
                  </a:cubicBezTo>
                  <a:close/>
                  <a:moveTo>
                    <a:pt x="264" y="739"/>
                  </a:moveTo>
                  <a:cubicBezTo>
                    <a:pt x="264" y="739"/>
                    <a:pt x="264" y="740"/>
                    <a:pt x="263" y="740"/>
                  </a:cubicBezTo>
                  <a:cubicBezTo>
                    <a:pt x="263" y="740"/>
                    <a:pt x="264" y="740"/>
                    <a:pt x="264" y="739"/>
                  </a:cubicBezTo>
                  <a:close/>
                  <a:moveTo>
                    <a:pt x="262" y="758"/>
                  </a:moveTo>
                  <a:cubicBezTo>
                    <a:pt x="262" y="759"/>
                    <a:pt x="262" y="759"/>
                    <a:pt x="261" y="759"/>
                  </a:cubicBezTo>
                  <a:cubicBezTo>
                    <a:pt x="261" y="759"/>
                    <a:pt x="261" y="758"/>
                    <a:pt x="261" y="758"/>
                  </a:cubicBezTo>
                  <a:cubicBezTo>
                    <a:pt x="262" y="758"/>
                    <a:pt x="262" y="758"/>
                    <a:pt x="262" y="758"/>
                  </a:cubicBezTo>
                  <a:close/>
                  <a:moveTo>
                    <a:pt x="260" y="750"/>
                  </a:moveTo>
                  <a:cubicBezTo>
                    <a:pt x="260" y="750"/>
                    <a:pt x="261" y="750"/>
                    <a:pt x="261" y="750"/>
                  </a:cubicBezTo>
                  <a:cubicBezTo>
                    <a:pt x="261" y="750"/>
                    <a:pt x="261" y="750"/>
                    <a:pt x="261" y="750"/>
                  </a:cubicBezTo>
                  <a:cubicBezTo>
                    <a:pt x="261" y="751"/>
                    <a:pt x="261" y="751"/>
                    <a:pt x="261" y="751"/>
                  </a:cubicBezTo>
                  <a:cubicBezTo>
                    <a:pt x="261" y="751"/>
                    <a:pt x="261" y="751"/>
                    <a:pt x="261" y="751"/>
                  </a:cubicBezTo>
                  <a:cubicBezTo>
                    <a:pt x="260" y="751"/>
                    <a:pt x="260" y="751"/>
                    <a:pt x="260" y="751"/>
                  </a:cubicBezTo>
                  <a:cubicBezTo>
                    <a:pt x="260" y="751"/>
                    <a:pt x="260" y="751"/>
                    <a:pt x="260" y="750"/>
                  </a:cubicBezTo>
                  <a:close/>
                  <a:moveTo>
                    <a:pt x="259" y="771"/>
                  </a:moveTo>
                  <a:cubicBezTo>
                    <a:pt x="259" y="771"/>
                    <a:pt x="259" y="772"/>
                    <a:pt x="259" y="772"/>
                  </a:cubicBezTo>
                  <a:cubicBezTo>
                    <a:pt x="258" y="772"/>
                    <a:pt x="259" y="771"/>
                    <a:pt x="259" y="771"/>
                  </a:cubicBezTo>
                  <a:close/>
                  <a:moveTo>
                    <a:pt x="258" y="742"/>
                  </a:moveTo>
                  <a:cubicBezTo>
                    <a:pt x="258" y="742"/>
                    <a:pt x="258" y="742"/>
                    <a:pt x="258" y="742"/>
                  </a:cubicBezTo>
                  <a:cubicBezTo>
                    <a:pt x="258" y="742"/>
                    <a:pt x="258" y="741"/>
                    <a:pt x="258" y="741"/>
                  </a:cubicBezTo>
                  <a:cubicBezTo>
                    <a:pt x="260" y="741"/>
                    <a:pt x="258" y="743"/>
                    <a:pt x="258" y="743"/>
                  </a:cubicBezTo>
                  <a:cubicBezTo>
                    <a:pt x="258" y="743"/>
                    <a:pt x="258" y="743"/>
                    <a:pt x="258" y="743"/>
                  </a:cubicBezTo>
                  <a:cubicBezTo>
                    <a:pt x="258" y="743"/>
                    <a:pt x="257" y="743"/>
                    <a:pt x="257" y="743"/>
                  </a:cubicBezTo>
                  <a:cubicBezTo>
                    <a:pt x="257" y="742"/>
                    <a:pt x="257" y="742"/>
                    <a:pt x="258" y="742"/>
                  </a:cubicBezTo>
                  <a:close/>
                  <a:moveTo>
                    <a:pt x="257" y="760"/>
                  </a:moveTo>
                  <a:cubicBezTo>
                    <a:pt x="256" y="760"/>
                    <a:pt x="257" y="759"/>
                    <a:pt x="258" y="759"/>
                  </a:cubicBezTo>
                  <a:cubicBezTo>
                    <a:pt x="259" y="759"/>
                    <a:pt x="257" y="759"/>
                    <a:pt x="257" y="760"/>
                  </a:cubicBezTo>
                  <a:close/>
                  <a:moveTo>
                    <a:pt x="258" y="764"/>
                  </a:moveTo>
                  <a:cubicBezTo>
                    <a:pt x="258" y="764"/>
                    <a:pt x="258" y="764"/>
                    <a:pt x="258" y="765"/>
                  </a:cubicBezTo>
                  <a:cubicBezTo>
                    <a:pt x="257" y="765"/>
                    <a:pt x="257" y="765"/>
                    <a:pt x="257" y="765"/>
                  </a:cubicBezTo>
                  <a:cubicBezTo>
                    <a:pt x="257" y="764"/>
                    <a:pt x="257" y="764"/>
                    <a:pt x="257" y="764"/>
                  </a:cubicBezTo>
                  <a:cubicBezTo>
                    <a:pt x="258" y="764"/>
                    <a:pt x="258" y="764"/>
                    <a:pt x="258" y="764"/>
                  </a:cubicBezTo>
                  <a:close/>
                  <a:moveTo>
                    <a:pt x="257" y="745"/>
                  </a:moveTo>
                  <a:cubicBezTo>
                    <a:pt x="256" y="744"/>
                    <a:pt x="256" y="744"/>
                    <a:pt x="256" y="744"/>
                  </a:cubicBezTo>
                  <a:cubicBezTo>
                    <a:pt x="257" y="744"/>
                    <a:pt x="257" y="744"/>
                    <a:pt x="257" y="745"/>
                  </a:cubicBezTo>
                  <a:close/>
                  <a:moveTo>
                    <a:pt x="254" y="776"/>
                  </a:moveTo>
                  <a:cubicBezTo>
                    <a:pt x="255" y="776"/>
                    <a:pt x="255" y="775"/>
                    <a:pt x="257" y="775"/>
                  </a:cubicBezTo>
                  <a:cubicBezTo>
                    <a:pt x="257" y="774"/>
                    <a:pt x="257" y="773"/>
                    <a:pt x="258" y="773"/>
                  </a:cubicBezTo>
                  <a:cubicBezTo>
                    <a:pt x="258" y="774"/>
                    <a:pt x="258" y="774"/>
                    <a:pt x="257" y="774"/>
                  </a:cubicBezTo>
                  <a:cubicBezTo>
                    <a:pt x="257" y="775"/>
                    <a:pt x="257" y="775"/>
                    <a:pt x="256" y="776"/>
                  </a:cubicBezTo>
                  <a:cubicBezTo>
                    <a:pt x="255" y="776"/>
                    <a:pt x="255" y="776"/>
                    <a:pt x="254" y="776"/>
                  </a:cubicBezTo>
                  <a:cubicBezTo>
                    <a:pt x="254" y="777"/>
                    <a:pt x="254" y="777"/>
                    <a:pt x="254" y="777"/>
                  </a:cubicBezTo>
                  <a:cubicBezTo>
                    <a:pt x="253" y="778"/>
                    <a:pt x="252" y="778"/>
                    <a:pt x="252" y="778"/>
                  </a:cubicBezTo>
                  <a:cubicBezTo>
                    <a:pt x="251" y="778"/>
                    <a:pt x="252" y="780"/>
                    <a:pt x="250" y="779"/>
                  </a:cubicBezTo>
                  <a:cubicBezTo>
                    <a:pt x="251" y="779"/>
                    <a:pt x="251" y="778"/>
                    <a:pt x="252" y="777"/>
                  </a:cubicBezTo>
                  <a:cubicBezTo>
                    <a:pt x="252" y="777"/>
                    <a:pt x="254" y="777"/>
                    <a:pt x="254" y="776"/>
                  </a:cubicBezTo>
                  <a:close/>
                  <a:moveTo>
                    <a:pt x="253" y="759"/>
                  </a:moveTo>
                  <a:cubicBezTo>
                    <a:pt x="254" y="759"/>
                    <a:pt x="254" y="759"/>
                    <a:pt x="253" y="759"/>
                  </a:cubicBezTo>
                  <a:cubicBezTo>
                    <a:pt x="253" y="760"/>
                    <a:pt x="253" y="758"/>
                    <a:pt x="253" y="759"/>
                  </a:cubicBezTo>
                  <a:close/>
                  <a:moveTo>
                    <a:pt x="253" y="767"/>
                  </a:moveTo>
                  <a:cubicBezTo>
                    <a:pt x="253" y="768"/>
                    <a:pt x="253" y="768"/>
                    <a:pt x="253" y="768"/>
                  </a:cubicBezTo>
                  <a:cubicBezTo>
                    <a:pt x="253" y="768"/>
                    <a:pt x="252" y="768"/>
                    <a:pt x="252" y="768"/>
                  </a:cubicBezTo>
                  <a:cubicBezTo>
                    <a:pt x="252" y="768"/>
                    <a:pt x="252" y="768"/>
                    <a:pt x="252" y="767"/>
                  </a:cubicBezTo>
                  <a:cubicBezTo>
                    <a:pt x="252" y="767"/>
                    <a:pt x="253" y="767"/>
                    <a:pt x="253" y="767"/>
                  </a:cubicBezTo>
                  <a:close/>
                  <a:moveTo>
                    <a:pt x="247" y="736"/>
                  </a:moveTo>
                  <a:cubicBezTo>
                    <a:pt x="249" y="736"/>
                    <a:pt x="246" y="736"/>
                    <a:pt x="247" y="737"/>
                  </a:cubicBezTo>
                  <a:cubicBezTo>
                    <a:pt x="246" y="737"/>
                    <a:pt x="247" y="736"/>
                    <a:pt x="247" y="736"/>
                  </a:cubicBezTo>
                  <a:close/>
                  <a:moveTo>
                    <a:pt x="246" y="749"/>
                  </a:moveTo>
                  <a:cubicBezTo>
                    <a:pt x="246" y="749"/>
                    <a:pt x="246" y="748"/>
                    <a:pt x="246" y="748"/>
                  </a:cubicBezTo>
                  <a:cubicBezTo>
                    <a:pt x="246" y="748"/>
                    <a:pt x="247" y="747"/>
                    <a:pt x="247" y="747"/>
                  </a:cubicBezTo>
                  <a:cubicBezTo>
                    <a:pt x="247" y="747"/>
                    <a:pt x="247" y="747"/>
                    <a:pt x="248" y="747"/>
                  </a:cubicBezTo>
                  <a:cubicBezTo>
                    <a:pt x="248" y="746"/>
                    <a:pt x="249" y="746"/>
                    <a:pt x="249" y="746"/>
                  </a:cubicBezTo>
                  <a:cubicBezTo>
                    <a:pt x="249" y="745"/>
                    <a:pt x="248" y="746"/>
                    <a:pt x="247" y="745"/>
                  </a:cubicBezTo>
                  <a:cubicBezTo>
                    <a:pt x="247" y="744"/>
                    <a:pt x="248" y="744"/>
                    <a:pt x="249" y="743"/>
                  </a:cubicBezTo>
                  <a:cubicBezTo>
                    <a:pt x="250" y="743"/>
                    <a:pt x="249" y="745"/>
                    <a:pt x="249" y="746"/>
                  </a:cubicBezTo>
                  <a:cubicBezTo>
                    <a:pt x="250" y="746"/>
                    <a:pt x="250" y="746"/>
                    <a:pt x="251" y="746"/>
                  </a:cubicBezTo>
                  <a:cubicBezTo>
                    <a:pt x="250" y="747"/>
                    <a:pt x="249" y="748"/>
                    <a:pt x="249" y="749"/>
                  </a:cubicBezTo>
                  <a:cubicBezTo>
                    <a:pt x="249" y="749"/>
                    <a:pt x="250" y="749"/>
                    <a:pt x="250" y="749"/>
                  </a:cubicBezTo>
                  <a:cubicBezTo>
                    <a:pt x="249" y="751"/>
                    <a:pt x="251" y="752"/>
                    <a:pt x="253" y="752"/>
                  </a:cubicBezTo>
                  <a:cubicBezTo>
                    <a:pt x="253" y="753"/>
                    <a:pt x="252" y="753"/>
                    <a:pt x="251" y="754"/>
                  </a:cubicBezTo>
                  <a:cubicBezTo>
                    <a:pt x="250" y="754"/>
                    <a:pt x="250" y="753"/>
                    <a:pt x="249" y="753"/>
                  </a:cubicBezTo>
                  <a:cubicBezTo>
                    <a:pt x="248" y="753"/>
                    <a:pt x="248" y="754"/>
                    <a:pt x="246" y="754"/>
                  </a:cubicBezTo>
                  <a:cubicBezTo>
                    <a:pt x="246" y="753"/>
                    <a:pt x="246" y="752"/>
                    <a:pt x="246" y="751"/>
                  </a:cubicBezTo>
                  <a:cubicBezTo>
                    <a:pt x="246" y="750"/>
                    <a:pt x="245" y="750"/>
                    <a:pt x="246" y="749"/>
                  </a:cubicBezTo>
                  <a:close/>
                  <a:moveTo>
                    <a:pt x="246" y="785"/>
                  </a:moveTo>
                  <a:cubicBezTo>
                    <a:pt x="246" y="787"/>
                    <a:pt x="246" y="788"/>
                    <a:pt x="245" y="789"/>
                  </a:cubicBezTo>
                  <a:cubicBezTo>
                    <a:pt x="244" y="789"/>
                    <a:pt x="244" y="788"/>
                    <a:pt x="245" y="787"/>
                  </a:cubicBezTo>
                  <a:cubicBezTo>
                    <a:pt x="245" y="786"/>
                    <a:pt x="244" y="785"/>
                    <a:pt x="246" y="785"/>
                  </a:cubicBezTo>
                  <a:close/>
                  <a:moveTo>
                    <a:pt x="245" y="759"/>
                  </a:moveTo>
                  <a:cubicBezTo>
                    <a:pt x="245" y="759"/>
                    <a:pt x="245" y="759"/>
                    <a:pt x="245" y="758"/>
                  </a:cubicBezTo>
                  <a:cubicBezTo>
                    <a:pt x="246" y="758"/>
                    <a:pt x="245" y="760"/>
                    <a:pt x="245" y="759"/>
                  </a:cubicBezTo>
                  <a:cubicBezTo>
                    <a:pt x="245" y="759"/>
                    <a:pt x="245" y="759"/>
                    <a:pt x="245" y="759"/>
                  </a:cubicBezTo>
                  <a:close/>
                  <a:moveTo>
                    <a:pt x="243" y="755"/>
                  </a:moveTo>
                  <a:cubicBezTo>
                    <a:pt x="243" y="756"/>
                    <a:pt x="244" y="756"/>
                    <a:pt x="243" y="757"/>
                  </a:cubicBezTo>
                  <a:cubicBezTo>
                    <a:pt x="243" y="757"/>
                    <a:pt x="244" y="757"/>
                    <a:pt x="244" y="757"/>
                  </a:cubicBezTo>
                  <a:cubicBezTo>
                    <a:pt x="244" y="759"/>
                    <a:pt x="243" y="759"/>
                    <a:pt x="243" y="760"/>
                  </a:cubicBezTo>
                  <a:cubicBezTo>
                    <a:pt x="242" y="760"/>
                    <a:pt x="243" y="759"/>
                    <a:pt x="243" y="759"/>
                  </a:cubicBezTo>
                  <a:cubicBezTo>
                    <a:pt x="243" y="758"/>
                    <a:pt x="242" y="757"/>
                    <a:pt x="242" y="756"/>
                  </a:cubicBezTo>
                  <a:cubicBezTo>
                    <a:pt x="243" y="756"/>
                    <a:pt x="242" y="755"/>
                    <a:pt x="243" y="755"/>
                  </a:cubicBezTo>
                  <a:close/>
                  <a:moveTo>
                    <a:pt x="240" y="735"/>
                  </a:moveTo>
                  <a:cubicBezTo>
                    <a:pt x="241" y="735"/>
                    <a:pt x="240" y="735"/>
                    <a:pt x="240" y="736"/>
                  </a:cubicBezTo>
                  <a:cubicBezTo>
                    <a:pt x="240" y="736"/>
                    <a:pt x="240" y="735"/>
                    <a:pt x="240" y="735"/>
                  </a:cubicBezTo>
                  <a:close/>
                  <a:moveTo>
                    <a:pt x="238" y="751"/>
                  </a:moveTo>
                  <a:cubicBezTo>
                    <a:pt x="239" y="751"/>
                    <a:pt x="239" y="751"/>
                    <a:pt x="239" y="751"/>
                  </a:cubicBezTo>
                  <a:cubicBezTo>
                    <a:pt x="239" y="751"/>
                    <a:pt x="239" y="751"/>
                    <a:pt x="239" y="752"/>
                  </a:cubicBezTo>
                  <a:cubicBezTo>
                    <a:pt x="239" y="752"/>
                    <a:pt x="239" y="752"/>
                    <a:pt x="238" y="752"/>
                  </a:cubicBezTo>
                  <a:cubicBezTo>
                    <a:pt x="238" y="751"/>
                    <a:pt x="238" y="751"/>
                    <a:pt x="238" y="751"/>
                  </a:cubicBezTo>
                  <a:close/>
                  <a:moveTo>
                    <a:pt x="238" y="755"/>
                  </a:moveTo>
                  <a:cubicBezTo>
                    <a:pt x="239" y="755"/>
                    <a:pt x="239" y="756"/>
                    <a:pt x="240" y="756"/>
                  </a:cubicBezTo>
                  <a:cubicBezTo>
                    <a:pt x="240" y="756"/>
                    <a:pt x="240" y="757"/>
                    <a:pt x="238" y="757"/>
                  </a:cubicBezTo>
                  <a:cubicBezTo>
                    <a:pt x="238" y="756"/>
                    <a:pt x="238" y="756"/>
                    <a:pt x="238" y="755"/>
                  </a:cubicBezTo>
                  <a:close/>
                  <a:moveTo>
                    <a:pt x="240" y="761"/>
                  </a:moveTo>
                  <a:cubicBezTo>
                    <a:pt x="239" y="761"/>
                    <a:pt x="239" y="760"/>
                    <a:pt x="239" y="759"/>
                  </a:cubicBezTo>
                  <a:cubicBezTo>
                    <a:pt x="240" y="760"/>
                    <a:pt x="240" y="760"/>
                    <a:pt x="240" y="761"/>
                  </a:cubicBezTo>
                  <a:close/>
                  <a:moveTo>
                    <a:pt x="240" y="764"/>
                  </a:moveTo>
                  <a:cubicBezTo>
                    <a:pt x="241" y="764"/>
                    <a:pt x="240" y="764"/>
                    <a:pt x="240" y="763"/>
                  </a:cubicBezTo>
                  <a:cubicBezTo>
                    <a:pt x="241" y="763"/>
                    <a:pt x="242" y="764"/>
                    <a:pt x="243" y="763"/>
                  </a:cubicBezTo>
                  <a:cubicBezTo>
                    <a:pt x="243" y="762"/>
                    <a:pt x="242" y="761"/>
                    <a:pt x="243" y="760"/>
                  </a:cubicBezTo>
                  <a:cubicBezTo>
                    <a:pt x="244" y="761"/>
                    <a:pt x="244" y="762"/>
                    <a:pt x="243" y="764"/>
                  </a:cubicBezTo>
                  <a:cubicBezTo>
                    <a:pt x="245" y="765"/>
                    <a:pt x="243" y="767"/>
                    <a:pt x="243" y="769"/>
                  </a:cubicBezTo>
                  <a:cubicBezTo>
                    <a:pt x="243" y="769"/>
                    <a:pt x="243" y="769"/>
                    <a:pt x="242" y="769"/>
                  </a:cubicBezTo>
                  <a:cubicBezTo>
                    <a:pt x="241" y="769"/>
                    <a:pt x="241" y="770"/>
                    <a:pt x="240" y="770"/>
                  </a:cubicBezTo>
                  <a:cubicBezTo>
                    <a:pt x="240" y="768"/>
                    <a:pt x="238" y="769"/>
                    <a:pt x="238" y="767"/>
                  </a:cubicBezTo>
                  <a:cubicBezTo>
                    <a:pt x="238" y="766"/>
                    <a:pt x="240" y="765"/>
                    <a:pt x="240" y="764"/>
                  </a:cubicBezTo>
                  <a:close/>
                  <a:moveTo>
                    <a:pt x="238" y="763"/>
                  </a:moveTo>
                  <a:cubicBezTo>
                    <a:pt x="238" y="764"/>
                    <a:pt x="237" y="765"/>
                    <a:pt x="235" y="764"/>
                  </a:cubicBezTo>
                  <a:cubicBezTo>
                    <a:pt x="235" y="763"/>
                    <a:pt x="236" y="763"/>
                    <a:pt x="238" y="763"/>
                  </a:cubicBezTo>
                  <a:close/>
                  <a:moveTo>
                    <a:pt x="234" y="745"/>
                  </a:moveTo>
                  <a:cubicBezTo>
                    <a:pt x="234" y="745"/>
                    <a:pt x="234" y="745"/>
                    <a:pt x="235" y="745"/>
                  </a:cubicBezTo>
                  <a:cubicBezTo>
                    <a:pt x="235" y="745"/>
                    <a:pt x="235" y="746"/>
                    <a:pt x="235" y="746"/>
                  </a:cubicBezTo>
                  <a:cubicBezTo>
                    <a:pt x="234" y="746"/>
                    <a:pt x="234" y="746"/>
                    <a:pt x="234" y="746"/>
                  </a:cubicBezTo>
                  <a:cubicBezTo>
                    <a:pt x="234" y="746"/>
                    <a:pt x="234" y="745"/>
                    <a:pt x="234" y="745"/>
                  </a:cubicBezTo>
                  <a:close/>
                  <a:moveTo>
                    <a:pt x="236" y="777"/>
                  </a:moveTo>
                  <a:cubicBezTo>
                    <a:pt x="235" y="777"/>
                    <a:pt x="234" y="777"/>
                    <a:pt x="233" y="777"/>
                  </a:cubicBezTo>
                  <a:cubicBezTo>
                    <a:pt x="233" y="776"/>
                    <a:pt x="233" y="776"/>
                    <a:pt x="233" y="775"/>
                  </a:cubicBezTo>
                  <a:cubicBezTo>
                    <a:pt x="235" y="775"/>
                    <a:pt x="237" y="776"/>
                    <a:pt x="236" y="777"/>
                  </a:cubicBezTo>
                  <a:close/>
                  <a:moveTo>
                    <a:pt x="233" y="748"/>
                  </a:moveTo>
                  <a:cubicBezTo>
                    <a:pt x="233" y="748"/>
                    <a:pt x="233" y="749"/>
                    <a:pt x="232" y="749"/>
                  </a:cubicBezTo>
                  <a:cubicBezTo>
                    <a:pt x="232" y="748"/>
                    <a:pt x="233" y="748"/>
                    <a:pt x="233" y="748"/>
                  </a:cubicBezTo>
                  <a:close/>
                  <a:moveTo>
                    <a:pt x="232" y="732"/>
                  </a:moveTo>
                  <a:cubicBezTo>
                    <a:pt x="233" y="733"/>
                    <a:pt x="232" y="734"/>
                    <a:pt x="231" y="735"/>
                  </a:cubicBezTo>
                  <a:cubicBezTo>
                    <a:pt x="230" y="734"/>
                    <a:pt x="231" y="733"/>
                    <a:pt x="232" y="732"/>
                  </a:cubicBezTo>
                  <a:close/>
                  <a:moveTo>
                    <a:pt x="232" y="735"/>
                  </a:moveTo>
                  <a:cubicBezTo>
                    <a:pt x="232" y="735"/>
                    <a:pt x="232" y="735"/>
                    <a:pt x="232" y="735"/>
                  </a:cubicBezTo>
                  <a:cubicBezTo>
                    <a:pt x="231" y="735"/>
                    <a:pt x="231" y="735"/>
                    <a:pt x="231" y="735"/>
                  </a:cubicBezTo>
                  <a:cubicBezTo>
                    <a:pt x="231" y="735"/>
                    <a:pt x="231" y="735"/>
                    <a:pt x="231" y="735"/>
                  </a:cubicBezTo>
                  <a:cubicBezTo>
                    <a:pt x="231" y="735"/>
                    <a:pt x="231" y="735"/>
                    <a:pt x="232" y="735"/>
                  </a:cubicBezTo>
                  <a:close/>
                  <a:moveTo>
                    <a:pt x="230" y="736"/>
                  </a:moveTo>
                  <a:cubicBezTo>
                    <a:pt x="230" y="736"/>
                    <a:pt x="229" y="735"/>
                    <a:pt x="229" y="735"/>
                  </a:cubicBezTo>
                  <a:cubicBezTo>
                    <a:pt x="230" y="735"/>
                    <a:pt x="230" y="735"/>
                    <a:pt x="230" y="736"/>
                  </a:cubicBezTo>
                  <a:close/>
                  <a:moveTo>
                    <a:pt x="231" y="750"/>
                  </a:moveTo>
                  <a:cubicBezTo>
                    <a:pt x="232" y="750"/>
                    <a:pt x="232" y="750"/>
                    <a:pt x="233" y="750"/>
                  </a:cubicBezTo>
                  <a:cubicBezTo>
                    <a:pt x="232" y="751"/>
                    <a:pt x="233" y="751"/>
                    <a:pt x="232" y="753"/>
                  </a:cubicBezTo>
                  <a:cubicBezTo>
                    <a:pt x="232" y="753"/>
                    <a:pt x="232" y="753"/>
                    <a:pt x="232" y="753"/>
                  </a:cubicBezTo>
                  <a:cubicBezTo>
                    <a:pt x="232" y="753"/>
                    <a:pt x="232" y="754"/>
                    <a:pt x="232" y="754"/>
                  </a:cubicBezTo>
                  <a:cubicBezTo>
                    <a:pt x="232" y="754"/>
                    <a:pt x="231" y="755"/>
                    <a:pt x="231" y="755"/>
                  </a:cubicBezTo>
                  <a:cubicBezTo>
                    <a:pt x="231" y="755"/>
                    <a:pt x="231" y="755"/>
                    <a:pt x="231" y="755"/>
                  </a:cubicBezTo>
                  <a:cubicBezTo>
                    <a:pt x="231" y="755"/>
                    <a:pt x="231" y="755"/>
                    <a:pt x="231" y="756"/>
                  </a:cubicBezTo>
                  <a:cubicBezTo>
                    <a:pt x="231" y="756"/>
                    <a:pt x="230" y="756"/>
                    <a:pt x="230" y="756"/>
                  </a:cubicBezTo>
                  <a:cubicBezTo>
                    <a:pt x="230" y="755"/>
                    <a:pt x="230" y="755"/>
                    <a:pt x="230" y="755"/>
                  </a:cubicBezTo>
                  <a:cubicBezTo>
                    <a:pt x="230" y="756"/>
                    <a:pt x="229" y="756"/>
                    <a:pt x="229" y="756"/>
                  </a:cubicBezTo>
                  <a:cubicBezTo>
                    <a:pt x="228" y="753"/>
                    <a:pt x="230" y="751"/>
                    <a:pt x="231" y="750"/>
                  </a:cubicBezTo>
                  <a:close/>
                  <a:moveTo>
                    <a:pt x="230" y="763"/>
                  </a:moveTo>
                  <a:cubicBezTo>
                    <a:pt x="230" y="763"/>
                    <a:pt x="230" y="763"/>
                    <a:pt x="230" y="764"/>
                  </a:cubicBezTo>
                  <a:cubicBezTo>
                    <a:pt x="230" y="764"/>
                    <a:pt x="229" y="764"/>
                    <a:pt x="229" y="764"/>
                  </a:cubicBezTo>
                  <a:cubicBezTo>
                    <a:pt x="229" y="763"/>
                    <a:pt x="229" y="763"/>
                    <a:pt x="229" y="763"/>
                  </a:cubicBezTo>
                  <a:cubicBezTo>
                    <a:pt x="229" y="763"/>
                    <a:pt x="230" y="763"/>
                    <a:pt x="230" y="763"/>
                  </a:cubicBezTo>
                  <a:close/>
                  <a:moveTo>
                    <a:pt x="230" y="766"/>
                  </a:moveTo>
                  <a:cubicBezTo>
                    <a:pt x="230" y="765"/>
                    <a:pt x="230" y="764"/>
                    <a:pt x="232" y="764"/>
                  </a:cubicBezTo>
                  <a:cubicBezTo>
                    <a:pt x="232" y="764"/>
                    <a:pt x="231" y="764"/>
                    <a:pt x="230" y="765"/>
                  </a:cubicBezTo>
                  <a:cubicBezTo>
                    <a:pt x="230" y="766"/>
                    <a:pt x="230" y="766"/>
                    <a:pt x="229" y="767"/>
                  </a:cubicBezTo>
                  <a:cubicBezTo>
                    <a:pt x="228" y="767"/>
                    <a:pt x="228" y="767"/>
                    <a:pt x="227" y="767"/>
                  </a:cubicBezTo>
                  <a:cubicBezTo>
                    <a:pt x="227" y="768"/>
                    <a:pt x="227" y="768"/>
                    <a:pt x="227" y="768"/>
                  </a:cubicBezTo>
                  <a:cubicBezTo>
                    <a:pt x="226" y="769"/>
                    <a:pt x="225" y="769"/>
                    <a:pt x="225" y="769"/>
                  </a:cubicBezTo>
                  <a:cubicBezTo>
                    <a:pt x="224" y="769"/>
                    <a:pt x="225" y="770"/>
                    <a:pt x="223" y="770"/>
                  </a:cubicBezTo>
                  <a:cubicBezTo>
                    <a:pt x="224" y="770"/>
                    <a:pt x="224" y="769"/>
                    <a:pt x="225" y="768"/>
                  </a:cubicBezTo>
                  <a:cubicBezTo>
                    <a:pt x="226" y="768"/>
                    <a:pt x="227" y="768"/>
                    <a:pt x="227" y="767"/>
                  </a:cubicBezTo>
                  <a:cubicBezTo>
                    <a:pt x="228" y="767"/>
                    <a:pt x="228" y="766"/>
                    <a:pt x="230" y="766"/>
                  </a:cubicBezTo>
                  <a:close/>
                  <a:moveTo>
                    <a:pt x="225" y="758"/>
                  </a:moveTo>
                  <a:cubicBezTo>
                    <a:pt x="225" y="758"/>
                    <a:pt x="226" y="758"/>
                    <a:pt x="226" y="758"/>
                  </a:cubicBezTo>
                  <a:cubicBezTo>
                    <a:pt x="226" y="759"/>
                    <a:pt x="226" y="759"/>
                    <a:pt x="226" y="759"/>
                  </a:cubicBezTo>
                  <a:cubicBezTo>
                    <a:pt x="226" y="759"/>
                    <a:pt x="225" y="759"/>
                    <a:pt x="225" y="759"/>
                  </a:cubicBezTo>
                  <a:cubicBezTo>
                    <a:pt x="225" y="759"/>
                    <a:pt x="225" y="759"/>
                    <a:pt x="225" y="758"/>
                  </a:cubicBezTo>
                  <a:close/>
                  <a:moveTo>
                    <a:pt x="225" y="764"/>
                  </a:moveTo>
                  <a:cubicBezTo>
                    <a:pt x="223" y="764"/>
                    <a:pt x="221" y="763"/>
                    <a:pt x="221" y="762"/>
                  </a:cubicBezTo>
                  <a:cubicBezTo>
                    <a:pt x="221" y="761"/>
                    <a:pt x="222" y="760"/>
                    <a:pt x="222" y="760"/>
                  </a:cubicBezTo>
                  <a:cubicBezTo>
                    <a:pt x="222" y="760"/>
                    <a:pt x="223" y="760"/>
                    <a:pt x="224" y="759"/>
                  </a:cubicBezTo>
                  <a:cubicBezTo>
                    <a:pt x="226" y="760"/>
                    <a:pt x="225" y="762"/>
                    <a:pt x="225" y="764"/>
                  </a:cubicBezTo>
                  <a:close/>
                  <a:moveTo>
                    <a:pt x="223" y="728"/>
                  </a:moveTo>
                  <a:cubicBezTo>
                    <a:pt x="222" y="729"/>
                    <a:pt x="220" y="728"/>
                    <a:pt x="223" y="728"/>
                  </a:cubicBezTo>
                  <a:close/>
                  <a:moveTo>
                    <a:pt x="221" y="746"/>
                  </a:moveTo>
                  <a:cubicBezTo>
                    <a:pt x="220" y="745"/>
                    <a:pt x="223" y="745"/>
                    <a:pt x="221" y="746"/>
                  </a:cubicBezTo>
                  <a:close/>
                  <a:moveTo>
                    <a:pt x="221" y="775"/>
                  </a:moveTo>
                  <a:cubicBezTo>
                    <a:pt x="221" y="775"/>
                    <a:pt x="221" y="775"/>
                    <a:pt x="221" y="775"/>
                  </a:cubicBezTo>
                  <a:cubicBezTo>
                    <a:pt x="220" y="775"/>
                    <a:pt x="221" y="774"/>
                    <a:pt x="221" y="775"/>
                  </a:cubicBezTo>
                  <a:close/>
                  <a:moveTo>
                    <a:pt x="218" y="733"/>
                  </a:moveTo>
                  <a:cubicBezTo>
                    <a:pt x="218" y="731"/>
                    <a:pt x="217" y="734"/>
                    <a:pt x="218" y="733"/>
                  </a:cubicBezTo>
                  <a:close/>
                  <a:moveTo>
                    <a:pt x="216" y="737"/>
                  </a:moveTo>
                  <a:cubicBezTo>
                    <a:pt x="217" y="736"/>
                    <a:pt x="219" y="736"/>
                    <a:pt x="221" y="736"/>
                  </a:cubicBezTo>
                  <a:cubicBezTo>
                    <a:pt x="221" y="738"/>
                    <a:pt x="221" y="740"/>
                    <a:pt x="220" y="741"/>
                  </a:cubicBezTo>
                  <a:cubicBezTo>
                    <a:pt x="219" y="741"/>
                    <a:pt x="218" y="742"/>
                    <a:pt x="218" y="741"/>
                  </a:cubicBezTo>
                  <a:cubicBezTo>
                    <a:pt x="217" y="741"/>
                    <a:pt x="217" y="741"/>
                    <a:pt x="216" y="740"/>
                  </a:cubicBezTo>
                  <a:cubicBezTo>
                    <a:pt x="216" y="740"/>
                    <a:pt x="215" y="739"/>
                    <a:pt x="215" y="739"/>
                  </a:cubicBezTo>
                  <a:cubicBezTo>
                    <a:pt x="215" y="738"/>
                    <a:pt x="216" y="738"/>
                    <a:pt x="216" y="737"/>
                  </a:cubicBezTo>
                  <a:close/>
                  <a:moveTo>
                    <a:pt x="214" y="755"/>
                  </a:moveTo>
                  <a:cubicBezTo>
                    <a:pt x="214" y="755"/>
                    <a:pt x="214" y="755"/>
                    <a:pt x="214" y="755"/>
                  </a:cubicBezTo>
                  <a:cubicBezTo>
                    <a:pt x="215" y="755"/>
                    <a:pt x="215" y="756"/>
                    <a:pt x="214" y="756"/>
                  </a:cubicBezTo>
                  <a:cubicBezTo>
                    <a:pt x="214" y="756"/>
                    <a:pt x="214" y="755"/>
                    <a:pt x="214" y="755"/>
                  </a:cubicBezTo>
                  <a:close/>
                  <a:moveTo>
                    <a:pt x="212" y="739"/>
                  </a:moveTo>
                  <a:cubicBezTo>
                    <a:pt x="213" y="740"/>
                    <a:pt x="213" y="741"/>
                    <a:pt x="211" y="740"/>
                  </a:cubicBezTo>
                  <a:cubicBezTo>
                    <a:pt x="211" y="740"/>
                    <a:pt x="211" y="739"/>
                    <a:pt x="212" y="739"/>
                  </a:cubicBezTo>
                  <a:close/>
                  <a:moveTo>
                    <a:pt x="211" y="768"/>
                  </a:moveTo>
                  <a:cubicBezTo>
                    <a:pt x="212" y="768"/>
                    <a:pt x="211" y="769"/>
                    <a:pt x="210" y="769"/>
                  </a:cubicBezTo>
                  <a:cubicBezTo>
                    <a:pt x="210" y="768"/>
                    <a:pt x="211" y="768"/>
                    <a:pt x="211" y="768"/>
                  </a:cubicBezTo>
                  <a:close/>
                  <a:moveTo>
                    <a:pt x="210" y="760"/>
                  </a:moveTo>
                  <a:cubicBezTo>
                    <a:pt x="209" y="760"/>
                    <a:pt x="211" y="759"/>
                    <a:pt x="210" y="760"/>
                  </a:cubicBezTo>
                  <a:close/>
                  <a:moveTo>
                    <a:pt x="207" y="736"/>
                  </a:moveTo>
                  <a:cubicBezTo>
                    <a:pt x="207" y="736"/>
                    <a:pt x="207" y="736"/>
                    <a:pt x="207" y="736"/>
                  </a:cubicBezTo>
                  <a:cubicBezTo>
                    <a:pt x="207" y="736"/>
                    <a:pt x="207" y="737"/>
                    <a:pt x="207" y="737"/>
                  </a:cubicBezTo>
                  <a:cubicBezTo>
                    <a:pt x="207" y="737"/>
                    <a:pt x="207" y="737"/>
                    <a:pt x="207" y="737"/>
                  </a:cubicBezTo>
                  <a:cubicBezTo>
                    <a:pt x="207" y="737"/>
                    <a:pt x="207" y="736"/>
                    <a:pt x="207" y="736"/>
                  </a:cubicBezTo>
                  <a:close/>
                  <a:moveTo>
                    <a:pt x="207" y="743"/>
                  </a:moveTo>
                  <a:cubicBezTo>
                    <a:pt x="208" y="742"/>
                    <a:pt x="209" y="743"/>
                    <a:pt x="210" y="743"/>
                  </a:cubicBezTo>
                  <a:cubicBezTo>
                    <a:pt x="211" y="745"/>
                    <a:pt x="210" y="746"/>
                    <a:pt x="209" y="746"/>
                  </a:cubicBezTo>
                  <a:cubicBezTo>
                    <a:pt x="206" y="746"/>
                    <a:pt x="205" y="744"/>
                    <a:pt x="207" y="743"/>
                  </a:cubicBezTo>
                  <a:close/>
                  <a:moveTo>
                    <a:pt x="205" y="739"/>
                  </a:moveTo>
                  <a:cubicBezTo>
                    <a:pt x="206" y="739"/>
                    <a:pt x="206" y="740"/>
                    <a:pt x="205" y="740"/>
                  </a:cubicBezTo>
                  <a:cubicBezTo>
                    <a:pt x="205" y="740"/>
                    <a:pt x="205" y="739"/>
                    <a:pt x="205" y="739"/>
                  </a:cubicBezTo>
                  <a:close/>
                  <a:moveTo>
                    <a:pt x="204" y="726"/>
                  </a:moveTo>
                  <a:cubicBezTo>
                    <a:pt x="204" y="726"/>
                    <a:pt x="204" y="726"/>
                    <a:pt x="204" y="726"/>
                  </a:cubicBezTo>
                  <a:cubicBezTo>
                    <a:pt x="204" y="726"/>
                    <a:pt x="204" y="726"/>
                    <a:pt x="204" y="727"/>
                  </a:cubicBezTo>
                  <a:cubicBezTo>
                    <a:pt x="204" y="727"/>
                    <a:pt x="204" y="727"/>
                    <a:pt x="204" y="727"/>
                  </a:cubicBezTo>
                  <a:cubicBezTo>
                    <a:pt x="204" y="726"/>
                    <a:pt x="204" y="726"/>
                    <a:pt x="204" y="726"/>
                  </a:cubicBezTo>
                  <a:close/>
                  <a:moveTo>
                    <a:pt x="204" y="741"/>
                  </a:moveTo>
                  <a:cubicBezTo>
                    <a:pt x="205" y="741"/>
                    <a:pt x="204" y="741"/>
                    <a:pt x="205" y="741"/>
                  </a:cubicBezTo>
                  <a:cubicBezTo>
                    <a:pt x="205" y="742"/>
                    <a:pt x="206" y="742"/>
                    <a:pt x="205" y="744"/>
                  </a:cubicBezTo>
                  <a:cubicBezTo>
                    <a:pt x="205" y="744"/>
                    <a:pt x="204" y="744"/>
                    <a:pt x="204" y="744"/>
                  </a:cubicBezTo>
                  <a:cubicBezTo>
                    <a:pt x="204" y="744"/>
                    <a:pt x="204" y="745"/>
                    <a:pt x="204" y="745"/>
                  </a:cubicBezTo>
                  <a:cubicBezTo>
                    <a:pt x="204" y="746"/>
                    <a:pt x="203" y="747"/>
                    <a:pt x="202" y="747"/>
                  </a:cubicBezTo>
                  <a:cubicBezTo>
                    <a:pt x="201" y="745"/>
                    <a:pt x="203" y="743"/>
                    <a:pt x="204" y="741"/>
                  </a:cubicBezTo>
                  <a:close/>
                  <a:moveTo>
                    <a:pt x="199" y="768"/>
                  </a:moveTo>
                  <a:cubicBezTo>
                    <a:pt x="197" y="767"/>
                    <a:pt x="200" y="766"/>
                    <a:pt x="200" y="764"/>
                  </a:cubicBezTo>
                  <a:cubicBezTo>
                    <a:pt x="200" y="764"/>
                    <a:pt x="200" y="764"/>
                    <a:pt x="201" y="764"/>
                  </a:cubicBezTo>
                  <a:cubicBezTo>
                    <a:pt x="202" y="765"/>
                    <a:pt x="200" y="767"/>
                    <a:pt x="199" y="768"/>
                  </a:cubicBezTo>
                  <a:close/>
                  <a:moveTo>
                    <a:pt x="200" y="756"/>
                  </a:moveTo>
                  <a:cubicBezTo>
                    <a:pt x="201" y="758"/>
                    <a:pt x="199" y="759"/>
                    <a:pt x="197" y="758"/>
                  </a:cubicBezTo>
                  <a:cubicBezTo>
                    <a:pt x="198" y="757"/>
                    <a:pt x="198" y="756"/>
                    <a:pt x="200" y="756"/>
                  </a:cubicBezTo>
                  <a:close/>
                  <a:moveTo>
                    <a:pt x="195" y="751"/>
                  </a:moveTo>
                  <a:cubicBezTo>
                    <a:pt x="195" y="751"/>
                    <a:pt x="196" y="751"/>
                    <a:pt x="196" y="750"/>
                  </a:cubicBezTo>
                  <a:cubicBezTo>
                    <a:pt x="199" y="751"/>
                    <a:pt x="198" y="753"/>
                    <a:pt x="197" y="755"/>
                  </a:cubicBezTo>
                  <a:cubicBezTo>
                    <a:pt x="195" y="755"/>
                    <a:pt x="193" y="754"/>
                    <a:pt x="194" y="753"/>
                  </a:cubicBezTo>
                  <a:cubicBezTo>
                    <a:pt x="194" y="752"/>
                    <a:pt x="194" y="752"/>
                    <a:pt x="195" y="751"/>
                  </a:cubicBezTo>
                  <a:close/>
                  <a:moveTo>
                    <a:pt x="192" y="744"/>
                  </a:moveTo>
                  <a:cubicBezTo>
                    <a:pt x="194" y="745"/>
                    <a:pt x="194" y="747"/>
                    <a:pt x="192" y="747"/>
                  </a:cubicBezTo>
                  <a:cubicBezTo>
                    <a:pt x="192" y="747"/>
                    <a:pt x="192" y="747"/>
                    <a:pt x="191" y="747"/>
                  </a:cubicBezTo>
                  <a:cubicBezTo>
                    <a:pt x="191" y="747"/>
                    <a:pt x="191" y="747"/>
                    <a:pt x="191" y="746"/>
                  </a:cubicBezTo>
                  <a:cubicBezTo>
                    <a:pt x="191" y="746"/>
                    <a:pt x="192" y="745"/>
                    <a:pt x="192" y="744"/>
                  </a:cubicBezTo>
                  <a:close/>
                  <a:moveTo>
                    <a:pt x="191" y="753"/>
                  </a:moveTo>
                  <a:cubicBezTo>
                    <a:pt x="190" y="753"/>
                    <a:pt x="190" y="753"/>
                    <a:pt x="190" y="753"/>
                  </a:cubicBezTo>
                  <a:cubicBezTo>
                    <a:pt x="191" y="753"/>
                    <a:pt x="191" y="753"/>
                    <a:pt x="191" y="753"/>
                  </a:cubicBezTo>
                  <a:close/>
                  <a:moveTo>
                    <a:pt x="187" y="756"/>
                  </a:moveTo>
                  <a:cubicBezTo>
                    <a:pt x="188" y="756"/>
                    <a:pt x="189" y="756"/>
                    <a:pt x="190" y="756"/>
                  </a:cubicBezTo>
                  <a:cubicBezTo>
                    <a:pt x="191" y="758"/>
                    <a:pt x="193" y="760"/>
                    <a:pt x="192" y="762"/>
                  </a:cubicBezTo>
                  <a:cubicBezTo>
                    <a:pt x="191" y="762"/>
                    <a:pt x="189" y="762"/>
                    <a:pt x="188" y="762"/>
                  </a:cubicBezTo>
                  <a:cubicBezTo>
                    <a:pt x="186" y="762"/>
                    <a:pt x="184" y="760"/>
                    <a:pt x="184" y="758"/>
                  </a:cubicBezTo>
                  <a:cubicBezTo>
                    <a:pt x="185" y="757"/>
                    <a:pt x="186" y="757"/>
                    <a:pt x="187" y="756"/>
                  </a:cubicBezTo>
                  <a:close/>
                  <a:moveTo>
                    <a:pt x="183" y="802"/>
                  </a:moveTo>
                  <a:cubicBezTo>
                    <a:pt x="184" y="802"/>
                    <a:pt x="185" y="803"/>
                    <a:pt x="186" y="803"/>
                  </a:cubicBezTo>
                  <a:cubicBezTo>
                    <a:pt x="187" y="805"/>
                    <a:pt x="185" y="807"/>
                    <a:pt x="183" y="806"/>
                  </a:cubicBezTo>
                  <a:cubicBezTo>
                    <a:pt x="182" y="805"/>
                    <a:pt x="181" y="804"/>
                    <a:pt x="181" y="803"/>
                  </a:cubicBezTo>
                  <a:cubicBezTo>
                    <a:pt x="182" y="803"/>
                    <a:pt x="181" y="802"/>
                    <a:pt x="182" y="802"/>
                  </a:cubicBezTo>
                  <a:cubicBezTo>
                    <a:pt x="182" y="802"/>
                    <a:pt x="182" y="803"/>
                    <a:pt x="183" y="802"/>
                  </a:cubicBezTo>
                  <a:cubicBezTo>
                    <a:pt x="183" y="802"/>
                    <a:pt x="183" y="802"/>
                    <a:pt x="183" y="802"/>
                  </a:cubicBezTo>
                  <a:close/>
                  <a:moveTo>
                    <a:pt x="183" y="824"/>
                  </a:moveTo>
                  <a:cubicBezTo>
                    <a:pt x="184" y="825"/>
                    <a:pt x="183" y="826"/>
                    <a:pt x="182" y="826"/>
                  </a:cubicBezTo>
                  <a:cubicBezTo>
                    <a:pt x="182" y="825"/>
                    <a:pt x="181" y="825"/>
                    <a:pt x="181" y="824"/>
                  </a:cubicBezTo>
                  <a:cubicBezTo>
                    <a:pt x="182" y="824"/>
                    <a:pt x="182" y="824"/>
                    <a:pt x="183" y="824"/>
                  </a:cubicBezTo>
                  <a:close/>
                  <a:moveTo>
                    <a:pt x="180" y="822"/>
                  </a:moveTo>
                  <a:cubicBezTo>
                    <a:pt x="181" y="822"/>
                    <a:pt x="181" y="823"/>
                    <a:pt x="182" y="823"/>
                  </a:cubicBezTo>
                  <a:cubicBezTo>
                    <a:pt x="182" y="823"/>
                    <a:pt x="182" y="823"/>
                    <a:pt x="182" y="823"/>
                  </a:cubicBezTo>
                  <a:cubicBezTo>
                    <a:pt x="181" y="823"/>
                    <a:pt x="181" y="823"/>
                    <a:pt x="180" y="822"/>
                  </a:cubicBezTo>
                  <a:close/>
                  <a:moveTo>
                    <a:pt x="183" y="791"/>
                  </a:moveTo>
                  <a:cubicBezTo>
                    <a:pt x="181" y="790"/>
                    <a:pt x="184" y="790"/>
                    <a:pt x="183" y="791"/>
                  </a:cubicBezTo>
                  <a:close/>
                  <a:moveTo>
                    <a:pt x="182" y="796"/>
                  </a:moveTo>
                  <a:cubicBezTo>
                    <a:pt x="182" y="797"/>
                    <a:pt x="182" y="797"/>
                    <a:pt x="181" y="797"/>
                  </a:cubicBezTo>
                  <a:cubicBezTo>
                    <a:pt x="181" y="796"/>
                    <a:pt x="181" y="796"/>
                    <a:pt x="182" y="796"/>
                  </a:cubicBezTo>
                  <a:close/>
                  <a:moveTo>
                    <a:pt x="180" y="797"/>
                  </a:moveTo>
                  <a:cubicBezTo>
                    <a:pt x="181" y="797"/>
                    <a:pt x="181" y="798"/>
                    <a:pt x="181" y="798"/>
                  </a:cubicBezTo>
                  <a:cubicBezTo>
                    <a:pt x="181" y="798"/>
                    <a:pt x="182" y="799"/>
                    <a:pt x="182" y="800"/>
                  </a:cubicBezTo>
                  <a:cubicBezTo>
                    <a:pt x="182" y="800"/>
                    <a:pt x="182" y="801"/>
                    <a:pt x="181" y="801"/>
                  </a:cubicBezTo>
                  <a:cubicBezTo>
                    <a:pt x="180" y="801"/>
                    <a:pt x="179" y="800"/>
                    <a:pt x="179" y="800"/>
                  </a:cubicBezTo>
                  <a:cubicBezTo>
                    <a:pt x="179" y="799"/>
                    <a:pt x="181" y="798"/>
                    <a:pt x="180" y="797"/>
                  </a:cubicBezTo>
                  <a:close/>
                  <a:moveTo>
                    <a:pt x="177" y="815"/>
                  </a:moveTo>
                  <a:cubicBezTo>
                    <a:pt x="178" y="815"/>
                    <a:pt x="178" y="815"/>
                    <a:pt x="178" y="815"/>
                  </a:cubicBezTo>
                  <a:cubicBezTo>
                    <a:pt x="178" y="815"/>
                    <a:pt x="178" y="815"/>
                    <a:pt x="178" y="815"/>
                  </a:cubicBezTo>
                  <a:cubicBezTo>
                    <a:pt x="178" y="815"/>
                    <a:pt x="178" y="815"/>
                    <a:pt x="177" y="815"/>
                  </a:cubicBezTo>
                  <a:cubicBezTo>
                    <a:pt x="177" y="815"/>
                    <a:pt x="177" y="815"/>
                    <a:pt x="177" y="815"/>
                  </a:cubicBezTo>
                  <a:close/>
                  <a:moveTo>
                    <a:pt x="178" y="828"/>
                  </a:moveTo>
                  <a:cubicBezTo>
                    <a:pt x="180" y="828"/>
                    <a:pt x="179" y="829"/>
                    <a:pt x="180" y="829"/>
                  </a:cubicBezTo>
                  <a:cubicBezTo>
                    <a:pt x="180" y="828"/>
                    <a:pt x="179" y="827"/>
                    <a:pt x="178" y="827"/>
                  </a:cubicBezTo>
                  <a:cubicBezTo>
                    <a:pt x="179" y="826"/>
                    <a:pt x="180" y="826"/>
                    <a:pt x="181" y="826"/>
                  </a:cubicBezTo>
                  <a:cubicBezTo>
                    <a:pt x="181" y="827"/>
                    <a:pt x="182" y="827"/>
                    <a:pt x="183" y="827"/>
                  </a:cubicBezTo>
                  <a:cubicBezTo>
                    <a:pt x="183" y="827"/>
                    <a:pt x="182" y="826"/>
                    <a:pt x="184" y="826"/>
                  </a:cubicBezTo>
                  <a:cubicBezTo>
                    <a:pt x="184" y="827"/>
                    <a:pt x="184" y="827"/>
                    <a:pt x="184" y="827"/>
                  </a:cubicBezTo>
                  <a:cubicBezTo>
                    <a:pt x="184" y="827"/>
                    <a:pt x="184" y="827"/>
                    <a:pt x="185" y="827"/>
                  </a:cubicBezTo>
                  <a:cubicBezTo>
                    <a:pt x="185" y="828"/>
                    <a:pt x="185" y="828"/>
                    <a:pt x="185" y="829"/>
                  </a:cubicBezTo>
                  <a:cubicBezTo>
                    <a:pt x="185" y="829"/>
                    <a:pt x="186" y="828"/>
                    <a:pt x="186" y="828"/>
                  </a:cubicBezTo>
                  <a:cubicBezTo>
                    <a:pt x="187" y="828"/>
                    <a:pt x="188" y="829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6" y="828"/>
                    <a:pt x="186" y="827"/>
                    <a:pt x="186" y="827"/>
                  </a:cubicBezTo>
                  <a:cubicBezTo>
                    <a:pt x="186" y="826"/>
                    <a:pt x="186" y="826"/>
                    <a:pt x="186" y="826"/>
                  </a:cubicBezTo>
                  <a:cubicBezTo>
                    <a:pt x="187" y="825"/>
                    <a:pt x="188" y="826"/>
                    <a:pt x="188" y="825"/>
                  </a:cubicBezTo>
                  <a:cubicBezTo>
                    <a:pt x="189" y="826"/>
                    <a:pt x="188" y="827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88" y="828"/>
                    <a:pt x="188" y="828"/>
                    <a:pt x="188" y="828"/>
                  </a:cubicBezTo>
                  <a:cubicBezTo>
                    <a:pt x="190" y="829"/>
                    <a:pt x="190" y="830"/>
                    <a:pt x="190" y="832"/>
                  </a:cubicBezTo>
                  <a:cubicBezTo>
                    <a:pt x="190" y="832"/>
                    <a:pt x="188" y="832"/>
                    <a:pt x="187" y="833"/>
                  </a:cubicBezTo>
                  <a:cubicBezTo>
                    <a:pt x="186" y="833"/>
                    <a:pt x="187" y="832"/>
                    <a:pt x="186" y="832"/>
                  </a:cubicBezTo>
                  <a:cubicBezTo>
                    <a:pt x="185" y="832"/>
                    <a:pt x="185" y="832"/>
                    <a:pt x="184" y="832"/>
                  </a:cubicBezTo>
                  <a:cubicBezTo>
                    <a:pt x="184" y="832"/>
                    <a:pt x="183" y="832"/>
                    <a:pt x="183" y="832"/>
                  </a:cubicBezTo>
                  <a:cubicBezTo>
                    <a:pt x="183" y="832"/>
                    <a:pt x="183" y="832"/>
                    <a:pt x="183" y="831"/>
                  </a:cubicBezTo>
                  <a:cubicBezTo>
                    <a:pt x="183" y="832"/>
                    <a:pt x="183" y="831"/>
                    <a:pt x="183" y="831"/>
                  </a:cubicBezTo>
                  <a:cubicBezTo>
                    <a:pt x="183" y="831"/>
                    <a:pt x="183" y="831"/>
                    <a:pt x="184" y="831"/>
                  </a:cubicBezTo>
                  <a:cubicBezTo>
                    <a:pt x="184" y="831"/>
                    <a:pt x="184" y="831"/>
                    <a:pt x="184" y="830"/>
                  </a:cubicBezTo>
                  <a:cubicBezTo>
                    <a:pt x="184" y="830"/>
                    <a:pt x="183" y="831"/>
                    <a:pt x="182" y="830"/>
                  </a:cubicBezTo>
                  <a:cubicBezTo>
                    <a:pt x="181" y="830"/>
                    <a:pt x="181" y="830"/>
                    <a:pt x="180" y="829"/>
                  </a:cubicBezTo>
                  <a:cubicBezTo>
                    <a:pt x="179" y="829"/>
                    <a:pt x="179" y="830"/>
                    <a:pt x="178" y="830"/>
                  </a:cubicBezTo>
                  <a:cubicBezTo>
                    <a:pt x="177" y="830"/>
                    <a:pt x="177" y="828"/>
                    <a:pt x="178" y="828"/>
                  </a:cubicBezTo>
                  <a:close/>
                  <a:moveTo>
                    <a:pt x="179" y="834"/>
                  </a:moveTo>
                  <a:cubicBezTo>
                    <a:pt x="178" y="834"/>
                    <a:pt x="178" y="834"/>
                    <a:pt x="178" y="833"/>
                  </a:cubicBezTo>
                  <a:cubicBezTo>
                    <a:pt x="179" y="833"/>
                    <a:pt x="178" y="834"/>
                    <a:pt x="179" y="834"/>
                  </a:cubicBezTo>
                  <a:close/>
                  <a:moveTo>
                    <a:pt x="177" y="836"/>
                  </a:moveTo>
                  <a:cubicBezTo>
                    <a:pt x="178" y="836"/>
                    <a:pt x="180" y="836"/>
                    <a:pt x="181" y="835"/>
                  </a:cubicBezTo>
                  <a:cubicBezTo>
                    <a:pt x="181" y="834"/>
                    <a:pt x="180" y="833"/>
                    <a:pt x="180" y="832"/>
                  </a:cubicBezTo>
                  <a:cubicBezTo>
                    <a:pt x="180" y="832"/>
                    <a:pt x="180" y="833"/>
                    <a:pt x="180" y="833"/>
                  </a:cubicBezTo>
                  <a:cubicBezTo>
                    <a:pt x="179" y="833"/>
                    <a:pt x="179" y="832"/>
                    <a:pt x="179" y="832"/>
                  </a:cubicBezTo>
                  <a:cubicBezTo>
                    <a:pt x="179" y="832"/>
                    <a:pt x="179" y="832"/>
                    <a:pt x="180" y="832"/>
                  </a:cubicBezTo>
                  <a:cubicBezTo>
                    <a:pt x="180" y="832"/>
                    <a:pt x="180" y="832"/>
                    <a:pt x="180" y="832"/>
                  </a:cubicBezTo>
                  <a:cubicBezTo>
                    <a:pt x="180" y="832"/>
                    <a:pt x="180" y="832"/>
                    <a:pt x="180" y="832"/>
                  </a:cubicBezTo>
                  <a:cubicBezTo>
                    <a:pt x="181" y="832"/>
                    <a:pt x="182" y="833"/>
                    <a:pt x="183" y="833"/>
                  </a:cubicBezTo>
                  <a:cubicBezTo>
                    <a:pt x="183" y="833"/>
                    <a:pt x="183" y="833"/>
                    <a:pt x="184" y="833"/>
                  </a:cubicBezTo>
                  <a:cubicBezTo>
                    <a:pt x="183" y="834"/>
                    <a:pt x="183" y="835"/>
                    <a:pt x="182" y="835"/>
                  </a:cubicBezTo>
                  <a:cubicBezTo>
                    <a:pt x="182" y="837"/>
                    <a:pt x="181" y="838"/>
                    <a:pt x="181" y="839"/>
                  </a:cubicBezTo>
                  <a:cubicBezTo>
                    <a:pt x="179" y="839"/>
                    <a:pt x="178" y="840"/>
                    <a:pt x="177" y="839"/>
                  </a:cubicBezTo>
                  <a:cubicBezTo>
                    <a:pt x="176" y="838"/>
                    <a:pt x="177" y="837"/>
                    <a:pt x="177" y="836"/>
                  </a:cubicBezTo>
                  <a:close/>
                  <a:moveTo>
                    <a:pt x="175" y="811"/>
                  </a:moveTo>
                  <a:cubicBezTo>
                    <a:pt x="175" y="811"/>
                    <a:pt x="175" y="811"/>
                    <a:pt x="175" y="811"/>
                  </a:cubicBezTo>
                  <a:cubicBezTo>
                    <a:pt x="175" y="811"/>
                    <a:pt x="175" y="811"/>
                    <a:pt x="175" y="811"/>
                  </a:cubicBezTo>
                  <a:cubicBezTo>
                    <a:pt x="175" y="811"/>
                    <a:pt x="175" y="811"/>
                    <a:pt x="175" y="811"/>
                  </a:cubicBezTo>
                  <a:cubicBezTo>
                    <a:pt x="175" y="811"/>
                    <a:pt x="175" y="811"/>
                    <a:pt x="175" y="811"/>
                  </a:cubicBezTo>
                  <a:close/>
                  <a:moveTo>
                    <a:pt x="176" y="853"/>
                  </a:moveTo>
                  <a:cubicBezTo>
                    <a:pt x="178" y="853"/>
                    <a:pt x="180" y="855"/>
                    <a:pt x="180" y="857"/>
                  </a:cubicBezTo>
                  <a:cubicBezTo>
                    <a:pt x="178" y="857"/>
                    <a:pt x="177" y="858"/>
                    <a:pt x="175" y="858"/>
                  </a:cubicBezTo>
                  <a:cubicBezTo>
                    <a:pt x="172" y="857"/>
                    <a:pt x="173" y="854"/>
                    <a:pt x="176" y="853"/>
                  </a:cubicBezTo>
                  <a:close/>
                  <a:moveTo>
                    <a:pt x="173" y="897"/>
                  </a:moveTo>
                  <a:cubicBezTo>
                    <a:pt x="174" y="898"/>
                    <a:pt x="175" y="899"/>
                    <a:pt x="176" y="899"/>
                  </a:cubicBezTo>
                  <a:cubicBezTo>
                    <a:pt x="177" y="900"/>
                    <a:pt x="175" y="901"/>
                    <a:pt x="174" y="901"/>
                  </a:cubicBezTo>
                  <a:cubicBezTo>
                    <a:pt x="173" y="901"/>
                    <a:pt x="174" y="899"/>
                    <a:pt x="173" y="899"/>
                  </a:cubicBezTo>
                  <a:cubicBezTo>
                    <a:pt x="173" y="899"/>
                    <a:pt x="173" y="898"/>
                    <a:pt x="173" y="897"/>
                  </a:cubicBezTo>
                  <a:close/>
                  <a:moveTo>
                    <a:pt x="172" y="787"/>
                  </a:moveTo>
                  <a:cubicBezTo>
                    <a:pt x="173" y="787"/>
                    <a:pt x="173" y="788"/>
                    <a:pt x="172" y="788"/>
                  </a:cubicBezTo>
                  <a:cubicBezTo>
                    <a:pt x="172" y="787"/>
                    <a:pt x="172" y="787"/>
                    <a:pt x="172" y="787"/>
                  </a:cubicBezTo>
                  <a:close/>
                  <a:moveTo>
                    <a:pt x="172" y="796"/>
                  </a:moveTo>
                  <a:cubicBezTo>
                    <a:pt x="173" y="796"/>
                    <a:pt x="173" y="798"/>
                    <a:pt x="171" y="798"/>
                  </a:cubicBezTo>
                  <a:cubicBezTo>
                    <a:pt x="171" y="797"/>
                    <a:pt x="172" y="797"/>
                    <a:pt x="172" y="796"/>
                  </a:cubicBezTo>
                  <a:close/>
                  <a:moveTo>
                    <a:pt x="170" y="859"/>
                  </a:moveTo>
                  <a:cubicBezTo>
                    <a:pt x="170" y="859"/>
                    <a:pt x="170" y="858"/>
                    <a:pt x="170" y="858"/>
                  </a:cubicBezTo>
                  <a:cubicBezTo>
                    <a:pt x="171" y="858"/>
                    <a:pt x="171" y="858"/>
                    <a:pt x="172" y="858"/>
                  </a:cubicBezTo>
                  <a:cubicBezTo>
                    <a:pt x="172" y="859"/>
                    <a:pt x="171" y="859"/>
                    <a:pt x="170" y="859"/>
                  </a:cubicBezTo>
                  <a:close/>
                  <a:moveTo>
                    <a:pt x="172" y="900"/>
                  </a:moveTo>
                  <a:cubicBezTo>
                    <a:pt x="172" y="900"/>
                    <a:pt x="172" y="900"/>
                    <a:pt x="172" y="900"/>
                  </a:cubicBezTo>
                  <a:cubicBezTo>
                    <a:pt x="171" y="900"/>
                    <a:pt x="171" y="900"/>
                    <a:pt x="170" y="900"/>
                  </a:cubicBezTo>
                  <a:cubicBezTo>
                    <a:pt x="170" y="900"/>
                    <a:pt x="170" y="900"/>
                    <a:pt x="170" y="899"/>
                  </a:cubicBezTo>
                  <a:cubicBezTo>
                    <a:pt x="171" y="899"/>
                    <a:pt x="171" y="900"/>
                    <a:pt x="172" y="900"/>
                  </a:cubicBezTo>
                  <a:close/>
                  <a:moveTo>
                    <a:pt x="172" y="843"/>
                  </a:moveTo>
                  <a:cubicBezTo>
                    <a:pt x="172" y="843"/>
                    <a:pt x="172" y="844"/>
                    <a:pt x="172" y="844"/>
                  </a:cubicBezTo>
                  <a:cubicBezTo>
                    <a:pt x="172" y="844"/>
                    <a:pt x="171" y="844"/>
                    <a:pt x="172" y="843"/>
                  </a:cubicBezTo>
                  <a:close/>
                  <a:moveTo>
                    <a:pt x="170" y="834"/>
                  </a:moveTo>
                  <a:cubicBezTo>
                    <a:pt x="171" y="834"/>
                    <a:pt x="170" y="834"/>
                    <a:pt x="170" y="835"/>
                  </a:cubicBezTo>
                  <a:cubicBezTo>
                    <a:pt x="169" y="834"/>
                    <a:pt x="169" y="834"/>
                    <a:pt x="169" y="834"/>
                  </a:cubicBezTo>
                  <a:cubicBezTo>
                    <a:pt x="170" y="834"/>
                    <a:pt x="170" y="834"/>
                    <a:pt x="170" y="834"/>
                  </a:cubicBezTo>
                  <a:close/>
                  <a:moveTo>
                    <a:pt x="169" y="791"/>
                  </a:moveTo>
                  <a:cubicBezTo>
                    <a:pt x="171" y="792"/>
                    <a:pt x="168" y="792"/>
                    <a:pt x="169" y="791"/>
                  </a:cubicBezTo>
                  <a:close/>
                  <a:moveTo>
                    <a:pt x="170" y="910"/>
                  </a:moveTo>
                  <a:cubicBezTo>
                    <a:pt x="172" y="910"/>
                    <a:pt x="174" y="911"/>
                    <a:pt x="173" y="913"/>
                  </a:cubicBezTo>
                  <a:cubicBezTo>
                    <a:pt x="172" y="914"/>
                    <a:pt x="170" y="914"/>
                    <a:pt x="169" y="913"/>
                  </a:cubicBezTo>
                  <a:cubicBezTo>
                    <a:pt x="169" y="911"/>
                    <a:pt x="170" y="911"/>
                    <a:pt x="170" y="910"/>
                  </a:cubicBezTo>
                  <a:close/>
                  <a:moveTo>
                    <a:pt x="166" y="996"/>
                  </a:moveTo>
                  <a:cubicBezTo>
                    <a:pt x="166" y="995"/>
                    <a:pt x="167" y="995"/>
                    <a:pt x="166" y="994"/>
                  </a:cubicBezTo>
                  <a:cubicBezTo>
                    <a:pt x="167" y="994"/>
                    <a:pt x="169" y="994"/>
                    <a:pt x="169" y="994"/>
                  </a:cubicBezTo>
                  <a:cubicBezTo>
                    <a:pt x="169" y="994"/>
                    <a:pt x="169" y="995"/>
                    <a:pt x="169" y="995"/>
                  </a:cubicBezTo>
                  <a:cubicBezTo>
                    <a:pt x="168" y="996"/>
                    <a:pt x="167" y="996"/>
                    <a:pt x="166" y="996"/>
                  </a:cubicBezTo>
                  <a:close/>
                  <a:moveTo>
                    <a:pt x="167" y="998"/>
                  </a:moveTo>
                  <a:cubicBezTo>
                    <a:pt x="167" y="998"/>
                    <a:pt x="167" y="998"/>
                    <a:pt x="167" y="998"/>
                  </a:cubicBezTo>
                  <a:cubicBezTo>
                    <a:pt x="167" y="998"/>
                    <a:pt x="167" y="998"/>
                    <a:pt x="166" y="998"/>
                  </a:cubicBezTo>
                  <a:cubicBezTo>
                    <a:pt x="166" y="998"/>
                    <a:pt x="166" y="998"/>
                    <a:pt x="166" y="998"/>
                  </a:cubicBezTo>
                  <a:cubicBezTo>
                    <a:pt x="167" y="998"/>
                    <a:pt x="167" y="998"/>
                    <a:pt x="167" y="998"/>
                  </a:cubicBezTo>
                  <a:close/>
                  <a:moveTo>
                    <a:pt x="165" y="902"/>
                  </a:moveTo>
                  <a:cubicBezTo>
                    <a:pt x="166" y="902"/>
                    <a:pt x="166" y="903"/>
                    <a:pt x="166" y="903"/>
                  </a:cubicBezTo>
                  <a:cubicBezTo>
                    <a:pt x="166" y="903"/>
                    <a:pt x="166" y="903"/>
                    <a:pt x="166" y="903"/>
                  </a:cubicBezTo>
                  <a:cubicBezTo>
                    <a:pt x="166" y="903"/>
                    <a:pt x="167" y="903"/>
                    <a:pt x="167" y="903"/>
                  </a:cubicBezTo>
                  <a:cubicBezTo>
                    <a:pt x="167" y="904"/>
                    <a:pt x="167" y="905"/>
                    <a:pt x="166" y="905"/>
                  </a:cubicBezTo>
                  <a:cubicBezTo>
                    <a:pt x="164" y="905"/>
                    <a:pt x="164" y="904"/>
                    <a:pt x="164" y="903"/>
                  </a:cubicBezTo>
                  <a:cubicBezTo>
                    <a:pt x="164" y="903"/>
                    <a:pt x="165" y="903"/>
                    <a:pt x="165" y="903"/>
                  </a:cubicBezTo>
                  <a:cubicBezTo>
                    <a:pt x="165" y="903"/>
                    <a:pt x="165" y="902"/>
                    <a:pt x="165" y="902"/>
                  </a:cubicBezTo>
                  <a:close/>
                  <a:moveTo>
                    <a:pt x="166" y="900"/>
                  </a:moveTo>
                  <a:cubicBezTo>
                    <a:pt x="166" y="901"/>
                    <a:pt x="165" y="901"/>
                    <a:pt x="165" y="901"/>
                  </a:cubicBezTo>
                  <a:cubicBezTo>
                    <a:pt x="165" y="901"/>
                    <a:pt x="165" y="900"/>
                    <a:pt x="166" y="900"/>
                  </a:cubicBezTo>
                  <a:close/>
                  <a:moveTo>
                    <a:pt x="166" y="874"/>
                  </a:moveTo>
                  <a:cubicBezTo>
                    <a:pt x="166" y="873"/>
                    <a:pt x="166" y="873"/>
                    <a:pt x="167" y="873"/>
                  </a:cubicBezTo>
                  <a:cubicBezTo>
                    <a:pt x="167" y="873"/>
                    <a:pt x="167" y="873"/>
                    <a:pt x="167" y="874"/>
                  </a:cubicBezTo>
                  <a:cubicBezTo>
                    <a:pt x="167" y="874"/>
                    <a:pt x="166" y="874"/>
                    <a:pt x="166" y="874"/>
                  </a:cubicBezTo>
                  <a:close/>
                  <a:moveTo>
                    <a:pt x="165" y="920"/>
                  </a:moveTo>
                  <a:cubicBezTo>
                    <a:pt x="166" y="920"/>
                    <a:pt x="166" y="921"/>
                    <a:pt x="165" y="922"/>
                  </a:cubicBezTo>
                  <a:cubicBezTo>
                    <a:pt x="165" y="922"/>
                    <a:pt x="164" y="922"/>
                    <a:pt x="163" y="922"/>
                  </a:cubicBezTo>
                  <a:cubicBezTo>
                    <a:pt x="163" y="921"/>
                    <a:pt x="163" y="921"/>
                    <a:pt x="164" y="920"/>
                  </a:cubicBezTo>
                  <a:cubicBezTo>
                    <a:pt x="164" y="920"/>
                    <a:pt x="165" y="920"/>
                    <a:pt x="165" y="920"/>
                  </a:cubicBezTo>
                  <a:close/>
                  <a:moveTo>
                    <a:pt x="169" y="1000"/>
                  </a:moveTo>
                  <a:cubicBezTo>
                    <a:pt x="170" y="1001"/>
                    <a:pt x="169" y="1001"/>
                    <a:pt x="169" y="1001"/>
                  </a:cubicBezTo>
                  <a:cubicBezTo>
                    <a:pt x="168" y="1001"/>
                    <a:pt x="168" y="1000"/>
                    <a:pt x="169" y="1000"/>
                  </a:cubicBezTo>
                  <a:close/>
                  <a:moveTo>
                    <a:pt x="169" y="937"/>
                  </a:moveTo>
                  <a:cubicBezTo>
                    <a:pt x="168" y="937"/>
                    <a:pt x="168" y="937"/>
                    <a:pt x="166" y="936"/>
                  </a:cubicBezTo>
                  <a:cubicBezTo>
                    <a:pt x="166" y="935"/>
                    <a:pt x="166" y="935"/>
                    <a:pt x="166" y="934"/>
                  </a:cubicBezTo>
                  <a:cubicBezTo>
                    <a:pt x="170" y="932"/>
                    <a:pt x="172" y="936"/>
                    <a:pt x="169" y="937"/>
                  </a:cubicBezTo>
                  <a:close/>
                  <a:moveTo>
                    <a:pt x="166" y="796"/>
                  </a:moveTo>
                  <a:cubicBezTo>
                    <a:pt x="166" y="796"/>
                    <a:pt x="166" y="796"/>
                    <a:pt x="166" y="796"/>
                  </a:cubicBezTo>
                  <a:cubicBezTo>
                    <a:pt x="166" y="796"/>
                    <a:pt x="166" y="796"/>
                    <a:pt x="166" y="796"/>
                  </a:cubicBezTo>
                  <a:cubicBezTo>
                    <a:pt x="166" y="796"/>
                    <a:pt x="166" y="796"/>
                    <a:pt x="166" y="796"/>
                  </a:cubicBezTo>
                  <a:cubicBezTo>
                    <a:pt x="166" y="796"/>
                    <a:pt x="166" y="796"/>
                    <a:pt x="166" y="796"/>
                  </a:cubicBezTo>
                  <a:close/>
                  <a:moveTo>
                    <a:pt x="166" y="805"/>
                  </a:moveTo>
                  <a:cubicBezTo>
                    <a:pt x="167" y="804"/>
                    <a:pt x="167" y="805"/>
                    <a:pt x="168" y="805"/>
                  </a:cubicBezTo>
                  <a:cubicBezTo>
                    <a:pt x="167" y="806"/>
                    <a:pt x="168" y="807"/>
                    <a:pt x="166" y="807"/>
                  </a:cubicBezTo>
                  <a:cubicBezTo>
                    <a:pt x="166" y="806"/>
                    <a:pt x="165" y="805"/>
                    <a:pt x="166" y="805"/>
                  </a:cubicBezTo>
                  <a:close/>
                  <a:moveTo>
                    <a:pt x="166" y="808"/>
                  </a:moveTo>
                  <a:cubicBezTo>
                    <a:pt x="165" y="809"/>
                    <a:pt x="165" y="809"/>
                    <a:pt x="164" y="809"/>
                  </a:cubicBezTo>
                  <a:cubicBezTo>
                    <a:pt x="164" y="808"/>
                    <a:pt x="165" y="808"/>
                    <a:pt x="166" y="808"/>
                  </a:cubicBezTo>
                  <a:close/>
                  <a:moveTo>
                    <a:pt x="167" y="849"/>
                  </a:moveTo>
                  <a:cubicBezTo>
                    <a:pt x="165" y="849"/>
                    <a:pt x="164" y="847"/>
                    <a:pt x="164" y="846"/>
                  </a:cubicBezTo>
                  <a:cubicBezTo>
                    <a:pt x="167" y="844"/>
                    <a:pt x="171" y="848"/>
                    <a:pt x="167" y="849"/>
                  </a:cubicBezTo>
                  <a:close/>
                  <a:moveTo>
                    <a:pt x="166" y="873"/>
                  </a:moveTo>
                  <a:cubicBezTo>
                    <a:pt x="165" y="873"/>
                    <a:pt x="166" y="875"/>
                    <a:pt x="166" y="874"/>
                  </a:cubicBezTo>
                  <a:cubicBezTo>
                    <a:pt x="167" y="874"/>
                    <a:pt x="165" y="875"/>
                    <a:pt x="164" y="875"/>
                  </a:cubicBezTo>
                  <a:cubicBezTo>
                    <a:pt x="163" y="874"/>
                    <a:pt x="164" y="873"/>
                    <a:pt x="166" y="873"/>
                  </a:cubicBezTo>
                  <a:close/>
                  <a:moveTo>
                    <a:pt x="163" y="811"/>
                  </a:moveTo>
                  <a:cubicBezTo>
                    <a:pt x="164" y="811"/>
                    <a:pt x="163" y="812"/>
                    <a:pt x="162" y="812"/>
                  </a:cubicBezTo>
                  <a:cubicBezTo>
                    <a:pt x="162" y="813"/>
                    <a:pt x="162" y="814"/>
                    <a:pt x="160" y="814"/>
                  </a:cubicBezTo>
                  <a:cubicBezTo>
                    <a:pt x="161" y="813"/>
                    <a:pt x="162" y="812"/>
                    <a:pt x="163" y="811"/>
                  </a:cubicBezTo>
                  <a:close/>
                  <a:moveTo>
                    <a:pt x="162" y="837"/>
                  </a:moveTo>
                  <a:cubicBezTo>
                    <a:pt x="162" y="837"/>
                    <a:pt x="161" y="837"/>
                    <a:pt x="161" y="837"/>
                  </a:cubicBezTo>
                  <a:cubicBezTo>
                    <a:pt x="160" y="837"/>
                    <a:pt x="160" y="835"/>
                    <a:pt x="162" y="835"/>
                  </a:cubicBezTo>
                  <a:cubicBezTo>
                    <a:pt x="162" y="836"/>
                    <a:pt x="163" y="836"/>
                    <a:pt x="162" y="837"/>
                  </a:cubicBezTo>
                  <a:close/>
                  <a:moveTo>
                    <a:pt x="161" y="924"/>
                  </a:moveTo>
                  <a:cubicBezTo>
                    <a:pt x="160" y="926"/>
                    <a:pt x="162" y="928"/>
                    <a:pt x="161" y="930"/>
                  </a:cubicBezTo>
                  <a:cubicBezTo>
                    <a:pt x="160" y="930"/>
                    <a:pt x="160" y="930"/>
                    <a:pt x="158" y="930"/>
                  </a:cubicBezTo>
                  <a:cubicBezTo>
                    <a:pt x="156" y="929"/>
                    <a:pt x="159" y="928"/>
                    <a:pt x="158" y="926"/>
                  </a:cubicBezTo>
                  <a:cubicBezTo>
                    <a:pt x="158" y="925"/>
                    <a:pt x="159" y="925"/>
                    <a:pt x="160" y="925"/>
                  </a:cubicBezTo>
                  <a:cubicBezTo>
                    <a:pt x="160" y="924"/>
                    <a:pt x="159" y="923"/>
                    <a:pt x="161" y="924"/>
                  </a:cubicBezTo>
                  <a:close/>
                  <a:moveTo>
                    <a:pt x="154" y="978"/>
                  </a:moveTo>
                  <a:cubicBezTo>
                    <a:pt x="154" y="978"/>
                    <a:pt x="154" y="978"/>
                    <a:pt x="154" y="978"/>
                  </a:cubicBezTo>
                  <a:cubicBezTo>
                    <a:pt x="154" y="978"/>
                    <a:pt x="154" y="979"/>
                    <a:pt x="154" y="979"/>
                  </a:cubicBezTo>
                  <a:cubicBezTo>
                    <a:pt x="153" y="979"/>
                    <a:pt x="154" y="978"/>
                    <a:pt x="154" y="978"/>
                  </a:cubicBezTo>
                  <a:close/>
                  <a:moveTo>
                    <a:pt x="152" y="977"/>
                  </a:moveTo>
                  <a:cubicBezTo>
                    <a:pt x="152" y="976"/>
                    <a:pt x="153" y="976"/>
                    <a:pt x="153" y="976"/>
                  </a:cubicBezTo>
                  <a:cubicBezTo>
                    <a:pt x="153" y="975"/>
                    <a:pt x="152" y="974"/>
                    <a:pt x="153" y="973"/>
                  </a:cubicBezTo>
                  <a:cubicBezTo>
                    <a:pt x="155" y="973"/>
                    <a:pt x="155" y="976"/>
                    <a:pt x="153" y="976"/>
                  </a:cubicBezTo>
                  <a:cubicBezTo>
                    <a:pt x="153" y="976"/>
                    <a:pt x="155" y="976"/>
                    <a:pt x="155" y="976"/>
                  </a:cubicBezTo>
                  <a:cubicBezTo>
                    <a:pt x="155" y="977"/>
                    <a:pt x="154" y="977"/>
                    <a:pt x="154" y="977"/>
                  </a:cubicBezTo>
                  <a:cubicBezTo>
                    <a:pt x="153" y="977"/>
                    <a:pt x="153" y="977"/>
                    <a:pt x="152" y="977"/>
                  </a:cubicBezTo>
                  <a:close/>
                  <a:moveTo>
                    <a:pt x="153" y="861"/>
                  </a:moveTo>
                  <a:cubicBezTo>
                    <a:pt x="154" y="861"/>
                    <a:pt x="155" y="862"/>
                    <a:pt x="156" y="862"/>
                  </a:cubicBezTo>
                  <a:cubicBezTo>
                    <a:pt x="156" y="863"/>
                    <a:pt x="155" y="863"/>
                    <a:pt x="155" y="864"/>
                  </a:cubicBezTo>
                  <a:cubicBezTo>
                    <a:pt x="153" y="864"/>
                    <a:pt x="153" y="864"/>
                    <a:pt x="152" y="863"/>
                  </a:cubicBezTo>
                  <a:cubicBezTo>
                    <a:pt x="152" y="862"/>
                    <a:pt x="151" y="861"/>
                    <a:pt x="153" y="861"/>
                  </a:cubicBezTo>
                  <a:close/>
                  <a:moveTo>
                    <a:pt x="145" y="932"/>
                  </a:moveTo>
                  <a:cubicBezTo>
                    <a:pt x="147" y="931"/>
                    <a:pt x="153" y="933"/>
                    <a:pt x="151" y="935"/>
                  </a:cubicBezTo>
                  <a:cubicBezTo>
                    <a:pt x="150" y="936"/>
                    <a:pt x="150" y="936"/>
                    <a:pt x="149" y="936"/>
                  </a:cubicBezTo>
                  <a:cubicBezTo>
                    <a:pt x="149" y="937"/>
                    <a:pt x="150" y="937"/>
                    <a:pt x="150" y="938"/>
                  </a:cubicBezTo>
                  <a:cubicBezTo>
                    <a:pt x="149" y="939"/>
                    <a:pt x="148" y="939"/>
                    <a:pt x="147" y="939"/>
                  </a:cubicBezTo>
                  <a:cubicBezTo>
                    <a:pt x="146" y="938"/>
                    <a:pt x="147" y="937"/>
                    <a:pt x="148" y="936"/>
                  </a:cubicBezTo>
                  <a:cubicBezTo>
                    <a:pt x="146" y="935"/>
                    <a:pt x="144" y="934"/>
                    <a:pt x="145" y="932"/>
                  </a:cubicBezTo>
                  <a:close/>
                  <a:moveTo>
                    <a:pt x="145" y="899"/>
                  </a:moveTo>
                  <a:cubicBezTo>
                    <a:pt x="145" y="899"/>
                    <a:pt x="146" y="898"/>
                    <a:pt x="147" y="899"/>
                  </a:cubicBezTo>
                  <a:cubicBezTo>
                    <a:pt x="147" y="899"/>
                    <a:pt x="146" y="899"/>
                    <a:pt x="145" y="899"/>
                  </a:cubicBezTo>
                  <a:close/>
                  <a:moveTo>
                    <a:pt x="150" y="953"/>
                  </a:moveTo>
                  <a:cubicBezTo>
                    <a:pt x="149" y="953"/>
                    <a:pt x="149" y="951"/>
                    <a:pt x="150" y="950"/>
                  </a:cubicBezTo>
                  <a:cubicBezTo>
                    <a:pt x="151" y="951"/>
                    <a:pt x="150" y="952"/>
                    <a:pt x="150" y="953"/>
                  </a:cubicBezTo>
                  <a:close/>
                  <a:moveTo>
                    <a:pt x="148" y="942"/>
                  </a:moveTo>
                  <a:cubicBezTo>
                    <a:pt x="151" y="942"/>
                    <a:pt x="151" y="944"/>
                    <a:pt x="149" y="945"/>
                  </a:cubicBezTo>
                  <a:cubicBezTo>
                    <a:pt x="149" y="944"/>
                    <a:pt x="148" y="944"/>
                    <a:pt x="147" y="944"/>
                  </a:cubicBezTo>
                  <a:cubicBezTo>
                    <a:pt x="147" y="943"/>
                    <a:pt x="148" y="943"/>
                    <a:pt x="148" y="942"/>
                  </a:cubicBezTo>
                  <a:close/>
                  <a:moveTo>
                    <a:pt x="151" y="978"/>
                  </a:moveTo>
                  <a:cubicBezTo>
                    <a:pt x="151" y="979"/>
                    <a:pt x="150" y="979"/>
                    <a:pt x="149" y="979"/>
                  </a:cubicBezTo>
                  <a:cubicBezTo>
                    <a:pt x="149" y="978"/>
                    <a:pt x="150" y="978"/>
                    <a:pt x="151" y="978"/>
                  </a:cubicBezTo>
                  <a:close/>
                  <a:moveTo>
                    <a:pt x="150" y="956"/>
                  </a:moveTo>
                  <a:cubicBezTo>
                    <a:pt x="152" y="956"/>
                    <a:pt x="151" y="958"/>
                    <a:pt x="151" y="958"/>
                  </a:cubicBezTo>
                  <a:cubicBezTo>
                    <a:pt x="151" y="958"/>
                    <a:pt x="151" y="957"/>
                    <a:pt x="150" y="956"/>
                  </a:cubicBezTo>
                  <a:close/>
                  <a:moveTo>
                    <a:pt x="150" y="835"/>
                  </a:moveTo>
                  <a:cubicBezTo>
                    <a:pt x="150" y="834"/>
                    <a:pt x="149" y="834"/>
                    <a:pt x="149" y="833"/>
                  </a:cubicBezTo>
                  <a:cubicBezTo>
                    <a:pt x="151" y="832"/>
                    <a:pt x="153" y="832"/>
                    <a:pt x="156" y="832"/>
                  </a:cubicBezTo>
                  <a:cubicBezTo>
                    <a:pt x="155" y="833"/>
                    <a:pt x="154" y="834"/>
                    <a:pt x="153" y="835"/>
                  </a:cubicBezTo>
                  <a:cubicBezTo>
                    <a:pt x="152" y="835"/>
                    <a:pt x="152" y="834"/>
                    <a:pt x="150" y="835"/>
                  </a:cubicBezTo>
                  <a:close/>
                  <a:moveTo>
                    <a:pt x="153" y="972"/>
                  </a:moveTo>
                  <a:cubicBezTo>
                    <a:pt x="152" y="972"/>
                    <a:pt x="153" y="970"/>
                    <a:pt x="153" y="970"/>
                  </a:cubicBezTo>
                  <a:cubicBezTo>
                    <a:pt x="154" y="969"/>
                    <a:pt x="153" y="971"/>
                    <a:pt x="153" y="972"/>
                  </a:cubicBezTo>
                  <a:close/>
                  <a:moveTo>
                    <a:pt x="152" y="872"/>
                  </a:moveTo>
                  <a:cubicBezTo>
                    <a:pt x="152" y="872"/>
                    <a:pt x="152" y="871"/>
                    <a:pt x="152" y="870"/>
                  </a:cubicBezTo>
                  <a:cubicBezTo>
                    <a:pt x="154" y="871"/>
                    <a:pt x="156" y="870"/>
                    <a:pt x="158" y="870"/>
                  </a:cubicBezTo>
                  <a:cubicBezTo>
                    <a:pt x="159" y="871"/>
                    <a:pt x="158" y="871"/>
                    <a:pt x="159" y="871"/>
                  </a:cubicBezTo>
                  <a:cubicBezTo>
                    <a:pt x="159" y="872"/>
                    <a:pt x="159" y="872"/>
                    <a:pt x="159" y="873"/>
                  </a:cubicBezTo>
                  <a:cubicBezTo>
                    <a:pt x="156" y="874"/>
                    <a:pt x="153" y="873"/>
                    <a:pt x="152" y="872"/>
                  </a:cubicBezTo>
                  <a:close/>
                  <a:moveTo>
                    <a:pt x="156" y="836"/>
                  </a:moveTo>
                  <a:cubicBezTo>
                    <a:pt x="157" y="836"/>
                    <a:pt x="157" y="837"/>
                    <a:pt x="157" y="837"/>
                  </a:cubicBezTo>
                  <a:cubicBezTo>
                    <a:pt x="156" y="837"/>
                    <a:pt x="156" y="837"/>
                    <a:pt x="156" y="836"/>
                  </a:cubicBezTo>
                  <a:close/>
                  <a:moveTo>
                    <a:pt x="158" y="825"/>
                  </a:moveTo>
                  <a:cubicBezTo>
                    <a:pt x="159" y="824"/>
                    <a:pt x="159" y="827"/>
                    <a:pt x="158" y="826"/>
                  </a:cubicBezTo>
                  <a:cubicBezTo>
                    <a:pt x="158" y="826"/>
                    <a:pt x="157" y="825"/>
                    <a:pt x="158" y="825"/>
                  </a:cubicBezTo>
                  <a:close/>
                  <a:moveTo>
                    <a:pt x="156" y="978"/>
                  </a:moveTo>
                  <a:cubicBezTo>
                    <a:pt x="157" y="978"/>
                    <a:pt x="157" y="978"/>
                    <a:pt x="158" y="978"/>
                  </a:cubicBezTo>
                  <a:cubicBezTo>
                    <a:pt x="158" y="979"/>
                    <a:pt x="156" y="979"/>
                    <a:pt x="156" y="978"/>
                  </a:cubicBezTo>
                  <a:close/>
                  <a:moveTo>
                    <a:pt x="158" y="816"/>
                  </a:moveTo>
                  <a:cubicBezTo>
                    <a:pt x="159" y="816"/>
                    <a:pt x="159" y="816"/>
                    <a:pt x="160" y="816"/>
                  </a:cubicBezTo>
                  <a:cubicBezTo>
                    <a:pt x="161" y="816"/>
                    <a:pt x="159" y="817"/>
                    <a:pt x="160" y="818"/>
                  </a:cubicBezTo>
                  <a:cubicBezTo>
                    <a:pt x="158" y="818"/>
                    <a:pt x="158" y="818"/>
                    <a:pt x="157" y="817"/>
                  </a:cubicBezTo>
                  <a:cubicBezTo>
                    <a:pt x="158" y="817"/>
                    <a:pt x="158" y="816"/>
                    <a:pt x="158" y="816"/>
                  </a:cubicBezTo>
                  <a:close/>
                  <a:moveTo>
                    <a:pt x="158" y="838"/>
                  </a:moveTo>
                  <a:cubicBezTo>
                    <a:pt x="158" y="838"/>
                    <a:pt x="157" y="837"/>
                    <a:pt x="157" y="837"/>
                  </a:cubicBezTo>
                  <a:cubicBezTo>
                    <a:pt x="158" y="837"/>
                    <a:pt x="158" y="837"/>
                    <a:pt x="158" y="838"/>
                  </a:cubicBezTo>
                  <a:close/>
                  <a:moveTo>
                    <a:pt x="155" y="832"/>
                  </a:moveTo>
                  <a:cubicBezTo>
                    <a:pt x="155" y="831"/>
                    <a:pt x="155" y="830"/>
                    <a:pt x="157" y="830"/>
                  </a:cubicBezTo>
                  <a:cubicBezTo>
                    <a:pt x="157" y="831"/>
                    <a:pt x="157" y="832"/>
                    <a:pt x="155" y="832"/>
                  </a:cubicBezTo>
                  <a:close/>
                  <a:moveTo>
                    <a:pt x="154" y="813"/>
                  </a:moveTo>
                  <a:cubicBezTo>
                    <a:pt x="156" y="814"/>
                    <a:pt x="157" y="817"/>
                    <a:pt x="154" y="817"/>
                  </a:cubicBezTo>
                  <a:cubicBezTo>
                    <a:pt x="154" y="816"/>
                    <a:pt x="154" y="816"/>
                    <a:pt x="154" y="816"/>
                  </a:cubicBezTo>
                  <a:cubicBezTo>
                    <a:pt x="154" y="816"/>
                    <a:pt x="154" y="816"/>
                    <a:pt x="153" y="816"/>
                  </a:cubicBezTo>
                  <a:cubicBezTo>
                    <a:pt x="153" y="816"/>
                    <a:pt x="153" y="816"/>
                    <a:pt x="153" y="815"/>
                  </a:cubicBezTo>
                  <a:cubicBezTo>
                    <a:pt x="153" y="814"/>
                    <a:pt x="153" y="814"/>
                    <a:pt x="154" y="814"/>
                  </a:cubicBezTo>
                  <a:cubicBezTo>
                    <a:pt x="154" y="814"/>
                    <a:pt x="154" y="814"/>
                    <a:pt x="154" y="814"/>
                  </a:cubicBezTo>
                  <a:cubicBezTo>
                    <a:pt x="154" y="814"/>
                    <a:pt x="154" y="814"/>
                    <a:pt x="154" y="813"/>
                  </a:cubicBezTo>
                  <a:close/>
                  <a:moveTo>
                    <a:pt x="150" y="819"/>
                  </a:moveTo>
                  <a:cubicBezTo>
                    <a:pt x="151" y="818"/>
                    <a:pt x="150" y="819"/>
                    <a:pt x="151" y="819"/>
                  </a:cubicBezTo>
                  <a:cubicBezTo>
                    <a:pt x="152" y="818"/>
                    <a:pt x="151" y="817"/>
                    <a:pt x="150" y="817"/>
                  </a:cubicBezTo>
                  <a:cubicBezTo>
                    <a:pt x="150" y="816"/>
                    <a:pt x="151" y="816"/>
                    <a:pt x="153" y="816"/>
                  </a:cubicBezTo>
                  <a:cubicBezTo>
                    <a:pt x="152" y="818"/>
                    <a:pt x="154" y="818"/>
                    <a:pt x="156" y="818"/>
                  </a:cubicBezTo>
                  <a:cubicBezTo>
                    <a:pt x="157" y="819"/>
                    <a:pt x="157" y="821"/>
                    <a:pt x="154" y="821"/>
                  </a:cubicBezTo>
                  <a:cubicBezTo>
                    <a:pt x="153" y="821"/>
                    <a:pt x="153" y="820"/>
                    <a:pt x="151" y="820"/>
                  </a:cubicBezTo>
                  <a:cubicBezTo>
                    <a:pt x="150" y="820"/>
                    <a:pt x="151" y="821"/>
                    <a:pt x="150" y="821"/>
                  </a:cubicBezTo>
                  <a:cubicBezTo>
                    <a:pt x="148" y="821"/>
                    <a:pt x="148" y="819"/>
                    <a:pt x="150" y="819"/>
                  </a:cubicBezTo>
                  <a:close/>
                  <a:moveTo>
                    <a:pt x="154" y="822"/>
                  </a:moveTo>
                  <a:cubicBezTo>
                    <a:pt x="154" y="822"/>
                    <a:pt x="154" y="822"/>
                    <a:pt x="154" y="822"/>
                  </a:cubicBezTo>
                  <a:cubicBezTo>
                    <a:pt x="155" y="822"/>
                    <a:pt x="155" y="822"/>
                    <a:pt x="155" y="822"/>
                  </a:cubicBezTo>
                  <a:cubicBezTo>
                    <a:pt x="155" y="821"/>
                    <a:pt x="155" y="823"/>
                    <a:pt x="154" y="822"/>
                  </a:cubicBezTo>
                  <a:close/>
                  <a:moveTo>
                    <a:pt x="149" y="826"/>
                  </a:moveTo>
                  <a:cubicBezTo>
                    <a:pt x="150" y="826"/>
                    <a:pt x="151" y="826"/>
                    <a:pt x="152" y="826"/>
                  </a:cubicBezTo>
                  <a:cubicBezTo>
                    <a:pt x="153" y="824"/>
                    <a:pt x="152" y="824"/>
                    <a:pt x="151" y="822"/>
                  </a:cubicBezTo>
                  <a:cubicBezTo>
                    <a:pt x="152" y="822"/>
                    <a:pt x="154" y="823"/>
                    <a:pt x="155" y="823"/>
                  </a:cubicBezTo>
                  <a:cubicBezTo>
                    <a:pt x="155" y="823"/>
                    <a:pt x="155" y="824"/>
                    <a:pt x="155" y="824"/>
                  </a:cubicBezTo>
                  <a:cubicBezTo>
                    <a:pt x="155" y="824"/>
                    <a:pt x="154" y="825"/>
                    <a:pt x="153" y="826"/>
                  </a:cubicBezTo>
                  <a:cubicBezTo>
                    <a:pt x="153" y="827"/>
                    <a:pt x="152" y="828"/>
                    <a:pt x="152" y="829"/>
                  </a:cubicBezTo>
                  <a:cubicBezTo>
                    <a:pt x="151" y="829"/>
                    <a:pt x="150" y="830"/>
                    <a:pt x="148" y="829"/>
                  </a:cubicBezTo>
                  <a:cubicBezTo>
                    <a:pt x="148" y="828"/>
                    <a:pt x="148" y="827"/>
                    <a:pt x="149" y="826"/>
                  </a:cubicBezTo>
                  <a:close/>
                  <a:moveTo>
                    <a:pt x="147" y="843"/>
                  </a:moveTo>
                  <a:cubicBezTo>
                    <a:pt x="148" y="843"/>
                    <a:pt x="148" y="843"/>
                    <a:pt x="148" y="843"/>
                  </a:cubicBezTo>
                  <a:cubicBezTo>
                    <a:pt x="148" y="843"/>
                    <a:pt x="148" y="843"/>
                    <a:pt x="148" y="843"/>
                  </a:cubicBezTo>
                  <a:cubicBezTo>
                    <a:pt x="148" y="843"/>
                    <a:pt x="148" y="842"/>
                    <a:pt x="150" y="842"/>
                  </a:cubicBezTo>
                  <a:cubicBezTo>
                    <a:pt x="150" y="843"/>
                    <a:pt x="150" y="844"/>
                    <a:pt x="150" y="844"/>
                  </a:cubicBezTo>
                  <a:cubicBezTo>
                    <a:pt x="150" y="844"/>
                    <a:pt x="150" y="844"/>
                    <a:pt x="150" y="844"/>
                  </a:cubicBezTo>
                  <a:cubicBezTo>
                    <a:pt x="150" y="844"/>
                    <a:pt x="150" y="844"/>
                    <a:pt x="150" y="844"/>
                  </a:cubicBezTo>
                  <a:cubicBezTo>
                    <a:pt x="150" y="844"/>
                    <a:pt x="151" y="845"/>
                    <a:pt x="151" y="847"/>
                  </a:cubicBezTo>
                  <a:cubicBezTo>
                    <a:pt x="150" y="847"/>
                    <a:pt x="148" y="848"/>
                    <a:pt x="147" y="848"/>
                  </a:cubicBezTo>
                  <a:cubicBezTo>
                    <a:pt x="144" y="847"/>
                    <a:pt x="144" y="844"/>
                    <a:pt x="147" y="843"/>
                  </a:cubicBezTo>
                  <a:close/>
                  <a:moveTo>
                    <a:pt x="145" y="887"/>
                  </a:moveTo>
                  <a:cubicBezTo>
                    <a:pt x="146" y="888"/>
                    <a:pt x="146" y="888"/>
                    <a:pt x="148" y="888"/>
                  </a:cubicBezTo>
                  <a:cubicBezTo>
                    <a:pt x="148" y="890"/>
                    <a:pt x="147" y="890"/>
                    <a:pt x="146" y="891"/>
                  </a:cubicBezTo>
                  <a:cubicBezTo>
                    <a:pt x="145" y="890"/>
                    <a:pt x="145" y="889"/>
                    <a:pt x="144" y="889"/>
                  </a:cubicBezTo>
                  <a:cubicBezTo>
                    <a:pt x="144" y="888"/>
                    <a:pt x="144" y="887"/>
                    <a:pt x="145" y="887"/>
                  </a:cubicBezTo>
                  <a:close/>
                  <a:moveTo>
                    <a:pt x="144" y="834"/>
                  </a:moveTo>
                  <a:cubicBezTo>
                    <a:pt x="143" y="834"/>
                    <a:pt x="143" y="834"/>
                    <a:pt x="143" y="834"/>
                  </a:cubicBezTo>
                  <a:cubicBezTo>
                    <a:pt x="144" y="833"/>
                    <a:pt x="144" y="834"/>
                    <a:pt x="144" y="834"/>
                  </a:cubicBezTo>
                  <a:close/>
                  <a:moveTo>
                    <a:pt x="141" y="827"/>
                  </a:moveTo>
                  <a:cubicBezTo>
                    <a:pt x="141" y="827"/>
                    <a:pt x="142" y="827"/>
                    <a:pt x="143" y="827"/>
                  </a:cubicBezTo>
                  <a:cubicBezTo>
                    <a:pt x="143" y="828"/>
                    <a:pt x="142" y="829"/>
                    <a:pt x="143" y="829"/>
                  </a:cubicBezTo>
                  <a:cubicBezTo>
                    <a:pt x="143" y="829"/>
                    <a:pt x="142" y="829"/>
                    <a:pt x="141" y="829"/>
                  </a:cubicBezTo>
                  <a:cubicBezTo>
                    <a:pt x="141" y="829"/>
                    <a:pt x="141" y="828"/>
                    <a:pt x="141" y="827"/>
                  </a:cubicBezTo>
                  <a:close/>
                  <a:moveTo>
                    <a:pt x="139" y="992"/>
                  </a:moveTo>
                  <a:cubicBezTo>
                    <a:pt x="139" y="991"/>
                    <a:pt x="141" y="991"/>
                    <a:pt x="141" y="992"/>
                  </a:cubicBezTo>
                  <a:cubicBezTo>
                    <a:pt x="141" y="992"/>
                    <a:pt x="141" y="993"/>
                    <a:pt x="139" y="992"/>
                  </a:cubicBezTo>
                  <a:close/>
                  <a:moveTo>
                    <a:pt x="140" y="1005"/>
                  </a:moveTo>
                  <a:cubicBezTo>
                    <a:pt x="141" y="1005"/>
                    <a:pt x="141" y="1005"/>
                    <a:pt x="141" y="1005"/>
                  </a:cubicBezTo>
                  <a:cubicBezTo>
                    <a:pt x="142" y="1006"/>
                    <a:pt x="140" y="1006"/>
                    <a:pt x="140" y="1005"/>
                  </a:cubicBezTo>
                  <a:close/>
                  <a:moveTo>
                    <a:pt x="142" y="889"/>
                  </a:moveTo>
                  <a:cubicBezTo>
                    <a:pt x="142" y="889"/>
                    <a:pt x="142" y="889"/>
                    <a:pt x="143" y="889"/>
                  </a:cubicBezTo>
                  <a:cubicBezTo>
                    <a:pt x="143" y="889"/>
                    <a:pt x="143" y="890"/>
                    <a:pt x="143" y="890"/>
                  </a:cubicBezTo>
                  <a:cubicBezTo>
                    <a:pt x="142" y="890"/>
                    <a:pt x="142" y="890"/>
                    <a:pt x="142" y="890"/>
                  </a:cubicBezTo>
                  <a:cubicBezTo>
                    <a:pt x="142" y="889"/>
                    <a:pt x="142" y="889"/>
                    <a:pt x="142" y="889"/>
                  </a:cubicBezTo>
                  <a:close/>
                  <a:moveTo>
                    <a:pt x="146" y="1015"/>
                  </a:moveTo>
                  <a:cubicBezTo>
                    <a:pt x="145" y="1015"/>
                    <a:pt x="145" y="1015"/>
                    <a:pt x="145" y="1015"/>
                  </a:cubicBezTo>
                  <a:cubicBezTo>
                    <a:pt x="145" y="1015"/>
                    <a:pt x="145" y="1015"/>
                    <a:pt x="145" y="1014"/>
                  </a:cubicBezTo>
                  <a:cubicBezTo>
                    <a:pt x="145" y="1014"/>
                    <a:pt x="145" y="1014"/>
                    <a:pt x="146" y="1014"/>
                  </a:cubicBezTo>
                  <a:cubicBezTo>
                    <a:pt x="146" y="1015"/>
                    <a:pt x="146" y="1015"/>
                    <a:pt x="146" y="1015"/>
                  </a:cubicBezTo>
                  <a:close/>
                  <a:moveTo>
                    <a:pt x="146" y="1006"/>
                  </a:moveTo>
                  <a:cubicBezTo>
                    <a:pt x="145" y="1006"/>
                    <a:pt x="143" y="1006"/>
                    <a:pt x="142" y="1006"/>
                  </a:cubicBezTo>
                  <a:cubicBezTo>
                    <a:pt x="142" y="1004"/>
                    <a:pt x="147" y="1002"/>
                    <a:pt x="146" y="1006"/>
                  </a:cubicBezTo>
                  <a:close/>
                  <a:moveTo>
                    <a:pt x="146" y="951"/>
                  </a:moveTo>
                  <a:cubicBezTo>
                    <a:pt x="144" y="951"/>
                    <a:pt x="143" y="951"/>
                    <a:pt x="142" y="950"/>
                  </a:cubicBezTo>
                  <a:cubicBezTo>
                    <a:pt x="142" y="949"/>
                    <a:pt x="143" y="949"/>
                    <a:pt x="143" y="948"/>
                  </a:cubicBezTo>
                  <a:cubicBezTo>
                    <a:pt x="146" y="948"/>
                    <a:pt x="148" y="950"/>
                    <a:pt x="146" y="951"/>
                  </a:cubicBezTo>
                  <a:close/>
                  <a:moveTo>
                    <a:pt x="149" y="980"/>
                  </a:moveTo>
                  <a:cubicBezTo>
                    <a:pt x="149" y="981"/>
                    <a:pt x="149" y="982"/>
                    <a:pt x="147" y="981"/>
                  </a:cubicBezTo>
                  <a:cubicBezTo>
                    <a:pt x="146" y="981"/>
                    <a:pt x="147" y="980"/>
                    <a:pt x="149" y="980"/>
                  </a:cubicBezTo>
                  <a:close/>
                  <a:moveTo>
                    <a:pt x="157" y="1033"/>
                  </a:moveTo>
                  <a:cubicBezTo>
                    <a:pt x="156" y="1034"/>
                    <a:pt x="155" y="1035"/>
                    <a:pt x="154" y="1036"/>
                  </a:cubicBezTo>
                  <a:cubicBezTo>
                    <a:pt x="150" y="1037"/>
                    <a:pt x="145" y="1034"/>
                    <a:pt x="149" y="1032"/>
                  </a:cubicBezTo>
                  <a:cubicBezTo>
                    <a:pt x="148" y="1031"/>
                    <a:pt x="148" y="1029"/>
                    <a:pt x="148" y="1028"/>
                  </a:cubicBezTo>
                  <a:cubicBezTo>
                    <a:pt x="149" y="1027"/>
                    <a:pt x="151" y="1028"/>
                    <a:pt x="152" y="1027"/>
                  </a:cubicBezTo>
                  <a:cubicBezTo>
                    <a:pt x="154" y="1027"/>
                    <a:pt x="155" y="1027"/>
                    <a:pt x="156" y="1028"/>
                  </a:cubicBezTo>
                  <a:cubicBezTo>
                    <a:pt x="156" y="1028"/>
                    <a:pt x="157" y="1029"/>
                    <a:pt x="157" y="1029"/>
                  </a:cubicBezTo>
                  <a:cubicBezTo>
                    <a:pt x="157" y="1030"/>
                    <a:pt x="158" y="1030"/>
                    <a:pt x="158" y="1030"/>
                  </a:cubicBezTo>
                  <a:cubicBezTo>
                    <a:pt x="159" y="1032"/>
                    <a:pt x="158" y="1032"/>
                    <a:pt x="157" y="1033"/>
                  </a:cubicBezTo>
                  <a:close/>
                  <a:moveTo>
                    <a:pt x="153" y="989"/>
                  </a:moveTo>
                  <a:cubicBezTo>
                    <a:pt x="152" y="988"/>
                    <a:pt x="154" y="988"/>
                    <a:pt x="153" y="989"/>
                  </a:cubicBezTo>
                  <a:close/>
                  <a:moveTo>
                    <a:pt x="155" y="998"/>
                  </a:moveTo>
                  <a:cubicBezTo>
                    <a:pt x="156" y="998"/>
                    <a:pt x="156" y="998"/>
                    <a:pt x="156" y="998"/>
                  </a:cubicBezTo>
                  <a:cubicBezTo>
                    <a:pt x="157" y="999"/>
                    <a:pt x="155" y="999"/>
                    <a:pt x="155" y="998"/>
                  </a:cubicBezTo>
                  <a:close/>
                  <a:moveTo>
                    <a:pt x="157" y="1013"/>
                  </a:moveTo>
                  <a:cubicBezTo>
                    <a:pt x="157" y="1012"/>
                    <a:pt x="156" y="1012"/>
                    <a:pt x="156" y="1012"/>
                  </a:cubicBezTo>
                  <a:cubicBezTo>
                    <a:pt x="156" y="1012"/>
                    <a:pt x="157" y="1012"/>
                    <a:pt x="157" y="1012"/>
                  </a:cubicBezTo>
                  <a:cubicBezTo>
                    <a:pt x="156" y="1010"/>
                    <a:pt x="156" y="1009"/>
                    <a:pt x="156" y="1007"/>
                  </a:cubicBezTo>
                  <a:cubicBezTo>
                    <a:pt x="157" y="1008"/>
                    <a:pt x="158" y="1009"/>
                    <a:pt x="157" y="1009"/>
                  </a:cubicBezTo>
                  <a:cubicBezTo>
                    <a:pt x="157" y="1010"/>
                    <a:pt x="158" y="1011"/>
                    <a:pt x="157" y="1013"/>
                  </a:cubicBezTo>
                  <a:close/>
                  <a:moveTo>
                    <a:pt x="157" y="1015"/>
                  </a:moveTo>
                  <a:cubicBezTo>
                    <a:pt x="158" y="1016"/>
                    <a:pt x="159" y="1016"/>
                    <a:pt x="158" y="1017"/>
                  </a:cubicBezTo>
                  <a:cubicBezTo>
                    <a:pt x="157" y="1017"/>
                    <a:pt x="156" y="1014"/>
                    <a:pt x="157" y="1014"/>
                  </a:cubicBezTo>
                  <a:cubicBezTo>
                    <a:pt x="158" y="1014"/>
                    <a:pt x="157" y="1014"/>
                    <a:pt x="157" y="1015"/>
                  </a:cubicBezTo>
                  <a:close/>
                  <a:moveTo>
                    <a:pt x="156" y="1007"/>
                  </a:moveTo>
                  <a:cubicBezTo>
                    <a:pt x="155" y="1006"/>
                    <a:pt x="156" y="1004"/>
                    <a:pt x="156" y="1002"/>
                  </a:cubicBezTo>
                  <a:cubicBezTo>
                    <a:pt x="157" y="1004"/>
                    <a:pt x="156" y="1006"/>
                    <a:pt x="156" y="1007"/>
                  </a:cubicBezTo>
                  <a:close/>
                  <a:moveTo>
                    <a:pt x="155" y="1002"/>
                  </a:moveTo>
                  <a:cubicBezTo>
                    <a:pt x="154" y="1001"/>
                    <a:pt x="155" y="1001"/>
                    <a:pt x="156" y="1000"/>
                  </a:cubicBezTo>
                  <a:cubicBezTo>
                    <a:pt x="156" y="1001"/>
                    <a:pt x="156" y="1002"/>
                    <a:pt x="155" y="1002"/>
                  </a:cubicBezTo>
                  <a:close/>
                  <a:moveTo>
                    <a:pt x="154" y="993"/>
                  </a:moveTo>
                  <a:cubicBezTo>
                    <a:pt x="155" y="993"/>
                    <a:pt x="154" y="991"/>
                    <a:pt x="155" y="992"/>
                  </a:cubicBezTo>
                  <a:cubicBezTo>
                    <a:pt x="155" y="992"/>
                    <a:pt x="155" y="993"/>
                    <a:pt x="154" y="993"/>
                  </a:cubicBezTo>
                  <a:close/>
                  <a:moveTo>
                    <a:pt x="155" y="991"/>
                  </a:moveTo>
                  <a:cubicBezTo>
                    <a:pt x="154" y="991"/>
                    <a:pt x="154" y="990"/>
                    <a:pt x="155" y="990"/>
                  </a:cubicBezTo>
                  <a:cubicBezTo>
                    <a:pt x="156" y="990"/>
                    <a:pt x="156" y="991"/>
                    <a:pt x="155" y="991"/>
                  </a:cubicBezTo>
                  <a:close/>
                  <a:moveTo>
                    <a:pt x="154" y="989"/>
                  </a:moveTo>
                  <a:cubicBezTo>
                    <a:pt x="154" y="989"/>
                    <a:pt x="154" y="989"/>
                    <a:pt x="154" y="988"/>
                  </a:cubicBezTo>
                  <a:cubicBezTo>
                    <a:pt x="154" y="988"/>
                    <a:pt x="154" y="989"/>
                    <a:pt x="155" y="989"/>
                  </a:cubicBezTo>
                  <a:cubicBezTo>
                    <a:pt x="155" y="989"/>
                    <a:pt x="154" y="989"/>
                    <a:pt x="154" y="989"/>
                  </a:cubicBezTo>
                  <a:close/>
                  <a:moveTo>
                    <a:pt x="159" y="1043"/>
                  </a:moveTo>
                  <a:cubicBezTo>
                    <a:pt x="159" y="1043"/>
                    <a:pt x="159" y="1043"/>
                    <a:pt x="158" y="1044"/>
                  </a:cubicBezTo>
                  <a:cubicBezTo>
                    <a:pt x="158" y="1044"/>
                    <a:pt x="158" y="1043"/>
                    <a:pt x="158" y="1043"/>
                  </a:cubicBezTo>
                  <a:cubicBezTo>
                    <a:pt x="159" y="1043"/>
                    <a:pt x="159" y="1043"/>
                    <a:pt x="159" y="1043"/>
                  </a:cubicBezTo>
                  <a:cubicBezTo>
                    <a:pt x="159" y="1043"/>
                    <a:pt x="159" y="1043"/>
                    <a:pt x="159" y="1043"/>
                  </a:cubicBezTo>
                  <a:close/>
                  <a:moveTo>
                    <a:pt x="161" y="986"/>
                  </a:moveTo>
                  <a:cubicBezTo>
                    <a:pt x="160" y="987"/>
                    <a:pt x="158" y="987"/>
                    <a:pt x="157" y="986"/>
                  </a:cubicBezTo>
                  <a:cubicBezTo>
                    <a:pt x="156" y="986"/>
                    <a:pt x="156" y="985"/>
                    <a:pt x="156" y="984"/>
                  </a:cubicBezTo>
                  <a:cubicBezTo>
                    <a:pt x="156" y="984"/>
                    <a:pt x="155" y="984"/>
                    <a:pt x="155" y="984"/>
                  </a:cubicBezTo>
                  <a:cubicBezTo>
                    <a:pt x="155" y="985"/>
                    <a:pt x="155" y="986"/>
                    <a:pt x="155" y="988"/>
                  </a:cubicBezTo>
                  <a:cubicBezTo>
                    <a:pt x="154" y="988"/>
                    <a:pt x="154" y="987"/>
                    <a:pt x="154" y="987"/>
                  </a:cubicBezTo>
                  <a:cubicBezTo>
                    <a:pt x="153" y="986"/>
                    <a:pt x="152" y="986"/>
                    <a:pt x="150" y="986"/>
                  </a:cubicBezTo>
                  <a:cubicBezTo>
                    <a:pt x="150" y="985"/>
                    <a:pt x="150" y="983"/>
                    <a:pt x="153" y="983"/>
                  </a:cubicBezTo>
                  <a:cubicBezTo>
                    <a:pt x="153" y="983"/>
                    <a:pt x="154" y="983"/>
                    <a:pt x="154" y="983"/>
                  </a:cubicBezTo>
                  <a:cubicBezTo>
                    <a:pt x="153" y="983"/>
                    <a:pt x="154" y="982"/>
                    <a:pt x="154" y="981"/>
                  </a:cubicBezTo>
                  <a:cubicBezTo>
                    <a:pt x="154" y="981"/>
                    <a:pt x="154" y="981"/>
                    <a:pt x="154" y="981"/>
                  </a:cubicBezTo>
                  <a:cubicBezTo>
                    <a:pt x="154" y="981"/>
                    <a:pt x="154" y="981"/>
                    <a:pt x="153" y="981"/>
                  </a:cubicBezTo>
                  <a:cubicBezTo>
                    <a:pt x="153" y="980"/>
                    <a:pt x="153" y="979"/>
                    <a:pt x="154" y="979"/>
                  </a:cubicBezTo>
                  <a:cubicBezTo>
                    <a:pt x="155" y="980"/>
                    <a:pt x="155" y="980"/>
                    <a:pt x="155" y="980"/>
                  </a:cubicBezTo>
                  <a:cubicBezTo>
                    <a:pt x="155" y="980"/>
                    <a:pt x="155" y="980"/>
                    <a:pt x="155" y="980"/>
                  </a:cubicBezTo>
                  <a:cubicBezTo>
                    <a:pt x="155" y="980"/>
                    <a:pt x="155" y="980"/>
                    <a:pt x="155" y="980"/>
                  </a:cubicBezTo>
                  <a:cubicBezTo>
                    <a:pt x="158" y="980"/>
                    <a:pt x="159" y="981"/>
                    <a:pt x="159" y="983"/>
                  </a:cubicBezTo>
                  <a:cubicBezTo>
                    <a:pt x="161" y="983"/>
                    <a:pt x="162" y="984"/>
                    <a:pt x="161" y="986"/>
                  </a:cubicBezTo>
                  <a:close/>
                  <a:moveTo>
                    <a:pt x="163" y="994"/>
                  </a:moveTo>
                  <a:cubicBezTo>
                    <a:pt x="163" y="994"/>
                    <a:pt x="162" y="994"/>
                    <a:pt x="162" y="994"/>
                  </a:cubicBezTo>
                  <a:cubicBezTo>
                    <a:pt x="162" y="994"/>
                    <a:pt x="162" y="994"/>
                    <a:pt x="163" y="994"/>
                  </a:cubicBezTo>
                  <a:cubicBezTo>
                    <a:pt x="163" y="994"/>
                    <a:pt x="163" y="994"/>
                    <a:pt x="163" y="994"/>
                  </a:cubicBezTo>
                  <a:close/>
                  <a:moveTo>
                    <a:pt x="163" y="983"/>
                  </a:moveTo>
                  <a:cubicBezTo>
                    <a:pt x="164" y="983"/>
                    <a:pt x="164" y="983"/>
                    <a:pt x="164" y="983"/>
                  </a:cubicBezTo>
                  <a:cubicBezTo>
                    <a:pt x="165" y="983"/>
                    <a:pt x="163" y="983"/>
                    <a:pt x="163" y="983"/>
                  </a:cubicBezTo>
                  <a:close/>
                  <a:moveTo>
                    <a:pt x="161" y="970"/>
                  </a:moveTo>
                  <a:cubicBezTo>
                    <a:pt x="160" y="969"/>
                    <a:pt x="160" y="966"/>
                    <a:pt x="162" y="966"/>
                  </a:cubicBezTo>
                  <a:cubicBezTo>
                    <a:pt x="167" y="966"/>
                    <a:pt x="167" y="971"/>
                    <a:pt x="161" y="970"/>
                  </a:cubicBezTo>
                  <a:close/>
                  <a:moveTo>
                    <a:pt x="165" y="1038"/>
                  </a:moveTo>
                  <a:cubicBezTo>
                    <a:pt x="165" y="1038"/>
                    <a:pt x="166" y="1037"/>
                    <a:pt x="166" y="1037"/>
                  </a:cubicBezTo>
                  <a:cubicBezTo>
                    <a:pt x="166" y="1037"/>
                    <a:pt x="166" y="1038"/>
                    <a:pt x="165" y="1038"/>
                  </a:cubicBezTo>
                  <a:close/>
                  <a:moveTo>
                    <a:pt x="166" y="1039"/>
                  </a:moveTo>
                  <a:cubicBezTo>
                    <a:pt x="165" y="1039"/>
                    <a:pt x="166" y="1038"/>
                    <a:pt x="166" y="1038"/>
                  </a:cubicBezTo>
                  <a:cubicBezTo>
                    <a:pt x="167" y="1039"/>
                    <a:pt x="166" y="1039"/>
                    <a:pt x="166" y="1039"/>
                  </a:cubicBezTo>
                  <a:close/>
                  <a:moveTo>
                    <a:pt x="169" y="1043"/>
                  </a:moveTo>
                  <a:cubicBezTo>
                    <a:pt x="168" y="1043"/>
                    <a:pt x="168" y="1043"/>
                    <a:pt x="168" y="1043"/>
                  </a:cubicBezTo>
                  <a:cubicBezTo>
                    <a:pt x="169" y="1043"/>
                    <a:pt x="169" y="1043"/>
                    <a:pt x="169" y="1043"/>
                  </a:cubicBezTo>
                  <a:cubicBezTo>
                    <a:pt x="169" y="1043"/>
                    <a:pt x="169" y="1043"/>
                    <a:pt x="169" y="1043"/>
                  </a:cubicBezTo>
                  <a:close/>
                  <a:moveTo>
                    <a:pt x="171" y="1043"/>
                  </a:moveTo>
                  <a:cubicBezTo>
                    <a:pt x="171" y="1043"/>
                    <a:pt x="171" y="1043"/>
                    <a:pt x="171" y="1043"/>
                  </a:cubicBezTo>
                  <a:cubicBezTo>
                    <a:pt x="171" y="1043"/>
                    <a:pt x="171" y="1043"/>
                    <a:pt x="171" y="1043"/>
                  </a:cubicBezTo>
                  <a:cubicBezTo>
                    <a:pt x="171" y="1043"/>
                    <a:pt x="171" y="1043"/>
                    <a:pt x="171" y="1043"/>
                  </a:cubicBezTo>
                  <a:close/>
                  <a:moveTo>
                    <a:pt x="172" y="1002"/>
                  </a:moveTo>
                  <a:cubicBezTo>
                    <a:pt x="171" y="1002"/>
                    <a:pt x="171" y="1003"/>
                    <a:pt x="171" y="1002"/>
                  </a:cubicBezTo>
                  <a:cubicBezTo>
                    <a:pt x="171" y="1003"/>
                    <a:pt x="171" y="1003"/>
                    <a:pt x="170" y="1003"/>
                  </a:cubicBezTo>
                  <a:cubicBezTo>
                    <a:pt x="170" y="1003"/>
                    <a:pt x="170" y="1003"/>
                    <a:pt x="168" y="1003"/>
                  </a:cubicBezTo>
                  <a:cubicBezTo>
                    <a:pt x="168" y="1003"/>
                    <a:pt x="168" y="1002"/>
                    <a:pt x="167" y="1002"/>
                  </a:cubicBezTo>
                  <a:cubicBezTo>
                    <a:pt x="166" y="1002"/>
                    <a:pt x="169" y="1002"/>
                    <a:pt x="169" y="1001"/>
                  </a:cubicBezTo>
                  <a:cubicBezTo>
                    <a:pt x="169" y="1002"/>
                    <a:pt x="170" y="1001"/>
                    <a:pt x="172" y="1001"/>
                  </a:cubicBezTo>
                  <a:cubicBezTo>
                    <a:pt x="172" y="1002"/>
                    <a:pt x="172" y="1002"/>
                    <a:pt x="172" y="1002"/>
                  </a:cubicBezTo>
                  <a:close/>
                  <a:moveTo>
                    <a:pt x="171" y="960"/>
                  </a:moveTo>
                  <a:cubicBezTo>
                    <a:pt x="169" y="956"/>
                    <a:pt x="177" y="957"/>
                    <a:pt x="173" y="960"/>
                  </a:cubicBezTo>
                  <a:cubicBezTo>
                    <a:pt x="172" y="960"/>
                    <a:pt x="172" y="960"/>
                    <a:pt x="171" y="960"/>
                  </a:cubicBezTo>
                  <a:close/>
                  <a:moveTo>
                    <a:pt x="175" y="1026"/>
                  </a:moveTo>
                  <a:cubicBezTo>
                    <a:pt x="174" y="1026"/>
                    <a:pt x="175" y="1025"/>
                    <a:pt x="175" y="1025"/>
                  </a:cubicBezTo>
                  <a:cubicBezTo>
                    <a:pt x="176" y="1025"/>
                    <a:pt x="176" y="1027"/>
                    <a:pt x="175" y="1026"/>
                  </a:cubicBezTo>
                  <a:close/>
                  <a:moveTo>
                    <a:pt x="176" y="1009"/>
                  </a:moveTo>
                  <a:cubicBezTo>
                    <a:pt x="175" y="1009"/>
                    <a:pt x="175" y="1009"/>
                    <a:pt x="175" y="1008"/>
                  </a:cubicBezTo>
                  <a:cubicBezTo>
                    <a:pt x="174" y="1008"/>
                    <a:pt x="174" y="1009"/>
                    <a:pt x="173" y="1009"/>
                  </a:cubicBezTo>
                  <a:cubicBezTo>
                    <a:pt x="173" y="1008"/>
                    <a:pt x="172" y="1008"/>
                    <a:pt x="173" y="1008"/>
                  </a:cubicBezTo>
                  <a:cubicBezTo>
                    <a:pt x="174" y="1008"/>
                    <a:pt x="175" y="1009"/>
                    <a:pt x="175" y="1007"/>
                  </a:cubicBezTo>
                  <a:cubicBezTo>
                    <a:pt x="176" y="1008"/>
                    <a:pt x="177" y="1008"/>
                    <a:pt x="176" y="1009"/>
                  </a:cubicBezTo>
                  <a:close/>
                  <a:moveTo>
                    <a:pt x="176" y="993"/>
                  </a:moveTo>
                  <a:cubicBezTo>
                    <a:pt x="175" y="992"/>
                    <a:pt x="176" y="991"/>
                    <a:pt x="177" y="991"/>
                  </a:cubicBezTo>
                  <a:cubicBezTo>
                    <a:pt x="177" y="992"/>
                    <a:pt x="178" y="993"/>
                    <a:pt x="176" y="993"/>
                  </a:cubicBezTo>
                  <a:close/>
                  <a:moveTo>
                    <a:pt x="177" y="1020"/>
                  </a:moveTo>
                  <a:cubicBezTo>
                    <a:pt x="176" y="1020"/>
                    <a:pt x="178" y="1018"/>
                    <a:pt x="177" y="1020"/>
                  </a:cubicBezTo>
                  <a:cubicBezTo>
                    <a:pt x="177" y="1020"/>
                    <a:pt x="177" y="1020"/>
                    <a:pt x="177" y="1020"/>
                  </a:cubicBezTo>
                  <a:close/>
                  <a:moveTo>
                    <a:pt x="177" y="1009"/>
                  </a:moveTo>
                  <a:cubicBezTo>
                    <a:pt x="176" y="1009"/>
                    <a:pt x="178" y="1008"/>
                    <a:pt x="177" y="1009"/>
                  </a:cubicBezTo>
                  <a:close/>
                  <a:moveTo>
                    <a:pt x="179" y="989"/>
                  </a:moveTo>
                  <a:cubicBezTo>
                    <a:pt x="179" y="990"/>
                    <a:pt x="178" y="990"/>
                    <a:pt x="178" y="990"/>
                  </a:cubicBezTo>
                  <a:cubicBezTo>
                    <a:pt x="177" y="989"/>
                    <a:pt x="178" y="989"/>
                    <a:pt x="179" y="989"/>
                  </a:cubicBezTo>
                  <a:close/>
                  <a:moveTo>
                    <a:pt x="179" y="1005"/>
                  </a:moveTo>
                  <a:cubicBezTo>
                    <a:pt x="178" y="1004"/>
                    <a:pt x="180" y="1004"/>
                    <a:pt x="181" y="1004"/>
                  </a:cubicBezTo>
                  <a:cubicBezTo>
                    <a:pt x="181" y="1004"/>
                    <a:pt x="181" y="1004"/>
                    <a:pt x="181" y="1005"/>
                  </a:cubicBezTo>
                  <a:cubicBezTo>
                    <a:pt x="180" y="1005"/>
                    <a:pt x="179" y="1005"/>
                    <a:pt x="179" y="1005"/>
                  </a:cubicBezTo>
                  <a:close/>
                  <a:moveTo>
                    <a:pt x="181" y="1012"/>
                  </a:moveTo>
                  <a:cubicBezTo>
                    <a:pt x="181" y="1012"/>
                    <a:pt x="180" y="1011"/>
                    <a:pt x="180" y="1011"/>
                  </a:cubicBezTo>
                  <a:cubicBezTo>
                    <a:pt x="182" y="1010"/>
                    <a:pt x="182" y="1011"/>
                    <a:pt x="182" y="1011"/>
                  </a:cubicBezTo>
                  <a:cubicBezTo>
                    <a:pt x="182" y="1012"/>
                    <a:pt x="182" y="1012"/>
                    <a:pt x="181" y="1012"/>
                  </a:cubicBezTo>
                  <a:close/>
                  <a:moveTo>
                    <a:pt x="182" y="998"/>
                  </a:moveTo>
                  <a:cubicBezTo>
                    <a:pt x="182" y="998"/>
                    <a:pt x="182" y="998"/>
                    <a:pt x="182" y="997"/>
                  </a:cubicBezTo>
                  <a:cubicBezTo>
                    <a:pt x="182" y="997"/>
                    <a:pt x="182" y="997"/>
                    <a:pt x="182" y="997"/>
                  </a:cubicBezTo>
                  <a:cubicBezTo>
                    <a:pt x="184" y="997"/>
                    <a:pt x="183" y="998"/>
                    <a:pt x="182" y="998"/>
                  </a:cubicBezTo>
                  <a:close/>
                  <a:moveTo>
                    <a:pt x="182" y="995"/>
                  </a:moveTo>
                  <a:cubicBezTo>
                    <a:pt x="181" y="994"/>
                    <a:pt x="182" y="993"/>
                    <a:pt x="183" y="992"/>
                  </a:cubicBezTo>
                  <a:cubicBezTo>
                    <a:pt x="186" y="991"/>
                    <a:pt x="187" y="992"/>
                    <a:pt x="187" y="995"/>
                  </a:cubicBezTo>
                  <a:cubicBezTo>
                    <a:pt x="186" y="995"/>
                    <a:pt x="185" y="996"/>
                    <a:pt x="182" y="995"/>
                  </a:cubicBezTo>
                  <a:close/>
                  <a:moveTo>
                    <a:pt x="185" y="1033"/>
                  </a:moveTo>
                  <a:cubicBezTo>
                    <a:pt x="185" y="1032"/>
                    <a:pt x="184" y="1032"/>
                    <a:pt x="185" y="1032"/>
                  </a:cubicBezTo>
                  <a:cubicBezTo>
                    <a:pt x="185" y="1032"/>
                    <a:pt x="185" y="1032"/>
                    <a:pt x="185" y="1031"/>
                  </a:cubicBezTo>
                  <a:cubicBezTo>
                    <a:pt x="185" y="1031"/>
                    <a:pt x="186" y="1032"/>
                    <a:pt x="186" y="1032"/>
                  </a:cubicBezTo>
                  <a:cubicBezTo>
                    <a:pt x="186" y="1032"/>
                    <a:pt x="186" y="1033"/>
                    <a:pt x="185" y="1033"/>
                  </a:cubicBezTo>
                  <a:close/>
                  <a:moveTo>
                    <a:pt x="187" y="1040"/>
                  </a:moveTo>
                  <a:cubicBezTo>
                    <a:pt x="187" y="1041"/>
                    <a:pt x="186" y="1040"/>
                    <a:pt x="186" y="1040"/>
                  </a:cubicBezTo>
                  <a:cubicBezTo>
                    <a:pt x="184" y="1040"/>
                    <a:pt x="186" y="1039"/>
                    <a:pt x="186" y="1039"/>
                  </a:cubicBezTo>
                  <a:cubicBezTo>
                    <a:pt x="186" y="1039"/>
                    <a:pt x="186" y="1038"/>
                    <a:pt x="187" y="1038"/>
                  </a:cubicBezTo>
                  <a:cubicBezTo>
                    <a:pt x="188" y="1039"/>
                    <a:pt x="187" y="1039"/>
                    <a:pt x="187" y="1040"/>
                  </a:cubicBezTo>
                  <a:close/>
                  <a:moveTo>
                    <a:pt x="186" y="1037"/>
                  </a:moveTo>
                  <a:cubicBezTo>
                    <a:pt x="186" y="1036"/>
                    <a:pt x="187" y="1035"/>
                    <a:pt x="189" y="1035"/>
                  </a:cubicBezTo>
                  <a:cubicBezTo>
                    <a:pt x="188" y="1036"/>
                    <a:pt x="189" y="1038"/>
                    <a:pt x="186" y="1037"/>
                  </a:cubicBezTo>
                  <a:close/>
                  <a:moveTo>
                    <a:pt x="190" y="1032"/>
                  </a:moveTo>
                  <a:cubicBezTo>
                    <a:pt x="190" y="1033"/>
                    <a:pt x="190" y="1033"/>
                    <a:pt x="189" y="1033"/>
                  </a:cubicBezTo>
                  <a:cubicBezTo>
                    <a:pt x="189" y="1034"/>
                    <a:pt x="189" y="1033"/>
                    <a:pt x="189" y="1033"/>
                  </a:cubicBezTo>
                  <a:cubicBezTo>
                    <a:pt x="189" y="1034"/>
                    <a:pt x="189" y="1035"/>
                    <a:pt x="188" y="1034"/>
                  </a:cubicBezTo>
                  <a:cubicBezTo>
                    <a:pt x="189" y="1033"/>
                    <a:pt x="189" y="1032"/>
                    <a:pt x="191" y="1031"/>
                  </a:cubicBezTo>
                  <a:cubicBezTo>
                    <a:pt x="191" y="1032"/>
                    <a:pt x="190" y="1032"/>
                    <a:pt x="190" y="1032"/>
                  </a:cubicBezTo>
                  <a:close/>
                  <a:moveTo>
                    <a:pt x="190" y="1030"/>
                  </a:moveTo>
                  <a:cubicBezTo>
                    <a:pt x="189" y="1028"/>
                    <a:pt x="192" y="1028"/>
                    <a:pt x="192" y="1026"/>
                  </a:cubicBezTo>
                  <a:cubicBezTo>
                    <a:pt x="192" y="1026"/>
                    <a:pt x="192" y="1026"/>
                    <a:pt x="193" y="1026"/>
                  </a:cubicBezTo>
                  <a:cubicBezTo>
                    <a:pt x="193" y="1028"/>
                    <a:pt x="193" y="1030"/>
                    <a:pt x="190" y="1030"/>
                  </a:cubicBezTo>
                  <a:close/>
                  <a:moveTo>
                    <a:pt x="196" y="1022"/>
                  </a:moveTo>
                  <a:cubicBezTo>
                    <a:pt x="196" y="1022"/>
                    <a:pt x="195" y="1022"/>
                    <a:pt x="195" y="1022"/>
                  </a:cubicBezTo>
                  <a:cubicBezTo>
                    <a:pt x="194" y="1022"/>
                    <a:pt x="195" y="1022"/>
                    <a:pt x="195" y="1021"/>
                  </a:cubicBezTo>
                  <a:cubicBezTo>
                    <a:pt x="196" y="1021"/>
                    <a:pt x="196" y="1022"/>
                    <a:pt x="196" y="1022"/>
                  </a:cubicBezTo>
                  <a:close/>
                  <a:moveTo>
                    <a:pt x="198" y="1044"/>
                  </a:moveTo>
                  <a:cubicBezTo>
                    <a:pt x="198" y="1044"/>
                    <a:pt x="198" y="1044"/>
                    <a:pt x="198" y="1044"/>
                  </a:cubicBezTo>
                  <a:cubicBezTo>
                    <a:pt x="198" y="1044"/>
                    <a:pt x="198" y="1044"/>
                    <a:pt x="199" y="1044"/>
                  </a:cubicBezTo>
                  <a:cubicBezTo>
                    <a:pt x="199" y="1044"/>
                    <a:pt x="199" y="1044"/>
                    <a:pt x="199" y="1044"/>
                  </a:cubicBezTo>
                  <a:cubicBezTo>
                    <a:pt x="199" y="1044"/>
                    <a:pt x="198" y="1044"/>
                    <a:pt x="198" y="1044"/>
                  </a:cubicBezTo>
                  <a:close/>
                  <a:moveTo>
                    <a:pt x="200" y="1014"/>
                  </a:moveTo>
                  <a:cubicBezTo>
                    <a:pt x="199" y="1014"/>
                    <a:pt x="199" y="1014"/>
                    <a:pt x="199" y="1014"/>
                  </a:cubicBezTo>
                  <a:cubicBezTo>
                    <a:pt x="199" y="1014"/>
                    <a:pt x="199" y="1014"/>
                    <a:pt x="199" y="1014"/>
                  </a:cubicBezTo>
                  <a:cubicBezTo>
                    <a:pt x="198" y="1014"/>
                    <a:pt x="198" y="1015"/>
                    <a:pt x="196" y="1015"/>
                  </a:cubicBezTo>
                  <a:cubicBezTo>
                    <a:pt x="196" y="1015"/>
                    <a:pt x="196" y="1014"/>
                    <a:pt x="196" y="1014"/>
                  </a:cubicBezTo>
                  <a:cubicBezTo>
                    <a:pt x="196" y="1014"/>
                    <a:pt x="195" y="1015"/>
                    <a:pt x="195" y="1015"/>
                  </a:cubicBezTo>
                  <a:cubicBezTo>
                    <a:pt x="195" y="1015"/>
                    <a:pt x="195" y="1015"/>
                    <a:pt x="195" y="1016"/>
                  </a:cubicBezTo>
                  <a:cubicBezTo>
                    <a:pt x="196" y="1016"/>
                    <a:pt x="197" y="1016"/>
                    <a:pt x="197" y="1017"/>
                  </a:cubicBezTo>
                  <a:cubicBezTo>
                    <a:pt x="197" y="1017"/>
                    <a:pt x="198" y="1016"/>
                    <a:pt x="198" y="1016"/>
                  </a:cubicBezTo>
                  <a:cubicBezTo>
                    <a:pt x="198" y="1017"/>
                    <a:pt x="197" y="1017"/>
                    <a:pt x="196" y="1017"/>
                  </a:cubicBezTo>
                  <a:cubicBezTo>
                    <a:pt x="197" y="1017"/>
                    <a:pt x="196" y="1018"/>
                    <a:pt x="197" y="1019"/>
                  </a:cubicBezTo>
                  <a:cubicBezTo>
                    <a:pt x="195" y="1019"/>
                    <a:pt x="195" y="1021"/>
                    <a:pt x="193" y="1021"/>
                  </a:cubicBezTo>
                  <a:cubicBezTo>
                    <a:pt x="192" y="1021"/>
                    <a:pt x="192" y="1021"/>
                    <a:pt x="192" y="1021"/>
                  </a:cubicBezTo>
                  <a:cubicBezTo>
                    <a:pt x="191" y="1021"/>
                    <a:pt x="190" y="1021"/>
                    <a:pt x="188" y="1021"/>
                  </a:cubicBezTo>
                  <a:cubicBezTo>
                    <a:pt x="188" y="1019"/>
                    <a:pt x="191" y="1019"/>
                    <a:pt x="191" y="1016"/>
                  </a:cubicBezTo>
                  <a:cubicBezTo>
                    <a:pt x="192" y="1016"/>
                    <a:pt x="193" y="1016"/>
                    <a:pt x="194" y="1015"/>
                  </a:cubicBezTo>
                  <a:cubicBezTo>
                    <a:pt x="195" y="1014"/>
                    <a:pt x="194" y="1014"/>
                    <a:pt x="194" y="1013"/>
                  </a:cubicBezTo>
                  <a:cubicBezTo>
                    <a:pt x="193" y="1012"/>
                    <a:pt x="194" y="1012"/>
                    <a:pt x="193" y="1012"/>
                  </a:cubicBezTo>
                  <a:cubicBezTo>
                    <a:pt x="193" y="1011"/>
                    <a:pt x="194" y="1011"/>
                    <a:pt x="195" y="1010"/>
                  </a:cubicBezTo>
                  <a:cubicBezTo>
                    <a:pt x="197" y="1010"/>
                    <a:pt x="197" y="1011"/>
                    <a:pt x="197" y="1012"/>
                  </a:cubicBezTo>
                  <a:cubicBezTo>
                    <a:pt x="197" y="1012"/>
                    <a:pt x="197" y="1012"/>
                    <a:pt x="197" y="1012"/>
                  </a:cubicBezTo>
                  <a:cubicBezTo>
                    <a:pt x="198" y="1012"/>
                    <a:pt x="198" y="1012"/>
                    <a:pt x="197" y="1012"/>
                  </a:cubicBezTo>
                  <a:cubicBezTo>
                    <a:pt x="198" y="1012"/>
                    <a:pt x="198" y="1012"/>
                    <a:pt x="198" y="1012"/>
                  </a:cubicBezTo>
                  <a:cubicBezTo>
                    <a:pt x="197" y="1013"/>
                    <a:pt x="197" y="1013"/>
                    <a:pt x="197" y="1013"/>
                  </a:cubicBezTo>
                  <a:cubicBezTo>
                    <a:pt x="197" y="1014"/>
                    <a:pt x="198" y="1013"/>
                    <a:pt x="200" y="1013"/>
                  </a:cubicBezTo>
                  <a:cubicBezTo>
                    <a:pt x="200" y="1013"/>
                    <a:pt x="200" y="1014"/>
                    <a:pt x="200" y="1014"/>
                  </a:cubicBezTo>
                  <a:close/>
                  <a:moveTo>
                    <a:pt x="199" y="1013"/>
                  </a:moveTo>
                  <a:cubicBezTo>
                    <a:pt x="199" y="1012"/>
                    <a:pt x="200" y="1011"/>
                    <a:pt x="201" y="1011"/>
                  </a:cubicBezTo>
                  <a:cubicBezTo>
                    <a:pt x="202" y="1013"/>
                    <a:pt x="200" y="1013"/>
                    <a:pt x="199" y="1013"/>
                  </a:cubicBezTo>
                  <a:close/>
                  <a:moveTo>
                    <a:pt x="203" y="1038"/>
                  </a:moveTo>
                  <a:cubicBezTo>
                    <a:pt x="202" y="1038"/>
                    <a:pt x="203" y="1037"/>
                    <a:pt x="203" y="1037"/>
                  </a:cubicBezTo>
                  <a:cubicBezTo>
                    <a:pt x="204" y="1037"/>
                    <a:pt x="204" y="1038"/>
                    <a:pt x="203" y="1038"/>
                  </a:cubicBezTo>
                  <a:close/>
                  <a:moveTo>
                    <a:pt x="204" y="1020"/>
                  </a:moveTo>
                  <a:cubicBezTo>
                    <a:pt x="203" y="1020"/>
                    <a:pt x="203" y="1020"/>
                    <a:pt x="203" y="1020"/>
                  </a:cubicBezTo>
                  <a:cubicBezTo>
                    <a:pt x="202" y="1020"/>
                    <a:pt x="202" y="1021"/>
                    <a:pt x="201" y="1021"/>
                  </a:cubicBezTo>
                  <a:cubicBezTo>
                    <a:pt x="201" y="1020"/>
                    <a:pt x="200" y="1020"/>
                    <a:pt x="201" y="1019"/>
                  </a:cubicBezTo>
                  <a:cubicBezTo>
                    <a:pt x="202" y="1020"/>
                    <a:pt x="203" y="1020"/>
                    <a:pt x="203" y="1019"/>
                  </a:cubicBezTo>
                  <a:cubicBezTo>
                    <a:pt x="204" y="1019"/>
                    <a:pt x="205" y="1020"/>
                    <a:pt x="204" y="1020"/>
                  </a:cubicBezTo>
                  <a:close/>
                  <a:moveTo>
                    <a:pt x="205" y="1032"/>
                  </a:moveTo>
                  <a:cubicBezTo>
                    <a:pt x="204" y="1032"/>
                    <a:pt x="206" y="1030"/>
                    <a:pt x="205" y="1031"/>
                  </a:cubicBezTo>
                  <a:cubicBezTo>
                    <a:pt x="205" y="1032"/>
                    <a:pt x="205" y="1032"/>
                    <a:pt x="205" y="1032"/>
                  </a:cubicBezTo>
                  <a:close/>
                  <a:moveTo>
                    <a:pt x="205" y="1021"/>
                  </a:moveTo>
                  <a:cubicBezTo>
                    <a:pt x="204" y="1021"/>
                    <a:pt x="206" y="1020"/>
                    <a:pt x="205" y="1021"/>
                  </a:cubicBezTo>
                  <a:close/>
                  <a:moveTo>
                    <a:pt x="209" y="1024"/>
                  </a:moveTo>
                  <a:cubicBezTo>
                    <a:pt x="208" y="1023"/>
                    <a:pt x="208" y="1023"/>
                    <a:pt x="208" y="1022"/>
                  </a:cubicBezTo>
                  <a:cubicBezTo>
                    <a:pt x="210" y="1022"/>
                    <a:pt x="210" y="1023"/>
                    <a:pt x="210" y="1023"/>
                  </a:cubicBezTo>
                  <a:cubicBezTo>
                    <a:pt x="210" y="1023"/>
                    <a:pt x="209" y="1023"/>
                    <a:pt x="209" y="1024"/>
                  </a:cubicBezTo>
                  <a:close/>
                  <a:moveTo>
                    <a:pt x="213" y="1014"/>
                  </a:moveTo>
                  <a:cubicBezTo>
                    <a:pt x="213" y="1014"/>
                    <a:pt x="212" y="1014"/>
                    <a:pt x="213" y="1014"/>
                  </a:cubicBezTo>
                  <a:cubicBezTo>
                    <a:pt x="211" y="1014"/>
                    <a:pt x="210" y="1015"/>
                    <a:pt x="208" y="1015"/>
                  </a:cubicBezTo>
                  <a:cubicBezTo>
                    <a:pt x="208" y="1015"/>
                    <a:pt x="209" y="1015"/>
                    <a:pt x="209" y="1016"/>
                  </a:cubicBezTo>
                  <a:cubicBezTo>
                    <a:pt x="209" y="1016"/>
                    <a:pt x="209" y="1016"/>
                    <a:pt x="209" y="1016"/>
                  </a:cubicBezTo>
                  <a:cubicBezTo>
                    <a:pt x="208" y="1016"/>
                    <a:pt x="208" y="1017"/>
                    <a:pt x="207" y="1016"/>
                  </a:cubicBezTo>
                  <a:cubicBezTo>
                    <a:pt x="206" y="1017"/>
                    <a:pt x="205" y="1017"/>
                    <a:pt x="204" y="1017"/>
                  </a:cubicBezTo>
                  <a:cubicBezTo>
                    <a:pt x="203" y="1015"/>
                    <a:pt x="205" y="1016"/>
                    <a:pt x="205" y="1014"/>
                  </a:cubicBezTo>
                  <a:cubicBezTo>
                    <a:pt x="206" y="1013"/>
                    <a:pt x="204" y="1013"/>
                    <a:pt x="203" y="1013"/>
                  </a:cubicBezTo>
                  <a:cubicBezTo>
                    <a:pt x="203" y="1012"/>
                    <a:pt x="202" y="1010"/>
                    <a:pt x="203" y="1009"/>
                  </a:cubicBezTo>
                  <a:cubicBezTo>
                    <a:pt x="204" y="1009"/>
                    <a:pt x="205" y="1008"/>
                    <a:pt x="206" y="1008"/>
                  </a:cubicBezTo>
                  <a:cubicBezTo>
                    <a:pt x="207" y="1006"/>
                    <a:pt x="207" y="1005"/>
                    <a:pt x="208" y="1004"/>
                  </a:cubicBezTo>
                  <a:cubicBezTo>
                    <a:pt x="209" y="1004"/>
                    <a:pt x="209" y="1004"/>
                    <a:pt x="210" y="1004"/>
                  </a:cubicBezTo>
                  <a:cubicBezTo>
                    <a:pt x="211" y="1004"/>
                    <a:pt x="211" y="1003"/>
                    <a:pt x="211" y="1003"/>
                  </a:cubicBezTo>
                  <a:cubicBezTo>
                    <a:pt x="211" y="1002"/>
                    <a:pt x="211" y="1002"/>
                    <a:pt x="211" y="1002"/>
                  </a:cubicBezTo>
                  <a:cubicBezTo>
                    <a:pt x="210" y="1002"/>
                    <a:pt x="211" y="1001"/>
                    <a:pt x="210" y="1001"/>
                  </a:cubicBezTo>
                  <a:cubicBezTo>
                    <a:pt x="211" y="1000"/>
                    <a:pt x="211" y="999"/>
                    <a:pt x="213" y="999"/>
                  </a:cubicBezTo>
                  <a:cubicBezTo>
                    <a:pt x="212" y="998"/>
                    <a:pt x="213" y="997"/>
                    <a:pt x="214" y="997"/>
                  </a:cubicBezTo>
                  <a:cubicBezTo>
                    <a:pt x="213" y="995"/>
                    <a:pt x="214" y="994"/>
                    <a:pt x="216" y="993"/>
                  </a:cubicBezTo>
                  <a:cubicBezTo>
                    <a:pt x="218" y="994"/>
                    <a:pt x="220" y="994"/>
                    <a:pt x="220" y="996"/>
                  </a:cubicBezTo>
                  <a:cubicBezTo>
                    <a:pt x="221" y="996"/>
                    <a:pt x="221" y="996"/>
                    <a:pt x="222" y="996"/>
                  </a:cubicBezTo>
                  <a:cubicBezTo>
                    <a:pt x="222" y="996"/>
                    <a:pt x="222" y="996"/>
                    <a:pt x="222" y="997"/>
                  </a:cubicBezTo>
                  <a:cubicBezTo>
                    <a:pt x="222" y="998"/>
                    <a:pt x="219" y="998"/>
                    <a:pt x="218" y="998"/>
                  </a:cubicBezTo>
                  <a:cubicBezTo>
                    <a:pt x="219" y="999"/>
                    <a:pt x="218" y="999"/>
                    <a:pt x="218" y="1000"/>
                  </a:cubicBezTo>
                  <a:cubicBezTo>
                    <a:pt x="216" y="1001"/>
                    <a:pt x="216" y="1001"/>
                    <a:pt x="214" y="1002"/>
                  </a:cubicBezTo>
                  <a:cubicBezTo>
                    <a:pt x="212" y="1002"/>
                    <a:pt x="211" y="1002"/>
                    <a:pt x="212" y="1004"/>
                  </a:cubicBezTo>
                  <a:cubicBezTo>
                    <a:pt x="214" y="1003"/>
                    <a:pt x="215" y="1004"/>
                    <a:pt x="217" y="1004"/>
                  </a:cubicBezTo>
                  <a:cubicBezTo>
                    <a:pt x="218" y="1005"/>
                    <a:pt x="216" y="1006"/>
                    <a:pt x="218" y="1006"/>
                  </a:cubicBezTo>
                  <a:cubicBezTo>
                    <a:pt x="218" y="1007"/>
                    <a:pt x="218" y="1007"/>
                    <a:pt x="218" y="1008"/>
                  </a:cubicBezTo>
                  <a:cubicBezTo>
                    <a:pt x="219" y="1009"/>
                    <a:pt x="219" y="1008"/>
                    <a:pt x="220" y="1008"/>
                  </a:cubicBezTo>
                  <a:cubicBezTo>
                    <a:pt x="220" y="1009"/>
                    <a:pt x="220" y="1009"/>
                    <a:pt x="221" y="1009"/>
                  </a:cubicBezTo>
                  <a:cubicBezTo>
                    <a:pt x="220" y="1010"/>
                    <a:pt x="221" y="1010"/>
                    <a:pt x="221" y="1011"/>
                  </a:cubicBezTo>
                  <a:cubicBezTo>
                    <a:pt x="220" y="1012"/>
                    <a:pt x="219" y="1012"/>
                    <a:pt x="218" y="1013"/>
                  </a:cubicBezTo>
                  <a:cubicBezTo>
                    <a:pt x="218" y="1014"/>
                    <a:pt x="220" y="1015"/>
                    <a:pt x="219" y="1016"/>
                  </a:cubicBezTo>
                  <a:cubicBezTo>
                    <a:pt x="218" y="1016"/>
                    <a:pt x="218" y="1017"/>
                    <a:pt x="216" y="1017"/>
                  </a:cubicBezTo>
                  <a:cubicBezTo>
                    <a:pt x="215" y="1016"/>
                    <a:pt x="215" y="1015"/>
                    <a:pt x="216" y="1013"/>
                  </a:cubicBezTo>
                  <a:cubicBezTo>
                    <a:pt x="216" y="1013"/>
                    <a:pt x="212" y="1014"/>
                    <a:pt x="213" y="1014"/>
                  </a:cubicBezTo>
                  <a:close/>
                  <a:moveTo>
                    <a:pt x="222" y="1006"/>
                  </a:moveTo>
                  <a:cubicBezTo>
                    <a:pt x="222" y="1007"/>
                    <a:pt x="221" y="1007"/>
                    <a:pt x="220" y="1007"/>
                  </a:cubicBezTo>
                  <a:cubicBezTo>
                    <a:pt x="220" y="1006"/>
                    <a:pt x="221" y="1006"/>
                    <a:pt x="222" y="1006"/>
                  </a:cubicBezTo>
                  <a:close/>
                  <a:moveTo>
                    <a:pt x="224" y="1034"/>
                  </a:moveTo>
                  <a:cubicBezTo>
                    <a:pt x="223" y="1034"/>
                    <a:pt x="223" y="1034"/>
                    <a:pt x="222" y="1034"/>
                  </a:cubicBezTo>
                  <a:cubicBezTo>
                    <a:pt x="222" y="1033"/>
                    <a:pt x="223" y="1034"/>
                    <a:pt x="223" y="1033"/>
                  </a:cubicBezTo>
                  <a:cubicBezTo>
                    <a:pt x="224" y="1033"/>
                    <a:pt x="224" y="1033"/>
                    <a:pt x="224" y="1034"/>
                  </a:cubicBezTo>
                  <a:close/>
                  <a:moveTo>
                    <a:pt x="224" y="1028"/>
                  </a:moveTo>
                  <a:cubicBezTo>
                    <a:pt x="225" y="1029"/>
                    <a:pt x="224" y="1030"/>
                    <a:pt x="224" y="1031"/>
                  </a:cubicBezTo>
                  <a:cubicBezTo>
                    <a:pt x="222" y="1031"/>
                    <a:pt x="223" y="1033"/>
                    <a:pt x="220" y="1033"/>
                  </a:cubicBezTo>
                  <a:cubicBezTo>
                    <a:pt x="220" y="1033"/>
                    <a:pt x="220" y="1033"/>
                    <a:pt x="220" y="1033"/>
                  </a:cubicBezTo>
                  <a:cubicBezTo>
                    <a:pt x="219" y="1033"/>
                    <a:pt x="218" y="1033"/>
                    <a:pt x="216" y="1033"/>
                  </a:cubicBezTo>
                  <a:cubicBezTo>
                    <a:pt x="216" y="1032"/>
                    <a:pt x="216" y="1032"/>
                    <a:pt x="216" y="1031"/>
                  </a:cubicBezTo>
                  <a:cubicBezTo>
                    <a:pt x="216" y="1031"/>
                    <a:pt x="215" y="1031"/>
                    <a:pt x="214" y="1031"/>
                  </a:cubicBezTo>
                  <a:cubicBezTo>
                    <a:pt x="214" y="1030"/>
                    <a:pt x="215" y="1028"/>
                    <a:pt x="218" y="1028"/>
                  </a:cubicBezTo>
                  <a:cubicBezTo>
                    <a:pt x="218" y="1028"/>
                    <a:pt x="218" y="1028"/>
                    <a:pt x="218" y="1028"/>
                  </a:cubicBezTo>
                  <a:cubicBezTo>
                    <a:pt x="218" y="1030"/>
                    <a:pt x="218" y="1030"/>
                    <a:pt x="217" y="1031"/>
                  </a:cubicBezTo>
                  <a:cubicBezTo>
                    <a:pt x="218" y="1030"/>
                    <a:pt x="219" y="1030"/>
                    <a:pt x="218" y="1028"/>
                  </a:cubicBezTo>
                  <a:cubicBezTo>
                    <a:pt x="220" y="1028"/>
                    <a:pt x="221" y="1027"/>
                    <a:pt x="222" y="1027"/>
                  </a:cubicBezTo>
                  <a:cubicBezTo>
                    <a:pt x="222" y="1026"/>
                    <a:pt x="221" y="1026"/>
                    <a:pt x="222" y="1024"/>
                  </a:cubicBezTo>
                  <a:cubicBezTo>
                    <a:pt x="221" y="1024"/>
                    <a:pt x="221" y="1023"/>
                    <a:pt x="220" y="1024"/>
                  </a:cubicBezTo>
                  <a:cubicBezTo>
                    <a:pt x="221" y="1023"/>
                    <a:pt x="222" y="1022"/>
                    <a:pt x="223" y="1022"/>
                  </a:cubicBezTo>
                  <a:cubicBezTo>
                    <a:pt x="225" y="1022"/>
                    <a:pt x="224" y="1023"/>
                    <a:pt x="225" y="1024"/>
                  </a:cubicBezTo>
                  <a:cubicBezTo>
                    <a:pt x="224" y="1025"/>
                    <a:pt x="224" y="1026"/>
                    <a:pt x="222" y="1027"/>
                  </a:cubicBezTo>
                  <a:cubicBezTo>
                    <a:pt x="222" y="1027"/>
                    <a:pt x="223" y="1027"/>
                    <a:pt x="223" y="1027"/>
                  </a:cubicBezTo>
                  <a:cubicBezTo>
                    <a:pt x="223" y="1028"/>
                    <a:pt x="225" y="1028"/>
                    <a:pt x="224" y="1028"/>
                  </a:cubicBezTo>
                  <a:cubicBezTo>
                    <a:pt x="225" y="1029"/>
                    <a:pt x="225" y="1027"/>
                    <a:pt x="226" y="1028"/>
                  </a:cubicBezTo>
                  <a:cubicBezTo>
                    <a:pt x="226" y="1029"/>
                    <a:pt x="225" y="1029"/>
                    <a:pt x="224" y="1028"/>
                  </a:cubicBezTo>
                  <a:close/>
                  <a:moveTo>
                    <a:pt x="224" y="1021"/>
                  </a:moveTo>
                  <a:cubicBezTo>
                    <a:pt x="224" y="1020"/>
                    <a:pt x="224" y="1020"/>
                    <a:pt x="225" y="1019"/>
                  </a:cubicBezTo>
                  <a:cubicBezTo>
                    <a:pt x="224" y="1017"/>
                    <a:pt x="225" y="1015"/>
                    <a:pt x="228" y="1015"/>
                  </a:cubicBezTo>
                  <a:cubicBezTo>
                    <a:pt x="228" y="1016"/>
                    <a:pt x="227" y="1018"/>
                    <a:pt x="228" y="1018"/>
                  </a:cubicBezTo>
                  <a:cubicBezTo>
                    <a:pt x="227" y="1019"/>
                    <a:pt x="227" y="1021"/>
                    <a:pt x="224" y="1021"/>
                  </a:cubicBezTo>
                  <a:close/>
                  <a:moveTo>
                    <a:pt x="226" y="1024"/>
                  </a:moveTo>
                  <a:cubicBezTo>
                    <a:pt x="226" y="1024"/>
                    <a:pt x="227" y="1023"/>
                    <a:pt x="228" y="1023"/>
                  </a:cubicBezTo>
                  <a:cubicBezTo>
                    <a:pt x="229" y="1024"/>
                    <a:pt x="228" y="1025"/>
                    <a:pt x="226" y="1024"/>
                  </a:cubicBezTo>
                  <a:close/>
                  <a:moveTo>
                    <a:pt x="229" y="1014"/>
                  </a:moveTo>
                  <a:cubicBezTo>
                    <a:pt x="228" y="1014"/>
                    <a:pt x="227" y="1014"/>
                    <a:pt x="226" y="1014"/>
                  </a:cubicBezTo>
                  <a:cubicBezTo>
                    <a:pt x="226" y="1014"/>
                    <a:pt x="226" y="1014"/>
                    <a:pt x="225" y="1014"/>
                  </a:cubicBezTo>
                  <a:cubicBezTo>
                    <a:pt x="225" y="1013"/>
                    <a:pt x="226" y="1012"/>
                    <a:pt x="227" y="1011"/>
                  </a:cubicBezTo>
                  <a:cubicBezTo>
                    <a:pt x="227" y="1010"/>
                    <a:pt x="229" y="1010"/>
                    <a:pt x="228" y="1008"/>
                  </a:cubicBezTo>
                  <a:cubicBezTo>
                    <a:pt x="230" y="1008"/>
                    <a:pt x="230" y="1006"/>
                    <a:pt x="231" y="1006"/>
                  </a:cubicBezTo>
                  <a:cubicBezTo>
                    <a:pt x="233" y="1006"/>
                    <a:pt x="233" y="1006"/>
                    <a:pt x="234" y="1006"/>
                  </a:cubicBezTo>
                  <a:cubicBezTo>
                    <a:pt x="234" y="1009"/>
                    <a:pt x="234" y="1011"/>
                    <a:pt x="235" y="1012"/>
                  </a:cubicBezTo>
                  <a:cubicBezTo>
                    <a:pt x="234" y="1013"/>
                    <a:pt x="233" y="1012"/>
                    <a:pt x="233" y="1014"/>
                  </a:cubicBezTo>
                  <a:cubicBezTo>
                    <a:pt x="232" y="1013"/>
                    <a:pt x="232" y="1013"/>
                    <a:pt x="230" y="1012"/>
                  </a:cubicBezTo>
                  <a:cubicBezTo>
                    <a:pt x="230" y="1013"/>
                    <a:pt x="229" y="1013"/>
                    <a:pt x="229" y="1014"/>
                  </a:cubicBezTo>
                  <a:close/>
                  <a:moveTo>
                    <a:pt x="231" y="1017"/>
                  </a:moveTo>
                  <a:cubicBezTo>
                    <a:pt x="231" y="1017"/>
                    <a:pt x="231" y="1018"/>
                    <a:pt x="231" y="1018"/>
                  </a:cubicBezTo>
                  <a:cubicBezTo>
                    <a:pt x="231" y="1018"/>
                    <a:pt x="230" y="1018"/>
                    <a:pt x="230" y="1018"/>
                  </a:cubicBezTo>
                  <a:cubicBezTo>
                    <a:pt x="229" y="1018"/>
                    <a:pt x="230" y="1017"/>
                    <a:pt x="231" y="1017"/>
                  </a:cubicBezTo>
                  <a:close/>
                  <a:moveTo>
                    <a:pt x="232" y="1044"/>
                  </a:moveTo>
                  <a:cubicBezTo>
                    <a:pt x="232" y="1044"/>
                    <a:pt x="232" y="1044"/>
                    <a:pt x="231" y="1043"/>
                  </a:cubicBezTo>
                  <a:cubicBezTo>
                    <a:pt x="231" y="1043"/>
                    <a:pt x="231" y="1042"/>
                    <a:pt x="231" y="1042"/>
                  </a:cubicBezTo>
                  <a:cubicBezTo>
                    <a:pt x="231" y="1042"/>
                    <a:pt x="231" y="1042"/>
                    <a:pt x="232" y="1042"/>
                  </a:cubicBezTo>
                  <a:cubicBezTo>
                    <a:pt x="232" y="1042"/>
                    <a:pt x="232" y="1042"/>
                    <a:pt x="232" y="1042"/>
                  </a:cubicBezTo>
                  <a:cubicBezTo>
                    <a:pt x="232" y="1042"/>
                    <a:pt x="231" y="1043"/>
                    <a:pt x="232" y="1043"/>
                  </a:cubicBezTo>
                  <a:cubicBezTo>
                    <a:pt x="232" y="1043"/>
                    <a:pt x="232" y="1043"/>
                    <a:pt x="232" y="1044"/>
                  </a:cubicBezTo>
                  <a:cubicBezTo>
                    <a:pt x="232" y="1044"/>
                    <a:pt x="232" y="1044"/>
                    <a:pt x="232" y="1044"/>
                  </a:cubicBezTo>
                  <a:close/>
                  <a:moveTo>
                    <a:pt x="248" y="1023"/>
                  </a:moveTo>
                  <a:cubicBezTo>
                    <a:pt x="247" y="1023"/>
                    <a:pt x="246" y="1024"/>
                    <a:pt x="245" y="1025"/>
                  </a:cubicBezTo>
                  <a:cubicBezTo>
                    <a:pt x="245" y="1026"/>
                    <a:pt x="247" y="1027"/>
                    <a:pt x="246" y="1028"/>
                  </a:cubicBezTo>
                  <a:cubicBezTo>
                    <a:pt x="245" y="1028"/>
                    <a:pt x="245" y="1029"/>
                    <a:pt x="243" y="1029"/>
                  </a:cubicBezTo>
                  <a:cubicBezTo>
                    <a:pt x="242" y="1028"/>
                    <a:pt x="243" y="1026"/>
                    <a:pt x="243" y="1025"/>
                  </a:cubicBezTo>
                  <a:cubicBezTo>
                    <a:pt x="243" y="1025"/>
                    <a:pt x="240" y="1026"/>
                    <a:pt x="240" y="1026"/>
                  </a:cubicBezTo>
                  <a:cubicBezTo>
                    <a:pt x="240" y="1026"/>
                    <a:pt x="240" y="1026"/>
                    <a:pt x="240" y="1026"/>
                  </a:cubicBezTo>
                  <a:cubicBezTo>
                    <a:pt x="238" y="1026"/>
                    <a:pt x="237" y="1027"/>
                    <a:pt x="235" y="1027"/>
                  </a:cubicBezTo>
                  <a:cubicBezTo>
                    <a:pt x="235" y="1028"/>
                    <a:pt x="233" y="1030"/>
                    <a:pt x="231" y="1029"/>
                  </a:cubicBezTo>
                  <a:cubicBezTo>
                    <a:pt x="231" y="1027"/>
                    <a:pt x="233" y="1027"/>
                    <a:pt x="233" y="1026"/>
                  </a:cubicBezTo>
                  <a:cubicBezTo>
                    <a:pt x="233" y="1025"/>
                    <a:pt x="232" y="1025"/>
                    <a:pt x="231" y="1025"/>
                  </a:cubicBezTo>
                  <a:cubicBezTo>
                    <a:pt x="230" y="1024"/>
                    <a:pt x="230" y="1022"/>
                    <a:pt x="231" y="1021"/>
                  </a:cubicBezTo>
                  <a:cubicBezTo>
                    <a:pt x="232" y="1021"/>
                    <a:pt x="233" y="1020"/>
                    <a:pt x="234" y="1020"/>
                  </a:cubicBezTo>
                  <a:cubicBezTo>
                    <a:pt x="235" y="1018"/>
                    <a:pt x="234" y="1017"/>
                    <a:pt x="235" y="1016"/>
                  </a:cubicBezTo>
                  <a:cubicBezTo>
                    <a:pt x="236" y="1016"/>
                    <a:pt x="237" y="1016"/>
                    <a:pt x="238" y="1016"/>
                  </a:cubicBezTo>
                  <a:cubicBezTo>
                    <a:pt x="238" y="1015"/>
                    <a:pt x="238" y="1015"/>
                    <a:pt x="239" y="1014"/>
                  </a:cubicBezTo>
                  <a:cubicBezTo>
                    <a:pt x="238" y="1014"/>
                    <a:pt x="238" y="1014"/>
                    <a:pt x="238" y="1014"/>
                  </a:cubicBezTo>
                  <a:cubicBezTo>
                    <a:pt x="238" y="1013"/>
                    <a:pt x="238" y="1012"/>
                    <a:pt x="238" y="1012"/>
                  </a:cubicBezTo>
                  <a:cubicBezTo>
                    <a:pt x="238" y="1012"/>
                    <a:pt x="238" y="1011"/>
                    <a:pt x="240" y="1010"/>
                  </a:cubicBezTo>
                  <a:cubicBezTo>
                    <a:pt x="240" y="1009"/>
                    <a:pt x="240" y="1009"/>
                    <a:pt x="241" y="1008"/>
                  </a:cubicBezTo>
                  <a:cubicBezTo>
                    <a:pt x="240" y="1007"/>
                    <a:pt x="242" y="1005"/>
                    <a:pt x="243" y="1005"/>
                  </a:cubicBezTo>
                  <a:cubicBezTo>
                    <a:pt x="245" y="1005"/>
                    <a:pt x="247" y="1006"/>
                    <a:pt x="247" y="1007"/>
                  </a:cubicBezTo>
                  <a:cubicBezTo>
                    <a:pt x="248" y="1007"/>
                    <a:pt x="248" y="1008"/>
                    <a:pt x="249" y="1008"/>
                  </a:cubicBezTo>
                  <a:cubicBezTo>
                    <a:pt x="249" y="1008"/>
                    <a:pt x="249" y="1008"/>
                    <a:pt x="249" y="1008"/>
                  </a:cubicBezTo>
                  <a:cubicBezTo>
                    <a:pt x="249" y="1009"/>
                    <a:pt x="246" y="1009"/>
                    <a:pt x="246" y="1010"/>
                  </a:cubicBezTo>
                  <a:cubicBezTo>
                    <a:pt x="246" y="1011"/>
                    <a:pt x="245" y="1011"/>
                    <a:pt x="245" y="1012"/>
                  </a:cubicBezTo>
                  <a:cubicBezTo>
                    <a:pt x="243" y="1012"/>
                    <a:pt x="243" y="1013"/>
                    <a:pt x="242" y="1014"/>
                  </a:cubicBezTo>
                  <a:cubicBezTo>
                    <a:pt x="240" y="1013"/>
                    <a:pt x="239" y="1014"/>
                    <a:pt x="239" y="1015"/>
                  </a:cubicBezTo>
                  <a:cubicBezTo>
                    <a:pt x="241" y="1015"/>
                    <a:pt x="243" y="1015"/>
                    <a:pt x="244" y="1016"/>
                  </a:cubicBezTo>
                  <a:cubicBezTo>
                    <a:pt x="245" y="1017"/>
                    <a:pt x="244" y="1018"/>
                    <a:pt x="246" y="1018"/>
                  </a:cubicBezTo>
                  <a:cubicBezTo>
                    <a:pt x="245" y="1019"/>
                    <a:pt x="245" y="1019"/>
                    <a:pt x="246" y="1020"/>
                  </a:cubicBezTo>
                  <a:cubicBezTo>
                    <a:pt x="246" y="1021"/>
                    <a:pt x="247" y="1020"/>
                    <a:pt x="247" y="1020"/>
                  </a:cubicBezTo>
                  <a:cubicBezTo>
                    <a:pt x="247" y="1021"/>
                    <a:pt x="247" y="1021"/>
                    <a:pt x="248" y="1021"/>
                  </a:cubicBezTo>
                  <a:cubicBezTo>
                    <a:pt x="247" y="1022"/>
                    <a:pt x="248" y="1022"/>
                    <a:pt x="248" y="1023"/>
                  </a:cubicBezTo>
                  <a:close/>
                  <a:moveTo>
                    <a:pt x="247" y="1018"/>
                  </a:moveTo>
                  <a:cubicBezTo>
                    <a:pt x="247" y="1017"/>
                    <a:pt x="248" y="1017"/>
                    <a:pt x="249" y="1017"/>
                  </a:cubicBezTo>
                  <a:cubicBezTo>
                    <a:pt x="249" y="1018"/>
                    <a:pt x="248" y="1019"/>
                    <a:pt x="247" y="1018"/>
                  </a:cubicBezTo>
                  <a:close/>
                  <a:moveTo>
                    <a:pt x="249" y="1015"/>
                  </a:moveTo>
                  <a:cubicBezTo>
                    <a:pt x="247" y="1015"/>
                    <a:pt x="248" y="1014"/>
                    <a:pt x="248" y="1013"/>
                  </a:cubicBezTo>
                  <a:cubicBezTo>
                    <a:pt x="248" y="1013"/>
                    <a:pt x="249" y="1012"/>
                    <a:pt x="249" y="1012"/>
                  </a:cubicBezTo>
                  <a:cubicBezTo>
                    <a:pt x="249" y="1012"/>
                    <a:pt x="249" y="1011"/>
                    <a:pt x="250" y="1011"/>
                  </a:cubicBezTo>
                  <a:cubicBezTo>
                    <a:pt x="250" y="1012"/>
                    <a:pt x="249" y="1014"/>
                    <a:pt x="249" y="1015"/>
                  </a:cubicBezTo>
                  <a:close/>
                  <a:moveTo>
                    <a:pt x="255" y="994"/>
                  </a:moveTo>
                  <a:cubicBezTo>
                    <a:pt x="255" y="994"/>
                    <a:pt x="256" y="994"/>
                    <a:pt x="255" y="995"/>
                  </a:cubicBezTo>
                  <a:cubicBezTo>
                    <a:pt x="255" y="996"/>
                    <a:pt x="254" y="996"/>
                    <a:pt x="252" y="996"/>
                  </a:cubicBezTo>
                  <a:cubicBezTo>
                    <a:pt x="252" y="994"/>
                    <a:pt x="252" y="993"/>
                    <a:pt x="253" y="992"/>
                  </a:cubicBezTo>
                  <a:cubicBezTo>
                    <a:pt x="254" y="992"/>
                    <a:pt x="255" y="993"/>
                    <a:pt x="256" y="993"/>
                  </a:cubicBezTo>
                  <a:cubicBezTo>
                    <a:pt x="257" y="993"/>
                    <a:pt x="256" y="993"/>
                    <a:pt x="255" y="994"/>
                  </a:cubicBezTo>
                  <a:close/>
                  <a:moveTo>
                    <a:pt x="256" y="1037"/>
                  </a:moveTo>
                  <a:cubicBezTo>
                    <a:pt x="256" y="1037"/>
                    <a:pt x="256" y="1037"/>
                    <a:pt x="256" y="1037"/>
                  </a:cubicBezTo>
                  <a:cubicBezTo>
                    <a:pt x="256" y="1036"/>
                    <a:pt x="256" y="1036"/>
                    <a:pt x="256" y="1036"/>
                  </a:cubicBezTo>
                  <a:cubicBezTo>
                    <a:pt x="256" y="1036"/>
                    <a:pt x="257" y="1036"/>
                    <a:pt x="257" y="1036"/>
                  </a:cubicBezTo>
                  <a:cubicBezTo>
                    <a:pt x="257" y="1037"/>
                    <a:pt x="256" y="1037"/>
                    <a:pt x="256" y="1037"/>
                  </a:cubicBezTo>
                  <a:close/>
                  <a:moveTo>
                    <a:pt x="262" y="1035"/>
                  </a:moveTo>
                  <a:cubicBezTo>
                    <a:pt x="262" y="1036"/>
                    <a:pt x="262" y="1036"/>
                    <a:pt x="261" y="1037"/>
                  </a:cubicBezTo>
                  <a:cubicBezTo>
                    <a:pt x="262" y="1037"/>
                    <a:pt x="262" y="1037"/>
                    <a:pt x="262" y="1038"/>
                  </a:cubicBezTo>
                  <a:cubicBezTo>
                    <a:pt x="262" y="1038"/>
                    <a:pt x="261" y="1038"/>
                    <a:pt x="261" y="1038"/>
                  </a:cubicBezTo>
                  <a:cubicBezTo>
                    <a:pt x="261" y="1038"/>
                    <a:pt x="261" y="1037"/>
                    <a:pt x="261" y="1037"/>
                  </a:cubicBezTo>
                  <a:cubicBezTo>
                    <a:pt x="261" y="1037"/>
                    <a:pt x="261" y="1037"/>
                    <a:pt x="261" y="1037"/>
                  </a:cubicBezTo>
                  <a:cubicBezTo>
                    <a:pt x="261" y="1037"/>
                    <a:pt x="261" y="1037"/>
                    <a:pt x="261" y="1038"/>
                  </a:cubicBezTo>
                  <a:cubicBezTo>
                    <a:pt x="261" y="1038"/>
                    <a:pt x="261" y="1038"/>
                    <a:pt x="261" y="1038"/>
                  </a:cubicBezTo>
                  <a:cubicBezTo>
                    <a:pt x="261" y="1038"/>
                    <a:pt x="260" y="1038"/>
                    <a:pt x="260" y="1038"/>
                  </a:cubicBezTo>
                  <a:cubicBezTo>
                    <a:pt x="261" y="1037"/>
                    <a:pt x="261" y="1037"/>
                    <a:pt x="261" y="1037"/>
                  </a:cubicBezTo>
                  <a:cubicBezTo>
                    <a:pt x="260" y="1036"/>
                    <a:pt x="260" y="1036"/>
                    <a:pt x="259" y="1035"/>
                  </a:cubicBezTo>
                  <a:cubicBezTo>
                    <a:pt x="259" y="1036"/>
                    <a:pt x="259" y="1036"/>
                    <a:pt x="259" y="1036"/>
                  </a:cubicBezTo>
                  <a:cubicBezTo>
                    <a:pt x="258" y="1036"/>
                    <a:pt x="258" y="1035"/>
                    <a:pt x="258" y="1035"/>
                  </a:cubicBezTo>
                  <a:cubicBezTo>
                    <a:pt x="257" y="1035"/>
                    <a:pt x="257" y="1035"/>
                    <a:pt x="256" y="1034"/>
                  </a:cubicBezTo>
                  <a:cubicBezTo>
                    <a:pt x="256" y="1034"/>
                    <a:pt x="257" y="1034"/>
                    <a:pt x="257" y="1034"/>
                  </a:cubicBezTo>
                  <a:cubicBezTo>
                    <a:pt x="257" y="1034"/>
                    <a:pt x="257" y="1034"/>
                    <a:pt x="257" y="1035"/>
                  </a:cubicBezTo>
                  <a:cubicBezTo>
                    <a:pt x="257" y="1035"/>
                    <a:pt x="258" y="1034"/>
                    <a:pt x="258" y="1034"/>
                  </a:cubicBezTo>
                  <a:cubicBezTo>
                    <a:pt x="258" y="1034"/>
                    <a:pt x="258" y="1034"/>
                    <a:pt x="259" y="1034"/>
                  </a:cubicBezTo>
                  <a:cubicBezTo>
                    <a:pt x="259" y="1034"/>
                    <a:pt x="259" y="1035"/>
                    <a:pt x="260" y="1035"/>
                  </a:cubicBezTo>
                  <a:cubicBezTo>
                    <a:pt x="260" y="1035"/>
                    <a:pt x="260" y="1035"/>
                    <a:pt x="260" y="1035"/>
                  </a:cubicBezTo>
                  <a:cubicBezTo>
                    <a:pt x="260" y="1035"/>
                    <a:pt x="261" y="1035"/>
                    <a:pt x="261" y="1035"/>
                  </a:cubicBezTo>
                  <a:cubicBezTo>
                    <a:pt x="261" y="1035"/>
                    <a:pt x="261" y="1035"/>
                    <a:pt x="261" y="1036"/>
                  </a:cubicBezTo>
                  <a:cubicBezTo>
                    <a:pt x="261" y="1036"/>
                    <a:pt x="261" y="1035"/>
                    <a:pt x="262" y="1035"/>
                  </a:cubicBezTo>
                  <a:close/>
                  <a:moveTo>
                    <a:pt x="258" y="982"/>
                  </a:moveTo>
                  <a:cubicBezTo>
                    <a:pt x="258" y="983"/>
                    <a:pt x="256" y="982"/>
                    <a:pt x="258" y="982"/>
                  </a:cubicBezTo>
                  <a:close/>
                  <a:moveTo>
                    <a:pt x="261" y="976"/>
                  </a:moveTo>
                  <a:cubicBezTo>
                    <a:pt x="261" y="977"/>
                    <a:pt x="261" y="977"/>
                    <a:pt x="260" y="977"/>
                  </a:cubicBezTo>
                  <a:cubicBezTo>
                    <a:pt x="260" y="977"/>
                    <a:pt x="260" y="977"/>
                    <a:pt x="260" y="977"/>
                  </a:cubicBezTo>
                  <a:cubicBezTo>
                    <a:pt x="260" y="977"/>
                    <a:pt x="260" y="977"/>
                    <a:pt x="260" y="977"/>
                  </a:cubicBezTo>
                  <a:cubicBezTo>
                    <a:pt x="260" y="977"/>
                    <a:pt x="260" y="977"/>
                    <a:pt x="259" y="977"/>
                  </a:cubicBezTo>
                  <a:cubicBezTo>
                    <a:pt x="258" y="977"/>
                    <a:pt x="259" y="976"/>
                    <a:pt x="260" y="975"/>
                  </a:cubicBezTo>
                  <a:cubicBezTo>
                    <a:pt x="261" y="975"/>
                    <a:pt x="261" y="976"/>
                    <a:pt x="260" y="976"/>
                  </a:cubicBezTo>
                  <a:cubicBezTo>
                    <a:pt x="261" y="976"/>
                    <a:pt x="261" y="976"/>
                    <a:pt x="261" y="976"/>
                  </a:cubicBezTo>
                  <a:close/>
                  <a:moveTo>
                    <a:pt x="259" y="979"/>
                  </a:moveTo>
                  <a:cubicBezTo>
                    <a:pt x="259" y="978"/>
                    <a:pt x="260" y="978"/>
                    <a:pt x="260" y="978"/>
                  </a:cubicBezTo>
                  <a:cubicBezTo>
                    <a:pt x="260" y="977"/>
                    <a:pt x="260" y="979"/>
                    <a:pt x="259" y="979"/>
                  </a:cubicBezTo>
                  <a:close/>
                  <a:moveTo>
                    <a:pt x="261" y="971"/>
                  </a:moveTo>
                  <a:cubicBezTo>
                    <a:pt x="260" y="970"/>
                    <a:pt x="260" y="970"/>
                    <a:pt x="261" y="969"/>
                  </a:cubicBezTo>
                  <a:cubicBezTo>
                    <a:pt x="261" y="969"/>
                    <a:pt x="261" y="969"/>
                    <a:pt x="262" y="969"/>
                  </a:cubicBezTo>
                  <a:cubicBezTo>
                    <a:pt x="262" y="970"/>
                    <a:pt x="262" y="971"/>
                    <a:pt x="261" y="971"/>
                  </a:cubicBezTo>
                  <a:close/>
                  <a:moveTo>
                    <a:pt x="264" y="1020"/>
                  </a:moveTo>
                  <a:cubicBezTo>
                    <a:pt x="263" y="1020"/>
                    <a:pt x="264" y="1019"/>
                    <a:pt x="263" y="1019"/>
                  </a:cubicBezTo>
                  <a:cubicBezTo>
                    <a:pt x="264" y="1019"/>
                    <a:pt x="264" y="1019"/>
                    <a:pt x="265" y="1019"/>
                  </a:cubicBezTo>
                  <a:cubicBezTo>
                    <a:pt x="265" y="1020"/>
                    <a:pt x="264" y="1019"/>
                    <a:pt x="264" y="1020"/>
                  </a:cubicBezTo>
                  <a:close/>
                  <a:moveTo>
                    <a:pt x="276" y="1027"/>
                  </a:moveTo>
                  <a:cubicBezTo>
                    <a:pt x="274" y="1027"/>
                    <a:pt x="275" y="1025"/>
                    <a:pt x="275" y="1025"/>
                  </a:cubicBezTo>
                  <a:cubicBezTo>
                    <a:pt x="275" y="1024"/>
                    <a:pt x="275" y="1024"/>
                    <a:pt x="276" y="1024"/>
                  </a:cubicBezTo>
                  <a:cubicBezTo>
                    <a:pt x="276" y="1023"/>
                    <a:pt x="275" y="1022"/>
                    <a:pt x="277" y="1023"/>
                  </a:cubicBezTo>
                  <a:cubicBezTo>
                    <a:pt x="276" y="1024"/>
                    <a:pt x="276" y="1025"/>
                    <a:pt x="276" y="1027"/>
                  </a:cubicBezTo>
                  <a:close/>
                  <a:moveTo>
                    <a:pt x="278" y="998"/>
                  </a:moveTo>
                  <a:cubicBezTo>
                    <a:pt x="278" y="999"/>
                    <a:pt x="276" y="999"/>
                    <a:pt x="275" y="998"/>
                  </a:cubicBezTo>
                  <a:cubicBezTo>
                    <a:pt x="275" y="997"/>
                    <a:pt x="276" y="996"/>
                    <a:pt x="277" y="995"/>
                  </a:cubicBezTo>
                  <a:cubicBezTo>
                    <a:pt x="278" y="996"/>
                    <a:pt x="279" y="997"/>
                    <a:pt x="278" y="998"/>
                  </a:cubicBezTo>
                  <a:close/>
                  <a:moveTo>
                    <a:pt x="281" y="924"/>
                  </a:moveTo>
                  <a:cubicBezTo>
                    <a:pt x="279" y="926"/>
                    <a:pt x="278" y="929"/>
                    <a:pt x="277" y="931"/>
                  </a:cubicBezTo>
                  <a:cubicBezTo>
                    <a:pt x="277" y="931"/>
                    <a:pt x="277" y="931"/>
                    <a:pt x="277" y="931"/>
                  </a:cubicBezTo>
                  <a:cubicBezTo>
                    <a:pt x="277" y="931"/>
                    <a:pt x="277" y="931"/>
                    <a:pt x="277" y="931"/>
                  </a:cubicBezTo>
                  <a:cubicBezTo>
                    <a:pt x="276" y="931"/>
                    <a:pt x="276" y="931"/>
                    <a:pt x="276" y="931"/>
                  </a:cubicBezTo>
                  <a:cubicBezTo>
                    <a:pt x="276" y="931"/>
                    <a:pt x="276" y="932"/>
                    <a:pt x="276" y="932"/>
                  </a:cubicBezTo>
                  <a:cubicBezTo>
                    <a:pt x="276" y="932"/>
                    <a:pt x="276" y="933"/>
                    <a:pt x="276" y="934"/>
                  </a:cubicBezTo>
                  <a:cubicBezTo>
                    <a:pt x="274" y="936"/>
                    <a:pt x="276" y="940"/>
                    <a:pt x="272" y="940"/>
                  </a:cubicBezTo>
                  <a:cubicBezTo>
                    <a:pt x="272" y="940"/>
                    <a:pt x="272" y="940"/>
                    <a:pt x="272" y="940"/>
                  </a:cubicBezTo>
                  <a:cubicBezTo>
                    <a:pt x="272" y="940"/>
                    <a:pt x="272" y="941"/>
                    <a:pt x="271" y="941"/>
                  </a:cubicBezTo>
                  <a:cubicBezTo>
                    <a:pt x="271" y="942"/>
                    <a:pt x="272" y="942"/>
                    <a:pt x="272" y="943"/>
                  </a:cubicBezTo>
                  <a:cubicBezTo>
                    <a:pt x="271" y="943"/>
                    <a:pt x="272" y="944"/>
                    <a:pt x="271" y="945"/>
                  </a:cubicBezTo>
                  <a:cubicBezTo>
                    <a:pt x="271" y="946"/>
                    <a:pt x="270" y="949"/>
                    <a:pt x="268" y="950"/>
                  </a:cubicBezTo>
                  <a:cubicBezTo>
                    <a:pt x="268" y="950"/>
                    <a:pt x="268" y="950"/>
                    <a:pt x="268" y="950"/>
                  </a:cubicBezTo>
                  <a:cubicBezTo>
                    <a:pt x="268" y="951"/>
                    <a:pt x="267" y="951"/>
                    <a:pt x="267" y="952"/>
                  </a:cubicBezTo>
                  <a:cubicBezTo>
                    <a:pt x="267" y="953"/>
                    <a:pt x="266" y="953"/>
                    <a:pt x="266" y="955"/>
                  </a:cubicBezTo>
                  <a:cubicBezTo>
                    <a:pt x="266" y="955"/>
                    <a:pt x="266" y="955"/>
                    <a:pt x="266" y="955"/>
                  </a:cubicBezTo>
                  <a:cubicBezTo>
                    <a:pt x="266" y="957"/>
                    <a:pt x="264" y="957"/>
                    <a:pt x="265" y="959"/>
                  </a:cubicBezTo>
                  <a:cubicBezTo>
                    <a:pt x="262" y="961"/>
                    <a:pt x="262" y="963"/>
                    <a:pt x="261" y="965"/>
                  </a:cubicBezTo>
                  <a:cubicBezTo>
                    <a:pt x="261" y="965"/>
                    <a:pt x="261" y="964"/>
                    <a:pt x="261" y="964"/>
                  </a:cubicBezTo>
                  <a:cubicBezTo>
                    <a:pt x="263" y="964"/>
                    <a:pt x="264" y="964"/>
                    <a:pt x="265" y="965"/>
                  </a:cubicBezTo>
                  <a:cubicBezTo>
                    <a:pt x="265" y="968"/>
                    <a:pt x="261" y="968"/>
                    <a:pt x="258" y="967"/>
                  </a:cubicBezTo>
                  <a:cubicBezTo>
                    <a:pt x="258" y="967"/>
                    <a:pt x="258" y="967"/>
                    <a:pt x="258" y="967"/>
                  </a:cubicBezTo>
                  <a:cubicBezTo>
                    <a:pt x="258" y="967"/>
                    <a:pt x="257" y="967"/>
                    <a:pt x="257" y="967"/>
                  </a:cubicBezTo>
                  <a:cubicBezTo>
                    <a:pt x="257" y="966"/>
                    <a:pt x="256" y="966"/>
                    <a:pt x="256" y="966"/>
                  </a:cubicBezTo>
                  <a:cubicBezTo>
                    <a:pt x="256" y="965"/>
                    <a:pt x="256" y="964"/>
                    <a:pt x="256" y="963"/>
                  </a:cubicBezTo>
                  <a:cubicBezTo>
                    <a:pt x="256" y="962"/>
                    <a:pt x="255" y="962"/>
                    <a:pt x="255" y="961"/>
                  </a:cubicBezTo>
                  <a:cubicBezTo>
                    <a:pt x="256" y="958"/>
                    <a:pt x="257" y="956"/>
                    <a:pt x="258" y="954"/>
                  </a:cubicBezTo>
                  <a:cubicBezTo>
                    <a:pt x="261" y="953"/>
                    <a:pt x="264" y="954"/>
                    <a:pt x="266" y="955"/>
                  </a:cubicBezTo>
                  <a:cubicBezTo>
                    <a:pt x="266" y="955"/>
                    <a:pt x="266" y="955"/>
                    <a:pt x="265" y="955"/>
                  </a:cubicBezTo>
                  <a:cubicBezTo>
                    <a:pt x="265" y="954"/>
                    <a:pt x="265" y="954"/>
                    <a:pt x="265" y="954"/>
                  </a:cubicBezTo>
                  <a:cubicBezTo>
                    <a:pt x="265" y="953"/>
                    <a:pt x="265" y="953"/>
                    <a:pt x="266" y="953"/>
                  </a:cubicBezTo>
                  <a:cubicBezTo>
                    <a:pt x="265" y="952"/>
                    <a:pt x="266" y="951"/>
                    <a:pt x="266" y="951"/>
                  </a:cubicBezTo>
                  <a:cubicBezTo>
                    <a:pt x="266" y="951"/>
                    <a:pt x="266" y="950"/>
                    <a:pt x="266" y="950"/>
                  </a:cubicBezTo>
                  <a:cubicBezTo>
                    <a:pt x="266" y="950"/>
                    <a:pt x="266" y="950"/>
                    <a:pt x="266" y="950"/>
                  </a:cubicBezTo>
                  <a:cubicBezTo>
                    <a:pt x="266" y="950"/>
                    <a:pt x="266" y="950"/>
                    <a:pt x="266" y="950"/>
                  </a:cubicBezTo>
                  <a:cubicBezTo>
                    <a:pt x="266" y="948"/>
                    <a:pt x="267" y="947"/>
                    <a:pt x="268" y="946"/>
                  </a:cubicBezTo>
                  <a:cubicBezTo>
                    <a:pt x="268" y="945"/>
                    <a:pt x="268" y="945"/>
                    <a:pt x="269" y="944"/>
                  </a:cubicBezTo>
                  <a:cubicBezTo>
                    <a:pt x="269" y="943"/>
                    <a:pt x="269" y="942"/>
                    <a:pt x="269" y="942"/>
                  </a:cubicBezTo>
                  <a:cubicBezTo>
                    <a:pt x="269" y="941"/>
                    <a:pt x="269" y="941"/>
                    <a:pt x="270" y="941"/>
                  </a:cubicBezTo>
                  <a:cubicBezTo>
                    <a:pt x="270" y="940"/>
                    <a:pt x="270" y="939"/>
                    <a:pt x="271" y="939"/>
                  </a:cubicBezTo>
                  <a:cubicBezTo>
                    <a:pt x="271" y="938"/>
                    <a:pt x="271" y="938"/>
                    <a:pt x="271" y="939"/>
                  </a:cubicBezTo>
                  <a:cubicBezTo>
                    <a:pt x="272" y="939"/>
                    <a:pt x="272" y="939"/>
                    <a:pt x="272" y="939"/>
                  </a:cubicBezTo>
                  <a:cubicBezTo>
                    <a:pt x="273" y="936"/>
                    <a:pt x="274" y="934"/>
                    <a:pt x="276" y="932"/>
                  </a:cubicBezTo>
                  <a:cubicBezTo>
                    <a:pt x="276" y="930"/>
                    <a:pt x="277" y="928"/>
                    <a:pt x="278" y="927"/>
                  </a:cubicBezTo>
                  <a:cubicBezTo>
                    <a:pt x="278" y="925"/>
                    <a:pt x="279" y="924"/>
                    <a:pt x="280" y="923"/>
                  </a:cubicBezTo>
                  <a:cubicBezTo>
                    <a:pt x="281" y="923"/>
                    <a:pt x="281" y="923"/>
                    <a:pt x="281" y="924"/>
                  </a:cubicBezTo>
                  <a:close/>
                  <a:moveTo>
                    <a:pt x="278" y="888"/>
                  </a:moveTo>
                  <a:cubicBezTo>
                    <a:pt x="278" y="887"/>
                    <a:pt x="277" y="886"/>
                    <a:pt x="277" y="885"/>
                  </a:cubicBezTo>
                  <a:cubicBezTo>
                    <a:pt x="279" y="885"/>
                    <a:pt x="279" y="886"/>
                    <a:pt x="281" y="886"/>
                  </a:cubicBezTo>
                  <a:cubicBezTo>
                    <a:pt x="282" y="886"/>
                    <a:pt x="283" y="888"/>
                    <a:pt x="282" y="889"/>
                  </a:cubicBezTo>
                  <a:cubicBezTo>
                    <a:pt x="281" y="889"/>
                    <a:pt x="279" y="888"/>
                    <a:pt x="278" y="888"/>
                  </a:cubicBezTo>
                  <a:close/>
                  <a:moveTo>
                    <a:pt x="284" y="915"/>
                  </a:moveTo>
                  <a:cubicBezTo>
                    <a:pt x="284" y="916"/>
                    <a:pt x="283" y="919"/>
                    <a:pt x="281" y="919"/>
                  </a:cubicBezTo>
                  <a:cubicBezTo>
                    <a:pt x="281" y="917"/>
                    <a:pt x="283" y="916"/>
                    <a:pt x="284" y="915"/>
                  </a:cubicBezTo>
                  <a:close/>
                  <a:moveTo>
                    <a:pt x="282" y="920"/>
                  </a:moveTo>
                  <a:cubicBezTo>
                    <a:pt x="282" y="919"/>
                    <a:pt x="282" y="919"/>
                    <a:pt x="283" y="918"/>
                  </a:cubicBezTo>
                  <a:cubicBezTo>
                    <a:pt x="283" y="918"/>
                    <a:pt x="283" y="918"/>
                    <a:pt x="283" y="918"/>
                  </a:cubicBezTo>
                  <a:cubicBezTo>
                    <a:pt x="283" y="918"/>
                    <a:pt x="283" y="918"/>
                    <a:pt x="284" y="918"/>
                  </a:cubicBezTo>
                  <a:cubicBezTo>
                    <a:pt x="284" y="919"/>
                    <a:pt x="284" y="920"/>
                    <a:pt x="282" y="920"/>
                  </a:cubicBezTo>
                  <a:close/>
                  <a:moveTo>
                    <a:pt x="285" y="993"/>
                  </a:moveTo>
                  <a:cubicBezTo>
                    <a:pt x="284" y="994"/>
                    <a:pt x="282" y="993"/>
                    <a:pt x="285" y="993"/>
                  </a:cubicBezTo>
                  <a:close/>
                  <a:moveTo>
                    <a:pt x="286" y="988"/>
                  </a:moveTo>
                  <a:cubicBezTo>
                    <a:pt x="284" y="988"/>
                    <a:pt x="286" y="987"/>
                    <a:pt x="286" y="987"/>
                  </a:cubicBezTo>
                  <a:cubicBezTo>
                    <a:pt x="288" y="987"/>
                    <a:pt x="286" y="988"/>
                    <a:pt x="286" y="988"/>
                  </a:cubicBezTo>
                  <a:close/>
                  <a:moveTo>
                    <a:pt x="287" y="982"/>
                  </a:moveTo>
                  <a:cubicBezTo>
                    <a:pt x="287" y="981"/>
                    <a:pt x="287" y="981"/>
                    <a:pt x="287" y="981"/>
                  </a:cubicBezTo>
                  <a:cubicBezTo>
                    <a:pt x="287" y="981"/>
                    <a:pt x="288" y="981"/>
                    <a:pt x="288" y="981"/>
                  </a:cubicBezTo>
                  <a:cubicBezTo>
                    <a:pt x="288" y="981"/>
                    <a:pt x="288" y="982"/>
                    <a:pt x="287" y="982"/>
                  </a:cubicBezTo>
                  <a:close/>
                  <a:moveTo>
                    <a:pt x="285" y="978"/>
                  </a:moveTo>
                  <a:cubicBezTo>
                    <a:pt x="284" y="976"/>
                    <a:pt x="285" y="976"/>
                    <a:pt x="286" y="975"/>
                  </a:cubicBezTo>
                  <a:cubicBezTo>
                    <a:pt x="288" y="975"/>
                    <a:pt x="290" y="975"/>
                    <a:pt x="291" y="976"/>
                  </a:cubicBezTo>
                  <a:cubicBezTo>
                    <a:pt x="292" y="979"/>
                    <a:pt x="287" y="980"/>
                    <a:pt x="285" y="978"/>
                  </a:cubicBezTo>
                  <a:close/>
                  <a:moveTo>
                    <a:pt x="298" y="954"/>
                  </a:moveTo>
                  <a:cubicBezTo>
                    <a:pt x="297" y="954"/>
                    <a:pt x="298" y="956"/>
                    <a:pt x="296" y="956"/>
                  </a:cubicBezTo>
                  <a:cubicBezTo>
                    <a:pt x="296" y="956"/>
                    <a:pt x="296" y="957"/>
                    <a:pt x="296" y="958"/>
                  </a:cubicBezTo>
                  <a:cubicBezTo>
                    <a:pt x="296" y="958"/>
                    <a:pt x="295" y="959"/>
                    <a:pt x="295" y="959"/>
                  </a:cubicBezTo>
                  <a:cubicBezTo>
                    <a:pt x="295" y="959"/>
                    <a:pt x="295" y="960"/>
                    <a:pt x="295" y="961"/>
                  </a:cubicBezTo>
                  <a:cubicBezTo>
                    <a:pt x="295" y="961"/>
                    <a:pt x="294" y="961"/>
                    <a:pt x="294" y="961"/>
                  </a:cubicBezTo>
                  <a:cubicBezTo>
                    <a:pt x="294" y="962"/>
                    <a:pt x="294" y="962"/>
                    <a:pt x="293" y="963"/>
                  </a:cubicBezTo>
                  <a:cubicBezTo>
                    <a:pt x="293" y="964"/>
                    <a:pt x="292" y="965"/>
                    <a:pt x="292" y="966"/>
                  </a:cubicBezTo>
                  <a:cubicBezTo>
                    <a:pt x="291" y="966"/>
                    <a:pt x="292" y="965"/>
                    <a:pt x="291" y="965"/>
                  </a:cubicBezTo>
                  <a:cubicBezTo>
                    <a:pt x="291" y="965"/>
                    <a:pt x="291" y="964"/>
                    <a:pt x="292" y="964"/>
                  </a:cubicBezTo>
                  <a:cubicBezTo>
                    <a:pt x="291" y="963"/>
                    <a:pt x="292" y="962"/>
                    <a:pt x="292" y="962"/>
                  </a:cubicBezTo>
                  <a:cubicBezTo>
                    <a:pt x="292" y="962"/>
                    <a:pt x="292" y="962"/>
                    <a:pt x="292" y="962"/>
                  </a:cubicBezTo>
                  <a:cubicBezTo>
                    <a:pt x="292" y="962"/>
                    <a:pt x="292" y="962"/>
                    <a:pt x="292" y="962"/>
                  </a:cubicBezTo>
                  <a:cubicBezTo>
                    <a:pt x="292" y="962"/>
                    <a:pt x="292" y="962"/>
                    <a:pt x="292" y="961"/>
                  </a:cubicBezTo>
                  <a:cubicBezTo>
                    <a:pt x="292" y="961"/>
                    <a:pt x="292" y="961"/>
                    <a:pt x="292" y="961"/>
                  </a:cubicBezTo>
                  <a:cubicBezTo>
                    <a:pt x="292" y="961"/>
                    <a:pt x="293" y="961"/>
                    <a:pt x="293" y="961"/>
                  </a:cubicBezTo>
                  <a:cubicBezTo>
                    <a:pt x="293" y="960"/>
                    <a:pt x="293" y="959"/>
                    <a:pt x="293" y="958"/>
                  </a:cubicBezTo>
                  <a:cubicBezTo>
                    <a:pt x="294" y="957"/>
                    <a:pt x="294" y="956"/>
                    <a:pt x="295" y="955"/>
                  </a:cubicBezTo>
                  <a:cubicBezTo>
                    <a:pt x="295" y="954"/>
                    <a:pt x="295" y="953"/>
                    <a:pt x="295" y="953"/>
                  </a:cubicBezTo>
                  <a:cubicBezTo>
                    <a:pt x="295" y="952"/>
                    <a:pt x="295" y="952"/>
                    <a:pt x="296" y="951"/>
                  </a:cubicBezTo>
                  <a:cubicBezTo>
                    <a:pt x="296" y="951"/>
                    <a:pt x="296" y="950"/>
                    <a:pt x="297" y="950"/>
                  </a:cubicBezTo>
                  <a:cubicBezTo>
                    <a:pt x="297" y="949"/>
                    <a:pt x="297" y="949"/>
                    <a:pt x="297" y="950"/>
                  </a:cubicBezTo>
                  <a:cubicBezTo>
                    <a:pt x="298" y="949"/>
                    <a:pt x="298" y="950"/>
                    <a:pt x="298" y="950"/>
                  </a:cubicBezTo>
                  <a:cubicBezTo>
                    <a:pt x="298" y="951"/>
                    <a:pt x="298" y="952"/>
                    <a:pt x="297" y="952"/>
                  </a:cubicBezTo>
                  <a:cubicBezTo>
                    <a:pt x="297" y="953"/>
                    <a:pt x="298" y="953"/>
                    <a:pt x="298" y="954"/>
                  </a:cubicBezTo>
                  <a:close/>
                  <a:moveTo>
                    <a:pt x="299" y="949"/>
                  </a:moveTo>
                  <a:cubicBezTo>
                    <a:pt x="298" y="949"/>
                    <a:pt x="298" y="949"/>
                    <a:pt x="299" y="949"/>
                  </a:cubicBezTo>
                  <a:cubicBezTo>
                    <a:pt x="298" y="948"/>
                    <a:pt x="299" y="948"/>
                    <a:pt x="299" y="949"/>
                  </a:cubicBezTo>
                  <a:close/>
                  <a:moveTo>
                    <a:pt x="299" y="917"/>
                  </a:moveTo>
                  <a:cubicBezTo>
                    <a:pt x="298" y="917"/>
                    <a:pt x="297" y="917"/>
                    <a:pt x="297" y="916"/>
                  </a:cubicBezTo>
                  <a:cubicBezTo>
                    <a:pt x="298" y="916"/>
                    <a:pt x="298" y="916"/>
                    <a:pt x="299" y="916"/>
                  </a:cubicBezTo>
                  <a:cubicBezTo>
                    <a:pt x="298" y="917"/>
                    <a:pt x="299" y="917"/>
                    <a:pt x="299" y="917"/>
                  </a:cubicBezTo>
                  <a:close/>
                  <a:moveTo>
                    <a:pt x="301" y="915"/>
                  </a:moveTo>
                  <a:cubicBezTo>
                    <a:pt x="298" y="916"/>
                    <a:pt x="297" y="914"/>
                    <a:pt x="299" y="912"/>
                  </a:cubicBezTo>
                  <a:cubicBezTo>
                    <a:pt x="301" y="911"/>
                    <a:pt x="303" y="914"/>
                    <a:pt x="301" y="915"/>
                  </a:cubicBezTo>
                  <a:close/>
                  <a:moveTo>
                    <a:pt x="303" y="942"/>
                  </a:moveTo>
                  <a:cubicBezTo>
                    <a:pt x="301" y="942"/>
                    <a:pt x="302" y="941"/>
                    <a:pt x="303" y="941"/>
                  </a:cubicBezTo>
                  <a:cubicBezTo>
                    <a:pt x="303" y="942"/>
                    <a:pt x="302" y="942"/>
                    <a:pt x="303" y="942"/>
                  </a:cubicBezTo>
                  <a:close/>
                  <a:moveTo>
                    <a:pt x="302" y="904"/>
                  </a:moveTo>
                  <a:cubicBezTo>
                    <a:pt x="302" y="904"/>
                    <a:pt x="303" y="903"/>
                    <a:pt x="303" y="903"/>
                  </a:cubicBezTo>
                  <a:cubicBezTo>
                    <a:pt x="303" y="902"/>
                    <a:pt x="303" y="902"/>
                    <a:pt x="305" y="902"/>
                  </a:cubicBezTo>
                  <a:cubicBezTo>
                    <a:pt x="303" y="902"/>
                    <a:pt x="304" y="904"/>
                    <a:pt x="302" y="904"/>
                  </a:cubicBezTo>
                  <a:close/>
                  <a:moveTo>
                    <a:pt x="304" y="923"/>
                  </a:moveTo>
                  <a:cubicBezTo>
                    <a:pt x="304" y="922"/>
                    <a:pt x="304" y="922"/>
                    <a:pt x="305" y="922"/>
                  </a:cubicBezTo>
                  <a:cubicBezTo>
                    <a:pt x="306" y="922"/>
                    <a:pt x="306" y="922"/>
                    <a:pt x="306" y="922"/>
                  </a:cubicBezTo>
                  <a:cubicBezTo>
                    <a:pt x="306" y="923"/>
                    <a:pt x="305" y="923"/>
                    <a:pt x="304" y="923"/>
                  </a:cubicBezTo>
                  <a:close/>
                  <a:moveTo>
                    <a:pt x="305" y="936"/>
                  </a:moveTo>
                  <a:cubicBezTo>
                    <a:pt x="305" y="935"/>
                    <a:pt x="306" y="935"/>
                    <a:pt x="306" y="934"/>
                  </a:cubicBezTo>
                  <a:cubicBezTo>
                    <a:pt x="307" y="934"/>
                    <a:pt x="306" y="936"/>
                    <a:pt x="305" y="936"/>
                  </a:cubicBezTo>
                  <a:close/>
                  <a:moveTo>
                    <a:pt x="305" y="900"/>
                  </a:moveTo>
                  <a:cubicBezTo>
                    <a:pt x="304" y="900"/>
                    <a:pt x="306" y="901"/>
                    <a:pt x="304" y="901"/>
                  </a:cubicBezTo>
                  <a:cubicBezTo>
                    <a:pt x="304" y="900"/>
                    <a:pt x="304" y="899"/>
                    <a:pt x="304" y="899"/>
                  </a:cubicBezTo>
                  <a:cubicBezTo>
                    <a:pt x="304" y="899"/>
                    <a:pt x="304" y="899"/>
                    <a:pt x="304" y="898"/>
                  </a:cubicBezTo>
                  <a:cubicBezTo>
                    <a:pt x="304" y="897"/>
                    <a:pt x="302" y="896"/>
                    <a:pt x="303" y="895"/>
                  </a:cubicBezTo>
                  <a:cubicBezTo>
                    <a:pt x="305" y="895"/>
                    <a:pt x="305" y="896"/>
                    <a:pt x="307" y="896"/>
                  </a:cubicBezTo>
                  <a:cubicBezTo>
                    <a:pt x="307" y="896"/>
                    <a:pt x="306" y="896"/>
                    <a:pt x="306" y="896"/>
                  </a:cubicBezTo>
                  <a:cubicBezTo>
                    <a:pt x="306" y="895"/>
                    <a:pt x="306" y="895"/>
                    <a:pt x="307" y="895"/>
                  </a:cubicBezTo>
                  <a:cubicBezTo>
                    <a:pt x="307" y="895"/>
                    <a:pt x="308" y="896"/>
                    <a:pt x="307" y="896"/>
                  </a:cubicBezTo>
                  <a:cubicBezTo>
                    <a:pt x="308" y="897"/>
                    <a:pt x="309" y="898"/>
                    <a:pt x="308" y="899"/>
                  </a:cubicBezTo>
                  <a:cubicBezTo>
                    <a:pt x="308" y="899"/>
                    <a:pt x="308" y="899"/>
                    <a:pt x="308" y="899"/>
                  </a:cubicBezTo>
                  <a:cubicBezTo>
                    <a:pt x="308" y="899"/>
                    <a:pt x="308" y="899"/>
                    <a:pt x="308" y="899"/>
                  </a:cubicBezTo>
                  <a:cubicBezTo>
                    <a:pt x="308" y="899"/>
                    <a:pt x="308" y="899"/>
                    <a:pt x="308" y="899"/>
                  </a:cubicBezTo>
                  <a:cubicBezTo>
                    <a:pt x="307" y="900"/>
                    <a:pt x="307" y="900"/>
                    <a:pt x="305" y="900"/>
                  </a:cubicBezTo>
                  <a:close/>
                  <a:moveTo>
                    <a:pt x="308" y="931"/>
                  </a:moveTo>
                  <a:cubicBezTo>
                    <a:pt x="308" y="930"/>
                    <a:pt x="308" y="929"/>
                    <a:pt x="310" y="929"/>
                  </a:cubicBezTo>
                  <a:cubicBezTo>
                    <a:pt x="310" y="930"/>
                    <a:pt x="310" y="931"/>
                    <a:pt x="308" y="931"/>
                  </a:cubicBezTo>
                  <a:close/>
                  <a:moveTo>
                    <a:pt x="309" y="874"/>
                  </a:moveTo>
                  <a:cubicBezTo>
                    <a:pt x="312" y="874"/>
                    <a:pt x="314" y="876"/>
                    <a:pt x="313" y="879"/>
                  </a:cubicBezTo>
                  <a:cubicBezTo>
                    <a:pt x="309" y="879"/>
                    <a:pt x="307" y="876"/>
                    <a:pt x="309" y="874"/>
                  </a:cubicBezTo>
                  <a:close/>
                  <a:moveTo>
                    <a:pt x="312" y="987"/>
                  </a:moveTo>
                  <a:cubicBezTo>
                    <a:pt x="314" y="987"/>
                    <a:pt x="316" y="988"/>
                    <a:pt x="316" y="990"/>
                  </a:cubicBezTo>
                  <a:cubicBezTo>
                    <a:pt x="315" y="991"/>
                    <a:pt x="313" y="991"/>
                    <a:pt x="311" y="990"/>
                  </a:cubicBezTo>
                  <a:cubicBezTo>
                    <a:pt x="311" y="989"/>
                    <a:pt x="310" y="988"/>
                    <a:pt x="312" y="987"/>
                  </a:cubicBezTo>
                  <a:close/>
                  <a:moveTo>
                    <a:pt x="313" y="1010"/>
                  </a:moveTo>
                  <a:cubicBezTo>
                    <a:pt x="313" y="1010"/>
                    <a:pt x="312" y="1010"/>
                    <a:pt x="312" y="1009"/>
                  </a:cubicBezTo>
                  <a:cubicBezTo>
                    <a:pt x="312" y="1009"/>
                    <a:pt x="312" y="1008"/>
                    <a:pt x="313" y="1008"/>
                  </a:cubicBezTo>
                  <a:cubicBezTo>
                    <a:pt x="313" y="1008"/>
                    <a:pt x="312" y="1007"/>
                    <a:pt x="313" y="1007"/>
                  </a:cubicBezTo>
                  <a:cubicBezTo>
                    <a:pt x="313" y="1008"/>
                    <a:pt x="314" y="1009"/>
                    <a:pt x="313" y="1010"/>
                  </a:cubicBezTo>
                  <a:close/>
                  <a:moveTo>
                    <a:pt x="314" y="1005"/>
                  </a:moveTo>
                  <a:cubicBezTo>
                    <a:pt x="313" y="1005"/>
                    <a:pt x="314" y="1004"/>
                    <a:pt x="314" y="1003"/>
                  </a:cubicBezTo>
                  <a:cubicBezTo>
                    <a:pt x="317" y="1003"/>
                    <a:pt x="316" y="1005"/>
                    <a:pt x="314" y="1005"/>
                  </a:cubicBezTo>
                  <a:close/>
                  <a:moveTo>
                    <a:pt x="318" y="999"/>
                  </a:moveTo>
                  <a:cubicBezTo>
                    <a:pt x="319" y="1000"/>
                    <a:pt x="318" y="1001"/>
                    <a:pt x="318" y="1001"/>
                  </a:cubicBezTo>
                  <a:cubicBezTo>
                    <a:pt x="317" y="1002"/>
                    <a:pt x="317" y="1002"/>
                    <a:pt x="316" y="1001"/>
                  </a:cubicBezTo>
                  <a:cubicBezTo>
                    <a:pt x="316" y="1000"/>
                    <a:pt x="317" y="1000"/>
                    <a:pt x="318" y="999"/>
                  </a:cubicBezTo>
                  <a:close/>
                  <a:moveTo>
                    <a:pt x="320" y="994"/>
                  </a:moveTo>
                  <a:cubicBezTo>
                    <a:pt x="320" y="995"/>
                    <a:pt x="320" y="996"/>
                    <a:pt x="318" y="996"/>
                  </a:cubicBezTo>
                  <a:cubicBezTo>
                    <a:pt x="318" y="995"/>
                    <a:pt x="318" y="994"/>
                    <a:pt x="320" y="994"/>
                  </a:cubicBezTo>
                  <a:close/>
                  <a:moveTo>
                    <a:pt x="318" y="1020"/>
                  </a:moveTo>
                  <a:cubicBezTo>
                    <a:pt x="316" y="1020"/>
                    <a:pt x="317" y="1018"/>
                    <a:pt x="318" y="1018"/>
                  </a:cubicBezTo>
                  <a:cubicBezTo>
                    <a:pt x="319" y="1018"/>
                    <a:pt x="318" y="1020"/>
                    <a:pt x="318" y="1020"/>
                  </a:cubicBezTo>
                  <a:close/>
                  <a:moveTo>
                    <a:pt x="322" y="1014"/>
                  </a:moveTo>
                  <a:cubicBezTo>
                    <a:pt x="319" y="1016"/>
                    <a:pt x="316" y="1013"/>
                    <a:pt x="318" y="1011"/>
                  </a:cubicBezTo>
                  <a:cubicBezTo>
                    <a:pt x="321" y="1011"/>
                    <a:pt x="322" y="1012"/>
                    <a:pt x="322" y="1014"/>
                  </a:cubicBezTo>
                  <a:close/>
                  <a:moveTo>
                    <a:pt x="320" y="990"/>
                  </a:moveTo>
                  <a:cubicBezTo>
                    <a:pt x="320" y="988"/>
                    <a:pt x="321" y="987"/>
                    <a:pt x="323" y="986"/>
                  </a:cubicBezTo>
                  <a:cubicBezTo>
                    <a:pt x="323" y="987"/>
                    <a:pt x="322" y="990"/>
                    <a:pt x="320" y="990"/>
                  </a:cubicBezTo>
                  <a:close/>
                  <a:moveTo>
                    <a:pt x="319" y="984"/>
                  </a:moveTo>
                  <a:cubicBezTo>
                    <a:pt x="318" y="983"/>
                    <a:pt x="318" y="982"/>
                    <a:pt x="319" y="981"/>
                  </a:cubicBezTo>
                  <a:cubicBezTo>
                    <a:pt x="318" y="979"/>
                    <a:pt x="318" y="979"/>
                    <a:pt x="318" y="977"/>
                  </a:cubicBezTo>
                  <a:cubicBezTo>
                    <a:pt x="321" y="977"/>
                    <a:pt x="325" y="978"/>
                    <a:pt x="326" y="979"/>
                  </a:cubicBezTo>
                  <a:cubicBezTo>
                    <a:pt x="326" y="981"/>
                    <a:pt x="324" y="982"/>
                    <a:pt x="323" y="984"/>
                  </a:cubicBezTo>
                  <a:cubicBezTo>
                    <a:pt x="321" y="984"/>
                    <a:pt x="320" y="984"/>
                    <a:pt x="319" y="984"/>
                  </a:cubicBezTo>
                  <a:close/>
                  <a:moveTo>
                    <a:pt x="324" y="1033"/>
                  </a:moveTo>
                  <a:cubicBezTo>
                    <a:pt x="324" y="1033"/>
                    <a:pt x="324" y="1033"/>
                    <a:pt x="324" y="1033"/>
                  </a:cubicBezTo>
                  <a:cubicBezTo>
                    <a:pt x="324" y="1033"/>
                    <a:pt x="323" y="1033"/>
                    <a:pt x="323" y="1033"/>
                  </a:cubicBezTo>
                  <a:cubicBezTo>
                    <a:pt x="324" y="1032"/>
                    <a:pt x="326" y="1032"/>
                    <a:pt x="327" y="1032"/>
                  </a:cubicBezTo>
                  <a:cubicBezTo>
                    <a:pt x="327" y="1032"/>
                    <a:pt x="327" y="1032"/>
                    <a:pt x="327" y="1032"/>
                  </a:cubicBezTo>
                  <a:cubicBezTo>
                    <a:pt x="326" y="1032"/>
                    <a:pt x="325" y="1033"/>
                    <a:pt x="324" y="1033"/>
                  </a:cubicBezTo>
                  <a:close/>
                  <a:moveTo>
                    <a:pt x="328" y="974"/>
                  </a:moveTo>
                  <a:cubicBezTo>
                    <a:pt x="327" y="974"/>
                    <a:pt x="326" y="975"/>
                    <a:pt x="326" y="975"/>
                  </a:cubicBezTo>
                  <a:cubicBezTo>
                    <a:pt x="325" y="975"/>
                    <a:pt x="325" y="974"/>
                    <a:pt x="323" y="974"/>
                  </a:cubicBezTo>
                  <a:cubicBezTo>
                    <a:pt x="323" y="974"/>
                    <a:pt x="322" y="974"/>
                    <a:pt x="322" y="973"/>
                  </a:cubicBezTo>
                  <a:cubicBezTo>
                    <a:pt x="322" y="972"/>
                    <a:pt x="320" y="972"/>
                    <a:pt x="321" y="971"/>
                  </a:cubicBezTo>
                  <a:cubicBezTo>
                    <a:pt x="322" y="971"/>
                    <a:pt x="323" y="970"/>
                    <a:pt x="324" y="970"/>
                  </a:cubicBezTo>
                  <a:cubicBezTo>
                    <a:pt x="326" y="971"/>
                    <a:pt x="328" y="973"/>
                    <a:pt x="328" y="974"/>
                  </a:cubicBezTo>
                  <a:close/>
                  <a:moveTo>
                    <a:pt x="331" y="967"/>
                  </a:moveTo>
                  <a:cubicBezTo>
                    <a:pt x="329" y="968"/>
                    <a:pt x="327" y="967"/>
                    <a:pt x="327" y="965"/>
                  </a:cubicBezTo>
                  <a:cubicBezTo>
                    <a:pt x="328" y="965"/>
                    <a:pt x="330" y="964"/>
                    <a:pt x="331" y="965"/>
                  </a:cubicBezTo>
                  <a:cubicBezTo>
                    <a:pt x="330" y="966"/>
                    <a:pt x="331" y="966"/>
                    <a:pt x="332" y="966"/>
                  </a:cubicBezTo>
                  <a:cubicBezTo>
                    <a:pt x="334" y="967"/>
                    <a:pt x="331" y="966"/>
                    <a:pt x="331" y="967"/>
                  </a:cubicBezTo>
                  <a:close/>
                  <a:moveTo>
                    <a:pt x="334" y="950"/>
                  </a:moveTo>
                  <a:cubicBezTo>
                    <a:pt x="334" y="952"/>
                    <a:pt x="334" y="953"/>
                    <a:pt x="334" y="955"/>
                  </a:cubicBezTo>
                  <a:cubicBezTo>
                    <a:pt x="333" y="954"/>
                    <a:pt x="331" y="954"/>
                    <a:pt x="331" y="953"/>
                  </a:cubicBezTo>
                  <a:cubicBezTo>
                    <a:pt x="331" y="952"/>
                    <a:pt x="332" y="951"/>
                    <a:pt x="333" y="950"/>
                  </a:cubicBezTo>
                  <a:cubicBezTo>
                    <a:pt x="333" y="947"/>
                    <a:pt x="333" y="945"/>
                    <a:pt x="334" y="942"/>
                  </a:cubicBezTo>
                  <a:cubicBezTo>
                    <a:pt x="336" y="941"/>
                    <a:pt x="335" y="939"/>
                    <a:pt x="337" y="939"/>
                  </a:cubicBezTo>
                  <a:cubicBezTo>
                    <a:pt x="338" y="938"/>
                    <a:pt x="338" y="938"/>
                    <a:pt x="338" y="939"/>
                  </a:cubicBezTo>
                  <a:cubicBezTo>
                    <a:pt x="339" y="939"/>
                    <a:pt x="337" y="941"/>
                    <a:pt x="338" y="942"/>
                  </a:cubicBezTo>
                  <a:cubicBezTo>
                    <a:pt x="338" y="943"/>
                    <a:pt x="338" y="944"/>
                    <a:pt x="337" y="943"/>
                  </a:cubicBezTo>
                  <a:cubicBezTo>
                    <a:pt x="337" y="945"/>
                    <a:pt x="335" y="946"/>
                    <a:pt x="336" y="948"/>
                  </a:cubicBezTo>
                  <a:cubicBezTo>
                    <a:pt x="336" y="949"/>
                    <a:pt x="335" y="949"/>
                    <a:pt x="334" y="950"/>
                  </a:cubicBezTo>
                  <a:close/>
                  <a:moveTo>
                    <a:pt x="337" y="999"/>
                  </a:moveTo>
                  <a:cubicBezTo>
                    <a:pt x="339" y="998"/>
                    <a:pt x="341" y="999"/>
                    <a:pt x="341" y="1001"/>
                  </a:cubicBezTo>
                  <a:cubicBezTo>
                    <a:pt x="340" y="1002"/>
                    <a:pt x="338" y="1002"/>
                    <a:pt x="336" y="1002"/>
                  </a:cubicBezTo>
                  <a:cubicBezTo>
                    <a:pt x="336" y="1001"/>
                    <a:pt x="336" y="1000"/>
                    <a:pt x="337" y="999"/>
                  </a:cubicBezTo>
                  <a:close/>
                  <a:moveTo>
                    <a:pt x="338" y="1022"/>
                  </a:moveTo>
                  <a:cubicBezTo>
                    <a:pt x="338" y="1021"/>
                    <a:pt x="337" y="1021"/>
                    <a:pt x="337" y="1021"/>
                  </a:cubicBezTo>
                  <a:cubicBezTo>
                    <a:pt x="337" y="1020"/>
                    <a:pt x="337" y="1020"/>
                    <a:pt x="338" y="1020"/>
                  </a:cubicBezTo>
                  <a:cubicBezTo>
                    <a:pt x="338" y="1019"/>
                    <a:pt x="337" y="1019"/>
                    <a:pt x="339" y="1019"/>
                  </a:cubicBezTo>
                  <a:cubicBezTo>
                    <a:pt x="338" y="1020"/>
                    <a:pt x="339" y="1021"/>
                    <a:pt x="338" y="1022"/>
                  </a:cubicBezTo>
                  <a:close/>
                  <a:moveTo>
                    <a:pt x="339" y="1017"/>
                  </a:moveTo>
                  <a:cubicBezTo>
                    <a:pt x="338" y="1016"/>
                    <a:pt x="339" y="1016"/>
                    <a:pt x="339" y="1015"/>
                  </a:cubicBezTo>
                  <a:cubicBezTo>
                    <a:pt x="342" y="1015"/>
                    <a:pt x="341" y="1017"/>
                    <a:pt x="339" y="1017"/>
                  </a:cubicBezTo>
                  <a:close/>
                  <a:moveTo>
                    <a:pt x="341" y="1013"/>
                  </a:moveTo>
                  <a:cubicBezTo>
                    <a:pt x="341" y="1012"/>
                    <a:pt x="342" y="1011"/>
                    <a:pt x="343" y="1011"/>
                  </a:cubicBezTo>
                  <a:cubicBezTo>
                    <a:pt x="344" y="1011"/>
                    <a:pt x="343" y="1013"/>
                    <a:pt x="343" y="1013"/>
                  </a:cubicBezTo>
                  <a:cubicBezTo>
                    <a:pt x="342" y="1013"/>
                    <a:pt x="342" y="1013"/>
                    <a:pt x="341" y="1013"/>
                  </a:cubicBezTo>
                  <a:close/>
                  <a:moveTo>
                    <a:pt x="347" y="1026"/>
                  </a:moveTo>
                  <a:cubicBezTo>
                    <a:pt x="344" y="1028"/>
                    <a:pt x="341" y="1025"/>
                    <a:pt x="343" y="1023"/>
                  </a:cubicBezTo>
                  <a:cubicBezTo>
                    <a:pt x="346" y="1023"/>
                    <a:pt x="347" y="1024"/>
                    <a:pt x="347" y="1026"/>
                  </a:cubicBezTo>
                  <a:close/>
                  <a:moveTo>
                    <a:pt x="353" y="1013"/>
                  </a:moveTo>
                  <a:cubicBezTo>
                    <a:pt x="353" y="1013"/>
                    <a:pt x="353" y="1013"/>
                    <a:pt x="353" y="1014"/>
                  </a:cubicBezTo>
                  <a:cubicBezTo>
                    <a:pt x="353" y="1014"/>
                    <a:pt x="350" y="1014"/>
                    <a:pt x="349" y="1014"/>
                  </a:cubicBezTo>
                  <a:cubicBezTo>
                    <a:pt x="347" y="1013"/>
                    <a:pt x="346" y="1011"/>
                    <a:pt x="347" y="1009"/>
                  </a:cubicBezTo>
                  <a:cubicBezTo>
                    <a:pt x="348" y="1008"/>
                    <a:pt x="350" y="1008"/>
                    <a:pt x="352" y="1008"/>
                  </a:cubicBezTo>
                  <a:cubicBezTo>
                    <a:pt x="352" y="1008"/>
                    <a:pt x="353" y="1009"/>
                    <a:pt x="353" y="1009"/>
                  </a:cubicBezTo>
                  <a:cubicBezTo>
                    <a:pt x="354" y="1009"/>
                    <a:pt x="354" y="1010"/>
                    <a:pt x="354" y="1010"/>
                  </a:cubicBezTo>
                  <a:cubicBezTo>
                    <a:pt x="355" y="1011"/>
                    <a:pt x="354" y="1013"/>
                    <a:pt x="353" y="1013"/>
                  </a:cubicBezTo>
                  <a:close/>
                  <a:moveTo>
                    <a:pt x="356" y="978"/>
                  </a:moveTo>
                  <a:cubicBezTo>
                    <a:pt x="354" y="979"/>
                    <a:pt x="352" y="978"/>
                    <a:pt x="352" y="976"/>
                  </a:cubicBezTo>
                  <a:cubicBezTo>
                    <a:pt x="353" y="976"/>
                    <a:pt x="355" y="976"/>
                    <a:pt x="355" y="976"/>
                  </a:cubicBezTo>
                  <a:cubicBezTo>
                    <a:pt x="355" y="977"/>
                    <a:pt x="356" y="978"/>
                    <a:pt x="357" y="978"/>
                  </a:cubicBezTo>
                  <a:cubicBezTo>
                    <a:pt x="359" y="978"/>
                    <a:pt x="356" y="978"/>
                    <a:pt x="356" y="978"/>
                  </a:cubicBezTo>
                  <a:close/>
                  <a:moveTo>
                    <a:pt x="363" y="953"/>
                  </a:moveTo>
                  <a:cubicBezTo>
                    <a:pt x="363" y="954"/>
                    <a:pt x="363" y="955"/>
                    <a:pt x="362" y="954"/>
                  </a:cubicBezTo>
                  <a:cubicBezTo>
                    <a:pt x="361" y="956"/>
                    <a:pt x="360" y="957"/>
                    <a:pt x="361" y="959"/>
                  </a:cubicBezTo>
                  <a:cubicBezTo>
                    <a:pt x="360" y="960"/>
                    <a:pt x="359" y="960"/>
                    <a:pt x="359" y="961"/>
                  </a:cubicBezTo>
                  <a:cubicBezTo>
                    <a:pt x="359" y="963"/>
                    <a:pt x="359" y="964"/>
                    <a:pt x="358" y="966"/>
                  </a:cubicBezTo>
                  <a:cubicBezTo>
                    <a:pt x="358" y="966"/>
                    <a:pt x="356" y="965"/>
                    <a:pt x="356" y="964"/>
                  </a:cubicBezTo>
                  <a:cubicBezTo>
                    <a:pt x="356" y="963"/>
                    <a:pt x="357" y="962"/>
                    <a:pt x="358" y="961"/>
                  </a:cubicBezTo>
                  <a:cubicBezTo>
                    <a:pt x="357" y="958"/>
                    <a:pt x="357" y="956"/>
                    <a:pt x="358" y="953"/>
                  </a:cubicBezTo>
                  <a:cubicBezTo>
                    <a:pt x="361" y="952"/>
                    <a:pt x="360" y="950"/>
                    <a:pt x="362" y="950"/>
                  </a:cubicBezTo>
                  <a:cubicBezTo>
                    <a:pt x="362" y="949"/>
                    <a:pt x="363" y="949"/>
                    <a:pt x="363" y="950"/>
                  </a:cubicBezTo>
                  <a:cubicBezTo>
                    <a:pt x="364" y="950"/>
                    <a:pt x="362" y="952"/>
                    <a:pt x="363" y="953"/>
                  </a:cubicBezTo>
                  <a:close/>
                  <a:moveTo>
                    <a:pt x="360" y="942"/>
                  </a:moveTo>
                  <a:cubicBezTo>
                    <a:pt x="360" y="940"/>
                    <a:pt x="362" y="940"/>
                    <a:pt x="364" y="940"/>
                  </a:cubicBezTo>
                  <a:cubicBezTo>
                    <a:pt x="369" y="941"/>
                    <a:pt x="360" y="944"/>
                    <a:pt x="360" y="942"/>
                  </a:cubicBezTo>
                  <a:close/>
                  <a:moveTo>
                    <a:pt x="366" y="938"/>
                  </a:moveTo>
                  <a:cubicBezTo>
                    <a:pt x="365" y="938"/>
                    <a:pt x="365" y="937"/>
                    <a:pt x="365" y="936"/>
                  </a:cubicBezTo>
                  <a:cubicBezTo>
                    <a:pt x="364" y="936"/>
                    <a:pt x="363" y="936"/>
                    <a:pt x="362" y="936"/>
                  </a:cubicBezTo>
                  <a:cubicBezTo>
                    <a:pt x="363" y="934"/>
                    <a:pt x="364" y="933"/>
                    <a:pt x="364" y="932"/>
                  </a:cubicBezTo>
                  <a:cubicBezTo>
                    <a:pt x="366" y="933"/>
                    <a:pt x="366" y="934"/>
                    <a:pt x="366" y="936"/>
                  </a:cubicBezTo>
                  <a:cubicBezTo>
                    <a:pt x="367" y="936"/>
                    <a:pt x="368" y="937"/>
                    <a:pt x="366" y="938"/>
                  </a:cubicBezTo>
                  <a:close/>
                  <a:moveTo>
                    <a:pt x="368" y="975"/>
                  </a:moveTo>
                  <a:cubicBezTo>
                    <a:pt x="371" y="975"/>
                    <a:pt x="372" y="976"/>
                    <a:pt x="372" y="977"/>
                  </a:cubicBezTo>
                  <a:cubicBezTo>
                    <a:pt x="371" y="978"/>
                    <a:pt x="370" y="978"/>
                    <a:pt x="368" y="978"/>
                  </a:cubicBezTo>
                  <a:cubicBezTo>
                    <a:pt x="367" y="977"/>
                    <a:pt x="367" y="976"/>
                    <a:pt x="368" y="975"/>
                  </a:cubicBezTo>
                  <a:close/>
                  <a:moveTo>
                    <a:pt x="371" y="983"/>
                  </a:moveTo>
                  <a:cubicBezTo>
                    <a:pt x="369" y="983"/>
                    <a:pt x="369" y="980"/>
                    <a:pt x="371" y="981"/>
                  </a:cubicBezTo>
                  <a:cubicBezTo>
                    <a:pt x="372" y="981"/>
                    <a:pt x="372" y="983"/>
                    <a:pt x="371" y="983"/>
                  </a:cubicBezTo>
                  <a:close/>
                  <a:moveTo>
                    <a:pt x="377" y="1032"/>
                  </a:moveTo>
                  <a:cubicBezTo>
                    <a:pt x="377" y="1032"/>
                    <a:pt x="376" y="1032"/>
                    <a:pt x="376" y="1032"/>
                  </a:cubicBezTo>
                  <a:cubicBezTo>
                    <a:pt x="376" y="1031"/>
                    <a:pt x="376" y="1031"/>
                    <a:pt x="376" y="1031"/>
                  </a:cubicBezTo>
                  <a:cubicBezTo>
                    <a:pt x="376" y="1031"/>
                    <a:pt x="377" y="1031"/>
                    <a:pt x="377" y="1031"/>
                  </a:cubicBezTo>
                  <a:cubicBezTo>
                    <a:pt x="377" y="1031"/>
                    <a:pt x="377" y="1031"/>
                    <a:pt x="377" y="1032"/>
                  </a:cubicBezTo>
                  <a:close/>
                  <a:moveTo>
                    <a:pt x="378" y="1025"/>
                  </a:moveTo>
                  <a:cubicBezTo>
                    <a:pt x="377" y="1025"/>
                    <a:pt x="378" y="1025"/>
                    <a:pt x="377" y="1025"/>
                  </a:cubicBezTo>
                  <a:cubicBezTo>
                    <a:pt x="377" y="1025"/>
                    <a:pt x="375" y="1026"/>
                    <a:pt x="374" y="1026"/>
                  </a:cubicBezTo>
                  <a:cubicBezTo>
                    <a:pt x="371" y="1025"/>
                    <a:pt x="371" y="1023"/>
                    <a:pt x="372" y="1021"/>
                  </a:cubicBezTo>
                  <a:cubicBezTo>
                    <a:pt x="373" y="1020"/>
                    <a:pt x="375" y="1020"/>
                    <a:pt x="376" y="1020"/>
                  </a:cubicBezTo>
                  <a:cubicBezTo>
                    <a:pt x="377" y="1020"/>
                    <a:pt x="377" y="1020"/>
                    <a:pt x="378" y="1021"/>
                  </a:cubicBezTo>
                  <a:cubicBezTo>
                    <a:pt x="378" y="1021"/>
                    <a:pt x="379" y="1022"/>
                    <a:pt x="379" y="1022"/>
                  </a:cubicBezTo>
                  <a:cubicBezTo>
                    <a:pt x="379" y="1022"/>
                    <a:pt x="379" y="1025"/>
                    <a:pt x="378" y="1025"/>
                  </a:cubicBezTo>
                  <a:close/>
                  <a:moveTo>
                    <a:pt x="376" y="984"/>
                  </a:moveTo>
                  <a:cubicBezTo>
                    <a:pt x="376" y="984"/>
                    <a:pt x="376" y="983"/>
                    <a:pt x="377" y="983"/>
                  </a:cubicBezTo>
                  <a:cubicBezTo>
                    <a:pt x="378" y="983"/>
                    <a:pt x="376" y="984"/>
                    <a:pt x="376" y="984"/>
                  </a:cubicBezTo>
                  <a:close/>
                  <a:moveTo>
                    <a:pt x="378" y="984"/>
                  </a:moveTo>
                  <a:cubicBezTo>
                    <a:pt x="379" y="984"/>
                    <a:pt x="377" y="985"/>
                    <a:pt x="377" y="985"/>
                  </a:cubicBezTo>
                  <a:cubicBezTo>
                    <a:pt x="377" y="984"/>
                    <a:pt x="377" y="984"/>
                    <a:pt x="378" y="984"/>
                  </a:cubicBezTo>
                  <a:close/>
                  <a:moveTo>
                    <a:pt x="379" y="942"/>
                  </a:moveTo>
                  <a:cubicBezTo>
                    <a:pt x="378" y="942"/>
                    <a:pt x="378" y="940"/>
                    <a:pt x="378" y="939"/>
                  </a:cubicBezTo>
                  <a:cubicBezTo>
                    <a:pt x="379" y="939"/>
                    <a:pt x="379" y="939"/>
                    <a:pt x="380" y="939"/>
                  </a:cubicBezTo>
                  <a:cubicBezTo>
                    <a:pt x="380" y="940"/>
                    <a:pt x="380" y="941"/>
                    <a:pt x="379" y="942"/>
                  </a:cubicBezTo>
                  <a:close/>
                  <a:moveTo>
                    <a:pt x="382" y="934"/>
                  </a:moveTo>
                  <a:cubicBezTo>
                    <a:pt x="380" y="934"/>
                    <a:pt x="380" y="935"/>
                    <a:pt x="377" y="935"/>
                  </a:cubicBezTo>
                  <a:cubicBezTo>
                    <a:pt x="377" y="934"/>
                    <a:pt x="376" y="934"/>
                    <a:pt x="375" y="933"/>
                  </a:cubicBezTo>
                  <a:cubicBezTo>
                    <a:pt x="376" y="931"/>
                    <a:pt x="378" y="931"/>
                    <a:pt x="382" y="931"/>
                  </a:cubicBezTo>
                  <a:cubicBezTo>
                    <a:pt x="383" y="932"/>
                    <a:pt x="382" y="933"/>
                    <a:pt x="382" y="934"/>
                  </a:cubicBezTo>
                  <a:close/>
                  <a:moveTo>
                    <a:pt x="380" y="914"/>
                  </a:moveTo>
                  <a:cubicBezTo>
                    <a:pt x="380" y="913"/>
                    <a:pt x="382" y="914"/>
                    <a:pt x="383" y="914"/>
                  </a:cubicBezTo>
                  <a:cubicBezTo>
                    <a:pt x="382" y="914"/>
                    <a:pt x="381" y="914"/>
                    <a:pt x="380" y="914"/>
                  </a:cubicBezTo>
                  <a:close/>
                  <a:moveTo>
                    <a:pt x="383" y="913"/>
                  </a:moveTo>
                  <a:cubicBezTo>
                    <a:pt x="382" y="913"/>
                    <a:pt x="382" y="911"/>
                    <a:pt x="383" y="912"/>
                  </a:cubicBezTo>
                  <a:cubicBezTo>
                    <a:pt x="383" y="912"/>
                    <a:pt x="384" y="913"/>
                    <a:pt x="383" y="913"/>
                  </a:cubicBezTo>
                  <a:close/>
                  <a:moveTo>
                    <a:pt x="384" y="895"/>
                  </a:moveTo>
                  <a:cubicBezTo>
                    <a:pt x="384" y="895"/>
                    <a:pt x="384" y="896"/>
                    <a:pt x="384" y="896"/>
                  </a:cubicBezTo>
                  <a:cubicBezTo>
                    <a:pt x="382" y="897"/>
                    <a:pt x="382" y="894"/>
                    <a:pt x="384" y="895"/>
                  </a:cubicBezTo>
                  <a:close/>
                  <a:moveTo>
                    <a:pt x="384" y="939"/>
                  </a:moveTo>
                  <a:cubicBezTo>
                    <a:pt x="384" y="938"/>
                    <a:pt x="384" y="937"/>
                    <a:pt x="384" y="936"/>
                  </a:cubicBezTo>
                  <a:cubicBezTo>
                    <a:pt x="385" y="936"/>
                    <a:pt x="387" y="939"/>
                    <a:pt x="384" y="939"/>
                  </a:cubicBezTo>
                  <a:close/>
                  <a:moveTo>
                    <a:pt x="385" y="923"/>
                  </a:moveTo>
                  <a:cubicBezTo>
                    <a:pt x="386" y="923"/>
                    <a:pt x="386" y="923"/>
                    <a:pt x="386" y="924"/>
                  </a:cubicBezTo>
                  <a:cubicBezTo>
                    <a:pt x="386" y="925"/>
                    <a:pt x="388" y="925"/>
                    <a:pt x="388" y="925"/>
                  </a:cubicBezTo>
                  <a:cubicBezTo>
                    <a:pt x="388" y="927"/>
                    <a:pt x="389" y="927"/>
                    <a:pt x="388" y="928"/>
                  </a:cubicBezTo>
                  <a:cubicBezTo>
                    <a:pt x="383" y="928"/>
                    <a:pt x="386" y="925"/>
                    <a:pt x="385" y="923"/>
                  </a:cubicBezTo>
                  <a:close/>
                  <a:moveTo>
                    <a:pt x="386" y="948"/>
                  </a:moveTo>
                  <a:cubicBezTo>
                    <a:pt x="386" y="948"/>
                    <a:pt x="386" y="947"/>
                    <a:pt x="386" y="946"/>
                  </a:cubicBezTo>
                  <a:cubicBezTo>
                    <a:pt x="387" y="946"/>
                    <a:pt x="387" y="946"/>
                    <a:pt x="389" y="946"/>
                  </a:cubicBezTo>
                  <a:cubicBezTo>
                    <a:pt x="391" y="947"/>
                    <a:pt x="390" y="949"/>
                    <a:pt x="386" y="948"/>
                  </a:cubicBezTo>
                  <a:close/>
                  <a:moveTo>
                    <a:pt x="390" y="894"/>
                  </a:moveTo>
                  <a:cubicBezTo>
                    <a:pt x="388" y="893"/>
                    <a:pt x="388" y="891"/>
                    <a:pt x="389" y="890"/>
                  </a:cubicBezTo>
                  <a:cubicBezTo>
                    <a:pt x="394" y="889"/>
                    <a:pt x="396" y="891"/>
                    <a:pt x="394" y="894"/>
                  </a:cubicBezTo>
                  <a:cubicBezTo>
                    <a:pt x="393" y="894"/>
                    <a:pt x="392" y="894"/>
                    <a:pt x="390" y="894"/>
                  </a:cubicBezTo>
                  <a:close/>
                  <a:moveTo>
                    <a:pt x="395" y="994"/>
                  </a:moveTo>
                  <a:cubicBezTo>
                    <a:pt x="393" y="994"/>
                    <a:pt x="393" y="991"/>
                    <a:pt x="395" y="992"/>
                  </a:cubicBezTo>
                  <a:cubicBezTo>
                    <a:pt x="396" y="993"/>
                    <a:pt x="396" y="994"/>
                    <a:pt x="395" y="994"/>
                  </a:cubicBezTo>
                  <a:close/>
                  <a:moveTo>
                    <a:pt x="396" y="772"/>
                  </a:moveTo>
                  <a:cubicBezTo>
                    <a:pt x="397" y="773"/>
                    <a:pt x="397" y="773"/>
                    <a:pt x="396" y="774"/>
                  </a:cubicBezTo>
                  <a:cubicBezTo>
                    <a:pt x="395" y="774"/>
                    <a:pt x="396" y="773"/>
                    <a:pt x="396" y="772"/>
                  </a:cubicBezTo>
                  <a:close/>
                  <a:moveTo>
                    <a:pt x="397" y="962"/>
                  </a:moveTo>
                  <a:cubicBezTo>
                    <a:pt x="395" y="961"/>
                    <a:pt x="396" y="959"/>
                    <a:pt x="397" y="959"/>
                  </a:cubicBezTo>
                  <a:cubicBezTo>
                    <a:pt x="400" y="959"/>
                    <a:pt x="400" y="962"/>
                    <a:pt x="397" y="962"/>
                  </a:cubicBezTo>
                  <a:close/>
                  <a:moveTo>
                    <a:pt x="401" y="946"/>
                  </a:moveTo>
                  <a:cubicBezTo>
                    <a:pt x="401" y="945"/>
                    <a:pt x="400" y="945"/>
                    <a:pt x="399" y="944"/>
                  </a:cubicBezTo>
                  <a:cubicBezTo>
                    <a:pt x="400" y="942"/>
                    <a:pt x="402" y="942"/>
                    <a:pt x="405" y="942"/>
                  </a:cubicBezTo>
                  <a:cubicBezTo>
                    <a:pt x="406" y="943"/>
                    <a:pt x="406" y="944"/>
                    <a:pt x="406" y="945"/>
                  </a:cubicBezTo>
                  <a:cubicBezTo>
                    <a:pt x="404" y="945"/>
                    <a:pt x="403" y="946"/>
                    <a:pt x="401" y="946"/>
                  </a:cubicBezTo>
                  <a:close/>
                  <a:moveTo>
                    <a:pt x="404" y="1033"/>
                  </a:moveTo>
                  <a:cubicBezTo>
                    <a:pt x="404" y="1033"/>
                    <a:pt x="404" y="1033"/>
                    <a:pt x="404" y="1033"/>
                  </a:cubicBezTo>
                  <a:cubicBezTo>
                    <a:pt x="403" y="1032"/>
                    <a:pt x="403" y="1032"/>
                    <a:pt x="404" y="1032"/>
                  </a:cubicBezTo>
                  <a:lnTo>
                    <a:pt x="404" y="1033"/>
                  </a:lnTo>
                  <a:close/>
                  <a:moveTo>
                    <a:pt x="407" y="1001"/>
                  </a:moveTo>
                  <a:cubicBezTo>
                    <a:pt x="401" y="1003"/>
                    <a:pt x="401" y="996"/>
                    <a:pt x="407" y="998"/>
                  </a:cubicBezTo>
                  <a:cubicBezTo>
                    <a:pt x="408" y="999"/>
                    <a:pt x="408" y="1000"/>
                    <a:pt x="407" y="1001"/>
                  </a:cubicBezTo>
                  <a:close/>
                  <a:moveTo>
                    <a:pt x="409" y="996"/>
                  </a:moveTo>
                  <a:cubicBezTo>
                    <a:pt x="408" y="996"/>
                    <a:pt x="408" y="995"/>
                    <a:pt x="407" y="995"/>
                  </a:cubicBezTo>
                  <a:cubicBezTo>
                    <a:pt x="407" y="994"/>
                    <a:pt x="407" y="993"/>
                    <a:pt x="408" y="993"/>
                  </a:cubicBezTo>
                  <a:cubicBezTo>
                    <a:pt x="411" y="993"/>
                    <a:pt x="411" y="995"/>
                    <a:pt x="409" y="996"/>
                  </a:cubicBezTo>
                  <a:close/>
                  <a:moveTo>
                    <a:pt x="409" y="960"/>
                  </a:moveTo>
                  <a:cubicBezTo>
                    <a:pt x="409" y="959"/>
                    <a:pt x="409" y="958"/>
                    <a:pt x="409" y="957"/>
                  </a:cubicBezTo>
                  <a:cubicBezTo>
                    <a:pt x="410" y="957"/>
                    <a:pt x="411" y="957"/>
                    <a:pt x="412" y="957"/>
                  </a:cubicBezTo>
                  <a:cubicBezTo>
                    <a:pt x="414" y="958"/>
                    <a:pt x="413" y="960"/>
                    <a:pt x="409" y="960"/>
                  </a:cubicBezTo>
                  <a:close/>
                  <a:moveTo>
                    <a:pt x="413" y="905"/>
                  </a:moveTo>
                  <a:cubicBezTo>
                    <a:pt x="411" y="904"/>
                    <a:pt x="411" y="901"/>
                    <a:pt x="413" y="900"/>
                  </a:cubicBezTo>
                  <a:cubicBezTo>
                    <a:pt x="417" y="900"/>
                    <a:pt x="419" y="902"/>
                    <a:pt x="418" y="904"/>
                  </a:cubicBezTo>
                  <a:cubicBezTo>
                    <a:pt x="417" y="905"/>
                    <a:pt x="415" y="905"/>
                    <a:pt x="413" y="905"/>
                  </a:cubicBezTo>
                  <a:close/>
                  <a:moveTo>
                    <a:pt x="418" y="936"/>
                  </a:moveTo>
                  <a:cubicBezTo>
                    <a:pt x="418" y="935"/>
                    <a:pt x="416" y="935"/>
                    <a:pt x="416" y="934"/>
                  </a:cubicBezTo>
                  <a:cubicBezTo>
                    <a:pt x="418" y="934"/>
                    <a:pt x="417" y="932"/>
                    <a:pt x="419" y="932"/>
                  </a:cubicBezTo>
                  <a:cubicBezTo>
                    <a:pt x="419" y="933"/>
                    <a:pt x="420" y="934"/>
                    <a:pt x="419" y="934"/>
                  </a:cubicBezTo>
                  <a:cubicBezTo>
                    <a:pt x="418" y="935"/>
                    <a:pt x="419" y="934"/>
                    <a:pt x="419" y="935"/>
                  </a:cubicBezTo>
                  <a:cubicBezTo>
                    <a:pt x="419" y="935"/>
                    <a:pt x="418" y="935"/>
                    <a:pt x="418" y="936"/>
                  </a:cubicBezTo>
                  <a:cubicBezTo>
                    <a:pt x="418" y="936"/>
                    <a:pt x="419" y="937"/>
                    <a:pt x="418" y="937"/>
                  </a:cubicBezTo>
                  <a:cubicBezTo>
                    <a:pt x="418" y="938"/>
                    <a:pt x="418" y="937"/>
                    <a:pt x="419" y="937"/>
                  </a:cubicBezTo>
                  <a:cubicBezTo>
                    <a:pt x="419" y="938"/>
                    <a:pt x="418" y="938"/>
                    <a:pt x="419" y="939"/>
                  </a:cubicBezTo>
                  <a:cubicBezTo>
                    <a:pt x="418" y="939"/>
                    <a:pt x="418" y="939"/>
                    <a:pt x="418" y="939"/>
                  </a:cubicBezTo>
                  <a:cubicBezTo>
                    <a:pt x="418" y="939"/>
                    <a:pt x="417" y="938"/>
                    <a:pt x="417" y="938"/>
                  </a:cubicBezTo>
                  <a:cubicBezTo>
                    <a:pt x="417" y="938"/>
                    <a:pt x="417" y="936"/>
                    <a:pt x="418" y="936"/>
                  </a:cubicBezTo>
                  <a:close/>
                  <a:moveTo>
                    <a:pt x="418" y="952"/>
                  </a:moveTo>
                  <a:cubicBezTo>
                    <a:pt x="419" y="952"/>
                    <a:pt x="421" y="952"/>
                    <a:pt x="421" y="953"/>
                  </a:cubicBezTo>
                  <a:cubicBezTo>
                    <a:pt x="419" y="953"/>
                    <a:pt x="419" y="953"/>
                    <a:pt x="418" y="953"/>
                  </a:cubicBezTo>
                  <a:cubicBezTo>
                    <a:pt x="418" y="953"/>
                    <a:pt x="418" y="952"/>
                    <a:pt x="418" y="952"/>
                  </a:cubicBezTo>
                  <a:close/>
                  <a:moveTo>
                    <a:pt x="420" y="973"/>
                  </a:moveTo>
                  <a:cubicBezTo>
                    <a:pt x="419" y="972"/>
                    <a:pt x="419" y="970"/>
                    <a:pt x="421" y="970"/>
                  </a:cubicBezTo>
                  <a:cubicBezTo>
                    <a:pt x="424" y="970"/>
                    <a:pt x="423" y="973"/>
                    <a:pt x="420" y="973"/>
                  </a:cubicBezTo>
                  <a:close/>
                  <a:moveTo>
                    <a:pt x="422" y="947"/>
                  </a:moveTo>
                  <a:cubicBezTo>
                    <a:pt x="421" y="947"/>
                    <a:pt x="421" y="946"/>
                    <a:pt x="421" y="945"/>
                  </a:cubicBezTo>
                  <a:cubicBezTo>
                    <a:pt x="423" y="945"/>
                    <a:pt x="423" y="946"/>
                    <a:pt x="422" y="947"/>
                  </a:cubicBezTo>
                  <a:close/>
                  <a:moveTo>
                    <a:pt x="423" y="944"/>
                  </a:moveTo>
                  <a:cubicBezTo>
                    <a:pt x="423" y="944"/>
                    <a:pt x="423" y="942"/>
                    <a:pt x="424" y="943"/>
                  </a:cubicBezTo>
                  <a:cubicBezTo>
                    <a:pt x="424" y="943"/>
                    <a:pt x="424" y="944"/>
                    <a:pt x="423" y="944"/>
                  </a:cubicBezTo>
                  <a:close/>
                  <a:moveTo>
                    <a:pt x="422" y="935"/>
                  </a:moveTo>
                  <a:cubicBezTo>
                    <a:pt x="420" y="935"/>
                    <a:pt x="421" y="932"/>
                    <a:pt x="421" y="931"/>
                  </a:cubicBezTo>
                  <a:cubicBezTo>
                    <a:pt x="424" y="931"/>
                    <a:pt x="425" y="934"/>
                    <a:pt x="422" y="935"/>
                  </a:cubicBezTo>
                  <a:close/>
                  <a:moveTo>
                    <a:pt x="424" y="844"/>
                  </a:moveTo>
                  <a:cubicBezTo>
                    <a:pt x="426" y="845"/>
                    <a:pt x="425" y="846"/>
                    <a:pt x="425" y="847"/>
                  </a:cubicBezTo>
                  <a:cubicBezTo>
                    <a:pt x="423" y="847"/>
                    <a:pt x="423" y="845"/>
                    <a:pt x="424" y="844"/>
                  </a:cubicBezTo>
                  <a:close/>
                  <a:moveTo>
                    <a:pt x="426" y="898"/>
                  </a:moveTo>
                  <a:cubicBezTo>
                    <a:pt x="426" y="898"/>
                    <a:pt x="425" y="898"/>
                    <a:pt x="424" y="898"/>
                  </a:cubicBezTo>
                  <a:cubicBezTo>
                    <a:pt x="424" y="898"/>
                    <a:pt x="425" y="897"/>
                    <a:pt x="426" y="898"/>
                  </a:cubicBezTo>
                  <a:close/>
                  <a:moveTo>
                    <a:pt x="430" y="1013"/>
                  </a:moveTo>
                  <a:cubicBezTo>
                    <a:pt x="425" y="1014"/>
                    <a:pt x="425" y="1008"/>
                    <a:pt x="430" y="1009"/>
                  </a:cubicBezTo>
                  <a:cubicBezTo>
                    <a:pt x="431" y="1010"/>
                    <a:pt x="432" y="1012"/>
                    <a:pt x="430" y="1013"/>
                  </a:cubicBezTo>
                  <a:close/>
                  <a:moveTo>
                    <a:pt x="433" y="1028"/>
                  </a:moveTo>
                  <a:cubicBezTo>
                    <a:pt x="432" y="1028"/>
                    <a:pt x="432" y="1028"/>
                    <a:pt x="432" y="1028"/>
                  </a:cubicBezTo>
                  <a:cubicBezTo>
                    <a:pt x="432" y="1028"/>
                    <a:pt x="432" y="1028"/>
                    <a:pt x="432" y="1027"/>
                  </a:cubicBezTo>
                  <a:cubicBezTo>
                    <a:pt x="432" y="1027"/>
                    <a:pt x="432" y="1027"/>
                    <a:pt x="433" y="1027"/>
                  </a:cubicBezTo>
                  <a:cubicBezTo>
                    <a:pt x="433" y="1028"/>
                    <a:pt x="433" y="1028"/>
                    <a:pt x="433" y="1028"/>
                  </a:cubicBezTo>
                  <a:close/>
                  <a:moveTo>
                    <a:pt x="432" y="1007"/>
                  </a:moveTo>
                  <a:cubicBezTo>
                    <a:pt x="431" y="1007"/>
                    <a:pt x="431" y="1007"/>
                    <a:pt x="430" y="1007"/>
                  </a:cubicBezTo>
                  <a:cubicBezTo>
                    <a:pt x="430" y="1006"/>
                    <a:pt x="431" y="1005"/>
                    <a:pt x="432" y="1005"/>
                  </a:cubicBezTo>
                  <a:cubicBezTo>
                    <a:pt x="434" y="1004"/>
                    <a:pt x="434" y="1007"/>
                    <a:pt x="432" y="1007"/>
                  </a:cubicBezTo>
                  <a:close/>
                  <a:moveTo>
                    <a:pt x="431" y="992"/>
                  </a:moveTo>
                  <a:cubicBezTo>
                    <a:pt x="431" y="992"/>
                    <a:pt x="431" y="992"/>
                    <a:pt x="430" y="993"/>
                  </a:cubicBezTo>
                  <a:cubicBezTo>
                    <a:pt x="429" y="993"/>
                    <a:pt x="428" y="992"/>
                    <a:pt x="427" y="992"/>
                  </a:cubicBezTo>
                  <a:cubicBezTo>
                    <a:pt x="427" y="991"/>
                    <a:pt x="426" y="989"/>
                    <a:pt x="425" y="990"/>
                  </a:cubicBezTo>
                  <a:cubicBezTo>
                    <a:pt x="424" y="989"/>
                    <a:pt x="426" y="989"/>
                    <a:pt x="425" y="988"/>
                  </a:cubicBezTo>
                  <a:cubicBezTo>
                    <a:pt x="427" y="987"/>
                    <a:pt x="428" y="987"/>
                    <a:pt x="430" y="986"/>
                  </a:cubicBezTo>
                  <a:cubicBezTo>
                    <a:pt x="431" y="987"/>
                    <a:pt x="432" y="989"/>
                    <a:pt x="434" y="989"/>
                  </a:cubicBezTo>
                  <a:cubicBezTo>
                    <a:pt x="433" y="990"/>
                    <a:pt x="432" y="991"/>
                    <a:pt x="431" y="992"/>
                  </a:cubicBezTo>
                  <a:close/>
                  <a:moveTo>
                    <a:pt x="435" y="542"/>
                  </a:moveTo>
                  <a:cubicBezTo>
                    <a:pt x="436" y="543"/>
                    <a:pt x="435" y="544"/>
                    <a:pt x="435" y="545"/>
                  </a:cubicBezTo>
                  <a:cubicBezTo>
                    <a:pt x="434" y="544"/>
                    <a:pt x="434" y="543"/>
                    <a:pt x="435" y="542"/>
                  </a:cubicBezTo>
                  <a:close/>
                  <a:moveTo>
                    <a:pt x="435" y="621"/>
                  </a:moveTo>
                  <a:cubicBezTo>
                    <a:pt x="436" y="621"/>
                    <a:pt x="436" y="623"/>
                    <a:pt x="438" y="623"/>
                  </a:cubicBezTo>
                  <a:cubicBezTo>
                    <a:pt x="438" y="624"/>
                    <a:pt x="433" y="623"/>
                    <a:pt x="435" y="621"/>
                  </a:cubicBezTo>
                  <a:close/>
                  <a:moveTo>
                    <a:pt x="438" y="698"/>
                  </a:moveTo>
                  <a:cubicBezTo>
                    <a:pt x="438" y="698"/>
                    <a:pt x="438" y="698"/>
                    <a:pt x="438" y="698"/>
                  </a:cubicBezTo>
                  <a:cubicBezTo>
                    <a:pt x="437" y="698"/>
                    <a:pt x="437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7" y="698"/>
                    <a:pt x="437" y="698"/>
                    <a:pt x="438" y="698"/>
                  </a:cubicBezTo>
                  <a:close/>
                  <a:moveTo>
                    <a:pt x="435" y="708"/>
                  </a:moveTo>
                  <a:cubicBezTo>
                    <a:pt x="435" y="707"/>
                    <a:pt x="435" y="707"/>
                    <a:pt x="435" y="706"/>
                  </a:cubicBezTo>
                  <a:cubicBezTo>
                    <a:pt x="435" y="706"/>
                    <a:pt x="435" y="706"/>
                    <a:pt x="435" y="706"/>
                  </a:cubicBezTo>
                  <a:cubicBezTo>
                    <a:pt x="437" y="706"/>
                    <a:pt x="439" y="707"/>
                    <a:pt x="437" y="708"/>
                  </a:cubicBezTo>
                  <a:cubicBezTo>
                    <a:pt x="436" y="708"/>
                    <a:pt x="436" y="708"/>
                    <a:pt x="436" y="707"/>
                  </a:cubicBezTo>
                  <a:cubicBezTo>
                    <a:pt x="435" y="707"/>
                    <a:pt x="436" y="708"/>
                    <a:pt x="435" y="708"/>
                  </a:cubicBezTo>
                  <a:close/>
                  <a:moveTo>
                    <a:pt x="436" y="721"/>
                  </a:moveTo>
                  <a:cubicBezTo>
                    <a:pt x="435" y="722"/>
                    <a:pt x="435" y="720"/>
                    <a:pt x="436" y="721"/>
                  </a:cubicBezTo>
                  <a:close/>
                  <a:moveTo>
                    <a:pt x="438" y="728"/>
                  </a:moveTo>
                  <a:cubicBezTo>
                    <a:pt x="436" y="728"/>
                    <a:pt x="435" y="727"/>
                    <a:pt x="436" y="727"/>
                  </a:cubicBezTo>
                  <a:cubicBezTo>
                    <a:pt x="436" y="727"/>
                    <a:pt x="437" y="727"/>
                    <a:pt x="438" y="728"/>
                  </a:cubicBezTo>
                  <a:cubicBezTo>
                    <a:pt x="438" y="728"/>
                    <a:pt x="437" y="728"/>
                    <a:pt x="438" y="728"/>
                  </a:cubicBezTo>
                  <a:close/>
                  <a:moveTo>
                    <a:pt x="436" y="712"/>
                  </a:moveTo>
                  <a:cubicBezTo>
                    <a:pt x="437" y="712"/>
                    <a:pt x="437" y="710"/>
                    <a:pt x="438" y="711"/>
                  </a:cubicBezTo>
                  <a:cubicBezTo>
                    <a:pt x="438" y="712"/>
                    <a:pt x="438" y="712"/>
                    <a:pt x="436" y="712"/>
                  </a:cubicBezTo>
                  <a:close/>
                  <a:moveTo>
                    <a:pt x="437" y="618"/>
                  </a:moveTo>
                  <a:cubicBezTo>
                    <a:pt x="437" y="618"/>
                    <a:pt x="438" y="618"/>
                    <a:pt x="438" y="618"/>
                  </a:cubicBezTo>
                  <a:cubicBezTo>
                    <a:pt x="438" y="618"/>
                    <a:pt x="438" y="619"/>
                    <a:pt x="437" y="618"/>
                  </a:cubicBezTo>
                  <a:close/>
                  <a:moveTo>
                    <a:pt x="440" y="612"/>
                  </a:moveTo>
                  <a:cubicBezTo>
                    <a:pt x="439" y="612"/>
                    <a:pt x="439" y="613"/>
                    <a:pt x="438" y="612"/>
                  </a:cubicBezTo>
                  <a:cubicBezTo>
                    <a:pt x="437" y="611"/>
                    <a:pt x="440" y="611"/>
                    <a:pt x="442" y="610"/>
                  </a:cubicBezTo>
                  <a:cubicBezTo>
                    <a:pt x="443" y="610"/>
                    <a:pt x="442" y="611"/>
                    <a:pt x="443" y="611"/>
                  </a:cubicBezTo>
                  <a:cubicBezTo>
                    <a:pt x="443" y="611"/>
                    <a:pt x="443" y="611"/>
                    <a:pt x="443" y="612"/>
                  </a:cubicBezTo>
                  <a:cubicBezTo>
                    <a:pt x="444" y="612"/>
                    <a:pt x="443" y="612"/>
                    <a:pt x="443" y="613"/>
                  </a:cubicBezTo>
                  <a:cubicBezTo>
                    <a:pt x="442" y="613"/>
                    <a:pt x="441" y="613"/>
                    <a:pt x="440" y="613"/>
                  </a:cubicBezTo>
                  <a:cubicBezTo>
                    <a:pt x="440" y="614"/>
                    <a:pt x="441" y="614"/>
                    <a:pt x="440" y="615"/>
                  </a:cubicBezTo>
                  <a:cubicBezTo>
                    <a:pt x="440" y="615"/>
                    <a:pt x="439" y="615"/>
                    <a:pt x="439" y="615"/>
                  </a:cubicBezTo>
                  <a:cubicBezTo>
                    <a:pt x="438" y="613"/>
                    <a:pt x="440" y="613"/>
                    <a:pt x="440" y="612"/>
                  </a:cubicBezTo>
                  <a:close/>
                  <a:moveTo>
                    <a:pt x="439" y="707"/>
                  </a:moveTo>
                  <a:cubicBezTo>
                    <a:pt x="440" y="707"/>
                    <a:pt x="440" y="709"/>
                    <a:pt x="439" y="709"/>
                  </a:cubicBezTo>
                  <a:cubicBezTo>
                    <a:pt x="439" y="708"/>
                    <a:pt x="439" y="708"/>
                    <a:pt x="439" y="707"/>
                  </a:cubicBezTo>
                  <a:close/>
                  <a:moveTo>
                    <a:pt x="441" y="947"/>
                  </a:moveTo>
                  <a:cubicBezTo>
                    <a:pt x="441" y="946"/>
                    <a:pt x="439" y="946"/>
                    <a:pt x="439" y="945"/>
                  </a:cubicBezTo>
                  <a:cubicBezTo>
                    <a:pt x="441" y="945"/>
                    <a:pt x="440" y="943"/>
                    <a:pt x="442" y="943"/>
                  </a:cubicBezTo>
                  <a:cubicBezTo>
                    <a:pt x="442" y="943"/>
                    <a:pt x="443" y="945"/>
                    <a:pt x="442" y="945"/>
                  </a:cubicBezTo>
                  <a:cubicBezTo>
                    <a:pt x="441" y="945"/>
                    <a:pt x="442" y="945"/>
                    <a:pt x="442" y="946"/>
                  </a:cubicBezTo>
                  <a:cubicBezTo>
                    <a:pt x="442" y="946"/>
                    <a:pt x="441" y="946"/>
                    <a:pt x="441" y="947"/>
                  </a:cubicBezTo>
                  <a:cubicBezTo>
                    <a:pt x="441" y="947"/>
                    <a:pt x="442" y="948"/>
                    <a:pt x="441" y="948"/>
                  </a:cubicBezTo>
                  <a:cubicBezTo>
                    <a:pt x="441" y="949"/>
                    <a:pt x="441" y="948"/>
                    <a:pt x="442" y="948"/>
                  </a:cubicBezTo>
                  <a:cubicBezTo>
                    <a:pt x="442" y="949"/>
                    <a:pt x="441" y="949"/>
                    <a:pt x="442" y="950"/>
                  </a:cubicBezTo>
                  <a:cubicBezTo>
                    <a:pt x="441" y="950"/>
                    <a:pt x="441" y="950"/>
                    <a:pt x="441" y="950"/>
                  </a:cubicBezTo>
                  <a:cubicBezTo>
                    <a:pt x="441" y="949"/>
                    <a:pt x="440" y="949"/>
                    <a:pt x="440" y="949"/>
                  </a:cubicBezTo>
                  <a:cubicBezTo>
                    <a:pt x="440" y="949"/>
                    <a:pt x="440" y="947"/>
                    <a:pt x="441" y="947"/>
                  </a:cubicBezTo>
                  <a:close/>
                  <a:moveTo>
                    <a:pt x="441" y="964"/>
                  </a:moveTo>
                  <a:cubicBezTo>
                    <a:pt x="441" y="964"/>
                    <a:pt x="441" y="963"/>
                    <a:pt x="441" y="963"/>
                  </a:cubicBezTo>
                  <a:cubicBezTo>
                    <a:pt x="442" y="963"/>
                    <a:pt x="444" y="963"/>
                    <a:pt x="444" y="964"/>
                  </a:cubicBezTo>
                  <a:cubicBezTo>
                    <a:pt x="442" y="964"/>
                    <a:pt x="442" y="964"/>
                    <a:pt x="441" y="964"/>
                  </a:cubicBezTo>
                  <a:close/>
                  <a:moveTo>
                    <a:pt x="443" y="953"/>
                  </a:moveTo>
                  <a:cubicBezTo>
                    <a:pt x="442" y="953"/>
                    <a:pt x="442" y="952"/>
                    <a:pt x="444" y="952"/>
                  </a:cubicBezTo>
                  <a:cubicBezTo>
                    <a:pt x="444" y="953"/>
                    <a:pt x="443" y="953"/>
                    <a:pt x="443" y="953"/>
                  </a:cubicBezTo>
                  <a:close/>
                  <a:moveTo>
                    <a:pt x="443" y="938"/>
                  </a:moveTo>
                  <a:cubicBezTo>
                    <a:pt x="443" y="937"/>
                    <a:pt x="444" y="937"/>
                    <a:pt x="444" y="936"/>
                  </a:cubicBezTo>
                  <a:cubicBezTo>
                    <a:pt x="445" y="936"/>
                    <a:pt x="445" y="937"/>
                    <a:pt x="446" y="937"/>
                  </a:cubicBezTo>
                  <a:cubicBezTo>
                    <a:pt x="446" y="937"/>
                    <a:pt x="446" y="938"/>
                    <a:pt x="446" y="939"/>
                  </a:cubicBezTo>
                  <a:cubicBezTo>
                    <a:pt x="445" y="939"/>
                    <a:pt x="444" y="939"/>
                    <a:pt x="443" y="938"/>
                  </a:cubicBezTo>
                  <a:close/>
                  <a:moveTo>
                    <a:pt x="446" y="963"/>
                  </a:moveTo>
                  <a:cubicBezTo>
                    <a:pt x="444" y="963"/>
                    <a:pt x="445" y="962"/>
                    <a:pt x="445" y="961"/>
                  </a:cubicBezTo>
                  <a:cubicBezTo>
                    <a:pt x="446" y="962"/>
                    <a:pt x="446" y="962"/>
                    <a:pt x="446" y="963"/>
                  </a:cubicBezTo>
                  <a:close/>
                  <a:moveTo>
                    <a:pt x="445" y="958"/>
                  </a:moveTo>
                  <a:cubicBezTo>
                    <a:pt x="444" y="958"/>
                    <a:pt x="444" y="957"/>
                    <a:pt x="444" y="956"/>
                  </a:cubicBezTo>
                  <a:cubicBezTo>
                    <a:pt x="446" y="956"/>
                    <a:pt x="446" y="957"/>
                    <a:pt x="445" y="958"/>
                  </a:cubicBezTo>
                  <a:close/>
                  <a:moveTo>
                    <a:pt x="446" y="955"/>
                  </a:moveTo>
                  <a:cubicBezTo>
                    <a:pt x="446" y="955"/>
                    <a:pt x="446" y="953"/>
                    <a:pt x="447" y="954"/>
                  </a:cubicBezTo>
                  <a:cubicBezTo>
                    <a:pt x="447" y="954"/>
                    <a:pt x="447" y="955"/>
                    <a:pt x="446" y="955"/>
                  </a:cubicBezTo>
                  <a:close/>
                  <a:moveTo>
                    <a:pt x="446" y="895"/>
                  </a:moveTo>
                  <a:cubicBezTo>
                    <a:pt x="442" y="896"/>
                    <a:pt x="442" y="893"/>
                    <a:pt x="443" y="891"/>
                  </a:cubicBezTo>
                  <a:cubicBezTo>
                    <a:pt x="445" y="891"/>
                    <a:pt x="445" y="891"/>
                    <a:pt x="446" y="891"/>
                  </a:cubicBezTo>
                  <a:cubicBezTo>
                    <a:pt x="447" y="892"/>
                    <a:pt x="447" y="895"/>
                    <a:pt x="446" y="895"/>
                  </a:cubicBezTo>
                  <a:close/>
                  <a:moveTo>
                    <a:pt x="448" y="908"/>
                  </a:moveTo>
                  <a:cubicBezTo>
                    <a:pt x="448" y="909"/>
                    <a:pt x="448" y="909"/>
                    <a:pt x="447" y="909"/>
                  </a:cubicBezTo>
                  <a:cubicBezTo>
                    <a:pt x="447" y="908"/>
                    <a:pt x="448" y="908"/>
                    <a:pt x="448" y="908"/>
                  </a:cubicBezTo>
                  <a:close/>
                  <a:moveTo>
                    <a:pt x="454" y="1004"/>
                  </a:moveTo>
                  <a:cubicBezTo>
                    <a:pt x="454" y="1004"/>
                    <a:pt x="453" y="1004"/>
                    <a:pt x="453" y="1004"/>
                  </a:cubicBezTo>
                  <a:cubicBezTo>
                    <a:pt x="452" y="1004"/>
                    <a:pt x="451" y="1004"/>
                    <a:pt x="450" y="1004"/>
                  </a:cubicBezTo>
                  <a:cubicBezTo>
                    <a:pt x="449" y="1003"/>
                    <a:pt x="449" y="1001"/>
                    <a:pt x="448" y="1001"/>
                  </a:cubicBezTo>
                  <a:cubicBezTo>
                    <a:pt x="447" y="1001"/>
                    <a:pt x="449" y="1000"/>
                    <a:pt x="448" y="999"/>
                  </a:cubicBezTo>
                  <a:cubicBezTo>
                    <a:pt x="450" y="999"/>
                    <a:pt x="451" y="998"/>
                    <a:pt x="453" y="998"/>
                  </a:cubicBezTo>
                  <a:cubicBezTo>
                    <a:pt x="454" y="999"/>
                    <a:pt x="455" y="1000"/>
                    <a:pt x="457" y="1001"/>
                  </a:cubicBezTo>
                  <a:cubicBezTo>
                    <a:pt x="456" y="1002"/>
                    <a:pt x="455" y="1003"/>
                    <a:pt x="454" y="1004"/>
                  </a:cubicBezTo>
                  <a:close/>
                  <a:moveTo>
                    <a:pt x="458" y="972"/>
                  </a:moveTo>
                  <a:cubicBezTo>
                    <a:pt x="457" y="971"/>
                    <a:pt x="458" y="970"/>
                    <a:pt x="458" y="970"/>
                  </a:cubicBezTo>
                  <a:cubicBezTo>
                    <a:pt x="458" y="969"/>
                    <a:pt x="457" y="967"/>
                    <a:pt x="457" y="966"/>
                  </a:cubicBezTo>
                  <a:cubicBezTo>
                    <a:pt x="458" y="966"/>
                    <a:pt x="459" y="967"/>
                    <a:pt x="459" y="967"/>
                  </a:cubicBezTo>
                  <a:cubicBezTo>
                    <a:pt x="459" y="968"/>
                    <a:pt x="459" y="968"/>
                    <a:pt x="459" y="968"/>
                  </a:cubicBezTo>
                  <a:cubicBezTo>
                    <a:pt x="459" y="969"/>
                    <a:pt x="460" y="971"/>
                    <a:pt x="458" y="972"/>
                  </a:cubicBezTo>
                  <a:close/>
                  <a:moveTo>
                    <a:pt x="462" y="945"/>
                  </a:moveTo>
                  <a:cubicBezTo>
                    <a:pt x="461" y="945"/>
                    <a:pt x="460" y="943"/>
                    <a:pt x="461" y="942"/>
                  </a:cubicBezTo>
                  <a:cubicBezTo>
                    <a:pt x="463" y="942"/>
                    <a:pt x="463" y="944"/>
                    <a:pt x="462" y="945"/>
                  </a:cubicBezTo>
                  <a:close/>
                  <a:moveTo>
                    <a:pt x="462" y="795"/>
                  </a:moveTo>
                  <a:cubicBezTo>
                    <a:pt x="458" y="795"/>
                    <a:pt x="458" y="792"/>
                    <a:pt x="461" y="792"/>
                  </a:cubicBezTo>
                  <a:cubicBezTo>
                    <a:pt x="463" y="792"/>
                    <a:pt x="465" y="794"/>
                    <a:pt x="462" y="795"/>
                  </a:cubicBezTo>
                  <a:close/>
                  <a:moveTo>
                    <a:pt x="463" y="751"/>
                  </a:moveTo>
                  <a:cubicBezTo>
                    <a:pt x="464" y="751"/>
                    <a:pt x="466" y="751"/>
                    <a:pt x="466" y="751"/>
                  </a:cubicBezTo>
                  <a:cubicBezTo>
                    <a:pt x="466" y="752"/>
                    <a:pt x="465" y="752"/>
                    <a:pt x="465" y="753"/>
                  </a:cubicBezTo>
                  <a:cubicBezTo>
                    <a:pt x="464" y="752"/>
                    <a:pt x="462" y="752"/>
                    <a:pt x="463" y="751"/>
                  </a:cubicBezTo>
                  <a:close/>
                  <a:moveTo>
                    <a:pt x="468" y="974"/>
                  </a:moveTo>
                  <a:cubicBezTo>
                    <a:pt x="467" y="975"/>
                    <a:pt x="468" y="973"/>
                    <a:pt x="467" y="973"/>
                  </a:cubicBezTo>
                  <a:cubicBezTo>
                    <a:pt x="469" y="973"/>
                    <a:pt x="468" y="974"/>
                    <a:pt x="468" y="974"/>
                  </a:cubicBezTo>
                  <a:close/>
                  <a:moveTo>
                    <a:pt x="469" y="906"/>
                  </a:moveTo>
                  <a:cubicBezTo>
                    <a:pt x="465" y="906"/>
                    <a:pt x="465" y="903"/>
                    <a:pt x="466" y="902"/>
                  </a:cubicBezTo>
                  <a:cubicBezTo>
                    <a:pt x="467" y="902"/>
                    <a:pt x="467" y="901"/>
                    <a:pt x="468" y="901"/>
                  </a:cubicBezTo>
                  <a:cubicBezTo>
                    <a:pt x="469" y="902"/>
                    <a:pt x="470" y="905"/>
                    <a:pt x="469" y="906"/>
                  </a:cubicBezTo>
                  <a:close/>
                  <a:moveTo>
                    <a:pt x="469" y="770"/>
                  </a:moveTo>
                  <a:cubicBezTo>
                    <a:pt x="471" y="770"/>
                    <a:pt x="471" y="771"/>
                    <a:pt x="473" y="771"/>
                  </a:cubicBezTo>
                  <a:cubicBezTo>
                    <a:pt x="472" y="772"/>
                    <a:pt x="473" y="773"/>
                    <a:pt x="473" y="774"/>
                  </a:cubicBezTo>
                  <a:cubicBezTo>
                    <a:pt x="470" y="776"/>
                    <a:pt x="467" y="773"/>
                    <a:pt x="469" y="770"/>
                  </a:cubicBezTo>
                  <a:close/>
                  <a:moveTo>
                    <a:pt x="473" y="918"/>
                  </a:moveTo>
                  <a:cubicBezTo>
                    <a:pt x="472" y="917"/>
                    <a:pt x="472" y="916"/>
                    <a:pt x="474" y="917"/>
                  </a:cubicBezTo>
                  <a:cubicBezTo>
                    <a:pt x="474" y="917"/>
                    <a:pt x="474" y="918"/>
                    <a:pt x="473" y="918"/>
                  </a:cubicBezTo>
                  <a:close/>
                  <a:moveTo>
                    <a:pt x="472" y="907"/>
                  </a:moveTo>
                  <a:cubicBezTo>
                    <a:pt x="473" y="905"/>
                    <a:pt x="476" y="905"/>
                    <a:pt x="478" y="904"/>
                  </a:cubicBezTo>
                  <a:cubicBezTo>
                    <a:pt x="479" y="904"/>
                    <a:pt x="481" y="904"/>
                    <a:pt x="482" y="904"/>
                  </a:cubicBezTo>
                  <a:cubicBezTo>
                    <a:pt x="482" y="904"/>
                    <a:pt x="482" y="904"/>
                    <a:pt x="482" y="905"/>
                  </a:cubicBezTo>
                  <a:cubicBezTo>
                    <a:pt x="484" y="905"/>
                    <a:pt x="484" y="906"/>
                    <a:pt x="484" y="906"/>
                  </a:cubicBezTo>
                  <a:cubicBezTo>
                    <a:pt x="483" y="907"/>
                    <a:pt x="483" y="908"/>
                    <a:pt x="480" y="908"/>
                  </a:cubicBezTo>
                  <a:cubicBezTo>
                    <a:pt x="480" y="907"/>
                    <a:pt x="481" y="906"/>
                    <a:pt x="480" y="906"/>
                  </a:cubicBezTo>
                  <a:cubicBezTo>
                    <a:pt x="479" y="906"/>
                    <a:pt x="478" y="907"/>
                    <a:pt x="477" y="907"/>
                  </a:cubicBezTo>
                  <a:cubicBezTo>
                    <a:pt x="478" y="908"/>
                    <a:pt x="479" y="908"/>
                    <a:pt x="480" y="908"/>
                  </a:cubicBezTo>
                  <a:cubicBezTo>
                    <a:pt x="479" y="910"/>
                    <a:pt x="476" y="909"/>
                    <a:pt x="475" y="909"/>
                  </a:cubicBezTo>
                  <a:cubicBezTo>
                    <a:pt x="474" y="909"/>
                    <a:pt x="473" y="908"/>
                    <a:pt x="472" y="907"/>
                  </a:cubicBezTo>
                  <a:close/>
                  <a:moveTo>
                    <a:pt x="477" y="915"/>
                  </a:moveTo>
                  <a:cubicBezTo>
                    <a:pt x="478" y="915"/>
                    <a:pt x="479" y="918"/>
                    <a:pt x="477" y="917"/>
                  </a:cubicBezTo>
                  <a:cubicBezTo>
                    <a:pt x="477" y="916"/>
                    <a:pt x="476" y="916"/>
                    <a:pt x="477" y="915"/>
                  </a:cubicBezTo>
                  <a:close/>
                  <a:moveTo>
                    <a:pt x="479" y="1032"/>
                  </a:moveTo>
                  <a:cubicBezTo>
                    <a:pt x="479" y="1032"/>
                    <a:pt x="479" y="1032"/>
                    <a:pt x="479" y="1032"/>
                  </a:cubicBezTo>
                  <a:cubicBezTo>
                    <a:pt x="479" y="1032"/>
                    <a:pt x="479" y="1032"/>
                    <a:pt x="479" y="1032"/>
                  </a:cubicBezTo>
                  <a:close/>
                  <a:moveTo>
                    <a:pt x="479" y="1032"/>
                  </a:moveTo>
                  <a:cubicBezTo>
                    <a:pt x="479" y="1032"/>
                    <a:pt x="479" y="1032"/>
                    <a:pt x="479" y="1032"/>
                  </a:cubicBezTo>
                  <a:cubicBezTo>
                    <a:pt x="479" y="1032"/>
                    <a:pt x="479" y="1032"/>
                    <a:pt x="479" y="1032"/>
                  </a:cubicBezTo>
                  <a:cubicBezTo>
                    <a:pt x="479" y="1032"/>
                    <a:pt x="479" y="1032"/>
                    <a:pt x="479" y="1032"/>
                  </a:cubicBezTo>
                  <a:close/>
                  <a:moveTo>
                    <a:pt x="477" y="964"/>
                  </a:moveTo>
                  <a:cubicBezTo>
                    <a:pt x="477" y="963"/>
                    <a:pt x="476" y="961"/>
                    <a:pt x="478" y="961"/>
                  </a:cubicBezTo>
                  <a:cubicBezTo>
                    <a:pt x="480" y="961"/>
                    <a:pt x="480" y="962"/>
                    <a:pt x="480" y="963"/>
                  </a:cubicBezTo>
                  <a:cubicBezTo>
                    <a:pt x="479" y="964"/>
                    <a:pt x="479" y="964"/>
                    <a:pt x="477" y="964"/>
                  </a:cubicBezTo>
                  <a:close/>
                  <a:moveTo>
                    <a:pt x="480" y="983"/>
                  </a:moveTo>
                  <a:cubicBezTo>
                    <a:pt x="479" y="982"/>
                    <a:pt x="480" y="982"/>
                    <a:pt x="481" y="981"/>
                  </a:cubicBezTo>
                  <a:cubicBezTo>
                    <a:pt x="480" y="980"/>
                    <a:pt x="479" y="979"/>
                    <a:pt x="480" y="978"/>
                  </a:cubicBezTo>
                  <a:cubicBezTo>
                    <a:pt x="480" y="977"/>
                    <a:pt x="481" y="978"/>
                    <a:pt x="481" y="979"/>
                  </a:cubicBezTo>
                  <a:cubicBezTo>
                    <a:pt x="481" y="979"/>
                    <a:pt x="481" y="979"/>
                    <a:pt x="481" y="979"/>
                  </a:cubicBezTo>
                  <a:cubicBezTo>
                    <a:pt x="481" y="980"/>
                    <a:pt x="482" y="983"/>
                    <a:pt x="480" y="983"/>
                  </a:cubicBezTo>
                  <a:close/>
                  <a:moveTo>
                    <a:pt x="484" y="956"/>
                  </a:moveTo>
                  <a:cubicBezTo>
                    <a:pt x="483" y="956"/>
                    <a:pt x="482" y="954"/>
                    <a:pt x="484" y="953"/>
                  </a:cubicBezTo>
                  <a:cubicBezTo>
                    <a:pt x="485" y="953"/>
                    <a:pt x="486" y="955"/>
                    <a:pt x="484" y="956"/>
                  </a:cubicBezTo>
                  <a:close/>
                  <a:moveTo>
                    <a:pt x="484" y="937"/>
                  </a:moveTo>
                  <a:cubicBezTo>
                    <a:pt x="484" y="935"/>
                    <a:pt x="483" y="934"/>
                    <a:pt x="484" y="934"/>
                  </a:cubicBezTo>
                  <a:cubicBezTo>
                    <a:pt x="487" y="934"/>
                    <a:pt x="487" y="937"/>
                    <a:pt x="484" y="937"/>
                  </a:cubicBezTo>
                  <a:close/>
                  <a:moveTo>
                    <a:pt x="487" y="785"/>
                  </a:moveTo>
                  <a:cubicBezTo>
                    <a:pt x="487" y="785"/>
                    <a:pt x="487" y="786"/>
                    <a:pt x="487" y="787"/>
                  </a:cubicBezTo>
                  <a:cubicBezTo>
                    <a:pt x="486" y="787"/>
                    <a:pt x="486" y="785"/>
                    <a:pt x="487" y="785"/>
                  </a:cubicBezTo>
                  <a:close/>
                  <a:moveTo>
                    <a:pt x="487" y="791"/>
                  </a:moveTo>
                  <a:cubicBezTo>
                    <a:pt x="487" y="790"/>
                    <a:pt x="487" y="789"/>
                    <a:pt x="488" y="789"/>
                  </a:cubicBezTo>
                  <a:cubicBezTo>
                    <a:pt x="487" y="791"/>
                    <a:pt x="490" y="792"/>
                    <a:pt x="489" y="793"/>
                  </a:cubicBezTo>
                  <a:cubicBezTo>
                    <a:pt x="488" y="793"/>
                    <a:pt x="487" y="792"/>
                    <a:pt x="487" y="791"/>
                  </a:cubicBezTo>
                  <a:close/>
                  <a:moveTo>
                    <a:pt x="489" y="794"/>
                  </a:moveTo>
                  <a:cubicBezTo>
                    <a:pt x="489" y="794"/>
                    <a:pt x="490" y="795"/>
                    <a:pt x="490" y="796"/>
                  </a:cubicBezTo>
                  <a:cubicBezTo>
                    <a:pt x="488" y="796"/>
                    <a:pt x="488" y="795"/>
                    <a:pt x="489" y="794"/>
                  </a:cubicBezTo>
                  <a:close/>
                  <a:moveTo>
                    <a:pt x="489" y="855"/>
                  </a:moveTo>
                  <a:cubicBezTo>
                    <a:pt x="491" y="855"/>
                    <a:pt x="490" y="856"/>
                    <a:pt x="490" y="857"/>
                  </a:cubicBezTo>
                  <a:cubicBezTo>
                    <a:pt x="489" y="857"/>
                    <a:pt x="489" y="856"/>
                    <a:pt x="489" y="855"/>
                  </a:cubicBezTo>
                  <a:close/>
                  <a:moveTo>
                    <a:pt x="489" y="689"/>
                  </a:moveTo>
                  <a:cubicBezTo>
                    <a:pt x="489" y="690"/>
                    <a:pt x="490" y="690"/>
                    <a:pt x="489" y="691"/>
                  </a:cubicBezTo>
                  <a:cubicBezTo>
                    <a:pt x="488" y="691"/>
                    <a:pt x="488" y="690"/>
                    <a:pt x="488" y="689"/>
                  </a:cubicBezTo>
                  <a:cubicBezTo>
                    <a:pt x="488" y="689"/>
                    <a:pt x="489" y="687"/>
                    <a:pt x="489" y="687"/>
                  </a:cubicBezTo>
                  <a:cubicBezTo>
                    <a:pt x="490" y="687"/>
                    <a:pt x="489" y="686"/>
                    <a:pt x="490" y="685"/>
                  </a:cubicBezTo>
                  <a:cubicBezTo>
                    <a:pt x="492" y="686"/>
                    <a:pt x="490" y="688"/>
                    <a:pt x="489" y="689"/>
                  </a:cubicBezTo>
                  <a:close/>
                  <a:moveTo>
                    <a:pt x="489" y="682"/>
                  </a:moveTo>
                  <a:cubicBezTo>
                    <a:pt x="488" y="681"/>
                    <a:pt x="489" y="679"/>
                    <a:pt x="490" y="679"/>
                  </a:cubicBezTo>
                  <a:cubicBezTo>
                    <a:pt x="490" y="679"/>
                    <a:pt x="491" y="679"/>
                    <a:pt x="491" y="679"/>
                  </a:cubicBezTo>
                  <a:cubicBezTo>
                    <a:pt x="491" y="680"/>
                    <a:pt x="491" y="680"/>
                    <a:pt x="492" y="681"/>
                  </a:cubicBezTo>
                  <a:cubicBezTo>
                    <a:pt x="491" y="681"/>
                    <a:pt x="491" y="682"/>
                    <a:pt x="489" y="682"/>
                  </a:cubicBezTo>
                  <a:close/>
                  <a:moveTo>
                    <a:pt x="492" y="857"/>
                  </a:moveTo>
                  <a:cubicBezTo>
                    <a:pt x="492" y="857"/>
                    <a:pt x="492" y="856"/>
                    <a:pt x="492" y="855"/>
                  </a:cubicBezTo>
                  <a:cubicBezTo>
                    <a:pt x="493" y="855"/>
                    <a:pt x="493" y="856"/>
                    <a:pt x="494" y="856"/>
                  </a:cubicBezTo>
                  <a:cubicBezTo>
                    <a:pt x="494" y="857"/>
                    <a:pt x="493" y="857"/>
                    <a:pt x="492" y="857"/>
                  </a:cubicBezTo>
                  <a:close/>
                  <a:moveTo>
                    <a:pt x="494" y="1033"/>
                  </a:moveTo>
                  <a:cubicBezTo>
                    <a:pt x="494" y="1033"/>
                    <a:pt x="493" y="1033"/>
                    <a:pt x="493" y="1032"/>
                  </a:cubicBezTo>
                  <a:cubicBezTo>
                    <a:pt x="494" y="1033"/>
                    <a:pt x="494" y="1033"/>
                    <a:pt x="494" y="1033"/>
                  </a:cubicBezTo>
                  <a:cubicBezTo>
                    <a:pt x="494" y="1033"/>
                    <a:pt x="494" y="1033"/>
                    <a:pt x="494" y="1033"/>
                  </a:cubicBezTo>
                  <a:cubicBezTo>
                    <a:pt x="494" y="1033"/>
                    <a:pt x="494" y="1033"/>
                    <a:pt x="495" y="1033"/>
                  </a:cubicBezTo>
                  <a:cubicBezTo>
                    <a:pt x="494" y="1033"/>
                    <a:pt x="494" y="1033"/>
                    <a:pt x="494" y="1033"/>
                  </a:cubicBezTo>
                  <a:close/>
                  <a:moveTo>
                    <a:pt x="496" y="1032"/>
                  </a:moveTo>
                  <a:cubicBezTo>
                    <a:pt x="495" y="1032"/>
                    <a:pt x="495" y="1032"/>
                    <a:pt x="495" y="1032"/>
                  </a:cubicBezTo>
                  <a:cubicBezTo>
                    <a:pt x="495" y="1032"/>
                    <a:pt x="495" y="1032"/>
                    <a:pt x="495" y="1032"/>
                  </a:cubicBezTo>
                  <a:cubicBezTo>
                    <a:pt x="495" y="1032"/>
                    <a:pt x="494" y="1032"/>
                    <a:pt x="495" y="1032"/>
                  </a:cubicBezTo>
                  <a:cubicBezTo>
                    <a:pt x="495" y="1032"/>
                    <a:pt x="496" y="1032"/>
                    <a:pt x="496" y="1032"/>
                  </a:cubicBezTo>
                  <a:cubicBezTo>
                    <a:pt x="496" y="1032"/>
                    <a:pt x="496" y="1032"/>
                    <a:pt x="496" y="1032"/>
                  </a:cubicBezTo>
                  <a:close/>
                  <a:moveTo>
                    <a:pt x="497" y="1032"/>
                  </a:moveTo>
                  <a:cubicBezTo>
                    <a:pt x="495" y="1032"/>
                    <a:pt x="496" y="1032"/>
                    <a:pt x="497" y="1032"/>
                  </a:cubicBezTo>
                  <a:cubicBezTo>
                    <a:pt x="497" y="1032"/>
                    <a:pt x="497" y="1032"/>
                    <a:pt x="497" y="1032"/>
                  </a:cubicBezTo>
                  <a:cubicBezTo>
                    <a:pt x="497" y="1032"/>
                    <a:pt x="497" y="1032"/>
                    <a:pt x="497" y="1032"/>
                  </a:cubicBezTo>
                  <a:close/>
                  <a:moveTo>
                    <a:pt x="498" y="696"/>
                  </a:moveTo>
                  <a:cubicBezTo>
                    <a:pt x="498" y="696"/>
                    <a:pt x="497" y="696"/>
                    <a:pt x="497" y="696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7" y="696"/>
                    <a:pt x="498" y="696"/>
                    <a:pt x="498" y="696"/>
                  </a:cubicBezTo>
                  <a:cubicBezTo>
                    <a:pt x="498" y="696"/>
                    <a:pt x="498" y="696"/>
                    <a:pt x="498" y="696"/>
                  </a:cubicBezTo>
                  <a:close/>
                  <a:moveTo>
                    <a:pt x="499" y="725"/>
                  </a:moveTo>
                  <a:cubicBezTo>
                    <a:pt x="500" y="724"/>
                    <a:pt x="501" y="724"/>
                    <a:pt x="502" y="723"/>
                  </a:cubicBezTo>
                  <a:cubicBezTo>
                    <a:pt x="505" y="724"/>
                    <a:pt x="507" y="726"/>
                    <a:pt x="504" y="727"/>
                  </a:cubicBezTo>
                  <a:cubicBezTo>
                    <a:pt x="500" y="728"/>
                    <a:pt x="499" y="727"/>
                    <a:pt x="499" y="725"/>
                  </a:cubicBezTo>
                  <a:close/>
                  <a:moveTo>
                    <a:pt x="504" y="783"/>
                  </a:moveTo>
                  <a:cubicBezTo>
                    <a:pt x="503" y="784"/>
                    <a:pt x="500" y="784"/>
                    <a:pt x="500" y="783"/>
                  </a:cubicBezTo>
                  <a:cubicBezTo>
                    <a:pt x="500" y="782"/>
                    <a:pt x="500" y="781"/>
                    <a:pt x="501" y="780"/>
                  </a:cubicBezTo>
                  <a:cubicBezTo>
                    <a:pt x="505" y="780"/>
                    <a:pt x="503" y="782"/>
                    <a:pt x="504" y="783"/>
                  </a:cubicBezTo>
                  <a:close/>
                  <a:moveTo>
                    <a:pt x="503" y="780"/>
                  </a:moveTo>
                  <a:cubicBezTo>
                    <a:pt x="503" y="780"/>
                    <a:pt x="504" y="779"/>
                    <a:pt x="504" y="779"/>
                  </a:cubicBezTo>
                  <a:cubicBezTo>
                    <a:pt x="504" y="779"/>
                    <a:pt x="504" y="780"/>
                    <a:pt x="505" y="780"/>
                  </a:cubicBezTo>
                  <a:cubicBezTo>
                    <a:pt x="504" y="780"/>
                    <a:pt x="504" y="780"/>
                    <a:pt x="504" y="780"/>
                  </a:cubicBezTo>
                  <a:cubicBezTo>
                    <a:pt x="504" y="780"/>
                    <a:pt x="504" y="780"/>
                    <a:pt x="503" y="780"/>
                  </a:cubicBezTo>
                  <a:close/>
                  <a:moveTo>
                    <a:pt x="500" y="806"/>
                  </a:moveTo>
                  <a:cubicBezTo>
                    <a:pt x="499" y="805"/>
                    <a:pt x="501" y="805"/>
                    <a:pt x="500" y="804"/>
                  </a:cubicBezTo>
                  <a:cubicBezTo>
                    <a:pt x="502" y="804"/>
                    <a:pt x="502" y="806"/>
                    <a:pt x="502" y="807"/>
                  </a:cubicBezTo>
                  <a:cubicBezTo>
                    <a:pt x="501" y="807"/>
                    <a:pt x="500" y="807"/>
                    <a:pt x="500" y="806"/>
                  </a:cubicBezTo>
                  <a:close/>
                  <a:moveTo>
                    <a:pt x="502" y="870"/>
                  </a:moveTo>
                  <a:cubicBezTo>
                    <a:pt x="504" y="871"/>
                    <a:pt x="503" y="872"/>
                    <a:pt x="506" y="872"/>
                  </a:cubicBezTo>
                  <a:cubicBezTo>
                    <a:pt x="507" y="872"/>
                    <a:pt x="506" y="870"/>
                    <a:pt x="508" y="870"/>
                  </a:cubicBezTo>
                  <a:cubicBezTo>
                    <a:pt x="507" y="870"/>
                    <a:pt x="507" y="869"/>
                    <a:pt x="507" y="868"/>
                  </a:cubicBezTo>
                  <a:cubicBezTo>
                    <a:pt x="507" y="867"/>
                    <a:pt x="508" y="866"/>
                    <a:pt x="508" y="865"/>
                  </a:cubicBezTo>
                  <a:cubicBezTo>
                    <a:pt x="509" y="865"/>
                    <a:pt x="509" y="866"/>
                    <a:pt x="510" y="866"/>
                  </a:cubicBezTo>
                  <a:cubicBezTo>
                    <a:pt x="510" y="867"/>
                    <a:pt x="509" y="869"/>
                    <a:pt x="508" y="870"/>
                  </a:cubicBezTo>
                  <a:cubicBezTo>
                    <a:pt x="507" y="872"/>
                    <a:pt x="507" y="873"/>
                    <a:pt x="506" y="874"/>
                  </a:cubicBezTo>
                  <a:cubicBezTo>
                    <a:pt x="505" y="875"/>
                    <a:pt x="505" y="876"/>
                    <a:pt x="503" y="875"/>
                  </a:cubicBezTo>
                  <a:cubicBezTo>
                    <a:pt x="503" y="876"/>
                    <a:pt x="503" y="876"/>
                    <a:pt x="503" y="877"/>
                  </a:cubicBezTo>
                  <a:cubicBezTo>
                    <a:pt x="501" y="876"/>
                    <a:pt x="501" y="872"/>
                    <a:pt x="502" y="870"/>
                  </a:cubicBezTo>
                  <a:close/>
                  <a:moveTo>
                    <a:pt x="507" y="877"/>
                  </a:moveTo>
                  <a:cubicBezTo>
                    <a:pt x="507" y="878"/>
                    <a:pt x="507" y="878"/>
                    <a:pt x="506" y="878"/>
                  </a:cubicBezTo>
                  <a:cubicBezTo>
                    <a:pt x="506" y="877"/>
                    <a:pt x="506" y="877"/>
                    <a:pt x="506" y="877"/>
                  </a:cubicBezTo>
                  <a:cubicBezTo>
                    <a:pt x="507" y="877"/>
                    <a:pt x="507" y="877"/>
                    <a:pt x="507" y="877"/>
                  </a:cubicBezTo>
                  <a:close/>
                  <a:moveTo>
                    <a:pt x="503" y="1032"/>
                  </a:moveTo>
                  <a:cubicBezTo>
                    <a:pt x="503" y="1032"/>
                    <a:pt x="503" y="1032"/>
                    <a:pt x="503" y="1032"/>
                  </a:cubicBezTo>
                  <a:cubicBezTo>
                    <a:pt x="504" y="1032"/>
                    <a:pt x="504" y="1032"/>
                    <a:pt x="504" y="1032"/>
                  </a:cubicBezTo>
                  <a:cubicBezTo>
                    <a:pt x="505" y="1032"/>
                    <a:pt x="505" y="1032"/>
                    <a:pt x="505" y="1032"/>
                  </a:cubicBezTo>
                  <a:cubicBezTo>
                    <a:pt x="505" y="1032"/>
                    <a:pt x="505" y="1032"/>
                    <a:pt x="505" y="1032"/>
                  </a:cubicBezTo>
                  <a:cubicBezTo>
                    <a:pt x="506" y="1032"/>
                    <a:pt x="507" y="1032"/>
                    <a:pt x="507" y="1032"/>
                  </a:cubicBezTo>
                  <a:cubicBezTo>
                    <a:pt x="507" y="1032"/>
                    <a:pt x="507" y="1032"/>
                    <a:pt x="508" y="1032"/>
                  </a:cubicBezTo>
                  <a:cubicBezTo>
                    <a:pt x="506" y="1032"/>
                    <a:pt x="504" y="1032"/>
                    <a:pt x="503" y="1032"/>
                  </a:cubicBezTo>
                  <a:close/>
                  <a:moveTo>
                    <a:pt x="506" y="948"/>
                  </a:moveTo>
                  <a:cubicBezTo>
                    <a:pt x="506" y="946"/>
                    <a:pt x="505" y="945"/>
                    <a:pt x="506" y="944"/>
                  </a:cubicBezTo>
                  <a:cubicBezTo>
                    <a:pt x="509" y="945"/>
                    <a:pt x="509" y="948"/>
                    <a:pt x="506" y="948"/>
                  </a:cubicBezTo>
                  <a:close/>
                  <a:moveTo>
                    <a:pt x="511" y="1032"/>
                  </a:moveTo>
                  <a:cubicBezTo>
                    <a:pt x="510" y="1032"/>
                    <a:pt x="509" y="1032"/>
                    <a:pt x="509" y="1032"/>
                  </a:cubicBezTo>
                  <a:cubicBezTo>
                    <a:pt x="509" y="1032"/>
                    <a:pt x="509" y="1032"/>
                    <a:pt x="509" y="1032"/>
                  </a:cubicBezTo>
                  <a:cubicBezTo>
                    <a:pt x="509" y="1032"/>
                    <a:pt x="510" y="1032"/>
                    <a:pt x="510" y="1032"/>
                  </a:cubicBezTo>
                  <a:cubicBezTo>
                    <a:pt x="510" y="1032"/>
                    <a:pt x="510" y="1032"/>
                    <a:pt x="510" y="1032"/>
                  </a:cubicBezTo>
                  <a:cubicBezTo>
                    <a:pt x="510" y="1032"/>
                    <a:pt x="510" y="1032"/>
                    <a:pt x="511" y="1032"/>
                  </a:cubicBezTo>
                  <a:cubicBezTo>
                    <a:pt x="511" y="1032"/>
                    <a:pt x="511" y="1032"/>
                    <a:pt x="511" y="1032"/>
                  </a:cubicBezTo>
                  <a:close/>
                  <a:moveTo>
                    <a:pt x="508" y="1039"/>
                  </a:moveTo>
                  <a:cubicBezTo>
                    <a:pt x="508" y="1039"/>
                    <a:pt x="509" y="1039"/>
                    <a:pt x="509" y="1039"/>
                  </a:cubicBezTo>
                  <a:cubicBezTo>
                    <a:pt x="509" y="1039"/>
                    <a:pt x="508" y="1039"/>
                    <a:pt x="508" y="1039"/>
                  </a:cubicBezTo>
                  <a:cubicBezTo>
                    <a:pt x="508" y="1039"/>
                    <a:pt x="508" y="1039"/>
                    <a:pt x="508" y="1039"/>
                  </a:cubicBezTo>
                  <a:close/>
                  <a:moveTo>
                    <a:pt x="504" y="1039"/>
                  </a:moveTo>
                  <a:cubicBezTo>
                    <a:pt x="504" y="1039"/>
                    <a:pt x="505" y="1039"/>
                    <a:pt x="505" y="1039"/>
                  </a:cubicBezTo>
                  <a:cubicBezTo>
                    <a:pt x="504" y="1039"/>
                    <a:pt x="504" y="1039"/>
                    <a:pt x="504" y="1039"/>
                  </a:cubicBezTo>
                  <a:cubicBezTo>
                    <a:pt x="504" y="1039"/>
                    <a:pt x="504" y="1039"/>
                    <a:pt x="504" y="1039"/>
                  </a:cubicBezTo>
                  <a:cubicBezTo>
                    <a:pt x="504" y="1039"/>
                    <a:pt x="504" y="1039"/>
                    <a:pt x="504" y="1039"/>
                  </a:cubicBezTo>
                  <a:close/>
                  <a:moveTo>
                    <a:pt x="499" y="1038"/>
                  </a:moveTo>
                  <a:cubicBezTo>
                    <a:pt x="500" y="1038"/>
                    <a:pt x="500" y="1038"/>
                    <a:pt x="500" y="1038"/>
                  </a:cubicBezTo>
                  <a:cubicBezTo>
                    <a:pt x="500" y="1038"/>
                    <a:pt x="500" y="1038"/>
                    <a:pt x="500" y="1038"/>
                  </a:cubicBezTo>
                  <a:cubicBezTo>
                    <a:pt x="500" y="1038"/>
                    <a:pt x="499" y="1038"/>
                    <a:pt x="499" y="1038"/>
                  </a:cubicBezTo>
                  <a:cubicBezTo>
                    <a:pt x="499" y="1038"/>
                    <a:pt x="499" y="1038"/>
                    <a:pt x="499" y="1038"/>
                  </a:cubicBezTo>
                  <a:close/>
                  <a:moveTo>
                    <a:pt x="492" y="1038"/>
                  </a:moveTo>
                  <a:cubicBezTo>
                    <a:pt x="493" y="1038"/>
                    <a:pt x="493" y="1038"/>
                    <a:pt x="494" y="1038"/>
                  </a:cubicBezTo>
                  <a:cubicBezTo>
                    <a:pt x="494" y="1038"/>
                    <a:pt x="494" y="1038"/>
                    <a:pt x="493" y="1038"/>
                  </a:cubicBezTo>
                  <a:cubicBezTo>
                    <a:pt x="493" y="1038"/>
                    <a:pt x="493" y="1038"/>
                    <a:pt x="492" y="1038"/>
                  </a:cubicBezTo>
                  <a:close/>
                  <a:moveTo>
                    <a:pt x="491" y="1038"/>
                  </a:moveTo>
                  <a:cubicBezTo>
                    <a:pt x="492" y="1038"/>
                    <a:pt x="492" y="1038"/>
                    <a:pt x="492" y="1038"/>
                  </a:cubicBezTo>
                  <a:cubicBezTo>
                    <a:pt x="492" y="1038"/>
                    <a:pt x="492" y="1038"/>
                    <a:pt x="493" y="1039"/>
                  </a:cubicBezTo>
                  <a:cubicBezTo>
                    <a:pt x="492" y="1039"/>
                    <a:pt x="492" y="1039"/>
                    <a:pt x="492" y="1038"/>
                  </a:cubicBezTo>
                  <a:cubicBezTo>
                    <a:pt x="491" y="1038"/>
                    <a:pt x="491" y="1038"/>
                    <a:pt x="491" y="1038"/>
                  </a:cubicBezTo>
                  <a:close/>
                  <a:moveTo>
                    <a:pt x="484" y="1040"/>
                  </a:moveTo>
                  <a:cubicBezTo>
                    <a:pt x="484" y="1040"/>
                    <a:pt x="484" y="1040"/>
                    <a:pt x="484" y="1040"/>
                  </a:cubicBezTo>
                  <a:cubicBezTo>
                    <a:pt x="485" y="1040"/>
                    <a:pt x="485" y="1040"/>
                    <a:pt x="486" y="1040"/>
                  </a:cubicBezTo>
                  <a:cubicBezTo>
                    <a:pt x="486" y="1040"/>
                    <a:pt x="487" y="1040"/>
                    <a:pt x="487" y="1040"/>
                  </a:cubicBezTo>
                  <a:cubicBezTo>
                    <a:pt x="487" y="1040"/>
                    <a:pt x="487" y="1040"/>
                    <a:pt x="488" y="1040"/>
                  </a:cubicBezTo>
                  <a:cubicBezTo>
                    <a:pt x="488" y="1040"/>
                    <a:pt x="488" y="1040"/>
                    <a:pt x="488" y="1040"/>
                  </a:cubicBezTo>
                  <a:cubicBezTo>
                    <a:pt x="487" y="1040"/>
                    <a:pt x="486" y="1040"/>
                    <a:pt x="485" y="1040"/>
                  </a:cubicBezTo>
                  <a:cubicBezTo>
                    <a:pt x="485" y="1040"/>
                    <a:pt x="485" y="1040"/>
                    <a:pt x="486" y="1040"/>
                  </a:cubicBezTo>
                  <a:cubicBezTo>
                    <a:pt x="486" y="1040"/>
                    <a:pt x="486" y="1040"/>
                    <a:pt x="486" y="1040"/>
                  </a:cubicBezTo>
                  <a:cubicBezTo>
                    <a:pt x="485" y="1040"/>
                    <a:pt x="484" y="1040"/>
                    <a:pt x="483" y="1040"/>
                  </a:cubicBezTo>
                  <a:cubicBezTo>
                    <a:pt x="484" y="1040"/>
                    <a:pt x="484" y="1040"/>
                    <a:pt x="482" y="1040"/>
                  </a:cubicBezTo>
                  <a:cubicBezTo>
                    <a:pt x="483" y="1040"/>
                    <a:pt x="483" y="1040"/>
                    <a:pt x="484" y="1040"/>
                  </a:cubicBezTo>
                  <a:close/>
                  <a:moveTo>
                    <a:pt x="480" y="1040"/>
                  </a:moveTo>
                  <a:cubicBezTo>
                    <a:pt x="479" y="1040"/>
                    <a:pt x="479" y="1040"/>
                    <a:pt x="479" y="1040"/>
                  </a:cubicBezTo>
                  <a:cubicBezTo>
                    <a:pt x="479" y="1040"/>
                    <a:pt x="480" y="1040"/>
                    <a:pt x="480" y="1040"/>
                  </a:cubicBezTo>
                  <a:cubicBezTo>
                    <a:pt x="480" y="1040"/>
                    <a:pt x="479" y="1040"/>
                    <a:pt x="479" y="1040"/>
                  </a:cubicBezTo>
                  <a:cubicBezTo>
                    <a:pt x="478" y="1040"/>
                    <a:pt x="478" y="1040"/>
                    <a:pt x="478" y="1040"/>
                  </a:cubicBezTo>
                  <a:cubicBezTo>
                    <a:pt x="479" y="1040"/>
                    <a:pt x="479" y="1040"/>
                    <a:pt x="480" y="1040"/>
                  </a:cubicBezTo>
                  <a:close/>
                  <a:moveTo>
                    <a:pt x="480" y="1041"/>
                  </a:moveTo>
                  <a:cubicBezTo>
                    <a:pt x="479" y="1041"/>
                    <a:pt x="479" y="1041"/>
                    <a:pt x="478" y="1041"/>
                  </a:cubicBezTo>
                  <a:cubicBezTo>
                    <a:pt x="478" y="1041"/>
                    <a:pt x="479" y="1041"/>
                    <a:pt x="479" y="1041"/>
                  </a:cubicBezTo>
                  <a:cubicBezTo>
                    <a:pt x="479" y="1041"/>
                    <a:pt x="479" y="1041"/>
                    <a:pt x="479" y="1041"/>
                  </a:cubicBezTo>
                  <a:cubicBezTo>
                    <a:pt x="479" y="1041"/>
                    <a:pt x="479" y="1041"/>
                    <a:pt x="480" y="1041"/>
                  </a:cubicBezTo>
                  <a:close/>
                  <a:moveTo>
                    <a:pt x="478" y="1041"/>
                  </a:moveTo>
                  <a:cubicBezTo>
                    <a:pt x="478" y="1041"/>
                    <a:pt x="477" y="1041"/>
                    <a:pt x="477" y="1041"/>
                  </a:cubicBezTo>
                  <a:cubicBezTo>
                    <a:pt x="477" y="1041"/>
                    <a:pt x="477" y="1041"/>
                    <a:pt x="477" y="1041"/>
                  </a:cubicBezTo>
                  <a:cubicBezTo>
                    <a:pt x="477" y="1041"/>
                    <a:pt x="478" y="1041"/>
                    <a:pt x="478" y="1041"/>
                  </a:cubicBezTo>
                  <a:close/>
                  <a:moveTo>
                    <a:pt x="477" y="1043"/>
                  </a:moveTo>
                  <a:cubicBezTo>
                    <a:pt x="477" y="1043"/>
                    <a:pt x="477" y="1043"/>
                    <a:pt x="477" y="1043"/>
                  </a:cubicBezTo>
                  <a:cubicBezTo>
                    <a:pt x="478" y="1043"/>
                    <a:pt x="478" y="1043"/>
                    <a:pt x="478" y="1043"/>
                  </a:cubicBezTo>
                  <a:cubicBezTo>
                    <a:pt x="478" y="1043"/>
                    <a:pt x="478" y="1043"/>
                    <a:pt x="477" y="1043"/>
                  </a:cubicBezTo>
                  <a:close/>
                  <a:moveTo>
                    <a:pt x="479" y="1043"/>
                  </a:moveTo>
                  <a:cubicBezTo>
                    <a:pt x="478" y="1043"/>
                    <a:pt x="478" y="1043"/>
                    <a:pt x="478" y="1043"/>
                  </a:cubicBezTo>
                  <a:cubicBezTo>
                    <a:pt x="479" y="1043"/>
                    <a:pt x="479" y="1043"/>
                    <a:pt x="480" y="1043"/>
                  </a:cubicBezTo>
                  <a:cubicBezTo>
                    <a:pt x="480" y="1043"/>
                    <a:pt x="480" y="1043"/>
                    <a:pt x="479" y="1043"/>
                  </a:cubicBezTo>
                  <a:close/>
                  <a:moveTo>
                    <a:pt x="479" y="1041"/>
                  </a:moveTo>
                  <a:cubicBezTo>
                    <a:pt x="480" y="1041"/>
                    <a:pt x="480" y="1041"/>
                    <a:pt x="480" y="1041"/>
                  </a:cubicBezTo>
                  <a:cubicBezTo>
                    <a:pt x="480" y="1041"/>
                    <a:pt x="480" y="1041"/>
                    <a:pt x="480" y="1041"/>
                  </a:cubicBezTo>
                  <a:cubicBezTo>
                    <a:pt x="480" y="1041"/>
                    <a:pt x="480" y="1041"/>
                    <a:pt x="479" y="1041"/>
                  </a:cubicBezTo>
                  <a:close/>
                  <a:moveTo>
                    <a:pt x="483" y="1043"/>
                  </a:moveTo>
                  <a:cubicBezTo>
                    <a:pt x="483" y="1043"/>
                    <a:pt x="483" y="1043"/>
                    <a:pt x="484" y="1043"/>
                  </a:cubicBezTo>
                  <a:cubicBezTo>
                    <a:pt x="484" y="1043"/>
                    <a:pt x="484" y="1043"/>
                    <a:pt x="484" y="1043"/>
                  </a:cubicBezTo>
                  <a:cubicBezTo>
                    <a:pt x="484" y="1043"/>
                    <a:pt x="483" y="1043"/>
                    <a:pt x="483" y="1043"/>
                  </a:cubicBezTo>
                  <a:close/>
                  <a:moveTo>
                    <a:pt x="497" y="1043"/>
                  </a:moveTo>
                  <a:cubicBezTo>
                    <a:pt x="497" y="1043"/>
                    <a:pt x="497" y="1043"/>
                    <a:pt x="497" y="1043"/>
                  </a:cubicBezTo>
                  <a:cubicBezTo>
                    <a:pt x="497" y="1043"/>
                    <a:pt x="497" y="1043"/>
                    <a:pt x="497" y="1043"/>
                  </a:cubicBezTo>
                  <a:cubicBezTo>
                    <a:pt x="497" y="1043"/>
                    <a:pt x="497" y="1043"/>
                    <a:pt x="497" y="1043"/>
                  </a:cubicBezTo>
                  <a:cubicBezTo>
                    <a:pt x="494" y="1043"/>
                    <a:pt x="494" y="1043"/>
                    <a:pt x="490" y="1043"/>
                  </a:cubicBezTo>
                  <a:cubicBezTo>
                    <a:pt x="489" y="1043"/>
                    <a:pt x="486" y="1043"/>
                    <a:pt x="484" y="1043"/>
                  </a:cubicBezTo>
                  <a:cubicBezTo>
                    <a:pt x="488" y="1043"/>
                    <a:pt x="491" y="1043"/>
                    <a:pt x="493" y="1043"/>
                  </a:cubicBezTo>
                  <a:cubicBezTo>
                    <a:pt x="493" y="1043"/>
                    <a:pt x="493" y="1043"/>
                    <a:pt x="493" y="1043"/>
                  </a:cubicBezTo>
                  <a:cubicBezTo>
                    <a:pt x="493" y="1043"/>
                    <a:pt x="494" y="1043"/>
                    <a:pt x="494" y="1043"/>
                  </a:cubicBezTo>
                  <a:cubicBezTo>
                    <a:pt x="494" y="1043"/>
                    <a:pt x="493" y="1043"/>
                    <a:pt x="492" y="1043"/>
                  </a:cubicBezTo>
                  <a:cubicBezTo>
                    <a:pt x="492" y="1043"/>
                    <a:pt x="492" y="1043"/>
                    <a:pt x="492" y="1043"/>
                  </a:cubicBezTo>
                  <a:cubicBezTo>
                    <a:pt x="492" y="1043"/>
                    <a:pt x="492" y="1043"/>
                    <a:pt x="492" y="1043"/>
                  </a:cubicBezTo>
                  <a:cubicBezTo>
                    <a:pt x="492" y="1043"/>
                    <a:pt x="492" y="1043"/>
                    <a:pt x="491" y="1043"/>
                  </a:cubicBezTo>
                  <a:cubicBezTo>
                    <a:pt x="491" y="1043"/>
                    <a:pt x="489" y="1043"/>
                    <a:pt x="488" y="1043"/>
                  </a:cubicBezTo>
                  <a:cubicBezTo>
                    <a:pt x="489" y="1042"/>
                    <a:pt x="489" y="1042"/>
                    <a:pt x="488" y="1042"/>
                  </a:cubicBezTo>
                  <a:cubicBezTo>
                    <a:pt x="487" y="1042"/>
                    <a:pt x="485" y="1042"/>
                    <a:pt x="485" y="1042"/>
                  </a:cubicBezTo>
                  <a:cubicBezTo>
                    <a:pt x="484" y="1042"/>
                    <a:pt x="483" y="1042"/>
                    <a:pt x="482" y="1042"/>
                  </a:cubicBezTo>
                  <a:cubicBezTo>
                    <a:pt x="482" y="1042"/>
                    <a:pt x="482" y="1042"/>
                    <a:pt x="482" y="1042"/>
                  </a:cubicBezTo>
                  <a:cubicBezTo>
                    <a:pt x="482" y="1042"/>
                    <a:pt x="482" y="1042"/>
                    <a:pt x="481" y="1042"/>
                  </a:cubicBezTo>
                  <a:cubicBezTo>
                    <a:pt x="482" y="1042"/>
                    <a:pt x="482" y="1042"/>
                    <a:pt x="483" y="1042"/>
                  </a:cubicBezTo>
                  <a:cubicBezTo>
                    <a:pt x="484" y="1042"/>
                    <a:pt x="484" y="1041"/>
                    <a:pt x="486" y="1041"/>
                  </a:cubicBezTo>
                  <a:cubicBezTo>
                    <a:pt x="486" y="1041"/>
                    <a:pt x="487" y="1041"/>
                    <a:pt x="488" y="1041"/>
                  </a:cubicBezTo>
                  <a:cubicBezTo>
                    <a:pt x="488" y="1041"/>
                    <a:pt x="489" y="1041"/>
                    <a:pt x="489" y="1041"/>
                  </a:cubicBezTo>
                  <a:cubicBezTo>
                    <a:pt x="489" y="1041"/>
                    <a:pt x="489" y="1041"/>
                    <a:pt x="489" y="1041"/>
                  </a:cubicBezTo>
                  <a:cubicBezTo>
                    <a:pt x="489" y="1041"/>
                    <a:pt x="489" y="1041"/>
                    <a:pt x="489" y="1041"/>
                  </a:cubicBezTo>
                  <a:cubicBezTo>
                    <a:pt x="490" y="1041"/>
                    <a:pt x="490" y="1040"/>
                    <a:pt x="490" y="1040"/>
                  </a:cubicBezTo>
                  <a:cubicBezTo>
                    <a:pt x="491" y="1040"/>
                    <a:pt x="492" y="1040"/>
                    <a:pt x="492" y="1040"/>
                  </a:cubicBezTo>
                  <a:cubicBezTo>
                    <a:pt x="494" y="1040"/>
                    <a:pt x="495" y="1040"/>
                    <a:pt x="497" y="1040"/>
                  </a:cubicBezTo>
                  <a:cubicBezTo>
                    <a:pt x="497" y="1040"/>
                    <a:pt x="499" y="1040"/>
                    <a:pt x="500" y="1039"/>
                  </a:cubicBezTo>
                  <a:cubicBezTo>
                    <a:pt x="501" y="1039"/>
                    <a:pt x="502" y="1040"/>
                    <a:pt x="503" y="1040"/>
                  </a:cubicBezTo>
                  <a:cubicBezTo>
                    <a:pt x="501" y="1040"/>
                    <a:pt x="499" y="1040"/>
                    <a:pt x="499" y="1040"/>
                  </a:cubicBezTo>
                  <a:cubicBezTo>
                    <a:pt x="495" y="1040"/>
                    <a:pt x="495" y="1040"/>
                    <a:pt x="494" y="1041"/>
                  </a:cubicBezTo>
                  <a:cubicBezTo>
                    <a:pt x="495" y="1041"/>
                    <a:pt x="496" y="1041"/>
                    <a:pt x="497" y="1041"/>
                  </a:cubicBezTo>
                  <a:cubicBezTo>
                    <a:pt x="497" y="1041"/>
                    <a:pt x="497" y="1041"/>
                    <a:pt x="497" y="1041"/>
                  </a:cubicBezTo>
                  <a:cubicBezTo>
                    <a:pt x="498" y="1041"/>
                    <a:pt x="498" y="1041"/>
                    <a:pt x="499" y="1041"/>
                  </a:cubicBezTo>
                  <a:cubicBezTo>
                    <a:pt x="500" y="1041"/>
                    <a:pt x="500" y="1041"/>
                    <a:pt x="501" y="1041"/>
                  </a:cubicBezTo>
                  <a:cubicBezTo>
                    <a:pt x="501" y="1041"/>
                    <a:pt x="501" y="1041"/>
                    <a:pt x="502" y="1041"/>
                  </a:cubicBezTo>
                  <a:cubicBezTo>
                    <a:pt x="501" y="1041"/>
                    <a:pt x="500" y="1042"/>
                    <a:pt x="500" y="1042"/>
                  </a:cubicBezTo>
                  <a:cubicBezTo>
                    <a:pt x="500" y="1042"/>
                    <a:pt x="500" y="1042"/>
                    <a:pt x="500" y="1042"/>
                  </a:cubicBezTo>
                  <a:cubicBezTo>
                    <a:pt x="499" y="1042"/>
                    <a:pt x="499" y="1042"/>
                    <a:pt x="499" y="1042"/>
                  </a:cubicBezTo>
                  <a:cubicBezTo>
                    <a:pt x="498" y="1042"/>
                    <a:pt x="498" y="1042"/>
                    <a:pt x="497" y="1042"/>
                  </a:cubicBezTo>
                  <a:cubicBezTo>
                    <a:pt x="497" y="1042"/>
                    <a:pt x="496" y="1042"/>
                    <a:pt x="496" y="1042"/>
                  </a:cubicBezTo>
                  <a:cubicBezTo>
                    <a:pt x="496" y="1042"/>
                    <a:pt x="496" y="1042"/>
                    <a:pt x="496" y="1042"/>
                  </a:cubicBezTo>
                  <a:cubicBezTo>
                    <a:pt x="495" y="1042"/>
                    <a:pt x="494" y="1042"/>
                    <a:pt x="493" y="1042"/>
                  </a:cubicBezTo>
                  <a:cubicBezTo>
                    <a:pt x="494" y="1042"/>
                    <a:pt x="494" y="1042"/>
                    <a:pt x="494" y="1042"/>
                  </a:cubicBezTo>
                  <a:cubicBezTo>
                    <a:pt x="494" y="1042"/>
                    <a:pt x="493" y="1042"/>
                    <a:pt x="493" y="1043"/>
                  </a:cubicBezTo>
                  <a:cubicBezTo>
                    <a:pt x="495" y="1043"/>
                    <a:pt x="496" y="1043"/>
                    <a:pt x="497" y="1043"/>
                  </a:cubicBezTo>
                  <a:cubicBezTo>
                    <a:pt x="499" y="1043"/>
                    <a:pt x="501" y="1043"/>
                    <a:pt x="502" y="1042"/>
                  </a:cubicBezTo>
                  <a:cubicBezTo>
                    <a:pt x="502" y="1043"/>
                    <a:pt x="502" y="1043"/>
                    <a:pt x="502" y="1043"/>
                  </a:cubicBezTo>
                  <a:cubicBezTo>
                    <a:pt x="500" y="1043"/>
                    <a:pt x="498" y="1043"/>
                    <a:pt x="497" y="1043"/>
                  </a:cubicBezTo>
                  <a:close/>
                  <a:moveTo>
                    <a:pt x="504" y="1043"/>
                  </a:moveTo>
                  <a:cubicBezTo>
                    <a:pt x="504" y="1043"/>
                    <a:pt x="504" y="1043"/>
                    <a:pt x="504" y="1043"/>
                  </a:cubicBezTo>
                  <a:cubicBezTo>
                    <a:pt x="504" y="1043"/>
                    <a:pt x="504" y="1043"/>
                    <a:pt x="504" y="1043"/>
                  </a:cubicBezTo>
                  <a:cubicBezTo>
                    <a:pt x="504" y="1043"/>
                    <a:pt x="504" y="1043"/>
                    <a:pt x="504" y="1043"/>
                  </a:cubicBezTo>
                  <a:close/>
                  <a:moveTo>
                    <a:pt x="506" y="1042"/>
                  </a:moveTo>
                  <a:cubicBezTo>
                    <a:pt x="505" y="1042"/>
                    <a:pt x="505" y="1042"/>
                    <a:pt x="505" y="1042"/>
                  </a:cubicBezTo>
                  <a:cubicBezTo>
                    <a:pt x="505" y="1042"/>
                    <a:pt x="505" y="1042"/>
                    <a:pt x="506" y="1042"/>
                  </a:cubicBezTo>
                  <a:cubicBezTo>
                    <a:pt x="506" y="1042"/>
                    <a:pt x="506" y="1042"/>
                    <a:pt x="506" y="1042"/>
                  </a:cubicBezTo>
                  <a:cubicBezTo>
                    <a:pt x="506" y="1042"/>
                    <a:pt x="506" y="1042"/>
                    <a:pt x="506" y="1042"/>
                  </a:cubicBezTo>
                  <a:close/>
                  <a:moveTo>
                    <a:pt x="508" y="1042"/>
                  </a:moveTo>
                  <a:cubicBezTo>
                    <a:pt x="508" y="1042"/>
                    <a:pt x="508" y="1041"/>
                    <a:pt x="509" y="1041"/>
                  </a:cubicBezTo>
                  <a:cubicBezTo>
                    <a:pt x="509" y="1041"/>
                    <a:pt x="509" y="1041"/>
                    <a:pt x="510" y="1041"/>
                  </a:cubicBezTo>
                  <a:cubicBezTo>
                    <a:pt x="510" y="1041"/>
                    <a:pt x="510" y="1042"/>
                    <a:pt x="510" y="1042"/>
                  </a:cubicBezTo>
                  <a:cubicBezTo>
                    <a:pt x="509" y="1042"/>
                    <a:pt x="508" y="1042"/>
                    <a:pt x="508" y="1042"/>
                  </a:cubicBezTo>
                  <a:close/>
                  <a:moveTo>
                    <a:pt x="504" y="1041"/>
                  </a:moveTo>
                  <a:cubicBezTo>
                    <a:pt x="504" y="1041"/>
                    <a:pt x="502" y="1040"/>
                    <a:pt x="500" y="1041"/>
                  </a:cubicBezTo>
                  <a:cubicBezTo>
                    <a:pt x="500" y="1041"/>
                    <a:pt x="500" y="1041"/>
                    <a:pt x="500" y="1041"/>
                  </a:cubicBezTo>
                  <a:cubicBezTo>
                    <a:pt x="500" y="1040"/>
                    <a:pt x="500" y="1040"/>
                    <a:pt x="500" y="1040"/>
                  </a:cubicBezTo>
                  <a:cubicBezTo>
                    <a:pt x="503" y="1040"/>
                    <a:pt x="504" y="1040"/>
                    <a:pt x="506" y="1040"/>
                  </a:cubicBezTo>
                  <a:cubicBezTo>
                    <a:pt x="506" y="1040"/>
                    <a:pt x="506" y="1040"/>
                    <a:pt x="506" y="1040"/>
                  </a:cubicBezTo>
                  <a:cubicBezTo>
                    <a:pt x="506" y="1040"/>
                    <a:pt x="506" y="1040"/>
                    <a:pt x="506" y="1040"/>
                  </a:cubicBezTo>
                  <a:cubicBezTo>
                    <a:pt x="507" y="1040"/>
                    <a:pt x="509" y="1040"/>
                    <a:pt x="510" y="1040"/>
                  </a:cubicBezTo>
                  <a:cubicBezTo>
                    <a:pt x="512" y="1041"/>
                    <a:pt x="508" y="1041"/>
                    <a:pt x="504" y="1041"/>
                  </a:cubicBezTo>
                  <a:close/>
                  <a:moveTo>
                    <a:pt x="513" y="1039"/>
                  </a:moveTo>
                  <a:cubicBezTo>
                    <a:pt x="513" y="1039"/>
                    <a:pt x="513" y="1039"/>
                    <a:pt x="512" y="1039"/>
                  </a:cubicBezTo>
                  <a:cubicBezTo>
                    <a:pt x="512" y="1039"/>
                    <a:pt x="511" y="1040"/>
                    <a:pt x="511" y="1040"/>
                  </a:cubicBezTo>
                  <a:cubicBezTo>
                    <a:pt x="510" y="1040"/>
                    <a:pt x="508" y="1040"/>
                    <a:pt x="508" y="1040"/>
                  </a:cubicBezTo>
                  <a:cubicBezTo>
                    <a:pt x="507" y="1040"/>
                    <a:pt x="507" y="1040"/>
                    <a:pt x="507" y="1040"/>
                  </a:cubicBezTo>
                  <a:cubicBezTo>
                    <a:pt x="507" y="1039"/>
                    <a:pt x="509" y="1039"/>
                    <a:pt x="509" y="1039"/>
                  </a:cubicBezTo>
                  <a:cubicBezTo>
                    <a:pt x="509" y="1039"/>
                    <a:pt x="509" y="1039"/>
                    <a:pt x="509" y="1039"/>
                  </a:cubicBezTo>
                  <a:cubicBezTo>
                    <a:pt x="509" y="1039"/>
                    <a:pt x="509" y="1039"/>
                    <a:pt x="509" y="1039"/>
                  </a:cubicBezTo>
                  <a:cubicBezTo>
                    <a:pt x="511" y="1039"/>
                    <a:pt x="513" y="1039"/>
                    <a:pt x="513" y="1039"/>
                  </a:cubicBezTo>
                  <a:cubicBezTo>
                    <a:pt x="513" y="1039"/>
                    <a:pt x="513" y="1039"/>
                    <a:pt x="513" y="1039"/>
                  </a:cubicBezTo>
                  <a:close/>
                  <a:moveTo>
                    <a:pt x="513" y="1039"/>
                  </a:moveTo>
                  <a:cubicBezTo>
                    <a:pt x="513" y="1039"/>
                    <a:pt x="512" y="1039"/>
                    <a:pt x="512" y="1039"/>
                  </a:cubicBezTo>
                  <a:cubicBezTo>
                    <a:pt x="511" y="1039"/>
                    <a:pt x="511" y="1038"/>
                    <a:pt x="512" y="1038"/>
                  </a:cubicBezTo>
                  <a:cubicBezTo>
                    <a:pt x="513" y="1038"/>
                    <a:pt x="514" y="1039"/>
                    <a:pt x="513" y="1039"/>
                  </a:cubicBezTo>
                  <a:close/>
                  <a:moveTo>
                    <a:pt x="517" y="1039"/>
                  </a:moveTo>
                  <a:cubicBezTo>
                    <a:pt x="517" y="1039"/>
                    <a:pt x="517" y="1039"/>
                    <a:pt x="517" y="1039"/>
                  </a:cubicBezTo>
                  <a:cubicBezTo>
                    <a:pt x="517" y="1039"/>
                    <a:pt x="517" y="1039"/>
                    <a:pt x="517" y="1039"/>
                  </a:cubicBezTo>
                  <a:cubicBezTo>
                    <a:pt x="517" y="1039"/>
                    <a:pt x="517" y="1039"/>
                    <a:pt x="518" y="1039"/>
                  </a:cubicBezTo>
                  <a:cubicBezTo>
                    <a:pt x="517" y="1039"/>
                    <a:pt x="517" y="1039"/>
                    <a:pt x="517" y="1039"/>
                  </a:cubicBezTo>
                  <a:close/>
                  <a:moveTo>
                    <a:pt x="519" y="885"/>
                  </a:moveTo>
                  <a:cubicBezTo>
                    <a:pt x="519" y="885"/>
                    <a:pt x="518" y="885"/>
                    <a:pt x="517" y="886"/>
                  </a:cubicBezTo>
                  <a:cubicBezTo>
                    <a:pt x="517" y="886"/>
                    <a:pt x="517" y="887"/>
                    <a:pt x="516" y="888"/>
                  </a:cubicBezTo>
                  <a:cubicBezTo>
                    <a:pt x="515" y="887"/>
                    <a:pt x="513" y="886"/>
                    <a:pt x="511" y="886"/>
                  </a:cubicBezTo>
                  <a:cubicBezTo>
                    <a:pt x="510" y="885"/>
                    <a:pt x="512" y="883"/>
                    <a:pt x="512" y="881"/>
                  </a:cubicBezTo>
                  <a:cubicBezTo>
                    <a:pt x="513" y="881"/>
                    <a:pt x="517" y="881"/>
                    <a:pt x="519" y="881"/>
                  </a:cubicBezTo>
                  <a:cubicBezTo>
                    <a:pt x="519" y="882"/>
                    <a:pt x="518" y="884"/>
                    <a:pt x="519" y="885"/>
                  </a:cubicBezTo>
                  <a:close/>
                  <a:moveTo>
                    <a:pt x="517" y="852"/>
                  </a:moveTo>
                  <a:cubicBezTo>
                    <a:pt x="519" y="853"/>
                    <a:pt x="516" y="854"/>
                    <a:pt x="517" y="852"/>
                  </a:cubicBezTo>
                  <a:close/>
                  <a:moveTo>
                    <a:pt x="519" y="831"/>
                  </a:moveTo>
                  <a:cubicBezTo>
                    <a:pt x="518" y="832"/>
                    <a:pt x="517" y="832"/>
                    <a:pt x="515" y="832"/>
                  </a:cubicBezTo>
                  <a:cubicBezTo>
                    <a:pt x="515" y="831"/>
                    <a:pt x="514" y="830"/>
                    <a:pt x="515" y="830"/>
                  </a:cubicBezTo>
                  <a:cubicBezTo>
                    <a:pt x="515" y="829"/>
                    <a:pt x="516" y="829"/>
                    <a:pt x="516" y="829"/>
                  </a:cubicBezTo>
                  <a:cubicBezTo>
                    <a:pt x="518" y="829"/>
                    <a:pt x="520" y="830"/>
                    <a:pt x="519" y="831"/>
                  </a:cubicBezTo>
                  <a:close/>
                  <a:moveTo>
                    <a:pt x="520" y="779"/>
                  </a:moveTo>
                  <a:cubicBezTo>
                    <a:pt x="521" y="778"/>
                    <a:pt x="520" y="778"/>
                    <a:pt x="520" y="777"/>
                  </a:cubicBezTo>
                  <a:cubicBezTo>
                    <a:pt x="521" y="777"/>
                    <a:pt x="521" y="779"/>
                    <a:pt x="520" y="779"/>
                  </a:cubicBezTo>
                  <a:close/>
                  <a:moveTo>
                    <a:pt x="520" y="752"/>
                  </a:moveTo>
                  <a:cubicBezTo>
                    <a:pt x="521" y="751"/>
                    <a:pt x="519" y="750"/>
                    <a:pt x="521" y="750"/>
                  </a:cubicBezTo>
                  <a:cubicBezTo>
                    <a:pt x="522" y="750"/>
                    <a:pt x="522" y="752"/>
                    <a:pt x="522" y="753"/>
                  </a:cubicBezTo>
                  <a:cubicBezTo>
                    <a:pt x="520" y="753"/>
                    <a:pt x="520" y="752"/>
                    <a:pt x="520" y="752"/>
                  </a:cubicBezTo>
                  <a:close/>
                  <a:moveTo>
                    <a:pt x="521" y="539"/>
                  </a:moveTo>
                  <a:cubicBezTo>
                    <a:pt x="521" y="539"/>
                    <a:pt x="521" y="538"/>
                    <a:pt x="521" y="538"/>
                  </a:cubicBezTo>
                  <a:cubicBezTo>
                    <a:pt x="522" y="538"/>
                    <a:pt x="522" y="538"/>
                    <a:pt x="522" y="538"/>
                  </a:cubicBezTo>
                  <a:cubicBezTo>
                    <a:pt x="522" y="538"/>
                    <a:pt x="522" y="539"/>
                    <a:pt x="521" y="539"/>
                  </a:cubicBezTo>
                  <a:close/>
                  <a:moveTo>
                    <a:pt x="523" y="595"/>
                  </a:moveTo>
                  <a:cubicBezTo>
                    <a:pt x="522" y="595"/>
                    <a:pt x="523" y="594"/>
                    <a:pt x="523" y="594"/>
                  </a:cubicBezTo>
                  <a:cubicBezTo>
                    <a:pt x="523" y="594"/>
                    <a:pt x="521" y="592"/>
                    <a:pt x="524" y="592"/>
                  </a:cubicBezTo>
                  <a:cubicBezTo>
                    <a:pt x="523" y="593"/>
                    <a:pt x="524" y="594"/>
                    <a:pt x="523" y="595"/>
                  </a:cubicBezTo>
                  <a:close/>
                  <a:moveTo>
                    <a:pt x="524" y="745"/>
                  </a:moveTo>
                  <a:cubicBezTo>
                    <a:pt x="525" y="745"/>
                    <a:pt x="525" y="746"/>
                    <a:pt x="526" y="746"/>
                  </a:cubicBezTo>
                  <a:cubicBezTo>
                    <a:pt x="526" y="746"/>
                    <a:pt x="525" y="747"/>
                    <a:pt x="524" y="747"/>
                  </a:cubicBezTo>
                  <a:cubicBezTo>
                    <a:pt x="524" y="747"/>
                    <a:pt x="524" y="746"/>
                    <a:pt x="524" y="745"/>
                  </a:cubicBezTo>
                  <a:close/>
                  <a:moveTo>
                    <a:pt x="525" y="819"/>
                  </a:moveTo>
                  <a:cubicBezTo>
                    <a:pt x="524" y="818"/>
                    <a:pt x="525" y="817"/>
                    <a:pt x="525" y="815"/>
                  </a:cubicBezTo>
                  <a:cubicBezTo>
                    <a:pt x="526" y="815"/>
                    <a:pt x="527" y="815"/>
                    <a:pt x="528" y="815"/>
                  </a:cubicBezTo>
                  <a:cubicBezTo>
                    <a:pt x="530" y="815"/>
                    <a:pt x="530" y="818"/>
                    <a:pt x="529" y="819"/>
                  </a:cubicBezTo>
                  <a:cubicBezTo>
                    <a:pt x="528" y="819"/>
                    <a:pt x="526" y="819"/>
                    <a:pt x="525" y="819"/>
                  </a:cubicBezTo>
                  <a:close/>
                  <a:moveTo>
                    <a:pt x="528" y="856"/>
                  </a:moveTo>
                  <a:cubicBezTo>
                    <a:pt x="527" y="855"/>
                    <a:pt x="526" y="854"/>
                    <a:pt x="527" y="852"/>
                  </a:cubicBezTo>
                  <a:cubicBezTo>
                    <a:pt x="527" y="851"/>
                    <a:pt x="528" y="850"/>
                    <a:pt x="528" y="849"/>
                  </a:cubicBezTo>
                  <a:cubicBezTo>
                    <a:pt x="527" y="848"/>
                    <a:pt x="527" y="848"/>
                    <a:pt x="527" y="847"/>
                  </a:cubicBezTo>
                  <a:cubicBezTo>
                    <a:pt x="527" y="847"/>
                    <a:pt x="527" y="846"/>
                    <a:pt x="527" y="846"/>
                  </a:cubicBezTo>
                  <a:cubicBezTo>
                    <a:pt x="528" y="846"/>
                    <a:pt x="528" y="846"/>
                    <a:pt x="529" y="847"/>
                  </a:cubicBezTo>
                  <a:cubicBezTo>
                    <a:pt x="530" y="847"/>
                    <a:pt x="530" y="848"/>
                    <a:pt x="531" y="848"/>
                  </a:cubicBezTo>
                  <a:cubicBezTo>
                    <a:pt x="531" y="849"/>
                    <a:pt x="532" y="849"/>
                    <a:pt x="531" y="849"/>
                  </a:cubicBezTo>
                  <a:cubicBezTo>
                    <a:pt x="535" y="850"/>
                    <a:pt x="538" y="854"/>
                    <a:pt x="535" y="856"/>
                  </a:cubicBezTo>
                  <a:cubicBezTo>
                    <a:pt x="533" y="857"/>
                    <a:pt x="530" y="857"/>
                    <a:pt x="528" y="856"/>
                  </a:cubicBezTo>
                  <a:close/>
                  <a:moveTo>
                    <a:pt x="532" y="863"/>
                  </a:moveTo>
                  <a:cubicBezTo>
                    <a:pt x="533" y="863"/>
                    <a:pt x="533" y="863"/>
                    <a:pt x="534" y="863"/>
                  </a:cubicBezTo>
                  <a:cubicBezTo>
                    <a:pt x="533" y="864"/>
                    <a:pt x="533" y="864"/>
                    <a:pt x="532" y="864"/>
                  </a:cubicBezTo>
                  <a:cubicBezTo>
                    <a:pt x="532" y="864"/>
                    <a:pt x="532" y="863"/>
                    <a:pt x="532" y="863"/>
                  </a:cubicBezTo>
                  <a:close/>
                  <a:moveTo>
                    <a:pt x="533" y="1034"/>
                  </a:moveTo>
                  <a:cubicBezTo>
                    <a:pt x="533" y="1034"/>
                    <a:pt x="533" y="1034"/>
                    <a:pt x="533" y="1034"/>
                  </a:cubicBezTo>
                  <a:cubicBezTo>
                    <a:pt x="533" y="1034"/>
                    <a:pt x="533" y="1034"/>
                    <a:pt x="534" y="1034"/>
                  </a:cubicBezTo>
                  <a:cubicBezTo>
                    <a:pt x="533" y="1034"/>
                    <a:pt x="533" y="1034"/>
                    <a:pt x="533" y="1034"/>
                  </a:cubicBezTo>
                  <a:close/>
                  <a:moveTo>
                    <a:pt x="534" y="1036"/>
                  </a:moveTo>
                  <a:cubicBezTo>
                    <a:pt x="534" y="1035"/>
                    <a:pt x="534" y="1035"/>
                    <a:pt x="534" y="1035"/>
                  </a:cubicBezTo>
                  <a:cubicBezTo>
                    <a:pt x="534" y="1035"/>
                    <a:pt x="534" y="1035"/>
                    <a:pt x="534" y="1035"/>
                  </a:cubicBezTo>
                  <a:cubicBezTo>
                    <a:pt x="534" y="1035"/>
                    <a:pt x="534" y="1036"/>
                    <a:pt x="534" y="1036"/>
                  </a:cubicBezTo>
                  <a:close/>
                  <a:moveTo>
                    <a:pt x="537" y="1034"/>
                  </a:moveTo>
                  <a:cubicBezTo>
                    <a:pt x="537" y="1034"/>
                    <a:pt x="537" y="1034"/>
                    <a:pt x="537" y="1034"/>
                  </a:cubicBezTo>
                  <a:cubicBezTo>
                    <a:pt x="537" y="1034"/>
                    <a:pt x="537" y="1034"/>
                    <a:pt x="537" y="1034"/>
                  </a:cubicBezTo>
                  <a:cubicBezTo>
                    <a:pt x="537" y="1034"/>
                    <a:pt x="537" y="1034"/>
                    <a:pt x="537" y="1034"/>
                  </a:cubicBezTo>
                  <a:close/>
                  <a:moveTo>
                    <a:pt x="538" y="965"/>
                  </a:moveTo>
                  <a:cubicBezTo>
                    <a:pt x="538" y="965"/>
                    <a:pt x="539" y="965"/>
                    <a:pt x="539" y="964"/>
                  </a:cubicBezTo>
                  <a:cubicBezTo>
                    <a:pt x="540" y="965"/>
                    <a:pt x="539" y="966"/>
                    <a:pt x="538" y="965"/>
                  </a:cubicBezTo>
                  <a:close/>
                  <a:moveTo>
                    <a:pt x="540" y="925"/>
                  </a:moveTo>
                  <a:cubicBezTo>
                    <a:pt x="538" y="924"/>
                    <a:pt x="537" y="925"/>
                    <a:pt x="535" y="925"/>
                  </a:cubicBezTo>
                  <a:cubicBezTo>
                    <a:pt x="535" y="924"/>
                    <a:pt x="534" y="924"/>
                    <a:pt x="533" y="923"/>
                  </a:cubicBezTo>
                  <a:cubicBezTo>
                    <a:pt x="531" y="922"/>
                    <a:pt x="531" y="919"/>
                    <a:pt x="533" y="918"/>
                  </a:cubicBezTo>
                  <a:cubicBezTo>
                    <a:pt x="535" y="918"/>
                    <a:pt x="536" y="918"/>
                    <a:pt x="538" y="918"/>
                  </a:cubicBezTo>
                  <a:cubicBezTo>
                    <a:pt x="537" y="919"/>
                    <a:pt x="538" y="919"/>
                    <a:pt x="538" y="920"/>
                  </a:cubicBezTo>
                  <a:cubicBezTo>
                    <a:pt x="540" y="920"/>
                    <a:pt x="539" y="919"/>
                    <a:pt x="541" y="919"/>
                  </a:cubicBezTo>
                  <a:cubicBezTo>
                    <a:pt x="541" y="920"/>
                    <a:pt x="541" y="921"/>
                    <a:pt x="541" y="922"/>
                  </a:cubicBezTo>
                  <a:cubicBezTo>
                    <a:pt x="542" y="922"/>
                    <a:pt x="541" y="922"/>
                    <a:pt x="541" y="922"/>
                  </a:cubicBezTo>
                  <a:cubicBezTo>
                    <a:pt x="540" y="922"/>
                    <a:pt x="541" y="923"/>
                    <a:pt x="541" y="924"/>
                  </a:cubicBezTo>
                  <a:cubicBezTo>
                    <a:pt x="540" y="924"/>
                    <a:pt x="540" y="924"/>
                    <a:pt x="540" y="925"/>
                  </a:cubicBezTo>
                  <a:close/>
                  <a:moveTo>
                    <a:pt x="544" y="811"/>
                  </a:moveTo>
                  <a:cubicBezTo>
                    <a:pt x="543" y="811"/>
                    <a:pt x="542" y="811"/>
                    <a:pt x="541" y="810"/>
                  </a:cubicBezTo>
                  <a:cubicBezTo>
                    <a:pt x="541" y="809"/>
                    <a:pt x="541" y="809"/>
                    <a:pt x="542" y="808"/>
                  </a:cubicBezTo>
                  <a:cubicBezTo>
                    <a:pt x="542" y="808"/>
                    <a:pt x="543" y="808"/>
                    <a:pt x="544" y="808"/>
                  </a:cubicBezTo>
                  <a:cubicBezTo>
                    <a:pt x="545" y="809"/>
                    <a:pt x="544" y="810"/>
                    <a:pt x="544" y="811"/>
                  </a:cubicBezTo>
                  <a:close/>
                  <a:moveTo>
                    <a:pt x="545" y="839"/>
                  </a:moveTo>
                  <a:cubicBezTo>
                    <a:pt x="545" y="839"/>
                    <a:pt x="544" y="840"/>
                    <a:pt x="544" y="840"/>
                  </a:cubicBezTo>
                  <a:cubicBezTo>
                    <a:pt x="544" y="840"/>
                    <a:pt x="544" y="839"/>
                    <a:pt x="545" y="839"/>
                  </a:cubicBezTo>
                  <a:close/>
                  <a:moveTo>
                    <a:pt x="542" y="873"/>
                  </a:moveTo>
                  <a:cubicBezTo>
                    <a:pt x="541" y="873"/>
                    <a:pt x="542" y="871"/>
                    <a:pt x="543" y="872"/>
                  </a:cubicBezTo>
                  <a:cubicBezTo>
                    <a:pt x="543" y="873"/>
                    <a:pt x="542" y="873"/>
                    <a:pt x="542" y="873"/>
                  </a:cubicBezTo>
                  <a:close/>
                  <a:moveTo>
                    <a:pt x="543" y="1033"/>
                  </a:move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lose/>
                  <a:moveTo>
                    <a:pt x="542" y="1031"/>
                  </a:moveTo>
                  <a:cubicBezTo>
                    <a:pt x="542" y="1031"/>
                    <a:pt x="542" y="1031"/>
                    <a:pt x="542" y="1031"/>
                  </a:cubicBezTo>
                  <a:cubicBezTo>
                    <a:pt x="542" y="1031"/>
                    <a:pt x="542" y="1031"/>
                    <a:pt x="542" y="1031"/>
                  </a:cubicBezTo>
                  <a:cubicBezTo>
                    <a:pt x="541" y="1032"/>
                    <a:pt x="541" y="1032"/>
                    <a:pt x="541" y="1032"/>
                  </a:cubicBezTo>
                  <a:cubicBezTo>
                    <a:pt x="541" y="1031"/>
                    <a:pt x="541" y="1031"/>
                    <a:pt x="542" y="1031"/>
                  </a:cubicBezTo>
                  <a:close/>
                  <a:moveTo>
                    <a:pt x="543" y="1033"/>
                  </a:move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2" y="1033"/>
                    <a:pt x="542" y="1033"/>
                  </a:cubicBezTo>
                  <a:cubicBezTo>
                    <a:pt x="542" y="1033"/>
                    <a:pt x="542" y="1033"/>
                    <a:pt x="542" y="1033"/>
                  </a:cubicBezTo>
                  <a:cubicBezTo>
                    <a:pt x="542" y="1033"/>
                    <a:pt x="542" y="1033"/>
                    <a:pt x="542" y="1033"/>
                  </a:cubicBezTo>
                  <a:cubicBezTo>
                    <a:pt x="542" y="1033"/>
                    <a:pt x="542" y="1033"/>
                    <a:pt x="542" y="1033"/>
                  </a:cubicBezTo>
                  <a:cubicBezTo>
                    <a:pt x="542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3" y="1033"/>
                    <a:pt x="544" y="1033"/>
                  </a:cubicBezTo>
                  <a:cubicBezTo>
                    <a:pt x="543" y="1033"/>
                    <a:pt x="543" y="1033"/>
                    <a:pt x="543" y="1033"/>
                  </a:cubicBezTo>
                  <a:close/>
                  <a:moveTo>
                    <a:pt x="544" y="1033"/>
                  </a:moveTo>
                  <a:cubicBezTo>
                    <a:pt x="543" y="1033"/>
                    <a:pt x="543" y="1033"/>
                    <a:pt x="543" y="1033"/>
                  </a:cubicBezTo>
                  <a:cubicBezTo>
                    <a:pt x="543" y="1033"/>
                    <a:pt x="544" y="1032"/>
                    <a:pt x="544" y="1032"/>
                  </a:cubicBezTo>
                  <a:cubicBezTo>
                    <a:pt x="544" y="1033"/>
                    <a:pt x="545" y="1033"/>
                    <a:pt x="545" y="1033"/>
                  </a:cubicBezTo>
                  <a:cubicBezTo>
                    <a:pt x="545" y="1033"/>
                    <a:pt x="544" y="1033"/>
                    <a:pt x="544" y="1033"/>
                  </a:cubicBezTo>
                  <a:close/>
                  <a:moveTo>
                    <a:pt x="543" y="874"/>
                  </a:moveTo>
                  <a:cubicBezTo>
                    <a:pt x="544" y="874"/>
                    <a:pt x="545" y="873"/>
                    <a:pt x="545" y="874"/>
                  </a:cubicBezTo>
                  <a:cubicBezTo>
                    <a:pt x="545" y="875"/>
                    <a:pt x="544" y="875"/>
                    <a:pt x="543" y="874"/>
                  </a:cubicBezTo>
                  <a:close/>
                  <a:moveTo>
                    <a:pt x="545" y="725"/>
                  </a:moveTo>
                  <a:cubicBezTo>
                    <a:pt x="545" y="726"/>
                    <a:pt x="545" y="726"/>
                    <a:pt x="544" y="726"/>
                  </a:cubicBezTo>
                  <a:cubicBezTo>
                    <a:pt x="544" y="726"/>
                    <a:pt x="545" y="727"/>
                    <a:pt x="544" y="727"/>
                  </a:cubicBezTo>
                  <a:cubicBezTo>
                    <a:pt x="544" y="728"/>
                    <a:pt x="543" y="729"/>
                    <a:pt x="543" y="730"/>
                  </a:cubicBezTo>
                  <a:cubicBezTo>
                    <a:pt x="542" y="731"/>
                    <a:pt x="543" y="732"/>
                    <a:pt x="542" y="733"/>
                  </a:cubicBezTo>
                  <a:cubicBezTo>
                    <a:pt x="542" y="734"/>
                    <a:pt x="542" y="736"/>
                    <a:pt x="540" y="736"/>
                  </a:cubicBezTo>
                  <a:cubicBezTo>
                    <a:pt x="539" y="734"/>
                    <a:pt x="539" y="733"/>
                    <a:pt x="540" y="731"/>
                  </a:cubicBezTo>
                  <a:cubicBezTo>
                    <a:pt x="540" y="731"/>
                    <a:pt x="540" y="731"/>
                    <a:pt x="540" y="730"/>
                  </a:cubicBezTo>
                  <a:cubicBezTo>
                    <a:pt x="540" y="730"/>
                    <a:pt x="541" y="730"/>
                    <a:pt x="541" y="730"/>
                  </a:cubicBezTo>
                  <a:cubicBezTo>
                    <a:pt x="542" y="729"/>
                    <a:pt x="542" y="727"/>
                    <a:pt x="543" y="727"/>
                  </a:cubicBezTo>
                  <a:cubicBezTo>
                    <a:pt x="543" y="724"/>
                    <a:pt x="544" y="723"/>
                    <a:pt x="544" y="721"/>
                  </a:cubicBezTo>
                  <a:cubicBezTo>
                    <a:pt x="544" y="720"/>
                    <a:pt x="545" y="721"/>
                    <a:pt x="546" y="721"/>
                  </a:cubicBezTo>
                  <a:cubicBezTo>
                    <a:pt x="546" y="720"/>
                    <a:pt x="547" y="720"/>
                    <a:pt x="547" y="720"/>
                  </a:cubicBezTo>
                  <a:cubicBezTo>
                    <a:pt x="548" y="721"/>
                    <a:pt x="548" y="721"/>
                    <a:pt x="548" y="723"/>
                  </a:cubicBezTo>
                  <a:cubicBezTo>
                    <a:pt x="547" y="723"/>
                    <a:pt x="546" y="723"/>
                    <a:pt x="545" y="724"/>
                  </a:cubicBezTo>
                  <a:cubicBezTo>
                    <a:pt x="545" y="724"/>
                    <a:pt x="545" y="725"/>
                    <a:pt x="545" y="725"/>
                  </a:cubicBezTo>
                  <a:close/>
                  <a:moveTo>
                    <a:pt x="547" y="837"/>
                  </a:moveTo>
                  <a:cubicBezTo>
                    <a:pt x="548" y="838"/>
                    <a:pt x="547" y="839"/>
                    <a:pt x="549" y="839"/>
                  </a:cubicBezTo>
                  <a:cubicBezTo>
                    <a:pt x="549" y="839"/>
                    <a:pt x="549" y="839"/>
                    <a:pt x="550" y="839"/>
                  </a:cubicBezTo>
                  <a:cubicBezTo>
                    <a:pt x="550" y="838"/>
                    <a:pt x="548" y="838"/>
                    <a:pt x="549" y="838"/>
                  </a:cubicBezTo>
                  <a:cubicBezTo>
                    <a:pt x="550" y="836"/>
                    <a:pt x="553" y="838"/>
                    <a:pt x="556" y="837"/>
                  </a:cubicBezTo>
                  <a:cubicBezTo>
                    <a:pt x="555" y="838"/>
                    <a:pt x="556" y="838"/>
                    <a:pt x="556" y="838"/>
                  </a:cubicBezTo>
                  <a:cubicBezTo>
                    <a:pt x="556" y="838"/>
                    <a:pt x="556" y="839"/>
                    <a:pt x="555" y="840"/>
                  </a:cubicBezTo>
                  <a:cubicBezTo>
                    <a:pt x="556" y="841"/>
                    <a:pt x="556" y="841"/>
                    <a:pt x="556" y="842"/>
                  </a:cubicBezTo>
                  <a:cubicBezTo>
                    <a:pt x="554" y="843"/>
                    <a:pt x="551" y="843"/>
                    <a:pt x="549" y="844"/>
                  </a:cubicBezTo>
                  <a:cubicBezTo>
                    <a:pt x="548" y="843"/>
                    <a:pt x="548" y="843"/>
                    <a:pt x="547" y="842"/>
                  </a:cubicBezTo>
                  <a:cubicBezTo>
                    <a:pt x="547" y="842"/>
                    <a:pt x="546" y="842"/>
                    <a:pt x="546" y="841"/>
                  </a:cubicBezTo>
                  <a:cubicBezTo>
                    <a:pt x="545" y="840"/>
                    <a:pt x="546" y="839"/>
                    <a:pt x="546" y="838"/>
                  </a:cubicBezTo>
                  <a:cubicBezTo>
                    <a:pt x="546" y="838"/>
                    <a:pt x="546" y="837"/>
                    <a:pt x="547" y="837"/>
                  </a:cubicBezTo>
                  <a:close/>
                  <a:moveTo>
                    <a:pt x="552" y="1030"/>
                  </a:moveTo>
                  <a:cubicBezTo>
                    <a:pt x="551" y="1030"/>
                    <a:pt x="552" y="1029"/>
                    <a:pt x="552" y="1030"/>
                  </a:cubicBezTo>
                  <a:cubicBezTo>
                    <a:pt x="552" y="1030"/>
                    <a:pt x="552" y="1030"/>
                    <a:pt x="552" y="1030"/>
                  </a:cubicBezTo>
                  <a:close/>
                  <a:moveTo>
                    <a:pt x="553" y="1033"/>
                  </a:moveTo>
                  <a:cubicBezTo>
                    <a:pt x="552" y="1033"/>
                    <a:pt x="552" y="1033"/>
                    <a:pt x="552" y="1033"/>
                  </a:cubicBezTo>
                  <a:cubicBezTo>
                    <a:pt x="551" y="1033"/>
                    <a:pt x="551" y="1033"/>
                    <a:pt x="551" y="1033"/>
                  </a:cubicBezTo>
                  <a:cubicBezTo>
                    <a:pt x="552" y="1033"/>
                    <a:pt x="553" y="1033"/>
                    <a:pt x="553" y="1033"/>
                  </a:cubicBezTo>
                  <a:close/>
                  <a:moveTo>
                    <a:pt x="546" y="1034"/>
                  </a:moveTo>
                  <a:cubicBezTo>
                    <a:pt x="546" y="1034"/>
                    <a:pt x="546" y="1034"/>
                    <a:pt x="546" y="1034"/>
                  </a:cubicBezTo>
                  <a:cubicBezTo>
                    <a:pt x="546" y="1034"/>
                    <a:pt x="546" y="1034"/>
                    <a:pt x="546" y="1034"/>
                  </a:cubicBezTo>
                  <a:cubicBezTo>
                    <a:pt x="546" y="1034"/>
                    <a:pt x="547" y="1034"/>
                    <a:pt x="547" y="1034"/>
                  </a:cubicBezTo>
                  <a:cubicBezTo>
                    <a:pt x="546" y="1034"/>
                    <a:pt x="546" y="1034"/>
                    <a:pt x="546" y="1034"/>
                  </a:cubicBezTo>
                  <a:cubicBezTo>
                    <a:pt x="546" y="1034"/>
                    <a:pt x="546" y="1034"/>
                    <a:pt x="546" y="1034"/>
                  </a:cubicBezTo>
                  <a:cubicBezTo>
                    <a:pt x="546" y="1034"/>
                    <a:pt x="546" y="1034"/>
                    <a:pt x="546" y="1034"/>
                  </a:cubicBezTo>
                  <a:close/>
                  <a:moveTo>
                    <a:pt x="548" y="1037"/>
                  </a:moveTo>
                  <a:cubicBezTo>
                    <a:pt x="547" y="1037"/>
                    <a:pt x="547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7" y="1036"/>
                    <a:pt x="548" y="1036"/>
                    <a:pt x="548" y="1036"/>
                  </a:cubicBezTo>
                  <a:cubicBezTo>
                    <a:pt x="548" y="1036"/>
                    <a:pt x="548" y="1037"/>
                    <a:pt x="548" y="1037"/>
                  </a:cubicBezTo>
                  <a:close/>
                  <a:moveTo>
                    <a:pt x="546" y="1036"/>
                  </a:moveTo>
                  <a:cubicBezTo>
                    <a:pt x="546" y="1036"/>
                    <a:pt x="546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6" y="1036"/>
                    <a:pt x="546" y="1036"/>
                    <a:pt x="546" y="1036"/>
                  </a:cubicBezTo>
                  <a:cubicBezTo>
                    <a:pt x="547" y="1036"/>
                    <a:pt x="547" y="1036"/>
                    <a:pt x="547" y="1036"/>
                  </a:cubicBezTo>
                  <a:cubicBezTo>
                    <a:pt x="545" y="1035"/>
                    <a:pt x="549" y="1035"/>
                    <a:pt x="550" y="1035"/>
                  </a:cubicBezTo>
                  <a:cubicBezTo>
                    <a:pt x="550" y="1036"/>
                    <a:pt x="548" y="1036"/>
                    <a:pt x="546" y="1036"/>
                  </a:cubicBezTo>
                  <a:close/>
                  <a:moveTo>
                    <a:pt x="558" y="1035"/>
                  </a:moveTo>
                  <a:cubicBezTo>
                    <a:pt x="557" y="1034"/>
                    <a:pt x="555" y="1034"/>
                    <a:pt x="554" y="1035"/>
                  </a:cubicBezTo>
                  <a:cubicBezTo>
                    <a:pt x="554" y="1035"/>
                    <a:pt x="554" y="1035"/>
                    <a:pt x="554" y="1035"/>
                  </a:cubicBezTo>
                  <a:cubicBezTo>
                    <a:pt x="554" y="1035"/>
                    <a:pt x="554" y="1035"/>
                    <a:pt x="554" y="1035"/>
                  </a:cubicBezTo>
                  <a:cubicBezTo>
                    <a:pt x="554" y="1035"/>
                    <a:pt x="554" y="1035"/>
                    <a:pt x="553" y="1035"/>
                  </a:cubicBezTo>
                  <a:cubicBezTo>
                    <a:pt x="553" y="1035"/>
                    <a:pt x="553" y="1035"/>
                    <a:pt x="553" y="1035"/>
                  </a:cubicBezTo>
                  <a:cubicBezTo>
                    <a:pt x="552" y="1035"/>
                    <a:pt x="552" y="1035"/>
                    <a:pt x="552" y="1035"/>
                  </a:cubicBezTo>
                  <a:cubicBezTo>
                    <a:pt x="552" y="1035"/>
                    <a:pt x="551" y="1035"/>
                    <a:pt x="551" y="1035"/>
                  </a:cubicBezTo>
                  <a:cubicBezTo>
                    <a:pt x="553" y="1035"/>
                    <a:pt x="550" y="1035"/>
                    <a:pt x="549" y="1035"/>
                  </a:cubicBezTo>
                  <a:cubicBezTo>
                    <a:pt x="548" y="1035"/>
                    <a:pt x="548" y="1035"/>
                    <a:pt x="548" y="1035"/>
                  </a:cubicBezTo>
                  <a:cubicBezTo>
                    <a:pt x="548" y="1035"/>
                    <a:pt x="549" y="1035"/>
                    <a:pt x="549" y="1035"/>
                  </a:cubicBezTo>
                  <a:cubicBezTo>
                    <a:pt x="549" y="1035"/>
                    <a:pt x="549" y="1035"/>
                    <a:pt x="548" y="1035"/>
                  </a:cubicBezTo>
                  <a:cubicBezTo>
                    <a:pt x="548" y="1035"/>
                    <a:pt x="548" y="1035"/>
                    <a:pt x="548" y="1035"/>
                  </a:cubicBezTo>
                  <a:cubicBezTo>
                    <a:pt x="549" y="1035"/>
                    <a:pt x="549" y="1035"/>
                    <a:pt x="550" y="1035"/>
                  </a:cubicBezTo>
                  <a:cubicBezTo>
                    <a:pt x="550" y="1034"/>
                    <a:pt x="551" y="1034"/>
                    <a:pt x="552" y="1034"/>
                  </a:cubicBezTo>
                  <a:cubicBezTo>
                    <a:pt x="552" y="1034"/>
                    <a:pt x="552" y="1033"/>
                    <a:pt x="552" y="1033"/>
                  </a:cubicBezTo>
                  <a:cubicBezTo>
                    <a:pt x="552" y="1033"/>
                    <a:pt x="552" y="1033"/>
                    <a:pt x="553" y="1033"/>
                  </a:cubicBezTo>
                  <a:cubicBezTo>
                    <a:pt x="552" y="1033"/>
                    <a:pt x="552" y="1033"/>
                    <a:pt x="552" y="1033"/>
                  </a:cubicBezTo>
                  <a:cubicBezTo>
                    <a:pt x="553" y="1033"/>
                    <a:pt x="554" y="1033"/>
                    <a:pt x="554" y="1033"/>
                  </a:cubicBezTo>
                  <a:cubicBezTo>
                    <a:pt x="554" y="1033"/>
                    <a:pt x="553" y="1033"/>
                    <a:pt x="552" y="1033"/>
                  </a:cubicBezTo>
                  <a:cubicBezTo>
                    <a:pt x="552" y="1033"/>
                    <a:pt x="552" y="1033"/>
                    <a:pt x="553" y="1033"/>
                  </a:cubicBezTo>
                  <a:cubicBezTo>
                    <a:pt x="553" y="1034"/>
                    <a:pt x="553" y="1034"/>
                    <a:pt x="553" y="1034"/>
                  </a:cubicBezTo>
                  <a:cubicBezTo>
                    <a:pt x="554" y="1034"/>
                    <a:pt x="556" y="1034"/>
                    <a:pt x="557" y="1035"/>
                  </a:cubicBezTo>
                  <a:cubicBezTo>
                    <a:pt x="558" y="1034"/>
                    <a:pt x="558" y="1034"/>
                    <a:pt x="558" y="1034"/>
                  </a:cubicBezTo>
                  <a:cubicBezTo>
                    <a:pt x="558" y="1034"/>
                    <a:pt x="558" y="1035"/>
                    <a:pt x="558" y="1035"/>
                  </a:cubicBezTo>
                  <a:close/>
                  <a:moveTo>
                    <a:pt x="558" y="1015"/>
                  </a:moveTo>
                  <a:cubicBezTo>
                    <a:pt x="558" y="1014"/>
                    <a:pt x="558" y="1014"/>
                    <a:pt x="559" y="1014"/>
                  </a:cubicBezTo>
                  <a:cubicBezTo>
                    <a:pt x="559" y="1014"/>
                    <a:pt x="559" y="1015"/>
                    <a:pt x="558" y="1015"/>
                  </a:cubicBezTo>
                  <a:close/>
                  <a:moveTo>
                    <a:pt x="559" y="976"/>
                  </a:moveTo>
                  <a:cubicBezTo>
                    <a:pt x="560" y="976"/>
                    <a:pt x="560" y="977"/>
                    <a:pt x="559" y="977"/>
                  </a:cubicBezTo>
                  <a:cubicBezTo>
                    <a:pt x="558" y="976"/>
                    <a:pt x="559" y="976"/>
                    <a:pt x="559" y="976"/>
                  </a:cubicBezTo>
                  <a:close/>
                  <a:moveTo>
                    <a:pt x="559" y="1031"/>
                  </a:moveTo>
                  <a:cubicBezTo>
                    <a:pt x="559" y="1031"/>
                    <a:pt x="559" y="1031"/>
                    <a:pt x="559" y="1031"/>
                  </a:cubicBezTo>
                  <a:cubicBezTo>
                    <a:pt x="559" y="1031"/>
                    <a:pt x="559" y="1031"/>
                    <a:pt x="559" y="1031"/>
                  </a:cubicBezTo>
                  <a:cubicBezTo>
                    <a:pt x="560" y="1031"/>
                    <a:pt x="560" y="1031"/>
                    <a:pt x="560" y="1031"/>
                  </a:cubicBezTo>
                  <a:cubicBezTo>
                    <a:pt x="559" y="1031"/>
                    <a:pt x="559" y="1031"/>
                    <a:pt x="559" y="1031"/>
                  </a:cubicBezTo>
                  <a:close/>
                  <a:moveTo>
                    <a:pt x="559" y="1016"/>
                  </a:moveTo>
                  <a:cubicBezTo>
                    <a:pt x="560" y="1016"/>
                    <a:pt x="561" y="1017"/>
                    <a:pt x="561" y="1018"/>
                  </a:cubicBezTo>
                  <a:cubicBezTo>
                    <a:pt x="559" y="1018"/>
                    <a:pt x="558" y="1018"/>
                    <a:pt x="559" y="1016"/>
                  </a:cubicBezTo>
                  <a:close/>
                  <a:moveTo>
                    <a:pt x="561" y="936"/>
                  </a:moveTo>
                  <a:cubicBezTo>
                    <a:pt x="559" y="935"/>
                    <a:pt x="558" y="936"/>
                    <a:pt x="556" y="936"/>
                  </a:cubicBezTo>
                  <a:cubicBezTo>
                    <a:pt x="556" y="935"/>
                    <a:pt x="554" y="935"/>
                    <a:pt x="553" y="934"/>
                  </a:cubicBezTo>
                  <a:cubicBezTo>
                    <a:pt x="552" y="932"/>
                    <a:pt x="552" y="930"/>
                    <a:pt x="554" y="929"/>
                  </a:cubicBezTo>
                  <a:cubicBezTo>
                    <a:pt x="556" y="929"/>
                    <a:pt x="557" y="929"/>
                    <a:pt x="558" y="929"/>
                  </a:cubicBezTo>
                  <a:cubicBezTo>
                    <a:pt x="558" y="930"/>
                    <a:pt x="559" y="930"/>
                    <a:pt x="559" y="931"/>
                  </a:cubicBezTo>
                  <a:cubicBezTo>
                    <a:pt x="560" y="930"/>
                    <a:pt x="560" y="929"/>
                    <a:pt x="561" y="930"/>
                  </a:cubicBezTo>
                  <a:cubicBezTo>
                    <a:pt x="561" y="931"/>
                    <a:pt x="561" y="932"/>
                    <a:pt x="562" y="933"/>
                  </a:cubicBezTo>
                  <a:cubicBezTo>
                    <a:pt x="562" y="933"/>
                    <a:pt x="562" y="933"/>
                    <a:pt x="562" y="933"/>
                  </a:cubicBezTo>
                  <a:cubicBezTo>
                    <a:pt x="560" y="933"/>
                    <a:pt x="561" y="934"/>
                    <a:pt x="561" y="934"/>
                  </a:cubicBezTo>
                  <a:cubicBezTo>
                    <a:pt x="561" y="935"/>
                    <a:pt x="560" y="935"/>
                    <a:pt x="561" y="936"/>
                  </a:cubicBezTo>
                  <a:close/>
                  <a:moveTo>
                    <a:pt x="565" y="1036"/>
                  </a:moveTo>
                  <a:cubicBezTo>
                    <a:pt x="562" y="1036"/>
                    <a:pt x="564" y="1036"/>
                    <a:pt x="563" y="1036"/>
                  </a:cubicBezTo>
                  <a:cubicBezTo>
                    <a:pt x="563" y="1036"/>
                    <a:pt x="563" y="1036"/>
                    <a:pt x="562" y="1036"/>
                  </a:cubicBezTo>
                  <a:cubicBezTo>
                    <a:pt x="562" y="1036"/>
                    <a:pt x="562" y="1035"/>
                    <a:pt x="561" y="1035"/>
                  </a:cubicBezTo>
                  <a:cubicBezTo>
                    <a:pt x="562" y="1035"/>
                    <a:pt x="562" y="1035"/>
                    <a:pt x="563" y="1036"/>
                  </a:cubicBezTo>
                  <a:cubicBezTo>
                    <a:pt x="563" y="1036"/>
                    <a:pt x="563" y="1036"/>
                    <a:pt x="563" y="1036"/>
                  </a:cubicBezTo>
                  <a:cubicBezTo>
                    <a:pt x="563" y="1036"/>
                    <a:pt x="563" y="1036"/>
                    <a:pt x="563" y="1036"/>
                  </a:cubicBezTo>
                  <a:cubicBezTo>
                    <a:pt x="563" y="1036"/>
                    <a:pt x="563" y="1036"/>
                    <a:pt x="565" y="1036"/>
                  </a:cubicBezTo>
                  <a:cubicBezTo>
                    <a:pt x="565" y="1035"/>
                    <a:pt x="567" y="1035"/>
                    <a:pt x="570" y="1035"/>
                  </a:cubicBezTo>
                  <a:cubicBezTo>
                    <a:pt x="569" y="1036"/>
                    <a:pt x="569" y="1036"/>
                    <a:pt x="568" y="1036"/>
                  </a:cubicBezTo>
                  <a:cubicBezTo>
                    <a:pt x="570" y="1036"/>
                    <a:pt x="570" y="1036"/>
                    <a:pt x="569" y="1036"/>
                  </a:cubicBezTo>
                  <a:cubicBezTo>
                    <a:pt x="569" y="1036"/>
                    <a:pt x="569" y="1036"/>
                    <a:pt x="569" y="1036"/>
                  </a:cubicBezTo>
                  <a:cubicBezTo>
                    <a:pt x="569" y="1036"/>
                    <a:pt x="568" y="1036"/>
                    <a:pt x="566" y="1036"/>
                  </a:cubicBezTo>
                  <a:cubicBezTo>
                    <a:pt x="568" y="1036"/>
                    <a:pt x="565" y="1036"/>
                    <a:pt x="565" y="1036"/>
                  </a:cubicBezTo>
                  <a:close/>
                  <a:moveTo>
                    <a:pt x="563" y="1039"/>
                  </a:moveTo>
                  <a:cubicBezTo>
                    <a:pt x="563" y="1039"/>
                    <a:pt x="563" y="1039"/>
                    <a:pt x="563" y="1039"/>
                  </a:cubicBezTo>
                  <a:cubicBezTo>
                    <a:pt x="564" y="1039"/>
                    <a:pt x="564" y="1039"/>
                    <a:pt x="564" y="1039"/>
                  </a:cubicBezTo>
                  <a:cubicBezTo>
                    <a:pt x="564" y="1039"/>
                    <a:pt x="564" y="1039"/>
                    <a:pt x="563" y="1039"/>
                  </a:cubicBezTo>
                  <a:close/>
                  <a:moveTo>
                    <a:pt x="565" y="1038"/>
                  </a:moveTo>
                  <a:cubicBezTo>
                    <a:pt x="563" y="1038"/>
                    <a:pt x="563" y="1038"/>
                    <a:pt x="562" y="1038"/>
                  </a:cubicBezTo>
                  <a:cubicBezTo>
                    <a:pt x="562" y="1038"/>
                    <a:pt x="562" y="1037"/>
                    <a:pt x="563" y="1037"/>
                  </a:cubicBezTo>
                  <a:cubicBezTo>
                    <a:pt x="563" y="1037"/>
                    <a:pt x="563" y="1037"/>
                    <a:pt x="564" y="1037"/>
                  </a:cubicBezTo>
                  <a:cubicBezTo>
                    <a:pt x="564" y="1037"/>
                    <a:pt x="563" y="1037"/>
                    <a:pt x="563" y="1037"/>
                  </a:cubicBezTo>
                  <a:cubicBezTo>
                    <a:pt x="563" y="1038"/>
                    <a:pt x="564" y="1038"/>
                    <a:pt x="565" y="1038"/>
                  </a:cubicBezTo>
                  <a:cubicBezTo>
                    <a:pt x="565" y="1038"/>
                    <a:pt x="565" y="1038"/>
                    <a:pt x="565" y="1038"/>
                  </a:cubicBezTo>
                  <a:close/>
                  <a:moveTo>
                    <a:pt x="565" y="1039"/>
                  </a:moveTo>
                  <a:cubicBezTo>
                    <a:pt x="565" y="1039"/>
                    <a:pt x="567" y="1039"/>
                    <a:pt x="566" y="1039"/>
                  </a:cubicBezTo>
                  <a:cubicBezTo>
                    <a:pt x="566" y="1039"/>
                    <a:pt x="566" y="1039"/>
                    <a:pt x="565" y="1039"/>
                  </a:cubicBezTo>
                  <a:cubicBezTo>
                    <a:pt x="566" y="1039"/>
                    <a:pt x="567" y="1038"/>
                    <a:pt x="567" y="1038"/>
                  </a:cubicBezTo>
                  <a:cubicBezTo>
                    <a:pt x="568" y="1038"/>
                    <a:pt x="569" y="1038"/>
                    <a:pt x="570" y="1038"/>
                  </a:cubicBezTo>
                  <a:cubicBezTo>
                    <a:pt x="570" y="1038"/>
                    <a:pt x="570" y="1038"/>
                    <a:pt x="569" y="1038"/>
                  </a:cubicBezTo>
                  <a:cubicBezTo>
                    <a:pt x="570" y="1038"/>
                    <a:pt x="568" y="1038"/>
                    <a:pt x="567" y="1039"/>
                  </a:cubicBezTo>
                  <a:cubicBezTo>
                    <a:pt x="567" y="1039"/>
                    <a:pt x="568" y="1039"/>
                    <a:pt x="568" y="1039"/>
                  </a:cubicBezTo>
                  <a:cubicBezTo>
                    <a:pt x="567" y="1039"/>
                    <a:pt x="567" y="1039"/>
                    <a:pt x="565" y="1039"/>
                  </a:cubicBezTo>
                  <a:close/>
                  <a:moveTo>
                    <a:pt x="573" y="1042"/>
                  </a:moveTo>
                  <a:cubicBezTo>
                    <a:pt x="572" y="1042"/>
                    <a:pt x="573" y="1040"/>
                    <a:pt x="573" y="1042"/>
                  </a:cubicBezTo>
                  <a:cubicBezTo>
                    <a:pt x="573" y="1042"/>
                    <a:pt x="573" y="1042"/>
                    <a:pt x="573" y="1042"/>
                  </a:cubicBezTo>
                  <a:close/>
                  <a:moveTo>
                    <a:pt x="584" y="1040"/>
                  </a:moveTo>
                  <a:cubicBezTo>
                    <a:pt x="582" y="1040"/>
                    <a:pt x="582" y="1040"/>
                    <a:pt x="581" y="1040"/>
                  </a:cubicBezTo>
                  <a:cubicBezTo>
                    <a:pt x="581" y="1040"/>
                    <a:pt x="581" y="1040"/>
                    <a:pt x="580" y="1040"/>
                  </a:cubicBezTo>
                  <a:cubicBezTo>
                    <a:pt x="577" y="1040"/>
                    <a:pt x="572" y="1040"/>
                    <a:pt x="571" y="1041"/>
                  </a:cubicBezTo>
                  <a:cubicBezTo>
                    <a:pt x="570" y="1041"/>
                    <a:pt x="569" y="1041"/>
                    <a:pt x="568" y="1041"/>
                  </a:cubicBezTo>
                  <a:cubicBezTo>
                    <a:pt x="568" y="1041"/>
                    <a:pt x="568" y="1041"/>
                    <a:pt x="568" y="1041"/>
                  </a:cubicBezTo>
                  <a:cubicBezTo>
                    <a:pt x="568" y="1041"/>
                    <a:pt x="568" y="1041"/>
                    <a:pt x="568" y="1040"/>
                  </a:cubicBezTo>
                  <a:cubicBezTo>
                    <a:pt x="568" y="1040"/>
                    <a:pt x="568" y="1040"/>
                    <a:pt x="569" y="1040"/>
                  </a:cubicBezTo>
                  <a:cubicBezTo>
                    <a:pt x="570" y="1040"/>
                    <a:pt x="571" y="1040"/>
                    <a:pt x="572" y="1040"/>
                  </a:cubicBezTo>
                  <a:cubicBezTo>
                    <a:pt x="574" y="1040"/>
                    <a:pt x="578" y="1039"/>
                    <a:pt x="575" y="1039"/>
                  </a:cubicBezTo>
                  <a:cubicBezTo>
                    <a:pt x="575" y="1039"/>
                    <a:pt x="575" y="1039"/>
                    <a:pt x="575" y="1039"/>
                  </a:cubicBezTo>
                  <a:cubicBezTo>
                    <a:pt x="575" y="1039"/>
                    <a:pt x="575" y="1039"/>
                    <a:pt x="575" y="1038"/>
                  </a:cubicBezTo>
                  <a:cubicBezTo>
                    <a:pt x="576" y="1038"/>
                    <a:pt x="576" y="1038"/>
                    <a:pt x="577" y="1038"/>
                  </a:cubicBezTo>
                  <a:cubicBezTo>
                    <a:pt x="577" y="1038"/>
                    <a:pt x="577" y="1038"/>
                    <a:pt x="577" y="1038"/>
                  </a:cubicBezTo>
                  <a:cubicBezTo>
                    <a:pt x="578" y="1038"/>
                    <a:pt x="579" y="1038"/>
                    <a:pt x="579" y="1038"/>
                  </a:cubicBezTo>
                  <a:cubicBezTo>
                    <a:pt x="579" y="1038"/>
                    <a:pt x="578" y="1038"/>
                    <a:pt x="578" y="1038"/>
                  </a:cubicBezTo>
                  <a:cubicBezTo>
                    <a:pt x="579" y="1037"/>
                    <a:pt x="579" y="1037"/>
                    <a:pt x="579" y="1036"/>
                  </a:cubicBezTo>
                  <a:cubicBezTo>
                    <a:pt x="579" y="1036"/>
                    <a:pt x="579" y="1036"/>
                    <a:pt x="580" y="1036"/>
                  </a:cubicBezTo>
                  <a:cubicBezTo>
                    <a:pt x="581" y="1036"/>
                    <a:pt x="579" y="1036"/>
                    <a:pt x="580" y="1037"/>
                  </a:cubicBezTo>
                  <a:cubicBezTo>
                    <a:pt x="580" y="1037"/>
                    <a:pt x="581" y="1037"/>
                    <a:pt x="581" y="1037"/>
                  </a:cubicBezTo>
                  <a:cubicBezTo>
                    <a:pt x="580" y="1037"/>
                    <a:pt x="583" y="1038"/>
                    <a:pt x="586" y="1038"/>
                  </a:cubicBezTo>
                  <a:cubicBezTo>
                    <a:pt x="586" y="1038"/>
                    <a:pt x="586" y="1038"/>
                    <a:pt x="586" y="1038"/>
                  </a:cubicBezTo>
                  <a:cubicBezTo>
                    <a:pt x="589" y="1038"/>
                    <a:pt x="592" y="1038"/>
                    <a:pt x="595" y="1038"/>
                  </a:cubicBezTo>
                  <a:cubicBezTo>
                    <a:pt x="589" y="1038"/>
                    <a:pt x="585" y="1039"/>
                    <a:pt x="584" y="1039"/>
                  </a:cubicBezTo>
                  <a:cubicBezTo>
                    <a:pt x="584" y="1039"/>
                    <a:pt x="584" y="1039"/>
                    <a:pt x="584" y="1039"/>
                  </a:cubicBezTo>
                  <a:cubicBezTo>
                    <a:pt x="584" y="1040"/>
                    <a:pt x="584" y="1040"/>
                    <a:pt x="584" y="1040"/>
                  </a:cubicBezTo>
                  <a:close/>
                  <a:moveTo>
                    <a:pt x="585" y="1040"/>
                  </a:moveTo>
                  <a:cubicBezTo>
                    <a:pt x="585" y="1040"/>
                    <a:pt x="585" y="1040"/>
                    <a:pt x="586" y="1040"/>
                  </a:cubicBezTo>
                  <a:cubicBezTo>
                    <a:pt x="587" y="1040"/>
                    <a:pt x="589" y="1040"/>
                    <a:pt x="590" y="1040"/>
                  </a:cubicBezTo>
                  <a:cubicBezTo>
                    <a:pt x="594" y="1040"/>
                    <a:pt x="594" y="1040"/>
                    <a:pt x="595" y="1039"/>
                  </a:cubicBezTo>
                  <a:cubicBezTo>
                    <a:pt x="598" y="1040"/>
                    <a:pt x="586" y="1040"/>
                    <a:pt x="585" y="1040"/>
                  </a:cubicBezTo>
                  <a:close/>
                  <a:moveTo>
                    <a:pt x="597" y="1039"/>
                  </a:moveTo>
                  <a:cubicBezTo>
                    <a:pt x="597" y="1038"/>
                    <a:pt x="597" y="1038"/>
                    <a:pt x="597" y="1038"/>
                  </a:cubicBezTo>
                  <a:cubicBezTo>
                    <a:pt x="597" y="1038"/>
                    <a:pt x="597" y="1038"/>
                    <a:pt x="597" y="1039"/>
                  </a:cubicBezTo>
                  <a:cubicBezTo>
                    <a:pt x="597" y="1039"/>
                    <a:pt x="597" y="1039"/>
                    <a:pt x="597" y="1039"/>
                  </a:cubicBezTo>
                  <a:close/>
                  <a:moveTo>
                    <a:pt x="595" y="1038"/>
                  </a:moveTo>
                  <a:cubicBezTo>
                    <a:pt x="594" y="1038"/>
                    <a:pt x="594" y="1038"/>
                    <a:pt x="595" y="1037"/>
                  </a:cubicBezTo>
                  <a:cubicBezTo>
                    <a:pt x="598" y="1037"/>
                    <a:pt x="597" y="1038"/>
                    <a:pt x="599" y="1038"/>
                  </a:cubicBezTo>
                  <a:cubicBezTo>
                    <a:pt x="598" y="1038"/>
                    <a:pt x="598" y="1038"/>
                    <a:pt x="595" y="1038"/>
                  </a:cubicBezTo>
                  <a:close/>
                  <a:moveTo>
                    <a:pt x="598" y="1037"/>
                  </a:moveTo>
                  <a:cubicBezTo>
                    <a:pt x="598" y="1037"/>
                    <a:pt x="598" y="1037"/>
                    <a:pt x="598" y="1037"/>
                  </a:cubicBezTo>
                  <a:cubicBezTo>
                    <a:pt x="598" y="1037"/>
                    <a:pt x="599" y="1037"/>
                    <a:pt x="599" y="1037"/>
                  </a:cubicBezTo>
                  <a:cubicBezTo>
                    <a:pt x="599" y="1037"/>
                    <a:pt x="598" y="1037"/>
                    <a:pt x="598" y="1037"/>
                  </a:cubicBezTo>
                  <a:close/>
                  <a:moveTo>
                    <a:pt x="600" y="1038"/>
                  </a:moveTo>
                  <a:cubicBezTo>
                    <a:pt x="600" y="1038"/>
                    <a:pt x="601" y="1038"/>
                    <a:pt x="601" y="1037"/>
                  </a:cubicBezTo>
                  <a:cubicBezTo>
                    <a:pt x="601" y="1037"/>
                    <a:pt x="602" y="1037"/>
                    <a:pt x="602" y="1037"/>
                  </a:cubicBezTo>
                  <a:cubicBezTo>
                    <a:pt x="602" y="1037"/>
                    <a:pt x="603" y="1037"/>
                    <a:pt x="603" y="1038"/>
                  </a:cubicBezTo>
                  <a:cubicBezTo>
                    <a:pt x="602" y="1038"/>
                    <a:pt x="602" y="1038"/>
                    <a:pt x="600" y="1038"/>
                  </a:cubicBezTo>
                  <a:close/>
                  <a:moveTo>
                    <a:pt x="604" y="1037"/>
                  </a:moveTo>
                  <a:cubicBezTo>
                    <a:pt x="604" y="1037"/>
                    <a:pt x="604" y="1037"/>
                    <a:pt x="603" y="1037"/>
                  </a:cubicBezTo>
                  <a:cubicBezTo>
                    <a:pt x="602" y="1037"/>
                    <a:pt x="600" y="1037"/>
                    <a:pt x="599" y="1037"/>
                  </a:cubicBezTo>
                  <a:cubicBezTo>
                    <a:pt x="599" y="1037"/>
                    <a:pt x="599" y="1037"/>
                    <a:pt x="599" y="1037"/>
                  </a:cubicBezTo>
                  <a:cubicBezTo>
                    <a:pt x="600" y="1037"/>
                    <a:pt x="602" y="1037"/>
                    <a:pt x="603" y="1037"/>
                  </a:cubicBezTo>
                  <a:cubicBezTo>
                    <a:pt x="603" y="1037"/>
                    <a:pt x="604" y="1037"/>
                    <a:pt x="603" y="1037"/>
                  </a:cubicBezTo>
                  <a:cubicBezTo>
                    <a:pt x="604" y="1037"/>
                    <a:pt x="604" y="1037"/>
                    <a:pt x="604" y="1037"/>
                  </a:cubicBezTo>
                  <a:close/>
                  <a:moveTo>
                    <a:pt x="602" y="1035"/>
                  </a:moveTo>
                  <a:cubicBezTo>
                    <a:pt x="601" y="1035"/>
                    <a:pt x="601" y="1035"/>
                    <a:pt x="601" y="1035"/>
                  </a:cubicBezTo>
                  <a:cubicBezTo>
                    <a:pt x="602" y="1035"/>
                    <a:pt x="604" y="1035"/>
                    <a:pt x="604" y="1035"/>
                  </a:cubicBezTo>
                  <a:cubicBezTo>
                    <a:pt x="603" y="1036"/>
                    <a:pt x="599" y="1035"/>
                    <a:pt x="600" y="1036"/>
                  </a:cubicBezTo>
                  <a:cubicBezTo>
                    <a:pt x="600" y="1036"/>
                    <a:pt x="601" y="1036"/>
                    <a:pt x="601" y="1036"/>
                  </a:cubicBezTo>
                  <a:cubicBezTo>
                    <a:pt x="601" y="1036"/>
                    <a:pt x="600" y="1036"/>
                    <a:pt x="599" y="1036"/>
                  </a:cubicBezTo>
                  <a:cubicBezTo>
                    <a:pt x="599" y="1036"/>
                    <a:pt x="599" y="1036"/>
                    <a:pt x="599" y="1036"/>
                  </a:cubicBezTo>
                  <a:cubicBezTo>
                    <a:pt x="599" y="1036"/>
                    <a:pt x="599" y="1036"/>
                    <a:pt x="598" y="1036"/>
                  </a:cubicBezTo>
                  <a:cubicBezTo>
                    <a:pt x="596" y="1036"/>
                    <a:pt x="596" y="1036"/>
                    <a:pt x="595" y="1036"/>
                  </a:cubicBezTo>
                  <a:cubicBezTo>
                    <a:pt x="595" y="1036"/>
                    <a:pt x="595" y="1036"/>
                    <a:pt x="595" y="1036"/>
                  </a:cubicBezTo>
                  <a:cubicBezTo>
                    <a:pt x="595" y="1036"/>
                    <a:pt x="595" y="1035"/>
                    <a:pt x="592" y="1035"/>
                  </a:cubicBezTo>
                  <a:cubicBezTo>
                    <a:pt x="592" y="1036"/>
                    <a:pt x="592" y="1036"/>
                    <a:pt x="593" y="1036"/>
                  </a:cubicBezTo>
                  <a:cubicBezTo>
                    <a:pt x="592" y="1036"/>
                    <a:pt x="591" y="1036"/>
                    <a:pt x="591" y="1036"/>
                  </a:cubicBezTo>
                  <a:cubicBezTo>
                    <a:pt x="591" y="1036"/>
                    <a:pt x="591" y="1036"/>
                    <a:pt x="591" y="1036"/>
                  </a:cubicBezTo>
                  <a:cubicBezTo>
                    <a:pt x="591" y="1036"/>
                    <a:pt x="591" y="1036"/>
                    <a:pt x="591" y="1036"/>
                  </a:cubicBezTo>
                  <a:cubicBezTo>
                    <a:pt x="592" y="1036"/>
                    <a:pt x="592" y="1036"/>
                    <a:pt x="591" y="1035"/>
                  </a:cubicBezTo>
                  <a:cubicBezTo>
                    <a:pt x="593" y="1035"/>
                    <a:pt x="595" y="1035"/>
                    <a:pt x="596" y="1034"/>
                  </a:cubicBezTo>
                  <a:cubicBezTo>
                    <a:pt x="598" y="1034"/>
                    <a:pt x="600" y="1034"/>
                    <a:pt x="602" y="1035"/>
                  </a:cubicBezTo>
                  <a:close/>
                  <a:moveTo>
                    <a:pt x="597" y="1006"/>
                  </a:moveTo>
                  <a:cubicBezTo>
                    <a:pt x="598" y="1006"/>
                    <a:pt x="599" y="1007"/>
                    <a:pt x="597" y="1007"/>
                  </a:cubicBezTo>
                  <a:cubicBezTo>
                    <a:pt x="597" y="1007"/>
                    <a:pt x="597" y="1006"/>
                    <a:pt x="597" y="1006"/>
                  </a:cubicBezTo>
                  <a:close/>
                  <a:moveTo>
                    <a:pt x="598" y="980"/>
                  </a:moveTo>
                  <a:cubicBezTo>
                    <a:pt x="597" y="980"/>
                    <a:pt x="597" y="978"/>
                    <a:pt x="599" y="978"/>
                  </a:cubicBezTo>
                  <a:cubicBezTo>
                    <a:pt x="600" y="979"/>
                    <a:pt x="599" y="980"/>
                    <a:pt x="598" y="980"/>
                  </a:cubicBezTo>
                  <a:close/>
                  <a:moveTo>
                    <a:pt x="601" y="911"/>
                  </a:moveTo>
                  <a:cubicBezTo>
                    <a:pt x="600" y="912"/>
                    <a:pt x="598" y="912"/>
                    <a:pt x="596" y="912"/>
                  </a:cubicBezTo>
                  <a:cubicBezTo>
                    <a:pt x="595" y="910"/>
                    <a:pt x="592" y="910"/>
                    <a:pt x="594" y="908"/>
                  </a:cubicBezTo>
                  <a:cubicBezTo>
                    <a:pt x="594" y="908"/>
                    <a:pt x="595" y="908"/>
                    <a:pt x="595" y="908"/>
                  </a:cubicBezTo>
                  <a:cubicBezTo>
                    <a:pt x="596" y="907"/>
                    <a:pt x="595" y="907"/>
                    <a:pt x="596" y="907"/>
                  </a:cubicBezTo>
                  <a:cubicBezTo>
                    <a:pt x="596" y="907"/>
                    <a:pt x="597" y="906"/>
                    <a:pt x="598" y="906"/>
                  </a:cubicBezTo>
                  <a:cubicBezTo>
                    <a:pt x="597" y="908"/>
                    <a:pt x="599" y="909"/>
                    <a:pt x="600" y="910"/>
                  </a:cubicBezTo>
                  <a:cubicBezTo>
                    <a:pt x="601" y="910"/>
                    <a:pt x="601" y="909"/>
                    <a:pt x="603" y="909"/>
                  </a:cubicBezTo>
                  <a:cubicBezTo>
                    <a:pt x="603" y="910"/>
                    <a:pt x="603" y="910"/>
                    <a:pt x="603" y="912"/>
                  </a:cubicBezTo>
                  <a:cubicBezTo>
                    <a:pt x="602" y="912"/>
                    <a:pt x="602" y="911"/>
                    <a:pt x="601" y="911"/>
                  </a:cubicBezTo>
                  <a:close/>
                  <a:moveTo>
                    <a:pt x="603" y="802"/>
                  </a:moveTo>
                  <a:cubicBezTo>
                    <a:pt x="603" y="801"/>
                    <a:pt x="602" y="801"/>
                    <a:pt x="603" y="800"/>
                  </a:cubicBezTo>
                  <a:cubicBezTo>
                    <a:pt x="604" y="800"/>
                    <a:pt x="604" y="801"/>
                    <a:pt x="606" y="802"/>
                  </a:cubicBezTo>
                  <a:cubicBezTo>
                    <a:pt x="606" y="802"/>
                    <a:pt x="604" y="802"/>
                    <a:pt x="603" y="802"/>
                  </a:cubicBezTo>
                  <a:close/>
                  <a:moveTo>
                    <a:pt x="606" y="804"/>
                  </a:moveTo>
                  <a:cubicBezTo>
                    <a:pt x="605" y="805"/>
                    <a:pt x="604" y="803"/>
                    <a:pt x="606" y="803"/>
                  </a:cubicBezTo>
                  <a:cubicBezTo>
                    <a:pt x="606" y="804"/>
                    <a:pt x="606" y="804"/>
                    <a:pt x="606" y="804"/>
                  </a:cubicBezTo>
                  <a:close/>
                  <a:moveTo>
                    <a:pt x="605" y="942"/>
                  </a:moveTo>
                  <a:cubicBezTo>
                    <a:pt x="605" y="942"/>
                    <a:pt x="605" y="941"/>
                    <a:pt x="606" y="941"/>
                  </a:cubicBezTo>
                  <a:cubicBezTo>
                    <a:pt x="606" y="942"/>
                    <a:pt x="606" y="942"/>
                    <a:pt x="605" y="942"/>
                  </a:cubicBezTo>
                  <a:close/>
                  <a:moveTo>
                    <a:pt x="606" y="910"/>
                  </a:moveTo>
                  <a:cubicBezTo>
                    <a:pt x="605" y="910"/>
                    <a:pt x="605" y="909"/>
                    <a:pt x="606" y="909"/>
                  </a:cubicBezTo>
                  <a:cubicBezTo>
                    <a:pt x="606" y="910"/>
                    <a:pt x="606" y="910"/>
                    <a:pt x="606" y="910"/>
                  </a:cubicBezTo>
                  <a:close/>
                  <a:moveTo>
                    <a:pt x="606" y="907"/>
                  </a:moveTo>
                  <a:cubicBezTo>
                    <a:pt x="606" y="907"/>
                    <a:pt x="607" y="907"/>
                    <a:pt x="607" y="908"/>
                  </a:cubicBezTo>
                  <a:cubicBezTo>
                    <a:pt x="605" y="908"/>
                    <a:pt x="605" y="907"/>
                    <a:pt x="606" y="907"/>
                  </a:cubicBezTo>
                  <a:close/>
                  <a:moveTo>
                    <a:pt x="607" y="822"/>
                  </a:moveTo>
                  <a:cubicBezTo>
                    <a:pt x="604" y="822"/>
                    <a:pt x="604" y="820"/>
                    <a:pt x="604" y="819"/>
                  </a:cubicBezTo>
                  <a:cubicBezTo>
                    <a:pt x="606" y="819"/>
                    <a:pt x="608" y="821"/>
                    <a:pt x="607" y="822"/>
                  </a:cubicBezTo>
                  <a:close/>
                  <a:moveTo>
                    <a:pt x="608" y="929"/>
                  </a:moveTo>
                  <a:cubicBezTo>
                    <a:pt x="608" y="929"/>
                    <a:pt x="608" y="928"/>
                    <a:pt x="608" y="928"/>
                  </a:cubicBezTo>
                  <a:cubicBezTo>
                    <a:pt x="609" y="928"/>
                    <a:pt x="609" y="929"/>
                    <a:pt x="608" y="929"/>
                  </a:cubicBezTo>
                  <a:close/>
                  <a:moveTo>
                    <a:pt x="607" y="795"/>
                  </a:moveTo>
                  <a:cubicBezTo>
                    <a:pt x="607" y="795"/>
                    <a:pt x="607" y="795"/>
                    <a:pt x="607" y="795"/>
                  </a:cubicBezTo>
                  <a:cubicBezTo>
                    <a:pt x="606" y="795"/>
                    <a:pt x="605" y="795"/>
                    <a:pt x="604" y="795"/>
                  </a:cubicBezTo>
                  <a:cubicBezTo>
                    <a:pt x="604" y="794"/>
                    <a:pt x="602" y="793"/>
                    <a:pt x="602" y="791"/>
                  </a:cubicBezTo>
                  <a:cubicBezTo>
                    <a:pt x="602" y="791"/>
                    <a:pt x="602" y="790"/>
                    <a:pt x="602" y="789"/>
                  </a:cubicBezTo>
                  <a:cubicBezTo>
                    <a:pt x="602" y="788"/>
                    <a:pt x="604" y="788"/>
                    <a:pt x="605" y="788"/>
                  </a:cubicBezTo>
                  <a:cubicBezTo>
                    <a:pt x="605" y="789"/>
                    <a:pt x="604" y="789"/>
                    <a:pt x="604" y="790"/>
                  </a:cubicBezTo>
                  <a:cubicBezTo>
                    <a:pt x="605" y="791"/>
                    <a:pt x="607" y="791"/>
                    <a:pt x="608" y="791"/>
                  </a:cubicBezTo>
                  <a:cubicBezTo>
                    <a:pt x="609" y="792"/>
                    <a:pt x="607" y="792"/>
                    <a:pt x="607" y="793"/>
                  </a:cubicBezTo>
                  <a:cubicBezTo>
                    <a:pt x="607" y="794"/>
                    <a:pt x="608" y="794"/>
                    <a:pt x="609" y="794"/>
                  </a:cubicBezTo>
                  <a:cubicBezTo>
                    <a:pt x="608" y="795"/>
                    <a:pt x="609" y="795"/>
                    <a:pt x="609" y="795"/>
                  </a:cubicBezTo>
                  <a:cubicBezTo>
                    <a:pt x="608" y="795"/>
                    <a:pt x="608" y="795"/>
                    <a:pt x="607" y="795"/>
                  </a:cubicBezTo>
                  <a:close/>
                  <a:moveTo>
                    <a:pt x="611" y="810"/>
                  </a:moveTo>
                  <a:cubicBezTo>
                    <a:pt x="610" y="810"/>
                    <a:pt x="611" y="809"/>
                    <a:pt x="609" y="809"/>
                  </a:cubicBezTo>
                  <a:cubicBezTo>
                    <a:pt x="609" y="808"/>
                    <a:pt x="609" y="807"/>
                    <a:pt x="610" y="807"/>
                  </a:cubicBezTo>
                  <a:cubicBezTo>
                    <a:pt x="610" y="806"/>
                    <a:pt x="610" y="805"/>
                    <a:pt x="609" y="804"/>
                  </a:cubicBezTo>
                  <a:cubicBezTo>
                    <a:pt x="609" y="801"/>
                    <a:pt x="614" y="802"/>
                    <a:pt x="615" y="804"/>
                  </a:cubicBezTo>
                  <a:cubicBezTo>
                    <a:pt x="616" y="804"/>
                    <a:pt x="616" y="803"/>
                    <a:pt x="617" y="803"/>
                  </a:cubicBezTo>
                  <a:cubicBezTo>
                    <a:pt x="617" y="804"/>
                    <a:pt x="618" y="803"/>
                    <a:pt x="619" y="804"/>
                  </a:cubicBezTo>
                  <a:cubicBezTo>
                    <a:pt x="619" y="805"/>
                    <a:pt x="618" y="806"/>
                    <a:pt x="619" y="807"/>
                  </a:cubicBezTo>
                  <a:cubicBezTo>
                    <a:pt x="619" y="807"/>
                    <a:pt x="618" y="808"/>
                    <a:pt x="617" y="808"/>
                  </a:cubicBezTo>
                  <a:cubicBezTo>
                    <a:pt x="616" y="808"/>
                    <a:pt x="618" y="809"/>
                    <a:pt x="616" y="810"/>
                  </a:cubicBezTo>
                  <a:cubicBezTo>
                    <a:pt x="616" y="808"/>
                    <a:pt x="615" y="808"/>
                    <a:pt x="614" y="808"/>
                  </a:cubicBezTo>
                  <a:cubicBezTo>
                    <a:pt x="613" y="808"/>
                    <a:pt x="615" y="808"/>
                    <a:pt x="614" y="809"/>
                  </a:cubicBezTo>
                  <a:cubicBezTo>
                    <a:pt x="614" y="809"/>
                    <a:pt x="611" y="809"/>
                    <a:pt x="611" y="810"/>
                  </a:cubicBezTo>
                  <a:close/>
                  <a:moveTo>
                    <a:pt x="617" y="1019"/>
                  </a:moveTo>
                  <a:cubicBezTo>
                    <a:pt x="617" y="1018"/>
                    <a:pt x="616" y="1018"/>
                    <a:pt x="617" y="1017"/>
                  </a:cubicBezTo>
                  <a:cubicBezTo>
                    <a:pt x="618" y="1017"/>
                    <a:pt x="618" y="1019"/>
                    <a:pt x="617" y="1019"/>
                  </a:cubicBezTo>
                  <a:close/>
                  <a:moveTo>
                    <a:pt x="621" y="922"/>
                  </a:moveTo>
                  <a:cubicBezTo>
                    <a:pt x="619" y="922"/>
                    <a:pt x="618" y="922"/>
                    <a:pt x="616" y="922"/>
                  </a:cubicBezTo>
                  <a:cubicBezTo>
                    <a:pt x="615" y="921"/>
                    <a:pt x="612" y="920"/>
                    <a:pt x="614" y="918"/>
                  </a:cubicBezTo>
                  <a:cubicBezTo>
                    <a:pt x="614" y="918"/>
                    <a:pt x="614" y="918"/>
                    <a:pt x="615" y="918"/>
                  </a:cubicBezTo>
                  <a:cubicBezTo>
                    <a:pt x="615" y="917"/>
                    <a:pt x="614" y="918"/>
                    <a:pt x="616" y="917"/>
                  </a:cubicBezTo>
                  <a:cubicBezTo>
                    <a:pt x="616" y="917"/>
                    <a:pt x="616" y="917"/>
                    <a:pt x="617" y="917"/>
                  </a:cubicBezTo>
                  <a:cubicBezTo>
                    <a:pt x="617" y="919"/>
                    <a:pt x="619" y="919"/>
                    <a:pt x="619" y="921"/>
                  </a:cubicBezTo>
                  <a:cubicBezTo>
                    <a:pt x="621" y="921"/>
                    <a:pt x="620" y="920"/>
                    <a:pt x="622" y="920"/>
                  </a:cubicBezTo>
                  <a:cubicBezTo>
                    <a:pt x="623" y="921"/>
                    <a:pt x="622" y="921"/>
                    <a:pt x="623" y="923"/>
                  </a:cubicBezTo>
                  <a:cubicBezTo>
                    <a:pt x="621" y="923"/>
                    <a:pt x="621" y="922"/>
                    <a:pt x="621" y="922"/>
                  </a:cubicBezTo>
                  <a:close/>
                  <a:moveTo>
                    <a:pt x="623" y="887"/>
                  </a:moveTo>
                  <a:cubicBezTo>
                    <a:pt x="622" y="887"/>
                    <a:pt x="623" y="886"/>
                    <a:pt x="623" y="886"/>
                  </a:cubicBezTo>
                  <a:cubicBezTo>
                    <a:pt x="624" y="886"/>
                    <a:pt x="623" y="887"/>
                    <a:pt x="623" y="887"/>
                  </a:cubicBezTo>
                  <a:close/>
                  <a:moveTo>
                    <a:pt x="623" y="741"/>
                  </a:moveTo>
                  <a:cubicBezTo>
                    <a:pt x="622" y="741"/>
                    <a:pt x="622" y="740"/>
                    <a:pt x="623" y="739"/>
                  </a:cubicBezTo>
                  <a:cubicBezTo>
                    <a:pt x="624" y="740"/>
                    <a:pt x="623" y="740"/>
                    <a:pt x="623" y="741"/>
                  </a:cubicBezTo>
                  <a:close/>
                  <a:moveTo>
                    <a:pt x="624" y="726"/>
                  </a:moveTo>
                  <a:cubicBezTo>
                    <a:pt x="624" y="726"/>
                    <a:pt x="624" y="727"/>
                    <a:pt x="624" y="728"/>
                  </a:cubicBezTo>
                  <a:cubicBezTo>
                    <a:pt x="622" y="728"/>
                    <a:pt x="623" y="726"/>
                    <a:pt x="624" y="726"/>
                  </a:cubicBezTo>
                  <a:close/>
                  <a:moveTo>
                    <a:pt x="624" y="953"/>
                  </a:moveTo>
                  <a:cubicBezTo>
                    <a:pt x="624" y="953"/>
                    <a:pt x="624" y="952"/>
                    <a:pt x="625" y="952"/>
                  </a:cubicBezTo>
                  <a:cubicBezTo>
                    <a:pt x="625" y="953"/>
                    <a:pt x="625" y="953"/>
                    <a:pt x="624" y="953"/>
                  </a:cubicBezTo>
                  <a:close/>
                  <a:moveTo>
                    <a:pt x="625" y="921"/>
                  </a:moveTo>
                  <a:cubicBezTo>
                    <a:pt x="624" y="921"/>
                    <a:pt x="625" y="919"/>
                    <a:pt x="625" y="920"/>
                  </a:cubicBezTo>
                  <a:cubicBezTo>
                    <a:pt x="626" y="920"/>
                    <a:pt x="625" y="920"/>
                    <a:pt x="625" y="921"/>
                  </a:cubicBezTo>
                  <a:close/>
                  <a:moveTo>
                    <a:pt x="625" y="917"/>
                  </a:moveTo>
                  <a:cubicBezTo>
                    <a:pt x="625" y="917"/>
                    <a:pt x="626" y="918"/>
                    <a:pt x="626" y="918"/>
                  </a:cubicBezTo>
                  <a:cubicBezTo>
                    <a:pt x="624" y="919"/>
                    <a:pt x="624" y="918"/>
                    <a:pt x="625" y="917"/>
                  </a:cubicBezTo>
                  <a:close/>
                  <a:moveTo>
                    <a:pt x="625" y="729"/>
                  </a:moveTo>
                  <a:cubicBezTo>
                    <a:pt x="626" y="728"/>
                    <a:pt x="627" y="728"/>
                    <a:pt x="627" y="729"/>
                  </a:cubicBezTo>
                  <a:cubicBezTo>
                    <a:pt x="627" y="729"/>
                    <a:pt x="627" y="729"/>
                    <a:pt x="626" y="730"/>
                  </a:cubicBezTo>
                  <a:cubicBezTo>
                    <a:pt x="626" y="730"/>
                    <a:pt x="625" y="729"/>
                    <a:pt x="625" y="729"/>
                  </a:cubicBezTo>
                  <a:close/>
                  <a:moveTo>
                    <a:pt x="626" y="731"/>
                  </a:moveTo>
                  <a:cubicBezTo>
                    <a:pt x="627" y="731"/>
                    <a:pt x="627" y="732"/>
                    <a:pt x="627" y="733"/>
                  </a:cubicBezTo>
                  <a:cubicBezTo>
                    <a:pt x="626" y="732"/>
                    <a:pt x="626" y="732"/>
                    <a:pt x="626" y="731"/>
                  </a:cubicBezTo>
                  <a:close/>
                  <a:moveTo>
                    <a:pt x="627" y="737"/>
                  </a:moveTo>
                  <a:cubicBezTo>
                    <a:pt x="628" y="738"/>
                    <a:pt x="626" y="738"/>
                    <a:pt x="627" y="737"/>
                  </a:cubicBezTo>
                  <a:close/>
                  <a:moveTo>
                    <a:pt x="627" y="739"/>
                  </a:moveTo>
                  <a:cubicBezTo>
                    <a:pt x="627" y="739"/>
                    <a:pt x="627" y="739"/>
                    <a:pt x="627" y="738"/>
                  </a:cubicBezTo>
                  <a:cubicBezTo>
                    <a:pt x="628" y="738"/>
                    <a:pt x="628" y="739"/>
                    <a:pt x="627" y="739"/>
                  </a:cubicBezTo>
                  <a:close/>
                  <a:moveTo>
                    <a:pt x="627" y="724"/>
                  </a:moveTo>
                  <a:cubicBezTo>
                    <a:pt x="627" y="723"/>
                    <a:pt x="627" y="723"/>
                    <a:pt x="628" y="723"/>
                  </a:cubicBezTo>
                  <a:cubicBezTo>
                    <a:pt x="628" y="724"/>
                    <a:pt x="628" y="724"/>
                    <a:pt x="628" y="724"/>
                  </a:cubicBezTo>
                  <a:cubicBezTo>
                    <a:pt x="627" y="724"/>
                    <a:pt x="627" y="724"/>
                    <a:pt x="627" y="724"/>
                  </a:cubicBezTo>
                  <a:close/>
                  <a:moveTo>
                    <a:pt x="629" y="750"/>
                  </a:moveTo>
                  <a:cubicBezTo>
                    <a:pt x="629" y="750"/>
                    <a:pt x="629" y="751"/>
                    <a:pt x="629" y="751"/>
                  </a:cubicBezTo>
                  <a:cubicBezTo>
                    <a:pt x="628" y="751"/>
                    <a:pt x="629" y="749"/>
                    <a:pt x="629" y="750"/>
                  </a:cubicBezTo>
                  <a:close/>
                  <a:moveTo>
                    <a:pt x="630" y="830"/>
                  </a:moveTo>
                  <a:cubicBezTo>
                    <a:pt x="630" y="829"/>
                    <a:pt x="630" y="829"/>
                    <a:pt x="631" y="829"/>
                  </a:cubicBezTo>
                  <a:cubicBezTo>
                    <a:pt x="631" y="829"/>
                    <a:pt x="631" y="830"/>
                    <a:pt x="630" y="830"/>
                  </a:cubicBezTo>
                  <a:close/>
                  <a:moveTo>
                    <a:pt x="631" y="828"/>
                  </a:moveTo>
                  <a:cubicBezTo>
                    <a:pt x="631" y="828"/>
                    <a:pt x="630" y="828"/>
                    <a:pt x="630" y="827"/>
                  </a:cubicBezTo>
                  <a:cubicBezTo>
                    <a:pt x="631" y="827"/>
                    <a:pt x="631" y="827"/>
                    <a:pt x="631" y="828"/>
                  </a:cubicBezTo>
                  <a:close/>
                  <a:moveTo>
                    <a:pt x="633" y="901"/>
                  </a:moveTo>
                  <a:cubicBezTo>
                    <a:pt x="633" y="900"/>
                    <a:pt x="633" y="900"/>
                    <a:pt x="633" y="900"/>
                  </a:cubicBezTo>
                  <a:cubicBezTo>
                    <a:pt x="633" y="900"/>
                    <a:pt x="634" y="900"/>
                    <a:pt x="634" y="900"/>
                  </a:cubicBezTo>
                  <a:cubicBezTo>
                    <a:pt x="634" y="900"/>
                    <a:pt x="634" y="901"/>
                    <a:pt x="633" y="901"/>
                  </a:cubicBezTo>
                  <a:close/>
                  <a:moveTo>
                    <a:pt x="634" y="899"/>
                  </a:moveTo>
                  <a:cubicBezTo>
                    <a:pt x="633" y="899"/>
                    <a:pt x="634" y="898"/>
                    <a:pt x="634" y="898"/>
                  </a:cubicBezTo>
                  <a:cubicBezTo>
                    <a:pt x="635" y="898"/>
                    <a:pt x="634" y="899"/>
                    <a:pt x="634" y="899"/>
                  </a:cubicBezTo>
                  <a:close/>
                  <a:moveTo>
                    <a:pt x="633" y="858"/>
                  </a:moveTo>
                  <a:cubicBezTo>
                    <a:pt x="633" y="857"/>
                    <a:pt x="633" y="857"/>
                    <a:pt x="633" y="857"/>
                  </a:cubicBezTo>
                  <a:cubicBezTo>
                    <a:pt x="634" y="857"/>
                    <a:pt x="634" y="857"/>
                    <a:pt x="634" y="857"/>
                  </a:cubicBezTo>
                  <a:cubicBezTo>
                    <a:pt x="634" y="857"/>
                    <a:pt x="634" y="857"/>
                    <a:pt x="634" y="858"/>
                  </a:cubicBezTo>
                  <a:cubicBezTo>
                    <a:pt x="634" y="858"/>
                    <a:pt x="634" y="858"/>
                    <a:pt x="633" y="858"/>
                  </a:cubicBezTo>
                  <a:close/>
                  <a:moveTo>
                    <a:pt x="634" y="811"/>
                  </a:moveTo>
                  <a:cubicBezTo>
                    <a:pt x="633" y="811"/>
                    <a:pt x="630" y="811"/>
                    <a:pt x="629" y="811"/>
                  </a:cubicBezTo>
                  <a:cubicBezTo>
                    <a:pt x="629" y="810"/>
                    <a:pt x="628" y="810"/>
                    <a:pt x="629" y="809"/>
                  </a:cubicBezTo>
                  <a:cubicBezTo>
                    <a:pt x="630" y="810"/>
                    <a:pt x="630" y="809"/>
                    <a:pt x="631" y="809"/>
                  </a:cubicBezTo>
                  <a:cubicBezTo>
                    <a:pt x="630" y="808"/>
                    <a:pt x="630" y="807"/>
                    <a:pt x="631" y="807"/>
                  </a:cubicBezTo>
                  <a:cubicBezTo>
                    <a:pt x="633" y="807"/>
                    <a:pt x="634" y="808"/>
                    <a:pt x="635" y="809"/>
                  </a:cubicBezTo>
                  <a:cubicBezTo>
                    <a:pt x="635" y="810"/>
                    <a:pt x="634" y="810"/>
                    <a:pt x="634" y="811"/>
                  </a:cubicBezTo>
                  <a:close/>
                  <a:moveTo>
                    <a:pt x="635" y="799"/>
                  </a:moveTo>
                  <a:cubicBezTo>
                    <a:pt x="637" y="799"/>
                    <a:pt x="636" y="801"/>
                    <a:pt x="637" y="801"/>
                  </a:cubicBezTo>
                  <a:cubicBezTo>
                    <a:pt x="637" y="801"/>
                    <a:pt x="636" y="801"/>
                    <a:pt x="636" y="801"/>
                  </a:cubicBezTo>
                  <a:cubicBezTo>
                    <a:pt x="635" y="800"/>
                    <a:pt x="635" y="800"/>
                    <a:pt x="635" y="799"/>
                  </a:cubicBezTo>
                  <a:close/>
                  <a:moveTo>
                    <a:pt x="637" y="876"/>
                  </a:moveTo>
                  <a:cubicBezTo>
                    <a:pt x="636" y="876"/>
                    <a:pt x="636" y="876"/>
                    <a:pt x="636" y="875"/>
                  </a:cubicBezTo>
                  <a:cubicBezTo>
                    <a:pt x="637" y="875"/>
                    <a:pt x="637" y="876"/>
                    <a:pt x="637" y="876"/>
                  </a:cubicBezTo>
                  <a:close/>
                  <a:moveTo>
                    <a:pt x="636" y="897"/>
                  </a:moveTo>
                  <a:cubicBezTo>
                    <a:pt x="636" y="896"/>
                    <a:pt x="636" y="896"/>
                    <a:pt x="636" y="895"/>
                  </a:cubicBezTo>
                  <a:cubicBezTo>
                    <a:pt x="638" y="895"/>
                    <a:pt x="638" y="897"/>
                    <a:pt x="636" y="897"/>
                  </a:cubicBezTo>
                  <a:close/>
                  <a:moveTo>
                    <a:pt x="638" y="895"/>
                  </a:moveTo>
                  <a:cubicBezTo>
                    <a:pt x="637" y="894"/>
                    <a:pt x="637" y="894"/>
                    <a:pt x="638" y="893"/>
                  </a:cubicBezTo>
                  <a:cubicBezTo>
                    <a:pt x="638" y="894"/>
                    <a:pt x="638" y="894"/>
                    <a:pt x="638" y="895"/>
                  </a:cubicBezTo>
                  <a:close/>
                  <a:moveTo>
                    <a:pt x="639" y="801"/>
                  </a:moveTo>
                  <a:cubicBezTo>
                    <a:pt x="639" y="801"/>
                    <a:pt x="640" y="801"/>
                    <a:pt x="640" y="801"/>
                  </a:cubicBezTo>
                  <a:cubicBezTo>
                    <a:pt x="641" y="801"/>
                    <a:pt x="640" y="802"/>
                    <a:pt x="641" y="802"/>
                  </a:cubicBezTo>
                  <a:cubicBezTo>
                    <a:pt x="639" y="802"/>
                    <a:pt x="639" y="802"/>
                    <a:pt x="639" y="801"/>
                  </a:cubicBezTo>
                  <a:close/>
                  <a:moveTo>
                    <a:pt x="641" y="941"/>
                  </a:moveTo>
                  <a:cubicBezTo>
                    <a:pt x="640" y="941"/>
                    <a:pt x="640" y="941"/>
                    <a:pt x="639" y="941"/>
                  </a:cubicBezTo>
                  <a:cubicBezTo>
                    <a:pt x="639" y="940"/>
                    <a:pt x="640" y="940"/>
                    <a:pt x="640" y="940"/>
                  </a:cubicBezTo>
                  <a:cubicBezTo>
                    <a:pt x="640" y="940"/>
                    <a:pt x="641" y="940"/>
                    <a:pt x="641" y="941"/>
                  </a:cubicBezTo>
                  <a:close/>
                  <a:moveTo>
                    <a:pt x="641" y="800"/>
                  </a:moveTo>
                  <a:cubicBezTo>
                    <a:pt x="640" y="800"/>
                    <a:pt x="641" y="800"/>
                    <a:pt x="641" y="800"/>
                  </a:cubicBezTo>
                  <a:cubicBezTo>
                    <a:pt x="641" y="800"/>
                    <a:pt x="640" y="799"/>
                    <a:pt x="641" y="798"/>
                  </a:cubicBezTo>
                  <a:cubicBezTo>
                    <a:pt x="642" y="798"/>
                    <a:pt x="641" y="798"/>
                    <a:pt x="641" y="799"/>
                  </a:cubicBezTo>
                  <a:cubicBezTo>
                    <a:pt x="642" y="799"/>
                    <a:pt x="643" y="800"/>
                    <a:pt x="642" y="801"/>
                  </a:cubicBezTo>
                  <a:cubicBezTo>
                    <a:pt x="641" y="801"/>
                    <a:pt x="642" y="800"/>
                    <a:pt x="641" y="800"/>
                  </a:cubicBezTo>
                  <a:close/>
                  <a:moveTo>
                    <a:pt x="643" y="939"/>
                  </a:moveTo>
                  <a:cubicBezTo>
                    <a:pt x="646" y="939"/>
                    <a:pt x="646" y="941"/>
                    <a:pt x="644" y="942"/>
                  </a:cubicBezTo>
                  <a:cubicBezTo>
                    <a:pt x="642" y="942"/>
                    <a:pt x="642" y="941"/>
                    <a:pt x="641" y="940"/>
                  </a:cubicBezTo>
                  <a:cubicBezTo>
                    <a:pt x="642" y="940"/>
                    <a:pt x="642" y="939"/>
                    <a:pt x="643" y="939"/>
                  </a:cubicBezTo>
                  <a:close/>
                  <a:moveTo>
                    <a:pt x="646" y="1020"/>
                  </a:moveTo>
                  <a:cubicBezTo>
                    <a:pt x="645" y="1020"/>
                    <a:pt x="643" y="1021"/>
                    <a:pt x="642" y="1021"/>
                  </a:cubicBezTo>
                  <a:cubicBezTo>
                    <a:pt x="641" y="1019"/>
                    <a:pt x="646" y="1017"/>
                    <a:pt x="646" y="1020"/>
                  </a:cubicBezTo>
                  <a:close/>
                  <a:moveTo>
                    <a:pt x="646" y="729"/>
                  </a:moveTo>
                  <a:cubicBezTo>
                    <a:pt x="646" y="728"/>
                    <a:pt x="645" y="728"/>
                    <a:pt x="647" y="728"/>
                  </a:cubicBezTo>
                  <a:cubicBezTo>
                    <a:pt x="647" y="728"/>
                    <a:pt x="647" y="729"/>
                    <a:pt x="646" y="729"/>
                  </a:cubicBezTo>
                  <a:close/>
                  <a:moveTo>
                    <a:pt x="648" y="727"/>
                  </a:moveTo>
                  <a:cubicBezTo>
                    <a:pt x="647" y="727"/>
                    <a:pt x="647" y="727"/>
                    <a:pt x="647" y="727"/>
                  </a:cubicBezTo>
                  <a:cubicBezTo>
                    <a:pt x="647" y="726"/>
                    <a:pt x="647" y="726"/>
                    <a:pt x="647" y="726"/>
                  </a:cubicBezTo>
                  <a:cubicBezTo>
                    <a:pt x="647" y="726"/>
                    <a:pt x="647" y="726"/>
                    <a:pt x="648" y="726"/>
                  </a:cubicBezTo>
                  <a:cubicBezTo>
                    <a:pt x="648" y="726"/>
                    <a:pt x="648" y="726"/>
                    <a:pt x="648" y="727"/>
                  </a:cubicBezTo>
                  <a:close/>
                  <a:moveTo>
                    <a:pt x="648" y="726"/>
                  </a:moveTo>
                  <a:cubicBezTo>
                    <a:pt x="647" y="725"/>
                    <a:pt x="647" y="723"/>
                    <a:pt x="648" y="723"/>
                  </a:cubicBezTo>
                  <a:cubicBezTo>
                    <a:pt x="650" y="724"/>
                    <a:pt x="648" y="725"/>
                    <a:pt x="648" y="726"/>
                  </a:cubicBezTo>
                  <a:close/>
                  <a:moveTo>
                    <a:pt x="650" y="720"/>
                  </a:moveTo>
                  <a:cubicBezTo>
                    <a:pt x="650" y="720"/>
                    <a:pt x="649" y="720"/>
                    <a:pt x="649" y="720"/>
                  </a:cubicBezTo>
                  <a:cubicBezTo>
                    <a:pt x="649" y="720"/>
                    <a:pt x="649" y="720"/>
                    <a:pt x="649" y="720"/>
                  </a:cubicBezTo>
                  <a:cubicBezTo>
                    <a:pt x="649" y="720"/>
                    <a:pt x="650" y="720"/>
                    <a:pt x="650" y="720"/>
                  </a:cubicBezTo>
                  <a:cubicBezTo>
                    <a:pt x="650" y="720"/>
                    <a:pt x="650" y="720"/>
                    <a:pt x="650" y="720"/>
                  </a:cubicBezTo>
                  <a:close/>
                  <a:moveTo>
                    <a:pt x="650" y="692"/>
                  </a:moveTo>
                  <a:cubicBezTo>
                    <a:pt x="650" y="692"/>
                    <a:pt x="650" y="694"/>
                    <a:pt x="652" y="694"/>
                  </a:cubicBezTo>
                  <a:cubicBezTo>
                    <a:pt x="652" y="694"/>
                    <a:pt x="652" y="695"/>
                    <a:pt x="652" y="695"/>
                  </a:cubicBezTo>
                  <a:cubicBezTo>
                    <a:pt x="650" y="697"/>
                    <a:pt x="646" y="692"/>
                    <a:pt x="650" y="692"/>
                  </a:cubicBezTo>
                  <a:close/>
                  <a:moveTo>
                    <a:pt x="652" y="912"/>
                  </a:moveTo>
                  <a:cubicBezTo>
                    <a:pt x="652" y="911"/>
                    <a:pt x="651" y="911"/>
                    <a:pt x="651" y="910"/>
                  </a:cubicBezTo>
                  <a:cubicBezTo>
                    <a:pt x="652" y="910"/>
                    <a:pt x="652" y="910"/>
                    <a:pt x="653" y="910"/>
                  </a:cubicBezTo>
                  <a:cubicBezTo>
                    <a:pt x="653" y="911"/>
                    <a:pt x="653" y="912"/>
                    <a:pt x="652" y="912"/>
                  </a:cubicBezTo>
                  <a:close/>
                  <a:moveTo>
                    <a:pt x="652" y="910"/>
                  </a:moveTo>
                  <a:cubicBezTo>
                    <a:pt x="651" y="910"/>
                    <a:pt x="653" y="909"/>
                    <a:pt x="653" y="909"/>
                  </a:cubicBezTo>
                  <a:cubicBezTo>
                    <a:pt x="654" y="909"/>
                    <a:pt x="653" y="910"/>
                    <a:pt x="652" y="910"/>
                  </a:cubicBezTo>
                  <a:close/>
                  <a:moveTo>
                    <a:pt x="654" y="890"/>
                  </a:moveTo>
                  <a:cubicBezTo>
                    <a:pt x="656" y="890"/>
                    <a:pt x="656" y="892"/>
                    <a:pt x="654" y="892"/>
                  </a:cubicBezTo>
                  <a:cubicBezTo>
                    <a:pt x="653" y="891"/>
                    <a:pt x="654" y="891"/>
                    <a:pt x="654" y="890"/>
                  </a:cubicBezTo>
                  <a:close/>
                  <a:moveTo>
                    <a:pt x="655" y="907"/>
                  </a:moveTo>
                  <a:cubicBezTo>
                    <a:pt x="655" y="907"/>
                    <a:pt x="654" y="906"/>
                    <a:pt x="655" y="905"/>
                  </a:cubicBezTo>
                  <a:cubicBezTo>
                    <a:pt x="657" y="905"/>
                    <a:pt x="657" y="907"/>
                    <a:pt x="655" y="907"/>
                  </a:cubicBezTo>
                  <a:close/>
                  <a:moveTo>
                    <a:pt x="656" y="905"/>
                  </a:moveTo>
                  <a:cubicBezTo>
                    <a:pt x="656" y="905"/>
                    <a:pt x="656" y="904"/>
                    <a:pt x="656" y="904"/>
                  </a:cubicBezTo>
                  <a:cubicBezTo>
                    <a:pt x="657" y="904"/>
                    <a:pt x="657" y="904"/>
                    <a:pt x="656" y="905"/>
                  </a:cubicBezTo>
                  <a:close/>
                  <a:moveTo>
                    <a:pt x="654" y="777"/>
                  </a:moveTo>
                  <a:cubicBezTo>
                    <a:pt x="654" y="777"/>
                    <a:pt x="654" y="777"/>
                    <a:pt x="653" y="776"/>
                  </a:cubicBezTo>
                  <a:cubicBezTo>
                    <a:pt x="654" y="775"/>
                    <a:pt x="657" y="776"/>
                    <a:pt x="657" y="777"/>
                  </a:cubicBezTo>
                  <a:cubicBezTo>
                    <a:pt x="656" y="778"/>
                    <a:pt x="655" y="777"/>
                    <a:pt x="654" y="777"/>
                  </a:cubicBezTo>
                  <a:close/>
                  <a:moveTo>
                    <a:pt x="659" y="952"/>
                  </a:moveTo>
                  <a:cubicBezTo>
                    <a:pt x="659" y="952"/>
                    <a:pt x="658" y="952"/>
                    <a:pt x="658" y="952"/>
                  </a:cubicBezTo>
                  <a:cubicBezTo>
                    <a:pt x="658" y="951"/>
                    <a:pt x="658" y="951"/>
                    <a:pt x="658" y="951"/>
                  </a:cubicBezTo>
                  <a:cubicBezTo>
                    <a:pt x="659" y="951"/>
                    <a:pt x="659" y="951"/>
                    <a:pt x="659" y="952"/>
                  </a:cubicBezTo>
                  <a:close/>
                  <a:moveTo>
                    <a:pt x="659" y="733"/>
                  </a:moveTo>
                  <a:cubicBezTo>
                    <a:pt x="658" y="733"/>
                    <a:pt x="658" y="733"/>
                    <a:pt x="657" y="733"/>
                  </a:cubicBezTo>
                  <a:cubicBezTo>
                    <a:pt x="657" y="732"/>
                    <a:pt x="657" y="731"/>
                    <a:pt x="657" y="731"/>
                  </a:cubicBezTo>
                  <a:cubicBezTo>
                    <a:pt x="658" y="731"/>
                    <a:pt x="658" y="732"/>
                    <a:pt x="659" y="732"/>
                  </a:cubicBezTo>
                  <a:cubicBezTo>
                    <a:pt x="659" y="732"/>
                    <a:pt x="659" y="732"/>
                    <a:pt x="659" y="733"/>
                  </a:cubicBezTo>
                  <a:close/>
                  <a:moveTo>
                    <a:pt x="660" y="634"/>
                  </a:moveTo>
                  <a:cubicBezTo>
                    <a:pt x="658" y="634"/>
                    <a:pt x="658" y="633"/>
                    <a:pt x="657" y="633"/>
                  </a:cubicBezTo>
                  <a:cubicBezTo>
                    <a:pt x="658" y="633"/>
                    <a:pt x="658" y="632"/>
                    <a:pt x="660" y="632"/>
                  </a:cubicBezTo>
                  <a:cubicBezTo>
                    <a:pt x="660" y="632"/>
                    <a:pt x="659" y="633"/>
                    <a:pt x="661" y="633"/>
                  </a:cubicBezTo>
                  <a:cubicBezTo>
                    <a:pt x="661" y="634"/>
                    <a:pt x="660" y="634"/>
                    <a:pt x="660" y="634"/>
                  </a:cubicBezTo>
                  <a:close/>
                  <a:moveTo>
                    <a:pt x="663" y="953"/>
                  </a:moveTo>
                  <a:cubicBezTo>
                    <a:pt x="661" y="953"/>
                    <a:pt x="661" y="952"/>
                    <a:pt x="660" y="951"/>
                  </a:cubicBezTo>
                  <a:cubicBezTo>
                    <a:pt x="661" y="951"/>
                    <a:pt x="660" y="950"/>
                    <a:pt x="661" y="950"/>
                  </a:cubicBezTo>
                  <a:cubicBezTo>
                    <a:pt x="664" y="950"/>
                    <a:pt x="664" y="952"/>
                    <a:pt x="663" y="953"/>
                  </a:cubicBezTo>
                  <a:close/>
                  <a:moveTo>
                    <a:pt x="664" y="828"/>
                  </a:moveTo>
                  <a:cubicBezTo>
                    <a:pt x="663" y="828"/>
                    <a:pt x="664" y="827"/>
                    <a:pt x="665" y="827"/>
                  </a:cubicBezTo>
                  <a:cubicBezTo>
                    <a:pt x="666" y="828"/>
                    <a:pt x="665" y="829"/>
                    <a:pt x="664" y="828"/>
                  </a:cubicBezTo>
                  <a:close/>
                  <a:moveTo>
                    <a:pt x="667" y="695"/>
                  </a:moveTo>
                  <a:cubicBezTo>
                    <a:pt x="667" y="695"/>
                    <a:pt x="667" y="696"/>
                    <a:pt x="667" y="696"/>
                  </a:cubicBezTo>
                  <a:cubicBezTo>
                    <a:pt x="666" y="696"/>
                    <a:pt x="666" y="696"/>
                    <a:pt x="667" y="695"/>
                  </a:cubicBezTo>
                  <a:close/>
                  <a:moveTo>
                    <a:pt x="668" y="774"/>
                  </a:moveTo>
                  <a:cubicBezTo>
                    <a:pt x="669" y="774"/>
                    <a:pt x="668" y="776"/>
                    <a:pt x="668" y="776"/>
                  </a:cubicBezTo>
                  <a:cubicBezTo>
                    <a:pt x="666" y="776"/>
                    <a:pt x="667" y="775"/>
                    <a:pt x="668" y="774"/>
                  </a:cubicBezTo>
                  <a:close/>
                  <a:moveTo>
                    <a:pt x="668" y="797"/>
                  </a:moveTo>
                  <a:cubicBezTo>
                    <a:pt x="669" y="797"/>
                    <a:pt x="668" y="798"/>
                    <a:pt x="669" y="798"/>
                  </a:cubicBezTo>
                  <a:cubicBezTo>
                    <a:pt x="669" y="799"/>
                    <a:pt x="669" y="799"/>
                    <a:pt x="668" y="799"/>
                  </a:cubicBezTo>
                  <a:cubicBezTo>
                    <a:pt x="667" y="799"/>
                    <a:pt x="668" y="798"/>
                    <a:pt x="668" y="797"/>
                  </a:cubicBezTo>
                  <a:close/>
                  <a:moveTo>
                    <a:pt x="669" y="914"/>
                  </a:moveTo>
                  <a:cubicBezTo>
                    <a:pt x="668" y="914"/>
                    <a:pt x="668" y="912"/>
                    <a:pt x="669" y="912"/>
                  </a:cubicBezTo>
                  <a:cubicBezTo>
                    <a:pt x="670" y="913"/>
                    <a:pt x="669" y="913"/>
                    <a:pt x="669" y="914"/>
                  </a:cubicBezTo>
                  <a:close/>
                  <a:moveTo>
                    <a:pt x="668" y="517"/>
                  </a:moveTo>
                  <a:cubicBezTo>
                    <a:pt x="668" y="517"/>
                    <a:pt x="668" y="517"/>
                    <a:pt x="668" y="516"/>
                  </a:cubicBezTo>
                  <a:cubicBezTo>
                    <a:pt x="669" y="516"/>
                    <a:pt x="669" y="516"/>
                    <a:pt x="670" y="516"/>
                  </a:cubicBezTo>
                  <a:cubicBezTo>
                    <a:pt x="670" y="517"/>
                    <a:pt x="669" y="517"/>
                    <a:pt x="668" y="517"/>
                  </a:cubicBezTo>
                  <a:close/>
                  <a:moveTo>
                    <a:pt x="670" y="770"/>
                  </a:moveTo>
                  <a:cubicBezTo>
                    <a:pt x="671" y="770"/>
                    <a:pt x="671" y="770"/>
                    <a:pt x="672" y="770"/>
                  </a:cubicBezTo>
                  <a:cubicBezTo>
                    <a:pt x="672" y="771"/>
                    <a:pt x="671" y="771"/>
                    <a:pt x="670" y="771"/>
                  </a:cubicBezTo>
                  <a:cubicBezTo>
                    <a:pt x="670" y="771"/>
                    <a:pt x="670" y="770"/>
                    <a:pt x="670" y="770"/>
                  </a:cubicBezTo>
                  <a:close/>
                  <a:moveTo>
                    <a:pt x="671" y="899"/>
                  </a:moveTo>
                  <a:cubicBezTo>
                    <a:pt x="673" y="899"/>
                    <a:pt x="673" y="899"/>
                    <a:pt x="673" y="899"/>
                  </a:cubicBezTo>
                  <a:cubicBezTo>
                    <a:pt x="672" y="899"/>
                    <a:pt x="672" y="900"/>
                    <a:pt x="673" y="900"/>
                  </a:cubicBezTo>
                  <a:cubicBezTo>
                    <a:pt x="672" y="900"/>
                    <a:pt x="671" y="900"/>
                    <a:pt x="671" y="899"/>
                  </a:cubicBezTo>
                  <a:close/>
                  <a:moveTo>
                    <a:pt x="672" y="903"/>
                  </a:moveTo>
                  <a:cubicBezTo>
                    <a:pt x="671" y="902"/>
                    <a:pt x="673" y="901"/>
                    <a:pt x="673" y="900"/>
                  </a:cubicBezTo>
                  <a:cubicBezTo>
                    <a:pt x="675" y="900"/>
                    <a:pt x="675" y="903"/>
                    <a:pt x="672" y="903"/>
                  </a:cubicBezTo>
                  <a:close/>
                  <a:moveTo>
                    <a:pt x="671" y="783"/>
                  </a:moveTo>
                  <a:cubicBezTo>
                    <a:pt x="671" y="782"/>
                    <a:pt x="671" y="782"/>
                    <a:pt x="671" y="781"/>
                  </a:cubicBezTo>
                  <a:cubicBezTo>
                    <a:pt x="671" y="780"/>
                    <a:pt x="672" y="779"/>
                    <a:pt x="672" y="779"/>
                  </a:cubicBezTo>
                  <a:cubicBezTo>
                    <a:pt x="673" y="779"/>
                    <a:pt x="675" y="779"/>
                    <a:pt x="675" y="778"/>
                  </a:cubicBezTo>
                  <a:cubicBezTo>
                    <a:pt x="676" y="779"/>
                    <a:pt x="676" y="779"/>
                    <a:pt x="677" y="778"/>
                  </a:cubicBezTo>
                  <a:cubicBezTo>
                    <a:pt x="678" y="778"/>
                    <a:pt x="679" y="779"/>
                    <a:pt x="680" y="779"/>
                  </a:cubicBezTo>
                  <a:cubicBezTo>
                    <a:pt x="681" y="779"/>
                    <a:pt x="681" y="778"/>
                    <a:pt x="681" y="778"/>
                  </a:cubicBezTo>
                  <a:cubicBezTo>
                    <a:pt x="683" y="778"/>
                    <a:pt x="684" y="778"/>
                    <a:pt x="685" y="778"/>
                  </a:cubicBezTo>
                  <a:cubicBezTo>
                    <a:pt x="685" y="778"/>
                    <a:pt x="685" y="779"/>
                    <a:pt x="686" y="779"/>
                  </a:cubicBezTo>
                  <a:cubicBezTo>
                    <a:pt x="686" y="779"/>
                    <a:pt x="687" y="778"/>
                    <a:pt x="687" y="779"/>
                  </a:cubicBezTo>
                  <a:cubicBezTo>
                    <a:pt x="688" y="779"/>
                    <a:pt x="688" y="779"/>
                    <a:pt x="689" y="780"/>
                  </a:cubicBezTo>
                  <a:cubicBezTo>
                    <a:pt x="689" y="780"/>
                    <a:pt x="689" y="779"/>
                    <a:pt x="690" y="779"/>
                  </a:cubicBezTo>
                  <a:cubicBezTo>
                    <a:pt x="691" y="780"/>
                    <a:pt x="689" y="780"/>
                    <a:pt x="690" y="781"/>
                  </a:cubicBezTo>
                  <a:cubicBezTo>
                    <a:pt x="689" y="781"/>
                    <a:pt x="689" y="780"/>
                    <a:pt x="688" y="780"/>
                  </a:cubicBezTo>
                  <a:cubicBezTo>
                    <a:pt x="687" y="781"/>
                    <a:pt x="686" y="782"/>
                    <a:pt x="685" y="783"/>
                  </a:cubicBezTo>
                  <a:cubicBezTo>
                    <a:pt x="684" y="782"/>
                    <a:pt x="683" y="782"/>
                    <a:pt x="682" y="781"/>
                  </a:cubicBezTo>
                  <a:cubicBezTo>
                    <a:pt x="681" y="782"/>
                    <a:pt x="681" y="782"/>
                    <a:pt x="681" y="782"/>
                  </a:cubicBezTo>
                  <a:cubicBezTo>
                    <a:pt x="678" y="782"/>
                    <a:pt x="676" y="783"/>
                    <a:pt x="675" y="783"/>
                  </a:cubicBezTo>
                  <a:cubicBezTo>
                    <a:pt x="674" y="783"/>
                    <a:pt x="673" y="782"/>
                    <a:pt x="671" y="783"/>
                  </a:cubicBezTo>
                  <a:close/>
                  <a:moveTo>
                    <a:pt x="679" y="799"/>
                  </a:moveTo>
                  <a:cubicBezTo>
                    <a:pt x="679" y="798"/>
                    <a:pt x="679" y="798"/>
                    <a:pt x="680" y="798"/>
                  </a:cubicBezTo>
                  <a:cubicBezTo>
                    <a:pt x="681" y="798"/>
                    <a:pt x="681" y="799"/>
                    <a:pt x="682" y="798"/>
                  </a:cubicBezTo>
                  <a:cubicBezTo>
                    <a:pt x="683" y="798"/>
                    <a:pt x="683" y="797"/>
                    <a:pt x="684" y="797"/>
                  </a:cubicBezTo>
                  <a:cubicBezTo>
                    <a:pt x="684" y="798"/>
                    <a:pt x="685" y="798"/>
                    <a:pt x="686" y="798"/>
                  </a:cubicBezTo>
                  <a:cubicBezTo>
                    <a:pt x="686" y="799"/>
                    <a:pt x="685" y="800"/>
                    <a:pt x="684" y="801"/>
                  </a:cubicBezTo>
                  <a:cubicBezTo>
                    <a:pt x="682" y="801"/>
                    <a:pt x="680" y="801"/>
                    <a:pt x="680" y="800"/>
                  </a:cubicBezTo>
                  <a:cubicBezTo>
                    <a:pt x="681" y="800"/>
                    <a:pt x="681" y="800"/>
                    <a:pt x="682" y="800"/>
                  </a:cubicBezTo>
                  <a:cubicBezTo>
                    <a:pt x="682" y="799"/>
                    <a:pt x="681" y="799"/>
                    <a:pt x="679" y="799"/>
                  </a:cubicBezTo>
                  <a:close/>
                  <a:moveTo>
                    <a:pt x="679" y="786"/>
                  </a:moveTo>
                  <a:cubicBezTo>
                    <a:pt x="679" y="787"/>
                    <a:pt x="678" y="785"/>
                    <a:pt x="679" y="786"/>
                  </a:cubicBezTo>
                  <a:close/>
                  <a:moveTo>
                    <a:pt x="681" y="796"/>
                  </a:moveTo>
                  <a:cubicBezTo>
                    <a:pt x="681" y="797"/>
                    <a:pt x="682" y="797"/>
                    <a:pt x="682" y="797"/>
                  </a:cubicBezTo>
                  <a:cubicBezTo>
                    <a:pt x="681" y="797"/>
                    <a:pt x="681" y="797"/>
                    <a:pt x="681" y="796"/>
                  </a:cubicBezTo>
                  <a:close/>
                  <a:moveTo>
                    <a:pt x="676" y="838"/>
                  </a:moveTo>
                  <a:cubicBezTo>
                    <a:pt x="675" y="838"/>
                    <a:pt x="675" y="838"/>
                    <a:pt x="675" y="838"/>
                  </a:cubicBezTo>
                  <a:cubicBezTo>
                    <a:pt x="676" y="838"/>
                    <a:pt x="676" y="838"/>
                    <a:pt x="676" y="838"/>
                  </a:cubicBezTo>
                  <a:close/>
                  <a:moveTo>
                    <a:pt x="675" y="882"/>
                  </a:moveTo>
                  <a:cubicBezTo>
                    <a:pt x="676" y="881"/>
                    <a:pt x="677" y="882"/>
                    <a:pt x="677" y="883"/>
                  </a:cubicBezTo>
                  <a:cubicBezTo>
                    <a:pt x="676" y="883"/>
                    <a:pt x="676" y="882"/>
                    <a:pt x="675" y="882"/>
                  </a:cubicBezTo>
                  <a:close/>
                  <a:moveTo>
                    <a:pt x="679" y="816"/>
                  </a:moveTo>
                  <a:cubicBezTo>
                    <a:pt x="678" y="815"/>
                    <a:pt x="678" y="815"/>
                    <a:pt x="679" y="814"/>
                  </a:cubicBezTo>
                  <a:cubicBezTo>
                    <a:pt x="680" y="814"/>
                    <a:pt x="681" y="814"/>
                    <a:pt x="681" y="815"/>
                  </a:cubicBezTo>
                  <a:cubicBezTo>
                    <a:pt x="681" y="816"/>
                    <a:pt x="680" y="816"/>
                    <a:pt x="679" y="816"/>
                  </a:cubicBezTo>
                  <a:close/>
                  <a:moveTo>
                    <a:pt x="680" y="842"/>
                  </a:moveTo>
                  <a:cubicBezTo>
                    <a:pt x="681" y="842"/>
                    <a:pt x="681" y="843"/>
                    <a:pt x="681" y="843"/>
                  </a:cubicBezTo>
                  <a:cubicBezTo>
                    <a:pt x="680" y="843"/>
                    <a:pt x="680" y="842"/>
                    <a:pt x="680" y="842"/>
                  </a:cubicBezTo>
                  <a:close/>
                  <a:moveTo>
                    <a:pt x="683" y="973"/>
                  </a:moveTo>
                  <a:cubicBezTo>
                    <a:pt x="681" y="974"/>
                    <a:pt x="680" y="971"/>
                    <a:pt x="682" y="970"/>
                  </a:cubicBezTo>
                  <a:cubicBezTo>
                    <a:pt x="683" y="970"/>
                    <a:pt x="684" y="972"/>
                    <a:pt x="683" y="973"/>
                  </a:cubicBezTo>
                  <a:close/>
                  <a:moveTo>
                    <a:pt x="684" y="845"/>
                  </a:moveTo>
                  <a:cubicBezTo>
                    <a:pt x="683" y="845"/>
                    <a:pt x="683" y="845"/>
                    <a:pt x="683" y="844"/>
                  </a:cubicBezTo>
                  <a:cubicBezTo>
                    <a:pt x="684" y="844"/>
                    <a:pt x="684" y="844"/>
                    <a:pt x="684" y="845"/>
                  </a:cubicBezTo>
                  <a:close/>
                  <a:moveTo>
                    <a:pt x="684" y="862"/>
                  </a:moveTo>
                  <a:cubicBezTo>
                    <a:pt x="684" y="861"/>
                    <a:pt x="686" y="861"/>
                    <a:pt x="686" y="861"/>
                  </a:cubicBezTo>
                  <a:cubicBezTo>
                    <a:pt x="687" y="861"/>
                    <a:pt x="685" y="862"/>
                    <a:pt x="684" y="862"/>
                  </a:cubicBezTo>
                  <a:close/>
                  <a:moveTo>
                    <a:pt x="687" y="924"/>
                  </a:moveTo>
                  <a:cubicBezTo>
                    <a:pt x="686" y="925"/>
                    <a:pt x="686" y="923"/>
                    <a:pt x="687" y="923"/>
                  </a:cubicBezTo>
                  <a:cubicBezTo>
                    <a:pt x="688" y="923"/>
                    <a:pt x="687" y="924"/>
                    <a:pt x="687" y="924"/>
                  </a:cubicBezTo>
                  <a:close/>
                  <a:moveTo>
                    <a:pt x="689" y="784"/>
                  </a:moveTo>
                  <a:cubicBezTo>
                    <a:pt x="688" y="784"/>
                    <a:pt x="688" y="784"/>
                    <a:pt x="688" y="783"/>
                  </a:cubicBezTo>
                  <a:cubicBezTo>
                    <a:pt x="689" y="783"/>
                    <a:pt x="689" y="784"/>
                    <a:pt x="689" y="784"/>
                  </a:cubicBezTo>
                  <a:close/>
                  <a:moveTo>
                    <a:pt x="689" y="865"/>
                  </a:moveTo>
                  <a:cubicBezTo>
                    <a:pt x="690" y="864"/>
                    <a:pt x="690" y="863"/>
                    <a:pt x="692" y="863"/>
                  </a:cubicBezTo>
                  <a:cubicBezTo>
                    <a:pt x="692" y="865"/>
                    <a:pt x="691" y="865"/>
                    <a:pt x="689" y="865"/>
                  </a:cubicBezTo>
                  <a:close/>
                  <a:moveTo>
                    <a:pt x="692" y="774"/>
                  </a:moveTo>
                  <a:cubicBezTo>
                    <a:pt x="691" y="774"/>
                    <a:pt x="691" y="774"/>
                    <a:pt x="691" y="773"/>
                  </a:cubicBezTo>
                  <a:cubicBezTo>
                    <a:pt x="691" y="773"/>
                    <a:pt x="692" y="773"/>
                    <a:pt x="692" y="773"/>
                  </a:cubicBezTo>
                  <a:cubicBezTo>
                    <a:pt x="692" y="773"/>
                    <a:pt x="692" y="774"/>
                    <a:pt x="692" y="774"/>
                  </a:cubicBezTo>
                  <a:close/>
                  <a:moveTo>
                    <a:pt x="693" y="777"/>
                  </a:moveTo>
                  <a:cubicBezTo>
                    <a:pt x="693" y="777"/>
                    <a:pt x="693" y="777"/>
                    <a:pt x="693" y="776"/>
                  </a:cubicBezTo>
                  <a:cubicBezTo>
                    <a:pt x="693" y="776"/>
                    <a:pt x="693" y="777"/>
                    <a:pt x="694" y="777"/>
                  </a:cubicBezTo>
                  <a:cubicBezTo>
                    <a:pt x="694" y="777"/>
                    <a:pt x="693" y="777"/>
                    <a:pt x="693" y="777"/>
                  </a:cubicBezTo>
                  <a:close/>
                  <a:moveTo>
                    <a:pt x="694" y="721"/>
                  </a:moveTo>
                  <a:cubicBezTo>
                    <a:pt x="695" y="721"/>
                    <a:pt x="694" y="722"/>
                    <a:pt x="694" y="723"/>
                  </a:cubicBezTo>
                  <a:cubicBezTo>
                    <a:pt x="693" y="722"/>
                    <a:pt x="693" y="721"/>
                    <a:pt x="694" y="721"/>
                  </a:cubicBezTo>
                  <a:close/>
                  <a:moveTo>
                    <a:pt x="694" y="731"/>
                  </a:moveTo>
                  <a:cubicBezTo>
                    <a:pt x="696" y="730"/>
                    <a:pt x="698" y="732"/>
                    <a:pt x="696" y="733"/>
                  </a:cubicBezTo>
                  <a:cubicBezTo>
                    <a:pt x="694" y="733"/>
                    <a:pt x="694" y="732"/>
                    <a:pt x="694" y="731"/>
                  </a:cubicBezTo>
                  <a:close/>
                  <a:moveTo>
                    <a:pt x="695" y="813"/>
                  </a:moveTo>
                  <a:cubicBezTo>
                    <a:pt x="695" y="812"/>
                    <a:pt x="695" y="813"/>
                    <a:pt x="695" y="813"/>
                  </a:cubicBezTo>
                  <a:cubicBezTo>
                    <a:pt x="695" y="813"/>
                    <a:pt x="695" y="813"/>
                    <a:pt x="695" y="813"/>
                  </a:cubicBezTo>
                  <a:close/>
                  <a:moveTo>
                    <a:pt x="696" y="803"/>
                  </a:moveTo>
                  <a:cubicBezTo>
                    <a:pt x="696" y="803"/>
                    <a:pt x="697" y="803"/>
                    <a:pt x="696" y="804"/>
                  </a:cubicBezTo>
                  <a:cubicBezTo>
                    <a:pt x="695" y="804"/>
                    <a:pt x="694" y="803"/>
                    <a:pt x="696" y="803"/>
                  </a:cubicBezTo>
                  <a:close/>
                  <a:moveTo>
                    <a:pt x="696" y="838"/>
                  </a:moveTo>
                  <a:cubicBezTo>
                    <a:pt x="696" y="838"/>
                    <a:pt x="696" y="838"/>
                    <a:pt x="696" y="838"/>
                  </a:cubicBezTo>
                  <a:cubicBezTo>
                    <a:pt x="696" y="838"/>
                    <a:pt x="696" y="837"/>
                    <a:pt x="696" y="837"/>
                  </a:cubicBezTo>
                  <a:cubicBezTo>
                    <a:pt x="696" y="837"/>
                    <a:pt x="696" y="837"/>
                    <a:pt x="696" y="837"/>
                  </a:cubicBezTo>
                  <a:cubicBezTo>
                    <a:pt x="696" y="837"/>
                    <a:pt x="696" y="838"/>
                    <a:pt x="696" y="838"/>
                  </a:cubicBezTo>
                  <a:close/>
                  <a:moveTo>
                    <a:pt x="698" y="933"/>
                  </a:moveTo>
                  <a:cubicBezTo>
                    <a:pt x="697" y="933"/>
                    <a:pt x="697" y="932"/>
                    <a:pt x="697" y="932"/>
                  </a:cubicBezTo>
                  <a:cubicBezTo>
                    <a:pt x="698" y="932"/>
                    <a:pt x="698" y="932"/>
                    <a:pt x="698" y="932"/>
                  </a:cubicBezTo>
                  <a:cubicBezTo>
                    <a:pt x="698" y="932"/>
                    <a:pt x="698" y="932"/>
                    <a:pt x="698" y="933"/>
                  </a:cubicBezTo>
                  <a:close/>
                  <a:moveTo>
                    <a:pt x="698" y="806"/>
                  </a:moveTo>
                  <a:cubicBezTo>
                    <a:pt x="697" y="806"/>
                    <a:pt x="698" y="805"/>
                    <a:pt x="697" y="805"/>
                  </a:cubicBezTo>
                  <a:cubicBezTo>
                    <a:pt x="698" y="804"/>
                    <a:pt x="699" y="806"/>
                    <a:pt x="698" y="806"/>
                  </a:cubicBezTo>
                  <a:close/>
                  <a:moveTo>
                    <a:pt x="701" y="984"/>
                  </a:moveTo>
                  <a:cubicBezTo>
                    <a:pt x="699" y="985"/>
                    <a:pt x="698" y="982"/>
                    <a:pt x="699" y="982"/>
                  </a:cubicBezTo>
                  <a:cubicBezTo>
                    <a:pt x="701" y="982"/>
                    <a:pt x="702" y="983"/>
                    <a:pt x="701" y="984"/>
                  </a:cubicBezTo>
                  <a:close/>
                  <a:moveTo>
                    <a:pt x="701" y="827"/>
                  </a:moveTo>
                  <a:cubicBezTo>
                    <a:pt x="701" y="827"/>
                    <a:pt x="702" y="827"/>
                    <a:pt x="702" y="827"/>
                  </a:cubicBezTo>
                  <a:cubicBezTo>
                    <a:pt x="703" y="827"/>
                    <a:pt x="701" y="827"/>
                    <a:pt x="701" y="827"/>
                  </a:cubicBezTo>
                  <a:close/>
                  <a:moveTo>
                    <a:pt x="703" y="805"/>
                  </a:moveTo>
                  <a:cubicBezTo>
                    <a:pt x="703" y="806"/>
                    <a:pt x="703" y="804"/>
                    <a:pt x="703" y="805"/>
                  </a:cubicBezTo>
                  <a:cubicBezTo>
                    <a:pt x="704" y="805"/>
                    <a:pt x="704" y="805"/>
                    <a:pt x="703" y="805"/>
                  </a:cubicBezTo>
                  <a:close/>
                  <a:moveTo>
                    <a:pt x="704" y="756"/>
                  </a:moveTo>
                  <a:cubicBezTo>
                    <a:pt x="703" y="756"/>
                    <a:pt x="704" y="754"/>
                    <a:pt x="704" y="755"/>
                  </a:cubicBezTo>
                  <a:cubicBezTo>
                    <a:pt x="704" y="755"/>
                    <a:pt x="704" y="756"/>
                    <a:pt x="704" y="756"/>
                  </a:cubicBezTo>
                  <a:close/>
                  <a:moveTo>
                    <a:pt x="705" y="878"/>
                  </a:moveTo>
                  <a:cubicBezTo>
                    <a:pt x="705" y="878"/>
                    <a:pt x="704" y="878"/>
                    <a:pt x="704" y="878"/>
                  </a:cubicBezTo>
                  <a:cubicBezTo>
                    <a:pt x="704" y="878"/>
                    <a:pt x="704" y="878"/>
                    <a:pt x="704" y="877"/>
                  </a:cubicBezTo>
                  <a:cubicBezTo>
                    <a:pt x="704" y="877"/>
                    <a:pt x="705" y="877"/>
                    <a:pt x="705" y="877"/>
                  </a:cubicBezTo>
                  <a:cubicBezTo>
                    <a:pt x="705" y="878"/>
                    <a:pt x="705" y="878"/>
                    <a:pt x="705" y="878"/>
                  </a:cubicBezTo>
                  <a:close/>
                  <a:moveTo>
                    <a:pt x="704" y="697"/>
                  </a:moveTo>
                  <a:cubicBezTo>
                    <a:pt x="704" y="697"/>
                    <a:pt x="704" y="697"/>
                    <a:pt x="704" y="696"/>
                  </a:cubicBezTo>
                  <a:cubicBezTo>
                    <a:pt x="704" y="696"/>
                    <a:pt x="705" y="696"/>
                    <a:pt x="705" y="696"/>
                  </a:cubicBezTo>
                  <a:cubicBezTo>
                    <a:pt x="705" y="697"/>
                    <a:pt x="704" y="697"/>
                    <a:pt x="704" y="697"/>
                  </a:cubicBezTo>
                  <a:close/>
                  <a:moveTo>
                    <a:pt x="705" y="642"/>
                  </a:moveTo>
                  <a:cubicBezTo>
                    <a:pt x="705" y="641"/>
                    <a:pt x="704" y="640"/>
                    <a:pt x="704" y="639"/>
                  </a:cubicBezTo>
                  <a:cubicBezTo>
                    <a:pt x="705" y="639"/>
                    <a:pt x="705" y="638"/>
                    <a:pt x="706" y="638"/>
                  </a:cubicBezTo>
                  <a:cubicBezTo>
                    <a:pt x="705" y="640"/>
                    <a:pt x="706" y="642"/>
                    <a:pt x="706" y="643"/>
                  </a:cubicBezTo>
                  <a:cubicBezTo>
                    <a:pt x="706" y="643"/>
                    <a:pt x="705" y="643"/>
                    <a:pt x="705" y="643"/>
                  </a:cubicBezTo>
                  <a:cubicBezTo>
                    <a:pt x="705" y="642"/>
                    <a:pt x="705" y="642"/>
                    <a:pt x="705" y="642"/>
                  </a:cubicBezTo>
                  <a:close/>
                  <a:moveTo>
                    <a:pt x="705" y="803"/>
                  </a:moveTo>
                  <a:cubicBezTo>
                    <a:pt x="705" y="802"/>
                    <a:pt x="707" y="802"/>
                    <a:pt x="708" y="801"/>
                  </a:cubicBezTo>
                  <a:cubicBezTo>
                    <a:pt x="708" y="801"/>
                    <a:pt x="708" y="802"/>
                    <a:pt x="708" y="802"/>
                  </a:cubicBezTo>
                  <a:cubicBezTo>
                    <a:pt x="707" y="802"/>
                    <a:pt x="707" y="804"/>
                    <a:pt x="705" y="803"/>
                  </a:cubicBezTo>
                  <a:close/>
                  <a:moveTo>
                    <a:pt x="709" y="903"/>
                  </a:moveTo>
                  <a:cubicBezTo>
                    <a:pt x="708" y="903"/>
                    <a:pt x="708" y="902"/>
                    <a:pt x="708" y="902"/>
                  </a:cubicBezTo>
                  <a:cubicBezTo>
                    <a:pt x="709" y="902"/>
                    <a:pt x="709" y="902"/>
                    <a:pt x="709" y="903"/>
                  </a:cubicBezTo>
                  <a:close/>
                  <a:moveTo>
                    <a:pt x="707" y="828"/>
                  </a:moveTo>
                  <a:cubicBezTo>
                    <a:pt x="708" y="828"/>
                    <a:pt x="708" y="829"/>
                    <a:pt x="708" y="829"/>
                  </a:cubicBezTo>
                  <a:cubicBezTo>
                    <a:pt x="708" y="829"/>
                    <a:pt x="707" y="829"/>
                    <a:pt x="707" y="828"/>
                  </a:cubicBezTo>
                  <a:close/>
                  <a:moveTo>
                    <a:pt x="706" y="859"/>
                  </a:moveTo>
                  <a:cubicBezTo>
                    <a:pt x="707" y="859"/>
                    <a:pt x="707" y="859"/>
                    <a:pt x="708" y="859"/>
                  </a:cubicBezTo>
                  <a:cubicBezTo>
                    <a:pt x="708" y="860"/>
                    <a:pt x="708" y="860"/>
                    <a:pt x="708" y="860"/>
                  </a:cubicBezTo>
                  <a:cubicBezTo>
                    <a:pt x="707" y="860"/>
                    <a:pt x="707" y="860"/>
                    <a:pt x="706" y="860"/>
                  </a:cubicBezTo>
                  <a:cubicBezTo>
                    <a:pt x="706" y="860"/>
                    <a:pt x="706" y="859"/>
                    <a:pt x="706" y="859"/>
                  </a:cubicBezTo>
                  <a:close/>
                  <a:moveTo>
                    <a:pt x="708" y="874"/>
                  </a:moveTo>
                  <a:cubicBezTo>
                    <a:pt x="706" y="874"/>
                    <a:pt x="709" y="873"/>
                    <a:pt x="708" y="874"/>
                  </a:cubicBezTo>
                  <a:close/>
                  <a:moveTo>
                    <a:pt x="709" y="922"/>
                  </a:moveTo>
                  <a:cubicBezTo>
                    <a:pt x="707" y="922"/>
                    <a:pt x="707" y="921"/>
                    <a:pt x="707" y="920"/>
                  </a:cubicBezTo>
                  <a:cubicBezTo>
                    <a:pt x="708" y="920"/>
                    <a:pt x="708" y="920"/>
                    <a:pt x="708" y="920"/>
                  </a:cubicBezTo>
                  <a:cubicBezTo>
                    <a:pt x="710" y="920"/>
                    <a:pt x="711" y="921"/>
                    <a:pt x="709" y="922"/>
                  </a:cubicBezTo>
                  <a:close/>
                  <a:moveTo>
                    <a:pt x="709" y="791"/>
                  </a:moveTo>
                  <a:cubicBezTo>
                    <a:pt x="708" y="790"/>
                    <a:pt x="708" y="790"/>
                    <a:pt x="708" y="790"/>
                  </a:cubicBezTo>
                  <a:cubicBezTo>
                    <a:pt x="708" y="789"/>
                    <a:pt x="709" y="789"/>
                    <a:pt x="709" y="789"/>
                  </a:cubicBezTo>
                  <a:cubicBezTo>
                    <a:pt x="709" y="786"/>
                    <a:pt x="706" y="781"/>
                    <a:pt x="708" y="778"/>
                  </a:cubicBezTo>
                  <a:cubicBezTo>
                    <a:pt x="709" y="779"/>
                    <a:pt x="708" y="781"/>
                    <a:pt x="708" y="782"/>
                  </a:cubicBezTo>
                  <a:cubicBezTo>
                    <a:pt x="709" y="783"/>
                    <a:pt x="709" y="784"/>
                    <a:pt x="709" y="785"/>
                  </a:cubicBezTo>
                  <a:cubicBezTo>
                    <a:pt x="710" y="785"/>
                    <a:pt x="710" y="786"/>
                    <a:pt x="709" y="787"/>
                  </a:cubicBezTo>
                  <a:cubicBezTo>
                    <a:pt x="710" y="788"/>
                    <a:pt x="711" y="790"/>
                    <a:pt x="709" y="791"/>
                  </a:cubicBezTo>
                  <a:close/>
                  <a:moveTo>
                    <a:pt x="710" y="686"/>
                  </a:moveTo>
                  <a:cubicBezTo>
                    <a:pt x="710" y="686"/>
                    <a:pt x="709" y="686"/>
                    <a:pt x="709" y="686"/>
                  </a:cubicBezTo>
                  <a:cubicBezTo>
                    <a:pt x="709" y="685"/>
                    <a:pt x="709" y="685"/>
                    <a:pt x="709" y="685"/>
                  </a:cubicBezTo>
                  <a:cubicBezTo>
                    <a:pt x="709" y="685"/>
                    <a:pt x="710" y="685"/>
                    <a:pt x="710" y="685"/>
                  </a:cubicBezTo>
                  <a:cubicBezTo>
                    <a:pt x="710" y="686"/>
                    <a:pt x="710" y="686"/>
                    <a:pt x="710" y="686"/>
                  </a:cubicBezTo>
                  <a:close/>
                  <a:moveTo>
                    <a:pt x="710" y="682"/>
                  </a:moveTo>
                  <a:cubicBezTo>
                    <a:pt x="711" y="682"/>
                    <a:pt x="711" y="682"/>
                    <a:pt x="711" y="682"/>
                  </a:cubicBezTo>
                  <a:cubicBezTo>
                    <a:pt x="712" y="683"/>
                    <a:pt x="710" y="683"/>
                    <a:pt x="710" y="682"/>
                  </a:cubicBezTo>
                  <a:close/>
                  <a:moveTo>
                    <a:pt x="712" y="710"/>
                  </a:moveTo>
                  <a:cubicBezTo>
                    <a:pt x="712" y="710"/>
                    <a:pt x="712" y="711"/>
                    <a:pt x="712" y="711"/>
                  </a:cubicBezTo>
                  <a:cubicBezTo>
                    <a:pt x="711" y="711"/>
                    <a:pt x="711" y="711"/>
                    <a:pt x="711" y="711"/>
                  </a:cubicBezTo>
                  <a:cubicBezTo>
                    <a:pt x="711" y="711"/>
                    <a:pt x="711" y="710"/>
                    <a:pt x="711" y="710"/>
                  </a:cubicBezTo>
                  <a:cubicBezTo>
                    <a:pt x="711" y="710"/>
                    <a:pt x="711" y="710"/>
                    <a:pt x="712" y="710"/>
                  </a:cubicBezTo>
                  <a:close/>
                  <a:moveTo>
                    <a:pt x="712" y="874"/>
                  </a:moveTo>
                  <a:cubicBezTo>
                    <a:pt x="711" y="874"/>
                    <a:pt x="711" y="874"/>
                    <a:pt x="711" y="873"/>
                  </a:cubicBezTo>
                  <a:cubicBezTo>
                    <a:pt x="713" y="873"/>
                    <a:pt x="712" y="874"/>
                    <a:pt x="712" y="874"/>
                  </a:cubicBezTo>
                  <a:close/>
                  <a:moveTo>
                    <a:pt x="711" y="733"/>
                  </a:moveTo>
                  <a:cubicBezTo>
                    <a:pt x="711" y="732"/>
                    <a:pt x="710" y="732"/>
                    <a:pt x="711" y="732"/>
                  </a:cubicBezTo>
                  <a:cubicBezTo>
                    <a:pt x="711" y="732"/>
                    <a:pt x="712" y="731"/>
                    <a:pt x="713" y="731"/>
                  </a:cubicBezTo>
                  <a:cubicBezTo>
                    <a:pt x="713" y="732"/>
                    <a:pt x="714" y="732"/>
                    <a:pt x="714" y="733"/>
                  </a:cubicBezTo>
                  <a:cubicBezTo>
                    <a:pt x="713" y="733"/>
                    <a:pt x="711" y="733"/>
                    <a:pt x="711" y="733"/>
                  </a:cubicBezTo>
                  <a:close/>
                  <a:moveTo>
                    <a:pt x="713" y="893"/>
                  </a:moveTo>
                  <a:cubicBezTo>
                    <a:pt x="714" y="892"/>
                    <a:pt x="714" y="893"/>
                    <a:pt x="715" y="893"/>
                  </a:cubicBezTo>
                  <a:cubicBezTo>
                    <a:pt x="715" y="893"/>
                    <a:pt x="716" y="893"/>
                    <a:pt x="717" y="893"/>
                  </a:cubicBezTo>
                  <a:cubicBezTo>
                    <a:pt x="718" y="893"/>
                    <a:pt x="719" y="893"/>
                    <a:pt x="719" y="892"/>
                  </a:cubicBezTo>
                  <a:cubicBezTo>
                    <a:pt x="722" y="893"/>
                    <a:pt x="723" y="894"/>
                    <a:pt x="725" y="895"/>
                  </a:cubicBezTo>
                  <a:cubicBezTo>
                    <a:pt x="725" y="897"/>
                    <a:pt x="722" y="895"/>
                    <a:pt x="721" y="897"/>
                  </a:cubicBezTo>
                  <a:cubicBezTo>
                    <a:pt x="721" y="897"/>
                    <a:pt x="721" y="897"/>
                    <a:pt x="721" y="898"/>
                  </a:cubicBezTo>
                  <a:cubicBezTo>
                    <a:pt x="719" y="898"/>
                    <a:pt x="719" y="898"/>
                    <a:pt x="718" y="898"/>
                  </a:cubicBezTo>
                  <a:cubicBezTo>
                    <a:pt x="718" y="897"/>
                    <a:pt x="718" y="897"/>
                    <a:pt x="718" y="897"/>
                  </a:cubicBezTo>
                  <a:cubicBezTo>
                    <a:pt x="717" y="896"/>
                    <a:pt x="716" y="895"/>
                    <a:pt x="715" y="894"/>
                  </a:cubicBezTo>
                  <a:cubicBezTo>
                    <a:pt x="714" y="894"/>
                    <a:pt x="713" y="894"/>
                    <a:pt x="713" y="893"/>
                  </a:cubicBezTo>
                  <a:close/>
                  <a:moveTo>
                    <a:pt x="721" y="901"/>
                  </a:moveTo>
                  <a:cubicBezTo>
                    <a:pt x="721" y="901"/>
                    <a:pt x="722" y="901"/>
                    <a:pt x="722" y="901"/>
                  </a:cubicBezTo>
                  <a:cubicBezTo>
                    <a:pt x="723" y="901"/>
                    <a:pt x="722" y="902"/>
                    <a:pt x="721" y="901"/>
                  </a:cubicBezTo>
                  <a:close/>
                  <a:moveTo>
                    <a:pt x="715" y="944"/>
                  </a:moveTo>
                  <a:cubicBezTo>
                    <a:pt x="714" y="944"/>
                    <a:pt x="714" y="943"/>
                    <a:pt x="714" y="943"/>
                  </a:cubicBezTo>
                  <a:cubicBezTo>
                    <a:pt x="715" y="943"/>
                    <a:pt x="715" y="943"/>
                    <a:pt x="716" y="943"/>
                  </a:cubicBezTo>
                  <a:cubicBezTo>
                    <a:pt x="715" y="943"/>
                    <a:pt x="715" y="943"/>
                    <a:pt x="715" y="944"/>
                  </a:cubicBezTo>
                  <a:close/>
                  <a:moveTo>
                    <a:pt x="723" y="939"/>
                  </a:moveTo>
                  <a:cubicBezTo>
                    <a:pt x="722" y="939"/>
                    <a:pt x="721" y="938"/>
                    <a:pt x="720" y="938"/>
                  </a:cubicBezTo>
                  <a:cubicBezTo>
                    <a:pt x="719" y="937"/>
                    <a:pt x="718" y="935"/>
                    <a:pt x="716" y="935"/>
                  </a:cubicBezTo>
                  <a:cubicBezTo>
                    <a:pt x="717" y="934"/>
                    <a:pt x="717" y="932"/>
                    <a:pt x="717" y="931"/>
                  </a:cubicBezTo>
                  <a:cubicBezTo>
                    <a:pt x="717" y="930"/>
                    <a:pt x="716" y="929"/>
                    <a:pt x="717" y="928"/>
                  </a:cubicBezTo>
                  <a:cubicBezTo>
                    <a:pt x="719" y="929"/>
                    <a:pt x="718" y="930"/>
                    <a:pt x="719" y="931"/>
                  </a:cubicBezTo>
                  <a:cubicBezTo>
                    <a:pt x="720" y="931"/>
                    <a:pt x="721" y="932"/>
                    <a:pt x="722" y="932"/>
                  </a:cubicBezTo>
                  <a:cubicBezTo>
                    <a:pt x="722" y="933"/>
                    <a:pt x="722" y="934"/>
                    <a:pt x="722" y="935"/>
                  </a:cubicBezTo>
                  <a:cubicBezTo>
                    <a:pt x="723" y="936"/>
                    <a:pt x="725" y="937"/>
                    <a:pt x="723" y="939"/>
                  </a:cubicBezTo>
                  <a:close/>
                  <a:moveTo>
                    <a:pt x="727" y="946"/>
                  </a:moveTo>
                  <a:cubicBezTo>
                    <a:pt x="727" y="946"/>
                    <a:pt x="727" y="945"/>
                    <a:pt x="727" y="945"/>
                  </a:cubicBezTo>
                  <a:cubicBezTo>
                    <a:pt x="727" y="945"/>
                    <a:pt x="727" y="945"/>
                    <a:pt x="727" y="945"/>
                  </a:cubicBezTo>
                  <a:cubicBezTo>
                    <a:pt x="727" y="945"/>
                    <a:pt x="727" y="945"/>
                    <a:pt x="727" y="946"/>
                  </a:cubicBezTo>
                  <a:close/>
                  <a:moveTo>
                    <a:pt x="728" y="947"/>
                  </a:moveTo>
                  <a:cubicBezTo>
                    <a:pt x="727" y="947"/>
                    <a:pt x="727" y="946"/>
                    <a:pt x="728" y="946"/>
                  </a:cubicBezTo>
                  <a:cubicBezTo>
                    <a:pt x="729" y="947"/>
                    <a:pt x="728" y="947"/>
                    <a:pt x="728" y="947"/>
                  </a:cubicBezTo>
                  <a:close/>
                  <a:moveTo>
                    <a:pt x="728" y="934"/>
                  </a:moveTo>
                  <a:cubicBezTo>
                    <a:pt x="728" y="934"/>
                    <a:pt x="727" y="934"/>
                    <a:pt x="727" y="934"/>
                  </a:cubicBezTo>
                  <a:cubicBezTo>
                    <a:pt x="727" y="933"/>
                    <a:pt x="726" y="933"/>
                    <a:pt x="726" y="933"/>
                  </a:cubicBezTo>
                  <a:cubicBezTo>
                    <a:pt x="726" y="933"/>
                    <a:pt x="726" y="933"/>
                    <a:pt x="726" y="933"/>
                  </a:cubicBezTo>
                  <a:cubicBezTo>
                    <a:pt x="724" y="933"/>
                    <a:pt x="724" y="932"/>
                    <a:pt x="724" y="931"/>
                  </a:cubicBezTo>
                  <a:cubicBezTo>
                    <a:pt x="725" y="931"/>
                    <a:pt x="725" y="931"/>
                    <a:pt x="725" y="931"/>
                  </a:cubicBezTo>
                  <a:cubicBezTo>
                    <a:pt x="726" y="931"/>
                    <a:pt x="727" y="931"/>
                    <a:pt x="727" y="931"/>
                  </a:cubicBezTo>
                  <a:cubicBezTo>
                    <a:pt x="728" y="932"/>
                    <a:pt x="729" y="932"/>
                    <a:pt x="728" y="934"/>
                  </a:cubicBezTo>
                  <a:close/>
                  <a:moveTo>
                    <a:pt x="728" y="891"/>
                  </a:moveTo>
                  <a:cubicBezTo>
                    <a:pt x="729" y="891"/>
                    <a:pt x="730" y="894"/>
                    <a:pt x="731" y="895"/>
                  </a:cubicBezTo>
                  <a:cubicBezTo>
                    <a:pt x="729" y="894"/>
                    <a:pt x="729" y="892"/>
                    <a:pt x="728" y="891"/>
                  </a:cubicBezTo>
                  <a:close/>
                  <a:moveTo>
                    <a:pt x="734" y="940"/>
                  </a:moveTo>
                  <a:cubicBezTo>
                    <a:pt x="733" y="941"/>
                    <a:pt x="733" y="941"/>
                    <a:pt x="732" y="941"/>
                  </a:cubicBezTo>
                  <a:cubicBezTo>
                    <a:pt x="732" y="941"/>
                    <a:pt x="731" y="941"/>
                    <a:pt x="731" y="940"/>
                  </a:cubicBezTo>
                  <a:cubicBezTo>
                    <a:pt x="732" y="939"/>
                    <a:pt x="733" y="940"/>
                    <a:pt x="734" y="940"/>
                  </a:cubicBezTo>
                  <a:cubicBezTo>
                    <a:pt x="734" y="940"/>
                    <a:pt x="734" y="940"/>
                    <a:pt x="734" y="939"/>
                  </a:cubicBezTo>
                  <a:cubicBezTo>
                    <a:pt x="736" y="939"/>
                    <a:pt x="735" y="941"/>
                    <a:pt x="736" y="942"/>
                  </a:cubicBezTo>
                  <a:cubicBezTo>
                    <a:pt x="737" y="942"/>
                    <a:pt x="738" y="942"/>
                    <a:pt x="739" y="943"/>
                  </a:cubicBezTo>
                  <a:cubicBezTo>
                    <a:pt x="739" y="944"/>
                    <a:pt x="738" y="945"/>
                    <a:pt x="739" y="946"/>
                  </a:cubicBezTo>
                  <a:cubicBezTo>
                    <a:pt x="740" y="947"/>
                    <a:pt x="742" y="948"/>
                    <a:pt x="740" y="950"/>
                  </a:cubicBezTo>
                  <a:cubicBezTo>
                    <a:pt x="739" y="950"/>
                    <a:pt x="738" y="949"/>
                    <a:pt x="737" y="949"/>
                  </a:cubicBezTo>
                  <a:cubicBezTo>
                    <a:pt x="736" y="948"/>
                    <a:pt x="735" y="946"/>
                    <a:pt x="733" y="946"/>
                  </a:cubicBezTo>
                  <a:cubicBezTo>
                    <a:pt x="734" y="944"/>
                    <a:pt x="734" y="943"/>
                    <a:pt x="734" y="942"/>
                  </a:cubicBezTo>
                  <a:cubicBezTo>
                    <a:pt x="734" y="941"/>
                    <a:pt x="734" y="941"/>
                    <a:pt x="734" y="940"/>
                  </a:cubicBezTo>
                  <a:close/>
                  <a:moveTo>
                    <a:pt x="732" y="907"/>
                  </a:moveTo>
                  <a:cubicBezTo>
                    <a:pt x="733" y="908"/>
                    <a:pt x="733" y="909"/>
                    <a:pt x="733" y="910"/>
                  </a:cubicBezTo>
                  <a:cubicBezTo>
                    <a:pt x="731" y="910"/>
                    <a:pt x="732" y="908"/>
                    <a:pt x="732" y="907"/>
                  </a:cubicBezTo>
                  <a:close/>
                  <a:moveTo>
                    <a:pt x="734" y="910"/>
                  </a:moveTo>
                  <a:cubicBezTo>
                    <a:pt x="735" y="910"/>
                    <a:pt x="735" y="911"/>
                    <a:pt x="735" y="911"/>
                  </a:cubicBezTo>
                  <a:cubicBezTo>
                    <a:pt x="734" y="911"/>
                    <a:pt x="734" y="911"/>
                    <a:pt x="734" y="910"/>
                  </a:cubicBezTo>
                  <a:close/>
                  <a:moveTo>
                    <a:pt x="738" y="912"/>
                  </a:moveTo>
                  <a:cubicBezTo>
                    <a:pt x="738" y="912"/>
                    <a:pt x="739" y="911"/>
                    <a:pt x="739" y="911"/>
                  </a:cubicBezTo>
                  <a:cubicBezTo>
                    <a:pt x="740" y="912"/>
                    <a:pt x="739" y="912"/>
                    <a:pt x="738" y="912"/>
                  </a:cubicBezTo>
                  <a:close/>
                  <a:moveTo>
                    <a:pt x="735" y="970"/>
                  </a:moveTo>
                  <a:cubicBezTo>
                    <a:pt x="737" y="970"/>
                    <a:pt x="736" y="971"/>
                    <a:pt x="736" y="973"/>
                  </a:cubicBezTo>
                  <a:cubicBezTo>
                    <a:pt x="735" y="973"/>
                    <a:pt x="735" y="972"/>
                    <a:pt x="736" y="971"/>
                  </a:cubicBezTo>
                  <a:cubicBezTo>
                    <a:pt x="735" y="971"/>
                    <a:pt x="734" y="970"/>
                    <a:pt x="735" y="970"/>
                  </a:cubicBezTo>
                  <a:close/>
                  <a:moveTo>
                    <a:pt x="735" y="968"/>
                  </a:moveTo>
                  <a:cubicBezTo>
                    <a:pt x="734" y="969"/>
                    <a:pt x="734" y="966"/>
                    <a:pt x="735" y="968"/>
                  </a:cubicBezTo>
                  <a:close/>
                  <a:moveTo>
                    <a:pt x="734" y="1031"/>
                  </a:moveTo>
                  <a:cubicBezTo>
                    <a:pt x="737" y="1031"/>
                    <a:pt x="737" y="1031"/>
                    <a:pt x="737" y="1031"/>
                  </a:cubicBezTo>
                  <a:cubicBezTo>
                    <a:pt x="737" y="1031"/>
                    <a:pt x="737" y="1032"/>
                    <a:pt x="737" y="1032"/>
                  </a:cubicBezTo>
                  <a:cubicBezTo>
                    <a:pt x="737" y="1031"/>
                    <a:pt x="735" y="1031"/>
                    <a:pt x="734" y="1031"/>
                  </a:cubicBezTo>
                  <a:close/>
                  <a:moveTo>
                    <a:pt x="740" y="1034"/>
                  </a:moveTo>
                  <a:cubicBezTo>
                    <a:pt x="740" y="1034"/>
                    <a:pt x="740" y="1034"/>
                    <a:pt x="740" y="1034"/>
                  </a:cubicBezTo>
                  <a:cubicBezTo>
                    <a:pt x="740" y="1034"/>
                    <a:pt x="738" y="1034"/>
                    <a:pt x="738" y="1034"/>
                  </a:cubicBezTo>
                  <a:cubicBezTo>
                    <a:pt x="737" y="1034"/>
                    <a:pt x="738" y="1034"/>
                    <a:pt x="737" y="1034"/>
                  </a:cubicBezTo>
                  <a:cubicBezTo>
                    <a:pt x="737" y="1034"/>
                    <a:pt x="736" y="1034"/>
                    <a:pt x="735" y="1034"/>
                  </a:cubicBezTo>
                  <a:cubicBezTo>
                    <a:pt x="736" y="1034"/>
                    <a:pt x="736" y="1034"/>
                    <a:pt x="736" y="1034"/>
                  </a:cubicBezTo>
                  <a:cubicBezTo>
                    <a:pt x="738" y="1034"/>
                    <a:pt x="740" y="1034"/>
                    <a:pt x="741" y="1034"/>
                  </a:cubicBezTo>
                  <a:cubicBezTo>
                    <a:pt x="741" y="1034"/>
                    <a:pt x="740" y="1034"/>
                    <a:pt x="740" y="1034"/>
                  </a:cubicBezTo>
                  <a:close/>
                  <a:moveTo>
                    <a:pt x="741" y="932"/>
                  </a:moveTo>
                  <a:cubicBezTo>
                    <a:pt x="740" y="933"/>
                    <a:pt x="740" y="931"/>
                    <a:pt x="741" y="931"/>
                  </a:cubicBezTo>
                  <a:cubicBezTo>
                    <a:pt x="741" y="932"/>
                    <a:pt x="741" y="932"/>
                    <a:pt x="741" y="932"/>
                  </a:cubicBezTo>
                  <a:close/>
                  <a:moveTo>
                    <a:pt x="738" y="907"/>
                  </a:moveTo>
                  <a:cubicBezTo>
                    <a:pt x="738" y="908"/>
                    <a:pt x="738" y="908"/>
                    <a:pt x="738" y="909"/>
                  </a:cubicBezTo>
                  <a:cubicBezTo>
                    <a:pt x="736" y="909"/>
                    <a:pt x="736" y="908"/>
                    <a:pt x="735" y="908"/>
                  </a:cubicBezTo>
                  <a:cubicBezTo>
                    <a:pt x="735" y="908"/>
                    <a:pt x="735" y="908"/>
                    <a:pt x="735" y="907"/>
                  </a:cubicBezTo>
                  <a:cubicBezTo>
                    <a:pt x="734" y="906"/>
                    <a:pt x="732" y="906"/>
                    <a:pt x="732" y="905"/>
                  </a:cubicBezTo>
                  <a:cubicBezTo>
                    <a:pt x="731" y="904"/>
                    <a:pt x="730" y="905"/>
                    <a:pt x="730" y="904"/>
                  </a:cubicBezTo>
                  <a:cubicBezTo>
                    <a:pt x="731" y="903"/>
                    <a:pt x="731" y="904"/>
                    <a:pt x="732" y="904"/>
                  </a:cubicBezTo>
                  <a:cubicBezTo>
                    <a:pt x="732" y="904"/>
                    <a:pt x="733" y="903"/>
                    <a:pt x="734" y="904"/>
                  </a:cubicBezTo>
                  <a:cubicBezTo>
                    <a:pt x="735" y="904"/>
                    <a:pt x="736" y="903"/>
                    <a:pt x="736" y="903"/>
                  </a:cubicBezTo>
                  <a:cubicBezTo>
                    <a:pt x="738" y="903"/>
                    <a:pt x="740" y="905"/>
                    <a:pt x="742" y="905"/>
                  </a:cubicBezTo>
                  <a:cubicBezTo>
                    <a:pt x="742" y="907"/>
                    <a:pt x="739" y="906"/>
                    <a:pt x="738" y="907"/>
                  </a:cubicBezTo>
                  <a:close/>
                  <a:moveTo>
                    <a:pt x="741" y="885"/>
                  </a:moveTo>
                  <a:cubicBezTo>
                    <a:pt x="743" y="885"/>
                    <a:pt x="744" y="886"/>
                    <a:pt x="743" y="887"/>
                  </a:cubicBezTo>
                  <a:cubicBezTo>
                    <a:pt x="741" y="887"/>
                    <a:pt x="741" y="886"/>
                    <a:pt x="741" y="885"/>
                  </a:cubicBezTo>
                  <a:close/>
                  <a:moveTo>
                    <a:pt x="744" y="957"/>
                  </a:moveTo>
                  <a:cubicBezTo>
                    <a:pt x="743" y="957"/>
                    <a:pt x="743" y="956"/>
                    <a:pt x="743" y="956"/>
                  </a:cubicBezTo>
                  <a:cubicBezTo>
                    <a:pt x="744" y="956"/>
                    <a:pt x="744" y="956"/>
                    <a:pt x="744" y="956"/>
                  </a:cubicBezTo>
                  <a:cubicBezTo>
                    <a:pt x="744" y="956"/>
                    <a:pt x="744" y="956"/>
                    <a:pt x="744" y="957"/>
                  </a:cubicBezTo>
                  <a:close/>
                  <a:moveTo>
                    <a:pt x="745" y="959"/>
                  </a:moveTo>
                  <a:cubicBezTo>
                    <a:pt x="744" y="958"/>
                    <a:pt x="744" y="957"/>
                    <a:pt x="745" y="957"/>
                  </a:cubicBezTo>
                  <a:cubicBezTo>
                    <a:pt x="745" y="958"/>
                    <a:pt x="745" y="958"/>
                    <a:pt x="745" y="959"/>
                  </a:cubicBezTo>
                  <a:close/>
                  <a:moveTo>
                    <a:pt x="745" y="944"/>
                  </a:moveTo>
                  <a:cubicBezTo>
                    <a:pt x="745" y="944"/>
                    <a:pt x="744" y="944"/>
                    <a:pt x="743" y="944"/>
                  </a:cubicBezTo>
                  <a:cubicBezTo>
                    <a:pt x="743" y="944"/>
                    <a:pt x="742" y="943"/>
                    <a:pt x="743" y="942"/>
                  </a:cubicBezTo>
                  <a:cubicBezTo>
                    <a:pt x="745" y="942"/>
                    <a:pt x="746" y="943"/>
                    <a:pt x="745" y="944"/>
                  </a:cubicBezTo>
                  <a:close/>
                  <a:moveTo>
                    <a:pt x="747" y="984"/>
                  </a:moveTo>
                  <a:cubicBezTo>
                    <a:pt x="746" y="984"/>
                    <a:pt x="745" y="983"/>
                    <a:pt x="746" y="982"/>
                  </a:cubicBezTo>
                  <a:cubicBezTo>
                    <a:pt x="747" y="982"/>
                    <a:pt x="747" y="983"/>
                    <a:pt x="747" y="984"/>
                  </a:cubicBezTo>
                  <a:close/>
                  <a:moveTo>
                    <a:pt x="745" y="902"/>
                  </a:moveTo>
                  <a:cubicBezTo>
                    <a:pt x="746" y="901"/>
                    <a:pt x="747" y="904"/>
                    <a:pt x="747" y="905"/>
                  </a:cubicBezTo>
                  <a:cubicBezTo>
                    <a:pt x="746" y="904"/>
                    <a:pt x="746" y="903"/>
                    <a:pt x="745" y="902"/>
                  </a:cubicBezTo>
                  <a:close/>
                  <a:moveTo>
                    <a:pt x="748" y="994"/>
                  </a:moveTo>
                  <a:cubicBezTo>
                    <a:pt x="747" y="994"/>
                    <a:pt x="747" y="992"/>
                    <a:pt x="748" y="992"/>
                  </a:cubicBezTo>
                  <a:cubicBezTo>
                    <a:pt x="750" y="992"/>
                    <a:pt x="749" y="993"/>
                    <a:pt x="748" y="994"/>
                  </a:cubicBezTo>
                  <a:close/>
                  <a:moveTo>
                    <a:pt x="748" y="951"/>
                  </a:moveTo>
                  <a:cubicBezTo>
                    <a:pt x="749" y="950"/>
                    <a:pt x="750" y="951"/>
                    <a:pt x="751" y="951"/>
                  </a:cubicBezTo>
                  <a:cubicBezTo>
                    <a:pt x="750" y="952"/>
                    <a:pt x="750" y="952"/>
                    <a:pt x="749" y="952"/>
                  </a:cubicBezTo>
                  <a:cubicBezTo>
                    <a:pt x="749" y="952"/>
                    <a:pt x="748" y="952"/>
                    <a:pt x="748" y="951"/>
                  </a:cubicBezTo>
                  <a:close/>
                  <a:moveTo>
                    <a:pt x="752" y="993"/>
                  </a:moveTo>
                  <a:cubicBezTo>
                    <a:pt x="751" y="993"/>
                    <a:pt x="751" y="993"/>
                    <a:pt x="750" y="993"/>
                  </a:cubicBezTo>
                  <a:cubicBezTo>
                    <a:pt x="750" y="993"/>
                    <a:pt x="750" y="993"/>
                    <a:pt x="750" y="993"/>
                  </a:cubicBezTo>
                  <a:cubicBezTo>
                    <a:pt x="750" y="992"/>
                    <a:pt x="751" y="992"/>
                    <a:pt x="752" y="993"/>
                  </a:cubicBezTo>
                  <a:cubicBezTo>
                    <a:pt x="752" y="993"/>
                    <a:pt x="752" y="993"/>
                    <a:pt x="752" y="993"/>
                  </a:cubicBezTo>
                  <a:close/>
                  <a:moveTo>
                    <a:pt x="752" y="992"/>
                  </a:moveTo>
                  <a:cubicBezTo>
                    <a:pt x="752" y="992"/>
                    <a:pt x="752" y="991"/>
                    <a:pt x="753" y="991"/>
                  </a:cubicBezTo>
                  <a:cubicBezTo>
                    <a:pt x="754" y="992"/>
                    <a:pt x="753" y="992"/>
                    <a:pt x="752" y="992"/>
                  </a:cubicBezTo>
                  <a:close/>
                  <a:moveTo>
                    <a:pt x="754" y="965"/>
                  </a:moveTo>
                  <a:cubicBezTo>
                    <a:pt x="753" y="964"/>
                    <a:pt x="755" y="964"/>
                    <a:pt x="754" y="965"/>
                  </a:cubicBezTo>
                  <a:close/>
                  <a:moveTo>
                    <a:pt x="754" y="994"/>
                  </a:moveTo>
                  <a:cubicBezTo>
                    <a:pt x="753" y="993"/>
                    <a:pt x="754" y="993"/>
                    <a:pt x="754" y="992"/>
                  </a:cubicBezTo>
                  <a:cubicBezTo>
                    <a:pt x="754" y="993"/>
                    <a:pt x="754" y="992"/>
                    <a:pt x="756" y="992"/>
                  </a:cubicBezTo>
                  <a:cubicBezTo>
                    <a:pt x="756" y="993"/>
                    <a:pt x="754" y="993"/>
                    <a:pt x="754" y="994"/>
                  </a:cubicBezTo>
                  <a:close/>
                  <a:moveTo>
                    <a:pt x="755" y="910"/>
                  </a:moveTo>
                  <a:cubicBezTo>
                    <a:pt x="757" y="910"/>
                    <a:pt x="756" y="911"/>
                    <a:pt x="756" y="912"/>
                  </a:cubicBezTo>
                  <a:cubicBezTo>
                    <a:pt x="755" y="912"/>
                    <a:pt x="756" y="910"/>
                    <a:pt x="755" y="910"/>
                  </a:cubicBezTo>
                  <a:close/>
                  <a:moveTo>
                    <a:pt x="758" y="943"/>
                  </a:moveTo>
                  <a:cubicBezTo>
                    <a:pt x="756" y="943"/>
                    <a:pt x="756" y="942"/>
                    <a:pt x="758" y="942"/>
                  </a:cubicBezTo>
                  <a:cubicBezTo>
                    <a:pt x="758" y="943"/>
                    <a:pt x="758" y="943"/>
                    <a:pt x="758" y="943"/>
                  </a:cubicBezTo>
                  <a:close/>
                  <a:moveTo>
                    <a:pt x="758" y="945"/>
                  </a:moveTo>
                  <a:cubicBezTo>
                    <a:pt x="758" y="944"/>
                    <a:pt x="758" y="944"/>
                    <a:pt x="759" y="944"/>
                  </a:cubicBezTo>
                  <a:cubicBezTo>
                    <a:pt x="759" y="944"/>
                    <a:pt x="759" y="945"/>
                    <a:pt x="758" y="945"/>
                  </a:cubicBezTo>
                  <a:close/>
                  <a:moveTo>
                    <a:pt x="758" y="897"/>
                  </a:moveTo>
                  <a:cubicBezTo>
                    <a:pt x="757" y="896"/>
                    <a:pt x="758" y="894"/>
                    <a:pt x="758" y="892"/>
                  </a:cubicBezTo>
                  <a:cubicBezTo>
                    <a:pt x="760" y="893"/>
                    <a:pt x="758" y="896"/>
                    <a:pt x="758" y="897"/>
                  </a:cubicBezTo>
                  <a:close/>
                  <a:moveTo>
                    <a:pt x="760" y="923"/>
                  </a:moveTo>
                  <a:cubicBezTo>
                    <a:pt x="760" y="923"/>
                    <a:pt x="760" y="923"/>
                    <a:pt x="760" y="923"/>
                  </a:cubicBezTo>
                  <a:cubicBezTo>
                    <a:pt x="760" y="923"/>
                    <a:pt x="760" y="922"/>
                    <a:pt x="760" y="922"/>
                  </a:cubicBezTo>
                  <a:cubicBezTo>
                    <a:pt x="760" y="922"/>
                    <a:pt x="760" y="922"/>
                    <a:pt x="760" y="922"/>
                  </a:cubicBezTo>
                  <a:cubicBezTo>
                    <a:pt x="760" y="922"/>
                    <a:pt x="760" y="923"/>
                    <a:pt x="760" y="923"/>
                  </a:cubicBezTo>
                  <a:close/>
                  <a:moveTo>
                    <a:pt x="761" y="901"/>
                  </a:moveTo>
                  <a:cubicBezTo>
                    <a:pt x="759" y="901"/>
                    <a:pt x="760" y="899"/>
                    <a:pt x="760" y="899"/>
                  </a:cubicBezTo>
                  <a:cubicBezTo>
                    <a:pt x="761" y="899"/>
                    <a:pt x="761" y="900"/>
                    <a:pt x="761" y="901"/>
                  </a:cubicBezTo>
                  <a:close/>
                  <a:moveTo>
                    <a:pt x="763" y="995"/>
                  </a:moveTo>
                  <a:cubicBezTo>
                    <a:pt x="762" y="995"/>
                    <a:pt x="762" y="994"/>
                    <a:pt x="762" y="993"/>
                  </a:cubicBezTo>
                  <a:cubicBezTo>
                    <a:pt x="763" y="994"/>
                    <a:pt x="763" y="994"/>
                    <a:pt x="763" y="995"/>
                  </a:cubicBezTo>
                  <a:close/>
                  <a:moveTo>
                    <a:pt x="762" y="968"/>
                  </a:moveTo>
                  <a:cubicBezTo>
                    <a:pt x="763" y="968"/>
                    <a:pt x="763" y="969"/>
                    <a:pt x="763" y="969"/>
                  </a:cubicBezTo>
                  <a:cubicBezTo>
                    <a:pt x="762" y="969"/>
                    <a:pt x="762" y="969"/>
                    <a:pt x="762" y="968"/>
                  </a:cubicBezTo>
                  <a:close/>
                  <a:moveTo>
                    <a:pt x="762" y="854"/>
                  </a:moveTo>
                  <a:cubicBezTo>
                    <a:pt x="761" y="855"/>
                    <a:pt x="762" y="856"/>
                    <a:pt x="762" y="857"/>
                  </a:cubicBezTo>
                  <a:cubicBezTo>
                    <a:pt x="762" y="857"/>
                    <a:pt x="761" y="858"/>
                    <a:pt x="761" y="858"/>
                  </a:cubicBezTo>
                  <a:cubicBezTo>
                    <a:pt x="761" y="858"/>
                    <a:pt x="762" y="858"/>
                    <a:pt x="762" y="859"/>
                  </a:cubicBezTo>
                  <a:cubicBezTo>
                    <a:pt x="762" y="859"/>
                    <a:pt x="761" y="860"/>
                    <a:pt x="760" y="860"/>
                  </a:cubicBezTo>
                  <a:cubicBezTo>
                    <a:pt x="761" y="860"/>
                    <a:pt x="761" y="863"/>
                    <a:pt x="760" y="862"/>
                  </a:cubicBezTo>
                  <a:cubicBezTo>
                    <a:pt x="761" y="863"/>
                    <a:pt x="761" y="864"/>
                    <a:pt x="761" y="866"/>
                  </a:cubicBezTo>
                  <a:cubicBezTo>
                    <a:pt x="761" y="866"/>
                    <a:pt x="761" y="867"/>
                    <a:pt x="760" y="868"/>
                  </a:cubicBezTo>
                  <a:cubicBezTo>
                    <a:pt x="761" y="869"/>
                    <a:pt x="760" y="871"/>
                    <a:pt x="760" y="872"/>
                  </a:cubicBezTo>
                  <a:cubicBezTo>
                    <a:pt x="759" y="872"/>
                    <a:pt x="760" y="871"/>
                    <a:pt x="760" y="871"/>
                  </a:cubicBezTo>
                  <a:cubicBezTo>
                    <a:pt x="759" y="869"/>
                    <a:pt x="760" y="866"/>
                    <a:pt x="759" y="863"/>
                  </a:cubicBezTo>
                  <a:cubicBezTo>
                    <a:pt x="759" y="862"/>
                    <a:pt x="760" y="861"/>
                    <a:pt x="759" y="860"/>
                  </a:cubicBezTo>
                  <a:cubicBezTo>
                    <a:pt x="760" y="859"/>
                    <a:pt x="760" y="859"/>
                    <a:pt x="760" y="857"/>
                  </a:cubicBezTo>
                  <a:cubicBezTo>
                    <a:pt x="760" y="856"/>
                    <a:pt x="761" y="856"/>
                    <a:pt x="760" y="855"/>
                  </a:cubicBezTo>
                  <a:cubicBezTo>
                    <a:pt x="759" y="854"/>
                    <a:pt x="759" y="854"/>
                    <a:pt x="759" y="853"/>
                  </a:cubicBezTo>
                  <a:cubicBezTo>
                    <a:pt x="759" y="852"/>
                    <a:pt x="760" y="852"/>
                    <a:pt x="761" y="852"/>
                  </a:cubicBezTo>
                  <a:cubicBezTo>
                    <a:pt x="761" y="850"/>
                    <a:pt x="761" y="850"/>
                    <a:pt x="762" y="849"/>
                  </a:cubicBezTo>
                  <a:cubicBezTo>
                    <a:pt x="762" y="848"/>
                    <a:pt x="763" y="847"/>
                    <a:pt x="763" y="846"/>
                  </a:cubicBezTo>
                  <a:cubicBezTo>
                    <a:pt x="764" y="846"/>
                    <a:pt x="764" y="846"/>
                    <a:pt x="765" y="846"/>
                  </a:cubicBezTo>
                  <a:cubicBezTo>
                    <a:pt x="765" y="847"/>
                    <a:pt x="764" y="848"/>
                    <a:pt x="763" y="849"/>
                  </a:cubicBezTo>
                  <a:cubicBezTo>
                    <a:pt x="763" y="850"/>
                    <a:pt x="764" y="851"/>
                    <a:pt x="764" y="852"/>
                  </a:cubicBezTo>
                  <a:cubicBezTo>
                    <a:pt x="764" y="853"/>
                    <a:pt x="762" y="853"/>
                    <a:pt x="762" y="854"/>
                  </a:cubicBezTo>
                  <a:close/>
                  <a:moveTo>
                    <a:pt x="765" y="941"/>
                  </a:moveTo>
                  <a:cubicBezTo>
                    <a:pt x="765" y="942"/>
                    <a:pt x="765" y="942"/>
                    <a:pt x="765" y="943"/>
                  </a:cubicBezTo>
                  <a:cubicBezTo>
                    <a:pt x="764" y="943"/>
                    <a:pt x="763" y="941"/>
                    <a:pt x="765" y="941"/>
                  </a:cubicBezTo>
                  <a:close/>
                  <a:moveTo>
                    <a:pt x="764" y="923"/>
                  </a:moveTo>
                  <a:cubicBezTo>
                    <a:pt x="764" y="923"/>
                    <a:pt x="764" y="923"/>
                    <a:pt x="764" y="923"/>
                  </a:cubicBezTo>
                  <a:cubicBezTo>
                    <a:pt x="764" y="923"/>
                    <a:pt x="765" y="923"/>
                    <a:pt x="765" y="923"/>
                  </a:cubicBezTo>
                  <a:cubicBezTo>
                    <a:pt x="765" y="923"/>
                    <a:pt x="765" y="923"/>
                    <a:pt x="765" y="924"/>
                  </a:cubicBezTo>
                  <a:cubicBezTo>
                    <a:pt x="764" y="924"/>
                    <a:pt x="764" y="924"/>
                    <a:pt x="764" y="923"/>
                  </a:cubicBezTo>
                  <a:close/>
                  <a:moveTo>
                    <a:pt x="765" y="1006"/>
                  </a:moveTo>
                  <a:cubicBezTo>
                    <a:pt x="763" y="1005"/>
                    <a:pt x="764" y="1004"/>
                    <a:pt x="764" y="1003"/>
                  </a:cubicBezTo>
                  <a:cubicBezTo>
                    <a:pt x="766" y="1003"/>
                    <a:pt x="765" y="1005"/>
                    <a:pt x="765" y="1006"/>
                  </a:cubicBezTo>
                  <a:close/>
                  <a:moveTo>
                    <a:pt x="763" y="784"/>
                  </a:moveTo>
                  <a:cubicBezTo>
                    <a:pt x="763" y="783"/>
                    <a:pt x="764" y="783"/>
                    <a:pt x="764" y="783"/>
                  </a:cubicBezTo>
                  <a:cubicBezTo>
                    <a:pt x="767" y="783"/>
                    <a:pt x="765" y="785"/>
                    <a:pt x="763" y="784"/>
                  </a:cubicBezTo>
                  <a:close/>
                  <a:moveTo>
                    <a:pt x="765" y="689"/>
                  </a:moveTo>
                  <a:cubicBezTo>
                    <a:pt x="766" y="689"/>
                    <a:pt x="767" y="689"/>
                    <a:pt x="768" y="689"/>
                  </a:cubicBezTo>
                  <a:cubicBezTo>
                    <a:pt x="768" y="690"/>
                    <a:pt x="767" y="690"/>
                    <a:pt x="766" y="690"/>
                  </a:cubicBezTo>
                  <a:cubicBezTo>
                    <a:pt x="765" y="690"/>
                    <a:pt x="765" y="689"/>
                    <a:pt x="765" y="689"/>
                  </a:cubicBezTo>
                  <a:close/>
                  <a:moveTo>
                    <a:pt x="767" y="892"/>
                  </a:moveTo>
                  <a:cubicBezTo>
                    <a:pt x="768" y="892"/>
                    <a:pt x="769" y="893"/>
                    <a:pt x="768" y="894"/>
                  </a:cubicBezTo>
                  <a:cubicBezTo>
                    <a:pt x="765" y="895"/>
                    <a:pt x="764" y="892"/>
                    <a:pt x="767" y="892"/>
                  </a:cubicBezTo>
                  <a:close/>
                  <a:moveTo>
                    <a:pt x="768" y="1005"/>
                  </a:moveTo>
                  <a:cubicBezTo>
                    <a:pt x="768" y="1005"/>
                    <a:pt x="767" y="1005"/>
                    <a:pt x="766" y="1005"/>
                  </a:cubicBezTo>
                  <a:cubicBezTo>
                    <a:pt x="766" y="1005"/>
                    <a:pt x="766" y="1004"/>
                    <a:pt x="766" y="1004"/>
                  </a:cubicBezTo>
                  <a:cubicBezTo>
                    <a:pt x="767" y="1004"/>
                    <a:pt x="767" y="1004"/>
                    <a:pt x="768" y="1004"/>
                  </a:cubicBezTo>
                  <a:cubicBezTo>
                    <a:pt x="768" y="1004"/>
                    <a:pt x="768" y="1005"/>
                    <a:pt x="768" y="1005"/>
                  </a:cubicBezTo>
                  <a:close/>
                  <a:moveTo>
                    <a:pt x="768" y="1004"/>
                  </a:moveTo>
                  <a:cubicBezTo>
                    <a:pt x="768" y="1003"/>
                    <a:pt x="768" y="1003"/>
                    <a:pt x="769" y="1003"/>
                  </a:cubicBezTo>
                  <a:cubicBezTo>
                    <a:pt x="770" y="1003"/>
                    <a:pt x="769" y="1004"/>
                    <a:pt x="768" y="1004"/>
                  </a:cubicBezTo>
                  <a:close/>
                  <a:moveTo>
                    <a:pt x="770" y="976"/>
                  </a:moveTo>
                  <a:cubicBezTo>
                    <a:pt x="769" y="976"/>
                    <a:pt x="771" y="975"/>
                    <a:pt x="770" y="976"/>
                  </a:cubicBezTo>
                  <a:close/>
                  <a:moveTo>
                    <a:pt x="770" y="1005"/>
                  </a:moveTo>
                  <a:cubicBezTo>
                    <a:pt x="769" y="1005"/>
                    <a:pt x="770" y="1004"/>
                    <a:pt x="770" y="1004"/>
                  </a:cubicBezTo>
                  <a:cubicBezTo>
                    <a:pt x="771" y="1004"/>
                    <a:pt x="771" y="1003"/>
                    <a:pt x="772" y="1004"/>
                  </a:cubicBezTo>
                  <a:cubicBezTo>
                    <a:pt x="772" y="1005"/>
                    <a:pt x="770" y="1004"/>
                    <a:pt x="770" y="1005"/>
                  </a:cubicBezTo>
                  <a:close/>
                  <a:moveTo>
                    <a:pt x="771" y="920"/>
                  </a:moveTo>
                  <a:cubicBezTo>
                    <a:pt x="773" y="920"/>
                    <a:pt x="772" y="922"/>
                    <a:pt x="773" y="923"/>
                  </a:cubicBezTo>
                  <a:cubicBezTo>
                    <a:pt x="772" y="922"/>
                    <a:pt x="772" y="921"/>
                    <a:pt x="771" y="920"/>
                  </a:cubicBezTo>
                  <a:close/>
                  <a:moveTo>
                    <a:pt x="773" y="930"/>
                  </a:moveTo>
                  <a:cubicBezTo>
                    <a:pt x="772" y="930"/>
                    <a:pt x="772" y="930"/>
                    <a:pt x="772" y="929"/>
                  </a:cubicBezTo>
                  <a:cubicBezTo>
                    <a:pt x="773" y="929"/>
                    <a:pt x="773" y="930"/>
                    <a:pt x="773" y="930"/>
                  </a:cubicBezTo>
                  <a:close/>
                  <a:moveTo>
                    <a:pt x="773" y="929"/>
                  </a:moveTo>
                  <a:cubicBezTo>
                    <a:pt x="772" y="929"/>
                    <a:pt x="772" y="927"/>
                    <a:pt x="773" y="927"/>
                  </a:cubicBezTo>
                  <a:cubicBezTo>
                    <a:pt x="773" y="928"/>
                    <a:pt x="773" y="928"/>
                    <a:pt x="773" y="929"/>
                  </a:cubicBezTo>
                  <a:close/>
                  <a:moveTo>
                    <a:pt x="773" y="920"/>
                  </a:moveTo>
                  <a:cubicBezTo>
                    <a:pt x="771" y="920"/>
                    <a:pt x="772" y="918"/>
                    <a:pt x="772" y="916"/>
                  </a:cubicBezTo>
                  <a:cubicBezTo>
                    <a:pt x="772" y="916"/>
                    <a:pt x="772" y="916"/>
                    <a:pt x="773" y="916"/>
                  </a:cubicBezTo>
                  <a:cubicBezTo>
                    <a:pt x="774" y="917"/>
                    <a:pt x="773" y="919"/>
                    <a:pt x="773" y="920"/>
                  </a:cubicBezTo>
                  <a:close/>
                  <a:moveTo>
                    <a:pt x="774" y="920"/>
                  </a:moveTo>
                  <a:cubicBezTo>
                    <a:pt x="775" y="920"/>
                    <a:pt x="775" y="920"/>
                    <a:pt x="775" y="921"/>
                  </a:cubicBezTo>
                  <a:cubicBezTo>
                    <a:pt x="774" y="921"/>
                    <a:pt x="774" y="920"/>
                    <a:pt x="774" y="920"/>
                  </a:cubicBezTo>
                  <a:close/>
                  <a:moveTo>
                    <a:pt x="774" y="956"/>
                  </a:moveTo>
                  <a:cubicBezTo>
                    <a:pt x="774" y="955"/>
                    <a:pt x="774" y="955"/>
                    <a:pt x="775" y="955"/>
                  </a:cubicBezTo>
                  <a:cubicBezTo>
                    <a:pt x="775" y="955"/>
                    <a:pt x="775" y="956"/>
                    <a:pt x="774" y="956"/>
                  </a:cubicBezTo>
                  <a:close/>
                  <a:moveTo>
                    <a:pt x="774" y="908"/>
                  </a:moveTo>
                  <a:cubicBezTo>
                    <a:pt x="773" y="907"/>
                    <a:pt x="774" y="904"/>
                    <a:pt x="774" y="903"/>
                  </a:cubicBezTo>
                  <a:cubicBezTo>
                    <a:pt x="776" y="903"/>
                    <a:pt x="774" y="906"/>
                    <a:pt x="774" y="908"/>
                  </a:cubicBezTo>
                  <a:close/>
                  <a:moveTo>
                    <a:pt x="775" y="902"/>
                  </a:moveTo>
                  <a:cubicBezTo>
                    <a:pt x="774" y="902"/>
                    <a:pt x="774" y="902"/>
                    <a:pt x="774" y="901"/>
                  </a:cubicBezTo>
                  <a:cubicBezTo>
                    <a:pt x="775" y="901"/>
                    <a:pt x="775" y="901"/>
                    <a:pt x="775" y="901"/>
                  </a:cubicBezTo>
                  <a:cubicBezTo>
                    <a:pt x="775" y="902"/>
                    <a:pt x="775" y="902"/>
                    <a:pt x="775" y="902"/>
                  </a:cubicBezTo>
                  <a:close/>
                  <a:moveTo>
                    <a:pt x="777" y="966"/>
                  </a:moveTo>
                  <a:cubicBezTo>
                    <a:pt x="776" y="966"/>
                    <a:pt x="775" y="964"/>
                    <a:pt x="777" y="965"/>
                  </a:cubicBezTo>
                  <a:cubicBezTo>
                    <a:pt x="777" y="965"/>
                    <a:pt x="778" y="965"/>
                    <a:pt x="777" y="966"/>
                  </a:cubicBezTo>
                  <a:close/>
                  <a:moveTo>
                    <a:pt x="779" y="981"/>
                  </a:moveTo>
                  <a:cubicBezTo>
                    <a:pt x="778" y="981"/>
                    <a:pt x="778" y="980"/>
                    <a:pt x="778" y="980"/>
                  </a:cubicBezTo>
                  <a:cubicBezTo>
                    <a:pt x="779" y="980"/>
                    <a:pt x="779" y="980"/>
                    <a:pt x="779" y="981"/>
                  </a:cubicBezTo>
                  <a:close/>
                  <a:moveTo>
                    <a:pt x="779" y="939"/>
                  </a:moveTo>
                  <a:cubicBezTo>
                    <a:pt x="776" y="939"/>
                    <a:pt x="775" y="939"/>
                    <a:pt x="775" y="937"/>
                  </a:cubicBezTo>
                  <a:cubicBezTo>
                    <a:pt x="777" y="936"/>
                    <a:pt x="780" y="937"/>
                    <a:pt x="779" y="939"/>
                  </a:cubicBezTo>
                  <a:close/>
                  <a:moveTo>
                    <a:pt x="779" y="934"/>
                  </a:moveTo>
                  <a:cubicBezTo>
                    <a:pt x="778" y="933"/>
                    <a:pt x="781" y="933"/>
                    <a:pt x="779" y="934"/>
                  </a:cubicBezTo>
                  <a:close/>
                  <a:moveTo>
                    <a:pt x="781" y="954"/>
                  </a:moveTo>
                  <a:cubicBezTo>
                    <a:pt x="780" y="954"/>
                    <a:pt x="779" y="952"/>
                    <a:pt x="781" y="952"/>
                  </a:cubicBezTo>
                  <a:cubicBezTo>
                    <a:pt x="781" y="953"/>
                    <a:pt x="781" y="953"/>
                    <a:pt x="781" y="954"/>
                  </a:cubicBezTo>
                  <a:close/>
                  <a:moveTo>
                    <a:pt x="782" y="920"/>
                  </a:moveTo>
                  <a:cubicBezTo>
                    <a:pt x="780" y="920"/>
                    <a:pt x="780" y="919"/>
                    <a:pt x="779" y="918"/>
                  </a:cubicBezTo>
                  <a:cubicBezTo>
                    <a:pt x="780" y="917"/>
                    <a:pt x="782" y="917"/>
                    <a:pt x="783" y="918"/>
                  </a:cubicBezTo>
                  <a:cubicBezTo>
                    <a:pt x="783" y="919"/>
                    <a:pt x="784" y="920"/>
                    <a:pt x="782" y="920"/>
                  </a:cubicBezTo>
                  <a:close/>
                  <a:moveTo>
                    <a:pt x="784" y="948"/>
                  </a:moveTo>
                  <a:cubicBezTo>
                    <a:pt x="784" y="948"/>
                    <a:pt x="784" y="948"/>
                    <a:pt x="784" y="949"/>
                  </a:cubicBezTo>
                  <a:cubicBezTo>
                    <a:pt x="783" y="949"/>
                    <a:pt x="783" y="947"/>
                    <a:pt x="784" y="948"/>
                  </a:cubicBezTo>
                  <a:close/>
                  <a:moveTo>
                    <a:pt x="785" y="973"/>
                  </a:moveTo>
                  <a:cubicBezTo>
                    <a:pt x="785" y="973"/>
                    <a:pt x="785" y="973"/>
                    <a:pt x="784" y="973"/>
                  </a:cubicBezTo>
                  <a:cubicBezTo>
                    <a:pt x="784" y="972"/>
                    <a:pt x="785" y="972"/>
                    <a:pt x="785" y="972"/>
                  </a:cubicBezTo>
                  <a:cubicBezTo>
                    <a:pt x="785" y="972"/>
                    <a:pt x="785" y="972"/>
                    <a:pt x="785" y="973"/>
                  </a:cubicBezTo>
                  <a:close/>
                  <a:moveTo>
                    <a:pt x="785" y="915"/>
                  </a:moveTo>
                  <a:cubicBezTo>
                    <a:pt x="783" y="915"/>
                    <a:pt x="783" y="915"/>
                    <a:pt x="781" y="915"/>
                  </a:cubicBezTo>
                  <a:cubicBezTo>
                    <a:pt x="780" y="914"/>
                    <a:pt x="780" y="913"/>
                    <a:pt x="781" y="912"/>
                  </a:cubicBezTo>
                  <a:cubicBezTo>
                    <a:pt x="782" y="912"/>
                    <a:pt x="782" y="912"/>
                    <a:pt x="782" y="912"/>
                  </a:cubicBezTo>
                  <a:cubicBezTo>
                    <a:pt x="784" y="912"/>
                    <a:pt x="787" y="914"/>
                    <a:pt x="785" y="915"/>
                  </a:cubicBezTo>
                  <a:close/>
                  <a:moveTo>
                    <a:pt x="789" y="992"/>
                  </a:moveTo>
                  <a:cubicBezTo>
                    <a:pt x="787" y="992"/>
                    <a:pt x="787" y="992"/>
                    <a:pt x="786" y="992"/>
                  </a:cubicBezTo>
                  <a:cubicBezTo>
                    <a:pt x="786" y="990"/>
                    <a:pt x="788" y="990"/>
                    <a:pt x="788" y="988"/>
                  </a:cubicBezTo>
                  <a:cubicBezTo>
                    <a:pt x="790" y="988"/>
                    <a:pt x="789" y="989"/>
                    <a:pt x="789" y="990"/>
                  </a:cubicBezTo>
                  <a:cubicBezTo>
                    <a:pt x="789" y="991"/>
                    <a:pt x="790" y="992"/>
                    <a:pt x="789" y="992"/>
                  </a:cubicBezTo>
                  <a:close/>
                  <a:moveTo>
                    <a:pt x="790" y="932"/>
                  </a:moveTo>
                  <a:cubicBezTo>
                    <a:pt x="789" y="932"/>
                    <a:pt x="790" y="931"/>
                    <a:pt x="790" y="931"/>
                  </a:cubicBezTo>
                  <a:cubicBezTo>
                    <a:pt x="790" y="931"/>
                    <a:pt x="791" y="931"/>
                    <a:pt x="790" y="932"/>
                  </a:cubicBezTo>
                  <a:close/>
                  <a:moveTo>
                    <a:pt x="791" y="919"/>
                  </a:moveTo>
                  <a:cubicBezTo>
                    <a:pt x="791" y="919"/>
                    <a:pt x="791" y="919"/>
                    <a:pt x="792" y="919"/>
                  </a:cubicBezTo>
                  <a:cubicBezTo>
                    <a:pt x="793" y="919"/>
                    <a:pt x="793" y="921"/>
                    <a:pt x="793" y="921"/>
                  </a:cubicBezTo>
                  <a:cubicBezTo>
                    <a:pt x="791" y="921"/>
                    <a:pt x="790" y="920"/>
                    <a:pt x="791" y="919"/>
                  </a:cubicBezTo>
                  <a:close/>
                  <a:moveTo>
                    <a:pt x="793" y="977"/>
                  </a:moveTo>
                  <a:cubicBezTo>
                    <a:pt x="792" y="977"/>
                    <a:pt x="791" y="976"/>
                    <a:pt x="793" y="976"/>
                  </a:cubicBezTo>
                  <a:cubicBezTo>
                    <a:pt x="792" y="976"/>
                    <a:pt x="793" y="976"/>
                    <a:pt x="793" y="977"/>
                  </a:cubicBezTo>
                  <a:close/>
                  <a:moveTo>
                    <a:pt x="794" y="950"/>
                  </a:moveTo>
                  <a:cubicBezTo>
                    <a:pt x="792" y="950"/>
                    <a:pt x="791" y="950"/>
                    <a:pt x="791" y="948"/>
                  </a:cubicBezTo>
                  <a:cubicBezTo>
                    <a:pt x="793" y="947"/>
                    <a:pt x="796" y="948"/>
                    <a:pt x="794" y="950"/>
                  </a:cubicBezTo>
                  <a:close/>
                  <a:moveTo>
                    <a:pt x="795" y="944"/>
                  </a:moveTo>
                  <a:cubicBezTo>
                    <a:pt x="794" y="944"/>
                    <a:pt x="796" y="944"/>
                    <a:pt x="795" y="944"/>
                  </a:cubicBezTo>
                  <a:close/>
                  <a:moveTo>
                    <a:pt x="798" y="931"/>
                  </a:moveTo>
                  <a:cubicBezTo>
                    <a:pt x="796" y="931"/>
                    <a:pt x="795" y="930"/>
                    <a:pt x="795" y="928"/>
                  </a:cubicBezTo>
                  <a:cubicBezTo>
                    <a:pt x="796" y="928"/>
                    <a:pt x="798" y="928"/>
                    <a:pt x="798" y="928"/>
                  </a:cubicBezTo>
                  <a:cubicBezTo>
                    <a:pt x="799" y="929"/>
                    <a:pt x="800" y="930"/>
                    <a:pt x="798" y="931"/>
                  </a:cubicBezTo>
                  <a:close/>
                  <a:moveTo>
                    <a:pt x="800" y="959"/>
                  </a:moveTo>
                  <a:cubicBezTo>
                    <a:pt x="800" y="959"/>
                    <a:pt x="799" y="959"/>
                    <a:pt x="800" y="960"/>
                  </a:cubicBezTo>
                  <a:cubicBezTo>
                    <a:pt x="799" y="960"/>
                    <a:pt x="799" y="958"/>
                    <a:pt x="800" y="959"/>
                  </a:cubicBezTo>
                  <a:close/>
                  <a:moveTo>
                    <a:pt x="807" y="1026"/>
                  </a:moveTo>
                  <a:cubicBezTo>
                    <a:pt x="807" y="1027"/>
                    <a:pt x="807" y="1028"/>
                    <a:pt x="804" y="1028"/>
                  </a:cubicBezTo>
                  <a:cubicBezTo>
                    <a:pt x="804" y="1028"/>
                    <a:pt x="803" y="1028"/>
                    <a:pt x="803" y="1028"/>
                  </a:cubicBezTo>
                  <a:cubicBezTo>
                    <a:pt x="803" y="1028"/>
                    <a:pt x="803" y="1028"/>
                    <a:pt x="803" y="1027"/>
                  </a:cubicBezTo>
                  <a:cubicBezTo>
                    <a:pt x="802" y="1027"/>
                    <a:pt x="802" y="1028"/>
                    <a:pt x="801" y="1027"/>
                  </a:cubicBezTo>
                  <a:cubicBezTo>
                    <a:pt x="801" y="1027"/>
                    <a:pt x="801" y="1026"/>
                    <a:pt x="800" y="1026"/>
                  </a:cubicBezTo>
                  <a:cubicBezTo>
                    <a:pt x="799" y="1026"/>
                    <a:pt x="800" y="1025"/>
                    <a:pt x="800" y="1025"/>
                  </a:cubicBezTo>
                  <a:cubicBezTo>
                    <a:pt x="800" y="1025"/>
                    <a:pt x="800" y="1024"/>
                    <a:pt x="800" y="1024"/>
                  </a:cubicBezTo>
                  <a:cubicBezTo>
                    <a:pt x="801" y="1024"/>
                    <a:pt x="801" y="1024"/>
                    <a:pt x="802" y="1024"/>
                  </a:cubicBezTo>
                  <a:cubicBezTo>
                    <a:pt x="802" y="1023"/>
                    <a:pt x="802" y="1023"/>
                    <a:pt x="803" y="1023"/>
                  </a:cubicBezTo>
                  <a:cubicBezTo>
                    <a:pt x="804" y="1023"/>
                    <a:pt x="805" y="1023"/>
                    <a:pt x="806" y="1024"/>
                  </a:cubicBezTo>
                  <a:cubicBezTo>
                    <a:pt x="806" y="1024"/>
                    <a:pt x="806" y="1024"/>
                    <a:pt x="806" y="1024"/>
                  </a:cubicBezTo>
                  <a:cubicBezTo>
                    <a:pt x="807" y="1025"/>
                    <a:pt x="807" y="1025"/>
                    <a:pt x="807" y="1025"/>
                  </a:cubicBezTo>
                  <a:cubicBezTo>
                    <a:pt x="808" y="1026"/>
                    <a:pt x="808" y="1026"/>
                    <a:pt x="807" y="1026"/>
                  </a:cubicBezTo>
                  <a:close/>
                  <a:moveTo>
                    <a:pt x="804" y="999"/>
                  </a:moveTo>
                  <a:cubicBezTo>
                    <a:pt x="805" y="999"/>
                    <a:pt x="805" y="1001"/>
                    <a:pt x="805" y="1002"/>
                  </a:cubicBezTo>
                  <a:cubicBezTo>
                    <a:pt x="805" y="1002"/>
                    <a:pt x="805" y="1003"/>
                    <a:pt x="804" y="1004"/>
                  </a:cubicBezTo>
                  <a:cubicBezTo>
                    <a:pt x="803" y="1004"/>
                    <a:pt x="802" y="1003"/>
                    <a:pt x="801" y="1003"/>
                  </a:cubicBezTo>
                  <a:cubicBezTo>
                    <a:pt x="801" y="1001"/>
                    <a:pt x="804" y="1001"/>
                    <a:pt x="804" y="999"/>
                  </a:cubicBezTo>
                  <a:close/>
                  <a:moveTo>
                    <a:pt x="803" y="992"/>
                  </a:moveTo>
                  <a:cubicBezTo>
                    <a:pt x="805" y="991"/>
                    <a:pt x="807" y="992"/>
                    <a:pt x="806" y="993"/>
                  </a:cubicBezTo>
                  <a:cubicBezTo>
                    <a:pt x="806" y="993"/>
                    <a:pt x="806" y="993"/>
                    <a:pt x="806" y="994"/>
                  </a:cubicBezTo>
                  <a:cubicBezTo>
                    <a:pt x="804" y="993"/>
                    <a:pt x="803" y="993"/>
                    <a:pt x="803" y="992"/>
                  </a:cubicBezTo>
                  <a:close/>
                  <a:moveTo>
                    <a:pt x="808" y="932"/>
                  </a:moveTo>
                  <a:cubicBezTo>
                    <a:pt x="807" y="932"/>
                    <a:pt x="806" y="931"/>
                    <a:pt x="806" y="930"/>
                  </a:cubicBezTo>
                  <a:cubicBezTo>
                    <a:pt x="807" y="930"/>
                    <a:pt x="807" y="930"/>
                    <a:pt x="807" y="930"/>
                  </a:cubicBezTo>
                  <a:cubicBezTo>
                    <a:pt x="809" y="930"/>
                    <a:pt x="809" y="932"/>
                    <a:pt x="808" y="932"/>
                  </a:cubicBezTo>
                  <a:close/>
                  <a:moveTo>
                    <a:pt x="810" y="926"/>
                  </a:moveTo>
                  <a:cubicBezTo>
                    <a:pt x="808" y="926"/>
                    <a:pt x="807" y="926"/>
                    <a:pt x="806" y="925"/>
                  </a:cubicBezTo>
                  <a:cubicBezTo>
                    <a:pt x="806" y="924"/>
                    <a:pt x="807" y="923"/>
                    <a:pt x="809" y="923"/>
                  </a:cubicBezTo>
                  <a:cubicBezTo>
                    <a:pt x="811" y="924"/>
                    <a:pt x="811" y="925"/>
                    <a:pt x="810" y="926"/>
                  </a:cubicBezTo>
                  <a:close/>
                  <a:moveTo>
                    <a:pt x="808" y="873"/>
                  </a:moveTo>
                  <a:cubicBezTo>
                    <a:pt x="809" y="873"/>
                    <a:pt x="810" y="874"/>
                    <a:pt x="807" y="874"/>
                  </a:cubicBezTo>
                  <a:cubicBezTo>
                    <a:pt x="807" y="873"/>
                    <a:pt x="807" y="873"/>
                    <a:pt x="808" y="873"/>
                  </a:cubicBezTo>
                  <a:close/>
                  <a:moveTo>
                    <a:pt x="808" y="870"/>
                  </a:moveTo>
                  <a:cubicBezTo>
                    <a:pt x="808" y="871"/>
                    <a:pt x="809" y="871"/>
                    <a:pt x="809" y="872"/>
                  </a:cubicBezTo>
                  <a:cubicBezTo>
                    <a:pt x="808" y="873"/>
                    <a:pt x="808" y="872"/>
                    <a:pt x="807" y="871"/>
                  </a:cubicBezTo>
                  <a:cubicBezTo>
                    <a:pt x="807" y="871"/>
                    <a:pt x="807" y="872"/>
                    <a:pt x="807" y="873"/>
                  </a:cubicBezTo>
                  <a:cubicBezTo>
                    <a:pt x="806" y="873"/>
                    <a:pt x="806" y="874"/>
                    <a:pt x="806" y="874"/>
                  </a:cubicBezTo>
                  <a:cubicBezTo>
                    <a:pt x="805" y="874"/>
                    <a:pt x="804" y="874"/>
                    <a:pt x="804" y="873"/>
                  </a:cubicBezTo>
                  <a:cubicBezTo>
                    <a:pt x="803" y="873"/>
                    <a:pt x="802" y="873"/>
                    <a:pt x="802" y="873"/>
                  </a:cubicBezTo>
                  <a:cubicBezTo>
                    <a:pt x="802" y="872"/>
                    <a:pt x="802" y="871"/>
                    <a:pt x="802" y="871"/>
                  </a:cubicBezTo>
                  <a:cubicBezTo>
                    <a:pt x="803" y="870"/>
                    <a:pt x="804" y="870"/>
                    <a:pt x="804" y="869"/>
                  </a:cubicBezTo>
                  <a:cubicBezTo>
                    <a:pt x="805" y="869"/>
                    <a:pt x="805" y="867"/>
                    <a:pt x="806" y="867"/>
                  </a:cubicBezTo>
                  <a:cubicBezTo>
                    <a:pt x="806" y="866"/>
                    <a:pt x="805" y="866"/>
                    <a:pt x="806" y="866"/>
                  </a:cubicBezTo>
                  <a:cubicBezTo>
                    <a:pt x="807" y="865"/>
                    <a:pt x="808" y="864"/>
                    <a:pt x="807" y="863"/>
                  </a:cubicBezTo>
                  <a:cubicBezTo>
                    <a:pt x="806" y="863"/>
                    <a:pt x="805" y="863"/>
                    <a:pt x="804" y="863"/>
                  </a:cubicBezTo>
                  <a:cubicBezTo>
                    <a:pt x="802" y="863"/>
                    <a:pt x="802" y="862"/>
                    <a:pt x="801" y="862"/>
                  </a:cubicBezTo>
                  <a:cubicBezTo>
                    <a:pt x="801" y="860"/>
                    <a:pt x="803" y="859"/>
                    <a:pt x="804" y="859"/>
                  </a:cubicBezTo>
                  <a:cubicBezTo>
                    <a:pt x="807" y="859"/>
                    <a:pt x="807" y="861"/>
                    <a:pt x="809" y="861"/>
                  </a:cubicBezTo>
                  <a:cubicBezTo>
                    <a:pt x="809" y="862"/>
                    <a:pt x="809" y="862"/>
                    <a:pt x="809" y="863"/>
                  </a:cubicBezTo>
                  <a:cubicBezTo>
                    <a:pt x="811" y="863"/>
                    <a:pt x="811" y="862"/>
                    <a:pt x="812" y="862"/>
                  </a:cubicBezTo>
                  <a:cubicBezTo>
                    <a:pt x="812" y="861"/>
                    <a:pt x="812" y="862"/>
                    <a:pt x="812" y="862"/>
                  </a:cubicBezTo>
                  <a:cubicBezTo>
                    <a:pt x="812" y="862"/>
                    <a:pt x="812" y="862"/>
                    <a:pt x="811" y="862"/>
                  </a:cubicBezTo>
                  <a:cubicBezTo>
                    <a:pt x="810" y="865"/>
                    <a:pt x="808" y="867"/>
                    <a:pt x="808" y="870"/>
                  </a:cubicBezTo>
                  <a:close/>
                  <a:moveTo>
                    <a:pt x="812" y="882"/>
                  </a:moveTo>
                  <a:cubicBezTo>
                    <a:pt x="812" y="882"/>
                    <a:pt x="812" y="882"/>
                    <a:pt x="812" y="882"/>
                  </a:cubicBezTo>
                  <a:cubicBezTo>
                    <a:pt x="812" y="882"/>
                    <a:pt x="812" y="882"/>
                    <a:pt x="813" y="882"/>
                  </a:cubicBezTo>
                  <a:cubicBezTo>
                    <a:pt x="813" y="882"/>
                    <a:pt x="812" y="882"/>
                    <a:pt x="812" y="882"/>
                  </a:cubicBezTo>
                  <a:close/>
                  <a:moveTo>
                    <a:pt x="812" y="861"/>
                  </a:moveTo>
                  <a:cubicBezTo>
                    <a:pt x="811" y="861"/>
                    <a:pt x="812" y="859"/>
                    <a:pt x="812" y="859"/>
                  </a:cubicBezTo>
                  <a:cubicBezTo>
                    <a:pt x="813" y="860"/>
                    <a:pt x="812" y="861"/>
                    <a:pt x="812" y="861"/>
                  </a:cubicBezTo>
                  <a:close/>
                  <a:moveTo>
                    <a:pt x="813" y="858"/>
                  </a:moveTo>
                  <a:cubicBezTo>
                    <a:pt x="812" y="857"/>
                    <a:pt x="814" y="857"/>
                    <a:pt x="813" y="858"/>
                  </a:cubicBezTo>
                  <a:close/>
                  <a:moveTo>
                    <a:pt x="813" y="1029"/>
                  </a:moveTo>
                  <a:cubicBezTo>
                    <a:pt x="814" y="1029"/>
                    <a:pt x="814" y="1029"/>
                    <a:pt x="814" y="1029"/>
                  </a:cubicBezTo>
                  <a:cubicBezTo>
                    <a:pt x="814" y="1029"/>
                    <a:pt x="813" y="1029"/>
                    <a:pt x="813" y="1029"/>
                  </a:cubicBezTo>
                  <a:close/>
                  <a:moveTo>
                    <a:pt x="814" y="1020"/>
                  </a:moveTo>
                  <a:cubicBezTo>
                    <a:pt x="814" y="1019"/>
                    <a:pt x="814" y="1018"/>
                    <a:pt x="814" y="1017"/>
                  </a:cubicBezTo>
                  <a:cubicBezTo>
                    <a:pt x="815" y="1017"/>
                    <a:pt x="815" y="1017"/>
                    <a:pt x="816" y="1016"/>
                  </a:cubicBezTo>
                  <a:cubicBezTo>
                    <a:pt x="817" y="1017"/>
                    <a:pt x="820" y="1017"/>
                    <a:pt x="820" y="1019"/>
                  </a:cubicBezTo>
                  <a:cubicBezTo>
                    <a:pt x="819" y="1020"/>
                    <a:pt x="816" y="1020"/>
                    <a:pt x="814" y="1020"/>
                  </a:cubicBezTo>
                  <a:close/>
                  <a:moveTo>
                    <a:pt x="817" y="1024"/>
                  </a:moveTo>
                  <a:cubicBezTo>
                    <a:pt x="818" y="1025"/>
                    <a:pt x="818" y="1025"/>
                    <a:pt x="819" y="1026"/>
                  </a:cubicBezTo>
                  <a:cubicBezTo>
                    <a:pt x="817" y="1026"/>
                    <a:pt x="817" y="1025"/>
                    <a:pt x="817" y="1024"/>
                  </a:cubicBezTo>
                  <a:close/>
                  <a:moveTo>
                    <a:pt x="820" y="1027"/>
                  </a:moveTo>
                  <a:cubicBezTo>
                    <a:pt x="819" y="1028"/>
                    <a:pt x="818" y="1029"/>
                    <a:pt x="817" y="1030"/>
                  </a:cubicBezTo>
                  <a:cubicBezTo>
                    <a:pt x="815" y="1029"/>
                    <a:pt x="819" y="1028"/>
                    <a:pt x="819" y="1027"/>
                  </a:cubicBezTo>
                  <a:cubicBezTo>
                    <a:pt x="820" y="1026"/>
                    <a:pt x="820" y="1027"/>
                    <a:pt x="820" y="1027"/>
                  </a:cubicBezTo>
                  <a:cubicBezTo>
                    <a:pt x="820" y="1027"/>
                    <a:pt x="820" y="1027"/>
                    <a:pt x="820" y="1027"/>
                  </a:cubicBezTo>
                  <a:close/>
                  <a:moveTo>
                    <a:pt x="821" y="1005"/>
                  </a:moveTo>
                  <a:cubicBezTo>
                    <a:pt x="821" y="1005"/>
                    <a:pt x="821" y="1005"/>
                    <a:pt x="821" y="1005"/>
                  </a:cubicBezTo>
                  <a:cubicBezTo>
                    <a:pt x="819" y="1005"/>
                    <a:pt x="819" y="1005"/>
                    <a:pt x="819" y="1004"/>
                  </a:cubicBezTo>
                  <a:cubicBezTo>
                    <a:pt x="820" y="1003"/>
                    <a:pt x="822" y="1003"/>
                    <a:pt x="821" y="1005"/>
                  </a:cubicBezTo>
                  <a:close/>
                  <a:moveTo>
                    <a:pt x="819" y="875"/>
                  </a:moveTo>
                  <a:cubicBezTo>
                    <a:pt x="820" y="874"/>
                    <a:pt x="820" y="875"/>
                    <a:pt x="821" y="875"/>
                  </a:cubicBezTo>
                  <a:cubicBezTo>
                    <a:pt x="821" y="875"/>
                    <a:pt x="820" y="876"/>
                    <a:pt x="819" y="876"/>
                  </a:cubicBezTo>
                  <a:cubicBezTo>
                    <a:pt x="819" y="875"/>
                    <a:pt x="819" y="875"/>
                    <a:pt x="819" y="875"/>
                  </a:cubicBezTo>
                  <a:close/>
                  <a:moveTo>
                    <a:pt x="820" y="869"/>
                  </a:moveTo>
                  <a:cubicBezTo>
                    <a:pt x="818" y="869"/>
                    <a:pt x="818" y="867"/>
                    <a:pt x="817" y="866"/>
                  </a:cubicBezTo>
                  <a:cubicBezTo>
                    <a:pt x="819" y="866"/>
                    <a:pt x="818" y="865"/>
                    <a:pt x="819" y="864"/>
                  </a:cubicBezTo>
                  <a:cubicBezTo>
                    <a:pt x="819" y="864"/>
                    <a:pt x="819" y="865"/>
                    <a:pt x="819" y="865"/>
                  </a:cubicBezTo>
                  <a:cubicBezTo>
                    <a:pt x="820" y="866"/>
                    <a:pt x="821" y="866"/>
                    <a:pt x="822" y="866"/>
                  </a:cubicBezTo>
                  <a:cubicBezTo>
                    <a:pt x="822" y="867"/>
                    <a:pt x="821" y="868"/>
                    <a:pt x="820" y="869"/>
                  </a:cubicBezTo>
                  <a:close/>
                  <a:moveTo>
                    <a:pt x="820" y="529"/>
                  </a:moveTo>
                  <a:cubicBezTo>
                    <a:pt x="820" y="529"/>
                    <a:pt x="820" y="528"/>
                    <a:pt x="820" y="528"/>
                  </a:cubicBezTo>
                  <a:cubicBezTo>
                    <a:pt x="822" y="528"/>
                    <a:pt x="822" y="529"/>
                    <a:pt x="820" y="529"/>
                  </a:cubicBezTo>
                  <a:close/>
                  <a:moveTo>
                    <a:pt x="821" y="613"/>
                  </a:moveTo>
                  <a:cubicBezTo>
                    <a:pt x="821" y="613"/>
                    <a:pt x="821" y="613"/>
                    <a:pt x="821" y="612"/>
                  </a:cubicBezTo>
                  <a:cubicBezTo>
                    <a:pt x="822" y="612"/>
                    <a:pt x="822" y="613"/>
                    <a:pt x="821" y="613"/>
                  </a:cubicBezTo>
                  <a:close/>
                  <a:moveTo>
                    <a:pt x="822" y="676"/>
                  </a:moveTo>
                  <a:cubicBezTo>
                    <a:pt x="821" y="677"/>
                    <a:pt x="821" y="675"/>
                    <a:pt x="822" y="675"/>
                  </a:cubicBezTo>
                  <a:cubicBezTo>
                    <a:pt x="822" y="676"/>
                    <a:pt x="822" y="676"/>
                    <a:pt x="822" y="676"/>
                  </a:cubicBezTo>
                  <a:close/>
                  <a:moveTo>
                    <a:pt x="820" y="523"/>
                  </a:moveTo>
                  <a:cubicBezTo>
                    <a:pt x="819" y="522"/>
                    <a:pt x="819" y="522"/>
                    <a:pt x="820" y="522"/>
                  </a:cubicBezTo>
                  <a:cubicBezTo>
                    <a:pt x="820" y="521"/>
                    <a:pt x="819" y="522"/>
                    <a:pt x="819" y="521"/>
                  </a:cubicBezTo>
                  <a:cubicBezTo>
                    <a:pt x="820" y="521"/>
                    <a:pt x="820" y="521"/>
                    <a:pt x="821" y="521"/>
                  </a:cubicBezTo>
                  <a:cubicBezTo>
                    <a:pt x="822" y="521"/>
                    <a:pt x="821" y="520"/>
                    <a:pt x="820" y="520"/>
                  </a:cubicBezTo>
                  <a:cubicBezTo>
                    <a:pt x="819" y="519"/>
                    <a:pt x="819" y="520"/>
                    <a:pt x="818" y="520"/>
                  </a:cubicBezTo>
                  <a:cubicBezTo>
                    <a:pt x="814" y="520"/>
                    <a:pt x="816" y="517"/>
                    <a:pt x="816" y="515"/>
                  </a:cubicBezTo>
                  <a:cubicBezTo>
                    <a:pt x="816" y="515"/>
                    <a:pt x="817" y="515"/>
                    <a:pt x="817" y="515"/>
                  </a:cubicBezTo>
                  <a:cubicBezTo>
                    <a:pt x="816" y="513"/>
                    <a:pt x="818" y="513"/>
                    <a:pt x="818" y="512"/>
                  </a:cubicBezTo>
                  <a:cubicBezTo>
                    <a:pt x="819" y="512"/>
                    <a:pt x="820" y="512"/>
                    <a:pt x="821" y="512"/>
                  </a:cubicBezTo>
                  <a:cubicBezTo>
                    <a:pt x="821" y="511"/>
                    <a:pt x="822" y="513"/>
                    <a:pt x="821" y="513"/>
                  </a:cubicBezTo>
                  <a:cubicBezTo>
                    <a:pt x="822" y="513"/>
                    <a:pt x="824" y="514"/>
                    <a:pt x="822" y="515"/>
                  </a:cubicBezTo>
                  <a:cubicBezTo>
                    <a:pt x="821" y="514"/>
                    <a:pt x="822" y="513"/>
                    <a:pt x="821" y="514"/>
                  </a:cubicBezTo>
                  <a:cubicBezTo>
                    <a:pt x="820" y="514"/>
                    <a:pt x="821" y="515"/>
                    <a:pt x="820" y="515"/>
                  </a:cubicBezTo>
                  <a:cubicBezTo>
                    <a:pt x="820" y="516"/>
                    <a:pt x="820" y="516"/>
                    <a:pt x="820" y="516"/>
                  </a:cubicBezTo>
                  <a:cubicBezTo>
                    <a:pt x="821" y="516"/>
                    <a:pt x="822" y="516"/>
                    <a:pt x="823" y="516"/>
                  </a:cubicBezTo>
                  <a:cubicBezTo>
                    <a:pt x="824" y="517"/>
                    <a:pt x="823" y="520"/>
                    <a:pt x="826" y="519"/>
                  </a:cubicBezTo>
                  <a:cubicBezTo>
                    <a:pt x="826" y="520"/>
                    <a:pt x="827" y="519"/>
                    <a:pt x="827" y="520"/>
                  </a:cubicBezTo>
                  <a:cubicBezTo>
                    <a:pt x="827" y="520"/>
                    <a:pt x="826" y="520"/>
                    <a:pt x="826" y="520"/>
                  </a:cubicBezTo>
                  <a:cubicBezTo>
                    <a:pt x="826" y="520"/>
                    <a:pt x="826" y="521"/>
                    <a:pt x="826" y="522"/>
                  </a:cubicBezTo>
                  <a:cubicBezTo>
                    <a:pt x="825" y="522"/>
                    <a:pt x="824" y="523"/>
                    <a:pt x="823" y="523"/>
                  </a:cubicBezTo>
                  <a:cubicBezTo>
                    <a:pt x="822" y="523"/>
                    <a:pt x="821" y="522"/>
                    <a:pt x="820" y="523"/>
                  </a:cubicBezTo>
                  <a:close/>
                  <a:moveTo>
                    <a:pt x="823" y="1024"/>
                  </a:moveTo>
                  <a:cubicBezTo>
                    <a:pt x="826" y="1024"/>
                    <a:pt x="825" y="1025"/>
                    <a:pt x="825" y="1027"/>
                  </a:cubicBezTo>
                  <a:cubicBezTo>
                    <a:pt x="822" y="1027"/>
                    <a:pt x="822" y="1025"/>
                    <a:pt x="823" y="1024"/>
                  </a:cubicBezTo>
                  <a:close/>
                  <a:moveTo>
                    <a:pt x="824" y="1031"/>
                  </a:moveTo>
                  <a:cubicBezTo>
                    <a:pt x="824" y="1031"/>
                    <a:pt x="823" y="1031"/>
                    <a:pt x="823" y="1031"/>
                  </a:cubicBezTo>
                  <a:cubicBezTo>
                    <a:pt x="823" y="1031"/>
                    <a:pt x="823" y="1031"/>
                    <a:pt x="824" y="1031"/>
                  </a:cubicBezTo>
                  <a:cubicBezTo>
                    <a:pt x="824" y="1031"/>
                    <a:pt x="823" y="1031"/>
                    <a:pt x="823" y="1030"/>
                  </a:cubicBezTo>
                  <a:cubicBezTo>
                    <a:pt x="824" y="1030"/>
                    <a:pt x="824" y="1030"/>
                    <a:pt x="825" y="1030"/>
                  </a:cubicBezTo>
                  <a:cubicBezTo>
                    <a:pt x="825" y="1031"/>
                    <a:pt x="825" y="1031"/>
                    <a:pt x="824" y="1031"/>
                  </a:cubicBezTo>
                  <a:close/>
                  <a:moveTo>
                    <a:pt x="823" y="873"/>
                  </a:moveTo>
                  <a:cubicBezTo>
                    <a:pt x="822" y="872"/>
                    <a:pt x="823" y="871"/>
                    <a:pt x="823" y="870"/>
                  </a:cubicBezTo>
                  <a:cubicBezTo>
                    <a:pt x="826" y="870"/>
                    <a:pt x="826" y="873"/>
                    <a:pt x="823" y="873"/>
                  </a:cubicBezTo>
                  <a:close/>
                  <a:moveTo>
                    <a:pt x="829" y="844"/>
                  </a:moveTo>
                  <a:cubicBezTo>
                    <a:pt x="828" y="844"/>
                    <a:pt x="825" y="844"/>
                    <a:pt x="825" y="844"/>
                  </a:cubicBezTo>
                  <a:cubicBezTo>
                    <a:pt x="824" y="843"/>
                    <a:pt x="825" y="843"/>
                    <a:pt x="825" y="842"/>
                  </a:cubicBezTo>
                  <a:cubicBezTo>
                    <a:pt x="825" y="842"/>
                    <a:pt x="824" y="841"/>
                    <a:pt x="826" y="841"/>
                  </a:cubicBezTo>
                  <a:cubicBezTo>
                    <a:pt x="827" y="842"/>
                    <a:pt x="826" y="842"/>
                    <a:pt x="826" y="843"/>
                  </a:cubicBezTo>
                  <a:cubicBezTo>
                    <a:pt x="826" y="843"/>
                    <a:pt x="828" y="843"/>
                    <a:pt x="829" y="843"/>
                  </a:cubicBezTo>
                  <a:cubicBezTo>
                    <a:pt x="829" y="843"/>
                    <a:pt x="829" y="844"/>
                    <a:pt x="829" y="844"/>
                  </a:cubicBezTo>
                  <a:close/>
                  <a:moveTo>
                    <a:pt x="829" y="843"/>
                  </a:moveTo>
                  <a:cubicBezTo>
                    <a:pt x="828" y="843"/>
                    <a:pt x="829" y="842"/>
                    <a:pt x="828" y="842"/>
                  </a:cubicBezTo>
                  <a:cubicBezTo>
                    <a:pt x="828" y="841"/>
                    <a:pt x="830" y="842"/>
                    <a:pt x="829" y="843"/>
                  </a:cubicBezTo>
                  <a:close/>
                  <a:moveTo>
                    <a:pt x="831" y="727"/>
                  </a:moveTo>
                  <a:cubicBezTo>
                    <a:pt x="830" y="727"/>
                    <a:pt x="829" y="725"/>
                    <a:pt x="830" y="725"/>
                  </a:cubicBezTo>
                  <a:cubicBezTo>
                    <a:pt x="833" y="724"/>
                    <a:pt x="834" y="727"/>
                    <a:pt x="831" y="727"/>
                  </a:cubicBezTo>
                  <a:close/>
                  <a:moveTo>
                    <a:pt x="832" y="755"/>
                  </a:moveTo>
                  <a:cubicBezTo>
                    <a:pt x="835" y="755"/>
                    <a:pt x="835" y="758"/>
                    <a:pt x="833" y="757"/>
                  </a:cubicBezTo>
                  <a:cubicBezTo>
                    <a:pt x="831" y="757"/>
                    <a:pt x="831" y="756"/>
                    <a:pt x="832" y="755"/>
                  </a:cubicBezTo>
                  <a:close/>
                  <a:moveTo>
                    <a:pt x="838" y="926"/>
                  </a:moveTo>
                  <a:cubicBezTo>
                    <a:pt x="835" y="928"/>
                    <a:pt x="832" y="926"/>
                    <a:pt x="833" y="923"/>
                  </a:cubicBezTo>
                  <a:cubicBezTo>
                    <a:pt x="834" y="923"/>
                    <a:pt x="834" y="923"/>
                    <a:pt x="834" y="923"/>
                  </a:cubicBezTo>
                  <a:cubicBezTo>
                    <a:pt x="837" y="923"/>
                    <a:pt x="839" y="925"/>
                    <a:pt x="838" y="926"/>
                  </a:cubicBezTo>
                  <a:close/>
                  <a:moveTo>
                    <a:pt x="838" y="694"/>
                  </a:moveTo>
                  <a:cubicBezTo>
                    <a:pt x="838" y="693"/>
                    <a:pt x="838" y="693"/>
                    <a:pt x="839" y="693"/>
                  </a:cubicBezTo>
                  <a:cubicBezTo>
                    <a:pt x="838" y="693"/>
                    <a:pt x="839" y="694"/>
                    <a:pt x="838" y="694"/>
                  </a:cubicBezTo>
                  <a:close/>
                  <a:moveTo>
                    <a:pt x="839" y="506"/>
                  </a:moveTo>
                  <a:cubicBezTo>
                    <a:pt x="839" y="506"/>
                    <a:pt x="840" y="506"/>
                    <a:pt x="840" y="506"/>
                  </a:cubicBezTo>
                  <a:cubicBezTo>
                    <a:pt x="840" y="507"/>
                    <a:pt x="840" y="507"/>
                    <a:pt x="839" y="507"/>
                  </a:cubicBezTo>
                  <a:cubicBezTo>
                    <a:pt x="839" y="507"/>
                    <a:pt x="839" y="506"/>
                    <a:pt x="839" y="506"/>
                  </a:cubicBezTo>
                  <a:close/>
                  <a:moveTo>
                    <a:pt x="841" y="597"/>
                  </a:moveTo>
                  <a:cubicBezTo>
                    <a:pt x="840" y="597"/>
                    <a:pt x="840" y="597"/>
                    <a:pt x="840" y="597"/>
                  </a:cubicBezTo>
                  <a:cubicBezTo>
                    <a:pt x="840" y="597"/>
                    <a:pt x="839" y="597"/>
                    <a:pt x="839" y="597"/>
                  </a:cubicBezTo>
                  <a:cubicBezTo>
                    <a:pt x="839" y="596"/>
                    <a:pt x="842" y="597"/>
                    <a:pt x="841" y="597"/>
                  </a:cubicBezTo>
                  <a:close/>
                  <a:moveTo>
                    <a:pt x="841" y="691"/>
                  </a:moveTo>
                  <a:cubicBezTo>
                    <a:pt x="839" y="692"/>
                    <a:pt x="839" y="690"/>
                    <a:pt x="841" y="691"/>
                  </a:cubicBezTo>
                  <a:close/>
                  <a:moveTo>
                    <a:pt x="840" y="599"/>
                  </a:moveTo>
                  <a:cubicBezTo>
                    <a:pt x="840" y="599"/>
                    <a:pt x="840" y="598"/>
                    <a:pt x="842" y="598"/>
                  </a:cubicBezTo>
                  <a:cubicBezTo>
                    <a:pt x="843" y="598"/>
                    <a:pt x="841" y="599"/>
                    <a:pt x="840" y="599"/>
                  </a:cubicBezTo>
                  <a:close/>
                  <a:moveTo>
                    <a:pt x="838" y="502"/>
                  </a:moveTo>
                  <a:cubicBezTo>
                    <a:pt x="839" y="502"/>
                    <a:pt x="841" y="503"/>
                    <a:pt x="842" y="503"/>
                  </a:cubicBezTo>
                  <a:cubicBezTo>
                    <a:pt x="841" y="503"/>
                    <a:pt x="839" y="502"/>
                    <a:pt x="838" y="502"/>
                  </a:cubicBezTo>
                  <a:close/>
                  <a:moveTo>
                    <a:pt x="843" y="492"/>
                  </a:moveTo>
                  <a:cubicBezTo>
                    <a:pt x="843" y="491"/>
                    <a:pt x="844" y="492"/>
                    <a:pt x="844" y="492"/>
                  </a:cubicBezTo>
                  <a:cubicBezTo>
                    <a:pt x="844" y="493"/>
                    <a:pt x="843" y="492"/>
                    <a:pt x="843" y="492"/>
                  </a:cubicBezTo>
                  <a:close/>
                  <a:moveTo>
                    <a:pt x="843" y="503"/>
                  </a:moveTo>
                  <a:cubicBezTo>
                    <a:pt x="843" y="503"/>
                    <a:pt x="844" y="503"/>
                    <a:pt x="844" y="503"/>
                  </a:cubicBezTo>
                  <a:cubicBezTo>
                    <a:pt x="844" y="503"/>
                    <a:pt x="844" y="503"/>
                    <a:pt x="844" y="503"/>
                  </a:cubicBezTo>
                  <a:cubicBezTo>
                    <a:pt x="844" y="504"/>
                    <a:pt x="843" y="503"/>
                    <a:pt x="843" y="503"/>
                  </a:cubicBezTo>
                  <a:close/>
                  <a:moveTo>
                    <a:pt x="844" y="730"/>
                  </a:moveTo>
                  <a:cubicBezTo>
                    <a:pt x="846" y="730"/>
                    <a:pt x="846" y="730"/>
                    <a:pt x="847" y="731"/>
                  </a:cubicBezTo>
                  <a:cubicBezTo>
                    <a:pt x="848" y="731"/>
                    <a:pt x="849" y="731"/>
                    <a:pt x="849" y="732"/>
                  </a:cubicBezTo>
                  <a:cubicBezTo>
                    <a:pt x="848" y="732"/>
                    <a:pt x="847" y="732"/>
                    <a:pt x="847" y="731"/>
                  </a:cubicBezTo>
                  <a:cubicBezTo>
                    <a:pt x="846" y="732"/>
                    <a:pt x="845" y="732"/>
                    <a:pt x="844" y="732"/>
                  </a:cubicBezTo>
                  <a:cubicBezTo>
                    <a:pt x="844" y="731"/>
                    <a:pt x="844" y="731"/>
                    <a:pt x="844" y="730"/>
                  </a:cubicBezTo>
                  <a:close/>
                  <a:moveTo>
                    <a:pt x="845" y="983"/>
                  </a:moveTo>
                  <a:cubicBezTo>
                    <a:pt x="844" y="984"/>
                    <a:pt x="844" y="982"/>
                    <a:pt x="844" y="982"/>
                  </a:cubicBezTo>
                  <a:cubicBezTo>
                    <a:pt x="844" y="982"/>
                    <a:pt x="844" y="981"/>
                    <a:pt x="844" y="981"/>
                  </a:cubicBezTo>
                  <a:cubicBezTo>
                    <a:pt x="844" y="980"/>
                    <a:pt x="845" y="980"/>
                    <a:pt x="845" y="979"/>
                  </a:cubicBezTo>
                  <a:cubicBezTo>
                    <a:pt x="847" y="980"/>
                    <a:pt x="846" y="982"/>
                    <a:pt x="845" y="983"/>
                  </a:cubicBezTo>
                  <a:close/>
                  <a:moveTo>
                    <a:pt x="846" y="784"/>
                  </a:moveTo>
                  <a:cubicBezTo>
                    <a:pt x="846" y="784"/>
                    <a:pt x="847" y="784"/>
                    <a:pt x="848" y="783"/>
                  </a:cubicBezTo>
                  <a:cubicBezTo>
                    <a:pt x="849" y="784"/>
                    <a:pt x="851" y="784"/>
                    <a:pt x="850" y="786"/>
                  </a:cubicBezTo>
                  <a:cubicBezTo>
                    <a:pt x="849" y="786"/>
                    <a:pt x="848" y="786"/>
                    <a:pt x="848" y="787"/>
                  </a:cubicBezTo>
                  <a:cubicBezTo>
                    <a:pt x="846" y="787"/>
                    <a:pt x="848" y="785"/>
                    <a:pt x="846" y="784"/>
                  </a:cubicBezTo>
                  <a:close/>
                  <a:moveTo>
                    <a:pt x="850" y="789"/>
                  </a:moveTo>
                  <a:cubicBezTo>
                    <a:pt x="848" y="789"/>
                    <a:pt x="847" y="788"/>
                    <a:pt x="848" y="787"/>
                  </a:cubicBezTo>
                  <a:cubicBezTo>
                    <a:pt x="849" y="787"/>
                    <a:pt x="849" y="788"/>
                    <a:pt x="850" y="789"/>
                  </a:cubicBezTo>
                  <a:close/>
                  <a:moveTo>
                    <a:pt x="847" y="878"/>
                  </a:moveTo>
                  <a:cubicBezTo>
                    <a:pt x="849" y="877"/>
                    <a:pt x="852" y="878"/>
                    <a:pt x="852" y="879"/>
                  </a:cubicBezTo>
                  <a:cubicBezTo>
                    <a:pt x="851" y="881"/>
                    <a:pt x="846" y="880"/>
                    <a:pt x="847" y="878"/>
                  </a:cubicBezTo>
                  <a:close/>
                  <a:moveTo>
                    <a:pt x="851" y="1003"/>
                  </a:moveTo>
                  <a:cubicBezTo>
                    <a:pt x="849" y="1003"/>
                    <a:pt x="849" y="1001"/>
                    <a:pt x="850" y="1000"/>
                  </a:cubicBezTo>
                  <a:cubicBezTo>
                    <a:pt x="852" y="1000"/>
                    <a:pt x="852" y="1002"/>
                    <a:pt x="851" y="1003"/>
                  </a:cubicBezTo>
                  <a:close/>
                  <a:moveTo>
                    <a:pt x="853" y="937"/>
                  </a:moveTo>
                  <a:cubicBezTo>
                    <a:pt x="850" y="938"/>
                    <a:pt x="846" y="937"/>
                    <a:pt x="848" y="934"/>
                  </a:cubicBezTo>
                  <a:cubicBezTo>
                    <a:pt x="848" y="934"/>
                    <a:pt x="849" y="934"/>
                    <a:pt x="849" y="934"/>
                  </a:cubicBezTo>
                  <a:cubicBezTo>
                    <a:pt x="852" y="934"/>
                    <a:pt x="854" y="935"/>
                    <a:pt x="853" y="937"/>
                  </a:cubicBezTo>
                  <a:close/>
                  <a:moveTo>
                    <a:pt x="851" y="788"/>
                  </a:moveTo>
                  <a:cubicBezTo>
                    <a:pt x="851" y="787"/>
                    <a:pt x="852" y="787"/>
                    <a:pt x="852" y="787"/>
                  </a:cubicBezTo>
                  <a:cubicBezTo>
                    <a:pt x="853" y="787"/>
                    <a:pt x="854" y="787"/>
                    <a:pt x="854" y="788"/>
                  </a:cubicBezTo>
                  <a:cubicBezTo>
                    <a:pt x="853" y="788"/>
                    <a:pt x="852" y="788"/>
                    <a:pt x="851" y="788"/>
                  </a:cubicBezTo>
                  <a:close/>
                  <a:moveTo>
                    <a:pt x="852" y="785"/>
                  </a:moveTo>
                  <a:cubicBezTo>
                    <a:pt x="853" y="785"/>
                    <a:pt x="853" y="786"/>
                    <a:pt x="853" y="787"/>
                  </a:cubicBezTo>
                  <a:cubicBezTo>
                    <a:pt x="852" y="787"/>
                    <a:pt x="852" y="786"/>
                    <a:pt x="852" y="785"/>
                  </a:cubicBezTo>
                  <a:close/>
                  <a:moveTo>
                    <a:pt x="850" y="778"/>
                  </a:moveTo>
                  <a:cubicBezTo>
                    <a:pt x="850" y="777"/>
                    <a:pt x="850" y="774"/>
                    <a:pt x="852" y="773"/>
                  </a:cubicBezTo>
                  <a:cubicBezTo>
                    <a:pt x="853" y="773"/>
                    <a:pt x="853" y="774"/>
                    <a:pt x="854" y="774"/>
                  </a:cubicBezTo>
                  <a:cubicBezTo>
                    <a:pt x="853" y="776"/>
                    <a:pt x="852" y="778"/>
                    <a:pt x="850" y="778"/>
                  </a:cubicBezTo>
                  <a:close/>
                  <a:moveTo>
                    <a:pt x="855" y="728"/>
                  </a:moveTo>
                  <a:cubicBezTo>
                    <a:pt x="855" y="728"/>
                    <a:pt x="855" y="728"/>
                    <a:pt x="854" y="728"/>
                  </a:cubicBezTo>
                  <a:cubicBezTo>
                    <a:pt x="854" y="729"/>
                    <a:pt x="855" y="729"/>
                    <a:pt x="854" y="730"/>
                  </a:cubicBezTo>
                  <a:cubicBezTo>
                    <a:pt x="853" y="730"/>
                    <a:pt x="852" y="729"/>
                    <a:pt x="851" y="729"/>
                  </a:cubicBezTo>
                  <a:cubicBezTo>
                    <a:pt x="852" y="727"/>
                    <a:pt x="853" y="726"/>
                    <a:pt x="854" y="725"/>
                  </a:cubicBezTo>
                  <a:cubicBezTo>
                    <a:pt x="855" y="726"/>
                    <a:pt x="856" y="727"/>
                    <a:pt x="855" y="728"/>
                  </a:cubicBezTo>
                  <a:close/>
                  <a:moveTo>
                    <a:pt x="853" y="701"/>
                  </a:moveTo>
                  <a:cubicBezTo>
                    <a:pt x="853" y="701"/>
                    <a:pt x="853" y="701"/>
                    <a:pt x="853" y="701"/>
                  </a:cubicBezTo>
                  <a:cubicBezTo>
                    <a:pt x="853" y="701"/>
                    <a:pt x="853" y="702"/>
                    <a:pt x="853" y="702"/>
                  </a:cubicBezTo>
                  <a:lnTo>
                    <a:pt x="853" y="701"/>
                  </a:lnTo>
                  <a:close/>
                  <a:moveTo>
                    <a:pt x="855" y="699"/>
                  </a:moveTo>
                  <a:cubicBezTo>
                    <a:pt x="853" y="700"/>
                    <a:pt x="854" y="699"/>
                    <a:pt x="855" y="699"/>
                  </a:cubicBezTo>
                  <a:close/>
                  <a:moveTo>
                    <a:pt x="857" y="680"/>
                  </a:moveTo>
                  <a:cubicBezTo>
                    <a:pt x="856" y="680"/>
                    <a:pt x="856" y="681"/>
                    <a:pt x="856" y="681"/>
                  </a:cubicBezTo>
                  <a:cubicBezTo>
                    <a:pt x="855" y="681"/>
                    <a:pt x="855" y="681"/>
                    <a:pt x="855" y="680"/>
                  </a:cubicBezTo>
                  <a:cubicBezTo>
                    <a:pt x="854" y="680"/>
                    <a:pt x="853" y="680"/>
                    <a:pt x="853" y="679"/>
                  </a:cubicBezTo>
                  <a:cubicBezTo>
                    <a:pt x="854" y="680"/>
                    <a:pt x="855" y="680"/>
                    <a:pt x="855" y="679"/>
                  </a:cubicBezTo>
                  <a:cubicBezTo>
                    <a:pt x="856" y="679"/>
                    <a:pt x="857" y="680"/>
                    <a:pt x="857" y="680"/>
                  </a:cubicBezTo>
                  <a:cubicBezTo>
                    <a:pt x="857" y="681"/>
                    <a:pt x="857" y="680"/>
                    <a:pt x="857" y="680"/>
                  </a:cubicBezTo>
                  <a:close/>
                  <a:moveTo>
                    <a:pt x="857" y="680"/>
                  </a:moveTo>
                  <a:cubicBezTo>
                    <a:pt x="858" y="679"/>
                    <a:pt x="858" y="680"/>
                    <a:pt x="857" y="680"/>
                  </a:cubicBezTo>
                  <a:close/>
                  <a:moveTo>
                    <a:pt x="858" y="509"/>
                  </a:moveTo>
                  <a:cubicBezTo>
                    <a:pt x="858" y="509"/>
                    <a:pt x="858" y="509"/>
                    <a:pt x="858" y="509"/>
                  </a:cubicBezTo>
                  <a:cubicBezTo>
                    <a:pt x="858" y="509"/>
                    <a:pt x="858" y="509"/>
                    <a:pt x="859" y="509"/>
                  </a:cubicBezTo>
                  <a:cubicBezTo>
                    <a:pt x="859" y="510"/>
                    <a:pt x="857" y="510"/>
                    <a:pt x="858" y="509"/>
                  </a:cubicBezTo>
                  <a:close/>
                  <a:moveTo>
                    <a:pt x="861" y="992"/>
                  </a:moveTo>
                  <a:cubicBezTo>
                    <a:pt x="861" y="992"/>
                    <a:pt x="861" y="992"/>
                    <a:pt x="860" y="992"/>
                  </a:cubicBezTo>
                  <a:cubicBezTo>
                    <a:pt x="860" y="992"/>
                    <a:pt x="860" y="992"/>
                    <a:pt x="860" y="992"/>
                  </a:cubicBezTo>
                  <a:cubicBezTo>
                    <a:pt x="860" y="993"/>
                    <a:pt x="860" y="994"/>
                    <a:pt x="859" y="995"/>
                  </a:cubicBezTo>
                  <a:cubicBezTo>
                    <a:pt x="858" y="995"/>
                    <a:pt x="859" y="994"/>
                    <a:pt x="859" y="993"/>
                  </a:cubicBezTo>
                  <a:cubicBezTo>
                    <a:pt x="859" y="993"/>
                    <a:pt x="858" y="993"/>
                    <a:pt x="858" y="992"/>
                  </a:cubicBezTo>
                  <a:cubicBezTo>
                    <a:pt x="858" y="992"/>
                    <a:pt x="859" y="991"/>
                    <a:pt x="859" y="991"/>
                  </a:cubicBezTo>
                  <a:cubicBezTo>
                    <a:pt x="859" y="991"/>
                    <a:pt x="859" y="991"/>
                    <a:pt x="859" y="991"/>
                  </a:cubicBezTo>
                  <a:cubicBezTo>
                    <a:pt x="859" y="991"/>
                    <a:pt x="859" y="991"/>
                    <a:pt x="858" y="990"/>
                  </a:cubicBezTo>
                  <a:cubicBezTo>
                    <a:pt x="860" y="989"/>
                    <a:pt x="863" y="990"/>
                    <a:pt x="863" y="991"/>
                  </a:cubicBezTo>
                  <a:cubicBezTo>
                    <a:pt x="863" y="992"/>
                    <a:pt x="862" y="992"/>
                    <a:pt x="861" y="992"/>
                  </a:cubicBezTo>
                  <a:close/>
                  <a:moveTo>
                    <a:pt x="866" y="1015"/>
                  </a:moveTo>
                  <a:cubicBezTo>
                    <a:pt x="864" y="1015"/>
                    <a:pt x="863" y="1013"/>
                    <a:pt x="865" y="1012"/>
                  </a:cubicBezTo>
                  <a:cubicBezTo>
                    <a:pt x="866" y="1012"/>
                    <a:pt x="866" y="1014"/>
                    <a:pt x="866" y="1015"/>
                  </a:cubicBezTo>
                  <a:close/>
                  <a:moveTo>
                    <a:pt x="863" y="666"/>
                  </a:moveTo>
                  <a:cubicBezTo>
                    <a:pt x="862" y="664"/>
                    <a:pt x="863" y="663"/>
                    <a:pt x="864" y="662"/>
                  </a:cubicBezTo>
                  <a:cubicBezTo>
                    <a:pt x="866" y="662"/>
                    <a:pt x="867" y="663"/>
                    <a:pt x="869" y="663"/>
                  </a:cubicBezTo>
                  <a:cubicBezTo>
                    <a:pt x="868" y="664"/>
                    <a:pt x="869" y="665"/>
                    <a:pt x="869" y="665"/>
                  </a:cubicBezTo>
                  <a:cubicBezTo>
                    <a:pt x="867" y="665"/>
                    <a:pt x="867" y="666"/>
                    <a:pt x="866" y="666"/>
                  </a:cubicBezTo>
                  <a:cubicBezTo>
                    <a:pt x="865" y="666"/>
                    <a:pt x="864" y="666"/>
                    <a:pt x="863" y="666"/>
                  </a:cubicBezTo>
                  <a:close/>
                  <a:moveTo>
                    <a:pt x="867" y="654"/>
                  </a:moveTo>
                  <a:cubicBezTo>
                    <a:pt x="868" y="653"/>
                    <a:pt x="868" y="655"/>
                    <a:pt x="869" y="655"/>
                  </a:cubicBezTo>
                  <a:cubicBezTo>
                    <a:pt x="867" y="655"/>
                    <a:pt x="867" y="654"/>
                    <a:pt x="867" y="654"/>
                  </a:cubicBezTo>
                  <a:close/>
                  <a:moveTo>
                    <a:pt x="867" y="687"/>
                  </a:moveTo>
                  <a:cubicBezTo>
                    <a:pt x="868" y="688"/>
                    <a:pt x="869" y="688"/>
                    <a:pt x="869" y="687"/>
                  </a:cubicBezTo>
                  <a:cubicBezTo>
                    <a:pt x="870" y="687"/>
                    <a:pt x="871" y="688"/>
                    <a:pt x="871" y="689"/>
                  </a:cubicBezTo>
                  <a:cubicBezTo>
                    <a:pt x="871" y="689"/>
                    <a:pt x="871" y="689"/>
                    <a:pt x="871" y="689"/>
                  </a:cubicBezTo>
                  <a:cubicBezTo>
                    <a:pt x="870" y="689"/>
                    <a:pt x="870" y="689"/>
                    <a:pt x="870" y="689"/>
                  </a:cubicBezTo>
                  <a:cubicBezTo>
                    <a:pt x="869" y="689"/>
                    <a:pt x="869" y="689"/>
                    <a:pt x="869" y="688"/>
                  </a:cubicBezTo>
                  <a:cubicBezTo>
                    <a:pt x="868" y="688"/>
                    <a:pt x="867" y="688"/>
                    <a:pt x="867" y="687"/>
                  </a:cubicBezTo>
                  <a:close/>
                  <a:moveTo>
                    <a:pt x="871" y="686"/>
                  </a:moveTo>
                  <a:cubicBezTo>
                    <a:pt x="871" y="686"/>
                    <a:pt x="871" y="687"/>
                    <a:pt x="871" y="687"/>
                  </a:cubicBezTo>
                  <a:cubicBezTo>
                    <a:pt x="870" y="687"/>
                    <a:pt x="870" y="686"/>
                    <a:pt x="871" y="686"/>
                  </a:cubicBezTo>
                  <a:close/>
                  <a:moveTo>
                    <a:pt x="869" y="980"/>
                  </a:moveTo>
                  <a:cubicBezTo>
                    <a:pt x="869" y="979"/>
                    <a:pt x="868" y="977"/>
                    <a:pt x="870" y="977"/>
                  </a:cubicBezTo>
                  <a:cubicBezTo>
                    <a:pt x="871" y="977"/>
                    <a:pt x="870" y="979"/>
                    <a:pt x="871" y="980"/>
                  </a:cubicBezTo>
                  <a:cubicBezTo>
                    <a:pt x="870" y="980"/>
                    <a:pt x="869" y="980"/>
                    <a:pt x="869" y="980"/>
                  </a:cubicBezTo>
                  <a:close/>
                  <a:moveTo>
                    <a:pt x="871" y="929"/>
                  </a:moveTo>
                  <a:cubicBezTo>
                    <a:pt x="870" y="929"/>
                    <a:pt x="870" y="928"/>
                    <a:pt x="870" y="928"/>
                  </a:cubicBezTo>
                  <a:cubicBezTo>
                    <a:pt x="870" y="928"/>
                    <a:pt x="871" y="928"/>
                    <a:pt x="871" y="928"/>
                  </a:cubicBezTo>
                  <a:cubicBezTo>
                    <a:pt x="871" y="928"/>
                    <a:pt x="872" y="928"/>
                    <a:pt x="871" y="929"/>
                  </a:cubicBezTo>
                  <a:close/>
                  <a:moveTo>
                    <a:pt x="871" y="688"/>
                  </a:moveTo>
                  <a:cubicBezTo>
                    <a:pt x="872" y="687"/>
                    <a:pt x="872" y="689"/>
                    <a:pt x="871" y="688"/>
                  </a:cubicBezTo>
                  <a:close/>
                  <a:moveTo>
                    <a:pt x="869" y="655"/>
                  </a:moveTo>
                  <a:cubicBezTo>
                    <a:pt x="870" y="654"/>
                    <a:pt x="869" y="654"/>
                    <a:pt x="869" y="653"/>
                  </a:cubicBezTo>
                  <a:cubicBezTo>
                    <a:pt x="867" y="652"/>
                    <a:pt x="866" y="650"/>
                    <a:pt x="865" y="649"/>
                  </a:cubicBezTo>
                  <a:cubicBezTo>
                    <a:pt x="866" y="648"/>
                    <a:pt x="865" y="647"/>
                    <a:pt x="867" y="647"/>
                  </a:cubicBezTo>
                  <a:cubicBezTo>
                    <a:pt x="867" y="648"/>
                    <a:pt x="867" y="648"/>
                    <a:pt x="867" y="649"/>
                  </a:cubicBezTo>
                  <a:cubicBezTo>
                    <a:pt x="867" y="650"/>
                    <a:pt x="868" y="650"/>
                    <a:pt x="869" y="651"/>
                  </a:cubicBezTo>
                  <a:cubicBezTo>
                    <a:pt x="870" y="651"/>
                    <a:pt x="870" y="651"/>
                    <a:pt x="870" y="651"/>
                  </a:cubicBezTo>
                  <a:cubicBezTo>
                    <a:pt x="873" y="653"/>
                    <a:pt x="873" y="655"/>
                    <a:pt x="876" y="657"/>
                  </a:cubicBezTo>
                  <a:cubicBezTo>
                    <a:pt x="877" y="658"/>
                    <a:pt x="879" y="659"/>
                    <a:pt x="879" y="660"/>
                  </a:cubicBezTo>
                  <a:cubicBezTo>
                    <a:pt x="878" y="660"/>
                    <a:pt x="878" y="661"/>
                    <a:pt x="877" y="661"/>
                  </a:cubicBezTo>
                  <a:cubicBezTo>
                    <a:pt x="875" y="661"/>
                    <a:pt x="874" y="660"/>
                    <a:pt x="872" y="659"/>
                  </a:cubicBezTo>
                  <a:cubicBezTo>
                    <a:pt x="873" y="659"/>
                    <a:pt x="873" y="659"/>
                    <a:pt x="873" y="658"/>
                  </a:cubicBezTo>
                  <a:cubicBezTo>
                    <a:pt x="871" y="657"/>
                    <a:pt x="871" y="655"/>
                    <a:pt x="869" y="655"/>
                  </a:cubicBezTo>
                  <a:close/>
                  <a:moveTo>
                    <a:pt x="882" y="671"/>
                  </a:moveTo>
                  <a:cubicBezTo>
                    <a:pt x="882" y="672"/>
                    <a:pt x="883" y="673"/>
                    <a:pt x="882" y="673"/>
                  </a:cubicBezTo>
                  <a:cubicBezTo>
                    <a:pt x="881" y="673"/>
                    <a:pt x="881" y="674"/>
                    <a:pt x="880" y="674"/>
                  </a:cubicBezTo>
                  <a:cubicBezTo>
                    <a:pt x="879" y="674"/>
                    <a:pt x="878" y="674"/>
                    <a:pt x="877" y="674"/>
                  </a:cubicBezTo>
                  <a:cubicBezTo>
                    <a:pt x="876" y="672"/>
                    <a:pt x="877" y="671"/>
                    <a:pt x="878" y="670"/>
                  </a:cubicBezTo>
                  <a:cubicBezTo>
                    <a:pt x="880" y="670"/>
                    <a:pt x="881" y="671"/>
                    <a:pt x="882" y="671"/>
                  </a:cubicBezTo>
                  <a:close/>
                  <a:moveTo>
                    <a:pt x="881" y="662"/>
                  </a:moveTo>
                  <a:cubicBezTo>
                    <a:pt x="882" y="661"/>
                    <a:pt x="882" y="663"/>
                    <a:pt x="882" y="663"/>
                  </a:cubicBezTo>
                  <a:cubicBezTo>
                    <a:pt x="881" y="663"/>
                    <a:pt x="881" y="662"/>
                    <a:pt x="881" y="662"/>
                  </a:cubicBezTo>
                  <a:close/>
                  <a:moveTo>
                    <a:pt x="883" y="807"/>
                  </a:moveTo>
                  <a:cubicBezTo>
                    <a:pt x="883" y="807"/>
                    <a:pt x="882" y="807"/>
                    <a:pt x="882" y="807"/>
                  </a:cubicBezTo>
                  <a:cubicBezTo>
                    <a:pt x="881" y="807"/>
                    <a:pt x="881" y="806"/>
                    <a:pt x="882" y="805"/>
                  </a:cubicBezTo>
                  <a:cubicBezTo>
                    <a:pt x="884" y="804"/>
                    <a:pt x="885" y="807"/>
                    <a:pt x="883" y="807"/>
                  </a:cubicBezTo>
                  <a:close/>
                  <a:moveTo>
                    <a:pt x="883" y="786"/>
                  </a:moveTo>
                  <a:cubicBezTo>
                    <a:pt x="883" y="785"/>
                    <a:pt x="883" y="785"/>
                    <a:pt x="883" y="785"/>
                  </a:cubicBezTo>
                  <a:cubicBezTo>
                    <a:pt x="883" y="785"/>
                    <a:pt x="883" y="785"/>
                    <a:pt x="883" y="785"/>
                  </a:cubicBezTo>
                  <a:cubicBezTo>
                    <a:pt x="883" y="785"/>
                    <a:pt x="883" y="785"/>
                    <a:pt x="883" y="786"/>
                  </a:cubicBezTo>
                  <a:cubicBezTo>
                    <a:pt x="883" y="786"/>
                    <a:pt x="883" y="786"/>
                    <a:pt x="883" y="786"/>
                  </a:cubicBezTo>
                  <a:close/>
                  <a:moveTo>
                    <a:pt x="881" y="802"/>
                  </a:moveTo>
                  <a:cubicBezTo>
                    <a:pt x="881" y="801"/>
                    <a:pt x="881" y="801"/>
                    <a:pt x="881" y="801"/>
                  </a:cubicBezTo>
                  <a:cubicBezTo>
                    <a:pt x="881" y="801"/>
                    <a:pt x="881" y="801"/>
                    <a:pt x="882" y="801"/>
                  </a:cubicBezTo>
                  <a:cubicBezTo>
                    <a:pt x="882" y="802"/>
                    <a:pt x="881" y="802"/>
                    <a:pt x="881" y="802"/>
                  </a:cubicBezTo>
                  <a:close/>
                  <a:moveTo>
                    <a:pt x="876" y="766"/>
                  </a:moveTo>
                  <a:cubicBezTo>
                    <a:pt x="876" y="766"/>
                    <a:pt x="876" y="767"/>
                    <a:pt x="876" y="767"/>
                  </a:cubicBezTo>
                  <a:cubicBezTo>
                    <a:pt x="874" y="767"/>
                    <a:pt x="874" y="765"/>
                    <a:pt x="876" y="766"/>
                  </a:cubicBezTo>
                  <a:close/>
                  <a:moveTo>
                    <a:pt x="872" y="978"/>
                  </a:moveTo>
                  <a:cubicBezTo>
                    <a:pt x="873" y="978"/>
                    <a:pt x="873" y="978"/>
                    <a:pt x="873" y="979"/>
                  </a:cubicBezTo>
                  <a:cubicBezTo>
                    <a:pt x="872" y="979"/>
                    <a:pt x="872" y="978"/>
                    <a:pt x="872" y="978"/>
                  </a:cubicBezTo>
                  <a:close/>
                  <a:moveTo>
                    <a:pt x="875" y="1004"/>
                  </a:moveTo>
                  <a:cubicBezTo>
                    <a:pt x="873" y="1004"/>
                    <a:pt x="873" y="1003"/>
                    <a:pt x="873" y="1002"/>
                  </a:cubicBezTo>
                  <a:cubicBezTo>
                    <a:pt x="874" y="1001"/>
                    <a:pt x="877" y="1001"/>
                    <a:pt x="877" y="1002"/>
                  </a:cubicBezTo>
                  <a:cubicBezTo>
                    <a:pt x="877" y="1003"/>
                    <a:pt x="876" y="1004"/>
                    <a:pt x="875" y="1004"/>
                  </a:cubicBezTo>
                  <a:close/>
                  <a:moveTo>
                    <a:pt x="877" y="911"/>
                  </a:moveTo>
                  <a:cubicBezTo>
                    <a:pt x="876" y="911"/>
                    <a:pt x="876" y="911"/>
                    <a:pt x="875" y="911"/>
                  </a:cubicBezTo>
                  <a:cubicBezTo>
                    <a:pt x="873" y="911"/>
                    <a:pt x="873" y="909"/>
                    <a:pt x="873" y="908"/>
                  </a:cubicBezTo>
                  <a:cubicBezTo>
                    <a:pt x="875" y="908"/>
                    <a:pt x="876" y="908"/>
                    <a:pt x="877" y="908"/>
                  </a:cubicBezTo>
                  <a:cubicBezTo>
                    <a:pt x="877" y="908"/>
                    <a:pt x="877" y="909"/>
                    <a:pt x="877" y="909"/>
                  </a:cubicBezTo>
                  <a:cubicBezTo>
                    <a:pt x="878" y="910"/>
                    <a:pt x="878" y="910"/>
                    <a:pt x="877" y="911"/>
                  </a:cubicBezTo>
                  <a:close/>
                  <a:moveTo>
                    <a:pt x="877" y="779"/>
                  </a:moveTo>
                  <a:cubicBezTo>
                    <a:pt x="875" y="779"/>
                    <a:pt x="875" y="776"/>
                    <a:pt x="877" y="776"/>
                  </a:cubicBezTo>
                  <a:cubicBezTo>
                    <a:pt x="879" y="776"/>
                    <a:pt x="880" y="778"/>
                    <a:pt x="877" y="779"/>
                  </a:cubicBezTo>
                  <a:close/>
                  <a:moveTo>
                    <a:pt x="880" y="802"/>
                  </a:moveTo>
                  <a:cubicBezTo>
                    <a:pt x="880" y="802"/>
                    <a:pt x="880" y="802"/>
                    <a:pt x="881" y="802"/>
                  </a:cubicBezTo>
                  <a:cubicBezTo>
                    <a:pt x="881" y="802"/>
                    <a:pt x="881" y="803"/>
                    <a:pt x="880" y="802"/>
                  </a:cubicBezTo>
                  <a:close/>
                  <a:moveTo>
                    <a:pt x="881" y="907"/>
                  </a:moveTo>
                  <a:cubicBezTo>
                    <a:pt x="881" y="906"/>
                    <a:pt x="881" y="905"/>
                    <a:pt x="881" y="905"/>
                  </a:cubicBezTo>
                  <a:cubicBezTo>
                    <a:pt x="882" y="905"/>
                    <a:pt x="883" y="907"/>
                    <a:pt x="881" y="907"/>
                  </a:cubicBezTo>
                  <a:close/>
                  <a:moveTo>
                    <a:pt x="882" y="991"/>
                  </a:moveTo>
                  <a:cubicBezTo>
                    <a:pt x="883" y="990"/>
                    <a:pt x="882" y="989"/>
                    <a:pt x="883" y="988"/>
                  </a:cubicBezTo>
                  <a:cubicBezTo>
                    <a:pt x="885" y="989"/>
                    <a:pt x="884" y="990"/>
                    <a:pt x="885" y="991"/>
                  </a:cubicBezTo>
                  <a:cubicBezTo>
                    <a:pt x="884" y="991"/>
                    <a:pt x="883" y="991"/>
                    <a:pt x="882" y="991"/>
                  </a:cubicBezTo>
                  <a:close/>
                  <a:moveTo>
                    <a:pt x="885" y="940"/>
                  </a:moveTo>
                  <a:cubicBezTo>
                    <a:pt x="884" y="939"/>
                    <a:pt x="884" y="939"/>
                    <a:pt x="884" y="938"/>
                  </a:cubicBezTo>
                  <a:cubicBezTo>
                    <a:pt x="884" y="938"/>
                    <a:pt x="885" y="938"/>
                    <a:pt x="885" y="938"/>
                  </a:cubicBezTo>
                  <a:cubicBezTo>
                    <a:pt x="885" y="939"/>
                    <a:pt x="886" y="939"/>
                    <a:pt x="885" y="940"/>
                  </a:cubicBezTo>
                  <a:close/>
                  <a:moveTo>
                    <a:pt x="886" y="794"/>
                  </a:moveTo>
                  <a:cubicBezTo>
                    <a:pt x="884" y="794"/>
                    <a:pt x="883" y="793"/>
                    <a:pt x="884" y="792"/>
                  </a:cubicBezTo>
                  <a:cubicBezTo>
                    <a:pt x="886" y="792"/>
                    <a:pt x="886" y="793"/>
                    <a:pt x="886" y="794"/>
                  </a:cubicBezTo>
                  <a:close/>
                  <a:moveTo>
                    <a:pt x="887" y="990"/>
                  </a:moveTo>
                  <a:cubicBezTo>
                    <a:pt x="886" y="990"/>
                    <a:pt x="886" y="989"/>
                    <a:pt x="886" y="989"/>
                  </a:cubicBezTo>
                  <a:cubicBezTo>
                    <a:pt x="887" y="989"/>
                    <a:pt x="887" y="989"/>
                    <a:pt x="887" y="990"/>
                  </a:cubicBezTo>
                  <a:close/>
                  <a:moveTo>
                    <a:pt x="887" y="801"/>
                  </a:moveTo>
                  <a:cubicBezTo>
                    <a:pt x="888" y="801"/>
                    <a:pt x="890" y="803"/>
                    <a:pt x="888" y="804"/>
                  </a:cubicBezTo>
                  <a:cubicBezTo>
                    <a:pt x="888" y="804"/>
                    <a:pt x="887" y="803"/>
                    <a:pt x="887" y="803"/>
                  </a:cubicBezTo>
                  <a:cubicBezTo>
                    <a:pt x="886" y="803"/>
                    <a:pt x="886" y="802"/>
                    <a:pt x="887" y="801"/>
                  </a:cubicBezTo>
                  <a:close/>
                  <a:moveTo>
                    <a:pt x="890" y="921"/>
                  </a:moveTo>
                  <a:cubicBezTo>
                    <a:pt x="890" y="922"/>
                    <a:pt x="890" y="922"/>
                    <a:pt x="889" y="922"/>
                  </a:cubicBezTo>
                  <a:cubicBezTo>
                    <a:pt x="887" y="922"/>
                    <a:pt x="886" y="920"/>
                    <a:pt x="887" y="918"/>
                  </a:cubicBezTo>
                  <a:cubicBezTo>
                    <a:pt x="888" y="918"/>
                    <a:pt x="890" y="918"/>
                    <a:pt x="890" y="919"/>
                  </a:cubicBezTo>
                  <a:cubicBezTo>
                    <a:pt x="891" y="919"/>
                    <a:pt x="891" y="919"/>
                    <a:pt x="891" y="920"/>
                  </a:cubicBezTo>
                  <a:cubicBezTo>
                    <a:pt x="891" y="920"/>
                    <a:pt x="892" y="920"/>
                    <a:pt x="890" y="921"/>
                  </a:cubicBezTo>
                  <a:close/>
                  <a:moveTo>
                    <a:pt x="891" y="669"/>
                  </a:moveTo>
                  <a:cubicBezTo>
                    <a:pt x="889" y="669"/>
                    <a:pt x="888" y="668"/>
                    <a:pt x="886" y="667"/>
                  </a:cubicBezTo>
                  <a:cubicBezTo>
                    <a:pt x="886" y="667"/>
                    <a:pt x="887" y="667"/>
                    <a:pt x="886" y="666"/>
                  </a:cubicBezTo>
                  <a:cubicBezTo>
                    <a:pt x="885" y="665"/>
                    <a:pt x="885" y="663"/>
                    <a:pt x="883" y="663"/>
                  </a:cubicBezTo>
                  <a:cubicBezTo>
                    <a:pt x="883" y="662"/>
                    <a:pt x="883" y="662"/>
                    <a:pt x="883" y="661"/>
                  </a:cubicBezTo>
                  <a:cubicBezTo>
                    <a:pt x="881" y="660"/>
                    <a:pt x="880" y="658"/>
                    <a:pt x="879" y="656"/>
                  </a:cubicBezTo>
                  <a:cubicBezTo>
                    <a:pt x="880" y="656"/>
                    <a:pt x="879" y="655"/>
                    <a:pt x="881" y="655"/>
                  </a:cubicBezTo>
                  <a:cubicBezTo>
                    <a:pt x="881" y="656"/>
                    <a:pt x="880" y="656"/>
                    <a:pt x="881" y="657"/>
                  </a:cubicBezTo>
                  <a:cubicBezTo>
                    <a:pt x="881" y="658"/>
                    <a:pt x="882" y="658"/>
                    <a:pt x="882" y="659"/>
                  </a:cubicBezTo>
                  <a:cubicBezTo>
                    <a:pt x="884" y="659"/>
                    <a:pt x="884" y="658"/>
                    <a:pt x="884" y="659"/>
                  </a:cubicBezTo>
                  <a:cubicBezTo>
                    <a:pt x="887" y="661"/>
                    <a:pt x="887" y="663"/>
                    <a:pt x="889" y="665"/>
                  </a:cubicBezTo>
                  <a:cubicBezTo>
                    <a:pt x="890" y="666"/>
                    <a:pt x="892" y="667"/>
                    <a:pt x="893" y="668"/>
                  </a:cubicBezTo>
                  <a:cubicBezTo>
                    <a:pt x="892" y="668"/>
                    <a:pt x="892" y="669"/>
                    <a:pt x="891" y="669"/>
                  </a:cubicBezTo>
                  <a:close/>
                  <a:moveTo>
                    <a:pt x="894" y="917"/>
                  </a:moveTo>
                  <a:cubicBezTo>
                    <a:pt x="894" y="917"/>
                    <a:pt x="894" y="916"/>
                    <a:pt x="894" y="915"/>
                  </a:cubicBezTo>
                  <a:cubicBezTo>
                    <a:pt x="896" y="915"/>
                    <a:pt x="896" y="918"/>
                    <a:pt x="894" y="917"/>
                  </a:cubicBezTo>
                  <a:close/>
                  <a:moveTo>
                    <a:pt x="897" y="633"/>
                  </a:moveTo>
                  <a:cubicBezTo>
                    <a:pt x="897" y="633"/>
                    <a:pt x="897" y="633"/>
                    <a:pt x="897" y="633"/>
                  </a:cubicBezTo>
                  <a:cubicBezTo>
                    <a:pt x="896" y="633"/>
                    <a:pt x="896" y="633"/>
                    <a:pt x="895" y="633"/>
                  </a:cubicBezTo>
                  <a:cubicBezTo>
                    <a:pt x="895" y="633"/>
                    <a:pt x="895" y="633"/>
                    <a:pt x="895" y="633"/>
                  </a:cubicBezTo>
                  <a:cubicBezTo>
                    <a:pt x="894" y="632"/>
                    <a:pt x="893" y="633"/>
                    <a:pt x="893" y="632"/>
                  </a:cubicBezTo>
                  <a:cubicBezTo>
                    <a:pt x="892" y="631"/>
                    <a:pt x="894" y="630"/>
                    <a:pt x="893" y="629"/>
                  </a:cubicBezTo>
                  <a:cubicBezTo>
                    <a:pt x="895" y="629"/>
                    <a:pt x="896" y="629"/>
                    <a:pt x="897" y="629"/>
                  </a:cubicBezTo>
                  <a:cubicBezTo>
                    <a:pt x="897" y="630"/>
                    <a:pt x="897" y="630"/>
                    <a:pt x="898" y="631"/>
                  </a:cubicBezTo>
                  <a:cubicBezTo>
                    <a:pt x="898" y="631"/>
                    <a:pt x="898" y="631"/>
                    <a:pt x="898" y="630"/>
                  </a:cubicBezTo>
                  <a:cubicBezTo>
                    <a:pt x="897" y="630"/>
                    <a:pt x="897" y="630"/>
                    <a:pt x="897" y="630"/>
                  </a:cubicBezTo>
                  <a:cubicBezTo>
                    <a:pt x="897" y="630"/>
                    <a:pt x="898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ubicBezTo>
                    <a:pt x="899" y="630"/>
                    <a:pt x="899" y="630"/>
                    <a:pt x="899" y="630"/>
                  </a:cubicBezTo>
                  <a:cubicBezTo>
                    <a:pt x="899" y="630"/>
                    <a:pt x="899" y="630"/>
                    <a:pt x="899" y="630"/>
                  </a:cubicBezTo>
                  <a:cubicBezTo>
                    <a:pt x="899" y="630"/>
                    <a:pt x="899" y="630"/>
                    <a:pt x="899" y="630"/>
                  </a:cubicBezTo>
                  <a:cubicBezTo>
                    <a:pt x="899" y="630"/>
                    <a:pt x="899" y="631"/>
                    <a:pt x="900" y="631"/>
                  </a:cubicBezTo>
                  <a:cubicBezTo>
                    <a:pt x="899" y="631"/>
                    <a:pt x="899" y="631"/>
                    <a:pt x="898" y="631"/>
                  </a:cubicBezTo>
                  <a:cubicBezTo>
                    <a:pt x="898" y="632"/>
                    <a:pt x="899" y="632"/>
                    <a:pt x="899" y="632"/>
                  </a:cubicBezTo>
                  <a:cubicBezTo>
                    <a:pt x="899" y="633"/>
                    <a:pt x="898" y="633"/>
                    <a:pt x="897" y="633"/>
                  </a:cubicBezTo>
                  <a:cubicBezTo>
                    <a:pt x="897" y="633"/>
                    <a:pt x="897" y="633"/>
                    <a:pt x="897" y="633"/>
                  </a:cubicBezTo>
                  <a:close/>
                  <a:moveTo>
                    <a:pt x="898" y="664"/>
                  </a:moveTo>
                  <a:cubicBezTo>
                    <a:pt x="898" y="664"/>
                    <a:pt x="898" y="664"/>
                    <a:pt x="898" y="664"/>
                  </a:cubicBezTo>
                  <a:cubicBezTo>
                    <a:pt x="898" y="664"/>
                    <a:pt x="898" y="664"/>
                    <a:pt x="898" y="663"/>
                  </a:cubicBezTo>
                  <a:cubicBezTo>
                    <a:pt x="899" y="663"/>
                    <a:pt x="899" y="665"/>
                    <a:pt x="898" y="664"/>
                  </a:cubicBezTo>
                  <a:close/>
                  <a:moveTo>
                    <a:pt x="905" y="783"/>
                  </a:moveTo>
                  <a:cubicBezTo>
                    <a:pt x="904" y="784"/>
                    <a:pt x="905" y="784"/>
                    <a:pt x="904" y="784"/>
                  </a:cubicBezTo>
                  <a:cubicBezTo>
                    <a:pt x="903" y="784"/>
                    <a:pt x="902" y="785"/>
                    <a:pt x="901" y="785"/>
                  </a:cubicBezTo>
                  <a:cubicBezTo>
                    <a:pt x="900" y="785"/>
                    <a:pt x="898" y="783"/>
                    <a:pt x="899" y="782"/>
                  </a:cubicBezTo>
                  <a:cubicBezTo>
                    <a:pt x="899" y="781"/>
                    <a:pt x="901" y="780"/>
                    <a:pt x="902" y="780"/>
                  </a:cubicBezTo>
                  <a:cubicBezTo>
                    <a:pt x="904" y="780"/>
                    <a:pt x="906" y="781"/>
                    <a:pt x="906" y="782"/>
                  </a:cubicBezTo>
                  <a:cubicBezTo>
                    <a:pt x="906" y="783"/>
                    <a:pt x="905" y="783"/>
                    <a:pt x="905" y="783"/>
                  </a:cubicBezTo>
                  <a:close/>
                  <a:moveTo>
                    <a:pt x="906" y="772"/>
                  </a:moveTo>
                  <a:cubicBezTo>
                    <a:pt x="906" y="773"/>
                    <a:pt x="904" y="771"/>
                    <a:pt x="906" y="772"/>
                  </a:cubicBezTo>
                  <a:close/>
                  <a:moveTo>
                    <a:pt x="906" y="770"/>
                  </a:moveTo>
                  <a:cubicBezTo>
                    <a:pt x="907" y="770"/>
                    <a:pt x="907" y="770"/>
                    <a:pt x="907" y="771"/>
                  </a:cubicBezTo>
                  <a:cubicBezTo>
                    <a:pt x="906" y="771"/>
                    <a:pt x="906" y="770"/>
                    <a:pt x="906" y="770"/>
                  </a:cubicBezTo>
                  <a:close/>
                  <a:moveTo>
                    <a:pt x="908" y="921"/>
                  </a:moveTo>
                  <a:cubicBezTo>
                    <a:pt x="907" y="921"/>
                    <a:pt x="906" y="920"/>
                    <a:pt x="907" y="918"/>
                  </a:cubicBezTo>
                  <a:cubicBezTo>
                    <a:pt x="911" y="918"/>
                    <a:pt x="911" y="921"/>
                    <a:pt x="908" y="921"/>
                  </a:cubicBezTo>
                  <a:close/>
                  <a:moveTo>
                    <a:pt x="909" y="896"/>
                  </a:moveTo>
                  <a:cubicBezTo>
                    <a:pt x="909" y="896"/>
                    <a:pt x="909" y="895"/>
                    <a:pt x="909" y="895"/>
                  </a:cubicBezTo>
                  <a:cubicBezTo>
                    <a:pt x="910" y="894"/>
                    <a:pt x="911" y="895"/>
                    <a:pt x="912" y="895"/>
                  </a:cubicBezTo>
                  <a:cubicBezTo>
                    <a:pt x="913" y="894"/>
                    <a:pt x="912" y="892"/>
                    <a:pt x="912" y="891"/>
                  </a:cubicBezTo>
                  <a:cubicBezTo>
                    <a:pt x="913" y="890"/>
                    <a:pt x="913" y="890"/>
                    <a:pt x="913" y="889"/>
                  </a:cubicBezTo>
                  <a:cubicBezTo>
                    <a:pt x="913" y="888"/>
                    <a:pt x="911" y="887"/>
                    <a:pt x="912" y="885"/>
                  </a:cubicBezTo>
                  <a:cubicBezTo>
                    <a:pt x="915" y="886"/>
                    <a:pt x="913" y="888"/>
                    <a:pt x="914" y="890"/>
                  </a:cubicBezTo>
                  <a:cubicBezTo>
                    <a:pt x="914" y="891"/>
                    <a:pt x="914" y="893"/>
                    <a:pt x="915" y="895"/>
                  </a:cubicBezTo>
                  <a:cubicBezTo>
                    <a:pt x="915" y="895"/>
                    <a:pt x="916" y="896"/>
                    <a:pt x="914" y="897"/>
                  </a:cubicBezTo>
                  <a:cubicBezTo>
                    <a:pt x="912" y="896"/>
                    <a:pt x="911" y="896"/>
                    <a:pt x="909" y="896"/>
                  </a:cubicBezTo>
                  <a:close/>
                  <a:moveTo>
                    <a:pt x="920" y="973"/>
                  </a:moveTo>
                  <a:cubicBezTo>
                    <a:pt x="920" y="973"/>
                    <a:pt x="920" y="973"/>
                    <a:pt x="920" y="973"/>
                  </a:cubicBezTo>
                  <a:cubicBezTo>
                    <a:pt x="919" y="973"/>
                    <a:pt x="918" y="973"/>
                    <a:pt x="918" y="973"/>
                  </a:cubicBezTo>
                  <a:cubicBezTo>
                    <a:pt x="917" y="974"/>
                    <a:pt x="915" y="973"/>
                    <a:pt x="914" y="973"/>
                  </a:cubicBezTo>
                  <a:cubicBezTo>
                    <a:pt x="913" y="971"/>
                    <a:pt x="912" y="970"/>
                    <a:pt x="913" y="969"/>
                  </a:cubicBezTo>
                  <a:cubicBezTo>
                    <a:pt x="914" y="968"/>
                    <a:pt x="914" y="968"/>
                    <a:pt x="915" y="968"/>
                  </a:cubicBezTo>
                  <a:cubicBezTo>
                    <a:pt x="916" y="967"/>
                    <a:pt x="916" y="967"/>
                    <a:pt x="917" y="967"/>
                  </a:cubicBezTo>
                  <a:cubicBezTo>
                    <a:pt x="920" y="967"/>
                    <a:pt x="921" y="968"/>
                    <a:pt x="922" y="970"/>
                  </a:cubicBezTo>
                  <a:cubicBezTo>
                    <a:pt x="921" y="970"/>
                    <a:pt x="921" y="972"/>
                    <a:pt x="920" y="973"/>
                  </a:cubicBezTo>
                  <a:close/>
                  <a:moveTo>
                    <a:pt x="921" y="932"/>
                  </a:moveTo>
                  <a:cubicBezTo>
                    <a:pt x="920" y="932"/>
                    <a:pt x="919" y="930"/>
                    <a:pt x="920" y="929"/>
                  </a:cubicBezTo>
                  <a:cubicBezTo>
                    <a:pt x="924" y="929"/>
                    <a:pt x="924" y="932"/>
                    <a:pt x="921" y="932"/>
                  </a:cubicBezTo>
                  <a:close/>
                  <a:moveTo>
                    <a:pt x="922" y="906"/>
                  </a:moveTo>
                  <a:cubicBezTo>
                    <a:pt x="922" y="906"/>
                    <a:pt x="922" y="906"/>
                    <a:pt x="922" y="905"/>
                  </a:cubicBezTo>
                  <a:cubicBezTo>
                    <a:pt x="923" y="905"/>
                    <a:pt x="924" y="905"/>
                    <a:pt x="925" y="905"/>
                  </a:cubicBezTo>
                  <a:cubicBezTo>
                    <a:pt x="925" y="905"/>
                    <a:pt x="925" y="905"/>
                    <a:pt x="925" y="905"/>
                  </a:cubicBezTo>
                  <a:cubicBezTo>
                    <a:pt x="928" y="905"/>
                    <a:pt x="928" y="905"/>
                    <a:pt x="928" y="905"/>
                  </a:cubicBezTo>
                  <a:cubicBezTo>
                    <a:pt x="928" y="905"/>
                    <a:pt x="928" y="905"/>
                    <a:pt x="928" y="905"/>
                  </a:cubicBezTo>
                  <a:cubicBezTo>
                    <a:pt x="928" y="905"/>
                    <a:pt x="928" y="907"/>
                    <a:pt x="927" y="907"/>
                  </a:cubicBezTo>
                  <a:cubicBezTo>
                    <a:pt x="925" y="907"/>
                    <a:pt x="924" y="907"/>
                    <a:pt x="922" y="906"/>
                  </a:cubicBezTo>
                  <a:close/>
                  <a:moveTo>
                    <a:pt x="925" y="953"/>
                  </a:moveTo>
                  <a:cubicBezTo>
                    <a:pt x="926" y="953"/>
                    <a:pt x="927" y="954"/>
                    <a:pt x="926" y="955"/>
                  </a:cubicBezTo>
                  <a:cubicBezTo>
                    <a:pt x="925" y="955"/>
                    <a:pt x="925" y="954"/>
                    <a:pt x="925" y="953"/>
                  </a:cubicBezTo>
                  <a:close/>
                  <a:moveTo>
                    <a:pt x="927" y="1031"/>
                  </a:moveTo>
                  <a:cubicBezTo>
                    <a:pt x="927" y="1031"/>
                    <a:pt x="927" y="1031"/>
                    <a:pt x="927" y="1031"/>
                  </a:cubicBezTo>
                  <a:cubicBezTo>
                    <a:pt x="927" y="1031"/>
                    <a:pt x="927" y="1031"/>
                    <a:pt x="927" y="1031"/>
                  </a:cubicBezTo>
                  <a:cubicBezTo>
                    <a:pt x="927" y="1031"/>
                    <a:pt x="927" y="1031"/>
                    <a:pt x="927" y="1031"/>
                  </a:cubicBezTo>
                  <a:close/>
                  <a:moveTo>
                    <a:pt x="933" y="984"/>
                  </a:moveTo>
                  <a:cubicBezTo>
                    <a:pt x="933" y="984"/>
                    <a:pt x="933" y="984"/>
                    <a:pt x="932" y="984"/>
                  </a:cubicBezTo>
                  <a:cubicBezTo>
                    <a:pt x="932" y="984"/>
                    <a:pt x="931" y="985"/>
                    <a:pt x="931" y="985"/>
                  </a:cubicBezTo>
                  <a:cubicBezTo>
                    <a:pt x="930" y="985"/>
                    <a:pt x="928" y="984"/>
                    <a:pt x="927" y="984"/>
                  </a:cubicBezTo>
                  <a:cubicBezTo>
                    <a:pt x="926" y="983"/>
                    <a:pt x="925" y="981"/>
                    <a:pt x="926" y="980"/>
                  </a:cubicBezTo>
                  <a:cubicBezTo>
                    <a:pt x="926" y="980"/>
                    <a:pt x="927" y="979"/>
                    <a:pt x="928" y="979"/>
                  </a:cubicBezTo>
                  <a:cubicBezTo>
                    <a:pt x="928" y="979"/>
                    <a:pt x="929" y="978"/>
                    <a:pt x="929" y="978"/>
                  </a:cubicBezTo>
                  <a:cubicBezTo>
                    <a:pt x="933" y="978"/>
                    <a:pt x="934" y="980"/>
                    <a:pt x="935" y="982"/>
                  </a:cubicBezTo>
                  <a:cubicBezTo>
                    <a:pt x="934" y="982"/>
                    <a:pt x="934" y="983"/>
                    <a:pt x="933" y="984"/>
                  </a:cubicBezTo>
                  <a:close/>
                  <a:moveTo>
                    <a:pt x="939" y="1031"/>
                  </a:moveTo>
                  <a:cubicBezTo>
                    <a:pt x="937" y="1031"/>
                    <a:pt x="936" y="1031"/>
                    <a:pt x="935" y="1031"/>
                  </a:cubicBezTo>
                  <a:cubicBezTo>
                    <a:pt x="934" y="1030"/>
                    <a:pt x="934" y="1029"/>
                    <a:pt x="934" y="1028"/>
                  </a:cubicBezTo>
                  <a:cubicBezTo>
                    <a:pt x="935" y="1028"/>
                    <a:pt x="936" y="1027"/>
                    <a:pt x="938" y="1027"/>
                  </a:cubicBezTo>
                  <a:cubicBezTo>
                    <a:pt x="940" y="1028"/>
                    <a:pt x="940" y="1029"/>
                    <a:pt x="939" y="1031"/>
                  </a:cubicBezTo>
                  <a:close/>
                  <a:moveTo>
                    <a:pt x="946" y="764"/>
                  </a:moveTo>
                  <a:cubicBezTo>
                    <a:pt x="946" y="767"/>
                    <a:pt x="936" y="765"/>
                    <a:pt x="940" y="762"/>
                  </a:cubicBezTo>
                  <a:cubicBezTo>
                    <a:pt x="943" y="762"/>
                    <a:pt x="943" y="763"/>
                    <a:pt x="946" y="763"/>
                  </a:cubicBezTo>
                  <a:cubicBezTo>
                    <a:pt x="945" y="764"/>
                    <a:pt x="946" y="764"/>
                    <a:pt x="946" y="764"/>
                  </a:cubicBezTo>
                  <a:close/>
                  <a:moveTo>
                    <a:pt x="944" y="813"/>
                  </a:moveTo>
                  <a:cubicBezTo>
                    <a:pt x="945" y="813"/>
                    <a:pt x="945" y="814"/>
                    <a:pt x="945" y="814"/>
                  </a:cubicBezTo>
                  <a:cubicBezTo>
                    <a:pt x="945" y="814"/>
                    <a:pt x="946" y="814"/>
                    <a:pt x="947" y="815"/>
                  </a:cubicBezTo>
                  <a:cubicBezTo>
                    <a:pt x="947" y="816"/>
                    <a:pt x="946" y="816"/>
                    <a:pt x="945" y="817"/>
                  </a:cubicBezTo>
                  <a:cubicBezTo>
                    <a:pt x="942" y="816"/>
                    <a:pt x="941" y="815"/>
                    <a:pt x="939" y="815"/>
                  </a:cubicBezTo>
                  <a:cubicBezTo>
                    <a:pt x="939" y="814"/>
                    <a:pt x="939" y="813"/>
                    <a:pt x="939" y="813"/>
                  </a:cubicBezTo>
                  <a:cubicBezTo>
                    <a:pt x="941" y="813"/>
                    <a:pt x="942" y="814"/>
                    <a:pt x="943" y="814"/>
                  </a:cubicBezTo>
                  <a:cubicBezTo>
                    <a:pt x="945" y="814"/>
                    <a:pt x="943" y="814"/>
                    <a:pt x="944" y="813"/>
                  </a:cubicBezTo>
                  <a:close/>
                  <a:moveTo>
                    <a:pt x="939" y="966"/>
                  </a:moveTo>
                  <a:cubicBezTo>
                    <a:pt x="937" y="966"/>
                    <a:pt x="937" y="965"/>
                    <a:pt x="937" y="964"/>
                  </a:cubicBezTo>
                  <a:cubicBezTo>
                    <a:pt x="939" y="964"/>
                    <a:pt x="940" y="965"/>
                    <a:pt x="939" y="966"/>
                  </a:cubicBezTo>
                  <a:close/>
                  <a:moveTo>
                    <a:pt x="942" y="980"/>
                  </a:moveTo>
                  <a:cubicBezTo>
                    <a:pt x="942" y="980"/>
                    <a:pt x="943" y="980"/>
                    <a:pt x="943" y="980"/>
                  </a:cubicBezTo>
                  <a:cubicBezTo>
                    <a:pt x="943" y="981"/>
                    <a:pt x="943" y="981"/>
                    <a:pt x="943" y="982"/>
                  </a:cubicBezTo>
                  <a:cubicBezTo>
                    <a:pt x="943" y="982"/>
                    <a:pt x="942" y="982"/>
                    <a:pt x="942" y="982"/>
                  </a:cubicBezTo>
                  <a:cubicBezTo>
                    <a:pt x="942" y="981"/>
                    <a:pt x="942" y="981"/>
                    <a:pt x="942" y="980"/>
                  </a:cubicBezTo>
                  <a:close/>
                  <a:moveTo>
                    <a:pt x="943" y="844"/>
                  </a:moveTo>
                  <a:cubicBezTo>
                    <a:pt x="944" y="844"/>
                    <a:pt x="945" y="846"/>
                    <a:pt x="945" y="847"/>
                  </a:cubicBezTo>
                  <a:cubicBezTo>
                    <a:pt x="942" y="847"/>
                    <a:pt x="943" y="844"/>
                    <a:pt x="943" y="844"/>
                  </a:cubicBezTo>
                  <a:close/>
                  <a:moveTo>
                    <a:pt x="944" y="990"/>
                  </a:moveTo>
                  <a:cubicBezTo>
                    <a:pt x="944" y="990"/>
                    <a:pt x="943" y="990"/>
                    <a:pt x="943" y="990"/>
                  </a:cubicBezTo>
                  <a:cubicBezTo>
                    <a:pt x="943" y="989"/>
                    <a:pt x="943" y="989"/>
                    <a:pt x="943" y="989"/>
                  </a:cubicBezTo>
                  <a:cubicBezTo>
                    <a:pt x="943" y="989"/>
                    <a:pt x="944" y="989"/>
                    <a:pt x="944" y="989"/>
                  </a:cubicBezTo>
                  <a:cubicBezTo>
                    <a:pt x="944" y="989"/>
                    <a:pt x="944" y="989"/>
                    <a:pt x="944" y="990"/>
                  </a:cubicBezTo>
                  <a:close/>
                  <a:moveTo>
                    <a:pt x="944" y="854"/>
                  </a:moveTo>
                  <a:cubicBezTo>
                    <a:pt x="943" y="854"/>
                    <a:pt x="943" y="854"/>
                    <a:pt x="943" y="854"/>
                  </a:cubicBezTo>
                  <a:cubicBezTo>
                    <a:pt x="943" y="853"/>
                    <a:pt x="943" y="853"/>
                    <a:pt x="943" y="853"/>
                  </a:cubicBezTo>
                  <a:cubicBezTo>
                    <a:pt x="944" y="853"/>
                    <a:pt x="944" y="853"/>
                    <a:pt x="944" y="853"/>
                  </a:cubicBezTo>
                  <a:cubicBezTo>
                    <a:pt x="944" y="854"/>
                    <a:pt x="944" y="854"/>
                    <a:pt x="944" y="854"/>
                  </a:cubicBezTo>
                  <a:close/>
                  <a:moveTo>
                    <a:pt x="945" y="1028"/>
                  </a:moveTo>
                  <a:cubicBezTo>
                    <a:pt x="945" y="1028"/>
                    <a:pt x="944" y="1028"/>
                    <a:pt x="944" y="1027"/>
                  </a:cubicBezTo>
                  <a:cubicBezTo>
                    <a:pt x="945" y="1027"/>
                    <a:pt x="945" y="1027"/>
                    <a:pt x="946" y="1027"/>
                  </a:cubicBezTo>
                  <a:cubicBezTo>
                    <a:pt x="946" y="1028"/>
                    <a:pt x="946" y="1029"/>
                    <a:pt x="945" y="1028"/>
                  </a:cubicBezTo>
                  <a:close/>
                  <a:moveTo>
                    <a:pt x="947" y="832"/>
                  </a:moveTo>
                  <a:cubicBezTo>
                    <a:pt x="946" y="832"/>
                    <a:pt x="945" y="833"/>
                    <a:pt x="944" y="833"/>
                  </a:cubicBezTo>
                  <a:cubicBezTo>
                    <a:pt x="942" y="832"/>
                    <a:pt x="942" y="830"/>
                    <a:pt x="943" y="829"/>
                  </a:cubicBezTo>
                  <a:cubicBezTo>
                    <a:pt x="943" y="828"/>
                    <a:pt x="943" y="829"/>
                    <a:pt x="944" y="829"/>
                  </a:cubicBezTo>
                  <a:cubicBezTo>
                    <a:pt x="945" y="830"/>
                    <a:pt x="946" y="830"/>
                    <a:pt x="946" y="830"/>
                  </a:cubicBezTo>
                  <a:cubicBezTo>
                    <a:pt x="946" y="830"/>
                    <a:pt x="946" y="831"/>
                    <a:pt x="946" y="831"/>
                  </a:cubicBezTo>
                  <a:cubicBezTo>
                    <a:pt x="946" y="831"/>
                    <a:pt x="947" y="831"/>
                    <a:pt x="947" y="832"/>
                  </a:cubicBezTo>
                  <a:close/>
                  <a:moveTo>
                    <a:pt x="948" y="758"/>
                  </a:moveTo>
                  <a:cubicBezTo>
                    <a:pt x="947" y="759"/>
                    <a:pt x="947" y="758"/>
                    <a:pt x="947" y="757"/>
                  </a:cubicBezTo>
                  <a:cubicBezTo>
                    <a:pt x="948" y="757"/>
                    <a:pt x="948" y="757"/>
                    <a:pt x="949" y="757"/>
                  </a:cubicBezTo>
                  <a:cubicBezTo>
                    <a:pt x="949" y="757"/>
                    <a:pt x="949" y="758"/>
                    <a:pt x="948" y="758"/>
                  </a:cubicBezTo>
                  <a:close/>
                  <a:moveTo>
                    <a:pt x="947" y="749"/>
                  </a:moveTo>
                  <a:cubicBezTo>
                    <a:pt x="946" y="749"/>
                    <a:pt x="945" y="749"/>
                    <a:pt x="944" y="749"/>
                  </a:cubicBezTo>
                  <a:cubicBezTo>
                    <a:pt x="943" y="750"/>
                    <a:pt x="943" y="750"/>
                    <a:pt x="942" y="750"/>
                  </a:cubicBezTo>
                  <a:cubicBezTo>
                    <a:pt x="942" y="750"/>
                    <a:pt x="942" y="751"/>
                    <a:pt x="942" y="751"/>
                  </a:cubicBezTo>
                  <a:cubicBezTo>
                    <a:pt x="941" y="751"/>
                    <a:pt x="940" y="751"/>
                    <a:pt x="940" y="751"/>
                  </a:cubicBezTo>
                  <a:cubicBezTo>
                    <a:pt x="939" y="751"/>
                    <a:pt x="937" y="752"/>
                    <a:pt x="937" y="752"/>
                  </a:cubicBezTo>
                  <a:cubicBezTo>
                    <a:pt x="936" y="752"/>
                    <a:pt x="935" y="752"/>
                    <a:pt x="934" y="751"/>
                  </a:cubicBezTo>
                  <a:cubicBezTo>
                    <a:pt x="934" y="751"/>
                    <a:pt x="934" y="750"/>
                    <a:pt x="933" y="750"/>
                  </a:cubicBezTo>
                  <a:cubicBezTo>
                    <a:pt x="933" y="749"/>
                    <a:pt x="934" y="747"/>
                    <a:pt x="936" y="746"/>
                  </a:cubicBezTo>
                  <a:cubicBezTo>
                    <a:pt x="938" y="746"/>
                    <a:pt x="941" y="748"/>
                    <a:pt x="943" y="747"/>
                  </a:cubicBezTo>
                  <a:cubicBezTo>
                    <a:pt x="944" y="747"/>
                    <a:pt x="944" y="747"/>
                    <a:pt x="945" y="747"/>
                  </a:cubicBezTo>
                  <a:cubicBezTo>
                    <a:pt x="944" y="746"/>
                    <a:pt x="945" y="745"/>
                    <a:pt x="946" y="745"/>
                  </a:cubicBezTo>
                  <a:cubicBezTo>
                    <a:pt x="945" y="743"/>
                    <a:pt x="946" y="741"/>
                    <a:pt x="948" y="740"/>
                  </a:cubicBezTo>
                  <a:cubicBezTo>
                    <a:pt x="948" y="740"/>
                    <a:pt x="949" y="741"/>
                    <a:pt x="950" y="740"/>
                  </a:cubicBezTo>
                  <a:cubicBezTo>
                    <a:pt x="950" y="740"/>
                    <a:pt x="950" y="740"/>
                    <a:pt x="951" y="740"/>
                  </a:cubicBezTo>
                  <a:cubicBezTo>
                    <a:pt x="951" y="740"/>
                    <a:pt x="951" y="740"/>
                    <a:pt x="952" y="740"/>
                  </a:cubicBezTo>
                  <a:cubicBezTo>
                    <a:pt x="951" y="741"/>
                    <a:pt x="950" y="741"/>
                    <a:pt x="949" y="742"/>
                  </a:cubicBezTo>
                  <a:cubicBezTo>
                    <a:pt x="950" y="743"/>
                    <a:pt x="948" y="744"/>
                    <a:pt x="948" y="745"/>
                  </a:cubicBezTo>
                  <a:cubicBezTo>
                    <a:pt x="948" y="747"/>
                    <a:pt x="949" y="747"/>
                    <a:pt x="950" y="748"/>
                  </a:cubicBezTo>
                  <a:cubicBezTo>
                    <a:pt x="950" y="749"/>
                    <a:pt x="950" y="748"/>
                    <a:pt x="950" y="748"/>
                  </a:cubicBezTo>
                  <a:cubicBezTo>
                    <a:pt x="949" y="748"/>
                    <a:pt x="949" y="749"/>
                    <a:pt x="947" y="749"/>
                  </a:cubicBezTo>
                  <a:close/>
                  <a:moveTo>
                    <a:pt x="950" y="1033"/>
                  </a:moveTo>
                  <a:cubicBezTo>
                    <a:pt x="950" y="1033"/>
                    <a:pt x="950" y="1033"/>
                    <a:pt x="950" y="1033"/>
                  </a:cubicBezTo>
                  <a:cubicBezTo>
                    <a:pt x="950" y="1033"/>
                    <a:pt x="950" y="1033"/>
                    <a:pt x="950" y="1033"/>
                  </a:cubicBezTo>
                  <a:cubicBezTo>
                    <a:pt x="950" y="1033"/>
                    <a:pt x="950" y="1033"/>
                    <a:pt x="950" y="1033"/>
                  </a:cubicBezTo>
                  <a:close/>
                  <a:moveTo>
                    <a:pt x="950" y="775"/>
                  </a:moveTo>
                  <a:cubicBezTo>
                    <a:pt x="949" y="775"/>
                    <a:pt x="949" y="774"/>
                    <a:pt x="950" y="774"/>
                  </a:cubicBezTo>
                  <a:cubicBezTo>
                    <a:pt x="951" y="774"/>
                    <a:pt x="950" y="774"/>
                    <a:pt x="950" y="775"/>
                  </a:cubicBezTo>
                  <a:close/>
                  <a:moveTo>
                    <a:pt x="950" y="772"/>
                  </a:moveTo>
                  <a:cubicBezTo>
                    <a:pt x="949" y="772"/>
                    <a:pt x="949" y="771"/>
                    <a:pt x="950" y="771"/>
                  </a:cubicBezTo>
                  <a:cubicBezTo>
                    <a:pt x="951" y="771"/>
                    <a:pt x="951" y="772"/>
                    <a:pt x="950" y="772"/>
                  </a:cubicBezTo>
                  <a:close/>
                  <a:moveTo>
                    <a:pt x="952" y="760"/>
                  </a:moveTo>
                  <a:cubicBezTo>
                    <a:pt x="953" y="761"/>
                    <a:pt x="951" y="761"/>
                    <a:pt x="952" y="760"/>
                  </a:cubicBezTo>
                  <a:close/>
                  <a:moveTo>
                    <a:pt x="952" y="822"/>
                  </a:moveTo>
                  <a:cubicBezTo>
                    <a:pt x="954" y="822"/>
                    <a:pt x="954" y="823"/>
                    <a:pt x="956" y="824"/>
                  </a:cubicBezTo>
                  <a:cubicBezTo>
                    <a:pt x="957" y="823"/>
                    <a:pt x="956" y="823"/>
                    <a:pt x="956" y="823"/>
                  </a:cubicBezTo>
                  <a:cubicBezTo>
                    <a:pt x="957" y="823"/>
                    <a:pt x="958" y="823"/>
                    <a:pt x="957" y="823"/>
                  </a:cubicBezTo>
                  <a:cubicBezTo>
                    <a:pt x="957" y="824"/>
                    <a:pt x="958" y="824"/>
                    <a:pt x="959" y="824"/>
                  </a:cubicBezTo>
                  <a:cubicBezTo>
                    <a:pt x="959" y="826"/>
                    <a:pt x="958" y="826"/>
                    <a:pt x="957" y="826"/>
                  </a:cubicBezTo>
                  <a:cubicBezTo>
                    <a:pt x="955" y="826"/>
                    <a:pt x="954" y="825"/>
                    <a:pt x="952" y="824"/>
                  </a:cubicBezTo>
                  <a:cubicBezTo>
                    <a:pt x="952" y="824"/>
                    <a:pt x="952" y="823"/>
                    <a:pt x="952" y="822"/>
                  </a:cubicBezTo>
                  <a:close/>
                  <a:moveTo>
                    <a:pt x="955" y="895"/>
                  </a:moveTo>
                  <a:cubicBezTo>
                    <a:pt x="954" y="896"/>
                    <a:pt x="953" y="893"/>
                    <a:pt x="954" y="892"/>
                  </a:cubicBezTo>
                  <a:cubicBezTo>
                    <a:pt x="955" y="892"/>
                    <a:pt x="954" y="894"/>
                    <a:pt x="955" y="895"/>
                  </a:cubicBezTo>
                  <a:close/>
                  <a:moveTo>
                    <a:pt x="956" y="854"/>
                  </a:moveTo>
                  <a:cubicBezTo>
                    <a:pt x="957" y="854"/>
                    <a:pt x="958" y="856"/>
                    <a:pt x="957" y="857"/>
                  </a:cubicBezTo>
                  <a:cubicBezTo>
                    <a:pt x="955" y="857"/>
                    <a:pt x="955" y="854"/>
                    <a:pt x="956" y="854"/>
                  </a:cubicBezTo>
                  <a:close/>
                  <a:moveTo>
                    <a:pt x="953" y="941"/>
                  </a:moveTo>
                  <a:cubicBezTo>
                    <a:pt x="952" y="940"/>
                    <a:pt x="952" y="940"/>
                    <a:pt x="952" y="939"/>
                  </a:cubicBezTo>
                  <a:cubicBezTo>
                    <a:pt x="954" y="939"/>
                    <a:pt x="953" y="940"/>
                    <a:pt x="953" y="941"/>
                  </a:cubicBezTo>
                  <a:close/>
                  <a:moveTo>
                    <a:pt x="953" y="833"/>
                  </a:moveTo>
                  <a:cubicBezTo>
                    <a:pt x="952" y="833"/>
                    <a:pt x="953" y="832"/>
                    <a:pt x="953" y="832"/>
                  </a:cubicBezTo>
                  <a:cubicBezTo>
                    <a:pt x="953" y="831"/>
                    <a:pt x="954" y="831"/>
                    <a:pt x="954" y="831"/>
                  </a:cubicBezTo>
                  <a:cubicBezTo>
                    <a:pt x="954" y="832"/>
                    <a:pt x="953" y="832"/>
                    <a:pt x="953" y="833"/>
                  </a:cubicBezTo>
                  <a:close/>
                  <a:moveTo>
                    <a:pt x="953" y="825"/>
                  </a:moveTo>
                  <a:cubicBezTo>
                    <a:pt x="953" y="825"/>
                    <a:pt x="953" y="825"/>
                    <a:pt x="954" y="825"/>
                  </a:cubicBezTo>
                  <a:cubicBezTo>
                    <a:pt x="954" y="825"/>
                    <a:pt x="954" y="825"/>
                    <a:pt x="954" y="826"/>
                  </a:cubicBezTo>
                  <a:cubicBezTo>
                    <a:pt x="953" y="826"/>
                    <a:pt x="953" y="825"/>
                    <a:pt x="953" y="825"/>
                  </a:cubicBezTo>
                  <a:close/>
                  <a:moveTo>
                    <a:pt x="953" y="941"/>
                  </a:moveTo>
                  <a:cubicBezTo>
                    <a:pt x="953" y="942"/>
                    <a:pt x="953" y="942"/>
                    <a:pt x="953" y="942"/>
                  </a:cubicBezTo>
                  <a:cubicBezTo>
                    <a:pt x="952" y="943"/>
                    <a:pt x="951" y="941"/>
                    <a:pt x="953" y="941"/>
                  </a:cubicBezTo>
                  <a:close/>
                  <a:moveTo>
                    <a:pt x="955" y="971"/>
                  </a:moveTo>
                  <a:cubicBezTo>
                    <a:pt x="954" y="971"/>
                    <a:pt x="955" y="969"/>
                    <a:pt x="955" y="970"/>
                  </a:cubicBezTo>
                  <a:cubicBezTo>
                    <a:pt x="955" y="970"/>
                    <a:pt x="955" y="970"/>
                    <a:pt x="955" y="971"/>
                  </a:cubicBezTo>
                  <a:close/>
                  <a:moveTo>
                    <a:pt x="953" y="944"/>
                  </a:moveTo>
                  <a:cubicBezTo>
                    <a:pt x="954" y="944"/>
                    <a:pt x="954" y="944"/>
                    <a:pt x="955" y="944"/>
                  </a:cubicBezTo>
                  <a:cubicBezTo>
                    <a:pt x="953" y="945"/>
                    <a:pt x="956" y="946"/>
                    <a:pt x="955" y="947"/>
                  </a:cubicBezTo>
                  <a:cubicBezTo>
                    <a:pt x="954" y="947"/>
                    <a:pt x="952" y="945"/>
                    <a:pt x="953" y="944"/>
                  </a:cubicBezTo>
                  <a:close/>
                  <a:moveTo>
                    <a:pt x="956" y="1001"/>
                  </a:moveTo>
                  <a:cubicBezTo>
                    <a:pt x="956" y="1001"/>
                    <a:pt x="956" y="1001"/>
                    <a:pt x="955" y="1001"/>
                  </a:cubicBezTo>
                  <a:cubicBezTo>
                    <a:pt x="955" y="1001"/>
                    <a:pt x="955" y="1001"/>
                    <a:pt x="955" y="1000"/>
                  </a:cubicBezTo>
                  <a:cubicBezTo>
                    <a:pt x="956" y="1000"/>
                    <a:pt x="956" y="1000"/>
                    <a:pt x="956" y="1000"/>
                  </a:cubicBezTo>
                  <a:cubicBezTo>
                    <a:pt x="956" y="1001"/>
                    <a:pt x="956" y="1001"/>
                    <a:pt x="956" y="1001"/>
                  </a:cubicBezTo>
                  <a:close/>
                  <a:moveTo>
                    <a:pt x="956" y="949"/>
                  </a:moveTo>
                  <a:cubicBezTo>
                    <a:pt x="956" y="949"/>
                    <a:pt x="956" y="949"/>
                    <a:pt x="956" y="949"/>
                  </a:cubicBezTo>
                  <a:cubicBezTo>
                    <a:pt x="955" y="949"/>
                    <a:pt x="957" y="947"/>
                    <a:pt x="956" y="949"/>
                  </a:cubicBezTo>
                  <a:close/>
                  <a:moveTo>
                    <a:pt x="956" y="953"/>
                  </a:moveTo>
                  <a:cubicBezTo>
                    <a:pt x="957" y="953"/>
                    <a:pt x="956" y="952"/>
                    <a:pt x="958" y="952"/>
                  </a:cubicBezTo>
                  <a:cubicBezTo>
                    <a:pt x="958" y="952"/>
                    <a:pt x="957" y="953"/>
                    <a:pt x="958" y="954"/>
                  </a:cubicBezTo>
                  <a:cubicBezTo>
                    <a:pt x="957" y="954"/>
                    <a:pt x="957" y="953"/>
                    <a:pt x="956" y="953"/>
                  </a:cubicBezTo>
                  <a:close/>
                  <a:moveTo>
                    <a:pt x="959" y="842"/>
                  </a:moveTo>
                  <a:cubicBezTo>
                    <a:pt x="958" y="842"/>
                    <a:pt x="958" y="843"/>
                    <a:pt x="956" y="843"/>
                  </a:cubicBezTo>
                  <a:cubicBezTo>
                    <a:pt x="955" y="842"/>
                    <a:pt x="955" y="840"/>
                    <a:pt x="955" y="839"/>
                  </a:cubicBezTo>
                  <a:cubicBezTo>
                    <a:pt x="956" y="838"/>
                    <a:pt x="956" y="839"/>
                    <a:pt x="956" y="839"/>
                  </a:cubicBezTo>
                  <a:cubicBezTo>
                    <a:pt x="957" y="840"/>
                    <a:pt x="958" y="840"/>
                    <a:pt x="958" y="840"/>
                  </a:cubicBezTo>
                  <a:cubicBezTo>
                    <a:pt x="958" y="840"/>
                    <a:pt x="958" y="841"/>
                    <a:pt x="958" y="841"/>
                  </a:cubicBezTo>
                  <a:cubicBezTo>
                    <a:pt x="958" y="841"/>
                    <a:pt x="960" y="841"/>
                    <a:pt x="959" y="842"/>
                  </a:cubicBezTo>
                  <a:close/>
                  <a:moveTo>
                    <a:pt x="960" y="1032"/>
                  </a:moveTo>
                  <a:cubicBezTo>
                    <a:pt x="959" y="1031"/>
                    <a:pt x="959" y="1031"/>
                    <a:pt x="959" y="1031"/>
                  </a:cubicBezTo>
                  <a:cubicBezTo>
                    <a:pt x="960" y="1031"/>
                    <a:pt x="960" y="1031"/>
                    <a:pt x="960" y="1031"/>
                  </a:cubicBezTo>
                  <a:cubicBezTo>
                    <a:pt x="960" y="1031"/>
                    <a:pt x="960" y="1031"/>
                    <a:pt x="960" y="1032"/>
                  </a:cubicBezTo>
                  <a:close/>
                  <a:moveTo>
                    <a:pt x="959" y="993"/>
                  </a:moveTo>
                  <a:cubicBezTo>
                    <a:pt x="959" y="993"/>
                    <a:pt x="959" y="993"/>
                    <a:pt x="959" y="993"/>
                  </a:cubicBezTo>
                  <a:cubicBezTo>
                    <a:pt x="960" y="993"/>
                    <a:pt x="960" y="993"/>
                    <a:pt x="961" y="993"/>
                  </a:cubicBezTo>
                  <a:cubicBezTo>
                    <a:pt x="960" y="994"/>
                    <a:pt x="960" y="994"/>
                    <a:pt x="959" y="993"/>
                  </a:cubicBezTo>
                  <a:close/>
                  <a:moveTo>
                    <a:pt x="960" y="810"/>
                  </a:moveTo>
                  <a:cubicBezTo>
                    <a:pt x="960" y="809"/>
                    <a:pt x="961" y="810"/>
                    <a:pt x="961" y="810"/>
                  </a:cubicBezTo>
                  <a:cubicBezTo>
                    <a:pt x="961" y="811"/>
                    <a:pt x="960" y="810"/>
                    <a:pt x="960" y="810"/>
                  </a:cubicBezTo>
                  <a:close/>
                  <a:moveTo>
                    <a:pt x="962" y="808"/>
                  </a:moveTo>
                  <a:cubicBezTo>
                    <a:pt x="962" y="808"/>
                    <a:pt x="962" y="809"/>
                    <a:pt x="962" y="809"/>
                  </a:cubicBezTo>
                  <a:cubicBezTo>
                    <a:pt x="961" y="810"/>
                    <a:pt x="961" y="809"/>
                    <a:pt x="961" y="809"/>
                  </a:cubicBezTo>
                  <a:cubicBezTo>
                    <a:pt x="960" y="809"/>
                    <a:pt x="960" y="809"/>
                    <a:pt x="960" y="809"/>
                  </a:cubicBezTo>
                  <a:cubicBezTo>
                    <a:pt x="959" y="809"/>
                    <a:pt x="960" y="808"/>
                    <a:pt x="959" y="808"/>
                  </a:cubicBezTo>
                  <a:cubicBezTo>
                    <a:pt x="958" y="807"/>
                    <a:pt x="961" y="807"/>
                    <a:pt x="961" y="808"/>
                  </a:cubicBezTo>
                  <a:cubicBezTo>
                    <a:pt x="961" y="807"/>
                    <a:pt x="960" y="806"/>
                    <a:pt x="960" y="806"/>
                  </a:cubicBezTo>
                  <a:cubicBezTo>
                    <a:pt x="960" y="806"/>
                    <a:pt x="961" y="806"/>
                    <a:pt x="961" y="806"/>
                  </a:cubicBezTo>
                  <a:cubicBezTo>
                    <a:pt x="961" y="806"/>
                    <a:pt x="961" y="806"/>
                    <a:pt x="961" y="806"/>
                  </a:cubicBezTo>
                  <a:cubicBezTo>
                    <a:pt x="962" y="805"/>
                    <a:pt x="961" y="806"/>
                    <a:pt x="961" y="807"/>
                  </a:cubicBezTo>
                  <a:cubicBezTo>
                    <a:pt x="961" y="807"/>
                    <a:pt x="962" y="806"/>
                    <a:pt x="962" y="807"/>
                  </a:cubicBezTo>
                  <a:cubicBezTo>
                    <a:pt x="962" y="807"/>
                    <a:pt x="962" y="808"/>
                    <a:pt x="962" y="808"/>
                  </a:cubicBezTo>
                  <a:close/>
                  <a:moveTo>
                    <a:pt x="963" y="783"/>
                  </a:moveTo>
                  <a:cubicBezTo>
                    <a:pt x="963" y="784"/>
                    <a:pt x="962" y="784"/>
                    <a:pt x="962" y="784"/>
                  </a:cubicBezTo>
                  <a:cubicBezTo>
                    <a:pt x="961" y="784"/>
                    <a:pt x="961" y="783"/>
                    <a:pt x="963" y="783"/>
                  </a:cubicBezTo>
                  <a:close/>
                  <a:moveTo>
                    <a:pt x="963" y="806"/>
                  </a:moveTo>
                  <a:cubicBezTo>
                    <a:pt x="961" y="806"/>
                    <a:pt x="962" y="805"/>
                    <a:pt x="963" y="805"/>
                  </a:cubicBezTo>
                  <a:cubicBezTo>
                    <a:pt x="963" y="805"/>
                    <a:pt x="963" y="805"/>
                    <a:pt x="963" y="806"/>
                  </a:cubicBezTo>
                  <a:close/>
                  <a:moveTo>
                    <a:pt x="963" y="781"/>
                  </a:moveTo>
                  <a:cubicBezTo>
                    <a:pt x="961" y="781"/>
                    <a:pt x="962" y="780"/>
                    <a:pt x="962" y="780"/>
                  </a:cubicBezTo>
                  <a:cubicBezTo>
                    <a:pt x="964" y="780"/>
                    <a:pt x="963" y="781"/>
                    <a:pt x="963" y="781"/>
                  </a:cubicBezTo>
                  <a:close/>
                  <a:moveTo>
                    <a:pt x="961" y="688"/>
                  </a:moveTo>
                  <a:cubicBezTo>
                    <a:pt x="960" y="687"/>
                    <a:pt x="960" y="687"/>
                    <a:pt x="960" y="686"/>
                  </a:cubicBezTo>
                  <a:cubicBezTo>
                    <a:pt x="961" y="685"/>
                    <a:pt x="963" y="685"/>
                    <a:pt x="964" y="686"/>
                  </a:cubicBezTo>
                  <a:cubicBezTo>
                    <a:pt x="963" y="687"/>
                    <a:pt x="963" y="688"/>
                    <a:pt x="961" y="688"/>
                  </a:cubicBezTo>
                  <a:close/>
                  <a:moveTo>
                    <a:pt x="964" y="769"/>
                  </a:moveTo>
                  <a:cubicBezTo>
                    <a:pt x="965" y="770"/>
                    <a:pt x="963" y="770"/>
                    <a:pt x="964" y="769"/>
                  </a:cubicBezTo>
                  <a:close/>
                  <a:moveTo>
                    <a:pt x="965" y="952"/>
                  </a:moveTo>
                  <a:cubicBezTo>
                    <a:pt x="965" y="953"/>
                    <a:pt x="966" y="953"/>
                    <a:pt x="966" y="953"/>
                  </a:cubicBezTo>
                  <a:cubicBezTo>
                    <a:pt x="964" y="954"/>
                    <a:pt x="963" y="952"/>
                    <a:pt x="965" y="952"/>
                  </a:cubicBezTo>
                  <a:close/>
                  <a:moveTo>
                    <a:pt x="965" y="955"/>
                  </a:moveTo>
                  <a:cubicBezTo>
                    <a:pt x="966" y="955"/>
                    <a:pt x="966" y="955"/>
                    <a:pt x="967" y="955"/>
                  </a:cubicBezTo>
                  <a:cubicBezTo>
                    <a:pt x="966" y="957"/>
                    <a:pt x="968" y="957"/>
                    <a:pt x="967" y="958"/>
                  </a:cubicBezTo>
                  <a:cubicBezTo>
                    <a:pt x="966" y="958"/>
                    <a:pt x="964" y="956"/>
                    <a:pt x="965" y="955"/>
                  </a:cubicBezTo>
                  <a:close/>
                  <a:moveTo>
                    <a:pt x="967" y="981"/>
                  </a:moveTo>
                  <a:cubicBezTo>
                    <a:pt x="967" y="982"/>
                    <a:pt x="967" y="982"/>
                    <a:pt x="967" y="982"/>
                  </a:cubicBezTo>
                  <a:cubicBezTo>
                    <a:pt x="966" y="982"/>
                    <a:pt x="968" y="980"/>
                    <a:pt x="967" y="981"/>
                  </a:cubicBezTo>
                  <a:close/>
                  <a:moveTo>
                    <a:pt x="968" y="1019"/>
                  </a:moveTo>
                  <a:cubicBezTo>
                    <a:pt x="965" y="1018"/>
                    <a:pt x="964" y="1015"/>
                    <a:pt x="966" y="1014"/>
                  </a:cubicBezTo>
                  <a:cubicBezTo>
                    <a:pt x="967" y="1014"/>
                    <a:pt x="967" y="1015"/>
                    <a:pt x="968" y="1015"/>
                  </a:cubicBezTo>
                  <a:cubicBezTo>
                    <a:pt x="969" y="1015"/>
                    <a:pt x="968" y="1015"/>
                    <a:pt x="969" y="1015"/>
                  </a:cubicBezTo>
                  <a:cubicBezTo>
                    <a:pt x="970" y="1017"/>
                    <a:pt x="969" y="1018"/>
                    <a:pt x="968" y="1019"/>
                  </a:cubicBezTo>
                  <a:close/>
                  <a:moveTo>
                    <a:pt x="969" y="960"/>
                  </a:moveTo>
                  <a:cubicBezTo>
                    <a:pt x="969" y="960"/>
                    <a:pt x="969" y="960"/>
                    <a:pt x="969" y="960"/>
                  </a:cubicBezTo>
                  <a:cubicBezTo>
                    <a:pt x="967" y="960"/>
                    <a:pt x="969" y="958"/>
                    <a:pt x="969" y="960"/>
                  </a:cubicBezTo>
                  <a:close/>
                  <a:moveTo>
                    <a:pt x="969" y="964"/>
                  </a:moveTo>
                  <a:cubicBezTo>
                    <a:pt x="969" y="964"/>
                    <a:pt x="968" y="963"/>
                    <a:pt x="970" y="963"/>
                  </a:cubicBezTo>
                  <a:cubicBezTo>
                    <a:pt x="970" y="963"/>
                    <a:pt x="969" y="964"/>
                    <a:pt x="970" y="965"/>
                  </a:cubicBezTo>
                  <a:cubicBezTo>
                    <a:pt x="969" y="965"/>
                    <a:pt x="969" y="964"/>
                    <a:pt x="969" y="964"/>
                  </a:cubicBezTo>
                  <a:close/>
                  <a:moveTo>
                    <a:pt x="971" y="1015"/>
                  </a:moveTo>
                  <a:cubicBezTo>
                    <a:pt x="972" y="1016"/>
                    <a:pt x="972" y="1016"/>
                    <a:pt x="972" y="1017"/>
                  </a:cubicBezTo>
                  <a:cubicBezTo>
                    <a:pt x="970" y="1017"/>
                    <a:pt x="970" y="1016"/>
                    <a:pt x="971" y="1015"/>
                  </a:cubicBezTo>
                  <a:close/>
                  <a:moveTo>
                    <a:pt x="971" y="1005"/>
                  </a:moveTo>
                  <a:cubicBezTo>
                    <a:pt x="971" y="1005"/>
                    <a:pt x="971" y="1004"/>
                    <a:pt x="971" y="1004"/>
                  </a:cubicBezTo>
                  <a:cubicBezTo>
                    <a:pt x="972" y="1004"/>
                    <a:pt x="972" y="1005"/>
                    <a:pt x="973" y="1005"/>
                  </a:cubicBezTo>
                  <a:cubicBezTo>
                    <a:pt x="972" y="1005"/>
                    <a:pt x="972" y="1005"/>
                    <a:pt x="971" y="1005"/>
                  </a:cubicBezTo>
                  <a:close/>
                  <a:moveTo>
                    <a:pt x="972" y="820"/>
                  </a:moveTo>
                  <a:cubicBezTo>
                    <a:pt x="972" y="819"/>
                    <a:pt x="973" y="820"/>
                    <a:pt x="973" y="820"/>
                  </a:cubicBezTo>
                  <a:cubicBezTo>
                    <a:pt x="973" y="821"/>
                    <a:pt x="972" y="820"/>
                    <a:pt x="972" y="820"/>
                  </a:cubicBezTo>
                  <a:close/>
                  <a:moveTo>
                    <a:pt x="974" y="817"/>
                  </a:moveTo>
                  <a:cubicBezTo>
                    <a:pt x="974" y="818"/>
                    <a:pt x="974" y="818"/>
                    <a:pt x="974" y="819"/>
                  </a:cubicBezTo>
                  <a:cubicBezTo>
                    <a:pt x="973" y="819"/>
                    <a:pt x="973" y="818"/>
                    <a:pt x="973" y="818"/>
                  </a:cubicBezTo>
                  <a:cubicBezTo>
                    <a:pt x="972" y="818"/>
                    <a:pt x="972" y="819"/>
                    <a:pt x="972" y="819"/>
                  </a:cubicBezTo>
                  <a:cubicBezTo>
                    <a:pt x="971" y="818"/>
                    <a:pt x="972" y="818"/>
                    <a:pt x="971" y="818"/>
                  </a:cubicBezTo>
                  <a:cubicBezTo>
                    <a:pt x="970" y="817"/>
                    <a:pt x="973" y="816"/>
                    <a:pt x="973" y="817"/>
                  </a:cubicBezTo>
                  <a:cubicBezTo>
                    <a:pt x="973" y="817"/>
                    <a:pt x="972" y="816"/>
                    <a:pt x="972" y="816"/>
                  </a:cubicBezTo>
                  <a:cubicBezTo>
                    <a:pt x="972" y="816"/>
                    <a:pt x="973" y="816"/>
                    <a:pt x="973" y="816"/>
                  </a:cubicBezTo>
                  <a:cubicBezTo>
                    <a:pt x="973" y="816"/>
                    <a:pt x="973" y="815"/>
                    <a:pt x="973" y="815"/>
                  </a:cubicBezTo>
                  <a:cubicBezTo>
                    <a:pt x="974" y="815"/>
                    <a:pt x="973" y="816"/>
                    <a:pt x="973" y="816"/>
                  </a:cubicBezTo>
                  <a:cubicBezTo>
                    <a:pt x="973" y="817"/>
                    <a:pt x="974" y="816"/>
                    <a:pt x="974" y="816"/>
                  </a:cubicBezTo>
                  <a:cubicBezTo>
                    <a:pt x="974" y="817"/>
                    <a:pt x="974" y="817"/>
                    <a:pt x="974" y="817"/>
                  </a:cubicBezTo>
                  <a:close/>
                  <a:moveTo>
                    <a:pt x="975" y="815"/>
                  </a:moveTo>
                  <a:cubicBezTo>
                    <a:pt x="973" y="815"/>
                    <a:pt x="974" y="814"/>
                    <a:pt x="975" y="814"/>
                  </a:cubicBezTo>
                  <a:cubicBezTo>
                    <a:pt x="975" y="815"/>
                    <a:pt x="975" y="815"/>
                    <a:pt x="975" y="815"/>
                  </a:cubicBezTo>
                  <a:close/>
                  <a:moveTo>
                    <a:pt x="974" y="774"/>
                  </a:moveTo>
                  <a:cubicBezTo>
                    <a:pt x="975" y="772"/>
                    <a:pt x="973" y="772"/>
                    <a:pt x="973" y="771"/>
                  </a:cubicBezTo>
                  <a:cubicBezTo>
                    <a:pt x="974" y="770"/>
                    <a:pt x="975" y="770"/>
                    <a:pt x="975" y="769"/>
                  </a:cubicBezTo>
                  <a:cubicBezTo>
                    <a:pt x="974" y="768"/>
                    <a:pt x="972" y="769"/>
                    <a:pt x="971" y="768"/>
                  </a:cubicBezTo>
                  <a:cubicBezTo>
                    <a:pt x="970" y="768"/>
                    <a:pt x="969" y="768"/>
                    <a:pt x="968" y="767"/>
                  </a:cubicBezTo>
                  <a:cubicBezTo>
                    <a:pt x="968" y="766"/>
                    <a:pt x="969" y="766"/>
                    <a:pt x="968" y="765"/>
                  </a:cubicBezTo>
                  <a:cubicBezTo>
                    <a:pt x="970" y="765"/>
                    <a:pt x="970" y="764"/>
                    <a:pt x="971" y="763"/>
                  </a:cubicBezTo>
                  <a:cubicBezTo>
                    <a:pt x="972" y="763"/>
                    <a:pt x="972" y="763"/>
                    <a:pt x="973" y="763"/>
                  </a:cubicBezTo>
                  <a:cubicBezTo>
                    <a:pt x="973" y="764"/>
                    <a:pt x="973" y="765"/>
                    <a:pt x="975" y="765"/>
                  </a:cubicBezTo>
                  <a:cubicBezTo>
                    <a:pt x="976" y="765"/>
                    <a:pt x="976" y="764"/>
                    <a:pt x="977" y="764"/>
                  </a:cubicBezTo>
                  <a:cubicBezTo>
                    <a:pt x="977" y="764"/>
                    <a:pt x="977" y="763"/>
                    <a:pt x="976" y="763"/>
                  </a:cubicBezTo>
                  <a:cubicBezTo>
                    <a:pt x="977" y="762"/>
                    <a:pt x="978" y="764"/>
                    <a:pt x="978" y="764"/>
                  </a:cubicBezTo>
                  <a:cubicBezTo>
                    <a:pt x="978" y="765"/>
                    <a:pt x="978" y="766"/>
                    <a:pt x="980" y="766"/>
                  </a:cubicBezTo>
                  <a:cubicBezTo>
                    <a:pt x="979" y="767"/>
                    <a:pt x="981" y="768"/>
                    <a:pt x="981" y="768"/>
                  </a:cubicBezTo>
                  <a:cubicBezTo>
                    <a:pt x="981" y="769"/>
                    <a:pt x="981" y="769"/>
                    <a:pt x="981" y="769"/>
                  </a:cubicBezTo>
                  <a:cubicBezTo>
                    <a:pt x="981" y="769"/>
                    <a:pt x="982" y="770"/>
                    <a:pt x="982" y="770"/>
                  </a:cubicBezTo>
                  <a:cubicBezTo>
                    <a:pt x="982" y="770"/>
                    <a:pt x="981" y="771"/>
                    <a:pt x="982" y="771"/>
                  </a:cubicBezTo>
                  <a:cubicBezTo>
                    <a:pt x="981" y="772"/>
                    <a:pt x="980" y="772"/>
                    <a:pt x="979" y="771"/>
                  </a:cubicBezTo>
                  <a:cubicBezTo>
                    <a:pt x="977" y="772"/>
                    <a:pt x="978" y="774"/>
                    <a:pt x="979" y="775"/>
                  </a:cubicBezTo>
                  <a:cubicBezTo>
                    <a:pt x="979" y="776"/>
                    <a:pt x="979" y="778"/>
                    <a:pt x="977" y="777"/>
                  </a:cubicBezTo>
                  <a:cubicBezTo>
                    <a:pt x="977" y="776"/>
                    <a:pt x="978" y="775"/>
                    <a:pt x="977" y="775"/>
                  </a:cubicBezTo>
                  <a:cubicBezTo>
                    <a:pt x="976" y="774"/>
                    <a:pt x="975" y="774"/>
                    <a:pt x="974" y="774"/>
                  </a:cubicBezTo>
                  <a:close/>
                  <a:moveTo>
                    <a:pt x="981" y="885"/>
                  </a:moveTo>
                  <a:cubicBezTo>
                    <a:pt x="981" y="885"/>
                    <a:pt x="981" y="885"/>
                    <a:pt x="982" y="885"/>
                  </a:cubicBezTo>
                  <a:cubicBezTo>
                    <a:pt x="983" y="885"/>
                    <a:pt x="984" y="885"/>
                    <a:pt x="985" y="886"/>
                  </a:cubicBezTo>
                  <a:cubicBezTo>
                    <a:pt x="988" y="886"/>
                    <a:pt x="990" y="886"/>
                    <a:pt x="992" y="886"/>
                  </a:cubicBezTo>
                  <a:cubicBezTo>
                    <a:pt x="993" y="886"/>
                    <a:pt x="994" y="888"/>
                    <a:pt x="994" y="889"/>
                  </a:cubicBezTo>
                  <a:cubicBezTo>
                    <a:pt x="993" y="890"/>
                    <a:pt x="992" y="890"/>
                    <a:pt x="992" y="891"/>
                  </a:cubicBezTo>
                  <a:cubicBezTo>
                    <a:pt x="991" y="891"/>
                    <a:pt x="990" y="891"/>
                    <a:pt x="988" y="891"/>
                  </a:cubicBezTo>
                  <a:cubicBezTo>
                    <a:pt x="987" y="891"/>
                    <a:pt x="986" y="892"/>
                    <a:pt x="985" y="892"/>
                  </a:cubicBezTo>
                  <a:cubicBezTo>
                    <a:pt x="983" y="892"/>
                    <a:pt x="981" y="891"/>
                    <a:pt x="979" y="890"/>
                  </a:cubicBezTo>
                  <a:cubicBezTo>
                    <a:pt x="978" y="890"/>
                    <a:pt x="979" y="888"/>
                    <a:pt x="977" y="888"/>
                  </a:cubicBezTo>
                  <a:cubicBezTo>
                    <a:pt x="977" y="887"/>
                    <a:pt x="979" y="886"/>
                    <a:pt x="981" y="885"/>
                  </a:cubicBezTo>
                  <a:close/>
                  <a:moveTo>
                    <a:pt x="981" y="986"/>
                  </a:moveTo>
                  <a:cubicBezTo>
                    <a:pt x="981" y="986"/>
                    <a:pt x="981" y="987"/>
                    <a:pt x="981" y="987"/>
                  </a:cubicBezTo>
                  <a:cubicBezTo>
                    <a:pt x="981" y="987"/>
                    <a:pt x="981" y="987"/>
                    <a:pt x="980" y="987"/>
                  </a:cubicBezTo>
                  <a:cubicBezTo>
                    <a:pt x="980" y="987"/>
                    <a:pt x="980" y="986"/>
                    <a:pt x="980" y="986"/>
                  </a:cubicBezTo>
                  <a:cubicBezTo>
                    <a:pt x="981" y="986"/>
                    <a:pt x="981" y="986"/>
                    <a:pt x="981" y="986"/>
                  </a:cubicBezTo>
                  <a:close/>
                  <a:moveTo>
                    <a:pt x="979" y="929"/>
                  </a:moveTo>
                  <a:cubicBezTo>
                    <a:pt x="979" y="929"/>
                    <a:pt x="979" y="929"/>
                    <a:pt x="979" y="928"/>
                  </a:cubicBezTo>
                  <a:cubicBezTo>
                    <a:pt x="980" y="928"/>
                    <a:pt x="979" y="928"/>
                    <a:pt x="979" y="929"/>
                  </a:cubicBezTo>
                  <a:close/>
                  <a:moveTo>
                    <a:pt x="979" y="1030"/>
                  </a:moveTo>
                  <a:cubicBezTo>
                    <a:pt x="977" y="1030"/>
                    <a:pt x="976" y="1027"/>
                    <a:pt x="978" y="1026"/>
                  </a:cubicBezTo>
                  <a:cubicBezTo>
                    <a:pt x="979" y="1026"/>
                    <a:pt x="979" y="1027"/>
                    <a:pt x="979" y="1027"/>
                  </a:cubicBezTo>
                  <a:cubicBezTo>
                    <a:pt x="980" y="1027"/>
                    <a:pt x="980" y="1027"/>
                    <a:pt x="981" y="1027"/>
                  </a:cubicBezTo>
                  <a:cubicBezTo>
                    <a:pt x="981" y="1028"/>
                    <a:pt x="981" y="1030"/>
                    <a:pt x="979" y="1030"/>
                  </a:cubicBezTo>
                  <a:close/>
                  <a:moveTo>
                    <a:pt x="983" y="1027"/>
                  </a:moveTo>
                  <a:cubicBezTo>
                    <a:pt x="983" y="1027"/>
                    <a:pt x="984" y="1028"/>
                    <a:pt x="983" y="1028"/>
                  </a:cubicBezTo>
                  <a:cubicBezTo>
                    <a:pt x="982" y="1029"/>
                    <a:pt x="982" y="1028"/>
                    <a:pt x="983" y="1027"/>
                  </a:cubicBezTo>
                  <a:close/>
                  <a:moveTo>
                    <a:pt x="984" y="976"/>
                  </a:moveTo>
                  <a:cubicBezTo>
                    <a:pt x="985" y="975"/>
                    <a:pt x="984" y="974"/>
                    <a:pt x="986" y="974"/>
                  </a:cubicBezTo>
                  <a:cubicBezTo>
                    <a:pt x="986" y="975"/>
                    <a:pt x="986" y="976"/>
                    <a:pt x="984" y="976"/>
                  </a:cubicBezTo>
                  <a:close/>
                  <a:moveTo>
                    <a:pt x="993" y="998"/>
                  </a:moveTo>
                  <a:cubicBezTo>
                    <a:pt x="992" y="998"/>
                    <a:pt x="992" y="998"/>
                    <a:pt x="992" y="998"/>
                  </a:cubicBezTo>
                  <a:cubicBezTo>
                    <a:pt x="992" y="998"/>
                    <a:pt x="992" y="998"/>
                    <a:pt x="992" y="998"/>
                  </a:cubicBezTo>
                  <a:cubicBezTo>
                    <a:pt x="992" y="998"/>
                    <a:pt x="992" y="998"/>
                    <a:pt x="993" y="998"/>
                  </a:cubicBezTo>
                  <a:cubicBezTo>
                    <a:pt x="993" y="998"/>
                    <a:pt x="993" y="998"/>
                    <a:pt x="993" y="998"/>
                  </a:cubicBezTo>
                  <a:close/>
                  <a:moveTo>
                    <a:pt x="996" y="990"/>
                  </a:moveTo>
                  <a:cubicBezTo>
                    <a:pt x="995" y="991"/>
                    <a:pt x="994" y="991"/>
                    <a:pt x="994" y="992"/>
                  </a:cubicBezTo>
                  <a:cubicBezTo>
                    <a:pt x="992" y="993"/>
                    <a:pt x="991" y="994"/>
                    <a:pt x="990" y="994"/>
                  </a:cubicBezTo>
                  <a:cubicBezTo>
                    <a:pt x="988" y="994"/>
                    <a:pt x="986" y="992"/>
                    <a:pt x="985" y="991"/>
                  </a:cubicBezTo>
                  <a:cubicBezTo>
                    <a:pt x="985" y="990"/>
                    <a:pt x="986" y="989"/>
                    <a:pt x="987" y="987"/>
                  </a:cubicBezTo>
                  <a:cubicBezTo>
                    <a:pt x="987" y="987"/>
                    <a:pt x="987" y="987"/>
                    <a:pt x="987" y="987"/>
                  </a:cubicBezTo>
                  <a:cubicBezTo>
                    <a:pt x="987" y="987"/>
                    <a:pt x="987" y="986"/>
                    <a:pt x="988" y="985"/>
                  </a:cubicBezTo>
                  <a:cubicBezTo>
                    <a:pt x="990" y="984"/>
                    <a:pt x="992" y="986"/>
                    <a:pt x="993" y="986"/>
                  </a:cubicBezTo>
                  <a:cubicBezTo>
                    <a:pt x="994" y="987"/>
                    <a:pt x="995" y="987"/>
                    <a:pt x="995" y="987"/>
                  </a:cubicBezTo>
                  <a:cubicBezTo>
                    <a:pt x="995" y="987"/>
                    <a:pt x="995" y="987"/>
                    <a:pt x="996" y="987"/>
                  </a:cubicBezTo>
                  <a:cubicBezTo>
                    <a:pt x="996" y="988"/>
                    <a:pt x="996" y="988"/>
                    <a:pt x="996" y="988"/>
                  </a:cubicBezTo>
                  <a:cubicBezTo>
                    <a:pt x="997" y="989"/>
                    <a:pt x="995" y="989"/>
                    <a:pt x="996" y="990"/>
                  </a:cubicBezTo>
                  <a:close/>
                  <a:moveTo>
                    <a:pt x="1003" y="1036"/>
                  </a:moveTo>
                  <a:cubicBezTo>
                    <a:pt x="1004" y="1036"/>
                    <a:pt x="1004" y="1037"/>
                    <a:pt x="1004" y="1037"/>
                  </a:cubicBezTo>
                  <a:cubicBezTo>
                    <a:pt x="1003" y="1037"/>
                    <a:pt x="1003" y="1036"/>
                    <a:pt x="1003" y="1036"/>
                  </a:cubicBezTo>
                  <a:close/>
                  <a:moveTo>
                    <a:pt x="1003" y="1041"/>
                  </a:moveTo>
                  <a:cubicBezTo>
                    <a:pt x="1003" y="1041"/>
                    <a:pt x="1003" y="1041"/>
                    <a:pt x="1003" y="1041"/>
                  </a:cubicBezTo>
                  <a:cubicBezTo>
                    <a:pt x="1003" y="1041"/>
                    <a:pt x="1003" y="1041"/>
                    <a:pt x="1003" y="1041"/>
                  </a:cubicBezTo>
                  <a:cubicBezTo>
                    <a:pt x="1003" y="1041"/>
                    <a:pt x="1003" y="1041"/>
                    <a:pt x="1003" y="1041"/>
                  </a:cubicBezTo>
                  <a:cubicBezTo>
                    <a:pt x="1003" y="1041"/>
                    <a:pt x="1003" y="1041"/>
                    <a:pt x="1003" y="1041"/>
                  </a:cubicBezTo>
                  <a:close/>
                  <a:moveTo>
                    <a:pt x="1007" y="1002"/>
                  </a:moveTo>
                  <a:cubicBezTo>
                    <a:pt x="1006" y="1002"/>
                    <a:pt x="1005" y="1003"/>
                    <a:pt x="1005" y="1004"/>
                  </a:cubicBezTo>
                  <a:cubicBezTo>
                    <a:pt x="1004" y="1004"/>
                    <a:pt x="1003" y="1005"/>
                    <a:pt x="1001" y="1006"/>
                  </a:cubicBezTo>
                  <a:cubicBezTo>
                    <a:pt x="999" y="1005"/>
                    <a:pt x="998" y="1004"/>
                    <a:pt x="997" y="1003"/>
                  </a:cubicBezTo>
                  <a:cubicBezTo>
                    <a:pt x="996" y="1002"/>
                    <a:pt x="997" y="1000"/>
                    <a:pt x="998" y="999"/>
                  </a:cubicBezTo>
                  <a:cubicBezTo>
                    <a:pt x="998" y="999"/>
                    <a:pt x="998" y="999"/>
                    <a:pt x="998" y="998"/>
                  </a:cubicBezTo>
                  <a:cubicBezTo>
                    <a:pt x="999" y="998"/>
                    <a:pt x="999" y="997"/>
                    <a:pt x="999" y="997"/>
                  </a:cubicBezTo>
                  <a:cubicBezTo>
                    <a:pt x="1001" y="996"/>
                    <a:pt x="1003" y="997"/>
                    <a:pt x="1005" y="998"/>
                  </a:cubicBezTo>
                  <a:cubicBezTo>
                    <a:pt x="1005" y="998"/>
                    <a:pt x="1006" y="998"/>
                    <a:pt x="1006" y="998"/>
                  </a:cubicBezTo>
                  <a:cubicBezTo>
                    <a:pt x="1007" y="998"/>
                    <a:pt x="1007" y="999"/>
                    <a:pt x="1007" y="999"/>
                  </a:cubicBezTo>
                  <a:cubicBezTo>
                    <a:pt x="1007" y="999"/>
                    <a:pt x="1008" y="999"/>
                    <a:pt x="1008" y="999"/>
                  </a:cubicBezTo>
                  <a:cubicBezTo>
                    <a:pt x="1008" y="1000"/>
                    <a:pt x="1007" y="1001"/>
                    <a:pt x="1007" y="1002"/>
                  </a:cubicBezTo>
                  <a:close/>
                  <a:moveTo>
                    <a:pt x="1009" y="927"/>
                  </a:moveTo>
                  <a:cubicBezTo>
                    <a:pt x="1010" y="928"/>
                    <a:pt x="1011" y="928"/>
                    <a:pt x="1010" y="929"/>
                  </a:cubicBezTo>
                  <a:cubicBezTo>
                    <a:pt x="1008" y="929"/>
                    <a:pt x="1006" y="927"/>
                    <a:pt x="1009" y="927"/>
                  </a:cubicBezTo>
                  <a:close/>
                  <a:moveTo>
                    <a:pt x="1010" y="994"/>
                  </a:moveTo>
                  <a:cubicBezTo>
                    <a:pt x="1010" y="994"/>
                    <a:pt x="1010" y="994"/>
                    <a:pt x="1010" y="995"/>
                  </a:cubicBezTo>
                  <a:cubicBezTo>
                    <a:pt x="1010" y="994"/>
                    <a:pt x="1010" y="994"/>
                    <a:pt x="1010" y="994"/>
                  </a:cubicBezTo>
                  <a:close/>
                  <a:moveTo>
                    <a:pt x="1014" y="911"/>
                  </a:moveTo>
                  <a:cubicBezTo>
                    <a:pt x="1012" y="911"/>
                    <a:pt x="1012" y="911"/>
                    <a:pt x="1012" y="911"/>
                  </a:cubicBezTo>
                  <a:cubicBezTo>
                    <a:pt x="1011" y="910"/>
                    <a:pt x="1010" y="910"/>
                    <a:pt x="1010" y="910"/>
                  </a:cubicBezTo>
                  <a:cubicBezTo>
                    <a:pt x="1012" y="910"/>
                    <a:pt x="1011" y="909"/>
                    <a:pt x="1012" y="909"/>
                  </a:cubicBezTo>
                  <a:cubicBezTo>
                    <a:pt x="1014" y="909"/>
                    <a:pt x="1013" y="910"/>
                    <a:pt x="1014" y="910"/>
                  </a:cubicBezTo>
                  <a:cubicBezTo>
                    <a:pt x="1014" y="910"/>
                    <a:pt x="1014" y="911"/>
                    <a:pt x="1014" y="911"/>
                  </a:cubicBezTo>
                  <a:close/>
                  <a:moveTo>
                    <a:pt x="1013" y="750"/>
                  </a:moveTo>
                  <a:cubicBezTo>
                    <a:pt x="1013" y="750"/>
                    <a:pt x="1012" y="749"/>
                    <a:pt x="1013" y="748"/>
                  </a:cubicBezTo>
                  <a:cubicBezTo>
                    <a:pt x="1014" y="748"/>
                    <a:pt x="1014" y="749"/>
                    <a:pt x="1016" y="749"/>
                  </a:cubicBezTo>
                  <a:cubicBezTo>
                    <a:pt x="1016" y="750"/>
                    <a:pt x="1016" y="750"/>
                    <a:pt x="1015" y="751"/>
                  </a:cubicBezTo>
                  <a:cubicBezTo>
                    <a:pt x="1014" y="751"/>
                    <a:pt x="1013" y="751"/>
                    <a:pt x="1013" y="750"/>
                  </a:cubicBezTo>
                  <a:close/>
                  <a:moveTo>
                    <a:pt x="1014" y="845"/>
                  </a:moveTo>
                  <a:cubicBezTo>
                    <a:pt x="1015" y="845"/>
                    <a:pt x="1015" y="845"/>
                    <a:pt x="1016" y="845"/>
                  </a:cubicBezTo>
                  <a:cubicBezTo>
                    <a:pt x="1016" y="846"/>
                    <a:pt x="1014" y="846"/>
                    <a:pt x="1014" y="845"/>
                  </a:cubicBezTo>
                  <a:close/>
                  <a:moveTo>
                    <a:pt x="1016" y="855"/>
                  </a:moveTo>
                  <a:cubicBezTo>
                    <a:pt x="1015" y="854"/>
                    <a:pt x="1016" y="853"/>
                    <a:pt x="1016" y="853"/>
                  </a:cubicBezTo>
                  <a:cubicBezTo>
                    <a:pt x="1018" y="853"/>
                    <a:pt x="1017" y="853"/>
                    <a:pt x="1016" y="854"/>
                  </a:cubicBezTo>
                  <a:cubicBezTo>
                    <a:pt x="1016" y="854"/>
                    <a:pt x="1017" y="855"/>
                    <a:pt x="1016" y="855"/>
                  </a:cubicBezTo>
                  <a:close/>
                  <a:moveTo>
                    <a:pt x="1018" y="941"/>
                  </a:moveTo>
                  <a:cubicBezTo>
                    <a:pt x="1017" y="941"/>
                    <a:pt x="1016" y="941"/>
                    <a:pt x="1016" y="940"/>
                  </a:cubicBezTo>
                  <a:cubicBezTo>
                    <a:pt x="1017" y="939"/>
                    <a:pt x="1017" y="939"/>
                    <a:pt x="1017" y="939"/>
                  </a:cubicBezTo>
                  <a:cubicBezTo>
                    <a:pt x="1020" y="939"/>
                    <a:pt x="1020" y="941"/>
                    <a:pt x="1018" y="941"/>
                  </a:cubicBezTo>
                  <a:close/>
                  <a:moveTo>
                    <a:pt x="1018" y="830"/>
                  </a:moveTo>
                  <a:cubicBezTo>
                    <a:pt x="1017" y="830"/>
                    <a:pt x="1017" y="832"/>
                    <a:pt x="1016" y="831"/>
                  </a:cubicBezTo>
                  <a:cubicBezTo>
                    <a:pt x="1015" y="830"/>
                    <a:pt x="1016" y="829"/>
                    <a:pt x="1016" y="828"/>
                  </a:cubicBezTo>
                  <a:cubicBezTo>
                    <a:pt x="1016" y="827"/>
                    <a:pt x="1015" y="826"/>
                    <a:pt x="1015" y="826"/>
                  </a:cubicBezTo>
                  <a:cubicBezTo>
                    <a:pt x="1015" y="825"/>
                    <a:pt x="1015" y="825"/>
                    <a:pt x="1016" y="824"/>
                  </a:cubicBezTo>
                  <a:cubicBezTo>
                    <a:pt x="1016" y="824"/>
                    <a:pt x="1015" y="824"/>
                    <a:pt x="1015" y="824"/>
                  </a:cubicBezTo>
                  <a:cubicBezTo>
                    <a:pt x="1015" y="824"/>
                    <a:pt x="1016" y="824"/>
                    <a:pt x="1016" y="823"/>
                  </a:cubicBezTo>
                  <a:cubicBezTo>
                    <a:pt x="1016" y="823"/>
                    <a:pt x="1016" y="822"/>
                    <a:pt x="1016" y="822"/>
                  </a:cubicBezTo>
                  <a:cubicBezTo>
                    <a:pt x="1017" y="821"/>
                    <a:pt x="1017" y="820"/>
                    <a:pt x="1018" y="819"/>
                  </a:cubicBezTo>
                  <a:cubicBezTo>
                    <a:pt x="1018" y="819"/>
                    <a:pt x="1018" y="818"/>
                    <a:pt x="1017" y="818"/>
                  </a:cubicBezTo>
                  <a:cubicBezTo>
                    <a:pt x="1019" y="817"/>
                    <a:pt x="1019" y="815"/>
                    <a:pt x="1019" y="813"/>
                  </a:cubicBezTo>
                  <a:cubicBezTo>
                    <a:pt x="1019" y="812"/>
                    <a:pt x="1020" y="812"/>
                    <a:pt x="1020" y="812"/>
                  </a:cubicBezTo>
                  <a:cubicBezTo>
                    <a:pt x="1020" y="810"/>
                    <a:pt x="1017" y="807"/>
                    <a:pt x="1021" y="807"/>
                  </a:cubicBezTo>
                  <a:cubicBezTo>
                    <a:pt x="1022" y="808"/>
                    <a:pt x="1021" y="809"/>
                    <a:pt x="1021" y="811"/>
                  </a:cubicBezTo>
                  <a:cubicBezTo>
                    <a:pt x="1022" y="811"/>
                    <a:pt x="1023" y="812"/>
                    <a:pt x="1024" y="812"/>
                  </a:cubicBezTo>
                  <a:cubicBezTo>
                    <a:pt x="1024" y="814"/>
                    <a:pt x="1023" y="815"/>
                    <a:pt x="1022" y="816"/>
                  </a:cubicBezTo>
                  <a:cubicBezTo>
                    <a:pt x="1022" y="817"/>
                    <a:pt x="1022" y="817"/>
                    <a:pt x="1023" y="818"/>
                  </a:cubicBezTo>
                  <a:cubicBezTo>
                    <a:pt x="1022" y="818"/>
                    <a:pt x="1022" y="819"/>
                    <a:pt x="1022" y="820"/>
                  </a:cubicBezTo>
                  <a:cubicBezTo>
                    <a:pt x="1022" y="821"/>
                    <a:pt x="1021" y="821"/>
                    <a:pt x="1021" y="822"/>
                  </a:cubicBezTo>
                  <a:cubicBezTo>
                    <a:pt x="1022" y="823"/>
                    <a:pt x="1023" y="824"/>
                    <a:pt x="1024" y="825"/>
                  </a:cubicBezTo>
                  <a:cubicBezTo>
                    <a:pt x="1023" y="826"/>
                    <a:pt x="1021" y="828"/>
                    <a:pt x="1020" y="829"/>
                  </a:cubicBezTo>
                  <a:cubicBezTo>
                    <a:pt x="1019" y="829"/>
                    <a:pt x="1019" y="830"/>
                    <a:pt x="1018" y="830"/>
                  </a:cubicBezTo>
                  <a:close/>
                  <a:moveTo>
                    <a:pt x="1025" y="922"/>
                  </a:moveTo>
                  <a:cubicBezTo>
                    <a:pt x="1023" y="922"/>
                    <a:pt x="1023" y="922"/>
                    <a:pt x="1023" y="921"/>
                  </a:cubicBezTo>
                  <a:cubicBezTo>
                    <a:pt x="1022" y="921"/>
                    <a:pt x="1021" y="921"/>
                    <a:pt x="1021" y="920"/>
                  </a:cubicBezTo>
                  <a:cubicBezTo>
                    <a:pt x="1023" y="921"/>
                    <a:pt x="1022" y="919"/>
                    <a:pt x="1023" y="920"/>
                  </a:cubicBezTo>
                  <a:cubicBezTo>
                    <a:pt x="1025" y="919"/>
                    <a:pt x="1024" y="921"/>
                    <a:pt x="1025" y="921"/>
                  </a:cubicBezTo>
                  <a:cubicBezTo>
                    <a:pt x="1025" y="921"/>
                    <a:pt x="1025" y="921"/>
                    <a:pt x="1025" y="922"/>
                  </a:cubicBezTo>
                  <a:close/>
                  <a:moveTo>
                    <a:pt x="1027" y="865"/>
                  </a:moveTo>
                  <a:cubicBezTo>
                    <a:pt x="1026" y="864"/>
                    <a:pt x="1027" y="863"/>
                    <a:pt x="1027" y="863"/>
                  </a:cubicBezTo>
                  <a:cubicBezTo>
                    <a:pt x="1029" y="863"/>
                    <a:pt x="1027" y="863"/>
                    <a:pt x="1027" y="864"/>
                  </a:cubicBezTo>
                  <a:cubicBezTo>
                    <a:pt x="1027" y="864"/>
                    <a:pt x="1028" y="865"/>
                    <a:pt x="1027" y="865"/>
                  </a:cubicBezTo>
                  <a:close/>
                  <a:moveTo>
                    <a:pt x="1029" y="952"/>
                  </a:moveTo>
                  <a:cubicBezTo>
                    <a:pt x="1028" y="952"/>
                    <a:pt x="1027" y="952"/>
                    <a:pt x="1027" y="951"/>
                  </a:cubicBezTo>
                  <a:cubicBezTo>
                    <a:pt x="1028" y="950"/>
                    <a:pt x="1028" y="950"/>
                    <a:pt x="1028" y="950"/>
                  </a:cubicBezTo>
                  <a:cubicBezTo>
                    <a:pt x="1031" y="950"/>
                    <a:pt x="1031" y="952"/>
                    <a:pt x="1029" y="952"/>
                  </a:cubicBezTo>
                  <a:close/>
                  <a:moveTo>
                    <a:pt x="1031" y="922"/>
                  </a:moveTo>
                  <a:cubicBezTo>
                    <a:pt x="1030" y="922"/>
                    <a:pt x="1030" y="921"/>
                    <a:pt x="1029" y="921"/>
                  </a:cubicBezTo>
                  <a:cubicBezTo>
                    <a:pt x="1029" y="920"/>
                    <a:pt x="1028" y="920"/>
                    <a:pt x="1028" y="919"/>
                  </a:cubicBezTo>
                  <a:cubicBezTo>
                    <a:pt x="1028" y="919"/>
                    <a:pt x="1029" y="919"/>
                    <a:pt x="1029" y="919"/>
                  </a:cubicBezTo>
                  <a:cubicBezTo>
                    <a:pt x="1030" y="920"/>
                    <a:pt x="1031" y="920"/>
                    <a:pt x="1031" y="922"/>
                  </a:cubicBezTo>
                  <a:close/>
                  <a:moveTo>
                    <a:pt x="1032" y="821"/>
                  </a:moveTo>
                  <a:cubicBezTo>
                    <a:pt x="1032" y="821"/>
                    <a:pt x="1032" y="821"/>
                    <a:pt x="1032" y="820"/>
                  </a:cubicBezTo>
                  <a:cubicBezTo>
                    <a:pt x="1032" y="820"/>
                    <a:pt x="1032" y="821"/>
                    <a:pt x="1032" y="821"/>
                  </a:cubicBezTo>
                  <a:close/>
                  <a:moveTo>
                    <a:pt x="1036" y="1007"/>
                  </a:moveTo>
                  <a:cubicBezTo>
                    <a:pt x="1036" y="1007"/>
                    <a:pt x="1034" y="1007"/>
                    <a:pt x="1033" y="1007"/>
                  </a:cubicBezTo>
                  <a:cubicBezTo>
                    <a:pt x="1032" y="1006"/>
                    <a:pt x="1031" y="1006"/>
                    <a:pt x="1032" y="1005"/>
                  </a:cubicBezTo>
                  <a:cubicBezTo>
                    <a:pt x="1032" y="1005"/>
                    <a:pt x="1033" y="1004"/>
                    <a:pt x="1035" y="1004"/>
                  </a:cubicBezTo>
                  <a:cubicBezTo>
                    <a:pt x="1036" y="1005"/>
                    <a:pt x="1037" y="1006"/>
                    <a:pt x="1036" y="1007"/>
                  </a:cubicBezTo>
                  <a:close/>
                  <a:moveTo>
                    <a:pt x="1041" y="933"/>
                  </a:moveTo>
                  <a:cubicBezTo>
                    <a:pt x="1040" y="932"/>
                    <a:pt x="1040" y="932"/>
                    <a:pt x="1040" y="932"/>
                  </a:cubicBezTo>
                  <a:cubicBezTo>
                    <a:pt x="1039" y="931"/>
                    <a:pt x="1038" y="931"/>
                    <a:pt x="1038" y="930"/>
                  </a:cubicBezTo>
                  <a:cubicBezTo>
                    <a:pt x="1039" y="930"/>
                    <a:pt x="1039" y="930"/>
                    <a:pt x="1040" y="930"/>
                  </a:cubicBezTo>
                  <a:cubicBezTo>
                    <a:pt x="1040" y="931"/>
                    <a:pt x="1041" y="931"/>
                    <a:pt x="1041" y="933"/>
                  </a:cubicBezTo>
                  <a:close/>
                  <a:moveTo>
                    <a:pt x="1043" y="831"/>
                  </a:moveTo>
                  <a:cubicBezTo>
                    <a:pt x="1043" y="831"/>
                    <a:pt x="1042" y="830"/>
                    <a:pt x="1042" y="830"/>
                  </a:cubicBezTo>
                  <a:cubicBezTo>
                    <a:pt x="1043" y="830"/>
                    <a:pt x="1043" y="830"/>
                    <a:pt x="1043" y="831"/>
                  </a:cubicBezTo>
                  <a:close/>
                  <a:moveTo>
                    <a:pt x="1047" y="1019"/>
                  </a:moveTo>
                  <a:cubicBezTo>
                    <a:pt x="1046" y="1018"/>
                    <a:pt x="1045" y="1019"/>
                    <a:pt x="1043" y="1019"/>
                  </a:cubicBezTo>
                  <a:cubicBezTo>
                    <a:pt x="1043" y="1018"/>
                    <a:pt x="1042" y="1018"/>
                    <a:pt x="1042" y="1017"/>
                  </a:cubicBezTo>
                  <a:cubicBezTo>
                    <a:pt x="1043" y="1016"/>
                    <a:pt x="1044" y="1016"/>
                    <a:pt x="1045" y="1016"/>
                  </a:cubicBezTo>
                  <a:cubicBezTo>
                    <a:pt x="1046" y="1017"/>
                    <a:pt x="1047" y="1018"/>
                    <a:pt x="1047" y="1019"/>
                  </a:cubicBezTo>
                  <a:close/>
                  <a:moveTo>
                    <a:pt x="1056" y="862"/>
                  </a:moveTo>
                  <a:cubicBezTo>
                    <a:pt x="1055" y="864"/>
                    <a:pt x="1049" y="864"/>
                    <a:pt x="1051" y="861"/>
                  </a:cubicBezTo>
                  <a:cubicBezTo>
                    <a:pt x="1055" y="860"/>
                    <a:pt x="1057" y="861"/>
                    <a:pt x="1056" y="862"/>
                  </a:cubicBezTo>
                  <a:close/>
                  <a:moveTo>
                    <a:pt x="1057" y="816"/>
                  </a:moveTo>
                  <a:cubicBezTo>
                    <a:pt x="1057" y="816"/>
                    <a:pt x="1057" y="816"/>
                    <a:pt x="1057" y="816"/>
                  </a:cubicBezTo>
                  <a:cubicBezTo>
                    <a:pt x="1057" y="816"/>
                    <a:pt x="1057" y="816"/>
                    <a:pt x="1057" y="816"/>
                  </a:cubicBezTo>
                  <a:cubicBezTo>
                    <a:pt x="1057" y="816"/>
                    <a:pt x="1057" y="816"/>
                    <a:pt x="1057" y="816"/>
                  </a:cubicBezTo>
                  <a:close/>
                  <a:moveTo>
                    <a:pt x="1058" y="853"/>
                  </a:moveTo>
                  <a:cubicBezTo>
                    <a:pt x="1058" y="852"/>
                    <a:pt x="1058" y="852"/>
                    <a:pt x="1058" y="851"/>
                  </a:cubicBezTo>
                  <a:cubicBezTo>
                    <a:pt x="1059" y="851"/>
                    <a:pt x="1059" y="852"/>
                    <a:pt x="1058" y="853"/>
                  </a:cubicBezTo>
                  <a:close/>
                  <a:moveTo>
                    <a:pt x="1062" y="824"/>
                  </a:moveTo>
                  <a:cubicBezTo>
                    <a:pt x="1064" y="827"/>
                    <a:pt x="1065" y="827"/>
                    <a:pt x="1064" y="826"/>
                  </a:cubicBezTo>
                  <a:cubicBezTo>
                    <a:pt x="1065" y="827"/>
                    <a:pt x="1065" y="828"/>
                    <a:pt x="1066" y="829"/>
                  </a:cubicBezTo>
                  <a:cubicBezTo>
                    <a:pt x="1064" y="827"/>
                    <a:pt x="1063" y="826"/>
                    <a:pt x="1062" y="825"/>
                  </a:cubicBezTo>
                  <a:cubicBezTo>
                    <a:pt x="1062" y="824"/>
                    <a:pt x="1062" y="824"/>
                    <a:pt x="1062" y="824"/>
                  </a:cubicBezTo>
                  <a:close/>
                  <a:moveTo>
                    <a:pt x="1062" y="823"/>
                  </a:moveTo>
                  <a:cubicBezTo>
                    <a:pt x="1062" y="823"/>
                    <a:pt x="1062" y="823"/>
                    <a:pt x="1062" y="824"/>
                  </a:cubicBezTo>
                  <a:cubicBezTo>
                    <a:pt x="1062" y="824"/>
                    <a:pt x="1062" y="824"/>
                    <a:pt x="1062" y="824"/>
                  </a:cubicBezTo>
                  <a:cubicBezTo>
                    <a:pt x="1062" y="824"/>
                    <a:pt x="1061" y="824"/>
                    <a:pt x="1061" y="823"/>
                  </a:cubicBezTo>
                  <a:cubicBezTo>
                    <a:pt x="1061" y="823"/>
                    <a:pt x="1061" y="823"/>
                    <a:pt x="1062" y="823"/>
                  </a:cubicBezTo>
                  <a:close/>
                  <a:moveTo>
                    <a:pt x="1066" y="873"/>
                  </a:moveTo>
                  <a:cubicBezTo>
                    <a:pt x="1065" y="875"/>
                    <a:pt x="1059" y="874"/>
                    <a:pt x="1061" y="871"/>
                  </a:cubicBezTo>
                  <a:cubicBezTo>
                    <a:pt x="1065" y="870"/>
                    <a:pt x="1067" y="871"/>
                    <a:pt x="1066" y="873"/>
                  </a:cubicBezTo>
                  <a:close/>
                  <a:moveTo>
                    <a:pt x="1088" y="865"/>
                  </a:moveTo>
                  <a:cubicBezTo>
                    <a:pt x="1089" y="865"/>
                    <a:pt x="1089" y="865"/>
                    <a:pt x="1089" y="866"/>
                  </a:cubicBezTo>
                  <a:cubicBezTo>
                    <a:pt x="1089" y="866"/>
                    <a:pt x="1088" y="866"/>
                    <a:pt x="1088" y="866"/>
                  </a:cubicBezTo>
                  <a:cubicBezTo>
                    <a:pt x="1088" y="866"/>
                    <a:pt x="1088" y="865"/>
                    <a:pt x="1088" y="865"/>
                  </a:cubicBezTo>
                  <a:close/>
                  <a:moveTo>
                    <a:pt x="1088" y="870"/>
                  </a:moveTo>
                  <a:cubicBezTo>
                    <a:pt x="1088" y="872"/>
                    <a:pt x="1087" y="873"/>
                    <a:pt x="1084" y="873"/>
                  </a:cubicBezTo>
                  <a:cubicBezTo>
                    <a:pt x="1084" y="873"/>
                    <a:pt x="1083" y="873"/>
                    <a:pt x="1083" y="872"/>
                  </a:cubicBezTo>
                  <a:cubicBezTo>
                    <a:pt x="1082" y="870"/>
                    <a:pt x="1087" y="870"/>
                    <a:pt x="1088" y="870"/>
                  </a:cubicBezTo>
                  <a:close/>
                  <a:moveTo>
                    <a:pt x="1077" y="851"/>
                  </a:moveTo>
                  <a:cubicBezTo>
                    <a:pt x="1076" y="851"/>
                    <a:pt x="1076" y="850"/>
                    <a:pt x="1076" y="849"/>
                  </a:cubicBezTo>
                  <a:cubicBezTo>
                    <a:pt x="1077" y="850"/>
                    <a:pt x="1078" y="850"/>
                    <a:pt x="1077" y="851"/>
                  </a:cubicBezTo>
                  <a:close/>
                  <a:moveTo>
                    <a:pt x="1076" y="847"/>
                  </a:moveTo>
                  <a:cubicBezTo>
                    <a:pt x="1075" y="846"/>
                    <a:pt x="1077" y="846"/>
                    <a:pt x="1076" y="847"/>
                  </a:cubicBezTo>
                  <a:close/>
                  <a:moveTo>
                    <a:pt x="1068" y="863"/>
                  </a:moveTo>
                  <a:cubicBezTo>
                    <a:pt x="1068" y="862"/>
                    <a:pt x="1068" y="862"/>
                    <a:pt x="1068" y="861"/>
                  </a:cubicBezTo>
                  <a:cubicBezTo>
                    <a:pt x="1069" y="861"/>
                    <a:pt x="1069" y="862"/>
                    <a:pt x="1068" y="863"/>
                  </a:cubicBezTo>
                  <a:close/>
                  <a:moveTo>
                    <a:pt x="1074" y="875"/>
                  </a:moveTo>
                  <a:cubicBezTo>
                    <a:pt x="1073" y="876"/>
                    <a:pt x="1073" y="877"/>
                    <a:pt x="1072" y="876"/>
                  </a:cubicBezTo>
                  <a:cubicBezTo>
                    <a:pt x="1070" y="876"/>
                    <a:pt x="1070" y="874"/>
                    <a:pt x="1068" y="873"/>
                  </a:cubicBezTo>
                  <a:cubicBezTo>
                    <a:pt x="1068" y="872"/>
                    <a:pt x="1069" y="872"/>
                    <a:pt x="1069" y="871"/>
                  </a:cubicBezTo>
                  <a:cubicBezTo>
                    <a:pt x="1070" y="869"/>
                    <a:pt x="1069" y="866"/>
                    <a:pt x="1072" y="865"/>
                  </a:cubicBezTo>
                  <a:cubicBezTo>
                    <a:pt x="1072" y="865"/>
                    <a:pt x="1071" y="865"/>
                    <a:pt x="1071" y="864"/>
                  </a:cubicBezTo>
                  <a:cubicBezTo>
                    <a:pt x="1073" y="864"/>
                    <a:pt x="1073" y="865"/>
                    <a:pt x="1074" y="866"/>
                  </a:cubicBezTo>
                  <a:cubicBezTo>
                    <a:pt x="1073" y="867"/>
                    <a:pt x="1074" y="868"/>
                    <a:pt x="1075" y="868"/>
                  </a:cubicBezTo>
                  <a:cubicBezTo>
                    <a:pt x="1076" y="869"/>
                    <a:pt x="1077" y="869"/>
                    <a:pt x="1078" y="869"/>
                  </a:cubicBezTo>
                  <a:cubicBezTo>
                    <a:pt x="1080" y="871"/>
                    <a:pt x="1078" y="872"/>
                    <a:pt x="1076" y="874"/>
                  </a:cubicBezTo>
                  <a:cubicBezTo>
                    <a:pt x="1076" y="874"/>
                    <a:pt x="1075" y="875"/>
                    <a:pt x="1074" y="875"/>
                  </a:cubicBezTo>
                  <a:close/>
                  <a:moveTo>
                    <a:pt x="1083" y="1014"/>
                  </a:moveTo>
                  <a:cubicBezTo>
                    <a:pt x="1083" y="1015"/>
                    <a:pt x="1085" y="1015"/>
                    <a:pt x="1084" y="1016"/>
                  </a:cubicBezTo>
                  <a:cubicBezTo>
                    <a:pt x="1082" y="1016"/>
                    <a:pt x="1080" y="1016"/>
                    <a:pt x="1080" y="1014"/>
                  </a:cubicBezTo>
                  <a:cubicBezTo>
                    <a:pt x="1079" y="1013"/>
                    <a:pt x="1081" y="1014"/>
                    <a:pt x="1082" y="1013"/>
                  </a:cubicBezTo>
                  <a:cubicBezTo>
                    <a:pt x="1081" y="1012"/>
                    <a:pt x="1082" y="1012"/>
                    <a:pt x="1082" y="1011"/>
                  </a:cubicBezTo>
                  <a:cubicBezTo>
                    <a:pt x="1083" y="1011"/>
                    <a:pt x="1084" y="1012"/>
                    <a:pt x="1084" y="1013"/>
                  </a:cubicBezTo>
                  <a:cubicBezTo>
                    <a:pt x="1084" y="1013"/>
                    <a:pt x="1083" y="1013"/>
                    <a:pt x="1083" y="1014"/>
                  </a:cubicBezTo>
                  <a:close/>
                  <a:moveTo>
                    <a:pt x="1083" y="1003"/>
                  </a:moveTo>
                  <a:cubicBezTo>
                    <a:pt x="1083" y="1003"/>
                    <a:pt x="1083" y="1002"/>
                    <a:pt x="1083" y="1002"/>
                  </a:cubicBezTo>
                  <a:cubicBezTo>
                    <a:pt x="1083" y="1002"/>
                    <a:pt x="1083" y="1002"/>
                    <a:pt x="1083" y="1002"/>
                  </a:cubicBezTo>
                  <a:cubicBezTo>
                    <a:pt x="1083" y="1002"/>
                    <a:pt x="1083" y="1003"/>
                    <a:pt x="1083" y="1003"/>
                  </a:cubicBezTo>
                  <a:cubicBezTo>
                    <a:pt x="1083" y="1003"/>
                    <a:pt x="1083" y="1003"/>
                    <a:pt x="1083" y="1003"/>
                  </a:cubicBezTo>
                  <a:close/>
                  <a:moveTo>
                    <a:pt x="1084" y="886"/>
                  </a:moveTo>
                  <a:cubicBezTo>
                    <a:pt x="1083" y="886"/>
                    <a:pt x="1083" y="887"/>
                    <a:pt x="1082" y="886"/>
                  </a:cubicBezTo>
                  <a:cubicBezTo>
                    <a:pt x="1080" y="886"/>
                    <a:pt x="1080" y="884"/>
                    <a:pt x="1078" y="883"/>
                  </a:cubicBezTo>
                  <a:cubicBezTo>
                    <a:pt x="1077" y="882"/>
                    <a:pt x="1079" y="882"/>
                    <a:pt x="1079" y="881"/>
                  </a:cubicBezTo>
                  <a:cubicBezTo>
                    <a:pt x="1079" y="879"/>
                    <a:pt x="1079" y="876"/>
                    <a:pt x="1082" y="876"/>
                  </a:cubicBezTo>
                  <a:cubicBezTo>
                    <a:pt x="1081" y="875"/>
                    <a:pt x="1081" y="875"/>
                    <a:pt x="1081" y="874"/>
                  </a:cubicBezTo>
                  <a:cubicBezTo>
                    <a:pt x="1083" y="874"/>
                    <a:pt x="1083" y="876"/>
                    <a:pt x="1084" y="876"/>
                  </a:cubicBezTo>
                  <a:cubicBezTo>
                    <a:pt x="1083" y="877"/>
                    <a:pt x="1084" y="878"/>
                    <a:pt x="1085" y="879"/>
                  </a:cubicBezTo>
                  <a:cubicBezTo>
                    <a:pt x="1086" y="879"/>
                    <a:pt x="1087" y="879"/>
                    <a:pt x="1087" y="879"/>
                  </a:cubicBezTo>
                  <a:cubicBezTo>
                    <a:pt x="1089" y="881"/>
                    <a:pt x="1087" y="883"/>
                    <a:pt x="1086" y="884"/>
                  </a:cubicBezTo>
                  <a:cubicBezTo>
                    <a:pt x="1085" y="885"/>
                    <a:pt x="1085" y="885"/>
                    <a:pt x="1084" y="886"/>
                  </a:cubicBezTo>
                  <a:close/>
                  <a:moveTo>
                    <a:pt x="1089" y="888"/>
                  </a:moveTo>
                  <a:cubicBezTo>
                    <a:pt x="1088" y="888"/>
                    <a:pt x="1087" y="887"/>
                    <a:pt x="1087" y="887"/>
                  </a:cubicBezTo>
                  <a:cubicBezTo>
                    <a:pt x="1088" y="887"/>
                    <a:pt x="1088" y="887"/>
                    <a:pt x="1089" y="887"/>
                  </a:cubicBezTo>
                  <a:cubicBezTo>
                    <a:pt x="1089" y="887"/>
                    <a:pt x="1089" y="887"/>
                    <a:pt x="1089" y="888"/>
                  </a:cubicBezTo>
                  <a:close/>
                  <a:moveTo>
                    <a:pt x="1093" y="1026"/>
                  </a:moveTo>
                  <a:cubicBezTo>
                    <a:pt x="1093" y="1026"/>
                    <a:pt x="1094" y="1027"/>
                    <a:pt x="1093" y="1028"/>
                  </a:cubicBezTo>
                  <a:cubicBezTo>
                    <a:pt x="1092" y="1028"/>
                    <a:pt x="1090" y="1027"/>
                    <a:pt x="1089" y="1026"/>
                  </a:cubicBezTo>
                  <a:cubicBezTo>
                    <a:pt x="1089" y="1025"/>
                    <a:pt x="1091" y="1025"/>
                    <a:pt x="1091" y="1025"/>
                  </a:cubicBezTo>
                  <a:cubicBezTo>
                    <a:pt x="1091" y="1024"/>
                    <a:pt x="1092" y="1024"/>
                    <a:pt x="1091" y="1023"/>
                  </a:cubicBezTo>
                  <a:cubicBezTo>
                    <a:pt x="1093" y="1023"/>
                    <a:pt x="1093" y="1024"/>
                    <a:pt x="1094" y="1025"/>
                  </a:cubicBezTo>
                  <a:cubicBezTo>
                    <a:pt x="1094" y="1025"/>
                    <a:pt x="1093" y="1025"/>
                    <a:pt x="1093" y="1026"/>
                  </a:cubicBezTo>
                  <a:close/>
                  <a:moveTo>
                    <a:pt x="1092" y="1014"/>
                  </a:moveTo>
                  <a:cubicBezTo>
                    <a:pt x="1092" y="1014"/>
                    <a:pt x="1092" y="1014"/>
                    <a:pt x="1092" y="1014"/>
                  </a:cubicBezTo>
                  <a:cubicBezTo>
                    <a:pt x="1092" y="1014"/>
                    <a:pt x="1093" y="1014"/>
                    <a:pt x="1093" y="1014"/>
                  </a:cubicBezTo>
                  <a:cubicBezTo>
                    <a:pt x="1093" y="1014"/>
                    <a:pt x="1093" y="1014"/>
                    <a:pt x="1093" y="1014"/>
                  </a:cubicBezTo>
                  <a:cubicBezTo>
                    <a:pt x="1093" y="1014"/>
                    <a:pt x="1092" y="1014"/>
                    <a:pt x="1092" y="1014"/>
                  </a:cubicBezTo>
                  <a:close/>
                  <a:moveTo>
                    <a:pt x="1094" y="896"/>
                  </a:moveTo>
                  <a:cubicBezTo>
                    <a:pt x="1092" y="896"/>
                    <a:pt x="1091" y="895"/>
                    <a:pt x="1090" y="895"/>
                  </a:cubicBezTo>
                  <a:cubicBezTo>
                    <a:pt x="1090" y="894"/>
                    <a:pt x="1091" y="893"/>
                    <a:pt x="1093" y="893"/>
                  </a:cubicBezTo>
                  <a:cubicBezTo>
                    <a:pt x="1093" y="892"/>
                    <a:pt x="1094" y="891"/>
                    <a:pt x="1095" y="890"/>
                  </a:cubicBezTo>
                  <a:cubicBezTo>
                    <a:pt x="1094" y="889"/>
                    <a:pt x="1091" y="890"/>
                    <a:pt x="1089" y="889"/>
                  </a:cubicBezTo>
                  <a:cubicBezTo>
                    <a:pt x="1089" y="889"/>
                    <a:pt x="1089" y="888"/>
                    <a:pt x="1089" y="888"/>
                  </a:cubicBezTo>
                  <a:cubicBezTo>
                    <a:pt x="1091" y="887"/>
                    <a:pt x="1094" y="887"/>
                    <a:pt x="1096" y="888"/>
                  </a:cubicBezTo>
                  <a:cubicBezTo>
                    <a:pt x="1096" y="890"/>
                    <a:pt x="1096" y="890"/>
                    <a:pt x="1096" y="891"/>
                  </a:cubicBezTo>
                  <a:cubicBezTo>
                    <a:pt x="1097" y="892"/>
                    <a:pt x="1100" y="894"/>
                    <a:pt x="1098" y="895"/>
                  </a:cubicBezTo>
                  <a:cubicBezTo>
                    <a:pt x="1097" y="896"/>
                    <a:pt x="1097" y="896"/>
                    <a:pt x="1096" y="895"/>
                  </a:cubicBezTo>
                  <a:cubicBezTo>
                    <a:pt x="1096" y="896"/>
                    <a:pt x="1095" y="896"/>
                    <a:pt x="1094" y="896"/>
                  </a:cubicBezTo>
                  <a:close/>
                  <a:moveTo>
                    <a:pt x="1098" y="898"/>
                  </a:moveTo>
                  <a:cubicBezTo>
                    <a:pt x="1097" y="898"/>
                    <a:pt x="1097" y="898"/>
                    <a:pt x="1097" y="897"/>
                  </a:cubicBezTo>
                  <a:cubicBezTo>
                    <a:pt x="1097" y="897"/>
                    <a:pt x="1097" y="897"/>
                    <a:pt x="1098" y="897"/>
                  </a:cubicBezTo>
                  <a:cubicBezTo>
                    <a:pt x="1099" y="897"/>
                    <a:pt x="1098" y="898"/>
                    <a:pt x="1098" y="898"/>
                  </a:cubicBezTo>
                  <a:close/>
                  <a:moveTo>
                    <a:pt x="1098" y="909"/>
                  </a:moveTo>
                  <a:cubicBezTo>
                    <a:pt x="1096" y="909"/>
                    <a:pt x="1096" y="907"/>
                    <a:pt x="1097" y="906"/>
                  </a:cubicBezTo>
                  <a:cubicBezTo>
                    <a:pt x="1100" y="906"/>
                    <a:pt x="1100" y="909"/>
                    <a:pt x="1098" y="909"/>
                  </a:cubicBezTo>
                  <a:close/>
                  <a:moveTo>
                    <a:pt x="1103" y="907"/>
                  </a:moveTo>
                  <a:cubicBezTo>
                    <a:pt x="1101" y="907"/>
                    <a:pt x="1100" y="906"/>
                    <a:pt x="1100" y="905"/>
                  </a:cubicBezTo>
                  <a:cubicBezTo>
                    <a:pt x="1099" y="904"/>
                    <a:pt x="1100" y="903"/>
                    <a:pt x="1102" y="903"/>
                  </a:cubicBezTo>
                  <a:cubicBezTo>
                    <a:pt x="1102" y="902"/>
                    <a:pt x="1103" y="901"/>
                    <a:pt x="1104" y="901"/>
                  </a:cubicBezTo>
                  <a:cubicBezTo>
                    <a:pt x="1103" y="900"/>
                    <a:pt x="1100" y="901"/>
                    <a:pt x="1099" y="900"/>
                  </a:cubicBezTo>
                  <a:cubicBezTo>
                    <a:pt x="1099" y="899"/>
                    <a:pt x="1099" y="899"/>
                    <a:pt x="1099" y="898"/>
                  </a:cubicBezTo>
                  <a:cubicBezTo>
                    <a:pt x="1100" y="897"/>
                    <a:pt x="1103" y="898"/>
                    <a:pt x="1105" y="899"/>
                  </a:cubicBezTo>
                  <a:cubicBezTo>
                    <a:pt x="1105" y="900"/>
                    <a:pt x="1105" y="900"/>
                    <a:pt x="1105" y="902"/>
                  </a:cubicBezTo>
                  <a:cubicBezTo>
                    <a:pt x="1106" y="903"/>
                    <a:pt x="1109" y="904"/>
                    <a:pt x="1107" y="906"/>
                  </a:cubicBezTo>
                  <a:cubicBezTo>
                    <a:pt x="1107" y="906"/>
                    <a:pt x="1106" y="906"/>
                    <a:pt x="1106" y="906"/>
                  </a:cubicBezTo>
                  <a:cubicBezTo>
                    <a:pt x="1105" y="907"/>
                    <a:pt x="1104" y="907"/>
                    <a:pt x="1103" y="907"/>
                  </a:cubicBezTo>
                  <a:close/>
                  <a:moveTo>
                    <a:pt x="1107" y="920"/>
                  </a:moveTo>
                  <a:cubicBezTo>
                    <a:pt x="1105" y="920"/>
                    <a:pt x="1105" y="918"/>
                    <a:pt x="1106" y="917"/>
                  </a:cubicBezTo>
                  <a:cubicBezTo>
                    <a:pt x="1109" y="916"/>
                    <a:pt x="1109" y="920"/>
                    <a:pt x="1107" y="920"/>
                  </a:cubicBezTo>
                  <a:close/>
                  <a:moveTo>
                    <a:pt x="1109" y="992"/>
                  </a:moveTo>
                  <a:cubicBezTo>
                    <a:pt x="1109" y="992"/>
                    <a:pt x="1109" y="992"/>
                    <a:pt x="1108" y="992"/>
                  </a:cubicBezTo>
                  <a:cubicBezTo>
                    <a:pt x="1108" y="991"/>
                    <a:pt x="1108" y="991"/>
                    <a:pt x="1108" y="991"/>
                  </a:cubicBezTo>
                  <a:cubicBezTo>
                    <a:pt x="1109" y="991"/>
                    <a:pt x="1109" y="991"/>
                    <a:pt x="1109" y="991"/>
                  </a:cubicBezTo>
                  <a:cubicBezTo>
                    <a:pt x="1109" y="991"/>
                    <a:pt x="1109" y="991"/>
                    <a:pt x="1109" y="992"/>
                  </a:cubicBezTo>
                  <a:close/>
                  <a:moveTo>
                    <a:pt x="1110" y="903"/>
                  </a:moveTo>
                  <a:cubicBezTo>
                    <a:pt x="1109" y="902"/>
                    <a:pt x="1109" y="902"/>
                    <a:pt x="1109" y="901"/>
                  </a:cubicBezTo>
                  <a:cubicBezTo>
                    <a:pt x="1109" y="901"/>
                    <a:pt x="1109" y="901"/>
                    <a:pt x="1109" y="901"/>
                  </a:cubicBezTo>
                  <a:cubicBezTo>
                    <a:pt x="1109" y="902"/>
                    <a:pt x="1109" y="902"/>
                    <a:pt x="1110" y="903"/>
                  </a:cubicBezTo>
                  <a:cubicBezTo>
                    <a:pt x="1110" y="903"/>
                    <a:pt x="1110" y="903"/>
                    <a:pt x="1110" y="903"/>
                  </a:cubicBezTo>
                  <a:close/>
                  <a:moveTo>
                    <a:pt x="1111" y="904"/>
                  </a:moveTo>
                  <a:cubicBezTo>
                    <a:pt x="1111" y="904"/>
                    <a:pt x="1111" y="904"/>
                    <a:pt x="1111" y="904"/>
                  </a:cubicBezTo>
                  <a:cubicBezTo>
                    <a:pt x="1111" y="904"/>
                    <a:pt x="1111" y="904"/>
                    <a:pt x="1111" y="903"/>
                  </a:cubicBezTo>
                  <a:cubicBezTo>
                    <a:pt x="1111" y="904"/>
                    <a:pt x="1111" y="904"/>
                    <a:pt x="1112" y="904"/>
                  </a:cubicBezTo>
                  <a:cubicBezTo>
                    <a:pt x="1111" y="904"/>
                    <a:pt x="1111" y="904"/>
                    <a:pt x="1111" y="904"/>
                  </a:cubicBezTo>
                  <a:close/>
                  <a:moveTo>
                    <a:pt x="1112" y="906"/>
                  </a:moveTo>
                  <a:cubicBezTo>
                    <a:pt x="1112" y="906"/>
                    <a:pt x="1112" y="906"/>
                    <a:pt x="1112" y="906"/>
                  </a:cubicBezTo>
                  <a:cubicBezTo>
                    <a:pt x="1112" y="906"/>
                    <a:pt x="1112" y="905"/>
                    <a:pt x="1112" y="905"/>
                  </a:cubicBezTo>
                  <a:cubicBezTo>
                    <a:pt x="1112" y="905"/>
                    <a:pt x="1113" y="905"/>
                    <a:pt x="1113" y="905"/>
                  </a:cubicBezTo>
                  <a:cubicBezTo>
                    <a:pt x="1113" y="907"/>
                    <a:pt x="1113" y="907"/>
                    <a:pt x="1113" y="907"/>
                  </a:cubicBezTo>
                  <a:cubicBezTo>
                    <a:pt x="1113" y="907"/>
                    <a:pt x="1113" y="906"/>
                    <a:pt x="1112" y="906"/>
                  </a:cubicBezTo>
                  <a:close/>
                  <a:moveTo>
                    <a:pt x="1118" y="1003"/>
                  </a:moveTo>
                  <a:cubicBezTo>
                    <a:pt x="1118" y="1003"/>
                    <a:pt x="1118" y="1003"/>
                    <a:pt x="1117" y="1003"/>
                  </a:cubicBezTo>
                  <a:cubicBezTo>
                    <a:pt x="1117" y="1003"/>
                    <a:pt x="1117" y="1003"/>
                    <a:pt x="1117" y="1003"/>
                  </a:cubicBezTo>
                  <a:cubicBezTo>
                    <a:pt x="1118" y="1003"/>
                    <a:pt x="1118" y="1003"/>
                    <a:pt x="1118" y="1003"/>
                  </a:cubicBezTo>
                  <a:cubicBezTo>
                    <a:pt x="1118" y="1003"/>
                    <a:pt x="1118" y="1003"/>
                    <a:pt x="1118" y="1003"/>
                  </a:cubicBezTo>
                  <a:close/>
                  <a:moveTo>
                    <a:pt x="219" y="715"/>
                  </a:moveTo>
                  <a:cubicBezTo>
                    <a:pt x="219" y="715"/>
                    <a:pt x="219" y="715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lose/>
                  <a:moveTo>
                    <a:pt x="219" y="715"/>
                  </a:moveTo>
                  <a:cubicBezTo>
                    <a:pt x="219" y="715"/>
                    <a:pt x="219" y="715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lose/>
                  <a:moveTo>
                    <a:pt x="552" y="1035"/>
                  </a:moveTo>
                  <a:cubicBezTo>
                    <a:pt x="552" y="1035"/>
                    <a:pt x="552" y="1035"/>
                    <a:pt x="552" y="1035"/>
                  </a:cubicBezTo>
                  <a:cubicBezTo>
                    <a:pt x="552" y="1035"/>
                    <a:pt x="552" y="1035"/>
                    <a:pt x="553" y="1035"/>
                  </a:cubicBezTo>
                  <a:cubicBezTo>
                    <a:pt x="552" y="1035"/>
                    <a:pt x="552" y="1035"/>
                    <a:pt x="552" y="1035"/>
                  </a:cubicBezTo>
                  <a:close/>
                  <a:moveTo>
                    <a:pt x="308" y="635"/>
                  </a:moveTo>
                  <a:cubicBezTo>
                    <a:pt x="307" y="635"/>
                    <a:pt x="307" y="635"/>
                    <a:pt x="307" y="635"/>
                  </a:cubicBezTo>
                  <a:cubicBezTo>
                    <a:pt x="307" y="635"/>
                    <a:pt x="307" y="635"/>
                    <a:pt x="308" y="635"/>
                  </a:cubicBezTo>
                  <a:close/>
                  <a:moveTo>
                    <a:pt x="219" y="710"/>
                  </a:moveTo>
                  <a:cubicBezTo>
                    <a:pt x="219" y="710"/>
                    <a:pt x="219" y="710"/>
                    <a:pt x="219" y="710"/>
                  </a:cubicBezTo>
                  <a:cubicBezTo>
                    <a:pt x="219" y="710"/>
                    <a:pt x="219" y="710"/>
                    <a:pt x="218" y="710"/>
                  </a:cubicBezTo>
                  <a:cubicBezTo>
                    <a:pt x="219" y="710"/>
                    <a:pt x="219" y="710"/>
                    <a:pt x="219" y="710"/>
                  </a:cubicBezTo>
                  <a:close/>
                  <a:moveTo>
                    <a:pt x="219" y="715"/>
                  </a:moveTo>
                  <a:cubicBezTo>
                    <a:pt x="219" y="715"/>
                    <a:pt x="219" y="715"/>
                    <a:pt x="219" y="715"/>
                  </a:cubicBezTo>
                  <a:cubicBezTo>
                    <a:pt x="219" y="715"/>
                    <a:pt x="219" y="715"/>
                    <a:pt x="219" y="715"/>
                  </a:cubicBezTo>
                  <a:close/>
                  <a:moveTo>
                    <a:pt x="219" y="713"/>
                  </a:moveTo>
                  <a:cubicBezTo>
                    <a:pt x="219" y="713"/>
                    <a:pt x="219" y="713"/>
                    <a:pt x="219" y="713"/>
                  </a:cubicBezTo>
                  <a:cubicBezTo>
                    <a:pt x="219" y="713"/>
                    <a:pt x="219" y="713"/>
                    <a:pt x="219" y="713"/>
                  </a:cubicBezTo>
                  <a:cubicBezTo>
                    <a:pt x="219" y="713"/>
                    <a:pt x="219" y="713"/>
                    <a:pt x="219" y="713"/>
                  </a:cubicBezTo>
                  <a:close/>
                  <a:moveTo>
                    <a:pt x="898" y="630"/>
                  </a:moveTo>
                  <a:cubicBezTo>
                    <a:pt x="898" y="630"/>
                    <a:pt x="898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lose/>
                  <a:moveTo>
                    <a:pt x="154" y="983"/>
                  </a:moveTo>
                  <a:cubicBezTo>
                    <a:pt x="154" y="983"/>
                    <a:pt x="154" y="983"/>
                    <a:pt x="154" y="983"/>
                  </a:cubicBezTo>
                  <a:cubicBezTo>
                    <a:pt x="154" y="983"/>
                    <a:pt x="154" y="983"/>
                    <a:pt x="154" y="983"/>
                  </a:cubicBezTo>
                  <a:cubicBezTo>
                    <a:pt x="154" y="983"/>
                    <a:pt x="154" y="983"/>
                    <a:pt x="154" y="983"/>
                  </a:cubicBezTo>
                  <a:close/>
                  <a:moveTo>
                    <a:pt x="329" y="642"/>
                  </a:moveTo>
                  <a:cubicBezTo>
                    <a:pt x="329" y="642"/>
                    <a:pt x="329" y="642"/>
                    <a:pt x="329" y="642"/>
                  </a:cubicBezTo>
                  <a:cubicBezTo>
                    <a:pt x="329" y="642"/>
                    <a:pt x="329" y="642"/>
                    <a:pt x="329" y="642"/>
                  </a:cubicBezTo>
                  <a:close/>
                  <a:moveTo>
                    <a:pt x="347" y="471"/>
                  </a:moveTo>
                  <a:cubicBezTo>
                    <a:pt x="347" y="471"/>
                    <a:pt x="347" y="471"/>
                    <a:pt x="347" y="471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47" y="471"/>
                    <a:pt x="347" y="471"/>
                    <a:pt x="347" y="471"/>
                  </a:cubicBezTo>
                  <a:close/>
                  <a:moveTo>
                    <a:pt x="309" y="702"/>
                  </a:moveTo>
                  <a:cubicBezTo>
                    <a:pt x="309" y="702"/>
                    <a:pt x="309" y="702"/>
                    <a:pt x="309" y="703"/>
                  </a:cubicBezTo>
                  <a:cubicBezTo>
                    <a:pt x="309" y="702"/>
                    <a:pt x="309" y="702"/>
                    <a:pt x="309" y="702"/>
                  </a:cubicBezTo>
                  <a:close/>
                  <a:moveTo>
                    <a:pt x="308" y="635"/>
                  </a:moveTo>
                  <a:cubicBezTo>
                    <a:pt x="308" y="635"/>
                    <a:pt x="308" y="635"/>
                    <a:pt x="308" y="636"/>
                  </a:cubicBezTo>
                  <a:cubicBezTo>
                    <a:pt x="308" y="635"/>
                    <a:pt x="308" y="635"/>
                    <a:pt x="308" y="635"/>
                  </a:cubicBezTo>
                  <a:close/>
                  <a:moveTo>
                    <a:pt x="308" y="636"/>
                  </a:move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lose/>
                  <a:moveTo>
                    <a:pt x="293" y="690"/>
                  </a:moveTo>
                  <a:cubicBezTo>
                    <a:pt x="293" y="690"/>
                    <a:pt x="293" y="690"/>
                    <a:pt x="293" y="690"/>
                  </a:cubicBezTo>
                  <a:cubicBezTo>
                    <a:pt x="293" y="690"/>
                    <a:pt x="293" y="690"/>
                    <a:pt x="293" y="690"/>
                  </a:cubicBezTo>
                  <a:cubicBezTo>
                    <a:pt x="293" y="690"/>
                    <a:pt x="293" y="690"/>
                    <a:pt x="293" y="690"/>
                  </a:cubicBezTo>
                  <a:close/>
                  <a:moveTo>
                    <a:pt x="350" y="448"/>
                  </a:moveTo>
                  <a:cubicBezTo>
                    <a:pt x="350" y="448"/>
                    <a:pt x="350" y="448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ubicBezTo>
                    <a:pt x="350" y="448"/>
                    <a:pt x="350" y="448"/>
                    <a:pt x="350" y="448"/>
                  </a:cubicBezTo>
                  <a:close/>
                  <a:moveTo>
                    <a:pt x="304" y="654"/>
                  </a:moveTo>
                  <a:cubicBezTo>
                    <a:pt x="304" y="654"/>
                    <a:pt x="304" y="654"/>
                    <a:pt x="304" y="654"/>
                  </a:cubicBezTo>
                  <a:cubicBezTo>
                    <a:pt x="304" y="654"/>
                    <a:pt x="304" y="654"/>
                    <a:pt x="304" y="654"/>
                  </a:cubicBezTo>
                  <a:close/>
                  <a:moveTo>
                    <a:pt x="348" y="470"/>
                  </a:moveTo>
                  <a:cubicBezTo>
                    <a:pt x="348" y="470"/>
                    <a:pt x="347" y="470"/>
                    <a:pt x="347" y="470"/>
                  </a:cubicBezTo>
                  <a:cubicBezTo>
                    <a:pt x="347" y="470"/>
                    <a:pt x="348" y="470"/>
                    <a:pt x="348" y="470"/>
                  </a:cubicBezTo>
                  <a:close/>
                  <a:moveTo>
                    <a:pt x="444" y="526"/>
                  </a:moveTo>
                  <a:cubicBezTo>
                    <a:pt x="444" y="526"/>
                    <a:pt x="444" y="525"/>
                    <a:pt x="444" y="525"/>
                  </a:cubicBezTo>
                  <a:cubicBezTo>
                    <a:pt x="444" y="525"/>
                    <a:pt x="444" y="526"/>
                    <a:pt x="444" y="526"/>
                  </a:cubicBezTo>
                  <a:close/>
                  <a:moveTo>
                    <a:pt x="244" y="808"/>
                  </a:moveTo>
                  <a:cubicBezTo>
                    <a:pt x="244" y="809"/>
                    <a:pt x="244" y="809"/>
                    <a:pt x="244" y="809"/>
                  </a:cubicBezTo>
                  <a:cubicBezTo>
                    <a:pt x="244" y="809"/>
                    <a:pt x="244" y="809"/>
                    <a:pt x="244" y="808"/>
                  </a:cubicBezTo>
                  <a:close/>
                  <a:moveTo>
                    <a:pt x="444" y="526"/>
                  </a:moveTo>
                  <a:cubicBezTo>
                    <a:pt x="444" y="526"/>
                    <a:pt x="444" y="526"/>
                    <a:pt x="444" y="526"/>
                  </a:cubicBezTo>
                  <a:cubicBezTo>
                    <a:pt x="444" y="526"/>
                    <a:pt x="444" y="526"/>
                    <a:pt x="444" y="526"/>
                  </a:cubicBezTo>
                  <a:cubicBezTo>
                    <a:pt x="444" y="526"/>
                    <a:pt x="444" y="526"/>
                    <a:pt x="444" y="526"/>
                  </a:cubicBezTo>
                  <a:close/>
                  <a:moveTo>
                    <a:pt x="434" y="477"/>
                  </a:move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434" y="477"/>
                    <a:pt x="434" y="477"/>
                    <a:pt x="434" y="477"/>
                  </a:cubicBezTo>
                  <a:close/>
                  <a:moveTo>
                    <a:pt x="308" y="636"/>
                  </a:move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lose/>
                  <a:moveTo>
                    <a:pt x="348" y="470"/>
                  </a:moveTo>
                  <a:cubicBezTo>
                    <a:pt x="348" y="470"/>
                    <a:pt x="348" y="470"/>
                    <a:pt x="348" y="470"/>
                  </a:cubicBezTo>
                  <a:cubicBezTo>
                    <a:pt x="348" y="470"/>
                    <a:pt x="348" y="470"/>
                    <a:pt x="348" y="470"/>
                  </a:cubicBezTo>
                  <a:cubicBezTo>
                    <a:pt x="348" y="470"/>
                    <a:pt x="348" y="470"/>
                    <a:pt x="348" y="470"/>
                  </a:cubicBezTo>
                  <a:close/>
                  <a:moveTo>
                    <a:pt x="244" y="795"/>
                  </a:moveTo>
                  <a:cubicBezTo>
                    <a:pt x="244" y="795"/>
                    <a:pt x="244" y="795"/>
                    <a:pt x="244" y="795"/>
                  </a:cubicBezTo>
                  <a:cubicBezTo>
                    <a:pt x="244" y="795"/>
                    <a:pt x="244" y="795"/>
                    <a:pt x="244" y="795"/>
                  </a:cubicBezTo>
                  <a:close/>
                  <a:moveTo>
                    <a:pt x="365" y="629"/>
                  </a:moveTo>
                  <a:cubicBezTo>
                    <a:pt x="365" y="629"/>
                    <a:pt x="365" y="629"/>
                    <a:pt x="365" y="629"/>
                  </a:cubicBezTo>
                  <a:cubicBezTo>
                    <a:pt x="365" y="629"/>
                    <a:pt x="365" y="629"/>
                    <a:pt x="365" y="629"/>
                  </a:cubicBezTo>
                  <a:close/>
                  <a:moveTo>
                    <a:pt x="287" y="708"/>
                  </a:moveTo>
                  <a:cubicBezTo>
                    <a:pt x="287" y="708"/>
                    <a:pt x="287" y="708"/>
                    <a:pt x="287" y="708"/>
                  </a:cubicBezTo>
                  <a:cubicBezTo>
                    <a:pt x="287" y="708"/>
                    <a:pt x="287" y="708"/>
                    <a:pt x="287" y="708"/>
                  </a:cubicBezTo>
                  <a:close/>
                  <a:moveTo>
                    <a:pt x="681" y="358"/>
                  </a:moveTo>
                  <a:cubicBezTo>
                    <a:pt x="681" y="358"/>
                    <a:pt x="681" y="358"/>
                    <a:pt x="681" y="358"/>
                  </a:cubicBezTo>
                  <a:cubicBezTo>
                    <a:pt x="681" y="358"/>
                    <a:pt x="681" y="358"/>
                    <a:pt x="681" y="358"/>
                  </a:cubicBezTo>
                  <a:cubicBezTo>
                    <a:pt x="681" y="358"/>
                    <a:pt x="681" y="358"/>
                    <a:pt x="681" y="358"/>
                  </a:cubicBezTo>
                  <a:close/>
                  <a:moveTo>
                    <a:pt x="668" y="173"/>
                  </a:moveTo>
                  <a:cubicBezTo>
                    <a:pt x="668" y="173"/>
                    <a:pt x="669" y="173"/>
                    <a:pt x="669" y="173"/>
                  </a:cubicBezTo>
                  <a:cubicBezTo>
                    <a:pt x="669" y="173"/>
                    <a:pt x="669" y="173"/>
                    <a:pt x="669" y="173"/>
                  </a:cubicBezTo>
                  <a:cubicBezTo>
                    <a:pt x="669" y="173"/>
                    <a:pt x="668" y="173"/>
                    <a:pt x="668" y="173"/>
                  </a:cubicBezTo>
                  <a:close/>
                  <a:moveTo>
                    <a:pt x="357" y="673"/>
                  </a:moveTo>
                  <a:cubicBezTo>
                    <a:pt x="357" y="673"/>
                    <a:pt x="357" y="673"/>
                    <a:pt x="357" y="673"/>
                  </a:cubicBezTo>
                  <a:cubicBezTo>
                    <a:pt x="357" y="673"/>
                    <a:pt x="357" y="673"/>
                    <a:pt x="357" y="673"/>
                  </a:cubicBezTo>
                  <a:cubicBezTo>
                    <a:pt x="357" y="673"/>
                    <a:pt x="357" y="673"/>
                    <a:pt x="357" y="673"/>
                  </a:cubicBezTo>
                  <a:close/>
                  <a:moveTo>
                    <a:pt x="331" y="645"/>
                  </a:moveTo>
                  <a:cubicBezTo>
                    <a:pt x="331" y="645"/>
                    <a:pt x="331" y="645"/>
                    <a:pt x="331" y="645"/>
                  </a:cubicBezTo>
                  <a:cubicBezTo>
                    <a:pt x="331" y="645"/>
                    <a:pt x="331" y="645"/>
                    <a:pt x="331" y="645"/>
                  </a:cubicBezTo>
                  <a:cubicBezTo>
                    <a:pt x="331" y="645"/>
                    <a:pt x="331" y="645"/>
                    <a:pt x="331" y="645"/>
                  </a:cubicBezTo>
                  <a:close/>
                  <a:moveTo>
                    <a:pt x="681" y="358"/>
                  </a:moveTo>
                  <a:cubicBezTo>
                    <a:pt x="681" y="358"/>
                    <a:pt x="681" y="358"/>
                    <a:pt x="681" y="358"/>
                  </a:cubicBezTo>
                  <a:cubicBezTo>
                    <a:pt x="681" y="358"/>
                    <a:pt x="681" y="358"/>
                    <a:pt x="681" y="358"/>
                  </a:cubicBezTo>
                  <a:close/>
                  <a:moveTo>
                    <a:pt x="733" y="324"/>
                  </a:moveTo>
                  <a:cubicBezTo>
                    <a:pt x="733" y="324"/>
                    <a:pt x="733" y="324"/>
                    <a:pt x="733" y="324"/>
                  </a:cubicBezTo>
                  <a:cubicBezTo>
                    <a:pt x="733" y="324"/>
                    <a:pt x="734" y="324"/>
                    <a:pt x="734" y="324"/>
                  </a:cubicBezTo>
                  <a:cubicBezTo>
                    <a:pt x="734" y="324"/>
                    <a:pt x="733" y="324"/>
                    <a:pt x="733" y="324"/>
                  </a:cubicBezTo>
                  <a:close/>
                  <a:moveTo>
                    <a:pt x="757" y="325"/>
                  </a:moveTo>
                  <a:cubicBezTo>
                    <a:pt x="757" y="325"/>
                    <a:pt x="757" y="325"/>
                    <a:pt x="757" y="325"/>
                  </a:cubicBezTo>
                  <a:cubicBezTo>
                    <a:pt x="757" y="325"/>
                    <a:pt x="757" y="325"/>
                    <a:pt x="757" y="325"/>
                  </a:cubicBezTo>
                  <a:cubicBezTo>
                    <a:pt x="757" y="325"/>
                    <a:pt x="757" y="325"/>
                    <a:pt x="757" y="325"/>
                  </a:cubicBezTo>
                  <a:close/>
                  <a:moveTo>
                    <a:pt x="735" y="324"/>
                  </a:moveTo>
                  <a:cubicBezTo>
                    <a:pt x="734" y="324"/>
                    <a:pt x="734" y="324"/>
                    <a:pt x="734" y="324"/>
                  </a:cubicBezTo>
                  <a:cubicBezTo>
                    <a:pt x="734" y="324"/>
                    <a:pt x="734" y="324"/>
                    <a:pt x="735" y="324"/>
                  </a:cubicBezTo>
                  <a:close/>
                  <a:moveTo>
                    <a:pt x="270" y="783"/>
                  </a:moveTo>
                  <a:cubicBezTo>
                    <a:pt x="270" y="783"/>
                    <a:pt x="270" y="783"/>
                    <a:pt x="270" y="783"/>
                  </a:cubicBezTo>
                  <a:cubicBezTo>
                    <a:pt x="270" y="783"/>
                    <a:pt x="270" y="783"/>
                    <a:pt x="270" y="783"/>
                  </a:cubicBezTo>
                  <a:close/>
                  <a:moveTo>
                    <a:pt x="322" y="647"/>
                  </a:moveTo>
                  <a:cubicBezTo>
                    <a:pt x="322" y="647"/>
                    <a:pt x="322" y="647"/>
                    <a:pt x="322" y="647"/>
                  </a:cubicBezTo>
                  <a:cubicBezTo>
                    <a:pt x="322" y="647"/>
                    <a:pt x="322" y="647"/>
                    <a:pt x="322" y="647"/>
                  </a:cubicBezTo>
                  <a:close/>
                  <a:moveTo>
                    <a:pt x="327" y="659"/>
                  </a:moveTo>
                  <a:cubicBezTo>
                    <a:pt x="327" y="659"/>
                    <a:pt x="327" y="659"/>
                    <a:pt x="327" y="659"/>
                  </a:cubicBezTo>
                  <a:cubicBezTo>
                    <a:pt x="327" y="659"/>
                    <a:pt x="327" y="659"/>
                    <a:pt x="327" y="659"/>
                  </a:cubicBezTo>
                  <a:cubicBezTo>
                    <a:pt x="327" y="659"/>
                    <a:pt x="327" y="659"/>
                    <a:pt x="327" y="659"/>
                  </a:cubicBezTo>
                  <a:close/>
                  <a:moveTo>
                    <a:pt x="270" y="785"/>
                  </a:moveTo>
                  <a:cubicBezTo>
                    <a:pt x="270" y="785"/>
                    <a:pt x="271" y="785"/>
                    <a:pt x="271" y="785"/>
                  </a:cubicBezTo>
                  <a:cubicBezTo>
                    <a:pt x="271" y="785"/>
                    <a:pt x="271" y="785"/>
                    <a:pt x="271" y="785"/>
                  </a:cubicBezTo>
                  <a:cubicBezTo>
                    <a:pt x="270" y="785"/>
                    <a:pt x="270" y="785"/>
                    <a:pt x="270" y="785"/>
                  </a:cubicBezTo>
                  <a:close/>
                  <a:moveTo>
                    <a:pt x="272" y="759"/>
                  </a:moveTo>
                  <a:cubicBezTo>
                    <a:pt x="272" y="759"/>
                    <a:pt x="272" y="759"/>
                    <a:pt x="272" y="759"/>
                  </a:cubicBezTo>
                  <a:cubicBezTo>
                    <a:pt x="272" y="759"/>
                    <a:pt x="272" y="759"/>
                    <a:pt x="272" y="759"/>
                  </a:cubicBezTo>
                  <a:close/>
                  <a:moveTo>
                    <a:pt x="309" y="702"/>
                  </a:moveTo>
                  <a:cubicBezTo>
                    <a:pt x="309" y="702"/>
                    <a:pt x="309" y="702"/>
                    <a:pt x="309" y="702"/>
                  </a:cubicBezTo>
                  <a:cubicBezTo>
                    <a:pt x="309" y="702"/>
                    <a:pt x="309" y="702"/>
                    <a:pt x="309" y="702"/>
                  </a:cubicBezTo>
                  <a:cubicBezTo>
                    <a:pt x="309" y="702"/>
                    <a:pt x="309" y="702"/>
                    <a:pt x="309" y="702"/>
                  </a:cubicBezTo>
                  <a:close/>
                  <a:moveTo>
                    <a:pt x="308" y="636"/>
                  </a:move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lose/>
                  <a:moveTo>
                    <a:pt x="748" y="913"/>
                  </a:moveTo>
                  <a:cubicBezTo>
                    <a:pt x="748" y="913"/>
                    <a:pt x="748" y="913"/>
                    <a:pt x="748" y="913"/>
                  </a:cubicBezTo>
                  <a:cubicBezTo>
                    <a:pt x="748" y="913"/>
                    <a:pt x="748" y="913"/>
                    <a:pt x="748" y="913"/>
                  </a:cubicBezTo>
                  <a:cubicBezTo>
                    <a:pt x="748" y="913"/>
                    <a:pt x="748" y="913"/>
                    <a:pt x="748" y="913"/>
                  </a:cubicBezTo>
                  <a:close/>
                  <a:moveTo>
                    <a:pt x="248" y="747"/>
                  </a:moveTo>
                  <a:cubicBezTo>
                    <a:pt x="248" y="747"/>
                    <a:pt x="247" y="747"/>
                    <a:pt x="247" y="747"/>
                  </a:cubicBezTo>
                  <a:cubicBezTo>
                    <a:pt x="247" y="747"/>
                    <a:pt x="247" y="747"/>
                    <a:pt x="247" y="747"/>
                  </a:cubicBezTo>
                  <a:cubicBezTo>
                    <a:pt x="247" y="747"/>
                    <a:pt x="248" y="747"/>
                    <a:pt x="248" y="747"/>
                  </a:cubicBezTo>
                  <a:close/>
                  <a:moveTo>
                    <a:pt x="339" y="665"/>
                  </a:moveTo>
                  <a:cubicBezTo>
                    <a:pt x="339" y="665"/>
                    <a:pt x="339" y="665"/>
                    <a:pt x="339" y="665"/>
                  </a:cubicBezTo>
                  <a:cubicBezTo>
                    <a:pt x="339" y="665"/>
                    <a:pt x="339" y="665"/>
                    <a:pt x="339" y="665"/>
                  </a:cubicBezTo>
                  <a:close/>
                  <a:moveTo>
                    <a:pt x="342" y="674"/>
                  </a:moveTo>
                  <a:cubicBezTo>
                    <a:pt x="342" y="674"/>
                    <a:pt x="342" y="674"/>
                    <a:pt x="342" y="674"/>
                  </a:cubicBezTo>
                  <a:cubicBezTo>
                    <a:pt x="342" y="674"/>
                    <a:pt x="342" y="674"/>
                    <a:pt x="342" y="674"/>
                  </a:cubicBezTo>
                  <a:cubicBezTo>
                    <a:pt x="342" y="674"/>
                    <a:pt x="342" y="674"/>
                    <a:pt x="342" y="674"/>
                  </a:cubicBezTo>
                  <a:close/>
                  <a:moveTo>
                    <a:pt x="286" y="680"/>
                  </a:moveTo>
                  <a:cubicBezTo>
                    <a:pt x="286" y="680"/>
                    <a:pt x="286" y="680"/>
                    <a:pt x="286" y="680"/>
                  </a:cubicBezTo>
                  <a:cubicBezTo>
                    <a:pt x="286" y="680"/>
                    <a:pt x="286" y="680"/>
                    <a:pt x="286" y="680"/>
                  </a:cubicBezTo>
                  <a:cubicBezTo>
                    <a:pt x="286" y="680"/>
                    <a:pt x="286" y="680"/>
                    <a:pt x="286" y="680"/>
                  </a:cubicBezTo>
                  <a:close/>
                  <a:moveTo>
                    <a:pt x="330" y="684"/>
                  </a:moveTo>
                  <a:cubicBezTo>
                    <a:pt x="330" y="684"/>
                    <a:pt x="330" y="684"/>
                    <a:pt x="330" y="684"/>
                  </a:cubicBezTo>
                  <a:cubicBezTo>
                    <a:pt x="330" y="684"/>
                    <a:pt x="330" y="684"/>
                    <a:pt x="330" y="684"/>
                  </a:cubicBezTo>
                  <a:cubicBezTo>
                    <a:pt x="330" y="684"/>
                    <a:pt x="330" y="684"/>
                    <a:pt x="330" y="684"/>
                  </a:cubicBezTo>
                  <a:close/>
                  <a:moveTo>
                    <a:pt x="336" y="670"/>
                  </a:moveTo>
                  <a:cubicBezTo>
                    <a:pt x="336" y="670"/>
                    <a:pt x="336" y="670"/>
                    <a:pt x="336" y="670"/>
                  </a:cubicBezTo>
                  <a:cubicBezTo>
                    <a:pt x="336" y="670"/>
                    <a:pt x="336" y="670"/>
                    <a:pt x="336" y="669"/>
                  </a:cubicBezTo>
                  <a:cubicBezTo>
                    <a:pt x="336" y="670"/>
                    <a:pt x="336" y="670"/>
                    <a:pt x="336" y="670"/>
                  </a:cubicBezTo>
                  <a:close/>
                  <a:moveTo>
                    <a:pt x="291" y="683"/>
                  </a:moveTo>
                  <a:cubicBezTo>
                    <a:pt x="291" y="683"/>
                    <a:pt x="292" y="683"/>
                    <a:pt x="292" y="683"/>
                  </a:cubicBezTo>
                  <a:cubicBezTo>
                    <a:pt x="292" y="683"/>
                    <a:pt x="291" y="683"/>
                    <a:pt x="291" y="683"/>
                  </a:cubicBezTo>
                  <a:close/>
                  <a:moveTo>
                    <a:pt x="330" y="684"/>
                  </a:moveTo>
                  <a:cubicBezTo>
                    <a:pt x="330" y="685"/>
                    <a:pt x="330" y="685"/>
                    <a:pt x="331" y="685"/>
                  </a:cubicBezTo>
                  <a:cubicBezTo>
                    <a:pt x="330" y="685"/>
                    <a:pt x="330" y="685"/>
                    <a:pt x="330" y="684"/>
                  </a:cubicBezTo>
                  <a:close/>
                  <a:moveTo>
                    <a:pt x="310" y="657"/>
                  </a:moveTo>
                  <a:cubicBezTo>
                    <a:pt x="310" y="657"/>
                    <a:pt x="310" y="657"/>
                    <a:pt x="310" y="658"/>
                  </a:cubicBezTo>
                  <a:cubicBezTo>
                    <a:pt x="310" y="657"/>
                    <a:pt x="310" y="657"/>
                    <a:pt x="310" y="657"/>
                  </a:cubicBezTo>
                  <a:close/>
                  <a:moveTo>
                    <a:pt x="295" y="659"/>
                  </a:moveTo>
                  <a:cubicBezTo>
                    <a:pt x="295" y="659"/>
                    <a:pt x="295" y="659"/>
                    <a:pt x="296" y="659"/>
                  </a:cubicBezTo>
                  <a:cubicBezTo>
                    <a:pt x="296" y="659"/>
                    <a:pt x="296" y="659"/>
                    <a:pt x="296" y="659"/>
                  </a:cubicBezTo>
                  <a:cubicBezTo>
                    <a:pt x="295" y="659"/>
                    <a:pt x="295" y="659"/>
                    <a:pt x="295" y="659"/>
                  </a:cubicBezTo>
                  <a:close/>
                  <a:moveTo>
                    <a:pt x="329" y="679"/>
                  </a:moveTo>
                  <a:cubicBezTo>
                    <a:pt x="329" y="679"/>
                    <a:pt x="329" y="679"/>
                    <a:pt x="329" y="679"/>
                  </a:cubicBezTo>
                  <a:cubicBezTo>
                    <a:pt x="329" y="679"/>
                    <a:pt x="329" y="679"/>
                    <a:pt x="329" y="679"/>
                  </a:cubicBezTo>
                  <a:cubicBezTo>
                    <a:pt x="329" y="679"/>
                    <a:pt x="329" y="679"/>
                    <a:pt x="329" y="679"/>
                  </a:cubicBezTo>
                  <a:close/>
                  <a:moveTo>
                    <a:pt x="324" y="697"/>
                  </a:moveTo>
                  <a:cubicBezTo>
                    <a:pt x="324" y="697"/>
                    <a:pt x="324" y="697"/>
                    <a:pt x="324" y="697"/>
                  </a:cubicBezTo>
                  <a:cubicBezTo>
                    <a:pt x="324" y="697"/>
                    <a:pt x="324" y="697"/>
                    <a:pt x="324" y="697"/>
                  </a:cubicBezTo>
                  <a:close/>
                  <a:moveTo>
                    <a:pt x="320" y="692"/>
                  </a:moveTo>
                  <a:cubicBezTo>
                    <a:pt x="320" y="692"/>
                    <a:pt x="320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ubicBezTo>
                    <a:pt x="320" y="692"/>
                    <a:pt x="320" y="692"/>
                    <a:pt x="320" y="692"/>
                  </a:cubicBezTo>
                  <a:close/>
                  <a:moveTo>
                    <a:pt x="330" y="672"/>
                  </a:moveTo>
                  <a:cubicBezTo>
                    <a:pt x="330" y="672"/>
                    <a:pt x="330" y="672"/>
                    <a:pt x="330" y="672"/>
                  </a:cubicBezTo>
                  <a:cubicBezTo>
                    <a:pt x="330" y="672"/>
                    <a:pt x="330" y="672"/>
                    <a:pt x="330" y="672"/>
                  </a:cubicBezTo>
                  <a:close/>
                  <a:moveTo>
                    <a:pt x="336" y="666"/>
                  </a:moveTo>
                  <a:cubicBezTo>
                    <a:pt x="336" y="666"/>
                    <a:pt x="336" y="666"/>
                    <a:pt x="336" y="666"/>
                  </a:cubicBezTo>
                  <a:cubicBezTo>
                    <a:pt x="336" y="666"/>
                    <a:pt x="336" y="666"/>
                    <a:pt x="336" y="666"/>
                  </a:cubicBezTo>
                  <a:cubicBezTo>
                    <a:pt x="336" y="666"/>
                    <a:pt x="336" y="666"/>
                    <a:pt x="336" y="666"/>
                  </a:cubicBezTo>
                  <a:close/>
                  <a:moveTo>
                    <a:pt x="330" y="687"/>
                  </a:move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lose/>
                  <a:moveTo>
                    <a:pt x="330" y="687"/>
                  </a:moveTo>
                  <a:cubicBezTo>
                    <a:pt x="330" y="687"/>
                    <a:pt x="330" y="687"/>
                    <a:pt x="330" y="687"/>
                  </a:cubicBezTo>
                  <a:cubicBezTo>
                    <a:pt x="330" y="687"/>
                    <a:pt x="330" y="687"/>
                    <a:pt x="330" y="687"/>
                  </a:cubicBezTo>
                  <a:close/>
                  <a:moveTo>
                    <a:pt x="292" y="683"/>
                  </a:moveTo>
                  <a:cubicBezTo>
                    <a:pt x="292" y="683"/>
                    <a:pt x="292" y="683"/>
                    <a:pt x="292" y="683"/>
                  </a:cubicBezTo>
                  <a:cubicBezTo>
                    <a:pt x="292" y="683"/>
                    <a:pt x="292" y="683"/>
                    <a:pt x="292" y="683"/>
                  </a:cubicBezTo>
                  <a:cubicBezTo>
                    <a:pt x="292" y="683"/>
                    <a:pt x="292" y="683"/>
                    <a:pt x="292" y="683"/>
                  </a:cubicBezTo>
                  <a:close/>
                  <a:moveTo>
                    <a:pt x="232" y="955"/>
                  </a:moveTo>
                  <a:cubicBezTo>
                    <a:pt x="232" y="955"/>
                    <a:pt x="232" y="955"/>
                    <a:pt x="232" y="955"/>
                  </a:cubicBezTo>
                  <a:cubicBezTo>
                    <a:pt x="232" y="955"/>
                    <a:pt x="232" y="955"/>
                    <a:pt x="232" y="955"/>
                  </a:cubicBezTo>
                  <a:cubicBezTo>
                    <a:pt x="232" y="955"/>
                    <a:pt x="232" y="955"/>
                    <a:pt x="232" y="955"/>
                  </a:cubicBezTo>
                  <a:close/>
                  <a:moveTo>
                    <a:pt x="292" y="554"/>
                  </a:moveTo>
                  <a:cubicBezTo>
                    <a:pt x="292" y="554"/>
                    <a:pt x="292" y="554"/>
                    <a:pt x="292" y="554"/>
                  </a:cubicBezTo>
                  <a:cubicBezTo>
                    <a:pt x="292" y="554"/>
                    <a:pt x="292" y="554"/>
                    <a:pt x="292" y="554"/>
                  </a:cubicBezTo>
                  <a:cubicBezTo>
                    <a:pt x="292" y="554"/>
                    <a:pt x="292" y="554"/>
                    <a:pt x="292" y="554"/>
                  </a:cubicBezTo>
                  <a:close/>
                  <a:moveTo>
                    <a:pt x="336" y="692"/>
                  </a:moveTo>
                  <a:cubicBezTo>
                    <a:pt x="336" y="692"/>
                    <a:pt x="336" y="692"/>
                    <a:pt x="336" y="692"/>
                  </a:cubicBezTo>
                  <a:cubicBezTo>
                    <a:pt x="336" y="692"/>
                    <a:pt x="336" y="692"/>
                    <a:pt x="336" y="692"/>
                  </a:cubicBezTo>
                  <a:close/>
                  <a:moveTo>
                    <a:pt x="252" y="719"/>
                  </a:moveTo>
                  <a:cubicBezTo>
                    <a:pt x="252" y="719"/>
                    <a:pt x="252" y="719"/>
                    <a:pt x="252" y="719"/>
                  </a:cubicBezTo>
                  <a:cubicBezTo>
                    <a:pt x="252" y="719"/>
                    <a:pt x="252" y="719"/>
                    <a:pt x="252" y="719"/>
                  </a:cubicBezTo>
                  <a:cubicBezTo>
                    <a:pt x="252" y="719"/>
                    <a:pt x="252" y="719"/>
                    <a:pt x="252" y="719"/>
                  </a:cubicBezTo>
                  <a:cubicBezTo>
                    <a:pt x="252" y="719"/>
                    <a:pt x="252" y="719"/>
                    <a:pt x="252" y="719"/>
                  </a:cubicBezTo>
                  <a:close/>
                  <a:moveTo>
                    <a:pt x="252" y="719"/>
                  </a:moveTo>
                  <a:cubicBezTo>
                    <a:pt x="252" y="719"/>
                    <a:pt x="251" y="719"/>
                    <a:pt x="251" y="719"/>
                  </a:cubicBezTo>
                  <a:cubicBezTo>
                    <a:pt x="251" y="719"/>
                    <a:pt x="252" y="719"/>
                    <a:pt x="252" y="719"/>
                  </a:cubicBezTo>
                  <a:close/>
                  <a:moveTo>
                    <a:pt x="306" y="638"/>
                  </a:moveTo>
                  <a:cubicBezTo>
                    <a:pt x="306" y="638"/>
                    <a:pt x="306" y="638"/>
                    <a:pt x="306" y="638"/>
                  </a:cubicBezTo>
                  <a:cubicBezTo>
                    <a:pt x="306" y="638"/>
                    <a:pt x="306" y="638"/>
                    <a:pt x="306" y="638"/>
                  </a:cubicBezTo>
                  <a:cubicBezTo>
                    <a:pt x="306" y="638"/>
                    <a:pt x="306" y="638"/>
                    <a:pt x="306" y="638"/>
                  </a:cubicBezTo>
                  <a:close/>
                  <a:moveTo>
                    <a:pt x="344" y="467"/>
                  </a:moveTo>
                  <a:cubicBezTo>
                    <a:pt x="344" y="467"/>
                    <a:pt x="344" y="467"/>
                    <a:pt x="344" y="467"/>
                  </a:cubicBezTo>
                  <a:cubicBezTo>
                    <a:pt x="344" y="467"/>
                    <a:pt x="344" y="467"/>
                    <a:pt x="344" y="467"/>
                  </a:cubicBezTo>
                  <a:close/>
                  <a:moveTo>
                    <a:pt x="223" y="897"/>
                  </a:moveTo>
                  <a:cubicBezTo>
                    <a:pt x="222" y="897"/>
                    <a:pt x="222" y="898"/>
                    <a:pt x="222" y="898"/>
                  </a:cubicBezTo>
                  <a:cubicBezTo>
                    <a:pt x="222" y="898"/>
                    <a:pt x="222" y="898"/>
                    <a:pt x="222" y="898"/>
                  </a:cubicBezTo>
                  <a:cubicBezTo>
                    <a:pt x="222" y="898"/>
                    <a:pt x="222" y="897"/>
                    <a:pt x="223" y="897"/>
                  </a:cubicBezTo>
                  <a:close/>
                  <a:moveTo>
                    <a:pt x="244" y="720"/>
                  </a:moveTo>
                  <a:cubicBezTo>
                    <a:pt x="244" y="720"/>
                    <a:pt x="245" y="720"/>
                    <a:pt x="245" y="720"/>
                  </a:cubicBezTo>
                  <a:cubicBezTo>
                    <a:pt x="245" y="720"/>
                    <a:pt x="245" y="720"/>
                    <a:pt x="245" y="720"/>
                  </a:cubicBezTo>
                  <a:cubicBezTo>
                    <a:pt x="245" y="720"/>
                    <a:pt x="244" y="720"/>
                    <a:pt x="244" y="720"/>
                  </a:cubicBezTo>
                  <a:close/>
                  <a:moveTo>
                    <a:pt x="298" y="729"/>
                  </a:moveTo>
                  <a:cubicBezTo>
                    <a:pt x="298" y="729"/>
                    <a:pt x="298" y="730"/>
                    <a:pt x="298" y="730"/>
                  </a:cubicBezTo>
                  <a:cubicBezTo>
                    <a:pt x="298" y="730"/>
                    <a:pt x="298" y="729"/>
                    <a:pt x="298" y="729"/>
                  </a:cubicBezTo>
                  <a:close/>
                  <a:moveTo>
                    <a:pt x="308" y="636"/>
                  </a:move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lose/>
                  <a:moveTo>
                    <a:pt x="298" y="729"/>
                  </a:moveTo>
                  <a:cubicBezTo>
                    <a:pt x="298" y="729"/>
                    <a:pt x="298" y="729"/>
                    <a:pt x="298" y="729"/>
                  </a:cubicBezTo>
                  <a:cubicBezTo>
                    <a:pt x="298" y="729"/>
                    <a:pt x="298" y="729"/>
                    <a:pt x="298" y="729"/>
                  </a:cubicBezTo>
                  <a:cubicBezTo>
                    <a:pt x="298" y="729"/>
                    <a:pt x="298" y="729"/>
                    <a:pt x="298" y="729"/>
                  </a:cubicBezTo>
                  <a:close/>
                  <a:moveTo>
                    <a:pt x="276" y="714"/>
                  </a:moveTo>
                  <a:cubicBezTo>
                    <a:pt x="276" y="714"/>
                    <a:pt x="277" y="714"/>
                    <a:pt x="277" y="714"/>
                  </a:cubicBezTo>
                  <a:cubicBezTo>
                    <a:pt x="277" y="714"/>
                    <a:pt x="277" y="714"/>
                    <a:pt x="277" y="714"/>
                  </a:cubicBezTo>
                  <a:cubicBezTo>
                    <a:pt x="277" y="714"/>
                    <a:pt x="276" y="714"/>
                    <a:pt x="276" y="714"/>
                  </a:cubicBezTo>
                  <a:close/>
                  <a:moveTo>
                    <a:pt x="276" y="710"/>
                  </a:moveTo>
                  <a:cubicBezTo>
                    <a:pt x="276" y="710"/>
                    <a:pt x="276" y="710"/>
                    <a:pt x="276" y="710"/>
                  </a:cubicBezTo>
                  <a:cubicBezTo>
                    <a:pt x="276" y="710"/>
                    <a:pt x="276" y="710"/>
                    <a:pt x="276" y="710"/>
                  </a:cubicBezTo>
                  <a:cubicBezTo>
                    <a:pt x="276" y="710"/>
                    <a:pt x="276" y="710"/>
                    <a:pt x="276" y="710"/>
                  </a:cubicBezTo>
                  <a:close/>
                  <a:moveTo>
                    <a:pt x="299" y="707"/>
                  </a:moveTo>
                  <a:cubicBezTo>
                    <a:pt x="299" y="707"/>
                    <a:pt x="299" y="707"/>
                    <a:pt x="299" y="707"/>
                  </a:cubicBezTo>
                  <a:cubicBezTo>
                    <a:pt x="299" y="707"/>
                    <a:pt x="299" y="707"/>
                    <a:pt x="299" y="707"/>
                  </a:cubicBezTo>
                  <a:cubicBezTo>
                    <a:pt x="299" y="707"/>
                    <a:pt x="299" y="707"/>
                    <a:pt x="299" y="707"/>
                  </a:cubicBezTo>
                  <a:close/>
                  <a:moveTo>
                    <a:pt x="276" y="710"/>
                  </a:moveTo>
                  <a:cubicBezTo>
                    <a:pt x="276" y="710"/>
                    <a:pt x="276" y="710"/>
                    <a:pt x="275" y="710"/>
                  </a:cubicBezTo>
                  <a:cubicBezTo>
                    <a:pt x="276" y="710"/>
                    <a:pt x="276" y="710"/>
                    <a:pt x="276" y="710"/>
                  </a:cubicBezTo>
                  <a:close/>
                  <a:moveTo>
                    <a:pt x="321" y="651"/>
                  </a:move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lose/>
                  <a:moveTo>
                    <a:pt x="321" y="651"/>
                  </a:moveTo>
                  <a:cubicBezTo>
                    <a:pt x="321" y="651"/>
                    <a:pt x="321" y="651"/>
                    <a:pt x="320" y="651"/>
                  </a:cubicBezTo>
                  <a:cubicBezTo>
                    <a:pt x="321" y="651"/>
                    <a:pt x="321" y="651"/>
                    <a:pt x="321" y="651"/>
                  </a:cubicBezTo>
                  <a:close/>
                  <a:moveTo>
                    <a:pt x="320" y="651"/>
                  </a:moveTo>
                  <a:cubicBezTo>
                    <a:pt x="320" y="651"/>
                    <a:pt x="320" y="651"/>
                    <a:pt x="320" y="651"/>
                  </a:cubicBezTo>
                  <a:cubicBezTo>
                    <a:pt x="320" y="651"/>
                    <a:pt x="320" y="651"/>
                    <a:pt x="320" y="651"/>
                  </a:cubicBezTo>
                  <a:close/>
                  <a:moveTo>
                    <a:pt x="875" y="493"/>
                  </a:moveTo>
                  <a:cubicBezTo>
                    <a:pt x="875" y="493"/>
                    <a:pt x="875" y="493"/>
                    <a:pt x="875" y="493"/>
                  </a:cubicBezTo>
                  <a:cubicBezTo>
                    <a:pt x="875" y="493"/>
                    <a:pt x="875" y="493"/>
                    <a:pt x="875" y="493"/>
                  </a:cubicBezTo>
                  <a:cubicBezTo>
                    <a:pt x="875" y="493"/>
                    <a:pt x="875" y="493"/>
                    <a:pt x="875" y="493"/>
                  </a:cubicBezTo>
                  <a:close/>
                  <a:moveTo>
                    <a:pt x="231" y="755"/>
                  </a:moveTo>
                  <a:cubicBezTo>
                    <a:pt x="231" y="755"/>
                    <a:pt x="231" y="755"/>
                    <a:pt x="231" y="755"/>
                  </a:cubicBezTo>
                  <a:cubicBezTo>
                    <a:pt x="231" y="755"/>
                    <a:pt x="231" y="755"/>
                    <a:pt x="231" y="755"/>
                  </a:cubicBezTo>
                  <a:close/>
                  <a:moveTo>
                    <a:pt x="184" y="827"/>
                  </a:moveTo>
                  <a:cubicBezTo>
                    <a:pt x="184" y="827"/>
                    <a:pt x="184" y="827"/>
                    <a:pt x="184" y="827"/>
                  </a:cubicBezTo>
                  <a:cubicBezTo>
                    <a:pt x="184" y="827"/>
                    <a:pt x="184" y="827"/>
                    <a:pt x="183" y="827"/>
                  </a:cubicBezTo>
                  <a:cubicBezTo>
                    <a:pt x="184" y="827"/>
                    <a:pt x="184" y="827"/>
                    <a:pt x="184" y="827"/>
                  </a:cubicBezTo>
                  <a:close/>
                  <a:moveTo>
                    <a:pt x="858" y="463"/>
                  </a:moveTo>
                  <a:cubicBezTo>
                    <a:pt x="858" y="463"/>
                    <a:pt x="858" y="463"/>
                    <a:pt x="858" y="463"/>
                  </a:cubicBez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3"/>
                  </a:cubicBezTo>
                  <a:close/>
                  <a:moveTo>
                    <a:pt x="322" y="653"/>
                  </a:move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lose/>
                  <a:moveTo>
                    <a:pt x="320" y="651"/>
                  </a:moveTo>
                  <a:cubicBezTo>
                    <a:pt x="320" y="651"/>
                    <a:pt x="320" y="650"/>
                    <a:pt x="320" y="650"/>
                  </a:cubicBezTo>
                  <a:cubicBezTo>
                    <a:pt x="320" y="650"/>
                    <a:pt x="320" y="651"/>
                    <a:pt x="320" y="651"/>
                  </a:cubicBezTo>
                  <a:close/>
                  <a:moveTo>
                    <a:pt x="293" y="656"/>
                  </a:moveTo>
                  <a:cubicBezTo>
                    <a:pt x="293" y="656"/>
                    <a:pt x="293" y="656"/>
                    <a:pt x="293" y="656"/>
                  </a:cubicBezTo>
                  <a:cubicBezTo>
                    <a:pt x="293" y="656"/>
                    <a:pt x="294" y="656"/>
                    <a:pt x="294" y="656"/>
                  </a:cubicBezTo>
                  <a:cubicBezTo>
                    <a:pt x="294" y="656"/>
                    <a:pt x="293" y="656"/>
                    <a:pt x="293" y="656"/>
                  </a:cubicBezTo>
                  <a:close/>
                  <a:moveTo>
                    <a:pt x="928" y="632"/>
                  </a:moveTo>
                  <a:cubicBezTo>
                    <a:pt x="928" y="632"/>
                    <a:pt x="928" y="632"/>
                    <a:pt x="928" y="632"/>
                  </a:cubicBezTo>
                  <a:cubicBezTo>
                    <a:pt x="928" y="632"/>
                    <a:pt x="928" y="632"/>
                    <a:pt x="928" y="632"/>
                  </a:cubicBezTo>
                  <a:close/>
                  <a:moveTo>
                    <a:pt x="313" y="674"/>
                  </a:moveTo>
                  <a:cubicBezTo>
                    <a:pt x="313" y="674"/>
                    <a:pt x="313" y="674"/>
                    <a:pt x="313" y="674"/>
                  </a:cubicBezTo>
                  <a:cubicBezTo>
                    <a:pt x="313" y="674"/>
                    <a:pt x="313" y="674"/>
                    <a:pt x="313" y="674"/>
                  </a:cubicBezTo>
                  <a:cubicBezTo>
                    <a:pt x="313" y="674"/>
                    <a:pt x="313" y="674"/>
                    <a:pt x="313" y="674"/>
                  </a:cubicBezTo>
                  <a:close/>
                  <a:moveTo>
                    <a:pt x="313" y="676"/>
                  </a:moveTo>
                  <a:cubicBezTo>
                    <a:pt x="313" y="676"/>
                    <a:pt x="313" y="676"/>
                    <a:pt x="313" y="676"/>
                  </a:cubicBezTo>
                  <a:cubicBezTo>
                    <a:pt x="313" y="676"/>
                    <a:pt x="313" y="676"/>
                    <a:pt x="313" y="676"/>
                  </a:cubicBezTo>
                  <a:cubicBezTo>
                    <a:pt x="313" y="676"/>
                    <a:pt x="313" y="676"/>
                    <a:pt x="313" y="676"/>
                  </a:cubicBezTo>
                  <a:close/>
                  <a:moveTo>
                    <a:pt x="316" y="669"/>
                  </a:moveTo>
                  <a:cubicBezTo>
                    <a:pt x="316" y="669"/>
                    <a:pt x="316" y="669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ubicBezTo>
                    <a:pt x="316" y="669"/>
                    <a:pt x="316" y="669"/>
                    <a:pt x="316" y="669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4" y="981"/>
                    <a:pt x="154" y="981"/>
                    <a:pt x="154" y="981"/>
                  </a:cubicBezTo>
                  <a:close/>
                  <a:moveTo>
                    <a:pt x="902" y="554"/>
                  </a:moveTo>
                  <a:cubicBezTo>
                    <a:pt x="901" y="552"/>
                    <a:pt x="900" y="552"/>
                    <a:pt x="902" y="556"/>
                  </a:cubicBezTo>
                  <a:cubicBezTo>
                    <a:pt x="903" y="556"/>
                    <a:pt x="903" y="556"/>
                    <a:pt x="902" y="554"/>
                  </a:cubicBezTo>
                  <a:close/>
                  <a:moveTo>
                    <a:pt x="887" y="522"/>
                  </a:moveTo>
                  <a:cubicBezTo>
                    <a:pt x="886" y="520"/>
                    <a:pt x="887" y="524"/>
                    <a:pt x="888" y="524"/>
                  </a:cubicBezTo>
                  <a:cubicBezTo>
                    <a:pt x="887" y="523"/>
                    <a:pt x="888" y="524"/>
                    <a:pt x="887" y="522"/>
                  </a:cubicBezTo>
                  <a:close/>
                  <a:moveTo>
                    <a:pt x="703" y="1038"/>
                  </a:moveTo>
                  <a:cubicBezTo>
                    <a:pt x="704" y="1038"/>
                    <a:pt x="705" y="1038"/>
                    <a:pt x="703" y="1038"/>
                  </a:cubicBezTo>
                  <a:cubicBezTo>
                    <a:pt x="702" y="1038"/>
                    <a:pt x="701" y="1038"/>
                    <a:pt x="703" y="1038"/>
                  </a:cubicBezTo>
                  <a:close/>
                  <a:moveTo>
                    <a:pt x="883" y="624"/>
                  </a:moveTo>
                  <a:cubicBezTo>
                    <a:pt x="883" y="624"/>
                    <a:pt x="882" y="624"/>
                    <a:pt x="882" y="624"/>
                  </a:cubicBezTo>
                  <a:cubicBezTo>
                    <a:pt x="882" y="625"/>
                    <a:pt x="883" y="625"/>
                    <a:pt x="883" y="624"/>
                  </a:cubicBezTo>
                  <a:close/>
                  <a:moveTo>
                    <a:pt x="908" y="1034"/>
                  </a:moveTo>
                  <a:cubicBezTo>
                    <a:pt x="907" y="1034"/>
                    <a:pt x="907" y="1033"/>
                    <a:pt x="907" y="1034"/>
                  </a:cubicBezTo>
                  <a:cubicBezTo>
                    <a:pt x="907" y="1034"/>
                    <a:pt x="907" y="1034"/>
                    <a:pt x="908" y="1034"/>
                  </a:cubicBezTo>
                  <a:close/>
                  <a:moveTo>
                    <a:pt x="911" y="561"/>
                  </a:moveTo>
                  <a:cubicBezTo>
                    <a:pt x="911" y="561"/>
                    <a:pt x="911" y="561"/>
                    <a:pt x="911" y="561"/>
                  </a:cubicBezTo>
                  <a:cubicBezTo>
                    <a:pt x="911" y="561"/>
                    <a:pt x="911" y="561"/>
                    <a:pt x="911" y="561"/>
                  </a:cubicBezTo>
                  <a:cubicBezTo>
                    <a:pt x="911" y="561"/>
                    <a:pt x="911" y="561"/>
                    <a:pt x="911" y="560"/>
                  </a:cubicBezTo>
                  <a:cubicBezTo>
                    <a:pt x="909" y="557"/>
                    <a:pt x="912" y="562"/>
                    <a:pt x="911" y="561"/>
                  </a:cubicBezTo>
                  <a:close/>
                  <a:moveTo>
                    <a:pt x="910" y="561"/>
                  </a:moveTo>
                  <a:cubicBezTo>
                    <a:pt x="910" y="561"/>
                    <a:pt x="910" y="561"/>
                    <a:pt x="910" y="561"/>
                  </a:cubicBezTo>
                  <a:cubicBezTo>
                    <a:pt x="911" y="561"/>
                    <a:pt x="911" y="561"/>
                    <a:pt x="910" y="561"/>
                  </a:cubicBezTo>
                  <a:cubicBezTo>
                    <a:pt x="911" y="562"/>
                    <a:pt x="911" y="562"/>
                    <a:pt x="910" y="561"/>
                  </a:cubicBezTo>
                  <a:cubicBezTo>
                    <a:pt x="910" y="560"/>
                    <a:pt x="910" y="561"/>
                    <a:pt x="910" y="561"/>
                  </a:cubicBezTo>
                  <a:cubicBezTo>
                    <a:pt x="910" y="561"/>
                    <a:pt x="910" y="561"/>
                    <a:pt x="910" y="561"/>
                  </a:cubicBezTo>
                  <a:close/>
                  <a:moveTo>
                    <a:pt x="904" y="557"/>
                  </a:moveTo>
                  <a:cubicBezTo>
                    <a:pt x="903" y="557"/>
                    <a:pt x="903" y="556"/>
                    <a:pt x="903" y="556"/>
                  </a:cubicBezTo>
                  <a:cubicBezTo>
                    <a:pt x="903" y="557"/>
                    <a:pt x="905" y="560"/>
                    <a:pt x="904" y="557"/>
                  </a:cubicBezTo>
                  <a:close/>
                  <a:moveTo>
                    <a:pt x="910" y="561"/>
                  </a:moveTo>
                  <a:cubicBezTo>
                    <a:pt x="910" y="561"/>
                    <a:pt x="910" y="561"/>
                    <a:pt x="910" y="561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0" y="561"/>
                    <a:pt x="910" y="561"/>
                    <a:pt x="910" y="561"/>
                  </a:cubicBezTo>
                  <a:close/>
                  <a:moveTo>
                    <a:pt x="910" y="561"/>
                  </a:moveTo>
                  <a:cubicBezTo>
                    <a:pt x="910" y="562"/>
                    <a:pt x="910" y="562"/>
                    <a:pt x="910" y="562"/>
                  </a:cubicBezTo>
                  <a:cubicBezTo>
                    <a:pt x="910" y="562"/>
                    <a:pt x="910" y="562"/>
                    <a:pt x="910" y="561"/>
                  </a:cubicBezTo>
                  <a:close/>
                  <a:moveTo>
                    <a:pt x="911" y="563"/>
                  </a:moveTo>
                  <a:cubicBezTo>
                    <a:pt x="911" y="563"/>
                    <a:pt x="911" y="563"/>
                    <a:pt x="911" y="563"/>
                  </a:cubicBezTo>
                  <a:cubicBezTo>
                    <a:pt x="911" y="563"/>
                    <a:pt x="911" y="563"/>
                    <a:pt x="911" y="563"/>
                  </a:cubicBezTo>
                  <a:cubicBezTo>
                    <a:pt x="911" y="563"/>
                    <a:pt x="911" y="563"/>
                    <a:pt x="911" y="563"/>
                  </a:cubicBezTo>
                  <a:close/>
                  <a:moveTo>
                    <a:pt x="875" y="493"/>
                  </a:moveTo>
                  <a:cubicBezTo>
                    <a:pt x="874" y="492"/>
                    <a:pt x="874" y="492"/>
                    <a:pt x="874" y="492"/>
                  </a:cubicBezTo>
                  <a:cubicBezTo>
                    <a:pt x="874" y="492"/>
                    <a:pt x="874" y="492"/>
                    <a:pt x="874" y="493"/>
                  </a:cubicBezTo>
                  <a:cubicBezTo>
                    <a:pt x="874" y="493"/>
                    <a:pt x="875" y="493"/>
                    <a:pt x="875" y="493"/>
                  </a:cubicBezTo>
                  <a:close/>
                  <a:moveTo>
                    <a:pt x="911" y="563"/>
                  </a:moveTo>
                  <a:cubicBezTo>
                    <a:pt x="911" y="563"/>
                    <a:pt x="911" y="562"/>
                    <a:pt x="910" y="561"/>
                  </a:cubicBezTo>
                  <a:cubicBezTo>
                    <a:pt x="910" y="561"/>
                    <a:pt x="910" y="561"/>
                    <a:pt x="910" y="562"/>
                  </a:cubicBezTo>
                  <a:cubicBezTo>
                    <a:pt x="910" y="562"/>
                    <a:pt x="910" y="562"/>
                    <a:pt x="910" y="562"/>
                  </a:cubicBezTo>
                  <a:cubicBezTo>
                    <a:pt x="910" y="562"/>
                    <a:pt x="910" y="562"/>
                    <a:pt x="910" y="562"/>
                  </a:cubicBezTo>
                  <a:cubicBezTo>
                    <a:pt x="910" y="562"/>
                    <a:pt x="911" y="562"/>
                    <a:pt x="911" y="563"/>
                  </a:cubicBezTo>
                  <a:close/>
                  <a:moveTo>
                    <a:pt x="905" y="557"/>
                  </a:moveTo>
                  <a:cubicBezTo>
                    <a:pt x="905" y="556"/>
                    <a:pt x="905" y="556"/>
                    <a:pt x="904" y="555"/>
                  </a:cubicBezTo>
                  <a:cubicBezTo>
                    <a:pt x="903" y="554"/>
                    <a:pt x="905" y="557"/>
                    <a:pt x="905" y="557"/>
                  </a:cubicBezTo>
                  <a:close/>
                  <a:moveTo>
                    <a:pt x="904" y="557"/>
                  </a:moveTo>
                  <a:cubicBezTo>
                    <a:pt x="903" y="557"/>
                    <a:pt x="904" y="558"/>
                    <a:pt x="904" y="559"/>
                  </a:cubicBezTo>
                  <a:cubicBezTo>
                    <a:pt x="905" y="559"/>
                    <a:pt x="905" y="559"/>
                    <a:pt x="905" y="559"/>
                  </a:cubicBezTo>
                  <a:cubicBezTo>
                    <a:pt x="905" y="559"/>
                    <a:pt x="905" y="559"/>
                    <a:pt x="905" y="559"/>
                  </a:cubicBezTo>
                  <a:cubicBezTo>
                    <a:pt x="905" y="558"/>
                    <a:pt x="904" y="558"/>
                    <a:pt x="904" y="558"/>
                  </a:cubicBezTo>
                  <a:cubicBezTo>
                    <a:pt x="904" y="558"/>
                    <a:pt x="904" y="558"/>
                    <a:pt x="904" y="557"/>
                  </a:cubicBezTo>
                  <a:cubicBezTo>
                    <a:pt x="904" y="557"/>
                    <a:pt x="904" y="557"/>
                    <a:pt x="904" y="556"/>
                  </a:cubicBezTo>
                  <a:cubicBezTo>
                    <a:pt x="903" y="556"/>
                    <a:pt x="904" y="556"/>
                    <a:pt x="904" y="557"/>
                  </a:cubicBezTo>
                  <a:cubicBezTo>
                    <a:pt x="904" y="557"/>
                    <a:pt x="904" y="557"/>
                    <a:pt x="904" y="557"/>
                  </a:cubicBezTo>
                  <a:close/>
                  <a:moveTo>
                    <a:pt x="907" y="561"/>
                  </a:moveTo>
                  <a:cubicBezTo>
                    <a:pt x="907" y="561"/>
                    <a:pt x="907" y="561"/>
                    <a:pt x="906" y="561"/>
                  </a:cubicBezTo>
                  <a:cubicBezTo>
                    <a:pt x="906" y="561"/>
                    <a:pt x="906" y="561"/>
                    <a:pt x="906" y="561"/>
                  </a:cubicBezTo>
                  <a:cubicBezTo>
                    <a:pt x="907" y="561"/>
                    <a:pt x="907" y="561"/>
                    <a:pt x="907" y="561"/>
                  </a:cubicBezTo>
                  <a:cubicBezTo>
                    <a:pt x="907" y="561"/>
                    <a:pt x="907" y="561"/>
                    <a:pt x="907" y="561"/>
                  </a:cubicBezTo>
                  <a:close/>
                  <a:moveTo>
                    <a:pt x="910" y="565"/>
                  </a:moveTo>
                  <a:cubicBezTo>
                    <a:pt x="910" y="565"/>
                    <a:pt x="910" y="565"/>
                    <a:pt x="910" y="565"/>
                  </a:cubicBezTo>
                  <a:cubicBezTo>
                    <a:pt x="910" y="565"/>
                    <a:pt x="910" y="565"/>
                    <a:pt x="910" y="565"/>
                  </a:cubicBezTo>
                  <a:cubicBezTo>
                    <a:pt x="910" y="565"/>
                    <a:pt x="910" y="565"/>
                    <a:pt x="910" y="565"/>
                  </a:cubicBezTo>
                  <a:close/>
                  <a:moveTo>
                    <a:pt x="906" y="561"/>
                  </a:moveTo>
                  <a:cubicBezTo>
                    <a:pt x="906" y="561"/>
                    <a:pt x="906" y="561"/>
                    <a:pt x="906" y="561"/>
                  </a:cubicBezTo>
                  <a:cubicBezTo>
                    <a:pt x="906" y="561"/>
                    <a:pt x="906" y="561"/>
                    <a:pt x="906" y="561"/>
                  </a:cubicBezTo>
                  <a:close/>
                  <a:moveTo>
                    <a:pt x="703" y="1037"/>
                  </a:moveTo>
                  <a:cubicBezTo>
                    <a:pt x="703" y="1037"/>
                    <a:pt x="704" y="1037"/>
                    <a:pt x="704" y="1037"/>
                  </a:cubicBezTo>
                  <a:cubicBezTo>
                    <a:pt x="703" y="1037"/>
                    <a:pt x="701" y="1037"/>
                    <a:pt x="703" y="1037"/>
                  </a:cubicBezTo>
                  <a:close/>
                  <a:moveTo>
                    <a:pt x="973" y="765"/>
                  </a:moveTo>
                  <a:cubicBezTo>
                    <a:pt x="972" y="766"/>
                    <a:pt x="974" y="766"/>
                    <a:pt x="974" y="765"/>
                  </a:cubicBezTo>
                  <a:cubicBezTo>
                    <a:pt x="974" y="765"/>
                    <a:pt x="973" y="765"/>
                    <a:pt x="973" y="765"/>
                  </a:cubicBezTo>
                  <a:close/>
                  <a:moveTo>
                    <a:pt x="976" y="767"/>
                  </a:moveTo>
                  <a:cubicBezTo>
                    <a:pt x="976" y="767"/>
                    <a:pt x="976" y="767"/>
                    <a:pt x="977" y="768"/>
                  </a:cubicBezTo>
                  <a:cubicBezTo>
                    <a:pt x="977" y="767"/>
                    <a:pt x="977" y="766"/>
                    <a:pt x="976" y="767"/>
                  </a:cubicBezTo>
                  <a:close/>
                  <a:moveTo>
                    <a:pt x="979" y="770"/>
                  </a:moveTo>
                  <a:cubicBezTo>
                    <a:pt x="979" y="770"/>
                    <a:pt x="979" y="770"/>
                    <a:pt x="979" y="769"/>
                  </a:cubicBezTo>
                  <a:cubicBezTo>
                    <a:pt x="978" y="769"/>
                    <a:pt x="977" y="769"/>
                    <a:pt x="977" y="770"/>
                  </a:cubicBezTo>
                  <a:cubicBezTo>
                    <a:pt x="978" y="770"/>
                    <a:pt x="978" y="770"/>
                    <a:pt x="979" y="770"/>
                  </a:cubicBezTo>
                  <a:close/>
                  <a:moveTo>
                    <a:pt x="868" y="494"/>
                  </a:moveTo>
                  <a:cubicBezTo>
                    <a:pt x="869" y="494"/>
                    <a:pt x="869" y="494"/>
                    <a:pt x="869" y="494"/>
                  </a:cubicBezTo>
                  <a:cubicBezTo>
                    <a:pt x="870" y="496"/>
                    <a:pt x="868" y="492"/>
                    <a:pt x="868" y="494"/>
                  </a:cubicBezTo>
                  <a:close/>
                  <a:moveTo>
                    <a:pt x="846" y="450"/>
                  </a:moveTo>
                  <a:cubicBezTo>
                    <a:pt x="845" y="450"/>
                    <a:pt x="845" y="448"/>
                    <a:pt x="845" y="448"/>
                  </a:cubicBezTo>
                  <a:cubicBezTo>
                    <a:pt x="845" y="451"/>
                    <a:pt x="847" y="452"/>
                    <a:pt x="846" y="450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867" y="491"/>
                  </a:moveTo>
                  <a:cubicBezTo>
                    <a:pt x="868" y="493"/>
                    <a:pt x="869" y="494"/>
                    <a:pt x="869" y="492"/>
                  </a:cubicBezTo>
                  <a:cubicBezTo>
                    <a:pt x="866" y="487"/>
                    <a:pt x="866" y="488"/>
                    <a:pt x="867" y="491"/>
                  </a:cubicBezTo>
                  <a:close/>
                  <a:moveTo>
                    <a:pt x="835" y="436"/>
                  </a:moveTo>
                  <a:cubicBezTo>
                    <a:pt x="835" y="437"/>
                    <a:pt x="836" y="438"/>
                    <a:pt x="836" y="438"/>
                  </a:cubicBezTo>
                  <a:cubicBezTo>
                    <a:pt x="836" y="438"/>
                    <a:pt x="836" y="438"/>
                    <a:pt x="836" y="438"/>
                  </a:cubicBezTo>
                  <a:cubicBezTo>
                    <a:pt x="836" y="438"/>
                    <a:pt x="836" y="437"/>
                    <a:pt x="835" y="436"/>
                  </a:cubicBezTo>
                  <a:cubicBezTo>
                    <a:pt x="835" y="436"/>
                    <a:pt x="835" y="436"/>
                    <a:pt x="835" y="436"/>
                  </a:cubicBezTo>
                  <a:close/>
                  <a:moveTo>
                    <a:pt x="897" y="632"/>
                  </a:moveTo>
                  <a:cubicBezTo>
                    <a:pt x="896" y="632"/>
                    <a:pt x="896" y="632"/>
                    <a:pt x="896" y="632"/>
                  </a:cubicBezTo>
                  <a:cubicBezTo>
                    <a:pt x="896" y="632"/>
                    <a:pt x="897" y="632"/>
                    <a:pt x="897" y="632"/>
                  </a:cubicBezTo>
                  <a:close/>
                  <a:moveTo>
                    <a:pt x="873" y="498"/>
                  </a:moveTo>
                  <a:cubicBezTo>
                    <a:pt x="874" y="499"/>
                    <a:pt x="874" y="498"/>
                    <a:pt x="874" y="498"/>
                  </a:cubicBezTo>
                  <a:cubicBezTo>
                    <a:pt x="874" y="498"/>
                    <a:pt x="873" y="498"/>
                    <a:pt x="873" y="497"/>
                  </a:cubicBezTo>
                  <a:cubicBezTo>
                    <a:pt x="873" y="497"/>
                    <a:pt x="873" y="497"/>
                    <a:pt x="873" y="498"/>
                  </a:cubicBezTo>
                  <a:close/>
                  <a:moveTo>
                    <a:pt x="874" y="499"/>
                  </a:moveTo>
                  <a:cubicBezTo>
                    <a:pt x="875" y="501"/>
                    <a:pt x="876" y="501"/>
                    <a:pt x="875" y="500"/>
                  </a:cubicBezTo>
                  <a:cubicBezTo>
                    <a:pt x="873" y="495"/>
                    <a:pt x="873" y="496"/>
                    <a:pt x="874" y="499"/>
                  </a:cubicBezTo>
                  <a:close/>
                  <a:moveTo>
                    <a:pt x="874" y="493"/>
                  </a:moveTo>
                  <a:cubicBezTo>
                    <a:pt x="874" y="494"/>
                    <a:pt x="875" y="494"/>
                    <a:pt x="876" y="496"/>
                  </a:cubicBezTo>
                  <a:cubicBezTo>
                    <a:pt x="876" y="496"/>
                    <a:pt x="876" y="496"/>
                    <a:pt x="876" y="495"/>
                  </a:cubicBezTo>
                  <a:cubicBezTo>
                    <a:pt x="875" y="494"/>
                    <a:pt x="875" y="495"/>
                    <a:pt x="875" y="495"/>
                  </a:cubicBezTo>
                  <a:cubicBezTo>
                    <a:pt x="875" y="494"/>
                    <a:pt x="874" y="494"/>
                    <a:pt x="874" y="493"/>
                  </a:cubicBezTo>
                  <a:cubicBezTo>
                    <a:pt x="874" y="493"/>
                    <a:pt x="874" y="493"/>
                    <a:pt x="874" y="493"/>
                  </a:cubicBezTo>
                  <a:close/>
                  <a:moveTo>
                    <a:pt x="875" y="498"/>
                  </a:moveTo>
                  <a:cubicBezTo>
                    <a:pt x="873" y="495"/>
                    <a:pt x="872" y="494"/>
                    <a:pt x="873" y="495"/>
                  </a:cubicBezTo>
                  <a:cubicBezTo>
                    <a:pt x="874" y="498"/>
                    <a:pt x="874" y="497"/>
                    <a:pt x="875" y="498"/>
                  </a:cubicBezTo>
                  <a:close/>
                  <a:moveTo>
                    <a:pt x="868" y="485"/>
                  </a:moveTo>
                  <a:cubicBezTo>
                    <a:pt x="868" y="486"/>
                    <a:pt x="869" y="487"/>
                    <a:pt x="869" y="487"/>
                  </a:cubicBezTo>
                  <a:cubicBezTo>
                    <a:pt x="868" y="483"/>
                    <a:pt x="867" y="483"/>
                    <a:pt x="868" y="485"/>
                  </a:cubicBezTo>
                  <a:close/>
                  <a:moveTo>
                    <a:pt x="872" y="493"/>
                  </a:moveTo>
                  <a:cubicBezTo>
                    <a:pt x="873" y="495"/>
                    <a:pt x="872" y="492"/>
                    <a:pt x="871" y="492"/>
                  </a:cubicBezTo>
                  <a:cubicBezTo>
                    <a:pt x="871" y="492"/>
                    <a:pt x="872" y="493"/>
                    <a:pt x="872" y="493"/>
                  </a:cubicBezTo>
                  <a:close/>
                  <a:moveTo>
                    <a:pt x="870" y="488"/>
                  </a:moveTo>
                  <a:cubicBezTo>
                    <a:pt x="870" y="488"/>
                    <a:pt x="870" y="488"/>
                    <a:pt x="870" y="487"/>
                  </a:cubicBezTo>
                  <a:cubicBezTo>
                    <a:pt x="870" y="488"/>
                    <a:pt x="869" y="487"/>
                    <a:pt x="870" y="489"/>
                  </a:cubicBezTo>
                  <a:cubicBezTo>
                    <a:pt x="871" y="490"/>
                    <a:pt x="871" y="490"/>
                    <a:pt x="871" y="490"/>
                  </a:cubicBezTo>
                  <a:cubicBezTo>
                    <a:pt x="872" y="492"/>
                    <a:pt x="872" y="493"/>
                    <a:pt x="873" y="494"/>
                  </a:cubicBezTo>
                  <a:cubicBezTo>
                    <a:pt x="873" y="494"/>
                    <a:pt x="873" y="494"/>
                    <a:pt x="873" y="493"/>
                  </a:cubicBezTo>
                  <a:cubicBezTo>
                    <a:pt x="873" y="493"/>
                    <a:pt x="872" y="492"/>
                    <a:pt x="873" y="492"/>
                  </a:cubicBez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0"/>
                    <a:pt x="872" y="490"/>
                  </a:cubicBezTo>
                  <a:cubicBezTo>
                    <a:pt x="872" y="490"/>
                    <a:pt x="872" y="490"/>
                    <a:pt x="872" y="491"/>
                  </a:cubicBezTo>
                  <a:cubicBezTo>
                    <a:pt x="872" y="490"/>
                    <a:pt x="873" y="490"/>
                    <a:pt x="873" y="490"/>
                  </a:cubicBezTo>
                  <a:cubicBezTo>
                    <a:pt x="872" y="490"/>
                    <a:pt x="872" y="489"/>
                    <a:pt x="872" y="489"/>
                  </a:cubicBezTo>
                  <a:cubicBezTo>
                    <a:pt x="872" y="488"/>
                    <a:pt x="871" y="488"/>
                    <a:pt x="871" y="488"/>
                  </a:cubicBezTo>
                  <a:cubicBezTo>
                    <a:pt x="871" y="487"/>
                    <a:pt x="871" y="487"/>
                    <a:pt x="871" y="487"/>
                  </a:cubicBezTo>
                  <a:cubicBezTo>
                    <a:pt x="871" y="487"/>
                    <a:pt x="870" y="486"/>
                    <a:pt x="870" y="485"/>
                  </a:cubicBezTo>
                  <a:cubicBezTo>
                    <a:pt x="870" y="486"/>
                    <a:pt x="870" y="486"/>
                    <a:pt x="870" y="486"/>
                  </a:cubicBezTo>
                  <a:cubicBezTo>
                    <a:pt x="870" y="486"/>
                    <a:pt x="870" y="487"/>
                    <a:pt x="871" y="487"/>
                  </a:cubicBezTo>
                  <a:cubicBezTo>
                    <a:pt x="871" y="487"/>
                    <a:pt x="870" y="487"/>
                    <a:pt x="870" y="487"/>
                  </a:cubicBezTo>
                  <a:cubicBezTo>
                    <a:pt x="870" y="487"/>
                    <a:pt x="870" y="487"/>
                    <a:pt x="870" y="487"/>
                  </a:cubicBezTo>
                  <a:cubicBezTo>
                    <a:pt x="870" y="486"/>
                    <a:pt x="869" y="485"/>
                    <a:pt x="869" y="484"/>
                  </a:cubicBezTo>
                  <a:cubicBezTo>
                    <a:pt x="869" y="485"/>
                    <a:pt x="870" y="486"/>
                    <a:pt x="870" y="488"/>
                  </a:cubicBezTo>
                  <a:cubicBezTo>
                    <a:pt x="870" y="488"/>
                    <a:pt x="870" y="488"/>
                    <a:pt x="870" y="488"/>
                  </a:cubicBezTo>
                  <a:close/>
                  <a:moveTo>
                    <a:pt x="873" y="491"/>
                  </a:moveTo>
                  <a:cubicBezTo>
                    <a:pt x="873" y="491"/>
                    <a:pt x="873" y="491"/>
                    <a:pt x="873" y="491"/>
                  </a:cubicBezTo>
                  <a:cubicBezTo>
                    <a:pt x="873" y="491"/>
                    <a:pt x="873" y="491"/>
                    <a:pt x="873" y="491"/>
                  </a:cubicBezTo>
                  <a:close/>
                  <a:moveTo>
                    <a:pt x="873" y="491"/>
                  </a:moveTo>
                  <a:cubicBezTo>
                    <a:pt x="873" y="491"/>
                    <a:pt x="873" y="491"/>
                    <a:pt x="873" y="491"/>
                  </a:cubicBezTo>
                  <a:cubicBezTo>
                    <a:pt x="873" y="491"/>
                    <a:pt x="873" y="491"/>
                    <a:pt x="873" y="491"/>
                  </a:cubicBezTo>
                  <a:close/>
                  <a:moveTo>
                    <a:pt x="873" y="491"/>
                  </a:moveTo>
                  <a:cubicBezTo>
                    <a:pt x="873" y="491"/>
                    <a:pt x="873" y="491"/>
                    <a:pt x="873" y="491"/>
                  </a:cubicBezTo>
                  <a:cubicBezTo>
                    <a:pt x="873" y="491"/>
                    <a:pt x="873" y="491"/>
                    <a:pt x="873" y="491"/>
                  </a:cubicBezTo>
                  <a:close/>
                  <a:moveTo>
                    <a:pt x="872" y="491"/>
                  </a:moveTo>
                  <a:cubicBezTo>
                    <a:pt x="873" y="491"/>
                    <a:pt x="873" y="491"/>
                    <a:pt x="873" y="491"/>
                  </a:cubicBezTo>
                  <a:cubicBezTo>
                    <a:pt x="873" y="491"/>
                    <a:pt x="873" y="491"/>
                    <a:pt x="872" y="491"/>
                  </a:cubicBezTo>
                  <a:close/>
                  <a:moveTo>
                    <a:pt x="872" y="491"/>
                  </a:move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ubicBezTo>
                    <a:pt x="872" y="491"/>
                    <a:pt x="872" y="491"/>
                    <a:pt x="872" y="491"/>
                  </a:cubicBezTo>
                  <a:close/>
                  <a:moveTo>
                    <a:pt x="873" y="493"/>
                  </a:moveTo>
                  <a:cubicBezTo>
                    <a:pt x="874" y="493"/>
                    <a:pt x="874" y="493"/>
                    <a:pt x="874" y="493"/>
                  </a:cubicBezTo>
                  <a:cubicBezTo>
                    <a:pt x="873" y="493"/>
                    <a:pt x="873" y="493"/>
                    <a:pt x="873" y="493"/>
                  </a:cubicBezTo>
                  <a:cubicBezTo>
                    <a:pt x="873" y="493"/>
                    <a:pt x="873" y="493"/>
                    <a:pt x="873" y="493"/>
                  </a:cubicBezTo>
                  <a:cubicBezTo>
                    <a:pt x="874" y="495"/>
                    <a:pt x="875" y="497"/>
                    <a:pt x="876" y="498"/>
                  </a:cubicBezTo>
                  <a:cubicBezTo>
                    <a:pt x="876" y="498"/>
                    <a:pt x="875" y="497"/>
                    <a:pt x="876" y="497"/>
                  </a:cubicBezTo>
                  <a:cubicBezTo>
                    <a:pt x="875" y="495"/>
                    <a:pt x="874" y="494"/>
                    <a:pt x="873" y="493"/>
                  </a:cubicBezTo>
                  <a:close/>
                  <a:moveTo>
                    <a:pt x="873" y="492"/>
                  </a:moveTo>
                  <a:cubicBezTo>
                    <a:pt x="874" y="492"/>
                    <a:pt x="874" y="493"/>
                    <a:pt x="874" y="493"/>
                  </a:cubicBezTo>
                  <a:cubicBezTo>
                    <a:pt x="874" y="493"/>
                    <a:pt x="874" y="492"/>
                    <a:pt x="873" y="492"/>
                  </a:cubicBezTo>
                  <a:close/>
                  <a:moveTo>
                    <a:pt x="873" y="492"/>
                  </a:move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2"/>
                    <a:pt x="873" y="492"/>
                  </a:cubicBezTo>
                  <a:close/>
                  <a:moveTo>
                    <a:pt x="873" y="492"/>
                  </a:moveTo>
                  <a:cubicBezTo>
                    <a:pt x="873" y="492"/>
                    <a:pt x="873" y="492"/>
                    <a:pt x="873" y="492"/>
                  </a:cubicBezTo>
                  <a:cubicBezTo>
                    <a:pt x="873" y="492"/>
                    <a:pt x="873" y="491"/>
                    <a:pt x="873" y="491"/>
                  </a:cubicBezTo>
                  <a:cubicBezTo>
                    <a:pt x="873" y="492"/>
                    <a:pt x="873" y="492"/>
                    <a:pt x="873" y="492"/>
                  </a:cubicBezTo>
                  <a:close/>
                  <a:moveTo>
                    <a:pt x="314" y="679"/>
                  </a:moveTo>
                  <a:cubicBezTo>
                    <a:pt x="315" y="678"/>
                    <a:pt x="314" y="677"/>
                    <a:pt x="314" y="677"/>
                  </a:cubicBezTo>
                  <a:cubicBezTo>
                    <a:pt x="313" y="677"/>
                    <a:pt x="313" y="679"/>
                    <a:pt x="314" y="679"/>
                  </a:cubicBezTo>
                  <a:close/>
                  <a:moveTo>
                    <a:pt x="309" y="685"/>
                  </a:moveTo>
                  <a:cubicBezTo>
                    <a:pt x="310" y="684"/>
                    <a:pt x="309" y="684"/>
                    <a:pt x="309" y="684"/>
                  </a:cubicBezTo>
                  <a:cubicBezTo>
                    <a:pt x="309" y="685"/>
                    <a:pt x="309" y="685"/>
                    <a:pt x="309" y="685"/>
                  </a:cubicBezTo>
                  <a:cubicBezTo>
                    <a:pt x="309" y="685"/>
                    <a:pt x="309" y="685"/>
                    <a:pt x="309" y="685"/>
                  </a:cubicBezTo>
                  <a:close/>
                  <a:moveTo>
                    <a:pt x="317" y="656"/>
                  </a:moveTo>
                  <a:cubicBezTo>
                    <a:pt x="317" y="657"/>
                    <a:pt x="317" y="657"/>
                    <a:pt x="317" y="657"/>
                  </a:cubicBezTo>
                  <a:cubicBezTo>
                    <a:pt x="317" y="657"/>
                    <a:pt x="317" y="658"/>
                    <a:pt x="317" y="658"/>
                  </a:cubicBezTo>
                  <a:cubicBezTo>
                    <a:pt x="317" y="657"/>
                    <a:pt x="319" y="657"/>
                    <a:pt x="318" y="656"/>
                  </a:cubicBezTo>
                  <a:cubicBezTo>
                    <a:pt x="318" y="656"/>
                    <a:pt x="318" y="656"/>
                    <a:pt x="318" y="656"/>
                  </a:cubicBezTo>
                  <a:cubicBezTo>
                    <a:pt x="318" y="656"/>
                    <a:pt x="318" y="656"/>
                    <a:pt x="317" y="656"/>
                  </a:cubicBezTo>
                  <a:close/>
                  <a:moveTo>
                    <a:pt x="317" y="657"/>
                  </a:moveTo>
                  <a:cubicBezTo>
                    <a:pt x="317" y="657"/>
                    <a:pt x="317" y="657"/>
                    <a:pt x="317" y="657"/>
                  </a:cubicBezTo>
                  <a:cubicBezTo>
                    <a:pt x="317" y="656"/>
                    <a:pt x="317" y="656"/>
                    <a:pt x="317" y="656"/>
                  </a:cubicBezTo>
                  <a:cubicBezTo>
                    <a:pt x="317" y="656"/>
                    <a:pt x="317" y="656"/>
                    <a:pt x="317" y="657"/>
                  </a:cubicBezTo>
                  <a:close/>
                  <a:moveTo>
                    <a:pt x="317" y="656"/>
                  </a:moveTo>
                  <a:cubicBezTo>
                    <a:pt x="317" y="656"/>
                    <a:pt x="317" y="656"/>
                    <a:pt x="318" y="656"/>
                  </a:cubicBezTo>
                  <a:cubicBezTo>
                    <a:pt x="317" y="656"/>
                    <a:pt x="317" y="656"/>
                    <a:pt x="317" y="656"/>
                  </a:cubicBezTo>
                  <a:close/>
                  <a:moveTo>
                    <a:pt x="314" y="665"/>
                  </a:moveTo>
                  <a:cubicBezTo>
                    <a:pt x="314" y="664"/>
                    <a:pt x="315" y="665"/>
                    <a:pt x="315" y="664"/>
                  </a:cubicBezTo>
                  <a:cubicBezTo>
                    <a:pt x="314" y="664"/>
                    <a:pt x="315" y="663"/>
                    <a:pt x="315" y="663"/>
                  </a:cubicBezTo>
                  <a:cubicBezTo>
                    <a:pt x="313" y="663"/>
                    <a:pt x="313" y="664"/>
                    <a:pt x="312" y="663"/>
                  </a:cubicBezTo>
                  <a:cubicBezTo>
                    <a:pt x="312" y="664"/>
                    <a:pt x="312" y="664"/>
                    <a:pt x="312" y="664"/>
                  </a:cubicBezTo>
                  <a:cubicBezTo>
                    <a:pt x="312" y="664"/>
                    <a:pt x="312" y="664"/>
                    <a:pt x="312" y="664"/>
                  </a:cubicBezTo>
                  <a:cubicBezTo>
                    <a:pt x="312" y="664"/>
                    <a:pt x="312" y="664"/>
                    <a:pt x="312" y="664"/>
                  </a:cubicBezTo>
                  <a:cubicBezTo>
                    <a:pt x="312" y="665"/>
                    <a:pt x="313" y="665"/>
                    <a:pt x="314" y="665"/>
                  </a:cubicBezTo>
                  <a:close/>
                  <a:moveTo>
                    <a:pt x="306" y="674"/>
                  </a:moveTo>
                  <a:cubicBezTo>
                    <a:pt x="308" y="674"/>
                    <a:pt x="307" y="673"/>
                    <a:pt x="307" y="673"/>
                  </a:cubicBezTo>
                  <a:cubicBezTo>
                    <a:pt x="306" y="672"/>
                    <a:pt x="306" y="673"/>
                    <a:pt x="306" y="674"/>
                  </a:cubicBezTo>
                  <a:close/>
                  <a:moveTo>
                    <a:pt x="305" y="683"/>
                  </a:moveTo>
                  <a:cubicBezTo>
                    <a:pt x="304" y="683"/>
                    <a:pt x="304" y="685"/>
                    <a:pt x="305" y="685"/>
                  </a:cubicBezTo>
                  <a:cubicBezTo>
                    <a:pt x="305" y="684"/>
                    <a:pt x="306" y="684"/>
                    <a:pt x="305" y="683"/>
                  </a:cubicBezTo>
                  <a:close/>
                  <a:moveTo>
                    <a:pt x="309" y="672"/>
                  </a:moveTo>
                  <a:cubicBezTo>
                    <a:pt x="309" y="674"/>
                    <a:pt x="307" y="675"/>
                    <a:pt x="307" y="677"/>
                  </a:cubicBezTo>
                  <a:cubicBezTo>
                    <a:pt x="308" y="677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5"/>
                    <a:pt x="308" y="675"/>
                    <a:pt x="309" y="675"/>
                  </a:cubicBezTo>
                  <a:cubicBezTo>
                    <a:pt x="309" y="674"/>
                    <a:pt x="309" y="673"/>
                    <a:pt x="309" y="672"/>
                  </a:cubicBezTo>
                  <a:close/>
                  <a:moveTo>
                    <a:pt x="309" y="675"/>
                  </a:move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lose/>
                  <a:moveTo>
                    <a:pt x="308" y="676"/>
                  </a:moveTo>
                  <a:cubicBezTo>
                    <a:pt x="309" y="676"/>
                    <a:pt x="309" y="675"/>
                    <a:pt x="309" y="675"/>
                  </a:cubicBezTo>
                  <a:cubicBezTo>
                    <a:pt x="309" y="675"/>
                    <a:pt x="309" y="676"/>
                    <a:pt x="308" y="676"/>
                  </a:cubicBezTo>
                  <a:close/>
                  <a:moveTo>
                    <a:pt x="305" y="677"/>
                  </a:moveTo>
                  <a:cubicBezTo>
                    <a:pt x="305" y="677"/>
                    <a:pt x="305" y="677"/>
                    <a:pt x="305" y="677"/>
                  </a:cubicBezTo>
                  <a:cubicBezTo>
                    <a:pt x="305" y="677"/>
                    <a:pt x="305" y="677"/>
                    <a:pt x="305" y="677"/>
                  </a:cubicBezTo>
                  <a:cubicBezTo>
                    <a:pt x="305" y="677"/>
                    <a:pt x="305" y="677"/>
                    <a:pt x="305" y="677"/>
                  </a:cubicBezTo>
                  <a:close/>
                  <a:moveTo>
                    <a:pt x="305" y="677"/>
                  </a:moveTo>
                  <a:cubicBezTo>
                    <a:pt x="305" y="677"/>
                    <a:pt x="305" y="677"/>
                    <a:pt x="305" y="677"/>
                  </a:cubicBezTo>
                  <a:cubicBezTo>
                    <a:pt x="305" y="677"/>
                    <a:pt x="306" y="677"/>
                    <a:pt x="306" y="678"/>
                  </a:cubicBezTo>
                  <a:cubicBezTo>
                    <a:pt x="306" y="677"/>
                    <a:pt x="306" y="677"/>
                    <a:pt x="305" y="677"/>
                  </a:cubicBezTo>
                  <a:close/>
                  <a:moveTo>
                    <a:pt x="305" y="677"/>
                  </a:moveTo>
                  <a:cubicBezTo>
                    <a:pt x="305" y="677"/>
                    <a:pt x="305" y="677"/>
                    <a:pt x="305" y="677"/>
                  </a:cubicBezTo>
                  <a:close/>
                  <a:moveTo>
                    <a:pt x="305" y="677"/>
                  </a:moveTo>
                  <a:cubicBezTo>
                    <a:pt x="305" y="677"/>
                    <a:pt x="305" y="677"/>
                    <a:pt x="305" y="677"/>
                  </a:cubicBezTo>
                  <a:cubicBezTo>
                    <a:pt x="305" y="677"/>
                    <a:pt x="305" y="677"/>
                    <a:pt x="305" y="677"/>
                  </a:cubicBezTo>
                  <a:close/>
                  <a:moveTo>
                    <a:pt x="305" y="678"/>
                  </a:moveTo>
                  <a:cubicBezTo>
                    <a:pt x="305" y="678"/>
                    <a:pt x="305" y="677"/>
                    <a:pt x="305" y="677"/>
                  </a:cubicBezTo>
                  <a:cubicBezTo>
                    <a:pt x="305" y="677"/>
                    <a:pt x="305" y="678"/>
                    <a:pt x="305" y="678"/>
                  </a:cubicBezTo>
                  <a:close/>
                  <a:moveTo>
                    <a:pt x="307" y="685"/>
                  </a:moveTo>
                  <a:cubicBezTo>
                    <a:pt x="307" y="685"/>
                    <a:pt x="307" y="685"/>
                    <a:pt x="307" y="685"/>
                  </a:cubicBezTo>
                  <a:cubicBezTo>
                    <a:pt x="307" y="685"/>
                    <a:pt x="307" y="685"/>
                    <a:pt x="307" y="685"/>
                  </a:cubicBezTo>
                  <a:cubicBezTo>
                    <a:pt x="307" y="685"/>
                    <a:pt x="307" y="685"/>
                    <a:pt x="307" y="685"/>
                  </a:cubicBezTo>
                  <a:close/>
                  <a:moveTo>
                    <a:pt x="307" y="684"/>
                  </a:moveTo>
                  <a:cubicBezTo>
                    <a:pt x="307" y="685"/>
                    <a:pt x="306" y="685"/>
                    <a:pt x="306" y="686"/>
                  </a:cubicBezTo>
                  <a:cubicBezTo>
                    <a:pt x="308" y="686"/>
                    <a:pt x="308" y="685"/>
                    <a:pt x="307" y="685"/>
                  </a:cubicBezTo>
                  <a:cubicBezTo>
                    <a:pt x="307" y="685"/>
                    <a:pt x="307" y="685"/>
                    <a:pt x="307" y="685"/>
                  </a:cubicBezTo>
                  <a:cubicBezTo>
                    <a:pt x="307" y="684"/>
                    <a:pt x="307" y="684"/>
                    <a:pt x="307" y="684"/>
                  </a:cubicBezTo>
                  <a:close/>
                  <a:moveTo>
                    <a:pt x="311" y="679"/>
                  </a:moveTo>
                  <a:cubicBezTo>
                    <a:pt x="311" y="679"/>
                    <a:pt x="311" y="679"/>
                    <a:pt x="311" y="679"/>
                  </a:cubicBezTo>
                  <a:cubicBezTo>
                    <a:pt x="311" y="679"/>
                    <a:pt x="311" y="679"/>
                    <a:pt x="311" y="679"/>
                  </a:cubicBezTo>
                  <a:cubicBezTo>
                    <a:pt x="311" y="679"/>
                    <a:pt x="311" y="679"/>
                    <a:pt x="311" y="679"/>
                  </a:cubicBezTo>
                  <a:close/>
                  <a:moveTo>
                    <a:pt x="311" y="680"/>
                  </a:moveTo>
                  <a:cubicBezTo>
                    <a:pt x="311" y="680"/>
                    <a:pt x="311" y="680"/>
                    <a:pt x="311" y="680"/>
                  </a:cubicBezTo>
                  <a:cubicBezTo>
                    <a:pt x="311" y="680"/>
                    <a:pt x="311" y="680"/>
                    <a:pt x="311" y="680"/>
                  </a:cubicBezTo>
                  <a:cubicBezTo>
                    <a:pt x="311" y="680"/>
                    <a:pt x="311" y="680"/>
                    <a:pt x="311" y="680"/>
                  </a:cubicBezTo>
                  <a:close/>
                  <a:moveTo>
                    <a:pt x="312" y="680"/>
                  </a:moveTo>
                  <a:cubicBezTo>
                    <a:pt x="312" y="680"/>
                    <a:pt x="312" y="680"/>
                    <a:pt x="312" y="680"/>
                  </a:cubicBezTo>
                  <a:cubicBezTo>
                    <a:pt x="312" y="680"/>
                    <a:pt x="312" y="680"/>
                    <a:pt x="312" y="680"/>
                  </a:cubicBezTo>
                  <a:cubicBezTo>
                    <a:pt x="312" y="680"/>
                    <a:pt x="311" y="680"/>
                    <a:pt x="311" y="679"/>
                  </a:cubicBezTo>
                  <a:cubicBezTo>
                    <a:pt x="311" y="680"/>
                    <a:pt x="311" y="680"/>
                    <a:pt x="311" y="680"/>
                  </a:cubicBezTo>
                  <a:cubicBezTo>
                    <a:pt x="311" y="680"/>
                    <a:pt x="312" y="680"/>
                    <a:pt x="312" y="680"/>
                  </a:cubicBezTo>
                  <a:close/>
                  <a:moveTo>
                    <a:pt x="346" y="659"/>
                  </a:moveTo>
                  <a:cubicBezTo>
                    <a:pt x="346" y="659"/>
                    <a:pt x="346" y="659"/>
                    <a:pt x="346" y="659"/>
                  </a:cubicBezTo>
                  <a:cubicBezTo>
                    <a:pt x="345" y="660"/>
                    <a:pt x="345" y="660"/>
                    <a:pt x="345" y="660"/>
                  </a:cubicBezTo>
                  <a:cubicBezTo>
                    <a:pt x="345" y="660"/>
                    <a:pt x="345" y="660"/>
                    <a:pt x="345" y="660"/>
                  </a:cubicBezTo>
                  <a:cubicBezTo>
                    <a:pt x="345" y="660"/>
                    <a:pt x="345" y="660"/>
                    <a:pt x="346" y="659"/>
                  </a:cubicBezTo>
                  <a:close/>
                  <a:moveTo>
                    <a:pt x="345" y="660"/>
                  </a:moveTo>
                  <a:cubicBezTo>
                    <a:pt x="345" y="660"/>
                    <a:pt x="345" y="660"/>
                    <a:pt x="345" y="660"/>
                  </a:cubicBezTo>
                  <a:cubicBezTo>
                    <a:pt x="345" y="660"/>
                    <a:pt x="345" y="660"/>
                    <a:pt x="345" y="660"/>
                  </a:cubicBezTo>
                  <a:close/>
                  <a:moveTo>
                    <a:pt x="332" y="650"/>
                  </a:moveTo>
                  <a:cubicBezTo>
                    <a:pt x="332" y="650"/>
                    <a:pt x="332" y="650"/>
                    <a:pt x="333" y="650"/>
                  </a:cubicBezTo>
                  <a:cubicBezTo>
                    <a:pt x="333" y="650"/>
                    <a:pt x="333" y="650"/>
                    <a:pt x="333" y="650"/>
                  </a:cubicBezTo>
                  <a:cubicBezTo>
                    <a:pt x="332" y="650"/>
                    <a:pt x="332" y="650"/>
                    <a:pt x="332" y="650"/>
                  </a:cubicBezTo>
                  <a:close/>
                  <a:moveTo>
                    <a:pt x="333" y="650"/>
                  </a:moveTo>
                  <a:cubicBezTo>
                    <a:pt x="333" y="650"/>
                    <a:pt x="333" y="650"/>
                    <a:pt x="333" y="651"/>
                  </a:cubicBezTo>
                  <a:cubicBezTo>
                    <a:pt x="333" y="650"/>
                    <a:pt x="334" y="650"/>
                    <a:pt x="333" y="650"/>
                  </a:cubicBezTo>
                  <a:close/>
                  <a:moveTo>
                    <a:pt x="345" y="659"/>
                  </a:moveTo>
                  <a:cubicBezTo>
                    <a:pt x="344" y="659"/>
                    <a:pt x="344" y="659"/>
                    <a:pt x="344" y="659"/>
                  </a:cubicBezTo>
                  <a:cubicBezTo>
                    <a:pt x="344" y="660"/>
                    <a:pt x="344" y="660"/>
                    <a:pt x="344" y="660"/>
                  </a:cubicBezTo>
                  <a:cubicBezTo>
                    <a:pt x="345" y="660"/>
                    <a:pt x="345" y="660"/>
                    <a:pt x="345" y="659"/>
                  </a:cubicBezTo>
                  <a:close/>
                  <a:moveTo>
                    <a:pt x="344" y="660"/>
                  </a:moveTo>
                  <a:cubicBezTo>
                    <a:pt x="344" y="660"/>
                    <a:pt x="344" y="660"/>
                    <a:pt x="344" y="660"/>
                  </a:cubicBezTo>
                  <a:cubicBezTo>
                    <a:pt x="344" y="660"/>
                    <a:pt x="344" y="660"/>
                    <a:pt x="344" y="660"/>
                  </a:cubicBezTo>
                  <a:close/>
                  <a:moveTo>
                    <a:pt x="344" y="659"/>
                  </a:moveTo>
                  <a:cubicBezTo>
                    <a:pt x="345" y="659"/>
                    <a:pt x="345" y="659"/>
                    <a:pt x="345" y="659"/>
                  </a:cubicBezTo>
                  <a:cubicBezTo>
                    <a:pt x="345" y="659"/>
                    <a:pt x="345" y="659"/>
                    <a:pt x="345" y="659"/>
                  </a:cubicBezTo>
                  <a:cubicBezTo>
                    <a:pt x="345" y="659"/>
                    <a:pt x="345" y="659"/>
                    <a:pt x="344" y="659"/>
                  </a:cubicBezTo>
                  <a:close/>
                  <a:moveTo>
                    <a:pt x="323" y="650"/>
                  </a:moveTo>
                  <a:cubicBezTo>
                    <a:pt x="323" y="650"/>
                    <a:pt x="323" y="650"/>
                    <a:pt x="323" y="650"/>
                  </a:cubicBezTo>
                  <a:cubicBezTo>
                    <a:pt x="323" y="650"/>
                    <a:pt x="323" y="650"/>
                    <a:pt x="323" y="651"/>
                  </a:cubicBezTo>
                  <a:cubicBezTo>
                    <a:pt x="323" y="651"/>
                    <a:pt x="322" y="651"/>
                    <a:pt x="322" y="651"/>
                  </a:cubicBezTo>
                  <a:cubicBezTo>
                    <a:pt x="322" y="651"/>
                    <a:pt x="322" y="650"/>
                    <a:pt x="322" y="650"/>
                  </a:cubicBezTo>
                  <a:cubicBezTo>
                    <a:pt x="322" y="651"/>
                    <a:pt x="322" y="652"/>
                    <a:pt x="324" y="652"/>
                  </a:cubicBezTo>
                  <a:cubicBezTo>
                    <a:pt x="324" y="652"/>
                    <a:pt x="324" y="652"/>
                    <a:pt x="324" y="652"/>
                  </a:cubicBezTo>
                  <a:cubicBezTo>
                    <a:pt x="324" y="652"/>
                    <a:pt x="324" y="652"/>
                    <a:pt x="324" y="652"/>
                  </a:cubicBezTo>
                  <a:cubicBezTo>
                    <a:pt x="323" y="652"/>
                    <a:pt x="323" y="652"/>
                    <a:pt x="323" y="652"/>
                  </a:cubicBezTo>
                  <a:cubicBezTo>
                    <a:pt x="322" y="651"/>
                    <a:pt x="324" y="651"/>
                    <a:pt x="324" y="651"/>
                  </a:cubicBezTo>
                  <a:cubicBezTo>
                    <a:pt x="324" y="650"/>
                    <a:pt x="324" y="650"/>
                    <a:pt x="323" y="650"/>
                  </a:cubicBezTo>
                  <a:close/>
                  <a:moveTo>
                    <a:pt x="330" y="656"/>
                  </a:moveTo>
                  <a:cubicBezTo>
                    <a:pt x="330" y="656"/>
                    <a:pt x="330" y="656"/>
                    <a:pt x="331" y="656"/>
                  </a:cubicBezTo>
                  <a:cubicBezTo>
                    <a:pt x="330" y="656"/>
                    <a:pt x="330" y="656"/>
                    <a:pt x="330" y="656"/>
                  </a:cubicBezTo>
                  <a:cubicBezTo>
                    <a:pt x="330" y="656"/>
                    <a:pt x="330" y="656"/>
                    <a:pt x="330" y="656"/>
                  </a:cubicBezTo>
                  <a:cubicBezTo>
                    <a:pt x="330" y="656"/>
                    <a:pt x="330" y="656"/>
                    <a:pt x="331" y="656"/>
                  </a:cubicBezTo>
                  <a:cubicBezTo>
                    <a:pt x="331" y="656"/>
                    <a:pt x="331" y="656"/>
                    <a:pt x="331" y="656"/>
                  </a:cubicBezTo>
                  <a:cubicBezTo>
                    <a:pt x="331" y="656"/>
                    <a:pt x="331" y="655"/>
                    <a:pt x="330" y="655"/>
                  </a:cubicBezTo>
                  <a:cubicBezTo>
                    <a:pt x="330" y="655"/>
                    <a:pt x="330" y="656"/>
                    <a:pt x="330" y="656"/>
                  </a:cubicBezTo>
                  <a:close/>
                  <a:moveTo>
                    <a:pt x="329" y="656"/>
                  </a:moveTo>
                  <a:cubicBezTo>
                    <a:pt x="329" y="656"/>
                    <a:pt x="329" y="656"/>
                    <a:pt x="328" y="656"/>
                  </a:cubicBezTo>
                  <a:cubicBezTo>
                    <a:pt x="328" y="656"/>
                    <a:pt x="327" y="656"/>
                    <a:pt x="327" y="656"/>
                  </a:cubicBezTo>
                  <a:cubicBezTo>
                    <a:pt x="328" y="657"/>
                    <a:pt x="329" y="656"/>
                    <a:pt x="329" y="656"/>
                  </a:cubicBezTo>
                  <a:cubicBezTo>
                    <a:pt x="329" y="656"/>
                    <a:pt x="329" y="656"/>
                    <a:pt x="330" y="656"/>
                  </a:cubicBezTo>
                  <a:cubicBezTo>
                    <a:pt x="329" y="656"/>
                    <a:pt x="329" y="656"/>
                    <a:pt x="329" y="656"/>
                  </a:cubicBezTo>
                  <a:close/>
                  <a:moveTo>
                    <a:pt x="328" y="654"/>
                  </a:moveTo>
                  <a:cubicBezTo>
                    <a:pt x="328" y="654"/>
                    <a:pt x="328" y="654"/>
                    <a:pt x="328" y="654"/>
                  </a:cubicBezTo>
                  <a:cubicBezTo>
                    <a:pt x="329" y="654"/>
                    <a:pt x="329" y="654"/>
                    <a:pt x="329" y="654"/>
                  </a:cubicBezTo>
                  <a:cubicBezTo>
                    <a:pt x="329" y="654"/>
                    <a:pt x="329" y="654"/>
                    <a:pt x="329" y="654"/>
                  </a:cubicBezTo>
                  <a:cubicBezTo>
                    <a:pt x="328" y="654"/>
                    <a:pt x="328" y="654"/>
                    <a:pt x="327" y="654"/>
                  </a:cubicBezTo>
                  <a:cubicBezTo>
                    <a:pt x="327" y="654"/>
                    <a:pt x="327" y="654"/>
                    <a:pt x="327" y="654"/>
                  </a:cubicBezTo>
                  <a:cubicBezTo>
                    <a:pt x="328" y="654"/>
                    <a:pt x="328" y="654"/>
                    <a:pt x="328" y="654"/>
                  </a:cubicBezTo>
                  <a:cubicBezTo>
                    <a:pt x="328" y="654"/>
                    <a:pt x="328" y="654"/>
                    <a:pt x="328" y="654"/>
                  </a:cubicBezTo>
                  <a:close/>
                  <a:moveTo>
                    <a:pt x="314" y="670"/>
                  </a:moveTo>
                  <a:cubicBezTo>
                    <a:pt x="314" y="670"/>
                    <a:pt x="314" y="670"/>
                    <a:pt x="314" y="670"/>
                  </a:cubicBezTo>
                  <a:cubicBezTo>
                    <a:pt x="314" y="670"/>
                    <a:pt x="314" y="670"/>
                    <a:pt x="314" y="670"/>
                  </a:cubicBezTo>
                  <a:cubicBezTo>
                    <a:pt x="314" y="670"/>
                    <a:pt x="314" y="670"/>
                    <a:pt x="314" y="670"/>
                  </a:cubicBezTo>
                  <a:close/>
                  <a:moveTo>
                    <a:pt x="314" y="668"/>
                  </a:moveTo>
                  <a:cubicBezTo>
                    <a:pt x="314" y="668"/>
                    <a:pt x="314" y="668"/>
                    <a:pt x="314" y="668"/>
                  </a:cubicBezTo>
                  <a:cubicBezTo>
                    <a:pt x="314" y="668"/>
                    <a:pt x="314" y="668"/>
                    <a:pt x="314" y="668"/>
                  </a:cubicBezTo>
                  <a:close/>
                  <a:moveTo>
                    <a:pt x="314" y="670"/>
                  </a:moveTo>
                  <a:cubicBezTo>
                    <a:pt x="315" y="669"/>
                    <a:pt x="315" y="668"/>
                    <a:pt x="315" y="667"/>
                  </a:cubicBezTo>
                  <a:cubicBezTo>
                    <a:pt x="314" y="667"/>
                    <a:pt x="314" y="666"/>
                    <a:pt x="314" y="667"/>
                  </a:cubicBezTo>
                  <a:cubicBezTo>
                    <a:pt x="313" y="667"/>
                    <a:pt x="314" y="666"/>
                    <a:pt x="314" y="666"/>
                  </a:cubicBezTo>
                  <a:cubicBezTo>
                    <a:pt x="314" y="666"/>
                    <a:pt x="315" y="666"/>
                    <a:pt x="315" y="666"/>
                  </a:cubicBezTo>
                  <a:cubicBezTo>
                    <a:pt x="315" y="665"/>
                    <a:pt x="315" y="665"/>
                    <a:pt x="315" y="665"/>
                  </a:cubicBezTo>
                  <a:cubicBezTo>
                    <a:pt x="313" y="665"/>
                    <a:pt x="314" y="666"/>
                    <a:pt x="313" y="666"/>
                  </a:cubicBezTo>
                  <a:cubicBezTo>
                    <a:pt x="314" y="666"/>
                    <a:pt x="313" y="667"/>
                    <a:pt x="314" y="667"/>
                  </a:cubicBezTo>
                  <a:cubicBezTo>
                    <a:pt x="314" y="667"/>
                    <a:pt x="314" y="667"/>
                    <a:pt x="314" y="667"/>
                  </a:cubicBezTo>
                  <a:cubicBezTo>
                    <a:pt x="314" y="668"/>
                    <a:pt x="314" y="668"/>
                    <a:pt x="315" y="668"/>
                  </a:cubicBezTo>
                  <a:cubicBezTo>
                    <a:pt x="315" y="668"/>
                    <a:pt x="314" y="668"/>
                    <a:pt x="314" y="668"/>
                  </a:cubicBezTo>
                  <a:cubicBezTo>
                    <a:pt x="313" y="669"/>
                    <a:pt x="312" y="670"/>
                    <a:pt x="312" y="672"/>
                  </a:cubicBezTo>
                  <a:cubicBezTo>
                    <a:pt x="313" y="671"/>
                    <a:pt x="314" y="671"/>
                    <a:pt x="314" y="670"/>
                  </a:cubicBezTo>
                  <a:cubicBezTo>
                    <a:pt x="314" y="670"/>
                    <a:pt x="314" y="670"/>
                    <a:pt x="314" y="670"/>
                  </a:cubicBezTo>
                  <a:close/>
                  <a:moveTo>
                    <a:pt x="314" y="668"/>
                  </a:moveTo>
                  <a:cubicBezTo>
                    <a:pt x="314" y="668"/>
                    <a:pt x="314" y="668"/>
                    <a:pt x="314" y="668"/>
                  </a:cubicBezTo>
                  <a:cubicBezTo>
                    <a:pt x="314" y="668"/>
                    <a:pt x="314" y="668"/>
                    <a:pt x="314" y="668"/>
                  </a:cubicBezTo>
                  <a:close/>
                  <a:moveTo>
                    <a:pt x="304" y="693"/>
                  </a:moveTo>
                  <a:cubicBezTo>
                    <a:pt x="304" y="693"/>
                    <a:pt x="304" y="693"/>
                    <a:pt x="304" y="693"/>
                  </a:cubicBezTo>
                  <a:cubicBezTo>
                    <a:pt x="304" y="693"/>
                    <a:pt x="304" y="693"/>
                    <a:pt x="304" y="693"/>
                  </a:cubicBezTo>
                  <a:cubicBezTo>
                    <a:pt x="304" y="693"/>
                    <a:pt x="304" y="693"/>
                    <a:pt x="304" y="693"/>
                  </a:cubicBezTo>
                  <a:close/>
                  <a:moveTo>
                    <a:pt x="305" y="696"/>
                  </a:moveTo>
                  <a:cubicBezTo>
                    <a:pt x="305" y="695"/>
                    <a:pt x="305" y="695"/>
                    <a:pt x="305" y="695"/>
                  </a:cubicBezTo>
                  <a:cubicBezTo>
                    <a:pt x="305" y="695"/>
                    <a:pt x="306" y="695"/>
                    <a:pt x="306" y="695"/>
                  </a:cubicBezTo>
                  <a:cubicBezTo>
                    <a:pt x="306" y="695"/>
                    <a:pt x="306" y="695"/>
                    <a:pt x="306" y="694"/>
                  </a:cubicBezTo>
                  <a:cubicBezTo>
                    <a:pt x="307" y="695"/>
                    <a:pt x="307" y="693"/>
                    <a:pt x="307" y="693"/>
                  </a:cubicBezTo>
                  <a:cubicBezTo>
                    <a:pt x="307" y="693"/>
                    <a:pt x="308" y="693"/>
                    <a:pt x="308" y="692"/>
                  </a:cubicBezTo>
                  <a:cubicBezTo>
                    <a:pt x="308" y="692"/>
                    <a:pt x="308" y="692"/>
                    <a:pt x="309" y="691"/>
                  </a:cubicBezTo>
                  <a:cubicBezTo>
                    <a:pt x="307" y="692"/>
                    <a:pt x="306" y="692"/>
                    <a:pt x="306" y="693"/>
                  </a:cubicBezTo>
                  <a:cubicBezTo>
                    <a:pt x="305" y="693"/>
                    <a:pt x="304" y="693"/>
                    <a:pt x="304" y="693"/>
                  </a:cubicBezTo>
                  <a:cubicBezTo>
                    <a:pt x="304" y="693"/>
                    <a:pt x="303" y="693"/>
                    <a:pt x="303" y="693"/>
                  </a:cubicBezTo>
                  <a:cubicBezTo>
                    <a:pt x="303" y="693"/>
                    <a:pt x="302" y="693"/>
                    <a:pt x="302" y="692"/>
                  </a:cubicBezTo>
                  <a:cubicBezTo>
                    <a:pt x="302" y="693"/>
                    <a:pt x="303" y="695"/>
                    <a:pt x="302" y="695"/>
                  </a:cubicBezTo>
                  <a:cubicBezTo>
                    <a:pt x="302" y="696"/>
                    <a:pt x="303" y="696"/>
                    <a:pt x="303" y="697"/>
                  </a:cubicBezTo>
                  <a:cubicBezTo>
                    <a:pt x="303" y="697"/>
                    <a:pt x="302" y="697"/>
                    <a:pt x="302" y="698"/>
                  </a:cubicBezTo>
                  <a:cubicBezTo>
                    <a:pt x="303" y="697"/>
                    <a:pt x="304" y="696"/>
                    <a:pt x="304" y="695"/>
                  </a:cubicBezTo>
                  <a:cubicBezTo>
                    <a:pt x="304" y="695"/>
                    <a:pt x="304" y="695"/>
                    <a:pt x="305" y="696"/>
                  </a:cubicBezTo>
                  <a:close/>
                  <a:moveTo>
                    <a:pt x="304" y="694"/>
                  </a:moveTo>
                  <a:cubicBezTo>
                    <a:pt x="304" y="695"/>
                    <a:pt x="304" y="695"/>
                    <a:pt x="304" y="695"/>
                  </a:cubicBezTo>
                  <a:cubicBezTo>
                    <a:pt x="303" y="695"/>
                    <a:pt x="303" y="694"/>
                    <a:pt x="304" y="694"/>
                  </a:cubicBezTo>
                  <a:close/>
                  <a:moveTo>
                    <a:pt x="311" y="646"/>
                  </a:moveTo>
                  <a:cubicBezTo>
                    <a:pt x="311" y="646"/>
                    <a:pt x="311" y="647"/>
                    <a:pt x="311" y="647"/>
                  </a:cubicBezTo>
                  <a:cubicBezTo>
                    <a:pt x="311" y="647"/>
                    <a:pt x="312" y="647"/>
                    <a:pt x="311" y="647"/>
                  </a:cubicBezTo>
                  <a:cubicBezTo>
                    <a:pt x="311" y="647"/>
                    <a:pt x="311" y="647"/>
                    <a:pt x="311" y="647"/>
                  </a:cubicBezTo>
                  <a:cubicBezTo>
                    <a:pt x="312" y="647"/>
                    <a:pt x="312" y="647"/>
                    <a:pt x="311" y="646"/>
                  </a:cubicBezTo>
                  <a:close/>
                  <a:moveTo>
                    <a:pt x="318" y="666"/>
                  </a:moveTo>
                  <a:cubicBezTo>
                    <a:pt x="318" y="665"/>
                    <a:pt x="318" y="665"/>
                    <a:pt x="319" y="664"/>
                  </a:cubicBezTo>
                  <a:cubicBezTo>
                    <a:pt x="319" y="663"/>
                    <a:pt x="318" y="664"/>
                    <a:pt x="318" y="663"/>
                  </a:cubicBezTo>
                  <a:cubicBezTo>
                    <a:pt x="317" y="663"/>
                    <a:pt x="317" y="663"/>
                    <a:pt x="316" y="663"/>
                  </a:cubicBezTo>
                  <a:cubicBezTo>
                    <a:pt x="316" y="664"/>
                    <a:pt x="316" y="665"/>
                    <a:pt x="317" y="665"/>
                  </a:cubicBezTo>
                  <a:cubicBezTo>
                    <a:pt x="317" y="666"/>
                    <a:pt x="317" y="665"/>
                    <a:pt x="316" y="665"/>
                  </a:cubicBezTo>
                  <a:cubicBezTo>
                    <a:pt x="316" y="666"/>
                    <a:pt x="316" y="666"/>
                    <a:pt x="316" y="666"/>
                  </a:cubicBezTo>
                  <a:cubicBezTo>
                    <a:pt x="317" y="666"/>
                    <a:pt x="317" y="666"/>
                    <a:pt x="317" y="666"/>
                  </a:cubicBezTo>
                  <a:cubicBezTo>
                    <a:pt x="317" y="666"/>
                    <a:pt x="318" y="666"/>
                    <a:pt x="318" y="666"/>
                  </a:cubicBezTo>
                  <a:close/>
                  <a:moveTo>
                    <a:pt x="316" y="666"/>
                  </a:moveTo>
                  <a:cubicBezTo>
                    <a:pt x="316" y="666"/>
                    <a:pt x="316" y="666"/>
                    <a:pt x="316" y="666"/>
                  </a:cubicBezTo>
                  <a:cubicBezTo>
                    <a:pt x="316" y="666"/>
                    <a:pt x="316" y="666"/>
                    <a:pt x="316" y="666"/>
                  </a:cubicBezTo>
                  <a:cubicBezTo>
                    <a:pt x="316" y="666"/>
                    <a:pt x="316" y="666"/>
                    <a:pt x="316" y="666"/>
                  </a:cubicBezTo>
                  <a:close/>
                  <a:moveTo>
                    <a:pt x="316" y="666"/>
                  </a:moveTo>
                  <a:cubicBezTo>
                    <a:pt x="317" y="666"/>
                    <a:pt x="317" y="666"/>
                    <a:pt x="317" y="666"/>
                  </a:cubicBezTo>
                  <a:cubicBezTo>
                    <a:pt x="317" y="666"/>
                    <a:pt x="316" y="666"/>
                    <a:pt x="316" y="666"/>
                  </a:cubicBezTo>
                  <a:close/>
                  <a:moveTo>
                    <a:pt x="312" y="674"/>
                  </a:moveTo>
                  <a:cubicBezTo>
                    <a:pt x="313" y="674"/>
                    <a:pt x="313" y="673"/>
                    <a:pt x="312" y="673"/>
                  </a:cubicBezTo>
                  <a:cubicBezTo>
                    <a:pt x="312" y="673"/>
                    <a:pt x="311" y="673"/>
                    <a:pt x="312" y="674"/>
                  </a:cubicBezTo>
                  <a:cubicBezTo>
                    <a:pt x="312" y="674"/>
                    <a:pt x="313" y="674"/>
                    <a:pt x="313" y="674"/>
                  </a:cubicBezTo>
                  <a:cubicBezTo>
                    <a:pt x="313" y="674"/>
                    <a:pt x="313" y="674"/>
                    <a:pt x="313" y="674"/>
                  </a:cubicBezTo>
                  <a:cubicBezTo>
                    <a:pt x="313" y="674"/>
                    <a:pt x="312" y="674"/>
                    <a:pt x="312" y="674"/>
                  </a:cubicBezTo>
                  <a:close/>
                  <a:moveTo>
                    <a:pt x="322" y="663"/>
                  </a:moveTo>
                  <a:cubicBezTo>
                    <a:pt x="322" y="663"/>
                    <a:pt x="322" y="663"/>
                    <a:pt x="322" y="663"/>
                  </a:cubicBezTo>
                  <a:cubicBezTo>
                    <a:pt x="322" y="663"/>
                    <a:pt x="322" y="663"/>
                    <a:pt x="323" y="663"/>
                  </a:cubicBezTo>
                  <a:cubicBezTo>
                    <a:pt x="323" y="663"/>
                    <a:pt x="323" y="663"/>
                    <a:pt x="322" y="663"/>
                  </a:cubicBezTo>
                  <a:close/>
                  <a:moveTo>
                    <a:pt x="283" y="561"/>
                  </a:moveTo>
                  <a:cubicBezTo>
                    <a:pt x="283" y="561"/>
                    <a:pt x="283" y="561"/>
                    <a:pt x="283" y="562"/>
                  </a:cubicBezTo>
                  <a:cubicBezTo>
                    <a:pt x="283" y="561"/>
                    <a:pt x="283" y="561"/>
                    <a:pt x="283" y="561"/>
                  </a:cubicBezTo>
                  <a:cubicBezTo>
                    <a:pt x="283" y="561"/>
                    <a:pt x="284" y="560"/>
                    <a:pt x="284" y="560"/>
                  </a:cubicBezTo>
                  <a:cubicBezTo>
                    <a:pt x="284" y="559"/>
                    <a:pt x="284" y="560"/>
                    <a:pt x="283" y="561"/>
                  </a:cubicBezTo>
                  <a:close/>
                  <a:moveTo>
                    <a:pt x="369" y="427"/>
                  </a:moveTo>
                  <a:cubicBezTo>
                    <a:pt x="369" y="428"/>
                    <a:pt x="368" y="429"/>
                    <a:pt x="367" y="430"/>
                  </a:cubicBezTo>
                  <a:cubicBezTo>
                    <a:pt x="368" y="429"/>
                    <a:pt x="369" y="429"/>
                    <a:pt x="369" y="427"/>
                  </a:cubicBezTo>
                  <a:close/>
                  <a:moveTo>
                    <a:pt x="348" y="456"/>
                  </a:moveTo>
                  <a:cubicBezTo>
                    <a:pt x="347" y="458"/>
                    <a:pt x="348" y="456"/>
                    <a:pt x="347" y="458"/>
                  </a:cubicBezTo>
                  <a:cubicBezTo>
                    <a:pt x="348" y="458"/>
                    <a:pt x="349" y="456"/>
                    <a:pt x="349" y="455"/>
                  </a:cubicBezTo>
                  <a:cubicBezTo>
                    <a:pt x="349" y="455"/>
                    <a:pt x="348" y="456"/>
                    <a:pt x="348" y="456"/>
                  </a:cubicBezTo>
                  <a:close/>
                  <a:moveTo>
                    <a:pt x="353" y="449"/>
                  </a:moveTo>
                  <a:cubicBezTo>
                    <a:pt x="351" y="453"/>
                    <a:pt x="352" y="451"/>
                    <a:pt x="352" y="452"/>
                  </a:cubicBezTo>
                  <a:cubicBezTo>
                    <a:pt x="353" y="450"/>
                    <a:pt x="353" y="449"/>
                    <a:pt x="353" y="449"/>
                  </a:cubicBezTo>
                  <a:close/>
                  <a:moveTo>
                    <a:pt x="399" y="406"/>
                  </a:moveTo>
                  <a:cubicBezTo>
                    <a:pt x="399" y="406"/>
                    <a:pt x="399" y="407"/>
                    <a:pt x="399" y="407"/>
                  </a:cubicBezTo>
                  <a:cubicBezTo>
                    <a:pt x="399" y="407"/>
                    <a:pt x="399" y="406"/>
                    <a:pt x="399" y="406"/>
                  </a:cubicBezTo>
                  <a:close/>
                  <a:moveTo>
                    <a:pt x="359" y="432"/>
                  </a:moveTo>
                  <a:cubicBezTo>
                    <a:pt x="359" y="432"/>
                    <a:pt x="358" y="434"/>
                    <a:pt x="358" y="434"/>
                  </a:cubicBezTo>
                  <a:cubicBezTo>
                    <a:pt x="357" y="436"/>
                    <a:pt x="358" y="433"/>
                    <a:pt x="359" y="432"/>
                  </a:cubicBezTo>
                  <a:close/>
                  <a:moveTo>
                    <a:pt x="322" y="540"/>
                  </a:moveTo>
                  <a:cubicBezTo>
                    <a:pt x="322" y="540"/>
                    <a:pt x="322" y="540"/>
                    <a:pt x="322" y="540"/>
                  </a:cubicBezTo>
                  <a:cubicBezTo>
                    <a:pt x="322" y="540"/>
                    <a:pt x="321" y="540"/>
                    <a:pt x="321" y="540"/>
                  </a:cubicBezTo>
                  <a:cubicBezTo>
                    <a:pt x="321" y="540"/>
                    <a:pt x="322" y="540"/>
                    <a:pt x="322" y="540"/>
                  </a:cubicBezTo>
                  <a:close/>
                  <a:moveTo>
                    <a:pt x="367" y="436"/>
                  </a:move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7" y="435"/>
                    <a:pt x="367" y="435"/>
                    <a:pt x="367" y="435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8" y="434"/>
                    <a:pt x="367" y="436"/>
                    <a:pt x="366" y="437"/>
                  </a:cubicBezTo>
                  <a:cubicBezTo>
                    <a:pt x="366" y="437"/>
                    <a:pt x="367" y="436"/>
                    <a:pt x="367" y="436"/>
                  </a:cubicBezTo>
                  <a:close/>
                  <a:moveTo>
                    <a:pt x="345" y="469"/>
                  </a:moveTo>
                  <a:cubicBezTo>
                    <a:pt x="347" y="467"/>
                    <a:pt x="348" y="464"/>
                    <a:pt x="345" y="469"/>
                  </a:cubicBezTo>
                  <a:close/>
                  <a:moveTo>
                    <a:pt x="364" y="440"/>
                  </a:moveTo>
                  <a:cubicBezTo>
                    <a:pt x="364" y="438"/>
                    <a:pt x="364" y="438"/>
                    <a:pt x="364" y="438"/>
                  </a:cubicBezTo>
                  <a:cubicBezTo>
                    <a:pt x="364" y="439"/>
                    <a:pt x="364" y="440"/>
                    <a:pt x="364" y="440"/>
                  </a:cubicBezTo>
                  <a:close/>
                  <a:moveTo>
                    <a:pt x="359" y="450"/>
                  </a:moveTo>
                  <a:cubicBezTo>
                    <a:pt x="359" y="451"/>
                    <a:pt x="358" y="450"/>
                    <a:pt x="357" y="452"/>
                  </a:cubicBezTo>
                  <a:cubicBezTo>
                    <a:pt x="358" y="452"/>
                    <a:pt x="358" y="451"/>
                    <a:pt x="359" y="450"/>
                  </a:cubicBezTo>
                  <a:close/>
                  <a:moveTo>
                    <a:pt x="339" y="472"/>
                  </a:moveTo>
                  <a:cubicBezTo>
                    <a:pt x="339" y="472"/>
                    <a:pt x="338" y="473"/>
                    <a:pt x="338" y="473"/>
                  </a:cubicBezTo>
                  <a:cubicBezTo>
                    <a:pt x="336" y="476"/>
                    <a:pt x="337" y="475"/>
                    <a:pt x="339" y="472"/>
                  </a:cubicBezTo>
                  <a:close/>
                  <a:moveTo>
                    <a:pt x="358" y="438"/>
                  </a:moveTo>
                  <a:cubicBezTo>
                    <a:pt x="357" y="440"/>
                    <a:pt x="358" y="438"/>
                    <a:pt x="359" y="436"/>
                  </a:cubicBezTo>
                  <a:cubicBezTo>
                    <a:pt x="359" y="436"/>
                    <a:pt x="358" y="437"/>
                    <a:pt x="358" y="438"/>
                  </a:cubicBezTo>
                  <a:close/>
                  <a:moveTo>
                    <a:pt x="356" y="439"/>
                  </a:moveTo>
                  <a:cubicBezTo>
                    <a:pt x="356" y="440"/>
                    <a:pt x="356" y="440"/>
                    <a:pt x="355" y="441"/>
                  </a:cubicBezTo>
                  <a:cubicBezTo>
                    <a:pt x="355" y="441"/>
                    <a:pt x="355" y="441"/>
                    <a:pt x="355" y="442"/>
                  </a:cubicBezTo>
                  <a:cubicBezTo>
                    <a:pt x="355" y="442"/>
                    <a:pt x="355" y="442"/>
                    <a:pt x="355" y="441"/>
                  </a:cubicBezTo>
                  <a:cubicBezTo>
                    <a:pt x="354" y="444"/>
                    <a:pt x="357" y="441"/>
                    <a:pt x="359" y="436"/>
                  </a:cubicBezTo>
                  <a:cubicBezTo>
                    <a:pt x="359" y="436"/>
                    <a:pt x="357" y="437"/>
                    <a:pt x="356" y="439"/>
                  </a:cubicBezTo>
                  <a:close/>
                  <a:moveTo>
                    <a:pt x="355" y="442"/>
                  </a:moveTo>
                  <a:cubicBezTo>
                    <a:pt x="355" y="443"/>
                    <a:pt x="354" y="444"/>
                    <a:pt x="354" y="444"/>
                  </a:cubicBezTo>
                  <a:cubicBezTo>
                    <a:pt x="352" y="446"/>
                    <a:pt x="354" y="444"/>
                    <a:pt x="355" y="442"/>
                  </a:cubicBezTo>
                  <a:close/>
                  <a:moveTo>
                    <a:pt x="361" y="431"/>
                  </a:moveTo>
                  <a:cubicBezTo>
                    <a:pt x="361" y="431"/>
                    <a:pt x="361" y="431"/>
                    <a:pt x="362" y="430"/>
                  </a:cubicBezTo>
                  <a:cubicBezTo>
                    <a:pt x="362" y="430"/>
                    <a:pt x="362" y="430"/>
                    <a:pt x="362" y="429"/>
                  </a:cubicBezTo>
                  <a:cubicBezTo>
                    <a:pt x="362" y="429"/>
                    <a:pt x="362" y="429"/>
                    <a:pt x="362" y="430"/>
                  </a:cubicBezTo>
                  <a:cubicBezTo>
                    <a:pt x="362" y="430"/>
                    <a:pt x="362" y="429"/>
                    <a:pt x="362" y="429"/>
                  </a:cubicBezTo>
                  <a:cubicBezTo>
                    <a:pt x="362" y="429"/>
                    <a:pt x="362" y="429"/>
                    <a:pt x="362" y="429"/>
                  </a:cubicBezTo>
                  <a:cubicBezTo>
                    <a:pt x="362" y="430"/>
                    <a:pt x="362" y="430"/>
                    <a:pt x="362" y="430"/>
                  </a:cubicBezTo>
                  <a:cubicBezTo>
                    <a:pt x="361" y="430"/>
                    <a:pt x="361" y="431"/>
                    <a:pt x="361" y="431"/>
                  </a:cubicBezTo>
                  <a:close/>
                  <a:moveTo>
                    <a:pt x="369" y="424"/>
                  </a:moveTo>
                  <a:cubicBezTo>
                    <a:pt x="369" y="424"/>
                    <a:pt x="369" y="424"/>
                    <a:pt x="369" y="424"/>
                  </a:cubicBezTo>
                  <a:cubicBezTo>
                    <a:pt x="368" y="425"/>
                    <a:pt x="368" y="425"/>
                    <a:pt x="367" y="426"/>
                  </a:cubicBezTo>
                  <a:cubicBezTo>
                    <a:pt x="367" y="426"/>
                    <a:pt x="367" y="426"/>
                    <a:pt x="368" y="426"/>
                  </a:cubicBezTo>
                  <a:cubicBezTo>
                    <a:pt x="368" y="425"/>
                    <a:pt x="368" y="425"/>
                    <a:pt x="369" y="424"/>
                  </a:cubicBezTo>
                  <a:close/>
                  <a:moveTo>
                    <a:pt x="361" y="433"/>
                  </a:moveTo>
                  <a:cubicBezTo>
                    <a:pt x="359" y="436"/>
                    <a:pt x="360" y="435"/>
                    <a:pt x="362" y="432"/>
                  </a:cubicBezTo>
                  <a:cubicBezTo>
                    <a:pt x="362" y="432"/>
                    <a:pt x="362" y="431"/>
                    <a:pt x="361" y="433"/>
                  </a:cubicBezTo>
                  <a:close/>
                  <a:moveTo>
                    <a:pt x="413" y="510"/>
                  </a:moveTo>
                  <a:cubicBezTo>
                    <a:pt x="412" y="511"/>
                    <a:pt x="412" y="511"/>
                    <a:pt x="412" y="510"/>
                  </a:cubicBezTo>
                  <a:cubicBezTo>
                    <a:pt x="412" y="511"/>
                    <a:pt x="412" y="511"/>
                    <a:pt x="413" y="510"/>
                  </a:cubicBezTo>
                  <a:close/>
                  <a:moveTo>
                    <a:pt x="421" y="756"/>
                  </a:moveTo>
                  <a:cubicBezTo>
                    <a:pt x="421" y="756"/>
                    <a:pt x="424" y="756"/>
                    <a:pt x="423" y="755"/>
                  </a:cubicBezTo>
                  <a:cubicBezTo>
                    <a:pt x="423" y="755"/>
                    <a:pt x="421" y="755"/>
                    <a:pt x="421" y="756"/>
                  </a:cubicBezTo>
                  <a:close/>
                  <a:moveTo>
                    <a:pt x="293" y="691"/>
                  </a:moveTo>
                  <a:cubicBezTo>
                    <a:pt x="293" y="690"/>
                    <a:pt x="294" y="690"/>
                    <a:pt x="294" y="690"/>
                  </a:cubicBezTo>
                  <a:cubicBezTo>
                    <a:pt x="294" y="690"/>
                    <a:pt x="293" y="690"/>
                    <a:pt x="293" y="691"/>
                  </a:cubicBezTo>
                  <a:close/>
                  <a:moveTo>
                    <a:pt x="264" y="683"/>
                  </a:moveTo>
                  <a:cubicBezTo>
                    <a:pt x="264" y="683"/>
                    <a:pt x="264" y="683"/>
                    <a:pt x="264" y="683"/>
                  </a:cubicBezTo>
                  <a:cubicBezTo>
                    <a:pt x="264" y="683"/>
                    <a:pt x="264" y="683"/>
                    <a:pt x="264" y="683"/>
                  </a:cubicBezTo>
                  <a:cubicBezTo>
                    <a:pt x="264" y="683"/>
                    <a:pt x="264" y="683"/>
                    <a:pt x="264" y="683"/>
                  </a:cubicBezTo>
                  <a:close/>
                  <a:moveTo>
                    <a:pt x="283" y="562"/>
                  </a:move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lose/>
                  <a:moveTo>
                    <a:pt x="309" y="515"/>
                  </a:moveTo>
                  <a:cubicBezTo>
                    <a:pt x="309" y="515"/>
                    <a:pt x="309" y="515"/>
                    <a:pt x="309" y="515"/>
                  </a:cubicBezTo>
                  <a:cubicBezTo>
                    <a:pt x="308" y="516"/>
                    <a:pt x="309" y="516"/>
                    <a:pt x="309" y="515"/>
                  </a:cubicBezTo>
                  <a:close/>
                  <a:moveTo>
                    <a:pt x="312" y="513"/>
                  </a:moveTo>
                  <a:cubicBezTo>
                    <a:pt x="313" y="511"/>
                    <a:pt x="313" y="511"/>
                    <a:pt x="313" y="511"/>
                  </a:cubicBezTo>
                  <a:cubicBezTo>
                    <a:pt x="313" y="511"/>
                    <a:pt x="313" y="511"/>
                    <a:pt x="313" y="511"/>
                  </a:cubicBezTo>
                  <a:cubicBezTo>
                    <a:pt x="311" y="513"/>
                    <a:pt x="311" y="513"/>
                    <a:pt x="311" y="513"/>
                  </a:cubicBezTo>
                  <a:lnTo>
                    <a:pt x="312" y="513"/>
                  </a:lnTo>
                  <a:close/>
                  <a:moveTo>
                    <a:pt x="311" y="516"/>
                  </a:moveTo>
                  <a:cubicBezTo>
                    <a:pt x="312" y="514"/>
                    <a:pt x="311" y="514"/>
                    <a:pt x="310" y="517"/>
                  </a:cubicBezTo>
                  <a:cubicBezTo>
                    <a:pt x="310" y="517"/>
                    <a:pt x="310" y="517"/>
                    <a:pt x="310" y="517"/>
                  </a:cubicBezTo>
                  <a:cubicBezTo>
                    <a:pt x="311" y="516"/>
                    <a:pt x="311" y="516"/>
                    <a:pt x="311" y="516"/>
                  </a:cubicBezTo>
                  <a:close/>
                  <a:moveTo>
                    <a:pt x="309" y="519"/>
                  </a:moveTo>
                  <a:cubicBezTo>
                    <a:pt x="309" y="519"/>
                    <a:pt x="309" y="519"/>
                    <a:pt x="309" y="520"/>
                  </a:cubicBezTo>
                  <a:cubicBezTo>
                    <a:pt x="309" y="519"/>
                    <a:pt x="309" y="519"/>
                    <a:pt x="309" y="518"/>
                  </a:cubicBezTo>
                  <a:cubicBezTo>
                    <a:pt x="309" y="518"/>
                    <a:pt x="309" y="518"/>
                    <a:pt x="309" y="518"/>
                  </a:cubicBezTo>
                  <a:cubicBezTo>
                    <a:pt x="309" y="518"/>
                    <a:pt x="309" y="519"/>
                    <a:pt x="309" y="519"/>
                  </a:cubicBezTo>
                  <a:close/>
                  <a:moveTo>
                    <a:pt x="312" y="511"/>
                  </a:moveTo>
                  <a:cubicBezTo>
                    <a:pt x="312" y="511"/>
                    <a:pt x="312" y="511"/>
                    <a:pt x="312" y="511"/>
                  </a:cubicBezTo>
                  <a:cubicBezTo>
                    <a:pt x="314" y="507"/>
                    <a:pt x="312" y="510"/>
                    <a:pt x="312" y="509"/>
                  </a:cubicBezTo>
                  <a:cubicBezTo>
                    <a:pt x="312" y="510"/>
                    <a:pt x="311" y="511"/>
                    <a:pt x="311" y="511"/>
                  </a:cubicBezTo>
                  <a:cubicBezTo>
                    <a:pt x="311" y="512"/>
                    <a:pt x="311" y="513"/>
                    <a:pt x="311" y="513"/>
                  </a:cubicBezTo>
                  <a:cubicBezTo>
                    <a:pt x="311" y="512"/>
                    <a:pt x="312" y="511"/>
                    <a:pt x="312" y="511"/>
                  </a:cubicBezTo>
                  <a:close/>
                  <a:moveTo>
                    <a:pt x="283" y="562"/>
                  </a:move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lose/>
                  <a:moveTo>
                    <a:pt x="310" y="690"/>
                  </a:moveTo>
                  <a:cubicBezTo>
                    <a:pt x="310" y="690"/>
                    <a:pt x="310" y="690"/>
                    <a:pt x="310" y="690"/>
                  </a:cubicBezTo>
                  <a:cubicBezTo>
                    <a:pt x="310" y="690"/>
                    <a:pt x="310" y="690"/>
                    <a:pt x="310" y="690"/>
                  </a:cubicBezTo>
                  <a:cubicBezTo>
                    <a:pt x="310" y="690"/>
                    <a:pt x="310" y="690"/>
                    <a:pt x="310" y="689"/>
                  </a:cubicBezTo>
                  <a:cubicBezTo>
                    <a:pt x="310" y="689"/>
                    <a:pt x="310" y="689"/>
                    <a:pt x="310" y="689"/>
                  </a:cubicBezTo>
                  <a:cubicBezTo>
                    <a:pt x="310" y="689"/>
                    <a:pt x="310" y="690"/>
                    <a:pt x="310" y="690"/>
                  </a:cubicBezTo>
                  <a:close/>
                  <a:moveTo>
                    <a:pt x="285" y="559"/>
                  </a:moveTo>
                  <a:cubicBezTo>
                    <a:pt x="285" y="560"/>
                    <a:pt x="285" y="560"/>
                    <a:pt x="285" y="560"/>
                  </a:cubicBezTo>
                  <a:cubicBezTo>
                    <a:pt x="285" y="561"/>
                    <a:pt x="287" y="557"/>
                    <a:pt x="285" y="559"/>
                  </a:cubicBezTo>
                  <a:close/>
                  <a:moveTo>
                    <a:pt x="284" y="562"/>
                  </a:moveTo>
                  <a:cubicBezTo>
                    <a:pt x="284" y="562"/>
                    <a:pt x="285" y="561"/>
                    <a:pt x="285" y="560"/>
                  </a:cubicBezTo>
                  <a:cubicBezTo>
                    <a:pt x="285" y="560"/>
                    <a:pt x="285" y="560"/>
                    <a:pt x="285" y="560"/>
                  </a:cubicBezTo>
                  <a:cubicBezTo>
                    <a:pt x="285" y="561"/>
                    <a:pt x="284" y="561"/>
                    <a:pt x="284" y="562"/>
                  </a:cubicBezTo>
                  <a:cubicBezTo>
                    <a:pt x="284" y="562"/>
                    <a:pt x="284" y="562"/>
                    <a:pt x="284" y="562"/>
                  </a:cubicBezTo>
                  <a:close/>
                  <a:moveTo>
                    <a:pt x="283" y="562"/>
                  </a:move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lose/>
                  <a:moveTo>
                    <a:pt x="328" y="643"/>
                  </a:moveTo>
                  <a:cubicBezTo>
                    <a:pt x="328" y="643"/>
                    <a:pt x="328" y="643"/>
                    <a:pt x="328" y="643"/>
                  </a:cubicBezTo>
                  <a:cubicBezTo>
                    <a:pt x="329" y="643"/>
                    <a:pt x="329" y="644"/>
                    <a:pt x="329" y="644"/>
                  </a:cubicBezTo>
                  <a:cubicBezTo>
                    <a:pt x="329" y="643"/>
                    <a:pt x="329" y="643"/>
                    <a:pt x="328" y="643"/>
                  </a:cubicBezTo>
                  <a:close/>
                  <a:moveTo>
                    <a:pt x="283" y="562"/>
                  </a:moveTo>
                  <a:cubicBezTo>
                    <a:pt x="283" y="562"/>
                    <a:pt x="283" y="562"/>
                    <a:pt x="283" y="562"/>
                  </a:cubicBezTo>
                  <a:cubicBezTo>
                    <a:pt x="283" y="562"/>
                    <a:pt x="283" y="562"/>
                    <a:pt x="283" y="562"/>
                  </a:cubicBezTo>
                  <a:close/>
                  <a:moveTo>
                    <a:pt x="317" y="655"/>
                  </a:moveTo>
                  <a:cubicBezTo>
                    <a:pt x="317" y="655"/>
                    <a:pt x="316" y="655"/>
                    <a:pt x="316" y="655"/>
                  </a:cubicBezTo>
                  <a:cubicBezTo>
                    <a:pt x="316" y="655"/>
                    <a:pt x="317" y="655"/>
                    <a:pt x="317" y="655"/>
                  </a:cubicBezTo>
                  <a:close/>
                  <a:moveTo>
                    <a:pt x="321" y="711"/>
                  </a:moveTo>
                  <a:cubicBezTo>
                    <a:pt x="322" y="711"/>
                    <a:pt x="321" y="712"/>
                    <a:pt x="321" y="712"/>
                  </a:cubicBezTo>
                  <a:cubicBezTo>
                    <a:pt x="321" y="713"/>
                    <a:pt x="321" y="713"/>
                    <a:pt x="321" y="714"/>
                  </a:cubicBezTo>
                  <a:cubicBezTo>
                    <a:pt x="321" y="714"/>
                    <a:pt x="321" y="714"/>
                    <a:pt x="321" y="713"/>
                  </a:cubicBezTo>
                  <a:cubicBezTo>
                    <a:pt x="319" y="713"/>
                    <a:pt x="321" y="714"/>
                    <a:pt x="321" y="715"/>
                  </a:cubicBezTo>
                  <a:cubicBezTo>
                    <a:pt x="321" y="716"/>
                    <a:pt x="321" y="717"/>
                    <a:pt x="322" y="718"/>
                  </a:cubicBezTo>
                  <a:cubicBezTo>
                    <a:pt x="323" y="718"/>
                    <a:pt x="323" y="717"/>
                    <a:pt x="324" y="717"/>
                  </a:cubicBezTo>
                  <a:cubicBezTo>
                    <a:pt x="325" y="717"/>
                    <a:pt x="323" y="718"/>
                    <a:pt x="324" y="718"/>
                  </a:cubicBezTo>
                  <a:cubicBezTo>
                    <a:pt x="324" y="717"/>
                    <a:pt x="325" y="716"/>
                    <a:pt x="325" y="716"/>
                  </a:cubicBezTo>
                  <a:cubicBezTo>
                    <a:pt x="325" y="715"/>
                    <a:pt x="324" y="715"/>
                    <a:pt x="324" y="715"/>
                  </a:cubicBezTo>
                  <a:cubicBezTo>
                    <a:pt x="324" y="715"/>
                    <a:pt x="324" y="715"/>
                    <a:pt x="324" y="714"/>
                  </a:cubicBezTo>
                  <a:cubicBezTo>
                    <a:pt x="324" y="713"/>
                    <a:pt x="323" y="713"/>
                    <a:pt x="322" y="713"/>
                  </a:cubicBezTo>
                  <a:cubicBezTo>
                    <a:pt x="323" y="712"/>
                    <a:pt x="322" y="710"/>
                    <a:pt x="322" y="709"/>
                  </a:cubicBezTo>
                  <a:cubicBezTo>
                    <a:pt x="322" y="709"/>
                    <a:pt x="322" y="708"/>
                    <a:pt x="322" y="708"/>
                  </a:cubicBezTo>
                  <a:cubicBezTo>
                    <a:pt x="322" y="708"/>
                    <a:pt x="322" y="708"/>
                    <a:pt x="322" y="708"/>
                  </a:cubicBezTo>
                  <a:cubicBezTo>
                    <a:pt x="322" y="708"/>
                    <a:pt x="321" y="709"/>
                    <a:pt x="321" y="709"/>
                  </a:cubicBezTo>
                  <a:cubicBezTo>
                    <a:pt x="321" y="709"/>
                    <a:pt x="321" y="710"/>
                    <a:pt x="320" y="710"/>
                  </a:cubicBezTo>
                  <a:cubicBezTo>
                    <a:pt x="320" y="712"/>
                    <a:pt x="320" y="713"/>
                    <a:pt x="319" y="713"/>
                  </a:cubicBezTo>
                  <a:cubicBezTo>
                    <a:pt x="319" y="713"/>
                    <a:pt x="319" y="713"/>
                    <a:pt x="319" y="713"/>
                  </a:cubicBezTo>
                  <a:cubicBezTo>
                    <a:pt x="320" y="713"/>
                    <a:pt x="320" y="712"/>
                    <a:pt x="321" y="711"/>
                  </a:cubicBezTo>
                  <a:close/>
                  <a:moveTo>
                    <a:pt x="317" y="655"/>
                  </a:moveTo>
                  <a:cubicBezTo>
                    <a:pt x="317" y="655"/>
                    <a:pt x="317" y="655"/>
                    <a:pt x="317" y="655"/>
                  </a:cubicBezTo>
                  <a:cubicBezTo>
                    <a:pt x="317" y="655"/>
                    <a:pt x="317" y="655"/>
                    <a:pt x="317" y="655"/>
                  </a:cubicBezTo>
                  <a:close/>
                  <a:moveTo>
                    <a:pt x="317" y="655"/>
                  </a:moveTo>
                  <a:cubicBezTo>
                    <a:pt x="317" y="655"/>
                    <a:pt x="317" y="655"/>
                    <a:pt x="317" y="655"/>
                  </a:cubicBezTo>
                  <a:cubicBezTo>
                    <a:pt x="317" y="656"/>
                    <a:pt x="317" y="656"/>
                    <a:pt x="317" y="656"/>
                  </a:cubicBezTo>
                  <a:cubicBezTo>
                    <a:pt x="317" y="656"/>
                    <a:pt x="317" y="656"/>
                    <a:pt x="317" y="655"/>
                  </a:cubicBezTo>
                  <a:close/>
                  <a:moveTo>
                    <a:pt x="315" y="654"/>
                  </a:moveTo>
                  <a:cubicBezTo>
                    <a:pt x="315" y="653"/>
                    <a:pt x="316" y="653"/>
                    <a:pt x="316" y="653"/>
                  </a:cubicBezTo>
                  <a:cubicBezTo>
                    <a:pt x="315" y="653"/>
                    <a:pt x="315" y="654"/>
                    <a:pt x="315" y="654"/>
                  </a:cubicBezTo>
                  <a:cubicBezTo>
                    <a:pt x="315" y="654"/>
                    <a:pt x="315" y="654"/>
                    <a:pt x="315" y="654"/>
                  </a:cubicBezTo>
                  <a:cubicBezTo>
                    <a:pt x="315" y="654"/>
                    <a:pt x="315" y="654"/>
                    <a:pt x="315" y="654"/>
                  </a:cubicBezTo>
                  <a:cubicBezTo>
                    <a:pt x="315" y="655"/>
                    <a:pt x="315" y="655"/>
                    <a:pt x="315" y="655"/>
                  </a:cubicBezTo>
                  <a:cubicBezTo>
                    <a:pt x="315" y="655"/>
                    <a:pt x="316" y="654"/>
                    <a:pt x="315" y="654"/>
                  </a:cubicBezTo>
                  <a:close/>
                  <a:moveTo>
                    <a:pt x="315" y="655"/>
                  </a:moveTo>
                  <a:cubicBezTo>
                    <a:pt x="315" y="655"/>
                    <a:pt x="316" y="655"/>
                    <a:pt x="316" y="655"/>
                  </a:cubicBezTo>
                  <a:cubicBezTo>
                    <a:pt x="316" y="655"/>
                    <a:pt x="315" y="655"/>
                    <a:pt x="315" y="655"/>
                  </a:cubicBezTo>
                  <a:cubicBezTo>
                    <a:pt x="315" y="655"/>
                    <a:pt x="315" y="655"/>
                    <a:pt x="315" y="655"/>
                  </a:cubicBezTo>
                  <a:close/>
                  <a:moveTo>
                    <a:pt x="316" y="656"/>
                  </a:moveTo>
                  <a:cubicBezTo>
                    <a:pt x="316" y="656"/>
                    <a:pt x="316" y="656"/>
                    <a:pt x="317" y="656"/>
                  </a:cubicBezTo>
                  <a:cubicBezTo>
                    <a:pt x="316" y="656"/>
                    <a:pt x="316" y="656"/>
                    <a:pt x="316" y="656"/>
                  </a:cubicBezTo>
                  <a:cubicBezTo>
                    <a:pt x="316" y="656"/>
                    <a:pt x="316" y="656"/>
                    <a:pt x="316" y="656"/>
                  </a:cubicBezTo>
                  <a:close/>
                  <a:moveTo>
                    <a:pt x="316" y="655"/>
                  </a:moveTo>
                  <a:cubicBezTo>
                    <a:pt x="316" y="655"/>
                    <a:pt x="316" y="655"/>
                    <a:pt x="316" y="655"/>
                  </a:cubicBezTo>
                  <a:cubicBezTo>
                    <a:pt x="316" y="655"/>
                    <a:pt x="316" y="655"/>
                    <a:pt x="316" y="655"/>
                  </a:cubicBezTo>
                  <a:cubicBezTo>
                    <a:pt x="316" y="655"/>
                    <a:pt x="316" y="656"/>
                    <a:pt x="316" y="656"/>
                  </a:cubicBezTo>
                  <a:cubicBezTo>
                    <a:pt x="316" y="655"/>
                    <a:pt x="316" y="655"/>
                    <a:pt x="316" y="655"/>
                  </a:cubicBezTo>
                  <a:close/>
                  <a:moveTo>
                    <a:pt x="306" y="633"/>
                  </a:moveTo>
                  <a:cubicBezTo>
                    <a:pt x="306" y="633"/>
                    <a:pt x="306" y="632"/>
                    <a:pt x="306" y="632"/>
                  </a:cubicBezTo>
                  <a:cubicBezTo>
                    <a:pt x="306" y="632"/>
                    <a:pt x="306" y="633"/>
                    <a:pt x="306" y="633"/>
                  </a:cubicBezTo>
                  <a:close/>
                  <a:moveTo>
                    <a:pt x="322" y="648"/>
                  </a:moveTo>
                  <a:cubicBezTo>
                    <a:pt x="323" y="649"/>
                    <a:pt x="323" y="649"/>
                    <a:pt x="325" y="649"/>
                  </a:cubicBezTo>
                  <a:cubicBezTo>
                    <a:pt x="323" y="649"/>
                    <a:pt x="323" y="649"/>
                    <a:pt x="322" y="648"/>
                  </a:cubicBezTo>
                  <a:close/>
                  <a:moveTo>
                    <a:pt x="321" y="649"/>
                  </a:moveTo>
                  <a:cubicBezTo>
                    <a:pt x="321" y="649"/>
                    <a:pt x="322" y="649"/>
                    <a:pt x="322" y="649"/>
                  </a:cubicBezTo>
                  <a:cubicBezTo>
                    <a:pt x="322" y="649"/>
                    <a:pt x="321" y="649"/>
                    <a:pt x="321" y="649"/>
                  </a:cubicBezTo>
                  <a:close/>
                  <a:moveTo>
                    <a:pt x="321" y="647"/>
                  </a:moveTo>
                  <a:cubicBezTo>
                    <a:pt x="321" y="647"/>
                    <a:pt x="321" y="647"/>
                    <a:pt x="321" y="647"/>
                  </a:cubicBezTo>
                  <a:cubicBezTo>
                    <a:pt x="320" y="647"/>
                    <a:pt x="320" y="647"/>
                    <a:pt x="319" y="647"/>
                  </a:cubicBezTo>
                  <a:cubicBezTo>
                    <a:pt x="319" y="647"/>
                    <a:pt x="319" y="647"/>
                    <a:pt x="319" y="647"/>
                  </a:cubicBezTo>
                  <a:cubicBezTo>
                    <a:pt x="319" y="647"/>
                    <a:pt x="319" y="648"/>
                    <a:pt x="319" y="648"/>
                  </a:cubicBezTo>
                  <a:cubicBezTo>
                    <a:pt x="320" y="648"/>
                    <a:pt x="321" y="648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8"/>
                    <a:pt x="320" y="648"/>
                    <a:pt x="321" y="647"/>
                  </a:cubicBezTo>
                  <a:close/>
                  <a:moveTo>
                    <a:pt x="320" y="648"/>
                  </a:move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19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20" y="648"/>
                  </a:cubicBezTo>
                  <a:close/>
                  <a:moveTo>
                    <a:pt x="305" y="644"/>
                  </a:moveTo>
                  <a:cubicBezTo>
                    <a:pt x="305" y="644"/>
                    <a:pt x="305" y="644"/>
                    <a:pt x="305" y="644"/>
                  </a:cubicBezTo>
                  <a:cubicBezTo>
                    <a:pt x="305" y="644"/>
                    <a:pt x="305" y="644"/>
                    <a:pt x="305" y="644"/>
                  </a:cubicBezTo>
                  <a:cubicBezTo>
                    <a:pt x="305" y="644"/>
                    <a:pt x="305" y="644"/>
                    <a:pt x="305" y="644"/>
                  </a:cubicBezTo>
                  <a:cubicBezTo>
                    <a:pt x="305" y="644"/>
                    <a:pt x="305" y="644"/>
                    <a:pt x="305" y="644"/>
                  </a:cubicBezTo>
                  <a:close/>
                  <a:moveTo>
                    <a:pt x="305" y="638"/>
                  </a:moveTo>
                  <a:cubicBezTo>
                    <a:pt x="304" y="638"/>
                    <a:pt x="303" y="638"/>
                    <a:pt x="302" y="639"/>
                  </a:cubicBezTo>
                  <a:cubicBezTo>
                    <a:pt x="303" y="639"/>
                    <a:pt x="302" y="640"/>
                    <a:pt x="302" y="640"/>
                  </a:cubicBezTo>
                  <a:cubicBezTo>
                    <a:pt x="303" y="640"/>
                    <a:pt x="303" y="640"/>
                    <a:pt x="303" y="640"/>
                  </a:cubicBezTo>
                  <a:cubicBezTo>
                    <a:pt x="303" y="640"/>
                    <a:pt x="303" y="641"/>
                    <a:pt x="304" y="641"/>
                  </a:cubicBezTo>
                  <a:cubicBezTo>
                    <a:pt x="304" y="641"/>
                    <a:pt x="303" y="641"/>
                    <a:pt x="303" y="641"/>
                  </a:cubicBezTo>
                  <a:cubicBezTo>
                    <a:pt x="303" y="641"/>
                    <a:pt x="303" y="641"/>
                    <a:pt x="303" y="641"/>
                  </a:cubicBezTo>
                  <a:cubicBezTo>
                    <a:pt x="303" y="641"/>
                    <a:pt x="303" y="641"/>
                    <a:pt x="303" y="641"/>
                  </a:cubicBezTo>
                  <a:cubicBezTo>
                    <a:pt x="302" y="642"/>
                    <a:pt x="302" y="642"/>
                    <a:pt x="301" y="642"/>
                  </a:cubicBezTo>
                  <a:cubicBezTo>
                    <a:pt x="301" y="642"/>
                    <a:pt x="301" y="642"/>
                    <a:pt x="301" y="641"/>
                  </a:cubicBezTo>
                  <a:cubicBezTo>
                    <a:pt x="301" y="641"/>
                    <a:pt x="301" y="642"/>
                    <a:pt x="300" y="642"/>
                  </a:cubicBezTo>
                  <a:cubicBezTo>
                    <a:pt x="300" y="642"/>
                    <a:pt x="300" y="642"/>
                    <a:pt x="300" y="642"/>
                  </a:cubicBezTo>
                  <a:cubicBezTo>
                    <a:pt x="300" y="642"/>
                    <a:pt x="300" y="642"/>
                    <a:pt x="300" y="642"/>
                  </a:cubicBezTo>
                  <a:cubicBezTo>
                    <a:pt x="300" y="642"/>
                    <a:pt x="300" y="642"/>
                    <a:pt x="300" y="642"/>
                  </a:cubicBezTo>
                  <a:cubicBezTo>
                    <a:pt x="300" y="642"/>
                    <a:pt x="300" y="643"/>
                    <a:pt x="299" y="643"/>
                  </a:cubicBezTo>
                  <a:cubicBezTo>
                    <a:pt x="299" y="643"/>
                    <a:pt x="300" y="643"/>
                    <a:pt x="300" y="643"/>
                  </a:cubicBezTo>
                  <a:cubicBezTo>
                    <a:pt x="299" y="644"/>
                    <a:pt x="300" y="646"/>
                    <a:pt x="302" y="646"/>
                  </a:cubicBezTo>
                  <a:cubicBezTo>
                    <a:pt x="302" y="646"/>
                    <a:pt x="302" y="646"/>
                    <a:pt x="302" y="647"/>
                  </a:cubicBezTo>
                  <a:cubicBezTo>
                    <a:pt x="303" y="647"/>
                    <a:pt x="303" y="646"/>
                    <a:pt x="304" y="646"/>
                  </a:cubicBezTo>
                  <a:cubicBezTo>
                    <a:pt x="302" y="645"/>
                    <a:pt x="304" y="645"/>
                    <a:pt x="305" y="645"/>
                  </a:cubicBezTo>
                  <a:cubicBezTo>
                    <a:pt x="304" y="645"/>
                    <a:pt x="304" y="645"/>
                    <a:pt x="304" y="644"/>
                  </a:cubicBezTo>
                  <a:cubicBezTo>
                    <a:pt x="304" y="644"/>
                    <a:pt x="304" y="644"/>
                    <a:pt x="304" y="644"/>
                  </a:cubicBezTo>
                  <a:cubicBezTo>
                    <a:pt x="304" y="644"/>
                    <a:pt x="305" y="643"/>
                    <a:pt x="306" y="643"/>
                  </a:cubicBezTo>
                  <a:cubicBezTo>
                    <a:pt x="305" y="642"/>
                    <a:pt x="306" y="642"/>
                    <a:pt x="306" y="641"/>
                  </a:cubicBezTo>
                  <a:cubicBezTo>
                    <a:pt x="307" y="641"/>
                    <a:pt x="307" y="641"/>
                    <a:pt x="308" y="641"/>
                  </a:cubicBezTo>
                  <a:cubicBezTo>
                    <a:pt x="309" y="641"/>
                    <a:pt x="308" y="640"/>
                    <a:pt x="308" y="640"/>
                  </a:cubicBezTo>
                  <a:cubicBezTo>
                    <a:pt x="308" y="640"/>
                    <a:pt x="309" y="640"/>
                    <a:pt x="309" y="640"/>
                  </a:cubicBezTo>
                  <a:cubicBezTo>
                    <a:pt x="308" y="639"/>
                    <a:pt x="308" y="638"/>
                    <a:pt x="308" y="637"/>
                  </a:cubicBezTo>
                  <a:cubicBezTo>
                    <a:pt x="308" y="637"/>
                    <a:pt x="308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8"/>
                    <a:pt x="307" y="638"/>
                  </a:cubicBezTo>
                  <a:cubicBezTo>
                    <a:pt x="307" y="638"/>
                    <a:pt x="306" y="638"/>
                    <a:pt x="306" y="638"/>
                  </a:cubicBezTo>
                  <a:cubicBezTo>
                    <a:pt x="305" y="638"/>
                    <a:pt x="305" y="638"/>
                    <a:pt x="306" y="638"/>
                  </a:cubicBezTo>
                  <a:cubicBezTo>
                    <a:pt x="305" y="638"/>
                    <a:pt x="305" y="638"/>
                    <a:pt x="305" y="638"/>
                  </a:cubicBezTo>
                  <a:cubicBezTo>
                    <a:pt x="304" y="638"/>
                    <a:pt x="304" y="638"/>
                    <a:pt x="305" y="638"/>
                  </a:cubicBezTo>
                  <a:close/>
                  <a:moveTo>
                    <a:pt x="304" y="643"/>
                  </a:moveTo>
                  <a:cubicBezTo>
                    <a:pt x="303" y="643"/>
                    <a:pt x="303" y="642"/>
                    <a:pt x="303" y="642"/>
                  </a:cubicBezTo>
                  <a:cubicBezTo>
                    <a:pt x="304" y="642"/>
                    <a:pt x="304" y="642"/>
                    <a:pt x="304" y="643"/>
                  </a:cubicBezTo>
                  <a:close/>
                  <a:moveTo>
                    <a:pt x="306" y="639"/>
                  </a:moveTo>
                  <a:cubicBezTo>
                    <a:pt x="306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8" y="640"/>
                    <a:pt x="307" y="640"/>
                    <a:pt x="306" y="640"/>
                  </a:cubicBezTo>
                  <a:cubicBezTo>
                    <a:pt x="306" y="640"/>
                    <a:pt x="306" y="640"/>
                    <a:pt x="307" y="639"/>
                  </a:cubicBezTo>
                  <a:cubicBezTo>
                    <a:pt x="306" y="640"/>
                    <a:pt x="305" y="639"/>
                    <a:pt x="306" y="639"/>
                  </a:cubicBezTo>
                  <a:close/>
                  <a:moveTo>
                    <a:pt x="307" y="637"/>
                  </a:moveTo>
                  <a:cubicBezTo>
                    <a:pt x="307" y="637"/>
                    <a:pt x="307" y="637"/>
                    <a:pt x="307" y="638"/>
                  </a:cubicBezTo>
                  <a:cubicBezTo>
                    <a:pt x="307" y="637"/>
                    <a:pt x="307" y="637"/>
                    <a:pt x="307" y="637"/>
                  </a:cubicBezTo>
                  <a:close/>
                  <a:moveTo>
                    <a:pt x="309" y="643"/>
                  </a:moveTo>
                  <a:cubicBezTo>
                    <a:pt x="309" y="642"/>
                    <a:pt x="310" y="642"/>
                    <a:pt x="309" y="642"/>
                  </a:cubicBezTo>
                  <a:cubicBezTo>
                    <a:pt x="309" y="642"/>
                    <a:pt x="309" y="642"/>
                    <a:pt x="309" y="643"/>
                  </a:cubicBezTo>
                  <a:close/>
                  <a:moveTo>
                    <a:pt x="309" y="643"/>
                  </a:moveTo>
                  <a:cubicBezTo>
                    <a:pt x="310" y="643"/>
                    <a:pt x="310" y="643"/>
                    <a:pt x="310" y="643"/>
                  </a:cubicBezTo>
                  <a:cubicBezTo>
                    <a:pt x="310" y="643"/>
                    <a:pt x="309" y="643"/>
                    <a:pt x="309" y="643"/>
                  </a:cubicBezTo>
                  <a:cubicBezTo>
                    <a:pt x="309" y="644"/>
                    <a:pt x="309" y="644"/>
                    <a:pt x="309" y="644"/>
                  </a:cubicBezTo>
                  <a:cubicBezTo>
                    <a:pt x="310" y="644"/>
                    <a:pt x="310" y="643"/>
                    <a:pt x="311" y="643"/>
                  </a:cubicBezTo>
                  <a:cubicBezTo>
                    <a:pt x="310" y="643"/>
                    <a:pt x="310" y="643"/>
                    <a:pt x="309" y="643"/>
                  </a:cubicBezTo>
                  <a:close/>
                  <a:moveTo>
                    <a:pt x="334" y="673"/>
                  </a:moveTo>
                  <a:cubicBezTo>
                    <a:pt x="334" y="673"/>
                    <a:pt x="334" y="672"/>
                    <a:pt x="335" y="671"/>
                  </a:cubicBezTo>
                  <a:cubicBezTo>
                    <a:pt x="334" y="672"/>
                    <a:pt x="334" y="673"/>
                    <a:pt x="334" y="673"/>
                  </a:cubicBezTo>
                  <a:close/>
                  <a:moveTo>
                    <a:pt x="335" y="676"/>
                  </a:moveTo>
                  <a:cubicBezTo>
                    <a:pt x="335" y="676"/>
                    <a:pt x="334" y="676"/>
                    <a:pt x="334" y="676"/>
                  </a:cubicBezTo>
                  <a:cubicBezTo>
                    <a:pt x="334" y="676"/>
                    <a:pt x="335" y="676"/>
                    <a:pt x="335" y="676"/>
                  </a:cubicBezTo>
                  <a:close/>
                  <a:moveTo>
                    <a:pt x="335" y="671"/>
                  </a:moveTo>
                  <a:cubicBezTo>
                    <a:pt x="335" y="671"/>
                    <a:pt x="335" y="671"/>
                    <a:pt x="335" y="671"/>
                  </a:cubicBezTo>
                  <a:cubicBezTo>
                    <a:pt x="335" y="672"/>
                    <a:pt x="335" y="672"/>
                    <a:pt x="335" y="673"/>
                  </a:cubicBezTo>
                  <a:cubicBezTo>
                    <a:pt x="336" y="672"/>
                    <a:pt x="336" y="672"/>
                    <a:pt x="336" y="672"/>
                  </a:cubicBezTo>
                  <a:cubicBezTo>
                    <a:pt x="336" y="672"/>
                    <a:pt x="336" y="672"/>
                    <a:pt x="336" y="672"/>
                  </a:cubicBezTo>
                  <a:cubicBezTo>
                    <a:pt x="336" y="672"/>
                    <a:pt x="336" y="672"/>
                    <a:pt x="336" y="672"/>
                  </a:cubicBezTo>
                  <a:cubicBezTo>
                    <a:pt x="336" y="672"/>
                    <a:pt x="335" y="672"/>
                    <a:pt x="335" y="671"/>
                  </a:cubicBezTo>
                  <a:close/>
                  <a:moveTo>
                    <a:pt x="321" y="706"/>
                  </a:moveTo>
                  <a:cubicBezTo>
                    <a:pt x="321" y="706"/>
                    <a:pt x="322" y="705"/>
                    <a:pt x="322" y="705"/>
                  </a:cubicBezTo>
                  <a:cubicBezTo>
                    <a:pt x="322" y="705"/>
                    <a:pt x="321" y="706"/>
                    <a:pt x="321" y="706"/>
                  </a:cubicBezTo>
                  <a:close/>
                  <a:moveTo>
                    <a:pt x="321" y="706"/>
                  </a:moveTo>
                  <a:cubicBezTo>
                    <a:pt x="321" y="706"/>
                    <a:pt x="321" y="706"/>
                    <a:pt x="321" y="706"/>
                  </a:cubicBezTo>
                  <a:cubicBezTo>
                    <a:pt x="321" y="706"/>
                    <a:pt x="321" y="706"/>
                    <a:pt x="321" y="706"/>
                  </a:cubicBezTo>
                  <a:close/>
                  <a:moveTo>
                    <a:pt x="957" y="1079"/>
                  </a:moveTo>
                  <a:cubicBezTo>
                    <a:pt x="957" y="1079"/>
                    <a:pt x="958" y="1079"/>
                    <a:pt x="958" y="1080"/>
                  </a:cubicBezTo>
                  <a:cubicBezTo>
                    <a:pt x="958" y="1079"/>
                    <a:pt x="958" y="1079"/>
                    <a:pt x="957" y="1079"/>
                  </a:cubicBezTo>
                  <a:close/>
                  <a:moveTo>
                    <a:pt x="314" y="660"/>
                  </a:moveTo>
                  <a:cubicBezTo>
                    <a:pt x="315" y="659"/>
                    <a:pt x="315" y="659"/>
                    <a:pt x="315" y="658"/>
                  </a:cubicBezTo>
                  <a:cubicBezTo>
                    <a:pt x="314" y="659"/>
                    <a:pt x="314" y="659"/>
                    <a:pt x="314" y="659"/>
                  </a:cubicBezTo>
                  <a:cubicBezTo>
                    <a:pt x="314" y="659"/>
                    <a:pt x="314" y="660"/>
                    <a:pt x="314" y="660"/>
                  </a:cubicBezTo>
                  <a:close/>
                  <a:moveTo>
                    <a:pt x="315" y="660"/>
                  </a:moveTo>
                  <a:cubicBezTo>
                    <a:pt x="315" y="660"/>
                    <a:pt x="315" y="660"/>
                    <a:pt x="314" y="660"/>
                  </a:cubicBezTo>
                  <a:cubicBezTo>
                    <a:pt x="314" y="660"/>
                    <a:pt x="314" y="660"/>
                    <a:pt x="314" y="660"/>
                  </a:cubicBezTo>
                  <a:cubicBezTo>
                    <a:pt x="314" y="660"/>
                    <a:pt x="315" y="660"/>
                    <a:pt x="315" y="660"/>
                  </a:cubicBezTo>
                  <a:close/>
                  <a:moveTo>
                    <a:pt x="312" y="661"/>
                  </a:moveTo>
                  <a:cubicBezTo>
                    <a:pt x="311" y="661"/>
                    <a:pt x="311" y="661"/>
                    <a:pt x="311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1" y="662"/>
                    <a:pt x="312" y="662"/>
                  </a:cubicBezTo>
                  <a:cubicBezTo>
                    <a:pt x="312" y="662"/>
                    <a:pt x="312" y="662"/>
                    <a:pt x="312" y="663"/>
                  </a:cubicBezTo>
                  <a:cubicBezTo>
                    <a:pt x="312" y="662"/>
                    <a:pt x="313" y="662"/>
                    <a:pt x="313" y="662"/>
                  </a:cubicBezTo>
                  <a:cubicBezTo>
                    <a:pt x="313" y="661"/>
                    <a:pt x="312" y="661"/>
                    <a:pt x="312" y="661"/>
                  </a:cubicBezTo>
                  <a:close/>
                  <a:moveTo>
                    <a:pt x="314" y="661"/>
                  </a:moveTo>
                  <a:cubicBezTo>
                    <a:pt x="314" y="661"/>
                    <a:pt x="314" y="661"/>
                    <a:pt x="314" y="661"/>
                  </a:cubicBezTo>
                  <a:cubicBezTo>
                    <a:pt x="314" y="661"/>
                    <a:pt x="314" y="661"/>
                    <a:pt x="314" y="661"/>
                  </a:cubicBezTo>
                  <a:close/>
                  <a:moveTo>
                    <a:pt x="313" y="661"/>
                  </a:moveTo>
                  <a:cubicBezTo>
                    <a:pt x="313" y="661"/>
                    <a:pt x="313" y="661"/>
                    <a:pt x="313" y="661"/>
                  </a:cubicBezTo>
                  <a:cubicBezTo>
                    <a:pt x="313" y="661"/>
                    <a:pt x="313" y="660"/>
                    <a:pt x="313" y="660"/>
                  </a:cubicBezTo>
                  <a:cubicBezTo>
                    <a:pt x="313" y="660"/>
                    <a:pt x="312" y="660"/>
                    <a:pt x="312" y="661"/>
                  </a:cubicBezTo>
                  <a:cubicBezTo>
                    <a:pt x="313" y="660"/>
                    <a:pt x="313" y="661"/>
                    <a:pt x="313" y="661"/>
                  </a:cubicBezTo>
                  <a:close/>
                  <a:moveTo>
                    <a:pt x="314" y="661"/>
                  </a:moveTo>
                  <a:cubicBezTo>
                    <a:pt x="314" y="661"/>
                    <a:pt x="313" y="661"/>
                    <a:pt x="313" y="661"/>
                  </a:cubicBezTo>
                  <a:cubicBezTo>
                    <a:pt x="313" y="661"/>
                    <a:pt x="313" y="661"/>
                    <a:pt x="313" y="661"/>
                  </a:cubicBezTo>
                  <a:cubicBezTo>
                    <a:pt x="314" y="661"/>
                    <a:pt x="314" y="661"/>
                    <a:pt x="314" y="661"/>
                  </a:cubicBezTo>
                  <a:close/>
                  <a:moveTo>
                    <a:pt x="314" y="660"/>
                  </a:moveTo>
                  <a:cubicBezTo>
                    <a:pt x="314" y="661"/>
                    <a:pt x="314" y="661"/>
                    <a:pt x="314" y="661"/>
                  </a:cubicBezTo>
                  <a:cubicBezTo>
                    <a:pt x="314" y="661"/>
                    <a:pt x="314" y="661"/>
                    <a:pt x="314" y="660"/>
                  </a:cubicBezTo>
                  <a:close/>
                  <a:moveTo>
                    <a:pt x="310" y="665"/>
                  </a:moveTo>
                  <a:cubicBezTo>
                    <a:pt x="310" y="665"/>
                    <a:pt x="311" y="665"/>
                    <a:pt x="311" y="665"/>
                  </a:cubicBezTo>
                  <a:cubicBezTo>
                    <a:pt x="311" y="665"/>
                    <a:pt x="311" y="664"/>
                    <a:pt x="311" y="664"/>
                  </a:cubicBezTo>
                  <a:cubicBezTo>
                    <a:pt x="311" y="664"/>
                    <a:pt x="311" y="664"/>
                    <a:pt x="311" y="663"/>
                  </a:cubicBezTo>
                  <a:cubicBezTo>
                    <a:pt x="310" y="663"/>
                    <a:pt x="309" y="664"/>
                    <a:pt x="309" y="663"/>
                  </a:cubicBezTo>
                  <a:cubicBezTo>
                    <a:pt x="309" y="663"/>
                    <a:pt x="309" y="665"/>
                    <a:pt x="308" y="666"/>
                  </a:cubicBezTo>
                  <a:cubicBezTo>
                    <a:pt x="308" y="666"/>
                    <a:pt x="308" y="665"/>
                    <a:pt x="307" y="665"/>
                  </a:cubicBezTo>
                  <a:cubicBezTo>
                    <a:pt x="307" y="665"/>
                    <a:pt x="307" y="665"/>
                    <a:pt x="307" y="665"/>
                  </a:cubicBezTo>
                  <a:cubicBezTo>
                    <a:pt x="307" y="665"/>
                    <a:pt x="307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6"/>
                    <a:pt x="306" y="666"/>
                    <a:pt x="306" y="666"/>
                  </a:cubicBezTo>
                  <a:cubicBezTo>
                    <a:pt x="306" y="666"/>
                    <a:pt x="306" y="666"/>
                    <a:pt x="306" y="666"/>
                  </a:cubicBezTo>
                  <a:cubicBezTo>
                    <a:pt x="307" y="666"/>
                    <a:pt x="307" y="666"/>
                    <a:pt x="307" y="666"/>
                  </a:cubicBezTo>
                  <a:cubicBezTo>
                    <a:pt x="307" y="667"/>
                    <a:pt x="306" y="667"/>
                    <a:pt x="307" y="668"/>
                  </a:cubicBezTo>
                  <a:cubicBezTo>
                    <a:pt x="307" y="668"/>
                    <a:pt x="307" y="668"/>
                    <a:pt x="307" y="667"/>
                  </a:cubicBezTo>
                  <a:cubicBezTo>
                    <a:pt x="307" y="667"/>
                    <a:pt x="307" y="667"/>
                    <a:pt x="308" y="666"/>
                  </a:cubicBezTo>
                  <a:cubicBezTo>
                    <a:pt x="309" y="666"/>
                    <a:pt x="309" y="667"/>
                    <a:pt x="310" y="667"/>
                  </a:cubicBezTo>
                  <a:cubicBezTo>
                    <a:pt x="310" y="667"/>
                    <a:pt x="310" y="667"/>
                    <a:pt x="311" y="667"/>
                  </a:cubicBezTo>
                  <a:cubicBezTo>
                    <a:pt x="310" y="667"/>
                    <a:pt x="310" y="668"/>
                    <a:pt x="310" y="668"/>
                  </a:cubicBezTo>
                  <a:cubicBezTo>
                    <a:pt x="312" y="668"/>
                    <a:pt x="311" y="667"/>
                    <a:pt x="312" y="666"/>
                  </a:cubicBezTo>
                  <a:cubicBezTo>
                    <a:pt x="312" y="666"/>
                    <a:pt x="310" y="666"/>
                    <a:pt x="310" y="665"/>
                  </a:cubicBezTo>
                  <a:close/>
                  <a:moveTo>
                    <a:pt x="311" y="666"/>
                  </a:moveTo>
                  <a:cubicBezTo>
                    <a:pt x="312" y="667"/>
                    <a:pt x="310" y="667"/>
                    <a:pt x="311" y="666"/>
                  </a:cubicBezTo>
                  <a:close/>
                  <a:moveTo>
                    <a:pt x="304" y="676"/>
                  </a:moveTo>
                  <a:cubicBezTo>
                    <a:pt x="304" y="676"/>
                    <a:pt x="304" y="676"/>
                    <a:pt x="304" y="676"/>
                  </a:cubicBezTo>
                  <a:cubicBezTo>
                    <a:pt x="304" y="676"/>
                    <a:pt x="304" y="676"/>
                    <a:pt x="304" y="676"/>
                  </a:cubicBezTo>
                  <a:close/>
                  <a:moveTo>
                    <a:pt x="306" y="674"/>
                  </a:moveTo>
                  <a:cubicBezTo>
                    <a:pt x="305" y="674"/>
                    <a:pt x="305" y="674"/>
                    <a:pt x="305" y="674"/>
                  </a:cubicBezTo>
                  <a:cubicBezTo>
                    <a:pt x="305" y="675"/>
                    <a:pt x="304" y="675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6" y="675"/>
                    <a:pt x="304" y="674"/>
                    <a:pt x="306" y="674"/>
                  </a:cubicBezTo>
                  <a:close/>
                  <a:moveTo>
                    <a:pt x="304" y="670"/>
                  </a:moveTo>
                  <a:cubicBezTo>
                    <a:pt x="305" y="670"/>
                    <a:pt x="305" y="670"/>
                    <a:pt x="305" y="670"/>
                  </a:cubicBezTo>
                  <a:cubicBezTo>
                    <a:pt x="305" y="670"/>
                    <a:pt x="305" y="670"/>
                    <a:pt x="304" y="670"/>
                  </a:cubicBezTo>
                  <a:close/>
                  <a:moveTo>
                    <a:pt x="307" y="672"/>
                  </a:moveTo>
                  <a:cubicBezTo>
                    <a:pt x="308" y="672"/>
                    <a:pt x="307" y="672"/>
                    <a:pt x="308" y="672"/>
                  </a:cubicBezTo>
                  <a:cubicBezTo>
                    <a:pt x="309" y="672"/>
                    <a:pt x="310" y="671"/>
                    <a:pt x="309" y="671"/>
                  </a:cubicBezTo>
                  <a:cubicBezTo>
                    <a:pt x="310" y="670"/>
                    <a:pt x="309" y="670"/>
                    <a:pt x="310" y="669"/>
                  </a:cubicBezTo>
                  <a:cubicBezTo>
                    <a:pt x="310" y="669"/>
                    <a:pt x="310" y="668"/>
                    <a:pt x="310" y="668"/>
                  </a:cubicBezTo>
                  <a:cubicBezTo>
                    <a:pt x="309" y="668"/>
                    <a:pt x="309" y="668"/>
                    <a:pt x="308" y="668"/>
                  </a:cubicBezTo>
                  <a:cubicBezTo>
                    <a:pt x="308" y="669"/>
                    <a:pt x="309" y="670"/>
                    <a:pt x="309" y="669"/>
                  </a:cubicBezTo>
                  <a:cubicBezTo>
                    <a:pt x="310" y="669"/>
                    <a:pt x="308" y="670"/>
                    <a:pt x="308" y="671"/>
                  </a:cubicBezTo>
                  <a:cubicBezTo>
                    <a:pt x="308" y="671"/>
                    <a:pt x="307" y="671"/>
                    <a:pt x="307" y="671"/>
                  </a:cubicBezTo>
                  <a:cubicBezTo>
                    <a:pt x="306" y="671"/>
                    <a:pt x="306" y="670"/>
                    <a:pt x="305" y="670"/>
                  </a:cubicBezTo>
                  <a:cubicBezTo>
                    <a:pt x="305" y="671"/>
                    <a:pt x="305" y="672"/>
                    <a:pt x="305" y="672"/>
                  </a:cubicBezTo>
                  <a:cubicBezTo>
                    <a:pt x="306" y="672"/>
                    <a:pt x="306" y="672"/>
                    <a:pt x="307" y="672"/>
                  </a:cubicBezTo>
                  <a:close/>
                  <a:moveTo>
                    <a:pt x="305" y="670"/>
                  </a:moveTo>
                  <a:cubicBezTo>
                    <a:pt x="305" y="670"/>
                    <a:pt x="305" y="670"/>
                    <a:pt x="305" y="670"/>
                  </a:cubicBezTo>
                  <a:cubicBezTo>
                    <a:pt x="305" y="670"/>
                    <a:pt x="305" y="670"/>
                    <a:pt x="305" y="670"/>
                  </a:cubicBezTo>
                  <a:cubicBezTo>
                    <a:pt x="305" y="670"/>
                    <a:pt x="305" y="670"/>
                    <a:pt x="305" y="670"/>
                  </a:cubicBezTo>
                  <a:close/>
                  <a:moveTo>
                    <a:pt x="305" y="681"/>
                  </a:moveTo>
                  <a:cubicBezTo>
                    <a:pt x="305" y="681"/>
                    <a:pt x="305" y="681"/>
                    <a:pt x="305" y="680"/>
                  </a:cubicBezTo>
                  <a:cubicBezTo>
                    <a:pt x="305" y="681"/>
                    <a:pt x="305" y="681"/>
                    <a:pt x="305" y="681"/>
                  </a:cubicBezTo>
                  <a:close/>
                  <a:moveTo>
                    <a:pt x="304" y="681"/>
                  </a:moveTo>
                  <a:cubicBezTo>
                    <a:pt x="304" y="681"/>
                    <a:pt x="304" y="681"/>
                    <a:pt x="304" y="681"/>
                  </a:cubicBezTo>
                  <a:cubicBezTo>
                    <a:pt x="304" y="682"/>
                    <a:pt x="304" y="682"/>
                    <a:pt x="304" y="682"/>
                  </a:cubicBezTo>
                  <a:cubicBezTo>
                    <a:pt x="304" y="682"/>
                    <a:pt x="305" y="681"/>
                    <a:pt x="305" y="681"/>
                  </a:cubicBezTo>
                  <a:cubicBezTo>
                    <a:pt x="305" y="681"/>
                    <a:pt x="304" y="681"/>
                    <a:pt x="304" y="681"/>
                  </a:cubicBezTo>
                  <a:close/>
                  <a:moveTo>
                    <a:pt x="305" y="682"/>
                  </a:moveTo>
                  <a:cubicBezTo>
                    <a:pt x="305" y="682"/>
                    <a:pt x="306" y="682"/>
                    <a:pt x="306" y="682"/>
                  </a:cubicBezTo>
                  <a:cubicBezTo>
                    <a:pt x="306" y="682"/>
                    <a:pt x="306" y="682"/>
                    <a:pt x="305" y="682"/>
                  </a:cubicBezTo>
                  <a:cubicBezTo>
                    <a:pt x="305" y="682"/>
                    <a:pt x="305" y="682"/>
                    <a:pt x="305" y="682"/>
                  </a:cubicBezTo>
                  <a:close/>
                  <a:moveTo>
                    <a:pt x="347" y="657"/>
                  </a:moveTo>
                  <a:cubicBezTo>
                    <a:pt x="348" y="658"/>
                    <a:pt x="349" y="658"/>
                    <a:pt x="348" y="659"/>
                  </a:cubicBezTo>
                  <a:cubicBezTo>
                    <a:pt x="348" y="659"/>
                    <a:pt x="347" y="659"/>
                    <a:pt x="347" y="658"/>
                  </a:cubicBezTo>
                  <a:cubicBezTo>
                    <a:pt x="347" y="659"/>
                    <a:pt x="347" y="659"/>
                    <a:pt x="347" y="659"/>
                  </a:cubicBezTo>
                  <a:cubicBezTo>
                    <a:pt x="347" y="659"/>
                    <a:pt x="348" y="659"/>
                    <a:pt x="349" y="659"/>
                  </a:cubicBezTo>
                  <a:cubicBezTo>
                    <a:pt x="349" y="659"/>
                    <a:pt x="349" y="659"/>
                    <a:pt x="349" y="659"/>
                  </a:cubicBezTo>
                  <a:cubicBezTo>
                    <a:pt x="349" y="659"/>
                    <a:pt x="349" y="658"/>
                    <a:pt x="350" y="658"/>
                  </a:cubicBezTo>
                  <a:cubicBezTo>
                    <a:pt x="349" y="657"/>
                    <a:pt x="348" y="657"/>
                    <a:pt x="348" y="657"/>
                  </a:cubicBezTo>
                  <a:cubicBezTo>
                    <a:pt x="348" y="657"/>
                    <a:pt x="347" y="657"/>
                    <a:pt x="347" y="657"/>
                  </a:cubicBezTo>
                  <a:close/>
                  <a:moveTo>
                    <a:pt x="296" y="658"/>
                  </a:moveTo>
                  <a:cubicBezTo>
                    <a:pt x="297" y="658"/>
                    <a:pt x="296" y="657"/>
                    <a:pt x="296" y="657"/>
                  </a:cubicBezTo>
                  <a:cubicBezTo>
                    <a:pt x="295" y="657"/>
                    <a:pt x="295" y="657"/>
                    <a:pt x="294" y="657"/>
                  </a:cubicBezTo>
                  <a:cubicBezTo>
                    <a:pt x="295" y="658"/>
                    <a:pt x="295" y="658"/>
                    <a:pt x="295" y="659"/>
                  </a:cubicBezTo>
                  <a:cubicBezTo>
                    <a:pt x="295" y="659"/>
                    <a:pt x="295" y="659"/>
                    <a:pt x="295" y="659"/>
                  </a:cubicBezTo>
                  <a:cubicBezTo>
                    <a:pt x="296" y="659"/>
                    <a:pt x="296" y="658"/>
                    <a:pt x="296" y="658"/>
                  </a:cubicBezTo>
                  <a:close/>
                  <a:moveTo>
                    <a:pt x="305" y="649"/>
                  </a:moveTo>
                  <a:cubicBezTo>
                    <a:pt x="305" y="649"/>
                    <a:pt x="306" y="648"/>
                    <a:pt x="306" y="648"/>
                  </a:cubicBezTo>
                  <a:cubicBezTo>
                    <a:pt x="305" y="648"/>
                    <a:pt x="305" y="647"/>
                    <a:pt x="305" y="647"/>
                  </a:cubicBezTo>
                  <a:cubicBezTo>
                    <a:pt x="305" y="648"/>
                    <a:pt x="304" y="648"/>
                    <a:pt x="305" y="649"/>
                  </a:cubicBezTo>
                  <a:close/>
                  <a:moveTo>
                    <a:pt x="289" y="655"/>
                  </a:moveTo>
                  <a:cubicBezTo>
                    <a:pt x="288" y="655"/>
                    <a:pt x="288" y="656"/>
                    <a:pt x="287" y="656"/>
                  </a:cubicBezTo>
                  <a:cubicBezTo>
                    <a:pt x="286" y="656"/>
                    <a:pt x="286" y="657"/>
                    <a:pt x="288" y="657"/>
                  </a:cubicBezTo>
                  <a:cubicBezTo>
                    <a:pt x="288" y="656"/>
                    <a:pt x="289" y="657"/>
                    <a:pt x="289" y="656"/>
                  </a:cubicBezTo>
                  <a:cubicBezTo>
                    <a:pt x="289" y="656"/>
                    <a:pt x="289" y="655"/>
                    <a:pt x="289" y="655"/>
                  </a:cubicBezTo>
                  <a:close/>
                  <a:moveTo>
                    <a:pt x="292" y="650"/>
                  </a:moveTo>
                  <a:cubicBezTo>
                    <a:pt x="292" y="649"/>
                    <a:pt x="293" y="649"/>
                    <a:pt x="292" y="648"/>
                  </a:cubicBezTo>
                  <a:cubicBezTo>
                    <a:pt x="291" y="648"/>
                    <a:pt x="291" y="650"/>
                    <a:pt x="292" y="650"/>
                  </a:cubicBezTo>
                  <a:close/>
                  <a:moveTo>
                    <a:pt x="303" y="647"/>
                  </a:moveTo>
                  <a:cubicBezTo>
                    <a:pt x="303" y="648"/>
                    <a:pt x="302" y="648"/>
                    <a:pt x="302" y="649"/>
                  </a:cubicBezTo>
                  <a:cubicBezTo>
                    <a:pt x="303" y="649"/>
                    <a:pt x="303" y="649"/>
                    <a:pt x="304" y="648"/>
                  </a:cubicBezTo>
                  <a:cubicBezTo>
                    <a:pt x="304" y="648"/>
                    <a:pt x="304" y="649"/>
                    <a:pt x="304" y="648"/>
                  </a:cubicBezTo>
                  <a:cubicBezTo>
                    <a:pt x="303" y="648"/>
                    <a:pt x="305" y="647"/>
                    <a:pt x="303" y="647"/>
                  </a:cubicBezTo>
                  <a:close/>
                  <a:moveTo>
                    <a:pt x="307" y="642"/>
                  </a:moveTo>
                  <a:cubicBezTo>
                    <a:pt x="306" y="642"/>
                    <a:pt x="307" y="642"/>
                    <a:pt x="307" y="643"/>
                  </a:cubicBezTo>
                  <a:cubicBezTo>
                    <a:pt x="306" y="643"/>
                    <a:pt x="306" y="644"/>
                    <a:pt x="306" y="644"/>
                  </a:cubicBezTo>
                  <a:cubicBezTo>
                    <a:pt x="307" y="644"/>
                    <a:pt x="307" y="644"/>
                    <a:pt x="308" y="644"/>
                  </a:cubicBezTo>
                  <a:cubicBezTo>
                    <a:pt x="306" y="644"/>
                    <a:pt x="309" y="642"/>
                    <a:pt x="307" y="642"/>
                  </a:cubicBezTo>
                  <a:close/>
                  <a:moveTo>
                    <a:pt x="297" y="642"/>
                  </a:moveTo>
                  <a:cubicBezTo>
                    <a:pt x="297" y="642"/>
                    <a:pt x="297" y="643"/>
                    <a:pt x="297" y="643"/>
                  </a:cubicBezTo>
                  <a:cubicBezTo>
                    <a:pt x="297" y="643"/>
                    <a:pt x="297" y="643"/>
                    <a:pt x="298" y="643"/>
                  </a:cubicBezTo>
                  <a:cubicBezTo>
                    <a:pt x="298" y="644"/>
                    <a:pt x="297" y="644"/>
                    <a:pt x="297" y="644"/>
                  </a:cubicBezTo>
                  <a:cubicBezTo>
                    <a:pt x="297" y="644"/>
                    <a:pt x="297" y="644"/>
                    <a:pt x="298" y="644"/>
                  </a:cubicBezTo>
                  <a:cubicBezTo>
                    <a:pt x="298" y="644"/>
                    <a:pt x="298" y="644"/>
                    <a:pt x="298" y="644"/>
                  </a:cubicBezTo>
                  <a:cubicBezTo>
                    <a:pt x="298" y="644"/>
                    <a:pt x="298" y="644"/>
                    <a:pt x="298" y="644"/>
                  </a:cubicBezTo>
                  <a:cubicBezTo>
                    <a:pt x="298" y="644"/>
                    <a:pt x="298" y="643"/>
                    <a:pt x="298" y="643"/>
                  </a:cubicBezTo>
                  <a:cubicBezTo>
                    <a:pt x="299" y="642"/>
                    <a:pt x="299" y="642"/>
                    <a:pt x="297" y="642"/>
                  </a:cubicBezTo>
                  <a:close/>
                  <a:moveTo>
                    <a:pt x="286" y="672"/>
                  </a:moveTo>
                  <a:cubicBezTo>
                    <a:pt x="286" y="672"/>
                    <a:pt x="286" y="671"/>
                    <a:pt x="286" y="671"/>
                  </a:cubicBezTo>
                  <a:cubicBezTo>
                    <a:pt x="285" y="671"/>
                    <a:pt x="285" y="673"/>
                    <a:pt x="286" y="672"/>
                  </a:cubicBezTo>
                  <a:close/>
                  <a:moveTo>
                    <a:pt x="283" y="664"/>
                  </a:moveTo>
                  <a:cubicBezTo>
                    <a:pt x="283" y="666"/>
                    <a:pt x="281" y="667"/>
                    <a:pt x="281" y="669"/>
                  </a:cubicBezTo>
                  <a:cubicBezTo>
                    <a:pt x="283" y="668"/>
                    <a:pt x="283" y="665"/>
                    <a:pt x="283" y="664"/>
                  </a:cubicBezTo>
                  <a:close/>
                  <a:moveTo>
                    <a:pt x="284" y="677"/>
                  </a:moveTo>
                  <a:cubicBezTo>
                    <a:pt x="284" y="677"/>
                    <a:pt x="284" y="677"/>
                    <a:pt x="284" y="676"/>
                  </a:cubicBezTo>
                  <a:cubicBezTo>
                    <a:pt x="284" y="675"/>
                    <a:pt x="283" y="677"/>
                    <a:pt x="284" y="677"/>
                  </a:cubicBezTo>
                  <a:close/>
                  <a:moveTo>
                    <a:pt x="281" y="664"/>
                  </a:moveTo>
                  <a:cubicBezTo>
                    <a:pt x="280" y="664"/>
                    <a:pt x="280" y="665"/>
                    <a:pt x="280" y="666"/>
                  </a:cubicBezTo>
                  <a:cubicBezTo>
                    <a:pt x="282" y="666"/>
                    <a:pt x="281" y="665"/>
                    <a:pt x="281" y="664"/>
                  </a:cubicBezTo>
                  <a:close/>
                  <a:moveTo>
                    <a:pt x="285" y="639"/>
                  </a:moveTo>
                  <a:cubicBezTo>
                    <a:pt x="285" y="639"/>
                    <a:pt x="285" y="640"/>
                    <a:pt x="286" y="640"/>
                  </a:cubicBezTo>
                  <a:cubicBezTo>
                    <a:pt x="286" y="639"/>
                    <a:pt x="286" y="639"/>
                    <a:pt x="285" y="639"/>
                  </a:cubicBezTo>
                  <a:close/>
                  <a:moveTo>
                    <a:pt x="289" y="671"/>
                  </a:moveTo>
                  <a:cubicBezTo>
                    <a:pt x="289" y="670"/>
                    <a:pt x="289" y="669"/>
                    <a:pt x="288" y="669"/>
                  </a:cubicBezTo>
                  <a:cubicBezTo>
                    <a:pt x="287" y="669"/>
                    <a:pt x="287" y="671"/>
                    <a:pt x="289" y="671"/>
                  </a:cubicBezTo>
                  <a:close/>
                  <a:moveTo>
                    <a:pt x="1009" y="1051"/>
                  </a:moveTo>
                  <a:cubicBezTo>
                    <a:pt x="1009" y="1052"/>
                    <a:pt x="1009" y="1052"/>
                    <a:pt x="1009" y="1053"/>
                  </a:cubicBezTo>
                  <a:cubicBezTo>
                    <a:pt x="1010" y="1053"/>
                    <a:pt x="1010" y="1051"/>
                    <a:pt x="1009" y="1051"/>
                  </a:cubicBezTo>
                  <a:close/>
                  <a:moveTo>
                    <a:pt x="1008" y="1059"/>
                  </a:moveTo>
                  <a:cubicBezTo>
                    <a:pt x="1008" y="1058"/>
                    <a:pt x="1008" y="1058"/>
                    <a:pt x="1008" y="1058"/>
                  </a:cubicBezTo>
                  <a:cubicBezTo>
                    <a:pt x="1007" y="1058"/>
                    <a:pt x="1008" y="1059"/>
                    <a:pt x="1008" y="1059"/>
                  </a:cubicBezTo>
                  <a:close/>
                  <a:moveTo>
                    <a:pt x="318" y="493"/>
                  </a:move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lose/>
                  <a:moveTo>
                    <a:pt x="306" y="743"/>
                  </a:moveTo>
                  <a:cubicBezTo>
                    <a:pt x="306" y="743"/>
                    <a:pt x="306" y="743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lose/>
                  <a:moveTo>
                    <a:pt x="306" y="744"/>
                  </a:moveTo>
                  <a:cubicBezTo>
                    <a:pt x="306" y="744"/>
                    <a:pt x="306" y="744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ubicBezTo>
                    <a:pt x="306" y="744"/>
                    <a:pt x="306" y="744"/>
                    <a:pt x="306" y="744"/>
                  </a:cubicBezTo>
                  <a:close/>
                  <a:moveTo>
                    <a:pt x="306" y="743"/>
                  </a:moveTo>
                  <a:cubicBezTo>
                    <a:pt x="306" y="743"/>
                    <a:pt x="306" y="743"/>
                    <a:pt x="306" y="743"/>
                  </a:cubicBezTo>
                  <a:cubicBezTo>
                    <a:pt x="306" y="743"/>
                    <a:pt x="306" y="743"/>
                    <a:pt x="306" y="743"/>
                  </a:cubicBezTo>
                  <a:close/>
                  <a:moveTo>
                    <a:pt x="952" y="639"/>
                  </a:moveTo>
                  <a:cubicBezTo>
                    <a:pt x="953" y="641"/>
                    <a:pt x="953" y="641"/>
                    <a:pt x="953" y="641"/>
                  </a:cubicBezTo>
                  <a:cubicBezTo>
                    <a:pt x="953" y="641"/>
                    <a:pt x="953" y="641"/>
                    <a:pt x="953" y="641"/>
                  </a:cubicBezTo>
                  <a:cubicBezTo>
                    <a:pt x="952" y="639"/>
                    <a:pt x="952" y="639"/>
                    <a:pt x="952" y="639"/>
                  </a:cubicBezTo>
                  <a:close/>
                  <a:moveTo>
                    <a:pt x="1009" y="1047"/>
                  </a:moveTo>
                  <a:cubicBezTo>
                    <a:pt x="1009" y="1047"/>
                    <a:pt x="1008" y="1048"/>
                    <a:pt x="1009" y="1048"/>
                  </a:cubicBezTo>
                  <a:cubicBezTo>
                    <a:pt x="1009" y="1048"/>
                    <a:pt x="1009" y="1047"/>
                    <a:pt x="1009" y="1047"/>
                  </a:cubicBezTo>
                  <a:close/>
                  <a:moveTo>
                    <a:pt x="959" y="657"/>
                  </a:moveTo>
                  <a:cubicBezTo>
                    <a:pt x="958" y="657"/>
                    <a:pt x="958" y="656"/>
                    <a:pt x="958" y="655"/>
                  </a:cubicBezTo>
                  <a:cubicBezTo>
                    <a:pt x="958" y="655"/>
                    <a:pt x="957" y="655"/>
                    <a:pt x="957" y="655"/>
                  </a:cubicBezTo>
                  <a:cubicBezTo>
                    <a:pt x="958" y="655"/>
                    <a:pt x="958" y="656"/>
                    <a:pt x="958" y="657"/>
                  </a:cubicBezTo>
                  <a:cubicBezTo>
                    <a:pt x="958" y="657"/>
                    <a:pt x="959" y="657"/>
                    <a:pt x="959" y="657"/>
                  </a:cubicBezTo>
                  <a:close/>
                  <a:moveTo>
                    <a:pt x="1012" y="1036"/>
                  </a:moveTo>
                  <a:cubicBezTo>
                    <a:pt x="1011" y="1035"/>
                    <a:pt x="1013" y="1034"/>
                    <a:pt x="1012" y="1035"/>
                  </a:cubicBezTo>
                  <a:cubicBezTo>
                    <a:pt x="1012" y="1034"/>
                    <a:pt x="1012" y="1034"/>
                    <a:pt x="1012" y="1033"/>
                  </a:cubicBezTo>
                  <a:cubicBezTo>
                    <a:pt x="1012" y="1033"/>
                    <a:pt x="1012" y="1033"/>
                    <a:pt x="1013" y="1033"/>
                  </a:cubicBezTo>
                  <a:cubicBezTo>
                    <a:pt x="1012" y="1032"/>
                    <a:pt x="1012" y="1034"/>
                    <a:pt x="1011" y="1034"/>
                  </a:cubicBezTo>
                  <a:cubicBezTo>
                    <a:pt x="1011" y="1034"/>
                    <a:pt x="1011" y="1034"/>
                    <a:pt x="1010" y="1034"/>
                  </a:cubicBezTo>
                  <a:cubicBezTo>
                    <a:pt x="1010" y="1034"/>
                    <a:pt x="1010" y="1034"/>
                    <a:pt x="1010" y="1034"/>
                  </a:cubicBezTo>
                  <a:cubicBezTo>
                    <a:pt x="1010" y="1034"/>
                    <a:pt x="1009" y="1034"/>
                    <a:pt x="1009" y="1034"/>
                  </a:cubicBezTo>
                  <a:cubicBezTo>
                    <a:pt x="1009" y="1035"/>
                    <a:pt x="1009" y="1035"/>
                    <a:pt x="1009" y="1035"/>
                  </a:cubicBezTo>
                  <a:cubicBezTo>
                    <a:pt x="1009" y="1036"/>
                    <a:pt x="1009" y="1035"/>
                    <a:pt x="1010" y="1035"/>
                  </a:cubicBezTo>
                  <a:cubicBezTo>
                    <a:pt x="1010" y="1036"/>
                    <a:pt x="1010" y="1035"/>
                    <a:pt x="1010" y="1035"/>
                  </a:cubicBezTo>
                  <a:cubicBezTo>
                    <a:pt x="1010" y="1036"/>
                    <a:pt x="1010" y="1036"/>
                    <a:pt x="1011" y="1036"/>
                  </a:cubicBezTo>
                  <a:cubicBezTo>
                    <a:pt x="1011" y="1036"/>
                    <a:pt x="1012" y="1036"/>
                    <a:pt x="1012" y="1036"/>
                  </a:cubicBezTo>
                  <a:close/>
                  <a:moveTo>
                    <a:pt x="1013" y="1033"/>
                  </a:moveTo>
                  <a:cubicBezTo>
                    <a:pt x="1013" y="1033"/>
                    <a:pt x="1013" y="1032"/>
                    <a:pt x="1013" y="1032"/>
                  </a:cubicBezTo>
                  <a:cubicBezTo>
                    <a:pt x="1013" y="1032"/>
                    <a:pt x="1013" y="1032"/>
                    <a:pt x="1012" y="1033"/>
                  </a:cubicBezTo>
                  <a:cubicBezTo>
                    <a:pt x="1013" y="1033"/>
                    <a:pt x="1013" y="1033"/>
                    <a:pt x="1013" y="1033"/>
                  </a:cubicBezTo>
                  <a:close/>
                  <a:moveTo>
                    <a:pt x="1199" y="1022"/>
                  </a:moveTo>
                  <a:cubicBezTo>
                    <a:pt x="1200" y="1021"/>
                    <a:pt x="1201" y="1021"/>
                    <a:pt x="1202" y="1021"/>
                  </a:cubicBezTo>
                  <a:cubicBezTo>
                    <a:pt x="1202" y="1021"/>
                    <a:pt x="1198" y="1021"/>
                    <a:pt x="1199" y="1022"/>
                  </a:cubicBezTo>
                  <a:close/>
                  <a:moveTo>
                    <a:pt x="236" y="730"/>
                  </a:moveTo>
                  <a:cubicBezTo>
                    <a:pt x="236" y="730"/>
                    <a:pt x="236" y="730"/>
                    <a:pt x="236" y="730"/>
                  </a:cubicBezTo>
                  <a:cubicBezTo>
                    <a:pt x="236" y="730"/>
                    <a:pt x="236" y="730"/>
                    <a:pt x="236" y="730"/>
                  </a:cubicBezTo>
                  <a:cubicBezTo>
                    <a:pt x="236" y="730"/>
                    <a:pt x="236" y="730"/>
                    <a:pt x="236" y="730"/>
                  </a:cubicBezTo>
                  <a:close/>
                  <a:moveTo>
                    <a:pt x="235" y="730"/>
                  </a:moveTo>
                  <a:cubicBezTo>
                    <a:pt x="235" y="731"/>
                    <a:pt x="236" y="730"/>
                    <a:pt x="236" y="731"/>
                  </a:cubicBezTo>
                  <a:cubicBezTo>
                    <a:pt x="236" y="731"/>
                    <a:pt x="237" y="731"/>
                    <a:pt x="237" y="730"/>
                  </a:cubicBezTo>
                  <a:cubicBezTo>
                    <a:pt x="237" y="731"/>
                    <a:pt x="238" y="731"/>
                    <a:pt x="238" y="731"/>
                  </a:cubicBezTo>
                  <a:cubicBezTo>
                    <a:pt x="238" y="730"/>
                    <a:pt x="237" y="730"/>
                    <a:pt x="236" y="730"/>
                  </a:cubicBezTo>
                  <a:cubicBezTo>
                    <a:pt x="235" y="730"/>
                    <a:pt x="235" y="730"/>
                    <a:pt x="235" y="730"/>
                  </a:cubicBezTo>
                  <a:close/>
                  <a:moveTo>
                    <a:pt x="236" y="729"/>
                  </a:moveTo>
                  <a:cubicBezTo>
                    <a:pt x="236" y="729"/>
                    <a:pt x="236" y="729"/>
                    <a:pt x="236" y="729"/>
                  </a:cubicBezTo>
                  <a:cubicBezTo>
                    <a:pt x="236" y="729"/>
                    <a:pt x="236" y="729"/>
                    <a:pt x="236" y="729"/>
                  </a:cubicBezTo>
                  <a:close/>
                  <a:moveTo>
                    <a:pt x="236" y="730"/>
                  </a:moveTo>
                  <a:cubicBezTo>
                    <a:pt x="236" y="730"/>
                    <a:pt x="236" y="729"/>
                    <a:pt x="236" y="729"/>
                  </a:cubicBezTo>
                  <a:cubicBezTo>
                    <a:pt x="236" y="729"/>
                    <a:pt x="236" y="730"/>
                    <a:pt x="236" y="730"/>
                  </a:cubicBezTo>
                  <a:close/>
                  <a:moveTo>
                    <a:pt x="452" y="268"/>
                  </a:moveTo>
                  <a:cubicBezTo>
                    <a:pt x="452" y="267"/>
                    <a:pt x="452" y="266"/>
                    <a:pt x="451" y="265"/>
                  </a:cubicBezTo>
                  <a:cubicBezTo>
                    <a:pt x="450" y="267"/>
                    <a:pt x="451" y="268"/>
                    <a:pt x="452" y="268"/>
                  </a:cubicBezTo>
                  <a:close/>
                  <a:moveTo>
                    <a:pt x="486" y="210"/>
                  </a:moveTo>
                  <a:cubicBezTo>
                    <a:pt x="486" y="210"/>
                    <a:pt x="486" y="210"/>
                    <a:pt x="486" y="210"/>
                  </a:cubicBezTo>
                  <a:cubicBezTo>
                    <a:pt x="486" y="210"/>
                    <a:pt x="486" y="210"/>
                    <a:pt x="486" y="210"/>
                  </a:cubicBezTo>
                  <a:cubicBezTo>
                    <a:pt x="486" y="210"/>
                    <a:pt x="486" y="210"/>
                    <a:pt x="486" y="210"/>
                  </a:cubicBezTo>
                  <a:close/>
                  <a:moveTo>
                    <a:pt x="1008" y="1051"/>
                  </a:moveTo>
                  <a:cubicBezTo>
                    <a:pt x="1007" y="1051"/>
                    <a:pt x="1007" y="1051"/>
                    <a:pt x="1007" y="1052"/>
                  </a:cubicBezTo>
                  <a:cubicBezTo>
                    <a:pt x="1008" y="1051"/>
                    <a:pt x="1008" y="1051"/>
                    <a:pt x="1008" y="1051"/>
                  </a:cubicBezTo>
                  <a:close/>
                  <a:moveTo>
                    <a:pt x="1009" y="1033"/>
                  </a:moveTo>
                  <a:cubicBezTo>
                    <a:pt x="1009" y="1032"/>
                    <a:pt x="1008" y="1032"/>
                    <a:pt x="1008" y="1032"/>
                  </a:cubicBezTo>
                  <a:cubicBezTo>
                    <a:pt x="1008" y="1032"/>
                    <a:pt x="1008" y="1032"/>
                    <a:pt x="1008" y="1032"/>
                  </a:cubicBezTo>
                  <a:cubicBezTo>
                    <a:pt x="1008" y="1032"/>
                    <a:pt x="1007" y="1032"/>
                    <a:pt x="1007" y="1032"/>
                  </a:cubicBezTo>
                  <a:cubicBezTo>
                    <a:pt x="1007" y="1033"/>
                    <a:pt x="1008" y="1033"/>
                    <a:pt x="1008" y="1033"/>
                  </a:cubicBezTo>
                  <a:cubicBezTo>
                    <a:pt x="1009" y="1034"/>
                    <a:pt x="1008" y="1034"/>
                    <a:pt x="1009" y="1034"/>
                  </a:cubicBezTo>
                  <a:cubicBezTo>
                    <a:pt x="1009" y="1033"/>
                    <a:pt x="1009" y="1033"/>
                    <a:pt x="1009" y="1033"/>
                  </a:cubicBezTo>
                  <a:close/>
                  <a:moveTo>
                    <a:pt x="474" y="240"/>
                  </a:moveTo>
                  <a:cubicBezTo>
                    <a:pt x="473" y="241"/>
                    <a:pt x="473" y="241"/>
                    <a:pt x="473" y="242"/>
                  </a:cubicBezTo>
                  <a:cubicBezTo>
                    <a:pt x="473" y="241"/>
                    <a:pt x="473" y="241"/>
                    <a:pt x="474" y="240"/>
                  </a:cubicBezTo>
                  <a:close/>
                  <a:moveTo>
                    <a:pt x="880" y="501"/>
                  </a:moveTo>
                  <a:cubicBezTo>
                    <a:pt x="880" y="502"/>
                    <a:pt x="880" y="502"/>
                    <a:pt x="881" y="503"/>
                  </a:cubicBezTo>
                  <a:cubicBezTo>
                    <a:pt x="881" y="503"/>
                    <a:pt x="881" y="503"/>
                    <a:pt x="881" y="503"/>
                  </a:cubicBezTo>
                  <a:cubicBezTo>
                    <a:pt x="881" y="503"/>
                    <a:pt x="881" y="502"/>
                    <a:pt x="880" y="502"/>
                  </a:cubicBezTo>
                  <a:cubicBezTo>
                    <a:pt x="880" y="502"/>
                    <a:pt x="880" y="501"/>
                    <a:pt x="880" y="501"/>
                  </a:cubicBezTo>
                  <a:close/>
                  <a:moveTo>
                    <a:pt x="491" y="204"/>
                  </a:moveTo>
                  <a:cubicBezTo>
                    <a:pt x="491" y="204"/>
                    <a:pt x="491" y="204"/>
                    <a:pt x="491" y="204"/>
                  </a:cubicBezTo>
                  <a:cubicBezTo>
                    <a:pt x="491" y="203"/>
                    <a:pt x="491" y="203"/>
                    <a:pt x="491" y="203"/>
                  </a:cubicBezTo>
                  <a:lnTo>
                    <a:pt x="491" y="204"/>
                  </a:lnTo>
                  <a:close/>
                  <a:moveTo>
                    <a:pt x="1010" y="1042"/>
                  </a:moveTo>
                  <a:cubicBezTo>
                    <a:pt x="1011" y="1042"/>
                    <a:pt x="1011" y="1042"/>
                    <a:pt x="1011" y="1042"/>
                  </a:cubicBezTo>
                  <a:cubicBezTo>
                    <a:pt x="1011" y="1042"/>
                    <a:pt x="1011" y="1041"/>
                    <a:pt x="1010" y="1042"/>
                  </a:cubicBezTo>
                  <a:close/>
                  <a:moveTo>
                    <a:pt x="484" y="211"/>
                  </a:moveTo>
                  <a:cubicBezTo>
                    <a:pt x="484" y="211"/>
                    <a:pt x="484" y="212"/>
                    <a:pt x="484" y="212"/>
                  </a:cubicBezTo>
                  <a:cubicBezTo>
                    <a:pt x="484" y="212"/>
                    <a:pt x="484" y="212"/>
                    <a:pt x="484" y="212"/>
                  </a:cubicBezTo>
                  <a:cubicBezTo>
                    <a:pt x="484" y="212"/>
                    <a:pt x="484" y="211"/>
                    <a:pt x="484" y="211"/>
                  </a:cubicBezTo>
                  <a:close/>
                  <a:moveTo>
                    <a:pt x="945" y="616"/>
                  </a:moveTo>
                  <a:cubicBezTo>
                    <a:pt x="945" y="616"/>
                    <a:pt x="945" y="615"/>
                    <a:pt x="945" y="615"/>
                  </a:cubicBezTo>
                  <a:cubicBezTo>
                    <a:pt x="944" y="614"/>
                    <a:pt x="944" y="614"/>
                    <a:pt x="944" y="614"/>
                  </a:cubicBezTo>
                  <a:cubicBezTo>
                    <a:pt x="944" y="615"/>
                    <a:pt x="944" y="615"/>
                    <a:pt x="945" y="616"/>
                  </a:cubicBezTo>
                  <a:cubicBezTo>
                    <a:pt x="945" y="616"/>
                    <a:pt x="946" y="617"/>
                    <a:pt x="945" y="616"/>
                  </a:cubicBezTo>
                  <a:close/>
                  <a:moveTo>
                    <a:pt x="945" y="614"/>
                  </a:moveTo>
                  <a:cubicBezTo>
                    <a:pt x="945" y="613"/>
                    <a:pt x="944" y="612"/>
                    <a:pt x="944" y="612"/>
                  </a:cubicBezTo>
                  <a:cubicBezTo>
                    <a:pt x="944" y="613"/>
                    <a:pt x="946" y="615"/>
                    <a:pt x="945" y="614"/>
                  </a:cubicBezTo>
                  <a:close/>
                  <a:moveTo>
                    <a:pt x="1008" y="1032"/>
                  </a:moveTo>
                  <a:cubicBezTo>
                    <a:pt x="1007" y="1031"/>
                    <a:pt x="1007" y="1032"/>
                    <a:pt x="1008" y="1032"/>
                  </a:cubicBezTo>
                  <a:close/>
                  <a:moveTo>
                    <a:pt x="952" y="623"/>
                  </a:moveTo>
                  <a:cubicBezTo>
                    <a:pt x="952" y="623"/>
                    <a:pt x="952" y="623"/>
                    <a:pt x="952" y="622"/>
                  </a:cubicBezTo>
                  <a:cubicBezTo>
                    <a:pt x="951" y="621"/>
                    <a:pt x="951" y="621"/>
                    <a:pt x="952" y="623"/>
                  </a:cubicBezTo>
                  <a:close/>
                  <a:moveTo>
                    <a:pt x="318" y="493"/>
                  </a:move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ubicBezTo>
                    <a:pt x="318" y="493"/>
                    <a:pt x="318" y="493"/>
                    <a:pt x="318" y="493"/>
                  </a:cubicBezTo>
                  <a:close/>
                  <a:moveTo>
                    <a:pt x="969" y="674"/>
                  </a:moveTo>
                  <a:cubicBezTo>
                    <a:pt x="970" y="675"/>
                    <a:pt x="970" y="675"/>
                    <a:pt x="970" y="676"/>
                  </a:cubicBezTo>
                  <a:cubicBezTo>
                    <a:pt x="971" y="676"/>
                    <a:pt x="971" y="676"/>
                    <a:pt x="971" y="676"/>
                  </a:cubicBezTo>
                  <a:cubicBezTo>
                    <a:pt x="971" y="676"/>
                    <a:pt x="970" y="675"/>
                    <a:pt x="970" y="674"/>
                  </a:cubicBezTo>
                  <a:cubicBezTo>
                    <a:pt x="970" y="674"/>
                    <a:pt x="970" y="674"/>
                    <a:pt x="969" y="674"/>
                  </a:cubicBezTo>
                  <a:close/>
                  <a:moveTo>
                    <a:pt x="954" y="651"/>
                  </a:moveTo>
                  <a:cubicBezTo>
                    <a:pt x="952" y="647"/>
                    <a:pt x="954" y="651"/>
                    <a:pt x="954" y="651"/>
                  </a:cubicBezTo>
                  <a:close/>
                  <a:moveTo>
                    <a:pt x="967" y="673"/>
                  </a:moveTo>
                  <a:cubicBezTo>
                    <a:pt x="966" y="672"/>
                    <a:pt x="966" y="671"/>
                    <a:pt x="965" y="671"/>
                  </a:cubicBezTo>
                  <a:cubicBezTo>
                    <a:pt x="966" y="673"/>
                    <a:pt x="968" y="675"/>
                    <a:pt x="967" y="673"/>
                  </a:cubicBezTo>
                  <a:close/>
                  <a:moveTo>
                    <a:pt x="1165" y="1024"/>
                  </a:moveTo>
                  <a:cubicBezTo>
                    <a:pt x="1165" y="1024"/>
                    <a:pt x="1165" y="1024"/>
                    <a:pt x="1165" y="1024"/>
                  </a:cubicBezTo>
                  <a:cubicBezTo>
                    <a:pt x="1165" y="1024"/>
                    <a:pt x="1165" y="1024"/>
                    <a:pt x="1165" y="1024"/>
                  </a:cubicBezTo>
                  <a:cubicBezTo>
                    <a:pt x="1165" y="1024"/>
                    <a:pt x="1165" y="1024"/>
                    <a:pt x="1165" y="1024"/>
                  </a:cubicBezTo>
                  <a:close/>
                  <a:moveTo>
                    <a:pt x="1165" y="1024"/>
                  </a:moveTo>
                  <a:cubicBezTo>
                    <a:pt x="1165" y="1024"/>
                    <a:pt x="1165" y="1025"/>
                    <a:pt x="1165" y="1025"/>
                  </a:cubicBezTo>
                  <a:cubicBezTo>
                    <a:pt x="1166" y="1025"/>
                    <a:pt x="1165" y="1025"/>
                    <a:pt x="1165" y="1024"/>
                  </a:cubicBezTo>
                  <a:cubicBezTo>
                    <a:pt x="1165" y="1024"/>
                    <a:pt x="1165" y="1024"/>
                    <a:pt x="1165" y="1024"/>
                  </a:cubicBezTo>
                  <a:close/>
                  <a:moveTo>
                    <a:pt x="1165" y="1024"/>
                  </a:moveTo>
                  <a:cubicBezTo>
                    <a:pt x="1164" y="1023"/>
                    <a:pt x="1164" y="1023"/>
                    <a:pt x="1164" y="1023"/>
                  </a:cubicBezTo>
                  <a:cubicBezTo>
                    <a:pt x="1164" y="1023"/>
                    <a:pt x="1164" y="1023"/>
                    <a:pt x="1165" y="1024"/>
                  </a:cubicBezTo>
                  <a:close/>
                  <a:moveTo>
                    <a:pt x="956" y="656"/>
                  </a:moveTo>
                  <a:cubicBezTo>
                    <a:pt x="955" y="652"/>
                    <a:pt x="956" y="656"/>
                    <a:pt x="956" y="656"/>
                  </a:cubicBezTo>
                  <a:close/>
                  <a:moveTo>
                    <a:pt x="1151" y="950"/>
                  </a:moveTo>
                  <a:cubicBezTo>
                    <a:pt x="1151" y="950"/>
                    <a:pt x="1150" y="949"/>
                    <a:pt x="1150" y="950"/>
                  </a:cubicBezTo>
                  <a:cubicBezTo>
                    <a:pt x="1150" y="950"/>
                    <a:pt x="1150" y="951"/>
                    <a:pt x="1150" y="951"/>
                  </a:cubicBezTo>
                  <a:cubicBezTo>
                    <a:pt x="1150" y="950"/>
                    <a:pt x="1152" y="951"/>
                    <a:pt x="1151" y="950"/>
                  </a:cubicBezTo>
                  <a:close/>
                  <a:moveTo>
                    <a:pt x="259" y="600"/>
                  </a:moveTo>
                  <a:cubicBezTo>
                    <a:pt x="259" y="600"/>
                    <a:pt x="259" y="600"/>
                    <a:pt x="258" y="601"/>
                  </a:cubicBezTo>
                  <a:cubicBezTo>
                    <a:pt x="259" y="601"/>
                    <a:pt x="259" y="600"/>
                    <a:pt x="259" y="600"/>
                  </a:cubicBezTo>
                  <a:close/>
                  <a:moveTo>
                    <a:pt x="1012" y="1061"/>
                  </a:moveTo>
                  <a:cubicBezTo>
                    <a:pt x="1012" y="1061"/>
                    <a:pt x="1012" y="1061"/>
                    <a:pt x="1011" y="1061"/>
                  </a:cubicBezTo>
                  <a:cubicBezTo>
                    <a:pt x="1011" y="1061"/>
                    <a:pt x="1011" y="1061"/>
                    <a:pt x="1011" y="1061"/>
                  </a:cubicBezTo>
                  <a:cubicBezTo>
                    <a:pt x="1012" y="1061"/>
                    <a:pt x="1012" y="1060"/>
                    <a:pt x="1012" y="1061"/>
                  </a:cubicBezTo>
                  <a:close/>
                  <a:moveTo>
                    <a:pt x="1018" y="1033"/>
                  </a:moveTo>
                  <a:cubicBezTo>
                    <a:pt x="1018" y="1034"/>
                    <a:pt x="1018" y="1034"/>
                    <a:pt x="1018" y="1034"/>
                  </a:cubicBezTo>
                  <a:cubicBezTo>
                    <a:pt x="1019" y="1033"/>
                    <a:pt x="1018" y="1033"/>
                    <a:pt x="1018" y="1033"/>
                  </a:cubicBezTo>
                  <a:close/>
                  <a:moveTo>
                    <a:pt x="1018" y="1040"/>
                  </a:moveTo>
                  <a:cubicBezTo>
                    <a:pt x="1019" y="1039"/>
                    <a:pt x="1018" y="1039"/>
                    <a:pt x="1018" y="1039"/>
                  </a:cubicBezTo>
                  <a:cubicBezTo>
                    <a:pt x="1017" y="1039"/>
                    <a:pt x="1018" y="1040"/>
                    <a:pt x="1018" y="1040"/>
                  </a:cubicBezTo>
                  <a:close/>
                  <a:moveTo>
                    <a:pt x="336" y="466"/>
                  </a:moveTo>
                  <a:cubicBezTo>
                    <a:pt x="336" y="467"/>
                    <a:pt x="335" y="467"/>
                    <a:pt x="335" y="468"/>
                  </a:cubicBezTo>
                  <a:cubicBezTo>
                    <a:pt x="334" y="468"/>
                    <a:pt x="334" y="468"/>
                    <a:pt x="334" y="468"/>
                  </a:cubicBezTo>
                  <a:cubicBezTo>
                    <a:pt x="334" y="469"/>
                    <a:pt x="334" y="469"/>
                    <a:pt x="333" y="470"/>
                  </a:cubicBezTo>
                  <a:cubicBezTo>
                    <a:pt x="333" y="470"/>
                    <a:pt x="333" y="470"/>
                    <a:pt x="333" y="470"/>
                  </a:cubicBezTo>
                  <a:cubicBezTo>
                    <a:pt x="333" y="470"/>
                    <a:pt x="333" y="470"/>
                    <a:pt x="333" y="470"/>
                  </a:cubicBezTo>
                  <a:cubicBezTo>
                    <a:pt x="334" y="469"/>
                    <a:pt x="334" y="468"/>
                    <a:pt x="335" y="466"/>
                  </a:cubicBezTo>
                  <a:cubicBezTo>
                    <a:pt x="337" y="464"/>
                    <a:pt x="336" y="465"/>
                    <a:pt x="335" y="466"/>
                  </a:cubicBezTo>
                  <a:cubicBezTo>
                    <a:pt x="334" y="467"/>
                    <a:pt x="333" y="468"/>
                    <a:pt x="333" y="469"/>
                  </a:cubicBezTo>
                  <a:cubicBezTo>
                    <a:pt x="333" y="469"/>
                    <a:pt x="333" y="470"/>
                    <a:pt x="332" y="470"/>
                  </a:cubicBezTo>
                  <a:cubicBezTo>
                    <a:pt x="332" y="470"/>
                    <a:pt x="332" y="470"/>
                    <a:pt x="332" y="470"/>
                  </a:cubicBezTo>
                  <a:cubicBezTo>
                    <a:pt x="332" y="471"/>
                    <a:pt x="333" y="471"/>
                    <a:pt x="332" y="471"/>
                  </a:cubicBezTo>
                  <a:cubicBezTo>
                    <a:pt x="332" y="471"/>
                    <a:pt x="332" y="471"/>
                    <a:pt x="332" y="471"/>
                  </a:cubicBezTo>
                  <a:cubicBezTo>
                    <a:pt x="332" y="472"/>
                    <a:pt x="331" y="473"/>
                    <a:pt x="331" y="474"/>
                  </a:cubicBezTo>
                  <a:cubicBezTo>
                    <a:pt x="331" y="474"/>
                    <a:pt x="331" y="474"/>
                    <a:pt x="331" y="474"/>
                  </a:cubicBezTo>
                  <a:cubicBezTo>
                    <a:pt x="331" y="474"/>
                    <a:pt x="331" y="474"/>
                    <a:pt x="332" y="474"/>
                  </a:cubicBezTo>
                  <a:cubicBezTo>
                    <a:pt x="332" y="474"/>
                    <a:pt x="332" y="474"/>
                    <a:pt x="332" y="474"/>
                  </a:cubicBezTo>
                  <a:cubicBezTo>
                    <a:pt x="332" y="475"/>
                    <a:pt x="331" y="475"/>
                    <a:pt x="331" y="475"/>
                  </a:cubicBezTo>
                  <a:cubicBezTo>
                    <a:pt x="331" y="475"/>
                    <a:pt x="332" y="474"/>
                    <a:pt x="332" y="474"/>
                  </a:cubicBezTo>
                  <a:cubicBezTo>
                    <a:pt x="332" y="474"/>
                    <a:pt x="332" y="474"/>
                    <a:pt x="332" y="473"/>
                  </a:cubicBezTo>
                  <a:cubicBezTo>
                    <a:pt x="333" y="473"/>
                    <a:pt x="333" y="473"/>
                    <a:pt x="333" y="473"/>
                  </a:cubicBezTo>
                  <a:cubicBezTo>
                    <a:pt x="333" y="473"/>
                    <a:pt x="332" y="476"/>
                    <a:pt x="332" y="476"/>
                  </a:cubicBezTo>
                  <a:cubicBezTo>
                    <a:pt x="332" y="475"/>
                    <a:pt x="332" y="475"/>
                    <a:pt x="332" y="475"/>
                  </a:cubicBezTo>
                  <a:cubicBezTo>
                    <a:pt x="333" y="475"/>
                    <a:pt x="333" y="475"/>
                    <a:pt x="333" y="475"/>
                  </a:cubicBezTo>
                  <a:cubicBezTo>
                    <a:pt x="333" y="475"/>
                    <a:pt x="333" y="475"/>
                    <a:pt x="333" y="474"/>
                  </a:cubicBezTo>
                  <a:cubicBezTo>
                    <a:pt x="333" y="474"/>
                    <a:pt x="333" y="474"/>
                    <a:pt x="333" y="474"/>
                  </a:cubicBezTo>
                  <a:cubicBezTo>
                    <a:pt x="333" y="474"/>
                    <a:pt x="333" y="474"/>
                    <a:pt x="333" y="474"/>
                  </a:cubicBezTo>
                  <a:cubicBezTo>
                    <a:pt x="334" y="473"/>
                    <a:pt x="334" y="473"/>
                    <a:pt x="334" y="472"/>
                  </a:cubicBezTo>
                  <a:cubicBezTo>
                    <a:pt x="334" y="471"/>
                    <a:pt x="335" y="471"/>
                    <a:pt x="335" y="471"/>
                  </a:cubicBezTo>
                  <a:cubicBezTo>
                    <a:pt x="335" y="470"/>
                    <a:pt x="335" y="470"/>
                    <a:pt x="335" y="470"/>
                  </a:cubicBezTo>
                  <a:cubicBezTo>
                    <a:pt x="335" y="470"/>
                    <a:pt x="335" y="470"/>
                    <a:pt x="335" y="471"/>
                  </a:cubicBezTo>
                  <a:cubicBezTo>
                    <a:pt x="335" y="471"/>
                    <a:pt x="335" y="471"/>
                    <a:pt x="335" y="471"/>
                  </a:cubicBezTo>
                  <a:cubicBezTo>
                    <a:pt x="335" y="471"/>
                    <a:pt x="335" y="471"/>
                    <a:pt x="335" y="471"/>
                  </a:cubicBezTo>
                  <a:cubicBezTo>
                    <a:pt x="335" y="470"/>
                    <a:pt x="335" y="470"/>
                    <a:pt x="336" y="470"/>
                  </a:cubicBezTo>
                  <a:cubicBezTo>
                    <a:pt x="336" y="469"/>
                    <a:pt x="336" y="469"/>
                    <a:pt x="336" y="469"/>
                  </a:cubicBezTo>
                  <a:cubicBezTo>
                    <a:pt x="336" y="469"/>
                    <a:pt x="336" y="469"/>
                    <a:pt x="336" y="468"/>
                  </a:cubicBezTo>
                  <a:cubicBezTo>
                    <a:pt x="336" y="468"/>
                    <a:pt x="336" y="468"/>
                    <a:pt x="337" y="468"/>
                  </a:cubicBezTo>
                  <a:cubicBezTo>
                    <a:pt x="337" y="468"/>
                    <a:pt x="337" y="468"/>
                    <a:pt x="337" y="468"/>
                  </a:cubicBezTo>
                  <a:cubicBezTo>
                    <a:pt x="337" y="467"/>
                    <a:pt x="337" y="467"/>
                    <a:pt x="337" y="467"/>
                  </a:cubicBezTo>
                  <a:cubicBezTo>
                    <a:pt x="337" y="468"/>
                    <a:pt x="338" y="466"/>
                    <a:pt x="339" y="465"/>
                  </a:cubicBezTo>
                  <a:cubicBezTo>
                    <a:pt x="339" y="465"/>
                    <a:pt x="339" y="464"/>
                    <a:pt x="340" y="464"/>
                  </a:cubicBezTo>
                  <a:cubicBezTo>
                    <a:pt x="340" y="464"/>
                    <a:pt x="340" y="464"/>
                    <a:pt x="340" y="463"/>
                  </a:cubicBezTo>
                  <a:cubicBezTo>
                    <a:pt x="338" y="463"/>
                    <a:pt x="338" y="462"/>
                    <a:pt x="338" y="461"/>
                  </a:cubicBezTo>
                  <a:cubicBezTo>
                    <a:pt x="338" y="462"/>
                    <a:pt x="338" y="462"/>
                    <a:pt x="337" y="464"/>
                  </a:cubicBezTo>
                  <a:cubicBezTo>
                    <a:pt x="337" y="464"/>
                    <a:pt x="336" y="466"/>
                    <a:pt x="336" y="466"/>
                  </a:cubicBezTo>
                  <a:close/>
                  <a:moveTo>
                    <a:pt x="334" y="473"/>
                  </a:moveTo>
                  <a:cubicBezTo>
                    <a:pt x="334" y="473"/>
                    <a:pt x="334" y="473"/>
                    <a:pt x="334" y="473"/>
                  </a:cubicBezTo>
                  <a:cubicBezTo>
                    <a:pt x="334" y="472"/>
                    <a:pt x="334" y="472"/>
                    <a:pt x="334" y="472"/>
                  </a:cubicBezTo>
                  <a:cubicBezTo>
                    <a:pt x="334" y="472"/>
                    <a:pt x="334" y="472"/>
                    <a:pt x="334" y="472"/>
                  </a:cubicBezTo>
                  <a:cubicBezTo>
                    <a:pt x="334" y="472"/>
                    <a:pt x="334" y="472"/>
                    <a:pt x="334" y="473"/>
                  </a:cubicBezTo>
                  <a:close/>
                  <a:moveTo>
                    <a:pt x="337" y="464"/>
                  </a:moveTo>
                  <a:cubicBezTo>
                    <a:pt x="337" y="465"/>
                    <a:pt x="336" y="466"/>
                    <a:pt x="336" y="467"/>
                  </a:cubicBezTo>
                  <a:cubicBezTo>
                    <a:pt x="336" y="466"/>
                    <a:pt x="336" y="465"/>
                    <a:pt x="337" y="464"/>
                  </a:cubicBezTo>
                  <a:cubicBezTo>
                    <a:pt x="337" y="464"/>
                    <a:pt x="337" y="464"/>
                    <a:pt x="337" y="464"/>
                  </a:cubicBezTo>
                  <a:close/>
                  <a:moveTo>
                    <a:pt x="957" y="655"/>
                  </a:moveTo>
                  <a:cubicBezTo>
                    <a:pt x="957" y="656"/>
                    <a:pt x="958" y="656"/>
                    <a:pt x="958" y="657"/>
                  </a:cubicBezTo>
                  <a:cubicBezTo>
                    <a:pt x="958" y="657"/>
                    <a:pt x="958" y="657"/>
                    <a:pt x="957" y="655"/>
                  </a:cubicBezTo>
                  <a:close/>
                  <a:moveTo>
                    <a:pt x="1013" y="1035"/>
                  </a:moveTo>
                  <a:cubicBezTo>
                    <a:pt x="1013" y="1035"/>
                    <a:pt x="1013" y="1035"/>
                    <a:pt x="1013" y="1036"/>
                  </a:cubicBezTo>
                  <a:cubicBezTo>
                    <a:pt x="1013" y="1035"/>
                    <a:pt x="1013" y="1035"/>
                    <a:pt x="1013" y="1035"/>
                  </a:cubicBezTo>
                  <a:cubicBezTo>
                    <a:pt x="1013" y="1035"/>
                    <a:pt x="1013" y="1035"/>
                    <a:pt x="1013" y="1035"/>
                  </a:cubicBezTo>
                  <a:cubicBezTo>
                    <a:pt x="1013" y="1035"/>
                    <a:pt x="1013" y="1035"/>
                    <a:pt x="1013" y="1035"/>
                  </a:cubicBezTo>
                  <a:close/>
                  <a:moveTo>
                    <a:pt x="1012" y="1036"/>
                  </a:moveTo>
                  <a:cubicBezTo>
                    <a:pt x="1012" y="1036"/>
                    <a:pt x="1012" y="1036"/>
                    <a:pt x="1013" y="1036"/>
                  </a:cubicBezTo>
                  <a:cubicBezTo>
                    <a:pt x="1012" y="1036"/>
                    <a:pt x="1012" y="1035"/>
                    <a:pt x="1012" y="1036"/>
                  </a:cubicBezTo>
                  <a:close/>
                  <a:moveTo>
                    <a:pt x="956" y="651"/>
                  </a:moveTo>
                  <a:cubicBezTo>
                    <a:pt x="956" y="651"/>
                    <a:pt x="957" y="652"/>
                    <a:pt x="957" y="653"/>
                  </a:cubicBezTo>
                  <a:cubicBezTo>
                    <a:pt x="957" y="653"/>
                    <a:pt x="957" y="652"/>
                    <a:pt x="957" y="652"/>
                  </a:cubicBezTo>
                  <a:cubicBezTo>
                    <a:pt x="957" y="652"/>
                    <a:pt x="957" y="653"/>
                    <a:pt x="957" y="653"/>
                  </a:cubicBezTo>
                  <a:cubicBezTo>
                    <a:pt x="957" y="653"/>
                    <a:pt x="957" y="654"/>
                    <a:pt x="957" y="654"/>
                  </a:cubicBezTo>
                  <a:cubicBezTo>
                    <a:pt x="957" y="654"/>
                    <a:pt x="957" y="654"/>
                    <a:pt x="957" y="653"/>
                  </a:cubicBezTo>
                  <a:cubicBezTo>
                    <a:pt x="957" y="653"/>
                    <a:pt x="957" y="653"/>
                    <a:pt x="957" y="653"/>
                  </a:cubicBezTo>
                  <a:cubicBezTo>
                    <a:pt x="957" y="654"/>
                    <a:pt x="958" y="654"/>
                    <a:pt x="958" y="654"/>
                  </a:cubicBezTo>
                  <a:cubicBezTo>
                    <a:pt x="957" y="653"/>
                    <a:pt x="957" y="653"/>
                    <a:pt x="957" y="652"/>
                  </a:cubicBezTo>
                  <a:cubicBezTo>
                    <a:pt x="957" y="652"/>
                    <a:pt x="956" y="651"/>
                    <a:pt x="956" y="651"/>
                  </a:cubicBezTo>
                  <a:close/>
                  <a:moveTo>
                    <a:pt x="1011" y="1044"/>
                  </a:moveTo>
                  <a:cubicBezTo>
                    <a:pt x="1011" y="1044"/>
                    <a:pt x="1011" y="1044"/>
                    <a:pt x="1011" y="1045"/>
                  </a:cubicBezTo>
                  <a:cubicBezTo>
                    <a:pt x="1011" y="1045"/>
                    <a:pt x="1011" y="1045"/>
                    <a:pt x="1012" y="1045"/>
                  </a:cubicBezTo>
                  <a:cubicBezTo>
                    <a:pt x="1012" y="1045"/>
                    <a:pt x="1012" y="1045"/>
                    <a:pt x="1012" y="1044"/>
                  </a:cubicBezTo>
                  <a:cubicBezTo>
                    <a:pt x="1012" y="1045"/>
                    <a:pt x="1012" y="1044"/>
                    <a:pt x="1011" y="1044"/>
                  </a:cubicBezTo>
                  <a:close/>
                  <a:moveTo>
                    <a:pt x="212" y="701"/>
                  </a:moveTo>
                  <a:cubicBezTo>
                    <a:pt x="212" y="700"/>
                    <a:pt x="213" y="700"/>
                    <a:pt x="213" y="699"/>
                  </a:cubicBezTo>
                  <a:cubicBezTo>
                    <a:pt x="213" y="700"/>
                    <a:pt x="212" y="700"/>
                    <a:pt x="212" y="701"/>
                  </a:cubicBezTo>
                  <a:close/>
                  <a:moveTo>
                    <a:pt x="1015" y="1036"/>
                  </a:moveTo>
                  <a:cubicBezTo>
                    <a:pt x="1015" y="1036"/>
                    <a:pt x="1015" y="1036"/>
                    <a:pt x="1016" y="1036"/>
                  </a:cubicBezTo>
                  <a:cubicBezTo>
                    <a:pt x="1016" y="1036"/>
                    <a:pt x="1016" y="1036"/>
                    <a:pt x="1016" y="1036"/>
                  </a:cubicBezTo>
                  <a:cubicBezTo>
                    <a:pt x="1016" y="1037"/>
                    <a:pt x="1016" y="1037"/>
                    <a:pt x="1016" y="1037"/>
                  </a:cubicBezTo>
                  <a:cubicBezTo>
                    <a:pt x="1016" y="1036"/>
                    <a:pt x="1017" y="1037"/>
                    <a:pt x="1017" y="1036"/>
                  </a:cubicBezTo>
                  <a:cubicBezTo>
                    <a:pt x="1016" y="1036"/>
                    <a:pt x="1016" y="1036"/>
                    <a:pt x="1016" y="1036"/>
                  </a:cubicBezTo>
                  <a:cubicBezTo>
                    <a:pt x="1016" y="1036"/>
                    <a:pt x="1016" y="1036"/>
                    <a:pt x="1016" y="1036"/>
                  </a:cubicBezTo>
                  <a:cubicBezTo>
                    <a:pt x="1016" y="1036"/>
                    <a:pt x="1015" y="1035"/>
                    <a:pt x="1015" y="1036"/>
                  </a:cubicBezTo>
                  <a:close/>
                  <a:moveTo>
                    <a:pt x="1013" y="1034"/>
                  </a:moveTo>
                  <a:cubicBezTo>
                    <a:pt x="1013" y="1034"/>
                    <a:pt x="1013" y="1035"/>
                    <a:pt x="1013" y="1035"/>
                  </a:cubicBezTo>
                  <a:cubicBezTo>
                    <a:pt x="1013" y="1035"/>
                    <a:pt x="1013" y="1034"/>
                    <a:pt x="1014" y="1034"/>
                  </a:cubicBezTo>
                  <a:cubicBezTo>
                    <a:pt x="1013" y="1034"/>
                    <a:pt x="1013" y="1034"/>
                    <a:pt x="1013" y="1034"/>
                  </a:cubicBezTo>
                  <a:close/>
                  <a:moveTo>
                    <a:pt x="1021" y="1041"/>
                  </a:moveTo>
                  <a:cubicBezTo>
                    <a:pt x="1019" y="1041"/>
                    <a:pt x="1019" y="1041"/>
                    <a:pt x="1016" y="1041"/>
                  </a:cubicBezTo>
                  <a:cubicBezTo>
                    <a:pt x="1016" y="1041"/>
                    <a:pt x="1013" y="1041"/>
                    <a:pt x="1016" y="1041"/>
                  </a:cubicBezTo>
                  <a:cubicBezTo>
                    <a:pt x="1015" y="1041"/>
                    <a:pt x="1021" y="1041"/>
                    <a:pt x="1021" y="1041"/>
                  </a:cubicBezTo>
                  <a:close/>
                  <a:moveTo>
                    <a:pt x="859" y="458"/>
                  </a:moveTo>
                  <a:cubicBezTo>
                    <a:pt x="858" y="456"/>
                    <a:pt x="858" y="455"/>
                    <a:pt x="857" y="454"/>
                  </a:cubicBezTo>
                  <a:cubicBezTo>
                    <a:pt x="858" y="456"/>
                    <a:pt x="858" y="457"/>
                    <a:pt x="859" y="458"/>
                  </a:cubicBezTo>
                  <a:close/>
                  <a:moveTo>
                    <a:pt x="904" y="541"/>
                  </a:moveTo>
                  <a:cubicBezTo>
                    <a:pt x="904" y="541"/>
                    <a:pt x="902" y="537"/>
                    <a:pt x="902" y="536"/>
                  </a:cubicBezTo>
                  <a:cubicBezTo>
                    <a:pt x="902" y="538"/>
                    <a:pt x="903" y="540"/>
                    <a:pt x="904" y="541"/>
                  </a:cubicBezTo>
                  <a:close/>
                  <a:moveTo>
                    <a:pt x="775" y="308"/>
                  </a:moveTo>
                  <a:cubicBezTo>
                    <a:pt x="775" y="308"/>
                    <a:pt x="775" y="308"/>
                    <a:pt x="775" y="308"/>
                  </a:cubicBezTo>
                  <a:cubicBezTo>
                    <a:pt x="775" y="307"/>
                    <a:pt x="775" y="307"/>
                    <a:pt x="775" y="307"/>
                  </a:cubicBezTo>
                  <a:cubicBezTo>
                    <a:pt x="775" y="307"/>
                    <a:pt x="775" y="307"/>
                    <a:pt x="775" y="308"/>
                  </a:cubicBezTo>
                  <a:close/>
                  <a:moveTo>
                    <a:pt x="1179" y="1014"/>
                  </a:moveTo>
                  <a:cubicBezTo>
                    <a:pt x="1179" y="1014"/>
                    <a:pt x="1179" y="1014"/>
                    <a:pt x="1180" y="1014"/>
                  </a:cubicBezTo>
                  <a:cubicBezTo>
                    <a:pt x="1180" y="1014"/>
                    <a:pt x="1181" y="1014"/>
                    <a:pt x="1181" y="1014"/>
                  </a:cubicBezTo>
                  <a:cubicBezTo>
                    <a:pt x="1181" y="1014"/>
                    <a:pt x="1181" y="1014"/>
                    <a:pt x="1181" y="1014"/>
                  </a:cubicBezTo>
                  <a:cubicBezTo>
                    <a:pt x="1180" y="1014"/>
                    <a:pt x="1180" y="1014"/>
                    <a:pt x="1179" y="1014"/>
                  </a:cubicBezTo>
                  <a:close/>
                  <a:moveTo>
                    <a:pt x="775" y="307"/>
                  </a:moveTo>
                  <a:cubicBezTo>
                    <a:pt x="775" y="307"/>
                    <a:pt x="775" y="307"/>
                    <a:pt x="775" y="307"/>
                  </a:cubicBezTo>
                  <a:cubicBezTo>
                    <a:pt x="775" y="307"/>
                    <a:pt x="775" y="307"/>
                    <a:pt x="775" y="307"/>
                  </a:cubicBezTo>
                  <a:close/>
                  <a:moveTo>
                    <a:pt x="215" y="719"/>
                  </a:moveTo>
                  <a:cubicBezTo>
                    <a:pt x="215" y="719"/>
                    <a:pt x="214" y="719"/>
                    <a:pt x="214" y="718"/>
                  </a:cubicBezTo>
                  <a:cubicBezTo>
                    <a:pt x="214" y="719"/>
                    <a:pt x="213" y="719"/>
                    <a:pt x="212" y="718"/>
                  </a:cubicBezTo>
                  <a:cubicBezTo>
                    <a:pt x="212" y="719"/>
                    <a:pt x="212" y="720"/>
                    <a:pt x="212" y="720"/>
                  </a:cubicBezTo>
                  <a:cubicBezTo>
                    <a:pt x="212" y="721"/>
                    <a:pt x="213" y="719"/>
                    <a:pt x="213" y="720"/>
                  </a:cubicBezTo>
                  <a:cubicBezTo>
                    <a:pt x="213" y="722"/>
                    <a:pt x="211" y="720"/>
                    <a:pt x="210" y="721"/>
                  </a:cubicBezTo>
                  <a:cubicBezTo>
                    <a:pt x="211" y="722"/>
                    <a:pt x="212" y="723"/>
                    <a:pt x="212" y="721"/>
                  </a:cubicBezTo>
                  <a:cubicBezTo>
                    <a:pt x="213" y="721"/>
                    <a:pt x="213" y="722"/>
                    <a:pt x="213" y="723"/>
                  </a:cubicBezTo>
                  <a:cubicBezTo>
                    <a:pt x="213" y="723"/>
                    <a:pt x="213" y="723"/>
                    <a:pt x="213" y="723"/>
                  </a:cubicBezTo>
                  <a:cubicBezTo>
                    <a:pt x="213" y="723"/>
                    <a:pt x="213" y="723"/>
                    <a:pt x="213" y="723"/>
                  </a:cubicBezTo>
                  <a:cubicBezTo>
                    <a:pt x="213" y="723"/>
                    <a:pt x="215" y="723"/>
                    <a:pt x="216" y="723"/>
                  </a:cubicBezTo>
                  <a:cubicBezTo>
                    <a:pt x="216" y="723"/>
                    <a:pt x="216" y="723"/>
                    <a:pt x="216" y="723"/>
                  </a:cubicBezTo>
                  <a:cubicBezTo>
                    <a:pt x="216" y="723"/>
                    <a:pt x="216" y="723"/>
                    <a:pt x="216" y="723"/>
                  </a:cubicBezTo>
                  <a:cubicBezTo>
                    <a:pt x="215" y="723"/>
                    <a:pt x="215" y="723"/>
                    <a:pt x="215" y="723"/>
                  </a:cubicBezTo>
                  <a:cubicBezTo>
                    <a:pt x="215" y="723"/>
                    <a:pt x="215" y="723"/>
                    <a:pt x="216" y="722"/>
                  </a:cubicBezTo>
                  <a:cubicBezTo>
                    <a:pt x="215" y="722"/>
                    <a:pt x="215" y="721"/>
                    <a:pt x="215" y="721"/>
                  </a:cubicBezTo>
                  <a:cubicBezTo>
                    <a:pt x="215" y="721"/>
                    <a:pt x="215" y="721"/>
                    <a:pt x="215" y="721"/>
                  </a:cubicBezTo>
                  <a:cubicBezTo>
                    <a:pt x="216" y="720"/>
                    <a:pt x="215" y="720"/>
                    <a:pt x="215" y="719"/>
                  </a:cubicBezTo>
                  <a:close/>
                  <a:moveTo>
                    <a:pt x="1189" y="1019"/>
                  </a:moveTo>
                  <a:cubicBezTo>
                    <a:pt x="1189" y="1019"/>
                    <a:pt x="1190" y="1019"/>
                    <a:pt x="1190" y="1020"/>
                  </a:cubicBezTo>
                  <a:cubicBezTo>
                    <a:pt x="1190" y="1020"/>
                    <a:pt x="1191" y="1019"/>
                    <a:pt x="1191" y="1019"/>
                  </a:cubicBezTo>
                  <a:cubicBezTo>
                    <a:pt x="1191" y="1019"/>
                    <a:pt x="1191" y="1019"/>
                    <a:pt x="1191" y="1019"/>
                  </a:cubicBezTo>
                  <a:cubicBezTo>
                    <a:pt x="1190" y="1019"/>
                    <a:pt x="1190" y="1019"/>
                    <a:pt x="1189" y="1019"/>
                  </a:cubicBezTo>
                  <a:close/>
                  <a:moveTo>
                    <a:pt x="775" y="308"/>
                  </a:moveTo>
                  <a:cubicBezTo>
                    <a:pt x="776" y="310"/>
                    <a:pt x="777" y="309"/>
                    <a:pt x="776" y="308"/>
                  </a:cubicBezTo>
                  <a:cubicBezTo>
                    <a:pt x="776" y="309"/>
                    <a:pt x="776" y="309"/>
                    <a:pt x="776" y="309"/>
                  </a:cubicBezTo>
                  <a:cubicBezTo>
                    <a:pt x="775" y="308"/>
                    <a:pt x="775" y="308"/>
                    <a:pt x="775" y="307"/>
                  </a:cubicBezTo>
                  <a:cubicBezTo>
                    <a:pt x="775" y="307"/>
                    <a:pt x="775" y="308"/>
                    <a:pt x="775" y="308"/>
                  </a:cubicBezTo>
                  <a:cubicBezTo>
                    <a:pt x="775" y="308"/>
                    <a:pt x="775" y="308"/>
                    <a:pt x="775" y="308"/>
                  </a:cubicBezTo>
                  <a:close/>
                  <a:moveTo>
                    <a:pt x="985" y="1035"/>
                  </a:moveTo>
                  <a:cubicBezTo>
                    <a:pt x="984" y="1035"/>
                    <a:pt x="984" y="1035"/>
                    <a:pt x="985" y="1036"/>
                  </a:cubicBezTo>
                  <a:cubicBezTo>
                    <a:pt x="985" y="1036"/>
                    <a:pt x="985" y="1035"/>
                    <a:pt x="985" y="1035"/>
                  </a:cubicBezTo>
                  <a:close/>
                  <a:moveTo>
                    <a:pt x="982" y="1048"/>
                  </a:moveTo>
                  <a:cubicBezTo>
                    <a:pt x="982" y="1049"/>
                    <a:pt x="982" y="1050"/>
                    <a:pt x="982" y="1050"/>
                  </a:cubicBezTo>
                  <a:cubicBezTo>
                    <a:pt x="983" y="1050"/>
                    <a:pt x="983" y="1051"/>
                    <a:pt x="984" y="1050"/>
                  </a:cubicBezTo>
                  <a:cubicBezTo>
                    <a:pt x="984" y="1050"/>
                    <a:pt x="984" y="1049"/>
                    <a:pt x="984" y="1049"/>
                  </a:cubicBezTo>
                  <a:cubicBezTo>
                    <a:pt x="984" y="1048"/>
                    <a:pt x="983" y="1048"/>
                    <a:pt x="982" y="1048"/>
                  </a:cubicBezTo>
                  <a:close/>
                  <a:moveTo>
                    <a:pt x="986" y="1035"/>
                  </a:moveTo>
                  <a:cubicBezTo>
                    <a:pt x="987" y="1036"/>
                    <a:pt x="987" y="1037"/>
                    <a:pt x="988" y="1036"/>
                  </a:cubicBezTo>
                  <a:cubicBezTo>
                    <a:pt x="990" y="1035"/>
                    <a:pt x="988" y="1033"/>
                    <a:pt x="986" y="1035"/>
                  </a:cubicBezTo>
                  <a:close/>
                  <a:moveTo>
                    <a:pt x="984" y="1037"/>
                  </a:moveTo>
                  <a:cubicBezTo>
                    <a:pt x="984" y="1037"/>
                    <a:pt x="985" y="1037"/>
                    <a:pt x="985" y="1037"/>
                  </a:cubicBezTo>
                  <a:cubicBezTo>
                    <a:pt x="985" y="1036"/>
                    <a:pt x="985" y="1036"/>
                    <a:pt x="984" y="1037"/>
                  </a:cubicBezTo>
                  <a:close/>
                  <a:moveTo>
                    <a:pt x="984" y="1036"/>
                  </a:moveTo>
                  <a:cubicBezTo>
                    <a:pt x="984" y="1035"/>
                    <a:pt x="984" y="1035"/>
                    <a:pt x="984" y="1034"/>
                  </a:cubicBezTo>
                  <a:cubicBezTo>
                    <a:pt x="983" y="1035"/>
                    <a:pt x="983" y="1035"/>
                    <a:pt x="983" y="1036"/>
                  </a:cubicBezTo>
                  <a:cubicBezTo>
                    <a:pt x="983" y="1036"/>
                    <a:pt x="983" y="1036"/>
                    <a:pt x="984" y="1036"/>
                  </a:cubicBezTo>
                  <a:close/>
                  <a:moveTo>
                    <a:pt x="978" y="1035"/>
                  </a:moveTo>
                  <a:cubicBezTo>
                    <a:pt x="978" y="1035"/>
                    <a:pt x="978" y="1033"/>
                    <a:pt x="977" y="1033"/>
                  </a:cubicBezTo>
                  <a:cubicBezTo>
                    <a:pt x="977" y="1033"/>
                    <a:pt x="977" y="1034"/>
                    <a:pt x="977" y="1034"/>
                  </a:cubicBezTo>
                  <a:cubicBezTo>
                    <a:pt x="978" y="1035"/>
                    <a:pt x="977" y="1035"/>
                    <a:pt x="978" y="1035"/>
                  </a:cubicBezTo>
                  <a:cubicBezTo>
                    <a:pt x="978" y="1035"/>
                    <a:pt x="978" y="1035"/>
                    <a:pt x="978" y="1035"/>
                  </a:cubicBezTo>
                  <a:cubicBezTo>
                    <a:pt x="976" y="1036"/>
                    <a:pt x="976" y="1039"/>
                    <a:pt x="978" y="1039"/>
                  </a:cubicBezTo>
                  <a:cubicBezTo>
                    <a:pt x="979" y="1039"/>
                    <a:pt x="979" y="1038"/>
                    <a:pt x="980" y="1037"/>
                  </a:cubicBezTo>
                  <a:cubicBezTo>
                    <a:pt x="980" y="1036"/>
                    <a:pt x="979" y="1035"/>
                    <a:pt x="978" y="1035"/>
                  </a:cubicBezTo>
                  <a:close/>
                  <a:moveTo>
                    <a:pt x="981" y="1036"/>
                  </a:moveTo>
                  <a:cubicBezTo>
                    <a:pt x="981" y="1037"/>
                    <a:pt x="982" y="1036"/>
                    <a:pt x="981" y="1036"/>
                  </a:cubicBezTo>
                  <a:cubicBezTo>
                    <a:pt x="981" y="1036"/>
                    <a:pt x="981" y="1036"/>
                    <a:pt x="981" y="1036"/>
                  </a:cubicBezTo>
                  <a:close/>
                  <a:moveTo>
                    <a:pt x="980" y="1072"/>
                  </a:moveTo>
                  <a:cubicBezTo>
                    <a:pt x="980" y="1072"/>
                    <a:pt x="980" y="1072"/>
                    <a:pt x="980" y="1073"/>
                  </a:cubicBezTo>
                  <a:cubicBezTo>
                    <a:pt x="981" y="1072"/>
                    <a:pt x="981" y="1072"/>
                    <a:pt x="981" y="1072"/>
                  </a:cubicBezTo>
                  <a:cubicBezTo>
                    <a:pt x="981" y="1072"/>
                    <a:pt x="981" y="1072"/>
                    <a:pt x="981" y="1072"/>
                  </a:cubicBezTo>
                  <a:cubicBezTo>
                    <a:pt x="981" y="1072"/>
                    <a:pt x="981" y="1072"/>
                    <a:pt x="980" y="1072"/>
                  </a:cubicBezTo>
                  <a:close/>
                  <a:moveTo>
                    <a:pt x="988" y="1038"/>
                  </a:moveTo>
                  <a:cubicBezTo>
                    <a:pt x="988" y="1038"/>
                    <a:pt x="988" y="1038"/>
                    <a:pt x="988" y="1038"/>
                  </a:cubicBezTo>
                  <a:cubicBezTo>
                    <a:pt x="989" y="1038"/>
                    <a:pt x="989" y="1038"/>
                    <a:pt x="989" y="1038"/>
                  </a:cubicBezTo>
                  <a:cubicBezTo>
                    <a:pt x="989" y="1038"/>
                    <a:pt x="989" y="1038"/>
                    <a:pt x="989" y="1038"/>
                  </a:cubicBezTo>
                  <a:lnTo>
                    <a:pt x="988" y="1038"/>
                  </a:lnTo>
                  <a:close/>
                  <a:moveTo>
                    <a:pt x="986" y="1040"/>
                  </a:moveTo>
                  <a:cubicBezTo>
                    <a:pt x="986" y="1040"/>
                    <a:pt x="986" y="1041"/>
                    <a:pt x="986" y="1041"/>
                  </a:cubicBezTo>
                  <a:cubicBezTo>
                    <a:pt x="986" y="1041"/>
                    <a:pt x="987" y="1040"/>
                    <a:pt x="986" y="1040"/>
                  </a:cubicBezTo>
                  <a:close/>
                  <a:moveTo>
                    <a:pt x="1022" y="1044"/>
                  </a:moveTo>
                  <a:cubicBezTo>
                    <a:pt x="1021" y="1043"/>
                    <a:pt x="1022" y="1043"/>
                    <a:pt x="1021" y="1043"/>
                  </a:cubicBezTo>
                  <a:cubicBezTo>
                    <a:pt x="1021" y="1043"/>
                    <a:pt x="1020" y="1043"/>
                    <a:pt x="1020" y="1043"/>
                  </a:cubicBezTo>
                  <a:cubicBezTo>
                    <a:pt x="1021" y="1043"/>
                    <a:pt x="1021" y="1044"/>
                    <a:pt x="1022" y="1044"/>
                  </a:cubicBezTo>
                  <a:close/>
                  <a:moveTo>
                    <a:pt x="830" y="405"/>
                  </a:moveTo>
                  <a:cubicBezTo>
                    <a:pt x="830" y="405"/>
                    <a:pt x="830" y="405"/>
                    <a:pt x="830" y="405"/>
                  </a:cubicBezTo>
                  <a:cubicBezTo>
                    <a:pt x="830" y="405"/>
                    <a:pt x="830" y="405"/>
                    <a:pt x="830" y="405"/>
                  </a:cubicBezTo>
                  <a:cubicBezTo>
                    <a:pt x="830" y="405"/>
                    <a:pt x="830" y="405"/>
                    <a:pt x="830" y="405"/>
                  </a:cubicBezTo>
                  <a:close/>
                  <a:moveTo>
                    <a:pt x="986" y="1039"/>
                  </a:moveTo>
                  <a:cubicBezTo>
                    <a:pt x="986" y="1039"/>
                    <a:pt x="986" y="1039"/>
                    <a:pt x="986" y="1039"/>
                  </a:cubicBezTo>
                  <a:cubicBezTo>
                    <a:pt x="986" y="1039"/>
                    <a:pt x="986" y="1039"/>
                    <a:pt x="986" y="1039"/>
                  </a:cubicBezTo>
                  <a:cubicBezTo>
                    <a:pt x="986" y="1039"/>
                    <a:pt x="986" y="1039"/>
                    <a:pt x="986" y="1039"/>
                  </a:cubicBezTo>
                  <a:close/>
                  <a:moveTo>
                    <a:pt x="772" y="302"/>
                  </a:moveTo>
                  <a:cubicBezTo>
                    <a:pt x="773" y="302"/>
                    <a:pt x="773" y="303"/>
                    <a:pt x="773" y="304"/>
                  </a:cubicBezTo>
                  <a:cubicBezTo>
                    <a:pt x="774" y="305"/>
                    <a:pt x="774" y="306"/>
                    <a:pt x="775" y="307"/>
                  </a:cubicBezTo>
                  <a:cubicBezTo>
                    <a:pt x="775" y="307"/>
                    <a:pt x="775" y="307"/>
                    <a:pt x="775" y="307"/>
                  </a:cubicBezTo>
                  <a:cubicBezTo>
                    <a:pt x="775" y="307"/>
                    <a:pt x="775" y="307"/>
                    <a:pt x="775" y="307"/>
                  </a:cubicBezTo>
                  <a:cubicBezTo>
                    <a:pt x="774" y="305"/>
                    <a:pt x="774" y="303"/>
                    <a:pt x="774" y="303"/>
                  </a:cubicBezTo>
                  <a:cubicBezTo>
                    <a:pt x="774" y="304"/>
                    <a:pt x="775" y="305"/>
                    <a:pt x="776" y="306"/>
                  </a:cubicBezTo>
                  <a:cubicBezTo>
                    <a:pt x="776" y="308"/>
                    <a:pt x="777" y="309"/>
                    <a:pt x="778" y="310"/>
                  </a:cubicBezTo>
                  <a:cubicBezTo>
                    <a:pt x="777" y="308"/>
                    <a:pt x="777" y="307"/>
                    <a:pt x="775" y="304"/>
                  </a:cubicBezTo>
                  <a:cubicBezTo>
                    <a:pt x="775" y="304"/>
                    <a:pt x="775" y="303"/>
                    <a:pt x="774" y="302"/>
                  </a:cubicBezTo>
                  <a:cubicBezTo>
                    <a:pt x="774" y="302"/>
                    <a:pt x="774" y="302"/>
                    <a:pt x="774" y="302"/>
                  </a:cubicBezTo>
                  <a:cubicBezTo>
                    <a:pt x="773" y="301"/>
                    <a:pt x="773" y="300"/>
                    <a:pt x="772" y="299"/>
                  </a:cubicBezTo>
                  <a:cubicBezTo>
                    <a:pt x="772" y="298"/>
                    <a:pt x="771" y="296"/>
                    <a:pt x="771" y="297"/>
                  </a:cubicBezTo>
                  <a:cubicBezTo>
                    <a:pt x="772" y="299"/>
                    <a:pt x="771" y="298"/>
                    <a:pt x="772" y="300"/>
                  </a:cubicBezTo>
                  <a:cubicBezTo>
                    <a:pt x="772" y="299"/>
                    <a:pt x="772" y="300"/>
                    <a:pt x="772" y="301"/>
                  </a:cubicBezTo>
                  <a:cubicBezTo>
                    <a:pt x="770" y="300"/>
                    <a:pt x="770" y="300"/>
                    <a:pt x="770" y="300"/>
                  </a:cubicBezTo>
                  <a:cubicBezTo>
                    <a:pt x="771" y="300"/>
                    <a:pt x="771" y="301"/>
                    <a:pt x="772" y="301"/>
                  </a:cubicBezTo>
                  <a:cubicBezTo>
                    <a:pt x="772" y="301"/>
                    <a:pt x="772" y="302"/>
                    <a:pt x="772" y="302"/>
                  </a:cubicBezTo>
                  <a:close/>
                  <a:moveTo>
                    <a:pt x="212" y="718"/>
                  </a:moveTo>
                  <a:cubicBezTo>
                    <a:pt x="212" y="718"/>
                    <a:pt x="212" y="718"/>
                    <a:pt x="212" y="718"/>
                  </a:cubicBezTo>
                  <a:cubicBezTo>
                    <a:pt x="212" y="718"/>
                    <a:pt x="212" y="718"/>
                    <a:pt x="212" y="718"/>
                  </a:cubicBezTo>
                  <a:cubicBezTo>
                    <a:pt x="212" y="718"/>
                    <a:pt x="212" y="718"/>
                    <a:pt x="212" y="718"/>
                  </a:cubicBezTo>
                  <a:close/>
                  <a:moveTo>
                    <a:pt x="212" y="718"/>
                  </a:moveTo>
                  <a:cubicBezTo>
                    <a:pt x="212" y="718"/>
                    <a:pt x="212" y="718"/>
                    <a:pt x="212" y="718"/>
                  </a:cubicBezTo>
                  <a:cubicBezTo>
                    <a:pt x="212" y="718"/>
                    <a:pt x="212" y="718"/>
                    <a:pt x="213" y="718"/>
                  </a:cubicBezTo>
                  <a:cubicBezTo>
                    <a:pt x="212" y="718"/>
                    <a:pt x="212" y="718"/>
                    <a:pt x="212" y="718"/>
                  </a:cubicBezTo>
                  <a:close/>
                  <a:moveTo>
                    <a:pt x="997" y="1041"/>
                  </a:moveTo>
                  <a:cubicBezTo>
                    <a:pt x="997" y="1041"/>
                    <a:pt x="996" y="1041"/>
                    <a:pt x="996" y="1041"/>
                  </a:cubicBezTo>
                  <a:cubicBezTo>
                    <a:pt x="996" y="1042"/>
                    <a:pt x="997" y="1042"/>
                    <a:pt x="997" y="1041"/>
                  </a:cubicBezTo>
                  <a:cubicBezTo>
                    <a:pt x="997" y="1041"/>
                    <a:pt x="997" y="1041"/>
                    <a:pt x="997" y="1041"/>
                  </a:cubicBezTo>
                  <a:close/>
                  <a:moveTo>
                    <a:pt x="997" y="1035"/>
                  </a:moveTo>
                  <a:cubicBezTo>
                    <a:pt x="997" y="1035"/>
                    <a:pt x="996" y="1036"/>
                    <a:pt x="996" y="1036"/>
                  </a:cubicBezTo>
                  <a:cubicBezTo>
                    <a:pt x="997" y="1036"/>
                    <a:pt x="997" y="1035"/>
                    <a:pt x="997" y="1035"/>
                  </a:cubicBezTo>
                  <a:close/>
                  <a:moveTo>
                    <a:pt x="239" y="727"/>
                  </a:moveTo>
                  <a:cubicBezTo>
                    <a:pt x="239" y="727"/>
                    <a:pt x="239" y="727"/>
                    <a:pt x="239" y="727"/>
                  </a:cubicBezTo>
                  <a:cubicBezTo>
                    <a:pt x="240" y="728"/>
                    <a:pt x="240" y="729"/>
                    <a:pt x="240" y="730"/>
                  </a:cubicBezTo>
                  <a:cubicBezTo>
                    <a:pt x="241" y="730"/>
                    <a:pt x="241" y="729"/>
                    <a:pt x="242" y="729"/>
                  </a:cubicBezTo>
                  <a:cubicBezTo>
                    <a:pt x="243" y="730"/>
                    <a:pt x="243" y="730"/>
                    <a:pt x="243" y="730"/>
                  </a:cubicBezTo>
                  <a:cubicBezTo>
                    <a:pt x="244" y="730"/>
                    <a:pt x="244" y="730"/>
                    <a:pt x="244" y="730"/>
                  </a:cubicBezTo>
                  <a:cubicBezTo>
                    <a:pt x="243" y="730"/>
                    <a:pt x="243" y="730"/>
                    <a:pt x="242" y="729"/>
                  </a:cubicBezTo>
                  <a:cubicBezTo>
                    <a:pt x="243" y="729"/>
                    <a:pt x="242" y="728"/>
                    <a:pt x="242" y="727"/>
                  </a:cubicBezTo>
                  <a:cubicBezTo>
                    <a:pt x="242" y="727"/>
                    <a:pt x="242" y="727"/>
                    <a:pt x="242" y="728"/>
                  </a:cubicBezTo>
                  <a:cubicBezTo>
                    <a:pt x="242" y="728"/>
                    <a:pt x="242" y="727"/>
                    <a:pt x="242" y="727"/>
                  </a:cubicBezTo>
                  <a:cubicBezTo>
                    <a:pt x="241" y="727"/>
                    <a:pt x="240" y="727"/>
                    <a:pt x="239" y="727"/>
                  </a:cubicBezTo>
                  <a:close/>
                  <a:moveTo>
                    <a:pt x="242" y="727"/>
                  </a:moveTo>
                  <a:cubicBezTo>
                    <a:pt x="242" y="727"/>
                    <a:pt x="242" y="727"/>
                    <a:pt x="242" y="727"/>
                  </a:cubicBezTo>
                  <a:cubicBezTo>
                    <a:pt x="242" y="727"/>
                    <a:pt x="242" y="727"/>
                    <a:pt x="242" y="727"/>
                  </a:cubicBezTo>
                  <a:cubicBezTo>
                    <a:pt x="242" y="727"/>
                    <a:pt x="242" y="727"/>
                    <a:pt x="242" y="727"/>
                  </a:cubicBezTo>
                  <a:close/>
                  <a:moveTo>
                    <a:pt x="996" y="1034"/>
                  </a:moveTo>
                  <a:cubicBezTo>
                    <a:pt x="996" y="1034"/>
                    <a:pt x="996" y="1034"/>
                    <a:pt x="996" y="1034"/>
                  </a:cubicBezTo>
                  <a:cubicBezTo>
                    <a:pt x="996" y="1034"/>
                    <a:pt x="996" y="1034"/>
                    <a:pt x="996" y="1034"/>
                  </a:cubicBezTo>
                  <a:cubicBezTo>
                    <a:pt x="996" y="1034"/>
                    <a:pt x="996" y="1034"/>
                    <a:pt x="996" y="1034"/>
                  </a:cubicBezTo>
                  <a:cubicBezTo>
                    <a:pt x="996" y="1034"/>
                    <a:pt x="996" y="1034"/>
                    <a:pt x="996" y="1034"/>
                  </a:cubicBezTo>
                  <a:close/>
                  <a:moveTo>
                    <a:pt x="1152" y="1014"/>
                  </a:moveTo>
                  <a:cubicBezTo>
                    <a:pt x="1152" y="1014"/>
                    <a:pt x="1151" y="1014"/>
                    <a:pt x="1151" y="1015"/>
                  </a:cubicBezTo>
                  <a:cubicBezTo>
                    <a:pt x="1151" y="1015"/>
                    <a:pt x="1151" y="1015"/>
                    <a:pt x="1151" y="1015"/>
                  </a:cubicBezTo>
                  <a:cubicBezTo>
                    <a:pt x="1152" y="1015"/>
                    <a:pt x="1152" y="1015"/>
                    <a:pt x="1153" y="1015"/>
                  </a:cubicBezTo>
                  <a:cubicBezTo>
                    <a:pt x="1153" y="1015"/>
                    <a:pt x="1153" y="1015"/>
                    <a:pt x="1152" y="1014"/>
                  </a:cubicBezTo>
                  <a:close/>
                  <a:moveTo>
                    <a:pt x="995" y="1033"/>
                  </a:moveTo>
                  <a:cubicBezTo>
                    <a:pt x="996" y="1033"/>
                    <a:pt x="996" y="1033"/>
                    <a:pt x="996" y="1032"/>
                  </a:cubicBezTo>
                  <a:cubicBezTo>
                    <a:pt x="996" y="1033"/>
                    <a:pt x="996" y="1033"/>
                    <a:pt x="996" y="1033"/>
                  </a:cubicBezTo>
                  <a:cubicBezTo>
                    <a:pt x="997" y="1032"/>
                    <a:pt x="997" y="1032"/>
                    <a:pt x="997" y="1032"/>
                  </a:cubicBezTo>
                  <a:cubicBezTo>
                    <a:pt x="996" y="1032"/>
                    <a:pt x="996" y="1032"/>
                    <a:pt x="996" y="1032"/>
                  </a:cubicBezTo>
                  <a:cubicBezTo>
                    <a:pt x="996" y="1032"/>
                    <a:pt x="996" y="1032"/>
                    <a:pt x="996" y="1032"/>
                  </a:cubicBezTo>
                  <a:cubicBezTo>
                    <a:pt x="996" y="1032"/>
                    <a:pt x="995" y="1032"/>
                    <a:pt x="995" y="1033"/>
                  </a:cubicBezTo>
                  <a:close/>
                  <a:moveTo>
                    <a:pt x="995" y="1032"/>
                  </a:moveTo>
                  <a:cubicBezTo>
                    <a:pt x="995" y="1032"/>
                    <a:pt x="995" y="1033"/>
                    <a:pt x="995" y="1032"/>
                  </a:cubicBezTo>
                  <a:cubicBezTo>
                    <a:pt x="995" y="1032"/>
                    <a:pt x="995" y="1032"/>
                    <a:pt x="995" y="1032"/>
                  </a:cubicBezTo>
                  <a:close/>
                  <a:moveTo>
                    <a:pt x="1005" y="1044"/>
                  </a:moveTo>
                  <a:cubicBezTo>
                    <a:pt x="1005" y="1044"/>
                    <a:pt x="1004" y="1045"/>
                    <a:pt x="1004" y="1045"/>
                  </a:cubicBezTo>
                  <a:cubicBezTo>
                    <a:pt x="1004" y="1045"/>
                    <a:pt x="1003" y="1046"/>
                    <a:pt x="1003" y="1046"/>
                  </a:cubicBezTo>
                  <a:cubicBezTo>
                    <a:pt x="1003" y="1047"/>
                    <a:pt x="1003" y="1048"/>
                    <a:pt x="1004" y="1048"/>
                  </a:cubicBezTo>
                  <a:cubicBezTo>
                    <a:pt x="1006" y="1048"/>
                    <a:pt x="1008" y="1047"/>
                    <a:pt x="1007" y="1045"/>
                  </a:cubicBezTo>
                  <a:cubicBezTo>
                    <a:pt x="1007" y="1045"/>
                    <a:pt x="1006" y="1044"/>
                    <a:pt x="1005" y="1044"/>
                  </a:cubicBezTo>
                  <a:close/>
                  <a:moveTo>
                    <a:pt x="1000" y="1045"/>
                  </a:moveTo>
                  <a:cubicBezTo>
                    <a:pt x="1000" y="1045"/>
                    <a:pt x="999" y="1045"/>
                    <a:pt x="999" y="1046"/>
                  </a:cubicBezTo>
                  <a:cubicBezTo>
                    <a:pt x="1000" y="1046"/>
                    <a:pt x="1001" y="1045"/>
                    <a:pt x="1000" y="1045"/>
                  </a:cubicBezTo>
                  <a:close/>
                  <a:moveTo>
                    <a:pt x="1007" y="1037"/>
                  </a:moveTo>
                  <a:cubicBezTo>
                    <a:pt x="1007" y="1037"/>
                    <a:pt x="1007" y="1037"/>
                    <a:pt x="1007" y="1037"/>
                  </a:cubicBezTo>
                  <a:cubicBezTo>
                    <a:pt x="1007" y="1038"/>
                    <a:pt x="1007" y="1038"/>
                    <a:pt x="1007" y="1038"/>
                  </a:cubicBezTo>
                  <a:cubicBezTo>
                    <a:pt x="1007" y="1038"/>
                    <a:pt x="1007" y="1038"/>
                    <a:pt x="1007" y="1037"/>
                  </a:cubicBezTo>
                  <a:cubicBezTo>
                    <a:pt x="1007" y="1037"/>
                    <a:pt x="1007" y="1037"/>
                    <a:pt x="1007" y="1037"/>
                  </a:cubicBezTo>
                  <a:close/>
                  <a:moveTo>
                    <a:pt x="521" y="152"/>
                  </a:moveTo>
                  <a:cubicBezTo>
                    <a:pt x="521" y="152"/>
                    <a:pt x="521" y="152"/>
                    <a:pt x="521" y="152"/>
                  </a:cubicBezTo>
                  <a:cubicBezTo>
                    <a:pt x="521" y="152"/>
                    <a:pt x="521" y="152"/>
                    <a:pt x="521" y="152"/>
                  </a:cubicBezTo>
                  <a:cubicBezTo>
                    <a:pt x="521" y="152"/>
                    <a:pt x="521" y="152"/>
                    <a:pt x="521" y="152"/>
                  </a:cubicBezTo>
                  <a:close/>
                  <a:moveTo>
                    <a:pt x="999" y="1037"/>
                  </a:moveTo>
                  <a:cubicBezTo>
                    <a:pt x="999" y="1037"/>
                    <a:pt x="999" y="1037"/>
                    <a:pt x="999" y="1037"/>
                  </a:cubicBezTo>
                  <a:cubicBezTo>
                    <a:pt x="999" y="1038"/>
                    <a:pt x="998" y="1039"/>
                    <a:pt x="998" y="1040"/>
                  </a:cubicBezTo>
                  <a:cubicBezTo>
                    <a:pt x="998" y="1041"/>
                    <a:pt x="999" y="1041"/>
                    <a:pt x="999" y="1043"/>
                  </a:cubicBezTo>
                  <a:cubicBezTo>
                    <a:pt x="1000" y="1042"/>
                    <a:pt x="1000" y="1042"/>
                    <a:pt x="1001" y="1042"/>
                  </a:cubicBezTo>
                  <a:cubicBezTo>
                    <a:pt x="1001" y="1041"/>
                    <a:pt x="1000" y="1040"/>
                    <a:pt x="1000" y="1039"/>
                  </a:cubicBezTo>
                  <a:cubicBezTo>
                    <a:pt x="1000" y="1038"/>
                    <a:pt x="999" y="1039"/>
                    <a:pt x="999" y="1037"/>
                  </a:cubicBezTo>
                  <a:close/>
                  <a:moveTo>
                    <a:pt x="991" y="1034"/>
                  </a:moveTo>
                  <a:cubicBezTo>
                    <a:pt x="992" y="1034"/>
                    <a:pt x="991" y="1035"/>
                    <a:pt x="992" y="1035"/>
                  </a:cubicBezTo>
                  <a:cubicBezTo>
                    <a:pt x="993" y="1034"/>
                    <a:pt x="992" y="1033"/>
                    <a:pt x="991" y="1034"/>
                  </a:cubicBezTo>
                  <a:close/>
                  <a:moveTo>
                    <a:pt x="751" y="264"/>
                  </a:moveTo>
                  <a:cubicBezTo>
                    <a:pt x="751" y="264"/>
                    <a:pt x="751" y="264"/>
                    <a:pt x="751" y="264"/>
                  </a:cubicBezTo>
                  <a:cubicBezTo>
                    <a:pt x="751" y="265"/>
                    <a:pt x="751" y="265"/>
                    <a:pt x="751" y="265"/>
                  </a:cubicBezTo>
                  <a:cubicBezTo>
                    <a:pt x="751" y="265"/>
                    <a:pt x="751" y="265"/>
                    <a:pt x="751" y="264"/>
                  </a:cubicBezTo>
                  <a:close/>
                  <a:moveTo>
                    <a:pt x="991" y="1043"/>
                  </a:moveTo>
                  <a:cubicBezTo>
                    <a:pt x="991" y="1043"/>
                    <a:pt x="991" y="1044"/>
                    <a:pt x="991" y="1044"/>
                  </a:cubicBezTo>
                  <a:cubicBezTo>
                    <a:pt x="992" y="1044"/>
                    <a:pt x="992" y="1044"/>
                    <a:pt x="992" y="1043"/>
                  </a:cubicBezTo>
                  <a:cubicBezTo>
                    <a:pt x="991" y="1043"/>
                    <a:pt x="991" y="1043"/>
                    <a:pt x="991" y="1043"/>
                  </a:cubicBezTo>
                  <a:close/>
                  <a:moveTo>
                    <a:pt x="251" y="733"/>
                  </a:moveTo>
                  <a:cubicBezTo>
                    <a:pt x="251" y="733"/>
                    <a:pt x="250" y="733"/>
                    <a:pt x="250" y="733"/>
                  </a:cubicBezTo>
                  <a:cubicBezTo>
                    <a:pt x="250" y="733"/>
                    <a:pt x="250" y="733"/>
                    <a:pt x="250" y="733"/>
                  </a:cubicBezTo>
                  <a:cubicBezTo>
                    <a:pt x="250" y="733"/>
                    <a:pt x="249" y="734"/>
                    <a:pt x="250" y="734"/>
                  </a:cubicBezTo>
                  <a:cubicBezTo>
                    <a:pt x="250" y="734"/>
                    <a:pt x="250" y="733"/>
                    <a:pt x="251" y="733"/>
                  </a:cubicBezTo>
                  <a:close/>
                  <a:moveTo>
                    <a:pt x="250" y="734"/>
                  </a:moveTo>
                  <a:cubicBezTo>
                    <a:pt x="250" y="734"/>
                    <a:pt x="250" y="734"/>
                    <a:pt x="250" y="734"/>
                  </a:cubicBezTo>
                  <a:cubicBezTo>
                    <a:pt x="250" y="734"/>
                    <a:pt x="250" y="734"/>
                    <a:pt x="250" y="734"/>
                  </a:cubicBezTo>
                  <a:close/>
                  <a:moveTo>
                    <a:pt x="991" y="1032"/>
                  </a:moveTo>
                  <a:cubicBezTo>
                    <a:pt x="991" y="1031"/>
                    <a:pt x="990" y="1032"/>
                    <a:pt x="991" y="1032"/>
                  </a:cubicBezTo>
                  <a:cubicBezTo>
                    <a:pt x="991" y="1032"/>
                    <a:pt x="991" y="1032"/>
                    <a:pt x="991" y="1032"/>
                  </a:cubicBezTo>
                  <a:close/>
                  <a:moveTo>
                    <a:pt x="988" y="1032"/>
                  </a:moveTo>
                  <a:cubicBezTo>
                    <a:pt x="988" y="1033"/>
                    <a:pt x="988" y="1034"/>
                    <a:pt x="989" y="1033"/>
                  </a:cubicBezTo>
                  <a:cubicBezTo>
                    <a:pt x="989" y="1033"/>
                    <a:pt x="989" y="1032"/>
                    <a:pt x="988" y="1032"/>
                  </a:cubicBezTo>
                  <a:close/>
                  <a:moveTo>
                    <a:pt x="989" y="1036"/>
                  </a:moveTo>
                  <a:cubicBezTo>
                    <a:pt x="989" y="1037"/>
                    <a:pt x="990" y="1038"/>
                    <a:pt x="991" y="1037"/>
                  </a:cubicBezTo>
                  <a:cubicBezTo>
                    <a:pt x="991" y="1036"/>
                    <a:pt x="990" y="1036"/>
                    <a:pt x="989" y="1036"/>
                  </a:cubicBezTo>
                  <a:close/>
                  <a:moveTo>
                    <a:pt x="1156" y="1015"/>
                  </a:moveTo>
                  <a:cubicBezTo>
                    <a:pt x="1156" y="1016"/>
                    <a:pt x="1156" y="1016"/>
                    <a:pt x="1157" y="1016"/>
                  </a:cubicBezTo>
                  <a:cubicBezTo>
                    <a:pt x="1157" y="1016"/>
                    <a:pt x="1157" y="1016"/>
                    <a:pt x="1157" y="1015"/>
                  </a:cubicBezTo>
                  <a:cubicBezTo>
                    <a:pt x="1159" y="1015"/>
                    <a:pt x="1161" y="1015"/>
                    <a:pt x="1161" y="1015"/>
                  </a:cubicBezTo>
                  <a:cubicBezTo>
                    <a:pt x="1162" y="1015"/>
                    <a:pt x="1164" y="1015"/>
                    <a:pt x="1164" y="1015"/>
                  </a:cubicBezTo>
                  <a:cubicBezTo>
                    <a:pt x="1164" y="1015"/>
                    <a:pt x="1164" y="1014"/>
                    <a:pt x="1163" y="1014"/>
                  </a:cubicBezTo>
                  <a:cubicBezTo>
                    <a:pt x="1161" y="1014"/>
                    <a:pt x="1159" y="1014"/>
                    <a:pt x="1159" y="1015"/>
                  </a:cubicBezTo>
                  <a:cubicBezTo>
                    <a:pt x="1158" y="1015"/>
                    <a:pt x="1157" y="1015"/>
                    <a:pt x="1157" y="1015"/>
                  </a:cubicBezTo>
                  <a:cubicBezTo>
                    <a:pt x="1157" y="1014"/>
                    <a:pt x="1156" y="1014"/>
                    <a:pt x="1156" y="1014"/>
                  </a:cubicBezTo>
                  <a:cubicBezTo>
                    <a:pt x="1155" y="1013"/>
                    <a:pt x="1155" y="1012"/>
                    <a:pt x="1156" y="1015"/>
                  </a:cubicBezTo>
                  <a:cubicBezTo>
                    <a:pt x="1153" y="1015"/>
                    <a:pt x="1151" y="1015"/>
                    <a:pt x="1152" y="1015"/>
                  </a:cubicBezTo>
                  <a:cubicBezTo>
                    <a:pt x="1153" y="1015"/>
                    <a:pt x="1155" y="1015"/>
                    <a:pt x="1156" y="1015"/>
                  </a:cubicBezTo>
                  <a:close/>
                  <a:moveTo>
                    <a:pt x="664" y="122"/>
                  </a:moveTo>
                  <a:cubicBezTo>
                    <a:pt x="664" y="122"/>
                    <a:pt x="664" y="122"/>
                    <a:pt x="664" y="122"/>
                  </a:cubicBezTo>
                  <a:cubicBezTo>
                    <a:pt x="664" y="122"/>
                    <a:pt x="664" y="122"/>
                    <a:pt x="664" y="122"/>
                  </a:cubicBezTo>
                  <a:cubicBezTo>
                    <a:pt x="664" y="122"/>
                    <a:pt x="664" y="122"/>
                    <a:pt x="664" y="122"/>
                  </a:cubicBezTo>
                  <a:cubicBezTo>
                    <a:pt x="664" y="122"/>
                    <a:pt x="664" y="122"/>
                    <a:pt x="664" y="122"/>
                  </a:cubicBezTo>
                  <a:close/>
                  <a:moveTo>
                    <a:pt x="995" y="1035"/>
                  </a:moveTo>
                  <a:cubicBezTo>
                    <a:pt x="995" y="1035"/>
                    <a:pt x="995" y="1035"/>
                    <a:pt x="995" y="1035"/>
                  </a:cubicBezTo>
                  <a:cubicBezTo>
                    <a:pt x="995" y="1035"/>
                    <a:pt x="994" y="1035"/>
                    <a:pt x="994" y="1035"/>
                  </a:cubicBezTo>
                  <a:cubicBezTo>
                    <a:pt x="994" y="1035"/>
                    <a:pt x="994" y="1035"/>
                    <a:pt x="994" y="1035"/>
                  </a:cubicBezTo>
                  <a:cubicBezTo>
                    <a:pt x="993" y="1037"/>
                    <a:pt x="994" y="1038"/>
                    <a:pt x="995" y="1038"/>
                  </a:cubicBezTo>
                  <a:cubicBezTo>
                    <a:pt x="995" y="1037"/>
                    <a:pt x="996" y="1037"/>
                    <a:pt x="996" y="1037"/>
                  </a:cubicBezTo>
                  <a:cubicBezTo>
                    <a:pt x="996" y="1036"/>
                    <a:pt x="995" y="1036"/>
                    <a:pt x="995" y="1035"/>
                  </a:cubicBezTo>
                  <a:cubicBezTo>
                    <a:pt x="995" y="1035"/>
                    <a:pt x="995" y="1035"/>
                    <a:pt x="995" y="1035"/>
                  </a:cubicBezTo>
                  <a:close/>
                  <a:moveTo>
                    <a:pt x="992" y="1033"/>
                  </a:moveTo>
                  <a:cubicBezTo>
                    <a:pt x="993" y="1033"/>
                    <a:pt x="993" y="1033"/>
                    <a:pt x="994" y="1032"/>
                  </a:cubicBezTo>
                  <a:cubicBezTo>
                    <a:pt x="993" y="1032"/>
                    <a:pt x="992" y="1032"/>
                    <a:pt x="992" y="1033"/>
                  </a:cubicBezTo>
                  <a:close/>
                  <a:moveTo>
                    <a:pt x="718" y="220"/>
                  </a:moveTo>
                  <a:cubicBezTo>
                    <a:pt x="719" y="221"/>
                    <a:pt x="719" y="221"/>
                    <a:pt x="719" y="221"/>
                  </a:cubicBezTo>
                  <a:cubicBezTo>
                    <a:pt x="719" y="221"/>
                    <a:pt x="719" y="220"/>
                    <a:pt x="719" y="219"/>
                  </a:cubicBezTo>
                  <a:lnTo>
                    <a:pt x="718" y="220"/>
                  </a:lnTo>
                  <a:close/>
                  <a:moveTo>
                    <a:pt x="982" y="1070"/>
                  </a:moveTo>
                  <a:cubicBezTo>
                    <a:pt x="982" y="1070"/>
                    <a:pt x="982" y="1071"/>
                    <a:pt x="982" y="1071"/>
                  </a:cubicBezTo>
                  <a:cubicBezTo>
                    <a:pt x="982" y="1071"/>
                    <a:pt x="982" y="1073"/>
                    <a:pt x="983" y="1073"/>
                  </a:cubicBezTo>
                  <a:cubicBezTo>
                    <a:pt x="983" y="1072"/>
                    <a:pt x="984" y="1072"/>
                    <a:pt x="983" y="1070"/>
                  </a:cubicBezTo>
                  <a:cubicBezTo>
                    <a:pt x="982" y="1071"/>
                    <a:pt x="982" y="1070"/>
                    <a:pt x="982" y="1070"/>
                  </a:cubicBezTo>
                  <a:close/>
                  <a:moveTo>
                    <a:pt x="1063" y="1042"/>
                  </a:moveTo>
                  <a:cubicBezTo>
                    <a:pt x="1063" y="1042"/>
                    <a:pt x="1063" y="1042"/>
                    <a:pt x="1062" y="1042"/>
                  </a:cubicBezTo>
                  <a:cubicBezTo>
                    <a:pt x="1062" y="1043"/>
                    <a:pt x="1062" y="1043"/>
                    <a:pt x="1062" y="1044"/>
                  </a:cubicBezTo>
                  <a:cubicBezTo>
                    <a:pt x="1063" y="1044"/>
                    <a:pt x="1063" y="1043"/>
                    <a:pt x="1063" y="1042"/>
                  </a:cubicBezTo>
                  <a:close/>
                  <a:moveTo>
                    <a:pt x="1137" y="1021"/>
                  </a:moveTo>
                  <a:cubicBezTo>
                    <a:pt x="1140" y="1021"/>
                    <a:pt x="1148" y="1021"/>
                    <a:pt x="1146" y="1020"/>
                  </a:cubicBezTo>
                  <a:cubicBezTo>
                    <a:pt x="1142" y="1020"/>
                    <a:pt x="1136" y="1020"/>
                    <a:pt x="1137" y="1021"/>
                  </a:cubicBezTo>
                  <a:close/>
                  <a:moveTo>
                    <a:pt x="1062" y="1065"/>
                  </a:moveTo>
                  <a:cubicBezTo>
                    <a:pt x="1062" y="1065"/>
                    <a:pt x="1063" y="1066"/>
                    <a:pt x="1063" y="1066"/>
                  </a:cubicBezTo>
                  <a:cubicBezTo>
                    <a:pt x="1063" y="1066"/>
                    <a:pt x="1063" y="1065"/>
                    <a:pt x="1062" y="1065"/>
                  </a:cubicBezTo>
                  <a:close/>
                  <a:moveTo>
                    <a:pt x="1059" y="1038"/>
                  </a:moveTo>
                  <a:cubicBezTo>
                    <a:pt x="1058" y="1037"/>
                    <a:pt x="1057" y="1037"/>
                    <a:pt x="1057" y="1038"/>
                  </a:cubicBezTo>
                  <a:cubicBezTo>
                    <a:pt x="1057" y="1038"/>
                    <a:pt x="1058" y="1039"/>
                    <a:pt x="1059" y="1038"/>
                  </a:cubicBezTo>
                  <a:close/>
                  <a:moveTo>
                    <a:pt x="1048" y="1047"/>
                  </a:moveTo>
                  <a:cubicBezTo>
                    <a:pt x="1048" y="1048"/>
                    <a:pt x="1049" y="1049"/>
                    <a:pt x="1049" y="1050"/>
                  </a:cubicBezTo>
                  <a:cubicBezTo>
                    <a:pt x="1049" y="1050"/>
                    <a:pt x="1051" y="1050"/>
                    <a:pt x="1051" y="1050"/>
                  </a:cubicBezTo>
                  <a:cubicBezTo>
                    <a:pt x="1052" y="1049"/>
                    <a:pt x="1051" y="1048"/>
                    <a:pt x="1050" y="1047"/>
                  </a:cubicBezTo>
                  <a:cubicBezTo>
                    <a:pt x="1049" y="1048"/>
                    <a:pt x="1049" y="1047"/>
                    <a:pt x="1048" y="1047"/>
                  </a:cubicBezTo>
                  <a:close/>
                  <a:moveTo>
                    <a:pt x="282" y="554"/>
                  </a:moveTo>
                  <a:cubicBezTo>
                    <a:pt x="281" y="555"/>
                    <a:pt x="281" y="556"/>
                    <a:pt x="281" y="556"/>
                  </a:cubicBezTo>
                  <a:cubicBezTo>
                    <a:pt x="281" y="556"/>
                    <a:pt x="280" y="556"/>
                    <a:pt x="280" y="557"/>
                  </a:cubicBezTo>
                  <a:cubicBezTo>
                    <a:pt x="280" y="557"/>
                    <a:pt x="280" y="557"/>
                    <a:pt x="280" y="557"/>
                  </a:cubicBezTo>
                  <a:cubicBezTo>
                    <a:pt x="280" y="557"/>
                    <a:pt x="281" y="558"/>
                    <a:pt x="281" y="558"/>
                  </a:cubicBezTo>
                  <a:cubicBezTo>
                    <a:pt x="281" y="558"/>
                    <a:pt x="281" y="558"/>
                    <a:pt x="281" y="558"/>
                  </a:cubicBezTo>
                  <a:cubicBezTo>
                    <a:pt x="281" y="558"/>
                    <a:pt x="281" y="558"/>
                    <a:pt x="281" y="558"/>
                  </a:cubicBezTo>
                  <a:cubicBezTo>
                    <a:pt x="281" y="557"/>
                    <a:pt x="282" y="556"/>
                    <a:pt x="282" y="555"/>
                  </a:cubicBezTo>
                  <a:cubicBezTo>
                    <a:pt x="282" y="555"/>
                    <a:pt x="282" y="555"/>
                    <a:pt x="282" y="555"/>
                  </a:cubicBezTo>
                  <a:cubicBezTo>
                    <a:pt x="282" y="554"/>
                    <a:pt x="282" y="554"/>
                    <a:pt x="282" y="554"/>
                  </a:cubicBezTo>
                  <a:cubicBezTo>
                    <a:pt x="283" y="553"/>
                    <a:pt x="282" y="554"/>
                    <a:pt x="282" y="554"/>
                  </a:cubicBezTo>
                  <a:close/>
                  <a:moveTo>
                    <a:pt x="280" y="559"/>
                  </a:moveTo>
                  <a:cubicBezTo>
                    <a:pt x="280" y="558"/>
                    <a:pt x="280" y="558"/>
                    <a:pt x="281" y="558"/>
                  </a:cubicBezTo>
                  <a:cubicBezTo>
                    <a:pt x="280" y="558"/>
                    <a:pt x="280" y="558"/>
                    <a:pt x="280" y="559"/>
                  </a:cubicBezTo>
                  <a:cubicBezTo>
                    <a:pt x="280" y="559"/>
                    <a:pt x="280" y="559"/>
                    <a:pt x="280" y="559"/>
                  </a:cubicBezTo>
                  <a:close/>
                  <a:moveTo>
                    <a:pt x="278" y="560"/>
                  </a:moveTo>
                  <a:cubicBezTo>
                    <a:pt x="278" y="560"/>
                    <a:pt x="278" y="560"/>
                    <a:pt x="278" y="560"/>
                  </a:cubicBezTo>
                  <a:cubicBezTo>
                    <a:pt x="278" y="560"/>
                    <a:pt x="278" y="560"/>
                    <a:pt x="278" y="560"/>
                  </a:cubicBezTo>
                  <a:cubicBezTo>
                    <a:pt x="278" y="560"/>
                    <a:pt x="278" y="560"/>
                    <a:pt x="278" y="560"/>
                  </a:cubicBezTo>
                  <a:cubicBezTo>
                    <a:pt x="279" y="560"/>
                    <a:pt x="279" y="561"/>
                    <a:pt x="279" y="561"/>
                  </a:cubicBezTo>
                  <a:cubicBezTo>
                    <a:pt x="279" y="560"/>
                    <a:pt x="280" y="559"/>
                    <a:pt x="280" y="559"/>
                  </a:cubicBezTo>
                  <a:cubicBezTo>
                    <a:pt x="280" y="558"/>
                    <a:pt x="280" y="558"/>
                    <a:pt x="279" y="558"/>
                  </a:cubicBezTo>
                  <a:cubicBezTo>
                    <a:pt x="279" y="559"/>
                    <a:pt x="279" y="559"/>
                    <a:pt x="278" y="560"/>
                  </a:cubicBezTo>
                  <a:close/>
                  <a:moveTo>
                    <a:pt x="1057" y="1043"/>
                  </a:moveTo>
                  <a:cubicBezTo>
                    <a:pt x="1057" y="1043"/>
                    <a:pt x="1059" y="1043"/>
                    <a:pt x="1061" y="1043"/>
                  </a:cubicBezTo>
                  <a:cubicBezTo>
                    <a:pt x="1062" y="1043"/>
                    <a:pt x="1060" y="1043"/>
                    <a:pt x="1057" y="1043"/>
                  </a:cubicBezTo>
                  <a:close/>
                  <a:moveTo>
                    <a:pt x="1068" y="1034"/>
                  </a:moveTo>
                  <a:cubicBezTo>
                    <a:pt x="1068" y="1034"/>
                    <a:pt x="1068" y="1034"/>
                    <a:pt x="1068" y="1034"/>
                  </a:cubicBezTo>
                  <a:cubicBezTo>
                    <a:pt x="1068" y="1034"/>
                    <a:pt x="1068" y="1034"/>
                    <a:pt x="1069" y="1034"/>
                  </a:cubicBezTo>
                  <a:cubicBezTo>
                    <a:pt x="1068" y="1033"/>
                    <a:pt x="1068" y="1033"/>
                    <a:pt x="1068" y="1033"/>
                  </a:cubicBezTo>
                  <a:cubicBezTo>
                    <a:pt x="1068" y="1033"/>
                    <a:pt x="1068" y="1034"/>
                    <a:pt x="1068" y="1034"/>
                  </a:cubicBezTo>
                  <a:close/>
                  <a:moveTo>
                    <a:pt x="1065" y="1032"/>
                  </a:moveTo>
                  <a:cubicBezTo>
                    <a:pt x="1065" y="1032"/>
                    <a:pt x="1065" y="1033"/>
                    <a:pt x="1066" y="1033"/>
                  </a:cubicBezTo>
                  <a:cubicBezTo>
                    <a:pt x="1066" y="1032"/>
                    <a:pt x="1066" y="1032"/>
                    <a:pt x="1066" y="1032"/>
                  </a:cubicBezTo>
                  <a:cubicBezTo>
                    <a:pt x="1066" y="1032"/>
                    <a:pt x="1065" y="1032"/>
                    <a:pt x="1065" y="1032"/>
                  </a:cubicBezTo>
                  <a:close/>
                  <a:moveTo>
                    <a:pt x="1063" y="1063"/>
                  </a:moveTo>
                  <a:cubicBezTo>
                    <a:pt x="1064" y="1063"/>
                    <a:pt x="1064" y="1063"/>
                    <a:pt x="1064" y="1063"/>
                  </a:cubicBezTo>
                  <a:cubicBezTo>
                    <a:pt x="1064" y="1063"/>
                    <a:pt x="1064" y="1063"/>
                    <a:pt x="1064" y="1062"/>
                  </a:cubicBezTo>
                  <a:cubicBezTo>
                    <a:pt x="1064" y="1062"/>
                    <a:pt x="1064" y="1062"/>
                    <a:pt x="1064" y="1062"/>
                  </a:cubicBezTo>
                  <a:cubicBezTo>
                    <a:pt x="1064" y="1062"/>
                    <a:pt x="1064" y="1062"/>
                    <a:pt x="1063" y="1063"/>
                  </a:cubicBezTo>
                  <a:close/>
                  <a:moveTo>
                    <a:pt x="1117" y="924"/>
                  </a:moveTo>
                  <a:cubicBezTo>
                    <a:pt x="1117" y="924"/>
                    <a:pt x="1117" y="924"/>
                    <a:pt x="1117" y="924"/>
                  </a:cubicBezTo>
                  <a:cubicBezTo>
                    <a:pt x="1117" y="924"/>
                    <a:pt x="1117" y="924"/>
                    <a:pt x="1117" y="923"/>
                  </a:cubicBezTo>
                  <a:cubicBezTo>
                    <a:pt x="1116" y="924"/>
                    <a:pt x="1116" y="924"/>
                    <a:pt x="1116" y="924"/>
                  </a:cubicBezTo>
                  <a:cubicBezTo>
                    <a:pt x="1116" y="924"/>
                    <a:pt x="1116" y="924"/>
                    <a:pt x="1117" y="924"/>
                  </a:cubicBezTo>
                  <a:close/>
                  <a:moveTo>
                    <a:pt x="1065" y="1060"/>
                  </a:moveTo>
                  <a:cubicBezTo>
                    <a:pt x="1064" y="1060"/>
                    <a:pt x="1064" y="1060"/>
                    <a:pt x="1063" y="1060"/>
                  </a:cubicBezTo>
                  <a:cubicBezTo>
                    <a:pt x="1063" y="1061"/>
                    <a:pt x="1064" y="1061"/>
                    <a:pt x="1064" y="1062"/>
                  </a:cubicBezTo>
                  <a:cubicBezTo>
                    <a:pt x="1065" y="1061"/>
                    <a:pt x="1065" y="1062"/>
                    <a:pt x="1066" y="1062"/>
                  </a:cubicBezTo>
                  <a:cubicBezTo>
                    <a:pt x="1066" y="1061"/>
                    <a:pt x="1066" y="1060"/>
                    <a:pt x="1065" y="1060"/>
                  </a:cubicBezTo>
                  <a:close/>
                  <a:moveTo>
                    <a:pt x="913" y="556"/>
                  </a:moveTo>
                  <a:cubicBezTo>
                    <a:pt x="913" y="556"/>
                    <a:pt x="914" y="557"/>
                    <a:pt x="914" y="558"/>
                  </a:cubicBezTo>
                  <a:cubicBezTo>
                    <a:pt x="913" y="557"/>
                    <a:pt x="913" y="556"/>
                    <a:pt x="913" y="556"/>
                  </a:cubicBezTo>
                  <a:close/>
                  <a:moveTo>
                    <a:pt x="278" y="744"/>
                  </a:moveTo>
                  <a:cubicBezTo>
                    <a:pt x="278" y="744"/>
                    <a:pt x="278" y="744"/>
                    <a:pt x="278" y="744"/>
                  </a:cubicBezTo>
                  <a:cubicBezTo>
                    <a:pt x="278" y="744"/>
                    <a:pt x="277" y="744"/>
                    <a:pt x="277" y="744"/>
                  </a:cubicBezTo>
                  <a:cubicBezTo>
                    <a:pt x="277" y="744"/>
                    <a:pt x="278" y="744"/>
                    <a:pt x="278" y="744"/>
                  </a:cubicBezTo>
                  <a:close/>
                  <a:moveTo>
                    <a:pt x="278" y="744"/>
                  </a:moveTo>
                  <a:cubicBezTo>
                    <a:pt x="278" y="744"/>
                    <a:pt x="278" y="744"/>
                    <a:pt x="279" y="744"/>
                  </a:cubicBezTo>
                  <a:cubicBezTo>
                    <a:pt x="278" y="744"/>
                    <a:pt x="278" y="744"/>
                    <a:pt x="278" y="744"/>
                  </a:cubicBezTo>
                  <a:close/>
                  <a:moveTo>
                    <a:pt x="1057" y="1035"/>
                  </a:moveTo>
                  <a:cubicBezTo>
                    <a:pt x="1058" y="1035"/>
                    <a:pt x="1058" y="1036"/>
                    <a:pt x="1058" y="1036"/>
                  </a:cubicBezTo>
                  <a:cubicBezTo>
                    <a:pt x="1059" y="1035"/>
                    <a:pt x="1059" y="1035"/>
                    <a:pt x="1058" y="1035"/>
                  </a:cubicBezTo>
                  <a:cubicBezTo>
                    <a:pt x="1060" y="1035"/>
                    <a:pt x="1061" y="1035"/>
                    <a:pt x="1061" y="1035"/>
                  </a:cubicBezTo>
                  <a:cubicBezTo>
                    <a:pt x="1059" y="1035"/>
                    <a:pt x="1058" y="1034"/>
                    <a:pt x="1056" y="1035"/>
                  </a:cubicBezTo>
                  <a:cubicBezTo>
                    <a:pt x="1056" y="1035"/>
                    <a:pt x="1054" y="1035"/>
                    <a:pt x="1056" y="1035"/>
                  </a:cubicBezTo>
                  <a:cubicBezTo>
                    <a:pt x="1056" y="1035"/>
                    <a:pt x="1057" y="1035"/>
                    <a:pt x="1057" y="1035"/>
                  </a:cubicBezTo>
                  <a:close/>
                  <a:moveTo>
                    <a:pt x="1055" y="1033"/>
                  </a:moveTo>
                  <a:cubicBezTo>
                    <a:pt x="1055" y="1033"/>
                    <a:pt x="1055" y="1033"/>
                    <a:pt x="1055" y="1033"/>
                  </a:cubicBezTo>
                  <a:cubicBezTo>
                    <a:pt x="1055" y="1034"/>
                    <a:pt x="1055" y="1034"/>
                    <a:pt x="1055" y="1034"/>
                  </a:cubicBezTo>
                  <a:cubicBezTo>
                    <a:pt x="1055" y="1034"/>
                    <a:pt x="1055" y="1033"/>
                    <a:pt x="1055" y="1033"/>
                  </a:cubicBezTo>
                  <a:cubicBezTo>
                    <a:pt x="1055" y="1033"/>
                    <a:pt x="1055" y="1033"/>
                    <a:pt x="1055" y="1033"/>
                  </a:cubicBezTo>
                  <a:close/>
                  <a:moveTo>
                    <a:pt x="1057" y="1033"/>
                  </a:moveTo>
                  <a:cubicBezTo>
                    <a:pt x="1057" y="1033"/>
                    <a:pt x="1056" y="1034"/>
                    <a:pt x="1057" y="1034"/>
                  </a:cubicBezTo>
                  <a:cubicBezTo>
                    <a:pt x="1057" y="1033"/>
                    <a:pt x="1057" y="1033"/>
                    <a:pt x="1057" y="1033"/>
                  </a:cubicBezTo>
                  <a:close/>
                  <a:moveTo>
                    <a:pt x="1133" y="1026"/>
                  </a:moveTo>
                  <a:cubicBezTo>
                    <a:pt x="1136" y="1026"/>
                    <a:pt x="1137" y="1026"/>
                    <a:pt x="1139" y="1026"/>
                  </a:cubicBezTo>
                  <a:cubicBezTo>
                    <a:pt x="1140" y="1025"/>
                    <a:pt x="1133" y="1026"/>
                    <a:pt x="1133" y="1026"/>
                  </a:cubicBezTo>
                  <a:close/>
                  <a:moveTo>
                    <a:pt x="1050" y="1045"/>
                  </a:moveTo>
                  <a:cubicBezTo>
                    <a:pt x="1050" y="1046"/>
                    <a:pt x="1051" y="1046"/>
                    <a:pt x="1051" y="1047"/>
                  </a:cubicBezTo>
                  <a:cubicBezTo>
                    <a:pt x="1052" y="1046"/>
                    <a:pt x="1052" y="1047"/>
                    <a:pt x="1053" y="1046"/>
                  </a:cubicBezTo>
                  <a:cubicBezTo>
                    <a:pt x="1053" y="1045"/>
                    <a:pt x="1052" y="1045"/>
                    <a:pt x="1052" y="1044"/>
                  </a:cubicBezTo>
                  <a:cubicBezTo>
                    <a:pt x="1052" y="1045"/>
                    <a:pt x="1050" y="1045"/>
                    <a:pt x="1050" y="1045"/>
                  </a:cubicBezTo>
                  <a:close/>
                  <a:moveTo>
                    <a:pt x="1054" y="1035"/>
                  </a:moveTo>
                  <a:cubicBezTo>
                    <a:pt x="1054" y="1035"/>
                    <a:pt x="1054" y="1036"/>
                    <a:pt x="1055" y="1036"/>
                  </a:cubicBezTo>
                  <a:cubicBezTo>
                    <a:pt x="1055" y="1036"/>
                    <a:pt x="1055" y="1036"/>
                    <a:pt x="1054" y="1036"/>
                  </a:cubicBezTo>
                  <a:cubicBezTo>
                    <a:pt x="1055" y="1036"/>
                    <a:pt x="1055" y="1037"/>
                    <a:pt x="1055" y="1037"/>
                  </a:cubicBezTo>
                  <a:cubicBezTo>
                    <a:pt x="1055" y="1036"/>
                    <a:pt x="1056" y="1036"/>
                    <a:pt x="1055" y="1036"/>
                  </a:cubicBezTo>
                  <a:cubicBezTo>
                    <a:pt x="1055" y="1036"/>
                    <a:pt x="1055" y="1035"/>
                    <a:pt x="1055" y="1035"/>
                  </a:cubicBezTo>
                  <a:cubicBezTo>
                    <a:pt x="1055" y="1035"/>
                    <a:pt x="1055" y="1035"/>
                    <a:pt x="1054" y="1035"/>
                  </a:cubicBezTo>
                  <a:close/>
                  <a:moveTo>
                    <a:pt x="1053" y="1035"/>
                  </a:moveTo>
                  <a:cubicBezTo>
                    <a:pt x="1053" y="1035"/>
                    <a:pt x="1053" y="1035"/>
                    <a:pt x="1053" y="1035"/>
                  </a:cubicBezTo>
                  <a:cubicBezTo>
                    <a:pt x="1053" y="1035"/>
                    <a:pt x="1053" y="1035"/>
                    <a:pt x="1053" y="1034"/>
                  </a:cubicBezTo>
                  <a:cubicBezTo>
                    <a:pt x="1053" y="1034"/>
                    <a:pt x="1053" y="1034"/>
                    <a:pt x="1053" y="1034"/>
                  </a:cubicBezTo>
                  <a:cubicBezTo>
                    <a:pt x="1053" y="1034"/>
                    <a:pt x="1053" y="1034"/>
                    <a:pt x="1053" y="1035"/>
                  </a:cubicBezTo>
                  <a:close/>
                  <a:moveTo>
                    <a:pt x="330" y="471"/>
                  </a:moveTo>
                  <a:cubicBezTo>
                    <a:pt x="329" y="471"/>
                    <a:pt x="329" y="471"/>
                    <a:pt x="329" y="472"/>
                  </a:cubicBezTo>
                  <a:cubicBezTo>
                    <a:pt x="329" y="472"/>
                    <a:pt x="329" y="472"/>
                    <a:pt x="329" y="472"/>
                  </a:cubicBezTo>
                  <a:cubicBezTo>
                    <a:pt x="329" y="472"/>
                    <a:pt x="329" y="472"/>
                    <a:pt x="329" y="472"/>
                  </a:cubicBezTo>
                  <a:cubicBezTo>
                    <a:pt x="329" y="472"/>
                    <a:pt x="329" y="471"/>
                    <a:pt x="329" y="471"/>
                  </a:cubicBezTo>
                  <a:cubicBezTo>
                    <a:pt x="329" y="471"/>
                    <a:pt x="329" y="472"/>
                    <a:pt x="329" y="472"/>
                  </a:cubicBezTo>
                  <a:cubicBezTo>
                    <a:pt x="328" y="472"/>
                    <a:pt x="328" y="472"/>
                    <a:pt x="328" y="473"/>
                  </a:cubicBezTo>
                  <a:cubicBezTo>
                    <a:pt x="328" y="473"/>
                    <a:pt x="329" y="473"/>
                    <a:pt x="329" y="473"/>
                  </a:cubicBezTo>
                  <a:cubicBezTo>
                    <a:pt x="328" y="473"/>
                    <a:pt x="328" y="474"/>
                    <a:pt x="328" y="475"/>
                  </a:cubicBezTo>
                  <a:cubicBezTo>
                    <a:pt x="328" y="474"/>
                    <a:pt x="329" y="473"/>
                    <a:pt x="329" y="472"/>
                  </a:cubicBezTo>
                  <a:cubicBezTo>
                    <a:pt x="329" y="472"/>
                    <a:pt x="329" y="472"/>
                    <a:pt x="329" y="472"/>
                  </a:cubicBezTo>
                  <a:cubicBezTo>
                    <a:pt x="329" y="472"/>
                    <a:pt x="329" y="472"/>
                    <a:pt x="329" y="472"/>
                  </a:cubicBezTo>
                  <a:cubicBezTo>
                    <a:pt x="329" y="471"/>
                    <a:pt x="330" y="471"/>
                    <a:pt x="330" y="471"/>
                  </a:cubicBezTo>
                  <a:close/>
                  <a:moveTo>
                    <a:pt x="328" y="473"/>
                  </a:moveTo>
                  <a:cubicBezTo>
                    <a:pt x="328" y="473"/>
                    <a:pt x="328" y="473"/>
                    <a:pt x="328" y="473"/>
                  </a:cubicBezTo>
                  <a:cubicBezTo>
                    <a:pt x="328" y="473"/>
                    <a:pt x="328" y="473"/>
                    <a:pt x="328" y="473"/>
                  </a:cubicBezTo>
                  <a:cubicBezTo>
                    <a:pt x="328" y="473"/>
                    <a:pt x="328" y="473"/>
                    <a:pt x="328" y="473"/>
                  </a:cubicBezTo>
                  <a:close/>
                  <a:moveTo>
                    <a:pt x="1063" y="1034"/>
                  </a:moveTo>
                  <a:cubicBezTo>
                    <a:pt x="1062" y="1036"/>
                    <a:pt x="1063" y="1037"/>
                    <a:pt x="1065" y="1037"/>
                  </a:cubicBezTo>
                  <a:cubicBezTo>
                    <a:pt x="1066" y="1035"/>
                    <a:pt x="1065" y="1033"/>
                    <a:pt x="1063" y="1034"/>
                  </a:cubicBezTo>
                  <a:close/>
                  <a:moveTo>
                    <a:pt x="1148" y="1027"/>
                  </a:moveTo>
                  <a:cubicBezTo>
                    <a:pt x="1144" y="1027"/>
                    <a:pt x="1139" y="1027"/>
                    <a:pt x="1138" y="1027"/>
                  </a:cubicBezTo>
                  <a:cubicBezTo>
                    <a:pt x="1141" y="1027"/>
                    <a:pt x="1150" y="1027"/>
                    <a:pt x="1148" y="1027"/>
                  </a:cubicBezTo>
                  <a:close/>
                  <a:moveTo>
                    <a:pt x="1064" y="1039"/>
                  </a:moveTo>
                  <a:cubicBezTo>
                    <a:pt x="1064" y="1038"/>
                    <a:pt x="1063" y="1040"/>
                    <a:pt x="1064" y="1040"/>
                  </a:cubicBezTo>
                  <a:cubicBezTo>
                    <a:pt x="1064" y="1040"/>
                    <a:pt x="1064" y="1040"/>
                    <a:pt x="1064" y="1039"/>
                  </a:cubicBezTo>
                  <a:close/>
                  <a:moveTo>
                    <a:pt x="1146" y="1022"/>
                  </a:moveTo>
                  <a:cubicBezTo>
                    <a:pt x="1146" y="1022"/>
                    <a:pt x="1146" y="1022"/>
                    <a:pt x="1147" y="1022"/>
                  </a:cubicBezTo>
                  <a:cubicBezTo>
                    <a:pt x="1147" y="1022"/>
                    <a:pt x="1148" y="1022"/>
                    <a:pt x="1148" y="1022"/>
                  </a:cubicBezTo>
                  <a:cubicBezTo>
                    <a:pt x="1148" y="1022"/>
                    <a:pt x="1148" y="1022"/>
                    <a:pt x="1148" y="1022"/>
                  </a:cubicBezTo>
                  <a:cubicBezTo>
                    <a:pt x="1147" y="1022"/>
                    <a:pt x="1147" y="1022"/>
                    <a:pt x="1146" y="1022"/>
                  </a:cubicBezTo>
                  <a:close/>
                  <a:moveTo>
                    <a:pt x="1064" y="1043"/>
                  </a:moveTo>
                  <a:cubicBezTo>
                    <a:pt x="1064" y="1044"/>
                    <a:pt x="1064" y="1044"/>
                    <a:pt x="1064" y="1045"/>
                  </a:cubicBezTo>
                  <a:cubicBezTo>
                    <a:pt x="1065" y="1044"/>
                    <a:pt x="1065" y="1043"/>
                    <a:pt x="1064" y="1043"/>
                  </a:cubicBezTo>
                  <a:close/>
                  <a:moveTo>
                    <a:pt x="1059" y="1042"/>
                  </a:moveTo>
                  <a:cubicBezTo>
                    <a:pt x="1062" y="1042"/>
                    <a:pt x="1063" y="1041"/>
                    <a:pt x="1064" y="1041"/>
                  </a:cubicBezTo>
                  <a:cubicBezTo>
                    <a:pt x="1061" y="1041"/>
                    <a:pt x="1058" y="1041"/>
                    <a:pt x="1059" y="1042"/>
                  </a:cubicBezTo>
                  <a:close/>
                  <a:moveTo>
                    <a:pt x="1059" y="1041"/>
                  </a:moveTo>
                  <a:cubicBezTo>
                    <a:pt x="1059" y="1041"/>
                    <a:pt x="1059" y="1041"/>
                    <a:pt x="1059" y="1041"/>
                  </a:cubicBezTo>
                  <a:cubicBezTo>
                    <a:pt x="1061" y="1041"/>
                    <a:pt x="1062" y="1041"/>
                    <a:pt x="1063" y="1041"/>
                  </a:cubicBezTo>
                  <a:cubicBezTo>
                    <a:pt x="1062" y="1041"/>
                    <a:pt x="1061" y="1041"/>
                    <a:pt x="1059" y="1041"/>
                  </a:cubicBezTo>
                  <a:close/>
                  <a:moveTo>
                    <a:pt x="1100" y="1035"/>
                  </a:moveTo>
                  <a:cubicBezTo>
                    <a:pt x="1102" y="1034"/>
                    <a:pt x="1104" y="1034"/>
                    <a:pt x="1104" y="1034"/>
                  </a:cubicBezTo>
                  <a:cubicBezTo>
                    <a:pt x="1101" y="1034"/>
                    <a:pt x="1099" y="1034"/>
                    <a:pt x="1100" y="1035"/>
                  </a:cubicBezTo>
                  <a:close/>
                  <a:moveTo>
                    <a:pt x="1109" y="1037"/>
                  </a:moveTo>
                  <a:cubicBezTo>
                    <a:pt x="1108" y="1037"/>
                    <a:pt x="1108" y="1037"/>
                    <a:pt x="1109" y="1037"/>
                  </a:cubicBezTo>
                  <a:cubicBezTo>
                    <a:pt x="1111" y="1038"/>
                    <a:pt x="1111" y="1037"/>
                    <a:pt x="1109" y="1037"/>
                  </a:cubicBezTo>
                  <a:close/>
                  <a:moveTo>
                    <a:pt x="1100" y="1036"/>
                  </a:moveTo>
                  <a:cubicBezTo>
                    <a:pt x="1100" y="1036"/>
                    <a:pt x="1102" y="1036"/>
                    <a:pt x="1104" y="1036"/>
                  </a:cubicBezTo>
                  <a:cubicBezTo>
                    <a:pt x="1104" y="1036"/>
                    <a:pt x="1102" y="1036"/>
                    <a:pt x="1100" y="1036"/>
                  </a:cubicBezTo>
                  <a:close/>
                  <a:moveTo>
                    <a:pt x="1115" y="1031"/>
                  </a:moveTo>
                  <a:cubicBezTo>
                    <a:pt x="1114" y="1031"/>
                    <a:pt x="1114" y="1031"/>
                    <a:pt x="1115" y="1031"/>
                  </a:cubicBezTo>
                  <a:cubicBezTo>
                    <a:pt x="1118" y="1031"/>
                    <a:pt x="1116" y="1031"/>
                    <a:pt x="1115" y="1031"/>
                  </a:cubicBezTo>
                  <a:close/>
                  <a:moveTo>
                    <a:pt x="1098" y="1034"/>
                  </a:moveTo>
                  <a:cubicBezTo>
                    <a:pt x="1099" y="1034"/>
                    <a:pt x="1099" y="1034"/>
                    <a:pt x="1099" y="1034"/>
                  </a:cubicBezTo>
                  <a:cubicBezTo>
                    <a:pt x="1101" y="1034"/>
                    <a:pt x="1102" y="1034"/>
                    <a:pt x="1102" y="1034"/>
                  </a:cubicBezTo>
                  <a:cubicBezTo>
                    <a:pt x="1101" y="1034"/>
                    <a:pt x="1100" y="1033"/>
                    <a:pt x="1098" y="1034"/>
                  </a:cubicBezTo>
                  <a:close/>
                  <a:moveTo>
                    <a:pt x="898" y="524"/>
                  </a:moveTo>
                  <a:cubicBezTo>
                    <a:pt x="897" y="523"/>
                    <a:pt x="897" y="522"/>
                    <a:pt x="897" y="521"/>
                  </a:cubicBezTo>
                  <a:cubicBezTo>
                    <a:pt x="897" y="521"/>
                    <a:pt x="896" y="521"/>
                    <a:pt x="896" y="521"/>
                  </a:cubicBezTo>
                  <a:cubicBezTo>
                    <a:pt x="897" y="522"/>
                    <a:pt x="897" y="523"/>
                    <a:pt x="897" y="523"/>
                  </a:cubicBezTo>
                  <a:cubicBezTo>
                    <a:pt x="898" y="523"/>
                    <a:pt x="898" y="524"/>
                    <a:pt x="898" y="524"/>
                  </a:cubicBezTo>
                  <a:close/>
                  <a:moveTo>
                    <a:pt x="1171" y="1022"/>
                  </a:moveTo>
                  <a:cubicBezTo>
                    <a:pt x="1171" y="1022"/>
                    <a:pt x="1171" y="1022"/>
                    <a:pt x="1171" y="1022"/>
                  </a:cubicBezTo>
                  <a:cubicBezTo>
                    <a:pt x="1172" y="1022"/>
                    <a:pt x="1172" y="1022"/>
                    <a:pt x="1173" y="1022"/>
                  </a:cubicBezTo>
                  <a:cubicBezTo>
                    <a:pt x="1173" y="1022"/>
                    <a:pt x="1172" y="1022"/>
                    <a:pt x="1172" y="1022"/>
                  </a:cubicBezTo>
                  <a:cubicBezTo>
                    <a:pt x="1172" y="1022"/>
                    <a:pt x="1171" y="1022"/>
                    <a:pt x="1171" y="1022"/>
                  </a:cubicBezTo>
                  <a:close/>
                  <a:moveTo>
                    <a:pt x="1089" y="873"/>
                  </a:moveTo>
                  <a:cubicBezTo>
                    <a:pt x="1089" y="873"/>
                    <a:pt x="1090" y="873"/>
                    <a:pt x="1090" y="873"/>
                  </a:cubicBezTo>
                  <a:cubicBezTo>
                    <a:pt x="1090" y="873"/>
                    <a:pt x="1090" y="872"/>
                    <a:pt x="1090" y="872"/>
                  </a:cubicBezTo>
                  <a:cubicBezTo>
                    <a:pt x="1089" y="872"/>
                    <a:pt x="1089" y="873"/>
                    <a:pt x="1089" y="873"/>
                  </a:cubicBezTo>
                  <a:close/>
                  <a:moveTo>
                    <a:pt x="896" y="520"/>
                  </a:moveTo>
                  <a:cubicBezTo>
                    <a:pt x="894" y="517"/>
                    <a:pt x="894" y="518"/>
                    <a:pt x="893" y="515"/>
                  </a:cubicBezTo>
                  <a:cubicBezTo>
                    <a:pt x="892" y="515"/>
                    <a:pt x="890" y="512"/>
                    <a:pt x="893" y="517"/>
                  </a:cubicBezTo>
                  <a:cubicBezTo>
                    <a:pt x="894" y="519"/>
                    <a:pt x="897" y="523"/>
                    <a:pt x="896" y="520"/>
                  </a:cubicBezTo>
                  <a:close/>
                  <a:moveTo>
                    <a:pt x="1172" y="1020"/>
                  </a:moveTo>
                  <a:cubicBezTo>
                    <a:pt x="1174" y="1020"/>
                    <a:pt x="1178" y="1020"/>
                    <a:pt x="1179" y="1020"/>
                  </a:cubicBezTo>
                  <a:cubicBezTo>
                    <a:pt x="1178" y="1020"/>
                    <a:pt x="1178" y="1020"/>
                    <a:pt x="1178" y="1020"/>
                  </a:cubicBezTo>
                  <a:cubicBezTo>
                    <a:pt x="1175" y="1020"/>
                    <a:pt x="1173" y="1020"/>
                    <a:pt x="1172" y="1020"/>
                  </a:cubicBezTo>
                  <a:close/>
                  <a:moveTo>
                    <a:pt x="1091" y="1041"/>
                  </a:moveTo>
                  <a:cubicBezTo>
                    <a:pt x="1094" y="1040"/>
                    <a:pt x="1095" y="1040"/>
                    <a:pt x="1096" y="1040"/>
                  </a:cubicBezTo>
                  <a:cubicBezTo>
                    <a:pt x="1093" y="1040"/>
                    <a:pt x="1090" y="1040"/>
                    <a:pt x="1091" y="1041"/>
                  </a:cubicBezTo>
                  <a:close/>
                  <a:moveTo>
                    <a:pt x="1118" y="923"/>
                  </a:moveTo>
                  <a:cubicBezTo>
                    <a:pt x="1118" y="923"/>
                    <a:pt x="1119" y="923"/>
                    <a:pt x="1119" y="922"/>
                  </a:cubicBezTo>
                  <a:cubicBezTo>
                    <a:pt x="1118" y="922"/>
                    <a:pt x="1118" y="922"/>
                    <a:pt x="1118" y="923"/>
                  </a:cubicBezTo>
                  <a:close/>
                  <a:moveTo>
                    <a:pt x="218" y="711"/>
                  </a:moveTo>
                  <a:cubicBezTo>
                    <a:pt x="218" y="711"/>
                    <a:pt x="218" y="711"/>
                    <a:pt x="218" y="710"/>
                  </a:cubicBezTo>
                  <a:cubicBezTo>
                    <a:pt x="218" y="711"/>
                    <a:pt x="218" y="711"/>
                    <a:pt x="218" y="711"/>
                  </a:cubicBezTo>
                  <a:close/>
                  <a:moveTo>
                    <a:pt x="1079" y="1035"/>
                  </a:moveTo>
                  <a:cubicBezTo>
                    <a:pt x="1078" y="1035"/>
                    <a:pt x="1079" y="1035"/>
                    <a:pt x="1078" y="1034"/>
                  </a:cubicBezTo>
                  <a:cubicBezTo>
                    <a:pt x="1078" y="1035"/>
                    <a:pt x="1078" y="1035"/>
                    <a:pt x="1079" y="1035"/>
                  </a:cubicBezTo>
                  <a:close/>
                  <a:moveTo>
                    <a:pt x="1078" y="1039"/>
                  </a:moveTo>
                  <a:cubicBezTo>
                    <a:pt x="1078" y="1039"/>
                    <a:pt x="1078" y="1039"/>
                    <a:pt x="1079" y="1039"/>
                  </a:cubicBezTo>
                  <a:cubicBezTo>
                    <a:pt x="1081" y="1039"/>
                    <a:pt x="1081" y="1038"/>
                    <a:pt x="1078" y="1039"/>
                  </a:cubicBezTo>
                  <a:close/>
                  <a:moveTo>
                    <a:pt x="1079" y="1035"/>
                  </a:moveTo>
                  <a:cubicBezTo>
                    <a:pt x="1079" y="1035"/>
                    <a:pt x="1079" y="1035"/>
                    <a:pt x="1080" y="1035"/>
                  </a:cubicBezTo>
                  <a:cubicBezTo>
                    <a:pt x="1080" y="1034"/>
                    <a:pt x="1079" y="1034"/>
                    <a:pt x="1079" y="1035"/>
                  </a:cubicBezTo>
                  <a:close/>
                  <a:moveTo>
                    <a:pt x="1073" y="1037"/>
                  </a:moveTo>
                  <a:cubicBezTo>
                    <a:pt x="1073" y="1037"/>
                    <a:pt x="1073" y="1037"/>
                    <a:pt x="1073" y="1037"/>
                  </a:cubicBezTo>
                  <a:cubicBezTo>
                    <a:pt x="1074" y="1036"/>
                    <a:pt x="1073" y="1036"/>
                    <a:pt x="1073" y="1037"/>
                  </a:cubicBezTo>
                  <a:close/>
                  <a:moveTo>
                    <a:pt x="293" y="535"/>
                  </a:moveTo>
                  <a:cubicBezTo>
                    <a:pt x="293" y="535"/>
                    <a:pt x="293" y="534"/>
                    <a:pt x="293" y="534"/>
                  </a:cubicBezTo>
                  <a:cubicBezTo>
                    <a:pt x="293" y="534"/>
                    <a:pt x="293" y="535"/>
                    <a:pt x="293" y="535"/>
                  </a:cubicBezTo>
                  <a:close/>
                  <a:moveTo>
                    <a:pt x="292" y="535"/>
                  </a:moveTo>
                  <a:cubicBezTo>
                    <a:pt x="292" y="535"/>
                    <a:pt x="292" y="535"/>
                    <a:pt x="292" y="536"/>
                  </a:cubicBezTo>
                  <a:cubicBezTo>
                    <a:pt x="292" y="536"/>
                    <a:pt x="292" y="536"/>
                    <a:pt x="292" y="537"/>
                  </a:cubicBezTo>
                  <a:cubicBezTo>
                    <a:pt x="292" y="537"/>
                    <a:pt x="292" y="537"/>
                    <a:pt x="292" y="537"/>
                  </a:cubicBezTo>
                  <a:cubicBezTo>
                    <a:pt x="291" y="538"/>
                    <a:pt x="290" y="539"/>
                    <a:pt x="289" y="541"/>
                  </a:cubicBezTo>
                  <a:cubicBezTo>
                    <a:pt x="289" y="541"/>
                    <a:pt x="288" y="542"/>
                    <a:pt x="287" y="544"/>
                  </a:cubicBezTo>
                  <a:cubicBezTo>
                    <a:pt x="287" y="544"/>
                    <a:pt x="288" y="542"/>
                    <a:pt x="289" y="542"/>
                  </a:cubicBezTo>
                  <a:cubicBezTo>
                    <a:pt x="289" y="542"/>
                    <a:pt x="288" y="543"/>
                    <a:pt x="288" y="543"/>
                  </a:cubicBezTo>
                  <a:cubicBezTo>
                    <a:pt x="288" y="543"/>
                    <a:pt x="288" y="543"/>
                    <a:pt x="288" y="543"/>
                  </a:cubicBezTo>
                  <a:cubicBezTo>
                    <a:pt x="287" y="546"/>
                    <a:pt x="286" y="546"/>
                    <a:pt x="285" y="549"/>
                  </a:cubicBezTo>
                  <a:cubicBezTo>
                    <a:pt x="285" y="549"/>
                    <a:pt x="286" y="548"/>
                    <a:pt x="287" y="547"/>
                  </a:cubicBezTo>
                  <a:cubicBezTo>
                    <a:pt x="287" y="547"/>
                    <a:pt x="287" y="547"/>
                    <a:pt x="287" y="547"/>
                  </a:cubicBezTo>
                  <a:cubicBezTo>
                    <a:pt x="287" y="547"/>
                    <a:pt x="287" y="547"/>
                    <a:pt x="287" y="548"/>
                  </a:cubicBezTo>
                  <a:cubicBezTo>
                    <a:pt x="287" y="547"/>
                    <a:pt x="287" y="547"/>
                    <a:pt x="287" y="548"/>
                  </a:cubicBezTo>
                  <a:cubicBezTo>
                    <a:pt x="287" y="548"/>
                    <a:pt x="287" y="548"/>
                    <a:pt x="287" y="547"/>
                  </a:cubicBezTo>
                  <a:cubicBezTo>
                    <a:pt x="287" y="547"/>
                    <a:pt x="287" y="547"/>
                    <a:pt x="288" y="547"/>
                  </a:cubicBezTo>
                  <a:cubicBezTo>
                    <a:pt x="288" y="546"/>
                    <a:pt x="288" y="546"/>
                    <a:pt x="289" y="545"/>
                  </a:cubicBezTo>
                  <a:cubicBezTo>
                    <a:pt x="289" y="544"/>
                    <a:pt x="289" y="544"/>
                    <a:pt x="289" y="544"/>
                  </a:cubicBezTo>
                  <a:cubicBezTo>
                    <a:pt x="289" y="543"/>
                    <a:pt x="290" y="542"/>
                    <a:pt x="290" y="542"/>
                  </a:cubicBezTo>
                  <a:cubicBezTo>
                    <a:pt x="291" y="541"/>
                    <a:pt x="291" y="541"/>
                    <a:pt x="291" y="540"/>
                  </a:cubicBezTo>
                  <a:cubicBezTo>
                    <a:pt x="292" y="539"/>
                    <a:pt x="292" y="538"/>
                    <a:pt x="293" y="536"/>
                  </a:cubicBezTo>
                  <a:cubicBezTo>
                    <a:pt x="293" y="536"/>
                    <a:pt x="293" y="536"/>
                    <a:pt x="293" y="536"/>
                  </a:cubicBezTo>
                  <a:cubicBezTo>
                    <a:pt x="294" y="535"/>
                    <a:pt x="294" y="534"/>
                    <a:pt x="295" y="533"/>
                  </a:cubicBezTo>
                  <a:cubicBezTo>
                    <a:pt x="294" y="534"/>
                    <a:pt x="294" y="534"/>
                    <a:pt x="294" y="535"/>
                  </a:cubicBezTo>
                  <a:cubicBezTo>
                    <a:pt x="293" y="535"/>
                    <a:pt x="293" y="535"/>
                    <a:pt x="292" y="535"/>
                  </a:cubicBezTo>
                  <a:close/>
                  <a:moveTo>
                    <a:pt x="291" y="540"/>
                  </a:moveTo>
                  <a:cubicBezTo>
                    <a:pt x="291" y="540"/>
                    <a:pt x="291" y="540"/>
                    <a:pt x="291" y="540"/>
                  </a:cubicBezTo>
                  <a:cubicBezTo>
                    <a:pt x="290" y="539"/>
                    <a:pt x="291" y="539"/>
                    <a:pt x="291" y="538"/>
                  </a:cubicBezTo>
                  <a:cubicBezTo>
                    <a:pt x="291" y="538"/>
                    <a:pt x="292" y="538"/>
                    <a:pt x="292" y="539"/>
                  </a:cubicBezTo>
                  <a:cubicBezTo>
                    <a:pt x="292" y="539"/>
                    <a:pt x="291" y="539"/>
                    <a:pt x="291" y="540"/>
                  </a:cubicBezTo>
                  <a:close/>
                  <a:moveTo>
                    <a:pt x="292" y="535"/>
                  </a:moveTo>
                  <a:cubicBezTo>
                    <a:pt x="292" y="535"/>
                    <a:pt x="292" y="535"/>
                    <a:pt x="292" y="535"/>
                  </a:cubicBezTo>
                  <a:cubicBezTo>
                    <a:pt x="292" y="535"/>
                    <a:pt x="293" y="535"/>
                    <a:pt x="293" y="535"/>
                  </a:cubicBezTo>
                  <a:cubicBezTo>
                    <a:pt x="293" y="535"/>
                    <a:pt x="292" y="535"/>
                    <a:pt x="292" y="535"/>
                  </a:cubicBezTo>
                  <a:close/>
                  <a:moveTo>
                    <a:pt x="1074" y="1032"/>
                  </a:moveTo>
                  <a:cubicBezTo>
                    <a:pt x="1074" y="1032"/>
                    <a:pt x="1074" y="1032"/>
                    <a:pt x="1074" y="1033"/>
                  </a:cubicBezTo>
                  <a:cubicBezTo>
                    <a:pt x="1074" y="1032"/>
                    <a:pt x="1074" y="1032"/>
                    <a:pt x="1074" y="1032"/>
                  </a:cubicBezTo>
                  <a:cubicBezTo>
                    <a:pt x="1074" y="1032"/>
                    <a:pt x="1074" y="1032"/>
                    <a:pt x="1074" y="1032"/>
                  </a:cubicBezTo>
                  <a:cubicBezTo>
                    <a:pt x="1074" y="1032"/>
                    <a:pt x="1074" y="1032"/>
                    <a:pt x="1074" y="1032"/>
                  </a:cubicBezTo>
                  <a:close/>
                  <a:moveTo>
                    <a:pt x="1091" y="1039"/>
                  </a:moveTo>
                  <a:cubicBezTo>
                    <a:pt x="1091" y="1040"/>
                    <a:pt x="1091" y="1040"/>
                    <a:pt x="1091" y="1040"/>
                  </a:cubicBezTo>
                  <a:cubicBezTo>
                    <a:pt x="1093" y="1040"/>
                    <a:pt x="1094" y="1040"/>
                    <a:pt x="1094" y="1039"/>
                  </a:cubicBezTo>
                  <a:cubicBezTo>
                    <a:pt x="1093" y="1039"/>
                    <a:pt x="1092" y="1039"/>
                    <a:pt x="1091" y="1039"/>
                  </a:cubicBezTo>
                  <a:close/>
                  <a:moveTo>
                    <a:pt x="1090" y="1042"/>
                  </a:moveTo>
                  <a:cubicBezTo>
                    <a:pt x="1090" y="1042"/>
                    <a:pt x="1092" y="1042"/>
                    <a:pt x="1094" y="1042"/>
                  </a:cubicBezTo>
                  <a:cubicBezTo>
                    <a:pt x="1094" y="1042"/>
                    <a:pt x="1092" y="1042"/>
                    <a:pt x="1090" y="1042"/>
                  </a:cubicBezTo>
                  <a:close/>
                  <a:moveTo>
                    <a:pt x="1170" y="1035"/>
                  </a:moveTo>
                  <a:cubicBezTo>
                    <a:pt x="1171" y="1038"/>
                    <a:pt x="1172" y="1039"/>
                    <a:pt x="1172" y="1040"/>
                  </a:cubicBezTo>
                  <a:cubicBezTo>
                    <a:pt x="1171" y="1036"/>
                    <a:pt x="1170" y="1036"/>
                    <a:pt x="1170" y="1035"/>
                  </a:cubicBezTo>
                  <a:close/>
                  <a:moveTo>
                    <a:pt x="1083" y="1034"/>
                  </a:moveTo>
                  <a:cubicBezTo>
                    <a:pt x="1083" y="1034"/>
                    <a:pt x="1083" y="1034"/>
                    <a:pt x="1083" y="1034"/>
                  </a:cubicBezTo>
                  <a:cubicBezTo>
                    <a:pt x="1083" y="1034"/>
                    <a:pt x="1083" y="1034"/>
                    <a:pt x="1083" y="1034"/>
                  </a:cubicBezTo>
                  <a:cubicBezTo>
                    <a:pt x="1084" y="1034"/>
                    <a:pt x="1083" y="1033"/>
                    <a:pt x="1083" y="1034"/>
                  </a:cubicBezTo>
                  <a:close/>
                  <a:moveTo>
                    <a:pt x="1106" y="893"/>
                  </a:moveTo>
                  <a:cubicBezTo>
                    <a:pt x="1106" y="894"/>
                    <a:pt x="1105" y="893"/>
                    <a:pt x="1106" y="894"/>
                  </a:cubicBezTo>
                  <a:cubicBezTo>
                    <a:pt x="1108" y="897"/>
                    <a:pt x="1105" y="891"/>
                    <a:pt x="1106" y="893"/>
                  </a:cubicBezTo>
                  <a:close/>
                  <a:moveTo>
                    <a:pt x="99" y="901"/>
                  </a:moveTo>
                  <a:cubicBezTo>
                    <a:pt x="99" y="901"/>
                    <a:pt x="99" y="901"/>
                    <a:pt x="99" y="901"/>
                  </a:cubicBezTo>
                  <a:cubicBezTo>
                    <a:pt x="99" y="901"/>
                    <a:pt x="99" y="901"/>
                    <a:pt x="99" y="901"/>
                  </a:cubicBezTo>
                  <a:cubicBezTo>
                    <a:pt x="99" y="901"/>
                    <a:pt x="99" y="901"/>
                    <a:pt x="99" y="901"/>
                  </a:cubicBezTo>
                  <a:close/>
                  <a:moveTo>
                    <a:pt x="1031" y="1038"/>
                  </a:moveTo>
                  <a:cubicBezTo>
                    <a:pt x="1031" y="1038"/>
                    <a:pt x="1031" y="1038"/>
                    <a:pt x="1031" y="1038"/>
                  </a:cubicBezTo>
                  <a:cubicBezTo>
                    <a:pt x="1031" y="1037"/>
                    <a:pt x="1031" y="1037"/>
                    <a:pt x="1031" y="1038"/>
                  </a:cubicBezTo>
                  <a:close/>
                  <a:moveTo>
                    <a:pt x="322" y="465"/>
                  </a:moveTo>
                  <a:cubicBezTo>
                    <a:pt x="322" y="465"/>
                    <a:pt x="322" y="465"/>
                    <a:pt x="322" y="465"/>
                  </a:cubicBezTo>
                  <a:cubicBezTo>
                    <a:pt x="323" y="464"/>
                    <a:pt x="322" y="464"/>
                    <a:pt x="322" y="464"/>
                  </a:cubicBezTo>
                  <a:cubicBezTo>
                    <a:pt x="322" y="464"/>
                    <a:pt x="322" y="464"/>
                    <a:pt x="322" y="465"/>
                  </a:cubicBezTo>
                  <a:cubicBezTo>
                    <a:pt x="322" y="465"/>
                    <a:pt x="322" y="464"/>
                    <a:pt x="322" y="464"/>
                  </a:cubicBezTo>
                  <a:cubicBezTo>
                    <a:pt x="322" y="465"/>
                    <a:pt x="322" y="465"/>
                    <a:pt x="322" y="465"/>
                  </a:cubicBezTo>
                  <a:cubicBezTo>
                    <a:pt x="322" y="465"/>
                    <a:pt x="322" y="465"/>
                    <a:pt x="322" y="465"/>
                  </a:cubicBezTo>
                  <a:close/>
                  <a:moveTo>
                    <a:pt x="1028" y="1048"/>
                  </a:moveTo>
                  <a:cubicBezTo>
                    <a:pt x="1028" y="1048"/>
                    <a:pt x="1028" y="1048"/>
                    <a:pt x="1028" y="1049"/>
                  </a:cubicBezTo>
                  <a:cubicBezTo>
                    <a:pt x="1028" y="1049"/>
                    <a:pt x="1028" y="1049"/>
                    <a:pt x="1028" y="1049"/>
                  </a:cubicBezTo>
                  <a:cubicBezTo>
                    <a:pt x="1028" y="1048"/>
                    <a:pt x="1028" y="1048"/>
                    <a:pt x="1028" y="1048"/>
                  </a:cubicBezTo>
                  <a:close/>
                  <a:moveTo>
                    <a:pt x="311" y="494"/>
                  </a:moveTo>
                  <a:cubicBezTo>
                    <a:pt x="311" y="494"/>
                    <a:pt x="311" y="494"/>
                    <a:pt x="311" y="494"/>
                  </a:cubicBezTo>
                  <a:cubicBezTo>
                    <a:pt x="311" y="493"/>
                    <a:pt x="311" y="493"/>
                    <a:pt x="311" y="493"/>
                  </a:cubicBezTo>
                  <a:cubicBezTo>
                    <a:pt x="312" y="490"/>
                    <a:pt x="314" y="485"/>
                    <a:pt x="315" y="480"/>
                  </a:cubicBezTo>
                  <a:cubicBezTo>
                    <a:pt x="315" y="480"/>
                    <a:pt x="316" y="479"/>
                    <a:pt x="316" y="479"/>
                  </a:cubicBezTo>
                  <a:cubicBezTo>
                    <a:pt x="316" y="478"/>
                    <a:pt x="316" y="478"/>
                    <a:pt x="316" y="478"/>
                  </a:cubicBezTo>
                  <a:cubicBezTo>
                    <a:pt x="316" y="477"/>
                    <a:pt x="316" y="476"/>
                    <a:pt x="317" y="475"/>
                  </a:cubicBezTo>
                  <a:cubicBezTo>
                    <a:pt x="318" y="473"/>
                    <a:pt x="319" y="472"/>
                    <a:pt x="321" y="468"/>
                  </a:cubicBezTo>
                  <a:cubicBezTo>
                    <a:pt x="321" y="467"/>
                    <a:pt x="322" y="467"/>
                    <a:pt x="322" y="466"/>
                  </a:cubicBezTo>
                  <a:cubicBezTo>
                    <a:pt x="321" y="466"/>
                    <a:pt x="321" y="465"/>
                    <a:pt x="322" y="465"/>
                  </a:cubicBezTo>
                  <a:cubicBezTo>
                    <a:pt x="321" y="466"/>
                    <a:pt x="319" y="469"/>
                    <a:pt x="318" y="471"/>
                  </a:cubicBezTo>
                  <a:cubicBezTo>
                    <a:pt x="318" y="470"/>
                    <a:pt x="318" y="470"/>
                    <a:pt x="318" y="470"/>
                  </a:cubicBezTo>
                  <a:cubicBezTo>
                    <a:pt x="319" y="469"/>
                    <a:pt x="319" y="468"/>
                    <a:pt x="319" y="468"/>
                  </a:cubicBezTo>
                  <a:cubicBezTo>
                    <a:pt x="319" y="468"/>
                    <a:pt x="319" y="468"/>
                    <a:pt x="319" y="469"/>
                  </a:cubicBezTo>
                  <a:cubicBezTo>
                    <a:pt x="319" y="467"/>
                    <a:pt x="320" y="466"/>
                    <a:pt x="320" y="465"/>
                  </a:cubicBezTo>
                  <a:cubicBezTo>
                    <a:pt x="320" y="465"/>
                    <a:pt x="319" y="465"/>
                    <a:pt x="320" y="465"/>
                  </a:cubicBezTo>
                  <a:cubicBezTo>
                    <a:pt x="319" y="466"/>
                    <a:pt x="319" y="467"/>
                    <a:pt x="318" y="467"/>
                  </a:cubicBezTo>
                  <a:cubicBezTo>
                    <a:pt x="317" y="470"/>
                    <a:pt x="318" y="469"/>
                    <a:pt x="318" y="470"/>
                  </a:cubicBezTo>
                  <a:cubicBezTo>
                    <a:pt x="316" y="473"/>
                    <a:pt x="316" y="474"/>
                    <a:pt x="316" y="474"/>
                  </a:cubicBezTo>
                  <a:cubicBezTo>
                    <a:pt x="315" y="477"/>
                    <a:pt x="315" y="479"/>
                    <a:pt x="313" y="483"/>
                  </a:cubicBezTo>
                  <a:cubicBezTo>
                    <a:pt x="313" y="484"/>
                    <a:pt x="313" y="484"/>
                    <a:pt x="312" y="486"/>
                  </a:cubicBezTo>
                  <a:cubicBezTo>
                    <a:pt x="312" y="486"/>
                    <a:pt x="312" y="487"/>
                    <a:pt x="312" y="487"/>
                  </a:cubicBezTo>
                  <a:cubicBezTo>
                    <a:pt x="311" y="488"/>
                    <a:pt x="311" y="488"/>
                    <a:pt x="311" y="488"/>
                  </a:cubicBezTo>
                  <a:cubicBezTo>
                    <a:pt x="311" y="489"/>
                    <a:pt x="311" y="489"/>
                    <a:pt x="311" y="489"/>
                  </a:cubicBezTo>
                  <a:cubicBezTo>
                    <a:pt x="311" y="490"/>
                    <a:pt x="311" y="489"/>
                    <a:pt x="311" y="489"/>
                  </a:cubicBezTo>
                  <a:cubicBezTo>
                    <a:pt x="311" y="490"/>
                    <a:pt x="311" y="490"/>
                    <a:pt x="311" y="489"/>
                  </a:cubicBezTo>
                  <a:cubicBezTo>
                    <a:pt x="311" y="490"/>
                    <a:pt x="311" y="491"/>
                    <a:pt x="311" y="491"/>
                  </a:cubicBezTo>
                  <a:cubicBezTo>
                    <a:pt x="310" y="492"/>
                    <a:pt x="310" y="492"/>
                    <a:pt x="309" y="494"/>
                  </a:cubicBezTo>
                  <a:cubicBezTo>
                    <a:pt x="309" y="495"/>
                    <a:pt x="309" y="494"/>
                    <a:pt x="311" y="491"/>
                  </a:cubicBezTo>
                  <a:cubicBezTo>
                    <a:pt x="310" y="493"/>
                    <a:pt x="309" y="495"/>
                    <a:pt x="309" y="498"/>
                  </a:cubicBezTo>
                  <a:cubicBezTo>
                    <a:pt x="309" y="497"/>
                    <a:pt x="309" y="497"/>
                    <a:pt x="309" y="497"/>
                  </a:cubicBezTo>
                  <a:cubicBezTo>
                    <a:pt x="309" y="497"/>
                    <a:pt x="309" y="497"/>
                    <a:pt x="309" y="497"/>
                  </a:cubicBezTo>
                  <a:cubicBezTo>
                    <a:pt x="310" y="497"/>
                    <a:pt x="310" y="497"/>
                    <a:pt x="310" y="497"/>
                  </a:cubicBezTo>
                  <a:cubicBezTo>
                    <a:pt x="310" y="496"/>
                    <a:pt x="310" y="495"/>
                    <a:pt x="311" y="494"/>
                  </a:cubicBezTo>
                  <a:cubicBezTo>
                    <a:pt x="311" y="494"/>
                    <a:pt x="311" y="494"/>
                    <a:pt x="311" y="494"/>
                  </a:cubicBezTo>
                  <a:close/>
                  <a:moveTo>
                    <a:pt x="322" y="465"/>
                  </a:moveTo>
                  <a:cubicBezTo>
                    <a:pt x="322" y="465"/>
                    <a:pt x="322" y="465"/>
                    <a:pt x="322" y="465"/>
                  </a:cubicBezTo>
                  <a:cubicBezTo>
                    <a:pt x="322" y="465"/>
                    <a:pt x="322" y="465"/>
                    <a:pt x="322" y="465"/>
                  </a:cubicBezTo>
                  <a:cubicBezTo>
                    <a:pt x="322" y="465"/>
                    <a:pt x="322" y="465"/>
                    <a:pt x="322" y="465"/>
                  </a:cubicBezTo>
                  <a:close/>
                  <a:moveTo>
                    <a:pt x="1167" y="1020"/>
                  </a:moveTo>
                  <a:cubicBezTo>
                    <a:pt x="1166" y="1020"/>
                    <a:pt x="1166" y="1020"/>
                    <a:pt x="1165" y="1020"/>
                  </a:cubicBezTo>
                  <a:cubicBezTo>
                    <a:pt x="1165" y="1020"/>
                    <a:pt x="1165" y="1020"/>
                    <a:pt x="1165" y="1020"/>
                  </a:cubicBezTo>
                  <a:cubicBezTo>
                    <a:pt x="1165" y="1020"/>
                    <a:pt x="1166" y="1020"/>
                    <a:pt x="1166" y="1020"/>
                  </a:cubicBezTo>
                  <a:cubicBezTo>
                    <a:pt x="1166" y="1020"/>
                    <a:pt x="1167" y="1020"/>
                    <a:pt x="1167" y="1020"/>
                  </a:cubicBezTo>
                  <a:cubicBezTo>
                    <a:pt x="1167" y="1020"/>
                    <a:pt x="1167" y="1020"/>
                    <a:pt x="1167" y="1020"/>
                  </a:cubicBezTo>
                  <a:close/>
                  <a:moveTo>
                    <a:pt x="1033" y="1047"/>
                  </a:moveTo>
                  <a:cubicBezTo>
                    <a:pt x="1034" y="1046"/>
                    <a:pt x="1034" y="1045"/>
                    <a:pt x="1035" y="1045"/>
                  </a:cubicBezTo>
                  <a:cubicBezTo>
                    <a:pt x="1035" y="1044"/>
                    <a:pt x="1036" y="1043"/>
                    <a:pt x="1036" y="1043"/>
                  </a:cubicBezTo>
                  <a:cubicBezTo>
                    <a:pt x="1036" y="1043"/>
                    <a:pt x="1035" y="1043"/>
                    <a:pt x="1035" y="1043"/>
                  </a:cubicBezTo>
                  <a:cubicBezTo>
                    <a:pt x="1035" y="1042"/>
                    <a:pt x="1036" y="1042"/>
                    <a:pt x="1036" y="1041"/>
                  </a:cubicBezTo>
                  <a:cubicBezTo>
                    <a:pt x="1035" y="1042"/>
                    <a:pt x="1036" y="1042"/>
                    <a:pt x="1035" y="1043"/>
                  </a:cubicBezTo>
                  <a:cubicBezTo>
                    <a:pt x="1034" y="1043"/>
                    <a:pt x="1034" y="1043"/>
                    <a:pt x="1034" y="1044"/>
                  </a:cubicBezTo>
                  <a:cubicBezTo>
                    <a:pt x="1034" y="1044"/>
                    <a:pt x="1033" y="1044"/>
                    <a:pt x="1033" y="1044"/>
                  </a:cubicBezTo>
                  <a:cubicBezTo>
                    <a:pt x="1033" y="1045"/>
                    <a:pt x="1033" y="1045"/>
                    <a:pt x="1033" y="1046"/>
                  </a:cubicBezTo>
                  <a:cubicBezTo>
                    <a:pt x="1033" y="1046"/>
                    <a:pt x="1032" y="1046"/>
                    <a:pt x="1032" y="1046"/>
                  </a:cubicBezTo>
                  <a:cubicBezTo>
                    <a:pt x="1032" y="1047"/>
                    <a:pt x="1032" y="1047"/>
                    <a:pt x="1032" y="1047"/>
                  </a:cubicBezTo>
                  <a:cubicBezTo>
                    <a:pt x="1032" y="1047"/>
                    <a:pt x="1032" y="1047"/>
                    <a:pt x="1032" y="1048"/>
                  </a:cubicBezTo>
                  <a:cubicBezTo>
                    <a:pt x="1031" y="1048"/>
                    <a:pt x="1031" y="1049"/>
                    <a:pt x="1031" y="1049"/>
                  </a:cubicBezTo>
                  <a:cubicBezTo>
                    <a:pt x="1031" y="1050"/>
                    <a:pt x="1032" y="1049"/>
                    <a:pt x="1033" y="1049"/>
                  </a:cubicBezTo>
                  <a:cubicBezTo>
                    <a:pt x="1033" y="1049"/>
                    <a:pt x="1033" y="1048"/>
                    <a:pt x="1033" y="1048"/>
                  </a:cubicBezTo>
                  <a:cubicBezTo>
                    <a:pt x="1033" y="1048"/>
                    <a:pt x="1034" y="1047"/>
                    <a:pt x="1033" y="1047"/>
                  </a:cubicBezTo>
                  <a:close/>
                  <a:moveTo>
                    <a:pt x="1031" y="1054"/>
                  </a:moveTo>
                  <a:cubicBezTo>
                    <a:pt x="1031" y="1054"/>
                    <a:pt x="1031" y="1055"/>
                    <a:pt x="1032" y="1055"/>
                  </a:cubicBezTo>
                  <a:cubicBezTo>
                    <a:pt x="1032" y="1054"/>
                    <a:pt x="1032" y="1054"/>
                    <a:pt x="1031" y="1054"/>
                  </a:cubicBezTo>
                  <a:close/>
                  <a:moveTo>
                    <a:pt x="1034" y="1037"/>
                  </a:moveTo>
                  <a:cubicBezTo>
                    <a:pt x="1034" y="1036"/>
                    <a:pt x="1032" y="1036"/>
                    <a:pt x="1033" y="1037"/>
                  </a:cubicBezTo>
                  <a:cubicBezTo>
                    <a:pt x="1033" y="1036"/>
                    <a:pt x="1033" y="1037"/>
                    <a:pt x="1034" y="1037"/>
                  </a:cubicBezTo>
                  <a:close/>
                  <a:moveTo>
                    <a:pt x="281" y="560"/>
                  </a:moveTo>
                  <a:cubicBezTo>
                    <a:pt x="281" y="560"/>
                    <a:pt x="281" y="560"/>
                    <a:pt x="281" y="561"/>
                  </a:cubicBezTo>
                  <a:cubicBezTo>
                    <a:pt x="281" y="561"/>
                    <a:pt x="281" y="561"/>
                    <a:pt x="281" y="561"/>
                  </a:cubicBezTo>
                  <a:cubicBezTo>
                    <a:pt x="281" y="560"/>
                    <a:pt x="281" y="560"/>
                    <a:pt x="281" y="560"/>
                  </a:cubicBezTo>
                  <a:close/>
                  <a:moveTo>
                    <a:pt x="1031" y="1034"/>
                  </a:moveTo>
                  <a:cubicBezTo>
                    <a:pt x="1031" y="1034"/>
                    <a:pt x="1031" y="1034"/>
                    <a:pt x="1031" y="1034"/>
                  </a:cubicBezTo>
                  <a:cubicBezTo>
                    <a:pt x="1032" y="1034"/>
                    <a:pt x="1032" y="1035"/>
                    <a:pt x="1032" y="1035"/>
                  </a:cubicBezTo>
                  <a:cubicBezTo>
                    <a:pt x="1032" y="1034"/>
                    <a:pt x="1032" y="1034"/>
                    <a:pt x="1032" y="1034"/>
                  </a:cubicBezTo>
                  <a:cubicBezTo>
                    <a:pt x="1032" y="1034"/>
                    <a:pt x="1032" y="1034"/>
                    <a:pt x="1032" y="1034"/>
                  </a:cubicBezTo>
                  <a:cubicBezTo>
                    <a:pt x="1032" y="1034"/>
                    <a:pt x="1032" y="1034"/>
                    <a:pt x="1032" y="1034"/>
                  </a:cubicBezTo>
                  <a:cubicBezTo>
                    <a:pt x="1032" y="1034"/>
                    <a:pt x="1032" y="1034"/>
                    <a:pt x="1031" y="1034"/>
                  </a:cubicBezTo>
                  <a:close/>
                  <a:moveTo>
                    <a:pt x="1170" y="910"/>
                  </a:moveTo>
                  <a:cubicBezTo>
                    <a:pt x="1169" y="910"/>
                    <a:pt x="1169" y="910"/>
                    <a:pt x="1169" y="910"/>
                  </a:cubicBezTo>
                  <a:cubicBezTo>
                    <a:pt x="1169" y="910"/>
                    <a:pt x="1169" y="910"/>
                    <a:pt x="1170" y="910"/>
                  </a:cubicBezTo>
                  <a:cubicBezTo>
                    <a:pt x="1170" y="910"/>
                    <a:pt x="1170" y="910"/>
                    <a:pt x="1170" y="910"/>
                  </a:cubicBezTo>
                  <a:cubicBezTo>
                    <a:pt x="1170" y="910"/>
                    <a:pt x="1170" y="910"/>
                    <a:pt x="1170" y="910"/>
                  </a:cubicBezTo>
                  <a:close/>
                  <a:moveTo>
                    <a:pt x="973" y="680"/>
                  </a:moveTo>
                  <a:cubicBezTo>
                    <a:pt x="973" y="680"/>
                    <a:pt x="974" y="681"/>
                    <a:pt x="974" y="681"/>
                  </a:cubicBezTo>
                  <a:cubicBezTo>
                    <a:pt x="974" y="680"/>
                    <a:pt x="974" y="680"/>
                    <a:pt x="973" y="679"/>
                  </a:cubicBezTo>
                  <a:cubicBezTo>
                    <a:pt x="973" y="679"/>
                    <a:pt x="973" y="678"/>
                    <a:pt x="972" y="678"/>
                  </a:cubicBezTo>
                  <a:cubicBezTo>
                    <a:pt x="973" y="679"/>
                    <a:pt x="973" y="679"/>
                    <a:pt x="973" y="680"/>
                  </a:cubicBezTo>
                  <a:close/>
                  <a:moveTo>
                    <a:pt x="1033" y="1032"/>
                  </a:moveTo>
                  <a:cubicBezTo>
                    <a:pt x="1032" y="1032"/>
                    <a:pt x="1031" y="1033"/>
                    <a:pt x="1032" y="1034"/>
                  </a:cubicBezTo>
                  <a:cubicBezTo>
                    <a:pt x="1032" y="1033"/>
                    <a:pt x="1033" y="1033"/>
                    <a:pt x="1033" y="1032"/>
                  </a:cubicBezTo>
                  <a:close/>
                  <a:moveTo>
                    <a:pt x="1036" y="1039"/>
                  </a:moveTo>
                  <a:cubicBezTo>
                    <a:pt x="1035" y="1039"/>
                    <a:pt x="1035" y="1038"/>
                    <a:pt x="1035" y="1038"/>
                  </a:cubicBezTo>
                  <a:cubicBezTo>
                    <a:pt x="1035" y="1039"/>
                    <a:pt x="1034" y="1039"/>
                    <a:pt x="1034" y="1039"/>
                  </a:cubicBezTo>
                  <a:cubicBezTo>
                    <a:pt x="1035" y="1039"/>
                    <a:pt x="1035" y="1040"/>
                    <a:pt x="1036" y="1039"/>
                  </a:cubicBezTo>
                  <a:close/>
                  <a:moveTo>
                    <a:pt x="1023" y="1047"/>
                  </a:moveTo>
                  <a:cubicBezTo>
                    <a:pt x="1022" y="1048"/>
                    <a:pt x="1022" y="1048"/>
                    <a:pt x="1022" y="1048"/>
                  </a:cubicBezTo>
                  <a:cubicBezTo>
                    <a:pt x="1023" y="1048"/>
                    <a:pt x="1023" y="1049"/>
                    <a:pt x="1023" y="1048"/>
                  </a:cubicBezTo>
                  <a:cubicBezTo>
                    <a:pt x="1023" y="1048"/>
                    <a:pt x="1023" y="1047"/>
                    <a:pt x="1023" y="1047"/>
                  </a:cubicBezTo>
                  <a:close/>
                  <a:moveTo>
                    <a:pt x="1022" y="1053"/>
                  </a:moveTo>
                  <a:cubicBezTo>
                    <a:pt x="1022" y="1053"/>
                    <a:pt x="1022" y="1054"/>
                    <a:pt x="1022" y="1054"/>
                  </a:cubicBezTo>
                  <a:cubicBezTo>
                    <a:pt x="1022" y="1054"/>
                    <a:pt x="1023" y="1054"/>
                    <a:pt x="1023" y="1054"/>
                  </a:cubicBezTo>
                  <a:cubicBezTo>
                    <a:pt x="1023" y="1053"/>
                    <a:pt x="1023" y="1052"/>
                    <a:pt x="1022" y="1053"/>
                  </a:cubicBezTo>
                  <a:close/>
                  <a:moveTo>
                    <a:pt x="1021" y="1059"/>
                  </a:moveTo>
                  <a:cubicBezTo>
                    <a:pt x="1021" y="1060"/>
                    <a:pt x="1022" y="1060"/>
                    <a:pt x="1023" y="1059"/>
                  </a:cubicBezTo>
                  <a:cubicBezTo>
                    <a:pt x="1023" y="1057"/>
                    <a:pt x="1021" y="1057"/>
                    <a:pt x="1021" y="1059"/>
                  </a:cubicBezTo>
                  <a:close/>
                  <a:moveTo>
                    <a:pt x="1022" y="1037"/>
                  </a:moveTo>
                  <a:cubicBezTo>
                    <a:pt x="1022" y="1037"/>
                    <a:pt x="1022" y="1037"/>
                    <a:pt x="1023" y="1038"/>
                  </a:cubicBezTo>
                  <a:cubicBezTo>
                    <a:pt x="1023" y="1037"/>
                    <a:pt x="1022" y="1037"/>
                    <a:pt x="1022" y="1037"/>
                  </a:cubicBezTo>
                  <a:close/>
                  <a:moveTo>
                    <a:pt x="202" y="721"/>
                  </a:moveTo>
                  <a:cubicBezTo>
                    <a:pt x="202" y="721"/>
                    <a:pt x="202" y="721"/>
                    <a:pt x="202" y="721"/>
                  </a:cubicBezTo>
                  <a:cubicBezTo>
                    <a:pt x="202" y="721"/>
                    <a:pt x="202" y="721"/>
                    <a:pt x="202" y="721"/>
                  </a:cubicBezTo>
                  <a:cubicBezTo>
                    <a:pt x="202" y="721"/>
                    <a:pt x="202" y="721"/>
                    <a:pt x="202" y="721"/>
                  </a:cubicBezTo>
                  <a:close/>
                  <a:moveTo>
                    <a:pt x="1022" y="1042"/>
                  </a:moveTo>
                  <a:cubicBezTo>
                    <a:pt x="1022" y="1041"/>
                    <a:pt x="1021" y="1041"/>
                    <a:pt x="1021" y="1042"/>
                  </a:cubicBezTo>
                  <a:cubicBezTo>
                    <a:pt x="1021" y="1042"/>
                    <a:pt x="1022" y="1042"/>
                    <a:pt x="1022" y="1042"/>
                  </a:cubicBezTo>
                  <a:close/>
                  <a:moveTo>
                    <a:pt x="1148" y="985"/>
                  </a:moveTo>
                  <a:cubicBezTo>
                    <a:pt x="1149" y="988"/>
                    <a:pt x="1150" y="989"/>
                    <a:pt x="1150" y="989"/>
                  </a:cubicBezTo>
                  <a:cubicBezTo>
                    <a:pt x="1149" y="986"/>
                    <a:pt x="1148" y="985"/>
                    <a:pt x="1148" y="985"/>
                  </a:cubicBezTo>
                  <a:close/>
                  <a:moveTo>
                    <a:pt x="965" y="670"/>
                  </a:moveTo>
                  <a:cubicBezTo>
                    <a:pt x="965" y="669"/>
                    <a:pt x="965" y="669"/>
                    <a:pt x="965" y="669"/>
                  </a:cubicBezTo>
                  <a:cubicBezTo>
                    <a:pt x="965" y="669"/>
                    <a:pt x="965" y="668"/>
                    <a:pt x="964" y="668"/>
                  </a:cubicBezTo>
                  <a:cubicBezTo>
                    <a:pt x="964" y="668"/>
                    <a:pt x="964" y="668"/>
                    <a:pt x="964" y="668"/>
                  </a:cubicBezTo>
                  <a:cubicBezTo>
                    <a:pt x="964" y="669"/>
                    <a:pt x="965" y="669"/>
                    <a:pt x="965" y="670"/>
                  </a:cubicBezTo>
                  <a:close/>
                  <a:moveTo>
                    <a:pt x="1025" y="1051"/>
                  </a:moveTo>
                  <a:cubicBezTo>
                    <a:pt x="1025" y="1052"/>
                    <a:pt x="1025" y="1052"/>
                    <a:pt x="1025" y="1052"/>
                  </a:cubicBezTo>
                  <a:cubicBezTo>
                    <a:pt x="1026" y="1052"/>
                    <a:pt x="1025" y="1052"/>
                    <a:pt x="1025" y="1051"/>
                  </a:cubicBezTo>
                  <a:close/>
                  <a:moveTo>
                    <a:pt x="1028" y="1046"/>
                  </a:moveTo>
                  <a:cubicBezTo>
                    <a:pt x="1027" y="1046"/>
                    <a:pt x="1028" y="1046"/>
                    <a:pt x="1027" y="1045"/>
                  </a:cubicBezTo>
                  <a:cubicBezTo>
                    <a:pt x="1027" y="1046"/>
                    <a:pt x="1026" y="1046"/>
                    <a:pt x="1026" y="1046"/>
                  </a:cubicBezTo>
                  <a:cubicBezTo>
                    <a:pt x="1027" y="1046"/>
                    <a:pt x="1027" y="1047"/>
                    <a:pt x="1028" y="1046"/>
                  </a:cubicBezTo>
                  <a:close/>
                  <a:moveTo>
                    <a:pt x="191" y="744"/>
                  </a:move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ubicBezTo>
                    <a:pt x="191" y="744"/>
                    <a:pt x="191" y="744"/>
                    <a:pt x="191" y="744"/>
                  </a:cubicBezTo>
                  <a:close/>
                  <a:moveTo>
                    <a:pt x="972" y="677"/>
                  </a:moveTo>
                  <a:cubicBezTo>
                    <a:pt x="973" y="678"/>
                    <a:pt x="973" y="678"/>
                    <a:pt x="973" y="677"/>
                  </a:cubicBezTo>
                  <a:cubicBezTo>
                    <a:pt x="972" y="677"/>
                    <a:pt x="970" y="674"/>
                    <a:pt x="972" y="677"/>
                  </a:cubicBezTo>
                  <a:close/>
                  <a:moveTo>
                    <a:pt x="1027" y="1050"/>
                  </a:moveTo>
                  <a:cubicBezTo>
                    <a:pt x="1027" y="1050"/>
                    <a:pt x="1028" y="1050"/>
                    <a:pt x="1028" y="1050"/>
                  </a:cubicBezTo>
                  <a:cubicBezTo>
                    <a:pt x="1028" y="1049"/>
                    <a:pt x="1027" y="1049"/>
                    <a:pt x="1027" y="1050"/>
                  </a:cubicBezTo>
                  <a:close/>
                  <a:moveTo>
                    <a:pt x="1023" y="1041"/>
                  </a:moveTo>
                  <a:cubicBezTo>
                    <a:pt x="1022" y="1041"/>
                    <a:pt x="1022" y="1041"/>
                    <a:pt x="1022" y="1041"/>
                  </a:cubicBezTo>
                  <a:cubicBezTo>
                    <a:pt x="1022" y="1042"/>
                    <a:pt x="1023" y="1042"/>
                    <a:pt x="1023" y="1041"/>
                  </a:cubicBezTo>
                  <a:close/>
                  <a:moveTo>
                    <a:pt x="1022" y="1038"/>
                  </a:moveTo>
                  <a:cubicBezTo>
                    <a:pt x="1022" y="1039"/>
                    <a:pt x="1023" y="1040"/>
                    <a:pt x="1023" y="1040"/>
                  </a:cubicBezTo>
                  <a:cubicBezTo>
                    <a:pt x="1024" y="1040"/>
                    <a:pt x="1024" y="1039"/>
                    <a:pt x="1024" y="1039"/>
                  </a:cubicBezTo>
                  <a:cubicBezTo>
                    <a:pt x="1024" y="1038"/>
                    <a:pt x="1023" y="1039"/>
                    <a:pt x="1022" y="1038"/>
                  </a:cubicBezTo>
                  <a:close/>
                  <a:moveTo>
                    <a:pt x="196" y="736"/>
                  </a:moveTo>
                  <a:cubicBezTo>
                    <a:pt x="196" y="736"/>
                    <a:pt x="196" y="736"/>
                    <a:pt x="196" y="736"/>
                  </a:cubicBezTo>
                  <a:cubicBezTo>
                    <a:pt x="196" y="736"/>
                    <a:pt x="196" y="736"/>
                    <a:pt x="196" y="736"/>
                  </a:cubicBezTo>
                  <a:cubicBezTo>
                    <a:pt x="196" y="736"/>
                    <a:pt x="196" y="736"/>
                    <a:pt x="196" y="736"/>
                  </a:cubicBezTo>
                  <a:close/>
                  <a:moveTo>
                    <a:pt x="1045" y="1044"/>
                  </a:moveTo>
                  <a:cubicBezTo>
                    <a:pt x="1045" y="1044"/>
                    <a:pt x="1045" y="1043"/>
                    <a:pt x="1045" y="1043"/>
                  </a:cubicBezTo>
                  <a:cubicBezTo>
                    <a:pt x="1044" y="1043"/>
                    <a:pt x="1044" y="1044"/>
                    <a:pt x="1045" y="1044"/>
                  </a:cubicBezTo>
                  <a:close/>
                  <a:moveTo>
                    <a:pt x="277" y="743"/>
                  </a:moveTo>
                  <a:cubicBezTo>
                    <a:pt x="277" y="744"/>
                    <a:pt x="277" y="744"/>
                    <a:pt x="277" y="744"/>
                  </a:cubicBezTo>
                  <a:cubicBezTo>
                    <a:pt x="278" y="743"/>
                    <a:pt x="278" y="743"/>
                    <a:pt x="278" y="743"/>
                  </a:cubicBezTo>
                  <a:cubicBezTo>
                    <a:pt x="278" y="743"/>
                    <a:pt x="278" y="743"/>
                    <a:pt x="278" y="743"/>
                  </a:cubicBezTo>
                  <a:cubicBezTo>
                    <a:pt x="278" y="743"/>
                    <a:pt x="277" y="743"/>
                    <a:pt x="277" y="743"/>
                  </a:cubicBezTo>
                  <a:close/>
                  <a:moveTo>
                    <a:pt x="1045" y="1035"/>
                  </a:moveTo>
                  <a:cubicBezTo>
                    <a:pt x="1045" y="1036"/>
                    <a:pt x="1045" y="1036"/>
                    <a:pt x="1045" y="1036"/>
                  </a:cubicBezTo>
                  <a:cubicBezTo>
                    <a:pt x="1046" y="1035"/>
                    <a:pt x="1045" y="1035"/>
                    <a:pt x="1045" y="1035"/>
                  </a:cubicBezTo>
                  <a:close/>
                  <a:moveTo>
                    <a:pt x="1048" y="1032"/>
                  </a:moveTo>
                  <a:cubicBezTo>
                    <a:pt x="1048" y="1032"/>
                    <a:pt x="1047" y="1032"/>
                    <a:pt x="1047" y="1032"/>
                  </a:cubicBezTo>
                  <a:cubicBezTo>
                    <a:pt x="1047" y="1032"/>
                    <a:pt x="1045" y="1032"/>
                    <a:pt x="1045" y="1034"/>
                  </a:cubicBezTo>
                  <a:cubicBezTo>
                    <a:pt x="1046" y="1034"/>
                    <a:pt x="1047" y="1035"/>
                    <a:pt x="1048" y="1034"/>
                  </a:cubicBezTo>
                  <a:cubicBezTo>
                    <a:pt x="1048" y="1033"/>
                    <a:pt x="1048" y="1033"/>
                    <a:pt x="1048" y="1033"/>
                  </a:cubicBezTo>
                  <a:cubicBezTo>
                    <a:pt x="1048" y="1033"/>
                    <a:pt x="1048" y="1033"/>
                    <a:pt x="1048" y="1033"/>
                  </a:cubicBezTo>
                  <a:cubicBezTo>
                    <a:pt x="1048" y="1033"/>
                    <a:pt x="1048" y="1033"/>
                    <a:pt x="1048" y="1033"/>
                  </a:cubicBezTo>
                  <a:cubicBezTo>
                    <a:pt x="1048" y="1033"/>
                    <a:pt x="1048" y="1032"/>
                    <a:pt x="1048" y="1032"/>
                  </a:cubicBezTo>
                  <a:cubicBezTo>
                    <a:pt x="1048" y="1032"/>
                    <a:pt x="1048" y="1032"/>
                    <a:pt x="1048" y="1032"/>
                  </a:cubicBezTo>
                  <a:cubicBezTo>
                    <a:pt x="1048" y="1032"/>
                    <a:pt x="1048" y="1032"/>
                    <a:pt x="1048" y="1032"/>
                  </a:cubicBezTo>
                  <a:close/>
                  <a:moveTo>
                    <a:pt x="975" y="684"/>
                  </a:moveTo>
                  <a:cubicBezTo>
                    <a:pt x="976" y="684"/>
                    <a:pt x="975" y="682"/>
                    <a:pt x="975" y="682"/>
                  </a:cubicBezTo>
                  <a:cubicBezTo>
                    <a:pt x="974" y="680"/>
                    <a:pt x="975" y="682"/>
                    <a:pt x="975" y="684"/>
                  </a:cubicBezTo>
                  <a:close/>
                  <a:moveTo>
                    <a:pt x="1047" y="1053"/>
                  </a:moveTo>
                  <a:cubicBezTo>
                    <a:pt x="1047" y="1054"/>
                    <a:pt x="1046" y="1054"/>
                    <a:pt x="1046" y="1053"/>
                  </a:cubicBezTo>
                  <a:cubicBezTo>
                    <a:pt x="1045" y="1054"/>
                    <a:pt x="1046" y="1055"/>
                    <a:pt x="1047" y="1055"/>
                  </a:cubicBezTo>
                  <a:cubicBezTo>
                    <a:pt x="1047" y="1054"/>
                    <a:pt x="1047" y="1053"/>
                    <a:pt x="1047" y="1053"/>
                  </a:cubicBezTo>
                  <a:close/>
                  <a:moveTo>
                    <a:pt x="1042" y="1044"/>
                  </a:moveTo>
                  <a:cubicBezTo>
                    <a:pt x="1042" y="1044"/>
                    <a:pt x="1043" y="1044"/>
                    <a:pt x="1043" y="1044"/>
                  </a:cubicBezTo>
                  <a:cubicBezTo>
                    <a:pt x="1042" y="1043"/>
                    <a:pt x="1042" y="1043"/>
                    <a:pt x="1042" y="1044"/>
                  </a:cubicBezTo>
                  <a:close/>
                  <a:moveTo>
                    <a:pt x="1052" y="1035"/>
                  </a:moveTo>
                  <a:cubicBezTo>
                    <a:pt x="1053" y="1034"/>
                    <a:pt x="1052" y="1033"/>
                    <a:pt x="1051" y="1033"/>
                  </a:cubicBezTo>
                  <a:cubicBezTo>
                    <a:pt x="1051" y="1034"/>
                    <a:pt x="1051" y="1035"/>
                    <a:pt x="1052" y="1035"/>
                  </a:cubicBezTo>
                  <a:close/>
                  <a:moveTo>
                    <a:pt x="1144" y="1014"/>
                  </a:moveTo>
                  <a:cubicBezTo>
                    <a:pt x="1146" y="1014"/>
                    <a:pt x="1149" y="1014"/>
                    <a:pt x="1150" y="1014"/>
                  </a:cubicBezTo>
                  <a:cubicBezTo>
                    <a:pt x="1149" y="1014"/>
                    <a:pt x="1143" y="1014"/>
                    <a:pt x="1144" y="1014"/>
                  </a:cubicBezTo>
                  <a:close/>
                  <a:moveTo>
                    <a:pt x="1048" y="1041"/>
                  </a:moveTo>
                  <a:cubicBezTo>
                    <a:pt x="1048" y="1041"/>
                    <a:pt x="1048" y="1041"/>
                    <a:pt x="1048" y="1041"/>
                  </a:cubicBezTo>
                  <a:cubicBezTo>
                    <a:pt x="1048" y="1041"/>
                    <a:pt x="1049" y="1040"/>
                    <a:pt x="1048" y="1041"/>
                  </a:cubicBezTo>
                  <a:close/>
                  <a:moveTo>
                    <a:pt x="1047" y="1053"/>
                  </a:moveTo>
                  <a:cubicBezTo>
                    <a:pt x="1047" y="1053"/>
                    <a:pt x="1047" y="1053"/>
                    <a:pt x="1047" y="1053"/>
                  </a:cubicBezTo>
                  <a:cubicBezTo>
                    <a:pt x="1046" y="1053"/>
                    <a:pt x="1046" y="1053"/>
                    <a:pt x="1047" y="1053"/>
                  </a:cubicBezTo>
                  <a:cubicBezTo>
                    <a:pt x="1047" y="1053"/>
                    <a:pt x="1047" y="1053"/>
                    <a:pt x="1047" y="1053"/>
                  </a:cubicBezTo>
                  <a:close/>
                  <a:moveTo>
                    <a:pt x="1052" y="1040"/>
                  </a:moveTo>
                  <a:cubicBezTo>
                    <a:pt x="1050" y="1040"/>
                    <a:pt x="1050" y="1040"/>
                    <a:pt x="1047" y="1040"/>
                  </a:cubicBezTo>
                  <a:cubicBezTo>
                    <a:pt x="1048" y="1040"/>
                    <a:pt x="1045" y="1040"/>
                    <a:pt x="1047" y="1040"/>
                  </a:cubicBezTo>
                  <a:cubicBezTo>
                    <a:pt x="1047" y="1040"/>
                    <a:pt x="1053" y="1040"/>
                    <a:pt x="1052" y="1040"/>
                  </a:cubicBezTo>
                  <a:close/>
                  <a:moveTo>
                    <a:pt x="1050" y="1036"/>
                  </a:moveTo>
                  <a:cubicBezTo>
                    <a:pt x="1050" y="1035"/>
                    <a:pt x="1050" y="1034"/>
                    <a:pt x="1050" y="1033"/>
                  </a:cubicBezTo>
                  <a:cubicBezTo>
                    <a:pt x="1049" y="1034"/>
                    <a:pt x="1049" y="1036"/>
                    <a:pt x="1050" y="1036"/>
                  </a:cubicBezTo>
                  <a:close/>
                  <a:moveTo>
                    <a:pt x="1040" y="1047"/>
                  </a:moveTo>
                  <a:cubicBezTo>
                    <a:pt x="1041" y="1046"/>
                    <a:pt x="1040" y="1046"/>
                    <a:pt x="1040" y="1046"/>
                  </a:cubicBezTo>
                  <a:cubicBezTo>
                    <a:pt x="1040" y="1046"/>
                    <a:pt x="1040" y="1047"/>
                    <a:pt x="1040" y="1047"/>
                  </a:cubicBezTo>
                  <a:close/>
                  <a:moveTo>
                    <a:pt x="1036" y="1040"/>
                  </a:moveTo>
                  <a:cubicBezTo>
                    <a:pt x="1036" y="1040"/>
                    <a:pt x="1037" y="1040"/>
                    <a:pt x="1038" y="1040"/>
                  </a:cubicBezTo>
                  <a:cubicBezTo>
                    <a:pt x="1038" y="1040"/>
                    <a:pt x="1037" y="1039"/>
                    <a:pt x="1037" y="1039"/>
                  </a:cubicBezTo>
                  <a:cubicBezTo>
                    <a:pt x="1037" y="1039"/>
                    <a:pt x="1037" y="1039"/>
                    <a:pt x="1036" y="1040"/>
                  </a:cubicBezTo>
                  <a:close/>
                  <a:moveTo>
                    <a:pt x="1041" y="1042"/>
                  </a:moveTo>
                  <a:cubicBezTo>
                    <a:pt x="1041" y="1041"/>
                    <a:pt x="1041" y="1041"/>
                    <a:pt x="1041" y="1040"/>
                  </a:cubicBezTo>
                  <a:cubicBezTo>
                    <a:pt x="1040" y="1039"/>
                    <a:pt x="1039" y="1039"/>
                    <a:pt x="1038" y="1040"/>
                  </a:cubicBezTo>
                  <a:cubicBezTo>
                    <a:pt x="1037" y="1041"/>
                    <a:pt x="1039" y="1043"/>
                    <a:pt x="1041" y="1042"/>
                  </a:cubicBezTo>
                  <a:close/>
                  <a:moveTo>
                    <a:pt x="1043" y="1042"/>
                  </a:moveTo>
                  <a:cubicBezTo>
                    <a:pt x="1043" y="1042"/>
                    <a:pt x="1042" y="1043"/>
                    <a:pt x="1042" y="1043"/>
                  </a:cubicBezTo>
                  <a:cubicBezTo>
                    <a:pt x="1043" y="1043"/>
                    <a:pt x="1043" y="1043"/>
                    <a:pt x="1043" y="1043"/>
                  </a:cubicBezTo>
                  <a:cubicBezTo>
                    <a:pt x="1043" y="1043"/>
                    <a:pt x="1043" y="1042"/>
                    <a:pt x="1043" y="1042"/>
                  </a:cubicBezTo>
                  <a:close/>
                  <a:moveTo>
                    <a:pt x="1033" y="1052"/>
                  </a:moveTo>
                  <a:cubicBezTo>
                    <a:pt x="1033" y="1052"/>
                    <a:pt x="1034" y="1052"/>
                    <a:pt x="1034" y="1052"/>
                  </a:cubicBezTo>
                  <a:cubicBezTo>
                    <a:pt x="1034" y="1052"/>
                    <a:pt x="1033" y="1051"/>
                    <a:pt x="1033" y="1052"/>
                  </a:cubicBezTo>
                  <a:close/>
                  <a:moveTo>
                    <a:pt x="1035" y="1049"/>
                  </a:moveTo>
                  <a:cubicBezTo>
                    <a:pt x="1035" y="1049"/>
                    <a:pt x="1034" y="1049"/>
                    <a:pt x="1034" y="1049"/>
                  </a:cubicBezTo>
                  <a:cubicBezTo>
                    <a:pt x="1034" y="1050"/>
                    <a:pt x="1034" y="1050"/>
                    <a:pt x="1034" y="1051"/>
                  </a:cubicBezTo>
                  <a:cubicBezTo>
                    <a:pt x="1034" y="1051"/>
                    <a:pt x="1034" y="1051"/>
                    <a:pt x="1034" y="1051"/>
                  </a:cubicBezTo>
                  <a:cubicBezTo>
                    <a:pt x="1034" y="1051"/>
                    <a:pt x="1034" y="1051"/>
                    <a:pt x="1035" y="1051"/>
                  </a:cubicBezTo>
                  <a:cubicBezTo>
                    <a:pt x="1035" y="1051"/>
                    <a:pt x="1035" y="1051"/>
                    <a:pt x="1035" y="1051"/>
                  </a:cubicBezTo>
                  <a:cubicBezTo>
                    <a:pt x="1035" y="1050"/>
                    <a:pt x="1035" y="1050"/>
                    <a:pt x="1035" y="1049"/>
                  </a:cubicBezTo>
                  <a:close/>
                  <a:moveTo>
                    <a:pt x="1036" y="1055"/>
                  </a:moveTo>
                  <a:cubicBezTo>
                    <a:pt x="1036" y="1055"/>
                    <a:pt x="1036" y="1055"/>
                    <a:pt x="1035" y="1055"/>
                  </a:cubicBezTo>
                  <a:cubicBezTo>
                    <a:pt x="1035" y="1056"/>
                    <a:pt x="1035" y="1057"/>
                    <a:pt x="1035" y="1057"/>
                  </a:cubicBezTo>
                  <a:cubicBezTo>
                    <a:pt x="1036" y="1057"/>
                    <a:pt x="1037" y="1057"/>
                    <a:pt x="1037" y="1056"/>
                  </a:cubicBezTo>
                  <a:cubicBezTo>
                    <a:pt x="1037" y="1055"/>
                    <a:pt x="1037" y="1055"/>
                    <a:pt x="1036" y="1055"/>
                  </a:cubicBezTo>
                  <a:close/>
                  <a:moveTo>
                    <a:pt x="334" y="475"/>
                  </a:moveTo>
                  <a:cubicBezTo>
                    <a:pt x="335" y="475"/>
                    <a:pt x="336" y="474"/>
                    <a:pt x="336" y="472"/>
                  </a:cubicBezTo>
                  <a:cubicBezTo>
                    <a:pt x="337" y="471"/>
                    <a:pt x="336" y="471"/>
                    <a:pt x="334" y="475"/>
                  </a:cubicBezTo>
                  <a:close/>
                  <a:moveTo>
                    <a:pt x="1040" y="1049"/>
                  </a:moveTo>
                  <a:cubicBezTo>
                    <a:pt x="1039" y="1049"/>
                    <a:pt x="1039" y="1049"/>
                    <a:pt x="1040" y="1050"/>
                  </a:cubicBezTo>
                  <a:cubicBezTo>
                    <a:pt x="1040" y="1050"/>
                    <a:pt x="1040" y="1049"/>
                    <a:pt x="1040" y="1049"/>
                  </a:cubicBezTo>
                  <a:close/>
                  <a:moveTo>
                    <a:pt x="1044" y="1048"/>
                  </a:moveTo>
                  <a:cubicBezTo>
                    <a:pt x="1043" y="1048"/>
                    <a:pt x="1043" y="1050"/>
                    <a:pt x="1043" y="1049"/>
                  </a:cubicBezTo>
                  <a:cubicBezTo>
                    <a:pt x="1044" y="1049"/>
                    <a:pt x="1044" y="1049"/>
                    <a:pt x="1044" y="1048"/>
                  </a:cubicBezTo>
                  <a:close/>
                  <a:moveTo>
                    <a:pt x="1043" y="1053"/>
                  </a:moveTo>
                  <a:cubicBezTo>
                    <a:pt x="1043" y="1053"/>
                    <a:pt x="1043" y="1052"/>
                    <a:pt x="1043" y="1051"/>
                  </a:cubicBezTo>
                  <a:cubicBezTo>
                    <a:pt x="1042" y="1052"/>
                    <a:pt x="1042" y="1052"/>
                    <a:pt x="1043" y="1053"/>
                  </a:cubicBezTo>
                  <a:close/>
                  <a:moveTo>
                    <a:pt x="884" y="513"/>
                  </a:moveTo>
                  <a:cubicBezTo>
                    <a:pt x="884" y="514"/>
                    <a:pt x="885" y="514"/>
                    <a:pt x="885" y="515"/>
                  </a:cubicBezTo>
                  <a:cubicBezTo>
                    <a:pt x="884" y="513"/>
                    <a:pt x="884" y="513"/>
                    <a:pt x="884" y="513"/>
                  </a:cubicBezTo>
                  <a:close/>
                  <a:moveTo>
                    <a:pt x="1043" y="1055"/>
                  </a:moveTo>
                  <a:cubicBezTo>
                    <a:pt x="1043" y="1056"/>
                    <a:pt x="1042" y="1055"/>
                    <a:pt x="1042" y="1055"/>
                  </a:cubicBezTo>
                  <a:cubicBezTo>
                    <a:pt x="1041" y="1056"/>
                    <a:pt x="1041" y="1058"/>
                    <a:pt x="1040" y="1059"/>
                  </a:cubicBezTo>
                  <a:cubicBezTo>
                    <a:pt x="1040" y="1059"/>
                    <a:pt x="1041" y="1059"/>
                    <a:pt x="1041" y="1059"/>
                  </a:cubicBezTo>
                  <a:cubicBezTo>
                    <a:pt x="1042" y="1059"/>
                    <a:pt x="1043" y="1058"/>
                    <a:pt x="1044" y="1057"/>
                  </a:cubicBezTo>
                  <a:cubicBezTo>
                    <a:pt x="1043" y="1056"/>
                    <a:pt x="1043" y="1056"/>
                    <a:pt x="1043" y="1055"/>
                  </a:cubicBezTo>
                  <a:close/>
                  <a:moveTo>
                    <a:pt x="659" y="114"/>
                  </a:moveTo>
                  <a:cubicBezTo>
                    <a:pt x="659" y="114"/>
                    <a:pt x="659" y="114"/>
                    <a:pt x="659" y="114"/>
                  </a:cubicBezTo>
                  <a:cubicBezTo>
                    <a:pt x="659" y="114"/>
                    <a:pt x="659" y="114"/>
                    <a:pt x="659" y="114"/>
                  </a:cubicBezTo>
                  <a:cubicBezTo>
                    <a:pt x="659" y="114"/>
                    <a:pt x="658" y="114"/>
                    <a:pt x="658" y="113"/>
                  </a:cubicBezTo>
                  <a:cubicBezTo>
                    <a:pt x="658" y="114"/>
                    <a:pt x="658" y="114"/>
                    <a:pt x="659" y="114"/>
                  </a:cubicBezTo>
                  <a:close/>
                  <a:moveTo>
                    <a:pt x="1094" y="878"/>
                  </a:moveTo>
                  <a:cubicBezTo>
                    <a:pt x="1094" y="878"/>
                    <a:pt x="1094" y="877"/>
                    <a:pt x="1095" y="878"/>
                  </a:cubicBezTo>
                  <a:cubicBezTo>
                    <a:pt x="1094" y="877"/>
                    <a:pt x="1094" y="878"/>
                    <a:pt x="1094" y="878"/>
                  </a:cubicBezTo>
                  <a:close/>
                  <a:moveTo>
                    <a:pt x="301" y="740"/>
                  </a:moveTo>
                  <a:cubicBezTo>
                    <a:pt x="300" y="741"/>
                    <a:pt x="301" y="742"/>
                    <a:pt x="301" y="743"/>
                  </a:cubicBezTo>
                  <a:cubicBezTo>
                    <a:pt x="302" y="743"/>
                    <a:pt x="302" y="743"/>
                    <a:pt x="302" y="742"/>
                  </a:cubicBezTo>
                  <a:cubicBezTo>
                    <a:pt x="302" y="742"/>
                    <a:pt x="302" y="740"/>
                    <a:pt x="301" y="740"/>
                  </a:cubicBezTo>
                  <a:close/>
                  <a:moveTo>
                    <a:pt x="1095" y="878"/>
                  </a:moveTo>
                  <a:cubicBezTo>
                    <a:pt x="1095" y="878"/>
                    <a:pt x="1095" y="878"/>
                    <a:pt x="1095" y="878"/>
                  </a:cubicBezTo>
                  <a:cubicBezTo>
                    <a:pt x="1095" y="878"/>
                    <a:pt x="1095" y="878"/>
                    <a:pt x="1095" y="878"/>
                  </a:cubicBezTo>
                  <a:cubicBezTo>
                    <a:pt x="1095" y="878"/>
                    <a:pt x="1095" y="878"/>
                    <a:pt x="1095" y="878"/>
                  </a:cubicBezTo>
                  <a:close/>
                  <a:moveTo>
                    <a:pt x="275" y="736"/>
                  </a:moveTo>
                  <a:cubicBezTo>
                    <a:pt x="275" y="736"/>
                    <a:pt x="276" y="736"/>
                    <a:pt x="276" y="736"/>
                  </a:cubicBezTo>
                  <a:cubicBezTo>
                    <a:pt x="276" y="736"/>
                    <a:pt x="276" y="735"/>
                    <a:pt x="276" y="735"/>
                  </a:cubicBezTo>
                  <a:cubicBezTo>
                    <a:pt x="275" y="735"/>
                    <a:pt x="275" y="735"/>
                    <a:pt x="275" y="736"/>
                  </a:cubicBezTo>
                  <a:close/>
                  <a:moveTo>
                    <a:pt x="970" y="1041"/>
                  </a:moveTo>
                  <a:cubicBezTo>
                    <a:pt x="970" y="1041"/>
                    <a:pt x="970" y="1041"/>
                    <a:pt x="970" y="1041"/>
                  </a:cubicBezTo>
                  <a:cubicBezTo>
                    <a:pt x="970" y="1042"/>
                    <a:pt x="971" y="1041"/>
                    <a:pt x="970" y="1041"/>
                  </a:cubicBezTo>
                  <a:close/>
                  <a:moveTo>
                    <a:pt x="1202" y="1013"/>
                  </a:moveTo>
                  <a:cubicBezTo>
                    <a:pt x="1204" y="1013"/>
                    <a:pt x="1205" y="1013"/>
                    <a:pt x="1206" y="1013"/>
                  </a:cubicBezTo>
                  <a:cubicBezTo>
                    <a:pt x="1205" y="1013"/>
                    <a:pt x="1201" y="1013"/>
                    <a:pt x="1202" y="1013"/>
                  </a:cubicBezTo>
                  <a:close/>
                  <a:moveTo>
                    <a:pt x="755" y="270"/>
                  </a:moveTo>
                  <a:cubicBezTo>
                    <a:pt x="755" y="270"/>
                    <a:pt x="755" y="269"/>
                    <a:pt x="755" y="269"/>
                  </a:cubicBezTo>
                  <a:cubicBezTo>
                    <a:pt x="755" y="269"/>
                    <a:pt x="754" y="269"/>
                    <a:pt x="754" y="269"/>
                  </a:cubicBezTo>
                  <a:cubicBezTo>
                    <a:pt x="754" y="269"/>
                    <a:pt x="754" y="269"/>
                    <a:pt x="754" y="270"/>
                  </a:cubicBezTo>
                  <a:cubicBezTo>
                    <a:pt x="754" y="270"/>
                    <a:pt x="754" y="270"/>
                    <a:pt x="755" y="270"/>
                  </a:cubicBezTo>
                  <a:close/>
                  <a:moveTo>
                    <a:pt x="303" y="741"/>
                  </a:moveTo>
                  <a:cubicBezTo>
                    <a:pt x="302" y="742"/>
                    <a:pt x="304" y="743"/>
                    <a:pt x="304" y="743"/>
                  </a:cubicBezTo>
                  <a:cubicBezTo>
                    <a:pt x="304" y="743"/>
                    <a:pt x="304" y="742"/>
                    <a:pt x="304" y="742"/>
                  </a:cubicBezTo>
                  <a:cubicBezTo>
                    <a:pt x="304" y="742"/>
                    <a:pt x="304" y="742"/>
                    <a:pt x="304" y="742"/>
                  </a:cubicBezTo>
                  <a:cubicBezTo>
                    <a:pt x="303" y="742"/>
                    <a:pt x="304" y="741"/>
                    <a:pt x="303" y="741"/>
                  </a:cubicBezTo>
                  <a:close/>
                  <a:moveTo>
                    <a:pt x="913" y="553"/>
                  </a:moveTo>
                  <a:cubicBezTo>
                    <a:pt x="913" y="553"/>
                    <a:pt x="913" y="553"/>
                    <a:pt x="912" y="551"/>
                  </a:cubicBezTo>
                  <a:cubicBezTo>
                    <a:pt x="912" y="552"/>
                    <a:pt x="912" y="552"/>
                    <a:pt x="913" y="553"/>
                  </a:cubicBezTo>
                  <a:close/>
                  <a:moveTo>
                    <a:pt x="742" y="262"/>
                  </a:moveTo>
                  <a:cubicBezTo>
                    <a:pt x="741" y="262"/>
                    <a:pt x="741" y="262"/>
                    <a:pt x="741" y="261"/>
                  </a:cubicBezTo>
                  <a:cubicBezTo>
                    <a:pt x="741" y="262"/>
                    <a:pt x="741" y="262"/>
                    <a:pt x="742" y="262"/>
                  </a:cubicBezTo>
                  <a:close/>
                  <a:moveTo>
                    <a:pt x="741" y="262"/>
                  </a:moveTo>
                  <a:cubicBezTo>
                    <a:pt x="742" y="263"/>
                    <a:pt x="742" y="263"/>
                    <a:pt x="742" y="262"/>
                  </a:cubicBezTo>
                  <a:cubicBezTo>
                    <a:pt x="741" y="262"/>
                    <a:pt x="741" y="262"/>
                    <a:pt x="741" y="262"/>
                  </a:cubicBezTo>
                  <a:cubicBezTo>
                    <a:pt x="741" y="262"/>
                    <a:pt x="741" y="262"/>
                    <a:pt x="741" y="262"/>
                  </a:cubicBezTo>
                  <a:close/>
                  <a:moveTo>
                    <a:pt x="742" y="262"/>
                  </a:moveTo>
                  <a:cubicBezTo>
                    <a:pt x="742" y="262"/>
                    <a:pt x="742" y="262"/>
                    <a:pt x="742" y="262"/>
                  </a:cubicBezTo>
                  <a:cubicBezTo>
                    <a:pt x="742" y="262"/>
                    <a:pt x="742" y="262"/>
                    <a:pt x="742" y="262"/>
                  </a:cubicBezTo>
                  <a:cubicBezTo>
                    <a:pt x="742" y="262"/>
                    <a:pt x="742" y="262"/>
                    <a:pt x="742" y="262"/>
                  </a:cubicBezTo>
                  <a:close/>
                  <a:moveTo>
                    <a:pt x="235" y="726"/>
                  </a:move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lose/>
                  <a:moveTo>
                    <a:pt x="234" y="727"/>
                  </a:moveTo>
                  <a:cubicBezTo>
                    <a:pt x="234" y="727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4" y="727"/>
                    <a:pt x="234" y="727"/>
                  </a:cubicBezTo>
                  <a:close/>
                  <a:moveTo>
                    <a:pt x="235" y="726"/>
                  </a:move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ubicBezTo>
                    <a:pt x="235" y="726"/>
                    <a:pt x="235" y="726"/>
                    <a:pt x="235" y="726"/>
                  </a:cubicBezTo>
                  <a:close/>
                  <a:moveTo>
                    <a:pt x="911" y="548"/>
                  </a:moveTo>
                  <a:cubicBezTo>
                    <a:pt x="911" y="548"/>
                    <a:pt x="911" y="548"/>
                    <a:pt x="911" y="548"/>
                  </a:cubicBezTo>
                  <a:cubicBezTo>
                    <a:pt x="911" y="547"/>
                    <a:pt x="910" y="547"/>
                    <a:pt x="910" y="547"/>
                  </a:cubicBezTo>
                  <a:cubicBezTo>
                    <a:pt x="910" y="547"/>
                    <a:pt x="910" y="547"/>
                    <a:pt x="910" y="547"/>
                  </a:cubicBezTo>
                  <a:cubicBezTo>
                    <a:pt x="910" y="548"/>
                    <a:pt x="910" y="548"/>
                    <a:pt x="911" y="548"/>
                  </a:cubicBezTo>
                  <a:close/>
                  <a:moveTo>
                    <a:pt x="1162" y="1017"/>
                  </a:moveTo>
                  <a:cubicBezTo>
                    <a:pt x="1162" y="1017"/>
                    <a:pt x="1161" y="1015"/>
                    <a:pt x="1160" y="1015"/>
                  </a:cubicBezTo>
                  <a:cubicBezTo>
                    <a:pt x="1161" y="1016"/>
                    <a:pt x="1161" y="1017"/>
                    <a:pt x="1162" y="1018"/>
                  </a:cubicBezTo>
                  <a:cubicBezTo>
                    <a:pt x="1162" y="1019"/>
                    <a:pt x="1163" y="1019"/>
                    <a:pt x="1162" y="1017"/>
                  </a:cubicBezTo>
                  <a:close/>
                  <a:moveTo>
                    <a:pt x="966" y="1050"/>
                  </a:moveTo>
                  <a:cubicBezTo>
                    <a:pt x="966" y="1051"/>
                    <a:pt x="966" y="1051"/>
                    <a:pt x="966" y="1051"/>
                  </a:cubicBezTo>
                  <a:cubicBezTo>
                    <a:pt x="966" y="1051"/>
                    <a:pt x="966" y="1051"/>
                    <a:pt x="966" y="1051"/>
                  </a:cubicBezTo>
                  <a:cubicBezTo>
                    <a:pt x="966" y="1051"/>
                    <a:pt x="966" y="1050"/>
                    <a:pt x="966" y="1050"/>
                  </a:cubicBezTo>
                  <a:cubicBezTo>
                    <a:pt x="966" y="1050"/>
                    <a:pt x="966" y="1050"/>
                    <a:pt x="966" y="1050"/>
                  </a:cubicBezTo>
                  <a:close/>
                  <a:moveTo>
                    <a:pt x="274" y="740"/>
                  </a:moveTo>
                  <a:cubicBezTo>
                    <a:pt x="274" y="740"/>
                    <a:pt x="274" y="740"/>
                    <a:pt x="274" y="740"/>
                  </a:cubicBezTo>
                  <a:cubicBezTo>
                    <a:pt x="274" y="739"/>
                    <a:pt x="273" y="739"/>
                    <a:pt x="273" y="739"/>
                  </a:cubicBezTo>
                  <a:cubicBezTo>
                    <a:pt x="273" y="739"/>
                    <a:pt x="274" y="740"/>
                    <a:pt x="274" y="740"/>
                  </a:cubicBezTo>
                  <a:close/>
                  <a:moveTo>
                    <a:pt x="273" y="739"/>
                  </a:moveTo>
                  <a:cubicBezTo>
                    <a:pt x="273" y="739"/>
                    <a:pt x="273" y="739"/>
                    <a:pt x="272" y="739"/>
                  </a:cubicBezTo>
                  <a:cubicBezTo>
                    <a:pt x="273" y="739"/>
                    <a:pt x="273" y="739"/>
                    <a:pt x="273" y="739"/>
                  </a:cubicBezTo>
                  <a:close/>
                  <a:moveTo>
                    <a:pt x="274" y="740"/>
                  </a:moveTo>
                  <a:cubicBezTo>
                    <a:pt x="274" y="740"/>
                    <a:pt x="274" y="739"/>
                    <a:pt x="274" y="739"/>
                  </a:cubicBezTo>
                  <a:cubicBezTo>
                    <a:pt x="274" y="739"/>
                    <a:pt x="274" y="739"/>
                    <a:pt x="274" y="740"/>
                  </a:cubicBezTo>
                  <a:cubicBezTo>
                    <a:pt x="274" y="740"/>
                    <a:pt x="274" y="740"/>
                    <a:pt x="274" y="740"/>
                  </a:cubicBezTo>
                  <a:close/>
                  <a:moveTo>
                    <a:pt x="1217" y="1019"/>
                  </a:moveTo>
                  <a:cubicBezTo>
                    <a:pt x="1218" y="1019"/>
                    <a:pt x="1219" y="1019"/>
                    <a:pt x="1220" y="1019"/>
                  </a:cubicBezTo>
                  <a:cubicBezTo>
                    <a:pt x="1220" y="1018"/>
                    <a:pt x="1216" y="1018"/>
                    <a:pt x="1217" y="1019"/>
                  </a:cubicBezTo>
                  <a:close/>
                  <a:moveTo>
                    <a:pt x="967" y="1053"/>
                  </a:moveTo>
                  <a:cubicBezTo>
                    <a:pt x="967" y="1053"/>
                    <a:pt x="967" y="1054"/>
                    <a:pt x="967" y="1054"/>
                  </a:cubicBezTo>
                  <a:cubicBezTo>
                    <a:pt x="967" y="1054"/>
                    <a:pt x="967" y="1054"/>
                    <a:pt x="967" y="1054"/>
                  </a:cubicBezTo>
                  <a:cubicBezTo>
                    <a:pt x="967" y="1054"/>
                    <a:pt x="967" y="1053"/>
                    <a:pt x="967" y="1053"/>
                  </a:cubicBezTo>
                  <a:close/>
                  <a:moveTo>
                    <a:pt x="969" y="1050"/>
                  </a:moveTo>
                  <a:cubicBezTo>
                    <a:pt x="969" y="1049"/>
                    <a:pt x="969" y="1050"/>
                    <a:pt x="969" y="1050"/>
                  </a:cubicBezTo>
                  <a:cubicBezTo>
                    <a:pt x="969" y="1050"/>
                    <a:pt x="970" y="1050"/>
                    <a:pt x="969" y="1050"/>
                  </a:cubicBezTo>
                  <a:close/>
                  <a:moveTo>
                    <a:pt x="275" y="731"/>
                  </a:moveTo>
                  <a:cubicBezTo>
                    <a:pt x="274" y="732"/>
                    <a:pt x="275" y="733"/>
                    <a:pt x="275" y="734"/>
                  </a:cubicBezTo>
                  <a:cubicBezTo>
                    <a:pt x="276" y="734"/>
                    <a:pt x="276" y="734"/>
                    <a:pt x="276" y="733"/>
                  </a:cubicBezTo>
                  <a:cubicBezTo>
                    <a:pt x="276" y="733"/>
                    <a:pt x="276" y="731"/>
                    <a:pt x="275" y="731"/>
                  </a:cubicBezTo>
                  <a:close/>
                  <a:moveTo>
                    <a:pt x="275" y="751"/>
                  </a:moveTo>
                  <a:cubicBezTo>
                    <a:pt x="275" y="750"/>
                    <a:pt x="275" y="750"/>
                    <a:pt x="276" y="750"/>
                  </a:cubicBezTo>
                  <a:cubicBezTo>
                    <a:pt x="276" y="749"/>
                    <a:pt x="275" y="750"/>
                    <a:pt x="275" y="749"/>
                  </a:cubicBezTo>
                  <a:cubicBezTo>
                    <a:pt x="275" y="749"/>
                    <a:pt x="275" y="749"/>
                    <a:pt x="275" y="749"/>
                  </a:cubicBezTo>
                  <a:cubicBezTo>
                    <a:pt x="275" y="750"/>
                    <a:pt x="275" y="750"/>
                    <a:pt x="275" y="750"/>
                  </a:cubicBezTo>
                  <a:cubicBezTo>
                    <a:pt x="275" y="750"/>
                    <a:pt x="275" y="751"/>
                    <a:pt x="275" y="751"/>
                  </a:cubicBezTo>
                  <a:close/>
                  <a:moveTo>
                    <a:pt x="971" y="1053"/>
                  </a:moveTo>
                  <a:cubicBezTo>
                    <a:pt x="971" y="1053"/>
                    <a:pt x="971" y="1052"/>
                    <a:pt x="971" y="1052"/>
                  </a:cubicBezTo>
                  <a:cubicBezTo>
                    <a:pt x="971" y="1052"/>
                    <a:pt x="971" y="1051"/>
                    <a:pt x="971" y="1051"/>
                  </a:cubicBezTo>
                  <a:cubicBezTo>
                    <a:pt x="969" y="1051"/>
                    <a:pt x="969" y="1053"/>
                    <a:pt x="967" y="1052"/>
                  </a:cubicBezTo>
                  <a:cubicBezTo>
                    <a:pt x="967" y="1053"/>
                    <a:pt x="967" y="1053"/>
                    <a:pt x="968" y="1054"/>
                  </a:cubicBezTo>
                  <a:cubicBezTo>
                    <a:pt x="968" y="1054"/>
                    <a:pt x="970" y="1054"/>
                    <a:pt x="971" y="1053"/>
                  </a:cubicBezTo>
                  <a:close/>
                  <a:moveTo>
                    <a:pt x="971" y="1073"/>
                  </a:moveTo>
                  <a:cubicBezTo>
                    <a:pt x="971" y="1073"/>
                    <a:pt x="971" y="1073"/>
                    <a:pt x="971" y="1073"/>
                  </a:cubicBezTo>
                  <a:cubicBezTo>
                    <a:pt x="971" y="1073"/>
                    <a:pt x="971" y="1073"/>
                    <a:pt x="971" y="1073"/>
                  </a:cubicBezTo>
                  <a:cubicBezTo>
                    <a:pt x="971" y="1073"/>
                    <a:pt x="971" y="1073"/>
                    <a:pt x="971" y="1073"/>
                  </a:cubicBezTo>
                  <a:cubicBezTo>
                    <a:pt x="971" y="1073"/>
                    <a:pt x="971" y="1073"/>
                    <a:pt x="971" y="1073"/>
                  </a:cubicBezTo>
                  <a:close/>
                  <a:moveTo>
                    <a:pt x="825" y="396"/>
                  </a:moveTo>
                  <a:cubicBezTo>
                    <a:pt x="825" y="397"/>
                    <a:pt x="825" y="397"/>
                    <a:pt x="825" y="398"/>
                  </a:cubicBezTo>
                  <a:cubicBezTo>
                    <a:pt x="826" y="399"/>
                    <a:pt x="826" y="397"/>
                    <a:pt x="825" y="396"/>
                  </a:cubicBezTo>
                  <a:close/>
                  <a:moveTo>
                    <a:pt x="268" y="735"/>
                  </a:moveTo>
                  <a:cubicBezTo>
                    <a:pt x="268" y="735"/>
                    <a:pt x="267" y="735"/>
                    <a:pt x="267" y="735"/>
                  </a:cubicBezTo>
                  <a:cubicBezTo>
                    <a:pt x="266" y="735"/>
                    <a:pt x="266" y="735"/>
                    <a:pt x="266" y="735"/>
                  </a:cubicBezTo>
                  <a:cubicBezTo>
                    <a:pt x="266" y="735"/>
                    <a:pt x="266" y="735"/>
                    <a:pt x="266" y="735"/>
                  </a:cubicBezTo>
                  <a:cubicBezTo>
                    <a:pt x="266" y="735"/>
                    <a:pt x="266" y="735"/>
                    <a:pt x="266" y="735"/>
                  </a:cubicBezTo>
                  <a:cubicBezTo>
                    <a:pt x="266" y="736"/>
                    <a:pt x="266" y="738"/>
                    <a:pt x="267" y="738"/>
                  </a:cubicBezTo>
                  <a:cubicBezTo>
                    <a:pt x="268" y="739"/>
                    <a:pt x="268" y="738"/>
                    <a:pt x="269" y="738"/>
                  </a:cubicBezTo>
                  <a:cubicBezTo>
                    <a:pt x="270" y="738"/>
                    <a:pt x="269" y="739"/>
                    <a:pt x="270" y="739"/>
                  </a:cubicBezTo>
                  <a:cubicBezTo>
                    <a:pt x="270" y="739"/>
                    <a:pt x="270" y="739"/>
                    <a:pt x="270" y="739"/>
                  </a:cubicBezTo>
                  <a:cubicBezTo>
                    <a:pt x="270" y="738"/>
                    <a:pt x="271" y="738"/>
                    <a:pt x="271" y="737"/>
                  </a:cubicBezTo>
                  <a:cubicBezTo>
                    <a:pt x="271" y="737"/>
                    <a:pt x="272" y="737"/>
                    <a:pt x="272" y="736"/>
                  </a:cubicBezTo>
                  <a:cubicBezTo>
                    <a:pt x="271" y="736"/>
                    <a:pt x="270" y="736"/>
                    <a:pt x="270" y="735"/>
                  </a:cubicBezTo>
                  <a:cubicBezTo>
                    <a:pt x="269" y="736"/>
                    <a:pt x="269" y="736"/>
                    <a:pt x="269" y="736"/>
                  </a:cubicBezTo>
                  <a:cubicBezTo>
                    <a:pt x="268" y="736"/>
                    <a:pt x="268" y="736"/>
                    <a:pt x="268" y="735"/>
                  </a:cubicBezTo>
                  <a:close/>
                  <a:moveTo>
                    <a:pt x="269" y="737"/>
                  </a:moveTo>
                  <a:cubicBezTo>
                    <a:pt x="269" y="737"/>
                    <a:pt x="268" y="737"/>
                    <a:pt x="268" y="737"/>
                  </a:cubicBezTo>
                  <a:cubicBezTo>
                    <a:pt x="268" y="737"/>
                    <a:pt x="268" y="737"/>
                    <a:pt x="268" y="737"/>
                  </a:cubicBezTo>
                  <a:cubicBezTo>
                    <a:pt x="268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lose/>
                  <a:moveTo>
                    <a:pt x="816" y="383"/>
                  </a:moveTo>
                  <a:cubicBezTo>
                    <a:pt x="818" y="387"/>
                    <a:pt x="819" y="388"/>
                    <a:pt x="817" y="384"/>
                  </a:cubicBezTo>
                  <a:cubicBezTo>
                    <a:pt x="815" y="382"/>
                    <a:pt x="817" y="384"/>
                    <a:pt x="816" y="383"/>
                  </a:cubicBezTo>
                  <a:close/>
                  <a:moveTo>
                    <a:pt x="971" y="1063"/>
                  </a:moveTo>
                  <a:cubicBezTo>
                    <a:pt x="971" y="1062"/>
                    <a:pt x="970" y="1063"/>
                    <a:pt x="971" y="1063"/>
                  </a:cubicBezTo>
                  <a:cubicBezTo>
                    <a:pt x="971" y="1063"/>
                    <a:pt x="971" y="1063"/>
                    <a:pt x="971" y="1063"/>
                  </a:cubicBezTo>
                  <a:close/>
                  <a:moveTo>
                    <a:pt x="1051" y="798"/>
                  </a:moveTo>
                  <a:cubicBezTo>
                    <a:pt x="1051" y="798"/>
                    <a:pt x="1051" y="797"/>
                    <a:pt x="1051" y="796"/>
                  </a:cubicBezTo>
                  <a:cubicBezTo>
                    <a:pt x="1051" y="797"/>
                    <a:pt x="1051" y="797"/>
                    <a:pt x="1052" y="798"/>
                  </a:cubicBezTo>
                  <a:cubicBezTo>
                    <a:pt x="1053" y="799"/>
                    <a:pt x="1053" y="799"/>
                    <a:pt x="1054" y="799"/>
                  </a:cubicBezTo>
                  <a:cubicBezTo>
                    <a:pt x="1052" y="795"/>
                    <a:pt x="1050" y="793"/>
                    <a:pt x="1050" y="794"/>
                  </a:cubicBezTo>
                  <a:cubicBezTo>
                    <a:pt x="1050" y="793"/>
                    <a:pt x="1050" y="793"/>
                    <a:pt x="1049" y="793"/>
                  </a:cubicBezTo>
                  <a:cubicBezTo>
                    <a:pt x="1050" y="795"/>
                    <a:pt x="1050" y="797"/>
                    <a:pt x="1051" y="799"/>
                  </a:cubicBezTo>
                  <a:cubicBezTo>
                    <a:pt x="1051" y="799"/>
                    <a:pt x="1051" y="799"/>
                    <a:pt x="1051" y="799"/>
                  </a:cubicBezTo>
                  <a:cubicBezTo>
                    <a:pt x="1052" y="800"/>
                    <a:pt x="1052" y="799"/>
                    <a:pt x="1051" y="798"/>
                  </a:cubicBezTo>
                  <a:close/>
                  <a:moveTo>
                    <a:pt x="971" y="1065"/>
                  </a:moveTo>
                  <a:cubicBezTo>
                    <a:pt x="971" y="1065"/>
                    <a:pt x="971" y="1066"/>
                    <a:pt x="971" y="1066"/>
                  </a:cubicBezTo>
                  <a:cubicBezTo>
                    <a:pt x="972" y="1066"/>
                    <a:pt x="971" y="1065"/>
                    <a:pt x="971" y="1065"/>
                  </a:cubicBezTo>
                  <a:close/>
                  <a:moveTo>
                    <a:pt x="971" y="1072"/>
                  </a:moveTo>
                  <a:cubicBezTo>
                    <a:pt x="971" y="1072"/>
                    <a:pt x="971" y="1072"/>
                    <a:pt x="971" y="1072"/>
                  </a:cubicBezTo>
                  <a:cubicBezTo>
                    <a:pt x="971" y="1072"/>
                    <a:pt x="971" y="1072"/>
                    <a:pt x="971" y="1072"/>
                  </a:cubicBezTo>
                  <a:cubicBezTo>
                    <a:pt x="971" y="1072"/>
                    <a:pt x="971" y="1072"/>
                    <a:pt x="971" y="1072"/>
                  </a:cubicBezTo>
                  <a:cubicBezTo>
                    <a:pt x="971" y="1072"/>
                    <a:pt x="971" y="1072"/>
                    <a:pt x="971" y="1072"/>
                  </a:cubicBezTo>
                  <a:close/>
                  <a:moveTo>
                    <a:pt x="258" y="733"/>
                  </a:moveTo>
                  <a:cubicBezTo>
                    <a:pt x="257" y="733"/>
                    <a:pt x="257" y="735"/>
                    <a:pt x="255" y="734"/>
                  </a:cubicBezTo>
                  <a:cubicBezTo>
                    <a:pt x="254" y="734"/>
                    <a:pt x="254" y="732"/>
                    <a:pt x="253" y="732"/>
                  </a:cubicBezTo>
                  <a:cubicBezTo>
                    <a:pt x="251" y="733"/>
                    <a:pt x="252" y="733"/>
                    <a:pt x="251" y="735"/>
                  </a:cubicBezTo>
                  <a:cubicBezTo>
                    <a:pt x="251" y="735"/>
                    <a:pt x="252" y="735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5" y="734"/>
                    <a:pt x="256" y="736"/>
                    <a:pt x="259" y="736"/>
                  </a:cubicBezTo>
                  <a:cubicBezTo>
                    <a:pt x="259" y="735"/>
                    <a:pt x="260" y="735"/>
                    <a:pt x="260" y="734"/>
                  </a:cubicBezTo>
                  <a:cubicBezTo>
                    <a:pt x="260" y="735"/>
                    <a:pt x="261" y="735"/>
                    <a:pt x="260" y="735"/>
                  </a:cubicBezTo>
                  <a:cubicBezTo>
                    <a:pt x="261" y="735"/>
                    <a:pt x="261" y="735"/>
                    <a:pt x="262" y="735"/>
                  </a:cubicBezTo>
                  <a:cubicBezTo>
                    <a:pt x="262" y="734"/>
                    <a:pt x="260" y="734"/>
                    <a:pt x="260" y="734"/>
                  </a:cubicBezTo>
                  <a:cubicBezTo>
                    <a:pt x="260" y="734"/>
                    <a:pt x="260" y="734"/>
                    <a:pt x="260" y="734"/>
                  </a:cubicBezTo>
                  <a:cubicBezTo>
                    <a:pt x="259" y="734"/>
                    <a:pt x="258" y="734"/>
                    <a:pt x="258" y="733"/>
                  </a:cubicBezTo>
                  <a:close/>
                  <a:moveTo>
                    <a:pt x="261" y="734"/>
                  </a:moveTo>
                  <a:cubicBezTo>
                    <a:pt x="261" y="734"/>
                    <a:pt x="261" y="734"/>
                    <a:pt x="261" y="734"/>
                  </a:cubicBezTo>
                  <a:cubicBezTo>
                    <a:pt x="261" y="734"/>
                    <a:pt x="261" y="734"/>
                    <a:pt x="260" y="734"/>
                  </a:cubicBezTo>
                  <a:cubicBezTo>
                    <a:pt x="261" y="734"/>
                    <a:pt x="261" y="734"/>
                    <a:pt x="261" y="734"/>
                  </a:cubicBezTo>
                  <a:close/>
                  <a:moveTo>
                    <a:pt x="253" y="735"/>
                  </a:moveTo>
                  <a:cubicBezTo>
                    <a:pt x="253" y="735"/>
                    <a:pt x="253" y="735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close/>
                  <a:moveTo>
                    <a:pt x="903" y="539"/>
                  </a:moveTo>
                  <a:cubicBezTo>
                    <a:pt x="903" y="538"/>
                    <a:pt x="902" y="537"/>
                    <a:pt x="903" y="539"/>
                  </a:cubicBezTo>
                  <a:cubicBezTo>
                    <a:pt x="903" y="539"/>
                    <a:pt x="903" y="539"/>
                    <a:pt x="903" y="539"/>
                  </a:cubicBezTo>
                  <a:cubicBezTo>
                    <a:pt x="903" y="538"/>
                    <a:pt x="903" y="539"/>
                    <a:pt x="903" y="539"/>
                  </a:cubicBezTo>
                  <a:close/>
                  <a:moveTo>
                    <a:pt x="775" y="316"/>
                  </a:moveTo>
                  <a:cubicBezTo>
                    <a:pt x="774" y="315"/>
                    <a:pt x="774" y="314"/>
                    <a:pt x="774" y="314"/>
                  </a:cubicBezTo>
                  <a:cubicBezTo>
                    <a:pt x="774" y="313"/>
                    <a:pt x="773" y="312"/>
                    <a:pt x="773" y="312"/>
                  </a:cubicBezTo>
                  <a:cubicBezTo>
                    <a:pt x="773" y="312"/>
                    <a:pt x="773" y="313"/>
                    <a:pt x="773" y="314"/>
                  </a:cubicBezTo>
                  <a:cubicBezTo>
                    <a:pt x="773" y="314"/>
                    <a:pt x="773" y="314"/>
                    <a:pt x="773" y="314"/>
                  </a:cubicBezTo>
                  <a:cubicBezTo>
                    <a:pt x="773" y="314"/>
                    <a:pt x="773" y="313"/>
                    <a:pt x="774" y="315"/>
                  </a:cubicBezTo>
                  <a:cubicBezTo>
                    <a:pt x="774" y="316"/>
                    <a:pt x="775" y="316"/>
                    <a:pt x="774" y="315"/>
                  </a:cubicBezTo>
                  <a:cubicBezTo>
                    <a:pt x="775" y="316"/>
                    <a:pt x="775" y="316"/>
                    <a:pt x="775" y="316"/>
                  </a:cubicBezTo>
                  <a:close/>
                  <a:moveTo>
                    <a:pt x="772" y="303"/>
                  </a:moveTo>
                  <a:cubicBezTo>
                    <a:pt x="772" y="303"/>
                    <a:pt x="773" y="304"/>
                    <a:pt x="773" y="305"/>
                  </a:cubicBezTo>
                  <a:cubicBezTo>
                    <a:pt x="774" y="307"/>
                    <a:pt x="773" y="304"/>
                    <a:pt x="772" y="303"/>
                  </a:cubicBezTo>
                  <a:close/>
                  <a:moveTo>
                    <a:pt x="1163" y="1030"/>
                  </a:moveTo>
                  <a:cubicBezTo>
                    <a:pt x="1162" y="1027"/>
                    <a:pt x="1161" y="1026"/>
                    <a:pt x="1161" y="1025"/>
                  </a:cubicBezTo>
                  <a:cubicBezTo>
                    <a:pt x="1162" y="1028"/>
                    <a:pt x="1163" y="1029"/>
                    <a:pt x="1163" y="1030"/>
                  </a:cubicBezTo>
                  <a:close/>
                  <a:moveTo>
                    <a:pt x="1187" y="1014"/>
                  </a:moveTo>
                  <a:cubicBezTo>
                    <a:pt x="1188" y="1014"/>
                    <a:pt x="1192" y="1014"/>
                    <a:pt x="1193" y="1014"/>
                  </a:cubicBezTo>
                  <a:cubicBezTo>
                    <a:pt x="1192" y="1014"/>
                    <a:pt x="1192" y="1014"/>
                    <a:pt x="1192" y="1014"/>
                  </a:cubicBezTo>
                  <a:cubicBezTo>
                    <a:pt x="1189" y="1014"/>
                    <a:pt x="1187" y="1014"/>
                    <a:pt x="1187" y="1014"/>
                  </a:cubicBezTo>
                  <a:close/>
                  <a:moveTo>
                    <a:pt x="301" y="745"/>
                  </a:moveTo>
                  <a:cubicBezTo>
                    <a:pt x="301" y="745"/>
                    <a:pt x="302" y="745"/>
                    <a:pt x="302" y="745"/>
                  </a:cubicBezTo>
                  <a:cubicBezTo>
                    <a:pt x="302" y="744"/>
                    <a:pt x="302" y="744"/>
                    <a:pt x="302" y="744"/>
                  </a:cubicBezTo>
                  <a:cubicBezTo>
                    <a:pt x="301" y="744"/>
                    <a:pt x="301" y="744"/>
                    <a:pt x="301" y="745"/>
                  </a:cubicBezTo>
                  <a:close/>
                  <a:moveTo>
                    <a:pt x="657" y="114"/>
                  </a:moveTo>
                  <a:cubicBezTo>
                    <a:pt x="657" y="113"/>
                    <a:pt x="657" y="113"/>
                    <a:pt x="657" y="113"/>
                  </a:cubicBezTo>
                  <a:cubicBezTo>
                    <a:pt x="656" y="113"/>
                    <a:pt x="657" y="113"/>
                    <a:pt x="657" y="114"/>
                  </a:cubicBezTo>
                  <a:close/>
                  <a:moveTo>
                    <a:pt x="664" y="120"/>
                  </a:moveTo>
                  <a:cubicBezTo>
                    <a:pt x="664" y="120"/>
                    <a:pt x="664" y="120"/>
                    <a:pt x="664" y="120"/>
                  </a:cubicBezTo>
                  <a:cubicBezTo>
                    <a:pt x="664" y="120"/>
                    <a:pt x="664" y="120"/>
                    <a:pt x="664" y="120"/>
                  </a:cubicBezTo>
                  <a:close/>
                  <a:moveTo>
                    <a:pt x="277" y="742"/>
                  </a:moveTo>
                  <a:cubicBezTo>
                    <a:pt x="277" y="741"/>
                    <a:pt x="277" y="742"/>
                    <a:pt x="276" y="742"/>
                  </a:cubicBezTo>
                  <a:cubicBezTo>
                    <a:pt x="276" y="742"/>
                    <a:pt x="276" y="742"/>
                    <a:pt x="276" y="742"/>
                  </a:cubicBezTo>
                  <a:cubicBezTo>
                    <a:pt x="276" y="742"/>
                    <a:pt x="277" y="742"/>
                    <a:pt x="277" y="742"/>
                  </a:cubicBezTo>
                  <a:cubicBezTo>
                    <a:pt x="277" y="742"/>
                    <a:pt x="276" y="743"/>
                    <a:pt x="276" y="743"/>
                  </a:cubicBezTo>
                  <a:cubicBezTo>
                    <a:pt x="276" y="743"/>
                    <a:pt x="276" y="743"/>
                    <a:pt x="276" y="743"/>
                  </a:cubicBezTo>
                  <a:cubicBezTo>
                    <a:pt x="276" y="743"/>
                    <a:pt x="276" y="744"/>
                    <a:pt x="276" y="744"/>
                  </a:cubicBezTo>
                  <a:cubicBezTo>
                    <a:pt x="276" y="743"/>
                    <a:pt x="276" y="742"/>
                    <a:pt x="277" y="742"/>
                  </a:cubicBezTo>
                  <a:close/>
                  <a:moveTo>
                    <a:pt x="665" y="120"/>
                  </a:moveTo>
                  <a:cubicBezTo>
                    <a:pt x="665" y="120"/>
                    <a:pt x="665" y="120"/>
                    <a:pt x="664" y="120"/>
                  </a:cubicBezTo>
                  <a:cubicBezTo>
                    <a:pt x="664" y="120"/>
                    <a:pt x="664" y="120"/>
                    <a:pt x="664" y="120"/>
                  </a:cubicBezTo>
                  <a:cubicBezTo>
                    <a:pt x="664" y="120"/>
                    <a:pt x="664" y="120"/>
                    <a:pt x="664" y="120"/>
                  </a:cubicBezTo>
                  <a:cubicBezTo>
                    <a:pt x="664" y="120"/>
                    <a:pt x="665" y="120"/>
                    <a:pt x="665" y="120"/>
                  </a:cubicBezTo>
                  <a:cubicBezTo>
                    <a:pt x="664" y="120"/>
                    <a:pt x="664" y="121"/>
                    <a:pt x="664" y="121"/>
                  </a:cubicBezTo>
                  <a:cubicBezTo>
                    <a:pt x="665" y="121"/>
                    <a:pt x="665" y="121"/>
                    <a:pt x="665" y="121"/>
                  </a:cubicBezTo>
                  <a:cubicBezTo>
                    <a:pt x="665" y="121"/>
                    <a:pt x="665" y="121"/>
                    <a:pt x="666" y="121"/>
                  </a:cubicBezTo>
                  <a:cubicBezTo>
                    <a:pt x="665" y="121"/>
                    <a:pt x="666" y="120"/>
                    <a:pt x="665" y="120"/>
                  </a:cubicBezTo>
                  <a:close/>
                  <a:moveTo>
                    <a:pt x="958" y="1074"/>
                  </a:moveTo>
                  <a:cubicBezTo>
                    <a:pt x="959" y="1074"/>
                    <a:pt x="959" y="1073"/>
                    <a:pt x="959" y="1072"/>
                  </a:cubicBezTo>
                  <a:cubicBezTo>
                    <a:pt x="959" y="1073"/>
                    <a:pt x="958" y="1073"/>
                    <a:pt x="958" y="1074"/>
                  </a:cubicBezTo>
                  <a:close/>
                  <a:moveTo>
                    <a:pt x="1036" y="788"/>
                  </a:moveTo>
                  <a:cubicBezTo>
                    <a:pt x="1036" y="788"/>
                    <a:pt x="1036" y="788"/>
                    <a:pt x="1036" y="788"/>
                  </a:cubicBezTo>
                  <a:cubicBezTo>
                    <a:pt x="1036" y="788"/>
                    <a:pt x="1036" y="788"/>
                    <a:pt x="1036" y="788"/>
                  </a:cubicBezTo>
                  <a:cubicBezTo>
                    <a:pt x="1036" y="788"/>
                    <a:pt x="1036" y="788"/>
                    <a:pt x="1036" y="788"/>
                  </a:cubicBezTo>
                  <a:cubicBezTo>
                    <a:pt x="1036" y="788"/>
                    <a:pt x="1036" y="788"/>
                    <a:pt x="1036" y="788"/>
                  </a:cubicBezTo>
                  <a:cubicBezTo>
                    <a:pt x="1036" y="788"/>
                    <a:pt x="1036" y="788"/>
                    <a:pt x="1035" y="788"/>
                  </a:cubicBezTo>
                  <a:cubicBezTo>
                    <a:pt x="1035" y="789"/>
                    <a:pt x="1035" y="789"/>
                    <a:pt x="1035" y="790"/>
                  </a:cubicBezTo>
                  <a:cubicBezTo>
                    <a:pt x="1036" y="790"/>
                    <a:pt x="1036" y="790"/>
                    <a:pt x="1036" y="790"/>
                  </a:cubicBezTo>
                  <a:cubicBezTo>
                    <a:pt x="1036" y="789"/>
                    <a:pt x="1036" y="789"/>
                    <a:pt x="1036" y="788"/>
                  </a:cubicBezTo>
                  <a:cubicBezTo>
                    <a:pt x="1036" y="789"/>
                    <a:pt x="1037" y="789"/>
                    <a:pt x="1037" y="790"/>
                  </a:cubicBezTo>
                  <a:cubicBezTo>
                    <a:pt x="1037" y="790"/>
                    <a:pt x="1037" y="790"/>
                    <a:pt x="1037" y="790"/>
                  </a:cubicBezTo>
                  <a:cubicBezTo>
                    <a:pt x="1037" y="790"/>
                    <a:pt x="1037" y="789"/>
                    <a:pt x="1036" y="788"/>
                  </a:cubicBezTo>
                  <a:cubicBezTo>
                    <a:pt x="1036" y="788"/>
                    <a:pt x="1036" y="788"/>
                    <a:pt x="1036" y="788"/>
                  </a:cubicBezTo>
                  <a:close/>
                  <a:moveTo>
                    <a:pt x="1229" y="1012"/>
                  </a:moveTo>
                  <a:cubicBezTo>
                    <a:pt x="1231" y="1012"/>
                    <a:pt x="1232" y="1012"/>
                    <a:pt x="1233" y="1012"/>
                  </a:cubicBezTo>
                  <a:cubicBezTo>
                    <a:pt x="1232" y="1012"/>
                    <a:pt x="1228" y="1012"/>
                    <a:pt x="1229" y="1012"/>
                  </a:cubicBezTo>
                  <a:close/>
                  <a:moveTo>
                    <a:pt x="665" y="119"/>
                  </a:moveTo>
                  <a:cubicBezTo>
                    <a:pt x="665" y="119"/>
                    <a:pt x="664" y="119"/>
                    <a:pt x="664" y="119"/>
                  </a:cubicBezTo>
                  <a:cubicBezTo>
                    <a:pt x="665" y="119"/>
                    <a:pt x="665" y="119"/>
                    <a:pt x="665" y="119"/>
                  </a:cubicBezTo>
                  <a:cubicBezTo>
                    <a:pt x="665" y="119"/>
                    <a:pt x="665" y="119"/>
                    <a:pt x="665" y="119"/>
                  </a:cubicBezTo>
                  <a:cubicBezTo>
                    <a:pt x="665" y="119"/>
                    <a:pt x="665" y="119"/>
                    <a:pt x="665" y="119"/>
                  </a:cubicBezTo>
                  <a:close/>
                  <a:moveTo>
                    <a:pt x="959" y="1065"/>
                  </a:moveTo>
                  <a:cubicBezTo>
                    <a:pt x="959" y="1066"/>
                    <a:pt x="959" y="1068"/>
                    <a:pt x="960" y="1067"/>
                  </a:cubicBezTo>
                  <a:cubicBezTo>
                    <a:pt x="960" y="1066"/>
                    <a:pt x="960" y="1065"/>
                    <a:pt x="959" y="1065"/>
                  </a:cubicBezTo>
                  <a:close/>
                  <a:moveTo>
                    <a:pt x="666" y="124"/>
                  </a:moveTo>
                  <a:cubicBezTo>
                    <a:pt x="667" y="124"/>
                    <a:pt x="667" y="124"/>
                    <a:pt x="667" y="124"/>
                  </a:cubicBezTo>
                  <a:cubicBezTo>
                    <a:pt x="667" y="124"/>
                    <a:pt x="667" y="124"/>
                    <a:pt x="667" y="124"/>
                  </a:cubicBezTo>
                  <a:cubicBezTo>
                    <a:pt x="667" y="124"/>
                    <a:pt x="667" y="124"/>
                    <a:pt x="666" y="124"/>
                  </a:cubicBezTo>
                  <a:close/>
                  <a:moveTo>
                    <a:pt x="229" y="728"/>
                  </a:moveTo>
                  <a:cubicBezTo>
                    <a:pt x="230" y="728"/>
                    <a:pt x="231" y="728"/>
                    <a:pt x="231" y="729"/>
                  </a:cubicBezTo>
                  <a:cubicBezTo>
                    <a:pt x="231" y="728"/>
                    <a:pt x="230" y="728"/>
                    <a:pt x="229" y="728"/>
                  </a:cubicBezTo>
                  <a:close/>
                  <a:moveTo>
                    <a:pt x="1036" y="785"/>
                  </a:moveTo>
                  <a:cubicBezTo>
                    <a:pt x="1036" y="785"/>
                    <a:pt x="1036" y="785"/>
                    <a:pt x="1036" y="785"/>
                  </a:cubicBezTo>
                  <a:cubicBezTo>
                    <a:pt x="1036" y="785"/>
                    <a:pt x="1036" y="785"/>
                    <a:pt x="1036" y="785"/>
                  </a:cubicBezTo>
                  <a:cubicBezTo>
                    <a:pt x="1035" y="784"/>
                    <a:pt x="1034" y="783"/>
                    <a:pt x="1033" y="781"/>
                  </a:cubicBezTo>
                  <a:cubicBezTo>
                    <a:pt x="1035" y="786"/>
                    <a:pt x="1037" y="787"/>
                    <a:pt x="1039" y="790"/>
                  </a:cubicBezTo>
                  <a:cubicBezTo>
                    <a:pt x="1038" y="788"/>
                    <a:pt x="1037" y="786"/>
                    <a:pt x="1036" y="785"/>
                  </a:cubicBezTo>
                  <a:close/>
                  <a:moveTo>
                    <a:pt x="1039" y="790"/>
                  </a:moveTo>
                  <a:cubicBezTo>
                    <a:pt x="1038" y="789"/>
                    <a:pt x="1038" y="789"/>
                    <a:pt x="1038" y="789"/>
                  </a:cubicBezTo>
                  <a:cubicBezTo>
                    <a:pt x="1038" y="789"/>
                    <a:pt x="1038" y="790"/>
                    <a:pt x="1038" y="790"/>
                  </a:cubicBezTo>
                  <a:cubicBezTo>
                    <a:pt x="1038" y="791"/>
                    <a:pt x="1039" y="791"/>
                    <a:pt x="1039" y="791"/>
                  </a:cubicBezTo>
                  <a:cubicBezTo>
                    <a:pt x="1039" y="791"/>
                    <a:pt x="1039" y="791"/>
                    <a:pt x="1039" y="791"/>
                  </a:cubicBezTo>
                  <a:cubicBezTo>
                    <a:pt x="1040" y="793"/>
                    <a:pt x="1041" y="794"/>
                    <a:pt x="1040" y="791"/>
                  </a:cubicBezTo>
                  <a:cubicBezTo>
                    <a:pt x="1039" y="791"/>
                    <a:pt x="1039" y="791"/>
                    <a:pt x="1039" y="791"/>
                  </a:cubicBezTo>
                  <a:cubicBezTo>
                    <a:pt x="1039" y="791"/>
                    <a:pt x="1039" y="791"/>
                    <a:pt x="1039" y="791"/>
                  </a:cubicBezTo>
                  <a:cubicBezTo>
                    <a:pt x="1039" y="791"/>
                    <a:pt x="1039" y="790"/>
                    <a:pt x="1039" y="790"/>
                  </a:cubicBezTo>
                  <a:close/>
                  <a:moveTo>
                    <a:pt x="958" y="1056"/>
                  </a:moveTo>
                  <a:cubicBezTo>
                    <a:pt x="958" y="1057"/>
                    <a:pt x="958" y="1057"/>
                    <a:pt x="958" y="1057"/>
                  </a:cubicBezTo>
                  <a:cubicBezTo>
                    <a:pt x="958" y="1057"/>
                    <a:pt x="958" y="1057"/>
                    <a:pt x="958" y="1057"/>
                  </a:cubicBezTo>
                  <a:cubicBezTo>
                    <a:pt x="958" y="1057"/>
                    <a:pt x="958" y="1056"/>
                    <a:pt x="958" y="1056"/>
                  </a:cubicBezTo>
                  <a:cubicBezTo>
                    <a:pt x="958" y="1056"/>
                    <a:pt x="958" y="1056"/>
                    <a:pt x="958" y="1056"/>
                  </a:cubicBezTo>
                  <a:close/>
                  <a:moveTo>
                    <a:pt x="1031" y="778"/>
                  </a:moveTo>
                  <a:cubicBezTo>
                    <a:pt x="1032" y="780"/>
                    <a:pt x="1032" y="780"/>
                    <a:pt x="1032" y="780"/>
                  </a:cubicBezTo>
                  <a:cubicBezTo>
                    <a:pt x="1033" y="780"/>
                    <a:pt x="1033" y="780"/>
                    <a:pt x="1033" y="780"/>
                  </a:cubicBezTo>
                  <a:cubicBezTo>
                    <a:pt x="1032" y="778"/>
                    <a:pt x="1032" y="778"/>
                    <a:pt x="1032" y="778"/>
                  </a:cubicBezTo>
                  <a:lnTo>
                    <a:pt x="1031" y="778"/>
                  </a:lnTo>
                  <a:close/>
                  <a:moveTo>
                    <a:pt x="1036" y="784"/>
                  </a:moveTo>
                  <a:cubicBezTo>
                    <a:pt x="1036" y="783"/>
                    <a:pt x="1036" y="783"/>
                    <a:pt x="1036" y="783"/>
                  </a:cubicBezTo>
                  <a:cubicBezTo>
                    <a:pt x="1036" y="783"/>
                    <a:pt x="1036" y="784"/>
                    <a:pt x="1036" y="784"/>
                  </a:cubicBezTo>
                  <a:close/>
                  <a:moveTo>
                    <a:pt x="233" y="729"/>
                  </a:moveTo>
                  <a:cubicBezTo>
                    <a:pt x="233" y="729"/>
                    <a:pt x="233" y="729"/>
                    <a:pt x="233" y="729"/>
                  </a:cubicBezTo>
                  <a:cubicBezTo>
                    <a:pt x="232" y="729"/>
                    <a:pt x="232" y="729"/>
                    <a:pt x="231" y="729"/>
                  </a:cubicBezTo>
                  <a:cubicBezTo>
                    <a:pt x="232" y="729"/>
                    <a:pt x="232" y="729"/>
                    <a:pt x="233" y="729"/>
                  </a:cubicBezTo>
                  <a:close/>
                  <a:moveTo>
                    <a:pt x="1032" y="778"/>
                  </a:moveTo>
                  <a:cubicBezTo>
                    <a:pt x="1032" y="777"/>
                    <a:pt x="1032" y="777"/>
                    <a:pt x="1032" y="776"/>
                  </a:cubicBezTo>
                  <a:cubicBezTo>
                    <a:pt x="1031" y="776"/>
                    <a:pt x="1031" y="776"/>
                    <a:pt x="1031" y="776"/>
                  </a:cubicBezTo>
                  <a:cubicBezTo>
                    <a:pt x="1031" y="776"/>
                    <a:pt x="1031" y="776"/>
                    <a:pt x="1031" y="777"/>
                  </a:cubicBezTo>
                  <a:cubicBezTo>
                    <a:pt x="1032" y="777"/>
                    <a:pt x="1032" y="777"/>
                    <a:pt x="1032" y="778"/>
                  </a:cubicBezTo>
                  <a:close/>
                  <a:moveTo>
                    <a:pt x="958" y="1061"/>
                  </a:moveTo>
                  <a:cubicBezTo>
                    <a:pt x="959" y="1061"/>
                    <a:pt x="959" y="1059"/>
                    <a:pt x="958" y="1060"/>
                  </a:cubicBezTo>
                  <a:cubicBezTo>
                    <a:pt x="958" y="1060"/>
                    <a:pt x="958" y="1060"/>
                    <a:pt x="958" y="1060"/>
                  </a:cubicBezTo>
                  <a:cubicBezTo>
                    <a:pt x="958" y="1060"/>
                    <a:pt x="958" y="1060"/>
                    <a:pt x="958" y="1060"/>
                  </a:cubicBezTo>
                  <a:cubicBezTo>
                    <a:pt x="958" y="1060"/>
                    <a:pt x="958" y="1060"/>
                    <a:pt x="958" y="1060"/>
                  </a:cubicBezTo>
                  <a:cubicBezTo>
                    <a:pt x="958" y="1061"/>
                    <a:pt x="958" y="1061"/>
                    <a:pt x="958" y="1061"/>
                  </a:cubicBezTo>
                  <a:close/>
                  <a:moveTo>
                    <a:pt x="964" y="1053"/>
                  </a:moveTo>
                  <a:cubicBezTo>
                    <a:pt x="964" y="1053"/>
                    <a:pt x="964" y="1053"/>
                    <a:pt x="964" y="1053"/>
                  </a:cubicBezTo>
                  <a:cubicBezTo>
                    <a:pt x="964" y="1054"/>
                    <a:pt x="965" y="1053"/>
                    <a:pt x="964" y="1053"/>
                  </a:cubicBezTo>
                  <a:close/>
                  <a:moveTo>
                    <a:pt x="265" y="737"/>
                  </a:moveTo>
                  <a:cubicBezTo>
                    <a:pt x="265" y="737"/>
                    <a:pt x="265" y="737"/>
                    <a:pt x="265" y="737"/>
                  </a:cubicBezTo>
                  <a:cubicBezTo>
                    <a:pt x="265" y="737"/>
                    <a:pt x="265" y="737"/>
                    <a:pt x="265" y="737"/>
                  </a:cubicBezTo>
                  <a:cubicBezTo>
                    <a:pt x="265" y="737"/>
                    <a:pt x="265" y="737"/>
                    <a:pt x="265" y="737"/>
                  </a:cubicBezTo>
                  <a:close/>
                  <a:moveTo>
                    <a:pt x="265" y="737"/>
                  </a:moveTo>
                  <a:cubicBezTo>
                    <a:pt x="265" y="737"/>
                    <a:pt x="265" y="737"/>
                    <a:pt x="265" y="737"/>
                  </a:cubicBezTo>
                  <a:cubicBezTo>
                    <a:pt x="265" y="737"/>
                    <a:pt x="265" y="737"/>
                    <a:pt x="265" y="737"/>
                  </a:cubicBezTo>
                  <a:cubicBezTo>
                    <a:pt x="265" y="737"/>
                    <a:pt x="265" y="737"/>
                    <a:pt x="265" y="737"/>
                  </a:cubicBezTo>
                  <a:close/>
                  <a:moveTo>
                    <a:pt x="276" y="745"/>
                  </a:moveTo>
                  <a:cubicBezTo>
                    <a:pt x="276" y="745"/>
                    <a:pt x="276" y="745"/>
                    <a:pt x="276" y="745"/>
                  </a:cubicBezTo>
                  <a:cubicBezTo>
                    <a:pt x="276" y="745"/>
                    <a:pt x="276" y="745"/>
                    <a:pt x="276" y="745"/>
                  </a:cubicBezTo>
                  <a:close/>
                  <a:moveTo>
                    <a:pt x="276" y="744"/>
                  </a:moveTo>
                  <a:cubicBezTo>
                    <a:pt x="276" y="744"/>
                    <a:pt x="276" y="744"/>
                    <a:pt x="276" y="744"/>
                  </a:cubicBezTo>
                  <a:cubicBezTo>
                    <a:pt x="276" y="744"/>
                    <a:pt x="276" y="745"/>
                    <a:pt x="276" y="745"/>
                  </a:cubicBezTo>
                  <a:cubicBezTo>
                    <a:pt x="276" y="745"/>
                    <a:pt x="276" y="745"/>
                    <a:pt x="276" y="745"/>
                  </a:cubicBezTo>
                  <a:cubicBezTo>
                    <a:pt x="276" y="744"/>
                    <a:pt x="276" y="744"/>
                    <a:pt x="276" y="744"/>
                  </a:cubicBezTo>
                  <a:close/>
                  <a:moveTo>
                    <a:pt x="964" y="1041"/>
                  </a:moveTo>
                  <a:cubicBezTo>
                    <a:pt x="964" y="1042"/>
                    <a:pt x="965" y="1042"/>
                    <a:pt x="965" y="1042"/>
                  </a:cubicBezTo>
                  <a:cubicBezTo>
                    <a:pt x="965" y="1041"/>
                    <a:pt x="964" y="1041"/>
                    <a:pt x="964" y="1041"/>
                  </a:cubicBezTo>
                  <a:close/>
                  <a:moveTo>
                    <a:pt x="265" y="737"/>
                  </a:moveTo>
                  <a:cubicBezTo>
                    <a:pt x="265" y="738"/>
                    <a:pt x="265" y="738"/>
                    <a:pt x="265" y="738"/>
                  </a:cubicBezTo>
                  <a:cubicBezTo>
                    <a:pt x="265" y="738"/>
                    <a:pt x="266" y="738"/>
                    <a:pt x="265" y="737"/>
                  </a:cubicBezTo>
                  <a:close/>
                  <a:moveTo>
                    <a:pt x="264" y="738"/>
                  </a:moveTo>
                  <a:cubicBezTo>
                    <a:pt x="265" y="738"/>
                    <a:pt x="265" y="738"/>
                    <a:pt x="265" y="738"/>
                  </a:cubicBezTo>
                  <a:cubicBezTo>
                    <a:pt x="265" y="738"/>
                    <a:pt x="265" y="738"/>
                    <a:pt x="264" y="738"/>
                  </a:cubicBezTo>
                  <a:close/>
                  <a:moveTo>
                    <a:pt x="265" y="738"/>
                  </a:moveTo>
                  <a:cubicBezTo>
                    <a:pt x="265" y="738"/>
                    <a:pt x="265" y="738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ubicBezTo>
                    <a:pt x="265" y="738"/>
                    <a:pt x="265" y="738"/>
                    <a:pt x="265" y="738"/>
                  </a:cubicBezTo>
                  <a:close/>
                  <a:moveTo>
                    <a:pt x="965" y="1040"/>
                  </a:moveTo>
                  <a:cubicBezTo>
                    <a:pt x="965" y="1041"/>
                    <a:pt x="965" y="1041"/>
                    <a:pt x="966" y="1041"/>
                  </a:cubicBezTo>
                  <a:cubicBezTo>
                    <a:pt x="966" y="1040"/>
                    <a:pt x="966" y="1040"/>
                    <a:pt x="965" y="1040"/>
                  </a:cubicBezTo>
                  <a:cubicBezTo>
                    <a:pt x="965" y="1040"/>
                    <a:pt x="965" y="1040"/>
                    <a:pt x="965" y="1040"/>
                  </a:cubicBezTo>
                  <a:close/>
                  <a:moveTo>
                    <a:pt x="960" y="1073"/>
                  </a:moveTo>
                  <a:cubicBezTo>
                    <a:pt x="960" y="1073"/>
                    <a:pt x="960" y="1074"/>
                    <a:pt x="960" y="1074"/>
                  </a:cubicBezTo>
                  <a:cubicBezTo>
                    <a:pt x="961" y="1074"/>
                    <a:pt x="961" y="1074"/>
                    <a:pt x="961" y="1074"/>
                  </a:cubicBezTo>
                  <a:cubicBezTo>
                    <a:pt x="961" y="1073"/>
                    <a:pt x="961" y="1073"/>
                    <a:pt x="960" y="1073"/>
                  </a:cubicBezTo>
                  <a:close/>
                  <a:moveTo>
                    <a:pt x="966" y="1037"/>
                  </a:moveTo>
                  <a:cubicBezTo>
                    <a:pt x="966" y="1037"/>
                    <a:pt x="966" y="1037"/>
                    <a:pt x="966" y="1037"/>
                  </a:cubicBezTo>
                  <a:cubicBezTo>
                    <a:pt x="965" y="1038"/>
                    <a:pt x="967" y="1037"/>
                    <a:pt x="966" y="1037"/>
                  </a:cubicBezTo>
                  <a:close/>
                  <a:moveTo>
                    <a:pt x="968" y="1047"/>
                  </a:moveTo>
                  <a:cubicBezTo>
                    <a:pt x="968" y="1046"/>
                    <a:pt x="968" y="1047"/>
                    <a:pt x="968" y="1047"/>
                  </a:cubicBezTo>
                  <a:cubicBezTo>
                    <a:pt x="968" y="1047"/>
                    <a:pt x="968" y="1047"/>
                    <a:pt x="969" y="1047"/>
                  </a:cubicBezTo>
                  <a:cubicBezTo>
                    <a:pt x="968" y="1047"/>
                    <a:pt x="968" y="1047"/>
                    <a:pt x="968" y="1047"/>
                  </a:cubicBezTo>
                  <a:close/>
                  <a:moveTo>
                    <a:pt x="968" y="1037"/>
                  </a:moveTo>
                  <a:cubicBezTo>
                    <a:pt x="967" y="1036"/>
                    <a:pt x="966" y="1038"/>
                    <a:pt x="966" y="1039"/>
                  </a:cubicBezTo>
                  <a:cubicBezTo>
                    <a:pt x="966" y="1040"/>
                    <a:pt x="967" y="1040"/>
                    <a:pt x="967" y="1040"/>
                  </a:cubicBezTo>
                  <a:cubicBezTo>
                    <a:pt x="968" y="1039"/>
                    <a:pt x="968" y="1039"/>
                    <a:pt x="968" y="1039"/>
                  </a:cubicBezTo>
                  <a:cubicBezTo>
                    <a:pt x="968" y="1038"/>
                    <a:pt x="969" y="1038"/>
                    <a:pt x="969" y="1038"/>
                  </a:cubicBezTo>
                  <a:cubicBezTo>
                    <a:pt x="969" y="1038"/>
                    <a:pt x="968" y="1037"/>
                    <a:pt x="968" y="1037"/>
                  </a:cubicBezTo>
                  <a:close/>
                  <a:moveTo>
                    <a:pt x="962" y="1043"/>
                  </a:moveTo>
                  <a:cubicBezTo>
                    <a:pt x="962" y="1043"/>
                    <a:pt x="962" y="1043"/>
                    <a:pt x="962" y="1042"/>
                  </a:cubicBezTo>
                  <a:cubicBezTo>
                    <a:pt x="961" y="1043"/>
                    <a:pt x="961" y="1043"/>
                    <a:pt x="962" y="1043"/>
                  </a:cubicBezTo>
                  <a:close/>
                  <a:moveTo>
                    <a:pt x="713" y="209"/>
                  </a:moveTo>
                  <a:cubicBezTo>
                    <a:pt x="713" y="209"/>
                    <a:pt x="712" y="207"/>
                    <a:pt x="711" y="206"/>
                  </a:cubicBezTo>
                  <a:cubicBezTo>
                    <a:pt x="712" y="208"/>
                    <a:pt x="712" y="208"/>
                    <a:pt x="713" y="209"/>
                  </a:cubicBezTo>
                  <a:close/>
                  <a:moveTo>
                    <a:pt x="1104" y="893"/>
                  </a:moveTo>
                  <a:cubicBezTo>
                    <a:pt x="1104" y="893"/>
                    <a:pt x="1104" y="893"/>
                    <a:pt x="1104" y="893"/>
                  </a:cubicBezTo>
                  <a:cubicBezTo>
                    <a:pt x="1104" y="893"/>
                    <a:pt x="1104" y="893"/>
                    <a:pt x="1104" y="893"/>
                  </a:cubicBezTo>
                  <a:cubicBezTo>
                    <a:pt x="1104" y="893"/>
                    <a:pt x="1104" y="893"/>
                    <a:pt x="1104" y="893"/>
                  </a:cubicBezTo>
                  <a:close/>
                  <a:moveTo>
                    <a:pt x="961" y="1076"/>
                  </a:moveTo>
                  <a:cubicBezTo>
                    <a:pt x="961" y="1077"/>
                    <a:pt x="961" y="1077"/>
                    <a:pt x="961" y="1077"/>
                  </a:cubicBezTo>
                  <a:cubicBezTo>
                    <a:pt x="961" y="1077"/>
                    <a:pt x="961" y="1077"/>
                    <a:pt x="962" y="1077"/>
                  </a:cubicBezTo>
                  <a:cubicBezTo>
                    <a:pt x="961" y="1076"/>
                    <a:pt x="961" y="1076"/>
                    <a:pt x="961" y="1076"/>
                  </a:cubicBezTo>
                  <a:cubicBezTo>
                    <a:pt x="961" y="1076"/>
                    <a:pt x="961" y="1076"/>
                    <a:pt x="961" y="1076"/>
                  </a:cubicBezTo>
                  <a:close/>
                  <a:moveTo>
                    <a:pt x="709" y="203"/>
                  </a:moveTo>
                  <a:cubicBezTo>
                    <a:pt x="709" y="203"/>
                    <a:pt x="709" y="203"/>
                    <a:pt x="709" y="203"/>
                  </a:cubicBezTo>
                  <a:cubicBezTo>
                    <a:pt x="709" y="203"/>
                    <a:pt x="709" y="203"/>
                    <a:pt x="709" y="203"/>
                  </a:cubicBezTo>
                  <a:cubicBezTo>
                    <a:pt x="709" y="203"/>
                    <a:pt x="709" y="203"/>
                    <a:pt x="709" y="203"/>
                  </a:cubicBezTo>
                  <a:close/>
                  <a:moveTo>
                    <a:pt x="705" y="199"/>
                  </a:moveTo>
                  <a:cubicBezTo>
                    <a:pt x="705" y="199"/>
                    <a:pt x="705" y="199"/>
                    <a:pt x="705" y="199"/>
                  </a:cubicBezTo>
                  <a:cubicBezTo>
                    <a:pt x="705" y="199"/>
                    <a:pt x="705" y="199"/>
                    <a:pt x="704" y="199"/>
                  </a:cubicBezTo>
                  <a:cubicBezTo>
                    <a:pt x="704" y="199"/>
                    <a:pt x="704" y="199"/>
                    <a:pt x="704" y="199"/>
                  </a:cubicBezTo>
                  <a:cubicBezTo>
                    <a:pt x="705" y="199"/>
                    <a:pt x="705" y="199"/>
                    <a:pt x="705" y="199"/>
                  </a:cubicBezTo>
                  <a:close/>
                  <a:moveTo>
                    <a:pt x="963" y="1042"/>
                  </a:moveTo>
                  <a:cubicBezTo>
                    <a:pt x="963" y="1042"/>
                    <a:pt x="963" y="1043"/>
                    <a:pt x="964" y="1044"/>
                  </a:cubicBezTo>
                  <a:cubicBezTo>
                    <a:pt x="965" y="1043"/>
                    <a:pt x="964" y="1041"/>
                    <a:pt x="963" y="1042"/>
                  </a:cubicBezTo>
                  <a:close/>
                  <a:moveTo>
                    <a:pt x="962" y="1082"/>
                  </a:moveTo>
                  <a:cubicBezTo>
                    <a:pt x="962" y="1082"/>
                    <a:pt x="963" y="1083"/>
                    <a:pt x="963" y="1083"/>
                  </a:cubicBezTo>
                  <a:cubicBezTo>
                    <a:pt x="963" y="1083"/>
                    <a:pt x="963" y="1082"/>
                    <a:pt x="962" y="1082"/>
                  </a:cubicBezTo>
                  <a:close/>
                  <a:moveTo>
                    <a:pt x="201" y="1044"/>
                  </a:moveTo>
                  <a:cubicBezTo>
                    <a:pt x="201" y="1044"/>
                    <a:pt x="201" y="1044"/>
                    <a:pt x="201" y="1044"/>
                  </a:cubicBezTo>
                  <a:cubicBezTo>
                    <a:pt x="201" y="1044"/>
                    <a:pt x="201" y="1044"/>
                    <a:pt x="201" y="1044"/>
                  </a:cubicBezTo>
                  <a:close/>
                  <a:moveTo>
                    <a:pt x="710" y="205"/>
                  </a:moveTo>
                  <a:cubicBezTo>
                    <a:pt x="710" y="205"/>
                    <a:pt x="710" y="204"/>
                    <a:pt x="710" y="204"/>
                  </a:cubicBezTo>
                  <a:cubicBezTo>
                    <a:pt x="710" y="204"/>
                    <a:pt x="710" y="204"/>
                    <a:pt x="710" y="204"/>
                  </a:cubicBezTo>
                  <a:cubicBezTo>
                    <a:pt x="710" y="204"/>
                    <a:pt x="710" y="204"/>
                    <a:pt x="710" y="204"/>
                  </a:cubicBezTo>
                  <a:lnTo>
                    <a:pt x="710" y="205"/>
                  </a:lnTo>
                  <a:close/>
                  <a:moveTo>
                    <a:pt x="975" y="1053"/>
                  </a:moveTo>
                  <a:cubicBezTo>
                    <a:pt x="975" y="1053"/>
                    <a:pt x="975" y="1052"/>
                    <a:pt x="976" y="1052"/>
                  </a:cubicBezTo>
                  <a:cubicBezTo>
                    <a:pt x="976" y="1052"/>
                    <a:pt x="976" y="1052"/>
                    <a:pt x="975" y="1052"/>
                  </a:cubicBezTo>
                  <a:cubicBezTo>
                    <a:pt x="975" y="1052"/>
                    <a:pt x="975" y="1052"/>
                    <a:pt x="975" y="1053"/>
                  </a:cubicBezTo>
                  <a:close/>
                  <a:moveTo>
                    <a:pt x="923" y="578"/>
                  </a:moveTo>
                  <a:cubicBezTo>
                    <a:pt x="923" y="578"/>
                    <a:pt x="923" y="578"/>
                    <a:pt x="923" y="579"/>
                  </a:cubicBezTo>
                  <a:cubicBezTo>
                    <a:pt x="923" y="579"/>
                    <a:pt x="923" y="579"/>
                    <a:pt x="923" y="579"/>
                  </a:cubicBezTo>
                  <a:cubicBezTo>
                    <a:pt x="923" y="578"/>
                    <a:pt x="923" y="578"/>
                    <a:pt x="923" y="578"/>
                  </a:cubicBezTo>
                  <a:close/>
                  <a:moveTo>
                    <a:pt x="972" y="1038"/>
                  </a:moveTo>
                  <a:cubicBezTo>
                    <a:pt x="972" y="1038"/>
                    <a:pt x="972" y="1039"/>
                    <a:pt x="972" y="1039"/>
                  </a:cubicBezTo>
                  <a:cubicBezTo>
                    <a:pt x="973" y="1038"/>
                    <a:pt x="972" y="1038"/>
                    <a:pt x="972" y="1038"/>
                  </a:cubicBezTo>
                  <a:close/>
                  <a:moveTo>
                    <a:pt x="976" y="1044"/>
                  </a:moveTo>
                  <a:cubicBezTo>
                    <a:pt x="976" y="1044"/>
                    <a:pt x="976" y="1044"/>
                    <a:pt x="976" y="1044"/>
                  </a:cubicBezTo>
                  <a:cubicBezTo>
                    <a:pt x="976" y="1044"/>
                    <a:pt x="976" y="1044"/>
                    <a:pt x="976" y="1044"/>
                  </a:cubicBezTo>
                  <a:cubicBezTo>
                    <a:pt x="976" y="1044"/>
                    <a:pt x="976" y="1044"/>
                    <a:pt x="976" y="1044"/>
                  </a:cubicBezTo>
                  <a:cubicBezTo>
                    <a:pt x="976" y="1044"/>
                    <a:pt x="976" y="1044"/>
                    <a:pt x="976" y="1044"/>
                  </a:cubicBezTo>
                  <a:close/>
                  <a:moveTo>
                    <a:pt x="972" y="1036"/>
                  </a:moveTo>
                  <a:cubicBezTo>
                    <a:pt x="972" y="1037"/>
                    <a:pt x="973" y="1036"/>
                    <a:pt x="972" y="1036"/>
                  </a:cubicBezTo>
                  <a:close/>
                  <a:moveTo>
                    <a:pt x="975" y="1042"/>
                  </a:moveTo>
                  <a:cubicBezTo>
                    <a:pt x="975" y="1042"/>
                    <a:pt x="975" y="1042"/>
                    <a:pt x="975" y="1042"/>
                  </a:cubicBezTo>
                  <a:cubicBezTo>
                    <a:pt x="975" y="1042"/>
                    <a:pt x="975" y="1042"/>
                    <a:pt x="975" y="1042"/>
                  </a:cubicBezTo>
                  <a:cubicBezTo>
                    <a:pt x="975" y="1042"/>
                    <a:pt x="975" y="1042"/>
                    <a:pt x="975" y="1042"/>
                  </a:cubicBezTo>
                  <a:cubicBezTo>
                    <a:pt x="975" y="1042"/>
                    <a:pt x="976" y="1042"/>
                    <a:pt x="976" y="1042"/>
                  </a:cubicBezTo>
                  <a:cubicBezTo>
                    <a:pt x="976" y="1042"/>
                    <a:pt x="976" y="1041"/>
                    <a:pt x="975" y="1042"/>
                  </a:cubicBezTo>
                  <a:close/>
                  <a:moveTo>
                    <a:pt x="968" y="1063"/>
                  </a:moveTo>
                  <a:cubicBezTo>
                    <a:pt x="967" y="1064"/>
                    <a:pt x="968" y="1065"/>
                    <a:pt x="969" y="1064"/>
                  </a:cubicBezTo>
                  <a:cubicBezTo>
                    <a:pt x="969" y="1064"/>
                    <a:pt x="969" y="1063"/>
                    <a:pt x="968" y="1063"/>
                  </a:cubicBezTo>
                  <a:close/>
                  <a:moveTo>
                    <a:pt x="968" y="1062"/>
                  </a:moveTo>
                  <a:cubicBezTo>
                    <a:pt x="968" y="1062"/>
                    <a:pt x="968" y="1062"/>
                    <a:pt x="968" y="1062"/>
                  </a:cubicBezTo>
                  <a:cubicBezTo>
                    <a:pt x="968" y="1062"/>
                    <a:pt x="968" y="1062"/>
                    <a:pt x="968" y="1062"/>
                  </a:cubicBezTo>
                  <a:cubicBezTo>
                    <a:pt x="968" y="1062"/>
                    <a:pt x="968" y="1062"/>
                    <a:pt x="968" y="1062"/>
                  </a:cubicBezTo>
                  <a:cubicBezTo>
                    <a:pt x="968" y="1062"/>
                    <a:pt x="967" y="1062"/>
                    <a:pt x="967" y="1062"/>
                  </a:cubicBezTo>
                  <a:cubicBezTo>
                    <a:pt x="967" y="1062"/>
                    <a:pt x="968" y="1062"/>
                    <a:pt x="968" y="1063"/>
                  </a:cubicBezTo>
                  <a:cubicBezTo>
                    <a:pt x="968" y="1063"/>
                    <a:pt x="968" y="1062"/>
                    <a:pt x="968" y="1062"/>
                  </a:cubicBezTo>
                  <a:cubicBezTo>
                    <a:pt x="968" y="1062"/>
                    <a:pt x="968" y="1062"/>
                    <a:pt x="968" y="1062"/>
                  </a:cubicBezTo>
                  <a:close/>
                  <a:moveTo>
                    <a:pt x="969" y="1058"/>
                  </a:moveTo>
                  <a:cubicBezTo>
                    <a:pt x="969" y="1057"/>
                    <a:pt x="969" y="1057"/>
                    <a:pt x="969" y="1057"/>
                  </a:cubicBezTo>
                  <a:cubicBezTo>
                    <a:pt x="968" y="1057"/>
                    <a:pt x="968" y="1058"/>
                    <a:pt x="968" y="1058"/>
                  </a:cubicBezTo>
                  <a:cubicBezTo>
                    <a:pt x="969" y="1058"/>
                    <a:pt x="969" y="1058"/>
                    <a:pt x="969" y="1058"/>
                  </a:cubicBezTo>
                  <a:close/>
                  <a:moveTo>
                    <a:pt x="968" y="1055"/>
                  </a:moveTo>
                  <a:cubicBezTo>
                    <a:pt x="968" y="1055"/>
                    <a:pt x="968" y="1055"/>
                    <a:pt x="968" y="1055"/>
                  </a:cubicBezTo>
                  <a:cubicBezTo>
                    <a:pt x="968" y="1056"/>
                    <a:pt x="968" y="1056"/>
                    <a:pt x="968" y="1056"/>
                  </a:cubicBezTo>
                  <a:cubicBezTo>
                    <a:pt x="968" y="1056"/>
                    <a:pt x="968" y="1056"/>
                    <a:pt x="968" y="1056"/>
                  </a:cubicBezTo>
                  <a:cubicBezTo>
                    <a:pt x="968" y="1056"/>
                    <a:pt x="968" y="1055"/>
                    <a:pt x="968" y="1055"/>
                  </a:cubicBezTo>
                  <a:close/>
                  <a:moveTo>
                    <a:pt x="271" y="728"/>
                  </a:moveTo>
                  <a:cubicBezTo>
                    <a:pt x="271" y="728"/>
                    <a:pt x="271" y="728"/>
                    <a:pt x="271" y="728"/>
                  </a:cubicBezTo>
                  <a:cubicBezTo>
                    <a:pt x="272" y="728"/>
                    <a:pt x="272" y="728"/>
                    <a:pt x="272" y="728"/>
                  </a:cubicBezTo>
                  <a:cubicBezTo>
                    <a:pt x="272" y="727"/>
                    <a:pt x="272" y="727"/>
                    <a:pt x="272" y="727"/>
                  </a:cubicBezTo>
                  <a:cubicBezTo>
                    <a:pt x="272" y="727"/>
                    <a:pt x="272" y="727"/>
                    <a:pt x="272" y="727"/>
                  </a:cubicBezTo>
                  <a:cubicBezTo>
                    <a:pt x="272" y="727"/>
                    <a:pt x="271" y="727"/>
                    <a:pt x="271" y="728"/>
                  </a:cubicBezTo>
                  <a:close/>
                  <a:moveTo>
                    <a:pt x="272" y="727"/>
                  </a:moveTo>
                  <a:cubicBezTo>
                    <a:pt x="272" y="727"/>
                    <a:pt x="272" y="727"/>
                    <a:pt x="272" y="727"/>
                  </a:cubicBezTo>
                  <a:cubicBezTo>
                    <a:pt x="272" y="727"/>
                    <a:pt x="272" y="727"/>
                    <a:pt x="272" y="727"/>
                  </a:cubicBezTo>
                  <a:cubicBezTo>
                    <a:pt x="272" y="727"/>
                    <a:pt x="272" y="727"/>
                    <a:pt x="272" y="727"/>
                  </a:cubicBezTo>
                  <a:close/>
                  <a:moveTo>
                    <a:pt x="970" y="1068"/>
                  </a:moveTo>
                  <a:cubicBezTo>
                    <a:pt x="970" y="1068"/>
                    <a:pt x="970" y="1067"/>
                    <a:pt x="969" y="1067"/>
                  </a:cubicBezTo>
                  <a:cubicBezTo>
                    <a:pt x="968" y="1068"/>
                    <a:pt x="969" y="1069"/>
                    <a:pt x="970" y="1069"/>
                  </a:cubicBezTo>
                  <a:cubicBezTo>
                    <a:pt x="970" y="1069"/>
                    <a:pt x="970" y="1070"/>
                    <a:pt x="970" y="1070"/>
                  </a:cubicBezTo>
                  <a:cubicBezTo>
                    <a:pt x="970" y="1070"/>
                    <a:pt x="970" y="1069"/>
                    <a:pt x="971" y="1069"/>
                  </a:cubicBezTo>
                  <a:cubicBezTo>
                    <a:pt x="971" y="1069"/>
                    <a:pt x="970" y="1068"/>
                    <a:pt x="970" y="1068"/>
                  </a:cubicBezTo>
                  <a:close/>
                  <a:moveTo>
                    <a:pt x="1153" y="1022"/>
                  </a:moveTo>
                  <a:cubicBezTo>
                    <a:pt x="1154" y="1023"/>
                    <a:pt x="1158" y="1022"/>
                    <a:pt x="1160" y="1022"/>
                  </a:cubicBezTo>
                  <a:cubicBezTo>
                    <a:pt x="1159" y="1022"/>
                    <a:pt x="1159" y="1022"/>
                    <a:pt x="1159" y="1022"/>
                  </a:cubicBezTo>
                  <a:cubicBezTo>
                    <a:pt x="1156" y="1022"/>
                    <a:pt x="1154" y="1022"/>
                    <a:pt x="1153" y="1022"/>
                  </a:cubicBezTo>
                  <a:close/>
                  <a:moveTo>
                    <a:pt x="971" y="1074"/>
                  </a:moveTo>
                  <a:cubicBezTo>
                    <a:pt x="970" y="1075"/>
                    <a:pt x="971" y="1076"/>
                    <a:pt x="971" y="1076"/>
                  </a:cubicBezTo>
                  <a:cubicBezTo>
                    <a:pt x="971" y="1076"/>
                    <a:pt x="971" y="1075"/>
                    <a:pt x="972" y="1075"/>
                  </a:cubicBezTo>
                  <a:cubicBezTo>
                    <a:pt x="972" y="1075"/>
                    <a:pt x="971" y="1074"/>
                    <a:pt x="971" y="1074"/>
                  </a:cubicBezTo>
                  <a:close/>
                  <a:moveTo>
                    <a:pt x="860" y="461"/>
                  </a:moveTo>
                  <a:cubicBezTo>
                    <a:pt x="859" y="460"/>
                    <a:pt x="859" y="460"/>
                    <a:pt x="858" y="459"/>
                  </a:cubicBezTo>
                  <a:cubicBezTo>
                    <a:pt x="859" y="460"/>
                    <a:pt x="859" y="460"/>
                    <a:pt x="859" y="461"/>
                  </a:cubicBezTo>
                  <a:cubicBezTo>
                    <a:pt x="860" y="462"/>
                    <a:pt x="859" y="460"/>
                    <a:pt x="860" y="461"/>
                  </a:cubicBezTo>
                  <a:close/>
                  <a:moveTo>
                    <a:pt x="974" y="1041"/>
                  </a:moveTo>
                  <a:cubicBezTo>
                    <a:pt x="974" y="1040"/>
                    <a:pt x="974" y="1041"/>
                    <a:pt x="975" y="1041"/>
                  </a:cubicBezTo>
                  <a:cubicBezTo>
                    <a:pt x="975" y="1041"/>
                    <a:pt x="975" y="1041"/>
                    <a:pt x="975" y="1041"/>
                  </a:cubicBezTo>
                  <a:cubicBezTo>
                    <a:pt x="975" y="1040"/>
                    <a:pt x="975" y="1040"/>
                    <a:pt x="975" y="1040"/>
                  </a:cubicBezTo>
                  <a:cubicBezTo>
                    <a:pt x="975" y="1040"/>
                    <a:pt x="975" y="1040"/>
                    <a:pt x="975" y="1040"/>
                  </a:cubicBezTo>
                  <a:cubicBezTo>
                    <a:pt x="975" y="1040"/>
                    <a:pt x="975" y="1040"/>
                    <a:pt x="975" y="1040"/>
                  </a:cubicBezTo>
                  <a:cubicBezTo>
                    <a:pt x="975" y="1040"/>
                    <a:pt x="975" y="1040"/>
                    <a:pt x="975" y="1039"/>
                  </a:cubicBezTo>
                  <a:cubicBezTo>
                    <a:pt x="974" y="1040"/>
                    <a:pt x="974" y="1040"/>
                    <a:pt x="974" y="1041"/>
                  </a:cubicBezTo>
                  <a:close/>
                  <a:moveTo>
                    <a:pt x="277" y="733"/>
                  </a:moveTo>
                  <a:cubicBezTo>
                    <a:pt x="277" y="733"/>
                    <a:pt x="278" y="733"/>
                    <a:pt x="278" y="733"/>
                  </a:cubicBezTo>
                  <a:cubicBezTo>
                    <a:pt x="278" y="733"/>
                    <a:pt x="278" y="733"/>
                    <a:pt x="277" y="733"/>
                  </a:cubicBezTo>
                  <a:cubicBezTo>
                    <a:pt x="277" y="733"/>
                    <a:pt x="277" y="733"/>
                    <a:pt x="277" y="734"/>
                  </a:cubicBezTo>
                  <a:cubicBezTo>
                    <a:pt x="277" y="734"/>
                    <a:pt x="277" y="735"/>
                    <a:pt x="277" y="735"/>
                  </a:cubicBezTo>
                  <a:cubicBezTo>
                    <a:pt x="277" y="734"/>
                    <a:pt x="277" y="734"/>
                    <a:pt x="277" y="733"/>
                  </a:cubicBezTo>
                  <a:close/>
                  <a:moveTo>
                    <a:pt x="974" y="1037"/>
                  </a:moveTo>
                  <a:cubicBezTo>
                    <a:pt x="974" y="1037"/>
                    <a:pt x="974" y="1037"/>
                    <a:pt x="974" y="1037"/>
                  </a:cubicBezTo>
                  <a:cubicBezTo>
                    <a:pt x="974" y="1037"/>
                    <a:pt x="975" y="1037"/>
                    <a:pt x="975" y="1037"/>
                  </a:cubicBezTo>
                  <a:cubicBezTo>
                    <a:pt x="975" y="1037"/>
                    <a:pt x="975" y="1037"/>
                    <a:pt x="975" y="1037"/>
                  </a:cubicBezTo>
                  <a:cubicBezTo>
                    <a:pt x="976" y="1037"/>
                    <a:pt x="976" y="1036"/>
                    <a:pt x="976" y="1036"/>
                  </a:cubicBezTo>
                  <a:cubicBezTo>
                    <a:pt x="976" y="1036"/>
                    <a:pt x="976" y="1036"/>
                    <a:pt x="976" y="1036"/>
                  </a:cubicBezTo>
                  <a:cubicBezTo>
                    <a:pt x="976" y="1036"/>
                    <a:pt x="976" y="1035"/>
                    <a:pt x="976" y="1035"/>
                  </a:cubicBezTo>
                  <a:cubicBezTo>
                    <a:pt x="976" y="1035"/>
                    <a:pt x="975" y="1035"/>
                    <a:pt x="975" y="1036"/>
                  </a:cubicBezTo>
                  <a:cubicBezTo>
                    <a:pt x="975" y="1035"/>
                    <a:pt x="975" y="1035"/>
                    <a:pt x="974" y="1035"/>
                  </a:cubicBezTo>
                  <a:cubicBezTo>
                    <a:pt x="974" y="1035"/>
                    <a:pt x="974" y="1036"/>
                    <a:pt x="974" y="1036"/>
                  </a:cubicBezTo>
                  <a:cubicBezTo>
                    <a:pt x="974" y="1036"/>
                    <a:pt x="974" y="1036"/>
                    <a:pt x="974" y="1037"/>
                  </a:cubicBezTo>
                  <a:close/>
                  <a:moveTo>
                    <a:pt x="975" y="1036"/>
                  </a:moveTo>
                  <a:cubicBezTo>
                    <a:pt x="975" y="1036"/>
                    <a:pt x="975" y="1036"/>
                    <a:pt x="975" y="1036"/>
                  </a:cubicBezTo>
                  <a:cubicBezTo>
                    <a:pt x="975" y="1036"/>
                    <a:pt x="975" y="1036"/>
                    <a:pt x="974" y="1036"/>
                  </a:cubicBezTo>
                  <a:cubicBezTo>
                    <a:pt x="974" y="1036"/>
                    <a:pt x="974" y="1036"/>
                    <a:pt x="975" y="1036"/>
                  </a:cubicBezTo>
                  <a:close/>
                  <a:moveTo>
                    <a:pt x="890" y="512"/>
                  </a:moveTo>
                  <a:cubicBezTo>
                    <a:pt x="890" y="512"/>
                    <a:pt x="890" y="512"/>
                    <a:pt x="890" y="512"/>
                  </a:cubicBezTo>
                  <a:cubicBezTo>
                    <a:pt x="890" y="512"/>
                    <a:pt x="890" y="512"/>
                    <a:pt x="890" y="512"/>
                  </a:cubicBezTo>
                  <a:cubicBezTo>
                    <a:pt x="890" y="512"/>
                    <a:pt x="890" y="512"/>
                    <a:pt x="890" y="512"/>
                  </a:cubicBezTo>
                  <a:close/>
                  <a:moveTo>
                    <a:pt x="974" y="1038"/>
                  </a:moveTo>
                  <a:cubicBezTo>
                    <a:pt x="974" y="1037"/>
                    <a:pt x="974" y="1037"/>
                    <a:pt x="974" y="1038"/>
                  </a:cubicBezTo>
                  <a:cubicBezTo>
                    <a:pt x="974" y="1038"/>
                    <a:pt x="974" y="1038"/>
                    <a:pt x="974" y="1038"/>
                  </a:cubicBezTo>
                  <a:close/>
                  <a:moveTo>
                    <a:pt x="978" y="1040"/>
                  </a:moveTo>
                  <a:cubicBezTo>
                    <a:pt x="977" y="1040"/>
                    <a:pt x="976" y="1040"/>
                    <a:pt x="975" y="1040"/>
                  </a:cubicBezTo>
                  <a:cubicBezTo>
                    <a:pt x="975" y="1040"/>
                    <a:pt x="975" y="1040"/>
                    <a:pt x="976" y="1040"/>
                  </a:cubicBezTo>
                  <a:cubicBezTo>
                    <a:pt x="975" y="1040"/>
                    <a:pt x="975" y="1040"/>
                    <a:pt x="975" y="1041"/>
                  </a:cubicBezTo>
                  <a:cubicBezTo>
                    <a:pt x="976" y="1041"/>
                    <a:pt x="976" y="1040"/>
                    <a:pt x="976" y="1040"/>
                  </a:cubicBezTo>
                  <a:cubicBezTo>
                    <a:pt x="976" y="1040"/>
                    <a:pt x="977" y="1040"/>
                    <a:pt x="978" y="1040"/>
                  </a:cubicBezTo>
                  <a:cubicBezTo>
                    <a:pt x="978" y="1040"/>
                    <a:pt x="979" y="1040"/>
                    <a:pt x="978" y="1040"/>
                  </a:cubicBezTo>
                  <a:close/>
                  <a:moveTo>
                    <a:pt x="975" y="1052"/>
                  </a:moveTo>
                  <a:cubicBezTo>
                    <a:pt x="974" y="1052"/>
                    <a:pt x="974" y="1054"/>
                    <a:pt x="974" y="1054"/>
                  </a:cubicBezTo>
                  <a:cubicBezTo>
                    <a:pt x="975" y="1054"/>
                    <a:pt x="976" y="1053"/>
                    <a:pt x="975" y="1053"/>
                  </a:cubicBezTo>
                  <a:cubicBezTo>
                    <a:pt x="975" y="1054"/>
                    <a:pt x="974" y="1052"/>
                    <a:pt x="975" y="1052"/>
                  </a:cubicBezTo>
                  <a:close/>
                  <a:moveTo>
                    <a:pt x="974" y="1083"/>
                  </a:moveTo>
                  <a:cubicBezTo>
                    <a:pt x="974" y="1084"/>
                    <a:pt x="974" y="1084"/>
                    <a:pt x="974" y="1084"/>
                  </a:cubicBezTo>
                  <a:cubicBezTo>
                    <a:pt x="975" y="1084"/>
                    <a:pt x="975" y="1083"/>
                    <a:pt x="974" y="1083"/>
                  </a:cubicBezTo>
                  <a:close/>
                  <a:moveTo>
                    <a:pt x="973" y="1037"/>
                  </a:moveTo>
                  <a:cubicBezTo>
                    <a:pt x="973" y="1036"/>
                    <a:pt x="973" y="1037"/>
                    <a:pt x="973" y="1037"/>
                  </a:cubicBezTo>
                  <a:cubicBezTo>
                    <a:pt x="973" y="1036"/>
                    <a:pt x="973" y="1036"/>
                    <a:pt x="973" y="1035"/>
                  </a:cubicBezTo>
                  <a:cubicBezTo>
                    <a:pt x="973" y="1035"/>
                    <a:pt x="972" y="1036"/>
                    <a:pt x="973" y="1037"/>
                  </a:cubicBezTo>
                  <a:close/>
                  <a:moveTo>
                    <a:pt x="972" y="1078"/>
                  </a:moveTo>
                  <a:cubicBezTo>
                    <a:pt x="972" y="1078"/>
                    <a:pt x="972" y="1078"/>
                    <a:pt x="972" y="1078"/>
                  </a:cubicBezTo>
                  <a:cubicBezTo>
                    <a:pt x="973" y="1078"/>
                    <a:pt x="973" y="1077"/>
                    <a:pt x="972" y="1078"/>
                  </a:cubicBezTo>
                  <a:close/>
                  <a:moveTo>
                    <a:pt x="977" y="1045"/>
                  </a:moveTo>
                  <a:cubicBezTo>
                    <a:pt x="977" y="1045"/>
                    <a:pt x="977" y="1046"/>
                    <a:pt x="977" y="1046"/>
                  </a:cubicBezTo>
                  <a:cubicBezTo>
                    <a:pt x="977" y="1046"/>
                    <a:pt x="977" y="1046"/>
                    <a:pt x="977" y="1046"/>
                  </a:cubicBezTo>
                  <a:cubicBezTo>
                    <a:pt x="976" y="1046"/>
                    <a:pt x="976" y="1046"/>
                    <a:pt x="976" y="1046"/>
                  </a:cubicBezTo>
                  <a:cubicBezTo>
                    <a:pt x="976" y="1046"/>
                    <a:pt x="976" y="1046"/>
                    <a:pt x="976" y="1046"/>
                  </a:cubicBezTo>
                  <a:cubicBezTo>
                    <a:pt x="976" y="1046"/>
                    <a:pt x="977" y="1046"/>
                    <a:pt x="977" y="1046"/>
                  </a:cubicBezTo>
                  <a:cubicBezTo>
                    <a:pt x="977" y="1046"/>
                    <a:pt x="977" y="1046"/>
                    <a:pt x="977" y="1046"/>
                  </a:cubicBezTo>
                  <a:cubicBezTo>
                    <a:pt x="977" y="1046"/>
                    <a:pt x="977" y="1046"/>
                    <a:pt x="977" y="1045"/>
                  </a:cubicBezTo>
                  <a:close/>
                  <a:moveTo>
                    <a:pt x="970" y="1056"/>
                  </a:moveTo>
                  <a:cubicBezTo>
                    <a:pt x="970" y="1056"/>
                    <a:pt x="970" y="1056"/>
                    <a:pt x="970" y="1056"/>
                  </a:cubicBezTo>
                  <a:cubicBezTo>
                    <a:pt x="970" y="1056"/>
                    <a:pt x="970" y="1056"/>
                    <a:pt x="970" y="1056"/>
                  </a:cubicBezTo>
                  <a:cubicBezTo>
                    <a:pt x="970" y="1056"/>
                    <a:pt x="970" y="1056"/>
                    <a:pt x="970" y="1056"/>
                  </a:cubicBezTo>
                  <a:cubicBezTo>
                    <a:pt x="970" y="1056"/>
                    <a:pt x="970" y="1056"/>
                    <a:pt x="970" y="1056"/>
                  </a:cubicBezTo>
                  <a:close/>
                  <a:moveTo>
                    <a:pt x="978" y="1074"/>
                  </a:moveTo>
                  <a:cubicBezTo>
                    <a:pt x="978" y="1074"/>
                    <a:pt x="978" y="1074"/>
                    <a:pt x="978" y="1073"/>
                  </a:cubicBezTo>
                  <a:cubicBezTo>
                    <a:pt x="977" y="1073"/>
                    <a:pt x="978" y="1074"/>
                    <a:pt x="978" y="1074"/>
                  </a:cubicBezTo>
                  <a:close/>
                  <a:moveTo>
                    <a:pt x="971" y="1057"/>
                  </a:moveTo>
                  <a:cubicBezTo>
                    <a:pt x="971" y="1057"/>
                    <a:pt x="971" y="1057"/>
                    <a:pt x="972" y="1057"/>
                  </a:cubicBezTo>
                  <a:cubicBezTo>
                    <a:pt x="972" y="1056"/>
                    <a:pt x="971" y="1057"/>
                    <a:pt x="971" y="1057"/>
                  </a:cubicBezTo>
                  <a:close/>
                  <a:moveTo>
                    <a:pt x="970" y="1067"/>
                  </a:moveTo>
                  <a:cubicBezTo>
                    <a:pt x="970" y="1067"/>
                    <a:pt x="970" y="1067"/>
                    <a:pt x="970" y="1067"/>
                  </a:cubicBezTo>
                  <a:cubicBezTo>
                    <a:pt x="970" y="1067"/>
                    <a:pt x="970" y="1067"/>
                    <a:pt x="970" y="1067"/>
                  </a:cubicBezTo>
                  <a:cubicBezTo>
                    <a:pt x="970" y="1067"/>
                    <a:pt x="970" y="1067"/>
                    <a:pt x="970" y="1067"/>
                  </a:cubicBezTo>
                  <a:cubicBezTo>
                    <a:pt x="970" y="1067"/>
                    <a:pt x="970" y="1067"/>
                    <a:pt x="970" y="1067"/>
                  </a:cubicBezTo>
                  <a:close/>
                  <a:moveTo>
                    <a:pt x="963" y="656"/>
                  </a:moveTo>
                  <a:cubicBezTo>
                    <a:pt x="963" y="656"/>
                    <a:pt x="963" y="656"/>
                    <a:pt x="963" y="656"/>
                  </a:cubicBezTo>
                  <a:cubicBezTo>
                    <a:pt x="963" y="656"/>
                    <a:pt x="962" y="656"/>
                    <a:pt x="962" y="655"/>
                  </a:cubicBezTo>
                  <a:cubicBezTo>
                    <a:pt x="963" y="654"/>
                    <a:pt x="963" y="654"/>
                    <a:pt x="963" y="654"/>
                  </a:cubicBezTo>
                  <a:cubicBezTo>
                    <a:pt x="962" y="654"/>
                    <a:pt x="961" y="655"/>
                    <a:pt x="962" y="656"/>
                  </a:cubicBezTo>
                  <a:cubicBezTo>
                    <a:pt x="962" y="656"/>
                    <a:pt x="962" y="656"/>
                    <a:pt x="962" y="656"/>
                  </a:cubicBezTo>
                  <a:cubicBezTo>
                    <a:pt x="962" y="656"/>
                    <a:pt x="962" y="656"/>
                    <a:pt x="963" y="656"/>
                  </a:cubicBezTo>
                  <a:close/>
                  <a:moveTo>
                    <a:pt x="968" y="1057"/>
                  </a:moveTo>
                  <a:cubicBezTo>
                    <a:pt x="968" y="1057"/>
                    <a:pt x="969" y="1056"/>
                    <a:pt x="969" y="1056"/>
                  </a:cubicBezTo>
                  <a:cubicBezTo>
                    <a:pt x="968" y="1056"/>
                    <a:pt x="968" y="1057"/>
                    <a:pt x="968" y="1057"/>
                  </a:cubicBezTo>
                  <a:close/>
                  <a:moveTo>
                    <a:pt x="992" y="701"/>
                  </a:moveTo>
                  <a:cubicBezTo>
                    <a:pt x="992" y="701"/>
                    <a:pt x="992" y="701"/>
                    <a:pt x="992" y="701"/>
                  </a:cubicBezTo>
                  <a:cubicBezTo>
                    <a:pt x="992" y="701"/>
                    <a:pt x="992" y="701"/>
                    <a:pt x="992" y="701"/>
                  </a:cubicBezTo>
                  <a:cubicBezTo>
                    <a:pt x="992" y="701"/>
                    <a:pt x="992" y="701"/>
                    <a:pt x="992" y="701"/>
                  </a:cubicBezTo>
                  <a:close/>
                  <a:moveTo>
                    <a:pt x="215" y="690"/>
                  </a:moveTo>
                  <a:cubicBezTo>
                    <a:pt x="215" y="690"/>
                    <a:pt x="215" y="690"/>
                    <a:pt x="215" y="690"/>
                  </a:cubicBezTo>
                  <a:cubicBezTo>
                    <a:pt x="215" y="690"/>
                    <a:pt x="215" y="690"/>
                    <a:pt x="215" y="690"/>
                  </a:cubicBezTo>
                  <a:cubicBezTo>
                    <a:pt x="215" y="690"/>
                    <a:pt x="215" y="690"/>
                    <a:pt x="215" y="690"/>
                  </a:cubicBezTo>
                  <a:close/>
                  <a:moveTo>
                    <a:pt x="213" y="723"/>
                  </a:moveTo>
                  <a:cubicBezTo>
                    <a:pt x="213" y="723"/>
                    <a:pt x="213" y="723"/>
                    <a:pt x="213" y="723"/>
                  </a:cubicBezTo>
                  <a:cubicBezTo>
                    <a:pt x="213" y="723"/>
                    <a:pt x="213" y="723"/>
                    <a:pt x="213" y="723"/>
                  </a:cubicBezTo>
                  <a:cubicBezTo>
                    <a:pt x="213" y="723"/>
                    <a:pt x="213" y="723"/>
                    <a:pt x="213" y="723"/>
                  </a:cubicBezTo>
                  <a:close/>
                  <a:moveTo>
                    <a:pt x="331" y="650"/>
                  </a:moveTo>
                  <a:cubicBezTo>
                    <a:pt x="331" y="649"/>
                    <a:pt x="332" y="649"/>
                    <a:pt x="332" y="648"/>
                  </a:cubicBezTo>
                  <a:cubicBezTo>
                    <a:pt x="332" y="649"/>
                    <a:pt x="331" y="649"/>
                    <a:pt x="331" y="650"/>
                  </a:cubicBezTo>
                  <a:close/>
                  <a:moveTo>
                    <a:pt x="305" y="495"/>
                  </a:moveTo>
                  <a:cubicBezTo>
                    <a:pt x="305" y="495"/>
                    <a:pt x="305" y="495"/>
                    <a:pt x="305" y="495"/>
                  </a:cubicBezTo>
                  <a:cubicBezTo>
                    <a:pt x="305" y="495"/>
                    <a:pt x="305" y="495"/>
                    <a:pt x="304" y="495"/>
                  </a:cubicBezTo>
                  <a:cubicBezTo>
                    <a:pt x="305" y="495"/>
                    <a:pt x="305" y="495"/>
                    <a:pt x="305" y="495"/>
                  </a:cubicBezTo>
                  <a:close/>
                  <a:moveTo>
                    <a:pt x="305" y="496"/>
                  </a:moveTo>
                  <a:cubicBezTo>
                    <a:pt x="305" y="496"/>
                    <a:pt x="305" y="496"/>
                    <a:pt x="305" y="496"/>
                  </a:cubicBezTo>
                  <a:cubicBezTo>
                    <a:pt x="305" y="496"/>
                    <a:pt x="305" y="496"/>
                    <a:pt x="305" y="496"/>
                  </a:cubicBezTo>
                  <a:close/>
                  <a:moveTo>
                    <a:pt x="216" y="690"/>
                  </a:moveTo>
                  <a:cubicBezTo>
                    <a:pt x="216" y="690"/>
                    <a:pt x="216" y="690"/>
                    <a:pt x="216" y="690"/>
                  </a:cubicBezTo>
                  <a:cubicBezTo>
                    <a:pt x="216" y="690"/>
                    <a:pt x="216" y="690"/>
                    <a:pt x="216" y="690"/>
                  </a:cubicBezTo>
                  <a:cubicBezTo>
                    <a:pt x="216" y="690"/>
                    <a:pt x="216" y="690"/>
                    <a:pt x="216" y="690"/>
                  </a:cubicBezTo>
                  <a:close/>
                  <a:moveTo>
                    <a:pt x="306" y="638"/>
                  </a:moveTo>
                  <a:cubicBezTo>
                    <a:pt x="306" y="638"/>
                    <a:pt x="306" y="638"/>
                    <a:pt x="306" y="638"/>
                  </a:cubicBezTo>
                  <a:cubicBezTo>
                    <a:pt x="306" y="638"/>
                    <a:pt x="306" y="638"/>
                    <a:pt x="306" y="638"/>
                  </a:cubicBezTo>
                  <a:close/>
                  <a:moveTo>
                    <a:pt x="307" y="638"/>
                  </a:move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lose/>
                  <a:moveTo>
                    <a:pt x="301" y="635"/>
                  </a:moveTo>
                  <a:cubicBezTo>
                    <a:pt x="301" y="635"/>
                    <a:pt x="301" y="635"/>
                    <a:pt x="301" y="635"/>
                  </a:cubicBezTo>
                  <a:cubicBezTo>
                    <a:pt x="301" y="635"/>
                    <a:pt x="301" y="635"/>
                    <a:pt x="301" y="635"/>
                  </a:cubicBezTo>
                  <a:cubicBezTo>
                    <a:pt x="301" y="635"/>
                    <a:pt x="301" y="635"/>
                    <a:pt x="301" y="635"/>
                  </a:cubicBezTo>
                  <a:close/>
                  <a:moveTo>
                    <a:pt x="302" y="635"/>
                  </a:moveTo>
                  <a:cubicBezTo>
                    <a:pt x="302" y="635"/>
                    <a:pt x="302" y="635"/>
                    <a:pt x="302" y="635"/>
                  </a:cubicBezTo>
                  <a:cubicBezTo>
                    <a:pt x="302" y="635"/>
                    <a:pt x="302" y="635"/>
                    <a:pt x="302" y="635"/>
                  </a:cubicBezTo>
                  <a:cubicBezTo>
                    <a:pt x="302" y="635"/>
                    <a:pt x="302" y="635"/>
                    <a:pt x="302" y="635"/>
                  </a:cubicBezTo>
                  <a:close/>
                  <a:moveTo>
                    <a:pt x="223" y="722"/>
                  </a:moveTo>
                  <a:cubicBezTo>
                    <a:pt x="223" y="722"/>
                    <a:pt x="223" y="722"/>
                    <a:pt x="223" y="722"/>
                  </a:cubicBezTo>
                  <a:cubicBezTo>
                    <a:pt x="222" y="722"/>
                    <a:pt x="222" y="722"/>
                    <a:pt x="222" y="722"/>
                  </a:cubicBezTo>
                  <a:cubicBezTo>
                    <a:pt x="222" y="722"/>
                    <a:pt x="222" y="722"/>
                    <a:pt x="223" y="722"/>
                  </a:cubicBezTo>
                  <a:close/>
                  <a:moveTo>
                    <a:pt x="312" y="448"/>
                  </a:moveTo>
                  <a:cubicBezTo>
                    <a:pt x="312" y="448"/>
                    <a:pt x="312" y="448"/>
                    <a:pt x="312" y="448"/>
                  </a:cubicBezTo>
                  <a:cubicBezTo>
                    <a:pt x="312" y="448"/>
                    <a:pt x="312" y="448"/>
                    <a:pt x="312" y="448"/>
                  </a:cubicBezTo>
                  <a:cubicBezTo>
                    <a:pt x="312" y="448"/>
                    <a:pt x="312" y="448"/>
                    <a:pt x="312" y="448"/>
                  </a:cubicBezTo>
                  <a:close/>
                  <a:moveTo>
                    <a:pt x="267" y="568"/>
                  </a:moveTo>
                  <a:cubicBezTo>
                    <a:pt x="267" y="568"/>
                    <a:pt x="267" y="568"/>
                    <a:pt x="267" y="568"/>
                  </a:cubicBezTo>
                  <a:cubicBezTo>
                    <a:pt x="267" y="568"/>
                    <a:pt x="267" y="568"/>
                    <a:pt x="267" y="568"/>
                  </a:cubicBezTo>
                  <a:close/>
                  <a:moveTo>
                    <a:pt x="325" y="651"/>
                  </a:moveTo>
                  <a:cubicBezTo>
                    <a:pt x="325" y="651"/>
                    <a:pt x="325" y="651"/>
                    <a:pt x="325" y="651"/>
                  </a:cubicBezTo>
                  <a:cubicBezTo>
                    <a:pt x="325" y="651"/>
                    <a:pt x="325" y="651"/>
                    <a:pt x="326" y="651"/>
                  </a:cubicBezTo>
                  <a:cubicBezTo>
                    <a:pt x="325" y="651"/>
                    <a:pt x="325" y="651"/>
                    <a:pt x="325" y="651"/>
                  </a:cubicBezTo>
                  <a:close/>
                  <a:moveTo>
                    <a:pt x="319" y="647"/>
                  </a:moveTo>
                  <a:cubicBezTo>
                    <a:pt x="319" y="647"/>
                    <a:pt x="319" y="647"/>
                    <a:pt x="319" y="647"/>
                  </a:cubicBezTo>
                  <a:cubicBezTo>
                    <a:pt x="319" y="647"/>
                    <a:pt x="319" y="647"/>
                    <a:pt x="319" y="647"/>
                  </a:cubicBezTo>
                  <a:cubicBezTo>
                    <a:pt x="319" y="647"/>
                    <a:pt x="319" y="647"/>
                    <a:pt x="319" y="647"/>
                  </a:cubicBezTo>
                  <a:close/>
                  <a:moveTo>
                    <a:pt x="212" y="701"/>
                  </a:moveTo>
                  <a:cubicBezTo>
                    <a:pt x="212" y="701"/>
                    <a:pt x="212" y="701"/>
                    <a:pt x="212" y="701"/>
                  </a:cubicBezTo>
                  <a:cubicBezTo>
                    <a:pt x="212" y="701"/>
                    <a:pt x="212" y="701"/>
                    <a:pt x="212" y="701"/>
                  </a:cubicBezTo>
                  <a:close/>
                  <a:moveTo>
                    <a:pt x="213" y="718"/>
                  </a:moveTo>
                  <a:cubicBezTo>
                    <a:pt x="213" y="718"/>
                    <a:pt x="213" y="718"/>
                    <a:pt x="213" y="718"/>
                  </a:cubicBezTo>
                  <a:cubicBezTo>
                    <a:pt x="213" y="718"/>
                    <a:pt x="213" y="718"/>
                    <a:pt x="213" y="718"/>
                  </a:cubicBezTo>
                  <a:close/>
                  <a:moveTo>
                    <a:pt x="212" y="716"/>
                  </a:moveTo>
                  <a:cubicBezTo>
                    <a:pt x="212" y="716"/>
                    <a:pt x="212" y="716"/>
                    <a:pt x="212" y="716"/>
                  </a:cubicBezTo>
                  <a:cubicBezTo>
                    <a:pt x="212" y="716"/>
                    <a:pt x="212" y="716"/>
                    <a:pt x="212" y="716"/>
                  </a:cubicBezTo>
                  <a:cubicBezTo>
                    <a:pt x="212" y="716"/>
                    <a:pt x="212" y="716"/>
                    <a:pt x="212" y="716"/>
                  </a:cubicBezTo>
                  <a:close/>
                  <a:moveTo>
                    <a:pt x="289" y="534"/>
                  </a:moveTo>
                  <a:cubicBezTo>
                    <a:pt x="289" y="534"/>
                    <a:pt x="290" y="534"/>
                    <a:pt x="290" y="533"/>
                  </a:cubicBezTo>
                  <a:cubicBezTo>
                    <a:pt x="290" y="534"/>
                    <a:pt x="289" y="534"/>
                    <a:pt x="289" y="534"/>
                  </a:cubicBezTo>
                  <a:close/>
                  <a:moveTo>
                    <a:pt x="316" y="641"/>
                  </a:move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6" y="641"/>
                  </a:cubicBezTo>
                  <a:close/>
                  <a:moveTo>
                    <a:pt x="317" y="655"/>
                  </a:moveTo>
                  <a:cubicBezTo>
                    <a:pt x="317" y="655"/>
                    <a:pt x="317" y="655"/>
                    <a:pt x="317" y="655"/>
                  </a:cubicBezTo>
                  <a:cubicBezTo>
                    <a:pt x="317" y="655"/>
                    <a:pt x="317" y="655"/>
                    <a:pt x="317" y="655"/>
                  </a:cubicBezTo>
                  <a:close/>
                  <a:moveTo>
                    <a:pt x="350" y="639"/>
                  </a:moveTo>
                  <a:cubicBezTo>
                    <a:pt x="350" y="639"/>
                    <a:pt x="350" y="638"/>
                    <a:pt x="349" y="638"/>
                  </a:cubicBezTo>
                  <a:cubicBezTo>
                    <a:pt x="350" y="638"/>
                    <a:pt x="350" y="639"/>
                    <a:pt x="350" y="639"/>
                  </a:cubicBezTo>
                  <a:close/>
                  <a:moveTo>
                    <a:pt x="296" y="534"/>
                  </a:moveTo>
                  <a:cubicBezTo>
                    <a:pt x="296" y="534"/>
                    <a:pt x="296" y="534"/>
                    <a:pt x="296" y="534"/>
                  </a:cubicBezTo>
                  <a:cubicBezTo>
                    <a:pt x="296" y="534"/>
                    <a:pt x="296" y="534"/>
                    <a:pt x="296" y="534"/>
                  </a:cubicBezTo>
                  <a:cubicBezTo>
                    <a:pt x="296" y="534"/>
                    <a:pt x="296" y="534"/>
                    <a:pt x="296" y="534"/>
                  </a:cubicBezTo>
                  <a:close/>
                  <a:moveTo>
                    <a:pt x="305" y="645"/>
                  </a:moveTo>
                  <a:cubicBezTo>
                    <a:pt x="305" y="645"/>
                    <a:pt x="305" y="645"/>
                    <a:pt x="305" y="645"/>
                  </a:cubicBezTo>
                  <a:cubicBezTo>
                    <a:pt x="305" y="645"/>
                    <a:pt x="305" y="645"/>
                    <a:pt x="305" y="645"/>
                  </a:cubicBezTo>
                  <a:cubicBezTo>
                    <a:pt x="305" y="645"/>
                    <a:pt x="305" y="645"/>
                    <a:pt x="305" y="645"/>
                  </a:cubicBezTo>
                  <a:close/>
                  <a:moveTo>
                    <a:pt x="305" y="644"/>
                  </a:moveTo>
                  <a:cubicBezTo>
                    <a:pt x="305" y="644"/>
                    <a:pt x="305" y="644"/>
                    <a:pt x="305" y="645"/>
                  </a:cubicBezTo>
                  <a:cubicBezTo>
                    <a:pt x="305" y="644"/>
                    <a:pt x="305" y="644"/>
                    <a:pt x="305" y="644"/>
                  </a:cubicBezTo>
                  <a:close/>
                  <a:moveTo>
                    <a:pt x="307" y="639"/>
                  </a:move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lose/>
                  <a:moveTo>
                    <a:pt x="340" y="661"/>
                  </a:moveTo>
                  <a:cubicBezTo>
                    <a:pt x="340" y="661"/>
                    <a:pt x="341" y="661"/>
                    <a:pt x="341" y="661"/>
                  </a:cubicBezTo>
                  <a:cubicBezTo>
                    <a:pt x="341" y="661"/>
                    <a:pt x="340" y="661"/>
                    <a:pt x="340" y="661"/>
                  </a:cubicBezTo>
                  <a:close/>
                  <a:moveTo>
                    <a:pt x="194" y="714"/>
                  </a:move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lose/>
                  <a:moveTo>
                    <a:pt x="194" y="714"/>
                  </a:move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ubicBezTo>
                    <a:pt x="194" y="714"/>
                    <a:pt x="194" y="714"/>
                    <a:pt x="194" y="714"/>
                  </a:cubicBezTo>
                  <a:close/>
                  <a:moveTo>
                    <a:pt x="196" y="713"/>
                  </a:move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3"/>
                    <a:pt x="196" y="713"/>
                  </a:cubicBezTo>
                  <a:cubicBezTo>
                    <a:pt x="196" y="713"/>
                    <a:pt x="196" y="713"/>
                    <a:pt x="196" y="713"/>
                  </a:cubicBezTo>
                  <a:close/>
                  <a:moveTo>
                    <a:pt x="195" y="717"/>
                  </a:moveTo>
                  <a:cubicBezTo>
                    <a:pt x="195" y="717"/>
                    <a:pt x="195" y="717"/>
                    <a:pt x="195" y="717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195" y="716"/>
                    <a:pt x="195" y="717"/>
                    <a:pt x="195" y="717"/>
                  </a:cubicBezTo>
                  <a:cubicBezTo>
                    <a:pt x="195" y="717"/>
                    <a:pt x="195" y="717"/>
                    <a:pt x="195" y="717"/>
                  </a:cubicBezTo>
                  <a:close/>
                  <a:moveTo>
                    <a:pt x="194" y="715"/>
                  </a:move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ubicBezTo>
                    <a:pt x="194" y="715"/>
                    <a:pt x="194" y="715"/>
                    <a:pt x="194" y="715"/>
                  </a:cubicBezTo>
                  <a:close/>
                  <a:moveTo>
                    <a:pt x="331" y="671"/>
                  </a:moveTo>
                  <a:cubicBezTo>
                    <a:pt x="331" y="671"/>
                    <a:pt x="331" y="671"/>
                    <a:pt x="331" y="671"/>
                  </a:cubicBezTo>
                  <a:cubicBezTo>
                    <a:pt x="330" y="671"/>
                    <a:pt x="330" y="672"/>
                    <a:pt x="330" y="672"/>
                  </a:cubicBezTo>
                  <a:cubicBezTo>
                    <a:pt x="330" y="672"/>
                    <a:pt x="330" y="671"/>
                    <a:pt x="331" y="671"/>
                  </a:cubicBezTo>
                  <a:close/>
                  <a:moveTo>
                    <a:pt x="331" y="671"/>
                  </a:moveTo>
                  <a:cubicBezTo>
                    <a:pt x="331" y="671"/>
                    <a:pt x="331" y="671"/>
                    <a:pt x="331" y="671"/>
                  </a:cubicBezTo>
                  <a:cubicBezTo>
                    <a:pt x="331" y="671"/>
                    <a:pt x="331" y="671"/>
                    <a:pt x="331" y="671"/>
                  </a:cubicBezTo>
                  <a:close/>
                  <a:moveTo>
                    <a:pt x="326" y="695"/>
                  </a:move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ubicBezTo>
                    <a:pt x="326" y="695"/>
                    <a:pt x="326" y="695"/>
                    <a:pt x="326" y="695"/>
                  </a:cubicBezTo>
                  <a:close/>
                  <a:moveTo>
                    <a:pt x="503" y="362"/>
                  </a:moveTo>
                  <a:cubicBezTo>
                    <a:pt x="503" y="362"/>
                    <a:pt x="503" y="362"/>
                    <a:pt x="503" y="362"/>
                  </a:cubicBezTo>
                  <a:cubicBezTo>
                    <a:pt x="503" y="362"/>
                    <a:pt x="503" y="362"/>
                    <a:pt x="503" y="362"/>
                  </a:cubicBezTo>
                  <a:cubicBezTo>
                    <a:pt x="503" y="362"/>
                    <a:pt x="503" y="362"/>
                    <a:pt x="503" y="362"/>
                  </a:cubicBezTo>
                  <a:close/>
                  <a:moveTo>
                    <a:pt x="339" y="662"/>
                  </a:moveTo>
                  <a:cubicBezTo>
                    <a:pt x="339" y="662"/>
                    <a:pt x="339" y="662"/>
                    <a:pt x="339" y="663"/>
                  </a:cubicBezTo>
                  <a:cubicBezTo>
                    <a:pt x="339" y="662"/>
                    <a:pt x="339" y="662"/>
                    <a:pt x="339" y="662"/>
                  </a:cubicBezTo>
                  <a:close/>
                  <a:moveTo>
                    <a:pt x="447" y="1058"/>
                  </a:moveTo>
                  <a:cubicBezTo>
                    <a:pt x="447" y="1058"/>
                    <a:pt x="447" y="1058"/>
                    <a:pt x="447" y="1058"/>
                  </a:cubicBezTo>
                  <a:cubicBezTo>
                    <a:pt x="447" y="1058"/>
                    <a:pt x="446" y="1058"/>
                    <a:pt x="446" y="1058"/>
                  </a:cubicBezTo>
                  <a:cubicBezTo>
                    <a:pt x="446" y="1058"/>
                    <a:pt x="447" y="1058"/>
                    <a:pt x="447" y="1058"/>
                  </a:cubicBezTo>
                  <a:close/>
                  <a:moveTo>
                    <a:pt x="211" y="665"/>
                  </a:move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ubicBezTo>
                    <a:pt x="211" y="665"/>
                    <a:pt x="211" y="665"/>
                    <a:pt x="211" y="665"/>
                  </a:cubicBezTo>
                  <a:close/>
                  <a:moveTo>
                    <a:pt x="758" y="280"/>
                  </a:moveTo>
                  <a:cubicBezTo>
                    <a:pt x="758" y="280"/>
                    <a:pt x="758" y="280"/>
                    <a:pt x="758" y="280"/>
                  </a:cubicBezTo>
                  <a:cubicBezTo>
                    <a:pt x="758" y="280"/>
                    <a:pt x="758" y="280"/>
                    <a:pt x="759" y="281"/>
                  </a:cubicBezTo>
                  <a:cubicBezTo>
                    <a:pt x="758" y="280"/>
                    <a:pt x="758" y="280"/>
                    <a:pt x="758" y="280"/>
                  </a:cubicBezTo>
                  <a:close/>
                  <a:moveTo>
                    <a:pt x="342" y="663"/>
                  </a:moveTo>
                  <a:cubicBezTo>
                    <a:pt x="342" y="663"/>
                    <a:pt x="342" y="663"/>
                    <a:pt x="342" y="663"/>
                  </a:cubicBezTo>
                  <a:cubicBezTo>
                    <a:pt x="342" y="663"/>
                    <a:pt x="342" y="663"/>
                    <a:pt x="342" y="663"/>
                  </a:cubicBezTo>
                  <a:cubicBezTo>
                    <a:pt x="342" y="663"/>
                    <a:pt x="342" y="663"/>
                    <a:pt x="342" y="663"/>
                  </a:cubicBezTo>
                  <a:close/>
                  <a:moveTo>
                    <a:pt x="330" y="662"/>
                  </a:moveTo>
                  <a:cubicBezTo>
                    <a:pt x="330" y="662"/>
                    <a:pt x="330" y="662"/>
                    <a:pt x="330" y="662"/>
                  </a:cubicBezTo>
                  <a:cubicBezTo>
                    <a:pt x="330" y="662"/>
                    <a:pt x="330" y="662"/>
                    <a:pt x="330" y="662"/>
                  </a:cubicBezTo>
                  <a:close/>
                  <a:moveTo>
                    <a:pt x="197" y="714"/>
                  </a:moveTo>
                  <a:cubicBezTo>
                    <a:pt x="197" y="714"/>
                    <a:pt x="197" y="714"/>
                    <a:pt x="197" y="714"/>
                  </a:cubicBezTo>
                  <a:cubicBezTo>
                    <a:pt x="197" y="714"/>
                    <a:pt x="197" y="714"/>
                    <a:pt x="197" y="714"/>
                  </a:cubicBezTo>
                  <a:cubicBezTo>
                    <a:pt x="197" y="714"/>
                    <a:pt x="197" y="714"/>
                    <a:pt x="197" y="714"/>
                  </a:cubicBezTo>
                  <a:close/>
                  <a:moveTo>
                    <a:pt x="331" y="663"/>
                  </a:moveTo>
                  <a:cubicBezTo>
                    <a:pt x="332" y="662"/>
                    <a:pt x="332" y="662"/>
                    <a:pt x="332" y="662"/>
                  </a:cubicBezTo>
                  <a:cubicBezTo>
                    <a:pt x="332" y="662"/>
                    <a:pt x="332" y="662"/>
                    <a:pt x="331" y="663"/>
                  </a:cubicBezTo>
                  <a:close/>
                  <a:moveTo>
                    <a:pt x="330" y="667"/>
                  </a:moveTo>
                  <a:cubicBezTo>
                    <a:pt x="330" y="666"/>
                    <a:pt x="330" y="666"/>
                    <a:pt x="329" y="666"/>
                  </a:cubicBezTo>
                  <a:cubicBezTo>
                    <a:pt x="330" y="666"/>
                    <a:pt x="330" y="666"/>
                    <a:pt x="330" y="667"/>
                  </a:cubicBezTo>
                  <a:close/>
                  <a:moveTo>
                    <a:pt x="318" y="699"/>
                  </a:moveTo>
                  <a:cubicBezTo>
                    <a:pt x="318" y="699"/>
                    <a:pt x="318" y="699"/>
                    <a:pt x="318" y="699"/>
                  </a:cubicBezTo>
                  <a:cubicBezTo>
                    <a:pt x="318" y="699"/>
                    <a:pt x="318" y="699"/>
                    <a:pt x="318" y="699"/>
                  </a:cubicBezTo>
                  <a:close/>
                  <a:moveTo>
                    <a:pt x="640" y="231"/>
                  </a:moveTo>
                  <a:cubicBezTo>
                    <a:pt x="640" y="231"/>
                    <a:pt x="640" y="231"/>
                    <a:pt x="640" y="231"/>
                  </a:cubicBezTo>
                  <a:cubicBezTo>
                    <a:pt x="640" y="231"/>
                    <a:pt x="640" y="231"/>
                    <a:pt x="640" y="231"/>
                  </a:cubicBezTo>
                  <a:cubicBezTo>
                    <a:pt x="640" y="231"/>
                    <a:pt x="640" y="231"/>
                    <a:pt x="640" y="231"/>
                  </a:cubicBezTo>
                  <a:close/>
                  <a:moveTo>
                    <a:pt x="324" y="698"/>
                  </a:moveTo>
                  <a:cubicBezTo>
                    <a:pt x="324" y="698"/>
                    <a:pt x="324" y="698"/>
                    <a:pt x="324" y="698"/>
                  </a:cubicBezTo>
                  <a:cubicBezTo>
                    <a:pt x="324" y="698"/>
                    <a:pt x="324" y="698"/>
                    <a:pt x="324" y="698"/>
                  </a:cubicBezTo>
                  <a:cubicBezTo>
                    <a:pt x="324" y="698"/>
                    <a:pt x="324" y="698"/>
                    <a:pt x="324" y="698"/>
                  </a:cubicBezTo>
                  <a:close/>
                  <a:moveTo>
                    <a:pt x="325" y="697"/>
                  </a:moveTo>
                  <a:cubicBezTo>
                    <a:pt x="325" y="698"/>
                    <a:pt x="325" y="698"/>
                    <a:pt x="324" y="698"/>
                  </a:cubicBezTo>
                  <a:cubicBezTo>
                    <a:pt x="325" y="698"/>
                    <a:pt x="325" y="698"/>
                    <a:pt x="325" y="697"/>
                  </a:cubicBezTo>
                  <a:close/>
                  <a:moveTo>
                    <a:pt x="325" y="697"/>
                  </a:moveTo>
                  <a:cubicBezTo>
                    <a:pt x="325" y="697"/>
                    <a:pt x="325" y="697"/>
                    <a:pt x="324" y="697"/>
                  </a:cubicBezTo>
                  <a:cubicBezTo>
                    <a:pt x="325" y="697"/>
                    <a:pt x="325" y="697"/>
                    <a:pt x="325" y="697"/>
                  </a:cubicBezTo>
                  <a:close/>
                  <a:moveTo>
                    <a:pt x="1094" y="873"/>
                  </a:moveTo>
                  <a:cubicBezTo>
                    <a:pt x="1094" y="873"/>
                    <a:pt x="1094" y="873"/>
                    <a:pt x="1094" y="873"/>
                  </a:cubicBezTo>
                  <a:cubicBezTo>
                    <a:pt x="1094" y="873"/>
                    <a:pt x="1094" y="873"/>
                    <a:pt x="1094" y="873"/>
                  </a:cubicBezTo>
                  <a:cubicBezTo>
                    <a:pt x="1094" y="873"/>
                    <a:pt x="1094" y="873"/>
                    <a:pt x="1094" y="873"/>
                  </a:cubicBezTo>
                  <a:close/>
                  <a:moveTo>
                    <a:pt x="189" y="715"/>
                  </a:move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352" y="667"/>
                  </a:moveTo>
                  <a:cubicBezTo>
                    <a:pt x="352" y="666"/>
                    <a:pt x="352" y="666"/>
                    <a:pt x="351" y="666"/>
                  </a:cubicBezTo>
                  <a:cubicBezTo>
                    <a:pt x="351" y="666"/>
                    <a:pt x="351" y="666"/>
                    <a:pt x="351" y="666"/>
                  </a:cubicBezTo>
                  <a:cubicBezTo>
                    <a:pt x="352" y="666"/>
                    <a:pt x="352" y="666"/>
                    <a:pt x="352" y="667"/>
                  </a:cubicBezTo>
                  <a:close/>
                  <a:moveTo>
                    <a:pt x="191" y="717"/>
                  </a:move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lose/>
                  <a:moveTo>
                    <a:pt x="1166" y="1020"/>
                  </a:moveTo>
                  <a:cubicBezTo>
                    <a:pt x="1166" y="1020"/>
                    <a:pt x="1166" y="1020"/>
                    <a:pt x="1166" y="1020"/>
                  </a:cubicBezTo>
                  <a:cubicBezTo>
                    <a:pt x="1166" y="1020"/>
                    <a:pt x="1166" y="1020"/>
                    <a:pt x="1166" y="1020"/>
                  </a:cubicBezTo>
                  <a:cubicBezTo>
                    <a:pt x="1166" y="1020"/>
                    <a:pt x="1166" y="1020"/>
                    <a:pt x="1166" y="1020"/>
                  </a:cubicBezTo>
                  <a:close/>
                  <a:moveTo>
                    <a:pt x="191" y="717"/>
                  </a:move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ubicBezTo>
                    <a:pt x="191" y="717"/>
                    <a:pt x="191" y="717"/>
                    <a:pt x="191" y="717"/>
                  </a:cubicBezTo>
                  <a:close/>
                  <a:moveTo>
                    <a:pt x="730" y="245"/>
                  </a:move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ubicBezTo>
                    <a:pt x="730" y="245"/>
                    <a:pt x="730" y="245"/>
                    <a:pt x="730" y="245"/>
                  </a:cubicBezTo>
                  <a:close/>
                  <a:moveTo>
                    <a:pt x="336" y="693"/>
                  </a:moveTo>
                  <a:cubicBezTo>
                    <a:pt x="336" y="693"/>
                    <a:pt x="336" y="692"/>
                    <a:pt x="336" y="692"/>
                  </a:cubicBezTo>
                  <a:cubicBezTo>
                    <a:pt x="336" y="692"/>
                    <a:pt x="336" y="693"/>
                    <a:pt x="336" y="693"/>
                  </a:cubicBezTo>
                  <a:close/>
                  <a:moveTo>
                    <a:pt x="165" y="773"/>
                  </a:moveTo>
                  <a:cubicBezTo>
                    <a:pt x="165" y="773"/>
                    <a:pt x="165" y="773"/>
                    <a:pt x="165" y="773"/>
                  </a:cubicBezTo>
                  <a:cubicBezTo>
                    <a:pt x="165" y="773"/>
                    <a:pt x="165" y="773"/>
                    <a:pt x="165" y="773"/>
                  </a:cubicBezTo>
                  <a:close/>
                  <a:moveTo>
                    <a:pt x="282" y="685"/>
                  </a:moveTo>
                  <a:cubicBezTo>
                    <a:pt x="282" y="685"/>
                    <a:pt x="282" y="684"/>
                    <a:pt x="281" y="684"/>
                  </a:cubicBezTo>
                  <a:cubicBezTo>
                    <a:pt x="281" y="684"/>
                    <a:pt x="281" y="684"/>
                    <a:pt x="281" y="684"/>
                  </a:cubicBezTo>
                  <a:cubicBezTo>
                    <a:pt x="282" y="684"/>
                    <a:pt x="282" y="685"/>
                    <a:pt x="282" y="685"/>
                  </a:cubicBezTo>
                  <a:close/>
                  <a:moveTo>
                    <a:pt x="327" y="697"/>
                  </a:moveTo>
                  <a:cubicBezTo>
                    <a:pt x="327" y="697"/>
                    <a:pt x="327" y="696"/>
                    <a:pt x="327" y="696"/>
                  </a:cubicBezTo>
                  <a:cubicBezTo>
                    <a:pt x="327" y="696"/>
                    <a:pt x="327" y="697"/>
                    <a:pt x="327" y="697"/>
                  </a:cubicBezTo>
                  <a:close/>
                  <a:moveTo>
                    <a:pt x="327" y="694"/>
                  </a:moveTo>
                  <a:cubicBezTo>
                    <a:pt x="327" y="694"/>
                    <a:pt x="327" y="695"/>
                    <a:pt x="328" y="695"/>
                  </a:cubicBezTo>
                  <a:cubicBezTo>
                    <a:pt x="327" y="695"/>
                    <a:pt x="327" y="694"/>
                    <a:pt x="327" y="694"/>
                  </a:cubicBezTo>
                  <a:close/>
                  <a:moveTo>
                    <a:pt x="188" y="716"/>
                  </a:moveTo>
                  <a:cubicBezTo>
                    <a:pt x="188" y="716"/>
                    <a:pt x="188" y="715"/>
                    <a:pt x="189" y="715"/>
                  </a:cubicBezTo>
                  <a:cubicBezTo>
                    <a:pt x="189" y="715"/>
                    <a:pt x="188" y="715"/>
                    <a:pt x="188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ubicBezTo>
                    <a:pt x="188" y="715"/>
                    <a:pt x="188" y="716"/>
                    <a:pt x="188" y="716"/>
                  </a:cubicBezTo>
                  <a:close/>
                  <a:moveTo>
                    <a:pt x="341" y="678"/>
                  </a:moveTo>
                  <a:cubicBezTo>
                    <a:pt x="339" y="678"/>
                    <a:pt x="339" y="679"/>
                    <a:pt x="338" y="680"/>
                  </a:cubicBezTo>
                  <a:cubicBezTo>
                    <a:pt x="339" y="679"/>
                    <a:pt x="339" y="678"/>
                    <a:pt x="341" y="678"/>
                  </a:cubicBezTo>
                  <a:close/>
                  <a:moveTo>
                    <a:pt x="666" y="124"/>
                  </a:moveTo>
                  <a:cubicBezTo>
                    <a:pt x="666" y="125"/>
                    <a:pt x="666" y="125"/>
                    <a:pt x="666" y="125"/>
                  </a:cubicBezTo>
                  <a:cubicBezTo>
                    <a:pt x="666" y="125"/>
                    <a:pt x="666" y="125"/>
                    <a:pt x="666" y="125"/>
                  </a:cubicBezTo>
                  <a:cubicBezTo>
                    <a:pt x="666" y="125"/>
                    <a:pt x="666" y="125"/>
                    <a:pt x="666" y="124"/>
                  </a:cubicBezTo>
                  <a:close/>
                  <a:moveTo>
                    <a:pt x="474" y="358"/>
                  </a:moveTo>
                  <a:cubicBezTo>
                    <a:pt x="474" y="358"/>
                    <a:pt x="474" y="358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ubicBezTo>
                    <a:pt x="474" y="358"/>
                    <a:pt x="474" y="358"/>
                    <a:pt x="474" y="358"/>
                  </a:cubicBezTo>
                  <a:close/>
                  <a:moveTo>
                    <a:pt x="338" y="461"/>
                  </a:moveTo>
                  <a:cubicBezTo>
                    <a:pt x="338" y="460"/>
                    <a:pt x="338" y="460"/>
                    <a:pt x="338" y="460"/>
                  </a:cubicBezTo>
                  <a:cubicBezTo>
                    <a:pt x="338" y="460"/>
                    <a:pt x="338" y="460"/>
                    <a:pt x="338" y="461"/>
                  </a:cubicBezTo>
                  <a:close/>
                  <a:moveTo>
                    <a:pt x="333" y="690"/>
                  </a:moveTo>
                  <a:cubicBezTo>
                    <a:pt x="333" y="690"/>
                    <a:pt x="333" y="690"/>
                    <a:pt x="333" y="690"/>
                  </a:cubicBezTo>
                  <a:cubicBezTo>
                    <a:pt x="333" y="690"/>
                    <a:pt x="333" y="690"/>
                    <a:pt x="333" y="690"/>
                  </a:cubicBezTo>
                  <a:cubicBezTo>
                    <a:pt x="333" y="690"/>
                    <a:pt x="333" y="690"/>
                    <a:pt x="333" y="690"/>
                  </a:cubicBezTo>
                  <a:close/>
                  <a:moveTo>
                    <a:pt x="331" y="687"/>
                  </a:moveTo>
                  <a:cubicBezTo>
                    <a:pt x="331" y="687"/>
                    <a:pt x="331" y="686"/>
                    <a:pt x="331" y="686"/>
                  </a:cubicBezTo>
                  <a:cubicBezTo>
                    <a:pt x="331" y="686"/>
                    <a:pt x="331" y="686"/>
                    <a:pt x="331" y="686"/>
                  </a:cubicBezTo>
                  <a:cubicBezTo>
                    <a:pt x="331" y="686"/>
                    <a:pt x="331" y="687"/>
                    <a:pt x="331" y="687"/>
                  </a:cubicBezTo>
                  <a:close/>
                  <a:moveTo>
                    <a:pt x="332" y="687"/>
                  </a:moveTo>
                  <a:cubicBezTo>
                    <a:pt x="332" y="687"/>
                    <a:pt x="332" y="687"/>
                    <a:pt x="332" y="687"/>
                  </a:cubicBezTo>
                  <a:cubicBezTo>
                    <a:pt x="332" y="687"/>
                    <a:pt x="332" y="687"/>
                    <a:pt x="332" y="687"/>
                  </a:cubicBezTo>
                  <a:cubicBezTo>
                    <a:pt x="332" y="687"/>
                    <a:pt x="332" y="687"/>
                    <a:pt x="332" y="687"/>
                  </a:cubicBezTo>
                  <a:close/>
                  <a:moveTo>
                    <a:pt x="334" y="692"/>
                  </a:moveTo>
                  <a:cubicBezTo>
                    <a:pt x="334" y="692"/>
                    <a:pt x="334" y="692"/>
                    <a:pt x="334" y="693"/>
                  </a:cubicBezTo>
                  <a:cubicBezTo>
                    <a:pt x="334" y="692"/>
                    <a:pt x="334" y="692"/>
                    <a:pt x="334" y="692"/>
                  </a:cubicBezTo>
                  <a:close/>
                  <a:moveTo>
                    <a:pt x="245" y="604"/>
                  </a:moveTo>
                  <a:cubicBezTo>
                    <a:pt x="245" y="605"/>
                    <a:pt x="245" y="605"/>
                    <a:pt x="245" y="605"/>
                  </a:cubicBezTo>
                  <a:cubicBezTo>
                    <a:pt x="245" y="605"/>
                    <a:pt x="245" y="605"/>
                    <a:pt x="245" y="604"/>
                  </a:cubicBezTo>
                  <a:close/>
                  <a:moveTo>
                    <a:pt x="250" y="720"/>
                  </a:moveTo>
                  <a:cubicBezTo>
                    <a:pt x="250" y="720"/>
                    <a:pt x="250" y="721"/>
                    <a:pt x="250" y="721"/>
                  </a:cubicBezTo>
                  <a:cubicBezTo>
                    <a:pt x="250" y="721"/>
                    <a:pt x="250" y="720"/>
                    <a:pt x="250" y="720"/>
                  </a:cubicBezTo>
                  <a:close/>
                  <a:moveTo>
                    <a:pt x="280" y="708"/>
                  </a:moveTo>
                  <a:cubicBezTo>
                    <a:pt x="280" y="708"/>
                    <a:pt x="280" y="707"/>
                    <a:pt x="280" y="707"/>
                  </a:cubicBezTo>
                  <a:cubicBezTo>
                    <a:pt x="280" y="707"/>
                    <a:pt x="280" y="708"/>
                    <a:pt x="280" y="708"/>
                  </a:cubicBezTo>
                  <a:close/>
                  <a:moveTo>
                    <a:pt x="279" y="708"/>
                  </a:moveTo>
                  <a:cubicBezTo>
                    <a:pt x="279" y="708"/>
                    <a:pt x="279" y="708"/>
                    <a:pt x="279" y="708"/>
                  </a:cubicBezTo>
                  <a:cubicBezTo>
                    <a:pt x="279" y="708"/>
                    <a:pt x="279" y="708"/>
                    <a:pt x="279" y="708"/>
                  </a:cubicBezTo>
                  <a:close/>
                  <a:moveTo>
                    <a:pt x="273" y="716"/>
                  </a:moveTo>
                  <a:cubicBezTo>
                    <a:pt x="273" y="716"/>
                    <a:pt x="273" y="717"/>
                    <a:pt x="273" y="717"/>
                  </a:cubicBezTo>
                  <a:cubicBezTo>
                    <a:pt x="273" y="717"/>
                    <a:pt x="273" y="716"/>
                    <a:pt x="273" y="716"/>
                  </a:cubicBezTo>
                  <a:close/>
                  <a:moveTo>
                    <a:pt x="300" y="638"/>
                  </a:moveTo>
                  <a:cubicBezTo>
                    <a:pt x="300" y="638"/>
                    <a:pt x="300" y="638"/>
                    <a:pt x="300" y="638"/>
                  </a:cubicBezTo>
                  <a:cubicBezTo>
                    <a:pt x="300" y="638"/>
                    <a:pt x="300" y="638"/>
                    <a:pt x="300" y="638"/>
                  </a:cubicBezTo>
                  <a:cubicBezTo>
                    <a:pt x="300" y="638"/>
                    <a:pt x="300" y="638"/>
                    <a:pt x="300" y="638"/>
                  </a:cubicBezTo>
                  <a:close/>
                  <a:moveTo>
                    <a:pt x="238" y="721"/>
                  </a:moveTo>
                  <a:cubicBezTo>
                    <a:pt x="238" y="721"/>
                    <a:pt x="238" y="721"/>
                    <a:pt x="238" y="722"/>
                  </a:cubicBezTo>
                  <a:cubicBezTo>
                    <a:pt x="238" y="721"/>
                    <a:pt x="238" y="721"/>
                    <a:pt x="238" y="721"/>
                  </a:cubicBezTo>
                  <a:close/>
                  <a:moveTo>
                    <a:pt x="239" y="673"/>
                  </a:moveTo>
                  <a:cubicBezTo>
                    <a:pt x="239" y="673"/>
                    <a:pt x="238" y="673"/>
                    <a:pt x="238" y="673"/>
                  </a:cubicBezTo>
                  <a:cubicBezTo>
                    <a:pt x="238" y="673"/>
                    <a:pt x="239" y="673"/>
                    <a:pt x="239" y="673"/>
                  </a:cubicBezTo>
                  <a:close/>
                  <a:moveTo>
                    <a:pt x="274" y="693"/>
                  </a:moveTo>
                  <a:cubicBezTo>
                    <a:pt x="274" y="693"/>
                    <a:pt x="274" y="693"/>
                    <a:pt x="274" y="693"/>
                  </a:cubicBezTo>
                  <a:cubicBezTo>
                    <a:pt x="274" y="693"/>
                    <a:pt x="274" y="694"/>
                    <a:pt x="274" y="694"/>
                  </a:cubicBezTo>
                  <a:cubicBezTo>
                    <a:pt x="274" y="694"/>
                    <a:pt x="274" y="693"/>
                    <a:pt x="274" y="693"/>
                  </a:cubicBezTo>
                  <a:close/>
                  <a:moveTo>
                    <a:pt x="346" y="658"/>
                  </a:moveTo>
                  <a:cubicBezTo>
                    <a:pt x="346" y="658"/>
                    <a:pt x="346" y="657"/>
                    <a:pt x="346" y="657"/>
                  </a:cubicBezTo>
                  <a:cubicBezTo>
                    <a:pt x="346" y="657"/>
                    <a:pt x="346" y="658"/>
                    <a:pt x="346" y="658"/>
                  </a:cubicBezTo>
                  <a:close/>
                  <a:moveTo>
                    <a:pt x="346" y="658"/>
                  </a:moveTo>
                  <a:cubicBezTo>
                    <a:pt x="346" y="658"/>
                    <a:pt x="346" y="659"/>
                    <a:pt x="346" y="659"/>
                  </a:cubicBezTo>
                  <a:cubicBezTo>
                    <a:pt x="346" y="659"/>
                    <a:pt x="346" y="658"/>
                    <a:pt x="346" y="658"/>
                  </a:cubicBezTo>
                  <a:close/>
                  <a:moveTo>
                    <a:pt x="345" y="662"/>
                  </a:moveTo>
                  <a:cubicBezTo>
                    <a:pt x="345" y="662"/>
                    <a:pt x="345" y="662"/>
                    <a:pt x="345" y="662"/>
                  </a:cubicBezTo>
                  <a:cubicBezTo>
                    <a:pt x="345" y="662"/>
                    <a:pt x="345" y="662"/>
                    <a:pt x="345" y="662"/>
                  </a:cubicBezTo>
                  <a:cubicBezTo>
                    <a:pt x="345" y="662"/>
                    <a:pt x="345" y="662"/>
                    <a:pt x="345" y="662"/>
                  </a:cubicBezTo>
                  <a:close/>
                  <a:moveTo>
                    <a:pt x="344" y="661"/>
                  </a:moveTo>
                  <a:cubicBezTo>
                    <a:pt x="344" y="661"/>
                    <a:pt x="344" y="661"/>
                    <a:pt x="344" y="661"/>
                  </a:cubicBezTo>
                  <a:cubicBezTo>
                    <a:pt x="344" y="661"/>
                    <a:pt x="344" y="661"/>
                    <a:pt x="344" y="661"/>
                  </a:cubicBezTo>
                  <a:close/>
                  <a:moveTo>
                    <a:pt x="329" y="654"/>
                  </a:moveTo>
                  <a:cubicBezTo>
                    <a:pt x="329" y="653"/>
                    <a:pt x="329" y="653"/>
                    <a:pt x="330" y="653"/>
                  </a:cubicBezTo>
                  <a:cubicBezTo>
                    <a:pt x="329" y="653"/>
                    <a:pt x="329" y="653"/>
                    <a:pt x="329" y="654"/>
                  </a:cubicBezTo>
                  <a:close/>
                  <a:moveTo>
                    <a:pt x="328" y="654"/>
                  </a:moveTo>
                  <a:cubicBezTo>
                    <a:pt x="328" y="654"/>
                    <a:pt x="328" y="654"/>
                    <a:pt x="328" y="654"/>
                  </a:cubicBezTo>
                  <a:cubicBezTo>
                    <a:pt x="328" y="654"/>
                    <a:pt x="328" y="654"/>
                    <a:pt x="328" y="654"/>
                  </a:cubicBezTo>
                  <a:close/>
                  <a:moveTo>
                    <a:pt x="329" y="655"/>
                  </a:moveTo>
                  <a:cubicBezTo>
                    <a:pt x="330" y="656"/>
                    <a:pt x="329" y="656"/>
                    <a:pt x="329" y="656"/>
                  </a:cubicBezTo>
                  <a:cubicBezTo>
                    <a:pt x="329" y="656"/>
                    <a:pt x="330" y="656"/>
                    <a:pt x="329" y="655"/>
                  </a:cubicBezTo>
                  <a:close/>
                  <a:moveTo>
                    <a:pt x="300" y="714"/>
                  </a:moveTo>
                  <a:cubicBezTo>
                    <a:pt x="300" y="715"/>
                    <a:pt x="300" y="715"/>
                    <a:pt x="299" y="715"/>
                  </a:cubicBezTo>
                  <a:cubicBezTo>
                    <a:pt x="299" y="715"/>
                    <a:pt x="299" y="715"/>
                    <a:pt x="299" y="715"/>
                  </a:cubicBezTo>
                  <a:cubicBezTo>
                    <a:pt x="300" y="715"/>
                    <a:pt x="300" y="715"/>
                    <a:pt x="300" y="714"/>
                  </a:cubicBezTo>
                  <a:close/>
                  <a:moveTo>
                    <a:pt x="714" y="108"/>
                  </a:moveTo>
                  <a:cubicBezTo>
                    <a:pt x="714" y="108"/>
                    <a:pt x="714" y="108"/>
                    <a:pt x="714" y="108"/>
                  </a:cubicBezTo>
                  <a:cubicBezTo>
                    <a:pt x="714" y="108"/>
                    <a:pt x="714" y="108"/>
                    <a:pt x="714" y="108"/>
                  </a:cubicBezTo>
                  <a:cubicBezTo>
                    <a:pt x="714" y="108"/>
                    <a:pt x="714" y="108"/>
                    <a:pt x="714" y="108"/>
                  </a:cubicBezTo>
                  <a:close/>
                  <a:moveTo>
                    <a:pt x="305" y="655"/>
                  </a:moveTo>
                  <a:cubicBezTo>
                    <a:pt x="305" y="654"/>
                    <a:pt x="305" y="654"/>
                    <a:pt x="304" y="654"/>
                  </a:cubicBezTo>
                  <a:cubicBezTo>
                    <a:pt x="305" y="654"/>
                    <a:pt x="305" y="654"/>
                    <a:pt x="305" y="655"/>
                  </a:cubicBezTo>
                  <a:close/>
                  <a:moveTo>
                    <a:pt x="299" y="714"/>
                  </a:moveTo>
                  <a:cubicBezTo>
                    <a:pt x="299" y="714"/>
                    <a:pt x="299" y="714"/>
                    <a:pt x="299" y="715"/>
                  </a:cubicBezTo>
                  <a:cubicBezTo>
                    <a:pt x="299" y="715"/>
                    <a:pt x="299" y="715"/>
                    <a:pt x="299" y="715"/>
                  </a:cubicBezTo>
                  <a:cubicBezTo>
                    <a:pt x="299" y="714"/>
                    <a:pt x="299" y="714"/>
                    <a:pt x="299" y="714"/>
                  </a:cubicBezTo>
                  <a:close/>
                  <a:moveTo>
                    <a:pt x="287" y="721"/>
                  </a:moveTo>
                  <a:cubicBezTo>
                    <a:pt x="287" y="721"/>
                    <a:pt x="287" y="721"/>
                    <a:pt x="287" y="721"/>
                  </a:cubicBezTo>
                  <a:cubicBezTo>
                    <a:pt x="287" y="721"/>
                    <a:pt x="287" y="721"/>
                    <a:pt x="287" y="721"/>
                  </a:cubicBezTo>
                  <a:cubicBezTo>
                    <a:pt x="287" y="721"/>
                    <a:pt x="287" y="721"/>
                    <a:pt x="287" y="721"/>
                  </a:cubicBezTo>
                  <a:close/>
                  <a:moveTo>
                    <a:pt x="299" y="715"/>
                  </a:moveTo>
                  <a:cubicBezTo>
                    <a:pt x="299" y="715"/>
                    <a:pt x="299" y="715"/>
                    <a:pt x="299" y="715"/>
                  </a:cubicBezTo>
                  <a:cubicBezTo>
                    <a:pt x="299" y="715"/>
                    <a:pt x="299" y="715"/>
                    <a:pt x="299" y="716"/>
                  </a:cubicBezTo>
                  <a:cubicBezTo>
                    <a:pt x="299" y="716"/>
                    <a:pt x="299" y="716"/>
                    <a:pt x="299" y="716"/>
                  </a:cubicBezTo>
                  <a:cubicBezTo>
                    <a:pt x="299" y="715"/>
                    <a:pt x="299" y="715"/>
                    <a:pt x="299" y="715"/>
                  </a:cubicBezTo>
                  <a:close/>
                  <a:moveTo>
                    <a:pt x="285" y="721"/>
                  </a:moveTo>
                  <a:cubicBezTo>
                    <a:pt x="285" y="721"/>
                    <a:pt x="285" y="721"/>
                    <a:pt x="285" y="721"/>
                  </a:cubicBezTo>
                  <a:cubicBezTo>
                    <a:pt x="285" y="721"/>
                    <a:pt x="285" y="721"/>
                    <a:pt x="285" y="721"/>
                  </a:cubicBezTo>
                  <a:close/>
                  <a:moveTo>
                    <a:pt x="294" y="695"/>
                  </a:moveTo>
                  <a:cubicBezTo>
                    <a:pt x="294" y="695"/>
                    <a:pt x="294" y="695"/>
                    <a:pt x="294" y="694"/>
                  </a:cubicBezTo>
                  <a:cubicBezTo>
                    <a:pt x="294" y="694"/>
                    <a:pt x="294" y="694"/>
                    <a:pt x="294" y="694"/>
                  </a:cubicBezTo>
                  <a:cubicBezTo>
                    <a:pt x="294" y="695"/>
                    <a:pt x="294" y="695"/>
                    <a:pt x="294" y="695"/>
                  </a:cubicBezTo>
                  <a:close/>
                  <a:moveTo>
                    <a:pt x="297" y="723"/>
                  </a:moveTo>
                  <a:cubicBezTo>
                    <a:pt x="297" y="723"/>
                    <a:pt x="297" y="723"/>
                    <a:pt x="297" y="723"/>
                  </a:cubicBezTo>
                  <a:cubicBezTo>
                    <a:pt x="297" y="723"/>
                    <a:pt x="297" y="723"/>
                    <a:pt x="297" y="723"/>
                  </a:cubicBezTo>
                  <a:close/>
                  <a:moveTo>
                    <a:pt x="288" y="703"/>
                  </a:moveTo>
                  <a:cubicBezTo>
                    <a:pt x="288" y="702"/>
                    <a:pt x="288" y="702"/>
                    <a:pt x="288" y="702"/>
                  </a:cubicBezTo>
                  <a:cubicBezTo>
                    <a:pt x="288" y="702"/>
                    <a:pt x="288" y="702"/>
                    <a:pt x="288" y="703"/>
                  </a:cubicBezTo>
                  <a:close/>
                  <a:moveTo>
                    <a:pt x="293" y="690"/>
                  </a:moveTo>
                  <a:cubicBezTo>
                    <a:pt x="293" y="690"/>
                    <a:pt x="293" y="690"/>
                    <a:pt x="293" y="691"/>
                  </a:cubicBezTo>
                  <a:cubicBezTo>
                    <a:pt x="293" y="690"/>
                    <a:pt x="293" y="690"/>
                    <a:pt x="293" y="690"/>
                  </a:cubicBezTo>
                  <a:close/>
                  <a:moveTo>
                    <a:pt x="436" y="423"/>
                  </a:moveTo>
                  <a:cubicBezTo>
                    <a:pt x="436" y="423"/>
                    <a:pt x="436" y="423"/>
                    <a:pt x="436" y="423"/>
                  </a:cubicBezTo>
                  <a:cubicBezTo>
                    <a:pt x="436" y="423"/>
                    <a:pt x="436" y="423"/>
                    <a:pt x="436" y="423"/>
                  </a:cubicBezTo>
                  <a:close/>
                  <a:moveTo>
                    <a:pt x="436" y="424"/>
                  </a:moveTo>
                  <a:cubicBezTo>
                    <a:pt x="436" y="424"/>
                    <a:pt x="436" y="424"/>
                    <a:pt x="436" y="424"/>
                  </a:cubicBezTo>
                  <a:cubicBezTo>
                    <a:pt x="436" y="424"/>
                    <a:pt x="436" y="424"/>
                    <a:pt x="436" y="424"/>
                  </a:cubicBezTo>
                  <a:cubicBezTo>
                    <a:pt x="436" y="424"/>
                    <a:pt x="436" y="424"/>
                    <a:pt x="436" y="424"/>
                  </a:cubicBezTo>
                  <a:close/>
                  <a:moveTo>
                    <a:pt x="432" y="470"/>
                  </a:moveTo>
                  <a:cubicBezTo>
                    <a:pt x="432" y="470"/>
                    <a:pt x="431" y="470"/>
                    <a:pt x="431" y="470"/>
                  </a:cubicBezTo>
                  <a:cubicBezTo>
                    <a:pt x="431" y="470"/>
                    <a:pt x="431" y="470"/>
                    <a:pt x="431" y="470"/>
                  </a:cubicBezTo>
                  <a:cubicBezTo>
                    <a:pt x="431" y="470"/>
                    <a:pt x="432" y="470"/>
                    <a:pt x="432" y="470"/>
                  </a:cubicBezTo>
                  <a:close/>
                  <a:moveTo>
                    <a:pt x="362" y="661"/>
                  </a:moveTo>
                  <a:cubicBezTo>
                    <a:pt x="362" y="661"/>
                    <a:pt x="362" y="661"/>
                    <a:pt x="362" y="661"/>
                  </a:cubicBezTo>
                  <a:cubicBezTo>
                    <a:pt x="362" y="661"/>
                    <a:pt x="362" y="661"/>
                    <a:pt x="362" y="661"/>
                  </a:cubicBezTo>
                  <a:close/>
                  <a:moveTo>
                    <a:pt x="574" y="67"/>
                  </a:moveTo>
                  <a:cubicBezTo>
                    <a:pt x="574" y="67"/>
                    <a:pt x="574" y="66"/>
                    <a:pt x="574" y="65"/>
                  </a:cubicBezTo>
                  <a:cubicBezTo>
                    <a:pt x="574" y="66"/>
                    <a:pt x="574" y="67"/>
                    <a:pt x="574" y="67"/>
                  </a:cubicBezTo>
                  <a:close/>
                  <a:moveTo>
                    <a:pt x="347" y="679"/>
                  </a:moveTo>
                  <a:cubicBezTo>
                    <a:pt x="347" y="680"/>
                    <a:pt x="347" y="680"/>
                    <a:pt x="347" y="680"/>
                  </a:cubicBezTo>
                  <a:cubicBezTo>
                    <a:pt x="347" y="680"/>
                    <a:pt x="347" y="680"/>
                    <a:pt x="347" y="679"/>
                  </a:cubicBezTo>
                  <a:close/>
                  <a:moveTo>
                    <a:pt x="347" y="680"/>
                  </a:moveTo>
                  <a:cubicBezTo>
                    <a:pt x="347" y="680"/>
                    <a:pt x="347" y="680"/>
                    <a:pt x="347" y="680"/>
                  </a:cubicBezTo>
                  <a:cubicBezTo>
                    <a:pt x="347" y="680"/>
                    <a:pt x="347" y="680"/>
                    <a:pt x="347" y="680"/>
                  </a:cubicBezTo>
                  <a:cubicBezTo>
                    <a:pt x="347" y="680"/>
                    <a:pt x="347" y="680"/>
                    <a:pt x="347" y="680"/>
                  </a:cubicBezTo>
                  <a:close/>
                  <a:moveTo>
                    <a:pt x="441" y="507"/>
                  </a:moveTo>
                  <a:cubicBezTo>
                    <a:pt x="441" y="507"/>
                    <a:pt x="441" y="507"/>
                    <a:pt x="441" y="507"/>
                  </a:cubicBezTo>
                  <a:cubicBezTo>
                    <a:pt x="441" y="507"/>
                    <a:pt x="441" y="507"/>
                    <a:pt x="441" y="507"/>
                  </a:cubicBezTo>
                  <a:cubicBezTo>
                    <a:pt x="441" y="507"/>
                    <a:pt x="441" y="507"/>
                    <a:pt x="441" y="507"/>
                  </a:cubicBezTo>
                  <a:close/>
                  <a:moveTo>
                    <a:pt x="332" y="635"/>
                  </a:moveTo>
                  <a:cubicBezTo>
                    <a:pt x="332" y="635"/>
                    <a:pt x="332" y="635"/>
                    <a:pt x="332" y="635"/>
                  </a:cubicBezTo>
                  <a:cubicBezTo>
                    <a:pt x="331" y="635"/>
                    <a:pt x="331" y="634"/>
                    <a:pt x="332" y="634"/>
                  </a:cubicBezTo>
                  <a:cubicBezTo>
                    <a:pt x="331" y="634"/>
                    <a:pt x="331" y="635"/>
                    <a:pt x="332" y="635"/>
                  </a:cubicBezTo>
                  <a:close/>
                  <a:moveTo>
                    <a:pt x="746" y="147"/>
                  </a:moveTo>
                  <a:cubicBezTo>
                    <a:pt x="746" y="147"/>
                    <a:pt x="746" y="147"/>
                    <a:pt x="746" y="147"/>
                  </a:cubicBezTo>
                  <a:cubicBezTo>
                    <a:pt x="746" y="147"/>
                    <a:pt x="746" y="147"/>
                    <a:pt x="746" y="147"/>
                  </a:cubicBezTo>
                  <a:close/>
                  <a:moveTo>
                    <a:pt x="308" y="516"/>
                  </a:move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6"/>
                    <a:pt x="308" y="516"/>
                  </a:cubicBezTo>
                  <a:close/>
                  <a:moveTo>
                    <a:pt x="307" y="518"/>
                  </a:moveTo>
                  <a:cubicBezTo>
                    <a:pt x="307" y="518"/>
                    <a:pt x="307" y="518"/>
                    <a:pt x="307" y="518"/>
                  </a:cubicBezTo>
                  <a:cubicBezTo>
                    <a:pt x="307" y="518"/>
                    <a:pt x="307" y="518"/>
                    <a:pt x="307" y="518"/>
                  </a:cubicBezTo>
                  <a:close/>
                  <a:moveTo>
                    <a:pt x="498" y="171"/>
                  </a:moveTo>
                  <a:cubicBezTo>
                    <a:pt x="498" y="171"/>
                    <a:pt x="498" y="171"/>
                    <a:pt x="498" y="171"/>
                  </a:cubicBezTo>
                  <a:cubicBezTo>
                    <a:pt x="498" y="171"/>
                    <a:pt x="498" y="171"/>
                    <a:pt x="498" y="171"/>
                  </a:cubicBezTo>
                  <a:cubicBezTo>
                    <a:pt x="498" y="171"/>
                    <a:pt x="498" y="171"/>
                    <a:pt x="498" y="171"/>
                  </a:cubicBezTo>
                  <a:close/>
                  <a:moveTo>
                    <a:pt x="328" y="643"/>
                  </a:moveTo>
                  <a:cubicBezTo>
                    <a:pt x="328" y="644"/>
                    <a:pt x="328" y="644"/>
                    <a:pt x="328" y="644"/>
                  </a:cubicBezTo>
                  <a:cubicBezTo>
                    <a:pt x="328" y="644"/>
                    <a:pt x="328" y="644"/>
                    <a:pt x="328" y="643"/>
                  </a:cubicBezTo>
                  <a:close/>
                  <a:moveTo>
                    <a:pt x="329" y="644"/>
                  </a:moveTo>
                  <a:cubicBezTo>
                    <a:pt x="329" y="644"/>
                    <a:pt x="329" y="644"/>
                    <a:pt x="329" y="644"/>
                  </a:cubicBezTo>
                  <a:cubicBezTo>
                    <a:pt x="329" y="644"/>
                    <a:pt x="329" y="644"/>
                    <a:pt x="329" y="644"/>
                  </a:cubicBezTo>
                  <a:cubicBezTo>
                    <a:pt x="329" y="644"/>
                    <a:pt x="329" y="644"/>
                    <a:pt x="329" y="644"/>
                  </a:cubicBezTo>
                  <a:close/>
                  <a:moveTo>
                    <a:pt x="350" y="672"/>
                  </a:moveTo>
                  <a:cubicBezTo>
                    <a:pt x="350" y="672"/>
                    <a:pt x="350" y="672"/>
                    <a:pt x="350" y="672"/>
                  </a:cubicBezTo>
                  <a:cubicBezTo>
                    <a:pt x="350" y="672"/>
                    <a:pt x="350" y="672"/>
                    <a:pt x="350" y="672"/>
                  </a:cubicBezTo>
                  <a:close/>
                  <a:moveTo>
                    <a:pt x="399" y="406"/>
                  </a:moveTo>
                  <a:cubicBezTo>
                    <a:pt x="399" y="406"/>
                    <a:pt x="399" y="406"/>
                    <a:pt x="399" y="406"/>
                  </a:cubicBezTo>
                  <a:cubicBezTo>
                    <a:pt x="399" y="406"/>
                    <a:pt x="399" y="406"/>
                    <a:pt x="399" y="406"/>
                  </a:cubicBezTo>
                  <a:close/>
                  <a:moveTo>
                    <a:pt x="958" y="1051"/>
                  </a:moveTo>
                  <a:cubicBezTo>
                    <a:pt x="958" y="1051"/>
                    <a:pt x="958" y="1051"/>
                    <a:pt x="958" y="1051"/>
                  </a:cubicBezTo>
                  <a:cubicBezTo>
                    <a:pt x="958" y="1051"/>
                    <a:pt x="958" y="1051"/>
                    <a:pt x="958" y="1051"/>
                  </a:cubicBezTo>
                  <a:close/>
                  <a:moveTo>
                    <a:pt x="350" y="686"/>
                  </a:moveTo>
                  <a:cubicBezTo>
                    <a:pt x="350" y="686"/>
                    <a:pt x="350" y="686"/>
                    <a:pt x="350" y="686"/>
                  </a:cubicBezTo>
                  <a:cubicBezTo>
                    <a:pt x="350" y="686"/>
                    <a:pt x="350" y="686"/>
                    <a:pt x="350" y="685"/>
                  </a:cubicBezTo>
                  <a:cubicBezTo>
                    <a:pt x="350" y="686"/>
                    <a:pt x="350" y="686"/>
                    <a:pt x="350" y="686"/>
                  </a:cubicBezTo>
                  <a:close/>
                  <a:moveTo>
                    <a:pt x="342" y="474"/>
                  </a:moveTo>
                  <a:cubicBezTo>
                    <a:pt x="342" y="474"/>
                    <a:pt x="342" y="473"/>
                    <a:pt x="342" y="473"/>
                  </a:cubicBezTo>
                  <a:cubicBezTo>
                    <a:pt x="342" y="473"/>
                    <a:pt x="342" y="474"/>
                    <a:pt x="342" y="474"/>
                  </a:cubicBezTo>
                  <a:close/>
                  <a:moveTo>
                    <a:pt x="381" y="617"/>
                  </a:moveTo>
                  <a:cubicBezTo>
                    <a:pt x="381" y="617"/>
                    <a:pt x="381" y="617"/>
                    <a:pt x="381" y="617"/>
                  </a:cubicBezTo>
                  <a:cubicBezTo>
                    <a:pt x="381" y="617"/>
                    <a:pt x="381" y="617"/>
                    <a:pt x="381" y="617"/>
                  </a:cubicBezTo>
                  <a:close/>
                  <a:moveTo>
                    <a:pt x="251" y="725"/>
                  </a:moveTo>
                  <a:cubicBezTo>
                    <a:pt x="251" y="725"/>
                    <a:pt x="251" y="725"/>
                    <a:pt x="251" y="725"/>
                  </a:cubicBezTo>
                  <a:cubicBezTo>
                    <a:pt x="251" y="725"/>
                    <a:pt x="251" y="725"/>
                    <a:pt x="251" y="725"/>
                  </a:cubicBezTo>
                  <a:close/>
                  <a:moveTo>
                    <a:pt x="307" y="671"/>
                  </a:moveTo>
                  <a:cubicBezTo>
                    <a:pt x="307" y="671"/>
                    <a:pt x="307" y="671"/>
                    <a:pt x="307" y="671"/>
                  </a:cubicBezTo>
                  <a:cubicBezTo>
                    <a:pt x="307" y="671"/>
                    <a:pt x="307" y="671"/>
                    <a:pt x="307" y="671"/>
                  </a:cubicBezTo>
                  <a:cubicBezTo>
                    <a:pt x="307" y="671"/>
                    <a:pt x="307" y="671"/>
                    <a:pt x="307" y="671"/>
                  </a:cubicBezTo>
                  <a:close/>
                  <a:moveTo>
                    <a:pt x="303" y="676"/>
                  </a:moveTo>
                  <a:cubicBezTo>
                    <a:pt x="303" y="677"/>
                    <a:pt x="302" y="677"/>
                    <a:pt x="302" y="678"/>
                  </a:cubicBezTo>
                  <a:cubicBezTo>
                    <a:pt x="302" y="677"/>
                    <a:pt x="303" y="677"/>
                    <a:pt x="303" y="676"/>
                  </a:cubicBezTo>
                  <a:close/>
                  <a:moveTo>
                    <a:pt x="350" y="659"/>
                  </a:moveTo>
                  <a:cubicBezTo>
                    <a:pt x="350" y="659"/>
                    <a:pt x="350" y="659"/>
                    <a:pt x="350" y="659"/>
                  </a:cubicBezTo>
                  <a:cubicBezTo>
                    <a:pt x="350" y="659"/>
                    <a:pt x="350" y="659"/>
                    <a:pt x="350" y="659"/>
                  </a:cubicBezTo>
                  <a:cubicBezTo>
                    <a:pt x="350" y="659"/>
                    <a:pt x="350" y="659"/>
                    <a:pt x="350" y="659"/>
                  </a:cubicBezTo>
                  <a:close/>
                  <a:moveTo>
                    <a:pt x="341" y="437"/>
                  </a:moveTo>
                  <a:cubicBezTo>
                    <a:pt x="341" y="437"/>
                    <a:pt x="341" y="437"/>
                    <a:pt x="341" y="437"/>
                  </a:cubicBezTo>
                  <a:cubicBezTo>
                    <a:pt x="341" y="437"/>
                    <a:pt x="341" y="437"/>
                    <a:pt x="341" y="437"/>
                  </a:cubicBezTo>
                  <a:cubicBezTo>
                    <a:pt x="341" y="437"/>
                    <a:pt x="341" y="437"/>
                    <a:pt x="341" y="437"/>
                  </a:cubicBezTo>
                  <a:close/>
                  <a:moveTo>
                    <a:pt x="312" y="496"/>
                  </a:moveTo>
                  <a:cubicBezTo>
                    <a:pt x="312" y="496"/>
                    <a:pt x="312" y="496"/>
                    <a:pt x="312" y="496"/>
                  </a:cubicBezTo>
                  <a:cubicBezTo>
                    <a:pt x="312" y="496"/>
                    <a:pt x="312" y="496"/>
                    <a:pt x="312" y="496"/>
                  </a:cubicBezTo>
                  <a:cubicBezTo>
                    <a:pt x="312" y="496"/>
                    <a:pt x="312" y="496"/>
                    <a:pt x="312" y="496"/>
                  </a:cubicBezTo>
                  <a:close/>
                  <a:moveTo>
                    <a:pt x="313" y="495"/>
                  </a:moveTo>
                  <a:cubicBezTo>
                    <a:pt x="313" y="496"/>
                    <a:pt x="313" y="496"/>
                    <a:pt x="312" y="496"/>
                  </a:cubicBezTo>
                  <a:cubicBezTo>
                    <a:pt x="312" y="496"/>
                    <a:pt x="312" y="496"/>
                    <a:pt x="312" y="496"/>
                  </a:cubicBezTo>
                  <a:cubicBezTo>
                    <a:pt x="313" y="496"/>
                    <a:pt x="313" y="496"/>
                    <a:pt x="313" y="495"/>
                  </a:cubicBezTo>
                  <a:close/>
                  <a:moveTo>
                    <a:pt x="819" y="1032"/>
                  </a:moveTo>
                  <a:cubicBezTo>
                    <a:pt x="819" y="1032"/>
                    <a:pt x="819" y="1032"/>
                    <a:pt x="819" y="1032"/>
                  </a:cubicBezTo>
                  <a:cubicBezTo>
                    <a:pt x="819" y="1032"/>
                    <a:pt x="819" y="1032"/>
                    <a:pt x="819" y="1032"/>
                  </a:cubicBezTo>
                  <a:cubicBezTo>
                    <a:pt x="819" y="1032"/>
                    <a:pt x="819" y="1032"/>
                    <a:pt x="819" y="1032"/>
                  </a:cubicBezTo>
                  <a:close/>
                  <a:moveTo>
                    <a:pt x="307" y="665"/>
                  </a:moveTo>
                  <a:cubicBezTo>
                    <a:pt x="307" y="665"/>
                    <a:pt x="307" y="664"/>
                    <a:pt x="307" y="664"/>
                  </a:cubicBezTo>
                  <a:cubicBezTo>
                    <a:pt x="307" y="664"/>
                    <a:pt x="307" y="665"/>
                    <a:pt x="307" y="665"/>
                  </a:cubicBezTo>
                  <a:close/>
                  <a:moveTo>
                    <a:pt x="309" y="661"/>
                  </a:moveTo>
                  <a:cubicBezTo>
                    <a:pt x="309" y="661"/>
                    <a:pt x="309" y="661"/>
                    <a:pt x="309" y="660"/>
                  </a:cubicBezTo>
                  <a:cubicBezTo>
                    <a:pt x="309" y="661"/>
                    <a:pt x="309" y="661"/>
                    <a:pt x="309" y="661"/>
                  </a:cubicBezTo>
                  <a:close/>
                  <a:moveTo>
                    <a:pt x="250" y="734"/>
                  </a:moveTo>
                  <a:cubicBezTo>
                    <a:pt x="250" y="734"/>
                    <a:pt x="250" y="734"/>
                    <a:pt x="250" y="734"/>
                  </a:cubicBezTo>
                  <a:cubicBezTo>
                    <a:pt x="250" y="734"/>
                    <a:pt x="250" y="734"/>
                    <a:pt x="250" y="734"/>
                  </a:cubicBezTo>
                  <a:cubicBezTo>
                    <a:pt x="250" y="734"/>
                    <a:pt x="250" y="734"/>
                    <a:pt x="250" y="734"/>
                  </a:cubicBezTo>
                  <a:close/>
                  <a:moveTo>
                    <a:pt x="244" y="730"/>
                  </a:moveTo>
                  <a:cubicBezTo>
                    <a:pt x="244" y="730"/>
                    <a:pt x="244" y="730"/>
                    <a:pt x="244" y="730"/>
                  </a:cubicBezTo>
                  <a:cubicBezTo>
                    <a:pt x="244" y="730"/>
                    <a:pt x="244" y="730"/>
                    <a:pt x="244" y="730"/>
                  </a:cubicBezTo>
                  <a:cubicBezTo>
                    <a:pt x="244" y="730"/>
                    <a:pt x="244" y="730"/>
                    <a:pt x="244" y="730"/>
                  </a:cubicBezTo>
                  <a:close/>
                  <a:moveTo>
                    <a:pt x="309" y="661"/>
                  </a:move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09" y="661"/>
                  </a:cubicBezTo>
                  <a:close/>
                  <a:moveTo>
                    <a:pt x="311" y="661"/>
                  </a:move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0" y="660"/>
                  </a:cubicBezTo>
                  <a:cubicBezTo>
                    <a:pt x="310" y="660"/>
                    <a:pt x="310" y="660"/>
                    <a:pt x="311" y="661"/>
                  </a:cubicBezTo>
                  <a:close/>
                  <a:moveTo>
                    <a:pt x="296" y="657"/>
                  </a:moveTo>
                  <a:cubicBezTo>
                    <a:pt x="296" y="657"/>
                    <a:pt x="296" y="657"/>
                    <a:pt x="296" y="657"/>
                  </a:cubicBezTo>
                  <a:cubicBezTo>
                    <a:pt x="296" y="657"/>
                    <a:pt x="296" y="657"/>
                    <a:pt x="296" y="657"/>
                  </a:cubicBezTo>
                  <a:cubicBezTo>
                    <a:pt x="296" y="657"/>
                    <a:pt x="296" y="657"/>
                    <a:pt x="296" y="657"/>
                  </a:cubicBezTo>
                  <a:close/>
                  <a:moveTo>
                    <a:pt x="226" y="727"/>
                  </a:moveTo>
                  <a:cubicBezTo>
                    <a:pt x="226" y="727"/>
                    <a:pt x="226" y="727"/>
                    <a:pt x="226" y="727"/>
                  </a:cubicBezTo>
                  <a:cubicBezTo>
                    <a:pt x="226" y="727"/>
                    <a:pt x="226" y="727"/>
                    <a:pt x="226" y="727"/>
                  </a:cubicBezTo>
                  <a:cubicBezTo>
                    <a:pt x="226" y="727"/>
                    <a:pt x="226" y="727"/>
                    <a:pt x="226" y="727"/>
                  </a:cubicBezTo>
                  <a:close/>
                  <a:moveTo>
                    <a:pt x="298" y="666"/>
                  </a:moveTo>
                  <a:cubicBezTo>
                    <a:pt x="298" y="665"/>
                    <a:pt x="298" y="665"/>
                    <a:pt x="298" y="665"/>
                  </a:cubicBezTo>
                  <a:cubicBezTo>
                    <a:pt x="298" y="665"/>
                    <a:pt x="298" y="665"/>
                    <a:pt x="298" y="666"/>
                  </a:cubicBezTo>
                  <a:close/>
                  <a:moveTo>
                    <a:pt x="309" y="647"/>
                  </a:moveTo>
                  <a:cubicBezTo>
                    <a:pt x="309" y="647"/>
                    <a:pt x="309" y="647"/>
                    <a:pt x="309" y="647"/>
                  </a:cubicBezTo>
                  <a:cubicBezTo>
                    <a:pt x="309" y="647"/>
                    <a:pt x="309" y="647"/>
                    <a:pt x="309" y="647"/>
                  </a:cubicBezTo>
                  <a:cubicBezTo>
                    <a:pt x="309" y="647"/>
                    <a:pt x="309" y="647"/>
                    <a:pt x="309" y="647"/>
                  </a:cubicBezTo>
                  <a:close/>
                  <a:moveTo>
                    <a:pt x="332" y="455"/>
                  </a:moveTo>
                  <a:cubicBezTo>
                    <a:pt x="332" y="455"/>
                    <a:pt x="332" y="455"/>
                    <a:pt x="332" y="455"/>
                  </a:cubicBezTo>
                  <a:cubicBezTo>
                    <a:pt x="332" y="455"/>
                    <a:pt x="332" y="455"/>
                    <a:pt x="332" y="455"/>
                  </a:cubicBezTo>
                  <a:cubicBezTo>
                    <a:pt x="332" y="455"/>
                    <a:pt x="332" y="455"/>
                    <a:pt x="332" y="455"/>
                  </a:cubicBezTo>
                  <a:close/>
                  <a:moveTo>
                    <a:pt x="330" y="454"/>
                  </a:moveTo>
                  <a:cubicBezTo>
                    <a:pt x="330" y="454"/>
                    <a:pt x="330" y="454"/>
                    <a:pt x="330" y="454"/>
                  </a:cubicBezTo>
                  <a:cubicBezTo>
                    <a:pt x="330" y="454"/>
                    <a:pt x="330" y="454"/>
                    <a:pt x="330" y="454"/>
                  </a:cubicBezTo>
                  <a:close/>
                  <a:moveTo>
                    <a:pt x="243" y="725"/>
                  </a:moveTo>
                  <a:cubicBezTo>
                    <a:pt x="242" y="725"/>
                    <a:pt x="242" y="726"/>
                    <a:pt x="241" y="726"/>
                  </a:cubicBezTo>
                  <a:cubicBezTo>
                    <a:pt x="242" y="726"/>
                    <a:pt x="242" y="725"/>
                    <a:pt x="243" y="725"/>
                  </a:cubicBezTo>
                  <a:close/>
                  <a:moveTo>
                    <a:pt x="298" y="643"/>
                  </a:moveTo>
                  <a:cubicBezTo>
                    <a:pt x="299" y="643"/>
                    <a:pt x="299" y="643"/>
                    <a:pt x="299" y="643"/>
                  </a:cubicBezTo>
                  <a:cubicBezTo>
                    <a:pt x="299" y="643"/>
                    <a:pt x="299" y="643"/>
                    <a:pt x="298" y="643"/>
                  </a:cubicBezTo>
                  <a:close/>
                  <a:moveTo>
                    <a:pt x="297" y="644"/>
                  </a:moveTo>
                  <a:cubicBezTo>
                    <a:pt x="297" y="644"/>
                    <a:pt x="297" y="644"/>
                    <a:pt x="297" y="644"/>
                  </a:cubicBezTo>
                  <a:cubicBezTo>
                    <a:pt x="297" y="644"/>
                    <a:pt x="297" y="644"/>
                    <a:pt x="297" y="644"/>
                  </a:cubicBezTo>
                  <a:cubicBezTo>
                    <a:pt x="297" y="644"/>
                    <a:pt x="297" y="644"/>
                    <a:pt x="297" y="644"/>
                  </a:cubicBezTo>
                  <a:close/>
                  <a:moveTo>
                    <a:pt x="774" y="1035"/>
                  </a:moveTo>
                  <a:cubicBezTo>
                    <a:pt x="774" y="1035"/>
                    <a:pt x="774" y="1035"/>
                    <a:pt x="774" y="1035"/>
                  </a:cubicBezTo>
                  <a:cubicBezTo>
                    <a:pt x="774" y="1035"/>
                    <a:pt x="774" y="1035"/>
                    <a:pt x="774" y="1035"/>
                  </a:cubicBezTo>
                  <a:cubicBezTo>
                    <a:pt x="774" y="1035"/>
                    <a:pt x="774" y="1035"/>
                    <a:pt x="774" y="1035"/>
                  </a:cubicBezTo>
                  <a:close/>
                  <a:moveTo>
                    <a:pt x="238" y="724"/>
                  </a:moveTo>
                  <a:cubicBezTo>
                    <a:pt x="238" y="724"/>
                    <a:pt x="238" y="724"/>
                    <a:pt x="238" y="724"/>
                  </a:cubicBezTo>
                  <a:cubicBezTo>
                    <a:pt x="238" y="724"/>
                    <a:pt x="238" y="724"/>
                    <a:pt x="238" y="724"/>
                  </a:cubicBezTo>
                  <a:cubicBezTo>
                    <a:pt x="238" y="724"/>
                    <a:pt x="238" y="724"/>
                    <a:pt x="238" y="724"/>
                  </a:cubicBezTo>
                  <a:close/>
                  <a:moveTo>
                    <a:pt x="386" y="369"/>
                  </a:moveTo>
                  <a:cubicBezTo>
                    <a:pt x="386" y="369"/>
                    <a:pt x="386" y="369"/>
                    <a:pt x="386" y="369"/>
                  </a:cubicBezTo>
                  <a:cubicBezTo>
                    <a:pt x="386" y="369"/>
                    <a:pt x="386" y="369"/>
                    <a:pt x="386" y="369"/>
                  </a:cubicBezTo>
                  <a:cubicBezTo>
                    <a:pt x="386" y="369"/>
                    <a:pt x="386" y="369"/>
                    <a:pt x="386" y="369"/>
                  </a:cubicBezTo>
                  <a:close/>
                  <a:moveTo>
                    <a:pt x="350" y="661"/>
                  </a:moveTo>
                  <a:cubicBezTo>
                    <a:pt x="350" y="661"/>
                    <a:pt x="349" y="661"/>
                    <a:pt x="348" y="661"/>
                  </a:cubicBezTo>
                  <a:cubicBezTo>
                    <a:pt x="349" y="661"/>
                    <a:pt x="350" y="661"/>
                    <a:pt x="350" y="661"/>
                  </a:cubicBezTo>
                  <a:close/>
                  <a:moveTo>
                    <a:pt x="312" y="664"/>
                  </a:moveTo>
                  <a:cubicBezTo>
                    <a:pt x="312" y="664"/>
                    <a:pt x="312" y="664"/>
                    <a:pt x="312" y="664"/>
                  </a:cubicBezTo>
                  <a:cubicBezTo>
                    <a:pt x="312" y="664"/>
                    <a:pt x="312" y="664"/>
                    <a:pt x="312" y="664"/>
                  </a:cubicBezTo>
                  <a:close/>
                  <a:moveTo>
                    <a:pt x="372" y="401"/>
                  </a:moveTo>
                  <a:cubicBezTo>
                    <a:pt x="372" y="401"/>
                    <a:pt x="373" y="401"/>
                    <a:pt x="373" y="401"/>
                  </a:cubicBezTo>
                  <a:cubicBezTo>
                    <a:pt x="373" y="401"/>
                    <a:pt x="372" y="401"/>
                    <a:pt x="372" y="401"/>
                  </a:cubicBezTo>
                  <a:close/>
                  <a:moveTo>
                    <a:pt x="305" y="681"/>
                  </a:moveTo>
                  <a:cubicBezTo>
                    <a:pt x="305" y="681"/>
                    <a:pt x="305" y="681"/>
                    <a:pt x="305" y="681"/>
                  </a:cubicBezTo>
                  <a:cubicBezTo>
                    <a:pt x="305" y="681"/>
                    <a:pt x="305" y="681"/>
                    <a:pt x="305" y="681"/>
                  </a:cubicBezTo>
                  <a:cubicBezTo>
                    <a:pt x="305" y="681"/>
                    <a:pt x="305" y="681"/>
                    <a:pt x="305" y="681"/>
                  </a:cubicBezTo>
                  <a:close/>
                  <a:moveTo>
                    <a:pt x="309" y="691"/>
                  </a:moveTo>
                  <a:cubicBezTo>
                    <a:pt x="309" y="691"/>
                    <a:pt x="309" y="691"/>
                    <a:pt x="309" y="691"/>
                  </a:cubicBezTo>
                  <a:cubicBezTo>
                    <a:pt x="309" y="691"/>
                    <a:pt x="309" y="691"/>
                    <a:pt x="309" y="691"/>
                  </a:cubicBezTo>
                  <a:cubicBezTo>
                    <a:pt x="309" y="691"/>
                    <a:pt x="309" y="691"/>
                    <a:pt x="309" y="691"/>
                  </a:cubicBezTo>
                  <a:close/>
                  <a:moveTo>
                    <a:pt x="200" y="1044"/>
                  </a:move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ubicBezTo>
                    <a:pt x="200" y="1044"/>
                    <a:pt x="200" y="1044"/>
                    <a:pt x="200" y="1044"/>
                  </a:cubicBezTo>
                  <a:close/>
                  <a:moveTo>
                    <a:pt x="334" y="455"/>
                  </a:moveTo>
                  <a:cubicBezTo>
                    <a:pt x="334" y="455"/>
                    <a:pt x="334" y="455"/>
                    <a:pt x="334" y="455"/>
                  </a:cubicBezTo>
                  <a:cubicBezTo>
                    <a:pt x="334" y="455"/>
                    <a:pt x="334" y="455"/>
                    <a:pt x="334" y="455"/>
                  </a:cubicBezTo>
                  <a:cubicBezTo>
                    <a:pt x="334" y="455"/>
                    <a:pt x="334" y="455"/>
                    <a:pt x="334" y="455"/>
                  </a:cubicBezTo>
                  <a:close/>
                  <a:moveTo>
                    <a:pt x="292" y="685"/>
                  </a:moveTo>
                  <a:cubicBezTo>
                    <a:pt x="292" y="685"/>
                    <a:pt x="292" y="686"/>
                    <a:pt x="291" y="686"/>
                  </a:cubicBezTo>
                  <a:cubicBezTo>
                    <a:pt x="292" y="686"/>
                    <a:pt x="292" y="685"/>
                    <a:pt x="292" y="685"/>
                  </a:cubicBezTo>
                  <a:close/>
                  <a:moveTo>
                    <a:pt x="292" y="685"/>
                  </a:moveTo>
                  <a:cubicBezTo>
                    <a:pt x="292" y="685"/>
                    <a:pt x="292" y="685"/>
                    <a:pt x="292" y="685"/>
                  </a:cubicBezTo>
                  <a:cubicBezTo>
                    <a:pt x="292" y="685"/>
                    <a:pt x="292" y="685"/>
                    <a:pt x="292" y="685"/>
                  </a:cubicBezTo>
                  <a:cubicBezTo>
                    <a:pt x="292" y="685"/>
                    <a:pt x="292" y="685"/>
                    <a:pt x="292" y="685"/>
                  </a:cubicBezTo>
                  <a:close/>
                  <a:moveTo>
                    <a:pt x="312" y="685"/>
                  </a:moveTo>
                  <a:cubicBezTo>
                    <a:pt x="312" y="685"/>
                    <a:pt x="311" y="684"/>
                    <a:pt x="311" y="684"/>
                  </a:cubicBezTo>
                  <a:cubicBezTo>
                    <a:pt x="311" y="684"/>
                    <a:pt x="312" y="685"/>
                    <a:pt x="312" y="685"/>
                  </a:cubicBezTo>
                  <a:close/>
                  <a:moveTo>
                    <a:pt x="201" y="1044"/>
                  </a:moveTo>
                  <a:cubicBezTo>
                    <a:pt x="201" y="1044"/>
                    <a:pt x="201" y="1044"/>
                    <a:pt x="201" y="1044"/>
                  </a:cubicBezTo>
                  <a:cubicBezTo>
                    <a:pt x="201" y="1044"/>
                    <a:pt x="201" y="1044"/>
                    <a:pt x="201" y="1044"/>
                  </a:cubicBezTo>
                  <a:cubicBezTo>
                    <a:pt x="201" y="1044"/>
                    <a:pt x="201" y="1044"/>
                    <a:pt x="201" y="1044"/>
                  </a:cubicBezTo>
                  <a:close/>
                  <a:moveTo>
                    <a:pt x="310" y="687"/>
                  </a:moveTo>
                  <a:cubicBezTo>
                    <a:pt x="310" y="687"/>
                    <a:pt x="310" y="687"/>
                    <a:pt x="310" y="687"/>
                  </a:cubicBezTo>
                  <a:cubicBezTo>
                    <a:pt x="310" y="687"/>
                    <a:pt x="310" y="687"/>
                    <a:pt x="310" y="687"/>
                  </a:cubicBezTo>
                  <a:close/>
                  <a:moveTo>
                    <a:pt x="311" y="687"/>
                  </a:moveTo>
                  <a:cubicBezTo>
                    <a:pt x="311" y="687"/>
                    <a:pt x="311" y="687"/>
                    <a:pt x="310" y="687"/>
                  </a:cubicBezTo>
                  <a:cubicBezTo>
                    <a:pt x="311" y="687"/>
                    <a:pt x="311" y="687"/>
                    <a:pt x="311" y="687"/>
                  </a:cubicBezTo>
                  <a:close/>
                  <a:moveTo>
                    <a:pt x="310" y="687"/>
                  </a:moveTo>
                  <a:cubicBezTo>
                    <a:pt x="310" y="687"/>
                    <a:pt x="310" y="687"/>
                    <a:pt x="310" y="687"/>
                  </a:cubicBezTo>
                  <a:cubicBezTo>
                    <a:pt x="310" y="687"/>
                    <a:pt x="310" y="687"/>
                    <a:pt x="310" y="687"/>
                  </a:cubicBezTo>
                  <a:close/>
                  <a:moveTo>
                    <a:pt x="347" y="658"/>
                  </a:moveTo>
                  <a:cubicBezTo>
                    <a:pt x="347" y="658"/>
                    <a:pt x="347" y="658"/>
                    <a:pt x="347" y="658"/>
                  </a:cubicBezTo>
                  <a:cubicBezTo>
                    <a:pt x="347" y="658"/>
                    <a:pt x="347" y="658"/>
                    <a:pt x="347" y="658"/>
                  </a:cubicBezTo>
                  <a:close/>
                  <a:moveTo>
                    <a:pt x="302" y="698"/>
                  </a:moveTo>
                  <a:cubicBezTo>
                    <a:pt x="302" y="698"/>
                    <a:pt x="302" y="698"/>
                    <a:pt x="302" y="698"/>
                  </a:cubicBezTo>
                  <a:cubicBezTo>
                    <a:pt x="302" y="698"/>
                    <a:pt x="302" y="698"/>
                    <a:pt x="302" y="698"/>
                  </a:cubicBezTo>
                  <a:cubicBezTo>
                    <a:pt x="302" y="698"/>
                    <a:pt x="302" y="698"/>
                    <a:pt x="302" y="698"/>
                  </a:cubicBezTo>
                  <a:close/>
                  <a:moveTo>
                    <a:pt x="276" y="745"/>
                  </a:moveTo>
                  <a:cubicBezTo>
                    <a:pt x="276" y="746"/>
                    <a:pt x="275" y="746"/>
                    <a:pt x="275" y="747"/>
                  </a:cubicBezTo>
                  <a:cubicBezTo>
                    <a:pt x="275" y="747"/>
                    <a:pt x="275" y="747"/>
                    <a:pt x="275" y="747"/>
                  </a:cubicBezTo>
                  <a:cubicBezTo>
                    <a:pt x="275" y="746"/>
                    <a:pt x="276" y="746"/>
                    <a:pt x="276" y="745"/>
                  </a:cubicBezTo>
                  <a:close/>
                  <a:moveTo>
                    <a:pt x="887" y="629"/>
                  </a:moveTo>
                  <a:cubicBezTo>
                    <a:pt x="887" y="629"/>
                    <a:pt x="886" y="629"/>
                    <a:pt x="886" y="629"/>
                  </a:cubicBezTo>
                  <a:cubicBezTo>
                    <a:pt x="886" y="629"/>
                    <a:pt x="887" y="629"/>
                    <a:pt x="887" y="629"/>
                  </a:cubicBezTo>
                  <a:close/>
                  <a:moveTo>
                    <a:pt x="887" y="629"/>
                  </a:moveTo>
                  <a:cubicBezTo>
                    <a:pt x="887" y="630"/>
                    <a:pt x="887" y="630"/>
                    <a:pt x="887" y="630"/>
                  </a:cubicBezTo>
                  <a:cubicBezTo>
                    <a:pt x="887" y="630"/>
                    <a:pt x="887" y="630"/>
                    <a:pt x="887" y="629"/>
                  </a:cubicBezTo>
                  <a:close/>
                  <a:moveTo>
                    <a:pt x="887" y="630"/>
                  </a:moveTo>
                  <a:cubicBezTo>
                    <a:pt x="887" y="630"/>
                    <a:pt x="887" y="630"/>
                    <a:pt x="887" y="630"/>
                  </a:cubicBezTo>
                  <a:cubicBezTo>
                    <a:pt x="887" y="630"/>
                    <a:pt x="887" y="630"/>
                    <a:pt x="887" y="630"/>
                  </a:cubicBezTo>
                  <a:close/>
                  <a:moveTo>
                    <a:pt x="197" y="1012"/>
                  </a:moveTo>
                  <a:cubicBezTo>
                    <a:pt x="197" y="1012"/>
                    <a:pt x="197" y="1012"/>
                    <a:pt x="197" y="1012"/>
                  </a:cubicBezTo>
                  <a:cubicBezTo>
                    <a:pt x="197" y="1012"/>
                    <a:pt x="197" y="1012"/>
                    <a:pt x="197" y="1012"/>
                  </a:cubicBezTo>
                  <a:close/>
                  <a:moveTo>
                    <a:pt x="63" y="1041"/>
                  </a:moveTo>
                  <a:cubicBezTo>
                    <a:pt x="63" y="1041"/>
                    <a:pt x="63" y="1041"/>
                    <a:pt x="63" y="1041"/>
                  </a:cubicBezTo>
                  <a:cubicBezTo>
                    <a:pt x="63" y="1041"/>
                    <a:pt x="63" y="1041"/>
                    <a:pt x="63" y="1041"/>
                  </a:cubicBezTo>
                  <a:close/>
                  <a:moveTo>
                    <a:pt x="428" y="1037"/>
                  </a:moveTo>
                  <a:cubicBezTo>
                    <a:pt x="428" y="1037"/>
                    <a:pt x="428" y="1037"/>
                    <a:pt x="428" y="1037"/>
                  </a:cubicBezTo>
                  <a:cubicBezTo>
                    <a:pt x="428" y="1037"/>
                    <a:pt x="428" y="1037"/>
                    <a:pt x="428" y="1037"/>
                  </a:cubicBezTo>
                  <a:close/>
                  <a:moveTo>
                    <a:pt x="912" y="516"/>
                  </a:moveTo>
                  <a:cubicBezTo>
                    <a:pt x="912" y="516"/>
                    <a:pt x="912" y="516"/>
                    <a:pt x="912" y="516"/>
                  </a:cubicBezTo>
                  <a:cubicBezTo>
                    <a:pt x="912" y="516"/>
                    <a:pt x="912" y="516"/>
                    <a:pt x="912" y="516"/>
                  </a:cubicBezTo>
                  <a:cubicBezTo>
                    <a:pt x="912" y="516"/>
                    <a:pt x="912" y="516"/>
                    <a:pt x="912" y="516"/>
                  </a:cubicBezTo>
                  <a:close/>
                  <a:moveTo>
                    <a:pt x="159" y="983"/>
                  </a:moveTo>
                  <a:cubicBezTo>
                    <a:pt x="159" y="983"/>
                    <a:pt x="159" y="983"/>
                    <a:pt x="159" y="983"/>
                  </a:cubicBezTo>
                  <a:cubicBezTo>
                    <a:pt x="159" y="983"/>
                    <a:pt x="158" y="983"/>
                    <a:pt x="158" y="983"/>
                  </a:cubicBezTo>
                  <a:cubicBezTo>
                    <a:pt x="158" y="983"/>
                    <a:pt x="159" y="983"/>
                    <a:pt x="159" y="983"/>
                  </a:cubicBezTo>
                  <a:close/>
                  <a:moveTo>
                    <a:pt x="101" y="1059"/>
                  </a:moveTo>
                  <a:cubicBezTo>
                    <a:pt x="101" y="1058"/>
                    <a:pt x="101" y="1058"/>
                    <a:pt x="101" y="1058"/>
                  </a:cubicBezTo>
                  <a:cubicBezTo>
                    <a:pt x="101" y="1058"/>
                    <a:pt x="101" y="1058"/>
                    <a:pt x="101" y="1059"/>
                  </a:cubicBezTo>
                  <a:close/>
                  <a:moveTo>
                    <a:pt x="1010" y="697"/>
                  </a:moveTo>
                  <a:cubicBezTo>
                    <a:pt x="1010" y="697"/>
                    <a:pt x="1010" y="697"/>
                    <a:pt x="1010" y="697"/>
                  </a:cubicBezTo>
                  <a:cubicBezTo>
                    <a:pt x="1010" y="697"/>
                    <a:pt x="1010" y="697"/>
                    <a:pt x="1010" y="697"/>
                  </a:cubicBezTo>
                  <a:cubicBezTo>
                    <a:pt x="1010" y="697"/>
                    <a:pt x="1010" y="697"/>
                    <a:pt x="1010" y="697"/>
                  </a:cubicBezTo>
                  <a:close/>
                  <a:moveTo>
                    <a:pt x="217" y="1031"/>
                  </a:moveTo>
                  <a:cubicBezTo>
                    <a:pt x="217" y="1031"/>
                    <a:pt x="217" y="1031"/>
                    <a:pt x="216" y="1031"/>
                  </a:cubicBezTo>
                  <a:cubicBezTo>
                    <a:pt x="216" y="1031"/>
                    <a:pt x="216" y="1031"/>
                    <a:pt x="216" y="1031"/>
                  </a:cubicBezTo>
                  <a:cubicBezTo>
                    <a:pt x="217" y="1031"/>
                    <a:pt x="217" y="1031"/>
                    <a:pt x="217" y="1031"/>
                  </a:cubicBezTo>
                  <a:close/>
                  <a:moveTo>
                    <a:pt x="208" y="1015"/>
                  </a:moveTo>
                  <a:cubicBezTo>
                    <a:pt x="208" y="1015"/>
                    <a:pt x="208" y="1015"/>
                    <a:pt x="208" y="1015"/>
                  </a:cubicBezTo>
                  <a:cubicBezTo>
                    <a:pt x="208" y="1015"/>
                    <a:pt x="208" y="1015"/>
                    <a:pt x="208" y="1015"/>
                  </a:cubicBezTo>
                  <a:cubicBezTo>
                    <a:pt x="208" y="1015"/>
                    <a:pt x="208" y="1015"/>
                    <a:pt x="208" y="1015"/>
                  </a:cubicBezTo>
                  <a:close/>
                  <a:moveTo>
                    <a:pt x="497" y="440"/>
                  </a:moveTo>
                  <a:cubicBezTo>
                    <a:pt x="497" y="440"/>
                    <a:pt x="497" y="440"/>
                    <a:pt x="497" y="440"/>
                  </a:cubicBezTo>
                  <a:cubicBezTo>
                    <a:pt x="497" y="440"/>
                    <a:pt x="497" y="440"/>
                    <a:pt x="497" y="440"/>
                  </a:cubicBezTo>
                  <a:close/>
                  <a:moveTo>
                    <a:pt x="278" y="743"/>
                  </a:moveTo>
                  <a:cubicBezTo>
                    <a:pt x="278" y="742"/>
                    <a:pt x="278" y="742"/>
                    <a:pt x="278" y="742"/>
                  </a:cubicBezTo>
                  <a:cubicBezTo>
                    <a:pt x="278" y="742"/>
                    <a:pt x="278" y="742"/>
                    <a:pt x="278" y="743"/>
                  </a:cubicBezTo>
                  <a:close/>
                  <a:moveTo>
                    <a:pt x="207" y="1016"/>
                  </a:moveTo>
                  <a:cubicBezTo>
                    <a:pt x="207" y="1016"/>
                    <a:pt x="207" y="1016"/>
                    <a:pt x="207" y="1016"/>
                  </a:cubicBezTo>
                  <a:cubicBezTo>
                    <a:pt x="207" y="1016"/>
                    <a:pt x="207" y="1016"/>
                    <a:pt x="207" y="1016"/>
                  </a:cubicBezTo>
                  <a:cubicBezTo>
                    <a:pt x="207" y="1016"/>
                    <a:pt x="207" y="1016"/>
                    <a:pt x="207" y="1016"/>
                  </a:cubicBezTo>
                  <a:close/>
                  <a:moveTo>
                    <a:pt x="267" y="734"/>
                  </a:moveTo>
                  <a:cubicBezTo>
                    <a:pt x="267" y="734"/>
                    <a:pt x="267" y="734"/>
                    <a:pt x="267" y="734"/>
                  </a:cubicBezTo>
                  <a:cubicBezTo>
                    <a:pt x="267" y="734"/>
                    <a:pt x="267" y="734"/>
                    <a:pt x="267" y="734"/>
                  </a:cubicBezTo>
                  <a:cubicBezTo>
                    <a:pt x="267" y="734"/>
                    <a:pt x="267" y="734"/>
                    <a:pt x="267" y="734"/>
                  </a:cubicBezTo>
                  <a:close/>
                  <a:moveTo>
                    <a:pt x="270" y="735"/>
                  </a:moveTo>
                  <a:cubicBezTo>
                    <a:pt x="270" y="735"/>
                    <a:pt x="270" y="735"/>
                    <a:pt x="270" y="735"/>
                  </a:cubicBezTo>
                  <a:cubicBezTo>
                    <a:pt x="270" y="735"/>
                    <a:pt x="270" y="735"/>
                    <a:pt x="270" y="735"/>
                  </a:cubicBezTo>
                  <a:cubicBezTo>
                    <a:pt x="270" y="735"/>
                    <a:pt x="270" y="735"/>
                    <a:pt x="270" y="735"/>
                  </a:cubicBezTo>
                  <a:close/>
                  <a:moveTo>
                    <a:pt x="270" y="740"/>
                  </a:moveTo>
                  <a:cubicBezTo>
                    <a:pt x="270" y="740"/>
                    <a:pt x="270" y="740"/>
                    <a:pt x="270" y="740"/>
                  </a:cubicBezTo>
                  <a:cubicBezTo>
                    <a:pt x="270" y="740"/>
                    <a:pt x="270" y="740"/>
                    <a:pt x="270" y="740"/>
                  </a:cubicBezTo>
                  <a:cubicBezTo>
                    <a:pt x="270" y="740"/>
                    <a:pt x="270" y="740"/>
                    <a:pt x="270" y="740"/>
                  </a:cubicBezTo>
                  <a:close/>
                  <a:moveTo>
                    <a:pt x="435" y="1059"/>
                  </a:moveTo>
                  <a:cubicBezTo>
                    <a:pt x="435" y="1059"/>
                    <a:pt x="435" y="1059"/>
                    <a:pt x="435" y="1059"/>
                  </a:cubicBezTo>
                  <a:cubicBezTo>
                    <a:pt x="435" y="1059"/>
                    <a:pt x="435" y="1059"/>
                    <a:pt x="435" y="1059"/>
                  </a:cubicBezTo>
                  <a:close/>
                  <a:moveTo>
                    <a:pt x="258" y="742"/>
                  </a:moveTo>
                  <a:cubicBezTo>
                    <a:pt x="258" y="742"/>
                    <a:pt x="258" y="742"/>
                    <a:pt x="258" y="743"/>
                  </a:cubicBezTo>
                  <a:cubicBezTo>
                    <a:pt x="258" y="743"/>
                    <a:pt x="258" y="743"/>
                    <a:pt x="258" y="743"/>
                  </a:cubicBezTo>
                  <a:cubicBezTo>
                    <a:pt x="258" y="742"/>
                    <a:pt x="258" y="742"/>
                    <a:pt x="258" y="742"/>
                  </a:cubicBezTo>
                  <a:close/>
                  <a:moveTo>
                    <a:pt x="928" y="632"/>
                  </a:moveTo>
                  <a:cubicBezTo>
                    <a:pt x="929" y="633"/>
                    <a:pt x="930" y="633"/>
                    <a:pt x="930" y="634"/>
                  </a:cubicBezTo>
                  <a:cubicBezTo>
                    <a:pt x="930" y="633"/>
                    <a:pt x="929" y="633"/>
                    <a:pt x="928" y="632"/>
                  </a:cubicBezTo>
                  <a:close/>
                  <a:moveTo>
                    <a:pt x="246" y="748"/>
                  </a:moveTo>
                  <a:cubicBezTo>
                    <a:pt x="246" y="748"/>
                    <a:pt x="246" y="748"/>
                    <a:pt x="246" y="748"/>
                  </a:cubicBezTo>
                  <a:cubicBezTo>
                    <a:pt x="246" y="748"/>
                    <a:pt x="246" y="748"/>
                    <a:pt x="246" y="748"/>
                  </a:cubicBezTo>
                  <a:cubicBezTo>
                    <a:pt x="246" y="748"/>
                    <a:pt x="246" y="748"/>
                    <a:pt x="246" y="748"/>
                  </a:cubicBezTo>
                  <a:close/>
                  <a:moveTo>
                    <a:pt x="260" y="734"/>
                  </a:moveTo>
                  <a:cubicBezTo>
                    <a:pt x="260" y="734"/>
                    <a:pt x="260" y="734"/>
                    <a:pt x="260" y="733"/>
                  </a:cubicBezTo>
                  <a:cubicBezTo>
                    <a:pt x="260" y="734"/>
                    <a:pt x="260" y="734"/>
                    <a:pt x="260" y="734"/>
                  </a:cubicBezTo>
                  <a:close/>
                  <a:moveTo>
                    <a:pt x="165" y="903"/>
                  </a:moveTo>
                  <a:cubicBezTo>
                    <a:pt x="165" y="903"/>
                    <a:pt x="165" y="903"/>
                    <a:pt x="165" y="903"/>
                  </a:cubicBezTo>
                  <a:cubicBezTo>
                    <a:pt x="165" y="903"/>
                    <a:pt x="165" y="903"/>
                    <a:pt x="165" y="903"/>
                  </a:cubicBezTo>
                  <a:cubicBezTo>
                    <a:pt x="165" y="903"/>
                    <a:pt x="165" y="903"/>
                    <a:pt x="165" y="903"/>
                  </a:cubicBezTo>
                  <a:close/>
                  <a:moveTo>
                    <a:pt x="648" y="1039"/>
                  </a:moveTo>
                  <a:cubicBezTo>
                    <a:pt x="648" y="1039"/>
                    <a:pt x="648" y="1039"/>
                    <a:pt x="649" y="1039"/>
                  </a:cubicBezTo>
                  <a:cubicBezTo>
                    <a:pt x="648" y="1039"/>
                    <a:pt x="648" y="1039"/>
                    <a:pt x="648" y="1039"/>
                  </a:cubicBezTo>
                  <a:close/>
                  <a:moveTo>
                    <a:pt x="148" y="844"/>
                  </a:moveTo>
                  <a:cubicBezTo>
                    <a:pt x="149" y="844"/>
                    <a:pt x="149" y="844"/>
                    <a:pt x="149" y="844"/>
                  </a:cubicBezTo>
                  <a:cubicBezTo>
                    <a:pt x="149" y="844"/>
                    <a:pt x="149" y="844"/>
                    <a:pt x="148" y="844"/>
                  </a:cubicBezTo>
                  <a:close/>
                  <a:moveTo>
                    <a:pt x="51" y="919"/>
                  </a:moveTo>
                  <a:cubicBezTo>
                    <a:pt x="51" y="919"/>
                    <a:pt x="51" y="919"/>
                    <a:pt x="51" y="919"/>
                  </a:cubicBezTo>
                  <a:cubicBezTo>
                    <a:pt x="51" y="919"/>
                    <a:pt x="51" y="919"/>
                    <a:pt x="51" y="919"/>
                  </a:cubicBezTo>
                  <a:close/>
                  <a:moveTo>
                    <a:pt x="154" y="814"/>
                  </a:moveTo>
                  <a:cubicBezTo>
                    <a:pt x="154" y="814"/>
                    <a:pt x="154" y="815"/>
                    <a:pt x="154" y="815"/>
                  </a:cubicBezTo>
                  <a:cubicBezTo>
                    <a:pt x="154" y="815"/>
                    <a:pt x="154" y="814"/>
                    <a:pt x="154" y="814"/>
                  </a:cubicBezTo>
                  <a:close/>
                  <a:moveTo>
                    <a:pt x="154" y="816"/>
                  </a:moveTo>
                  <a:cubicBezTo>
                    <a:pt x="154" y="816"/>
                    <a:pt x="154" y="816"/>
                    <a:pt x="154" y="816"/>
                  </a:cubicBezTo>
                  <a:cubicBezTo>
                    <a:pt x="154" y="816"/>
                    <a:pt x="154" y="816"/>
                    <a:pt x="154" y="816"/>
                  </a:cubicBezTo>
                  <a:cubicBezTo>
                    <a:pt x="154" y="816"/>
                    <a:pt x="154" y="816"/>
                    <a:pt x="154" y="816"/>
                  </a:cubicBezTo>
                  <a:close/>
                  <a:moveTo>
                    <a:pt x="274" y="745"/>
                  </a:moveTo>
                  <a:cubicBezTo>
                    <a:pt x="274" y="745"/>
                    <a:pt x="274" y="745"/>
                    <a:pt x="274" y="745"/>
                  </a:cubicBezTo>
                  <a:cubicBezTo>
                    <a:pt x="274" y="745"/>
                    <a:pt x="274" y="745"/>
                    <a:pt x="274" y="745"/>
                  </a:cubicBezTo>
                  <a:cubicBezTo>
                    <a:pt x="274" y="745"/>
                    <a:pt x="274" y="745"/>
                    <a:pt x="274" y="745"/>
                  </a:cubicBezTo>
                  <a:close/>
                  <a:moveTo>
                    <a:pt x="548" y="347"/>
                  </a:moveTo>
                  <a:cubicBezTo>
                    <a:pt x="548" y="347"/>
                    <a:pt x="548" y="347"/>
                    <a:pt x="548" y="347"/>
                  </a:cubicBezTo>
                  <a:cubicBezTo>
                    <a:pt x="548" y="347"/>
                    <a:pt x="548" y="347"/>
                    <a:pt x="548" y="347"/>
                  </a:cubicBezTo>
                  <a:cubicBezTo>
                    <a:pt x="548" y="347"/>
                    <a:pt x="548" y="347"/>
                    <a:pt x="548" y="347"/>
                  </a:cubicBezTo>
                  <a:close/>
                  <a:moveTo>
                    <a:pt x="912" y="582"/>
                  </a:moveTo>
                  <a:cubicBezTo>
                    <a:pt x="912" y="582"/>
                    <a:pt x="912" y="582"/>
                    <a:pt x="912" y="582"/>
                  </a:cubicBezTo>
                  <a:cubicBezTo>
                    <a:pt x="912" y="582"/>
                    <a:pt x="912" y="582"/>
                    <a:pt x="912" y="582"/>
                  </a:cubicBezTo>
                  <a:cubicBezTo>
                    <a:pt x="912" y="582"/>
                    <a:pt x="912" y="582"/>
                    <a:pt x="912" y="582"/>
                  </a:cubicBezTo>
                  <a:close/>
                  <a:moveTo>
                    <a:pt x="268" y="945"/>
                  </a:moveTo>
                  <a:cubicBezTo>
                    <a:pt x="268" y="946"/>
                    <a:pt x="268" y="946"/>
                    <a:pt x="268" y="946"/>
                  </a:cubicBezTo>
                  <a:cubicBezTo>
                    <a:pt x="268" y="946"/>
                    <a:pt x="268" y="946"/>
                    <a:pt x="268" y="946"/>
                  </a:cubicBezTo>
                  <a:cubicBezTo>
                    <a:pt x="268" y="946"/>
                    <a:pt x="268" y="946"/>
                    <a:pt x="268" y="945"/>
                  </a:cubicBezTo>
                  <a:close/>
                  <a:moveTo>
                    <a:pt x="899" y="630"/>
                  </a:moveTo>
                  <a:cubicBezTo>
                    <a:pt x="899" y="630"/>
                    <a:pt x="899" y="630"/>
                    <a:pt x="898" y="630"/>
                  </a:cubicBezTo>
                  <a:cubicBezTo>
                    <a:pt x="898" y="630"/>
                    <a:pt x="898" y="630"/>
                    <a:pt x="898" y="630"/>
                  </a:cubicBezTo>
                  <a:cubicBezTo>
                    <a:pt x="899" y="630"/>
                    <a:pt x="899" y="630"/>
                    <a:pt x="899" y="630"/>
                  </a:cubicBezTo>
                  <a:close/>
                  <a:moveTo>
                    <a:pt x="726" y="933"/>
                  </a:moveTo>
                  <a:cubicBezTo>
                    <a:pt x="726" y="933"/>
                    <a:pt x="727" y="933"/>
                    <a:pt x="727" y="932"/>
                  </a:cubicBezTo>
                  <a:cubicBezTo>
                    <a:pt x="727" y="933"/>
                    <a:pt x="726" y="933"/>
                    <a:pt x="726" y="933"/>
                  </a:cubicBezTo>
                  <a:close/>
                  <a:moveTo>
                    <a:pt x="727" y="932"/>
                  </a:moveTo>
                  <a:cubicBezTo>
                    <a:pt x="727" y="932"/>
                    <a:pt x="727" y="931"/>
                    <a:pt x="727" y="931"/>
                  </a:cubicBezTo>
                  <a:cubicBezTo>
                    <a:pt x="727" y="931"/>
                    <a:pt x="727" y="931"/>
                    <a:pt x="727" y="931"/>
                  </a:cubicBezTo>
                  <a:cubicBezTo>
                    <a:pt x="727" y="931"/>
                    <a:pt x="727" y="932"/>
                    <a:pt x="727" y="932"/>
                  </a:cubicBezTo>
                  <a:close/>
                  <a:moveTo>
                    <a:pt x="195" y="1049"/>
                  </a:move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ubicBezTo>
                    <a:pt x="195" y="1049"/>
                    <a:pt x="195" y="1049"/>
                    <a:pt x="195" y="1049"/>
                  </a:cubicBezTo>
                  <a:close/>
                  <a:moveTo>
                    <a:pt x="716" y="372"/>
                  </a:moveTo>
                  <a:cubicBezTo>
                    <a:pt x="716" y="372"/>
                    <a:pt x="716" y="372"/>
                    <a:pt x="717" y="372"/>
                  </a:cubicBezTo>
                  <a:cubicBezTo>
                    <a:pt x="716" y="372"/>
                    <a:pt x="716" y="372"/>
                    <a:pt x="716" y="372"/>
                  </a:cubicBezTo>
                  <a:close/>
                  <a:moveTo>
                    <a:pt x="717" y="372"/>
                  </a:moveTo>
                  <a:cubicBezTo>
                    <a:pt x="717" y="372"/>
                    <a:pt x="717" y="372"/>
                    <a:pt x="717" y="372"/>
                  </a:cubicBezTo>
                  <a:cubicBezTo>
                    <a:pt x="717" y="372"/>
                    <a:pt x="717" y="372"/>
                    <a:pt x="717" y="372"/>
                  </a:cubicBezTo>
                  <a:close/>
                  <a:moveTo>
                    <a:pt x="735" y="323"/>
                  </a:moveTo>
                  <a:cubicBezTo>
                    <a:pt x="735" y="323"/>
                    <a:pt x="735" y="323"/>
                    <a:pt x="735" y="322"/>
                  </a:cubicBezTo>
                  <a:cubicBezTo>
                    <a:pt x="735" y="323"/>
                    <a:pt x="735" y="323"/>
                    <a:pt x="735" y="323"/>
                  </a:cubicBezTo>
                  <a:close/>
                  <a:moveTo>
                    <a:pt x="306" y="742"/>
                  </a:moveTo>
                  <a:cubicBezTo>
                    <a:pt x="306" y="742"/>
                    <a:pt x="306" y="742"/>
                    <a:pt x="306" y="742"/>
                  </a:cubicBezTo>
                  <a:cubicBezTo>
                    <a:pt x="306" y="742"/>
                    <a:pt x="306" y="742"/>
                    <a:pt x="306" y="742"/>
                  </a:cubicBezTo>
                  <a:close/>
                  <a:moveTo>
                    <a:pt x="279" y="1036"/>
                  </a:moveTo>
                  <a:cubicBezTo>
                    <a:pt x="279" y="1036"/>
                    <a:pt x="279" y="1036"/>
                    <a:pt x="279" y="1036"/>
                  </a:cubicBezTo>
                  <a:cubicBezTo>
                    <a:pt x="279" y="1036"/>
                    <a:pt x="279" y="1036"/>
                    <a:pt x="279" y="1036"/>
                  </a:cubicBezTo>
                  <a:cubicBezTo>
                    <a:pt x="279" y="1036"/>
                    <a:pt x="279" y="1036"/>
                    <a:pt x="279" y="1036"/>
                  </a:cubicBezTo>
                  <a:close/>
                  <a:moveTo>
                    <a:pt x="734" y="940"/>
                  </a:moveTo>
                  <a:cubicBezTo>
                    <a:pt x="734" y="940"/>
                    <a:pt x="734" y="940"/>
                    <a:pt x="734" y="940"/>
                  </a:cubicBezTo>
                  <a:cubicBezTo>
                    <a:pt x="734" y="940"/>
                    <a:pt x="734" y="940"/>
                    <a:pt x="734" y="940"/>
                  </a:cubicBezTo>
                  <a:close/>
                  <a:moveTo>
                    <a:pt x="1073" y="805"/>
                  </a:moveTo>
                  <a:cubicBezTo>
                    <a:pt x="1073" y="805"/>
                    <a:pt x="1072" y="805"/>
                    <a:pt x="1072" y="805"/>
                  </a:cubicBezTo>
                  <a:cubicBezTo>
                    <a:pt x="1072" y="805"/>
                    <a:pt x="1073" y="805"/>
                    <a:pt x="1073" y="805"/>
                  </a:cubicBezTo>
                  <a:close/>
                  <a:moveTo>
                    <a:pt x="397" y="1033"/>
                  </a:moveTo>
                  <a:cubicBezTo>
                    <a:pt x="397" y="1033"/>
                    <a:pt x="397" y="1033"/>
                    <a:pt x="397" y="1033"/>
                  </a:cubicBezTo>
                  <a:cubicBezTo>
                    <a:pt x="397" y="1033"/>
                    <a:pt x="397" y="1033"/>
                    <a:pt x="397" y="1033"/>
                  </a:cubicBezTo>
                  <a:cubicBezTo>
                    <a:pt x="397" y="1033"/>
                    <a:pt x="397" y="1033"/>
                    <a:pt x="397" y="1033"/>
                  </a:cubicBezTo>
                  <a:close/>
                  <a:moveTo>
                    <a:pt x="390" y="1039"/>
                  </a:moveTo>
                  <a:cubicBezTo>
                    <a:pt x="390" y="1039"/>
                    <a:pt x="390" y="1039"/>
                    <a:pt x="390" y="1039"/>
                  </a:cubicBezTo>
                  <a:cubicBezTo>
                    <a:pt x="390" y="1039"/>
                    <a:pt x="390" y="1039"/>
                    <a:pt x="390" y="1039"/>
                  </a:cubicBezTo>
                  <a:cubicBezTo>
                    <a:pt x="390" y="1039"/>
                    <a:pt x="390" y="1039"/>
                    <a:pt x="390" y="1039"/>
                  </a:cubicBezTo>
                  <a:close/>
                  <a:moveTo>
                    <a:pt x="276" y="931"/>
                  </a:moveTo>
                  <a:cubicBezTo>
                    <a:pt x="276" y="931"/>
                    <a:pt x="277" y="931"/>
                    <a:pt x="277" y="931"/>
                  </a:cubicBezTo>
                  <a:cubicBezTo>
                    <a:pt x="277" y="931"/>
                    <a:pt x="276" y="931"/>
                    <a:pt x="276" y="931"/>
                  </a:cubicBezTo>
                  <a:close/>
                  <a:moveTo>
                    <a:pt x="278" y="733"/>
                  </a:moveTo>
                  <a:cubicBezTo>
                    <a:pt x="278" y="733"/>
                    <a:pt x="278" y="733"/>
                    <a:pt x="278" y="733"/>
                  </a:cubicBezTo>
                  <a:cubicBezTo>
                    <a:pt x="278" y="733"/>
                    <a:pt x="279" y="733"/>
                    <a:pt x="279" y="733"/>
                  </a:cubicBezTo>
                  <a:cubicBezTo>
                    <a:pt x="279" y="733"/>
                    <a:pt x="278" y="733"/>
                    <a:pt x="278" y="733"/>
                  </a:cubicBezTo>
                  <a:close/>
                  <a:moveTo>
                    <a:pt x="306" y="899"/>
                  </a:moveTo>
                  <a:cubicBezTo>
                    <a:pt x="307" y="899"/>
                    <a:pt x="307" y="899"/>
                    <a:pt x="308" y="899"/>
                  </a:cubicBezTo>
                  <a:cubicBezTo>
                    <a:pt x="307" y="899"/>
                    <a:pt x="307" y="899"/>
                    <a:pt x="306" y="899"/>
                  </a:cubicBezTo>
                  <a:close/>
                  <a:moveTo>
                    <a:pt x="261" y="965"/>
                  </a:moveTo>
                  <a:cubicBezTo>
                    <a:pt x="260" y="965"/>
                    <a:pt x="260" y="965"/>
                    <a:pt x="260" y="965"/>
                  </a:cubicBezTo>
                  <a:cubicBezTo>
                    <a:pt x="260" y="965"/>
                    <a:pt x="260" y="965"/>
                    <a:pt x="261" y="965"/>
                  </a:cubicBezTo>
                  <a:close/>
                  <a:moveTo>
                    <a:pt x="266" y="950"/>
                  </a:moveTo>
                  <a:cubicBezTo>
                    <a:pt x="266" y="950"/>
                    <a:pt x="266" y="950"/>
                    <a:pt x="266" y="950"/>
                  </a:cubicBezTo>
                  <a:cubicBezTo>
                    <a:pt x="266" y="950"/>
                    <a:pt x="266" y="950"/>
                    <a:pt x="266" y="950"/>
                  </a:cubicBezTo>
                  <a:cubicBezTo>
                    <a:pt x="266" y="950"/>
                    <a:pt x="266" y="950"/>
                    <a:pt x="266" y="950"/>
                  </a:cubicBezTo>
                  <a:close/>
                  <a:moveTo>
                    <a:pt x="281" y="736"/>
                  </a:moveTo>
                  <a:cubicBezTo>
                    <a:pt x="281" y="736"/>
                    <a:pt x="281" y="736"/>
                    <a:pt x="281" y="736"/>
                  </a:cubicBezTo>
                  <a:cubicBezTo>
                    <a:pt x="281" y="736"/>
                    <a:pt x="281" y="736"/>
                    <a:pt x="281" y="736"/>
                  </a:cubicBezTo>
                  <a:cubicBezTo>
                    <a:pt x="281" y="736"/>
                    <a:pt x="281" y="736"/>
                    <a:pt x="281" y="736"/>
                  </a:cubicBezTo>
                  <a:close/>
                  <a:moveTo>
                    <a:pt x="538" y="1045"/>
                  </a:moveTo>
                  <a:cubicBezTo>
                    <a:pt x="538" y="1045"/>
                    <a:pt x="539" y="1045"/>
                    <a:pt x="539" y="1045"/>
                  </a:cubicBezTo>
                  <a:cubicBezTo>
                    <a:pt x="539" y="1045"/>
                    <a:pt x="538" y="1045"/>
                    <a:pt x="538" y="1045"/>
                  </a:cubicBezTo>
                  <a:close/>
                  <a:moveTo>
                    <a:pt x="974" y="637"/>
                  </a:moveTo>
                  <a:cubicBezTo>
                    <a:pt x="974" y="637"/>
                    <a:pt x="974" y="637"/>
                    <a:pt x="974" y="637"/>
                  </a:cubicBezTo>
                  <a:cubicBezTo>
                    <a:pt x="974" y="637"/>
                    <a:pt x="974" y="637"/>
                    <a:pt x="974" y="637"/>
                  </a:cubicBezTo>
                  <a:cubicBezTo>
                    <a:pt x="974" y="637"/>
                    <a:pt x="974" y="637"/>
                    <a:pt x="974" y="637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858" y="464"/>
                  </a:moveTo>
                  <a:cubicBezTo>
                    <a:pt x="858" y="464"/>
                    <a:pt x="858" y="464"/>
                    <a:pt x="858" y="464"/>
                  </a:cubicBezTo>
                  <a:close/>
                  <a:moveTo>
                    <a:pt x="757" y="322"/>
                  </a:moveTo>
                  <a:cubicBezTo>
                    <a:pt x="757" y="322"/>
                    <a:pt x="757" y="322"/>
                    <a:pt x="757" y="322"/>
                  </a:cubicBezTo>
                  <a:cubicBezTo>
                    <a:pt x="757" y="322"/>
                    <a:pt x="757" y="322"/>
                    <a:pt x="757" y="322"/>
                  </a:cubicBezTo>
                  <a:close/>
                  <a:moveTo>
                    <a:pt x="873" y="490"/>
                  </a:moveTo>
                  <a:cubicBezTo>
                    <a:pt x="873" y="490"/>
                    <a:pt x="873" y="490"/>
                    <a:pt x="873" y="490"/>
                  </a:cubicBezTo>
                  <a:cubicBezTo>
                    <a:pt x="873" y="490"/>
                    <a:pt x="873" y="490"/>
                    <a:pt x="873" y="490"/>
                  </a:cubicBezTo>
                  <a:cubicBezTo>
                    <a:pt x="873" y="490"/>
                    <a:pt x="873" y="490"/>
                    <a:pt x="873" y="490"/>
                  </a:cubicBezTo>
                  <a:close/>
                  <a:moveTo>
                    <a:pt x="998" y="702"/>
                  </a:moveTo>
                  <a:cubicBezTo>
                    <a:pt x="998" y="702"/>
                    <a:pt x="998" y="702"/>
                    <a:pt x="998" y="702"/>
                  </a:cubicBezTo>
                  <a:cubicBezTo>
                    <a:pt x="998" y="702"/>
                    <a:pt x="998" y="702"/>
                    <a:pt x="998" y="702"/>
                  </a:cubicBezTo>
                  <a:close/>
                  <a:moveTo>
                    <a:pt x="799" y="494"/>
                  </a:moveTo>
                  <a:cubicBezTo>
                    <a:pt x="799" y="494"/>
                    <a:pt x="799" y="494"/>
                    <a:pt x="799" y="494"/>
                  </a:cubicBezTo>
                  <a:cubicBezTo>
                    <a:pt x="799" y="494"/>
                    <a:pt x="799" y="494"/>
                    <a:pt x="799" y="494"/>
                  </a:cubicBezTo>
                  <a:close/>
                  <a:moveTo>
                    <a:pt x="802" y="355"/>
                  </a:moveTo>
                  <a:cubicBezTo>
                    <a:pt x="802" y="355"/>
                    <a:pt x="802" y="355"/>
                    <a:pt x="802" y="355"/>
                  </a:cubicBezTo>
                  <a:cubicBezTo>
                    <a:pt x="802" y="355"/>
                    <a:pt x="802" y="355"/>
                    <a:pt x="802" y="355"/>
                  </a:cubicBezTo>
                  <a:close/>
                  <a:moveTo>
                    <a:pt x="72" y="944"/>
                  </a:move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ubicBezTo>
                    <a:pt x="72" y="944"/>
                    <a:pt x="72" y="944"/>
                    <a:pt x="72" y="944"/>
                  </a:cubicBezTo>
                  <a:close/>
                  <a:moveTo>
                    <a:pt x="252" y="728"/>
                  </a:moveTo>
                  <a:cubicBezTo>
                    <a:pt x="252" y="728"/>
                    <a:pt x="252" y="728"/>
                    <a:pt x="252" y="728"/>
                  </a:cubicBezTo>
                  <a:cubicBezTo>
                    <a:pt x="252" y="728"/>
                    <a:pt x="252" y="728"/>
                    <a:pt x="252" y="728"/>
                  </a:cubicBezTo>
                  <a:close/>
                  <a:moveTo>
                    <a:pt x="69" y="944"/>
                  </a:moveTo>
                  <a:cubicBezTo>
                    <a:pt x="69" y="944"/>
                    <a:pt x="69" y="944"/>
                    <a:pt x="69" y="944"/>
                  </a:cubicBezTo>
                  <a:cubicBezTo>
                    <a:pt x="69" y="944"/>
                    <a:pt x="69" y="944"/>
                    <a:pt x="69" y="944"/>
                  </a:cubicBezTo>
                  <a:close/>
                  <a:moveTo>
                    <a:pt x="230" y="616"/>
                  </a:moveTo>
                  <a:cubicBezTo>
                    <a:pt x="230" y="616"/>
                    <a:pt x="231" y="616"/>
                    <a:pt x="231" y="616"/>
                  </a:cubicBezTo>
                  <a:cubicBezTo>
                    <a:pt x="231" y="616"/>
                    <a:pt x="230" y="616"/>
                    <a:pt x="230" y="616"/>
                  </a:cubicBezTo>
                  <a:close/>
                  <a:moveTo>
                    <a:pt x="244" y="794"/>
                  </a:moveTo>
                  <a:cubicBezTo>
                    <a:pt x="244" y="794"/>
                    <a:pt x="245" y="794"/>
                    <a:pt x="245" y="794"/>
                  </a:cubicBezTo>
                  <a:cubicBezTo>
                    <a:pt x="245" y="794"/>
                    <a:pt x="245" y="794"/>
                    <a:pt x="245" y="794"/>
                  </a:cubicBezTo>
                  <a:cubicBezTo>
                    <a:pt x="245" y="794"/>
                    <a:pt x="244" y="794"/>
                    <a:pt x="244" y="794"/>
                  </a:cubicBezTo>
                  <a:close/>
                  <a:moveTo>
                    <a:pt x="414" y="1032"/>
                  </a:moveTo>
                  <a:cubicBezTo>
                    <a:pt x="414" y="1032"/>
                    <a:pt x="414" y="1032"/>
                    <a:pt x="414" y="1032"/>
                  </a:cubicBezTo>
                  <a:cubicBezTo>
                    <a:pt x="414" y="1032"/>
                    <a:pt x="414" y="1032"/>
                    <a:pt x="414" y="1032"/>
                  </a:cubicBezTo>
                  <a:close/>
                  <a:moveTo>
                    <a:pt x="1086" y="858"/>
                  </a:moveTo>
                  <a:cubicBezTo>
                    <a:pt x="1087" y="858"/>
                    <a:pt x="1087" y="858"/>
                    <a:pt x="1087" y="858"/>
                  </a:cubicBezTo>
                  <a:cubicBezTo>
                    <a:pt x="1087" y="858"/>
                    <a:pt x="1087" y="858"/>
                    <a:pt x="1086" y="858"/>
                  </a:cubicBezTo>
                  <a:close/>
                  <a:moveTo>
                    <a:pt x="839" y="382"/>
                  </a:move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ubicBezTo>
                    <a:pt x="839" y="382"/>
                    <a:pt x="839" y="382"/>
                    <a:pt x="839" y="382"/>
                  </a:cubicBezTo>
                  <a:close/>
                  <a:moveTo>
                    <a:pt x="236" y="797"/>
                  </a:moveTo>
                  <a:cubicBezTo>
                    <a:pt x="236" y="797"/>
                    <a:pt x="235" y="796"/>
                    <a:pt x="235" y="796"/>
                  </a:cubicBezTo>
                  <a:cubicBezTo>
                    <a:pt x="235" y="796"/>
                    <a:pt x="236" y="797"/>
                    <a:pt x="236" y="797"/>
                  </a:cubicBezTo>
                  <a:close/>
                  <a:moveTo>
                    <a:pt x="550" y="1044"/>
                  </a:moveTo>
                  <a:cubicBezTo>
                    <a:pt x="550" y="1044"/>
                    <a:pt x="550" y="1044"/>
                    <a:pt x="549" y="1044"/>
                  </a:cubicBezTo>
                  <a:cubicBezTo>
                    <a:pt x="549" y="1044"/>
                    <a:pt x="549" y="1044"/>
                    <a:pt x="549" y="1044"/>
                  </a:cubicBezTo>
                  <a:cubicBezTo>
                    <a:pt x="550" y="1044"/>
                    <a:pt x="550" y="1044"/>
                    <a:pt x="550" y="1044"/>
                  </a:cubicBezTo>
                  <a:close/>
                  <a:moveTo>
                    <a:pt x="192" y="697"/>
                  </a:moveTo>
                  <a:cubicBezTo>
                    <a:pt x="192" y="697"/>
                    <a:pt x="192" y="697"/>
                    <a:pt x="192" y="697"/>
                  </a:cubicBezTo>
                  <a:cubicBezTo>
                    <a:pt x="192" y="697"/>
                    <a:pt x="192" y="697"/>
                    <a:pt x="192" y="697"/>
                  </a:cubicBezTo>
                  <a:cubicBezTo>
                    <a:pt x="192" y="697"/>
                    <a:pt x="192" y="697"/>
                    <a:pt x="192" y="697"/>
                  </a:cubicBezTo>
                  <a:close/>
                  <a:moveTo>
                    <a:pt x="184" y="709"/>
                  </a:moveTo>
                  <a:cubicBezTo>
                    <a:pt x="184" y="709"/>
                    <a:pt x="184" y="709"/>
                    <a:pt x="184" y="708"/>
                  </a:cubicBezTo>
                  <a:cubicBezTo>
                    <a:pt x="184" y="709"/>
                    <a:pt x="184" y="709"/>
                    <a:pt x="184" y="709"/>
                  </a:cubicBezTo>
                  <a:close/>
                  <a:moveTo>
                    <a:pt x="231" y="954"/>
                  </a:moveTo>
                  <a:cubicBezTo>
                    <a:pt x="231" y="954"/>
                    <a:pt x="231" y="954"/>
                    <a:pt x="231" y="954"/>
                  </a:cubicBezTo>
                  <a:cubicBezTo>
                    <a:pt x="231" y="954"/>
                    <a:pt x="231" y="954"/>
                    <a:pt x="231" y="954"/>
                  </a:cubicBezTo>
                  <a:cubicBezTo>
                    <a:pt x="231" y="954"/>
                    <a:pt x="231" y="954"/>
                    <a:pt x="231" y="954"/>
                  </a:cubicBezTo>
                  <a:close/>
                  <a:moveTo>
                    <a:pt x="250" y="917"/>
                  </a:moveTo>
                  <a:cubicBezTo>
                    <a:pt x="251" y="917"/>
                    <a:pt x="251" y="917"/>
                    <a:pt x="251" y="917"/>
                  </a:cubicBezTo>
                  <a:cubicBezTo>
                    <a:pt x="251" y="917"/>
                    <a:pt x="251" y="917"/>
                    <a:pt x="250" y="917"/>
                  </a:cubicBezTo>
                  <a:close/>
                  <a:moveTo>
                    <a:pt x="171" y="749"/>
                  </a:moveTo>
                  <a:cubicBezTo>
                    <a:pt x="171" y="749"/>
                    <a:pt x="171" y="749"/>
                    <a:pt x="171" y="749"/>
                  </a:cubicBezTo>
                  <a:cubicBezTo>
                    <a:pt x="171" y="749"/>
                    <a:pt x="171" y="749"/>
                    <a:pt x="171" y="749"/>
                  </a:cubicBezTo>
                  <a:close/>
                  <a:moveTo>
                    <a:pt x="791" y="321"/>
                  </a:moveTo>
                  <a:cubicBezTo>
                    <a:pt x="791" y="321"/>
                    <a:pt x="791" y="320"/>
                    <a:pt x="790" y="320"/>
                  </a:cubicBezTo>
                  <a:cubicBezTo>
                    <a:pt x="791" y="320"/>
                    <a:pt x="791" y="321"/>
                    <a:pt x="791" y="321"/>
                  </a:cubicBezTo>
                  <a:close/>
                  <a:moveTo>
                    <a:pt x="224" y="700"/>
                  </a:moveTo>
                  <a:cubicBezTo>
                    <a:pt x="224" y="700"/>
                    <a:pt x="224" y="700"/>
                    <a:pt x="224" y="700"/>
                  </a:cubicBezTo>
                  <a:cubicBezTo>
                    <a:pt x="224" y="700"/>
                    <a:pt x="224" y="700"/>
                    <a:pt x="224" y="700"/>
                  </a:cubicBezTo>
                  <a:cubicBezTo>
                    <a:pt x="224" y="700"/>
                    <a:pt x="224" y="700"/>
                    <a:pt x="224" y="700"/>
                  </a:cubicBezTo>
                  <a:close/>
                  <a:moveTo>
                    <a:pt x="224" y="700"/>
                  </a:moveTo>
                  <a:cubicBezTo>
                    <a:pt x="224" y="700"/>
                    <a:pt x="224" y="700"/>
                    <a:pt x="224" y="700"/>
                  </a:cubicBezTo>
                  <a:cubicBezTo>
                    <a:pt x="224" y="700"/>
                    <a:pt x="224" y="700"/>
                    <a:pt x="224" y="700"/>
                  </a:cubicBezTo>
                  <a:cubicBezTo>
                    <a:pt x="224" y="700"/>
                    <a:pt x="224" y="700"/>
                    <a:pt x="224" y="700"/>
                  </a:cubicBezTo>
                  <a:close/>
                  <a:moveTo>
                    <a:pt x="251" y="919"/>
                  </a:moveTo>
                  <a:cubicBezTo>
                    <a:pt x="250" y="920"/>
                    <a:pt x="250" y="920"/>
                    <a:pt x="250" y="921"/>
                  </a:cubicBezTo>
                  <a:cubicBezTo>
                    <a:pt x="250" y="920"/>
                    <a:pt x="250" y="920"/>
                    <a:pt x="251" y="919"/>
                  </a:cubicBezTo>
                  <a:close/>
                  <a:moveTo>
                    <a:pt x="784" y="281"/>
                  </a:moveTo>
                  <a:cubicBezTo>
                    <a:pt x="784" y="281"/>
                    <a:pt x="784" y="281"/>
                    <a:pt x="784" y="281"/>
                  </a:cubicBezTo>
                  <a:cubicBezTo>
                    <a:pt x="784" y="281"/>
                    <a:pt x="784" y="281"/>
                    <a:pt x="784" y="281"/>
                  </a:cubicBezTo>
                  <a:cubicBezTo>
                    <a:pt x="784" y="281"/>
                    <a:pt x="784" y="281"/>
                    <a:pt x="784" y="281"/>
                  </a:cubicBezTo>
                  <a:close/>
                  <a:moveTo>
                    <a:pt x="196" y="856"/>
                  </a:moveTo>
                  <a:cubicBezTo>
                    <a:pt x="196" y="856"/>
                    <a:pt x="194" y="855"/>
                    <a:pt x="192" y="856"/>
                  </a:cubicBezTo>
                  <a:cubicBezTo>
                    <a:pt x="194" y="855"/>
                    <a:pt x="196" y="856"/>
                    <a:pt x="196" y="856"/>
                  </a:cubicBezTo>
                  <a:close/>
                  <a:moveTo>
                    <a:pt x="195" y="816"/>
                  </a:moveTo>
                  <a:cubicBezTo>
                    <a:pt x="195" y="816"/>
                    <a:pt x="195" y="816"/>
                    <a:pt x="195" y="817"/>
                  </a:cubicBezTo>
                  <a:cubicBezTo>
                    <a:pt x="195" y="816"/>
                    <a:pt x="195" y="816"/>
                    <a:pt x="195" y="816"/>
                  </a:cubicBezTo>
                  <a:close/>
                  <a:moveTo>
                    <a:pt x="244" y="599"/>
                  </a:moveTo>
                  <a:cubicBezTo>
                    <a:pt x="244" y="599"/>
                    <a:pt x="244" y="599"/>
                    <a:pt x="244" y="599"/>
                  </a:cubicBezTo>
                  <a:cubicBezTo>
                    <a:pt x="244" y="599"/>
                    <a:pt x="244" y="599"/>
                    <a:pt x="244" y="599"/>
                  </a:cubicBezTo>
                  <a:cubicBezTo>
                    <a:pt x="244" y="599"/>
                    <a:pt x="244" y="599"/>
                    <a:pt x="244" y="599"/>
                  </a:cubicBezTo>
                  <a:close/>
                  <a:moveTo>
                    <a:pt x="931" y="675"/>
                  </a:moveTo>
                  <a:cubicBezTo>
                    <a:pt x="931" y="675"/>
                    <a:pt x="931" y="675"/>
                    <a:pt x="931" y="675"/>
                  </a:cubicBezTo>
                  <a:cubicBezTo>
                    <a:pt x="931" y="675"/>
                    <a:pt x="931" y="675"/>
                    <a:pt x="931" y="675"/>
                  </a:cubicBezTo>
                  <a:cubicBezTo>
                    <a:pt x="931" y="675"/>
                    <a:pt x="931" y="675"/>
                    <a:pt x="931" y="675"/>
                  </a:cubicBezTo>
                  <a:close/>
                  <a:moveTo>
                    <a:pt x="549" y="1053"/>
                  </a:moveTo>
                  <a:cubicBezTo>
                    <a:pt x="549" y="1053"/>
                    <a:pt x="549" y="1053"/>
                    <a:pt x="549" y="1053"/>
                  </a:cubicBezTo>
                  <a:cubicBezTo>
                    <a:pt x="549" y="1053"/>
                    <a:pt x="549" y="1053"/>
                    <a:pt x="549" y="1053"/>
                  </a:cubicBezTo>
                  <a:close/>
                  <a:moveTo>
                    <a:pt x="273" y="777"/>
                  </a:moveTo>
                  <a:cubicBezTo>
                    <a:pt x="273" y="777"/>
                    <a:pt x="273" y="777"/>
                    <a:pt x="273" y="778"/>
                  </a:cubicBezTo>
                  <a:cubicBezTo>
                    <a:pt x="273" y="778"/>
                    <a:pt x="273" y="778"/>
                    <a:pt x="273" y="778"/>
                  </a:cubicBezTo>
                  <a:cubicBezTo>
                    <a:pt x="273" y="777"/>
                    <a:pt x="273" y="777"/>
                    <a:pt x="273" y="777"/>
                  </a:cubicBezTo>
                  <a:close/>
                  <a:moveTo>
                    <a:pt x="424" y="1038"/>
                  </a:moveTo>
                  <a:cubicBezTo>
                    <a:pt x="424" y="1038"/>
                    <a:pt x="424" y="1038"/>
                    <a:pt x="424" y="1038"/>
                  </a:cubicBezTo>
                  <a:cubicBezTo>
                    <a:pt x="424" y="1038"/>
                    <a:pt x="424" y="1038"/>
                    <a:pt x="424" y="1038"/>
                  </a:cubicBezTo>
                  <a:cubicBezTo>
                    <a:pt x="424" y="1038"/>
                    <a:pt x="424" y="1038"/>
                    <a:pt x="424" y="1038"/>
                  </a:cubicBezTo>
                  <a:close/>
                  <a:moveTo>
                    <a:pt x="425" y="1038"/>
                  </a:moveTo>
                  <a:cubicBezTo>
                    <a:pt x="425" y="1038"/>
                    <a:pt x="425" y="1038"/>
                    <a:pt x="425" y="1038"/>
                  </a:cubicBezTo>
                  <a:cubicBezTo>
                    <a:pt x="425" y="1038"/>
                    <a:pt x="425" y="1038"/>
                    <a:pt x="425" y="1038"/>
                  </a:cubicBezTo>
                  <a:cubicBezTo>
                    <a:pt x="425" y="1038"/>
                    <a:pt x="425" y="1038"/>
                    <a:pt x="425" y="1038"/>
                  </a:cubicBezTo>
                  <a:close/>
                  <a:moveTo>
                    <a:pt x="199" y="868"/>
                  </a:moveTo>
                  <a:cubicBezTo>
                    <a:pt x="199" y="868"/>
                    <a:pt x="199" y="868"/>
                    <a:pt x="199" y="868"/>
                  </a:cubicBezTo>
                  <a:cubicBezTo>
                    <a:pt x="199" y="868"/>
                    <a:pt x="199" y="868"/>
                    <a:pt x="199" y="868"/>
                  </a:cubicBezTo>
                  <a:cubicBezTo>
                    <a:pt x="199" y="868"/>
                    <a:pt x="199" y="868"/>
                    <a:pt x="199" y="868"/>
                  </a:cubicBezTo>
                  <a:close/>
                  <a:moveTo>
                    <a:pt x="275" y="769"/>
                  </a:moveTo>
                  <a:cubicBezTo>
                    <a:pt x="276" y="770"/>
                    <a:pt x="276" y="771"/>
                    <a:pt x="276" y="771"/>
                  </a:cubicBezTo>
                  <a:cubicBezTo>
                    <a:pt x="276" y="771"/>
                    <a:pt x="276" y="770"/>
                    <a:pt x="275" y="769"/>
                  </a:cubicBezTo>
                  <a:close/>
                  <a:moveTo>
                    <a:pt x="51" y="1009"/>
                  </a:moveTo>
                  <a:cubicBezTo>
                    <a:pt x="51" y="1009"/>
                    <a:pt x="51" y="1008"/>
                    <a:pt x="52" y="1008"/>
                  </a:cubicBezTo>
                  <a:cubicBezTo>
                    <a:pt x="52" y="1008"/>
                    <a:pt x="52" y="1008"/>
                    <a:pt x="52" y="1008"/>
                  </a:cubicBezTo>
                  <a:cubicBezTo>
                    <a:pt x="51" y="1008"/>
                    <a:pt x="51" y="1009"/>
                    <a:pt x="51" y="1009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47" name="Text Placeholder 40">
              <a:extLst>
                <a:ext uri="{FF2B5EF4-FFF2-40B4-BE49-F238E27FC236}">
                  <a16:creationId xmlns:a16="http://schemas.microsoft.com/office/drawing/2014/main" id="{5D3EB8AB-283A-4427-9AD4-3F6735A55737}"/>
                </a:ext>
              </a:extLst>
            </p:cNvPr>
            <p:cNvSpPr txBox="1">
              <a:spLocks/>
            </p:cNvSpPr>
            <p:nvPr/>
          </p:nvSpPr>
          <p:spPr>
            <a:xfrm>
              <a:off x="6415314" y="3218270"/>
              <a:ext cx="1327541" cy="3703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3600" b="1" dirty="0">
                  <a:solidFill>
                    <a:schemeClr val="bg1"/>
                  </a:solidFill>
                  <a:cs typeface="+mn-ea"/>
                  <a:sym typeface="+mn-lt"/>
                </a:rPr>
                <a:t>25%</a:t>
              </a:r>
            </a:p>
          </p:txBody>
        </p:sp>
        <p:sp>
          <p:nvSpPr>
            <p:cNvPr id="350" name="文本框 349">
              <a:extLst>
                <a:ext uri="{FF2B5EF4-FFF2-40B4-BE49-F238E27FC236}">
                  <a16:creationId xmlns:a16="http://schemas.microsoft.com/office/drawing/2014/main" id="{087DE4C9-C08B-4AB3-82AC-808F346320DB}"/>
                </a:ext>
              </a:extLst>
            </p:cNvPr>
            <p:cNvSpPr txBox="1"/>
            <p:nvPr/>
          </p:nvSpPr>
          <p:spPr>
            <a:xfrm>
              <a:off x="8125539" y="2651735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  <p:sp>
          <p:nvSpPr>
            <p:cNvPr id="351" name="矩形 350">
              <a:extLst>
                <a:ext uri="{FF2B5EF4-FFF2-40B4-BE49-F238E27FC236}">
                  <a16:creationId xmlns:a16="http://schemas.microsoft.com/office/drawing/2014/main" id="{E907E431-8270-4BCE-878B-71946470CFC0}"/>
                </a:ext>
              </a:extLst>
            </p:cNvPr>
            <p:cNvSpPr/>
            <p:nvPr/>
          </p:nvSpPr>
          <p:spPr>
            <a:xfrm>
              <a:off x="8125539" y="3094553"/>
              <a:ext cx="2583001" cy="11726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0264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graphicFrame>
        <p:nvGraphicFramePr>
          <p:cNvPr id="344" name="Chart Placeholder 10">
            <a:extLst>
              <a:ext uri="{FF2B5EF4-FFF2-40B4-BE49-F238E27FC236}">
                <a16:creationId xmlns:a16="http://schemas.microsoft.com/office/drawing/2014/main" id="{0134F405-FADD-471F-AF5D-E10E0905A30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8699959"/>
              </p:ext>
            </p:extLst>
          </p:nvPr>
        </p:nvGraphicFramePr>
        <p:xfrm>
          <a:off x="899886" y="1621342"/>
          <a:ext cx="10392228" cy="3170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45" name="文本框 344">
            <a:extLst>
              <a:ext uri="{FF2B5EF4-FFF2-40B4-BE49-F238E27FC236}">
                <a16:creationId xmlns:a16="http://schemas.microsoft.com/office/drawing/2014/main" id="{CE6764B0-01A7-4701-A283-4D90075EE3FD}"/>
              </a:ext>
            </a:extLst>
          </p:cNvPr>
          <p:cNvSpPr txBox="1"/>
          <p:nvPr/>
        </p:nvSpPr>
        <p:spPr>
          <a:xfrm>
            <a:off x="752748" y="5574467"/>
            <a:ext cx="10753572" cy="4173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6" name="文本框 345">
            <a:extLst>
              <a:ext uri="{FF2B5EF4-FFF2-40B4-BE49-F238E27FC236}">
                <a16:creationId xmlns:a16="http://schemas.microsoft.com/office/drawing/2014/main" id="{066F5EA1-EAEF-4993-AA29-989C09CE2807}"/>
              </a:ext>
            </a:extLst>
          </p:cNvPr>
          <p:cNvSpPr txBox="1"/>
          <p:nvPr/>
        </p:nvSpPr>
        <p:spPr>
          <a:xfrm>
            <a:off x="5008746" y="5045001"/>
            <a:ext cx="22415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63260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3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44" grpId="0">
        <p:bldAsOne/>
      </p:bldGraphic>
      <p:bldP spid="345" grpId="0"/>
      <p:bldP spid="346" grpId="0"/>
      <p:bldP spid="346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29A601CE-9F94-46EE-B828-1A8F55159EF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001791"/>
            <a:ext cx="6601615" cy="2856209"/>
          </a:xfrm>
          <a:prstGeom prst="rect">
            <a:avLst/>
          </a:prstGeom>
        </p:spPr>
      </p:pic>
      <p:grpSp>
        <p:nvGrpSpPr>
          <p:cNvPr id="24" name="组合 23">
            <a:extLst>
              <a:ext uri="{FF2B5EF4-FFF2-40B4-BE49-F238E27FC236}">
                <a16:creationId xmlns:a16="http://schemas.microsoft.com/office/drawing/2014/main" id="{EAAEC691-B25F-45DA-AA85-1DCB92E46593}"/>
              </a:ext>
            </a:extLst>
          </p:cNvPr>
          <p:cNvGrpSpPr/>
          <p:nvPr/>
        </p:nvGrpSpPr>
        <p:grpSpPr>
          <a:xfrm>
            <a:off x="6902388" y="64871"/>
            <a:ext cx="5289611" cy="2070543"/>
            <a:chOff x="6902388" y="64871"/>
            <a:chExt cx="5289611" cy="2070543"/>
          </a:xfrm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C57F318C-3429-4902-B1CB-7610E6913D06}"/>
                </a:ext>
              </a:extLst>
            </p:cNvPr>
            <p:cNvGrpSpPr/>
            <p:nvPr/>
          </p:nvGrpSpPr>
          <p:grpSpPr>
            <a:xfrm>
              <a:off x="6902388" y="376745"/>
              <a:ext cx="3577739" cy="1661945"/>
              <a:chOff x="7374117" y="844413"/>
              <a:chExt cx="2643513" cy="1227975"/>
            </a:xfrm>
          </p:grpSpPr>
          <p:pic>
            <p:nvPicPr>
              <p:cNvPr id="19" name="图片 18">
                <a:extLst>
                  <a:ext uri="{FF2B5EF4-FFF2-40B4-BE49-F238E27FC236}">
                    <a16:creationId xmlns:a16="http://schemas.microsoft.com/office/drawing/2014/main" id="{EB4367A9-1E41-4F1B-9D2A-3575F392DD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35793" y="844413"/>
                <a:ext cx="969581" cy="962006"/>
              </a:xfrm>
              <a:prstGeom prst="rect">
                <a:avLst/>
              </a:prstGeom>
            </p:spPr>
          </p:pic>
          <p:pic>
            <p:nvPicPr>
              <p:cNvPr id="21" name="图片 20">
                <a:extLst>
                  <a:ext uri="{FF2B5EF4-FFF2-40B4-BE49-F238E27FC236}">
                    <a16:creationId xmlns:a16="http://schemas.microsoft.com/office/drawing/2014/main" id="{1C554E10-64C4-4E6D-A95E-9FCB30EC34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374117" y="1286479"/>
                <a:ext cx="2643513" cy="785909"/>
              </a:xfrm>
              <a:prstGeom prst="rect">
                <a:avLst/>
              </a:prstGeom>
            </p:spPr>
          </p:pic>
        </p:grpSp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2A3804B9-D427-4F51-8CE8-3C6320826C6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85"/>
            <a:stretch/>
          </p:blipFill>
          <p:spPr>
            <a:xfrm>
              <a:off x="8680930" y="64871"/>
              <a:ext cx="3511069" cy="2070543"/>
            </a:xfrm>
            <a:prstGeom prst="rect">
              <a:avLst/>
            </a:prstGeom>
          </p:spPr>
        </p:pic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FCF3A398-9040-44C5-B978-1EB76A9B1015}"/>
              </a:ext>
            </a:extLst>
          </p:cNvPr>
          <p:cNvSpPr txBox="1"/>
          <p:nvPr/>
        </p:nvSpPr>
        <p:spPr>
          <a:xfrm>
            <a:off x="2654064" y="2225582"/>
            <a:ext cx="6883872" cy="1446550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pPr algn="ctr"/>
            <a:r>
              <a:rPr lang="en-US" altLang="zh-CN" sz="8800" dirty="0">
                <a:cs typeface="+mn-ea"/>
                <a:sym typeface="+mn-lt"/>
              </a:rPr>
              <a:t>THANK YOU</a:t>
            </a:r>
            <a:endParaRPr lang="zh-CN" altLang="en-US" sz="8800" dirty="0">
              <a:cs typeface="+mn-ea"/>
              <a:sym typeface="+mn-lt"/>
            </a:endParaRP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6E7B3E55-488C-454F-8B7A-C5BEBA7B232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07351" y="5159423"/>
            <a:ext cx="2133252" cy="1462310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924F63A3-AF58-8085-D8B7-B76D9BAD9EA8}"/>
              </a:ext>
            </a:extLst>
          </p:cNvPr>
          <p:cNvGrpSpPr/>
          <p:nvPr/>
        </p:nvGrpSpPr>
        <p:grpSpPr>
          <a:xfrm>
            <a:off x="4049486" y="4127725"/>
            <a:ext cx="3984437" cy="346765"/>
            <a:chOff x="4414802" y="4745227"/>
            <a:chExt cx="3617872" cy="309068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3C777C96-73F4-6382-8ADE-926C83F9A328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4" name="Oval 15">
                <a:extLst>
                  <a:ext uri="{FF2B5EF4-FFF2-40B4-BE49-F238E27FC236}">
                    <a16:creationId xmlns:a16="http://schemas.microsoft.com/office/drawing/2014/main" id="{EC7024D5-924D-F754-3457-6A8935769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5" name="Group 16">
                <a:extLst>
                  <a:ext uri="{FF2B5EF4-FFF2-40B4-BE49-F238E27FC236}">
                    <a16:creationId xmlns:a16="http://schemas.microsoft.com/office/drawing/2014/main" id="{6A79FB5D-9CB1-D890-CC49-ADB229A56C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17" name="Freeform 17">
                  <a:extLst>
                    <a:ext uri="{FF2B5EF4-FFF2-40B4-BE49-F238E27FC236}">
                      <a16:creationId xmlns:a16="http://schemas.microsoft.com/office/drawing/2014/main" id="{9A752A4F-5B01-62FA-CD28-A6B4CD1E65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8" name="Freeform 18">
                  <a:extLst>
                    <a:ext uri="{FF2B5EF4-FFF2-40B4-BE49-F238E27FC236}">
                      <a16:creationId xmlns:a16="http://schemas.microsoft.com/office/drawing/2014/main" id="{E0011E8C-E3D1-84BF-8467-AC74E3F48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82F60B8A-EA66-EE69-80B6-295F604D18BE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8" name="Oval 10">
                <a:extLst>
                  <a:ext uri="{FF2B5EF4-FFF2-40B4-BE49-F238E27FC236}">
                    <a16:creationId xmlns:a16="http://schemas.microsoft.com/office/drawing/2014/main" id="{C34CD2A0-C9C4-FB6A-832A-6E13E245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444444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A18C4A18-9BD1-FE60-2FE1-F8DAA871443B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1" name="Freeform 12">
                  <a:extLst>
                    <a:ext uri="{FF2B5EF4-FFF2-40B4-BE49-F238E27FC236}">
                      <a16:creationId xmlns:a16="http://schemas.microsoft.com/office/drawing/2014/main" id="{8C6B33A2-3AB0-24F8-8919-113FC82890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3" name="Freeform 13">
                  <a:extLst>
                    <a:ext uri="{FF2B5EF4-FFF2-40B4-BE49-F238E27FC236}">
                      <a16:creationId xmlns:a16="http://schemas.microsoft.com/office/drawing/2014/main" id="{C8BED874-925F-FA38-F602-814A0F46D7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6" name="Text Box 20">
              <a:extLst>
                <a:ext uri="{FF2B5EF4-FFF2-40B4-BE49-F238E27FC236}">
                  <a16:creationId xmlns:a16="http://schemas.microsoft.com/office/drawing/2014/main" id="{3306778E-0BBC-7766-2085-0B27629B2354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087571" cy="274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Time : 20XX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8366125C-0809-AA41-E997-E1183423C5D3}"/>
                </a:ext>
              </a:extLst>
            </p:cNvPr>
            <p:cNvSpPr/>
            <p:nvPr/>
          </p:nvSpPr>
          <p:spPr>
            <a:xfrm>
              <a:off x="4705028" y="4751931"/>
              <a:ext cx="1957278" cy="2743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  <p:pic>
        <p:nvPicPr>
          <p:cNvPr id="20" name="图片 19" descr="图片1">
            <a:extLst>
              <a:ext uri="{FF2B5EF4-FFF2-40B4-BE49-F238E27FC236}">
                <a16:creationId xmlns:a16="http://schemas.microsoft.com/office/drawing/2014/main" id="{20A1FA49-2212-048A-33AF-882C56669409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13684" y="548318"/>
            <a:ext cx="1280160" cy="42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0527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タイトル 15"/>
          <p:cNvSpPr>
            <a:spLocks noGrp="1"/>
          </p:cNvSpPr>
          <p:nvPr>
            <p:ph type="ctrTitle" idx="4294967295"/>
          </p:nvPr>
        </p:nvSpPr>
        <p:spPr>
          <a:xfrm>
            <a:off x="0" y="460375"/>
            <a:ext cx="12192000" cy="1057275"/>
          </a:xfrm>
          <a:prstGeom prst="rect">
            <a:avLst/>
          </a:prstGeom>
        </p:spPr>
        <p:txBody>
          <a:bodyPr/>
          <a:lstStyle/>
          <a:p>
            <a:pPr algn="ctr"/>
            <a:r>
              <a:rPr kumimoji="1" lang="en-US" altLang="ja-JP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</a:rPr>
              <a:t>Please follow us for more information:</a:t>
            </a:r>
          </a:p>
        </p:txBody>
      </p:sp>
      <p:sp>
        <p:nvSpPr>
          <p:cNvPr id="17" name="サブタイトル 16"/>
          <p:cNvSpPr>
            <a:spLocks noGrp="1"/>
          </p:cNvSpPr>
          <p:nvPr>
            <p:ph type="subTitle" idx="4294967295"/>
          </p:nvPr>
        </p:nvSpPr>
        <p:spPr>
          <a:xfrm>
            <a:off x="1981200" y="1655813"/>
            <a:ext cx="8229600" cy="1346200"/>
          </a:xfrm>
        </p:spPr>
        <p:txBody>
          <a:bodyPr/>
          <a:lstStyle/>
          <a:p>
            <a:pPr marL="0" indent="0" algn="ctr">
              <a:lnSpc>
                <a:spcPct val="150000"/>
              </a:lnSpc>
              <a:buNone/>
            </a:pPr>
            <a:r>
              <a:rPr lang="en-US" sz="2400" dirty="0">
                <a:solidFill>
                  <a:srgbClr val="800000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www.freeppt7.com</a:t>
            </a:r>
            <a:endParaRPr lang="en-US" sz="2400" dirty="0">
              <a:solidFill>
                <a:srgbClr val="800000"/>
              </a:solidFill>
            </a:endParaRPr>
          </a:p>
          <a:p>
            <a:pPr marL="0" indent="0" algn="ctr">
              <a:lnSpc>
                <a:spcPct val="150000"/>
              </a:lnSpc>
              <a:buNone/>
            </a:pPr>
            <a:r>
              <a:rPr lang="en-US" altLang="ja-JP" sz="2400" dirty="0">
                <a:solidFill>
                  <a:srgbClr val="800000"/>
                </a:solidFill>
                <a:cs typeface="Arial" panose="020B0604020202020204" pitchFamily="34" charset="0"/>
              </a:rPr>
              <a:t>Pics: </a:t>
            </a:r>
            <a:r>
              <a:rPr lang="en-US" altLang="ja-JP" sz="2400" dirty="0">
                <a:solidFill>
                  <a:srgbClr val="800000"/>
                </a:solidFill>
                <a:cs typeface="Arial" panose="020B0604020202020204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www.Pixabay.com</a:t>
            </a:r>
            <a:r>
              <a:rPr lang="en-US" altLang="ja-JP" sz="2400" dirty="0">
                <a:solidFill>
                  <a:srgbClr val="800000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4" name="CuadroTexto 3"/>
          <p:cNvSpPr txBox="1"/>
          <p:nvPr/>
        </p:nvSpPr>
        <p:spPr>
          <a:xfrm>
            <a:off x="1334588" y="3318338"/>
            <a:ext cx="9522823" cy="2951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 algn="ctr">
              <a:lnSpc>
                <a:spcPct val="150000"/>
              </a:lnSpc>
              <a:buNone/>
            </a:pPr>
            <a:r>
              <a:rPr lang="en-US" altLang="ja-JP" sz="1800" dirty="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</a:rPr>
              <a:t>If you liked the presentation and want to thank, you can follow me on social networks </a:t>
            </a:r>
            <a:r>
              <a:rPr lang="es-CO" altLang="ja-JP" sz="1800" dirty="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sym typeface="Wingdings" panose="05000000000000000000" pitchFamily="2" charset="2"/>
              </a:rPr>
              <a:t></a:t>
            </a:r>
          </a:p>
          <a:p>
            <a:pPr algn="ctr">
              <a:lnSpc>
                <a:spcPct val="150000"/>
              </a:lnSpc>
            </a:pPr>
            <a:r>
              <a:rPr lang="es-CO" altLang="ja-JP" b="1" dirty="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https://www.youtube.com/c/S</a:t>
            </a:r>
            <a:r>
              <a:rPr lang="en-US" altLang="zh-CN" b="1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lidesfree</a:t>
            </a:r>
            <a:endParaRPr lang="es-CO" altLang="ja-JP" dirty="0">
              <a:solidFill>
                <a:schemeClr val="tx1">
                  <a:lumMod val="50000"/>
                  <a:lumOff val="50000"/>
                </a:schemeClr>
              </a:solidFill>
              <a:cs typeface="Arial" panose="020B0604020202020204" pitchFamily="34" charset="0"/>
            </a:endParaRPr>
          </a:p>
          <a:p>
            <a:pPr marL="0" indent="0" algn="ctr">
              <a:lnSpc>
                <a:spcPct val="150000"/>
              </a:lnSpc>
              <a:buNone/>
            </a:pPr>
            <a:r>
              <a:rPr lang="es-CO" altLang="ja-JP" sz="1800" dirty="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https://www.instagram.com/</a:t>
            </a:r>
            <a:r>
              <a:rPr lang="en-US" altLang="zh-CN" sz="180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slidesfree</a:t>
            </a:r>
            <a:r>
              <a:rPr lang="es-CO" altLang="ja-JP" sz="1800" dirty="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 </a:t>
            </a:r>
            <a:endParaRPr lang="es-CO" altLang="ja-JP" sz="1800" dirty="0">
              <a:solidFill>
                <a:schemeClr val="tx1">
                  <a:lumMod val="50000"/>
                  <a:lumOff val="50000"/>
                </a:schemeClr>
              </a:solidFill>
              <a:cs typeface="Arial" panose="020B0604020202020204" pitchFamily="34" charset="0"/>
            </a:endParaRPr>
          </a:p>
          <a:p>
            <a:pPr marL="0" indent="0" algn="ctr">
              <a:lnSpc>
                <a:spcPct val="150000"/>
              </a:lnSpc>
              <a:buNone/>
            </a:pPr>
            <a:r>
              <a:rPr lang="es-CO" altLang="ja-JP" sz="1800" dirty="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https://www.facebook.com/freeppt7/</a:t>
            </a:r>
            <a:endParaRPr lang="es-CO" altLang="ja-JP" sz="1800" dirty="0">
              <a:solidFill>
                <a:schemeClr val="tx1">
                  <a:lumMod val="50000"/>
                  <a:lumOff val="50000"/>
                </a:schemeClr>
              </a:solidFill>
              <a:cs typeface="Arial" panose="020B0604020202020204" pitchFamily="34" charset="0"/>
            </a:endParaRPr>
          </a:p>
          <a:p>
            <a:pPr marL="0" indent="0" algn="ctr">
              <a:lnSpc>
                <a:spcPct val="150000"/>
              </a:lnSpc>
              <a:buNone/>
            </a:pPr>
            <a:r>
              <a:rPr lang="es-CO" altLang="ja-JP" sz="1800" dirty="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https://www.facebook.com/groups/best.PowerPoint.templates</a:t>
            </a:r>
            <a:endParaRPr lang="es-CO" altLang="ja-JP" sz="1800" dirty="0">
              <a:solidFill>
                <a:schemeClr val="tx1">
                  <a:lumMod val="50000"/>
                  <a:lumOff val="50000"/>
                </a:schemeClr>
              </a:solidFill>
              <a:cs typeface="Arial" panose="020B0604020202020204" pitchFamily="34" charset="0"/>
            </a:endParaRPr>
          </a:p>
          <a:p>
            <a:pPr marL="0" indent="0" algn="ctr">
              <a:lnSpc>
                <a:spcPct val="150000"/>
              </a:lnSpc>
              <a:buNone/>
            </a:pPr>
            <a:r>
              <a:rPr lang="es-CO" altLang="ja-JP" sz="1800" dirty="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https://twitter.com/Slideskings</a:t>
            </a:r>
            <a:endParaRPr lang="es-CO" altLang="ja-JP" sz="1800" dirty="0">
              <a:solidFill>
                <a:schemeClr val="tx1">
                  <a:lumMod val="50000"/>
                  <a:lumOff val="50000"/>
                </a:schemeClr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9607"/>
    </mc:Choice>
    <mc:Fallback xmlns="">
      <p:transition advTm="9607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5A3B18-802D-4B4E-9C5C-354EA9E5CCA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3752"/>
            <a:ext cx="5741894" cy="2484248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F139338C-C0FD-4544-96E4-B531D153338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487"/>
          <a:stretch/>
        </p:blipFill>
        <p:spPr>
          <a:xfrm>
            <a:off x="9556261" y="80682"/>
            <a:ext cx="2635739" cy="1546412"/>
          </a:xfrm>
          <a:prstGeom prst="rect">
            <a:avLst/>
          </a:prstGeom>
        </p:spPr>
      </p:pic>
      <p:grpSp>
        <p:nvGrpSpPr>
          <p:cNvPr id="19" name="组合 18">
            <a:extLst>
              <a:ext uri="{FF2B5EF4-FFF2-40B4-BE49-F238E27FC236}">
                <a16:creationId xmlns:a16="http://schemas.microsoft.com/office/drawing/2014/main" id="{4E39AA10-912C-429A-BFCE-47576A093BDE}"/>
              </a:ext>
            </a:extLst>
          </p:cNvPr>
          <p:cNvGrpSpPr/>
          <p:nvPr/>
        </p:nvGrpSpPr>
        <p:grpSpPr>
          <a:xfrm>
            <a:off x="6050430" y="1839495"/>
            <a:ext cx="2422424" cy="1349800"/>
            <a:chOff x="6050430" y="1839495"/>
            <a:chExt cx="2422424" cy="1349800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E85D0792-3310-411B-B847-2B4DB93C256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48877" y="1839495"/>
              <a:ext cx="1138244" cy="1129351"/>
            </a:xfrm>
            <a:prstGeom prst="rect">
              <a:avLst/>
            </a:prstGeom>
          </p:spPr>
        </p:pic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A8136751-23CB-465A-91A7-9B68EE7D2DC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50430" y="2694607"/>
              <a:ext cx="2422424" cy="494688"/>
            </a:xfrm>
            <a:prstGeom prst="rect">
              <a:avLst/>
            </a:prstGeom>
          </p:spPr>
        </p:pic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46A3DEC1-99B4-4674-BAD5-8C0544826349}"/>
                </a:ext>
              </a:extLst>
            </p:cNvPr>
            <p:cNvSpPr txBox="1"/>
            <p:nvPr/>
          </p:nvSpPr>
          <p:spPr>
            <a:xfrm>
              <a:off x="6651543" y="1971487"/>
              <a:ext cx="906018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8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4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23242ABB-11C8-4108-A53E-D43D834B7C8C}"/>
              </a:ext>
            </a:extLst>
          </p:cNvPr>
          <p:cNvSpPr txBox="1"/>
          <p:nvPr/>
        </p:nvSpPr>
        <p:spPr>
          <a:xfrm>
            <a:off x="5629703" y="1961499"/>
            <a:ext cx="830997" cy="422250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zh-CN" sz="4200" b="1" spc="300" dirty="0">
                <a:cs typeface="+mn-ea"/>
                <a:sym typeface="+mn-lt"/>
              </a:rPr>
              <a:t>Add title text</a:t>
            </a:r>
            <a:endParaRPr lang="zh-CN" altLang="en-US" sz="4200" spc="300" dirty="0">
              <a:cs typeface="+mn-ea"/>
              <a:sym typeface="+mn-lt"/>
            </a:endParaRPr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03079A5C-54AC-4EE9-8D01-5B5BCE3CE998}"/>
              </a:ext>
            </a:extLst>
          </p:cNvPr>
          <p:cNvCxnSpPr>
            <a:cxnSpLocks/>
          </p:cNvCxnSpPr>
          <p:nvPr/>
        </p:nvCxnSpPr>
        <p:spPr>
          <a:xfrm>
            <a:off x="5606797" y="2037975"/>
            <a:ext cx="0" cy="2301796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>
            <a:extLst>
              <a:ext uri="{FF2B5EF4-FFF2-40B4-BE49-F238E27FC236}">
                <a16:creationId xmlns:a16="http://schemas.microsoft.com/office/drawing/2014/main" id="{3CDC1E99-4F7B-4DEF-B364-EEC9EE1CB826}"/>
              </a:ext>
            </a:extLst>
          </p:cNvPr>
          <p:cNvSpPr txBox="1"/>
          <p:nvPr/>
        </p:nvSpPr>
        <p:spPr>
          <a:xfrm>
            <a:off x="4798512" y="1984934"/>
            <a:ext cx="677108" cy="268715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16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314908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75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325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sp>
        <p:nvSpPr>
          <p:cNvPr id="344" name="椭圆 343">
            <a:extLst>
              <a:ext uri="{FF2B5EF4-FFF2-40B4-BE49-F238E27FC236}">
                <a16:creationId xmlns:a16="http://schemas.microsoft.com/office/drawing/2014/main" id="{6A9C0B3A-57DE-4601-A940-791C971206C3}"/>
              </a:ext>
            </a:extLst>
          </p:cNvPr>
          <p:cNvSpPr/>
          <p:nvPr/>
        </p:nvSpPr>
        <p:spPr>
          <a:xfrm>
            <a:off x="1335313" y="2409372"/>
            <a:ext cx="2946400" cy="2946400"/>
          </a:xfrm>
          <a:prstGeom prst="ellipse">
            <a:avLst/>
          </a:prstGeom>
          <a:blipFill dpi="0" rotWithShape="1">
            <a:blip r:embed="rId3" cstate="print"/>
            <a:srcRect/>
            <a:stretch>
              <a:fillRect/>
            </a:stretch>
          </a:blipFill>
          <a:ln w="28575">
            <a:noFill/>
          </a:ln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5" name="矩形 344">
            <a:extLst>
              <a:ext uri="{FF2B5EF4-FFF2-40B4-BE49-F238E27FC236}">
                <a16:creationId xmlns:a16="http://schemas.microsoft.com/office/drawing/2014/main" id="{489E1DB4-19ED-41E3-91FA-D96515C0B8A7}"/>
              </a:ext>
            </a:extLst>
          </p:cNvPr>
          <p:cNvSpPr/>
          <p:nvPr/>
        </p:nvSpPr>
        <p:spPr>
          <a:xfrm>
            <a:off x="4615543" y="3204448"/>
            <a:ext cx="6270170" cy="7774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6" name="文本框 345">
            <a:extLst>
              <a:ext uri="{FF2B5EF4-FFF2-40B4-BE49-F238E27FC236}">
                <a16:creationId xmlns:a16="http://schemas.microsoft.com/office/drawing/2014/main" id="{2BD5E225-5C6E-4F47-BC85-CB67C6F8AE8D}"/>
              </a:ext>
            </a:extLst>
          </p:cNvPr>
          <p:cNvSpPr txBox="1"/>
          <p:nvPr/>
        </p:nvSpPr>
        <p:spPr>
          <a:xfrm>
            <a:off x="8990547" y="2685144"/>
            <a:ext cx="2323265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zh-CN" sz="25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5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9785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 animBg="1"/>
      <p:bldP spid="345" grpId="0"/>
      <p:bldP spid="34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sp>
        <p:nvSpPr>
          <p:cNvPr id="344" name="椭圆 343">
            <a:extLst>
              <a:ext uri="{FF2B5EF4-FFF2-40B4-BE49-F238E27FC236}">
                <a16:creationId xmlns:a16="http://schemas.microsoft.com/office/drawing/2014/main" id="{A98039DA-E919-4E4E-A351-1240A782BE66}"/>
              </a:ext>
            </a:extLst>
          </p:cNvPr>
          <p:cNvSpPr/>
          <p:nvPr/>
        </p:nvSpPr>
        <p:spPr>
          <a:xfrm>
            <a:off x="7939313" y="2409372"/>
            <a:ext cx="2946400" cy="2946400"/>
          </a:xfrm>
          <a:prstGeom prst="ellipse">
            <a:avLst/>
          </a:prstGeom>
          <a:blipFill dpi="0" rotWithShape="1">
            <a:blip r:embed="rId3" cstate="print"/>
            <a:srcRect/>
            <a:stretch>
              <a:fillRect/>
            </a:stretch>
          </a:blipFill>
          <a:ln w="28575">
            <a:noFill/>
          </a:ln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5" name="矩形 344">
            <a:extLst>
              <a:ext uri="{FF2B5EF4-FFF2-40B4-BE49-F238E27FC236}">
                <a16:creationId xmlns:a16="http://schemas.microsoft.com/office/drawing/2014/main" id="{3E3DB72B-B193-40D6-B334-E2033A8DDFBA}"/>
              </a:ext>
            </a:extLst>
          </p:cNvPr>
          <p:cNvSpPr/>
          <p:nvPr/>
        </p:nvSpPr>
        <p:spPr>
          <a:xfrm>
            <a:off x="1184761" y="3204448"/>
            <a:ext cx="6270170" cy="7774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6" name="文本框 345">
            <a:extLst>
              <a:ext uri="{FF2B5EF4-FFF2-40B4-BE49-F238E27FC236}">
                <a16:creationId xmlns:a16="http://schemas.microsoft.com/office/drawing/2014/main" id="{9B33F0D4-F31A-41DF-8EC6-3A1DFDBD4E3C}"/>
              </a:ext>
            </a:extLst>
          </p:cNvPr>
          <p:cNvSpPr txBox="1"/>
          <p:nvPr/>
        </p:nvSpPr>
        <p:spPr>
          <a:xfrm>
            <a:off x="5559765" y="2685144"/>
            <a:ext cx="2323265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zh-CN" sz="25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5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809847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 animBg="1"/>
      <p:bldP spid="345" grpId="0"/>
      <p:bldP spid="34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sp>
        <p:nvSpPr>
          <p:cNvPr id="344" name="椭圆 343">
            <a:extLst>
              <a:ext uri="{FF2B5EF4-FFF2-40B4-BE49-F238E27FC236}">
                <a16:creationId xmlns:a16="http://schemas.microsoft.com/office/drawing/2014/main" id="{145D687D-1870-49B0-9AD6-EAD67B96ACE7}"/>
              </a:ext>
            </a:extLst>
          </p:cNvPr>
          <p:cNvSpPr/>
          <p:nvPr/>
        </p:nvSpPr>
        <p:spPr>
          <a:xfrm>
            <a:off x="4617889" y="2409372"/>
            <a:ext cx="2946400" cy="2946400"/>
          </a:xfrm>
          <a:prstGeom prst="ellipse">
            <a:avLst/>
          </a:prstGeom>
          <a:blipFill dpi="0" rotWithShape="1">
            <a:blip r:embed="rId3" cstate="print"/>
            <a:srcRect/>
            <a:stretch>
              <a:fillRect/>
            </a:stretch>
          </a:blipFill>
          <a:ln w="28575">
            <a:noFill/>
          </a:ln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5" name="文本框 344">
            <a:extLst>
              <a:ext uri="{FF2B5EF4-FFF2-40B4-BE49-F238E27FC236}">
                <a16:creationId xmlns:a16="http://schemas.microsoft.com/office/drawing/2014/main" id="{8928BE7F-965B-419C-BFA1-B5C728D096FF}"/>
              </a:ext>
            </a:extLst>
          </p:cNvPr>
          <p:cNvSpPr txBox="1"/>
          <p:nvPr/>
        </p:nvSpPr>
        <p:spPr>
          <a:xfrm>
            <a:off x="2006563" y="2341170"/>
            <a:ext cx="2323265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zh-CN" sz="25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5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  <p:sp>
        <p:nvSpPr>
          <p:cNvPr id="346" name="矩形 345">
            <a:extLst>
              <a:ext uri="{FF2B5EF4-FFF2-40B4-BE49-F238E27FC236}">
                <a16:creationId xmlns:a16="http://schemas.microsoft.com/office/drawing/2014/main" id="{9C22CCF8-4BE3-4580-81C9-3814722F98E3}"/>
              </a:ext>
            </a:extLst>
          </p:cNvPr>
          <p:cNvSpPr/>
          <p:nvPr/>
        </p:nvSpPr>
        <p:spPr>
          <a:xfrm>
            <a:off x="876567" y="2813743"/>
            <a:ext cx="3025162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7" name="文本框 346">
            <a:extLst>
              <a:ext uri="{FF2B5EF4-FFF2-40B4-BE49-F238E27FC236}">
                <a16:creationId xmlns:a16="http://schemas.microsoft.com/office/drawing/2014/main" id="{754F0159-31D9-41E9-BEF2-17AC5796593E}"/>
              </a:ext>
            </a:extLst>
          </p:cNvPr>
          <p:cNvSpPr txBox="1"/>
          <p:nvPr/>
        </p:nvSpPr>
        <p:spPr>
          <a:xfrm>
            <a:off x="7929902" y="2341170"/>
            <a:ext cx="2323265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zh-CN" sz="25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5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  <p:sp>
        <p:nvSpPr>
          <p:cNvPr id="348" name="矩形 347">
            <a:extLst>
              <a:ext uri="{FF2B5EF4-FFF2-40B4-BE49-F238E27FC236}">
                <a16:creationId xmlns:a16="http://schemas.microsoft.com/office/drawing/2014/main" id="{FD678F3F-E8BA-4F03-B200-7BFC657EFB06}"/>
              </a:ext>
            </a:extLst>
          </p:cNvPr>
          <p:cNvSpPr/>
          <p:nvPr/>
        </p:nvSpPr>
        <p:spPr>
          <a:xfrm>
            <a:off x="8353132" y="2813743"/>
            <a:ext cx="3025162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05406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 tmFilter="0,0; .5, 1; 1, 1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 animBg="1"/>
      <p:bldP spid="345" grpId="0"/>
      <p:bldP spid="346" grpId="0"/>
      <p:bldP spid="347" grpId="0"/>
      <p:bldP spid="34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sp>
        <p:nvSpPr>
          <p:cNvPr id="344" name="椭圆 343">
            <a:extLst>
              <a:ext uri="{FF2B5EF4-FFF2-40B4-BE49-F238E27FC236}">
                <a16:creationId xmlns:a16="http://schemas.microsoft.com/office/drawing/2014/main" id="{369A0259-BFE6-461D-AFF6-CFF3C9633479}"/>
              </a:ext>
            </a:extLst>
          </p:cNvPr>
          <p:cNvSpPr/>
          <p:nvPr/>
        </p:nvSpPr>
        <p:spPr>
          <a:xfrm>
            <a:off x="8137146" y="1509484"/>
            <a:ext cx="2240568" cy="2240568"/>
          </a:xfrm>
          <a:prstGeom prst="ellipse">
            <a:avLst/>
          </a:prstGeom>
          <a:blipFill dpi="0" rotWithShape="1">
            <a:blip r:embed="rId3" cstate="print"/>
            <a:srcRect/>
            <a:stretch>
              <a:fillRect/>
            </a:stretch>
          </a:blipFill>
          <a:ln w="28575">
            <a:noFill/>
          </a:ln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5" name="椭圆 344">
            <a:extLst>
              <a:ext uri="{FF2B5EF4-FFF2-40B4-BE49-F238E27FC236}">
                <a16:creationId xmlns:a16="http://schemas.microsoft.com/office/drawing/2014/main" id="{8E533B16-CC9B-4649-9A3E-E51F529561AA}"/>
              </a:ext>
            </a:extLst>
          </p:cNvPr>
          <p:cNvSpPr/>
          <p:nvPr/>
        </p:nvSpPr>
        <p:spPr>
          <a:xfrm>
            <a:off x="1661091" y="4156453"/>
            <a:ext cx="2240568" cy="2240568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/>
            </a:stretch>
          </a:blipFill>
          <a:ln w="28575">
            <a:noFill/>
          </a:ln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6" name="矩形 345">
            <a:extLst>
              <a:ext uri="{FF2B5EF4-FFF2-40B4-BE49-F238E27FC236}">
                <a16:creationId xmlns:a16="http://schemas.microsoft.com/office/drawing/2014/main" id="{5679FFCF-FDA1-4970-8187-26D906E2291A}"/>
              </a:ext>
            </a:extLst>
          </p:cNvPr>
          <p:cNvSpPr/>
          <p:nvPr/>
        </p:nvSpPr>
        <p:spPr>
          <a:xfrm>
            <a:off x="1509487" y="2275531"/>
            <a:ext cx="6270170" cy="7809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7" name="文本框 346">
            <a:extLst>
              <a:ext uri="{FF2B5EF4-FFF2-40B4-BE49-F238E27FC236}">
                <a16:creationId xmlns:a16="http://schemas.microsoft.com/office/drawing/2014/main" id="{065C2918-2BC2-4FA7-A00B-127CB36BCA04}"/>
              </a:ext>
            </a:extLst>
          </p:cNvPr>
          <p:cNvSpPr txBox="1"/>
          <p:nvPr/>
        </p:nvSpPr>
        <p:spPr>
          <a:xfrm>
            <a:off x="5884491" y="1756227"/>
            <a:ext cx="2323265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zh-CN" sz="25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5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  <p:sp>
        <p:nvSpPr>
          <p:cNvPr id="348" name="矩形 347">
            <a:extLst>
              <a:ext uri="{FF2B5EF4-FFF2-40B4-BE49-F238E27FC236}">
                <a16:creationId xmlns:a16="http://schemas.microsoft.com/office/drawing/2014/main" id="{3CF83870-6B49-46C6-9246-0FEA262E97C8}"/>
              </a:ext>
            </a:extLst>
          </p:cNvPr>
          <p:cNvSpPr/>
          <p:nvPr/>
        </p:nvSpPr>
        <p:spPr>
          <a:xfrm>
            <a:off x="4107544" y="4748179"/>
            <a:ext cx="6270170" cy="7809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9" name="文本框 348">
            <a:extLst>
              <a:ext uri="{FF2B5EF4-FFF2-40B4-BE49-F238E27FC236}">
                <a16:creationId xmlns:a16="http://schemas.microsoft.com/office/drawing/2014/main" id="{EC81648F-1AD7-4834-BF6B-E583B1257A76}"/>
              </a:ext>
            </a:extLst>
          </p:cNvPr>
          <p:cNvSpPr txBox="1"/>
          <p:nvPr/>
        </p:nvSpPr>
        <p:spPr>
          <a:xfrm>
            <a:off x="3679446" y="4228875"/>
            <a:ext cx="2323265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zh-CN" sz="2500" b="1" dirty="0">
                <a:solidFill>
                  <a:srgbClr val="800000"/>
                </a:solidFill>
                <a:cs typeface="+mn-ea"/>
                <a:sym typeface="+mn-lt"/>
              </a:rPr>
              <a:t>Add title text</a:t>
            </a:r>
            <a:endParaRPr lang="zh-CN" altLang="en-US" sz="2500" b="1" dirty="0">
              <a:solidFill>
                <a:srgbClr val="800000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31397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 tmFilter="0,0; .5, 1; 1, 1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 tmFilter="0,0; .5, 1; 1, 1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 animBg="1"/>
      <p:bldP spid="345" grpId="0" animBg="1"/>
      <p:bldP spid="346" grpId="0"/>
      <p:bldP spid="347" grpId="0"/>
      <p:bldP spid="348" grpId="0"/>
      <p:bldP spid="34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组合 1390">
            <a:extLst>
              <a:ext uri="{FF2B5EF4-FFF2-40B4-BE49-F238E27FC236}">
                <a16:creationId xmlns:a16="http://schemas.microsoft.com/office/drawing/2014/main" id="{0370B3CD-F1BC-480C-93D9-A6E9F75E85E7}"/>
              </a:ext>
            </a:extLst>
          </p:cNvPr>
          <p:cNvGrpSpPr/>
          <p:nvPr/>
        </p:nvGrpSpPr>
        <p:grpSpPr>
          <a:xfrm>
            <a:off x="681860" y="464518"/>
            <a:ext cx="758787" cy="768758"/>
            <a:chOff x="3856741" y="1873245"/>
            <a:chExt cx="758787" cy="768758"/>
          </a:xfrm>
        </p:grpSpPr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81354DAD-B6C0-4D16-B0DE-5DE77877463A}"/>
                </a:ext>
              </a:extLst>
            </p:cNvPr>
            <p:cNvGrpSpPr/>
            <p:nvPr/>
          </p:nvGrpSpPr>
          <p:grpSpPr>
            <a:xfrm>
              <a:off x="3864675" y="1882588"/>
              <a:ext cx="750853" cy="759415"/>
              <a:chOff x="4241192" y="1950745"/>
              <a:chExt cx="949373" cy="960199"/>
            </a:xfrm>
          </p:grpSpPr>
          <p:grpSp>
            <p:nvGrpSpPr>
              <p:cNvPr id="1396" name="Group 1499">
                <a:extLst>
                  <a:ext uri="{FF2B5EF4-FFF2-40B4-BE49-F238E27FC236}">
                    <a16:creationId xmlns:a16="http://schemas.microsoft.com/office/drawing/2014/main" id="{2A86D34F-A981-4EF3-B234-56263DFEED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1192" y="1950745"/>
                <a:ext cx="949373" cy="960199"/>
                <a:chOff x="3399" y="1715"/>
                <a:chExt cx="877" cy="887"/>
              </a:xfrm>
            </p:grpSpPr>
            <p:sp>
              <p:nvSpPr>
                <p:cNvPr id="1723" name="Freeform 1500">
                  <a:extLst>
                    <a:ext uri="{FF2B5EF4-FFF2-40B4-BE49-F238E27FC236}">
                      <a16:creationId xmlns:a16="http://schemas.microsoft.com/office/drawing/2014/main" id="{F6CE7D4C-8DD2-44EA-8F72-D4EB3A720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2" y="1715"/>
                  <a:ext cx="13" cy="11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3 h 4"/>
                    <a:gd name="T4" fmla="*/ 2 w 5"/>
                    <a:gd name="T5" fmla="*/ 4 h 4"/>
                    <a:gd name="T6" fmla="*/ 0 w 5"/>
                    <a:gd name="T7" fmla="*/ 3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5" y="3"/>
                        <a:pt x="2" y="2"/>
                        <a:pt x="2" y="4"/>
                      </a:cubicBezTo>
                      <a:cubicBezTo>
                        <a:pt x="1" y="3"/>
                        <a:pt x="2" y="3"/>
                        <a:pt x="0" y="3"/>
                      </a:cubicBezTo>
                      <a:cubicBezTo>
                        <a:pt x="0" y="0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4" name="Freeform 1501">
                  <a:extLst>
                    <a:ext uri="{FF2B5EF4-FFF2-40B4-BE49-F238E27FC236}">
                      <a16:creationId xmlns:a16="http://schemas.microsoft.com/office/drawing/2014/main" id="{4FA61935-4306-49F3-8CB6-503D844B5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720"/>
                  <a:ext cx="13" cy="6"/>
                </a:xfrm>
                <a:custGeom>
                  <a:avLst/>
                  <a:gdLst>
                    <a:gd name="T0" fmla="*/ 2 w 5"/>
                    <a:gd name="T1" fmla="*/ 1 h 2"/>
                    <a:gd name="T2" fmla="*/ 5 w 5"/>
                    <a:gd name="T3" fmla="*/ 0 h 2"/>
                    <a:gd name="T4" fmla="*/ 4 w 5"/>
                    <a:gd name="T5" fmla="*/ 2 h 2"/>
                    <a:gd name="T6" fmla="*/ 0 w 5"/>
                    <a:gd name="T7" fmla="*/ 1 h 2"/>
                    <a:gd name="T8" fmla="*/ 2 w 5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2" y="1"/>
                      </a:moveTo>
                      <a:cubicBezTo>
                        <a:pt x="3" y="1"/>
                        <a:pt x="3" y="0"/>
                        <a:pt x="5" y="0"/>
                      </a:cubicBezTo>
                      <a:cubicBezTo>
                        <a:pt x="5" y="2"/>
                        <a:pt x="4" y="1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5" name="Freeform 1502">
                  <a:extLst>
                    <a:ext uri="{FF2B5EF4-FFF2-40B4-BE49-F238E27FC236}">
                      <a16:creationId xmlns:a16="http://schemas.microsoft.com/office/drawing/2014/main" id="{8F3F5168-840B-4D90-9026-BE3F180F0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718"/>
                  <a:ext cx="5" cy="11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2 h 4"/>
                    <a:gd name="T6" fmla="*/ 1 w 2"/>
                    <a:gd name="T7" fmla="*/ 2 h 4"/>
                    <a:gd name="T8" fmla="*/ 0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1" y="0"/>
                        <a:pt x="2" y="4"/>
                        <a:pt x="0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6" name="Freeform 1503">
                  <a:extLst>
                    <a:ext uri="{FF2B5EF4-FFF2-40B4-BE49-F238E27FC236}">
                      <a16:creationId xmlns:a16="http://schemas.microsoft.com/office/drawing/2014/main" id="{071678A7-6312-4832-A50D-DAB79EE26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729"/>
                  <a:ext cx="8" cy="5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2"/>
                        <a:pt x="1" y="0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7" name="Line 1504">
                  <a:extLst>
                    <a:ext uri="{FF2B5EF4-FFF2-40B4-BE49-F238E27FC236}">
                      <a16:creationId xmlns:a16="http://schemas.microsoft.com/office/drawing/2014/main" id="{BB06BE30-13D9-434A-8789-0092F2785F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8" name="Line 1505">
                  <a:extLst>
                    <a:ext uri="{FF2B5EF4-FFF2-40B4-BE49-F238E27FC236}">
                      <a16:creationId xmlns:a16="http://schemas.microsoft.com/office/drawing/2014/main" id="{417132DB-C64C-473C-A9B0-956341F1A9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95" y="2298"/>
                  <a:ext cx="0" cy="0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9" name="Freeform 1506">
                  <a:extLst>
                    <a:ext uri="{FF2B5EF4-FFF2-40B4-BE49-F238E27FC236}">
                      <a16:creationId xmlns:a16="http://schemas.microsoft.com/office/drawing/2014/main" id="{D9220298-34AB-48A2-99AC-AC68A5C411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52" y="1731"/>
                  <a:ext cx="288" cy="224"/>
                </a:xfrm>
                <a:custGeom>
                  <a:avLst/>
                  <a:gdLst>
                    <a:gd name="T0" fmla="*/ 92 w 107"/>
                    <a:gd name="T1" fmla="*/ 8 h 83"/>
                    <a:gd name="T2" fmla="*/ 92 w 107"/>
                    <a:gd name="T3" fmla="*/ 10 h 83"/>
                    <a:gd name="T4" fmla="*/ 90 w 107"/>
                    <a:gd name="T5" fmla="*/ 10 h 83"/>
                    <a:gd name="T6" fmla="*/ 72 w 107"/>
                    <a:gd name="T7" fmla="*/ 20 h 83"/>
                    <a:gd name="T8" fmla="*/ 69 w 107"/>
                    <a:gd name="T9" fmla="*/ 21 h 83"/>
                    <a:gd name="T10" fmla="*/ 47 w 107"/>
                    <a:gd name="T11" fmla="*/ 36 h 83"/>
                    <a:gd name="T12" fmla="*/ 36 w 107"/>
                    <a:gd name="T13" fmla="*/ 43 h 83"/>
                    <a:gd name="T14" fmla="*/ 28 w 107"/>
                    <a:gd name="T15" fmla="*/ 52 h 83"/>
                    <a:gd name="T16" fmla="*/ 20 w 107"/>
                    <a:gd name="T17" fmla="*/ 64 h 83"/>
                    <a:gd name="T18" fmla="*/ 19 w 107"/>
                    <a:gd name="T19" fmla="*/ 62 h 83"/>
                    <a:gd name="T20" fmla="*/ 18 w 107"/>
                    <a:gd name="T21" fmla="*/ 67 h 83"/>
                    <a:gd name="T22" fmla="*/ 16 w 107"/>
                    <a:gd name="T23" fmla="*/ 68 h 83"/>
                    <a:gd name="T24" fmla="*/ 17 w 107"/>
                    <a:gd name="T25" fmla="*/ 68 h 83"/>
                    <a:gd name="T26" fmla="*/ 13 w 107"/>
                    <a:gd name="T27" fmla="*/ 77 h 83"/>
                    <a:gd name="T28" fmla="*/ 12 w 107"/>
                    <a:gd name="T29" fmla="*/ 76 h 83"/>
                    <a:gd name="T30" fmla="*/ 13 w 107"/>
                    <a:gd name="T31" fmla="*/ 77 h 83"/>
                    <a:gd name="T32" fmla="*/ 10 w 107"/>
                    <a:gd name="T33" fmla="*/ 79 h 83"/>
                    <a:gd name="T34" fmla="*/ 11 w 107"/>
                    <a:gd name="T35" fmla="*/ 78 h 83"/>
                    <a:gd name="T36" fmla="*/ 8 w 107"/>
                    <a:gd name="T37" fmla="*/ 79 h 83"/>
                    <a:gd name="T38" fmla="*/ 7 w 107"/>
                    <a:gd name="T39" fmla="*/ 80 h 83"/>
                    <a:gd name="T40" fmla="*/ 5 w 107"/>
                    <a:gd name="T41" fmla="*/ 83 h 83"/>
                    <a:gd name="T42" fmla="*/ 5 w 107"/>
                    <a:gd name="T43" fmla="*/ 81 h 83"/>
                    <a:gd name="T44" fmla="*/ 3 w 107"/>
                    <a:gd name="T45" fmla="*/ 83 h 83"/>
                    <a:gd name="T46" fmla="*/ 1 w 107"/>
                    <a:gd name="T47" fmla="*/ 82 h 83"/>
                    <a:gd name="T48" fmla="*/ 3 w 107"/>
                    <a:gd name="T49" fmla="*/ 79 h 83"/>
                    <a:gd name="T50" fmla="*/ 5 w 107"/>
                    <a:gd name="T51" fmla="*/ 70 h 83"/>
                    <a:gd name="T52" fmla="*/ 8 w 107"/>
                    <a:gd name="T53" fmla="*/ 68 h 83"/>
                    <a:gd name="T54" fmla="*/ 13 w 107"/>
                    <a:gd name="T55" fmla="*/ 61 h 83"/>
                    <a:gd name="T56" fmla="*/ 14 w 107"/>
                    <a:gd name="T57" fmla="*/ 62 h 83"/>
                    <a:gd name="T58" fmla="*/ 16 w 107"/>
                    <a:gd name="T59" fmla="*/ 57 h 83"/>
                    <a:gd name="T60" fmla="*/ 18 w 107"/>
                    <a:gd name="T61" fmla="*/ 55 h 83"/>
                    <a:gd name="T62" fmla="*/ 18 w 107"/>
                    <a:gd name="T63" fmla="*/ 54 h 83"/>
                    <a:gd name="T64" fmla="*/ 19 w 107"/>
                    <a:gd name="T65" fmla="*/ 54 h 83"/>
                    <a:gd name="T66" fmla="*/ 19 w 107"/>
                    <a:gd name="T67" fmla="*/ 53 h 83"/>
                    <a:gd name="T68" fmla="*/ 30 w 107"/>
                    <a:gd name="T69" fmla="*/ 41 h 83"/>
                    <a:gd name="T70" fmla="*/ 31 w 107"/>
                    <a:gd name="T71" fmla="*/ 38 h 83"/>
                    <a:gd name="T72" fmla="*/ 42 w 107"/>
                    <a:gd name="T73" fmla="*/ 30 h 83"/>
                    <a:gd name="T74" fmla="*/ 65 w 107"/>
                    <a:gd name="T75" fmla="*/ 15 h 83"/>
                    <a:gd name="T76" fmla="*/ 65 w 107"/>
                    <a:gd name="T77" fmla="*/ 16 h 83"/>
                    <a:gd name="T78" fmla="*/ 68 w 107"/>
                    <a:gd name="T79" fmla="*/ 16 h 83"/>
                    <a:gd name="T80" fmla="*/ 69 w 107"/>
                    <a:gd name="T81" fmla="*/ 13 h 83"/>
                    <a:gd name="T82" fmla="*/ 76 w 107"/>
                    <a:gd name="T83" fmla="*/ 9 h 83"/>
                    <a:gd name="T84" fmla="*/ 80 w 107"/>
                    <a:gd name="T85" fmla="*/ 9 h 83"/>
                    <a:gd name="T86" fmla="*/ 81 w 107"/>
                    <a:gd name="T87" fmla="*/ 7 h 83"/>
                    <a:gd name="T88" fmla="*/ 87 w 107"/>
                    <a:gd name="T89" fmla="*/ 6 h 83"/>
                    <a:gd name="T90" fmla="*/ 96 w 107"/>
                    <a:gd name="T91" fmla="*/ 2 h 83"/>
                    <a:gd name="T92" fmla="*/ 106 w 107"/>
                    <a:gd name="T93" fmla="*/ 0 h 83"/>
                    <a:gd name="T94" fmla="*/ 106 w 107"/>
                    <a:gd name="T95" fmla="*/ 2 h 83"/>
                    <a:gd name="T96" fmla="*/ 103 w 107"/>
                    <a:gd name="T97" fmla="*/ 3 h 83"/>
                    <a:gd name="T98" fmla="*/ 97 w 107"/>
                    <a:gd name="T99" fmla="*/ 5 h 83"/>
                    <a:gd name="T100" fmla="*/ 95 w 107"/>
                    <a:gd name="T101" fmla="*/ 7 h 83"/>
                    <a:gd name="T102" fmla="*/ 95 w 107"/>
                    <a:gd name="T103" fmla="*/ 8 h 83"/>
                    <a:gd name="T104" fmla="*/ 95 w 107"/>
                    <a:gd name="T105" fmla="*/ 8 h 83"/>
                    <a:gd name="T106" fmla="*/ 92 w 107"/>
                    <a:gd name="T107" fmla="*/ 8 h 83"/>
                    <a:gd name="T108" fmla="*/ 14 w 107"/>
                    <a:gd name="T109" fmla="*/ 74 h 83"/>
                    <a:gd name="T110" fmla="*/ 15 w 107"/>
                    <a:gd name="T111" fmla="*/ 73 h 83"/>
                    <a:gd name="T112" fmla="*/ 14 w 107"/>
                    <a:gd name="T113" fmla="*/ 73 h 83"/>
                    <a:gd name="T114" fmla="*/ 14 w 107"/>
                    <a:gd name="T115" fmla="*/ 7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7" h="83">
                      <a:moveTo>
                        <a:pt x="92" y="8"/>
                      </a:moveTo>
                      <a:cubicBezTo>
                        <a:pt x="92" y="8"/>
                        <a:pt x="92" y="9"/>
                        <a:pt x="92" y="10"/>
                      </a:cubicBezTo>
                      <a:cubicBezTo>
                        <a:pt x="92" y="9"/>
                        <a:pt x="91" y="10"/>
                        <a:pt x="90" y="10"/>
                      </a:cubicBezTo>
                      <a:cubicBezTo>
                        <a:pt x="85" y="15"/>
                        <a:pt x="78" y="17"/>
                        <a:pt x="72" y="20"/>
                      </a:cubicBezTo>
                      <a:cubicBezTo>
                        <a:pt x="71" y="20"/>
                        <a:pt x="70" y="20"/>
                        <a:pt x="69" y="21"/>
                      </a:cubicBezTo>
                      <a:cubicBezTo>
                        <a:pt x="62" y="26"/>
                        <a:pt x="56" y="33"/>
                        <a:pt x="47" y="36"/>
                      </a:cubicBezTo>
                      <a:cubicBezTo>
                        <a:pt x="41" y="33"/>
                        <a:pt x="40" y="41"/>
                        <a:pt x="36" y="43"/>
                      </a:cubicBezTo>
                      <a:cubicBezTo>
                        <a:pt x="34" y="48"/>
                        <a:pt x="32" y="52"/>
                        <a:pt x="28" y="52"/>
                      </a:cubicBezTo>
                      <a:cubicBezTo>
                        <a:pt x="25" y="57"/>
                        <a:pt x="23" y="59"/>
                        <a:pt x="20" y="64"/>
                      </a:cubicBezTo>
                      <a:cubicBezTo>
                        <a:pt x="19" y="64"/>
                        <a:pt x="20" y="62"/>
                        <a:pt x="19" y="62"/>
                      </a:cubicBezTo>
                      <a:cubicBezTo>
                        <a:pt x="18" y="64"/>
                        <a:pt x="17" y="66"/>
                        <a:pt x="18" y="67"/>
                      </a:cubicBezTo>
                      <a:cubicBezTo>
                        <a:pt x="17" y="67"/>
                        <a:pt x="17" y="68"/>
                        <a:pt x="16" y="68"/>
                      </a:cubicBezTo>
                      <a:cubicBezTo>
                        <a:pt x="16" y="68"/>
                        <a:pt x="17" y="68"/>
                        <a:pt x="17" y="68"/>
                      </a:cubicBezTo>
                      <a:cubicBezTo>
                        <a:pt x="13" y="70"/>
                        <a:pt x="18" y="74"/>
                        <a:pt x="13" y="77"/>
                      </a:cubicBezTo>
                      <a:cubicBezTo>
                        <a:pt x="14" y="75"/>
                        <a:pt x="13" y="77"/>
                        <a:pt x="12" y="76"/>
                      </a:cubicBezTo>
                      <a:cubicBezTo>
                        <a:pt x="12" y="77"/>
                        <a:pt x="12" y="77"/>
                        <a:pt x="13" y="77"/>
                      </a:cubicBezTo>
                      <a:cubicBezTo>
                        <a:pt x="13" y="78"/>
                        <a:pt x="12" y="79"/>
                        <a:pt x="10" y="79"/>
                      </a:cubicBezTo>
                      <a:cubicBezTo>
                        <a:pt x="10" y="79"/>
                        <a:pt x="10" y="78"/>
                        <a:pt x="11" y="78"/>
                      </a:cubicBezTo>
                      <a:cubicBezTo>
                        <a:pt x="10" y="77"/>
                        <a:pt x="9" y="80"/>
                        <a:pt x="8" y="79"/>
                      </a:cubicBezTo>
                      <a:cubicBezTo>
                        <a:pt x="8" y="80"/>
                        <a:pt x="8" y="79"/>
                        <a:pt x="7" y="80"/>
                      </a:cubicBezTo>
                      <a:cubicBezTo>
                        <a:pt x="8" y="82"/>
                        <a:pt x="7" y="83"/>
                        <a:pt x="5" y="83"/>
                      </a:cubicBezTo>
                      <a:cubicBezTo>
                        <a:pt x="5" y="82"/>
                        <a:pt x="5" y="82"/>
                        <a:pt x="5" y="81"/>
                      </a:cubicBezTo>
                      <a:cubicBezTo>
                        <a:pt x="4" y="81"/>
                        <a:pt x="4" y="82"/>
                        <a:pt x="3" y="83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0" y="80"/>
                        <a:pt x="1" y="80"/>
                        <a:pt x="3" y="79"/>
                      </a:cubicBezTo>
                      <a:cubicBezTo>
                        <a:pt x="2" y="76"/>
                        <a:pt x="5" y="74"/>
                        <a:pt x="5" y="70"/>
                      </a:cubicBezTo>
                      <a:cubicBezTo>
                        <a:pt x="7" y="70"/>
                        <a:pt x="6" y="68"/>
                        <a:pt x="8" y="68"/>
                      </a:cubicBezTo>
                      <a:cubicBezTo>
                        <a:pt x="8" y="64"/>
                        <a:pt x="11" y="63"/>
                        <a:pt x="13" y="61"/>
                      </a:cubicBezTo>
                      <a:cubicBezTo>
                        <a:pt x="14" y="60"/>
                        <a:pt x="13" y="62"/>
                        <a:pt x="14" y="62"/>
                      </a:cubicBezTo>
                      <a:cubicBezTo>
                        <a:pt x="15" y="60"/>
                        <a:pt x="17" y="58"/>
                        <a:pt x="16" y="57"/>
                      </a:cubicBezTo>
                      <a:cubicBezTo>
                        <a:pt x="17" y="56"/>
                        <a:pt x="18" y="56"/>
                        <a:pt x="18" y="55"/>
                      </a:cubicBezTo>
                      <a:cubicBezTo>
                        <a:pt x="18" y="55"/>
                        <a:pt x="17" y="55"/>
                        <a:pt x="18" y="54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23" y="50"/>
                        <a:pt x="25" y="43"/>
                        <a:pt x="30" y="41"/>
                      </a:cubicBezTo>
                      <a:cubicBezTo>
                        <a:pt x="30" y="40"/>
                        <a:pt x="31" y="40"/>
                        <a:pt x="31" y="38"/>
                      </a:cubicBezTo>
                      <a:cubicBezTo>
                        <a:pt x="34" y="37"/>
                        <a:pt x="38" y="30"/>
                        <a:pt x="42" y="30"/>
                      </a:cubicBezTo>
                      <a:cubicBezTo>
                        <a:pt x="47" y="24"/>
                        <a:pt x="56" y="18"/>
                        <a:pt x="65" y="15"/>
                      </a:cubicBezTo>
                      <a:cubicBezTo>
                        <a:pt x="65" y="15"/>
                        <a:pt x="64" y="15"/>
                        <a:pt x="65" y="16"/>
                      </a:cubicBezTo>
                      <a:cubicBezTo>
                        <a:pt x="66" y="16"/>
                        <a:pt x="66" y="15"/>
                        <a:pt x="68" y="16"/>
                      </a:cubicBezTo>
                      <a:cubicBezTo>
                        <a:pt x="69" y="15"/>
                        <a:pt x="69" y="14"/>
                        <a:pt x="69" y="13"/>
                      </a:cubicBezTo>
                      <a:cubicBezTo>
                        <a:pt x="72" y="13"/>
                        <a:pt x="74" y="10"/>
                        <a:pt x="76" y="9"/>
                      </a:cubicBezTo>
                      <a:cubicBezTo>
                        <a:pt x="78" y="9"/>
                        <a:pt x="80" y="7"/>
                        <a:pt x="80" y="9"/>
                      </a:cubicBezTo>
                      <a:cubicBezTo>
                        <a:pt x="81" y="9"/>
                        <a:pt x="81" y="8"/>
                        <a:pt x="81" y="7"/>
                      </a:cubicBezTo>
                      <a:cubicBezTo>
                        <a:pt x="83" y="6"/>
                        <a:pt x="85" y="4"/>
                        <a:pt x="87" y="6"/>
                      </a:cubicBezTo>
                      <a:cubicBezTo>
                        <a:pt x="89" y="2"/>
                        <a:pt x="95" y="6"/>
                        <a:pt x="96" y="2"/>
                      </a:cubicBezTo>
                      <a:cubicBezTo>
                        <a:pt x="99" y="2"/>
                        <a:pt x="103" y="0"/>
                        <a:pt x="106" y="0"/>
                      </a:cubicBezTo>
                      <a:cubicBezTo>
                        <a:pt x="106" y="1"/>
                        <a:pt x="106" y="3"/>
                        <a:pt x="106" y="2"/>
                      </a:cubicBezTo>
                      <a:cubicBezTo>
                        <a:pt x="107" y="3"/>
                        <a:pt x="104" y="4"/>
                        <a:pt x="103" y="3"/>
                      </a:cubicBezTo>
                      <a:cubicBezTo>
                        <a:pt x="103" y="5"/>
                        <a:pt x="99" y="6"/>
                        <a:pt x="97" y="5"/>
                      </a:cubicBezTo>
                      <a:cubicBezTo>
                        <a:pt x="96" y="6"/>
                        <a:pt x="96" y="7"/>
                        <a:pt x="95" y="7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5" y="9"/>
                        <a:pt x="94" y="8"/>
                        <a:pt x="95" y="8"/>
                      </a:cubicBezTo>
                      <a:cubicBezTo>
                        <a:pt x="94" y="6"/>
                        <a:pt x="93" y="8"/>
                        <a:pt x="92" y="8"/>
                      </a:cubicBezTo>
                      <a:close/>
                      <a:moveTo>
                        <a:pt x="14" y="74"/>
                      </a:moveTo>
                      <a:cubicBezTo>
                        <a:pt x="14" y="74"/>
                        <a:pt x="15" y="74"/>
                        <a:pt x="15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4" y="73"/>
                        <a:pt x="13" y="74"/>
                        <a:pt x="14" y="74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0" name="Freeform 1507">
                  <a:extLst>
                    <a:ext uri="{FF2B5EF4-FFF2-40B4-BE49-F238E27FC236}">
                      <a16:creationId xmlns:a16="http://schemas.microsoft.com/office/drawing/2014/main" id="{00BDDCDE-8D29-490F-A407-DF44B547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3" y="1731"/>
                  <a:ext cx="8" cy="11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3 h 4"/>
                    <a:gd name="T4" fmla="*/ 0 w 3"/>
                    <a:gd name="T5" fmla="*/ 1 h 4"/>
                    <a:gd name="T6" fmla="*/ 2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3" y="0"/>
                        <a:pt x="2" y="4"/>
                        <a:pt x="0" y="3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1" name="Freeform 1508">
                  <a:extLst>
                    <a:ext uri="{FF2B5EF4-FFF2-40B4-BE49-F238E27FC236}">
                      <a16:creationId xmlns:a16="http://schemas.microsoft.com/office/drawing/2014/main" id="{5BDBE25B-9255-4193-A477-64F104789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7" y="2090"/>
                  <a:ext cx="21" cy="51"/>
                </a:xfrm>
                <a:custGeom>
                  <a:avLst/>
                  <a:gdLst>
                    <a:gd name="T0" fmla="*/ 1 w 8"/>
                    <a:gd name="T1" fmla="*/ 0 h 19"/>
                    <a:gd name="T2" fmla="*/ 3 w 8"/>
                    <a:gd name="T3" fmla="*/ 2 h 19"/>
                    <a:gd name="T4" fmla="*/ 7 w 8"/>
                    <a:gd name="T5" fmla="*/ 2 h 19"/>
                    <a:gd name="T6" fmla="*/ 6 w 8"/>
                    <a:gd name="T7" fmla="*/ 5 h 19"/>
                    <a:gd name="T8" fmla="*/ 7 w 8"/>
                    <a:gd name="T9" fmla="*/ 7 h 19"/>
                    <a:gd name="T10" fmla="*/ 5 w 8"/>
                    <a:gd name="T11" fmla="*/ 7 h 19"/>
                    <a:gd name="T12" fmla="*/ 5 w 8"/>
                    <a:gd name="T13" fmla="*/ 8 h 19"/>
                    <a:gd name="T14" fmla="*/ 7 w 8"/>
                    <a:gd name="T15" fmla="*/ 8 h 19"/>
                    <a:gd name="T16" fmla="*/ 3 w 8"/>
                    <a:gd name="T17" fmla="*/ 12 h 19"/>
                    <a:gd name="T18" fmla="*/ 3 w 8"/>
                    <a:gd name="T19" fmla="*/ 19 h 19"/>
                    <a:gd name="T20" fmla="*/ 3 w 8"/>
                    <a:gd name="T21" fmla="*/ 16 h 19"/>
                    <a:gd name="T22" fmla="*/ 4 w 8"/>
                    <a:gd name="T23" fmla="*/ 16 h 19"/>
                    <a:gd name="T24" fmla="*/ 1 w 8"/>
                    <a:gd name="T25" fmla="*/ 11 h 19"/>
                    <a:gd name="T26" fmla="*/ 1 w 8"/>
                    <a:gd name="T27" fmla="*/ 9 h 19"/>
                    <a:gd name="T28" fmla="*/ 3 w 8"/>
                    <a:gd name="T29" fmla="*/ 11 h 19"/>
                    <a:gd name="T30" fmla="*/ 4 w 8"/>
                    <a:gd name="T31" fmla="*/ 7 h 19"/>
                    <a:gd name="T32" fmla="*/ 1 w 8"/>
                    <a:gd name="T33" fmla="*/ 5 h 19"/>
                    <a:gd name="T34" fmla="*/ 1 w 8"/>
                    <a:gd name="T3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19">
                      <a:moveTo>
                        <a:pt x="1" y="0"/>
                      </a:moveTo>
                      <a:cubicBezTo>
                        <a:pt x="2" y="1"/>
                        <a:pt x="3" y="0"/>
                        <a:pt x="3" y="2"/>
                      </a:cubicBezTo>
                      <a:cubicBezTo>
                        <a:pt x="5" y="2"/>
                        <a:pt x="6" y="2"/>
                        <a:pt x="7" y="2"/>
                      </a:cubicBezTo>
                      <a:cubicBezTo>
                        <a:pt x="6" y="4"/>
                        <a:pt x="8" y="3"/>
                        <a:pt x="6" y="5"/>
                      </a:cubicBezTo>
                      <a:cubicBezTo>
                        <a:pt x="5" y="6"/>
                        <a:pt x="7" y="6"/>
                        <a:pt x="7" y="7"/>
                      </a:cubicBezTo>
                      <a:cubicBezTo>
                        <a:pt x="6" y="7"/>
                        <a:pt x="5" y="6"/>
                        <a:pt x="5" y="7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6" y="9"/>
                        <a:pt x="6" y="8"/>
                        <a:pt x="7" y="8"/>
                      </a:cubicBezTo>
                      <a:cubicBezTo>
                        <a:pt x="5" y="10"/>
                        <a:pt x="6" y="12"/>
                        <a:pt x="3" y="12"/>
                      </a:cubicBezTo>
                      <a:cubicBezTo>
                        <a:pt x="5" y="14"/>
                        <a:pt x="5" y="16"/>
                        <a:pt x="3" y="19"/>
                      </a:cubicBezTo>
                      <a:cubicBezTo>
                        <a:pt x="3" y="18"/>
                        <a:pt x="2" y="18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2" y="15"/>
                        <a:pt x="4" y="11"/>
                        <a:pt x="1" y="11"/>
                      </a:cubicBezTo>
                      <a:cubicBezTo>
                        <a:pt x="1" y="10"/>
                        <a:pt x="0" y="9"/>
                        <a:pt x="1" y="9"/>
                      </a:cubicBezTo>
                      <a:cubicBezTo>
                        <a:pt x="1" y="10"/>
                        <a:pt x="3" y="9"/>
                        <a:pt x="3" y="11"/>
                      </a:cubicBezTo>
                      <a:cubicBezTo>
                        <a:pt x="4" y="9"/>
                        <a:pt x="2" y="8"/>
                        <a:pt x="4" y="7"/>
                      </a:cubicBezTo>
                      <a:cubicBezTo>
                        <a:pt x="3" y="6"/>
                        <a:pt x="2" y="5"/>
                        <a:pt x="1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2" name="Freeform 1509">
                  <a:extLst>
                    <a:ext uri="{FF2B5EF4-FFF2-40B4-BE49-F238E27FC236}">
                      <a16:creationId xmlns:a16="http://schemas.microsoft.com/office/drawing/2014/main" id="{245AC31D-547C-47A5-9357-E824A4E36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8" y="1726"/>
                  <a:ext cx="207" cy="113"/>
                </a:xfrm>
                <a:custGeom>
                  <a:avLst/>
                  <a:gdLst>
                    <a:gd name="T0" fmla="*/ 1 w 77"/>
                    <a:gd name="T1" fmla="*/ 0 h 42"/>
                    <a:gd name="T2" fmla="*/ 17 w 77"/>
                    <a:gd name="T3" fmla="*/ 5 h 42"/>
                    <a:gd name="T4" fmla="*/ 20 w 77"/>
                    <a:gd name="T5" fmla="*/ 5 h 42"/>
                    <a:gd name="T6" fmla="*/ 74 w 77"/>
                    <a:gd name="T7" fmla="*/ 37 h 42"/>
                    <a:gd name="T8" fmla="*/ 75 w 77"/>
                    <a:gd name="T9" fmla="*/ 40 h 42"/>
                    <a:gd name="T10" fmla="*/ 76 w 77"/>
                    <a:gd name="T11" fmla="*/ 42 h 42"/>
                    <a:gd name="T12" fmla="*/ 69 w 77"/>
                    <a:gd name="T13" fmla="*/ 36 h 42"/>
                    <a:gd name="T14" fmla="*/ 67 w 77"/>
                    <a:gd name="T15" fmla="*/ 36 h 42"/>
                    <a:gd name="T16" fmla="*/ 59 w 77"/>
                    <a:gd name="T17" fmla="*/ 30 h 42"/>
                    <a:gd name="T18" fmla="*/ 24 w 77"/>
                    <a:gd name="T19" fmla="*/ 14 h 42"/>
                    <a:gd name="T20" fmla="*/ 9 w 77"/>
                    <a:gd name="T21" fmla="*/ 7 h 42"/>
                    <a:gd name="T22" fmla="*/ 6 w 77"/>
                    <a:gd name="T23" fmla="*/ 4 h 42"/>
                    <a:gd name="T24" fmla="*/ 1 w 77"/>
                    <a:gd name="T25" fmla="*/ 2 h 42"/>
                    <a:gd name="T26" fmla="*/ 1 w 77"/>
                    <a:gd name="T2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7" h="42">
                      <a:moveTo>
                        <a:pt x="1" y="0"/>
                      </a:moveTo>
                      <a:cubicBezTo>
                        <a:pt x="6" y="3"/>
                        <a:pt x="12" y="2"/>
                        <a:pt x="17" y="5"/>
                      </a:cubicBezTo>
                      <a:cubicBezTo>
                        <a:pt x="18" y="5"/>
                        <a:pt x="18" y="5"/>
                        <a:pt x="20" y="5"/>
                      </a:cubicBezTo>
                      <a:cubicBezTo>
                        <a:pt x="41" y="12"/>
                        <a:pt x="60" y="22"/>
                        <a:pt x="74" y="37"/>
                      </a:cubicBezTo>
                      <a:cubicBezTo>
                        <a:pt x="74" y="39"/>
                        <a:pt x="75" y="39"/>
                        <a:pt x="75" y="40"/>
                      </a:cubicBezTo>
                      <a:cubicBezTo>
                        <a:pt x="76" y="40"/>
                        <a:pt x="77" y="41"/>
                        <a:pt x="76" y="42"/>
                      </a:cubicBezTo>
                      <a:cubicBezTo>
                        <a:pt x="73" y="41"/>
                        <a:pt x="70" y="39"/>
                        <a:pt x="69" y="36"/>
                      </a:cubicBezTo>
                      <a:cubicBezTo>
                        <a:pt x="68" y="35"/>
                        <a:pt x="68" y="37"/>
                        <a:pt x="67" y="36"/>
                      </a:cubicBezTo>
                      <a:cubicBezTo>
                        <a:pt x="64" y="34"/>
                        <a:pt x="62" y="33"/>
                        <a:pt x="59" y="30"/>
                      </a:cubicBezTo>
                      <a:cubicBezTo>
                        <a:pt x="47" y="25"/>
                        <a:pt x="37" y="18"/>
                        <a:pt x="24" y="14"/>
                      </a:cubicBezTo>
                      <a:cubicBezTo>
                        <a:pt x="21" y="9"/>
                        <a:pt x="15" y="9"/>
                        <a:pt x="9" y="7"/>
                      </a:cubicBezTo>
                      <a:cubicBezTo>
                        <a:pt x="9" y="5"/>
                        <a:pt x="6" y="6"/>
                        <a:pt x="6" y="4"/>
                      </a:cubicBezTo>
                      <a:cubicBezTo>
                        <a:pt x="4" y="4"/>
                        <a:pt x="2" y="3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3" name="Freeform 1510">
                  <a:extLst>
                    <a:ext uri="{FF2B5EF4-FFF2-40B4-BE49-F238E27FC236}">
                      <a16:creationId xmlns:a16="http://schemas.microsoft.com/office/drawing/2014/main" id="{F7B41C3A-961E-47AF-867D-713833093E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99" y="1896"/>
                  <a:ext cx="877" cy="706"/>
                </a:xfrm>
                <a:custGeom>
                  <a:avLst/>
                  <a:gdLst>
                    <a:gd name="T0" fmla="*/ 293 w 326"/>
                    <a:gd name="T1" fmla="*/ 5 h 262"/>
                    <a:gd name="T2" fmla="*/ 300 w 326"/>
                    <a:gd name="T3" fmla="*/ 15 h 262"/>
                    <a:gd name="T4" fmla="*/ 313 w 326"/>
                    <a:gd name="T5" fmla="*/ 41 h 262"/>
                    <a:gd name="T6" fmla="*/ 315 w 326"/>
                    <a:gd name="T7" fmla="*/ 51 h 262"/>
                    <a:gd name="T8" fmla="*/ 321 w 326"/>
                    <a:gd name="T9" fmla="*/ 74 h 262"/>
                    <a:gd name="T10" fmla="*/ 324 w 326"/>
                    <a:gd name="T11" fmla="*/ 95 h 262"/>
                    <a:gd name="T12" fmla="*/ 326 w 326"/>
                    <a:gd name="T13" fmla="*/ 104 h 262"/>
                    <a:gd name="T14" fmla="*/ 317 w 326"/>
                    <a:gd name="T15" fmla="*/ 140 h 262"/>
                    <a:gd name="T16" fmla="*/ 305 w 326"/>
                    <a:gd name="T17" fmla="*/ 172 h 262"/>
                    <a:gd name="T18" fmla="*/ 276 w 326"/>
                    <a:gd name="T19" fmla="*/ 207 h 262"/>
                    <a:gd name="T20" fmla="*/ 221 w 326"/>
                    <a:gd name="T21" fmla="*/ 243 h 262"/>
                    <a:gd name="T22" fmla="*/ 206 w 326"/>
                    <a:gd name="T23" fmla="*/ 249 h 262"/>
                    <a:gd name="T24" fmla="*/ 194 w 326"/>
                    <a:gd name="T25" fmla="*/ 256 h 262"/>
                    <a:gd name="T26" fmla="*/ 187 w 326"/>
                    <a:gd name="T27" fmla="*/ 258 h 262"/>
                    <a:gd name="T28" fmla="*/ 170 w 326"/>
                    <a:gd name="T29" fmla="*/ 254 h 262"/>
                    <a:gd name="T30" fmla="*/ 118 w 326"/>
                    <a:gd name="T31" fmla="*/ 247 h 262"/>
                    <a:gd name="T32" fmla="*/ 74 w 326"/>
                    <a:gd name="T33" fmla="*/ 226 h 262"/>
                    <a:gd name="T34" fmla="*/ 48 w 326"/>
                    <a:gd name="T35" fmla="*/ 206 h 262"/>
                    <a:gd name="T36" fmla="*/ 33 w 326"/>
                    <a:gd name="T37" fmla="*/ 189 h 262"/>
                    <a:gd name="T38" fmla="*/ 12 w 326"/>
                    <a:gd name="T39" fmla="*/ 155 h 262"/>
                    <a:gd name="T40" fmla="*/ 3 w 326"/>
                    <a:gd name="T41" fmla="*/ 104 h 262"/>
                    <a:gd name="T42" fmla="*/ 3 w 326"/>
                    <a:gd name="T43" fmla="*/ 94 h 262"/>
                    <a:gd name="T44" fmla="*/ 6 w 326"/>
                    <a:gd name="T45" fmla="*/ 95 h 262"/>
                    <a:gd name="T46" fmla="*/ 10 w 326"/>
                    <a:gd name="T47" fmla="*/ 111 h 262"/>
                    <a:gd name="T48" fmla="*/ 22 w 326"/>
                    <a:gd name="T49" fmla="*/ 148 h 262"/>
                    <a:gd name="T50" fmla="*/ 34 w 326"/>
                    <a:gd name="T51" fmla="*/ 169 h 262"/>
                    <a:gd name="T52" fmla="*/ 43 w 326"/>
                    <a:gd name="T53" fmla="*/ 187 h 262"/>
                    <a:gd name="T54" fmla="*/ 61 w 326"/>
                    <a:gd name="T55" fmla="*/ 206 h 262"/>
                    <a:gd name="T56" fmla="*/ 90 w 326"/>
                    <a:gd name="T57" fmla="*/ 226 h 262"/>
                    <a:gd name="T58" fmla="*/ 113 w 326"/>
                    <a:gd name="T59" fmla="*/ 237 h 262"/>
                    <a:gd name="T60" fmla="*/ 141 w 326"/>
                    <a:gd name="T61" fmla="*/ 243 h 262"/>
                    <a:gd name="T62" fmla="*/ 154 w 326"/>
                    <a:gd name="T63" fmla="*/ 244 h 262"/>
                    <a:gd name="T64" fmla="*/ 187 w 326"/>
                    <a:gd name="T65" fmla="*/ 241 h 262"/>
                    <a:gd name="T66" fmla="*/ 213 w 326"/>
                    <a:gd name="T67" fmla="*/ 233 h 262"/>
                    <a:gd name="T68" fmla="*/ 236 w 326"/>
                    <a:gd name="T69" fmla="*/ 224 h 262"/>
                    <a:gd name="T70" fmla="*/ 244 w 326"/>
                    <a:gd name="T71" fmla="*/ 220 h 262"/>
                    <a:gd name="T72" fmla="*/ 266 w 326"/>
                    <a:gd name="T73" fmla="*/ 204 h 262"/>
                    <a:gd name="T74" fmla="*/ 286 w 326"/>
                    <a:gd name="T75" fmla="*/ 179 h 262"/>
                    <a:gd name="T76" fmla="*/ 289 w 326"/>
                    <a:gd name="T77" fmla="*/ 174 h 262"/>
                    <a:gd name="T78" fmla="*/ 302 w 326"/>
                    <a:gd name="T79" fmla="*/ 150 h 262"/>
                    <a:gd name="T80" fmla="*/ 309 w 326"/>
                    <a:gd name="T81" fmla="*/ 125 h 262"/>
                    <a:gd name="T82" fmla="*/ 312 w 326"/>
                    <a:gd name="T83" fmla="*/ 120 h 262"/>
                    <a:gd name="T84" fmla="*/ 314 w 326"/>
                    <a:gd name="T85" fmla="*/ 95 h 262"/>
                    <a:gd name="T86" fmla="*/ 315 w 326"/>
                    <a:gd name="T87" fmla="*/ 93 h 262"/>
                    <a:gd name="T88" fmla="*/ 317 w 326"/>
                    <a:gd name="T89" fmla="*/ 91 h 262"/>
                    <a:gd name="T90" fmla="*/ 315 w 326"/>
                    <a:gd name="T91" fmla="*/ 86 h 262"/>
                    <a:gd name="T92" fmla="*/ 315 w 326"/>
                    <a:gd name="T93" fmla="*/ 77 h 262"/>
                    <a:gd name="T94" fmla="*/ 313 w 326"/>
                    <a:gd name="T95" fmla="*/ 71 h 262"/>
                    <a:gd name="T96" fmla="*/ 313 w 326"/>
                    <a:gd name="T97" fmla="*/ 69 h 262"/>
                    <a:gd name="T98" fmla="*/ 311 w 326"/>
                    <a:gd name="T99" fmla="*/ 66 h 262"/>
                    <a:gd name="T100" fmla="*/ 312 w 326"/>
                    <a:gd name="T101" fmla="*/ 58 h 262"/>
                    <a:gd name="T102" fmla="*/ 310 w 326"/>
                    <a:gd name="T103" fmla="*/ 50 h 262"/>
                    <a:gd name="T104" fmla="*/ 301 w 326"/>
                    <a:gd name="T105" fmla="*/ 30 h 262"/>
                    <a:gd name="T106" fmla="*/ 298 w 326"/>
                    <a:gd name="T107" fmla="*/ 20 h 262"/>
                    <a:gd name="T108" fmla="*/ 296 w 326"/>
                    <a:gd name="T109" fmla="*/ 16 h 262"/>
                    <a:gd name="T110" fmla="*/ 288 w 326"/>
                    <a:gd name="T111" fmla="*/ 0 h 262"/>
                    <a:gd name="T112" fmla="*/ 299 w 326"/>
                    <a:gd name="T113" fmla="*/ 19 h 262"/>
                    <a:gd name="T114" fmla="*/ 311 w 326"/>
                    <a:gd name="T115" fmla="*/ 61 h 262"/>
                    <a:gd name="T116" fmla="*/ 312 w 326"/>
                    <a:gd name="T117" fmla="*/ 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6" h="262">
                      <a:moveTo>
                        <a:pt x="288" y="0"/>
                      </a:moveTo>
                      <a:cubicBezTo>
                        <a:pt x="290" y="2"/>
                        <a:pt x="293" y="2"/>
                        <a:pt x="293" y="5"/>
                      </a:cubicBezTo>
                      <a:cubicBezTo>
                        <a:pt x="296" y="8"/>
                        <a:pt x="297" y="10"/>
                        <a:pt x="298" y="14"/>
                      </a:cubicBezTo>
                      <a:cubicBezTo>
                        <a:pt x="299" y="14"/>
                        <a:pt x="300" y="14"/>
                        <a:pt x="300" y="15"/>
                      </a:cubicBezTo>
                      <a:cubicBezTo>
                        <a:pt x="300" y="21"/>
                        <a:pt x="306" y="24"/>
                        <a:pt x="307" y="29"/>
                      </a:cubicBezTo>
                      <a:cubicBezTo>
                        <a:pt x="307" y="32"/>
                        <a:pt x="309" y="39"/>
                        <a:pt x="313" y="41"/>
                      </a:cubicBezTo>
                      <a:cubicBezTo>
                        <a:pt x="313" y="42"/>
                        <a:pt x="313" y="43"/>
                        <a:pt x="313" y="44"/>
                      </a:cubicBezTo>
                      <a:cubicBezTo>
                        <a:pt x="313" y="46"/>
                        <a:pt x="315" y="49"/>
                        <a:pt x="315" y="51"/>
                      </a:cubicBezTo>
                      <a:cubicBezTo>
                        <a:pt x="318" y="54"/>
                        <a:pt x="316" y="60"/>
                        <a:pt x="317" y="65"/>
                      </a:cubicBezTo>
                      <a:cubicBezTo>
                        <a:pt x="318" y="68"/>
                        <a:pt x="321" y="71"/>
                        <a:pt x="321" y="74"/>
                      </a:cubicBezTo>
                      <a:cubicBezTo>
                        <a:pt x="322" y="76"/>
                        <a:pt x="321" y="79"/>
                        <a:pt x="321" y="81"/>
                      </a:cubicBezTo>
                      <a:cubicBezTo>
                        <a:pt x="322" y="86"/>
                        <a:pt x="324" y="90"/>
                        <a:pt x="324" y="95"/>
                      </a:cubicBezTo>
                      <a:cubicBezTo>
                        <a:pt x="324" y="98"/>
                        <a:pt x="322" y="100"/>
                        <a:pt x="322" y="104"/>
                      </a:cubicBezTo>
                      <a:cubicBezTo>
                        <a:pt x="323" y="105"/>
                        <a:pt x="325" y="103"/>
                        <a:pt x="326" y="104"/>
                      </a:cubicBezTo>
                      <a:cubicBezTo>
                        <a:pt x="325" y="106"/>
                        <a:pt x="324" y="107"/>
                        <a:pt x="322" y="107"/>
                      </a:cubicBezTo>
                      <a:cubicBezTo>
                        <a:pt x="323" y="119"/>
                        <a:pt x="318" y="129"/>
                        <a:pt x="317" y="140"/>
                      </a:cubicBezTo>
                      <a:cubicBezTo>
                        <a:pt x="316" y="148"/>
                        <a:pt x="310" y="155"/>
                        <a:pt x="308" y="163"/>
                      </a:cubicBezTo>
                      <a:cubicBezTo>
                        <a:pt x="307" y="166"/>
                        <a:pt x="307" y="169"/>
                        <a:pt x="305" y="172"/>
                      </a:cubicBezTo>
                      <a:cubicBezTo>
                        <a:pt x="302" y="176"/>
                        <a:pt x="299" y="180"/>
                        <a:pt x="296" y="182"/>
                      </a:cubicBezTo>
                      <a:cubicBezTo>
                        <a:pt x="291" y="192"/>
                        <a:pt x="285" y="200"/>
                        <a:pt x="276" y="207"/>
                      </a:cubicBezTo>
                      <a:cubicBezTo>
                        <a:pt x="276" y="207"/>
                        <a:pt x="276" y="208"/>
                        <a:pt x="276" y="208"/>
                      </a:cubicBezTo>
                      <a:cubicBezTo>
                        <a:pt x="261" y="223"/>
                        <a:pt x="241" y="234"/>
                        <a:pt x="221" y="243"/>
                      </a:cubicBezTo>
                      <a:cubicBezTo>
                        <a:pt x="220" y="244"/>
                        <a:pt x="219" y="246"/>
                        <a:pt x="218" y="247"/>
                      </a:cubicBezTo>
                      <a:cubicBezTo>
                        <a:pt x="215" y="246"/>
                        <a:pt x="211" y="248"/>
                        <a:pt x="206" y="249"/>
                      </a:cubicBezTo>
                      <a:cubicBezTo>
                        <a:pt x="202" y="251"/>
                        <a:pt x="198" y="252"/>
                        <a:pt x="194" y="252"/>
                      </a:cubicBezTo>
                      <a:cubicBezTo>
                        <a:pt x="196" y="254"/>
                        <a:pt x="193" y="255"/>
                        <a:pt x="194" y="256"/>
                      </a:cubicBezTo>
                      <a:cubicBezTo>
                        <a:pt x="191" y="254"/>
                        <a:pt x="190" y="258"/>
                        <a:pt x="191" y="259"/>
                      </a:cubicBezTo>
                      <a:cubicBezTo>
                        <a:pt x="189" y="259"/>
                        <a:pt x="188" y="259"/>
                        <a:pt x="187" y="258"/>
                      </a:cubicBezTo>
                      <a:cubicBezTo>
                        <a:pt x="183" y="262"/>
                        <a:pt x="179" y="258"/>
                        <a:pt x="178" y="253"/>
                      </a:cubicBezTo>
                      <a:cubicBezTo>
                        <a:pt x="175" y="252"/>
                        <a:pt x="173" y="253"/>
                        <a:pt x="170" y="254"/>
                      </a:cubicBezTo>
                      <a:cubicBezTo>
                        <a:pt x="163" y="254"/>
                        <a:pt x="156" y="253"/>
                        <a:pt x="150" y="254"/>
                      </a:cubicBezTo>
                      <a:cubicBezTo>
                        <a:pt x="139" y="252"/>
                        <a:pt x="128" y="250"/>
                        <a:pt x="118" y="247"/>
                      </a:cubicBezTo>
                      <a:cubicBezTo>
                        <a:pt x="115" y="247"/>
                        <a:pt x="112" y="245"/>
                        <a:pt x="108" y="245"/>
                      </a:cubicBezTo>
                      <a:cubicBezTo>
                        <a:pt x="97" y="238"/>
                        <a:pt x="83" y="234"/>
                        <a:pt x="74" y="226"/>
                      </a:cubicBezTo>
                      <a:cubicBezTo>
                        <a:pt x="72" y="225"/>
                        <a:pt x="70" y="224"/>
                        <a:pt x="69" y="222"/>
                      </a:cubicBezTo>
                      <a:cubicBezTo>
                        <a:pt x="60" y="218"/>
                        <a:pt x="56" y="211"/>
                        <a:pt x="48" y="206"/>
                      </a:cubicBezTo>
                      <a:cubicBezTo>
                        <a:pt x="44" y="201"/>
                        <a:pt x="39" y="197"/>
                        <a:pt x="35" y="191"/>
                      </a:cubicBezTo>
                      <a:cubicBezTo>
                        <a:pt x="34" y="191"/>
                        <a:pt x="34" y="190"/>
                        <a:pt x="33" y="189"/>
                      </a:cubicBezTo>
                      <a:cubicBezTo>
                        <a:pt x="30" y="185"/>
                        <a:pt x="27" y="181"/>
                        <a:pt x="24" y="178"/>
                      </a:cubicBezTo>
                      <a:cubicBezTo>
                        <a:pt x="20" y="170"/>
                        <a:pt x="15" y="163"/>
                        <a:pt x="12" y="155"/>
                      </a:cubicBezTo>
                      <a:cubicBezTo>
                        <a:pt x="10" y="146"/>
                        <a:pt x="6" y="138"/>
                        <a:pt x="4" y="127"/>
                      </a:cubicBezTo>
                      <a:cubicBezTo>
                        <a:pt x="0" y="120"/>
                        <a:pt x="3" y="112"/>
                        <a:pt x="3" y="104"/>
                      </a:cubicBezTo>
                      <a:cubicBezTo>
                        <a:pt x="3" y="103"/>
                        <a:pt x="2" y="103"/>
                        <a:pt x="1" y="103"/>
                      </a:cubicBezTo>
                      <a:cubicBezTo>
                        <a:pt x="2" y="100"/>
                        <a:pt x="0" y="96"/>
                        <a:pt x="3" y="94"/>
                      </a:cubicBezTo>
                      <a:cubicBezTo>
                        <a:pt x="1" y="93"/>
                        <a:pt x="2" y="90"/>
                        <a:pt x="2" y="88"/>
                      </a:cubicBezTo>
                      <a:cubicBezTo>
                        <a:pt x="3" y="91"/>
                        <a:pt x="6" y="92"/>
                        <a:pt x="6" y="95"/>
                      </a:cubicBezTo>
                      <a:cubicBezTo>
                        <a:pt x="7" y="98"/>
                        <a:pt x="6" y="102"/>
                        <a:pt x="8" y="104"/>
                      </a:cubicBezTo>
                      <a:cubicBezTo>
                        <a:pt x="8" y="107"/>
                        <a:pt x="9" y="110"/>
                        <a:pt x="10" y="111"/>
                      </a:cubicBezTo>
                      <a:cubicBezTo>
                        <a:pt x="11" y="119"/>
                        <a:pt x="13" y="124"/>
                        <a:pt x="14" y="129"/>
                      </a:cubicBezTo>
                      <a:cubicBezTo>
                        <a:pt x="17" y="135"/>
                        <a:pt x="18" y="142"/>
                        <a:pt x="22" y="148"/>
                      </a:cubicBezTo>
                      <a:cubicBezTo>
                        <a:pt x="26" y="153"/>
                        <a:pt x="32" y="158"/>
                        <a:pt x="34" y="164"/>
                      </a:cubicBezTo>
                      <a:cubicBezTo>
                        <a:pt x="34" y="166"/>
                        <a:pt x="34" y="167"/>
                        <a:pt x="34" y="169"/>
                      </a:cubicBezTo>
                      <a:cubicBezTo>
                        <a:pt x="35" y="170"/>
                        <a:pt x="36" y="171"/>
                        <a:pt x="37" y="173"/>
                      </a:cubicBezTo>
                      <a:cubicBezTo>
                        <a:pt x="40" y="177"/>
                        <a:pt x="41" y="182"/>
                        <a:pt x="43" y="187"/>
                      </a:cubicBezTo>
                      <a:cubicBezTo>
                        <a:pt x="45" y="192"/>
                        <a:pt x="50" y="195"/>
                        <a:pt x="54" y="199"/>
                      </a:cubicBezTo>
                      <a:cubicBezTo>
                        <a:pt x="56" y="202"/>
                        <a:pt x="57" y="205"/>
                        <a:pt x="61" y="206"/>
                      </a:cubicBezTo>
                      <a:cubicBezTo>
                        <a:pt x="65" y="211"/>
                        <a:pt x="71" y="215"/>
                        <a:pt x="77" y="218"/>
                      </a:cubicBezTo>
                      <a:cubicBezTo>
                        <a:pt x="81" y="221"/>
                        <a:pt x="84" y="225"/>
                        <a:pt x="90" y="226"/>
                      </a:cubicBezTo>
                      <a:cubicBezTo>
                        <a:pt x="90" y="227"/>
                        <a:pt x="90" y="227"/>
                        <a:pt x="90" y="228"/>
                      </a:cubicBezTo>
                      <a:cubicBezTo>
                        <a:pt x="98" y="231"/>
                        <a:pt x="106" y="234"/>
                        <a:pt x="113" y="237"/>
                      </a:cubicBezTo>
                      <a:cubicBezTo>
                        <a:pt x="119" y="239"/>
                        <a:pt x="126" y="240"/>
                        <a:pt x="133" y="241"/>
                      </a:cubicBezTo>
                      <a:cubicBezTo>
                        <a:pt x="136" y="242"/>
                        <a:pt x="138" y="243"/>
                        <a:pt x="141" y="243"/>
                      </a:cubicBezTo>
                      <a:cubicBezTo>
                        <a:pt x="143" y="243"/>
                        <a:pt x="143" y="242"/>
                        <a:pt x="145" y="243"/>
                      </a:cubicBezTo>
                      <a:cubicBezTo>
                        <a:pt x="148" y="243"/>
                        <a:pt x="151" y="244"/>
                        <a:pt x="154" y="244"/>
                      </a:cubicBezTo>
                      <a:cubicBezTo>
                        <a:pt x="157" y="244"/>
                        <a:pt x="159" y="244"/>
                        <a:pt x="162" y="244"/>
                      </a:cubicBezTo>
                      <a:cubicBezTo>
                        <a:pt x="170" y="244"/>
                        <a:pt x="179" y="242"/>
                        <a:pt x="187" y="241"/>
                      </a:cubicBezTo>
                      <a:cubicBezTo>
                        <a:pt x="191" y="241"/>
                        <a:pt x="195" y="240"/>
                        <a:pt x="199" y="239"/>
                      </a:cubicBezTo>
                      <a:cubicBezTo>
                        <a:pt x="204" y="238"/>
                        <a:pt x="210" y="237"/>
                        <a:pt x="213" y="233"/>
                      </a:cubicBezTo>
                      <a:cubicBezTo>
                        <a:pt x="214" y="234"/>
                        <a:pt x="218" y="234"/>
                        <a:pt x="218" y="231"/>
                      </a:cubicBezTo>
                      <a:cubicBezTo>
                        <a:pt x="225" y="231"/>
                        <a:pt x="231" y="228"/>
                        <a:pt x="236" y="224"/>
                      </a:cubicBezTo>
                      <a:cubicBezTo>
                        <a:pt x="237" y="223"/>
                        <a:pt x="238" y="222"/>
                        <a:pt x="240" y="221"/>
                      </a:cubicBezTo>
                      <a:cubicBezTo>
                        <a:pt x="241" y="220"/>
                        <a:pt x="243" y="221"/>
                        <a:pt x="244" y="220"/>
                      </a:cubicBezTo>
                      <a:cubicBezTo>
                        <a:pt x="246" y="219"/>
                        <a:pt x="248" y="216"/>
                        <a:pt x="250" y="214"/>
                      </a:cubicBezTo>
                      <a:cubicBezTo>
                        <a:pt x="256" y="212"/>
                        <a:pt x="260" y="205"/>
                        <a:pt x="266" y="204"/>
                      </a:cubicBezTo>
                      <a:cubicBezTo>
                        <a:pt x="267" y="200"/>
                        <a:pt x="269" y="197"/>
                        <a:pt x="273" y="196"/>
                      </a:cubicBezTo>
                      <a:cubicBezTo>
                        <a:pt x="276" y="189"/>
                        <a:pt x="282" y="185"/>
                        <a:pt x="286" y="179"/>
                      </a:cubicBezTo>
                      <a:cubicBezTo>
                        <a:pt x="286" y="178"/>
                        <a:pt x="287" y="177"/>
                        <a:pt x="287" y="176"/>
                      </a:cubicBezTo>
                      <a:cubicBezTo>
                        <a:pt x="288" y="176"/>
                        <a:pt x="288" y="174"/>
                        <a:pt x="289" y="174"/>
                      </a:cubicBezTo>
                      <a:cubicBezTo>
                        <a:pt x="292" y="167"/>
                        <a:pt x="296" y="163"/>
                        <a:pt x="299" y="157"/>
                      </a:cubicBezTo>
                      <a:cubicBezTo>
                        <a:pt x="299" y="154"/>
                        <a:pt x="301" y="152"/>
                        <a:pt x="302" y="150"/>
                      </a:cubicBezTo>
                      <a:cubicBezTo>
                        <a:pt x="303" y="147"/>
                        <a:pt x="303" y="143"/>
                        <a:pt x="304" y="141"/>
                      </a:cubicBezTo>
                      <a:cubicBezTo>
                        <a:pt x="305" y="135"/>
                        <a:pt x="308" y="132"/>
                        <a:pt x="309" y="125"/>
                      </a:cubicBezTo>
                      <a:cubicBezTo>
                        <a:pt x="309" y="125"/>
                        <a:pt x="309" y="124"/>
                        <a:pt x="310" y="125"/>
                      </a:cubicBezTo>
                      <a:cubicBezTo>
                        <a:pt x="309" y="122"/>
                        <a:pt x="309" y="120"/>
                        <a:pt x="312" y="120"/>
                      </a:cubicBezTo>
                      <a:cubicBezTo>
                        <a:pt x="311" y="117"/>
                        <a:pt x="312" y="116"/>
                        <a:pt x="311" y="113"/>
                      </a:cubicBezTo>
                      <a:cubicBezTo>
                        <a:pt x="314" y="108"/>
                        <a:pt x="313" y="102"/>
                        <a:pt x="314" y="95"/>
                      </a:cubicBezTo>
                      <a:cubicBezTo>
                        <a:pt x="314" y="94"/>
                        <a:pt x="313" y="96"/>
                        <a:pt x="313" y="95"/>
                      </a:cubicBezTo>
                      <a:cubicBezTo>
                        <a:pt x="313" y="94"/>
                        <a:pt x="316" y="95"/>
                        <a:pt x="315" y="93"/>
                      </a:cubicBezTo>
                      <a:cubicBezTo>
                        <a:pt x="316" y="92"/>
                        <a:pt x="314" y="94"/>
                        <a:pt x="315" y="92"/>
                      </a:cubicBezTo>
                      <a:cubicBezTo>
                        <a:pt x="315" y="91"/>
                        <a:pt x="316" y="92"/>
                        <a:pt x="317" y="91"/>
                      </a:cubicBezTo>
                      <a:cubicBezTo>
                        <a:pt x="315" y="90"/>
                        <a:pt x="314" y="89"/>
                        <a:pt x="314" y="86"/>
                      </a:cubicBezTo>
                      <a:cubicBezTo>
                        <a:pt x="314" y="87"/>
                        <a:pt x="316" y="87"/>
                        <a:pt x="315" y="86"/>
                      </a:cubicBezTo>
                      <a:cubicBezTo>
                        <a:pt x="315" y="85"/>
                        <a:pt x="315" y="87"/>
                        <a:pt x="314" y="86"/>
                      </a:cubicBezTo>
                      <a:cubicBezTo>
                        <a:pt x="315" y="82"/>
                        <a:pt x="314" y="80"/>
                        <a:pt x="315" y="77"/>
                      </a:cubicBezTo>
                      <a:cubicBezTo>
                        <a:pt x="314" y="76"/>
                        <a:pt x="312" y="78"/>
                        <a:pt x="312" y="77"/>
                      </a:cubicBezTo>
                      <a:cubicBezTo>
                        <a:pt x="314" y="75"/>
                        <a:pt x="312" y="73"/>
                        <a:pt x="313" y="71"/>
                      </a:cubicBezTo>
                      <a:cubicBezTo>
                        <a:pt x="312" y="70"/>
                        <a:pt x="313" y="69"/>
                        <a:pt x="312" y="68"/>
                      </a:cubicBezTo>
                      <a:cubicBezTo>
                        <a:pt x="312" y="67"/>
                        <a:pt x="313" y="68"/>
                        <a:pt x="313" y="69"/>
                      </a:cubicBezTo>
                      <a:cubicBezTo>
                        <a:pt x="314" y="69"/>
                        <a:pt x="312" y="67"/>
                        <a:pt x="314" y="67"/>
                      </a:cubicBezTo>
                      <a:cubicBezTo>
                        <a:pt x="313" y="67"/>
                        <a:pt x="312" y="66"/>
                        <a:pt x="311" y="66"/>
                      </a:cubicBezTo>
                      <a:cubicBezTo>
                        <a:pt x="312" y="63"/>
                        <a:pt x="310" y="63"/>
                        <a:pt x="310" y="60"/>
                      </a:cubicBezTo>
                      <a:cubicBezTo>
                        <a:pt x="311" y="60"/>
                        <a:pt x="312" y="59"/>
                        <a:pt x="312" y="58"/>
                      </a:cubicBezTo>
                      <a:cubicBezTo>
                        <a:pt x="311" y="57"/>
                        <a:pt x="311" y="56"/>
                        <a:pt x="310" y="57"/>
                      </a:cubicBezTo>
                      <a:cubicBezTo>
                        <a:pt x="309" y="54"/>
                        <a:pt x="308" y="52"/>
                        <a:pt x="310" y="50"/>
                      </a:cubicBezTo>
                      <a:cubicBezTo>
                        <a:pt x="308" y="48"/>
                        <a:pt x="306" y="47"/>
                        <a:pt x="307" y="43"/>
                      </a:cubicBezTo>
                      <a:cubicBezTo>
                        <a:pt x="304" y="40"/>
                        <a:pt x="304" y="34"/>
                        <a:pt x="301" y="30"/>
                      </a:cubicBezTo>
                      <a:cubicBezTo>
                        <a:pt x="302" y="29"/>
                        <a:pt x="301" y="29"/>
                        <a:pt x="301" y="27"/>
                      </a:cubicBezTo>
                      <a:cubicBezTo>
                        <a:pt x="299" y="26"/>
                        <a:pt x="298" y="22"/>
                        <a:pt x="298" y="20"/>
                      </a:cubicBezTo>
                      <a:cubicBezTo>
                        <a:pt x="297" y="21"/>
                        <a:pt x="297" y="18"/>
                        <a:pt x="296" y="19"/>
                      </a:cubicBezTo>
                      <a:cubicBezTo>
                        <a:pt x="296" y="18"/>
                        <a:pt x="295" y="17"/>
                        <a:pt x="296" y="16"/>
                      </a:cubicBezTo>
                      <a:cubicBezTo>
                        <a:pt x="294" y="16"/>
                        <a:pt x="294" y="13"/>
                        <a:pt x="293" y="12"/>
                      </a:cubicBezTo>
                      <a:cubicBezTo>
                        <a:pt x="292" y="7"/>
                        <a:pt x="289" y="5"/>
                        <a:pt x="288" y="0"/>
                      </a:cubicBezTo>
                      <a:close/>
                      <a:moveTo>
                        <a:pt x="299" y="22"/>
                      </a:moveTo>
                      <a:cubicBezTo>
                        <a:pt x="300" y="21"/>
                        <a:pt x="300" y="20"/>
                        <a:pt x="299" y="19"/>
                      </a:cubicBezTo>
                      <a:cubicBezTo>
                        <a:pt x="299" y="20"/>
                        <a:pt x="299" y="21"/>
                        <a:pt x="299" y="22"/>
                      </a:cubicBezTo>
                      <a:close/>
                      <a:moveTo>
                        <a:pt x="311" y="61"/>
                      </a:moveTo>
                      <a:cubicBezTo>
                        <a:pt x="311" y="62"/>
                        <a:pt x="312" y="62"/>
                        <a:pt x="312" y="62"/>
                      </a:cubicBezTo>
                      <a:cubicBezTo>
                        <a:pt x="312" y="61"/>
                        <a:pt x="313" y="61"/>
                        <a:pt x="312" y="60"/>
                      </a:cubicBezTo>
                      <a:cubicBezTo>
                        <a:pt x="312" y="61"/>
                        <a:pt x="311" y="61"/>
                        <a:pt x="311" y="6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397" name="Group 2180">
                <a:extLst>
                  <a:ext uri="{FF2B5EF4-FFF2-40B4-BE49-F238E27FC236}">
                    <a16:creationId xmlns:a16="http://schemas.microsoft.com/office/drawing/2014/main" id="{FE2B5CE9-737C-4F03-8056-1E01BA9829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3512" y="1971903"/>
                <a:ext cx="899988" cy="875626"/>
                <a:chOff x="621" y="2421"/>
                <a:chExt cx="1875" cy="1722"/>
              </a:xfrm>
            </p:grpSpPr>
            <p:grpSp>
              <p:nvGrpSpPr>
                <p:cNvPr id="1398" name="Group 2381">
                  <a:extLst>
                    <a:ext uri="{FF2B5EF4-FFF2-40B4-BE49-F238E27FC236}">
                      <a16:creationId xmlns:a16="http://schemas.microsoft.com/office/drawing/2014/main" id="{15A5BE58-E642-46A2-A3F1-9BEF55F2BD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2421"/>
                  <a:ext cx="1875" cy="1722"/>
                  <a:chOff x="621" y="2421"/>
                  <a:chExt cx="1875" cy="1722"/>
                </a:xfrm>
              </p:grpSpPr>
              <p:sp>
                <p:nvSpPr>
                  <p:cNvPr id="1523" name="Oval 2181">
                    <a:extLst>
                      <a:ext uri="{FF2B5EF4-FFF2-40B4-BE49-F238E27FC236}">
                        <a16:creationId xmlns:a16="http://schemas.microsoft.com/office/drawing/2014/main" id="{E5A5CC26-4D5C-4B15-B145-10A4298C4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5" y="3899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4" name="Freeform 2182">
                    <a:extLst>
                      <a:ext uri="{FF2B5EF4-FFF2-40B4-BE49-F238E27FC236}">
                        <a16:creationId xmlns:a16="http://schemas.microsoft.com/office/drawing/2014/main" id="{99C53810-925E-48AC-9174-CB52885B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" y="4106"/>
                    <a:ext cx="27" cy="13"/>
                  </a:xfrm>
                  <a:custGeom>
                    <a:avLst/>
                    <a:gdLst>
                      <a:gd name="T0" fmla="*/ 9 w 10"/>
                      <a:gd name="T1" fmla="*/ 2 h 5"/>
                      <a:gd name="T2" fmla="*/ 8 w 10"/>
                      <a:gd name="T3" fmla="*/ 1 h 5"/>
                      <a:gd name="T4" fmla="*/ 8 w 10"/>
                      <a:gd name="T5" fmla="*/ 0 h 5"/>
                      <a:gd name="T6" fmla="*/ 7 w 10"/>
                      <a:gd name="T7" fmla="*/ 0 h 5"/>
                      <a:gd name="T8" fmla="*/ 7 w 10"/>
                      <a:gd name="T9" fmla="*/ 0 h 5"/>
                      <a:gd name="T10" fmla="*/ 7 w 10"/>
                      <a:gd name="T11" fmla="*/ 1 h 5"/>
                      <a:gd name="T12" fmla="*/ 6 w 10"/>
                      <a:gd name="T13" fmla="*/ 1 h 5"/>
                      <a:gd name="T14" fmla="*/ 3 w 10"/>
                      <a:gd name="T15" fmla="*/ 1 h 5"/>
                      <a:gd name="T16" fmla="*/ 1 w 10"/>
                      <a:gd name="T17" fmla="*/ 1 h 5"/>
                      <a:gd name="T18" fmla="*/ 1 w 10"/>
                      <a:gd name="T19" fmla="*/ 2 h 5"/>
                      <a:gd name="T20" fmla="*/ 0 w 10"/>
                      <a:gd name="T21" fmla="*/ 3 h 5"/>
                      <a:gd name="T22" fmla="*/ 0 w 10"/>
                      <a:gd name="T23" fmla="*/ 4 h 5"/>
                      <a:gd name="T24" fmla="*/ 1 w 10"/>
                      <a:gd name="T25" fmla="*/ 4 h 5"/>
                      <a:gd name="T26" fmla="*/ 1 w 10"/>
                      <a:gd name="T27" fmla="*/ 4 h 5"/>
                      <a:gd name="T28" fmla="*/ 1 w 10"/>
                      <a:gd name="T29" fmla="*/ 3 h 5"/>
                      <a:gd name="T30" fmla="*/ 1 w 10"/>
                      <a:gd name="T31" fmla="*/ 2 h 5"/>
                      <a:gd name="T32" fmla="*/ 3 w 10"/>
                      <a:gd name="T33" fmla="*/ 3 h 5"/>
                      <a:gd name="T34" fmla="*/ 3 w 10"/>
                      <a:gd name="T35" fmla="*/ 4 h 5"/>
                      <a:gd name="T36" fmla="*/ 4 w 10"/>
                      <a:gd name="T37" fmla="*/ 4 h 5"/>
                      <a:gd name="T38" fmla="*/ 8 w 10"/>
                      <a:gd name="T39" fmla="*/ 4 h 5"/>
                      <a:gd name="T40" fmla="*/ 9 w 10"/>
                      <a:gd name="T41" fmla="*/ 3 h 5"/>
                      <a:gd name="T42" fmla="*/ 9 w 10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0" h="5">
                        <a:moveTo>
                          <a:pt x="9" y="2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ubicBezTo>
                          <a:pt x="4" y="4"/>
                          <a:pt x="4" y="5"/>
                          <a:pt x="4" y="4"/>
                        </a:cubicBezTo>
                        <a:cubicBezTo>
                          <a:pt x="6" y="4"/>
                          <a:pt x="7" y="4"/>
                          <a:pt x="8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10" y="2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5" name="Freeform 2183">
                    <a:extLst>
                      <a:ext uri="{FF2B5EF4-FFF2-40B4-BE49-F238E27FC236}">
                        <a16:creationId xmlns:a16="http://schemas.microsoft.com/office/drawing/2014/main" id="{F463B4B4-7AF4-424A-A5C2-751266C46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451"/>
                    <a:ext cx="30" cy="16"/>
                  </a:xfrm>
                  <a:custGeom>
                    <a:avLst/>
                    <a:gdLst>
                      <a:gd name="T0" fmla="*/ 0 w 11"/>
                      <a:gd name="T1" fmla="*/ 5 h 6"/>
                      <a:gd name="T2" fmla="*/ 2 w 11"/>
                      <a:gd name="T3" fmla="*/ 6 h 6"/>
                      <a:gd name="T4" fmla="*/ 3 w 11"/>
                      <a:gd name="T5" fmla="*/ 5 h 6"/>
                      <a:gd name="T6" fmla="*/ 8 w 11"/>
                      <a:gd name="T7" fmla="*/ 4 h 6"/>
                      <a:gd name="T8" fmla="*/ 8 w 11"/>
                      <a:gd name="T9" fmla="*/ 4 h 6"/>
                      <a:gd name="T10" fmla="*/ 10 w 11"/>
                      <a:gd name="T11" fmla="*/ 4 h 6"/>
                      <a:gd name="T12" fmla="*/ 11 w 11"/>
                      <a:gd name="T13" fmla="*/ 2 h 6"/>
                      <a:gd name="T14" fmla="*/ 10 w 11"/>
                      <a:gd name="T15" fmla="*/ 1 h 6"/>
                      <a:gd name="T16" fmla="*/ 9 w 11"/>
                      <a:gd name="T17" fmla="*/ 0 h 6"/>
                      <a:gd name="T18" fmla="*/ 9 w 11"/>
                      <a:gd name="T19" fmla="*/ 0 h 6"/>
                      <a:gd name="T20" fmla="*/ 8 w 11"/>
                      <a:gd name="T21" fmla="*/ 0 h 6"/>
                      <a:gd name="T22" fmla="*/ 8 w 11"/>
                      <a:gd name="T23" fmla="*/ 1 h 6"/>
                      <a:gd name="T24" fmla="*/ 8 w 11"/>
                      <a:gd name="T25" fmla="*/ 1 h 6"/>
                      <a:gd name="T26" fmla="*/ 8 w 11"/>
                      <a:gd name="T27" fmla="*/ 2 h 6"/>
                      <a:gd name="T28" fmla="*/ 10 w 11"/>
                      <a:gd name="T29" fmla="*/ 2 h 6"/>
                      <a:gd name="T30" fmla="*/ 10 w 11"/>
                      <a:gd name="T31" fmla="*/ 2 h 6"/>
                      <a:gd name="T32" fmla="*/ 10 w 11"/>
                      <a:gd name="T33" fmla="*/ 2 h 6"/>
                      <a:gd name="T34" fmla="*/ 10 w 11"/>
                      <a:gd name="T35" fmla="*/ 2 h 6"/>
                      <a:gd name="T36" fmla="*/ 10 w 11"/>
                      <a:gd name="T37" fmla="*/ 2 h 6"/>
                      <a:gd name="T38" fmla="*/ 8 w 11"/>
                      <a:gd name="T39" fmla="*/ 2 h 6"/>
                      <a:gd name="T40" fmla="*/ 8 w 11"/>
                      <a:gd name="T41" fmla="*/ 2 h 6"/>
                      <a:gd name="T42" fmla="*/ 8 w 11"/>
                      <a:gd name="T43" fmla="*/ 2 h 6"/>
                      <a:gd name="T44" fmla="*/ 8 w 11"/>
                      <a:gd name="T45" fmla="*/ 2 h 6"/>
                      <a:gd name="T46" fmla="*/ 8 w 11"/>
                      <a:gd name="T47" fmla="*/ 2 h 6"/>
                      <a:gd name="T48" fmla="*/ 6 w 11"/>
                      <a:gd name="T49" fmla="*/ 3 h 6"/>
                      <a:gd name="T50" fmla="*/ 6 w 11"/>
                      <a:gd name="T51" fmla="*/ 3 h 6"/>
                      <a:gd name="T52" fmla="*/ 5 w 11"/>
                      <a:gd name="T53" fmla="*/ 3 h 6"/>
                      <a:gd name="T54" fmla="*/ 4 w 11"/>
                      <a:gd name="T55" fmla="*/ 3 h 6"/>
                      <a:gd name="T56" fmla="*/ 2 w 11"/>
                      <a:gd name="T57" fmla="*/ 3 h 6"/>
                      <a:gd name="T58" fmla="*/ 2 w 11"/>
                      <a:gd name="T59" fmla="*/ 3 h 6"/>
                      <a:gd name="T60" fmla="*/ 1 w 11"/>
                      <a:gd name="T61" fmla="*/ 3 h 6"/>
                      <a:gd name="T62" fmla="*/ 0 w 11"/>
                      <a:gd name="T63" fmla="*/ 4 h 6"/>
                      <a:gd name="T64" fmla="*/ 0 w 11"/>
                      <a:gd name="T6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1" h="6">
                        <a:moveTo>
                          <a:pt x="0" y="5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5" y="5"/>
                          <a:pt x="7" y="5"/>
                          <a:pt x="8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10" y="0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2"/>
                          <a:pt x="3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6" name="Freeform 2184">
                    <a:extLst>
                      <a:ext uri="{FF2B5EF4-FFF2-40B4-BE49-F238E27FC236}">
                        <a16:creationId xmlns:a16="http://schemas.microsoft.com/office/drawing/2014/main" id="{1271CA6E-DF65-4141-A2A7-D1AE9F9F9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6" y="2842"/>
                    <a:ext cx="16" cy="16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1 w 6"/>
                      <a:gd name="T3" fmla="*/ 1 h 6"/>
                      <a:gd name="T4" fmla="*/ 1 w 6"/>
                      <a:gd name="T5" fmla="*/ 1 h 6"/>
                      <a:gd name="T6" fmla="*/ 1 w 6"/>
                      <a:gd name="T7" fmla="*/ 1 h 6"/>
                      <a:gd name="T8" fmla="*/ 1 w 6"/>
                      <a:gd name="T9" fmla="*/ 1 h 6"/>
                      <a:gd name="T10" fmla="*/ 1 w 6"/>
                      <a:gd name="T11" fmla="*/ 1 h 6"/>
                      <a:gd name="T12" fmla="*/ 2 w 6"/>
                      <a:gd name="T13" fmla="*/ 3 h 6"/>
                      <a:gd name="T14" fmla="*/ 3 w 6"/>
                      <a:gd name="T15" fmla="*/ 4 h 6"/>
                      <a:gd name="T16" fmla="*/ 4 w 6"/>
                      <a:gd name="T17" fmla="*/ 5 h 6"/>
                      <a:gd name="T18" fmla="*/ 4 w 6"/>
                      <a:gd name="T19" fmla="*/ 6 h 6"/>
                      <a:gd name="T20" fmla="*/ 4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5 h 6"/>
                      <a:gd name="T26" fmla="*/ 6 w 6"/>
                      <a:gd name="T27" fmla="*/ 5 h 6"/>
                      <a:gd name="T28" fmla="*/ 4 w 6"/>
                      <a:gd name="T29" fmla="*/ 1 h 6"/>
                      <a:gd name="T30" fmla="*/ 2 w 6"/>
                      <a:gd name="T31" fmla="*/ 0 h 6"/>
                      <a:gd name="T32" fmla="*/ 1 w 6"/>
                      <a:gd name="T33" fmla="*/ 0 h 6"/>
                      <a:gd name="T34" fmla="*/ 1 w 6"/>
                      <a:gd name="T35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3"/>
                          <a:pt x="2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6"/>
                          <a:pt x="5" y="6"/>
                          <a:pt x="6" y="6"/>
                        </a:cubicBezTo>
                        <a:cubicBezTo>
                          <a:pt x="6" y="6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4" y="3"/>
                          <a:pt x="4" y="1"/>
                        </a:cubicBezTo>
                        <a:cubicBezTo>
                          <a:pt x="3" y="1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7" name="Freeform 2185">
                    <a:extLst>
                      <a:ext uri="{FF2B5EF4-FFF2-40B4-BE49-F238E27FC236}">
                        <a16:creationId xmlns:a16="http://schemas.microsoft.com/office/drawing/2014/main" id="{13B56BFF-26F5-4AF6-B185-257040B8BF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51" y="3872"/>
                    <a:ext cx="32" cy="25"/>
                  </a:xfrm>
                  <a:custGeom>
                    <a:avLst/>
                    <a:gdLst>
                      <a:gd name="T0" fmla="*/ 9 w 12"/>
                      <a:gd name="T1" fmla="*/ 7 h 9"/>
                      <a:gd name="T2" fmla="*/ 9 w 12"/>
                      <a:gd name="T3" fmla="*/ 7 h 9"/>
                      <a:gd name="T4" fmla="*/ 8 w 12"/>
                      <a:gd name="T5" fmla="*/ 6 h 9"/>
                      <a:gd name="T6" fmla="*/ 8 w 12"/>
                      <a:gd name="T7" fmla="*/ 6 h 9"/>
                      <a:gd name="T8" fmla="*/ 7 w 12"/>
                      <a:gd name="T9" fmla="*/ 5 h 9"/>
                      <a:gd name="T10" fmla="*/ 7 w 12"/>
                      <a:gd name="T11" fmla="*/ 5 h 9"/>
                      <a:gd name="T12" fmla="*/ 6 w 12"/>
                      <a:gd name="T13" fmla="*/ 5 h 9"/>
                      <a:gd name="T14" fmla="*/ 6 w 12"/>
                      <a:gd name="T15" fmla="*/ 5 h 9"/>
                      <a:gd name="T16" fmla="*/ 6 w 12"/>
                      <a:gd name="T17" fmla="*/ 4 h 9"/>
                      <a:gd name="T18" fmla="*/ 5 w 12"/>
                      <a:gd name="T19" fmla="*/ 4 h 9"/>
                      <a:gd name="T20" fmla="*/ 4 w 12"/>
                      <a:gd name="T21" fmla="*/ 3 h 9"/>
                      <a:gd name="T22" fmla="*/ 4 w 12"/>
                      <a:gd name="T23" fmla="*/ 2 h 9"/>
                      <a:gd name="T24" fmla="*/ 3 w 12"/>
                      <a:gd name="T25" fmla="*/ 2 h 9"/>
                      <a:gd name="T26" fmla="*/ 2 w 12"/>
                      <a:gd name="T27" fmla="*/ 1 h 9"/>
                      <a:gd name="T28" fmla="*/ 2 w 12"/>
                      <a:gd name="T29" fmla="*/ 1 h 9"/>
                      <a:gd name="T30" fmla="*/ 1 w 12"/>
                      <a:gd name="T31" fmla="*/ 1 h 9"/>
                      <a:gd name="T32" fmla="*/ 1 w 12"/>
                      <a:gd name="T33" fmla="*/ 1 h 9"/>
                      <a:gd name="T34" fmla="*/ 1 w 12"/>
                      <a:gd name="T35" fmla="*/ 0 h 9"/>
                      <a:gd name="T36" fmla="*/ 1 w 12"/>
                      <a:gd name="T37" fmla="*/ 0 h 9"/>
                      <a:gd name="T38" fmla="*/ 0 w 12"/>
                      <a:gd name="T39" fmla="*/ 1 h 9"/>
                      <a:gd name="T40" fmla="*/ 0 w 12"/>
                      <a:gd name="T41" fmla="*/ 1 h 9"/>
                      <a:gd name="T42" fmla="*/ 1 w 12"/>
                      <a:gd name="T43" fmla="*/ 2 h 9"/>
                      <a:gd name="T44" fmla="*/ 2 w 12"/>
                      <a:gd name="T45" fmla="*/ 2 h 9"/>
                      <a:gd name="T46" fmla="*/ 3 w 12"/>
                      <a:gd name="T47" fmla="*/ 4 h 9"/>
                      <a:gd name="T48" fmla="*/ 4 w 12"/>
                      <a:gd name="T49" fmla="*/ 4 h 9"/>
                      <a:gd name="T50" fmla="*/ 5 w 12"/>
                      <a:gd name="T51" fmla="*/ 6 h 9"/>
                      <a:gd name="T52" fmla="*/ 7 w 12"/>
                      <a:gd name="T53" fmla="*/ 8 h 9"/>
                      <a:gd name="T54" fmla="*/ 7 w 12"/>
                      <a:gd name="T55" fmla="*/ 8 h 9"/>
                      <a:gd name="T56" fmla="*/ 9 w 12"/>
                      <a:gd name="T57" fmla="*/ 9 h 9"/>
                      <a:gd name="T58" fmla="*/ 10 w 12"/>
                      <a:gd name="T59" fmla="*/ 9 h 9"/>
                      <a:gd name="T60" fmla="*/ 9 w 12"/>
                      <a:gd name="T61" fmla="*/ 7 h 9"/>
                      <a:gd name="T62" fmla="*/ 4 w 12"/>
                      <a:gd name="T63" fmla="*/ 3 h 9"/>
                      <a:gd name="T64" fmla="*/ 4 w 12"/>
                      <a:gd name="T65" fmla="*/ 3 h 9"/>
                      <a:gd name="T66" fmla="*/ 4 w 12"/>
                      <a:gd name="T6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2" h="9">
                        <a:moveTo>
                          <a:pt x="9" y="7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8" y="6"/>
                          <a:pt x="8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7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4" y="4"/>
                        </a:cubicBezTo>
                        <a:cubicBezTo>
                          <a:pt x="4" y="5"/>
                          <a:pt x="5" y="6"/>
                          <a:pt x="5" y="6"/>
                        </a:cubicBezTo>
                        <a:cubicBezTo>
                          <a:pt x="6" y="7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9" y="9"/>
                          <a:pt x="10" y="9"/>
                          <a:pt x="10" y="9"/>
                        </a:cubicBezTo>
                        <a:cubicBezTo>
                          <a:pt x="12" y="8"/>
                          <a:pt x="10" y="7"/>
                          <a:pt x="9" y="7"/>
                        </a:cubicBezTo>
                        <a:close/>
                        <a:moveTo>
                          <a:pt x="4" y="3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8" name="Freeform 2186">
                    <a:extLst>
                      <a:ext uri="{FF2B5EF4-FFF2-40B4-BE49-F238E27FC236}">
                        <a16:creationId xmlns:a16="http://schemas.microsoft.com/office/drawing/2014/main" id="{BF1D8FB3-5F2B-46FB-985E-9DBE1CC146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6" y="3390"/>
                    <a:ext cx="62" cy="77"/>
                  </a:xfrm>
                  <a:custGeom>
                    <a:avLst/>
                    <a:gdLst>
                      <a:gd name="T0" fmla="*/ 22 w 23"/>
                      <a:gd name="T1" fmla="*/ 27 h 29"/>
                      <a:gd name="T2" fmla="*/ 21 w 23"/>
                      <a:gd name="T3" fmla="*/ 24 h 29"/>
                      <a:gd name="T4" fmla="*/ 20 w 23"/>
                      <a:gd name="T5" fmla="*/ 24 h 29"/>
                      <a:gd name="T6" fmla="*/ 19 w 23"/>
                      <a:gd name="T7" fmla="*/ 23 h 29"/>
                      <a:gd name="T8" fmla="*/ 17 w 23"/>
                      <a:gd name="T9" fmla="*/ 19 h 29"/>
                      <a:gd name="T10" fmla="*/ 19 w 23"/>
                      <a:gd name="T11" fmla="*/ 19 h 29"/>
                      <a:gd name="T12" fmla="*/ 19 w 23"/>
                      <a:gd name="T13" fmla="*/ 19 h 29"/>
                      <a:gd name="T14" fmla="*/ 21 w 23"/>
                      <a:gd name="T15" fmla="*/ 20 h 29"/>
                      <a:gd name="T16" fmla="*/ 20 w 23"/>
                      <a:gd name="T17" fmla="*/ 19 h 29"/>
                      <a:gd name="T18" fmla="*/ 17 w 23"/>
                      <a:gd name="T19" fmla="*/ 13 h 29"/>
                      <a:gd name="T20" fmla="*/ 16 w 23"/>
                      <a:gd name="T21" fmla="*/ 12 h 29"/>
                      <a:gd name="T22" fmla="*/ 15 w 23"/>
                      <a:gd name="T23" fmla="*/ 8 h 29"/>
                      <a:gd name="T24" fmla="*/ 13 w 23"/>
                      <a:gd name="T25" fmla="*/ 5 h 29"/>
                      <a:gd name="T26" fmla="*/ 13 w 23"/>
                      <a:gd name="T27" fmla="*/ 4 h 29"/>
                      <a:gd name="T28" fmla="*/ 13 w 23"/>
                      <a:gd name="T29" fmla="*/ 2 h 29"/>
                      <a:gd name="T30" fmla="*/ 13 w 23"/>
                      <a:gd name="T31" fmla="*/ 2 h 29"/>
                      <a:gd name="T32" fmla="*/ 13 w 23"/>
                      <a:gd name="T33" fmla="*/ 2 h 29"/>
                      <a:gd name="T34" fmla="*/ 12 w 23"/>
                      <a:gd name="T35" fmla="*/ 0 h 29"/>
                      <a:gd name="T36" fmla="*/ 11 w 23"/>
                      <a:gd name="T37" fmla="*/ 2 h 29"/>
                      <a:gd name="T38" fmla="*/ 10 w 23"/>
                      <a:gd name="T39" fmla="*/ 5 h 29"/>
                      <a:gd name="T40" fmla="*/ 10 w 23"/>
                      <a:gd name="T41" fmla="*/ 13 h 29"/>
                      <a:gd name="T42" fmla="*/ 8 w 23"/>
                      <a:gd name="T43" fmla="*/ 12 h 29"/>
                      <a:gd name="T44" fmla="*/ 6 w 23"/>
                      <a:gd name="T45" fmla="*/ 11 h 29"/>
                      <a:gd name="T46" fmla="*/ 5 w 23"/>
                      <a:gd name="T47" fmla="*/ 7 h 29"/>
                      <a:gd name="T48" fmla="*/ 5 w 23"/>
                      <a:gd name="T49" fmla="*/ 7 h 29"/>
                      <a:gd name="T50" fmla="*/ 4 w 23"/>
                      <a:gd name="T51" fmla="*/ 5 h 29"/>
                      <a:gd name="T52" fmla="*/ 3 w 23"/>
                      <a:gd name="T53" fmla="*/ 4 h 29"/>
                      <a:gd name="T54" fmla="*/ 3 w 23"/>
                      <a:gd name="T55" fmla="*/ 2 h 29"/>
                      <a:gd name="T56" fmla="*/ 0 w 23"/>
                      <a:gd name="T57" fmla="*/ 2 h 29"/>
                      <a:gd name="T58" fmla="*/ 3 w 23"/>
                      <a:gd name="T59" fmla="*/ 6 h 29"/>
                      <a:gd name="T60" fmla="*/ 3 w 23"/>
                      <a:gd name="T61" fmla="*/ 9 h 29"/>
                      <a:gd name="T62" fmla="*/ 6 w 23"/>
                      <a:gd name="T63" fmla="*/ 13 h 29"/>
                      <a:gd name="T64" fmla="*/ 7 w 23"/>
                      <a:gd name="T65" fmla="*/ 15 h 29"/>
                      <a:gd name="T66" fmla="*/ 6 w 23"/>
                      <a:gd name="T67" fmla="*/ 17 h 29"/>
                      <a:gd name="T68" fmla="*/ 7 w 23"/>
                      <a:gd name="T69" fmla="*/ 20 h 29"/>
                      <a:gd name="T70" fmla="*/ 8 w 23"/>
                      <a:gd name="T71" fmla="*/ 23 h 29"/>
                      <a:gd name="T72" fmla="*/ 10 w 23"/>
                      <a:gd name="T73" fmla="*/ 25 h 29"/>
                      <a:gd name="T74" fmla="*/ 10 w 23"/>
                      <a:gd name="T75" fmla="*/ 25 h 29"/>
                      <a:gd name="T76" fmla="*/ 11 w 23"/>
                      <a:gd name="T77" fmla="*/ 27 h 29"/>
                      <a:gd name="T78" fmla="*/ 12 w 23"/>
                      <a:gd name="T79" fmla="*/ 27 h 29"/>
                      <a:gd name="T80" fmla="*/ 11 w 23"/>
                      <a:gd name="T81" fmla="*/ 24 h 29"/>
                      <a:gd name="T82" fmla="*/ 10 w 23"/>
                      <a:gd name="T83" fmla="*/ 22 h 29"/>
                      <a:gd name="T84" fmla="*/ 7 w 23"/>
                      <a:gd name="T85" fmla="*/ 19 h 29"/>
                      <a:gd name="T86" fmla="*/ 8 w 23"/>
                      <a:gd name="T87" fmla="*/ 16 h 29"/>
                      <a:gd name="T88" fmla="*/ 10 w 23"/>
                      <a:gd name="T89" fmla="*/ 15 h 29"/>
                      <a:gd name="T90" fmla="*/ 15 w 23"/>
                      <a:gd name="T91" fmla="*/ 18 h 29"/>
                      <a:gd name="T92" fmla="*/ 15 w 23"/>
                      <a:gd name="T93" fmla="*/ 22 h 29"/>
                      <a:gd name="T94" fmla="*/ 19 w 23"/>
                      <a:gd name="T95" fmla="*/ 24 h 29"/>
                      <a:gd name="T96" fmla="*/ 19 w 23"/>
                      <a:gd name="T97" fmla="*/ 28 h 29"/>
                      <a:gd name="T98" fmla="*/ 7 w 23"/>
                      <a:gd name="T99" fmla="*/ 15 h 29"/>
                      <a:gd name="T100" fmla="*/ 17 w 23"/>
                      <a:gd name="T101" fmla="*/ 21 h 29"/>
                      <a:gd name="T102" fmla="*/ 16 w 23"/>
                      <a:gd name="T103" fmla="*/ 17 h 29"/>
                      <a:gd name="T104" fmla="*/ 16 w 23"/>
                      <a:gd name="T105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3" h="29">
                        <a:moveTo>
                          <a:pt x="21" y="29"/>
                        </a:moveTo>
                        <a:cubicBezTo>
                          <a:pt x="21" y="28"/>
                          <a:pt x="22" y="28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3" y="27"/>
                          <a:pt x="23" y="26"/>
                          <a:pt x="23" y="26"/>
                        </a:cubicBezTo>
                        <a:cubicBezTo>
                          <a:pt x="23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4"/>
                        </a:cubicBezTo>
                        <a:cubicBezTo>
                          <a:pt x="21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19" y="24"/>
                          <a:pt x="19" y="24"/>
                          <a:pt x="19" y="24"/>
                        </a:cubicBezTo>
                        <a:cubicBezTo>
                          <a:pt x="19" y="24"/>
                          <a:pt x="19" y="24"/>
                          <a:pt x="19" y="23"/>
                        </a:cubicBezTo>
                        <a:cubicBezTo>
                          <a:pt x="19" y="23"/>
                          <a:pt x="18" y="23"/>
                          <a:pt x="18" y="23"/>
                        </a:cubicBezTo>
                        <a:cubicBezTo>
                          <a:pt x="18" y="22"/>
                          <a:pt x="18" y="21"/>
                          <a:pt x="18" y="21"/>
                        </a:cubicBezTo>
                        <a:cubicBezTo>
                          <a:pt x="17" y="20"/>
                          <a:pt x="17" y="20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8"/>
                          <a:pt x="17" y="18"/>
                          <a:pt x="18" y="18"/>
                        </a:cubicBezTo>
                        <a:cubicBezTo>
                          <a:pt x="18" y="18"/>
                          <a:pt x="19" y="18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19"/>
                          <a:pt x="19" y="19"/>
                          <a:pt x="19" y="19"/>
                        </a:cubicBezTo>
                        <a:cubicBezTo>
                          <a:pt x="19" y="20"/>
                          <a:pt x="19" y="20"/>
                          <a:pt x="20" y="21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0" y="21"/>
                          <a:pt x="21" y="21"/>
                          <a:pt x="21" y="20"/>
                        </a:cubicBezTo>
                        <a:cubicBezTo>
                          <a:pt x="21" y="20"/>
                          <a:pt x="20" y="20"/>
                          <a:pt x="20" y="20"/>
                        </a:cubicBezTo>
                        <a:cubicBezTo>
                          <a:pt x="20" y="20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8"/>
                          <a:pt x="20" y="17"/>
                          <a:pt x="19" y="17"/>
                        </a:cubicBezTo>
                        <a:cubicBezTo>
                          <a:pt x="18" y="17"/>
                          <a:pt x="18" y="16"/>
                          <a:pt x="18" y="16"/>
                        </a:cubicBezTo>
                        <a:cubicBezTo>
                          <a:pt x="18" y="15"/>
                          <a:pt x="18" y="14"/>
                          <a:pt x="17" y="13"/>
                        </a:cubicBezTo>
                        <a:cubicBezTo>
                          <a:pt x="17" y="13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1"/>
                          <a:pt x="16" y="10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9"/>
                          <a:pt x="15" y="9"/>
                          <a:pt x="15" y="8"/>
                        </a:cubicBezTo>
                        <a:cubicBezTo>
                          <a:pt x="14" y="8"/>
                          <a:pt x="14" y="7"/>
                          <a:pt x="14" y="7"/>
                        </a:cubicBezTo>
                        <a:cubicBezTo>
                          <a:pt x="14" y="6"/>
                          <a:pt x="14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2" y="1"/>
                          <a:pt x="12" y="1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1"/>
                          <a:pt x="10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4"/>
                          <a:pt x="10" y="4"/>
                          <a:pt x="10" y="5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8"/>
                          <a:pt x="9" y="9"/>
                          <a:pt x="10" y="10"/>
                        </a:cubicBezTo>
                        <a:cubicBezTo>
                          <a:pt x="10" y="11"/>
                          <a:pt x="10" y="12"/>
                          <a:pt x="10" y="13"/>
                        </a:cubicBezTo>
                        <a:cubicBezTo>
                          <a:pt x="10" y="13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8" y="12"/>
                          <a:pt x="8" y="12"/>
                          <a:pt x="7" y="12"/>
                        </a:cubicBezTo>
                        <a:cubicBezTo>
                          <a:pt x="7" y="12"/>
                          <a:pt x="7" y="12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7" y="10"/>
                          <a:pt x="7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5"/>
                          <a:pt x="3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9"/>
                          <a:pt x="4" y="9"/>
                          <a:pt x="3" y="9"/>
                        </a:cubicBezTo>
                        <a:cubicBezTo>
                          <a:pt x="3" y="10"/>
                          <a:pt x="3" y="11"/>
                          <a:pt x="3" y="12"/>
                        </a:cubicBezTo>
                        <a:cubicBezTo>
                          <a:pt x="3" y="12"/>
                          <a:pt x="4" y="13"/>
                          <a:pt x="5" y="13"/>
                        </a:cubicBezTo>
                        <a:cubicBezTo>
                          <a:pt x="5" y="13"/>
                          <a:pt x="5" y="13"/>
                          <a:pt x="6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7" y="14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7" y="16"/>
                        </a:cubicBezTo>
                        <a:cubicBezTo>
                          <a:pt x="6" y="16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5" y="18"/>
                          <a:pt x="5" y="19"/>
                        </a:cubicBezTo>
                        <a:cubicBezTo>
                          <a:pt x="6" y="19"/>
                          <a:pt x="6" y="19"/>
                          <a:pt x="7" y="19"/>
                        </a:cubicBezTo>
                        <a:cubicBezTo>
                          <a:pt x="7" y="19"/>
                          <a:pt x="7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8" y="21"/>
                          <a:pt x="8" y="22"/>
                          <a:pt x="8" y="23"/>
                        </a:cubicBezTo>
                        <a:cubicBezTo>
                          <a:pt x="8" y="23"/>
                          <a:pt x="9" y="23"/>
                          <a:pt x="9" y="24"/>
                        </a:cubicBezTo>
                        <a:cubicBezTo>
                          <a:pt x="9" y="24"/>
                          <a:pt x="9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6"/>
                        </a:cubicBezTo>
                        <a:cubicBezTo>
                          <a:pt x="10" y="26"/>
                          <a:pt x="11" y="26"/>
                          <a:pt x="11" y="26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8"/>
                          <a:pt x="11" y="28"/>
                          <a:pt x="12" y="28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2" y="26"/>
                          <a:pt x="12" y="26"/>
                          <a:pt x="11" y="26"/>
                        </a:cubicBezTo>
                        <a:cubicBezTo>
                          <a:pt x="11" y="26"/>
                          <a:pt x="11" y="26"/>
                          <a:pt x="11" y="26"/>
                        </a:cubicBezTo>
                        <a:cubicBezTo>
                          <a:pt x="12" y="25"/>
                          <a:pt x="12" y="25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1" y="23"/>
                          <a:pt x="11" y="23"/>
                          <a:pt x="10" y="23"/>
                        </a:cubicBezTo>
                        <a:cubicBezTo>
                          <a:pt x="10" y="22"/>
                          <a:pt x="10" y="22"/>
                          <a:pt x="10" y="22"/>
                        </a:cubicBezTo>
                        <a:cubicBezTo>
                          <a:pt x="9" y="21"/>
                          <a:pt x="9" y="21"/>
                          <a:pt x="9" y="20"/>
                        </a:cubicBezTo>
                        <a:cubicBezTo>
                          <a:pt x="9" y="19"/>
                          <a:pt x="8" y="19"/>
                          <a:pt x="8" y="19"/>
                        </a:cubicBezTo>
                        <a:cubicBezTo>
                          <a:pt x="8" y="19"/>
                          <a:pt x="8" y="19"/>
                          <a:pt x="7" y="19"/>
                        </a:cubicBezTo>
                        <a:cubicBezTo>
                          <a:pt x="8" y="18"/>
                          <a:pt x="8" y="18"/>
                          <a:pt x="8" y="17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6"/>
                          <a:pt x="10" y="16"/>
                          <a:pt x="10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6"/>
                          <a:pt x="12" y="17"/>
                          <a:pt x="12" y="18"/>
                        </a:cubicBezTo>
                        <a:cubicBezTo>
                          <a:pt x="12" y="18"/>
                          <a:pt x="13" y="19"/>
                          <a:pt x="13" y="18"/>
                        </a:cubicBezTo>
                        <a:cubicBezTo>
                          <a:pt x="14" y="18"/>
                          <a:pt x="14" y="18"/>
                          <a:pt x="15" y="18"/>
                        </a:cubicBezTo>
                        <a:cubicBezTo>
                          <a:pt x="15" y="18"/>
                          <a:pt x="15" y="18"/>
                          <a:pt x="15" y="19"/>
                        </a:cubicBezTo>
                        <a:cubicBezTo>
                          <a:pt x="15" y="19"/>
                          <a:pt x="15" y="19"/>
                          <a:pt x="15" y="20"/>
                        </a:cubicBezTo>
                        <a:cubicBezTo>
                          <a:pt x="14" y="21"/>
                          <a:pt x="14" y="22"/>
                          <a:pt x="15" y="22"/>
                        </a:cubicBezTo>
                        <a:cubicBezTo>
                          <a:pt x="15" y="23"/>
                          <a:pt x="16" y="23"/>
                          <a:pt x="16" y="23"/>
                        </a:cubicBezTo>
                        <a:cubicBezTo>
                          <a:pt x="17" y="23"/>
                          <a:pt x="17" y="23"/>
                          <a:pt x="17" y="23"/>
                        </a:cubicBezTo>
                        <a:cubicBezTo>
                          <a:pt x="18" y="24"/>
                          <a:pt x="18" y="24"/>
                          <a:pt x="19" y="24"/>
                        </a:cubicBezTo>
                        <a:cubicBezTo>
                          <a:pt x="19" y="25"/>
                          <a:pt x="18" y="25"/>
                          <a:pt x="18" y="25"/>
                        </a:cubicBezTo>
                        <a:cubicBezTo>
                          <a:pt x="18" y="26"/>
                          <a:pt x="18" y="27"/>
                          <a:pt x="19" y="27"/>
                        </a:cubicBezTo>
                        <a:cubicBezTo>
                          <a:pt x="19" y="27"/>
                          <a:pt x="19" y="28"/>
                          <a:pt x="19" y="28"/>
                        </a:cubicBezTo>
                        <a:cubicBezTo>
                          <a:pt x="19" y="29"/>
                          <a:pt x="20" y="29"/>
                          <a:pt x="21" y="29"/>
                        </a:cubicBezTo>
                        <a:close/>
                        <a:moveTo>
                          <a:pt x="7" y="15"/>
                        </a:move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lose/>
                        <a:moveTo>
                          <a:pt x="17" y="21"/>
                        </a:move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lose/>
                        <a:moveTo>
                          <a:pt x="16" y="17"/>
                        </a:move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29" name="Freeform 2187">
                    <a:extLst>
                      <a:ext uri="{FF2B5EF4-FFF2-40B4-BE49-F238E27FC236}">
                        <a16:creationId xmlns:a16="http://schemas.microsoft.com/office/drawing/2014/main" id="{41B20157-5DC2-4643-84AC-0BD1916223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23"/>
                    <a:ext cx="8" cy="21"/>
                  </a:xfrm>
                  <a:custGeom>
                    <a:avLst/>
                    <a:gdLst>
                      <a:gd name="T0" fmla="*/ 0 w 3"/>
                      <a:gd name="T1" fmla="*/ 5 h 8"/>
                      <a:gd name="T2" fmla="*/ 0 w 3"/>
                      <a:gd name="T3" fmla="*/ 7 h 8"/>
                      <a:gd name="T4" fmla="*/ 1 w 3"/>
                      <a:gd name="T5" fmla="*/ 8 h 8"/>
                      <a:gd name="T6" fmla="*/ 1 w 3"/>
                      <a:gd name="T7" fmla="*/ 8 h 8"/>
                      <a:gd name="T8" fmla="*/ 2 w 3"/>
                      <a:gd name="T9" fmla="*/ 8 h 8"/>
                      <a:gd name="T10" fmla="*/ 2 w 3"/>
                      <a:gd name="T11" fmla="*/ 7 h 8"/>
                      <a:gd name="T12" fmla="*/ 2 w 3"/>
                      <a:gd name="T13" fmla="*/ 7 h 8"/>
                      <a:gd name="T14" fmla="*/ 2 w 3"/>
                      <a:gd name="T15" fmla="*/ 2 h 8"/>
                      <a:gd name="T16" fmla="*/ 2 w 3"/>
                      <a:gd name="T17" fmla="*/ 1 h 8"/>
                      <a:gd name="T18" fmla="*/ 0 w 3"/>
                      <a:gd name="T19" fmla="*/ 1 h 8"/>
                      <a:gd name="T20" fmla="*/ 0 w 3"/>
                      <a:gd name="T21" fmla="*/ 1 h 8"/>
                      <a:gd name="T22" fmla="*/ 0 w 3"/>
                      <a:gd name="T23" fmla="*/ 3 h 8"/>
                      <a:gd name="T24" fmla="*/ 0 w 3"/>
                      <a:gd name="T25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8">
                        <a:moveTo>
                          <a:pt x="0" y="5"/>
                        </a:move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3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0" name="Freeform 2188">
                    <a:extLst>
                      <a:ext uri="{FF2B5EF4-FFF2-40B4-BE49-F238E27FC236}">
                        <a16:creationId xmlns:a16="http://schemas.microsoft.com/office/drawing/2014/main" id="{D007E88F-703E-41DC-AF35-EA85B814C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90"/>
                    <a:ext cx="11" cy="16"/>
                  </a:xfrm>
                  <a:custGeom>
                    <a:avLst/>
                    <a:gdLst>
                      <a:gd name="T0" fmla="*/ 3 w 4"/>
                      <a:gd name="T1" fmla="*/ 6 h 6"/>
                      <a:gd name="T2" fmla="*/ 3 w 4"/>
                      <a:gd name="T3" fmla="*/ 2 h 6"/>
                      <a:gd name="T4" fmla="*/ 2 w 4"/>
                      <a:gd name="T5" fmla="*/ 1 h 6"/>
                      <a:gd name="T6" fmla="*/ 2 w 4"/>
                      <a:gd name="T7" fmla="*/ 1 h 6"/>
                      <a:gd name="T8" fmla="*/ 1 w 4"/>
                      <a:gd name="T9" fmla="*/ 0 h 6"/>
                      <a:gd name="T10" fmla="*/ 1 w 4"/>
                      <a:gd name="T11" fmla="*/ 1 h 6"/>
                      <a:gd name="T12" fmla="*/ 1 w 4"/>
                      <a:gd name="T13" fmla="*/ 2 h 6"/>
                      <a:gd name="T14" fmla="*/ 1 w 4"/>
                      <a:gd name="T15" fmla="*/ 3 h 6"/>
                      <a:gd name="T16" fmla="*/ 1 w 4"/>
                      <a:gd name="T17" fmla="*/ 5 h 6"/>
                      <a:gd name="T18" fmla="*/ 1 w 4"/>
                      <a:gd name="T19" fmla="*/ 5 h 6"/>
                      <a:gd name="T20" fmla="*/ 1 w 4"/>
                      <a:gd name="T21" fmla="*/ 5 h 6"/>
                      <a:gd name="T22" fmla="*/ 1 w 4"/>
                      <a:gd name="T23" fmla="*/ 5 h 6"/>
                      <a:gd name="T24" fmla="*/ 2 w 4"/>
                      <a:gd name="T25" fmla="*/ 6 h 6"/>
                      <a:gd name="T26" fmla="*/ 2 w 4"/>
                      <a:gd name="T27" fmla="*/ 6 h 6"/>
                      <a:gd name="T28" fmla="*/ 3 w 4"/>
                      <a:gd name="T29" fmla="*/ 6 h 6"/>
                      <a:gd name="T30" fmla="*/ 3 w 4"/>
                      <a:gd name="T31" fmla="*/ 6 h 6"/>
                      <a:gd name="T32" fmla="*/ 3 w 4"/>
                      <a:gd name="T3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6">
                        <a:moveTo>
                          <a:pt x="3" y="6"/>
                        </a:moveTo>
                        <a:cubicBezTo>
                          <a:pt x="4" y="5"/>
                          <a:pt x="4" y="3"/>
                          <a:pt x="3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1" name="Freeform 2189">
                    <a:extLst>
                      <a:ext uri="{FF2B5EF4-FFF2-40B4-BE49-F238E27FC236}">
                        <a16:creationId xmlns:a16="http://schemas.microsoft.com/office/drawing/2014/main" id="{E3AAA692-3D23-45F3-9C12-42B061BC8B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" y="2470"/>
                    <a:ext cx="1762" cy="1652"/>
                  </a:xfrm>
                  <a:custGeom>
                    <a:avLst/>
                    <a:gdLst>
                      <a:gd name="T0" fmla="*/ 655 w 658"/>
                      <a:gd name="T1" fmla="*/ 307 h 616"/>
                      <a:gd name="T2" fmla="*/ 648 w 658"/>
                      <a:gd name="T3" fmla="*/ 254 h 616"/>
                      <a:gd name="T4" fmla="*/ 633 w 658"/>
                      <a:gd name="T5" fmla="*/ 215 h 616"/>
                      <a:gd name="T6" fmla="*/ 623 w 658"/>
                      <a:gd name="T7" fmla="*/ 184 h 616"/>
                      <a:gd name="T8" fmla="*/ 616 w 658"/>
                      <a:gd name="T9" fmla="*/ 185 h 616"/>
                      <a:gd name="T10" fmla="*/ 607 w 658"/>
                      <a:gd name="T11" fmla="*/ 164 h 616"/>
                      <a:gd name="T12" fmla="*/ 602 w 658"/>
                      <a:gd name="T13" fmla="*/ 147 h 616"/>
                      <a:gd name="T14" fmla="*/ 573 w 658"/>
                      <a:gd name="T15" fmla="*/ 123 h 616"/>
                      <a:gd name="T16" fmla="*/ 553 w 658"/>
                      <a:gd name="T17" fmla="*/ 105 h 616"/>
                      <a:gd name="T18" fmla="*/ 576 w 658"/>
                      <a:gd name="T19" fmla="*/ 116 h 616"/>
                      <a:gd name="T20" fmla="*/ 571 w 658"/>
                      <a:gd name="T21" fmla="*/ 105 h 616"/>
                      <a:gd name="T22" fmla="*/ 536 w 658"/>
                      <a:gd name="T23" fmla="*/ 83 h 616"/>
                      <a:gd name="T24" fmla="*/ 490 w 658"/>
                      <a:gd name="T25" fmla="*/ 61 h 616"/>
                      <a:gd name="T26" fmla="*/ 451 w 658"/>
                      <a:gd name="T27" fmla="*/ 40 h 616"/>
                      <a:gd name="T28" fmla="*/ 409 w 658"/>
                      <a:gd name="T29" fmla="*/ 26 h 616"/>
                      <a:gd name="T30" fmla="*/ 372 w 658"/>
                      <a:gd name="T31" fmla="*/ 10 h 616"/>
                      <a:gd name="T32" fmla="*/ 310 w 658"/>
                      <a:gd name="T33" fmla="*/ 1 h 616"/>
                      <a:gd name="T34" fmla="*/ 274 w 658"/>
                      <a:gd name="T35" fmla="*/ 2 h 616"/>
                      <a:gd name="T36" fmla="*/ 238 w 658"/>
                      <a:gd name="T37" fmla="*/ 8 h 616"/>
                      <a:gd name="T38" fmla="*/ 180 w 658"/>
                      <a:gd name="T39" fmla="*/ 24 h 616"/>
                      <a:gd name="T40" fmla="*/ 116 w 658"/>
                      <a:gd name="T41" fmla="*/ 62 h 616"/>
                      <a:gd name="T42" fmla="*/ 65 w 658"/>
                      <a:gd name="T43" fmla="*/ 107 h 616"/>
                      <a:gd name="T44" fmla="*/ 37 w 658"/>
                      <a:gd name="T45" fmla="*/ 139 h 616"/>
                      <a:gd name="T46" fmla="*/ 19 w 658"/>
                      <a:gd name="T47" fmla="*/ 162 h 616"/>
                      <a:gd name="T48" fmla="*/ 9 w 658"/>
                      <a:gd name="T49" fmla="*/ 185 h 616"/>
                      <a:gd name="T50" fmla="*/ 18 w 658"/>
                      <a:gd name="T51" fmla="*/ 178 h 616"/>
                      <a:gd name="T52" fmla="*/ 63 w 658"/>
                      <a:gd name="T53" fmla="*/ 122 h 616"/>
                      <a:gd name="T54" fmla="*/ 111 w 658"/>
                      <a:gd name="T55" fmla="*/ 78 h 616"/>
                      <a:gd name="T56" fmla="*/ 96 w 658"/>
                      <a:gd name="T57" fmla="*/ 108 h 616"/>
                      <a:gd name="T58" fmla="*/ 54 w 658"/>
                      <a:gd name="T59" fmla="*/ 156 h 616"/>
                      <a:gd name="T60" fmla="*/ 21 w 658"/>
                      <a:gd name="T61" fmla="*/ 215 h 616"/>
                      <a:gd name="T62" fmla="*/ 13 w 658"/>
                      <a:gd name="T63" fmla="*/ 219 h 616"/>
                      <a:gd name="T64" fmla="*/ 7 w 658"/>
                      <a:gd name="T65" fmla="*/ 262 h 616"/>
                      <a:gd name="T66" fmla="*/ 4 w 658"/>
                      <a:gd name="T67" fmla="*/ 307 h 616"/>
                      <a:gd name="T68" fmla="*/ 12 w 658"/>
                      <a:gd name="T69" fmla="*/ 366 h 616"/>
                      <a:gd name="T70" fmla="*/ 21 w 658"/>
                      <a:gd name="T71" fmla="*/ 390 h 616"/>
                      <a:gd name="T72" fmla="*/ 41 w 658"/>
                      <a:gd name="T73" fmla="*/ 431 h 616"/>
                      <a:gd name="T74" fmla="*/ 58 w 658"/>
                      <a:gd name="T75" fmla="*/ 465 h 616"/>
                      <a:gd name="T76" fmla="*/ 74 w 658"/>
                      <a:gd name="T77" fmla="*/ 479 h 616"/>
                      <a:gd name="T78" fmla="*/ 120 w 658"/>
                      <a:gd name="T79" fmla="*/ 544 h 616"/>
                      <a:gd name="T80" fmla="*/ 172 w 658"/>
                      <a:gd name="T81" fmla="*/ 577 h 616"/>
                      <a:gd name="T82" fmla="*/ 210 w 658"/>
                      <a:gd name="T83" fmla="*/ 584 h 616"/>
                      <a:gd name="T84" fmla="*/ 241 w 658"/>
                      <a:gd name="T85" fmla="*/ 600 h 616"/>
                      <a:gd name="T86" fmla="*/ 258 w 658"/>
                      <a:gd name="T87" fmla="*/ 601 h 616"/>
                      <a:gd name="T88" fmla="*/ 286 w 658"/>
                      <a:gd name="T89" fmla="*/ 608 h 616"/>
                      <a:gd name="T90" fmla="*/ 320 w 658"/>
                      <a:gd name="T91" fmla="*/ 605 h 616"/>
                      <a:gd name="T92" fmla="*/ 395 w 658"/>
                      <a:gd name="T93" fmla="*/ 606 h 616"/>
                      <a:gd name="T94" fmla="*/ 419 w 658"/>
                      <a:gd name="T95" fmla="*/ 602 h 616"/>
                      <a:gd name="T96" fmla="*/ 460 w 658"/>
                      <a:gd name="T97" fmla="*/ 593 h 616"/>
                      <a:gd name="T98" fmla="*/ 490 w 658"/>
                      <a:gd name="T99" fmla="*/ 581 h 616"/>
                      <a:gd name="T100" fmla="*/ 513 w 658"/>
                      <a:gd name="T101" fmla="*/ 568 h 616"/>
                      <a:gd name="T102" fmla="*/ 547 w 658"/>
                      <a:gd name="T103" fmla="*/ 544 h 616"/>
                      <a:gd name="T104" fmla="*/ 578 w 658"/>
                      <a:gd name="T105" fmla="*/ 515 h 616"/>
                      <a:gd name="T106" fmla="*/ 589 w 658"/>
                      <a:gd name="T107" fmla="*/ 502 h 616"/>
                      <a:gd name="T108" fmla="*/ 607 w 658"/>
                      <a:gd name="T109" fmla="*/ 478 h 616"/>
                      <a:gd name="T110" fmla="*/ 629 w 658"/>
                      <a:gd name="T111" fmla="*/ 448 h 616"/>
                      <a:gd name="T112" fmla="*/ 645 w 658"/>
                      <a:gd name="T113" fmla="*/ 399 h 616"/>
                      <a:gd name="T114" fmla="*/ 654 w 658"/>
                      <a:gd name="T115" fmla="*/ 351 h 616"/>
                      <a:gd name="T116" fmla="*/ 514 w 658"/>
                      <a:gd name="T117" fmla="*/ 560 h 616"/>
                      <a:gd name="T118" fmla="*/ 106 w 658"/>
                      <a:gd name="T119" fmla="*/ 101 h 616"/>
                      <a:gd name="T120" fmla="*/ 40 w 658"/>
                      <a:gd name="T121" fmla="*/ 184 h 616"/>
                      <a:gd name="T122" fmla="*/ 564 w 658"/>
                      <a:gd name="T123" fmla="*/ 108 h 616"/>
                      <a:gd name="T124" fmla="*/ 212 w 658"/>
                      <a:gd name="T125" fmla="*/ 589 h 6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58" h="616">
                        <a:moveTo>
                          <a:pt x="656" y="347"/>
                        </a:moveTo>
                        <a:cubicBezTo>
                          <a:pt x="656" y="345"/>
                          <a:pt x="656" y="344"/>
                          <a:pt x="655" y="342"/>
                        </a:cubicBezTo>
                        <a:cubicBezTo>
                          <a:pt x="655" y="341"/>
                          <a:pt x="655" y="341"/>
                          <a:pt x="654" y="342"/>
                        </a:cubicBezTo>
                        <a:cubicBezTo>
                          <a:pt x="653" y="342"/>
                          <a:pt x="653" y="341"/>
                          <a:pt x="653" y="341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3" y="340"/>
                          <a:pt x="653" y="340"/>
                          <a:pt x="653" y="340"/>
                        </a:cubicBezTo>
                        <a:cubicBezTo>
                          <a:pt x="654" y="340"/>
                          <a:pt x="654" y="339"/>
                          <a:pt x="654" y="339"/>
                        </a:cubicBezTo>
                        <a:cubicBezTo>
                          <a:pt x="654" y="339"/>
                          <a:pt x="654" y="339"/>
                          <a:pt x="654" y="339"/>
                        </a:cubicBezTo>
                        <a:cubicBezTo>
                          <a:pt x="654" y="339"/>
                          <a:pt x="655" y="339"/>
                          <a:pt x="655" y="338"/>
                        </a:cubicBezTo>
                        <a:cubicBezTo>
                          <a:pt x="655" y="338"/>
                          <a:pt x="655" y="337"/>
                          <a:pt x="655" y="337"/>
                        </a:cubicBezTo>
                        <a:cubicBezTo>
                          <a:pt x="655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4" y="336"/>
                          <a:pt x="654" y="336"/>
                          <a:pt x="654" y="336"/>
                        </a:cubicBezTo>
                        <a:cubicBezTo>
                          <a:pt x="655" y="335"/>
                          <a:pt x="655" y="335"/>
                          <a:pt x="655" y="335"/>
                        </a:cubicBezTo>
                        <a:cubicBezTo>
                          <a:pt x="655" y="335"/>
                          <a:pt x="655" y="335"/>
                          <a:pt x="654" y="335"/>
                        </a:cubicBezTo>
                        <a:cubicBezTo>
                          <a:pt x="654" y="335"/>
                          <a:pt x="654" y="334"/>
                          <a:pt x="654" y="334"/>
                        </a:cubicBezTo>
                        <a:cubicBezTo>
                          <a:pt x="655" y="334"/>
                          <a:pt x="655" y="333"/>
                          <a:pt x="655" y="333"/>
                        </a:cubicBezTo>
                        <a:cubicBezTo>
                          <a:pt x="656" y="332"/>
                          <a:pt x="656" y="332"/>
                          <a:pt x="655" y="331"/>
                        </a:cubicBezTo>
                        <a:cubicBezTo>
                          <a:pt x="655" y="331"/>
                          <a:pt x="654" y="331"/>
                          <a:pt x="654" y="331"/>
                        </a:cubicBezTo>
                        <a:cubicBezTo>
                          <a:pt x="654" y="331"/>
                          <a:pt x="654" y="331"/>
                          <a:pt x="654" y="331"/>
                        </a:cubicBezTo>
                        <a:cubicBezTo>
                          <a:pt x="654" y="330"/>
                          <a:pt x="653" y="329"/>
                          <a:pt x="653" y="329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3" y="329"/>
                          <a:pt x="653" y="328"/>
                          <a:pt x="653" y="328"/>
                        </a:cubicBezTo>
                        <a:cubicBezTo>
                          <a:pt x="653" y="329"/>
                          <a:pt x="653" y="329"/>
                          <a:pt x="653" y="329"/>
                        </a:cubicBezTo>
                        <a:cubicBezTo>
                          <a:pt x="654" y="328"/>
                          <a:pt x="654" y="327"/>
                          <a:pt x="655" y="327"/>
                        </a:cubicBezTo>
                        <a:cubicBezTo>
                          <a:pt x="655" y="326"/>
                          <a:pt x="655" y="326"/>
                          <a:pt x="654" y="326"/>
                        </a:cubicBezTo>
                        <a:cubicBezTo>
                          <a:pt x="654" y="325"/>
                          <a:pt x="654" y="325"/>
                          <a:pt x="655" y="324"/>
                        </a:cubicBezTo>
                        <a:cubicBezTo>
                          <a:pt x="655" y="324"/>
                          <a:pt x="655" y="324"/>
                          <a:pt x="655" y="324"/>
                        </a:cubicBezTo>
                        <a:cubicBezTo>
                          <a:pt x="656" y="324"/>
                          <a:pt x="656" y="323"/>
                          <a:pt x="656" y="323"/>
                        </a:cubicBezTo>
                        <a:cubicBezTo>
                          <a:pt x="656" y="323"/>
                          <a:pt x="656" y="322"/>
                          <a:pt x="656" y="322"/>
                        </a:cubicBezTo>
                        <a:cubicBezTo>
                          <a:pt x="656" y="322"/>
                          <a:pt x="657" y="322"/>
                          <a:pt x="657" y="322"/>
                        </a:cubicBezTo>
                        <a:cubicBezTo>
                          <a:pt x="657" y="321"/>
                          <a:pt x="658" y="320"/>
                          <a:pt x="657" y="319"/>
                        </a:cubicBezTo>
                        <a:cubicBezTo>
                          <a:pt x="657" y="319"/>
                          <a:pt x="656" y="319"/>
                          <a:pt x="656" y="319"/>
                        </a:cubicBezTo>
                        <a:cubicBezTo>
                          <a:pt x="656" y="320"/>
                          <a:pt x="656" y="320"/>
                          <a:pt x="656" y="319"/>
                        </a:cubicBezTo>
                        <a:cubicBezTo>
                          <a:pt x="656" y="319"/>
                          <a:pt x="655" y="319"/>
                          <a:pt x="655" y="319"/>
                        </a:cubicBezTo>
                        <a:cubicBezTo>
                          <a:pt x="655" y="318"/>
                          <a:pt x="655" y="318"/>
                          <a:pt x="655" y="318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7"/>
                          <a:pt x="655" y="317"/>
                          <a:pt x="655" y="317"/>
                        </a:cubicBezTo>
                        <a:cubicBezTo>
                          <a:pt x="655" y="315"/>
                          <a:pt x="654" y="314"/>
                          <a:pt x="654" y="313"/>
                        </a:cubicBezTo>
                        <a:cubicBezTo>
                          <a:pt x="654" y="312"/>
                          <a:pt x="654" y="312"/>
                          <a:pt x="655" y="312"/>
                        </a:cubicBezTo>
                        <a:cubicBezTo>
                          <a:pt x="655" y="312"/>
                          <a:pt x="655" y="313"/>
                          <a:pt x="656" y="313"/>
                        </a:cubicBezTo>
                        <a:cubicBezTo>
                          <a:pt x="656" y="313"/>
                          <a:pt x="656" y="314"/>
                          <a:pt x="657" y="314"/>
                        </a:cubicBezTo>
                        <a:cubicBezTo>
                          <a:pt x="657" y="314"/>
                          <a:pt x="657" y="313"/>
                          <a:pt x="657" y="313"/>
                        </a:cubicBezTo>
                        <a:cubicBezTo>
                          <a:pt x="657" y="313"/>
                          <a:pt x="657" y="313"/>
                          <a:pt x="657" y="312"/>
                        </a:cubicBezTo>
                        <a:cubicBezTo>
                          <a:pt x="656" y="312"/>
                          <a:pt x="656" y="311"/>
                          <a:pt x="656" y="311"/>
                        </a:cubicBezTo>
                        <a:cubicBezTo>
                          <a:pt x="656" y="310"/>
                          <a:pt x="656" y="310"/>
                          <a:pt x="655" y="310"/>
                        </a:cubicBezTo>
                        <a:cubicBezTo>
                          <a:pt x="655" y="309"/>
                          <a:pt x="655" y="309"/>
                          <a:pt x="655" y="309"/>
                        </a:cubicBezTo>
                        <a:cubicBezTo>
                          <a:pt x="655" y="308"/>
                          <a:pt x="655" y="308"/>
                          <a:pt x="655" y="307"/>
                        </a:cubicBezTo>
                        <a:cubicBezTo>
                          <a:pt x="655" y="307"/>
                          <a:pt x="654" y="307"/>
                          <a:pt x="655" y="307"/>
                        </a:cubicBezTo>
                        <a:cubicBezTo>
                          <a:pt x="655" y="306"/>
                          <a:pt x="655" y="306"/>
                          <a:pt x="655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4" y="305"/>
                          <a:pt x="654" y="305"/>
                        </a:cubicBezTo>
                        <a:cubicBezTo>
                          <a:pt x="654" y="305"/>
                          <a:pt x="655" y="305"/>
                          <a:pt x="655" y="305"/>
                        </a:cubicBezTo>
                        <a:cubicBezTo>
                          <a:pt x="655" y="305"/>
                          <a:pt x="655" y="305"/>
                          <a:pt x="655" y="304"/>
                        </a:cubicBezTo>
                        <a:cubicBezTo>
                          <a:pt x="654" y="304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4" y="303"/>
                        </a:cubicBezTo>
                        <a:cubicBezTo>
                          <a:pt x="654" y="303"/>
                          <a:pt x="654" y="303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2"/>
                          <a:pt x="653" y="302"/>
                          <a:pt x="653" y="302"/>
                        </a:cubicBezTo>
                        <a:cubicBezTo>
                          <a:pt x="653" y="301"/>
                          <a:pt x="653" y="301"/>
                          <a:pt x="653" y="301"/>
                        </a:cubicBezTo>
                        <a:cubicBezTo>
                          <a:pt x="653" y="300"/>
                          <a:pt x="653" y="300"/>
                          <a:pt x="652" y="300"/>
                        </a:cubicBezTo>
                        <a:cubicBezTo>
                          <a:pt x="652" y="299"/>
                          <a:pt x="652" y="299"/>
                          <a:pt x="652" y="298"/>
                        </a:cubicBezTo>
                        <a:cubicBezTo>
                          <a:pt x="652" y="298"/>
                          <a:pt x="652" y="298"/>
                          <a:pt x="652" y="297"/>
                        </a:cubicBezTo>
                        <a:cubicBezTo>
                          <a:pt x="653" y="295"/>
                          <a:pt x="653" y="293"/>
                          <a:pt x="652" y="292"/>
                        </a:cubicBezTo>
                        <a:cubicBezTo>
                          <a:pt x="652" y="290"/>
                          <a:pt x="652" y="289"/>
                          <a:pt x="652" y="288"/>
                        </a:cubicBezTo>
                        <a:cubicBezTo>
                          <a:pt x="652" y="286"/>
                          <a:pt x="652" y="284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2" y="281"/>
                          <a:pt x="652" y="281"/>
                          <a:pt x="652" y="281"/>
                        </a:cubicBezTo>
                        <a:cubicBezTo>
                          <a:pt x="653" y="281"/>
                          <a:pt x="653" y="281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2" y="280"/>
                          <a:pt x="652" y="280"/>
                        </a:cubicBezTo>
                        <a:cubicBezTo>
                          <a:pt x="652" y="280"/>
                          <a:pt x="651" y="280"/>
                          <a:pt x="651" y="279"/>
                        </a:cubicBezTo>
                        <a:cubicBezTo>
                          <a:pt x="651" y="279"/>
                          <a:pt x="651" y="279"/>
                          <a:pt x="651" y="279"/>
                        </a:cubicBezTo>
                        <a:cubicBezTo>
                          <a:pt x="650" y="278"/>
                          <a:pt x="649" y="277"/>
                          <a:pt x="649" y="276"/>
                        </a:cubicBezTo>
                        <a:cubicBezTo>
                          <a:pt x="649" y="275"/>
                          <a:pt x="650" y="275"/>
                          <a:pt x="650" y="274"/>
                        </a:cubicBezTo>
                        <a:cubicBezTo>
                          <a:pt x="650" y="274"/>
                          <a:pt x="650" y="274"/>
                          <a:pt x="650" y="274"/>
                        </a:cubicBezTo>
                        <a:cubicBezTo>
                          <a:pt x="651" y="274"/>
                          <a:pt x="651" y="274"/>
                          <a:pt x="651" y="274"/>
                        </a:cubicBezTo>
                        <a:cubicBezTo>
                          <a:pt x="652" y="273"/>
                          <a:pt x="652" y="273"/>
                          <a:pt x="651" y="272"/>
                        </a:cubicBezTo>
                        <a:cubicBezTo>
                          <a:pt x="651" y="272"/>
                          <a:pt x="651" y="272"/>
                          <a:pt x="650" y="272"/>
                        </a:cubicBezTo>
                        <a:cubicBezTo>
                          <a:pt x="650" y="272"/>
                          <a:pt x="650" y="273"/>
                          <a:pt x="650" y="273"/>
                        </a:cubicBezTo>
                        <a:cubicBezTo>
                          <a:pt x="649" y="273"/>
                          <a:pt x="649" y="273"/>
                          <a:pt x="649" y="273"/>
                        </a:cubicBezTo>
                        <a:cubicBezTo>
                          <a:pt x="648" y="272"/>
                          <a:pt x="648" y="272"/>
                          <a:pt x="648" y="271"/>
                        </a:cubicBezTo>
                        <a:cubicBezTo>
                          <a:pt x="648" y="270"/>
                          <a:pt x="648" y="269"/>
                          <a:pt x="647" y="268"/>
                        </a:cubicBezTo>
                        <a:cubicBezTo>
                          <a:pt x="647" y="267"/>
                          <a:pt x="647" y="266"/>
                          <a:pt x="647" y="265"/>
                        </a:cubicBezTo>
                        <a:cubicBezTo>
                          <a:pt x="647" y="263"/>
                          <a:pt x="647" y="262"/>
                          <a:pt x="647" y="260"/>
                        </a:cubicBezTo>
                        <a:cubicBezTo>
                          <a:pt x="647" y="259"/>
                          <a:pt x="647" y="258"/>
                          <a:pt x="646" y="258"/>
                        </a:cubicBezTo>
                        <a:cubicBezTo>
                          <a:pt x="646" y="257"/>
                          <a:pt x="646" y="257"/>
                          <a:pt x="646" y="257"/>
                        </a:cubicBezTo>
                        <a:cubicBezTo>
                          <a:pt x="647" y="257"/>
                          <a:pt x="647" y="257"/>
                          <a:pt x="647" y="256"/>
                        </a:cubicBezTo>
                        <a:cubicBezTo>
                          <a:pt x="647" y="256"/>
                          <a:pt x="647" y="256"/>
                          <a:pt x="647" y="255"/>
                        </a:cubicBezTo>
                        <a:cubicBezTo>
                          <a:pt x="647" y="255"/>
                          <a:pt x="647" y="255"/>
                          <a:pt x="647" y="255"/>
                        </a:cubicBezTo>
                        <a:cubicBezTo>
                          <a:pt x="647" y="254"/>
                          <a:pt x="648" y="254"/>
                          <a:pt x="648" y="254"/>
                        </a:cubicBezTo>
                        <a:cubicBezTo>
                          <a:pt x="648" y="254"/>
                          <a:pt x="648" y="254"/>
                          <a:pt x="648" y="254"/>
                        </a:cubicBezTo>
                        <a:cubicBezTo>
                          <a:pt x="648" y="253"/>
                          <a:pt x="647" y="251"/>
                          <a:pt x="647" y="251"/>
                        </a:cubicBezTo>
                        <a:cubicBezTo>
                          <a:pt x="647" y="250"/>
                          <a:pt x="647" y="250"/>
                          <a:pt x="646" y="250"/>
                        </a:cubicBezTo>
                        <a:cubicBezTo>
                          <a:pt x="647" y="250"/>
                          <a:pt x="647" y="250"/>
                          <a:pt x="647" y="250"/>
                        </a:cubicBezTo>
                        <a:cubicBezTo>
                          <a:pt x="647" y="248"/>
                          <a:pt x="647" y="246"/>
                          <a:pt x="647" y="244"/>
                        </a:cubicBezTo>
                        <a:cubicBezTo>
                          <a:pt x="647" y="243"/>
                          <a:pt x="647" y="243"/>
                          <a:pt x="646" y="243"/>
                        </a:cubicBezTo>
                        <a:cubicBezTo>
                          <a:pt x="646" y="242"/>
                          <a:pt x="646" y="242"/>
                          <a:pt x="645" y="241"/>
                        </a:cubicBezTo>
                        <a:cubicBezTo>
                          <a:pt x="645" y="241"/>
                          <a:pt x="645" y="241"/>
                          <a:pt x="645" y="241"/>
                        </a:cubicBezTo>
                        <a:cubicBezTo>
                          <a:pt x="645" y="240"/>
                          <a:pt x="645" y="240"/>
                          <a:pt x="645" y="240"/>
                        </a:cubicBezTo>
                        <a:cubicBezTo>
                          <a:pt x="644" y="240"/>
                          <a:pt x="644" y="240"/>
                          <a:pt x="644" y="240"/>
                        </a:cubicBezTo>
                        <a:cubicBezTo>
                          <a:pt x="643" y="240"/>
                          <a:pt x="643" y="240"/>
                          <a:pt x="642" y="239"/>
                        </a:cubicBezTo>
                        <a:cubicBezTo>
                          <a:pt x="642" y="239"/>
                          <a:pt x="642" y="239"/>
                          <a:pt x="642" y="239"/>
                        </a:cubicBezTo>
                        <a:cubicBezTo>
                          <a:pt x="642" y="238"/>
                          <a:pt x="642" y="238"/>
                          <a:pt x="641" y="237"/>
                        </a:cubicBezTo>
                        <a:cubicBezTo>
                          <a:pt x="641" y="237"/>
                          <a:pt x="641" y="236"/>
                          <a:pt x="642" y="236"/>
                        </a:cubicBezTo>
                        <a:cubicBezTo>
                          <a:pt x="642" y="235"/>
                          <a:pt x="642" y="235"/>
                          <a:pt x="642" y="234"/>
                        </a:cubicBezTo>
                        <a:cubicBezTo>
                          <a:pt x="642" y="234"/>
                          <a:pt x="641" y="234"/>
                          <a:pt x="641" y="234"/>
                        </a:cubicBezTo>
                        <a:cubicBezTo>
                          <a:pt x="641" y="234"/>
                          <a:pt x="641" y="233"/>
                          <a:pt x="641" y="232"/>
                        </a:cubicBezTo>
                        <a:cubicBezTo>
                          <a:pt x="641" y="232"/>
                          <a:pt x="641" y="231"/>
                          <a:pt x="641" y="231"/>
                        </a:cubicBezTo>
                        <a:cubicBezTo>
                          <a:pt x="641" y="231"/>
                          <a:pt x="641" y="230"/>
                          <a:pt x="641" y="230"/>
                        </a:cubicBezTo>
                        <a:cubicBezTo>
                          <a:pt x="641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0" y="230"/>
                          <a:pt x="640" y="230"/>
                        </a:cubicBezTo>
                        <a:cubicBezTo>
                          <a:pt x="640" y="230"/>
                          <a:pt x="641" y="230"/>
                          <a:pt x="641" y="230"/>
                        </a:cubicBezTo>
                        <a:cubicBezTo>
                          <a:pt x="640" y="230"/>
                          <a:pt x="640" y="230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8"/>
                          <a:pt x="641" y="228"/>
                          <a:pt x="640" y="227"/>
                        </a:cubicBezTo>
                        <a:cubicBezTo>
                          <a:pt x="640" y="227"/>
                          <a:pt x="640" y="227"/>
                          <a:pt x="640" y="227"/>
                        </a:cubicBezTo>
                        <a:cubicBezTo>
                          <a:pt x="640" y="226"/>
                          <a:pt x="640" y="226"/>
                          <a:pt x="639" y="227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6"/>
                          <a:pt x="639" y="226"/>
                        </a:cubicBezTo>
                        <a:cubicBezTo>
                          <a:pt x="639" y="226"/>
                          <a:pt x="639" y="225"/>
                          <a:pt x="638" y="225"/>
                        </a:cubicBezTo>
                        <a:cubicBezTo>
                          <a:pt x="638" y="225"/>
                          <a:pt x="638" y="225"/>
                          <a:pt x="638" y="225"/>
                        </a:cubicBezTo>
                        <a:cubicBezTo>
                          <a:pt x="638" y="225"/>
                          <a:pt x="638" y="224"/>
                          <a:pt x="638" y="224"/>
                        </a:cubicBezTo>
                        <a:cubicBezTo>
                          <a:pt x="638" y="224"/>
                          <a:pt x="638" y="224"/>
                          <a:pt x="638" y="223"/>
                        </a:cubicBezTo>
                        <a:cubicBezTo>
                          <a:pt x="638" y="223"/>
                          <a:pt x="638" y="222"/>
                          <a:pt x="638" y="222"/>
                        </a:cubicBezTo>
                        <a:cubicBezTo>
                          <a:pt x="638" y="222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1"/>
                          <a:pt x="637" y="221"/>
                          <a:pt x="637" y="221"/>
                        </a:cubicBezTo>
                        <a:cubicBezTo>
                          <a:pt x="637" y="220"/>
                          <a:pt x="637" y="219"/>
                          <a:pt x="636" y="218"/>
                        </a:cubicBezTo>
                        <a:cubicBezTo>
                          <a:pt x="635" y="218"/>
                          <a:pt x="635" y="218"/>
                          <a:pt x="634" y="218"/>
                        </a:cubicBezTo>
                        <a:cubicBezTo>
                          <a:pt x="634" y="218"/>
                          <a:pt x="634" y="218"/>
                          <a:pt x="634" y="217"/>
                        </a:cubicBezTo>
                        <a:cubicBezTo>
                          <a:pt x="633" y="217"/>
                          <a:pt x="633" y="216"/>
                          <a:pt x="633" y="216"/>
                        </a:cubicBezTo>
                        <a:cubicBezTo>
                          <a:pt x="633" y="216"/>
                          <a:pt x="633" y="215"/>
                          <a:pt x="633" y="215"/>
                        </a:cubicBezTo>
                        <a:cubicBezTo>
                          <a:pt x="633" y="214"/>
                          <a:pt x="633" y="214"/>
                          <a:pt x="633" y="213"/>
                        </a:cubicBezTo>
                        <a:cubicBezTo>
                          <a:pt x="633" y="213"/>
                          <a:pt x="633" y="213"/>
                          <a:pt x="633" y="213"/>
                        </a:cubicBezTo>
                        <a:cubicBezTo>
                          <a:pt x="633" y="212"/>
                          <a:pt x="632" y="211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10"/>
                          <a:pt x="631" y="210"/>
                        </a:cubicBezTo>
                        <a:cubicBezTo>
                          <a:pt x="631" y="210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2" y="209"/>
                          <a:pt x="632" y="209"/>
                          <a:pt x="631" y="208"/>
                        </a:cubicBezTo>
                        <a:cubicBezTo>
                          <a:pt x="631" y="208"/>
                          <a:pt x="631" y="208"/>
                          <a:pt x="631" y="208"/>
                        </a:cubicBezTo>
                        <a:cubicBezTo>
                          <a:pt x="631" y="207"/>
                          <a:pt x="631" y="206"/>
                          <a:pt x="631" y="206"/>
                        </a:cubicBezTo>
                        <a:cubicBezTo>
                          <a:pt x="631" y="205"/>
                          <a:pt x="630" y="204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3"/>
                          <a:pt x="629" y="203"/>
                          <a:pt x="629" y="203"/>
                        </a:cubicBezTo>
                        <a:cubicBezTo>
                          <a:pt x="629" y="202"/>
                          <a:pt x="629" y="201"/>
                          <a:pt x="630" y="201"/>
                        </a:cubicBezTo>
                        <a:cubicBezTo>
                          <a:pt x="630" y="201"/>
                          <a:pt x="630" y="201"/>
                          <a:pt x="631" y="201"/>
                        </a:cubicBezTo>
                        <a:cubicBezTo>
                          <a:pt x="631" y="202"/>
                          <a:pt x="631" y="202"/>
                          <a:pt x="632" y="202"/>
                        </a:cubicBezTo>
                        <a:cubicBezTo>
                          <a:pt x="632" y="202"/>
                          <a:pt x="633" y="202"/>
                          <a:pt x="633" y="202"/>
                        </a:cubicBezTo>
                        <a:cubicBezTo>
                          <a:pt x="634" y="202"/>
                          <a:pt x="634" y="202"/>
                          <a:pt x="634" y="201"/>
                        </a:cubicBezTo>
                        <a:cubicBezTo>
                          <a:pt x="634" y="201"/>
                          <a:pt x="634" y="201"/>
                          <a:pt x="634" y="201"/>
                        </a:cubicBezTo>
                        <a:cubicBezTo>
                          <a:pt x="634" y="201"/>
                          <a:pt x="634" y="201"/>
                          <a:pt x="633" y="201"/>
                        </a:cubicBezTo>
                        <a:cubicBezTo>
                          <a:pt x="633" y="201"/>
                          <a:pt x="633" y="201"/>
                          <a:pt x="633" y="201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200"/>
                          <a:pt x="633" y="200"/>
                          <a:pt x="633" y="200"/>
                        </a:cubicBezTo>
                        <a:cubicBezTo>
                          <a:pt x="633" y="199"/>
                          <a:pt x="633" y="198"/>
                          <a:pt x="632" y="198"/>
                        </a:cubicBezTo>
                        <a:cubicBezTo>
                          <a:pt x="632" y="198"/>
                          <a:pt x="632" y="198"/>
                          <a:pt x="632" y="198"/>
                        </a:cubicBezTo>
                        <a:cubicBezTo>
                          <a:pt x="632" y="197"/>
                          <a:pt x="632" y="197"/>
                          <a:pt x="631" y="196"/>
                        </a:cubicBezTo>
                        <a:cubicBezTo>
                          <a:pt x="631" y="196"/>
                          <a:pt x="632" y="195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4"/>
                          <a:pt x="631" y="194"/>
                        </a:cubicBezTo>
                        <a:cubicBezTo>
                          <a:pt x="631" y="194"/>
                          <a:pt x="631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3"/>
                          <a:pt x="630" y="193"/>
                          <a:pt x="630" y="193"/>
                        </a:cubicBezTo>
                        <a:cubicBezTo>
                          <a:pt x="630" y="192"/>
                          <a:pt x="630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9" y="191"/>
                          <a:pt x="629" y="191"/>
                          <a:pt x="629" y="191"/>
                        </a:cubicBezTo>
                        <a:cubicBezTo>
                          <a:pt x="628" y="190"/>
                          <a:pt x="628" y="189"/>
                          <a:pt x="628" y="189"/>
                        </a:cubicBezTo>
                        <a:cubicBezTo>
                          <a:pt x="628" y="188"/>
                          <a:pt x="627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8"/>
                        </a:cubicBezTo>
                        <a:cubicBezTo>
                          <a:pt x="626" y="188"/>
                          <a:pt x="626" y="188"/>
                          <a:pt x="626" y="187"/>
                        </a:cubicBezTo>
                        <a:cubicBezTo>
                          <a:pt x="626" y="187"/>
                          <a:pt x="626" y="187"/>
                          <a:pt x="626" y="187"/>
                        </a:cubicBezTo>
                        <a:cubicBezTo>
                          <a:pt x="627" y="187"/>
                          <a:pt x="627" y="187"/>
                          <a:pt x="627" y="186"/>
                        </a:cubicBezTo>
                        <a:cubicBezTo>
                          <a:pt x="627" y="185"/>
                          <a:pt x="627" y="185"/>
                          <a:pt x="626" y="184"/>
                        </a:cubicBezTo>
                        <a:cubicBezTo>
                          <a:pt x="626" y="183"/>
                          <a:pt x="626" y="183"/>
                          <a:pt x="626" y="183"/>
                        </a:cubicBezTo>
                        <a:cubicBezTo>
                          <a:pt x="625" y="183"/>
                          <a:pt x="624" y="183"/>
                          <a:pt x="623" y="184"/>
                        </a:cubicBezTo>
                        <a:cubicBezTo>
                          <a:pt x="622" y="185"/>
                          <a:pt x="622" y="185"/>
                          <a:pt x="623" y="186"/>
                        </a:cubicBezTo>
                        <a:cubicBezTo>
                          <a:pt x="623" y="186"/>
                          <a:pt x="623" y="186"/>
                          <a:pt x="624" y="187"/>
                        </a:cubicBezTo>
                        <a:cubicBezTo>
                          <a:pt x="624" y="188"/>
                          <a:pt x="625" y="188"/>
                          <a:pt x="626" y="188"/>
                        </a:cubicBezTo>
                        <a:cubicBezTo>
                          <a:pt x="626" y="188"/>
                          <a:pt x="626" y="189"/>
                          <a:pt x="626" y="189"/>
                        </a:cubicBezTo>
                        <a:cubicBezTo>
                          <a:pt x="626" y="189"/>
                          <a:pt x="626" y="189"/>
                          <a:pt x="626" y="189"/>
                        </a:cubicBezTo>
                        <a:cubicBezTo>
                          <a:pt x="626" y="190"/>
                          <a:pt x="626" y="191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6" y="192"/>
                          <a:pt x="626" y="192"/>
                        </a:cubicBezTo>
                        <a:cubicBezTo>
                          <a:pt x="626" y="192"/>
                          <a:pt x="625" y="193"/>
                          <a:pt x="625" y="193"/>
                        </a:cubicBezTo>
                        <a:cubicBezTo>
                          <a:pt x="626" y="193"/>
                          <a:pt x="626" y="193"/>
                          <a:pt x="626" y="193"/>
                        </a:cubicBezTo>
                        <a:cubicBezTo>
                          <a:pt x="626" y="194"/>
                          <a:pt x="626" y="194"/>
                          <a:pt x="627" y="195"/>
                        </a:cubicBezTo>
                        <a:cubicBezTo>
                          <a:pt x="627" y="195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6"/>
                          <a:pt x="628" y="196"/>
                        </a:cubicBezTo>
                        <a:cubicBezTo>
                          <a:pt x="628" y="196"/>
                          <a:pt x="628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7"/>
                          <a:pt x="629" y="197"/>
                          <a:pt x="629" y="197"/>
                        </a:cubicBezTo>
                        <a:cubicBezTo>
                          <a:pt x="629" y="198"/>
                          <a:pt x="629" y="199"/>
                          <a:pt x="629" y="199"/>
                        </a:cubicBezTo>
                        <a:cubicBezTo>
                          <a:pt x="629" y="200"/>
                          <a:pt x="630" y="200"/>
                          <a:pt x="629" y="200"/>
                        </a:cubicBezTo>
                        <a:cubicBezTo>
                          <a:pt x="629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8" y="200"/>
                          <a:pt x="628" y="200"/>
                        </a:cubicBezTo>
                        <a:cubicBezTo>
                          <a:pt x="628" y="200"/>
                          <a:pt x="627" y="199"/>
                          <a:pt x="627" y="199"/>
                        </a:cubicBezTo>
                        <a:cubicBezTo>
                          <a:pt x="627" y="198"/>
                          <a:pt x="626" y="199"/>
                          <a:pt x="626" y="199"/>
                        </a:cubicBezTo>
                        <a:cubicBezTo>
                          <a:pt x="625" y="199"/>
                          <a:pt x="625" y="199"/>
                          <a:pt x="625" y="199"/>
                        </a:cubicBezTo>
                        <a:cubicBezTo>
                          <a:pt x="625" y="199"/>
                          <a:pt x="624" y="199"/>
                          <a:pt x="624" y="199"/>
                        </a:cubicBezTo>
                        <a:cubicBezTo>
                          <a:pt x="624" y="199"/>
                          <a:pt x="624" y="199"/>
                          <a:pt x="624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8"/>
                          <a:pt x="623" y="198"/>
                          <a:pt x="623" y="198"/>
                        </a:cubicBezTo>
                        <a:cubicBezTo>
                          <a:pt x="623" y="197"/>
                          <a:pt x="623" y="197"/>
                          <a:pt x="623" y="197"/>
                        </a:cubicBezTo>
                        <a:cubicBezTo>
                          <a:pt x="623" y="196"/>
                          <a:pt x="623" y="196"/>
                          <a:pt x="623" y="196"/>
                        </a:cubicBezTo>
                        <a:cubicBezTo>
                          <a:pt x="622" y="195"/>
                          <a:pt x="621" y="194"/>
                          <a:pt x="620" y="194"/>
                        </a:cubicBezTo>
                        <a:cubicBezTo>
                          <a:pt x="619" y="193"/>
                          <a:pt x="619" y="193"/>
                          <a:pt x="619" y="193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2"/>
                          <a:pt x="619" y="192"/>
                          <a:pt x="619" y="192"/>
                        </a:cubicBezTo>
                        <a:cubicBezTo>
                          <a:pt x="619" y="191"/>
                          <a:pt x="619" y="191"/>
                          <a:pt x="619" y="190"/>
                        </a:cubicBezTo>
                        <a:cubicBezTo>
                          <a:pt x="619" y="190"/>
                          <a:pt x="618" y="190"/>
                          <a:pt x="618" y="189"/>
                        </a:cubicBezTo>
                        <a:cubicBezTo>
                          <a:pt x="618" y="189"/>
                          <a:pt x="618" y="189"/>
                          <a:pt x="618" y="189"/>
                        </a:cubicBezTo>
                        <a:cubicBezTo>
                          <a:pt x="618" y="189"/>
                          <a:pt x="618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8"/>
                        </a:cubicBezTo>
                        <a:cubicBezTo>
                          <a:pt x="617" y="188"/>
                          <a:pt x="617" y="188"/>
                          <a:pt x="617" y="187"/>
                        </a:cubicBezTo>
                        <a:cubicBezTo>
                          <a:pt x="617" y="186"/>
                          <a:pt x="617" y="186"/>
                          <a:pt x="616" y="186"/>
                        </a:cubicBezTo>
                        <a:cubicBezTo>
                          <a:pt x="616" y="186"/>
                          <a:pt x="616" y="186"/>
                          <a:pt x="616" y="186"/>
                        </a:cubicBezTo>
                        <a:cubicBezTo>
                          <a:pt x="616" y="186"/>
                          <a:pt x="616" y="185"/>
                          <a:pt x="616" y="185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ubicBezTo>
                          <a:pt x="617" y="184"/>
                          <a:pt x="617" y="183"/>
                          <a:pt x="618" y="183"/>
                        </a:cubicBezTo>
                        <a:cubicBezTo>
                          <a:pt x="619" y="183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19" y="182"/>
                          <a:pt x="619" y="182"/>
                          <a:pt x="619" y="182"/>
                        </a:cubicBezTo>
                        <a:cubicBezTo>
                          <a:pt x="620" y="182"/>
                          <a:pt x="620" y="182"/>
                          <a:pt x="620" y="182"/>
                        </a:cubicBezTo>
                        <a:cubicBezTo>
                          <a:pt x="620" y="182"/>
                          <a:pt x="620" y="183"/>
                          <a:pt x="621" y="183"/>
                        </a:cubicBezTo>
                        <a:cubicBezTo>
                          <a:pt x="621" y="183"/>
                          <a:pt x="622" y="183"/>
                          <a:pt x="622" y="183"/>
                        </a:cubicBezTo>
                        <a:cubicBezTo>
                          <a:pt x="623" y="182"/>
                          <a:pt x="623" y="181"/>
                          <a:pt x="622" y="180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2" y="179"/>
                          <a:pt x="622" y="179"/>
                          <a:pt x="622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9"/>
                          <a:pt x="621" y="179"/>
                          <a:pt x="621" y="179"/>
                        </a:cubicBezTo>
                        <a:cubicBezTo>
                          <a:pt x="621" y="178"/>
                          <a:pt x="621" y="178"/>
                          <a:pt x="621" y="178"/>
                        </a:cubicBezTo>
                        <a:cubicBezTo>
                          <a:pt x="620" y="177"/>
                          <a:pt x="619" y="177"/>
                          <a:pt x="618" y="176"/>
                        </a:cubicBezTo>
                        <a:cubicBezTo>
                          <a:pt x="618" y="176"/>
                          <a:pt x="618" y="176"/>
                          <a:pt x="618" y="176"/>
                        </a:cubicBezTo>
                        <a:cubicBezTo>
                          <a:pt x="618" y="175"/>
                          <a:pt x="618" y="175"/>
                          <a:pt x="617" y="175"/>
                        </a:cubicBezTo>
                        <a:cubicBezTo>
                          <a:pt x="616" y="175"/>
                          <a:pt x="616" y="175"/>
                          <a:pt x="616" y="175"/>
                        </a:cubicBezTo>
                        <a:cubicBezTo>
                          <a:pt x="617" y="174"/>
                          <a:pt x="617" y="174"/>
                          <a:pt x="617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4"/>
                          <a:pt x="616" y="174"/>
                        </a:cubicBezTo>
                        <a:cubicBezTo>
                          <a:pt x="616" y="174"/>
                          <a:pt x="616" y="173"/>
                          <a:pt x="616" y="173"/>
                        </a:cubicBezTo>
                        <a:cubicBezTo>
                          <a:pt x="616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3"/>
                          <a:pt x="615" y="173"/>
                          <a:pt x="615" y="173"/>
                        </a:cubicBezTo>
                        <a:cubicBezTo>
                          <a:pt x="615" y="172"/>
                          <a:pt x="614" y="172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3" y="171"/>
                        </a:cubicBezTo>
                        <a:cubicBezTo>
                          <a:pt x="613" y="171"/>
                          <a:pt x="613" y="171"/>
                          <a:pt x="612" y="170"/>
                        </a:cubicBezTo>
                        <a:cubicBezTo>
                          <a:pt x="612" y="169"/>
                          <a:pt x="611" y="168"/>
                          <a:pt x="610" y="168"/>
                        </a:cubicBezTo>
                        <a:cubicBezTo>
                          <a:pt x="609" y="167"/>
                          <a:pt x="609" y="167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8"/>
                          <a:pt x="609" y="168"/>
                          <a:pt x="609" y="168"/>
                        </a:cubicBezTo>
                        <a:cubicBezTo>
                          <a:pt x="609" y="167"/>
                          <a:pt x="609" y="167"/>
                          <a:pt x="608" y="167"/>
                        </a:cubicBezTo>
                        <a:cubicBezTo>
                          <a:pt x="608" y="167"/>
                          <a:pt x="608" y="167"/>
                          <a:pt x="608" y="167"/>
                        </a:cubicBezTo>
                        <a:cubicBezTo>
                          <a:pt x="608" y="166"/>
                          <a:pt x="608" y="166"/>
                          <a:pt x="608" y="165"/>
                        </a:cubicBezTo>
                        <a:cubicBezTo>
                          <a:pt x="608" y="165"/>
                          <a:pt x="608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5"/>
                          <a:pt x="607" y="165"/>
                        </a:cubicBezTo>
                        <a:cubicBezTo>
                          <a:pt x="607" y="165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4"/>
                        </a:cubicBezTo>
                        <a:cubicBezTo>
                          <a:pt x="607" y="164"/>
                          <a:pt x="607" y="164"/>
                          <a:pt x="607" y="163"/>
                        </a:cubicBezTo>
                        <a:cubicBezTo>
                          <a:pt x="605" y="163"/>
                          <a:pt x="604" y="162"/>
                          <a:pt x="604" y="160"/>
                        </a:cubicBezTo>
                        <a:cubicBezTo>
                          <a:pt x="604" y="160"/>
                          <a:pt x="603" y="159"/>
                          <a:pt x="602" y="159"/>
                        </a:cubicBezTo>
                        <a:cubicBezTo>
                          <a:pt x="602" y="159"/>
                          <a:pt x="602" y="159"/>
                          <a:pt x="602" y="159"/>
                        </a:cubicBezTo>
                        <a:cubicBezTo>
                          <a:pt x="603" y="159"/>
                          <a:pt x="603" y="158"/>
                          <a:pt x="602" y="158"/>
                        </a:cubicBezTo>
                        <a:cubicBezTo>
                          <a:pt x="602" y="158"/>
                          <a:pt x="602" y="158"/>
                          <a:pt x="602" y="158"/>
                        </a:cubicBezTo>
                        <a:cubicBezTo>
                          <a:pt x="602" y="157"/>
                          <a:pt x="602" y="157"/>
                          <a:pt x="602" y="156"/>
                        </a:cubicBezTo>
                        <a:cubicBezTo>
                          <a:pt x="602" y="155"/>
                          <a:pt x="602" y="155"/>
                          <a:pt x="601" y="155"/>
                        </a:cubicBezTo>
                        <a:cubicBezTo>
                          <a:pt x="601" y="155"/>
                          <a:pt x="601" y="155"/>
                          <a:pt x="601" y="155"/>
                        </a:cubicBezTo>
                        <a:cubicBezTo>
                          <a:pt x="601" y="154"/>
                          <a:pt x="602" y="154"/>
                          <a:pt x="602" y="153"/>
                        </a:cubicBezTo>
                        <a:cubicBezTo>
                          <a:pt x="602" y="153"/>
                          <a:pt x="602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1" y="152"/>
                          <a:pt x="601" y="152"/>
                          <a:pt x="601" y="152"/>
                        </a:cubicBezTo>
                        <a:cubicBezTo>
                          <a:pt x="600" y="151"/>
                          <a:pt x="599" y="151"/>
                          <a:pt x="598" y="150"/>
                        </a:cubicBezTo>
                        <a:cubicBezTo>
                          <a:pt x="598" y="150"/>
                          <a:pt x="598" y="150"/>
                          <a:pt x="598" y="150"/>
                        </a:cubicBezTo>
                        <a:cubicBezTo>
                          <a:pt x="598" y="150"/>
                          <a:pt x="598" y="149"/>
                          <a:pt x="599" y="149"/>
                        </a:cubicBezTo>
                        <a:cubicBezTo>
                          <a:pt x="599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0" y="149"/>
                          <a:pt x="600" y="149"/>
                          <a:pt x="600" y="149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8"/>
                          <a:pt x="601" y="148"/>
                          <a:pt x="601" y="148"/>
                        </a:cubicBezTo>
                        <a:cubicBezTo>
                          <a:pt x="601" y="149"/>
                          <a:pt x="600" y="149"/>
                          <a:pt x="600" y="149"/>
                        </a:cubicBezTo>
                        <a:cubicBezTo>
                          <a:pt x="601" y="150"/>
                          <a:pt x="602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0"/>
                          <a:pt x="603" y="150"/>
                        </a:cubicBezTo>
                        <a:cubicBezTo>
                          <a:pt x="603" y="150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3" y="151"/>
                          <a:pt x="603" y="151"/>
                          <a:pt x="603" y="151"/>
                        </a:cubicBezTo>
                        <a:cubicBezTo>
                          <a:pt x="604" y="152"/>
                          <a:pt x="605" y="151"/>
                          <a:pt x="605" y="151"/>
                        </a:cubicBezTo>
                        <a:cubicBezTo>
                          <a:pt x="606" y="152"/>
                          <a:pt x="606" y="152"/>
                          <a:pt x="606" y="152"/>
                        </a:cubicBezTo>
                        <a:cubicBezTo>
                          <a:pt x="607" y="152"/>
                          <a:pt x="607" y="151"/>
                          <a:pt x="607" y="151"/>
                        </a:cubicBezTo>
                        <a:cubicBezTo>
                          <a:pt x="607" y="151"/>
                          <a:pt x="607" y="150"/>
                          <a:pt x="606" y="150"/>
                        </a:cubicBezTo>
                        <a:cubicBezTo>
                          <a:pt x="606" y="150"/>
                          <a:pt x="606" y="150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5" y="149"/>
                          <a:pt x="605" y="149"/>
                          <a:pt x="605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9"/>
                          <a:pt x="604" y="149"/>
                          <a:pt x="604" y="149"/>
                        </a:cubicBezTo>
                        <a:cubicBezTo>
                          <a:pt x="604" y="148"/>
                          <a:pt x="604" y="148"/>
                          <a:pt x="603" y="148"/>
                        </a:cubicBezTo>
                        <a:cubicBezTo>
                          <a:pt x="603" y="148"/>
                          <a:pt x="603" y="147"/>
                          <a:pt x="603" y="147"/>
                        </a:cubicBezTo>
                        <a:cubicBezTo>
                          <a:pt x="603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2" y="147"/>
                          <a:pt x="602" y="147"/>
                          <a:pt x="602" y="147"/>
                        </a:cubicBezTo>
                        <a:cubicBezTo>
                          <a:pt x="601" y="147"/>
                          <a:pt x="601" y="147"/>
                          <a:pt x="600" y="147"/>
                        </a:cubicBezTo>
                        <a:cubicBezTo>
                          <a:pt x="600" y="147"/>
                          <a:pt x="600" y="147"/>
                          <a:pt x="600" y="147"/>
                        </a:cubicBezTo>
                        <a:cubicBezTo>
                          <a:pt x="600" y="147"/>
                          <a:pt x="599" y="147"/>
                          <a:pt x="599" y="147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6"/>
                        </a:cubicBezTo>
                        <a:cubicBezTo>
                          <a:pt x="599" y="146"/>
                          <a:pt x="599" y="146"/>
                          <a:pt x="599" y="145"/>
                        </a:cubicBezTo>
                        <a:cubicBezTo>
                          <a:pt x="598" y="145"/>
                          <a:pt x="597" y="145"/>
                          <a:pt x="597" y="144"/>
                        </a:cubicBezTo>
                        <a:cubicBezTo>
                          <a:pt x="597" y="144"/>
                          <a:pt x="596" y="144"/>
                          <a:pt x="595" y="144"/>
                        </a:cubicBezTo>
                        <a:cubicBezTo>
                          <a:pt x="595" y="144"/>
                          <a:pt x="594" y="144"/>
                          <a:pt x="593" y="144"/>
                        </a:cubicBezTo>
                        <a:cubicBezTo>
                          <a:pt x="593" y="144"/>
                          <a:pt x="593" y="144"/>
                          <a:pt x="593" y="144"/>
                        </a:cubicBezTo>
                        <a:cubicBezTo>
                          <a:pt x="594" y="142"/>
                          <a:pt x="593" y="141"/>
                          <a:pt x="593" y="140"/>
                        </a:cubicBezTo>
                        <a:cubicBezTo>
                          <a:pt x="593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40"/>
                          <a:pt x="592" y="140"/>
                          <a:pt x="592" y="140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91" y="138"/>
                          <a:pt x="591" y="138"/>
                          <a:pt x="590" y="138"/>
                        </a:cubicBezTo>
                        <a:cubicBezTo>
                          <a:pt x="590" y="138"/>
                          <a:pt x="590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8"/>
                        </a:cubicBezTo>
                        <a:cubicBezTo>
                          <a:pt x="589" y="138"/>
                          <a:pt x="589" y="138"/>
                          <a:pt x="589" y="137"/>
                        </a:cubicBezTo>
                        <a:cubicBezTo>
                          <a:pt x="589" y="137"/>
                          <a:pt x="588" y="137"/>
                          <a:pt x="588" y="137"/>
                        </a:cubicBezTo>
                        <a:cubicBezTo>
                          <a:pt x="588" y="137"/>
                          <a:pt x="588" y="137"/>
                          <a:pt x="588" y="137"/>
                        </a:cubicBezTo>
                        <a:cubicBezTo>
                          <a:pt x="588" y="137"/>
                          <a:pt x="587" y="136"/>
                          <a:pt x="586" y="136"/>
                        </a:cubicBezTo>
                        <a:cubicBezTo>
                          <a:pt x="586" y="136"/>
                          <a:pt x="585" y="136"/>
                          <a:pt x="585" y="136"/>
                        </a:cubicBezTo>
                        <a:cubicBezTo>
                          <a:pt x="585" y="136"/>
                          <a:pt x="585" y="136"/>
                          <a:pt x="585" y="136"/>
                        </a:cubicBezTo>
                        <a:cubicBezTo>
                          <a:pt x="585" y="135"/>
                          <a:pt x="584" y="135"/>
                          <a:pt x="584" y="135"/>
                        </a:cubicBezTo>
                        <a:cubicBezTo>
                          <a:pt x="584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5"/>
                          <a:pt x="583" y="135"/>
                          <a:pt x="583" y="135"/>
                        </a:cubicBezTo>
                        <a:cubicBezTo>
                          <a:pt x="583" y="133"/>
                          <a:pt x="583" y="132"/>
                          <a:pt x="582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1" y="131"/>
                          <a:pt x="581" y="131"/>
                          <a:pt x="581" y="131"/>
                        </a:cubicBezTo>
                        <a:cubicBezTo>
                          <a:pt x="582" y="131"/>
                          <a:pt x="582" y="131"/>
                          <a:pt x="582" y="131"/>
                        </a:cubicBezTo>
                        <a:cubicBezTo>
                          <a:pt x="581" y="130"/>
                          <a:pt x="581" y="130"/>
                          <a:pt x="581" y="130"/>
                        </a:cubicBezTo>
                        <a:cubicBezTo>
                          <a:pt x="580" y="129"/>
                          <a:pt x="579" y="129"/>
                          <a:pt x="579" y="129"/>
                        </a:cubicBezTo>
                        <a:cubicBezTo>
                          <a:pt x="579" y="129"/>
                          <a:pt x="579" y="129"/>
                          <a:pt x="579" y="129"/>
                        </a:cubicBezTo>
                        <a:cubicBezTo>
                          <a:pt x="579" y="129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8" y="128"/>
                        </a:cubicBezTo>
                        <a:cubicBezTo>
                          <a:pt x="578" y="128"/>
                          <a:pt x="578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8"/>
                          <a:pt x="577" y="128"/>
                          <a:pt x="577" y="128"/>
                        </a:cubicBezTo>
                        <a:cubicBezTo>
                          <a:pt x="577" y="127"/>
                          <a:pt x="577" y="127"/>
                          <a:pt x="576" y="127"/>
                        </a:cubicBezTo>
                        <a:cubicBezTo>
                          <a:pt x="576" y="127"/>
                          <a:pt x="576" y="127"/>
                          <a:pt x="576" y="127"/>
                        </a:cubicBezTo>
                        <a:cubicBezTo>
                          <a:pt x="577" y="126"/>
                          <a:pt x="577" y="126"/>
                          <a:pt x="576" y="126"/>
                        </a:cubicBezTo>
                        <a:cubicBezTo>
                          <a:pt x="576" y="126"/>
                          <a:pt x="576" y="126"/>
                          <a:pt x="576" y="126"/>
                        </a:cubicBezTo>
                        <a:cubicBezTo>
                          <a:pt x="575" y="124"/>
                          <a:pt x="575" y="124"/>
                          <a:pt x="574" y="123"/>
                        </a:cubicBezTo>
                        <a:cubicBezTo>
                          <a:pt x="574" y="123"/>
                          <a:pt x="574" y="123"/>
                          <a:pt x="574" y="123"/>
                        </a:cubicBezTo>
                        <a:cubicBezTo>
                          <a:pt x="574" y="123"/>
                          <a:pt x="573" y="123"/>
                          <a:pt x="573" y="123"/>
                        </a:cubicBezTo>
                        <a:cubicBezTo>
                          <a:pt x="573" y="123"/>
                          <a:pt x="573" y="123"/>
                          <a:pt x="573" y="123"/>
                        </a:cubicBezTo>
                        <a:cubicBezTo>
                          <a:pt x="573" y="121"/>
                          <a:pt x="573" y="121"/>
                          <a:pt x="572" y="121"/>
                        </a:cubicBezTo>
                        <a:cubicBezTo>
                          <a:pt x="572" y="121"/>
                          <a:pt x="571" y="121"/>
                          <a:pt x="571" y="121"/>
                        </a:cubicBezTo>
                        <a:cubicBezTo>
                          <a:pt x="571" y="121"/>
                          <a:pt x="571" y="121"/>
                          <a:pt x="571" y="121"/>
                        </a:cubicBezTo>
                        <a:cubicBezTo>
                          <a:pt x="571" y="121"/>
                          <a:pt x="570" y="120"/>
                          <a:pt x="570" y="120"/>
                        </a:cubicBezTo>
                        <a:cubicBezTo>
                          <a:pt x="570" y="119"/>
                          <a:pt x="569" y="119"/>
                          <a:pt x="569" y="119"/>
                        </a:cubicBezTo>
                        <a:cubicBezTo>
                          <a:pt x="569" y="119"/>
                          <a:pt x="569" y="119"/>
                          <a:pt x="569" y="119"/>
                        </a:cubicBezTo>
                        <a:cubicBezTo>
                          <a:pt x="569" y="118"/>
                          <a:pt x="569" y="118"/>
                          <a:pt x="568" y="117"/>
                        </a:cubicBezTo>
                        <a:cubicBezTo>
                          <a:pt x="567" y="117"/>
                          <a:pt x="566" y="116"/>
                          <a:pt x="565" y="116"/>
                        </a:cubicBezTo>
                        <a:cubicBezTo>
                          <a:pt x="565" y="116"/>
                          <a:pt x="565" y="116"/>
                          <a:pt x="565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6"/>
                          <a:pt x="564" y="116"/>
                          <a:pt x="564" y="116"/>
                        </a:cubicBezTo>
                        <a:cubicBezTo>
                          <a:pt x="564" y="115"/>
                          <a:pt x="563" y="114"/>
                          <a:pt x="562" y="114"/>
                        </a:cubicBezTo>
                        <a:cubicBezTo>
                          <a:pt x="562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1" y="114"/>
                          <a:pt x="561" y="114"/>
                          <a:pt x="561" y="114"/>
                        </a:cubicBezTo>
                        <a:cubicBezTo>
                          <a:pt x="560" y="113"/>
                          <a:pt x="559" y="113"/>
                          <a:pt x="559" y="112"/>
                        </a:cubicBezTo>
                        <a:cubicBezTo>
                          <a:pt x="558" y="112"/>
                          <a:pt x="558" y="112"/>
                          <a:pt x="557" y="111"/>
                        </a:cubicBezTo>
                        <a:cubicBezTo>
                          <a:pt x="557" y="111"/>
                          <a:pt x="557" y="111"/>
                          <a:pt x="556" y="111"/>
                        </a:cubicBezTo>
                        <a:cubicBezTo>
                          <a:pt x="556" y="111"/>
                          <a:pt x="556" y="111"/>
                          <a:pt x="556" y="111"/>
                        </a:cubicBezTo>
                        <a:cubicBezTo>
                          <a:pt x="556" y="110"/>
                          <a:pt x="555" y="110"/>
                          <a:pt x="555" y="110"/>
                        </a:cubicBezTo>
                        <a:cubicBezTo>
                          <a:pt x="555" y="110"/>
                          <a:pt x="555" y="110"/>
                          <a:pt x="555" y="110"/>
                        </a:cubicBezTo>
                        <a:cubicBezTo>
                          <a:pt x="555" y="109"/>
                          <a:pt x="555" y="109"/>
                          <a:pt x="553" y="109"/>
                        </a:cubicBezTo>
                        <a:cubicBezTo>
                          <a:pt x="553" y="109"/>
                          <a:pt x="553" y="109"/>
                          <a:pt x="553" y="109"/>
                        </a:cubicBezTo>
                        <a:cubicBezTo>
                          <a:pt x="553" y="108"/>
                          <a:pt x="553" y="108"/>
                          <a:pt x="553" y="108"/>
                        </a:cubicBezTo>
                        <a:cubicBezTo>
                          <a:pt x="552" y="107"/>
                          <a:pt x="551" y="107"/>
                          <a:pt x="550" y="106"/>
                        </a:cubicBezTo>
                        <a:cubicBezTo>
                          <a:pt x="550" y="106"/>
                          <a:pt x="549" y="106"/>
                          <a:pt x="549" y="106"/>
                        </a:cubicBezTo>
                        <a:cubicBezTo>
                          <a:pt x="548" y="106"/>
                          <a:pt x="548" y="106"/>
                          <a:pt x="548" y="106"/>
                        </a:cubicBezTo>
                        <a:cubicBezTo>
                          <a:pt x="548" y="105"/>
                          <a:pt x="548" y="104"/>
                          <a:pt x="547" y="104"/>
                        </a:cubicBezTo>
                        <a:cubicBezTo>
                          <a:pt x="547" y="104"/>
                          <a:pt x="547" y="104"/>
                          <a:pt x="547" y="104"/>
                        </a:cubicBezTo>
                        <a:cubicBezTo>
                          <a:pt x="547" y="104"/>
                          <a:pt x="547" y="103"/>
                          <a:pt x="547" y="103"/>
                        </a:cubicBezTo>
                        <a:cubicBezTo>
                          <a:pt x="546" y="102"/>
                          <a:pt x="546" y="102"/>
                          <a:pt x="546" y="102"/>
                        </a:cubicBezTo>
                        <a:cubicBezTo>
                          <a:pt x="547" y="101"/>
                          <a:pt x="547" y="101"/>
                          <a:pt x="547" y="100"/>
                        </a:cubicBezTo>
                        <a:cubicBezTo>
                          <a:pt x="547" y="100"/>
                          <a:pt x="547" y="100"/>
                          <a:pt x="548" y="100"/>
                        </a:cubicBezTo>
                        <a:cubicBezTo>
                          <a:pt x="549" y="100"/>
                          <a:pt x="550" y="99"/>
                          <a:pt x="551" y="99"/>
                        </a:cubicBezTo>
                        <a:cubicBezTo>
                          <a:pt x="551" y="99"/>
                          <a:pt x="551" y="99"/>
                          <a:pt x="551" y="100"/>
                        </a:cubicBezTo>
                        <a:cubicBezTo>
                          <a:pt x="551" y="100"/>
                          <a:pt x="551" y="100"/>
                          <a:pt x="551" y="100"/>
                        </a:cubicBezTo>
                        <a:cubicBezTo>
                          <a:pt x="551" y="100"/>
                          <a:pt x="551" y="101"/>
                          <a:pt x="550" y="101"/>
                        </a:cubicBezTo>
                        <a:cubicBezTo>
                          <a:pt x="550" y="102"/>
                          <a:pt x="550" y="102"/>
                          <a:pt x="551" y="103"/>
                        </a:cubicBezTo>
                        <a:cubicBezTo>
                          <a:pt x="551" y="103"/>
                          <a:pt x="551" y="103"/>
                          <a:pt x="551" y="103"/>
                        </a:cubicBezTo>
                        <a:cubicBezTo>
                          <a:pt x="551" y="104"/>
                          <a:pt x="551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4"/>
                          <a:pt x="552" y="104"/>
                          <a:pt x="552" y="104"/>
                        </a:cubicBezTo>
                        <a:cubicBezTo>
                          <a:pt x="552" y="105"/>
                          <a:pt x="552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5"/>
                          <a:pt x="553" y="105"/>
                          <a:pt x="553" y="105"/>
                        </a:cubicBezTo>
                        <a:cubicBezTo>
                          <a:pt x="553" y="106"/>
                          <a:pt x="553" y="106"/>
                          <a:pt x="554" y="106"/>
                        </a:cubicBezTo>
                        <a:cubicBezTo>
                          <a:pt x="554" y="106"/>
                          <a:pt x="555" y="106"/>
                          <a:pt x="555" y="106"/>
                        </a:cubicBezTo>
                        <a:cubicBezTo>
                          <a:pt x="556" y="106"/>
                          <a:pt x="556" y="106"/>
                          <a:pt x="557" y="107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7"/>
                          <a:pt x="557" y="107"/>
                          <a:pt x="557" y="107"/>
                        </a:cubicBezTo>
                        <a:cubicBezTo>
                          <a:pt x="557" y="107"/>
                          <a:pt x="557" y="108"/>
                          <a:pt x="558" y="108"/>
                        </a:cubicBezTo>
                        <a:cubicBezTo>
                          <a:pt x="558" y="108"/>
                          <a:pt x="559" y="108"/>
                          <a:pt x="559" y="108"/>
                        </a:cubicBezTo>
                        <a:cubicBezTo>
                          <a:pt x="559" y="108"/>
                          <a:pt x="559" y="109"/>
                          <a:pt x="560" y="109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0" y="108"/>
                          <a:pt x="560" y="108"/>
                        </a:cubicBezTo>
                        <a:cubicBezTo>
                          <a:pt x="560" y="108"/>
                          <a:pt x="561" y="108"/>
                          <a:pt x="561" y="108"/>
                        </a:cubicBezTo>
                        <a:cubicBezTo>
                          <a:pt x="561" y="107"/>
                          <a:pt x="562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8"/>
                          <a:pt x="563" y="108"/>
                          <a:pt x="563" y="108"/>
                        </a:cubicBezTo>
                        <a:cubicBezTo>
                          <a:pt x="563" y="109"/>
                          <a:pt x="563" y="109"/>
                          <a:pt x="564" y="109"/>
                        </a:cubicBezTo>
                        <a:cubicBezTo>
                          <a:pt x="564" y="109"/>
                          <a:pt x="564" y="109"/>
                          <a:pt x="565" y="109"/>
                        </a:cubicBezTo>
                        <a:cubicBezTo>
                          <a:pt x="565" y="109"/>
                          <a:pt x="565" y="109"/>
                          <a:pt x="565" y="109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0"/>
                          <a:pt x="566" y="110"/>
                          <a:pt x="566" y="110"/>
                        </a:cubicBezTo>
                        <a:cubicBezTo>
                          <a:pt x="566" y="111"/>
                          <a:pt x="567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1"/>
                          <a:pt x="568" y="111"/>
                          <a:pt x="568" y="111"/>
                        </a:cubicBezTo>
                        <a:cubicBezTo>
                          <a:pt x="568" y="112"/>
                          <a:pt x="568" y="113"/>
                          <a:pt x="569" y="114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69" y="113"/>
                          <a:pt x="569" y="113"/>
                        </a:cubicBezTo>
                        <a:cubicBezTo>
                          <a:pt x="569" y="113"/>
                          <a:pt x="570" y="114"/>
                          <a:pt x="570" y="114"/>
                        </a:cubicBezTo>
                        <a:cubicBezTo>
                          <a:pt x="570" y="114"/>
                          <a:pt x="570" y="114"/>
                          <a:pt x="570" y="114"/>
                        </a:cubicBezTo>
                        <a:cubicBezTo>
                          <a:pt x="570" y="114"/>
                          <a:pt x="569" y="113"/>
                          <a:pt x="569" y="113"/>
                        </a:cubicBezTo>
                        <a:cubicBezTo>
                          <a:pt x="569" y="114"/>
                          <a:pt x="569" y="114"/>
                          <a:pt x="569" y="114"/>
                        </a:cubicBezTo>
                        <a:cubicBezTo>
                          <a:pt x="569" y="114"/>
                          <a:pt x="569" y="114"/>
                          <a:pt x="570" y="114"/>
                        </a:cubicBezTo>
                        <a:cubicBezTo>
                          <a:pt x="570" y="115"/>
                          <a:pt x="570" y="115"/>
                          <a:pt x="571" y="115"/>
                        </a:cubicBezTo>
                        <a:cubicBezTo>
                          <a:pt x="572" y="115"/>
                          <a:pt x="573" y="115"/>
                          <a:pt x="574" y="115"/>
                        </a:cubicBezTo>
                        <a:cubicBezTo>
                          <a:pt x="574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5" y="115"/>
                          <a:pt x="575" y="115"/>
                          <a:pt x="575" y="115"/>
                        </a:cubicBezTo>
                        <a:cubicBezTo>
                          <a:pt x="574" y="115"/>
                          <a:pt x="574" y="115"/>
                          <a:pt x="574" y="115"/>
                        </a:cubicBezTo>
                        <a:cubicBezTo>
                          <a:pt x="575" y="115"/>
                          <a:pt x="575" y="115"/>
                          <a:pt x="575" y="116"/>
                        </a:cubicBezTo>
                        <a:cubicBezTo>
                          <a:pt x="575" y="116"/>
                          <a:pt x="575" y="116"/>
                          <a:pt x="575" y="116"/>
                        </a:cubicBezTo>
                        <a:cubicBezTo>
                          <a:pt x="575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6"/>
                          <a:pt x="576" y="116"/>
                        </a:cubicBezTo>
                        <a:cubicBezTo>
                          <a:pt x="576" y="116"/>
                          <a:pt x="576" y="117"/>
                          <a:pt x="577" y="117"/>
                        </a:cubicBezTo>
                        <a:cubicBezTo>
                          <a:pt x="577" y="117"/>
                          <a:pt x="578" y="117"/>
                          <a:pt x="578" y="117"/>
                        </a:cubicBezTo>
                        <a:cubicBezTo>
                          <a:pt x="579" y="117"/>
                          <a:pt x="580" y="117"/>
                          <a:pt x="580" y="118"/>
                        </a:cubicBezTo>
                        <a:cubicBezTo>
                          <a:pt x="580" y="118"/>
                          <a:pt x="581" y="118"/>
                          <a:pt x="581" y="118"/>
                        </a:cubicBezTo>
                        <a:cubicBezTo>
                          <a:pt x="581" y="118"/>
                          <a:pt x="581" y="118"/>
                          <a:pt x="581" y="118"/>
                        </a:cubicBezTo>
                        <a:cubicBezTo>
                          <a:pt x="581" y="119"/>
                          <a:pt x="582" y="119"/>
                          <a:pt x="582" y="119"/>
                        </a:cubicBezTo>
                        <a:cubicBezTo>
                          <a:pt x="582" y="119"/>
                          <a:pt x="582" y="119"/>
                          <a:pt x="582" y="119"/>
                        </a:cubicBezTo>
                        <a:cubicBezTo>
                          <a:pt x="582" y="120"/>
                          <a:pt x="583" y="120"/>
                          <a:pt x="584" y="120"/>
                        </a:cubicBezTo>
                        <a:cubicBezTo>
                          <a:pt x="584" y="121"/>
                          <a:pt x="584" y="121"/>
                          <a:pt x="584" y="121"/>
                        </a:cubicBezTo>
                        <a:cubicBezTo>
                          <a:pt x="584" y="121"/>
                          <a:pt x="584" y="122"/>
                          <a:pt x="584" y="122"/>
                        </a:cubicBezTo>
                        <a:cubicBezTo>
                          <a:pt x="585" y="122"/>
                          <a:pt x="586" y="123"/>
                          <a:pt x="587" y="123"/>
                        </a:cubicBezTo>
                        <a:cubicBezTo>
                          <a:pt x="586" y="123"/>
                          <a:pt x="586" y="123"/>
                          <a:pt x="586" y="123"/>
                        </a:cubicBezTo>
                        <a:cubicBezTo>
                          <a:pt x="587" y="123"/>
                          <a:pt x="587" y="124"/>
                          <a:pt x="587" y="124"/>
                        </a:cubicBezTo>
                        <a:cubicBezTo>
                          <a:pt x="588" y="124"/>
                          <a:pt x="588" y="124"/>
                          <a:pt x="588" y="123"/>
                        </a:cubicBezTo>
                        <a:cubicBezTo>
                          <a:pt x="588" y="123"/>
                          <a:pt x="588" y="122"/>
                          <a:pt x="588" y="122"/>
                        </a:cubicBezTo>
                        <a:cubicBezTo>
                          <a:pt x="588" y="121"/>
                          <a:pt x="587" y="121"/>
                          <a:pt x="586" y="121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20"/>
                        </a:cubicBezTo>
                        <a:cubicBezTo>
                          <a:pt x="586" y="120"/>
                          <a:pt x="586" y="120"/>
                          <a:pt x="586" y="119"/>
                        </a:cubicBezTo>
                        <a:cubicBezTo>
                          <a:pt x="586" y="119"/>
                          <a:pt x="586" y="119"/>
                          <a:pt x="586" y="119"/>
                        </a:cubicBezTo>
                        <a:cubicBezTo>
                          <a:pt x="586" y="119"/>
                          <a:pt x="585" y="118"/>
                          <a:pt x="585" y="118"/>
                        </a:cubicBezTo>
                        <a:cubicBezTo>
                          <a:pt x="585" y="117"/>
                          <a:pt x="584" y="117"/>
                          <a:pt x="583" y="117"/>
                        </a:cubicBezTo>
                        <a:cubicBezTo>
                          <a:pt x="583" y="117"/>
                          <a:pt x="583" y="117"/>
                          <a:pt x="583" y="117"/>
                        </a:cubicBezTo>
                        <a:cubicBezTo>
                          <a:pt x="582" y="117"/>
                          <a:pt x="582" y="117"/>
                          <a:pt x="582" y="117"/>
                        </a:cubicBezTo>
                        <a:cubicBezTo>
                          <a:pt x="582" y="116"/>
                          <a:pt x="581" y="116"/>
                          <a:pt x="581" y="115"/>
                        </a:cubicBezTo>
                        <a:cubicBezTo>
                          <a:pt x="580" y="115"/>
                          <a:pt x="580" y="115"/>
                          <a:pt x="579" y="115"/>
                        </a:cubicBezTo>
                        <a:cubicBezTo>
                          <a:pt x="579" y="115"/>
                          <a:pt x="579" y="114"/>
                          <a:pt x="579" y="114"/>
                        </a:cubicBezTo>
                        <a:cubicBezTo>
                          <a:pt x="579" y="114"/>
                          <a:pt x="579" y="114"/>
                          <a:pt x="579" y="114"/>
                        </a:cubicBezTo>
                        <a:cubicBezTo>
                          <a:pt x="579" y="113"/>
                          <a:pt x="579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2"/>
                          <a:pt x="578" y="112"/>
                          <a:pt x="578" y="112"/>
                        </a:cubicBezTo>
                        <a:cubicBezTo>
                          <a:pt x="578" y="111"/>
                          <a:pt x="578" y="110"/>
                          <a:pt x="577" y="110"/>
                        </a:cubicBezTo>
                        <a:cubicBezTo>
                          <a:pt x="577" y="110"/>
                          <a:pt x="577" y="109"/>
                          <a:pt x="577" y="109"/>
                        </a:cubicBezTo>
                        <a:cubicBezTo>
                          <a:pt x="576" y="109"/>
                          <a:pt x="576" y="109"/>
                          <a:pt x="575" y="108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9"/>
                          <a:pt x="575" y="109"/>
                          <a:pt x="575" y="109"/>
                        </a:cubicBezTo>
                        <a:cubicBezTo>
                          <a:pt x="575" y="108"/>
                          <a:pt x="575" y="108"/>
                          <a:pt x="575" y="108"/>
                        </a:cubicBezTo>
                        <a:cubicBezTo>
                          <a:pt x="575" y="108"/>
                          <a:pt x="575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8"/>
                        </a:cubicBezTo>
                        <a:cubicBezTo>
                          <a:pt x="574" y="108"/>
                          <a:pt x="574" y="108"/>
                          <a:pt x="574" y="107"/>
                        </a:cubicBezTo>
                        <a:cubicBezTo>
                          <a:pt x="574" y="107"/>
                          <a:pt x="574" y="107"/>
                          <a:pt x="574" y="106"/>
                        </a:cubicBezTo>
                        <a:cubicBezTo>
                          <a:pt x="573" y="106"/>
                          <a:pt x="573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6"/>
                          <a:pt x="572" y="106"/>
                        </a:cubicBezTo>
                        <a:cubicBezTo>
                          <a:pt x="572" y="106"/>
                          <a:pt x="572" y="105"/>
                          <a:pt x="572" y="105"/>
                        </a:cubicBezTo>
                        <a:cubicBezTo>
                          <a:pt x="572" y="105"/>
                          <a:pt x="572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2" y="105"/>
                          <a:pt x="572" y="105"/>
                          <a:pt x="572" y="105"/>
                        </a:cubicBezTo>
                        <a:cubicBezTo>
                          <a:pt x="571" y="105"/>
                          <a:pt x="571" y="105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4"/>
                          <a:pt x="571" y="104"/>
                        </a:cubicBezTo>
                        <a:cubicBezTo>
                          <a:pt x="571" y="104"/>
                          <a:pt x="571" y="103"/>
                          <a:pt x="571" y="103"/>
                        </a:cubicBezTo>
                        <a:cubicBezTo>
                          <a:pt x="571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3"/>
                        </a:cubicBezTo>
                        <a:cubicBezTo>
                          <a:pt x="570" y="103"/>
                          <a:pt x="570" y="103"/>
                          <a:pt x="570" y="102"/>
                        </a:cubicBezTo>
                        <a:cubicBezTo>
                          <a:pt x="570" y="102"/>
                          <a:pt x="570" y="102"/>
                          <a:pt x="570" y="102"/>
                        </a:cubicBezTo>
                        <a:cubicBezTo>
                          <a:pt x="569" y="102"/>
                          <a:pt x="569" y="102"/>
                          <a:pt x="568" y="102"/>
                        </a:cubicBezTo>
                        <a:cubicBezTo>
                          <a:pt x="568" y="102"/>
                          <a:pt x="568" y="102"/>
                          <a:pt x="568" y="102"/>
                        </a:cubicBezTo>
                        <a:cubicBezTo>
                          <a:pt x="568" y="101"/>
                          <a:pt x="568" y="101"/>
                          <a:pt x="568" y="100"/>
                        </a:cubicBezTo>
                        <a:cubicBezTo>
                          <a:pt x="567" y="100"/>
                          <a:pt x="567" y="100"/>
                          <a:pt x="567" y="99"/>
                        </a:cubicBezTo>
                        <a:cubicBezTo>
                          <a:pt x="566" y="98"/>
                          <a:pt x="566" y="98"/>
                          <a:pt x="565" y="97"/>
                        </a:cubicBezTo>
                        <a:cubicBezTo>
                          <a:pt x="564" y="97"/>
                          <a:pt x="564" y="97"/>
                          <a:pt x="564" y="97"/>
                        </a:cubicBezTo>
                        <a:cubicBezTo>
                          <a:pt x="564" y="96"/>
                          <a:pt x="564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3" y="96"/>
                          <a:pt x="563" y="96"/>
                          <a:pt x="563" y="96"/>
                        </a:cubicBezTo>
                        <a:cubicBezTo>
                          <a:pt x="562" y="96"/>
                          <a:pt x="561" y="96"/>
                          <a:pt x="560" y="96"/>
                        </a:cubicBezTo>
                        <a:cubicBezTo>
                          <a:pt x="560" y="96"/>
                          <a:pt x="560" y="96"/>
                          <a:pt x="560" y="96"/>
                        </a:cubicBezTo>
                        <a:cubicBezTo>
                          <a:pt x="560" y="95"/>
                          <a:pt x="560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5"/>
                          <a:pt x="559" y="95"/>
                          <a:pt x="559" y="95"/>
                        </a:cubicBezTo>
                        <a:cubicBezTo>
                          <a:pt x="559" y="94"/>
                          <a:pt x="559" y="94"/>
                          <a:pt x="558" y="94"/>
                        </a:cubicBezTo>
                        <a:cubicBezTo>
                          <a:pt x="558" y="94"/>
                          <a:pt x="559" y="94"/>
                          <a:pt x="559" y="94"/>
                        </a:cubicBezTo>
                        <a:cubicBezTo>
                          <a:pt x="559" y="94"/>
                          <a:pt x="558" y="94"/>
                          <a:pt x="558" y="94"/>
                        </a:cubicBezTo>
                        <a:cubicBezTo>
                          <a:pt x="556" y="93"/>
                          <a:pt x="554" y="92"/>
                          <a:pt x="552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1" y="90"/>
                          <a:pt x="551" y="90"/>
                          <a:pt x="551" y="90"/>
                        </a:cubicBezTo>
                        <a:cubicBezTo>
                          <a:pt x="550" y="90"/>
                          <a:pt x="550" y="90"/>
                          <a:pt x="549" y="90"/>
                        </a:cubicBezTo>
                        <a:cubicBezTo>
                          <a:pt x="549" y="90"/>
                          <a:pt x="549" y="90"/>
                          <a:pt x="549" y="90"/>
                        </a:cubicBezTo>
                        <a:cubicBezTo>
                          <a:pt x="549" y="89"/>
                          <a:pt x="549" y="89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8" y="88"/>
                          <a:pt x="548" y="88"/>
                          <a:pt x="548" y="88"/>
                        </a:cubicBezTo>
                        <a:cubicBezTo>
                          <a:pt x="547" y="88"/>
                          <a:pt x="547" y="88"/>
                          <a:pt x="547" y="88"/>
                        </a:cubicBezTo>
                        <a:cubicBezTo>
                          <a:pt x="548" y="87"/>
                          <a:pt x="547" y="87"/>
                          <a:pt x="547" y="86"/>
                        </a:cubicBezTo>
                        <a:cubicBezTo>
                          <a:pt x="545" y="86"/>
                          <a:pt x="543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6"/>
                        </a:cubicBezTo>
                        <a:cubicBezTo>
                          <a:pt x="541" y="86"/>
                          <a:pt x="541" y="86"/>
                          <a:pt x="541" y="85"/>
                        </a:cubicBezTo>
                        <a:cubicBezTo>
                          <a:pt x="540" y="85"/>
                          <a:pt x="539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5"/>
                          <a:pt x="538" y="85"/>
                          <a:pt x="538" y="85"/>
                        </a:cubicBezTo>
                        <a:cubicBezTo>
                          <a:pt x="538" y="84"/>
                          <a:pt x="537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3"/>
                          <a:pt x="536" y="83"/>
                          <a:pt x="536" y="83"/>
                        </a:cubicBezTo>
                        <a:cubicBezTo>
                          <a:pt x="536" y="82"/>
                          <a:pt x="535" y="82"/>
                          <a:pt x="535" y="82"/>
                        </a:cubicBezTo>
                        <a:cubicBezTo>
                          <a:pt x="534" y="82"/>
                          <a:pt x="533" y="82"/>
                          <a:pt x="532" y="82"/>
                        </a:cubicBezTo>
                        <a:cubicBezTo>
                          <a:pt x="531" y="82"/>
                          <a:pt x="531" y="82"/>
                          <a:pt x="531" y="82"/>
                        </a:cubicBezTo>
                        <a:cubicBezTo>
                          <a:pt x="531" y="82"/>
                          <a:pt x="531" y="81"/>
                          <a:pt x="531" y="81"/>
                        </a:cubicBezTo>
                        <a:cubicBezTo>
                          <a:pt x="531" y="81"/>
                          <a:pt x="531" y="81"/>
                          <a:pt x="531" y="81"/>
                        </a:cubicBezTo>
                        <a:cubicBezTo>
                          <a:pt x="531" y="81"/>
                          <a:pt x="531" y="80"/>
                          <a:pt x="530" y="80"/>
                        </a:cubicBezTo>
                        <a:cubicBezTo>
                          <a:pt x="530" y="79"/>
                          <a:pt x="529" y="79"/>
                          <a:pt x="529" y="78"/>
                        </a:cubicBezTo>
                        <a:cubicBezTo>
                          <a:pt x="528" y="78"/>
                          <a:pt x="528" y="78"/>
                          <a:pt x="528" y="78"/>
                        </a:cubicBezTo>
                        <a:cubicBezTo>
                          <a:pt x="525" y="77"/>
                          <a:pt x="523" y="77"/>
                          <a:pt x="521" y="76"/>
                        </a:cubicBezTo>
                        <a:cubicBezTo>
                          <a:pt x="521" y="76"/>
                          <a:pt x="521" y="76"/>
                          <a:pt x="521" y="76"/>
                        </a:cubicBezTo>
                        <a:cubicBezTo>
                          <a:pt x="521" y="76"/>
                          <a:pt x="521" y="76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20" y="75"/>
                          <a:pt x="520" y="75"/>
                          <a:pt x="520" y="75"/>
                        </a:cubicBezTo>
                        <a:cubicBezTo>
                          <a:pt x="519" y="75"/>
                          <a:pt x="518" y="75"/>
                          <a:pt x="517" y="75"/>
                        </a:cubicBezTo>
                        <a:cubicBezTo>
                          <a:pt x="517" y="74"/>
                          <a:pt x="517" y="74"/>
                          <a:pt x="517" y="74"/>
                        </a:cubicBezTo>
                        <a:cubicBezTo>
                          <a:pt x="516" y="74"/>
                          <a:pt x="516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4"/>
                          <a:pt x="515" y="74"/>
                          <a:pt x="515" y="74"/>
                        </a:cubicBezTo>
                        <a:cubicBezTo>
                          <a:pt x="515" y="73"/>
                          <a:pt x="514" y="73"/>
                          <a:pt x="513" y="73"/>
                        </a:cubicBezTo>
                        <a:cubicBezTo>
                          <a:pt x="513" y="72"/>
                          <a:pt x="512" y="72"/>
                          <a:pt x="512" y="73"/>
                        </a:cubicBezTo>
                        <a:cubicBezTo>
                          <a:pt x="512" y="73"/>
                          <a:pt x="512" y="73"/>
                          <a:pt x="512" y="73"/>
                        </a:cubicBezTo>
                        <a:cubicBezTo>
                          <a:pt x="512" y="73"/>
                          <a:pt x="512" y="72"/>
                          <a:pt x="512" y="72"/>
                        </a:cubicBezTo>
                        <a:cubicBezTo>
                          <a:pt x="512" y="72"/>
                          <a:pt x="512" y="72"/>
                          <a:pt x="512" y="72"/>
                        </a:cubicBezTo>
                        <a:cubicBezTo>
                          <a:pt x="512" y="71"/>
                          <a:pt x="511" y="71"/>
                          <a:pt x="510" y="71"/>
                        </a:cubicBezTo>
                        <a:cubicBezTo>
                          <a:pt x="509" y="70"/>
                          <a:pt x="508" y="70"/>
                          <a:pt x="507" y="70"/>
                        </a:cubicBezTo>
                        <a:cubicBezTo>
                          <a:pt x="506" y="70"/>
                          <a:pt x="506" y="70"/>
                          <a:pt x="505" y="70"/>
                        </a:cubicBezTo>
                        <a:cubicBezTo>
                          <a:pt x="504" y="70"/>
                          <a:pt x="503" y="70"/>
                          <a:pt x="502" y="70"/>
                        </a:cubicBezTo>
                        <a:cubicBezTo>
                          <a:pt x="502" y="70"/>
                          <a:pt x="502" y="70"/>
                          <a:pt x="502" y="70"/>
                        </a:cubicBezTo>
                        <a:cubicBezTo>
                          <a:pt x="502" y="69"/>
                          <a:pt x="503" y="68"/>
                          <a:pt x="502" y="67"/>
                        </a:cubicBezTo>
                        <a:cubicBezTo>
                          <a:pt x="502" y="66"/>
                          <a:pt x="501" y="66"/>
                          <a:pt x="500" y="66"/>
                        </a:cubicBezTo>
                        <a:cubicBezTo>
                          <a:pt x="500" y="65"/>
                          <a:pt x="499" y="65"/>
                          <a:pt x="499" y="65"/>
                        </a:cubicBezTo>
                        <a:cubicBezTo>
                          <a:pt x="498" y="64"/>
                          <a:pt x="497" y="64"/>
                          <a:pt x="496" y="65"/>
                        </a:cubicBezTo>
                        <a:cubicBezTo>
                          <a:pt x="495" y="65"/>
                          <a:pt x="495" y="65"/>
                          <a:pt x="494" y="65"/>
                        </a:cubicBezTo>
                        <a:cubicBezTo>
                          <a:pt x="494" y="65"/>
                          <a:pt x="494" y="65"/>
                          <a:pt x="494" y="65"/>
                        </a:cubicBezTo>
                        <a:cubicBezTo>
                          <a:pt x="494" y="65"/>
                          <a:pt x="495" y="64"/>
                          <a:pt x="495" y="64"/>
                        </a:cubicBezTo>
                        <a:cubicBezTo>
                          <a:pt x="495" y="63"/>
                          <a:pt x="495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ubicBezTo>
                          <a:pt x="493" y="62"/>
                          <a:pt x="493" y="62"/>
                          <a:pt x="493" y="61"/>
                        </a:cubicBezTo>
                        <a:cubicBezTo>
                          <a:pt x="493" y="61"/>
                          <a:pt x="492" y="61"/>
                          <a:pt x="492" y="61"/>
                        </a:cubicBezTo>
                        <a:cubicBezTo>
                          <a:pt x="492" y="61"/>
                          <a:pt x="492" y="61"/>
                          <a:pt x="492" y="61"/>
                        </a:cubicBezTo>
                        <a:cubicBezTo>
                          <a:pt x="492" y="61"/>
                          <a:pt x="491" y="61"/>
                          <a:pt x="491" y="61"/>
                        </a:cubicBezTo>
                        <a:cubicBezTo>
                          <a:pt x="490" y="62"/>
                          <a:pt x="490" y="62"/>
                          <a:pt x="490" y="63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90" y="62"/>
                          <a:pt x="490" y="62"/>
                          <a:pt x="490" y="62"/>
                        </a:cubicBezTo>
                        <a:cubicBezTo>
                          <a:pt x="489" y="62"/>
                          <a:pt x="489" y="62"/>
                          <a:pt x="489" y="62"/>
                        </a:cubicBezTo>
                        <a:cubicBezTo>
                          <a:pt x="490" y="62"/>
                          <a:pt x="490" y="62"/>
                          <a:pt x="490" y="61"/>
                        </a:cubicBezTo>
                        <a:cubicBezTo>
                          <a:pt x="490" y="61"/>
                          <a:pt x="490" y="61"/>
                          <a:pt x="490" y="61"/>
                        </a:cubicBezTo>
                        <a:cubicBezTo>
                          <a:pt x="490" y="61"/>
                          <a:pt x="491" y="61"/>
                          <a:pt x="491" y="61"/>
                        </a:cubicBezTo>
                        <a:cubicBezTo>
                          <a:pt x="491" y="61"/>
                          <a:pt x="491" y="60"/>
                          <a:pt x="492" y="60"/>
                        </a:cubicBezTo>
                        <a:cubicBezTo>
                          <a:pt x="492" y="60"/>
                          <a:pt x="492" y="60"/>
                          <a:pt x="492" y="60"/>
                        </a:cubicBezTo>
                        <a:cubicBezTo>
                          <a:pt x="492" y="60"/>
                          <a:pt x="492" y="59"/>
                          <a:pt x="492" y="59"/>
                        </a:cubicBezTo>
                        <a:cubicBezTo>
                          <a:pt x="492" y="59"/>
                          <a:pt x="491" y="59"/>
                          <a:pt x="491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90" y="59"/>
                          <a:pt x="490" y="59"/>
                          <a:pt x="490" y="59"/>
                        </a:cubicBezTo>
                        <a:cubicBezTo>
                          <a:pt x="489" y="59"/>
                          <a:pt x="489" y="60"/>
                          <a:pt x="488" y="60"/>
                        </a:cubicBezTo>
                        <a:cubicBezTo>
                          <a:pt x="488" y="61"/>
                          <a:pt x="487" y="61"/>
                          <a:pt x="487" y="61"/>
                        </a:cubicBezTo>
                        <a:cubicBezTo>
                          <a:pt x="487" y="61"/>
                          <a:pt x="486" y="60"/>
                          <a:pt x="486" y="60"/>
                        </a:cubicBezTo>
                        <a:cubicBezTo>
                          <a:pt x="486" y="60"/>
                          <a:pt x="487" y="60"/>
                          <a:pt x="487" y="59"/>
                        </a:cubicBezTo>
                        <a:cubicBezTo>
                          <a:pt x="487" y="59"/>
                          <a:pt x="487" y="59"/>
                          <a:pt x="487" y="59"/>
                        </a:cubicBezTo>
                        <a:cubicBezTo>
                          <a:pt x="486" y="58"/>
                          <a:pt x="486" y="58"/>
                          <a:pt x="485" y="59"/>
                        </a:cubicBezTo>
                        <a:cubicBezTo>
                          <a:pt x="485" y="59"/>
                          <a:pt x="485" y="59"/>
                          <a:pt x="485" y="59"/>
                        </a:cubicBezTo>
                        <a:cubicBezTo>
                          <a:pt x="484" y="59"/>
                          <a:pt x="484" y="58"/>
                          <a:pt x="484" y="57"/>
                        </a:cubicBezTo>
                        <a:cubicBezTo>
                          <a:pt x="483" y="57"/>
                          <a:pt x="483" y="57"/>
                          <a:pt x="483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7"/>
                          <a:pt x="482" y="57"/>
                          <a:pt x="482" y="57"/>
                        </a:cubicBezTo>
                        <a:cubicBezTo>
                          <a:pt x="482" y="55"/>
                          <a:pt x="482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5"/>
                          <a:pt x="480" y="55"/>
                          <a:pt x="480" y="55"/>
                        </a:cubicBezTo>
                        <a:cubicBezTo>
                          <a:pt x="480" y="54"/>
                          <a:pt x="480" y="54"/>
                          <a:pt x="480" y="53"/>
                        </a:cubicBezTo>
                        <a:cubicBezTo>
                          <a:pt x="479" y="52"/>
                          <a:pt x="479" y="52"/>
                          <a:pt x="478" y="52"/>
                        </a:cubicBezTo>
                        <a:cubicBezTo>
                          <a:pt x="478" y="52"/>
                          <a:pt x="478" y="52"/>
                          <a:pt x="477" y="52"/>
                        </a:cubicBezTo>
                        <a:cubicBezTo>
                          <a:pt x="476" y="53"/>
                          <a:pt x="476" y="51"/>
                          <a:pt x="475" y="51"/>
                        </a:cubicBezTo>
                        <a:cubicBezTo>
                          <a:pt x="475" y="51"/>
                          <a:pt x="474" y="51"/>
                          <a:pt x="474" y="51"/>
                        </a:cubicBezTo>
                        <a:cubicBezTo>
                          <a:pt x="474" y="51"/>
                          <a:pt x="474" y="51"/>
                          <a:pt x="474" y="51"/>
                        </a:cubicBezTo>
                        <a:cubicBezTo>
                          <a:pt x="474" y="50"/>
                          <a:pt x="473" y="50"/>
                          <a:pt x="472" y="50"/>
                        </a:cubicBezTo>
                        <a:cubicBezTo>
                          <a:pt x="472" y="49"/>
                          <a:pt x="471" y="49"/>
                          <a:pt x="470" y="49"/>
                        </a:cubicBezTo>
                        <a:cubicBezTo>
                          <a:pt x="470" y="49"/>
                          <a:pt x="470" y="49"/>
                          <a:pt x="470" y="49"/>
                        </a:cubicBezTo>
                        <a:cubicBezTo>
                          <a:pt x="469" y="49"/>
                          <a:pt x="469" y="49"/>
                          <a:pt x="468" y="48"/>
                        </a:cubicBezTo>
                        <a:cubicBezTo>
                          <a:pt x="468" y="48"/>
                          <a:pt x="467" y="48"/>
                          <a:pt x="467" y="48"/>
                        </a:cubicBezTo>
                        <a:cubicBezTo>
                          <a:pt x="467" y="47"/>
                          <a:pt x="467" y="47"/>
                          <a:pt x="467" y="47"/>
                        </a:cubicBezTo>
                        <a:cubicBezTo>
                          <a:pt x="467" y="46"/>
                          <a:pt x="467" y="46"/>
                          <a:pt x="466" y="46"/>
                        </a:cubicBezTo>
                        <a:cubicBezTo>
                          <a:pt x="465" y="45"/>
                          <a:pt x="465" y="45"/>
                          <a:pt x="464" y="45"/>
                        </a:cubicBezTo>
                        <a:cubicBezTo>
                          <a:pt x="463" y="44"/>
                          <a:pt x="462" y="43"/>
                          <a:pt x="460" y="43"/>
                        </a:cubicBezTo>
                        <a:cubicBezTo>
                          <a:pt x="460" y="43"/>
                          <a:pt x="460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3"/>
                          <a:pt x="459" y="43"/>
                          <a:pt x="459" y="43"/>
                        </a:cubicBezTo>
                        <a:cubicBezTo>
                          <a:pt x="459" y="42"/>
                          <a:pt x="459" y="42"/>
                          <a:pt x="458" y="42"/>
                        </a:cubicBezTo>
                        <a:cubicBezTo>
                          <a:pt x="457" y="42"/>
                          <a:pt x="457" y="42"/>
                          <a:pt x="456" y="42"/>
                        </a:cubicBezTo>
                        <a:cubicBezTo>
                          <a:pt x="456" y="42"/>
                          <a:pt x="456" y="42"/>
                          <a:pt x="456" y="42"/>
                        </a:cubicBezTo>
                        <a:cubicBezTo>
                          <a:pt x="456" y="41"/>
                          <a:pt x="456" y="41"/>
                          <a:pt x="455" y="41"/>
                        </a:cubicBezTo>
                        <a:cubicBezTo>
                          <a:pt x="455" y="41"/>
                          <a:pt x="454" y="41"/>
                          <a:pt x="453" y="41"/>
                        </a:cubicBezTo>
                        <a:cubicBezTo>
                          <a:pt x="454" y="41"/>
                          <a:pt x="454" y="41"/>
                          <a:pt x="454" y="41"/>
                        </a:cubicBezTo>
                        <a:cubicBezTo>
                          <a:pt x="453" y="41"/>
                          <a:pt x="453" y="41"/>
                          <a:pt x="453" y="41"/>
                        </a:cubicBezTo>
                        <a:cubicBezTo>
                          <a:pt x="453" y="41"/>
                          <a:pt x="453" y="40"/>
                          <a:pt x="453" y="40"/>
                        </a:cubicBezTo>
                        <a:cubicBezTo>
                          <a:pt x="452" y="40"/>
                          <a:pt x="452" y="40"/>
                          <a:pt x="451" y="40"/>
                        </a:cubicBezTo>
                        <a:cubicBezTo>
                          <a:pt x="451" y="40"/>
                          <a:pt x="451" y="40"/>
                          <a:pt x="451" y="40"/>
                        </a:cubicBezTo>
                        <a:cubicBezTo>
                          <a:pt x="451" y="40"/>
                          <a:pt x="451" y="39"/>
                          <a:pt x="451" y="39"/>
                        </a:cubicBezTo>
                        <a:cubicBezTo>
                          <a:pt x="451" y="39"/>
                          <a:pt x="450" y="38"/>
                          <a:pt x="450" y="38"/>
                        </a:cubicBezTo>
                        <a:cubicBezTo>
                          <a:pt x="450" y="38"/>
                          <a:pt x="449" y="38"/>
                          <a:pt x="449" y="38"/>
                        </a:cubicBezTo>
                        <a:cubicBezTo>
                          <a:pt x="449" y="38"/>
                          <a:pt x="449" y="38"/>
                          <a:pt x="449" y="38"/>
                        </a:cubicBezTo>
                        <a:cubicBezTo>
                          <a:pt x="449" y="37"/>
                          <a:pt x="448" y="37"/>
                          <a:pt x="448" y="37"/>
                        </a:cubicBezTo>
                        <a:cubicBezTo>
                          <a:pt x="448" y="37"/>
                          <a:pt x="448" y="37"/>
                          <a:pt x="448" y="37"/>
                        </a:cubicBezTo>
                        <a:cubicBezTo>
                          <a:pt x="447" y="37"/>
                          <a:pt x="446" y="37"/>
                          <a:pt x="445" y="37"/>
                        </a:cubicBezTo>
                        <a:cubicBezTo>
                          <a:pt x="445" y="37"/>
                          <a:pt x="445" y="37"/>
                          <a:pt x="445" y="37"/>
                        </a:cubicBezTo>
                        <a:cubicBezTo>
                          <a:pt x="445" y="37"/>
                          <a:pt x="445" y="36"/>
                          <a:pt x="445" y="36"/>
                        </a:cubicBezTo>
                        <a:cubicBezTo>
                          <a:pt x="445" y="36"/>
                          <a:pt x="444" y="36"/>
                          <a:pt x="444" y="36"/>
                        </a:cubicBezTo>
                        <a:cubicBezTo>
                          <a:pt x="444" y="36"/>
                          <a:pt x="444" y="36"/>
                          <a:pt x="444" y="36"/>
                        </a:cubicBezTo>
                        <a:cubicBezTo>
                          <a:pt x="443" y="36"/>
                          <a:pt x="443" y="36"/>
                          <a:pt x="443" y="36"/>
                        </a:cubicBezTo>
                        <a:cubicBezTo>
                          <a:pt x="443" y="35"/>
                          <a:pt x="443" y="35"/>
                          <a:pt x="442" y="35"/>
                        </a:cubicBezTo>
                        <a:cubicBezTo>
                          <a:pt x="442" y="35"/>
                          <a:pt x="442" y="35"/>
                          <a:pt x="442" y="35"/>
                        </a:cubicBezTo>
                        <a:cubicBezTo>
                          <a:pt x="442" y="35"/>
                          <a:pt x="441" y="35"/>
                          <a:pt x="441" y="35"/>
                        </a:cubicBezTo>
                        <a:cubicBezTo>
                          <a:pt x="441" y="35"/>
                          <a:pt x="440" y="35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4"/>
                        </a:cubicBezTo>
                        <a:cubicBezTo>
                          <a:pt x="440" y="34"/>
                          <a:pt x="440" y="34"/>
                          <a:pt x="440" y="33"/>
                        </a:cubicBezTo>
                        <a:cubicBezTo>
                          <a:pt x="438" y="33"/>
                          <a:pt x="436" y="33"/>
                          <a:pt x="434" y="32"/>
                        </a:cubicBezTo>
                        <a:cubicBezTo>
                          <a:pt x="433" y="31"/>
                          <a:pt x="432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30" y="31"/>
                          <a:pt x="430" y="31"/>
                        </a:cubicBezTo>
                        <a:cubicBezTo>
                          <a:pt x="430" y="31"/>
                          <a:pt x="429" y="31"/>
                          <a:pt x="429" y="31"/>
                        </a:cubicBezTo>
                        <a:cubicBezTo>
                          <a:pt x="429" y="30"/>
                          <a:pt x="429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8" y="30"/>
                          <a:pt x="428" y="30"/>
                          <a:pt x="428" y="30"/>
                        </a:cubicBezTo>
                        <a:cubicBezTo>
                          <a:pt x="427" y="30"/>
                          <a:pt x="426" y="30"/>
                          <a:pt x="426" y="30"/>
                        </a:cubicBezTo>
                        <a:cubicBezTo>
                          <a:pt x="425" y="30"/>
                          <a:pt x="425" y="30"/>
                          <a:pt x="425" y="30"/>
                        </a:cubicBezTo>
                        <a:cubicBezTo>
                          <a:pt x="425" y="29"/>
                          <a:pt x="425" y="29"/>
                          <a:pt x="424" y="29"/>
                        </a:cubicBezTo>
                        <a:cubicBezTo>
                          <a:pt x="423" y="29"/>
                          <a:pt x="423" y="29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3" y="30"/>
                          <a:pt x="423" y="30"/>
                          <a:pt x="423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2" y="30"/>
                          <a:pt x="422" y="30"/>
                          <a:pt x="422" y="30"/>
                        </a:cubicBezTo>
                        <a:cubicBezTo>
                          <a:pt x="421" y="29"/>
                          <a:pt x="421" y="29"/>
                          <a:pt x="420" y="29"/>
                        </a:cubicBezTo>
                        <a:cubicBezTo>
                          <a:pt x="420" y="29"/>
                          <a:pt x="420" y="29"/>
                          <a:pt x="420" y="29"/>
                        </a:cubicBezTo>
                        <a:cubicBezTo>
                          <a:pt x="420" y="28"/>
                          <a:pt x="419" y="28"/>
                          <a:pt x="419" y="28"/>
                        </a:cubicBezTo>
                        <a:cubicBezTo>
                          <a:pt x="418" y="26"/>
                          <a:pt x="417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6" y="26"/>
                          <a:pt x="416" y="26"/>
                          <a:pt x="416" y="26"/>
                        </a:cubicBezTo>
                        <a:cubicBezTo>
                          <a:pt x="415" y="26"/>
                          <a:pt x="413" y="26"/>
                          <a:pt x="412" y="26"/>
                        </a:cubicBezTo>
                        <a:cubicBezTo>
                          <a:pt x="412" y="26"/>
                          <a:pt x="411" y="26"/>
                          <a:pt x="411" y="26"/>
                        </a:cubicBezTo>
                        <a:cubicBezTo>
                          <a:pt x="411" y="26"/>
                          <a:pt x="411" y="26"/>
                          <a:pt x="411" y="26"/>
                        </a:cubicBezTo>
                        <a:cubicBezTo>
                          <a:pt x="410" y="26"/>
                          <a:pt x="410" y="26"/>
                          <a:pt x="409" y="26"/>
                        </a:cubicBezTo>
                        <a:cubicBezTo>
                          <a:pt x="409" y="26"/>
                          <a:pt x="409" y="26"/>
                          <a:pt x="409" y="26"/>
                        </a:cubicBezTo>
                        <a:cubicBezTo>
                          <a:pt x="409" y="25"/>
                          <a:pt x="409" y="25"/>
                          <a:pt x="408" y="24"/>
                        </a:cubicBezTo>
                        <a:cubicBezTo>
                          <a:pt x="408" y="24"/>
                          <a:pt x="407" y="24"/>
                          <a:pt x="407" y="24"/>
                        </a:cubicBezTo>
                        <a:cubicBezTo>
                          <a:pt x="407" y="24"/>
                          <a:pt x="406" y="24"/>
                          <a:pt x="406" y="24"/>
                        </a:cubicBezTo>
                        <a:cubicBezTo>
                          <a:pt x="406" y="24"/>
                          <a:pt x="406" y="24"/>
                          <a:pt x="406" y="24"/>
                        </a:cubicBezTo>
                        <a:cubicBezTo>
                          <a:pt x="406" y="24"/>
                          <a:pt x="405" y="24"/>
                          <a:pt x="405" y="24"/>
                        </a:cubicBezTo>
                        <a:cubicBezTo>
                          <a:pt x="404" y="23"/>
                          <a:pt x="404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3"/>
                          <a:pt x="403" y="23"/>
                        </a:cubicBezTo>
                        <a:cubicBezTo>
                          <a:pt x="403" y="23"/>
                          <a:pt x="403" y="22"/>
                          <a:pt x="403" y="22"/>
                        </a:cubicBezTo>
                        <a:cubicBezTo>
                          <a:pt x="403" y="21"/>
                          <a:pt x="402" y="21"/>
                          <a:pt x="401" y="21"/>
                        </a:cubicBezTo>
                        <a:cubicBezTo>
                          <a:pt x="401" y="21"/>
                          <a:pt x="400" y="21"/>
                          <a:pt x="400" y="21"/>
                        </a:cubicBezTo>
                        <a:cubicBezTo>
                          <a:pt x="400" y="21"/>
                          <a:pt x="399" y="21"/>
                          <a:pt x="399" y="22"/>
                        </a:cubicBezTo>
                        <a:cubicBezTo>
                          <a:pt x="399" y="22"/>
                          <a:pt x="398" y="22"/>
                          <a:pt x="398" y="21"/>
                        </a:cubicBezTo>
                        <a:cubicBezTo>
                          <a:pt x="398" y="20"/>
                          <a:pt x="397" y="20"/>
                          <a:pt x="397" y="20"/>
                        </a:cubicBezTo>
                        <a:cubicBezTo>
                          <a:pt x="396" y="20"/>
                          <a:pt x="396" y="19"/>
                          <a:pt x="396" y="19"/>
                        </a:cubicBezTo>
                        <a:cubicBezTo>
                          <a:pt x="395" y="19"/>
                          <a:pt x="395" y="19"/>
                          <a:pt x="395" y="19"/>
                        </a:cubicBezTo>
                        <a:cubicBezTo>
                          <a:pt x="395" y="19"/>
                          <a:pt x="395" y="19"/>
                          <a:pt x="394" y="19"/>
                        </a:cubicBezTo>
                        <a:cubicBezTo>
                          <a:pt x="394" y="19"/>
                          <a:pt x="393" y="19"/>
                          <a:pt x="392" y="19"/>
                        </a:cubicBezTo>
                        <a:cubicBezTo>
                          <a:pt x="393" y="19"/>
                          <a:pt x="393" y="19"/>
                          <a:pt x="393" y="19"/>
                        </a:cubicBezTo>
                        <a:cubicBezTo>
                          <a:pt x="393" y="19"/>
                          <a:pt x="393" y="19"/>
                          <a:pt x="392" y="19"/>
                        </a:cubicBezTo>
                        <a:cubicBezTo>
                          <a:pt x="392" y="19"/>
                          <a:pt x="392" y="19"/>
                          <a:pt x="392" y="19"/>
                        </a:cubicBezTo>
                        <a:cubicBezTo>
                          <a:pt x="392" y="19"/>
                          <a:pt x="392" y="18"/>
                          <a:pt x="392" y="18"/>
                        </a:cubicBezTo>
                        <a:cubicBezTo>
                          <a:pt x="391" y="18"/>
                          <a:pt x="389" y="18"/>
                          <a:pt x="388" y="17"/>
                        </a:cubicBezTo>
                        <a:cubicBezTo>
                          <a:pt x="388" y="17"/>
                          <a:pt x="388" y="17"/>
                          <a:pt x="388" y="17"/>
                        </a:cubicBezTo>
                        <a:cubicBezTo>
                          <a:pt x="386" y="16"/>
                          <a:pt x="385" y="16"/>
                          <a:pt x="383" y="17"/>
                        </a:cubicBezTo>
                        <a:cubicBezTo>
                          <a:pt x="383" y="17"/>
                          <a:pt x="383" y="17"/>
                          <a:pt x="383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7"/>
                          <a:pt x="382" y="17"/>
                          <a:pt x="382" y="17"/>
                        </a:cubicBezTo>
                        <a:cubicBezTo>
                          <a:pt x="382" y="16"/>
                          <a:pt x="381" y="16"/>
                          <a:pt x="381" y="16"/>
                        </a:cubicBezTo>
                        <a:cubicBezTo>
                          <a:pt x="380" y="17"/>
                          <a:pt x="379" y="17"/>
                          <a:pt x="378" y="18"/>
                        </a:cubicBezTo>
                        <a:cubicBezTo>
                          <a:pt x="377" y="18"/>
                          <a:pt x="377" y="17"/>
                          <a:pt x="377" y="17"/>
                        </a:cubicBezTo>
                        <a:cubicBezTo>
                          <a:pt x="377" y="17"/>
                          <a:pt x="377" y="16"/>
                          <a:pt x="377" y="16"/>
                        </a:cubicBezTo>
                        <a:cubicBezTo>
                          <a:pt x="377" y="16"/>
                          <a:pt x="377" y="16"/>
                          <a:pt x="376" y="16"/>
                        </a:cubicBezTo>
                        <a:cubicBezTo>
                          <a:pt x="377" y="15"/>
                          <a:pt x="377" y="14"/>
                          <a:pt x="376" y="13"/>
                        </a:cubicBezTo>
                        <a:cubicBezTo>
                          <a:pt x="376" y="13"/>
                          <a:pt x="376" y="13"/>
                          <a:pt x="376" y="12"/>
                        </a:cubicBezTo>
                        <a:cubicBezTo>
                          <a:pt x="377" y="12"/>
                          <a:pt x="377" y="12"/>
                          <a:pt x="377" y="12"/>
                        </a:cubicBezTo>
                        <a:cubicBezTo>
                          <a:pt x="377" y="11"/>
                          <a:pt x="377" y="11"/>
                          <a:pt x="378" y="11"/>
                        </a:cubicBezTo>
                        <a:cubicBezTo>
                          <a:pt x="378" y="11"/>
                          <a:pt x="377" y="11"/>
                          <a:pt x="377" y="11"/>
                        </a:cubicBezTo>
                        <a:cubicBezTo>
                          <a:pt x="377" y="11"/>
                          <a:pt x="377" y="11"/>
                          <a:pt x="377" y="11"/>
                        </a:cubicBezTo>
                        <a:cubicBezTo>
                          <a:pt x="377" y="10"/>
                          <a:pt x="377" y="10"/>
                          <a:pt x="377" y="10"/>
                        </a:cubicBezTo>
                        <a:cubicBezTo>
                          <a:pt x="377" y="10"/>
                          <a:pt x="376" y="10"/>
                          <a:pt x="376" y="9"/>
                        </a:cubicBezTo>
                        <a:cubicBezTo>
                          <a:pt x="375" y="9"/>
                          <a:pt x="375" y="9"/>
                          <a:pt x="374" y="9"/>
                        </a:cubicBezTo>
                        <a:cubicBezTo>
                          <a:pt x="374" y="9"/>
                          <a:pt x="374" y="9"/>
                          <a:pt x="374" y="9"/>
                        </a:cubicBezTo>
                        <a:cubicBezTo>
                          <a:pt x="374" y="8"/>
                          <a:pt x="374" y="8"/>
                          <a:pt x="373" y="8"/>
                        </a:cubicBezTo>
                        <a:cubicBezTo>
                          <a:pt x="372" y="8"/>
                          <a:pt x="372" y="8"/>
                          <a:pt x="372" y="9"/>
                        </a:cubicBezTo>
                        <a:cubicBezTo>
                          <a:pt x="372" y="9"/>
                          <a:pt x="372" y="9"/>
                          <a:pt x="371" y="9"/>
                        </a:cubicBezTo>
                        <a:cubicBezTo>
                          <a:pt x="371" y="9"/>
                          <a:pt x="372" y="9"/>
                          <a:pt x="372" y="9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2" y="10"/>
                          <a:pt x="372" y="10"/>
                        </a:cubicBezTo>
                        <a:cubicBezTo>
                          <a:pt x="372" y="10"/>
                          <a:pt x="371" y="10"/>
                          <a:pt x="371" y="11"/>
                        </a:cubicBezTo>
                        <a:cubicBezTo>
                          <a:pt x="371" y="11"/>
                          <a:pt x="371" y="11"/>
                          <a:pt x="371" y="11"/>
                        </a:cubicBezTo>
                        <a:cubicBezTo>
                          <a:pt x="370" y="11"/>
                          <a:pt x="370" y="11"/>
                          <a:pt x="370" y="11"/>
                        </a:cubicBezTo>
                        <a:cubicBezTo>
                          <a:pt x="370" y="10"/>
                          <a:pt x="370" y="10"/>
                          <a:pt x="369" y="10"/>
                        </a:cubicBezTo>
                        <a:cubicBezTo>
                          <a:pt x="368" y="10"/>
                          <a:pt x="366" y="10"/>
                          <a:pt x="364" y="10"/>
                        </a:cubicBezTo>
                        <a:cubicBezTo>
                          <a:pt x="364" y="10"/>
                          <a:pt x="364" y="10"/>
                          <a:pt x="364" y="9"/>
                        </a:cubicBezTo>
                        <a:cubicBezTo>
                          <a:pt x="364" y="9"/>
                          <a:pt x="364" y="8"/>
                          <a:pt x="364" y="8"/>
                        </a:cubicBezTo>
                        <a:cubicBezTo>
                          <a:pt x="363" y="8"/>
                          <a:pt x="363" y="8"/>
                          <a:pt x="362" y="7"/>
                        </a:cubicBezTo>
                        <a:cubicBezTo>
                          <a:pt x="362" y="6"/>
                          <a:pt x="361" y="7"/>
                          <a:pt x="360" y="7"/>
                        </a:cubicBezTo>
                        <a:cubicBezTo>
                          <a:pt x="360" y="6"/>
                          <a:pt x="360" y="6"/>
                          <a:pt x="359" y="6"/>
                        </a:cubicBezTo>
                        <a:cubicBezTo>
                          <a:pt x="358" y="6"/>
                          <a:pt x="357" y="6"/>
                          <a:pt x="356" y="6"/>
                        </a:cubicBezTo>
                        <a:cubicBezTo>
                          <a:pt x="355" y="6"/>
                          <a:pt x="355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4" y="6"/>
                          <a:pt x="354" y="6"/>
                        </a:cubicBezTo>
                        <a:cubicBezTo>
                          <a:pt x="354" y="6"/>
                          <a:pt x="353" y="6"/>
                          <a:pt x="353" y="5"/>
                        </a:cubicBezTo>
                        <a:cubicBezTo>
                          <a:pt x="353" y="5"/>
                          <a:pt x="352" y="4"/>
                          <a:pt x="351" y="5"/>
                        </a:cubicBezTo>
                        <a:cubicBezTo>
                          <a:pt x="350" y="5"/>
                          <a:pt x="350" y="5"/>
                          <a:pt x="349" y="5"/>
                        </a:cubicBezTo>
                        <a:cubicBezTo>
                          <a:pt x="349" y="5"/>
                          <a:pt x="349" y="5"/>
                          <a:pt x="349" y="5"/>
                        </a:cubicBezTo>
                        <a:cubicBezTo>
                          <a:pt x="348" y="4"/>
                          <a:pt x="347" y="4"/>
                          <a:pt x="347" y="4"/>
                        </a:cubicBezTo>
                        <a:cubicBezTo>
                          <a:pt x="346" y="4"/>
                          <a:pt x="345" y="3"/>
                          <a:pt x="345" y="3"/>
                        </a:cubicBezTo>
                        <a:cubicBezTo>
                          <a:pt x="344" y="3"/>
                          <a:pt x="344" y="3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4"/>
                          <a:pt x="343" y="4"/>
                          <a:pt x="343" y="4"/>
                        </a:cubicBezTo>
                        <a:cubicBezTo>
                          <a:pt x="343" y="3"/>
                          <a:pt x="343" y="3"/>
                          <a:pt x="343" y="3"/>
                        </a:cubicBezTo>
                        <a:cubicBezTo>
                          <a:pt x="343" y="3"/>
                          <a:pt x="342" y="3"/>
                          <a:pt x="342" y="3"/>
                        </a:cubicBezTo>
                        <a:cubicBezTo>
                          <a:pt x="340" y="2"/>
                          <a:pt x="339" y="2"/>
                          <a:pt x="338" y="2"/>
                        </a:cubicBezTo>
                        <a:cubicBezTo>
                          <a:pt x="336" y="2"/>
                          <a:pt x="335" y="2"/>
                          <a:pt x="334" y="2"/>
                        </a:cubicBezTo>
                        <a:cubicBezTo>
                          <a:pt x="334" y="2"/>
                          <a:pt x="333" y="2"/>
                          <a:pt x="333" y="3"/>
                        </a:cubicBezTo>
                        <a:cubicBezTo>
                          <a:pt x="333" y="3"/>
                          <a:pt x="333" y="3"/>
                          <a:pt x="333" y="3"/>
                        </a:cubicBezTo>
                        <a:cubicBezTo>
                          <a:pt x="333" y="3"/>
                          <a:pt x="333" y="3"/>
                          <a:pt x="333" y="2"/>
                        </a:cubicBezTo>
                        <a:cubicBezTo>
                          <a:pt x="333" y="2"/>
                          <a:pt x="333" y="2"/>
                          <a:pt x="333" y="2"/>
                        </a:cubicBezTo>
                        <a:cubicBezTo>
                          <a:pt x="332" y="1"/>
                          <a:pt x="330" y="1"/>
                          <a:pt x="329" y="2"/>
                        </a:cubicBezTo>
                        <a:cubicBezTo>
                          <a:pt x="328" y="2"/>
                          <a:pt x="327" y="3"/>
                          <a:pt x="326" y="3"/>
                        </a:cubicBezTo>
                        <a:cubicBezTo>
                          <a:pt x="326" y="2"/>
                          <a:pt x="326" y="2"/>
                          <a:pt x="326" y="2"/>
                        </a:cubicBezTo>
                        <a:cubicBezTo>
                          <a:pt x="325" y="2"/>
                          <a:pt x="325" y="2"/>
                          <a:pt x="324" y="2"/>
                        </a:cubicBezTo>
                        <a:cubicBezTo>
                          <a:pt x="324" y="2"/>
                          <a:pt x="324" y="2"/>
                          <a:pt x="324" y="2"/>
                        </a:cubicBezTo>
                        <a:cubicBezTo>
                          <a:pt x="324" y="1"/>
                          <a:pt x="324" y="1"/>
                          <a:pt x="323" y="1"/>
                        </a:cubicBezTo>
                        <a:cubicBezTo>
                          <a:pt x="322" y="1"/>
                          <a:pt x="320" y="1"/>
                          <a:pt x="319" y="1"/>
                        </a:cubicBezTo>
                        <a:cubicBezTo>
                          <a:pt x="319" y="1"/>
                          <a:pt x="319" y="1"/>
                          <a:pt x="319" y="1"/>
                        </a:cubicBezTo>
                        <a:cubicBezTo>
                          <a:pt x="318" y="1"/>
                          <a:pt x="318" y="0"/>
                          <a:pt x="318" y="0"/>
                        </a:cubicBezTo>
                        <a:cubicBezTo>
                          <a:pt x="315" y="0"/>
                          <a:pt x="313" y="0"/>
                          <a:pt x="311" y="0"/>
                        </a:cubicBezTo>
                        <a:cubicBezTo>
                          <a:pt x="311" y="0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1" y="1"/>
                          <a:pt x="311" y="1"/>
                          <a:pt x="311" y="1"/>
                        </a:cubicBezTo>
                        <a:cubicBezTo>
                          <a:pt x="310" y="1"/>
                          <a:pt x="310" y="1"/>
                          <a:pt x="310" y="1"/>
                        </a:cubicBezTo>
                        <a:cubicBezTo>
                          <a:pt x="309" y="1"/>
                          <a:pt x="308" y="1"/>
                          <a:pt x="307" y="1"/>
                        </a:cubicBezTo>
                        <a:cubicBezTo>
                          <a:pt x="307" y="1"/>
                          <a:pt x="307" y="2"/>
                          <a:pt x="307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2"/>
                          <a:pt x="306" y="2"/>
                          <a:pt x="306" y="2"/>
                        </a:cubicBezTo>
                        <a:cubicBezTo>
                          <a:pt x="306" y="1"/>
                          <a:pt x="306" y="1"/>
                          <a:pt x="306" y="1"/>
                        </a:cubicBezTo>
                        <a:cubicBezTo>
                          <a:pt x="305" y="1"/>
                          <a:pt x="305" y="1"/>
                          <a:pt x="304" y="1"/>
                        </a:cubicBezTo>
                        <a:cubicBezTo>
                          <a:pt x="304" y="1"/>
                          <a:pt x="303" y="1"/>
                          <a:pt x="303" y="2"/>
                        </a:cubicBezTo>
                        <a:cubicBezTo>
                          <a:pt x="303" y="2"/>
                          <a:pt x="303" y="2"/>
                          <a:pt x="302" y="2"/>
                        </a:cubicBezTo>
                        <a:cubicBezTo>
                          <a:pt x="302" y="1"/>
                          <a:pt x="302" y="1"/>
                          <a:pt x="301" y="1"/>
                        </a:cubicBezTo>
                        <a:cubicBezTo>
                          <a:pt x="299" y="1"/>
                          <a:pt x="296" y="1"/>
                          <a:pt x="294" y="1"/>
                        </a:cubicBezTo>
                        <a:cubicBezTo>
                          <a:pt x="294" y="1"/>
                          <a:pt x="294" y="1"/>
                          <a:pt x="293" y="1"/>
                        </a:cubicBezTo>
                        <a:cubicBezTo>
                          <a:pt x="293" y="1"/>
                          <a:pt x="293" y="2"/>
                          <a:pt x="293" y="2"/>
                        </a:cubicBezTo>
                        <a:cubicBezTo>
                          <a:pt x="293" y="3"/>
                          <a:pt x="294" y="3"/>
                          <a:pt x="294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3"/>
                          <a:pt x="295" y="3"/>
                        </a:cubicBezTo>
                        <a:cubicBezTo>
                          <a:pt x="295" y="3"/>
                          <a:pt x="295" y="4"/>
                          <a:pt x="295" y="4"/>
                        </a:cubicBezTo>
                        <a:cubicBezTo>
                          <a:pt x="294" y="4"/>
                          <a:pt x="294" y="4"/>
                          <a:pt x="294" y="5"/>
                        </a:cubicBezTo>
                        <a:cubicBezTo>
                          <a:pt x="294" y="5"/>
                          <a:pt x="294" y="5"/>
                          <a:pt x="293" y="5"/>
                        </a:cubicBezTo>
                        <a:cubicBezTo>
                          <a:pt x="292" y="4"/>
                          <a:pt x="292" y="4"/>
                          <a:pt x="291" y="5"/>
                        </a:cubicBezTo>
                        <a:cubicBezTo>
                          <a:pt x="291" y="5"/>
                          <a:pt x="291" y="5"/>
                          <a:pt x="291" y="5"/>
                        </a:cubicBezTo>
                        <a:cubicBezTo>
                          <a:pt x="290" y="4"/>
                          <a:pt x="290" y="4"/>
                          <a:pt x="290" y="4"/>
                        </a:cubicBezTo>
                        <a:cubicBezTo>
                          <a:pt x="290" y="4"/>
                          <a:pt x="290" y="4"/>
                          <a:pt x="289" y="4"/>
                        </a:cubicBezTo>
                        <a:cubicBezTo>
                          <a:pt x="289" y="4"/>
                          <a:pt x="289" y="4"/>
                          <a:pt x="289" y="4"/>
                        </a:cubicBezTo>
                        <a:cubicBezTo>
                          <a:pt x="289" y="4"/>
                          <a:pt x="289" y="4"/>
                          <a:pt x="288" y="4"/>
                        </a:cubicBezTo>
                        <a:cubicBezTo>
                          <a:pt x="288" y="4"/>
                          <a:pt x="288" y="4"/>
                          <a:pt x="288" y="4"/>
                        </a:cubicBezTo>
                        <a:cubicBezTo>
                          <a:pt x="287" y="4"/>
                          <a:pt x="286" y="4"/>
                          <a:pt x="285" y="4"/>
                        </a:cubicBezTo>
                        <a:cubicBezTo>
                          <a:pt x="285" y="4"/>
                          <a:pt x="285" y="4"/>
                          <a:pt x="284" y="3"/>
                        </a:cubicBezTo>
                        <a:cubicBezTo>
                          <a:pt x="285" y="3"/>
                          <a:pt x="285" y="3"/>
                          <a:pt x="285" y="3"/>
                        </a:cubicBezTo>
                        <a:cubicBezTo>
                          <a:pt x="286" y="3"/>
                          <a:pt x="286" y="3"/>
                          <a:pt x="286" y="2"/>
                        </a:cubicBezTo>
                        <a:cubicBezTo>
                          <a:pt x="285" y="1"/>
                          <a:pt x="285" y="1"/>
                          <a:pt x="283" y="2"/>
                        </a:cubicBezTo>
                        <a:cubicBezTo>
                          <a:pt x="283" y="2"/>
                          <a:pt x="283" y="2"/>
                          <a:pt x="283" y="3"/>
                        </a:cubicBezTo>
                        <a:cubicBezTo>
                          <a:pt x="283" y="4"/>
                          <a:pt x="283" y="4"/>
                          <a:pt x="283" y="5"/>
                        </a:cubicBezTo>
                        <a:cubicBezTo>
                          <a:pt x="283" y="5"/>
                          <a:pt x="283" y="5"/>
                          <a:pt x="283" y="5"/>
                        </a:cubicBezTo>
                        <a:cubicBezTo>
                          <a:pt x="283" y="5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2" y="4"/>
                          <a:pt x="282" y="4"/>
                          <a:pt x="282" y="4"/>
                        </a:cubicBezTo>
                        <a:cubicBezTo>
                          <a:pt x="282" y="4"/>
                          <a:pt x="282" y="5"/>
                          <a:pt x="282" y="5"/>
                        </a:cubicBezTo>
                        <a:cubicBezTo>
                          <a:pt x="282" y="5"/>
                          <a:pt x="282" y="5"/>
                          <a:pt x="282" y="5"/>
                        </a:cubicBezTo>
                        <a:cubicBezTo>
                          <a:pt x="281" y="5"/>
                          <a:pt x="280" y="5"/>
                          <a:pt x="279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5"/>
                          <a:pt x="278" y="5"/>
                          <a:pt x="278" y="5"/>
                        </a:cubicBezTo>
                        <a:cubicBezTo>
                          <a:pt x="278" y="4"/>
                          <a:pt x="278" y="4"/>
                          <a:pt x="278" y="3"/>
                        </a:cubicBezTo>
                        <a:cubicBezTo>
                          <a:pt x="278" y="2"/>
                          <a:pt x="278" y="1"/>
                          <a:pt x="276" y="1"/>
                        </a:cubicBezTo>
                        <a:cubicBezTo>
                          <a:pt x="276" y="1"/>
                          <a:pt x="275" y="1"/>
                          <a:pt x="275" y="1"/>
                        </a:cubicBezTo>
                        <a:cubicBezTo>
                          <a:pt x="275" y="1"/>
                          <a:pt x="275" y="1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5" y="2"/>
                        </a:cubicBezTo>
                        <a:cubicBezTo>
                          <a:pt x="275" y="2"/>
                          <a:pt x="275" y="2"/>
                          <a:pt x="274" y="2"/>
                        </a:cubicBezTo>
                        <a:cubicBezTo>
                          <a:pt x="274" y="2"/>
                          <a:pt x="274" y="2"/>
                          <a:pt x="274" y="2"/>
                        </a:cubicBezTo>
                        <a:cubicBezTo>
                          <a:pt x="274" y="3"/>
                          <a:pt x="274" y="4"/>
                          <a:pt x="274" y="4"/>
                        </a:cubicBezTo>
                        <a:cubicBezTo>
                          <a:pt x="274" y="5"/>
                          <a:pt x="273" y="5"/>
                          <a:pt x="272" y="5"/>
                        </a:cubicBezTo>
                        <a:cubicBezTo>
                          <a:pt x="272" y="5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2" y="6"/>
                          <a:pt x="272" y="6"/>
                          <a:pt x="272" y="6"/>
                        </a:cubicBezTo>
                        <a:cubicBezTo>
                          <a:pt x="271" y="6"/>
                          <a:pt x="270" y="6"/>
                          <a:pt x="269" y="6"/>
                        </a:cubicBezTo>
                        <a:cubicBezTo>
                          <a:pt x="268" y="6"/>
                          <a:pt x="268" y="6"/>
                          <a:pt x="267" y="5"/>
                        </a:cubicBezTo>
                        <a:cubicBezTo>
                          <a:pt x="267" y="4"/>
                          <a:pt x="267" y="4"/>
                          <a:pt x="266" y="4"/>
                        </a:cubicBezTo>
                        <a:cubicBezTo>
                          <a:pt x="266" y="4"/>
                          <a:pt x="266" y="3"/>
                          <a:pt x="265" y="3"/>
                        </a:cubicBezTo>
                        <a:cubicBezTo>
                          <a:pt x="265" y="3"/>
                          <a:pt x="265" y="3"/>
                          <a:pt x="265" y="3"/>
                        </a:cubicBezTo>
                        <a:cubicBezTo>
                          <a:pt x="264" y="3"/>
                          <a:pt x="264" y="4"/>
                          <a:pt x="264" y="4"/>
                        </a:cubicBezTo>
                        <a:cubicBezTo>
                          <a:pt x="264" y="5"/>
                          <a:pt x="265" y="5"/>
                          <a:pt x="265" y="5"/>
                        </a:cubicBezTo>
                        <a:cubicBezTo>
                          <a:pt x="265" y="6"/>
                          <a:pt x="264" y="7"/>
                          <a:pt x="265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4" y="8"/>
                          <a:pt x="264" y="8"/>
                        </a:cubicBezTo>
                        <a:cubicBezTo>
                          <a:pt x="264" y="8"/>
                          <a:pt x="263" y="8"/>
                          <a:pt x="262" y="8"/>
                        </a:cubicBezTo>
                        <a:cubicBezTo>
                          <a:pt x="262" y="8"/>
                          <a:pt x="262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8"/>
                          <a:pt x="261" y="8"/>
                          <a:pt x="261" y="8"/>
                        </a:cubicBezTo>
                        <a:cubicBezTo>
                          <a:pt x="261" y="7"/>
                          <a:pt x="261" y="7"/>
                          <a:pt x="260" y="7"/>
                        </a:cubicBezTo>
                        <a:cubicBezTo>
                          <a:pt x="260" y="7"/>
                          <a:pt x="259" y="7"/>
                          <a:pt x="258" y="7"/>
                        </a:cubicBezTo>
                        <a:cubicBezTo>
                          <a:pt x="257" y="7"/>
                          <a:pt x="257" y="7"/>
                          <a:pt x="257" y="6"/>
                        </a:cubicBezTo>
                        <a:cubicBezTo>
                          <a:pt x="257" y="6"/>
                          <a:pt x="257" y="6"/>
                          <a:pt x="257" y="6"/>
                        </a:cubicBezTo>
                        <a:cubicBezTo>
                          <a:pt x="258" y="5"/>
                          <a:pt x="258" y="5"/>
                          <a:pt x="257" y="5"/>
                        </a:cubicBezTo>
                        <a:cubicBezTo>
                          <a:pt x="257" y="5"/>
                          <a:pt x="256" y="5"/>
                          <a:pt x="256" y="5"/>
                        </a:cubicBezTo>
                        <a:cubicBezTo>
                          <a:pt x="256" y="5"/>
                          <a:pt x="256" y="5"/>
                          <a:pt x="255" y="5"/>
                        </a:cubicBezTo>
                        <a:cubicBezTo>
                          <a:pt x="255" y="5"/>
                          <a:pt x="255" y="6"/>
                          <a:pt x="255" y="6"/>
                        </a:cubicBezTo>
                        <a:cubicBezTo>
                          <a:pt x="255" y="6"/>
                          <a:pt x="255" y="6"/>
                          <a:pt x="255" y="6"/>
                        </a:cubicBezTo>
                        <a:cubicBezTo>
                          <a:pt x="255" y="7"/>
                          <a:pt x="255" y="7"/>
                          <a:pt x="254" y="7"/>
                        </a:cubicBezTo>
                        <a:cubicBezTo>
                          <a:pt x="253" y="7"/>
                          <a:pt x="253" y="7"/>
                          <a:pt x="252" y="7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8"/>
                        </a:cubicBezTo>
                        <a:cubicBezTo>
                          <a:pt x="252" y="8"/>
                          <a:pt x="252" y="8"/>
                          <a:pt x="252" y="7"/>
                        </a:cubicBezTo>
                        <a:cubicBezTo>
                          <a:pt x="252" y="7"/>
                          <a:pt x="252" y="7"/>
                          <a:pt x="252" y="7"/>
                        </a:cubicBezTo>
                        <a:cubicBezTo>
                          <a:pt x="252" y="6"/>
                          <a:pt x="252" y="5"/>
                          <a:pt x="251" y="5"/>
                        </a:cubicBezTo>
                        <a:cubicBezTo>
                          <a:pt x="251" y="5"/>
                          <a:pt x="250" y="5"/>
                          <a:pt x="250" y="5"/>
                        </a:cubicBezTo>
                        <a:cubicBezTo>
                          <a:pt x="250" y="5"/>
                          <a:pt x="249" y="5"/>
                          <a:pt x="249" y="5"/>
                        </a:cubicBezTo>
                        <a:cubicBezTo>
                          <a:pt x="249" y="5"/>
                          <a:pt x="249" y="5"/>
                          <a:pt x="249" y="5"/>
                        </a:cubicBezTo>
                        <a:cubicBezTo>
                          <a:pt x="249" y="6"/>
                          <a:pt x="249" y="5"/>
                          <a:pt x="248" y="5"/>
                        </a:cubicBezTo>
                        <a:cubicBezTo>
                          <a:pt x="248" y="5"/>
                          <a:pt x="248" y="5"/>
                          <a:pt x="248" y="5"/>
                        </a:cubicBezTo>
                        <a:cubicBezTo>
                          <a:pt x="248" y="6"/>
                          <a:pt x="247" y="6"/>
                          <a:pt x="247" y="6"/>
                        </a:cubicBezTo>
                        <a:cubicBezTo>
                          <a:pt x="247" y="6"/>
                          <a:pt x="247" y="5"/>
                          <a:pt x="248" y="5"/>
                        </a:cubicBezTo>
                        <a:cubicBezTo>
                          <a:pt x="247" y="5"/>
                          <a:pt x="246" y="5"/>
                          <a:pt x="246" y="5"/>
                        </a:cubicBezTo>
                        <a:cubicBezTo>
                          <a:pt x="245" y="5"/>
                          <a:pt x="245" y="6"/>
                          <a:pt x="245" y="6"/>
                        </a:cubicBezTo>
                        <a:cubicBezTo>
                          <a:pt x="244" y="6"/>
                          <a:pt x="243" y="6"/>
                          <a:pt x="243" y="7"/>
                        </a:cubicBezTo>
                        <a:cubicBezTo>
                          <a:pt x="241" y="7"/>
                          <a:pt x="240" y="7"/>
                          <a:pt x="239" y="7"/>
                        </a:cubicBezTo>
                        <a:cubicBezTo>
                          <a:pt x="238" y="7"/>
                          <a:pt x="238" y="7"/>
                          <a:pt x="238" y="8"/>
                        </a:cubicBezTo>
                        <a:cubicBezTo>
                          <a:pt x="238" y="8"/>
                          <a:pt x="238" y="8"/>
                          <a:pt x="238" y="9"/>
                        </a:cubicBezTo>
                        <a:cubicBezTo>
                          <a:pt x="238" y="9"/>
                          <a:pt x="238" y="9"/>
                          <a:pt x="238" y="10"/>
                        </a:cubicBezTo>
                        <a:cubicBezTo>
                          <a:pt x="238" y="10"/>
                          <a:pt x="238" y="10"/>
                          <a:pt x="238" y="10"/>
                        </a:cubicBezTo>
                        <a:cubicBezTo>
                          <a:pt x="238" y="9"/>
                          <a:pt x="238" y="9"/>
                          <a:pt x="237" y="9"/>
                        </a:cubicBezTo>
                        <a:cubicBezTo>
                          <a:pt x="236" y="9"/>
                          <a:pt x="235" y="9"/>
                          <a:pt x="234" y="10"/>
                        </a:cubicBezTo>
                        <a:cubicBezTo>
                          <a:pt x="234" y="11"/>
                          <a:pt x="233" y="11"/>
                          <a:pt x="232" y="11"/>
                        </a:cubicBezTo>
                        <a:cubicBezTo>
                          <a:pt x="231" y="11"/>
                          <a:pt x="231" y="11"/>
                          <a:pt x="231" y="11"/>
                        </a:cubicBezTo>
                        <a:cubicBezTo>
                          <a:pt x="231" y="9"/>
                          <a:pt x="230" y="9"/>
                          <a:pt x="229" y="9"/>
                        </a:cubicBezTo>
                        <a:cubicBezTo>
                          <a:pt x="229" y="9"/>
                          <a:pt x="229" y="10"/>
                          <a:pt x="229" y="10"/>
                        </a:cubicBezTo>
                        <a:cubicBezTo>
                          <a:pt x="228" y="10"/>
                          <a:pt x="228" y="10"/>
                          <a:pt x="228" y="10"/>
                        </a:cubicBezTo>
                        <a:cubicBezTo>
                          <a:pt x="228" y="9"/>
                          <a:pt x="228" y="9"/>
                          <a:pt x="227" y="9"/>
                        </a:cubicBezTo>
                        <a:cubicBezTo>
                          <a:pt x="226" y="9"/>
                          <a:pt x="225" y="9"/>
                          <a:pt x="224" y="10"/>
                        </a:cubicBezTo>
                        <a:cubicBezTo>
                          <a:pt x="223" y="10"/>
                          <a:pt x="223" y="10"/>
                          <a:pt x="223" y="10"/>
                        </a:cubicBezTo>
                        <a:cubicBezTo>
                          <a:pt x="222" y="10"/>
                          <a:pt x="221" y="10"/>
                          <a:pt x="221" y="11"/>
                        </a:cubicBezTo>
                        <a:cubicBezTo>
                          <a:pt x="221" y="11"/>
                          <a:pt x="221" y="11"/>
                          <a:pt x="221" y="11"/>
                        </a:cubicBezTo>
                        <a:cubicBezTo>
                          <a:pt x="220" y="11"/>
                          <a:pt x="218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1"/>
                        </a:cubicBezTo>
                        <a:cubicBezTo>
                          <a:pt x="217" y="11"/>
                          <a:pt x="217" y="11"/>
                          <a:pt x="217" y="12"/>
                        </a:cubicBezTo>
                        <a:cubicBezTo>
                          <a:pt x="216" y="12"/>
                          <a:pt x="216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5" y="12"/>
                          <a:pt x="215" y="12"/>
                        </a:cubicBezTo>
                        <a:cubicBezTo>
                          <a:pt x="215" y="12"/>
                          <a:pt x="214" y="12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ubicBezTo>
                          <a:pt x="213" y="13"/>
                          <a:pt x="213" y="13"/>
                          <a:pt x="213" y="14"/>
                        </a:cubicBezTo>
                        <a:cubicBezTo>
                          <a:pt x="212" y="14"/>
                          <a:pt x="212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1" y="14"/>
                          <a:pt x="211" y="14"/>
                        </a:cubicBezTo>
                        <a:cubicBezTo>
                          <a:pt x="211" y="14"/>
                          <a:pt x="210" y="14"/>
                          <a:pt x="209" y="14"/>
                        </a:cubicBezTo>
                        <a:cubicBezTo>
                          <a:pt x="209" y="14"/>
                          <a:pt x="209" y="14"/>
                          <a:pt x="208" y="14"/>
                        </a:cubicBezTo>
                        <a:cubicBezTo>
                          <a:pt x="208" y="15"/>
                          <a:pt x="208" y="15"/>
                          <a:pt x="207" y="15"/>
                        </a:cubicBezTo>
                        <a:cubicBezTo>
                          <a:pt x="207" y="16"/>
                          <a:pt x="206" y="16"/>
                          <a:pt x="205" y="16"/>
                        </a:cubicBezTo>
                        <a:cubicBezTo>
                          <a:pt x="204" y="17"/>
                          <a:pt x="203" y="16"/>
                          <a:pt x="202" y="17"/>
                        </a:cubicBezTo>
                        <a:cubicBezTo>
                          <a:pt x="201" y="17"/>
                          <a:pt x="201" y="17"/>
                          <a:pt x="200" y="17"/>
                        </a:cubicBezTo>
                        <a:cubicBezTo>
                          <a:pt x="200" y="17"/>
                          <a:pt x="199" y="16"/>
                          <a:pt x="199" y="17"/>
                        </a:cubicBezTo>
                        <a:cubicBezTo>
                          <a:pt x="198" y="17"/>
                          <a:pt x="197" y="17"/>
                          <a:pt x="196" y="17"/>
                        </a:cubicBezTo>
                        <a:cubicBezTo>
                          <a:pt x="195" y="17"/>
                          <a:pt x="195" y="18"/>
                          <a:pt x="195" y="18"/>
                        </a:cubicBezTo>
                        <a:cubicBezTo>
                          <a:pt x="195" y="18"/>
                          <a:pt x="195" y="18"/>
                          <a:pt x="195" y="18"/>
                        </a:cubicBezTo>
                        <a:cubicBezTo>
                          <a:pt x="195" y="18"/>
                          <a:pt x="194" y="18"/>
                          <a:pt x="194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1" y="19"/>
                          <a:pt x="190" y="21"/>
                          <a:pt x="188" y="21"/>
                        </a:cubicBezTo>
                        <a:cubicBezTo>
                          <a:pt x="188" y="21"/>
                          <a:pt x="188" y="21"/>
                          <a:pt x="188" y="21"/>
                        </a:cubicBezTo>
                        <a:cubicBezTo>
                          <a:pt x="187" y="22"/>
                          <a:pt x="186" y="21"/>
                          <a:pt x="186" y="22"/>
                        </a:cubicBezTo>
                        <a:cubicBezTo>
                          <a:pt x="186" y="22"/>
                          <a:pt x="186" y="22"/>
                          <a:pt x="186" y="22"/>
                        </a:cubicBezTo>
                        <a:cubicBezTo>
                          <a:pt x="185" y="23"/>
                          <a:pt x="183" y="22"/>
                          <a:pt x="182" y="23"/>
                        </a:cubicBezTo>
                        <a:cubicBezTo>
                          <a:pt x="182" y="23"/>
                          <a:pt x="182" y="23"/>
                          <a:pt x="182" y="23"/>
                        </a:cubicBezTo>
                        <a:cubicBezTo>
                          <a:pt x="182" y="23"/>
                          <a:pt x="181" y="23"/>
                          <a:pt x="180" y="24"/>
                        </a:cubicBezTo>
                        <a:cubicBezTo>
                          <a:pt x="180" y="24"/>
                          <a:pt x="180" y="24"/>
                          <a:pt x="180" y="24"/>
                        </a:cubicBezTo>
                        <a:cubicBezTo>
                          <a:pt x="179" y="24"/>
                          <a:pt x="179" y="24"/>
                          <a:pt x="178" y="24"/>
                        </a:cubicBezTo>
                        <a:cubicBezTo>
                          <a:pt x="178" y="25"/>
                          <a:pt x="177" y="26"/>
                          <a:pt x="176" y="26"/>
                        </a:cubicBezTo>
                        <a:cubicBezTo>
                          <a:pt x="176" y="26"/>
                          <a:pt x="175" y="26"/>
                          <a:pt x="175" y="26"/>
                        </a:cubicBezTo>
                        <a:cubicBezTo>
                          <a:pt x="175" y="26"/>
                          <a:pt x="175" y="26"/>
                          <a:pt x="175" y="26"/>
                        </a:cubicBezTo>
                        <a:cubicBezTo>
                          <a:pt x="175" y="26"/>
                          <a:pt x="174" y="26"/>
                          <a:pt x="174" y="26"/>
                        </a:cubicBezTo>
                        <a:cubicBezTo>
                          <a:pt x="174" y="26"/>
                          <a:pt x="174" y="26"/>
                          <a:pt x="173" y="26"/>
                        </a:cubicBezTo>
                        <a:cubicBezTo>
                          <a:pt x="173" y="26"/>
                          <a:pt x="172" y="27"/>
                          <a:pt x="171" y="27"/>
                        </a:cubicBezTo>
                        <a:cubicBezTo>
                          <a:pt x="171" y="27"/>
                          <a:pt x="171" y="27"/>
                          <a:pt x="171" y="28"/>
                        </a:cubicBezTo>
                        <a:cubicBezTo>
                          <a:pt x="171" y="28"/>
                          <a:pt x="170" y="28"/>
                          <a:pt x="170" y="28"/>
                        </a:cubicBezTo>
                        <a:cubicBezTo>
                          <a:pt x="170" y="28"/>
                          <a:pt x="169" y="28"/>
                          <a:pt x="169" y="28"/>
                        </a:cubicBezTo>
                        <a:cubicBezTo>
                          <a:pt x="169" y="29"/>
                          <a:pt x="168" y="29"/>
                          <a:pt x="167" y="29"/>
                        </a:cubicBezTo>
                        <a:cubicBezTo>
                          <a:pt x="167" y="29"/>
                          <a:pt x="167" y="29"/>
                          <a:pt x="167" y="29"/>
                        </a:cubicBezTo>
                        <a:cubicBezTo>
                          <a:pt x="162" y="31"/>
                          <a:pt x="159" y="33"/>
                          <a:pt x="155" y="36"/>
                        </a:cubicBezTo>
                        <a:cubicBezTo>
                          <a:pt x="155" y="36"/>
                          <a:pt x="155" y="36"/>
                          <a:pt x="155" y="36"/>
                        </a:cubicBezTo>
                        <a:cubicBezTo>
                          <a:pt x="154" y="36"/>
                          <a:pt x="152" y="36"/>
                          <a:pt x="152" y="37"/>
                        </a:cubicBezTo>
                        <a:cubicBezTo>
                          <a:pt x="152" y="37"/>
                          <a:pt x="152" y="37"/>
                          <a:pt x="152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7"/>
                          <a:pt x="151" y="37"/>
                          <a:pt x="151" y="37"/>
                        </a:cubicBezTo>
                        <a:cubicBezTo>
                          <a:pt x="151" y="38"/>
                          <a:pt x="150" y="38"/>
                          <a:pt x="150" y="38"/>
                        </a:cubicBezTo>
                        <a:cubicBezTo>
                          <a:pt x="150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9" y="38"/>
                          <a:pt x="149" y="38"/>
                          <a:pt x="149" y="38"/>
                        </a:cubicBezTo>
                        <a:cubicBezTo>
                          <a:pt x="148" y="38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39"/>
                        </a:cubicBezTo>
                        <a:cubicBezTo>
                          <a:pt x="148" y="39"/>
                          <a:pt x="148" y="39"/>
                          <a:pt x="148" y="40"/>
                        </a:cubicBezTo>
                        <a:cubicBezTo>
                          <a:pt x="148" y="40"/>
                          <a:pt x="148" y="40"/>
                          <a:pt x="148" y="40"/>
                        </a:cubicBezTo>
                        <a:cubicBezTo>
                          <a:pt x="147" y="40"/>
                          <a:pt x="147" y="40"/>
                          <a:pt x="147" y="41"/>
                        </a:cubicBezTo>
                        <a:cubicBezTo>
                          <a:pt x="144" y="42"/>
                          <a:pt x="142" y="44"/>
                          <a:pt x="139" y="45"/>
                        </a:cubicBezTo>
                        <a:cubicBezTo>
                          <a:pt x="139" y="45"/>
                          <a:pt x="139" y="45"/>
                          <a:pt x="139" y="45"/>
                        </a:cubicBezTo>
                        <a:cubicBezTo>
                          <a:pt x="138" y="46"/>
                          <a:pt x="137" y="45"/>
                          <a:pt x="137" y="46"/>
                        </a:cubicBezTo>
                        <a:cubicBezTo>
                          <a:pt x="137" y="46"/>
                          <a:pt x="137" y="46"/>
                          <a:pt x="137" y="46"/>
                        </a:cubicBezTo>
                        <a:cubicBezTo>
                          <a:pt x="136" y="47"/>
                          <a:pt x="135" y="47"/>
                          <a:pt x="134" y="48"/>
                        </a:cubicBezTo>
                        <a:cubicBezTo>
                          <a:pt x="134" y="48"/>
                          <a:pt x="134" y="48"/>
                          <a:pt x="134" y="48"/>
                        </a:cubicBezTo>
                        <a:cubicBezTo>
                          <a:pt x="133" y="49"/>
                          <a:pt x="133" y="48"/>
                          <a:pt x="133" y="49"/>
                        </a:cubicBezTo>
                        <a:cubicBezTo>
                          <a:pt x="133" y="49"/>
                          <a:pt x="133" y="49"/>
                          <a:pt x="133" y="49"/>
                        </a:cubicBezTo>
                        <a:cubicBezTo>
                          <a:pt x="132" y="49"/>
                          <a:pt x="132" y="49"/>
                          <a:pt x="132" y="50"/>
                        </a:cubicBezTo>
                        <a:cubicBezTo>
                          <a:pt x="132" y="50"/>
                          <a:pt x="132" y="50"/>
                          <a:pt x="132" y="50"/>
                        </a:cubicBezTo>
                        <a:cubicBezTo>
                          <a:pt x="131" y="50"/>
                          <a:pt x="131" y="50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30" y="51"/>
                          <a:pt x="130" y="51"/>
                        </a:cubicBezTo>
                        <a:cubicBezTo>
                          <a:pt x="130" y="51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9" y="52"/>
                          <a:pt x="129" y="52"/>
                        </a:cubicBezTo>
                        <a:cubicBezTo>
                          <a:pt x="129" y="52"/>
                          <a:pt x="128" y="52"/>
                          <a:pt x="128" y="52"/>
                        </a:cubicBezTo>
                        <a:cubicBezTo>
                          <a:pt x="128" y="52"/>
                          <a:pt x="128" y="52"/>
                          <a:pt x="127" y="52"/>
                        </a:cubicBezTo>
                        <a:cubicBezTo>
                          <a:pt x="124" y="55"/>
                          <a:pt x="121" y="59"/>
                          <a:pt x="117" y="60"/>
                        </a:cubicBezTo>
                        <a:cubicBezTo>
                          <a:pt x="117" y="60"/>
                          <a:pt x="116" y="61"/>
                          <a:pt x="116" y="61"/>
                        </a:cubicBezTo>
                        <a:cubicBezTo>
                          <a:pt x="116" y="62"/>
                          <a:pt x="116" y="62"/>
                          <a:pt x="116" y="62"/>
                        </a:cubicBezTo>
                        <a:cubicBezTo>
                          <a:pt x="115" y="63"/>
                          <a:pt x="114" y="63"/>
                          <a:pt x="114" y="64"/>
                        </a:cubicBezTo>
                        <a:cubicBezTo>
                          <a:pt x="114" y="65"/>
                          <a:pt x="113" y="66"/>
                          <a:pt x="112" y="67"/>
                        </a:cubicBezTo>
                        <a:cubicBezTo>
                          <a:pt x="111" y="67"/>
                          <a:pt x="111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10" y="68"/>
                          <a:pt x="110" y="68"/>
                          <a:pt x="110" y="68"/>
                        </a:cubicBezTo>
                        <a:cubicBezTo>
                          <a:pt x="108" y="70"/>
                          <a:pt x="106" y="70"/>
                          <a:pt x="105" y="71"/>
                        </a:cubicBezTo>
                        <a:cubicBezTo>
                          <a:pt x="105" y="71"/>
                          <a:pt x="105" y="71"/>
                          <a:pt x="105" y="71"/>
                        </a:cubicBezTo>
                        <a:cubicBezTo>
                          <a:pt x="103" y="72"/>
                          <a:pt x="104" y="74"/>
                          <a:pt x="102" y="75"/>
                        </a:cubicBezTo>
                        <a:cubicBezTo>
                          <a:pt x="102" y="75"/>
                          <a:pt x="102" y="75"/>
                          <a:pt x="102" y="75"/>
                        </a:cubicBezTo>
                        <a:cubicBezTo>
                          <a:pt x="101" y="76"/>
                          <a:pt x="100" y="77"/>
                          <a:pt x="99" y="78"/>
                        </a:cubicBezTo>
                        <a:cubicBezTo>
                          <a:pt x="99" y="78"/>
                          <a:pt x="99" y="78"/>
                          <a:pt x="99" y="78"/>
                        </a:cubicBezTo>
                        <a:cubicBezTo>
                          <a:pt x="99" y="79"/>
                          <a:pt x="98" y="79"/>
                          <a:pt x="98" y="80"/>
                        </a:cubicBezTo>
                        <a:cubicBezTo>
                          <a:pt x="98" y="80"/>
                          <a:pt x="98" y="80"/>
                          <a:pt x="98" y="80"/>
                        </a:cubicBezTo>
                        <a:cubicBezTo>
                          <a:pt x="96" y="80"/>
                          <a:pt x="95" y="80"/>
                          <a:pt x="94" y="82"/>
                        </a:cubicBezTo>
                        <a:cubicBezTo>
                          <a:pt x="94" y="82"/>
                          <a:pt x="94" y="82"/>
                          <a:pt x="94" y="82"/>
                        </a:cubicBezTo>
                        <a:cubicBezTo>
                          <a:pt x="93" y="82"/>
                          <a:pt x="92" y="82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2" y="83"/>
                          <a:pt x="92" y="83"/>
                          <a:pt x="92" y="83"/>
                        </a:cubicBezTo>
                        <a:cubicBezTo>
                          <a:pt x="90" y="85"/>
                          <a:pt x="88" y="88"/>
                          <a:pt x="85" y="88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5" y="89"/>
                          <a:pt x="85" y="89"/>
                          <a:pt x="85" y="89"/>
                        </a:cubicBezTo>
                        <a:cubicBezTo>
                          <a:pt x="84" y="89"/>
                          <a:pt x="84" y="90"/>
                          <a:pt x="84" y="90"/>
                        </a:cubicBezTo>
                        <a:cubicBezTo>
                          <a:pt x="84" y="90"/>
                          <a:pt x="84" y="90"/>
                          <a:pt x="84" y="90"/>
                        </a:cubicBezTo>
                        <a:cubicBezTo>
                          <a:pt x="84" y="91"/>
                          <a:pt x="83" y="91"/>
                          <a:pt x="83" y="91"/>
                        </a:cubicBezTo>
                        <a:cubicBezTo>
                          <a:pt x="82" y="92"/>
                          <a:pt x="82" y="92"/>
                          <a:pt x="81" y="93"/>
                        </a:cubicBezTo>
                        <a:cubicBezTo>
                          <a:pt x="81" y="94"/>
                          <a:pt x="80" y="94"/>
                          <a:pt x="80" y="94"/>
                        </a:cubicBezTo>
                        <a:cubicBezTo>
                          <a:pt x="79" y="94"/>
                          <a:pt x="79" y="94"/>
                          <a:pt x="78" y="95"/>
                        </a:cubicBezTo>
                        <a:cubicBezTo>
                          <a:pt x="78" y="95"/>
                          <a:pt x="78" y="95"/>
                          <a:pt x="78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7" y="95"/>
                          <a:pt x="77" y="95"/>
                          <a:pt x="77" y="95"/>
                        </a:cubicBezTo>
                        <a:cubicBezTo>
                          <a:pt x="76" y="95"/>
                          <a:pt x="76" y="95"/>
                          <a:pt x="75" y="96"/>
                        </a:cubicBezTo>
                        <a:cubicBezTo>
                          <a:pt x="75" y="96"/>
                          <a:pt x="75" y="97"/>
                          <a:pt x="75" y="97"/>
                        </a:cubicBezTo>
                        <a:cubicBezTo>
                          <a:pt x="75" y="97"/>
                          <a:pt x="75" y="97"/>
                          <a:pt x="75" y="97"/>
                        </a:cubicBezTo>
                        <a:cubicBezTo>
                          <a:pt x="74" y="98"/>
                          <a:pt x="74" y="98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2" y="100"/>
                          <a:pt x="72" y="100"/>
                        </a:cubicBezTo>
                        <a:cubicBezTo>
                          <a:pt x="72" y="100"/>
                          <a:pt x="71" y="101"/>
                          <a:pt x="71" y="101"/>
                        </a:cubicBezTo>
                        <a:cubicBezTo>
                          <a:pt x="71" y="101"/>
                          <a:pt x="71" y="101"/>
                          <a:pt x="71" y="101"/>
                        </a:cubicBezTo>
                        <a:cubicBezTo>
                          <a:pt x="70" y="101"/>
                          <a:pt x="70" y="102"/>
                          <a:pt x="69" y="103"/>
                        </a:cubicBezTo>
                        <a:cubicBezTo>
                          <a:pt x="69" y="103"/>
                          <a:pt x="69" y="103"/>
                          <a:pt x="69" y="103"/>
                        </a:cubicBezTo>
                        <a:cubicBezTo>
                          <a:pt x="68" y="103"/>
                          <a:pt x="67" y="104"/>
                          <a:pt x="67" y="105"/>
                        </a:cubicBezTo>
                        <a:cubicBezTo>
                          <a:pt x="67" y="105"/>
                          <a:pt x="67" y="105"/>
                          <a:pt x="67" y="105"/>
                        </a:cubicBezTo>
                        <a:cubicBezTo>
                          <a:pt x="67" y="105"/>
                          <a:pt x="67" y="105"/>
                          <a:pt x="66" y="106"/>
                        </a:cubicBezTo>
                        <a:cubicBezTo>
                          <a:pt x="67" y="106"/>
                          <a:pt x="67" y="106"/>
                          <a:pt x="67" y="106"/>
                        </a:cubicBezTo>
                        <a:cubicBezTo>
                          <a:pt x="66" y="106"/>
                          <a:pt x="66" y="106"/>
                          <a:pt x="65" y="106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5" y="107"/>
                          <a:pt x="65" y="107"/>
                          <a:pt x="65" y="107"/>
                        </a:cubicBezTo>
                        <a:cubicBezTo>
                          <a:pt x="64" y="108"/>
                          <a:pt x="63" y="108"/>
                          <a:pt x="63" y="109"/>
                        </a:cubicBezTo>
                        <a:cubicBezTo>
                          <a:pt x="62" y="110"/>
                          <a:pt x="62" y="110"/>
                          <a:pt x="63" y="111"/>
                        </a:cubicBezTo>
                        <a:cubicBezTo>
                          <a:pt x="63" y="111"/>
                          <a:pt x="64" y="112"/>
                          <a:pt x="64" y="112"/>
                        </a:cubicBezTo>
                        <a:cubicBezTo>
                          <a:pt x="64" y="112"/>
                          <a:pt x="64" y="112"/>
                          <a:pt x="64" y="112"/>
                        </a:cubicBezTo>
                        <a:cubicBezTo>
                          <a:pt x="63" y="112"/>
                          <a:pt x="63" y="112"/>
                          <a:pt x="63" y="112"/>
                        </a:cubicBezTo>
                        <a:cubicBezTo>
                          <a:pt x="62" y="112"/>
                          <a:pt x="62" y="112"/>
                          <a:pt x="61" y="112"/>
                        </a:cubicBezTo>
                        <a:cubicBezTo>
                          <a:pt x="61" y="111"/>
                          <a:pt x="60" y="111"/>
                          <a:pt x="60" y="112"/>
                        </a:cubicBezTo>
                        <a:cubicBezTo>
                          <a:pt x="59" y="112"/>
                          <a:pt x="59" y="113"/>
                          <a:pt x="58" y="113"/>
                        </a:cubicBezTo>
                        <a:cubicBezTo>
                          <a:pt x="58" y="113"/>
                          <a:pt x="58" y="113"/>
                          <a:pt x="58" y="113"/>
                        </a:cubicBezTo>
                        <a:cubicBezTo>
                          <a:pt x="58" y="114"/>
                          <a:pt x="58" y="114"/>
                          <a:pt x="58" y="114"/>
                        </a:cubicBezTo>
                        <a:cubicBezTo>
                          <a:pt x="58" y="114"/>
                          <a:pt x="58" y="113"/>
                          <a:pt x="58" y="113"/>
                        </a:cubicBezTo>
                        <a:cubicBezTo>
                          <a:pt x="57" y="114"/>
                          <a:pt x="57" y="114"/>
                          <a:pt x="57" y="115"/>
                        </a:cubicBezTo>
                        <a:cubicBezTo>
                          <a:pt x="57" y="115"/>
                          <a:pt x="56" y="115"/>
                          <a:pt x="56" y="115"/>
                        </a:cubicBezTo>
                        <a:cubicBezTo>
                          <a:pt x="56" y="115"/>
                          <a:pt x="56" y="116"/>
                          <a:pt x="56" y="116"/>
                        </a:cubicBezTo>
                        <a:cubicBezTo>
                          <a:pt x="56" y="116"/>
                          <a:pt x="56" y="117"/>
                          <a:pt x="56" y="117"/>
                        </a:cubicBezTo>
                        <a:cubicBezTo>
                          <a:pt x="56" y="117"/>
                          <a:pt x="56" y="117"/>
                          <a:pt x="56" y="117"/>
                        </a:cubicBezTo>
                        <a:cubicBezTo>
                          <a:pt x="55" y="117"/>
                          <a:pt x="54" y="118"/>
                          <a:pt x="54" y="119"/>
                        </a:cubicBezTo>
                        <a:cubicBezTo>
                          <a:pt x="54" y="119"/>
                          <a:pt x="54" y="119"/>
                          <a:pt x="54" y="119"/>
                        </a:cubicBezTo>
                        <a:cubicBezTo>
                          <a:pt x="53" y="119"/>
                          <a:pt x="53" y="119"/>
                          <a:pt x="53" y="120"/>
                        </a:cubicBezTo>
                        <a:cubicBezTo>
                          <a:pt x="53" y="120"/>
                          <a:pt x="53" y="120"/>
                          <a:pt x="53" y="120"/>
                        </a:cubicBezTo>
                        <a:cubicBezTo>
                          <a:pt x="53" y="120"/>
                          <a:pt x="52" y="120"/>
                          <a:pt x="52" y="121"/>
                        </a:cubicBezTo>
                        <a:cubicBezTo>
                          <a:pt x="52" y="121"/>
                          <a:pt x="52" y="121"/>
                          <a:pt x="52" y="121"/>
                        </a:cubicBezTo>
                        <a:cubicBezTo>
                          <a:pt x="51" y="121"/>
                          <a:pt x="51" y="121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50" y="123"/>
                          <a:pt x="50" y="123"/>
                          <a:pt x="50" y="123"/>
                        </a:cubicBezTo>
                        <a:cubicBezTo>
                          <a:pt x="49" y="123"/>
                          <a:pt x="49" y="124"/>
                          <a:pt x="49" y="124"/>
                        </a:cubicBezTo>
                        <a:cubicBezTo>
                          <a:pt x="49" y="124"/>
                          <a:pt x="49" y="124"/>
                          <a:pt x="49" y="124"/>
                        </a:cubicBezTo>
                        <a:cubicBezTo>
                          <a:pt x="48" y="124"/>
                          <a:pt x="48" y="124"/>
                          <a:pt x="48" y="124"/>
                        </a:cubicBezTo>
                        <a:cubicBezTo>
                          <a:pt x="46" y="125"/>
                          <a:pt x="45" y="127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4" y="128"/>
                          <a:pt x="44" y="128"/>
                        </a:cubicBezTo>
                        <a:cubicBezTo>
                          <a:pt x="44" y="128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3" y="129"/>
                          <a:pt x="43" y="129"/>
                          <a:pt x="43" y="129"/>
                        </a:cubicBezTo>
                        <a:cubicBezTo>
                          <a:pt x="42" y="129"/>
                          <a:pt x="42" y="129"/>
                          <a:pt x="42" y="130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2" y="131"/>
                          <a:pt x="42" y="131"/>
                          <a:pt x="42" y="131"/>
                        </a:cubicBezTo>
                        <a:cubicBezTo>
                          <a:pt x="41" y="132"/>
                          <a:pt x="41" y="132"/>
                          <a:pt x="41" y="132"/>
                        </a:cubicBezTo>
                        <a:cubicBezTo>
                          <a:pt x="42" y="133"/>
                          <a:pt x="42" y="133"/>
                          <a:pt x="43" y="133"/>
                        </a:cubicBezTo>
                        <a:cubicBezTo>
                          <a:pt x="43" y="133"/>
                          <a:pt x="43" y="133"/>
                          <a:pt x="43" y="133"/>
                        </a:cubicBezTo>
                        <a:cubicBezTo>
                          <a:pt x="43" y="134"/>
                          <a:pt x="42" y="134"/>
                          <a:pt x="42" y="134"/>
                        </a:cubicBezTo>
                        <a:cubicBezTo>
                          <a:pt x="42" y="134"/>
                          <a:pt x="42" y="134"/>
                          <a:pt x="41" y="134"/>
                        </a:cubicBezTo>
                        <a:cubicBezTo>
                          <a:pt x="41" y="134"/>
                          <a:pt x="40" y="134"/>
                          <a:pt x="40" y="135"/>
                        </a:cubicBezTo>
                        <a:cubicBezTo>
                          <a:pt x="40" y="135"/>
                          <a:pt x="40" y="135"/>
                          <a:pt x="40" y="135"/>
                        </a:cubicBezTo>
                        <a:cubicBezTo>
                          <a:pt x="39" y="136"/>
                          <a:pt x="39" y="136"/>
                          <a:pt x="39" y="136"/>
                        </a:cubicBezTo>
                        <a:cubicBezTo>
                          <a:pt x="38" y="137"/>
                          <a:pt x="37" y="138"/>
                          <a:pt x="37" y="139"/>
                        </a:cubicBezTo>
                        <a:cubicBezTo>
                          <a:pt x="37" y="139"/>
                          <a:pt x="37" y="139"/>
                          <a:pt x="37" y="139"/>
                        </a:cubicBezTo>
                        <a:cubicBezTo>
                          <a:pt x="36" y="139"/>
                          <a:pt x="36" y="139"/>
                          <a:pt x="36" y="140"/>
                        </a:cubicBezTo>
                        <a:cubicBezTo>
                          <a:pt x="36" y="140"/>
                          <a:pt x="36" y="140"/>
                          <a:pt x="36" y="140"/>
                        </a:cubicBezTo>
                        <a:cubicBezTo>
                          <a:pt x="35" y="140"/>
                          <a:pt x="35" y="140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4" y="141"/>
                          <a:pt x="34" y="141"/>
                          <a:pt x="34" y="141"/>
                        </a:cubicBezTo>
                        <a:cubicBezTo>
                          <a:pt x="33" y="142"/>
                          <a:pt x="33" y="142"/>
                          <a:pt x="33" y="143"/>
                        </a:cubicBezTo>
                        <a:cubicBezTo>
                          <a:pt x="33" y="143"/>
                          <a:pt x="33" y="144"/>
                          <a:pt x="33" y="144"/>
                        </a:cubicBezTo>
                        <a:cubicBezTo>
                          <a:pt x="33" y="145"/>
                          <a:pt x="33" y="145"/>
                          <a:pt x="33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2" y="145"/>
                          <a:pt x="32" y="145"/>
                          <a:pt x="32" y="145"/>
                        </a:cubicBezTo>
                        <a:cubicBezTo>
                          <a:pt x="31" y="145"/>
                          <a:pt x="31" y="145"/>
                          <a:pt x="31" y="146"/>
                        </a:cubicBezTo>
                        <a:cubicBezTo>
                          <a:pt x="31" y="147"/>
                          <a:pt x="30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7" y="150"/>
                          <a:pt x="26" y="151"/>
                          <a:pt x="25" y="154"/>
                        </a:cubicBezTo>
                        <a:cubicBezTo>
                          <a:pt x="25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4"/>
                          <a:pt x="24" y="154"/>
                        </a:cubicBezTo>
                        <a:cubicBezTo>
                          <a:pt x="24" y="154"/>
                          <a:pt x="24" y="155"/>
                          <a:pt x="23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4" y="155"/>
                        </a:cubicBezTo>
                        <a:cubicBezTo>
                          <a:pt x="24" y="155"/>
                          <a:pt x="24" y="155"/>
                          <a:pt x="23" y="155"/>
                        </a:cubicBezTo>
                        <a:cubicBezTo>
                          <a:pt x="23" y="155"/>
                          <a:pt x="23" y="155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2" y="156"/>
                          <a:pt x="22" y="156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7"/>
                        </a:cubicBezTo>
                        <a:cubicBezTo>
                          <a:pt x="23" y="157"/>
                          <a:pt x="23" y="157"/>
                          <a:pt x="23" y="158"/>
                        </a:cubicBezTo>
                        <a:cubicBezTo>
                          <a:pt x="24" y="158"/>
                          <a:pt x="24" y="158"/>
                          <a:pt x="24" y="159"/>
                        </a:cubicBezTo>
                        <a:cubicBezTo>
                          <a:pt x="24" y="160"/>
                          <a:pt x="24" y="160"/>
                          <a:pt x="23" y="161"/>
                        </a:cubicBezTo>
                        <a:cubicBezTo>
                          <a:pt x="23" y="161"/>
                          <a:pt x="24" y="161"/>
                          <a:pt x="24" y="161"/>
                        </a:cubicBezTo>
                        <a:cubicBezTo>
                          <a:pt x="24" y="161"/>
                          <a:pt x="24" y="161"/>
                          <a:pt x="24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3" y="161"/>
                          <a:pt x="23" y="161"/>
                          <a:pt x="23" y="161"/>
                        </a:cubicBezTo>
                        <a:cubicBezTo>
                          <a:pt x="22" y="161"/>
                          <a:pt x="21" y="161"/>
                          <a:pt x="21" y="161"/>
                        </a:cubicBezTo>
                        <a:cubicBezTo>
                          <a:pt x="20" y="161"/>
                          <a:pt x="20" y="161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9" y="160"/>
                          <a:pt x="19" y="160"/>
                          <a:pt x="19" y="161"/>
                        </a:cubicBezTo>
                        <a:cubicBezTo>
                          <a:pt x="19" y="161"/>
                          <a:pt x="19" y="161"/>
                          <a:pt x="19" y="161"/>
                        </a:cubicBezTo>
                        <a:cubicBezTo>
                          <a:pt x="18" y="161"/>
                          <a:pt x="18" y="161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19" y="162"/>
                          <a:pt x="19" y="162"/>
                        </a:cubicBezTo>
                        <a:cubicBezTo>
                          <a:pt x="19" y="162"/>
                          <a:pt x="20" y="162"/>
                          <a:pt x="20" y="162"/>
                        </a:cubicBezTo>
                        <a:cubicBezTo>
                          <a:pt x="20" y="163"/>
                          <a:pt x="20" y="163"/>
                          <a:pt x="19" y="164"/>
                        </a:cubicBezTo>
                        <a:cubicBezTo>
                          <a:pt x="19" y="163"/>
                          <a:pt x="19" y="163"/>
                          <a:pt x="19" y="163"/>
                        </a:cubicBezTo>
                        <a:cubicBezTo>
                          <a:pt x="18" y="163"/>
                          <a:pt x="18" y="163"/>
                          <a:pt x="18" y="163"/>
                        </a:cubicBezTo>
                        <a:cubicBezTo>
                          <a:pt x="18" y="164"/>
                          <a:pt x="17" y="164"/>
                          <a:pt x="17" y="164"/>
                        </a:cubicBezTo>
                        <a:cubicBezTo>
                          <a:pt x="16" y="164"/>
                          <a:pt x="16" y="165"/>
                          <a:pt x="17" y="166"/>
                        </a:cubicBezTo>
                        <a:cubicBezTo>
                          <a:pt x="17" y="166"/>
                          <a:pt x="17" y="166"/>
                          <a:pt x="17" y="166"/>
                        </a:cubicBezTo>
                        <a:cubicBezTo>
                          <a:pt x="17" y="166"/>
                          <a:pt x="17" y="167"/>
                          <a:pt x="17" y="167"/>
                        </a:cubicBezTo>
                        <a:cubicBezTo>
                          <a:pt x="18" y="167"/>
                          <a:pt x="18" y="167"/>
                          <a:pt x="18" y="167"/>
                        </a:cubicBezTo>
                        <a:cubicBezTo>
                          <a:pt x="19" y="168"/>
                          <a:pt x="18" y="168"/>
                          <a:pt x="18" y="169"/>
                        </a:cubicBezTo>
                        <a:cubicBezTo>
                          <a:pt x="17" y="169"/>
                          <a:pt x="17" y="169"/>
                          <a:pt x="16" y="170"/>
                        </a:cubicBezTo>
                        <a:cubicBezTo>
                          <a:pt x="16" y="170"/>
                          <a:pt x="16" y="170"/>
                          <a:pt x="16" y="171"/>
                        </a:cubicBezTo>
                        <a:cubicBezTo>
                          <a:pt x="15" y="171"/>
                          <a:pt x="15" y="171"/>
                          <a:pt x="14" y="172"/>
                        </a:cubicBezTo>
                        <a:cubicBezTo>
                          <a:pt x="14" y="172"/>
                          <a:pt x="14" y="172"/>
                          <a:pt x="14" y="173"/>
                        </a:cubicBezTo>
                        <a:cubicBezTo>
                          <a:pt x="14" y="173"/>
                          <a:pt x="14" y="173"/>
                          <a:pt x="14" y="174"/>
                        </a:cubicBezTo>
                        <a:cubicBezTo>
                          <a:pt x="14" y="174"/>
                          <a:pt x="15" y="174"/>
                          <a:pt x="15" y="173"/>
                        </a:cubicBezTo>
                        <a:cubicBezTo>
                          <a:pt x="15" y="173"/>
                          <a:pt x="16" y="173"/>
                          <a:pt x="16" y="173"/>
                        </a:cubicBezTo>
                        <a:cubicBezTo>
                          <a:pt x="17" y="173"/>
                          <a:pt x="17" y="173"/>
                          <a:pt x="18" y="173"/>
                        </a:cubicBezTo>
                        <a:cubicBezTo>
                          <a:pt x="18" y="174"/>
                          <a:pt x="17" y="174"/>
                          <a:pt x="17" y="174"/>
                        </a:cubicBezTo>
                        <a:cubicBezTo>
                          <a:pt x="18" y="175"/>
                          <a:pt x="17" y="175"/>
                          <a:pt x="17" y="176"/>
                        </a:cubicBezTo>
                        <a:cubicBezTo>
                          <a:pt x="17" y="176"/>
                          <a:pt x="17" y="176"/>
                          <a:pt x="17" y="176"/>
                        </a:cubicBezTo>
                        <a:cubicBezTo>
                          <a:pt x="17" y="176"/>
                          <a:pt x="17" y="177"/>
                          <a:pt x="16" y="177"/>
                        </a:cubicBezTo>
                        <a:cubicBezTo>
                          <a:pt x="16" y="177"/>
                          <a:pt x="16" y="177"/>
                          <a:pt x="16" y="177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6" y="178"/>
                        </a:cubicBezTo>
                        <a:cubicBezTo>
                          <a:pt x="16" y="178"/>
                          <a:pt x="16" y="178"/>
                          <a:pt x="16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5" y="178"/>
                          <a:pt x="15" y="178"/>
                          <a:pt x="15" y="178"/>
                        </a:cubicBezTo>
                        <a:cubicBezTo>
                          <a:pt x="14" y="178"/>
                          <a:pt x="14" y="179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4" y="180"/>
                          <a:pt x="14" y="180"/>
                          <a:pt x="14" y="180"/>
                        </a:cubicBezTo>
                        <a:cubicBezTo>
                          <a:pt x="13" y="180"/>
                          <a:pt x="13" y="181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3" y="182"/>
                          <a:pt x="13" y="182"/>
                          <a:pt x="13" y="182"/>
                        </a:cubicBezTo>
                        <a:cubicBezTo>
                          <a:pt x="12" y="182"/>
                          <a:pt x="12" y="182"/>
                          <a:pt x="11" y="182"/>
                        </a:cubicBezTo>
                        <a:cubicBezTo>
                          <a:pt x="11" y="183"/>
                          <a:pt x="11" y="183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1" y="184"/>
                          <a:pt x="11" y="184"/>
                          <a:pt x="11" y="184"/>
                        </a:cubicBezTo>
                        <a:cubicBezTo>
                          <a:pt x="10" y="184"/>
                          <a:pt x="9" y="184"/>
                          <a:pt x="9" y="185"/>
                        </a:cubicBezTo>
                        <a:cubicBezTo>
                          <a:pt x="9" y="185"/>
                          <a:pt x="10" y="185"/>
                          <a:pt x="10" y="185"/>
                        </a:cubicBezTo>
                        <a:cubicBezTo>
                          <a:pt x="10" y="185"/>
                          <a:pt x="10" y="185"/>
                          <a:pt x="10" y="185"/>
                        </a:cubicBezTo>
                        <a:cubicBezTo>
                          <a:pt x="9" y="185"/>
                          <a:pt x="9" y="185"/>
                          <a:pt x="9" y="185"/>
                        </a:cubicBezTo>
                        <a:cubicBezTo>
                          <a:pt x="9" y="185"/>
                          <a:pt x="9" y="186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9" y="187"/>
                          <a:pt x="9" y="187"/>
                          <a:pt x="9" y="187"/>
                        </a:cubicBezTo>
                        <a:cubicBezTo>
                          <a:pt x="8" y="187"/>
                          <a:pt x="8" y="187"/>
                          <a:pt x="8" y="187"/>
                        </a:cubicBezTo>
                        <a:cubicBezTo>
                          <a:pt x="8" y="188"/>
                          <a:pt x="7" y="188"/>
                          <a:pt x="7" y="189"/>
                        </a:cubicBezTo>
                        <a:cubicBezTo>
                          <a:pt x="7" y="189"/>
                          <a:pt x="7" y="190"/>
                          <a:pt x="7" y="190"/>
                        </a:cubicBezTo>
                        <a:cubicBezTo>
                          <a:pt x="7" y="190"/>
                          <a:pt x="7" y="190"/>
                          <a:pt x="7" y="191"/>
                        </a:cubicBezTo>
                        <a:cubicBezTo>
                          <a:pt x="7" y="191"/>
                          <a:pt x="6" y="191"/>
                          <a:pt x="6" y="191"/>
                        </a:cubicBezTo>
                        <a:cubicBezTo>
                          <a:pt x="6" y="191"/>
                          <a:pt x="6" y="191"/>
                          <a:pt x="7" y="191"/>
                        </a:cubicBezTo>
                        <a:cubicBezTo>
                          <a:pt x="7" y="192"/>
                          <a:pt x="7" y="192"/>
                          <a:pt x="7" y="192"/>
                        </a:cubicBezTo>
                        <a:cubicBezTo>
                          <a:pt x="6" y="192"/>
                          <a:pt x="6" y="193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6" y="194"/>
                          <a:pt x="6" y="194"/>
                          <a:pt x="6" y="194"/>
                        </a:cubicBezTo>
                        <a:cubicBezTo>
                          <a:pt x="5" y="194"/>
                          <a:pt x="5" y="194"/>
                          <a:pt x="5" y="195"/>
                        </a:cubicBezTo>
                        <a:cubicBezTo>
                          <a:pt x="4" y="196"/>
                          <a:pt x="4" y="197"/>
                          <a:pt x="4" y="198"/>
                        </a:cubicBezTo>
                        <a:cubicBezTo>
                          <a:pt x="3" y="198"/>
                          <a:pt x="3" y="198"/>
                          <a:pt x="3" y="199"/>
                        </a:cubicBezTo>
                        <a:cubicBezTo>
                          <a:pt x="3" y="199"/>
                          <a:pt x="3" y="199"/>
                          <a:pt x="3" y="199"/>
                        </a:cubicBezTo>
                        <a:cubicBezTo>
                          <a:pt x="2" y="199"/>
                          <a:pt x="1" y="199"/>
                          <a:pt x="1" y="200"/>
                        </a:cubicBezTo>
                        <a:cubicBezTo>
                          <a:pt x="1" y="200"/>
                          <a:pt x="1" y="200"/>
                          <a:pt x="1" y="200"/>
                        </a:cubicBezTo>
                        <a:cubicBezTo>
                          <a:pt x="1" y="200"/>
                          <a:pt x="0" y="200"/>
                          <a:pt x="1" y="201"/>
                        </a:cubicBezTo>
                        <a:cubicBezTo>
                          <a:pt x="1" y="201"/>
                          <a:pt x="1" y="201"/>
                          <a:pt x="1" y="201"/>
                        </a:cubicBezTo>
                        <a:cubicBezTo>
                          <a:pt x="2" y="201"/>
                          <a:pt x="2" y="201"/>
                          <a:pt x="3" y="201"/>
                        </a:cubicBezTo>
                        <a:cubicBezTo>
                          <a:pt x="3" y="201"/>
                          <a:pt x="3" y="201"/>
                          <a:pt x="3" y="201"/>
                        </a:cubicBezTo>
                        <a:cubicBezTo>
                          <a:pt x="3" y="200"/>
                          <a:pt x="3" y="200"/>
                          <a:pt x="3" y="200"/>
                        </a:cubicBezTo>
                        <a:cubicBezTo>
                          <a:pt x="4" y="201"/>
                          <a:pt x="4" y="201"/>
                          <a:pt x="4" y="201"/>
                        </a:cubicBezTo>
                        <a:cubicBezTo>
                          <a:pt x="4" y="201"/>
                          <a:pt x="4" y="200"/>
                          <a:pt x="5" y="200"/>
                        </a:cubicBezTo>
                        <a:cubicBezTo>
                          <a:pt x="5" y="199"/>
                          <a:pt x="5" y="199"/>
                          <a:pt x="5" y="199"/>
                        </a:cubicBezTo>
                        <a:cubicBezTo>
                          <a:pt x="5" y="199"/>
                          <a:pt x="5" y="199"/>
                          <a:pt x="5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6" y="198"/>
                          <a:pt x="6" y="198"/>
                          <a:pt x="6" y="198"/>
                        </a:cubicBezTo>
                        <a:cubicBezTo>
                          <a:pt x="7" y="197"/>
                          <a:pt x="8" y="196"/>
                          <a:pt x="9" y="196"/>
                        </a:cubicBezTo>
                        <a:cubicBezTo>
                          <a:pt x="9" y="195"/>
                          <a:pt x="9" y="195"/>
                          <a:pt x="9" y="194"/>
                        </a:cubicBezTo>
                        <a:cubicBezTo>
                          <a:pt x="9" y="194"/>
                          <a:pt x="9" y="193"/>
                          <a:pt x="9" y="193"/>
                        </a:cubicBezTo>
                        <a:cubicBezTo>
                          <a:pt x="9" y="193"/>
                          <a:pt x="9" y="193"/>
                          <a:pt x="9" y="193"/>
                        </a:cubicBezTo>
                        <a:cubicBezTo>
                          <a:pt x="9" y="192"/>
                          <a:pt x="9" y="192"/>
                          <a:pt x="9" y="192"/>
                        </a:cubicBezTo>
                        <a:cubicBezTo>
                          <a:pt x="9" y="192"/>
                          <a:pt x="9" y="192"/>
                          <a:pt x="9" y="191"/>
                        </a:cubicBezTo>
                        <a:cubicBezTo>
                          <a:pt x="9" y="191"/>
                          <a:pt x="9" y="191"/>
                          <a:pt x="9" y="191"/>
                        </a:cubicBezTo>
                        <a:cubicBezTo>
                          <a:pt x="9" y="190"/>
                          <a:pt x="9" y="190"/>
                          <a:pt x="10" y="189"/>
                        </a:cubicBezTo>
                        <a:cubicBezTo>
                          <a:pt x="11" y="188"/>
                          <a:pt x="12" y="187"/>
                          <a:pt x="14" y="187"/>
                        </a:cubicBezTo>
                        <a:cubicBezTo>
                          <a:pt x="14" y="187"/>
                          <a:pt x="14" y="187"/>
                          <a:pt x="14" y="186"/>
                        </a:cubicBezTo>
                        <a:cubicBezTo>
                          <a:pt x="14" y="186"/>
                          <a:pt x="14" y="186"/>
                          <a:pt x="14" y="185"/>
                        </a:cubicBezTo>
                        <a:cubicBezTo>
                          <a:pt x="14" y="184"/>
                          <a:pt x="15" y="183"/>
                          <a:pt x="15" y="183"/>
                        </a:cubicBezTo>
                        <a:cubicBezTo>
                          <a:pt x="16" y="182"/>
                          <a:pt x="16" y="182"/>
                          <a:pt x="16" y="182"/>
                        </a:cubicBezTo>
                        <a:cubicBezTo>
                          <a:pt x="16" y="181"/>
                          <a:pt x="17" y="180"/>
                          <a:pt x="17" y="179"/>
                        </a:cubicBezTo>
                        <a:cubicBezTo>
                          <a:pt x="18" y="179"/>
                          <a:pt x="18" y="179"/>
                          <a:pt x="18" y="179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8"/>
                          <a:pt x="18" y="178"/>
                          <a:pt x="18" y="178"/>
                        </a:cubicBezTo>
                        <a:cubicBezTo>
                          <a:pt x="18" y="176"/>
                          <a:pt x="19" y="175"/>
                          <a:pt x="20" y="173"/>
                        </a:cubicBezTo>
                        <a:cubicBezTo>
                          <a:pt x="20" y="173"/>
                          <a:pt x="20" y="173"/>
                          <a:pt x="20" y="173"/>
                        </a:cubicBezTo>
                        <a:cubicBezTo>
                          <a:pt x="20" y="173"/>
                          <a:pt x="20" y="172"/>
                          <a:pt x="20" y="172"/>
                        </a:cubicBezTo>
                        <a:cubicBezTo>
                          <a:pt x="20" y="172"/>
                          <a:pt x="20" y="172"/>
                          <a:pt x="21" y="172"/>
                        </a:cubicBezTo>
                        <a:cubicBezTo>
                          <a:pt x="21" y="171"/>
                          <a:pt x="21" y="171"/>
                          <a:pt x="21" y="170"/>
                        </a:cubicBezTo>
                        <a:cubicBezTo>
                          <a:pt x="21" y="170"/>
                          <a:pt x="21" y="170"/>
                          <a:pt x="22" y="170"/>
                        </a:cubicBezTo>
                        <a:cubicBezTo>
                          <a:pt x="22" y="169"/>
                          <a:pt x="23" y="168"/>
                          <a:pt x="24" y="168"/>
                        </a:cubicBezTo>
                        <a:cubicBezTo>
                          <a:pt x="25" y="168"/>
                          <a:pt x="25" y="168"/>
                          <a:pt x="25" y="168"/>
                        </a:cubicBezTo>
                        <a:cubicBezTo>
                          <a:pt x="25" y="169"/>
                          <a:pt x="25" y="169"/>
                          <a:pt x="25" y="170"/>
                        </a:cubicBezTo>
                        <a:cubicBezTo>
                          <a:pt x="24" y="170"/>
                          <a:pt x="25" y="170"/>
                          <a:pt x="25" y="170"/>
                        </a:cubicBezTo>
                        <a:cubicBezTo>
                          <a:pt x="26" y="170"/>
                          <a:pt x="26" y="170"/>
                          <a:pt x="27" y="170"/>
                        </a:cubicBezTo>
                        <a:cubicBezTo>
                          <a:pt x="27" y="170"/>
                          <a:pt x="28" y="170"/>
                          <a:pt x="28" y="170"/>
                        </a:cubicBezTo>
                        <a:cubicBezTo>
                          <a:pt x="28" y="169"/>
                          <a:pt x="29" y="169"/>
                          <a:pt x="29" y="169"/>
                        </a:cubicBezTo>
                        <a:cubicBezTo>
                          <a:pt x="29" y="168"/>
                          <a:pt x="28" y="168"/>
                          <a:pt x="28" y="168"/>
                        </a:cubicBezTo>
                        <a:cubicBezTo>
                          <a:pt x="28" y="168"/>
                          <a:pt x="28" y="168"/>
                          <a:pt x="28" y="167"/>
                        </a:cubicBezTo>
                        <a:cubicBezTo>
                          <a:pt x="27" y="167"/>
                          <a:pt x="27" y="167"/>
                          <a:pt x="27" y="167"/>
                        </a:cubicBezTo>
                        <a:cubicBezTo>
                          <a:pt x="28" y="167"/>
                          <a:pt x="28" y="167"/>
                          <a:pt x="28" y="167"/>
                        </a:cubicBezTo>
                        <a:cubicBezTo>
                          <a:pt x="28" y="167"/>
                          <a:pt x="28" y="168"/>
                          <a:pt x="28" y="168"/>
                        </a:cubicBezTo>
                        <a:cubicBezTo>
                          <a:pt x="28" y="167"/>
                          <a:pt x="29" y="166"/>
                          <a:pt x="28" y="166"/>
                        </a:cubicBezTo>
                        <a:cubicBezTo>
                          <a:pt x="28" y="165"/>
                          <a:pt x="28" y="164"/>
                          <a:pt x="28" y="164"/>
                        </a:cubicBezTo>
                        <a:cubicBezTo>
                          <a:pt x="29" y="164"/>
                          <a:pt x="29" y="164"/>
                          <a:pt x="29" y="163"/>
                        </a:cubicBezTo>
                        <a:cubicBezTo>
                          <a:pt x="29" y="163"/>
                          <a:pt x="29" y="163"/>
                          <a:pt x="30" y="162"/>
                        </a:cubicBezTo>
                        <a:cubicBezTo>
                          <a:pt x="31" y="158"/>
                          <a:pt x="33" y="155"/>
                          <a:pt x="35" y="152"/>
                        </a:cubicBezTo>
                        <a:cubicBezTo>
                          <a:pt x="35" y="151"/>
                          <a:pt x="35" y="151"/>
                          <a:pt x="36" y="151"/>
                        </a:cubicBezTo>
                        <a:cubicBezTo>
                          <a:pt x="36" y="150"/>
                          <a:pt x="37" y="149"/>
                          <a:pt x="38" y="147"/>
                        </a:cubicBezTo>
                        <a:cubicBezTo>
                          <a:pt x="38" y="146"/>
                          <a:pt x="40" y="145"/>
                          <a:pt x="40" y="144"/>
                        </a:cubicBezTo>
                        <a:cubicBezTo>
                          <a:pt x="41" y="144"/>
                          <a:pt x="41" y="144"/>
                          <a:pt x="41" y="144"/>
                        </a:cubicBezTo>
                        <a:cubicBezTo>
                          <a:pt x="42" y="141"/>
                          <a:pt x="44" y="139"/>
                          <a:pt x="46" y="137"/>
                        </a:cubicBezTo>
                        <a:cubicBezTo>
                          <a:pt x="47" y="136"/>
                          <a:pt x="49" y="135"/>
                          <a:pt x="49" y="134"/>
                        </a:cubicBezTo>
                        <a:cubicBezTo>
                          <a:pt x="49" y="133"/>
                          <a:pt x="50" y="133"/>
                          <a:pt x="50" y="133"/>
                        </a:cubicBezTo>
                        <a:cubicBezTo>
                          <a:pt x="51" y="132"/>
                          <a:pt x="51" y="132"/>
                          <a:pt x="52" y="131"/>
                        </a:cubicBezTo>
                        <a:cubicBezTo>
                          <a:pt x="53" y="131"/>
                          <a:pt x="53" y="131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3" y="132"/>
                          <a:pt x="53" y="132"/>
                          <a:pt x="53" y="132"/>
                        </a:cubicBezTo>
                        <a:cubicBezTo>
                          <a:pt x="52" y="133"/>
                          <a:pt x="52" y="134"/>
                          <a:pt x="51" y="134"/>
                        </a:cubicBezTo>
                        <a:cubicBezTo>
                          <a:pt x="51" y="135"/>
                          <a:pt x="51" y="135"/>
                          <a:pt x="51" y="136"/>
                        </a:cubicBezTo>
                        <a:cubicBezTo>
                          <a:pt x="51" y="136"/>
                          <a:pt x="52" y="136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2" y="135"/>
                          <a:pt x="52" y="135"/>
                          <a:pt x="52" y="135"/>
                        </a:cubicBezTo>
                        <a:cubicBezTo>
                          <a:pt x="53" y="135"/>
                          <a:pt x="53" y="134"/>
                          <a:pt x="53" y="133"/>
                        </a:cubicBezTo>
                        <a:cubicBezTo>
                          <a:pt x="53" y="133"/>
                          <a:pt x="54" y="133"/>
                          <a:pt x="54" y="133"/>
                        </a:cubicBezTo>
                        <a:cubicBezTo>
                          <a:pt x="55" y="132"/>
                          <a:pt x="55" y="131"/>
                          <a:pt x="55" y="130"/>
                        </a:cubicBezTo>
                        <a:cubicBezTo>
                          <a:pt x="56" y="129"/>
                          <a:pt x="57" y="129"/>
                          <a:pt x="58" y="128"/>
                        </a:cubicBezTo>
                        <a:cubicBezTo>
                          <a:pt x="58" y="126"/>
                          <a:pt x="60" y="126"/>
                          <a:pt x="60" y="125"/>
                        </a:cubicBezTo>
                        <a:cubicBezTo>
                          <a:pt x="60" y="125"/>
                          <a:pt x="60" y="125"/>
                          <a:pt x="60" y="125"/>
                        </a:cubicBezTo>
                        <a:cubicBezTo>
                          <a:pt x="60" y="125"/>
                          <a:pt x="61" y="124"/>
                          <a:pt x="60" y="124"/>
                        </a:cubicBezTo>
                        <a:cubicBezTo>
                          <a:pt x="60" y="123"/>
                          <a:pt x="60" y="123"/>
                          <a:pt x="61" y="123"/>
                        </a:cubicBezTo>
                        <a:cubicBezTo>
                          <a:pt x="62" y="123"/>
                          <a:pt x="63" y="122"/>
                          <a:pt x="63" y="122"/>
                        </a:cubicBezTo>
                        <a:cubicBezTo>
                          <a:pt x="65" y="120"/>
                          <a:pt x="67" y="118"/>
                          <a:pt x="68" y="116"/>
                        </a:cubicBezTo>
                        <a:cubicBezTo>
                          <a:pt x="69" y="115"/>
                          <a:pt x="70" y="114"/>
                          <a:pt x="71" y="114"/>
                        </a:cubicBezTo>
                        <a:cubicBezTo>
                          <a:pt x="71" y="113"/>
                          <a:pt x="72" y="113"/>
                          <a:pt x="72" y="113"/>
                        </a:cubicBezTo>
                        <a:cubicBezTo>
                          <a:pt x="72" y="111"/>
                          <a:pt x="74" y="110"/>
                          <a:pt x="75" y="109"/>
                        </a:cubicBezTo>
                        <a:cubicBezTo>
                          <a:pt x="75" y="109"/>
                          <a:pt x="75" y="109"/>
                          <a:pt x="75" y="109"/>
                        </a:cubicBezTo>
                        <a:cubicBezTo>
                          <a:pt x="76" y="108"/>
                          <a:pt x="77" y="108"/>
                          <a:pt x="77" y="107"/>
                        </a:cubicBezTo>
                        <a:cubicBezTo>
                          <a:pt x="78" y="107"/>
                          <a:pt x="79" y="106"/>
                          <a:pt x="79" y="105"/>
                        </a:cubicBezTo>
                        <a:cubicBezTo>
                          <a:pt x="80" y="105"/>
                          <a:pt x="80" y="104"/>
                          <a:pt x="80" y="104"/>
                        </a:cubicBezTo>
                        <a:cubicBezTo>
                          <a:pt x="80" y="104"/>
                          <a:pt x="80" y="103"/>
                          <a:pt x="80" y="103"/>
                        </a:cubicBezTo>
                        <a:cubicBezTo>
                          <a:pt x="80" y="103"/>
                          <a:pt x="80" y="104"/>
                          <a:pt x="80" y="104"/>
                        </a:cubicBezTo>
                        <a:cubicBezTo>
                          <a:pt x="80" y="103"/>
                          <a:pt x="81" y="103"/>
                          <a:pt x="81" y="103"/>
                        </a:cubicBezTo>
                        <a:cubicBezTo>
                          <a:pt x="81" y="103"/>
                          <a:pt x="82" y="103"/>
                          <a:pt x="82" y="102"/>
                        </a:cubicBezTo>
                        <a:cubicBezTo>
                          <a:pt x="82" y="102"/>
                          <a:pt x="82" y="102"/>
                          <a:pt x="83" y="102"/>
                        </a:cubicBezTo>
                        <a:cubicBezTo>
                          <a:pt x="83" y="101"/>
                          <a:pt x="83" y="101"/>
                          <a:pt x="83" y="101"/>
                        </a:cubicBezTo>
                        <a:cubicBezTo>
                          <a:pt x="83" y="101"/>
                          <a:pt x="83" y="100"/>
                          <a:pt x="83" y="100"/>
                        </a:cubicBezTo>
                        <a:cubicBezTo>
                          <a:pt x="82" y="100"/>
                          <a:pt x="82" y="100"/>
                          <a:pt x="82" y="99"/>
                        </a:cubicBezTo>
                        <a:cubicBezTo>
                          <a:pt x="82" y="99"/>
                          <a:pt x="83" y="98"/>
                          <a:pt x="83" y="97"/>
                        </a:cubicBezTo>
                        <a:cubicBezTo>
                          <a:pt x="84" y="96"/>
                          <a:pt x="85" y="96"/>
                          <a:pt x="86" y="96"/>
                        </a:cubicBezTo>
                        <a:cubicBezTo>
                          <a:pt x="87" y="94"/>
                          <a:pt x="89" y="94"/>
                          <a:pt x="89" y="92"/>
                        </a:cubicBezTo>
                        <a:cubicBezTo>
                          <a:pt x="89" y="92"/>
                          <a:pt x="89" y="91"/>
                          <a:pt x="90" y="91"/>
                        </a:cubicBezTo>
                        <a:cubicBezTo>
                          <a:pt x="90" y="91"/>
                          <a:pt x="90" y="91"/>
                          <a:pt x="91" y="91"/>
                        </a:cubicBezTo>
                        <a:cubicBezTo>
                          <a:pt x="92" y="92"/>
                          <a:pt x="92" y="92"/>
                          <a:pt x="93" y="90"/>
                        </a:cubicBezTo>
                        <a:cubicBezTo>
                          <a:pt x="93" y="90"/>
                          <a:pt x="94" y="90"/>
                          <a:pt x="94" y="89"/>
                        </a:cubicBezTo>
                        <a:cubicBezTo>
                          <a:pt x="95" y="89"/>
                          <a:pt x="96" y="88"/>
                          <a:pt x="97" y="87"/>
                        </a:cubicBezTo>
                        <a:cubicBezTo>
                          <a:pt x="97" y="86"/>
                          <a:pt x="98" y="86"/>
                          <a:pt x="98" y="85"/>
                        </a:cubicBezTo>
                        <a:cubicBezTo>
                          <a:pt x="100" y="84"/>
                          <a:pt x="102" y="82"/>
                          <a:pt x="103" y="81"/>
                        </a:cubicBezTo>
                        <a:cubicBezTo>
                          <a:pt x="104" y="81"/>
                          <a:pt x="104" y="80"/>
                          <a:pt x="105" y="80"/>
                        </a:cubicBezTo>
                        <a:cubicBezTo>
                          <a:pt x="105" y="79"/>
                          <a:pt x="106" y="78"/>
                          <a:pt x="107" y="77"/>
                        </a:cubicBezTo>
                        <a:cubicBezTo>
                          <a:pt x="108" y="77"/>
                          <a:pt x="109" y="75"/>
                          <a:pt x="110" y="75"/>
                        </a:cubicBezTo>
                        <a:cubicBezTo>
                          <a:pt x="110" y="74"/>
                          <a:pt x="110" y="74"/>
                          <a:pt x="111" y="74"/>
                        </a:cubicBezTo>
                        <a:cubicBezTo>
                          <a:pt x="111" y="74"/>
                          <a:pt x="112" y="74"/>
                          <a:pt x="112" y="73"/>
                        </a:cubicBezTo>
                        <a:cubicBezTo>
                          <a:pt x="113" y="72"/>
                          <a:pt x="114" y="72"/>
                          <a:pt x="115" y="71"/>
                        </a:cubicBezTo>
                        <a:cubicBezTo>
                          <a:pt x="116" y="71"/>
                          <a:pt x="117" y="70"/>
                          <a:pt x="118" y="69"/>
                        </a:cubicBezTo>
                        <a:cubicBezTo>
                          <a:pt x="118" y="69"/>
                          <a:pt x="118" y="69"/>
                          <a:pt x="118" y="69"/>
                        </a:cubicBezTo>
                        <a:cubicBezTo>
                          <a:pt x="120" y="69"/>
                          <a:pt x="122" y="67"/>
                          <a:pt x="124" y="66"/>
                        </a:cubicBezTo>
                        <a:cubicBezTo>
                          <a:pt x="124" y="65"/>
                          <a:pt x="124" y="65"/>
                          <a:pt x="125" y="65"/>
                        </a:cubicBezTo>
                        <a:cubicBezTo>
                          <a:pt x="125" y="65"/>
                          <a:pt x="125" y="65"/>
                          <a:pt x="125" y="66"/>
                        </a:cubicBezTo>
                        <a:cubicBezTo>
                          <a:pt x="125" y="66"/>
                          <a:pt x="124" y="66"/>
                          <a:pt x="124" y="67"/>
                        </a:cubicBezTo>
                        <a:cubicBezTo>
                          <a:pt x="123" y="68"/>
                          <a:pt x="122" y="70"/>
                          <a:pt x="120" y="71"/>
                        </a:cubicBezTo>
                        <a:cubicBezTo>
                          <a:pt x="120" y="71"/>
                          <a:pt x="120" y="71"/>
                          <a:pt x="119" y="71"/>
                        </a:cubicBezTo>
                        <a:cubicBezTo>
                          <a:pt x="119" y="71"/>
                          <a:pt x="119" y="71"/>
                          <a:pt x="119" y="72"/>
                        </a:cubicBezTo>
                        <a:cubicBezTo>
                          <a:pt x="118" y="72"/>
                          <a:pt x="118" y="72"/>
                          <a:pt x="118" y="73"/>
                        </a:cubicBezTo>
                        <a:cubicBezTo>
                          <a:pt x="118" y="74"/>
                          <a:pt x="116" y="75"/>
                          <a:pt x="115" y="76"/>
                        </a:cubicBezTo>
                        <a:cubicBezTo>
                          <a:pt x="115" y="76"/>
                          <a:pt x="115" y="76"/>
                          <a:pt x="115" y="77"/>
                        </a:cubicBezTo>
                        <a:cubicBezTo>
                          <a:pt x="115" y="77"/>
                          <a:pt x="115" y="77"/>
                          <a:pt x="115" y="77"/>
                        </a:cubicBezTo>
                        <a:cubicBezTo>
                          <a:pt x="115" y="77"/>
                          <a:pt x="114" y="77"/>
                          <a:pt x="114" y="78"/>
                        </a:cubicBezTo>
                        <a:cubicBezTo>
                          <a:pt x="113" y="77"/>
                          <a:pt x="113" y="77"/>
                          <a:pt x="113" y="77"/>
                        </a:cubicBezTo>
                        <a:cubicBezTo>
                          <a:pt x="112" y="78"/>
                          <a:pt x="112" y="78"/>
                          <a:pt x="112" y="78"/>
                        </a:cubicBezTo>
                        <a:cubicBezTo>
                          <a:pt x="112" y="78"/>
                          <a:pt x="111" y="78"/>
                          <a:pt x="111" y="78"/>
                        </a:cubicBezTo>
                        <a:cubicBezTo>
                          <a:pt x="111" y="78"/>
                          <a:pt x="111" y="78"/>
                          <a:pt x="111" y="79"/>
                        </a:cubicBezTo>
                        <a:cubicBezTo>
                          <a:pt x="111" y="79"/>
                          <a:pt x="111" y="79"/>
                          <a:pt x="111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2" y="79"/>
                          <a:pt x="112" y="79"/>
                          <a:pt x="112" y="79"/>
                        </a:cubicBezTo>
                        <a:cubicBezTo>
                          <a:pt x="111" y="80"/>
                          <a:pt x="109" y="79"/>
                          <a:pt x="108" y="80"/>
                        </a:cubicBezTo>
                        <a:cubicBezTo>
                          <a:pt x="108" y="80"/>
                          <a:pt x="108" y="81"/>
                          <a:pt x="108" y="81"/>
                        </a:cubicBezTo>
                        <a:cubicBezTo>
                          <a:pt x="108" y="81"/>
                          <a:pt x="107" y="81"/>
                          <a:pt x="107" y="82"/>
                        </a:cubicBezTo>
                        <a:cubicBezTo>
                          <a:pt x="107" y="82"/>
                          <a:pt x="107" y="82"/>
                          <a:pt x="107" y="82"/>
                        </a:cubicBezTo>
                        <a:cubicBezTo>
                          <a:pt x="107" y="82"/>
                          <a:pt x="107" y="83"/>
                          <a:pt x="107" y="83"/>
                        </a:cubicBezTo>
                        <a:cubicBezTo>
                          <a:pt x="105" y="84"/>
                          <a:pt x="104" y="85"/>
                          <a:pt x="103" y="87"/>
                        </a:cubicBezTo>
                        <a:cubicBezTo>
                          <a:pt x="103" y="88"/>
                          <a:pt x="102" y="89"/>
                          <a:pt x="101" y="89"/>
                        </a:cubicBezTo>
                        <a:cubicBezTo>
                          <a:pt x="101" y="89"/>
                          <a:pt x="100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1"/>
                        </a:cubicBezTo>
                        <a:cubicBezTo>
                          <a:pt x="99" y="91"/>
                          <a:pt x="99" y="93"/>
                          <a:pt x="98" y="93"/>
                        </a:cubicBezTo>
                        <a:cubicBezTo>
                          <a:pt x="98" y="93"/>
                          <a:pt x="98" y="94"/>
                          <a:pt x="98" y="94"/>
                        </a:cubicBezTo>
                        <a:cubicBezTo>
                          <a:pt x="98" y="94"/>
                          <a:pt x="98" y="94"/>
                          <a:pt x="98" y="94"/>
                        </a:cubicBezTo>
                        <a:cubicBezTo>
                          <a:pt x="97" y="95"/>
                          <a:pt x="96" y="96"/>
                          <a:pt x="95" y="97"/>
                        </a:cubicBezTo>
                        <a:cubicBezTo>
                          <a:pt x="94" y="98"/>
                          <a:pt x="94" y="98"/>
                          <a:pt x="93" y="99"/>
                        </a:cubicBezTo>
                        <a:cubicBezTo>
                          <a:pt x="93" y="99"/>
                          <a:pt x="93" y="99"/>
                          <a:pt x="94" y="99"/>
                        </a:cubicBezTo>
                        <a:cubicBezTo>
                          <a:pt x="94" y="100"/>
                          <a:pt x="94" y="100"/>
                          <a:pt x="95" y="100"/>
                        </a:cubicBezTo>
                        <a:cubicBezTo>
                          <a:pt x="96" y="100"/>
                          <a:pt x="96" y="99"/>
                          <a:pt x="96" y="98"/>
                        </a:cubicBezTo>
                        <a:cubicBezTo>
                          <a:pt x="96" y="98"/>
                          <a:pt x="96" y="98"/>
                          <a:pt x="96" y="97"/>
                        </a:cubicBezTo>
                        <a:cubicBezTo>
                          <a:pt x="97" y="97"/>
                          <a:pt x="98" y="96"/>
                          <a:pt x="99" y="95"/>
                        </a:cubicBezTo>
                        <a:cubicBezTo>
                          <a:pt x="100" y="95"/>
                          <a:pt x="101" y="95"/>
                          <a:pt x="102" y="94"/>
                        </a:cubicBezTo>
                        <a:cubicBezTo>
                          <a:pt x="102" y="94"/>
                          <a:pt x="102" y="94"/>
                          <a:pt x="102" y="94"/>
                        </a:cubicBezTo>
                        <a:cubicBezTo>
                          <a:pt x="102" y="95"/>
                          <a:pt x="103" y="95"/>
                          <a:pt x="103" y="95"/>
                        </a:cubicBezTo>
                        <a:cubicBezTo>
                          <a:pt x="103" y="95"/>
                          <a:pt x="103" y="95"/>
                          <a:pt x="102" y="95"/>
                        </a:cubicBezTo>
                        <a:cubicBezTo>
                          <a:pt x="102" y="95"/>
                          <a:pt x="102" y="96"/>
                          <a:pt x="102" y="96"/>
                        </a:cubicBezTo>
                        <a:cubicBezTo>
                          <a:pt x="102" y="96"/>
                          <a:pt x="102" y="96"/>
                          <a:pt x="102" y="97"/>
                        </a:cubicBezTo>
                        <a:cubicBezTo>
                          <a:pt x="103" y="97"/>
                          <a:pt x="103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7"/>
                          <a:pt x="104" y="97"/>
                          <a:pt x="104" y="97"/>
                        </a:cubicBezTo>
                        <a:cubicBezTo>
                          <a:pt x="104" y="98"/>
                          <a:pt x="104" y="98"/>
                          <a:pt x="104" y="99"/>
                        </a:cubicBezTo>
                        <a:cubicBezTo>
                          <a:pt x="104" y="100"/>
                          <a:pt x="104" y="101"/>
                          <a:pt x="104" y="101"/>
                        </a:cubicBezTo>
                        <a:cubicBezTo>
                          <a:pt x="103" y="102"/>
                          <a:pt x="103" y="102"/>
                          <a:pt x="102" y="102"/>
                        </a:cubicBezTo>
                        <a:cubicBezTo>
                          <a:pt x="101" y="102"/>
                          <a:pt x="101" y="103"/>
                          <a:pt x="102" y="104"/>
                        </a:cubicBezTo>
                        <a:cubicBezTo>
                          <a:pt x="102" y="105"/>
                          <a:pt x="103" y="104"/>
                          <a:pt x="104" y="104"/>
                        </a:cubicBezTo>
                        <a:cubicBezTo>
                          <a:pt x="104" y="105"/>
                          <a:pt x="104" y="105"/>
                          <a:pt x="104" y="105"/>
                        </a:cubicBezTo>
                        <a:cubicBezTo>
                          <a:pt x="103" y="105"/>
                          <a:pt x="102" y="105"/>
                          <a:pt x="101" y="106"/>
                        </a:cubicBezTo>
                        <a:cubicBezTo>
                          <a:pt x="101" y="105"/>
                          <a:pt x="101" y="104"/>
                          <a:pt x="100" y="104"/>
                        </a:cubicBezTo>
                        <a:cubicBezTo>
                          <a:pt x="100" y="104"/>
                          <a:pt x="99" y="105"/>
                          <a:pt x="99" y="105"/>
                        </a:cubicBezTo>
                        <a:cubicBezTo>
                          <a:pt x="98" y="105"/>
                          <a:pt x="98" y="104"/>
                          <a:pt x="98" y="104"/>
                        </a:cubicBezTo>
                        <a:cubicBezTo>
                          <a:pt x="97" y="104"/>
                          <a:pt x="97" y="104"/>
                          <a:pt x="97" y="105"/>
                        </a:cubicBezTo>
                        <a:cubicBezTo>
                          <a:pt x="97" y="105"/>
                          <a:pt x="97" y="105"/>
                          <a:pt x="97" y="105"/>
                        </a:cubicBezTo>
                        <a:cubicBezTo>
                          <a:pt x="97" y="106"/>
                          <a:pt x="96" y="106"/>
                          <a:pt x="95" y="107"/>
                        </a:cubicBezTo>
                        <a:cubicBezTo>
                          <a:pt x="95" y="107"/>
                          <a:pt x="95" y="107"/>
                          <a:pt x="95" y="108"/>
                        </a:cubicBezTo>
                        <a:cubicBezTo>
                          <a:pt x="94" y="108"/>
                          <a:pt x="94" y="108"/>
                          <a:pt x="95" y="108"/>
                        </a:cubicBezTo>
                        <a:cubicBezTo>
                          <a:pt x="95" y="109"/>
                          <a:pt x="95" y="109"/>
                          <a:pt x="96" y="108"/>
                        </a:cubicBezTo>
                        <a:cubicBezTo>
                          <a:pt x="96" y="108"/>
                          <a:pt x="96" y="108"/>
                          <a:pt x="96" y="108"/>
                        </a:cubicBezTo>
                        <a:cubicBezTo>
                          <a:pt x="96" y="108"/>
                          <a:pt x="97" y="107"/>
                          <a:pt x="97" y="107"/>
                        </a:cubicBezTo>
                        <a:cubicBezTo>
                          <a:pt x="98" y="107"/>
                          <a:pt x="99" y="107"/>
                          <a:pt x="99" y="106"/>
                        </a:cubicBezTo>
                        <a:cubicBezTo>
                          <a:pt x="100" y="106"/>
                          <a:pt x="100" y="106"/>
                          <a:pt x="101" y="107"/>
                        </a:cubicBezTo>
                        <a:cubicBezTo>
                          <a:pt x="101" y="107"/>
                          <a:pt x="101" y="107"/>
                          <a:pt x="101" y="107"/>
                        </a:cubicBezTo>
                        <a:cubicBezTo>
                          <a:pt x="101" y="108"/>
                          <a:pt x="101" y="108"/>
                          <a:pt x="102" y="107"/>
                        </a:cubicBezTo>
                        <a:cubicBezTo>
                          <a:pt x="103" y="107"/>
                          <a:pt x="103" y="107"/>
                          <a:pt x="103" y="107"/>
                        </a:cubicBezTo>
                        <a:cubicBezTo>
                          <a:pt x="102" y="109"/>
                          <a:pt x="100" y="110"/>
                          <a:pt x="99" y="112"/>
                        </a:cubicBezTo>
                        <a:cubicBezTo>
                          <a:pt x="99" y="112"/>
                          <a:pt x="99" y="112"/>
                          <a:pt x="99" y="112"/>
                        </a:cubicBezTo>
                        <a:cubicBezTo>
                          <a:pt x="98" y="112"/>
                          <a:pt x="98" y="112"/>
                          <a:pt x="98" y="113"/>
                        </a:cubicBezTo>
                        <a:cubicBezTo>
                          <a:pt x="98" y="113"/>
                          <a:pt x="98" y="114"/>
                          <a:pt x="97" y="114"/>
                        </a:cubicBezTo>
                        <a:cubicBezTo>
                          <a:pt x="96" y="115"/>
                          <a:pt x="94" y="117"/>
                          <a:pt x="93" y="118"/>
                        </a:cubicBezTo>
                        <a:cubicBezTo>
                          <a:pt x="92" y="118"/>
                          <a:pt x="92" y="119"/>
                          <a:pt x="91" y="119"/>
                        </a:cubicBezTo>
                        <a:cubicBezTo>
                          <a:pt x="90" y="120"/>
                          <a:pt x="90" y="121"/>
                          <a:pt x="89" y="121"/>
                        </a:cubicBezTo>
                        <a:cubicBezTo>
                          <a:pt x="89" y="122"/>
                          <a:pt x="88" y="122"/>
                          <a:pt x="87" y="123"/>
                        </a:cubicBezTo>
                        <a:cubicBezTo>
                          <a:pt x="87" y="124"/>
                          <a:pt x="87" y="124"/>
                          <a:pt x="87" y="124"/>
                        </a:cubicBezTo>
                        <a:cubicBezTo>
                          <a:pt x="85" y="126"/>
                          <a:pt x="84" y="127"/>
                          <a:pt x="82" y="128"/>
                        </a:cubicBezTo>
                        <a:cubicBezTo>
                          <a:pt x="82" y="128"/>
                          <a:pt x="82" y="128"/>
                          <a:pt x="82" y="129"/>
                        </a:cubicBezTo>
                        <a:cubicBezTo>
                          <a:pt x="82" y="129"/>
                          <a:pt x="82" y="130"/>
                          <a:pt x="82" y="130"/>
                        </a:cubicBezTo>
                        <a:cubicBezTo>
                          <a:pt x="81" y="130"/>
                          <a:pt x="81" y="130"/>
                          <a:pt x="80" y="131"/>
                        </a:cubicBezTo>
                        <a:cubicBezTo>
                          <a:pt x="80" y="131"/>
                          <a:pt x="79" y="132"/>
                          <a:pt x="79" y="132"/>
                        </a:cubicBezTo>
                        <a:cubicBezTo>
                          <a:pt x="79" y="133"/>
                          <a:pt x="78" y="133"/>
                          <a:pt x="78" y="133"/>
                        </a:cubicBezTo>
                        <a:cubicBezTo>
                          <a:pt x="77" y="133"/>
                          <a:pt x="77" y="134"/>
                          <a:pt x="76" y="134"/>
                        </a:cubicBezTo>
                        <a:cubicBezTo>
                          <a:pt x="76" y="134"/>
                          <a:pt x="75" y="134"/>
                          <a:pt x="75" y="134"/>
                        </a:cubicBezTo>
                        <a:cubicBezTo>
                          <a:pt x="75" y="133"/>
                          <a:pt x="75" y="133"/>
                          <a:pt x="74" y="133"/>
                        </a:cubicBezTo>
                        <a:cubicBezTo>
                          <a:pt x="74" y="133"/>
                          <a:pt x="73" y="134"/>
                          <a:pt x="72" y="134"/>
                        </a:cubicBezTo>
                        <a:cubicBezTo>
                          <a:pt x="71" y="133"/>
                          <a:pt x="71" y="134"/>
                          <a:pt x="71" y="135"/>
                        </a:cubicBezTo>
                        <a:cubicBezTo>
                          <a:pt x="70" y="135"/>
                          <a:pt x="70" y="135"/>
                          <a:pt x="69" y="135"/>
                        </a:cubicBezTo>
                        <a:cubicBezTo>
                          <a:pt x="69" y="135"/>
                          <a:pt x="68" y="136"/>
                          <a:pt x="69" y="136"/>
                        </a:cubicBezTo>
                        <a:cubicBezTo>
                          <a:pt x="69" y="137"/>
                          <a:pt x="69" y="137"/>
                          <a:pt x="69" y="137"/>
                        </a:cubicBezTo>
                        <a:cubicBezTo>
                          <a:pt x="70" y="136"/>
                          <a:pt x="71" y="136"/>
                          <a:pt x="72" y="135"/>
                        </a:cubicBezTo>
                        <a:cubicBezTo>
                          <a:pt x="72" y="135"/>
                          <a:pt x="72" y="135"/>
                          <a:pt x="72" y="135"/>
                        </a:cubicBezTo>
                        <a:cubicBezTo>
                          <a:pt x="72" y="135"/>
                          <a:pt x="73" y="135"/>
                          <a:pt x="73" y="136"/>
                        </a:cubicBezTo>
                        <a:cubicBezTo>
                          <a:pt x="74" y="136"/>
                          <a:pt x="73" y="136"/>
                          <a:pt x="73" y="137"/>
                        </a:cubicBezTo>
                        <a:cubicBezTo>
                          <a:pt x="73" y="137"/>
                          <a:pt x="72" y="137"/>
                          <a:pt x="72" y="138"/>
                        </a:cubicBezTo>
                        <a:cubicBezTo>
                          <a:pt x="71" y="138"/>
                          <a:pt x="71" y="139"/>
                          <a:pt x="70" y="139"/>
                        </a:cubicBezTo>
                        <a:cubicBezTo>
                          <a:pt x="70" y="140"/>
                          <a:pt x="69" y="141"/>
                          <a:pt x="68" y="140"/>
                        </a:cubicBezTo>
                        <a:cubicBezTo>
                          <a:pt x="68" y="140"/>
                          <a:pt x="68" y="140"/>
                          <a:pt x="68" y="140"/>
                        </a:cubicBezTo>
                        <a:cubicBezTo>
                          <a:pt x="68" y="141"/>
                          <a:pt x="67" y="141"/>
                          <a:pt x="67" y="142"/>
                        </a:cubicBezTo>
                        <a:cubicBezTo>
                          <a:pt x="67" y="142"/>
                          <a:pt x="66" y="143"/>
                          <a:pt x="66" y="143"/>
                        </a:cubicBezTo>
                        <a:cubicBezTo>
                          <a:pt x="65" y="144"/>
                          <a:pt x="65" y="144"/>
                          <a:pt x="64" y="145"/>
                        </a:cubicBezTo>
                        <a:cubicBezTo>
                          <a:pt x="63" y="145"/>
                          <a:pt x="62" y="146"/>
                          <a:pt x="61" y="146"/>
                        </a:cubicBezTo>
                        <a:cubicBezTo>
                          <a:pt x="61" y="145"/>
                          <a:pt x="60" y="146"/>
                          <a:pt x="60" y="146"/>
                        </a:cubicBezTo>
                        <a:cubicBezTo>
                          <a:pt x="60" y="146"/>
                          <a:pt x="59" y="147"/>
                          <a:pt x="59" y="147"/>
                        </a:cubicBezTo>
                        <a:cubicBezTo>
                          <a:pt x="58" y="147"/>
                          <a:pt x="57" y="148"/>
                          <a:pt x="56" y="149"/>
                        </a:cubicBezTo>
                        <a:cubicBezTo>
                          <a:pt x="56" y="150"/>
                          <a:pt x="56" y="151"/>
                          <a:pt x="55" y="152"/>
                        </a:cubicBezTo>
                        <a:cubicBezTo>
                          <a:pt x="54" y="152"/>
                          <a:pt x="54" y="153"/>
                          <a:pt x="53" y="154"/>
                        </a:cubicBezTo>
                        <a:cubicBezTo>
                          <a:pt x="53" y="154"/>
                          <a:pt x="53" y="154"/>
                          <a:pt x="53" y="155"/>
                        </a:cubicBezTo>
                        <a:cubicBezTo>
                          <a:pt x="52" y="155"/>
                          <a:pt x="53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6"/>
                          <a:pt x="54" y="156"/>
                          <a:pt x="54" y="156"/>
                        </a:cubicBezTo>
                        <a:cubicBezTo>
                          <a:pt x="54" y="157"/>
                          <a:pt x="54" y="158"/>
                          <a:pt x="54" y="159"/>
                        </a:cubicBezTo>
                        <a:cubicBezTo>
                          <a:pt x="54" y="159"/>
                          <a:pt x="54" y="159"/>
                          <a:pt x="54" y="159"/>
                        </a:cubicBezTo>
                        <a:cubicBezTo>
                          <a:pt x="54" y="159"/>
                          <a:pt x="53" y="160"/>
                          <a:pt x="53" y="161"/>
                        </a:cubicBezTo>
                        <a:cubicBezTo>
                          <a:pt x="52" y="161"/>
                          <a:pt x="52" y="161"/>
                          <a:pt x="52" y="162"/>
                        </a:cubicBezTo>
                        <a:cubicBezTo>
                          <a:pt x="51" y="163"/>
                          <a:pt x="50" y="163"/>
                          <a:pt x="48" y="163"/>
                        </a:cubicBezTo>
                        <a:cubicBezTo>
                          <a:pt x="48" y="163"/>
                          <a:pt x="47" y="163"/>
                          <a:pt x="47" y="163"/>
                        </a:cubicBezTo>
                        <a:cubicBezTo>
                          <a:pt x="46" y="163"/>
                          <a:pt x="46" y="164"/>
                          <a:pt x="46" y="164"/>
                        </a:cubicBezTo>
                        <a:cubicBezTo>
                          <a:pt x="45" y="164"/>
                          <a:pt x="45" y="165"/>
                          <a:pt x="45" y="166"/>
                        </a:cubicBezTo>
                        <a:cubicBezTo>
                          <a:pt x="45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6"/>
                          <a:pt x="46" y="166"/>
                        </a:cubicBezTo>
                        <a:cubicBezTo>
                          <a:pt x="46" y="166"/>
                          <a:pt x="46" y="167"/>
                          <a:pt x="46" y="167"/>
                        </a:cubicBezTo>
                        <a:cubicBezTo>
                          <a:pt x="46" y="167"/>
                          <a:pt x="46" y="167"/>
                          <a:pt x="46" y="167"/>
                        </a:cubicBezTo>
                        <a:cubicBezTo>
                          <a:pt x="46" y="167"/>
                          <a:pt x="45" y="167"/>
                          <a:pt x="45" y="167"/>
                        </a:cubicBezTo>
                        <a:cubicBezTo>
                          <a:pt x="45" y="168"/>
                          <a:pt x="45" y="168"/>
                          <a:pt x="45" y="168"/>
                        </a:cubicBezTo>
                        <a:cubicBezTo>
                          <a:pt x="45" y="169"/>
                          <a:pt x="46" y="169"/>
                          <a:pt x="46" y="169"/>
                        </a:cubicBezTo>
                        <a:cubicBezTo>
                          <a:pt x="47" y="169"/>
                          <a:pt x="47" y="169"/>
                          <a:pt x="47" y="169"/>
                        </a:cubicBezTo>
                        <a:cubicBezTo>
                          <a:pt x="48" y="169"/>
                          <a:pt x="48" y="170"/>
                          <a:pt x="48" y="171"/>
                        </a:cubicBezTo>
                        <a:cubicBezTo>
                          <a:pt x="48" y="171"/>
                          <a:pt x="47" y="172"/>
                          <a:pt x="47" y="172"/>
                        </a:cubicBezTo>
                        <a:cubicBezTo>
                          <a:pt x="46" y="172"/>
                          <a:pt x="46" y="173"/>
                          <a:pt x="45" y="173"/>
                        </a:cubicBezTo>
                        <a:cubicBezTo>
                          <a:pt x="44" y="173"/>
                          <a:pt x="44" y="173"/>
                          <a:pt x="43" y="173"/>
                        </a:cubicBezTo>
                        <a:cubicBezTo>
                          <a:pt x="43" y="174"/>
                          <a:pt x="43" y="174"/>
                          <a:pt x="42" y="174"/>
                        </a:cubicBezTo>
                        <a:cubicBezTo>
                          <a:pt x="42" y="175"/>
                          <a:pt x="42" y="175"/>
                          <a:pt x="41" y="175"/>
                        </a:cubicBezTo>
                        <a:cubicBezTo>
                          <a:pt x="40" y="175"/>
                          <a:pt x="40" y="176"/>
                          <a:pt x="40" y="176"/>
                        </a:cubicBezTo>
                        <a:cubicBezTo>
                          <a:pt x="39" y="177"/>
                          <a:pt x="40" y="177"/>
                          <a:pt x="40" y="177"/>
                        </a:cubicBezTo>
                        <a:cubicBezTo>
                          <a:pt x="40" y="178"/>
                          <a:pt x="40" y="178"/>
                          <a:pt x="40" y="178"/>
                        </a:cubicBezTo>
                        <a:cubicBezTo>
                          <a:pt x="40" y="178"/>
                          <a:pt x="40" y="179"/>
                          <a:pt x="39" y="180"/>
                        </a:cubicBezTo>
                        <a:cubicBezTo>
                          <a:pt x="39" y="179"/>
                          <a:pt x="39" y="179"/>
                          <a:pt x="39" y="179"/>
                        </a:cubicBezTo>
                        <a:cubicBezTo>
                          <a:pt x="37" y="180"/>
                          <a:pt x="36" y="181"/>
                          <a:pt x="36" y="183"/>
                        </a:cubicBezTo>
                        <a:cubicBezTo>
                          <a:pt x="36" y="184"/>
                          <a:pt x="35" y="184"/>
                          <a:pt x="35" y="185"/>
                        </a:cubicBezTo>
                        <a:cubicBezTo>
                          <a:pt x="35" y="185"/>
                          <a:pt x="35" y="186"/>
                          <a:pt x="35" y="186"/>
                        </a:cubicBezTo>
                        <a:cubicBezTo>
                          <a:pt x="34" y="187"/>
                          <a:pt x="33" y="188"/>
                          <a:pt x="33" y="189"/>
                        </a:cubicBezTo>
                        <a:cubicBezTo>
                          <a:pt x="33" y="189"/>
                          <a:pt x="33" y="190"/>
                          <a:pt x="33" y="190"/>
                        </a:cubicBezTo>
                        <a:cubicBezTo>
                          <a:pt x="34" y="191"/>
                          <a:pt x="34" y="190"/>
                          <a:pt x="34" y="190"/>
                        </a:cubicBezTo>
                        <a:cubicBezTo>
                          <a:pt x="34" y="190"/>
                          <a:pt x="35" y="190"/>
                          <a:pt x="35" y="190"/>
                        </a:cubicBezTo>
                        <a:cubicBezTo>
                          <a:pt x="35" y="190"/>
                          <a:pt x="35" y="191"/>
                          <a:pt x="36" y="192"/>
                        </a:cubicBezTo>
                        <a:cubicBezTo>
                          <a:pt x="35" y="193"/>
                          <a:pt x="34" y="193"/>
                          <a:pt x="34" y="194"/>
                        </a:cubicBezTo>
                        <a:cubicBezTo>
                          <a:pt x="34" y="194"/>
                          <a:pt x="34" y="194"/>
                          <a:pt x="34" y="194"/>
                        </a:cubicBezTo>
                        <a:cubicBezTo>
                          <a:pt x="33" y="195"/>
                          <a:pt x="33" y="195"/>
                          <a:pt x="33" y="195"/>
                        </a:cubicBezTo>
                        <a:cubicBezTo>
                          <a:pt x="32" y="197"/>
                          <a:pt x="31" y="199"/>
                          <a:pt x="30" y="201"/>
                        </a:cubicBezTo>
                        <a:cubicBezTo>
                          <a:pt x="28" y="205"/>
                          <a:pt x="27" y="209"/>
                          <a:pt x="24" y="211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3" y="212"/>
                          <a:pt x="23" y="213"/>
                          <a:pt x="23" y="213"/>
                        </a:cubicBezTo>
                        <a:cubicBezTo>
                          <a:pt x="23" y="213"/>
                          <a:pt x="23" y="213"/>
                          <a:pt x="23" y="213"/>
                        </a:cubicBezTo>
                        <a:cubicBezTo>
                          <a:pt x="23" y="214"/>
                          <a:pt x="22" y="214"/>
                          <a:pt x="22" y="214"/>
                        </a:cubicBezTo>
                        <a:cubicBezTo>
                          <a:pt x="22" y="215"/>
                          <a:pt x="22" y="215"/>
                          <a:pt x="22" y="215"/>
                        </a:cubicBezTo>
                        <a:cubicBezTo>
                          <a:pt x="22" y="215"/>
                          <a:pt x="21" y="215"/>
                          <a:pt x="21" y="215"/>
                        </a:cubicBezTo>
                        <a:cubicBezTo>
                          <a:pt x="21" y="215"/>
                          <a:pt x="21" y="215"/>
                          <a:pt x="20" y="215"/>
                        </a:cubicBezTo>
                        <a:cubicBezTo>
                          <a:pt x="20" y="213"/>
                          <a:pt x="20" y="213"/>
                          <a:pt x="18" y="214"/>
                        </a:cubicBezTo>
                        <a:cubicBezTo>
                          <a:pt x="18" y="214"/>
                          <a:pt x="18" y="215"/>
                          <a:pt x="18" y="215"/>
                        </a:cubicBezTo>
                        <a:cubicBezTo>
                          <a:pt x="18" y="214"/>
                          <a:pt x="17" y="214"/>
                          <a:pt x="17" y="214"/>
                        </a:cubicBezTo>
                        <a:cubicBezTo>
                          <a:pt x="18" y="213"/>
                          <a:pt x="18" y="212"/>
                          <a:pt x="17" y="211"/>
                        </a:cubicBezTo>
                        <a:cubicBezTo>
                          <a:pt x="17" y="211"/>
                          <a:pt x="17" y="211"/>
                          <a:pt x="17" y="210"/>
                        </a:cubicBezTo>
                        <a:cubicBezTo>
                          <a:pt x="18" y="210"/>
                          <a:pt x="18" y="210"/>
                          <a:pt x="18" y="210"/>
                        </a:cubicBezTo>
                        <a:cubicBezTo>
                          <a:pt x="19" y="209"/>
                          <a:pt x="19" y="208"/>
                          <a:pt x="20" y="207"/>
                        </a:cubicBezTo>
                        <a:cubicBezTo>
                          <a:pt x="20" y="207"/>
                          <a:pt x="20" y="206"/>
                          <a:pt x="20" y="206"/>
                        </a:cubicBezTo>
                        <a:cubicBezTo>
                          <a:pt x="21" y="205"/>
                          <a:pt x="21" y="205"/>
                          <a:pt x="20" y="204"/>
                        </a:cubicBezTo>
                        <a:cubicBezTo>
                          <a:pt x="20" y="203"/>
                          <a:pt x="20" y="203"/>
                          <a:pt x="20" y="203"/>
                        </a:cubicBezTo>
                        <a:cubicBezTo>
                          <a:pt x="21" y="202"/>
                          <a:pt x="21" y="201"/>
                          <a:pt x="21" y="201"/>
                        </a:cubicBezTo>
                        <a:cubicBezTo>
                          <a:pt x="21" y="200"/>
                          <a:pt x="22" y="200"/>
                          <a:pt x="22" y="199"/>
                        </a:cubicBezTo>
                        <a:cubicBezTo>
                          <a:pt x="22" y="199"/>
                          <a:pt x="22" y="199"/>
                          <a:pt x="22" y="198"/>
                        </a:cubicBezTo>
                        <a:cubicBezTo>
                          <a:pt x="22" y="198"/>
                          <a:pt x="22" y="198"/>
                          <a:pt x="22" y="198"/>
                        </a:cubicBezTo>
                        <a:cubicBezTo>
                          <a:pt x="20" y="199"/>
                          <a:pt x="20" y="199"/>
                          <a:pt x="20" y="201"/>
                        </a:cubicBezTo>
                        <a:cubicBezTo>
                          <a:pt x="20" y="201"/>
                          <a:pt x="19" y="201"/>
                          <a:pt x="19" y="201"/>
                        </a:cubicBezTo>
                        <a:cubicBezTo>
                          <a:pt x="19" y="201"/>
                          <a:pt x="19" y="201"/>
                          <a:pt x="19" y="201"/>
                        </a:cubicBezTo>
                        <a:cubicBezTo>
                          <a:pt x="19" y="202"/>
                          <a:pt x="19" y="203"/>
                          <a:pt x="19" y="203"/>
                        </a:cubicBezTo>
                        <a:cubicBezTo>
                          <a:pt x="19" y="203"/>
                          <a:pt x="19" y="203"/>
                          <a:pt x="19" y="203"/>
                        </a:cubicBezTo>
                        <a:cubicBezTo>
                          <a:pt x="19" y="204"/>
                          <a:pt x="19" y="204"/>
                          <a:pt x="19" y="204"/>
                        </a:cubicBezTo>
                        <a:cubicBezTo>
                          <a:pt x="18" y="204"/>
                          <a:pt x="18" y="204"/>
                          <a:pt x="18" y="204"/>
                        </a:cubicBezTo>
                        <a:cubicBezTo>
                          <a:pt x="18" y="205"/>
                          <a:pt x="18" y="205"/>
                          <a:pt x="17" y="206"/>
                        </a:cubicBezTo>
                        <a:cubicBezTo>
                          <a:pt x="17" y="206"/>
                          <a:pt x="17" y="207"/>
                          <a:pt x="17" y="207"/>
                        </a:cubicBezTo>
                        <a:cubicBezTo>
                          <a:pt x="17" y="207"/>
                          <a:pt x="17" y="207"/>
                          <a:pt x="17" y="208"/>
                        </a:cubicBezTo>
                        <a:cubicBezTo>
                          <a:pt x="17" y="208"/>
                          <a:pt x="17" y="208"/>
                          <a:pt x="16" y="208"/>
                        </a:cubicBezTo>
                        <a:cubicBezTo>
                          <a:pt x="16" y="206"/>
                          <a:pt x="16" y="206"/>
                          <a:pt x="15" y="206"/>
                        </a:cubicBezTo>
                        <a:cubicBezTo>
                          <a:pt x="15" y="206"/>
                          <a:pt x="15" y="207"/>
                          <a:pt x="15" y="207"/>
                        </a:cubicBezTo>
                        <a:cubicBezTo>
                          <a:pt x="15" y="208"/>
                          <a:pt x="15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6" y="208"/>
                          <a:pt x="16" y="208"/>
                          <a:pt x="16" y="208"/>
                        </a:cubicBezTo>
                        <a:cubicBezTo>
                          <a:pt x="15" y="209"/>
                          <a:pt x="16" y="210"/>
                          <a:pt x="16" y="210"/>
                        </a:cubicBezTo>
                        <a:cubicBezTo>
                          <a:pt x="16" y="211"/>
                          <a:pt x="16" y="211"/>
                          <a:pt x="16" y="211"/>
                        </a:cubicBezTo>
                        <a:cubicBezTo>
                          <a:pt x="16" y="212"/>
                          <a:pt x="15" y="213"/>
                          <a:pt x="15" y="213"/>
                        </a:cubicBezTo>
                        <a:cubicBezTo>
                          <a:pt x="15" y="214"/>
                          <a:pt x="16" y="214"/>
                          <a:pt x="16" y="215"/>
                        </a:cubicBezTo>
                        <a:cubicBezTo>
                          <a:pt x="16" y="215"/>
                          <a:pt x="15" y="215"/>
                          <a:pt x="15" y="215"/>
                        </a:cubicBezTo>
                        <a:cubicBezTo>
                          <a:pt x="15" y="215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5" y="216"/>
                        </a:cubicBezTo>
                        <a:cubicBezTo>
                          <a:pt x="15" y="216"/>
                          <a:pt x="15" y="216"/>
                          <a:pt x="14" y="216"/>
                        </a:cubicBezTo>
                        <a:cubicBezTo>
                          <a:pt x="14" y="216"/>
                          <a:pt x="14" y="216"/>
                          <a:pt x="14" y="217"/>
                        </a:cubicBezTo>
                        <a:cubicBezTo>
                          <a:pt x="14" y="217"/>
                          <a:pt x="14" y="217"/>
                          <a:pt x="14" y="217"/>
                        </a:cubicBezTo>
                        <a:cubicBezTo>
                          <a:pt x="14" y="217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4" y="218"/>
                          <a:pt x="14" y="218"/>
                          <a:pt x="14" y="218"/>
                        </a:cubicBezTo>
                        <a:cubicBezTo>
                          <a:pt x="13" y="218"/>
                          <a:pt x="13" y="219"/>
                          <a:pt x="13" y="219"/>
                        </a:cubicBezTo>
                        <a:cubicBezTo>
                          <a:pt x="13" y="219"/>
                          <a:pt x="13" y="219"/>
                          <a:pt x="13" y="219"/>
                        </a:cubicBezTo>
                        <a:cubicBezTo>
                          <a:pt x="13" y="219"/>
                          <a:pt x="12" y="219"/>
                          <a:pt x="12" y="220"/>
                        </a:cubicBezTo>
                        <a:cubicBezTo>
                          <a:pt x="13" y="221"/>
                          <a:pt x="13" y="221"/>
                          <a:pt x="12" y="222"/>
                        </a:cubicBezTo>
                        <a:cubicBezTo>
                          <a:pt x="12" y="222"/>
                          <a:pt x="12" y="222"/>
                          <a:pt x="12" y="222"/>
                        </a:cubicBezTo>
                        <a:cubicBezTo>
                          <a:pt x="12" y="222"/>
                          <a:pt x="12" y="223"/>
                          <a:pt x="12" y="223"/>
                        </a:cubicBezTo>
                        <a:cubicBezTo>
                          <a:pt x="12" y="223"/>
                          <a:pt x="12" y="223"/>
                          <a:pt x="13" y="223"/>
                        </a:cubicBezTo>
                        <a:cubicBezTo>
                          <a:pt x="14" y="223"/>
                          <a:pt x="14" y="223"/>
                          <a:pt x="15" y="223"/>
                        </a:cubicBezTo>
                        <a:cubicBezTo>
                          <a:pt x="16" y="223"/>
                          <a:pt x="16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7" y="223"/>
                          <a:pt x="17" y="223"/>
                          <a:pt x="17" y="223"/>
                        </a:cubicBezTo>
                        <a:cubicBezTo>
                          <a:pt x="18" y="223"/>
                          <a:pt x="18" y="223"/>
                          <a:pt x="18" y="222"/>
                        </a:cubicBezTo>
                        <a:cubicBezTo>
                          <a:pt x="18" y="222"/>
                          <a:pt x="18" y="222"/>
                          <a:pt x="19" y="222"/>
                        </a:cubicBezTo>
                        <a:cubicBezTo>
                          <a:pt x="19" y="222"/>
                          <a:pt x="19" y="223"/>
                          <a:pt x="19" y="223"/>
                        </a:cubicBezTo>
                        <a:cubicBezTo>
                          <a:pt x="20" y="224"/>
                          <a:pt x="19" y="225"/>
                          <a:pt x="20" y="226"/>
                        </a:cubicBezTo>
                        <a:cubicBezTo>
                          <a:pt x="20" y="226"/>
                          <a:pt x="20" y="226"/>
                          <a:pt x="20" y="226"/>
                        </a:cubicBezTo>
                        <a:cubicBezTo>
                          <a:pt x="20" y="227"/>
                          <a:pt x="19" y="228"/>
                          <a:pt x="18" y="229"/>
                        </a:cubicBezTo>
                        <a:cubicBezTo>
                          <a:pt x="18" y="229"/>
                          <a:pt x="18" y="229"/>
                          <a:pt x="18" y="229"/>
                        </a:cubicBezTo>
                        <a:cubicBezTo>
                          <a:pt x="16" y="231"/>
                          <a:pt x="15" y="234"/>
                          <a:pt x="14" y="237"/>
                        </a:cubicBezTo>
                        <a:cubicBezTo>
                          <a:pt x="13" y="240"/>
                          <a:pt x="12" y="244"/>
                          <a:pt x="10" y="247"/>
                        </a:cubicBezTo>
                        <a:cubicBezTo>
                          <a:pt x="10" y="247"/>
                          <a:pt x="10" y="247"/>
                          <a:pt x="10" y="247"/>
                        </a:cubicBezTo>
                        <a:cubicBezTo>
                          <a:pt x="10" y="246"/>
                          <a:pt x="9" y="246"/>
                          <a:pt x="9" y="245"/>
                        </a:cubicBezTo>
                        <a:cubicBezTo>
                          <a:pt x="9" y="245"/>
                          <a:pt x="9" y="245"/>
                          <a:pt x="9" y="245"/>
                        </a:cubicBezTo>
                        <a:cubicBezTo>
                          <a:pt x="8" y="245"/>
                          <a:pt x="6" y="244"/>
                          <a:pt x="5" y="246"/>
                        </a:cubicBezTo>
                        <a:cubicBezTo>
                          <a:pt x="5" y="246"/>
                          <a:pt x="5" y="246"/>
                          <a:pt x="5" y="247"/>
                        </a:cubicBezTo>
                        <a:cubicBezTo>
                          <a:pt x="5" y="247"/>
                          <a:pt x="5" y="248"/>
                          <a:pt x="5" y="248"/>
                        </a:cubicBezTo>
                        <a:cubicBezTo>
                          <a:pt x="5" y="249"/>
                          <a:pt x="5" y="250"/>
                          <a:pt x="5" y="251"/>
                        </a:cubicBezTo>
                        <a:cubicBezTo>
                          <a:pt x="4" y="251"/>
                          <a:pt x="4" y="251"/>
                          <a:pt x="3" y="251"/>
                        </a:cubicBezTo>
                        <a:cubicBezTo>
                          <a:pt x="3" y="251"/>
                          <a:pt x="3" y="251"/>
                          <a:pt x="3" y="252"/>
                        </a:cubicBezTo>
                        <a:cubicBezTo>
                          <a:pt x="3" y="252"/>
                          <a:pt x="3" y="252"/>
                          <a:pt x="2" y="252"/>
                        </a:cubicBezTo>
                        <a:cubicBezTo>
                          <a:pt x="3" y="253"/>
                          <a:pt x="2" y="254"/>
                          <a:pt x="3" y="255"/>
                        </a:cubicBezTo>
                        <a:cubicBezTo>
                          <a:pt x="3" y="256"/>
                          <a:pt x="3" y="257"/>
                          <a:pt x="2" y="257"/>
                        </a:cubicBezTo>
                        <a:cubicBezTo>
                          <a:pt x="2" y="257"/>
                          <a:pt x="2" y="258"/>
                          <a:pt x="2" y="258"/>
                        </a:cubicBezTo>
                        <a:cubicBezTo>
                          <a:pt x="2" y="258"/>
                          <a:pt x="2" y="258"/>
                          <a:pt x="2" y="258"/>
                        </a:cubicBezTo>
                        <a:cubicBezTo>
                          <a:pt x="2" y="259"/>
                          <a:pt x="2" y="259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2" y="260"/>
                          <a:pt x="2" y="260"/>
                          <a:pt x="2" y="260"/>
                        </a:cubicBezTo>
                        <a:cubicBezTo>
                          <a:pt x="1" y="260"/>
                          <a:pt x="1" y="260"/>
                          <a:pt x="1" y="261"/>
                        </a:cubicBezTo>
                        <a:cubicBezTo>
                          <a:pt x="1" y="261"/>
                          <a:pt x="1" y="261"/>
                          <a:pt x="1" y="261"/>
                        </a:cubicBezTo>
                        <a:cubicBezTo>
                          <a:pt x="1" y="262"/>
                          <a:pt x="1" y="262"/>
                          <a:pt x="1" y="263"/>
                        </a:cubicBezTo>
                        <a:cubicBezTo>
                          <a:pt x="1" y="263"/>
                          <a:pt x="1" y="263"/>
                          <a:pt x="1" y="263"/>
                        </a:cubicBezTo>
                        <a:cubicBezTo>
                          <a:pt x="2" y="264"/>
                          <a:pt x="3" y="263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2"/>
                          <a:pt x="3" y="262"/>
                          <a:pt x="3" y="262"/>
                        </a:cubicBezTo>
                        <a:cubicBezTo>
                          <a:pt x="3" y="261"/>
                          <a:pt x="3" y="260"/>
                          <a:pt x="3" y="260"/>
                        </a:cubicBezTo>
                        <a:cubicBezTo>
                          <a:pt x="4" y="259"/>
                          <a:pt x="5" y="259"/>
                          <a:pt x="6" y="258"/>
                        </a:cubicBezTo>
                        <a:cubicBezTo>
                          <a:pt x="7" y="258"/>
                          <a:pt x="7" y="258"/>
                          <a:pt x="7" y="257"/>
                        </a:cubicBezTo>
                        <a:cubicBezTo>
                          <a:pt x="7" y="257"/>
                          <a:pt x="8" y="257"/>
                          <a:pt x="8" y="257"/>
                        </a:cubicBezTo>
                        <a:cubicBezTo>
                          <a:pt x="8" y="257"/>
                          <a:pt x="8" y="258"/>
                          <a:pt x="8" y="258"/>
                        </a:cubicBezTo>
                        <a:cubicBezTo>
                          <a:pt x="8" y="260"/>
                          <a:pt x="7" y="261"/>
                          <a:pt x="7" y="263"/>
                        </a:cubicBezTo>
                        <a:cubicBezTo>
                          <a:pt x="7" y="262"/>
                          <a:pt x="7" y="262"/>
                          <a:pt x="7" y="262"/>
                        </a:cubicBezTo>
                        <a:cubicBezTo>
                          <a:pt x="7" y="261"/>
                          <a:pt x="7" y="261"/>
                          <a:pt x="7" y="260"/>
                        </a:cubicBezTo>
                        <a:cubicBezTo>
                          <a:pt x="6" y="261"/>
                          <a:pt x="6" y="261"/>
                          <a:pt x="6" y="261"/>
                        </a:cubicBezTo>
                        <a:cubicBezTo>
                          <a:pt x="6" y="261"/>
                          <a:pt x="5" y="262"/>
                          <a:pt x="5" y="262"/>
                        </a:cubicBezTo>
                        <a:cubicBezTo>
                          <a:pt x="5" y="262"/>
                          <a:pt x="5" y="262"/>
                          <a:pt x="5" y="262"/>
                        </a:cubicBezTo>
                        <a:cubicBezTo>
                          <a:pt x="5" y="263"/>
                          <a:pt x="5" y="263"/>
                          <a:pt x="5" y="263"/>
                        </a:cubicBezTo>
                        <a:cubicBezTo>
                          <a:pt x="5" y="263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4"/>
                        </a:cubicBezTo>
                        <a:cubicBezTo>
                          <a:pt x="5" y="264"/>
                          <a:pt x="5" y="264"/>
                          <a:pt x="5" y="265"/>
                        </a:cubicBezTo>
                        <a:cubicBezTo>
                          <a:pt x="5" y="265"/>
                          <a:pt x="5" y="265"/>
                          <a:pt x="5" y="265"/>
                        </a:cubicBezTo>
                        <a:cubicBezTo>
                          <a:pt x="4" y="266"/>
                          <a:pt x="4" y="267"/>
                          <a:pt x="4" y="267"/>
                        </a:cubicBezTo>
                        <a:cubicBezTo>
                          <a:pt x="4" y="268"/>
                          <a:pt x="3" y="268"/>
                          <a:pt x="3" y="268"/>
                        </a:cubicBezTo>
                        <a:cubicBezTo>
                          <a:pt x="3" y="269"/>
                          <a:pt x="3" y="269"/>
                          <a:pt x="3" y="270"/>
                        </a:cubicBezTo>
                        <a:cubicBezTo>
                          <a:pt x="3" y="270"/>
                          <a:pt x="2" y="270"/>
                          <a:pt x="2" y="270"/>
                        </a:cubicBezTo>
                        <a:cubicBezTo>
                          <a:pt x="2" y="271"/>
                          <a:pt x="2" y="271"/>
                          <a:pt x="2" y="272"/>
                        </a:cubicBezTo>
                        <a:cubicBezTo>
                          <a:pt x="3" y="272"/>
                          <a:pt x="3" y="271"/>
                          <a:pt x="4" y="271"/>
                        </a:cubicBezTo>
                        <a:cubicBezTo>
                          <a:pt x="4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5" y="271"/>
                          <a:pt x="5" y="271"/>
                          <a:pt x="5" y="271"/>
                        </a:cubicBezTo>
                        <a:cubicBezTo>
                          <a:pt x="4" y="272"/>
                          <a:pt x="3" y="273"/>
                          <a:pt x="3" y="274"/>
                        </a:cubicBezTo>
                        <a:cubicBezTo>
                          <a:pt x="3" y="274"/>
                          <a:pt x="4" y="274"/>
                          <a:pt x="4" y="274"/>
                        </a:cubicBezTo>
                        <a:cubicBezTo>
                          <a:pt x="4" y="274"/>
                          <a:pt x="4" y="275"/>
                          <a:pt x="3" y="275"/>
                        </a:cubicBezTo>
                        <a:cubicBezTo>
                          <a:pt x="3" y="276"/>
                          <a:pt x="3" y="276"/>
                          <a:pt x="3" y="277"/>
                        </a:cubicBezTo>
                        <a:cubicBezTo>
                          <a:pt x="4" y="277"/>
                          <a:pt x="4" y="277"/>
                          <a:pt x="4" y="278"/>
                        </a:cubicBezTo>
                        <a:cubicBezTo>
                          <a:pt x="4" y="278"/>
                          <a:pt x="4" y="278"/>
                          <a:pt x="4" y="278"/>
                        </a:cubicBezTo>
                        <a:cubicBezTo>
                          <a:pt x="4" y="278"/>
                          <a:pt x="4" y="279"/>
                          <a:pt x="4" y="279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0"/>
                          <a:pt x="4" y="280"/>
                          <a:pt x="4" y="280"/>
                        </a:cubicBezTo>
                        <a:cubicBezTo>
                          <a:pt x="4" y="281"/>
                          <a:pt x="4" y="282"/>
                          <a:pt x="3" y="282"/>
                        </a:cubicBezTo>
                        <a:cubicBezTo>
                          <a:pt x="3" y="283"/>
                          <a:pt x="3" y="284"/>
                          <a:pt x="2" y="284"/>
                        </a:cubicBezTo>
                        <a:cubicBezTo>
                          <a:pt x="2" y="285"/>
                          <a:pt x="2" y="285"/>
                          <a:pt x="2" y="286"/>
                        </a:cubicBezTo>
                        <a:cubicBezTo>
                          <a:pt x="2" y="288"/>
                          <a:pt x="3" y="290"/>
                          <a:pt x="2" y="292"/>
                        </a:cubicBezTo>
                        <a:cubicBezTo>
                          <a:pt x="2" y="292"/>
                          <a:pt x="2" y="293"/>
                          <a:pt x="2" y="293"/>
                        </a:cubicBezTo>
                        <a:cubicBezTo>
                          <a:pt x="2" y="293"/>
                          <a:pt x="2" y="293"/>
                          <a:pt x="2" y="293"/>
                        </a:cubicBezTo>
                        <a:cubicBezTo>
                          <a:pt x="2" y="294"/>
                          <a:pt x="2" y="295"/>
                          <a:pt x="2" y="296"/>
                        </a:cubicBezTo>
                        <a:cubicBezTo>
                          <a:pt x="2" y="296"/>
                          <a:pt x="2" y="297"/>
                          <a:pt x="2" y="297"/>
                        </a:cubicBezTo>
                        <a:cubicBezTo>
                          <a:pt x="2" y="297"/>
                          <a:pt x="2" y="297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8"/>
                          <a:pt x="2" y="298"/>
                          <a:pt x="2" y="298"/>
                        </a:cubicBezTo>
                        <a:cubicBezTo>
                          <a:pt x="2" y="299"/>
                          <a:pt x="2" y="300"/>
                          <a:pt x="2" y="300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1"/>
                          <a:pt x="2" y="301"/>
                          <a:pt x="2" y="301"/>
                        </a:cubicBezTo>
                        <a:cubicBezTo>
                          <a:pt x="2" y="302"/>
                          <a:pt x="2" y="302"/>
                          <a:pt x="2" y="303"/>
                        </a:cubicBezTo>
                        <a:cubicBezTo>
                          <a:pt x="3" y="304"/>
                          <a:pt x="2" y="304"/>
                          <a:pt x="2" y="305"/>
                        </a:cubicBezTo>
                        <a:cubicBezTo>
                          <a:pt x="3" y="305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6"/>
                        </a:cubicBezTo>
                        <a:cubicBezTo>
                          <a:pt x="3" y="306"/>
                          <a:pt x="3" y="306"/>
                          <a:pt x="3" y="307"/>
                        </a:cubicBezTo>
                        <a:cubicBezTo>
                          <a:pt x="3" y="307"/>
                          <a:pt x="4" y="307"/>
                          <a:pt x="4" y="307"/>
                        </a:cubicBezTo>
                        <a:cubicBezTo>
                          <a:pt x="4" y="307"/>
                          <a:pt x="4" y="308"/>
                          <a:pt x="4" y="308"/>
                        </a:cubicBezTo>
                        <a:cubicBezTo>
                          <a:pt x="4" y="308"/>
                          <a:pt x="3" y="308"/>
                          <a:pt x="3" y="308"/>
                        </a:cubicBezTo>
                        <a:cubicBezTo>
                          <a:pt x="3" y="309"/>
                          <a:pt x="3" y="310"/>
                          <a:pt x="3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4" y="312"/>
                          <a:pt x="4" y="312"/>
                        </a:cubicBezTo>
                        <a:cubicBezTo>
                          <a:pt x="4" y="312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3"/>
                          <a:pt x="5" y="313"/>
                          <a:pt x="5" y="313"/>
                        </a:cubicBezTo>
                        <a:cubicBezTo>
                          <a:pt x="5" y="314"/>
                          <a:pt x="5" y="314"/>
                          <a:pt x="5" y="314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5"/>
                          <a:pt x="5" y="315"/>
                        </a:cubicBezTo>
                        <a:cubicBezTo>
                          <a:pt x="5" y="315"/>
                          <a:pt x="5" y="316"/>
                          <a:pt x="5" y="316"/>
                        </a:cubicBezTo>
                        <a:cubicBezTo>
                          <a:pt x="5" y="316"/>
                          <a:pt x="5" y="316"/>
                          <a:pt x="5" y="316"/>
                        </a:cubicBezTo>
                        <a:cubicBezTo>
                          <a:pt x="5" y="317"/>
                          <a:pt x="5" y="317"/>
                          <a:pt x="5" y="318"/>
                        </a:cubicBezTo>
                        <a:cubicBezTo>
                          <a:pt x="5" y="318"/>
                          <a:pt x="6" y="319"/>
                          <a:pt x="6" y="319"/>
                        </a:cubicBezTo>
                        <a:cubicBezTo>
                          <a:pt x="6" y="319"/>
                          <a:pt x="6" y="319"/>
                          <a:pt x="7" y="319"/>
                        </a:cubicBezTo>
                        <a:cubicBezTo>
                          <a:pt x="6" y="320"/>
                          <a:pt x="6" y="320"/>
                          <a:pt x="6" y="321"/>
                        </a:cubicBezTo>
                        <a:cubicBezTo>
                          <a:pt x="6" y="321"/>
                          <a:pt x="6" y="321"/>
                          <a:pt x="6" y="321"/>
                        </a:cubicBezTo>
                        <a:cubicBezTo>
                          <a:pt x="6" y="321"/>
                          <a:pt x="7" y="321"/>
                          <a:pt x="7" y="321"/>
                        </a:cubicBezTo>
                        <a:cubicBezTo>
                          <a:pt x="7" y="321"/>
                          <a:pt x="7" y="320"/>
                          <a:pt x="7" y="320"/>
                        </a:cubicBezTo>
                        <a:cubicBezTo>
                          <a:pt x="8" y="320"/>
                          <a:pt x="8" y="319"/>
                          <a:pt x="8" y="318"/>
                        </a:cubicBezTo>
                        <a:cubicBezTo>
                          <a:pt x="8" y="318"/>
                          <a:pt x="8" y="317"/>
                          <a:pt x="9" y="317"/>
                        </a:cubicBezTo>
                        <a:cubicBezTo>
                          <a:pt x="8" y="317"/>
                          <a:pt x="8" y="317"/>
                          <a:pt x="8" y="317"/>
                        </a:cubicBezTo>
                        <a:cubicBezTo>
                          <a:pt x="8" y="320"/>
                          <a:pt x="9" y="323"/>
                          <a:pt x="9" y="326"/>
                        </a:cubicBezTo>
                        <a:cubicBezTo>
                          <a:pt x="9" y="326"/>
                          <a:pt x="9" y="326"/>
                          <a:pt x="9" y="326"/>
                        </a:cubicBezTo>
                        <a:cubicBezTo>
                          <a:pt x="10" y="329"/>
                          <a:pt x="9" y="331"/>
                          <a:pt x="9" y="333"/>
                        </a:cubicBezTo>
                        <a:cubicBezTo>
                          <a:pt x="10" y="334"/>
                          <a:pt x="10" y="336"/>
                          <a:pt x="10" y="337"/>
                        </a:cubicBezTo>
                        <a:cubicBezTo>
                          <a:pt x="10" y="337"/>
                          <a:pt x="10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7"/>
                          <a:pt x="9" y="337"/>
                        </a:cubicBezTo>
                        <a:cubicBezTo>
                          <a:pt x="9" y="337"/>
                          <a:pt x="9" y="338"/>
                          <a:pt x="9" y="338"/>
                        </a:cubicBezTo>
                        <a:cubicBezTo>
                          <a:pt x="10" y="338"/>
                          <a:pt x="10" y="338"/>
                          <a:pt x="10" y="337"/>
                        </a:cubicBezTo>
                        <a:cubicBezTo>
                          <a:pt x="10" y="337"/>
                          <a:pt x="10" y="337"/>
                          <a:pt x="10" y="337"/>
                        </a:cubicBezTo>
                        <a:cubicBezTo>
                          <a:pt x="11" y="343"/>
                          <a:pt x="11" y="349"/>
                          <a:pt x="14" y="355"/>
                        </a:cubicBezTo>
                        <a:cubicBezTo>
                          <a:pt x="14" y="355"/>
                          <a:pt x="14" y="355"/>
                          <a:pt x="14" y="355"/>
                        </a:cubicBezTo>
                        <a:cubicBezTo>
                          <a:pt x="14" y="356"/>
                          <a:pt x="14" y="357"/>
                          <a:pt x="14" y="358"/>
                        </a:cubicBezTo>
                        <a:cubicBezTo>
                          <a:pt x="14" y="358"/>
                          <a:pt x="14" y="358"/>
                          <a:pt x="14" y="358"/>
                        </a:cubicBezTo>
                        <a:cubicBezTo>
                          <a:pt x="14" y="358"/>
                          <a:pt x="14" y="359"/>
                          <a:pt x="14" y="359"/>
                        </a:cubicBezTo>
                        <a:cubicBezTo>
                          <a:pt x="14" y="359"/>
                          <a:pt x="14" y="360"/>
                          <a:pt x="14" y="360"/>
                        </a:cubicBezTo>
                        <a:cubicBezTo>
                          <a:pt x="14" y="361"/>
                          <a:pt x="14" y="363"/>
                          <a:pt x="16" y="363"/>
                        </a:cubicBezTo>
                        <a:cubicBezTo>
                          <a:pt x="16" y="363"/>
                          <a:pt x="16" y="363"/>
                          <a:pt x="17" y="363"/>
                        </a:cubicBezTo>
                        <a:cubicBezTo>
                          <a:pt x="17" y="363"/>
                          <a:pt x="17" y="363"/>
                          <a:pt x="17" y="363"/>
                        </a:cubicBezTo>
                        <a:cubicBezTo>
                          <a:pt x="15" y="364"/>
                          <a:pt x="15" y="365"/>
                          <a:pt x="15" y="366"/>
                        </a:cubicBezTo>
                        <a:cubicBezTo>
                          <a:pt x="15" y="366"/>
                          <a:pt x="14" y="366"/>
                          <a:pt x="14" y="366"/>
                        </a:cubicBezTo>
                        <a:cubicBezTo>
                          <a:pt x="14" y="365"/>
                          <a:pt x="13" y="365"/>
                          <a:pt x="13" y="365"/>
                        </a:cubicBezTo>
                        <a:cubicBezTo>
                          <a:pt x="13" y="365"/>
                          <a:pt x="13" y="365"/>
                          <a:pt x="13" y="365"/>
                        </a:cubicBezTo>
                        <a:cubicBezTo>
                          <a:pt x="13" y="364"/>
                          <a:pt x="12" y="364"/>
                          <a:pt x="12" y="365"/>
                        </a:cubicBezTo>
                        <a:cubicBezTo>
                          <a:pt x="11" y="365"/>
                          <a:pt x="12" y="365"/>
                          <a:pt x="12" y="365"/>
                        </a:cubicBezTo>
                        <a:cubicBezTo>
                          <a:pt x="12" y="365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2" y="366"/>
                          <a:pt x="12" y="366"/>
                          <a:pt x="12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6"/>
                          <a:pt x="13" y="366"/>
                        </a:cubicBezTo>
                        <a:cubicBezTo>
                          <a:pt x="13" y="366"/>
                          <a:pt x="13" y="367"/>
                          <a:pt x="14" y="367"/>
                        </a:cubicBezTo>
                        <a:cubicBezTo>
                          <a:pt x="13" y="367"/>
                          <a:pt x="14" y="367"/>
                          <a:pt x="14" y="367"/>
                        </a:cubicBezTo>
                        <a:cubicBezTo>
                          <a:pt x="14" y="367"/>
                          <a:pt x="15" y="367"/>
                          <a:pt x="15" y="367"/>
                        </a:cubicBezTo>
                        <a:cubicBezTo>
                          <a:pt x="15" y="368"/>
                          <a:pt x="15" y="368"/>
                          <a:pt x="15" y="368"/>
                        </a:cubicBezTo>
                        <a:cubicBezTo>
                          <a:pt x="16" y="370"/>
                          <a:pt x="16" y="371"/>
                          <a:pt x="17" y="372"/>
                        </a:cubicBezTo>
                        <a:cubicBezTo>
                          <a:pt x="17" y="372"/>
                          <a:pt x="17" y="373"/>
                          <a:pt x="17" y="373"/>
                        </a:cubicBezTo>
                        <a:cubicBezTo>
                          <a:pt x="17" y="373"/>
                          <a:pt x="17" y="374"/>
                          <a:pt x="17" y="375"/>
                        </a:cubicBezTo>
                        <a:cubicBezTo>
                          <a:pt x="16" y="375"/>
                          <a:pt x="16" y="375"/>
                          <a:pt x="16" y="375"/>
                        </a:cubicBezTo>
                        <a:cubicBezTo>
                          <a:pt x="17" y="375"/>
                          <a:pt x="17" y="375"/>
                          <a:pt x="17" y="375"/>
                        </a:cubicBezTo>
                        <a:cubicBezTo>
                          <a:pt x="17" y="376"/>
                          <a:pt x="18" y="376"/>
                          <a:pt x="18" y="377"/>
                        </a:cubicBezTo>
                        <a:cubicBezTo>
                          <a:pt x="17" y="378"/>
                          <a:pt x="18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79"/>
                          <a:pt x="19" y="379"/>
                          <a:pt x="19" y="379"/>
                        </a:cubicBezTo>
                        <a:cubicBezTo>
                          <a:pt x="19" y="380"/>
                          <a:pt x="19" y="381"/>
                          <a:pt x="19" y="381"/>
                        </a:cubicBezTo>
                        <a:cubicBezTo>
                          <a:pt x="19" y="382"/>
                          <a:pt x="19" y="383"/>
                          <a:pt x="19" y="383"/>
                        </a:cubicBezTo>
                        <a:cubicBezTo>
                          <a:pt x="19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3"/>
                          <a:pt x="18" y="383"/>
                        </a:cubicBezTo>
                        <a:cubicBezTo>
                          <a:pt x="18" y="383"/>
                          <a:pt x="18" y="382"/>
                          <a:pt x="18" y="381"/>
                        </a:cubicBezTo>
                        <a:cubicBezTo>
                          <a:pt x="18" y="381"/>
                          <a:pt x="17" y="381"/>
                          <a:pt x="16" y="381"/>
                        </a:cubicBezTo>
                        <a:cubicBezTo>
                          <a:pt x="16" y="381"/>
                          <a:pt x="16" y="381"/>
                          <a:pt x="16" y="382"/>
                        </a:cubicBezTo>
                        <a:cubicBezTo>
                          <a:pt x="16" y="382"/>
                          <a:pt x="16" y="383"/>
                          <a:pt x="16" y="383"/>
                        </a:cubicBezTo>
                        <a:cubicBezTo>
                          <a:pt x="16" y="384"/>
                          <a:pt x="17" y="384"/>
                          <a:pt x="16" y="384"/>
                        </a:cubicBezTo>
                        <a:cubicBezTo>
                          <a:pt x="16" y="384"/>
                          <a:pt x="16" y="384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5" y="386"/>
                          <a:pt x="15" y="386"/>
                          <a:pt x="16" y="386"/>
                        </a:cubicBezTo>
                        <a:cubicBezTo>
                          <a:pt x="16" y="386"/>
                          <a:pt x="16" y="386"/>
                          <a:pt x="16" y="385"/>
                        </a:cubicBezTo>
                        <a:cubicBezTo>
                          <a:pt x="16" y="385"/>
                          <a:pt x="16" y="385"/>
                          <a:pt x="16" y="385"/>
                        </a:cubicBezTo>
                        <a:cubicBezTo>
                          <a:pt x="17" y="385"/>
                          <a:pt x="17" y="385"/>
                          <a:pt x="17" y="385"/>
                        </a:cubicBezTo>
                        <a:cubicBezTo>
                          <a:pt x="17" y="385"/>
                          <a:pt x="18" y="385"/>
                          <a:pt x="18" y="385"/>
                        </a:cubicBezTo>
                        <a:cubicBezTo>
                          <a:pt x="19" y="385"/>
                          <a:pt x="19" y="385"/>
                          <a:pt x="20" y="384"/>
                        </a:cubicBezTo>
                        <a:cubicBezTo>
                          <a:pt x="20" y="384"/>
                          <a:pt x="20" y="384"/>
                          <a:pt x="20" y="384"/>
                        </a:cubicBezTo>
                        <a:cubicBezTo>
                          <a:pt x="21" y="384"/>
                          <a:pt x="21" y="385"/>
                          <a:pt x="21" y="385"/>
                        </a:cubicBezTo>
                        <a:cubicBezTo>
                          <a:pt x="21" y="386"/>
                          <a:pt x="21" y="386"/>
                          <a:pt x="20" y="386"/>
                        </a:cubicBezTo>
                        <a:cubicBezTo>
                          <a:pt x="20" y="386"/>
                          <a:pt x="20" y="386"/>
                          <a:pt x="19" y="386"/>
                        </a:cubicBezTo>
                        <a:cubicBezTo>
                          <a:pt x="19" y="386"/>
                          <a:pt x="20" y="387"/>
                          <a:pt x="20" y="387"/>
                        </a:cubicBezTo>
                        <a:cubicBezTo>
                          <a:pt x="20" y="387"/>
                          <a:pt x="21" y="387"/>
                          <a:pt x="21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7"/>
                        </a:cubicBezTo>
                        <a:cubicBezTo>
                          <a:pt x="22" y="387"/>
                          <a:pt x="22" y="387"/>
                          <a:pt x="22" y="388"/>
                        </a:cubicBezTo>
                        <a:cubicBezTo>
                          <a:pt x="22" y="389"/>
                          <a:pt x="22" y="390"/>
                          <a:pt x="21" y="390"/>
                        </a:cubicBezTo>
                        <a:cubicBezTo>
                          <a:pt x="20" y="390"/>
                          <a:pt x="20" y="390"/>
                          <a:pt x="20" y="390"/>
                        </a:cubicBezTo>
                        <a:cubicBezTo>
                          <a:pt x="19" y="391"/>
                          <a:pt x="19" y="392"/>
                          <a:pt x="19" y="394"/>
                        </a:cubicBezTo>
                        <a:cubicBezTo>
                          <a:pt x="20" y="394"/>
                          <a:pt x="20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5"/>
                          <a:pt x="21" y="395"/>
                          <a:pt x="21" y="395"/>
                        </a:cubicBezTo>
                        <a:cubicBezTo>
                          <a:pt x="21" y="396"/>
                          <a:pt x="22" y="397"/>
                          <a:pt x="23" y="397"/>
                        </a:cubicBezTo>
                        <a:cubicBezTo>
                          <a:pt x="23" y="397"/>
                          <a:pt x="23" y="397"/>
                          <a:pt x="24" y="397"/>
                        </a:cubicBezTo>
                        <a:cubicBezTo>
                          <a:pt x="24" y="397"/>
                          <a:pt x="24" y="397"/>
                          <a:pt x="24" y="397"/>
                        </a:cubicBezTo>
                        <a:cubicBezTo>
                          <a:pt x="24" y="398"/>
                          <a:pt x="24" y="398"/>
                          <a:pt x="23" y="398"/>
                        </a:cubicBezTo>
                        <a:cubicBezTo>
                          <a:pt x="23" y="398"/>
                          <a:pt x="23" y="399"/>
                          <a:pt x="23" y="399"/>
                        </a:cubicBezTo>
                        <a:cubicBezTo>
                          <a:pt x="23" y="401"/>
                          <a:pt x="23" y="402"/>
                          <a:pt x="24" y="403"/>
                        </a:cubicBezTo>
                        <a:cubicBezTo>
                          <a:pt x="24" y="404"/>
                          <a:pt x="24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5"/>
                          <a:pt x="25" y="405"/>
                        </a:cubicBezTo>
                        <a:cubicBezTo>
                          <a:pt x="25" y="405"/>
                          <a:pt x="25" y="406"/>
                          <a:pt x="25" y="406"/>
                        </a:cubicBezTo>
                        <a:cubicBezTo>
                          <a:pt x="26" y="406"/>
                          <a:pt x="26" y="407"/>
                          <a:pt x="27" y="407"/>
                        </a:cubicBezTo>
                        <a:cubicBezTo>
                          <a:pt x="27" y="407"/>
                          <a:pt x="27" y="406"/>
                          <a:pt x="27" y="406"/>
                        </a:cubicBezTo>
                        <a:cubicBezTo>
                          <a:pt x="27" y="406"/>
                          <a:pt x="27" y="406"/>
                          <a:pt x="27" y="406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7" y="407"/>
                        </a:cubicBezTo>
                        <a:cubicBezTo>
                          <a:pt x="27" y="407"/>
                          <a:pt x="27" y="407"/>
                          <a:pt x="28" y="407"/>
                        </a:cubicBezTo>
                        <a:cubicBezTo>
                          <a:pt x="28" y="407"/>
                          <a:pt x="28" y="407"/>
                          <a:pt x="28" y="407"/>
                        </a:cubicBezTo>
                        <a:cubicBezTo>
                          <a:pt x="28" y="407"/>
                          <a:pt x="28" y="408"/>
                          <a:pt x="28" y="408"/>
                        </a:cubicBezTo>
                        <a:cubicBezTo>
                          <a:pt x="28" y="408"/>
                          <a:pt x="28" y="408"/>
                          <a:pt x="28" y="408"/>
                        </a:cubicBezTo>
                        <a:cubicBezTo>
                          <a:pt x="28" y="409"/>
                          <a:pt x="29" y="409"/>
                          <a:pt x="28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0"/>
                          <a:pt x="29" y="410"/>
                        </a:cubicBezTo>
                        <a:cubicBezTo>
                          <a:pt x="29" y="410"/>
                          <a:pt x="29" y="411"/>
                          <a:pt x="29" y="411"/>
                        </a:cubicBezTo>
                        <a:cubicBezTo>
                          <a:pt x="29" y="411"/>
                          <a:pt x="29" y="412"/>
                          <a:pt x="29" y="412"/>
                        </a:cubicBezTo>
                        <a:cubicBezTo>
                          <a:pt x="29" y="412"/>
                          <a:pt x="29" y="412"/>
                          <a:pt x="28" y="412"/>
                        </a:cubicBezTo>
                        <a:cubicBezTo>
                          <a:pt x="28" y="413"/>
                          <a:pt x="28" y="414"/>
                          <a:pt x="29" y="414"/>
                        </a:cubicBezTo>
                        <a:cubicBezTo>
                          <a:pt x="29" y="414"/>
                          <a:pt x="29" y="415"/>
                          <a:pt x="29" y="415"/>
                        </a:cubicBezTo>
                        <a:cubicBezTo>
                          <a:pt x="29" y="415"/>
                          <a:pt x="30" y="416"/>
                          <a:pt x="30" y="416"/>
                        </a:cubicBezTo>
                        <a:cubicBezTo>
                          <a:pt x="30" y="415"/>
                          <a:pt x="30" y="415"/>
                          <a:pt x="30" y="415"/>
                        </a:cubicBezTo>
                        <a:cubicBezTo>
                          <a:pt x="30" y="416"/>
                          <a:pt x="31" y="417"/>
                          <a:pt x="32" y="417"/>
                        </a:cubicBezTo>
                        <a:cubicBezTo>
                          <a:pt x="33" y="418"/>
                          <a:pt x="33" y="418"/>
                          <a:pt x="32" y="419"/>
                        </a:cubicBezTo>
                        <a:cubicBezTo>
                          <a:pt x="32" y="419"/>
                          <a:pt x="32" y="420"/>
                          <a:pt x="32" y="421"/>
                        </a:cubicBezTo>
                        <a:cubicBezTo>
                          <a:pt x="33" y="421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0"/>
                          <a:pt x="34" y="420"/>
                          <a:pt x="34" y="420"/>
                        </a:cubicBezTo>
                        <a:cubicBezTo>
                          <a:pt x="34" y="421"/>
                          <a:pt x="33" y="421"/>
                          <a:pt x="34" y="422"/>
                        </a:cubicBezTo>
                        <a:cubicBezTo>
                          <a:pt x="34" y="422"/>
                          <a:pt x="35" y="422"/>
                          <a:pt x="35" y="423"/>
                        </a:cubicBezTo>
                        <a:cubicBezTo>
                          <a:pt x="35" y="423"/>
                          <a:pt x="35" y="424"/>
                          <a:pt x="36" y="425"/>
                        </a:cubicBezTo>
                        <a:cubicBezTo>
                          <a:pt x="37" y="425"/>
                          <a:pt x="38" y="425"/>
                          <a:pt x="38" y="425"/>
                        </a:cubicBezTo>
                        <a:cubicBezTo>
                          <a:pt x="39" y="424"/>
                          <a:pt x="39" y="425"/>
                          <a:pt x="39" y="425"/>
                        </a:cubicBezTo>
                        <a:cubicBezTo>
                          <a:pt x="39" y="426"/>
                          <a:pt x="39" y="427"/>
                          <a:pt x="39" y="428"/>
                        </a:cubicBezTo>
                        <a:cubicBezTo>
                          <a:pt x="39" y="428"/>
                          <a:pt x="40" y="430"/>
                          <a:pt x="40" y="431"/>
                        </a:cubicBezTo>
                        <a:cubicBezTo>
                          <a:pt x="40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1"/>
                          <a:pt x="41" y="431"/>
                        </a:cubicBezTo>
                        <a:cubicBezTo>
                          <a:pt x="41" y="431"/>
                          <a:pt x="41" y="432"/>
                          <a:pt x="41" y="432"/>
                        </a:cubicBezTo>
                        <a:cubicBezTo>
                          <a:pt x="41" y="432"/>
                          <a:pt x="42" y="433"/>
                          <a:pt x="42" y="433"/>
                        </a:cubicBezTo>
                        <a:cubicBezTo>
                          <a:pt x="42" y="434"/>
                          <a:pt x="42" y="434"/>
                          <a:pt x="41" y="435"/>
                        </a:cubicBezTo>
                        <a:cubicBezTo>
                          <a:pt x="41" y="435"/>
                          <a:pt x="41" y="435"/>
                          <a:pt x="41" y="436"/>
                        </a:cubicBezTo>
                        <a:cubicBezTo>
                          <a:pt x="41" y="436"/>
                          <a:pt x="41" y="437"/>
                          <a:pt x="41" y="437"/>
                        </a:cubicBezTo>
                        <a:cubicBezTo>
                          <a:pt x="41" y="437"/>
                          <a:pt x="42" y="436"/>
                          <a:pt x="42" y="436"/>
                        </a:cubicBezTo>
                        <a:cubicBezTo>
                          <a:pt x="43" y="436"/>
                          <a:pt x="43" y="436"/>
                          <a:pt x="43" y="437"/>
                        </a:cubicBezTo>
                        <a:cubicBezTo>
                          <a:pt x="43" y="437"/>
                          <a:pt x="43" y="438"/>
                          <a:pt x="44" y="438"/>
                        </a:cubicBezTo>
                        <a:cubicBezTo>
                          <a:pt x="44" y="440"/>
                          <a:pt x="44" y="441"/>
                          <a:pt x="44" y="443"/>
                        </a:cubicBezTo>
                        <a:cubicBezTo>
                          <a:pt x="45" y="443"/>
                          <a:pt x="44" y="444"/>
                          <a:pt x="44" y="444"/>
                        </a:cubicBezTo>
                        <a:cubicBezTo>
                          <a:pt x="43" y="444"/>
                          <a:pt x="42" y="444"/>
                          <a:pt x="42" y="444"/>
                        </a:cubicBezTo>
                        <a:cubicBezTo>
                          <a:pt x="42" y="444"/>
                          <a:pt x="41" y="444"/>
                          <a:pt x="41" y="444"/>
                        </a:cubicBezTo>
                        <a:cubicBezTo>
                          <a:pt x="41" y="444"/>
                          <a:pt x="41" y="444"/>
                          <a:pt x="40" y="444"/>
                        </a:cubicBezTo>
                        <a:cubicBezTo>
                          <a:pt x="40" y="444"/>
                          <a:pt x="40" y="444"/>
                          <a:pt x="39" y="444"/>
                        </a:cubicBezTo>
                        <a:cubicBezTo>
                          <a:pt x="39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8" y="444"/>
                          <a:pt x="38" y="444"/>
                          <a:pt x="38" y="444"/>
                        </a:cubicBezTo>
                        <a:cubicBezTo>
                          <a:pt x="37" y="445"/>
                          <a:pt x="37" y="445"/>
                          <a:pt x="38" y="446"/>
                        </a:cubicBezTo>
                        <a:cubicBezTo>
                          <a:pt x="38" y="446"/>
                          <a:pt x="38" y="446"/>
                          <a:pt x="38" y="446"/>
                        </a:cubicBezTo>
                        <a:cubicBezTo>
                          <a:pt x="39" y="446"/>
                          <a:pt x="41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2" y="446"/>
                          <a:pt x="42" y="446"/>
                          <a:pt x="42" y="446"/>
                        </a:cubicBezTo>
                        <a:cubicBezTo>
                          <a:pt x="43" y="446"/>
                          <a:pt x="43" y="447"/>
                          <a:pt x="43" y="447"/>
                        </a:cubicBezTo>
                        <a:cubicBezTo>
                          <a:pt x="43" y="448"/>
                          <a:pt x="44" y="449"/>
                          <a:pt x="44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49"/>
                          <a:pt x="45" y="449"/>
                          <a:pt x="45" y="449"/>
                        </a:cubicBezTo>
                        <a:cubicBezTo>
                          <a:pt x="45" y="450"/>
                          <a:pt x="46" y="450"/>
                          <a:pt x="46" y="450"/>
                        </a:cubicBezTo>
                        <a:cubicBezTo>
                          <a:pt x="46" y="450"/>
                          <a:pt x="46" y="450"/>
                          <a:pt x="46" y="450"/>
                        </a:cubicBezTo>
                        <a:cubicBezTo>
                          <a:pt x="46" y="450"/>
                          <a:pt x="47" y="451"/>
                          <a:pt x="47" y="451"/>
                        </a:cubicBezTo>
                        <a:cubicBezTo>
                          <a:pt x="48" y="450"/>
                          <a:pt x="49" y="450"/>
                          <a:pt x="49" y="449"/>
                        </a:cubicBezTo>
                        <a:cubicBezTo>
                          <a:pt x="50" y="449"/>
                          <a:pt x="50" y="449"/>
                          <a:pt x="51" y="449"/>
                        </a:cubicBezTo>
                        <a:cubicBezTo>
                          <a:pt x="52" y="449"/>
                          <a:pt x="52" y="451"/>
                          <a:pt x="53" y="451"/>
                        </a:cubicBezTo>
                        <a:cubicBezTo>
                          <a:pt x="53" y="451"/>
                          <a:pt x="53" y="451"/>
                          <a:pt x="53" y="451"/>
                        </a:cubicBezTo>
                        <a:cubicBezTo>
                          <a:pt x="53" y="451"/>
                          <a:pt x="54" y="452"/>
                          <a:pt x="54" y="452"/>
                        </a:cubicBezTo>
                        <a:cubicBezTo>
                          <a:pt x="53" y="453"/>
                          <a:pt x="53" y="454"/>
                          <a:pt x="52" y="453"/>
                        </a:cubicBezTo>
                        <a:cubicBezTo>
                          <a:pt x="52" y="453"/>
                          <a:pt x="52" y="453"/>
                          <a:pt x="52" y="454"/>
                        </a:cubicBezTo>
                        <a:cubicBezTo>
                          <a:pt x="52" y="455"/>
                          <a:pt x="52" y="455"/>
                          <a:pt x="53" y="456"/>
                        </a:cubicBezTo>
                        <a:cubicBezTo>
                          <a:pt x="53" y="456"/>
                          <a:pt x="54" y="456"/>
                          <a:pt x="54" y="456"/>
                        </a:cubicBezTo>
                        <a:cubicBezTo>
                          <a:pt x="54" y="456"/>
                          <a:pt x="53" y="456"/>
                          <a:pt x="53" y="456"/>
                        </a:cubicBezTo>
                        <a:cubicBezTo>
                          <a:pt x="53" y="457"/>
                          <a:pt x="53" y="458"/>
                          <a:pt x="53" y="459"/>
                        </a:cubicBezTo>
                        <a:cubicBezTo>
                          <a:pt x="52" y="459"/>
                          <a:pt x="53" y="460"/>
                          <a:pt x="53" y="460"/>
                        </a:cubicBezTo>
                        <a:cubicBezTo>
                          <a:pt x="54" y="461"/>
                          <a:pt x="55" y="461"/>
                          <a:pt x="56" y="461"/>
                        </a:cubicBezTo>
                        <a:cubicBezTo>
                          <a:pt x="56" y="461"/>
                          <a:pt x="56" y="461"/>
                          <a:pt x="56" y="461"/>
                        </a:cubicBezTo>
                        <a:cubicBezTo>
                          <a:pt x="56" y="463"/>
                          <a:pt x="56" y="463"/>
                          <a:pt x="57" y="463"/>
                        </a:cubicBezTo>
                        <a:cubicBezTo>
                          <a:pt x="57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3"/>
                          <a:pt x="58" y="463"/>
                        </a:cubicBezTo>
                        <a:cubicBezTo>
                          <a:pt x="58" y="463"/>
                          <a:pt x="58" y="464"/>
                          <a:pt x="58" y="465"/>
                        </a:cubicBezTo>
                        <a:cubicBezTo>
                          <a:pt x="58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5"/>
                          <a:pt x="59" y="465"/>
                          <a:pt x="59" y="465"/>
                        </a:cubicBezTo>
                        <a:cubicBezTo>
                          <a:pt x="59" y="466"/>
                          <a:pt x="59" y="466"/>
                          <a:pt x="59" y="466"/>
                        </a:cubicBezTo>
                        <a:cubicBezTo>
                          <a:pt x="60" y="467"/>
                          <a:pt x="60" y="467"/>
                          <a:pt x="60" y="467"/>
                        </a:cubicBezTo>
                        <a:cubicBezTo>
                          <a:pt x="61" y="466"/>
                          <a:pt x="61" y="467"/>
                          <a:pt x="62" y="467"/>
                        </a:cubicBezTo>
                        <a:cubicBezTo>
                          <a:pt x="62" y="468"/>
                          <a:pt x="62" y="468"/>
                          <a:pt x="62" y="468"/>
                        </a:cubicBezTo>
                        <a:cubicBezTo>
                          <a:pt x="62" y="469"/>
                          <a:pt x="62" y="469"/>
                          <a:pt x="61" y="469"/>
                        </a:cubicBezTo>
                        <a:cubicBezTo>
                          <a:pt x="61" y="469"/>
                          <a:pt x="61" y="469"/>
                          <a:pt x="61" y="469"/>
                        </a:cubicBezTo>
                        <a:cubicBezTo>
                          <a:pt x="60" y="470"/>
                          <a:pt x="60" y="470"/>
                          <a:pt x="61" y="471"/>
                        </a:cubicBezTo>
                        <a:cubicBezTo>
                          <a:pt x="61" y="471"/>
                          <a:pt x="61" y="471"/>
                          <a:pt x="61" y="471"/>
                        </a:cubicBezTo>
                        <a:cubicBezTo>
                          <a:pt x="61" y="471"/>
                          <a:pt x="61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2" y="472"/>
                          <a:pt x="62" y="472"/>
                          <a:pt x="62" y="472"/>
                        </a:cubicBezTo>
                        <a:cubicBezTo>
                          <a:pt x="63" y="472"/>
                          <a:pt x="63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2"/>
                          <a:pt x="64" y="472"/>
                        </a:cubicBezTo>
                        <a:cubicBezTo>
                          <a:pt x="64" y="472"/>
                          <a:pt x="64" y="473"/>
                          <a:pt x="64" y="473"/>
                        </a:cubicBezTo>
                        <a:cubicBezTo>
                          <a:pt x="64" y="474"/>
                          <a:pt x="64" y="474"/>
                          <a:pt x="64" y="474"/>
                        </a:cubicBezTo>
                        <a:cubicBezTo>
                          <a:pt x="64" y="474"/>
                          <a:pt x="64" y="474"/>
                          <a:pt x="64" y="475"/>
                        </a:cubicBezTo>
                        <a:cubicBezTo>
                          <a:pt x="63" y="475"/>
                          <a:pt x="63" y="475"/>
                          <a:pt x="64" y="476"/>
                        </a:cubicBezTo>
                        <a:cubicBezTo>
                          <a:pt x="64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5" y="476"/>
                          <a:pt x="65" y="476"/>
                        </a:cubicBezTo>
                        <a:cubicBezTo>
                          <a:pt x="65" y="476"/>
                          <a:pt x="66" y="475"/>
                          <a:pt x="66" y="475"/>
                        </a:cubicBezTo>
                        <a:cubicBezTo>
                          <a:pt x="66" y="474"/>
                          <a:pt x="66" y="474"/>
                          <a:pt x="67" y="474"/>
                        </a:cubicBezTo>
                        <a:cubicBezTo>
                          <a:pt x="68" y="474"/>
                          <a:pt x="68" y="474"/>
                          <a:pt x="68" y="474"/>
                        </a:cubicBezTo>
                        <a:cubicBezTo>
                          <a:pt x="68" y="475"/>
                          <a:pt x="68" y="475"/>
                          <a:pt x="68" y="476"/>
                        </a:cubicBezTo>
                        <a:cubicBezTo>
                          <a:pt x="68" y="476"/>
                          <a:pt x="68" y="476"/>
                          <a:pt x="69" y="477"/>
                        </a:cubicBezTo>
                        <a:cubicBezTo>
                          <a:pt x="69" y="477"/>
                          <a:pt x="69" y="477"/>
                          <a:pt x="69" y="477"/>
                        </a:cubicBezTo>
                        <a:cubicBezTo>
                          <a:pt x="69" y="477"/>
                          <a:pt x="69" y="478"/>
                          <a:pt x="69" y="478"/>
                        </a:cubicBezTo>
                        <a:cubicBezTo>
                          <a:pt x="69" y="479"/>
                          <a:pt x="69" y="479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0"/>
                          <a:pt x="71" y="480"/>
                          <a:pt x="71" y="480"/>
                        </a:cubicBezTo>
                        <a:cubicBezTo>
                          <a:pt x="71" y="481"/>
                          <a:pt x="71" y="481"/>
                          <a:pt x="70" y="481"/>
                        </a:cubicBezTo>
                        <a:cubicBezTo>
                          <a:pt x="70" y="481"/>
                          <a:pt x="69" y="481"/>
                          <a:pt x="69" y="481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69" y="482"/>
                          <a:pt x="69" y="482"/>
                        </a:cubicBezTo>
                        <a:cubicBezTo>
                          <a:pt x="69" y="482"/>
                          <a:pt x="70" y="482"/>
                          <a:pt x="70" y="482"/>
                        </a:cubicBezTo>
                        <a:cubicBezTo>
                          <a:pt x="70" y="483"/>
                          <a:pt x="70" y="483"/>
                          <a:pt x="70" y="483"/>
                        </a:cubicBezTo>
                        <a:cubicBezTo>
                          <a:pt x="70" y="484"/>
                          <a:pt x="70" y="484"/>
                          <a:pt x="71" y="485"/>
                        </a:cubicBezTo>
                        <a:cubicBezTo>
                          <a:pt x="71" y="484"/>
                          <a:pt x="71" y="484"/>
                          <a:pt x="71" y="484"/>
                        </a:cubicBezTo>
                        <a:cubicBezTo>
                          <a:pt x="72" y="484"/>
                          <a:pt x="72" y="484"/>
                          <a:pt x="72" y="483"/>
                        </a:cubicBezTo>
                        <a:cubicBezTo>
                          <a:pt x="72" y="483"/>
                          <a:pt x="71" y="483"/>
                          <a:pt x="71" y="482"/>
                        </a:cubicBezTo>
                        <a:cubicBezTo>
                          <a:pt x="72" y="482"/>
                          <a:pt x="72" y="481"/>
                          <a:pt x="72" y="481"/>
                        </a:cubicBezTo>
                        <a:cubicBezTo>
                          <a:pt x="72" y="481"/>
                          <a:pt x="73" y="481"/>
                          <a:pt x="73" y="480"/>
                        </a:cubicBezTo>
                        <a:cubicBezTo>
                          <a:pt x="73" y="480"/>
                          <a:pt x="74" y="480"/>
                          <a:pt x="74" y="479"/>
                        </a:cubicBezTo>
                        <a:cubicBezTo>
                          <a:pt x="74" y="479"/>
                          <a:pt x="74" y="479"/>
                          <a:pt x="74" y="479"/>
                        </a:cubicBezTo>
                        <a:cubicBezTo>
                          <a:pt x="74" y="480"/>
                          <a:pt x="74" y="480"/>
                          <a:pt x="74" y="480"/>
                        </a:cubicBezTo>
                        <a:cubicBezTo>
                          <a:pt x="74" y="480"/>
                          <a:pt x="74" y="481"/>
                          <a:pt x="74" y="481"/>
                        </a:cubicBezTo>
                        <a:cubicBezTo>
                          <a:pt x="74" y="482"/>
                          <a:pt x="74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2"/>
                          <a:pt x="75" y="482"/>
                          <a:pt x="75" y="482"/>
                        </a:cubicBezTo>
                        <a:cubicBezTo>
                          <a:pt x="75" y="483"/>
                          <a:pt x="75" y="483"/>
                          <a:pt x="75" y="484"/>
                        </a:cubicBezTo>
                        <a:cubicBezTo>
                          <a:pt x="75" y="484"/>
                          <a:pt x="75" y="484"/>
                          <a:pt x="75" y="484"/>
                        </a:cubicBezTo>
                        <a:cubicBezTo>
                          <a:pt x="77" y="485"/>
                          <a:pt x="78" y="487"/>
                          <a:pt x="78" y="489"/>
                        </a:cubicBezTo>
                        <a:cubicBezTo>
                          <a:pt x="78" y="489"/>
                          <a:pt x="78" y="489"/>
                          <a:pt x="78" y="489"/>
                        </a:cubicBezTo>
                        <a:cubicBezTo>
                          <a:pt x="80" y="490"/>
                          <a:pt x="82" y="492"/>
                          <a:pt x="83" y="494"/>
                        </a:cubicBezTo>
                        <a:cubicBezTo>
                          <a:pt x="83" y="494"/>
                          <a:pt x="83" y="494"/>
                          <a:pt x="83" y="494"/>
                        </a:cubicBezTo>
                        <a:cubicBezTo>
                          <a:pt x="84" y="494"/>
                          <a:pt x="84" y="495"/>
                          <a:pt x="83" y="495"/>
                        </a:cubicBezTo>
                        <a:cubicBezTo>
                          <a:pt x="83" y="495"/>
                          <a:pt x="83" y="495"/>
                          <a:pt x="83" y="495"/>
                        </a:cubicBezTo>
                        <a:cubicBezTo>
                          <a:pt x="83" y="496"/>
                          <a:pt x="81" y="495"/>
                          <a:pt x="81" y="496"/>
                        </a:cubicBezTo>
                        <a:cubicBezTo>
                          <a:pt x="81" y="497"/>
                          <a:pt x="81" y="498"/>
                          <a:pt x="82" y="498"/>
                        </a:cubicBezTo>
                        <a:cubicBezTo>
                          <a:pt x="83" y="499"/>
                          <a:pt x="84" y="499"/>
                          <a:pt x="85" y="499"/>
                        </a:cubicBezTo>
                        <a:cubicBezTo>
                          <a:pt x="83" y="500"/>
                          <a:pt x="84" y="500"/>
                          <a:pt x="85" y="501"/>
                        </a:cubicBezTo>
                        <a:cubicBezTo>
                          <a:pt x="86" y="502"/>
                          <a:pt x="86" y="503"/>
                          <a:pt x="87" y="503"/>
                        </a:cubicBezTo>
                        <a:cubicBezTo>
                          <a:pt x="87" y="503"/>
                          <a:pt x="87" y="503"/>
                          <a:pt x="87" y="503"/>
                        </a:cubicBezTo>
                        <a:cubicBezTo>
                          <a:pt x="87" y="504"/>
                          <a:pt x="88" y="505"/>
                          <a:pt x="88" y="506"/>
                        </a:cubicBezTo>
                        <a:cubicBezTo>
                          <a:pt x="88" y="507"/>
                          <a:pt x="89" y="507"/>
                          <a:pt x="89" y="507"/>
                        </a:cubicBezTo>
                        <a:cubicBezTo>
                          <a:pt x="91" y="508"/>
                          <a:pt x="91" y="510"/>
                          <a:pt x="93" y="511"/>
                        </a:cubicBezTo>
                        <a:cubicBezTo>
                          <a:pt x="93" y="511"/>
                          <a:pt x="93" y="511"/>
                          <a:pt x="93" y="511"/>
                        </a:cubicBezTo>
                        <a:cubicBezTo>
                          <a:pt x="95" y="513"/>
                          <a:pt x="93" y="515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3" y="517"/>
                          <a:pt x="93" y="517"/>
                        </a:cubicBezTo>
                        <a:cubicBezTo>
                          <a:pt x="93" y="517"/>
                          <a:pt x="94" y="517"/>
                          <a:pt x="95" y="517"/>
                        </a:cubicBezTo>
                        <a:cubicBezTo>
                          <a:pt x="95" y="518"/>
                          <a:pt x="95" y="518"/>
                          <a:pt x="95" y="518"/>
                        </a:cubicBezTo>
                        <a:cubicBezTo>
                          <a:pt x="97" y="519"/>
                          <a:pt x="99" y="522"/>
                          <a:pt x="100" y="525"/>
                        </a:cubicBezTo>
                        <a:cubicBezTo>
                          <a:pt x="103" y="526"/>
                          <a:pt x="104" y="529"/>
                          <a:pt x="106" y="530"/>
                        </a:cubicBezTo>
                        <a:cubicBezTo>
                          <a:pt x="106" y="530"/>
                          <a:pt x="106" y="530"/>
                          <a:pt x="106" y="530"/>
                        </a:cubicBezTo>
                        <a:cubicBezTo>
                          <a:pt x="107" y="531"/>
                          <a:pt x="108" y="532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3"/>
                          <a:pt x="109" y="533"/>
                          <a:pt x="109" y="533"/>
                        </a:cubicBezTo>
                        <a:cubicBezTo>
                          <a:pt x="109" y="534"/>
                          <a:pt x="110" y="533"/>
                          <a:pt x="110" y="534"/>
                        </a:cubicBezTo>
                        <a:cubicBezTo>
                          <a:pt x="110" y="534"/>
                          <a:pt x="110" y="534"/>
                          <a:pt x="110" y="534"/>
                        </a:cubicBezTo>
                        <a:cubicBezTo>
                          <a:pt x="110" y="534"/>
                          <a:pt x="110" y="534"/>
                          <a:pt x="111" y="534"/>
                        </a:cubicBezTo>
                        <a:cubicBezTo>
                          <a:pt x="111" y="534"/>
                          <a:pt x="111" y="534"/>
                          <a:pt x="111" y="534"/>
                        </a:cubicBezTo>
                        <a:cubicBezTo>
                          <a:pt x="111" y="535"/>
                          <a:pt x="112" y="535"/>
                          <a:pt x="112" y="536"/>
                        </a:cubicBezTo>
                        <a:cubicBezTo>
                          <a:pt x="112" y="537"/>
                          <a:pt x="113" y="537"/>
                          <a:pt x="114" y="537"/>
                        </a:cubicBezTo>
                        <a:cubicBezTo>
                          <a:pt x="114" y="537"/>
                          <a:pt x="114" y="537"/>
                          <a:pt x="114" y="537"/>
                        </a:cubicBezTo>
                        <a:cubicBezTo>
                          <a:pt x="114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8"/>
                          <a:pt x="115" y="538"/>
                        </a:cubicBezTo>
                        <a:cubicBezTo>
                          <a:pt x="115" y="538"/>
                          <a:pt x="115" y="539"/>
                          <a:pt x="115" y="539"/>
                        </a:cubicBezTo>
                        <a:cubicBezTo>
                          <a:pt x="116" y="540"/>
                          <a:pt x="117" y="541"/>
                          <a:pt x="118" y="542"/>
                        </a:cubicBezTo>
                        <a:cubicBezTo>
                          <a:pt x="119" y="542"/>
                          <a:pt x="120" y="543"/>
                          <a:pt x="120" y="544"/>
                        </a:cubicBezTo>
                        <a:cubicBezTo>
                          <a:pt x="121" y="545"/>
                          <a:pt x="121" y="545"/>
                          <a:pt x="122" y="545"/>
                        </a:cubicBezTo>
                        <a:cubicBezTo>
                          <a:pt x="122" y="545"/>
                          <a:pt x="122" y="544"/>
                          <a:pt x="123" y="544"/>
                        </a:cubicBezTo>
                        <a:cubicBezTo>
                          <a:pt x="123" y="544"/>
                          <a:pt x="123" y="544"/>
                          <a:pt x="123" y="544"/>
                        </a:cubicBezTo>
                        <a:cubicBezTo>
                          <a:pt x="123" y="545"/>
                          <a:pt x="124" y="546"/>
                          <a:pt x="125" y="546"/>
                        </a:cubicBezTo>
                        <a:cubicBezTo>
                          <a:pt x="125" y="546"/>
                          <a:pt x="125" y="546"/>
                          <a:pt x="125" y="546"/>
                        </a:cubicBezTo>
                        <a:cubicBezTo>
                          <a:pt x="125" y="547"/>
                          <a:pt x="126" y="548"/>
                          <a:pt x="126" y="549"/>
                        </a:cubicBezTo>
                        <a:cubicBezTo>
                          <a:pt x="126" y="549"/>
                          <a:pt x="127" y="550"/>
                          <a:pt x="127" y="550"/>
                        </a:cubicBezTo>
                        <a:cubicBezTo>
                          <a:pt x="128" y="549"/>
                          <a:pt x="129" y="550"/>
                          <a:pt x="130" y="550"/>
                        </a:cubicBezTo>
                        <a:cubicBezTo>
                          <a:pt x="130" y="550"/>
                          <a:pt x="130" y="550"/>
                          <a:pt x="130" y="550"/>
                        </a:cubicBezTo>
                        <a:cubicBezTo>
                          <a:pt x="130" y="551"/>
                          <a:pt x="130" y="551"/>
                          <a:pt x="131" y="551"/>
                        </a:cubicBezTo>
                        <a:cubicBezTo>
                          <a:pt x="131" y="551"/>
                          <a:pt x="131" y="551"/>
                          <a:pt x="131" y="551"/>
                        </a:cubicBezTo>
                        <a:cubicBezTo>
                          <a:pt x="132" y="553"/>
                          <a:pt x="134" y="555"/>
                          <a:pt x="136" y="555"/>
                        </a:cubicBezTo>
                        <a:cubicBezTo>
                          <a:pt x="136" y="556"/>
                          <a:pt x="137" y="555"/>
                          <a:pt x="137" y="555"/>
                        </a:cubicBezTo>
                        <a:cubicBezTo>
                          <a:pt x="137" y="556"/>
                          <a:pt x="137" y="556"/>
                          <a:pt x="137" y="556"/>
                        </a:cubicBezTo>
                        <a:cubicBezTo>
                          <a:pt x="137" y="556"/>
                          <a:pt x="138" y="556"/>
                          <a:pt x="138" y="556"/>
                        </a:cubicBezTo>
                        <a:cubicBezTo>
                          <a:pt x="138" y="556"/>
                          <a:pt x="138" y="556"/>
                          <a:pt x="138" y="556"/>
                        </a:cubicBezTo>
                        <a:cubicBezTo>
                          <a:pt x="138" y="557"/>
                          <a:pt x="138" y="557"/>
                          <a:pt x="139" y="558"/>
                        </a:cubicBezTo>
                        <a:cubicBezTo>
                          <a:pt x="139" y="558"/>
                          <a:pt x="140" y="559"/>
                          <a:pt x="141" y="559"/>
                        </a:cubicBezTo>
                        <a:cubicBezTo>
                          <a:pt x="141" y="559"/>
                          <a:pt x="141" y="559"/>
                          <a:pt x="142" y="559"/>
                        </a:cubicBezTo>
                        <a:cubicBezTo>
                          <a:pt x="142" y="559"/>
                          <a:pt x="143" y="559"/>
                          <a:pt x="143" y="560"/>
                        </a:cubicBezTo>
                        <a:cubicBezTo>
                          <a:pt x="144" y="561"/>
                          <a:pt x="144" y="561"/>
                          <a:pt x="145" y="561"/>
                        </a:cubicBezTo>
                        <a:cubicBezTo>
                          <a:pt x="147" y="561"/>
                          <a:pt x="148" y="561"/>
                          <a:pt x="149" y="562"/>
                        </a:cubicBezTo>
                        <a:cubicBezTo>
                          <a:pt x="149" y="562"/>
                          <a:pt x="149" y="562"/>
                          <a:pt x="149" y="562"/>
                        </a:cubicBezTo>
                        <a:cubicBezTo>
                          <a:pt x="149" y="562"/>
                          <a:pt x="149" y="563"/>
                          <a:pt x="149" y="563"/>
                        </a:cubicBezTo>
                        <a:cubicBezTo>
                          <a:pt x="150" y="563"/>
                          <a:pt x="151" y="564"/>
                          <a:pt x="151" y="564"/>
                        </a:cubicBezTo>
                        <a:cubicBezTo>
                          <a:pt x="152" y="565"/>
                          <a:pt x="153" y="565"/>
                          <a:pt x="153" y="565"/>
                        </a:cubicBezTo>
                        <a:cubicBezTo>
                          <a:pt x="155" y="565"/>
                          <a:pt x="156" y="565"/>
                          <a:pt x="158" y="566"/>
                        </a:cubicBezTo>
                        <a:cubicBezTo>
                          <a:pt x="158" y="566"/>
                          <a:pt x="158" y="566"/>
                          <a:pt x="158" y="566"/>
                        </a:cubicBezTo>
                        <a:cubicBezTo>
                          <a:pt x="158" y="566"/>
                          <a:pt x="158" y="567"/>
                          <a:pt x="158" y="567"/>
                        </a:cubicBezTo>
                        <a:cubicBezTo>
                          <a:pt x="158" y="568"/>
                          <a:pt x="158" y="568"/>
                          <a:pt x="159" y="568"/>
                        </a:cubicBezTo>
                        <a:cubicBezTo>
                          <a:pt x="159" y="568"/>
                          <a:pt x="159" y="568"/>
                          <a:pt x="159" y="568"/>
                        </a:cubicBezTo>
                        <a:cubicBezTo>
                          <a:pt x="159" y="569"/>
                          <a:pt x="159" y="569"/>
                          <a:pt x="160" y="569"/>
                        </a:cubicBezTo>
                        <a:cubicBezTo>
                          <a:pt x="160" y="570"/>
                          <a:pt x="160" y="570"/>
                          <a:pt x="160" y="570"/>
                        </a:cubicBezTo>
                        <a:cubicBezTo>
                          <a:pt x="160" y="570"/>
                          <a:pt x="161" y="570"/>
                          <a:pt x="161" y="570"/>
                        </a:cubicBezTo>
                        <a:cubicBezTo>
                          <a:pt x="161" y="570"/>
                          <a:pt x="161" y="570"/>
                          <a:pt x="161" y="570"/>
                        </a:cubicBezTo>
                        <a:cubicBezTo>
                          <a:pt x="161" y="571"/>
                          <a:pt x="162" y="571"/>
                          <a:pt x="162" y="571"/>
                        </a:cubicBezTo>
                        <a:cubicBezTo>
                          <a:pt x="163" y="572"/>
                          <a:pt x="162" y="572"/>
                          <a:pt x="162" y="573"/>
                        </a:cubicBezTo>
                        <a:cubicBezTo>
                          <a:pt x="162" y="573"/>
                          <a:pt x="162" y="573"/>
                          <a:pt x="163" y="573"/>
                        </a:cubicBezTo>
                        <a:cubicBezTo>
                          <a:pt x="163" y="574"/>
                          <a:pt x="163" y="574"/>
                          <a:pt x="164" y="574"/>
                        </a:cubicBezTo>
                        <a:cubicBezTo>
                          <a:pt x="164" y="574"/>
                          <a:pt x="165" y="575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5" y="574"/>
                          <a:pt x="165" y="574"/>
                          <a:pt x="165" y="574"/>
                        </a:cubicBezTo>
                        <a:cubicBezTo>
                          <a:pt x="166" y="575"/>
                          <a:pt x="167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5"/>
                          <a:pt x="168" y="575"/>
                          <a:pt x="168" y="575"/>
                        </a:cubicBezTo>
                        <a:cubicBezTo>
                          <a:pt x="168" y="576"/>
                          <a:pt x="168" y="576"/>
                          <a:pt x="168" y="576"/>
                        </a:cubicBezTo>
                        <a:cubicBezTo>
                          <a:pt x="169" y="576"/>
                          <a:pt x="170" y="576"/>
                          <a:pt x="171" y="577"/>
                        </a:cubicBezTo>
                        <a:cubicBezTo>
                          <a:pt x="171" y="577"/>
                          <a:pt x="172" y="577"/>
                          <a:pt x="172" y="577"/>
                        </a:cubicBezTo>
                        <a:cubicBezTo>
                          <a:pt x="173" y="576"/>
                          <a:pt x="173" y="576"/>
                          <a:pt x="174" y="576"/>
                        </a:cubicBezTo>
                        <a:cubicBezTo>
                          <a:pt x="174" y="576"/>
                          <a:pt x="174" y="576"/>
                          <a:pt x="174" y="576"/>
                        </a:cubicBezTo>
                        <a:cubicBezTo>
                          <a:pt x="174" y="577"/>
                          <a:pt x="175" y="577"/>
                          <a:pt x="176" y="577"/>
                        </a:cubicBezTo>
                        <a:cubicBezTo>
                          <a:pt x="177" y="576"/>
                          <a:pt x="177" y="576"/>
                          <a:pt x="178" y="576"/>
                        </a:cubicBezTo>
                        <a:cubicBezTo>
                          <a:pt x="178" y="576"/>
                          <a:pt x="178" y="576"/>
                          <a:pt x="178" y="576"/>
                        </a:cubicBezTo>
                        <a:cubicBezTo>
                          <a:pt x="178" y="577"/>
                          <a:pt x="179" y="578"/>
                          <a:pt x="180" y="578"/>
                        </a:cubicBezTo>
                        <a:cubicBezTo>
                          <a:pt x="180" y="578"/>
                          <a:pt x="181" y="578"/>
                          <a:pt x="181" y="579"/>
                        </a:cubicBezTo>
                        <a:cubicBezTo>
                          <a:pt x="181" y="579"/>
                          <a:pt x="181" y="580"/>
                          <a:pt x="181" y="581"/>
                        </a:cubicBezTo>
                        <a:cubicBezTo>
                          <a:pt x="181" y="581"/>
                          <a:pt x="181" y="581"/>
                          <a:pt x="182" y="581"/>
                        </a:cubicBezTo>
                        <a:cubicBezTo>
                          <a:pt x="182" y="581"/>
                          <a:pt x="182" y="581"/>
                          <a:pt x="182" y="581"/>
                        </a:cubicBezTo>
                        <a:cubicBezTo>
                          <a:pt x="182" y="579"/>
                          <a:pt x="183" y="578"/>
                          <a:pt x="185" y="579"/>
                        </a:cubicBezTo>
                        <a:cubicBezTo>
                          <a:pt x="185" y="579"/>
                          <a:pt x="186" y="578"/>
                          <a:pt x="186" y="578"/>
                        </a:cubicBezTo>
                        <a:cubicBezTo>
                          <a:pt x="186" y="578"/>
                          <a:pt x="187" y="578"/>
                          <a:pt x="187" y="577"/>
                        </a:cubicBezTo>
                        <a:cubicBezTo>
                          <a:pt x="187" y="577"/>
                          <a:pt x="187" y="577"/>
                          <a:pt x="187" y="577"/>
                        </a:cubicBezTo>
                        <a:cubicBezTo>
                          <a:pt x="188" y="578"/>
                          <a:pt x="189" y="579"/>
                          <a:pt x="189" y="580"/>
                        </a:cubicBezTo>
                        <a:cubicBezTo>
                          <a:pt x="189" y="580"/>
                          <a:pt x="190" y="580"/>
                          <a:pt x="190" y="580"/>
                        </a:cubicBezTo>
                        <a:cubicBezTo>
                          <a:pt x="191" y="579"/>
                          <a:pt x="192" y="580"/>
                          <a:pt x="192" y="581"/>
                        </a:cubicBezTo>
                        <a:cubicBezTo>
                          <a:pt x="193" y="582"/>
                          <a:pt x="194" y="582"/>
                          <a:pt x="196" y="582"/>
                        </a:cubicBezTo>
                        <a:cubicBezTo>
                          <a:pt x="196" y="582"/>
                          <a:pt x="196" y="583"/>
                          <a:pt x="196" y="583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4"/>
                          <a:pt x="196" y="584"/>
                          <a:pt x="196" y="584"/>
                        </a:cubicBezTo>
                        <a:cubicBezTo>
                          <a:pt x="196" y="585"/>
                          <a:pt x="196" y="585"/>
                          <a:pt x="196" y="585"/>
                        </a:cubicBezTo>
                        <a:cubicBezTo>
                          <a:pt x="196" y="585"/>
                          <a:pt x="196" y="586"/>
                          <a:pt x="196" y="586"/>
                        </a:cubicBezTo>
                        <a:cubicBezTo>
                          <a:pt x="196" y="587"/>
                          <a:pt x="197" y="587"/>
                          <a:pt x="197" y="587"/>
                        </a:cubicBezTo>
                        <a:cubicBezTo>
                          <a:pt x="197" y="587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8" y="588"/>
                          <a:pt x="198" y="588"/>
                          <a:pt x="198" y="588"/>
                        </a:cubicBezTo>
                        <a:cubicBezTo>
                          <a:pt x="199" y="588"/>
                          <a:pt x="199" y="587"/>
                          <a:pt x="199" y="587"/>
                        </a:cubicBezTo>
                        <a:cubicBezTo>
                          <a:pt x="199" y="587"/>
                          <a:pt x="200" y="586"/>
                          <a:pt x="201" y="586"/>
                        </a:cubicBezTo>
                        <a:cubicBezTo>
                          <a:pt x="201" y="586"/>
                          <a:pt x="201" y="586"/>
                          <a:pt x="201" y="586"/>
                        </a:cubicBezTo>
                        <a:cubicBezTo>
                          <a:pt x="202" y="586"/>
                          <a:pt x="202" y="586"/>
                          <a:pt x="201" y="585"/>
                        </a:cubicBezTo>
                        <a:cubicBezTo>
                          <a:pt x="201" y="585"/>
                          <a:pt x="201" y="585"/>
                          <a:pt x="201" y="585"/>
                        </a:cubicBezTo>
                        <a:cubicBezTo>
                          <a:pt x="200" y="585"/>
                          <a:pt x="200" y="585"/>
                          <a:pt x="200" y="584"/>
                        </a:cubicBezTo>
                        <a:cubicBezTo>
                          <a:pt x="200" y="584"/>
                          <a:pt x="201" y="584"/>
                          <a:pt x="201" y="584"/>
                        </a:cubicBezTo>
                        <a:cubicBezTo>
                          <a:pt x="202" y="584"/>
                          <a:pt x="203" y="584"/>
                          <a:pt x="204" y="584"/>
                        </a:cubicBezTo>
                        <a:cubicBezTo>
                          <a:pt x="204" y="584"/>
                          <a:pt x="205" y="584"/>
                          <a:pt x="205" y="585"/>
                        </a:cubicBezTo>
                        <a:cubicBezTo>
                          <a:pt x="205" y="585"/>
                          <a:pt x="205" y="585"/>
                          <a:pt x="205" y="586"/>
                        </a:cubicBezTo>
                        <a:cubicBezTo>
                          <a:pt x="205" y="586"/>
                          <a:pt x="205" y="586"/>
                          <a:pt x="206" y="586"/>
                        </a:cubicBezTo>
                        <a:cubicBezTo>
                          <a:pt x="206" y="586"/>
                          <a:pt x="207" y="585"/>
                          <a:pt x="207" y="586"/>
                        </a:cubicBezTo>
                        <a:cubicBezTo>
                          <a:pt x="207" y="586"/>
                          <a:pt x="207" y="586"/>
                          <a:pt x="208" y="586"/>
                        </a:cubicBezTo>
                        <a:cubicBezTo>
                          <a:pt x="208" y="586"/>
                          <a:pt x="209" y="586"/>
                          <a:pt x="209" y="586"/>
                        </a:cubicBezTo>
                        <a:cubicBezTo>
                          <a:pt x="209" y="586"/>
                          <a:pt x="209" y="585"/>
                          <a:pt x="208" y="585"/>
                        </a:cubicBezTo>
                        <a:cubicBezTo>
                          <a:pt x="208" y="585"/>
                          <a:pt x="208" y="585"/>
                          <a:pt x="208" y="585"/>
                        </a:cubicBezTo>
                        <a:cubicBezTo>
                          <a:pt x="209" y="584"/>
                          <a:pt x="210" y="584"/>
                          <a:pt x="210" y="584"/>
                        </a:cubicBezTo>
                        <a:cubicBezTo>
                          <a:pt x="210" y="584"/>
                          <a:pt x="210" y="584"/>
                          <a:pt x="210" y="584"/>
                        </a:cubicBezTo>
                        <a:cubicBezTo>
                          <a:pt x="211" y="585"/>
                          <a:pt x="211" y="585"/>
                          <a:pt x="211" y="585"/>
                        </a:cubicBezTo>
                        <a:cubicBezTo>
                          <a:pt x="212" y="586"/>
                          <a:pt x="212" y="586"/>
                          <a:pt x="213" y="587"/>
                        </a:cubicBezTo>
                        <a:cubicBezTo>
                          <a:pt x="212" y="587"/>
                          <a:pt x="212" y="587"/>
                          <a:pt x="212" y="587"/>
                        </a:cubicBezTo>
                        <a:cubicBezTo>
                          <a:pt x="211" y="588"/>
                          <a:pt x="211" y="588"/>
                          <a:pt x="212" y="589"/>
                        </a:cubicBezTo>
                        <a:cubicBezTo>
                          <a:pt x="212" y="590"/>
                          <a:pt x="212" y="590"/>
                          <a:pt x="213" y="590"/>
                        </a:cubicBezTo>
                        <a:cubicBezTo>
                          <a:pt x="213" y="591"/>
                          <a:pt x="214" y="590"/>
                          <a:pt x="214" y="590"/>
                        </a:cubicBezTo>
                        <a:cubicBezTo>
                          <a:pt x="214" y="589"/>
                          <a:pt x="214" y="589"/>
                          <a:pt x="214" y="588"/>
                        </a:cubicBezTo>
                        <a:cubicBezTo>
                          <a:pt x="214" y="588"/>
                          <a:pt x="214" y="588"/>
                          <a:pt x="215" y="587"/>
                        </a:cubicBezTo>
                        <a:cubicBezTo>
                          <a:pt x="215" y="587"/>
                          <a:pt x="215" y="587"/>
                          <a:pt x="215" y="587"/>
                        </a:cubicBezTo>
                        <a:cubicBezTo>
                          <a:pt x="217" y="587"/>
                          <a:pt x="218" y="587"/>
                          <a:pt x="219" y="588"/>
                        </a:cubicBezTo>
                        <a:cubicBezTo>
                          <a:pt x="220" y="588"/>
                          <a:pt x="221" y="588"/>
                          <a:pt x="222" y="588"/>
                        </a:cubicBezTo>
                        <a:cubicBezTo>
                          <a:pt x="222" y="588"/>
                          <a:pt x="222" y="588"/>
                          <a:pt x="222" y="588"/>
                        </a:cubicBezTo>
                        <a:cubicBezTo>
                          <a:pt x="222" y="589"/>
                          <a:pt x="223" y="589"/>
                          <a:pt x="224" y="589"/>
                        </a:cubicBezTo>
                        <a:cubicBezTo>
                          <a:pt x="224" y="589"/>
                          <a:pt x="224" y="589"/>
                          <a:pt x="224" y="589"/>
                        </a:cubicBezTo>
                        <a:cubicBezTo>
                          <a:pt x="224" y="590"/>
                          <a:pt x="223" y="590"/>
                          <a:pt x="223" y="591"/>
                        </a:cubicBezTo>
                        <a:cubicBezTo>
                          <a:pt x="223" y="591"/>
                          <a:pt x="223" y="592"/>
                          <a:pt x="223" y="592"/>
                        </a:cubicBezTo>
                        <a:cubicBezTo>
                          <a:pt x="224" y="592"/>
                          <a:pt x="225" y="593"/>
                          <a:pt x="226" y="593"/>
                        </a:cubicBezTo>
                        <a:cubicBezTo>
                          <a:pt x="226" y="593"/>
                          <a:pt x="227" y="593"/>
                          <a:pt x="227" y="593"/>
                        </a:cubicBezTo>
                        <a:cubicBezTo>
                          <a:pt x="228" y="592"/>
                          <a:pt x="229" y="592"/>
                          <a:pt x="229" y="591"/>
                        </a:cubicBezTo>
                        <a:cubicBezTo>
                          <a:pt x="229" y="591"/>
                          <a:pt x="229" y="591"/>
                          <a:pt x="229" y="591"/>
                        </a:cubicBezTo>
                        <a:cubicBezTo>
                          <a:pt x="230" y="592"/>
                          <a:pt x="231" y="593"/>
                          <a:pt x="231" y="594"/>
                        </a:cubicBezTo>
                        <a:cubicBezTo>
                          <a:pt x="232" y="595"/>
                          <a:pt x="232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3" y="595"/>
                        </a:cubicBezTo>
                        <a:cubicBezTo>
                          <a:pt x="233" y="595"/>
                          <a:pt x="233" y="595"/>
                          <a:pt x="234" y="596"/>
                        </a:cubicBezTo>
                        <a:cubicBezTo>
                          <a:pt x="234" y="595"/>
                          <a:pt x="234" y="595"/>
                          <a:pt x="234" y="595"/>
                        </a:cubicBezTo>
                        <a:cubicBezTo>
                          <a:pt x="234" y="595"/>
                          <a:pt x="234" y="596"/>
                          <a:pt x="234" y="596"/>
                        </a:cubicBezTo>
                        <a:cubicBezTo>
                          <a:pt x="234" y="596"/>
                          <a:pt x="234" y="596"/>
                          <a:pt x="234" y="596"/>
                        </a:cubicBezTo>
                        <a:cubicBezTo>
                          <a:pt x="234" y="596"/>
                          <a:pt x="234" y="597"/>
                          <a:pt x="234" y="597"/>
                        </a:cubicBezTo>
                        <a:cubicBezTo>
                          <a:pt x="234" y="597"/>
                          <a:pt x="234" y="596"/>
                          <a:pt x="234" y="596"/>
                        </a:cubicBezTo>
                        <a:cubicBezTo>
                          <a:pt x="235" y="596"/>
                          <a:pt x="235" y="596"/>
                          <a:pt x="235" y="597"/>
                        </a:cubicBezTo>
                        <a:cubicBezTo>
                          <a:pt x="235" y="597"/>
                          <a:pt x="236" y="597"/>
                          <a:pt x="236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7" y="597"/>
                          <a:pt x="237" y="597"/>
                          <a:pt x="237" y="597"/>
                        </a:cubicBezTo>
                        <a:cubicBezTo>
                          <a:pt x="236" y="597"/>
                          <a:pt x="236" y="597"/>
                          <a:pt x="236" y="598"/>
                        </a:cubicBezTo>
                        <a:cubicBezTo>
                          <a:pt x="237" y="598"/>
                          <a:pt x="237" y="598"/>
                          <a:pt x="238" y="598"/>
                        </a:cubicBezTo>
                        <a:cubicBezTo>
                          <a:pt x="238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8"/>
                          <a:pt x="239" y="598"/>
                          <a:pt x="239" y="598"/>
                        </a:cubicBezTo>
                        <a:cubicBezTo>
                          <a:pt x="239" y="599"/>
                          <a:pt x="240" y="600"/>
                          <a:pt x="240" y="600"/>
                        </a:cubicBezTo>
                        <a:cubicBezTo>
                          <a:pt x="240" y="601"/>
                          <a:pt x="240" y="601"/>
                          <a:pt x="241" y="601"/>
                        </a:cubicBezTo>
                        <a:cubicBezTo>
                          <a:pt x="241" y="602"/>
                          <a:pt x="241" y="602"/>
                          <a:pt x="241" y="602"/>
                        </a:cubicBezTo>
                        <a:cubicBezTo>
                          <a:pt x="241" y="602"/>
                          <a:pt x="241" y="602"/>
                          <a:pt x="242" y="602"/>
                        </a:cubicBezTo>
                        <a:cubicBezTo>
                          <a:pt x="242" y="602"/>
                          <a:pt x="242" y="602"/>
                          <a:pt x="242" y="602"/>
                        </a:cubicBezTo>
                        <a:cubicBezTo>
                          <a:pt x="242" y="602"/>
                          <a:pt x="241" y="601"/>
                          <a:pt x="241" y="601"/>
                        </a:cubicBezTo>
                        <a:cubicBezTo>
                          <a:pt x="242" y="601"/>
                          <a:pt x="242" y="601"/>
                          <a:pt x="241" y="601"/>
                        </a:cubicBezTo>
                        <a:cubicBezTo>
                          <a:pt x="241" y="600"/>
                          <a:pt x="241" y="600"/>
                          <a:pt x="241" y="600"/>
                        </a:cubicBezTo>
                        <a:cubicBezTo>
                          <a:pt x="242" y="600"/>
                          <a:pt x="243" y="600"/>
                          <a:pt x="243" y="600"/>
                        </a:cubicBezTo>
                        <a:cubicBezTo>
                          <a:pt x="244" y="600"/>
                          <a:pt x="244" y="600"/>
                          <a:pt x="245" y="600"/>
                        </a:cubicBezTo>
                        <a:cubicBezTo>
                          <a:pt x="245" y="600"/>
                          <a:pt x="245" y="601"/>
                          <a:pt x="246" y="601"/>
                        </a:cubicBezTo>
                        <a:cubicBezTo>
                          <a:pt x="246" y="601"/>
                          <a:pt x="246" y="601"/>
                          <a:pt x="246" y="601"/>
                        </a:cubicBezTo>
                        <a:cubicBezTo>
                          <a:pt x="246" y="602"/>
                          <a:pt x="246" y="602"/>
                          <a:pt x="247" y="602"/>
                        </a:cubicBezTo>
                        <a:cubicBezTo>
                          <a:pt x="247" y="602"/>
                          <a:pt x="247" y="602"/>
                          <a:pt x="247" y="602"/>
                        </a:cubicBezTo>
                        <a:cubicBezTo>
                          <a:pt x="248" y="602"/>
                          <a:pt x="248" y="602"/>
                          <a:pt x="248" y="602"/>
                        </a:cubicBezTo>
                        <a:cubicBezTo>
                          <a:pt x="248" y="602"/>
                          <a:pt x="248" y="601"/>
                          <a:pt x="248" y="601"/>
                        </a:cubicBezTo>
                        <a:cubicBezTo>
                          <a:pt x="248" y="601"/>
                          <a:pt x="248" y="600"/>
                          <a:pt x="248" y="600"/>
                        </a:cubicBezTo>
                        <a:cubicBezTo>
                          <a:pt x="249" y="600"/>
                          <a:pt x="249" y="600"/>
                          <a:pt x="250" y="601"/>
                        </a:cubicBezTo>
                        <a:cubicBezTo>
                          <a:pt x="250" y="600"/>
                          <a:pt x="250" y="600"/>
                          <a:pt x="250" y="599"/>
                        </a:cubicBezTo>
                        <a:cubicBezTo>
                          <a:pt x="250" y="598"/>
                          <a:pt x="250" y="598"/>
                          <a:pt x="249" y="598"/>
                        </a:cubicBezTo>
                        <a:cubicBezTo>
                          <a:pt x="249" y="598"/>
                          <a:pt x="249" y="598"/>
                          <a:pt x="248" y="598"/>
                        </a:cubicBezTo>
                        <a:cubicBezTo>
                          <a:pt x="248" y="598"/>
                          <a:pt x="248" y="598"/>
                          <a:pt x="248" y="598"/>
                        </a:cubicBezTo>
                        <a:cubicBezTo>
                          <a:pt x="247" y="599"/>
                          <a:pt x="247" y="599"/>
                          <a:pt x="247" y="599"/>
                        </a:cubicBezTo>
                        <a:cubicBezTo>
                          <a:pt x="246" y="599"/>
                          <a:pt x="246" y="599"/>
                          <a:pt x="245" y="599"/>
                        </a:cubicBezTo>
                        <a:cubicBezTo>
                          <a:pt x="244" y="599"/>
                          <a:pt x="244" y="599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7"/>
                          <a:pt x="242" y="597"/>
                        </a:cubicBezTo>
                        <a:cubicBezTo>
                          <a:pt x="242" y="597"/>
                          <a:pt x="242" y="596"/>
                          <a:pt x="242" y="596"/>
                        </a:cubicBezTo>
                        <a:cubicBezTo>
                          <a:pt x="242" y="596"/>
                          <a:pt x="242" y="596"/>
                          <a:pt x="243" y="596"/>
                        </a:cubicBezTo>
                        <a:cubicBezTo>
                          <a:pt x="243" y="596"/>
                          <a:pt x="244" y="596"/>
                          <a:pt x="244" y="596"/>
                        </a:cubicBezTo>
                        <a:cubicBezTo>
                          <a:pt x="244" y="596"/>
                          <a:pt x="244" y="596"/>
                          <a:pt x="244" y="596"/>
                        </a:cubicBezTo>
                        <a:cubicBezTo>
                          <a:pt x="244" y="597"/>
                          <a:pt x="244" y="597"/>
                          <a:pt x="244" y="597"/>
                        </a:cubicBezTo>
                        <a:cubicBezTo>
                          <a:pt x="245" y="598"/>
                          <a:pt x="245" y="598"/>
                          <a:pt x="245" y="597"/>
                        </a:cubicBezTo>
                        <a:cubicBezTo>
                          <a:pt x="245" y="597"/>
                          <a:pt x="245" y="597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5" y="596"/>
                          <a:pt x="245" y="596"/>
                        </a:cubicBezTo>
                        <a:cubicBezTo>
                          <a:pt x="245" y="596"/>
                          <a:pt x="246" y="596"/>
                          <a:pt x="246" y="596"/>
                        </a:cubicBezTo>
                        <a:cubicBezTo>
                          <a:pt x="247" y="597"/>
                          <a:pt x="247" y="597"/>
                          <a:pt x="248" y="596"/>
                        </a:cubicBezTo>
                        <a:cubicBezTo>
                          <a:pt x="249" y="596"/>
                          <a:pt x="249" y="596"/>
                          <a:pt x="249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0" y="596"/>
                          <a:pt x="250" y="596"/>
                          <a:pt x="250" y="596"/>
                        </a:cubicBezTo>
                        <a:cubicBezTo>
                          <a:pt x="251" y="597"/>
                          <a:pt x="252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7"/>
                          <a:pt x="253" y="597"/>
                          <a:pt x="253" y="597"/>
                        </a:cubicBezTo>
                        <a:cubicBezTo>
                          <a:pt x="253" y="598"/>
                          <a:pt x="253" y="598"/>
                          <a:pt x="254" y="598"/>
                        </a:cubicBezTo>
                        <a:cubicBezTo>
                          <a:pt x="255" y="598"/>
                          <a:pt x="255" y="599"/>
                          <a:pt x="256" y="599"/>
                        </a:cubicBezTo>
                        <a:cubicBezTo>
                          <a:pt x="256" y="599"/>
                          <a:pt x="256" y="600"/>
                          <a:pt x="256" y="600"/>
                        </a:cubicBezTo>
                        <a:cubicBezTo>
                          <a:pt x="257" y="600"/>
                          <a:pt x="257" y="600"/>
                          <a:pt x="258" y="600"/>
                        </a:cubicBezTo>
                        <a:cubicBezTo>
                          <a:pt x="258" y="600"/>
                          <a:pt x="258" y="600"/>
                          <a:pt x="258" y="601"/>
                        </a:cubicBezTo>
                        <a:cubicBezTo>
                          <a:pt x="259" y="601"/>
                          <a:pt x="258" y="601"/>
                          <a:pt x="258" y="601"/>
                        </a:cubicBezTo>
                        <a:cubicBezTo>
                          <a:pt x="258" y="601"/>
                          <a:pt x="257" y="602"/>
                          <a:pt x="257" y="602"/>
                        </a:cubicBezTo>
                        <a:cubicBezTo>
                          <a:pt x="257" y="602"/>
                          <a:pt x="256" y="601"/>
                          <a:pt x="256" y="601"/>
                        </a:cubicBezTo>
                        <a:cubicBezTo>
                          <a:pt x="255" y="600"/>
                          <a:pt x="255" y="600"/>
                          <a:pt x="254" y="601"/>
                        </a:cubicBezTo>
                        <a:cubicBezTo>
                          <a:pt x="254" y="601"/>
                          <a:pt x="254" y="601"/>
                          <a:pt x="253" y="601"/>
                        </a:cubicBezTo>
                        <a:cubicBezTo>
                          <a:pt x="253" y="602"/>
                          <a:pt x="253" y="602"/>
                          <a:pt x="254" y="603"/>
                        </a:cubicBezTo>
                        <a:cubicBezTo>
                          <a:pt x="254" y="603"/>
                          <a:pt x="254" y="603"/>
                          <a:pt x="254" y="603"/>
                        </a:cubicBezTo>
                        <a:cubicBezTo>
                          <a:pt x="255" y="604"/>
                          <a:pt x="255" y="604"/>
                          <a:pt x="255" y="603"/>
                        </a:cubicBezTo>
                        <a:cubicBezTo>
                          <a:pt x="255" y="603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5" y="602"/>
                          <a:pt x="255" y="602"/>
                          <a:pt x="255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6" y="602"/>
                          <a:pt x="256" y="602"/>
                        </a:cubicBezTo>
                        <a:cubicBezTo>
                          <a:pt x="256" y="602"/>
                          <a:pt x="257" y="603"/>
                          <a:pt x="256" y="604"/>
                        </a:cubicBezTo>
                        <a:cubicBezTo>
                          <a:pt x="256" y="604"/>
                          <a:pt x="256" y="605"/>
                          <a:pt x="256" y="606"/>
                        </a:cubicBezTo>
                        <a:cubicBezTo>
                          <a:pt x="256" y="606"/>
                          <a:pt x="257" y="606"/>
                          <a:pt x="257" y="606"/>
                        </a:cubicBezTo>
                        <a:cubicBezTo>
                          <a:pt x="257" y="606"/>
                          <a:pt x="257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8" y="605"/>
                          <a:pt x="258" y="605"/>
                        </a:cubicBezTo>
                        <a:cubicBezTo>
                          <a:pt x="258" y="605"/>
                          <a:pt x="259" y="605"/>
                          <a:pt x="259" y="606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5"/>
                          <a:pt x="259" y="605"/>
                          <a:pt x="259" y="605"/>
                        </a:cubicBezTo>
                        <a:cubicBezTo>
                          <a:pt x="259" y="606"/>
                          <a:pt x="259" y="606"/>
                          <a:pt x="259" y="606"/>
                        </a:cubicBezTo>
                        <a:cubicBezTo>
                          <a:pt x="259" y="606"/>
                          <a:pt x="259" y="606"/>
                          <a:pt x="260" y="606"/>
                        </a:cubicBezTo>
                        <a:cubicBezTo>
                          <a:pt x="260" y="606"/>
                          <a:pt x="260" y="606"/>
                          <a:pt x="260" y="606"/>
                        </a:cubicBezTo>
                        <a:cubicBezTo>
                          <a:pt x="260" y="606"/>
                          <a:pt x="260" y="607"/>
                          <a:pt x="260" y="607"/>
                        </a:cubicBezTo>
                        <a:cubicBezTo>
                          <a:pt x="260" y="607"/>
                          <a:pt x="260" y="607"/>
                          <a:pt x="260" y="607"/>
                        </a:cubicBezTo>
                        <a:cubicBezTo>
                          <a:pt x="261" y="608"/>
                          <a:pt x="261" y="608"/>
                          <a:pt x="262" y="608"/>
                        </a:cubicBezTo>
                        <a:cubicBezTo>
                          <a:pt x="263" y="608"/>
                          <a:pt x="263" y="608"/>
                          <a:pt x="263" y="608"/>
                        </a:cubicBezTo>
                        <a:cubicBezTo>
                          <a:pt x="263" y="609"/>
                          <a:pt x="264" y="609"/>
                          <a:pt x="264" y="609"/>
                        </a:cubicBezTo>
                        <a:cubicBezTo>
                          <a:pt x="266" y="609"/>
                          <a:pt x="267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09"/>
                          <a:pt x="269" y="609"/>
                          <a:pt x="269" y="609"/>
                        </a:cubicBezTo>
                        <a:cubicBezTo>
                          <a:pt x="269" y="610"/>
                          <a:pt x="269" y="610"/>
                          <a:pt x="270" y="610"/>
                        </a:cubicBezTo>
                        <a:cubicBezTo>
                          <a:pt x="271" y="610"/>
                          <a:pt x="272" y="610"/>
                          <a:pt x="272" y="610"/>
                        </a:cubicBezTo>
                        <a:cubicBezTo>
                          <a:pt x="273" y="611"/>
                          <a:pt x="273" y="611"/>
                          <a:pt x="273" y="611"/>
                        </a:cubicBezTo>
                        <a:cubicBezTo>
                          <a:pt x="274" y="611"/>
                          <a:pt x="276" y="611"/>
                          <a:pt x="277" y="611"/>
                        </a:cubicBezTo>
                        <a:cubicBezTo>
                          <a:pt x="277" y="611"/>
                          <a:pt x="278" y="610"/>
                          <a:pt x="278" y="610"/>
                        </a:cubicBezTo>
                        <a:cubicBezTo>
                          <a:pt x="278" y="609"/>
                          <a:pt x="278" y="608"/>
                          <a:pt x="279" y="608"/>
                        </a:cubicBezTo>
                        <a:cubicBezTo>
                          <a:pt x="280" y="610"/>
                          <a:pt x="282" y="611"/>
                          <a:pt x="284" y="610"/>
                        </a:cubicBezTo>
                        <a:cubicBezTo>
                          <a:pt x="284" y="610"/>
                          <a:pt x="284" y="610"/>
                          <a:pt x="284" y="610"/>
                        </a:cubicBezTo>
                        <a:cubicBezTo>
                          <a:pt x="284" y="610"/>
                          <a:pt x="284" y="611"/>
                          <a:pt x="285" y="611"/>
                        </a:cubicBezTo>
                        <a:cubicBezTo>
                          <a:pt x="285" y="611"/>
                          <a:pt x="286" y="611"/>
                          <a:pt x="287" y="611"/>
                        </a:cubicBezTo>
                        <a:cubicBezTo>
                          <a:pt x="288" y="611"/>
                          <a:pt x="288" y="610"/>
                          <a:pt x="288" y="610"/>
                        </a:cubicBezTo>
                        <a:cubicBezTo>
                          <a:pt x="287" y="609"/>
                          <a:pt x="287" y="608"/>
                          <a:pt x="286" y="608"/>
                        </a:cubicBezTo>
                        <a:cubicBezTo>
                          <a:pt x="285" y="608"/>
                          <a:pt x="285" y="608"/>
                          <a:pt x="284" y="609"/>
                        </a:cubicBezTo>
                        <a:cubicBezTo>
                          <a:pt x="284" y="609"/>
                          <a:pt x="284" y="609"/>
                          <a:pt x="283" y="609"/>
                        </a:cubicBezTo>
                        <a:cubicBezTo>
                          <a:pt x="283" y="609"/>
                          <a:pt x="283" y="609"/>
                          <a:pt x="282" y="608"/>
                        </a:cubicBezTo>
                        <a:cubicBezTo>
                          <a:pt x="282" y="608"/>
                          <a:pt x="281" y="608"/>
                          <a:pt x="281" y="608"/>
                        </a:cubicBezTo>
                        <a:cubicBezTo>
                          <a:pt x="280" y="608"/>
                          <a:pt x="280" y="608"/>
                          <a:pt x="279" y="608"/>
                        </a:cubicBezTo>
                        <a:cubicBezTo>
                          <a:pt x="279" y="607"/>
                          <a:pt x="278" y="607"/>
                          <a:pt x="278" y="607"/>
                        </a:cubicBezTo>
                        <a:cubicBezTo>
                          <a:pt x="278" y="607"/>
                          <a:pt x="277" y="606"/>
                          <a:pt x="277" y="606"/>
                        </a:cubicBezTo>
                        <a:cubicBezTo>
                          <a:pt x="277" y="606"/>
                          <a:pt x="276" y="605"/>
                          <a:pt x="276" y="606"/>
                        </a:cubicBezTo>
                        <a:cubicBezTo>
                          <a:pt x="276" y="606"/>
                          <a:pt x="275" y="606"/>
                          <a:pt x="275" y="606"/>
                        </a:cubicBezTo>
                        <a:cubicBezTo>
                          <a:pt x="274" y="607"/>
                          <a:pt x="274" y="607"/>
                          <a:pt x="273" y="607"/>
                        </a:cubicBezTo>
                        <a:cubicBezTo>
                          <a:pt x="272" y="608"/>
                          <a:pt x="272" y="608"/>
                          <a:pt x="272" y="608"/>
                        </a:cubicBezTo>
                        <a:cubicBezTo>
                          <a:pt x="271" y="608"/>
                          <a:pt x="271" y="608"/>
                          <a:pt x="271" y="607"/>
                        </a:cubicBezTo>
                        <a:cubicBezTo>
                          <a:pt x="271" y="607"/>
                          <a:pt x="271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7"/>
                          <a:pt x="270" y="607"/>
                        </a:cubicBezTo>
                        <a:cubicBezTo>
                          <a:pt x="270" y="607"/>
                          <a:pt x="270" y="606"/>
                          <a:pt x="270" y="606"/>
                        </a:cubicBezTo>
                        <a:cubicBezTo>
                          <a:pt x="270" y="606"/>
                          <a:pt x="269" y="605"/>
                          <a:pt x="269" y="606"/>
                        </a:cubicBezTo>
                        <a:cubicBezTo>
                          <a:pt x="268" y="606"/>
                          <a:pt x="268" y="606"/>
                          <a:pt x="267" y="606"/>
                        </a:cubicBezTo>
                        <a:cubicBezTo>
                          <a:pt x="266" y="606"/>
                          <a:pt x="265" y="605"/>
                          <a:pt x="264" y="605"/>
                        </a:cubicBezTo>
                        <a:cubicBezTo>
                          <a:pt x="264" y="605"/>
                          <a:pt x="263" y="605"/>
                          <a:pt x="263" y="605"/>
                        </a:cubicBezTo>
                        <a:cubicBezTo>
                          <a:pt x="263" y="604"/>
                          <a:pt x="263" y="603"/>
                          <a:pt x="262" y="603"/>
                        </a:cubicBezTo>
                        <a:cubicBezTo>
                          <a:pt x="262" y="602"/>
                          <a:pt x="262" y="601"/>
                          <a:pt x="262" y="600"/>
                        </a:cubicBezTo>
                        <a:cubicBezTo>
                          <a:pt x="262" y="600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9"/>
                          <a:pt x="262" y="599"/>
                        </a:cubicBezTo>
                        <a:cubicBezTo>
                          <a:pt x="262" y="599"/>
                          <a:pt x="262" y="598"/>
                          <a:pt x="263" y="598"/>
                        </a:cubicBezTo>
                        <a:cubicBezTo>
                          <a:pt x="264" y="599"/>
                          <a:pt x="265" y="599"/>
                          <a:pt x="265" y="598"/>
                        </a:cubicBezTo>
                        <a:cubicBezTo>
                          <a:pt x="266" y="598"/>
                          <a:pt x="267" y="598"/>
                          <a:pt x="267" y="598"/>
                        </a:cubicBezTo>
                        <a:cubicBezTo>
                          <a:pt x="270" y="598"/>
                          <a:pt x="273" y="599"/>
                          <a:pt x="276" y="600"/>
                        </a:cubicBezTo>
                        <a:cubicBezTo>
                          <a:pt x="277" y="600"/>
                          <a:pt x="278" y="601"/>
                          <a:pt x="280" y="601"/>
                        </a:cubicBezTo>
                        <a:cubicBezTo>
                          <a:pt x="280" y="601"/>
                          <a:pt x="281" y="601"/>
                          <a:pt x="281" y="601"/>
                        </a:cubicBezTo>
                        <a:cubicBezTo>
                          <a:pt x="282" y="601"/>
                          <a:pt x="283" y="602"/>
                          <a:pt x="283" y="601"/>
                        </a:cubicBezTo>
                        <a:cubicBezTo>
                          <a:pt x="285" y="601"/>
                          <a:pt x="287" y="601"/>
                          <a:pt x="289" y="602"/>
                        </a:cubicBezTo>
                        <a:cubicBezTo>
                          <a:pt x="289" y="602"/>
                          <a:pt x="290" y="602"/>
                          <a:pt x="291" y="602"/>
                        </a:cubicBezTo>
                        <a:cubicBezTo>
                          <a:pt x="292" y="601"/>
                          <a:pt x="293" y="602"/>
                          <a:pt x="294" y="602"/>
                        </a:cubicBezTo>
                        <a:cubicBezTo>
                          <a:pt x="295" y="603"/>
                          <a:pt x="296" y="603"/>
                          <a:pt x="298" y="603"/>
                        </a:cubicBezTo>
                        <a:cubicBezTo>
                          <a:pt x="300" y="602"/>
                          <a:pt x="302" y="603"/>
                          <a:pt x="304" y="603"/>
                        </a:cubicBezTo>
                        <a:cubicBezTo>
                          <a:pt x="304" y="603"/>
                          <a:pt x="305" y="603"/>
                          <a:pt x="306" y="603"/>
                        </a:cubicBezTo>
                        <a:cubicBezTo>
                          <a:pt x="307" y="604"/>
                          <a:pt x="308" y="604"/>
                          <a:pt x="309" y="604"/>
                        </a:cubicBezTo>
                        <a:cubicBezTo>
                          <a:pt x="311" y="604"/>
                          <a:pt x="312" y="604"/>
                          <a:pt x="314" y="604"/>
                        </a:cubicBezTo>
                        <a:cubicBezTo>
                          <a:pt x="315" y="605"/>
                          <a:pt x="316" y="605"/>
                          <a:pt x="318" y="605"/>
                        </a:cubicBezTo>
                        <a:cubicBezTo>
                          <a:pt x="318" y="605"/>
                          <a:pt x="318" y="606"/>
                          <a:pt x="317" y="606"/>
                        </a:cubicBezTo>
                        <a:cubicBezTo>
                          <a:pt x="317" y="606"/>
                          <a:pt x="318" y="607"/>
                          <a:pt x="318" y="607"/>
                        </a:cubicBezTo>
                        <a:cubicBezTo>
                          <a:pt x="318" y="607"/>
                          <a:pt x="318" y="607"/>
                          <a:pt x="318" y="607"/>
                        </a:cubicBezTo>
                        <a:cubicBezTo>
                          <a:pt x="319" y="607"/>
                          <a:pt x="320" y="606"/>
                          <a:pt x="320" y="605"/>
                        </a:cubicBezTo>
                        <a:cubicBezTo>
                          <a:pt x="321" y="605"/>
                          <a:pt x="322" y="605"/>
                          <a:pt x="323" y="605"/>
                        </a:cubicBezTo>
                        <a:cubicBezTo>
                          <a:pt x="324" y="605"/>
                          <a:pt x="325" y="605"/>
                          <a:pt x="326" y="605"/>
                        </a:cubicBezTo>
                        <a:cubicBezTo>
                          <a:pt x="327" y="605"/>
                          <a:pt x="328" y="605"/>
                          <a:pt x="330" y="606"/>
                        </a:cubicBezTo>
                        <a:cubicBezTo>
                          <a:pt x="330" y="607"/>
                          <a:pt x="331" y="607"/>
                          <a:pt x="332" y="606"/>
                        </a:cubicBezTo>
                        <a:cubicBezTo>
                          <a:pt x="333" y="606"/>
                          <a:pt x="333" y="606"/>
                          <a:pt x="334" y="606"/>
                        </a:cubicBezTo>
                        <a:cubicBezTo>
                          <a:pt x="335" y="606"/>
                          <a:pt x="336" y="607"/>
                          <a:pt x="337" y="607"/>
                        </a:cubicBezTo>
                        <a:cubicBezTo>
                          <a:pt x="337" y="609"/>
                          <a:pt x="337" y="610"/>
                          <a:pt x="336" y="612"/>
                        </a:cubicBezTo>
                        <a:cubicBezTo>
                          <a:pt x="335" y="613"/>
                          <a:pt x="336" y="614"/>
                          <a:pt x="337" y="615"/>
                        </a:cubicBezTo>
                        <a:cubicBezTo>
                          <a:pt x="337" y="615"/>
                          <a:pt x="338" y="616"/>
                          <a:pt x="338" y="616"/>
                        </a:cubicBezTo>
                        <a:cubicBezTo>
                          <a:pt x="339" y="616"/>
                          <a:pt x="339" y="616"/>
                          <a:pt x="339" y="616"/>
                        </a:cubicBezTo>
                        <a:cubicBezTo>
                          <a:pt x="340" y="616"/>
                          <a:pt x="341" y="616"/>
                          <a:pt x="341" y="615"/>
                        </a:cubicBezTo>
                        <a:cubicBezTo>
                          <a:pt x="341" y="615"/>
                          <a:pt x="342" y="614"/>
                          <a:pt x="342" y="614"/>
                        </a:cubicBezTo>
                        <a:cubicBezTo>
                          <a:pt x="343" y="614"/>
                          <a:pt x="344" y="614"/>
                          <a:pt x="344" y="614"/>
                        </a:cubicBezTo>
                        <a:cubicBezTo>
                          <a:pt x="345" y="614"/>
                          <a:pt x="346" y="614"/>
                          <a:pt x="347" y="615"/>
                        </a:cubicBezTo>
                        <a:cubicBezTo>
                          <a:pt x="347" y="615"/>
                          <a:pt x="347" y="615"/>
                          <a:pt x="347" y="616"/>
                        </a:cubicBezTo>
                        <a:cubicBezTo>
                          <a:pt x="348" y="616"/>
                          <a:pt x="348" y="616"/>
                          <a:pt x="348" y="616"/>
                        </a:cubicBezTo>
                        <a:cubicBezTo>
                          <a:pt x="350" y="614"/>
                          <a:pt x="351" y="614"/>
                          <a:pt x="353" y="615"/>
                        </a:cubicBezTo>
                        <a:cubicBezTo>
                          <a:pt x="354" y="616"/>
                          <a:pt x="355" y="616"/>
                          <a:pt x="357" y="616"/>
                        </a:cubicBezTo>
                        <a:cubicBezTo>
                          <a:pt x="359" y="615"/>
                          <a:pt x="361" y="615"/>
                          <a:pt x="363" y="615"/>
                        </a:cubicBezTo>
                        <a:cubicBezTo>
                          <a:pt x="365" y="615"/>
                          <a:pt x="367" y="614"/>
                          <a:pt x="369" y="615"/>
                        </a:cubicBezTo>
                        <a:cubicBezTo>
                          <a:pt x="370" y="615"/>
                          <a:pt x="371" y="615"/>
                          <a:pt x="371" y="614"/>
                        </a:cubicBezTo>
                        <a:cubicBezTo>
                          <a:pt x="372" y="614"/>
                          <a:pt x="373" y="614"/>
                          <a:pt x="374" y="613"/>
                        </a:cubicBezTo>
                        <a:cubicBezTo>
                          <a:pt x="374" y="613"/>
                          <a:pt x="374" y="613"/>
                          <a:pt x="374" y="613"/>
                        </a:cubicBezTo>
                        <a:cubicBezTo>
                          <a:pt x="375" y="613"/>
                          <a:pt x="375" y="613"/>
                          <a:pt x="376" y="612"/>
                        </a:cubicBezTo>
                        <a:cubicBezTo>
                          <a:pt x="376" y="612"/>
                          <a:pt x="376" y="612"/>
                          <a:pt x="376" y="611"/>
                        </a:cubicBezTo>
                        <a:cubicBezTo>
                          <a:pt x="375" y="611"/>
                          <a:pt x="375" y="611"/>
                          <a:pt x="374" y="611"/>
                        </a:cubicBezTo>
                        <a:cubicBezTo>
                          <a:pt x="374" y="610"/>
                          <a:pt x="374" y="610"/>
                          <a:pt x="374" y="610"/>
                        </a:cubicBezTo>
                        <a:cubicBezTo>
                          <a:pt x="373" y="610"/>
                          <a:pt x="373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10"/>
                          <a:pt x="372" y="610"/>
                          <a:pt x="372" y="610"/>
                        </a:cubicBezTo>
                        <a:cubicBezTo>
                          <a:pt x="372" y="609"/>
                          <a:pt x="373" y="609"/>
                          <a:pt x="373" y="609"/>
                        </a:cubicBezTo>
                        <a:cubicBezTo>
                          <a:pt x="373" y="609"/>
                          <a:pt x="374" y="609"/>
                          <a:pt x="374" y="609"/>
                        </a:cubicBezTo>
                        <a:cubicBezTo>
                          <a:pt x="374" y="609"/>
                          <a:pt x="375" y="609"/>
                          <a:pt x="375" y="609"/>
                        </a:cubicBezTo>
                        <a:cubicBezTo>
                          <a:pt x="375" y="609"/>
                          <a:pt x="376" y="608"/>
                          <a:pt x="376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7" y="608"/>
                          <a:pt x="377" y="608"/>
                          <a:pt x="377" y="608"/>
                        </a:cubicBezTo>
                        <a:cubicBezTo>
                          <a:pt x="378" y="608"/>
                          <a:pt x="379" y="608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7"/>
                          <a:pt x="380" y="607"/>
                        </a:cubicBezTo>
                        <a:cubicBezTo>
                          <a:pt x="380" y="607"/>
                          <a:pt x="380" y="606"/>
                          <a:pt x="380" y="606"/>
                        </a:cubicBezTo>
                        <a:cubicBezTo>
                          <a:pt x="381" y="606"/>
                          <a:pt x="381" y="606"/>
                          <a:pt x="381" y="605"/>
                        </a:cubicBezTo>
                        <a:cubicBezTo>
                          <a:pt x="382" y="606"/>
                          <a:pt x="383" y="605"/>
                          <a:pt x="383" y="605"/>
                        </a:cubicBezTo>
                        <a:cubicBezTo>
                          <a:pt x="384" y="605"/>
                          <a:pt x="384" y="605"/>
                          <a:pt x="384" y="605"/>
                        </a:cubicBezTo>
                        <a:cubicBezTo>
                          <a:pt x="385" y="604"/>
                          <a:pt x="386" y="605"/>
                          <a:pt x="387" y="605"/>
                        </a:cubicBezTo>
                        <a:cubicBezTo>
                          <a:pt x="388" y="606"/>
                          <a:pt x="388" y="607"/>
                          <a:pt x="387" y="607"/>
                        </a:cubicBezTo>
                        <a:cubicBezTo>
                          <a:pt x="387" y="608"/>
                          <a:pt x="387" y="608"/>
                          <a:pt x="388" y="608"/>
                        </a:cubicBezTo>
                        <a:cubicBezTo>
                          <a:pt x="388" y="608"/>
                          <a:pt x="389" y="608"/>
                          <a:pt x="389" y="608"/>
                        </a:cubicBezTo>
                        <a:cubicBezTo>
                          <a:pt x="391" y="608"/>
                          <a:pt x="392" y="608"/>
                          <a:pt x="394" y="607"/>
                        </a:cubicBezTo>
                        <a:cubicBezTo>
                          <a:pt x="394" y="607"/>
                          <a:pt x="395" y="607"/>
                          <a:pt x="395" y="606"/>
                        </a:cubicBezTo>
                        <a:cubicBezTo>
                          <a:pt x="396" y="606"/>
                          <a:pt x="396" y="607"/>
                          <a:pt x="397" y="606"/>
                        </a:cubicBezTo>
                        <a:cubicBezTo>
                          <a:pt x="397" y="606"/>
                          <a:pt x="397" y="606"/>
                          <a:pt x="397" y="606"/>
                        </a:cubicBezTo>
                        <a:cubicBezTo>
                          <a:pt x="398" y="606"/>
                          <a:pt x="398" y="607"/>
                          <a:pt x="398" y="607"/>
                        </a:cubicBezTo>
                        <a:cubicBezTo>
                          <a:pt x="398" y="607"/>
                          <a:pt x="398" y="608"/>
                          <a:pt x="398" y="608"/>
                        </a:cubicBezTo>
                        <a:cubicBezTo>
                          <a:pt x="398" y="609"/>
                          <a:pt x="399" y="609"/>
                          <a:pt x="399" y="609"/>
                        </a:cubicBezTo>
                        <a:cubicBezTo>
                          <a:pt x="399" y="609"/>
                          <a:pt x="399" y="608"/>
                          <a:pt x="399" y="608"/>
                        </a:cubicBezTo>
                        <a:cubicBezTo>
                          <a:pt x="399" y="608"/>
                          <a:pt x="399" y="607"/>
                          <a:pt x="399" y="607"/>
                        </a:cubicBezTo>
                        <a:cubicBezTo>
                          <a:pt x="399" y="606"/>
                          <a:pt x="399" y="606"/>
                          <a:pt x="399" y="605"/>
                        </a:cubicBezTo>
                        <a:cubicBezTo>
                          <a:pt x="399" y="605"/>
                          <a:pt x="399" y="604"/>
                          <a:pt x="399" y="604"/>
                        </a:cubicBezTo>
                        <a:cubicBezTo>
                          <a:pt x="400" y="604"/>
                          <a:pt x="400" y="604"/>
                          <a:pt x="401" y="604"/>
                        </a:cubicBezTo>
                        <a:cubicBezTo>
                          <a:pt x="402" y="605"/>
                          <a:pt x="402" y="605"/>
                          <a:pt x="403" y="606"/>
                        </a:cubicBezTo>
                        <a:cubicBezTo>
                          <a:pt x="403" y="606"/>
                          <a:pt x="403" y="606"/>
                          <a:pt x="404" y="605"/>
                        </a:cubicBezTo>
                        <a:cubicBezTo>
                          <a:pt x="404" y="605"/>
                          <a:pt x="405" y="605"/>
                          <a:pt x="405" y="605"/>
                        </a:cubicBezTo>
                        <a:cubicBezTo>
                          <a:pt x="407" y="605"/>
                          <a:pt x="407" y="605"/>
                          <a:pt x="408" y="606"/>
                        </a:cubicBezTo>
                        <a:cubicBezTo>
                          <a:pt x="408" y="606"/>
                          <a:pt x="408" y="607"/>
                          <a:pt x="408" y="607"/>
                        </a:cubicBezTo>
                        <a:cubicBezTo>
                          <a:pt x="408" y="607"/>
                          <a:pt x="408" y="608"/>
                          <a:pt x="408" y="608"/>
                        </a:cubicBezTo>
                        <a:cubicBezTo>
                          <a:pt x="409" y="609"/>
                          <a:pt x="409" y="609"/>
                          <a:pt x="409" y="609"/>
                        </a:cubicBezTo>
                        <a:cubicBezTo>
                          <a:pt x="410" y="609"/>
                          <a:pt x="410" y="608"/>
                          <a:pt x="410" y="608"/>
                        </a:cubicBezTo>
                        <a:cubicBezTo>
                          <a:pt x="410" y="608"/>
                          <a:pt x="410" y="608"/>
                          <a:pt x="410" y="607"/>
                        </a:cubicBezTo>
                        <a:cubicBezTo>
                          <a:pt x="410" y="607"/>
                          <a:pt x="410" y="607"/>
                          <a:pt x="410" y="607"/>
                        </a:cubicBezTo>
                        <a:cubicBezTo>
                          <a:pt x="410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1" y="607"/>
                          <a:pt x="411" y="607"/>
                          <a:pt x="411" y="607"/>
                        </a:cubicBezTo>
                        <a:cubicBezTo>
                          <a:pt x="412" y="607"/>
                          <a:pt x="413" y="607"/>
                          <a:pt x="413" y="606"/>
                        </a:cubicBezTo>
                        <a:cubicBezTo>
                          <a:pt x="413" y="606"/>
                          <a:pt x="413" y="606"/>
                          <a:pt x="413" y="606"/>
                        </a:cubicBezTo>
                        <a:cubicBezTo>
                          <a:pt x="413" y="606"/>
                          <a:pt x="413" y="606"/>
                          <a:pt x="413" y="605"/>
                        </a:cubicBezTo>
                        <a:cubicBezTo>
                          <a:pt x="413" y="605"/>
                          <a:pt x="413" y="605"/>
                          <a:pt x="413" y="605"/>
                        </a:cubicBezTo>
                        <a:cubicBezTo>
                          <a:pt x="413" y="605"/>
                          <a:pt x="412" y="605"/>
                          <a:pt x="412" y="605"/>
                        </a:cubicBezTo>
                        <a:cubicBezTo>
                          <a:pt x="412" y="604"/>
                          <a:pt x="412" y="604"/>
                          <a:pt x="412" y="604"/>
                        </a:cubicBezTo>
                        <a:cubicBezTo>
                          <a:pt x="412" y="604"/>
                          <a:pt x="413" y="604"/>
                          <a:pt x="413" y="604"/>
                        </a:cubicBezTo>
                        <a:cubicBezTo>
                          <a:pt x="413" y="603"/>
                          <a:pt x="413" y="603"/>
                          <a:pt x="412" y="603"/>
                        </a:cubicBezTo>
                        <a:cubicBezTo>
                          <a:pt x="412" y="603"/>
                          <a:pt x="411" y="603"/>
                          <a:pt x="411" y="603"/>
                        </a:cubicBezTo>
                        <a:cubicBezTo>
                          <a:pt x="411" y="602"/>
                          <a:pt x="411" y="602"/>
                          <a:pt x="411" y="602"/>
                        </a:cubicBezTo>
                        <a:cubicBezTo>
                          <a:pt x="411" y="601"/>
                          <a:pt x="411" y="601"/>
                          <a:pt x="411" y="600"/>
                        </a:cubicBezTo>
                        <a:cubicBezTo>
                          <a:pt x="411" y="600"/>
                          <a:pt x="411" y="599"/>
                          <a:pt x="411" y="599"/>
                        </a:cubicBezTo>
                        <a:cubicBezTo>
                          <a:pt x="411" y="599"/>
                          <a:pt x="411" y="599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1" y="598"/>
                          <a:pt x="411" y="598"/>
                          <a:pt x="411" y="598"/>
                        </a:cubicBezTo>
                        <a:cubicBezTo>
                          <a:pt x="412" y="598"/>
                          <a:pt x="412" y="598"/>
                          <a:pt x="413" y="598"/>
                        </a:cubicBezTo>
                        <a:cubicBezTo>
                          <a:pt x="414" y="599"/>
                          <a:pt x="415" y="598"/>
                          <a:pt x="416" y="599"/>
                        </a:cubicBezTo>
                        <a:cubicBezTo>
                          <a:pt x="416" y="599"/>
                          <a:pt x="416" y="600"/>
                          <a:pt x="416" y="600"/>
                        </a:cubicBezTo>
                        <a:cubicBezTo>
                          <a:pt x="416" y="600"/>
                          <a:pt x="416" y="600"/>
                          <a:pt x="416" y="601"/>
                        </a:cubicBezTo>
                        <a:cubicBezTo>
                          <a:pt x="416" y="601"/>
                          <a:pt x="416" y="601"/>
                          <a:pt x="416" y="601"/>
                        </a:cubicBezTo>
                        <a:cubicBezTo>
                          <a:pt x="415" y="601"/>
                          <a:pt x="415" y="601"/>
                          <a:pt x="415" y="601"/>
                        </a:cubicBezTo>
                        <a:cubicBezTo>
                          <a:pt x="415" y="602"/>
                          <a:pt x="415" y="602"/>
                          <a:pt x="415" y="602"/>
                        </a:cubicBezTo>
                        <a:cubicBezTo>
                          <a:pt x="415" y="603"/>
                          <a:pt x="416" y="603"/>
                          <a:pt x="416" y="602"/>
                        </a:cubicBezTo>
                        <a:cubicBezTo>
                          <a:pt x="417" y="602"/>
                          <a:pt x="418" y="602"/>
                          <a:pt x="419" y="602"/>
                        </a:cubicBezTo>
                        <a:cubicBezTo>
                          <a:pt x="419" y="602"/>
                          <a:pt x="419" y="602"/>
                          <a:pt x="419" y="602"/>
                        </a:cubicBezTo>
                        <a:cubicBezTo>
                          <a:pt x="420" y="603"/>
                          <a:pt x="420" y="603"/>
                          <a:pt x="421" y="602"/>
                        </a:cubicBezTo>
                        <a:cubicBezTo>
                          <a:pt x="421" y="602"/>
                          <a:pt x="422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2"/>
                          <a:pt x="423" y="602"/>
                          <a:pt x="423" y="602"/>
                        </a:cubicBezTo>
                        <a:cubicBezTo>
                          <a:pt x="423" y="603"/>
                          <a:pt x="423" y="603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4" y="602"/>
                          <a:pt x="424" y="602"/>
                          <a:pt x="424" y="602"/>
                        </a:cubicBezTo>
                        <a:cubicBezTo>
                          <a:pt x="425" y="601"/>
                          <a:pt x="426" y="601"/>
                          <a:pt x="427" y="601"/>
                        </a:cubicBezTo>
                        <a:cubicBezTo>
                          <a:pt x="427" y="601"/>
                          <a:pt x="428" y="601"/>
                          <a:pt x="428" y="601"/>
                        </a:cubicBezTo>
                        <a:cubicBezTo>
                          <a:pt x="429" y="601"/>
                          <a:pt x="429" y="601"/>
                          <a:pt x="429" y="601"/>
                        </a:cubicBezTo>
                        <a:cubicBezTo>
                          <a:pt x="430" y="601"/>
                          <a:pt x="430" y="601"/>
                          <a:pt x="430" y="601"/>
                        </a:cubicBezTo>
                        <a:cubicBezTo>
                          <a:pt x="431" y="600"/>
                          <a:pt x="431" y="600"/>
                          <a:pt x="431" y="599"/>
                        </a:cubicBezTo>
                        <a:cubicBezTo>
                          <a:pt x="431" y="598"/>
                          <a:pt x="431" y="598"/>
                          <a:pt x="430" y="598"/>
                        </a:cubicBezTo>
                        <a:cubicBezTo>
                          <a:pt x="430" y="597"/>
                          <a:pt x="430" y="597"/>
                          <a:pt x="430" y="597"/>
                        </a:cubicBezTo>
                        <a:cubicBezTo>
                          <a:pt x="429" y="597"/>
                          <a:pt x="429" y="596"/>
                          <a:pt x="429" y="596"/>
                        </a:cubicBezTo>
                        <a:cubicBezTo>
                          <a:pt x="430" y="596"/>
                          <a:pt x="430" y="596"/>
                          <a:pt x="431" y="596"/>
                        </a:cubicBezTo>
                        <a:cubicBezTo>
                          <a:pt x="432" y="595"/>
                          <a:pt x="432" y="596"/>
                          <a:pt x="433" y="597"/>
                        </a:cubicBezTo>
                        <a:cubicBezTo>
                          <a:pt x="433" y="598"/>
                          <a:pt x="433" y="598"/>
                          <a:pt x="433" y="599"/>
                        </a:cubicBezTo>
                        <a:cubicBezTo>
                          <a:pt x="434" y="599"/>
                          <a:pt x="434" y="599"/>
                          <a:pt x="434" y="600"/>
                        </a:cubicBezTo>
                        <a:cubicBezTo>
                          <a:pt x="435" y="600"/>
                          <a:pt x="436" y="600"/>
                          <a:pt x="437" y="599"/>
                        </a:cubicBezTo>
                        <a:cubicBezTo>
                          <a:pt x="438" y="600"/>
                          <a:pt x="439" y="599"/>
                          <a:pt x="440" y="599"/>
                        </a:cubicBezTo>
                        <a:cubicBezTo>
                          <a:pt x="441" y="599"/>
                          <a:pt x="442" y="599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2" y="598"/>
                          <a:pt x="442" y="598"/>
                          <a:pt x="442" y="598"/>
                        </a:cubicBezTo>
                        <a:cubicBezTo>
                          <a:pt x="443" y="598"/>
                          <a:pt x="444" y="598"/>
                          <a:pt x="445" y="598"/>
                        </a:cubicBezTo>
                        <a:cubicBezTo>
                          <a:pt x="447" y="598"/>
                          <a:pt x="448" y="597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49" y="596"/>
                          <a:pt x="449" y="596"/>
                          <a:pt x="449" y="596"/>
                        </a:cubicBezTo>
                        <a:cubicBezTo>
                          <a:pt x="450" y="596"/>
                          <a:pt x="451" y="596"/>
                          <a:pt x="451" y="596"/>
                        </a:cubicBezTo>
                        <a:cubicBezTo>
                          <a:pt x="452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3" y="596"/>
                          <a:pt x="453" y="596"/>
                          <a:pt x="453" y="596"/>
                        </a:cubicBezTo>
                        <a:cubicBezTo>
                          <a:pt x="454" y="596"/>
                          <a:pt x="454" y="596"/>
                          <a:pt x="455" y="596"/>
                        </a:cubicBezTo>
                        <a:cubicBezTo>
                          <a:pt x="456" y="596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6" y="595"/>
                          <a:pt x="456" y="595"/>
                          <a:pt x="456" y="595"/>
                        </a:cubicBezTo>
                        <a:cubicBezTo>
                          <a:pt x="457" y="595"/>
                          <a:pt x="458" y="595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8" y="594"/>
                          <a:pt x="458" y="594"/>
                          <a:pt x="458" y="594"/>
                        </a:cubicBezTo>
                        <a:cubicBezTo>
                          <a:pt x="459" y="594"/>
                          <a:pt x="460" y="594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0" y="593"/>
                          <a:pt x="460" y="593"/>
                          <a:pt x="460" y="593"/>
                        </a:cubicBezTo>
                        <a:cubicBezTo>
                          <a:pt x="461" y="593"/>
                          <a:pt x="462" y="593"/>
                          <a:pt x="462" y="593"/>
                        </a:cubicBezTo>
                        <a:cubicBezTo>
                          <a:pt x="463" y="593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3" y="592"/>
                          <a:pt x="463" y="592"/>
                          <a:pt x="463" y="592"/>
                        </a:cubicBezTo>
                        <a:cubicBezTo>
                          <a:pt x="464" y="592"/>
                          <a:pt x="465" y="592"/>
                          <a:pt x="466" y="592"/>
                        </a:cubicBezTo>
                        <a:cubicBezTo>
                          <a:pt x="466" y="592"/>
                          <a:pt x="467" y="592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7" y="591"/>
                          <a:pt x="467" y="591"/>
                          <a:pt x="467" y="591"/>
                        </a:cubicBezTo>
                        <a:cubicBezTo>
                          <a:pt x="468" y="591"/>
                          <a:pt x="468" y="591"/>
                          <a:pt x="469" y="591"/>
                        </a:cubicBezTo>
                        <a:cubicBezTo>
                          <a:pt x="470" y="591"/>
                          <a:pt x="470" y="592"/>
                          <a:pt x="471" y="592"/>
                        </a:cubicBezTo>
                        <a:cubicBezTo>
                          <a:pt x="471" y="592"/>
                          <a:pt x="472" y="592"/>
                          <a:pt x="472" y="591"/>
                        </a:cubicBezTo>
                        <a:cubicBezTo>
                          <a:pt x="472" y="591"/>
                          <a:pt x="472" y="591"/>
                          <a:pt x="472" y="591"/>
                        </a:cubicBezTo>
                        <a:cubicBezTo>
                          <a:pt x="472" y="590"/>
                          <a:pt x="471" y="590"/>
                          <a:pt x="471" y="590"/>
                        </a:cubicBezTo>
                        <a:cubicBezTo>
                          <a:pt x="470" y="590"/>
                          <a:pt x="470" y="590"/>
                          <a:pt x="470" y="589"/>
                        </a:cubicBezTo>
                        <a:cubicBezTo>
                          <a:pt x="470" y="589"/>
                          <a:pt x="470" y="589"/>
                          <a:pt x="471" y="589"/>
                        </a:cubicBezTo>
                        <a:cubicBezTo>
                          <a:pt x="470" y="589"/>
                          <a:pt x="470" y="588"/>
                          <a:pt x="470" y="588"/>
                        </a:cubicBezTo>
                        <a:cubicBezTo>
                          <a:pt x="470" y="588"/>
                          <a:pt x="470" y="588"/>
                          <a:pt x="470" y="588"/>
                        </a:cubicBezTo>
                        <a:cubicBezTo>
                          <a:pt x="471" y="589"/>
                          <a:pt x="471" y="589"/>
                          <a:pt x="471" y="589"/>
                        </a:cubicBezTo>
                        <a:cubicBezTo>
                          <a:pt x="471" y="589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2" y="588"/>
                          <a:pt x="472" y="588"/>
                          <a:pt x="472" y="588"/>
                        </a:cubicBezTo>
                        <a:cubicBezTo>
                          <a:pt x="473" y="588"/>
                          <a:pt x="474" y="587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5" y="586"/>
                          <a:pt x="475" y="586"/>
                          <a:pt x="475" y="586"/>
                        </a:cubicBezTo>
                        <a:cubicBezTo>
                          <a:pt x="477" y="586"/>
                          <a:pt x="479" y="585"/>
                          <a:pt x="481" y="586"/>
                        </a:cubicBezTo>
                        <a:cubicBezTo>
                          <a:pt x="481" y="586"/>
                          <a:pt x="481" y="586"/>
                          <a:pt x="482" y="585"/>
                        </a:cubicBezTo>
                        <a:cubicBezTo>
                          <a:pt x="482" y="585"/>
                          <a:pt x="482" y="585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3" y="584"/>
                          <a:pt x="483" y="584"/>
                          <a:pt x="483" y="584"/>
                        </a:cubicBezTo>
                        <a:cubicBezTo>
                          <a:pt x="484" y="583"/>
                          <a:pt x="484" y="583"/>
                          <a:pt x="485" y="583"/>
                        </a:cubicBezTo>
                        <a:cubicBezTo>
                          <a:pt x="486" y="584"/>
                          <a:pt x="486" y="584"/>
                          <a:pt x="487" y="583"/>
                        </a:cubicBezTo>
                        <a:cubicBezTo>
                          <a:pt x="488" y="583"/>
                          <a:pt x="488" y="582"/>
                          <a:pt x="489" y="582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0" y="581"/>
                          <a:pt x="490" y="581"/>
                          <a:pt x="490" y="581"/>
                        </a:cubicBezTo>
                        <a:cubicBezTo>
                          <a:pt x="491" y="581"/>
                          <a:pt x="492" y="580"/>
                          <a:pt x="492" y="579"/>
                        </a:cubicBezTo>
                        <a:cubicBezTo>
                          <a:pt x="492" y="579"/>
                          <a:pt x="491" y="579"/>
                          <a:pt x="491" y="579"/>
                        </a:cubicBezTo>
                        <a:cubicBezTo>
                          <a:pt x="491" y="579"/>
                          <a:pt x="491" y="579"/>
                          <a:pt x="491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2" y="579"/>
                          <a:pt x="492" y="579"/>
                          <a:pt x="492" y="579"/>
                        </a:cubicBezTo>
                        <a:cubicBezTo>
                          <a:pt x="494" y="579"/>
                          <a:pt x="495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80"/>
                          <a:pt x="497" y="580"/>
                          <a:pt x="497" y="580"/>
                        </a:cubicBezTo>
                        <a:cubicBezTo>
                          <a:pt x="497" y="580"/>
                          <a:pt x="498" y="580"/>
                          <a:pt x="498" y="580"/>
                        </a:cubicBezTo>
                        <a:cubicBezTo>
                          <a:pt x="499" y="579"/>
                          <a:pt x="500" y="579"/>
                          <a:pt x="501" y="578"/>
                        </a:cubicBezTo>
                        <a:cubicBezTo>
                          <a:pt x="501" y="578"/>
                          <a:pt x="501" y="578"/>
                          <a:pt x="501" y="577"/>
                        </a:cubicBezTo>
                        <a:cubicBezTo>
                          <a:pt x="500" y="577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0" y="576"/>
                          <a:pt x="500" y="576"/>
                          <a:pt x="500" y="576"/>
                        </a:cubicBezTo>
                        <a:cubicBezTo>
                          <a:pt x="501" y="576"/>
                          <a:pt x="501" y="575"/>
                          <a:pt x="501" y="575"/>
                        </a:cubicBezTo>
                        <a:cubicBezTo>
                          <a:pt x="501" y="575"/>
                          <a:pt x="501" y="574"/>
                          <a:pt x="501" y="574"/>
                        </a:cubicBezTo>
                        <a:cubicBezTo>
                          <a:pt x="501" y="574"/>
                          <a:pt x="501" y="574"/>
                          <a:pt x="501" y="574"/>
                        </a:cubicBezTo>
                        <a:cubicBezTo>
                          <a:pt x="501" y="575"/>
                          <a:pt x="501" y="575"/>
                          <a:pt x="501" y="575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2" y="574"/>
                          <a:pt x="502" y="574"/>
                          <a:pt x="502" y="574"/>
                        </a:cubicBezTo>
                        <a:cubicBezTo>
                          <a:pt x="504" y="574"/>
                          <a:pt x="504" y="573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5" y="572"/>
                          <a:pt x="505" y="572"/>
                          <a:pt x="505" y="572"/>
                        </a:cubicBezTo>
                        <a:cubicBezTo>
                          <a:pt x="506" y="572"/>
                          <a:pt x="506" y="572"/>
                          <a:pt x="507" y="572"/>
                        </a:cubicBezTo>
                        <a:cubicBezTo>
                          <a:pt x="508" y="572"/>
                          <a:pt x="508" y="572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8" y="571"/>
                          <a:pt x="508" y="571"/>
                          <a:pt x="508" y="571"/>
                        </a:cubicBezTo>
                        <a:cubicBezTo>
                          <a:pt x="509" y="571"/>
                          <a:pt x="510" y="571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0" y="570"/>
                          <a:pt x="510" y="570"/>
                        </a:cubicBezTo>
                        <a:cubicBezTo>
                          <a:pt x="510" y="570"/>
                          <a:pt x="511" y="570"/>
                          <a:pt x="511" y="570"/>
                        </a:cubicBezTo>
                        <a:cubicBezTo>
                          <a:pt x="511" y="569"/>
                          <a:pt x="512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8"/>
                          <a:pt x="513" y="568"/>
                          <a:pt x="513" y="568"/>
                        </a:cubicBezTo>
                        <a:cubicBezTo>
                          <a:pt x="513" y="569"/>
                          <a:pt x="514" y="569"/>
                          <a:pt x="514" y="569"/>
                        </a:cubicBezTo>
                        <a:cubicBezTo>
                          <a:pt x="514" y="568"/>
                          <a:pt x="514" y="568"/>
                          <a:pt x="515" y="568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7"/>
                        </a:cubicBezTo>
                        <a:cubicBezTo>
                          <a:pt x="515" y="567"/>
                          <a:pt x="515" y="567"/>
                          <a:pt x="515" y="568"/>
                        </a:cubicBezTo>
                        <a:cubicBezTo>
                          <a:pt x="515" y="567"/>
                          <a:pt x="516" y="567"/>
                          <a:pt x="516" y="566"/>
                        </a:cubicBezTo>
                        <a:cubicBezTo>
                          <a:pt x="516" y="565"/>
                          <a:pt x="517" y="565"/>
                          <a:pt x="518" y="565"/>
                        </a:cubicBezTo>
                        <a:cubicBezTo>
                          <a:pt x="518" y="565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19" y="564"/>
                          <a:pt x="519" y="564"/>
                          <a:pt x="519" y="564"/>
                        </a:cubicBezTo>
                        <a:cubicBezTo>
                          <a:pt x="520" y="564"/>
                          <a:pt x="521" y="564"/>
                          <a:pt x="522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3" y="563"/>
                          <a:pt x="523" y="563"/>
                          <a:pt x="523" y="563"/>
                        </a:cubicBezTo>
                        <a:cubicBezTo>
                          <a:pt x="524" y="563"/>
                          <a:pt x="524" y="562"/>
                          <a:pt x="523" y="562"/>
                        </a:cubicBezTo>
                        <a:cubicBezTo>
                          <a:pt x="523" y="562"/>
                          <a:pt x="523" y="562"/>
                          <a:pt x="522" y="561"/>
                        </a:cubicBezTo>
                        <a:cubicBezTo>
                          <a:pt x="523" y="561"/>
                          <a:pt x="523" y="561"/>
                          <a:pt x="523" y="561"/>
                        </a:cubicBezTo>
                        <a:cubicBezTo>
                          <a:pt x="524" y="561"/>
                          <a:pt x="524" y="561"/>
                          <a:pt x="525" y="560"/>
                        </a:cubicBezTo>
                        <a:cubicBezTo>
                          <a:pt x="525" y="560"/>
                          <a:pt x="526" y="561"/>
                          <a:pt x="527" y="560"/>
                        </a:cubicBezTo>
                        <a:cubicBezTo>
                          <a:pt x="527" y="560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7" y="559"/>
                          <a:pt x="527" y="559"/>
                          <a:pt x="527" y="559"/>
                        </a:cubicBezTo>
                        <a:cubicBezTo>
                          <a:pt x="528" y="559"/>
                          <a:pt x="529" y="559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29" y="558"/>
                        </a:cubicBezTo>
                        <a:cubicBezTo>
                          <a:pt x="529" y="558"/>
                          <a:pt x="529" y="558"/>
                          <a:pt x="530" y="557"/>
                        </a:cubicBezTo>
                        <a:cubicBezTo>
                          <a:pt x="530" y="557"/>
                          <a:pt x="530" y="556"/>
                          <a:pt x="530" y="556"/>
                        </a:cubicBezTo>
                        <a:cubicBezTo>
                          <a:pt x="531" y="555"/>
                          <a:pt x="531" y="555"/>
                          <a:pt x="530" y="555"/>
                        </a:cubicBezTo>
                        <a:cubicBezTo>
                          <a:pt x="529" y="554"/>
                          <a:pt x="529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4"/>
                        </a:cubicBezTo>
                        <a:cubicBezTo>
                          <a:pt x="528" y="554"/>
                          <a:pt x="528" y="554"/>
                          <a:pt x="528" y="553"/>
                        </a:cubicBezTo>
                        <a:cubicBezTo>
                          <a:pt x="528" y="553"/>
                          <a:pt x="528" y="553"/>
                          <a:pt x="528" y="553"/>
                        </a:cubicBezTo>
                        <a:cubicBezTo>
                          <a:pt x="528" y="552"/>
                          <a:pt x="528" y="552"/>
                          <a:pt x="527" y="551"/>
                        </a:cubicBezTo>
                        <a:cubicBezTo>
                          <a:pt x="527" y="551"/>
                          <a:pt x="527" y="551"/>
                          <a:pt x="527" y="551"/>
                        </a:cubicBezTo>
                        <a:cubicBezTo>
                          <a:pt x="528" y="550"/>
                          <a:pt x="529" y="549"/>
                          <a:pt x="530" y="549"/>
                        </a:cubicBezTo>
                        <a:cubicBezTo>
                          <a:pt x="531" y="549"/>
                          <a:pt x="532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4" y="548"/>
                          <a:pt x="534" y="548"/>
                          <a:pt x="534" y="548"/>
                        </a:cubicBezTo>
                        <a:cubicBezTo>
                          <a:pt x="535" y="548"/>
                          <a:pt x="536" y="548"/>
                          <a:pt x="537" y="548"/>
                        </a:cubicBezTo>
                        <a:cubicBezTo>
                          <a:pt x="537" y="548"/>
                          <a:pt x="537" y="548"/>
                          <a:pt x="537" y="548"/>
                        </a:cubicBezTo>
                        <a:cubicBezTo>
                          <a:pt x="538" y="548"/>
                          <a:pt x="538" y="549"/>
                          <a:pt x="539" y="548"/>
                        </a:cubicBezTo>
                        <a:cubicBezTo>
                          <a:pt x="539" y="548"/>
                          <a:pt x="539" y="547"/>
                          <a:pt x="539" y="547"/>
                        </a:cubicBezTo>
                        <a:cubicBezTo>
                          <a:pt x="540" y="547"/>
                          <a:pt x="541" y="547"/>
                          <a:pt x="541" y="547"/>
                        </a:cubicBezTo>
                        <a:cubicBezTo>
                          <a:pt x="542" y="547"/>
                          <a:pt x="542" y="547"/>
                          <a:pt x="542" y="546"/>
                        </a:cubicBezTo>
                        <a:cubicBezTo>
                          <a:pt x="542" y="546"/>
                          <a:pt x="542" y="546"/>
                          <a:pt x="542" y="546"/>
                        </a:cubicBezTo>
                        <a:cubicBezTo>
                          <a:pt x="544" y="546"/>
                          <a:pt x="545" y="546"/>
                          <a:pt x="546" y="545"/>
                        </a:cubicBezTo>
                        <a:cubicBezTo>
                          <a:pt x="547" y="545"/>
                          <a:pt x="547" y="544"/>
                          <a:pt x="547" y="544"/>
                        </a:cubicBezTo>
                        <a:cubicBezTo>
                          <a:pt x="547" y="544"/>
                          <a:pt x="547" y="544"/>
                          <a:pt x="547" y="544"/>
                        </a:cubicBezTo>
                        <a:cubicBezTo>
                          <a:pt x="548" y="544"/>
                          <a:pt x="549" y="544"/>
                          <a:pt x="550" y="543"/>
                        </a:cubicBezTo>
                        <a:cubicBezTo>
                          <a:pt x="551" y="543"/>
                          <a:pt x="551" y="542"/>
                          <a:pt x="551" y="542"/>
                        </a:cubicBezTo>
                        <a:cubicBezTo>
                          <a:pt x="552" y="541"/>
                          <a:pt x="552" y="541"/>
                          <a:pt x="553" y="541"/>
                        </a:cubicBezTo>
                        <a:cubicBezTo>
                          <a:pt x="554" y="540"/>
                          <a:pt x="554" y="540"/>
                          <a:pt x="555" y="539"/>
                        </a:cubicBezTo>
                        <a:cubicBezTo>
                          <a:pt x="555" y="539"/>
                          <a:pt x="555" y="539"/>
                          <a:pt x="555" y="539"/>
                        </a:cubicBezTo>
                        <a:cubicBezTo>
                          <a:pt x="555" y="539"/>
                          <a:pt x="556" y="539"/>
                          <a:pt x="556" y="539"/>
                        </a:cubicBezTo>
                        <a:cubicBezTo>
                          <a:pt x="556" y="539"/>
                          <a:pt x="557" y="538"/>
                          <a:pt x="557" y="538"/>
                        </a:cubicBezTo>
                        <a:cubicBezTo>
                          <a:pt x="557" y="538"/>
                          <a:pt x="557" y="538"/>
                          <a:pt x="557" y="538"/>
                        </a:cubicBezTo>
                        <a:cubicBezTo>
                          <a:pt x="558" y="538"/>
                          <a:pt x="558" y="538"/>
                          <a:pt x="558" y="537"/>
                        </a:cubicBezTo>
                        <a:cubicBezTo>
                          <a:pt x="558" y="537"/>
                          <a:pt x="558" y="537"/>
                          <a:pt x="558" y="537"/>
                        </a:cubicBezTo>
                        <a:cubicBezTo>
                          <a:pt x="559" y="537"/>
                          <a:pt x="559" y="537"/>
                          <a:pt x="560" y="536"/>
                        </a:cubicBezTo>
                        <a:cubicBezTo>
                          <a:pt x="560" y="536"/>
                          <a:pt x="560" y="536"/>
                          <a:pt x="560" y="536"/>
                        </a:cubicBezTo>
                        <a:cubicBezTo>
                          <a:pt x="560" y="536"/>
                          <a:pt x="561" y="536"/>
                          <a:pt x="561" y="535"/>
                        </a:cubicBezTo>
                        <a:cubicBezTo>
                          <a:pt x="561" y="535"/>
                          <a:pt x="561" y="535"/>
                          <a:pt x="561" y="535"/>
                        </a:cubicBezTo>
                        <a:cubicBezTo>
                          <a:pt x="562" y="535"/>
                          <a:pt x="562" y="535"/>
                          <a:pt x="562" y="534"/>
                        </a:cubicBezTo>
                        <a:cubicBezTo>
                          <a:pt x="563" y="534"/>
                          <a:pt x="563" y="534"/>
                          <a:pt x="563" y="534"/>
                        </a:cubicBezTo>
                        <a:cubicBezTo>
                          <a:pt x="563" y="535"/>
                          <a:pt x="564" y="534"/>
                          <a:pt x="565" y="534"/>
                        </a:cubicBezTo>
                        <a:cubicBezTo>
                          <a:pt x="566" y="533"/>
                          <a:pt x="567" y="532"/>
                          <a:pt x="569" y="532"/>
                        </a:cubicBezTo>
                        <a:cubicBezTo>
                          <a:pt x="569" y="532"/>
                          <a:pt x="569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0" y="531"/>
                          <a:pt x="570" y="531"/>
                          <a:pt x="570" y="531"/>
                        </a:cubicBezTo>
                        <a:cubicBezTo>
                          <a:pt x="571" y="531"/>
                          <a:pt x="572" y="530"/>
                          <a:pt x="573" y="530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3" y="529"/>
                          <a:pt x="573" y="529"/>
                          <a:pt x="573" y="529"/>
                        </a:cubicBezTo>
                        <a:cubicBezTo>
                          <a:pt x="574" y="529"/>
                          <a:pt x="574" y="529"/>
                          <a:pt x="574" y="529"/>
                        </a:cubicBezTo>
                        <a:cubicBezTo>
                          <a:pt x="575" y="529"/>
                          <a:pt x="575" y="529"/>
                          <a:pt x="575" y="529"/>
                        </a:cubicBezTo>
                        <a:cubicBezTo>
                          <a:pt x="576" y="528"/>
                          <a:pt x="576" y="527"/>
                          <a:pt x="575" y="526"/>
                        </a:cubicBezTo>
                        <a:cubicBezTo>
                          <a:pt x="575" y="526"/>
                          <a:pt x="574" y="526"/>
                          <a:pt x="574" y="525"/>
                        </a:cubicBezTo>
                        <a:cubicBezTo>
                          <a:pt x="574" y="525"/>
                          <a:pt x="574" y="525"/>
                          <a:pt x="574" y="525"/>
                        </a:cubicBezTo>
                        <a:cubicBezTo>
                          <a:pt x="574" y="525"/>
                          <a:pt x="575" y="525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6" y="524"/>
                          <a:pt x="576" y="524"/>
                          <a:pt x="576" y="524"/>
                        </a:cubicBezTo>
                        <a:cubicBezTo>
                          <a:pt x="577" y="524"/>
                          <a:pt x="578" y="523"/>
                          <a:pt x="578" y="522"/>
                        </a:cubicBezTo>
                        <a:cubicBezTo>
                          <a:pt x="579" y="522"/>
                          <a:pt x="579" y="522"/>
                          <a:pt x="579" y="522"/>
                        </a:cubicBezTo>
                        <a:cubicBezTo>
                          <a:pt x="579" y="522"/>
                          <a:pt x="580" y="521"/>
                          <a:pt x="580" y="521"/>
                        </a:cubicBezTo>
                        <a:cubicBezTo>
                          <a:pt x="580" y="521"/>
                          <a:pt x="580" y="521"/>
                          <a:pt x="579" y="520"/>
                        </a:cubicBezTo>
                        <a:cubicBezTo>
                          <a:pt x="579" y="520"/>
                          <a:pt x="580" y="520"/>
                          <a:pt x="580" y="519"/>
                        </a:cubicBezTo>
                        <a:cubicBezTo>
                          <a:pt x="580" y="519"/>
                          <a:pt x="579" y="518"/>
                          <a:pt x="579" y="517"/>
                        </a:cubicBezTo>
                        <a:cubicBezTo>
                          <a:pt x="579" y="517"/>
                          <a:pt x="579" y="517"/>
                          <a:pt x="578" y="517"/>
                        </a:cubicBezTo>
                        <a:cubicBezTo>
                          <a:pt x="578" y="517"/>
                          <a:pt x="578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7"/>
                          <a:pt x="577" y="517"/>
                          <a:pt x="577" y="517"/>
                        </a:cubicBezTo>
                        <a:cubicBezTo>
                          <a:pt x="577" y="516"/>
                          <a:pt x="577" y="516"/>
                          <a:pt x="577" y="515"/>
                        </a:cubicBezTo>
                        <a:cubicBezTo>
                          <a:pt x="577" y="515"/>
                          <a:pt x="578" y="515"/>
                          <a:pt x="578" y="515"/>
                        </a:cubicBezTo>
                        <a:cubicBezTo>
                          <a:pt x="578" y="515"/>
                          <a:pt x="578" y="515"/>
                          <a:pt x="578" y="515"/>
                        </a:cubicBezTo>
                        <a:cubicBezTo>
                          <a:pt x="579" y="515"/>
                          <a:pt x="580" y="515"/>
                          <a:pt x="580" y="514"/>
                        </a:cubicBezTo>
                        <a:cubicBezTo>
                          <a:pt x="581" y="514"/>
                          <a:pt x="581" y="513"/>
                          <a:pt x="582" y="512"/>
                        </a:cubicBezTo>
                        <a:cubicBezTo>
                          <a:pt x="582" y="512"/>
                          <a:pt x="582" y="511"/>
                          <a:pt x="582" y="511"/>
                        </a:cubicBezTo>
                        <a:cubicBezTo>
                          <a:pt x="581" y="510"/>
                          <a:pt x="581" y="510"/>
                          <a:pt x="580" y="511"/>
                        </a:cubicBezTo>
                        <a:cubicBezTo>
                          <a:pt x="580" y="511"/>
                          <a:pt x="579" y="511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9" y="512"/>
                          <a:pt x="579" y="512"/>
                          <a:pt x="579" y="512"/>
                        </a:cubicBezTo>
                        <a:cubicBezTo>
                          <a:pt x="578" y="512"/>
                          <a:pt x="577" y="512"/>
                          <a:pt x="577" y="513"/>
                        </a:cubicBezTo>
                        <a:cubicBezTo>
                          <a:pt x="577" y="513"/>
                          <a:pt x="577" y="513"/>
                          <a:pt x="577" y="513"/>
                        </a:cubicBezTo>
                        <a:cubicBezTo>
                          <a:pt x="577" y="513"/>
                          <a:pt x="576" y="513"/>
                          <a:pt x="576" y="513"/>
                        </a:cubicBezTo>
                        <a:cubicBezTo>
                          <a:pt x="575" y="513"/>
                          <a:pt x="575" y="513"/>
                          <a:pt x="574" y="513"/>
                        </a:cubicBezTo>
                        <a:cubicBezTo>
                          <a:pt x="574" y="513"/>
                          <a:pt x="573" y="513"/>
                          <a:pt x="573" y="514"/>
                        </a:cubicBezTo>
                        <a:cubicBezTo>
                          <a:pt x="573" y="514"/>
                          <a:pt x="573" y="514"/>
                          <a:pt x="573" y="514"/>
                        </a:cubicBezTo>
                        <a:cubicBezTo>
                          <a:pt x="572" y="514"/>
                          <a:pt x="572" y="514"/>
                          <a:pt x="572" y="515"/>
                        </a:cubicBezTo>
                        <a:cubicBezTo>
                          <a:pt x="572" y="515"/>
                          <a:pt x="572" y="515"/>
                          <a:pt x="572" y="515"/>
                        </a:cubicBezTo>
                        <a:cubicBezTo>
                          <a:pt x="570" y="515"/>
                          <a:pt x="570" y="515"/>
                          <a:pt x="570" y="516"/>
                        </a:cubicBezTo>
                        <a:cubicBezTo>
                          <a:pt x="570" y="516"/>
                          <a:pt x="570" y="516"/>
                          <a:pt x="570" y="516"/>
                        </a:cubicBezTo>
                        <a:cubicBezTo>
                          <a:pt x="569" y="516"/>
                          <a:pt x="569" y="516"/>
                          <a:pt x="569" y="515"/>
                        </a:cubicBezTo>
                        <a:cubicBezTo>
                          <a:pt x="569" y="515"/>
                          <a:pt x="569" y="515"/>
                          <a:pt x="569" y="515"/>
                        </a:cubicBezTo>
                        <a:cubicBezTo>
                          <a:pt x="569" y="515"/>
                          <a:pt x="569" y="514"/>
                          <a:pt x="569" y="514"/>
                        </a:cubicBezTo>
                        <a:cubicBezTo>
                          <a:pt x="570" y="514"/>
                          <a:pt x="570" y="514"/>
                          <a:pt x="570" y="514"/>
                        </a:cubicBezTo>
                        <a:cubicBezTo>
                          <a:pt x="570" y="514"/>
                          <a:pt x="571" y="514"/>
                          <a:pt x="571" y="514"/>
                        </a:cubicBezTo>
                        <a:cubicBezTo>
                          <a:pt x="571" y="513"/>
                          <a:pt x="572" y="512"/>
                          <a:pt x="572" y="511"/>
                        </a:cubicBezTo>
                        <a:cubicBezTo>
                          <a:pt x="572" y="511"/>
                          <a:pt x="572" y="511"/>
                          <a:pt x="572" y="511"/>
                        </a:cubicBezTo>
                        <a:cubicBezTo>
                          <a:pt x="573" y="511"/>
                          <a:pt x="574" y="511"/>
                          <a:pt x="575" y="511"/>
                        </a:cubicBezTo>
                        <a:cubicBezTo>
                          <a:pt x="576" y="511"/>
                          <a:pt x="576" y="511"/>
                          <a:pt x="576" y="510"/>
                        </a:cubicBezTo>
                        <a:cubicBezTo>
                          <a:pt x="577" y="510"/>
                          <a:pt x="577" y="509"/>
                          <a:pt x="577" y="509"/>
                        </a:cubicBezTo>
                        <a:cubicBezTo>
                          <a:pt x="578" y="509"/>
                          <a:pt x="578" y="508"/>
                          <a:pt x="578" y="508"/>
                        </a:cubicBezTo>
                        <a:cubicBezTo>
                          <a:pt x="578" y="508"/>
                          <a:pt x="578" y="508"/>
                          <a:pt x="578" y="508"/>
                        </a:cubicBezTo>
                        <a:cubicBezTo>
                          <a:pt x="579" y="508"/>
                          <a:pt x="580" y="508"/>
                          <a:pt x="581" y="508"/>
                        </a:cubicBezTo>
                        <a:cubicBezTo>
                          <a:pt x="581" y="508"/>
                          <a:pt x="581" y="508"/>
                          <a:pt x="581" y="508"/>
                        </a:cubicBezTo>
                        <a:cubicBezTo>
                          <a:pt x="581" y="508"/>
                          <a:pt x="581" y="508"/>
                          <a:pt x="582" y="508"/>
                        </a:cubicBezTo>
                        <a:cubicBezTo>
                          <a:pt x="582" y="508"/>
                          <a:pt x="583" y="508"/>
                          <a:pt x="584" y="508"/>
                        </a:cubicBezTo>
                        <a:cubicBezTo>
                          <a:pt x="584" y="508"/>
                          <a:pt x="584" y="508"/>
                          <a:pt x="585" y="508"/>
                        </a:cubicBezTo>
                        <a:cubicBezTo>
                          <a:pt x="586" y="508"/>
                          <a:pt x="586" y="508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6" y="507"/>
                          <a:pt x="586" y="507"/>
                          <a:pt x="586" y="507"/>
                        </a:cubicBezTo>
                        <a:cubicBezTo>
                          <a:pt x="587" y="507"/>
                          <a:pt x="588" y="507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8" y="506"/>
                          <a:pt x="588" y="506"/>
                          <a:pt x="588" y="506"/>
                        </a:cubicBezTo>
                        <a:cubicBezTo>
                          <a:pt x="589" y="506"/>
                          <a:pt x="589" y="505"/>
                          <a:pt x="590" y="505"/>
                        </a:cubicBezTo>
                        <a:cubicBezTo>
                          <a:pt x="590" y="505"/>
                          <a:pt x="590" y="505"/>
                          <a:pt x="590" y="504"/>
                        </a:cubicBezTo>
                        <a:cubicBezTo>
                          <a:pt x="590" y="504"/>
                          <a:pt x="589" y="504"/>
                          <a:pt x="589" y="504"/>
                        </a:cubicBezTo>
                        <a:cubicBezTo>
                          <a:pt x="588" y="504"/>
                          <a:pt x="588" y="504"/>
                          <a:pt x="588" y="503"/>
                        </a:cubicBezTo>
                        <a:cubicBezTo>
                          <a:pt x="588" y="503"/>
                          <a:pt x="589" y="503"/>
                          <a:pt x="589" y="502"/>
                        </a:cubicBezTo>
                        <a:cubicBezTo>
                          <a:pt x="589" y="502"/>
                          <a:pt x="589" y="501"/>
                          <a:pt x="589" y="501"/>
                        </a:cubicBezTo>
                        <a:cubicBezTo>
                          <a:pt x="589" y="501"/>
                          <a:pt x="589" y="501"/>
                          <a:pt x="589" y="501"/>
                        </a:cubicBezTo>
                        <a:cubicBezTo>
                          <a:pt x="590" y="501"/>
                          <a:pt x="590" y="501"/>
                          <a:pt x="591" y="500"/>
                        </a:cubicBezTo>
                        <a:cubicBezTo>
                          <a:pt x="591" y="500"/>
                          <a:pt x="591" y="500"/>
                          <a:pt x="591" y="499"/>
                        </a:cubicBezTo>
                        <a:cubicBezTo>
                          <a:pt x="592" y="499"/>
                          <a:pt x="592" y="499"/>
                          <a:pt x="593" y="499"/>
                        </a:cubicBezTo>
                        <a:cubicBezTo>
                          <a:pt x="593" y="498"/>
                          <a:pt x="593" y="498"/>
                          <a:pt x="593" y="498"/>
                        </a:cubicBezTo>
                        <a:cubicBezTo>
                          <a:pt x="594" y="499"/>
                          <a:pt x="595" y="498"/>
                          <a:pt x="596" y="498"/>
                        </a:cubicBezTo>
                        <a:cubicBezTo>
                          <a:pt x="596" y="498"/>
                          <a:pt x="596" y="497"/>
                          <a:pt x="596" y="497"/>
                        </a:cubicBezTo>
                        <a:cubicBezTo>
                          <a:pt x="596" y="497"/>
                          <a:pt x="596" y="496"/>
                          <a:pt x="596" y="496"/>
                        </a:cubicBezTo>
                        <a:cubicBezTo>
                          <a:pt x="596" y="496"/>
                          <a:pt x="596" y="496"/>
                          <a:pt x="596" y="496"/>
                        </a:cubicBezTo>
                        <a:cubicBezTo>
                          <a:pt x="597" y="496"/>
                          <a:pt x="597" y="495"/>
                          <a:pt x="597" y="495"/>
                        </a:cubicBezTo>
                        <a:cubicBezTo>
                          <a:pt x="597" y="495"/>
                          <a:pt x="597" y="495"/>
                          <a:pt x="597" y="495"/>
                        </a:cubicBezTo>
                        <a:cubicBezTo>
                          <a:pt x="598" y="495"/>
                          <a:pt x="598" y="495"/>
                          <a:pt x="599" y="494"/>
                        </a:cubicBezTo>
                        <a:cubicBezTo>
                          <a:pt x="600" y="494"/>
                          <a:pt x="600" y="494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0" y="493"/>
                          <a:pt x="600" y="493"/>
                          <a:pt x="600" y="493"/>
                        </a:cubicBezTo>
                        <a:cubicBezTo>
                          <a:pt x="601" y="493"/>
                          <a:pt x="602" y="493"/>
                          <a:pt x="602" y="492"/>
                        </a:cubicBezTo>
                        <a:cubicBezTo>
                          <a:pt x="602" y="492"/>
                          <a:pt x="603" y="491"/>
                          <a:pt x="603" y="491"/>
                        </a:cubicBezTo>
                        <a:cubicBezTo>
                          <a:pt x="603" y="491"/>
                          <a:pt x="603" y="490"/>
                          <a:pt x="603" y="490"/>
                        </a:cubicBezTo>
                        <a:cubicBezTo>
                          <a:pt x="602" y="490"/>
                          <a:pt x="602" y="490"/>
                          <a:pt x="602" y="489"/>
                        </a:cubicBezTo>
                        <a:cubicBezTo>
                          <a:pt x="601" y="489"/>
                          <a:pt x="601" y="489"/>
                          <a:pt x="602" y="488"/>
                        </a:cubicBezTo>
                        <a:cubicBezTo>
                          <a:pt x="602" y="488"/>
                          <a:pt x="602" y="488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7"/>
                          <a:pt x="601" y="487"/>
                        </a:cubicBezTo>
                        <a:cubicBezTo>
                          <a:pt x="601" y="487"/>
                          <a:pt x="601" y="486"/>
                          <a:pt x="601" y="486"/>
                        </a:cubicBezTo>
                        <a:cubicBezTo>
                          <a:pt x="601" y="486"/>
                          <a:pt x="602" y="486"/>
                          <a:pt x="602" y="486"/>
                        </a:cubicBezTo>
                        <a:cubicBezTo>
                          <a:pt x="602" y="487"/>
                          <a:pt x="602" y="487"/>
                          <a:pt x="603" y="486"/>
                        </a:cubicBezTo>
                        <a:cubicBezTo>
                          <a:pt x="604" y="486"/>
                          <a:pt x="604" y="486"/>
                          <a:pt x="605" y="486"/>
                        </a:cubicBezTo>
                        <a:cubicBezTo>
                          <a:pt x="605" y="486"/>
                          <a:pt x="605" y="485"/>
                          <a:pt x="605" y="485"/>
                        </a:cubicBezTo>
                        <a:cubicBezTo>
                          <a:pt x="605" y="485"/>
                          <a:pt x="605" y="484"/>
                          <a:pt x="605" y="484"/>
                        </a:cubicBezTo>
                        <a:cubicBezTo>
                          <a:pt x="606" y="484"/>
                          <a:pt x="606" y="484"/>
                          <a:pt x="606" y="484"/>
                        </a:cubicBezTo>
                        <a:cubicBezTo>
                          <a:pt x="606" y="484"/>
                          <a:pt x="606" y="484"/>
                          <a:pt x="607" y="484"/>
                        </a:cubicBezTo>
                        <a:cubicBezTo>
                          <a:pt x="607" y="484"/>
                          <a:pt x="607" y="484"/>
                          <a:pt x="607" y="485"/>
                        </a:cubicBezTo>
                        <a:cubicBezTo>
                          <a:pt x="608" y="485"/>
                          <a:pt x="608" y="486"/>
                          <a:pt x="609" y="486"/>
                        </a:cubicBezTo>
                        <a:cubicBezTo>
                          <a:pt x="609" y="486"/>
                          <a:pt x="609" y="486"/>
                          <a:pt x="610" y="486"/>
                        </a:cubicBezTo>
                        <a:cubicBezTo>
                          <a:pt x="610" y="485"/>
                          <a:pt x="610" y="485"/>
                          <a:pt x="610" y="485"/>
                        </a:cubicBezTo>
                        <a:cubicBezTo>
                          <a:pt x="610" y="484"/>
                          <a:pt x="610" y="483"/>
                          <a:pt x="609" y="483"/>
                        </a:cubicBezTo>
                        <a:cubicBezTo>
                          <a:pt x="609" y="483"/>
                          <a:pt x="609" y="483"/>
                          <a:pt x="609" y="483"/>
                        </a:cubicBezTo>
                        <a:cubicBezTo>
                          <a:pt x="608" y="483"/>
                          <a:pt x="608" y="483"/>
                          <a:pt x="608" y="483"/>
                        </a:cubicBezTo>
                        <a:cubicBezTo>
                          <a:pt x="608" y="483"/>
                          <a:pt x="608" y="484"/>
                          <a:pt x="608" y="484"/>
                        </a:cubicBezTo>
                        <a:cubicBezTo>
                          <a:pt x="608" y="484"/>
                          <a:pt x="608" y="484"/>
                          <a:pt x="608" y="484"/>
                        </a:cubicBezTo>
                        <a:cubicBezTo>
                          <a:pt x="607" y="484"/>
                          <a:pt x="607" y="484"/>
                          <a:pt x="607" y="484"/>
                        </a:cubicBezTo>
                        <a:cubicBezTo>
                          <a:pt x="607" y="484"/>
                          <a:pt x="607" y="483"/>
                          <a:pt x="607" y="483"/>
                        </a:cubicBezTo>
                        <a:cubicBezTo>
                          <a:pt x="607" y="483"/>
                          <a:pt x="607" y="483"/>
                          <a:pt x="607" y="482"/>
                        </a:cubicBezTo>
                        <a:cubicBezTo>
                          <a:pt x="607" y="482"/>
                          <a:pt x="607" y="482"/>
                          <a:pt x="607" y="482"/>
                        </a:cubicBezTo>
                        <a:cubicBezTo>
                          <a:pt x="607" y="482"/>
                          <a:pt x="607" y="481"/>
                          <a:pt x="607" y="481"/>
                        </a:cubicBezTo>
                        <a:cubicBezTo>
                          <a:pt x="606" y="480"/>
                          <a:pt x="606" y="479"/>
                          <a:pt x="607" y="479"/>
                        </a:cubicBezTo>
                        <a:cubicBezTo>
                          <a:pt x="607" y="479"/>
                          <a:pt x="607" y="478"/>
                          <a:pt x="607" y="478"/>
                        </a:cubicBezTo>
                        <a:cubicBezTo>
                          <a:pt x="608" y="478"/>
                          <a:pt x="609" y="478"/>
                          <a:pt x="609" y="477"/>
                        </a:cubicBezTo>
                        <a:cubicBezTo>
                          <a:pt x="609" y="477"/>
                          <a:pt x="610" y="477"/>
                          <a:pt x="611" y="478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7"/>
                        </a:cubicBezTo>
                        <a:cubicBezTo>
                          <a:pt x="611" y="477"/>
                          <a:pt x="611" y="477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0" y="479"/>
                          <a:pt x="610" y="479"/>
                          <a:pt x="611" y="479"/>
                        </a:cubicBezTo>
                        <a:cubicBezTo>
                          <a:pt x="611" y="480"/>
                          <a:pt x="612" y="480"/>
                          <a:pt x="612" y="479"/>
                        </a:cubicBezTo>
                        <a:cubicBezTo>
                          <a:pt x="612" y="479"/>
                          <a:pt x="613" y="479"/>
                          <a:pt x="613" y="478"/>
                        </a:cubicBezTo>
                        <a:cubicBezTo>
                          <a:pt x="614" y="479"/>
                          <a:pt x="614" y="479"/>
                          <a:pt x="615" y="478"/>
                        </a:cubicBezTo>
                        <a:cubicBezTo>
                          <a:pt x="615" y="478"/>
                          <a:pt x="616" y="478"/>
                          <a:pt x="616" y="477"/>
                        </a:cubicBezTo>
                        <a:cubicBezTo>
                          <a:pt x="616" y="477"/>
                          <a:pt x="616" y="477"/>
                          <a:pt x="616" y="477"/>
                        </a:cubicBezTo>
                        <a:cubicBezTo>
                          <a:pt x="617" y="477"/>
                          <a:pt x="617" y="477"/>
                          <a:pt x="617" y="476"/>
                        </a:cubicBezTo>
                        <a:cubicBezTo>
                          <a:pt x="617" y="475"/>
                          <a:pt x="617" y="475"/>
                          <a:pt x="617" y="475"/>
                        </a:cubicBezTo>
                        <a:cubicBezTo>
                          <a:pt x="618" y="474"/>
                          <a:pt x="618" y="474"/>
                          <a:pt x="617" y="473"/>
                        </a:cubicBezTo>
                        <a:cubicBezTo>
                          <a:pt x="617" y="473"/>
                          <a:pt x="617" y="473"/>
                          <a:pt x="617" y="473"/>
                        </a:cubicBezTo>
                        <a:cubicBezTo>
                          <a:pt x="617" y="472"/>
                          <a:pt x="617" y="472"/>
                          <a:pt x="617" y="472"/>
                        </a:cubicBezTo>
                        <a:cubicBezTo>
                          <a:pt x="617" y="472"/>
                          <a:pt x="618" y="471"/>
                          <a:pt x="618" y="472"/>
                        </a:cubicBezTo>
                        <a:cubicBezTo>
                          <a:pt x="618" y="472"/>
                          <a:pt x="619" y="472"/>
                          <a:pt x="619" y="472"/>
                        </a:cubicBezTo>
                        <a:cubicBezTo>
                          <a:pt x="619" y="472"/>
                          <a:pt x="620" y="471"/>
                          <a:pt x="620" y="470"/>
                        </a:cubicBezTo>
                        <a:cubicBezTo>
                          <a:pt x="620" y="470"/>
                          <a:pt x="620" y="470"/>
                          <a:pt x="620" y="470"/>
                        </a:cubicBezTo>
                        <a:cubicBezTo>
                          <a:pt x="620" y="470"/>
                          <a:pt x="621" y="470"/>
                          <a:pt x="621" y="470"/>
                        </a:cubicBezTo>
                        <a:cubicBezTo>
                          <a:pt x="621" y="470"/>
                          <a:pt x="622" y="470"/>
                          <a:pt x="622" y="469"/>
                        </a:cubicBezTo>
                        <a:cubicBezTo>
                          <a:pt x="621" y="469"/>
                          <a:pt x="621" y="468"/>
                          <a:pt x="621" y="468"/>
                        </a:cubicBezTo>
                        <a:cubicBezTo>
                          <a:pt x="621" y="468"/>
                          <a:pt x="621" y="468"/>
                          <a:pt x="621" y="467"/>
                        </a:cubicBezTo>
                        <a:cubicBezTo>
                          <a:pt x="621" y="467"/>
                          <a:pt x="621" y="467"/>
                          <a:pt x="622" y="467"/>
                        </a:cubicBezTo>
                        <a:cubicBezTo>
                          <a:pt x="622" y="467"/>
                          <a:pt x="622" y="466"/>
                          <a:pt x="622" y="466"/>
                        </a:cubicBezTo>
                        <a:cubicBezTo>
                          <a:pt x="621" y="465"/>
                          <a:pt x="621" y="465"/>
                          <a:pt x="621" y="464"/>
                        </a:cubicBezTo>
                        <a:cubicBezTo>
                          <a:pt x="621" y="464"/>
                          <a:pt x="621" y="464"/>
                          <a:pt x="621" y="464"/>
                        </a:cubicBezTo>
                        <a:cubicBezTo>
                          <a:pt x="622" y="463"/>
                          <a:pt x="623" y="462"/>
                          <a:pt x="623" y="461"/>
                        </a:cubicBezTo>
                        <a:cubicBezTo>
                          <a:pt x="623" y="460"/>
                          <a:pt x="623" y="460"/>
                          <a:pt x="624" y="460"/>
                        </a:cubicBezTo>
                        <a:cubicBezTo>
                          <a:pt x="624" y="460"/>
                          <a:pt x="624" y="460"/>
                          <a:pt x="624" y="460"/>
                        </a:cubicBezTo>
                        <a:cubicBezTo>
                          <a:pt x="625" y="460"/>
                          <a:pt x="625" y="460"/>
                          <a:pt x="625" y="461"/>
                        </a:cubicBezTo>
                        <a:cubicBezTo>
                          <a:pt x="626" y="461"/>
                          <a:pt x="626" y="461"/>
                          <a:pt x="626" y="461"/>
                        </a:cubicBezTo>
                        <a:cubicBezTo>
                          <a:pt x="627" y="460"/>
                          <a:pt x="627" y="460"/>
                          <a:pt x="627" y="459"/>
                        </a:cubicBezTo>
                        <a:cubicBezTo>
                          <a:pt x="627" y="459"/>
                          <a:pt x="626" y="459"/>
                          <a:pt x="626" y="459"/>
                        </a:cubicBezTo>
                        <a:cubicBezTo>
                          <a:pt x="626" y="458"/>
                          <a:pt x="625" y="458"/>
                          <a:pt x="625" y="458"/>
                        </a:cubicBezTo>
                        <a:cubicBezTo>
                          <a:pt x="625" y="458"/>
                          <a:pt x="625" y="458"/>
                          <a:pt x="625" y="458"/>
                        </a:cubicBezTo>
                        <a:cubicBezTo>
                          <a:pt x="625" y="458"/>
                          <a:pt x="626" y="457"/>
                          <a:pt x="626" y="457"/>
                        </a:cubicBezTo>
                        <a:cubicBezTo>
                          <a:pt x="626" y="457"/>
                          <a:pt x="626" y="457"/>
                          <a:pt x="626" y="457"/>
                        </a:cubicBezTo>
                        <a:cubicBezTo>
                          <a:pt x="627" y="457"/>
                          <a:pt x="627" y="458"/>
                          <a:pt x="627" y="457"/>
                        </a:cubicBezTo>
                        <a:cubicBezTo>
                          <a:pt x="627" y="457"/>
                          <a:pt x="628" y="457"/>
                          <a:pt x="628" y="456"/>
                        </a:cubicBezTo>
                        <a:cubicBezTo>
                          <a:pt x="629" y="457"/>
                          <a:pt x="629" y="457"/>
                          <a:pt x="629" y="456"/>
                        </a:cubicBezTo>
                        <a:cubicBezTo>
                          <a:pt x="629" y="456"/>
                          <a:pt x="629" y="455"/>
                          <a:pt x="629" y="455"/>
                        </a:cubicBezTo>
                        <a:cubicBezTo>
                          <a:pt x="630" y="455"/>
                          <a:pt x="630" y="454"/>
                          <a:pt x="630" y="454"/>
                        </a:cubicBezTo>
                        <a:cubicBezTo>
                          <a:pt x="630" y="453"/>
                          <a:pt x="630" y="453"/>
                          <a:pt x="629" y="453"/>
                        </a:cubicBezTo>
                        <a:cubicBezTo>
                          <a:pt x="628" y="452"/>
                          <a:pt x="628" y="451"/>
                          <a:pt x="629" y="449"/>
                        </a:cubicBezTo>
                        <a:cubicBezTo>
                          <a:pt x="629" y="449"/>
                          <a:pt x="629" y="448"/>
                          <a:pt x="629" y="448"/>
                        </a:cubicBezTo>
                        <a:cubicBezTo>
                          <a:pt x="629" y="448"/>
                          <a:pt x="629" y="448"/>
                          <a:pt x="629" y="448"/>
                        </a:cubicBezTo>
                        <a:cubicBezTo>
                          <a:pt x="630" y="448"/>
                          <a:pt x="630" y="447"/>
                          <a:pt x="630" y="446"/>
                        </a:cubicBezTo>
                        <a:cubicBezTo>
                          <a:pt x="630" y="446"/>
                          <a:pt x="630" y="446"/>
                          <a:pt x="630" y="446"/>
                        </a:cubicBezTo>
                        <a:cubicBezTo>
                          <a:pt x="630" y="446"/>
                          <a:pt x="630" y="446"/>
                          <a:pt x="630" y="445"/>
                        </a:cubicBezTo>
                        <a:cubicBezTo>
                          <a:pt x="631" y="443"/>
                          <a:pt x="631" y="441"/>
                          <a:pt x="631" y="440"/>
                        </a:cubicBezTo>
                        <a:cubicBezTo>
                          <a:pt x="630" y="439"/>
                          <a:pt x="630" y="439"/>
                          <a:pt x="630" y="439"/>
                        </a:cubicBezTo>
                        <a:cubicBezTo>
                          <a:pt x="629" y="440"/>
                          <a:pt x="628" y="440"/>
                          <a:pt x="627" y="440"/>
                        </a:cubicBezTo>
                        <a:cubicBezTo>
                          <a:pt x="627" y="440"/>
                          <a:pt x="627" y="440"/>
                          <a:pt x="627" y="440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7" y="439"/>
                          <a:pt x="627" y="439"/>
                          <a:pt x="627" y="439"/>
                        </a:cubicBezTo>
                        <a:cubicBezTo>
                          <a:pt x="628" y="438"/>
                          <a:pt x="628" y="438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29" y="437"/>
                          <a:pt x="629" y="437"/>
                          <a:pt x="629" y="437"/>
                        </a:cubicBezTo>
                        <a:cubicBezTo>
                          <a:pt x="630" y="438"/>
                          <a:pt x="630" y="437"/>
                          <a:pt x="631" y="437"/>
                        </a:cubicBezTo>
                        <a:cubicBezTo>
                          <a:pt x="631" y="437"/>
                          <a:pt x="631" y="437"/>
                          <a:pt x="631" y="437"/>
                        </a:cubicBezTo>
                        <a:cubicBezTo>
                          <a:pt x="632" y="436"/>
                          <a:pt x="632" y="435"/>
                          <a:pt x="633" y="434"/>
                        </a:cubicBezTo>
                        <a:cubicBezTo>
                          <a:pt x="633" y="434"/>
                          <a:pt x="633" y="434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3" y="433"/>
                          <a:pt x="633" y="433"/>
                          <a:pt x="633" y="433"/>
                        </a:cubicBezTo>
                        <a:cubicBezTo>
                          <a:pt x="634" y="431"/>
                          <a:pt x="634" y="430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5" y="428"/>
                          <a:pt x="635" y="428"/>
                          <a:pt x="635" y="428"/>
                        </a:cubicBezTo>
                        <a:cubicBezTo>
                          <a:pt x="636" y="428"/>
                          <a:pt x="636" y="429"/>
                          <a:pt x="637" y="428"/>
                        </a:cubicBezTo>
                        <a:cubicBezTo>
                          <a:pt x="638" y="427"/>
                          <a:pt x="638" y="426"/>
                          <a:pt x="637" y="426"/>
                        </a:cubicBezTo>
                        <a:cubicBezTo>
                          <a:pt x="636" y="426"/>
                          <a:pt x="636" y="426"/>
                          <a:pt x="636" y="426"/>
                        </a:cubicBezTo>
                        <a:cubicBezTo>
                          <a:pt x="636" y="426"/>
                          <a:pt x="636" y="426"/>
                          <a:pt x="636" y="425"/>
                        </a:cubicBezTo>
                        <a:cubicBezTo>
                          <a:pt x="636" y="425"/>
                          <a:pt x="636" y="425"/>
                          <a:pt x="636" y="425"/>
                        </a:cubicBezTo>
                        <a:cubicBezTo>
                          <a:pt x="637" y="425"/>
                          <a:pt x="637" y="425"/>
                          <a:pt x="637" y="425"/>
                        </a:cubicBezTo>
                        <a:cubicBezTo>
                          <a:pt x="638" y="424"/>
                          <a:pt x="638" y="424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7" y="423"/>
                          <a:pt x="637" y="423"/>
                          <a:pt x="637" y="423"/>
                        </a:cubicBezTo>
                        <a:cubicBezTo>
                          <a:pt x="638" y="423"/>
                          <a:pt x="638" y="423"/>
                          <a:pt x="638" y="423"/>
                        </a:cubicBezTo>
                        <a:cubicBezTo>
                          <a:pt x="638" y="423"/>
                          <a:pt x="638" y="423"/>
                          <a:pt x="639" y="422"/>
                        </a:cubicBezTo>
                        <a:cubicBezTo>
                          <a:pt x="639" y="422"/>
                          <a:pt x="639" y="421"/>
                          <a:pt x="638" y="420"/>
                        </a:cubicBezTo>
                        <a:cubicBezTo>
                          <a:pt x="638" y="420"/>
                          <a:pt x="638" y="420"/>
                          <a:pt x="638" y="420"/>
                        </a:cubicBezTo>
                        <a:cubicBezTo>
                          <a:pt x="638" y="419"/>
                          <a:pt x="639" y="419"/>
                          <a:pt x="639" y="418"/>
                        </a:cubicBezTo>
                        <a:cubicBezTo>
                          <a:pt x="639" y="418"/>
                          <a:pt x="639" y="417"/>
                          <a:pt x="640" y="417"/>
                        </a:cubicBezTo>
                        <a:cubicBezTo>
                          <a:pt x="641" y="417"/>
                          <a:pt x="641" y="416"/>
                          <a:pt x="641" y="415"/>
                        </a:cubicBezTo>
                        <a:cubicBezTo>
                          <a:pt x="641" y="414"/>
                          <a:pt x="641" y="414"/>
                          <a:pt x="641" y="413"/>
                        </a:cubicBezTo>
                        <a:cubicBezTo>
                          <a:pt x="641" y="413"/>
                          <a:pt x="641" y="413"/>
                          <a:pt x="641" y="413"/>
                        </a:cubicBezTo>
                        <a:cubicBezTo>
                          <a:pt x="642" y="413"/>
                          <a:pt x="642" y="412"/>
                          <a:pt x="642" y="412"/>
                        </a:cubicBezTo>
                        <a:cubicBezTo>
                          <a:pt x="642" y="411"/>
                          <a:pt x="642" y="410"/>
                          <a:pt x="642" y="409"/>
                        </a:cubicBezTo>
                        <a:cubicBezTo>
                          <a:pt x="642" y="409"/>
                          <a:pt x="642" y="409"/>
                          <a:pt x="642" y="409"/>
                        </a:cubicBezTo>
                        <a:cubicBezTo>
                          <a:pt x="643" y="408"/>
                          <a:pt x="643" y="408"/>
                          <a:pt x="642" y="407"/>
                        </a:cubicBezTo>
                        <a:cubicBezTo>
                          <a:pt x="642" y="407"/>
                          <a:pt x="642" y="407"/>
                          <a:pt x="642" y="407"/>
                        </a:cubicBezTo>
                        <a:cubicBezTo>
                          <a:pt x="642" y="407"/>
                          <a:pt x="642" y="406"/>
                          <a:pt x="642" y="406"/>
                        </a:cubicBezTo>
                        <a:cubicBezTo>
                          <a:pt x="642" y="404"/>
                          <a:pt x="642" y="402"/>
                          <a:pt x="644" y="401"/>
                        </a:cubicBezTo>
                        <a:cubicBezTo>
                          <a:pt x="644" y="401"/>
                          <a:pt x="644" y="400"/>
                          <a:pt x="644" y="399"/>
                        </a:cubicBezTo>
                        <a:cubicBezTo>
                          <a:pt x="644" y="399"/>
                          <a:pt x="644" y="399"/>
                          <a:pt x="644" y="399"/>
                        </a:cubicBezTo>
                        <a:cubicBezTo>
                          <a:pt x="644" y="399"/>
                          <a:pt x="645" y="399"/>
                          <a:pt x="645" y="399"/>
                        </a:cubicBezTo>
                        <a:cubicBezTo>
                          <a:pt x="645" y="398"/>
                          <a:pt x="645" y="398"/>
                          <a:pt x="645" y="397"/>
                        </a:cubicBezTo>
                        <a:cubicBezTo>
                          <a:pt x="644" y="396"/>
                          <a:pt x="644" y="396"/>
                          <a:pt x="645" y="395"/>
                        </a:cubicBezTo>
                        <a:cubicBezTo>
                          <a:pt x="645" y="394"/>
                          <a:pt x="645" y="394"/>
                          <a:pt x="645" y="393"/>
                        </a:cubicBezTo>
                        <a:cubicBezTo>
                          <a:pt x="645" y="393"/>
                          <a:pt x="645" y="392"/>
                          <a:pt x="645" y="392"/>
                        </a:cubicBezTo>
                        <a:cubicBezTo>
                          <a:pt x="645" y="392"/>
                          <a:pt x="645" y="392"/>
                          <a:pt x="645" y="392"/>
                        </a:cubicBezTo>
                        <a:cubicBezTo>
                          <a:pt x="645" y="392"/>
                          <a:pt x="645" y="391"/>
                          <a:pt x="645" y="391"/>
                        </a:cubicBezTo>
                        <a:cubicBezTo>
                          <a:pt x="646" y="391"/>
                          <a:pt x="646" y="391"/>
                          <a:pt x="646" y="391"/>
                        </a:cubicBezTo>
                        <a:cubicBezTo>
                          <a:pt x="646" y="390"/>
                          <a:pt x="646" y="390"/>
                          <a:pt x="645" y="390"/>
                        </a:cubicBezTo>
                        <a:cubicBezTo>
                          <a:pt x="645" y="390"/>
                          <a:pt x="645" y="389"/>
                          <a:pt x="645" y="389"/>
                        </a:cubicBezTo>
                        <a:cubicBezTo>
                          <a:pt x="646" y="388"/>
                          <a:pt x="645" y="388"/>
                          <a:pt x="645" y="387"/>
                        </a:cubicBezTo>
                        <a:cubicBezTo>
                          <a:pt x="645" y="387"/>
                          <a:pt x="645" y="387"/>
                          <a:pt x="645" y="387"/>
                        </a:cubicBezTo>
                        <a:cubicBezTo>
                          <a:pt x="646" y="387"/>
                          <a:pt x="647" y="387"/>
                          <a:pt x="647" y="387"/>
                        </a:cubicBezTo>
                        <a:cubicBezTo>
                          <a:pt x="648" y="387"/>
                          <a:pt x="648" y="386"/>
                          <a:pt x="648" y="386"/>
                        </a:cubicBezTo>
                        <a:cubicBezTo>
                          <a:pt x="649" y="385"/>
                          <a:pt x="649" y="385"/>
                          <a:pt x="649" y="384"/>
                        </a:cubicBezTo>
                        <a:cubicBezTo>
                          <a:pt x="649" y="384"/>
                          <a:pt x="650" y="383"/>
                          <a:pt x="650" y="383"/>
                        </a:cubicBezTo>
                        <a:cubicBezTo>
                          <a:pt x="650" y="382"/>
                          <a:pt x="650" y="381"/>
                          <a:pt x="650" y="381"/>
                        </a:cubicBezTo>
                        <a:cubicBezTo>
                          <a:pt x="650" y="380"/>
                          <a:pt x="649" y="380"/>
                          <a:pt x="649" y="380"/>
                        </a:cubicBezTo>
                        <a:cubicBezTo>
                          <a:pt x="648" y="379"/>
                          <a:pt x="647" y="378"/>
                          <a:pt x="648" y="377"/>
                        </a:cubicBezTo>
                        <a:cubicBezTo>
                          <a:pt x="648" y="377"/>
                          <a:pt x="648" y="377"/>
                          <a:pt x="648" y="377"/>
                        </a:cubicBezTo>
                        <a:cubicBezTo>
                          <a:pt x="649" y="377"/>
                          <a:pt x="649" y="376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5"/>
                          <a:pt x="650" y="375"/>
                        </a:cubicBezTo>
                        <a:cubicBezTo>
                          <a:pt x="650" y="375"/>
                          <a:pt x="650" y="374"/>
                          <a:pt x="650" y="374"/>
                        </a:cubicBezTo>
                        <a:cubicBezTo>
                          <a:pt x="651" y="373"/>
                          <a:pt x="651" y="373"/>
                          <a:pt x="650" y="373"/>
                        </a:cubicBezTo>
                        <a:cubicBezTo>
                          <a:pt x="649" y="372"/>
                          <a:pt x="649" y="372"/>
                          <a:pt x="650" y="372"/>
                        </a:cubicBezTo>
                        <a:cubicBezTo>
                          <a:pt x="651" y="371"/>
                          <a:pt x="651" y="370"/>
                          <a:pt x="652" y="369"/>
                        </a:cubicBezTo>
                        <a:cubicBezTo>
                          <a:pt x="652" y="369"/>
                          <a:pt x="651" y="368"/>
                          <a:pt x="651" y="368"/>
                        </a:cubicBezTo>
                        <a:cubicBezTo>
                          <a:pt x="651" y="368"/>
                          <a:pt x="651" y="368"/>
                          <a:pt x="650" y="368"/>
                        </a:cubicBezTo>
                        <a:cubicBezTo>
                          <a:pt x="650" y="368"/>
                          <a:pt x="650" y="368"/>
                          <a:pt x="650" y="368"/>
                        </a:cubicBezTo>
                        <a:cubicBezTo>
                          <a:pt x="650" y="367"/>
                          <a:pt x="651" y="367"/>
                          <a:pt x="651" y="366"/>
                        </a:cubicBezTo>
                        <a:cubicBezTo>
                          <a:pt x="652" y="366"/>
                          <a:pt x="652" y="366"/>
                          <a:pt x="653" y="366"/>
                        </a:cubicBezTo>
                        <a:cubicBezTo>
                          <a:pt x="653" y="366"/>
                          <a:pt x="653" y="365"/>
                          <a:pt x="653" y="365"/>
                        </a:cubicBezTo>
                        <a:cubicBezTo>
                          <a:pt x="653" y="365"/>
                          <a:pt x="653" y="364"/>
                          <a:pt x="653" y="364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3" y="363"/>
                          <a:pt x="653" y="363"/>
                          <a:pt x="653" y="363"/>
                        </a:cubicBezTo>
                        <a:cubicBezTo>
                          <a:pt x="654" y="362"/>
                          <a:pt x="654" y="362"/>
                          <a:pt x="653" y="362"/>
                        </a:cubicBezTo>
                        <a:cubicBezTo>
                          <a:pt x="653" y="361"/>
                          <a:pt x="653" y="361"/>
                          <a:pt x="653" y="360"/>
                        </a:cubicBezTo>
                        <a:cubicBezTo>
                          <a:pt x="653" y="359"/>
                          <a:pt x="653" y="359"/>
                          <a:pt x="653" y="358"/>
                        </a:cubicBezTo>
                        <a:cubicBezTo>
                          <a:pt x="653" y="358"/>
                          <a:pt x="653" y="358"/>
                          <a:pt x="653" y="358"/>
                        </a:cubicBezTo>
                        <a:cubicBezTo>
                          <a:pt x="654" y="358"/>
                          <a:pt x="654" y="357"/>
                          <a:pt x="654" y="357"/>
                        </a:cubicBezTo>
                        <a:cubicBezTo>
                          <a:pt x="655" y="356"/>
                          <a:pt x="654" y="355"/>
                          <a:pt x="653" y="355"/>
                        </a:cubicBezTo>
                        <a:cubicBezTo>
                          <a:pt x="653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5"/>
                          <a:pt x="652" y="355"/>
                        </a:cubicBezTo>
                        <a:cubicBezTo>
                          <a:pt x="652" y="355"/>
                          <a:pt x="652" y="354"/>
                          <a:pt x="652" y="354"/>
                        </a:cubicBezTo>
                        <a:cubicBezTo>
                          <a:pt x="652" y="353"/>
                          <a:pt x="653" y="352"/>
                          <a:pt x="654" y="352"/>
                        </a:cubicBezTo>
                        <a:cubicBezTo>
                          <a:pt x="655" y="352"/>
                          <a:pt x="655" y="351"/>
                          <a:pt x="654" y="351"/>
                        </a:cubicBezTo>
                        <a:cubicBezTo>
                          <a:pt x="654" y="351"/>
                          <a:pt x="654" y="350"/>
                          <a:pt x="655" y="350"/>
                        </a:cubicBezTo>
                        <a:cubicBezTo>
                          <a:pt x="656" y="350"/>
                          <a:pt x="655" y="349"/>
                          <a:pt x="655" y="348"/>
                        </a:cubicBezTo>
                        <a:cubicBezTo>
                          <a:pt x="656" y="348"/>
                          <a:pt x="656" y="348"/>
                          <a:pt x="656" y="347"/>
                        </a:cubicBezTo>
                        <a:close/>
                        <a:moveTo>
                          <a:pt x="624" y="186"/>
                        </a:move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ubicBezTo>
                          <a:pt x="624" y="186"/>
                          <a:pt x="624" y="186"/>
                          <a:pt x="624" y="186"/>
                        </a:cubicBezTo>
                        <a:close/>
                        <a:moveTo>
                          <a:pt x="628" y="191"/>
                        </a:moveTo>
                        <a:cubicBezTo>
                          <a:pt x="628" y="191"/>
                          <a:pt x="628" y="191"/>
                          <a:pt x="628" y="191"/>
                        </a:cubicBezTo>
                        <a:cubicBezTo>
                          <a:pt x="628" y="191"/>
                          <a:pt x="628" y="191"/>
                          <a:pt x="628" y="191"/>
                        </a:cubicBezTo>
                        <a:close/>
                        <a:moveTo>
                          <a:pt x="24" y="162"/>
                        </a:moveTo>
                        <a:cubicBezTo>
                          <a:pt x="24" y="162"/>
                          <a:pt x="24" y="162"/>
                          <a:pt x="24" y="162"/>
                        </a:cubicBezTo>
                        <a:cubicBezTo>
                          <a:pt x="24" y="162"/>
                          <a:pt x="24" y="162"/>
                          <a:pt x="24" y="162"/>
                        </a:cubicBezTo>
                        <a:close/>
                        <a:moveTo>
                          <a:pt x="23" y="155"/>
                        </a:moveTo>
                        <a:cubicBezTo>
                          <a:pt x="23" y="156"/>
                          <a:pt x="23" y="156"/>
                          <a:pt x="23" y="156"/>
                        </a:cubicBezTo>
                        <a:cubicBezTo>
                          <a:pt x="23" y="156"/>
                          <a:pt x="23" y="156"/>
                          <a:pt x="23" y="155"/>
                        </a:cubicBezTo>
                        <a:close/>
                        <a:moveTo>
                          <a:pt x="6" y="272"/>
                        </a:moveTo>
                        <a:cubicBezTo>
                          <a:pt x="6" y="273"/>
                          <a:pt x="5" y="274"/>
                          <a:pt x="5" y="274"/>
                        </a:cubicBezTo>
                        <a:cubicBezTo>
                          <a:pt x="5" y="274"/>
                          <a:pt x="5" y="274"/>
                          <a:pt x="5" y="274"/>
                        </a:cubicBezTo>
                        <a:cubicBezTo>
                          <a:pt x="5" y="273"/>
                          <a:pt x="5" y="273"/>
                          <a:pt x="5" y="272"/>
                        </a:cubicBezTo>
                        <a:cubicBezTo>
                          <a:pt x="5" y="272"/>
                          <a:pt x="6" y="272"/>
                          <a:pt x="6" y="272"/>
                        </a:cubicBezTo>
                        <a:close/>
                        <a:moveTo>
                          <a:pt x="248" y="599"/>
                        </a:move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ubicBezTo>
                          <a:pt x="248" y="599"/>
                          <a:pt x="248" y="599"/>
                          <a:pt x="248" y="599"/>
                        </a:cubicBezTo>
                        <a:close/>
                        <a:moveTo>
                          <a:pt x="284" y="609"/>
                        </a:move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ubicBezTo>
                          <a:pt x="284" y="609"/>
                          <a:pt x="284" y="609"/>
                          <a:pt x="284" y="609"/>
                        </a:cubicBezTo>
                        <a:close/>
                        <a:moveTo>
                          <a:pt x="565" y="100"/>
                        </a:move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ubicBezTo>
                          <a:pt x="565" y="100"/>
                          <a:pt x="565" y="100"/>
                          <a:pt x="565" y="100"/>
                        </a:cubicBezTo>
                        <a:close/>
                        <a:moveTo>
                          <a:pt x="570" y="107"/>
                        </a:move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ubicBezTo>
                          <a:pt x="570" y="107"/>
                          <a:pt x="570" y="107"/>
                          <a:pt x="570" y="107"/>
                        </a:cubicBezTo>
                        <a:close/>
                        <a:moveTo>
                          <a:pt x="562" y="104"/>
                        </a:move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ubicBezTo>
                          <a:pt x="562" y="104"/>
                          <a:pt x="562" y="104"/>
                          <a:pt x="562" y="104"/>
                        </a:cubicBezTo>
                        <a:close/>
                        <a:moveTo>
                          <a:pt x="514" y="560"/>
                        </a:moveTo>
                        <a:cubicBezTo>
                          <a:pt x="514" y="560"/>
                          <a:pt x="514" y="560"/>
                          <a:pt x="514" y="560"/>
                        </a:cubicBezTo>
                        <a:cubicBezTo>
                          <a:pt x="514" y="560"/>
                          <a:pt x="514" y="560"/>
                          <a:pt x="514" y="560"/>
                        </a:cubicBezTo>
                        <a:close/>
                        <a:moveTo>
                          <a:pt x="59" y="159"/>
                        </a:move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60" y="159"/>
                          <a:pt x="60" y="159"/>
                          <a:pt x="60" y="159"/>
                        </a:cubicBezTo>
                        <a:cubicBezTo>
                          <a:pt x="59" y="159"/>
                          <a:pt x="59" y="159"/>
                          <a:pt x="59" y="159"/>
                        </a:cubicBezTo>
                        <a:close/>
                        <a:moveTo>
                          <a:pt x="515" y="559"/>
                        </a:move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ubicBezTo>
                          <a:pt x="515" y="559"/>
                          <a:pt x="515" y="559"/>
                          <a:pt x="515" y="559"/>
                        </a:cubicBezTo>
                        <a:close/>
                        <a:moveTo>
                          <a:pt x="354" y="11"/>
                        </a:move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ubicBezTo>
                          <a:pt x="354" y="11"/>
                          <a:pt x="354" y="11"/>
                          <a:pt x="354" y="11"/>
                        </a:cubicBezTo>
                        <a:close/>
                        <a:moveTo>
                          <a:pt x="81" y="136"/>
                        </a:moveTo>
                        <a:cubicBezTo>
                          <a:pt x="81" y="136"/>
                          <a:pt x="81" y="136"/>
                          <a:pt x="82" y="136"/>
                        </a:cubicBezTo>
                        <a:cubicBezTo>
                          <a:pt x="82" y="136"/>
                          <a:pt x="82" y="136"/>
                          <a:pt x="82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ubicBezTo>
                          <a:pt x="81" y="136"/>
                          <a:pt x="81" y="136"/>
                          <a:pt x="81" y="136"/>
                        </a:cubicBezTo>
                        <a:close/>
                        <a:moveTo>
                          <a:pt x="78" y="143"/>
                        </a:moveTo>
                        <a:cubicBezTo>
                          <a:pt x="78" y="143"/>
                          <a:pt x="78" y="143"/>
                          <a:pt x="77" y="143"/>
                        </a:cubicBezTo>
                        <a:cubicBezTo>
                          <a:pt x="77" y="143"/>
                          <a:pt x="77" y="143"/>
                          <a:pt x="77" y="143"/>
                        </a:cubicBezTo>
                        <a:cubicBezTo>
                          <a:pt x="78" y="143"/>
                          <a:pt x="78" y="143"/>
                          <a:pt x="78" y="143"/>
                        </a:cubicBezTo>
                        <a:close/>
                        <a:moveTo>
                          <a:pt x="58" y="163"/>
                        </a:move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ubicBezTo>
                          <a:pt x="58" y="163"/>
                          <a:pt x="58" y="163"/>
                          <a:pt x="58" y="163"/>
                        </a:cubicBezTo>
                        <a:close/>
                        <a:moveTo>
                          <a:pt x="75" y="149"/>
                        </a:move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ubicBezTo>
                          <a:pt x="75" y="149"/>
                          <a:pt x="75" y="149"/>
                          <a:pt x="75" y="149"/>
                        </a:cubicBezTo>
                        <a:close/>
                        <a:moveTo>
                          <a:pt x="74" y="148"/>
                        </a:move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ubicBezTo>
                          <a:pt x="74" y="148"/>
                          <a:pt x="74" y="148"/>
                          <a:pt x="74" y="148"/>
                        </a:cubicBezTo>
                        <a:close/>
                        <a:moveTo>
                          <a:pt x="489" y="569"/>
                        </a:move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69"/>
                          <a:pt x="489" y="569"/>
                          <a:pt x="489" y="569"/>
                        </a:cubicBezTo>
                        <a:cubicBezTo>
                          <a:pt x="489" y="570"/>
                          <a:pt x="490" y="570"/>
                          <a:pt x="490" y="570"/>
                        </a:cubicBezTo>
                        <a:cubicBezTo>
                          <a:pt x="490" y="570"/>
                          <a:pt x="489" y="570"/>
                          <a:pt x="489" y="570"/>
                        </a:cubicBezTo>
                        <a:lnTo>
                          <a:pt x="489" y="569"/>
                        </a:lnTo>
                        <a:close/>
                        <a:moveTo>
                          <a:pt x="515" y="558"/>
                        </a:move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ubicBezTo>
                          <a:pt x="515" y="558"/>
                          <a:pt x="515" y="558"/>
                          <a:pt x="515" y="558"/>
                        </a:cubicBezTo>
                        <a:close/>
                        <a:moveTo>
                          <a:pt x="106" y="101"/>
                        </a:move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ubicBezTo>
                          <a:pt x="106" y="101"/>
                          <a:pt x="106" y="101"/>
                          <a:pt x="106" y="101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81" y="132"/>
                        </a:move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ubicBezTo>
                          <a:pt x="81" y="132"/>
                          <a:pt x="81" y="132"/>
                          <a:pt x="81" y="132"/>
                        </a:cubicBezTo>
                        <a:close/>
                        <a:moveTo>
                          <a:pt x="80" y="134"/>
                        </a:move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79" y="134"/>
                        </a:cubicBezTo>
                        <a:cubicBezTo>
                          <a:pt x="79" y="134"/>
                          <a:pt x="79" y="134"/>
                          <a:pt x="79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ubicBezTo>
                          <a:pt x="80" y="134"/>
                          <a:pt x="80" y="134"/>
                          <a:pt x="80" y="134"/>
                        </a:cubicBezTo>
                        <a:close/>
                        <a:moveTo>
                          <a:pt x="39" y="189"/>
                        </a:move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ubicBezTo>
                          <a:pt x="39" y="189"/>
                          <a:pt x="39" y="189"/>
                          <a:pt x="39" y="189"/>
                        </a:cubicBezTo>
                        <a:close/>
                        <a:moveTo>
                          <a:pt x="369" y="608"/>
                        </a:move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ubicBezTo>
                          <a:pt x="369" y="608"/>
                          <a:pt x="369" y="608"/>
                          <a:pt x="369" y="608"/>
                        </a:cubicBezTo>
                        <a:close/>
                        <a:moveTo>
                          <a:pt x="408" y="599"/>
                        </a:move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ubicBezTo>
                          <a:pt x="408" y="599"/>
                          <a:pt x="408" y="599"/>
                          <a:pt x="408" y="599"/>
                        </a:cubicBezTo>
                        <a:close/>
                        <a:moveTo>
                          <a:pt x="480" y="580"/>
                        </a:moveTo>
                        <a:cubicBezTo>
                          <a:pt x="480" y="580"/>
                          <a:pt x="480" y="580"/>
                          <a:pt x="480" y="580"/>
                        </a:cubicBezTo>
                        <a:cubicBezTo>
                          <a:pt x="480" y="580"/>
                          <a:pt x="480" y="580"/>
                          <a:pt x="479" y="580"/>
                        </a:cubicBezTo>
                        <a:cubicBezTo>
                          <a:pt x="480" y="580"/>
                          <a:pt x="480" y="580"/>
                          <a:pt x="480" y="580"/>
                        </a:cubicBezTo>
                        <a:close/>
                        <a:moveTo>
                          <a:pt x="512" y="566"/>
                        </a:move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ubicBezTo>
                          <a:pt x="512" y="566"/>
                          <a:pt x="512" y="566"/>
                          <a:pt x="512" y="566"/>
                        </a:cubicBezTo>
                        <a:close/>
                        <a:moveTo>
                          <a:pt x="223" y="11"/>
                        </a:move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ubicBezTo>
                          <a:pt x="223" y="11"/>
                          <a:pt x="223" y="11"/>
                          <a:pt x="223" y="11"/>
                        </a:cubicBezTo>
                        <a:close/>
                        <a:moveTo>
                          <a:pt x="40" y="184"/>
                        </a:move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ubicBezTo>
                          <a:pt x="40" y="184"/>
                          <a:pt x="40" y="184"/>
                          <a:pt x="40" y="184"/>
                        </a:cubicBezTo>
                        <a:close/>
                        <a:moveTo>
                          <a:pt x="36" y="188"/>
                        </a:move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ubicBezTo>
                          <a:pt x="36" y="188"/>
                          <a:pt x="36" y="188"/>
                          <a:pt x="36" y="188"/>
                        </a:cubicBezTo>
                        <a:close/>
                        <a:moveTo>
                          <a:pt x="54" y="459"/>
                        </a:moveTo>
                        <a:cubicBezTo>
                          <a:pt x="54" y="459"/>
                          <a:pt x="54" y="459"/>
                          <a:pt x="54" y="459"/>
                        </a:cubicBezTo>
                        <a:cubicBezTo>
                          <a:pt x="54" y="459"/>
                          <a:pt x="54" y="459"/>
                          <a:pt x="54" y="459"/>
                        </a:cubicBezTo>
                        <a:close/>
                        <a:moveTo>
                          <a:pt x="460" y="588"/>
                        </a:moveTo>
                        <a:cubicBezTo>
                          <a:pt x="460" y="588"/>
                          <a:pt x="460" y="588"/>
                          <a:pt x="460" y="588"/>
                        </a:cubicBezTo>
                        <a:cubicBezTo>
                          <a:pt x="460" y="588"/>
                          <a:pt x="460" y="588"/>
                          <a:pt x="460" y="588"/>
                        </a:cubicBezTo>
                        <a:close/>
                        <a:moveTo>
                          <a:pt x="461" y="587"/>
                        </a:move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ubicBezTo>
                          <a:pt x="461" y="587"/>
                          <a:pt x="461" y="587"/>
                          <a:pt x="461" y="587"/>
                        </a:cubicBezTo>
                        <a:close/>
                        <a:moveTo>
                          <a:pt x="637" y="233"/>
                        </a:move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ubicBezTo>
                          <a:pt x="637" y="233"/>
                          <a:pt x="637" y="233"/>
                          <a:pt x="637" y="233"/>
                        </a:cubicBezTo>
                        <a:close/>
                        <a:moveTo>
                          <a:pt x="637" y="232"/>
                        </a:move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ubicBezTo>
                          <a:pt x="637" y="232"/>
                          <a:pt x="637" y="232"/>
                          <a:pt x="637" y="232"/>
                        </a:cubicBezTo>
                        <a:close/>
                        <a:moveTo>
                          <a:pt x="651" y="309"/>
                        </a:moveTo>
                        <a:cubicBezTo>
                          <a:pt x="651" y="309"/>
                          <a:pt x="651" y="309"/>
                          <a:pt x="651" y="310"/>
                        </a:cubicBezTo>
                        <a:cubicBezTo>
                          <a:pt x="651" y="310"/>
                          <a:pt x="651" y="310"/>
                          <a:pt x="651" y="310"/>
                        </a:cubicBezTo>
                        <a:cubicBezTo>
                          <a:pt x="651" y="310"/>
                          <a:pt x="651" y="310"/>
                          <a:pt x="651" y="309"/>
                        </a:cubicBezTo>
                        <a:close/>
                        <a:moveTo>
                          <a:pt x="640" y="233"/>
                        </a:moveTo>
                        <a:cubicBezTo>
                          <a:pt x="640" y="233"/>
                          <a:pt x="640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1" y="233"/>
                          <a:pt x="641" y="233"/>
                          <a:pt x="641" y="233"/>
                        </a:cubicBezTo>
                        <a:cubicBezTo>
                          <a:pt x="640" y="233"/>
                          <a:pt x="640" y="233"/>
                          <a:pt x="640" y="233"/>
                        </a:cubicBezTo>
                        <a:close/>
                        <a:moveTo>
                          <a:pt x="616" y="185"/>
                        </a:moveTo>
                        <a:cubicBezTo>
                          <a:pt x="616" y="185"/>
                          <a:pt x="616" y="185"/>
                          <a:pt x="616" y="184"/>
                        </a:cubicBezTo>
                        <a:cubicBezTo>
                          <a:pt x="616" y="185"/>
                          <a:pt x="616" y="185"/>
                          <a:pt x="616" y="185"/>
                        </a:cubicBezTo>
                        <a:close/>
                        <a:moveTo>
                          <a:pt x="631" y="209"/>
                        </a:move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ubicBezTo>
                          <a:pt x="631" y="209"/>
                          <a:pt x="631" y="209"/>
                          <a:pt x="631" y="209"/>
                        </a:cubicBezTo>
                        <a:close/>
                        <a:moveTo>
                          <a:pt x="557" y="106"/>
                        </a:move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ubicBezTo>
                          <a:pt x="557" y="106"/>
                          <a:pt x="557" y="106"/>
                          <a:pt x="557" y="106"/>
                        </a:cubicBezTo>
                        <a:close/>
                        <a:moveTo>
                          <a:pt x="564" y="109"/>
                        </a:moveTo>
                        <a:cubicBezTo>
                          <a:pt x="564" y="109"/>
                          <a:pt x="564" y="109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8"/>
                          <a:pt x="564" y="108"/>
                          <a:pt x="564" y="108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ubicBezTo>
                          <a:pt x="564" y="109"/>
                          <a:pt x="564" y="109"/>
                          <a:pt x="564" y="109"/>
                        </a:cubicBezTo>
                        <a:close/>
                        <a:moveTo>
                          <a:pt x="577" y="110"/>
                        </a:move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ubicBezTo>
                          <a:pt x="577" y="110"/>
                          <a:pt x="577" y="110"/>
                          <a:pt x="577" y="110"/>
                        </a:cubicBezTo>
                        <a:close/>
                        <a:moveTo>
                          <a:pt x="571" y="105"/>
                        </a:move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ubicBezTo>
                          <a:pt x="571" y="105"/>
                          <a:pt x="571" y="105"/>
                          <a:pt x="571" y="105"/>
                        </a:cubicBezTo>
                        <a:close/>
                        <a:moveTo>
                          <a:pt x="494" y="62"/>
                        </a:moveTo>
                        <a:cubicBezTo>
                          <a:pt x="494" y="62"/>
                          <a:pt x="493" y="62"/>
                          <a:pt x="493" y="62"/>
                        </a:cubicBezTo>
                        <a:cubicBezTo>
                          <a:pt x="493" y="62"/>
                          <a:pt x="494" y="62"/>
                          <a:pt x="494" y="62"/>
                        </a:cubicBezTo>
                        <a:cubicBezTo>
                          <a:pt x="494" y="62"/>
                          <a:pt x="494" y="62"/>
                          <a:pt x="494" y="62"/>
                        </a:cubicBezTo>
                        <a:close/>
                        <a:moveTo>
                          <a:pt x="251" y="6"/>
                        </a:move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ubicBezTo>
                          <a:pt x="251" y="6"/>
                          <a:pt x="251" y="6"/>
                          <a:pt x="251" y="6"/>
                        </a:cubicBezTo>
                        <a:close/>
                        <a:moveTo>
                          <a:pt x="214" y="13"/>
                        </a:moveTo>
                        <a:cubicBezTo>
                          <a:pt x="214" y="14"/>
                          <a:pt x="214" y="14"/>
                          <a:pt x="214" y="14"/>
                        </a:cubicBezTo>
                        <a:cubicBezTo>
                          <a:pt x="214" y="14"/>
                          <a:pt x="214" y="14"/>
                          <a:pt x="214" y="13"/>
                        </a:cubicBezTo>
                        <a:cubicBezTo>
                          <a:pt x="214" y="13"/>
                          <a:pt x="214" y="13"/>
                          <a:pt x="214" y="13"/>
                        </a:cubicBezTo>
                        <a:close/>
                        <a:moveTo>
                          <a:pt x="127" y="64"/>
                        </a:move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ubicBezTo>
                          <a:pt x="127" y="64"/>
                          <a:pt x="127" y="64"/>
                          <a:pt x="127" y="64"/>
                        </a:cubicBezTo>
                        <a:close/>
                        <a:moveTo>
                          <a:pt x="36" y="189"/>
                        </a:moveTo>
                        <a:cubicBezTo>
                          <a:pt x="36" y="189"/>
                          <a:pt x="36" y="189"/>
                          <a:pt x="36" y="189"/>
                        </a:cubicBezTo>
                        <a:cubicBezTo>
                          <a:pt x="36" y="189"/>
                          <a:pt x="36" y="189"/>
                          <a:pt x="36" y="189"/>
                        </a:cubicBezTo>
                        <a:close/>
                        <a:moveTo>
                          <a:pt x="15" y="222"/>
                        </a:moveTo>
                        <a:cubicBezTo>
                          <a:pt x="15" y="222"/>
                          <a:pt x="15" y="222"/>
                          <a:pt x="15" y="222"/>
                        </a:cubicBezTo>
                        <a:cubicBezTo>
                          <a:pt x="15" y="221"/>
                          <a:pt x="15" y="221"/>
                          <a:pt x="15" y="222"/>
                        </a:cubicBezTo>
                        <a:cubicBezTo>
                          <a:pt x="15" y="221"/>
                          <a:pt x="15" y="221"/>
                          <a:pt x="15" y="221"/>
                        </a:cubicBezTo>
                        <a:cubicBezTo>
                          <a:pt x="15" y="221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20"/>
                          <a:pt x="15" y="220"/>
                        </a:cubicBezTo>
                        <a:cubicBezTo>
                          <a:pt x="15" y="220"/>
                          <a:pt x="15" y="219"/>
                          <a:pt x="15" y="219"/>
                        </a:cubicBezTo>
                        <a:cubicBezTo>
                          <a:pt x="15" y="220"/>
                          <a:pt x="15" y="220"/>
                          <a:pt x="16" y="221"/>
                        </a:cubicBezTo>
                        <a:cubicBezTo>
                          <a:pt x="16" y="221"/>
                          <a:pt x="16" y="221"/>
                          <a:pt x="17" y="221"/>
                        </a:cubicBezTo>
                        <a:cubicBezTo>
                          <a:pt x="16" y="221"/>
                          <a:pt x="16" y="222"/>
                          <a:pt x="16" y="222"/>
                        </a:cubicBezTo>
                        <a:cubicBezTo>
                          <a:pt x="16" y="221"/>
                          <a:pt x="16" y="221"/>
                          <a:pt x="15" y="222"/>
                        </a:cubicBezTo>
                        <a:close/>
                        <a:moveTo>
                          <a:pt x="212" y="589"/>
                        </a:move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ubicBezTo>
                          <a:pt x="212" y="589"/>
                          <a:pt x="212" y="589"/>
                          <a:pt x="212" y="589"/>
                        </a:cubicBezTo>
                        <a:close/>
                        <a:moveTo>
                          <a:pt x="243" y="598"/>
                        </a:move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ubicBezTo>
                          <a:pt x="243" y="598"/>
                          <a:pt x="243" y="598"/>
                          <a:pt x="243" y="598"/>
                        </a:cubicBezTo>
                        <a:close/>
                        <a:moveTo>
                          <a:pt x="482" y="584"/>
                        </a:moveTo>
                        <a:cubicBezTo>
                          <a:pt x="482" y="584"/>
                          <a:pt x="482" y="584"/>
                          <a:pt x="483" y="584"/>
                        </a:cubicBezTo>
                        <a:cubicBezTo>
                          <a:pt x="482" y="584"/>
                          <a:pt x="482" y="584"/>
                          <a:pt x="482" y="584"/>
                        </a:cubicBezTo>
                        <a:close/>
                        <a:moveTo>
                          <a:pt x="489" y="581"/>
                        </a:move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ubicBezTo>
                          <a:pt x="489" y="581"/>
                          <a:pt x="489" y="581"/>
                          <a:pt x="489" y="581"/>
                        </a:cubicBezTo>
                        <a:close/>
                        <a:moveTo>
                          <a:pt x="497" y="579"/>
                        </a:moveTo>
                        <a:cubicBezTo>
                          <a:pt x="497" y="579"/>
                          <a:pt x="497" y="579"/>
                          <a:pt x="497" y="579"/>
                        </a:cubicBezTo>
                        <a:cubicBezTo>
                          <a:pt x="497" y="579"/>
                          <a:pt x="497" y="579"/>
                          <a:pt x="497" y="579"/>
                        </a:cubicBezTo>
                        <a:close/>
                        <a:moveTo>
                          <a:pt x="577" y="516"/>
                        </a:move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ubicBezTo>
                          <a:pt x="577" y="516"/>
                          <a:pt x="577" y="516"/>
                          <a:pt x="577" y="516"/>
                        </a:cubicBezTo>
                        <a:close/>
                        <a:moveTo>
                          <a:pt x="605" y="485"/>
                        </a:move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ubicBezTo>
                          <a:pt x="605" y="485"/>
                          <a:pt x="605" y="485"/>
                          <a:pt x="605" y="485"/>
                        </a:cubicBezTo>
                        <a:close/>
                        <a:moveTo>
                          <a:pt x="611" y="478"/>
                        </a:move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ubicBezTo>
                          <a:pt x="611" y="478"/>
                          <a:pt x="611" y="478"/>
                          <a:pt x="611" y="47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2" name="Freeform 2190">
                    <a:extLst>
                      <a:ext uri="{FF2B5EF4-FFF2-40B4-BE49-F238E27FC236}">
                        <a16:creationId xmlns:a16="http://schemas.microsoft.com/office/drawing/2014/main" id="{8A85A43C-D48C-4885-B7FE-9D070B71F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695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5 w 6"/>
                      <a:gd name="T3" fmla="*/ 2 h 4"/>
                      <a:gd name="T4" fmla="*/ 6 w 6"/>
                      <a:gd name="T5" fmla="*/ 1 h 4"/>
                      <a:gd name="T6" fmla="*/ 6 w 6"/>
                      <a:gd name="T7" fmla="*/ 0 h 4"/>
                      <a:gd name="T8" fmla="*/ 5 w 6"/>
                      <a:gd name="T9" fmla="*/ 0 h 4"/>
                      <a:gd name="T10" fmla="*/ 4 w 6"/>
                      <a:gd name="T11" fmla="*/ 1 h 4"/>
                      <a:gd name="T12" fmla="*/ 3 w 6"/>
                      <a:gd name="T13" fmla="*/ 2 h 4"/>
                      <a:gd name="T14" fmla="*/ 3 w 6"/>
                      <a:gd name="T15" fmla="*/ 2 h 4"/>
                      <a:gd name="T16" fmla="*/ 1 w 6"/>
                      <a:gd name="T17" fmla="*/ 1 h 4"/>
                      <a:gd name="T18" fmla="*/ 1 w 6"/>
                      <a:gd name="T19" fmla="*/ 1 h 4"/>
                      <a:gd name="T20" fmla="*/ 0 w 6"/>
                      <a:gd name="T21" fmla="*/ 2 h 4"/>
                      <a:gd name="T22" fmla="*/ 1 w 6"/>
                      <a:gd name="T23" fmla="*/ 3 h 4"/>
                      <a:gd name="T24" fmla="*/ 4 w 6"/>
                      <a:gd name="T2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5" y="2"/>
                        </a:cubicBezTo>
                        <a:cubicBezTo>
                          <a:pt x="5" y="2"/>
                          <a:pt x="5" y="1"/>
                          <a:pt x="6" y="1"/>
                        </a:cubicBezTo>
                        <a:cubicBezTo>
                          <a:pt x="6" y="1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2" y="3"/>
                          <a:pt x="3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3" name="Freeform 2191">
                    <a:extLst>
                      <a:ext uri="{FF2B5EF4-FFF2-40B4-BE49-F238E27FC236}">
                        <a16:creationId xmlns:a16="http://schemas.microsoft.com/office/drawing/2014/main" id="{1F7A3608-E51E-4FAE-8AAD-5193E753B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" y="4108"/>
                    <a:ext cx="11" cy="9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0 w 4"/>
                      <a:gd name="T3" fmla="*/ 2 h 3"/>
                      <a:gd name="T4" fmla="*/ 1 w 4"/>
                      <a:gd name="T5" fmla="*/ 2 h 3"/>
                      <a:gd name="T6" fmla="*/ 2 w 4"/>
                      <a:gd name="T7" fmla="*/ 2 h 3"/>
                      <a:gd name="T8" fmla="*/ 4 w 4"/>
                      <a:gd name="T9" fmla="*/ 1 h 3"/>
                      <a:gd name="T10" fmla="*/ 4 w 4"/>
                      <a:gd name="T11" fmla="*/ 1 h 3"/>
                      <a:gd name="T12" fmla="*/ 1 w 4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2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4" name="Freeform 2192">
                    <a:extLst>
                      <a:ext uri="{FF2B5EF4-FFF2-40B4-BE49-F238E27FC236}">
                        <a16:creationId xmlns:a16="http://schemas.microsoft.com/office/drawing/2014/main" id="{91889110-F181-4F95-87AE-67939F24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9" y="3129"/>
                    <a:ext cx="6" cy="14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0 w 2"/>
                      <a:gd name="T3" fmla="*/ 0 h 5"/>
                      <a:gd name="T4" fmla="*/ 0 w 2"/>
                      <a:gd name="T5" fmla="*/ 2 h 5"/>
                      <a:gd name="T6" fmla="*/ 0 w 2"/>
                      <a:gd name="T7" fmla="*/ 4 h 5"/>
                      <a:gd name="T8" fmla="*/ 2 w 2"/>
                      <a:gd name="T9" fmla="*/ 4 h 5"/>
                      <a:gd name="T10" fmla="*/ 2 w 2"/>
                      <a:gd name="T11" fmla="*/ 2 h 5"/>
                      <a:gd name="T12" fmla="*/ 2 w 2"/>
                      <a:gd name="T13" fmla="*/ 1 h 5"/>
                      <a:gd name="T14" fmla="*/ 1 w 2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5"/>
                          <a:pt x="1" y="5"/>
                          <a:pt x="2" y="4"/>
                        </a:cubicBezTo>
                        <a:cubicBezTo>
                          <a:pt x="2" y="3"/>
                          <a:pt x="2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5" name="Freeform 2193">
                    <a:extLst>
                      <a:ext uri="{FF2B5EF4-FFF2-40B4-BE49-F238E27FC236}">
                        <a16:creationId xmlns:a16="http://schemas.microsoft.com/office/drawing/2014/main" id="{648B7DCC-705E-4B2F-959C-A3973443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56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0 w 3"/>
                      <a:gd name="T9" fmla="*/ 4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1 h 4"/>
                      <a:gd name="T16" fmla="*/ 2 w 3"/>
                      <a:gd name="T1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6" name="Freeform 2194">
                    <a:extLst>
                      <a:ext uri="{FF2B5EF4-FFF2-40B4-BE49-F238E27FC236}">
                        <a16:creationId xmlns:a16="http://schemas.microsoft.com/office/drawing/2014/main" id="{F07421F7-75D0-4CAD-A856-DC0FE7997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448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2 w 2"/>
                      <a:gd name="T3" fmla="*/ 2 h 3"/>
                      <a:gd name="T4" fmla="*/ 2 w 2"/>
                      <a:gd name="T5" fmla="*/ 2 h 3"/>
                      <a:gd name="T6" fmla="*/ 2 w 2"/>
                      <a:gd name="T7" fmla="*/ 2 h 3"/>
                      <a:gd name="T8" fmla="*/ 2 w 2"/>
                      <a:gd name="T9" fmla="*/ 2 h 3"/>
                      <a:gd name="T10" fmla="*/ 2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2 h 3"/>
                      <a:gd name="T16" fmla="*/ 0 w 2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7" name="Freeform 2195">
                    <a:extLst>
                      <a:ext uri="{FF2B5EF4-FFF2-40B4-BE49-F238E27FC236}">
                        <a16:creationId xmlns:a16="http://schemas.microsoft.com/office/drawing/2014/main" id="{4B6CDEA6-F7E6-43F7-8DD3-898BFCC92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9" y="4106"/>
                    <a:ext cx="16" cy="11"/>
                  </a:xfrm>
                  <a:custGeom>
                    <a:avLst/>
                    <a:gdLst>
                      <a:gd name="T0" fmla="*/ 5 w 6"/>
                      <a:gd name="T1" fmla="*/ 2 h 4"/>
                      <a:gd name="T2" fmla="*/ 4 w 6"/>
                      <a:gd name="T3" fmla="*/ 1 h 4"/>
                      <a:gd name="T4" fmla="*/ 3 w 6"/>
                      <a:gd name="T5" fmla="*/ 0 h 4"/>
                      <a:gd name="T6" fmla="*/ 1 w 6"/>
                      <a:gd name="T7" fmla="*/ 0 h 4"/>
                      <a:gd name="T8" fmla="*/ 0 w 6"/>
                      <a:gd name="T9" fmla="*/ 1 h 4"/>
                      <a:gd name="T10" fmla="*/ 1 w 6"/>
                      <a:gd name="T11" fmla="*/ 1 h 4"/>
                      <a:gd name="T12" fmla="*/ 3 w 6"/>
                      <a:gd name="T13" fmla="*/ 1 h 4"/>
                      <a:gd name="T14" fmla="*/ 3 w 6"/>
                      <a:gd name="T15" fmla="*/ 2 h 4"/>
                      <a:gd name="T16" fmla="*/ 4 w 6"/>
                      <a:gd name="T17" fmla="*/ 3 h 4"/>
                      <a:gd name="T18" fmla="*/ 6 w 6"/>
                      <a:gd name="T19" fmla="*/ 4 h 4"/>
                      <a:gd name="T20" fmla="*/ 6 w 6"/>
                      <a:gd name="T21" fmla="*/ 3 h 4"/>
                      <a:gd name="T22" fmla="*/ 5 w 6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" h="4">
                        <a:moveTo>
                          <a:pt x="5" y="2"/>
                        </a:move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4"/>
                          <a:pt x="6" y="4"/>
                          <a:pt x="6" y="3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8" name="Freeform 2196">
                    <a:extLst>
                      <a:ext uri="{FF2B5EF4-FFF2-40B4-BE49-F238E27FC236}">
                        <a16:creationId xmlns:a16="http://schemas.microsoft.com/office/drawing/2014/main" id="{9B648094-72BC-4ED5-A717-922450ED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5" y="4103"/>
                    <a:ext cx="19" cy="11"/>
                  </a:xfrm>
                  <a:custGeom>
                    <a:avLst/>
                    <a:gdLst>
                      <a:gd name="T0" fmla="*/ 7 w 7"/>
                      <a:gd name="T1" fmla="*/ 2 h 4"/>
                      <a:gd name="T2" fmla="*/ 5 w 7"/>
                      <a:gd name="T3" fmla="*/ 1 h 4"/>
                      <a:gd name="T4" fmla="*/ 4 w 7"/>
                      <a:gd name="T5" fmla="*/ 1 h 4"/>
                      <a:gd name="T6" fmla="*/ 2 w 7"/>
                      <a:gd name="T7" fmla="*/ 1 h 4"/>
                      <a:gd name="T8" fmla="*/ 2 w 7"/>
                      <a:gd name="T9" fmla="*/ 1 h 4"/>
                      <a:gd name="T10" fmla="*/ 1 w 7"/>
                      <a:gd name="T11" fmla="*/ 1 h 4"/>
                      <a:gd name="T12" fmla="*/ 0 w 7"/>
                      <a:gd name="T13" fmla="*/ 2 h 4"/>
                      <a:gd name="T14" fmla="*/ 1 w 7"/>
                      <a:gd name="T15" fmla="*/ 3 h 4"/>
                      <a:gd name="T16" fmla="*/ 3 w 7"/>
                      <a:gd name="T17" fmla="*/ 2 h 4"/>
                      <a:gd name="T18" fmla="*/ 3 w 7"/>
                      <a:gd name="T19" fmla="*/ 2 h 4"/>
                      <a:gd name="T20" fmla="*/ 3 w 7"/>
                      <a:gd name="T21" fmla="*/ 2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2 h 4"/>
                      <a:gd name="T28" fmla="*/ 5 w 7"/>
                      <a:gd name="T29" fmla="*/ 3 h 4"/>
                      <a:gd name="T30" fmla="*/ 7 w 7"/>
                      <a:gd name="T31" fmla="*/ 3 h 4"/>
                      <a:gd name="T32" fmla="*/ 7 w 7"/>
                      <a:gd name="T33" fmla="*/ 3 h 4"/>
                      <a:gd name="T34" fmla="*/ 7 w 7"/>
                      <a:gd name="T3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" h="4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3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39" name="Freeform 2197">
                    <a:extLst>
                      <a:ext uri="{FF2B5EF4-FFF2-40B4-BE49-F238E27FC236}">
                        <a16:creationId xmlns:a16="http://schemas.microsoft.com/office/drawing/2014/main" id="{171F02DA-457E-403F-9F09-C528829C9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65"/>
                    <a:ext cx="10" cy="18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3 w 4"/>
                      <a:gd name="T5" fmla="*/ 1 h 7"/>
                      <a:gd name="T6" fmla="*/ 2 w 4"/>
                      <a:gd name="T7" fmla="*/ 1 h 7"/>
                      <a:gd name="T8" fmla="*/ 1 w 4"/>
                      <a:gd name="T9" fmla="*/ 1 h 7"/>
                      <a:gd name="T10" fmla="*/ 1 w 4"/>
                      <a:gd name="T11" fmla="*/ 2 h 7"/>
                      <a:gd name="T12" fmla="*/ 1 w 4"/>
                      <a:gd name="T13" fmla="*/ 3 h 7"/>
                      <a:gd name="T14" fmla="*/ 1 w 4"/>
                      <a:gd name="T15" fmla="*/ 3 h 7"/>
                      <a:gd name="T16" fmla="*/ 2 w 4"/>
                      <a:gd name="T17" fmla="*/ 3 h 7"/>
                      <a:gd name="T18" fmla="*/ 2 w 4"/>
                      <a:gd name="T19" fmla="*/ 4 h 7"/>
                      <a:gd name="T20" fmla="*/ 3 w 4"/>
                      <a:gd name="T21" fmla="*/ 5 h 7"/>
                      <a:gd name="T22" fmla="*/ 3 w 4"/>
                      <a:gd name="T23" fmla="*/ 7 h 7"/>
                      <a:gd name="T24" fmla="*/ 4 w 4"/>
                      <a:gd name="T25" fmla="*/ 7 h 7"/>
                      <a:gd name="T26" fmla="*/ 4 w 4"/>
                      <a:gd name="T27" fmla="*/ 5 h 7"/>
                      <a:gd name="T28" fmla="*/ 3 w 4"/>
                      <a:gd name="T29" fmla="*/ 4 h 7"/>
                      <a:gd name="T30" fmla="*/ 3 w 4"/>
                      <a:gd name="T3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6"/>
                          <a:pt x="3" y="6"/>
                          <a:pt x="3" y="7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0" name="Freeform 2198">
                    <a:extLst>
                      <a:ext uri="{FF2B5EF4-FFF2-40B4-BE49-F238E27FC236}">
                        <a16:creationId xmlns:a16="http://schemas.microsoft.com/office/drawing/2014/main" id="{C0E64533-5D18-4438-B8E9-271FF02A0B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94" y="2451"/>
                    <a:ext cx="83" cy="13"/>
                  </a:xfrm>
                  <a:custGeom>
                    <a:avLst/>
                    <a:gdLst>
                      <a:gd name="T0" fmla="*/ 2 w 31"/>
                      <a:gd name="T1" fmla="*/ 2 h 5"/>
                      <a:gd name="T2" fmla="*/ 5 w 31"/>
                      <a:gd name="T3" fmla="*/ 2 h 5"/>
                      <a:gd name="T4" fmla="*/ 6 w 31"/>
                      <a:gd name="T5" fmla="*/ 3 h 5"/>
                      <a:gd name="T6" fmla="*/ 7 w 31"/>
                      <a:gd name="T7" fmla="*/ 3 h 5"/>
                      <a:gd name="T8" fmla="*/ 10 w 31"/>
                      <a:gd name="T9" fmla="*/ 3 h 5"/>
                      <a:gd name="T10" fmla="*/ 10 w 31"/>
                      <a:gd name="T11" fmla="*/ 3 h 5"/>
                      <a:gd name="T12" fmla="*/ 10 w 31"/>
                      <a:gd name="T13" fmla="*/ 3 h 5"/>
                      <a:gd name="T14" fmla="*/ 17 w 31"/>
                      <a:gd name="T15" fmla="*/ 3 h 5"/>
                      <a:gd name="T16" fmla="*/ 18 w 31"/>
                      <a:gd name="T17" fmla="*/ 4 h 5"/>
                      <a:gd name="T18" fmla="*/ 19 w 31"/>
                      <a:gd name="T19" fmla="*/ 4 h 5"/>
                      <a:gd name="T20" fmla="*/ 21 w 31"/>
                      <a:gd name="T21" fmla="*/ 4 h 5"/>
                      <a:gd name="T22" fmla="*/ 22 w 31"/>
                      <a:gd name="T23" fmla="*/ 3 h 5"/>
                      <a:gd name="T24" fmla="*/ 22 w 31"/>
                      <a:gd name="T25" fmla="*/ 4 h 5"/>
                      <a:gd name="T26" fmla="*/ 23 w 31"/>
                      <a:gd name="T27" fmla="*/ 4 h 5"/>
                      <a:gd name="T28" fmla="*/ 25 w 31"/>
                      <a:gd name="T29" fmla="*/ 4 h 5"/>
                      <a:gd name="T30" fmla="*/ 26 w 31"/>
                      <a:gd name="T31" fmla="*/ 4 h 5"/>
                      <a:gd name="T32" fmla="*/ 26 w 31"/>
                      <a:gd name="T33" fmla="*/ 4 h 5"/>
                      <a:gd name="T34" fmla="*/ 26 w 31"/>
                      <a:gd name="T35" fmla="*/ 4 h 5"/>
                      <a:gd name="T36" fmla="*/ 27 w 31"/>
                      <a:gd name="T37" fmla="*/ 4 h 5"/>
                      <a:gd name="T38" fmla="*/ 28 w 31"/>
                      <a:gd name="T39" fmla="*/ 4 h 5"/>
                      <a:gd name="T40" fmla="*/ 31 w 31"/>
                      <a:gd name="T41" fmla="*/ 4 h 5"/>
                      <a:gd name="T42" fmla="*/ 31 w 31"/>
                      <a:gd name="T43" fmla="*/ 4 h 5"/>
                      <a:gd name="T44" fmla="*/ 31 w 31"/>
                      <a:gd name="T45" fmla="*/ 3 h 5"/>
                      <a:gd name="T46" fmla="*/ 30 w 31"/>
                      <a:gd name="T47" fmla="*/ 2 h 5"/>
                      <a:gd name="T48" fmla="*/ 28 w 31"/>
                      <a:gd name="T49" fmla="*/ 2 h 5"/>
                      <a:gd name="T50" fmla="*/ 26 w 31"/>
                      <a:gd name="T51" fmla="*/ 2 h 5"/>
                      <a:gd name="T52" fmla="*/ 25 w 31"/>
                      <a:gd name="T53" fmla="*/ 2 h 5"/>
                      <a:gd name="T54" fmla="*/ 25 w 31"/>
                      <a:gd name="T55" fmla="*/ 3 h 5"/>
                      <a:gd name="T56" fmla="*/ 24 w 31"/>
                      <a:gd name="T57" fmla="*/ 2 h 5"/>
                      <a:gd name="T58" fmla="*/ 23 w 31"/>
                      <a:gd name="T59" fmla="*/ 2 h 5"/>
                      <a:gd name="T60" fmla="*/ 22 w 31"/>
                      <a:gd name="T61" fmla="*/ 3 h 5"/>
                      <a:gd name="T62" fmla="*/ 20 w 31"/>
                      <a:gd name="T63" fmla="*/ 2 h 5"/>
                      <a:gd name="T64" fmla="*/ 19 w 31"/>
                      <a:gd name="T65" fmla="*/ 2 h 5"/>
                      <a:gd name="T66" fmla="*/ 19 w 31"/>
                      <a:gd name="T67" fmla="*/ 1 h 5"/>
                      <a:gd name="T68" fmla="*/ 13 w 31"/>
                      <a:gd name="T69" fmla="*/ 1 h 5"/>
                      <a:gd name="T70" fmla="*/ 13 w 31"/>
                      <a:gd name="T71" fmla="*/ 2 h 5"/>
                      <a:gd name="T72" fmla="*/ 11 w 31"/>
                      <a:gd name="T73" fmla="*/ 2 h 5"/>
                      <a:gd name="T74" fmla="*/ 10 w 31"/>
                      <a:gd name="T75" fmla="*/ 2 h 5"/>
                      <a:gd name="T76" fmla="*/ 9 w 31"/>
                      <a:gd name="T77" fmla="*/ 1 h 5"/>
                      <a:gd name="T78" fmla="*/ 7 w 31"/>
                      <a:gd name="T79" fmla="*/ 1 h 5"/>
                      <a:gd name="T80" fmla="*/ 6 w 31"/>
                      <a:gd name="T81" fmla="*/ 1 h 5"/>
                      <a:gd name="T82" fmla="*/ 5 w 31"/>
                      <a:gd name="T83" fmla="*/ 0 h 5"/>
                      <a:gd name="T84" fmla="*/ 3 w 31"/>
                      <a:gd name="T85" fmla="*/ 0 h 5"/>
                      <a:gd name="T86" fmla="*/ 3 w 31"/>
                      <a:gd name="T87" fmla="*/ 0 h 5"/>
                      <a:gd name="T88" fmla="*/ 3 w 31"/>
                      <a:gd name="T89" fmla="*/ 0 h 5"/>
                      <a:gd name="T90" fmla="*/ 3 w 31"/>
                      <a:gd name="T91" fmla="*/ 0 h 5"/>
                      <a:gd name="T92" fmla="*/ 1 w 31"/>
                      <a:gd name="T93" fmla="*/ 0 h 5"/>
                      <a:gd name="T94" fmla="*/ 1 w 31"/>
                      <a:gd name="T95" fmla="*/ 0 h 5"/>
                      <a:gd name="T96" fmla="*/ 1 w 31"/>
                      <a:gd name="T97" fmla="*/ 2 h 5"/>
                      <a:gd name="T98" fmla="*/ 2 w 31"/>
                      <a:gd name="T99" fmla="*/ 2 h 5"/>
                      <a:gd name="T100" fmla="*/ 17 w 31"/>
                      <a:gd name="T101" fmla="*/ 3 h 5"/>
                      <a:gd name="T102" fmla="*/ 17 w 31"/>
                      <a:gd name="T103" fmla="*/ 3 h 5"/>
                      <a:gd name="T104" fmla="*/ 17 w 31"/>
                      <a:gd name="T105" fmla="*/ 3 h 5"/>
                      <a:gd name="T106" fmla="*/ 17 w 31"/>
                      <a:gd name="T10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1" h="5">
                        <a:moveTo>
                          <a:pt x="2" y="2"/>
                        </a:moveTo>
                        <a:cubicBezTo>
                          <a:pt x="3" y="2"/>
                          <a:pt x="4" y="2"/>
                          <a:pt x="5" y="2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4"/>
                          <a:pt x="9" y="4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14" y="3"/>
                          <a:pt x="17" y="3"/>
                        </a:cubicBezTo>
                        <a:cubicBezTo>
                          <a:pt x="17" y="3"/>
                          <a:pt x="17" y="4"/>
                          <a:pt x="18" y="4"/>
                        </a:cubicBezTo>
                        <a:cubicBezTo>
                          <a:pt x="18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1" y="4"/>
                        </a:cubicBezTo>
                        <a:cubicBezTo>
                          <a:pt x="21" y="4"/>
                          <a:pt x="21" y="3"/>
                          <a:pt x="22" y="3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4" y="4"/>
                          <a:pt x="25" y="4"/>
                        </a:cubicBezTo>
                        <a:cubicBezTo>
                          <a:pt x="25" y="4"/>
                          <a:pt x="25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8" y="4"/>
                        </a:cubicBezTo>
                        <a:cubicBezTo>
                          <a:pt x="29" y="5"/>
                          <a:pt x="30" y="5"/>
                          <a:pt x="31" y="4"/>
                        </a:cubicBezTo>
                        <a:cubicBezTo>
                          <a:pt x="31" y="4"/>
                          <a:pt x="31" y="4"/>
                          <a:pt x="31" y="4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2"/>
                          <a:pt x="30" y="2"/>
                        </a:cubicBezTo>
                        <a:cubicBezTo>
                          <a:pt x="30" y="2"/>
                          <a:pt x="29" y="2"/>
                          <a:pt x="28" y="2"/>
                        </a:cubicBezTo>
                        <a:cubicBezTo>
                          <a:pt x="28" y="3"/>
                          <a:pt x="27" y="3"/>
                          <a:pt x="26" y="2"/>
                        </a:cubicBezTo>
                        <a:cubicBezTo>
                          <a:pt x="26" y="2"/>
                          <a:pt x="26" y="2"/>
                          <a:pt x="25" y="2"/>
                        </a:cubicBezTo>
                        <a:cubicBezTo>
                          <a:pt x="25" y="3"/>
                          <a:pt x="25" y="3"/>
                          <a:pt x="25" y="3"/>
                        </a:cubicBezTo>
                        <a:cubicBezTo>
                          <a:pt x="25" y="3"/>
                          <a:pt x="25" y="2"/>
                          <a:pt x="24" y="2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2" y="2"/>
                          <a:pt x="22" y="2"/>
                          <a:pt x="22" y="3"/>
                        </a:cubicBezTo>
                        <a:cubicBezTo>
                          <a:pt x="21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19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7" y="1"/>
                          <a:pt x="15" y="1"/>
                          <a:pt x="13" y="1"/>
                        </a:cubicBezTo>
                        <a:cubicBezTo>
                          <a:pt x="13" y="1"/>
                          <a:pt x="13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1" y="2"/>
                          <a:pt x="10" y="2"/>
                          <a:pt x="10" y="2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lose/>
                        <a:moveTo>
                          <a:pt x="17" y="3"/>
                        </a:move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1" name="Freeform 2199">
                    <a:extLst>
                      <a:ext uri="{FF2B5EF4-FFF2-40B4-BE49-F238E27FC236}">
                        <a16:creationId xmlns:a16="http://schemas.microsoft.com/office/drawing/2014/main" id="{1E2BAF64-35CF-41A2-AFC5-86693695C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05"/>
                    <a:ext cx="6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2" name="Freeform 2200">
                    <a:extLst>
                      <a:ext uri="{FF2B5EF4-FFF2-40B4-BE49-F238E27FC236}">
                        <a16:creationId xmlns:a16="http://schemas.microsoft.com/office/drawing/2014/main" id="{2E37E913-0BA2-4F89-8744-572344999F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81" y="3867"/>
                    <a:ext cx="43" cy="48"/>
                  </a:xfrm>
                  <a:custGeom>
                    <a:avLst/>
                    <a:gdLst>
                      <a:gd name="T0" fmla="*/ 14 w 16"/>
                      <a:gd name="T1" fmla="*/ 14 h 18"/>
                      <a:gd name="T2" fmla="*/ 14 w 16"/>
                      <a:gd name="T3" fmla="*/ 14 h 18"/>
                      <a:gd name="T4" fmla="*/ 13 w 16"/>
                      <a:gd name="T5" fmla="*/ 12 h 18"/>
                      <a:gd name="T6" fmla="*/ 12 w 16"/>
                      <a:gd name="T7" fmla="*/ 11 h 18"/>
                      <a:gd name="T8" fmla="*/ 11 w 16"/>
                      <a:gd name="T9" fmla="*/ 9 h 18"/>
                      <a:gd name="T10" fmla="*/ 10 w 16"/>
                      <a:gd name="T11" fmla="*/ 9 h 18"/>
                      <a:gd name="T12" fmla="*/ 9 w 16"/>
                      <a:gd name="T13" fmla="*/ 8 h 18"/>
                      <a:gd name="T14" fmla="*/ 9 w 16"/>
                      <a:gd name="T15" fmla="*/ 7 h 18"/>
                      <a:gd name="T16" fmla="*/ 8 w 16"/>
                      <a:gd name="T17" fmla="*/ 7 h 18"/>
                      <a:gd name="T18" fmla="*/ 7 w 16"/>
                      <a:gd name="T19" fmla="*/ 6 h 18"/>
                      <a:gd name="T20" fmla="*/ 7 w 16"/>
                      <a:gd name="T21" fmla="*/ 6 h 18"/>
                      <a:gd name="T22" fmla="*/ 6 w 16"/>
                      <a:gd name="T23" fmla="*/ 5 h 18"/>
                      <a:gd name="T24" fmla="*/ 4 w 16"/>
                      <a:gd name="T25" fmla="*/ 3 h 18"/>
                      <a:gd name="T26" fmla="*/ 4 w 16"/>
                      <a:gd name="T27" fmla="*/ 2 h 18"/>
                      <a:gd name="T28" fmla="*/ 3 w 16"/>
                      <a:gd name="T29" fmla="*/ 1 h 18"/>
                      <a:gd name="T30" fmla="*/ 1 w 16"/>
                      <a:gd name="T31" fmla="*/ 0 h 18"/>
                      <a:gd name="T32" fmla="*/ 1 w 16"/>
                      <a:gd name="T33" fmla="*/ 2 h 18"/>
                      <a:gd name="T34" fmla="*/ 2 w 16"/>
                      <a:gd name="T35" fmla="*/ 2 h 18"/>
                      <a:gd name="T36" fmla="*/ 2 w 16"/>
                      <a:gd name="T37" fmla="*/ 3 h 18"/>
                      <a:gd name="T38" fmla="*/ 3 w 16"/>
                      <a:gd name="T39" fmla="*/ 4 h 18"/>
                      <a:gd name="T40" fmla="*/ 3 w 16"/>
                      <a:gd name="T41" fmla="*/ 4 h 18"/>
                      <a:gd name="T42" fmla="*/ 3 w 16"/>
                      <a:gd name="T43" fmla="*/ 5 h 18"/>
                      <a:gd name="T44" fmla="*/ 5 w 16"/>
                      <a:gd name="T45" fmla="*/ 6 h 18"/>
                      <a:gd name="T46" fmla="*/ 5 w 16"/>
                      <a:gd name="T47" fmla="*/ 6 h 18"/>
                      <a:gd name="T48" fmla="*/ 6 w 16"/>
                      <a:gd name="T49" fmla="*/ 7 h 18"/>
                      <a:gd name="T50" fmla="*/ 6 w 16"/>
                      <a:gd name="T51" fmla="*/ 7 h 18"/>
                      <a:gd name="T52" fmla="*/ 7 w 16"/>
                      <a:gd name="T53" fmla="*/ 8 h 18"/>
                      <a:gd name="T54" fmla="*/ 8 w 16"/>
                      <a:gd name="T55" fmla="*/ 10 h 18"/>
                      <a:gd name="T56" fmla="*/ 10 w 16"/>
                      <a:gd name="T57" fmla="*/ 12 h 18"/>
                      <a:gd name="T58" fmla="*/ 13 w 16"/>
                      <a:gd name="T59" fmla="*/ 15 h 18"/>
                      <a:gd name="T60" fmla="*/ 15 w 16"/>
                      <a:gd name="T61" fmla="*/ 17 h 18"/>
                      <a:gd name="T62" fmla="*/ 16 w 16"/>
                      <a:gd name="T63" fmla="*/ 18 h 18"/>
                      <a:gd name="T64" fmla="*/ 16 w 16"/>
                      <a:gd name="T65" fmla="*/ 17 h 18"/>
                      <a:gd name="T66" fmla="*/ 2 w 16"/>
                      <a:gd name="T67" fmla="*/ 2 h 18"/>
                      <a:gd name="T68" fmla="*/ 2 w 16"/>
                      <a:gd name="T69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6" h="18">
                        <a:moveTo>
                          <a:pt x="14" y="14"/>
                        </a:move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3"/>
                          <a:pt x="13" y="13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1" y="9"/>
                          <a:pt x="11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4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8"/>
                          <a:pt x="6" y="8"/>
                          <a:pt x="7" y="8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8" y="10"/>
                          <a:pt x="8" y="10"/>
                          <a:pt x="9" y="11"/>
                        </a:cubicBezTo>
                        <a:cubicBezTo>
                          <a:pt x="9" y="11"/>
                          <a:pt x="9" y="12"/>
                          <a:pt x="10" y="12"/>
                        </a:cubicBezTo>
                        <a:cubicBezTo>
                          <a:pt x="10" y="13"/>
                          <a:pt x="11" y="13"/>
                          <a:pt x="11" y="14"/>
                        </a:cubicBezTo>
                        <a:cubicBezTo>
                          <a:pt x="12" y="14"/>
                          <a:pt x="12" y="15"/>
                          <a:pt x="13" y="15"/>
                        </a:cubicBezTo>
                        <a:cubicBezTo>
                          <a:pt x="13" y="15"/>
                          <a:pt x="13" y="15"/>
                          <a:pt x="14" y="16"/>
                        </a:cubicBezTo>
                        <a:cubicBezTo>
                          <a:pt x="14" y="16"/>
                          <a:pt x="15" y="16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6" y="18"/>
                        </a:cubicBezTo>
                        <a:cubicBezTo>
                          <a:pt x="16" y="18"/>
                          <a:pt x="16" y="18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6"/>
                          <a:pt x="16" y="15"/>
                          <a:pt x="14" y="14"/>
                        </a:cubicBezTo>
                        <a:close/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3" name="Freeform 2201">
                    <a:extLst>
                      <a:ext uri="{FF2B5EF4-FFF2-40B4-BE49-F238E27FC236}">
                        <a16:creationId xmlns:a16="http://schemas.microsoft.com/office/drawing/2014/main" id="{299A6858-C928-44C4-8C25-89DD0B9C2A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3" y="3274"/>
                    <a:ext cx="5" cy="8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2 h 3"/>
                      <a:gd name="T8" fmla="*/ 0 w 2"/>
                      <a:gd name="T9" fmla="*/ 2 h 3"/>
                      <a:gd name="T10" fmla="*/ 0 w 2"/>
                      <a:gd name="T11" fmla="*/ 3 h 3"/>
                      <a:gd name="T12" fmla="*/ 1 w 2"/>
                      <a:gd name="T13" fmla="*/ 3 h 3"/>
                      <a:gd name="T14" fmla="*/ 2 w 2"/>
                      <a:gd name="T1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4" name="Freeform 2202">
                    <a:extLst>
                      <a:ext uri="{FF2B5EF4-FFF2-40B4-BE49-F238E27FC236}">
                        <a16:creationId xmlns:a16="http://schemas.microsoft.com/office/drawing/2014/main" id="{C6F26356-9C85-4A27-BC92-A097A9810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1" y="2625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0 h 3"/>
                      <a:gd name="T6" fmla="*/ 1 w 3"/>
                      <a:gd name="T7" fmla="*/ 1 h 3"/>
                      <a:gd name="T8" fmla="*/ 1 w 3"/>
                      <a:gd name="T9" fmla="*/ 2 h 3"/>
                      <a:gd name="T10" fmla="*/ 2 w 3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5" name="Freeform 2203">
                    <a:extLst>
                      <a:ext uri="{FF2B5EF4-FFF2-40B4-BE49-F238E27FC236}">
                        <a16:creationId xmlns:a16="http://schemas.microsoft.com/office/drawing/2014/main" id="{98E8238A-9A21-4C3B-84ED-88EF666AD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3" y="2652"/>
                    <a:ext cx="6" cy="13"/>
                  </a:xfrm>
                  <a:custGeom>
                    <a:avLst/>
                    <a:gdLst>
                      <a:gd name="T0" fmla="*/ 0 w 2"/>
                      <a:gd name="T1" fmla="*/ 4 h 5"/>
                      <a:gd name="T2" fmla="*/ 1 w 2"/>
                      <a:gd name="T3" fmla="*/ 4 h 5"/>
                      <a:gd name="T4" fmla="*/ 2 w 2"/>
                      <a:gd name="T5" fmla="*/ 3 h 5"/>
                      <a:gd name="T6" fmla="*/ 2 w 2"/>
                      <a:gd name="T7" fmla="*/ 4 h 5"/>
                      <a:gd name="T8" fmla="*/ 2 w 2"/>
                      <a:gd name="T9" fmla="*/ 3 h 5"/>
                      <a:gd name="T10" fmla="*/ 2 w 2"/>
                      <a:gd name="T11" fmla="*/ 1 h 5"/>
                      <a:gd name="T12" fmla="*/ 1 w 2"/>
                      <a:gd name="T13" fmla="*/ 1 h 5"/>
                      <a:gd name="T14" fmla="*/ 1 w 2"/>
                      <a:gd name="T15" fmla="*/ 1 h 5"/>
                      <a:gd name="T16" fmla="*/ 0 w 2"/>
                      <a:gd name="T17" fmla="*/ 4 h 5"/>
                      <a:gd name="T18" fmla="*/ 0 w 2"/>
                      <a:gd name="T1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5">
                        <a:moveTo>
                          <a:pt x="0" y="4"/>
                        </a:move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1" y="4"/>
                          <a:pt x="1" y="4"/>
                          <a:pt x="2" y="3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6" name="Freeform 2204">
                    <a:extLst>
                      <a:ext uri="{FF2B5EF4-FFF2-40B4-BE49-F238E27FC236}">
                        <a16:creationId xmlns:a16="http://schemas.microsoft.com/office/drawing/2014/main" id="{A4D0A668-7B91-47F2-BB7E-CD9EF0447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6" y="2461"/>
                    <a:ext cx="5" cy="9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7" name="Freeform 2205">
                    <a:extLst>
                      <a:ext uri="{FF2B5EF4-FFF2-40B4-BE49-F238E27FC236}">
                        <a16:creationId xmlns:a16="http://schemas.microsoft.com/office/drawing/2014/main" id="{36F20FA6-DC37-4554-A015-43EB9C11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009"/>
                    <a:ext cx="8" cy="5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0 w 3"/>
                      <a:gd name="T9" fmla="*/ 0 h 2"/>
                      <a:gd name="T10" fmla="*/ 1 w 3"/>
                      <a:gd name="T11" fmla="*/ 1 h 2"/>
                      <a:gd name="T12" fmla="*/ 1 w 3"/>
                      <a:gd name="T13" fmla="*/ 2 h 2"/>
                      <a:gd name="T14" fmla="*/ 2 w 3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2">
                        <a:moveTo>
                          <a:pt x="2" y="1"/>
                        </a:move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8" name="Freeform 2206">
                    <a:extLst>
                      <a:ext uri="{FF2B5EF4-FFF2-40B4-BE49-F238E27FC236}">
                        <a16:creationId xmlns:a16="http://schemas.microsoft.com/office/drawing/2014/main" id="{25EE91C2-11B5-4408-8F47-A875E81CD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3977"/>
                    <a:ext cx="11" cy="8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2 w 4"/>
                      <a:gd name="T3" fmla="*/ 1 h 3"/>
                      <a:gd name="T4" fmla="*/ 0 w 4"/>
                      <a:gd name="T5" fmla="*/ 1 h 3"/>
                      <a:gd name="T6" fmla="*/ 2 w 4"/>
                      <a:gd name="T7" fmla="*/ 2 h 3"/>
                      <a:gd name="T8" fmla="*/ 3 w 4"/>
                      <a:gd name="T9" fmla="*/ 2 h 3"/>
                      <a:gd name="T10" fmla="*/ 3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49" name="Freeform 2207">
                    <a:extLst>
                      <a:ext uri="{FF2B5EF4-FFF2-40B4-BE49-F238E27FC236}">
                        <a16:creationId xmlns:a16="http://schemas.microsoft.com/office/drawing/2014/main" id="{50D8E742-3ADF-4D48-B7C7-DA8B3CDA5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956"/>
                    <a:ext cx="5" cy="8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2 w 2"/>
                      <a:gd name="T3" fmla="*/ 1 h 3"/>
                      <a:gd name="T4" fmla="*/ 2 w 2"/>
                      <a:gd name="T5" fmla="*/ 0 h 3"/>
                      <a:gd name="T6" fmla="*/ 1 w 2"/>
                      <a:gd name="T7" fmla="*/ 0 h 3"/>
                      <a:gd name="T8" fmla="*/ 1 w 2"/>
                      <a:gd name="T9" fmla="*/ 2 h 3"/>
                      <a:gd name="T10" fmla="*/ 1 w 2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1" y="3"/>
                          <a:pt x="2" y="2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0" name="Freeform 2208">
                    <a:extLst>
                      <a:ext uri="{FF2B5EF4-FFF2-40B4-BE49-F238E27FC236}">
                        <a16:creationId xmlns:a16="http://schemas.microsoft.com/office/drawing/2014/main" id="{AC5304C4-703D-4DBD-885B-285B6E24A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2799"/>
                    <a:ext cx="14" cy="9"/>
                  </a:xfrm>
                  <a:custGeom>
                    <a:avLst/>
                    <a:gdLst>
                      <a:gd name="T0" fmla="*/ 0 w 5"/>
                      <a:gd name="T1" fmla="*/ 3 h 3"/>
                      <a:gd name="T2" fmla="*/ 3 w 5"/>
                      <a:gd name="T3" fmla="*/ 2 h 3"/>
                      <a:gd name="T4" fmla="*/ 5 w 5"/>
                      <a:gd name="T5" fmla="*/ 1 h 3"/>
                      <a:gd name="T6" fmla="*/ 5 w 5"/>
                      <a:gd name="T7" fmla="*/ 0 h 3"/>
                      <a:gd name="T8" fmla="*/ 4 w 5"/>
                      <a:gd name="T9" fmla="*/ 0 h 3"/>
                      <a:gd name="T10" fmla="*/ 2 w 5"/>
                      <a:gd name="T11" fmla="*/ 2 h 3"/>
                      <a:gd name="T12" fmla="*/ 0 w 5"/>
                      <a:gd name="T13" fmla="*/ 2 h 3"/>
                      <a:gd name="T14" fmla="*/ 0 w 5"/>
                      <a:gd name="T15" fmla="*/ 3 h 3"/>
                      <a:gd name="T16" fmla="*/ 0 w 5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1" y="3"/>
                          <a:pt x="2" y="3"/>
                          <a:pt x="3" y="2"/>
                        </a:cubicBezTo>
                        <a:cubicBezTo>
                          <a:pt x="3" y="2"/>
                          <a:pt x="4" y="2"/>
                          <a:pt x="5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1" name="Freeform 2209">
                    <a:extLst>
                      <a:ext uri="{FF2B5EF4-FFF2-40B4-BE49-F238E27FC236}">
                        <a16:creationId xmlns:a16="http://schemas.microsoft.com/office/drawing/2014/main" id="{3F23CCE5-7E32-461D-9094-9B0B8932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33"/>
                    <a:ext cx="11" cy="13"/>
                  </a:xfrm>
                  <a:custGeom>
                    <a:avLst/>
                    <a:gdLst>
                      <a:gd name="T0" fmla="*/ 1 w 4"/>
                      <a:gd name="T1" fmla="*/ 3 h 5"/>
                      <a:gd name="T2" fmla="*/ 2 w 4"/>
                      <a:gd name="T3" fmla="*/ 5 h 5"/>
                      <a:gd name="T4" fmla="*/ 2 w 4"/>
                      <a:gd name="T5" fmla="*/ 5 h 5"/>
                      <a:gd name="T6" fmla="*/ 2 w 4"/>
                      <a:gd name="T7" fmla="*/ 5 h 5"/>
                      <a:gd name="T8" fmla="*/ 2 w 4"/>
                      <a:gd name="T9" fmla="*/ 5 h 5"/>
                      <a:gd name="T10" fmla="*/ 3 w 4"/>
                      <a:gd name="T11" fmla="*/ 5 h 5"/>
                      <a:gd name="T12" fmla="*/ 4 w 4"/>
                      <a:gd name="T13" fmla="*/ 4 h 5"/>
                      <a:gd name="T14" fmla="*/ 3 w 4"/>
                      <a:gd name="T15" fmla="*/ 2 h 5"/>
                      <a:gd name="T16" fmla="*/ 3 w 4"/>
                      <a:gd name="T17" fmla="*/ 2 h 5"/>
                      <a:gd name="T18" fmla="*/ 3 w 4"/>
                      <a:gd name="T19" fmla="*/ 2 h 5"/>
                      <a:gd name="T20" fmla="*/ 2 w 4"/>
                      <a:gd name="T21" fmla="*/ 1 h 5"/>
                      <a:gd name="T22" fmla="*/ 1 w 4"/>
                      <a:gd name="T23" fmla="*/ 1 h 5"/>
                      <a:gd name="T24" fmla="*/ 1 w 4"/>
                      <a:gd name="T25" fmla="*/ 1 h 5"/>
                      <a:gd name="T26" fmla="*/ 1 w 4"/>
                      <a:gd name="T27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" h="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2" name="Freeform 2210">
                    <a:extLst>
                      <a:ext uri="{FF2B5EF4-FFF2-40B4-BE49-F238E27FC236}">
                        <a16:creationId xmlns:a16="http://schemas.microsoft.com/office/drawing/2014/main" id="{8406CFA5-4A9C-4303-BE8A-17C53E4E5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79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1 h 2"/>
                      <a:gd name="T16" fmla="*/ 1 w 2"/>
                      <a:gd name="T1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3" name="Freeform 2211">
                    <a:extLst>
                      <a:ext uri="{FF2B5EF4-FFF2-40B4-BE49-F238E27FC236}">
                        <a16:creationId xmlns:a16="http://schemas.microsoft.com/office/drawing/2014/main" id="{0AE6D5C9-3EAE-4712-AB35-C1B1C6028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7"/>
                    <a:ext cx="11" cy="21"/>
                  </a:xfrm>
                  <a:custGeom>
                    <a:avLst/>
                    <a:gdLst>
                      <a:gd name="T0" fmla="*/ 4 w 4"/>
                      <a:gd name="T1" fmla="*/ 7 h 8"/>
                      <a:gd name="T2" fmla="*/ 4 w 4"/>
                      <a:gd name="T3" fmla="*/ 6 h 8"/>
                      <a:gd name="T4" fmla="*/ 4 w 4"/>
                      <a:gd name="T5" fmla="*/ 5 h 8"/>
                      <a:gd name="T6" fmla="*/ 3 w 4"/>
                      <a:gd name="T7" fmla="*/ 5 h 8"/>
                      <a:gd name="T8" fmla="*/ 3 w 4"/>
                      <a:gd name="T9" fmla="*/ 4 h 8"/>
                      <a:gd name="T10" fmla="*/ 2 w 4"/>
                      <a:gd name="T11" fmla="*/ 4 h 8"/>
                      <a:gd name="T12" fmla="*/ 2 w 4"/>
                      <a:gd name="T13" fmla="*/ 4 h 8"/>
                      <a:gd name="T14" fmla="*/ 2 w 4"/>
                      <a:gd name="T15" fmla="*/ 2 h 8"/>
                      <a:gd name="T16" fmla="*/ 1 w 4"/>
                      <a:gd name="T17" fmla="*/ 1 h 8"/>
                      <a:gd name="T18" fmla="*/ 1 w 4"/>
                      <a:gd name="T19" fmla="*/ 1 h 8"/>
                      <a:gd name="T20" fmla="*/ 1 w 4"/>
                      <a:gd name="T21" fmla="*/ 1 h 8"/>
                      <a:gd name="T22" fmla="*/ 1 w 4"/>
                      <a:gd name="T23" fmla="*/ 1 h 8"/>
                      <a:gd name="T24" fmla="*/ 0 w 4"/>
                      <a:gd name="T25" fmla="*/ 1 h 8"/>
                      <a:gd name="T26" fmla="*/ 0 w 4"/>
                      <a:gd name="T27" fmla="*/ 2 h 8"/>
                      <a:gd name="T28" fmla="*/ 1 w 4"/>
                      <a:gd name="T29" fmla="*/ 3 h 8"/>
                      <a:gd name="T30" fmla="*/ 1 w 4"/>
                      <a:gd name="T31" fmla="*/ 4 h 8"/>
                      <a:gd name="T32" fmla="*/ 1 w 4"/>
                      <a:gd name="T33" fmla="*/ 4 h 8"/>
                      <a:gd name="T34" fmla="*/ 1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6 h 8"/>
                      <a:gd name="T40" fmla="*/ 3 w 4"/>
                      <a:gd name="T41" fmla="*/ 7 h 8"/>
                      <a:gd name="T42" fmla="*/ 4 w 4"/>
                      <a:gd name="T43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8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4" y="8"/>
                          <a:pt x="4" y="8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4" name="Freeform 2212">
                    <a:extLst>
                      <a:ext uri="{FF2B5EF4-FFF2-40B4-BE49-F238E27FC236}">
                        <a16:creationId xmlns:a16="http://schemas.microsoft.com/office/drawing/2014/main" id="{AB388BEB-12A8-4AB2-B395-CF4128909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5" y="3280"/>
                    <a:ext cx="8" cy="13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0 h 5"/>
                      <a:gd name="T4" fmla="*/ 1 w 3"/>
                      <a:gd name="T5" fmla="*/ 0 h 5"/>
                      <a:gd name="T6" fmla="*/ 0 w 3"/>
                      <a:gd name="T7" fmla="*/ 3 h 5"/>
                      <a:gd name="T8" fmla="*/ 1 w 3"/>
                      <a:gd name="T9" fmla="*/ 5 h 5"/>
                      <a:gd name="T10" fmla="*/ 1 w 3"/>
                      <a:gd name="T11" fmla="*/ 5 h 5"/>
                      <a:gd name="T12" fmla="*/ 2 w 3"/>
                      <a:gd name="T13" fmla="*/ 4 h 5"/>
                      <a:gd name="T14" fmla="*/ 2 w 3"/>
                      <a:gd name="T15" fmla="*/ 3 h 5"/>
                      <a:gd name="T16" fmla="*/ 2 w 3"/>
                      <a:gd name="T17" fmla="*/ 3 h 5"/>
                      <a:gd name="T18" fmla="*/ 3 w 3"/>
                      <a:gd name="T19" fmla="*/ 2 h 5"/>
                      <a:gd name="T20" fmla="*/ 3 w 3"/>
                      <a:gd name="T21" fmla="*/ 1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5" name="Freeform 2213">
                    <a:extLst>
                      <a:ext uri="{FF2B5EF4-FFF2-40B4-BE49-F238E27FC236}">
                        <a16:creationId xmlns:a16="http://schemas.microsoft.com/office/drawing/2014/main" id="{A0439377-676C-4A68-83FB-2B5BD621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805"/>
                    <a:ext cx="5" cy="6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1 h 2"/>
                      <a:gd name="T8" fmla="*/ 2 w 2"/>
                      <a:gd name="T9" fmla="*/ 2 h 2"/>
                      <a:gd name="T10" fmla="*/ 2 w 2"/>
                      <a:gd name="T11" fmla="*/ 2 h 2"/>
                      <a:gd name="T12" fmla="*/ 2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6" name="Freeform 2214">
                    <a:extLst>
                      <a:ext uri="{FF2B5EF4-FFF2-40B4-BE49-F238E27FC236}">
                        <a16:creationId xmlns:a16="http://schemas.microsoft.com/office/drawing/2014/main" id="{71ECBA11-1694-4263-883B-A15E7627AC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60" y="2451"/>
                    <a:ext cx="32" cy="10"/>
                  </a:xfrm>
                  <a:custGeom>
                    <a:avLst/>
                    <a:gdLst>
                      <a:gd name="T0" fmla="*/ 1 w 12"/>
                      <a:gd name="T1" fmla="*/ 3 h 4"/>
                      <a:gd name="T2" fmla="*/ 3 w 12"/>
                      <a:gd name="T3" fmla="*/ 3 h 4"/>
                      <a:gd name="T4" fmla="*/ 5 w 12"/>
                      <a:gd name="T5" fmla="*/ 3 h 4"/>
                      <a:gd name="T6" fmla="*/ 8 w 12"/>
                      <a:gd name="T7" fmla="*/ 3 h 4"/>
                      <a:gd name="T8" fmla="*/ 9 w 12"/>
                      <a:gd name="T9" fmla="*/ 4 h 4"/>
                      <a:gd name="T10" fmla="*/ 11 w 12"/>
                      <a:gd name="T11" fmla="*/ 3 h 4"/>
                      <a:gd name="T12" fmla="*/ 11 w 12"/>
                      <a:gd name="T13" fmla="*/ 2 h 4"/>
                      <a:gd name="T14" fmla="*/ 12 w 12"/>
                      <a:gd name="T15" fmla="*/ 1 h 4"/>
                      <a:gd name="T16" fmla="*/ 11 w 12"/>
                      <a:gd name="T17" fmla="*/ 0 h 4"/>
                      <a:gd name="T18" fmla="*/ 9 w 12"/>
                      <a:gd name="T19" fmla="*/ 0 h 4"/>
                      <a:gd name="T20" fmla="*/ 9 w 12"/>
                      <a:gd name="T21" fmla="*/ 1 h 4"/>
                      <a:gd name="T22" fmla="*/ 8 w 12"/>
                      <a:gd name="T23" fmla="*/ 1 h 4"/>
                      <a:gd name="T24" fmla="*/ 6 w 12"/>
                      <a:gd name="T25" fmla="*/ 1 h 4"/>
                      <a:gd name="T26" fmla="*/ 5 w 12"/>
                      <a:gd name="T27" fmla="*/ 2 h 4"/>
                      <a:gd name="T28" fmla="*/ 5 w 12"/>
                      <a:gd name="T29" fmla="*/ 2 h 4"/>
                      <a:gd name="T30" fmla="*/ 4 w 12"/>
                      <a:gd name="T31" fmla="*/ 1 h 4"/>
                      <a:gd name="T32" fmla="*/ 4 w 12"/>
                      <a:gd name="T33" fmla="*/ 1 h 4"/>
                      <a:gd name="T34" fmla="*/ 4 w 12"/>
                      <a:gd name="T35" fmla="*/ 1 h 4"/>
                      <a:gd name="T36" fmla="*/ 3 w 12"/>
                      <a:gd name="T37" fmla="*/ 1 h 4"/>
                      <a:gd name="T38" fmla="*/ 1 w 12"/>
                      <a:gd name="T39" fmla="*/ 1 h 4"/>
                      <a:gd name="T40" fmla="*/ 0 w 12"/>
                      <a:gd name="T41" fmla="*/ 1 h 4"/>
                      <a:gd name="T42" fmla="*/ 0 w 12"/>
                      <a:gd name="T43" fmla="*/ 2 h 4"/>
                      <a:gd name="T44" fmla="*/ 0 w 12"/>
                      <a:gd name="T45" fmla="*/ 2 h 4"/>
                      <a:gd name="T46" fmla="*/ 1 w 12"/>
                      <a:gd name="T47" fmla="*/ 3 h 4"/>
                      <a:gd name="T48" fmla="*/ 10 w 12"/>
                      <a:gd name="T49" fmla="*/ 1 h 4"/>
                      <a:gd name="T50" fmla="*/ 10 w 12"/>
                      <a:gd name="T51" fmla="*/ 1 h 4"/>
                      <a:gd name="T52" fmla="*/ 10 w 12"/>
                      <a:gd name="T53" fmla="*/ 1 h 4"/>
                      <a:gd name="T54" fmla="*/ 10 w 12"/>
                      <a:gd name="T5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" h="4">
                        <a:moveTo>
                          <a:pt x="1" y="3"/>
                        </a:move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6" y="3"/>
                          <a:pt x="7" y="3"/>
                          <a:pt x="8" y="3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10" y="4"/>
                          <a:pt x="10" y="4"/>
                          <a:pt x="11" y="3"/>
                        </a:cubicBezTo>
                        <a:cubicBezTo>
                          <a:pt x="11" y="3"/>
                          <a:pt x="11" y="3"/>
                          <a:pt x="11" y="2"/>
                        </a:cubicBezTo>
                        <a:cubicBezTo>
                          <a:pt x="12" y="2"/>
                          <a:pt x="12" y="2"/>
                          <a:pt x="12" y="1"/>
                        </a:cubicBezTo>
                        <a:cubicBezTo>
                          <a:pt x="12" y="1"/>
                          <a:pt x="12" y="0"/>
                          <a:pt x="11" y="0"/>
                        </a:cubicBezTo>
                        <a:cubicBezTo>
                          <a:pt x="11" y="0"/>
                          <a:pt x="10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  <a:moveTo>
                          <a:pt x="10" y="1"/>
                        </a:move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7" name="Freeform 2215">
                    <a:extLst>
                      <a:ext uri="{FF2B5EF4-FFF2-40B4-BE49-F238E27FC236}">
                        <a16:creationId xmlns:a16="http://schemas.microsoft.com/office/drawing/2014/main" id="{469EE40E-FF20-4FE1-B91B-3114725B5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3913"/>
                    <a:ext cx="8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1 h 4"/>
                      <a:gd name="T4" fmla="*/ 0 w 3"/>
                      <a:gd name="T5" fmla="*/ 3 h 4"/>
                      <a:gd name="T6" fmla="*/ 1 w 3"/>
                      <a:gd name="T7" fmla="*/ 4 h 4"/>
                      <a:gd name="T8" fmla="*/ 1 w 3"/>
                      <a:gd name="T9" fmla="*/ 3 h 4"/>
                      <a:gd name="T10" fmla="*/ 1 w 3"/>
                      <a:gd name="T11" fmla="*/ 3 h 4"/>
                      <a:gd name="T12" fmla="*/ 1 w 3"/>
                      <a:gd name="T13" fmla="*/ 4 h 4"/>
                      <a:gd name="T14" fmla="*/ 2 w 3"/>
                      <a:gd name="T15" fmla="*/ 4 h 4"/>
                      <a:gd name="T16" fmla="*/ 2 w 3"/>
                      <a:gd name="T17" fmla="*/ 1 h 4"/>
                      <a:gd name="T18" fmla="*/ 0 w 3"/>
                      <a:gd name="T1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8" name="Freeform 2216">
                    <a:extLst>
                      <a:ext uri="{FF2B5EF4-FFF2-40B4-BE49-F238E27FC236}">
                        <a16:creationId xmlns:a16="http://schemas.microsoft.com/office/drawing/2014/main" id="{5B29C9B0-DC01-4555-9299-839FEF177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9" y="3915"/>
                    <a:ext cx="13" cy="8"/>
                  </a:xfrm>
                  <a:custGeom>
                    <a:avLst/>
                    <a:gdLst>
                      <a:gd name="T0" fmla="*/ 3 w 5"/>
                      <a:gd name="T1" fmla="*/ 0 h 3"/>
                      <a:gd name="T2" fmla="*/ 2 w 5"/>
                      <a:gd name="T3" fmla="*/ 1 h 3"/>
                      <a:gd name="T4" fmla="*/ 1 w 5"/>
                      <a:gd name="T5" fmla="*/ 1 h 3"/>
                      <a:gd name="T6" fmla="*/ 0 w 5"/>
                      <a:gd name="T7" fmla="*/ 2 h 3"/>
                      <a:gd name="T8" fmla="*/ 1 w 5"/>
                      <a:gd name="T9" fmla="*/ 3 h 3"/>
                      <a:gd name="T10" fmla="*/ 1 w 5"/>
                      <a:gd name="T11" fmla="*/ 3 h 3"/>
                      <a:gd name="T12" fmla="*/ 3 w 5"/>
                      <a:gd name="T13" fmla="*/ 3 h 3"/>
                      <a:gd name="T14" fmla="*/ 3 w 5"/>
                      <a:gd name="T15" fmla="*/ 2 h 3"/>
                      <a:gd name="T16" fmla="*/ 4 w 5"/>
                      <a:gd name="T17" fmla="*/ 2 h 3"/>
                      <a:gd name="T18" fmla="*/ 5 w 5"/>
                      <a:gd name="T19" fmla="*/ 1 h 3"/>
                      <a:gd name="T20" fmla="*/ 4 w 5"/>
                      <a:gd name="T21" fmla="*/ 1 h 3"/>
                      <a:gd name="T22" fmla="*/ 3 w 5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59" name="Freeform 2217">
                    <a:extLst>
                      <a:ext uri="{FF2B5EF4-FFF2-40B4-BE49-F238E27FC236}">
                        <a16:creationId xmlns:a16="http://schemas.microsoft.com/office/drawing/2014/main" id="{23A50D53-0BEA-487F-9C48-DC3A0BD7D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8" y="3907"/>
                    <a:ext cx="5" cy="8"/>
                  </a:xfrm>
                  <a:custGeom>
                    <a:avLst/>
                    <a:gdLst>
                      <a:gd name="T0" fmla="*/ 0 w 2"/>
                      <a:gd name="T1" fmla="*/ 1 h 3"/>
                      <a:gd name="T2" fmla="*/ 1 w 2"/>
                      <a:gd name="T3" fmla="*/ 2 h 3"/>
                      <a:gd name="T4" fmla="*/ 2 w 2"/>
                      <a:gd name="T5" fmla="*/ 2 h 3"/>
                      <a:gd name="T6" fmla="*/ 2 w 2"/>
                      <a:gd name="T7" fmla="*/ 1 h 3"/>
                      <a:gd name="T8" fmla="*/ 0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0" name="Freeform 2218">
                    <a:extLst>
                      <a:ext uri="{FF2B5EF4-FFF2-40B4-BE49-F238E27FC236}">
                        <a16:creationId xmlns:a16="http://schemas.microsoft.com/office/drawing/2014/main" id="{5D7102A5-C67B-4593-A315-4F0B4C73B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6" y="2655"/>
                    <a:ext cx="5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1 w 2"/>
                      <a:gd name="T5" fmla="*/ 1 h 2"/>
                      <a:gd name="T6" fmla="*/ 0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1" name="Freeform 2219">
                    <a:extLst>
                      <a:ext uri="{FF2B5EF4-FFF2-40B4-BE49-F238E27FC236}">
                        <a16:creationId xmlns:a16="http://schemas.microsoft.com/office/drawing/2014/main" id="{4AC63939-4A82-4A64-808C-BFAFC4A5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0" y="3768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2" name="Freeform 2220">
                    <a:extLst>
                      <a:ext uri="{FF2B5EF4-FFF2-40B4-BE49-F238E27FC236}">
                        <a16:creationId xmlns:a16="http://schemas.microsoft.com/office/drawing/2014/main" id="{73633712-CCCD-4968-9A73-8E0430E51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0" y="3762"/>
                    <a:ext cx="3" cy="8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2 h 3"/>
                      <a:gd name="T4" fmla="*/ 1 w 1"/>
                      <a:gd name="T5" fmla="*/ 2 h 3"/>
                      <a:gd name="T6" fmla="*/ 1 w 1"/>
                      <a:gd name="T7" fmla="*/ 2 h 3"/>
                      <a:gd name="T8" fmla="*/ 1 w 1"/>
                      <a:gd name="T9" fmla="*/ 2 h 3"/>
                      <a:gd name="T10" fmla="*/ 1 w 1"/>
                      <a:gd name="T11" fmla="*/ 1 h 3"/>
                      <a:gd name="T12" fmla="*/ 0 w 1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3" name="Freeform 2221">
                    <a:extLst>
                      <a:ext uri="{FF2B5EF4-FFF2-40B4-BE49-F238E27FC236}">
                        <a16:creationId xmlns:a16="http://schemas.microsoft.com/office/drawing/2014/main" id="{CA08D8D1-5BB0-48DF-B2A6-F32B3841A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687"/>
                    <a:ext cx="11" cy="14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2 w 4"/>
                      <a:gd name="T3" fmla="*/ 4 h 5"/>
                      <a:gd name="T4" fmla="*/ 3 w 4"/>
                      <a:gd name="T5" fmla="*/ 4 h 5"/>
                      <a:gd name="T6" fmla="*/ 3 w 4"/>
                      <a:gd name="T7" fmla="*/ 2 h 5"/>
                      <a:gd name="T8" fmla="*/ 3 w 4"/>
                      <a:gd name="T9" fmla="*/ 2 h 5"/>
                      <a:gd name="T10" fmla="*/ 2 w 4"/>
                      <a:gd name="T11" fmla="*/ 0 h 5"/>
                      <a:gd name="T12" fmla="*/ 1 w 4"/>
                      <a:gd name="T13" fmla="*/ 2 h 5"/>
                      <a:gd name="T14" fmla="*/ 1 w 4"/>
                      <a:gd name="T15" fmla="*/ 2 h 5"/>
                      <a:gd name="T16" fmla="*/ 1 w 4"/>
                      <a:gd name="T17" fmla="*/ 2 h 5"/>
                      <a:gd name="T18" fmla="*/ 1 w 4"/>
                      <a:gd name="T19" fmla="*/ 3 h 5"/>
                      <a:gd name="T20" fmla="*/ 1 w 4"/>
                      <a:gd name="T21" fmla="*/ 4 h 5"/>
                      <a:gd name="T22" fmla="*/ 1 w 4"/>
                      <a:gd name="T23" fmla="*/ 5 h 5"/>
                      <a:gd name="T24" fmla="*/ 2 w 4"/>
                      <a:gd name="T2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4" y="4"/>
                          <a:pt x="4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2" y="1"/>
                          <a:pt x="2" y="0"/>
                        </a:cubicBez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1" y="4"/>
                        </a:cubicBezTo>
                        <a:cubicBezTo>
                          <a:pt x="1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4" name="Freeform 2222">
                    <a:extLst>
                      <a:ext uri="{FF2B5EF4-FFF2-40B4-BE49-F238E27FC236}">
                        <a16:creationId xmlns:a16="http://schemas.microsoft.com/office/drawing/2014/main" id="{3EDB89FF-9256-49E9-AAE1-FB5E4683E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661"/>
                    <a:ext cx="6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5" name="Freeform 2223">
                    <a:extLst>
                      <a:ext uri="{FF2B5EF4-FFF2-40B4-BE49-F238E27FC236}">
                        <a16:creationId xmlns:a16="http://schemas.microsoft.com/office/drawing/2014/main" id="{48EB7721-5275-4EF3-8CB5-1C716A793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4" y="2786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1 w 2"/>
                      <a:gd name="T7" fmla="*/ 1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6" name="Freeform 2224">
                    <a:extLst>
                      <a:ext uri="{FF2B5EF4-FFF2-40B4-BE49-F238E27FC236}">
                        <a16:creationId xmlns:a16="http://schemas.microsoft.com/office/drawing/2014/main" id="{32B5CE11-8326-46F1-9247-2E1216ED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22" y="2802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2 h 4"/>
                      <a:gd name="T4" fmla="*/ 2 w 2"/>
                      <a:gd name="T5" fmla="*/ 1 h 4"/>
                      <a:gd name="T6" fmla="*/ 1 w 2"/>
                      <a:gd name="T7" fmla="*/ 0 h 4"/>
                      <a:gd name="T8" fmla="*/ 1 w 2"/>
                      <a:gd name="T9" fmla="*/ 0 h 4"/>
                      <a:gd name="T10" fmla="*/ 1 w 2"/>
                      <a:gd name="T11" fmla="*/ 2 h 4"/>
                      <a:gd name="T12" fmla="*/ 0 w 2"/>
                      <a:gd name="T13" fmla="*/ 3 h 4"/>
                      <a:gd name="T14" fmla="*/ 2 w 2"/>
                      <a:gd name="T15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1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7" name="Freeform 2225">
                    <a:extLst>
                      <a:ext uri="{FF2B5EF4-FFF2-40B4-BE49-F238E27FC236}">
                        <a16:creationId xmlns:a16="http://schemas.microsoft.com/office/drawing/2014/main" id="{BC3A68B5-3FA5-4187-B5DD-33A1DE88E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" y="2968"/>
                    <a:ext cx="8" cy="8"/>
                  </a:xfrm>
                  <a:custGeom>
                    <a:avLst/>
                    <a:gdLst>
                      <a:gd name="T0" fmla="*/ 1 w 3"/>
                      <a:gd name="T1" fmla="*/ 3 h 3"/>
                      <a:gd name="T2" fmla="*/ 1 w 3"/>
                      <a:gd name="T3" fmla="*/ 3 h 3"/>
                      <a:gd name="T4" fmla="*/ 2 w 3"/>
                      <a:gd name="T5" fmla="*/ 3 h 3"/>
                      <a:gd name="T6" fmla="*/ 2 w 3"/>
                      <a:gd name="T7" fmla="*/ 1 h 3"/>
                      <a:gd name="T8" fmla="*/ 1 w 3"/>
                      <a:gd name="T9" fmla="*/ 1 h 3"/>
                      <a:gd name="T10" fmla="*/ 0 w 3"/>
                      <a:gd name="T11" fmla="*/ 2 h 3"/>
                      <a:gd name="T12" fmla="*/ 1 w 3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8" name="Freeform 2226">
                    <a:extLst>
                      <a:ext uri="{FF2B5EF4-FFF2-40B4-BE49-F238E27FC236}">
                        <a16:creationId xmlns:a16="http://schemas.microsoft.com/office/drawing/2014/main" id="{FB595598-6BED-4930-83C1-554CC731E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9" y="3508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1 w 1"/>
                      <a:gd name="T11" fmla="*/ 1 h 2"/>
                      <a:gd name="T12" fmla="*/ 0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69" name="Freeform 2227">
                    <a:extLst>
                      <a:ext uri="{FF2B5EF4-FFF2-40B4-BE49-F238E27FC236}">
                        <a16:creationId xmlns:a16="http://schemas.microsoft.com/office/drawing/2014/main" id="{010AEC75-6BFD-4281-885C-45CC57A0E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8" y="2923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1 h 2"/>
                      <a:gd name="T6" fmla="*/ 2 w 2"/>
                      <a:gd name="T7" fmla="*/ 2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1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0" name="Freeform 2228">
                    <a:extLst>
                      <a:ext uri="{FF2B5EF4-FFF2-40B4-BE49-F238E27FC236}">
                        <a16:creationId xmlns:a16="http://schemas.microsoft.com/office/drawing/2014/main" id="{85785740-FB95-4425-BE51-46526358E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51"/>
                    <a:ext cx="10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2 h 2"/>
                      <a:gd name="T4" fmla="*/ 2 w 4"/>
                      <a:gd name="T5" fmla="*/ 2 h 2"/>
                      <a:gd name="T6" fmla="*/ 2 w 4"/>
                      <a:gd name="T7" fmla="*/ 2 h 2"/>
                      <a:gd name="T8" fmla="*/ 4 w 4"/>
                      <a:gd name="T9" fmla="*/ 2 h 2"/>
                      <a:gd name="T10" fmla="*/ 4 w 4"/>
                      <a:gd name="T11" fmla="*/ 1 h 2"/>
                      <a:gd name="T12" fmla="*/ 3 w 4"/>
                      <a:gd name="T13" fmla="*/ 1 h 2"/>
                      <a:gd name="T14" fmla="*/ 1 w 4"/>
                      <a:gd name="T15" fmla="*/ 1 h 2"/>
                      <a:gd name="T16" fmla="*/ 0 w 4"/>
                      <a:gd name="T17" fmla="*/ 1 h 2"/>
                      <a:gd name="T18" fmla="*/ 0 w 4"/>
                      <a:gd name="T19" fmla="*/ 2 h 2"/>
                      <a:gd name="T20" fmla="*/ 0 w 4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1" name="Freeform 2229">
                    <a:extLst>
                      <a:ext uri="{FF2B5EF4-FFF2-40B4-BE49-F238E27FC236}">
                        <a16:creationId xmlns:a16="http://schemas.microsoft.com/office/drawing/2014/main" id="{6BFC5AA3-9582-44AA-B959-10557796AD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" y="2475"/>
                    <a:ext cx="6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0 h 1"/>
                      <a:gd name="T12" fmla="*/ 0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2" name="Freeform 2230">
                    <a:extLst>
                      <a:ext uri="{FF2B5EF4-FFF2-40B4-BE49-F238E27FC236}">
                        <a16:creationId xmlns:a16="http://schemas.microsoft.com/office/drawing/2014/main" id="{49AEB629-2123-46CB-A439-95585CC21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0" y="4074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2 h 2"/>
                      <a:gd name="T6" fmla="*/ 1 w 2"/>
                      <a:gd name="T7" fmla="*/ 2 h 2"/>
                      <a:gd name="T8" fmla="*/ 1 w 2"/>
                      <a:gd name="T9" fmla="*/ 1 h 2"/>
                      <a:gd name="T10" fmla="*/ 1 w 2"/>
                      <a:gd name="T11" fmla="*/ 1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3" name="Freeform 2231">
                    <a:extLst>
                      <a:ext uri="{FF2B5EF4-FFF2-40B4-BE49-F238E27FC236}">
                        <a16:creationId xmlns:a16="http://schemas.microsoft.com/office/drawing/2014/main" id="{1A647EB9-AEF5-4B96-9DA6-EDDBB6519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9" y="3985"/>
                    <a:ext cx="3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4" name="Freeform 2232">
                    <a:extLst>
                      <a:ext uri="{FF2B5EF4-FFF2-40B4-BE49-F238E27FC236}">
                        <a16:creationId xmlns:a16="http://schemas.microsoft.com/office/drawing/2014/main" id="{C4682558-6B5E-4906-9D66-A96A74360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8" y="2671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5" name="Freeform 2233">
                    <a:extLst>
                      <a:ext uri="{FF2B5EF4-FFF2-40B4-BE49-F238E27FC236}">
                        <a16:creationId xmlns:a16="http://schemas.microsoft.com/office/drawing/2014/main" id="{E0340B2B-03C4-4029-AC87-6D8F28403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4" y="3709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6" name="Freeform 2234">
                    <a:extLst>
                      <a:ext uri="{FF2B5EF4-FFF2-40B4-BE49-F238E27FC236}">
                        <a16:creationId xmlns:a16="http://schemas.microsoft.com/office/drawing/2014/main" id="{E97FCD1C-A55E-4751-8CE3-C0B4DDBEF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1" y="3711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7" name="Freeform 2235">
                    <a:extLst>
                      <a:ext uri="{FF2B5EF4-FFF2-40B4-BE49-F238E27FC236}">
                        <a16:creationId xmlns:a16="http://schemas.microsoft.com/office/drawing/2014/main" id="{4F83983D-00FE-4D0A-AAA7-4F451B72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" y="3711"/>
                    <a:ext cx="11" cy="14"/>
                  </a:xfrm>
                  <a:custGeom>
                    <a:avLst/>
                    <a:gdLst>
                      <a:gd name="T0" fmla="*/ 3 w 4"/>
                      <a:gd name="T1" fmla="*/ 3 h 5"/>
                      <a:gd name="T2" fmla="*/ 2 w 4"/>
                      <a:gd name="T3" fmla="*/ 3 h 5"/>
                      <a:gd name="T4" fmla="*/ 1 w 4"/>
                      <a:gd name="T5" fmla="*/ 0 h 5"/>
                      <a:gd name="T6" fmla="*/ 0 w 4"/>
                      <a:gd name="T7" fmla="*/ 0 h 5"/>
                      <a:gd name="T8" fmla="*/ 0 w 4"/>
                      <a:gd name="T9" fmla="*/ 0 h 5"/>
                      <a:gd name="T10" fmla="*/ 0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0 h 5"/>
                      <a:gd name="T16" fmla="*/ 0 w 4"/>
                      <a:gd name="T17" fmla="*/ 1 h 5"/>
                      <a:gd name="T18" fmla="*/ 2 w 4"/>
                      <a:gd name="T19" fmla="*/ 4 h 5"/>
                      <a:gd name="T20" fmla="*/ 2 w 4"/>
                      <a:gd name="T21" fmla="*/ 4 h 5"/>
                      <a:gd name="T22" fmla="*/ 3 w 4"/>
                      <a:gd name="T23" fmla="*/ 4 h 5"/>
                      <a:gd name="T24" fmla="*/ 3 w 4"/>
                      <a:gd name="T25" fmla="*/ 4 h 5"/>
                      <a:gd name="T26" fmla="*/ 3 w 4"/>
                      <a:gd name="T27" fmla="*/ 4 h 5"/>
                      <a:gd name="T28" fmla="*/ 3 w 4"/>
                      <a:gd name="T29" fmla="*/ 4 h 5"/>
                      <a:gd name="T30" fmla="*/ 3 w 4"/>
                      <a:gd name="T31" fmla="*/ 5 h 5"/>
                      <a:gd name="T32" fmla="*/ 4 w 4"/>
                      <a:gd name="T33" fmla="*/ 5 h 5"/>
                      <a:gd name="T34" fmla="*/ 3 w 4"/>
                      <a:gd name="T35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5">
                        <a:moveTo>
                          <a:pt x="3" y="3"/>
                        </a:moveTo>
                        <a:cubicBezTo>
                          <a:pt x="3" y="3"/>
                          <a:pt x="2" y="3"/>
                          <a:pt x="2" y="3"/>
                        </a:cubicBez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8" name="Freeform 2236">
                    <a:extLst>
                      <a:ext uri="{FF2B5EF4-FFF2-40B4-BE49-F238E27FC236}">
                        <a16:creationId xmlns:a16="http://schemas.microsoft.com/office/drawing/2014/main" id="{252A62EA-2BB1-4EBD-A5BC-919FCCBE0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730"/>
                    <a:ext cx="6" cy="6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79" name="Freeform 2237">
                    <a:extLst>
                      <a:ext uri="{FF2B5EF4-FFF2-40B4-BE49-F238E27FC236}">
                        <a16:creationId xmlns:a16="http://schemas.microsoft.com/office/drawing/2014/main" id="{F0C46915-7BD1-4D0E-A217-287CE3C08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6" y="3770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0" name="Freeform 2238">
                    <a:extLst>
                      <a:ext uri="{FF2B5EF4-FFF2-40B4-BE49-F238E27FC236}">
                        <a16:creationId xmlns:a16="http://schemas.microsoft.com/office/drawing/2014/main" id="{21A4A1A6-2031-445D-8A97-3193CE617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9" y="3779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1" name="Freeform 2239">
                    <a:extLst>
                      <a:ext uri="{FF2B5EF4-FFF2-40B4-BE49-F238E27FC236}">
                        <a16:creationId xmlns:a16="http://schemas.microsoft.com/office/drawing/2014/main" id="{90CABD69-DA02-46C0-8645-321B07443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9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2" name="Freeform 2240">
                    <a:extLst>
                      <a:ext uri="{FF2B5EF4-FFF2-40B4-BE49-F238E27FC236}">
                        <a16:creationId xmlns:a16="http://schemas.microsoft.com/office/drawing/2014/main" id="{E46BC201-D75A-47E9-AFF0-DC9361922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2655"/>
                    <a:ext cx="10" cy="8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2 w 4"/>
                      <a:gd name="T5" fmla="*/ 0 h 3"/>
                      <a:gd name="T6" fmla="*/ 1 w 4"/>
                      <a:gd name="T7" fmla="*/ 0 h 3"/>
                      <a:gd name="T8" fmla="*/ 1 w 4"/>
                      <a:gd name="T9" fmla="*/ 1 h 3"/>
                      <a:gd name="T10" fmla="*/ 1 w 4"/>
                      <a:gd name="T11" fmla="*/ 1 h 3"/>
                      <a:gd name="T12" fmla="*/ 1 w 4"/>
                      <a:gd name="T13" fmla="*/ 2 h 3"/>
                      <a:gd name="T14" fmla="*/ 0 w 4"/>
                      <a:gd name="T15" fmla="*/ 2 h 3"/>
                      <a:gd name="T16" fmla="*/ 0 w 4"/>
                      <a:gd name="T17" fmla="*/ 3 h 3"/>
                      <a:gd name="T18" fmla="*/ 0 w 4"/>
                      <a:gd name="T19" fmla="*/ 3 h 3"/>
                      <a:gd name="T20" fmla="*/ 1 w 4"/>
                      <a:gd name="T21" fmla="*/ 3 h 3"/>
                      <a:gd name="T22" fmla="*/ 1 w 4"/>
                      <a:gd name="T23" fmla="*/ 2 h 3"/>
                      <a:gd name="T24" fmla="*/ 1 w 4"/>
                      <a:gd name="T25" fmla="*/ 2 h 3"/>
                      <a:gd name="T26" fmla="*/ 2 w 4"/>
                      <a:gd name="T27" fmla="*/ 2 h 3"/>
                      <a:gd name="T28" fmla="*/ 2 w 4"/>
                      <a:gd name="T29" fmla="*/ 1 h 3"/>
                      <a:gd name="T30" fmla="*/ 2 w 4"/>
                      <a:gd name="T31" fmla="*/ 1 h 3"/>
                      <a:gd name="T32" fmla="*/ 4 w 4"/>
                      <a:gd name="T33" fmla="*/ 1 h 3"/>
                      <a:gd name="T34" fmla="*/ 4 w 4"/>
                      <a:gd name="T35" fmla="*/ 1 h 3"/>
                      <a:gd name="T36" fmla="*/ 3 w 4"/>
                      <a:gd name="T3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3" name="Freeform 2241">
                    <a:extLst>
                      <a:ext uri="{FF2B5EF4-FFF2-40B4-BE49-F238E27FC236}">
                        <a16:creationId xmlns:a16="http://schemas.microsoft.com/office/drawing/2014/main" id="{0858D9F9-9A49-44BD-B5AB-673A127AA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3797"/>
                    <a:ext cx="8" cy="11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2 w 3"/>
                      <a:gd name="T3" fmla="*/ 0 h 4"/>
                      <a:gd name="T4" fmla="*/ 1 w 3"/>
                      <a:gd name="T5" fmla="*/ 1 h 4"/>
                      <a:gd name="T6" fmla="*/ 1 w 3"/>
                      <a:gd name="T7" fmla="*/ 2 h 4"/>
                      <a:gd name="T8" fmla="*/ 1 w 3"/>
                      <a:gd name="T9" fmla="*/ 3 h 4"/>
                      <a:gd name="T10" fmla="*/ 2 w 3"/>
                      <a:gd name="T11" fmla="*/ 4 h 4"/>
                      <a:gd name="T12" fmla="*/ 2 w 3"/>
                      <a:gd name="T13" fmla="*/ 4 h 4"/>
                      <a:gd name="T14" fmla="*/ 2 w 3"/>
                      <a:gd name="T15" fmla="*/ 4 h 4"/>
                      <a:gd name="T16" fmla="*/ 3 w 3"/>
                      <a:gd name="T17" fmla="*/ 2 h 4"/>
                      <a:gd name="T18" fmla="*/ 3 w 3"/>
                      <a:gd name="T19" fmla="*/ 2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3 w 3"/>
                      <a:gd name="T25" fmla="*/ 2 h 4"/>
                      <a:gd name="T26" fmla="*/ 3 w 3"/>
                      <a:gd name="T27" fmla="*/ 2 h 4"/>
                      <a:gd name="T28" fmla="*/ 3 w 3"/>
                      <a:gd name="T2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4" name="Freeform 2242">
                    <a:extLst>
                      <a:ext uri="{FF2B5EF4-FFF2-40B4-BE49-F238E27FC236}">
                        <a16:creationId xmlns:a16="http://schemas.microsoft.com/office/drawing/2014/main" id="{078857ED-36E6-4357-B2A1-116776D71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3838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1 w 2"/>
                      <a:gd name="T7" fmla="*/ 2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5" name="Freeform 2243">
                    <a:extLst>
                      <a:ext uri="{FF2B5EF4-FFF2-40B4-BE49-F238E27FC236}">
                        <a16:creationId xmlns:a16="http://schemas.microsoft.com/office/drawing/2014/main" id="{A3C60058-CA9E-4D07-AE3D-0CDA1D97D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3851"/>
                    <a:ext cx="6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6" name="Freeform 2244">
                    <a:extLst>
                      <a:ext uri="{FF2B5EF4-FFF2-40B4-BE49-F238E27FC236}">
                        <a16:creationId xmlns:a16="http://schemas.microsoft.com/office/drawing/2014/main" id="{5750DB5D-E678-40D4-B0D0-21F7E28C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9" y="385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7" name="Freeform 2245">
                    <a:extLst>
                      <a:ext uri="{FF2B5EF4-FFF2-40B4-BE49-F238E27FC236}">
                        <a16:creationId xmlns:a16="http://schemas.microsoft.com/office/drawing/2014/main" id="{35C92A51-76D4-4D8F-B8D0-1336E5B1D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609"/>
                    <a:ext cx="3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8" name="Freeform 2246">
                    <a:extLst>
                      <a:ext uri="{FF2B5EF4-FFF2-40B4-BE49-F238E27FC236}">
                        <a16:creationId xmlns:a16="http://schemas.microsoft.com/office/drawing/2014/main" id="{8DB4A803-1094-46CC-9A03-14A90A90F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3923"/>
                    <a:ext cx="10" cy="8"/>
                  </a:xfrm>
                  <a:custGeom>
                    <a:avLst/>
                    <a:gdLst>
                      <a:gd name="T0" fmla="*/ 3 w 4"/>
                      <a:gd name="T1" fmla="*/ 2 h 3"/>
                      <a:gd name="T2" fmla="*/ 2 w 4"/>
                      <a:gd name="T3" fmla="*/ 1 h 3"/>
                      <a:gd name="T4" fmla="*/ 2 w 4"/>
                      <a:gd name="T5" fmla="*/ 0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1 h 3"/>
                      <a:gd name="T12" fmla="*/ 0 w 4"/>
                      <a:gd name="T13" fmla="*/ 2 h 3"/>
                      <a:gd name="T14" fmla="*/ 1 w 4"/>
                      <a:gd name="T15" fmla="*/ 2 h 3"/>
                      <a:gd name="T16" fmla="*/ 1 w 4"/>
                      <a:gd name="T17" fmla="*/ 2 h 3"/>
                      <a:gd name="T18" fmla="*/ 2 w 4"/>
                      <a:gd name="T19" fmla="*/ 3 h 3"/>
                      <a:gd name="T20" fmla="*/ 3 w 4"/>
                      <a:gd name="T21" fmla="*/ 3 h 3"/>
                      <a:gd name="T22" fmla="*/ 3 w 4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89" name="Freeform 2247">
                    <a:extLst>
                      <a:ext uri="{FF2B5EF4-FFF2-40B4-BE49-F238E27FC236}">
                        <a16:creationId xmlns:a16="http://schemas.microsoft.com/office/drawing/2014/main" id="{7D4BAF7E-858A-409E-8689-E0F21F49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" y="394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0" name="Freeform 2248">
                    <a:extLst>
                      <a:ext uri="{FF2B5EF4-FFF2-40B4-BE49-F238E27FC236}">
                        <a16:creationId xmlns:a16="http://schemas.microsoft.com/office/drawing/2014/main" id="{DE4D3896-C070-4FD8-8DCC-74042737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50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1" name="Freeform 2249">
                    <a:extLst>
                      <a:ext uri="{FF2B5EF4-FFF2-40B4-BE49-F238E27FC236}">
                        <a16:creationId xmlns:a16="http://schemas.microsoft.com/office/drawing/2014/main" id="{2C189068-D533-4F81-B07D-595329A34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395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2" name="Freeform 2250">
                    <a:extLst>
                      <a:ext uri="{FF2B5EF4-FFF2-40B4-BE49-F238E27FC236}">
                        <a16:creationId xmlns:a16="http://schemas.microsoft.com/office/drawing/2014/main" id="{656E95D5-9175-43D3-AEBF-989652886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4" y="3969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3" name="Freeform 2251">
                    <a:extLst>
                      <a:ext uri="{FF2B5EF4-FFF2-40B4-BE49-F238E27FC236}">
                        <a16:creationId xmlns:a16="http://schemas.microsoft.com/office/drawing/2014/main" id="{1F6E5AC0-5155-4106-BA8C-120C6D33E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" y="3414"/>
                    <a:ext cx="6" cy="5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4" name="Oval 2252">
                    <a:extLst>
                      <a:ext uri="{FF2B5EF4-FFF2-40B4-BE49-F238E27FC236}">
                        <a16:creationId xmlns:a16="http://schemas.microsoft.com/office/drawing/2014/main" id="{7013F688-EEA9-43C9-AB88-962B262FA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3414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5" name="Freeform 2253">
                    <a:extLst>
                      <a:ext uri="{FF2B5EF4-FFF2-40B4-BE49-F238E27FC236}">
                        <a16:creationId xmlns:a16="http://schemas.microsoft.com/office/drawing/2014/main" id="{BA564285-6A93-4ECB-9626-0000ACC84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5" y="3966"/>
                    <a:ext cx="16" cy="11"/>
                  </a:xfrm>
                  <a:custGeom>
                    <a:avLst/>
                    <a:gdLst>
                      <a:gd name="T0" fmla="*/ 4 w 6"/>
                      <a:gd name="T1" fmla="*/ 3 h 4"/>
                      <a:gd name="T2" fmla="*/ 4 w 6"/>
                      <a:gd name="T3" fmla="*/ 1 h 4"/>
                      <a:gd name="T4" fmla="*/ 2 w 6"/>
                      <a:gd name="T5" fmla="*/ 1 h 4"/>
                      <a:gd name="T6" fmla="*/ 1 w 6"/>
                      <a:gd name="T7" fmla="*/ 0 h 4"/>
                      <a:gd name="T8" fmla="*/ 1 w 6"/>
                      <a:gd name="T9" fmla="*/ 2 h 4"/>
                      <a:gd name="T10" fmla="*/ 1 w 6"/>
                      <a:gd name="T11" fmla="*/ 2 h 4"/>
                      <a:gd name="T12" fmla="*/ 1 w 6"/>
                      <a:gd name="T13" fmla="*/ 1 h 4"/>
                      <a:gd name="T14" fmla="*/ 0 w 6"/>
                      <a:gd name="T15" fmla="*/ 2 h 4"/>
                      <a:gd name="T16" fmla="*/ 0 w 6"/>
                      <a:gd name="T17" fmla="*/ 3 h 4"/>
                      <a:gd name="T18" fmla="*/ 2 w 6"/>
                      <a:gd name="T19" fmla="*/ 2 h 4"/>
                      <a:gd name="T20" fmla="*/ 2 w 6"/>
                      <a:gd name="T21" fmla="*/ 2 h 4"/>
                      <a:gd name="T22" fmla="*/ 2 w 6"/>
                      <a:gd name="T23" fmla="*/ 2 h 4"/>
                      <a:gd name="T24" fmla="*/ 2 w 6"/>
                      <a:gd name="T25" fmla="*/ 2 h 4"/>
                      <a:gd name="T26" fmla="*/ 4 w 6"/>
                      <a:gd name="T27" fmla="*/ 3 h 4"/>
                      <a:gd name="T28" fmla="*/ 5 w 6"/>
                      <a:gd name="T29" fmla="*/ 4 h 4"/>
                      <a:gd name="T30" fmla="*/ 5 w 6"/>
                      <a:gd name="T31" fmla="*/ 4 h 4"/>
                      <a:gd name="T32" fmla="*/ 6 w 6"/>
                      <a:gd name="T33" fmla="*/ 4 h 4"/>
                      <a:gd name="T34" fmla="*/ 5 w 6"/>
                      <a:gd name="T35" fmla="*/ 3 h 4"/>
                      <a:gd name="T36" fmla="*/ 4 w 6"/>
                      <a:gd name="T3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3"/>
                        </a:moveTo>
                        <a:cubicBezTo>
                          <a:pt x="4" y="2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6" name="Freeform 2254">
                    <a:extLst>
                      <a:ext uri="{FF2B5EF4-FFF2-40B4-BE49-F238E27FC236}">
                        <a16:creationId xmlns:a16="http://schemas.microsoft.com/office/drawing/2014/main" id="{E2A4A2B0-3951-49FC-A669-470850ACB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2858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7" name="Freeform 2255">
                    <a:extLst>
                      <a:ext uri="{FF2B5EF4-FFF2-40B4-BE49-F238E27FC236}">
                        <a16:creationId xmlns:a16="http://schemas.microsoft.com/office/drawing/2014/main" id="{4856C839-8E94-47DE-8249-BA3F1E995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266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8" name="Freeform 2256">
                    <a:extLst>
                      <a:ext uri="{FF2B5EF4-FFF2-40B4-BE49-F238E27FC236}">
                        <a16:creationId xmlns:a16="http://schemas.microsoft.com/office/drawing/2014/main" id="{80C67662-EBA6-4C3A-95B7-044CD90DE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2" y="256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599" name="Freeform 2257">
                    <a:extLst>
                      <a:ext uri="{FF2B5EF4-FFF2-40B4-BE49-F238E27FC236}">
                        <a16:creationId xmlns:a16="http://schemas.microsoft.com/office/drawing/2014/main" id="{CA54E5AF-2264-409E-B2EE-0BA5D8F10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4" y="406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0" name="Freeform 2258">
                    <a:extLst>
                      <a:ext uri="{FF2B5EF4-FFF2-40B4-BE49-F238E27FC236}">
                        <a16:creationId xmlns:a16="http://schemas.microsoft.com/office/drawing/2014/main" id="{8CE55E41-4D0F-40B2-852E-385BDED1C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4" y="2711"/>
                    <a:ext cx="8" cy="11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1 w 3"/>
                      <a:gd name="T3" fmla="*/ 3 h 4"/>
                      <a:gd name="T4" fmla="*/ 1 w 3"/>
                      <a:gd name="T5" fmla="*/ 2 h 4"/>
                      <a:gd name="T6" fmla="*/ 2 w 3"/>
                      <a:gd name="T7" fmla="*/ 2 h 4"/>
                      <a:gd name="T8" fmla="*/ 2 w 3"/>
                      <a:gd name="T9" fmla="*/ 1 h 4"/>
                      <a:gd name="T10" fmla="*/ 2 w 3"/>
                      <a:gd name="T11" fmla="*/ 1 h 4"/>
                      <a:gd name="T12" fmla="*/ 1 w 3"/>
                      <a:gd name="T13" fmla="*/ 1 h 4"/>
                      <a:gd name="T14" fmla="*/ 1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2 h 4"/>
                      <a:gd name="T20" fmla="*/ 0 w 3"/>
                      <a:gd name="T21" fmla="*/ 3 h 4"/>
                      <a:gd name="T22" fmla="*/ 0 w 3"/>
                      <a:gd name="T23" fmla="*/ 3 h 4"/>
                      <a:gd name="T24" fmla="*/ 0 w 3"/>
                      <a:gd name="T2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1" name="Freeform 2259">
                    <a:extLst>
                      <a:ext uri="{FF2B5EF4-FFF2-40B4-BE49-F238E27FC236}">
                        <a16:creationId xmlns:a16="http://schemas.microsoft.com/office/drawing/2014/main" id="{6F5AF5C7-4EA0-4573-8F96-2990086CE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7" y="4100"/>
                    <a:ext cx="2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0 w 1"/>
                      <a:gd name="T3" fmla="*/ 1 h 2"/>
                      <a:gd name="T4" fmla="*/ 1 w 1"/>
                      <a:gd name="T5" fmla="*/ 1 h 2"/>
                      <a:gd name="T6" fmla="*/ 1 w 1"/>
                      <a:gd name="T7" fmla="*/ 0 h 2"/>
                      <a:gd name="T8" fmla="*/ 0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2" name="Freeform 2260">
                    <a:extLst>
                      <a:ext uri="{FF2B5EF4-FFF2-40B4-BE49-F238E27FC236}">
                        <a16:creationId xmlns:a16="http://schemas.microsoft.com/office/drawing/2014/main" id="{B9338ED5-4520-4497-BB1F-44D138122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8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0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3" name="Freeform 2261">
                    <a:extLst>
                      <a:ext uri="{FF2B5EF4-FFF2-40B4-BE49-F238E27FC236}">
                        <a16:creationId xmlns:a16="http://schemas.microsoft.com/office/drawing/2014/main" id="{E5156225-23DC-488B-8989-D6BE86854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3" y="4108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0 w 2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4" name="Freeform 2262">
                    <a:extLst>
                      <a:ext uri="{FF2B5EF4-FFF2-40B4-BE49-F238E27FC236}">
                        <a16:creationId xmlns:a16="http://schemas.microsoft.com/office/drawing/2014/main" id="{19AF8B5C-C97D-4A59-BD28-97758BDEF9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8" y="3084"/>
                    <a:ext cx="40" cy="249"/>
                  </a:xfrm>
                  <a:custGeom>
                    <a:avLst/>
                    <a:gdLst>
                      <a:gd name="T0" fmla="*/ 4 w 15"/>
                      <a:gd name="T1" fmla="*/ 69 h 93"/>
                      <a:gd name="T2" fmla="*/ 4 w 15"/>
                      <a:gd name="T3" fmla="*/ 66 h 93"/>
                      <a:gd name="T4" fmla="*/ 4 w 15"/>
                      <a:gd name="T5" fmla="*/ 62 h 93"/>
                      <a:gd name="T6" fmla="*/ 4 w 15"/>
                      <a:gd name="T7" fmla="*/ 61 h 93"/>
                      <a:gd name="T8" fmla="*/ 5 w 15"/>
                      <a:gd name="T9" fmla="*/ 62 h 93"/>
                      <a:gd name="T10" fmla="*/ 6 w 15"/>
                      <a:gd name="T11" fmla="*/ 68 h 93"/>
                      <a:gd name="T12" fmla="*/ 7 w 15"/>
                      <a:gd name="T13" fmla="*/ 70 h 93"/>
                      <a:gd name="T14" fmla="*/ 8 w 15"/>
                      <a:gd name="T15" fmla="*/ 74 h 93"/>
                      <a:gd name="T16" fmla="*/ 8 w 15"/>
                      <a:gd name="T17" fmla="*/ 81 h 93"/>
                      <a:gd name="T18" fmla="*/ 8 w 15"/>
                      <a:gd name="T19" fmla="*/ 85 h 93"/>
                      <a:gd name="T20" fmla="*/ 8 w 15"/>
                      <a:gd name="T21" fmla="*/ 87 h 93"/>
                      <a:gd name="T22" fmla="*/ 9 w 15"/>
                      <a:gd name="T23" fmla="*/ 93 h 93"/>
                      <a:gd name="T24" fmla="*/ 11 w 15"/>
                      <a:gd name="T25" fmla="*/ 93 h 93"/>
                      <a:gd name="T26" fmla="*/ 10 w 15"/>
                      <a:gd name="T27" fmla="*/ 90 h 93"/>
                      <a:gd name="T28" fmla="*/ 11 w 15"/>
                      <a:gd name="T29" fmla="*/ 87 h 93"/>
                      <a:gd name="T30" fmla="*/ 10 w 15"/>
                      <a:gd name="T31" fmla="*/ 85 h 93"/>
                      <a:gd name="T32" fmla="*/ 10 w 15"/>
                      <a:gd name="T33" fmla="*/ 81 h 93"/>
                      <a:gd name="T34" fmla="*/ 10 w 15"/>
                      <a:gd name="T35" fmla="*/ 78 h 93"/>
                      <a:gd name="T36" fmla="*/ 13 w 15"/>
                      <a:gd name="T37" fmla="*/ 77 h 93"/>
                      <a:gd name="T38" fmla="*/ 11 w 15"/>
                      <a:gd name="T39" fmla="*/ 76 h 93"/>
                      <a:gd name="T40" fmla="*/ 10 w 15"/>
                      <a:gd name="T41" fmla="*/ 74 h 93"/>
                      <a:gd name="T42" fmla="*/ 10 w 15"/>
                      <a:gd name="T43" fmla="*/ 69 h 93"/>
                      <a:gd name="T44" fmla="*/ 10 w 15"/>
                      <a:gd name="T45" fmla="*/ 68 h 93"/>
                      <a:gd name="T46" fmla="*/ 10 w 15"/>
                      <a:gd name="T47" fmla="*/ 67 h 93"/>
                      <a:gd name="T48" fmla="*/ 9 w 15"/>
                      <a:gd name="T49" fmla="*/ 57 h 93"/>
                      <a:gd name="T50" fmla="*/ 11 w 15"/>
                      <a:gd name="T51" fmla="*/ 51 h 93"/>
                      <a:gd name="T52" fmla="*/ 10 w 15"/>
                      <a:gd name="T53" fmla="*/ 44 h 93"/>
                      <a:gd name="T54" fmla="*/ 12 w 15"/>
                      <a:gd name="T55" fmla="*/ 38 h 93"/>
                      <a:gd name="T56" fmla="*/ 12 w 15"/>
                      <a:gd name="T57" fmla="*/ 32 h 93"/>
                      <a:gd name="T58" fmla="*/ 12 w 15"/>
                      <a:gd name="T59" fmla="*/ 24 h 93"/>
                      <a:gd name="T60" fmla="*/ 12 w 15"/>
                      <a:gd name="T61" fmla="*/ 17 h 93"/>
                      <a:gd name="T62" fmla="*/ 13 w 15"/>
                      <a:gd name="T63" fmla="*/ 16 h 93"/>
                      <a:gd name="T64" fmla="*/ 14 w 15"/>
                      <a:gd name="T65" fmla="*/ 7 h 93"/>
                      <a:gd name="T66" fmla="*/ 15 w 15"/>
                      <a:gd name="T67" fmla="*/ 3 h 93"/>
                      <a:gd name="T68" fmla="*/ 15 w 15"/>
                      <a:gd name="T69" fmla="*/ 2 h 93"/>
                      <a:gd name="T70" fmla="*/ 12 w 15"/>
                      <a:gd name="T71" fmla="*/ 1 h 93"/>
                      <a:gd name="T72" fmla="*/ 10 w 15"/>
                      <a:gd name="T73" fmla="*/ 5 h 93"/>
                      <a:gd name="T74" fmla="*/ 9 w 15"/>
                      <a:gd name="T75" fmla="*/ 9 h 93"/>
                      <a:gd name="T76" fmla="*/ 7 w 15"/>
                      <a:gd name="T77" fmla="*/ 12 h 93"/>
                      <a:gd name="T78" fmla="*/ 7 w 15"/>
                      <a:gd name="T79" fmla="*/ 12 h 93"/>
                      <a:gd name="T80" fmla="*/ 7 w 15"/>
                      <a:gd name="T81" fmla="*/ 14 h 93"/>
                      <a:gd name="T82" fmla="*/ 9 w 15"/>
                      <a:gd name="T83" fmla="*/ 16 h 93"/>
                      <a:gd name="T84" fmla="*/ 9 w 15"/>
                      <a:gd name="T85" fmla="*/ 17 h 93"/>
                      <a:gd name="T86" fmla="*/ 7 w 15"/>
                      <a:gd name="T87" fmla="*/ 17 h 93"/>
                      <a:gd name="T88" fmla="*/ 5 w 15"/>
                      <a:gd name="T89" fmla="*/ 25 h 93"/>
                      <a:gd name="T90" fmla="*/ 5 w 15"/>
                      <a:gd name="T91" fmla="*/ 26 h 93"/>
                      <a:gd name="T92" fmla="*/ 4 w 15"/>
                      <a:gd name="T93" fmla="*/ 30 h 93"/>
                      <a:gd name="T94" fmla="*/ 4 w 15"/>
                      <a:gd name="T95" fmla="*/ 31 h 93"/>
                      <a:gd name="T96" fmla="*/ 3 w 15"/>
                      <a:gd name="T97" fmla="*/ 35 h 93"/>
                      <a:gd name="T98" fmla="*/ 2 w 15"/>
                      <a:gd name="T99" fmla="*/ 41 h 93"/>
                      <a:gd name="T100" fmla="*/ 2 w 15"/>
                      <a:gd name="T101" fmla="*/ 52 h 93"/>
                      <a:gd name="T102" fmla="*/ 2 w 15"/>
                      <a:gd name="T103" fmla="*/ 52 h 93"/>
                      <a:gd name="T104" fmla="*/ 2 w 15"/>
                      <a:gd name="T105" fmla="*/ 54 h 93"/>
                      <a:gd name="T106" fmla="*/ 1 w 15"/>
                      <a:gd name="T107" fmla="*/ 58 h 93"/>
                      <a:gd name="T108" fmla="*/ 1 w 15"/>
                      <a:gd name="T109" fmla="*/ 67 h 93"/>
                      <a:gd name="T110" fmla="*/ 2 w 15"/>
                      <a:gd name="T111" fmla="*/ 69 h 93"/>
                      <a:gd name="T112" fmla="*/ 5 w 15"/>
                      <a:gd name="T113" fmla="*/ 27 h 93"/>
                      <a:gd name="T114" fmla="*/ 5 w 15"/>
                      <a:gd name="T115" fmla="*/ 27 h 93"/>
                      <a:gd name="T116" fmla="*/ 4 w 15"/>
                      <a:gd name="T117" fmla="*/ 58 h 93"/>
                      <a:gd name="T118" fmla="*/ 9 w 15"/>
                      <a:gd name="T119" fmla="*/ 86 h 93"/>
                      <a:gd name="T120" fmla="*/ 9 w 15"/>
                      <a:gd name="T121" fmla="*/ 86 h 93"/>
                      <a:gd name="T122" fmla="*/ 2 w 15"/>
                      <a:gd name="T123" fmla="*/ 6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5" h="93">
                        <a:moveTo>
                          <a:pt x="3" y="71"/>
                        </a:moveTo>
                        <a:cubicBezTo>
                          <a:pt x="3" y="71"/>
                          <a:pt x="3" y="70"/>
                          <a:pt x="3" y="70"/>
                        </a:cubicBezTo>
                        <a:cubicBezTo>
                          <a:pt x="4" y="70"/>
                          <a:pt x="4" y="70"/>
                          <a:pt x="4" y="69"/>
                        </a:cubicBezTo>
                        <a:cubicBezTo>
                          <a:pt x="5" y="69"/>
                          <a:pt x="5" y="68"/>
                          <a:pt x="4" y="68"/>
                        </a:cubicBezTo>
                        <a:cubicBezTo>
                          <a:pt x="4" y="68"/>
                          <a:pt x="4" y="68"/>
                          <a:pt x="4" y="67"/>
                        </a:cubicBezTo>
                        <a:cubicBezTo>
                          <a:pt x="4" y="67"/>
                          <a:pt x="4" y="67"/>
                          <a:pt x="4" y="66"/>
                        </a:cubicBezTo>
                        <a:cubicBezTo>
                          <a:pt x="4" y="66"/>
                          <a:pt x="4" y="66"/>
                          <a:pt x="4" y="66"/>
                        </a:cubicBezTo>
                        <a:cubicBezTo>
                          <a:pt x="4" y="65"/>
                          <a:pt x="4" y="64"/>
                          <a:pt x="4" y="63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4" y="62"/>
                          <a:pt x="4" y="62"/>
                        </a:cubicBezTo>
                        <a:cubicBezTo>
                          <a:pt x="4" y="62"/>
                          <a:pt x="5" y="62"/>
                          <a:pt x="5" y="62"/>
                        </a:cubicBezTo>
                        <a:cubicBezTo>
                          <a:pt x="5" y="61"/>
                          <a:pt x="4" y="61"/>
                          <a:pt x="4" y="61"/>
                        </a:cubicBezTo>
                        <a:cubicBezTo>
                          <a:pt x="4" y="61"/>
                          <a:pt x="4" y="60"/>
                          <a:pt x="4" y="60"/>
                        </a:cubicBezTo>
                        <a:cubicBezTo>
                          <a:pt x="4" y="60"/>
                          <a:pt x="4" y="60"/>
                          <a:pt x="5" y="60"/>
                        </a:cubicBezTo>
                        <a:cubicBezTo>
                          <a:pt x="5" y="60"/>
                          <a:pt x="5" y="61"/>
                          <a:pt x="5" y="62"/>
                        </a:cubicBezTo>
                        <a:cubicBezTo>
                          <a:pt x="5" y="62"/>
                          <a:pt x="5" y="63"/>
                          <a:pt x="5" y="63"/>
                        </a:cubicBezTo>
                        <a:cubicBezTo>
                          <a:pt x="5" y="64"/>
                          <a:pt x="6" y="64"/>
                          <a:pt x="6" y="64"/>
                        </a:cubicBezTo>
                        <a:cubicBezTo>
                          <a:pt x="6" y="66"/>
                          <a:pt x="6" y="67"/>
                          <a:pt x="6" y="68"/>
                        </a:cubicBezTo>
                        <a:cubicBezTo>
                          <a:pt x="6" y="69"/>
                          <a:pt x="6" y="69"/>
                          <a:pt x="7" y="69"/>
                        </a:cubicBezTo>
                        <a:cubicBezTo>
                          <a:pt x="7" y="69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0"/>
                          <a:pt x="7" y="70"/>
                          <a:pt x="7" y="70"/>
                        </a:cubicBezTo>
                        <a:cubicBezTo>
                          <a:pt x="7" y="71"/>
                          <a:pt x="7" y="72"/>
                          <a:pt x="7" y="72"/>
                        </a:cubicBezTo>
                        <a:cubicBezTo>
                          <a:pt x="7" y="73"/>
                          <a:pt x="7" y="73"/>
                          <a:pt x="8" y="74"/>
                        </a:cubicBezTo>
                        <a:cubicBezTo>
                          <a:pt x="7" y="74"/>
                          <a:pt x="7" y="74"/>
                          <a:pt x="7" y="74"/>
                        </a:cubicBezTo>
                        <a:cubicBezTo>
                          <a:pt x="7" y="75"/>
                          <a:pt x="7" y="76"/>
                          <a:pt x="7" y="77"/>
                        </a:cubicBezTo>
                        <a:cubicBezTo>
                          <a:pt x="7" y="78"/>
                          <a:pt x="7" y="80"/>
                          <a:pt x="8" y="81"/>
                        </a:cubicBezTo>
                        <a:cubicBezTo>
                          <a:pt x="8" y="81"/>
                          <a:pt x="8" y="82"/>
                          <a:pt x="8" y="82"/>
                        </a:cubicBezTo>
                        <a:cubicBezTo>
                          <a:pt x="8" y="82"/>
                          <a:pt x="8" y="82"/>
                          <a:pt x="8" y="82"/>
                        </a:cubicBezTo>
                        <a:cubicBezTo>
                          <a:pt x="8" y="83"/>
                          <a:pt x="8" y="84"/>
                          <a:pt x="8" y="85"/>
                        </a:cubicBezTo>
                        <a:cubicBezTo>
                          <a:pt x="8" y="85"/>
                          <a:pt x="8" y="86"/>
                          <a:pt x="8" y="86"/>
                        </a:cubicBezTo>
                        <a:cubicBezTo>
                          <a:pt x="8" y="86"/>
                          <a:pt x="8" y="87"/>
                          <a:pt x="8" y="87"/>
                        </a:cubicBezTo>
                        <a:cubicBezTo>
                          <a:pt x="8" y="87"/>
                          <a:pt x="8" y="87"/>
                          <a:pt x="8" y="87"/>
                        </a:cubicBezTo>
                        <a:cubicBezTo>
                          <a:pt x="8" y="89"/>
                          <a:pt x="8" y="90"/>
                          <a:pt x="8" y="92"/>
                        </a:cubicBezTo>
                        <a:cubicBezTo>
                          <a:pt x="8" y="92"/>
                          <a:pt x="8" y="92"/>
                          <a:pt x="8" y="92"/>
                        </a:cubicBezTo>
                        <a:cubicBezTo>
                          <a:pt x="8" y="93"/>
                          <a:pt x="9" y="93"/>
                          <a:pt x="9" y="93"/>
                        </a:cubicBezTo>
                        <a:cubicBezTo>
                          <a:pt x="9" y="92"/>
                          <a:pt x="9" y="92"/>
                          <a:pt x="9" y="92"/>
                        </a:cubicBezTo>
                        <a:cubicBezTo>
                          <a:pt x="9" y="93"/>
                          <a:pt x="10" y="93"/>
                          <a:pt x="10" y="93"/>
                        </a:cubicBezTo>
                        <a:cubicBezTo>
                          <a:pt x="10" y="93"/>
                          <a:pt x="11" y="93"/>
                          <a:pt x="11" y="93"/>
                        </a:cubicBezTo>
                        <a:cubicBezTo>
                          <a:pt x="11" y="93"/>
                          <a:pt x="11" y="92"/>
                          <a:pt x="11" y="92"/>
                        </a:cubicBezTo>
                        <a:cubicBezTo>
                          <a:pt x="10" y="91"/>
                          <a:pt x="10" y="90"/>
                          <a:pt x="10" y="90"/>
                        </a:cubicBezTo>
                        <a:cubicBezTo>
                          <a:pt x="10" y="90"/>
                          <a:pt x="10" y="90"/>
                          <a:pt x="10" y="90"/>
                        </a:cubicBezTo>
                        <a:cubicBezTo>
                          <a:pt x="10" y="90"/>
                          <a:pt x="11" y="90"/>
                          <a:pt x="11" y="89"/>
                        </a:cubicBezTo>
                        <a:cubicBezTo>
                          <a:pt x="11" y="89"/>
                          <a:pt x="11" y="89"/>
                          <a:pt x="11" y="89"/>
                        </a:cubicBezTo>
                        <a:cubicBezTo>
                          <a:pt x="11" y="88"/>
                          <a:pt x="11" y="88"/>
                          <a:pt x="11" y="87"/>
                        </a:cubicBezTo>
                        <a:cubicBezTo>
                          <a:pt x="11" y="87"/>
                          <a:pt x="11" y="87"/>
                          <a:pt x="11" y="87"/>
                        </a:cubicBezTo>
                        <a:cubicBezTo>
                          <a:pt x="11" y="87"/>
                          <a:pt x="11" y="86"/>
                          <a:pt x="11" y="86"/>
                        </a:cubicBezTo>
                        <a:cubicBezTo>
                          <a:pt x="11" y="85"/>
                          <a:pt x="11" y="85"/>
                          <a:pt x="10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0" y="84"/>
                          <a:pt x="10" y="82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1"/>
                          <a:pt x="10" y="81"/>
                          <a:pt x="10" y="81"/>
                        </a:cubicBezTo>
                        <a:cubicBezTo>
                          <a:pt x="10" y="80"/>
                          <a:pt x="10" y="79"/>
                          <a:pt x="10" y="79"/>
                        </a:cubicBezTo>
                        <a:cubicBezTo>
                          <a:pt x="10" y="79"/>
                          <a:pt x="10" y="78"/>
                          <a:pt x="10" y="78"/>
                        </a:cubicBezTo>
                        <a:cubicBezTo>
                          <a:pt x="11" y="78"/>
                          <a:pt x="11" y="78"/>
                          <a:pt x="12" y="78"/>
                        </a:cubicBezTo>
                        <a:cubicBezTo>
                          <a:pt x="12" y="78"/>
                          <a:pt x="12" y="77"/>
                          <a:pt x="12" y="77"/>
                        </a:cubicBezTo>
                        <a:cubicBezTo>
                          <a:pt x="13" y="77"/>
                          <a:pt x="13" y="77"/>
                          <a:pt x="13" y="77"/>
                        </a:cubicBezTo>
                        <a:cubicBezTo>
                          <a:pt x="13" y="77"/>
                          <a:pt x="12" y="76"/>
                          <a:pt x="12" y="76"/>
                        </a:cubicBezTo>
                        <a:cubicBezTo>
                          <a:pt x="12" y="76"/>
                          <a:pt x="11" y="76"/>
                          <a:pt x="11" y="76"/>
                        </a:cubicBezTo>
                        <a:cubicBezTo>
                          <a:pt x="11" y="76"/>
                          <a:pt x="11" y="76"/>
                          <a:pt x="11" y="76"/>
                        </a:cubicBezTo>
                        <a:cubicBezTo>
                          <a:pt x="10" y="75"/>
                          <a:pt x="10" y="75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3"/>
                          <a:pt x="10" y="72"/>
                          <a:pt x="10" y="72"/>
                        </a:cubicBezTo>
                        <a:cubicBezTo>
                          <a:pt x="10" y="72"/>
                          <a:pt x="11" y="71"/>
                          <a:pt x="11" y="71"/>
                        </a:cubicBezTo>
                        <a:cubicBezTo>
                          <a:pt x="10" y="70"/>
                          <a:pt x="10" y="69"/>
                          <a:pt x="10" y="69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8"/>
                          <a:pt x="10" y="68"/>
                        </a:cubicBezTo>
                        <a:cubicBezTo>
                          <a:pt x="10" y="68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7"/>
                          <a:pt x="10" y="67"/>
                          <a:pt x="10" y="67"/>
                        </a:cubicBezTo>
                        <a:cubicBezTo>
                          <a:pt x="10" y="65"/>
                          <a:pt x="9" y="63"/>
                          <a:pt x="9" y="61"/>
                        </a:cubicBezTo>
                        <a:cubicBezTo>
                          <a:pt x="9" y="61"/>
                          <a:pt x="9" y="61"/>
                          <a:pt x="9" y="61"/>
                        </a:cubicBezTo>
                        <a:cubicBezTo>
                          <a:pt x="9" y="60"/>
                          <a:pt x="9" y="58"/>
                          <a:pt x="9" y="57"/>
                        </a:cubicBezTo>
                        <a:cubicBezTo>
                          <a:pt x="9" y="57"/>
                          <a:pt x="9" y="57"/>
                          <a:pt x="8" y="57"/>
                        </a:cubicBezTo>
                        <a:cubicBezTo>
                          <a:pt x="8" y="56"/>
                          <a:pt x="8" y="56"/>
                          <a:pt x="8" y="55"/>
                        </a:cubicBezTo>
                        <a:cubicBezTo>
                          <a:pt x="9" y="54"/>
                          <a:pt x="10" y="52"/>
                          <a:pt x="11" y="51"/>
                        </a:cubicBezTo>
                        <a:cubicBezTo>
                          <a:pt x="11" y="50"/>
                          <a:pt x="11" y="48"/>
                          <a:pt x="10" y="47"/>
                        </a:cubicBezTo>
                        <a:cubicBezTo>
                          <a:pt x="10" y="47"/>
                          <a:pt x="10" y="47"/>
                          <a:pt x="10" y="47"/>
                        </a:cubicBezTo>
                        <a:cubicBezTo>
                          <a:pt x="11" y="46"/>
                          <a:pt x="10" y="45"/>
                          <a:pt x="10" y="44"/>
                        </a:cubicBezTo>
                        <a:cubicBezTo>
                          <a:pt x="10" y="43"/>
                          <a:pt x="10" y="43"/>
                          <a:pt x="11" y="43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0" y="40"/>
                          <a:pt x="11" y="39"/>
                          <a:pt x="12" y="38"/>
                        </a:cubicBezTo>
                        <a:cubicBezTo>
                          <a:pt x="11" y="38"/>
                          <a:pt x="11" y="38"/>
                          <a:pt x="12" y="38"/>
                        </a:cubicBezTo>
                        <a:cubicBezTo>
                          <a:pt x="11" y="37"/>
                          <a:pt x="11" y="37"/>
                          <a:pt x="11" y="36"/>
                        </a:cubicBezTo>
                        <a:cubicBezTo>
                          <a:pt x="12" y="34"/>
                          <a:pt x="12" y="33"/>
                          <a:pt x="12" y="32"/>
                        </a:cubicBezTo>
                        <a:cubicBezTo>
                          <a:pt x="12" y="30"/>
                          <a:pt x="12" y="28"/>
                          <a:pt x="12" y="26"/>
                        </a:cubicBezTo>
                        <a:cubicBezTo>
                          <a:pt x="12" y="26"/>
                          <a:pt x="12" y="26"/>
                          <a:pt x="12" y="26"/>
                        </a:cubicBezTo>
                        <a:cubicBezTo>
                          <a:pt x="12" y="25"/>
                          <a:pt x="12" y="24"/>
                          <a:pt x="12" y="24"/>
                        </a:cubicBezTo>
                        <a:cubicBezTo>
                          <a:pt x="13" y="23"/>
                          <a:pt x="12" y="23"/>
                          <a:pt x="12" y="22"/>
                        </a:cubicBezTo>
                        <a:cubicBezTo>
                          <a:pt x="12" y="22"/>
                          <a:pt x="12" y="21"/>
                          <a:pt x="12" y="21"/>
                        </a:cubicBezTo>
                        <a:cubicBezTo>
                          <a:pt x="12" y="19"/>
                          <a:pt x="12" y="18"/>
                          <a:pt x="12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3" y="17"/>
                          <a:pt x="13" y="17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5"/>
                          <a:pt x="13" y="13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5" y="11"/>
                          <a:pt x="14" y="9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5" y="6"/>
                          <a:pt x="15" y="5"/>
                          <a:pt x="15" y="5"/>
                        </a:cubicBezTo>
                        <a:cubicBezTo>
                          <a:pt x="15" y="4"/>
                          <a:pt x="15" y="4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4" y="2"/>
                          <a:pt x="14" y="2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1"/>
                        </a:cubicBezTo>
                        <a:cubicBezTo>
                          <a:pt x="13" y="1"/>
                          <a:pt x="13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3"/>
                        </a:cubicBezTo>
                        <a:cubicBezTo>
                          <a:pt x="10" y="3"/>
                          <a:pt x="10" y="4"/>
                          <a:pt x="10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0" y="8"/>
                          <a:pt x="10" y="9"/>
                          <a:pt x="9" y="9"/>
                        </a:cubicBezTo>
                        <a:cubicBezTo>
                          <a:pt x="9" y="8"/>
                          <a:pt x="9" y="8"/>
                          <a:pt x="8" y="9"/>
                        </a:cubicBezTo>
                        <a:cubicBezTo>
                          <a:pt x="8" y="9"/>
                          <a:pt x="8" y="9"/>
                          <a:pt x="8" y="10"/>
                        </a:cubicBezTo>
                        <a:cubicBezTo>
                          <a:pt x="7" y="10"/>
                          <a:pt x="7" y="11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7" y="12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5"/>
                          <a:pt x="8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9" y="17"/>
                          <a:pt x="9" y="16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6" y="17"/>
                          <a:pt x="5" y="17"/>
                          <a:pt x="5" y="18"/>
                        </a:cubicBezTo>
                        <a:cubicBezTo>
                          <a:pt x="4" y="20"/>
                          <a:pt x="4" y="22"/>
                          <a:pt x="4" y="25"/>
                        </a:cubicBezTo>
                        <a:cubicBezTo>
                          <a:pt x="4" y="25"/>
                          <a:pt x="4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6"/>
                        </a:cubicBezTo>
                        <a:cubicBezTo>
                          <a:pt x="4" y="26"/>
                          <a:pt x="4" y="26"/>
                          <a:pt x="4" y="27"/>
                        </a:cubicBezTo>
                        <a:cubicBezTo>
                          <a:pt x="4" y="28"/>
                          <a:pt x="5" y="28"/>
                          <a:pt x="5" y="29"/>
                        </a:cubicBezTo>
                        <a:cubicBezTo>
                          <a:pt x="4" y="29"/>
                          <a:pt x="4" y="30"/>
                          <a:pt x="4" y="30"/>
                        </a:cubicBezTo>
                        <a:cubicBezTo>
                          <a:pt x="4" y="30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4" y="32"/>
                          <a:pt x="5" y="33"/>
                          <a:pt x="4" y="33"/>
                        </a:cubicBezTo>
                        <a:cubicBezTo>
                          <a:pt x="3" y="33"/>
                          <a:pt x="3" y="34"/>
                          <a:pt x="3" y="35"/>
                        </a:cubicBezTo>
                        <a:cubicBezTo>
                          <a:pt x="3" y="36"/>
                          <a:pt x="2" y="36"/>
                          <a:pt x="2" y="37"/>
                        </a:cubicBezTo>
                        <a:cubicBezTo>
                          <a:pt x="2" y="38"/>
                          <a:pt x="2" y="39"/>
                          <a:pt x="2" y="40"/>
                        </a:cubicBezTo>
                        <a:cubicBezTo>
                          <a:pt x="2" y="40"/>
                          <a:pt x="3" y="41"/>
                          <a:pt x="2" y="41"/>
                        </a:cubicBezTo>
                        <a:cubicBezTo>
                          <a:pt x="2" y="42"/>
                          <a:pt x="2" y="43"/>
                          <a:pt x="2" y="44"/>
                        </a:cubicBezTo>
                        <a:cubicBezTo>
                          <a:pt x="2" y="45"/>
                          <a:pt x="2" y="47"/>
                          <a:pt x="1" y="48"/>
                        </a:cubicBezTo>
                        <a:cubicBezTo>
                          <a:pt x="1" y="49"/>
                          <a:pt x="1" y="51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2" y="52"/>
                          <a:pt x="2" y="52"/>
                          <a:pt x="2" y="52"/>
                        </a:cubicBezTo>
                        <a:cubicBezTo>
                          <a:pt x="1" y="53"/>
                          <a:pt x="1" y="54"/>
                          <a:pt x="2" y="55"/>
                        </a:cubicBezTo>
                        <a:cubicBezTo>
                          <a:pt x="2" y="55"/>
                          <a:pt x="2" y="54"/>
                          <a:pt x="2" y="54"/>
                        </a:cubicBezTo>
                        <a:cubicBezTo>
                          <a:pt x="2" y="54"/>
                          <a:pt x="2" y="54"/>
                          <a:pt x="2" y="54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2" y="55"/>
                          <a:pt x="2" y="56"/>
                          <a:pt x="2" y="57"/>
                        </a:cubicBezTo>
                        <a:cubicBezTo>
                          <a:pt x="1" y="57"/>
                          <a:pt x="1" y="57"/>
                          <a:pt x="1" y="58"/>
                        </a:cubicBezTo>
                        <a:cubicBezTo>
                          <a:pt x="1" y="59"/>
                          <a:pt x="1" y="59"/>
                          <a:pt x="1" y="60"/>
                        </a:cubicBezTo>
                        <a:cubicBezTo>
                          <a:pt x="0" y="61"/>
                          <a:pt x="0" y="61"/>
                          <a:pt x="1" y="62"/>
                        </a:cubicBezTo>
                        <a:cubicBezTo>
                          <a:pt x="1" y="64"/>
                          <a:pt x="1" y="65"/>
                          <a:pt x="1" y="67"/>
                        </a:cubicBezTo>
                        <a:cubicBezTo>
                          <a:pt x="1" y="67"/>
                          <a:pt x="1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9"/>
                          <a:pt x="2" y="69"/>
                        </a:cubicBezTo>
                        <a:cubicBezTo>
                          <a:pt x="1" y="70"/>
                          <a:pt x="1" y="70"/>
                          <a:pt x="1" y="70"/>
                        </a:cubicBezTo>
                        <a:cubicBezTo>
                          <a:pt x="2" y="71"/>
                          <a:pt x="2" y="71"/>
                          <a:pt x="3" y="71"/>
                        </a:cubicBezTo>
                        <a:close/>
                        <a:moveTo>
                          <a:pt x="5" y="27"/>
                        </a:move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lose/>
                        <a:moveTo>
                          <a:pt x="4" y="59"/>
                        </a:moveTo>
                        <a:cubicBezTo>
                          <a:pt x="4" y="59"/>
                          <a:pt x="4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4" y="59"/>
                          <a:pt x="4" y="59"/>
                        </a:cubicBezTo>
                        <a:cubicBezTo>
                          <a:pt x="4" y="59"/>
                          <a:pt x="4" y="59"/>
                          <a:pt x="4" y="59"/>
                        </a:cubicBezTo>
                        <a:close/>
                        <a:moveTo>
                          <a:pt x="9" y="86"/>
                        </a:move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ubicBezTo>
                          <a:pt x="9" y="86"/>
                          <a:pt x="9" y="86"/>
                          <a:pt x="9" y="86"/>
                        </a:cubicBezTo>
                        <a:close/>
                        <a:moveTo>
                          <a:pt x="3" y="68"/>
                        </a:move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68"/>
                          <a:pt x="2" y="68"/>
                          <a:pt x="3" y="6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5" name="Freeform 2263">
                    <a:extLst>
                      <a:ext uri="{FF2B5EF4-FFF2-40B4-BE49-F238E27FC236}">
                        <a16:creationId xmlns:a16="http://schemas.microsoft.com/office/drawing/2014/main" id="{D84B37BF-B279-4EE7-BE3D-08BB76DFD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376"/>
                    <a:ext cx="2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1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6" name="Freeform 2264">
                    <a:extLst>
                      <a:ext uri="{FF2B5EF4-FFF2-40B4-BE49-F238E27FC236}">
                        <a16:creationId xmlns:a16="http://schemas.microsoft.com/office/drawing/2014/main" id="{AECAB419-EDE3-4CE9-AB4C-BC3BC5515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6" y="4138"/>
                    <a:ext cx="2" cy="5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7" name="Freeform 2265">
                    <a:extLst>
                      <a:ext uri="{FF2B5EF4-FFF2-40B4-BE49-F238E27FC236}">
                        <a16:creationId xmlns:a16="http://schemas.microsoft.com/office/drawing/2014/main" id="{9A0BC7D9-AD02-4FCF-BF1A-E26029AF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376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8" name="Freeform 2266">
                    <a:extLst>
                      <a:ext uri="{FF2B5EF4-FFF2-40B4-BE49-F238E27FC236}">
                        <a16:creationId xmlns:a16="http://schemas.microsoft.com/office/drawing/2014/main" id="{CB3258CA-C33D-4F1F-B2EE-DE2935EE5A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3532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09" name="Freeform 2267">
                    <a:extLst>
                      <a:ext uri="{FF2B5EF4-FFF2-40B4-BE49-F238E27FC236}">
                        <a16:creationId xmlns:a16="http://schemas.microsoft.com/office/drawing/2014/main" id="{0344D01F-7EE4-4C7F-96B3-42F6C3BB5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50" y="2467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0" name="Freeform 2268">
                    <a:extLst>
                      <a:ext uri="{FF2B5EF4-FFF2-40B4-BE49-F238E27FC236}">
                        <a16:creationId xmlns:a16="http://schemas.microsoft.com/office/drawing/2014/main" id="{A8622ACA-9449-4C14-93AB-F3F0D038D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9" y="2453"/>
                    <a:ext cx="30" cy="8"/>
                  </a:xfrm>
                  <a:custGeom>
                    <a:avLst/>
                    <a:gdLst>
                      <a:gd name="T0" fmla="*/ 1 w 11"/>
                      <a:gd name="T1" fmla="*/ 3 h 3"/>
                      <a:gd name="T2" fmla="*/ 2 w 11"/>
                      <a:gd name="T3" fmla="*/ 3 h 3"/>
                      <a:gd name="T4" fmla="*/ 4 w 11"/>
                      <a:gd name="T5" fmla="*/ 3 h 3"/>
                      <a:gd name="T6" fmla="*/ 6 w 11"/>
                      <a:gd name="T7" fmla="*/ 2 h 3"/>
                      <a:gd name="T8" fmla="*/ 7 w 11"/>
                      <a:gd name="T9" fmla="*/ 2 h 3"/>
                      <a:gd name="T10" fmla="*/ 9 w 11"/>
                      <a:gd name="T11" fmla="*/ 2 h 3"/>
                      <a:gd name="T12" fmla="*/ 10 w 11"/>
                      <a:gd name="T13" fmla="*/ 2 h 3"/>
                      <a:gd name="T14" fmla="*/ 10 w 11"/>
                      <a:gd name="T15" fmla="*/ 1 h 3"/>
                      <a:gd name="T16" fmla="*/ 9 w 11"/>
                      <a:gd name="T17" fmla="*/ 1 h 3"/>
                      <a:gd name="T18" fmla="*/ 8 w 11"/>
                      <a:gd name="T19" fmla="*/ 1 h 3"/>
                      <a:gd name="T20" fmla="*/ 8 w 11"/>
                      <a:gd name="T21" fmla="*/ 1 h 3"/>
                      <a:gd name="T22" fmla="*/ 7 w 11"/>
                      <a:gd name="T23" fmla="*/ 1 h 3"/>
                      <a:gd name="T24" fmla="*/ 7 w 11"/>
                      <a:gd name="T25" fmla="*/ 1 h 3"/>
                      <a:gd name="T26" fmla="*/ 3 w 11"/>
                      <a:gd name="T27" fmla="*/ 1 h 3"/>
                      <a:gd name="T28" fmla="*/ 2 w 11"/>
                      <a:gd name="T29" fmla="*/ 1 h 3"/>
                      <a:gd name="T30" fmla="*/ 1 w 11"/>
                      <a:gd name="T31" fmla="*/ 1 h 3"/>
                      <a:gd name="T32" fmla="*/ 1 w 11"/>
                      <a:gd name="T33" fmla="*/ 2 h 3"/>
                      <a:gd name="T34" fmla="*/ 1 w 11"/>
                      <a:gd name="T3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5" y="3"/>
                          <a:pt x="6" y="3"/>
                          <a:pt x="6" y="2"/>
                        </a:cubicBezTo>
                        <a:cubicBezTo>
                          <a:pt x="6" y="2"/>
                          <a:pt x="7" y="2"/>
                          <a:pt x="7" y="2"/>
                        </a:cubicBezTo>
                        <a:cubicBezTo>
                          <a:pt x="8" y="3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10" y="2"/>
                        </a:cubicBezTo>
                        <a:cubicBezTo>
                          <a:pt x="11" y="2"/>
                          <a:pt x="11" y="1"/>
                          <a:pt x="10" y="1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7" y="0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1" name="Freeform 2269">
                    <a:extLst>
                      <a:ext uri="{FF2B5EF4-FFF2-40B4-BE49-F238E27FC236}">
                        <a16:creationId xmlns:a16="http://schemas.microsoft.com/office/drawing/2014/main" id="{E88069E5-84A9-4B07-9A91-CF51FB7F3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3" y="2453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2" name="Freeform 2270">
                    <a:extLst>
                      <a:ext uri="{FF2B5EF4-FFF2-40B4-BE49-F238E27FC236}">
                        <a16:creationId xmlns:a16="http://schemas.microsoft.com/office/drawing/2014/main" id="{90F26853-712C-4E9D-B532-F1AD8A0498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74" y="2451"/>
                    <a:ext cx="16" cy="8"/>
                  </a:xfrm>
                  <a:custGeom>
                    <a:avLst/>
                    <a:gdLst>
                      <a:gd name="T0" fmla="*/ 1 w 6"/>
                      <a:gd name="T1" fmla="*/ 2 h 3"/>
                      <a:gd name="T2" fmla="*/ 1 w 6"/>
                      <a:gd name="T3" fmla="*/ 2 h 3"/>
                      <a:gd name="T4" fmla="*/ 2 w 6"/>
                      <a:gd name="T5" fmla="*/ 2 h 3"/>
                      <a:gd name="T6" fmla="*/ 2 w 6"/>
                      <a:gd name="T7" fmla="*/ 2 h 3"/>
                      <a:gd name="T8" fmla="*/ 6 w 6"/>
                      <a:gd name="T9" fmla="*/ 2 h 3"/>
                      <a:gd name="T10" fmla="*/ 6 w 6"/>
                      <a:gd name="T11" fmla="*/ 2 h 3"/>
                      <a:gd name="T12" fmla="*/ 6 w 6"/>
                      <a:gd name="T13" fmla="*/ 2 h 3"/>
                      <a:gd name="T14" fmla="*/ 6 w 6"/>
                      <a:gd name="T15" fmla="*/ 1 h 3"/>
                      <a:gd name="T16" fmla="*/ 5 w 6"/>
                      <a:gd name="T17" fmla="*/ 1 h 3"/>
                      <a:gd name="T18" fmla="*/ 4 w 6"/>
                      <a:gd name="T19" fmla="*/ 0 h 3"/>
                      <a:gd name="T20" fmla="*/ 3 w 6"/>
                      <a:gd name="T21" fmla="*/ 0 h 3"/>
                      <a:gd name="T22" fmla="*/ 1 w 6"/>
                      <a:gd name="T23" fmla="*/ 0 h 3"/>
                      <a:gd name="T24" fmla="*/ 1 w 6"/>
                      <a:gd name="T25" fmla="*/ 0 h 3"/>
                      <a:gd name="T26" fmla="*/ 0 w 6"/>
                      <a:gd name="T27" fmla="*/ 1 h 3"/>
                      <a:gd name="T28" fmla="*/ 1 w 6"/>
                      <a:gd name="T29" fmla="*/ 2 h 3"/>
                      <a:gd name="T30" fmla="*/ 5 w 6"/>
                      <a:gd name="T31" fmla="*/ 1 h 3"/>
                      <a:gd name="T32" fmla="*/ 5 w 6"/>
                      <a:gd name="T33" fmla="*/ 1 h 3"/>
                      <a:gd name="T34" fmla="*/ 4 w 6"/>
                      <a:gd name="T35" fmla="*/ 0 h 3"/>
                      <a:gd name="T36" fmla="*/ 4 w 6"/>
                      <a:gd name="T37" fmla="*/ 0 h 3"/>
                      <a:gd name="T38" fmla="*/ 5 w 6"/>
                      <a:gd name="T3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4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0"/>
                          <a:pt x="4" y="0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lose/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3" name="Freeform 2271">
                    <a:extLst>
                      <a:ext uri="{FF2B5EF4-FFF2-40B4-BE49-F238E27FC236}">
                        <a16:creationId xmlns:a16="http://schemas.microsoft.com/office/drawing/2014/main" id="{7631FDD2-74C3-4390-BD72-BCBCE489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48" y="2440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4" name="Freeform 2272">
                    <a:extLst>
                      <a:ext uri="{FF2B5EF4-FFF2-40B4-BE49-F238E27FC236}">
                        <a16:creationId xmlns:a16="http://schemas.microsoft.com/office/drawing/2014/main" id="{0E9E77EF-2DA3-4E74-B0BD-A8A8E997F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7" y="3046"/>
                    <a:ext cx="10" cy="75"/>
                  </a:xfrm>
                  <a:custGeom>
                    <a:avLst/>
                    <a:gdLst>
                      <a:gd name="T0" fmla="*/ 1 w 4"/>
                      <a:gd name="T1" fmla="*/ 20 h 28"/>
                      <a:gd name="T2" fmla="*/ 2 w 4"/>
                      <a:gd name="T3" fmla="*/ 21 h 28"/>
                      <a:gd name="T4" fmla="*/ 2 w 4"/>
                      <a:gd name="T5" fmla="*/ 21 h 28"/>
                      <a:gd name="T6" fmla="*/ 2 w 4"/>
                      <a:gd name="T7" fmla="*/ 22 h 28"/>
                      <a:gd name="T8" fmla="*/ 2 w 4"/>
                      <a:gd name="T9" fmla="*/ 23 h 28"/>
                      <a:gd name="T10" fmla="*/ 2 w 4"/>
                      <a:gd name="T11" fmla="*/ 26 h 28"/>
                      <a:gd name="T12" fmla="*/ 3 w 4"/>
                      <a:gd name="T13" fmla="*/ 28 h 28"/>
                      <a:gd name="T14" fmla="*/ 4 w 4"/>
                      <a:gd name="T15" fmla="*/ 27 h 28"/>
                      <a:gd name="T16" fmla="*/ 3 w 4"/>
                      <a:gd name="T17" fmla="*/ 24 h 28"/>
                      <a:gd name="T18" fmla="*/ 3 w 4"/>
                      <a:gd name="T19" fmla="*/ 22 h 28"/>
                      <a:gd name="T20" fmla="*/ 3 w 4"/>
                      <a:gd name="T21" fmla="*/ 21 h 28"/>
                      <a:gd name="T22" fmla="*/ 3 w 4"/>
                      <a:gd name="T23" fmla="*/ 18 h 28"/>
                      <a:gd name="T24" fmla="*/ 3 w 4"/>
                      <a:gd name="T25" fmla="*/ 17 h 28"/>
                      <a:gd name="T26" fmla="*/ 3 w 4"/>
                      <a:gd name="T27" fmla="*/ 15 h 28"/>
                      <a:gd name="T28" fmla="*/ 3 w 4"/>
                      <a:gd name="T29" fmla="*/ 5 h 28"/>
                      <a:gd name="T30" fmla="*/ 3 w 4"/>
                      <a:gd name="T31" fmla="*/ 5 h 28"/>
                      <a:gd name="T32" fmla="*/ 3 w 4"/>
                      <a:gd name="T33" fmla="*/ 5 h 28"/>
                      <a:gd name="T34" fmla="*/ 3 w 4"/>
                      <a:gd name="T35" fmla="*/ 5 h 28"/>
                      <a:gd name="T36" fmla="*/ 4 w 4"/>
                      <a:gd name="T37" fmla="*/ 1 h 28"/>
                      <a:gd name="T38" fmla="*/ 3 w 4"/>
                      <a:gd name="T39" fmla="*/ 0 h 28"/>
                      <a:gd name="T40" fmla="*/ 1 w 4"/>
                      <a:gd name="T41" fmla="*/ 1 h 28"/>
                      <a:gd name="T42" fmla="*/ 0 w 4"/>
                      <a:gd name="T43" fmla="*/ 2 h 28"/>
                      <a:gd name="T44" fmla="*/ 0 w 4"/>
                      <a:gd name="T45" fmla="*/ 7 h 28"/>
                      <a:gd name="T46" fmla="*/ 0 w 4"/>
                      <a:gd name="T47" fmla="*/ 8 h 28"/>
                      <a:gd name="T48" fmla="*/ 0 w 4"/>
                      <a:gd name="T49" fmla="*/ 11 h 28"/>
                      <a:gd name="T50" fmla="*/ 1 w 4"/>
                      <a:gd name="T51" fmla="*/ 12 h 28"/>
                      <a:gd name="T52" fmla="*/ 1 w 4"/>
                      <a:gd name="T53" fmla="*/ 12 h 28"/>
                      <a:gd name="T54" fmla="*/ 1 w 4"/>
                      <a:gd name="T55" fmla="*/ 14 h 28"/>
                      <a:gd name="T56" fmla="*/ 1 w 4"/>
                      <a:gd name="T57" fmla="*/ 15 h 28"/>
                      <a:gd name="T58" fmla="*/ 1 w 4"/>
                      <a:gd name="T59" fmla="*/ 15 h 28"/>
                      <a:gd name="T60" fmla="*/ 1 w 4"/>
                      <a:gd name="T61" fmla="*/ 17 h 28"/>
                      <a:gd name="T62" fmla="*/ 1 w 4"/>
                      <a:gd name="T63" fmla="*/ 18 h 28"/>
                      <a:gd name="T64" fmla="*/ 1 w 4"/>
                      <a:gd name="T65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" h="28">
                        <a:moveTo>
                          <a:pt x="1" y="20"/>
                        </a:move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2"/>
                          <a:pt x="2" y="22"/>
                        </a:cubicBezTo>
                        <a:cubicBezTo>
                          <a:pt x="2" y="22"/>
                          <a:pt x="2" y="23"/>
                          <a:pt x="2" y="23"/>
                        </a:cubicBezTo>
                        <a:cubicBezTo>
                          <a:pt x="2" y="24"/>
                          <a:pt x="2" y="25"/>
                          <a:pt x="2" y="26"/>
                        </a:cubicBezTo>
                        <a:cubicBezTo>
                          <a:pt x="2" y="27"/>
                          <a:pt x="2" y="27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4" y="26"/>
                          <a:pt x="4" y="25"/>
                          <a:pt x="3" y="24"/>
                        </a:cubicBezTo>
                        <a:cubicBezTo>
                          <a:pt x="3" y="24"/>
                          <a:pt x="3" y="23"/>
                          <a:pt x="3" y="22"/>
                        </a:cubicBezTo>
                        <a:cubicBezTo>
                          <a:pt x="3" y="22"/>
                          <a:pt x="3" y="22"/>
                          <a:pt x="3" y="21"/>
                        </a:cubicBezTo>
                        <a:cubicBezTo>
                          <a:pt x="3" y="20"/>
                          <a:pt x="3" y="19"/>
                          <a:pt x="3" y="18"/>
                        </a:cubicBezTo>
                        <a:cubicBezTo>
                          <a:pt x="3" y="18"/>
                          <a:pt x="3" y="18"/>
                          <a:pt x="3" y="17"/>
                        </a:cubicBezTo>
                        <a:cubicBezTo>
                          <a:pt x="2" y="17"/>
                          <a:pt x="2" y="16"/>
                          <a:pt x="3" y="15"/>
                        </a:cubicBezTo>
                        <a:cubicBezTo>
                          <a:pt x="3" y="12"/>
                          <a:pt x="3" y="9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4"/>
                          <a:pt x="4" y="3"/>
                          <a:pt x="4" y="1"/>
                        </a:cubicBezTo>
                        <a:cubicBezTo>
                          <a:pt x="4" y="1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1"/>
                        </a:cubicBezTo>
                        <a:cubicBezTo>
                          <a:pt x="0" y="11"/>
                          <a:pt x="1" y="11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0" y="13"/>
                          <a:pt x="0" y="13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6"/>
                          <a:pt x="0" y="16"/>
                          <a:pt x="1" y="17"/>
                        </a:cubicBezTo>
                        <a:cubicBezTo>
                          <a:pt x="1" y="17"/>
                          <a:pt x="1" y="17"/>
                          <a:pt x="1" y="18"/>
                        </a:cubicBezTo>
                        <a:cubicBezTo>
                          <a:pt x="1" y="18"/>
                          <a:pt x="1" y="19"/>
                          <a:pt x="1" y="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5" name="Freeform 2273">
                    <a:extLst>
                      <a:ext uri="{FF2B5EF4-FFF2-40B4-BE49-F238E27FC236}">
                        <a16:creationId xmlns:a16="http://schemas.microsoft.com/office/drawing/2014/main" id="{19CEFEC1-C1D6-455F-982B-7F5D78C6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08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6" name="Freeform 2274">
                    <a:extLst>
                      <a:ext uri="{FF2B5EF4-FFF2-40B4-BE49-F238E27FC236}">
                        <a16:creationId xmlns:a16="http://schemas.microsoft.com/office/drawing/2014/main" id="{B89A73B6-3E4C-46B5-9637-95A196D8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1" y="3368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0 h 3"/>
                      <a:gd name="T4" fmla="*/ 0 w 2"/>
                      <a:gd name="T5" fmla="*/ 1 h 3"/>
                      <a:gd name="T6" fmla="*/ 0 w 2"/>
                      <a:gd name="T7" fmla="*/ 1 h 3"/>
                      <a:gd name="T8" fmla="*/ 0 w 2"/>
                      <a:gd name="T9" fmla="*/ 1 h 3"/>
                      <a:gd name="T10" fmla="*/ 0 w 2"/>
                      <a:gd name="T11" fmla="*/ 2 h 3"/>
                      <a:gd name="T12" fmla="*/ 0 w 2"/>
                      <a:gd name="T13" fmla="*/ 2 h 3"/>
                      <a:gd name="T14" fmla="*/ 1 w 2"/>
                      <a:gd name="T15" fmla="*/ 3 h 3"/>
                      <a:gd name="T16" fmla="*/ 2 w 2"/>
                      <a:gd name="T17" fmla="*/ 3 h 3"/>
                      <a:gd name="T18" fmla="*/ 2 w 2"/>
                      <a:gd name="T19" fmla="*/ 1 h 3"/>
                      <a:gd name="T20" fmla="*/ 2 w 2"/>
                      <a:gd name="T2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7" name="Freeform 2275">
                    <a:extLst>
                      <a:ext uri="{FF2B5EF4-FFF2-40B4-BE49-F238E27FC236}">
                        <a16:creationId xmlns:a16="http://schemas.microsoft.com/office/drawing/2014/main" id="{BD61717E-19E9-485F-A060-9096957F9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59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8" name="Freeform 2276">
                    <a:extLst>
                      <a:ext uri="{FF2B5EF4-FFF2-40B4-BE49-F238E27FC236}">
                        <a16:creationId xmlns:a16="http://schemas.microsoft.com/office/drawing/2014/main" id="{3295B154-1F36-4F71-89B9-7CAF42681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5" y="3068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2 w 2"/>
                      <a:gd name="T3" fmla="*/ 3 h 3"/>
                      <a:gd name="T4" fmla="*/ 2 w 2"/>
                      <a:gd name="T5" fmla="*/ 2 h 3"/>
                      <a:gd name="T6" fmla="*/ 1 w 2"/>
                      <a:gd name="T7" fmla="*/ 1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19" name="Freeform 2277">
                    <a:extLst>
                      <a:ext uri="{FF2B5EF4-FFF2-40B4-BE49-F238E27FC236}">
                        <a16:creationId xmlns:a16="http://schemas.microsoft.com/office/drawing/2014/main" id="{34CC4DFA-9D73-466D-8CBC-67C643C18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199"/>
                    <a:ext cx="3" cy="6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0" name="Freeform 2278">
                    <a:extLst>
                      <a:ext uri="{FF2B5EF4-FFF2-40B4-BE49-F238E27FC236}">
                        <a16:creationId xmlns:a16="http://schemas.microsoft.com/office/drawing/2014/main" id="{834B1CE7-20E9-4B60-B802-C882D6264B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62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0 h 1"/>
                      <a:gd name="T6" fmla="*/ 0 w 2"/>
                      <a:gd name="T7" fmla="*/ 1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1" name="Freeform 2279">
                    <a:extLst>
                      <a:ext uri="{FF2B5EF4-FFF2-40B4-BE49-F238E27FC236}">
                        <a16:creationId xmlns:a16="http://schemas.microsoft.com/office/drawing/2014/main" id="{937216EE-9170-4D37-A126-90C6D7066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7" y="3698"/>
                    <a:ext cx="8" cy="11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2 w 3"/>
                      <a:gd name="T3" fmla="*/ 2 h 4"/>
                      <a:gd name="T4" fmla="*/ 2 w 3"/>
                      <a:gd name="T5" fmla="*/ 2 h 4"/>
                      <a:gd name="T6" fmla="*/ 2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0 w 3"/>
                      <a:gd name="T13" fmla="*/ 1 h 4"/>
                      <a:gd name="T14" fmla="*/ 1 w 3"/>
                      <a:gd name="T15" fmla="*/ 2 h 4"/>
                      <a:gd name="T16" fmla="*/ 2 w 3"/>
                      <a:gd name="T17" fmla="*/ 3 h 4"/>
                      <a:gd name="T18" fmla="*/ 3 w 3"/>
                      <a:gd name="T19" fmla="*/ 4 h 4"/>
                      <a:gd name="T20" fmla="*/ 2 w 3"/>
                      <a:gd name="T2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2" y="4"/>
                          <a:pt x="3" y="4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2" name="Freeform 2280">
                    <a:extLst>
                      <a:ext uri="{FF2B5EF4-FFF2-40B4-BE49-F238E27FC236}">
                        <a16:creationId xmlns:a16="http://schemas.microsoft.com/office/drawing/2014/main" id="{59DB0D8A-9DDB-41E4-A712-0F0F0E6C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7" y="3706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2 h 2"/>
                      <a:gd name="T8" fmla="*/ 2 w 2"/>
                      <a:gd name="T9" fmla="*/ 2 h 2"/>
                      <a:gd name="T10" fmla="*/ 2 w 2"/>
                      <a:gd name="T11" fmla="*/ 0 h 2"/>
                      <a:gd name="T12" fmla="*/ 1 w 2"/>
                      <a:gd name="T13" fmla="*/ 1 h 2"/>
                      <a:gd name="T14" fmla="*/ 0 w 2"/>
                      <a:gd name="T1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3" name="Freeform 2281">
                    <a:extLst>
                      <a:ext uri="{FF2B5EF4-FFF2-40B4-BE49-F238E27FC236}">
                        <a16:creationId xmlns:a16="http://schemas.microsoft.com/office/drawing/2014/main" id="{E110D012-ECCF-4BFA-B269-9BA07E4CFA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6" y="3720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0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4" name="Freeform 2282">
                    <a:extLst>
                      <a:ext uri="{FF2B5EF4-FFF2-40B4-BE49-F238E27FC236}">
                        <a16:creationId xmlns:a16="http://schemas.microsoft.com/office/drawing/2014/main" id="{0C2C3107-3BD1-4877-AAE4-065C5A2B0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44"/>
                    <a:ext cx="3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5" name="Freeform 2283">
                    <a:extLst>
                      <a:ext uri="{FF2B5EF4-FFF2-40B4-BE49-F238E27FC236}">
                        <a16:creationId xmlns:a16="http://schemas.microsoft.com/office/drawing/2014/main" id="{54EE0A5F-E444-4976-B23D-D203D12D3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6" y="3754"/>
                    <a:ext cx="5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1 w 2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6" name="Freeform 2284">
                    <a:extLst>
                      <a:ext uri="{FF2B5EF4-FFF2-40B4-BE49-F238E27FC236}">
                        <a16:creationId xmlns:a16="http://schemas.microsoft.com/office/drawing/2014/main" id="{F1D7BE5E-F909-42EA-A912-563E54A5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6" y="3762"/>
                    <a:ext cx="8" cy="6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1 w 3"/>
                      <a:gd name="T3" fmla="*/ 1 h 2"/>
                      <a:gd name="T4" fmla="*/ 1 w 3"/>
                      <a:gd name="T5" fmla="*/ 1 h 2"/>
                      <a:gd name="T6" fmla="*/ 3 w 3"/>
                      <a:gd name="T7" fmla="*/ 1 h 2"/>
                      <a:gd name="T8" fmla="*/ 2 w 3"/>
                      <a:gd name="T9" fmla="*/ 0 h 2"/>
                      <a:gd name="T10" fmla="*/ 1 w 3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7" name="Freeform 2285">
                    <a:extLst>
                      <a:ext uri="{FF2B5EF4-FFF2-40B4-BE49-F238E27FC236}">
                        <a16:creationId xmlns:a16="http://schemas.microsoft.com/office/drawing/2014/main" id="{FA83D78E-06EC-4655-ADDE-F27775365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7" y="37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8" name="Freeform 2286">
                    <a:extLst>
                      <a:ext uri="{FF2B5EF4-FFF2-40B4-BE49-F238E27FC236}">
                        <a16:creationId xmlns:a16="http://schemas.microsoft.com/office/drawing/2014/main" id="{E0341819-10FC-4B2C-9620-287C149E7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9" y="3770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1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1 w 1"/>
                      <a:gd name="T11" fmla="*/ 2 h 2"/>
                      <a:gd name="T12" fmla="*/ 1 w 1"/>
                      <a:gd name="T13" fmla="*/ 1 h 2"/>
                      <a:gd name="T14" fmla="*/ 1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29" name="Freeform 2287">
                    <a:extLst>
                      <a:ext uri="{FF2B5EF4-FFF2-40B4-BE49-F238E27FC236}">
                        <a16:creationId xmlns:a16="http://schemas.microsoft.com/office/drawing/2014/main" id="{2446667E-D6EB-4A8A-9C9A-37D1A973B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1" y="378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0" name="Freeform 2288">
                    <a:extLst>
                      <a:ext uri="{FF2B5EF4-FFF2-40B4-BE49-F238E27FC236}">
                        <a16:creationId xmlns:a16="http://schemas.microsoft.com/office/drawing/2014/main" id="{5DEFAC52-6344-42C4-9E97-AD43686E6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4" y="3843"/>
                    <a:ext cx="8" cy="11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2 w 3"/>
                      <a:gd name="T3" fmla="*/ 1 h 4"/>
                      <a:gd name="T4" fmla="*/ 2 w 3"/>
                      <a:gd name="T5" fmla="*/ 1 h 4"/>
                      <a:gd name="T6" fmla="*/ 1 w 3"/>
                      <a:gd name="T7" fmla="*/ 1 h 4"/>
                      <a:gd name="T8" fmla="*/ 1 w 3"/>
                      <a:gd name="T9" fmla="*/ 1 h 4"/>
                      <a:gd name="T10" fmla="*/ 1 w 3"/>
                      <a:gd name="T11" fmla="*/ 0 h 4"/>
                      <a:gd name="T12" fmla="*/ 1 w 3"/>
                      <a:gd name="T13" fmla="*/ 0 h 4"/>
                      <a:gd name="T14" fmla="*/ 0 w 3"/>
                      <a:gd name="T15" fmla="*/ 1 h 4"/>
                      <a:gd name="T16" fmla="*/ 1 w 3"/>
                      <a:gd name="T17" fmla="*/ 2 h 4"/>
                      <a:gd name="T18" fmla="*/ 1 w 3"/>
                      <a:gd name="T19" fmla="*/ 3 h 4"/>
                      <a:gd name="T20" fmla="*/ 3 w 3"/>
                      <a:gd name="T21" fmla="*/ 3 h 4"/>
                      <a:gd name="T22" fmla="*/ 2 w 3"/>
                      <a:gd name="T2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2" y="3"/>
                          <a:pt x="2" y="4"/>
                          <a:pt x="3" y="3"/>
                        </a:cubicBezTo>
                        <a:cubicBezTo>
                          <a:pt x="3" y="3"/>
                          <a:pt x="3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1" name="Freeform 2289">
                    <a:extLst>
                      <a:ext uri="{FF2B5EF4-FFF2-40B4-BE49-F238E27FC236}">
                        <a16:creationId xmlns:a16="http://schemas.microsoft.com/office/drawing/2014/main" id="{E41188EC-DDAE-4392-932A-0A7AECB5F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389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1 w 1"/>
                      <a:gd name="T11" fmla="*/ 0 h 2"/>
                      <a:gd name="T12" fmla="*/ 1 w 1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2" name="Freeform 2290">
                    <a:extLst>
                      <a:ext uri="{FF2B5EF4-FFF2-40B4-BE49-F238E27FC236}">
                        <a16:creationId xmlns:a16="http://schemas.microsoft.com/office/drawing/2014/main" id="{83F73253-1A26-4C9A-A356-414533842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91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3" name="Freeform 2291">
                    <a:extLst>
                      <a:ext uri="{FF2B5EF4-FFF2-40B4-BE49-F238E27FC236}">
                        <a16:creationId xmlns:a16="http://schemas.microsoft.com/office/drawing/2014/main" id="{A307BD0F-CB35-4A52-8F87-5B799EC8C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9" y="3939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4" name="Freeform 2292">
                    <a:extLst>
                      <a:ext uri="{FF2B5EF4-FFF2-40B4-BE49-F238E27FC236}">
                        <a16:creationId xmlns:a16="http://schemas.microsoft.com/office/drawing/2014/main" id="{C78F0313-F855-411F-A245-3ED696447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7" y="394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5" name="Freeform 2293">
                    <a:extLst>
                      <a:ext uri="{FF2B5EF4-FFF2-40B4-BE49-F238E27FC236}">
                        <a16:creationId xmlns:a16="http://schemas.microsoft.com/office/drawing/2014/main" id="{6CD24012-8FD4-44D6-8BA5-56ABC6FCC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4" y="3942"/>
                    <a:ext cx="14" cy="8"/>
                  </a:xfrm>
                  <a:custGeom>
                    <a:avLst/>
                    <a:gdLst>
                      <a:gd name="T0" fmla="*/ 4 w 5"/>
                      <a:gd name="T1" fmla="*/ 2 h 3"/>
                      <a:gd name="T2" fmla="*/ 4 w 5"/>
                      <a:gd name="T3" fmla="*/ 2 h 3"/>
                      <a:gd name="T4" fmla="*/ 3 w 5"/>
                      <a:gd name="T5" fmla="*/ 1 h 3"/>
                      <a:gd name="T6" fmla="*/ 2 w 5"/>
                      <a:gd name="T7" fmla="*/ 0 h 3"/>
                      <a:gd name="T8" fmla="*/ 2 w 5"/>
                      <a:gd name="T9" fmla="*/ 0 h 3"/>
                      <a:gd name="T10" fmla="*/ 2 w 5"/>
                      <a:gd name="T11" fmla="*/ 0 h 3"/>
                      <a:gd name="T12" fmla="*/ 1 w 5"/>
                      <a:gd name="T13" fmla="*/ 0 h 3"/>
                      <a:gd name="T14" fmla="*/ 1 w 5"/>
                      <a:gd name="T15" fmla="*/ 2 h 3"/>
                      <a:gd name="T16" fmla="*/ 2 w 5"/>
                      <a:gd name="T17" fmla="*/ 2 h 3"/>
                      <a:gd name="T18" fmla="*/ 2 w 5"/>
                      <a:gd name="T19" fmla="*/ 2 h 3"/>
                      <a:gd name="T20" fmla="*/ 4 w 5"/>
                      <a:gd name="T21" fmla="*/ 2 h 3"/>
                      <a:gd name="T22" fmla="*/ 4 w 5"/>
                      <a:gd name="T23" fmla="*/ 3 h 3"/>
                      <a:gd name="T24" fmla="*/ 4 w 5"/>
                      <a:gd name="T25" fmla="*/ 3 h 3"/>
                      <a:gd name="T26" fmla="*/ 5 w 5"/>
                      <a:gd name="T27" fmla="*/ 3 h 3"/>
                      <a:gd name="T28" fmla="*/ 4 w 5"/>
                      <a:gd name="T2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" h="3">
                        <a:moveTo>
                          <a:pt x="4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1"/>
                          <a:pt x="3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6" name="Freeform 2294">
                    <a:extLst>
                      <a:ext uri="{FF2B5EF4-FFF2-40B4-BE49-F238E27FC236}">
                        <a16:creationId xmlns:a16="http://schemas.microsoft.com/office/drawing/2014/main" id="{93878B99-9B09-43C1-98F2-9F589D5C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8" y="3966"/>
                    <a:ext cx="11" cy="6"/>
                  </a:xfrm>
                  <a:custGeom>
                    <a:avLst/>
                    <a:gdLst>
                      <a:gd name="T0" fmla="*/ 3 w 4"/>
                      <a:gd name="T1" fmla="*/ 1 h 2"/>
                      <a:gd name="T2" fmla="*/ 1 w 4"/>
                      <a:gd name="T3" fmla="*/ 0 h 2"/>
                      <a:gd name="T4" fmla="*/ 1 w 4"/>
                      <a:gd name="T5" fmla="*/ 2 h 2"/>
                      <a:gd name="T6" fmla="*/ 2 w 4"/>
                      <a:gd name="T7" fmla="*/ 2 h 2"/>
                      <a:gd name="T8" fmla="*/ 3 w 4"/>
                      <a:gd name="T9" fmla="*/ 2 h 2"/>
                      <a:gd name="T10" fmla="*/ 3 w 4"/>
                      <a:gd name="T11" fmla="*/ 2 h 2"/>
                      <a:gd name="T12" fmla="*/ 3 w 4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7" name="Freeform 2295">
                    <a:extLst>
                      <a:ext uri="{FF2B5EF4-FFF2-40B4-BE49-F238E27FC236}">
                        <a16:creationId xmlns:a16="http://schemas.microsoft.com/office/drawing/2014/main" id="{056AB331-D841-44CE-BCB8-F6E8CC86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0" y="2470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8" name="Freeform 2296">
                    <a:extLst>
                      <a:ext uri="{FF2B5EF4-FFF2-40B4-BE49-F238E27FC236}">
                        <a16:creationId xmlns:a16="http://schemas.microsoft.com/office/drawing/2014/main" id="{FFB90D69-F9B8-429C-B3A3-7B5DD43A9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7" y="4074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39" name="Freeform 2297">
                    <a:extLst>
                      <a:ext uri="{FF2B5EF4-FFF2-40B4-BE49-F238E27FC236}">
                        <a16:creationId xmlns:a16="http://schemas.microsoft.com/office/drawing/2014/main" id="{C2AABDDA-48ED-4E18-B2AB-C29FAFFE0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" y="4082"/>
                    <a:ext cx="6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0" name="Freeform 2298">
                    <a:extLst>
                      <a:ext uri="{FF2B5EF4-FFF2-40B4-BE49-F238E27FC236}">
                        <a16:creationId xmlns:a16="http://schemas.microsoft.com/office/drawing/2014/main" id="{62C31365-7F7D-4349-A681-D481B0F02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" y="409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1" name="Freeform 2299">
                    <a:extLst>
                      <a:ext uri="{FF2B5EF4-FFF2-40B4-BE49-F238E27FC236}">
                        <a16:creationId xmlns:a16="http://schemas.microsoft.com/office/drawing/2014/main" id="{A23264FD-5804-4FA8-B784-B2E533D70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0" y="412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2" name="Freeform 2300">
                    <a:extLst>
                      <a:ext uri="{FF2B5EF4-FFF2-40B4-BE49-F238E27FC236}">
                        <a16:creationId xmlns:a16="http://schemas.microsoft.com/office/drawing/2014/main" id="{D85C1607-1E79-4DE9-9269-ECA6F762B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4127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3" name="Freeform 2301">
                    <a:extLst>
                      <a:ext uri="{FF2B5EF4-FFF2-40B4-BE49-F238E27FC236}">
                        <a16:creationId xmlns:a16="http://schemas.microsoft.com/office/drawing/2014/main" id="{D0429CD3-6D91-4FA5-8AE3-FDFFAD6CE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9" y="4130"/>
                    <a:ext cx="5" cy="3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4" name="Freeform 2302">
                    <a:extLst>
                      <a:ext uri="{FF2B5EF4-FFF2-40B4-BE49-F238E27FC236}">
                        <a16:creationId xmlns:a16="http://schemas.microsoft.com/office/drawing/2014/main" id="{BC1D7231-C482-489D-B889-E5381023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9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1 h 1"/>
                      <a:gd name="T4" fmla="*/ 1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5" name="Freeform 2303">
                    <a:extLst>
                      <a:ext uri="{FF2B5EF4-FFF2-40B4-BE49-F238E27FC236}">
                        <a16:creationId xmlns:a16="http://schemas.microsoft.com/office/drawing/2014/main" id="{D49AEEB2-DDE6-4B9F-810C-8B128B5BC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778" y="2507"/>
                    <a:ext cx="121" cy="46"/>
                  </a:xfrm>
                  <a:custGeom>
                    <a:avLst/>
                    <a:gdLst>
                      <a:gd name="T0" fmla="*/ 6 w 45"/>
                      <a:gd name="T1" fmla="*/ 2 h 17"/>
                      <a:gd name="T2" fmla="*/ 3 w 45"/>
                      <a:gd name="T3" fmla="*/ 1 h 17"/>
                      <a:gd name="T4" fmla="*/ 3 w 45"/>
                      <a:gd name="T5" fmla="*/ 1 h 17"/>
                      <a:gd name="T6" fmla="*/ 1 w 45"/>
                      <a:gd name="T7" fmla="*/ 2 h 17"/>
                      <a:gd name="T8" fmla="*/ 1 w 45"/>
                      <a:gd name="T9" fmla="*/ 2 h 17"/>
                      <a:gd name="T10" fmla="*/ 4 w 45"/>
                      <a:gd name="T11" fmla="*/ 3 h 17"/>
                      <a:gd name="T12" fmla="*/ 7 w 45"/>
                      <a:gd name="T13" fmla="*/ 4 h 17"/>
                      <a:gd name="T14" fmla="*/ 8 w 45"/>
                      <a:gd name="T15" fmla="*/ 5 h 17"/>
                      <a:gd name="T16" fmla="*/ 12 w 45"/>
                      <a:gd name="T17" fmla="*/ 5 h 17"/>
                      <a:gd name="T18" fmla="*/ 14 w 45"/>
                      <a:gd name="T19" fmla="*/ 6 h 17"/>
                      <a:gd name="T20" fmla="*/ 16 w 45"/>
                      <a:gd name="T21" fmla="*/ 7 h 17"/>
                      <a:gd name="T22" fmla="*/ 16 w 45"/>
                      <a:gd name="T23" fmla="*/ 7 h 17"/>
                      <a:gd name="T24" fmla="*/ 19 w 45"/>
                      <a:gd name="T25" fmla="*/ 8 h 17"/>
                      <a:gd name="T26" fmla="*/ 23 w 45"/>
                      <a:gd name="T27" fmla="*/ 9 h 17"/>
                      <a:gd name="T28" fmla="*/ 25 w 45"/>
                      <a:gd name="T29" fmla="*/ 10 h 17"/>
                      <a:gd name="T30" fmla="*/ 25 w 45"/>
                      <a:gd name="T31" fmla="*/ 10 h 17"/>
                      <a:gd name="T32" fmla="*/ 26 w 45"/>
                      <a:gd name="T33" fmla="*/ 10 h 17"/>
                      <a:gd name="T34" fmla="*/ 29 w 45"/>
                      <a:gd name="T35" fmla="*/ 11 h 17"/>
                      <a:gd name="T36" fmla="*/ 31 w 45"/>
                      <a:gd name="T37" fmla="*/ 12 h 17"/>
                      <a:gd name="T38" fmla="*/ 33 w 45"/>
                      <a:gd name="T39" fmla="*/ 13 h 17"/>
                      <a:gd name="T40" fmla="*/ 36 w 45"/>
                      <a:gd name="T41" fmla="*/ 14 h 17"/>
                      <a:gd name="T42" fmla="*/ 39 w 45"/>
                      <a:gd name="T43" fmla="*/ 15 h 17"/>
                      <a:gd name="T44" fmla="*/ 41 w 45"/>
                      <a:gd name="T45" fmla="*/ 15 h 17"/>
                      <a:gd name="T46" fmla="*/ 43 w 45"/>
                      <a:gd name="T47" fmla="*/ 15 h 17"/>
                      <a:gd name="T48" fmla="*/ 45 w 45"/>
                      <a:gd name="T49" fmla="*/ 17 h 17"/>
                      <a:gd name="T50" fmla="*/ 44 w 45"/>
                      <a:gd name="T51" fmla="*/ 14 h 17"/>
                      <a:gd name="T52" fmla="*/ 41 w 45"/>
                      <a:gd name="T53" fmla="*/ 13 h 17"/>
                      <a:gd name="T54" fmla="*/ 36 w 45"/>
                      <a:gd name="T55" fmla="*/ 10 h 17"/>
                      <a:gd name="T56" fmla="*/ 33 w 45"/>
                      <a:gd name="T57" fmla="*/ 10 h 17"/>
                      <a:gd name="T58" fmla="*/ 32 w 45"/>
                      <a:gd name="T59" fmla="*/ 10 h 17"/>
                      <a:gd name="T60" fmla="*/ 29 w 45"/>
                      <a:gd name="T61" fmla="*/ 9 h 17"/>
                      <a:gd name="T62" fmla="*/ 26 w 45"/>
                      <a:gd name="T63" fmla="*/ 7 h 17"/>
                      <a:gd name="T64" fmla="*/ 24 w 45"/>
                      <a:gd name="T65" fmla="*/ 8 h 17"/>
                      <a:gd name="T66" fmla="*/ 22 w 45"/>
                      <a:gd name="T67" fmla="*/ 7 h 17"/>
                      <a:gd name="T68" fmla="*/ 22 w 45"/>
                      <a:gd name="T69" fmla="*/ 6 h 17"/>
                      <a:gd name="T70" fmla="*/ 16 w 45"/>
                      <a:gd name="T71" fmla="*/ 5 h 17"/>
                      <a:gd name="T72" fmla="*/ 15 w 45"/>
                      <a:gd name="T73" fmla="*/ 4 h 17"/>
                      <a:gd name="T74" fmla="*/ 9 w 45"/>
                      <a:gd name="T75" fmla="*/ 3 h 17"/>
                      <a:gd name="T76" fmla="*/ 17 w 45"/>
                      <a:gd name="T77" fmla="*/ 7 h 17"/>
                      <a:gd name="T78" fmla="*/ 17 w 45"/>
                      <a:gd name="T79" fmla="*/ 7 h 17"/>
                      <a:gd name="T80" fmla="*/ 17 w 45"/>
                      <a:gd name="T81" fmla="*/ 7 h 17"/>
                      <a:gd name="T82" fmla="*/ 31 w 45"/>
                      <a:gd name="T83" fmla="*/ 12 h 17"/>
                      <a:gd name="T84" fmla="*/ 8 w 45"/>
                      <a:gd name="T85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5" h="17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2" y="3"/>
                          <a:pt x="2" y="3"/>
                          <a:pt x="3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4"/>
                          <a:pt x="7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6"/>
                          <a:pt x="12" y="6"/>
                          <a:pt x="13" y="6"/>
                        </a:cubicBezTo>
                        <a:cubicBezTo>
                          <a:pt x="13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7"/>
                          <a:pt x="15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7" y="7"/>
                        </a:cubicBezTo>
                        <a:cubicBezTo>
                          <a:pt x="17" y="8"/>
                          <a:pt x="17" y="8"/>
                          <a:pt x="18" y="7"/>
                        </a:cubicBezTo>
                        <a:cubicBezTo>
                          <a:pt x="18" y="7"/>
                          <a:pt x="19" y="7"/>
                          <a:pt x="19" y="8"/>
                        </a:cubicBezTo>
                        <a:cubicBezTo>
                          <a:pt x="19" y="8"/>
                          <a:pt x="20" y="8"/>
                          <a:pt x="21" y="8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10"/>
                          <a:pt x="24" y="9"/>
                          <a:pt x="25" y="10"/>
                        </a:cubicBezTo>
                        <a:cubicBezTo>
                          <a:pt x="25" y="10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25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1"/>
                          <a:pt x="27" y="11"/>
                          <a:pt x="27" y="11"/>
                        </a:cubicBezTo>
                        <a:cubicBezTo>
                          <a:pt x="28" y="12"/>
                          <a:pt x="28" y="12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3"/>
                          <a:pt x="31" y="13"/>
                          <a:pt x="32" y="13"/>
                        </a:cubicBezTo>
                        <a:cubicBezTo>
                          <a:pt x="32" y="13"/>
                          <a:pt x="32" y="13"/>
                          <a:pt x="32" y="13"/>
                        </a:cubicBezTo>
                        <a:cubicBezTo>
                          <a:pt x="32" y="14"/>
                          <a:pt x="32" y="14"/>
                          <a:pt x="33" y="13"/>
                        </a:cubicBezTo>
                        <a:cubicBezTo>
                          <a:pt x="33" y="13"/>
                          <a:pt x="34" y="13"/>
                          <a:pt x="34" y="13"/>
                        </a:cubicBezTo>
                        <a:cubicBezTo>
                          <a:pt x="35" y="14"/>
                          <a:pt x="35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5"/>
                          <a:pt x="38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6"/>
                          <a:pt x="40" y="16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2" y="15"/>
                          <a:pt x="42" y="15"/>
                          <a:pt x="43" y="15"/>
                        </a:cubicBezTo>
                        <a:cubicBezTo>
                          <a:pt x="43" y="15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7"/>
                        </a:cubicBezTo>
                        <a:cubicBezTo>
                          <a:pt x="44" y="17"/>
                          <a:pt x="44" y="17"/>
                          <a:pt x="45" y="17"/>
                        </a:cubicBezTo>
                        <a:cubicBezTo>
                          <a:pt x="45" y="17"/>
                          <a:pt x="45" y="16"/>
                          <a:pt x="44" y="16"/>
                        </a:cubicBezTo>
                        <a:cubicBezTo>
                          <a:pt x="44" y="15"/>
                          <a:pt x="44" y="15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3"/>
                          <a:pt x="42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39" y="11"/>
                          <a:pt x="38" y="11"/>
                        </a:cubicBezTo>
                        <a:cubicBezTo>
                          <a:pt x="38" y="11"/>
                          <a:pt x="37" y="10"/>
                          <a:pt x="36" y="10"/>
                        </a:cubicBezTo>
                        <a:cubicBezTo>
                          <a:pt x="36" y="10"/>
                          <a:pt x="36" y="10"/>
                          <a:pt x="35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4" y="10"/>
                          <a:pt x="34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1" y="8"/>
                          <a:pt x="30" y="8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8" y="8"/>
                          <a:pt x="28" y="8"/>
                          <a:pt x="27" y="8"/>
                        </a:cubicBezTo>
                        <a:cubicBezTo>
                          <a:pt x="27" y="8"/>
                          <a:pt x="27" y="7"/>
                          <a:pt x="26" y="7"/>
                        </a:cubicBezTo>
                        <a:cubicBezTo>
                          <a:pt x="26" y="7"/>
                          <a:pt x="25" y="7"/>
                          <a:pt x="24" y="7"/>
                        </a:cubicBezTo>
                        <a:cubicBezTo>
                          <a:pt x="24" y="7"/>
                          <a:pt x="24" y="8"/>
                          <a:pt x="24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3" y="7"/>
                          <a:pt x="23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7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6"/>
                          <a:pt x="21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19" y="5"/>
                          <a:pt x="17" y="4"/>
                          <a:pt x="16" y="5"/>
                        </a:cubicBezTo>
                        <a:cubicBezTo>
                          <a:pt x="16" y="4"/>
                          <a:pt x="16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4" y="4"/>
                          <a:pt x="14" y="4"/>
                          <a:pt x="13" y="4"/>
                        </a:cubicBezTo>
                        <a:cubicBezTo>
                          <a:pt x="13" y="3"/>
                          <a:pt x="12" y="3"/>
                          <a:pt x="11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9" y="3"/>
                          <a:pt x="9" y="3"/>
                          <a:pt x="8" y="3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lose/>
                        <a:moveTo>
                          <a:pt x="17" y="7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lose/>
                        <a:moveTo>
                          <a:pt x="31" y="12"/>
                        </a:move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lose/>
                        <a:moveTo>
                          <a:pt x="8" y="3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6" name="Freeform 2304">
                    <a:extLst>
                      <a:ext uri="{FF2B5EF4-FFF2-40B4-BE49-F238E27FC236}">
                        <a16:creationId xmlns:a16="http://schemas.microsoft.com/office/drawing/2014/main" id="{3F65E3B5-AB4A-49AF-AE1F-045F7410B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6" y="2515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7" name="Freeform 2305">
                    <a:extLst>
                      <a:ext uri="{FF2B5EF4-FFF2-40B4-BE49-F238E27FC236}">
                        <a16:creationId xmlns:a16="http://schemas.microsoft.com/office/drawing/2014/main" id="{94308E2D-BC8B-4F11-B00B-85F21645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2628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8" name="Freeform 2306">
                    <a:extLst>
                      <a:ext uri="{FF2B5EF4-FFF2-40B4-BE49-F238E27FC236}">
                        <a16:creationId xmlns:a16="http://schemas.microsoft.com/office/drawing/2014/main" id="{4E0E7883-9A50-4161-92F0-10EC52B65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8" y="2681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49" name="Freeform 2307">
                    <a:extLst>
                      <a:ext uri="{FF2B5EF4-FFF2-40B4-BE49-F238E27FC236}">
                        <a16:creationId xmlns:a16="http://schemas.microsoft.com/office/drawing/2014/main" id="{2AFD585C-0DEC-44A2-A1EE-107C9D05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4" y="2714"/>
                    <a:ext cx="9" cy="5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0 w 3"/>
                      <a:gd name="T3" fmla="*/ 1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1 h 2"/>
                      <a:gd name="T14" fmla="*/ 2 w 3"/>
                      <a:gd name="T15" fmla="*/ 1 h 2"/>
                      <a:gd name="T16" fmla="*/ 0 w 3"/>
                      <a:gd name="T17" fmla="*/ 1 h 2"/>
                      <a:gd name="T18" fmla="*/ 0 w 3"/>
                      <a:gd name="T19" fmla="*/ 1 h 2"/>
                      <a:gd name="T20" fmla="*/ 0 w 3"/>
                      <a:gd name="T21" fmla="*/ 1 h 2"/>
                      <a:gd name="T22" fmla="*/ 0 w 3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2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0" name="Freeform 2308">
                    <a:extLst>
                      <a:ext uri="{FF2B5EF4-FFF2-40B4-BE49-F238E27FC236}">
                        <a16:creationId xmlns:a16="http://schemas.microsoft.com/office/drawing/2014/main" id="{8A862B23-E0AB-417C-8B6F-6FCDE3F0C5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324" y="2818"/>
                    <a:ext cx="6" cy="8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2 w 2"/>
                      <a:gd name="T3" fmla="*/ 1 h 3"/>
                      <a:gd name="T4" fmla="*/ 1 w 2"/>
                      <a:gd name="T5" fmla="*/ 1 h 3"/>
                      <a:gd name="T6" fmla="*/ 1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1 h 3"/>
                      <a:gd name="T12" fmla="*/ 0 w 2"/>
                      <a:gd name="T13" fmla="*/ 1 h 3"/>
                      <a:gd name="T14" fmla="*/ 0 w 2"/>
                      <a:gd name="T15" fmla="*/ 1 h 3"/>
                      <a:gd name="T16" fmla="*/ 0 w 2"/>
                      <a:gd name="T17" fmla="*/ 2 h 3"/>
                      <a:gd name="T18" fmla="*/ 2 w 2"/>
                      <a:gd name="T19" fmla="*/ 1 h 3"/>
                      <a:gd name="T20" fmla="*/ 0 w 2"/>
                      <a:gd name="T21" fmla="*/ 1 h 3"/>
                      <a:gd name="T22" fmla="*/ 0 w 2"/>
                      <a:gd name="T23" fmla="*/ 1 h 3"/>
                      <a:gd name="T24" fmla="*/ 0 w 2"/>
                      <a:gd name="T2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1"/>
                        </a:cubicBezTo>
                        <a:close/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1" name="Freeform 2309">
                    <a:extLst>
                      <a:ext uri="{FF2B5EF4-FFF2-40B4-BE49-F238E27FC236}">
                        <a16:creationId xmlns:a16="http://schemas.microsoft.com/office/drawing/2014/main" id="{2C971646-901F-4916-834F-F36708E1F2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7" y="2864"/>
                    <a:ext cx="2" cy="5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2" name="Freeform 2310">
                    <a:extLst>
                      <a:ext uri="{FF2B5EF4-FFF2-40B4-BE49-F238E27FC236}">
                        <a16:creationId xmlns:a16="http://schemas.microsoft.com/office/drawing/2014/main" id="{0B375B54-7FE1-432C-8C34-7CB33A6D7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931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3" name="Freeform 2311">
                    <a:extLst>
                      <a:ext uri="{FF2B5EF4-FFF2-40B4-BE49-F238E27FC236}">
                        <a16:creationId xmlns:a16="http://schemas.microsoft.com/office/drawing/2014/main" id="{427A6093-84F9-4C1B-A8CF-23DFBDB24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982"/>
                    <a:ext cx="5" cy="8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3 h 3"/>
                      <a:gd name="T8" fmla="*/ 1 w 2"/>
                      <a:gd name="T9" fmla="*/ 1 h 3"/>
                      <a:gd name="T10" fmla="*/ 0 w 2"/>
                      <a:gd name="T11" fmla="*/ 1 h 3"/>
                      <a:gd name="T12" fmla="*/ 0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4" name="Freeform 2312">
                    <a:extLst>
                      <a:ext uri="{FF2B5EF4-FFF2-40B4-BE49-F238E27FC236}">
                        <a16:creationId xmlns:a16="http://schemas.microsoft.com/office/drawing/2014/main" id="{0F1C5E2E-3514-4342-A079-E23843036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3027"/>
                    <a:ext cx="6" cy="6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1 w 2"/>
                      <a:gd name="T5" fmla="*/ 0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1 w 2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5" name="Freeform 2313">
                    <a:extLst>
                      <a:ext uri="{FF2B5EF4-FFF2-40B4-BE49-F238E27FC236}">
                        <a16:creationId xmlns:a16="http://schemas.microsoft.com/office/drawing/2014/main" id="{3FBCD139-5864-45FF-AC2B-488954A8A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0" y="3068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0 w 2"/>
                      <a:gd name="T5" fmla="*/ 1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1 w 2"/>
                      <a:gd name="T11" fmla="*/ 2 h 2"/>
                      <a:gd name="T12" fmla="*/ 1 w 2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6" name="Freeform 2314">
                    <a:extLst>
                      <a:ext uri="{FF2B5EF4-FFF2-40B4-BE49-F238E27FC236}">
                        <a16:creationId xmlns:a16="http://schemas.microsoft.com/office/drawing/2014/main" id="{43B5726E-5CC7-4EDF-987F-737409215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" y="312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1 h 2"/>
                      <a:gd name="T4" fmla="*/ 0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1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7" name="Freeform 2315">
                    <a:extLst>
                      <a:ext uri="{FF2B5EF4-FFF2-40B4-BE49-F238E27FC236}">
                        <a16:creationId xmlns:a16="http://schemas.microsoft.com/office/drawing/2014/main" id="{04610FDA-2188-4961-BEFB-B2081D28A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7" y="3129"/>
                    <a:ext cx="3" cy="6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1 w 1"/>
                      <a:gd name="T5" fmla="*/ 1 h 2"/>
                      <a:gd name="T6" fmla="*/ 0 w 1"/>
                      <a:gd name="T7" fmla="*/ 0 h 2"/>
                      <a:gd name="T8" fmla="*/ 0 w 1"/>
                      <a:gd name="T9" fmla="*/ 1 h 2"/>
                      <a:gd name="T10" fmla="*/ 0 w 1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8" name="Freeform 2316">
                    <a:extLst>
                      <a:ext uri="{FF2B5EF4-FFF2-40B4-BE49-F238E27FC236}">
                        <a16:creationId xmlns:a16="http://schemas.microsoft.com/office/drawing/2014/main" id="{B3052816-EF35-4A59-B9F9-D06EC52FF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" y="3140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0 w 2"/>
                      <a:gd name="T5" fmla="*/ 1 h 2"/>
                      <a:gd name="T6" fmla="*/ 1 w 2"/>
                      <a:gd name="T7" fmla="*/ 1 h 2"/>
                      <a:gd name="T8" fmla="*/ 1 w 2"/>
                      <a:gd name="T9" fmla="*/ 1 h 2"/>
                      <a:gd name="T10" fmla="*/ 2 w 2"/>
                      <a:gd name="T11" fmla="*/ 1 h 2"/>
                      <a:gd name="T12" fmla="*/ 2 w 2"/>
                      <a:gd name="T13" fmla="*/ 0 h 2"/>
                      <a:gd name="T14" fmla="*/ 1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59" name="Freeform 2317">
                    <a:extLst>
                      <a:ext uri="{FF2B5EF4-FFF2-40B4-BE49-F238E27FC236}">
                        <a16:creationId xmlns:a16="http://schemas.microsoft.com/office/drawing/2014/main" id="{833B8966-7403-4DEB-BBE1-EBCF5F612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8" y="3194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0" name="Freeform 2318">
                    <a:extLst>
                      <a:ext uri="{FF2B5EF4-FFF2-40B4-BE49-F238E27FC236}">
                        <a16:creationId xmlns:a16="http://schemas.microsoft.com/office/drawing/2014/main" id="{A424445D-597D-4F8D-AE3E-7CA851C37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2" y="3368"/>
                    <a:ext cx="6" cy="11"/>
                  </a:xfrm>
                  <a:custGeom>
                    <a:avLst/>
                    <a:gdLst>
                      <a:gd name="T0" fmla="*/ 2 w 2"/>
                      <a:gd name="T1" fmla="*/ 3 h 4"/>
                      <a:gd name="T2" fmla="*/ 1 w 2"/>
                      <a:gd name="T3" fmla="*/ 3 h 4"/>
                      <a:gd name="T4" fmla="*/ 1 w 2"/>
                      <a:gd name="T5" fmla="*/ 2 h 4"/>
                      <a:gd name="T6" fmla="*/ 1 w 2"/>
                      <a:gd name="T7" fmla="*/ 2 h 4"/>
                      <a:gd name="T8" fmla="*/ 1 w 2"/>
                      <a:gd name="T9" fmla="*/ 0 h 4"/>
                      <a:gd name="T10" fmla="*/ 1 w 2"/>
                      <a:gd name="T11" fmla="*/ 0 h 4"/>
                      <a:gd name="T12" fmla="*/ 0 w 2"/>
                      <a:gd name="T13" fmla="*/ 1 h 4"/>
                      <a:gd name="T14" fmla="*/ 0 w 2"/>
                      <a:gd name="T15" fmla="*/ 1 h 4"/>
                      <a:gd name="T16" fmla="*/ 1 w 2"/>
                      <a:gd name="T17" fmla="*/ 2 h 4"/>
                      <a:gd name="T18" fmla="*/ 1 w 2"/>
                      <a:gd name="T19" fmla="*/ 2 h 4"/>
                      <a:gd name="T20" fmla="*/ 1 w 2"/>
                      <a:gd name="T21" fmla="*/ 3 h 4"/>
                      <a:gd name="T22" fmla="*/ 1 w 2"/>
                      <a:gd name="T23" fmla="*/ 3 h 4"/>
                      <a:gd name="T24" fmla="*/ 1 w 2"/>
                      <a:gd name="T25" fmla="*/ 3 h 4"/>
                      <a:gd name="T26" fmla="*/ 1 w 2"/>
                      <a:gd name="T27" fmla="*/ 3 h 4"/>
                      <a:gd name="T28" fmla="*/ 1 w 2"/>
                      <a:gd name="T29" fmla="*/ 4 h 4"/>
                      <a:gd name="T30" fmla="*/ 2 w 2"/>
                      <a:gd name="T31" fmla="*/ 4 h 4"/>
                      <a:gd name="T32" fmla="*/ 2 w 2"/>
                      <a:gd name="T3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" h="4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1" name="Freeform 2319">
                    <a:extLst>
                      <a:ext uri="{FF2B5EF4-FFF2-40B4-BE49-F238E27FC236}">
                        <a16:creationId xmlns:a16="http://schemas.microsoft.com/office/drawing/2014/main" id="{C913FF5A-E16C-4CD5-BBEB-0444028BA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2" name="Freeform 2320">
                    <a:extLst>
                      <a:ext uri="{FF2B5EF4-FFF2-40B4-BE49-F238E27FC236}">
                        <a16:creationId xmlns:a16="http://schemas.microsoft.com/office/drawing/2014/main" id="{7FA04467-C306-4A80-8ADC-92C4A65B3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" y="3478"/>
                    <a:ext cx="8" cy="8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2 w 3"/>
                      <a:gd name="T3" fmla="*/ 2 h 3"/>
                      <a:gd name="T4" fmla="*/ 2 w 3"/>
                      <a:gd name="T5" fmla="*/ 2 h 3"/>
                      <a:gd name="T6" fmla="*/ 1 w 3"/>
                      <a:gd name="T7" fmla="*/ 0 h 3"/>
                      <a:gd name="T8" fmla="*/ 1 w 3"/>
                      <a:gd name="T9" fmla="*/ 0 h 3"/>
                      <a:gd name="T10" fmla="*/ 1 w 3"/>
                      <a:gd name="T11" fmla="*/ 2 h 3"/>
                      <a:gd name="T12" fmla="*/ 1 w 3"/>
                      <a:gd name="T13" fmla="*/ 2 h 3"/>
                      <a:gd name="T14" fmla="*/ 2 w 3"/>
                      <a:gd name="T15" fmla="*/ 3 h 3"/>
                      <a:gd name="T16" fmla="*/ 2 w 3"/>
                      <a:gd name="T1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3" name="Freeform 2321">
                    <a:extLst>
                      <a:ext uri="{FF2B5EF4-FFF2-40B4-BE49-F238E27FC236}">
                        <a16:creationId xmlns:a16="http://schemas.microsoft.com/office/drawing/2014/main" id="{9AB826A4-5DF3-44E3-873A-57E8CD6DB8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8" y="3556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4" name="Freeform 2322">
                    <a:extLst>
                      <a:ext uri="{FF2B5EF4-FFF2-40B4-BE49-F238E27FC236}">
                        <a16:creationId xmlns:a16="http://schemas.microsoft.com/office/drawing/2014/main" id="{65B3C327-FE1E-458B-83F1-308237577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7" y="3596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5" name="Freeform 2323">
                    <a:extLst>
                      <a:ext uri="{FF2B5EF4-FFF2-40B4-BE49-F238E27FC236}">
                        <a16:creationId xmlns:a16="http://schemas.microsoft.com/office/drawing/2014/main" id="{202B86F5-0E8A-4323-8BAB-704367A9E9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4" y="3677"/>
                    <a:ext cx="6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0 w 2"/>
                      <a:gd name="T3" fmla="*/ 1 h 2"/>
                      <a:gd name="T4" fmla="*/ 1 w 2"/>
                      <a:gd name="T5" fmla="*/ 1 h 2"/>
                      <a:gd name="T6" fmla="*/ 1 w 2"/>
                      <a:gd name="T7" fmla="*/ 1 h 2"/>
                      <a:gd name="T8" fmla="*/ 0 w 2"/>
                      <a:gd name="T9" fmla="*/ 1 h 2"/>
                      <a:gd name="T10" fmla="*/ 0 w 2"/>
                      <a:gd name="T11" fmla="*/ 2 h 2"/>
                      <a:gd name="T12" fmla="*/ 1 w 2"/>
                      <a:gd name="T13" fmla="*/ 2 h 2"/>
                      <a:gd name="T14" fmla="*/ 1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6" name="Freeform 2324">
                    <a:extLst>
                      <a:ext uri="{FF2B5EF4-FFF2-40B4-BE49-F238E27FC236}">
                        <a16:creationId xmlns:a16="http://schemas.microsoft.com/office/drawing/2014/main" id="{BA1A0A72-CDA1-47E3-B662-8805328A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3" y="3685"/>
                    <a:ext cx="3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7" name="Freeform 2325">
                    <a:extLst>
                      <a:ext uri="{FF2B5EF4-FFF2-40B4-BE49-F238E27FC236}">
                        <a16:creationId xmlns:a16="http://schemas.microsoft.com/office/drawing/2014/main" id="{87CCEBC6-3B5F-45D3-9AB3-6615FB3C9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21"/>
                    <a:ext cx="24" cy="16"/>
                  </a:xfrm>
                  <a:custGeom>
                    <a:avLst/>
                    <a:gdLst>
                      <a:gd name="T0" fmla="*/ 2 w 9"/>
                      <a:gd name="T1" fmla="*/ 6 h 6"/>
                      <a:gd name="T2" fmla="*/ 3 w 9"/>
                      <a:gd name="T3" fmla="*/ 5 h 6"/>
                      <a:gd name="T4" fmla="*/ 4 w 9"/>
                      <a:gd name="T5" fmla="*/ 4 h 6"/>
                      <a:gd name="T6" fmla="*/ 5 w 9"/>
                      <a:gd name="T7" fmla="*/ 3 h 6"/>
                      <a:gd name="T8" fmla="*/ 4 w 9"/>
                      <a:gd name="T9" fmla="*/ 3 h 6"/>
                      <a:gd name="T10" fmla="*/ 5 w 9"/>
                      <a:gd name="T11" fmla="*/ 3 h 6"/>
                      <a:gd name="T12" fmla="*/ 5 w 9"/>
                      <a:gd name="T13" fmla="*/ 3 h 6"/>
                      <a:gd name="T14" fmla="*/ 6 w 9"/>
                      <a:gd name="T15" fmla="*/ 2 h 6"/>
                      <a:gd name="T16" fmla="*/ 8 w 9"/>
                      <a:gd name="T17" fmla="*/ 2 h 6"/>
                      <a:gd name="T18" fmla="*/ 9 w 9"/>
                      <a:gd name="T19" fmla="*/ 2 h 6"/>
                      <a:gd name="T20" fmla="*/ 9 w 9"/>
                      <a:gd name="T21" fmla="*/ 1 h 6"/>
                      <a:gd name="T22" fmla="*/ 7 w 9"/>
                      <a:gd name="T23" fmla="*/ 1 h 6"/>
                      <a:gd name="T24" fmla="*/ 6 w 9"/>
                      <a:gd name="T25" fmla="*/ 1 h 6"/>
                      <a:gd name="T26" fmla="*/ 5 w 9"/>
                      <a:gd name="T27" fmla="*/ 2 h 6"/>
                      <a:gd name="T28" fmla="*/ 3 w 9"/>
                      <a:gd name="T29" fmla="*/ 3 h 6"/>
                      <a:gd name="T30" fmla="*/ 3 w 9"/>
                      <a:gd name="T31" fmla="*/ 3 h 6"/>
                      <a:gd name="T32" fmla="*/ 1 w 9"/>
                      <a:gd name="T33" fmla="*/ 4 h 6"/>
                      <a:gd name="T34" fmla="*/ 0 w 9"/>
                      <a:gd name="T35" fmla="*/ 5 h 6"/>
                      <a:gd name="T36" fmla="*/ 0 w 9"/>
                      <a:gd name="T37" fmla="*/ 6 h 6"/>
                      <a:gd name="T38" fmla="*/ 2 w 9"/>
                      <a:gd name="T3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6">
                        <a:moveTo>
                          <a:pt x="2" y="6"/>
                        </a:moveTo>
                        <a:cubicBezTo>
                          <a:pt x="2" y="5"/>
                          <a:pt x="2" y="5"/>
                          <a:pt x="3" y="5"/>
                        </a:cubicBezTo>
                        <a:cubicBezTo>
                          <a:pt x="3" y="5"/>
                          <a:pt x="4" y="5"/>
                          <a:pt x="4" y="4"/>
                        </a:cubicBezTo>
                        <a:cubicBezTo>
                          <a:pt x="4" y="4"/>
                          <a:pt x="5" y="4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8" y="2"/>
                        </a:cubicBezTo>
                        <a:cubicBezTo>
                          <a:pt x="8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0"/>
                          <a:pt x="8" y="0"/>
                          <a:pt x="7" y="1"/>
                        </a:cubicBez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1" y="6"/>
                          <a:pt x="1" y="6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8" name="Freeform 2326">
                    <a:extLst>
                      <a:ext uri="{FF2B5EF4-FFF2-40B4-BE49-F238E27FC236}">
                        <a16:creationId xmlns:a16="http://schemas.microsoft.com/office/drawing/2014/main" id="{26EEF5C3-AE46-4BD0-9518-DF0447A8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5" y="2437"/>
                    <a:ext cx="35" cy="24"/>
                  </a:xfrm>
                  <a:custGeom>
                    <a:avLst/>
                    <a:gdLst>
                      <a:gd name="T0" fmla="*/ 0 w 13"/>
                      <a:gd name="T1" fmla="*/ 8 h 9"/>
                      <a:gd name="T2" fmla="*/ 1 w 13"/>
                      <a:gd name="T3" fmla="*/ 8 h 9"/>
                      <a:gd name="T4" fmla="*/ 1 w 13"/>
                      <a:gd name="T5" fmla="*/ 8 h 9"/>
                      <a:gd name="T6" fmla="*/ 1 w 13"/>
                      <a:gd name="T7" fmla="*/ 8 h 9"/>
                      <a:gd name="T8" fmla="*/ 1 w 13"/>
                      <a:gd name="T9" fmla="*/ 8 h 9"/>
                      <a:gd name="T10" fmla="*/ 3 w 13"/>
                      <a:gd name="T11" fmla="*/ 8 h 9"/>
                      <a:gd name="T12" fmla="*/ 5 w 13"/>
                      <a:gd name="T13" fmla="*/ 7 h 9"/>
                      <a:gd name="T14" fmla="*/ 4 w 13"/>
                      <a:gd name="T15" fmla="*/ 7 h 9"/>
                      <a:gd name="T16" fmla="*/ 5 w 13"/>
                      <a:gd name="T17" fmla="*/ 7 h 9"/>
                      <a:gd name="T18" fmla="*/ 5 w 13"/>
                      <a:gd name="T19" fmla="*/ 7 h 9"/>
                      <a:gd name="T20" fmla="*/ 5 w 13"/>
                      <a:gd name="T21" fmla="*/ 7 h 9"/>
                      <a:gd name="T22" fmla="*/ 7 w 13"/>
                      <a:gd name="T23" fmla="*/ 5 h 9"/>
                      <a:gd name="T24" fmla="*/ 7 w 13"/>
                      <a:gd name="T25" fmla="*/ 5 h 9"/>
                      <a:gd name="T26" fmla="*/ 7 w 13"/>
                      <a:gd name="T27" fmla="*/ 5 h 9"/>
                      <a:gd name="T28" fmla="*/ 7 w 13"/>
                      <a:gd name="T29" fmla="*/ 5 h 9"/>
                      <a:gd name="T30" fmla="*/ 7 w 13"/>
                      <a:gd name="T31" fmla="*/ 5 h 9"/>
                      <a:gd name="T32" fmla="*/ 9 w 13"/>
                      <a:gd name="T33" fmla="*/ 4 h 9"/>
                      <a:gd name="T34" fmla="*/ 9 w 13"/>
                      <a:gd name="T35" fmla="*/ 4 h 9"/>
                      <a:gd name="T36" fmla="*/ 9 w 13"/>
                      <a:gd name="T37" fmla="*/ 4 h 9"/>
                      <a:gd name="T38" fmla="*/ 9 w 13"/>
                      <a:gd name="T39" fmla="*/ 4 h 9"/>
                      <a:gd name="T40" fmla="*/ 10 w 13"/>
                      <a:gd name="T41" fmla="*/ 3 h 9"/>
                      <a:gd name="T42" fmla="*/ 13 w 13"/>
                      <a:gd name="T43" fmla="*/ 1 h 9"/>
                      <a:gd name="T44" fmla="*/ 13 w 13"/>
                      <a:gd name="T45" fmla="*/ 0 h 9"/>
                      <a:gd name="T46" fmla="*/ 12 w 13"/>
                      <a:gd name="T47" fmla="*/ 0 h 9"/>
                      <a:gd name="T48" fmla="*/ 9 w 13"/>
                      <a:gd name="T49" fmla="*/ 1 h 9"/>
                      <a:gd name="T50" fmla="*/ 8 w 13"/>
                      <a:gd name="T51" fmla="*/ 2 h 9"/>
                      <a:gd name="T52" fmla="*/ 7 w 13"/>
                      <a:gd name="T53" fmla="*/ 2 h 9"/>
                      <a:gd name="T54" fmla="*/ 7 w 13"/>
                      <a:gd name="T55" fmla="*/ 3 h 9"/>
                      <a:gd name="T56" fmla="*/ 7 w 13"/>
                      <a:gd name="T57" fmla="*/ 3 h 9"/>
                      <a:gd name="T58" fmla="*/ 7 w 13"/>
                      <a:gd name="T59" fmla="*/ 2 h 9"/>
                      <a:gd name="T60" fmla="*/ 4 w 13"/>
                      <a:gd name="T61" fmla="*/ 4 h 9"/>
                      <a:gd name="T62" fmla="*/ 3 w 13"/>
                      <a:gd name="T63" fmla="*/ 5 h 9"/>
                      <a:gd name="T64" fmla="*/ 2 w 13"/>
                      <a:gd name="T65" fmla="*/ 6 h 9"/>
                      <a:gd name="T66" fmla="*/ 2 w 13"/>
                      <a:gd name="T67" fmla="*/ 7 h 9"/>
                      <a:gd name="T68" fmla="*/ 2 w 13"/>
                      <a:gd name="T69" fmla="*/ 7 h 9"/>
                      <a:gd name="T70" fmla="*/ 2 w 13"/>
                      <a:gd name="T71" fmla="*/ 6 h 9"/>
                      <a:gd name="T72" fmla="*/ 1 w 13"/>
                      <a:gd name="T73" fmla="*/ 7 h 9"/>
                      <a:gd name="T74" fmla="*/ 0 w 13"/>
                      <a:gd name="T75" fmla="*/ 7 h 9"/>
                      <a:gd name="T76" fmla="*/ 0 w 13"/>
                      <a:gd name="T77" fmla="*/ 7 h 9"/>
                      <a:gd name="T78" fmla="*/ 0 w 13"/>
                      <a:gd name="T79" fmla="*/ 7 h 9"/>
                      <a:gd name="T80" fmla="*/ 0 w 13"/>
                      <a:gd name="T81" fmla="*/ 7 h 9"/>
                      <a:gd name="T82" fmla="*/ 0 w 13"/>
                      <a:gd name="T83" fmla="*/ 7 h 9"/>
                      <a:gd name="T84" fmla="*/ 0 w 13"/>
                      <a:gd name="T8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" h="9">
                        <a:moveTo>
                          <a:pt x="0" y="8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3" y="8"/>
                        </a:cubicBezTo>
                        <a:cubicBezTo>
                          <a:pt x="4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4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6"/>
                          <a:pt x="6" y="6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5"/>
                          <a:pt x="9" y="5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10" y="3"/>
                        </a:cubicBezTo>
                        <a:cubicBezTo>
                          <a:pt x="11" y="3"/>
                          <a:pt x="12" y="2"/>
                          <a:pt x="13" y="1"/>
                        </a:cubicBezTo>
                        <a:cubicBezTo>
                          <a:pt x="13" y="1"/>
                          <a:pt x="13" y="1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0" y="1"/>
                          <a:pt x="9" y="1"/>
                        </a:cubicBezTo>
                        <a:cubicBezTo>
                          <a:pt x="9" y="1"/>
                          <a:pt x="8" y="1"/>
                          <a:pt x="8" y="2"/>
                        </a:cubicBezTo>
                        <a:cubicBezTo>
                          <a:pt x="8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2"/>
                        </a:cubicBezTo>
                        <a:cubicBezTo>
                          <a:pt x="6" y="2"/>
                          <a:pt x="4" y="3"/>
                          <a:pt x="4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69" name="Freeform 2327">
                    <a:extLst>
                      <a:ext uri="{FF2B5EF4-FFF2-40B4-BE49-F238E27FC236}">
                        <a16:creationId xmlns:a16="http://schemas.microsoft.com/office/drawing/2014/main" id="{B5340552-950D-4370-95B3-1841B47E13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" y="2459"/>
                    <a:ext cx="13" cy="5"/>
                  </a:xfrm>
                  <a:custGeom>
                    <a:avLst/>
                    <a:gdLst>
                      <a:gd name="T0" fmla="*/ 1 w 5"/>
                      <a:gd name="T1" fmla="*/ 1 h 2"/>
                      <a:gd name="T2" fmla="*/ 1 w 5"/>
                      <a:gd name="T3" fmla="*/ 1 h 2"/>
                      <a:gd name="T4" fmla="*/ 1 w 5"/>
                      <a:gd name="T5" fmla="*/ 2 h 2"/>
                      <a:gd name="T6" fmla="*/ 3 w 5"/>
                      <a:gd name="T7" fmla="*/ 2 h 2"/>
                      <a:gd name="T8" fmla="*/ 4 w 5"/>
                      <a:gd name="T9" fmla="*/ 1 h 2"/>
                      <a:gd name="T10" fmla="*/ 4 w 5"/>
                      <a:gd name="T11" fmla="*/ 1 h 2"/>
                      <a:gd name="T12" fmla="*/ 5 w 5"/>
                      <a:gd name="T13" fmla="*/ 1 h 2"/>
                      <a:gd name="T14" fmla="*/ 4 w 5"/>
                      <a:gd name="T15" fmla="*/ 1 h 2"/>
                      <a:gd name="T16" fmla="*/ 3 w 5"/>
                      <a:gd name="T17" fmla="*/ 0 h 2"/>
                      <a:gd name="T18" fmla="*/ 1 w 5"/>
                      <a:gd name="T19" fmla="*/ 0 h 2"/>
                      <a:gd name="T20" fmla="*/ 0 w 5"/>
                      <a:gd name="T21" fmla="*/ 1 h 2"/>
                      <a:gd name="T22" fmla="*/ 1 w 5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0" name="Freeform 2328">
                    <a:extLst>
                      <a:ext uri="{FF2B5EF4-FFF2-40B4-BE49-F238E27FC236}">
                        <a16:creationId xmlns:a16="http://schemas.microsoft.com/office/drawing/2014/main" id="{0F892364-A544-4918-8210-98B2C423B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4" y="246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1" name="Freeform 2329">
                    <a:extLst>
                      <a:ext uri="{FF2B5EF4-FFF2-40B4-BE49-F238E27FC236}">
                        <a16:creationId xmlns:a16="http://schemas.microsoft.com/office/drawing/2014/main" id="{368047B8-31E2-4221-A525-BD68F88FB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2" y="246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2" name="Freeform 2330">
                    <a:extLst>
                      <a:ext uri="{FF2B5EF4-FFF2-40B4-BE49-F238E27FC236}">
                        <a16:creationId xmlns:a16="http://schemas.microsoft.com/office/drawing/2014/main" id="{F805CB1D-3008-4BA8-BAC5-8F75DF5D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1" y="2461"/>
                    <a:ext cx="2" cy="9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3" name="Freeform 2331">
                    <a:extLst>
                      <a:ext uri="{FF2B5EF4-FFF2-40B4-BE49-F238E27FC236}">
                        <a16:creationId xmlns:a16="http://schemas.microsoft.com/office/drawing/2014/main" id="{0F467BFC-6E7C-4608-89A9-421D40A85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14" y="2480"/>
                    <a:ext cx="11" cy="3"/>
                  </a:xfrm>
                  <a:custGeom>
                    <a:avLst/>
                    <a:gdLst>
                      <a:gd name="T0" fmla="*/ 1 w 4"/>
                      <a:gd name="T1" fmla="*/ 1 h 1"/>
                      <a:gd name="T2" fmla="*/ 2 w 4"/>
                      <a:gd name="T3" fmla="*/ 1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4" name="Freeform 2332">
                    <a:extLst>
                      <a:ext uri="{FF2B5EF4-FFF2-40B4-BE49-F238E27FC236}">
                        <a16:creationId xmlns:a16="http://schemas.microsoft.com/office/drawing/2014/main" id="{F2682F86-6C07-48DA-A3AA-7B20E6B36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42" y="2491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5" name="Freeform 2333">
                    <a:extLst>
                      <a:ext uri="{FF2B5EF4-FFF2-40B4-BE49-F238E27FC236}">
                        <a16:creationId xmlns:a16="http://schemas.microsoft.com/office/drawing/2014/main" id="{970289B9-426B-46D0-B2CE-84C1D7A48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6" y="2810"/>
                    <a:ext cx="3" cy="8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1 h 3"/>
                      <a:gd name="T4" fmla="*/ 0 w 1"/>
                      <a:gd name="T5" fmla="*/ 1 h 3"/>
                      <a:gd name="T6" fmla="*/ 0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6" name="Freeform 2334">
                    <a:extLst>
                      <a:ext uri="{FF2B5EF4-FFF2-40B4-BE49-F238E27FC236}">
                        <a16:creationId xmlns:a16="http://schemas.microsoft.com/office/drawing/2014/main" id="{63EB3AFA-174D-4E6C-BB45-5375541C4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" y="3172"/>
                    <a:ext cx="5" cy="8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1 h 3"/>
                      <a:gd name="T4" fmla="*/ 0 w 2"/>
                      <a:gd name="T5" fmla="*/ 2 h 3"/>
                      <a:gd name="T6" fmla="*/ 0 w 2"/>
                      <a:gd name="T7" fmla="*/ 2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2 h 3"/>
                      <a:gd name="T14" fmla="*/ 2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7" name="Freeform 2335">
                    <a:extLst>
                      <a:ext uri="{FF2B5EF4-FFF2-40B4-BE49-F238E27FC236}">
                        <a16:creationId xmlns:a16="http://schemas.microsoft.com/office/drawing/2014/main" id="{30B56915-E573-426F-BFA7-2BBF54B7D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070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8" name="Freeform 2336">
                    <a:extLst>
                      <a:ext uri="{FF2B5EF4-FFF2-40B4-BE49-F238E27FC236}">
                        <a16:creationId xmlns:a16="http://schemas.microsoft.com/office/drawing/2014/main" id="{C1394C00-57B0-4FC0-9300-91E065D566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04" y="3033"/>
                    <a:ext cx="24" cy="51"/>
                  </a:xfrm>
                  <a:custGeom>
                    <a:avLst/>
                    <a:gdLst>
                      <a:gd name="T0" fmla="*/ 1 w 9"/>
                      <a:gd name="T1" fmla="*/ 19 h 19"/>
                      <a:gd name="T2" fmla="*/ 2 w 9"/>
                      <a:gd name="T3" fmla="*/ 18 h 19"/>
                      <a:gd name="T4" fmla="*/ 6 w 9"/>
                      <a:gd name="T5" fmla="*/ 18 h 19"/>
                      <a:gd name="T6" fmla="*/ 6 w 9"/>
                      <a:gd name="T7" fmla="*/ 17 h 19"/>
                      <a:gd name="T8" fmla="*/ 7 w 9"/>
                      <a:gd name="T9" fmla="*/ 16 h 19"/>
                      <a:gd name="T10" fmla="*/ 6 w 9"/>
                      <a:gd name="T11" fmla="*/ 15 h 19"/>
                      <a:gd name="T12" fmla="*/ 5 w 9"/>
                      <a:gd name="T13" fmla="*/ 15 h 19"/>
                      <a:gd name="T14" fmla="*/ 5 w 9"/>
                      <a:gd name="T15" fmla="*/ 13 h 19"/>
                      <a:gd name="T16" fmla="*/ 4 w 9"/>
                      <a:gd name="T17" fmla="*/ 13 h 19"/>
                      <a:gd name="T18" fmla="*/ 5 w 9"/>
                      <a:gd name="T19" fmla="*/ 11 h 19"/>
                      <a:gd name="T20" fmla="*/ 6 w 9"/>
                      <a:gd name="T21" fmla="*/ 9 h 19"/>
                      <a:gd name="T22" fmla="*/ 6 w 9"/>
                      <a:gd name="T23" fmla="*/ 9 h 19"/>
                      <a:gd name="T24" fmla="*/ 7 w 9"/>
                      <a:gd name="T25" fmla="*/ 7 h 19"/>
                      <a:gd name="T26" fmla="*/ 7 w 9"/>
                      <a:gd name="T27" fmla="*/ 7 h 19"/>
                      <a:gd name="T28" fmla="*/ 8 w 9"/>
                      <a:gd name="T29" fmla="*/ 7 h 19"/>
                      <a:gd name="T30" fmla="*/ 9 w 9"/>
                      <a:gd name="T31" fmla="*/ 5 h 19"/>
                      <a:gd name="T32" fmla="*/ 9 w 9"/>
                      <a:gd name="T33" fmla="*/ 4 h 19"/>
                      <a:gd name="T34" fmla="*/ 9 w 9"/>
                      <a:gd name="T35" fmla="*/ 3 h 19"/>
                      <a:gd name="T36" fmla="*/ 9 w 9"/>
                      <a:gd name="T37" fmla="*/ 1 h 19"/>
                      <a:gd name="T38" fmla="*/ 8 w 9"/>
                      <a:gd name="T39" fmla="*/ 0 h 19"/>
                      <a:gd name="T40" fmla="*/ 5 w 9"/>
                      <a:gd name="T41" fmla="*/ 5 h 19"/>
                      <a:gd name="T42" fmla="*/ 4 w 9"/>
                      <a:gd name="T43" fmla="*/ 8 h 19"/>
                      <a:gd name="T44" fmla="*/ 5 w 9"/>
                      <a:gd name="T45" fmla="*/ 8 h 19"/>
                      <a:gd name="T46" fmla="*/ 4 w 9"/>
                      <a:gd name="T47" fmla="*/ 9 h 19"/>
                      <a:gd name="T48" fmla="*/ 4 w 9"/>
                      <a:gd name="T49" fmla="*/ 9 h 19"/>
                      <a:gd name="T50" fmla="*/ 3 w 9"/>
                      <a:gd name="T51" fmla="*/ 10 h 19"/>
                      <a:gd name="T52" fmla="*/ 3 w 9"/>
                      <a:gd name="T53" fmla="*/ 10 h 19"/>
                      <a:gd name="T54" fmla="*/ 2 w 9"/>
                      <a:gd name="T55" fmla="*/ 12 h 19"/>
                      <a:gd name="T56" fmla="*/ 2 w 9"/>
                      <a:gd name="T57" fmla="*/ 12 h 19"/>
                      <a:gd name="T58" fmla="*/ 1 w 9"/>
                      <a:gd name="T59" fmla="*/ 12 h 19"/>
                      <a:gd name="T60" fmla="*/ 2 w 9"/>
                      <a:gd name="T61" fmla="*/ 15 h 19"/>
                      <a:gd name="T62" fmla="*/ 2 w 9"/>
                      <a:gd name="T63" fmla="*/ 16 h 19"/>
                      <a:gd name="T64" fmla="*/ 2 w 9"/>
                      <a:gd name="T65" fmla="*/ 17 h 19"/>
                      <a:gd name="T66" fmla="*/ 1 w 9"/>
                      <a:gd name="T67" fmla="*/ 17 h 19"/>
                      <a:gd name="T68" fmla="*/ 5 w 9"/>
                      <a:gd name="T69" fmla="*/ 8 h 19"/>
                      <a:gd name="T70" fmla="*/ 5 w 9"/>
                      <a:gd name="T71" fmla="*/ 8 h 19"/>
                      <a:gd name="T72" fmla="*/ 5 w 9"/>
                      <a:gd name="T73" fmla="*/ 8 h 19"/>
                      <a:gd name="T74" fmla="*/ 5 w 9"/>
                      <a:gd name="T75" fmla="*/ 8 h 19"/>
                      <a:gd name="T76" fmla="*/ 5 w 9"/>
                      <a:gd name="T77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" h="19">
                        <a:moveTo>
                          <a:pt x="1" y="19"/>
                        </a:move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2" y="19"/>
                          <a:pt x="2" y="19"/>
                          <a:pt x="2" y="18"/>
                        </a:cubicBezTo>
                        <a:cubicBezTo>
                          <a:pt x="2" y="18"/>
                          <a:pt x="3" y="18"/>
                          <a:pt x="3" y="18"/>
                        </a:cubicBezTo>
                        <a:cubicBezTo>
                          <a:pt x="4" y="19"/>
                          <a:pt x="5" y="19"/>
                          <a:pt x="6" y="18"/>
                        </a:cubicBezTo>
                        <a:cubicBezTo>
                          <a:pt x="6" y="18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6" y="17"/>
                        </a:cubicBezTo>
                        <a:cubicBezTo>
                          <a:pt x="6" y="17"/>
                          <a:pt x="6" y="17"/>
                          <a:pt x="7" y="17"/>
                        </a:cubicBezTo>
                        <a:cubicBezTo>
                          <a:pt x="6" y="16"/>
                          <a:pt x="6" y="16"/>
                          <a:pt x="7" y="16"/>
                        </a:cubicBezTo>
                        <a:cubicBezTo>
                          <a:pt x="6" y="16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5"/>
                          <a:pt x="5" y="14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4" y="13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0"/>
                          <a:pt x="6" y="10"/>
                        </a:cubicBezTo>
                        <a:cubicBezTo>
                          <a:pt x="6" y="10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9" y="6"/>
                          <a:pt x="9" y="5"/>
                          <a:pt x="9" y="5"/>
                        </a:cubicBezTo>
                        <a:cubicBezTo>
                          <a:pt x="9" y="5"/>
                          <a:pt x="8" y="5"/>
                          <a:pt x="8" y="5"/>
                        </a:cubicBezTo>
                        <a:cubicBezTo>
                          <a:pt x="8" y="4"/>
                          <a:pt x="9" y="4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3"/>
                          <a:pt x="5" y="4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7"/>
                          <a:pt x="5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2" y="11"/>
                          <a:pt x="2" y="11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0" y="18"/>
                          <a:pt x="0" y="18"/>
                          <a:pt x="1" y="19"/>
                        </a:cubicBezTo>
                        <a:close/>
                        <a:moveTo>
                          <a:pt x="5" y="8"/>
                        </a:move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79" name="Oval 2337">
                    <a:extLst>
                      <a:ext uri="{FF2B5EF4-FFF2-40B4-BE49-F238E27FC236}">
                        <a16:creationId xmlns:a16="http://schemas.microsoft.com/office/drawing/2014/main" id="{72240A5B-EEA3-447F-83D7-BED6A4513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309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0" name="Freeform 2338">
                    <a:extLst>
                      <a:ext uri="{FF2B5EF4-FFF2-40B4-BE49-F238E27FC236}">
                        <a16:creationId xmlns:a16="http://schemas.microsoft.com/office/drawing/2014/main" id="{2BC7FFC8-8C09-45FD-B489-B49D99047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6" y="3019"/>
                    <a:ext cx="8" cy="11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2 w 3"/>
                      <a:gd name="T3" fmla="*/ 1 h 4"/>
                      <a:gd name="T4" fmla="*/ 1 w 3"/>
                      <a:gd name="T5" fmla="*/ 1 h 4"/>
                      <a:gd name="T6" fmla="*/ 1 w 3"/>
                      <a:gd name="T7" fmla="*/ 3 h 4"/>
                      <a:gd name="T8" fmla="*/ 0 w 3"/>
                      <a:gd name="T9" fmla="*/ 3 h 4"/>
                      <a:gd name="T10" fmla="*/ 0 w 3"/>
                      <a:gd name="T11" fmla="*/ 4 h 4"/>
                      <a:gd name="T12" fmla="*/ 2 w 3"/>
                      <a:gd name="T13" fmla="*/ 4 h 4"/>
                      <a:gd name="T14" fmla="*/ 3 w 3"/>
                      <a:gd name="T15" fmla="*/ 3 h 4"/>
                      <a:gd name="T16" fmla="*/ 3 w 3"/>
                      <a:gd name="T17" fmla="*/ 3 h 4"/>
                      <a:gd name="T18" fmla="*/ 3 w 3"/>
                      <a:gd name="T19" fmla="*/ 1 h 4"/>
                      <a:gd name="T20" fmla="*/ 3 w 3"/>
                      <a:gd name="T21" fmla="*/ 1 h 4"/>
                      <a:gd name="T22" fmla="*/ 3 w 3"/>
                      <a:gd name="T23" fmla="*/ 1 h 4"/>
                      <a:gd name="T24" fmla="*/ 2 w 3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4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1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1" name="Freeform 2339">
                    <a:extLst>
                      <a:ext uri="{FF2B5EF4-FFF2-40B4-BE49-F238E27FC236}">
                        <a16:creationId xmlns:a16="http://schemas.microsoft.com/office/drawing/2014/main" id="{AA974104-CA3C-4639-B9CA-8FC4460A4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" y="3237"/>
                    <a:ext cx="3" cy="5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1 h 2"/>
                      <a:gd name="T6" fmla="*/ 1 w 1"/>
                      <a:gd name="T7" fmla="*/ 1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2" name="Freeform 2340">
                    <a:extLst>
                      <a:ext uri="{FF2B5EF4-FFF2-40B4-BE49-F238E27FC236}">
                        <a16:creationId xmlns:a16="http://schemas.microsoft.com/office/drawing/2014/main" id="{433D992E-1F8D-4183-93AC-8A1D95694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" y="3341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3" name="Freeform 2341">
                    <a:extLst>
                      <a:ext uri="{FF2B5EF4-FFF2-40B4-BE49-F238E27FC236}">
                        <a16:creationId xmlns:a16="http://schemas.microsoft.com/office/drawing/2014/main" id="{643F3554-25D5-4740-9A81-82B8941E6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49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4" name="Freeform 2342">
                    <a:extLst>
                      <a:ext uri="{FF2B5EF4-FFF2-40B4-BE49-F238E27FC236}">
                        <a16:creationId xmlns:a16="http://schemas.microsoft.com/office/drawing/2014/main" id="{5E5CC539-B6E9-4253-B7A4-AF951068E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39"/>
                    <a:ext cx="19" cy="26"/>
                  </a:xfrm>
                  <a:custGeom>
                    <a:avLst/>
                    <a:gdLst>
                      <a:gd name="T0" fmla="*/ 1 w 7"/>
                      <a:gd name="T1" fmla="*/ 10 h 10"/>
                      <a:gd name="T2" fmla="*/ 3 w 7"/>
                      <a:gd name="T3" fmla="*/ 10 h 10"/>
                      <a:gd name="T4" fmla="*/ 5 w 7"/>
                      <a:gd name="T5" fmla="*/ 9 h 10"/>
                      <a:gd name="T6" fmla="*/ 5 w 7"/>
                      <a:gd name="T7" fmla="*/ 9 h 10"/>
                      <a:gd name="T8" fmla="*/ 5 w 7"/>
                      <a:gd name="T9" fmla="*/ 8 h 10"/>
                      <a:gd name="T10" fmla="*/ 6 w 7"/>
                      <a:gd name="T11" fmla="*/ 8 h 10"/>
                      <a:gd name="T12" fmla="*/ 6 w 7"/>
                      <a:gd name="T13" fmla="*/ 7 h 10"/>
                      <a:gd name="T14" fmla="*/ 7 w 7"/>
                      <a:gd name="T15" fmla="*/ 7 h 10"/>
                      <a:gd name="T16" fmla="*/ 7 w 7"/>
                      <a:gd name="T17" fmla="*/ 7 h 10"/>
                      <a:gd name="T18" fmla="*/ 6 w 7"/>
                      <a:gd name="T19" fmla="*/ 7 h 10"/>
                      <a:gd name="T20" fmla="*/ 6 w 7"/>
                      <a:gd name="T21" fmla="*/ 6 h 10"/>
                      <a:gd name="T22" fmla="*/ 6 w 7"/>
                      <a:gd name="T23" fmla="*/ 4 h 10"/>
                      <a:gd name="T24" fmla="*/ 5 w 7"/>
                      <a:gd name="T25" fmla="*/ 2 h 10"/>
                      <a:gd name="T26" fmla="*/ 5 w 7"/>
                      <a:gd name="T27" fmla="*/ 2 h 10"/>
                      <a:gd name="T28" fmla="*/ 5 w 7"/>
                      <a:gd name="T29" fmla="*/ 2 h 10"/>
                      <a:gd name="T30" fmla="*/ 5 w 7"/>
                      <a:gd name="T31" fmla="*/ 0 h 10"/>
                      <a:gd name="T32" fmla="*/ 4 w 7"/>
                      <a:gd name="T33" fmla="*/ 1 h 10"/>
                      <a:gd name="T34" fmla="*/ 4 w 7"/>
                      <a:gd name="T35" fmla="*/ 2 h 10"/>
                      <a:gd name="T36" fmla="*/ 4 w 7"/>
                      <a:gd name="T37" fmla="*/ 2 h 10"/>
                      <a:gd name="T38" fmla="*/ 3 w 7"/>
                      <a:gd name="T39" fmla="*/ 3 h 10"/>
                      <a:gd name="T40" fmla="*/ 3 w 7"/>
                      <a:gd name="T41" fmla="*/ 4 h 10"/>
                      <a:gd name="T42" fmla="*/ 3 w 7"/>
                      <a:gd name="T43" fmla="*/ 5 h 10"/>
                      <a:gd name="T44" fmla="*/ 3 w 7"/>
                      <a:gd name="T45" fmla="*/ 6 h 10"/>
                      <a:gd name="T46" fmla="*/ 2 w 7"/>
                      <a:gd name="T47" fmla="*/ 8 h 10"/>
                      <a:gd name="T48" fmla="*/ 2 w 7"/>
                      <a:gd name="T49" fmla="*/ 8 h 10"/>
                      <a:gd name="T50" fmla="*/ 0 w 7"/>
                      <a:gd name="T51" fmla="*/ 9 h 10"/>
                      <a:gd name="T52" fmla="*/ 1 w 7"/>
                      <a:gd name="T5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7" h="10">
                        <a:moveTo>
                          <a:pt x="1" y="10"/>
                        </a:move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3" y="10"/>
                          <a:pt x="4" y="10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7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3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cubicBezTo>
                          <a:pt x="3" y="3"/>
                          <a:pt x="3" y="3"/>
                          <a:pt x="3" y="4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5" name="Freeform 2343">
                    <a:extLst>
                      <a:ext uri="{FF2B5EF4-FFF2-40B4-BE49-F238E27FC236}">
                        <a16:creationId xmlns:a16="http://schemas.microsoft.com/office/drawing/2014/main" id="{452E2043-8062-462B-B45E-8C49C1A36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6" y="3382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6" name="Freeform 2344">
                    <a:extLst>
                      <a:ext uri="{FF2B5EF4-FFF2-40B4-BE49-F238E27FC236}">
                        <a16:creationId xmlns:a16="http://schemas.microsoft.com/office/drawing/2014/main" id="{07FAE980-990E-4FDA-9A82-74E5D1694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14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7" name="Freeform 2345">
                    <a:extLst>
                      <a:ext uri="{FF2B5EF4-FFF2-40B4-BE49-F238E27FC236}">
                        <a16:creationId xmlns:a16="http://schemas.microsoft.com/office/drawing/2014/main" id="{2CB1F8BA-10EB-4AC3-A6BD-B734D3B14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344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8" name="Freeform 2346">
                    <a:extLst>
                      <a:ext uri="{FF2B5EF4-FFF2-40B4-BE49-F238E27FC236}">
                        <a16:creationId xmlns:a16="http://schemas.microsoft.com/office/drawing/2014/main" id="{D42BA8D7-E64A-4B66-829E-5420DD7E9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3" y="3481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89" name="Freeform 2347">
                    <a:extLst>
                      <a:ext uri="{FF2B5EF4-FFF2-40B4-BE49-F238E27FC236}">
                        <a16:creationId xmlns:a16="http://schemas.microsoft.com/office/drawing/2014/main" id="{1817D5BA-9BD1-4E19-A0CF-DA78BCBC1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" y="3489"/>
                    <a:ext cx="8" cy="3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1 w 3"/>
                      <a:gd name="T3" fmla="*/ 0 h 1"/>
                      <a:gd name="T4" fmla="*/ 1 w 3"/>
                      <a:gd name="T5" fmla="*/ 1 h 1"/>
                      <a:gd name="T6" fmla="*/ 2 w 3"/>
                      <a:gd name="T7" fmla="*/ 1 h 1"/>
                      <a:gd name="T8" fmla="*/ 2 w 3"/>
                      <a:gd name="T9" fmla="*/ 1 h 1"/>
                      <a:gd name="T10" fmla="*/ 2 w 3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0" name="Freeform 2348">
                    <a:extLst>
                      <a:ext uri="{FF2B5EF4-FFF2-40B4-BE49-F238E27FC236}">
                        <a16:creationId xmlns:a16="http://schemas.microsoft.com/office/drawing/2014/main" id="{5CE8F359-BA52-4039-8CDE-4A9F02AA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7" y="3524"/>
                    <a:ext cx="2" cy="5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1 h 2"/>
                      <a:gd name="T4" fmla="*/ 0 w 1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1" name="Freeform 2349">
                    <a:extLst>
                      <a:ext uri="{FF2B5EF4-FFF2-40B4-BE49-F238E27FC236}">
                        <a16:creationId xmlns:a16="http://schemas.microsoft.com/office/drawing/2014/main" id="{F0C4999D-2D0B-486E-9625-54CDB3E863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3" y="357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2" name="Freeform 2350">
                    <a:extLst>
                      <a:ext uri="{FF2B5EF4-FFF2-40B4-BE49-F238E27FC236}">
                        <a16:creationId xmlns:a16="http://schemas.microsoft.com/office/drawing/2014/main" id="{D580B21D-BCB6-4AB6-8718-400F92BD0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6" y="2684"/>
                    <a:ext cx="3" cy="5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3" name="Freeform 2351">
                    <a:extLst>
                      <a:ext uri="{FF2B5EF4-FFF2-40B4-BE49-F238E27FC236}">
                        <a16:creationId xmlns:a16="http://schemas.microsoft.com/office/drawing/2014/main" id="{CC8C326F-D065-405A-9A74-3047A1300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67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4" name="Freeform 2352">
                    <a:extLst>
                      <a:ext uri="{FF2B5EF4-FFF2-40B4-BE49-F238E27FC236}">
                        <a16:creationId xmlns:a16="http://schemas.microsoft.com/office/drawing/2014/main" id="{F0397FEE-2025-42AF-B7F1-55B2D9CFA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4" y="3703"/>
                    <a:ext cx="5" cy="3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5" name="Freeform 2353">
                    <a:extLst>
                      <a:ext uri="{FF2B5EF4-FFF2-40B4-BE49-F238E27FC236}">
                        <a16:creationId xmlns:a16="http://schemas.microsoft.com/office/drawing/2014/main" id="{B6EB8587-3DD5-4E8A-A874-9D4DDE0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5" y="3738"/>
                    <a:ext cx="2" cy="6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6" name="Oval 2354">
                    <a:extLst>
                      <a:ext uri="{FF2B5EF4-FFF2-40B4-BE49-F238E27FC236}">
                        <a16:creationId xmlns:a16="http://schemas.microsoft.com/office/drawing/2014/main" id="{A48D6AB9-564F-41A8-B20B-9A9092C3A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3741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7" name="Freeform 2355">
                    <a:extLst>
                      <a:ext uri="{FF2B5EF4-FFF2-40B4-BE49-F238E27FC236}">
                        <a16:creationId xmlns:a16="http://schemas.microsoft.com/office/drawing/2014/main" id="{C7CF8DAD-E83B-4CA0-A770-F2C4033C8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3741"/>
                    <a:ext cx="0" cy="3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8" name="Freeform 2356">
                    <a:extLst>
                      <a:ext uri="{FF2B5EF4-FFF2-40B4-BE49-F238E27FC236}">
                        <a16:creationId xmlns:a16="http://schemas.microsoft.com/office/drawing/2014/main" id="{97DE04BB-DE5D-4C8F-A229-C381ED5A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1" y="3781"/>
                    <a:ext cx="5" cy="6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1 w 2"/>
                      <a:gd name="T5" fmla="*/ 1 h 2"/>
                      <a:gd name="T6" fmla="*/ 2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699" name="Freeform 2357">
                    <a:extLst>
                      <a:ext uri="{FF2B5EF4-FFF2-40B4-BE49-F238E27FC236}">
                        <a16:creationId xmlns:a16="http://schemas.microsoft.com/office/drawing/2014/main" id="{B5475D1C-E724-4374-A9FD-669632A44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7" y="3789"/>
                    <a:ext cx="10" cy="6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2 w 4"/>
                      <a:gd name="T15" fmla="*/ 2 h 2"/>
                      <a:gd name="T16" fmla="*/ 2 w 4"/>
                      <a:gd name="T17" fmla="*/ 2 h 2"/>
                      <a:gd name="T18" fmla="*/ 4 w 4"/>
                      <a:gd name="T19" fmla="*/ 2 h 2"/>
                      <a:gd name="T20" fmla="*/ 2 w 4"/>
                      <a:gd name="T21" fmla="*/ 2 h 2"/>
                      <a:gd name="T22" fmla="*/ 3 w 4"/>
                      <a:gd name="T23" fmla="*/ 1 h 2"/>
                      <a:gd name="T24" fmla="*/ 3 w 4"/>
                      <a:gd name="T25" fmla="*/ 1 h 2"/>
                      <a:gd name="T26" fmla="*/ 2 w 4"/>
                      <a:gd name="T27" fmla="*/ 0 h 2"/>
                      <a:gd name="T28" fmla="*/ 2 w 4"/>
                      <a:gd name="T29" fmla="*/ 0 h 2"/>
                      <a:gd name="T30" fmla="*/ 2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  <a:gd name="T36" fmla="*/ 0 w 4"/>
                      <a:gd name="T37" fmla="*/ 0 h 2"/>
                      <a:gd name="T38" fmla="*/ 0 w 4"/>
                      <a:gd name="T3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0" name="Freeform 2358">
                    <a:extLst>
                      <a:ext uri="{FF2B5EF4-FFF2-40B4-BE49-F238E27FC236}">
                        <a16:creationId xmlns:a16="http://schemas.microsoft.com/office/drawing/2014/main" id="{9E83E6B6-FB50-49A7-BB12-7B2631B064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3797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1" name="Freeform 2359">
                    <a:extLst>
                      <a:ext uri="{FF2B5EF4-FFF2-40B4-BE49-F238E27FC236}">
                        <a16:creationId xmlns:a16="http://schemas.microsoft.com/office/drawing/2014/main" id="{54A80E7F-775B-4455-A35C-3F1C3BAAF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1" y="2641"/>
                    <a:ext cx="2" cy="6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2" name="Oval 2360">
                    <a:extLst>
                      <a:ext uri="{FF2B5EF4-FFF2-40B4-BE49-F238E27FC236}">
                        <a16:creationId xmlns:a16="http://schemas.microsoft.com/office/drawing/2014/main" id="{42A49576-63A2-4710-8B25-4430CC073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3835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3" name="Freeform 2361">
                    <a:extLst>
                      <a:ext uri="{FF2B5EF4-FFF2-40B4-BE49-F238E27FC236}">
                        <a16:creationId xmlns:a16="http://schemas.microsoft.com/office/drawing/2014/main" id="{EF7415F7-975C-4F97-94FE-B59C2D026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5" y="3851"/>
                    <a:ext cx="6" cy="8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1 w 2"/>
                      <a:gd name="T5" fmla="*/ 2 h 3"/>
                      <a:gd name="T6" fmla="*/ 1 w 2"/>
                      <a:gd name="T7" fmla="*/ 1 h 3"/>
                      <a:gd name="T8" fmla="*/ 1 w 2"/>
                      <a:gd name="T9" fmla="*/ 0 h 3"/>
                      <a:gd name="T10" fmla="*/ 2 w 2"/>
                      <a:gd name="T11" fmla="*/ 0 h 3"/>
                      <a:gd name="T12" fmla="*/ 1 w 2"/>
                      <a:gd name="T13" fmla="*/ 0 h 3"/>
                      <a:gd name="T14" fmla="*/ 1 w 2"/>
                      <a:gd name="T1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4" name="Freeform 2362">
                    <a:extLst>
                      <a:ext uri="{FF2B5EF4-FFF2-40B4-BE49-F238E27FC236}">
                        <a16:creationId xmlns:a16="http://schemas.microsoft.com/office/drawing/2014/main" id="{3135C352-8611-4768-A258-51D52E82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0" y="385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5" name="Freeform 2363">
                    <a:extLst>
                      <a:ext uri="{FF2B5EF4-FFF2-40B4-BE49-F238E27FC236}">
                        <a16:creationId xmlns:a16="http://schemas.microsoft.com/office/drawing/2014/main" id="{5E769E7E-D4F4-4BFC-A156-D204641B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7" y="2596"/>
                    <a:ext cx="46" cy="26"/>
                  </a:xfrm>
                  <a:custGeom>
                    <a:avLst/>
                    <a:gdLst>
                      <a:gd name="T0" fmla="*/ 2 w 17"/>
                      <a:gd name="T1" fmla="*/ 10 h 10"/>
                      <a:gd name="T2" fmla="*/ 2 w 17"/>
                      <a:gd name="T3" fmla="*/ 10 h 10"/>
                      <a:gd name="T4" fmla="*/ 2 w 17"/>
                      <a:gd name="T5" fmla="*/ 10 h 10"/>
                      <a:gd name="T6" fmla="*/ 2 w 17"/>
                      <a:gd name="T7" fmla="*/ 10 h 10"/>
                      <a:gd name="T8" fmla="*/ 3 w 17"/>
                      <a:gd name="T9" fmla="*/ 10 h 10"/>
                      <a:gd name="T10" fmla="*/ 4 w 17"/>
                      <a:gd name="T11" fmla="*/ 10 h 10"/>
                      <a:gd name="T12" fmla="*/ 5 w 17"/>
                      <a:gd name="T13" fmla="*/ 9 h 10"/>
                      <a:gd name="T14" fmla="*/ 5 w 17"/>
                      <a:gd name="T15" fmla="*/ 10 h 10"/>
                      <a:gd name="T16" fmla="*/ 6 w 17"/>
                      <a:gd name="T17" fmla="*/ 9 h 10"/>
                      <a:gd name="T18" fmla="*/ 6 w 17"/>
                      <a:gd name="T19" fmla="*/ 9 h 10"/>
                      <a:gd name="T20" fmla="*/ 6 w 17"/>
                      <a:gd name="T21" fmla="*/ 9 h 10"/>
                      <a:gd name="T22" fmla="*/ 6 w 17"/>
                      <a:gd name="T23" fmla="*/ 9 h 10"/>
                      <a:gd name="T24" fmla="*/ 7 w 17"/>
                      <a:gd name="T25" fmla="*/ 8 h 10"/>
                      <a:gd name="T26" fmla="*/ 7 w 17"/>
                      <a:gd name="T27" fmla="*/ 8 h 10"/>
                      <a:gd name="T28" fmla="*/ 7 w 17"/>
                      <a:gd name="T29" fmla="*/ 8 h 10"/>
                      <a:gd name="T30" fmla="*/ 7 w 17"/>
                      <a:gd name="T31" fmla="*/ 8 h 10"/>
                      <a:gd name="T32" fmla="*/ 8 w 17"/>
                      <a:gd name="T33" fmla="*/ 7 h 10"/>
                      <a:gd name="T34" fmla="*/ 8 w 17"/>
                      <a:gd name="T35" fmla="*/ 7 h 10"/>
                      <a:gd name="T36" fmla="*/ 8 w 17"/>
                      <a:gd name="T37" fmla="*/ 7 h 10"/>
                      <a:gd name="T38" fmla="*/ 8 w 17"/>
                      <a:gd name="T39" fmla="*/ 7 h 10"/>
                      <a:gd name="T40" fmla="*/ 9 w 17"/>
                      <a:gd name="T41" fmla="*/ 7 h 10"/>
                      <a:gd name="T42" fmla="*/ 9 w 17"/>
                      <a:gd name="T43" fmla="*/ 7 h 10"/>
                      <a:gd name="T44" fmla="*/ 9 w 17"/>
                      <a:gd name="T45" fmla="*/ 7 h 10"/>
                      <a:gd name="T46" fmla="*/ 10 w 17"/>
                      <a:gd name="T47" fmla="*/ 6 h 10"/>
                      <a:gd name="T48" fmla="*/ 10 w 17"/>
                      <a:gd name="T49" fmla="*/ 6 h 10"/>
                      <a:gd name="T50" fmla="*/ 11 w 17"/>
                      <a:gd name="T51" fmla="*/ 6 h 10"/>
                      <a:gd name="T52" fmla="*/ 11 w 17"/>
                      <a:gd name="T53" fmla="*/ 5 h 10"/>
                      <a:gd name="T54" fmla="*/ 12 w 17"/>
                      <a:gd name="T55" fmla="*/ 5 h 10"/>
                      <a:gd name="T56" fmla="*/ 12 w 17"/>
                      <a:gd name="T57" fmla="*/ 5 h 10"/>
                      <a:gd name="T58" fmla="*/ 12 w 17"/>
                      <a:gd name="T59" fmla="*/ 5 h 10"/>
                      <a:gd name="T60" fmla="*/ 14 w 17"/>
                      <a:gd name="T61" fmla="*/ 6 h 10"/>
                      <a:gd name="T62" fmla="*/ 14 w 17"/>
                      <a:gd name="T63" fmla="*/ 6 h 10"/>
                      <a:gd name="T64" fmla="*/ 16 w 17"/>
                      <a:gd name="T65" fmla="*/ 3 h 10"/>
                      <a:gd name="T66" fmla="*/ 16 w 17"/>
                      <a:gd name="T67" fmla="*/ 1 h 10"/>
                      <a:gd name="T68" fmla="*/ 15 w 17"/>
                      <a:gd name="T69" fmla="*/ 0 h 10"/>
                      <a:gd name="T70" fmla="*/ 15 w 17"/>
                      <a:gd name="T71" fmla="*/ 1 h 10"/>
                      <a:gd name="T72" fmla="*/ 14 w 17"/>
                      <a:gd name="T73" fmla="*/ 1 h 10"/>
                      <a:gd name="T74" fmla="*/ 14 w 17"/>
                      <a:gd name="T75" fmla="*/ 1 h 10"/>
                      <a:gd name="T76" fmla="*/ 14 w 17"/>
                      <a:gd name="T77" fmla="*/ 1 h 10"/>
                      <a:gd name="T78" fmla="*/ 13 w 17"/>
                      <a:gd name="T79" fmla="*/ 2 h 10"/>
                      <a:gd name="T80" fmla="*/ 11 w 17"/>
                      <a:gd name="T81" fmla="*/ 3 h 10"/>
                      <a:gd name="T82" fmla="*/ 10 w 17"/>
                      <a:gd name="T83" fmla="*/ 3 h 10"/>
                      <a:gd name="T84" fmla="*/ 9 w 17"/>
                      <a:gd name="T85" fmla="*/ 4 h 10"/>
                      <a:gd name="T86" fmla="*/ 9 w 17"/>
                      <a:gd name="T87" fmla="*/ 4 h 10"/>
                      <a:gd name="T88" fmla="*/ 9 w 17"/>
                      <a:gd name="T89" fmla="*/ 4 h 10"/>
                      <a:gd name="T90" fmla="*/ 9 w 17"/>
                      <a:gd name="T91" fmla="*/ 4 h 10"/>
                      <a:gd name="T92" fmla="*/ 7 w 17"/>
                      <a:gd name="T93" fmla="*/ 6 h 10"/>
                      <a:gd name="T94" fmla="*/ 7 w 17"/>
                      <a:gd name="T95" fmla="*/ 6 h 10"/>
                      <a:gd name="T96" fmla="*/ 6 w 17"/>
                      <a:gd name="T97" fmla="*/ 7 h 10"/>
                      <a:gd name="T98" fmla="*/ 6 w 17"/>
                      <a:gd name="T99" fmla="*/ 7 h 10"/>
                      <a:gd name="T100" fmla="*/ 4 w 17"/>
                      <a:gd name="T101" fmla="*/ 7 h 10"/>
                      <a:gd name="T102" fmla="*/ 2 w 17"/>
                      <a:gd name="T103" fmla="*/ 8 h 10"/>
                      <a:gd name="T104" fmla="*/ 0 w 17"/>
                      <a:gd name="T105" fmla="*/ 9 h 10"/>
                      <a:gd name="T106" fmla="*/ 0 w 17"/>
                      <a:gd name="T107" fmla="*/ 9 h 10"/>
                      <a:gd name="T108" fmla="*/ 2 w 17"/>
                      <a:gd name="T109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7" h="10">
                        <a:moveTo>
                          <a:pt x="2" y="10"/>
                        </a:move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0"/>
                          <a:pt x="5" y="10"/>
                          <a:pt x="5" y="9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7" y="9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8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11" y="6"/>
                          <a:pt x="11" y="6"/>
                          <a:pt x="11" y="5"/>
                        </a:cubicBezTo>
                        <a:cubicBezTo>
                          <a:pt x="11" y="5"/>
                          <a:pt x="11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4"/>
                          <a:pt x="15" y="3"/>
                          <a:pt x="16" y="3"/>
                        </a:cubicBezTo>
                        <a:cubicBezTo>
                          <a:pt x="16" y="2"/>
                          <a:pt x="17" y="2"/>
                          <a:pt x="16" y="1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2"/>
                          <a:pt x="14" y="2"/>
                          <a:pt x="13" y="2"/>
                        </a:cubicBezTo>
                        <a:cubicBezTo>
                          <a:pt x="12" y="3"/>
                          <a:pt x="11" y="3"/>
                          <a:pt x="11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7" y="5"/>
                          <a:pt x="7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6" y="6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4" y="7"/>
                          <a:pt x="4" y="7"/>
                        </a:cubicBezTo>
                        <a:cubicBezTo>
                          <a:pt x="3" y="7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6" name="Freeform 2364">
                    <a:extLst>
                      <a:ext uri="{FF2B5EF4-FFF2-40B4-BE49-F238E27FC236}">
                        <a16:creationId xmlns:a16="http://schemas.microsoft.com/office/drawing/2014/main" id="{C754F73F-35C3-4923-971A-6A5F9DD1CF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6" y="390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7" name="Freeform 2365">
                    <a:extLst>
                      <a:ext uri="{FF2B5EF4-FFF2-40B4-BE49-F238E27FC236}">
                        <a16:creationId xmlns:a16="http://schemas.microsoft.com/office/drawing/2014/main" id="{1F301E94-31CE-44C1-A8FB-292662E3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3910"/>
                    <a:ext cx="5" cy="3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8" name="Freeform 2366">
                    <a:extLst>
                      <a:ext uri="{FF2B5EF4-FFF2-40B4-BE49-F238E27FC236}">
                        <a16:creationId xmlns:a16="http://schemas.microsoft.com/office/drawing/2014/main" id="{2A0D257E-2742-4512-8CE6-E48C3AD5A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5" y="2609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09" name="Freeform 2367">
                    <a:extLst>
                      <a:ext uri="{FF2B5EF4-FFF2-40B4-BE49-F238E27FC236}">
                        <a16:creationId xmlns:a16="http://schemas.microsoft.com/office/drawing/2014/main" id="{A25C5989-BB59-4165-BEE2-1BBB5884D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2" y="3921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0" name="Freeform 2368">
                    <a:extLst>
                      <a:ext uri="{FF2B5EF4-FFF2-40B4-BE49-F238E27FC236}">
                        <a16:creationId xmlns:a16="http://schemas.microsoft.com/office/drawing/2014/main" id="{3FB66E33-2F4D-430F-BFE1-90774C5CBC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" y="2464"/>
                    <a:ext cx="284" cy="132"/>
                  </a:xfrm>
                  <a:custGeom>
                    <a:avLst/>
                    <a:gdLst>
                      <a:gd name="T0" fmla="*/ 2 w 106"/>
                      <a:gd name="T1" fmla="*/ 49 h 49"/>
                      <a:gd name="T2" fmla="*/ 7 w 106"/>
                      <a:gd name="T3" fmla="*/ 47 h 49"/>
                      <a:gd name="T4" fmla="*/ 8 w 106"/>
                      <a:gd name="T5" fmla="*/ 45 h 49"/>
                      <a:gd name="T6" fmla="*/ 12 w 106"/>
                      <a:gd name="T7" fmla="*/ 44 h 49"/>
                      <a:gd name="T8" fmla="*/ 14 w 106"/>
                      <a:gd name="T9" fmla="*/ 43 h 49"/>
                      <a:gd name="T10" fmla="*/ 16 w 106"/>
                      <a:gd name="T11" fmla="*/ 42 h 49"/>
                      <a:gd name="T12" fmla="*/ 19 w 106"/>
                      <a:gd name="T13" fmla="*/ 41 h 49"/>
                      <a:gd name="T14" fmla="*/ 23 w 106"/>
                      <a:gd name="T15" fmla="*/ 39 h 49"/>
                      <a:gd name="T16" fmla="*/ 26 w 106"/>
                      <a:gd name="T17" fmla="*/ 36 h 49"/>
                      <a:gd name="T18" fmla="*/ 29 w 106"/>
                      <a:gd name="T19" fmla="*/ 33 h 49"/>
                      <a:gd name="T20" fmla="*/ 30 w 106"/>
                      <a:gd name="T21" fmla="*/ 31 h 49"/>
                      <a:gd name="T22" fmla="*/ 30 w 106"/>
                      <a:gd name="T23" fmla="*/ 30 h 49"/>
                      <a:gd name="T24" fmla="*/ 33 w 106"/>
                      <a:gd name="T25" fmla="*/ 27 h 49"/>
                      <a:gd name="T26" fmla="*/ 39 w 106"/>
                      <a:gd name="T27" fmla="*/ 29 h 49"/>
                      <a:gd name="T28" fmla="*/ 45 w 106"/>
                      <a:gd name="T29" fmla="*/ 26 h 49"/>
                      <a:gd name="T30" fmla="*/ 48 w 106"/>
                      <a:gd name="T31" fmla="*/ 25 h 49"/>
                      <a:gd name="T32" fmla="*/ 55 w 106"/>
                      <a:gd name="T33" fmla="*/ 22 h 49"/>
                      <a:gd name="T34" fmla="*/ 58 w 106"/>
                      <a:gd name="T35" fmla="*/ 20 h 49"/>
                      <a:gd name="T36" fmla="*/ 65 w 106"/>
                      <a:gd name="T37" fmla="*/ 15 h 49"/>
                      <a:gd name="T38" fmla="*/ 70 w 106"/>
                      <a:gd name="T39" fmla="*/ 12 h 49"/>
                      <a:gd name="T40" fmla="*/ 75 w 106"/>
                      <a:gd name="T41" fmla="*/ 11 h 49"/>
                      <a:gd name="T42" fmla="*/ 77 w 106"/>
                      <a:gd name="T43" fmla="*/ 10 h 49"/>
                      <a:gd name="T44" fmla="*/ 82 w 106"/>
                      <a:gd name="T45" fmla="*/ 9 h 49"/>
                      <a:gd name="T46" fmla="*/ 83 w 106"/>
                      <a:gd name="T47" fmla="*/ 8 h 49"/>
                      <a:gd name="T48" fmla="*/ 87 w 106"/>
                      <a:gd name="T49" fmla="*/ 7 h 49"/>
                      <a:gd name="T50" fmla="*/ 91 w 106"/>
                      <a:gd name="T51" fmla="*/ 6 h 49"/>
                      <a:gd name="T52" fmla="*/ 96 w 106"/>
                      <a:gd name="T53" fmla="*/ 4 h 49"/>
                      <a:gd name="T54" fmla="*/ 99 w 106"/>
                      <a:gd name="T55" fmla="*/ 4 h 49"/>
                      <a:gd name="T56" fmla="*/ 101 w 106"/>
                      <a:gd name="T57" fmla="*/ 3 h 49"/>
                      <a:gd name="T58" fmla="*/ 104 w 106"/>
                      <a:gd name="T59" fmla="*/ 2 h 49"/>
                      <a:gd name="T60" fmla="*/ 102 w 106"/>
                      <a:gd name="T61" fmla="*/ 1 h 49"/>
                      <a:gd name="T62" fmla="*/ 96 w 106"/>
                      <a:gd name="T63" fmla="*/ 2 h 49"/>
                      <a:gd name="T64" fmla="*/ 90 w 106"/>
                      <a:gd name="T65" fmla="*/ 4 h 49"/>
                      <a:gd name="T66" fmla="*/ 85 w 106"/>
                      <a:gd name="T67" fmla="*/ 5 h 49"/>
                      <a:gd name="T68" fmla="*/ 72 w 106"/>
                      <a:gd name="T69" fmla="*/ 7 h 49"/>
                      <a:gd name="T70" fmla="*/ 68 w 106"/>
                      <a:gd name="T71" fmla="*/ 9 h 49"/>
                      <a:gd name="T72" fmla="*/ 66 w 106"/>
                      <a:gd name="T73" fmla="*/ 10 h 49"/>
                      <a:gd name="T74" fmla="*/ 61 w 106"/>
                      <a:gd name="T75" fmla="*/ 13 h 49"/>
                      <a:gd name="T76" fmla="*/ 58 w 106"/>
                      <a:gd name="T77" fmla="*/ 14 h 49"/>
                      <a:gd name="T78" fmla="*/ 49 w 106"/>
                      <a:gd name="T79" fmla="*/ 17 h 49"/>
                      <a:gd name="T80" fmla="*/ 45 w 106"/>
                      <a:gd name="T81" fmla="*/ 19 h 49"/>
                      <a:gd name="T82" fmla="*/ 41 w 106"/>
                      <a:gd name="T83" fmla="*/ 19 h 49"/>
                      <a:gd name="T84" fmla="*/ 36 w 106"/>
                      <a:gd name="T85" fmla="*/ 23 h 49"/>
                      <a:gd name="T86" fmla="*/ 32 w 106"/>
                      <a:gd name="T87" fmla="*/ 25 h 49"/>
                      <a:gd name="T88" fmla="*/ 30 w 106"/>
                      <a:gd name="T89" fmla="*/ 26 h 49"/>
                      <a:gd name="T90" fmla="*/ 23 w 106"/>
                      <a:gd name="T91" fmla="*/ 33 h 49"/>
                      <a:gd name="T92" fmla="*/ 21 w 106"/>
                      <a:gd name="T93" fmla="*/ 33 h 49"/>
                      <a:gd name="T94" fmla="*/ 20 w 106"/>
                      <a:gd name="T95" fmla="*/ 34 h 49"/>
                      <a:gd name="T96" fmla="*/ 23 w 106"/>
                      <a:gd name="T97" fmla="*/ 35 h 49"/>
                      <a:gd name="T98" fmla="*/ 22 w 106"/>
                      <a:gd name="T99" fmla="*/ 37 h 49"/>
                      <a:gd name="T100" fmla="*/ 16 w 106"/>
                      <a:gd name="T101" fmla="*/ 38 h 49"/>
                      <a:gd name="T102" fmla="*/ 13 w 106"/>
                      <a:gd name="T103" fmla="*/ 40 h 49"/>
                      <a:gd name="T104" fmla="*/ 12 w 106"/>
                      <a:gd name="T105" fmla="*/ 40 h 49"/>
                      <a:gd name="T106" fmla="*/ 8 w 106"/>
                      <a:gd name="T107" fmla="*/ 43 h 49"/>
                      <a:gd name="T108" fmla="*/ 7 w 106"/>
                      <a:gd name="T109" fmla="*/ 44 h 49"/>
                      <a:gd name="T110" fmla="*/ 3 w 106"/>
                      <a:gd name="T111" fmla="*/ 45 h 49"/>
                      <a:gd name="T112" fmla="*/ 2 w 106"/>
                      <a:gd name="T113" fmla="*/ 46 h 49"/>
                      <a:gd name="T114" fmla="*/ 0 w 106"/>
                      <a:gd name="T115" fmla="*/ 49 h 49"/>
                      <a:gd name="T116" fmla="*/ 56 w 106"/>
                      <a:gd name="T117" fmla="*/ 16 h 49"/>
                      <a:gd name="T118" fmla="*/ 48 w 106"/>
                      <a:gd name="T119" fmla="*/ 18 h 49"/>
                      <a:gd name="T120" fmla="*/ 41 w 106"/>
                      <a:gd name="T121" fmla="*/ 2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6" h="49">
                        <a:moveTo>
                          <a:pt x="1" y="49"/>
                        </a:moveTo>
                        <a:cubicBezTo>
                          <a:pt x="1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8"/>
                          <a:pt x="5" y="48"/>
                          <a:pt x="6" y="48"/>
                        </a:cubicBezTo>
                        <a:cubicBezTo>
                          <a:pt x="6" y="48"/>
                          <a:pt x="6" y="48"/>
                          <a:pt x="6" y="48"/>
                        </a:cubicBezTo>
                        <a:cubicBezTo>
                          <a:pt x="7" y="48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7" y="46"/>
                          <a:pt x="7" y="45"/>
                          <a:pt x="7" y="45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8" y="45"/>
                          <a:pt x="8" y="45"/>
                          <a:pt x="9" y="45"/>
                        </a:cubicBezTo>
                        <a:cubicBezTo>
                          <a:pt x="9" y="45"/>
                          <a:pt x="9" y="45"/>
                          <a:pt x="9" y="45"/>
                        </a:cubicBezTo>
                        <a:cubicBezTo>
                          <a:pt x="9" y="45"/>
                          <a:pt x="10" y="44"/>
                          <a:pt x="10" y="44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2" y="44"/>
                          <a:pt x="12" y="44"/>
                          <a:pt x="12" y="44"/>
                        </a:cubicBezTo>
                        <a:cubicBezTo>
                          <a:pt x="13" y="44"/>
                          <a:pt x="13" y="44"/>
                          <a:pt x="14" y="44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5" y="43"/>
                          <a:pt x="15" y="43"/>
                          <a:pt x="16" y="43"/>
                        </a:cubicBezTo>
                        <a:cubicBezTo>
                          <a:pt x="16" y="43"/>
                          <a:pt x="16" y="43"/>
                          <a:pt x="16" y="43"/>
                        </a:cubicBezTo>
                        <a:cubicBezTo>
                          <a:pt x="16" y="43"/>
                          <a:pt x="16" y="43"/>
                          <a:pt x="16" y="42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17" y="42"/>
                          <a:pt x="17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8" y="42"/>
                          <a:pt x="18" y="42"/>
                          <a:pt x="18" y="42"/>
                        </a:cubicBezTo>
                        <a:cubicBezTo>
                          <a:pt x="19" y="42"/>
                          <a:pt x="19" y="41"/>
                          <a:pt x="19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20" y="41"/>
                          <a:pt x="20" y="41"/>
                          <a:pt x="20" y="41"/>
                        </a:cubicBezTo>
                        <a:cubicBezTo>
                          <a:pt x="21" y="41"/>
                          <a:pt x="21" y="41"/>
                          <a:pt x="21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39"/>
                          <a:pt x="23" y="39"/>
                          <a:pt x="23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5" y="38"/>
                          <a:pt x="25" y="38"/>
                        </a:cubicBezTo>
                        <a:cubicBezTo>
                          <a:pt x="25" y="37"/>
                          <a:pt x="26" y="37"/>
                          <a:pt x="26" y="37"/>
                        </a:cubicBezTo>
                        <a:cubicBezTo>
                          <a:pt x="27" y="37"/>
                          <a:pt x="27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5"/>
                          <a:pt x="27" y="35"/>
                          <a:pt x="27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4"/>
                          <a:pt x="28" y="33"/>
                          <a:pt x="28" y="33"/>
                        </a:cubicBezTo>
                        <a:cubicBezTo>
                          <a:pt x="28" y="33"/>
                          <a:pt x="28" y="33"/>
                          <a:pt x="29" y="33"/>
                        </a:cubicBezTo>
                        <a:cubicBezTo>
                          <a:pt x="29" y="33"/>
                          <a:pt x="29" y="33"/>
                          <a:pt x="30" y="33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0" y="32"/>
                          <a:pt x="30" y="32"/>
                          <a:pt x="31" y="32"/>
                        </a:cubicBezTo>
                        <a:cubicBezTo>
                          <a:pt x="31" y="32"/>
                          <a:pt x="31" y="32"/>
                          <a:pt x="31" y="31"/>
                        </a:cubicBezTo>
                        <a:cubicBezTo>
                          <a:pt x="31" y="31"/>
                          <a:pt x="30" y="31"/>
                          <a:pt x="30" y="31"/>
                        </a:cubicBezTo>
                        <a:cubicBezTo>
                          <a:pt x="30" y="31"/>
                          <a:pt x="30" y="31"/>
                          <a:pt x="30" y="31"/>
                        </a:cubicBezTo>
                        <a:cubicBezTo>
                          <a:pt x="30" y="31"/>
                          <a:pt x="29" y="31"/>
                          <a:pt x="29" y="31"/>
                        </a:cubicBezTo>
                        <a:cubicBezTo>
                          <a:pt x="29" y="31"/>
                          <a:pt x="29" y="31"/>
                          <a:pt x="29" y="30"/>
                        </a:cubicBezTo>
                        <a:cubicBezTo>
                          <a:pt x="29" y="30"/>
                          <a:pt x="29" y="30"/>
                          <a:pt x="30" y="30"/>
                        </a:cubicBezTo>
                        <a:cubicBezTo>
                          <a:pt x="30" y="30"/>
                          <a:pt x="30" y="30"/>
                          <a:pt x="30" y="30"/>
                        </a:cubicBezTo>
                        <a:cubicBezTo>
                          <a:pt x="30" y="29"/>
                          <a:pt x="30" y="29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31" y="28"/>
                          <a:pt x="31" y="28"/>
                          <a:pt x="32" y="27"/>
                        </a:cubicBezTo>
                        <a:cubicBezTo>
                          <a:pt x="32" y="27"/>
                          <a:pt x="32" y="27"/>
                          <a:pt x="33" y="27"/>
                        </a:cubicBezTo>
                        <a:cubicBezTo>
                          <a:pt x="33" y="27"/>
                          <a:pt x="33" y="27"/>
                          <a:pt x="33" y="27"/>
                        </a:cubicBezTo>
                        <a:cubicBezTo>
                          <a:pt x="33" y="26"/>
                          <a:pt x="34" y="27"/>
                          <a:pt x="35" y="26"/>
                        </a:cubicBezTo>
                        <a:cubicBezTo>
                          <a:pt x="35" y="26"/>
                          <a:pt x="35" y="27"/>
                          <a:pt x="35" y="27"/>
                        </a:cubicBezTo>
                        <a:cubicBezTo>
                          <a:pt x="36" y="27"/>
                          <a:pt x="37" y="27"/>
                          <a:pt x="37" y="28"/>
                        </a:cubicBezTo>
                        <a:cubicBezTo>
                          <a:pt x="38" y="28"/>
                          <a:pt x="38" y="29"/>
                          <a:pt x="39" y="29"/>
                        </a:cubicBezTo>
                        <a:cubicBezTo>
                          <a:pt x="39" y="29"/>
                          <a:pt x="39" y="28"/>
                          <a:pt x="40" y="28"/>
                        </a:cubicBezTo>
                        <a:cubicBezTo>
                          <a:pt x="41" y="28"/>
                          <a:pt x="42" y="28"/>
                          <a:pt x="43" y="28"/>
                        </a:cubicBezTo>
                        <a:cubicBezTo>
                          <a:pt x="43" y="28"/>
                          <a:pt x="44" y="27"/>
                          <a:pt x="44" y="26"/>
                        </a:cubicBezTo>
                        <a:cubicBezTo>
                          <a:pt x="44" y="26"/>
                          <a:pt x="45" y="26"/>
                          <a:pt x="45" y="26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6" y="26"/>
                          <a:pt x="47" y="26"/>
                          <a:pt x="47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8" y="25"/>
                        </a:cubicBezTo>
                        <a:cubicBezTo>
                          <a:pt x="48" y="25"/>
                          <a:pt x="48" y="25"/>
                          <a:pt x="49" y="25"/>
                        </a:cubicBezTo>
                        <a:cubicBezTo>
                          <a:pt x="49" y="24"/>
                          <a:pt x="49" y="24"/>
                          <a:pt x="50" y="24"/>
                        </a:cubicBezTo>
                        <a:cubicBezTo>
                          <a:pt x="50" y="24"/>
                          <a:pt x="50" y="24"/>
                          <a:pt x="51" y="24"/>
                        </a:cubicBezTo>
                        <a:cubicBezTo>
                          <a:pt x="52" y="25"/>
                          <a:pt x="52" y="25"/>
                          <a:pt x="53" y="24"/>
                        </a:cubicBezTo>
                        <a:cubicBezTo>
                          <a:pt x="54" y="24"/>
                          <a:pt x="54" y="23"/>
                          <a:pt x="55" y="22"/>
                        </a:cubicBezTo>
                        <a:cubicBezTo>
                          <a:pt x="55" y="22"/>
                          <a:pt x="55" y="22"/>
                          <a:pt x="55" y="21"/>
                        </a:cubicBezTo>
                        <a:cubicBezTo>
                          <a:pt x="55" y="21"/>
                          <a:pt x="55" y="21"/>
                          <a:pt x="56" y="21"/>
                        </a:cubicBezTo>
                        <a:cubicBezTo>
                          <a:pt x="56" y="21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7" y="20"/>
                        </a:cubicBezTo>
                        <a:cubicBezTo>
                          <a:pt x="57" y="20"/>
                          <a:pt x="57" y="20"/>
                          <a:pt x="58" y="20"/>
                        </a:cubicBezTo>
                        <a:cubicBezTo>
                          <a:pt x="58" y="19"/>
                          <a:pt x="58" y="19"/>
                          <a:pt x="59" y="19"/>
                        </a:cubicBezTo>
                        <a:cubicBezTo>
                          <a:pt x="59" y="18"/>
                          <a:pt x="60" y="18"/>
                          <a:pt x="61" y="18"/>
                        </a:cubicBezTo>
                        <a:cubicBezTo>
                          <a:pt x="61" y="17"/>
                          <a:pt x="61" y="17"/>
                          <a:pt x="62" y="17"/>
                        </a:cubicBezTo>
                        <a:cubicBezTo>
                          <a:pt x="63" y="16"/>
                          <a:pt x="63" y="16"/>
                          <a:pt x="64" y="16"/>
                        </a:cubicBezTo>
                        <a:cubicBezTo>
                          <a:pt x="64" y="15"/>
                          <a:pt x="65" y="15"/>
                          <a:pt x="65" y="15"/>
                        </a:cubicBezTo>
                        <a:cubicBezTo>
                          <a:pt x="66" y="14"/>
                          <a:pt x="66" y="14"/>
                          <a:pt x="67" y="14"/>
                        </a:cubicBezTo>
                        <a:cubicBezTo>
                          <a:pt x="67" y="14"/>
                          <a:pt x="67" y="14"/>
                          <a:pt x="67" y="14"/>
                        </a:cubicBezTo>
                        <a:cubicBezTo>
                          <a:pt x="67" y="14"/>
                          <a:pt x="67" y="14"/>
                          <a:pt x="68" y="14"/>
                        </a:cubicBezTo>
                        <a:cubicBezTo>
                          <a:pt x="68" y="14"/>
                          <a:pt x="68" y="14"/>
                          <a:pt x="68" y="14"/>
                        </a:cubicBezTo>
                        <a:cubicBezTo>
                          <a:pt x="69" y="13"/>
                          <a:pt x="70" y="13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71" y="12"/>
                          <a:pt x="72" y="12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3" y="11"/>
                          <a:pt x="73" y="11"/>
                          <a:pt x="73" y="11"/>
                        </a:cubicBezTo>
                        <a:cubicBezTo>
                          <a:pt x="74" y="11"/>
                          <a:pt x="74" y="11"/>
                          <a:pt x="75" y="11"/>
                        </a:cubicBez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75" y="11"/>
                          <a:pt x="75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6" y="10"/>
                          <a:pt x="76" y="10"/>
                          <a:pt x="76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10"/>
                          <a:pt x="77" y="10"/>
                          <a:pt x="77" y="10"/>
                        </a:cubicBezTo>
                        <a:cubicBezTo>
                          <a:pt x="77" y="9"/>
                          <a:pt x="78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79" y="9"/>
                          <a:pt x="79" y="9"/>
                          <a:pt x="79" y="9"/>
                        </a:cubicBezTo>
                        <a:cubicBezTo>
                          <a:pt x="80" y="9"/>
                          <a:pt x="81" y="9"/>
                          <a:pt x="82" y="9"/>
                        </a:cubicBezTo>
                        <a:cubicBezTo>
                          <a:pt x="82" y="8"/>
                          <a:pt x="82" y="8"/>
                          <a:pt x="82" y="8"/>
                        </a:cubicBezTo>
                        <a:cubicBezTo>
                          <a:pt x="82" y="8"/>
                          <a:pt x="82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3" y="8"/>
                          <a:pt x="83" y="8"/>
                        </a:cubicBezTo>
                        <a:cubicBezTo>
                          <a:pt x="83" y="8"/>
                          <a:pt x="84" y="8"/>
                          <a:pt x="84" y="8"/>
                        </a:cubicBezTo>
                        <a:cubicBezTo>
                          <a:pt x="84" y="8"/>
                          <a:pt x="84" y="8"/>
                          <a:pt x="84" y="8"/>
                        </a:cubicBezTo>
                        <a:cubicBezTo>
                          <a:pt x="84" y="7"/>
                          <a:pt x="85" y="8"/>
                          <a:pt x="86" y="7"/>
                        </a:cubicBezTo>
                        <a:cubicBezTo>
                          <a:pt x="86" y="7"/>
                          <a:pt x="86" y="7"/>
                          <a:pt x="86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7"/>
                          <a:pt x="87" y="7"/>
                        </a:cubicBezTo>
                        <a:cubicBezTo>
                          <a:pt x="87" y="7"/>
                          <a:pt x="87" y="6"/>
                          <a:pt x="87" y="6"/>
                        </a:cubicBezTo>
                        <a:cubicBezTo>
                          <a:pt x="88" y="6"/>
                          <a:pt x="88" y="6"/>
                          <a:pt x="88" y="6"/>
                        </a:cubicBezTo>
                        <a:cubicBezTo>
                          <a:pt x="89" y="6"/>
                          <a:pt x="90" y="7"/>
                          <a:pt x="91" y="6"/>
                        </a:cubicBezTo>
                        <a:cubicBezTo>
                          <a:pt x="91" y="6"/>
                          <a:pt x="91" y="6"/>
                          <a:pt x="91" y="6"/>
                        </a:cubicBezTo>
                        <a:cubicBezTo>
                          <a:pt x="91" y="5"/>
                          <a:pt x="92" y="6"/>
                          <a:pt x="92" y="5"/>
                        </a:cubicBezTo>
                        <a:cubicBezTo>
                          <a:pt x="93" y="5"/>
                          <a:pt x="93" y="5"/>
                          <a:pt x="93" y="5"/>
                        </a:cubicBezTo>
                        <a:cubicBezTo>
                          <a:pt x="93" y="5"/>
                          <a:pt x="93" y="5"/>
                          <a:pt x="94" y="5"/>
                        </a:cubicBezTo>
                        <a:cubicBezTo>
                          <a:pt x="94" y="5"/>
                          <a:pt x="95" y="5"/>
                          <a:pt x="95" y="5"/>
                        </a:cubicBezTo>
                        <a:cubicBezTo>
                          <a:pt x="95" y="4"/>
                          <a:pt x="96" y="4"/>
                          <a:pt x="96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8" y="4"/>
                          <a:pt x="98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99" y="4"/>
                          <a:pt x="99" y="4"/>
                        </a:cubicBezTo>
                        <a:cubicBezTo>
                          <a:pt x="99" y="4"/>
                          <a:pt x="100" y="3"/>
                          <a:pt x="100" y="3"/>
                        </a:cubicBezTo>
                        <a:cubicBezTo>
                          <a:pt x="100" y="3"/>
                          <a:pt x="100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1" y="3"/>
                          <a:pt x="101" y="3"/>
                          <a:pt x="101" y="3"/>
                        </a:cubicBezTo>
                        <a:cubicBezTo>
                          <a:pt x="102" y="3"/>
                          <a:pt x="102" y="3"/>
                          <a:pt x="102" y="2"/>
                        </a:cubicBezTo>
                        <a:cubicBezTo>
                          <a:pt x="102" y="3"/>
                          <a:pt x="102" y="3"/>
                          <a:pt x="102" y="3"/>
                        </a:cubicBezTo>
                        <a:cubicBezTo>
                          <a:pt x="103" y="2"/>
                          <a:pt x="103" y="2"/>
                          <a:pt x="103" y="2"/>
                        </a:cubicBezTo>
                        <a:cubicBezTo>
                          <a:pt x="103" y="2"/>
                          <a:pt x="103" y="2"/>
                          <a:pt x="104" y="2"/>
                        </a:cubicBezTo>
                        <a:cubicBezTo>
                          <a:pt x="104" y="2"/>
                          <a:pt x="105" y="2"/>
                          <a:pt x="106" y="2"/>
                        </a:cubicBezTo>
                        <a:cubicBezTo>
                          <a:pt x="106" y="2"/>
                          <a:pt x="106" y="2"/>
                          <a:pt x="106" y="2"/>
                        </a:cubicBezTo>
                        <a:cubicBezTo>
                          <a:pt x="106" y="1"/>
                          <a:pt x="106" y="0"/>
                          <a:pt x="106" y="0"/>
                        </a:cubicBezTo>
                        <a:cubicBezTo>
                          <a:pt x="105" y="0"/>
                          <a:pt x="105" y="0"/>
                          <a:pt x="104" y="0"/>
                        </a:cubicBezTo>
                        <a:cubicBezTo>
                          <a:pt x="104" y="0"/>
                          <a:pt x="103" y="0"/>
                          <a:pt x="102" y="1"/>
                        </a:cubicBezTo>
                        <a:cubicBezTo>
                          <a:pt x="102" y="1"/>
                          <a:pt x="102" y="1"/>
                          <a:pt x="102" y="1"/>
                        </a:cubicBezTo>
                        <a:cubicBezTo>
                          <a:pt x="101" y="1"/>
                          <a:pt x="100" y="1"/>
                          <a:pt x="100" y="2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9" y="2"/>
                          <a:pt x="98" y="2"/>
                          <a:pt x="97" y="2"/>
                        </a:cubicBezTo>
                        <a:cubicBezTo>
                          <a:pt x="96" y="2"/>
                          <a:pt x="96" y="2"/>
                          <a:pt x="96" y="2"/>
                        </a:cubicBezTo>
                        <a:cubicBezTo>
                          <a:pt x="95" y="2"/>
                          <a:pt x="95" y="2"/>
                          <a:pt x="94" y="2"/>
                        </a:cubicBezTo>
                        <a:cubicBezTo>
                          <a:pt x="94" y="2"/>
                          <a:pt x="93" y="3"/>
                          <a:pt x="93" y="3"/>
                        </a:cubicBezTo>
                        <a:cubicBezTo>
                          <a:pt x="93" y="3"/>
                          <a:pt x="93" y="3"/>
                          <a:pt x="93" y="3"/>
                        </a:cubicBezTo>
                        <a:cubicBezTo>
                          <a:pt x="92" y="3"/>
                          <a:pt x="92" y="3"/>
                          <a:pt x="91" y="3"/>
                        </a:cubicBezTo>
                        <a:cubicBezTo>
                          <a:pt x="91" y="3"/>
                          <a:pt x="90" y="3"/>
                          <a:pt x="90" y="4"/>
                        </a:cubicBezTo>
                        <a:cubicBezTo>
                          <a:pt x="90" y="4"/>
                          <a:pt x="90" y="4"/>
                          <a:pt x="90" y="4"/>
                        </a:cubicBezTo>
                        <a:cubicBezTo>
                          <a:pt x="89" y="4"/>
                          <a:pt x="89" y="3"/>
                          <a:pt x="88" y="4"/>
                        </a:cubicBezTo>
                        <a:cubicBezTo>
                          <a:pt x="88" y="5"/>
                          <a:pt x="88" y="5"/>
                          <a:pt x="88" y="5"/>
                        </a:cubicBezTo>
                        <a:cubicBezTo>
                          <a:pt x="87" y="4"/>
                          <a:pt x="86" y="4"/>
                          <a:pt x="86" y="5"/>
                        </a:cubicBezTo>
                        <a:cubicBezTo>
                          <a:pt x="86" y="5"/>
                          <a:pt x="86" y="5"/>
                          <a:pt x="85" y="5"/>
                        </a:cubicBezTo>
                        <a:cubicBezTo>
                          <a:pt x="85" y="5"/>
                          <a:pt x="84" y="5"/>
                          <a:pt x="84" y="5"/>
                        </a:cubicBezTo>
                        <a:cubicBezTo>
                          <a:pt x="82" y="5"/>
                          <a:pt x="80" y="5"/>
                          <a:pt x="79" y="6"/>
                        </a:cubicBezTo>
                        <a:cubicBezTo>
                          <a:pt x="78" y="7"/>
                          <a:pt x="77" y="7"/>
                          <a:pt x="77" y="7"/>
                        </a:cubicBezTo>
                        <a:cubicBezTo>
                          <a:pt x="77" y="7"/>
                          <a:pt x="76" y="7"/>
                          <a:pt x="76" y="7"/>
                        </a:cubicBezTo>
                        <a:cubicBezTo>
                          <a:pt x="75" y="7"/>
                          <a:pt x="74" y="7"/>
                          <a:pt x="72" y="7"/>
                        </a:cubicBezTo>
                        <a:cubicBezTo>
                          <a:pt x="72" y="7"/>
                          <a:pt x="72" y="8"/>
                          <a:pt x="72" y="8"/>
                        </a:cubicBezTo>
                        <a:cubicBezTo>
                          <a:pt x="72" y="8"/>
                          <a:pt x="72" y="8"/>
                          <a:pt x="71" y="8"/>
                        </a:cubicBezTo>
                        <a:cubicBezTo>
                          <a:pt x="71" y="8"/>
                          <a:pt x="70" y="8"/>
                          <a:pt x="70" y="9"/>
                        </a:cubicBezTo>
                        <a:cubicBezTo>
                          <a:pt x="69" y="9"/>
                          <a:pt x="69" y="9"/>
                          <a:pt x="68" y="9"/>
                        </a:cubicBezTo>
                        <a:cubicBezTo>
                          <a:pt x="68" y="9"/>
                          <a:pt x="68" y="9"/>
                          <a:pt x="68" y="9"/>
                        </a:cubicBezTo>
                        <a:cubicBezTo>
                          <a:pt x="68" y="9"/>
                          <a:pt x="67" y="9"/>
                          <a:pt x="67" y="9"/>
                        </a:cubicBezTo>
                        <a:cubicBezTo>
                          <a:pt x="66" y="9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4" y="11"/>
                          <a:pt x="63" y="11"/>
                          <a:pt x="62" y="12"/>
                        </a:cubicBezTo>
                        <a:cubicBezTo>
                          <a:pt x="62" y="12"/>
                          <a:pt x="62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61" y="13"/>
                          <a:pt x="60" y="13"/>
                          <a:pt x="60" y="13"/>
                        </a:cubicBezTo>
                        <a:cubicBezTo>
                          <a:pt x="59" y="13"/>
                          <a:pt x="58" y="13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8" y="14"/>
                          <a:pt x="58" y="14"/>
                          <a:pt x="58" y="14"/>
                        </a:cubicBezTo>
                        <a:cubicBezTo>
                          <a:pt x="56" y="14"/>
                          <a:pt x="55" y="15"/>
                          <a:pt x="53" y="15"/>
                        </a:cubicBezTo>
                        <a:cubicBezTo>
                          <a:pt x="53" y="15"/>
                          <a:pt x="53" y="16"/>
                          <a:pt x="53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2" y="16"/>
                          <a:pt x="52" y="16"/>
                          <a:pt x="51" y="16"/>
                        </a:cubicBezTo>
                        <a:cubicBezTo>
                          <a:pt x="50" y="16"/>
                          <a:pt x="49" y="16"/>
                          <a:pt x="49" y="17"/>
                        </a:cubicBezTo>
                        <a:cubicBezTo>
                          <a:pt x="49" y="17"/>
                          <a:pt x="49" y="17"/>
                          <a:pt x="49" y="17"/>
                        </a:cubicBezTo>
                        <a:cubicBezTo>
                          <a:pt x="48" y="17"/>
                          <a:pt x="47" y="18"/>
                          <a:pt x="47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5" y="19"/>
                          <a:pt x="45" y="19"/>
                        </a:cubicBezTo>
                        <a:cubicBezTo>
                          <a:pt x="45" y="19"/>
                          <a:pt x="45" y="19"/>
                          <a:pt x="45" y="19"/>
                        </a:cubicBezTo>
                        <a:cubicBezTo>
                          <a:pt x="44" y="19"/>
                          <a:pt x="44" y="19"/>
                          <a:pt x="43" y="19"/>
                        </a:cubicBezTo>
                        <a:cubicBezTo>
                          <a:pt x="43" y="19"/>
                          <a:pt x="43" y="19"/>
                          <a:pt x="43" y="19"/>
                        </a:cubicBezTo>
                        <a:cubicBezTo>
                          <a:pt x="42" y="19"/>
                          <a:pt x="42" y="19"/>
                          <a:pt x="42" y="19"/>
                        </a:cubicBezTo>
                        <a:cubicBezTo>
                          <a:pt x="41" y="19"/>
                          <a:pt x="41" y="19"/>
                          <a:pt x="41" y="19"/>
                        </a:cubicBezTo>
                        <a:cubicBezTo>
                          <a:pt x="40" y="20"/>
                          <a:pt x="40" y="21"/>
                          <a:pt x="39" y="21"/>
                        </a:cubicBezTo>
                        <a:cubicBezTo>
                          <a:pt x="38" y="22"/>
                          <a:pt x="37" y="21"/>
                          <a:pt x="37" y="22"/>
                        </a:cubicBezTo>
                        <a:cubicBezTo>
                          <a:pt x="37" y="22"/>
                          <a:pt x="36" y="22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5" y="23"/>
                          <a:pt x="34" y="22"/>
                          <a:pt x="34" y="23"/>
                        </a:cubicBezTo>
                        <a:cubicBezTo>
                          <a:pt x="34" y="24"/>
                          <a:pt x="34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2" y="24"/>
                          <a:pt x="32" y="24"/>
                          <a:pt x="32" y="25"/>
                        </a:cubicBezTo>
                        <a:cubicBezTo>
                          <a:pt x="32" y="25"/>
                          <a:pt x="32" y="25"/>
                          <a:pt x="32" y="25"/>
                        </a:cubicBezTo>
                        <a:cubicBezTo>
                          <a:pt x="31" y="25"/>
                          <a:pt x="31" y="25"/>
                          <a:pt x="30" y="25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30" y="26"/>
                          <a:pt x="30" y="26"/>
                          <a:pt x="30" y="26"/>
                        </a:cubicBezTo>
                        <a:cubicBezTo>
                          <a:pt x="28" y="26"/>
                          <a:pt x="28" y="27"/>
                          <a:pt x="27" y="28"/>
                        </a:cubicBezTo>
                        <a:cubicBezTo>
                          <a:pt x="27" y="29"/>
                          <a:pt x="26" y="29"/>
                          <a:pt x="26" y="29"/>
                        </a:cubicBezTo>
                        <a:cubicBezTo>
                          <a:pt x="25" y="30"/>
                          <a:pt x="25" y="30"/>
                          <a:pt x="26" y="30"/>
                        </a:cubicBezTo>
                        <a:cubicBezTo>
                          <a:pt x="26" y="31"/>
                          <a:pt x="25" y="31"/>
                          <a:pt x="25" y="31"/>
                        </a:cubicBezTo>
                        <a:cubicBezTo>
                          <a:pt x="24" y="31"/>
                          <a:pt x="23" y="32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19" y="33"/>
                          <a:pt x="19" y="33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5"/>
                          <a:pt x="22" y="35"/>
                        </a:cubicBezTo>
                        <a:cubicBezTo>
                          <a:pt x="22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23" y="35"/>
                          <a:pt x="23" y="36"/>
                          <a:pt x="23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8"/>
                          <a:pt x="22" y="38"/>
                          <a:pt x="21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1" y="38"/>
                          <a:pt x="20" y="38"/>
                          <a:pt x="20" y="38"/>
                        </a:cubicBezTo>
                        <a:cubicBezTo>
                          <a:pt x="20" y="38"/>
                          <a:pt x="19" y="38"/>
                          <a:pt x="19" y="38"/>
                        </a:cubicBezTo>
                        <a:cubicBezTo>
                          <a:pt x="18" y="38"/>
                          <a:pt x="17" y="38"/>
                          <a:pt x="16" y="38"/>
                        </a:cubicBezTo>
                        <a:cubicBezTo>
                          <a:pt x="16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8"/>
                          <a:pt x="14" y="38"/>
                          <a:pt x="14" y="39"/>
                        </a:cubicBezTo>
                        <a:cubicBezTo>
                          <a:pt x="13" y="39"/>
                          <a:pt x="13" y="39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12" y="40"/>
                          <a:pt x="12" y="40"/>
                          <a:pt x="11" y="40"/>
                        </a:cubicBezTo>
                        <a:cubicBezTo>
                          <a:pt x="11" y="40"/>
                          <a:pt x="10" y="40"/>
                          <a:pt x="10" y="41"/>
                        </a:cubicBezTo>
                        <a:cubicBezTo>
                          <a:pt x="9" y="41"/>
                          <a:pt x="9" y="42"/>
                          <a:pt x="9" y="42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8" y="43"/>
                          <a:pt x="8" y="43"/>
                        </a:cubicBezTo>
                        <a:cubicBezTo>
                          <a:pt x="8" y="43"/>
                          <a:pt x="7" y="43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7" y="44"/>
                          <a:pt x="7" y="44"/>
                        </a:cubicBezTo>
                        <a:cubicBezTo>
                          <a:pt x="7" y="44"/>
                          <a:pt x="6" y="44"/>
                          <a:pt x="6" y="44"/>
                        </a:cubicBezTo>
                        <a:cubicBezTo>
                          <a:pt x="5" y="44"/>
                          <a:pt x="5" y="44"/>
                          <a:pt x="4" y="44"/>
                        </a:cubicBezTo>
                        <a:cubicBezTo>
                          <a:pt x="4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5"/>
                          <a:pt x="3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2" y="47"/>
                        </a:cubicBezTo>
                        <a:cubicBezTo>
                          <a:pt x="1" y="47"/>
                          <a:pt x="0" y="47"/>
                          <a:pt x="0" y="48"/>
                        </a:cubicBezTo>
                        <a:cubicBezTo>
                          <a:pt x="0" y="48"/>
                          <a:pt x="0" y="48"/>
                          <a:pt x="0" y="49"/>
                        </a:cubicBezTo>
                        <a:cubicBezTo>
                          <a:pt x="0" y="49"/>
                          <a:pt x="0" y="49"/>
                          <a:pt x="1" y="49"/>
                        </a:cubicBezTo>
                        <a:close/>
                        <a:moveTo>
                          <a:pt x="56" y="16"/>
                        </a:moveTo>
                        <a:cubicBezTo>
                          <a:pt x="56" y="16"/>
                          <a:pt x="56" y="16"/>
                          <a:pt x="55" y="16"/>
                        </a:cubicBezTo>
                        <a:cubicBezTo>
                          <a:pt x="55" y="16"/>
                          <a:pt x="55" y="16"/>
                          <a:pt x="55" y="16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lose/>
                        <a:moveTo>
                          <a:pt x="48" y="18"/>
                        </a:move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lose/>
                        <a:moveTo>
                          <a:pt x="41" y="20"/>
                        </a:move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1"/>
                        </a:cubicBezTo>
                        <a:cubicBezTo>
                          <a:pt x="41" y="21"/>
                          <a:pt x="41" y="21"/>
                          <a:pt x="41" y="20"/>
                        </a:cubicBezTo>
                        <a:close/>
                        <a:moveTo>
                          <a:pt x="19" y="40"/>
                        </a:move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ubicBezTo>
                          <a:pt x="19" y="40"/>
                          <a:pt x="19" y="40"/>
                          <a:pt x="19" y="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1" name="Freeform 2369">
                    <a:extLst>
                      <a:ext uri="{FF2B5EF4-FFF2-40B4-BE49-F238E27FC236}">
                        <a16:creationId xmlns:a16="http://schemas.microsoft.com/office/drawing/2014/main" id="{3B727EE5-0CF7-45A6-B3BC-E899466A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87" y="2585"/>
                    <a:ext cx="5" cy="5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1 w 2"/>
                      <a:gd name="T3" fmla="*/ 1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0 h 2"/>
                      <a:gd name="T18" fmla="*/ 0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1 h 2"/>
                      <a:gd name="T24" fmla="*/ 1 w 2"/>
                      <a:gd name="T25" fmla="*/ 1 h 2"/>
                      <a:gd name="T26" fmla="*/ 1 w 2"/>
                      <a:gd name="T2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2" name="Freeform 2370">
                    <a:extLst>
                      <a:ext uri="{FF2B5EF4-FFF2-40B4-BE49-F238E27FC236}">
                        <a16:creationId xmlns:a16="http://schemas.microsoft.com/office/drawing/2014/main" id="{BEB0FEC2-CAEE-46A6-9BCE-47B670B1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3958"/>
                    <a:ext cx="18" cy="16"/>
                  </a:xfrm>
                  <a:custGeom>
                    <a:avLst/>
                    <a:gdLst>
                      <a:gd name="T0" fmla="*/ 6 w 7"/>
                      <a:gd name="T1" fmla="*/ 3 h 6"/>
                      <a:gd name="T2" fmla="*/ 6 w 7"/>
                      <a:gd name="T3" fmla="*/ 3 h 6"/>
                      <a:gd name="T4" fmla="*/ 5 w 7"/>
                      <a:gd name="T5" fmla="*/ 3 h 6"/>
                      <a:gd name="T6" fmla="*/ 1 w 7"/>
                      <a:gd name="T7" fmla="*/ 1 h 6"/>
                      <a:gd name="T8" fmla="*/ 1 w 7"/>
                      <a:gd name="T9" fmla="*/ 1 h 6"/>
                      <a:gd name="T10" fmla="*/ 0 w 7"/>
                      <a:gd name="T11" fmla="*/ 2 h 6"/>
                      <a:gd name="T12" fmla="*/ 1 w 7"/>
                      <a:gd name="T13" fmla="*/ 2 h 6"/>
                      <a:gd name="T14" fmla="*/ 1 w 7"/>
                      <a:gd name="T15" fmla="*/ 3 h 6"/>
                      <a:gd name="T16" fmla="*/ 1 w 7"/>
                      <a:gd name="T17" fmla="*/ 4 h 6"/>
                      <a:gd name="T18" fmla="*/ 3 w 7"/>
                      <a:gd name="T19" fmla="*/ 5 h 6"/>
                      <a:gd name="T20" fmla="*/ 3 w 7"/>
                      <a:gd name="T21" fmla="*/ 5 h 6"/>
                      <a:gd name="T22" fmla="*/ 4 w 7"/>
                      <a:gd name="T23" fmla="*/ 5 h 6"/>
                      <a:gd name="T24" fmla="*/ 5 w 7"/>
                      <a:gd name="T25" fmla="*/ 5 h 6"/>
                      <a:gd name="T26" fmla="*/ 5 w 7"/>
                      <a:gd name="T27" fmla="*/ 5 h 6"/>
                      <a:gd name="T28" fmla="*/ 5 w 7"/>
                      <a:gd name="T29" fmla="*/ 5 h 6"/>
                      <a:gd name="T30" fmla="*/ 6 w 7"/>
                      <a:gd name="T31" fmla="*/ 5 h 6"/>
                      <a:gd name="T32" fmla="*/ 6 w 7"/>
                      <a:gd name="T33" fmla="*/ 5 h 6"/>
                      <a:gd name="T34" fmla="*/ 6 w 7"/>
                      <a:gd name="T35" fmla="*/ 5 h 6"/>
                      <a:gd name="T36" fmla="*/ 6 w 7"/>
                      <a:gd name="T37" fmla="*/ 5 h 6"/>
                      <a:gd name="T38" fmla="*/ 6 w 7"/>
                      <a:gd name="T39" fmla="*/ 5 h 6"/>
                      <a:gd name="T40" fmla="*/ 6 w 7"/>
                      <a:gd name="T41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" h="6">
                        <a:moveTo>
                          <a:pt x="6" y="3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1"/>
                          <a:pt x="3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4"/>
                          <a:pt x="7" y="4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3" name="Freeform 2371">
                    <a:extLst>
                      <a:ext uri="{FF2B5EF4-FFF2-40B4-BE49-F238E27FC236}">
                        <a16:creationId xmlns:a16="http://schemas.microsoft.com/office/drawing/2014/main" id="{B8921BAA-4595-4F3A-A2E7-3FDBE5F6A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3" y="4020"/>
                    <a:ext cx="5" cy="5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0 w 2"/>
                      <a:gd name="T3" fmla="*/ 1 h 2"/>
                      <a:gd name="T4" fmla="*/ 2 w 2"/>
                      <a:gd name="T5" fmla="*/ 1 h 2"/>
                      <a:gd name="T6" fmla="*/ 2 w 2"/>
                      <a:gd name="T7" fmla="*/ 1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4" name="Freeform 2372">
                    <a:extLst>
                      <a:ext uri="{FF2B5EF4-FFF2-40B4-BE49-F238E27FC236}">
                        <a16:creationId xmlns:a16="http://schemas.microsoft.com/office/drawing/2014/main" id="{2913560F-F12A-4EF2-A3AD-3B4D95D7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1" y="4031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5" name="Freeform 2373">
                    <a:extLst>
                      <a:ext uri="{FF2B5EF4-FFF2-40B4-BE49-F238E27FC236}">
                        <a16:creationId xmlns:a16="http://schemas.microsoft.com/office/drawing/2014/main" id="{27EA6D32-7A38-4886-8B22-2F88D2783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7" y="2563"/>
                    <a:ext cx="16" cy="14"/>
                  </a:xfrm>
                  <a:custGeom>
                    <a:avLst/>
                    <a:gdLst>
                      <a:gd name="T0" fmla="*/ 2 w 6"/>
                      <a:gd name="T1" fmla="*/ 2 h 5"/>
                      <a:gd name="T2" fmla="*/ 2 w 6"/>
                      <a:gd name="T3" fmla="*/ 2 h 5"/>
                      <a:gd name="T4" fmla="*/ 3 w 6"/>
                      <a:gd name="T5" fmla="*/ 2 h 5"/>
                      <a:gd name="T6" fmla="*/ 4 w 6"/>
                      <a:gd name="T7" fmla="*/ 4 h 5"/>
                      <a:gd name="T8" fmla="*/ 4 w 6"/>
                      <a:gd name="T9" fmla="*/ 4 h 5"/>
                      <a:gd name="T10" fmla="*/ 5 w 6"/>
                      <a:gd name="T11" fmla="*/ 5 h 5"/>
                      <a:gd name="T12" fmla="*/ 6 w 6"/>
                      <a:gd name="T13" fmla="*/ 5 h 5"/>
                      <a:gd name="T14" fmla="*/ 6 w 6"/>
                      <a:gd name="T15" fmla="*/ 5 h 5"/>
                      <a:gd name="T16" fmla="*/ 6 w 6"/>
                      <a:gd name="T17" fmla="*/ 4 h 5"/>
                      <a:gd name="T18" fmla="*/ 6 w 6"/>
                      <a:gd name="T19" fmla="*/ 4 h 5"/>
                      <a:gd name="T20" fmla="*/ 4 w 6"/>
                      <a:gd name="T21" fmla="*/ 2 h 5"/>
                      <a:gd name="T22" fmla="*/ 4 w 6"/>
                      <a:gd name="T23" fmla="*/ 1 h 5"/>
                      <a:gd name="T24" fmla="*/ 4 w 6"/>
                      <a:gd name="T25" fmla="*/ 1 h 5"/>
                      <a:gd name="T26" fmla="*/ 3 w 6"/>
                      <a:gd name="T27" fmla="*/ 0 h 5"/>
                      <a:gd name="T28" fmla="*/ 2 w 6"/>
                      <a:gd name="T29" fmla="*/ 0 h 5"/>
                      <a:gd name="T30" fmla="*/ 1 w 6"/>
                      <a:gd name="T31" fmla="*/ 1 h 5"/>
                      <a:gd name="T32" fmla="*/ 1 w 6"/>
                      <a:gd name="T33" fmla="*/ 2 h 5"/>
                      <a:gd name="T34" fmla="*/ 2 w 6"/>
                      <a:gd name="T3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5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3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5" y="2"/>
                          <a:pt x="4" y="2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6" name="Oval 2374">
                    <a:extLst>
                      <a:ext uri="{FF2B5EF4-FFF2-40B4-BE49-F238E27FC236}">
                        <a16:creationId xmlns:a16="http://schemas.microsoft.com/office/drawing/2014/main" id="{D438A073-84AA-420B-A830-D4904930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80" y="4076"/>
                    <a:ext cx="1" cy="1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7" name="Freeform 2375">
                    <a:extLst>
                      <a:ext uri="{FF2B5EF4-FFF2-40B4-BE49-F238E27FC236}">
                        <a16:creationId xmlns:a16="http://schemas.microsoft.com/office/drawing/2014/main" id="{64E512AC-69BF-4C25-8AB6-2146526E9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4" y="2985"/>
                    <a:ext cx="0" cy="2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8" name="Freeform 2376">
                    <a:extLst>
                      <a:ext uri="{FF2B5EF4-FFF2-40B4-BE49-F238E27FC236}">
                        <a16:creationId xmlns:a16="http://schemas.microsoft.com/office/drawing/2014/main" id="{BDE9DEA5-2553-409F-B9B4-476A9520B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" y="4087"/>
                    <a:ext cx="3" cy="5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19" name="Freeform 2377">
                    <a:extLst>
                      <a:ext uri="{FF2B5EF4-FFF2-40B4-BE49-F238E27FC236}">
                        <a16:creationId xmlns:a16="http://schemas.microsoft.com/office/drawing/2014/main" id="{B55D768F-016B-4042-8289-6FC2F0019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3" y="3057"/>
                    <a:ext cx="5" cy="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0" name="Oval 2378">
                    <a:extLst>
                      <a:ext uri="{FF2B5EF4-FFF2-40B4-BE49-F238E27FC236}">
                        <a16:creationId xmlns:a16="http://schemas.microsoft.com/office/drawing/2014/main" id="{8B91A0C0-2411-4001-A49B-4B0C86248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4103"/>
                    <a:ext cx="3" cy="3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1" name="Freeform 2379">
                    <a:extLst>
                      <a:ext uri="{FF2B5EF4-FFF2-40B4-BE49-F238E27FC236}">
                        <a16:creationId xmlns:a16="http://schemas.microsoft.com/office/drawing/2014/main" id="{9634CDB8-0A71-4A0A-B773-A29F65930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9" y="4103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2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1722" name="Freeform 2380">
                    <a:extLst>
                      <a:ext uri="{FF2B5EF4-FFF2-40B4-BE49-F238E27FC236}">
                        <a16:creationId xmlns:a16="http://schemas.microsoft.com/office/drawing/2014/main" id="{5051FC1C-719A-40CF-8CF6-67BE1CCEC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1" y="4106"/>
                    <a:ext cx="6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1399" name="Freeform 2382">
                  <a:extLst>
                    <a:ext uri="{FF2B5EF4-FFF2-40B4-BE49-F238E27FC236}">
                      <a16:creationId xmlns:a16="http://schemas.microsoft.com/office/drawing/2014/main" id="{18168F19-9275-40AB-A013-AD85F6212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3" y="2502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  <a:gd name="T10" fmla="*/ 2 w 2"/>
                    <a:gd name="T11" fmla="*/ 1 h 2"/>
                    <a:gd name="T12" fmla="*/ 1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0" name="Oval 2383">
                  <a:extLst>
                    <a:ext uri="{FF2B5EF4-FFF2-40B4-BE49-F238E27FC236}">
                      <a16:creationId xmlns:a16="http://schemas.microsoft.com/office/drawing/2014/main" id="{A1651976-4FC1-4DE5-8F1C-C2DCBF4E5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5" y="4108"/>
                  <a:ext cx="3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1" name="Freeform 2384">
                  <a:extLst>
                    <a:ext uri="{FF2B5EF4-FFF2-40B4-BE49-F238E27FC236}">
                      <a16:creationId xmlns:a16="http://schemas.microsoft.com/office/drawing/2014/main" id="{25F1693A-5496-49C1-853E-F45FD3D5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4106"/>
                  <a:ext cx="0" cy="2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2" name="Freeform 2385">
                  <a:extLst>
                    <a:ext uri="{FF2B5EF4-FFF2-40B4-BE49-F238E27FC236}">
                      <a16:creationId xmlns:a16="http://schemas.microsoft.com/office/drawing/2014/main" id="{DFBD070D-3D77-422F-B9B5-6BF05A442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3" y="4108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3" name="Freeform 2386">
                  <a:extLst>
                    <a:ext uri="{FF2B5EF4-FFF2-40B4-BE49-F238E27FC236}">
                      <a16:creationId xmlns:a16="http://schemas.microsoft.com/office/drawing/2014/main" id="{8C3431E3-B81C-4CBB-8FD0-5F0BEAA61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3" y="4111"/>
                  <a:ext cx="3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4" name="Freeform 2387">
                  <a:extLst>
                    <a:ext uri="{FF2B5EF4-FFF2-40B4-BE49-F238E27FC236}">
                      <a16:creationId xmlns:a16="http://schemas.microsoft.com/office/drawing/2014/main" id="{7CBB94F5-5D92-40A5-B2A2-03A0ABF0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8" y="412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5" name="Freeform 2388">
                  <a:extLst>
                    <a:ext uri="{FF2B5EF4-FFF2-40B4-BE49-F238E27FC236}">
                      <a16:creationId xmlns:a16="http://schemas.microsoft.com/office/drawing/2014/main" id="{E35086D2-9CB9-46DB-B707-CA3E891F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" y="3347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6" name="Freeform 2389">
                  <a:extLst>
                    <a:ext uri="{FF2B5EF4-FFF2-40B4-BE49-F238E27FC236}">
                      <a16:creationId xmlns:a16="http://schemas.microsoft.com/office/drawing/2014/main" id="{511234D7-4776-4AF7-9EB8-15C8E9072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382"/>
                  <a:ext cx="5" cy="8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3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1 h 3"/>
                    <a:gd name="T14" fmla="*/ 1 w 2"/>
                    <a:gd name="T15" fmla="*/ 1 h 3"/>
                    <a:gd name="T16" fmla="*/ 1 w 2"/>
                    <a:gd name="T17" fmla="*/ 1 h 3"/>
                    <a:gd name="T18" fmla="*/ 1 w 2"/>
                    <a:gd name="T19" fmla="*/ 1 h 3"/>
                    <a:gd name="T20" fmla="*/ 1 w 2"/>
                    <a:gd name="T21" fmla="*/ 1 h 3"/>
                    <a:gd name="T22" fmla="*/ 1 w 2"/>
                    <a:gd name="T23" fmla="*/ 0 h 3"/>
                    <a:gd name="T24" fmla="*/ 0 w 2"/>
                    <a:gd name="T25" fmla="*/ 0 h 3"/>
                    <a:gd name="T26" fmla="*/ 0 w 2"/>
                    <a:gd name="T27" fmla="*/ 0 h 3"/>
                    <a:gd name="T28" fmla="*/ 0 w 2"/>
                    <a:gd name="T29" fmla="*/ 1 h 3"/>
                    <a:gd name="T30" fmla="*/ 0 w 2"/>
                    <a:gd name="T31" fmla="*/ 1 h 3"/>
                    <a:gd name="T32" fmla="*/ 0 w 2"/>
                    <a:gd name="T33" fmla="*/ 2 h 3"/>
                    <a:gd name="T34" fmla="*/ 0 w 2"/>
                    <a:gd name="T3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7" name="Freeform 2390">
                  <a:extLst>
                    <a:ext uri="{FF2B5EF4-FFF2-40B4-BE49-F238E27FC236}">
                      <a16:creationId xmlns:a16="http://schemas.microsoft.com/office/drawing/2014/main" id="{866F8C57-35E9-4293-AD2F-E7F80540C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" y="303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8" name="Freeform 2391">
                  <a:extLst>
                    <a:ext uri="{FF2B5EF4-FFF2-40B4-BE49-F238E27FC236}">
                      <a16:creationId xmlns:a16="http://schemas.microsoft.com/office/drawing/2014/main" id="{23F09273-BF43-4624-9C31-04E81175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19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9" name="Freeform 2392">
                  <a:extLst>
                    <a:ext uri="{FF2B5EF4-FFF2-40B4-BE49-F238E27FC236}">
                      <a16:creationId xmlns:a16="http://schemas.microsoft.com/office/drawing/2014/main" id="{117C1CA9-E1FD-401B-8A0A-9CAD0D081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" y="3427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0" name="Freeform 2393">
                  <a:extLst>
                    <a:ext uri="{FF2B5EF4-FFF2-40B4-BE49-F238E27FC236}">
                      <a16:creationId xmlns:a16="http://schemas.microsoft.com/office/drawing/2014/main" id="{60879630-9B37-476D-A10F-75453AA81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0" y="2893"/>
                  <a:ext cx="5" cy="8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1 h 3"/>
                    <a:gd name="T6" fmla="*/ 2 w 2"/>
                    <a:gd name="T7" fmla="*/ 1 h 3"/>
                    <a:gd name="T8" fmla="*/ 2 w 2"/>
                    <a:gd name="T9" fmla="*/ 0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1" name="Freeform 2394">
                  <a:extLst>
                    <a:ext uri="{FF2B5EF4-FFF2-40B4-BE49-F238E27FC236}">
                      <a16:creationId xmlns:a16="http://schemas.microsoft.com/office/drawing/2014/main" id="{F94D94C9-ADC5-40A2-B5B2-FBCE58D85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8" y="2976"/>
                  <a:ext cx="6" cy="6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2 w 2"/>
                    <a:gd name="T7" fmla="*/ 2 h 2"/>
                    <a:gd name="T8" fmla="*/ 2 w 2"/>
                    <a:gd name="T9" fmla="*/ 1 h 2"/>
                    <a:gd name="T10" fmla="*/ 2 w 2"/>
                    <a:gd name="T11" fmla="*/ 1 h 2"/>
                    <a:gd name="T12" fmla="*/ 2 w 2"/>
                    <a:gd name="T13" fmla="*/ 1 h 2"/>
                    <a:gd name="T14" fmla="*/ 1 w 2"/>
                    <a:gd name="T15" fmla="*/ 0 h 2"/>
                    <a:gd name="T16" fmla="*/ 1 w 2"/>
                    <a:gd name="T17" fmla="*/ 0 h 2"/>
                    <a:gd name="T18" fmla="*/ 0 w 2"/>
                    <a:gd name="T19" fmla="*/ 0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2" name="Freeform 2395">
                  <a:extLst>
                    <a:ext uri="{FF2B5EF4-FFF2-40B4-BE49-F238E27FC236}">
                      <a16:creationId xmlns:a16="http://schemas.microsoft.com/office/drawing/2014/main" id="{8C8A3F0B-7A72-4DF3-BF05-5A83166F9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5" y="2724"/>
                  <a:ext cx="6" cy="6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  <a:gd name="T8" fmla="*/ 0 w 2"/>
                    <a:gd name="T9" fmla="*/ 1 h 2"/>
                    <a:gd name="T10" fmla="*/ 0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3" name="Freeform 2396">
                  <a:extLst>
                    <a:ext uri="{FF2B5EF4-FFF2-40B4-BE49-F238E27FC236}">
                      <a16:creationId xmlns:a16="http://schemas.microsoft.com/office/drawing/2014/main" id="{A920BBFF-B4DA-4B76-B34C-C46F3BE70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3473"/>
                  <a:ext cx="3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4" name="Freeform 2397">
                  <a:extLst>
                    <a:ext uri="{FF2B5EF4-FFF2-40B4-BE49-F238E27FC236}">
                      <a16:creationId xmlns:a16="http://schemas.microsoft.com/office/drawing/2014/main" id="{B76C4BD9-A121-4BA7-AA0D-12F5F2872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" y="2939"/>
                  <a:ext cx="11" cy="11"/>
                </a:xfrm>
                <a:custGeom>
                  <a:avLst/>
                  <a:gdLst>
                    <a:gd name="T0" fmla="*/ 1 w 4"/>
                    <a:gd name="T1" fmla="*/ 4 h 4"/>
                    <a:gd name="T2" fmla="*/ 2 w 4"/>
                    <a:gd name="T3" fmla="*/ 4 h 4"/>
                    <a:gd name="T4" fmla="*/ 2 w 4"/>
                    <a:gd name="T5" fmla="*/ 3 h 4"/>
                    <a:gd name="T6" fmla="*/ 2 w 4"/>
                    <a:gd name="T7" fmla="*/ 2 h 4"/>
                    <a:gd name="T8" fmla="*/ 3 w 4"/>
                    <a:gd name="T9" fmla="*/ 2 h 4"/>
                    <a:gd name="T10" fmla="*/ 4 w 4"/>
                    <a:gd name="T11" fmla="*/ 1 h 4"/>
                    <a:gd name="T12" fmla="*/ 3 w 4"/>
                    <a:gd name="T13" fmla="*/ 1 h 4"/>
                    <a:gd name="T14" fmla="*/ 2 w 4"/>
                    <a:gd name="T15" fmla="*/ 2 h 4"/>
                    <a:gd name="T16" fmla="*/ 2 w 4"/>
                    <a:gd name="T17" fmla="*/ 2 h 4"/>
                    <a:gd name="T18" fmla="*/ 1 w 4"/>
                    <a:gd name="T19" fmla="*/ 3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5" name="Freeform 2398">
                  <a:extLst>
                    <a:ext uri="{FF2B5EF4-FFF2-40B4-BE49-F238E27FC236}">
                      <a16:creationId xmlns:a16="http://schemas.microsoft.com/office/drawing/2014/main" id="{DE5CBB81-7358-42CC-B3F2-BB6ED0B8D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" y="3497"/>
                  <a:ext cx="6" cy="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1 w 2"/>
                    <a:gd name="T7" fmla="*/ 2 h 2"/>
                    <a:gd name="T8" fmla="*/ 1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6" name="Freeform 2399">
                  <a:extLst>
                    <a:ext uri="{FF2B5EF4-FFF2-40B4-BE49-F238E27FC236}">
                      <a16:creationId xmlns:a16="http://schemas.microsoft.com/office/drawing/2014/main" id="{EA0911D6-4937-4085-B444-F62F3A6B4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59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7" name="Freeform 2400">
                  <a:extLst>
                    <a:ext uri="{FF2B5EF4-FFF2-40B4-BE49-F238E27FC236}">
                      <a16:creationId xmlns:a16="http://schemas.microsoft.com/office/drawing/2014/main" id="{7CADDB65-A641-4FC4-99B0-2B98AD35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4" y="3604"/>
                  <a:ext cx="3" cy="8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1 h 3"/>
                    <a:gd name="T8" fmla="*/ 0 w 1"/>
                    <a:gd name="T9" fmla="*/ 1 h 3"/>
                    <a:gd name="T10" fmla="*/ 0 w 1"/>
                    <a:gd name="T11" fmla="*/ 2 h 3"/>
                    <a:gd name="T12" fmla="*/ 1 w 1"/>
                    <a:gd name="T13" fmla="*/ 2 h 3"/>
                    <a:gd name="T14" fmla="*/ 1 w 1"/>
                    <a:gd name="T15" fmla="*/ 1 h 3"/>
                    <a:gd name="T16" fmla="*/ 1 w 1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8" name="Freeform 2401">
                  <a:extLst>
                    <a:ext uri="{FF2B5EF4-FFF2-40B4-BE49-F238E27FC236}">
                      <a16:creationId xmlns:a16="http://schemas.microsoft.com/office/drawing/2014/main" id="{C07BD693-BB34-41EE-9A18-534E0A6C7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628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1 w 1"/>
                    <a:gd name="T13" fmla="*/ 1 h 1"/>
                    <a:gd name="T14" fmla="*/ 1 w 1"/>
                    <a:gd name="T15" fmla="*/ 1 h 1"/>
                    <a:gd name="T16" fmla="*/ 0 w 1"/>
                    <a:gd name="T17" fmla="*/ 0 h 1"/>
                    <a:gd name="T18" fmla="*/ 0 w 1"/>
                    <a:gd name="T1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9" name="Freeform 2402">
                  <a:extLst>
                    <a:ext uri="{FF2B5EF4-FFF2-40B4-BE49-F238E27FC236}">
                      <a16:creationId xmlns:a16="http://schemas.microsoft.com/office/drawing/2014/main" id="{CF7D260C-D41E-437E-81E9-10930F36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3650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1 h 2"/>
                    <a:gd name="T6" fmla="*/ 0 w 2"/>
                    <a:gd name="T7" fmla="*/ 2 h 2"/>
                    <a:gd name="T8" fmla="*/ 1 w 2"/>
                    <a:gd name="T9" fmla="*/ 2 h 2"/>
                    <a:gd name="T10" fmla="*/ 2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0" name="Freeform 2403">
                  <a:extLst>
                    <a:ext uri="{FF2B5EF4-FFF2-40B4-BE49-F238E27FC236}">
                      <a16:creationId xmlns:a16="http://schemas.microsoft.com/office/drawing/2014/main" id="{26041C83-8175-47D4-BB60-40AE3CC69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3701"/>
                  <a:ext cx="3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1" name="Freeform 2404">
                  <a:extLst>
                    <a:ext uri="{FF2B5EF4-FFF2-40B4-BE49-F238E27FC236}">
                      <a16:creationId xmlns:a16="http://schemas.microsoft.com/office/drawing/2014/main" id="{AE3A26AB-1334-4AAC-91DE-336B2635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" y="3154"/>
                  <a:ext cx="8" cy="13"/>
                </a:xfrm>
                <a:custGeom>
                  <a:avLst/>
                  <a:gdLst>
                    <a:gd name="T0" fmla="*/ 2 w 3"/>
                    <a:gd name="T1" fmla="*/ 0 h 5"/>
                    <a:gd name="T2" fmla="*/ 1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1 w 3"/>
                    <a:gd name="T9" fmla="*/ 1 h 5"/>
                    <a:gd name="T10" fmla="*/ 1 w 3"/>
                    <a:gd name="T11" fmla="*/ 1 h 5"/>
                    <a:gd name="T12" fmla="*/ 1 w 3"/>
                    <a:gd name="T13" fmla="*/ 1 h 5"/>
                    <a:gd name="T14" fmla="*/ 1 w 3"/>
                    <a:gd name="T15" fmla="*/ 2 h 5"/>
                    <a:gd name="T16" fmla="*/ 1 w 3"/>
                    <a:gd name="T17" fmla="*/ 2 h 5"/>
                    <a:gd name="T18" fmla="*/ 0 w 3"/>
                    <a:gd name="T19" fmla="*/ 3 h 5"/>
                    <a:gd name="T20" fmla="*/ 1 w 3"/>
                    <a:gd name="T21" fmla="*/ 5 h 5"/>
                    <a:gd name="T22" fmla="*/ 1 w 3"/>
                    <a:gd name="T23" fmla="*/ 5 h 5"/>
                    <a:gd name="T24" fmla="*/ 2 w 3"/>
                    <a:gd name="T25" fmla="*/ 4 h 5"/>
                    <a:gd name="T26" fmla="*/ 2 w 3"/>
                    <a:gd name="T27" fmla="*/ 3 h 5"/>
                    <a:gd name="T28" fmla="*/ 2 w 3"/>
                    <a:gd name="T29" fmla="*/ 2 h 5"/>
                    <a:gd name="T30" fmla="*/ 2 w 3"/>
                    <a:gd name="T31" fmla="*/ 1 h 5"/>
                    <a:gd name="T32" fmla="*/ 2 w 3"/>
                    <a:gd name="T33" fmla="*/ 1 h 5"/>
                    <a:gd name="T34" fmla="*/ 2 w 3"/>
                    <a:gd name="T35" fmla="*/ 1 h 5"/>
                    <a:gd name="T36" fmla="*/ 2 w 3"/>
                    <a:gd name="T37" fmla="*/ 1 h 5"/>
                    <a:gd name="T38" fmla="*/ 2 w 3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5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2" name="Freeform 2405">
                  <a:extLst>
                    <a:ext uri="{FF2B5EF4-FFF2-40B4-BE49-F238E27FC236}">
                      <a16:creationId xmlns:a16="http://schemas.microsoft.com/office/drawing/2014/main" id="{AB331242-55F3-4327-B89F-9458EA7B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2668"/>
                  <a:ext cx="0" cy="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3" name="Freeform 2406">
                  <a:extLst>
                    <a:ext uri="{FF2B5EF4-FFF2-40B4-BE49-F238E27FC236}">
                      <a16:creationId xmlns:a16="http://schemas.microsoft.com/office/drawing/2014/main" id="{B0012905-62DA-440C-BA0A-306ED1490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6" y="3733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4" name="Freeform 2407">
                  <a:extLst>
                    <a:ext uri="{FF2B5EF4-FFF2-40B4-BE49-F238E27FC236}">
                      <a16:creationId xmlns:a16="http://schemas.microsoft.com/office/drawing/2014/main" id="{C1125527-0A59-4723-9E71-3613EF16D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3" y="3736"/>
                  <a:ext cx="6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5" name="Freeform 2408">
                  <a:extLst>
                    <a:ext uri="{FF2B5EF4-FFF2-40B4-BE49-F238E27FC236}">
                      <a16:creationId xmlns:a16="http://schemas.microsoft.com/office/drawing/2014/main" id="{AC0192C2-2108-47EF-B52F-E5AFB313F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9" y="2657"/>
                  <a:ext cx="16" cy="14"/>
                </a:xfrm>
                <a:custGeom>
                  <a:avLst/>
                  <a:gdLst>
                    <a:gd name="T0" fmla="*/ 0 w 6"/>
                    <a:gd name="T1" fmla="*/ 2 h 5"/>
                    <a:gd name="T2" fmla="*/ 0 w 6"/>
                    <a:gd name="T3" fmla="*/ 2 h 5"/>
                    <a:gd name="T4" fmla="*/ 0 w 6"/>
                    <a:gd name="T5" fmla="*/ 2 h 5"/>
                    <a:gd name="T6" fmla="*/ 0 w 6"/>
                    <a:gd name="T7" fmla="*/ 2 h 5"/>
                    <a:gd name="T8" fmla="*/ 1 w 6"/>
                    <a:gd name="T9" fmla="*/ 3 h 5"/>
                    <a:gd name="T10" fmla="*/ 3 w 6"/>
                    <a:gd name="T11" fmla="*/ 4 h 5"/>
                    <a:gd name="T12" fmla="*/ 3 w 6"/>
                    <a:gd name="T13" fmla="*/ 4 h 5"/>
                    <a:gd name="T14" fmla="*/ 3 w 6"/>
                    <a:gd name="T15" fmla="*/ 4 h 5"/>
                    <a:gd name="T16" fmla="*/ 3 w 6"/>
                    <a:gd name="T17" fmla="*/ 4 h 5"/>
                    <a:gd name="T18" fmla="*/ 5 w 6"/>
                    <a:gd name="T19" fmla="*/ 4 h 5"/>
                    <a:gd name="T20" fmla="*/ 6 w 6"/>
                    <a:gd name="T21" fmla="*/ 3 h 5"/>
                    <a:gd name="T22" fmla="*/ 5 w 6"/>
                    <a:gd name="T23" fmla="*/ 2 h 5"/>
                    <a:gd name="T24" fmla="*/ 4 w 6"/>
                    <a:gd name="T25" fmla="*/ 1 h 5"/>
                    <a:gd name="T26" fmla="*/ 2 w 6"/>
                    <a:gd name="T27" fmla="*/ 1 h 5"/>
                    <a:gd name="T28" fmla="*/ 2 w 6"/>
                    <a:gd name="T29" fmla="*/ 1 h 5"/>
                    <a:gd name="T30" fmla="*/ 2 w 6"/>
                    <a:gd name="T31" fmla="*/ 1 h 5"/>
                    <a:gd name="T32" fmla="*/ 2 w 6"/>
                    <a:gd name="T33" fmla="*/ 1 h 5"/>
                    <a:gd name="T34" fmla="*/ 0 w 6"/>
                    <a:gd name="T35" fmla="*/ 1 h 5"/>
                    <a:gd name="T36" fmla="*/ 0 w 6"/>
                    <a:gd name="T3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5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6" name="Freeform 2409">
                  <a:extLst>
                    <a:ext uri="{FF2B5EF4-FFF2-40B4-BE49-F238E27FC236}">
                      <a16:creationId xmlns:a16="http://schemas.microsoft.com/office/drawing/2014/main" id="{DC868152-8086-4716-85EA-3C4EA01F5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652"/>
                  <a:ext cx="11" cy="8"/>
                </a:xfrm>
                <a:custGeom>
                  <a:avLst/>
                  <a:gdLst>
                    <a:gd name="T0" fmla="*/ 1 w 4"/>
                    <a:gd name="T1" fmla="*/ 3 h 3"/>
                    <a:gd name="T2" fmla="*/ 2 w 4"/>
                    <a:gd name="T3" fmla="*/ 3 h 3"/>
                    <a:gd name="T4" fmla="*/ 3 w 4"/>
                    <a:gd name="T5" fmla="*/ 2 h 3"/>
                    <a:gd name="T6" fmla="*/ 4 w 4"/>
                    <a:gd name="T7" fmla="*/ 1 h 3"/>
                    <a:gd name="T8" fmla="*/ 4 w 4"/>
                    <a:gd name="T9" fmla="*/ 1 h 3"/>
                    <a:gd name="T10" fmla="*/ 3 w 4"/>
                    <a:gd name="T11" fmla="*/ 1 h 3"/>
                    <a:gd name="T12" fmla="*/ 3 w 4"/>
                    <a:gd name="T13" fmla="*/ 1 h 3"/>
                    <a:gd name="T14" fmla="*/ 2 w 4"/>
                    <a:gd name="T15" fmla="*/ 1 h 3"/>
                    <a:gd name="T16" fmla="*/ 0 w 4"/>
                    <a:gd name="T17" fmla="*/ 1 h 3"/>
                    <a:gd name="T18" fmla="*/ 0 w 4"/>
                    <a:gd name="T19" fmla="*/ 1 h 3"/>
                    <a:gd name="T20" fmla="*/ 0 w 4"/>
                    <a:gd name="T21" fmla="*/ 2 h 3"/>
                    <a:gd name="T22" fmla="*/ 0 w 4"/>
                    <a:gd name="T23" fmla="*/ 2 h 3"/>
                    <a:gd name="T24" fmla="*/ 1 w 4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7" name="Freeform 2410">
                  <a:extLst>
                    <a:ext uri="{FF2B5EF4-FFF2-40B4-BE49-F238E27FC236}">
                      <a16:creationId xmlns:a16="http://schemas.microsoft.com/office/drawing/2014/main" id="{E85159E0-F395-4E70-ACC1-D587745D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647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2 h 2"/>
                    <a:gd name="T12" fmla="*/ 1 w 1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8" name="Freeform 2411">
                  <a:extLst>
                    <a:ext uri="{FF2B5EF4-FFF2-40B4-BE49-F238E27FC236}">
                      <a16:creationId xmlns:a16="http://schemas.microsoft.com/office/drawing/2014/main" id="{41B062C3-D81A-4D4D-BC3E-82B7D5684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1" y="2845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1 h 2"/>
                    <a:gd name="T10" fmla="*/ 1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0 w 2"/>
                    <a:gd name="T17" fmla="*/ 1 h 2"/>
                    <a:gd name="T18" fmla="*/ 1 w 2"/>
                    <a:gd name="T19" fmla="*/ 1 h 2"/>
                    <a:gd name="T20" fmla="*/ 1 w 2"/>
                    <a:gd name="T2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9" name="Freeform 2412">
                  <a:extLst>
                    <a:ext uri="{FF2B5EF4-FFF2-40B4-BE49-F238E27FC236}">
                      <a16:creationId xmlns:a16="http://schemas.microsoft.com/office/drawing/2014/main" id="{CF7B3EEC-9AA9-4F20-91F4-0CF23EDC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3789"/>
                  <a:ext cx="22" cy="19"/>
                </a:xfrm>
                <a:custGeom>
                  <a:avLst/>
                  <a:gdLst>
                    <a:gd name="T0" fmla="*/ 8 w 8"/>
                    <a:gd name="T1" fmla="*/ 5 h 7"/>
                    <a:gd name="T2" fmla="*/ 8 w 8"/>
                    <a:gd name="T3" fmla="*/ 5 h 7"/>
                    <a:gd name="T4" fmla="*/ 8 w 8"/>
                    <a:gd name="T5" fmla="*/ 5 h 7"/>
                    <a:gd name="T6" fmla="*/ 7 w 8"/>
                    <a:gd name="T7" fmla="*/ 3 h 7"/>
                    <a:gd name="T8" fmla="*/ 6 w 8"/>
                    <a:gd name="T9" fmla="*/ 3 h 7"/>
                    <a:gd name="T10" fmla="*/ 5 w 8"/>
                    <a:gd name="T11" fmla="*/ 2 h 7"/>
                    <a:gd name="T12" fmla="*/ 4 w 8"/>
                    <a:gd name="T13" fmla="*/ 1 h 7"/>
                    <a:gd name="T14" fmla="*/ 2 w 8"/>
                    <a:gd name="T15" fmla="*/ 0 h 7"/>
                    <a:gd name="T16" fmla="*/ 2 w 8"/>
                    <a:gd name="T17" fmla="*/ 0 h 7"/>
                    <a:gd name="T18" fmla="*/ 1 w 8"/>
                    <a:gd name="T19" fmla="*/ 0 h 7"/>
                    <a:gd name="T20" fmla="*/ 1 w 8"/>
                    <a:gd name="T21" fmla="*/ 0 h 7"/>
                    <a:gd name="T22" fmla="*/ 1 w 8"/>
                    <a:gd name="T23" fmla="*/ 0 h 7"/>
                    <a:gd name="T24" fmla="*/ 1 w 8"/>
                    <a:gd name="T25" fmla="*/ 0 h 7"/>
                    <a:gd name="T26" fmla="*/ 1 w 8"/>
                    <a:gd name="T27" fmla="*/ 0 h 7"/>
                    <a:gd name="T28" fmla="*/ 1 w 8"/>
                    <a:gd name="T29" fmla="*/ 1 h 7"/>
                    <a:gd name="T30" fmla="*/ 2 w 8"/>
                    <a:gd name="T31" fmla="*/ 1 h 7"/>
                    <a:gd name="T32" fmla="*/ 2 w 8"/>
                    <a:gd name="T33" fmla="*/ 1 h 7"/>
                    <a:gd name="T34" fmla="*/ 2 w 8"/>
                    <a:gd name="T35" fmla="*/ 2 h 7"/>
                    <a:gd name="T36" fmla="*/ 2 w 8"/>
                    <a:gd name="T37" fmla="*/ 4 h 7"/>
                    <a:gd name="T38" fmla="*/ 3 w 8"/>
                    <a:gd name="T39" fmla="*/ 4 h 7"/>
                    <a:gd name="T40" fmla="*/ 3 w 8"/>
                    <a:gd name="T41" fmla="*/ 4 h 7"/>
                    <a:gd name="T42" fmla="*/ 2 w 8"/>
                    <a:gd name="T43" fmla="*/ 4 h 7"/>
                    <a:gd name="T44" fmla="*/ 2 w 8"/>
                    <a:gd name="T45" fmla="*/ 6 h 7"/>
                    <a:gd name="T46" fmla="*/ 3 w 8"/>
                    <a:gd name="T47" fmla="*/ 7 h 7"/>
                    <a:gd name="T48" fmla="*/ 5 w 8"/>
                    <a:gd name="T49" fmla="*/ 6 h 7"/>
                    <a:gd name="T50" fmla="*/ 6 w 8"/>
                    <a:gd name="T51" fmla="*/ 4 h 7"/>
                    <a:gd name="T52" fmla="*/ 6 w 8"/>
                    <a:gd name="T53" fmla="*/ 5 h 7"/>
                    <a:gd name="T54" fmla="*/ 6 w 8"/>
                    <a:gd name="T55" fmla="*/ 5 h 7"/>
                    <a:gd name="T56" fmla="*/ 8 w 8"/>
                    <a:gd name="T57" fmla="*/ 5 h 7"/>
                    <a:gd name="T58" fmla="*/ 8 w 8"/>
                    <a:gd name="T59" fmla="*/ 5 h 7"/>
                    <a:gd name="T60" fmla="*/ 8 w 8"/>
                    <a:gd name="T61" fmla="*/ 5 h 7"/>
                    <a:gd name="T62" fmla="*/ 8 w 8"/>
                    <a:gd name="T6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7">
                      <a:moveTo>
                        <a:pt x="8" y="5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0" name="Freeform 2413">
                  <a:extLst>
                    <a:ext uri="{FF2B5EF4-FFF2-40B4-BE49-F238E27FC236}">
                      <a16:creationId xmlns:a16="http://schemas.microsoft.com/office/drawing/2014/main" id="{0FF2196A-862E-4721-932D-91C467520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33"/>
                  <a:ext cx="3" cy="3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1" name="Freeform 2414">
                  <a:extLst>
                    <a:ext uri="{FF2B5EF4-FFF2-40B4-BE49-F238E27FC236}">
                      <a16:creationId xmlns:a16="http://schemas.microsoft.com/office/drawing/2014/main" id="{23D52967-F8A1-45AE-9F4A-D33AC188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7" y="3832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2" name="Freeform 2415">
                  <a:extLst>
                    <a:ext uri="{FF2B5EF4-FFF2-40B4-BE49-F238E27FC236}">
                      <a16:creationId xmlns:a16="http://schemas.microsoft.com/office/drawing/2014/main" id="{DD5F32C1-3521-4454-98F7-885B11C65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9" y="3835"/>
                  <a:ext cx="5" cy="3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1 w 2"/>
                    <a:gd name="T13" fmla="*/ 0 h 1"/>
                    <a:gd name="T14" fmla="*/ 1 w 2"/>
                    <a:gd name="T1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3" name="Freeform 2416">
                  <a:extLst>
                    <a:ext uri="{FF2B5EF4-FFF2-40B4-BE49-F238E27FC236}">
                      <a16:creationId xmlns:a16="http://schemas.microsoft.com/office/drawing/2014/main" id="{9C45B761-01CC-4507-AFC6-F93EE97E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" y="2630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4" name="Freeform 2417">
                  <a:extLst>
                    <a:ext uri="{FF2B5EF4-FFF2-40B4-BE49-F238E27FC236}">
                      <a16:creationId xmlns:a16="http://schemas.microsoft.com/office/drawing/2014/main" id="{45F6BCA4-F8B0-42CE-B691-DAA6C931D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3848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5" name="Freeform 2418">
                  <a:extLst>
                    <a:ext uri="{FF2B5EF4-FFF2-40B4-BE49-F238E27FC236}">
                      <a16:creationId xmlns:a16="http://schemas.microsoft.com/office/drawing/2014/main" id="{D36E13AF-E643-4985-83F6-5D58DED86C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388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6" name="Freeform 2419">
                  <a:extLst>
                    <a:ext uri="{FF2B5EF4-FFF2-40B4-BE49-F238E27FC236}">
                      <a16:creationId xmlns:a16="http://schemas.microsoft.com/office/drawing/2014/main" id="{7B75AC1D-B5B7-4F29-8C4A-EBA981FFD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5" y="2612"/>
                  <a:ext cx="21" cy="13"/>
                </a:xfrm>
                <a:custGeom>
                  <a:avLst/>
                  <a:gdLst>
                    <a:gd name="T0" fmla="*/ 1 w 8"/>
                    <a:gd name="T1" fmla="*/ 1 h 5"/>
                    <a:gd name="T2" fmla="*/ 2 w 8"/>
                    <a:gd name="T3" fmla="*/ 2 h 5"/>
                    <a:gd name="T4" fmla="*/ 2 w 8"/>
                    <a:gd name="T5" fmla="*/ 3 h 5"/>
                    <a:gd name="T6" fmla="*/ 4 w 8"/>
                    <a:gd name="T7" fmla="*/ 3 h 5"/>
                    <a:gd name="T8" fmla="*/ 4 w 8"/>
                    <a:gd name="T9" fmla="*/ 4 h 5"/>
                    <a:gd name="T10" fmla="*/ 5 w 8"/>
                    <a:gd name="T11" fmla="*/ 4 h 5"/>
                    <a:gd name="T12" fmla="*/ 6 w 8"/>
                    <a:gd name="T13" fmla="*/ 5 h 5"/>
                    <a:gd name="T14" fmla="*/ 6 w 8"/>
                    <a:gd name="T15" fmla="*/ 5 h 5"/>
                    <a:gd name="T16" fmla="*/ 7 w 8"/>
                    <a:gd name="T17" fmla="*/ 5 h 5"/>
                    <a:gd name="T18" fmla="*/ 8 w 8"/>
                    <a:gd name="T19" fmla="*/ 3 h 5"/>
                    <a:gd name="T20" fmla="*/ 8 w 8"/>
                    <a:gd name="T21" fmla="*/ 3 h 5"/>
                    <a:gd name="T22" fmla="*/ 6 w 8"/>
                    <a:gd name="T23" fmla="*/ 2 h 5"/>
                    <a:gd name="T24" fmla="*/ 5 w 8"/>
                    <a:gd name="T25" fmla="*/ 3 h 5"/>
                    <a:gd name="T26" fmla="*/ 5 w 8"/>
                    <a:gd name="T27" fmla="*/ 2 h 5"/>
                    <a:gd name="T28" fmla="*/ 4 w 8"/>
                    <a:gd name="T29" fmla="*/ 1 h 5"/>
                    <a:gd name="T30" fmla="*/ 3 w 8"/>
                    <a:gd name="T31" fmla="*/ 1 h 5"/>
                    <a:gd name="T32" fmla="*/ 3 w 8"/>
                    <a:gd name="T33" fmla="*/ 0 h 5"/>
                    <a:gd name="T34" fmla="*/ 2 w 8"/>
                    <a:gd name="T35" fmla="*/ 0 h 5"/>
                    <a:gd name="T36" fmla="*/ 1 w 8"/>
                    <a:gd name="T37" fmla="*/ 1 h 5"/>
                    <a:gd name="T38" fmla="*/ 1 w 8"/>
                    <a:gd name="T3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" h="5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3" y="4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8" y="4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1"/>
                      </a:cubicBezTo>
                      <a:cubicBezTo>
                        <a:pt x="4" y="2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7" name="Freeform 2420">
                  <a:extLst>
                    <a:ext uri="{FF2B5EF4-FFF2-40B4-BE49-F238E27FC236}">
                      <a16:creationId xmlns:a16="http://schemas.microsoft.com/office/drawing/2014/main" id="{391A2850-4FF0-4876-8E81-F0DFADC21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" y="39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8" name="Freeform 2421">
                  <a:extLst>
                    <a:ext uri="{FF2B5EF4-FFF2-40B4-BE49-F238E27FC236}">
                      <a16:creationId xmlns:a16="http://schemas.microsoft.com/office/drawing/2014/main" id="{1692159B-CE23-4265-A133-B344FE98C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" y="3923"/>
                  <a:ext cx="14" cy="11"/>
                </a:xfrm>
                <a:custGeom>
                  <a:avLst/>
                  <a:gdLst>
                    <a:gd name="T0" fmla="*/ 4 w 5"/>
                    <a:gd name="T1" fmla="*/ 2 h 4"/>
                    <a:gd name="T2" fmla="*/ 4 w 5"/>
                    <a:gd name="T3" fmla="*/ 2 h 4"/>
                    <a:gd name="T4" fmla="*/ 1 w 5"/>
                    <a:gd name="T5" fmla="*/ 0 h 4"/>
                    <a:gd name="T6" fmla="*/ 0 w 5"/>
                    <a:gd name="T7" fmla="*/ 0 h 4"/>
                    <a:gd name="T8" fmla="*/ 0 w 5"/>
                    <a:gd name="T9" fmla="*/ 1 h 4"/>
                    <a:gd name="T10" fmla="*/ 0 w 5"/>
                    <a:gd name="T11" fmla="*/ 1 h 4"/>
                    <a:gd name="T12" fmla="*/ 0 w 5"/>
                    <a:gd name="T13" fmla="*/ 2 h 4"/>
                    <a:gd name="T14" fmla="*/ 2 w 5"/>
                    <a:gd name="T15" fmla="*/ 3 h 4"/>
                    <a:gd name="T16" fmla="*/ 4 w 5"/>
                    <a:gd name="T17" fmla="*/ 4 h 4"/>
                    <a:gd name="T18" fmla="*/ 5 w 5"/>
                    <a:gd name="T19" fmla="*/ 3 h 4"/>
                    <a:gd name="T20" fmla="*/ 4 w 5"/>
                    <a:gd name="T2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9" name="Freeform 2422">
                  <a:extLst>
                    <a:ext uri="{FF2B5EF4-FFF2-40B4-BE49-F238E27FC236}">
                      <a16:creationId xmlns:a16="http://schemas.microsoft.com/office/drawing/2014/main" id="{1FB1F789-1392-49E9-B1C1-FB7B1BA56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66" y="3948"/>
                  <a:ext cx="3" cy="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0" name="Freeform 2423">
                  <a:extLst>
                    <a:ext uri="{FF2B5EF4-FFF2-40B4-BE49-F238E27FC236}">
                      <a16:creationId xmlns:a16="http://schemas.microsoft.com/office/drawing/2014/main" id="{34C4332B-BC50-4983-AFE5-0D90C8AB1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1" y="3017"/>
                  <a:ext cx="5" cy="5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1" name="Freeform 2424">
                  <a:extLst>
                    <a:ext uri="{FF2B5EF4-FFF2-40B4-BE49-F238E27FC236}">
                      <a16:creationId xmlns:a16="http://schemas.microsoft.com/office/drawing/2014/main" id="{DB0044F1-C843-44DB-B1D2-E51C9AD6D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577"/>
                  <a:ext cx="5" cy="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1 w 2"/>
                    <a:gd name="T19" fmla="*/ 0 h 2"/>
                    <a:gd name="T20" fmla="*/ 1 w 2"/>
                    <a:gd name="T21" fmla="*/ 0 h 2"/>
                    <a:gd name="T22" fmla="*/ 1 w 2"/>
                    <a:gd name="T23" fmla="*/ 0 h 2"/>
                    <a:gd name="T24" fmla="*/ 1 w 2"/>
                    <a:gd name="T25" fmla="*/ 0 h 2"/>
                    <a:gd name="T26" fmla="*/ 0 w 2"/>
                    <a:gd name="T27" fmla="*/ 0 h 2"/>
                    <a:gd name="T28" fmla="*/ 1 w 2"/>
                    <a:gd name="T29" fmla="*/ 1 h 2"/>
                    <a:gd name="T30" fmla="*/ 2 w 2"/>
                    <a:gd name="T3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2" name="Freeform 2425">
                  <a:extLst>
                    <a:ext uri="{FF2B5EF4-FFF2-40B4-BE49-F238E27FC236}">
                      <a16:creationId xmlns:a16="http://schemas.microsoft.com/office/drawing/2014/main" id="{FDAAF7BE-03CD-4773-A1E4-ED70D13A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2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3" name="Oval 2426">
                  <a:extLst>
                    <a:ext uri="{FF2B5EF4-FFF2-40B4-BE49-F238E27FC236}">
                      <a16:creationId xmlns:a16="http://schemas.microsoft.com/office/drawing/2014/main" id="{FEC79177-E66C-4EBB-9C2B-A989D2CC2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" y="3985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4" name="Freeform 2427">
                  <a:extLst>
                    <a:ext uri="{FF2B5EF4-FFF2-40B4-BE49-F238E27FC236}">
                      <a16:creationId xmlns:a16="http://schemas.microsoft.com/office/drawing/2014/main" id="{69B97C0D-1039-4931-B561-A1DD1F45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3985"/>
                  <a:ext cx="6" cy="3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1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5" name="Freeform 2428">
                  <a:extLst>
                    <a:ext uri="{FF2B5EF4-FFF2-40B4-BE49-F238E27FC236}">
                      <a16:creationId xmlns:a16="http://schemas.microsoft.com/office/drawing/2014/main" id="{2AA5ACE4-FC4B-4F48-BA68-21E7E12C3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3" y="3996"/>
                  <a:ext cx="5" cy="5"/>
                </a:xfrm>
                <a:custGeom>
                  <a:avLst/>
                  <a:gdLst>
                    <a:gd name="T0" fmla="*/ 1 w 2"/>
                    <a:gd name="T1" fmla="*/ 1 h 2"/>
                    <a:gd name="T2" fmla="*/ 0 w 2"/>
                    <a:gd name="T3" fmla="*/ 1 h 2"/>
                    <a:gd name="T4" fmla="*/ 0 w 2"/>
                    <a:gd name="T5" fmla="*/ 1 h 2"/>
                    <a:gd name="T6" fmla="*/ 1 w 2"/>
                    <a:gd name="T7" fmla="*/ 1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6" name="Freeform 2429">
                  <a:extLst>
                    <a:ext uri="{FF2B5EF4-FFF2-40B4-BE49-F238E27FC236}">
                      <a16:creationId xmlns:a16="http://schemas.microsoft.com/office/drawing/2014/main" id="{38CB42B4-3340-4928-8B7A-AF4FD0A3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5" y="256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7" name="Freeform 2430">
                  <a:extLst>
                    <a:ext uri="{FF2B5EF4-FFF2-40B4-BE49-F238E27FC236}">
                      <a16:creationId xmlns:a16="http://schemas.microsoft.com/office/drawing/2014/main" id="{D1F5D012-D4B0-453B-A0DF-71C8CE1C2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4" y="4052"/>
                  <a:ext cx="11" cy="8"/>
                </a:xfrm>
                <a:custGeom>
                  <a:avLst/>
                  <a:gdLst>
                    <a:gd name="T0" fmla="*/ 4 w 4"/>
                    <a:gd name="T1" fmla="*/ 1 h 3"/>
                    <a:gd name="T2" fmla="*/ 3 w 4"/>
                    <a:gd name="T3" fmla="*/ 1 h 3"/>
                    <a:gd name="T4" fmla="*/ 2 w 4"/>
                    <a:gd name="T5" fmla="*/ 1 h 3"/>
                    <a:gd name="T6" fmla="*/ 0 w 4"/>
                    <a:gd name="T7" fmla="*/ 0 h 3"/>
                    <a:gd name="T8" fmla="*/ 0 w 4"/>
                    <a:gd name="T9" fmla="*/ 0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3 w 4"/>
                    <a:gd name="T17" fmla="*/ 2 h 3"/>
                    <a:gd name="T18" fmla="*/ 3 w 4"/>
                    <a:gd name="T19" fmla="*/ 2 h 3"/>
                    <a:gd name="T20" fmla="*/ 3 w 4"/>
                    <a:gd name="T21" fmla="*/ 3 h 3"/>
                    <a:gd name="T22" fmla="*/ 4 w 4"/>
                    <a:gd name="T23" fmla="*/ 2 h 3"/>
                    <a:gd name="T24" fmla="*/ 4 w 4"/>
                    <a:gd name="T25" fmla="*/ 2 h 3"/>
                    <a:gd name="T26" fmla="*/ 4 w 4"/>
                    <a:gd name="T27" fmla="*/ 2 h 3"/>
                    <a:gd name="T28" fmla="*/ 4 w 4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8" name="Freeform 2431">
                  <a:extLst>
                    <a:ext uri="{FF2B5EF4-FFF2-40B4-BE49-F238E27FC236}">
                      <a16:creationId xmlns:a16="http://schemas.microsoft.com/office/drawing/2014/main" id="{C5307510-D1B8-4460-B4EE-CC4A6E151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2555"/>
                  <a:ext cx="11" cy="8"/>
                </a:xfrm>
                <a:custGeom>
                  <a:avLst/>
                  <a:gdLst>
                    <a:gd name="T0" fmla="*/ 0 w 4"/>
                    <a:gd name="T1" fmla="*/ 1 h 3"/>
                    <a:gd name="T2" fmla="*/ 0 w 4"/>
                    <a:gd name="T3" fmla="*/ 1 h 3"/>
                    <a:gd name="T4" fmla="*/ 0 w 4"/>
                    <a:gd name="T5" fmla="*/ 1 h 3"/>
                    <a:gd name="T6" fmla="*/ 0 w 4"/>
                    <a:gd name="T7" fmla="*/ 1 h 3"/>
                    <a:gd name="T8" fmla="*/ 0 w 4"/>
                    <a:gd name="T9" fmla="*/ 1 h 3"/>
                    <a:gd name="T10" fmla="*/ 0 w 4"/>
                    <a:gd name="T11" fmla="*/ 1 h 3"/>
                    <a:gd name="T12" fmla="*/ 2 w 4"/>
                    <a:gd name="T13" fmla="*/ 2 h 3"/>
                    <a:gd name="T14" fmla="*/ 2 w 4"/>
                    <a:gd name="T15" fmla="*/ 2 h 3"/>
                    <a:gd name="T16" fmla="*/ 2 w 4"/>
                    <a:gd name="T17" fmla="*/ 2 h 3"/>
                    <a:gd name="T18" fmla="*/ 2 w 4"/>
                    <a:gd name="T19" fmla="*/ 2 h 3"/>
                    <a:gd name="T20" fmla="*/ 4 w 4"/>
                    <a:gd name="T21" fmla="*/ 2 h 3"/>
                    <a:gd name="T22" fmla="*/ 4 w 4"/>
                    <a:gd name="T23" fmla="*/ 1 h 3"/>
                    <a:gd name="T24" fmla="*/ 4 w 4"/>
                    <a:gd name="T25" fmla="*/ 1 h 3"/>
                    <a:gd name="T26" fmla="*/ 4 w 4"/>
                    <a:gd name="T27" fmla="*/ 1 h 3"/>
                    <a:gd name="T28" fmla="*/ 4 w 4"/>
                    <a:gd name="T29" fmla="*/ 1 h 3"/>
                    <a:gd name="T30" fmla="*/ 3 w 4"/>
                    <a:gd name="T31" fmla="*/ 0 h 3"/>
                    <a:gd name="T32" fmla="*/ 0 w 4"/>
                    <a:gd name="T33" fmla="*/ 0 h 3"/>
                    <a:gd name="T34" fmla="*/ 0 w 4"/>
                    <a:gd name="T35" fmla="*/ 1 h 3"/>
                    <a:gd name="T36" fmla="*/ 0 w 4"/>
                    <a:gd name="T37" fmla="*/ 1 h 3"/>
                    <a:gd name="T38" fmla="*/ 0 w 4"/>
                    <a:gd name="T3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3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9" name="Freeform 2432">
                  <a:extLst>
                    <a:ext uri="{FF2B5EF4-FFF2-40B4-BE49-F238E27FC236}">
                      <a16:creationId xmlns:a16="http://schemas.microsoft.com/office/drawing/2014/main" id="{6EFB7D6E-31A3-4A35-8E39-B62FE62B66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99" y="2545"/>
                  <a:ext cx="13" cy="10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1 h 4"/>
                    <a:gd name="T4" fmla="*/ 1 w 5"/>
                    <a:gd name="T5" fmla="*/ 2 h 4"/>
                    <a:gd name="T6" fmla="*/ 1 w 5"/>
                    <a:gd name="T7" fmla="*/ 3 h 4"/>
                    <a:gd name="T8" fmla="*/ 1 w 5"/>
                    <a:gd name="T9" fmla="*/ 3 h 4"/>
                    <a:gd name="T10" fmla="*/ 1 w 5"/>
                    <a:gd name="T11" fmla="*/ 4 h 4"/>
                    <a:gd name="T12" fmla="*/ 3 w 5"/>
                    <a:gd name="T13" fmla="*/ 4 h 4"/>
                    <a:gd name="T14" fmla="*/ 3 w 5"/>
                    <a:gd name="T15" fmla="*/ 4 h 4"/>
                    <a:gd name="T16" fmla="*/ 4 w 5"/>
                    <a:gd name="T17" fmla="*/ 3 h 4"/>
                    <a:gd name="T18" fmla="*/ 5 w 5"/>
                    <a:gd name="T19" fmla="*/ 2 h 4"/>
                    <a:gd name="T20" fmla="*/ 4 w 5"/>
                    <a:gd name="T21" fmla="*/ 2 h 4"/>
                    <a:gd name="T22" fmla="*/ 4 w 5"/>
                    <a:gd name="T23" fmla="*/ 2 h 4"/>
                    <a:gd name="T24" fmla="*/ 4 w 5"/>
                    <a:gd name="T25" fmla="*/ 2 h 4"/>
                    <a:gd name="T26" fmla="*/ 4 w 5"/>
                    <a:gd name="T27" fmla="*/ 1 h 4"/>
                    <a:gd name="T28" fmla="*/ 3 w 5"/>
                    <a:gd name="T29" fmla="*/ 1 h 4"/>
                    <a:gd name="T30" fmla="*/ 2 w 5"/>
                    <a:gd name="T31" fmla="*/ 0 h 4"/>
                    <a:gd name="T32" fmla="*/ 1 w 5"/>
                    <a:gd name="T33" fmla="*/ 1 h 4"/>
                    <a:gd name="T34" fmla="*/ 0 w 5"/>
                    <a:gd name="T35" fmla="*/ 0 h 4"/>
                    <a:gd name="T36" fmla="*/ 0 w 5"/>
                    <a:gd name="T37" fmla="*/ 1 h 4"/>
                    <a:gd name="T38" fmla="*/ 4 w 5"/>
                    <a:gd name="T39" fmla="*/ 2 h 4"/>
                    <a:gd name="T40" fmla="*/ 4 w 5"/>
                    <a:gd name="T41" fmla="*/ 2 h 4"/>
                    <a:gd name="T42" fmla="*/ 4 w 5"/>
                    <a:gd name="T43" fmla="*/ 2 h 4"/>
                    <a:gd name="T44" fmla="*/ 4 w 5"/>
                    <a:gd name="T45" fmla="*/ 2 h 4"/>
                    <a:gd name="T46" fmla="*/ 4 w 5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0" name="Freeform 2433">
                  <a:extLst>
                    <a:ext uri="{FF2B5EF4-FFF2-40B4-BE49-F238E27FC236}">
                      <a16:creationId xmlns:a16="http://schemas.microsoft.com/office/drawing/2014/main" id="{BFEA37D4-4B39-4356-BAEC-725CB4A07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" y="2542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1" name="Rectangle 2434">
                  <a:extLst>
                    <a:ext uri="{FF2B5EF4-FFF2-40B4-BE49-F238E27FC236}">
                      <a16:creationId xmlns:a16="http://schemas.microsoft.com/office/drawing/2014/main" id="{0DE00770-1BAE-4708-8813-772BE3F2B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0" y="4090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2" name="Freeform 2435">
                  <a:extLst>
                    <a:ext uri="{FF2B5EF4-FFF2-40B4-BE49-F238E27FC236}">
                      <a16:creationId xmlns:a16="http://schemas.microsoft.com/office/drawing/2014/main" id="{F8304EF6-B6E0-42D0-972A-EBFE4D2DC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0" y="3054"/>
                  <a:ext cx="2" cy="6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2 h 2"/>
                    <a:gd name="T14" fmla="*/ 1 w 1"/>
                    <a:gd name="T15" fmla="*/ 1 h 2"/>
                    <a:gd name="T16" fmla="*/ 0 w 1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3" name="Rectangle 2436">
                  <a:extLst>
                    <a:ext uri="{FF2B5EF4-FFF2-40B4-BE49-F238E27FC236}">
                      <a16:creationId xmlns:a16="http://schemas.microsoft.com/office/drawing/2014/main" id="{143144AC-D6B3-4C2D-A189-0C892DCDC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2" y="4095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4" name="Freeform 2437">
                  <a:extLst>
                    <a:ext uri="{FF2B5EF4-FFF2-40B4-BE49-F238E27FC236}">
                      <a16:creationId xmlns:a16="http://schemas.microsoft.com/office/drawing/2014/main" id="{4C4E25D4-92AD-46A4-91EA-FDB2211FB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1" y="4098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5" name="Oval 2438">
                  <a:extLst>
                    <a:ext uri="{FF2B5EF4-FFF2-40B4-BE49-F238E27FC236}">
                      <a16:creationId xmlns:a16="http://schemas.microsoft.com/office/drawing/2014/main" id="{595C7D89-2B74-465C-9FA3-139393CAA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3" y="410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6" name="Oval 2439">
                  <a:extLst>
                    <a:ext uri="{FF2B5EF4-FFF2-40B4-BE49-F238E27FC236}">
                      <a16:creationId xmlns:a16="http://schemas.microsoft.com/office/drawing/2014/main" id="{8C694568-2A2C-4AC5-89BA-AB667C5D5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" y="4100"/>
                  <a:ext cx="1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7" name="Freeform 2440">
                  <a:extLst>
                    <a:ext uri="{FF2B5EF4-FFF2-40B4-BE49-F238E27FC236}">
                      <a16:creationId xmlns:a16="http://schemas.microsoft.com/office/drawing/2014/main" id="{5F1780EE-92A9-4290-910D-D40EB11CE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" y="4103"/>
                  <a:ext cx="5" cy="3"/>
                </a:xfrm>
                <a:custGeom>
                  <a:avLst/>
                  <a:gdLst>
                    <a:gd name="T0" fmla="*/ 1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0 w 2"/>
                    <a:gd name="T7" fmla="*/ 1 h 1"/>
                    <a:gd name="T8" fmla="*/ 0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0 h 1"/>
                    <a:gd name="T18" fmla="*/ 1 w 2"/>
                    <a:gd name="T1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8" name="Rectangle 2441">
                  <a:extLst>
                    <a:ext uri="{FF2B5EF4-FFF2-40B4-BE49-F238E27FC236}">
                      <a16:creationId xmlns:a16="http://schemas.microsoft.com/office/drawing/2014/main" id="{1D4D85E1-94E1-4AB6-9BF6-E9ADB60B1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1" y="4108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9" name="Rectangle 2442">
                  <a:extLst>
                    <a:ext uri="{FF2B5EF4-FFF2-40B4-BE49-F238E27FC236}">
                      <a16:creationId xmlns:a16="http://schemas.microsoft.com/office/drawing/2014/main" id="{B29CFADD-2B28-4DFB-9616-C82D2055C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4114"/>
                  <a:ext cx="1" cy="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0" name="Freeform 2443">
                  <a:extLst>
                    <a:ext uri="{FF2B5EF4-FFF2-40B4-BE49-F238E27FC236}">
                      <a16:creationId xmlns:a16="http://schemas.microsoft.com/office/drawing/2014/main" id="{4972814B-1710-437A-8469-DC142E7D4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1" y="2794"/>
                  <a:ext cx="24" cy="22"/>
                </a:xfrm>
                <a:custGeom>
                  <a:avLst/>
                  <a:gdLst>
                    <a:gd name="T0" fmla="*/ 8 w 9"/>
                    <a:gd name="T1" fmla="*/ 1 h 8"/>
                    <a:gd name="T2" fmla="*/ 7 w 9"/>
                    <a:gd name="T3" fmla="*/ 0 h 8"/>
                    <a:gd name="T4" fmla="*/ 6 w 9"/>
                    <a:gd name="T5" fmla="*/ 0 h 8"/>
                    <a:gd name="T6" fmla="*/ 4 w 9"/>
                    <a:gd name="T7" fmla="*/ 1 h 8"/>
                    <a:gd name="T8" fmla="*/ 3 w 9"/>
                    <a:gd name="T9" fmla="*/ 3 h 8"/>
                    <a:gd name="T10" fmla="*/ 1 w 9"/>
                    <a:gd name="T11" fmla="*/ 5 h 8"/>
                    <a:gd name="T12" fmla="*/ 0 w 9"/>
                    <a:gd name="T13" fmla="*/ 6 h 8"/>
                    <a:gd name="T14" fmla="*/ 1 w 9"/>
                    <a:gd name="T15" fmla="*/ 7 h 8"/>
                    <a:gd name="T16" fmla="*/ 2 w 9"/>
                    <a:gd name="T17" fmla="*/ 7 h 8"/>
                    <a:gd name="T18" fmla="*/ 3 w 9"/>
                    <a:gd name="T19" fmla="*/ 5 h 8"/>
                    <a:gd name="T20" fmla="*/ 5 w 9"/>
                    <a:gd name="T21" fmla="*/ 3 h 8"/>
                    <a:gd name="T22" fmla="*/ 8 w 9"/>
                    <a:gd name="T23" fmla="*/ 2 h 8"/>
                    <a:gd name="T24" fmla="*/ 8 w 9"/>
                    <a:gd name="T2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8" y="1"/>
                      </a:move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4"/>
                        <a:pt x="1" y="5"/>
                      </a:cubicBez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7"/>
                        <a:pt x="1" y="7"/>
                      </a:cubicBezTo>
                      <a:cubicBezTo>
                        <a:pt x="1" y="8"/>
                        <a:pt x="1" y="8"/>
                        <a:pt x="2" y="7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3"/>
                        <a:pt x="7" y="2"/>
                        <a:pt x="8" y="2"/>
                      </a:cubicBezTo>
                      <a:cubicBezTo>
                        <a:pt x="9" y="1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1" name="Freeform 2444">
                  <a:extLst>
                    <a:ext uri="{FF2B5EF4-FFF2-40B4-BE49-F238E27FC236}">
                      <a16:creationId xmlns:a16="http://schemas.microsoft.com/office/drawing/2014/main" id="{47C27038-9128-4F3A-A260-5F35376FC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1" y="2813"/>
                  <a:ext cx="14" cy="13"/>
                </a:xfrm>
                <a:custGeom>
                  <a:avLst/>
                  <a:gdLst>
                    <a:gd name="T0" fmla="*/ 5 w 5"/>
                    <a:gd name="T1" fmla="*/ 0 h 5"/>
                    <a:gd name="T2" fmla="*/ 4 w 5"/>
                    <a:gd name="T3" fmla="*/ 0 h 5"/>
                    <a:gd name="T4" fmla="*/ 4 w 5"/>
                    <a:gd name="T5" fmla="*/ 1 h 5"/>
                    <a:gd name="T6" fmla="*/ 2 w 5"/>
                    <a:gd name="T7" fmla="*/ 3 h 5"/>
                    <a:gd name="T8" fmla="*/ 2 w 5"/>
                    <a:gd name="T9" fmla="*/ 3 h 5"/>
                    <a:gd name="T10" fmla="*/ 0 w 5"/>
                    <a:gd name="T11" fmla="*/ 4 h 5"/>
                    <a:gd name="T12" fmla="*/ 5 w 5"/>
                    <a:gd name="T13" fmla="*/ 1 h 5"/>
                    <a:gd name="T14" fmla="*/ 5 w 5"/>
                    <a:gd name="T15" fmla="*/ 1 h 5"/>
                    <a:gd name="T16" fmla="*/ 5 w 5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5"/>
                        <a:pt x="4" y="4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2" name="Freeform 2445">
                  <a:extLst>
                    <a:ext uri="{FF2B5EF4-FFF2-40B4-BE49-F238E27FC236}">
                      <a16:creationId xmlns:a16="http://schemas.microsoft.com/office/drawing/2014/main" id="{45C9A857-5AF0-4B14-9F56-867135BC30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7" y="2738"/>
                  <a:ext cx="72" cy="72"/>
                </a:xfrm>
                <a:custGeom>
                  <a:avLst/>
                  <a:gdLst>
                    <a:gd name="T0" fmla="*/ 4 w 27"/>
                    <a:gd name="T1" fmla="*/ 21 h 27"/>
                    <a:gd name="T2" fmla="*/ 1 w 27"/>
                    <a:gd name="T3" fmla="*/ 23 h 27"/>
                    <a:gd name="T4" fmla="*/ 1 w 27"/>
                    <a:gd name="T5" fmla="*/ 24 h 27"/>
                    <a:gd name="T6" fmla="*/ 2 w 27"/>
                    <a:gd name="T7" fmla="*/ 25 h 27"/>
                    <a:gd name="T8" fmla="*/ 3 w 27"/>
                    <a:gd name="T9" fmla="*/ 26 h 27"/>
                    <a:gd name="T10" fmla="*/ 3 w 27"/>
                    <a:gd name="T11" fmla="*/ 25 h 27"/>
                    <a:gd name="T12" fmla="*/ 3 w 27"/>
                    <a:gd name="T13" fmla="*/ 24 h 27"/>
                    <a:gd name="T14" fmla="*/ 6 w 27"/>
                    <a:gd name="T15" fmla="*/ 22 h 27"/>
                    <a:gd name="T16" fmla="*/ 10 w 27"/>
                    <a:gd name="T17" fmla="*/ 20 h 27"/>
                    <a:gd name="T18" fmla="*/ 13 w 27"/>
                    <a:gd name="T19" fmla="*/ 18 h 27"/>
                    <a:gd name="T20" fmla="*/ 14 w 27"/>
                    <a:gd name="T21" fmla="*/ 16 h 27"/>
                    <a:gd name="T22" fmla="*/ 15 w 27"/>
                    <a:gd name="T23" fmla="*/ 16 h 27"/>
                    <a:gd name="T24" fmla="*/ 16 w 27"/>
                    <a:gd name="T25" fmla="*/ 16 h 27"/>
                    <a:gd name="T26" fmla="*/ 19 w 27"/>
                    <a:gd name="T27" fmla="*/ 16 h 27"/>
                    <a:gd name="T28" fmla="*/ 22 w 27"/>
                    <a:gd name="T29" fmla="*/ 14 h 27"/>
                    <a:gd name="T30" fmla="*/ 25 w 27"/>
                    <a:gd name="T31" fmla="*/ 13 h 27"/>
                    <a:gd name="T32" fmla="*/ 24 w 27"/>
                    <a:gd name="T33" fmla="*/ 11 h 27"/>
                    <a:gd name="T34" fmla="*/ 22 w 27"/>
                    <a:gd name="T35" fmla="*/ 11 h 27"/>
                    <a:gd name="T36" fmla="*/ 21 w 27"/>
                    <a:gd name="T37" fmla="*/ 12 h 27"/>
                    <a:gd name="T38" fmla="*/ 19 w 27"/>
                    <a:gd name="T39" fmla="*/ 13 h 27"/>
                    <a:gd name="T40" fmla="*/ 18 w 27"/>
                    <a:gd name="T41" fmla="*/ 11 h 27"/>
                    <a:gd name="T42" fmla="*/ 19 w 27"/>
                    <a:gd name="T43" fmla="*/ 10 h 27"/>
                    <a:gd name="T44" fmla="*/ 20 w 27"/>
                    <a:gd name="T45" fmla="*/ 10 h 27"/>
                    <a:gd name="T46" fmla="*/ 21 w 27"/>
                    <a:gd name="T47" fmla="*/ 9 h 27"/>
                    <a:gd name="T48" fmla="*/ 23 w 27"/>
                    <a:gd name="T49" fmla="*/ 8 h 27"/>
                    <a:gd name="T50" fmla="*/ 22 w 27"/>
                    <a:gd name="T51" fmla="*/ 7 h 27"/>
                    <a:gd name="T52" fmla="*/ 21 w 27"/>
                    <a:gd name="T53" fmla="*/ 7 h 27"/>
                    <a:gd name="T54" fmla="*/ 24 w 27"/>
                    <a:gd name="T55" fmla="*/ 4 h 27"/>
                    <a:gd name="T56" fmla="*/ 25 w 27"/>
                    <a:gd name="T57" fmla="*/ 4 h 27"/>
                    <a:gd name="T58" fmla="*/ 27 w 27"/>
                    <a:gd name="T59" fmla="*/ 2 h 27"/>
                    <a:gd name="T60" fmla="*/ 27 w 27"/>
                    <a:gd name="T61" fmla="*/ 1 h 27"/>
                    <a:gd name="T62" fmla="*/ 27 w 27"/>
                    <a:gd name="T63" fmla="*/ 1 h 27"/>
                    <a:gd name="T64" fmla="*/ 25 w 27"/>
                    <a:gd name="T65" fmla="*/ 2 h 27"/>
                    <a:gd name="T66" fmla="*/ 23 w 27"/>
                    <a:gd name="T67" fmla="*/ 3 h 27"/>
                    <a:gd name="T68" fmla="*/ 20 w 27"/>
                    <a:gd name="T69" fmla="*/ 5 h 27"/>
                    <a:gd name="T70" fmla="*/ 19 w 27"/>
                    <a:gd name="T71" fmla="*/ 7 h 27"/>
                    <a:gd name="T72" fmla="*/ 16 w 27"/>
                    <a:gd name="T73" fmla="*/ 9 h 27"/>
                    <a:gd name="T74" fmla="*/ 16 w 27"/>
                    <a:gd name="T75" fmla="*/ 10 h 27"/>
                    <a:gd name="T76" fmla="*/ 15 w 27"/>
                    <a:gd name="T77" fmla="*/ 10 h 27"/>
                    <a:gd name="T78" fmla="*/ 15 w 27"/>
                    <a:gd name="T79" fmla="*/ 11 h 27"/>
                    <a:gd name="T80" fmla="*/ 13 w 27"/>
                    <a:gd name="T81" fmla="*/ 12 h 27"/>
                    <a:gd name="T82" fmla="*/ 12 w 27"/>
                    <a:gd name="T83" fmla="*/ 13 h 27"/>
                    <a:gd name="T84" fmla="*/ 11 w 27"/>
                    <a:gd name="T85" fmla="*/ 14 h 27"/>
                    <a:gd name="T86" fmla="*/ 10 w 27"/>
                    <a:gd name="T87" fmla="*/ 15 h 27"/>
                    <a:gd name="T88" fmla="*/ 9 w 27"/>
                    <a:gd name="T89" fmla="*/ 15 h 27"/>
                    <a:gd name="T90" fmla="*/ 8 w 27"/>
                    <a:gd name="T91" fmla="*/ 17 h 27"/>
                    <a:gd name="T92" fmla="*/ 8 w 27"/>
                    <a:gd name="T93" fmla="*/ 17 h 27"/>
                    <a:gd name="T94" fmla="*/ 6 w 27"/>
                    <a:gd name="T95" fmla="*/ 19 h 27"/>
                    <a:gd name="T96" fmla="*/ 5 w 27"/>
                    <a:gd name="T97" fmla="*/ 20 h 27"/>
                    <a:gd name="T98" fmla="*/ 8 w 27"/>
                    <a:gd name="T99" fmla="*/ 19 h 27"/>
                    <a:gd name="T100" fmla="*/ 8 w 27"/>
                    <a:gd name="T101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27">
                      <a:moveTo>
                        <a:pt x="5" y="20"/>
                      </a:move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2" y="22"/>
                        <a:pt x="2" y="23"/>
                        <a:pt x="1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1" y="24"/>
                      </a:cubicBezTo>
                      <a:cubicBezTo>
                        <a:pt x="1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7"/>
                        <a:pt x="3" y="27"/>
                        <a:pt x="3" y="26"/>
                      </a:cubicBezTo>
                      <a:cubicBezTo>
                        <a:pt x="3" y="26"/>
                        <a:pt x="3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6" y="21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0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4" y="18"/>
                        <a:pt x="14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5"/>
                        <a:pt x="20" y="15"/>
                        <a:pt x="21" y="15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3"/>
                        <a:pt x="23" y="13"/>
                        <a:pt x="23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6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20" y="11"/>
                        <a:pt x="20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0" y="10"/>
                        <a:pt x="20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2" y="9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7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8"/>
                        <a:pt x="22" y="8"/>
                      </a:cubicBezTo>
                      <a:cubicBezTo>
                        <a:pt x="21" y="8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5"/>
                      </a:cubicBezTo>
                      <a:cubicBezTo>
                        <a:pt x="23" y="5"/>
                        <a:pt x="24" y="4"/>
                        <a:pt x="24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7" y="3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1" y="4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9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8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lose/>
                      <a:moveTo>
                        <a:pt x="8" y="18"/>
                      </a:move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8"/>
                        <a:pt x="8" y="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3" name="Oval 2446">
                  <a:extLst>
                    <a:ext uri="{FF2B5EF4-FFF2-40B4-BE49-F238E27FC236}">
                      <a16:creationId xmlns:a16="http://schemas.microsoft.com/office/drawing/2014/main" id="{2216B076-CF08-468B-8C4D-4F8162B5B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2893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4" name="Freeform 2447">
                  <a:extLst>
                    <a:ext uri="{FF2B5EF4-FFF2-40B4-BE49-F238E27FC236}">
                      <a16:creationId xmlns:a16="http://schemas.microsoft.com/office/drawing/2014/main" id="{69A63165-3BF0-4E7E-8072-4F2E6AECA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1"/>
                  <a:ext cx="38" cy="32"/>
                </a:xfrm>
                <a:custGeom>
                  <a:avLst/>
                  <a:gdLst>
                    <a:gd name="T0" fmla="*/ 4 w 14"/>
                    <a:gd name="T1" fmla="*/ 11 h 12"/>
                    <a:gd name="T2" fmla="*/ 5 w 14"/>
                    <a:gd name="T3" fmla="*/ 9 h 12"/>
                    <a:gd name="T4" fmla="*/ 7 w 14"/>
                    <a:gd name="T5" fmla="*/ 7 h 12"/>
                    <a:gd name="T6" fmla="*/ 8 w 14"/>
                    <a:gd name="T7" fmla="*/ 6 h 12"/>
                    <a:gd name="T8" fmla="*/ 9 w 14"/>
                    <a:gd name="T9" fmla="*/ 5 h 12"/>
                    <a:gd name="T10" fmla="*/ 10 w 14"/>
                    <a:gd name="T11" fmla="*/ 4 h 12"/>
                    <a:gd name="T12" fmla="*/ 14 w 14"/>
                    <a:gd name="T13" fmla="*/ 2 h 12"/>
                    <a:gd name="T14" fmla="*/ 14 w 14"/>
                    <a:gd name="T15" fmla="*/ 0 h 12"/>
                    <a:gd name="T16" fmla="*/ 12 w 14"/>
                    <a:gd name="T17" fmla="*/ 0 h 12"/>
                    <a:gd name="T18" fmla="*/ 9 w 14"/>
                    <a:gd name="T19" fmla="*/ 3 h 12"/>
                    <a:gd name="T20" fmla="*/ 8 w 14"/>
                    <a:gd name="T21" fmla="*/ 4 h 12"/>
                    <a:gd name="T22" fmla="*/ 7 w 14"/>
                    <a:gd name="T23" fmla="*/ 3 h 12"/>
                    <a:gd name="T24" fmla="*/ 7 w 14"/>
                    <a:gd name="T25" fmla="*/ 3 h 12"/>
                    <a:gd name="T26" fmla="*/ 7 w 14"/>
                    <a:gd name="T27" fmla="*/ 2 h 12"/>
                    <a:gd name="T28" fmla="*/ 5 w 14"/>
                    <a:gd name="T29" fmla="*/ 2 h 12"/>
                    <a:gd name="T30" fmla="*/ 5 w 14"/>
                    <a:gd name="T31" fmla="*/ 5 h 12"/>
                    <a:gd name="T32" fmla="*/ 4 w 14"/>
                    <a:gd name="T33" fmla="*/ 6 h 12"/>
                    <a:gd name="T34" fmla="*/ 3 w 14"/>
                    <a:gd name="T35" fmla="*/ 7 h 12"/>
                    <a:gd name="T36" fmla="*/ 3 w 14"/>
                    <a:gd name="T37" fmla="*/ 8 h 12"/>
                    <a:gd name="T38" fmla="*/ 1 w 14"/>
                    <a:gd name="T39" fmla="*/ 9 h 12"/>
                    <a:gd name="T40" fmla="*/ 1 w 14"/>
                    <a:gd name="T41" fmla="*/ 11 h 12"/>
                    <a:gd name="T42" fmla="*/ 2 w 14"/>
                    <a:gd name="T43" fmla="*/ 12 h 12"/>
                    <a:gd name="T44" fmla="*/ 3 w 14"/>
                    <a:gd name="T45" fmla="*/ 12 h 12"/>
                    <a:gd name="T46" fmla="*/ 4 w 14"/>
                    <a:gd name="T4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12">
                      <a:moveTo>
                        <a:pt x="4" y="11"/>
                      </a:moveTo>
                      <a:cubicBezTo>
                        <a:pt x="5" y="11"/>
                        <a:pt x="4" y="9"/>
                        <a:pt x="5" y="9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9" y="7"/>
                        <a:pt x="8" y="6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1" y="3"/>
                        <a:pt x="13" y="3"/>
                        <a:pt x="14" y="2"/>
                      </a:cubicBezTo>
                      <a:cubicBezTo>
                        <a:pt x="14" y="2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1"/>
                        <a:pt x="9" y="2"/>
                        <a:pt x="9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8"/>
                        <a:pt x="1" y="9"/>
                      </a:cubicBezTo>
                      <a:cubicBezTo>
                        <a:pt x="0" y="10"/>
                        <a:pt x="0" y="10"/>
                        <a:pt x="1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5" name="Freeform 2448">
                  <a:extLst>
                    <a:ext uri="{FF2B5EF4-FFF2-40B4-BE49-F238E27FC236}">
                      <a16:creationId xmlns:a16="http://schemas.microsoft.com/office/drawing/2014/main" id="{F59BE284-C02D-460E-AE46-439044085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856"/>
                  <a:ext cx="8" cy="5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0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6" name="Freeform 2449">
                  <a:extLst>
                    <a:ext uri="{FF2B5EF4-FFF2-40B4-BE49-F238E27FC236}">
                      <a16:creationId xmlns:a16="http://schemas.microsoft.com/office/drawing/2014/main" id="{8EBA26E8-586C-4A69-9CCC-73134D350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2783"/>
                  <a:ext cx="14" cy="16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3 h 6"/>
                    <a:gd name="T4" fmla="*/ 2 w 5"/>
                    <a:gd name="T5" fmla="*/ 3 h 6"/>
                    <a:gd name="T6" fmla="*/ 1 w 5"/>
                    <a:gd name="T7" fmla="*/ 4 h 6"/>
                    <a:gd name="T8" fmla="*/ 0 w 5"/>
                    <a:gd name="T9" fmla="*/ 6 h 6"/>
                    <a:gd name="T10" fmla="*/ 1 w 5"/>
                    <a:gd name="T11" fmla="*/ 6 h 6"/>
                    <a:gd name="T12" fmla="*/ 2 w 5"/>
                    <a:gd name="T13" fmla="*/ 4 h 6"/>
                    <a:gd name="T14" fmla="*/ 4 w 5"/>
                    <a:gd name="T15" fmla="*/ 3 h 6"/>
                    <a:gd name="T16" fmla="*/ 5 w 5"/>
                    <a:gd name="T17" fmla="*/ 2 h 6"/>
                    <a:gd name="T18" fmla="*/ 5 w 5"/>
                    <a:gd name="T19" fmla="*/ 1 h 6"/>
                    <a:gd name="T20" fmla="*/ 5 w 5"/>
                    <a:gd name="T21" fmla="*/ 1 h 6"/>
                    <a:gd name="T22" fmla="*/ 4 w 5"/>
                    <a:gd name="T2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2" y="6"/>
                        <a:pt x="2" y="5"/>
                        <a:pt x="2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7" name="Freeform 2450">
                  <a:extLst>
                    <a:ext uri="{FF2B5EF4-FFF2-40B4-BE49-F238E27FC236}">
                      <a16:creationId xmlns:a16="http://schemas.microsoft.com/office/drawing/2014/main" id="{2DA8467E-9A20-4549-BE5C-B7BD6C0E9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" y="2893"/>
                  <a:ext cx="59" cy="102"/>
                </a:xfrm>
                <a:custGeom>
                  <a:avLst/>
                  <a:gdLst>
                    <a:gd name="T0" fmla="*/ 0 w 22"/>
                    <a:gd name="T1" fmla="*/ 34 h 38"/>
                    <a:gd name="T2" fmla="*/ 2 w 22"/>
                    <a:gd name="T3" fmla="*/ 35 h 38"/>
                    <a:gd name="T4" fmla="*/ 2 w 22"/>
                    <a:gd name="T5" fmla="*/ 37 h 38"/>
                    <a:gd name="T6" fmla="*/ 0 w 22"/>
                    <a:gd name="T7" fmla="*/ 38 h 38"/>
                    <a:gd name="T8" fmla="*/ 1 w 22"/>
                    <a:gd name="T9" fmla="*/ 38 h 38"/>
                    <a:gd name="T10" fmla="*/ 3 w 22"/>
                    <a:gd name="T11" fmla="*/ 36 h 38"/>
                    <a:gd name="T12" fmla="*/ 4 w 22"/>
                    <a:gd name="T13" fmla="*/ 35 h 38"/>
                    <a:gd name="T14" fmla="*/ 7 w 22"/>
                    <a:gd name="T15" fmla="*/ 31 h 38"/>
                    <a:gd name="T16" fmla="*/ 6 w 22"/>
                    <a:gd name="T17" fmla="*/ 29 h 38"/>
                    <a:gd name="T18" fmla="*/ 9 w 22"/>
                    <a:gd name="T19" fmla="*/ 26 h 38"/>
                    <a:gd name="T20" fmla="*/ 9 w 22"/>
                    <a:gd name="T21" fmla="*/ 24 h 38"/>
                    <a:gd name="T22" fmla="*/ 12 w 22"/>
                    <a:gd name="T23" fmla="*/ 21 h 38"/>
                    <a:gd name="T24" fmla="*/ 15 w 22"/>
                    <a:gd name="T25" fmla="*/ 18 h 38"/>
                    <a:gd name="T26" fmla="*/ 15 w 22"/>
                    <a:gd name="T27" fmla="*/ 20 h 38"/>
                    <a:gd name="T28" fmla="*/ 14 w 22"/>
                    <a:gd name="T29" fmla="*/ 21 h 38"/>
                    <a:gd name="T30" fmla="*/ 15 w 22"/>
                    <a:gd name="T31" fmla="*/ 21 h 38"/>
                    <a:gd name="T32" fmla="*/ 15 w 22"/>
                    <a:gd name="T33" fmla="*/ 16 h 38"/>
                    <a:gd name="T34" fmla="*/ 17 w 22"/>
                    <a:gd name="T35" fmla="*/ 12 h 38"/>
                    <a:gd name="T36" fmla="*/ 19 w 22"/>
                    <a:gd name="T37" fmla="*/ 7 h 38"/>
                    <a:gd name="T38" fmla="*/ 22 w 22"/>
                    <a:gd name="T39" fmla="*/ 3 h 38"/>
                    <a:gd name="T40" fmla="*/ 21 w 22"/>
                    <a:gd name="T41" fmla="*/ 0 h 38"/>
                    <a:gd name="T42" fmla="*/ 19 w 22"/>
                    <a:gd name="T43" fmla="*/ 1 h 38"/>
                    <a:gd name="T44" fmla="*/ 16 w 22"/>
                    <a:gd name="T45" fmla="*/ 5 h 38"/>
                    <a:gd name="T46" fmla="*/ 13 w 22"/>
                    <a:gd name="T47" fmla="*/ 9 h 38"/>
                    <a:gd name="T48" fmla="*/ 11 w 22"/>
                    <a:gd name="T49" fmla="*/ 12 h 38"/>
                    <a:gd name="T50" fmla="*/ 11 w 22"/>
                    <a:gd name="T51" fmla="*/ 15 h 38"/>
                    <a:gd name="T52" fmla="*/ 10 w 22"/>
                    <a:gd name="T53" fmla="*/ 17 h 38"/>
                    <a:gd name="T54" fmla="*/ 9 w 22"/>
                    <a:gd name="T55" fmla="*/ 20 h 38"/>
                    <a:gd name="T56" fmla="*/ 5 w 22"/>
                    <a:gd name="T57" fmla="*/ 21 h 38"/>
                    <a:gd name="T58" fmla="*/ 5 w 22"/>
                    <a:gd name="T59" fmla="*/ 22 h 38"/>
                    <a:gd name="T60" fmla="*/ 5 w 22"/>
                    <a:gd name="T61" fmla="*/ 24 h 38"/>
                    <a:gd name="T62" fmla="*/ 5 w 22"/>
                    <a:gd name="T63" fmla="*/ 27 h 38"/>
                    <a:gd name="T64" fmla="*/ 4 w 22"/>
                    <a:gd name="T65" fmla="*/ 29 h 38"/>
                    <a:gd name="T66" fmla="*/ 4 w 22"/>
                    <a:gd name="T67" fmla="*/ 30 h 38"/>
                    <a:gd name="T68" fmla="*/ 0 w 22"/>
                    <a:gd name="T69" fmla="*/ 3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38">
                      <a:moveTo>
                        <a:pt x="0" y="34"/>
                      </a:move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2" y="37"/>
                      </a:cubicBezTo>
                      <a:cubicBezTo>
                        <a:pt x="2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7"/>
                        <a:pt x="3" y="37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5"/>
                      </a:cubicBezTo>
                      <a:cubicBezTo>
                        <a:pt x="4" y="34"/>
                        <a:pt x="5" y="33"/>
                        <a:pt x="6" y="32"/>
                      </a:cubicBezTo>
                      <a:cubicBezTo>
                        <a:pt x="7" y="32"/>
                        <a:pt x="7" y="32"/>
                        <a:pt x="7" y="31"/>
                      </a:cubicBezTo>
                      <a:cubicBezTo>
                        <a:pt x="7" y="31"/>
                        <a:pt x="7" y="30"/>
                        <a:pt x="7" y="30"/>
                      </a:cubicBezTo>
                      <a:cubicBezTo>
                        <a:pt x="6" y="30"/>
                        <a:pt x="6" y="29"/>
                        <a:pt x="6" y="29"/>
                      </a:cubicBezTo>
                      <a:cubicBezTo>
                        <a:pt x="7" y="29"/>
                        <a:pt x="8" y="28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9" y="26"/>
                        <a:pt x="9" y="26"/>
                        <a:pt x="9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1" y="22"/>
                      </a:cubicBezTo>
                      <a:cubicBezTo>
                        <a:pt x="11" y="22"/>
                        <a:pt x="12" y="22"/>
                        <a:pt x="12" y="21"/>
                      </a:cubicBezTo>
                      <a:cubicBezTo>
                        <a:pt x="12" y="20"/>
                        <a:pt x="13" y="19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8"/>
                        <a:pt x="15" y="19"/>
                      </a:cubicBezTo>
                      <a:cubicBezTo>
                        <a:pt x="15" y="19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4" y="20"/>
                      </a:cubicBezTo>
                      <a:cubicBezTo>
                        <a:pt x="14" y="20"/>
                        <a:pt x="14" y="20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19"/>
                        <a:pt x="17" y="19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6"/>
                        <a:pt x="15" y="15"/>
                        <a:pt x="15" y="15"/>
                      </a:cubicBezTo>
                      <a:cubicBezTo>
                        <a:pt x="16" y="14"/>
                        <a:pt x="17" y="13"/>
                        <a:pt x="17" y="12"/>
                      </a:cubicBez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9"/>
                        <a:pt x="18" y="8"/>
                        <a:pt x="19" y="7"/>
                      </a:cubicBezTo>
                      <a:cubicBezTo>
                        <a:pt x="20" y="6"/>
                        <a:pt x="20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2"/>
                        <a:pt x="18" y="2"/>
                        <a:pt x="17" y="3"/>
                      </a:cubicBezTo>
                      <a:cubicBezTo>
                        <a:pt x="16" y="3"/>
                        <a:pt x="17" y="5"/>
                        <a:pt x="16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3" y="7"/>
                        <a:pt x="13" y="8"/>
                        <a:pt x="13" y="9"/>
                      </a:cubicBezTo>
                      <a:cubicBezTo>
                        <a:pt x="12" y="9"/>
                        <a:pt x="12" y="10"/>
                        <a:pt x="12" y="11"/>
                      </a:cubicBezTo>
                      <a:cubicBezTo>
                        <a:pt x="12" y="11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0" y="17"/>
                      </a:cubicBezTo>
                      <a:cubicBezTo>
                        <a:pt x="10" y="18"/>
                        <a:pt x="10" y="19"/>
                        <a:pt x="9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7" y="20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3"/>
                        <a:pt x="4" y="24"/>
                        <a:pt x="5" y="24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2"/>
                        <a:pt x="3" y="32"/>
                        <a:pt x="3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8" name="Freeform 2451">
                  <a:extLst>
                    <a:ext uri="{FF2B5EF4-FFF2-40B4-BE49-F238E27FC236}">
                      <a16:creationId xmlns:a16="http://schemas.microsoft.com/office/drawing/2014/main" id="{0090F300-DC07-4EDA-9C36-3B455F273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9" y="2826"/>
                  <a:ext cx="11" cy="8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1 h 3"/>
                    <a:gd name="T4" fmla="*/ 1 w 4"/>
                    <a:gd name="T5" fmla="*/ 1 h 3"/>
                    <a:gd name="T6" fmla="*/ 0 w 4"/>
                    <a:gd name="T7" fmla="*/ 2 h 3"/>
                    <a:gd name="T8" fmla="*/ 0 w 4"/>
                    <a:gd name="T9" fmla="*/ 3 h 3"/>
                    <a:gd name="T10" fmla="*/ 3 w 4"/>
                    <a:gd name="T11" fmla="*/ 2 h 3"/>
                    <a:gd name="T12" fmla="*/ 4 w 4"/>
                    <a:gd name="T13" fmla="*/ 1 h 3"/>
                    <a:gd name="T14" fmla="*/ 3 w 4"/>
                    <a:gd name="T15" fmla="*/ 0 h 3"/>
                    <a:gd name="T16" fmla="*/ 2 w 4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9" name="Freeform 2452">
                  <a:extLst>
                    <a:ext uri="{FF2B5EF4-FFF2-40B4-BE49-F238E27FC236}">
                      <a16:creationId xmlns:a16="http://schemas.microsoft.com/office/drawing/2014/main" id="{BF3B6E5B-3831-4CD9-B82F-96E4D73BE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" y="2893"/>
                  <a:ext cx="5" cy="6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1 h 2"/>
                    <a:gd name="T12" fmla="*/ 1 w 2"/>
                    <a:gd name="T13" fmla="*/ 2 h 2"/>
                    <a:gd name="T14" fmla="*/ 2 w 2"/>
                    <a:gd name="T15" fmla="*/ 1 h 2"/>
                    <a:gd name="T16" fmla="*/ 2 w 2"/>
                    <a:gd name="T17" fmla="*/ 0 h 2"/>
                    <a:gd name="T18" fmla="*/ 2 w 2"/>
                    <a:gd name="T1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0" name="Freeform 2453">
                  <a:extLst>
                    <a:ext uri="{FF2B5EF4-FFF2-40B4-BE49-F238E27FC236}">
                      <a16:creationId xmlns:a16="http://schemas.microsoft.com/office/drawing/2014/main" id="{6527A288-1AC2-49DD-B860-51CB24C39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3" y="2848"/>
                  <a:ext cx="5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  <a:gd name="T10" fmla="*/ 0 w 2"/>
                    <a:gd name="T11" fmla="*/ 0 h 1"/>
                    <a:gd name="T12" fmla="*/ 0 w 2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1" name="Freeform 2454">
                  <a:extLst>
                    <a:ext uri="{FF2B5EF4-FFF2-40B4-BE49-F238E27FC236}">
                      <a16:creationId xmlns:a16="http://schemas.microsoft.com/office/drawing/2014/main" id="{7B72B17F-AABC-42A8-BE6C-6E966EB25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7" y="2794"/>
                  <a:ext cx="3" cy="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2" name="Freeform 2455">
                  <a:extLst>
                    <a:ext uri="{FF2B5EF4-FFF2-40B4-BE49-F238E27FC236}">
                      <a16:creationId xmlns:a16="http://schemas.microsoft.com/office/drawing/2014/main" id="{3674E358-BA41-41D2-A95E-4D2C73A1E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8" y="2824"/>
                  <a:ext cx="3" cy="5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3" name="Oval 2456">
                  <a:extLst>
                    <a:ext uri="{FF2B5EF4-FFF2-40B4-BE49-F238E27FC236}">
                      <a16:creationId xmlns:a16="http://schemas.microsoft.com/office/drawing/2014/main" id="{90D00C1A-459B-4C4C-9488-1D5AF4B1A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1" y="282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4" name="Freeform 2457">
                  <a:extLst>
                    <a:ext uri="{FF2B5EF4-FFF2-40B4-BE49-F238E27FC236}">
                      <a16:creationId xmlns:a16="http://schemas.microsoft.com/office/drawing/2014/main" id="{5B0879B9-E38B-42A6-B3C8-40AE182DD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" y="2896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5" name="Freeform 2458">
                  <a:extLst>
                    <a:ext uri="{FF2B5EF4-FFF2-40B4-BE49-F238E27FC236}">
                      <a16:creationId xmlns:a16="http://schemas.microsoft.com/office/drawing/2014/main" id="{13B94C5A-8BE0-4826-9991-3BD70DEFA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003"/>
                  <a:ext cx="2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6" name="Freeform 2459">
                  <a:extLst>
                    <a:ext uri="{FF2B5EF4-FFF2-40B4-BE49-F238E27FC236}">
                      <a16:creationId xmlns:a16="http://schemas.microsoft.com/office/drawing/2014/main" id="{29078FA3-86BC-410B-BC63-893B1E45C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6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7" name="Freeform 2460">
                  <a:extLst>
                    <a:ext uri="{FF2B5EF4-FFF2-40B4-BE49-F238E27FC236}">
                      <a16:creationId xmlns:a16="http://schemas.microsoft.com/office/drawing/2014/main" id="{E79DEAE3-12CC-457A-8FFB-BCDD60BB0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54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8" name="Freeform 2461">
                  <a:extLst>
                    <a:ext uri="{FF2B5EF4-FFF2-40B4-BE49-F238E27FC236}">
                      <a16:creationId xmlns:a16="http://schemas.microsoft.com/office/drawing/2014/main" id="{4B4DC5F5-7D52-46EF-B9BF-6F760F1A6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2" y="2762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9" name="Freeform 2462">
                  <a:extLst>
                    <a:ext uri="{FF2B5EF4-FFF2-40B4-BE49-F238E27FC236}">
                      <a16:creationId xmlns:a16="http://schemas.microsoft.com/office/drawing/2014/main" id="{173269DF-8FB0-4268-AB02-B7C73E445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3" y="2821"/>
                  <a:ext cx="2" cy="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1 h 2"/>
                    <a:gd name="T8" fmla="*/ 0 w 1"/>
                    <a:gd name="T9" fmla="*/ 2 h 2"/>
                    <a:gd name="T10" fmla="*/ 0 w 1"/>
                    <a:gd name="T11" fmla="*/ 2 h 2"/>
                    <a:gd name="T12" fmla="*/ 1 w 1"/>
                    <a:gd name="T13" fmla="*/ 2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0" name="Oval 2463">
                  <a:extLst>
                    <a:ext uri="{FF2B5EF4-FFF2-40B4-BE49-F238E27FC236}">
                      <a16:creationId xmlns:a16="http://schemas.microsoft.com/office/drawing/2014/main" id="{2C823C29-BD36-40F4-9C88-0B2C0CDB4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0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1" name="Freeform 2464">
                  <a:extLst>
                    <a:ext uri="{FF2B5EF4-FFF2-40B4-BE49-F238E27FC236}">
                      <a16:creationId xmlns:a16="http://schemas.microsoft.com/office/drawing/2014/main" id="{0FA23251-5B8F-442B-A28C-5BF904BDC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834"/>
                  <a:ext cx="8" cy="8"/>
                </a:xfrm>
                <a:custGeom>
                  <a:avLst/>
                  <a:gdLst>
                    <a:gd name="T0" fmla="*/ 1 w 3"/>
                    <a:gd name="T1" fmla="*/ 1 h 3"/>
                    <a:gd name="T2" fmla="*/ 1 w 3"/>
                    <a:gd name="T3" fmla="*/ 1 h 3"/>
                    <a:gd name="T4" fmla="*/ 0 w 3"/>
                    <a:gd name="T5" fmla="*/ 2 h 3"/>
                    <a:gd name="T6" fmla="*/ 0 w 3"/>
                    <a:gd name="T7" fmla="*/ 3 h 3"/>
                    <a:gd name="T8" fmla="*/ 1 w 3"/>
                    <a:gd name="T9" fmla="*/ 3 h 3"/>
                    <a:gd name="T10" fmla="*/ 2 w 3"/>
                    <a:gd name="T11" fmla="*/ 2 h 3"/>
                    <a:gd name="T12" fmla="*/ 2 w 3"/>
                    <a:gd name="T13" fmla="*/ 1 h 3"/>
                    <a:gd name="T14" fmla="*/ 3 w 3"/>
                    <a:gd name="T15" fmla="*/ 0 h 3"/>
                    <a:gd name="T16" fmla="*/ 1 w 3"/>
                    <a:gd name="T1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2" name="Freeform 2465">
                  <a:extLst>
                    <a:ext uri="{FF2B5EF4-FFF2-40B4-BE49-F238E27FC236}">
                      <a16:creationId xmlns:a16="http://schemas.microsoft.com/office/drawing/2014/main" id="{A9873F63-5B84-4F19-AF38-7A9B881A5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2" y="2877"/>
                  <a:ext cx="6" cy="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1 h 1"/>
                    <a:gd name="T10" fmla="*/ 1 w 2"/>
                    <a:gd name="T11" fmla="*/ 1 h 1"/>
                    <a:gd name="T12" fmla="*/ 2 w 2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3" name="Freeform 2466">
                  <a:extLst>
                    <a:ext uri="{FF2B5EF4-FFF2-40B4-BE49-F238E27FC236}">
                      <a16:creationId xmlns:a16="http://schemas.microsoft.com/office/drawing/2014/main" id="{2CE95A26-3C2E-4FA3-B023-C09062C0C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4" y="2926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4" name="Freeform 2467">
                  <a:extLst>
                    <a:ext uri="{FF2B5EF4-FFF2-40B4-BE49-F238E27FC236}">
                      <a16:creationId xmlns:a16="http://schemas.microsoft.com/office/drawing/2014/main" id="{6D2A916A-26D9-4054-9079-6382EF38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9" y="2848"/>
                  <a:ext cx="3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5" name="Freeform 2468">
                  <a:extLst>
                    <a:ext uri="{FF2B5EF4-FFF2-40B4-BE49-F238E27FC236}">
                      <a16:creationId xmlns:a16="http://schemas.microsoft.com/office/drawing/2014/main" id="{46C2A7D0-466B-4F0C-87A7-1DBBD16A5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" y="2917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6" name="Freeform 2469">
                  <a:extLst>
                    <a:ext uri="{FF2B5EF4-FFF2-40B4-BE49-F238E27FC236}">
                      <a16:creationId xmlns:a16="http://schemas.microsoft.com/office/drawing/2014/main" id="{90EA48C8-FAFF-4141-9B34-F8CDC182F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6" y="291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7" name="Freeform 2470">
                  <a:extLst>
                    <a:ext uri="{FF2B5EF4-FFF2-40B4-BE49-F238E27FC236}">
                      <a16:creationId xmlns:a16="http://schemas.microsoft.com/office/drawing/2014/main" id="{5D1AD4E3-8A54-4E2D-A6BC-EF184650A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6" y="2912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8" name="Freeform 2471">
                  <a:extLst>
                    <a:ext uri="{FF2B5EF4-FFF2-40B4-BE49-F238E27FC236}">
                      <a16:creationId xmlns:a16="http://schemas.microsoft.com/office/drawing/2014/main" id="{A7DDDAE2-5F39-4DE4-9D1C-B20DAB6A8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" y="2813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9" name="Oval 2472">
                  <a:extLst>
                    <a:ext uri="{FF2B5EF4-FFF2-40B4-BE49-F238E27FC236}">
                      <a16:creationId xmlns:a16="http://schemas.microsoft.com/office/drawing/2014/main" id="{8FA7E3BF-957F-4A97-957E-43F00E21A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3" y="2837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0" name="Freeform 2473">
                  <a:extLst>
                    <a:ext uri="{FF2B5EF4-FFF2-40B4-BE49-F238E27FC236}">
                      <a16:creationId xmlns:a16="http://schemas.microsoft.com/office/drawing/2014/main" id="{DD3FCCDB-8657-4D92-B7BE-C1D1176AA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808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1" name="Freeform 2474">
                  <a:extLst>
                    <a:ext uri="{FF2B5EF4-FFF2-40B4-BE49-F238E27FC236}">
                      <a16:creationId xmlns:a16="http://schemas.microsoft.com/office/drawing/2014/main" id="{7084E719-647A-4AC0-9F65-6E49BF3F0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7" y="2883"/>
                  <a:ext cx="5" cy="10"/>
                </a:xfrm>
                <a:custGeom>
                  <a:avLst/>
                  <a:gdLst>
                    <a:gd name="T0" fmla="*/ 1 w 2"/>
                    <a:gd name="T1" fmla="*/ 3 h 4"/>
                    <a:gd name="T2" fmla="*/ 2 w 2"/>
                    <a:gd name="T3" fmla="*/ 1 h 4"/>
                    <a:gd name="T4" fmla="*/ 2 w 2"/>
                    <a:gd name="T5" fmla="*/ 1 h 4"/>
                    <a:gd name="T6" fmla="*/ 1 w 2"/>
                    <a:gd name="T7" fmla="*/ 1 h 4"/>
                    <a:gd name="T8" fmla="*/ 0 w 2"/>
                    <a:gd name="T9" fmla="*/ 3 h 4"/>
                    <a:gd name="T10" fmla="*/ 0 w 2"/>
                    <a:gd name="T11" fmla="*/ 4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2" name="Oval 2475">
                  <a:extLst>
                    <a:ext uri="{FF2B5EF4-FFF2-40B4-BE49-F238E27FC236}">
                      <a16:creationId xmlns:a16="http://schemas.microsoft.com/office/drawing/2014/main" id="{9974A80B-16C8-48C7-9D84-2C0B647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2834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3" name="Freeform 2476">
                  <a:extLst>
                    <a:ext uri="{FF2B5EF4-FFF2-40B4-BE49-F238E27FC236}">
                      <a16:creationId xmlns:a16="http://schemas.microsoft.com/office/drawing/2014/main" id="{9C60CFAD-91C8-4312-96BD-EC6EC97EA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0" y="2869"/>
                  <a:ext cx="0" cy="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4" name="Freeform 2477">
                  <a:extLst>
                    <a:ext uri="{FF2B5EF4-FFF2-40B4-BE49-F238E27FC236}">
                      <a16:creationId xmlns:a16="http://schemas.microsoft.com/office/drawing/2014/main" id="{FC31A169-2F33-43EC-9BB6-F2F0D3EB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3019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5" name="Freeform 2478">
                  <a:extLst>
                    <a:ext uri="{FF2B5EF4-FFF2-40B4-BE49-F238E27FC236}">
                      <a16:creationId xmlns:a16="http://schemas.microsoft.com/office/drawing/2014/main" id="{33F884DB-916D-45DE-BE8C-07193D07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8" y="2732"/>
                  <a:ext cx="3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6" name="Freeform 2479">
                  <a:extLst>
                    <a:ext uri="{FF2B5EF4-FFF2-40B4-BE49-F238E27FC236}">
                      <a16:creationId xmlns:a16="http://schemas.microsoft.com/office/drawing/2014/main" id="{3AD71477-32D6-4489-9FEE-B1D6279D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75"/>
                  <a:ext cx="0" cy="3"/>
                </a:xfrm>
                <a:custGeom>
                  <a:avLst/>
                  <a:gdLst>
                    <a:gd name="T0" fmla="*/ 3 h 3"/>
                    <a:gd name="T1" fmla="*/ 3 h 3"/>
                    <a:gd name="T2" fmla="*/ 0 h 3"/>
                    <a:gd name="T3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7" name="Freeform 2480">
                  <a:extLst>
                    <a:ext uri="{FF2B5EF4-FFF2-40B4-BE49-F238E27FC236}">
                      <a16:creationId xmlns:a16="http://schemas.microsoft.com/office/drawing/2014/main" id="{ED2A0C7F-A59F-40CF-8B25-A06A48DAA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" y="2765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8" name="Freeform 2481">
                  <a:extLst>
                    <a:ext uri="{FF2B5EF4-FFF2-40B4-BE49-F238E27FC236}">
                      <a16:creationId xmlns:a16="http://schemas.microsoft.com/office/drawing/2014/main" id="{2E80FCF0-6DD5-4FA1-A2F2-8E91DF5E3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2762"/>
                  <a:ext cx="2" cy="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9" name="Oval 2482">
                  <a:extLst>
                    <a:ext uri="{FF2B5EF4-FFF2-40B4-BE49-F238E27FC236}">
                      <a16:creationId xmlns:a16="http://schemas.microsoft.com/office/drawing/2014/main" id="{189FF9FB-0AEF-4A2E-BC04-11A1758F0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" y="2990"/>
                  <a:ext cx="2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0" name="Freeform 2483">
                  <a:extLst>
                    <a:ext uri="{FF2B5EF4-FFF2-40B4-BE49-F238E27FC236}">
                      <a16:creationId xmlns:a16="http://schemas.microsoft.com/office/drawing/2014/main" id="{C47B29AA-BD07-4820-AF4E-0EA0C8353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8" y="2743"/>
                  <a:ext cx="2" cy="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1" name="Freeform 2484">
                  <a:extLst>
                    <a:ext uri="{FF2B5EF4-FFF2-40B4-BE49-F238E27FC236}">
                      <a16:creationId xmlns:a16="http://schemas.microsoft.com/office/drawing/2014/main" id="{3C769AC1-8929-490B-97E1-4957A1F1D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3" y="2864"/>
                  <a:ext cx="3" cy="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2" name="Freeform 2485">
                  <a:extLst>
                    <a:ext uri="{FF2B5EF4-FFF2-40B4-BE49-F238E27FC236}">
                      <a16:creationId xmlns:a16="http://schemas.microsoft.com/office/drawing/2014/main" id="{26F0B150-6FE2-4CE6-97DB-3F186FDFC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0" y="2861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3" name="Oval 2486">
                  <a:extLst>
                    <a:ext uri="{FF2B5EF4-FFF2-40B4-BE49-F238E27FC236}">
                      <a16:creationId xmlns:a16="http://schemas.microsoft.com/office/drawing/2014/main" id="{7FF1FEA4-7A65-43D2-B207-2511ECB61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2810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4" name="Freeform 2487">
                  <a:extLst>
                    <a:ext uri="{FF2B5EF4-FFF2-40B4-BE49-F238E27FC236}">
                      <a16:creationId xmlns:a16="http://schemas.microsoft.com/office/drawing/2014/main" id="{9A1B6F23-55F7-40A1-BE9C-D19E73E8B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0" y="281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5" name="Freeform 2488">
                  <a:extLst>
                    <a:ext uri="{FF2B5EF4-FFF2-40B4-BE49-F238E27FC236}">
                      <a16:creationId xmlns:a16="http://schemas.microsoft.com/office/drawing/2014/main" id="{AAC15AD8-00E8-48BC-8CA0-18DC0871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" y="3086"/>
                  <a:ext cx="16" cy="35"/>
                </a:xfrm>
                <a:custGeom>
                  <a:avLst/>
                  <a:gdLst>
                    <a:gd name="T0" fmla="*/ 1 w 6"/>
                    <a:gd name="T1" fmla="*/ 8 h 13"/>
                    <a:gd name="T2" fmla="*/ 0 w 6"/>
                    <a:gd name="T3" fmla="*/ 9 h 13"/>
                    <a:gd name="T4" fmla="*/ 0 w 6"/>
                    <a:gd name="T5" fmla="*/ 10 h 13"/>
                    <a:gd name="T6" fmla="*/ 0 w 6"/>
                    <a:gd name="T7" fmla="*/ 11 h 13"/>
                    <a:gd name="T8" fmla="*/ 1 w 6"/>
                    <a:gd name="T9" fmla="*/ 12 h 13"/>
                    <a:gd name="T10" fmla="*/ 3 w 6"/>
                    <a:gd name="T11" fmla="*/ 11 h 13"/>
                    <a:gd name="T12" fmla="*/ 4 w 6"/>
                    <a:gd name="T13" fmla="*/ 10 h 13"/>
                    <a:gd name="T14" fmla="*/ 4 w 6"/>
                    <a:gd name="T15" fmla="*/ 8 h 13"/>
                    <a:gd name="T16" fmla="*/ 5 w 6"/>
                    <a:gd name="T17" fmla="*/ 7 h 13"/>
                    <a:gd name="T18" fmla="*/ 5 w 6"/>
                    <a:gd name="T19" fmla="*/ 6 h 13"/>
                    <a:gd name="T20" fmla="*/ 4 w 6"/>
                    <a:gd name="T21" fmla="*/ 4 h 13"/>
                    <a:gd name="T22" fmla="*/ 4 w 6"/>
                    <a:gd name="T23" fmla="*/ 4 h 13"/>
                    <a:gd name="T24" fmla="*/ 5 w 6"/>
                    <a:gd name="T25" fmla="*/ 3 h 13"/>
                    <a:gd name="T26" fmla="*/ 5 w 6"/>
                    <a:gd name="T27" fmla="*/ 3 h 13"/>
                    <a:gd name="T28" fmla="*/ 5 w 6"/>
                    <a:gd name="T29" fmla="*/ 2 h 13"/>
                    <a:gd name="T30" fmla="*/ 5 w 6"/>
                    <a:gd name="T31" fmla="*/ 2 h 13"/>
                    <a:gd name="T32" fmla="*/ 6 w 6"/>
                    <a:gd name="T33" fmla="*/ 1 h 13"/>
                    <a:gd name="T34" fmla="*/ 6 w 6"/>
                    <a:gd name="T35" fmla="*/ 1 h 13"/>
                    <a:gd name="T36" fmla="*/ 5 w 6"/>
                    <a:gd name="T37" fmla="*/ 1 h 13"/>
                    <a:gd name="T38" fmla="*/ 5 w 6"/>
                    <a:gd name="T39" fmla="*/ 1 h 13"/>
                    <a:gd name="T40" fmla="*/ 5 w 6"/>
                    <a:gd name="T41" fmla="*/ 0 h 13"/>
                    <a:gd name="T42" fmla="*/ 4 w 6"/>
                    <a:gd name="T43" fmla="*/ 1 h 13"/>
                    <a:gd name="T44" fmla="*/ 4 w 6"/>
                    <a:gd name="T45" fmla="*/ 1 h 13"/>
                    <a:gd name="T46" fmla="*/ 4 w 6"/>
                    <a:gd name="T47" fmla="*/ 1 h 13"/>
                    <a:gd name="T48" fmla="*/ 3 w 6"/>
                    <a:gd name="T49" fmla="*/ 1 h 13"/>
                    <a:gd name="T50" fmla="*/ 3 w 6"/>
                    <a:gd name="T51" fmla="*/ 1 h 13"/>
                    <a:gd name="T52" fmla="*/ 3 w 6"/>
                    <a:gd name="T53" fmla="*/ 2 h 13"/>
                    <a:gd name="T54" fmla="*/ 2 w 6"/>
                    <a:gd name="T55" fmla="*/ 2 h 13"/>
                    <a:gd name="T56" fmla="*/ 2 w 6"/>
                    <a:gd name="T57" fmla="*/ 3 h 13"/>
                    <a:gd name="T58" fmla="*/ 2 w 6"/>
                    <a:gd name="T59" fmla="*/ 3 h 13"/>
                    <a:gd name="T60" fmla="*/ 2 w 6"/>
                    <a:gd name="T61" fmla="*/ 6 h 13"/>
                    <a:gd name="T62" fmla="*/ 2 w 6"/>
                    <a:gd name="T63" fmla="*/ 8 h 13"/>
                    <a:gd name="T64" fmla="*/ 1 w 6"/>
                    <a:gd name="T65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3">
                      <a:moveTo>
                        <a:pt x="1" y="8"/>
                      </a:moveTo>
                      <a:cubicBezTo>
                        <a:pt x="1" y="8"/>
                        <a:pt x="1" y="8"/>
                        <a:pt x="0" y="9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3"/>
                        <a:pt x="2" y="13"/>
                        <a:pt x="3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9"/>
                        <a:pt x="4" y="9"/>
                        <a:pt x="4" y="8"/>
                      </a:cubicBezTo>
                      <a:cubicBezTo>
                        <a:pt x="4" y="8"/>
                        <a:pt x="4" y="7"/>
                        <a:pt x="5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5"/>
                        <a:pt x="2" y="6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6" name="Freeform 2489">
                  <a:extLst>
                    <a:ext uri="{FF2B5EF4-FFF2-40B4-BE49-F238E27FC236}">
                      <a16:creationId xmlns:a16="http://schemas.microsoft.com/office/drawing/2014/main" id="{C36DBE93-D81D-411E-84B7-55EC436F93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19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7" name="Freeform 2490">
                  <a:extLst>
                    <a:ext uri="{FF2B5EF4-FFF2-40B4-BE49-F238E27FC236}">
                      <a16:creationId xmlns:a16="http://schemas.microsoft.com/office/drawing/2014/main" id="{92F9B09B-8A4B-4C9F-B351-2176D32EB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" y="31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8" name="Freeform 2491">
                  <a:extLst>
                    <a:ext uri="{FF2B5EF4-FFF2-40B4-BE49-F238E27FC236}">
                      <a16:creationId xmlns:a16="http://schemas.microsoft.com/office/drawing/2014/main" id="{9E007470-B7A8-4B9E-8FF3-5C5FB31B7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6" y="3781"/>
                  <a:ext cx="139" cy="129"/>
                </a:xfrm>
                <a:custGeom>
                  <a:avLst/>
                  <a:gdLst>
                    <a:gd name="T0" fmla="*/ 52 w 52"/>
                    <a:gd name="T1" fmla="*/ 46 h 48"/>
                    <a:gd name="T2" fmla="*/ 47 w 52"/>
                    <a:gd name="T3" fmla="*/ 43 h 48"/>
                    <a:gd name="T4" fmla="*/ 42 w 52"/>
                    <a:gd name="T5" fmla="*/ 37 h 48"/>
                    <a:gd name="T6" fmla="*/ 40 w 52"/>
                    <a:gd name="T7" fmla="*/ 35 h 48"/>
                    <a:gd name="T8" fmla="*/ 37 w 52"/>
                    <a:gd name="T9" fmla="*/ 33 h 48"/>
                    <a:gd name="T10" fmla="*/ 34 w 52"/>
                    <a:gd name="T11" fmla="*/ 30 h 48"/>
                    <a:gd name="T12" fmla="*/ 30 w 52"/>
                    <a:gd name="T13" fmla="*/ 27 h 48"/>
                    <a:gd name="T14" fmla="*/ 29 w 52"/>
                    <a:gd name="T15" fmla="*/ 24 h 48"/>
                    <a:gd name="T16" fmla="*/ 28 w 52"/>
                    <a:gd name="T17" fmla="*/ 24 h 48"/>
                    <a:gd name="T18" fmla="*/ 26 w 52"/>
                    <a:gd name="T19" fmla="*/ 22 h 48"/>
                    <a:gd name="T20" fmla="*/ 24 w 52"/>
                    <a:gd name="T21" fmla="*/ 21 h 48"/>
                    <a:gd name="T22" fmla="*/ 21 w 52"/>
                    <a:gd name="T23" fmla="*/ 20 h 48"/>
                    <a:gd name="T24" fmla="*/ 20 w 52"/>
                    <a:gd name="T25" fmla="*/ 19 h 48"/>
                    <a:gd name="T26" fmla="*/ 20 w 52"/>
                    <a:gd name="T27" fmla="*/ 18 h 48"/>
                    <a:gd name="T28" fmla="*/ 19 w 52"/>
                    <a:gd name="T29" fmla="*/ 17 h 48"/>
                    <a:gd name="T30" fmla="*/ 18 w 52"/>
                    <a:gd name="T31" fmla="*/ 16 h 48"/>
                    <a:gd name="T32" fmla="*/ 15 w 52"/>
                    <a:gd name="T33" fmla="*/ 13 h 48"/>
                    <a:gd name="T34" fmla="*/ 15 w 52"/>
                    <a:gd name="T35" fmla="*/ 13 h 48"/>
                    <a:gd name="T36" fmla="*/ 13 w 52"/>
                    <a:gd name="T37" fmla="*/ 12 h 48"/>
                    <a:gd name="T38" fmla="*/ 11 w 52"/>
                    <a:gd name="T39" fmla="*/ 10 h 48"/>
                    <a:gd name="T40" fmla="*/ 10 w 52"/>
                    <a:gd name="T41" fmla="*/ 9 h 48"/>
                    <a:gd name="T42" fmla="*/ 10 w 52"/>
                    <a:gd name="T43" fmla="*/ 9 h 48"/>
                    <a:gd name="T44" fmla="*/ 8 w 52"/>
                    <a:gd name="T45" fmla="*/ 4 h 48"/>
                    <a:gd name="T46" fmla="*/ 9 w 52"/>
                    <a:gd name="T47" fmla="*/ 2 h 48"/>
                    <a:gd name="T48" fmla="*/ 7 w 52"/>
                    <a:gd name="T49" fmla="*/ 1 h 48"/>
                    <a:gd name="T50" fmla="*/ 5 w 52"/>
                    <a:gd name="T51" fmla="*/ 3 h 48"/>
                    <a:gd name="T52" fmla="*/ 4 w 52"/>
                    <a:gd name="T53" fmla="*/ 3 h 48"/>
                    <a:gd name="T54" fmla="*/ 1 w 52"/>
                    <a:gd name="T55" fmla="*/ 5 h 48"/>
                    <a:gd name="T56" fmla="*/ 5 w 52"/>
                    <a:gd name="T57" fmla="*/ 8 h 48"/>
                    <a:gd name="T58" fmla="*/ 5 w 52"/>
                    <a:gd name="T59" fmla="*/ 9 h 48"/>
                    <a:gd name="T60" fmla="*/ 7 w 52"/>
                    <a:gd name="T61" fmla="*/ 10 h 48"/>
                    <a:gd name="T62" fmla="*/ 8 w 52"/>
                    <a:gd name="T63" fmla="*/ 13 h 48"/>
                    <a:gd name="T64" fmla="*/ 7 w 52"/>
                    <a:gd name="T65" fmla="*/ 14 h 48"/>
                    <a:gd name="T66" fmla="*/ 7 w 52"/>
                    <a:gd name="T67" fmla="*/ 13 h 48"/>
                    <a:gd name="T68" fmla="*/ 5 w 52"/>
                    <a:gd name="T69" fmla="*/ 12 h 48"/>
                    <a:gd name="T70" fmla="*/ 5 w 52"/>
                    <a:gd name="T71" fmla="*/ 12 h 48"/>
                    <a:gd name="T72" fmla="*/ 4 w 52"/>
                    <a:gd name="T73" fmla="*/ 10 h 48"/>
                    <a:gd name="T74" fmla="*/ 0 w 52"/>
                    <a:gd name="T75" fmla="*/ 10 h 48"/>
                    <a:gd name="T76" fmla="*/ 2 w 52"/>
                    <a:gd name="T77" fmla="*/ 11 h 48"/>
                    <a:gd name="T78" fmla="*/ 4 w 52"/>
                    <a:gd name="T79" fmla="*/ 14 h 48"/>
                    <a:gd name="T80" fmla="*/ 6 w 52"/>
                    <a:gd name="T81" fmla="*/ 17 h 48"/>
                    <a:gd name="T82" fmla="*/ 7 w 52"/>
                    <a:gd name="T83" fmla="*/ 18 h 48"/>
                    <a:gd name="T84" fmla="*/ 10 w 52"/>
                    <a:gd name="T85" fmla="*/ 20 h 48"/>
                    <a:gd name="T86" fmla="*/ 10 w 52"/>
                    <a:gd name="T87" fmla="*/ 20 h 48"/>
                    <a:gd name="T88" fmla="*/ 12 w 52"/>
                    <a:gd name="T89" fmla="*/ 21 h 48"/>
                    <a:gd name="T90" fmla="*/ 13 w 52"/>
                    <a:gd name="T91" fmla="*/ 22 h 48"/>
                    <a:gd name="T92" fmla="*/ 14 w 52"/>
                    <a:gd name="T93" fmla="*/ 23 h 48"/>
                    <a:gd name="T94" fmla="*/ 14 w 52"/>
                    <a:gd name="T95" fmla="*/ 23 h 48"/>
                    <a:gd name="T96" fmla="*/ 16 w 52"/>
                    <a:gd name="T97" fmla="*/ 25 h 48"/>
                    <a:gd name="T98" fmla="*/ 17 w 52"/>
                    <a:gd name="T99" fmla="*/ 26 h 48"/>
                    <a:gd name="T100" fmla="*/ 19 w 52"/>
                    <a:gd name="T101" fmla="*/ 28 h 48"/>
                    <a:gd name="T102" fmla="*/ 20 w 52"/>
                    <a:gd name="T103" fmla="*/ 29 h 48"/>
                    <a:gd name="T104" fmla="*/ 21 w 52"/>
                    <a:gd name="T105" fmla="*/ 30 h 48"/>
                    <a:gd name="T106" fmla="*/ 22 w 52"/>
                    <a:gd name="T107" fmla="*/ 31 h 48"/>
                    <a:gd name="T108" fmla="*/ 26 w 52"/>
                    <a:gd name="T109" fmla="*/ 35 h 48"/>
                    <a:gd name="T110" fmla="*/ 32 w 52"/>
                    <a:gd name="T111" fmla="*/ 37 h 48"/>
                    <a:gd name="T112" fmla="*/ 35 w 52"/>
                    <a:gd name="T113" fmla="*/ 34 h 48"/>
                    <a:gd name="T114" fmla="*/ 37 w 52"/>
                    <a:gd name="T115" fmla="*/ 35 h 48"/>
                    <a:gd name="T116" fmla="*/ 39 w 52"/>
                    <a:gd name="T117" fmla="*/ 38 h 48"/>
                    <a:gd name="T118" fmla="*/ 41 w 52"/>
                    <a:gd name="T119" fmla="*/ 43 h 48"/>
                    <a:gd name="T120" fmla="*/ 45 w 52"/>
                    <a:gd name="T121" fmla="*/ 47 h 48"/>
                    <a:gd name="T122" fmla="*/ 3 w 52"/>
                    <a:gd name="T123" fmla="*/ 1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2" h="48">
                      <a:moveTo>
                        <a:pt x="45" y="47"/>
                      </a:moveTo>
                      <a:cubicBezTo>
                        <a:pt x="47" y="48"/>
                        <a:pt x="49" y="48"/>
                        <a:pt x="51" y="48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49" y="44"/>
                        <a:pt x="48" y="44"/>
                        <a:pt x="47" y="43"/>
                      </a:cubicBezTo>
                      <a:cubicBezTo>
                        <a:pt x="44" y="41"/>
                        <a:pt x="44" y="42"/>
                        <a:pt x="44" y="38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7"/>
                        <a:pt x="43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ubicBezTo>
                        <a:pt x="35" y="31"/>
                        <a:pt x="34" y="31"/>
                        <a:pt x="34" y="30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8" y="27"/>
                        <a:pt x="29" y="26"/>
                        <a:pt x="29" y="26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7" y="23"/>
                        <a:pt x="27" y="23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4" y="22"/>
                        <a:pt x="24" y="21"/>
                      </a:cubicBezTo>
                      <a:cubicBezTo>
                        <a:pt x="23" y="20"/>
                        <a:pt x="22" y="20"/>
                        <a:pt x="22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6"/>
                        <a:pt x="18" y="16"/>
                        <a:pt x="18" y="16"/>
                      </a:cubicBezTo>
                      <a:cubicBezTo>
                        <a:pt x="18" y="16"/>
                        <a:pt x="18" y="15"/>
                        <a:pt x="17" y="15"/>
                      </a:cubicBezTo>
                      <a:cubicBezTo>
                        <a:pt x="16" y="15"/>
                        <a:pt x="15" y="15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1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9" y="7"/>
                        <a:pt x="9" y="7"/>
                        <a:pt x="10" y="6"/>
                      </a:cubicBezTo>
                      <a:cubicBezTo>
                        <a:pt x="9" y="5"/>
                        <a:pt x="9" y="5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3" y="7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2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3"/>
                        <a:pt x="2" y="13"/>
                        <a:pt x="3" y="14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7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9" y="19"/>
                        <a:pt x="10" y="19"/>
                        <a:pt x="10" y="20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1" y="21"/>
                        <a:pt x="12" y="22"/>
                      </a:cubicBezTo>
                      <a:cubicBezTo>
                        <a:pt x="12" y="22"/>
                        <a:pt x="12" y="22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3"/>
                        <a:pt x="14" y="23"/>
                        <a:pt x="14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4" y="23"/>
                        <a:pt x="14" y="23"/>
                      </a:cubicBezTo>
                      <a:cubicBezTo>
                        <a:pt x="15" y="24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2" y="30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3" y="32"/>
                        <a:pt x="23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4"/>
                        <a:pt x="25" y="34"/>
                        <a:pt x="26" y="35"/>
                      </a:cubicBezTo>
                      <a:cubicBezTo>
                        <a:pt x="27" y="35"/>
                        <a:pt x="28" y="35"/>
                        <a:pt x="28" y="36"/>
                      </a:cubicBezTo>
                      <a:cubicBezTo>
                        <a:pt x="28" y="36"/>
                        <a:pt x="28" y="37"/>
                        <a:pt x="29" y="37"/>
                      </a:cubicBezTo>
                      <a:cubicBezTo>
                        <a:pt x="30" y="38"/>
                        <a:pt x="31" y="37"/>
                        <a:pt x="32" y="37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2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6" y="34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7"/>
                        <a:pt x="38" y="38"/>
                      </a:cubicBezTo>
                      <a:cubicBezTo>
                        <a:pt x="38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9"/>
                        <a:pt x="38" y="39"/>
                        <a:pt x="38" y="40"/>
                      </a:cubicBez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2"/>
                        <a:pt x="40" y="42"/>
                        <a:pt x="41" y="43"/>
                      </a:cubicBezTo>
                      <a:cubicBezTo>
                        <a:pt x="42" y="43"/>
                        <a:pt x="43" y="44"/>
                        <a:pt x="43" y="44"/>
                      </a:cubicBezTo>
                      <a:cubicBezTo>
                        <a:pt x="43" y="45"/>
                        <a:pt x="44" y="46"/>
                        <a:pt x="44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9" name="Freeform 2492">
                  <a:extLst>
                    <a:ext uri="{FF2B5EF4-FFF2-40B4-BE49-F238E27FC236}">
                      <a16:creationId xmlns:a16="http://schemas.microsoft.com/office/drawing/2014/main" id="{3D8AD64A-1960-4C7D-A56A-5BDF13AAE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5" y="40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0" name="Freeform 2493">
                  <a:extLst>
                    <a:ext uri="{FF2B5EF4-FFF2-40B4-BE49-F238E27FC236}">
                      <a16:creationId xmlns:a16="http://schemas.microsoft.com/office/drawing/2014/main" id="{BAAAF511-8D8F-4F8D-80A6-3D9D035D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" y="2689"/>
                  <a:ext cx="3" cy="3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1" name="Freeform 2494">
                  <a:extLst>
                    <a:ext uri="{FF2B5EF4-FFF2-40B4-BE49-F238E27FC236}">
                      <a16:creationId xmlns:a16="http://schemas.microsoft.com/office/drawing/2014/main" id="{49C6028B-2EB1-42DE-9C6E-4607C46A6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" y="29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2" name="Freeform 2495">
                  <a:extLst>
                    <a:ext uri="{FF2B5EF4-FFF2-40B4-BE49-F238E27FC236}">
                      <a16:creationId xmlns:a16="http://schemas.microsoft.com/office/drawing/2014/main" id="{A5751376-2171-4860-AC7A-643CB1CB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" y="2931"/>
                  <a:ext cx="3" cy="5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0 h 2"/>
                    <a:gd name="T6" fmla="*/ 1 w 1"/>
                    <a:gd name="T7" fmla="*/ 0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3" name="Freeform 2496">
                  <a:extLst>
                    <a:ext uri="{FF2B5EF4-FFF2-40B4-BE49-F238E27FC236}">
                      <a16:creationId xmlns:a16="http://schemas.microsoft.com/office/drawing/2014/main" id="{515D28A4-A421-44BE-949C-E8714DF6C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2" y="3384"/>
                  <a:ext cx="6" cy="6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1 h 2"/>
                    <a:gd name="T4" fmla="*/ 1 w 2"/>
                    <a:gd name="T5" fmla="*/ 1 h 2"/>
                    <a:gd name="T6" fmla="*/ 1 w 2"/>
                    <a:gd name="T7" fmla="*/ 0 h 2"/>
                    <a:gd name="T8" fmla="*/ 1 w 2"/>
                    <a:gd name="T9" fmla="*/ 1 h 2"/>
                    <a:gd name="T10" fmla="*/ 1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4" name="Freeform 2497">
                  <a:extLst>
                    <a:ext uri="{FF2B5EF4-FFF2-40B4-BE49-F238E27FC236}">
                      <a16:creationId xmlns:a16="http://schemas.microsoft.com/office/drawing/2014/main" id="{514E274E-FBDC-48A4-B25B-144BAFCAC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" y="338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5" name="Freeform 2498">
                  <a:extLst>
                    <a:ext uri="{FF2B5EF4-FFF2-40B4-BE49-F238E27FC236}">
                      <a16:creationId xmlns:a16="http://schemas.microsoft.com/office/drawing/2014/main" id="{68F8DA61-B99C-47CF-B9D2-280FBDE5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6" name="Freeform 2499">
                  <a:extLst>
                    <a:ext uri="{FF2B5EF4-FFF2-40B4-BE49-F238E27FC236}">
                      <a16:creationId xmlns:a16="http://schemas.microsoft.com/office/drawing/2014/main" id="{E326B4A0-D889-4B7B-BB98-01465E81D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" y="38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7" name="Freeform 2500">
                  <a:extLst>
                    <a:ext uri="{FF2B5EF4-FFF2-40B4-BE49-F238E27FC236}">
                      <a16:creationId xmlns:a16="http://schemas.microsoft.com/office/drawing/2014/main" id="{B2DBF1C3-7DC0-4731-8D73-837A3B7FE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4"/>
                  <a:ext cx="0" cy="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8" name="Freeform 2501">
                  <a:extLst>
                    <a:ext uri="{FF2B5EF4-FFF2-40B4-BE49-F238E27FC236}">
                      <a16:creationId xmlns:a16="http://schemas.microsoft.com/office/drawing/2014/main" id="{8AD07537-9AC1-4365-9505-8241F93F4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" y="37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9" name="Freeform 2502">
                  <a:extLst>
                    <a:ext uri="{FF2B5EF4-FFF2-40B4-BE49-F238E27FC236}">
                      <a16:creationId xmlns:a16="http://schemas.microsoft.com/office/drawing/2014/main" id="{7D745D92-581D-49D8-96F3-6AEAB09CD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" y="3073"/>
                  <a:ext cx="3" cy="5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2 h 2"/>
                    <a:gd name="T8" fmla="*/ 1 w 1"/>
                    <a:gd name="T9" fmla="*/ 2 h 2"/>
                    <a:gd name="T10" fmla="*/ 1 w 1"/>
                    <a:gd name="T11" fmla="*/ 1 h 2"/>
                    <a:gd name="T12" fmla="*/ 1 w 1"/>
                    <a:gd name="T13" fmla="*/ 0 h 2"/>
                    <a:gd name="T14" fmla="*/ 1 w 1"/>
                    <a:gd name="T15" fmla="*/ 0 h 2"/>
                    <a:gd name="T16" fmla="*/ 1 w 1"/>
                    <a:gd name="T17" fmla="*/ 1 h 2"/>
                    <a:gd name="T18" fmla="*/ 1 w 1"/>
                    <a:gd name="T19" fmla="*/ 1 h 2"/>
                    <a:gd name="T20" fmla="*/ 0 w 1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0" name="Freeform 2503">
                  <a:extLst>
                    <a:ext uri="{FF2B5EF4-FFF2-40B4-BE49-F238E27FC236}">
                      <a16:creationId xmlns:a16="http://schemas.microsoft.com/office/drawing/2014/main" id="{FB9055DA-BA15-4ED8-B8D4-0296661AC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" y="3352"/>
                  <a:ext cx="3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1" name="Freeform 2504">
                  <a:extLst>
                    <a:ext uri="{FF2B5EF4-FFF2-40B4-BE49-F238E27FC236}">
                      <a16:creationId xmlns:a16="http://schemas.microsoft.com/office/drawing/2014/main" id="{BC440383-9BFA-4CC0-9837-458FAC034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2" name="Freeform 2505">
                  <a:extLst>
                    <a:ext uri="{FF2B5EF4-FFF2-40B4-BE49-F238E27FC236}">
                      <a16:creationId xmlns:a16="http://schemas.microsoft.com/office/drawing/2014/main" id="{623D0259-C7CB-4E56-8BB9-2ECB2E0FD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" y="3931"/>
                  <a:ext cx="5" cy="8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1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1 w 2"/>
                    <a:gd name="T13" fmla="*/ 3 h 3"/>
                    <a:gd name="T14" fmla="*/ 2 w 2"/>
                    <a:gd name="T15" fmla="*/ 2 h 3"/>
                    <a:gd name="T16" fmla="*/ 2 w 2"/>
                    <a:gd name="T17" fmla="*/ 2 h 3"/>
                    <a:gd name="T18" fmla="*/ 2 w 2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95" name="文本框 1394">
              <a:extLst>
                <a:ext uri="{FF2B5EF4-FFF2-40B4-BE49-F238E27FC236}">
                  <a16:creationId xmlns:a16="http://schemas.microsoft.com/office/drawing/2014/main" id="{9B5961F6-9200-43F9-A234-28AA42B910B0}"/>
                </a:ext>
              </a:extLst>
            </p:cNvPr>
            <p:cNvSpPr txBox="1"/>
            <p:nvPr/>
          </p:nvSpPr>
          <p:spPr>
            <a:xfrm>
              <a:off x="3856741" y="1873245"/>
              <a:ext cx="755335" cy="6771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8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3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92" name="文本框 1391">
            <a:extLst>
              <a:ext uri="{FF2B5EF4-FFF2-40B4-BE49-F238E27FC236}">
                <a16:creationId xmlns:a16="http://schemas.microsoft.com/office/drawing/2014/main" id="{24E8450D-89C2-40F5-89A4-6A5BCC30539C}"/>
              </a:ext>
            </a:extLst>
          </p:cNvPr>
          <p:cNvSpPr txBox="1"/>
          <p:nvPr/>
        </p:nvSpPr>
        <p:spPr>
          <a:xfrm>
            <a:off x="1496728" y="513692"/>
            <a:ext cx="4339201" cy="6463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altLang="zh-CN" sz="3600" b="1" spc="600" dirty="0">
                <a:cs typeface="+mn-ea"/>
                <a:sym typeface="+mn-lt"/>
              </a:rPr>
              <a:t>Add title text</a:t>
            </a:r>
            <a:endParaRPr lang="zh-CN" altLang="en-US" sz="3600" spc="600" dirty="0">
              <a:cs typeface="+mn-ea"/>
              <a:sym typeface="+mn-lt"/>
            </a:endParaRPr>
          </a:p>
        </p:txBody>
      </p:sp>
      <p:sp>
        <p:nvSpPr>
          <p:cNvPr id="344" name="椭圆 343">
            <a:extLst>
              <a:ext uri="{FF2B5EF4-FFF2-40B4-BE49-F238E27FC236}">
                <a16:creationId xmlns:a16="http://schemas.microsoft.com/office/drawing/2014/main" id="{E1F76E06-A127-403A-BB3D-36380F4A1D7C}"/>
              </a:ext>
            </a:extLst>
          </p:cNvPr>
          <p:cNvSpPr/>
          <p:nvPr/>
        </p:nvSpPr>
        <p:spPr>
          <a:xfrm>
            <a:off x="1436914" y="1903188"/>
            <a:ext cx="2685144" cy="2685144"/>
          </a:xfrm>
          <a:prstGeom prst="ellipse">
            <a:avLst/>
          </a:prstGeom>
          <a:blipFill dpi="0" rotWithShape="1">
            <a:blip r:embed="rId3" cstate="print"/>
            <a:srcRect/>
            <a:stretch>
              <a:fillRect/>
            </a:stretch>
          </a:blipFill>
          <a:ln w="28575">
            <a:noFill/>
          </a:ln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5" name="椭圆 344">
            <a:extLst>
              <a:ext uri="{FF2B5EF4-FFF2-40B4-BE49-F238E27FC236}">
                <a16:creationId xmlns:a16="http://schemas.microsoft.com/office/drawing/2014/main" id="{990F6305-C3B0-45ED-BF74-7B7F535F7AE2}"/>
              </a:ext>
            </a:extLst>
          </p:cNvPr>
          <p:cNvSpPr/>
          <p:nvPr/>
        </p:nvSpPr>
        <p:spPr>
          <a:xfrm>
            <a:off x="4778829" y="1903188"/>
            <a:ext cx="2685144" cy="2685144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/>
            </a:stretch>
          </a:blipFill>
          <a:ln w="28575">
            <a:noFill/>
          </a:ln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46" name="椭圆 345">
            <a:extLst>
              <a:ext uri="{FF2B5EF4-FFF2-40B4-BE49-F238E27FC236}">
                <a16:creationId xmlns:a16="http://schemas.microsoft.com/office/drawing/2014/main" id="{9BB5A1FF-0607-468A-8C41-04BCB8EA8078}"/>
              </a:ext>
            </a:extLst>
          </p:cNvPr>
          <p:cNvSpPr/>
          <p:nvPr/>
        </p:nvSpPr>
        <p:spPr>
          <a:xfrm>
            <a:off x="8120744" y="1903188"/>
            <a:ext cx="2685144" cy="2685144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/>
            </a:stretch>
          </a:blipFill>
          <a:ln w="28575">
            <a:noFill/>
          </a:ln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347" name="组合 346">
            <a:extLst>
              <a:ext uri="{FF2B5EF4-FFF2-40B4-BE49-F238E27FC236}">
                <a16:creationId xmlns:a16="http://schemas.microsoft.com/office/drawing/2014/main" id="{5B20477A-97B4-4EAC-AF1B-9C39CF0E9CCB}"/>
              </a:ext>
            </a:extLst>
          </p:cNvPr>
          <p:cNvGrpSpPr/>
          <p:nvPr/>
        </p:nvGrpSpPr>
        <p:grpSpPr>
          <a:xfrm>
            <a:off x="1210607" y="4763290"/>
            <a:ext cx="2916893" cy="1609046"/>
            <a:chOff x="1210607" y="4763290"/>
            <a:chExt cx="2916893" cy="1609046"/>
          </a:xfrm>
        </p:grpSpPr>
        <p:sp>
          <p:nvSpPr>
            <p:cNvPr id="348" name="文本框 347">
              <a:extLst>
                <a:ext uri="{FF2B5EF4-FFF2-40B4-BE49-F238E27FC236}">
                  <a16:creationId xmlns:a16="http://schemas.microsoft.com/office/drawing/2014/main" id="{0DC73015-73A6-479B-B9AB-29EF26098F6B}"/>
                </a:ext>
              </a:extLst>
            </p:cNvPr>
            <p:cNvSpPr txBox="1"/>
            <p:nvPr/>
          </p:nvSpPr>
          <p:spPr>
            <a:xfrm>
              <a:off x="1507421" y="4763290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  <p:sp>
          <p:nvSpPr>
            <p:cNvPr id="349" name="矩形 348">
              <a:extLst>
                <a:ext uri="{FF2B5EF4-FFF2-40B4-BE49-F238E27FC236}">
                  <a16:creationId xmlns:a16="http://schemas.microsoft.com/office/drawing/2014/main" id="{3D855183-D452-4C5A-833B-FB6550F7870C}"/>
                </a:ext>
              </a:extLst>
            </p:cNvPr>
            <p:cNvSpPr/>
            <p:nvPr/>
          </p:nvSpPr>
          <p:spPr>
            <a:xfrm>
              <a:off x="1210607" y="5234780"/>
              <a:ext cx="2916893" cy="11375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350" name="组合 349">
            <a:extLst>
              <a:ext uri="{FF2B5EF4-FFF2-40B4-BE49-F238E27FC236}">
                <a16:creationId xmlns:a16="http://schemas.microsoft.com/office/drawing/2014/main" id="{4D25C975-CF84-4E32-9A8F-CFA042220F56}"/>
              </a:ext>
            </a:extLst>
          </p:cNvPr>
          <p:cNvGrpSpPr/>
          <p:nvPr/>
        </p:nvGrpSpPr>
        <p:grpSpPr>
          <a:xfrm>
            <a:off x="4648678" y="4763290"/>
            <a:ext cx="2916893" cy="1609046"/>
            <a:chOff x="4648678" y="4763290"/>
            <a:chExt cx="2916893" cy="1609046"/>
          </a:xfrm>
        </p:grpSpPr>
        <p:sp>
          <p:nvSpPr>
            <p:cNvPr id="351" name="文本框 350">
              <a:extLst>
                <a:ext uri="{FF2B5EF4-FFF2-40B4-BE49-F238E27FC236}">
                  <a16:creationId xmlns:a16="http://schemas.microsoft.com/office/drawing/2014/main" id="{C6E3A638-5133-4F60-9752-DB65F1421102}"/>
                </a:ext>
              </a:extLst>
            </p:cNvPr>
            <p:cNvSpPr txBox="1"/>
            <p:nvPr/>
          </p:nvSpPr>
          <p:spPr>
            <a:xfrm>
              <a:off x="4945492" y="4763290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  <p:sp>
          <p:nvSpPr>
            <p:cNvPr id="352" name="矩形 351">
              <a:extLst>
                <a:ext uri="{FF2B5EF4-FFF2-40B4-BE49-F238E27FC236}">
                  <a16:creationId xmlns:a16="http://schemas.microsoft.com/office/drawing/2014/main" id="{DE9A84E8-E561-4684-8AA5-16E631403DD9}"/>
                </a:ext>
              </a:extLst>
            </p:cNvPr>
            <p:cNvSpPr/>
            <p:nvPr/>
          </p:nvSpPr>
          <p:spPr>
            <a:xfrm>
              <a:off x="4648678" y="5234780"/>
              <a:ext cx="2916893" cy="11375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353" name="组合 352">
            <a:extLst>
              <a:ext uri="{FF2B5EF4-FFF2-40B4-BE49-F238E27FC236}">
                <a16:creationId xmlns:a16="http://schemas.microsoft.com/office/drawing/2014/main" id="{259E9F25-0626-41C2-88A2-434496E1147E}"/>
              </a:ext>
            </a:extLst>
          </p:cNvPr>
          <p:cNvGrpSpPr/>
          <p:nvPr/>
        </p:nvGrpSpPr>
        <p:grpSpPr>
          <a:xfrm>
            <a:off x="8106230" y="4763290"/>
            <a:ext cx="2916893" cy="1609046"/>
            <a:chOff x="8106230" y="4763290"/>
            <a:chExt cx="2916893" cy="1609046"/>
          </a:xfrm>
        </p:grpSpPr>
        <p:sp>
          <p:nvSpPr>
            <p:cNvPr id="354" name="文本框 353">
              <a:extLst>
                <a:ext uri="{FF2B5EF4-FFF2-40B4-BE49-F238E27FC236}">
                  <a16:creationId xmlns:a16="http://schemas.microsoft.com/office/drawing/2014/main" id="{8CCF210A-13AB-43F0-8477-B3E96EE57FCA}"/>
                </a:ext>
              </a:extLst>
            </p:cNvPr>
            <p:cNvSpPr txBox="1"/>
            <p:nvPr/>
          </p:nvSpPr>
          <p:spPr>
            <a:xfrm>
              <a:off x="8403044" y="4763290"/>
              <a:ext cx="232326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lang="en-US" altLang="zh-CN" sz="2500" b="1" dirty="0">
                  <a:solidFill>
                    <a:srgbClr val="8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2500" b="1" dirty="0">
                <a:solidFill>
                  <a:srgbClr val="800000"/>
                </a:solidFill>
                <a:cs typeface="+mn-ea"/>
                <a:sym typeface="+mn-lt"/>
              </a:endParaRPr>
            </a:p>
          </p:txBody>
        </p:sp>
        <p:sp>
          <p:nvSpPr>
            <p:cNvPr id="355" name="矩形 354">
              <a:extLst>
                <a:ext uri="{FF2B5EF4-FFF2-40B4-BE49-F238E27FC236}">
                  <a16:creationId xmlns:a16="http://schemas.microsoft.com/office/drawing/2014/main" id="{CB138F7B-17DF-48C4-BE05-2D25D12D5B04}"/>
                </a:ext>
              </a:extLst>
            </p:cNvPr>
            <p:cNvSpPr/>
            <p:nvPr/>
          </p:nvSpPr>
          <p:spPr>
            <a:xfrm>
              <a:off x="8106230" y="5234780"/>
              <a:ext cx="2916893" cy="113755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2198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5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 animBg="1"/>
      <p:bldP spid="345" grpId="0" animBg="1"/>
      <p:bldP spid="34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5A3B18-802D-4B4E-9C5C-354EA9E5CCA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3752"/>
            <a:ext cx="5741894" cy="2484248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F139338C-C0FD-4544-96E4-B531D153338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487"/>
          <a:stretch/>
        </p:blipFill>
        <p:spPr>
          <a:xfrm>
            <a:off x="9556261" y="80682"/>
            <a:ext cx="2635739" cy="1546412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B6DD15BD-BD9E-45B2-9F3C-92FF705C9EBC}"/>
              </a:ext>
            </a:extLst>
          </p:cNvPr>
          <p:cNvGrpSpPr/>
          <p:nvPr/>
        </p:nvGrpSpPr>
        <p:grpSpPr>
          <a:xfrm>
            <a:off x="6050430" y="1839495"/>
            <a:ext cx="2422424" cy="1349800"/>
            <a:chOff x="6050430" y="1839495"/>
            <a:chExt cx="2422424" cy="1349800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E85D0792-3310-411B-B847-2B4DB93C256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48877" y="1839495"/>
              <a:ext cx="1138244" cy="1129351"/>
            </a:xfrm>
            <a:prstGeom prst="rect">
              <a:avLst/>
            </a:prstGeom>
          </p:spPr>
        </p:pic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A8136751-23CB-465A-91A7-9B68EE7D2DC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50430" y="2694607"/>
              <a:ext cx="2422424" cy="494688"/>
            </a:xfrm>
            <a:prstGeom prst="rect">
              <a:avLst/>
            </a:prstGeom>
          </p:spPr>
        </p:pic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46A3DEC1-99B4-4674-BAD5-8C0544826349}"/>
                </a:ext>
              </a:extLst>
            </p:cNvPr>
            <p:cNvSpPr txBox="1"/>
            <p:nvPr/>
          </p:nvSpPr>
          <p:spPr>
            <a:xfrm>
              <a:off x="6651543" y="1971487"/>
              <a:ext cx="906018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4800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4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23242ABB-11C8-4108-A53E-D43D834B7C8C}"/>
              </a:ext>
            </a:extLst>
          </p:cNvPr>
          <p:cNvSpPr txBox="1"/>
          <p:nvPr/>
        </p:nvSpPr>
        <p:spPr>
          <a:xfrm>
            <a:off x="5629703" y="1961499"/>
            <a:ext cx="830997" cy="422250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zh-CN" sz="4200" b="1" spc="300" dirty="0">
                <a:cs typeface="+mn-ea"/>
                <a:sym typeface="+mn-lt"/>
              </a:rPr>
              <a:t>Add title text</a:t>
            </a:r>
            <a:endParaRPr lang="zh-CN" altLang="en-US" sz="4200" spc="300" dirty="0">
              <a:cs typeface="+mn-ea"/>
              <a:sym typeface="+mn-lt"/>
            </a:endParaRPr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03079A5C-54AC-4EE9-8D01-5B5BCE3CE998}"/>
              </a:ext>
            </a:extLst>
          </p:cNvPr>
          <p:cNvCxnSpPr>
            <a:cxnSpLocks/>
          </p:cNvCxnSpPr>
          <p:nvPr/>
        </p:nvCxnSpPr>
        <p:spPr>
          <a:xfrm>
            <a:off x="5606797" y="2037975"/>
            <a:ext cx="0" cy="2301796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>
            <a:extLst>
              <a:ext uri="{FF2B5EF4-FFF2-40B4-BE49-F238E27FC236}">
                <a16:creationId xmlns:a16="http://schemas.microsoft.com/office/drawing/2014/main" id="{3CDC1E99-4F7B-4DEF-B364-EEC9EE1CB826}"/>
              </a:ext>
            </a:extLst>
          </p:cNvPr>
          <p:cNvSpPr txBox="1"/>
          <p:nvPr/>
        </p:nvSpPr>
        <p:spPr>
          <a:xfrm>
            <a:off x="4798512" y="1984934"/>
            <a:ext cx="677108" cy="268715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1600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36932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2500">
        <p:blinds dir="vert"/>
      </p:transition>
    </mc:Choice>
    <mc:Fallback xmlns="">
      <p:transition spd="slow" advClick="0" advTm="25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325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2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n5awynnb">
      <a:majorFont>
        <a:latin typeface="微软雅黑"/>
        <a:ea typeface="仓耳青禾体-谷力 W05"/>
        <a:cs typeface=""/>
      </a:majorFont>
      <a:minorFont>
        <a:latin typeface="微软雅黑"/>
        <a:ea typeface="仓耳青禾体-谷力 W05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n5awynnb">
      <a:majorFont>
        <a:latin typeface="微软雅黑"/>
        <a:ea typeface="仓耳青禾体-谷力 W05"/>
        <a:cs typeface=""/>
      </a:majorFont>
      <a:minorFont>
        <a:latin typeface="微软雅黑"/>
        <a:ea typeface="仓耳青禾体-谷力 W05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486</TotalTime>
  <Words>1014</Words>
  <Application>Microsoft Office PowerPoint</Application>
  <PresentationFormat>宽屏</PresentationFormat>
  <Paragraphs>194</Paragraphs>
  <Slides>25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25</vt:i4>
      </vt:variant>
    </vt:vector>
  </HeadingPairs>
  <TitlesOfParts>
    <vt:vector size="31" baseType="lpstr">
      <vt:lpstr>等线</vt:lpstr>
      <vt:lpstr>微软雅黑</vt:lpstr>
      <vt:lpstr>Arial</vt:lpstr>
      <vt:lpstr>Lato Light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Please follow us for more information: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中国风</dc:title>
  <dc:creator>第一PPT</dc:creator>
  <cp:keywords>www.1ppt.com</cp:keywords>
  <dc:description>www.1ppt.com</dc:description>
  <cp:lastModifiedBy>之灵</cp:lastModifiedBy>
  <cp:revision>6</cp:revision>
  <dcterms:created xsi:type="dcterms:W3CDTF">2017-10-29T02:47:27Z</dcterms:created>
  <dcterms:modified xsi:type="dcterms:W3CDTF">2023-04-04T14:56:24Z</dcterms:modified>
</cp:coreProperties>
</file>